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0"/>
  </p:notesMasterIdLst>
  <p:sldIdLst>
    <p:sldId id="361" r:id="rId2"/>
    <p:sldId id="497" r:id="rId3"/>
    <p:sldId id="390" r:id="rId4"/>
    <p:sldId id="498" r:id="rId5"/>
    <p:sldId id="549" r:id="rId6"/>
    <p:sldId id="550" r:id="rId7"/>
    <p:sldId id="499" r:id="rId8"/>
    <p:sldId id="551" r:id="rId9"/>
    <p:sldId id="501" r:id="rId10"/>
    <p:sldId id="513" r:id="rId11"/>
    <p:sldId id="509" r:id="rId12"/>
    <p:sldId id="512" r:id="rId13"/>
    <p:sldId id="508" r:id="rId14"/>
    <p:sldId id="563" r:id="rId15"/>
    <p:sldId id="510" r:id="rId16"/>
    <p:sldId id="504" r:id="rId17"/>
    <p:sldId id="505" r:id="rId18"/>
    <p:sldId id="552" r:id="rId19"/>
    <p:sldId id="514" r:id="rId20"/>
    <p:sldId id="515" r:id="rId21"/>
    <p:sldId id="516" r:id="rId22"/>
    <p:sldId id="564" r:id="rId23"/>
    <p:sldId id="565" r:id="rId24"/>
    <p:sldId id="507" r:id="rId25"/>
    <p:sldId id="520" r:id="rId26"/>
    <p:sldId id="517" r:id="rId27"/>
    <p:sldId id="566" r:id="rId28"/>
    <p:sldId id="567" r:id="rId29"/>
    <p:sldId id="568" r:id="rId30"/>
    <p:sldId id="521" r:id="rId31"/>
    <p:sldId id="500" r:id="rId32"/>
    <p:sldId id="569" r:id="rId33"/>
    <p:sldId id="524" r:id="rId34"/>
    <p:sldId id="522" r:id="rId35"/>
    <p:sldId id="526" r:id="rId36"/>
    <p:sldId id="535" r:id="rId37"/>
    <p:sldId id="554" r:id="rId38"/>
    <p:sldId id="555" r:id="rId39"/>
    <p:sldId id="556" r:id="rId40"/>
    <p:sldId id="525" r:id="rId41"/>
    <p:sldId id="527" r:id="rId42"/>
    <p:sldId id="557" r:id="rId43"/>
    <p:sldId id="528" r:id="rId44"/>
    <p:sldId id="558" r:id="rId45"/>
    <p:sldId id="529" r:id="rId46"/>
    <p:sldId id="570" r:id="rId47"/>
    <p:sldId id="536" r:id="rId48"/>
    <p:sldId id="530" r:id="rId49"/>
    <p:sldId id="531" r:id="rId50"/>
    <p:sldId id="537" r:id="rId51"/>
    <p:sldId id="560" r:id="rId52"/>
    <p:sldId id="538" r:id="rId53"/>
    <p:sldId id="561" r:id="rId54"/>
    <p:sldId id="539" r:id="rId55"/>
    <p:sldId id="542" r:id="rId56"/>
    <p:sldId id="541" r:id="rId57"/>
    <p:sldId id="544" r:id="rId58"/>
    <p:sldId id="540" r:id="rId59"/>
    <p:sldId id="548" r:id="rId60"/>
    <p:sldId id="547" r:id="rId61"/>
    <p:sldId id="546" r:id="rId62"/>
    <p:sldId id="545" r:id="rId63"/>
    <p:sldId id="543" r:id="rId64"/>
    <p:sldId id="532" r:id="rId65"/>
    <p:sldId id="562" r:id="rId66"/>
    <p:sldId id="572" r:id="rId67"/>
    <p:sldId id="571" r:id="rId68"/>
    <p:sldId id="305" r:id="rId6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Full" cryptAlgorithmClass="hash" cryptAlgorithmType="typeAny" cryptAlgorithmSid="4" spinCount="100000" saltData="kMozwO4o1MqHuaQKHCHdKw==" hashData="TO0YbozoQEhIE+YukZZsVdnxQVA="/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49627"/>
    <a:srgbClr val="33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107" d="100"/>
          <a:sy n="107" d="100"/>
        </p:scale>
        <p:origin x="672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7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1B9B68D-6022-498D-BFEC-1EC3A3238C85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0C3B08-12DC-40BF-8A8D-3AFA318CF6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06705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3E997FA-23E6-45E8-9C98-2F36BAD2A68B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9710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5C8207-C406-419C-B682-FE6D2ED343A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E05B49AC-FAD0-487A-80AE-C2B4A38FF9C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5DCBE0C-6C2A-4B76-B5E4-77196F8770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AF86E9-1BE2-4722-85EE-E0B5C1A133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0C38D6-C2EA-450C-A1EA-888D579C8A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78107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C89739-ED6B-4BE3-BB97-6FAAC02F79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EDDC640-1266-4CF6-801F-BCC9E8E0749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9EF369-25B8-4D2F-9639-742FA1D7C2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56F01A-888E-47CC-AC28-429FCED21C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76BBC6-0820-404D-BB71-F480117AD4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748552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F69E58F-42F5-46CB-978D-BD1358A26D0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5174290-D34D-4B1F-A357-87D5A4A82AB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23022F-A797-4243-A4A7-8190FF719E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F056BE6-9B82-4E72-84C6-1DC98EDF16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0EBAE9E-4689-4036-927F-2BCA81E314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1900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C44783-9869-428A-A69D-D3AEE30487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4A3AF0-02C9-4DC9-9995-7CCCA74AE86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74CA4F1-9B25-432E-8CB7-35DC2FB188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099523-8034-49A4-B1BD-7BF0037D01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EEE895-9DAA-450C-9475-7B39FD0FEA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02403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AEC196-32DC-4706-A3DC-2A6946AC9D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01B8493-4E25-4CB7-94B0-BC2CBA72A3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2303C4-1B26-4EAB-B25F-2CEDBC2782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9E3183A-EF7E-46B7-AB61-3335BEB65B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C9CFD2-EB4D-4E99-8EE1-E04278064A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541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D15C17-7F55-4483-92C3-9E5CF8991C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688032-7306-497C-9162-A90A3FF59B9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85E886C-CE14-4003-BDC8-C6C411DDD9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8001F46-BB60-4FE6-A000-89B698CEBA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3122A31-B218-4EF2-81BF-C0E160C959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9F89636-4538-43C7-8D9E-84553A96E7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43459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FB626B-8650-4C6B-AD1D-C616A78CAE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FB4342D-6B93-44E9-9EFF-A724E9F8803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6E324F8-F50A-4B49-80DB-98837FA3699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00B014-AEC3-4C80-972D-BB51EAC8DEC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BC020D8-F866-4C50-807F-B5F1D93EF03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F5CEDE44-5048-4BD2-9952-64896570E7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8C69544-9C96-48F5-AFFF-E78D55F6B5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648CCA1-8B24-4018-999B-D951D48C50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9140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481E991-E91E-4D15-B395-ED78A08053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E753A0D-0B64-4277-9D38-6DCE9D563E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01630CC-55B9-4FFF-B716-A42903781C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5097978-8A86-43DF-B9A2-59966E6E7C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03306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2EDA249-3192-42EA-A04D-BC7072B54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078BC95-C95D-4CB3-80D5-78AB3CFB38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DEC3B7E-6088-4274-9063-876BF6437D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82281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162673-040D-4C45-8C31-C03809CB4A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7DA8CDF-2774-4DC0-82D0-5A75C703A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64EE80E-0DCB-421D-B7C9-6F10D5820D4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B850407-74C9-492C-BC52-7A707E84ED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3309C47-7172-444E-8585-52D154FF91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427387C-E85A-4FE2-A6A2-1A701C9B61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6463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035E66-7C84-4C1D-BDF8-2B3CA21F12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3388ECF-AFB9-4C5F-A671-1CF3EFF1B5D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84148D4-9B70-4086-BC92-0BA0EC9F204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2F56B06-B04D-4E3F-A400-0E89258E23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13A5BE-318D-47B9-A9D8-703D9C4642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855DFD5-964D-4DEF-AD28-B6DD7FCF7D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982350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E67484B-3E10-4C2C-B4B4-1BE86A8D6F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56F467C-A90A-4486-AA86-DE07D8D9F6E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76CB86A-788C-4B82-B7C3-F4E0AF2CEB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BE3AD2-7753-4B14-978B-82B60D7A5319}" type="datetimeFigureOut">
              <a:rPr lang="en-US" smtClean="0"/>
              <a:t>8/17/2024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CE129C-08F9-44FC-B9AA-DA85531CC74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81A107D-6B2A-45B8-8AF4-17CF98A0B0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3A735E-17D6-4119-80BC-3D31774E76C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59447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jpeg"/><Relationship Id="rId3" Type="http://schemas.openxmlformats.org/officeDocument/2006/relationships/image" Target="../media/image32.png"/><Relationship Id="rId7" Type="http://schemas.openxmlformats.org/officeDocument/2006/relationships/image" Target="../media/image36.jpe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5.jpeg"/><Relationship Id="rId5" Type="http://schemas.openxmlformats.org/officeDocument/2006/relationships/image" Target="../media/image34.png"/><Relationship Id="rId10" Type="http://schemas.openxmlformats.org/officeDocument/2006/relationships/image" Target="../media/image39.png"/><Relationship Id="rId4" Type="http://schemas.openxmlformats.org/officeDocument/2006/relationships/image" Target="../media/image33.jpeg"/><Relationship Id="rId9" Type="http://schemas.openxmlformats.org/officeDocument/2006/relationships/image" Target="../media/image38.jpe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image" Target="../media/image42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6.jpeg"/><Relationship Id="rId5" Type="http://schemas.openxmlformats.org/officeDocument/2006/relationships/image" Target="../media/image45.jpeg"/><Relationship Id="rId4" Type="http://schemas.openxmlformats.org/officeDocument/2006/relationships/image" Target="../media/image44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eg"/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8.jpeg"/><Relationship Id="rId4" Type="http://schemas.openxmlformats.org/officeDocument/2006/relationships/image" Target="../media/image77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eg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jpeg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e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jpeg"/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3" Type="http://schemas.openxmlformats.org/officeDocument/2006/relationships/image" Target="../media/image98.jpeg"/><Relationship Id="rId7" Type="http://schemas.openxmlformats.org/officeDocument/2006/relationships/image" Target="../media/image102.jpeg"/><Relationship Id="rId2" Type="http://schemas.openxmlformats.org/officeDocument/2006/relationships/image" Target="../media/image97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1.jpeg"/><Relationship Id="rId5" Type="http://schemas.openxmlformats.org/officeDocument/2006/relationships/image" Target="../media/image100.jpeg"/><Relationship Id="rId4" Type="http://schemas.openxmlformats.org/officeDocument/2006/relationships/image" Target="../media/image9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7.png"/><Relationship Id="rId4" Type="http://schemas.openxmlformats.org/officeDocument/2006/relationships/image" Target="../media/image106.jpe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jpe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2" Type="http://schemas.openxmlformats.org/officeDocument/2006/relationships/image" Target="../media/image113.jpe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gif"/><Relationship Id="rId2" Type="http://schemas.openxmlformats.org/officeDocument/2006/relationships/image" Target="../media/image114.jpe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0.png"/><Relationship Id="rId4" Type="http://schemas.openxmlformats.org/officeDocument/2006/relationships/image" Target="../media/image11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66755" y="879382"/>
            <a:ext cx="5866972" cy="697472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917878" y="851036"/>
            <a:ext cx="6046062" cy="718762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37214" y="1297124"/>
            <a:ext cx="4466758" cy="4379175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4880038" y="0"/>
            <a:ext cx="2448107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IN" sz="8800" b="1" cap="none" spc="0" dirty="0">
                <a:ln/>
                <a:solidFill>
                  <a:srgbClr val="FF0000"/>
                </a:solidFill>
                <a:effectLst/>
                <a:latin typeface="NudiUni10e" pitchFamily="2" charset="0"/>
                <a:cs typeface="NudiUni10e" pitchFamily="2" charset="0"/>
              </a:rPr>
              <a:t>ಪ</a:t>
            </a:r>
            <a:r>
              <a:rPr lang="kn-IN" sz="8800" b="1" cap="none" spc="0" dirty="0">
                <a:ln/>
                <a:solidFill>
                  <a:srgbClr val="FF0000"/>
                </a:solidFill>
                <a:effectLst/>
                <a:latin typeface="NudiUni10e" pitchFamily="2" charset="0"/>
                <a:cs typeface="NudiUni10e" pitchFamily="2" charset="0"/>
              </a:rPr>
              <a:t>್</a:t>
            </a:r>
            <a:r>
              <a:rPr lang="en-IN" sz="8800" b="1" cap="none" spc="0" dirty="0">
                <a:ln/>
                <a:solidFill>
                  <a:srgbClr val="FF0000"/>
                </a:solidFill>
                <a:effectLst/>
                <a:latin typeface="NudiUni10e" pitchFamily="2" charset="0"/>
                <a:cs typeface="NudiUni10e" pitchFamily="2" charset="0"/>
              </a:rPr>
              <a:t>ರ</a:t>
            </a:r>
            <a:r>
              <a:rPr lang="kn-IN" sz="8800" b="1" cap="none" spc="0" dirty="0">
                <a:ln/>
                <a:solidFill>
                  <a:srgbClr val="FF0000"/>
                </a:solidFill>
                <a:effectLst/>
                <a:latin typeface="NudiUni10e" pitchFamily="2" charset="0"/>
                <a:cs typeface="NudiUni10e" pitchFamily="2" charset="0"/>
              </a:rPr>
              <a:t>ಸ</a:t>
            </a:r>
            <a:r>
              <a:rPr lang="en-IN" sz="8800" b="1" cap="none" spc="0" dirty="0">
                <a:ln/>
                <a:solidFill>
                  <a:srgbClr val="FF0000"/>
                </a:solidFill>
                <a:effectLst/>
                <a:latin typeface="NudiUni10e" pitchFamily="2" charset="0"/>
                <a:cs typeface="NudiUni10e" pitchFamily="2" charset="0"/>
              </a:rPr>
              <a:t>್</a:t>
            </a:r>
            <a:r>
              <a:rPr lang="kn-IN" sz="8800" b="1" cap="none" spc="0" dirty="0">
                <a:ln/>
                <a:solidFill>
                  <a:srgbClr val="FF0000"/>
                </a:solidFill>
                <a:effectLst/>
                <a:latin typeface="NudiUni10e" pitchFamily="2" charset="0"/>
                <a:cs typeface="NudiUni10e" pitchFamily="2" charset="0"/>
              </a:rPr>
              <a:t>ತ</a:t>
            </a:r>
            <a:r>
              <a:rPr lang="en-IN" sz="8800" b="1" cap="none" spc="0" dirty="0">
                <a:ln/>
                <a:solidFill>
                  <a:srgbClr val="FF0000"/>
                </a:solidFill>
                <a:effectLst/>
                <a:latin typeface="NudiUni10e" pitchFamily="2" charset="0"/>
                <a:cs typeface="NudiUni10e" pitchFamily="2" charset="0"/>
              </a:rPr>
              <a:t>ು</a:t>
            </a:r>
            <a:r>
              <a:rPr lang="kn-IN" sz="8800" b="1" cap="none" spc="0" dirty="0">
                <a:ln/>
                <a:solidFill>
                  <a:srgbClr val="FF0000"/>
                </a:solidFill>
                <a:effectLst/>
                <a:latin typeface="NudiUni10e" pitchFamily="2" charset="0"/>
                <a:cs typeface="NudiUni10e" pitchFamily="2" charset="0"/>
              </a:rPr>
              <a:t>ತ</a:t>
            </a:r>
            <a:r>
              <a:rPr lang="en-IN" sz="8800" b="1" cap="none" spc="0" dirty="0">
                <a:ln/>
                <a:solidFill>
                  <a:srgbClr val="FF0000"/>
                </a:solidFill>
                <a:effectLst/>
                <a:latin typeface="NudiUni10e" pitchFamily="2" charset="0"/>
                <a:cs typeface="NudiUni10e" pitchFamily="2" charset="0"/>
              </a:rPr>
              <a:t>ಿ</a:t>
            </a:r>
            <a:endParaRPr lang="en-US" sz="8800" b="1" cap="none" spc="0" dirty="0">
              <a:ln/>
              <a:solidFill>
                <a:srgbClr val="FF0000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262270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742 -0.00532 L -0.48138 0.00741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0" y="62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052 0.05602 L 0.47787 0.04653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419" y="-4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500"/>
                            </p:stCondLst>
                            <p:childTnLst>
                              <p:par>
                                <p:cTn id="23" presetID="26" presetClass="emph" presetSubtype="0" repeatCount="44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600501" y="2442180"/>
            <a:ext cx="11054686" cy="3631763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/>
          </a:sp3d>
        </p:spPr>
        <p:txBody>
          <a:bodyPr wrap="square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11500" b="1" spc="50" dirty="0" err="1">
                <a:ln w="11430"/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ಭಾರತದ</a:t>
            </a:r>
            <a:r>
              <a:rPr lang="en-US" sz="11500" b="1" spc="50" dirty="0">
                <a:ln w="11430"/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 </a:t>
            </a:r>
            <a:r>
              <a:rPr lang="en-US" sz="11500" b="1" spc="50" dirty="0" err="1">
                <a:ln w="11430"/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ಕೈಗಾರಿಕಾ</a:t>
            </a:r>
            <a:r>
              <a:rPr lang="en-US" sz="11500" b="1" spc="50" dirty="0">
                <a:ln w="11430"/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 </a:t>
            </a:r>
            <a:r>
              <a:rPr lang="en-US" sz="11500" b="1" spc="50" dirty="0" err="1">
                <a:ln w="11430"/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ವಲಯಗಳು</a:t>
            </a:r>
            <a:r>
              <a:rPr lang="en-US" sz="11500" b="1" spc="50" dirty="0">
                <a:ln w="11430"/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2707548" y="443863"/>
            <a:ext cx="7176966" cy="9814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5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5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5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5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5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5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3938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68490" y="5903893"/>
            <a:ext cx="1127305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ಕೈಗಾರಿಕೆಗಳು ಹೆಚ್ಚು ಕೇಂದ್ರೀಕೃತವಾಗಿರುವ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ಪ್ರದೇಶಗಳನ್ನು ಕೈಗಾರಿಕಾ ವಲಯಗಳೆಂದು ಕರೆಯುವರು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400903" y="982421"/>
            <a:ext cx="10099343" cy="6192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ಭಾರತದ ಕೈಗಾರಿಕಾ ವಲಯಗಳು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  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4e" pitchFamily="2" charset="0"/>
              </a:rPr>
              <a:t>( 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industrial regions of India 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)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ea typeface="Calibri" panose="020F0502020204030204" pitchFamily="34" charset="0"/>
              <a:cs typeface="NudiUni04e" pitchFamily="2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68490" y="1683308"/>
            <a:ext cx="4040500" cy="384251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04039" y="1683308"/>
            <a:ext cx="4083169" cy="375580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35007" y="1683309"/>
            <a:ext cx="3506533" cy="375580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247641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21024" y="4979054"/>
            <a:ext cx="11939595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ಭಾರತದಲ್ಲಿ ಸ್ವಾತಂತ್ರ್ಯ ನಂತರದ ಅವಧಿಯ ಎಲ್ಲಾ ಪಂಚವಾರ್ಷಿಕ ಯೋಜನೆಗಳಲ್ಲಿಯೂ ಕೈಗಾರಿಕೆಗಳಿಗೆ ಆದ್ಯತೆ ನೀಡಲಾಯಿತು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  <a:p>
            <a:pPr marL="45720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ಕಳೆದ ಐದು ದಶಕಗಳಲ್ಲಿ ಭಾರತವು ಕೈಗಾರಿಕೆ ಮತ್ತು ಯಾಂತ್ರಿಕತೆಯ ಕ್ಷೇತ್ರಗಳಲ್ಲಿ ಸಾಧಿಸಿರುವ ಪ್ರಗತಿ ಮಹತ್ವಪೂರ್ಣವಾದದ್ದು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. 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 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77825" y="1513499"/>
            <a:ext cx="5234699" cy="342635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 descr="C:\Users\DELL\Pictures\Screenshots\Screenshot (10)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33565" y="1631412"/>
            <a:ext cx="5307974" cy="3192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2765898" y="103881"/>
            <a:ext cx="6257098" cy="14096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kn-IN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 ಕೈಗಾರಿಕಾ ವಲಯಗಳು</a:t>
            </a:r>
            <a:r>
              <a:rPr lang="en-GB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</a:p>
          <a:p>
            <a:pPr algn="ctr">
              <a:lnSpc>
                <a:spcPct val="107000"/>
              </a:lnSpc>
            </a:pPr>
            <a:r>
              <a:rPr lang="en-GB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4e" pitchFamily="2" charset="0"/>
              </a:rPr>
              <a:t>( </a:t>
            </a:r>
            <a:r>
              <a:rPr lang="en-GB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industrial regions of India </a:t>
            </a:r>
            <a:r>
              <a:rPr lang="en-GB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4e" pitchFamily="2" charset="0"/>
              </a:rPr>
              <a:t>) </a:t>
            </a:r>
            <a:endParaRPr lang="en-US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Calibri" panose="020F0502020204030204" pitchFamily="34" charset="0"/>
              <a:cs typeface="NudiUni04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5027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68490" y="4987136"/>
            <a:ext cx="11644834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ಕೈಗಾರಿಕೆಗಳು ದೇಶದ ಸಮಗ್ರ ರಾಷ್ಟ್ರೀಯ ಆದಾಯದ ಶೇ 35 ರಷ್ಟು ಪೂರೈಸುತ್ತಿದ್ದು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 ದೇಶದ ಒಟ್ಟು ಕಾರ್ಮಿಕರಲ್ಲಿ ಶೇ 16 ರಷ್ಟು ಜನರಿಗೆ ಉದ್ಯೋಗವನ್ನು ಕಲ್ಪಿಸಿದವೆ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. </a:t>
            </a:r>
          </a:p>
          <a:p>
            <a:pPr marL="45720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ಆದಾಯ ಹಾಗೂ ಉದ್ಯೋಗ ನೀಡಿಕೆಗಳ ಎರಡರಲ್ಲಿಯೂ ಕೈಗಾರಿಕೆಗಳು ಭಾರತದಲ್ಲಿ ವ್ಯವಸಾಯದ ನಂತರ ಎರಡನೆಯ ಸ್ಥಾನದಲ್ಲಿದೆ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68490" y="1600558"/>
            <a:ext cx="4762500" cy="3386577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27694" y="1600559"/>
            <a:ext cx="5270693" cy="333086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2765898" y="103881"/>
            <a:ext cx="6257098" cy="14096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kn-IN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 ಕೈಗಾರಿಕಾ ವಲಯಗಳು</a:t>
            </a:r>
            <a:r>
              <a:rPr lang="en-GB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</a:p>
          <a:p>
            <a:pPr algn="ctr">
              <a:lnSpc>
                <a:spcPct val="107000"/>
              </a:lnSpc>
            </a:pPr>
            <a:r>
              <a:rPr lang="en-GB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4e" pitchFamily="2" charset="0"/>
              </a:rPr>
              <a:t>( </a:t>
            </a:r>
            <a:r>
              <a:rPr lang="en-GB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industrial regions of India </a:t>
            </a:r>
            <a:r>
              <a:rPr lang="en-GB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4e" pitchFamily="2" charset="0"/>
              </a:rPr>
              <a:t>) </a:t>
            </a:r>
            <a:endParaRPr lang="en-US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Calibri" panose="020F0502020204030204" pitchFamily="34" charset="0"/>
              <a:cs typeface="NudiUni04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1679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03413" y="2298719"/>
            <a:ext cx="6493826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lvl="0" indent="-514350" algn="just">
              <a:buFont typeface="+mj-lt"/>
              <a:buAutoNum type="arabicPeriod"/>
            </a:pP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ಹೂ</a:t>
            </a: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ಗ್ಲಿ ಪ್ರದೇಶ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  <a:p>
            <a:pPr marL="514350" indent="-514350" algn="just">
              <a:buFont typeface="+mj-lt"/>
              <a:buAutoNum type="arabicPeriod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ಅಹಮದಾಬಾದ್ 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-</a:t>
            </a: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ವಡೋದರ ಪ್ರದೇಶ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.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  <a:p>
            <a:pPr marL="514350" lvl="0" indent="-514350" algn="just">
              <a:buFont typeface="+mj-lt"/>
              <a:buAutoNum type="arabicPeriod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ಮುಂಬೈ ಪುಣೆ ಪ್ರದೇಶ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.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  <a:p>
            <a:pPr marL="514350" lvl="0" indent="-514350" algn="just">
              <a:buFont typeface="+mj-lt"/>
              <a:buAutoNum type="arabicPeriod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ದಾಮೋದರ್ ಕಣಿವೆ ಪ್ರದೇಶ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  <a:p>
            <a:pPr marL="514350" lvl="0" indent="-514350" algn="just">
              <a:buFont typeface="+mj-lt"/>
              <a:buAutoNum type="arabicPeriod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ದಕ್ಷಿಣದ ಕೈಗಾರಿಕಾ ಪ್ರದೇಶ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  <a:p>
            <a:pPr marL="514350" lvl="0" indent="-514350" algn="just">
              <a:buFont typeface="+mj-lt"/>
              <a:buAutoNum type="arabicPeriod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ನ್ಯಾಷನಲ್ ಕ್ಯಾಪಿಟಲ್ ಪ್ರದೇಶ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  <a:p>
            <a:pPr marL="514350" lvl="0" indent="-514350" algn="just">
              <a:buFont typeface="+mj-lt"/>
              <a:buAutoNum type="arabicPeriod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ವಿಶಾಖಪಟ್ಟಣ 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-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ಗುಂ</a:t>
            </a: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ಟೂರು ಪ್ರದೇಶ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  <a:p>
            <a:pPr marL="514350" lvl="0" indent="-514350" algn="just">
              <a:buFont typeface="+mj-lt"/>
              <a:buAutoNum type="arabicPeriod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ಕೂಲ್ಲಂ ತಿರುವನಂತಪುರ ಪ್ರದೇಶ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.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cs typeface="NudiUni04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684433" y="132426"/>
            <a:ext cx="5532285" cy="5533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486959" y="600776"/>
            <a:ext cx="9326592" cy="5533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07000"/>
              </a:lnSpc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ಭಾರತದ ಕೈಗಾರಿಕಾ ವಲಯಗಳು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  (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industrial regions of India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)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ea typeface="Calibri" panose="020F0502020204030204" pitchFamily="34" charset="0"/>
              <a:cs typeface="NudiUni04e" pitchFamily="2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275496" y="1327327"/>
            <a:ext cx="1001745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ಭಾರತದಲ್ಲಿ ಎಂಟು ಪ್ರಧಾನ ಕೈಗಾರಿಕಾ ವಲಯಗಳನ್ನು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ಗುರುತಿಸಲಾಗಿದೆ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8029260" y="1409066"/>
            <a:ext cx="1214438" cy="966788"/>
          </a:xfrm>
          <a:custGeom>
            <a:avLst/>
            <a:gdLst>
              <a:gd name="connsiteX0" fmla="*/ 0 w 1213253"/>
              <a:gd name="connsiteY0" fmla="*/ 93671 h 967926"/>
              <a:gd name="connsiteX1" fmla="*/ 8921 w 1213253"/>
              <a:gd name="connsiteY1" fmla="*/ 196262 h 967926"/>
              <a:gd name="connsiteX2" fmla="*/ 75828 w 1213253"/>
              <a:gd name="connsiteY2" fmla="*/ 214104 h 967926"/>
              <a:gd name="connsiteX3" fmla="*/ 111512 w 1213253"/>
              <a:gd name="connsiteY3" fmla="*/ 236406 h 967926"/>
              <a:gd name="connsiteX4" fmla="*/ 151656 w 1213253"/>
              <a:gd name="connsiteY4" fmla="*/ 289932 h 967926"/>
              <a:gd name="connsiteX5" fmla="*/ 182880 w 1213253"/>
              <a:gd name="connsiteY5" fmla="*/ 298853 h 967926"/>
              <a:gd name="connsiteX6" fmla="*/ 209643 w 1213253"/>
              <a:gd name="connsiteY6" fmla="*/ 347919 h 967926"/>
              <a:gd name="connsiteX7" fmla="*/ 209643 w 1213253"/>
              <a:gd name="connsiteY7" fmla="*/ 392523 h 967926"/>
              <a:gd name="connsiteX8" fmla="*/ 129354 w 1213253"/>
              <a:gd name="connsiteY8" fmla="*/ 472812 h 967926"/>
              <a:gd name="connsiteX9" fmla="*/ 115973 w 1213253"/>
              <a:gd name="connsiteY9" fmla="*/ 504036 h 967926"/>
              <a:gd name="connsiteX10" fmla="*/ 120433 w 1213253"/>
              <a:gd name="connsiteY10" fmla="*/ 722600 h 967926"/>
              <a:gd name="connsiteX11" fmla="*/ 156117 w 1213253"/>
              <a:gd name="connsiteY11" fmla="*/ 762744 h 967926"/>
              <a:gd name="connsiteX12" fmla="*/ 200722 w 1213253"/>
              <a:gd name="connsiteY12" fmla="*/ 771665 h 967926"/>
              <a:gd name="connsiteX13" fmla="*/ 218564 w 1213253"/>
              <a:gd name="connsiteY13" fmla="*/ 802888 h 967926"/>
              <a:gd name="connsiteX14" fmla="*/ 245327 w 1213253"/>
              <a:gd name="connsiteY14" fmla="*/ 802888 h 967926"/>
              <a:gd name="connsiteX15" fmla="*/ 285471 w 1213253"/>
              <a:gd name="connsiteY15" fmla="*/ 860875 h 967926"/>
              <a:gd name="connsiteX16" fmla="*/ 356839 w 1213253"/>
              <a:gd name="connsiteY16" fmla="*/ 860875 h 967926"/>
              <a:gd name="connsiteX17" fmla="*/ 356839 w 1213253"/>
              <a:gd name="connsiteY17" fmla="*/ 909940 h 967926"/>
              <a:gd name="connsiteX18" fmla="*/ 432667 w 1213253"/>
              <a:gd name="connsiteY18" fmla="*/ 905480 h 967926"/>
              <a:gd name="connsiteX19" fmla="*/ 450509 w 1213253"/>
              <a:gd name="connsiteY19" fmla="*/ 896559 h 967926"/>
              <a:gd name="connsiteX20" fmla="*/ 454970 w 1213253"/>
              <a:gd name="connsiteY20" fmla="*/ 820730 h 967926"/>
              <a:gd name="connsiteX21" fmla="*/ 481733 w 1213253"/>
              <a:gd name="connsiteY21" fmla="*/ 785046 h 967926"/>
              <a:gd name="connsiteX22" fmla="*/ 499575 w 1213253"/>
              <a:gd name="connsiteY22" fmla="*/ 749362 h 967926"/>
              <a:gd name="connsiteX23" fmla="*/ 544179 w 1213253"/>
              <a:gd name="connsiteY23" fmla="*/ 740441 h 967926"/>
              <a:gd name="connsiteX24" fmla="*/ 597705 w 1213253"/>
              <a:gd name="connsiteY24" fmla="*/ 740441 h 967926"/>
              <a:gd name="connsiteX25" fmla="*/ 624468 w 1213253"/>
              <a:gd name="connsiteY25" fmla="*/ 785046 h 967926"/>
              <a:gd name="connsiteX26" fmla="*/ 651231 w 1213253"/>
              <a:gd name="connsiteY26" fmla="*/ 802888 h 967926"/>
              <a:gd name="connsiteX27" fmla="*/ 709217 w 1213253"/>
              <a:gd name="connsiteY27" fmla="*/ 825191 h 967926"/>
              <a:gd name="connsiteX28" fmla="*/ 771664 w 1213253"/>
              <a:gd name="connsiteY28" fmla="*/ 816270 h 967926"/>
              <a:gd name="connsiteX29" fmla="*/ 785046 w 1213253"/>
              <a:gd name="connsiteY29" fmla="*/ 851954 h 967926"/>
              <a:gd name="connsiteX30" fmla="*/ 807348 w 1213253"/>
              <a:gd name="connsiteY30" fmla="*/ 869796 h 967926"/>
              <a:gd name="connsiteX31" fmla="*/ 865335 w 1213253"/>
              <a:gd name="connsiteY31" fmla="*/ 905480 h 967926"/>
              <a:gd name="connsiteX32" fmla="*/ 932242 w 1213253"/>
              <a:gd name="connsiteY32" fmla="*/ 878717 h 967926"/>
              <a:gd name="connsiteX33" fmla="*/ 945623 w 1213253"/>
              <a:gd name="connsiteY33" fmla="*/ 874256 h 967926"/>
              <a:gd name="connsiteX34" fmla="*/ 936702 w 1213253"/>
              <a:gd name="connsiteY34" fmla="*/ 918861 h 967926"/>
              <a:gd name="connsiteX35" fmla="*/ 945623 w 1213253"/>
              <a:gd name="connsiteY35" fmla="*/ 959005 h 967926"/>
              <a:gd name="connsiteX36" fmla="*/ 999149 w 1213253"/>
              <a:gd name="connsiteY36" fmla="*/ 967926 h 967926"/>
              <a:gd name="connsiteX37" fmla="*/ 1008070 w 1213253"/>
              <a:gd name="connsiteY37" fmla="*/ 936703 h 967926"/>
              <a:gd name="connsiteX38" fmla="*/ 1016991 w 1213253"/>
              <a:gd name="connsiteY38" fmla="*/ 901019 h 967926"/>
              <a:gd name="connsiteX39" fmla="*/ 1052675 w 1213253"/>
              <a:gd name="connsiteY39" fmla="*/ 892098 h 967926"/>
              <a:gd name="connsiteX40" fmla="*/ 1074977 w 1213253"/>
              <a:gd name="connsiteY40" fmla="*/ 878717 h 967926"/>
              <a:gd name="connsiteX41" fmla="*/ 1061596 w 1213253"/>
              <a:gd name="connsiteY41" fmla="*/ 843033 h 967926"/>
              <a:gd name="connsiteX42" fmla="*/ 1034833 w 1213253"/>
              <a:gd name="connsiteY42" fmla="*/ 807349 h 967926"/>
              <a:gd name="connsiteX43" fmla="*/ 1043754 w 1213253"/>
              <a:gd name="connsiteY43" fmla="*/ 762744 h 967926"/>
              <a:gd name="connsiteX44" fmla="*/ 1008070 w 1213253"/>
              <a:gd name="connsiteY44" fmla="*/ 758283 h 967926"/>
              <a:gd name="connsiteX45" fmla="*/ 972386 w 1213253"/>
              <a:gd name="connsiteY45" fmla="*/ 695837 h 967926"/>
              <a:gd name="connsiteX46" fmla="*/ 985768 w 1213253"/>
              <a:gd name="connsiteY46" fmla="*/ 664613 h 967926"/>
              <a:gd name="connsiteX47" fmla="*/ 994689 w 1213253"/>
              <a:gd name="connsiteY47" fmla="*/ 646771 h 967926"/>
              <a:gd name="connsiteX48" fmla="*/ 990228 w 1213253"/>
              <a:gd name="connsiteY48" fmla="*/ 615548 h 967926"/>
              <a:gd name="connsiteX49" fmla="*/ 1003610 w 1213253"/>
              <a:gd name="connsiteY49" fmla="*/ 606627 h 967926"/>
              <a:gd name="connsiteX50" fmla="*/ 1034833 w 1213253"/>
              <a:gd name="connsiteY50" fmla="*/ 624469 h 967926"/>
              <a:gd name="connsiteX51" fmla="*/ 1066056 w 1213253"/>
              <a:gd name="connsiteY51" fmla="*/ 588785 h 967926"/>
              <a:gd name="connsiteX52" fmla="*/ 1074977 w 1213253"/>
              <a:gd name="connsiteY52" fmla="*/ 570943 h 967926"/>
              <a:gd name="connsiteX53" fmla="*/ 1074977 w 1213253"/>
              <a:gd name="connsiteY53" fmla="*/ 553101 h 967926"/>
              <a:gd name="connsiteX54" fmla="*/ 1092819 w 1213253"/>
              <a:gd name="connsiteY54" fmla="*/ 530799 h 967926"/>
              <a:gd name="connsiteX55" fmla="*/ 1159727 w 1213253"/>
              <a:gd name="connsiteY55" fmla="*/ 517417 h 967926"/>
              <a:gd name="connsiteX56" fmla="*/ 1168648 w 1213253"/>
              <a:gd name="connsiteY56" fmla="*/ 468352 h 967926"/>
              <a:gd name="connsiteX57" fmla="*/ 1190950 w 1213253"/>
              <a:gd name="connsiteY57" fmla="*/ 437128 h 967926"/>
              <a:gd name="connsiteX58" fmla="*/ 1195411 w 1213253"/>
              <a:gd name="connsiteY58" fmla="*/ 379142 h 967926"/>
              <a:gd name="connsiteX59" fmla="*/ 1213253 w 1213253"/>
              <a:gd name="connsiteY59" fmla="*/ 325616 h 967926"/>
              <a:gd name="connsiteX60" fmla="*/ 1204332 w 1213253"/>
              <a:gd name="connsiteY60" fmla="*/ 281011 h 967926"/>
              <a:gd name="connsiteX61" fmla="*/ 1155266 w 1213253"/>
              <a:gd name="connsiteY61" fmla="*/ 272090 h 967926"/>
              <a:gd name="connsiteX62" fmla="*/ 1110661 w 1213253"/>
              <a:gd name="connsiteY62" fmla="*/ 281011 h 967926"/>
              <a:gd name="connsiteX63" fmla="*/ 1030373 w 1213253"/>
              <a:gd name="connsiteY63" fmla="*/ 227485 h 967926"/>
              <a:gd name="connsiteX64" fmla="*/ 1003610 w 1213253"/>
              <a:gd name="connsiteY64" fmla="*/ 231946 h 967926"/>
              <a:gd name="connsiteX65" fmla="*/ 985768 w 1213253"/>
              <a:gd name="connsiteY65" fmla="*/ 285472 h 967926"/>
              <a:gd name="connsiteX66" fmla="*/ 967926 w 1213253"/>
              <a:gd name="connsiteY66" fmla="*/ 289932 h 967926"/>
              <a:gd name="connsiteX67" fmla="*/ 896558 w 1213253"/>
              <a:gd name="connsiteY67" fmla="*/ 281011 h 967926"/>
              <a:gd name="connsiteX68" fmla="*/ 878716 w 1213253"/>
              <a:gd name="connsiteY68" fmla="*/ 325616 h 967926"/>
              <a:gd name="connsiteX69" fmla="*/ 856414 w 1213253"/>
              <a:gd name="connsiteY69" fmla="*/ 325616 h 967926"/>
              <a:gd name="connsiteX70" fmla="*/ 802888 w 1213253"/>
              <a:gd name="connsiteY70" fmla="*/ 307774 h 967926"/>
              <a:gd name="connsiteX71" fmla="*/ 758283 w 1213253"/>
              <a:gd name="connsiteY71" fmla="*/ 321156 h 967926"/>
              <a:gd name="connsiteX72" fmla="*/ 677994 w 1213253"/>
              <a:gd name="connsiteY72" fmla="*/ 272090 h 967926"/>
              <a:gd name="connsiteX73" fmla="*/ 669073 w 1213253"/>
              <a:gd name="connsiteY73" fmla="*/ 205183 h 967926"/>
              <a:gd name="connsiteX74" fmla="*/ 664613 w 1213253"/>
              <a:gd name="connsiteY74" fmla="*/ 182880 h 967926"/>
              <a:gd name="connsiteX75" fmla="*/ 620008 w 1213253"/>
              <a:gd name="connsiteY75" fmla="*/ 173960 h 967926"/>
              <a:gd name="connsiteX76" fmla="*/ 597705 w 1213253"/>
              <a:gd name="connsiteY76" fmla="*/ 124894 h 967926"/>
              <a:gd name="connsiteX77" fmla="*/ 526337 w 1213253"/>
              <a:gd name="connsiteY77" fmla="*/ 120434 h 967926"/>
              <a:gd name="connsiteX78" fmla="*/ 504035 w 1213253"/>
              <a:gd name="connsiteY78" fmla="*/ 57987 h 967926"/>
              <a:gd name="connsiteX79" fmla="*/ 454970 w 1213253"/>
              <a:gd name="connsiteY79" fmla="*/ 8921 h 967926"/>
              <a:gd name="connsiteX80" fmla="*/ 419286 w 1213253"/>
              <a:gd name="connsiteY80" fmla="*/ 0 h 967926"/>
              <a:gd name="connsiteX81" fmla="*/ 401444 w 1213253"/>
              <a:gd name="connsiteY81" fmla="*/ 22303 h 967926"/>
              <a:gd name="connsiteX82" fmla="*/ 361299 w 1213253"/>
              <a:gd name="connsiteY82" fmla="*/ 4461 h 967926"/>
              <a:gd name="connsiteX83" fmla="*/ 343457 w 1213253"/>
              <a:gd name="connsiteY83" fmla="*/ 13382 h 967926"/>
              <a:gd name="connsiteX84" fmla="*/ 321155 w 1213253"/>
              <a:gd name="connsiteY84" fmla="*/ 31224 h 967926"/>
              <a:gd name="connsiteX85" fmla="*/ 281011 w 1213253"/>
              <a:gd name="connsiteY85" fmla="*/ 22303 h 967926"/>
              <a:gd name="connsiteX86" fmla="*/ 249787 w 1213253"/>
              <a:gd name="connsiteY86" fmla="*/ 40145 h 967926"/>
              <a:gd name="connsiteX87" fmla="*/ 165038 w 1213253"/>
              <a:gd name="connsiteY87" fmla="*/ 40145 h 967926"/>
              <a:gd name="connsiteX88" fmla="*/ 133815 w 1213253"/>
              <a:gd name="connsiteY88" fmla="*/ 35684 h 967926"/>
              <a:gd name="connsiteX89" fmla="*/ 133815 w 1213253"/>
              <a:gd name="connsiteY89" fmla="*/ 35684 h 967926"/>
              <a:gd name="connsiteX90" fmla="*/ 98131 w 1213253"/>
              <a:gd name="connsiteY90" fmla="*/ 75829 h 967926"/>
              <a:gd name="connsiteX91" fmla="*/ 98131 w 1213253"/>
              <a:gd name="connsiteY91" fmla="*/ 129355 h 967926"/>
              <a:gd name="connsiteX92" fmla="*/ 84749 w 1213253"/>
              <a:gd name="connsiteY92" fmla="*/ 129355 h 967926"/>
              <a:gd name="connsiteX93" fmla="*/ 0 w 1213253"/>
              <a:gd name="connsiteY93" fmla="*/ 93671 h 96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3253" h="967926">
                <a:moveTo>
                  <a:pt x="0" y="93671"/>
                </a:moveTo>
                <a:lnTo>
                  <a:pt x="8921" y="196262"/>
                </a:lnTo>
                <a:lnTo>
                  <a:pt x="75828" y="214104"/>
                </a:lnTo>
                <a:lnTo>
                  <a:pt x="111512" y="236406"/>
                </a:lnTo>
                <a:lnTo>
                  <a:pt x="151656" y="289932"/>
                </a:lnTo>
                <a:lnTo>
                  <a:pt x="182880" y="298853"/>
                </a:lnTo>
                <a:lnTo>
                  <a:pt x="209643" y="347919"/>
                </a:lnTo>
                <a:lnTo>
                  <a:pt x="209643" y="392523"/>
                </a:lnTo>
                <a:lnTo>
                  <a:pt x="129354" y="472812"/>
                </a:lnTo>
                <a:lnTo>
                  <a:pt x="115973" y="504036"/>
                </a:lnTo>
                <a:cubicBezTo>
                  <a:pt x="117460" y="576891"/>
                  <a:pt x="118946" y="649745"/>
                  <a:pt x="120433" y="722600"/>
                </a:cubicBezTo>
                <a:lnTo>
                  <a:pt x="156117" y="762744"/>
                </a:lnTo>
                <a:lnTo>
                  <a:pt x="200722" y="771665"/>
                </a:lnTo>
                <a:lnTo>
                  <a:pt x="218564" y="802888"/>
                </a:lnTo>
                <a:lnTo>
                  <a:pt x="245327" y="802888"/>
                </a:lnTo>
                <a:lnTo>
                  <a:pt x="285471" y="860875"/>
                </a:lnTo>
                <a:lnTo>
                  <a:pt x="356839" y="860875"/>
                </a:lnTo>
                <a:lnTo>
                  <a:pt x="356839" y="909940"/>
                </a:lnTo>
                <a:lnTo>
                  <a:pt x="432667" y="905480"/>
                </a:lnTo>
                <a:lnTo>
                  <a:pt x="450509" y="896559"/>
                </a:lnTo>
                <a:lnTo>
                  <a:pt x="454970" y="820730"/>
                </a:lnTo>
                <a:lnTo>
                  <a:pt x="481733" y="785046"/>
                </a:lnTo>
                <a:lnTo>
                  <a:pt x="499575" y="749362"/>
                </a:lnTo>
                <a:lnTo>
                  <a:pt x="544179" y="740441"/>
                </a:lnTo>
                <a:lnTo>
                  <a:pt x="597705" y="740441"/>
                </a:lnTo>
                <a:lnTo>
                  <a:pt x="624468" y="785046"/>
                </a:lnTo>
                <a:lnTo>
                  <a:pt x="651231" y="802888"/>
                </a:lnTo>
                <a:lnTo>
                  <a:pt x="709217" y="825191"/>
                </a:lnTo>
                <a:lnTo>
                  <a:pt x="771664" y="816270"/>
                </a:lnTo>
                <a:lnTo>
                  <a:pt x="785046" y="851954"/>
                </a:lnTo>
                <a:lnTo>
                  <a:pt x="807348" y="869796"/>
                </a:lnTo>
                <a:lnTo>
                  <a:pt x="865335" y="905480"/>
                </a:lnTo>
                <a:lnTo>
                  <a:pt x="932242" y="878717"/>
                </a:lnTo>
                <a:lnTo>
                  <a:pt x="945623" y="874256"/>
                </a:lnTo>
                <a:lnTo>
                  <a:pt x="936702" y="918861"/>
                </a:lnTo>
                <a:lnTo>
                  <a:pt x="945623" y="959005"/>
                </a:lnTo>
                <a:lnTo>
                  <a:pt x="999149" y="967926"/>
                </a:lnTo>
                <a:lnTo>
                  <a:pt x="1008070" y="936703"/>
                </a:lnTo>
                <a:lnTo>
                  <a:pt x="1016991" y="901019"/>
                </a:lnTo>
                <a:lnTo>
                  <a:pt x="1052675" y="892098"/>
                </a:lnTo>
                <a:lnTo>
                  <a:pt x="1074977" y="878717"/>
                </a:lnTo>
                <a:lnTo>
                  <a:pt x="1061596" y="843033"/>
                </a:lnTo>
                <a:lnTo>
                  <a:pt x="1034833" y="807349"/>
                </a:lnTo>
                <a:lnTo>
                  <a:pt x="1043754" y="762744"/>
                </a:lnTo>
                <a:lnTo>
                  <a:pt x="1008070" y="758283"/>
                </a:lnTo>
                <a:lnTo>
                  <a:pt x="972386" y="695837"/>
                </a:lnTo>
                <a:lnTo>
                  <a:pt x="985768" y="664613"/>
                </a:lnTo>
                <a:lnTo>
                  <a:pt x="994689" y="646771"/>
                </a:lnTo>
                <a:lnTo>
                  <a:pt x="990228" y="615548"/>
                </a:lnTo>
                <a:lnTo>
                  <a:pt x="1003610" y="606627"/>
                </a:lnTo>
                <a:lnTo>
                  <a:pt x="1034833" y="624469"/>
                </a:lnTo>
                <a:lnTo>
                  <a:pt x="1066056" y="588785"/>
                </a:lnTo>
                <a:lnTo>
                  <a:pt x="1074977" y="570943"/>
                </a:lnTo>
                <a:lnTo>
                  <a:pt x="1074977" y="553101"/>
                </a:lnTo>
                <a:lnTo>
                  <a:pt x="1092819" y="530799"/>
                </a:lnTo>
                <a:lnTo>
                  <a:pt x="1159727" y="517417"/>
                </a:lnTo>
                <a:lnTo>
                  <a:pt x="1168648" y="468352"/>
                </a:lnTo>
                <a:lnTo>
                  <a:pt x="1190950" y="437128"/>
                </a:lnTo>
                <a:lnTo>
                  <a:pt x="1195411" y="379142"/>
                </a:lnTo>
                <a:lnTo>
                  <a:pt x="1213253" y="325616"/>
                </a:lnTo>
                <a:lnTo>
                  <a:pt x="1204332" y="281011"/>
                </a:lnTo>
                <a:lnTo>
                  <a:pt x="1155266" y="272090"/>
                </a:lnTo>
                <a:lnTo>
                  <a:pt x="1110661" y="281011"/>
                </a:lnTo>
                <a:lnTo>
                  <a:pt x="1030373" y="227485"/>
                </a:lnTo>
                <a:lnTo>
                  <a:pt x="1003610" y="231946"/>
                </a:lnTo>
                <a:lnTo>
                  <a:pt x="985768" y="285472"/>
                </a:lnTo>
                <a:lnTo>
                  <a:pt x="967926" y="289932"/>
                </a:lnTo>
                <a:lnTo>
                  <a:pt x="896558" y="281011"/>
                </a:lnTo>
                <a:lnTo>
                  <a:pt x="878716" y="325616"/>
                </a:lnTo>
                <a:lnTo>
                  <a:pt x="856414" y="325616"/>
                </a:lnTo>
                <a:lnTo>
                  <a:pt x="802888" y="307774"/>
                </a:lnTo>
                <a:lnTo>
                  <a:pt x="758283" y="321156"/>
                </a:lnTo>
                <a:lnTo>
                  <a:pt x="677994" y="272090"/>
                </a:lnTo>
                <a:lnTo>
                  <a:pt x="669073" y="205183"/>
                </a:lnTo>
                <a:lnTo>
                  <a:pt x="664613" y="182880"/>
                </a:lnTo>
                <a:lnTo>
                  <a:pt x="620008" y="173960"/>
                </a:lnTo>
                <a:lnTo>
                  <a:pt x="597705" y="124894"/>
                </a:lnTo>
                <a:lnTo>
                  <a:pt x="526337" y="120434"/>
                </a:lnTo>
                <a:lnTo>
                  <a:pt x="504035" y="57987"/>
                </a:lnTo>
                <a:lnTo>
                  <a:pt x="454970" y="8921"/>
                </a:lnTo>
                <a:lnTo>
                  <a:pt x="419286" y="0"/>
                </a:lnTo>
                <a:lnTo>
                  <a:pt x="401444" y="22303"/>
                </a:lnTo>
                <a:lnTo>
                  <a:pt x="361299" y="4461"/>
                </a:lnTo>
                <a:lnTo>
                  <a:pt x="343457" y="13382"/>
                </a:lnTo>
                <a:lnTo>
                  <a:pt x="321155" y="31224"/>
                </a:lnTo>
                <a:lnTo>
                  <a:pt x="281011" y="22303"/>
                </a:lnTo>
                <a:lnTo>
                  <a:pt x="249787" y="40145"/>
                </a:lnTo>
                <a:lnTo>
                  <a:pt x="165038" y="40145"/>
                </a:lnTo>
                <a:lnTo>
                  <a:pt x="133815" y="35684"/>
                </a:lnTo>
                <a:lnTo>
                  <a:pt x="133815" y="35684"/>
                </a:lnTo>
                <a:lnTo>
                  <a:pt x="98131" y="75829"/>
                </a:lnTo>
                <a:lnTo>
                  <a:pt x="98131" y="129355"/>
                </a:lnTo>
                <a:lnTo>
                  <a:pt x="84749" y="129355"/>
                </a:lnTo>
                <a:lnTo>
                  <a:pt x="0" y="9367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8457885" y="2144079"/>
            <a:ext cx="482600" cy="539750"/>
          </a:xfrm>
          <a:custGeom>
            <a:avLst/>
            <a:gdLst>
              <a:gd name="connsiteX0" fmla="*/ 165038 w 481732"/>
              <a:gd name="connsiteY0" fmla="*/ 0 h 539719"/>
              <a:gd name="connsiteX1" fmla="*/ 75828 w 481732"/>
              <a:gd name="connsiteY1" fmla="*/ 8921 h 539719"/>
              <a:gd name="connsiteX2" fmla="*/ 31223 w 481732"/>
              <a:gd name="connsiteY2" fmla="*/ 80289 h 539719"/>
              <a:gd name="connsiteX3" fmla="*/ 22302 w 481732"/>
              <a:gd name="connsiteY3" fmla="*/ 160578 h 539719"/>
              <a:gd name="connsiteX4" fmla="*/ 0 w 481732"/>
              <a:gd name="connsiteY4" fmla="*/ 178419 h 539719"/>
              <a:gd name="connsiteX5" fmla="*/ 0 w 481732"/>
              <a:gd name="connsiteY5" fmla="*/ 223024 h 539719"/>
              <a:gd name="connsiteX6" fmla="*/ 35684 w 481732"/>
              <a:gd name="connsiteY6" fmla="*/ 258708 h 539719"/>
              <a:gd name="connsiteX7" fmla="*/ 62447 w 481732"/>
              <a:gd name="connsiteY7" fmla="*/ 338997 h 539719"/>
              <a:gd name="connsiteX8" fmla="*/ 107051 w 481732"/>
              <a:gd name="connsiteY8" fmla="*/ 356839 h 539719"/>
              <a:gd name="connsiteX9" fmla="*/ 133814 w 481732"/>
              <a:gd name="connsiteY9" fmla="*/ 414825 h 539719"/>
              <a:gd name="connsiteX10" fmla="*/ 214103 w 481732"/>
              <a:gd name="connsiteY10" fmla="*/ 437128 h 539719"/>
              <a:gd name="connsiteX11" fmla="*/ 223024 w 481732"/>
              <a:gd name="connsiteY11" fmla="*/ 486193 h 539719"/>
              <a:gd name="connsiteX12" fmla="*/ 249787 w 481732"/>
              <a:gd name="connsiteY12" fmla="*/ 486193 h 539719"/>
              <a:gd name="connsiteX13" fmla="*/ 281010 w 481732"/>
              <a:gd name="connsiteY13" fmla="*/ 539719 h 539719"/>
              <a:gd name="connsiteX14" fmla="*/ 330076 w 481732"/>
              <a:gd name="connsiteY14" fmla="*/ 472812 h 539719"/>
              <a:gd name="connsiteX15" fmla="*/ 321155 w 481732"/>
              <a:gd name="connsiteY15" fmla="*/ 414825 h 539719"/>
              <a:gd name="connsiteX16" fmla="*/ 388062 w 481732"/>
              <a:gd name="connsiteY16" fmla="*/ 379141 h 539719"/>
              <a:gd name="connsiteX17" fmla="*/ 437128 w 481732"/>
              <a:gd name="connsiteY17" fmla="*/ 392523 h 539719"/>
              <a:gd name="connsiteX18" fmla="*/ 437128 w 481732"/>
              <a:gd name="connsiteY18" fmla="*/ 392523 h 539719"/>
              <a:gd name="connsiteX19" fmla="*/ 481732 w 481732"/>
              <a:gd name="connsiteY19" fmla="*/ 383602 h 539719"/>
              <a:gd name="connsiteX20" fmla="*/ 468351 w 481732"/>
              <a:gd name="connsiteY20" fmla="*/ 347918 h 539719"/>
              <a:gd name="connsiteX21" fmla="*/ 468351 w 481732"/>
              <a:gd name="connsiteY21" fmla="*/ 298853 h 539719"/>
              <a:gd name="connsiteX22" fmla="*/ 481732 w 481732"/>
              <a:gd name="connsiteY22" fmla="*/ 263169 h 539719"/>
              <a:gd name="connsiteX23" fmla="*/ 459430 w 481732"/>
              <a:gd name="connsiteY23" fmla="*/ 231945 h 539719"/>
              <a:gd name="connsiteX24" fmla="*/ 437128 w 481732"/>
              <a:gd name="connsiteY24" fmla="*/ 173959 h 539719"/>
              <a:gd name="connsiteX25" fmla="*/ 361299 w 481732"/>
              <a:gd name="connsiteY25" fmla="*/ 120433 h 539719"/>
              <a:gd name="connsiteX26" fmla="*/ 338997 w 481732"/>
              <a:gd name="connsiteY26" fmla="*/ 75828 h 539719"/>
              <a:gd name="connsiteX27" fmla="*/ 281010 w 481732"/>
              <a:gd name="connsiteY27" fmla="*/ 89210 h 539719"/>
              <a:gd name="connsiteX28" fmla="*/ 209643 w 481732"/>
              <a:gd name="connsiteY28" fmla="*/ 62447 h 539719"/>
              <a:gd name="connsiteX29" fmla="*/ 165038 w 481732"/>
              <a:gd name="connsiteY29" fmla="*/ 0 h 53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1732" h="539719">
                <a:moveTo>
                  <a:pt x="165038" y="0"/>
                </a:moveTo>
                <a:lnTo>
                  <a:pt x="75828" y="8921"/>
                </a:lnTo>
                <a:lnTo>
                  <a:pt x="31223" y="80289"/>
                </a:lnTo>
                <a:lnTo>
                  <a:pt x="22302" y="160578"/>
                </a:lnTo>
                <a:lnTo>
                  <a:pt x="0" y="178419"/>
                </a:lnTo>
                <a:lnTo>
                  <a:pt x="0" y="223024"/>
                </a:lnTo>
                <a:lnTo>
                  <a:pt x="35684" y="258708"/>
                </a:lnTo>
                <a:lnTo>
                  <a:pt x="62447" y="338997"/>
                </a:lnTo>
                <a:lnTo>
                  <a:pt x="107051" y="356839"/>
                </a:lnTo>
                <a:lnTo>
                  <a:pt x="133814" y="414825"/>
                </a:lnTo>
                <a:lnTo>
                  <a:pt x="214103" y="437128"/>
                </a:lnTo>
                <a:lnTo>
                  <a:pt x="223024" y="486193"/>
                </a:lnTo>
                <a:lnTo>
                  <a:pt x="249787" y="486193"/>
                </a:lnTo>
                <a:lnTo>
                  <a:pt x="281010" y="539719"/>
                </a:lnTo>
                <a:lnTo>
                  <a:pt x="330076" y="472812"/>
                </a:lnTo>
                <a:lnTo>
                  <a:pt x="321155" y="414825"/>
                </a:lnTo>
                <a:lnTo>
                  <a:pt x="388062" y="379141"/>
                </a:lnTo>
                <a:lnTo>
                  <a:pt x="437128" y="392523"/>
                </a:lnTo>
                <a:lnTo>
                  <a:pt x="437128" y="392523"/>
                </a:lnTo>
                <a:lnTo>
                  <a:pt x="481732" y="383602"/>
                </a:lnTo>
                <a:lnTo>
                  <a:pt x="468351" y="347918"/>
                </a:lnTo>
                <a:lnTo>
                  <a:pt x="468351" y="298853"/>
                </a:lnTo>
                <a:lnTo>
                  <a:pt x="481732" y="263169"/>
                </a:lnTo>
                <a:lnTo>
                  <a:pt x="459430" y="231945"/>
                </a:lnTo>
                <a:lnTo>
                  <a:pt x="437128" y="173959"/>
                </a:lnTo>
                <a:lnTo>
                  <a:pt x="361299" y="120433"/>
                </a:lnTo>
                <a:lnTo>
                  <a:pt x="338997" y="75828"/>
                </a:lnTo>
                <a:lnTo>
                  <a:pt x="281010" y="89210"/>
                </a:lnTo>
                <a:lnTo>
                  <a:pt x="209643" y="62447"/>
                </a:lnTo>
                <a:lnTo>
                  <a:pt x="165038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8116573" y="2317116"/>
            <a:ext cx="522287" cy="465138"/>
          </a:xfrm>
          <a:custGeom>
            <a:avLst/>
            <a:gdLst>
              <a:gd name="connsiteX0" fmla="*/ 336884 w 521791"/>
              <a:gd name="connsiteY0" fmla="*/ 0 h 466065"/>
              <a:gd name="connsiteX1" fmla="*/ 271027 w 521791"/>
              <a:gd name="connsiteY1" fmla="*/ 2533 h 466065"/>
              <a:gd name="connsiteX2" fmla="*/ 238099 w 521791"/>
              <a:gd name="connsiteY2" fmla="*/ 48126 h 466065"/>
              <a:gd name="connsiteX3" fmla="*/ 200104 w 521791"/>
              <a:gd name="connsiteY3" fmla="*/ 60791 h 466065"/>
              <a:gd name="connsiteX4" fmla="*/ 131714 w 521791"/>
              <a:gd name="connsiteY4" fmla="*/ 98785 h 466065"/>
              <a:gd name="connsiteX5" fmla="*/ 131714 w 521791"/>
              <a:gd name="connsiteY5" fmla="*/ 134247 h 466065"/>
              <a:gd name="connsiteX6" fmla="*/ 151978 w 521791"/>
              <a:gd name="connsiteY6" fmla="*/ 174774 h 466065"/>
              <a:gd name="connsiteX7" fmla="*/ 159577 w 521791"/>
              <a:gd name="connsiteY7" fmla="*/ 207703 h 466065"/>
              <a:gd name="connsiteX8" fmla="*/ 169709 w 521791"/>
              <a:gd name="connsiteY8" fmla="*/ 222900 h 466065"/>
              <a:gd name="connsiteX9" fmla="*/ 141846 w 521791"/>
              <a:gd name="connsiteY9" fmla="*/ 235565 h 466065"/>
              <a:gd name="connsiteX10" fmla="*/ 53192 w 521791"/>
              <a:gd name="connsiteY10" fmla="*/ 263428 h 466065"/>
              <a:gd name="connsiteX11" fmla="*/ 22797 w 521791"/>
              <a:gd name="connsiteY11" fmla="*/ 321686 h 466065"/>
              <a:gd name="connsiteX12" fmla="*/ 0 w 521791"/>
              <a:gd name="connsiteY12" fmla="*/ 339417 h 466065"/>
              <a:gd name="connsiteX13" fmla="*/ 7599 w 521791"/>
              <a:gd name="connsiteY13" fmla="*/ 369812 h 466065"/>
              <a:gd name="connsiteX14" fmla="*/ 20264 w 521791"/>
              <a:gd name="connsiteY14" fmla="*/ 397675 h 466065"/>
              <a:gd name="connsiteX15" fmla="*/ 113983 w 521791"/>
              <a:gd name="connsiteY15" fmla="*/ 402741 h 466065"/>
              <a:gd name="connsiteX16" fmla="*/ 134247 w 521791"/>
              <a:gd name="connsiteY16" fmla="*/ 390076 h 466065"/>
              <a:gd name="connsiteX17" fmla="*/ 162110 w 521791"/>
              <a:gd name="connsiteY17" fmla="*/ 387543 h 466065"/>
              <a:gd name="connsiteX18" fmla="*/ 189972 w 521791"/>
              <a:gd name="connsiteY18" fmla="*/ 405274 h 466065"/>
              <a:gd name="connsiteX19" fmla="*/ 243165 w 521791"/>
              <a:gd name="connsiteY19" fmla="*/ 466065 h 466065"/>
              <a:gd name="connsiteX20" fmla="*/ 288758 w 521791"/>
              <a:gd name="connsiteY20" fmla="*/ 430604 h 466065"/>
              <a:gd name="connsiteX21" fmla="*/ 359681 w 521791"/>
              <a:gd name="connsiteY21" fmla="*/ 433136 h 466065"/>
              <a:gd name="connsiteX22" fmla="*/ 390077 w 521791"/>
              <a:gd name="connsiteY22" fmla="*/ 405274 h 466065"/>
              <a:gd name="connsiteX23" fmla="*/ 423005 w 521791"/>
              <a:gd name="connsiteY23" fmla="*/ 359681 h 466065"/>
              <a:gd name="connsiteX24" fmla="*/ 466065 w 521791"/>
              <a:gd name="connsiteY24" fmla="*/ 341950 h 466065"/>
              <a:gd name="connsiteX25" fmla="*/ 488862 w 521791"/>
              <a:gd name="connsiteY25" fmla="*/ 331818 h 466065"/>
              <a:gd name="connsiteX26" fmla="*/ 521791 w 521791"/>
              <a:gd name="connsiteY26" fmla="*/ 344483 h 466065"/>
              <a:gd name="connsiteX27" fmla="*/ 519258 w 521791"/>
              <a:gd name="connsiteY27" fmla="*/ 321686 h 466065"/>
              <a:gd name="connsiteX28" fmla="*/ 501527 w 521791"/>
              <a:gd name="connsiteY28" fmla="*/ 296356 h 466065"/>
              <a:gd name="connsiteX29" fmla="*/ 516725 w 521791"/>
              <a:gd name="connsiteY29" fmla="*/ 253296 h 466065"/>
              <a:gd name="connsiteX30" fmla="*/ 476197 w 521791"/>
              <a:gd name="connsiteY30" fmla="*/ 240631 h 466065"/>
              <a:gd name="connsiteX31" fmla="*/ 448335 w 521791"/>
              <a:gd name="connsiteY31" fmla="*/ 192505 h 466065"/>
              <a:gd name="connsiteX32" fmla="*/ 410340 w 521791"/>
              <a:gd name="connsiteY32" fmla="*/ 167175 h 466065"/>
              <a:gd name="connsiteX33" fmla="*/ 379945 w 521791"/>
              <a:gd name="connsiteY33" fmla="*/ 88653 h 466065"/>
              <a:gd name="connsiteX34" fmla="*/ 349549 w 521791"/>
              <a:gd name="connsiteY34" fmla="*/ 53192 h 466065"/>
              <a:gd name="connsiteX35" fmla="*/ 336884 w 521791"/>
              <a:gd name="connsiteY35" fmla="*/ 0 h 46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1791" h="466065">
                <a:moveTo>
                  <a:pt x="336884" y="0"/>
                </a:moveTo>
                <a:lnTo>
                  <a:pt x="271027" y="2533"/>
                </a:lnTo>
                <a:lnTo>
                  <a:pt x="238099" y="48126"/>
                </a:lnTo>
                <a:lnTo>
                  <a:pt x="200104" y="60791"/>
                </a:lnTo>
                <a:lnTo>
                  <a:pt x="131714" y="98785"/>
                </a:lnTo>
                <a:lnTo>
                  <a:pt x="131714" y="134247"/>
                </a:lnTo>
                <a:lnTo>
                  <a:pt x="151978" y="174774"/>
                </a:lnTo>
                <a:lnTo>
                  <a:pt x="159577" y="207703"/>
                </a:lnTo>
                <a:lnTo>
                  <a:pt x="169709" y="222900"/>
                </a:lnTo>
                <a:lnTo>
                  <a:pt x="141846" y="235565"/>
                </a:lnTo>
                <a:lnTo>
                  <a:pt x="53192" y="263428"/>
                </a:lnTo>
                <a:lnTo>
                  <a:pt x="22797" y="321686"/>
                </a:lnTo>
                <a:lnTo>
                  <a:pt x="0" y="339417"/>
                </a:lnTo>
                <a:lnTo>
                  <a:pt x="7599" y="369812"/>
                </a:lnTo>
                <a:lnTo>
                  <a:pt x="20264" y="397675"/>
                </a:lnTo>
                <a:lnTo>
                  <a:pt x="113983" y="402741"/>
                </a:lnTo>
                <a:lnTo>
                  <a:pt x="134247" y="390076"/>
                </a:lnTo>
                <a:lnTo>
                  <a:pt x="162110" y="387543"/>
                </a:lnTo>
                <a:lnTo>
                  <a:pt x="189972" y="405274"/>
                </a:lnTo>
                <a:lnTo>
                  <a:pt x="243165" y="466065"/>
                </a:lnTo>
                <a:lnTo>
                  <a:pt x="288758" y="430604"/>
                </a:lnTo>
                <a:lnTo>
                  <a:pt x="359681" y="433136"/>
                </a:lnTo>
                <a:lnTo>
                  <a:pt x="390077" y="405274"/>
                </a:lnTo>
                <a:lnTo>
                  <a:pt x="423005" y="359681"/>
                </a:lnTo>
                <a:lnTo>
                  <a:pt x="466065" y="341950"/>
                </a:lnTo>
                <a:lnTo>
                  <a:pt x="488862" y="331818"/>
                </a:lnTo>
                <a:lnTo>
                  <a:pt x="521791" y="344483"/>
                </a:lnTo>
                <a:lnTo>
                  <a:pt x="519258" y="321686"/>
                </a:lnTo>
                <a:lnTo>
                  <a:pt x="501527" y="296356"/>
                </a:lnTo>
                <a:lnTo>
                  <a:pt x="516725" y="253296"/>
                </a:lnTo>
                <a:lnTo>
                  <a:pt x="476197" y="240631"/>
                </a:lnTo>
                <a:lnTo>
                  <a:pt x="448335" y="192505"/>
                </a:lnTo>
                <a:lnTo>
                  <a:pt x="410340" y="167175"/>
                </a:lnTo>
                <a:lnTo>
                  <a:pt x="379945" y="88653"/>
                </a:lnTo>
                <a:lnTo>
                  <a:pt x="349549" y="53192"/>
                </a:lnTo>
                <a:lnTo>
                  <a:pt x="33688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8200710" y="2572704"/>
            <a:ext cx="542925" cy="561975"/>
          </a:xfrm>
          <a:custGeom>
            <a:avLst/>
            <a:gdLst>
              <a:gd name="connsiteX0" fmla="*/ 22797 w 542054"/>
              <a:gd name="connsiteY0" fmla="*/ 146912 h 562318"/>
              <a:gd name="connsiteX1" fmla="*/ 0 w 542054"/>
              <a:gd name="connsiteY1" fmla="*/ 205170 h 562318"/>
              <a:gd name="connsiteX2" fmla="*/ 55725 w 542054"/>
              <a:gd name="connsiteY2" fmla="*/ 245697 h 562318"/>
              <a:gd name="connsiteX3" fmla="*/ 96252 w 542054"/>
              <a:gd name="connsiteY3" fmla="*/ 321686 h 562318"/>
              <a:gd name="connsiteX4" fmla="*/ 157044 w 542054"/>
              <a:gd name="connsiteY4" fmla="*/ 347016 h 562318"/>
              <a:gd name="connsiteX5" fmla="*/ 151978 w 542054"/>
              <a:gd name="connsiteY5" fmla="*/ 400208 h 562318"/>
              <a:gd name="connsiteX6" fmla="*/ 164643 w 542054"/>
              <a:gd name="connsiteY6" fmla="*/ 415406 h 562318"/>
              <a:gd name="connsiteX7" fmla="*/ 164643 w 542054"/>
              <a:gd name="connsiteY7" fmla="*/ 438203 h 562318"/>
              <a:gd name="connsiteX8" fmla="*/ 164643 w 542054"/>
              <a:gd name="connsiteY8" fmla="*/ 501527 h 562318"/>
              <a:gd name="connsiteX9" fmla="*/ 197571 w 542054"/>
              <a:gd name="connsiteY9" fmla="*/ 552186 h 562318"/>
              <a:gd name="connsiteX10" fmla="*/ 248230 w 542054"/>
              <a:gd name="connsiteY10" fmla="*/ 557252 h 562318"/>
              <a:gd name="connsiteX11" fmla="*/ 298890 w 542054"/>
              <a:gd name="connsiteY11" fmla="*/ 526857 h 562318"/>
              <a:gd name="connsiteX12" fmla="*/ 311554 w 542054"/>
              <a:gd name="connsiteY12" fmla="*/ 526857 h 562318"/>
              <a:gd name="connsiteX13" fmla="*/ 324219 w 542054"/>
              <a:gd name="connsiteY13" fmla="*/ 557252 h 562318"/>
              <a:gd name="connsiteX14" fmla="*/ 387543 w 542054"/>
              <a:gd name="connsiteY14" fmla="*/ 562318 h 562318"/>
              <a:gd name="connsiteX15" fmla="*/ 440736 w 542054"/>
              <a:gd name="connsiteY15" fmla="*/ 544587 h 562318"/>
              <a:gd name="connsiteX16" fmla="*/ 481263 w 542054"/>
              <a:gd name="connsiteY16" fmla="*/ 491395 h 562318"/>
              <a:gd name="connsiteX17" fmla="*/ 488862 w 542054"/>
              <a:gd name="connsiteY17" fmla="*/ 448335 h 562318"/>
              <a:gd name="connsiteX18" fmla="*/ 466065 w 542054"/>
              <a:gd name="connsiteY18" fmla="*/ 433137 h 562318"/>
              <a:gd name="connsiteX19" fmla="*/ 453400 w 542054"/>
              <a:gd name="connsiteY19" fmla="*/ 453401 h 562318"/>
              <a:gd name="connsiteX20" fmla="*/ 438203 w 542054"/>
              <a:gd name="connsiteY20" fmla="*/ 458466 h 562318"/>
              <a:gd name="connsiteX21" fmla="*/ 402741 w 542054"/>
              <a:gd name="connsiteY21" fmla="*/ 440736 h 562318"/>
              <a:gd name="connsiteX22" fmla="*/ 382477 w 542054"/>
              <a:gd name="connsiteY22" fmla="*/ 428071 h 562318"/>
              <a:gd name="connsiteX23" fmla="*/ 395142 w 542054"/>
              <a:gd name="connsiteY23" fmla="*/ 407807 h 562318"/>
              <a:gd name="connsiteX24" fmla="*/ 387543 w 542054"/>
              <a:gd name="connsiteY24" fmla="*/ 397675 h 562318"/>
              <a:gd name="connsiteX25" fmla="*/ 407807 w 542054"/>
              <a:gd name="connsiteY25" fmla="*/ 359681 h 562318"/>
              <a:gd name="connsiteX26" fmla="*/ 445802 w 542054"/>
              <a:gd name="connsiteY26" fmla="*/ 362214 h 562318"/>
              <a:gd name="connsiteX27" fmla="*/ 468598 w 542054"/>
              <a:gd name="connsiteY27" fmla="*/ 354615 h 562318"/>
              <a:gd name="connsiteX28" fmla="*/ 493928 w 542054"/>
              <a:gd name="connsiteY28" fmla="*/ 316620 h 562318"/>
              <a:gd name="connsiteX29" fmla="*/ 491395 w 542054"/>
              <a:gd name="connsiteY29" fmla="*/ 293824 h 562318"/>
              <a:gd name="connsiteX30" fmla="*/ 460999 w 542054"/>
              <a:gd name="connsiteY30" fmla="*/ 263428 h 562318"/>
              <a:gd name="connsiteX31" fmla="*/ 481263 w 542054"/>
              <a:gd name="connsiteY31" fmla="*/ 220368 h 562318"/>
              <a:gd name="connsiteX32" fmla="*/ 483796 w 542054"/>
              <a:gd name="connsiteY32" fmla="*/ 205170 h 562318"/>
              <a:gd name="connsiteX33" fmla="*/ 476197 w 542054"/>
              <a:gd name="connsiteY33" fmla="*/ 169709 h 562318"/>
              <a:gd name="connsiteX34" fmla="*/ 491395 w 542054"/>
              <a:gd name="connsiteY34" fmla="*/ 144379 h 562318"/>
              <a:gd name="connsiteX35" fmla="*/ 542054 w 542054"/>
              <a:gd name="connsiteY35" fmla="*/ 113983 h 562318"/>
              <a:gd name="connsiteX36" fmla="*/ 506593 w 542054"/>
              <a:gd name="connsiteY36" fmla="*/ 58258 h 562318"/>
              <a:gd name="connsiteX37" fmla="*/ 471131 w 542054"/>
              <a:gd name="connsiteY37" fmla="*/ 60791 h 562318"/>
              <a:gd name="connsiteX38" fmla="*/ 466065 w 542054"/>
              <a:gd name="connsiteY38" fmla="*/ 20264 h 562318"/>
              <a:gd name="connsiteX39" fmla="*/ 466065 w 542054"/>
              <a:gd name="connsiteY39" fmla="*/ 12665 h 562318"/>
              <a:gd name="connsiteX40" fmla="*/ 433137 w 542054"/>
              <a:gd name="connsiteY40" fmla="*/ 0 h 562318"/>
              <a:gd name="connsiteX41" fmla="*/ 420472 w 542054"/>
              <a:gd name="connsiteY41" fmla="*/ 45593 h 562318"/>
              <a:gd name="connsiteX42" fmla="*/ 435670 w 542054"/>
              <a:gd name="connsiteY42" fmla="*/ 68390 h 562318"/>
              <a:gd name="connsiteX43" fmla="*/ 435670 w 542054"/>
              <a:gd name="connsiteY43" fmla="*/ 91187 h 562318"/>
              <a:gd name="connsiteX44" fmla="*/ 407807 w 542054"/>
              <a:gd name="connsiteY44" fmla="*/ 81055 h 562318"/>
              <a:gd name="connsiteX45" fmla="*/ 344483 w 542054"/>
              <a:gd name="connsiteY45" fmla="*/ 98786 h 562318"/>
              <a:gd name="connsiteX46" fmla="*/ 278626 w 542054"/>
              <a:gd name="connsiteY46" fmla="*/ 174775 h 562318"/>
              <a:gd name="connsiteX47" fmla="*/ 210236 w 542054"/>
              <a:gd name="connsiteY47" fmla="*/ 182373 h 562318"/>
              <a:gd name="connsiteX48" fmla="*/ 162110 w 542054"/>
              <a:gd name="connsiteY48" fmla="*/ 210236 h 562318"/>
              <a:gd name="connsiteX49" fmla="*/ 88654 w 542054"/>
              <a:gd name="connsiteY49" fmla="*/ 136780 h 562318"/>
              <a:gd name="connsiteX50" fmla="*/ 22797 w 542054"/>
              <a:gd name="connsiteY50" fmla="*/ 146912 h 56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2054" h="562318">
                <a:moveTo>
                  <a:pt x="22797" y="146912"/>
                </a:moveTo>
                <a:lnTo>
                  <a:pt x="0" y="205170"/>
                </a:lnTo>
                <a:lnTo>
                  <a:pt x="55725" y="245697"/>
                </a:lnTo>
                <a:lnTo>
                  <a:pt x="96252" y="321686"/>
                </a:lnTo>
                <a:lnTo>
                  <a:pt x="157044" y="347016"/>
                </a:lnTo>
                <a:lnTo>
                  <a:pt x="151978" y="400208"/>
                </a:lnTo>
                <a:lnTo>
                  <a:pt x="164643" y="415406"/>
                </a:lnTo>
                <a:lnTo>
                  <a:pt x="164643" y="438203"/>
                </a:lnTo>
                <a:lnTo>
                  <a:pt x="164643" y="501527"/>
                </a:lnTo>
                <a:lnTo>
                  <a:pt x="197571" y="552186"/>
                </a:lnTo>
                <a:lnTo>
                  <a:pt x="248230" y="557252"/>
                </a:lnTo>
                <a:lnTo>
                  <a:pt x="298890" y="526857"/>
                </a:lnTo>
                <a:lnTo>
                  <a:pt x="311554" y="526857"/>
                </a:lnTo>
                <a:lnTo>
                  <a:pt x="324219" y="557252"/>
                </a:lnTo>
                <a:lnTo>
                  <a:pt x="387543" y="562318"/>
                </a:lnTo>
                <a:lnTo>
                  <a:pt x="440736" y="544587"/>
                </a:lnTo>
                <a:lnTo>
                  <a:pt x="481263" y="491395"/>
                </a:lnTo>
                <a:lnTo>
                  <a:pt x="488862" y="448335"/>
                </a:lnTo>
                <a:lnTo>
                  <a:pt x="466065" y="433137"/>
                </a:lnTo>
                <a:lnTo>
                  <a:pt x="453400" y="453401"/>
                </a:lnTo>
                <a:lnTo>
                  <a:pt x="438203" y="458466"/>
                </a:lnTo>
                <a:lnTo>
                  <a:pt x="402741" y="440736"/>
                </a:lnTo>
                <a:lnTo>
                  <a:pt x="382477" y="428071"/>
                </a:lnTo>
                <a:lnTo>
                  <a:pt x="395142" y="407807"/>
                </a:lnTo>
                <a:lnTo>
                  <a:pt x="387543" y="397675"/>
                </a:lnTo>
                <a:lnTo>
                  <a:pt x="407807" y="359681"/>
                </a:lnTo>
                <a:lnTo>
                  <a:pt x="445802" y="362214"/>
                </a:lnTo>
                <a:lnTo>
                  <a:pt x="468598" y="354615"/>
                </a:lnTo>
                <a:lnTo>
                  <a:pt x="493928" y="316620"/>
                </a:lnTo>
                <a:lnTo>
                  <a:pt x="491395" y="293824"/>
                </a:lnTo>
                <a:lnTo>
                  <a:pt x="460999" y="263428"/>
                </a:lnTo>
                <a:lnTo>
                  <a:pt x="481263" y="220368"/>
                </a:lnTo>
                <a:lnTo>
                  <a:pt x="483796" y="205170"/>
                </a:lnTo>
                <a:lnTo>
                  <a:pt x="476197" y="169709"/>
                </a:lnTo>
                <a:lnTo>
                  <a:pt x="491395" y="144379"/>
                </a:lnTo>
                <a:lnTo>
                  <a:pt x="542054" y="113983"/>
                </a:lnTo>
                <a:lnTo>
                  <a:pt x="506593" y="58258"/>
                </a:lnTo>
                <a:lnTo>
                  <a:pt x="471131" y="60791"/>
                </a:lnTo>
                <a:lnTo>
                  <a:pt x="466065" y="20264"/>
                </a:lnTo>
                <a:lnTo>
                  <a:pt x="466065" y="12665"/>
                </a:lnTo>
                <a:lnTo>
                  <a:pt x="433137" y="0"/>
                </a:lnTo>
                <a:lnTo>
                  <a:pt x="420472" y="45593"/>
                </a:lnTo>
                <a:lnTo>
                  <a:pt x="435670" y="68390"/>
                </a:lnTo>
                <a:lnTo>
                  <a:pt x="435670" y="91187"/>
                </a:lnTo>
                <a:lnTo>
                  <a:pt x="407807" y="81055"/>
                </a:lnTo>
                <a:lnTo>
                  <a:pt x="344483" y="98786"/>
                </a:lnTo>
                <a:lnTo>
                  <a:pt x="278626" y="174775"/>
                </a:lnTo>
                <a:lnTo>
                  <a:pt x="210236" y="182373"/>
                </a:lnTo>
                <a:lnTo>
                  <a:pt x="162110" y="210236"/>
                </a:lnTo>
                <a:lnTo>
                  <a:pt x="88654" y="136780"/>
                </a:lnTo>
                <a:lnTo>
                  <a:pt x="22797" y="14691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8586473" y="2925129"/>
            <a:ext cx="82550" cy="104775"/>
          </a:xfrm>
          <a:custGeom>
            <a:avLst/>
            <a:gdLst>
              <a:gd name="connsiteX0" fmla="*/ 70923 w 83588"/>
              <a:gd name="connsiteY0" fmla="*/ 0 h 93719"/>
              <a:gd name="connsiteX1" fmla="*/ 7599 w 83588"/>
              <a:gd name="connsiteY1" fmla="*/ 32928 h 93719"/>
              <a:gd name="connsiteX2" fmla="*/ 10132 w 83588"/>
              <a:gd name="connsiteY2" fmla="*/ 45593 h 93719"/>
              <a:gd name="connsiteX3" fmla="*/ 0 w 83588"/>
              <a:gd name="connsiteY3" fmla="*/ 65857 h 93719"/>
              <a:gd name="connsiteX4" fmla="*/ 58259 w 83588"/>
              <a:gd name="connsiteY4" fmla="*/ 93719 h 93719"/>
              <a:gd name="connsiteX5" fmla="*/ 73456 w 83588"/>
              <a:gd name="connsiteY5" fmla="*/ 88654 h 93719"/>
              <a:gd name="connsiteX6" fmla="*/ 83588 w 83588"/>
              <a:gd name="connsiteY6" fmla="*/ 70923 h 93719"/>
              <a:gd name="connsiteX7" fmla="*/ 70923 w 83588"/>
              <a:gd name="connsiteY7" fmla="*/ 0 h 93719"/>
              <a:gd name="connsiteX0" fmla="*/ 70923 w 83588"/>
              <a:gd name="connsiteY0" fmla="*/ 0 h 93719"/>
              <a:gd name="connsiteX1" fmla="*/ 35521 w 83588"/>
              <a:gd name="connsiteY1" fmla="*/ 14386 h 93719"/>
              <a:gd name="connsiteX2" fmla="*/ 7599 w 83588"/>
              <a:gd name="connsiteY2" fmla="*/ 32928 h 93719"/>
              <a:gd name="connsiteX3" fmla="*/ 10132 w 83588"/>
              <a:gd name="connsiteY3" fmla="*/ 45593 h 93719"/>
              <a:gd name="connsiteX4" fmla="*/ 0 w 83588"/>
              <a:gd name="connsiteY4" fmla="*/ 65857 h 93719"/>
              <a:gd name="connsiteX5" fmla="*/ 58259 w 83588"/>
              <a:gd name="connsiteY5" fmla="*/ 93719 h 93719"/>
              <a:gd name="connsiteX6" fmla="*/ 73456 w 83588"/>
              <a:gd name="connsiteY6" fmla="*/ 88654 h 93719"/>
              <a:gd name="connsiteX7" fmla="*/ 83588 w 83588"/>
              <a:gd name="connsiteY7" fmla="*/ 70923 h 93719"/>
              <a:gd name="connsiteX8" fmla="*/ 70923 w 83588"/>
              <a:gd name="connsiteY8" fmla="*/ 0 h 93719"/>
              <a:gd name="connsiteX0" fmla="*/ 70923 w 83588"/>
              <a:gd name="connsiteY0" fmla="*/ 11808 h 105527"/>
              <a:gd name="connsiteX1" fmla="*/ 21234 w 83588"/>
              <a:gd name="connsiteY1" fmla="*/ 0 h 105527"/>
              <a:gd name="connsiteX2" fmla="*/ 7599 w 83588"/>
              <a:gd name="connsiteY2" fmla="*/ 44736 h 105527"/>
              <a:gd name="connsiteX3" fmla="*/ 10132 w 83588"/>
              <a:gd name="connsiteY3" fmla="*/ 57401 h 105527"/>
              <a:gd name="connsiteX4" fmla="*/ 0 w 83588"/>
              <a:gd name="connsiteY4" fmla="*/ 77665 h 105527"/>
              <a:gd name="connsiteX5" fmla="*/ 58259 w 83588"/>
              <a:gd name="connsiteY5" fmla="*/ 105527 h 105527"/>
              <a:gd name="connsiteX6" fmla="*/ 73456 w 83588"/>
              <a:gd name="connsiteY6" fmla="*/ 100462 h 105527"/>
              <a:gd name="connsiteX7" fmla="*/ 83588 w 83588"/>
              <a:gd name="connsiteY7" fmla="*/ 82731 h 105527"/>
              <a:gd name="connsiteX8" fmla="*/ 70923 w 83588"/>
              <a:gd name="connsiteY8" fmla="*/ 11808 h 1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88" h="105527">
                <a:moveTo>
                  <a:pt x="70923" y="11808"/>
                </a:moveTo>
                <a:lnTo>
                  <a:pt x="21234" y="0"/>
                </a:lnTo>
                <a:lnTo>
                  <a:pt x="7599" y="44736"/>
                </a:lnTo>
                <a:lnTo>
                  <a:pt x="10132" y="57401"/>
                </a:lnTo>
                <a:lnTo>
                  <a:pt x="0" y="77665"/>
                </a:lnTo>
                <a:lnTo>
                  <a:pt x="58259" y="105527"/>
                </a:lnTo>
                <a:lnTo>
                  <a:pt x="73456" y="100462"/>
                </a:lnTo>
                <a:lnTo>
                  <a:pt x="83588" y="82731"/>
                </a:lnTo>
                <a:lnTo>
                  <a:pt x="70923" y="11808"/>
                </a:lnTo>
                <a:close/>
              </a:path>
            </a:pathLst>
          </a:cu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8745223" y="2510791"/>
            <a:ext cx="509587" cy="514350"/>
          </a:xfrm>
          <a:custGeom>
            <a:avLst/>
            <a:gdLst>
              <a:gd name="connsiteX0" fmla="*/ 0 w 509588"/>
              <a:gd name="connsiteY0" fmla="*/ 180975 h 514350"/>
              <a:gd name="connsiteX1" fmla="*/ 54769 w 509588"/>
              <a:gd name="connsiteY1" fmla="*/ 264319 h 514350"/>
              <a:gd name="connsiteX2" fmla="*/ 80963 w 509588"/>
              <a:gd name="connsiteY2" fmla="*/ 271463 h 514350"/>
              <a:gd name="connsiteX3" fmla="*/ 88107 w 509588"/>
              <a:gd name="connsiteY3" fmla="*/ 326231 h 514350"/>
              <a:gd name="connsiteX4" fmla="*/ 66675 w 509588"/>
              <a:gd name="connsiteY4" fmla="*/ 426244 h 514350"/>
              <a:gd name="connsiteX5" fmla="*/ 111919 w 509588"/>
              <a:gd name="connsiteY5" fmla="*/ 433388 h 514350"/>
              <a:gd name="connsiteX6" fmla="*/ 178594 w 509588"/>
              <a:gd name="connsiteY6" fmla="*/ 414338 h 514350"/>
              <a:gd name="connsiteX7" fmla="*/ 221457 w 509588"/>
              <a:gd name="connsiteY7" fmla="*/ 433388 h 514350"/>
              <a:gd name="connsiteX8" fmla="*/ 330994 w 509588"/>
              <a:gd name="connsiteY8" fmla="*/ 509588 h 514350"/>
              <a:gd name="connsiteX9" fmla="*/ 395288 w 509588"/>
              <a:gd name="connsiteY9" fmla="*/ 514350 h 514350"/>
              <a:gd name="connsiteX10" fmla="*/ 414338 w 509588"/>
              <a:gd name="connsiteY10" fmla="*/ 495300 h 514350"/>
              <a:gd name="connsiteX11" fmla="*/ 385763 w 509588"/>
              <a:gd name="connsiteY11" fmla="*/ 473869 h 514350"/>
              <a:gd name="connsiteX12" fmla="*/ 385763 w 509588"/>
              <a:gd name="connsiteY12" fmla="*/ 440531 h 514350"/>
              <a:gd name="connsiteX13" fmla="*/ 423863 w 509588"/>
              <a:gd name="connsiteY13" fmla="*/ 419100 h 514350"/>
              <a:gd name="connsiteX14" fmla="*/ 431007 w 509588"/>
              <a:gd name="connsiteY14" fmla="*/ 376238 h 514350"/>
              <a:gd name="connsiteX15" fmla="*/ 435769 w 509588"/>
              <a:gd name="connsiteY15" fmla="*/ 335756 h 514350"/>
              <a:gd name="connsiteX16" fmla="*/ 497682 w 509588"/>
              <a:gd name="connsiteY16" fmla="*/ 278606 h 514350"/>
              <a:gd name="connsiteX17" fmla="*/ 509588 w 509588"/>
              <a:gd name="connsiteY17" fmla="*/ 200025 h 514350"/>
              <a:gd name="connsiteX18" fmla="*/ 390525 w 509588"/>
              <a:gd name="connsiteY18" fmla="*/ 95250 h 514350"/>
              <a:gd name="connsiteX19" fmla="*/ 323850 w 509588"/>
              <a:gd name="connsiteY19" fmla="*/ 100013 h 514350"/>
              <a:gd name="connsiteX20" fmla="*/ 295275 w 509588"/>
              <a:gd name="connsiteY20" fmla="*/ 76200 h 514350"/>
              <a:gd name="connsiteX21" fmla="*/ 283369 w 509588"/>
              <a:gd name="connsiteY21" fmla="*/ 42863 h 514350"/>
              <a:gd name="connsiteX22" fmla="*/ 266700 w 509588"/>
              <a:gd name="connsiteY22" fmla="*/ 16669 h 514350"/>
              <a:gd name="connsiteX23" fmla="*/ 192882 w 509588"/>
              <a:gd name="connsiteY23" fmla="*/ 0 h 514350"/>
              <a:gd name="connsiteX24" fmla="*/ 195263 w 509588"/>
              <a:gd name="connsiteY24" fmla="*/ 21431 h 514350"/>
              <a:gd name="connsiteX25" fmla="*/ 159544 w 509588"/>
              <a:gd name="connsiteY25" fmla="*/ 33338 h 514350"/>
              <a:gd name="connsiteX26" fmla="*/ 100013 w 509588"/>
              <a:gd name="connsiteY26" fmla="*/ 16669 h 514350"/>
              <a:gd name="connsiteX27" fmla="*/ 38100 w 509588"/>
              <a:gd name="connsiteY27" fmla="*/ 52388 h 514350"/>
              <a:gd name="connsiteX28" fmla="*/ 42863 w 509588"/>
              <a:gd name="connsiteY28" fmla="*/ 109538 h 514350"/>
              <a:gd name="connsiteX29" fmla="*/ 0 w 509588"/>
              <a:gd name="connsiteY29" fmla="*/ 1809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9588" h="514350">
                <a:moveTo>
                  <a:pt x="0" y="180975"/>
                </a:moveTo>
                <a:lnTo>
                  <a:pt x="54769" y="264319"/>
                </a:lnTo>
                <a:lnTo>
                  <a:pt x="80963" y="271463"/>
                </a:lnTo>
                <a:lnTo>
                  <a:pt x="88107" y="326231"/>
                </a:lnTo>
                <a:lnTo>
                  <a:pt x="66675" y="426244"/>
                </a:lnTo>
                <a:lnTo>
                  <a:pt x="111919" y="433388"/>
                </a:lnTo>
                <a:lnTo>
                  <a:pt x="178594" y="414338"/>
                </a:lnTo>
                <a:lnTo>
                  <a:pt x="221457" y="433388"/>
                </a:lnTo>
                <a:lnTo>
                  <a:pt x="330994" y="509588"/>
                </a:lnTo>
                <a:lnTo>
                  <a:pt x="395288" y="514350"/>
                </a:lnTo>
                <a:lnTo>
                  <a:pt x="414338" y="495300"/>
                </a:lnTo>
                <a:lnTo>
                  <a:pt x="385763" y="473869"/>
                </a:lnTo>
                <a:lnTo>
                  <a:pt x="385763" y="440531"/>
                </a:lnTo>
                <a:lnTo>
                  <a:pt x="423863" y="419100"/>
                </a:lnTo>
                <a:lnTo>
                  <a:pt x="431007" y="376238"/>
                </a:lnTo>
                <a:lnTo>
                  <a:pt x="435769" y="335756"/>
                </a:lnTo>
                <a:lnTo>
                  <a:pt x="497682" y="278606"/>
                </a:lnTo>
                <a:lnTo>
                  <a:pt x="509588" y="200025"/>
                </a:lnTo>
                <a:lnTo>
                  <a:pt x="390525" y="95250"/>
                </a:lnTo>
                <a:lnTo>
                  <a:pt x="323850" y="100013"/>
                </a:lnTo>
                <a:lnTo>
                  <a:pt x="295275" y="76200"/>
                </a:lnTo>
                <a:lnTo>
                  <a:pt x="283369" y="42863"/>
                </a:lnTo>
                <a:lnTo>
                  <a:pt x="266700" y="16669"/>
                </a:lnTo>
                <a:lnTo>
                  <a:pt x="192882" y="0"/>
                </a:lnTo>
                <a:lnTo>
                  <a:pt x="195263" y="21431"/>
                </a:lnTo>
                <a:lnTo>
                  <a:pt x="159544" y="33338"/>
                </a:lnTo>
                <a:lnTo>
                  <a:pt x="100013" y="16669"/>
                </a:lnTo>
                <a:lnTo>
                  <a:pt x="38100" y="52388"/>
                </a:lnTo>
                <a:lnTo>
                  <a:pt x="42863" y="109538"/>
                </a:lnTo>
                <a:lnTo>
                  <a:pt x="0" y="18097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8597585" y="2694941"/>
            <a:ext cx="1225550" cy="1201738"/>
          </a:xfrm>
          <a:custGeom>
            <a:avLst/>
            <a:gdLst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1042987 w 1226344"/>
              <a:gd name="connsiteY55" fmla="*/ 1150144 h 1152525"/>
              <a:gd name="connsiteX56" fmla="*/ 1071562 w 1226344"/>
              <a:gd name="connsiteY56" fmla="*/ 1069182 h 1152525"/>
              <a:gd name="connsiteX57" fmla="*/ 1062037 w 1226344"/>
              <a:gd name="connsiteY57" fmla="*/ 1045369 h 1152525"/>
              <a:gd name="connsiteX58" fmla="*/ 1059656 w 1226344"/>
              <a:gd name="connsiteY58" fmla="*/ 1012032 h 1152525"/>
              <a:gd name="connsiteX59" fmla="*/ 1066800 w 1226344"/>
              <a:gd name="connsiteY59" fmla="*/ 992982 h 1152525"/>
              <a:gd name="connsiteX60" fmla="*/ 1083469 w 1226344"/>
              <a:gd name="connsiteY60" fmla="*/ 973932 h 1152525"/>
              <a:gd name="connsiteX61" fmla="*/ 1107281 w 1226344"/>
              <a:gd name="connsiteY61" fmla="*/ 964407 h 1152525"/>
              <a:gd name="connsiteX62" fmla="*/ 1133475 w 1226344"/>
              <a:gd name="connsiteY62" fmla="*/ 921544 h 1152525"/>
              <a:gd name="connsiteX63" fmla="*/ 1150144 w 1226344"/>
              <a:gd name="connsiteY63" fmla="*/ 921544 h 1152525"/>
              <a:gd name="connsiteX64" fmla="*/ 1197769 w 1226344"/>
              <a:gd name="connsiteY64" fmla="*/ 940594 h 1152525"/>
              <a:gd name="connsiteX65" fmla="*/ 1226344 w 1226344"/>
              <a:gd name="connsiteY65" fmla="*/ 904875 h 1152525"/>
              <a:gd name="connsiteX66" fmla="*/ 1195387 w 1226344"/>
              <a:gd name="connsiteY66" fmla="*/ 852488 h 1152525"/>
              <a:gd name="connsiteX67" fmla="*/ 1159669 w 1226344"/>
              <a:gd name="connsiteY67" fmla="*/ 804863 h 1152525"/>
              <a:gd name="connsiteX68" fmla="*/ 1162050 w 1226344"/>
              <a:gd name="connsiteY68" fmla="*/ 762000 h 1152525"/>
              <a:gd name="connsiteX69" fmla="*/ 1216819 w 1226344"/>
              <a:gd name="connsiteY69" fmla="*/ 702469 h 1152525"/>
              <a:gd name="connsiteX70" fmla="*/ 1219200 w 1226344"/>
              <a:gd name="connsiteY70" fmla="*/ 676275 h 1152525"/>
              <a:gd name="connsiteX71" fmla="*/ 1181100 w 1226344"/>
              <a:gd name="connsiteY71" fmla="*/ 661988 h 1152525"/>
              <a:gd name="connsiteX72" fmla="*/ 1150144 w 1226344"/>
              <a:gd name="connsiteY72" fmla="*/ 635794 h 1152525"/>
              <a:gd name="connsiteX73" fmla="*/ 1133475 w 1226344"/>
              <a:gd name="connsiteY73" fmla="*/ 602457 h 1152525"/>
              <a:gd name="connsiteX74" fmla="*/ 1083469 w 1226344"/>
              <a:gd name="connsiteY74" fmla="*/ 604838 h 1152525"/>
              <a:gd name="connsiteX75" fmla="*/ 1033462 w 1226344"/>
              <a:gd name="connsiteY75" fmla="*/ 604838 h 1152525"/>
              <a:gd name="connsiteX76" fmla="*/ 1014412 w 1226344"/>
              <a:gd name="connsiteY76" fmla="*/ 583407 h 1152525"/>
              <a:gd name="connsiteX77" fmla="*/ 950119 w 1226344"/>
              <a:gd name="connsiteY77" fmla="*/ 578644 h 1152525"/>
              <a:gd name="connsiteX78" fmla="*/ 933450 w 1226344"/>
              <a:gd name="connsiteY78" fmla="*/ 561975 h 1152525"/>
              <a:gd name="connsiteX79" fmla="*/ 933450 w 1226344"/>
              <a:gd name="connsiteY79" fmla="*/ 547688 h 1152525"/>
              <a:gd name="connsiteX80" fmla="*/ 859631 w 1226344"/>
              <a:gd name="connsiteY80" fmla="*/ 511969 h 1152525"/>
              <a:gd name="connsiteX81" fmla="*/ 850106 w 1226344"/>
              <a:gd name="connsiteY81" fmla="*/ 492919 h 1152525"/>
              <a:gd name="connsiteX82" fmla="*/ 828675 w 1226344"/>
              <a:gd name="connsiteY82" fmla="*/ 476250 h 1152525"/>
              <a:gd name="connsiteX83" fmla="*/ 795337 w 1226344"/>
              <a:gd name="connsiteY83" fmla="*/ 478632 h 1152525"/>
              <a:gd name="connsiteX84" fmla="*/ 773906 w 1226344"/>
              <a:gd name="connsiteY84" fmla="*/ 471488 h 1152525"/>
              <a:gd name="connsiteX85" fmla="*/ 728662 w 1226344"/>
              <a:gd name="connsiteY85" fmla="*/ 428625 h 1152525"/>
              <a:gd name="connsiteX86" fmla="*/ 700087 w 1226344"/>
              <a:gd name="connsiteY86" fmla="*/ 421482 h 1152525"/>
              <a:gd name="connsiteX87" fmla="*/ 666750 w 1226344"/>
              <a:gd name="connsiteY87" fmla="*/ 383382 h 1152525"/>
              <a:gd name="connsiteX88" fmla="*/ 626269 w 1226344"/>
              <a:gd name="connsiteY88" fmla="*/ 369094 h 1152525"/>
              <a:gd name="connsiteX89" fmla="*/ 585787 w 1226344"/>
              <a:gd name="connsiteY89" fmla="*/ 335757 h 1152525"/>
              <a:gd name="connsiteX90" fmla="*/ 564356 w 1226344"/>
              <a:gd name="connsiteY90" fmla="*/ 311944 h 1152525"/>
              <a:gd name="connsiteX91" fmla="*/ 550069 w 1226344"/>
              <a:gd name="connsiteY91" fmla="*/ 330994 h 1152525"/>
              <a:gd name="connsiteX92" fmla="*/ 478631 w 1226344"/>
              <a:gd name="connsiteY92" fmla="*/ 328613 h 1152525"/>
              <a:gd name="connsiteX93" fmla="*/ 330994 w 1226344"/>
              <a:gd name="connsiteY93" fmla="*/ 230982 h 1152525"/>
              <a:gd name="connsiteX94" fmla="*/ 259556 w 1226344"/>
              <a:gd name="connsiteY94" fmla="*/ 254794 h 1152525"/>
              <a:gd name="connsiteX95" fmla="*/ 221456 w 1226344"/>
              <a:gd name="connsiteY95" fmla="*/ 245269 h 1152525"/>
              <a:gd name="connsiteX96" fmla="*/ 238125 w 1226344"/>
              <a:gd name="connsiteY96" fmla="*/ 150019 h 1152525"/>
              <a:gd name="connsiteX97" fmla="*/ 228600 w 1226344"/>
              <a:gd name="connsiteY97" fmla="*/ 95250 h 1152525"/>
              <a:gd name="connsiteX98" fmla="*/ 197644 w 1226344"/>
              <a:gd name="connsiteY98" fmla="*/ 78582 h 1152525"/>
              <a:gd name="connsiteX99" fmla="*/ 145256 w 1226344"/>
              <a:gd name="connsiteY99" fmla="*/ 0 h 1152525"/>
              <a:gd name="connsiteX100" fmla="*/ 88106 w 1226344"/>
              <a:gd name="connsiteY100" fmla="*/ 30957 h 1152525"/>
              <a:gd name="connsiteX101" fmla="*/ 83344 w 1226344"/>
              <a:gd name="connsiteY101" fmla="*/ 54769 h 1152525"/>
              <a:gd name="connsiteX102" fmla="*/ 90487 w 1226344"/>
              <a:gd name="connsiteY102" fmla="*/ 100013 h 1152525"/>
              <a:gd name="connsiteX103" fmla="*/ 71437 w 1226344"/>
              <a:gd name="connsiteY103" fmla="*/ 135732 h 1152525"/>
              <a:gd name="connsiteX104" fmla="*/ 66675 w 1226344"/>
              <a:gd name="connsiteY104" fmla="*/ 145257 h 1152525"/>
              <a:gd name="connsiteX105" fmla="*/ 97631 w 1226344"/>
              <a:gd name="connsiteY105" fmla="*/ 185738 h 1152525"/>
              <a:gd name="connsiteX106" fmla="*/ 83344 w 1226344"/>
              <a:gd name="connsiteY106" fmla="*/ 223838 h 1152525"/>
              <a:gd name="connsiteX107" fmla="*/ 59531 w 1226344"/>
              <a:gd name="connsiteY107" fmla="*/ 240507 h 1152525"/>
              <a:gd name="connsiteX108" fmla="*/ 69056 w 1226344"/>
              <a:gd name="connsiteY108" fmla="*/ 309563 h 1152525"/>
              <a:gd name="connsiteX109" fmla="*/ 92869 w 1226344"/>
              <a:gd name="connsiteY109" fmla="*/ 321469 h 1152525"/>
              <a:gd name="connsiteX110" fmla="*/ 85725 w 1226344"/>
              <a:gd name="connsiteY110" fmla="*/ 369094 h 1152525"/>
              <a:gd name="connsiteX111" fmla="*/ 42862 w 1226344"/>
              <a:gd name="connsiteY111" fmla="*/ 421482 h 1152525"/>
              <a:gd name="connsiteX112" fmla="*/ 0 w 1226344"/>
              <a:gd name="connsiteY112" fmla="*/ 452438 h 1152525"/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990600 w 1226344"/>
              <a:gd name="connsiteY55" fmla="*/ 1150144 h 1152525"/>
              <a:gd name="connsiteX56" fmla="*/ 1042987 w 1226344"/>
              <a:gd name="connsiteY56" fmla="*/ 1150144 h 1152525"/>
              <a:gd name="connsiteX57" fmla="*/ 1071562 w 1226344"/>
              <a:gd name="connsiteY57" fmla="*/ 1069182 h 1152525"/>
              <a:gd name="connsiteX58" fmla="*/ 1062037 w 1226344"/>
              <a:gd name="connsiteY58" fmla="*/ 1045369 h 1152525"/>
              <a:gd name="connsiteX59" fmla="*/ 1059656 w 1226344"/>
              <a:gd name="connsiteY59" fmla="*/ 1012032 h 1152525"/>
              <a:gd name="connsiteX60" fmla="*/ 1066800 w 1226344"/>
              <a:gd name="connsiteY60" fmla="*/ 992982 h 1152525"/>
              <a:gd name="connsiteX61" fmla="*/ 1083469 w 1226344"/>
              <a:gd name="connsiteY61" fmla="*/ 973932 h 1152525"/>
              <a:gd name="connsiteX62" fmla="*/ 1107281 w 1226344"/>
              <a:gd name="connsiteY62" fmla="*/ 964407 h 1152525"/>
              <a:gd name="connsiteX63" fmla="*/ 1133475 w 1226344"/>
              <a:gd name="connsiteY63" fmla="*/ 921544 h 1152525"/>
              <a:gd name="connsiteX64" fmla="*/ 1150144 w 1226344"/>
              <a:gd name="connsiteY64" fmla="*/ 921544 h 1152525"/>
              <a:gd name="connsiteX65" fmla="*/ 1197769 w 1226344"/>
              <a:gd name="connsiteY65" fmla="*/ 940594 h 1152525"/>
              <a:gd name="connsiteX66" fmla="*/ 1226344 w 1226344"/>
              <a:gd name="connsiteY66" fmla="*/ 904875 h 1152525"/>
              <a:gd name="connsiteX67" fmla="*/ 1195387 w 1226344"/>
              <a:gd name="connsiteY67" fmla="*/ 852488 h 1152525"/>
              <a:gd name="connsiteX68" fmla="*/ 1159669 w 1226344"/>
              <a:gd name="connsiteY68" fmla="*/ 804863 h 1152525"/>
              <a:gd name="connsiteX69" fmla="*/ 1162050 w 1226344"/>
              <a:gd name="connsiteY69" fmla="*/ 762000 h 1152525"/>
              <a:gd name="connsiteX70" fmla="*/ 1216819 w 1226344"/>
              <a:gd name="connsiteY70" fmla="*/ 702469 h 1152525"/>
              <a:gd name="connsiteX71" fmla="*/ 1219200 w 1226344"/>
              <a:gd name="connsiteY71" fmla="*/ 676275 h 1152525"/>
              <a:gd name="connsiteX72" fmla="*/ 1181100 w 1226344"/>
              <a:gd name="connsiteY72" fmla="*/ 661988 h 1152525"/>
              <a:gd name="connsiteX73" fmla="*/ 1150144 w 1226344"/>
              <a:gd name="connsiteY73" fmla="*/ 635794 h 1152525"/>
              <a:gd name="connsiteX74" fmla="*/ 1133475 w 1226344"/>
              <a:gd name="connsiteY74" fmla="*/ 602457 h 1152525"/>
              <a:gd name="connsiteX75" fmla="*/ 1083469 w 1226344"/>
              <a:gd name="connsiteY75" fmla="*/ 604838 h 1152525"/>
              <a:gd name="connsiteX76" fmla="*/ 1033462 w 1226344"/>
              <a:gd name="connsiteY76" fmla="*/ 604838 h 1152525"/>
              <a:gd name="connsiteX77" fmla="*/ 1014412 w 1226344"/>
              <a:gd name="connsiteY77" fmla="*/ 583407 h 1152525"/>
              <a:gd name="connsiteX78" fmla="*/ 950119 w 1226344"/>
              <a:gd name="connsiteY78" fmla="*/ 578644 h 1152525"/>
              <a:gd name="connsiteX79" fmla="*/ 933450 w 1226344"/>
              <a:gd name="connsiteY79" fmla="*/ 561975 h 1152525"/>
              <a:gd name="connsiteX80" fmla="*/ 933450 w 1226344"/>
              <a:gd name="connsiteY80" fmla="*/ 547688 h 1152525"/>
              <a:gd name="connsiteX81" fmla="*/ 859631 w 1226344"/>
              <a:gd name="connsiteY81" fmla="*/ 511969 h 1152525"/>
              <a:gd name="connsiteX82" fmla="*/ 850106 w 1226344"/>
              <a:gd name="connsiteY82" fmla="*/ 492919 h 1152525"/>
              <a:gd name="connsiteX83" fmla="*/ 828675 w 1226344"/>
              <a:gd name="connsiteY83" fmla="*/ 476250 h 1152525"/>
              <a:gd name="connsiteX84" fmla="*/ 795337 w 1226344"/>
              <a:gd name="connsiteY84" fmla="*/ 478632 h 1152525"/>
              <a:gd name="connsiteX85" fmla="*/ 773906 w 1226344"/>
              <a:gd name="connsiteY85" fmla="*/ 471488 h 1152525"/>
              <a:gd name="connsiteX86" fmla="*/ 728662 w 1226344"/>
              <a:gd name="connsiteY86" fmla="*/ 428625 h 1152525"/>
              <a:gd name="connsiteX87" fmla="*/ 700087 w 1226344"/>
              <a:gd name="connsiteY87" fmla="*/ 421482 h 1152525"/>
              <a:gd name="connsiteX88" fmla="*/ 666750 w 1226344"/>
              <a:gd name="connsiteY88" fmla="*/ 383382 h 1152525"/>
              <a:gd name="connsiteX89" fmla="*/ 626269 w 1226344"/>
              <a:gd name="connsiteY89" fmla="*/ 369094 h 1152525"/>
              <a:gd name="connsiteX90" fmla="*/ 585787 w 1226344"/>
              <a:gd name="connsiteY90" fmla="*/ 335757 h 1152525"/>
              <a:gd name="connsiteX91" fmla="*/ 564356 w 1226344"/>
              <a:gd name="connsiteY91" fmla="*/ 311944 h 1152525"/>
              <a:gd name="connsiteX92" fmla="*/ 550069 w 1226344"/>
              <a:gd name="connsiteY92" fmla="*/ 330994 h 1152525"/>
              <a:gd name="connsiteX93" fmla="*/ 478631 w 1226344"/>
              <a:gd name="connsiteY93" fmla="*/ 328613 h 1152525"/>
              <a:gd name="connsiteX94" fmla="*/ 330994 w 1226344"/>
              <a:gd name="connsiteY94" fmla="*/ 230982 h 1152525"/>
              <a:gd name="connsiteX95" fmla="*/ 259556 w 1226344"/>
              <a:gd name="connsiteY95" fmla="*/ 254794 h 1152525"/>
              <a:gd name="connsiteX96" fmla="*/ 221456 w 1226344"/>
              <a:gd name="connsiteY96" fmla="*/ 245269 h 1152525"/>
              <a:gd name="connsiteX97" fmla="*/ 238125 w 1226344"/>
              <a:gd name="connsiteY97" fmla="*/ 150019 h 1152525"/>
              <a:gd name="connsiteX98" fmla="*/ 228600 w 1226344"/>
              <a:gd name="connsiteY98" fmla="*/ 95250 h 1152525"/>
              <a:gd name="connsiteX99" fmla="*/ 197644 w 1226344"/>
              <a:gd name="connsiteY99" fmla="*/ 78582 h 1152525"/>
              <a:gd name="connsiteX100" fmla="*/ 145256 w 1226344"/>
              <a:gd name="connsiteY100" fmla="*/ 0 h 1152525"/>
              <a:gd name="connsiteX101" fmla="*/ 88106 w 1226344"/>
              <a:gd name="connsiteY101" fmla="*/ 30957 h 1152525"/>
              <a:gd name="connsiteX102" fmla="*/ 83344 w 1226344"/>
              <a:gd name="connsiteY102" fmla="*/ 54769 h 1152525"/>
              <a:gd name="connsiteX103" fmla="*/ 90487 w 1226344"/>
              <a:gd name="connsiteY103" fmla="*/ 100013 h 1152525"/>
              <a:gd name="connsiteX104" fmla="*/ 71437 w 1226344"/>
              <a:gd name="connsiteY104" fmla="*/ 135732 h 1152525"/>
              <a:gd name="connsiteX105" fmla="*/ 66675 w 1226344"/>
              <a:gd name="connsiteY105" fmla="*/ 145257 h 1152525"/>
              <a:gd name="connsiteX106" fmla="*/ 97631 w 1226344"/>
              <a:gd name="connsiteY106" fmla="*/ 185738 h 1152525"/>
              <a:gd name="connsiteX107" fmla="*/ 83344 w 1226344"/>
              <a:gd name="connsiteY107" fmla="*/ 223838 h 1152525"/>
              <a:gd name="connsiteX108" fmla="*/ 59531 w 1226344"/>
              <a:gd name="connsiteY108" fmla="*/ 240507 h 1152525"/>
              <a:gd name="connsiteX109" fmla="*/ 69056 w 1226344"/>
              <a:gd name="connsiteY109" fmla="*/ 309563 h 1152525"/>
              <a:gd name="connsiteX110" fmla="*/ 92869 w 1226344"/>
              <a:gd name="connsiteY110" fmla="*/ 321469 h 1152525"/>
              <a:gd name="connsiteX111" fmla="*/ 85725 w 1226344"/>
              <a:gd name="connsiteY111" fmla="*/ 369094 h 1152525"/>
              <a:gd name="connsiteX112" fmla="*/ 42862 w 1226344"/>
              <a:gd name="connsiteY112" fmla="*/ 421482 h 1152525"/>
              <a:gd name="connsiteX113" fmla="*/ 0 w 1226344"/>
              <a:gd name="connsiteY113" fmla="*/ 452438 h 1152525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42987 w 1226344"/>
              <a:gd name="connsiteY56" fmla="*/ 1150144 h 1200150"/>
              <a:gd name="connsiteX57" fmla="*/ 1071562 w 1226344"/>
              <a:gd name="connsiteY57" fmla="*/ 1069182 h 1200150"/>
              <a:gd name="connsiteX58" fmla="*/ 1062037 w 1226344"/>
              <a:gd name="connsiteY58" fmla="*/ 1045369 h 1200150"/>
              <a:gd name="connsiteX59" fmla="*/ 1059656 w 1226344"/>
              <a:gd name="connsiteY59" fmla="*/ 1012032 h 1200150"/>
              <a:gd name="connsiteX60" fmla="*/ 1066800 w 1226344"/>
              <a:gd name="connsiteY60" fmla="*/ 992982 h 1200150"/>
              <a:gd name="connsiteX61" fmla="*/ 1083469 w 1226344"/>
              <a:gd name="connsiteY61" fmla="*/ 973932 h 1200150"/>
              <a:gd name="connsiteX62" fmla="*/ 1107281 w 1226344"/>
              <a:gd name="connsiteY62" fmla="*/ 964407 h 1200150"/>
              <a:gd name="connsiteX63" fmla="*/ 1133475 w 1226344"/>
              <a:gd name="connsiteY63" fmla="*/ 921544 h 1200150"/>
              <a:gd name="connsiteX64" fmla="*/ 1150144 w 1226344"/>
              <a:gd name="connsiteY64" fmla="*/ 921544 h 1200150"/>
              <a:gd name="connsiteX65" fmla="*/ 1197769 w 1226344"/>
              <a:gd name="connsiteY65" fmla="*/ 940594 h 1200150"/>
              <a:gd name="connsiteX66" fmla="*/ 1226344 w 1226344"/>
              <a:gd name="connsiteY66" fmla="*/ 904875 h 1200150"/>
              <a:gd name="connsiteX67" fmla="*/ 1195387 w 1226344"/>
              <a:gd name="connsiteY67" fmla="*/ 852488 h 1200150"/>
              <a:gd name="connsiteX68" fmla="*/ 1159669 w 1226344"/>
              <a:gd name="connsiteY68" fmla="*/ 804863 h 1200150"/>
              <a:gd name="connsiteX69" fmla="*/ 1162050 w 1226344"/>
              <a:gd name="connsiteY69" fmla="*/ 762000 h 1200150"/>
              <a:gd name="connsiteX70" fmla="*/ 1216819 w 1226344"/>
              <a:gd name="connsiteY70" fmla="*/ 702469 h 1200150"/>
              <a:gd name="connsiteX71" fmla="*/ 1219200 w 1226344"/>
              <a:gd name="connsiteY71" fmla="*/ 676275 h 1200150"/>
              <a:gd name="connsiteX72" fmla="*/ 1181100 w 1226344"/>
              <a:gd name="connsiteY72" fmla="*/ 661988 h 1200150"/>
              <a:gd name="connsiteX73" fmla="*/ 1150144 w 1226344"/>
              <a:gd name="connsiteY73" fmla="*/ 635794 h 1200150"/>
              <a:gd name="connsiteX74" fmla="*/ 1133475 w 1226344"/>
              <a:gd name="connsiteY74" fmla="*/ 602457 h 1200150"/>
              <a:gd name="connsiteX75" fmla="*/ 1083469 w 1226344"/>
              <a:gd name="connsiteY75" fmla="*/ 604838 h 1200150"/>
              <a:gd name="connsiteX76" fmla="*/ 1033462 w 1226344"/>
              <a:gd name="connsiteY76" fmla="*/ 604838 h 1200150"/>
              <a:gd name="connsiteX77" fmla="*/ 1014412 w 1226344"/>
              <a:gd name="connsiteY77" fmla="*/ 583407 h 1200150"/>
              <a:gd name="connsiteX78" fmla="*/ 950119 w 1226344"/>
              <a:gd name="connsiteY78" fmla="*/ 578644 h 1200150"/>
              <a:gd name="connsiteX79" fmla="*/ 933450 w 1226344"/>
              <a:gd name="connsiteY79" fmla="*/ 561975 h 1200150"/>
              <a:gd name="connsiteX80" fmla="*/ 933450 w 1226344"/>
              <a:gd name="connsiteY80" fmla="*/ 547688 h 1200150"/>
              <a:gd name="connsiteX81" fmla="*/ 859631 w 1226344"/>
              <a:gd name="connsiteY81" fmla="*/ 511969 h 1200150"/>
              <a:gd name="connsiteX82" fmla="*/ 850106 w 1226344"/>
              <a:gd name="connsiteY82" fmla="*/ 492919 h 1200150"/>
              <a:gd name="connsiteX83" fmla="*/ 828675 w 1226344"/>
              <a:gd name="connsiteY83" fmla="*/ 476250 h 1200150"/>
              <a:gd name="connsiteX84" fmla="*/ 795337 w 1226344"/>
              <a:gd name="connsiteY84" fmla="*/ 478632 h 1200150"/>
              <a:gd name="connsiteX85" fmla="*/ 773906 w 1226344"/>
              <a:gd name="connsiteY85" fmla="*/ 471488 h 1200150"/>
              <a:gd name="connsiteX86" fmla="*/ 728662 w 1226344"/>
              <a:gd name="connsiteY86" fmla="*/ 428625 h 1200150"/>
              <a:gd name="connsiteX87" fmla="*/ 700087 w 1226344"/>
              <a:gd name="connsiteY87" fmla="*/ 421482 h 1200150"/>
              <a:gd name="connsiteX88" fmla="*/ 666750 w 1226344"/>
              <a:gd name="connsiteY88" fmla="*/ 383382 h 1200150"/>
              <a:gd name="connsiteX89" fmla="*/ 626269 w 1226344"/>
              <a:gd name="connsiteY89" fmla="*/ 369094 h 1200150"/>
              <a:gd name="connsiteX90" fmla="*/ 585787 w 1226344"/>
              <a:gd name="connsiteY90" fmla="*/ 335757 h 1200150"/>
              <a:gd name="connsiteX91" fmla="*/ 564356 w 1226344"/>
              <a:gd name="connsiteY91" fmla="*/ 311944 h 1200150"/>
              <a:gd name="connsiteX92" fmla="*/ 550069 w 1226344"/>
              <a:gd name="connsiteY92" fmla="*/ 330994 h 1200150"/>
              <a:gd name="connsiteX93" fmla="*/ 478631 w 1226344"/>
              <a:gd name="connsiteY93" fmla="*/ 328613 h 1200150"/>
              <a:gd name="connsiteX94" fmla="*/ 330994 w 1226344"/>
              <a:gd name="connsiteY94" fmla="*/ 230982 h 1200150"/>
              <a:gd name="connsiteX95" fmla="*/ 259556 w 1226344"/>
              <a:gd name="connsiteY95" fmla="*/ 254794 h 1200150"/>
              <a:gd name="connsiteX96" fmla="*/ 221456 w 1226344"/>
              <a:gd name="connsiteY96" fmla="*/ 245269 h 1200150"/>
              <a:gd name="connsiteX97" fmla="*/ 238125 w 1226344"/>
              <a:gd name="connsiteY97" fmla="*/ 150019 h 1200150"/>
              <a:gd name="connsiteX98" fmla="*/ 228600 w 1226344"/>
              <a:gd name="connsiteY98" fmla="*/ 95250 h 1200150"/>
              <a:gd name="connsiteX99" fmla="*/ 197644 w 1226344"/>
              <a:gd name="connsiteY99" fmla="*/ 78582 h 1200150"/>
              <a:gd name="connsiteX100" fmla="*/ 145256 w 1226344"/>
              <a:gd name="connsiteY100" fmla="*/ 0 h 1200150"/>
              <a:gd name="connsiteX101" fmla="*/ 88106 w 1226344"/>
              <a:gd name="connsiteY101" fmla="*/ 30957 h 1200150"/>
              <a:gd name="connsiteX102" fmla="*/ 83344 w 1226344"/>
              <a:gd name="connsiteY102" fmla="*/ 54769 h 1200150"/>
              <a:gd name="connsiteX103" fmla="*/ 90487 w 1226344"/>
              <a:gd name="connsiteY103" fmla="*/ 100013 h 1200150"/>
              <a:gd name="connsiteX104" fmla="*/ 71437 w 1226344"/>
              <a:gd name="connsiteY104" fmla="*/ 135732 h 1200150"/>
              <a:gd name="connsiteX105" fmla="*/ 66675 w 1226344"/>
              <a:gd name="connsiteY105" fmla="*/ 145257 h 1200150"/>
              <a:gd name="connsiteX106" fmla="*/ 97631 w 1226344"/>
              <a:gd name="connsiteY106" fmla="*/ 185738 h 1200150"/>
              <a:gd name="connsiteX107" fmla="*/ 83344 w 1226344"/>
              <a:gd name="connsiteY107" fmla="*/ 223838 h 1200150"/>
              <a:gd name="connsiteX108" fmla="*/ 59531 w 1226344"/>
              <a:gd name="connsiteY108" fmla="*/ 240507 h 1200150"/>
              <a:gd name="connsiteX109" fmla="*/ 69056 w 1226344"/>
              <a:gd name="connsiteY109" fmla="*/ 309563 h 1200150"/>
              <a:gd name="connsiteX110" fmla="*/ 92869 w 1226344"/>
              <a:gd name="connsiteY110" fmla="*/ 321469 h 1200150"/>
              <a:gd name="connsiteX111" fmla="*/ 85725 w 1226344"/>
              <a:gd name="connsiteY111" fmla="*/ 369094 h 1200150"/>
              <a:gd name="connsiteX112" fmla="*/ 42862 w 1226344"/>
              <a:gd name="connsiteY112" fmla="*/ 421482 h 1200150"/>
              <a:gd name="connsiteX113" fmla="*/ 0 w 1226344"/>
              <a:gd name="connsiteY113" fmla="*/ 452438 h 1200150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02506 w 1226344"/>
              <a:gd name="connsiteY56" fmla="*/ 1173956 h 1200150"/>
              <a:gd name="connsiteX57" fmla="*/ 1042987 w 1226344"/>
              <a:gd name="connsiteY57" fmla="*/ 1150144 h 1200150"/>
              <a:gd name="connsiteX58" fmla="*/ 1071562 w 1226344"/>
              <a:gd name="connsiteY58" fmla="*/ 1069182 h 1200150"/>
              <a:gd name="connsiteX59" fmla="*/ 1062037 w 1226344"/>
              <a:gd name="connsiteY59" fmla="*/ 1045369 h 1200150"/>
              <a:gd name="connsiteX60" fmla="*/ 1059656 w 1226344"/>
              <a:gd name="connsiteY60" fmla="*/ 1012032 h 1200150"/>
              <a:gd name="connsiteX61" fmla="*/ 1066800 w 1226344"/>
              <a:gd name="connsiteY61" fmla="*/ 992982 h 1200150"/>
              <a:gd name="connsiteX62" fmla="*/ 1083469 w 1226344"/>
              <a:gd name="connsiteY62" fmla="*/ 973932 h 1200150"/>
              <a:gd name="connsiteX63" fmla="*/ 1107281 w 1226344"/>
              <a:gd name="connsiteY63" fmla="*/ 964407 h 1200150"/>
              <a:gd name="connsiteX64" fmla="*/ 1133475 w 1226344"/>
              <a:gd name="connsiteY64" fmla="*/ 921544 h 1200150"/>
              <a:gd name="connsiteX65" fmla="*/ 1150144 w 1226344"/>
              <a:gd name="connsiteY65" fmla="*/ 921544 h 1200150"/>
              <a:gd name="connsiteX66" fmla="*/ 1197769 w 1226344"/>
              <a:gd name="connsiteY66" fmla="*/ 940594 h 1200150"/>
              <a:gd name="connsiteX67" fmla="*/ 1226344 w 1226344"/>
              <a:gd name="connsiteY67" fmla="*/ 904875 h 1200150"/>
              <a:gd name="connsiteX68" fmla="*/ 1195387 w 1226344"/>
              <a:gd name="connsiteY68" fmla="*/ 852488 h 1200150"/>
              <a:gd name="connsiteX69" fmla="*/ 1159669 w 1226344"/>
              <a:gd name="connsiteY69" fmla="*/ 804863 h 1200150"/>
              <a:gd name="connsiteX70" fmla="*/ 1162050 w 1226344"/>
              <a:gd name="connsiteY70" fmla="*/ 762000 h 1200150"/>
              <a:gd name="connsiteX71" fmla="*/ 1216819 w 1226344"/>
              <a:gd name="connsiteY71" fmla="*/ 702469 h 1200150"/>
              <a:gd name="connsiteX72" fmla="*/ 1219200 w 1226344"/>
              <a:gd name="connsiteY72" fmla="*/ 676275 h 1200150"/>
              <a:gd name="connsiteX73" fmla="*/ 1181100 w 1226344"/>
              <a:gd name="connsiteY73" fmla="*/ 661988 h 1200150"/>
              <a:gd name="connsiteX74" fmla="*/ 1150144 w 1226344"/>
              <a:gd name="connsiteY74" fmla="*/ 635794 h 1200150"/>
              <a:gd name="connsiteX75" fmla="*/ 1133475 w 1226344"/>
              <a:gd name="connsiteY75" fmla="*/ 602457 h 1200150"/>
              <a:gd name="connsiteX76" fmla="*/ 1083469 w 1226344"/>
              <a:gd name="connsiteY76" fmla="*/ 604838 h 1200150"/>
              <a:gd name="connsiteX77" fmla="*/ 1033462 w 1226344"/>
              <a:gd name="connsiteY77" fmla="*/ 604838 h 1200150"/>
              <a:gd name="connsiteX78" fmla="*/ 1014412 w 1226344"/>
              <a:gd name="connsiteY78" fmla="*/ 583407 h 1200150"/>
              <a:gd name="connsiteX79" fmla="*/ 950119 w 1226344"/>
              <a:gd name="connsiteY79" fmla="*/ 578644 h 1200150"/>
              <a:gd name="connsiteX80" fmla="*/ 933450 w 1226344"/>
              <a:gd name="connsiteY80" fmla="*/ 561975 h 1200150"/>
              <a:gd name="connsiteX81" fmla="*/ 933450 w 1226344"/>
              <a:gd name="connsiteY81" fmla="*/ 547688 h 1200150"/>
              <a:gd name="connsiteX82" fmla="*/ 859631 w 1226344"/>
              <a:gd name="connsiteY82" fmla="*/ 511969 h 1200150"/>
              <a:gd name="connsiteX83" fmla="*/ 850106 w 1226344"/>
              <a:gd name="connsiteY83" fmla="*/ 492919 h 1200150"/>
              <a:gd name="connsiteX84" fmla="*/ 828675 w 1226344"/>
              <a:gd name="connsiteY84" fmla="*/ 476250 h 1200150"/>
              <a:gd name="connsiteX85" fmla="*/ 795337 w 1226344"/>
              <a:gd name="connsiteY85" fmla="*/ 478632 h 1200150"/>
              <a:gd name="connsiteX86" fmla="*/ 773906 w 1226344"/>
              <a:gd name="connsiteY86" fmla="*/ 471488 h 1200150"/>
              <a:gd name="connsiteX87" fmla="*/ 728662 w 1226344"/>
              <a:gd name="connsiteY87" fmla="*/ 428625 h 1200150"/>
              <a:gd name="connsiteX88" fmla="*/ 700087 w 1226344"/>
              <a:gd name="connsiteY88" fmla="*/ 421482 h 1200150"/>
              <a:gd name="connsiteX89" fmla="*/ 666750 w 1226344"/>
              <a:gd name="connsiteY89" fmla="*/ 383382 h 1200150"/>
              <a:gd name="connsiteX90" fmla="*/ 626269 w 1226344"/>
              <a:gd name="connsiteY90" fmla="*/ 369094 h 1200150"/>
              <a:gd name="connsiteX91" fmla="*/ 585787 w 1226344"/>
              <a:gd name="connsiteY91" fmla="*/ 335757 h 1200150"/>
              <a:gd name="connsiteX92" fmla="*/ 564356 w 1226344"/>
              <a:gd name="connsiteY92" fmla="*/ 311944 h 1200150"/>
              <a:gd name="connsiteX93" fmla="*/ 550069 w 1226344"/>
              <a:gd name="connsiteY93" fmla="*/ 330994 h 1200150"/>
              <a:gd name="connsiteX94" fmla="*/ 478631 w 1226344"/>
              <a:gd name="connsiteY94" fmla="*/ 328613 h 1200150"/>
              <a:gd name="connsiteX95" fmla="*/ 330994 w 1226344"/>
              <a:gd name="connsiteY95" fmla="*/ 230982 h 1200150"/>
              <a:gd name="connsiteX96" fmla="*/ 259556 w 1226344"/>
              <a:gd name="connsiteY96" fmla="*/ 254794 h 1200150"/>
              <a:gd name="connsiteX97" fmla="*/ 221456 w 1226344"/>
              <a:gd name="connsiteY97" fmla="*/ 245269 h 1200150"/>
              <a:gd name="connsiteX98" fmla="*/ 238125 w 1226344"/>
              <a:gd name="connsiteY98" fmla="*/ 150019 h 1200150"/>
              <a:gd name="connsiteX99" fmla="*/ 228600 w 1226344"/>
              <a:gd name="connsiteY99" fmla="*/ 95250 h 1200150"/>
              <a:gd name="connsiteX100" fmla="*/ 197644 w 1226344"/>
              <a:gd name="connsiteY100" fmla="*/ 78582 h 1200150"/>
              <a:gd name="connsiteX101" fmla="*/ 145256 w 1226344"/>
              <a:gd name="connsiteY101" fmla="*/ 0 h 1200150"/>
              <a:gd name="connsiteX102" fmla="*/ 88106 w 1226344"/>
              <a:gd name="connsiteY102" fmla="*/ 30957 h 1200150"/>
              <a:gd name="connsiteX103" fmla="*/ 83344 w 1226344"/>
              <a:gd name="connsiteY103" fmla="*/ 54769 h 1200150"/>
              <a:gd name="connsiteX104" fmla="*/ 90487 w 1226344"/>
              <a:gd name="connsiteY104" fmla="*/ 100013 h 1200150"/>
              <a:gd name="connsiteX105" fmla="*/ 71437 w 1226344"/>
              <a:gd name="connsiteY105" fmla="*/ 135732 h 1200150"/>
              <a:gd name="connsiteX106" fmla="*/ 66675 w 1226344"/>
              <a:gd name="connsiteY106" fmla="*/ 145257 h 1200150"/>
              <a:gd name="connsiteX107" fmla="*/ 97631 w 1226344"/>
              <a:gd name="connsiteY107" fmla="*/ 185738 h 1200150"/>
              <a:gd name="connsiteX108" fmla="*/ 83344 w 1226344"/>
              <a:gd name="connsiteY108" fmla="*/ 223838 h 1200150"/>
              <a:gd name="connsiteX109" fmla="*/ 59531 w 1226344"/>
              <a:gd name="connsiteY109" fmla="*/ 240507 h 1200150"/>
              <a:gd name="connsiteX110" fmla="*/ 69056 w 1226344"/>
              <a:gd name="connsiteY110" fmla="*/ 309563 h 1200150"/>
              <a:gd name="connsiteX111" fmla="*/ 92869 w 1226344"/>
              <a:gd name="connsiteY111" fmla="*/ 321469 h 1200150"/>
              <a:gd name="connsiteX112" fmla="*/ 85725 w 1226344"/>
              <a:gd name="connsiteY112" fmla="*/ 369094 h 1200150"/>
              <a:gd name="connsiteX113" fmla="*/ 42862 w 1226344"/>
              <a:gd name="connsiteY113" fmla="*/ 421482 h 1200150"/>
              <a:gd name="connsiteX114" fmla="*/ 0 w 1226344"/>
              <a:gd name="connsiteY114" fmla="*/ 452438 h 1200150"/>
              <a:gd name="connsiteX0" fmla="*/ 0 w 1226344"/>
              <a:gd name="connsiteY0" fmla="*/ 452438 h 1202531"/>
              <a:gd name="connsiteX1" fmla="*/ 28575 w 1226344"/>
              <a:gd name="connsiteY1" fmla="*/ 526257 h 1202531"/>
              <a:gd name="connsiteX2" fmla="*/ 73819 w 1226344"/>
              <a:gd name="connsiteY2" fmla="*/ 564357 h 1202531"/>
              <a:gd name="connsiteX3" fmla="*/ 109537 w 1226344"/>
              <a:gd name="connsiteY3" fmla="*/ 657225 h 1202531"/>
              <a:gd name="connsiteX4" fmla="*/ 128587 w 1226344"/>
              <a:gd name="connsiteY4" fmla="*/ 685800 h 1202531"/>
              <a:gd name="connsiteX5" fmla="*/ 142875 w 1226344"/>
              <a:gd name="connsiteY5" fmla="*/ 666750 h 1202531"/>
              <a:gd name="connsiteX6" fmla="*/ 142875 w 1226344"/>
              <a:gd name="connsiteY6" fmla="*/ 633413 h 1202531"/>
              <a:gd name="connsiteX7" fmla="*/ 180975 w 1226344"/>
              <a:gd name="connsiteY7" fmla="*/ 666750 h 1202531"/>
              <a:gd name="connsiteX8" fmla="*/ 240506 w 1226344"/>
              <a:gd name="connsiteY8" fmla="*/ 673894 h 1202531"/>
              <a:gd name="connsiteX9" fmla="*/ 271462 w 1226344"/>
              <a:gd name="connsiteY9" fmla="*/ 702469 h 1202531"/>
              <a:gd name="connsiteX10" fmla="*/ 326231 w 1226344"/>
              <a:gd name="connsiteY10" fmla="*/ 721519 h 1202531"/>
              <a:gd name="connsiteX11" fmla="*/ 338137 w 1226344"/>
              <a:gd name="connsiteY11" fmla="*/ 762000 h 1202531"/>
              <a:gd name="connsiteX12" fmla="*/ 321469 w 1226344"/>
              <a:gd name="connsiteY12" fmla="*/ 781050 h 1202531"/>
              <a:gd name="connsiteX13" fmla="*/ 311944 w 1226344"/>
              <a:gd name="connsiteY13" fmla="*/ 807244 h 1202531"/>
              <a:gd name="connsiteX14" fmla="*/ 266700 w 1226344"/>
              <a:gd name="connsiteY14" fmla="*/ 826294 h 1202531"/>
              <a:gd name="connsiteX15" fmla="*/ 219075 w 1226344"/>
              <a:gd name="connsiteY15" fmla="*/ 900113 h 1202531"/>
              <a:gd name="connsiteX16" fmla="*/ 204787 w 1226344"/>
              <a:gd name="connsiteY16" fmla="*/ 909638 h 1202531"/>
              <a:gd name="connsiteX17" fmla="*/ 192881 w 1226344"/>
              <a:gd name="connsiteY17" fmla="*/ 973932 h 1202531"/>
              <a:gd name="connsiteX18" fmla="*/ 152400 w 1226344"/>
              <a:gd name="connsiteY18" fmla="*/ 1042988 h 1202531"/>
              <a:gd name="connsiteX19" fmla="*/ 157162 w 1226344"/>
              <a:gd name="connsiteY19" fmla="*/ 1071563 h 1202531"/>
              <a:gd name="connsiteX20" fmla="*/ 204787 w 1226344"/>
              <a:gd name="connsiteY20" fmla="*/ 1083469 h 1202531"/>
              <a:gd name="connsiteX21" fmla="*/ 233362 w 1226344"/>
              <a:gd name="connsiteY21" fmla="*/ 1133475 h 1202531"/>
              <a:gd name="connsiteX22" fmla="*/ 247650 w 1226344"/>
              <a:gd name="connsiteY22" fmla="*/ 1133475 h 1202531"/>
              <a:gd name="connsiteX23" fmla="*/ 266700 w 1226344"/>
              <a:gd name="connsiteY23" fmla="*/ 1102519 h 1202531"/>
              <a:gd name="connsiteX24" fmla="*/ 257175 w 1226344"/>
              <a:gd name="connsiteY24" fmla="*/ 1081088 h 1202531"/>
              <a:gd name="connsiteX25" fmla="*/ 230981 w 1226344"/>
              <a:gd name="connsiteY25" fmla="*/ 1076325 h 1202531"/>
              <a:gd name="connsiteX26" fmla="*/ 230981 w 1226344"/>
              <a:gd name="connsiteY26" fmla="*/ 1052513 h 1202531"/>
              <a:gd name="connsiteX27" fmla="*/ 228600 w 1226344"/>
              <a:gd name="connsiteY27" fmla="*/ 1009650 h 1202531"/>
              <a:gd name="connsiteX28" fmla="*/ 216694 w 1226344"/>
              <a:gd name="connsiteY28" fmla="*/ 976313 h 1202531"/>
              <a:gd name="connsiteX29" fmla="*/ 223837 w 1226344"/>
              <a:gd name="connsiteY29" fmla="*/ 940594 h 1202531"/>
              <a:gd name="connsiteX30" fmla="*/ 266700 w 1226344"/>
              <a:gd name="connsiteY30" fmla="*/ 900113 h 1202531"/>
              <a:gd name="connsiteX31" fmla="*/ 278606 w 1226344"/>
              <a:gd name="connsiteY31" fmla="*/ 897732 h 1202531"/>
              <a:gd name="connsiteX32" fmla="*/ 290512 w 1226344"/>
              <a:gd name="connsiteY32" fmla="*/ 938213 h 1202531"/>
              <a:gd name="connsiteX33" fmla="*/ 302419 w 1226344"/>
              <a:gd name="connsiteY33" fmla="*/ 938213 h 1202531"/>
              <a:gd name="connsiteX34" fmla="*/ 321469 w 1226344"/>
              <a:gd name="connsiteY34" fmla="*/ 962025 h 1202531"/>
              <a:gd name="connsiteX35" fmla="*/ 338137 w 1226344"/>
              <a:gd name="connsiteY35" fmla="*/ 957263 h 1202531"/>
              <a:gd name="connsiteX36" fmla="*/ 359569 w 1226344"/>
              <a:gd name="connsiteY36" fmla="*/ 942975 h 1202531"/>
              <a:gd name="connsiteX37" fmla="*/ 483394 w 1226344"/>
              <a:gd name="connsiteY37" fmla="*/ 954882 h 1202531"/>
              <a:gd name="connsiteX38" fmla="*/ 516731 w 1226344"/>
              <a:gd name="connsiteY38" fmla="*/ 947738 h 1202531"/>
              <a:gd name="connsiteX39" fmla="*/ 545306 w 1226344"/>
              <a:gd name="connsiteY39" fmla="*/ 964407 h 1202531"/>
              <a:gd name="connsiteX40" fmla="*/ 561975 w 1226344"/>
              <a:gd name="connsiteY40" fmla="*/ 978694 h 1202531"/>
              <a:gd name="connsiteX41" fmla="*/ 604837 w 1226344"/>
              <a:gd name="connsiteY41" fmla="*/ 981075 h 1202531"/>
              <a:gd name="connsiteX42" fmla="*/ 640556 w 1226344"/>
              <a:gd name="connsiteY42" fmla="*/ 1021557 h 1202531"/>
              <a:gd name="connsiteX43" fmla="*/ 659606 w 1226344"/>
              <a:gd name="connsiteY43" fmla="*/ 1019175 h 1202531"/>
              <a:gd name="connsiteX44" fmla="*/ 702469 w 1226344"/>
              <a:gd name="connsiteY44" fmla="*/ 976313 h 1202531"/>
              <a:gd name="connsiteX45" fmla="*/ 735806 w 1226344"/>
              <a:gd name="connsiteY45" fmla="*/ 1000125 h 1202531"/>
              <a:gd name="connsiteX46" fmla="*/ 752475 w 1226344"/>
              <a:gd name="connsiteY46" fmla="*/ 1023938 h 1202531"/>
              <a:gd name="connsiteX47" fmla="*/ 785812 w 1226344"/>
              <a:gd name="connsiteY47" fmla="*/ 1021557 h 1202531"/>
              <a:gd name="connsiteX48" fmla="*/ 819150 w 1226344"/>
              <a:gd name="connsiteY48" fmla="*/ 1042988 h 1202531"/>
              <a:gd name="connsiteX49" fmla="*/ 823912 w 1226344"/>
              <a:gd name="connsiteY49" fmla="*/ 1064419 h 1202531"/>
              <a:gd name="connsiteX50" fmla="*/ 842962 w 1226344"/>
              <a:gd name="connsiteY50" fmla="*/ 1066800 h 1202531"/>
              <a:gd name="connsiteX51" fmla="*/ 904875 w 1226344"/>
              <a:gd name="connsiteY51" fmla="*/ 1073944 h 1202531"/>
              <a:gd name="connsiteX52" fmla="*/ 933450 w 1226344"/>
              <a:gd name="connsiteY52" fmla="*/ 1112044 h 1202531"/>
              <a:gd name="connsiteX53" fmla="*/ 938212 w 1226344"/>
              <a:gd name="connsiteY53" fmla="*/ 1140619 h 1202531"/>
              <a:gd name="connsiteX54" fmla="*/ 940594 w 1226344"/>
              <a:gd name="connsiteY54" fmla="*/ 1152525 h 1202531"/>
              <a:gd name="connsiteX55" fmla="*/ 954882 w 1226344"/>
              <a:gd name="connsiteY55" fmla="*/ 1200150 h 1202531"/>
              <a:gd name="connsiteX56" fmla="*/ 990599 w 1226344"/>
              <a:gd name="connsiteY56" fmla="*/ 1202531 h 1202531"/>
              <a:gd name="connsiteX57" fmla="*/ 1042987 w 1226344"/>
              <a:gd name="connsiteY57" fmla="*/ 1150144 h 1202531"/>
              <a:gd name="connsiteX58" fmla="*/ 1071562 w 1226344"/>
              <a:gd name="connsiteY58" fmla="*/ 1069182 h 1202531"/>
              <a:gd name="connsiteX59" fmla="*/ 1062037 w 1226344"/>
              <a:gd name="connsiteY59" fmla="*/ 1045369 h 1202531"/>
              <a:gd name="connsiteX60" fmla="*/ 1059656 w 1226344"/>
              <a:gd name="connsiteY60" fmla="*/ 1012032 h 1202531"/>
              <a:gd name="connsiteX61" fmla="*/ 1066800 w 1226344"/>
              <a:gd name="connsiteY61" fmla="*/ 992982 h 1202531"/>
              <a:gd name="connsiteX62" fmla="*/ 1083469 w 1226344"/>
              <a:gd name="connsiteY62" fmla="*/ 973932 h 1202531"/>
              <a:gd name="connsiteX63" fmla="*/ 1107281 w 1226344"/>
              <a:gd name="connsiteY63" fmla="*/ 964407 h 1202531"/>
              <a:gd name="connsiteX64" fmla="*/ 1133475 w 1226344"/>
              <a:gd name="connsiteY64" fmla="*/ 921544 h 1202531"/>
              <a:gd name="connsiteX65" fmla="*/ 1150144 w 1226344"/>
              <a:gd name="connsiteY65" fmla="*/ 921544 h 1202531"/>
              <a:gd name="connsiteX66" fmla="*/ 1197769 w 1226344"/>
              <a:gd name="connsiteY66" fmla="*/ 940594 h 1202531"/>
              <a:gd name="connsiteX67" fmla="*/ 1226344 w 1226344"/>
              <a:gd name="connsiteY67" fmla="*/ 904875 h 1202531"/>
              <a:gd name="connsiteX68" fmla="*/ 1195387 w 1226344"/>
              <a:gd name="connsiteY68" fmla="*/ 852488 h 1202531"/>
              <a:gd name="connsiteX69" fmla="*/ 1159669 w 1226344"/>
              <a:gd name="connsiteY69" fmla="*/ 804863 h 1202531"/>
              <a:gd name="connsiteX70" fmla="*/ 1162050 w 1226344"/>
              <a:gd name="connsiteY70" fmla="*/ 762000 h 1202531"/>
              <a:gd name="connsiteX71" fmla="*/ 1216819 w 1226344"/>
              <a:gd name="connsiteY71" fmla="*/ 702469 h 1202531"/>
              <a:gd name="connsiteX72" fmla="*/ 1219200 w 1226344"/>
              <a:gd name="connsiteY72" fmla="*/ 676275 h 1202531"/>
              <a:gd name="connsiteX73" fmla="*/ 1181100 w 1226344"/>
              <a:gd name="connsiteY73" fmla="*/ 661988 h 1202531"/>
              <a:gd name="connsiteX74" fmla="*/ 1150144 w 1226344"/>
              <a:gd name="connsiteY74" fmla="*/ 635794 h 1202531"/>
              <a:gd name="connsiteX75" fmla="*/ 1133475 w 1226344"/>
              <a:gd name="connsiteY75" fmla="*/ 602457 h 1202531"/>
              <a:gd name="connsiteX76" fmla="*/ 1083469 w 1226344"/>
              <a:gd name="connsiteY76" fmla="*/ 604838 h 1202531"/>
              <a:gd name="connsiteX77" fmla="*/ 1033462 w 1226344"/>
              <a:gd name="connsiteY77" fmla="*/ 604838 h 1202531"/>
              <a:gd name="connsiteX78" fmla="*/ 1014412 w 1226344"/>
              <a:gd name="connsiteY78" fmla="*/ 583407 h 1202531"/>
              <a:gd name="connsiteX79" fmla="*/ 950119 w 1226344"/>
              <a:gd name="connsiteY79" fmla="*/ 578644 h 1202531"/>
              <a:gd name="connsiteX80" fmla="*/ 933450 w 1226344"/>
              <a:gd name="connsiteY80" fmla="*/ 561975 h 1202531"/>
              <a:gd name="connsiteX81" fmla="*/ 933450 w 1226344"/>
              <a:gd name="connsiteY81" fmla="*/ 547688 h 1202531"/>
              <a:gd name="connsiteX82" fmla="*/ 859631 w 1226344"/>
              <a:gd name="connsiteY82" fmla="*/ 511969 h 1202531"/>
              <a:gd name="connsiteX83" fmla="*/ 850106 w 1226344"/>
              <a:gd name="connsiteY83" fmla="*/ 492919 h 1202531"/>
              <a:gd name="connsiteX84" fmla="*/ 828675 w 1226344"/>
              <a:gd name="connsiteY84" fmla="*/ 476250 h 1202531"/>
              <a:gd name="connsiteX85" fmla="*/ 795337 w 1226344"/>
              <a:gd name="connsiteY85" fmla="*/ 478632 h 1202531"/>
              <a:gd name="connsiteX86" fmla="*/ 773906 w 1226344"/>
              <a:gd name="connsiteY86" fmla="*/ 471488 h 1202531"/>
              <a:gd name="connsiteX87" fmla="*/ 728662 w 1226344"/>
              <a:gd name="connsiteY87" fmla="*/ 428625 h 1202531"/>
              <a:gd name="connsiteX88" fmla="*/ 700087 w 1226344"/>
              <a:gd name="connsiteY88" fmla="*/ 421482 h 1202531"/>
              <a:gd name="connsiteX89" fmla="*/ 666750 w 1226344"/>
              <a:gd name="connsiteY89" fmla="*/ 383382 h 1202531"/>
              <a:gd name="connsiteX90" fmla="*/ 626269 w 1226344"/>
              <a:gd name="connsiteY90" fmla="*/ 369094 h 1202531"/>
              <a:gd name="connsiteX91" fmla="*/ 585787 w 1226344"/>
              <a:gd name="connsiteY91" fmla="*/ 335757 h 1202531"/>
              <a:gd name="connsiteX92" fmla="*/ 564356 w 1226344"/>
              <a:gd name="connsiteY92" fmla="*/ 311944 h 1202531"/>
              <a:gd name="connsiteX93" fmla="*/ 550069 w 1226344"/>
              <a:gd name="connsiteY93" fmla="*/ 330994 h 1202531"/>
              <a:gd name="connsiteX94" fmla="*/ 478631 w 1226344"/>
              <a:gd name="connsiteY94" fmla="*/ 328613 h 1202531"/>
              <a:gd name="connsiteX95" fmla="*/ 330994 w 1226344"/>
              <a:gd name="connsiteY95" fmla="*/ 230982 h 1202531"/>
              <a:gd name="connsiteX96" fmla="*/ 259556 w 1226344"/>
              <a:gd name="connsiteY96" fmla="*/ 254794 h 1202531"/>
              <a:gd name="connsiteX97" fmla="*/ 221456 w 1226344"/>
              <a:gd name="connsiteY97" fmla="*/ 245269 h 1202531"/>
              <a:gd name="connsiteX98" fmla="*/ 238125 w 1226344"/>
              <a:gd name="connsiteY98" fmla="*/ 150019 h 1202531"/>
              <a:gd name="connsiteX99" fmla="*/ 228600 w 1226344"/>
              <a:gd name="connsiteY99" fmla="*/ 95250 h 1202531"/>
              <a:gd name="connsiteX100" fmla="*/ 197644 w 1226344"/>
              <a:gd name="connsiteY100" fmla="*/ 78582 h 1202531"/>
              <a:gd name="connsiteX101" fmla="*/ 145256 w 1226344"/>
              <a:gd name="connsiteY101" fmla="*/ 0 h 1202531"/>
              <a:gd name="connsiteX102" fmla="*/ 88106 w 1226344"/>
              <a:gd name="connsiteY102" fmla="*/ 30957 h 1202531"/>
              <a:gd name="connsiteX103" fmla="*/ 83344 w 1226344"/>
              <a:gd name="connsiteY103" fmla="*/ 54769 h 1202531"/>
              <a:gd name="connsiteX104" fmla="*/ 90487 w 1226344"/>
              <a:gd name="connsiteY104" fmla="*/ 100013 h 1202531"/>
              <a:gd name="connsiteX105" fmla="*/ 71437 w 1226344"/>
              <a:gd name="connsiteY105" fmla="*/ 135732 h 1202531"/>
              <a:gd name="connsiteX106" fmla="*/ 66675 w 1226344"/>
              <a:gd name="connsiteY106" fmla="*/ 145257 h 1202531"/>
              <a:gd name="connsiteX107" fmla="*/ 97631 w 1226344"/>
              <a:gd name="connsiteY107" fmla="*/ 185738 h 1202531"/>
              <a:gd name="connsiteX108" fmla="*/ 83344 w 1226344"/>
              <a:gd name="connsiteY108" fmla="*/ 223838 h 1202531"/>
              <a:gd name="connsiteX109" fmla="*/ 59531 w 1226344"/>
              <a:gd name="connsiteY109" fmla="*/ 240507 h 1202531"/>
              <a:gd name="connsiteX110" fmla="*/ 69056 w 1226344"/>
              <a:gd name="connsiteY110" fmla="*/ 309563 h 1202531"/>
              <a:gd name="connsiteX111" fmla="*/ 92869 w 1226344"/>
              <a:gd name="connsiteY111" fmla="*/ 321469 h 1202531"/>
              <a:gd name="connsiteX112" fmla="*/ 85725 w 1226344"/>
              <a:gd name="connsiteY112" fmla="*/ 369094 h 1202531"/>
              <a:gd name="connsiteX113" fmla="*/ 42862 w 1226344"/>
              <a:gd name="connsiteY113" fmla="*/ 421482 h 1202531"/>
              <a:gd name="connsiteX114" fmla="*/ 0 w 1226344"/>
              <a:gd name="connsiteY114" fmla="*/ 45243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226344" h="1202531">
                <a:moveTo>
                  <a:pt x="0" y="452438"/>
                </a:moveTo>
                <a:lnTo>
                  <a:pt x="28575" y="526257"/>
                </a:lnTo>
                <a:lnTo>
                  <a:pt x="73819" y="564357"/>
                </a:lnTo>
                <a:lnTo>
                  <a:pt x="109537" y="657225"/>
                </a:lnTo>
                <a:lnTo>
                  <a:pt x="128587" y="685800"/>
                </a:lnTo>
                <a:lnTo>
                  <a:pt x="142875" y="666750"/>
                </a:lnTo>
                <a:lnTo>
                  <a:pt x="142875" y="633413"/>
                </a:lnTo>
                <a:lnTo>
                  <a:pt x="180975" y="666750"/>
                </a:lnTo>
                <a:lnTo>
                  <a:pt x="240506" y="673894"/>
                </a:lnTo>
                <a:lnTo>
                  <a:pt x="271462" y="702469"/>
                </a:lnTo>
                <a:lnTo>
                  <a:pt x="326231" y="721519"/>
                </a:lnTo>
                <a:lnTo>
                  <a:pt x="338137" y="762000"/>
                </a:lnTo>
                <a:lnTo>
                  <a:pt x="321469" y="781050"/>
                </a:lnTo>
                <a:lnTo>
                  <a:pt x="311944" y="807244"/>
                </a:lnTo>
                <a:lnTo>
                  <a:pt x="266700" y="826294"/>
                </a:lnTo>
                <a:lnTo>
                  <a:pt x="219075" y="900113"/>
                </a:lnTo>
                <a:lnTo>
                  <a:pt x="204787" y="909638"/>
                </a:lnTo>
                <a:lnTo>
                  <a:pt x="192881" y="973932"/>
                </a:lnTo>
                <a:lnTo>
                  <a:pt x="152400" y="1042988"/>
                </a:lnTo>
                <a:lnTo>
                  <a:pt x="157162" y="1071563"/>
                </a:lnTo>
                <a:lnTo>
                  <a:pt x="204787" y="1083469"/>
                </a:lnTo>
                <a:lnTo>
                  <a:pt x="233362" y="1133475"/>
                </a:lnTo>
                <a:lnTo>
                  <a:pt x="247650" y="1133475"/>
                </a:lnTo>
                <a:lnTo>
                  <a:pt x="266700" y="1102519"/>
                </a:lnTo>
                <a:lnTo>
                  <a:pt x="257175" y="1081088"/>
                </a:lnTo>
                <a:lnTo>
                  <a:pt x="230981" y="1076325"/>
                </a:lnTo>
                <a:lnTo>
                  <a:pt x="230981" y="1052513"/>
                </a:lnTo>
                <a:lnTo>
                  <a:pt x="228600" y="1009650"/>
                </a:lnTo>
                <a:lnTo>
                  <a:pt x="216694" y="976313"/>
                </a:lnTo>
                <a:lnTo>
                  <a:pt x="223837" y="940594"/>
                </a:lnTo>
                <a:lnTo>
                  <a:pt x="266700" y="900113"/>
                </a:lnTo>
                <a:lnTo>
                  <a:pt x="278606" y="897732"/>
                </a:lnTo>
                <a:lnTo>
                  <a:pt x="290512" y="938213"/>
                </a:lnTo>
                <a:lnTo>
                  <a:pt x="302419" y="938213"/>
                </a:lnTo>
                <a:lnTo>
                  <a:pt x="321469" y="962025"/>
                </a:lnTo>
                <a:lnTo>
                  <a:pt x="338137" y="957263"/>
                </a:lnTo>
                <a:lnTo>
                  <a:pt x="359569" y="942975"/>
                </a:lnTo>
                <a:lnTo>
                  <a:pt x="483394" y="954882"/>
                </a:lnTo>
                <a:lnTo>
                  <a:pt x="516731" y="947738"/>
                </a:lnTo>
                <a:lnTo>
                  <a:pt x="545306" y="964407"/>
                </a:lnTo>
                <a:lnTo>
                  <a:pt x="561975" y="978694"/>
                </a:lnTo>
                <a:lnTo>
                  <a:pt x="604837" y="981075"/>
                </a:lnTo>
                <a:lnTo>
                  <a:pt x="640556" y="1021557"/>
                </a:lnTo>
                <a:lnTo>
                  <a:pt x="659606" y="1019175"/>
                </a:lnTo>
                <a:lnTo>
                  <a:pt x="702469" y="976313"/>
                </a:lnTo>
                <a:lnTo>
                  <a:pt x="735806" y="1000125"/>
                </a:lnTo>
                <a:lnTo>
                  <a:pt x="752475" y="1023938"/>
                </a:lnTo>
                <a:lnTo>
                  <a:pt x="785812" y="1021557"/>
                </a:lnTo>
                <a:lnTo>
                  <a:pt x="819150" y="1042988"/>
                </a:lnTo>
                <a:lnTo>
                  <a:pt x="823912" y="1064419"/>
                </a:lnTo>
                <a:lnTo>
                  <a:pt x="842962" y="1066800"/>
                </a:lnTo>
                <a:lnTo>
                  <a:pt x="904875" y="1073944"/>
                </a:lnTo>
                <a:lnTo>
                  <a:pt x="933450" y="1112044"/>
                </a:lnTo>
                <a:lnTo>
                  <a:pt x="938212" y="1140619"/>
                </a:lnTo>
                <a:lnTo>
                  <a:pt x="940594" y="1152525"/>
                </a:lnTo>
                <a:lnTo>
                  <a:pt x="954882" y="1200150"/>
                </a:lnTo>
                <a:lnTo>
                  <a:pt x="990599" y="1202531"/>
                </a:lnTo>
                <a:lnTo>
                  <a:pt x="1042987" y="1150144"/>
                </a:lnTo>
                <a:lnTo>
                  <a:pt x="1071562" y="1069182"/>
                </a:lnTo>
                <a:lnTo>
                  <a:pt x="1062037" y="1045369"/>
                </a:lnTo>
                <a:lnTo>
                  <a:pt x="1059656" y="1012032"/>
                </a:lnTo>
                <a:lnTo>
                  <a:pt x="1066800" y="992982"/>
                </a:lnTo>
                <a:lnTo>
                  <a:pt x="1083469" y="973932"/>
                </a:lnTo>
                <a:lnTo>
                  <a:pt x="1107281" y="964407"/>
                </a:lnTo>
                <a:lnTo>
                  <a:pt x="1133475" y="921544"/>
                </a:lnTo>
                <a:lnTo>
                  <a:pt x="1150144" y="921544"/>
                </a:lnTo>
                <a:lnTo>
                  <a:pt x="1197769" y="940594"/>
                </a:lnTo>
                <a:lnTo>
                  <a:pt x="1226344" y="904875"/>
                </a:lnTo>
                <a:lnTo>
                  <a:pt x="1195387" y="852488"/>
                </a:lnTo>
                <a:lnTo>
                  <a:pt x="1159669" y="804863"/>
                </a:lnTo>
                <a:lnTo>
                  <a:pt x="1162050" y="762000"/>
                </a:lnTo>
                <a:lnTo>
                  <a:pt x="1216819" y="702469"/>
                </a:lnTo>
                <a:lnTo>
                  <a:pt x="1219200" y="676275"/>
                </a:lnTo>
                <a:lnTo>
                  <a:pt x="1181100" y="661988"/>
                </a:lnTo>
                <a:lnTo>
                  <a:pt x="1150144" y="635794"/>
                </a:lnTo>
                <a:lnTo>
                  <a:pt x="1133475" y="602457"/>
                </a:lnTo>
                <a:lnTo>
                  <a:pt x="1083469" y="604838"/>
                </a:lnTo>
                <a:lnTo>
                  <a:pt x="1033462" y="604838"/>
                </a:lnTo>
                <a:lnTo>
                  <a:pt x="1014412" y="583407"/>
                </a:lnTo>
                <a:lnTo>
                  <a:pt x="950119" y="578644"/>
                </a:lnTo>
                <a:lnTo>
                  <a:pt x="933450" y="561975"/>
                </a:lnTo>
                <a:lnTo>
                  <a:pt x="933450" y="547688"/>
                </a:lnTo>
                <a:lnTo>
                  <a:pt x="859631" y="511969"/>
                </a:lnTo>
                <a:lnTo>
                  <a:pt x="850106" y="492919"/>
                </a:lnTo>
                <a:lnTo>
                  <a:pt x="828675" y="476250"/>
                </a:lnTo>
                <a:lnTo>
                  <a:pt x="795337" y="478632"/>
                </a:lnTo>
                <a:lnTo>
                  <a:pt x="773906" y="471488"/>
                </a:lnTo>
                <a:lnTo>
                  <a:pt x="728662" y="428625"/>
                </a:lnTo>
                <a:lnTo>
                  <a:pt x="700087" y="421482"/>
                </a:lnTo>
                <a:lnTo>
                  <a:pt x="666750" y="383382"/>
                </a:lnTo>
                <a:lnTo>
                  <a:pt x="626269" y="369094"/>
                </a:lnTo>
                <a:lnTo>
                  <a:pt x="585787" y="335757"/>
                </a:lnTo>
                <a:lnTo>
                  <a:pt x="564356" y="311944"/>
                </a:lnTo>
                <a:lnTo>
                  <a:pt x="550069" y="330994"/>
                </a:lnTo>
                <a:lnTo>
                  <a:pt x="478631" y="328613"/>
                </a:lnTo>
                <a:lnTo>
                  <a:pt x="330994" y="230982"/>
                </a:lnTo>
                <a:lnTo>
                  <a:pt x="259556" y="254794"/>
                </a:lnTo>
                <a:lnTo>
                  <a:pt x="221456" y="245269"/>
                </a:lnTo>
                <a:lnTo>
                  <a:pt x="238125" y="150019"/>
                </a:lnTo>
                <a:lnTo>
                  <a:pt x="228600" y="95250"/>
                </a:lnTo>
                <a:lnTo>
                  <a:pt x="197644" y="78582"/>
                </a:lnTo>
                <a:lnTo>
                  <a:pt x="145256" y="0"/>
                </a:lnTo>
                <a:lnTo>
                  <a:pt x="88106" y="30957"/>
                </a:lnTo>
                <a:lnTo>
                  <a:pt x="83344" y="54769"/>
                </a:lnTo>
                <a:lnTo>
                  <a:pt x="90487" y="100013"/>
                </a:lnTo>
                <a:lnTo>
                  <a:pt x="71437" y="135732"/>
                </a:lnTo>
                <a:lnTo>
                  <a:pt x="66675" y="145257"/>
                </a:lnTo>
                <a:lnTo>
                  <a:pt x="97631" y="185738"/>
                </a:lnTo>
                <a:lnTo>
                  <a:pt x="83344" y="223838"/>
                </a:lnTo>
                <a:lnTo>
                  <a:pt x="59531" y="240507"/>
                </a:lnTo>
                <a:lnTo>
                  <a:pt x="69056" y="309563"/>
                </a:lnTo>
                <a:lnTo>
                  <a:pt x="92869" y="321469"/>
                </a:lnTo>
                <a:lnTo>
                  <a:pt x="85725" y="369094"/>
                </a:lnTo>
                <a:lnTo>
                  <a:pt x="42862" y="421482"/>
                </a:lnTo>
                <a:lnTo>
                  <a:pt x="0" y="45243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7345048" y="2706054"/>
            <a:ext cx="1377950" cy="1289050"/>
          </a:xfrm>
          <a:custGeom>
            <a:avLst/>
            <a:gdLst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814388 w 1378744"/>
              <a:gd name="connsiteY54" fmla="*/ 1138237 h 1138237"/>
              <a:gd name="connsiteX55" fmla="*/ 828675 w 1378744"/>
              <a:gd name="connsiteY55" fmla="*/ 1109662 h 1138237"/>
              <a:gd name="connsiteX56" fmla="*/ 833438 w 1378744"/>
              <a:gd name="connsiteY56" fmla="*/ 1085850 h 1138237"/>
              <a:gd name="connsiteX57" fmla="*/ 797719 w 1378744"/>
              <a:gd name="connsiteY57" fmla="*/ 1059656 h 1138237"/>
              <a:gd name="connsiteX58" fmla="*/ 790575 w 1378744"/>
              <a:gd name="connsiteY58" fmla="*/ 1038225 h 1138237"/>
              <a:gd name="connsiteX59" fmla="*/ 790575 w 1378744"/>
              <a:gd name="connsiteY59" fmla="*/ 1021556 h 1138237"/>
              <a:gd name="connsiteX60" fmla="*/ 845344 w 1378744"/>
              <a:gd name="connsiteY60" fmla="*/ 952500 h 1138237"/>
              <a:gd name="connsiteX61" fmla="*/ 845344 w 1378744"/>
              <a:gd name="connsiteY61" fmla="*/ 952500 h 1138237"/>
              <a:gd name="connsiteX62" fmla="*/ 888207 w 1378744"/>
              <a:gd name="connsiteY62" fmla="*/ 966787 h 1138237"/>
              <a:gd name="connsiteX63" fmla="*/ 907257 w 1378744"/>
              <a:gd name="connsiteY63" fmla="*/ 981075 h 1138237"/>
              <a:gd name="connsiteX64" fmla="*/ 938213 w 1378744"/>
              <a:gd name="connsiteY64" fmla="*/ 990600 h 1138237"/>
              <a:gd name="connsiteX65" fmla="*/ 964407 w 1378744"/>
              <a:gd name="connsiteY65" fmla="*/ 985837 h 1138237"/>
              <a:gd name="connsiteX66" fmla="*/ 985838 w 1378744"/>
              <a:gd name="connsiteY66" fmla="*/ 985837 h 1138237"/>
              <a:gd name="connsiteX67" fmla="*/ 995363 w 1378744"/>
              <a:gd name="connsiteY67" fmla="*/ 995362 h 1138237"/>
              <a:gd name="connsiteX68" fmla="*/ 978694 w 1378744"/>
              <a:gd name="connsiteY68" fmla="*/ 1012031 h 1138237"/>
              <a:gd name="connsiteX69" fmla="*/ 969169 w 1378744"/>
              <a:gd name="connsiteY69" fmla="*/ 1031081 h 1138237"/>
              <a:gd name="connsiteX70" fmla="*/ 954882 w 1378744"/>
              <a:gd name="connsiteY70" fmla="*/ 1054893 h 1138237"/>
              <a:gd name="connsiteX71" fmla="*/ 950119 w 1378744"/>
              <a:gd name="connsiteY71" fmla="*/ 1083468 h 1138237"/>
              <a:gd name="connsiteX72" fmla="*/ 962025 w 1378744"/>
              <a:gd name="connsiteY72" fmla="*/ 1107281 h 1138237"/>
              <a:gd name="connsiteX73" fmla="*/ 983457 w 1378744"/>
              <a:gd name="connsiteY73" fmla="*/ 1131093 h 1138237"/>
              <a:gd name="connsiteX74" fmla="*/ 1002507 w 1378744"/>
              <a:gd name="connsiteY74" fmla="*/ 1133475 h 1138237"/>
              <a:gd name="connsiteX75" fmla="*/ 1028700 w 1378744"/>
              <a:gd name="connsiteY75" fmla="*/ 1126331 h 1138237"/>
              <a:gd name="connsiteX76" fmla="*/ 1031082 w 1378744"/>
              <a:gd name="connsiteY76" fmla="*/ 1097756 h 1138237"/>
              <a:gd name="connsiteX77" fmla="*/ 1057275 w 1378744"/>
              <a:gd name="connsiteY77" fmla="*/ 1085850 h 1138237"/>
              <a:gd name="connsiteX78" fmla="*/ 1076325 w 1378744"/>
              <a:gd name="connsiteY78" fmla="*/ 1097756 h 1138237"/>
              <a:gd name="connsiteX79" fmla="*/ 1100138 w 1378744"/>
              <a:gd name="connsiteY79" fmla="*/ 1107281 h 1138237"/>
              <a:gd name="connsiteX80" fmla="*/ 1123950 w 1378744"/>
              <a:gd name="connsiteY80" fmla="*/ 1121568 h 1138237"/>
              <a:gd name="connsiteX81" fmla="*/ 1143000 w 1378744"/>
              <a:gd name="connsiteY81" fmla="*/ 1123950 h 1138237"/>
              <a:gd name="connsiteX82" fmla="*/ 1157288 w 1378744"/>
              <a:gd name="connsiteY82" fmla="*/ 1112043 h 1138237"/>
              <a:gd name="connsiteX83" fmla="*/ 1159669 w 1378744"/>
              <a:gd name="connsiteY83" fmla="*/ 1085850 h 1138237"/>
              <a:gd name="connsiteX84" fmla="*/ 1166813 w 1378744"/>
              <a:gd name="connsiteY84" fmla="*/ 1052512 h 1138237"/>
              <a:gd name="connsiteX85" fmla="*/ 1197769 w 1378744"/>
              <a:gd name="connsiteY85" fmla="*/ 1016793 h 1138237"/>
              <a:gd name="connsiteX86" fmla="*/ 1195388 w 1378744"/>
              <a:gd name="connsiteY86" fmla="*/ 954881 h 1138237"/>
              <a:gd name="connsiteX87" fmla="*/ 1209675 w 1378744"/>
              <a:gd name="connsiteY87" fmla="*/ 945356 h 1138237"/>
              <a:gd name="connsiteX88" fmla="*/ 1235869 w 1378744"/>
              <a:gd name="connsiteY88" fmla="*/ 945356 h 1138237"/>
              <a:gd name="connsiteX89" fmla="*/ 1235869 w 1378744"/>
              <a:gd name="connsiteY89" fmla="*/ 931068 h 1138237"/>
              <a:gd name="connsiteX90" fmla="*/ 1212057 w 1378744"/>
              <a:gd name="connsiteY90" fmla="*/ 912018 h 1138237"/>
              <a:gd name="connsiteX91" fmla="*/ 1195388 w 1378744"/>
              <a:gd name="connsiteY91" fmla="*/ 881062 h 1138237"/>
              <a:gd name="connsiteX92" fmla="*/ 1157288 w 1378744"/>
              <a:gd name="connsiteY92" fmla="*/ 871537 h 1138237"/>
              <a:gd name="connsiteX93" fmla="*/ 1119188 w 1378744"/>
              <a:gd name="connsiteY93" fmla="*/ 859631 h 1138237"/>
              <a:gd name="connsiteX94" fmla="*/ 1119188 w 1378744"/>
              <a:gd name="connsiteY94" fmla="*/ 831056 h 1138237"/>
              <a:gd name="connsiteX95" fmla="*/ 1135857 w 1378744"/>
              <a:gd name="connsiteY95" fmla="*/ 807243 h 1138237"/>
              <a:gd name="connsiteX96" fmla="*/ 1197769 w 1378744"/>
              <a:gd name="connsiteY96" fmla="*/ 759618 h 1138237"/>
              <a:gd name="connsiteX97" fmla="*/ 1247775 w 1378744"/>
              <a:gd name="connsiteY97" fmla="*/ 762000 h 1138237"/>
              <a:gd name="connsiteX98" fmla="*/ 1278732 w 1378744"/>
              <a:gd name="connsiteY98" fmla="*/ 762000 h 1138237"/>
              <a:gd name="connsiteX99" fmla="*/ 1271588 w 1378744"/>
              <a:gd name="connsiteY99" fmla="*/ 735806 h 1138237"/>
              <a:gd name="connsiteX100" fmla="*/ 1378744 w 1378744"/>
              <a:gd name="connsiteY100" fmla="*/ 678656 h 1138237"/>
              <a:gd name="connsiteX101" fmla="*/ 1331119 w 1378744"/>
              <a:gd name="connsiteY101" fmla="*/ 552450 h 1138237"/>
              <a:gd name="connsiteX102" fmla="*/ 1278732 w 1378744"/>
              <a:gd name="connsiteY102" fmla="*/ 514350 h 1138237"/>
              <a:gd name="connsiteX103" fmla="*/ 1252538 w 1378744"/>
              <a:gd name="connsiteY103" fmla="*/ 431006 h 1138237"/>
              <a:gd name="connsiteX104" fmla="*/ 1181100 w 1378744"/>
              <a:gd name="connsiteY104" fmla="*/ 431006 h 1138237"/>
              <a:gd name="connsiteX105" fmla="*/ 1166813 w 1378744"/>
              <a:gd name="connsiteY105" fmla="*/ 395287 h 1138237"/>
              <a:gd name="connsiteX106" fmla="*/ 1107282 w 1378744"/>
              <a:gd name="connsiteY106" fmla="*/ 421481 h 1138237"/>
              <a:gd name="connsiteX107" fmla="*/ 1054894 w 1378744"/>
              <a:gd name="connsiteY107" fmla="*/ 414337 h 1138237"/>
              <a:gd name="connsiteX108" fmla="*/ 1028700 w 1378744"/>
              <a:gd name="connsiteY108" fmla="*/ 371475 h 1138237"/>
              <a:gd name="connsiteX109" fmla="*/ 1023938 w 1378744"/>
              <a:gd name="connsiteY109" fmla="*/ 288131 h 1138237"/>
              <a:gd name="connsiteX110" fmla="*/ 1012032 w 1378744"/>
              <a:gd name="connsiteY110" fmla="*/ 269081 h 1138237"/>
              <a:gd name="connsiteX111" fmla="*/ 1012032 w 1378744"/>
              <a:gd name="connsiteY111" fmla="*/ 211931 h 1138237"/>
              <a:gd name="connsiteX112" fmla="*/ 959644 w 1378744"/>
              <a:gd name="connsiteY112" fmla="*/ 190500 h 1138237"/>
              <a:gd name="connsiteX113" fmla="*/ 914400 w 1378744"/>
              <a:gd name="connsiteY113" fmla="*/ 111918 h 1138237"/>
              <a:gd name="connsiteX114" fmla="*/ 854869 w 1378744"/>
              <a:gd name="connsiteY114" fmla="*/ 76200 h 1138237"/>
              <a:gd name="connsiteX115" fmla="*/ 873919 w 1378744"/>
              <a:gd name="connsiteY115" fmla="*/ 16668 h 1138237"/>
              <a:gd name="connsiteX116" fmla="*/ 783432 w 1378744"/>
              <a:gd name="connsiteY116" fmla="*/ 0 h 1138237"/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638175 w 1378744"/>
              <a:gd name="connsiteY54" fmla="*/ 1131093 h 1138237"/>
              <a:gd name="connsiteX55" fmla="*/ 814388 w 1378744"/>
              <a:gd name="connsiteY55" fmla="*/ 1138237 h 1138237"/>
              <a:gd name="connsiteX56" fmla="*/ 828675 w 1378744"/>
              <a:gd name="connsiteY56" fmla="*/ 1109662 h 1138237"/>
              <a:gd name="connsiteX57" fmla="*/ 833438 w 1378744"/>
              <a:gd name="connsiteY57" fmla="*/ 1085850 h 1138237"/>
              <a:gd name="connsiteX58" fmla="*/ 797719 w 1378744"/>
              <a:gd name="connsiteY58" fmla="*/ 1059656 h 1138237"/>
              <a:gd name="connsiteX59" fmla="*/ 790575 w 1378744"/>
              <a:gd name="connsiteY59" fmla="*/ 1038225 h 1138237"/>
              <a:gd name="connsiteX60" fmla="*/ 790575 w 1378744"/>
              <a:gd name="connsiteY60" fmla="*/ 1021556 h 1138237"/>
              <a:gd name="connsiteX61" fmla="*/ 845344 w 1378744"/>
              <a:gd name="connsiteY61" fmla="*/ 952500 h 1138237"/>
              <a:gd name="connsiteX62" fmla="*/ 845344 w 1378744"/>
              <a:gd name="connsiteY62" fmla="*/ 952500 h 1138237"/>
              <a:gd name="connsiteX63" fmla="*/ 888207 w 1378744"/>
              <a:gd name="connsiteY63" fmla="*/ 966787 h 1138237"/>
              <a:gd name="connsiteX64" fmla="*/ 907257 w 1378744"/>
              <a:gd name="connsiteY64" fmla="*/ 981075 h 1138237"/>
              <a:gd name="connsiteX65" fmla="*/ 938213 w 1378744"/>
              <a:gd name="connsiteY65" fmla="*/ 990600 h 1138237"/>
              <a:gd name="connsiteX66" fmla="*/ 964407 w 1378744"/>
              <a:gd name="connsiteY66" fmla="*/ 985837 h 1138237"/>
              <a:gd name="connsiteX67" fmla="*/ 985838 w 1378744"/>
              <a:gd name="connsiteY67" fmla="*/ 985837 h 1138237"/>
              <a:gd name="connsiteX68" fmla="*/ 995363 w 1378744"/>
              <a:gd name="connsiteY68" fmla="*/ 995362 h 1138237"/>
              <a:gd name="connsiteX69" fmla="*/ 978694 w 1378744"/>
              <a:gd name="connsiteY69" fmla="*/ 1012031 h 1138237"/>
              <a:gd name="connsiteX70" fmla="*/ 969169 w 1378744"/>
              <a:gd name="connsiteY70" fmla="*/ 1031081 h 1138237"/>
              <a:gd name="connsiteX71" fmla="*/ 954882 w 1378744"/>
              <a:gd name="connsiteY71" fmla="*/ 1054893 h 1138237"/>
              <a:gd name="connsiteX72" fmla="*/ 950119 w 1378744"/>
              <a:gd name="connsiteY72" fmla="*/ 1083468 h 1138237"/>
              <a:gd name="connsiteX73" fmla="*/ 962025 w 1378744"/>
              <a:gd name="connsiteY73" fmla="*/ 1107281 h 1138237"/>
              <a:gd name="connsiteX74" fmla="*/ 983457 w 1378744"/>
              <a:gd name="connsiteY74" fmla="*/ 1131093 h 1138237"/>
              <a:gd name="connsiteX75" fmla="*/ 1002507 w 1378744"/>
              <a:gd name="connsiteY75" fmla="*/ 1133475 h 1138237"/>
              <a:gd name="connsiteX76" fmla="*/ 1028700 w 1378744"/>
              <a:gd name="connsiteY76" fmla="*/ 1126331 h 1138237"/>
              <a:gd name="connsiteX77" fmla="*/ 1031082 w 1378744"/>
              <a:gd name="connsiteY77" fmla="*/ 1097756 h 1138237"/>
              <a:gd name="connsiteX78" fmla="*/ 1057275 w 1378744"/>
              <a:gd name="connsiteY78" fmla="*/ 1085850 h 1138237"/>
              <a:gd name="connsiteX79" fmla="*/ 1076325 w 1378744"/>
              <a:gd name="connsiteY79" fmla="*/ 1097756 h 1138237"/>
              <a:gd name="connsiteX80" fmla="*/ 1100138 w 1378744"/>
              <a:gd name="connsiteY80" fmla="*/ 1107281 h 1138237"/>
              <a:gd name="connsiteX81" fmla="*/ 1123950 w 1378744"/>
              <a:gd name="connsiteY81" fmla="*/ 1121568 h 1138237"/>
              <a:gd name="connsiteX82" fmla="*/ 1143000 w 1378744"/>
              <a:gd name="connsiteY82" fmla="*/ 1123950 h 1138237"/>
              <a:gd name="connsiteX83" fmla="*/ 1157288 w 1378744"/>
              <a:gd name="connsiteY83" fmla="*/ 1112043 h 1138237"/>
              <a:gd name="connsiteX84" fmla="*/ 1159669 w 1378744"/>
              <a:gd name="connsiteY84" fmla="*/ 1085850 h 1138237"/>
              <a:gd name="connsiteX85" fmla="*/ 1166813 w 1378744"/>
              <a:gd name="connsiteY85" fmla="*/ 1052512 h 1138237"/>
              <a:gd name="connsiteX86" fmla="*/ 1197769 w 1378744"/>
              <a:gd name="connsiteY86" fmla="*/ 1016793 h 1138237"/>
              <a:gd name="connsiteX87" fmla="*/ 1195388 w 1378744"/>
              <a:gd name="connsiteY87" fmla="*/ 954881 h 1138237"/>
              <a:gd name="connsiteX88" fmla="*/ 1209675 w 1378744"/>
              <a:gd name="connsiteY88" fmla="*/ 945356 h 1138237"/>
              <a:gd name="connsiteX89" fmla="*/ 1235869 w 1378744"/>
              <a:gd name="connsiteY89" fmla="*/ 945356 h 1138237"/>
              <a:gd name="connsiteX90" fmla="*/ 1235869 w 1378744"/>
              <a:gd name="connsiteY90" fmla="*/ 931068 h 1138237"/>
              <a:gd name="connsiteX91" fmla="*/ 1212057 w 1378744"/>
              <a:gd name="connsiteY91" fmla="*/ 912018 h 1138237"/>
              <a:gd name="connsiteX92" fmla="*/ 1195388 w 1378744"/>
              <a:gd name="connsiteY92" fmla="*/ 881062 h 1138237"/>
              <a:gd name="connsiteX93" fmla="*/ 1157288 w 1378744"/>
              <a:gd name="connsiteY93" fmla="*/ 871537 h 1138237"/>
              <a:gd name="connsiteX94" fmla="*/ 1119188 w 1378744"/>
              <a:gd name="connsiteY94" fmla="*/ 859631 h 1138237"/>
              <a:gd name="connsiteX95" fmla="*/ 1119188 w 1378744"/>
              <a:gd name="connsiteY95" fmla="*/ 831056 h 1138237"/>
              <a:gd name="connsiteX96" fmla="*/ 1135857 w 1378744"/>
              <a:gd name="connsiteY96" fmla="*/ 807243 h 1138237"/>
              <a:gd name="connsiteX97" fmla="*/ 1197769 w 1378744"/>
              <a:gd name="connsiteY97" fmla="*/ 759618 h 1138237"/>
              <a:gd name="connsiteX98" fmla="*/ 1247775 w 1378744"/>
              <a:gd name="connsiteY98" fmla="*/ 762000 h 1138237"/>
              <a:gd name="connsiteX99" fmla="*/ 1278732 w 1378744"/>
              <a:gd name="connsiteY99" fmla="*/ 762000 h 1138237"/>
              <a:gd name="connsiteX100" fmla="*/ 1271588 w 1378744"/>
              <a:gd name="connsiteY100" fmla="*/ 735806 h 1138237"/>
              <a:gd name="connsiteX101" fmla="*/ 1378744 w 1378744"/>
              <a:gd name="connsiteY101" fmla="*/ 678656 h 1138237"/>
              <a:gd name="connsiteX102" fmla="*/ 1331119 w 1378744"/>
              <a:gd name="connsiteY102" fmla="*/ 552450 h 1138237"/>
              <a:gd name="connsiteX103" fmla="*/ 1278732 w 1378744"/>
              <a:gd name="connsiteY103" fmla="*/ 514350 h 1138237"/>
              <a:gd name="connsiteX104" fmla="*/ 1252538 w 1378744"/>
              <a:gd name="connsiteY104" fmla="*/ 431006 h 1138237"/>
              <a:gd name="connsiteX105" fmla="*/ 1181100 w 1378744"/>
              <a:gd name="connsiteY105" fmla="*/ 431006 h 1138237"/>
              <a:gd name="connsiteX106" fmla="*/ 1166813 w 1378744"/>
              <a:gd name="connsiteY106" fmla="*/ 395287 h 1138237"/>
              <a:gd name="connsiteX107" fmla="*/ 1107282 w 1378744"/>
              <a:gd name="connsiteY107" fmla="*/ 421481 h 1138237"/>
              <a:gd name="connsiteX108" fmla="*/ 1054894 w 1378744"/>
              <a:gd name="connsiteY108" fmla="*/ 414337 h 1138237"/>
              <a:gd name="connsiteX109" fmla="*/ 1028700 w 1378744"/>
              <a:gd name="connsiteY109" fmla="*/ 371475 h 1138237"/>
              <a:gd name="connsiteX110" fmla="*/ 1023938 w 1378744"/>
              <a:gd name="connsiteY110" fmla="*/ 288131 h 1138237"/>
              <a:gd name="connsiteX111" fmla="*/ 1012032 w 1378744"/>
              <a:gd name="connsiteY111" fmla="*/ 269081 h 1138237"/>
              <a:gd name="connsiteX112" fmla="*/ 1012032 w 1378744"/>
              <a:gd name="connsiteY112" fmla="*/ 211931 h 1138237"/>
              <a:gd name="connsiteX113" fmla="*/ 959644 w 1378744"/>
              <a:gd name="connsiteY113" fmla="*/ 190500 h 1138237"/>
              <a:gd name="connsiteX114" fmla="*/ 914400 w 1378744"/>
              <a:gd name="connsiteY114" fmla="*/ 111918 h 1138237"/>
              <a:gd name="connsiteX115" fmla="*/ 854869 w 1378744"/>
              <a:gd name="connsiteY115" fmla="*/ 76200 h 1138237"/>
              <a:gd name="connsiteX116" fmla="*/ 873919 w 1378744"/>
              <a:gd name="connsiteY116" fmla="*/ 16668 h 1138237"/>
              <a:gd name="connsiteX117" fmla="*/ 783432 w 1378744"/>
              <a:gd name="connsiteY117" fmla="*/ 0 h 1138237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814388 w 1378744"/>
              <a:gd name="connsiteY55" fmla="*/ 1138237 h 1181100"/>
              <a:gd name="connsiteX56" fmla="*/ 828675 w 1378744"/>
              <a:gd name="connsiteY56" fmla="*/ 1109662 h 1181100"/>
              <a:gd name="connsiteX57" fmla="*/ 833438 w 1378744"/>
              <a:gd name="connsiteY57" fmla="*/ 1085850 h 1181100"/>
              <a:gd name="connsiteX58" fmla="*/ 797719 w 1378744"/>
              <a:gd name="connsiteY58" fmla="*/ 1059656 h 1181100"/>
              <a:gd name="connsiteX59" fmla="*/ 790575 w 1378744"/>
              <a:gd name="connsiteY59" fmla="*/ 1038225 h 1181100"/>
              <a:gd name="connsiteX60" fmla="*/ 790575 w 1378744"/>
              <a:gd name="connsiteY60" fmla="*/ 1021556 h 1181100"/>
              <a:gd name="connsiteX61" fmla="*/ 845344 w 1378744"/>
              <a:gd name="connsiteY61" fmla="*/ 952500 h 1181100"/>
              <a:gd name="connsiteX62" fmla="*/ 845344 w 1378744"/>
              <a:gd name="connsiteY62" fmla="*/ 952500 h 1181100"/>
              <a:gd name="connsiteX63" fmla="*/ 888207 w 1378744"/>
              <a:gd name="connsiteY63" fmla="*/ 966787 h 1181100"/>
              <a:gd name="connsiteX64" fmla="*/ 907257 w 1378744"/>
              <a:gd name="connsiteY64" fmla="*/ 981075 h 1181100"/>
              <a:gd name="connsiteX65" fmla="*/ 938213 w 1378744"/>
              <a:gd name="connsiteY65" fmla="*/ 990600 h 1181100"/>
              <a:gd name="connsiteX66" fmla="*/ 964407 w 1378744"/>
              <a:gd name="connsiteY66" fmla="*/ 985837 h 1181100"/>
              <a:gd name="connsiteX67" fmla="*/ 985838 w 1378744"/>
              <a:gd name="connsiteY67" fmla="*/ 985837 h 1181100"/>
              <a:gd name="connsiteX68" fmla="*/ 995363 w 1378744"/>
              <a:gd name="connsiteY68" fmla="*/ 995362 h 1181100"/>
              <a:gd name="connsiteX69" fmla="*/ 978694 w 1378744"/>
              <a:gd name="connsiteY69" fmla="*/ 1012031 h 1181100"/>
              <a:gd name="connsiteX70" fmla="*/ 969169 w 1378744"/>
              <a:gd name="connsiteY70" fmla="*/ 1031081 h 1181100"/>
              <a:gd name="connsiteX71" fmla="*/ 954882 w 1378744"/>
              <a:gd name="connsiteY71" fmla="*/ 1054893 h 1181100"/>
              <a:gd name="connsiteX72" fmla="*/ 950119 w 1378744"/>
              <a:gd name="connsiteY72" fmla="*/ 1083468 h 1181100"/>
              <a:gd name="connsiteX73" fmla="*/ 962025 w 1378744"/>
              <a:gd name="connsiteY73" fmla="*/ 1107281 h 1181100"/>
              <a:gd name="connsiteX74" fmla="*/ 983457 w 1378744"/>
              <a:gd name="connsiteY74" fmla="*/ 1131093 h 1181100"/>
              <a:gd name="connsiteX75" fmla="*/ 1002507 w 1378744"/>
              <a:gd name="connsiteY75" fmla="*/ 1133475 h 1181100"/>
              <a:gd name="connsiteX76" fmla="*/ 1028700 w 1378744"/>
              <a:gd name="connsiteY76" fmla="*/ 1126331 h 1181100"/>
              <a:gd name="connsiteX77" fmla="*/ 1031082 w 1378744"/>
              <a:gd name="connsiteY77" fmla="*/ 1097756 h 1181100"/>
              <a:gd name="connsiteX78" fmla="*/ 1057275 w 1378744"/>
              <a:gd name="connsiteY78" fmla="*/ 1085850 h 1181100"/>
              <a:gd name="connsiteX79" fmla="*/ 1076325 w 1378744"/>
              <a:gd name="connsiteY79" fmla="*/ 1097756 h 1181100"/>
              <a:gd name="connsiteX80" fmla="*/ 1100138 w 1378744"/>
              <a:gd name="connsiteY80" fmla="*/ 1107281 h 1181100"/>
              <a:gd name="connsiteX81" fmla="*/ 1123950 w 1378744"/>
              <a:gd name="connsiteY81" fmla="*/ 1121568 h 1181100"/>
              <a:gd name="connsiteX82" fmla="*/ 1143000 w 1378744"/>
              <a:gd name="connsiteY82" fmla="*/ 1123950 h 1181100"/>
              <a:gd name="connsiteX83" fmla="*/ 1157288 w 1378744"/>
              <a:gd name="connsiteY83" fmla="*/ 1112043 h 1181100"/>
              <a:gd name="connsiteX84" fmla="*/ 1159669 w 1378744"/>
              <a:gd name="connsiteY84" fmla="*/ 1085850 h 1181100"/>
              <a:gd name="connsiteX85" fmla="*/ 1166813 w 1378744"/>
              <a:gd name="connsiteY85" fmla="*/ 1052512 h 1181100"/>
              <a:gd name="connsiteX86" fmla="*/ 1197769 w 1378744"/>
              <a:gd name="connsiteY86" fmla="*/ 1016793 h 1181100"/>
              <a:gd name="connsiteX87" fmla="*/ 1195388 w 1378744"/>
              <a:gd name="connsiteY87" fmla="*/ 954881 h 1181100"/>
              <a:gd name="connsiteX88" fmla="*/ 1209675 w 1378744"/>
              <a:gd name="connsiteY88" fmla="*/ 945356 h 1181100"/>
              <a:gd name="connsiteX89" fmla="*/ 1235869 w 1378744"/>
              <a:gd name="connsiteY89" fmla="*/ 945356 h 1181100"/>
              <a:gd name="connsiteX90" fmla="*/ 1235869 w 1378744"/>
              <a:gd name="connsiteY90" fmla="*/ 931068 h 1181100"/>
              <a:gd name="connsiteX91" fmla="*/ 1212057 w 1378744"/>
              <a:gd name="connsiteY91" fmla="*/ 912018 h 1181100"/>
              <a:gd name="connsiteX92" fmla="*/ 1195388 w 1378744"/>
              <a:gd name="connsiteY92" fmla="*/ 881062 h 1181100"/>
              <a:gd name="connsiteX93" fmla="*/ 1157288 w 1378744"/>
              <a:gd name="connsiteY93" fmla="*/ 871537 h 1181100"/>
              <a:gd name="connsiteX94" fmla="*/ 1119188 w 1378744"/>
              <a:gd name="connsiteY94" fmla="*/ 859631 h 1181100"/>
              <a:gd name="connsiteX95" fmla="*/ 1119188 w 1378744"/>
              <a:gd name="connsiteY95" fmla="*/ 831056 h 1181100"/>
              <a:gd name="connsiteX96" fmla="*/ 1135857 w 1378744"/>
              <a:gd name="connsiteY96" fmla="*/ 807243 h 1181100"/>
              <a:gd name="connsiteX97" fmla="*/ 1197769 w 1378744"/>
              <a:gd name="connsiteY97" fmla="*/ 759618 h 1181100"/>
              <a:gd name="connsiteX98" fmla="*/ 1247775 w 1378744"/>
              <a:gd name="connsiteY98" fmla="*/ 762000 h 1181100"/>
              <a:gd name="connsiteX99" fmla="*/ 1278732 w 1378744"/>
              <a:gd name="connsiteY99" fmla="*/ 762000 h 1181100"/>
              <a:gd name="connsiteX100" fmla="*/ 1271588 w 1378744"/>
              <a:gd name="connsiteY100" fmla="*/ 735806 h 1181100"/>
              <a:gd name="connsiteX101" fmla="*/ 1378744 w 1378744"/>
              <a:gd name="connsiteY101" fmla="*/ 678656 h 1181100"/>
              <a:gd name="connsiteX102" fmla="*/ 1331119 w 1378744"/>
              <a:gd name="connsiteY102" fmla="*/ 552450 h 1181100"/>
              <a:gd name="connsiteX103" fmla="*/ 1278732 w 1378744"/>
              <a:gd name="connsiteY103" fmla="*/ 514350 h 1181100"/>
              <a:gd name="connsiteX104" fmla="*/ 1252538 w 1378744"/>
              <a:gd name="connsiteY104" fmla="*/ 431006 h 1181100"/>
              <a:gd name="connsiteX105" fmla="*/ 1181100 w 1378744"/>
              <a:gd name="connsiteY105" fmla="*/ 431006 h 1181100"/>
              <a:gd name="connsiteX106" fmla="*/ 1166813 w 1378744"/>
              <a:gd name="connsiteY106" fmla="*/ 395287 h 1181100"/>
              <a:gd name="connsiteX107" fmla="*/ 1107282 w 1378744"/>
              <a:gd name="connsiteY107" fmla="*/ 421481 h 1181100"/>
              <a:gd name="connsiteX108" fmla="*/ 1054894 w 1378744"/>
              <a:gd name="connsiteY108" fmla="*/ 414337 h 1181100"/>
              <a:gd name="connsiteX109" fmla="*/ 1028700 w 1378744"/>
              <a:gd name="connsiteY109" fmla="*/ 371475 h 1181100"/>
              <a:gd name="connsiteX110" fmla="*/ 1023938 w 1378744"/>
              <a:gd name="connsiteY110" fmla="*/ 288131 h 1181100"/>
              <a:gd name="connsiteX111" fmla="*/ 1012032 w 1378744"/>
              <a:gd name="connsiteY111" fmla="*/ 269081 h 1181100"/>
              <a:gd name="connsiteX112" fmla="*/ 1012032 w 1378744"/>
              <a:gd name="connsiteY112" fmla="*/ 211931 h 1181100"/>
              <a:gd name="connsiteX113" fmla="*/ 959644 w 1378744"/>
              <a:gd name="connsiteY113" fmla="*/ 190500 h 1181100"/>
              <a:gd name="connsiteX114" fmla="*/ 914400 w 1378744"/>
              <a:gd name="connsiteY114" fmla="*/ 111918 h 1181100"/>
              <a:gd name="connsiteX115" fmla="*/ 854869 w 1378744"/>
              <a:gd name="connsiteY115" fmla="*/ 76200 h 1181100"/>
              <a:gd name="connsiteX116" fmla="*/ 873919 w 1378744"/>
              <a:gd name="connsiteY116" fmla="*/ 16668 h 1181100"/>
              <a:gd name="connsiteX117" fmla="*/ 783432 w 1378744"/>
              <a:gd name="connsiteY117" fmla="*/ 0 h 1181100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626269 w 1378744"/>
              <a:gd name="connsiteY55" fmla="*/ 1171574 h 1181100"/>
              <a:gd name="connsiteX56" fmla="*/ 814388 w 1378744"/>
              <a:gd name="connsiteY56" fmla="*/ 1138237 h 1181100"/>
              <a:gd name="connsiteX57" fmla="*/ 828675 w 1378744"/>
              <a:gd name="connsiteY57" fmla="*/ 1109662 h 1181100"/>
              <a:gd name="connsiteX58" fmla="*/ 833438 w 1378744"/>
              <a:gd name="connsiteY58" fmla="*/ 1085850 h 1181100"/>
              <a:gd name="connsiteX59" fmla="*/ 797719 w 1378744"/>
              <a:gd name="connsiteY59" fmla="*/ 1059656 h 1181100"/>
              <a:gd name="connsiteX60" fmla="*/ 790575 w 1378744"/>
              <a:gd name="connsiteY60" fmla="*/ 1038225 h 1181100"/>
              <a:gd name="connsiteX61" fmla="*/ 790575 w 1378744"/>
              <a:gd name="connsiteY61" fmla="*/ 1021556 h 1181100"/>
              <a:gd name="connsiteX62" fmla="*/ 845344 w 1378744"/>
              <a:gd name="connsiteY62" fmla="*/ 952500 h 1181100"/>
              <a:gd name="connsiteX63" fmla="*/ 845344 w 1378744"/>
              <a:gd name="connsiteY63" fmla="*/ 952500 h 1181100"/>
              <a:gd name="connsiteX64" fmla="*/ 888207 w 1378744"/>
              <a:gd name="connsiteY64" fmla="*/ 966787 h 1181100"/>
              <a:gd name="connsiteX65" fmla="*/ 907257 w 1378744"/>
              <a:gd name="connsiteY65" fmla="*/ 981075 h 1181100"/>
              <a:gd name="connsiteX66" fmla="*/ 938213 w 1378744"/>
              <a:gd name="connsiteY66" fmla="*/ 990600 h 1181100"/>
              <a:gd name="connsiteX67" fmla="*/ 964407 w 1378744"/>
              <a:gd name="connsiteY67" fmla="*/ 985837 h 1181100"/>
              <a:gd name="connsiteX68" fmla="*/ 985838 w 1378744"/>
              <a:gd name="connsiteY68" fmla="*/ 985837 h 1181100"/>
              <a:gd name="connsiteX69" fmla="*/ 995363 w 1378744"/>
              <a:gd name="connsiteY69" fmla="*/ 995362 h 1181100"/>
              <a:gd name="connsiteX70" fmla="*/ 978694 w 1378744"/>
              <a:gd name="connsiteY70" fmla="*/ 1012031 h 1181100"/>
              <a:gd name="connsiteX71" fmla="*/ 969169 w 1378744"/>
              <a:gd name="connsiteY71" fmla="*/ 1031081 h 1181100"/>
              <a:gd name="connsiteX72" fmla="*/ 954882 w 1378744"/>
              <a:gd name="connsiteY72" fmla="*/ 1054893 h 1181100"/>
              <a:gd name="connsiteX73" fmla="*/ 950119 w 1378744"/>
              <a:gd name="connsiteY73" fmla="*/ 1083468 h 1181100"/>
              <a:gd name="connsiteX74" fmla="*/ 962025 w 1378744"/>
              <a:gd name="connsiteY74" fmla="*/ 1107281 h 1181100"/>
              <a:gd name="connsiteX75" fmla="*/ 983457 w 1378744"/>
              <a:gd name="connsiteY75" fmla="*/ 1131093 h 1181100"/>
              <a:gd name="connsiteX76" fmla="*/ 1002507 w 1378744"/>
              <a:gd name="connsiteY76" fmla="*/ 1133475 h 1181100"/>
              <a:gd name="connsiteX77" fmla="*/ 1028700 w 1378744"/>
              <a:gd name="connsiteY77" fmla="*/ 1126331 h 1181100"/>
              <a:gd name="connsiteX78" fmla="*/ 1031082 w 1378744"/>
              <a:gd name="connsiteY78" fmla="*/ 1097756 h 1181100"/>
              <a:gd name="connsiteX79" fmla="*/ 1057275 w 1378744"/>
              <a:gd name="connsiteY79" fmla="*/ 1085850 h 1181100"/>
              <a:gd name="connsiteX80" fmla="*/ 1076325 w 1378744"/>
              <a:gd name="connsiteY80" fmla="*/ 1097756 h 1181100"/>
              <a:gd name="connsiteX81" fmla="*/ 1100138 w 1378744"/>
              <a:gd name="connsiteY81" fmla="*/ 1107281 h 1181100"/>
              <a:gd name="connsiteX82" fmla="*/ 1123950 w 1378744"/>
              <a:gd name="connsiteY82" fmla="*/ 1121568 h 1181100"/>
              <a:gd name="connsiteX83" fmla="*/ 1143000 w 1378744"/>
              <a:gd name="connsiteY83" fmla="*/ 1123950 h 1181100"/>
              <a:gd name="connsiteX84" fmla="*/ 1157288 w 1378744"/>
              <a:gd name="connsiteY84" fmla="*/ 1112043 h 1181100"/>
              <a:gd name="connsiteX85" fmla="*/ 1159669 w 1378744"/>
              <a:gd name="connsiteY85" fmla="*/ 1085850 h 1181100"/>
              <a:gd name="connsiteX86" fmla="*/ 1166813 w 1378744"/>
              <a:gd name="connsiteY86" fmla="*/ 1052512 h 1181100"/>
              <a:gd name="connsiteX87" fmla="*/ 1197769 w 1378744"/>
              <a:gd name="connsiteY87" fmla="*/ 1016793 h 1181100"/>
              <a:gd name="connsiteX88" fmla="*/ 1195388 w 1378744"/>
              <a:gd name="connsiteY88" fmla="*/ 954881 h 1181100"/>
              <a:gd name="connsiteX89" fmla="*/ 1209675 w 1378744"/>
              <a:gd name="connsiteY89" fmla="*/ 945356 h 1181100"/>
              <a:gd name="connsiteX90" fmla="*/ 1235869 w 1378744"/>
              <a:gd name="connsiteY90" fmla="*/ 945356 h 1181100"/>
              <a:gd name="connsiteX91" fmla="*/ 1235869 w 1378744"/>
              <a:gd name="connsiteY91" fmla="*/ 931068 h 1181100"/>
              <a:gd name="connsiteX92" fmla="*/ 1212057 w 1378744"/>
              <a:gd name="connsiteY92" fmla="*/ 912018 h 1181100"/>
              <a:gd name="connsiteX93" fmla="*/ 1195388 w 1378744"/>
              <a:gd name="connsiteY93" fmla="*/ 881062 h 1181100"/>
              <a:gd name="connsiteX94" fmla="*/ 1157288 w 1378744"/>
              <a:gd name="connsiteY94" fmla="*/ 871537 h 1181100"/>
              <a:gd name="connsiteX95" fmla="*/ 1119188 w 1378744"/>
              <a:gd name="connsiteY95" fmla="*/ 859631 h 1181100"/>
              <a:gd name="connsiteX96" fmla="*/ 1119188 w 1378744"/>
              <a:gd name="connsiteY96" fmla="*/ 831056 h 1181100"/>
              <a:gd name="connsiteX97" fmla="*/ 1135857 w 1378744"/>
              <a:gd name="connsiteY97" fmla="*/ 807243 h 1181100"/>
              <a:gd name="connsiteX98" fmla="*/ 1197769 w 1378744"/>
              <a:gd name="connsiteY98" fmla="*/ 759618 h 1181100"/>
              <a:gd name="connsiteX99" fmla="*/ 1247775 w 1378744"/>
              <a:gd name="connsiteY99" fmla="*/ 762000 h 1181100"/>
              <a:gd name="connsiteX100" fmla="*/ 1278732 w 1378744"/>
              <a:gd name="connsiteY100" fmla="*/ 762000 h 1181100"/>
              <a:gd name="connsiteX101" fmla="*/ 1271588 w 1378744"/>
              <a:gd name="connsiteY101" fmla="*/ 735806 h 1181100"/>
              <a:gd name="connsiteX102" fmla="*/ 1378744 w 1378744"/>
              <a:gd name="connsiteY102" fmla="*/ 678656 h 1181100"/>
              <a:gd name="connsiteX103" fmla="*/ 1331119 w 1378744"/>
              <a:gd name="connsiteY103" fmla="*/ 552450 h 1181100"/>
              <a:gd name="connsiteX104" fmla="*/ 1278732 w 1378744"/>
              <a:gd name="connsiteY104" fmla="*/ 514350 h 1181100"/>
              <a:gd name="connsiteX105" fmla="*/ 1252538 w 1378744"/>
              <a:gd name="connsiteY105" fmla="*/ 431006 h 1181100"/>
              <a:gd name="connsiteX106" fmla="*/ 1181100 w 1378744"/>
              <a:gd name="connsiteY106" fmla="*/ 431006 h 1181100"/>
              <a:gd name="connsiteX107" fmla="*/ 1166813 w 1378744"/>
              <a:gd name="connsiteY107" fmla="*/ 395287 h 1181100"/>
              <a:gd name="connsiteX108" fmla="*/ 1107282 w 1378744"/>
              <a:gd name="connsiteY108" fmla="*/ 421481 h 1181100"/>
              <a:gd name="connsiteX109" fmla="*/ 1054894 w 1378744"/>
              <a:gd name="connsiteY109" fmla="*/ 414337 h 1181100"/>
              <a:gd name="connsiteX110" fmla="*/ 1028700 w 1378744"/>
              <a:gd name="connsiteY110" fmla="*/ 371475 h 1181100"/>
              <a:gd name="connsiteX111" fmla="*/ 1023938 w 1378744"/>
              <a:gd name="connsiteY111" fmla="*/ 288131 h 1181100"/>
              <a:gd name="connsiteX112" fmla="*/ 1012032 w 1378744"/>
              <a:gd name="connsiteY112" fmla="*/ 269081 h 1181100"/>
              <a:gd name="connsiteX113" fmla="*/ 1012032 w 1378744"/>
              <a:gd name="connsiteY113" fmla="*/ 211931 h 1181100"/>
              <a:gd name="connsiteX114" fmla="*/ 959644 w 1378744"/>
              <a:gd name="connsiteY114" fmla="*/ 190500 h 1181100"/>
              <a:gd name="connsiteX115" fmla="*/ 914400 w 1378744"/>
              <a:gd name="connsiteY115" fmla="*/ 111918 h 1181100"/>
              <a:gd name="connsiteX116" fmla="*/ 854869 w 1378744"/>
              <a:gd name="connsiteY116" fmla="*/ 76200 h 1181100"/>
              <a:gd name="connsiteX117" fmla="*/ 873919 w 1378744"/>
              <a:gd name="connsiteY117" fmla="*/ 16668 h 1181100"/>
              <a:gd name="connsiteX118" fmla="*/ 783432 w 1378744"/>
              <a:gd name="connsiteY118" fmla="*/ 0 h 1181100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814388 w 1378744"/>
              <a:gd name="connsiteY56" fmla="*/ 1138237 h 1250156"/>
              <a:gd name="connsiteX57" fmla="*/ 828675 w 1378744"/>
              <a:gd name="connsiteY57" fmla="*/ 1109662 h 1250156"/>
              <a:gd name="connsiteX58" fmla="*/ 833438 w 1378744"/>
              <a:gd name="connsiteY58" fmla="*/ 1085850 h 1250156"/>
              <a:gd name="connsiteX59" fmla="*/ 797719 w 1378744"/>
              <a:gd name="connsiteY59" fmla="*/ 1059656 h 1250156"/>
              <a:gd name="connsiteX60" fmla="*/ 790575 w 1378744"/>
              <a:gd name="connsiteY60" fmla="*/ 1038225 h 1250156"/>
              <a:gd name="connsiteX61" fmla="*/ 790575 w 1378744"/>
              <a:gd name="connsiteY61" fmla="*/ 1021556 h 1250156"/>
              <a:gd name="connsiteX62" fmla="*/ 845344 w 1378744"/>
              <a:gd name="connsiteY62" fmla="*/ 952500 h 1250156"/>
              <a:gd name="connsiteX63" fmla="*/ 845344 w 1378744"/>
              <a:gd name="connsiteY63" fmla="*/ 952500 h 1250156"/>
              <a:gd name="connsiteX64" fmla="*/ 888207 w 1378744"/>
              <a:gd name="connsiteY64" fmla="*/ 966787 h 1250156"/>
              <a:gd name="connsiteX65" fmla="*/ 907257 w 1378744"/>
              <a:gd name="connsiteY65" fmla="*/ 981075 h 1250156"/>
              <a:gd name="connsiteX66" fmla="*/ 938213 w 1378744"/>
              <a:gd name="connsiteY66" fmla="*/ 990600 h 1250156"/>
              <a:gd name="connsiteX67" fmla="*/ 964407 w 1378744"/>
              <a:gd name="connsiteY67" fmla="*/ 985837 h 1250156"/>
              <a:gd name="connsiteX68" fmla="*/ 985838 w 1378744"/>
              <a:gd name="connsiteY68" fmla="*/ 985837 h 1250156"/>
              <a:gd name="connsiteX69" fmla="*/ 995363 w 1378744"/>
              <a:gd name="connsiteY69" fmla="*/ 995362 h 1250156"/>
              <a:gd name="connsiteX70" fmla="*/ 978694 w 1378744"/>
              <a:gd name="connsiteY70" fmla="*/ 1012031 h 1250156"/>
              <a:gd name="connsiteX71" fmla="*/ 969169 w 1378744"/>
              <a:gd name="connsiteY71" fmla="*/ 1031081 h 1250156"/>
              <a:gd name="connsiteX72" fmla="*/ 954882 w 1378744"/>
              <a:gd name="connsiteY72" fmla="*/ 1054893 h 1250156"/>
              <a:gd name="connsiteX73" fmla="*/ 950119 w 1378744"/>
              <a:gd name="connsiteY73" fmla="*/ 1083468 h 1250156"/>
              <a:gd name="connsiteX74" fmla="*/ 962025 w 1378744"/>
              <a:gd name="connsiteY74" fmla="*/ 1107281 h 1250156"/>
              <a:gd name="connsiteX75" fmla="*/ 983457 w 1378744"/>
              <a:gd name="connsiteY75" fmla="*/ 1131093 h 1250156"/>
              <a:gd name="connsiteX76" fmla="*/ 1002507 w 1378744"/>
              <a:gd name="connsiteY76" fmla="*/ 1133475 h 1250156"/>
              <a:gd name="connsiteX77" fmla="*/ 1028700 w 1378744"/>
              <a:gd name="connsiteY77" fmla="*/ 1126331 h 1250156"/>
              <a:gd name="connsiteX78" fmla="*/ 1031082 w 1378744"/>
              <a:gd name="connsiteY78" fmla="*/ 1097756 h 1250156"/>
              <a:gd name="connsiteX79" fmla="*/ 1057275 w 1378744"/>
              <a:gd name="connsiteY79" fmla="*/ 1085850 h 1250156"/>
              <a:gd name="connsiteX80" fmla="*/ 1076325 w 1378744"/>
              <a:gd name="connsiteY80" fmla="*/ 1097756 h 1250156"/>
              <a:gd name="connsiteX81" fmla="*/ 1100138 w 1378744"/>
              <a:gd name="connsiteY81" fmla="*/ 1107281 h 1250156"/>
              <a:gd name="connsiteX82" fmla="*/ 1123950 w 1378744"/>
              <a:gd name="connsiteY82" fmla="*/ 1121568 h 1250156"/>
              <a:gd name="connsiteX83" fmla="*/ 1143000 w 1378744"/>
              <a:gd name="connsiteY83" fmla="*/ 1123950 h 1250156"/>
              <a:gd name="connsiteX84" fmla="*/ 1157288 w 1378744"/>
              <a:gd name="connsiteY84" fmla="*/ 1112043 h 1250156"/>
              <a:gd name="connsiteX85" fmla="*/ 1159669 w 1378744"/>
              <a:gd name="connsiteY85" fmla="*/ 1085850 h 1250156"/>
              <a:gd name="connsiteX86" fmla="*/ 1166813 w 1378744"/>
              <a:gd name="connsiteY86" fmla="*/ 1052512 h 1250156"/>
              <a:gd name="connsiteX87" fmla="*/ 1197769 w 1378744"/>
              <a:gd name="connsiteY87" fmla="*/ 1016793 h 1250156"/>
              <a:gd name="connsiteX88" fmla="*/ 1195388 w 1378744"/>
              <a:gd name="connsiteY88" fmla="*/ 954881 h 1250156"/>
              <a:gd name="connsiteX89" fmla="*/ 1209675 w 1378744"/>
              <a:gd name="connsiteY89" fmla="*/ 945356 h 1250156"/>
              <a:gd name="connsiteX90" fmla="*/ 1235869 w 1378744"/>
              <a:gd name="connsiteY90" fmla="*/ 945356 h 1250156"/>
              <a:gd name="connsiteX91" fmla="*/ 1235869 w 1378744"/>
              <a:gd name="connsiteY91" fmla="*/ 931068 h 1250156"/>
              <a:gd name="connsiteX92" fmla="*/ 1212057 w 1378744"/>
              <a:gd name="connsiteY92" fmla="*/ 912018 h 1250156"/>
              <a:gd name="connsiteX93" fmla="*/ 1195388 w 1378744"/>
              <a:gd name="connsiteY93" fmla="*/ 881062 h 1250156"/>
              <a:gd name="connsiteX94" fmla="*/ 1157288 w 1378744"/>
              <a:gd name="connsiteY94" fmla="*/ 871537 h 1250156"/>
              <a:gd name="connsiteX95" fmla="*/ 1119188 w 1378744"/>
              <a:gd name="connsiteY95" fmla="*/ 859631 h 1250156"/>
              <a:gd name="connsiteX96" fmla="*/ 1119188 w 1378744"/>
              <a:gd name="connsiteY96" fmla="*/ 831056 h 1250156"/>
              <a:gd name="connsiteX97" fmla="*/ 1135857 w 1378744"/>
              <a:gd name="connsiteY97" fmla="*/ 807243 h 1250156"/>
              <a:gd name="connsiteX98" fmla="*/ 1197769 w 1378744"/>
              <a:gd name="connsiteY98" fmla="*/ 759618 h 1250156"/>
              <a:gd name="connsiteX99" fmla="*/ 1247775 w 1378744"/>
              <a:gd name="connsiteY99" fmla="*/ 762000 h 1250156"/>
              <a:gd name="connsiteX100" fmla="*/ 1278732 w 1378744"/>
              <a:gd name="connsiteY100" fmla="*/ 762000 h 1250156"/>
              <a:gd name="connsiteX101" fmla="*/ 1271588 w 1378744"/>
              <a:gd name="connsiteY101" fmla="*/ 735806 h 1250156"/>
              <a:gd name="connsiteX102" fmla="*/ 1378744 w 1378744"/>
              <a:gd name="connsiteY102" fmla="*/ 678656 h 1250156"/>
              <a:gd name="connsiteX103" fmla="*/ 1331119 w 1378744"/>
              <a:gd name="connsiteY103" fmla="*/ 552450 h 1250156"/>
              <a:gd name="connsiteX104" fmla="*/ 1278732 w 1378744"/>
              <a:gd name="connsiteY104" fmla="*/ 514350 h 1250156"/>
              <a:gd name="connsiteX105" fmla="*/ 1252538 w 1378744"/>
              <a:gd name="connsiteY105" fmla="*/ 431006 h 1250156"/>
              <a:gd name="connsiteX106" fmla="*/ 1181100 w 1378744"/>
              <a:gd name="connsiteY106" fmla="*/ 431006 h 1250156"/>
              <a:gd name="connsiteX107" fmla="*/ 1166813 w 1378744"/>
              <a:gd name="connsiteY107" fmla="*/ 395287 h 1250156"/>
              <a:gd name="connsiteX108" fmla="*/ 1107282 w 1378744"/>
              <a:gd name="connsiteY108" fmla="*/ 421481 h 1250156"/>
              <a:gd name="connsiteX109" fmla="*/ 1054894 w 1378744"/>
              <a:gd name="connsiteY109" fmla="*/ 414337 h 1250156"/>
              <a:gd name="connsiteX110" fmla="*/ 1028700 w 1378744"/>
              <a:gd name="connsiteY110" fmla="*/ 371475 h 1250156"/>
              <a:gd name="connsiteX111" fmla="*/ 1023938 w 1378744"/>
              <a:gd name="connsiteY111" fmla="*/ 288131 h 1250156"/>
              <a:gd name="connsiteX112" fmla="*/ 1012032 w 1378744"/>
              <a:gd name="connsiteY112" fmla="*/ 269081 h 1250156"/>
              <a:gd name="connsiteX113" fmla="*/ 1012032 w 1378744"/>
              <a:gd name="connsiteY113" fmla="*/ 211931 h 1250156"/>
              <a:gd name="connsiteX114" fmla="*/ 959644 w 1378744"/>
              <a:gd name="connsiteY114" fmla="*/ 190500 h 1250156"/>
              <a:gd name="connsiteX115" fmla="*/ 914400 w 1378744"/>
              <a:gd name="connsiteY115" fmla="*/ 111918 h 1250156"/>
              <a:gd name="connsiteX116" fmla="*/ 854869 w 1378744"/>
              <a:gd name="connsiteY116" fmla="*/ 76200 h 1250156"/>
              <a:gd name="connsiteX117" fmla="*/ 873919 w 1378744"/>
              <a:gd name="connsiteY117" fmla="*/ 16668 h 1250156"/>
              <a:gd name="connsiteX118" fmla="*/ 783432 w 1378744"/>
              <a:gd name="connsiteY118" fmla="*/ 0 h 1250156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681038 w 1378744"/>
              <a:gd name="connsiteY56" fmla="*/ 1216817 h 1250156"/>
              <a:gd name="connsiteX57" fmla="*/ 814388 w 1378744"/>
              <a:gd name="connsiteY57" fmla="*/ 1138237 h 1250156"/>
              <a:gd name="connsiteX58" fmla="*/ 828675 w 1378744"/>
              <a:gd name="connsiteY58" fmla="*/ 1109662 h 1250156"/>
              <a:gd name="connsiteX59" fmla="*/ 833438 w 1378744"/>
              <a:gd name="connsiteY59" fmla="*/ 1085850 h 1250156"/>
              <a:gd name="connsiteX60" fmla="*/ 797719 w 1378744"/>
              <a:gd name="connsiteY60" fmla="*/ 1059656 h 1250156"/>
              <a:gd name="connsiteX61" fmla="*/ 790575 w 1378744"/>
              <a:gd name="connsiteY61" fmla="*/ 1038225 h 1250156"/>
              <a:gd name="connsiteX62" fmla="*/ 790575 w 1378744"/>
              <a:gd name="connsiteY62" fmla="*/ 1021556 h 1250156"/>
              <a:gd name="connsiteX63" fmla="*/ 845344 w 1378744"/>
              <a:gd name="connsiteY63" fmla="*/ 952500 h 1250156"/>
              <a:gd name="connsiteX64" fmla="*/ 845344 w 1378744"/>
              <a:gd name="connsiteY64" fmla="*/ 952500 h 1250156"/>
              <a:gd name="connsiteX65" fmla="*/ 888207 w 1378744"/>
              <a:gd name="connsiteY65" fmla="*/ 966787 h 1250156"/>
              <a:gd name="connsiteX66" fmla="*/ 907257 w 1378744"/>
              <a:gd name="connsiteY66" fmla="*/ 981075 h 1250156"/>
              <a:gd name="connsiteX67" fmla="*/ 938213 w 1378744"/>
              <a:gd name="connsiteY67" fmla="*/ 990600 h 1250156"/>
              <a:gd name="connsiteX68" fmla="*/ 964407 w 1378744"/>
              <a:gd name="connsiteY68" fmla="*/ 985837 h 1250156"/>
              <a:gd name="connsiteX69" fmla="*/ 985838 w 1378744"/>
              <a:gd name="connsiteY69" fmla="*/ 985837 h 1250156"/>
              <a:gd name="connsiteX70" fmla="*/ 995363 w 1378744"/>
              <a:gd name="connsiteY70" fmla="*/ 995362 h 1250156"/>
              <a:gd name="connsiteX71" fmla="*/ 978694 w 1378744"/>
              <a:gd name="connsiteY71" fmla="*/ 1012031 h 1250156"/>
              <a:gd name="connsiteX72" fmla="*/ 969169 w 1378744"/>
              <a:gd name="connsiteY72" fmla="*/ 1031081 h 1250156"/>
              <a:gd name="connsiteX73" fmla="*/ 954882 w 1378744"/>
              <a:gd name="connsiteY73" fmla="*/ 1054893 h 1250156"/>
              <a:gd name="connsiteX74" fmla="*/ 950119 w 1378744"/>
              <a:gd name="connsiteY74" fmla="*/ 1083468 h 1250156"/>
              <a:gd name="connsiteX75" fmla="*/ 962025 w 1378744"/>
              <a:gd name="connsiteY75" fmla="*/ 1107281 h 1250156"/>
              <a:gd name="connsiteX76" fmla="*/ 983457 w 1378744"/>
              <a:gd name="connsiteY76" fmla="*/ 1131093 h 1250156"/>
              <a:gd name="connsiteX77" fmla="*/ 1002507 w 1378744"/>
              <a:gd name="connsiteY77" fmla="*/ 1133475 h 1250156"/>
              <a:gd name="connsiteX78" fmla="*/ 1028700 w 1378744"/>
              <a:gd name="connsiteY78" fmla="*/ 1126331 h 1250156"/>
              <a:gd name="connsiteX79" fmla="*/ 1031082 w 1378744"/>
              <a:gd name="connsiteY79" fmla="*/ 1097756 h 1250156"/>
              <a:gd name="connsiteX80" fmla="*/ 1057275 w 1378744"/>
              <a:gd name="connsiteY80" fmla="*/ 1085850 h 1250156"/>
              <a:gd name="connsiteX81" fmla="*/ 1076325 w 1378744"/>
              <a:gd name="connsiteY81" fmla="*/ 1097756 h 1250156"/>
              <a:gd name="connsiteX82" fmla="*/ 1100138 w 1378744"/>
              <a:gd name="connsiteY82" fmla="*/ 1107281 h 1250156"/>
              <a:gd name="connsiteX83" fmla="*/ 1123950 w 1378744"/>
              <a:gd name="connsiteY83" fmla="*/ 1121568 h 1250156"/>
              <a:gd name="connsiteX84" fmla="*/ 1143000 w 1378744"/>
              <a:gd name="connsiteY84" fmla="*/ 1123950 h 1250156"/>
              <a:gd name="connsiteX85" fmla="*/ 1157288 w 1378744"/>
              <a:gd name="connsiteY85" fmla="*/ 1112043 h 1250156"/>
              <a:gd name="connsiteX86" fmla="*/ 1159669 w 1378744"/>
              <a:gd name="connsiteY86" fmla="*/ 1085850 h 1250156"/>
              <a:gd name="connsiteX87" fmla="*/ 1166813 w 1378744"/>
              <a:gd name="connsiteY87" fmla="*/ 1052512 h 1250156"/>
              <a:gd name="connsiteX88" fmla="*/ 1197769 w 1378744"/>
              <a:gd name="connsiteY88" fmla="*/ 1016793 h 1250156"/>
              <a:gd name="connsiteX89" fmla="*/ 1195388 w 1378744"/>
              <a:gd name="connsiteY89" fmla="*/ 954881 h 1250156"/>
              <a:gd name="connsiteX90" fmla="*/ 1209675 w 1378744"/>
              <a:gd name="connsiteY90" fmla="*/ 945356 h 1250156"/>
              <a:gd name="connsiteX91" fmla="*/ 1235869 w 1378744"/>
              <a:gd name="connsiteY91" fmla="*/ 945356 h 1250156"/>
              <a:gd name="connsiteX92" fmla="*/ 1235869 w 1378744"/>
              <a:gd name="connsiteY92" fmla="*/ 931068 h 1250156"/>
              <a:gd name="connsiteX93" fmla="*/ 1212057 w 1378744"/>
              <a:gd name="connsiteY93" fmla="*/ 912018 h 1250156"/>
              <a:gd name="connsiteX94" fmla="*/ 1195388 w 1378744"/>
              <a:gd name="connsiteY94" fmla="*/ 881062 h 1250156"/>
              <a:gd name="connsiteX95" fmla="*/ 1157288 w 1378744"/>
              <a:gd name="connsiteY95" fmla="*/ 871537 h 1250156"/>
              <a:gd name="connsiteX96" fmla="*/ 1119188 w 1378744"/>
              <a:gd name="connsiteY96" fmla="*/ 859631 h 1250156"/>
              <a:gd name="connsiteX97" fmla="*/ 1119188 w 1378744"/>
              <a:gd name="connsiteY97" fmla="*/ 831056 h 1250156"/>
              <a:gd name="connsiteX98" fmla="*/ 1135857 w 1378744"/>
              <a:gd name="connsiteY98" fmla="*/ 807243 h 1250156"/>
              <a:gd name="connsiteX99" fmla="*/ 1197769 w 1378744"/>
              <a:gd name="connsiteY99" fmla="*/ 759618 h 1250156"/>
              <a:gd name="connsiteX100" fmla="*/ 1247775 w 1378744"/>
              <a:gd name="connsiteY100" fmla="*/ 762000 h 1250156"/>
              <a:gd name="connsiteX101" fmla="*/ 1278732 w 1378744"/>
              <a:gd name="connsiteY101" fmla="*/ 762000 h 1250156"/>
              <a:gd name="connsiteX102" fmla="*/ 1271588 w 1378744"/>
              <a:gd name="connsiteY102" fmla="*/ 735806 h 1250156"/>
              <a:gd name="connsiteX103" fmla="*/ 1378744 w 1378744"/>
              <a:gd name="connsiteY103" fmla="*/ 678656 h 1250156"/>
              <a:gd name="connsiteX104" fmla="*/ 1331119 w 1378744"/>
              <a:gd name="connsiteY104" fmla="*/ 552450 h 1250156"/>
              <a:gd name="connsiteX105" fmla="*/ 1278732 w 1378744"/>
              <a:gd name="connsiteY105" fmla="*/ 514350 h 1250156"/>
              <a:gd name="connsiteX106" fmla="*/ 1252538 w 1378744"/>
              <a:gd name="connsiteY106" fmla="*/ 431006 h 1250156"/>
              <a:gd name="connsiteX107" fmla="*/ 1181100 w 1378744"/>
              <a:gd name="connsiteY107" fmla="*/ 431006 h 1250156"/>
              <a:gd name="connsiteX108" fmla="*/ 1166813 w 1378744"/>
              <a:gd name="connsiteY108" fmla="*/ 395287 h 1250156"/>
              <a:gd name="connsiteX109" fmla="*/ 1107282 w 1378744"/>
              <a:gd name="connsiteY109" fmla="*/ 421481 h 1250156"/>
              <a:gd name="connsiteX110" fmla="*/ 1054894 w 1378744"/>
              <a:gd name="connsiteY110" fmla="*/ 414337 h 1250156"/>
              <a:gd name="connsiteX111" fmla="*/ 1028700 w 1378744"/>
              <a:gd name="connsiteY111" fmla="*/ 371475 h 1250156"/>
              <a:gd name="connsiteX112" fmla="*/ 1023938 w 1378744"/>
              <a:gd name="connsiteY112" fmla="*/ 288131 h 1250156"/>
              <a:gd name="connsiteX113" fmla="*/ 1012032 w 1378744"/>
              <a:gd name="connsiteY113" fmla="*/ 269081 h 1250156"/>
              <a:gd name="connsiteX114" fmla="*/ 1012032 w 1378744"/>
              <a:gd name="connsiteY114" fmla="*/ 211931 h 1250156"/>
              <a:gd name="connsiteX115" fmla="*/ 959644 w 1378744"/>
              <a:gd name="connsiteY115" fmla="*/ 190500 h 1250156"/>
              <a:gd name="connsiteX116" fmla="*/ 914400 w 1378744"/>
              <a:gd name="connsiteY116" fmla="*/ 111918 h 1250156"/>
              <a:gd name="connsiteX117" fmla="*/ 854869 w 1378744"/>
              <a:gd name="connsiteY117" fmla="*/ 76200 h 1250156"/>
              <a:gd name="connsiteX118" fmla="*/ 873919 w 1378744"/>
              <a:gd name="connsiteY118" fmla="*/ 16668 h 1250156"/>
              <a:gd name="connsiteX119" fmla="*/ 783432 w 1378744"/>
              <a:gd name="connsiteY119" fmla="*/ 0 h 1250156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814388 w 1378744"/>
              <a:gd name="connsiteY57" fmla="*/ 1138237 h 1278730"/>
              <a:gd name="connsiteX58" fmla="*/ 828675 w 1378744"/>
              <a:gd name="connsiteY58" fmla="*/ 1109662 h 1278730"/>
              <a:gd name="connsiteX59" fmla="*/ 833438 w 1378744"/>
              <a:gd name="connsiteY59" fmla="*/ 1085850 h 1278730"/>
              <a:gd name="connsiteX60" fmla="*/ 797719 w 1378744"/>
              <a:gd name="connsiteY60" fmla="*/ 1059656 h 1278730"/>
              <a:gd name="connsiteX61" fmla="*/ 790575 w 1378744"/>
              <a:gd name="connsiteY61" fmla="*/ 1038225 h 1278730"/>
              <a:gd name="connsiteX62" fmla="*/ 790575 w 1378744"/>
              <a:gd name="connsiteY62" fmla="*/ 1021556 h 1278730"/>
              <a:gd name="connsiteX63" fmla="*/ 845344 w 1378744"/>
              <a:gd name="connsiteY63" fmla="*/ 952500 h 1278730"/>
              <a:gd name="connsiteX64" fmla="*/ 845344 w 1378744"/>
              <a:gd name="connsiteY64" fmla="*/ 952500 h 1278730"/>
              <a:gd name="connsiteX65" fmla="*/ 888207 w 1378744"/>
              <a:gd name="connsiteY65" fmla="*/ 966787 h 1278730"/>
              <a:gd name="connsiteX66" fmla="*/ 907257 w 1378744"/>
              <a:gd name="connsiteY66" fmla="*/ 981075 h 1278730"/>
              <a:gd name="connsiteX67" fmla="*/ 938213 w 1378744"/>
              <a:gd name="connsiteY67" fmla="*/ 990600 h 1278730"/>
              <a:gd name="connsiteX68" fmla="*/ 964407 w 1378744"/>
              <a:gd name="connsiteY68" fmla="*/ 985837 h 1278730"/>
              <a:gd name="connsiteX69" fmla="*/ 985838 w 1378744"/>
              <a:gd name="connsiteY69" fmla="*/ 985837 h 1278730"/>
              <a:gd name="connsiteX70" fmla="*/ 995363 w 1378744"/>
              <a:gd name="connsiteY70" fmla="*/ 995362 h 1278730"/>
              <a:gd name="connsiteX71" fmla="*/ 978694 w 1378744"/>
              <a:gd name="connsiteY71" fmla="*/ 1012031 h 1278730"/>
              <a:gd name="connsiteX72" fmla="*/ 969169 w 1378744"/>
              <a:gd name="connsiteY72" fmla="*/ 1031081 h 1278730"/>
              <a:gd name="connsiteX73" fmla="*/ 954882 w 1378744"/>
              <a:gd name="connsiteY73" fmla="*/ 1054893 h 1278730"/>
              <a:gd name="connsiteX74" fmla="*/ 950119 w 1378744"/>
              <a:gd name="connsiteY74" fmla="*/ 1083468 h 1278730"/>
              <a:gd name="connsiteX75" fmla="*/ 962025 w 1378744"/>
              <a:gd name="connsiteY75" fmla="*/ 1107281 h 1278730"/>
              <a:gd name="connsiteX76" fmla="*/ 983457 w 1378744"/>
              <a:gd name="connsiteY76" fmla="*/ 1131093 h 1278730"/>
              <a:gd name="connsiteX77" fmla="*/ 1002507 w 1378744"/>
              <a:gd name="connsiteY77" fmla="*/ 1133475 h 1278730"/>
              <a:gd name="connsiteX78" fmla="*/ 1028700 w 1378744"/>
              <a:gd name="connsiteY78" fmla="*/ 1126331 h 1278730"/>
              <a:gd name="connsiteX79" fmla="*/ 1031082 w 1378744"/>
              <a:gd name="connsiteY79" fmla="*/ 1097756 h 1278730"/>
              <a:gd name="connsiteX80" fmla="*/ 1057275 w 1378744"/>
              <a:gd name="connsiteY80" fmla="*/ 1085850 h 1278730"/>
              <a:gd name="connsiteX81" fmla="*/ 1076325 w 1378744"/>
              <a:gd name="connsiteY81" fmla="*/ 1097756 h 1278730"/>
              <a:gd name="connsiteX82" fmla="*/ 1100138 w 1378744"/>
              <a:gd name="connsiteY82" fmla="*/ 1107281 h 1278730"/>
              <a:gd name="connsiteX83" fmla="*/ 1123950 w 1378744"/>
              <a:gd name="connsiteY83" fmla="*/ 1121568 h 1278730"/>
              <a:gd name="connsiteX84" fmla="*/ 1143000 w 1378744"/>
              <a:gd name="connsiteY84" fmla="*/ 1123950 h 1278730"/>
              <a:gd name="connsiteX85" fmla="*/ 1157288 w 1378744"/>
              <a:gd name="connsiteY85" fmla="*/ 1112043 h 1278730"/>
              <a:gd name="connsiteX86" fmla="*/ 1159669 w 1378744"/>
              <a:gd name="connsiteY86" fmla="*/ 1085850 h 1278730"/>
              <a:gd name="connsiteX87" fmla="*/ 1166813 w 1378744"/>
              <a:gd name="connsiteY87" fmla="*/ 1052512 h 1278730"/>
              <a:gd name="connsiteX88" fmla="*/ 1197769 w 1378744"/>
              <a:gd name="connsiteY88" fmla="*/ 1016793 h 1278730"/>
              <a:gd name="connsiteX89" fmla="*/ 1195388 w 1378744"/>
              <a:gd name="connsiteY89" fmla="*/ 954881 h 1278730"/>
              <a:gd name="connsiteX90" fmla="*/ 1209675 w 1378744"/>
              <a:gd name="connsiteY90" fmla="*/ 945356 h 1278730"/>
              <a:gd name="connsiteX91" fmla="*/ 1235869 w 1378744"/>
              <a:gd name="connsiteY91" fmla="*/ 945356 h 1278730"/>
              <a:gd name="connsiteX92" fmla="*/ 1235869 w 1378744"/>
              <a:gd name="connsiteY92" fmla="*/ 931068 h 1278730"/>
              <a:gd name="connsiteX93" fmla="*/ 1212057 w 1378744"/>
              <a:gd name="connsiteY93" fmla="*/ 912018 h 1278730"/>
              <a:gd name="connsiteX94" fmla="*/ 1195388 w 1378744"/>
              <a:gd name="connsiteY94" fmla="*/ 881062 h 1278730"/>
              <a:gd name="connsiteX95" fmla="*/ 1157288 w 1378744"/>
              <a:gd name="connsiteY95" fmla="*/ 871537 h 1278730"/>
              <a:gd name="connsiteX96" fmla="*/ 1119188 w 1378744"/>
              <a:gd name="connsiteY96" fmla="*/ 859631 h 1278730"/>
              <a:gd name="connsiteX97" fmla="*/ 1119188 w 1378744"/>
              <a:gd name="connsiteY97" fmla="*/ 831056 h 1278730"/>
              <a:gd name="connsiteX98" fmla="*/ 1135857 w 1378744"/>
              <a:gd name="connsiteY98" fmla="*/ 807243 h 1278730"/>
              <a:gd name="connsiteX99" fmla="*/ 1197769 w 1378744"/>
              <a:gd name="connsiteY99" fmla="*/ 759618 h 1278730"/>
              <a:gd name="connsiteX100" fmla="*/ 1247775 w 1378744"/>
              <a:gd name="connsiteY100" fmla="*/ 762000 h 1278730"/>
              <a:gd name="connsiteX101" fmla="*/ 1278732 w 1378744"/>
              <a:gd name="connsiteY101" fmla="*/ 762000 h 1278730"/>
              <a:gd name="connsiteX102" fmla="*/ 1271588 w 1378744"/>
              <a:gd name="connsiteY102" fmla="*/ 735806 h 1278730"/>
              <a:gd name="connsiteX103" fmla="*/ 1378744 w 1378744"/>
              <a:gd name="connsiteY103" fmla="*/ 678656 h 1278730"/>
              <a:gd name="connsiteX104" fmla="*/ 1331119 w 1378744"/>
              <a:gd name="connsiteY104" fmla="*/ 552450 h 1278730"/>
              <a:gd name="connsiteX105" fmla="*/ 1278732 w 1378744"/>
              <a:gd name="connsiteY105" fmla="*/ 514350 h 1278730"/>
              <a:gd name="connsiteX106" fmla="*/ 1252538 w 1378744"/>
              <a:gd name="connsiteY106" fmla="*/ 431006 h 1278730"/>
              <a:gd name="connsiteX107" fmla="*/ 1181100 w 1378744"/>
              <a:gd name="connsiteY107" fmla="*/ 431006 h 1278730"/>
              <a:gd name="connsiteX108" fmla="*/ 1166813 w 1378744"/>
              <a:gd name="connsiteY108" fmla="*/ 395287 h 1278730"/>
              <a:gd name="connsiteX109" fmla="*/ 1107282 w 1378744"/>
              <a:gd name="connsiteY109" fmla="*/ 421481 h 1278730"/>
              <a:gd name="connsiteX110" fmla="*/ 1054894 w 1378744"/>
              <a:gd name="connsiteY110" fmla="*/ 414337 h 1278730"/>
              <a:gd name="connsiteX111" fmla="*/ 1028700 w 1378744"/>
              <a:gd name="connsiteY111" fmla="*/ 371475 h 1278730"/>
              <a:gd name="connsiteX112" fmla="*/ 1023938 w 1378744"/>
              <a:gd name="connsiteY112" fmla="*/ 288131 h 1278730"/>
              <a:gd name="connsiteX113" fmla="*/ 1012032 w 1378744"/>
              <a:gd name="connsiteY113" fmla="*/ 269081 h 1278730"/>
              <a:gd name="connsiteX114" fmla="*/ 1012032 w 1378744"/>
              <a:gd name="connsiteY114" fmla="*/ 211931 h 1278730"/>
              <a:gd name="connsiteX115" fmla="*/ 959644 w 1378744"/>
              <a:gd name="connsiteY115" fmla="*/ 190500 h 1278730"/>
              <a:gd name="connsiteX116" fmla="*/ 914400 w 1378744"/>
              <a:gd name="connsiteY116" fmla="*/ 111918 h 1278730"/>
              <a:gd name="connsiteX117" fmla="*/ 854869 w 1378744"/>
              <a:gd name="connsiteY117" fmla="*/ 76200 h 1278730"/>
              <a:gd name="connsiteX118" fmla="*/ 873919 w 1378744"/>
              <a:gd name="connsiteY118" fmla="*/ 16668 h 1278730"/>
              <a:gd name="connsiteX119" fmla="*/ 783432 w 1378744"/>
              <a:gd name="connsiteY119" fmla="*/ 0 h 1278730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721519 w 1378744"/>
              <a:gd name="connsiteY57" fmla="*/ 1245392 h 1278730"/>
              <a:gd name="connsiteX58" fmla="*/ 814388 w 1378744"/>
              <a:gd name="connsiteY58" fmla="*/ 1138237 h 1278730"/>
              <a:gd name="connsiteX59" fmla="*/ 828675 w 1378744"/>
              <a:gd name="connsiteY59" fmla="*/ 1109662 h 1278730"/>
              <a:gd name="connsiteX60" fmla="*/ 833438 w 1378744"/>
              <a:gd name="connsiteY60" fmla="*/ 1085850 h 1278730"/>
              <a:gd name="connsiteX61" fmla="*/ 797719 w 1378744"/>
              <a:gd name="connsiteY61" fmla="*/ 1059656 h 1278730"/>
              <a:gd name="connsiteX62" fmla="*/ 790575 w 1378744"/>
              <a:gd name="connsiteY62" fmla="*/ 1038225 h 1278730"/>
              <a:gd name="connsiteX63" fmla="*/ 790575 w 1378744"/>
              <a:gd name="connsiteY63" fmla="*/ 1021556 h 1278730"/>
              <a:gd name="connsiteX64" fmla="*/ 845344 w 1378744"/>
              <a:gd name="connsiteY64" fmla="*/ 952500 h 1278730"/>
              <a:gd name="connsiteX65" fmla="*/ 845344 w 1378744"/>
              <a:gd name="connsiteY65" fmla="*/ 952500 h 1278730"/>
              <a:gd name="connsiteX66" fmla="*/ 888207 w 1378744"/>
              <a:gd name="connsiteY66" fmla="*/ 966787 h 1278730"/>
              <a:gd name="connsiteX67" fmla="*/ 907257 w 1378744"/>
              <a:gd name="connsiteY67" fmla="*/ 981075 h 1278730"/>
              <a:gd name="connsiteX68" fmla="*/ 938213 w 1378744"/>
              <a:gd name="connsiteY68" fmla="*/ 990600 h 1278730"/>
              <a:gd name="connsiteX69" fmla="*/ 964407 w 1378744"/>
              <a:gd name="connsiteY69" fmla="*/ 985837 h 1278730"/>
              <a:gd name="connsiteX70" fmla="*/ 985838 w 1378744"/>
              <a:gd name="connsiteY70" fmla="*/ 985837 h 1278730"/>
              <a:gd name="connsiteX71" fmla="*/ 995363 w 1378744"/>
              <a:gd name="connsiteY71" fmla="*/ 995362 h 1278730"/>
              <a:gd name="connsiteX72" fmla="*/ 978694 w 1378744"/>
              <a:gd name="connsiteY72" fmla="*/ 1012031 h 1278730"/>
              <a:gd name="connsiteX73" fmla="*/ 969169 w 1378744"/>
              <a:gd name="connsiteY73" fmla="*/ 1031081 h 1278730"/>
              <a:gd name="connsiteX74" fmla="*/ 954882 w 1378744"/>
              <a:gd name="connsiteY74" fmla="*/ 1054893 h 1278730"/>
              <a:gd name="connsiteX75" fmla="*/ 950119 w 1378744"/>
              <a:gd name="connsiteY75" fmla="*/ 1083468 h 1278730"/>
              <a:gd name="connsiteX76" fmla="*/ 962025 w 1378744"/>
              <a:gd name="connsiteY76" fmla="*/ 1107281 h 1278730"/>
              <a:gd name="connsiteX77" fmla="*/ 983457 w 1378744"/>
              <a:gd name="connsiteY77" fmla="*/ 1131093 h 1278730"/>
              <a:gd name="connsiteX78" fmla="*/ 1002507 w 1378744"/>
              <a:gd name="connsiteY78" fmla="*/ 1133475 h 1278730"/>
              <a:gd name="connsiteX79" fmla="*/ 1028700 w 1378744"/>
              <a:gd name="connsiteY79" fmla="*/ 1126331 h 1278730"/>
              <a:gd name="connsiteX80" fmla="*/ 1031082 w 1378744"/>
              <a:gd name="connsiteY80" fmla="*/ 1097756 h 1278730"/>
              <a:gd name="connsiteX81" fmla="*/ 1057275 w 1378744"/>
              <a:gd name="connsiteY81" fmla="*/ 1085850 h 1278730"/>
              <a:gd name="connsiteX82" fmla="*/ 1076325 w 1378744"/>
              <a:gd name="connsiteY82" fmla="*/ 1097756 h 1278730"/>
              <a:gd name="connsiteX83" fmla="*/ 1100138 w 1378744"/>
              <a:gd name="connsiteY83" fmla="*/ 1107281 h 1278730"/>
              <a:gd name="connsiteX84" fmla="*/ 1123950 w 1378744"/>
              <a:gd name="connsiteY84" fmla="*/ 1121568 h 1278730"/>
              <a:gd name="connsiteX85" fmla="*/ 1143000 w 1378744"/>
              <a:gd name="connsiteY85" fmla="*/ 1123950 h 1278730"/>
              <a:gd name="connsiteX86" fmla="*/ 1157288 w 1378744"/>
              <a:gd name="connsiteY86" fmla="*/ 1112043 h 1278730"/>
              <a:gd name="connsiteX87" fmla="*/ 1159669 w 1378744"/>
              <a:gd name="connsiteY87" fmla="*/ 1085850 h 1278730"/>
              <a:gd name="connsiteX88" fmla="*/ 1166813 w 1378744"/>
              <a:gd name="connsiteY88" fmla="*/ 1052512 h 1278730"/>
              <a:gd name="connsiteX89" fmla="*/ 1197769 w 1378744"/>
              <a:gd name="connsiteY89" fmla="*/ 1016793 h 1278730"/>
              <a:gd name="connsiteX90" fmla="*/ 1195388 w 1378744"/>
              <a:gd name="connsiteY90" fmla="*/ 954881 h 1278730"/>
              <a:gd name="connsiteX91" fmla="*/ 1209675 w 1378744"/>
              <a:gd name="connsiteY91" fmla="*/ 945356 h 1278730"/>
              <a:gd name="connsiteX92" fmla="*/ 1235869 w 1378744"/>
              <a:gd name="connsiteY92" fmla="*/ 945356 h 1278730"/>
              <a:gd name="connsiteX93" fmla="*/ 1235869 w 1378744"/>
              <a:gd name="connsiteY93" fmla="*/ 931068 h 1278730"/>
              <a:gd name="connsiteX94" fmla="*/ 1212057 w 1378744"/>
              <a:gd name="connsiteY94" fmla="*/ 912018 h 1278730"/>
              <a:gd name="connsiteX95" fmla="*/ 1195388 w 1378744"/>
              <a:gd name="connsiteY95" fmla="*/ 881062 h 1278730"/>
              <a:gd name="connsiteX96" fmla="*/ 1157288 w 1378744"/>
              <a:gd name="connsiteY96" fmla="*/ 871537 h 1278730"/>
              <a:gd name="connsiteX97" fmla="*/ 1119188 w 1378744"/>
              <a:gd name="connsiteY97" fmla="*/ 859631 h 1278730"/>
              <a:gd name="connsiteX98" fmla="*/ 1119188 w 1378744"/>
              <a:gd name="connsiteY98" fmla="*/ 831056 h 1278730"/>
              <a:gd name="connsiteX99" fmla="*/ 1135857 w 1378744"/>
              <a:gd name="connsiteY99" fmla="*/ 807243 h 1278730"/>
              <a:gd name="connsiteX100" fmla="*/ 1197769 w 1378744"/>
              <a:gd name="connsiteY100" fmla="*/ 759618 h 1278730"/>
              <a:gd name="connsiteX101" fmla="*/ 1247775 w 1378744"/>
              <a:gd name="connsiteY101" fmla="*/ 762000 h 1278730"/>
              <a:gd name="connsiteX102" fmla="*/ 1278732 w 1378744"/>
              <a:gd name="connsiteY102" fmla="*/ 762000 h 1278730"/>
              <a:gd name="connsiteX103" fmla="*/ 1271588 w 1378744"/>
              <a:gd name="connsiteY103" fmla="*/ 735806 h 1278730"/>
              <a:gd name="connsiteX104" fmla="*/ 1378744 w 1378744"/>
              <a:gd name="connsiteY104" fmla="*/ 678656 h 1278730"/>
              <a:gd name="connsiteX105" fmla="*/ 1331119 w 1378744"/>
              <a:gd name="connsiteY105" fmla="*/ 552450 h 1278730"/>
              <a:gd name="connsiteX106" fmla="*/ 1278732 w 1378744"/>
              <a:gd name="connsiteY106" fmla="*/ 514350 h 1278730"/>
              <a:gd name="connsiteX107" fmla="*/ 1252538 w 1378744"/>
              <a:gd name="connsiteY107" fmla="*/ 431006 h 1278730"/>
              <a:gd name="connsiteX108" fmla="*/ 1181100 w 1378744"/>
              <a:gd name="connsiteY108" fmla="*/ 431006 h 1278730"/>
              <a:gd name="connsiteX109" fmla="*/ 1166813 w 1378744"/>
              <a:gd name="connsiteY109" fmla="*/ 395287 h 1278730"/>
              <a:gd name="connsiteX110" fmla="*/ 1107282 w 1378744"/>
              <a:gd name="connsiteY110" fmla="*/ 421481 h 1278730"/>
              <a:gd name="connsiteX111" fmla="*/ 1054894 w 1378744"/>
              <a:gd name="connsiteY111" fmla="*/ 414337 h 1278730"/>
              <a:gd name="connsiteX112" fmla="*/ 1028700 w 1378744"/>
              <a:gd name="connsiteY112" fmla="*/ 371475 h 1278730"/>
              <a:gd name="connsiteX113" fmla="*/ 1023938 w 1378744"/>
              <a:gd name="connsiteY113" fmla="*/ 288131 h 1278730"/>
              <a:gd name="connsiteX114" fmla="*/ 1012032 w 1378744"/>
              <a:gd name="connsiteY114" fmla="*/ 269081 h 1278730"/>
              <a:gd name="connsiteX115" fmla="*/ 1012032 w 1378744"/>
              <a:gd name="connsiteY115" fmla="*/ 211931 h 1278730"/>
              <a:gd name="connsiteX116" fmla="*/ 959644 w 1378744"/>
              <a:gd name="connsiteY116" fmla="*/ 190500 h 1278730"/>
              <a:gd name="connsiteX117" fmla="*/ 914400 w 1378744"/>
              <a:gd name="connsiteY117" fmla="*/ 111918 h 1278730"/>
              <a:gd name="connsiteX118" fmla="*/ 854869 w 1378744"/>
              <a:gd name="connsiteY118" fmla="*/ 76200 h 1278730"/>
              <a:gd name="connsiteX119" fmla="*/ 873919 w 1378744"/>
              <a:gd name="connsiteY119" fmla="*/ 16668 h 1278730"/>
              <a:gd name="connsiteX120" fmla="*/ 783432 w 1378744"/>
              <a:gd name="connsiteY120" fmla="*/ 0 h 1278730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814388 w 1378744"/>
              <a:gd name="connsiteY58" fmla="*/ 1138237 h 1288255"/>
              <a:gd name="connsiteX59" fmla="*/ 828675 w 1378744"/>
              <a:gd name="connsiteY59" fmla="*/ 1109662 h 1288255"/>
              <a:gd name="connsiteX60" fmla="*/ 833438 w 1378744"/>
              <a:gd name="connsiteY60" fmla="*/ 1085850 h 1288255"/>
              <a:gd name="connsiteX61" fmla="*/ 797719 w 1378744"/>
              <a:gd name="connsiteY61" fmla="*/ 1059656 h 1288255"/>
              <a:gd name="connsiteX62" fmla="*/ 790575 w 1378744"/>
              <a:gd name="connsiteY62" fmla="*/ 1038225 h 1288255"/>
              <a:gd name="connsiteX63" fmla="*/ 790575 w 1378744"/>
              <a:gd name="connsiteY63" fmla="*/ 1021556 h 1288255"/>
              <a:gd name="connsiteX64" fmla="*/ 845344 w 1378744"/>
              <a:gd name="connsiteY64" fmla="*/ 952500 h 1288255"/>
              <a:gd name="connsiteX65" fmla="*/ 845344 w 1378744"/>
              <a:gd name="connsiteY65" fmla="*/ 952500 h 1288255"/>
              <a:gd name="connsiteX66" fmla="*/ 888207 w 1378744"/>
              <a:gd name="connsiteY66" fmla="*/ 966787 h 1288255"/>
              <a:gd name="connsiteX67" fmla="*/ 907257 w 1378744"/>
              <a:gd name="connsiteY67" fmla="*/ 981075 h 1288255"/>
              <a:gd name="connsiteX68" fmla="*/ 938213 w 1378744"/>
              <a:gd name="connsiteY68" fmla="*/ 990600 h 1288255"/>
              <a:gd name="connsiteX69" fmla="*/ 964407 w 1378744"/>
              <a:gd name="connsiteY69" fmla="*/ 985837 h 1288255"/>
              <a:gd name="connsiteX70" fmla="*/ 985838 w 1378744"/>
              <a:gd name="connsiteY70" fmla="*/ 985837 h 1288255"/>
              <a:gd name="connsiteX71" fmla="*/ 995363 w 1378744"/>
              <a:gd name="connsiteY71" fmla="*/ 995362 h 1288255"/>
              <a:gd name="connsiteX72" fmla="*/ 978694 w 1378744"/>
              <a:gd name="connsiteY72" fmla="*/ 1012031 h 1288255"/>
              <a:gd name="connsiteX73" fmla="*/ 969169 w 1378744"/>
              <a:gd name="connsiteY73" fmla="*/ 1031081 h 1288255"/>
              <a:gd name="connsiteX74" fmla="*/ 954882 w 1378744"/>
              <a:gd name="connsiteY74" fmla="*/ 1054893 h 1288255"/>
              <a:gd name="connsiteX75" fmla="*/ 950119 w 1378744"/>
              <a:gd name="connsiteY75" fmla="*/ 1083468 h 1288255"/>
              <a:gd name="connsiteX76" fmla="*/ 962025 w 1378744"/>
              <a:gd name="connsiteY76" fmla="*/ 1107281 h 1288255"/>
              <a:gd name="connsiteX77" fmla="*/ 983457 w 1378744"/>
              <a:gd name="connsiteY77" fmla="*/ 1131093 h 1288255"/>
              <a:gd name="connsiteX78" fmla="*/ 1002507 w 1378744"/>
              <a:gd name="connsiteY78" fmla="*/ 1133475 h 1288255"/>
              <a:gd name="connsiteX79" fmla="*/ 1028700 w 1378744"/>
              <a:gd name="connsiteY79" fmla="*/ 1126331 h 1288255"/>
              <a:gd name="connsiteX80" fmla="*/ 1031082 w 1378744"/>
              <a:gd name="connsiteY80" fmla="*/ 1097756 h 1288255"/>
              <a:gd name="connsiteX81" fmla="*/ 1057275 w 1378744"/>
              <a:gd name="connsiteY81" fmla="*/ 1085850 h 1288255"/>
              <a:gd name="connsiteX82" fmla="*/ 1076325 w 1378744"/>
              <a:gd name="connsiteY82" fmla="*/ 1097756 h 1288255"/>
              <a:gd name="connsiteX83" fmla="*/ 1100138 w 1378744"/>
              <a:gd name="connsiteY83" fmla="*/ 1107281 h 1288255"/>
              <a:gd name="connsiteX84" fmla="*/ 1123950 w 1378744"/>
              <a:gd name="connsiteY84" fmla="*/ 1121568 h 1288255"/>
              <a:gd name="connsiteX85" fmla="*/ 1143000 w 1378744"/>
              <a:gd name="connsiteY85" fmla="*/ 1123950 h 1288255"/>
              <a:gd name="connsiteX86" fmla="*/ 1157288 w 1378744"/>
              <a:gd name="connsiteY86" fmla="*/ 1112043 h 1288255"/>
              <a:gd name="connsiteX87" fmla="*/ 1159669 w 1378744"/>
              <a:gd name="connsiteY87" fmla="*/ 1085850 h 1288255"/>
              <a:gd name="connsiteX88" fmla="*/ 1166813 w 1378744"/>
              <a:gd name="connsiteY88" fmla="*/ 1052512 h 1288255"/>
              <a:gd name="connsiteX89" fmla="*/ 1197769 w 1378744"/>
              <a:gd name="connsiteY89" fmla="*/ 1016793 h 1288255"/>
              <a:gd name="connsiteX90" fmla="*/ 1195388 w 1378744"/>
              <a:gd name="connsiteY90" fmla="*/ 954881 h 1288255"/>
              <a:gd name="connsiteX91" fmla="*/ 1209675 w 1378744"/>
              <a:gd name="connsiteY91" fmla="*/ 945356 h 1288255"/>
              <a:gd name="connsiteX92" fmla="*/ 1235869 w 1378744"/>
              <a:gd name="connsiteY92" fmla="*/ 945356 h 1288255"/>
              <a:gd name="connsiteX93" fmla="*/ 1235869 w 1378744"/>
              <a:gd name="connsiteY93" fmla="*/ 931068 h 1288255"/>
              <a:gd name="connsiteX94" fmla="*/ 1212057 w 1378744"/>
              <a:gd name="connsiteY94" fmla="*/ 912018 h 1288255"/>
              <a:gd name="connsiteX95" fmla="*/ 1195388 w 1378744"/>
              <a:gd name="connsiteY95" fmla="*/ 881062 h 1288255"/>
              <a:gd name="connsiteX96" fmla="*/ 1157288 w 1378744"/>
              <a:gd name="connsiteY96" fmla="*/ 871537 h 1288255"/>
              <a:gd name="connsiteX97" fmla="*/ 1119188 w 1378744"/>
              <a:gd name="connsiteY97" fmla="*/ 859631 h 1288255"/>
              <a:gd name="connsiteX98" fmla="*/ 1119188 w 1378744"/>
              <a:gd name="connsiteY98" fmla="*/ 831056 h 1288255"/>
              <a:gd name="connsiteX99" fmla="*/ 1135857 w 1378744"/>
              <a:gd name="connsiteY99" fmla="*/ 807243 h 1288255"/>
              <a:gd name="connsiteX100" fmla="*/ 1197769 w 1378744"/>
              <a:gd name="connsiteY100" fmla="*/ 759618 h 1288255"/>
              <a:gd name="connsiteX101" fmla="*/ 1247775 w 1378744"/>
              <a:gd name="connsiteY101" fmla="*/ 762000 h 1288255"/>
              <a:gd name="connsiteX102" fmla="*/ 1278732 w 1378744"/>
              <a:gd name="connsiteY102" fmla="*/ 762000 h 1288255"/>
              <a:gd name="connsiteX103" fmla="*/ 1271588 w 1378744"/>
              <a:gd name="connsiteY103" fmla="*/ 735806 h 1288255"/>
              <a:gd name="connsiteX104" fmla="*/ 1378744 w 1378744"/>
              <a:gd name="connsiteY104" fmla="*/ 678656 h 1288255"/>
              <a:gd name="connsiteX105" fmla="*/ 1331119 w 1378744"/>
              <a:gd name="connsiteY105" fmla="*/ 552450 h 1288255"/>
              <a:gd name="connsiteX106" fmla="*/ 1278732 w 1378744"/>
              <a:gd name="connsiteY106" fmla="*/ 514350 h 1288255"/>
              <a:gd name="connsiteX107" fmla="*/ 1252538 w 1378744"/>
              <a:gd name="connsiteY107" fmla="*/ 431006 h 1288255"/>
              <a:gd name="connsiteX108" fmla="*/ 1181100 w 1378744"/>
              <a:gd name="connsiteY108" fmla="*/ 431006 h 1288255"/>
              <a:gd name="connsiteX109" fmla="*/ 1166813 w 1378744"/>
              <a:gd name="connsiteY109" fmla="*/ 395287 h 1288255"/>
              <a:gd name="connsiteX110" fmla="*/ 1107282 w 1378744"/>
              <a:gd name="connsiteY110" fmla="*/ 421481 h 1288255"/>
              <a:gd name="connsiteX111" fmla="*/ 1054894 w 1378744"/>
              <a:gd name="connsiteY111" fmla="*/ 414337 h 1288255"/>
              <a:gd name="connsiteX112" fmla="*/ 1028700 w 1378744"/>
              <a:gd name="connsiteY112" fmla="*/ 371475 h 1288255"/>
              <a:gd name="connsiteX113" fmla="*/ 1023938 w 1378744"/>
              <a:gd name="connsiteY113" fmla="*/ 288131 h 1288255"/>
              <a:gd name="connsiteX114" fmla="*/ 1012032 w 1378744"/>
              <a:gd name="connsiteY114" fmla="*/ 269081 h 1288255"/>
              <a:gd name="connsiteX115" fmla="*/ 1012032 w 1378744"/>
              <a:gd name="connsiteY115" fmla="*/ 211931 h 1288255"/>
              <a:gd name="connsiteX116" fmla="*/ 959644 w 1378744"/>
              <a:gd name="connsiteY116" fmla="*/ 190500 h 1288255"/>
              <a:gd name="connsiteX117" fmla="*/ 914400 w 1378744"/>
              <a:gd name="connsiteY117" fmla="*/ 111918 h 1288255"/>
              <a:gd name="connsiteX118" fmla="*/ 854869 w 1378744"/>
              <a:gd name="connsiteY118" fmla="*/ 76200 h 1288255"/>
              <a:gd name="connsiteX119" fmla="*/ 873919 w 1378744"/>
              <a:gd name="connsiteY119" fmla="*/ 16668 h 1288255"/>
              <a:gd name="connsiteX120" fmla="*/ 783432 w 1378744"/>
              <a:gd name="connsiteY120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47713 w 1378744"/>
              <a:gd name="connsiteY58" fmla="*/ 1257299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81050 w 1378744"/>
              <a:gd name="connsiteY59" fmla="*/ 1240630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88194 w 1378744"/>
              <a:gd name="connsiteY61" fmla="*/ 119300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12007 w 1378744"/>
              <a:gd name="connsiteY63" fmla="*/ 11715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00101 w 1378744"/>
              <a:gd name="connsiteY60" fmla="*/ 1142999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1532 w 1378744"/>
              <a:gd name="connsiteY63" fmla="*/ 11334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3914 w 1378744"/>
              <a:gd name="connsiteY63" fmla="*/ 1147762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78744" h="1288255">
                <a:moveTo>
                  <a:pt x="783432" y="0"/>
                </a:moveTo>
                <a:lnTo>
                  <a:pt x="738188" y="26193"/>
                </a:lnTo>
                <a:lnTo>
                  <a:pt x="685800" y="28575"/>
                </a:lnTo>
                <a:lnTo>
                  <a:pt x="635794" y="73818"/>
                </a:lnTo>
                <a:lnTo>
                  <a:pt x="633413" y="114300"/>
                </a:lnTo>
                <a:lnTo>
                  <a:pt x="561975" y="190500"/>
                </a:lnTo>
                <a:lnTo>
                  <a:pt x="519113" y="214312"/>
                </a:lnTo>
                <a:lnTo>
                  <a:pt x="485775" y="252412"/>
                </a:lnTo>
                <a:lnTo>
                  <a:pt x="461963" y="273843"/>
                </a:lnTo>
                <a:lnTo>
                  <a:pt x="423863" y="333375"/>
                </a:lnTo>
                <a:lnTo>
                  <a:pt x="378619" y="357187"/>
                </a:lnTo>
                <a:lnTo>
                  <a:pt x="292894" y="376237"/>
                </a:lnTo>
                <a:lnTo>
                  <a:pt x="264319" y="373856"/>
                </a:lnTo>
                <a:lnTo>
                  <a:pt x="240507" y="359568"/>
                </a:lnTo>
                <a:lnTo>
                  <a:pt x="226219" y="338137"/>
                </a:lnTo>
                <a:lnTo>
                  <a:pt x="219075" y="311943"/>
                </a:lnTo>
                <a:lnTo>
                  <a:pt x="204788" y="309562"/>
                </a:lnTo>
                <a:lnTo>
                  <a:pt x="188119" y="304800"/>
                </a:lnTo>
                <a:lnTo>
                  <a:pt x="173832" y="302418"/>
                </a:lnTo>
                <a:lnTo>
                  <a:pt x="128588" y="352425"/>
                </a:lnTo>
                <a:lnTo>
                  <a:pt x="97632" y="371475"/>
                </a:lnTo>
                <a:lnTo>
                  <a:pt x="80963" y="390525"/>
                </a:lnTo>
                <a:lnTo>
                  <a:pt x="66675" y="435768"/>
                </a:lnTo>
                <a:lnTo>
                  <a:pt x="54769" y="447675"/>
                </a:lnTo>
                <a:lnTo>
                  <a:pt x="9525" y="466725"/>
                </a:lnTo>
                <a:lnTo>
                  <a:pt x="2382" y="481012"/>
                </a:lnTo>
                <a:lnTo>
                  <a:pt x="4763" y="533400"/>
                </a:lnTo>
                <a:lnTo>
                  <a:pt x="0" y="545306"/>
                </a:lnTo>
                <a:lnTo>
                  <a:pt x="73819" y="588168"/>
                </a:lnTo>
                <a:lnTo>
                  <a:pt x="90488" y="628650"/>
                </a:lnTo>
                <a:lnTo>
                  <a:pt x="83344" y="654843"/>
                </a:lnTo>
                <a:lnTo>
                  <a:pt x="73819" y="697706"/>
                </a:lnTo>
                <a:lnTo>
                  <a:pt x="78582" y="726281"/>
                </a:lnTo>
                <a:lnTo>
                  <a:pt x="95250" y="738187"/>
                </a:lnTo>
                <a:lnTo>
                  <a:pt x="116682" y="735806"/>
                </a:lnTo>
                <a:lnTo>
                  <a:pt x="123825" y="762000"/>
                </a:lnTo>
                <a:lnTo>
                  <a:pt x="126207" y="783431"/>
                </a:lnTo>
                <a:lnTo>
                  <a:pt x="152400" y="812006"/>
                </a:lnTo>
                <a:lnTo>
                  <a:pt x="164307" y="823912"/>
                </a:lnTo>
                <a:lnTo>
                  <a:pt x="173832" y="850106"/>
                </a:lnTo>
                <a:lnTo>
                  <a:pt x="169069" y="878681"/>
                </a:lnTo>
                <a:lnTo>
                  <a:pt x="176213" y="897731"/>
                </a:lnTo>
                <a:lnTo>
                  <a:pt x="200025" y="916781"/>
                </a:lnTo>
                <a:lnTo>
                  <a:pt x="226219" y="916781"/>
                </a:lnTo>
                <a:lnTo>
                  <a:pt x="300038" y="921543"/>
                </a:lnTo>
                <a:lnTo>
                  <a:pt x="395288" y="952500"/>
                </a:lnTo>
                <a:lnTo>
                  <a:pt x="414338" y="988218"/>
                </a:lnTo>
                <a:lnTo>
                  <a:pt x="435769" y="992981"/>
                </a:lnTo>
                <a:lnTo>
                  <a:pt x="464344" y="995362"/>
                </a:lnTo>
                <a:lnTo>
                  <a:pt x="507207" y="1026318"/>
                </a:lnTo>
                <a:lnTo>
                  <a:pt x="521494" y="1069181"/>
                </a:lnTo>
                <a:lnTo>
                  <a:pt x="545307" y="1107281"/>
                </a:lnTo>
                <a:lnTo>
                  <a:pt x="573882" y="1121568"/>
                </a:lnTo>
                <a:lnTo>
                  <a:pt x="585788" y="1131093"/>
                </a:lnTo>
                <a:lnTo>
                  <a:pt x="597694" y="1181100"/>
                </a:lnTo>
                <a:lnTo>
                  <a:pt x="633413" y="1250156"/>
                </a:lnTo>
                <a:lnTo>
                  <a:pt x="692944" y="1278730"/>
                </a:lnTo>
                <a:lnTo>
                  <a:pt x="728663" y="1288255"/>
                </a:lnTo>
                <a:lnTo>
                  <a:pt x="771525" y="1269205"/>
                </a:lnTo>
                <a:lnTo>
                  <a:pt x="771525" y="1235868"/>
                </a:lnTo>
                <a:lnTo>
                  <a:pt x="795338" y="1209674"/>
                </a:lnTo>
                <a:cubicBezTo>
                  <a:pt x="795338" y="1210468"/>
                  <a:pt x="795337" y="1211261"/>
                  <a:pt x="795337" y="1212055"/>
                </a:cubicBezTo>
                <a:lnTo>
                  <a:pt x="809625" y="1197768"/>
                </a:lnTo>
                <a:lnTo>
                  <a:pt x="823914" y="1147762"/>
                </a:lnTo>
                <a:lnTo>
                  <a:pt x="833438" y="1085850"/>
                </a:lnTo>
                <a:lnTo>
                  <a:pt x="797719" y="1059656"/>
                </a:lnTo>
                <a:lnTo>
                  <a:pt x="790575" y="1038225"/>
                </a:lnTo>
                <a:lnTo>
                  <a:pt x="790575" y="1021556"/>
                </a:lnTo>
                <a:lnTo>
                  <a:pt x="845344" y="952500"/>
                </a:lnTo>
                <a:lnTo>
                  <a:pt x="845344" y="952500"/>
                </a:lnTo>
                <a:lnTo>
                  <a:pt x="888207" y="966787"/>
                </a:lnTo>
                <a:lnTo>
                  <a:pt x="907257" y="981075"/>
                </a:lnTo>
                <a:lnTo>
                  <a:pt x="938213" y="990600"/>
                </a:lnTo>
                <a:lnTo>
                  <a:pt x="964407" y="985837"/>
                </a:lnTo>
                <a:lnTo>
                  <a:pt x="985838" y="985837"/>
                </a:lnTo>
                <a:lnTo>
                  <a:pt x="995363" y="995362"/>
                </a:lnTo>
                <a:lnTo>
                  <a:pt x="978694" y="1012031"/>
                </a:lnTo>
                <a:lnTo>
                  <a:pt x="969169" y="1031081"/>
                </a:lnTo>
                <a:lnTo>
                  <a:pt x="954882" y="1054893"/>
                </a:lnTo>
                <a:lnTo>
                  <a:pt x="950119" y="1083468"/>
                </a:lnTo>
                <a:lnTo>
                  <a:pt x="962025" y="1107281"/>
                </a:lnTo>
                <a:lnTo>
                  <a:pt x="983457" y="1131093"/>
                </a:lnTo>
                <a:lnTo>
                  <a:pt x="1002507" y="1133475"/>
                </a:lnTo>
                <a:lnTo>
                  <a:pt x="1028700" y="1126331"/>
                </a:lnTo>
                <a:lnTo>
                  <a:pt x="1031082" y="1097756"/>
                </a:lnTo>
                <a:lnTo>
                  <a:pt x="1057275" y="1085850"/>
                </a:lnTo>
                <a:lnTo>
                  <a:pt x="1076325" y="1097756"/>
                </a:lnTo>
                <a:lnTo>
                  <a:pt x="1100138" y="1107281"/>
                </a:lnTo>
                <a:lnTo>
                  <a:pt x="1123950" y="1121568"/>
                </a:lnTo>
                <a:lnTo>
                  <a:pt x="1143000" y="1123950"/>
                </a:lnTo>
                <a:lnTo>
                  <a:pt x="1157288" y="1112043"/>
                </a:lnTo>
                <a:lnTo>
                  <a:pt x="1159669" y="1085850"/>
                </a:lnTo>
                <a:lnTo>
                  <a:pt x="1166813" y="1052512"/>
                </a:lnTo>
                <a:lnTo>
                  <a:pt x="1197769" y="1016793"/>
                </a:lnTo>
                <a:cubicBezTo>
                  <a:pt x="1196975" y="996156"/>
                  <a:pt x="1196182" y="975518"/>
                  <a:pt x="1195388" y="954881"/>
                </a:cubicBezTo>
                <a:lnTo>
                  <a:pt x="1209675" y="945356"/>
                </a:lnTo>
                <a:lnTo>
                  <a:pt x="1235869" y="945356"/>
                </a:lnTo>
                <a:lnTo>
                  <a:pt x="1235869" y="931068"/>
                </a:lnTo>
                <a:lnTo>
                  <a:pt x="1212057" y="912018"/>
                </a:lnTo>
                <a:lnTo>
                  <a:pt x="1195388" y="881062"/>
                </a:lnTo>
                <a:lnTo>
                  <a:pt x="1157288" y="871537"/>
                </a:lnTo>
                <a:lnTo>
                  <a:pt x="1119188" y="859631"/>
                </a:lnTo>
                <a:lnTo>
                  <a:pt x="1119188" y="831056"/>
                </a:lnTo>
                <a:lnTo>
                  <a:pt x="1135857" y="807243"/>
                </a:lnTo>
                <a:lnTo>
                  <a:pt x="1197769" y="759618"/>
                </a:lnTo>
                <a:lnTo>
                  <a:pt x="1247775" y="762000"/>
                </a:lnTo>
                <a:lnTo>
                  <a:pt x="1278732" y="762000"/>
                </a:lnTo>
                <a:lnTo>
                  <a:pt x="1271588" y="735806"/>
                </a:lnTo>
                <a:lnTo>
                  <a:pt x="1378744" y="678656"/>
                </a:lnTo>
                <a:lnTo>
                  <a:pt x="1331119" y="552450"/>
                </a:lnTo>
                <a:lnTo>
                  <a:pt x="1278732" y="514350"/>
                </a:lnTo>
                <a:lnTo>
                  <a:pt x="1252538" y="431006"/>
                </a:lnTo>
                <a:lnTo>
                  <a:pt x="1181100" y="431006"/>
                </a:lnTo>
                <a:lnTo>
                  <a:pt x="1166813" y="395287"/>
                </a:lnTo>
                <a:lnTo>
                  <a:pt x="1107282" y="421481"/>
                </a:lnTo>
                <a:lnTo>
                  <a:pt x="1054894" y="414337"/>
                </a:lnTo>
                <a:lnTo>
                  <a:pt x="1028700" y="371475"/>
                </a:lnTo>
                <a:lnTo>
                  <a:pt x="1023938" y="288131"/>
                </a:lnTo>
                <a:lnTo>
                  <a:pt x="1012032" y="269081"/>
                </a:lnTo>
                <a:lnTo>
                  <a:pt x="1012032" y="211931"/>
                </a:lnTo>
                <a:lnTo>
                  <a:pt x="959644" y="190500"/>
                </a:lnTo>
                <a:lnTo>
                  <a:pt x="914400" y="111918"/>
                </a:lnTo>
                <a:lnTo>
                  <a:pt x="854869" y="76200"/>
                </a:lnTo>
                <a:lnTo>
                  <a:pt x="873919" y="16668"/>
                </a:lnTo>
                <a:lnTo>
                  <a:pt x="78343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7980048" y="3333116"/>
            <a:ext cx="1584325" cy="1038225"/>
          </a:xfrm>
          <a:custGeom>
            <a:avLst/>
            <a:gdLst>
              <a:gd name="connsiteX0" fmla="*/ 33338 w 1583531"/>
              <a:gd name="connsiteY0" fmla="*/ 840582 h 1038225"/>
              <a:gd name="connsiteX1" fmla="*/ 116681 w 1583531"/>
              <a:gd name="connsiteY1" fmla="*/ 862013 h 1038225"/>
              <a:gd name="connsiteX2" fmla="*/ 126206 w 1583531"/>
              <a:gd name="connsiteY2" fmla="*/ 878682 h 1038225"/>
              <a:gd name="connsiteX3" fmla="*/ 123825 w 1583531"/>
              <a:gd name="connsiteY3" fmla="*/ 935832 h 1038225"/>
              <a:gd name="connsiteX4" fmla="*/ 130969 w 1583531"/>
              <a:gd name="connsiteY4" fmla="*/ 942975 h 1038225"/>
              <a:gd name="connsiteX5" fmla="*/ 188119 w 1583531"/>
              <a:gd name="connsiteY5" fmla="*/ 964407 h 1038225"/>
              <a:gd name="connsiteX6" fmla="*/ 204788 w 1583531"/>
              <a:gd name="connsiteY6" fmla="*/ 997744 h 1038225"/>
              <a:gd name="connsiteX7" fmla="*/ 228600 w 1583531"/>
              <a:gd name="connsiteY7" fmla="*/ 1002507 h 1038225"/>
              <a:gd name="connsiteX8" fmla="*/ 250031 w 1583531"/>
              <a:gd name="connsiteY8" fmla="*/ 990600 h 1038225"/>
              <a:gd name="connsiteX9" fmla="*/ 278606 w 1583531"/>
              <a:gd name="connsiteY9" fmla="*/ 973932 h 1038225"/>
              <a:gd name="connsiteX10" fmla="*/ 300038 w 1583531"/>
              <a:gd name="connsiteY10" fmla="*/ 981075 h 1038225"/>
              <a:gd name="connsiteX11" fmla="*/ 316706 w 1583531"/>
              <a:gd name="connsiteY11" fmla="*/ 1004888 h 1038225"/>
              <a:gd name="connsiteX12" fmla="*/ 326231 w 1583531"/>
              <a:gd name="connsiteY12" fmla="*/ 1023938 h 1038225"/>
              <a:gd name="connsiteX13" fmla="*/ 347663 w 1583531"/>
              <a:gd name="connsiteY13" fmla="*/ 1035844 h 1038225"/>
              <a:gd name="connsiteX14" fmla="*/ 402431 w 1583531"/>
              <a:gd name="connsiteY14" fmla="*/ 1038225 h 1038225"/>
              <a:gd name="connsiteX15" fmla="*/ 407194 w 1583531"/>
              <a:gd name="connsiteY15" fmla="*/ 1014413 h 1038225"/>
              <a:gd name="connsiteX16" fmla="*/ 411956 w 1583531"/>
              <a:gd name="connsiteY16" fmla="*/ 985838 h 1038225"/>
              <a:gd name="connsiteX17" fmla="*/ 428625 w 1583531"/>
              <a:gd name="connsiteY17" fmla="*/ 959644 h 1038225"/>
              <a:gd name="connsiteX18" fmla="*/ 535781 w 1583531"/>
              <a:gd name="connsiteY18" fmla="*/ 912019 h 1038225"/>
              <a:gd name="connsiteX19" fmla="*/ 557213 w 1583531"/>
              <a:gd name="connsiteY19" fmla="*/ 931069 h 1038225"/>
              <a:gd name="connsiteX20" fmla="*/ 566738 w 1583531"/>
              <a:gd name="connsiteY20" fmla="*/ 1004888 h 1038225"/>
              <a:gd name="connsiteX21" fmla="*/ 631031 w 1583531"/>
              <a:gd name="connsiteY21" fmla="*/ 1019175 h 1038225"/>
              <a:gd name="connsiteX22" fmla="*/ 669131 w 1583531"/>
              <a:gd name="connsiteY22" fmla="*/ 1019175 h 1038225"/>
              <a:gd name="connsiteX23" fmla="*/ 700088 w 1583531"/>
              <a:gd name="connsiteY23" fmla="*/ 995363 h 1038225"/>
              <a:gd name="connsiteX24" fmla="*/ 750094 w 1583531"/>
              <a:gd name="connsiteY24" fmla="*/ 978694 h 1038225"/>
              <a:gd name="connsiteX25" fmla="*/ 771525 w 1583531"/>
              <a:gd name="connsiteY25" fmla="*/ 985838 h 1038225"/>
              <a:gd name="connsiteX26" fmla="*/ 812006 w 1583531"/>
              <a:gd name="connsiteY26" fmla="*/ 1028700 h 1038225"/>
              <a:gd name="connsiteX27" fmla="*/ 826294 w 1583531"/>
              <a:gd name="connsiteY27" fmla="*/ 1028700 h 1038225"/>
              <a:gd name="connsiteX28" fmla="*/ 850106 w 1583531"/>
              <a:gd name="connsiteY28" fmla="*/ 992982 h 1038225"/>
              <a:gd name="connsiteX29" fmla="*/ 871538 w 1583531"/>
              <a:gd name="connsiteY29" fmla="*/ 966788 h 1038225"/>
              <a:gd name="connsiteX30" fmla="*/ 902494 w 1583531"/>
              <a:gd name="connsiteY30" fmla="*/ 959644 h 1038225"/>
              <a:gd name="connsiteX31" fmla="*/ 928688 w 1583531"/>
              <a:gd name="connsiteY31" fmla="*/ 964407 h 1038225"/>
              <a:gd name="connsiteX32" fmla="*/ 981075 w 1583531"/>
              <a:gd name="connsiteY32" fmla="*/ 995363 h 1038225"/>
              <a:gd name="connsiteX33" fmla="*/ 1047750 w 1583531"/>
              <a:gd name="connsiteY33" fmla="*/ 995363 h 1038225"/>
              <a:gd name="connsiteX34" fmla="*/ 1100138 w 1583531"/>
              <a:gd name="connsiteY34" fmla="*/ 1012032 h 1038225"/>
              <a:gd name="connsiteX35" fmla="*/ 1202531 w 1583531"/>
              <a:gd name="connsiteY35" fmla="*/ 862013 h 1038225"/>
              <a:gd name="connsiteX36" fmla="*/ 1243013 w 1583531"/>
              <a:gd name="connsiteY36" fmla="*/ 876300 h 1038225"/>
              <a:gd name="connsiteX37" fmla="*/ 1331119 w 1583531"/>
              <a:gd name="connsiteY37" fmla="*/ 752475 h 1038225"/>
              <a:gd name="connsiteX38" fmla="*/ 1269206 w 1583531"/>
              <a:gd name="connsiteY38" fmla="*/ 695325 h 1038225"/>
              <a:gd name="connsiteX39" fmla="*/ 1269206 w 1583531"/>
              <a:gd name="connsiteY39" fmla="*/ 685800 h 1038225"/>
              <a:gd name="connsiteX40" fmla="*/ 1364456 w 1583531"/>
              <a:gd name="connsiteY40" fmla="*/ 683419 h 1038225"/>
              <a:gd name="connsiteX41" fmla="*/ 1407319 w 1583531"/>
              <a:gd name="connsiteY41" fmla="*/ 700088 h 1038225"/>
              <a:gd name="connsiteX42" fmla="*/ 1431131 w 1583531"/>
              <a:gd name="connsiteY42" fmla="*/ 657225 h 1038225"/>
              <a:gd name="connsiteX43" fmla="*/ 1531144 w 1583531"/>
              <a:gd name="connsiteY43" fmla="*/ 623888 h 1038225"/>
              <a:gd name="connsiteX44" fmla="*/ 1578769 w 1583531"/>
              <a:gd name="connsiteY44" fmla="*/ 588169 h 1038225"/>
              <a:gd name="connsiteX45" fmla="*/ 1583531 w 1583531"/>
              <a:gd name="connsiteY45" fmla="*/ 564357 h 1038225"/>
              <a:gd name="connsiteX46" fmla="*/ 1564481 w 1583531"/>
              <a:gd name="connsiteY46" fmla="*/ 557213 h 1038225"/>
              <a:gd name="connsiteX47" fmla="*/ 1547813 w 1583531"/>
              <a:gd name="connsiteY47" fmla="*/ 466725 h 1038225"/>
              <a:gd name="connsiteX48" fmla="*/ 1519238 w 1583531"/>
              <a:gd name="connsiteY48" fmla="*/ 433388 h 1038225"/>
              <a:gd name="connsiteX49" fmla="*/ 1443038 w 1583531"/>
              <a:gd name="connsiteY49" fmla="*/ 426244 h 1038225"/>
              <a:gd name="connsiteX50" fmla="*/ 1431131 w 1583531"/>
              <a:gd name="connsiteY50" fmla="*/ 404813 h 1038225"/>
              <a:gd name="connsiteX51" fmla="*/ 1412081 w 1583531"/>
              <a:gd name="connsiteY51" fmla="*/ 388144 h 1038225"/>
              <a:gd name="connsiteX52" fmla="*/ 1373981 w 1583531"/>
              <a:gd name="connsiteY52" fmla="*/ 385763 h 1038225"/>
              <a:gd name="connsiteX53" fmla="*/ 1323975 w 1583531"/>
              <a:gd name="connsiteY53" fmla="*/ 342900 h 1038225"/>
              <a:gd name="connsiteX54" fmla="*/ 1276350 w 1583531"/>
              <a:gd name="connsiteY54" fmla="*/ 383382 h 1038225"/>
              <a:gd name="connsiteX55" fmla="*/ 1252538 w 1583531"/>
              <a:gd name="connsiteY55" fmla="*/ 383382 h 1038225"/>
              <a:gd name="connsiteX56" fmla="*/ 1219200 w 1583531"/>
              <a:gd name="connsiteY56" fmla="*/ 340519 h 1038225"/>
              <a:gd name="connsiteX57" fmla="*/ 1171575 w 1583531"/>
              <a:gd name="connsiteY57" fmla="*/ 340519 h 1038225"/>
              <a:gd name="connsiteX58" fmla="*/ 1135856 w 1583531"/>
              <a:gd name="connsiteY58" fmla="*/ 311944 h 1038225"/>
              <a:gd name="connsiteX59" fmla="*/ 1095375 w 1583531"/>
              <a:gd name="connsiteY59" fmla="*/ 319088 h 1038225"/>
              <a:gd name="connsiteX60" fmla="*/ 992981 w 1583531"/>
              <a:gd name="connsiteY60" fmla="*/ 309563 h 1038225"/>
              <a:gd name="connsiteX61" fmla="*/ 940594 w 1583531"/>
              <a:gd name="connsiteY61" fmla="*/ 326232 h 1038225"/>
              <a:gd name="connsiteX62" fmla="*/ 919163 w 1583531"/>
              <a:gd name="connsiteY62" fmla="*/ 304800 h 1038225"/>
              <a:gd name="connsiteX63" fmla="*/ 904875 w 1583531"/>
              <a:gd name="connsiteY63" fmla="*/ 302419 h 1038225"/>
              <a:gd name="connsiteX64" fmla="*/ 900113 w 1583531"/>
              <a:gd name="connsiteY64" fmla="*/ 269082 h 1038225"/>
              <a:gd name="connsiteX65" fmla="*/ 895350 w 1583531"/>
              <a:gd name="connsiteY65" fmla="*/ 261938 h 1038225"/>
              <a:gd name="connsiteX66" fmla="*/ 845344 w 1583531"/>
              <a:gd name="connsiteY66" fmla="*/ 297657 h 1038225"/>
              <a:gd name="connsiteX67" fmla="*/ 833438 w 1583531"/>
              <a:gd name="connsiteY67" fmla="*/ 345282 h 1038225"/>
              <a:gd name="connsiteX68" fmla="*/ 850106 w 1583531"/>
              <a:gd name="connsiteY68" fmla="*/ 369094 h 1038225"/>
              <a:gd name="connsiteX69" fmla="*/ 850106 w 1583531"/>
              <a:gd name="connsiteY69" fmla="*/ 438150 h 1038225"/>
              <a:gd name="connsiteX70" fmla="*/ 876300 w 1583531"/>
              <a:gd name="connsiteY70" fmla="*/ 450057 h 1038225"/>
              <a:gd name="connsiteX71" fmla="*/ 881063 w 1583531"/>
              <a:gd name="connsiteY71" fmla="*/ 469107 h 1038225"/>
              <a:gd name="connsiteX72" fmla="*/ 864394 w 1583531"/>
              <a:gd name="connsiteY72" fmla="*/ 495300 h 1038225"/>
              <a:gd name="connsiteX73" fmla="*/ 842963 w 1583531"/>
              <a:gd name="connsiteY73" fmla="*/ 495300 h 1038225"/>
              <a:gd name="connsiteX74" fmla="*/ 821531 w 1583531"/>
              <a:gd name="connsiteY74" fmla="*/ 447675 h 1038225"/>
              <a:gd name="connsiteX75" fmla="*/ 778669 w 1583531"/>
              <a:gd name="connsiteY75" fmla="*/ 433388 h 1038225"/>
              <a:gd name="connsiteX76" fmla="*/ 771525 w 1583531"/>
              <a:gd name="connsiteY76" fmla="*/ 414338 h 1038225"/>
              <a:gd name="connsiteX77" fmla="*/ 807244 w 1583531"/>
              <a:gd name="connsiteY77" fmla="*/ 340519 h 1038225"/>
              <a:gd name="connsiteX78" fmla="*/ 826294 w 1583531"/>
              <a:gd name="connsiteY78" fmla="*/ 269082 h 1038225"/>
              <a:gd name="connsiteX79" fmla="*/ 842963 w 1583531"/>
              <a:gd name="connsiteY79" fmla="*/ 259557 h 1038225"/>
              <a:gd name="connsiteX80" fmla="*/ 883444 w 1583531"/>
              <a:gd name="connsiteY80" fmla="*/ 192882 h 1038225"/>
              <a:gd name="connsiteX81" fmla="*/ 931069 w 1583531"/>
              <a:gd name="connsiteY81" fmla="*/ 171450 h 1038225"/>
              <a:gd name="connsiteX82" fmla="*/ 935831 w 1583531"/>
              <a:gd name="connsiteY82" fmla="*/ 140494 h 1038225"/>
              <a:gd name="connsiteX83" fmla="*/ 950119 w 1583531"/>
              <a:gd name="connsiteY83" fmla="*/ 123825 h 1038225"/>
              <a:gd name="connsiteX84" fmla="*/ 945356 w 1583531"/>
              <a:gd name="connsiteY84" fmla="*/ 83344 h 1038225"/>
              <a:gd name="connsiteX85" fmla="*/ 890588 w 1583531"/>
              <a:gd name="connsiteY85" fmla="*/ 69057 h 1038225"/>
              <a:gd name="connsiteX86" fmla="*/ 864394 w 1583531"/>
              <a:gd name="connsiteY86" fmla="*/ 38100 h 1038225"/>
              <a:gd name="connsiteX87" fmla="*/ 792956 w 1583531"/>
              <a:gd name="connsiteY87" fmla="*/ 33338 h 1038225"/>
              <a:gd name="connsiteX88" fmla="*/ 759619 w 1583531"/>
              <a:gd name="connsiteY88" fmla="*/ 0 h 1038225"/>
              <a:gd name="connsiteX89" fmla="*/ 757238 w 1583531"/>
              <a:gd name="connsiteY89" fmla="*/ 30957 h 1038225"/>
              <a:gd name="connsiteX90" fmla="*/ 745331 w 1583531"/>
              <a:gd name="connsiteY90" fmla="*/ 52388 h 1038225"/>
              <a:gd name="connsiteX91" fmla="*/ 635794 w 1583531"/>
              <a:gd name="connsiteY91" fmla="*/ 114300 h 1038225"/>
              <a:gd name="connsiteX92" fmla="*/ 642938 w 1583531"/>
              <a:gd name="connsiteY92" fmla="*/ 135732 h 1038225"/>
              <a:gd name="connsiteX93" fmla="*/ 561975 w 1583531"/>
              <a:gd name="connsiteY93" fmla="*/ 138113 h 1038225"/>
              <a:gd name="connsiteX94" fmla="*/ 495300 w 1583531"/>
              <a:gd name="connsiteY94" fmla="*/ 185738 h 1038225"/>
              <a:gd name="connsiteX95" fmla="*/ 483394 w 1583531"/>
              <a:gd name="connsiteY95" fmla="*/ 202407 h 1038225"/>
              <a:gd name="connsiteX96" fmla="*/ 485775 w 1583531"/>
              <a:gd name="connsiteY96" fmla="*/ 233363 h 1038225"/>
              <a:gd name="connsiteX97" fmla="*/ 552450 w 1583531"/>
              <a:gd name="connsiteY97" fmla="*/ 257175 h 1038225"/>
              <a:gd name="connsiteX98" fmla="*/ 571500 w 1583531"/>
              <a:gd name="connsiteY98" fmla="*/ 283369 h 1038225"/>
              <a:gd name="connsiteX99" fmla="*/ 597694 w 1583531"/>
              <a:gd name="connsiteY99" fmla="*/ 307182 h 1038225"/>
              <a:gd name="connsiteX100" fmla="*/ 597694 w 1583531"/>
              <a:gd name="connsiteY100" fmla="*/ 321469 h 1038225"/>
              <a:gd name="connsiteX101" fmla="*/ 573881 w 1583531"/>
              <a:gd name="connsiteY101" fmla="*/ 321469 h 1038225"/>
              <a:gd name="connsiteX102" fmla="*/ 566738 w 1583531"/>
              <a:gd name="connsiteY102" fmla="*/ 330994 h 1038225"/>
              <a:gd name="connsiteX103" fmla="*/ 557213 w 1583531"/>
              <a:gd name="connsiteY103" fmla="*/ 400050 h 1038225"/>
              <a:gd name="connsiteX104" fmla="*/ 538163 w 1583531"/>
              <a:gd name="connsiteY104" fmla="*/ 426244 h 1038225"/>
              <a:gd name="connsiteX105" fmla="*/ 523875 w 1583531"/>
              <a:gd name="connsiteY105" fmla="*/ 490538 h 1038225"/>
              <a:gd name="connsiteX106" fmla="*/ 495300 w 1583531"/>
              <a:gd name="connsiteY106" fmla="*/ 500063 h 1038225"/>
              <a:gd name="connsiteX107" fmla="*/ 454819 w 1583531"/>
              <a:gd name="connsiteY107" fmla="*/ 481013 h 1038225"/>
              <a:gd name="connsiteX108" fmla="*/ 428625 w 1583531"/>
              <a:gd name="connsiteY108" fmla="*/ 471488 h 1038225"/>
              <a:gd name="connsiteX109" fmla="*/ 428625 w 1583531"/>
              <a:gd name="connsiteY109" fmla="*/ 471488 h 1038225"/>
              <a:gd name="connsiteX110" fmla="*/ 392906 w 1583531"/>
              <a:gd name="connsiteY110" fmla="*/ 478632 h 1038225"/>
              <a:gd name="connsiteX111" fmla="*/ 388144 w 1583531"/>
              <a:gd name="connsiteY111" fmla="*/ 502444 h 1038225"/>
              <a:gd name="connsiteX112" fmla="*/ 352425 w 1583531"/>
              <a:gd name="connsiteY112" fmla="*/ 507207 h 1038225"/>
              <a:gd name="connsiteX113" fmla="*/ 319088 w 1583531"/>
              <a:gd name="connsiteY113" fmla="*/ 466725 h 1038225"/>
              <a:gd name="connsiteX114" fmla="*/ 316706 w 1583531"/>
              <a:gd name="connsiteY114" fmla="*/ 442913 h 1038225"/>
              <a:gd name="connsiteX115" fmla="*/ 326231 w 1583531"/>
              <a:gd name="connsiteY115" fmla="*/ 407194 h 1038225"/>
              <a:gd name="connsiteX116" fmla="*/ 345281 w 1583531"/>
              <a:gd name="connsiteY116" fmla="*/ 383382 h 1038225"/>
              <a:gd name="connsiteX117" fmla="*/ 359569 w 1583531"/>
              <a:gd name="connsiteY117" fmla="*/ 369094 h 1038225"/>
              <a:gd name="connsiteX118" fmla="*/ 345281 w 1583531"/>
              <a:gd name="connsiteY118" fmla="*/ 357188 h 1038225"/>
              <a:gd name="connsiteX119" fmla="*/ 302419 w 1583531"/>
              <a:gd name="connsiteY119" fmla="*/ 366713 h 1038225"/>
              <a:gd name="connsiteX120" fmla="*/ 266700 w 1583531"/>
              <a:gd name="connsiteY120" fmla="*/ 352425 h 1038225"/>
              <a:gd name="connsiteX121" fmla="*/ 242888 w 1583531"/>
              <a:gd name="connsiteY121" fmla="*/ 342900 h 1038225"/>
              <a:gd name="connsiteX122" fmla="*/ 211931 w 1583531"/>
              <a:gd name="connsiteY122" fmla="*/ 328613 h 1038225"/>
              <a:gd name="connsiteX123" fmla="*/ 154781 w 1583531"/>
              <a:gd name="connsiteY123" fmla="*/ 392907 h 1038225"/>
              <a:gd name="connsiteX124" fmla="*/ 157163 w 1583531"/>
              <a:gd name="connsiteY124" fmla="*/ 435769 h 1038225"/>
              <a:gd name="connsiteX125" fmla="*/ 190500 w 1583531"/>
              <a:gd name="connsiteY125" fmla="*/ 466725 h 1038225"/>
              <a:gd name="connsiteX126" fmla="*/ 169069 w 1583531"/>
              <a:gd name="connsiteY126" fmla="*/ 578644 h 1038225"/>
              <a:gd name="connsiteX127" fmla="*/ 138113 w 1583531"/>
              <a:gd name="connsiteY127" fmla="*/ 604838 h 1038225"/>
              <a:gd name="connsiteX128" fmla="*/ 130969 w 1583531"/>
              <a:gd name="connsiteY128" fmla="*/ 650082 h 1038225"/>
              <a:gd name="connsiteX129" fmla="*/ 85725 w 1583531"/>
              <a:gd name="connsiteY129" fmla="*/ 661988 h 1038225"/>
              <a:gd name="connsiteX130" fmla="*/ 80963 w 1583531"/>
              <a:gd name="connsiteY130" fmla="*/ 688182 h 1038225"/>
              <a:gd name="connsiteX131" fmla="*/ 11906 w 1583531"/>
              <a:gd name="connsiteY131" fmla="*/ 721519 h 1038225"/>
              <a:gd name="connsiteX132" fmla="*/ 0 w 1583531"/>
              <a:gd name="connsiteY132" fmla="*/ 738188 h 1038225"/>
              <a:gd name="connsiteX133" fmla="*/ 16669 w 1583531"/>
              <a:gd name="connsiteY133" fmla="*/ 771525 h 1038225"/>
              <a:gd name="connsiteX134" fmla="*/ 33338 w 1583531"/>
              <a:gd name="connsiteY134" fmla="*/ 840582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583531" h="1038225">
                <a:moveTo>
                  <a:pt x="33338" y="840582"/>
                </a:moveTo>
                <a:lnTo>
                  <a:pt x="116681" y="862013"/>
                </a:lnTo>
                <a:lnTo>
                  <a:pt x="126206" y="878682"/>
                </a:lnTo>
                <a:cubicBezTo>
                  <a:pt x="125412" y="897732"/>
                  <a:pt x="124619" y="916782"/>
                  <a:pt x="123825" y="935832"/>
                </a:cubicBezTo>
                <a:lnTo>
                  <a:pt x="130969" y="942975"/>
                </a:lnTo>
                <a:lnTo>
                  <a:pt x="188119" y="964407"/>
                </a:lnTo>
                <a:lnTo>
                  <a:pt x="204788" y="997744"/>
                </a:lnTo>
                <a:lnTo>
                  <a:pt x="228600" y="1002507"/>
                </a:lnTo>
                <a:lnTo>
                  <a:pt x="250031" y="990600"/>
                </a:lnTo>
                <a:lnTo>
                  <a:pt x="278606" y="973932"/>
                </a:lnTo>
                <a:lnTo>
                  <a:pt x="300038" y="981075"/>
                </a:lnTo>
                <a:lnTo>
                  <a:pt x="316706" y="1004888"/>
                </a:lnTo>
                <a:lnTo>
                  <a:pt x="326231" y="1023938"/>
                </a:lnTo>
                <a:lnTo>
                  <a:pt x="347663" y="1035844"/>
                </a:lnTo>
                <a:lnTo>
                  <a:pt x="402431" y="1038225"/>
                </a:lnTo>
                <a:lnTo>
                  <a:pt x="407194" y="1014413"/>
                </a:lnTo>
                <a:lnTo>
                  <a:pt x="411956" y="985838"/>
                </a:lnTo>
                <a:lnTo>
                  <a:pt x="428625" y="959644"/>
                </a:lnTo>
                <a:lnTo>
                  <a:pt x="535781" y="912019"/>
                </a:lnTo>
                <a:lnTo>
                  <a:pt x="557213" y="931069"/>
                </a:lnTo>
                <a:lnTo>
                  <a:pt x="566738" y="1004888"/>
                </a:lnTo>
                <a:lnTo>
                  <a:pt x="631031" y="1019175"/>
                </a:lnTo>
                <a:lnTo>
                  <a:pt x="669131" y="1019175"/>
                </a:lnTo>
                <a:lnTo>
                  <a:pt x="700088" y="995363"/>
                </a:lnTo>
                <a:lnTo>
                  <a:pt x="750094" y="978694"/>
                </a:lnTo>
                <a:lnTo>
                  <a:pt x="771525" y="985838"/>
                </a:lnTo>
                <a:lnTo>
                  <a:pt x="812006" y="1028700"/>
                </a:lnTo>
                <a:lnTo>
                  <a:pt x="826294" y="1028700"/>
                </a:lnTo>
                <a:lnTo>
                  <a:pt x="850106" y="992982"/>
                </a:lnTo>
                <a:lnTo>
                  <a:pt x="871538" y="966788"/>
                </a:lnTo>
                <a:lnTo>
                  <a:pt x="902494" y="959644"/>
                </a:lnTo>
                <a:lnTo>
                  <a:pt x="928688" y="964407"/>
                </a:lnTo>
                <a:lnTo>
                  <a:pt x="981075" y="995363"/>
                </a:lnTo>
                <a:lnTo>
                  <a:pt x="1047750" y="995363"/>
                </a:lnTo>
                <a:lnTo>
                  <a:pt x="1100138" y="1012032"/>
                </a:lnTo>
                <a:lnTo>
                  <a:pt x="1202531" y="862013"/>
                </a:lnTo>
                <a:lnTo>
                  <a:pt x="1243013" y="876300"/>
                </a:lnTo>
                <a:lnTo>
                  <a:pt x="1331119" y="752475"/>
                </a:lnTo>
                <a:lnTo>
                  <a:pt x="1269206" y="695325"/>
                </a:lnTo>
                <a:lnTo>
                  <a:pt x="1269206" y="685800"/>
                </a:lnTo>
                <a:lnTo>
                  <a:pt x="1364456" y="683419"/>
                </a:lnTo>
                <a:lnTo>
                  <a:pt x="1407319" y="700088"/>
                </a:lnTo>
                <a:lnTo>
                  <a:pt x="1431131" y="657225"/>
                </a:lnTo>
                <a:lnTo>
                  <a:pt x="1531144" y="623888"/>
                </a:lnTo>
                <a:lnTo>
                  <a:pt x="1578769" y="588169"/>
                </a:lnTo>
                <a:lnTo>
                  <a:pt x="1583531" y="564357"/>
                </a:lnTo>
                <a:lnTo>
                  <a:pt x="1564481" y="557213"/>
                </a:lnTo>
                <a:lnTo>
                  <a:pt x="1547813" y="466725"/>
                </a:lnTo>
                <a:lnTo>
                  <a:pt x="1519238" y="433388"/>
                </a:lnTo>
                <a:lnTo>
                  <a:pt x="1443038" y="426244"/>
                </a:lnTo>
                <a:lnTo>
                  <a:pt x="1431131" y="404813"/>
                </a:lnTo>
                <a:lnTo>
                  <a:pt x="1412081" y="388144"/>
                </a:lnTo>
                <a:lnTo>
                  <a:pt x="1373981" y="385763"/>
                </a:lnTo>
                <a:lnTo>
                  <a:pt x="1323975" y="342900"/>
                </a:lnTo>
                <a:lnTo>
                  <a:pt x="1276350" y="383382"/>
                </a:lnTo>
                <a:lnTo>
                  <a:pt x="1252538" y="383382"/>
                </a:lnTo>
                <a:lnTo>
                  <a:pt x="1219200" y="340519"/>
                </a:lnTo>
                <a:lnTo>
                  <a:pt x="1171575" y="340519"/>
                </a:lnTo>
                <a:lnTo>
                  <a:pt x="1135856" y="311944"/>
                </a:lnTo>
                <a:lnTo>
                  <a:pt x="1095375" y="319088"/>
                </a:lnTo>
                <a:lnTo>
                  <a:pt x="992981" y="309563"/>
                </a:lnTo>
                <a:lnTo>
                  <a:pt x="940594" y="326232"/>
                </a:lnTo>
                <a:lnTo>
                  <a:pt x="919163" y="304800"/>
                </a:lnTo>
                <a:lnTo>
                  <a:pt x="904875" y="302419"/>
                </a:lnTo>
                <a:lnTo>
                  <a:pt x="900113" y="269082"/>
                </a:lnTo>
                <a:lnTo>
                  <a:pt x="895350" y="261938"/>
                </a:lnTo>
                <a:lnTo>
                  <a:pt x="845344" y="297657"/>
                </a:lnTo>
                <a:lnTo>
                  <a:pt x="833438" y="345282"/>
                </a:lnTo>
                <a:lnTo>
                  <a:pt x="850106" y="369094"/>
                </a:lnTo>
                <a:lnTo>
                  <a:pt x="850106" y="438150"/>
                </a:lnTo>
                <a:lnTo>
                  <a:pt x="876300" y="450057"/>
                </a:lnTo>
                <a:lnTo>
                  <a:pt x="881063" y="469107"/>
                </a:lnTo>
                <a:lnTo>
                  <a:pt x="864394" y="495300"/>
                </a:lnTo>
                <a:lnTo>
                  <a:pt x="842963" y="495300"/>
                </a:lnTo>
                <a:lnTo>
                  <a:pt x="821531" y="447675"/>
                </a:lnTo>
                <a:lnTo>
                  <a:pt x="778669" y="433388"/>
                </a:lnTo>
                <a:lnTo>
                  <a:pt x="771525" y="414338"/>
                </a:lnTo>
                <a:lnTo>
                  <a:pt x="807244" y="340519"/>
                </a:lnTo>
                <a:lnTo>
                  <a:pt x="826294" y="269082"/>
                </a:lnTo>
                <a:lnTo>
                  <a:pt x="842963" y="259557"/>
                </a:lnTo>
                <a:lnTo>
                  <a:pt x="883444" y="192882"/>
                </a:lnTo>
                <a:lnTo>
                  <a:pt x="931069" y="171450"/>
                </a:lnTo>
                <a:lnTo>
                  <a:pt x="935831" y="140494"/>
                </a:lnTo>
                <a:lnTo>
                  <a:pt x="950119" y="123825"/>
                </a:lnTo>
                <a:lnTo>
                  <a:pt x="945356" y="83344"/>
                </a:lnTo>
                <a:lnTo>
                  <a:pt x="890588" y="69057"/>
                </a:lnTo>
                <a:lnTo>
                  <a:pt x="864394" y="38100"/>
                </a:lnTo>
                <a:lnTo>
                  <a:pt x="792956" y="33338"/>
                </a:lnTo>
                <a:lnTo>
                  <a:pt x="759619" y="0"/>
                </a:lnTo>
                <a:lnTo>
                  <a:pt x="757238" y="30957"/>
                </a:lnTo>
                <a:lnTo>
                  <a:pt x="745331" y="52388"/>
                </a:lnTo>
                <a:lnTo>
                  <a:pt x="635794" y="114300"/>
                </a:lnTo>
                <a:lnTo>
                  <a:pt x="642938" y="135732"/>
                </a:lnTo>
                <a:lnTo>
                  <a:pt x="561975" y="138113"/>
                </a:lnTo>
                <a:lnTo>
                  <a:pt x="495300" y="185738"/>
                </a:lnTo>
                <a:lnTo>
                  <a:pt x="483394" y="202407"/>
                </a:lnTo>
                <a:lnTo>
                  <a:pt x="485775" y="233363"/>
                </a:lnTo>
                <a:lnTo>
                  <a:pt x="552450" y="257175"/>
                </a:lnTo>
                <a:lnTo>
                  <a:pt x="571500" y="283369"/>
                </a:lnTo>
                <a:lnTo>
                  <a:pt x="597694" y="307182"/>
                </a:lnTo>
                <a:lnTo>
                  <a:pt x="597694" y="321469"/>
                </a:lnTo>
                <a:lnTo>
                  <a:pt x="573881" y="321469"/>
                </a:lnTo>
                <a:lnTo>
                  <a:pt x="566738" y="330994"/>
                </a:lnTo>
                <a:lnTo>
                  <a:pt x="557213" y="400050"/>
                </a:lnTo>
                <a:lnTo>
                  <a:pt x="538163" y="426244"/>
                </a:lnTo>
                <a:lnTo>
                  <a:pt x="523875" y="490538"/>
                </a:lnTo>
                <a:lnTo>
                  <a:pt x="495300" y="500063"/>
                </a:lnTo>
                <a:lnTo>
                  <a:pt x="454819" y="481013"/>
                </a:lnTo>
                <a:lnTo>
                  <a:pt x="428625" y="471488"/>
                </a:lnTo>
                <a:lnTo>
                  <a:pt x="428625" y="471488"/>
                </a:lnTo>
                <a:lnTo>
                  <a:pt x="392906" y="478632"/>
                </a:lnTo>
                <a:lnTo>
                  <a:pt x="388144" y="502444"/>
                </a:lnTo>
                <a:lnTo>
                  <a:pt x="352425" y="507207"/>
                </a:lnTo>
                <a:lnTo>
                  <a:pt x="319088" y="466725"/>
                </a:lnTo>
                <a:lnTo>
                  <a:pt x="316706" y="442913"/>
                </a:lnTo>
                <a:lnTo>
                  <a:pt x="326231" y="407194"/>
                </a:lnTo>
                <a:lnTo>
                  <a:pt x="345281" y="383382"/>
                </a:lnTo>
                <a:lnTo>
                  <a:pt x="359569" y="369094"/>
                </a:lnTo>
                <a:lnTo>
                  <a:pt x="345281" y="357188"/>
                </a:lnTo>
                <a:lnTo>
                  <a:pt x="302419" y="366713"/>
                </a:lnTo>
                <a:lnTo>
                  <a:pt x="266700" y="352425"/>
                </a:lnTo>
                <a:lnTo>
                  <a:pt x="242888" y="342900"/>
                </a:lnTo>
                <a:lnTo>
                  <a:pt x="211931" y="328613"/>
                </a:lnTo>
                <a:lnTo>
                  <a:pt x="154781" y="392907"/>
                </a:lnTo>
                <a:lnTo>
                  <a:pt x="157163" y="435769"/>
                </a:lnTo>
                <a:lnTo>
                  <a:pt x="190500" y="466725"/>
                </a:lnTo>
                <a:lnTo>
                  <a:pt x="169069" y="578644"/>
                </a:lnTo>
                <a:lnTo>
                  <a:pt x="138113" y="604838"/>
                </a:lnTo>
                <a:lnTo>
                  <a:pt x="130969" y="650082"/>
                </a:lnTo>
                <a:lnTo>
                  <a:pt x="85725" y="661988"/>
                </a:lnTo>
                <a:lnTo>
                  <a:pt x="80963" y="688182"/>
                </a:lnTo>
                <a:lnTo>
                  <a:pt x="11906" y="721519"/>
                </a:lnTo>
                <a:lnTo>
                  <a:pt x="0" y="738188"/>
                </a:lnTo>
                <a:lnTo>
                  <a:pt x="16669" y="771525"/>
                </a:lnTo>
                <a:lnTo>
                  <a:pt x="33338" y="84058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" name="Freeform 28"/>
          <p:cNvSpPr/>
          <p:nvPr/>
        </p:nvSpPr>
        <p:spPr>
          <a:xfrm>
            <a:off x="9656448" y="3256916"/>
            <a:ext cx="766762" cy="592138"/>
          </a:xfrm>
          <a:custGeom>
            <a:avLst/>
            <a:gdLst>
              <a:gd name="connsiteX0" fmla="*/ 0 w 766763"/>
              <a:gd name="connsiteY0" fmla="*/ 559594 h 592932"/>
              <a:gd name="connsiteX1" fmla="*/ 97631 w 766763"/>
              <a:gd name="connsiteY1" fmla="*/ 564357 h 592932"/>
              <a:gd name="connsiteX2" fmla="*/ 111919 w 766763"/>
              <a:gd name="connsiteY2" fmla="*/ 573882 h 592932"/>
              <a:gd name="connsiteX3" fmla="*/ 123825 w 766763"/>
              <a:gd name="connsiteY3" fmla="*/ 571500 h 592932"/>
              <a:gd name="connsiteX4" fmla="*/ 154781 w 766763"/>
              <a:gd name="connsiteY4" fmla="*/ 592932 h 592932"/>
              <a:gd name="connsiteX5" fmla="*/ 192881 w 766763"/>
              <a:gd name="connsiteY5" fmla="*/ 566738 h 592932"/>
              <a:gd name="connsiteX6" fmla="*/ 192881 w 766763"/>
              <a:gd name="connsiteY6" fmla="*/ 566738 h 592932"/>
              <a:gd name="connsiteX7" fmla="*/ 269081 w 766763"/>
              <a:gd name="connsiteY7" fmla="*/ 588169 h 592932"/>
              <a:gd name="connsiteX8" fmla="*/ 290513 w 766763"/>
              <a:gd name="connsiteY8" fmla="*/ 550069 h 592932"/>
              <a:gd name="connsiteX9" fmla="*/ 350044 w 766763"/>
              <a:gd name="connsiteY9" fmla="*/ 550069 h 592932"/>
              <a:gd name="connsiteX10" fmla="*/ 385763 w 766763"/>
              <a:gd name="connsiteY10" fmla="*/ 523875 h 592932"/>
              <a:gd name="connsiteX11" fmla="*/ 414338 w 766763"/>
              <a:gd name="connsiteY11" fmla="*/ 521494 h 592932"/>
              <a:gd name="connsiteX12" fmla="*/ 464344 w 766763"/>
              <a:gd name="connsiteY12" fmla="*/ 540544 h 592932"/>
              <a:gd name="connsiteX13" fmla="*/ 497681 w 766763"/>
              <a:gd name="connsiteY13" fmla="*/ 561975 h 592932"/>
              <a:gd name="connsiteX14" fmla="*/ 550069 w 766763"/>
              <a:gd name="connsiteY14" fmla="*/ 528638 h 592932"/>
              <a:gd name="connsiteX15" fmla="*/ 590550 w 766763"/>
              <a:gd name="connsiteY15" fmla="*/ 533400 h 592932"/>
              <a:gd name="connsiteX16" fmla="*/ 604838 w 766763"/>
              <a:gd name="connsiteY16" fmla="*/ 464344 h 592932"/>
              <a:gd name="connsiteX17" fmla="*/ 602456 w 766763"/>
              <a:gd name="connsiteY17" fmla="*/ 445294 h 592932"/>
              <a:gd name="connsiteX18" fmla="*/ 688181 w 766763"/>
              <a:gd name="connsiteY18" fmla="*/ 395288 h 592932"/>
              <a:gd name="connsiteX19" fmla="*/ 702469 w 766763"/>
              <a:gd name="connsiteY19" fmla="*/ 381000 h 592932"/>
              <a:gd name="connsiteX20" fmla="*/ 762000 w 766763"/>
              <a:gd name="connsiteY20" fmla="*/ 361950 h 592932"/>
              <a:gd name="connsiteX21" fmla="*/ 762000 w 766763"/>
              <a:gd name="connsiteY21" fmla="*/ 316707 h 592932"/>
              <a:gd name="connsiteX22" fmla="*/ 733425 w 766763"/>
              <a:gd name="connsiteY22" fmla="*/ 307182 h 592932"/>
              <a:gd name="connsiteX23" fmla="*/ 719138 w 766763"/>
              <a:gd name="connsiteY23" fmla="*/ 283369 h 592932"/>
              <a:gd name="connsiteX24" fmla="*/ 726281 w 766763"/>
              <a:gd name="connsiteY24" fmla="*/ 254794 h 592932"/>
              <a:gd name="connsiteX25" fmla="*/ 762000 w 766763"/>
              <a:gd name="connsiteY25" fmla="*/ 245269 h 592932"/>
              <a:gd name="connsiteX26" fmla="*/ 766763 w 766763"/>
              <a:gd name="connsiteY26" fmla="*/ 223838 h 592932"/>
              <a:gd name="connsiteX27" fmla="*/ 754856 w 766763"/>
              <a:gd name="connsiteY27" fmla="*/ 214313 h 592932"/>
              <a:gd name="connsiteX28" fmla="*/ 754856 w 766763"/>
              <a:gd name="connsiteY28" fmla="*/ 183357 h 592932"/>
              <a:gd name="connsiteX29" fmla="*/ 650081 w 766763"/>
              <a:gd name="connsiteY29" fmla="*/ 214313 h 592932"/>
              <a:gd name="connsiteX30" fmla="*/ 631031 w 766763"/>
              <a:gd name="connsiteY30" fmla="*/ 214313 h 592932"/>
              <a:gd name="connsiteX31" fmla="*/ 592931 w 766763"/>
              <a:gd name="connsiteY31" fmla="*/ 180975 h 592932"/>
              <a:gd name="connsiteX32" fmla="*/ 561975 w 766763"/>
              <a:gd name="connsiteY32" fmla="*/ 188119 h 592932"/>
              <a:gd name="connsiteX33" fmla="*/ 540544 w 766763"/>
              <a:gd name="connsiteY33" fmla="*/ 202407 h 592932"/>
              <a:gd name="connsiteX34" fmla="*/ 509588 w 766763"/>
              <a:gd name="connsiteY34" fmla="*/ 195263 h 592932"/>
              <a:gd name="connsiteX35" fmla="*/ 473869 w 766763"/>
              <a:gd name="connsiteY35" fmla="*/ 190500 h 592932"/>
              <a:gd name="connsiteX36" fmla="*/ 414338 w 766763"/>
              <a:gd name="connsiteY36" fmla="*/ 185738 h 592932"/>
              <a:gd name="connsiteX37" fmla="*/ 392906 w 766763"/>
              <a:gd name="connsiteY37" fmla="*/ 154782 h 592932"/>
              <a:gd name="connsiteX38" fmla="*/ 371475 w 766763"/>
              <a:gd name="connsiteY38" fmla="*/ 126207 h 592932"/>
              <a:gd name="connsiteX39" fmla="*/ 342900 w 766763"/>
              <a:gd name="connsiteY39" fmla="*/ 126207 h 592932"/>
              <a:gd name="connsiteX40" fmla="*/ 311944 w 766763"/>
              <a:gd name="connsiteY40" fmla="*/ 142875 h 592932"/>
              <a:gd name="connsiteX41" fmla="*/ 283369 w 766763"/>
              <a:gd name="connsiteY41" fmla="*/ 135732 h 592932"/>
              <a:gd name="connsiteX42" fmla="*/ 259556 w 766763"/>
              <a:gd name="connsiteY42" fmla="*/ 97632 h 592932"/>
              <a:gd name="connsiteX43" fmla="*/ 233363 w 766763"/>
              <a:gd name="connsiteY43" fmla="*/ 76200 h 592932"/>
              <a:gd name="connsiteX44" fmla="*/ 221456 w 766763"/>
              <a:gd name="connsiteY44" fmla="*/ 73819 h 592932"/>
              <a:gd name="connsiteX45" fmla="*/ 180975 w 766763"/>
              <a:gd name="connsiteY45" fmla="*/ 21432 h 592932"/>
              <a:gd name="connsiteX46" fmla="*/ 159544 w 766763"/>
              <a:gd name="connsiteY46" fmla="*/ 0 h 592932"/>
              <a:gd name="connsiteX47" fmla="*/ 107156 w 766763"/>
              <a:gd name="connsiteY47" fmla="*/ 2382 h 592932"/>
              <a:gd name="connsiteX48" fmla="*/ 83344 w 766763"/>
              <a:gd name="connsiteY48" fmla="*/ 42863 h 592932"/>
              <a:gd name="connsiteX49" fmla="*/ 85725 w 766763"/>
              <a:gd name="connsiteY49" fmla="*/ 69057 h 592932"/>
              <a:gd name="connsiteX50" fmla="*/ 104775 w 766763"/>
              <a:gd name="connsiteY50" fmla="*/ 90488 h 592932"/>
              <a:gd name="connsiteX51" fmla="*/ 116681 w 766763"/>
              <a:gd name="connsiteY51" fmla="*/ 102394 h 592932"/>
              <a:gd name="connsiteX52" fmla="*/ 145256 w 766763"/>
              <a:gd name="connsiteY52" fmla="*/ 109538 h 592932"/>
              <a:gd name="connsiteX53" fmla="*/ 161925 w 766763"/>
              <a:gd name="connsiteY53" fmla="*/ 121444 h 592932"/>
              <a:gd name="connsiteX54" fmla="*/ 159544 w 766763"/>
              <a:gd name="connsiteY54" fmla="*/ 138113 h 592932"/>
              <a:gd name="connsiteX55" fmla="*/ 104775 w 766763"/>
              <a:gd name="connsiteY55" fmla="*/ 200025 h 592932"/>
              <a:gd name="connsiteX56" fmla="*/ 107156 w 766763"/>
              <a:gd name="connsiteY56" fmla="*/ 245269 h 592932"/>
              <a:gd name="connsiteX57" fmla="*/ 140494 w 766763"/>
              <a:gd name="connsiteY57" fmla="*/ 300038 h 592932"/>
              <a:gd name="connsiteX58" fmla="*/ 166688 w 766763"/>
              <a:gd name="connsiteY58" fmla="*/ 338138 h 592932"/>
              <a:gd name="connsiteX59" fmla="*/ 133350 w 766763"/>
              <a:gd name="connsiteY59" fmla="*/ 381000 h 592932"/>
              <a:gd name="connsiteX60" fmla="*/ 80963 w 766763"/>
              <a:gd name="connsiteY60" fmla="*/ 359569 h 592932"/>
              <a:gd name="connsiteX61" fmla="*/ 50006 w 766763"/>
              <a:gd name="connsiteY61" fmla="*/ 404813 h 592932"/>
              <a:gd name="connsiteX62" fmla="*/ 19050 w 766763"/>
              <a:gd name="connsiteY62" fmla="*/ 421482 h 592932"/>
              <a:gd name="connsiteX63" fmla="*/ 4763 w 766763"/>
              <a:gd name="connsiteY63" fmla="*/ 457200 h 592932"/>
              <a:gd name="connsiteX64" fmla="*/ 0 w 766763"/>
              <a:gd name="connsiteY64" fmla="*/ 559594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766763" h="592932">
                <a:moveTo>
                  <a:pt x="0" y="559594"/>
                </a:moveTo>
                <a:lnTo>
                  <a:pt x="97631" y="564357"/>
                </a:lnTo>
                <a:lnTo>
                  <a:pt x="111919" y="573882"/>
                </a:lnTo>
                <a:lnTo>
                  <a:pt x="123825" y="571500"/>
                </a:lnTo>
                <a:lnTo>
                  <a:pt x="154781" y="592932"/>
                </a:lnTo>
                <a:lnTo>
                  <a:pt x="192881" y="566738"/>
                </a:lnTo>
                <a:lnTo>
                  <a:pt x="192881" y="566738"/>
                </a:lnTo>
                <a:lnTo>
                  <a:pt x="269081" y="588169"/>
                </a:lnTo>
                <a:lnTo>
                  <a:pt x="290513" y="550069"/>
                </a:lnTo>
                <a:lnTo>
                  <a:pt x="350044" y="550069"/>
                </a:lnTo>
                <a:lnTo>
                  <a:pt x="385763" y="523875"/>
                </a:lnTo>
                <a:lnTo>
                  <a:pt x="414338" y="521494"/>
                </a:lnTo>
                <a:lnTo>
                  <a:pt x="464344" y="540544"/>
                </a:lnTo>
                <a:lnTo>
                  <a:pt x="497681" y="561975"/>
                </a:lnTo>
                <a:lnTo>
                  <a:pt x="550069" y="528638"/>
                </a:lnTo>
                <a:lnTo>
                  <a:pt x="590550" y="533400"/>
                </a:lnTo>
                <a:lnTo>
                  <a:pt x="604838" y="464344"/>
                </a:lnTo>
                <a:lnTo>
                  <a:pt x="602456" y="445294"/>
                </a:lnTo>
                <a:lnTo>
                  <a:pt x="688181" y="395288"/>
                </a:lnTo>
                <a:lnTo>
                  <a:pt x="702469" y="381000"/>
                </a:lnTo>
                <a:lnTo>
                  <a:pt x="762000" y="361950"/>
                </a:lnTo>
                <a:lnTo>
                  <a:pt x="762000" y="316707"/>
                </a:lnTo>
                <a:lnTo>
                  <a:pt x="733425" y="307182"/>
                </a:lnTo>
                <a:lnTo>
                  <a:pt x="719138" y="283369"/>
                </a:lnTo>
                <a:lnTo>
                  <a:pt x="726281" y="254794"/>
                </a:lnTo>
                <a:lnTo>
                  <a:pt x="762000" y="245269"/>
                </a:lnTo>
                <a:lnTo>
                  <a:pt x="766763" y="223838"/>
                </a:lnTo>
                <a:lnTo>
                  <a:pt x="754856" y="214313"/>
                </a:lnTo>
                <a:lnTo>
                  <a:pt x="754856" y="183357"/>
                </a:lnTo>
                <a:lnTo>
                  <a:pt x="650081" y="214313"/>
                </a:lnTo>
                <a:lnTo>
                  <a:pt x="631031" y="214313"/>
                </a:lnTo>
                <a:lnTo>
                  <a:pt x="592931" y="180975"/>
                </a:lnTo>
                <a:lnTo>
                  <a:pt x="561975" y="188119"/>
                </a:lnTo>
                <a:lnTo>
                  <a:pt x="540544" y="202407"/>
                </a:lnTo>
                <a:lnTo>
                  <a:pt x="509588" y="195263"/>
                </a:lnTo>
                <a:lnTo>
                  <a:pt x="473869" y="190500"/>
                </a:lnTo>
                <a:lnTo>
                  <a:pt x="414338" y="185738"/>
                </a:lnTo>
                <a:lnTo>
                  <a:pt x="392906" y="154782"/>
                </a:lnTo>
                <a:lnTo>
                  <a:pt x="371475" y="126207"/>
                </a:lnTo>
                <a:lnTo>
                  <a:pt x="342900" y="126207"/>
                </a:lnTo>
                <a:lnTo>
                  <a:pt x="311944" y="142875"/>
                </a:lnTo>
                <a:lnTo>
                  <a:pt x="283369" y="135732"/>
                </a:lnTo>
                <a:lnTo>
                  <a:pt x="259556" y="97632"/>
                </a:lnTo>
                <a:lnTo>
                  <a:pt x="233363" y="76200"/>
                </a:lnTo>
                <a:lnTo>
                  <a:pt x="221456" y="73819"/>
                </a:lnTo>
                <a:lnTo>
                  <a:pt x="180975" y="21432"/>
                </a:lnTo>
                <a:lnTo>
                  <a:pt x="159544" y="0"/>
                </a:lnTo>
                <a:lnTo>
                  <a:pt x="107156" y="2382"/>
                </a:lnTo>
                <a:lnTo>
                  <a:pt x="83344" y="42863"/>
                </a:lnTo>
                <a:lnTo>
                  <a:pt x="85725" y="69057"/>
                </a:lnTo>
                <a:lnTo>
                  <a:pt x="104775" y="90488"/>
                </a:lnTo>
                <a:lnTo>
                  <a:pt x="116681" y="102394"/>
                </a:lnTo>
                <a:lnTo>
                  <a:pt x="145256" y="109538"/>
                </a:lnTo>
                <a:lnTo>
                  <a:pt x="161925" y="121444"/>
                </a:lnTo>
                <a:lnTo>
                  <a:pt x="159544" y="138113"/>
                </a:lnTo>
                <a:lnTo>
                  <a:pt x="104775" y="200025"/>
                </a:lnTo>
                <a:lnTo>
                  <a:pt x="107156" y="245269"/>
                </a:lnTo>
                <a:lnTo>
                  <a:pt x="140494" y="300038"/>
                </a:lnTo>
                <a:lnTo>
                  <a:pt x="166688" y="338138"/>
                </a:lnTo>
                <a:lnTo>
                  <a:pt x="133350" y="381000"/>
                </a:lnTo>
                <a:lnTo>
                  <a:pt x="80963" y="359569"/>
                </a:lnTo>
                <a:lnTo>
                  <a:pt x="50006" y="404813"/>
                </a:lnTo>
                <a:lnTo>
                  <a:pt x="19050" y="421482"/>
                </a:lnTo>
                <a:lnTo>
                  <a:pt x="4763" y="457200"/>
                </a:lnTo>
                <a:lnTo>
                  <a:pt x="0" y="55959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" name="Freeform 29"/>
          <p:cNvSpPr/>
          <p:nvPr/>
        </p:nvSpPr>
        <p:spPr>
          <a:xfrm>
            <a:off x="10440673" y="3153729"/>
            <a:ext cx="128587" cy="190500"/>
          </a:xfrm>
          <a:custGeom>
            <a:avLst/>
            <a:gdLst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5250 w 128588"/>
              <a:gd name="connsiteY8" fmla="*/ 142875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0488 w 128588"/>
              <a:gd name="connsiteY8" fmla="*/ 171450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8118"/>
              <a:gd name="connsiteX1" fmla="*/ 16669 w 128588"/>
              <a:gd name="connsiteY1" fmla="*/ 71437 h 188118"/>
              <a:gd name="connsiteX2" fmla="*/ 16669 w 128588"/>
              <a:gd name="connsiteY2" fmla="*/ 95250 h 188118"/>
              <a:gd name="connsiteX3" fmla="*/ 4763 w 128588"/>
              <a:gd name="connsiteY3" fmla="*/ 114300 h 188118"/>
              <a:gd name="connsiteX4" fmla="*/ 0 w 128588"/>
              <a:gd name="connsiteY4" fmla="*/ 169068 h 188118"/>
              <a:gd name="connsiteX5" fmla="*/ 26194 w 128588"/>
              <a:gd name="connsiteY5" fmla="*/ 183356 h 188118"/>
              <a:gd name="connsiteX6" fmla="*/ 61913 w 128588"/>
              <a:gd name="connsiteY6" fmla="*/ 178593 h 188118"/>
              <a:gd name="connsiteX7" fmla="*/ 66675 w 128588"/>
              <a:gd name="connsiteY7" fmla="*/ 188118 h 188118"/>
              <a:gd name="connsiteX8" fmla="*/ 90488 w 128588"/>
              <a:gd name="connsiteY8" fmla="*/ 171450 h 188118"/>
              <a:gd name="connsiteX9" fmla="*/ 128588 w 128588"/>
              <a:gd name="connsiteY9" fmla="*/ 107156 h 188118"/>
              <a:gd name="connsiteX10" fmla="*/ 119063 w 128588"/>
              <a:gd name="connsiteY10" fmla="*/ 85725 h 188118"/>
              <a:gd name="connsiteX11" fmla="*/ 114300 w 128588"/>
              <a:gd name="connsiteY11" fmla="*/ 28575 h 188118"/>
              <a:gd name="connsiteX12" fmla="*/ 88107 w 128588"/>
              <a:gd name="connsiteY12" fmla="*/ 7143 h 188118"/>
              <a:gd name="connsiteX13" fmla="*/ 54769 w 128588"/>
              <a:gd name="connsiteY13" fmla="*/ 0 h 188118"/>
              <a:gd name="connsiteX14" fmla="*/ 2382 w 128588"/>
              <a:gd name="connsiteY14" fmla="*/ 11906 h 188118"/>
              <a:gd name="connsiteX0" fmla="*/ 2382 w 128588"/>
              <a:gd name="connsiteY0" fmla="*/ 11906 h 190940"/>
              <a:gd name="connsiteX1" fmla="*/ 16669 w 128588"/>
              <a:gd name="connsiteY1" fmla="*/ 71437 h 190940"/>
              <a:gd name="connsiteX2" fmla="*/ 16669 w 128588"/>
              <a:gd name="connsiteY2" fmla="*/ 95250 h 190940"/>
              <a:gd name="connsiteX3" fmla="*/ 4763 w 128588"/>
              <a:gd name="connsiteY3" fmla="*/ 114300 h 190940"/>
              <a:gd name="connsiteX4" fmla="*/ 0 w 128588"/>
              <a:gd name="connsiteY4" fmla="*/ 169068 h 190940"/>
              <a:gd name="connsiteX5" fmla="*/ 26194 w 128588"/>
              <a:gd name="connsiteY5" fmla="*/ 183356 h 190940"/>
              <a:gd name="connsiteX6" fmla="*/ 57151 w 128588"/>
              <a:gd name="connsiteY6" fmla="*/ 190499 h 190940"/>
              <a:gd name="connsiteX7" fmla="*/ 66675 w 128588"/>
              <a:gd name="connsiteY7" fmla="*/ 188118 h 190940"/>
              <a:gd name="connsiteX8" fmla="*/ 90488 w 128588"/>
              <a:gd name="connsiteY8" fmla="*/ 171450 h 190940"/>
              <a:gd name="connsiteX9" fmla="*/ 128588 w 128588"/>
              <a:gd name="connsiteY9" fmla="*/ 107156 h 190940"/>
              <a:gd name="connsiteX10" fmla="*/ 119063 w 128588"/>
              <a:gd name="connsiteY10" fmla="*/ 85725 h 190940"/>
              <a:gd name="connsiteX11" fmla="*/ 114300 w 128588"/>
              <a:gd name="connsiteY11" fmla="*/ 28575 h 190940"/>
              <a:gd name="connsiteX12" fmla="*/ 88107 w 128588"/>
              <a:gd name="connsiteY12" fmla="*/ 7143 h 190940"/>
              <a:gd name="connsiteX13" fmla="*/ 54769 w 128588"/>
              <a:gd name="connsiteY13" fmla="*/ 0 h 190940"/>
              <a:gd name="connsiteX14" fmla="*/ 2382 w 128588"/>
              <a:gd name="connsiteY14" fmla="*/ 11906 h 19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588" h="190940">
                <a:moveTo>
                  <a:pt x="2382" y="11906"/>
                </a:moveTo>
                <a:lnTo>
                  <a:pt x="16669" y="71437"/>
                </a:lnTo>
                <a:lnTo>
                  <a:pt x="16669" y="95250"/>
                </a:lnTo>
                <a:lnTo>
                  <a:pt x="4763" y="114300"/>
                </a:lnTo>
                <a:lnTo>
                  <a:pt x="0" y="169068"/>
                </a:lnTo>
                <a:lnTo>
                  <a:pt x="26194" y="183356"/>
                </a:lnTo>
                <a:cubicBezTo>
                  <a:pt x="38100" y="181768"/>
                  <a:pt x="50404" y="189705"/>
                  <a:pt x="57151" y="190499"/>
                </a:cubicBezTo>
                <a:cubicBezTo>
                  <a:pt x="63898" y="191293"/>
                  <a:pt x="61119" y="191293"/>
                  <a:pt x="66675" y="188118"/>
                </a:cubicBezTo>
                <a:cubicBezTo>
                  <a:pt x="72231" y="184943"/>
                  <a:pt x="80169" y="184944"/>
                  <a:pt x="90488" y="171450"/>
                </a:cubicBezTo>
                <a:cubicBezTo>
                  <a:pt x="100807" y="157956"/>
                  <a:pt x="115888" y="128587"/>
                  <a:pt x="128588" y="107156"/>
                </a:cubicBezTo>
                <a:lnTo>
                  <a:pt x="119063" y="85725"/>
                </a:lnTo>
                <a:lnTo>
                  <a:pt x="114300" y="28575"/>
                </a:lnTo>
                <a:lnTo>
                  <a:pt x="88107" y="7143"/>
                </a:lnTo>
                <a:lnTo>
                  <a:pt x="54769" y="0"/>
                </a:lnTo>
                <a:lnTo>
                  <a:pt x="2382" y="119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" name="Freeform 30"/>
          <p:cNvSpPr/>
          <p:nvPr/>
        </p:nvSpPr>
        <p:spPr>
          <a:xfrm>
            <a:off x="10031098" y="3256916"/>
            <a:ext cx="763587" cy="1087438"/>
          </a:xfrm>
          <a:custGeom>
            <a:avLst/>
            <a:gdLst>
              <a:gd name="connsiteX0" fmla="*/ 319088 w 764382"/>
              <a:gd name="connsiteY0" fmla="*/ 392907 h 1088232"/>
              <a:gd name="connsiteX1" fmla="*/ 350044 w 764382"/>
              <a:gd name="connsiteY1" fmla="*/ 466725 h 1088232"/>
              <a:gd name="connsiteX2" fmla="*/ 340519 w 764382"/>
              <a:gd name="connsiteY2" fmla="*/ 509588 h 1088232"/>
              <a:gd name="connsiteX3" fmla="*/ 333375 w 764382"/>
              <a:gd name="connsiteY3" fmla="*/ 559594 h 1088232"/>
              <a:gd name="connsiteX4" fmla="*/ 247650 w 764382"/>
              <a:gd name="connsiteY4" fmla="*/ 633413 h 1088232"/>
              <a:gd name="connsiteX5" fmla="*/ 238125 w 764382"/>
              <a:gd name="connsiteY5" fmla="*/ 690563 h 1088232"/>
              <a:gd name="connsiteX6" fmla="*/ 135732 w 764382"/>
              <a:gd name="connsiteY6" fmla="*/ 711994 h 1088232"/>
              <a:gd name="connsiteX7" fmla="*/ 116682 w 764382"/>
              <a:gd name="connsiteY7" fmla="*/ 738188 h 1088232"/>
              <a:gd name="connsiteX8" fmla="*/ 30957 w 764382"/>
              <a:gd name="connsiteY8" fmla="*/ 707232 h 1088232"/>
              <a:gd name="connsiteX9" fmla="*/ 16669 w 764382"/>
              <a:gd name="connsiteY9" fmla="*/ 707232 h 1088232"/>
              <a:gd name="connsiteX10" fmla="*/ 7144 w 764382"/>
              <a:gd name="connsiteY10" fmla="*/ 735807 h 1088232"/>
              <a:gd name="connsiteX11" fmla="*/ 0 w 764382"/>
              <a:gd name="connsiteY11" fmla="*/ 752475 h 1088232"/>
              <a:gd name="connsiteX12" fmla="*/ 26194 w 764382"/>
              <a:gd name="connsiteY12" fmla="*/ 781050 h 1088232"/>
              <a:gd name="connsiteX13" fmla="*/ 45244 w 764382"/>
              <a:gd name="connsiteY13" fmla="*/ 778669 h 1088232"/>
              <a:gd name="connsiteX14" fmla="*/ 52388 w 764382"/>
              <a:gd name="connsiteY14" fmla="*/ 819150 h 1088232"/>
              <a:gd name="connsiteX15" fmla="*/ 66675 w 764382"/>
              <a:gd name="connsiteY15" fmla="*/ 840582 h 1088232"/>
              <a:gd name="connsiteX16" fmla="*/ 92869 w 764382"/>
              <a:gd name="connsiteY16" fmla="*/ 831057 h 1088232"/>
              <a:gd name="connsiteX17" fmla="*/ 109538 w 764382"/>
              <a:gd name="connsiteY17" fmla="*/ 819150 h 1088232"/>
              <a:gd name="connsiteX18" fmla="*/ 133350 w 764382"/>
              <a:gd name="connsiteY18" fmla="*/ 819150 h 1088232"/>
              <a:gd name="connsiteX19" fmla="*/ 142875 w 764382"/>
              <a:gd name="connsiteY19" fmla="*/ 912019 h 1088232"/>
              <a:gd name="connsiteX20" fmla="*/ 171450 w 764382"/>
              <a:gd name="connsiteY20" fmla="*/ 933450 h 1088232"/>
              <a:gd name="connsiteX21" fmla="*/ 180975 w 764382"/>
              <a:gd name="connsiteY21" fmla="*/ 966788 h 1088232"/>
              <a:gd name="connsiteX22" fmla="*/ 221457 w 764382"/>
              <a:gd name="connsiteY22" fmla="*/ 992982 h 1088232"/>
              <a:gd name="connsiteX23" fmla="*/ 254794 w 764382"/>
              <a:gd name="connsiteY23" fmla="*/ 1035844 h 1088232"/>
              <a:gd name="connsiteX24" fmla="*/ 280988 w 764382"/>
              <a:gd name="connsiteY24" fmla="*/ 1054894 h 1088232"/>
              <a:gd name="connsiteX25" fmla="*/ 307182 w 764382"/>
              <a:gd name="connsiteY25" fmla="*/ 1081088 h 1088232"/>
              <a:gd name="connsiteX26" fmla="*/ 319088 w 764382"/>
              <a:gd name="connsiteY26" fmla="*/ 1088232 h 1088232"/>
              <a:gd name="connsiteX27" fmla="*/ 347663 w 764382"/>
              <a:gd name="connsiteY27" fmla="*/ 1076325 h 1088232"/>
              <a:gd name="connsiteX28" fmla="*/ 357188 w 764382"/>
              <a:gd name="connsiteY28" fmla="*/ 1050132 h 1088232"/>
              <a:gd name="connsiteX29" fmla="*/ 392907 w 764382"/>
              <a:gd name="connsiteY29" fmla="*/ 1033463 h 1088232"/>
              <a:gd name="connsiteX30" fmla="*/ 414338 w 764382"/>
              <a:gd name="connsiteY30" fmla="*/ 1033463 h 1088232"/>
              <a:gd name="connsiteX31" fmla="*/ 438150 w 764382"/>
              <a:gd name="connsiteY31" fmla="*/ 1045369 h 1088232"/>
              <a:gd name="connsiteX32" fmla="*/ 461963 w 764382"/>
              <a:gd name="connsiteY32" fmla="*/ 1073944 h 1088232"/>
              <a:gd name="connsiteX33" fmla="*/ 461963 w 764382"/>
              <a:gd name="connsiteY33" fmla="*/ 1073944 h 1088232"/>
              <a:gd name="connsiteX34" fmla="*/ 511969 w 764382"/>
              <a:gd name="connsiteY34" fmla="*/ 1033463 h 1088232"/>
              <a:gd name="connsiteX35" fmla="*/ 547688 w 764382"/>
              <a:gd name="connsiteY35" fmla="*/ 1033463 h 1088232"/>
              <a:gd name="connsiteX36" fmla="*/ 585788 w 764382"/>
              <a:gd name="connsiteY36" fmla="*/ 1012032 h 1088232"/>
              <a:gd name="connsiteX37" fmla="*/ 583407 w 764382"/>
              <a:gd name="connsiteY37" fmla="*/ 964407 h 1088232"/>
              <a:gd name="connsiteX38" fmla="*/ 578644 w 764382"/>
              <a:gd name="connsiteY38" fmla="*/ 947738 h 1088232"/>
              <a:gd name="connsiteX39" fmla="*/ 583407 w 764382"/>
              <a:gd name="connsiteY39" fmla="*/ 902494 h 1088232"/>
              <a:gd name="connsiteX40" fmla="*/ 581025 w 764382"/>
              <a:gd name="connsiteY40" fmla="*/ 842963 h 1088232"/>
              <a:gd name="connsiteX41" fmla="*/ 573882 w 764382"/>
              <a:gd name="connsiteY41" fmla="*/ 812007 h 1088232"/>
              <a:gd name="connsiteX42" fmla="*/ 542925 w 764382"/>
              <a:gd name="connsiteY42" fmla="*/ 778669 h 1088232"/>
              <a:gd name="connsiteX43" fmla="*/ 526257 w 764382"/>
              <a:gd name="connsiteY43" fmla="*/ 762000 h 1088232"/>
              <a:gd name="connsiteX44" fmla="*/ 531019 w 764382"/>
              <a:gd name="connsiteY44" fmla="*/ 742950 h 1088232"/>
              <a:gd name="connsiteX45" fmla="*/ 526257 w 764382"/>
              <a:gd name="connsiteY45" fmla="*/ 726282 h 1088232"/>
              <a:gd name="connsiteX46" fmla="*/ 519113 w 764382"/>
              <a:gd name="connsiteY46" fmla="*/ 700088 h 1088232"/>
              <a:gd name="connsiteX47" fmla="*/ 531019 w 764382"/>
              <a:gd name="connsiteY47" fmla="*/ 673894 h 1088232"/>
              <a:gd name="connsiteX48" fmla="*/ 542925 w 764382"/>
              <a:gd name="connsiteY48" fmla="*/ 659607 h 1088232"/>
              <a:gd name="connsiteX49" fmla="*/ 528638 w 764382"/>
              <a:gd name="connsiteY49" fmla="*/ 640557 h 1088232"/>
              <a:gd name="connsiteX50" fmla="*/ 519113 w 764382"/>
              <a:gd name="connsiteY50" fmla="*/ 616744 h 1088232"/>
              <a:gd name="connsiteX51" fmla="*/ 502444 w 764382"/>
              <a:gd name="connsiteY51" fmla="*/ 611982 h 1088232"/>
              <a:gd name="connsiteX52" fmla="*/ 488157 w 764382"/>
              <a:gd name="connsiteY52" fmla="*/ 604838 h 1088232"/>
              <a:gd name="connsiteX53" fmla="*/ 481013 w 764382"/>
              <a:gd name="connsiteY53" fmla="*/ 607219 h 1088232"/>
              <a:gd name="connsiteX54" fmla="*/ 464344 w 764382"/>
              <a:gd name="connsiteY54" fmla="*/ 557213 h 1088232"/>
              <a:gd name="connsiteX55" fmla="*/ 450057 w 764382"/>
              <a:gd name="connsiteY55" fmla="*/ 540544 h 1088232"/>
              <a:gd name="connsiteX56" fmla="*/ 445294 w 764382"/>
              <a:gd name="connsiteY56" fmla="*/ 492919 h 1088232"/>
              <a:gd name="connsiteX57" fmla="*/ 464344 w 764382"/>
              <a:gd name="connsiteY57" fmla="*/ 473869 h 1088232"/>
              <a:gd name="connsiteX58" fmla="*/ 476250 w 764382"/>
              <a:gd name="connsiteY58" fmla="*/ 438150 h 1088232"/>
              <a:gd name="connsiteX59" fmla="*/ 528638 w 764382"/>
              <a:gd name="connsiteY59" fmla="*/ 428625 h 1088232"/>
              <a:gd name="connsiteX60" fmla="*/ 557213 w 764382"/>
              <a:gd name="connsiteY60" fmla="*/ 426244 h 1088232"/>
              <a:gd name="connsiteX61" fmla="*/ 559594 w 764382"/>
              <a:gd name="connsiteY61" fmla="*/ 395288 h 1088232"/>
              <a:gd name="connsiteX62" fmla="*/ 540544 w 764382"/>
              <a:gd name="connsiteY62" fmla="*/ 364332 h 1088232"/>
              <a:gd name="connsiteX63" fmla="*/ 521494 w 764382"/>
              <a:gd name="connsiteY63" fmla="*/ 364332 h 1088232"/>
              <a:gd name="connsiteX64" fmla="*/ 497682 w 764382"/>
              <a:gd name="connsiteY64" fmla="*/ 335757 h 1088232"/>
              <a:gd name="connsiteX65" fmla="*/ 461963 w 764382"/>
              <a:gd name="connsiteY65" fmla="*/ 323850 h 1088232"/>
              <a:gd name="connsiteX66" fmla="*/ 433388 w 764382"/>
              <a:gd name="connsiteY66" fmla="*/ 319088 h 1088232"/>
              <a:gd name="connsiteX67" fmla="*/ 445294 w 764382"/>
              <a:gd name="connsiteY67" fmla="*/ 278607 h 1088232"/>
              <a:gd name="connsiteX68" fmla="*/ 442913 w 764382"/>
              <a:gd name="connsiteY68" fmla="*/ 250032 h 1088232"/>
              <a:gd name="connsiteX69" fmla="*/ 457200 w 764382"/>
              <a:gd name="connsiteY69" fmla="*/ 202407 h 1088232"/>
              <a:gd name="connsiteX70" fmla="*/ 500063 w 764382"/>
              <a:gd name="connsiteY70" fmla="*/ 200025 h 1088232"/>
              <a:gd name="connsiteX71" fmla="*/ 531019 w 764382"/>
              <a:gd name="connsiteY71" fmla="*/ 216694 h 1088232"/>
              <a:gd name="connsiteX72" fmla="*/ 578644 w 764382"/>
              <a:gd name="connsiteY72" fmla="*/ 233363 h 1088232"/>
              <a:gd name="connsiteX73" fmla="*/ 604838 w 764382"/>
              <a:gd name="connsiteY73" fmla="*/ 252413 h 1088232"/>
              <a:gd name="connsiteX74" fmla="*/ 614363 w 764382"/>
              <a:gd name="connsiteY74" fmla="*/ 271463 h 1088232"/>
              <a:gd name="connsiteX75" fmla="*/ 626269 w 764382"/>
              <a:gd name="connsiteY75" fmla="*/ 280988 h 1088232"/>
              <a:gd name="connsiteX76" fmla="*/ 650082 w 764382"/>
              <a:gd name="connsiteY76" fmla="*/ 271463 h 1088232"/>
              <a:gd name="connsiteX77" fmla="*/ 671513 w 764382"/>
              <a:gd name="connsiteY77" fmla="*/ 259557 h 1088232"/>
              <a:gd name="connsiteX78" fmla="*/ 683419 w 764382"/>
              <a:gd name="connsiteY78" fmla="*/ 230982 h 1088232"/>
              <a:gd name="connsiteX79" fmla="*/ 697707 w 764382"/>
              <a:gd name="connsiteY79" fmla="*/ 204788 h 1088232"/>
              <a:gd name="connsiteX80" fmla="*/ 716757 w 764382"/>
              <a:gd name="connsiteY80" fmla="*/ 166688 h 1088232"/>
              <a:gd name="connsiteX81" fmla="*/ 719138 w 764382"/>
              <a:gd name="connsiteY81" fmla="*/ 150019 h 1088232"/>
              <a:gd name="connsiteX82" fmla="*/ 750094 w 764382"/>
              <a:gd name="connsiteY82" fmla="*/ 140494 h 1088232"/>
              <a:gd name="connsiteX83" fmla="*/ 764382 w 764382"/>
              <a:gd name="connsiteY83" fmla="*/ 119063 h 1088232"/>
              <a:gd name="connsiteX84" fmla="*/ 759619 w 764382"/>
              <a:gd name="connsiteY84" fmla="*/ 102394 h 1088232"/>
              <a:gd name="connsiteX85" fmla="*/ 728663 w 764382"/>
              <a:gd name="connsiteY85" fmla="*/ 100013 h 1088232"/>
              <a:gd name="connsiteX86" fmla="*/ 704850 w 764382"/>
              <a:gd name="connsiteY86" fmla="*/ 107157 h 1088232"/>
              <a:gd name="connsiteX87" fmla="*/ 695325 w 764382"/>
              <a:gd name="connsiteY87" fmla="*/ 126207 h 1088232"/>
              <a:gd name="connsiteX88" fmla="*/ 661988 w 764382"/>
              <a:gd name="connsiteY88" fmla="*/ 121444 h 1088232"/>
              <a:gd name="connsiteX89" fmla="*/ 633413 w 764382"/>
              <a:gd name="connsiteY89" fmla="*/ 114300 h 1088232"/>
              <a:gd name="connsiteX90" fmla="*/ 602457 w 764382"/>
              <a:gd name="connsiteY90" fmla="*/ 102394 h 1088232"/>
              <a:gd name="connsiteX91" fmla="*/ 581025 w 764382"/>
              <a:gd name="connsiteY91" fmla="*/ 83344 h 1088232"/>
              <a:gd name="connsiteX92" fmla="*/ 569119 w 764382"/>
              <a:gd name="connsiteY92" fmla="*/ 50007 h 1088232"/>
              <a:gd name="connsiteX93" fmla="*/ 559594 w 764382"/>
              <a:gd name="connsiteY93" fmla="*/ 16669 h 1088232"/>
              <a:gd name="connsiteX94" fmla="*/ 550069 w 764382"/>
              <a:gd name="connsiteY94" fmla="*/ 0 h 1088232"/>
              <a:gd name="connsiteX95" fmla="*/ 535782 w 764382"/>
              <a:gd name="connsiteY95" fmla="*/ 9525 h 1088232"/>
              <a:gd name="connsiteX96" fmla="*/ 481013 w 764382"/>
              <a:gd name="connsiteY96" fmla="*/ 83344 h 1088232"/>
              <a:gd name="connsiteX97" fmla="*/ 433388 w 764382"/>
              <a:gd name="connsiteY97" fmla="*/ 80963 h 1088232"/>
              <a:gd name="connsiteX98" fmla="*/ 414338 w 764382"/>
              <a:gd name="connsiteY98" fmla="*/ 71438 h 1088232"/>
              <a:gd name="connsiteX99" fmla="*/ 404813 w 764382"/>
              <a:gd name="connsiteY99" fmla="*/ 61913 h 1088232"/>
              <a:gd name="connsiteX100" fmla="*/ 411957 w 764382"/>
              <a:gd name="connsiteY100" fmla="*/ 107157 h 1088232"/>
              <a:gd name="connsiteX101" fmla="*/ 421482 w 764382"/>
              <a:gd name="connsiteY101" fmla="*/ 130969 h 1088232"/>
              <a:gd name="connsiteX102" fmla="*/ 421482 w 764382"/>
              <a:gd name="connsiteY102" fmla="*/ 159544 h 1088232"/>
              <a:gd name="connsiteX103" fmla="*/ 411957 w 764382"/>
              <a:gd name="connsiteY103" fmla="*/ 180975 h 1088232"/>
              <a:gd name="connsiteX104" fmla="*/ 383382 w 764382"/>
              <a:gd name="connsiteY104" fmla="*/ 192882 h 1088232"/>
              <a:gd name="connsiteX105" fmla="*/ 388144 w 764382"/>
              <a:gd name="connsiteY105" fmla="*/ 221457 h 1088232"/>
              <a:gd name="connsiteX106" fmla="*/ 385763 w 764382"/>
              <a:gd name="connsiteY106" fmla="*/ 238125 h 1088232"/>
              <a:gd name="connsiteX107" fmla="*/ 376238 w 764382"/>
              <a:gd name="connsiteY107" fmla="*/ 254794 h 1088232"/>
              <a:gd name="connsiteX108" fmla="*/ 350044 w 764382"/>
              <a:gd name="connsiteY108" fmla="*/ 264319 h 1088232"/>
              <a:gd name="connsiteX109" fmla="*/ 347663 w 764382"/>
              <a:gd name="connsiteY109" fmla="*/ 292894 h 1088232"/>
              <a:gd name="connsiteX110" fmla="*/ 347663 w 764382"/>
              <a:gd name="connsiteY110" fmla="*/ 292894 h 1088232"/>
              <a:gd name="connsiteX111" fmla="*/ 385763 w 764382"/>
              <a:gd name="connsiteY111" fmla="*/ 314325 h 1088232"/>
              <a:gd name="connsiteX112" fmla="*/ 385763 w 764382"/>
              <a:gd name="connsiteY112" fmla="*/ 359569 h 1088232"/>
              <a:gd name="connsiteX113" fmla="*/ 319088 w 764382"/>
              <a:gd name="connsiteY113" fmla="*/ 392907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64382" h="1088232">
                <a:moveTo>
                  <a:pt x="319088" y="392907"/>
                </a:moveTo>
                <a:lnTo>
                  <a:pt x="350044" y="466725"/>
                </a:lnTo>
                <a:lnTo>
                  <a:pt x="340519" y="509588"/>
                </a:lnTo>
                <a:lnTo>
                  <a:pt x="333375" y="559594"/>
                </a:lnTo>
                <a:lnTo>
                  <a:pt x="247650" y="633413"/>
                </a:lnTo>
                <a:lnTo>
                  <a:pt x="238125" y="690563"/>
                </a:lnTo>
                <a:lnTo>
                  <a:pt x="135732" y="711994"/>
                </a:lnTo>
                <a:lnTo>
                  <a:pt x="116682" y="738188"/>
                </a:lnTo>
                <a:lnTo>
                  <a:pt x="30957" y="707232"/>
                </a:lnTo>
                <a:lnTo>
                  <a:pt x="16669" y="707232"/>
                </a:lnTo>
                <a:lnTo>
                  <a:pt x="7144" y="735807"/>
                </a:lnTo>
                <a:lnTo>
                  <a:pt x="0" y="752475"/>
                </a:lnTo>
                <a:lnTo>
                  <a:pt x="26194" y="781050"/>
                </a:lnTo>
                <a:lnTo>
                  <a:pt x="45244" y="778669"/>
                </a:lnTo>
                <a:lnTo>
                  <a:pt x="52388" y="819150"/>
                </a:lnTo>
                <a:lnTo>
                  <a:pt x="66675" y="840582"/>
                </a:lnTo>
                <a:lnTo>
                  <a:pt x="92869" y="831057"/>
                </a:lnTo>
                <a:lnTo>
                  <a:pt x="109538" y="819150"/>
                </a:lnTo>
                <a:lnTo>
                  <a:pt x="133350" y="819150"/>
                </a:lnTo>
                <a:lnTo>
                  <a:pt x="142875" y="912019"/>
                </a:lnTo>
                <a:lnTo>
                  <a:pt x="171450" y="933450"/>
                </a:lnTo>
                <a:lnTo>
                  <a:pt x="180975" y="966788"/>
                </a:lnTo>
                <a:lnTo>
                  <a:pt x="221457" y="992982"/>
                </a:lnTo>
                <a:lnTo>
                  <a:pt x="254794" y="1035844"/>
                </a:lnTo>
                <a:lnTo>
                  <a:pt x="280988" y="1054894"/>
                </a:lnTo>
                <a:lnTo>
                  <a:pt x="307182" y="1081088"/>
                </a:lnTo>
                <a:lnTo>
                  <a:pt x="319088" y="1088232"/>
                </a:lnTo>
                <a:lnTo>
                  <a:pt x="347663" y="1076325"/>
                </a:lnTo>
                <a:lnTo>
                  <a:pt x="357188" y="1050132"/>
                </a:lnTo>
                <a:lnTo>
                  <a:pt x="392907" y="1033463"/>
                </a:lnTo>
                <a:lnTo>
                  <a:pt x="414338" y="1033463"/>
                </a:lnTo>
                <a:lnTo>
                  <a:pt x="438150" y="1045369"/>
                </a:lnTo>
                <a:lnTo>
                  <a:pt x="461963" y="1073944"/>
                </a:lnTo>
                <a:lnTo>
                  <a:pt x="461963" y="1073944"/>
                </a:lnTo>
                <a:lnTo>
                  <a:pt x="511969" y="1033463"/>
                </a:lnTo>
                <a:lnTo>
                  <a:pt x="547688" y="1033463"/>
                </a:lnTo>
                <a:lnTo>
                  <a:pt x="585788" y="1012032"/>
                </a:lnTo>
                <a:lnTo>
                  <a:pt x="583407" y="964407"/>
                </a:lnTo>
                <a:lnTo>
                  <a:pt x="578644" y="947738"/>
                </a:lnTo>
                <a:lnTo>
                  <a:pt x="583407" y="902494"/>
                </a:lnTo>
                <a:lnTo>
                  <a:pt x="581025" y="842963"/>
                </a:lnTo>
                <a:lnTo>
                  <a:pt x="573882" y="812007"/>
                </a:lnTo>
                <a:lnTo>
                  <a:pt x="542925" y="778669"/>
                </a:lnTo>
                <a:lnTo>
                  <a:pt x="526257" y="762000"/>
                </a:lnTo>
                <a:lnTo>
                  <a:pt x="531019" y="742950"/>
                </a:lnTo>
                <a:lnTo>
                  <a:pt x="526257" y="726282"/>
                </a:lnTo>
                <a:lnTo>
                  <a:pt x="519113" y="700088"/>
                </a:lnTo>
                <a:lnTo>
                  <a:pt x="531019" y="673894"/>
                </a:lnTo>
                <a:lnTo>
                  <a:pt x="542925" y="659607"/>
                </a:lnTo>
                <a:lnTo>
                  <a:pt x="528638" y="640557"/>
                </a:lnTo>
                <a:lnTo>
                  <a:pt x="519113" y="616744"/>
                </a:lnTo>
                <a:lnTo>
                  <a:pt x="502444" y="611982"/>
                </a:lnTo>
                <a:lnTo>
                  <a:pt x="488157" y="604838"/>
                </a:lnTo>
                <a:lnTo>
                  <a:pt x="481013" y="607219"/>
                </a:lnTo>
                <a:lnTo>
                  <a:pt x="464344" y="557213"/>
                </a:lnTo>
                <a:lnTo>
                  <a:pt x="450057" y="540544"/>
                </a:lnTo>
                <a:lnTo>
                  <a:pt x="445294" y="492919"/>
                </a:lnTo>
                <a:lnTo>
                  <a:pt x="464344" y="473869"/>
                </a:lnTo>
                <a:lnTo>
                  <a:pt x="476250" y="438150"/>
                </a:lnTo>
                <a:lnTo>
                  <a:pt x="528638" y="428625"/>
                </a:lnTo>
                <a:lnTo>
                  <a:pt x="557213" y="426244"/>
                </a:lnTo>
                <a:lnTo>
                  <a:pt x="559594" y="395288"/>
                </a:lnTo>
                <a:lnTo>
                  <a:pt x="540544" y="364332"/>
                </a:lnTo>
                <a:lnTo>
                  <a:pt x="521494" y="364332"/>
                </a:lnTo>
                <a:lnTo>
                  <a:pt x="497682" y="335757"/>
                </a:lnTo>
                <a:lnTo>
                  <a:pt x="461963" y="323850"/>
                </a:lnTo>
                <a:lnTo>
                  <a:pt x="433388" y="319088"/>
                </a:lnTo>
                <a:lnTo>
                  <a:pt x="445294" y="278607"/>
                </a:lnTo>
                <a:lnTo>
                  <a:pt x="442913" y="250032"/>
                </a:lnTo>
                <a:lnTo>
                  <a:pt x="457200" y="202407"/>
                </a:lnTo>
                <a:lnTo>
                  <a:pt x="500063" y="200025"/>
                </a:lnTo>
                <a:lnTo>
                  <a:pt x="531019" y="216694"/>
                </a:lnTo>
                <a:lnTo>
                  <a:pt x="578644" y="233363"/>
                </a:lnTo>
                <a:lnTo>
                  <a:pt x="604838" y="252413"/>
                </a:lnTo>
                <a:lnTo>
                  <a:pt x="614363" y="271463"/>
                </a:lnTo>
                <a:lnTo>
                  <a:pt x="626269" y="280988"/>
                </a:lnTo>
                <a:lnTo>
                  <a:pt x="650082" y="271463"/>
                </a:lnTo>
                <a:lnTo>
                  <a:pt x="671513" y="259557"/>
                </a:lnTo>
                <a:lnTo>
                  <a:pt x="683419" y="230982"/>
                </a:lnTo>
                <a:lnTo>
                  <a:pt x="697707" y="204788"/>
                </a:lnTo>
                <a:lnTo>
                  <a:pt x="716757" y="166688"/>
                </a:lnTo>
                <a:lnTo>
                  <a:pt x="719138" y="150019"/>
                </a:lnTo>
                <a:lnTo>
                  <a:pt x="750094" y="140494"/>
                </a:lnTo>
                <a:lnTo>
                  <a:pt x="764382" y="119063"/>
                </a:lnTo>
                <a:lnTo>
                  <a:pt x="759619" y="102394"/>
                </a:lnTo>
                <a:lnTo>
                  <a:pt x="728663" y="100013"/>
                </a:lnTo>
                <a:lnTo>
                  <a:pt x="704850" y="107157"/>
                </a:lnTo>
                <a:lnTo>
                  <a:pt x="695325" y="126207"/>
                </a:lnTo>
                <a:lnTo>
                  <a:pt x="661988" y="121444"/>
                </a:lnTo>
                <a:lnTo>
                  <a:pt x="633413" y="114300"/>
                </a:lnTo>
                <a:lnTo>
                  <a:pt x="602457" y="102394"/>
                </a:lnTo>
                <a:lnTo>
                  <a:pt x="581025" y="83344"/>
                </a:lnTo>
                <a:lnTo>
                  <a:pt x="569119" y="50007"/>
                </a:lnTo>
                <a:lnTo>
                  <a:pt x="559594" y="16669"/>
                </a:lnTo>
                <a:lnTo>
                  <a:pt x="550069" y="0"/>
                </a:lnTo>
                <a:lnTo>
                  <a:pt x="535782" y="9525"/>
                </a:lnTo>
                <a:lnTo>
                  <a:pt x="481013" y="83344"/>
                </a:lnTo>
                <a:lnTo>
                  <a:pt x="433388" y="80963"/>
                </a:lnTo>
                <a:lnTo>
                  <a:pt x="414338" y="71438"/>
                </a:lnTo>
                <a:lnTo>
                  <a:pt x="404813" y="61913"/>
                </a:lnTo>
                <a:lnTo>
                  <a:pt x="411957" y="107157"/>
                </a:lnTo>
                <a:lnTo>
                  <a:pt x="421482" y="130969"/>
                </a:lnTo>
                <a:lnTo>
                  <a:pt x="421482" y="159544"/>
                </a:lnTo>
                <a:lnTo>
                  <a:pt x="411957" y="180975"/>
                </a:lnTo>
                <a:lnTo>
                  <a:pt x="383382" y="192882"/>
                </a:lnTo>
                <a:lnTo>
                  <a:pt x="388144" y="221457"/>
                </a:lnTo>
                <a:lnTo>
                  <a:pt x="385763" y="238125"/>
                </a:lnTo>
                <a:lnTo>
                  <a:pt x="376238" y="254794"/>
                </a:lnTo>
                <a:lnTo>
                  <a:pt x="350044" y="264319"/>
                </a:lnTo>
                <a:lnTo>
                  <a:pt x="347663" y="292894"/>
                </a:lnTo>
                <a:lnTo>
                  <a:pt x="347663" y="292894"/>
                </a:lnTo>
                <a:lnTo>
                  <a:pt x="385763" y="314325"/>
                </a:lnTo>
                <a:lnTo>
                  <a:pt x="385763" y="359569"/>
                </a:lnTo>
                <a:lnTo>
                  <a:pt x="319088" y="392907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5"/>
          </a:fillRef>
          <a:effectRef idx="1">
            <a:schemeClr val="accent5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Freeform 31"/>
          <p:cNvSpPr/>
          <p:nvPr/>
        </p:nvSpPr>
        <p:spPr>
          <a:xfrm>
            <a:off x="7087873" y="3628391"/>
            <a:ext cx="973137" cy="863600"/>
          </a:xfrm>
          <a:custGeom>
            <a:avLst/>
            <a:gdLst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590550 w 973932"/>
              <a:gd name="connsiteY64" fmla="*/ 533400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602457 w 973932"/>
              <a:gd name="connsiteY64" fmla="*/ 535781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973932" h="864394">
                <a:moveTo>
                  <a:pt x="461963" y="0"/>
                </a:moveTo>
                <a:lnTo>
                  <a:pt x="454819" y="71438"/>
                </a:lnTo>
                <a:lnTo>
                  <a:pt x="411957" y="78582"/>
                </a:lnTo>
                <a:lnTo>
                  <a:pt x="395288" y="66675"/>
                </a:lnTo>
                <a:lnTo>
                  <a:pt x="359569" y="64294"/>
                </a:lnTo>
                <a:lnTo>
                  <a:pt x="333375" y="64294"/>
                </a:lnTo>
                <a:lnTo>
                  <a:pt x="304800" y="76200"/>
                </a:lnTo>
                <a:lnTo>
                  <a:pt x="271463" y="100013"/>
                </a:lnTo>
                <a:lnTo>
                  <a:pt x="214313" y="59532"/>
                </a:lnTo>
                <a:lnTo>
                  <a:pt x="142875" y="61913"/>
                </a:lnTo>
                <a:lnTo>
                  <a:pt x="92869" y="50007"/>
                </a:lnTo>
                <a:lnTo>
                  <a:pt x="33338" y="97632"/>
                </a:lnTo>
                <a:lnTo>
                  <a:pt x="4763" y="121444"/>
                </a:lnTo>
                <a:lnTo>
                  <a:pt x="0" y="147638"/>
                </a:lnTo>
                <a:lnTo>
                  <a:pt x="47625" y="200025"/>
                </a:lnTo>
                <a:lnTo>
                  <a:pt x="66675" y="271463"/>
                </a:lnTo>
                <a:lnTo>
                  <a:pt x="102394" y="300038"/>
                </a:lnTo>
                <a:lnTo>
                  <a:pt x="130969" y="319088"/>
                </a:lnTo>
                <a:lnTo>
                  <a:pt x="166688" y="333375"/>
                </a:lnTo>
                <a:lnTo>
                  <a:pt x="192882" y="338138"/>
                </a:lnTo>
                <a:lnTo>
                  <a:pt x="228600" y="326232"/>
                </a:lnTo>
                <a:lnTo>
                  <a:pt x="252413" y="316707"/>
                </a:lnTo>
                <a:lnTo>
                  <a:pt x="271463" y="304800"/>
                </a:lnTo>
                <a:lnTo>
                  <a:pt x="300038" y="288132"/>
                </a:lnTo>
                <a:lnTo>
                  <a:pt x="321469" y="309563"/>
                </a:lnTo>
                <a:lnTo>
                  <a:pt x="319088" y="342900"/>
                </a:lnTo>
                <a:lnTo>
                  <a:pt x="300038" y="381000"/>
                </a:lnTo>
                <a:lnTo>
                  <a:pt x="271463" y="411957"/>
                </a:lnTo>
                <a:lnTo>
                  <a:pt x="238125" y="423863"/>
                </a:lnTo>
                <a:lnTo>
                  <a:pt x="211932" y="431007"/>
                </a:lnTo>
                <a:lnTo>
                  <a:pt x="161925" y="433388"/>
                </a:lnTo>
                <a:lnTo>
                  <a:pt x="123825" y="416719"/>
                </a:lnTo>
                <a:lnTo>
                  <a:pt x="123825" y="395288"/>
                </a:lnTo>
                <a:lnTo>
                  <a:pt x="107157" y="376238"/>
                </a:lnTo>
                <a:lnTo>
                  <a:pt x="107157" y="376238"/>
                </a:lnTo>
                <a:lnTo>
                  <a:pt x="78582" y="416719"/>
                </a:lnTo>
                <a:lnTo>
                  <a:pt x="66675" y="461963"/>
                </a:lnTo>
                <a:lnTo>
                  <a:pt x="88107" y="481013"/>
                </a:lnTo>
                <a:lnTo>
                  <a:pt x="109538" y="511969"/>
                </a:lnTo>
                <a:lnTo>
                  <a:pt x="140494" y="533400"/>
                </a:lnTo>
                <a:lnTo>
                  <a:pt x="145257" y="557213"/>
                </a:lnTo>
                <a:lnTo>
                  <a:pt x="152400" y="566738"/>
                </a:lnTo>
                <a:lnTo>
                  <a:pt x="180975" y="595313"/>
                </a:lnTo>
                <a:lnTo>
                  <a:pt x="188119" y="661988"/>
                </a:lnTo>
                <a:lnTo>
                  <a:pt x="209550" y="681038"/>
                </a:lnTo>
                <a:lnTo>
                  <a:pt x="233363" y="688182"/>
                </a:lnTo>
                <a:lnTo>
                  <a:pt x="252413" y="702469"/>
                </a:lnTo>
                <a:lnTo>
                  <a:pt x="278607" y="721519"/>
                </a:lnTo>
                <a:lnTo>
                  <a:pt x="307182" y="766763"/>
                </a:lnTo>
                <a:lnTo>
                  <a:pt x="340519" y="773907"/>
                </a:lnTo>
                <a:lnTo>
                  <a:pt x="359569" y="759619"/>
                </a:lnTo>
                <a:lnTo>
                  <a:pt x="357188" y="738188"/>
                </a:lnTo>
                <a:lnTo>
                  <a:pt x="364332" y="716757"/>
                </a:lnTo>
                <a:lnTo>
                  <a:pt x="383382" y="711994"/>
                </a:lnTo>
                <a:lnTo>
                  <a:pt x="404813" y="721519"/>
                </a:lnTo>
                <a:lnTo>
                  <a:pt x="431007" y="733425"/>
                </a:lnTo>
                <a:lnTo>
                  <a:pt x="454819" y="740569"/>
                </a:lnTo>
                <a:lnTo>
                  <a:pt x="476250" y="728663"/>
                </a:lnTo>
                <a:lnTo>
                  <a:pt x="490538" y="704850"/>
                </a:lnTo>
                <a:lnTo>
                  <a:pt x="523875" y="683419"/>
                </a:lnTo>
                <a:lnTo>
                  <a:pt x="557213" y="685800"/>
                </a:lnTo>
                <a:lnTo>
                  <a:pt x="576263" y="664369"/>
                </a:lnTo>
                <a:lnTo>
                  <a:pt x="585788" y="626269"/>
                </a:lnTo>
                <a:lnTo>
                  <a:pt x="578644" y="585788"/>
                </a:lnTo>
                <a:lnTo>
                  <a:pt x="602457" y="535781"/>
                </a:lnTo>
                <a:lnTo>
                  <a:pt x="590550" y="490538"/>
                </a:lnTo>
                <a:lnTo>
                  <a:pt x="621507" y="473869"/>
                </a:lnTo>
                <a:lnTo>
                  <a:pt x="650082" y="492919"/>
                </a:lnTo>
                <a:lnTo>
                  <a:pt x="652463" y="523875"/>
                </a:lnTo>
                <a:lnTo>
                  <a:pt x="645319" y="550069"/>
                </a:lnTo>
                <a:lnTo>
                  <a:pt x="645319" y="581025"/>
                </a:lnTo>
                <a:lnTo>
                  <a:pt x="666750" y="602457"/>
                </a:lnTo>
                <a:lnTo>
                  <a:pt x="669132" y="654844"/>
                </a:lnTo>
                <a:lnTo>
                  <a:pt x="645319" y="709613"/>
                </a:lnTo>
                <a:cubicBezTo>
                  <a:pt x="644525" y="730250"/>
                  <a:pt x="643732" y="750888"/>
                  <a:pt x="642938" y="771525"/>
                </a:cubicBezTo>
                <a:lnTo>
                  <a:pt x="640557" y="795338"/>
                </a:lnTo>
                <a:lnTo>
                  <a:pt x="640557" y="814388"/>
                </a:lnTo>
                <a:lnTo>
                  <a:pt x="621507" y="826294"/>
                </a:lnTo>
                <a:lnTo>
                  <a:pt x="623888" y="845344"/>
                </a:lnTo>
                <a:lnTo>
                  <a:pt x="640557" y="857250"/>
                </a:lnTo>
                <a:lnTo>
                  <a:pt x="659607" y="850107"/>
                </a:lnTo>
                <a:lnTo>
                  <a:pt x="678657" y="857250"/>
                </a:lnTo>
                <a:lnTo>
                  <a:pt x="702469" y="862013"/>
                </a:lnTo>
                <a:lnTo>
                  <a:pt x="726282" y="864394"/>
                </a:lnTo>
                <a:lnTo>
                  <a:pt x="752475" y="852488"/>
                </a:lnTo>
                <a:lnTo>
                  <a:pt x="766763" y="823913"/>
                </a:lnTo>
                <a:lnTo>
                  <a:pt x="773907" y="792957"/>
                </a:lnTo>
                <a:lnTo>
                  <a:pt x="766763" y="769144"/>
                </a:lnTo>
                <a:lnTo>
                  <a:pt x="795338" y="764382"/>
                </a:lnTo>
                <a:lnTo>
                  <a:pt x="831057" y="709613"/>
                </a:lnTo>
                <a:lnTo>
                  <a:pt x="890588" y="688182"/>
                </a:lnTo>
                <a:lnTo>
                  <a:pt x="902494" y="661988"/>
                </a:lnTo>
                <a:lnTo>
                  <a:pt x="902494" y="661988"/>
                </a:lnTo>
                <a:lnTo>
                  <a:pt x="864394" y="645319"/>
                </a:lnTo>
                <a:lnTo>
                  <a:pt x="845344" y="600075"/>
                </a:lnTo>
                <a:lnTo>
                  <a:pt x="881063" y="581025"/>
                </a:lnTo>
                <a:lnTo>
                  <a:pt x="921544" y="538163"/>
                </a:lnTo>
                <a:lnTo>
                  <a:pt x="912019" y="492919"/>
                </a:lnTo>
                <a:lnTo>
                  <a:pt x="907257" y="466725"/>
                </a:lnTo>
                <a:lnTo>
                  <a:pt x="892969" y="442913"/>
                </a:lnTo>
                <a:lnTo>
                  <a:pt x="907257" y="421482"/>
                </a:lnTo>
                <a:lnTo>
                  <a:pt x="935832" y="411957"/>
                </a:lnTo>
                <a:lnTo>
                  <a:pt x="962025" y="402432"/>
                </a:lnTo>
                <a:lnTo>
                  <a:pt x="973932" y="395288"/>
                </a:lnTo>
                <a:lnTo>
                  <a:pt x="973932" y="361950"/>
                </a:lnTo>
                <a:lnTo>
                  <a:pt x="892969" y="328613"/>
                </a:lnTo>
                <a:lnTo>
                  <a:pt x="854869" y="257175"/>
                </a:lnTo>
                <a:lnTo>
                  <a:pt x="840582" y="204788"/>
                </a:lnTo>
                <a:lnTo>
                  <a:pt x="804863" y="190500"/>
                </a:lnTo>
                <a:lnTo>
                  <a:pt x="785813" y="164307"/>
                </a:lnTo>
                <a:lnTo>
                  <a:pt x="769144" y="102394"/>
                </a:lnTo>
                <a:lnTo>
                  <a:pt x="726282" y="76200"/>
                </a:lnTo>
                <a:lnTo>
                  <a:pt x="669132" y="71438"/>
                </a:lnTo>
                <a:lnTo>
                  <a:pt x="650082" y="30957"/>
                </a:lnTo>
                <a:lnTo>
                  <a:pt x="559594" y="4763"/>
                </a:lnTo>
                <a:lnTo>
                  <a:pt x="461963" y="0"/>
                </a:ln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" name="Freeform 32"/>
          <p:cNvSpPr/>
          <p:nvPr/>
        </p:nvSpPr>
        <p:spPr>
          <a:xfrm>
            <a:off x="7760973" y="5342891"/>
            <a:ext cx="117475" cy="157163"/>
          </a:xfrm>
          <a:custGeom>
            <a:avLst/>
            <a:gdLst>
              <a:gd name="connsiteX0" fmla="*/ 0 w 116681"/>
              <a:gd name="connsiteY0" fmla="*/ 0 h 157163"/>
              <a:gd name="connsiteX1" fmla="*/ 38100 w 116681"/>
              <a:gd name="connsiteY1" fmla="*/ 97632 h 157163"/>
              <a:gd name="connsiteX2" fmla="*/ 90488 w 116681"/>
              <a:gd name="connsiteY2" fmla="*/ 157163 h 157163"/>
              <a:gd name="connsiteX3" fmla="*/ 109538 w 116681"/>
              <a:gd name="connsiteY3" fmla="*/ 121444 h 157163"/>
              <a:gd name="connsiteX4" fmla="*/ 116681 w 116681"/>
              <a:gd name="connsiteY4" fmla="*/ 97632 h 157163"/>
              <a:gd name="connsiteX5" fmla="*/ 111919 w 116681"/>
              <a:gd name="connsiteY5" fmla="*/ 50007 h 157163"/>
              <a:gd name="connsiteX6" fmla="*/ 0 w 116681"/>
              <a:gd name="connsiteY6" fmla="*/ 0 h 15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" h="157163">
                <a:moveTo>
                  <a:pt x="0" y="0"/>
                </a:moveTo>
                <a:lnTo>
                  <a:pt x="38100" y="97632"/>
                </a:lnTo>
                <a:lnTo>
                  <a:pt x="90488" y="157163"/>
                </a:lnTo>
                <a:lnTo>
                  <a:pt x="109538" y="121444"/>
                </a:lnTo>
                <a:lnTo>
                  <a:pt x="116681" y="97632"/>
                </a:lnTo>
                <a:lnTo>
                  <a:pt x="111919" y="5000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Freeform 33"/>
          <p:cNvSpPr/>
          <p:nvPr/>
        </p:nvSpPr>
        <p:spPr>
          <a:xfrm>
            <a:off x="7845110" y="4895216"/>
            <a:ext cx="782638" cy="1276350"/>
          </a:xfrm>
          <a:custGeom>
            <a:avLst/>
            <a:gdLst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604837 w 783431"/>
              <a:gd name="connsiteY11" fmla="*/ 1085850 h 1090613"/>
              <a:gd name="connsiteX12" fmla="*/ 585787 w 783431"/>
              <a:gd name="connsiteY12" fmla="*/ 1035844 h 1090613"/>
              <a:gd name="connsiteX13" fmla="*/ 607219 w 783431"/>
              <a:gd name="connsiteY13" fmla="*/ 1021557 h 1090613"/>
              <a:gd name="connsiteX14" fmla="*/ 645319 w 783431"/>
              <a:gd name="connsiteY14" fmla="*/ 1016794 h 1090613"/>
              <a:gd name="connsiteX15" fmla="*/ 685800 w 783431"/>
              <a:gd name="connsiteY15" fmla="*/ 997744 h 1090613"/>
              <a:gd name="connsiteX16" fmla="*/ 716756 w 783431"/>
              <a:gd name="connsiteY16" fmla="*/ 1002507 h 1090613"/>
              <a:gd name="connsiteX17" fmla="*/ 738187 w 783431"/>
              <a:gd name="connsiteY17" fmla="*/ 969169 h 1090613"/>
              <a:gd name="connsiteX18" fmla="*/ 783431 w 783431"/>
              <a:gd name="connsiteY18" fmla="*/ 933450 h 1090613"/>
              <a:gd name="connsiteX19" fmla="*/ 776287 w 783431"/>
              <a:gd name="connsiteY19" fmla="*/ 907257 h 1090613"/>
              <a:gd name="connsiteX20" fmla="*/ 752475 w 783431"/>
              <a:gd name="connsiteY20" fmla="*/ 888207 h 1090613"/>
              <a:gd name="connsiteX21" fmla="*/ 752475 w 783431"/>
              <a:gd name="connsiteY21" fmla="*/ 864394 h 1090613"/>
              <a:gd name="connsiteX22" fmla="*/ 728662 w 783431"/>
              <a:gd name="connsiteY22" fmla="*/ 852488 h 1090613"/>
              <a:gd name="connsiteX23" fmla="*/ 711994 w 783431"/>
              <a:gd name="connsiteY23" fmla="*/ 802482 h 1090613"/>
              <a:gd name="connsiteX24" fmla="*/ 688181 w 783431"/>
              <a:gd name="connsiteY24" fmla="*/ 814388 h 1090613"/>
              <a:gd name="connsiteX25" fmla="*/ 659606 w 783431"/>
              <a:gd name="connsiteY25" fmla="*/ 814388 h 1090613"/>
              <a:gd name="connsiteX26" fmla="*/ 647700 w 783431"/>
              <a:gd name="connsiteY26" fmla="*/ 847725 h 1090613"/>
              <a:gd name="connsiteX27" fmla="*/ 623887 w 783431"/>
              <a:gd name="connsiteY27" fmla="*/ 847725 h 1090613"/>
              <a:gd name="connsiteX28" fmla="*/ 576262 w 783431"/>
              <a:gd name="connsiteY28" fmla="*/ 828675 h 1090613"/>
              <a:gd name="connsiteX29" fmla="*/ 554831 w 783431"/>
              <a:gd name="connsiteY29" fmla="*/ 816769 h 1090613"/>
              <a:gd name="connsiteX30" fmla="*/ 547687 w 783431"/>
              <a:gd name="connsiteY30" fmla="*/ 783432 h 1090613"/>
              <a:gd name="connsiteX31" fmla="*/ 561975 w 783431"/>
              <a:gd name="connsiteY31" fmla="*/ 754857 h 1090613"/>
              <a:gd name="connsiteX32" fmla="*/ 533400 w 783431"/>
              <a:gd name="connsiteY32" fmla="*/ 733425 h 1090613"/>
              <a:gd name="connsiteX33" fmla="*/ 509587 w 783431"/>
              <a:gd name="connsiteY33" fmla="*/ 711994 h 1090613"/>
              <a:gd name="connsiteX34" fmla="*/ 473869 w 783431"/>
              <a:gd name="connsiteY34" fmla="*/ 711994 h 1090613"/>
              <a:gd name="connsiteX35" fmla="*/ 435769 w 783431"/>
              <a:gd name="connsiteY35" fmla="*/ 711994 h 1090613"/>
              <a:gd name="connsiteX36" fmla="*/ 438150 w 783431"/>
              <a:gd name="connsiteY36" fmla="*/ 669132 h 1090613"/>
              <a:gd name="connsiteX37" fmla="*/ 428625 w 783431"/>
              <a:gd name="connsiteY37" fmla="*/ 642938 h 1090613"/>
              <a:gd name="connsiteX38" fmla="*/ 423862 w 783431"/>
              <a:gd name="connsiteY38" fmla="*/ 607219 h 1090613"/>
              <a:gd name="connsiteX39" fmla="*/ 426244 w 783431"/>
              <a:gd name="connsiteY39" fmla="*/ 578644 h 1090613"/>
              <a:gd name="connsiteX40" fmla="*/ 440531 w 783431"/>
              <a:gd name="connsiteY40" fmla="*/ 566738 h 1090613"/>
              <a:gd name="connsiteX41" fmla="*/ 450056 w 783431"/>
              <a:gd name="connsiteY41" fmla="*/ 535782 h 1090613"/>
              <a:gd name="connsiteX42" fmla="*/ 457200 w 783431"/>
              <a:gd name="connsiteY42" fmla="*/ 519113 h 1090613"/>
              <a:gd name="connsiteX43" fmla="*/ 481012 w 783431"/>
              <a:gd name="connsiteY43" fmla="*/ 526257 h 1090613"/>
              <a:gd name="connsiteX44" fmla="*/ 495300 w 783431"/>
              <a:gd name="connsiteY44" fmla="*/ 576263 h 1090613"/>
              <a:gd name="connsiteX45" fmla="*/ 507206 w 783431"/>
              <a:gd name="connsiteY45" fmla="*/ 581025 h 1090613"/>
              <a:gd name="connsiteX46" fmla="*/ 526256 w 783431"/>
              <a:gd name="connsiteY46" fmla="*/ 583407 h 1090613"/>
              <a:gd name="connsiteX47" fmla="*/ 554831 w 783431"/>
              <a:gd name="connsiteY47" fmla="*/ 583407 h 1090613"/>
              <a:gd name="connsiteX48" fmla="*/ 557212 w 783431"/>
              <a:gd name="connsiteY48" fmla="*/ 547688 h 1090613"/>
              <a:gd name="connsiteX49" fmla="*/ 545306 w 783431"/>
              <a:gd name="connsiteY49" fmla="*/ 502444 h 1090613"/>
              <a:gd name="connsiteX50" fmla="*/ 545306 w 783431"/>
              <a:gd name="connsiteY50" fmla="*/ 476250 h 1090613"/>
              <a:gd name="connsiteX51" fmla="*/ 581025 w 783431"/>
              <a:gd name="connsiteY51" fmla="*/ 454819 h 1090613"/>
              <a:gd name="connsiteX52" fmla="*/ 604837 w 783431"/>
              <a:gd name="connsiteY52" fmla="*/ 435769 h 1090613"/>
              <a:gd name="connsiteX53" fmla="*/ 640556 w 783431"/>
              <a:gd name="connsiteY53" fmla="*/ 414338 h 1090613"/>
              <a:gd name="connsiteX54" fmla="*/ 645319 w 783431"/>
              <a:gd name="connsiteY54" fmla="*/ 395288 h 1090613"/>
              <a:gd name="connsiteX55" fmla="*/ 633412 w 783431"/>
              <a:gd name="connsiteY55" fmla="*/ 371475 h 1090613"/>
              <a:gd name="connsiteX56" fmla="*/ 614362 w 783431"/>
              <a:gd name="connsiteY56" fmla="*/ 369094 h 1090613"/>
              <a:gd name="connsiteX57" fmla="*/ 609600 w 783431"/>
              <a:gd name="connsiteY57" fmla="*/ 366713 h 1090613"/>
              <a:gd name="connsiteX58" fmla="*/ 597694 w 783431"/>
              <a:gd name="connsiteY58" fmla="*/ 357188 h 1090613"/>
              <a:gd name="connsiteX59" fmla="*/ 611981 w 783431"/>
              <a:gd name="connsiteY59" fmla="*/ 345282 h 1090613"/>
              <a:gd name="connsiteX60" fmla="*/ 652462 w 783431"/>
              <a:gd name="connsiteY60" fmla="*/ 316707 h 1090613"/>
              <a:gd name="connsiteX61" fmla="*/ 678656 w 783431"/>
              <a:gd name="connsiteY61" fmla="*/ 264319 h 1090613"/>
              <a:gd name="connsiteX62" fmla="*/ 666750 w 783431"/>
              <a:gd name="connsiteY62" fmla="*/ 242888 h 1090613"/>
              <a:gd name="connsiteX63" fmla="*/ 638175 w 783431"/>
              <a:gd name="connsiteY63" fmla="*/ 219075 h 1090613"/>
              <a:gd name="connsiteX64" fmla="*/ 642937 w 783431"/>
              <a:gd name="connsiteY64" fmla="*/ 180975 h 1090613"/>
              <a:gd name="connsiteX65" fmla="*/ 673894 w 783431"/>
              <a:gd name="connsiteY65" fmla="*/ 171450 h 1090613"/>
              <a:gd name="connsiteX66" fmla="*/ 700087 w 783431"/>
              <a:gd name="connsiteY66" fmla="*/ 142875 h 1090613"/>
              <a:gd name="connsiteX67" fmla="*/ 700087 w 783431"/>
              <a:gd name="connsiteY67" fmla="*/ 111919 h 1090613"/>
              <a:gd name="connsiteX68" fmla="*/ 666750 w 783431"/>
              <a:gd name="connsiteY68" fmla="*/ 107157 h 1090613"/>
              <a:gd name="connsiteX69" fmla="*/ 645319 w 783431"/>
              <a:gd name="connsiteY69" fmla="*/ 102394 h 1090613"/>
              <a:gd name="connsiteX70" fmla="*/ 645319 w 783431"/>
              <a:gd name="connsiteY70" fmla="*/ 102394 h 1090613"/>
              <a:gd name="connsiteX71" fmla="*/ 678656 w 783431"/>
              <a:gd name="connsiteY71" fmla="*/ 69057 h 1090613"/>
              <a:gd name="connsiteX72" fmla="*/ 685800 w 783431"/>
              <a:gd name="connsiteY72" fmla="*/ 40482 h 1090613"/>
              <a:gd name="connsiteX73" fmla="*/ 678656 w 783431"/>
              <a:gd name="connsiteY73" fmla="*/ 21432 h 1090613"/>
              <a:gd name="connsiteX74" fmla="*/ 695325 w 783431"/>
              <a:gd name="connsiteY74" fmla="*/ 2382 h 1090613"/>
              <a:gd name="connsiteX75" fmla="*/ 628650 w 783431"/>
              <a:gd name="connsiteY75" fmla="*/ 0 h 1090613"/>
              <a:gd name="connsiteX76" fmla="*/ 552450 w 783431"/>
              <a:gd name="connsiteY76" fmla="*/ 52388 h 1090613"/>
              <a:gd name="connsiteX77" fmla="*/ 538162 w 783431"/>
              <a:gd name="connsiteY77" fmla="*/ 90488 h 1090613"/>
              <a:gd name="connsiteX78" fmla="*/ 445294 w 783431"/>
              <a:gd name="connsiteY78" fmla="*/ 126207 h 1090613"/>
              <a:gd name="connsiteX79" fmla="*/ 397669 w 783431"/>
              <a:gd name="connsiteY79" fmla="*/ 159544 h 1090613"/>
              <a:gd name="connsiteX80" fmla="*/ 376237 w 783431"/>
              <a:gd name="connsiteY80" fmla="*/ 190500 h 1090613"/>
              <a:gd name="connsiteX81" fmla="*/ 350044 w 783431"/>
              <a:gd name="connsiteY81" fmla="*/ 140494 h 1090613"/>
              <a:gd name="connsiteX82" fmla="*/ 316706 w 783431"/>
              <a:gd name="connsiteY82" fmla="*/ 140494 h 1090613"/>
              <a:gd name="connsiteX83" fmla="*/ 304800 w 783431"/>
              <a:gd name="connsiteY83" fmla="*/ 166688 h 1090613"/>
              <a:gd name="connsiteX84" fmla="*/ 280987 w 783431"/>
              <a:gd name="connsiteY84" fmla="*/ 230982 h 1090613"/>
              <a:gd name="connsiteX85" fmla="*/ 154781 w 783431"/>
              <a:gd name="connsiteY85" fmla="*/ 223838 h 1090613"/>
              <a:gd name="connsiteX86" fmla="*/ 140494 w 783431"/>
              <a:gd name="connsiteY86" fmla="*/ 245269 h 1090613"/>
              <a:gd name="connsiteX87" fmla="*/ 138112 w 783431"/>
              <a:gd name="connsiteY87" fmla="*/ 280988 h 1090613"/>
              <a:gd name="connsiteX88" fmla="*/ 66675 w 783431"/>
              <a:gd name="connsiteY88" fmla="*/ 309563 h 1090613"/>
              <a:gd name="connsiteX89" fmla="*/ 54769 w 783431"/>
              <a:gd name="connsiteY89" fmla="*/ 323850 h 1090613"/>
              <a:gd name="connsiteX90" fmla="*/ 66675 w 783431"/>
              <a:gd name="connsiteY90" fmla="*/ 381000 h 1090613"/>
              <a:gd name="connsiteX91" fmla="*/ 19050 w 783431"/>
              <a:gd name="connsiteY91" fmla="*/ 423863 h 1090613"/>
              <a:gd name="connsiteX92" fmla="*/ 26194 w 783431"/>
              <a:gd name="connsiteY92" fmla="*/ 490538 h 1090613"/>
              <a:gd name="connsiteX93" fmla="*/ 33337 w 783431"/>
              <a:gd name="connsiteY93" fmla="*/ 554832 h 1090613"/>
              <a:gd name="connsiteX94" fmla="*/ 0 w 783431"/>
              <a:gd name="connsiteY94" fmla="*/ 614363 h 1090613"/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319087 w 783431"/>
              <a:gd name="connsiteY11" fmla="*/ 1090613 h 1090613"/>
              <a:gd name="connsiteX12" fmla="*/ 604837 w 783431"/>
              <a:gd name="connsiteY12" fmla="*/ 1085850 h 1090613"/>
              <a:gd name="connsiteX13" fmla="*/ 585787 w 783431"/>
              <a:gd name="connsiteY13" fmla="*/ 1035844 h 1090613"/>
              <a:gd name="connsiteX14" fmla="*/ 607219 w 783431"/>
              <a:gd name="connsiteY14" fmla="*/ 1021557 h 1090613"/>
              <a:gd name="connsiteX15" fmla="*/ 645319 w 783431"/>
              <a:gd name="connsiteY15" fmla="*/ 1016794 h 1090613"/>
              <a:gd name="connsiteX16" fmla="*/ 685800 w 783431"/>
              <a:gd name="connsiteY16" fmla="*/ 997744 h 1090613"/>
              <a:gd name="connsiteX17" fmla="*/ 716756 w 783431"/>
              <a:gd name="connsiteY17" fmla="*/ 1002507 h 1090613"/>
              <a:gd name="connsiteX18" fmla="*/ 738187 w 783431"/>
              <a:gd name="connsiteY18" fmla="*/ 969169 h 1090613"/>
              <a:gd name="connsiteX19" fmla="*/ 783431 w 783431"/>
              <a:gd name="connsiteY19" fmla="*/ 933450 h 1090613"/>
              <a:gd name="connsiteX20" fmla="*/ 776287 w 783431"/>
              <a:gd name="connsiteY20" fmla="*/ 907257 h 1090613"/>
              <a:gd name="connsiteX21" fmla="*/ 752475 w 783431"/>
              <a:gd name="connsiteY21" fmla="*/ 888207 h 1090613"/>
              <a:gd name="connsiteX22" fmla="*/ 752475 w 783431"/>
              <a:gd name="connsiteY22" fmla="*/ 864394 h 1090613"/>
              <a:gd name="connsiteX23" fmla="*/ 728662 w 783431"/>
              <a:gd name="connsiteY23" fmla="*/ 852488 h 1090613"/>
              <a:gd name="connsiteX24" fmla="*/ 711994 w 783431"/>
              <a:gd name="connsiteY24" fmla="*/ 802482 h 1090613"/>
              <a:gd name="connsiteX25" fmla="*/ 688181 w 783431"/>
              <a:gd name="connsiteY25" fmla="*/ 814388 h 1090613"/>
              <a:gd name="connsiteX26" fmla="*/ 659606 w 783431"/>
              <a:gd name="connsiteY26" fmla="*/ 814388 h 1090613"/>
              <a:gd name="connsiteX27" fmla="*/ 647700 w 783431"/>
              <a:gd name="connsiteY27" fmla="*/ 847725 h 1090613"/>
              <a:gd name="connsiteX28" fmla="*/ 623887 w 783431"/>
              <a:gd name="connsiteY28" fmla="*/ 847725 h 1090613"/>
              <a:gd name="connsiteX29" fmla="*/ 576262 w 783431"/>
              <a:gd name="connsiteY29" fmla="*/ 828675 h 1090613"/>
              <a:gd name="connsiteX30" fmla="*/ 554831 w 783431"/>
              <a:gd name="connsiteY30" fmla="*/ 816769 h 1090613"/>
              <a:gd name="connsiteX31" fmla="*/ 547687 w 783431"/>
              <a:gd name="connsiteY31" fmla="*/ 783432 h 1090613"/>
              <a:gd name="connsiteX32" fmla="*/ 561975 w 783431"/>
              <a:gd name="connsiteY32" fmla="*/ 754857 h 1090613"/>
              <a:gd name="connsiteX33" fmla="*/ 533400 w 783431"/>
              <a:gd name="connsiteY33" fmla="*/ 733425 h 1090613"/>
              <a:gd name="connsiteX34" fmla="*/ 509587 w 783431"/>
              <a:gd name="connsiteY34" fmla="*/ 711994 h 1090613"/>
              <a:gd name="connsiteX35" fmla="*/ 473869 w 783431"/>
              <a:gd name="connsiteY35" fmla="*/ 711994 h 1090613"/>
              <a:gd name="connsiteX36" fmla="*/ 435769 w 783431"/>
              <a:gd name="connsiteY36" fmla="*/ 711994 h 1090613"/>
              <a:gd name="connsiteX37" fmla="*/ 438150 w 783431"/>
              <a:gd name="connsiteY37" fmla="*/ 669132 h 1090613"/>
              <a:gd name="connsiteX38" fmla="*/ 428625 w 783431"/>
              <a:gd name="connsiteY38" fmla="*/ 642938 h 1090613"/>
              <a:gd name="connsiteX39" fmla="*/ 423862 w 783431"/>
              <a:gd name="connsiteY39" fmla="*/ 607219 h 1090613"/>
              <a:gd name="connsiteX40" fmla="*/ 426244 w 783431"/>
              <a:gd name="connsiteY40" fmla="*/ 578644 h 1090613"/>
              <a:gd name="connsiteX41" fmla="*/ 440531 w 783431"/>
              <a:gd name="connsiteY41" fmla="*/ 566738 h 1090613"/>
              <a:gd name="connsiteX42" fmla="*/ 450056 w 783431"/>
              <a:gd name="connsiteY42" fmla="*/ 535782 h 1090613"/>
              <a:gd name="connsiteX43" fmla="*/ 457200 w 783431"/>
              <a:gd name="connsiteY43" fmla="*/ 519113 h 1090613"/>
              <a:gd name="connsiteX44" fmla="*/ 481012 w 783431"/>
              <a:gd name="connsiteY44" fmla="*/ 526257 h 1090613"/>
              <a:gd name="connsiteX45" fmla="*/ 495300 w 783431"/>
              <a:gd name="connsiteY45" fmla="*/ 576263 h 1090613"/>
              <a:gd name="connsiteX46" fmla="*/ 507206 w 783431"/>
              <a:gd name="connsiteY46" fmla="*/ 581025 h 1090613"/>
              <a:gd name="connsiteX47" fmla="*/ 526256 w 783431"/>
              <a:gd name="connsiteY47" fmla="*/ 583407 h 1090613"/>
              <a:gd name="connsiteX48" fmla="*/ 554831 w 783431"/>
              <a:gd name="connsiteY48" fmla="*/ 583407 h 1090613"/>
              <a:gd name="connsiteX49" fmla="*/ 557212 w 783431"/>
              <a:gd name="connsiteY49" fmla="*/ 547688 h 1090613"/>
              <a:gd name="connsiteX50" fmla="*/ 545306 w 783431"/>
              <a:gd name="connsiteY50" fmla="*/ 502444 h 1090613"/>
              <a:gd name="connsiteX51" fmla="*/ 545306 w 783431"/>
              <a:gd name="connsiteY51" fmla="*/ 476250 h 1090613"/>
              <a:gd name="connsiteX52" fmla="*/ 581025 w 783431"/>
              <a:gd name="connsiteY52" fmla="*/ 454819 h 1090613"/>
              <a:gd name="connsiteX53" fmla="*/ 604837 w 783431"/>
              <a:gd name="connsiteY53" fmla="*/ 435769 h 1090613"/>
              <a:gd name="connsiteX54" fmla="*/ 640556 w 783431"/>
              <a:gd name="connsiteY54" fmla="*/ 414338 h 1090613"/>
              <a:gd name="connsiteX55" fmla="*/ 645319 w 783431"/>
              <a:gd name="connsiteY55" fmla="*/ 395288 h 1090613"/>
              <a:gd name="connsiteX56" fmla="*/ 633412 w 783431"/>
              <a:gd name="connsiteY56" fmla="*/ 371475 h 1090613"/>
              <a:gd name="connsiteX57" fmla="*/ 614362 w 783431"/>
              <a:gd name="connsiteY57" fmla="*/ 369094 h 1090613"/>
              <a:gd name="connsiteX58" fmla="*/ 609600 w 783431"/>
              <a:gd name="connsiteY58" fmla="*/ 366713 h 1090613"/>
              <a:gd name="connsiteX59" fmla="*/ 597694 w 783431"/>
              <a:gd name="connsiteY59" fmla="*/ 357188 h 1090613"/>
              <a:gd name="connsiteX60" fmla="*/ 611981 w 783431"/>
              <a:gd name="connsiteY60" fmla="*/ 345282 h 1090613"/>
              <a:gd name="connsiteX61" fmla="*/ 652462 w 783431"/>
              <a:gd name="connsiteY61" fmla="*/ 316707 h 1090613"/>
              <a:gd name="connsiteX62" fmla="*/ 678656 w 783431"/>
              <a:gd name="connsiteY62" fmla="*/ 264319 h 1090613"/>
              <a:gd name="connsiteX63" fmla="*/ 666750 w 783431"/>
              <a:gd name="connsiteY63" fmla="*/ 242888 h 1090613"/>
              <a:gd name="connsiteX64" fmla="*/ 638175 w 783431"/>
              <a:gd name="connsiteY64" fmla="*/ 219075 h 1090613"/>
              <a:gd name="connsiteX65" fmla="*/ 642937 w 783431"/>
              <a:gd name="connsiteY65" fmla="*/ 180975 h 1090613"/>
              <a:gd name="connsiteX66" fmla="*/ 673894 w 783431"/>
              <a:gd name="connsiteY66" fmla="*/ 171450 h 1090613"/>
              <a:gd name="connsiteX67" fmla="*/ 700087 w 783431"/>
              <a:gd name="connsiteY67" fmla="*/ 142875 h 1090613"/>
              <a:gd name="connsiteX68" fmla="*/ 700087 w 783431"/>
              <a:gd name="connsiteY68" fmla="*/ 111919 h 1090613"/>
              <a:gd name="connsiteX69" fmla="*/ 666750 w 783431"/>
              <a:gd name="connsiteY69" fmla="*/ 107157 h 1090613"/>
              <a:gd name="connsiteX70" fmla="*/ 645319 w 783431"/>
              <a:gd name="connsiteY70" fmla="*/ 102394 h 1090613"/>
              <a:gd name="connsiteX71" fmla="*/ 645319 w 783431"/>
              <a:gd name="connsiteY71" fmla="*/ 102394 h 1090613"/>
              <a:gd name="connsiteX72" fmla="*/ 678656 w 783431"/>
              <a:gd name="connsiteY72" fmla="*/ 69057 h 1090613"/>
              <a:gd name="connsiteX73" fmla="*/ 685800 w 783431"/>
              <a:gd name="connsiteY73" fmla="*/ 40482 h 1090613"/>
              <a:gd name="connsiteX74" fmla="*/ 678656 w 783431"/>
              <a:gd name="connsiteY74" fmla="*/ 21432 h 1090613"/>
              <a:gd name="connsiteX75" fmla="*/ 695325 w 783431"/>
              <a:gd name="connsiteY75" fmla="*/ 2382 h 1090613"/>
              <a:gd name="connsiteX76" fmla="*/ 628650 w 783431"/>
              <a:gd name="connsiteY76" fmla="*/ 0 h 1090613"/>
              <a:gd name="connsiteX77" fmla="*/ 552450 w 783431"/>
              <a:gd name="connsiteY77" fmla="*/ 52388 h 1090613"/>
              <a:gd name="connsiteX78" fmla="*/ 538162 w 783431"/>
              <a:gd name="connsiteY78" fmla="*/ 90488 h 1090613"/>
              <a:gd name="connsiteX79" fmla="*/ 445294 w 783431"/>
              <a:gd name="connsiteY79" fmla="*/ 126207 h 1090613"/>
              <a:gd name="connsiteX80" fmla="*/ 397669 w 783431"/>
              <a:gd name="connsiteY80" fmla="*/ 159544 h 1090613"/>
              <a:gd name="connsiteX81" fmla="*/ 376237 w 783431"/>
              <a:gd name="connsiteY81" fmla="*/ 190500 h 1090613"/>
              <a:gd name="connsiteX82" fmla="*/ 350044 w 783431"/>
              <a:gd name="connsiteY82" fmla="*/ 140494 h 1090613"/>
              <a:gd name="connsiteX83" fmla="*/ 316706 w 783431"/>
              <a:gd name="connsiteY83" fmla="*/ 140494 h 1090613"/>
              <a:gd name="connsiteX84" fmla="*/ 304800 w 783431"/>
              <a:gd name="connsiteY84" fmla="*/ 166688 h 1090613"/>
              <a:gd name="connsiteX85" fmla="*/ 280987 w 783431"/>
              <a:gd name="connsiteY85" fmla="*/ 230982 h 1090613"/>
              <a:gd name="connsiteX86" fmla="*/ 154781 w 783431"/>
              <a:gd name="connsiteY86" fmla="*/ 223838 h 1090613"/>
              <a:gd name="connsiteX87" fmla="*/ 140494 w 783431"/>
              <a:gd name="connsiteY87" fmla="*/ 245269 h 1090613"/>
              <a:gd name="connsiteX88" fmla="*/ 138112 w 783431"/>
              <a:gd name="connsiteY88" fmla="*/ 280988 h 1090613"/>
              <a:gd name="connsiteX89" fmla="*/ 66675 w 783431"/>
              <a:gd name="connsiteY89" fmla="*/ 309563 h 1090613"/>
              <a:gd name="connsiteX90" fmla="*/ 54769 w 783431"/>
              <a:gd name="connsiteY90" fmla="*/ 323850 h 1090613"/>
              <a:gd name="connsiteX91" fmla="*/ 66675 w 783431"/>
              <a:gd name="connsiteY91" fmla="*/ 381000 h 1090613"/>
              <a:gd name="connsiteX92" fmla="*/ 19050 w 783431"/>
              <a:gd name="connsiteY92" fmla="*/ 423863 h 1090613"/>
              <a:gd name="connsiteX93" fmla="*/ 26194 w 783431"/>
              <a:gd name="connsiteY93" fmla="*/ 490538 h 1090613"/>
              <a:gd name="connsiteX94" fmla="*/ 33337 w 783431"/>
              <a:gd name="connsiteY94" fmla="*/ 554832 h 1090613"/>
              <a:gd name="connsiteX95" fmla="*/ 0 w 783431"/>
              <a:gd name="connsiteY95" fmla="*/ 614363 h 1090613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604837 w 783431"/>
              <a:gd name="connsiteY12" fmla="*/ 1085850 h 1131094"/>
              <a:gd name="connsiteX13" fmla="*/ 585787 w 783431"/>
              <a:gd name="connsiteY13" fmla="*/ 1035844 h 1131094"/>
              <a:gd name="connsiteX14" fmla="*/ 607219 w 783431"/>
              <a:gd name="connsiteY14" fmla="*/ 1021557 h 1131094"/>
              <a:gd name="connsiteX15" fmla="*/ 645319 w 783431"/>
              <a:gd name="connsiteY15" fmla="*/ 1016794 h 1131094"/>
              <a:gd name="connsiteX16" fmla="*/ 685800 w 783431"/>
              <a:gd name="connsiteY16" fmla="*/ 997744 h 1131094"/>
              <a:gd name="connsiteX17" fmla="*/ 716756 w 783431"/>
              <a:gd name="connsiteY17" fmla="*/ 1002507 h 1131094"/>
              <a:gd name="connsiteX18" fmla="*/ 738187 w 783431"/>
              <a:gd name="connsiteY18" fmla="*/ 969169 h 1131094"/>
              <a:gd name="connsiteX19" fmla="*/ 783431 w 783431"/>
              <a:gd name="connsiteY19" fmla="*/ 933450 h 1131094"/>
              <a:gd name="connsiteX20" fmla="*/ 776287 w 783431"/>
              <a:gd name="connsiteY20" fmla="*/ 907257 h 1131094"/>
              <a:gd name="connsiteX21" fmla="*/ 752475 w 783431"/>
              <a:gd name="connsiteY21" fmla="*/ 888207 h 1131094"/>
              <a:gd name="connsiteX22" fmla="*/ 752475 w 783431"/>
              <a:gd name="connsiteY22" fmla="*/ 864394 h 1131094"/>
              <a:gd name="connsiteX23" fmla="*/ 728662 w 783431"/>
              <a:gd name="connsiteY23" fmla="*/ 852488 h 1131094"/>
              <a:gd name="connsiteX24" fmla="*/ 711994 w 783431"/>
              <a:gd name="connsiteY24" fmla="*/ 802482 h 1131094"/>
              <a:gd name="connsiteX25" fmla="*/ 688181 w 783431"/>
              <a:gd name="connsiteY25" fmla="*/ 814388 h 1131094"/>
              <a:gd name="connsiteX26" fmla="*/ 659606 w 783431"/>
              <a:gd name="connsiteY26" fmla="*/ 814388 h 1131094"/>
              <a:gd name="connsiteX27" fmla="*/ 647700 w 783431"/>
              <a:gd name="connsiteY27" fmla="*/ 847725 h 1131094"/>
              <a:gd name="connsiteX28" fmla="*/ 623887 w 783431"/>
              <a:gd name="connsiteY28" fmla="*/ 847725 h 1131094"/>
              <a:gd name="connsiteX29" fmla="*/ 576262 w 783431"/>
              <a:gd name="connsiteY29" fmla="*/ 828675 h 1131094"/>
              <a:gd name="connsiteX30" fmla="*/ 554831 w 783431"/>
              <a:gd name="connsiteY30" fmla="*/ 816769 h 1131094"/>
              <a:gd name="connsiteX31" fmla="*/ 547687 w 783431"/>
              <a:gd name="connsiteY31" fmla="*/ 783432 h 1131094"/>
              <a:gd name="connsiteX32" fmla="*/ 561975 w 783431"/>
              <a:gd name="connsiteY32" fmla="*/ 754857 h 1131094"/>
              <a:gd name="connsiteX33" fmla="*/ 533400 w 783431"/>
              <a:gd name="connsiteY33" fmla="*/ 733425 h 1131094"/>
              <a:gd name="connsiteX34" fmla="*/ 509587 w 783431"/>
              <a:gd name="connsiteY34" fmla="*/ 711994 h 1131094"/>
              <a:gd name="connsiteX35" fmla="*/ 473869 w 783431"/>
              <a:gd name="connsiteY35" fmla="*/ 711994 h 1131094"/>
              <a:gd name="connsiteX36" fmla="*/ 435769 w 783431"/>
              <a:gd name="connsiteY36" fmla="*/ 711994 h 1131094"/>
              <a:gd name="connsiteX37" fmla="*/ 438150 w 783431"/>
              <a:gd name="connsiteY37" fmla="*/ 669132 h 1131094"/>
              <a:gd name="connsiteX38" fmla="*/ 428625 w 783431"/>
              <a:gd name="connsiteY38" fmla="*/ 642938 h 1131094"/>
              <a:gd name="connsiteX39" fmla="*/ 423862 w 783431"/>
              <a:gd name="connsiteY39" fmla="*/ 607219 h 1131094"/>
              <a:gd name="connsiteX40" fmla="*/ 426244 w 783431"/>
              <a:gd name="connsiteY40" fmla="*/ 578644 h 1131094"/>
              <a:gd name="connsiteX41" fmla="*/ 440531 w 783431"/>
              <a:gd name="connsiteY41" fmla="*/ 566738 h 1131094"/>
              <a:gd name="connsiteX42" fmla="*/ 450056 w 783431"/>
              <a:gd name="connsiteY42" fmla="*/ 535782 h 1131094"/>
              <a:gd name="connsiteX43" fmla="*/ 457200 w 783431"/>
              <a:gd name="connsiteY43" fmla="*/ 519113 h 1131094"/>
              <a:gd name="connsiteX44" fmla="*/ 481012 w 783431"/>
              <a:gd name="connsiteY44" fmla="*/ 526257 h 1131094"/>
              <a:gd name="connsiteX45" fmla="*/ 495300 w 783431"/>
              <a:gd name="connsiteY45" fmla="*/ 576263 h 1131094"/>
              <a:gd name="connsiteX46" fmla="*/ 507206 w 783431"/>
              <a:gd name="connsiteY46" fmla="*/ 581025 h 1131094"/>
              <a:gd name="connsiteX47" fmla="*/ 526256 w 783431"/>
              <a:gd name="connsiteY47" fmla="*/ 583407 h 1131094"/>
              <a:gd name="connsiteX48" fmla="*/ 554831 w 783431"/>
              <a:gd name="connsiteY48" fmla="*/ 583407 h 1131094"/>
              <a:gd name="connsiteX49" fmla="*/ 557212 w 783431"/>
              <a:gd name="connsiteY49" fmla="*/ 547688 h 1131094"/>
              <a:gd name="connsiteX50" fmla="*/ 545306 w 783431"/>
              <a:gd name="connsiteY50" fmla="*/ 502444 h 1131094"/>
              <a:gd name="connsiteX51" fmla="*/ 545306 w 783431"/>
              <a:gd name="connsiteY51" fmla="*/ 476250 h 1131094"/>
              <a:gd name="connsiteX52" fmla="*/ 581025 w 783431"/>
              <a:gd name="connsiteY52" fmla="*/ 454819 h 1131094"/>
              <a:gd name="connsiteX53" fmla="*/ 604837 w 783431"/>
              <a:gd name="connsiteY53" fmla="*/ 435769 h 1131094"/>
              <a:gd name="connsiteX54" fmla="*/ 640556 w 783431"/>
              <a:gd name="connsiteY54" fmla="*/ 414338 h 1131094"/>
              <a:gd name="connsiteX55" fmla="*/ 645319 w 783431"/>
              <a:gd name="connsiteY55" fmla="*/ 395288 h 1131094"/>
              <a:gd name="connsiteX56" fmla="*/ 633412 w 783431"/>
              <a:gd name="connsiteY56" fmla="*/ 371475 h 1131094"/>
              <a:gd name="connsiteX57" fmla="*/ 614362 w 783431"/>
              <a:gd name="connsiteY57" fmla="*/ 369094 h 1131094"/>
              <a:gd name="connsiteX58" fmla="*/ 609600 w 783431"/>
              <a:gd name="connsiteY58" fmla="*/ 366713 h 1131094"/>
              <a:gd name="connsiteX59" fmla="*/ 597694 w 783431"/>
              <a:gd name="connsiteY59" fmla="*/ 357188 h 1131094"/>
              <a:gd name="connsiteX60" fmla="*/ 611981 w 783431"/>
              <a:gd name="connsiteY60" fmla="*/ 345282 h 1131094"/>
              <a:gd name="connsiteX61" fmla="*/ 652462 w 783431"/>
              <a:gd name="connsiteY61" fmla="*/ 316707 h 1131094"/>
              <a:gd name="connsiteX62" fmla="*/ 678656 w 783431"/>
              <a:gd name="connsiteY62" fmla="*/ 264319 h 1131094"/>
              <a:gd name="connsiteX63" fmla="*/ 666750 w 783431"/>
              <a:gd name="connsiteY63" fmla="*/ 242888 h 1131094"/>
              <a:gd name="connsiteX64" fmla="*/ 638175 w 783431"/>
              <a:gd name="connsiteY64" fmla="*/ 219075 h 1131094"/>
              <a:gd name="connsiteX65" fmla="*/ 642937 w 783431"/>
              <a:gd name="connsiteY65" fmla="*/ 180975 h 1131094"/>
              <a:gd name="connsiteX66" fmla="*/ 673894 w 783431"/>
              <a:gd name="connsiteY66" fmla="*/ 171450 h 1131094"/>
              <a:gd name="connsiteX67" fmla="*/ 700087 w 783431"/>
              <a:gd name="connsiteY67" fmla="*/ 142875 h 1131094"/>
              <a:gd name="connsiteX68" fmla="*/ 700087 w 783431"/>
              <a:gd name="connsiteY68" fmla="*/ 111919 h 1131094"/>
              <a:gd name="connsiteX69" fmla="*/ 666750 w 783431"/>
              <a:gd name="connsiteY69" fmla="*/ 107157 h 1131094"/>
              <a:gd name="connsiteX70" fmla="*/ 645319 w 783431"/>
              <a:gd name="connsiteY70" fmla="*/ 102394 h 1131094"/>
              <a:gd name="connsiteX71" fmla="*/ 645319 w 783431"/>
              <a:gd name="connsiteY71" fmla="*/ 102394 h 1131094"/>
              <a:gd name="connsiteX72" fmla="*/ 678656 w 783431"/>
              <a:gd name="connsiteY72" fmla="*/ 69057 h 1131094"/>
              <a:gd name="connsiteX73" fmla="*/ 685800 w 783431"/>
              <a:gd name="connsiteY73" fmla="*/ 40482 h 1131094"/>
              <a:gd name="connsiteX74" fmla="*/ 678656 w 783431"/>
              <a:gd name="connsiteY74" fmla="*/ 21432 h 1131094"/>
              <a:gd name="connsiteX75" fmla="*/ 695325 w 783431"/>
              <a:gd name="connsiteY75" fmla="*/ 2382 h 1131094"/>
              <a:gd name="connsiteX76" fmla="*/ 628650 w 783431"/>
              <a:gd name="connsiteY76" fmla="*/ 0 h 1131094"/>
              <a:gd name="connsiteX77" fmla="*/ 552450 w 783431"/>
              <a:gd name="connsiteY77" fmla="*/ 52388 h 1131094"/>
              <a:gd name="connsiteX78" fmla="*/ 538162 w 783431"/>
              <a:gd name="connsiteY78" fmla="*/ 90488 h 1131094"/>
              <a:gd name="connsiteX79" fmla="*/ 445294 w 783431"/>
              <a:gd name="connsiteY79" fmla="*/ 126207 h 1131094"/>
              <a:gd name="connsiteX80" fmla="*/ 397669 w 783431"/>
              <a:gd name="connsiteY80" fmla="*/ 159544 h 1131094"/>
              <a:gd name="connsiteX81" fmla="*/ 376237 w 783431"/>
              <a:gd name="connsiteY81" fmla="*/ 190500 h 1131094"/>
              <a:gd name="connsiteX82" fmla="*/ 350044 w 783431"/>
              <a:gd name="connsiteY82" fmla="*/ 140494 h 1131094"/>
              <a:gd name="connsiteX83" fmla="*/ 316706 w 783431"/>
              <a:gd name="connsiteY83" fmla="*/ 140494 h 1131094"/>
              <a:gd name="connsiteX84" fmla="*/ 304800 w 783431"/>
              <a:gd name="connsiteY84" fmla="*/ 166688 h 1131094"/>
              <a:gd name="connsiteX85" fmla="*/ 280987 w 783431"/>
              <a:gd name="connsiteY85" fmla="*/ 230982 h 1131094"/>
              <a:gd name="connsiteX86" fmla="*/ 154781 w 783431"/>
              <a:gd name="connsiteY86" fmla="*/ 223838 h 1131094"/>
              <a:gd name="connsiteX87" fmla="*/ 140494 w 783431"/>
              <a:gd name="connsiteY87" fmla="*/ 245269 h 1131094"/>
              <a:gd name="connsiteX88" fmla="*/ 138112 w 783431"/>
              <a:gd name="connsiteY88" fmla="*/ 280988 h 1131094"/>
              <a:gd name="connsiteX89" fmla="*/ 66675 w 783431"/>
              <a:gd name="connsiteY89" fmla="*/ 309563 h 1131094"/>
              <a:gd name="connsiteX90" fmla="*/ 54769 w 783431"/>
              <a:gd name="connsiteY90" fmla="*/ 323850 h 1131094"/>
              <a:gd name="connsiteX91" fmla="*/ 66675 w 783431"/>
              <a:gd name="connsiteY91" fmla="*/ 381000 h 1131094"/>
              <a:gd name="connsiteX92" fmla="*/ 19050 w 783431"/>
              <a:gd name="connsiteY92" fmla="*/ 423863 h 1131094"/>
              <a:gd name="connsiteX93" fmla="*/ 26194 w 783431"/>
              <a:gd name="connsiteY93" fmla="*/ 490538 h 1131094"/>
              <a:gd name="connsiteX94" fmla="*/ 33337 w 783431"/>
              <a:gd name="connsiteY94" fmla="*/ 554832 h 1131094"/>
              <a:gd name="connsiteX95" fmla="*/ 0 w 783431"/>
              <a:gd name="connsiteY95" fmla="*/ 614363 h 1131094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323850 w 783431"/>
              <a:gd name="connsiteY12" fmla="*/ 1123949 h 1131094"/>
              <a:gd name="connsiteX13" fmla="*/ 604837 w 783431"/>
              <a:gd name="connsiteY13" fmla="*/ 1085850 h 1131094"/>
              <a:gd name="connsiteX14" fmla="*/ 585787 w 783431"/>
              <a:gd name="connsiteY14" fmla="*/ 1035844 h 1131094"/>
              <a:gd name="connsiteX15" fmla="*/ 607219 w 783431"/>
              <a:gd name="connsiteY15" fmla="*/ 1021557 h 1131094"/>
              <a:gd name="connsiteX16" fmla="*/ 645319 w 783431"/>
              <a:gd name="connsiteY16" fmla="*/ 1016794 h 1131094"/>
              <a:gd name="connsiteX17" fmla="*/ 685800 w 783431"/>
              <a:gd name="connsiteY17" fmla="*/ 997744 h 1131094"/>
              <a:gd name="connsiteX18" fmla="*/ 716756 w 783431"/>
              <a:gd name="connsiteY18" fmla="*/ 1002507 h 1131094"/>
              <a:gd name="connsiteX19" fmla="*/ 738187 w 783431"/>
              <a:gd name="connsiteY19" fmla="*/ 969169 h 1131094"/>
              <a:gd name="connsiteX20" fmla="*/ 783431 w 783431"/>
              <a:gd name="connsiteY20" fmla="*/ 933450 h 1131094"/>
              <a:gd name="connsiteX21" fmla="*/ 776287 w 783431"/>
              <a:gd name="connsiteY21" fmla="*/ 907257 h 1131094"/>
              <a:gd name="connsiteX22" fmla="*/ 752475 w 783431"/>
              <a:gd name="connsiteY22" fmla="*/ 888207 h 1131094"/>
              <a:gd name="connsiteX23" fmla="*/ 752475 w 783431"/>
              <a:gd name="connsiteY23" fmla="*/ 864394 h 1131094"/>
              <a:gd name="connsiteX24" fmla="*/ 728662 w 783431"/>
              <a:gd name="connsiteY24" fmla="*/ 852488 h 1131094"/>
              <a:gd name="connsiteX25" fmla="*/ 711994 w 783431"/>
              <a:gd name="connsiteY25" fmla="*/ 802482 h 1131094"/>
              <a:gd name="connsiteX26" fmla="*/ 688181 w 783431"/>
              <a:gd name="connsiteY26" fmla="*/ 814388 h 1131094"/>
              <a:gd name="connsiteX27" fmla="*/ 659606 w 783431"/>
              <a:gd name="connsiteY27" fmla="*/ 814388 h 1131094"/>
              <a:gd name="connsiteX28" fmla="*/ 647700 w 783431"/>
              <a:gd name="connsiteY28" fmla="*/ 847725 h 1131094"/>
              <a:gd name="connsiteX29" fmla="*/ 623887 w 783431"/>
              <a:gd name="connsiteY29" fmla="*/ 847725 h 1131094"/>
              <a:gd name="connsiteX30" fmla="*/ 576262 w 783431"/>
              <a:gd name="connsiteY30" fmla="*/ 828675 h 1131094"/>
              <a:gd name="connsiteX31" fmla="*/ 554831 w 783431"/>
              <a:gd name="connsiteY31" fmla="*/ 816769 h 1131094"/>
              <a:gd name="connsiteX32" fmla="*/ 547687 w 783431"/>
              <a:gd name="connsiteY32" fmla="*/ 783432 h 1131094"/>
              <a:gd name="connsiteX33" fmla="*/ 561975 w 783431"/>
              <a:gd name="connsiteY33" fmla="*/ 754857 h 1131094"/>
              <a:gd name="connsiteX34" fmla="*/ 533400 w 783431"/>
              <a:gd name="connsiteY34" fmla="*/ 733425 h 1131094"/>
              <a:gd name="connsiteX35" fmla="*/ 509587 w 783431"/>
              <a:gd name="connsiteY35" fmla="*/ 711994 h 1131094"/>
              <a:gd name="connsiteX36" fmla="*/ 473869 w 783431"/>
              <a:gd name="connsiteY36" fmla="*/ 711994 h 1131094"/>
              <a:gd name="connsiteX37" fmla="*/ 435769 w 783431"/>
              <a:gd name="connsiteY37" fmla="*/ 711994 h 1131094"/>
              <a:gd name="connsiteX38" fmla="*/ 438150 w 783431"/>
              <a:gd name="connsiteY38" fmla="*/ 669132 h 1131094"/>
              <a:gd name="connsiteX39" fmla="*/ 428625 w 783431"/>
              <a:gd name="connsiteY39" fmla="*/ 642938 h 1131094"/>
              <a:gd name="connsiteX40" fmla="*/ 423862 w 783431"/>
              <a:gd name="connsiteY40" fmla="*/ 607219 h 1131094"/>
              <a:gd name="connsiteX41" fmla="*/ 426244 w 783431"/>
              <a:gd name="connsiteY41" fmla="*/ 578644 h 1131094"/>
              <a:gd name="connsiteX42" fmla="*/ 440531 w 783431"/>
              <a:gd name="connsiteY42" fmla="*/ 566738 h 1131094"/>
              <a:gd name="connsiteX43" fmla="*/ 450056 w 783431"/>
              <a:gd name="connsiteY43" fmla="*/ 535782 h 1131094"/>
              <a:gd name="connsiteX44" fmla="*/ 457200 w 783431"/>
              <a:gd name="connsiteY44" fmla="*/ 519113 h 1131094"/>
              <a:gd name="connsiteX45" fmla="*/ 481012 w 783431"/>
              <a:gd name="connsiteY45" fmla="*/ 526257 h 1131094"/>
              <a:gd name="connsiteX46" fmla="*/ 495300 w 783431"/>
              <a:gd name="connsiteY46" fmla="*/ 576263 h 1131094"/>
              <a:gd name="connsiteX47" fmla="*/ 507206 w 783431"/>
              <a:gd name="connsiteY47" fmla="*/ 581025 h 1131094"/>
              <a:gd name="connsiteX48" fmla="*/ 526256 w 783431"/>
              <a:gd name="connsiteY48" fmla="*/ 583407 h 1131094"/>
              <a:gd name="connsiteX49" fmla="*/ 554831 w 783431"/>
              <a:gd name="connsiteY49" fmla="*/ 583407 h 1131094"/>
              <a:gd name="connsiteX50" fmla="*/ 557212 w 783431"/>
              <a:gd name="connsiteY50" fmla="*/ 547688 h 1131094"/>
              <a:gd name="connsiteX51" fmla="*/ 545306 w 783431"/>
              <a:gd name="connsiteY51" fmla="*/ 502444 h 1131094"/>
              <a:gd name="connsiteX52" fmla="*/ 545306 w 783431"/>
              <a:gd name="connsiteY52" fmla="*/ 476250 h 1131094"/>
              <a:gd name="connsiteX53" fmla="*/ 581025 w 783431"/>
              <a:gd name="connsiteY53" fmla="*/ 454819 h 1131094"/>
              <a:gd name="connsiteX54" fmla="*/ 604837 w 783431"/>
              <a:gd name="connsiteY54" fmla="*/ 435769 h 1131094"/>
              <a:gd name="connsiteX55" fmla="*/ 640556 w 783431"/>
              <a:gd name="connsiteY55" fmla="*/ 414338 h 1131094"/>
              <a:gd name="connsiteX56" fmla="*/ 645319 w 783431"/>
              <a:gd name="connsiteY56" fmla="*/ 395288 h 1131094"/>
              <a:gd name="connsiteX57" fmla="*/ 633412 w 783431"/>
              <a:gd name="connsiteY57" fmla="*/ 371475 h 1131094"/>
              <a:gd name="connsiteX58" fmla="*/ 614362 w 783431"/>
              <a:gd name="connsiteY58" fmla="*/ 369094 h 1131094"/>
              <a:gd name="connsiteX59" fmla="*/ 609600 w 783431"/>
              <a:gd name="connsiteY59" fmla="*/ 366713 h 1131094"/>
              <a:gd name="connsiteX60" fmla="*/ 597694 w 783431"/>
              <a:gd name="connsiteY60" fmla="*/ 357188 h 1131094"/>
              <a:gd name="connsiteX61" fmla="*/ 611981 w 783431"/>
              <a:gd name="connsiteY61" fmla="*/ 345282 h 1131094"/>
              <a:gd name="connsiteX62" fmla="*/ 652462 w 783431"/>
              <a:gd name="connsiteY62" fmla="*/ 316707 h 1131094"/>
              <a:gd name="connsiteX63" fmla="*/ 678656 w 783431"/>
              <a:gd name="connsiteY63" fmla="*/ 264319 h 1131094"/>
              <a:gd name="connsiteX64" fmla="*/ 666750 w 783431"/>
              <a:gd name="connsiteY64" fmla="*/ 242888 h 1131094"/>
              <a:gd name="connsiteX65" fmla="*/ 638175 w 783431"/>
              <a:gd name="connsiteY65" fmla="*/ 219075 h 1131094"/>
              <a:gd name="connsiteX66" fmla="*/ 642937 w 783431"/>
              <a:gd name="connsiteY66" fmla="*/ 180975 h 1131094"/>
              <a:gd name="connsiteX67" fmla="*/ 673894 w 783431"/>
              <a:gd name="connsiteY67" fmla="*/ 171450 h 1131094"/>
              <a:gd name="connsiteX68" fmla="*/ 700087 w 783431"/>
              <a:gd name="connsiteY68" fmla="*/ 142875 h 1131094"/>
              <a:gd name="connsiteX69" fmla="*/ 700087 w 783431"/>
              <a:gd name="connsiteY69" fmla="*/ 111919 h 1131094"/>
              <a:gd name="connsiteX70" fmla="*/ 666750 w 783431"/>
              <a:gd name="connsiteY70" fmla="*/ 107157 h 1131094"/>
              <a:gd name="connsiteX71" fmla="*/ 645319 w 783431"/>
              <a:gd name="connsiteY71" fmla="*/ 102394 h 1131094"/>
              <a:gd name="connsiteX72" fmla="*/ 645319 w 783431"/>
              <a:gd name="connsiteY72" fmla="*/ 102394 h 1131094"/>
              <a:gd name="connsiteX73" fmla="*/ 678656 w 783431"/>
              <a:gd name="connsiteY73" fmla="*/ 69057 h 1131094"/>
              <a:gd name="connsiteX74" fmla="*/ 685800 w 783431"/>
              <a:gd name="connsiteY74" fmla="*/ 40482 h 1131094"/>
              <a:gd name="connsiteX75" fmla="*/ 678656 w 783431"/>
              <a:gd name="connsiteY75" fmla="*/ 21432 h 1131094"/>
              <a:gd name="connsiteX76" fmla="*/ 695325 w 783431"/>
              <a:gd name="connsiteY76" fmla="*/ 2382 h 1131094"/>
              <a:gd name="connsiteX77" fmla="*/ 628650 w 783431"/>
              <a:gd name="connsiteY77" fmla="*/ 0 h 1131094"/>
              <a:gd name="connsiteX78" fmla="*/ 552450 w 783431"/>
              <a:gd name="connsiteY78" fmla="*/ 52388 h 1131094"/>
              <a:gd name="connsiteX79" fmla="*/ 538162 w 783431"/>
              <a:gd name="connsiteY79" fmla="*/ 90488 h 1131094"/>
              <a:gd name="connsiteX80" fmla="*/ 445294 w 783431"/>
              <a:gd name="connsiteY80" fmla="*/ 126207 h 1131094"/>
              <a:gd name="connsiteX81" fmla="*/ 397669 w 783431"/>
              <a:gd name="connsiteY81" fmla="*/ 159544 h 1131094"/>
              <a:gd name="connsiteX82" fmla="*/ 376237 w 783431"/>
              <a:gd name="connsiteY82" fmla="*/ 190500 h 1131094"/>
              <a:gd name="connsiteX83" fmla="*/ 350044 w 783431"/>
              <a:gd name="connsiteY83" fmla="*/ 140494 h 1131094"/>
              <a:gd name="connsiteX84" fmla="*/ 316706 w 783431"/>
              <a:gd name="connsiteY84" fmla="*/ 140494 h 1131094"/>
              <a:gd name="connsiteX85" fmla="*/ 304800 w 783431"/>
              <a:gd name="connsiteY85" fmla="*/ 166688 h 1131094"/>
              <a:gd name="connsiteX86" fmla="*/ 280987 w 783431"/>
              <a:gd name="connsiteY86" fmla="*/ 230982 h 1131094"/>
              <a:gd name="connsiteX87" fmla="*/ 154781 w 783431"/>
              <a:gd name="connsiteY87" fmla="*/ 223838 h 1131094"/>
              <a:gd name="connsiteX88" fmla="*/ 140494 w 783431"/>
              <a:gd name="connsiteY88" fmla="*/ 245269 h 1131094"/>
              <a:gd name="connsiteX89" fmla="*/ 138112 w 783431"/>
              <a:gd name="connsiteY89" fmla="*/ 280988 h 1131094"/>
              <a:gd name="connsiteX90" fmla="*/ 66675 w 783431"/>
              <a:gd name="connsiteY90" fmla="*/ 309563 h 1131094"/>
              <a:gd name="connsiteX91" fmla="*/ 54769 w 783431"/>
              <a:gd name="connsiteY91" fmla="*/ 323850 h 1131094"/>
              <a:gd name="connsiteX92" fmla="*/ 66675 w 783431"/>
              <a:gd name="connsiteY92" fmla="*/ 381000 h 1131094"/>
              <a:gd name="connsiteX93" fmla="*/ 19050 w 783431"/>
              <a:gd name="connsiteY93" fmla="*/ 423863 h 1131094"/>
              <a:gd name="connsiteX94" fmla="*/ 26194 w 783431"/>
              <a:gd name="connsiteY94" fmla="*/ 490538 h 1131094"/>
              <a:gd name="connsiteX95" fmla="*/ 33337 w 783431"/>
              <a:gd name="connsiteY95" fmla="*/ 554832 h 1131094"/>
              <a:gd name="connsiteX96" fmla="*/ 0 w 783431"/>
              <a:gd name="connsiteY96" fmla="*/ 614363 h 1131094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604837 w 783431"/>
              <a:gd name="connsiteY13" fmla="*/ 1085850 h 1164431"/>
              <a:gd name="connsiteX14" fmla="*/ 585787 w 783431"/>
              <a:gd name="connsiteY14" fmla="*/ 1035844 h 1164431"/>
              <a:gd name="connsiteX15" fmla="*/ 607219 w 783431"/>
              <a:gd name="connsiteY15" fmla="*/ 1021557 h 1164431"/>
              <a:gd name="connsiteX16" fmla="*/ 645319 w 783431"/>
              <a:gd name="connsiteY16" fmla="*/ 1016794 h 1164431"/>
              <a:gd name="connsiteX17" fmla="*/ 685800 w 783431"/>
              <a:gd name="connsiteY17" fmla="*/ 997744 h 1164431"/>
              <a:gd name="connsiteX18" fmla="*/ 716756 w 783431"/>
              <a:gd name="connsiteY18" fmla="*/ 1002507 h 1164431"/>
              <a:gd name="connsiteX19" fmla="*/ 738187 w 783431"/>
              <a:gd name="connsiteY19" fmla="*/ 969169 h 1164431"/>
              <a:gd name="connsiteX20" fmla="*/ 783431 w 783431"/>
              <a:gd name="connsiteY20" fmla="*/ 933450 h 1164431"/>
              <a:gd name="connsiteX21" fmla="*/ 776287 w 783431"/>
              <a:gd name="connsiteY21" fmla="*/ 907257 h 1164431"/>
              <a:gd name="connsiteX22" fmla="*/ 752475 w 783431"/>
              <a:gd name="connsiteY22" fmla="*/ 888207 h 1164431"/>
              <a:gd name="connsiteX23" fmla="*/ 752475 w 783431"/>
              <a:gd name="connsiteY23" fmla="*/ 864394 h 1164431"/>
              <a:gd name="connsiteX24" fmla="*/ 728662 w 783431"/>
              <a:gd name="connsiteY24" fmla="*/ 852488 h 1164431"/>
              <a:gd name="connsiteX25" fmla="*/ 711994 w 783431"/>
              <a:gd name="connsiteY25" fmla="*/ 802482 h 1164431"/>
              <a:gd name="connsiteX26" fmla="*/ 688181 w 783431"/>
              <a:gd name="connsiteY26" fmla="*/ 814388 h 1164431"/>
              <a:gd name="connsiteX27" fmla="*/ 659606 w 783431"/>
              <a:gd name="connsiteY27" fmla="*/ 814388 h 1164431"/>
              <a:gd name="connsiteX28" fmla="*/ 647700 w 783431"/>
              <a:gd name="connsiteY28" fmla="*/ 847725 h 1164431"/>
              <a:gd name="connsiteX29" fmla="*/ 623887 w 783431"/>
              <a:gd name="connsiteY29" fmla="*/ 847725 h 1164431"/>
              <a:gd name="connsiteX30" fmla="*/ 576262 w 783431"/>
              <a:gd name="connsiteY30" fmla="*/ 828675 h 1164431"/>
              <a:gd name="connsiteX31" fmla="*/ 554831 w 783431"/>
              <a:gd name="connsiteY31" fmla="*/ 816769 h 1164431"/>
              <a:gd name="connsiteX32" fmla="*/ 547687 w 783431"/>
              <a:gd name="connsiteY32" fmla="*/ 783432 h 1164431"/>
              <a:gd name="connsiteX33" fmla="*/ 561975 w 783431"/>
              <a:gd name="connsiteY33" fmla="*/ 754857 h 1164431"/>
              <a:gd name="connsiteX34" fmla="*/ 533400 w 783431"/>
              <a:gd name="connsiteY34" fmla="*/ 733425 h 1164431"/>
              <a:gd name="connsiteX35" fmla="*/ 509587 w 783431"/>
              <a:gd name="connsiteY35" fmla="*/ 711994 h 1164431"/>
              <a:gd name="connsiteX36" fmla="*/ 473869 w 783431"/>
              <a:gd name="connsiteY36" fmla="*/ 711994 h 1164431"/>
              <a:gd name="connsiteX37" fmla="*/ 435769 w 783431"/>
              <a:gd name="connsiteY37" fmla="*/ 711994 h 1164431"/>
              <a:gd name="connsiteX38" fmla="*/ 438150 w 783431"/>
              <a:gd name="connsiteY38" fmla="*/ 669132 h 1164431"/>
              <a:gd name="connsiteX39" fmla="*/ 428625 w 783431"/>
              <a:gd name="connsiteY39" fmla="*/ 642938 h 1164431"/>
              <a:gd name="connsiteX40" fmla="*/ 423862 w 783431"/>
              <a:gd name="connsiteY40" fmla="*/ 607219 h 1164431"/>
              <a:gd name="connsiteX41" fmla="*/ 426244 w 783431"/>
              <a:gd name="connsiteY41" fmla="*/ 578644 h 1164431"/>
              <a:gd name="connsiteX42" fmla="*/ 440531 w 783431"/>
              <a:gd name="connsiteY42" fmla="*/ 566738 h 1164431"/>
              <a:gd name="connsiteX43" fmla="*/ 450056 w 783431"/>
              <a:gd name="connsiteY43" fmla="*/ 535782 h 1164431"/>
              <a:gd name="connsiteX44" fmla="*/ 457200 w 783431"/>
              <a:gd name="connsiteY44" fmla="*/ 519113 h 1164431"/>
              <a:gd name="connsiteX45" fmla="*/ 481012 w 783431"/>
              <a:gd name="connsiteY45" fmla="*/ 526257 h 1164431"/>
              <a:gd name="connsiteX46" fmla="*/ 495300 w 783431"/>
              <a:gd name="connsiteY46" fmla="*/ 576263 h 1164431"/>
              <a:gd name="connsiteX47" fmla="*/ 507206 w 783431"/>
              <a:gd name="connsiteY47" fmla="*/ 581025 h 1164431"/>
              <a:gd name="connsiteX48" fmla="*/ 526256 w 783431"/>
              <a:gd name="connsiteY48" fmla="*/ 583407 h 1164431"/>
              <a:gd name="connsiteX49" fmla="*/ 554831 w 783431"/>
              <a:gd name="connsiteY49" fmla="*/ 583407 h 1164431"/>
              <a:gd name="connsiteX50" fmla="*/ 557212 w 783431"/>
              <a:gd name="connsiteY50" fmla="*/ 547688 h 1164431"/>
              <a:gd name="connsiteX51" fmla="*/ 545306 w 783431"/>
              <a:gd name="connsiteY51" fmla="*/ 502444 h 1164431"/>
              <a:gd name="connsiteX52" fmla="*/ 545306 w 783431"/>
              <a:gd name="connsiteY52" fmla="*/ 476250 h 1164431"/>
              <a:gd name="connsiteX53" fmla="*/ 581025 w 783431"/>
              <a:gd name="connsiteY53" fmla="*/ 454819 h 1164431"/>
              <a:gd name="connsiteX54" fmla="*/ 604837 w 783431"/>
              <a:gd name="connsiteY54" fmla="*/ 435769 h 1164431"/>
              <a:gd name="connsiteX55" fmla="*/ 640556 w 783431"/>
              <a:gd name="connsiteY55" fmla="*/ 414338 h 1164431"/>
              <a:gd name="connsiteX56" fmla="*/ 645319 w 783431"/>
              <a:gd name="connsiteY56" fmla="*/ 395288 h 1164431"/>
              <a:gd name="connsiteX57" fmla="*/ 633412 w 783431"/>
              <a:gd name="connsiteY57" fmla="*/ 371475 h 1164431"/>
              <a:gd name="connsiteX58" fmla="*/ 614362 w 783431"/>
              <a:gd name="connsiteY58" fmla="*/ 369094 h 1164431"/>
              <a:gd name="connsiteX59" fmla="*/ 609600 w 783431"/>
              <a:gd name="connsiteY59" fmla="*/ 366713 h 1164431"/>
              <a:gd name="connsiteX60" fmla="*/ 597694 w 783431"/>
              <a:gd name="connsiteY60" fmla="*/ 357188 h 1164431"/>
              <a:gd name="connsiteX61" fmla="*/ 611981 w 783431"/>
              <a:gd name="connsiteY61" fmla="*/ 345282 h 1164431"/>
              <a:gd name="connsiteX62" fmla="*/ 652462 w 783431"/>
              <a:gd name="connsiteY62" fmla="*/ 316707 h 1164431"/>
              <a:gd name="connsiteX63" fmla="*/ 678656 w 783431"/>
              <a:gd name="connsiteY63" fmla="*/ 264319 h 1164431"/>
              <a:gd name="connsiteX64" fmla="*/ 666750 w 783431"/>
              <a:gd name="connsiteY64" fmla="*/ 242888 h 1164431"/>
              <a:gd name="connsiteX65" fmla="*/ 638175 w 783431"/>
              <a:gd name="connsiteY65" fmla="*/ 219075 h 1164431"/>
              <a:gd name="connsiteX66" fmla="*/ 642937 w 783431"/>
              <a:gd name="connsiteY66" fmla="*/ 180975 h 1164431"/>
              <a:gd name="connsiteX67" fmla="*/ 673894 w 783431"/>
              <a:gd name="connsiteY67" fmla="*/ 171450 h 1164431"/>
              <a:gd name="connsiteX68" fmla="*/ 700087 w 783431"/>
              <a:gd name="connsiteY68" fmla="*/ 142875 h 1164431"/>
              <a:gd name="connsiteX69" fmla="*/ 700087 w 783431"/>
              <a:gd name="connsiteY69" fmla="*/ 111919 h 1164431"/>
              <a:gd name="connsiteX70" fmla="*/ 666750 w 783431"/>
              <a:gd name="connsiteY70" fmla="*/ 107157 h 1164431"/>
              <a:gd name="connsiteX71" fmla="*/ 645319 w 783431"/>
              <a:gd name="connsiteY71" fmla="*/ 102394 h 1164431"/>
              <a:gd name="connsiteX72" fmla="*/ 645319 w 783431"/>
              <a:gd name="connsiteY72" fmla="*/ 102394 h 1164431"/>
              <a:gd name="connsiteX73" fmla="*/ 678656 w 783431"/>
              <a:gd name="connsiteY73" fmla="*/ 69057 h 1164431"/>
              <a:gd name="connsiteX74" fmla="*/ 685800 w 783431"/>
              <a:gd name="connsiteY74" fmla="*/ 40482 h 1164431"/>
              <a:gd name="connsiteX75" fmla="*/ 678656 w 783431"/>
              <a:gd name="connsiteY75" fmla="*/ 21432 h 1164431"/>
              <a:gd name="connsiteX76" fmla="*/ 695325 w 783431"/>
              <a:gd name="connsiteY76" fmla="*/ 2382 h 1164431"/>
              <a:gd name="connsiteX77" fmla="*/ 628650 w 783431"/>
              <a:gd name="connsiteY77" fmla="*/ 0 h 1164431"/>
              <a:gd name="connsiteX78" fmla="*/ 552450 w 783431"/>
              <a:gd name="connsiteY78" fmla="*/ 52388 h 1164431"/>
              <a:gd name="connsiteX79" fmla="*/ 538162 w 783431"/>
              <a:gd name="connsiteY79" fmla="*/ 90488 h 1164431"/>
              <a:gd name="connsiteX80" fmla="*/ 445294 w 783431"/>
              <a:gd name="connsiteY80" fmla="*/ 126207 h 1164431"/>
              <a:gd name="connsiteX81" fmla="*/ 397669 w 783431"/>
              <a:gd name="connsiteY81" fmla="*/ 159544 h 1164431"/>
              <a:gd name="connsiteX82" fmla="*/ 376237 w 783431"/>
              <a:gd name="connsiteY82" fmla="*/ 190500 h 1164431"/>
              <a:gd name="connsiteX83" fmla="*/ 350044 w 783431"/>
              <a:gd name="connsiteY83" fmla="*/ 140494 h 1164431"/>
              <a:gd name="connsiteX84" fmla="*/ 316706 w 783431"/>
              <a:gd name="connsiteY84" fmla="*/ 140494 h 1164431"/>
              <a:gd name="connsiteX85" fmla="*/ 304800 w 783431"/>
              <a:gd name="connsiteY85" fmla="*/ 166688 h 1164431"/>
              <a:gd name="connsiteX86" fmla="*/ 280987 w 783431"/>
              <a:gd name="connsiteY86" fmla="*/ 230982 h 1164431"/>
              <a:gd name="connsiteX87" fmla="*/ 154781 w 783431"/>
              <a:gd name="connsiteY87" fmla="*/ 223838 h 1164431"/>
              <a:gd name="connsiteX88" fmla="*/ 140494 w 783431"/>
              <a:gd name="connsiteY88" fmla="*/ 245269 h 1164431"/>
              <a:gd name="connsiteX89" fmla="*/ 138112 w 783431"/>
              <a:gd name="connsiteY89" fmla="*/ 280988 h 1164431"/>
              <a:gd name="connsiteX90" fmla="*/ 66675 w 783431"/>
              <a:gd name="connsiteY90" fmla="*/ 309563 h 1164431"/>
              <a:gd name="connsiteX91" fmla="*/ 54769 w 783431"/>
              <a:gd name="connsiteY91" fmla="*/ 323850 h 1164431"/>
              <a:gd name="connsiteX92" fmla="*/ 66675 w 783431"/>
              <a:gd name="connsiteY92" fmla="*/ 381000 h 1164431"/>
              <a:gd name="connsiteX93" fmla="*/ 19050 w 783431"/>
              <a:gd name="connsiteY93" fmla="*/ 423863 h 1164431"/>
              <a:gd name="connsiteX94" fmla="*/ 26194 w 783431"/>
              <a:gd name="connsiteY94" fmla="*/ 490538 h 1164431"/>
              <a:gd name="connsiteX95" fmla="*/ 33337 w 783431"/>
              <a:gd name="connsiteY95" fmla="*/ 554832 h 1164431"/>
              <a:gd name="connsiteX96" fmla="*/ 0 w 783431"/>
              <a:gd name="connsiteY96" fmla="*/ 614363 h 1164431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354806 w 783431"/>
              <a:gd name="connsiteY13" fmla="*/ 1152524 h 1164431"/>
              <a:gd name="connsiteX14" fmla="*/ 604837 w 783431"/>
              <a:gd name="connsiteY14" fmla="*/ 1085850 h 1164431"/>
              <a:gd name="connsiteX15" fmla="*/ 585787 w 783431"/>
              <a:gd name="connsiteY15" fmla="*/ 1035844 h 1164431"/>
              <a:gd name="connsiteX16" fmla="*/ 607219 w 783431"/>
              <a:gd name="connsiteY16" fmla="*/ 1021557 h 1164431"/>
              <a:gd name="connsiteX17" fmla="*/ 645319 w 783431"/>
              <a:gd name="connsiteY17" fmla="*/ 1016794 h 1164431"/>
              <a:gd name="connsiteX18" fmla="*/ 685800 w 783431"/>
              <a:gd name="connsiteY18" fmla="*/ 997744 h 1164431"/>
              <a:gd name="connsiteX19" fmla="*/ 716756 w 783431"/>
              <a:gd name="connsiteY19" fmla="*/ 1002507 h 1164431"/>
              <a:gd name="connsiteX20" fmla="*/ 738187 w 783431"/>
              <a:gd name="connsiteY20" fmla="*/ 969169 h 1164431"/>
              <a:gd name="connsiteX21" fmla="*/ 783431 w 783431"/>
              <a:gd name="connsiteY21" fmla="*/ 933450 h 1164431"/>
              <a:gd name="connsiteX22" fmla="*/ 776287 w 783431"/>
              <a:gd name="connsiteY22" fmla="*/ 907257 h 1164431"/>
              <a:gd name="connsiteX23" fmla="*/ 752475 w 783431"/>
              <a:gd name="connsiteY23" fmla="*/ 888207 h 1164431"/>
              <a:gd name="connsiteX24" fmla="*/ 752475 w 783431"/>
              <a:gd name="connsiteY24" fmla="*/ 864394 h 1164431"/>
              <a:gd name="connsiteX25" fmla="*/ 728662 w 783431"/>
              <a:gd name="connsiteY25" fmla="*/ 852488 h 1164431"/>
              <a:gd name="connsiteX26" fmla="*/ 711994 w 783431"/>
              <a:gd name="connsiteY26" fmla="*/ 802482 h 1164431"/>
              <a:gd name="connsiteX27" fmla="*/ 688181 w 783431"/>
              <a:gd name="connsiteY27" fmla="*/ 814388 h 1164431"/>
              <a:gd name="connsiteX28" fmla="*/ 659606 w 783431"/>
              <a:gd name="connsiteY28" fmla="*/ 814388 h 1164431"/>
              <a:gd name="connsiteX29" fmla="*/ 647700 w 783431"/>
              <a:gd name="connsiteY29" fmla="*/ 847725 h 1164431"/>
              <a:gd name="connsiteX30" fmla="*/ 623887 w 783431"/>
              <a:gd name="connsiteY30" fmla="*/ 847725 h 1164431"/>
              <a:gd name="connsiteX31" fmla="*/ 576262 w 783431"/>
              <a:gd name="connsiteY31" fmla="*/ 828675 h 1164431"/>
              <a:gd name="connsiteX32" fmla="*/ 554831 w 783431"/>
              <a:gd name="connsiteY32" fmla="*/ 816769 h 1164431"/>
              <a:gd name="connsiteX33" fmla="*/ 547687 w 783431"/>
              <a:gd name="connsiteY33" fmla="*/ 783432 h 1164431"/>
              <a:gd name="connsiteX34" fmla="*/ 561975 w 783431"/>
              <a:gd name="connsiteY34" fmla="*/ 754857 h 1164431"/>
              <a:gd name="connsiteX35" fmla="*/ 533400 w 783431"/>
              <a:gd name="connsiteY35" fmla="*/ 733425 h 1164431"/>
              <a:gd name="connsiteX36" fmla="*/ 509587 w 783431"/>
              <a:gd name="connsiteY36" fmla="*/ 711994 h 1164431"/>
              <a:gd name="connsiteX37" fmla="*/ 473869 w 783431"/>
              <a:gd name="connsiteY37" fmla="*/ 711994 h 1164431"/>
              <a:gd name="connsiteX38" fmla="*/ 435769 w 783431"/>
              <a:gd name="connsiteY38" fmla="*/ 711994 h 1164431"/>
              <a:gd name="connsiteX39" fmla="*/ 438150 w 783431"/>
              <a:gd name="connsiteY39" fmla="*/ 669132 h 1164431"/>
              <a:gd name="connsiteX40" fmla="*/ 428625 w 783431"/>
              <a:gd name="connsiteY40" fmla="*/ 642938 h 1164431"/>
              <a:gd name="connsiteX41" fmla="*/ 423862 w 783431"/>
              <a:gd name="connsiteY41" fmla="*/ 607219 h 1164431"/>
              <a:gd name="connsiteX42" fmla="*/ 426244 w 783431"/>
              <a:gd name="connsiteY42" fmla="*/ 578644 h 1164431"/>
              <a:gd name="connsiteX43" fmla="*/ 440531 w 783431"/>
              <a:gd name="connsiteY43" fmla="*/ 566738 h 1164431"/>
              <a:gd name="connsiteX44" fmla="*/ 450056 w 783431"/>
              <a:gd name="connsiteY44" fmla="*/ 535782 h 1164431"/>
              <a:gd name="connsiteX45" fmla="*/ 457200 w 783431"/>
              <a:gd name="connsiteY45" fmla="*/ 519113 h 1164431"/>
              <a:gd name="connsiteX46" fmla="*/ 481012 w 783431"/>
              <a:gd name="connsiteY46" fmla="*/ 526257 h 1164431"/>
              <a:gd name="connsiteX47" fmla="*/ 495300 w 783431"/>
              <a:gd name="connsiteY47" fmla="*/ 576263 h 1164431"/>
              <a:gd name="connsiteX48" fmla="*/ 507206 w 783431"/>
              <a:gd name="connsiteY48" fmla="*/ 581025 h 1164431"/>
              <a:gd name="connsiteX49" fmla="*/ 526256 w 783431"/>
              <a:gd name="connsiteY49" fmla="*/ 583407 h 1164431"/>
              <a:gd name="connsiteX50" fmla="*/ 554831 w 783431"/>
              <a:gd name="connsiteY50" fmla="*/ 583407 h 1164431"/>
              <a:gd name="connsiteX51" fmla="*/ 557212 w 783431"/>
              <a:gd name="connsiteY51" fmla="*/ 547688 h 1164431"/>
              <a:gd name="connsiteX52" fmla="*/ 545306 w 783431"/>
              <a:gd name="connsiteY52" fmla="*/ 502444 h 1164431"/>
              <a:gd name="connsiteX53" fmla="*/ 545306 w 783431"/>
              <a:gd name="connsiteY53" fmla="*/ 476250 h 1164431"/>
              <a:gd name="connsiteX54" fmla="*/ 581025 w 783431"/>
              <a:gd name="connsiteY54" fmla="*/ 454819 h 1164431"/>
              <a:gd name="connsiteX55" fmla="*/ 604837 w 783431"/>
              <a:gd name="connsiteY55" fmla="*/ 435769 h 1164431"/>
              <a:gd name="connsiteX56" fmla="*/ 640556 w 783431"/>
              <a:gd name="connsiteY56" fmla="*/ 414338 h 1164431"/>
              <a:gd name="connsiteX57" fmla="*/ 645319 w 783431"/>
              <a:gd name="connsiteY57" fmla="*/ 395288 h 1164431"/>
              <a:gd name="connsiteX58" fmla="*/ 633412 w 783431"/>
              <a:gd name="connsiteY58" fmla="*/ 371475 h 1164431"/>
              <a:gd name="connsiteX59" fmla="*/ 614362 w 783431"/>
              <a:gd name="connsiteY59" fmla="*/ 369094 h 1164431"/>
              <a:gd name="connsiteX60" fmla="*/ 609600 w 783431"/>
              <a:gd name="connsiteY60" fmla="*/ 366713 h 1164431"/>
              <a:gd name="connsiteX61" fmla="*/ 597694 w 783431"/>
              <a:gd name="connsiteY61" fmla="*/ 357188 h 1164431"/>
              <a:gd name="connsiteX62" fmla="*/ 611981 w 783431"/>
              <a:gd name="connsiteY62" fmla="*/ 345282 h 1164431"/>
              <a:gd name="connsiteX63" fmla="*/ 652462 w 783431"/>
              <a:gd name="connsiteY63" fmla="*/ 316707 h 1164431"/>
              <a:gd name="connsiteX64" fmla="*/ 678656 w 783431"/>
              <a:gd name="connsiteY64" fmla="*/ 264319 h 1164431"/>
              <a:gd name="connsiteX65" fmla="*/ 666750 w 783431"/>
              <a:gd name="connsiteY65" fmla="*/ 242888 h 1164431"/>
              <a:gd name="connsiteX66" fmla="*/ 638175 w 783431"/>
              <a:gd name="connsiteY66" fmla="*/ 219075 h 1164431"/>
              <a:gd name="connsiteX67" fmla="*/ 642937 w 783431"/>
              <a:gd name="connsiteY67" fmla="*/ 180975 h 1164431"/>
              <a:gd name="connsiteX68" fmla="*/ 673894 w 783431"/>
              <a:gd name="connsiteY68" fmla="*/ 171450 h 1164431"/>
              <a:gd name="connsiteX69" fmla="*/ 700087 w 783431"/>
              <a:gd name="connsiteY69" fmla="*/ 142875 h 1164431"/>
              <a:gd name="connsiteX70" fmla="*/ 700087 w 783431"/>
              <a:gd name="connsiteY70" fmla="*/ 111919 h 1164431"/>
              <a:gd name="connsiteX71" fmla="*/ 666750 w 783431"/>
              <a:gd name="connsiteY71" fmla="*/ 107157 h 1164431"/>
              <a:gd name="connsiteX72" fmla="*/ 645319 w 783431"/>
              <a:gd name="connsiteY72" fmla="*/ 102394 h 1164431"/>
              <a:gd name="connsiteX73" fmla="*/ 645319 w 783431"/>
              <a:gd name="connsiteY73" fmla="*/ 102394 h 1164431"/>
              <a:gd name="connsiteX74" fmla="*/ 678656 w 783431"/>
              <a:gd name="connsiteY74" fmla="*/ 69057 h 1164431"/>
              <a:gd name="connsiteX75" fmla="*/ 685800 w 783431"/>
              <a:gd name="connsiteY75" fmla="*/ 40482 h 1164431"/>
              <a:gd name="connsiteX76" fmla="*/ 678656 w 783431"/>
              <a:gd name="connsiteY76" fmla="*/ 21432 h 1164431"/>
              <a:gd name="connsiteX77" fmla="*/ 695325 w 783431"/>
              <a:gd name="connsiteY77" fmla="*/ 2382 h 1164431"/>
              <a:gd name="connsiteX78" fmla="*/ 628650 w 783431"/>
              <a:gd name="connsiteY78" fmla="*/ 0 h 1164431"/>
              <a:gd name="connsiteX79" fmla="*/ 552450 w 783431"/>
              <a:gd name="connsiteY79" fmla="*/ 52388 h 1164431"/>
              <a:gd name="connsiteX80" fmla="*/ 538162 w 783431"/>
              <a:gd name="connsiteY80" fmla="*/ 90488 h 1164431"/>
              <a:gd name="connsiteX81" fmla="*/ 445294 w 783431"/>
              <a:gd name="connsiteY81" fmla="*/ 126207 h 1164431"/>
              <a:gd name="connsiteX82" fmla="*/ 397669 w 783431"/>
              <a:gd name="connsiteY82" fmla="*/ 159544 h 1164431"/>
              <a:gd name="connsiteX83" fmla="*/ 376237 w 783431"/>
              <a:gd name="connsiteY83" fmla="*/ 190500 h 1164431"/>
              <a:gd name="connsiteX84" fmla="*/ 350044 w 783431"/>
              <a:gd name="connsiteY84" fmla="*/ 140494 h 1164431"/>
              <a:gd name="connsiteX85" fmla="*/ 316706 w 783431"/>
              <a:gd name="connsiteY85" fmla="*/ 140494 h 1164431"/>
              <a:gd name="connsiteX86" fmla="*/ 304800 w 783431"/>
              <a:gd name="connsiteY86" fmla="*/ 166688 h 1164431"/>
              <a:gd name="connsiteX87" fmla="*/ 280987 w 783431"/>
              <a:gd name="connsiteY87" fmla="*/ 230982 h 1164431"/>
              <a:gd name="connsiteX88" fmla="*/ 154781 w 783431"/>
              <a:gd name="connsiteY88" fmla="*/ 223838 h 1164431"/>
              <a:gd name="connsiteX89" fmla="*/ 140494 w 783431"/>
              <a:gd name="connsiteY89" fmla="*/ 245269 h 1164431"/>
              <a:gd name="connsiteX90" fmla="*/ 138112 w 783431"/>
              <a:gd name="connsiteY90" fmla="*/ 280988 h 1164431"/>
              <a:gd name="connsiteX91" fmla="*/ 66675 w 783431"/>
              <a:gd name="connsiteY91" fmla="*/ 309563 h 1164431"/>
              <a:gd name="connsiteX92" fmla="*/ 54769 w 783431"/>
              <a:gd name="connsiteY92" fmla="*/ 323850 h 1164431"/>
              <a:gd name="connsiteX93" fmla="*/ 66675 w 783431"/>
              <a:gd name="connsiteY93" fmla="*/ 381000 h 1164431"/>
              <a:gd name="connsiteX94" fmla="*/ 19050 w 783431"/>
              <a:gd name="connsiteY94" fmla="*/ 423863 h 1164431"/>
              <a:gd name="connsiteX95" fmla="*/ 26194 w 783431"/>
              <a:gd name="connsiteY95" fmla="*/ 490538 h 1164431"/>
              <a:gd name="connsiteX96" fmla="*/ 33337 w 783431"/>
              <a:gd name="connsiteY96" fmla="*/ 554832 h 1164431"/>
              <a:gd name="connsiteX97" fmla="*/ 0 w 783431"/>
              <a:gd name="connsiteY97" fmla="*/ 614363 h 1164431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604837 w 783431"/>
              <a:gd name="connsiteY14" fmla="*/ 1085850 h 1200149"/>
              <a:gd name="connsiteX15" fmla="*/ 585787 w 783431"/>
              <a:gd name="connsiteY15" fmla="*/ 1035844 h 1200149"/>
              <a:gd name="connsiteX16" fmla="*/ 607219 w 783431"/>
              <a:gd name="connsiteY16" fmla="*/ 1021557 h 1200149"/>
              <a:gd name="connsiteX17" fmla="*/ 645319 w 783431"/>
              <a:gd name="connsiteY17" fmla="*/ 1016794 h 1200149"/>
              <a:gd name="connsiteX18" fmla="*/ 685800 w 783431"/>
              <a:gd name="connsiteY18" fmla="*/ 997744 h 1200149"/>
              <a:gd name="connsiteX19" fmla="*/ 716756 w 783431"/>
              <a:gd name="connsiteY19" fmla="*/ 1002507 h 1200149"/>
              <a:gd name="connsiteX20" fmla="*/ 738187 w 783431"/>
              <a:gd name="connsiteY20" fmla="*/ 969169 h 1200149"/>
              <a:gd name="connsiteX21" fmla="*/ 783431 w 783431"/>
              <a:gd name="connsiteY21" fmla="*/ 933450 h 1200149"/>
              <a:gd name="connsiteX22" fmla="*/ 776287 w 783431"/>
              <a:gd name="connsiteY22" fmla="*/ 907257 h 1200149"/>
              <a:gd name="connsiteX23" fmla="*/ 752475 w 783431"/>
              <a:gd name="connsiteY23" fmla="*/ 888207 h 1200149"/>
              <a:gd name="connsiteX24" fmla="*/ 752475 w 783431"/>
              <a:gd name="connsiteY24" fmla="*/ 864394 h 1200149"/>
              <a:gd name="connsiteX25" fmla="*/ 728662 w 783431"/>
              <a:gd name="connsiteY25" fmla="*/ 852488 h 1200149"/>
              <a:gd name="connsiteX26" fmla="*/ 711994 w 783431"/>
              <a:gd name="connsiteY26" fmla="*/ 802482 h 1200149"/>
              <a:gd name="connsiteX27" fmla="*/ 688181 w 783431"/>
              <a:gd name="connsiteY27" fmla="*/ 814388 h 1200149"/>
              <a:gd name="connsiteX28" fmla="*/ 659606 w 783431"/>
              <a:gd name="connsiteY28" fmla="*/ 814388 h 1200149"/>
              <a:gd name="connsiteX29" fmla="*/ 647700 w 783431"/>
              <a:gd name="connsiteY29" fmla="*/ 847725 h 1200149"/>
              <a:gd name="connsiteX30" fmla="*/ 623887 w 783431"/>
              <a:gd name="connsiteY30" fmla="*/ 847725 h 1200149"/>
              <a:gd name="connsiteX31" fmla="*/ 576262 w 783431"/>
              <a:gd name="connsiteY31" fmla="*/ 828675 h 1200149"/>
              <a:gd name="connsiteX32" fmla="*/ 554831 w 783431"/>
              <a:gd name="connsiteY32" fmla="*/ 816769 h 1200149"/>
              <a:gd name="connsiteX33" fmla="*/ 547687 w 783431"/>
              <a:gd name="connsiteY33" fmla="*/ 783432 h 1200149"/>
              <a:gd name="connsiteX34" fmla="*/ 561975 w 783431"/>
              <a:gd name="connsiteY34" fmla="*/ 754857 h 1200149"/>
              <a:gd name="connsiteX35" fmla="*/ 533400 w 783431"/>
              <a:gd name="connsiteY35" fmla="*/ 733425 h 1200149"/>
              <a:gd name="connsiteX36" fmla="*/ 509587 w 783431"/>
              <a:gd name="connsiteY36" fmla="*/ 711994 h 1200149"/>
              <a:gd name="connsiteX37" fmla="*/ 473869 w 783431"/>
              <a:gd name="connsiteY37" fmla="*/ 711994 h 1200149"/>
              <a:gd name="connsiteX38" fmla="*/ 435769 w 783431"/>
              <a:gd name="connsiteY38" fmla="*/ 711994 h 1200149"/>
              <a:gd name="connsiteX39" fmla="*/ 438150 w 783431"/>
              <a:gd name="connsiteY39" fmla="*/ 669132 h 1200149"/>
              <a:gd name="connsiteX40" fmla="*/ 428625 w 783431"/>
              <a:gd name="connsiteY40" fmla="*/ 642938 h 1200149"/>
              <a:gd name="connsiteX41" fmla="*/ 423862 w 783431"/>
              <a:gd name="connsiteY41" fmla="*/ 607219 h 1200149"/>
              <a:gd name="connsiteX42" fmla="*/ 426244 w 783431"/>
              <a:gd name="connsiteY42" fmla="*/ 578644 h 1200149"/>
              <a:gd name="connsiteX43" fmla="*/ 440531 w 783431"/>
              <a:gd name="connsiteY43" fmla="*/ 566738 h 1200149"/>
              <a:gd name="connsiteX44" fmla="*/ 450056 w 783431"/>
              <a:gd name="connsiteY44" fmla="*/ 535782 h 1200149"/>
              <a:gd name="connsiteX45" fmla="*/ 457200 w 783431"/>
              <a:gd name="connsiteY45" fmla="*/ 519113 h 1200149"/>
              <a:gd name="connsiteX46" fmla="*/ 481012 w 783431"/>
              <a:gd name="connsiteY46" fmla="*/ 526257 h 1200149"/>
              <a:gd name="connsiteX47" fmla="*/ 495300 w 783431"/>
              <a:gd name="connsiteY47" fmla="*/ 576263 h 1200149"/>
              <a:gd name="connsiteX48" fmla="*/ 507206 w 783431"/>
              <a:gd name="connsiteY48" fmla="*/ 581025 h 1200149"/>
              <a:gd name="connsiteX49" fmla="*/ 526256 w 783431"/>
              <a:gd name="connsiteY49" fmla="*/ 583407 h 1200149"/>
              <a:gd name="connsiteX50" fmla="*/ 554831 w 783431"/>
              <a:gd name="connsiteY50" fmla="*/ 583407 h 1200149"/>
              <a:gd name="connsiteX51" fmla="*/ 557212 w 783431"/>
              <a:gd name="connsiteY51" fmla="*/ 547688 h 1200149"/>
              <a:gd name="connsiteX52" fmla="*/ 545306 w 783431"/>
              <a:gd name="connsiteY52" fmla="*/ 502444 h 1200149"/>
              <a:gd name="connsiteX53" fmla="*/ 545306 w 783431"/>
              <a:gd name="connsiteY53" fmla="*/ 476250 h 1200149"/>
              <a:gd name="connsiteX54" fmla="*/ 581025 w 783431"/>
              <a:gd name="connsiteY54" fmla="*/ 454819 h 1200149"/>
              <a:gd name="connsiteX55" fmla="*/ 604837 w 783431"/>
              <a:gd name="connsiteY55" fmla="*/ 435769 h 1200149"/>
              <a:gd name="connsiteX56" fmla="*/ 640556 w 783431"/>
              <a:gd name="connsiteY56" fmla="*/ 414338 h 1200149"/>
              <a:gd name="connsiteX57" fmla="*/ 645319 w 783431"/>
              <a:gd name="connsiteY57" fmla="*/ 395288 h 1200149"/>
              <a:gd name="connsiteX58" fmla="*/ 633412 w 783431"/>
              <a:gd name="connsiteY58" fmla="*/ 371475 h 1200149"/>
              <a:gd name="connsiteX59" fmla="*/ 614362 w 783431"/>
              <a:gd name="connsiteY59" fmla="*/ 369094 h 1200149"/>
              <a:gd name="connsiteX60" fmla="*/ 609600 w 783431"/>
              <a:gd name="connsiteY60" fmla="*/ 366713 h 1200149"/>
              <a:gd name="connsiteX61" fmla="*/ 597694 w 783431"/>
              <a:gd name="connsiteY61" fmla="*/ 357188 h 1200149"/>
              <a:gd name="connsiteX62" fmla="*/ 611981 w 783431"/>
              <a:gd name="connsiteY62" fmla="*/ 345282 h 1200149"/>
              <a:gd name="connsiteX63" fmla="*/ 652462 w 783431"/>
              <a:gd name="connsiteY63" fmla="*/ 316707 h 1200149"/>
              <a:gd name="connsiteX64" fmla="*/ 678656 w 783431"/>
              <a:gd name="connsiteY64" fmla="*/ 264319 h 1200149"/>
              <a:gd name="connsiteX65" fmla="*/ 666750 w 783431"/>
              <a:gd name="connsiteY65" fmla="*/ 242888 h 1200149"/>
              <a:gd name="connsiteX66" fmla="*/ 638175 w 783431"/>
              <a:gd name="connsiteY66" fmla="*/ 219075 h 1200149"/>
              <a:gd name="connsiteX67" fmla="*/ 642937 w 783431"/>
              <a:gd name="connsiteY67" fmla="*/ 180975 h 1200149"/>
              <a:gd name="connsiteX68" fmla="*/ 673894 w 783431"/>
              <a:gd name="connsiteY68" fmla="*/ 171450 h 1200149"/>
              <a:gd name="connsiteX69" fmla="*/ 700087 w 783431"/>
              <a:gd name="connsiteY69" fmla="*/ 142875 h 1200149"/>
              <a:gd name="connsiteX70" fmla="*/ 700087 w 783431"/>
              <a:gd name="connsiteY70" fmla="*/ 111919 h 1200149"/>
              <a:gd name="connsiteX71" fmla="*/ 666750 w 783431"/>
              <a:gd name="connsiteY71" fmla="*/ 107157 h 1200149"/>
              <a:gd name="connsiteX72" fmla="*/ 645319 w 783431"/>
              <a:gd name="connsiteY72" fmla="*/ 102394 h 1200149"/>
              <a:gd name="connsiteX73" fmla="*/ 645319 w 783431"/>
              <a:gd name="connsiteY73" fmla="*/ 102394 h 1200149"/>
              <a:gd name="connsiteX74" fmla="*/ 678656 w 783431"/>
              <a:gd name="connsiteY74" fmla="*/ 69057 h 1200149"/>
              <a:gd name="connsiteX75" fmla="*/ 685800 w 783431"/>
              <a:gd name="connsiteY75" fmla="*/ 40482 h 1200149"/>
              <a:gd name="connsiteX76" fmla="*/ 678656 w 783431"/>
              <a:gd name="connsiteY76" fmla="*/ 21432 h 1200149"/>
              <a:gd name="connsiteX77" fmla="*/ 695325 w 783431"/>
              <a:gd name="connsiteY77" fmla="*/ 2382 h 1200149"/>
              <a:gd name="connsiteX78" fmla="*/ 628650 w 783431"/>
              <a:gd name="connsiteY78" fmla="*/ 0 h 1200149"/>
              <a:gd name="connsiteX79" fmla="*/ 552450 w 783431"/>
              <a:gd name="connsiteY79" fmla="*/ 52388 h 1200149"/>
              <a:gd name="connsiteX80" fmla="*/ 538162 w 783431"/>
              <a:gd name="connsiteY80" fmla="*/ 90488 h 1200149"/>
              <a:gd name="connsiteX81" fmla="*/ 445294 w 783431"/>
              <a:gd name="connsiteY81" fmla="*/ 126207 h 1200149"/>
              <a:gd name="connsiteX82" fmla="*/ 397669 w 783431"/>
              <a:gd name="connsiteY82" fmla="*/ 159544 h 1200149"/>
              <a:gd name="connsiteX83" fmla="*/ 376237 w 783431"/>
              <a:gd name="connsiteY83" fmla="*/ 190500 h 1200149"/>
              <a:gd name="connsiteX84" fmla="*/ 350044 w 783431"/>
              <a:gd name="connsiteY84" fmla="*/ 140494 h 1200149"/>
              <a:gd name="connsiteX85" fmla="*/ 316706 w 783431"/>
              <a:gd name="connsiteY85" fmla="*/ 140494 h 1200149"/>
              <a:gd name="connsiteX86" fmla="*/ 304800 w 783431"/>
              <a:gd name="connsiteY86" fmla="*/ 166688 h 1200149"/>
              <a:gd name="connsiteX87" fmla="*/ 280987 w 783431"/>
              <a:gd name="connsiteY87" fmla="*/ 230982 h 1200149"/>
              <a:gd name="connsiteX88" fmla="*/ 154781 w 783431"/>
              <a:gd name="connsiteY88" fmla="*/ 223838 h 1200149"/>
              <a:gd name="connsiteX89" fmla="*/ 140494 w 783431"/>
              <a:gd name="connsiteY89" fmla="*/ 245269 h 1200149"/>
              <a:gd name="connsiteX90" fmla="*/ 138112 w 783431"/>
              <a:gd name="connsiteY90" fmla="*/ 280988 h 1200149"/>
              <a:gd name="connsiteX91" fmla="*/ 66675 w 783431"/>
              <a:gd name="connsiteY91" fmla="*/ 309563 h 1200149"/>
              <a:gd name="connsiteX92" fmla="*/ 54769 w 783431"/>
              <a:gd name="connsiteY92" fmla="*/ 323850 h 1200149"/>
              <a:gd name="connsiteX93" fmla="*/ 66675 w 783431"/>
              <a:gd name="connsiteY93" fmla="*/ 381000 h 1200149"/>
              <a:gd name="connsiteX94" fmla="*/ 19050 w 783431"/>
              <a:gd name="connsiteY94" fmla="*/ 423863 h 1200149"/>
              <a:gd name="connsiteX95" fmla="*/ 26194 w 783431"/>
              <a:gd name="connsiteY95" fmla="*/ 490538 h 1200149"/>
              <a:gd name="connsiteX96" fmla="*/ 33337 w 783431"/>
              <a:gd name="connsiteY96" fmla="*/ 554832 h 1200149"/>
              <a:gd name="connsiteX97" fmla="*/ 0 w 783431"/>
              <a:gd name="connsiteY97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57212 w 783431"/>
              <a:gd name="connsiteY14" fmla="*/ 1109662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92931 w 783431"/>
              <a:gd name="connsiteY14" fmla="*/ 1126331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45306 w 783431"/>
              <a:gd name="connsiteY14" fmla="*/ 1145381 h 1200149"/>
              <a:gd name="connsiteX15" fmla="*/ 592931 w 783431"/>
              <a:gd name="connsiteY15" fmla="*/ 1126331 h 1200149"/>
              <a:gd name="connsiteX16" fmla="*/ 604837 w 783431"/>
              <a:gd name="connsiteY16" fmla="*/ 1085850 h 1200149"/>
              <a:gd name="connsiteX17" fmla="*/ 585787 w 783431"/>
              <a:gd name="connsiteY17" fmla="*/ 1035844 h 1200149"/>
              <a:gd name="connsiteX18" fmla="*/ 607219 w 783431"/>
              <a:gd name="connsiteY18" fmla="*/ 1021557 h 1200149"/>
              <a:gd name="connsiteX19" fmla="*/ 645319 w 783431"/>
              <a:gd name="connsiteY19" fmla="*/ 1016794 h 1200149"/>
              <a:gd name="connsiteX20" fmla="*/ 685800 w 783431"/>
              <a:gd name="connsiteY20" fmla="*/ 997744 h 1200149"/>
              <a:gd name="connsiteX21" fmla="*/ 716756 w 783431"/>
              <a:gd name="connsiteY21" fmla="*/ 1002507 h 1200149"/>
              <a:gd name="connsiteX22" fmla="*/ 738187 w 783431"/>
              <a:gd name="connsiteY22" fmla="*/ 969169 h 1200149"/>
              <a:gd name="connsiteX23" fmla="*/ 783431 w 783431"/>
              <a:gd name="connsiteY23" fmla="*/ 933450 h 1200149"/>
              <a:gd name="connsiteX24" fmla="*/ 776287 w 783431"/>
              <a:gd name="connsiteY24" fmla="*/ 907257 h 1200149"/>
              <a:gd name="connsiteX25" fmla="*/ 752475 w 783431"/>
              <a:gd name="connsiteY25" fmla="*/ 888207 h 1200149"/>
              <a:gd name="connsiteX26" fmla="*/ 752475 w 783431"/>
              <a:gd name="connsiteY26" fmla="*/ 864394 h 1200149"/>
              <a:gd name="connsiteX27" fmla="*/ 728662 w 783431"/>
              <a:gd name="connsiteY27" fmla="*/ 852488 h 1200149"/>
              <a:gd name="connsiteX28" fmla="*/ 711994 w 783431"/>
              <a:gd name="connsiteY28" fmla="*/ 802482 h 1200149"/>
              <a:gd name="connsiteX29" fmla="*/ 688181 w 783431"/>
              <a:gd name="connsiteY29" fmla="*/ 814388 h 1200149"/>
              <a:gd name="connsiteX30" fmla="*/ 659606 w 783431"/>
              <a:gd name="connsiteY30" fmla="*/ 814388 h 1200149"/>
              <a:gd name="connsiteX31" fmla="*/ 647700 w 783431"/>
              <a:gd name="connsiteY31" fmla="*/ 847725 h 1200149"/>
              <a:gd name="connsiteX32" fmla="*/ 623887 w 783431"/>
              <a:gd name="connsiteY32" fmla="*/ 847725 h 1200149"/>
              <a:gd name="connsiteX33" fmla="*/ 576262 w 783431"/>
              <a:gd name="connsiteY33" fmla="*/ 828675 h 1200149"/>
              <a:gd name="connsiteX34" fmla="*/ 554831 w 783431"/>
              <a:gd name="connsiteY34" fmla="*/ 816769 h 1200149"/>
              <a:gd name="connsiteX35" fmla="*/ 547687 w 783431"/>
              <a:gd name="connsiteY35" fmla="*/ 783432 h 1200149"/>
              <a:gd name="connsiteX36" fmla="*/ 561975 w 783431"/>
              <a:gd name="connsiteY36" fmla="*/ 754857 h 1200149"/>
              <a:gd name="connsiteX37" fmla="*/ 533400 w 783431"/>
              <a:gd name="connsiteY37" fmla="*/ 733425 h 1200149"/>
              <a:gd name="connsiteX38" fmla="*/ 509587 w 783431"/>
              <a:gd name="connsiteY38" fmla="*/ 711994 h 1200149"/>
              <a:gd name="connsiteX39" fmla="*/ 473869 w 783431"/>
              <a:gd name="connsiteY39" fmla="*/ 711994 h 1200149"/>
              <a:gd name="connsiteX40" fmla="*/ 435769 w 783431"/>
              <a:gd name="connsiteY40" fmla="*/ 711994 h 1200149"/>
              <a:gd name="connsiteX41" fmla="*/ 438150 w 783431"/>
              <a:gd name="connsiteY41" fmla="*/ 669132 h 1200149"/>
              <a:gd name="connsiteX42" fmla="*/ 428625 w 783431"/>
              <a:gd name="connsiteY42" fmla="*/ 642938 h 1200149"/>
              <a:gd name="connsiteX43" fmla="*/ 423862 w 783431"/>
              <a:gd name="connsiteY43" fmla="*/ 607219 h 1200149"/>
              <a:gd name="connsiteX44" fmla="*/ 426244 w 783431"/>
              <a:gd name="connsiteY44" fmla="*/ 578644 h 1200149"/>
              <a:gd name="connsiteX45" fmla="*/ 440531 w 783431"/>
              <a:gd name="connsiteY45" fmla="*/ 566738 h 1200149"/>
              <a:gd name="connsiteX46" fmla="*/ 450056 w 783431"/>
              <a:gd name="connsiteY46" fmla="*/ 535782 h 1200149"/>
              <a:gd name="connsiteX47" fmla="*/ 457200 w 783431"/>
              <a:gd name="connsiteY47" fmla="*/ 519113 h 1200149"/>
              <a:gd name="connsiteX48" fmla="*/ 481012 w 783431"/>
              <a:gd name="connsiteY48" fmla="*/ 526257 h 1200149"/>
              <a:gd name="connsiteX49" fmla="*/ 495300 w 783431"/>
              <a:gd name="connsiteY49" fmla="*/ 576263 h 1200149"/>
              <a:gd name="connsiteX50" fmla="*/ 507206 w 783431"/>
              <a:gd name="connsiteY50" fmla="*/ 581025 h 1200149"/>
              <a:gd name="connsiteX51" fmla="*/ 526256 w 783431"/>
              <a:gd name="connsiteY51" fmla="*/ 583407 h 1200149"/>
              <a:gd name="connsiteX52" fmla="*/ 554831 w 783431"/>
              <a:gd name="connsiteY52" fmla="*/ 583407 h 1200149"/>
              <a:gd name="connsiteX53" fmla="*/ 557212 w 783431"/>
              <a:gd name="connsiteY53" fmla="*/ 547688 h 1200149"/>
              <a:gd name="connsiteX54" fmla="*/ 545306 w 783431"/>
              <a:gd name="connsiteY54" fmla="*/ 502444 h 1200149"/>
              <a:gd name="connsiteX55" fmla="*/ 545306 w 783431"/>
              <a:gd name="connsiteY55" fmla="*/ 476250 h 1200149"/>
              <a:gd name="connsiteX56" fmla="*/ 581025 w 783431"/>
              <a:gd name="connsiteY56" fmla="*/ 454819 h 1200149"/>
              <a:gd name="connsiteX57" fmla="*/ 604837 w 783431"/>
              <a:gd name="connsiteY57" fmla="*/ 435769 h 1200149"/>
              <a:gd name="connsiteX58" fmla="*/ 640556 w 783431"/>
              <a:gd name="connsiteY58" fmla="*/ 414338 h 1200149"/>
              <a:gd name="connsiteX59" fmla="*/ 645319 w 783431"/>
              <a:gd name="connsiteY59" fmla="*/ 395288 h 1200149"/>
              <a:gd name="connsiteX60" fmla="*/ 633412 w 783431"/>
              <a:gd name="connsiteY60" fmla="*/ 371475 h 1200149"/>
              <a:gd name="connsiteX61" fmla="*/ 614362 w 783431"/>
              <a:gd name="connsiteY61" fmla="*/ 369094 h 1200149"/>
              <a:gd name="connsiteX62" fmla="*/ 609600 w 783431"/>
              <a:gd name="connsiteY62" fmla="*/ 366713 h 1200149"/>
              <a:gd name="connsiteX63" fmla="*/ 597694 w 783431"/>
              <a:gd name="connsiteY63" fmla="*/ 357188 h 1200149"/>
              <a:gd name="connsiteX64" fmla="*/ 611981 w 783431"/>
              <a:gd name="connsiteY64" fmla="*/ 345282 h 1200149"/>
              <a:gd name="connsiteX65" fmla="*/ 652462 w 783431"/>
              <a:gd name="connsiteY65" fmla="*/ 316707 h 1200149"/>
              <a:gd name="connsiteX66" fmla="*/ 678656 w 783431"/>
              <a:gd name="connsiteY66" fmla="*/ 264319 h 1200149"/>
              <a:gd name="connsiteX67" fmla="*/ 666750 w 783431"/>
              <a:gd name="connsiteY67" fmla="*/ 242888 h 1200149"/>
              <a:gd name="connsiteX68" fmla="*/ 638175 w 783431"/>
              <a:gd name="connsiteY68" fmla="*/ 219075 h 1200149"/>
              <a:gd name="connsiteX69" fmla="*/ 642937 w 783431"/>
              <a:gd name="connsiteY69" fmla="*/ 180975 h 1200149"/>
              <a:gd name="connsiteX70" fmla="*/ 673894 w 783431"/>
              <a:gd name="connsiteY70" fmla="*/ 171450 h 1200149"/>
              <a:gd name="connsiteX71" fmla="*/ 700087 w 783431"/>
              <a:gd name="connsiteY71" fmla="*/ 142875 h 1200149"/>
              <a:gd name="connsiteX72" fmla="*/ 700087 w 783431"/>
              <a:gd name="connsiteY72" fmla="*/ 111919 h 1200149"/>
              <a:gd name="connsiteX73" fmla="*/ 666750 w 783431"/>
              <a:gd name="connsiteY73" fmla="*/ 107157 h 1200149"/>
              <a:gd name="connsiteX74" fmla="*/ 645319 w 783431"/>
              <a:gd name="connsiteY74" fmla="*/ 102394 h 1200149"/>
              <a:gd name="connsiteX75" fmla="*/ 645319 w 783431"/>
              <a:gd name="connsiteY75" fmla="*/ 102394 h 1200149"/>
              <a:gd name="connsiteX76" fmla="*/ 678656 w 783431"/>
              <a:gd name="connsiteY76" fmla="*/ 69057 h 1200149"/>
              <a:gd name="connsiteX77" fmla="*/ 685800 w 783431"/>
              <a:gd name="connsiteY77" fmla="*/ 40482 h 1200149"/>
              <a:gd name="connsiteX78" fmla="*/ 678656 w 783431"/>
              <a:gd name="connsiteY78" fmla="*/ 21432 h 1200149"/>
              <a:gd name="connsiteX79" fmla="*/ 695325 w 783431"/>
              <a:gd name="connsiteY79" fmla="*/ 2382 h 1200149"/>
              <a:gd name="connsiteX80" fmla="*/ 628650 w 783431"/>
              <a:gd name="connsiteY80" fmla="*/ 0 h 1200149"/>
              <a:gd name="connsiteX81" fmla="*/ 552450 w 783431"/>
              <a:gd name="connsiteY81" fmla="*/ 52388 h 1200149"/>
              <a:gd name="connsiteX82" fmla="*/ 538162 w 783431"/>
              <a:gd name="connsiteY82" fmla="*/ 90488 h 1200149"/>
              <a:gd name="connsiteX83" fmla="*/ 445294 w 783431"/>
              <a:gd name="connsiteY83" fmla="*/ 126207 h 1200149"/>
              <a:gd name="connsiteX84" fmla="*/ 397669 w 783431"/>
              <a:gd name="connsiteY84" fmla="*/ 159544 h 1200149"/>
              <a:gd name="connsiteX85" fmla="*/ 376237 w 783431"/>
              <a:gd name="connsiteY85" fmla="*/ 190500 h 1200149"/>
              <a:gd name="connsiteX86" fmla="*/ 350044 w 783431"/>
              <a:gd name="connsiteY86" fmla="*/ 140494 h 1200149"/>
              <a:gd name="connsiteX87" fmla="*/ 316706 w 783431"/>
              <a:gd name="connsiteY87" fmla="*/ 140494 h 1200149"/>
              <a:gd name="connsiteX88" fmla="*/ 304800 w 783431"/>
              <a:gd name="connsiteY88" fmla="*/ 166688 h 1200149"/>
              <a:gd name="connsiteX89" fmla="*/ 280987 w 783431"/>
              <a:gd name="connsiteY89" fmla="*/ 230982 h 1200149"/>
              <a:gd name="connsiteX90" fmla="*/ 154781 w 783431"/>
              <a:gd name="connsiteY90" fmla="*/ 223838 h 1200149"/>
              <a:gd name="connsiteX91" fmla="*/ 140494 w 783431"/>
              <a:gd name="connsiteY91" fmla="*/ 245269 h 1200149"/>
              <a:gd name="connsiteX92" fmla="*/ 138112 w 783431"/>
              <a:gd name="connsiteY92" fmla="*/ 280988 h 1200149"/>
              <a:gd name="connsiteX93" fmla="*/ 66675 w 783431"/>
              <a:gd name="connsiteY93" fmla="*/ 309563 h 1200149"/>
              <a:gd name="connsiteX94" fmla="*/ 54769 w 783431"/>
              <a:gd name="connsiteY94" fmla="*/ 323850 h 1200149"/>
              <a:gd name="connsiteX95" fmla="*/ 66675 w 783431"/>
              <a:gd name="connsiteY95" fmla="*/ 381000 h 1200149"/>
              <a:gd name="connsiteX96" fmla="*/ 19050 w 783431"/>
              <a:gd name="connsiteY96" fmla="*/ 423863 h 1200149"/>
              <a:gd name="connsiteX97" fmla="*/ 26194 w 783431"/>
              <a:gd name="connsiteY97" fmla="*/ 490538 h 1200149"/>
              <a:gd name="connsiteX98" fmla="*/ 33337 w 783431"/>
              <a:gd name="connsiteY98" fmla="*/ 554832 h 1200149"/>
              <a:gd name="connsiteX99" fmla="*/ 0 w 783431"/>
              <a:gd name="connsiteY99" fmla="*/ 614363 h 1200149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554831 w 783431"/>
              <a:gd name="connsiteY14" fmla="*/ 1202531 h 1202531"/>
              <a:gd name="connsiteX15" fmla="*/ 592931 w 783431"/>
              <a:gd name="connsiteY15" fmla="*/ 1126331 h 1202531"/>
              <a:gd name="connsiteX16" fmla="*/ 604837 w 783431"/>
              <a:gd name="connsiteY16" fmla="*/ 1085850 h 1202531"/>
              <a:gd name="connsiteX17" fmla="*/ 585787 w 783431"/>
              <a:gd name="connsiteY17" fmla="*/ 1035844 h 1202531"/>
              <a:gd name="connsiteX18" fmla="*/ 607219 w 783431"/>
              <a:gd name="connsiteY18" fmla="*/ 1021557 h 1202531"/>
              <a:gd name="connsiteX19" fmla="*/ 645319 w 783431"/>
              <a:gd name="connsiteY19" fmla="*/ 1016794 h 1202531"/>
              <a:gd name="connsiteX20" fmla="*/ 685800 w 783431"/>
              <a:gd name="connsiteY20" fmla="*/ 997744 h 1202531"/>
              <a:gd name="connsiteX21" fmla="*/ 716756 w 783431"/>
              <a:gd name="connsiteY21" fmla="*/ 1002507 h 1202531"/>
              <a:gd name="connsiteX22" fmla="*/ 738187 w 783431"/>
              <a:gd name="connsiteY22" fmla="*/ 969169 h 1202531"/>
              <a:gd name="connsiteX23" fmla="*/ 783431 w 783431"/>
              <a:gd name="connsiteY23" fmla="*/ 933450 h 1202531"/>
              <a:gd name="connsiteX24" fmla="*/ 776287 w 783431"/>
              <a:gd name="connsiteY24" fmla="*/ 907257 h 1202531"/>
              <a:gd name="connsiteX25" fmla="*/ 752475 w 783431"/>
              <a:gd name="connsiteY25" fmla="*/ 888207 h 1202531"/>
              <a:gd name="connsiteX26" fmla="*/ 752475 w 783431"/>
              <a:gd name="connsiteY26" fmla="*/ 864394 h 1202531"/>
              <a:gd name="connsiteX27" fmla="*/ 728662 w 783431"/>
              <a:gd name="connsiteY27" fmla="*/ 852488 h 1202531"/>
              <a:gd name="connsiteX28" fmla="*/ 711994 w 783431"/>
              <a:gd name="connsiteY28" fmla="*/ 802482 h 1202531"/>
              <a:gd name="connsiteX29" fmla="*/ 688181 w 783431"/>
              <a:gd name="connsiteY29" fmla="*/ 814388 h 1202531"/>
              <a:gd name="connsiteX30" fmla="*/ 659606 w 783431"/>
              <a:gd name="connsiteY30" fmla="*/ 814388 h 1202531"/>
              <a:gd name="connsiteX31" fmla="*/ 647700 w 783431"/>
              <a:gd name="connsiteY31" fmla="*/ 847725 h 1202531"/>
              <a:gd name="connsiteX32" fmla="*/ 623887 w 783431"/>
              <a:gd name="connsiteY32" fmla="*/ 847725 h 1202531"/>
              <a:gd name="connsiteX33" fmla="*/ 576262 w 783431"/>
              <a:gd name="connsiteY33" fmla="*/ 828675 h 1202531"/>
              <a:gd name="connsiteX34" fmla="*/ 554831 w 783431"/>
              <a:gd name="connsiteY34" fmla="*/ 816769 h 1202531"/>
              <a:gd name="connsiteX35" fmla="*/ 547687 w 783431"/>
              <a:gd name="connsiteY35" fmla="*/ 783432 h 1202531"/>
              <a:gd name="connsiteX36" fmla="*/ 561975 w 783431"/>
              <a:gd name="connsiteY36" fmla="*/ 754857 h 1202531"/>
              <a:gd name="connsiteX37" fmla="*/ 533400 w 783431"/>
              <a:gd name="connsiteY37" fmla="*/ 733425 h 1202531"/>
              <a:gd name="connsiteX38" fmla="*/ 509587 w 783431"/>
              <a:gd name="connsiteY38" fmla="*/ 711994 h 1202531"/>
              <a:gd name="connsiteX39" fmla="*/ 473869 w 783431"/>
              <a:gd name="connsiteY39" fmla="*/ 711994 h 1202531"/>
              <a:gd name="connsiteX40" fmla="*/ 435769 w 783431"/>
              <a:gd name="connsiteY40" fmla="*/ 711994 h 1202531"/>
              <a:gd name="connsiteX41" fmla="*/ 438150 w 783431"/>
              <a:gd name="connsiteY41" fmla="*/ 669132 h 1202531"/>
              <a:gd name="connsiteX42" fmla="*/ 428625 w 783431"/>
              <a:gd name="connsiteY42" fmla="*/ 642938 h 1202531"/>
              <a:gd name="connsiteX43" fmla="*/ 423862 w 783431"/>
              <a:gd name="connsiteY43" fmla="*/ 607219 h 1202531"/>
              <a:gd name="connsiteX44" fmla="*/ 426244 w 783431"/>
              <a:gd name="connsiteY44" fmla="*/ 578644 h 1202531"/>
              <a:gd name="connsiteX45" fmla="*/ 440531 w 783431"/>
              <a:gd name="connsiteY45" fmla="*/ 566738 h 1202531"/>
              <a:gd name="connsiteX46" fmla="*/ 450056 w 783431"/>
              <a:gd name="connsiteY46" fmla="*/ 535782 h 1202531"/>
              <a:gd name="connsiteX47" fmla="*/ 457200 w 783431"/>
              <a:gd name="connsiteY47" fmla="*/ 519113 h 1202531"/>
              <a:gd name="connsiteX48" fmla="*/ 481012 w 783431"/>
              <a:gd name="connsiteY48" fmla="*/ 526257 h 1202531"/>
              <a:gd name="connsiteX49" fmla="*/ 495300 w 783431"/>
              <a:gd name="connsiteY49" fmla="*/ 576263 h 1202531"/>
              <a:gd name="connsiteX50" fmla="*/ 507206 w 783431"/>
              <a:gd name="connsiteY50" fmla="*/ 581025 h 1202531"/>
              <a:gd name="connsiteX51" fmla="*/ 526256 w 783431"/>
              <a:gd name="connsiteY51" fmla="*/ 583407 h 1202531"/>
              <a:gd name="connsiteX52" fmla="*/ 554831 w 783431"/>
              <a:gd name="connsiteY52" fmla="*/ 583407 h 1202531"/>
              <a:gd name="connsiteX53" fmla="*/ 557212 w 783431"/>
              <a:gd name="connsiteY53" fmla="*/ 547688 h 1202531"/>
              <a:gd name="connsiteX54" fmla="*/ 545306 w 783431"/>
              <a:gd name="connsiteY54" fmla="*/ 502444 h 1202531"/>
              <a:gd name="connsiteX55" fmla="*/ 545306 w 783431"/>
              <a:gd name="connsiteY55" fmla="*/ 476250 h 1202531"/>
              <a:gd name="connsiteX56" fmla="*/ 581025 w 783431"/>
              <a:gd name="connsiteY56" fmla="*/ 454819 h 1202531"/>
              <a:gd name="connsiteX57" fmla="*/ 604837 w 783431"/>
              <a:gd name="connsiteY57" fmla="*/ 435769 h 1202531"/>
              <a:gd name="connsiteX58" fmla="*/ 640556 w 783431"/>
              <a:gd name="connsiteY58" fmla="*/ 414338 h 1202531"/>
              <a:gd name="connsiteX59" fmla="*/ 645319 w 783431"/>
              <a:gd name="connsiteY59" fmla="*/ 395288 h 1202531"/>
              <a:gd name="connsiteX60" fmla="*/ 633412 w 783431"/>
              <a:gd name="connsiteY60" fmla="*/ 371475 h 1202531"/>
              <a:gd name="connsiteX61" fmla="*/ 614362 w 783431"/>
              <a:gd name="connsiteY61" fmla="*/ 369094 h 1202531"/>
              <a:gd name="connsiteX62" fmla="*/ 609600 w 783431"/>
              <a:gd name="connsiteY62" fmla="*/ 366713 h 1202531"/>
              <a:gd name="connsiteX63" fmla="*/ 597694 w 783431"/>
              <a:gd name="connsiteY63" fmla="*/ 357188 h 1202531"/>
              <a:gd name="connsiteX64" fmla="*/ 611981 w 783431"/>
              <a:gd name="connsiteY64" fmla="*/ 345282 h 1202531"/>
              <a:gd name="connsiteX65" fmla="*/ 652462 w 783431"/>
              <a:gd name="connsiteY65" fmla="*/ 316707 h 1202531"/>
              <a:gd name="connsiteX66" fmla="*/ 678656 w 783431"/>
              <a:gd name="connsiteY66" fmla="*/ 264319 h 1202531"/>
              <a:gd name="connsiteX67" fmla="*/ 666750 w 783431"/>
              <a:gd name="connsiteY67" fmla="*/ 242888 h 1202531"/>
              <a:gd name="connsiteX68" fmla="*/ 638175 w 783431"/>
              <a:gd name="connsiteY68" fmla="*/ 219075 h 1202531"/>
              <a:gd name="connsiteX69" fmla="*/ 642937 w 783431"/>
              <a:gd name="connsiteY69" fmla="*/ 180975 h 1202531"/>
              <a:gd name="connsiteX70" fmla="*/ 673894 w 783431"/>
              <a:gd name="connsiteY70" fmla="*/ 171450 h 1202531"/>
              <a:gd name="connsiteX71" fmla="*/ 700087 w 783431"/>
              <a:gd name="connsiteY71" fmla="*/ 142875 h 1202531"/>
              <a:gd name="connsiteX72" fmla="*/ 700087 w 783431"/>
              <a:gd name="connsiteY72" fmla="*/ 111919 h 1202531"/>
              <a:gd name="connsiteX73" fmla="*/ 666750 w 783431"/>
              <a:gd name="connsiteY73" fmla="*/ 107157 h 1202531"/>
              <a:gd name="connsiteX74" fmla="*/ 645319 w 783431"/>
              <a:gd name="connsiteY74" fmla="*/ 102394 h 1202531"/>
              <a:gd name="connsiteX75" fmla="*/ 645319 w 783431"/>
              <a:gd name="connsiteY75" fmla="*/ 102394 h 1202531"/>
              <a:gd name="connsiteX76" fmla="*/ 678656 w 783431"/>
              <a:gd name="connsiteY76" fmla="*/ 69057 h 1202531"/>
              <a:gd name="connsiteX77" fmla="*/ 685800 w 783431"/>
              <a:gd name="connsiteY77" fmla="*/ 40482 h 1202531"/>
              <a:gd name="connsiteX78" fmla="*/ 678656 w 783431"/>
              <a:gd name="connsiteY78" fmla="*/ 21432 h 1202531"/>
              <a:gd name="connsiteX79" fmla="*/ 695325 w 783431"/>
              <a:gd name="connsiteY79" fmla="*/ 2382 h 1202531"/>
              <a:gd name="connsiteX80" fmla="*/ 628650 w 783431"/>
              <a:gd name="connsiteY80" fmla="*/ 0 h 1202531"/>
              <a:gd name="connsiteX81" fmla="*/ 552450 w 783431"/>
              <a:gd name="connsiteY81" fmla="*/ 52388 h 1202531"/>
              <a:gd name="connsiteX82" fmla="*/ 538162 w 783431"/>
              <a:gd name="connsiteY82" fmla="*/ 90488 h 1202531"/>
              <a:gd name="connsiteX83" fmla="*/ 445294 w 783431"/>
              <a:gd name="connsiteY83" fmla="*/ 126207 h 1202531"/>
              <a:gd name="connsiteX84" fmla="*/ 397669 w 783431"/>
              <a:gd name="connsiteY84" fmla="*/ 159544 h 1202531"/>
              <a:gd name="connsiteX85" fmla="*/ 376237 w 783431"/>
              <a:gd name="connsiteY85" fmla="*/ 190500 h 1202531"/>
              <a:gd name="connsiteX86" fmla="*/ 350044 w 783431"/>
              <a:gd name="connsiteY86" fmla="*/ 140494 h 1202531"/>
              <a:gd name="connsiteX87" fmla="*/ 316706 w 783431"/>
              <a:gd name="connsiteY87" fmla="*/ 140494 h 1202531"/>
              <a:gd name="connsiteX88" fmla="*/ 304800 w 783431"/>
              <a:gd name="connsiteY88" fmla="*/ 166688 h 1202531"/>
              <a:gd name="connsiteX89" fmla="*/ 280987 w 783431"/>
              <a:gd name="connsiteY89" fmla="*/ 230982 h 1202531"/>
              <a:gd name="connsiteX90" fmla="*/ 154781 w 783431"/>
              <a:gd name="connsiteY90" fmla="*/ 223838 h 1202531"/>
              <a:gd name="connsiteX91" fmla="*/ 140494 w 783431"/>
              <a:gd name="connsiteY91" fmla="*/ 245269 h 1202531"/>
              <a:gd name="connsiteX92" fmla="*/ 138112 w 783431"/>
              <a:gd name="connsiteY92" fmla="*/ 280988 h 1202531"/>
              <a:gd name="connsiteX93" fmla="*/ 66675 w 783431"/>
              <a:gd name="connsiteY93" fmla="*/ 309563 h 1202531"/>
              <a:gd name="connsiteX94" fmla="*/ 54769 w 783431"/>
              <a:gd name="connsiteY94" fmla="*/ 323850 h 1202531"/>
              <a:gd name="connsiteX95" fmla="*/ 66675 w 783431"/>
              <a:gd name="connsiteY95" fmla="*/ 381000 h 1202531"/>
              <a:gd name="connsiteX96" fmla="*/ 19050 w 783431"/>
              <a:gd name="connsiteY96" fmla="*/ 423863 h 1202531"/>
              <a:gd name="connsiteX97" fmla="*/ 26194 w 783431"/>
              <a:gd name="connsiteY97" fmla="*/ 490538 h 1202531"/>
              <a:gd name="connsiteX98" fmla="*/ 33337 w 783431"/>
              <a:gd name="connsiteY98" fmla="*/ 554832 h 1202531"/>
              <a:gd name="connsiteX99" fmla="*/ 0 w 783431"/>
              <a:gd name="connsiteY99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1962 w 783431"/>
              <a:gd name="connsiteY14" fmla="*/ 1197768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9106 w 783431"/>
              <a:gd name="connsiteY14" fmla="*/ 1181100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19100 w 783431"/>
              <a:gd name="connsiteY14" fmla="*/ 1190624 h 1202531"/>
              <a:gd name="connsiteX15" fmla="*/ 469106 w 783431"/>
              <a:gd name="connsiteY15" fmla="*/ 1181100 h 1202531"/>
              <a:gd name="connsiteX16" fmla="*/ 554831 w 783431"/>
              <a:gd name="connsiteY16" fmla="*/ 1202531 h 1202531"/>
              <a:gd name="connsiteX17" fmla="*/ 592931 w 783431"/>
              <a:gd name="connsiteY17" fmla="*/ 1126331 h 1202531"/>
              <a:gd name="connsiteX18" fmla="*/ 604837 w 783431"/>
              <a:gd name="connsiteY18" fmla="*/ 1085850 h 1202531"/>
              <a:gd name="connsiteX19" fmla="*/ 585787 w 783431"/>
              <a:gd name="connsiteY19" fmla="*/ 1035844 h 1202531"/>
              <a:gd name="connsiteX20" fmla="*/ 607219 w 783431"/>
              <a:gd name="connsiteY20" fmla="*/ 1021557 h 1202531"/>
              <a:gd name="connsiteX21" fmla="*/ 645319 w 783431"/>
              <a:gd name="connsiteY21" fmla="*/ 1016794 h 1202531"/>
              <a:gd name="connsiteX22" fmla="*/ 685800 w 783431"/>
              <a:gd name="connsiteY22" fmla="*/ 997744 h 1202531"/>
              <a:gd name="connsiteX23" fmla="*/ 716756 w 783431"/>
              <a:gd name="connsiteY23" fmla="*/ 1002507 h 1202531"/>
              <a:gd name="connsiteX24" fmla="*/ 738187 w 783431"/>
              <a:gd name="connsiteY24" fmla="*/ 969169 h 1202531"/>
              <a:gd name="connsiteX25" fmla="*/ 783431 w 783431"/>
              <a:gd name="connsiteY25" fmla="*/ 933450 h 1202531"/>
              <a:gd name="connsiteX26" fmla="*/ 776287 w 783431"/>
              <a:gd name="connsiteY26" fmla="*/ 907257 h 1202531"/>
              <a:gd name="connsiteX27" fmla="*/ 752475 w 783431"/>
              <a:gd name="connsiteY27" fmla="*/ 888207 h 1202531"/>
              <a:gd name="connsiteX28" fmla="*/ 752475 w 783431"/>
              <a:gd name="connsiteY28" fmla="*/ 864394 h 1202531"/>
              <a:gd name="connsiteX29" fmla="*/ 728662 w 783431"/>
              <a:gd name="connsiteY29" fmla="*/ 852488 h 1202531"/>
              <a:gd name="connsiteX30" fmla="*/ 711994 w 783431"/>
              <a:gd name="connsiteY30" fmla="*/ 802482 h 1202531"/>
              <a:gd name="connsiteX31" fmla="*/ 688181 w 783431"/>
              <a:gd name="connsiteY31" fmla="*/ 814388 h 1202531"/>
              <a:gd name="connsiteX32" fmla="*/ 659606 w 783431"/>
              <a:gd name="connsiteY32" fmla="*/ 814388 h 1202531"/>
              <a:gd name="connsiteX33" fmla="*/ 647700 w 783431"/>
              <a:gd name="connsiteY33" fmla="*/ 847725 h 1202531"/>
              <a:gd name="connsiteX34" fmla="*/ 623887 w 783431"/>
              <a:gd name="connsiteY34" fmla="*/ 847725 h 1202531"/>
              <a:gd name="connsiteX35" fmla="*/ 576262 w 783431"/>
              <a:gd name="connsiteY35" fmla="*/ 828675 h 1202531"/>
              <a:gd name="connsiteX36" fmla="*/ 554831 w 783431"/>
              <a:gd name="connsiteY36" fmla="*/ 816769 h 1202531"/>
              <a:gd name="connsiteX37" fmla="*/ 547687 w 783431"/>
              <a:gd name="connsiteY37" fmla="*/ 783432 h 1202531"/>
              <a:gd name="connsiteX38" fmla="*/ 561975 w 783431"/>
              <a:gd name="connsiteY38" fmla="*/ 754857 h 1202531"/>
              <a:gd name="connsiteX39" fmla="*/ 533400 w 783431"/>
              <a:gd name="connsiteY39" fmla="*/ 733425 h 1202531"/>
              <a:gd name="connsiteX40" fmla="*/ 509587 w 783431"/>
              <a:gd name="connsiteY40" fmla="*/ 711994 h 1202531"/>
              <a:gd name="connsiteX41" fmla="*/ 473869 w 783431"/>
              <a:gd name="connsiteY41" fmla="*/ 711994 h 1202531"/>
              <a:gd name="connsiteX42" fmla="*/ 435769 w 783431"/>
              <a:gd name="connsiteY42" fmla="*/ 711994 h 1202531"/>
              <a:gd name="connsiteX43" fmla="*/ 438150 w 783431"/>
              <a:gd name="connsiteY43" fmla="*/ 669132 h 1202531"/>
              <a:gd name="connsiteX44" fmla="*/ 428625 w 783431"/>
              <a:gd name="connsiteY44" fmla="*/ 642938 h 1202531"/>
              <a:gd name="connsiteX45" fmla="*/ 423862 w 783431"/>
              <a:gd name="connsiteY45" fmla="*/ 607219 h 1202531"/>
              <a:gd name="connsiteX46" fmla="*/ 426244 w 783431"/>
              <a:gd name="connsiteY46" fmla="*/ 578644 h 1202531"/>
              <a:gd name="connsiteX47" fmla="*/ 440531 w 783431"/>
              <a:gd name="connsiteY47" fmla="*/ 566738 h 1202531"/>
              <a:gd name="connsiteX48" fmla="*/ 450056 w 783431"/>
              <a:gd name="connsiteY48" fmla="*/ 535782 h 1202531"/>
              <a:gd name="connsiteX49" fmla="*/ 457200 w 783431"/>
              <a:gd name="connsiteY49" fmla="*/ 519113 h 1202531"/>
              <a:gd name="connsiteX50" fmla="*/ 481012 w 783431"/>
              <a:gd name="connsiteY50" fmla="*/ 526257 h 1202531"/>
              <a:gd name="connsiteX51" fmla="*/ 495300 w 783431"/>
              <a:gd name="connsiteY51" fmla="*/ 576263 h 1202531"/>
              <a:gd name="connsiteX52" fmla="*/ 507206 w 783431"/>
              <a:gd name="connsiteY52" fmla="*/ 581025 h 1202531"/>
              <a:gd name="connsiteX53" fmla="*/ 526256 w 783431"/>
              <a:gd name="connsiteY53" fmla="*/ 583407 h 1202531"/>
              <a:gd name="connsiteX54" fmla="*/ 554831 w 783431"/>
              <a:gd name="connsiteY54" fmla="*/ 583407 h 1202531"/>
              <a:gd name="connsiteX55" fmla="*/ 557212 w 783431"/>
              <a:gd name="connsiteY55" fmla="*/ 547688 h 1202531"/>
              <a:gd name="connsiteX56" fmla="*/ 545306 w 783431"/>
              <a:gd name="connsiteY56" fmla="*/ 502444 h 1202531"/>
              <a:gd name="connsiteX57" fmla="*/ 545306 w 783431"/>
              <a:gd name="connsiteY57" fmla="*/ 476250 h 1202531"/>
              <a:gd name="connsiteX58" fmla="*/ 581025 w 783431"/>
              <a:gd name="connsiteY58" fmla="*/ 454819 h 1202531"/>
              <a:gd name="connsiteX59" fmla="*/ 604837 w 783431"/>
              <a:gd name="connsiteY59" fmla="*/ 435769 h 1202531"/>
              <a:gd name="connsiteX60" fmla="*/ 640556 w 783431"/>
              <a:gd name="connsiteY60" fmla="*/ 414338 h 1202531"/>
              <a:gd name="connsiteX61" fmla="*/ 645319 w 783431"/>
              <a:gd name="connsiteY61" fmla="*/ 395288 h 1202531"/>
              <a:gd name="connsiteX62" fmla="*/ 633412 w 783431"/>
              <a:gd name="connsiteY62" fmla="*/ 371475 h 1202531"/>
              <a:gd name="connsiteX63" fmla="*/ 614362 w 783431"/>
              <a:gd name="connsiteY63" fmla="*/ 369094 h 1202531"/>
              <a:gd name="connsiteX64" fmla="*/ 609600 w 783431"/>
              <a:gd name="connsiteY64" fmla="*/ 366713 h 1202531"/>
              <a:gd name="connsiteX65" fmla="*/ 597694 w 783431"/>
              <a:gd name="connsiteY65" fmla="*/ 357188 h 1202531"/>
              <a:gd name="connsiteX66" fmla="*/ 611981 w 783431"/>
              <a:gd name="connsiteY66" fmla="*/ 345282 h 1202531"/>
              <a:gd name="connsiteX67" fmla="*/ 652462 w 783431"/>
              <a:gd name="connsiteY67" fmla="*/ 316707 h 1202531"/>
              <a:gd name="connsiteX68" fmla="*/ 678656 w 783431"/>
              <a:gd name="connsiteY68" fmla="*/ 264319 h 1202531"/>
              <a:gd name="connsiteX69" fmla="*/ 666750 w 783431"/>
              <a:gd name="connsiteY69" fmla="*/ 242888 h 1202531"/>
              <a:gd name="connsiteX70" fmla="*/ 638175 w 783431"/>
              <a:gd name="connsiteY70" fmla="*/ 219075 h 1202531"/>
              <a:gd name="connsiteX71" fmla="*/ 642937 w 783431"/>
              <a:gd name="connsiteY71" fmla="*/ 180975 h 1202531"/>
              <a:gd name="connsiteX72" fmla="*/ 673894 w 783431"/>
              <a:gd name="connsiteY72" fmla="*/ 171450 h 1202531"/>
              <a:gd name="connsiteX73" fmla="*/ 700087 w 783431"/>
              <a:gd name="connsiteY73" fmla="*/ 142875 h 1202531"/>
              <a:gd name="connsiteX74" fmla="*/ 700087 w 783431"/>
              <a:gd name="connsiteY74" fmla="*/ 111919 h 1202531"/>
              <a:gd name="connsiteX75" fmla="*/ 666750 w 783431"/>
              <a:gd name="connsiteY75" fmla="*/ 107157 h 1202531"/>
              <a:gd name="connsiteX76" fmla="*/ 645319 w 783431"/>
              <a:gd name="connsiteY76" fmla="*/ 102394 h 1202531"/>
              <a:gd name="connsiteX77" fmla="*/ 645319 w 783431"/>
              <a:gd name="connsiteY77" fmla="*/ 102394 h 1202531"/>
              <a:gd name="connsiteX78" fmla="*/ 678656 w 783431"/>
              <a:gd name="connsiteY78" fmla="*/ 69057 h 1202531"/>
              <a:gd name="connsiteX79" fmla="*/ 685800 w 783431"/>
              <a:gd name="connsiteY79" fmla="*/ 40482 h 1202531"/>
              <a:gd name="connsiteX80" fmla="*/ 678656 w 783431"/>
              <a:gd name="connsiteY80" fmla="*/ 21432 h 1202531"/>
              <a:gd name="connsiteX81" fmla="*/ 695325 w 783431"/>
              <a:gd name="connsiteY81" fmla="*/ 2382 h 1202531"/>
              <a:gd name="connsiteX82" fmla="*/ 628650 w 783431"/>
              <a:gd name="connsiteY82" fmla="*/ 0 h 1202531"/>
              <a:gd name="connsiteX83" fmla="*/ 552450 w 783431"/>
              <a:gd name="connsiteY83" fmla="*/ 52388 h 1202531"/>
              <a:gd name="connsiteX84" fmla="*/ 538162 w 783431"/>
              <a:gd name="connsiteY84" fmla="*/ 90488 h 1202531"/>
              <a:gd name="connsiteX85" fmla="*/ 445294 w 783431"/>
              <a:gd name="connsiteY85" fmla="*/ 126207 h 1202531"/>
              <a:gd name="connsiteX86" fmla="*/ 397669 w 783431"/>
              <a:gd name="connsiteY86" fmla="*/ 159544 h 1202531"/>
              <a:gd name="connsiteX87" fmla="*/ 376237 w 783431"/>
              <a:gd name="connsiteY87" fmla="*/ 190500 h 1202531"/>
              <a:gd name="connsiteX88" fmla="*/ 350044 w 783431"/>
              <a:gd name="connsiteY88" fmla="*/ 140494 h 1202531"/>
              <a:gd name="connsiteX89" fmla="*/ 316706 w 783431"/>
              <a:gd name="connsiteY89" fmla="*/ 140494 h 1202531"/>
              <a:gd name="connsiteX90" fmla="*/ 304800 w 783431"/>
              <a:gd name="connsiteY90" fmla="*/ 166688 h 1202531"/>
              <a:gd name="connsiteX91" fmla="*/ 280987 w 783431"/>
              <a:gd name="connsiteY91" fmla="*/ 230982 h 1202531"/>
              <a:gd name="connsiteX92" fmla="*/ 154781 w 783431"/>
              <a:gd name="connsiteY92" fmla="*/ 223838 h 1202531"/>
              <a:gd name="connsiteX93" fmla="*/ 140494 w 783431"/>
              <a:gd name="connsiteY93" fmla="*/ 245269 h 1202531"/>
              <a:gd name="connsiteX94" fmla="*/ 138112 w 783431"/>
              <a:gd name="connsiteY94" fmla="*/ 280988 h 1202531"/>
              <a:gd name="connsiteX95" fmla="*/ 66675 w 783431"/>
              <a:gd name="connsiteY95" fmla="*/ 309563 h 1202531"/>
              <a:gd name="connsiteX96" fmla="*/ 54769 w 783431"/>
              <a:gd name="connsiteY96" fmla="*/ 323850 h 1202531"/>
              <a:gd name="connsiteX97" fmla="*/ 66675 w 783431"/>
              <a:gd name="connsiteY97" fmla="*/ 381000 h 1202531"/>
              <a:gd name="connsiteX98" fmla="*/ 19050 w 783431"/>
              <a:gd name="connsiteY98" fmla="*/ 423863 h 1202531"/>
              <a:gd name="connsiteX99" fmla="*/ 26194 w 783431"/>
              <a:gd name="connsiteY99" fmla="*/ 490538 h 1202531"/>
              <a:gd name="connsiteX100" fmla="*/ 33337 w 783431"/>
              <a:gd name="connsiteY100" fmla="*/ 554832 h 1202531"/>
              <a:gd name="connsiteX101" fmla="*/ 0 w 783431"/>
              <a:gd name="connsiteY101" fmla="*/ 614363 h 1202531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69106 w 783431"/>
              <a:gd name="connsiteY15" fmla="*/ 1181100 h 1276349"/>
              <a:gd name="connsiteX16" fmla="*/ 554831 w 783431"/>
              <a:gd name="connsiteY16" fmla="*/ 1202531 h 1276349"/>
              <a:gd name="connsiteX17" fmla="*/ 592931 w 783431"/>
              <a:gd name="connsiteY17" fmla="*/ 1126331 h 1276349"/>
              <a:gd name="connsiteX18" fmla="*/ 604837 w 783431"/>
              <a:gd name="connsiteY18" fmla="*/ 1085850 h 1276349"/>
              <a:gd name="connsiteX19" fmla="*/ 585787 w 783431"/>
              <a:gd name="connsiteY19" fmla="*/ 1035844 h 1276349"/>
              <a:gd name="connsiteX20" fmla="*/ 607219 w 783431"/>
              <a:gd name="connsiteY20" fmla="*/ 1021557 h 1276349"/>
              <a:gd name="connsiteX21" fmla="*/ 645319 w 783431"/>
              <a:gd name="connsiteY21" fmla="*/ 1016794 h 1276349"/>
              <a:gd name="connsiteX22" fmla="*/ 685800 w 783431"/>
              <a:gd name="connsiteY22" fmla="*/ 997744 h 1276349"/>
              <a:gd name="connsiteX23" fmla="*/ 716756 w 783431"/>
              <a:gd name="connsiteY23" fmla="*/ 1002507 h 1276349"/>
              <a:gd name="connsiteX24" fmla="*/ 738187 w 783431"/>
              <a:gd name="connsiteY24" fmla="*/ 969169 h 1276349"/>
              <a:gd name="connsiteX25" fmla="*/ 783431 w 783431"/>
              <a:gd name="connsiteY25" fmla="*/ 933450 h 1276349"/>
              <a:gd name="connsiteX26" fmla="*/ 776287 w 783431"/>
              <a:gd name="connsiteY26" fmla="*/ 907257 h 1276349"/>
              <a:gd name="connsiteX27" fmla="*/ 752475 w 783431"/>
              <a:gd name="connsiteY27" fmla="*/ 888207 h 1276349"/>
              <a:gd name="connsiteX28" fmla="*/ 752475 w 783431"/>
              <a:gd name="connsiteY28" fmla="*/ 864394 h 1276349"/>
              <a:gd name="connsiteX29" fmla="*/ 728662 w 783431"/>
              <a:gd name="connsiteY29" fmla="*/ 852488 h 1276349"/>
              <a:gd name="connsiteX30" fmla="*/ 711994 w 783431"/>
              <a:gd name="connsiteY30" fmla="*/ 802482 h 1276349"/>
              <a:gd name="connsiteX31" fmla="*/ 688181 w 783431"/>
              <a:gd name="connsiteY31" fmla="*/ 814388 h 1276349"/>
              <a:gd name="connsiteX32" fmla="*/ 659606 w 783431"/>
              <a:gd name="connsiteY32" fmla="*/ 814388 h 1276349"/>
              <a:gd name="connsiteX33" fmla="*/ 647700 w 783431"/>
              <a:gd name="connsiteY33" fmla="*/ 847725 h 1276349"/>
              <a:gd name="connsiteX34" fmla="*/ 623887 w 783431"/>
              <a:gd name="connsiteY34" fmla="*/ 847725 h 1276349"/>
              <a:gd name="connsiteX35" fmla="*/ 576262 w 783431"/>
              <a:gd name="connsiteY35" fmla="*/ 828675 h 1276349"/>
              <a:gd name="connsiteX36" fmla="*/ 554831 w 783431"/>
              <a:gd name="connsiteY36" fmla="*/ 816769 h 1276349"/>
              <a:gd name="connsiteX37" fmla="*/ 547687 w 783431"/>
              <a:gd name="connsiteY37" fmla="*/ 783432 h 1276349"/>
              <a:gd name="connsiteX38" fmla="*/ 561975 w 783431"/>
              <a:gd name="connsiteY38" fmla="*/ 754857 h 1276349"/>
              <a:gd name="connsiteX39" fmla="*/ 533400 w 783431"/>
              <a:gd name="connsiteY39" fmla="*/ 733425 h 1276349"/>
              <a:gd name="connsiteX40" fmla="*/ 509587 w 783431"/>
              <a:gd name="connsiteY40" fmla="*/ 711994 h 1276349"/>
              <a:gd name="connsiteX41" fmla="*/ 473869 w 783431"/>
              <a:gd name="connsiteY41" fmla="*/ 711994 h 1276349"/>
              <a:gd name="connsiteX42" fmla="*/ 435769 w 783431"/>
              <a:gd name="connsiteY42" fmla="*/ 711994 h 1276349"/>
              <a:gd name="connsiteX43" fmla="*/ 438150 w 783431"/>
              <a:gd name="connsiteY43" fmla="*/ 669132 h 1276349"/>
              <a:gd name="connsiteX44" fmla="*/ 428625 w 783431"/>
              <a:gd name="connsiteY44" fmla="*/ 642938 h 1276349"/>
              <a:gd name="connsiteX45" fmla="*/ 423862 w 783431"/>
              <a:gd name="connsiteY45" fmla="*/ 607219 h 1276349"/>
              <a:gd name="connsiteX46" fmla="*/ 426244 w 783431"/>
              <a:gd name="connsiteY46" fmla="*/ 578644 h 1276349"/>
              <a:gd name="connsiteX47" fmla="*/ 440531 w 783431"/>
              <a:gd name="connsiteY47" fmla="*/ 566738 h 1276349"/>
              <a:gd name="connsiteX48" fmla="*/ 450056 w 783431"/>
              <a:gd name="connsiteY48" fmla="*/ 535782 h 1276349"/>
              <a:gd name="connsiteX49" fmla="*/ 457200 w 783431"/>
              <a:gd name="connsiteY49" fmla="*/ 519113 h 1276349"/>
              <a:gd name="connsiteX50" fmla="*/ 481012 w 783431"/>
              <a:gd name="connsiteY50" fmla="*/ 526257 h 1276349"/>
              <a:gd name="connsiteX51" fmla="*/ 495300 w 783431"/>
              <a:gd name="connsiteY51" fmla="*/ 576263 h 1276349"/>
              <a:gd name="connsiteX52" fmla="*/ 507206 w 783431"/>
              <a:gd name="connsiteY52" fmla="*/ 581025 h 1276349"/>
              <a:gd name="connsiteX53" fmla="*/ 526256 w 783431"/>
              <a:gd name="connsiteY53" fmla="*/ 583407 h 1276349"/>
              <a:gd name="connsiteX54" fmla="*/ 554831 w 783431"/>
              <a:gd name="connsiteY54" fmla="*/ 583407 h 1276349"/>
              <a:gd name="connsiteX55" fmla="*/ 557212 w 783431"/>
              <a:gd name="connsiteY55" fmla="*/ 547688 h 1276349"/>
              <a:gd name="connsiteX56" fmla="*/ 545306 w 783431"/>
              <a:gd name="connsiteY56" fmla="*/ 502444 h 1276349"/>
              <a:gd name="connsiteX57" fmla="*/ 545306 w 783431"/>
              <a:gd name="connsiteY57" fmla="*/ 476250 h 1276349"/>
              <a:gd name="connsiteX58" fmla="*/ 581025 w 783431"/>
              <a:gd name="connsiteY58" fmla="*/ 454819 h 1276349"/>
              <a:gd name="connsiteX59" fmla="*/ 604837 w 783431"/>
              <a:gd name="connsiteY59" fmla="*/ 435769 h 1276349"/>
              <a:gd name="connsiteX60" fmla="*/ 640556 w 783431"/>
              <a:gd name="connsiteY60" fmla="*/ 414338 h 1276349"/>
              <a:gd name="connsiteX61" fmla="*/ 645319 w 783431"/>
              <a:gd name="connsiteY61" fmla="*/ 395288 h 1276349"/>
              <a:gd name="connsiteX62" fmla="*/ 633412 w 783431"/>
              <a:gd name="connsiteY62" fmla="*/ 371475 h 1276349"/>
              <a:gd name="connsiteX63" fmla="*/ 614362 w 783431"/>
              <a:gd name="connsiteY63" fmla="*/ 369094 h 1276349"/>
              <a:gd name="connsiteX64" fmla="*/ 609600 w 783431"/>
              <a:gd name="connsiteY64" fmla="*/ 366713 h 1276349"/>
              <a:gd name="connsiteX65" fmla="*/ 597694 w 783431"/>
              <a:gd name="connsiteY65" fmla="*/ 357188 h 1276349"/>
              <a:gd name="connsiteX66" fmla="*/ 611981 w 783431"/>
              <a:gd name="connsiteY66" fmla="*/ 345282 h 1276349"/>
              <a:gd name="connsiteX67" fmla="*/ 652462 w 783431"/>
              <a:gd name="connsiteY67" fmla="*/ 316707 h 1276349"/>
              <a:gd name="connsiteX68" fmla="*/ 678656 w 783431"/>
              <a:gd name="connsiteY68" fmla="*/ 264319 h 1276349"/>
              <a:gd name="connsiteX69" fmla="*/ 666750 w 783431"/>
              <a:gd name="connsiteY69" fmla="*/ 242888 h 1276349"/>
              <a:gd name="connsiteX70" fmla="*/ 638175 w 783431"/>
              <a:gd name="connsiteY70" fmla="*/ 219075 h 1276349"/>
              <a:gd name="connsiteX71" fmla="*/ 642937 w 783431"/>
              <a:gd name="connsiteY71" fmla="*/ 180975 h 1276349"/>
              <a:gd name="connsiteX72" fmla="*/ 673894 w 783431"/>
              <a:gd name="connsiteY72" fmla="*/ 171450 h 1276349"/>
              <a:gd name="connsiteX73" fmla="*/ 700087 w 783431"/>
              <a:gd name="connsiteY73" fmla="*/ 142875 h 1276349"/>
              <a:gd name="connsiteX74" fmla="*/ 700087 w 783431"/>
              <a:gd name="connsiteY74" fmla="*/ 111919 h 1276349"/>
              <a:gd name="connsiteX75" fmla="*/ 666750 w 783431"/>
              <a:gd name="connsiteY75" fmla="*/ 107157 h 1276349"/>
              <a:gd name="connsiteX76" fmla="*/ 645319 w 783431"/>
              <a:gd name="connsiteY76" fmla="*/ 102394 h 1276349"/>
              <a:gd name="connsiteX77" fmla="*/ 645319 w 783431"/>
              <a:gd name="connsiteY77" fmla="*/ 102394 h 1276349"/>
              <a:gd name="connsiteX78" fmla="*/ 678656 w 783431"/>
              <a:gd name="connsiteY78" fmla="*/ 69057 h 1276349"/>
              <a:gd name="connsiteX79" fmla="*/ 685800 w 783431"/>
              <a:gd name="connsiteY79" fmla="*/ 40482 h 1276349"/>
              <a:gd name="connsiteX80" fmla="*/ 678656 w 783431"/>
              <a:gd name="connsiteY80" fmla="*/ 21432 h 1276349"/>
              <a:gd name="connsiteX81" fmla="*/ 695325 w 783431"/>
              <a:gd name="connsiteY81" fmla="*/ 2382 h 1276349"/>
              <a:gd name="connsiteX82" fmla="*/ 628650 w 783431"/>
              <a:gd name="connsiteY82" fmla="*/ 0 h 1276349"/>
              <a:gd name="connsiteX83" fmla="*/ 552450 w 783431"/>
              <a:gd name="connsiteY83" fmla="*/ 52388 h 1276349"/>
              <a:gd name="connsiteX84" fmla="*/ 538162 w 783431"/>
              <a:gd name="connsiteY84" fmla="*/ 90488 h 1276349"/>
              <a:gd name="connsiteX85" fmla="*/ 445294 w 783431"/>
              <a:gd name="connsiteY85" fmla="*/ 126207 h 1276349"/>
              <a:gd name="connsiteX86" fmla="*/ 397669 w 783431"/>
              <a:gd name="connsiteY86" fmla="*/ 159544 h 1276349"/>
              <a:gd name="connsiteX87" fmla="*/ 376237 w 783431"/>
              <a:gd name="connsiteY87" fmla="*/ 190500 h 1276349"/>
              <a:gd name="connsiteX88" fmla="*/ 350044 w 783431"/>
              <a:gd name="connsiteY88" fmla="*/ 140494 h 1276349"/>
              <a:gd name="connsiteX89" fmla="*/ 316706 w 783431"/>
              <a:gd name="connsiteY89" fmla="*/ 140494 h 1276349"/>
              <a:gd name="connsiteX90" fmla="*/ 304800 w 783431"/>
              <a:gd name="connsiteY90" fmla="*/ 166688 h 1276349"/>
              <a:gd name="connsiteX91" fmla="*/ 280987 w 783431"/>
              <a:gd name="connsiteY91" fmla="*/ 230982 h 1276349"/>
              <a:gd name="connsiteX92" fmla="*/ 154781 w 783431"/>
              <a:gd name="connsiteY92" fmla="*/ 223838 h 1276349"/>
              <a:gd name="connsiteX93" fmla="*/ 140494 w 783431"/>
              <a:gd name="connsiteY93" fmla="*/ 245269 h 1276349"/>
              <a:gd name="connsiteX94" fmla="*/ 138112 w 783431"/>
              <a:gd name="connsiteY94" fmla="*/ 280988 h 1276349"/>
              <a:gd name="connsiteX95" fmla="*/ 66675 w 783431"/>
              <a:gd name="connsiteY95" fmla="*/ 309563 h 1276349"/>
              <a:gd name="connsiteX96" fmla="*/ 54769 w 783431"/>
              <a:gd name="connsiteY96" fmla="*/ 323850 h 1276349"/>
              <a:gd name="connsiteX97" fmla="*/ 66675 w 783431"/>
              <a:gd name="connsiteY97" fmla="*/ 381000 h 1276349"/>
              <a:gd name="connsiteX98" fmla="*/ 19050 w 783431"/>
              <a:gd name="connsiteY98" fmla="*/ 423863 h 1276349"/>
              <a:gd name="connsiteX99" fmla="*/ 26194 w 783431"/>
              <a:gd name="connsiteY99" fmla="*/ 490538 h 1276349"/>
              <a:gd name="connsiteX100" fmla="*/ 33337 w 783431"/>
              <a:gd name="connsiteY100" fmla="*/ 554832 h 1276349"/>
              <a:gd name="connsiteX101" fmla="*/ 0 w 783431"/>
              <a:gd name="connsiteY101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38150 w 783431"/>
              <a:gd name="connsiteY15" fmla="*/ 1228724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23863 w 783431"/>
              <a:gd name="connsiteY15" fmla="*/ 1221580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16720 w 783431"/>
              <a:gd name="connsiteY15" fmla="*/ 1212055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783431" h="1276349">
                <a:moveTo>
                  <a:pt x="0" y="614363"/>
                </a:moveTo>
                <a:lnTo>
                  <a:pt x="21431" y="661988"/>
                </a:lnTo>
                <a:lnTo>
                  <a:pt x="28575" y="742950"/>
                </a:lnTo>
                <a:lnTo>
                  <a:pt x="76200" y="814388"/>
                </a:lnTo>
                <a:lnTo>
                  <a:pt x="102394" y="919163"/>
                </a:lnTo>
                <a:lnTo>
                  <a:pt x="116681" y="947738"/>
                </a:lnTo>
                <a:lnTo>
                  <a:pt x="130969" y="995363"/>
                </a:lnTo>
                <a:lnTo>
                  <a:pt x="150019" y="1023938"/>
                </a:lnTo>
                <a:lnTo>
                  <a:pt x="159544" y="1042988"/>
                </a:lnTo>
                <a:lnTo>
                  <a:pt x="197644" y="1069182"/>
                </a:lnTo>
                <a:lnTo>
                  <a:pt x="245269" y="1090613"/>
                </a:lnTo>
                <a:lnTo>
                  <a:pt x="264318" y="1131094"/>
                </a:lnTo>
                <a:lnTo>
                  <a:pt x="295275" y="1164431"/>
                </a:lnTo>
                <a:lnTo>
                  <a:pt x="385762" y="1200149"/>
                </a:lnTo>
                <a:lnTo>
                  <a:pt x="404812" y="1276349"/>
                </a:lnTo>
                <a:lnTo>
                  <a:pt x="416720" y="1212055"/>
                </a:lnTo>
                <a:lnTo>
                  <a:pt x="469106" y="1181100"/>
                </a:lnTo>
                <a:lnTo>
                  <a:pt x="554831" y="1202531"/>
                </a:lnTo>
                <a:lnTo>
                  <a:pt x="592931" y="1126331"/>
                </a:lnTo>
                <a:lnTo>
                  <a:pt x="604837" y="1085850"/>
                </a:lnTo>
                <a:lnTo>
                  <a:pt x="585787" y="1035844"/>
                </a:lnTo>
                <a:lnTo>
                  <a:pt x="607219" y="1021557"/>
                </a:lnTo>
                <a:lnTo>
                  <a:pt x="645319" y="1016794"/>
                </a:lnTo>
                <a:lnTo>
                  <a:pt x="685800" y="997744"/>
                </a:lnTo>
                <a:lnTo>
                  <a:pt x="716756" y="1002507"/>
                </a:lnTo>
                <a:lnTo>
                  <a:pt x="738187" y="969169"/>
                </a:lnTo>
                <a:lnTo>
                  <a:pt x="783431" y="933450"/>
                </a:lnTo>
                <a:lnTo>
                  <a:pt x="776287" y="907257"/>
                </a:lnTo>
                <a:lnTo>
                  <a:pt x="752475" y="888207"/>
                </a:lnTo>
                <a:lnTo>
                  <a:pt x="752475" y="864394"/>
                </a:lnTo>
                <a:lnTo>
                  <a:pt x="728662" y="852488"/>
                </a:lnTo>
                <a:lnTo>
                  <a:pt x="711994" y="802482"/>
                </a:lnTo>
                <a:lnTo>
                  <a:pt x="688181" y="814388"/>
                </a:lnTo>
                <a:lnTo>
                  <a:pt x="659606" y="814388"/>
                </a:lnTo>
                <a:lnTo>
                  <a:pt x="647700" y="847725"/>
                </a:lnTo>
                <a:lnTo>
                  <a:pt x="623887" y="847725"/>
                </a:lnTo>
                <a:lnTo>
                  <a:pt x="576262" y="828675"/>
                </a:lnTo>
                <a:lnTo>
                  <a:pt x="554831" y="816769"/>
                </a:lnTo>
                <a:lnTo>
                  <a:pt x="547687" y="783432"/>
                </a:lnTo>
                <a:lnTo>
                  <a:pt x="561975" y="754857"/>
                </a:lnTo>
                <a:lnTo>
                  <a:pt x="533400" y="733425"/>
                </a:lnTo>
                <a:lnTo>
                  <a:pt x="509587" y="711994"/>
                </a:lnTo>
                <a:lnTo>
                  <a:pt x="473869" y="711994"/>
                </a:lnTo>
                <a:lnTo>
                  <a:pt x="435769" y="711994"/>
                </a:lnTo>
                <a:lnTo>
                  <a:pt x="438150" y="669132"/>
                </a:lnTo>
                <a:lnTo>
                  <a:pt x="428625" y="642938"/>
                </a:lnTo>
                <a:lnTo>
                  <a:pt x="423862" y="607219"/>
                </a:lnTo>
                <a:lnTo>
                  <a:pt x="426244" y="578644"/>
                </a:lnTo>
                <a:lnTo>
                  <a:pt x="440531" y="566738"/>
                </a:lnTo>
                <a:lnTo>
                  <a:pt x="450056" y="535782"/>
                </a:lnTo>
                <a:lnTo>
                  <a:pt x="457200" y="519113"/>
                </a:lnTo>
                <a:lnTo>
                  <a:pt x="481012" y="526257"/>
                </a:lnTo>
                <a:lnTo>
                  <a:pt x="495300" y="576263"/>
                </a:lnTo>
                <a:lnTo>
                  <a:pt x="507206" y="581025"/>
                </a:lnTo>
                <a:lnTo>
                  <a:pt x="526256" y="583407"/>
                </a:lnTo>
                <a:lnTo>
                  <a:pt x="554831" y="583407"/>
                </a:lnTo>
                <a:lnTo>
                  <a:pt x="557212" y="547688"/>
                </a:lnTo>
                <a:lnTo>
                  <a:pt x="545306" y="502444"/>
                </a:lnTo>
                <a:lnTo>
                  <a:pt x="545306" y="476250"/>
                </a:lnTo>
                <a:lnTo>
                  <a:pt x="581025" y="454819"/>
                </a:lnTo>
                <a:lnTo>
                  <a:pt x="604837" y="435769"/>
                </a:lnTo>
                <a:lnTo>
                  <a:pt x="640556" y="414338"/>
                </a:lnTo>
                <a:lnTo>
                  <a:pt x="645319" y="395288"/>
                </a:lnTo>
                <a:lnTo>
                  <a:pt x="633412" y="371475"/>
                </a:lnTo>
                <a:lnTo>
                  <a:pt x="614362" y="369094"/>
                </a:lnTo>
                <a:lnTo>
                  <a:pt x="609600" y="366713"/>
                </a:lnTo>
                <a:lnTo>
                  <a:pt x="597694" y="357188"/>
                </a:lnTo>
                <a:lnTo>
                  <a:pt x="611981" y="345282"/>
                </a:lnTo>
                <a:lnTo>
                  <a:pt x="652462" y="316707"/>
                </a:lnTo>
                <a:lnTo>
                  <a:pt x="678656" y="264319"/>
                </a:lnTo>
                <a:lnTo>
                  <a:pt x="666750" y="242888"/>
                </a:lnTo>
                <a:lnTo>
                  <a:pt x="638175" y="219075"/>
                </a:lnTo>
                <a:lnTo>
                  <a:pt x="642937" y="180975"/>
                </a:lnTo>
                <a:lnTo>
                  <a:pt x="673894" y="171450"/>
                </a:lnTo>
                <a:lnTo>
                  <a:pt x="700087" y="142875"/>
                </a:lnTo>
                <a:lnTo>
                  <a:pt x="700087" y="111919"/>
                </a:lnTo>
                <a:lnTo>
                  <a:pt x="666750" y="107157"/>
                </a:lnTo>
                <a:lnTo>
                  <a:pt x="645319" y="102394"/>
                </a:lnTo>
                <a:lnTo>
                  <a:pt x="645319" y="102394"/>
                </a:lnTo>
                <a:lnTo>
                  <a:pt x="678656" y="69057"/>
                </a:lnTo>
                <a:lnTo>
                  <a:pt x="685800" y="40482"/>
                </a:lnTo>
                <a:lnTo>
                  <a:pt x="678656" y="21432"/>
                </a:lnTo>
                <a:lnTo>
                  <a:pt x="695325" y="2382"/>
                </a:lnTo>
                <a:lnTo>
                  <a:pt x="628650" y="0"/>
                </a:lnTo>
                <a:lnTo>
                  <a:pt x="552450" y="52388"/>
                </a:lnTo>
                <a:lnTo>
                  <a:pt x="538162" y="90488"/>
                </a:lnTo>
                <a:lnTo>
                  <a:pt x="445294" y="126207"/>
                </a:lnTo>
                <a:lnTo>
                  <a:pt x="397669" y="159544"/>
                </a:lnTo>
                <a:lnTo>
                  <a:pt x="376237" y="190500"/>
                </a:lnTo>
                <a:lnTo>
                  <a:pt x="350044" y="140494"/>
                </a:lnTo>
                <a:lnTo>
                  <a:pt x="316706" y="140494"/>
                </a:lnTo>
                <a:lnTo>
                  <a:pt x="304800" y="166688"/>
                </a:lnTo>
                <a:lnTo>
                  <a:pt x="280987" y="230982"/>
                </a:lnTo>
                <a:lnTo>
                  <a:pt x="154781" y="223838"/>
                </a:lnTo>
                <a:lnTo>
                  <a:pt x="140494" y="245269"/>
                </a:lnTo>
                <a:lnTo>
                  <a:pt x="138112" y="280988"/>
                </a:lnTo>
                <a:lnTo>
                  <a:pt x="66675" y="309563"/>
                </a:lnTo>
                <a:lnTo>
                  <a:pt x="54769" y="323850"/>
                </a:lnTo>
                <a:lnTo>
                  <a:pt x="66675" y="381000"/>
                </a:lnTo>
                <a:lnTo>
                  <a:pt x="19050" y="423863"/>
                </a:lnTo>
                <a:lnTo>
                  <a:pt x="26194" y="490538"/>
                </a:lnTo>
                <a:lnTo>
                  <a:pt x="33337" y="554832"/>
                </a:lnTo>
                <a:lnTo>
                  <a:pt x="0" y="61436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7965760" y="5885816"/>
            <a:ext cx="395288" cy="900113"/>
          </a:xfrm>
          <a:custGeom>
            <a:avLst/>
            <a:gdLst>
              <a:gd name="connsiteX0" fmla="*/ 0 w 395287"/>
              <a:gd name="connsiteY0" fmla="*/ 0 h 900113"/>
              <a:gd name="connsiteX1" fmla="*/ 0 w 395287"/>
              <a:gd name="connsiteY1" fmla="*/ 107157 h 900113"/>
              <a:gd name="connsiteX2" fmla="*/ 9525 w 395287"/>
              <a:gd name="connsiteY2" fmla="*/ 135732 h 900113"/>
              <a:gd name="connsiteX3" fmla="*/ 9525 w 395287"/>
              <a:gd name="connsiteY3" fmla="*/ 171450 h 900113"/>
              <a:gd name="connsiteX4" fmla="*/ 54768 w 395287"/>
              <a:gd name="connsiteY4" fmla="*/ 226219 h 900113"/>
              <a:gd name="connsiteX5" fmla="*/ 73818 w 395287"/>
              <a:gd name="connsiteY5" fmla="*/ 247650 h 900113"/>
              <a:gd name="connsiteX6" fmla="*/ 100012 w 395287"/>
              <a:gd name="connsiteY6" fmla="*/ 302419 h 900113"/>
              <a:gd name="connsiteX7" fmla="*/ 97631 w 395287"/>
              <a:gd name="connsiteY7" fmla="*/ 357188 h 900113"/>
              <a:gd name="connsiteX8" fmla="*/ 152400 w 395287"/>
              <a:gd name="connsiteY8" fmla="*/ 423863 h 900113"/>
              <a:gd name="connsiteX9" fmla="*/ 176212 w 395287"/>
              <a:gd name="connsiteY9" fmla="*/ 600075 h 900113"/>
              <a:gd name="connsiteX10" fmla="*/ 185737 w 395287"/>
              <a:gd name="connsiteY10" fmla="*/ 633413 h 900113"/>
              <a:gd name="connsiteX11" fmla="*/ 200025 w 395287"/>
              <a:gd name="connsiteY11" fmla="*/ 726282 h 900113"/>
              <a:gd name="connsiteX12" fmla="*/ 350043 w 395287"/>
              <a:gd name="connsiteY12" fmla="*/ 895350 h 900113"/>
              <a:gd name="connsiteX13" fmla="*/ 361950 w 395287"/>
              <a:gd name="connsiteY13" fmla="*/ 900113 h 900113"/>
              <a:gd name="connsiteX14" fmla="*/ 381000 w 395287"/>
              <a:gd name="connsiteY14" fmla="*/ 838200 h 900113"/>
              <a:gd name="connsiteX15" fmla="*/ 373856 w 395287"/>
              <a:gd name="connsiteY15" fmla="*/ 823913 h 900113"/>
              <a:gd name="connsiteX16" fmla="*/ 369093 w 395287"/>
              <a:gd name="connsiteY16" fmla="*/ 754857 h 900113"/>
              <a:gd name="connsiteX17" fmla="*/ 390525 w 395287"/>
              <a:gd name="connsiteY17" fmla="*/ 731044 h 900113"/>
              <a:gd name="connsiteX18" fmla="*/ 395287 w 395287"/>
              <a:gd name="connsiteY18" fmla="*/ 688182 h 900113"/>
              <a:gd name="connsiteX19" fmla="*/ 366712 w 395287"/>
              <a:gd name="connsiteY19" fmla="*/ 647700 h 900113"/>
              <a:gd name="connsiteX20" fmla="*/ 364331 w 395287"/>
              <a:gd name="connsiteY20" fmla="*/ 604838 h 900113"/>
              <a:gd name="connsiteX21" fmla="*/ 395287 w 395287"/>
              <a:gd name="connsiteY21" fmla="*/ 550069 h 900113"/>
              <a:gd name="connsiteX22" fmla="*/ 395287 w 395287"/>
              <a:gd name="connsiteY22" fmla="*/ 511969 h 900113"/>
              <a:gd name="connsiteX23" fmla="*/ 381000 w 395287"/>
              <a:gd name="connsiteY23" fmla="*/ 476250 h 900113"/>
              <a:gd name="connsiteX24" fmla="*/ 319087 w 395287"/>
              <a:gd name="connsiteY24" fmla="*/ 464344 h 900113"/>
              <a:gd name="connsiteX25" fmla="*/ 292893 w 395287"/>
              <a:gd name="connsiteY25" fmla="*/ 440532 h 900113"/>
              <a:gd name="connsiteX26" fmla="*/ 285750 w 395287"/>
              <a:gd name="connsiteY26" fmla="*/ 414338 h 900113"/>
              <a:gd name="connsiteX27" fmla="*/ 300037 w 395287"/>
              <a:gd name="connsiteY27" fmla="*/ 376238 h 900113"/>
              <a:gd name="connsiteX28" fmla="*/ 295275 w 395287"/>
              <a:gd name="connsiteY28" fmla="*/ 321469 h 900113"/>
              <a:gd name="connsiteX29" fmla="*/ 288131 w 395287"/>
              <a:gd name="connsiteY29" fmla="*/ 288132 h 900113"/>
              <a:gd name="connsiteX30" fmla="*/ 257175 w 395287"/>
              <a:gd name="connsiteY30" fmla="*/ 211932 h 900113"/>
              <a:gd name="connsiteX31" fmla="*/ 180975 w 395287"/>
              <a:gd name="connsiteY31" fmla="*/ 183357 h 900113"/>
              <a:gd name="connsiteX32" fmla="*/ 147637 w 395287"/>
              <a:gd name="connsiteY32" fmla="*/ 142875 h 900113"/>
              <a:gd name="connsiteX33" fmla="*/ 121443 w 395287"/>
              <a:gd name="connsiteY33" fmla="*/ 104775 h 900113"/>
              <a:gd name="connsiteX34" fmla="*/ 45243 w 395287"/>
              <a:gd name="connsiteY34" fmla="*/ 66675 h 900113"/>
              <a:gd name="connsiteX35" fmla="*/ 0 w 395287"/>
              <a:gd name="connsiteY35" fmla="*/ 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5287" h="900113">
                <a:moveTo>
                  <a:pt x="0" y="0"/>
                </a:moveTo>
                <a:lnTo>
                  <a:pt x="0" y="107157"/>
                </a:lnTo>
                <a:lnTo>
                  <a:pt x="9525" y="135732"/>
                </a:lnTo>
                <a:lnTo>
                  <a:pt x="9525" y="171450"/>
                </a:lnTo>
                <a:lnTo>
                  <a:pt x="54768" y="226219"/>
                </a:lnTo>
                <a:lnTo>
                  <a:pt x="73818" y="247650"/>
                </a:lnTo>
                <a:lnTo>
                  <a:pt x="100012" y="302419"/>
                </a:lnTo>
                <a:cubicBezTo>
                  <a:pt x="99218" y="320675"/>
                  <a:pt x="98425" y="338932"/>
                  <a:pt x="97631" y="357188"/>
                </a:cubicBezTo>
                <a:lnTo>
                  <a:pt x="152400" y="423863"/>
                </a:lnTo>
                <a:lnTo>
                  <a:pt x="176212" y="600075"/>
                </a:lnTo>
                <a:lnTo>
                  <a:pt x="185737" y="633413"/>
                </a:lnTo>
                <a:lnTo>
                  <a:pt x="200025" y="726282"/>
                </a:lnTo>
                <a:lnTo>
                  <a:pt x="350043" y="895350"/>
                </a:lnTo>
                <a:lnTo>
                  <a:pt x="361950" y="900113"/>
                </a:lnTo>
                <a:lnTo>
                  <a:pt x="381000" y="838200"/>
                </a:lnTo>
                <a:lnTo>
                  <a:pt x="373856" y="823913"/>
                </a:lnTo>
                <a:lnTo>
                  <a:pt x="369093" y="754857"/>
                </a:lnTo>
                <a:lnTo>
                  <a:pt x="390525" y="731044"/>
                </a:lnTo>
                <a:lnTo>
                  <a:pt x="395287" y="688182"/>
                </a:lnTo>
                <a:lnTo>
                  <a:pt x="366712" y="647700"/>
                </a:lnTo>
                <a:lnTo>
                  <a:pt x="364331" y="604838"/>
                </a:lnTo>
                <a:lnTo>
                  <a:pt x="395287" y="550069"/>
                </a:lnTo>
                <a:lnTo>
                  <a:pt x="395287" y="511969"/>
                </a:lnTo>
                <a:lnTo>
                  <a:pt x="381000" y="476250"/>
                </a:lnTo>
                <a:lnTo>
                  <a:pt x="319087" y="464344"/>
                </a:lnTo>
                <a:lnTo>
                  <a:pt x="292893" y="440532"/>
                </a:lnTo>
                <a:lnTo>
                  <a:pt x="285750" y="414338"/>
                </a:lnTo>
                <a:lnTo>
                  <a:pt x="300037" y="376238"/>
                </a:lnTo>
                <a:lnTo>
                  <a:pt x="295275" y="321469"/>
                </a:lnTo>
                <a:lnTo>
                  <a:pt x="288131" y="288132"/>
                </a:lnTo>
                <a:lnTo>
                  <a:pt x="257175" y="211932"/>
                </a:lnTo>
                <a:lnTo>
                  <a:pt x="180975" y="183357"/>
                </a:lnTo>
                <a:lnTo>
                  <a:pt x="147637" y="142875"/>
                </a:lnTo>
                <a:lnTo>
                  <a:pt x="121443" y="104775"/>
                </a:lnTo>
                <a:lnTo>
                  <a:pt x="45243" y="66675"/>
                </a:lnTo>
                <a:lnTo>
                  <a:pt x="0" y="0"/>
                </a:lnTo>
                <a:close/>
              </a:path>
            </a:pathLst>
          </a:custGeom>
          <a:ln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Freeform 35"/>
          <p:cNvSpPr/>
          <p:nvPr/>
        </p:nvSpPr>
        <p:spPr>
          <a:xfrm>
            <a:off x="8251510" y="5757229"/>
            <a:ext cx="708025" cy="1054100"/>
          </a:xfrm>
          <a:custGeom>
            <a:avLst/>
            <a:gdLst>
              <a:gd name="connsiteX0" fmla="*/ 85725 w 707231"/>
              <a:gd name="connsiteY0" fmla="*/ 1033462 h 1033462"/>
              <a:gd name="connsiteX1" fmla="*/ 154781 w 707231"/>
              <a:gd name="connsiteY1" fmla="*/ 1026319 h 1033462"/>
              <a:gd name="connsiteX2" fmla="*/ 200025 w 707231"/>
              <a:gd name="connsiteY2" fmla="*/ 1012031 h 1033462"/>
              <a:gd name="connsiteX3" fmla="*/ 247650 w 707231"/>
              <a:gd name="connsiteY3" fmla="*/ 969169 h 1033462"/>
              <a:gd name="connsiteX4" fmla="*/ 276225 w 707231"/>
              <a:gd name="connsiteY4" fmla="*/ 912019 h 1033462"/>
              <a:gd name="connsiteX5" fmla="*/ 350043 w 707231"/>
              <a:gd name="connsiteY5" fmla="*/ 871537 h 1033462"/>
              <a:gd name="connsiteX6" fmla="*/ 411956 w 707231"/>
              <a:gd name="connsiteY6" fmla="*/ 823912 h 1033462"/>
              <a:gd name="connsiteX7" fmla="*/ 411956 w 707231"/>
              <a:gd name="connsiteY7" fmla="*/ 781050 h 1033462"/>
              <a:gd name="connsiteX8" fmla="*/ 471487 w 707231"/>
              <a:gd name="connsiteY8" fmla="*/ 671512 h 1033462"/>
              <a:gd name="connsiteX9" fmla="*/ 547687 w 707231"/>
              <a:gd name="connsiteY9" fmla="*/ 642937 h 1033462"/>
              <a:gd name="connsiteX10" fmla="*/ 595312 w 707231"/>
              <a:gd name="connsiteY10" fmla="*/ 592931 h 1033462"/>
              <a:gd name="connsiteX11" fmla="*/ 597693 w 707231"/>
              <a:gd name="connsiteY11" fmla="*/ 438150 h 1033462"/>
              <a:gd name="connsiteX12" fmla="*/ 604837 w 707231"/>
              <a:gd name="connsiteY12" fmla="*/ 350044 h 1033462"/>
              <a:gd name="connsiteX13" fmla="*/ 614362 w 707231"/>
              <a:gd name="connsiteY13" fmla="*/ 295275 h 1033462"/>
              <a:gd name="connsiteX14" fmla="*/ 671512 w 707231"/>
              <a:gd name="connsiteY14" fmla="*/ 219075 h 1033462"/>
              <a:gd name="connsiteX15" fmla="*/ 707231 w 707231"/>
              <a:gd name="connsiteY15" fmla="*/ 147637 h 1033462"/>
              <a:gd name="connsiteX16" fmla="*/ 697706 w 707231"/>
              <a:gd name="connsiteY16" fmla="*/ 97631 h 1033462"/>
              <a:gd name="connsiteX17" fmla="*/ 702468 w 707231"/>
              <a:gd name="connsiteY17" fmla="*/ 35719 h 1033462"/>
              <a:gd name="connsiteX18" fmla="*/ 628650 w 707231"/>
              <a:gd name="connsiteY18" fmla="*/ 0 h 1033462"/>
              <a:gd name="connsiteX19" fmla="*/ 600075 w 707231"/>
              <a:gd name="connsiteY19" fmla="*/ 28575 h 1033462"/>
              <a:gd name="connsiteX20" fmla="*/ 597693 w 707231"/>
              <a:gd name="connsiteY20" fmla="*/ 69056 h 1033462"/>
              <a:gd name="connsiteX21" fmla="*/ 583406 w 707231"/>
              <a:gd name="connsiteY21" fmla="*/ 88106 h 1033462"/>
              <a:gd name="connsiteX22" fmla="*/ 523875 w 707231"/>
              <a:gd name="connsiteY22" fmla="*/ 95250 h 1033462"/>
              <a:gd name="connsiteX23" fmla="*/ 509587 w 707231"/>
              <a:gd name="connsiteY23" fmla="*/ 135731 h 1033462"/>
              <a:gd name="connsiteX24" fmla="*/ 478631 w 707231"/>
              <a:gd name="connsiteY24" fmla="*/ 128587 h 1033462"/>
              <a:gd name="connsiteX25" fmla="*/ 466725 w 707231"/>
              <a:gd name="connsiteY25" fmla="*/ 154781 h 1033462"/>
              <a:gd name="connsiteX26" fmla="*/ 431006 w 707231"/>
              <a:gd name="connsiteY26" fmla="*/ 147637 h 1033462"/>
              <a:gd name="connsiteX27" fmla="*/ 376237 w 707231"/>
              <a:gd name="connsiteY27" fmla="*/ 169069 h 1033462"/>
              <a:gd name="connsiteX28" fmla="*/ 319087 w 707231"/>
              <a:gd name="connsiteY28" fmla="*/ 166687 h 1033462"/>
              <a:gd name="connsiteX29" fmla="*/ 307181 w 707231"/>
              <a:gd name="connsiteY29" fmla="*/ 135731 h 1033462"/>
              <a:gd name="connsiteX30" fmla="*/ 273843 w 707231"/>
              <a:gd name="connsiteY30" fmla="*/ 147637 h 1033462"/>
              <a:gd name="connsiteX31" fmla="*/ 178593 w 707231"/>
              <a:gd name="connsiteY31" fmla="*/ 173831 h 1033462"/>
              <a:gd name="connsiteX32" fmla="*/ 188118 w 707231"/>
              <a:gd name="connsiteY32" fmla="*/ 202406 h 1033462"/>
              <a:gd name="connsiteX33" fmla="*/ 195262 w 707231"/>
              <a:gd name="connsiteY33" fmla="*/ 233362 h 1033462"/>
              <a:gd name="connsiteX34" fmla="*/ 142875 w 707231"/>
              <a:gd name="connsiteY34" fmla="*/ 338137 h 1033462"/>
              <a:gd name="connsiteX35" fmla="*/ 57150 w 707231"/>
              <a:gd name="connsiteY35" fmla="*/ 323850 h 1033462"/>
              <a:gd name="connsiteX36" fmla="*/ 11906 w 707231"/>
              <a:gd name="connsiteY36" fmla="*/ 347662 h 1033462"/>
              <a:gd name="connsiteX37" fmla="*/ 0 w 707231"/>
              <a:gd name="connsiteY37" fmla="*/ 400050 h 1033462"/>
              <a:gd name="connsiteX38" fmla="*/ 14287 w 707231"/>
              <a:gd name="connsiteY38" fmla="*/ 476250 h 1033462"/>
              <a:gd name="connsiteX39" fmla="*/ 11906 w 707231"/>
              <a:gd name="connsiteY39" fmla="*/ 519112 h 1033462"/>
              <a:gd name="connsiteX40" fmla="*/ 0 w 707231"/>
              <a:gd name="connsiteY40" fmla="*/ 550069 h 1033462"/>
              <a:gd name="connsiteX41" fmla="*/ 11906 w 707231"/>
              <a:gd name="connsiteY41" fmla="*/ 561975 h 1033462"/>
              <a:gd name="connsiteX42" fmla="*/ 30956 w 707231"/>
              <a:gd name="connsiteY42" fmla="*/ 592931 h 1033462"/>
              <a:gd name="connsiteX43" fmla="*/ 97631 w 707231"/>
              <a:gd name="connsiteY43" fmla="*/ 609600 h 1033462"/>
              <a:gd name="connsiteX44" fmla="*/ 104775 w 707231"/>
              <a:gd name="connsiteY44" fmla="*/ 676275 h 1033462"/>
              <a:gd name="connsiteX45" fmla="*/ 90487 w 707231"/>
              <a:gd name="connsiteY45" fmla="*/ 728662 h 1033462"/>
              <a:gd name="connsiteX46" fmla="*/ 80962 w 707231"/>
              <a:gd name="connsiteY46" fmla="*/ 747712 h 1033462"/>
              <a:gd name="connsiteX47" fmla="*/ 80962 w 707231"/>
              <a:gd name="connsiteY47" fmla="*/ 781050 h 1033462"/>
              <a:gd name="connsiteX48" fmla="*/ 109537 w 707231"/>
              <a:gd name="connsiteY48" fmla="*/ 819150 h 1033462"/>
              <a:gd name="connsiteX49" fmla="*/ 102393 w 707231"/>
              <a:gd name="connsiteY49" fmla="*/ 869156 h 1033462"/>
              <a:gd name="connsiteX50" fmla="*/ 83343 w 707231"/>
              <a:gd name="connsiteY50" fmla="*/ 890587 h 1033462"/>
              <a:gd name="connsiteX51" fmla="*/ 85725 w 707231"/>
              <a:gd name="connsiteY51" fmla="*/ 954881 h 1033462"/>
              <a:gd name="connsiteX52" fmla="*/ 92868 w 707231"/>
              <a:gd name="connsiteY52" fmla="*/ 966787 h 1033462"/>
              <a:gd name="connsiteX53" fmla="*/ 85725 w 707231"/>
              <a:gd name="connsiteY53" fmla="*/ 1033462 h 1033462"/>
              <a:gd name="connsiteX0" fmla="*/ 71437 w 707231"/>
              <a:gd name="connsiteY0" fmla="*/ 1031081 h 1031081"/>
              <a:gd name="connsiteX1" fmla="*/ 154781 w 707231"/>
              <a:gd name="connsiteY1" fmla="*/ 1026319 h 1031081"/>
              <a:gd name="connsiteX2" fmla="*/ 200025 w 707231"/>
              <a:gd name="connsiteY2" fmla="*/ 1012031 h 1031081"/>
              <a:gd name="connsiteX3" fmla="*/ 247650 w 707231"/>
              <a:gd name="connsiteY3" fmla="*/ 969169 h 1031081"/>
              <a:gd name="connsiteX4" fmla="*/ 276225 w 707231"/>
              <a:gd name="connsiteY4" fmla="*/ 912019 h 1031081"/>
              <a:gd name="connsiteX5" fmla="*/ 350043 w 707231"/>
              <a:gd name="connsiteY5" fmla="*/ 871537 h 1031081"/>
              <a:gd name="connsiteX6" fmla="*/ 411956 w 707231"/>
              <a:gd name="connsiteY6" fmla="*/ 823912 h 1031081"/>
              <a:gd name="connsiteX7" fmla="*/ 411956 w 707231"/>
              <a:gd name="connsiteY7" fmla="*/ 781050 h 1031081"/>
              <a:gd name="connsiteX8" fmla="*/ 471487 w 707231"/>
              <a:gd name="connsiteY8" fmla="*/ 671512 h 1031081"/>
              <a:gd name="connsiteX9" fmla="*/ 547687 w 707231"/>
              <a:gd name="connsiteY9" fmla="*/ 642937 h 1031081"/>
              <a:gd name="connsiteX10" fmla="*/ 595312 w 707231"/>
              <a:gd name="connsiteY10" fmla="*/ 592931 h 1031081"/>
              <a:gd name="connsiteX11" fmla="*/ 597693 w 707231"/>
              <a:gd name="connsiteY11" fmla="*/ 438150 h 1031081"/>
              <a:gd name="connsiteX12" fmla="*/ 604837 w 707231"/>
              <a:gd name="connsiteY12" fmla="*/ 350044 h 1031081"/>
              <a:gd name="connsiteX13" fmla="*/ 614362 w 707231"/>
              <a:gd name="connsiteY13" fmla="*/ 295275 h 1031081"/>
              <a:gd name="connsiteX14" fmla="*/ 671512 w 707231"/>
              <a:gd name="connsiteY14" fmla="*/ 219075 h 1031081"/>
              <a:gd name="connsiteX15" fmla="*/ 707231 w 707231"/>
              <a:gd name="connsiteY15" fmla="*/ 147637 h 1031081"/>
              <a:gd name="connsiteX16" fmla="*/ 697706 w 707231"/>
              <a:gd name="connsiteY16" fmla="*/ 97631 h 1031081"/>
              <a:gd name="connsiteX17" fmla="*/ 702468 w 707231"/>
              <a:gd name="connsiteY17" fmla="*/ 35719 h 1031081"/>
              <a:gd name="connsiteX18" fmla="*/ 628650 w 707231"/>
              <a:gd name="connsiteY18" fmla="*/ 0 h 1031081"/>
              <a:gd name="connsiteX19" fmla="*/ 600075 w 707231"/>
              <a:gd name="connsiteY19" fmla="*/ 28575 h 1031081"/>
              <a:gd name="connsiteX20" fmla="*/ 597693 w 707231"/>
              <a:gd name="connsiteY20" fmla="*/ 69056 h 1031081"/>
              <a:gd name="connsiteX21" fmla="*/ 583406 w 707231"/>
              <a:gd name="connsiteY21" fmla="*/ 88106 h 1031081"/>
              <a:gd name="connsiteX22" fmla="*/ 523875 w 707231"/>
              <a:gd name="connsiteY22" fmla="*/ 95250 h 1031081"/>
              <a:gd name="connsiteX23" fmla="*/ 509587 w 707231"/>
              <a:gd name="connsiteY23" fmla="*/ 135731 h 1031081"/>
              <a:gd name="connsiteX24" fmla="*/ 478631 w 707231"/>
              <a:gd name="connsiteY24" fmla="*/ 128587 h 1031081"/>
              <a:gd name="connsiteX25" fmla="*/ 466725 w 707231"/>
              <a:gd name="connsiteY25" fmla="*/ 154781 h 1031081"/>
              <a:gd name="connsiteX26" fmla="*/ 431006 w 707231"/>
              <a:gd name="connsiteY26" fmla="*/ 147637 h 1031081"/>
              <a:gd name="connsiteX27" fmla="*/ 376237 w 707231"/>
              <a:gd name="connsiteY27" fmla="*/ 169069 h 1031081"/>
              <a:gd name="connsiteX28" fmla="*/ 319087 w 707231"/>
              <a:gd name="connsiteY28" fmla="*/ 166687 h 1031081"/>
              <a:gd name="connsiteX29" fmla="*/ 307181 w 707231"/>
              <a:gd name="connsiteY29" fmla="*/ 135731 h 1031081"/>
              <a:gd name="connsiteX30" fmla="*/ 273843 w 707231"/>
              <a:gd name="connsiteY30" fmla="*/ 147637 h 1031081"/>
              <a:gd name="connsiteX31" fmla="*/ 178593 w 707231"/>
              <a:gd name="connsiteY31" fmla="*/ 173831 h 1031081"/>
              <a:gd name="connsiteX32" fmla="*/ 188118 w 707231"/>
              <a:gd name="connsiteY32" fmla="*/ 202406 h 1031081"/>
              <a:gd name="connsiteX33" fmla="*/ 195262 w 707231"/>
              <a:gd name="connsiteY33" fmla="*/ 233362 h 1031081"/>
              <a:gd name="connsiteX34" fmla="*/ 142875 w 707231"/>
              <a:gd name="connsiteY34" fmla="*/ 338137 h 1031081"/>
              <a:gd name="connsiteX35" fmla="*/ 57150 w 707231"/>
              <a:gd name="connsiteY35" fmla="*/ 323850 h 1031081"/>
              <a:gd name="connsiteX36" fmla="*/ 11906 w 707231"/>
              <a:gd name="connsiteY36" fmla="*/ 347662 h 1031081"/>
              <a:gd name="connsiteX37" fmla="*/ 0 w 707231"/>
              <a:gd name="connsiteY37" fmla="*/ 400050 h 1031081"/>
              <a:gd name="connsiteX38" fmla="*/ 14287 w 707231"/>
              <a:gd name="connsiteY38" fmla="*/ 476250 h 1031081"/>
              <a:gd name="connsiteX39" fmla="*/ 11906 w 707231"/>
              <a:gd name="connsiteY39" fmla="*/ 519112 h 1031081"/>
              <a:gd name="connsiteX40" fmla="*/ 0 w 707231"/>
              <a:gd name="connsiteY40" fmla="*/ 550069 h 1031081"/>
              <a:gd name="connsiteX41" fmla="*/ 11906 w 707231"/>
              <a:gd name="connsiteY41" fmla="*/ 561975 h 1031081"/>
              <a:gd name="connsiteX42" fmla="*/ 30956 w 707231"/>
              <a:gd name="connsiteY42" fmla="*/ 592931 h 1031081"/>
              <a:gd name="connsiteX43" fmla="*/ 97631 w 707231"/>
              <a:gd name="connsiteY43" fmla="*/ 609600 h 1031081"/>
              <a:gd name="connsiteX44" fmla="*/ 104775 w 707231"/>
              <a:gd name="connsiteY44" fmla="*/ 676275 h 1031081"/>
              <a:gd name="connsiteX45" fmla="*/ 90487 w 707231"/>
              <a:gd name="connsiteY45" fmla="*/ 728662 h 1031081"/>
              <a:gd name="connsiteX46" fmla="*/ 80962 w 707231"/>
              <a:gd name="connsiteY46" fmla="*/ 747712 h 1031081"/>
              <a:gd name="connsiteX47" fmla="*/ 80962 w 707231"/>
              <a:gd name="connsiteY47" fmla="*/ 781050 h 1031081"/>
              <a:gd name="connsiteX48" fmla="*/ 109537 w 707231"/>
              <a:gd name="connsiteY48" fmla="*/ 819150 h 1031081"/>
              <a:gd name="connsiteX49" fmla="*/ 102393 w 707231"/>
              <a:gd name="connsiteY49" fmla="*/ 869156 h 1031081"/>
              <a:gd name="connsiteX50" fmla="*/ 83343 w 707231"/>
              <a:gd name="connsiteY50" fmla="*/ 890587 h 1031081"/>
              <a:gd name="connsiteX51" fmla="*/ 85725 w 707231"/>
              <a:gd name="connsiteY51" fmla="*/ 954881 h 1031081"/>
              <a:gd name="connsiteX52" fmla="*/ 92868 w 707231"/>
              <a:gd name="connsiteY52" fmla="*/ 966787 h 1031081"/>
              <a:gd name="connsiteX53" fmla="*/ 71437 w 707231"/>
              <a:gd name="connsiteY53" fmla="*/ 1031081 h 1031081"/>
              <a:gd name="connsiteX0" fmla="*/ 71437 w 707231"/>
              <a:gd name="connsiteY0" fmla="*/ 1031081 h 1031082"/>
              <a:gd name="connsiteX1" fmla="*/ 119062 w 707231"/>
              <a:gd name="connsiteY1" fmla="*/ 1031082 h 1031082"/>
              <a:gd name="connsiteX2" fmla="*/ 154781 w 707231"/>
              <a:gd name="connsiteY2" fmla="*/ 1026319 h 1031082"/>
              <a:gd name="connsiteX3" fmla="*/ 200025 w 707231"/>
              <a:gd name="connsiteY3" fmla="*/ 1012031 h 1031082"/>
              <a:gd name="connsiteX4" fmla="*/ 247650 w 707231"/>
              <a:gd name="connsiteY4" fmla="*/ 969169 h 1031082"/>
              <a:gd name="connsiteX5" fmla="*/ 276225 w 707231"/>
              <a:gd name="connsiteY5" fmla="*/ 912019 h 1031082"/>
              <a:gd name="connsiteX6" fmla="*/ 350043 w 707231"/>
              <a:gd name="connsiteY6" fmla="*/ 871537 h 1031082"/>
              <a:gd name="connsiteX7" fmla="*/ 411956 w 707231"/>
              <a:gd name="connsiteY7" fmla="*/ 823912 h 1031082"/>
              <a:gd name="connsiteX8" fmla="*/ 411956 w 707231"/>
              <a:gd name="connsiteY8" fmla="*/ 781050 h 1031082"/>
              <a:gd name="connsiteX9" fmla="*/ 471487 w 707231"/>
              <a:gd name="connsiteY9" fmla="*/ 671512 h 1031082"/>
              <a:gd name="connsiteX10" fmla="*/ 547687 w 707231"/>
              <a:gd name="connsiteY10" fmla="*/ 642937 h 1031082"/>
              <a:gd name="connsiteX11" fmla="*/ 595312 w 707231"/>
              <a:gd name="connsiteY11" fmla="*/ 592931 h 1031082"/>
              <a:gd name="connsiteX12" fmla="*/ 597693 w 707231"/>
              <a:gd name="connsiteY12" fmla="*/ 438150 h 1031082"/>
              <a:gd name="connsiteX13" fmla="*/ 604837 w 707231"/>
              <a:gd name="connsiteY13" fmla="*/ 350044 h 1031082"/>
              <a:gd name="connsiteX14" fmla="*/ 614362 w 707231"/>
              <a:gd name="connsiteY14" fmla="*/ 295275 h 1031082"/>
              <a:gd name="connsiteX15" fmla="*/ 671512 w 707231"/>
              <a:gd name="connsiteY15" fmla="*/ 219075 h 1031082"/>
              <a:gd name="connsiteX16" fmla="*/ 707231 w 707231"/>
              <a:gd name="connsiteY16" fmla="*/ 147637 h 1031082"/>
              <a:gd name="connsiteX17" fmla="*/ 697706 w 707231"/>
              <a:gd name="connsiteY17" fmla="*/ 97631 h 1031082"/>
              <a:gd name="connsiteX18" fmla="*/ 702468 w 707231"/>
              <a:gd name="connsiteY18" fmla="*/ 35719 h 1031082"/>
              <a:gd name="connsiteX19" fmla="*/ 628650 w 707231"/>
              <a:gd name="connsiteY19" fmla="*/ 0 h 1031082"/>
              <a:gd name="connsiteX20" fmla="*/ 600075 w 707231"/>
              <a:gd name="connsiteY20" fmla="*/ 28575 h 1031082"/>
              <a:gd name="connsiteX21" fmla="*/ 597693 w 707231"/>
              <a:gd name="connsiteY21" fmla="*/ 69056 h 1031082"/>
              <a:gd name="connsiteX22" fmla="*/ 583406 w 707231"/>
              <a:gd name="connsiteY22" fmla="*/ 88106 h 1031082"/>
              <a:gd name="connsiteX23" fmla="*/ 523875 w 707231"/>
              <a:gd name="connsiteY23" fmla="*/ 95250 h 1031082"/>
              <a:gd name="connsiteX24" fmla="*/ 509587 w 707231"/>
              <a:gd name="connsiteY24" fmla="*/ 135731 h 1031082"/>
              <a:gd name="connsiteX25" fmla="*/ 478631 w 707231"/>
              <a:gd name="connsiteY25" fmla="*/ 128587 h 1031082"/>
              <a:gd name="connsiteX26" fmla="*/ 466725 w 707231"/>
              <a:gd name="connsiteY26" fmla="*/ 154781 h 1031082"/>
              <a:gd name="connsiteX27" fmla="*/ 431006 w 707231"/>
              <a:gd name="connsiteY27" fmla="*/ 147637 h 1031082"/>
              <a:gd name="connsiteX28" fmla="*/ 376237 w 707231"/>
              <a:gd name="connsiteY28" fmla="*/ 169069 h 1031082"/>
              <a:gd name="connsiteX29" fmla="*/ 319087 w 707231"/>
              <a:gd name="connsiteY29" fmla="*/ 166687 h 1031082"/>
              <a:gd name="connsiteX30" fmla="*/ 307181 w 707231"/>
              <a:gd name="connsiteY30" fmla="*/ 135731 h 1031082"/>
              <a:gd name="connsiteX31" fmla="*/ 273843 w 707231"/>
              <a:gd name="connsiteY31" fmla="*/ 147637 h 1031082"/>
              <a:gd name="connsiteX32" fmla="*/ 178593 w 707231"/>
              <a:gd name="connsiteY32" fmla="*/ 173831 h 1031082"/>
              <a:gd name="connsiteX33" fmla="*/ 188118 w 707231"/>
              <a:gd name="connsiteY33" fmla="*/ 202406 h 1031082"/>
              <a:gd name="connsiteX34" fmla="*/ 195262 w 707231"/>
              <a:gd name="connsiteY34" fmla="*/ 233362 h 1031082"/>
              <a:gd name="connsiteX35" fmla="*/ 142875 w 707231"/>
              <a:gd name="connsiteY35" fmla="*/ 338137 h 1031082"/>
              <a:gd name="connsiteX36" fmla="*/ 57150 w 707231"/>
              <a:gd name="connsiteY36" fmla="*/ 323850 h 1031082"/>
              <a:gd name="connsiteX37" fmla="*/ 11906 w 707231"/>
              <a:gd name="connsiteY37" fmla="*/ 347662 h 1031082"/>
              <a:gd name="connsiteX38" fmla="*/ 0 w 707231"/>
              <a:gd name="connsiteY38" fmla="*/ 400050 h 1031082"/>
              <a:gd name="connsiteX39" fmla="*/ 14287 w 707231"/>
              <a:gd name="connsiteY39" fmla="*/ 476250 h 1031082"/>
              <a:gd name="connsiteX40" fmla="*/ 11906 w 707231"/>
              <a:gd name="connsiteY40" fmla="*/ 519112 h 1031082"/>
              <a:gd name="connsiteX41" fmla="*/ 0 w 707231"/>
              <a:gd name="connsiteY41" fmla="*/ 550069 h 1031082"/>
              <a:gd name="connsiteX42" fmla="*/ 11906 w 707231"/>
              <a:gd name="connsiteY42" fmla="*/ 561975 h 1031082"/>
              <a:gd name="connsiteX43" fmla="*/ 30956 w 707231"/>
              <a:gd name="connsiteY43" fmla="*/ 592931 h 1031082"/>
              <a:gd name="connsiteX44" fmla="*/ 97631 w 707231"/>
              <a:gd name="connsiteY44" fmla="*/ 609600 h 1031082"/>
              <a:gd name="connsiteX45" fmla="*/ 104775 w 707231"/>
              <a:gd name="connsiteY45" fmla="*/ 676275 h 1031082"/>
              <a:gd name="connsiteX46" fmla="*/ 90487 w 707231"/>
              <a:gd name="connsiteY46" fmla="*/ 728662 h 1031082"/>
              <a:gd name="connsiteX47" fmla="*/ 80962 w 707231"/>
              <a:gd name="connsiteY47" fmla="*/ 747712 h 1031082"/>
              <a:gd name="connsiteX48" fmla="*/ 80962 w 707231"/>
              <a:gd name="connsiteY48" fmla="*/ 781050 h 1031082"/>
              <a:gd name="connsiteX49" fmla="*/ 109537 w 707231"/>
              <a:gd name="connsiteY49" fmla="*/ 819150 h 1031082"/>
              <a:gd name="connsiteX50" fmla="*/ 102393 w 707231"/>
              <a:gd name="connsiteY50" fmla="*/ 869156 h 1031082"/>
              <a:gd name="connsiteX51" fmla="*/ 83343 w 707231"/>
              <a:gd name="connsiteY51" fmla="*/ 890587 h 1031082"/>
              <a:gd name="connsiteX52" fmla="*/ 85725 w 707231"/>
              <a:gd name="connsiteY52" fmla="*/ 954881 h 1031082"/>
              <a:gd name="connsiteX53" fmla="*/ 92868 w 707231"/>
              <a:gd name="connsiteY53" fmla="*/ 966787 h 1031082"/>
              <a:gd name="connsiteX54" fmla="*/ 71437 w 707231"/>
              <a:gd name="connsiteY54" fmla="*/ 1031081 h 1031082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54781 w 707231"/>
              <a:gd name="connsiteY2" fmla="*/ 1026319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64306 w 707231"/>
              <a:gd name="connsiteY2" fmla="*/ 1033462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4894"/>
              <a:gd name="connsiteX1" fmla="*/ 102393 w 707231"/>
              <a:gd name="connsiteY1" fmla="*/ 1054894 h 1054894"/>
              <a:gd name="connsiteX2" fmla="*/ 164306 w 707231"/>
              <a:gd name="connsiteY2" fmla="*/ 1033462 h 1054894"/>
              <a:gd name="connsiteX3" fmla="*/ 200025 w 707231"/>
              <a:gd name="connsiteY3" fmla="*/ 1012031 h 1054894"/>
              <a:gd name="connsiteX4" fmla="*/ 247650 w 707231"/>
              <a:gd name="connsiteY4" fmla="*/ 969169 h 1054894"/>
              <a:gd name="connsiteX5" fmla="*/ 276225 w 707231"/>
              <a:gd name="connsiteY5" fmla="*/ 912019 h 1054894"/>
              <a:gd name="connsiteX6" fmla="*/ 350043 w 707231"/>
              <a:gd name="connsiteY6" fmla="*/ 871537 h 1054894"/>
              <a:gd name="connsiteX7" fmla="*/ 411956 w 707231"/>
              <a:gd name="connsiteY7" fmla="*/ 823912 h 1054894"/>
              <a:gd name="connsiteX8" fmla="*/ 411956 w 707231"/>
              <a:gd name="connsiteY8" fmla="*/ 781050 h 1054894"/>
              <a:gd name="connsiteX9" fmla="*/ 471487 w 707231"/>
              <a:gd name="connsiteY9" fmla="*/ 671512 h 1054894"/>
              <a:gd name="connsiteX10" fmla="*/ 547687 w 707231"/>
              <a:gd name="connsiteY10" fmla="*/ 642937 h 1054894"/>
              <a:gd name="connsiteX11" fmla="*/ 595312 w 707231"/>
              <a:gd name="connsiteY11" fmla="*/ 592931 h 1054894"/>
              <a:gd name="connsiteX12" fmla="*/ 597693 w 707231"/>
              <a:gd name="connsiteY12" fmla="*/ 438150 h 1054894"/>
              <a:gd name="connsiteX13" fmla="*/ 604837 w 707231"/>
              <a:gd name="connsiteY13" fmla="*/ 350044 h 1054894"/>
              <a:gd name="connsiteX14" fmla="*/ 614362 w 707231"/>
              <a:gd name="connsiteY14" fmla="*/ 295275 h 1054894"/>
              <a:gd name="connsiteX15" fmla="*/ 671512 w 707231"/>
              <a:gd name="connsiteY15" fmla="*/ 219075 h 1054894"/>
              <a:gd name="connsiteX16" fmla="*/ 707231 w 707231"/>
              <a:gd name="connsiteY16" fmla="*/ 147637 h 1054894"/>
              <a:gd name="connsiteX17" fmla="*/ 697706 w 707231"/>
              <a:gd name="connsiteY17" fmla="*/ 97631 h 1054894"/>
              <a:gd name="connsiteX18" fmla="*/ 702468 w 707231"/>
              <a:gd name="connsiteY18" fmla="*/ 35719 h 1054894"/>
              <a:gd name="connsiteX19" fmla="*/ 628650 w 707231"/>
              <a:gd name="connsiteY19" fmla="*/ 0 h 1054894"/>
              <a:gd name="connsiteX20" fmla="*/ 600075 w 707231"/>
              <a:gd name="connsiteY20" fmla="*/ 28575 h 1054894"/>
              <a:gd name="connsiteX21" fmla="*/ 597693 w 707231"/>
              <a:gd name="connsiteY21" fmla="*/ 69056 h 1054894"/>
              <a:gd name="connsiteX22" fmla="*/ 583406 w 707231"/>
              <a:gd name="connsiteY22" fmla="*/ 88106 h 1054894"/>
              <a:gd name="connsiteX23" fmla="*/ 523875 w 707231"/>
              <a:gd name="connsiteY23" fmla="*/ 95250 h 1054894"/>
              <a:gd name="connsiteX24" fmla="*/ 509587 w 707231"/>
              <a:gd name="connsiteY24" fmla="*/ 135731 h 1054894"/>
              <a:gd name="connsiteX25" fmla="*/ 478631 w 707231"/>
              <a:gd name="connsiteY25" fmla="*/ 128587 h 1054894"/>
              <a:gd name="connsiteX26" fmla="*/ 466725 w 707231"/>
              <a:gd name="connsiteY26" fmla="*/ 154781 h 1054894"/>
              <a:gd name="connsiteX27" fmla="*/ 431006 w 707231"/>
              <a:gd name="connsiteY27" fmla="*/ 147637 h 1054894"/>
              <a:gd name="connsiteX28" fmla="*/ 376237 w 707231"/>
              <a:gd name="connsiteY28" fmla="*/ 169069 h 1054894"/>
              <a:gd name="connsiteX29" fmla="*/ 319087 w 707231"/>
              <a:gd name="connsiteY29" fmla="*/ 166687 h 1054894"/>
              <a:gd name="connsiteX30" fmla="*/ 307181 w 707231"/>
              <a:gd name="connsiteY30" fmla="*/ 135731 h 1054894"/>
              <a:gd name="connsiteX31" fmla="*/ 273843 w 707231"/>
              <a:gd name="connsiteY31" fmla="*/ 147637 h 1054894"/>
              <a:gd name="connsiteX32" fmla="*/ 178593 w 707231"/>
              <a:gd name="connsiteY32" fmla="*/ 173831 h 1054894"/>
              <a:gd name="connsiteX33" fmla="*/ 188118 w 707231"/>
              <a:gd name="connsiteY33" fmla="*/ 202406 h 1054894"/>
              <a:gd name="connsiteX34" fmla="*/ 195262 w 707231"/>
              <a:gd name="connsiteY34" fmla="*/ 233362 h 1054894"/>
              <a:gd name="connsiteX35" fmla="*/ 142875 w 707231"/>
              <a:gd name="connsiteY35" fmla="*/ 338137 h 1054894"/>
              <a:gd name="connsiteX36" fmla="*/ 57150 w 707231"/>
              <a:gd name="connsiteY36" fmla="*/ 323850 h 1054894"/>
              <a:gd name="connsiteX37" fmla="*/ 11906 w 707231"/>
              <a:gd name="connsiteY37" fmla="*/ 347662 h 1054894"/>
              <a:gd name="connsiteX38" fmla="*/ 0 w 707231"/>
              <a:gd name="connsiteY38" fmla="*/ 400050 h 1054894"/>
              <a:gd name="connsiteX39" fmla="*/ 14287 w 707231"/>
              <a:gd name="connsiteY39" fmla="*/ 476250 h 1054894"/>
              <a:gd name="connsiteX40" fmla="*/ 11906 w 707231"/>
              <a:gd name="connsiteY40" fmla="*/ 519112 h 1054894"/>
              <a:gd name="connsiteX41" fmla="*/ 0 w 707231"/>
              <a:gd name="connsiteY41" fmla="*/ 550069 h 1054894"/>
              <a:gd name="connsiteX42" fmla="*/ 11906 w 707231"/>
              <a:gd name="connsiteY42" fmla="*/ 561975 h 1054894"/>
              <a:gd name="connsiteX43" fmla="*/ 30956 w 707231"/>
              <a:gd name="connsiteY43" fmla="*/ 592931 h 1054894"/>
              <a:gd name="connsiteX44" fmla="*/ 97631 w 707231"/>
              <a:gd name="connsiteY44" fmla="*/ 609600 h 1054894"/>
              <a:gd name="connsiteX45" fmla="*/ 104775 w 707231"/>
              <a:gd name="connsiteY45" fmla="*/ 676275 h 1054894"/>
              <a:gd name="connsiteX46" fmla="*/ 90487 w 707231"/>
              <a:gd name="connsiteY46" fmla="*/ 728662 h 1054894"/>
              <a:gd name="connsiteX47" fmla="*/ 80962 w 707231"/>
              <a:gd name="connsiteY47" fmla="*/ 747712 h 1054894"/>
              <a:gd name="connsiteX48" fmla="*/ 80962 w 707231"/>
              <a:gd name="connsiteY48" fmla="*/ 781050 h 1054894"/>
              <a:gd name="connsiteX49" fmla="*/ 109537 w 707231"/>
              <a:gd name="connsiteY49" fmla="*/ 819150 h 1054894"/>
              <a:gd name="connsiteX50" fmla="*/ 102393 w 707231"/>
              <a:gd name="connsiteY50" fmla="*/ 869156 h 1054894"/>
              <a:gd name="connsiteX51" fmla="*/ 83343 w 707231"/>
              <a:gd name="connsiteY51" fmla="*/ 890587 h 1054894"/>
              <a:gd name="connsiteX52" fmla="*/ 85725 w 707231"/>
              <a:gd name="connsiteY52" fmla="*/ 954881 h 1054894"/>
              <a:gd name="connsiteX53" fmla="*/ 92868 w 707231"/>
              <a:gd name="connsiteY53" fmla="*/ 966787 h 1054894"/>
              <a:gd name="connsiteX54" fmla="*/ 71437 w 707231"/>
              <a:gd name="connsiteY54" fmla="*/ 1031081 h 1054894"/>
              <a:gd name="connsiteX0" fmla="*/ 71437 w 707231"/>
              <a:gd name="connsiteY0" fmla="*/ 1031081 h 1055124"/>
              <a:gd name="connsiteX1" fmla="*/ 102393 w 707231"/>
              <a:gd name="connsiteY1" fmla="*/ 1054894 h 1055124"/>
              <a:gd name="connsiteX2" fmla="*/ 164306 w 707231"/>
              <a:gd name="connsiteY2" fmla="*/ 1033462 h 1055124"/>
              <a:gd name="connsiteX3" fmla="*/ 200025 w 707231"/>
              <a:gd name="connsiteY3" fmla="*/ 1012031 h 1055124"/>
              <a:gd name="connsiteX4" fmla="*/ 247650 w 707231"/>
              <a:gd name="connsiteY4" fmla="*/ 969169 h 1055124"/>
              <a:gd name="connsiteX5" fmla="*/ 276225 w 707231"/>
              <a:gd name="connsiteY5" fmla="*/ 912019 h 1055124"/>
              <a:gd name="connsiteX6" fmla="*/ 350043 w 707231"/>
              <a:gd name="connsiteY6" fmla="*/ 871537 h 1055124"/>
              <a:gd name="connsiteX7" fmla="*/ 411956 w 707231"/>
              <a:gd name="connsiteY7" fmla="*/ 823912 h 1055124"/>
              <a:gd name="connsiteX8" fmla="*/ 411956 w 707231"/>
              <a:gd name="connsiteY8" fmla="*/ 781050 h 1055124"/>
              <a:gd name="connsiteX9" fmla="*/ 471487 w 707231"/>
              <a:gd name="connsiteY9" fmla="*/ 671512 h 1055124"/>
              <a:gd name="connsiteX10" fmla="*/ 547687 w 707231"/>
              <a:gd name="connsiteY10" fmla="*/ 642937 h 1055124"/>
              <a:gd name="connsiteX11" fmla="*/ 595312 w 707231"/>
              <a:gd name="connsiteY11" fmla="*/ 592931 h 1055124"/>
              <a:gd name="connsiteX12" fmla="*/ 597693 w 707231"/>
              <a:gd name="connsiteY12" fmla="*/ 438150 h 1055124"/>
              <a:gd name="connsiteX13" fmla="*/ 604837 w 707231"/>
              <a:gd name="connsiteY13" fmla="*/ 350044 h 1055124"/>
              <a:gd name="connsiteX14" fmla="*/ 614362 w 707231"/>
              <a:gd name="connsiteY14" fmla="*/ 295275 h 1055124"/>
              <a:gd name="connsiteX15" fmla="*/ 671512 w 707231"/>
              <a:gd name="connsiteY15" fmla="*/ 219075 h 1055124"/>
              <a:gd name="connsiteX16" fmla="*/ 707231 w 707231"/>
              <a:gd name="connsiteY16" fmla="*/ 147637 h 1055124"/>
              <a:gd name="connsiteX17" fmla="*/ 697706 w 707231"/>
              <a:gd name="connsiteY17" fmla="*/ 97631 h 1055124"/>
              <a:gd name="connsiteX18" fmla="*/ 702468 w 707231"/>
              <a:gd name="connsiteY18" fmla="*/ 35719 h 1055124"/>
              <a:gd name="connsiteX19" fmla="*/ 628650 w 707231"/>
              <a:gd name="connsiteY19" fmla="*/ 0 h 1055124"/>
              <a:gd name="connsiteX20" fmla="*/ 600075 w 707231"/>
              <a:gd name="connsiteY20" fmla="*/ 28575 h 1055124"/>
              <a:gd name="connsiteX21" fmla="*/ 597693 w 707231"/>
              <a:gd name="connsiteY21" fmla="*/ 69056 h 1055124"/>
              <a:gd name="connsiteX22" fmla="*/ 583406 w 707231"/>
              <a:gd name="connsiteY22" fmla="*/ 88106 h 1055124"/>
              <a:gd name="connsiteX23" fmla="*/ 523875 w 707231"/>
              <a:gd name="connsiteY23" fmla="*/ 95250 h 1055124"/>
              <a:gd name="connsiteX24" fmla="*/ 509587 w 707231"/>
              <a:gd name="connsiteY24" fmla="*/ 135731 h 1055124"/>
              <a:gd name="connsiteX25" fmla="*/ 478631 w 707231"/>
              <a:gd name="connsiteY25" fmla="*/ 128587 h 1055124"/>
              <a:gd name="connsiteX26" fmla="*/ 466725 w 707231"/>
              <a:gd name="connsiteY26" fmla="*/ 154781 h 1055124"/>
              <a:gd name="connsiteX27" fmla="*/ 431006 w 707231"/>
              <a:gd name="connsiteY27" fmla="*/ 147637 h 1055124"/>
              <a:gd name="connsiteX28" fmla="*/ 376237 w 707231"/>
              <a:gd name="connsiteY28" fmla="*/ 169069 h 1055124"/>
              <a:gd name="connsiteX29" fmla="*/ 319087 w 707231"/>
              <a:gd name="connsiteY29" fmla="*/ 166687 h 1055124"/>
              <a:gd name="connsiteX30" fmla="*/ 307181 w 707231"/>
              <a:gd name="connsiteY30" fmla="*/ 135731 h 1055124"/>
              <a:gd name="connsiteX31" fmla="*/ 273843 w 707231"/>
              <a:gd name="connsiteY31" fmla="*/ 147637 h 1055124"/>
              <a:gd name="connsiteX32" fmla="*/ 178593 w 707231"/>
              <a:gd name="connsiteY32" fmla="*/ 173831 h 1055124"/>
              <a:gd name="connsiteX33" fmla="*/ 188118 w 707231"/>
              <a:gd name="connsiteY33" fmla="*/ 202406 h 1055124"/>
              <a:gd name="connsiteX34" fmla="*/ 195262 w 707231"/>
              <a:gd name="connsiteY34" fmla="*/ 233362 h 1055124"/>
              <a:gd name="connsiteX35" fmla="*/ 142875 w 707231"/>
              <a:gd name="connsiteY35" fmla="*/ 338137 h 1055124"/>
              <a:gd name="connsiteX36" fmla="*/ 57150 w 707231"/>
              <a:gd name="connsiteY36" fmla="*/ 323850 h 1055124"/>
              <a:gd name="connsiteX37" fmla="*/ 11906 w 707231"/>
              <a:gd name="connsiteY37" fmla="*/ 347662 h 1055124"/>
              <a:gd name="connsiteX38" fmla="*/ 0 w 707231"/>
              <a:gd name="connsiteY38" fmla="*/ 400050 h 1055124"/>
              <a:gd name="connsiteX39" fmla="*/ 14287 w 707231"/>
              <a:gd name="connsiteY39" fmla="*/ 476250 h 1055124"/>
              <a:gd name="connsiteX40" fmla="*/ 11906 w 707231"/>
              <a:gd name="connsiteY40" fmla="*/ 519112 h 1055124"/>
              <a:gd name="connsiteX41" fmla="*/ 0 w 707231"/>
              <a:gd name="connsiteY41" fmla="*/ 550069 h 1055124"/>
              <a:gd name="connsiteX42" fmla="*/ 11906 w 707231"/>
              <a:gd name="connsiteY42" fmla="*/ 561975 h 1055124"/>
              <a:gd name="connsiteX43" fmla="*/ 30956 w 707231"/>
              <a:gd name="connsiteY43" fmla="*/ 592931 h 1055124"/>
              <a:gd name="connsiteX44" fmla="*/ 97631 w 707231"/>
              <a:gd name="connsiteY44" fmla="*/ 609600 h 1055124"/>
              <a:gd name="connsiteX45" fmla="*/ 104775 w 707231"/>
              <a:gd name="connsiteY45" fmla="*/ 676275 h 1055124"/>
              <a:gd name="connsiteX46" fmla="*/ 90487 w 707231"/>
              <a:gd name="connsiteY46" fmla="*/ 728662 h 1055124"/>
              <a:gd name="connsiteX47" fmla="*/ 80962 w 707231"/>
              <a:gd name="connsiteY47" fmla="*/ 747712 h 1055124"/>
              <a:gd name="connsiteX48" fmla="*/ 80962 w 707231"/>
              <a:gd name="connsiteY48" fmla="*/ 781050 h 1055124"/>
              <a:gd name="connsiteX49" fmla="*/ 109537 w 707231"/>
              <a:gd name="connsiteY49" fmla="*/ 819150 h 1055124"/>
              <a:gd name="connsiteX50" fmla="*/ 102393 w 707231"/>
              <a:gd name="connsiteY50" fmla="*/ 869156 h 1055124"/>
              <a:gd name="connsiteX51" fmla="*/ 83343 w 707231"/>
              <a:gd name="connsiteY51" fmla="*/ 890587 h 1055124"/>
              <a:gd name="connsiteX52" fmla="*/ 85725 w 707231"/>
              <a:gd name="connsiteY52" fmla="*/ 954881 h 1055124"/>
              <a:gd name="connsiteX53" fmla="*/ 92868 w 707231"/>
              <a:gd name="connsiteY53" fmla="*/ 966787 h 1055124"/>
              <a:gd name="connsiteX54" fmla="*/ 71437 w 707231"/>
              <a:gd name="connsiteY54" fmla="*/ 1031081 h 105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7231" h="1055124">
                <a:moveTo>
                  <a:pt x="71437" y="1031081"/>
                </a:moveTo>
                <a:lnTo>
                  <a:pt x="102393" y="1054894"/>
                </a:lnTo>
                <a:cubicBezTo>
                  <a:pt x="127794" y="1057275"/>
                  <a:pt x="143668" y="1040606"/>
                  <a:pt x="164306" y="1033462"/>
                </a:cubicBezTo>
                <a:lnTo>
                  <a:pt x="200025" y="1012031"/>
                </a:lnTo>
                <a:lnTo>
                  <a:pt x="247650" y="969169"/>
                </a:lnTo>
                <a:lnTo>
                  <a:pt x="276225" y="912019"/>
                </a:lnTo>
                <a:lnTo>
                  <a:pt x="350043" y="871537"/>
                </a:lnTo>
                <a:lnTo>
                  <a:pt x="411956" y="823912"/>
                </a:lnTo>
                <a:lnTo>
                  <a:pt x="411956" y="781050"/>
                </a:lnTo>
                <a:lnTo>
                  <a:pt x="471487" y="671512"/>
                </a:lnTo>
                <a:lnTo>
                  <a:pt x="547687" y="642937"/>
                </a:lnTo>
                <a:lnTo>
                  <a:pt x="595312" y="592931"/>
                </a:lnTo>
                <a:cubicBezTo>
                  <a:pt x="596106" y="541337"/>
                  <a:pt x="596899" y="489744"/>
                  <a:pt x="597693" y="438150"/>
                </a:cubicBezTo>
                <a:lnTo>
                  <a:pt x="604837" y="350044"/>
                </a:lnTo>
                <a:lnTo>
                  <a:pt x="614362" y="295275"/>
                </a:lnTo>
                <a:lnTo>
                  <a:pt x="671512" y="219075"/>
                </a:lnTo>
                <a:lnTo>
                  <a:pt x="707231" y="147637"/>
                </a:lnTo>
                <a:lnTo>
                  <a:pt x="697706" y="97631"/>
                </a:lnTo>
                <a:lnTo>
                  <a:pt x="702468" y="35719"/>
                </a:lnTo>
                <a:lnTo>
                  <a:pt x="628650" y="0"/>
                </a:lnTo>
                <a:lnTo>
                  <a:pt x="600075" y="28575"/>
                </a:lnTo>
                <a:lnTo>
                  <a:pt x="597693" y="69056"/>
                </a:lnTo>
                <a:lnTo>
                  <a:pt x="583406" y="88106"/>
                </a:lnTo>
                <a:lnTo>
                  <a:pt x="523875" y="95250"/>
                </a:lnTo>
                <a:lnTo>
                  <a:pt x="509587" y="135731"/>
                </a:lnTo>
                <a:lnTo>
                  <a:pt x="478631" y="128587"/>
                </a:lnTo>
                <a:lnTo>
                  <a:pt x="466725" y="154781"/>
                </a:lnTo>
                <a:lnTo>
                  <a:pt x="431006" y="147637"/>
                </a:lnTo>
                <a:lnTo>
                  <a:pt x="376237" y="169069"/>
                </a:lnTo>
                <a:lnTo>
                  <a:pt x="319087" y="166687"/>
                </a:lnTo>
                <a:lnTo>
                  <a:pt x="307181" y="135731"/>
                </a:lnTo>
                <a:lnTo>
                  <a:pt x="273843" y="147637"/>
                </a:lnTo>
                <a:lnTo>
                  <a:pt x="178593" y="173831"/>
                </a:lnTo>
                <a:lnTo>
                  <a:pt x="188118" y="202406"/>
                </a:lnTo>
                <a:lnTo>
                  <a:pt x="195262" y="233362"/>
                </a:lnTo>
                <a:lnTo>
                  <a:pt x="142875" y="338137"/>
                </a:lnTo>
                <a:lnTo>
                  <a:pt x="57150" y="323850"/>
                </a:lnTo>
                <a:lnTo>
                  <a:pt x="11906" y="347662"/>
                </a:lnTo>
                <a:lnTo>
                  <a:pt x="0" y="400050"/>
                </a:lnTo>
                <a:lnTo>
                  <a:pt x="14287" y="476250"/>
                </a:lnTo>
                <a:lnTo>
                  <a:pt x="11906" y="519112"/>
                </a:lnTo>
                <a:lnTo>
                  <a:pt x="0" y="550069"/>
                </a:lnTo>
                <a:lnTo>
                  <a:pt x="11906" y="561975"/>
                </a:lnTo>
                <a:lnTo>
                  <a:pt x="30956" y="592931"/>
                </a:lnTo>
                <a:lnTo>
                  <a:pt x="97631" y="609600"/>
                </a:lnTo>
                <a:lnTo>
                  <a:pt x="104775" y="676275"/>
                </a:lnTo>
                <a:lnTo>
                  <a:pt x="90487" y="728662"/>
                </a:lnTo>
                <a:lnTo>
                  <a:pt x="80962" y="747712"/>
                </a:lnTo>
                <a:lnTo>
                  <a:pt x="80962" y="781050"/>
                </a:lnTo>
                <a:lnTo>
                  <a:pt x="109537" y="819150"/>
                </a:lnTo>
                <a:lnTo>
                  <a:pt x="102393" y="869156"/>
                </a:lnTo>
                <a:lnTo>
                  <a:pt x="83343" y="890587"/>
                </a:lnTo>
                <a:lnTo>
                  <a:pt x="85725" y="954881"/>
                </a:lnTo>
                <a:lnTo>
                  <a:pt x="92868" y="966787"/>
                </a:lnTo>
                <a:lnTo>
                  <a:pt x="71437" y="1031081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7673660" y="4176079"/>
            <a:ext cx="1466850" cy="1209675"/>
          </a:xfrm>
          <a:custGeom>
            <a:avLst/>
            <a:gdLst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30956 w 1466850"/>
              <a:gd name="connsiteY114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83344 w 1466850"/>
              <a:gd name="connsiteY114" fmla="*/ 311944 h 1095375"/>
              <a:gd name="connsiteX115" fmla="*/ 30956 w 1466850"/>
              <a:gd name="connsiteY115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02419 h 1095375"/>
              <a:gd name="connsiteX0" fmla="*/ 30956 w 1466850"/>
              <a:gd name="connsiteY0" fmla="*/ 316706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16706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90487 w 1466850"/>
              <a:gd name="connsiteY115" fmla="*/ 316706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66676 w 1466850"/>
              <a:gd name="connsiteY114" fmla="*/ 321470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1439 w 1466850"/>
              <a:gd name="connsiteY114" fmla="*/ 300039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114300 w 1466850"/>
              <a:gd name="connsiteY14" fmla="*/ 1095375 h 1095375"/>
              <a:gd name="connsiteX15" fmla="*/ 242887 w 1466850"/>
              <a:gd name="connsiteY15" fmla="*/ 1092994 h 1095375"/>
              <a:gd name="connsiteX16" fmla="*/ 238125 w 1466850"/>
              <a:gd name="connsiteY16" fmla="*/ 1045369 h 1095375"/>
              <a:gd name="connsiteX17" fmla="*/ 230981 w 1466850"/>
              <a:gd name="connsiteY17" fmla="*/ 1035844 h 1095375"/>
              <a:gd name="connsiteX18" fmla="*/ 252412 w 1466850"/>
              <a:gd name="connsiteY18" fmla="*/ 1019175 h 1095375"/>
              <a:gd name="connsiteX19" fmla="*/ 314325 w 1466850"/>
              <a:gd name="connsiteY19" fmla="*/ 995362 h 1095375"/>
              <a:gd name="connsiteX20" fmla="*/ 311944 w 1466850"/>
              <a:gd name="connsiteY20" fmla="*/ 959644 h 1095375"/>
              <a:gd name="connsiteX21" fmla="*/ 326231 w 1466850"/>
              <a:gd name="connsiteY21" fmla="*/ 942975 h 1095375"/>
              <a:gd name="connsiteX22" fmla="*/ 452437 w 1466850"/>
              <a:gd name="connsiteY22" fmla="*/ 950119 h 1095375"/>
              <a:gd name="connsiteX23" fmla="*/ 464344 w 1466850"/>
              <a:gd name="connsiteY23" fmla="*/ 933450 h 1095375"/>
              <a:gd name="connsiteX24" fmla="*/ 476250 w 1466850"/>
              <a:gd name="connsiteY24" fmla="*/ 883444 h 1095375"/>
              <a:gd name="connsiteX25" fmla="*/ 488156 w 1466850"/>
              <a:gd name="connsiteY25" fmla="*/ 857250 h 1095375"/>
              <a:gd name="connsiteX26" fmla="*/ 526256 w 1466850"/>
              <a:gd name="connsiteY26" fmla="*/ 862012 h 1095375"/>
              <a:gd name="connsiteX27" fmla="*/ 545306 w 1466850"/>
              <a:gd name="connsiteY27" fmla="*/ 909637 h 1095375"/>
              <a:gd name="connsiteX28" fmla="*/ 566737 w 1466850"/>
              <a:gd name="connsiteY28" fmla="*/ 881062 h 1095375"/>
              <a:gd name="connsiteX29" fmla="*/ 621506 w 1466850"/>
              <a:gd name="connsiteY29" fmla="*/ 845344 h 1095375"/>
              <a:gd name="connsiteX30" fmla="*/ 709612 w 1466850"/>
              <a:gd name="connsiteY30" fmla="*/ 814387 h 1095375"/>
              <a:gd name="connsiteX31" fmla="*/ 716756 w 1466850"/>
              <a:gd name="connsiteY31" fmla="*/ 769144 h 1095375"/>
              <a:gd name="connsiteX32" fmla="*/ 742950 w 1466850"/>
              <a:gd name="connsiteY32" fmla="*/ 750094 h 1095375"/>
              <a:gd name="connsiteX33" fmla="*/ 785812 w 1466850"/>
              <a:gd name="connsiteY33" fmla="*/ 726281 h 1095375"/>
              <a:gd name="connsiteX34" fmla="*/ 800100 w 1466850"/>
              <a:gd name="connsiteY34" fmla="*/ 716756 h 1095375"/>
              <a:gd name="connsiteX35" fmla="*/ 862012 w 1466850"/>
              <a:gd name="connsiteY35" fmla="*/ 721519 h 1095375"/>
              <a:gd name="connsiteX36" fmla="*/ 883444 w 1466850"/>
              <a:gd name="connsiteY36" fmla="*/ 721519 h 1095375"/>
              <a:gd name="connsiteX37" fmla="*/ 892969 w 1466850"/>
              <a:gd name="connsiteY37" fmla="*/ 697706 h 1095375"/>
              <a:gd name="connsiteX38" fmla="*/ 892969 w 1466850"/>
              <a:gd name="connsiteY38" fmla="*/ 697706 h 1095375"/>
              <a:gd name="connsiteX39" fmla="*/ 921544 w 1466850"/>
              <a:gd name="connsiteY39" fmla="*/ 609600 h 1095375"/>
              <a:gd name="connsiteX40" fmla="*/ 909637 w 1466850"/>
              <a:gd name="connsiteY40" fmla="*/ 552450 h 1095375"/>
              <a:gd name="connsiteX41" fmla="*/ 928687 w 1466850"/>
              <a:gd name="connsiteY41" fmla="*/ 540544 h 1095375"/>
              <a:gd name="connsiteX42" fmla="*/ 973931 w 1466850"/>
              <a:gd name="connsiteY42" fmla="*/ 535781 h 1095375"/>
              <a:gd name="connsiteX43" fmla="*/ 1014412 w 1466850"/>
              <a:gd name="connsiteY43" fmla="*/ 447675 h 1095375"/>
              <a:gd name="connsiteX44" fmla="*/ 1038225 w 1466850"/>
              <a:gd name="connsiteY44" fmla="*/ 445294 h 1095375"/>
              <a:gd name="connsiteX45" fmla="*/ 1073944 w 1466850"/>
              <a:gd name="connsiteY45" fmla="*/ 476250 h 1095375"/>
              <a:gd name="connsiteX46" fmla="*/ 1112044 w 1466850"/>
              <a:gd name="connsiteY46" fmla="*/ 514350 h 1095375"/>
              <a:gd name="connsiteX47" fmla="*/ 1171575 w 1466850"/>
              <a:gd name="connsiteY47" fmla="*/ 540544 h 1095375"/>
              <a:gd name="connsiteX48" fmla="*/ 1219200 w 1466850"/>
              <a:gd name="connsiteY48" fmla="*/ 521494 h 1095375"/>
              <a:gd name="connsiteX49" fmla="*/ 1245394 w 1466850"/>
              <a:gd name="connsiteY49" fmla="*/ 502444 h 1095375"/>
              <a:gd name="connsiteX50" fmla="*/ 1278731 w 1466850"/>
              <a:gd name="connsiteY50" fmla="*/ 511969 h 1095375"/>
              <a:gd name="connsiteX51" fmla="*/ 1295400 w 1466850"/>
              <a:gd name="connsiteY51" fmla="*/ 531019 h 1095375"/>
              <a:gd name="connsiteX52" fmla="*/ 1273969 w 1466850"/>
              <a:gd name="connsiteY52" fmla="*/ 573881 h 1095375"/>
              <a:gd name="connsiteX53" fmla="*/ 1271587 w 1466850"/>
              <a:gd name="connsiteY53" fmla="*/ 602456 h 1095375"/>
              <a:gd name="connsiteX54" fmla="*/ 1285875 w 1466850"/>
              <a:gd name="connsiteY54" fmla="*/ 611981 h 1095375"/>
              <a:gd name="connsiteX55" fmla="*/ 1300162 w 1466850"/>
              <a:gd name="connsiteY55" fmla="*/ 628650 h 1095375"/>
              <a:gd name="connsiteX56" fmla="*/ 1321594 w 1466850"/>
              <a:gd name="connsiteY56" fmla="*/ 666750 h 1095375"/>
              <a:gd name="connsiteX57" fmla="*/ 1347787 w 1466850"/>
              <a:gd name="connsiteY57" fmla="*/ 681037 h 1095375"/>
              <a:gd name="connsiteX58" fmla="*/ 1371600 w 1466850"/>
              <a:gd name="connsiteY58" fmla="*/ 681037 h 1095375"/>
              <a:gd name="connsiteX59" fmla="*/ 1376362 w 1466850"/>
              <a:gd name="connsiteY59" fmla="*/ 628650 h 1095375"/>
              <a:gd name="connsiteX60" fmla="*/ 1395412 w 1466850"/>
              <a:gd name="connsiteY60" fmla="*/ 578644 h 1095375"/>
              <a:gd name="connsiteX61" fmla="*/ 1426369 w 1466850"/>
              <a:gd name="connsiteY61" fmla="*/ 571500 h 1095375"/>
              <a:gd name="connsiteX62" fmla="*/ 1466850 w 1466850"/>
              <a:gd name="connsiteY62" fmla="*/ 552450 h 1095375"/>
              <a:gd name="connsiteX63" fmla="*/ 1443037 w 1466850"/>
              <a:gd name="connsiteY63" fmla="*/ 509587 h 1095375"/>
              <a:gd name="connsiteX64" fmla="*/ 1414462 w 1466850"/>
              <a:gd name="connsiteY64" fmla="*/ 464344 h 1095375"/>
              <a:gd name="connsiteX65" fmla="*/ 1388269 w 1466850"/>
              <a:gd name="connsiteY65" fmla="*/ 438150 h 1095375"/>
              <a:gd name="connsiteX66" fmla="*/ 1404937 w 1466850"/>
              <a:gd name="connsiteY66" fmla="*/ 400050 h 1095375"/>
              <a:gd name="connsiteX67" fmla="*/ 1404937 w 1466850"/>
              <a:gd name="connsiteY67" fmla="*/ 383381 h 1095375"/>
              <a:gd name="connsiteX68" fmla="*/ 1431131 w 1466850"/>
              <a:gd name="connsiteY68" fmla="*/ 338137 h 1095375"/>
              <a:gd name="connsiteX69" fmla="*/ 1419225 w 1466850"/>
              <a:gd name="connsiteY69" fmla="*/ 264319 h 1095375"/>
              <a:gd name="connsiteX70" fmla="*/ 1438275 w 1466850"/>
              <a:gd name="connsiteY70" fmla="*/ 202406 h 1095375"/>
              <a:gd name="connsiteX71" fmla="*/ 1435894 w 1466850"/>
              <a:gd name="connsiteY71" fmla="*/ 173831 h 1095375"/>
              <a:gd name="connsiteX72" fmla="*/ 1404937 w 1466850"/>
              <a:gd name="connsiteY72" fmla="*/ 164306 h 1095375"/>
              <a:gd name="connsiteX73" fmla="*/ 1364456 w 1466850"/>
              <a:gd name="connsiteY73" fmla="*/ 154781 h 1095375"/>
              <a:gd name="connsiteX74" fmla="*/ 1293019 w 1466850"/>
              <a:gd name="connsiteY74" fmla="*/ 154781 h 1095375"/>
              <a:gd name="connsiteX75" fmla="*/ 1233487 w 1466850"/>
              <a:gd name="connsiteY75" fmla="*/ 121444 h 1095375"/>
              <a:gd name="connsiteX76" fmla="*/ 1207294 w 1466850"/>
              <a:gd name="connsiteY76" fmla="*/ 114300 h 1095375"/>
              <a:gd name="connsiteX77" fmla="*/ 1188244 w 1466850"/>
              <a:gd name="connsiteY77" fmla="*/ 126206 h 1095375"/>
              <a:gd name="connsiteX78" fmla="*/ 1133475 w 1466850"/>
              <a:gd name="connsiteY78" fmla="*/ 188119 h 1095375"/>
              <a:gd name="connsiteX79" fmla="*/ 1116806 w 1466850"/>
              <a:gd name="connsiteY79" fmla="*/ 188119 h 1095375"/>
              <a:gd name="connsiteX80" fmla="*/ 1078706 w 1466850"/>
              <a:gd name="connsiteY80" fmla="*/ 142875 h 1095375"/>
              <a:gd name="connsiteX81" fmla="*/ 1054894 w 1466850"/>
              <a:gd name="connsiteY81" fmla="*/ 138112 h 1095375"/>
              <a:gd name="connsiteX82" fmla="*/ 997744 w 1466850"/>
              <a:gd name="connsiteY82" fmla="*/ 157162 h 1095375"/>
              <a:gd name="connsiteX83" fmla="*/ 973931 w 1466850"/>
              <a:gd name="connsiteY83" fmla="*/ 178594 h 1095375"/>
              <a:gd name="connsiteX84" fmla="*/ 928687 w 1466850"/>
              <a:gd name="connsiteY84" fmla="*/ 173831 h 1095375"/>
              <a:gd name="connsiteX85" fmla="*/ 878681 w 1466850"/>
              <a:gd name="connsiteY85" fmla="*/ 164306 h 1095375"/>
              <a:gd name="connsiteX86" fmla="*/ 864394 w 1466850"/>
              <a:gd name="connsiteY86" fmla="*/ 83344 h 1095375"/>
              <a:gd name="connsiteX87" fmla="*/ 845344 w 1466850"/>
              <a:gd name="connsiteY87" fmla="*/ 69056 h 1095375"/>
              <a:gd name="connsiteX88" fmla="*/ 747712 w 1466850"/>
              <a:gd name="connsiteY88" fmla="*/ 119062 h 1095375"/>
              <a:gd name="connsiteX89" fmla="*/ 721519 w 1466850"/>
              <a:gd name="connsiteY89" fmla="*/ 140494 h 1095375"/>
              <a:gd name="connsiteX90" fmla="*/ 709612 w 1466850"/>
              <a:gd name="connsiteY90" fmla="*/ 190500 h 1095375"/>
              <a:gd name="connsiteX91" fmla="*/ 707231 w 1466850"/>
              <a:gd name="connsiteY91" fmla="*/ 195262 h 1095375"/>
              <a:gd name="connsiteX92" fmla="*/ 654844 w 1466850"/>
              <a:gd name="connsiteY92" fmla="*/ 190500 h 1095375"/>
              <a:gd name="connsiteX93" fmla="*/ 633412 w 1466850"/>
              <a:gd name="connsiteY93" fmla="*/ 180975 h 1095375"/>
              <a:gd name="connsiteX94" fmla="*/ 614362 w 1466850"/>
              <a:gd name="connsiteY94" fmla="*/ 142875 h 1095375"/>
              <a:gd name="connsiteX95" fmla="*/ 590550 w 1466850"/>
              <a:gd name="connsiteY95" fmla="*/ 130969 h 1095375"/>
              <a:gd name="connsiteX96" fmla="*/ 540544 w 1466850"/>
              <a:gd name="connsiteY96" fmla="*/ 161925 h 1095375"/>
              <a:gd name="connsiteX97" fmla="*/ 507206 w 1466850"/>
              <a:gd name="connsiteY97" fmla="*/ 154781 h 1095375"/>
              <a:gd name="connsiteX98" fmla="*/ 495300 w 1466850"/>
              <a:gd name="connsiteY98" fmla="*/ 123825 h 1095375"/>
              <a:gd name="connsiteX99" fmla="*/ 490537 w 1466850"/>
              <a:gd name="connsiteY99" fmla="*/ 114300 h 1095375"/>
              <a:gd name="connsiteX100" fmla="*/ 431006 w 1466850"/>
              <a:gd name="connsiteY100" fmla="*/ 97631 h 1095375"/>
              <a:gd name="connsiteX101" fmla="*/ 442912 w 1466850"/>
              <a:gd name="connsiteY101" fmla="*/ 33337 h 1095375"/>
              <a:gd name="connsiteX102" fmla="*/ 423862 w 1466850"/>
              <a:gd name="connsiteY102" fmla="*/ 19050 h 1095375"/>
              <a:gd name="connsiteX103" fmla="*/ 335756 w 1466850"/>
              <a:gd name="connsiteY103" fmla="*/ 0 h 1095375"/>
              <a:gd name="connsiteX104" fmla="*/ 302419 w 1466850"/>
              <a:gd name="connsiteY104" fmla="*/ 35719 h 1095375"/>
              <a:gd name="connsiteX105" fmla="*/ 266700 w 1466850"/>
              <a:gd name="connsiteY105" fmla="*/ 50006 h 1095375"/>
              <a:gd name="connsiteX106" fmla="*/ 271462 w 1466850"/>
              <a:gd name="connsiteY106" fmla="*/ 95250 h 1095375"/>
              <a:gd name="connsiteX107" fmla="*/ 316706 w 1466850"/>
              <a:gd name="connsiteY107" fmla="*/ 121444 h 1095375"/>
              <a:gd name="connsiteX108" fmla="*/ 302419 w 1466850"/>
              <a:gd name="connsiteY108" fmla="*/ 145256 h 1095375"/>
              <a:gd name="connsiteX109" fmla="*/ 247650 w 1466850"/>
              <a:gd name="connsiteY109" fmla="*/ 159544 h 1095375"/>
              <a:gd name="connsiteX110" fmla="*/ 214312 w 1466850"/>
              <a:gd name="connsiteY110" fmla="*/ 216694 h 1095375"/>
              <a:gd name="connsiteX111" fmla="*/ 183356 w 1466850"/>
              <a:gd name="connsiteY111" fmla="*/ 221456 h 1095375"/>
              <a:gd name="connsiteX112" fmla="*/ 183356 w 1466850"/>
              <a:gd name="connsiteY112" fmla="*/ 254794 h 1095375"/>
              <a:gd name="connsiteX113" fmla="*/ 161925 w 1466850"/>
              <a:gd name="connsiteY113" fmla="*/ 304800 h 1095375"/>
              <a:gd name="connsiteX114" fmla="*/ 140494 w 1466850"/>
              <a:gd name="connsiteY114" fmla="*/ 323850 h 1095375"/>
              <a:gd name="connsiteX115" fmla="*/ 71439 w 1466850"/>
              <a:gd name="connsiteY115" fmla="*/ 300039 h 1095375"/>
              <a:gd name="connsiteX116" fmla="*/ 59530 w 1466850"/>
              <a:gd name="connsiteY116" fmla="*/ 302418 h 1095375"/>
              <a:gd name="connsiteX117" fmla="*/ 30956 w 1466850"/>
              <a:gd name="connsiteY117" fmla="*/ 295274 h 1095375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242887 w 1466850"/>
              <a:gd name="connsiteY15" fmla="*/ 1092994 h 1164431"/>
              <a:gd name="connsiteX16" fmla="*/ 238125 w 1466850"/>
              <a:gd name="connsiteY16" fmla="*/ 1045369 h 1164431"/>
              <a:gd name="connsiteX17" fmla="*/ 230981 w 1466850"/>
              <a:gd name="connsiteY17" fmla="*/ 1035844 h 1164431"/>
              <a:gd name="connsiteX18" fmla="*/ 252412 w 1466850"/>
              <a:gd name="connsiteY18" fmla="*/ 1019175 h 1164431"/>
              <a:gd name="connsiteX19" fmla="*/ 314325 w 1466850"/>
              <a:gd name="connsiteY19" fmla="*/ 995362 h 1164431"/>
              <a:gd name="connsiteX20" fmla="*/ 311944 w 1466850"/>
              <a:gd name="connsiteY20" fmla="*/ 959644 h 1164431"/>
              <a:gd name="connsiteX21" fmla="*/ 326231 w 1466850"/>
              <a:gd name="connsiteY21" fmla="*/ 942975 h 1164431"/>
              <a:gd name="connsiteX22" fmla="*/ 452437 w 1466850"/>
              <a:gd name="connsiteY22" fmla="*/ 950119 h 1164431"/>
              <a:gd name="connsiteX23" fmla="*/ 464344 w 1466850"/>
              <a:gd name="connsiteY23" fmla="*/ 933450 h 1164431"/>
              <a:gd name="connsiteX24" fmla="*/ 476250 w 1466850"/>
              <a:gd name="connsiteY24" fmla="*/ 883444 h 1164431"/>
              <a:gd name="connsiteX25" fmla="*/ 488156 w 1466850"/>
              <a:gd name="connsiteY25" fmla="*/ 857250 h 1164431"/>
              <a:gd name="connsiteX26" fmla="*/ 526256 w 1466850"/>
              <a:gd name="connsiteY26" fmla="*/ 862012 h 1164431"/>
              <a:gd name="connsiteX27" fmla="*/ 545306 w 1466850"/>
              <a:gd name="connsiteY27" fmla="*/ 909637 h 1164431"/>
              <a:gd name="connsiteX28" fmla="*/ 566737 w 1466850"/>
              <a:gd name="connsiteY28" fmla="*/ 881062 h 1164431"/>
              <a:gd name="connsiteX29" fmla="*/ 621506 w 1466850"/>
              <a:gd name="connsiteY29" fmla="*/ 845344 h 1164431"/>
              <a:gd name="connsiteX30" fmla="*/ 709612 w 1466850"/>
              <a:gd name="connsiteY30" fmla="*/ 814387 h 1164431"/>
              <a:gd name="connsiteX31" fmla="*/ 716756 w 1466850"/>
              <a:gd name="connsiteY31" fmla="*/ 769144 h 1164431"/>
              <a:gd name="connsiteX32" fmla="*/ 742950 w 1466850"/>
              <a:gd name="connsiteY32" fmla="*/ 750094 h 1164431"/>
              <a:gd name="connsiteX33" fmla="*/ 785812 w 1466850"/>
              <a:gd name="connsiteY33" fmla="*/ 726281 h 1164431"/>
              <a:gd name="connsiteX34" fmla="*/ 800100 w 1466850"/>
              <a:gd name="connsiteY34" fmla="*/ 716756 h 1164431"/>
              <a:gd name="connsiteX35" fmla="*/ 862012 w 1466850"/>
              <a:gd name="connsiteY35" fmla="*/ 721519 h 1164431"/>
              <a:gd name="connsiteX36" fmla="*/ 883444 w 1466850"/>
              <a:gd name="connsiteY36" fmla="*/ 721519 h 1164431"/>
              <a:gd name="connsiteX37" fmla="*/ 892969 w 1466850"/>
              <a:gd name="connsiteY37" fmla="*/ 697706 h 1164431"/>
              <a:gd name="connsiteX38" fmla="*/ 892969 w 1466850"/>
              <a:gd name="connsiteY38" fmla="*/ 697706 h 1164431"/>
              <a:gd name="connsiteX39" fmla="*/ 921544 w 1466850"/>
              <a:gd name="connsiteY39" fmla="*/ 609600 h 1164431"/>
              <a:gd name="connsiteX40" fmla="*/ 909637 w 1466850"/>
              <a:gd name="connsiteY40" fmla="*/ 552450 h 1164431"/>
              <a:gd name="connsiteX41" fmla="*/ 928687 w 1466850"/>
              <a:gd name="connsiteY41" fmla="*/ 540544 h 1164431"/>
              <a:gd name="connsiteX42" fmla="*/ 973931 w 1466850"/>
              <a:gd name="connsiteY42" fmla="*/ 535781 h 1164431"/>
              <a:gd name="connsiteX43" fmla="*/ 1014412 w 1466850"/>
              <a:gd name="connsiteY43" fmla="*/ 447675 h 1164431"/>
              <a:gd name="connsiteX44" fmla="*/ 1038225 w 1466850"/>
              <a:gd name="connsiteY44" fmla="*/ 445294 h 1164431"/>
              <a:gd name="connsiteX45" fmla="*/ 1073944 w 1466850"/>
              <a:gd name="connsiteY45" fmla="*/ 476250 h 1164431"/>
              <a:gd name="connsiteX46" fmla="*/ 1112044 w 1466850"/>
              <a:gd name="connsiteY46" fmla="*/ 514350 h 1164431"/>
              <a:gd name="connsiteX47" fmla="*/ 1171575 w 1466850"/>
              <a:gd name="connsiteY47" fmla="*/ 540544 h 1164431"/>
              <a:gd name="connsiteX48" fmla="*/ 1219200 w 1466850"/>
              <a:gd name="connsiteY48" fmla="*/ 521494 h 1164431"/>
              <a:gd name="connsiteX49" fmla="*/ 1245394 w 1466850"/>
              <a:gd name="connsiteY49" fmla="*/ 502444 h 1164431"/>
              <a:gd name="connsiteX50" fmla="*/ 1278731 w 1466850"/>
              <a:gd name="connsiteY50" fmla="*/ 511969 h 1164431"/>
              <a:gd name="connsiteX51" fmla="*/ 1295400 w 1466850"/>
              <a:gd name="connsiteY51" fmla="*/ 531019 h 1164431"/>
              <a:gd name="connsiteX52" fmla="*/ 1273969 w 1466850"/>
              <a:gd name="connsiteY52" fmla="*/ 573881 h 1164431"/>
              <a:gd name="connsiteX53" fmla="*/ 1271587 w 1466850"/>
              <a:gd name="connsiteY53" fmla="*/ 602456 h 1164431"/>
              <a:gd name="connsiteX54" fmla="*/ 1285875 w 1466850"/>
              <a:gd name="connsiteY54" fmla="*/ 611981 h 1164431"/>
              <a:gd name="connsiteX55" fmla="*/ 1300162 w 1466850"/>
              <a:gd name="connsiteY55" fmla="*/ 628650 h 1164431"/>
              <a:gd name="connsiteX56" fmla="*/ 1321594 w 1466850"/>
              <a:gd name="connsiteY56" fmla="*/ 666750 h 1164431"/>
              <a:gd name="connsiteX57" fmla="*/ 1347787 w 1466850"/>
              <a:gd name="connsiteY57" fmla="*/ 681037 h 1164431"/>
              <a:gd name="connsiteX58" fmla="*/ 1371600 w 1466850"/>
              <a:gd name="connsiteY58" fmla="*/ 681037 h 1164431"/>
              <a:gd name="connsiteX59" fmla="*/ 1376362 w 1466850"/>
              <a:gd name="connsiteY59" fmla="*/ 628650 h 1164431"/>
              <a:gd name="connsiteX60" fmla="*/ 1395412 w 1466850"/>
              <a:gd name="connsiteY60" fmla="*/ 578644 h 1164431"/>
              <a:gd name="connsiteX61" fmla="*/ 1426369 w 1466850"/>
              <a:gd name="connsiteY61" fmla="*/ 571500 h 1164431"/>
              <a:gd name="connsiteX62" fmla="*/ 1466850 w 1466850"/>
              <a:gd name="connsiteY62" fmla="*/ 552450 h 1164431"/>
              <a:gd name="connsiteX63" fmla="*/ 1443037 w 1466850"/>
              <a:gd name="connsiteY63" fmla="*/ 509587 h 1164431"/>
              <a:gd name="connsiteX64" fmla="*/ 1414462 w 1466850"/>
              <a:gd name="connsiteY64" fmla="*/ 464344 h 1164431"/>
              <a:gd name="connsiteX65" fmla="*/ 1388269 w 1466850"/>
              <a:gd name="connsiteY65" fmla="*/ 438150 h 1164431"/>
              <a:gd name="connsiteX66" fmla="*/ 1404937 w 1466850"/>
              <a:gd name="connsiteY66" fmla="*/ 400050 h 1164431"/>
              <a:gd name="connsiteX67" fmla="*/ 1404937 w 1466850"/>
              <a:gd name="connsiteY67" fmla="*/ 383381 h 1164431"/>
              <a:gd name="connsiteX68" fmla="*/ 1431131 w 1466850"/>
              <a:gd name="connsiteY68" fmla="*/ 338137 h 1164431"/>
              <a:gd name="connsiteX69" fmla="*/ 1419225 w 1466850"/>
              <a:gd name="connsiteY69" fmla="*/ 264319 h 1164431"/>
              <a:gd name="connsiteX70" fmla="*/ 1438275 w 1466850"/>
              <a:gd name="connsiteY70" fmla="*/ 202406 h 1164431"/>
              <a:gd name="connsiteX71" fmla="*/ 1435894 w 1466850"/>
              <a:gd name="connsiteY71" fmla="*/ 173831 h 1164431"/>
              <a:gd name="connsiteX72" fmla="*/ 1404937 w 1466850"/>
              <a:gd name="connsiteY72" fmla="*/ 164306 h 1164431"/>
              <a:gd name="connsiteX73" fmla="*/ 1364456 w 1466850"/>
              <a:gd name="connsiteY73" fmla="*/ 154781 h 1164431"/>
              <a:gd name="connsiteX74" fmla="*/ 1293019 w 1466850"/>
              <a:gd name="connsiteY74" fmla="*/ 154781 h 1164431"/>
              <a:gd name="connsiteX75" fmla="*/ 1233487 w 1466850"/>
              <a:gd name="connsiteY75" fmla="*/ 121444 h 1164431"/>
              <a:gd name="connsiteX76" fmla="*/ 1207294 w 1466850"/>
              <a:gd name="connsiteY76" fmla="*/ 114300 h 1164431"/>
              <a:gd name="connsiteX77" fmla="*/ 1188244 w 1466850"/>
              <a:gd name="connsiteY77" fmla="*/ 126206 h 1164431"/>
              <a:gd name="connsiteX78" fmla="*/ 1133475 w 1466850"/>
              <a:gd name="connsiteY78" fmla="*/ 188119 h 1164431"/>
              <a:gd name="connsiteX79" fmla="*/ 1116806 w 1466850"/>
              <a:gd name="connsiteY79" fmla="*/ 188119 h 1164431"/>
              <a:gd name="connsiteX80" fmla="*/ 1078706 w 1466850"/>
              <a:gd name="connsiteY80" fmla="*/ 142875 h 1164431"/>
              <a:gd name="connsiteX81" fmla="*/ 1054894 w 1466850"/>
              <a:gd name="connsiteY81" fmla="*/ 138112 h 1164431"/>
              <a:gd name="connsiteX82" fmla="*/ 997744 w 1466850"/>
              <a:gd name="connsiteY82" fmla="*/ 157162 h 1164431"/>
              <a:gd name="connsiteX83" fmla="*/ 973931 w 1466850"/>
              <a:gd name="connsiteY83" fmla="*/ 178594 h 1164431"/>
              <a:gd name="connsiteX84" fmla="*/ 928687 w 1466850"/>
              <a:gd name="connsiteY84" fmla="*/ 173831 h 1164431"/>
              <a:gd name="connsiteX85" fmla="*/ 878681 w 1466850"/>
              <a:gd name="connsiteY85" fmla="*/ 164306 h 1164431"/>
              <a:gd name="connsiteX86" fmla="*/ 864394 w 1466850"/>
              <a:gd name="connsiteY86" fmla="*/ 83344 h 1164431"/>
              <a:gd name="connsiteX87" fmla="*/ 845344 w 1466850"/>
              <a:gd name="connsiteY87" fmla="*/ 69056 h 1164431"/>
              <a:gd name="connsiteX88" fmla="*/ 747712 w 1466850"/>
              <a:gd name="connsiteY88" fmla="*/ 119062 h 1164431"/>
              <a:gd name="connsiteX89" fmla="*/ 721519 w 1466850"/>
              <a:gd name="connsiteY89" fmla="*/ 140494 h 1164431"/>
              <a:gd name="connsiteX90" fmla="*/ 709612 w 1466850"/>
              <a:gd name="connsiteY90" fmla="*/ 190500 h 1164431"/>
              <a:gd name="connsiteX91" fmla="*/ 707231 w 1466850"/>
              <a:gd name="connsiteY91" fmla="*/ 195262 h 1164431"/>
              <a:gd name="connsiteX92" fmla="*/ 654844 w 1466850"/>
              <a:gd name="connsiteY92" fmla="*/ 190500 h 1164431"/>
              <a:gd name="connsiteX93" fmla="*/ 633412 w 1466850"/>
              <a:gd name="connsiteY93" fmla="*/ 180975 h 1164431"/>
              <a:gd name="connsiteX94" fmla="*/ 614362 w 1466850"/>
              <a:gd name="connsiteY94" fmla="*/ 142875 h 1164431"/>
              <a:gd name="connsiteX95" fmla="*/ 590550 w 1466850"/>
              <a:gd name="connsiteY95" fmla="*/ 130969 h 1164431"/>
              <a:gd name="connsiteX96" fmla="*/ 540544 w 1466850"/>
              <a:gd name="connsiteY96" fmla="*/ 161925 h 1164431"/>
              <a:gd name="connsiteX97" fmla="*/ 507206 w 1466850"/>
              <a:gd name="connsiteY97" fmla="*/ 154781 h 1164431"/>
              <a:gd name="connsiteX98" fmla="*/ 495300 w 1466850"/>
              <a:gd name="connsiteY98" fmla="*/ 123825 h 1164431"/>
              <a:gd name="connsiteX99" fmla="*/ 490537 w 1466850"/>
              <a:gd name="connsiteY99" fmla="*/ 114300 h 1164431"/>
              <a:gd name="connsiteX100" fmla="*/ 431006 w 1466850"/>
              <a:gd name="connsiteY100" fmla="*/ 97631 h 1164431"/>
              <a:gd name="connsiteX101" fmla="*/ 442912 w 1466850"/>
              <a:gd name="connsiteY101" fmla="*/ 33337 h 1164431"/>
              <a:gd name="connsiteX102" fmla="*/ 423862 w 1466850"/>
              <a:gd name="connsiteY102" fmla="*/ 19050 h 1164431"/>
              <a:gd name="connsiteX103" fmla="*/ 335756 w 1466850"/>
              <a:gd name="connsiteY103" fmla="*/ 0 h 1164431"/>
              <a:gd name="connsiteX104" fmla="*/ 302419 w 1466850"/>
              <a:gd name="connsiteY104" fmla="*/ 35719 h 1164431"/>
              <a:gd name="connsiteX105" fmla="*/ 266700 w 1466850"/>
              <a:gd name="connsiteY105" fmla="*/ 50006 h 1164431"/>
              <a:gd name="connsiteX106" fmla="*/ 271462 w 1466850"/>
              <a:gd name="connsiteY106" fmla="*/ 95250 h 1164431"/>
              <a:gd name="connsiteX107" fmla="*/ 316706 w 1466850"/>
              <a:gd name="connsiteY107" fmla="*/ 121444 h 1164431"/>
              <a:gd name="connsiteX108" fmla="*/ 302419 w 1466850"/>
              <a:gd name="connsiteY108" fmla="*/ 145256 h 1164431"/>
              <a:gd name="connsiteX109" fmla="*/ 247650 w 1466850"/>
              <a:gd name="connsiteY109" fmla="*/ 159544 h 1164431"/>
              <a:gd name="connsiteX110" fmla="*/ 214312 w 1466850"/>
              <a:gd name="connsiteY110" fmla="*/ 216694 h 1164431"/>
              <a:gd name="connsiteX111" fmla="*/ 183356 w 1466850"/>
              <a:gd name="connsiteY111" fmla="*/ 221456 h 1164431"/>
              <a:gd name="connsiteX112" fmla="*/ 183356 w 1466850"/>
              <a:gd name="connsiteY112" fmla="*/ 254794 h 1164431"/>
              <a:gd name="connsiteX113" fmla="*/ 161925 w 1466850"/>
              <a:gd name="connsiteY113" fmla="*/ 304800 h 1164431"/>
              <a:gd name="connsiteX114" fmla="*/ 140494 w 1466850"/>
              <a:gd name="connsiteY114" fmla="*/ 323850 h 1164431"/>
              <a:gd name="connsiteX115" fmla="*/ 71439 w 1466850"/>
              <a:gd name="connsiteY115" fmla="*/ 300039 h 1164431"/>
              <a:gd name="connsiteX116" fmla="*/ 59530 w 1466850"/>
              <a:gd name="connsiteY116" fmla="*/ 302418 h 1164431"/>
              <a:gd name="connsiteX117" fmla="*/ 30956 w 1466850"/>
              <a:gd name="connsiteY117" fmla="*/ 295274 h 1164431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128587 w 1466850"/>
              <a:gd name="connsiteY15" fmla="*/ 1145381 h 1164431"/>
              <a:gd name="connsiteX16" fmla="*/ 242887 w 1466850"/>
              <a:gd name="connsiteY16" fmla="*/ 1092994 h 1164431"/>
              <a:gd name="connsiteX17" fmla="*/ 238125 w 1466850"/>
              <a:gd name="connsiteY17" fmla="*/ 1045369 h 1164431"/>
              <a:gd name="connsiteX18" fmla="*/ 230981 w 1466850"/>
              <a:gd name="connsiteY18" fmla="*/ 1035844 h 1164431"/>
              <a:gd name="connsiteX19" fmla="*/ 252412 w 1466850"/>
              <a:gd name="connsiteY19" fmla="*/ 1019175 h 1164431"/>
              <a:gd name="connsiteX20" fmla="*/ 314325 w 1466850"/>
              <a:gd name="connsiteY20" fmla="*/ 995362 h 1164431"/>
              <a:gd name="connsiteX21" fmla="*/ 311944 w 1466850"/>
              <a:gd name="connsiteY21" fmla="*/ 959644 h 1164431"/>
              <a:gd name="connsiteX22" fmla="*/ 326231 w 1466850"/>
              <a:gd name="connsiteY22" fmla="*/ 942975 h 1164431"/>
              <a:gd name="connsiteX23" fmla="*/ 452437 w 1466850"/>
              <a:gd name="connsiteY23" fmla="*/ 950119 h 1164431"/>
              <a:gd name="connsiteX24" fmla="*/ 464344 w 1466850"/>
              <a:gd name="connsiteY24" fmla="*/ 933450 h 1164431"/>
              <a:gd name="connsiteX25" fmla="*/ 476250 w 1466850"/>
              <a:gd name="connsiteY25" fmla="*/ 883444 h 1164431"/>
              <a:gd name="connsiteX26" fmla="*/ 488156 w 1466850"/>
              <a:gd name="connsiteY26" fmla="*/ 857250 h 1164431"/>
              <a:gd name="connsiteX27" fmla="*/ 526256 w 1466850"/>
              <a:gd name="connsiteY27" fmla="*/ 862012 h 1164431"/>
              <a:gd name="connsiteX28" fmla="*/ 545306 w 1466850"/>
              <a:gd name="connsiteY28" fmla="*/ 909637 h 1164431"/>
              <a:gd name="connsiteX29" fmla="*/ 566737 w 1466850"/>
              <a:gd name="connsiteY29" fmla="*/ 881062 h 1164431"/>
              <a:gd name="connsiteX30" fmla="*/ 621506 w 1466850"/>
              <a:gd name="connsiteY30" fmla="*/ 845344 h 1164431"/>
              <a:gd name="connsiteX31" fmla="*/ 709612 w 1466850"/>
              <a:gd name="connsiteY31" fmla="*/ 814387 h 1164431"/>
              <a:gd name="connsiteX32" fmla="*/ 716756 w 1466850"/>
              <a:gd name="connsiteY32" fmla="*/ 769144 h 1164431"/>
              <a:gd name="connsiteX33" fmla="*/ 742950 w 1466850"/>
              <a:gd name="connsiteY33" fmla="*/ 750094 h 1164431"/>
              <a:gd name="connsiteX34" fmla="*/ 785812 w 1466850"/>
              <a:gd name="connsiteY34" fmla="*/ 726281 h 1164431"/>
              <a:gd name="connsiteX35" fmla="*/ 800100 w 1466850"/>
              <a:gd name="connsiteY35" fmla="*/ 716756 h 1164431"/>
              <a:gd name="connsiteX36" fmla="*/ 862012 w 1466850"/>
              <a:gd name="connsiteY36" fmla="*/ 721519 h 1164431"/>
              <a:gd name="connsiteX37" fmla="*/ 883444 w 1466850"/>
              <a:gd name="connsiteY37" fmla="*/ 721519 h 1164431"/>
              <a:gd name="connsiteX38" fmla="*/ 892969 w 1466850"/>
              <a:gd name="connsiteY38" fmla="*/ 697706 h 1164431"/>
              <a:gd name="connsiteX39" fmla="*/ 892969 w 1466850"/>
              <a:gd name="connsiteY39" fmla="*/ 697706 h 1164431"/>
              <a:gd name="connsiteX40" fmla="*/ 921544 w 1466850"/>
              <a:gd name="connsiteY40" fmla="*/ 609600 h 1164431"/>
              <a:gd name="connsiteX41" fmla="*/ 909637 w 1466850"/>
              <a:gd name="connsiteY41" fmla="*/ 552450 h 1164431"/>
              <a:gd name="connsiteX42" fmla="*/ 928687 w 1466850"/>
              <a:gd name="connsiteY42" fmla="*/ 540544 h 1164431"/>
              <a:gd name="connsiteX43" fmla="*/ 973931 w 1466850"/>
              <a:gd name="connsiteY43" fmla="*/ 535781 h 1164431"/>
              <a:gd name="connsiteX44" fmla="*/ 1014412 w 1466850"/>
              <a:gd name="connsiteY44" fmla="*/ 447675 h 1164431"/>
              <a:gd name="connsiteX45" fmla="*/ 1038225 w 1466850"/>
              <a:gd name="connsiteY45" fmla="*/ 445294 h 1164431"/>
              <a:gd name="connsiteX46" fmla="*/ 1073944 w 1466850"/>
              <a:gd name="connsiteY46" fmla="*/ 476250 h 1164431"/>
              <a:gd name="connsiteX47" fmla="*/ 1112044 w 1466850"/>
              <a:gd name="connsiteY47" fmla="*/ 514350 h 1164431"/>
              <a:gd name="connsiteX48" fmla="*/ 1171575 w 1466850"/>
              <a:gd name="connsiteY48" fmla="*/ 540544 h 1164431"/>
              <a:gd name="connsiteX49" fmla="*/ 1219200 w 1466850"/>
              <a:gd name="connsiteY49" fmla="*/ 521494 h 1164431"/>
              <a:gd name="connsiteX50" fmla="*/ 1245394 w 1466850"/>
              <a:gd name="connsiteY50" fmla="*/ 502444 h 1164431"/>
              <a:gd name="connsiteX51" fmla="*/ 1278731 w 1466850"/>
              <a:gd name="connsiteY51" fmla="*/ 511969 h 1164431"/>
              <a:gd name="connsiteX52" fmla="*/ 1295400 w 1466850"/>
              <a:gd name="connsiteY52" fmla="*/ 531019 h 1164431"/>
              <a:gd name="connsiteX53" fmla="*/ 1273969 w 1466850"/>
              <a:gd name="connsiteY53" fmla="*/ 573881 h 1164431"/>
              <a:gd name="connsiteX54" fmla="*/ 1271587 w 1466850"/>
              <a:gd name="connsiteY54" fmla="*/ 602456 h 1164431"/>
              <a:gd name="connsiteX55" fmla="*/ 1285875 w 1466850"/>
              <a:gd name="connsiteY55" fmla="*/ 611981 h 1164431"/>
              <a:gd name="connsiteX56" fmla="*/ 1300162 w 1466850"/>
              <a:gd name="connsiteY56" fmla="*/ 628650 h 1164431"/>
              <a:gd name="connsiteX57" fmla="*/ 1321594 w 1466850"/>
              <a:gd name="connsiteY57" fmla="*/ 666750 h 1164431"/>
              <a:gd name="connsiteX58" fmla="*/ 1347787 w 1466850"/>
              <a:gd name="connsiteY58" fmla="*/ 681037 h 1164431"/>
              <a:gd name="connsiteX59" fmla="*/ 1371600 w 1466850"/>
              <a:gd name="connsiteY59" fmla="*/ 681037 h 1164431"/>
              <a:gd name="connsiteX60" fmla="*/ 1376362 w 1466850"/>
              <a:gd name="connsiteY60" fmla="*/ 628650 h 1164431"/>
              <a:gd name="connsiteX61" fmla="*/ 1395412 w 1466850"/>
              <a:gd name="connsiteY61" fmla="*/ 578644 h 1164431"/>
              <a:gd name="connsiteX62" fmla="*/ 1426369 w 1466850"/>
              <a:gd name="connsiteY62" fmla="*/ 571500 h 1164431"/>
              <a:gd name="connsiteX63" fmla="*/ 1466850 w 1466850"/>
              <a:gd name="connsiteY63" fmla="*/ 552450 h 1164431"/>
              <a:gd name="connsiteX64" fmla="*/ 1443037 w 1466850"/>
              <a:gd name="connsiteY64" fmla="*/ 509587 h 1164431"/>
              <a:gd name="connsiteX65" fmla="*/ 1414462 w 1466850"/>
              <a:gd name="connsiteY65" fmla="*/ 464344 h 1164431"/>
              <a:gd name="connsiteX66" fmla="*/ 1388269 w 1466850"/>
              <a:gd name="connsiteY66" fmla="*/ 438150 h 1164431"/>
              <a:gd name="connsiteX67" fmla="*/ 1404937 w 1466850"/>
              <a:gd name="connsiteY67" fmla="*/ 400050 h 1164431"/>
              <a:gd name="connsiteX68" fmla="*/ 1404937 w 1466850"/>
              <a:gd name="connsiteY68" fmla="*/ 383381 h 1164431"/>
              <a:gd name="connsiteX69" fmla="*/ 1431131 w 1466850"/>
              <a:gd name="connsiteY69" fmla="*/ 338137 h 1164431"/>
              <a:gd name="connsiteX70" fmla="*/ 1419225 w 1466850"/>
              <a:gd name="connsiteY70" fmla="*/ 264319 h 1164431"/>
              <a:gd name="connsiteX71" fmla="*/ 1438275 w 1466850"/>
              <a:gd name="connsiteY71" fmla="*/ 202406 h 1164431"/>
              <a:gd name="connsiteX72" fmla="*/ 1435894 w 1466850"/>
              <a:gd name="connsiteY72" fmla="*/ 173831 h 1164431"/>
              <a:gd name="connsiteX73" fmla="*/ 1404937 w 1466850"/>
              <a:gd name="connsiteY73" fmla="*/ 164306 h 1164431"/>
              <a:gd name="connsiteX74" fmla="*/ 1364456 w 1466850"/>
              <a:gd name="connsiteY74" fmla="*/ 154781 h 1164431"/>
              <a:gd name="connsiteX75" fmla="*/ 1293019 w 1466850"/>
              <a:gd name="connsiteY75" fmla="*/ 154781 h 1164431"/>
              <a:gd name="connsiteX76" fmla="*/ 1233487 w 1466850"/>
              <a:gd name="connsiteY76" fmla="*/ 121444 h 1164431"/>
              <a:gd name="connsiteX77" fmla="*/ 1207294 w 1466850"/>
              <a:gd name="connsiteY77" fmla="*/ 114300 h 1164431"/>
              <a:gd name="connsiteX78" fmla="*/ 1188244 w 1466850"/>
              <a:gd name="connsiteY78" fmla="*/ 126206 h 1164431"/>
              <a:gd name="connsiteX79" fmla="*/ 1133475 w 1466850"/>
              <a:gd name="connsiteY79" fmla="*/ 188119 h 1164431"/>
              <a:gd name="connsiteX80" fmla="*/ 1116806 w 1466850"/>
              <a:gd name="connsiteY80" fmla="*/ 188119 h 1164431"/>
              <a:gd name="connsiteX81" fmla="*/ 1078706 w 1466850"/>
              <a:gd name="connsiteY81" fmla="*/ 142875 h 1164431"/>
              <a:gd name="connsiteX82" fmla="*/ 1054894 w 1466850"/>
              <a:gd name="connsiteY82" fmla="*/ 138112 h 1164431"/>
              <a:gd name="connsiteX83" fmla="*/ 997744 w 1466850"/>
              <a:gd name="connsiteY83" fmla="*/ 157162 h 1164431"/>
              <a:gd name="connsiteX84" fmla="*/ 973931 w 1466850"/>
              <a:gd name="connsiteY84" fmla="*/ 178594 h 1164431"/>
              <a:gd name="connsiteX85" fmla="*/ 928687 w 1466850"/>
              <a:gd name="connsiteY85" fmla="*/ 173831 h 1164431"/>
              <a:gd name="connsiteX86" fmla="*/ 878681 w 1466850"/>
              <a:gd name="connsiteY86" fmla="*/ 164306 h 1164431"/>
              <a:gd name="connsiteX87" fmla="*/ 864394 w 1466850"/>
              <a:gd name="connsiteY87" fmla="*/ 83344 h 1164431"/>
              <a:gd name="connsiteX88" fmla="*/ 845344 w 1466850"/>
              <a:gd name="connsiteY88" fmla="*/ 69056 h 1164431"/>
              <a:gd name="connsiteX89" fmla="*/ 747712 w 1466850"/>
              <a:gd name="connsiteY89" fmla="*/ 119062 h 1164431"/>
              <a:gd name="connsiteX90" fmla="*/ 721519 w 1466850"/>
              <a:gd name="connsiteY90" fmla="*/ 140494 h 1164431"/>
              <a:gd name="connsiteX91" fmla="*/ 709612 w 1466850"/>
              <a:gd name="connsiteY91" fmla="*/ 190500 h 1164431"/>
              <a:gd name="connsiteX92" fmla="*/ 707231 w 1466850"/>
              <a:gd name="connsiteY92" fmla="*/ 195262 h 1164431"/>
              <a:gd name="connsiteX93" fmla="*/ 654844 w 1466850"/>
              <a:gd name="connsiteY93" fmla="*/ 190500 h 1164431"/>
              <a:gd name="connsiteX94" fmla="*/ 633412 w 1466850"/>
              <a:gd name="connsiteY94" fmla="*/ 180975 h 1164431"/>
              <a:gd name="connsiteX95" fmla="*/ 614362 w 1466850"/>
              <a:gd name="connsiteY95" fmla="*/ 142875 h 1164431"/>
              <a:gd name="connsiteX96" fmla="*/ 590550 w 1466850"/>
              <a:gd name="connsiteY96" fmla="*/ 130969 h 1164431"/>
              <a:gd name="connsiteX97" fmla="*/ 540544 w 1466850"/>
              <a:gd name="connsiteY97" fmla="*/ 161925 h 1164431"/>
              <a:gd name="connsiteX98" fmla="*/ 507206 w 1466850"/>
              <a:gd name="connsiteY98" fmla="*/ 154781 h 1164431"/>
              <a:gd name="connsiteX99" fmla="*/ 495300 w 1466850"/>
              <a:gd name="connsiteY99" fmla="*/ 123825 h 1164431"/>
              <a:gd name="connsiteX100" fmla="*/ 490537 w 1466850"/>
              <a:gd name="connsiteY100" fmla="*/ 114300 h 1164431"/>
              <a:gd name="connsiteX101" fmla="*/ 431006 w 1466850"/>
              <a:gd name="connsiteY101" fmla="*/ 97631 h 1164431"/>
              <a:gd name="connsiteX102" fmla="*/ 442912 w 1466850"/>
              <a:gd name="connsiteY102" fmla="*/ 33337 h 1164431"/>
              <a:gd name="connsiteX103" fmla="*/ 423862 w 1466850"/>
              <a:gd name="connsiteY103" fmla="*/ 19050 h 1164431"/>
              <a:gd name="connsiteX104" fmla="*/ 335756 w 1466850"/>
              <a:gd name="connsiteY104" fmla="*/ 0 h 1164431"/>
              <a:gd name="connsiteX105" fmla="*/ 302419 w 1466850"/>
              <a:gd name="connsiteY105" fmla="*/ 35719 h 1164431"/>
              <a:gd name="connsiteX106" fmla="*/ 266700 w 1466850"/>
              <a:gd name="connsiteY106" fmla="*/ 50006 h 1164431"/>
              <a:gd name="connsiteX107" fmla="*/ 271462 w 1466850"/>
              <a:gd name="connsiteY107" fmla="*/ 95250 h 1164431"/>
              <a:gd name="connsiteX108" fmla="*/ 316706 w 1466850"/>
              <a:gd name="connsiteY108" fmla="*/ 121444 h 1164431"/>
              <a:gd name="connsiteX109" fmla="*/ 302419 w 1466850"/>
              <a:gd name="connsiteY109" fmla="*/ 145256 h 1164431"/>
              <a:gd name="connsiteX110" fmla="*/ 247650 w 1466850"/>
              <a:gd name="connsiteY110" fmla="*/ 159544 h 1164431"/>
              <a:gd name="connsiteX111" fmla="*/ 214312 w 1466850"/>
              <a:gd name="connsiteY111" fmla="*/ 216694 h 1164431"/>
              <a:gd name="connsiteX112" fmla="*/ 183356 w 1466850"/>
              <a:gd name="connsiteY112" fmla="*/ 221456 h 1164431"/>
              <a:gd name="connsiteX113" fmla="*/ 183356 w 1466850"/>
              <a:gd name="connsiteY113" fmla="*/ 254794 h 1164431"/>
              <a:gd name="connsiteX114" fmla="*/ 161925 w 1466850"/>
              <a:gd name="connsiteY114" fmla="*/ 304800 h 1164431"/>
              <a:gd name="connsiteX115" fmla="*/ 140494 w 1466850"/>
              <a:gd name="connsiteY115" fmla="*/ 323850 h 1164431"/>
              <a:gd name="connsiteX116" fmla="*/ 71439 w 1466850"/>
              <a:gd name="connsiteY116" fmla="*/ 300039 h 1164431"/>
              <a:gd name="connsiteX117" fmla="*/ 59530 w 1466850"/>
              <a:gd name="connsiteY117" fmla="*/ 302418 h 1164431"/>
              <a:gd name="connsiteX118" fmla="*/ 30956 w 1466850"/>
              <a:gd name="connsiteY118" fmla="*/ 295274 h 1164431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242887 w 1466850"/>
              <a:gd name="connsiteY16" fmla="*/ 1092994 h 1200149"/>
              <a:gd name="connsiteX17" fmla="*/ 238125 w 1466850"/>
              <a:gd name="connsiteY17" fmla="*/ 1045369 h 1200149"/>
              <a:gd name="connsiteX18" fmla="*/ 230981 w 1466850"/>
              <a:gd name="connsiteY18" fmla="*/ 1035844 h 1200149"/>
              <a:gd name="connsiteX19" fmla="*/ 252412 w 1466850"/>
              <a:gd name="connsiteY19" fmla="*/ 1019175 h 1200149"/>
              <a:gd name="connsiteX20" fmla="*/ 314325 w 1466850"/>
              <a:gd name="connsiteY20" fmla="*/ 995362 h 1200149"/>
              <a:gd name="connsiteX21" fmla="*/ 311944 w 1466850"/>
              <a:gd name="connsiteY21" fmla="*/ 959644 h 1200149"/>
              <a:gd name="connsiteX22" fmla="*/ 326231 w 1466850"/>
              <a:gd name="connsiteY22" fmla="*/ 942975 h 1200149"/>
              <a:gd name="connsiteX23" fmla="*/ 452437 w 1466850"/>
              <a:gd name="connsiteY23" fmla="*/ 950119 h 1200149"/>
              <a:gd name="connsiteX24" fmla="*/ 464344 w 1466850"/>
              <a:gd name="connsiteY24" fmla="*/ 933450 h 1200149"/>
              <a:gd name="connsiteX25" fmla="*/ 476250 w 1466850"/>
              <a:gd name="connsiteY25" fmla="*/ 883444 h 1200149"/>
              <a:gd name="connsiteX26" fmla="*/ 488156 w 1466850"/>
              <a:gd name="connsiteY26" fmla="*/ 857250 h 1200149"/>
              <a:gd name="connsiteX27" fmla="*/ 526256 w 1466850"/>
              <a:gd name="connsiteY27" fmla="*/ 862012 h 1200149"/>
              <a:gd name="connsiteX28" fmla="*/ 545306 w 1466850"/>
              <a:gd name="connsiteY28" fmla="*/ 909637 h 1200149"/>
              <a:gd name="connsiteX29" fmla="*/ 566737 w 1466850"/>
              <a:gd name="connsiteY29" fmla="*/ 881062 h 1200149"/>
              <a:gd name="connsiteX30" fmla="*/ 621506 w 1466850"/>
              <a:gd name="connsiteY30" fmla="*/ 845344 h 1200149"/>
              <a:gd name="connsiteX31" fmla="*/ 709612 w 1466850"/>
              <a:gd name="connsiteY31" fmla="*/ 814387 h 1200149"/>
              <a:gd name="connsiteX32" fmla="*/ 716756 w 1466850"/>
              <a:gd name="connsiteY32" fmla="*/ 769144 h 1200149"/>
              <a:gd name="connsiteX33" fmla="*/ 742950 w 1466850"/>
              <a:gd name="connsiteY33" fmla="*/ 750094 h 1200149"/>
              <a:gd name="connsiteX34" fmla="*/ 785812 w 1466850"/>
              <a:gd name="connsiteY34" fmla="*/ 726281 h 1200149"/>
              <a:gd name="connsiteX35" fmla="*/ 800100 w 1466850"/>
              <a:gd name="connsiteY35" fmla="*/ 716756 h 1200149"/>
              <a:gd name="connsiteX36" fmla="*/ 862012 w 1466850"/>
              <a:gd name="connsiteY36" fmla="*/ 721519 h 1200149"/>
              <a:gd name="connsiteX37" fmla="*/ 883444 w 1466850"/>
              <a:gd name="connsiteY37" fmla="*/ 721519 h 1200149"/>
              <a:gd name="connsiteX38" fmla="*/ 892969 w 1466850"/>
              <a:gd name="connsiteY38" fmla="*/ 697706 h 1200149"/>
              <a:gd name="connsiteX39" fmla="*/ 892969 w 1466850"/>
              <a:gd name="connsiteY39" fmla="*/ 697706 h 1200149"/>
              <a:gd name="connsiteX40" fmla="*/ 921544 w 1466850"/>
              <a:gd name="connsiteY40" fmla="*/ 609600 h 1200149"/>
              <a:gd name="connsiteX41" fmla="*/ 909637 w 1466850"/>
              <a:gd name="connsiteY41" fmla="*/ 552450 h 1200149"/>
              <a:gd name="connsiteX42" fmla="*/ 928687 w 1466850"/>
              <a:gd name="connsiteY42" fmla="*/ 540544 h 1200149"/>
              <a:gd name="connsiteX43" fmla="*/ 973931 w 1466850"/>
              <a:gd name="connsiteY43" fmla="*/ 535781 h 1200149"/>
              <a:gd name="connsiteX44" fmla="*/ 1014412 w 1466850"/>
              <a:gd name="connsiteY44" fmla="*/ 447675 h 1200149"/>
              <a:gd name="connsiteX45" fmla="*/ 1038225 w 1466850"/>
              <a:gd name="connsiteY45" fmla="*/ 445294 h 1200149"/>
              <a:gd name="connsiteX46" fmla="*/ 1073944 w 1466850"/>
              <a:gd name="connsiteY46" fmla="*/ 476250 h 1200149"/>
              <a:gd name="connsiteX47" fmla="*/ 1112044 w 1466850"/>
              <a:gd name="connsiteY47" fmla="*/ 514350 h 1200149"/>
              <a:gd name="connsiteX48" fmla="*/ 1171575 w 1466850"/>
              <a:gd name="connsiteY48" fmla="*/ 540544 h 1200149"/>
              <a:gd name="connsiteX49" fmla="*/ 1219200 w 1466850"/>
              <a:gd name="connsiteY49" fmla="*/ 521494 h 1200149"/>
              <a:gd name="connsiteX50" fmla="*/ 1245394 w 1466850"/>
              <a:gd name="connsiteY50" fmla="*/ 502444 h 1200149"/>
              <a:gd name="connsiteX51" fmla="*/ 1278731 w 1466850"/>
              <a:gd name="connsiteY51" fmla="*/ 511969 h 1200149"/>
              <a:gd name="connsiteX52" fmla="*/ 1295400 w 1466850"/>
              <a:gd name="connsiteY52" fmla="*/ 531019 h 1200149"/>
              <a:gd name="connsiteX53" fmla="*/ 1273969 w 1466850"/>
              <a:gd name="connsiteY53" fmla="*/ 573881 h 1200149"/>
              <a:gd name="connsiteX54" fmla="*/ 1271587 w 1466850"/>
              <a:gd name="connsiteY54" fmla="*/ 602456 h 1200149"/>
              <a:gd name="connsiteX55" fmla="*/ 1285875 w 1466850"/>
              <a:gd name="connsiteY55" fmla="*/ 611981 h 1200149"/>
              <a:gd name="connsiteX56" fmla="*/ 1300162 w 1466850"/>
              <a:gd name="connsiteY56" fmla="*/ 628650 h 1200149"/>
              <a:gd name="connsiteX57" fmla="*/ 1321594 w 1466850"/>
              <a:gd name="connsiteY57" fmla="*/ 666750 h 1200149"/>
              <a:gd name="connsiteX58" fmla="*/ 1347787 w 1466850"/>
              <a:gd name="connsiteY58" fmla="*/ 681037 h 1200149"/>
              <a:gd name="connsiteX59" fmla="*/ 1371600 w 1466850"/>
              <a:gd name="connsiteY59" fmla="*/ 681037 h 1200149"/>
              <a:gd name="connsiteX60" fmla="*/ 1376362 w 1466850"/>
              <a:gd name="connsiteY60" fmla="*/ 628650 h 1200149"/>
              <a:gd name="connsiteX61" fmla="*/ 1395412 w 1466850"/>
              <a:gd name="connsiteY61" fmla="*/ 578644 h 1200149"/>
              <a:gd name="connsiteX62" fmla="*/ 1426369 w 1466850"/>
              <a:gd name="connsiteY62" fmla="*/ 571500 h 1200149"/>
              <a:gd name="connsiteX63" fmla="*/ 1466850 w 1466850"/>
              <a:gd name="connsiteY63" fmla="*/ 552450 h 1200149"/>
              <a:gd name="connsiteX64" fmla="*/ 1443037 w 1466850"/>
              <a:gd name="connsiteY64" fmla="*/ 509587 h 1200149"/>
              <a:gd name="connsiteX65" fmla="*/ 1414462 w 1466850"/>
              <a:gd name="connsiteY65" fmla="*/ 464344 h 1200149"/>
              <a:gd name="connsiteX66" fmla="*/ 1388269 w 1466850"/>
              <a:gd name="connsiteY66" fmla="*/ 438150 h 1200149"/>
              <a:gd name="connsiteX67" fmla="*/ 1404937 w 1466850"/>
              <a:gd name="connsiteY67" fmla="*/ 400050 h 1200149"/>
              <a:gd name="connsiteX68" fmla="*/ 1404937 w 1466850"/>
              <a:gd name="connsiteY68" fmla="*/ 383381 h 1200149"/>
              <a:gd name="connsiteX69" fmla="*/ 1431131 w 1466850"/>
              <a:gd name="connsiteY69" fmla="*/ 338137 h 1200149"/>
              <a:gd name="connsiteX70" fmla="*/ 1419225 w 1466850"/>
              <a:gd name="connsiteY70" fmla="*/ 264319 h 1200149"/>
              <a:gd name="connsiteX71" fmla="*/ 1438275 w 1466850"/>
              <a:gd name="connsiteY71" fmla="*/ 202406 h 1200149"/>
              <a:gd name="connsiteX72" fmla="*/ 1435894 w 1466850"/>
              <a:gd name="connsiteY72" fmla="*/ 173831 h 1200149"/>
              <a:gd name="connsiteX73" fmla="*/ 1404937 w 1466850"/>
              <a:gd name="connsiteY73" fmla="*/ 164306 h 1200149"/>
              <a:gd name="connsiteX74" fmla="*/ 1364456 w 1466850"/>
              <a:gd name="connsiteY74" fmla="*/ 154781 h 1200149"/>
              <a:gd name="connsiteX75" fmla="*/ 1293019 w 1466850"/>
              <a:gd name="connsiteY75" fmla="*/ 154781 h 1200149"/>
              <a:gd name="connsiteX76" fmla="*/ 1233487 w 1466850"/>
              <a:gd name="connsiteY76" fmla="*/ 121444 h 1200149"/>
              <a:gd name="connsiteX77" fmla="*/ 1207294 w 1466850"/>
              <a:gd name="connsiteY77" fmla="*/ 114300 h 1200149"/>
              <a:gd name="connsiteX78" fmla="*/ 1188244 w 1466850"/>
              <a:gd name="connsiteY78" fmla="*/ 126206 h 1200149"/>
              <a:gd name="connsiteX79" fmla="*/ 1133475 w 1466850"/>
              <a:gd name="connsiteY79" fmla="*/ 188119 h 1200149"/>
              <a:gd name="connsiteX80" fmla="*/ 1116806 w 1466850"/>
              <a:gd name="connsiteY80" fmla="*/ 188119 h 1200149"/>
              <a:gd name="connsiteX81" fmla="*/ 1078706 w 1466850"/>
              <a:gd name="connsiteY81" fmla="*/ 142875 h 1200149"/>
              <a:gd name="connsiteX82" fmla="*/ 1054894 w 1466850"/>
              <a:gd name="connsiteY82" fmla="*/ 138112 h 1200149"/>
              <a:gd name="connsiteX83" fmla="*/ 997744 w 1466850"/>
              <a:gd name="connsiteY83" fmla="*/ 157162 h 1200149"/>
              <a:gd name="connsiteX84" fmla="*/ 973931 w 1466850"/>
              <a:gd name="connsiteY84" fmla="*/ 178594 h 1200149"/>
              <a:gd name="connsiteX85" fmla="*/ 928687 w 1466850"/>
              <a:gd name="connsiteY85" fmla="*/ 173831 h 1200149"/>
              <a:gd name="connsiteX86" fmla="*/ 878681 w 1466850"/>
              <a:gd name="connsiteY86" fmla="*/ 164306 h 1200149"/>
              <a:gd name="connsiteX87" fmla="*/ 864394 w 1466850"/>
              <a:gd name="connsiteY87" fmla="*/ 83344 h 1200149"/>
              <a:gd name="connsiteX88" fmla="*/ 845344 w 1466850"/>
              <a:gd name="connsiteY88" fmla="*/ 69056 h 1200149"/>
              <a:gd name="connsiteX89" fmla="*/ 747712 w 1466850"/>
              <a:gd name="connsiteY89" fmla="*/ 119062 h 1200149"/>
              <a:gd name="connsiteX90" fmla="*/ 721519 w 1466850"/>
              <a:gd name="connsiteY90" fmla="*/ 140494 h 1200149"/>
              <a:gd name="connsiteX91" fmla="*/ 709612 w 1466850"/>
              <a:gd name="connsiteY91" fmla="*/ 190500 h 1200149"/>
              <a:gd name="connsiteX92" fmla="*/ 707231 w 1466850"/>
              <a:gd name="connsiteY92" fmla="*/ 195262 h 1200149"/>
              <a:gd name="connsiteX93" fmla="*/ 654844 w 1466850"/>
              <a:gd name="connsiteY93" fmla="*/ 190500 h 1200149"/>
              <a:gd name="connsiteX94" fmla="*/ 633412 w 1466850"/>
              <a:gd name="connsiteY94" fmla="*/ 180975 h 1200149"/>
              <a:gd name="connsiteX95" fmla="*/ 614362 w 1466850"/>
              <a:gd name="connsiteY95" fmla="*/ 142875 h 1200149"/>
              <a:gd name="connsiteX96" fmla="*/ 590550 w 1466850"/>
              <a:gd name="connsiteY96" fmla="*/ 130969 h 1200149"/>
              <a:gd name="connsiteX97" fmla="*/ 540544 w 1466850"/>
              <a:gd name="connsiteY97" fmla="*/ 161925 h 1200149"/>
              <a:gd name="connsiteX98" fmla="*/ 507206 w 1466850"/>
              <a:gd name="connsiteY98" fmla="*/ 154781 h 1200149"/>
              <a:gd name="connsiteX99" fmla="*/ 495300 w 1466850"/>
              <a:gd name="connsiteY99" fmla="*/ 123825 h 1200149"/>
              <a:gd name="connsiteX100" fmla="*/ 490537 w 1466850"/>
              <a:gd name="connsiteY100" fmla="*/ 114300 h 1200149"/>
              <a:gd name="connsiteX101" fmla="*/ 431006 w 1466850"/>
              <a:gd name="connsiteY101" fmla="*/ 97631 h 1200149"/>
              <a:gd name="connsiteX102" fmla="*/ 442912 w 1466850"/>
              <a:gd name="connsiteY102" fmla="*/ 33337 h 1200149"/>
              <a:gd name="connsiteX103" fmla="*/ 423862 w 1466850"/>
              <a:gd name="connsiteY103" fmla="*/ 19050 h 1200149"/>
              <a:gd name="connsiteX104" fmla="*/ 335756 w 1466850"/>
              <a:gd name="connsiteY104" fmla="*/ 0 h 1200149"/>
              <a:gd name="connsiteX105" fmla="*/ 302419 w 1466850"/>
              <a:gd name="connsiteY105" fmla="*/ 35719 h 1200149"/>
              <a:gd name="connsiteX106" fmla="*/ 266700 w 1466850"/>
              <a:gd name="connsiteY106" fmla="*/ 50006 h 1200149"/>
              <a:gd name="connsiteX107" fmla="*/ 271462 w 1466850"/>
              <a:gd name="connsiteY107" fmla="*/ 95250 h 1200149"/>
              <a:gd name="connsiteX108" fmla="*/ 316706 w 1466850"/>
              <a:gd name="connsiteY108" fmla="*/ 121444 h 1200149"/>
              <a:gd name="connsiteX109" fmla="*/ 302419 w 1466850"/>
              <a:gd name="connsiteY109" fmla="*/ 145256 h 1200149"/>
              <a:gd name="connsiteX110" fmla="*/ 247650 w 1466850"/>
              <a:gd name="connsiteY110" fmla="*/ 159544 h 1200149"/>
              <a:gd name="connsiteX111" fmla="*/ 214312 w 1466850"/>
              <a:gd name="connsiteY111" fmla="*/ 216694 h 1200149"/>
              <a:gd name="connsiteX112" fmla="*/ 183356 w 1466850"/>
              <a:gd name="connsiteY112" fmla="*/ 221456 h 1200149"/>
              <a:gd name="connsiteX113" fmla="*/ 183356 w 1466850"/>
              <a:gd name="connsiteY113" fmla="*/ 254794 h 1200149"/>
              <a:gd name="connsiteX114" fmla="*/ 161925 w 1466850"/>
              <a:gd name="connsiteY114" fmla="*/ 304800 h 1200149"/>
              <a:gd name="connsiteX115" fmla="*/ 140494 w 1466850"/>
              <a:gd name="connsiteY115" fmla="*/ 323850 h 1200149"/>
              <a:gd name="connsiteX116" fmla="*/ 71439 w 1466850"/>
              <a:gd name="connsiteY116" fmla="*/ 300039 h 1200149"/>
              <a:gd name="connsiteX117" fmla="*/ 59530 w 1466850"/>
              <a:gd name="connsiteY117" fmla="*/ 302418 h 1200149"/>
              <a:gd name="connsiteX118" fmla="*/ 30956 w 1466850"/>
              <a:gd name="connsiteY118" fmla="*/ 295274 h 1200149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185737 w 1466850"/>
              <a:gd name="connsiteY16" fmla="*/ 1173956 h 1200149"/>
              <a:gd name="connsiteX17" fmla="*/ 242887 w 1466850"/>
              <a:gd name="connsiteY17" fmla="*/ 1092994 h 1200149"/>
              <a:gd name="connsiteX18" fmla="*/ 238125 w 1466850"/>
              <a:gd name="connsiteY18" fmla="*/ 1045369 h 1200149"/>
              <a:gd name="connsiteX19" fmla="*/ 230981 w 1466850"/>
              <a:gd name="connsiteY19" fmla="*/ 1035844 h 1200149"/>
              <a:gd name="connsiteX20" fmla="*/ 252412 w 1466850"/>
              <a:gd name="connsiteY20" fmla="*/ 1019175 h 1200149"/>
              <a:gd name="connsiteX21" fmla="*/ 314325 w 1466850"/>
              <a:gd name="connsiteY21" fmla="*/ 995362 h 1200149"/>
              <a:gd name="connsiteX22" fmla="*/ 311944 w 1466850"/>
              <a:gd name="connsiteY22" fmla="*/ 959644 h 1200149"/>
              <a:gd name="connsiteX23" fmla="*/ 326231 w 1466850"/>
              <a:gd name="connsiteY23" fmla="*/ 942975 h 1200149"/>
              <a:gd name="connsiteX24" fmla="*/ 452437 w 1466850"/>
              <a:gd name="connsiteY24" fmla="*/ 950119 h 1200149"/>
              <a:gd name="connsiteX25" fmla="*/ 464344 w 1466850"/>
              <a:gd name="connsiteY25" fmla="*/ 933450 h 1200149"/>
              <a:gd name="connsiteX26" fmla="*/ 476250 w 1466850"/>
              <a:gd name="connsiteY26" fmla="*/ 883444 h 1200149"/>
              <a:gd name="connsiteX27" fmla="*/ 488156 w 1466850"/>
              <a:gd name="connsiteY27" fmla="*/ 857250 h 1200149"/>
              <a:gd name="connsiteX28" fmla="*/ 526256 w 1466850"/>
              <a:gd name="connsiteY28" fmla="*/ 862012 h 1200149"/>
              <a:gd name="connsiteX29" fmla="*/ 545306 w 1466850"/>
              <a:gd name="connsiteY29" fmla="*/ 909637 h 1200149"/>
              <a:gd name="connsiteX30" fmla="*/ 566737 w 1466850"/>
              <a:gd name="connsiteY30" fmla="*/ 881062 h 1200149"/>
              <a:gd name="connsiteX31" fmla="*/ 621506 w 1466850"/>
              <a:gd name="connsiteY31" fmla="*/ 845344 h 1200149"/>
              <a:gd name="connsiteX32" fmla="*/ 709612 w 1466850"/>
              <a:gd name="connsiteY32" fmla="*/ 814387 h 1200149"/>
              <a:gd name="connsiteX33" fmla="*/ 716756 w 1466850"/>
              <a:gd name="connsiteY33" fmla="*/ 769144 h 1200149"/>
              <a:gd name="connsiteX34" fmla="*/ 742950 w 1466850"/>
              <a:gd name="connsiteY34" fmla="*/ 750094 h 1200149"/>
              <a:gd name="connsiteX35" fmla="*/ 785812 w 1466850"/>
              <a:gd name="connsiteY35" fmla="*/ 726281 h 1200149"/>
              <a:gd name="connsiteX36" fmla="*/ 800100 w 1466850"/>
              <a:gd name="connsiteY36" fmla="*/ 716756 h 1200149"/>
              <a:gd name="connsiteX37" fmla="*/ 862012 w 1466850"/>
              <a:gd name="connsiteY37" fmla="*/ 721519 h 1200149"/>
              <a:gd name="connsiteX38" fmla="*/ 883444 w 1466850"/>
              <a:gd name="connsiteY38" fmla="*/ 721519 h 1200149"/>
              <a:gd name="connsiteX39" fmla="*/ 892969 w 1466850"/>
              <a:gd name="connsiteY39" fmla="*/ 697706 h 1200149"/>
              <a:gd name="connsiteX40" fmla="*/ 892969 w 1466850"/>
              <a:gd name="connsiteY40" fmla="*/ 697706 h 1200149"/>
              <a:gd name="connsiteX41" fmla="*/ 921544 w 1466850"/>
              <a:gd name="connsiteY41" fmla="*/ 609600 h 1200149"/>
              <a:gd name="connsiteX42" fmla="*/ 909637 w 1466850"/>
              <a:gd name="connsiteY42" fmla="*/ 552450 h 1200149"/>
              <a:gd name="connsiteX43" fmla="*/ 928687 w 1466850"/>
              <a:gd name="connsiteY43" fmla="*/ 540544 h 1200149"/>
              <a:gd name="connsiteX44" fmla="*/ 973931 w 1466850"/>
              <a:gd name="connsiteY44" fmla="*/ 535781 h 1200149"/>
              <a:gd name="connsiteX45" fmla="*/ 1014412 w 1466850"/>
              <a:gd name="connsiteY45" fmla="*/ 447675 h 1200149"/>
              <a:gd name="connsiteX46" fmla="*/ 1038225 w 1466850"/>
              <a:gd name="connsiteY46" fmla="*/ 445294 h 1200149"/>
              <a:gd name="connsiteX47" fmla="*/ 1073944 w 1466850"/>
              <a:gd name="connsiteY47" fmla="*/ 476250 h 1200149"/>
              <a:gd name="connsiteX48" fmla="*/ 1112044 w 1466850"/>
              <a:gd name="connsiteY48" fmla="*/ 514350 h 1200149"/>
              <a:gd name="connsiteX49" fmla="*/ 1171575 w 1466850"/>
              <a:gd name="connsiteY49" fmla="*/ 540544 h 1200149"/>
              <a:gd name="connsiteX50" fmla="*/ 1219200 w 1466850"/>
              <a:gd name="connsiteY50" fmla="*/ 521494 h 1200149"/>
              <a:gd name="connsiteX51" fmla="*/ 1245394 w 1466850"/>
              <a:gd name="connsiteY51" fmla="*/ 502444 h 1200149"/>
              <a:gd name="connsiteX52" fmla="*/ 1278731 w 1466850"/>
              <a:gd name="connsiteY52" fmla="*/ 511969 h 1200149"/>
              <a:gd name="connsiteX53" fmla="*/ 1295400 w 1466850"/>
              <a:gd name="connsiteY53" fmla="*/ 531019 h 1200149"/>
              <a:gd name="connsiteX54" fmla="*/ 1273969 w 1466850"/>
              <a:gd name="connsiteY54" fmla="*/ 573881 h 1200149"/>
              <a:gd name="connsiteX55" fmla="*/ 1271587 w 1466850"/>
              <a:gd name="connsiteY55" fmla="*/ 602456 h 1200149"/>
              <a:gd name="connsiteX56" fmla="*/ 1285875 w 1466850"/>
              <a:gd name="connsiteY56" fmla="*/ 611981 h 1200149"/>
              <a:gd name="connsiteX57" fmla="*/ 1300162 w 1466850"/>
              <a:gd name="connsiteY57" fmla="*/ 628650 h 1200149"/>
              <a:gd name="connsiteX58" fmla="*/ 1321594 w 1466850"/>
              <a:gd name="connsiteY58" fmla="*/ 666750 h 1200149"/>
              <a:gd name="connsiteX59" fmla="*/ 1347787 w 1466850"/>
              <a:gd name="connsiteY59" fmla="*/ 681037 h 1200149"/>
              <a:gd name="connsiteX60" fmla="*/ 1371600 w 1466850"/>
              <a:gd name="connsiteY60" fmla="*/ 681037 h 1200149"/>
              <a:gd name="connsiteX61" fmla="*/ 1376362 w 1466850"/>
              <a:gd name="connsiteY61" fmla="*/ 628650 h 1200149"/>
              <a:gd name="connsiteX62" fmla="*/ 1395412 w 1466850"/>
              <a:gd name="connsiteY62" fmla="*/ 578644 h 1200149"/>
              <a:gd name="connsiteX63" fmla="*/ 1426369 w 1466850"/>
              <a:gd name="connsiteY63" fmla="*/ 571500 h 1200149"/>
              <a:gd name="connsiteX64" fmla="*/ 1466850 w 1466850"/>
              <a:gd name="connsiteY64" fmla="*/ 552450 h 1200149"/>
              <a:gd name="connsiteX65" fmla="*/ 1443037 w 1466850"/>
              <a:gd name="connsiteY65" fmla="*/ 509587 h 1200149"/>
              <a:gd name="connsiteX66" fmla="*/ 1414462 w 1466850"/>
              <a:gd name="connsiteY66" fmla="*/ 464344 h 1200149"/>
              <a:gd name="connsiteX67" fmla="*/ 1388269 w 1466850"/>
              <a:gd name="connsiteY67" fmla="*/ 438150 h 1200149"/>
              <a:gd name="connsiteX68" fmla="*/ 1404937 w 1466850"/>
              <a:gd name="connsiteY68" fmla="*/ 400050 h 1200149"/>
              <a:gd name="connsiteX69" fmla="*/ 1404937 w 1466850"/>
              <a:gd name="connsiteY69" fmla="*/ 383381 h 1200149"/>
              <a:gd name="connsiteX70" fmla="*/ 1431131 w 1466850"/>
              <a:gd name="connsiteY70" fmla="*/ 338137 h 1200149"/>
              <a:gd name="connsiteX71" fmla="*/ 1419225 w 1466850"/>
              <a:gd name="connsiteY71" fmla="*/ 264319 h 1200149"/>
              <a:gd name="connsiteX72" fmla="*/ 1438275 w 1466850"/>
              <a:gd name="connsiteY72" fmla="*/ 202406 h 1200149"/>
              <a:gd name="connsiteX73" fmla="*/ 1435894 w 1466850"/>
              <a:gd name="connsiteY73" fmla="*/ 173831 h 1200149"/>
              <a:gd name="connsiteX74" fmla="*/ 1404937 w 1466850"/>
              <a:gd name="connsiteY74" fmla="*/ 164306 h 1200149"/>
              <a:gd name="connsiteX75" fmla="*/ 1364456 w 1466850"/>
              <a:gd name="connsiteY75" fmla="*/ 154781 h 1200149"/>
              <a:gd name="connsiteX76" fmla="*/ 1293019 w 1466850"/>
              <a:gd name="connsiteY76" fmla="*/ 154781 h 1200149"/>
              <a:gd name="connsiteX77" fmla="*/ 1233487 w 1466850"/>
              <a:gd name="connsiteY77" fmla="*/ 121444 h 1200149"/>
              <a:gd name="connsiteX78" fmla="*/ 1207294 w 1466850"/>
              <a:gd name="connsiteY78" fmla="*/ 114300 h 1200149"/>
              <a:gd name="connsiteX79" fmla="*/ 1188244 w 1466850"/>
              <a:gd name="connsiteY79" fmla="*/ 126206 h 1200149"/>
              <a:gd name="connsiteX80" fmla="*/ 1133475 w 1466850"/>
              <a:gd name="connsiteY80" fmla="*/ 188119 h 1200149"/>
              <a:gd name="connsiteX81" fmla="*/ 1116806 w 1466850"/>
              <a:gd name="connsiteY81" fmla="*/ 188119 h 1200149"/>
              <a:gd name="connsiteX82" fmla="*/ 1078706 w 1466850"/>
              <a:gd name="connsiteY82" fmla="*/ 142875 h 1200149"/>
              <a:gd name="connsiteX83" fmla="*/ 1054894 w 1466850"/>
              <a:gd name="connsiteY83" fmla="*/ 138112 h 1200149"/>
              <a:gd name="connsiteX84" fmla="*/ 997744 w 1466850"/>
              <a:gd name="connsiteY84" fmla="*/ 157162 h 1200149"/>
              <a:gd name="connsiteX85" fmla="*/ 973931 w 1466850"/>
              <a:gd name="connsiteY85" fmla="*/ 178594 h 1200149"/>
              <a:gd name="connsiteX86" fmla="*/ 928687 w 1466850"/>
              <a:gd name="connsiteY86" fmla="*/ 173831 h 1200149"/>
              <a:gd name="connsiteX87" fmla="*/ 878681 w 1466850"/>
              <a:gd name="connsiteY87" fmla="*/ 164306 h 1200149"/>
              <a:gd name="connsiteX88" fmla="*/ 864394 w 1466850"/>
              <a:gd name="connsiteY88" fmla="*/ 83344 h 1200149"/>
              <a:gd name="connsiteX89" fmla="*/ 845344 w 1466850"/>
              <a:gd name="connsiteY89" fmla="*/ 69056 h 1200149"/>
              <a:gd name="connsiteX90" fmla="*/ 747712 w 1466850"/>
              <a:gd name="connsiteY90" fmla="*/ 119062 h 1200149"/>
              <a:gd name="connsiteX91" fmla="*/ 721519 w 1466850"/>
              <a:gd name="connsiteY91" fmla="*/ 140494 h 1200149"/>
              <a:gd name="connsiteX92" fmla="*/ 709612 w 1466850"/>
              <a:gd name="connsiteY92" fmla="*/ 190500 h 1200149"/>
              <a:gd name="connsiteX93" fmla="*/ 707231 w 1466850"/>
              <a:gd name="connsiteY93" fmla="*/ 195262 h 1200149"/>
              <a:gd name="connsiteX94" fmla="*/ 654844 w 1466850"/>
              <a:gd name="connsiteY94" fmla="*/ 190500 h 1200149"/>
              <a:gd name="connsiteX95" fmla="*/ 633412 w 1466850"/>
              <a:gd name="connsiteY95" fmla="*/ 180975 h 1200149"/>
              <a:gd name="connsiteX96" fmla="*/ 614362 w 1466850"/>
              <a:gd name="connsiteY96" fmla="*/ 142875 h 1200149"/>
              <a:gd name="connsiteX97" fmla="*/ 590550 w 1466850"/>
              <a:gd name="connsiteY97" fmla="*/ 130969 h 1200149"/>
              <a:gd name="connsiteX98" fmla="*/ 540544 w 1466850"/>
              <a:gd name="connsiteY98" fmla="*/ 161925 h 1200149"/>
              <a:gd name="connsiteX99" fmla="*/ 507206 w 1466850"/>
              <a:gd name="connsiteY99" fmla="*/ 154781 h 1200149"/>
              <a:gd name="connsiteX100" fmla="*/ 495300 w 1466850"/>
              <a:gd name="connsiteY100" fmla="*/ 123825 h 1200149"/>
              <a:gd name="connsiteX101" fmla="*/ 490537 w 1466850"/>
              <a:gd name="connsiteY101" fmla="*/ 114300 h 1200149"/>
              <a:gd name="connsiteX102" fmla="*/ 431006 w 1466850"/>
              <a:gd name="connsiteY102" fmla="*/ 97631 h 1200149"/>
              <a:gd name="connsiteX103" fmla="*/ 442912 w 1466850"/>
              <a:gd name="connsiteY103" fmla="*/ 33337 h 1200149"/>
              <a:gd name="connsiteX104" fmla="*/ 423862 w 1466850"/>
              <a:gd name="connsiteY104" fmla="*/ 19050 h 1200149"/>
              <a:gd name="connsiteX105" fmla="*/ 335756 w 1466850"/>
              <a:gd name="connsiteY105" fmla="*/ 0 h 1200149"/>
              <a:gd name="connsiteX106" fmla="*/ 302419 w 1466850"/>
              <a:gd name="connsiteY106" fmla="*/ 35719 h 1200149"/>
              <a:gd name="connsiteX107" fmla="*/ 266700 w 1466850"/>
              <a:gd name="connsiteY107" fmla="*/ 50006 h 1200149"/>
              <a:gd name="connsiteX108" fmla="*/ 271462 w 1466850"/>
              <a:gd name="connsiteY108" fmla="*/ 95250 h 1200149"/>
              <a:gd name="connsiteX109" fmla="*/ 316706 w 1466850"/>
              <a:gd name="connsiteY109" fmla="*/ 121444 h 1200149"/>
              <a:gd name="connsiteX110" fmla="*/ 302419 w 1466850"/>
              <a:gd name="connsiteY110" fmla="*/ 145256 h 1200149"/>
              <a:gd name="connsiteX111" fmla="*/ 247650 w 1466850"/>
              <a:gd name="connsiteY111" fmla="*/ 159544 h 1200149"/>
              <a:gd name="connsiteX112" fmla="*/ 214312 w 1466850"/>
              <a:gd name="connsiteY112" fmla="*/ 216694 h 1200149"/>
              <a:gd name="connsiteX113" fmla="*/ 183356 w 1466850"/>
              <a:gd name="connsiteY113" fmla="*/ 221456 h 1200149"/>
              <a:gd name="connsiteX114" fmla="*/ 183356 w 1466850"/>
              <a:gd name="connsiteY114" fmla="*/ 254794 h 1200149"/>
              <a:gd name="connsiteX115" fmla="*/ 161925 w 1466850"/>
              <a:gd name="connsiteY115" fmla="*/ 304800 h 1200149"/>
              <a:gd name="connsiteX116" fmla="*/ 140494 w 1466850"/>
              <a:gd name="connsiteY116" fmla="*/ 323850 h 1200149"/>
              <a:gd name="connsiteX117" fmla="*/ 71439 w 1466850"/>
              <a:gd name="connsiteY117" fmla="*/ 300039 h 1200149"/>
              <a:gd name="connsiteX118" fmla="*/ 59530 w 1466850"/>
              <a:gd name="connsiteY118" fmla="*/ 302418 h 1200149"/>
              <a:gd name="connsiteX119" fmla="*/ 30956 w 1466850"/>
              <a:gd name="connsiteY119" fmla="*/ 295274 h 1200149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42887 w 1466850"/>
              <a:gd name="connsiteY17" fmla="*/ 1092994 h 1209675"/>
              <a:gd name="connsiteX18" fmla="*/ 238125 w 1466850"/>
              <a:gd name="connsiteY18" fmla="*/ 1045369 h 1209675"/>
              <a:gd name="connsiteX19" fmla="*/ 230981 w 1466850"/>
              <a:gd name="connsiteY19" fmla="*/ 1035844 h 1209675"/>
              <a:gd name="connsiteX20" fmla="*/ 252412 w 1466850"/>
              <a:gd name="connsiteY20" fmla="*/ 1019175 h 1209675"/>
              <a:gd name="connsiteX21" fmla="*/ 314325 w 1466850"/>
              <a:gd name="connsiteY21" fmla="*/ 995362 h 1209675"/>
              <a:gd name="connsiteX22" fmla="*/ 311944 w 1466850"/>
              <a:gd name="connsiteY22" fmla="*/ 959644 h 1209675"/>
              <a:gd name="connsiteX23" fmla="*/ 326231 w 1466850"/>
              <a:gd name="connsiteY23" fmla="*/ 942975 h 1209675"/>
              <a:gd name="connsiteX24" fmla="*/ 452437 w 1466850"/>
              <a:gd name="connsiteY24" fmla="*/ 950119 h 1209675"/>
              <a:gd name="connsiteX25" fmla="*/ 464344 w 1466850"/>
              <a:gd name="connsiteY25" fmla="*/ 933450 h 1209675"/>
              <a:gd name="connsiteX26" fmla="*/ 476250 w 1466850"/>
              <a:gd name="connsiteY26" fmla="*/ 883444 h 1209675"/>
              <a:gd name="connsiteX27" fmla="*/ 488156 w 1466850"/>
              <a:gd name="connsiteY27" fmla="*/ 857250 h 1209675"/>
              <a:gd name="connsiteX28" fmla="*/ 526256 w 1466850"/>
              <a:gd name="connsiteY28" fmla="*/ 862012 h 1209675"/>
              <a:gd name="connsiteX29" fmla="*/ 545306 w 1466850"/>
              <a:gd name="connsiteY29" fmla="*/ 909637 h 1209675"/>
              <a:gd name="connsiteX30" fmla="*/ 566737 w 1466850"/>
              <a:gd name="connsiteY30" fmla="*/ 881062 h 1209675"/>
              <a:gd name="connsiteX31" fmla="*/ 621506 w 1466850"/>
              <a:gd name="connsiteY31" fmla="*/ 845344 h 1209675"/>
              <a:gd name="connsiteX32" fmla="*/ 709612 w 1466850"/>
              <a:gd name="connsiteY32" fmla="*/ 814387 h 1209675"/>
              <a:gd name="connsiteX33" fmla="*/ 716756 w 1466850"/>
              <a:gd name="connsiteY33" fmla="*/ 769144 h 1209675"/>
              <a:gd name="connsiteX34" fmla="*/ 742950 w 1466850"/>
              <a:gd name="connsiteY34" fmla="*/ 750094 h 1209675"/>
              <a:gd name="connsiteX35" fmla="*/ 785812 w 1466850"/>
              <a:gd name="connsiteY35" fmla="*/ 726281 h 1209675"/>
              <a:gd name="connsiteX36" fmla="*/ 800100 w 1466850"/>
              <a:gd name="connsiteY36" fmla="*/ 716756 h 1209675"/>
              <a:gd name="connsiteX37" fmla="*/ 862012 w 1466850"/>
              <a:gd name="connsiteY37" fmla="*/ 721519 h 1209675"/>
              <a:gd name="connsiteX38" fmla="*/ 883444 w 1466850"/>
              <a:gd name="connsiteY38" fmla="*/ 721519 h 1209675"/>
              <a:gd name="connsiteX39" fmla="*/ 892969 w 1466850"/>
              <a:gd name="connsiteY39" fmla="*/ 697706 h 1209675"/>
              <a:gd name="connsiteX40" fmla="*/ 892969 w 1466850"/>
              <a:gd name="connsiteY40" fmla="*/ 697706 h 1209675"/>
              <a:gd name="connsiteX41" fmla="*/ 921544 w 1466850"/>
              <a:gd name="connsiteY41" fmla="*/ 609600 h 1209675"/>
              <a:gd name="connsiteX42" fmla="*/ 909637 w 1466850"/>
              <a:gd name="connsiteY42" fmla="*/ 552450 h 1209675"/>
              <a:gd name="connsiteX43" fmla="*/ 928687 w 1466850"/>
              <a:gd name="connsiteY43" fmla="*/ 540544 h 1209675"/>
              <a:gd name="connsiteX44" fmla="*/ 973931 w 1466850"/>
              <a:gd name="connsiteY44" fmla="*/ 535781 h 1209675"/>
              <a:gd name="connsiteX45" fmla="*/ 1014412 w 1466850"/>
              <a:gd name="connsiteY45" fmla="*/ 447675 h 1209675"/>
              <a:gd name="connsiteX46" fmla="*/ 1038225 w 1466850"/>
              <a:gd name="connsiteY46" fmla="*/ 445294 h 1209675"/>
              <a:gd name="connsiteX47" fmla="*/ 1073944 w 1466850"/>
              <a:gd name="connsiteY47" fmla="*/ 476250 h 1209675"/>
              <a:gd name="connsiteX48" fmla="*/ 1112044 w 1466850"/>
              <a:gd name="connsiteY48" fmla="*/ 514350 h 1209675"/>
              <a:gd name="connsiteX49" fmla="*/ 1171575 w 1466850"/>
              <a:gd name="connsiteY49" fmla="*/ 540544 h 1209675"/>
              <a:gd name="connsiteX50" fmla="*/ 1219200 w 1466850"/>
              <a:gd name="connsiteY50" fmla="*/ 521494 h 1209675"/>
              <a:gd name="connsiteX51" fmla="*/ 1245394 w 1466850"/>
              <a:gd name="connsiteY51" fmla="*/ 502444 h 1209675"/>
              <a:gd name="connsiteX52" fmla="*/ 1278731 w 1466850"/>
              <a:gd name="connsiteY52" fmla="*/ 511969 h 1209675"/>
              <a:gd name="connsiteX53" fmla="*/ 1295400 w 1466850"/>
              <a:gd name="connsiteY53" fmla="*/ 531019 h 1209675"/>
              <a:gd name="connsiteX54" fmla="*/ 1273969 w 1466850"/>
              <a:gd name="connsiteY54" fmla="*/ 573881 h 1209675"/>
              <a:gd name="connsiteX55" fmla="*/ 1271587 w 1466850"/>
              <a:gd name="connsiteY55" fmla="*/ 602456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19075 w 1466850"/>
              <a:gd name="connsiteY17" fmla="*/ 11501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59544 w 1466850"/>
              <a:gd name="connsiteY17" fmla="*/ 11120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466850" h="1209675">
                <a:moveTo>
                  <a:pt x="30956" y="295274"/>
                </a:moveTo>
                <a:lnTo>
                  <a:pt x="19050" y="381000"/>
                </a:lnTo>
                <a:lnTo>
                  <a:pt x="19050" y="397669"/>
                </a:lnTo>
                <a:lnTo>
                  <a:pt x="0" y="459581"/>
                </a:lnTo>
                <a:lnTo>
                  <a:pt x="7144" y="497681"/>
                </a:lnTo>
                <a:lnTo>
                  <a:pt x="9525" y="535781"/>
                </a:lnTo>
                <a:lnTo>
                  <a:pt x="19050" y="583406"/>
                </a:lnTo>
                <a:lnTo>
                  <a:pt x="23812" y="688181"/>
                </a:lnTo>
                <a:lnTo>
                  <a:pt x="35719" y="747712"/>
                </a:lnTo>
                <a:lnTo>
                  <a:pt x="40481" y="778669"/>
                </a:lnTo>
                <a:lnTo>
                  <a:pt x="47625" y="831056"/>
                </a:lnTo>
                <a:lnTo>
                  <a:pt x="38100" y="919162"/>
                </a:lnTo>
                <a:lnTo>
                  <a:pt x="78581" y="1028700"/>
                </a:lnTo>
                <a:lnTo>
                  <a:pt x="71437" y="1095375"/>
                </a:lnTo>
                <a:lnTo>
                  <a:pt x="88106" y="1164431"/>
                </a:lnTo>
                <a:lnTo>
                  <a:pt x="166687" y="1200149"/>
                </a:lnTo>
                <a:lnTo>
                  <a:pt x="202406" y="1209675"/>
                </a:lnTo>
                <a:lnTo>
                  <a:pt x="188119" y="1145381"/>
                </a:lnTo>
                <a:cubicBezTo>
                  <a:pt x="211137" y="1135063"/>
                  <a:pt x="224631" y="1110456"/>
                  <a:pt x="242887" y="1092994"/>
                </a:cubicBezTo>
                <a:lnTo>
                  <a:pt x="238125" y="1045369"/>
                </a:lnTo>
                <a:lnTo>
                  <a:pt x="230981" y="1035844"/>
                </a:lnTo>
                <a:lnTo>
                  <a:pt x="252412" y="1019175"/>
                </a:lnTo>
                <a:lnTo>
                  <a:pt x="314325" y="995362"/>
                </a:lnTo>
                <a:lnTo>
                  <a:pt x="311944" y="959644"/>
                </a:lnTo>
                <a:lnTo>
                  <a:pt x="326231" y="942975"/>
                </a:lnTo>
                <a:lnTo>
                  <a:pt x="452437" y="950119"/>
                </a:lnTo>
                <a:lnTo>
                  <a:pt x="464344" y="933450"/>
                </a:lnTo>
                <a:lnTo>
                  <a:pt x="476250" y="883444"/>
                </a:lnTo>
                <a:lnTo>
                  <a:pt x="488156" y="857250"/>
                </a:lnTo>
                <a:lnTo>
                  <a:pt x="526256" y="862012"/>
                </a:lnTo>
                <a:lnTo>
                  <a:pt x="545306" y="909637"/>
                </a:lnTo>
                <a:lnTo>
                  <a:pt x="566737" y="881062"/>
                </a:lnTo>
                <a:lnTo>
                  <a:pt x="621506" y="845344"/>
                </a:lnTo>
                <a:lnTo>
                  <a:pt x="709612" y="814387"/>
                </a:lnTo>
                <a:lnTo>
                  <a:pt x="716756" y="769144"/>
                </a:lnTo>
                <a:lnTo>
                  <a:pt x="742950" y="750094"/>
                </a:lnTo>
                <a:lnTo>
                  <a:pt x="785812" y="726281"/>
                </a:lnTo>
                <a:lnTo>
                  <a:pt x="800100" y="716756"/>
                </a:lnTo>
                <a:lnTo>
                  <a:pt x="862012" y="721519"/>
                </a:lnTo>
                <a:lnTo>
                  <a:pt x="883444" y="721519"/>
                </a:lnTo>
                <a:lnTo>
                  <a:pt x="892969" y="697706"/>
                </a:lnTo>
                <a:lnTo>
                  <a:pt x="892969" y="697706"/>
                </a:lnTo>
                <a:lnTo>
                  <a:pt x="921544" y="609600"/>
                </a:lnTo>
                <a:lnTo>
                  <a:pt x="909637" y="552450"/>
                </a:lnTo>
                <a:lnTo>
                  <a:pt x="928687" y="540544"/>
                </a:lnTo>
                <a:lnTo>
                  <a:pt x="973931" y="535781"/>
                </a:lnTo>
                <a:lnTo>
                  <a:pt x="1014412" y="447675"/>
                </a:lnTo>
                <a:lnTo>
                  <a:pt x="1038225" y="445294"/>
                </a:lnTo>
                <a:lnTo>
                  <a:pt x="1073944" y="476250"/>
                </a:lnTo>
                <a:lnTo>
                  <a:pt x="1112044" y="514350"/>
                </a:lnTo>
                <a:lnTo>
                  <a:pt x="1171575" y="540544"/>
                </a:lnTo>
                <a:lnTo>
                  <a:pt x="1219200" y="521494"/>
                </a:lnTo>
                <a:lnTo>
                  <a:pt x="1245394" y="502444"/>
                </a:lnTo>
                <a:lnTo>
                  <a:pt x="1278731" y="511969"/>
                </a:lnTo>
                <a:lnTo>
                  <a:pt x="1295400" y="531019"/>
                </a:lnTo>
                <a:lnTo>
                  <a:pt x="1273969" y="573881"/>
                </a:lnTo>
                <a:lnTo>
                  <a:pt x="1285875" y="611981"/>
                </a:lnTo>
                <a:lnTo>
                  <a:pt x="1300162" y="628650"/>
                </a:lnTo>
                <a:lnTo>
                  <a:pt x="1321594" y="666750"/>
                </a:lnTo>
                <a:lnTo>
                  <a:pt x="1347787" y="681037"/>
                </a:lnTo>
                <a:lnTo>
                  <a:pt x="1371600" y="681037"/>
                </a:lnTo>
                <a:lnTo>
                  <a:pt x="1376362" y="628650"/>
                </a:lnTo>
                <a:lnTo>
                  <a:pt x="1395412" y="578644"/>
                </a:lnTo>
                <a:lnTo>
                  <a:pt x="1426369" y="571500"/>
                </a:lnTo>
                <a:lnTo>
                  <a:pt x="1466850" y="552450"/>
                </a:lnTo>
                <a:lnTo>
                  <a:pt x="1443037" y="509587"/>
                </a:lnTo>
                <a:lnTo>
                  <a:pt x="1414462" y="464344"/>
                </a:lnTo>
                <a:lnTo>
                  <a:pt x="1388269" y="438150"/>
                </a:lnTo>
                <a:lnTo>
                  <a:pt x="1404937" y="400050"/>
                </a:lnTo>
                <a:lnTo>
                  <a:pt x="1404937" y="383381"/>
                </a:lnTo>
                <a:lnTo>
                  <a:pt x="1431131" y="338137"/>
                </a:lnTo>
                <a:lnTo>
                  <a:pt x="1419225" y="264319"/>
                </a:lnTo>
                <a:lnTo>
                  <a:pt x="1438275" y="202406"/>
                </a:lnTo>
                <a:lnTo>
                  <a:pt x="1435894" y="173831"/>
                </a:lnTo>
                <a:lnTo>
                  <a:pt x="1404937" y="164306"/>
                </a:lnTo>
                <a:lnTo>
                  <a:pt x="1364456" y="154781"/>
                </a:lnTo>
                <a:lnTo>
                  <a:pt x="1293019" y="154781"/>
                </a:lnTo>
                <a:lnTo>
                  <a:pt x="1233487" y="121444"/>
                </a:lnTo>
                <a:lnTo>
                  <a:pt x="1207294" y="114300"/>
                </a:lnTo>
                <a:lnTo>
                  <a:pt x="1188244" y="126206"/>
                </a:lnTo>
                <a:lnTo>
                  <a:pt x="1133475" y="188119"/>
                </a:lnTo>
                <a:lnTo>
                  <a:pt x="1116806" y="188119"/>
                </a:lnTo>
                <a:lnTo>
                  <a:pt x="1078706" y="142875"/>
                </a:lnTo>
                <a:lnTo>
                  <a:pt x="1054894" y="138112"/>
                </a:lnTo>
                <a:lnTo>
                  <a:pt x="997744" y="157162"/>
                </a:lnTo>
                <a:lnTo>
                  <a:pt x="973931" y="178594"/>
                </a:lnTo>
                <a:lnTo>
                  <a:pt x="928687" y="173831"/>
                </a:lnTo>
                <a:lnTo>
                  <a:pt x="878681" y="164306"/>
                </a:lnTo>
                <a:lnTo>
                  <a:pt x="864394" y="83344"/>
                </a:lnTo>
                <a:lnTo>
                  <a:pt x="845344" y="69056"/>
                </a:lnTo>
                <a:lnTo>
                  <a:pt x="747712" y="119062"/>
                </a:lnTo>
                <a:lnTo>
                  <a:pt x="721519" y="140494"/>
                </a:lnTo>
                <a:lnTo>
                  <a:pt x="709612" y="190500"/>
                </a:lnTo>
                <a:lnTo>
                  <a:pt x="707231" y="195262"/>
                </a:lnTo>
                <a:lnTo>
                  <a:pt x="654844" y="190500"/>
                </a:lnTo>
                <a:lnTo>
                  <a:pt x="633412" y="180975"/>
                </a:lnTo>
                <a:lnTo>
                  <a:pt x="614362" y="142875"/>
                </a:lnTo>
                <a:lnTo>
                  <a:pt x="590550" y="130969"/>
                </a:lnTo>
                <a:lnTo>
                  <a:pt x="540544" y="161925"/>
                </a:lnTo>
                <a:lnTo>
                  <a:pt x="507206" y="154781"/>
                </a:lnTo>
                <a:lnTo>
                  <a:pt x="495300" y="123825"/>
                </a:lnTo>
                <a:lnTo>
                  <a:pt x="490537" y="114300"/>
                </a:lnTo>
                <a:lnTo>
                  <a:pt x="431006" y="97631"/>
                </a:lnTo>
                <a:lnTo>
                  <a:pt x="442912" y="33337"/>
                </a:lnTo>
                <a:lnTo>
                  <a:pt x="423862" y="19050"/>
                </a:lnTo>
                <a:lnTo>
                  <a:pt x="335756" y="0"/>
                </a:lnTo>
                <a:lnTo>
                  <a:pt x="302419" y="35719"/>
                </a:lnTo>
                <a:lnTo>
                  <a:pt x="266700" y="50006"/>
                </a:lnTo>
                <a:lnTo>
                  <a:pt x="271462" y="95250"/>
                </a:lnTo>
                <a:lnTo>
                  <a:pt x="316706" y="121444"/>
                </a:lnTo>
                <a:lnTo>
                  <a:pt x="302419" y="145256"/>
                </a:lnTo>
                <a:lnTo>
                  <a:pt x="247650" y="159544"/>
                </a:lnTo>
                <a:lnTo>
                  <a:pt x="214312" y="216694"/>
                </a:lnTo>
                <a:lnTo>
                  <a:pt x="183356" y="221456"/>
                </a:lnTo>
                <a:lnTo>
                  <a:pt x="183356" y="254794"/>
                </a:lnTo>
                <a:lnTo>
                  <a:pt x="161925" y="304800"/>
                </a:lnTo>
                <a:lnTo>
                  <a:pt x="140494" y="323850"/>
                </a:lnTo>
                <a:lnTo>
                  <a:pt x="71439" y="300039"/>
                </a:lnTo>
                <a:lnTo>
                  <a:pt x="59530" y="302418"/>
                </a:lnTo>
                <a:lnTo>
                  <a:pt x="30956" y="295274"/>
                </a:lnTo>
                <a:close/>
              </a:path>
            </a:pathLst>
          </a:custGeom>
          <a:ln/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" name="Freeform 37"/>
          <p:cNvSpPr/>
          <p:nvPr/>
        </p:nvSpPr>
        <p:spPr>
          <a:xfrm>
            <a:off x="8265798" y="4611054"/>
            <a:ext cx="1562100" cy="1309687"/>
          </a:xfrm>
          <a:custGeom>
            <a:avLst/>
            <a:gdLst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28613 w 1562100"/>
              <a:gd name="connsiteY54" fmla="*/ 0 h 1126331"/>
              <a:gd name="connsiteX55" fmla="*/ 292894 w 1562100"/>
              <a:gd name="connsiteY55" fmla="*/ 102394 h 1126331"/>
              <a:gd name="connsiteX56" fmla="*/ 264319 w 1562100"/>
              <a:gd name="connsiteY56" fmla="*/ 109537 h 1126331"/>
              <a:gd name="connsiteX57" fmla="*/ 261938 w 1562100"/>
              <a:gd name="connsiteY57" fmla="*/ 123825 h 1126331"/>
              <a:gd name="connsiteX58" fmla="*/ 261938 w 1562100"/>
              <a:gd name="connsiteY58" fmla="*/ 157162 h 1126331"/>
              <a:gd name="connsiteX59" fmla="*/ 228600 w 1562100"/>
              <a:gd name="connsiteY59" fmla="*/ 200025 h 1126331"/>
              <a:gd name="connsiteX60" fmla="*/ 271463 w 1562100"/>
              <a:gd name="connsiteY60" fmla="*/ 216694 h 1126331"/>
              <a:gd name="connsiteX61" fmla="*/ 278606 w 1562100"/>
              <a:gd name="connsiteY61" fmla="*/ 235744 h 1126331"/>
              <a:gd name="connsiteX62" fmla="*/ 257175 w 1562100"/>
              <a:gd name="connsiteY62" fmla="*/ 271462 h 1126331"/>
              <a:gd name="connsiteX63" fmla="*/ 221456 w 1562100"/>
              <a:gd name="connsiteY63" fmla="*/ 280987 h 1126331"/>
              <a:gd name="connsiteX64" fmla="*/ 221456 w 1562100"/>
              <a:gd name="connsiteY64" fmla="*/ 321469 h 1126331"/>
              <a:gd name="connsiteX65" fmla="*/ 254794 w 1562100"/>
              <a:gd name="connsiteY65" fmla="*/ 359569 h 1126331"/>
              <a:gd name="connsiteX66" fmla="*/ 226219 w 1562100"/>
              <a:gd name="connsiteY66" fmla="*/ 423862 h 1126331"/>
              <a:gd name="connsiteX67" fmla="*/ 180975 w 1562100"/>
              <a:gd name="connsiteY67" fmla="*/ 452437 h 1126331"/>
              <a:gd name="connsiteX68" fmla="*/ 183356 w 1562100"/>
              <a:gd name="connsiteY68" fmla="*/ 469106 h 1126331"/>
              <a:gd name="connsiteX69" fmla="*/ 204788 w 1562100"/>
              <a:gd name="connsiteY69" fmla="*/ 478631 h 1126331"/>
              <a:gd name="connsiteX70" fmla="*/ 219075 w 1562100"/>
              <a:gd name="connsiteY70" fmla="*/ 488156 h 1126331"/>
              <a:gd name="connsiteX71" fmla="*/ 223838 w 1562100"/>
              <a:gd name="connsiteY71" fmla="*/ 507206 h 1126331"/>
              <a:gd name="connsiteX72" fmla="*/ 195263 w 1562100"/>
              <a:gd name="connsiteY72" fmla="*/ 533400 h 1126331"/>
              <a:gd name="connsiteX73" fmla="*/ 123825 w 1562100"/>
              <a:gd name="connsiteY73" fmla="*/ 578644 h 1126331"/>
              <a:gd name="connsiteX74" fmla="*/ 123825 w 1562100"/>
              <a:gd name="connsiteY74" fmla="*/ 614362 h 1126331"/>
              <a:gd name="connsiteX75" fmla="*/ 135731 w 1562100"/>
              <a:gd name="connsiteY75" fmla="*/ 645319 h 1126331"/>
              <a:gd name="connsiteX76" fmla="*/ 123825 w 1562100"/>
              <a:gd name="connsiteY76" fmla="*/ 685800 h 1126331"/>
              <a:gd name="connsiteX77" fmla="*/ 76200 w 1562100"/>
              <a:gd name="connsiteY77" fmla="*/ 681037 h 1126331"/>
              <a:gd name="connsiteX78" fmla="*/ 52388 w 1562100"/>
              <a:gd name="connsiteY78" fmla="*/ 626269 h 1126331"/>
              <a:gd name="connsiteX79" fmla="*/ 33338 w 1562100"/>
              <a:gd name="connsiteY79" fmla="*/ 619125 h 1126331"/>
              <a:gd name="connsiteX80" fmla="*/ 23813 w 1562100"/>
              <a:gd name="connsiteY80" fmla="*/ 657225 h 1126331"/>
              <a:gd name="connsiteX81" fmla="*/ 21431 w 1562100"/>
              <a:gd name="connsiteY81" fmla="*/ 666750 h 1126331"/>
              <a:gd name="connsiteX82" fmla="*/ 7144 w 1562100"/>
              <a:gd name="connsiteY82" fmla="*/ 683419 h 1126331"/>
              <a:gd name="connsiteX83" fmla="*/ 0 w 1562100"/>
              <a:gd name="connsiteY83" fmla="*/ 740569 h 1126331"/>
              <a:gd name="connsiteX84" fmla="*/ 23813 w 1562100"/>
              <a:gd name="connsiteY84" fmla="*/ 769144 h 1126331"/>
              <a:gd name="connsiteX85" fmla="*/ 16669 w 1562100"/>
              <a:gd name="connsiteY85" fmla="*/ 809625 h 1126331"/>
              <a:gd name="connsiteX86" fmla="*/ 35719 w 1562100"/>
              <a:gd name="connsiteY86" fmla="*/ 814387 h 1126331"/>
              <a:gd name="connsiteX87" fmla="*/ 69056 w 1562100"/>
              <a:gd name="connsiteY87" fmla="*/ 814387 h 1126331"/>
              <a:gd name="connsiteX88" fmla="*/ 85725 w 1562100"/>
              <a:gd name="connsiteY88" fmla="*/ 804862 h 1126331"/>
              <a:gd name="connsiteX89" fmla="*/ 135731 w 1562100"/>
              <a:gd name="connsiteY89" fmla="*/ 862012 h 1126331"/>
              <a:gd name="connsiteX90" fmla="*/ 123825 w 1562100"/>
              <a:gd name="connsiteY90" fmla="*/ 881062 h 1126331"/>
              <a:gd name="connsiteX91" fmla="*/ 133350 w 1562100"/>
              <a:gd name="connsiteY91" fmla="*/ 909637 h 1126331"/>
              <a:gd name="connsiteX92" fmla="*/ 164306 w 1562100"/>
              <a:gd name="connsiteY92" fmla="*/ 928687 h 1126331"/>
              <a:gd name="connsiteX93" fmla="*/ 190500 w 1562100"/>
              <a:gd name="connsiteY93" fmla="*/ 938212 h 1126331"/>
              <a:gd name="connsiteX94" fmla="*/ 216694 w 1562100"/>
              <a:gd name="connsiteY94" fmla="*/ 945356 h 1126331"/>
              <a:gd name="connsiteX95" fmla="*/ 228600 w 1562100"/>
              <a:gd name="connsiteY95" fmla="*/ 947737 h 1126331"/>
              <a:gd name="connsiteX96" fmla="*/ 240506 w 1562100"/>
              <a:gd name="connsiteY96" fmla="*/ 909637 h 1126331"/>
              <a:gd name="connsiteX97" fmla="*/ 269081 w 1562100"/>
              <a:gd name="connsiteY97" fmla="*/ 914400 h 1126331"/>
              <a:gd name="connsiteX98" fmla="*/ 288131 w 1562100"/>
              <a:gd name="connsiteY98" fmla="*/ 902494 h 1126331"/>
              <a:gd name="connsiteX99" fmla="*/ 307181 w 1562100"/>
              <a:gd name="connsiteY99" fmla="*/ 952500 h 1126331"/>
              <a:gd name="connsiteX100" fmla="*/ 330994 w 1562100"/>
              <a:gd name="connsiteY100" fmla="*/ 966787 h 1126331"/>
              <a:gd name="connsiteX101" fmla="*/ 340519 w 1562100"/>
              <a:gd name="connsiteY101" fmla="*/ 995362 h 1126331"/>
              <a:gd name="connsiteX102" fmla="*/ 357188 w 1562100"/>
              <a:gd name="connsiteY102" fmla="*/ 1004887 h 1126331"/>
              <a:gd name="connsiteX103" fmla="*/ 364331 w 1562100"/>
              <a:gd name="connsiteY103" fmla="*/ 1035844 h 1126331"/>
              <a:gd name="connsiteX104" fmla="*/ 335756 w 1562100"/>
              <a:gd name="connsiteY104" fmla="*/ 1062037 h 1126331"/>
              <a:gd name="connsiteX105" fmla="*/ 309563 w 1562100"/>
              <a:gd name="connsiteY105" fmla="*/ 1078706 h 1126331"/>
              <a:gd name="connsiteX106" fmla="*/ 297656 w 1562100"/>
              <a:gd name="connsiteY106" fmla="*/ 1102519 h 1126331"/>
              <a:gd name="connsiteX107" fmla="*/ 302419 w 1562100"/>
              <a:gd name="connsiteY107" fmla="*/ 1126331 h 1126331"/>
              <a:gd name="connsiteX108" fmla="*/ 342900 w 1562100"/>
              <a:gd name="connsiteY108" fmla="*/ 1126331 h 1126331"/>
              <a:gd name="connsiteX109" fmla="*/ 390525 w 1562100"/>
              <a:gd name="connsiteY109" fmla="*/ 1121569 h 1126331"/>
              <a:gd name="connsiteX110" fmla="*/ 428625 w 1562100"/>
              <a:gd name="connsiteY110" fmla="*/ 1112044 h 1126331"/>
              <a:gd name="connsiteX111" fmla="*/ 454819 w 1562100"/>
              <a:gd name="connsiteY111" fmla="*/ 1119187 h 1126331"/>
              <a:gd name="connsiteX112" fmla="*/ 473869 w 1562100"/>
              <a:gd name="connsiteY112" fmla="*/ 1097756 h 1126331"/>
              <a:gd name="connsiteX113" fmla="*/ 492919 w 1562100"/>
              <a:gd name="connsiteY113" fmla="*/ 1097756 h 1126331"/>
              <a:gd name="connsiteX114" fmla="*/ 507206 w 1562100"/>
              <a:gd name="connsiteY114" fmla="*/ 1066800 h 1126331"/>
              <a:gd name="connsiteX115" fmla="*/ 557213 w 1562100"/>
              <a:gd name="connsiteY115" fmla="*/ 1052512 h 1126331"/>
              <a:gd name="connsiteX116" fmla="*/ 583406 w 1562100"/>
              <a:gd name="connsiteY116" fmla="*/ 1033462 h 1126331"/>
              <a:gd name="connsiteX117" fmla="*/ 590550 w 1562100"/>
              <a:gd name="connsiteY117" fmla="*/ 995362 h 1126331"/>
              <a:gd name="connsiteX118" fmla="*/ 607219 w 1562100"/>
              <a:gd name="connsiteY118" fmla="*/ 969169 h 1126331"/>
              <a:gd name="connsiteX119" fmla="*/ 688181 w 1562100"/>
              <a:gd name="connsiteY119" fmla="*/ 1000125 h 1126331"/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78619 w 1562100"/>
              <a:gd name="connsiteY54" fmla="*/ 2381 h 1126331"/>
              <a:gd name="connsiteX55" fmla="*/ 328613 w 1562100"/>
              <a:gd name="connsiteY55" fmla="*/ 0 h 1126331"/>
              <a:gd name="connsiteX56" fmla="*/ 292894 w 1562100"/>
              <a:gd name="connsiteY56" fmla="*/ 102394 h 1126331"/>
              <a:gd name="connsiteX57" fmla="*/ 264319 w 1562100"/>
              <a:gd name="connsiteY57" fmla="*/ 109537 h 1126331"/>
              <a:gd name="connsiteX58" fmla="*/ 261938 w 1562100"/>
              <a:gd name="connsiteY58" fmla="*/ 123825 h 1126331"/>
              <a:gd name="connsiteX59" fmla="*/ 261938 w 1562100"/>
              <a:gd name="connsiteY59" fmla="*/ 157162 h 1126331"/>
              <a:gd name="connsiteX60" fmla="*/ 228600 w 1562100"/>
              <a:gd name="connsiteY60" fmla="*/ 200025 h 1126331"/>
              <a:gd name="connsiteX61" fmla="*/ 271463 w 1562100"/>
              <a:gd name="connsiteY61" fmla="*/ 216694 h 1126331"/>
              <a:gd name="connsiteX62" fmla="*/ 278606 w 1562100"/>
              <a:gd name="connsiteY62" fmla="*/ 235744 h 1126331"/>
              <a:gd name="connsiteX63" fmla="*/ 257175 w 1562100"/>
              <a:gd name="connsiteY63" fmla="*/ 271462 h 1126331"/>
              <a:gd name="connsiteX64" fmla="*/ 221456 w 1562100"/>
              <a:gd name="connsiteY64" fmla="*/ 280987 h 1126331"/>
              <a:gd name="connsiteX65" fmla="*/ 221456 w 1562100"/>
              <a:gd name="connsiteY65" fmla="*/ 321469 h 1126331"/>
              <a:gd name="connsiteX66" fmla="*/ 254794 w 1562100"/>
              <a:gd name="connsiteY66" fmla="*/ 359569 h 1126331"/>
              <a:gd name="connsiteX67" fmla="*/ 226219 w 1562100"/>
              <a:gd name="connsiteY67" fmla="*/ 423862 h 1126331"/>
              <a:gd name="connsiteX68" fmla="*/ 180975 w 1562100"/>
              <a:gd name="connsiteY68" fmla="*/ 452437 h 1126331"/>
              <a:gd name="connsiteX69" fmla="*/ 183356 w 1562100"/>
              <a:gd name="connsiteY69" fmla="*/ 469106 h 1126331"/>
              <a:gd name="connsiteX70" fmla="*/ 204788 w 1562100"/>
              <a:gd name="connsiteY70" fmla="*/ 478631 h 1126331"/>
              <a:gd name="connsiteX71" fmla="*/ 219075 w 1562100"/>
              <a:gd name="connsiteY71" fmla="*/ 488156 h 1126331"/>
              <a:gd name="connsiteX72" fmla="*/ 223838 w 1562100"/>
              <a:gd name="connsiteY72" fmla="*/ 507206 h 1126331"/>
              <a:gd name="connsiteX73" fmla="*/ 195263 w 1562100"/>
              <a:gd name="connsiteY73" fmla="*/ 533400 h 1126331"/>
              <a:gd name="connsiteX74" fmla="*/ 123825 w 1562100"/>
              <a:gd name="connsiteY74" fmla="*/ 578644 h 1126331"/>
              <a:gd name="connsiteX75" fmla="*/ 123825 w 1562100"/>
              <a:gd name="connsiteY75" fmla="*/ 614362 h 1126331"/>
              <a:gd name="connsiteX76" fmla="*/ 135731 w 1562100"/>
              <a:gd name="connsiteY76" fmla="*/ 645319 h 1126331"/>
              <a:gd name="connsiteX77" fmla="*/ 123825 w 1562100"/>
              <a:gd name="connsiteY77" fmla="*/ 685800 h 1126331"/>
              <a:gd name="connsiteX78" fmla="*/ 76200 w 1562100"/>
              <a:gd name="connsiteY78" fmla="*/ 681037 h 1126331"/>
              <a:gd name="connsiteX79" fmla="*/ 52388 w 1562100"/>
              <a:gd name="connsiteY79" fmla="*/ 626269 h 1126331"/>
              <a:gd name="connsiteX80" fmla="*/ 33338 w 1562100"/>
              <a:gd name="connsiteY80" fmla="*/ 619125 h 1126331"/>
              <a:gd name="connsiteX81" fmla="*/ 23813 w 1562100"/>
              <a:gd name="connsiteY81" fmla="*/ 657225 h 1126331"/>
              <a:gd name="connsiteX82" fmla="*/ 21431 w 1562100"/>
              <a:gd name="connsiteY82" fmla="*/ 666750 h 1126331"/>
              <a:gd name="connsiteX83" fmla="*/ 7144 w 1562100"/>
              <a:gd name="connsiteY83" fmla="*/ 683419 h 1126331"/>
              <a:gd name="connsiteX84" fmla="*/ 0 w 1562100"/>
              <a:gd name="connsiteY84" fmla="*/ 740569 h 1126331"/>
              <a:gd name="connsiteX85" fmla="*/ 23813 w 1562100"/>
              <a:gd name="connsiteY85" fmla="*/ 769144 h 1126331"/>
              <a:gd name="connsiteX86" fmla="*/ 16669 w 1562100"/>
              <a:gd name="connsiteY86" fmla="*/ 809625 h 1126331"/>
              <a:gd name="connsiteX87" fmla="*/ 35719 w 1562100"/>
              <a:gd name="connsiteY87" fmla="*/ 814387 h 1126331"/>
              <a:gd name="connsiteX88" fmla="*/ 69056 w 1562100"/>
              <a:gd name="connsiteY88" fmla="*/ 814387 h 1126331"/>
              <a:gd name="connsiteX89" fmla="*/ 85725 w 1562100"/>
              <a:gd name="connsiteY89" fmla="*/ 804862 h 1126331"/>
              <a:gd name="connsiteX90" fmla="*/ 135731 w 1562100"/>
              <a:gd name="connsiteY90" fmla="*/ 862012 h 1126331"/>
              <a:gd name="connsiteX91" fmla="*/ 123825 w 1562100"/>
              <a:gd name="connsiteY91" fmla="*/ 881062 h 1126331"/>
              <a:gd name="connsiteX92" fmla="*/ 133350 w 1562100"/>
              <a:gd name="connsiteY92" fmla="*/ 909637 h 1126331"/>
              <a:gd name="connsiteX93" fmla="*/ 164306 w 1562100"/>
              <a:gd name="connsiteY93" fmla="*/ 928687 h 1126331"/>
              <a:gd name="connsiteX94" fmla="*/ 190500 w 1562100"/>
              <a:gd name="connsiteY94" fmla="*/ 938212 h 1126331"/>
              <a:gd name="connsiteX95" fmla="*/ 216694 w 1562100"/>
              <a:gd name="connsiteY95" fmla="*/ 945356 h 1126331"/>
              <a:gd name="connsiteX96" fmla="*/ 228600 w 1562100"/>
              <a:gd name="connsiteY96" fmla="*/ 947737 h 1126331"/>
              <a:gd name="connsiteX97" fmla="*/ 240506 w 1562100"/>
              <a:gd name="connsiteY97" fmla="*/ 909637 h 1126331"/>
              <a:gd name="connsiteX98" fmla="*/ 269081 w 1562100"/>
              <a:gd name="connsiteY98" fmla="*/ 914400 h 1126331"/>
              <a:gd name="connsiteX99" fmla="*/ 288131 w 1562100"/>
              <a:gd name="connsiteY99" fmla="*/ 902494 h 1126331"/>
              <a:gd name="connsiteX100" fmla="*/ 307181 w 1562100"/>
              <a:gd name="connsiteY100" fmla="*/ 952500 h 1126331"/>
              <a:gd name="connsiteX101" fmla="*/ 330994 w 1562100"/>
              <a:gd name="connsiteY101" fmla="*/ 966787 h 1126331"/>
              <a:gd name="connsiteX102" fmla="*/ 340519 w 1562100"/>
              <a:gd name="connsiteY102" fmla="*/ 995362 h 1126331"/>
              <a:gd name="connsiteX103" fmla="*/ 357188 w 1562100"/>
              <a:gd name="connsiteY103" fmla="*/ 1004887 h 1126331"/>
              <a:gd name="connsiteX104" fmla="*/ 364331 w 1562100"/>
              <a:gd name="connsiteY104" fmla="*/ 1035844 h 1126331"/>
              <a:gd name="connsiteX105" fmla="*/ 335756 w 1562100"/>
              <a:gd name="connsiteY105" fmla="*/ 1062037 h 1126331"/>
              <a:gd name="connsiteX106" fmla="*/ 309563 w 1562100"/>
              <a:gd name="connsiteY106" fmla="*/ 1078706 h 1126331"/>
              <a:gd name="connsiteX107" fmla="*/ 297656 w 1562100"/>
              <a:gd name="connsiteY107" fmla="*/ 1102519 h 1126331"/>
              <a:gd name="connsiteX108" fmla="*/ 302419 w 1562100"/>
              <a:gd name="connsiteY108" fmla="*/ 1126331 h 1126331"/>
              <a:gd name="connsiteX109" fmla="*/ 342900 w 1562100"/>
              <a:gd name="connsiteY109" fmla="*/ 1126331 h 1126331"/>
              <a:gd name="connsiteX110" fmla="*/ 390525 w 1562100"/>
              <a:gd name="connsiteY110" fmla="*/ 1121569 h 1126331"/>
              <a:gd name="connsiteX111" fmla="*/ 428625 w 1562100"/>
              <a:gd name="connsiteY111" fmla="*/ 1112044 h 1126331"/>
              <a:gd name="connsiteX112" fmla="*/ 454819 w 1562100"/>
              <a:gd name="connsiteY112" fmla="*/ 1119187 h 1126331"/>
              <a:gd name="connsiteX113" fmla="*/ 473869 w 1562100"/>
              <a:gd name="connsiteY113" fmla="*/ 1097756 h 1126331"/>
              <a:gd name="connsiteX114" fmla="*/ 492919 w 1562100"/>
              <a:gd name="connsiteY114" fmla="*/ 1097756 h 1126331"/>
              <a:gd name="connsiteX115" fmla="*/ 507206 w 1562100"/>
              <a:gd name="connsiteY115" fmla="*/ 1066800 h 1126331"/>
              <a:gd name="connsiteX116" fmla="*/ 557213 w 1562100"/>
              <a:gd name="connsiteY116" fmla="*/ 1052512 h 1126331"/>
              <a:gd name="connsiteX117" fmla="*/ 583406 w 1562100"/>
              <a:gd name="connsiteY117" fmla="*/ 1033462 h 1126331"/>
              <a:gd name="connsiteX118" fmla="*/ 590550 w 1562100"/>
              <a:gd name="connsiteY118" fmla="*/ 995362 h 1126331"/>
              <a:gd name="connsiteX119" fmla="*/ 607219 w 1562100"/>
              <a:gd name="connsiteY119" fmla="*/ 969169 h 1126331"/>
              <a:gd name="connsiteX120" fmla="*/ 688181 w 1562100"/>
              <a:gd name="connsiteY120" fmla="*/ 1000125 h 1126331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14326 w 1562100"/>
              <a:gd name="connsiteY54" fmla="*/ 0 h 1204913"/>
              <a:gd name="connsiteX55" fmla="*/ 328613 w 1562100"/>
              <a:gd name="connsiteY55" fmla="*/ 78582 h 1204913"/>
              <a:gd name="connsiteX56" fmla="*/ 292894 w 1562100"/>
              <a:gd name="connsiteY56" fmla="*/ 180976 h 1204913"/>
              <a:gd name="connsiteX57" fmla="*/ 264319 w 1562100"/>
              <a:gd name="connsiteY57" fmla="*/ 188119 h 1204913"/>
              <a:gd name="connsiteX58" fmla="*/ 261938 w 1562100"/>
              <a:gd name="connsiteY58" fmla="*/ 202407 h 1204913"/>
              <a:gd name="connsiteX59" fmla="*/ 261938 w 1562100"/>
              <a:gd name="connsiteY59" fmla="*/ 235744 h 1204913"/>
              <a:gd name="connsiteX60" fmla="*/ 228600 w 1562100"/>
              <a:gd name="connsiteY60" fmla="*/ 278607 h 1204913"/>
              <a:gd name="connsiteX61" fmla="*/ 271463 w 1562100"/>
              <a:gd name="connsiteY61" fmla="*/ 295276 h 1204913"/>
              <a:gd name="connsiteX62" fmla="*/ 278606 w 1562100"/>
              <a:gd name="connsiteY62" fmla="*/ 314326 h 1204913"/>
              <a:gd name="connsiteX63" fmla="*/ 257175 w 1562100"/>
              <a:gd name="connsiteY63" fmla="*/ 350044 h 1204913"/>
              <a:gd name="connsiteX64" fmla="*/ 221456 w 1562100"/>
              <a:gd name="connsiteY64" fmla="*/ 359569 h 1204913"/>
              <a:gd name="connsiteX65" fmla="*/ 221456 w 1562100"/>
              <a:gd name="connsiteY65" fmla="*/ 400051 h 1204913"/>
              <a:gd name="connsiteX66" fmla="*/ 254794 w 1562100"/>
              <a:gd name="connsiteY66" fmla="*/ 438151 h 1204913"/>
              <a:gd name="connsiteX67" fmla="*/ 226219 w 1562100"/>
              <a:gd name="connsiteY67" fmla="*/ 502444 h 1204913"/>
              <a:gd name="connsiteX68" fmla="*/ 180975 w 1562100"/>
              <a:gd name="connsiteY68" fmla="*/ 531019 h 1204913"/>
              <a:gd name="connsiteX69" fmla="*/ 183356 w 1562100"/>
              <a:gd name="connsiteY69" fmla="*/ 547688 h 1204913"/>
              <a:gd name="connsiteX70" fmla="*/ 204788 w 1562100"/>
              <a:gd name="connsiteY70" fmla="*/ 557213 h 1204913"/>
              <a:gd name="connsiteX71" fmla="*/ 219075 w 1562100"/>
              <a:gd name="connsiteY71" fmla="*/ 566738 h 1204913"/>
              <a:gd name="connsiteX72" fmla="*/ 223838 w 1562100"/>
              <a:gd name="connsiteY72" fmla="*/ 585788 h 1204913"/>
              <a:gd name="connsiteX73" fmla="*/ 195263 w 1562100"/>
              <a:gd name="connsiteY73" fmla="*/ 611982 h 1204913"/>
              <a:gd name="connsiteX74" fmla="*/ 123825 w 1562100"/>
              <a:gd name="connsiteY74" fmla="*/ 657226 h 1204913"/>
              <a:gd name="connsiteX75" fmla="*/ 123825 w 1562100"/>
              <a:gd name="connsiteY75" fmla="*/ 692944 h 1204913"/>
              <a:gd name="connsiteX76" fmla="*/ 135731 w 1562100"/>
              <a:gd name="connsiteY76" fmla="*/ 723901 h 1204913"/>
              <a:gd name="connsiteX77" fmla="*/ 123825 w 1562100"/>
              <a:gd name="connsiteY77" fmla="*/ 764382 h 1204913"/>
              <a:gd name="connsiteX78" fmla="*/ 76200 w 1562100"/>
              <a:gd name="connsiteY78" fmla="*/ 759619 h 1204913"/>
              <a:gd name="connsiteX79" fmla="*/ 52388 w 1562100"/>
              <a:gd name="connsiteY79" fmla="*/ 704851 h 1204913"/>
              <a:gd name="connsiteX80" fmla="*/ 33338 w 1562100"/>
              <a:gd name="connsiteY80" fmla="*/ 697707 h 1204913"/>
              <a:gd name="connsiteX81" fmla="*/ 23813 w 1562100"/>
              <a:gd name="connsiteY81" fmla="*/ 735807 h 1204913"/>
              <a:gd name="connsiteX82" fmla="*/ 21431 w 1562100"/>
              <a:gd name="connsiteY82" fmla="*/ 745332 h 1204913"/>
              <a:gd name="connsiteX83" fmla="*/ 7144 w 1562100"/>
              <a:gd name="connsiteY83" fmla="*/ 762001 h 1204913"/>
              <a:gd name="connsiteX84" fmla="*/ 0 w 1562100"/>
              <a:gd name="connsiteY84" fmla="*/ 819151 h 1204913"/>
              <a:gd name="connsiteX85" fmla="*/ 23813 w 1562100"/>
              <a:gd name="connsiteY85" fmla="*/ 847726 h 1204913"/>
              <a:gd name="connsiteX86" fmla="*/ 16669 w 1562100"/>
              <a:gd name="connsiteY86" fmla="*/ 888207 h 1204913"/>
              <a:gd name="connsiteX87" fmla="*/ 35719 w 1562100"/>
              <a:gd name="connsiteY87" fmla="*/ 892969 h 1204913"/>
              <a:gd name="connsiteX88" fmla="*/ 69056 w 1562100"/>
              <a:gd name="connsiteY88" fmla="*/ 892969 h 1204913"/>
              <a:gd name="connsiteX89" fmla="*/ 85725 w 1562100"/>
              <a:gd name="connsiteY89" fmla="*/ 883444 h 1204913"/>
              <a:gd name="connsiteX90" fmla="*/ 135731 w 1562100"/>
              <a:gd name="connsiteY90" fmla="*/ 940594 h 1204913"/>
              <a:gd name="connsiteX91" fmla="*/ 123825 w 1562100"/>
              <a:gd name="connsiteY91" fmla="*/ 959644 h 1204913"/>
              <a:gd name="connsiteX92" fmla="*/ 133350 w 1562100"/>
              <a:gd name="connsiteY92" fmla="*/ 988219 h 1204913"/>
              <a:gd name="connsiteX93" fmla="*/ 164306 w 1562100"/>
              <a:gd name="connsiteY93" fmla="*/ 1007269 h 1204913"/>
              <a:gd name="connsiteX94" fmla="*/ 190500 w 1562100"/>
              <a:gd name="connsiteY94" fmla="*/ 1016794 h 1204913"/>
              <a:gd name="connsiteX95" fmla="*/ 216694 w 1562100"/>
              <a:gd name="connsiteY95" fmla="*/ 1023938 h 1204913"/>
              <a:gd name="connsiteX96" fmla="*/ 228600 w 1562100"/>
              <a:gd name="connsiteY96" fmla="*/ 1026319 h 1204913"/>
              <a:gd name="connsiteX97" fmla="*/ 240506 w 1562100"/>
              <a:gd name="connsiteY97" fmla="*/ 988219 h 1204913"/>
              <a:gd name="connsiteX98" fmla="*/ 269081 w 1562100"/>
              <a:gd name="connsiteY98" fmla="*/ 992982 h 1204913"/>
              <a:gd name="connsiteX99" fmla="*/ 288131 w 1562100"/>
              <a:gd name="connsiteY99" fmla="*/ 981076 h 1204913"/>
              <a:gd name="connsiteX100" fmla="*/ 307181 w 1562100"/>
              <a:gd name="connsiteY100" fmla="*/ 1031082 h 1204913"/>
              <a:gd name="connsiteX101" fmla="*/ 330994 w 1562100"/>
              <a:gd name="connsiteY101" fmla="*/ 1045369 h 1204913"/>
              <a:gd name="connsiteX102" fmla="*/ 340519 w 1562100"/>
              <a:gd name="connsiteY102" fmla="*/ 1073944 h 1204913"/>
              <a:gd name="connsiteX103" fmla="*/ 357188 w 1562100"/>
              <a:gd name="connsiteY103" fmla="*/ 1083469 h 1204913"/>
              <a:gd name="connsiteX104" fmla="*/ 364331 w 1562100"/>
              <a:gd name="connsiteY104" fmla="*/ 1114426 h 1204913"/>
              <a:gd name="connsiteX105" fmla="*/ 335756 w 1562100"/>
              <a:gd name="connsiteY105" fmla="*/ 1140619 h 1204913"/>
              <a:gd name="connsiteX106" fmla="*/ 309563 w 1562100"/>
              <a:gd name="connsiteY106" fmla="*/ 1157288 h 1204913"/>
              <a:gd name="connsiteX107" fmla="*/ 297656 w 1562100"/>
              <a:gd name="connsiteY107" fmla="*/ 1181101 h 1204913"/>
              <a:gd name="connsiteX108" fmla="*/ 302419 w 1562100"/>
              <a:gd name="connsiteY108" fmla="*/ 1204913 h 1204913"/>
              <a:gd name="connsiteX109" fmla="*/ 342900 w 1562100"/>
              <a:gd name="connsiteY109" fmla="*/ 1204913 h 1204913"/>
              <a:gd name="connsiteX110" fmla="*/ 390525 w 1562100"/>
              <a:gd name="connsiteY110" fmla="*/ 1200151 h 1204913"/>
              <a:gd name="connsiteX111" fmla="*/ 428625 w 1562100"/>
              <a:gd name="connsiteY111" fmla="*/ 1190626 h 1204913"/>
              <a:gd name="connsiteX112" fmla="*/ 454819 w 1562100"/>
              <a:gd name="connsiteY112" fmla="*/ 1197769 h 1204913"/>
              <a:gd name="connsiteX113" fmla="*/ 473869 w 1562100"/>
              <a:gd name="connsiteY113" fmla="*/ 1176338 h 1204913"/>
              <a:gd name="connsiteX114" fmla="*/ 492919 w 1562100"/>
              <a:gd name="connsiteY114" fmla="*/ 1176338 h 1204913"/>
              <a:gd name="connsiteX115" fmla="*/ 507206 w 1562100"/>
              <a:gd name="connsiteY115" fmla="*/ 1145382 h 1204913"/>
              <a:gd name="connsiteX116" fmla="*/ 557213 w 1562100"/>
              <a:gd name="connsiteY116" fmla="*/ 1131094 h 1204913"/>
              <a:gd name="connsiteX117" fmla="*/ 583406 w 1562100"/>
              <a:gd name="connsiteY117" fmla="*/ 1112044 h 1204913"/>
              <a:gd name="connsiteX118" fmla="*/ 590550 w 1562100"/>
              <a:gd name="connsiteY118" fmla="*/ 1073944 h 1204913"/>
              <a:gd name="connsiteX119" fmla="*/ 607219 w 1562100"/>
              <a:gd name="connsiteY119" fmla="*/ 1047751 h 1204913"/>
              <a:gd name="connsiteX120" fmla="*/ 688181 w 1562100"/>
              <a:gd name="connsiteY120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376238 w 1562100"/>
              <a:gd name="connsiteY54" fmla="*/ 11052 h 1215964"/>
              <a:gd name="connsiteX55" fmla="*/ 314326 w 1562100"/>
              <a:gd name="connsiteY55" fmla="*/ 11051 h 1215964"/>
              <a:gd name="connsiteX56" fmla="*/ 328613 w 1562100"/>
              <a:gd name="connsiteY56" fmla="*/ 89633 h 1215964"/>
              <a:gd name="connsiteX57" fmla="*/ 292894 w 1562100"/>
              <a:gd name="connsiteY57" fmla="*/ 192027 h 1215964"/>
              <a:gd name="connsiteX58" fmla="*/ 264319 w 1562100"/>
              <a:gd name="connsiteY58" fmla="*/ 199170 h 1215964"/>
              <a:gd name="connsiteX59" fmla="*/ 261938 w 1562100"/>
              <a:gd name="connsiteY59" fmla="*/ 213458 h 1215964"/>
              <a:gd name="connsiteX60" fmla="*/ 261938 w 1562100"/>
              <a:gd name="connsiteY60" fmla="*/ 246795 h 1215964"/>
              <a:gd name="connsiteX61" fmla="*/ 228600 w 1562100"/>
              <a:gd name="connsiteY61" fmla="*/ 289658 h 1215964"/>
              <a:gd name="connsiteX62" fmla="*/ 271463 w 1562100"/>
              <a:gd name="connsiteY62" fmla="*/ 306327 h 1215964"/>
              <a:gd name="connsiteX63" fmla="*/ 278606 w 1562100"/>
              <a:gd name="connsiteY63" fmla="*/ 325377 h 1215964"/>
              <a:gd name="connsiteX64" fmla="*/ 257175 w 1562100"/>
              <a:gd name="connsiteY64" fmla="*/ 361095 h 1215964"/>
              <a:gd name="connsiteX65" fmla="*/ 221456 w 1562100"/>
              <a:gd name="connsiteY65" fmla="*/ 370620 h 1215964"/>
              <a:gd name="connsiteX66" fmla="*/ 221456 w 1562100"/>
              <a:gd name="connsiteY66" fmla="*/ 411102 h 1215964"/>
              <a:gd name="connsiteX67" fmla="*/ 254794 w 1562100"/>
              <a:gd name="connsiteY67" fmla="*/ 449202 h 1215964"/>
              <a:gd name="connsiteX68" fmla="*/ 226219 w 1562100"/>
              <a:gd name="connsiteY68" fmla="*/ 513495 h 1215964"/>
              <a:gd name="connsiteX69" fmla="*/ 180975 w 1562100"/>
              <a:gd name="connsiteY69" fmla="*/ 542070 h 1215964"/>
              <a:gd name="connsiteX70" fmla="*/ 183356 w 1562100"/>
              <a:gd name="connsiteY70" fmla="*/ 558739 h 1215964"/>
              <a:gd name="connsiteX71" fmla="*/ 204788 w 1562100"/>
              <a:gd name="connsiteY71" fmla="*/ 568264 h 1215964"/>
              <a:gd name="connsiteX72" fmla="*/ 219075 w 1562100"/>
              <a:gd name="connsiteY72" fmla="*/ 577789 h 1215964"/>
              <a:gd name="connsiteX73" fmla="*/ 223838 w 1562100"/>
              <a:gd name="connsiteY73" fmla="*/ 596839 h 1215964"/>
              <a:gd name="connsiteX74" fmla="*/ 195263 w 1562100"/>
              <a:gd name="connsiteY74" fmla="*/ 623033 h 1215964"/>
              <a:gd name="connsiteX75" fmla="*/ 123825 w 1562100"/>
              <a:gd name="connsiteY75" fmla="*/ 668277 h 1215964"/>
              <a:gd name="connsiteX76" fmla="*/ 123825 w 1562100"/>
              <a:gd name="connsiteY76" fmla="*/ 703995 h 1215964"/>
              <a:gd name="connsiteX77" fmla="*/ 135731 w 1562100"/>
              <a:gd name="connsiteY77" fmla="*/ 734952 h 1215964"/>
              <a:gd name="connsiteX78" fmla="*/ 123825 w 1562100"/>
              <a:gd name="connsiteY78" fmla="*/ 775433 h 1215964"/>
              <a:gd name="connsiteX79" fmla="*/ 76200 w 1562100"/>
              <a:gd name="connsiteY79" fmla="*/ 770670 h 1215964"/>
              <a:gd name="connsiteX80" fmla="*/ 52388 w 1562100"/>
              <a:gd name="connsiteY80" fmla="*/ 715902 h 1215964"/>
              <a:gd name="connsiteX81" fmla="*/ 33338 w 1562100"/>
              <a:gd name="connsiteY81" fmla="*/ 708758 h 1215964"/>
              <a:gd name="connsiteX82" fmla="*/ 23813 w 1562100"/>
              <a:gd name="connsiteY82" fmla="*/ 746858 h 1215964"/>
              <a:gd name="connsiteX83" fmla="*/ 21431 w 1562100"/>
              <a:gd name="connsiteY83" fmla="*/ 756383 h 1215964"/>
              <a:gd name="connsiteX84" fmla="*/ 7144 w 1562100"/>
              <a:gd name="connsiteY84" fmla="*/ 773052 h 1215964"/>
              <a:gd name="connsiteX85" fmla="*/ 0 w 1562100"/>
              <a:gd name="connsiteY85" fmla="*/ 830202 h 1215964"/>
              <a:gd name="connsiteX86" fmla="*/ 23813 w 1562100"/>
              <a:gd name="connsiteY86" fmla="*/ 858777 h 1215964"/>
              <a:gd name="connsiteX87" fmla="*/ 16669 w 1562100"/>
              <a:gd name="connsiteY87" fmla="*/ 899258 h 1215964"/>
              <a:gd name="connsiteX88" fmla="*/ 35719 w 1562100"/>
              <a:gd name="connsiteY88" fmla="*/ 904020 h 1215964"/>
              <a:gd name="connsiteX89" fmla="*/ 69056 w 1562100"/>
              <a:gd name="connsiteY89" fmla="*/ 904020 h 1215964"/>
              <a:gd name="connsiteX90" fmla="*/ 85725 w 1562100"/>
              <a:gd name="connsiteY90" fmla="*/ 894495 h 1215964"/>
              <a:gd name="connsiteX91" fmla="*/ 135731 w 1562100"/>
              <a:gd name="connsiteY91" fmla="*/ 951645 h 1215964"/>
              <a:gd name="connsiteX92" fmla="*/ 123825 w 1562100"/>
              <a:gd name="connsiteY92" fmla="*/ 970695 h 1215964"/>
              <a:gd name="connsiteX93" fmla="*/ 133350 w 1562100"/>
              <a:gd name="connsiteY93" fmla="*/ 999270 h 1215964"/>
              <a:gd name="connsiteX94" fmla="*/ 164306 w 1562100"/>
              <a:gd name="connsiteY94" fmla="*/ 1018320 h 1215964"/>
              <a:gd name="connsiteX95" fmla="*/ 190500 w 1562100"/>
              <a:gd name="connsiteY95" fmla="*/ 1027845 h 1215964"/>
              <a:gd name="connsiteX96" fmla="*/ 216694 w 1562100"/>
              <a:gd name="connsiteY96" fmla="*/ 1034989 h 1215964"/>
              <a:gd name="connsiteX97" fmla="*/ 228600 w 1562100"/>
              <a:gd name="connsiteY97" fmla="*/ 1037370 h 1215964"/>
              <a:gd name="connsiteX98" fmla="*/ 240506 w 1562100"/>
              <a:gd name="connsiteY98" fmla="*/ 999270 h 1215964"/>
              <a:gd name="connsiteX99" fmla="*/ 269081 w 1562100"/>
              <a:gd name="connsiteY99" fmla="*/ 1004033 h 1215964"/>
              <a:gd name="connsiteX100" fmla="*/ 288131 w 1562100"/>
              <a:gd name="connsiteY100" fmla="*/ 992127 h 1215964"/>
              <a:gd name="connsiteX101" fmla="*/ 307181 w 1562100"/>
              <a:gd name="connsiteY101" fmla="*/ 1042133 h 1215964"/>
              <a:gd name="connsiteX102" fmla="*/ 330994 w 1562100"/>
              <a:gd name="connsiteY102" fmla="*/ 1056420 h 1215964"/>
              <a:gd name="connsiteX103" fmla="*/ 340519 w 1562100"/>
              <a:gd name="connsiteY103" fmla="*/ 1084995 h 1215964"/>
              <a:gd name="connsiteX104" fmla="*/ 357188 w 1562100"/>
              <a:gd name="connsiteY104" fmla="*/ 1094520 h 1215964"/>
              <a:gd name="connsiteX105" fmla="*/ 364331 w 1562100"/>
              <a:gd name="connsiteY105" fmla="*/ 1125477 h 1215964"/>
              <a:gd name="connsiteX106" fmla="*/ 335756 w 1562100"/>
              <a:gd name="connsiteY106" fmla="*/ 1151670 h 1215964"/>
              <a:gd name="connsiteX107" fmla="*/ 309563 w 1562100"/>
              <a:gd name="connsiteY107" fmla="*/ 1168339 h 1215964"/>
              <a:gd name="connsiteX108" fmla="*/ 297656 w 1562100"/>
              <a:gd name="connsiteY108" fmla="*/ 1192152 h 1215964"/>
              <a:gd name="connsiteX109" fmla="*/ 302419 w 1562100"/>
              <a:gd name="connsiteY109" fmla="*/ 1215964 h 1215964"/>
              <a:gd name="connsiteX110" fmla="*/ 342900 w 1562100"/>
              <a:gd name="connsiteY110" fmla="*/ 1215964 h 1215964"/>
              <a:gd name="connsiteX111" fmla="*/ 390525 w 1562100"/>
              <a:gd name="connsiteY111" fmla="*/ 1211202 h 1215964"/>
              <a:gd name="connsiteX112" fmla="*/ 428625 w 1562100"/>
              <a:gd name="connsiteY112" fmla="*/ 1201677 h 1215964"/>
              <a:gd name="connsiteX113" fmla="*/ 454819 w 1562100"/>
              <a:gd name="connsiteY113" fmla="*/ 1208820 h 1215964"/>
              <a:gd name="connsiteX114" fmla="*/ 473869 w 1562100"/>
              <a:gd name="connsiteY114" fmla="*/ 1187389 h 1215964"/>
              <a:gd name="connsiteX115" fmla="*/ 492919 w 1562100"/>
              <a:gd name="connsiteY115" fmla="*/ 1187389 h 1215964"/>
              <a:gd name="connsiteX116" fmla="*/ 507206 w 1562100"/>
              <a:gd name="connsiteY116" fmla="*/ 1156433 h 1215964"/>
              <a:gd name="connsiteX117" fmla="*/ 557213 w 1562100"/>
              <a:gd name="connsiteY117" fmla="*/ 1142145 h 1215964"/>
              <a:gd name="connsiteX118" fmla="*/ 583406 w 1562100"/>
              <a:gd name="connsiteY118" fmla="*/ 1123095 h 1215964"/>
              <a:gd name="connsiteX119" fmla="*/ 590550 w 1562100"/>
              <a:gd name="connsiteY119" fmla="*/ 1084995 h 1215964"/>
              <a:gd name="connsiteX120" fmla="*/ 607219 w 1562100"/>
              <a:gd name="connsiteY120" fmla="*/ 1058802 h 1215964"/>
              <a:gd name="connsiteX121" fmla="*/ 688181 w 1562100"/>
              <a:gd name="connsiteY121" fmla="*/ 1089758 h 1215964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447675 w 1562100"/>
              <a:gd name="connsiteY54" fmla="*/ 22958 h 1215964"/>
              <a:gd name="connsiteX55" fmla="*/ 376238 w 1562100"/>
              <a:gd name="connsiteY55" fmla="*/ 11052 h 1215964"/>
              <a:gd name="connsiteX56" fmla="*/ 314326 w 1562100"/>
              <a:gd name="connsiteY56" fmla="*/ 11051 h 1215964"/>
              <a:gd name="connsiteX57" fmla="*/ 328613 w 1562100"/>
              <a:gd name="connsiteY57" fmla="*/ 89633 h 1215964"/>
              <a:gd name="connsiteX58" fmla="*/ 292894 w 1562100"/>
              <a:gd name="connsiteY58" fmla="*/ 192027 h 1215964"/>
              <a:gd name="connsiteX59" fmla="*/ 264319 w 1562100"/>
              <a:gd name="connsiteY59" fmla="*/ 199170 h 1215964"/>
              <a:gd name="connsiteX60" fmla="*/ 261938 w 1562100"/>
              <a:gd name="connsiteY60" fmla="*/ 213458 h 1215964"/>
              <a:gd name="connsiteX61" fmla="*/ 261938 w 1562100"/>
              <a:gd name="connsiteY61" fmla="*/ 246795 h 1215964"/>
              <a:gd name="connsiteX62" fmla="*/ 228600 w 1562100"/>
              <a:gd name="connsiteY62" fmla="*/ 289658 h 1215964"/>
              <a:gd name="connsiteX63" fmla="*/ 271463 w 1562100"/>
              <a:gd name="connsiteY63" fmla="*/ 306327 h 1215964"/>
              <a:gd name="connsiteX64" fmla="*/ 278606 w 1562100"/>
              <a:gd name="connsiteY64" fmla="*/ 325377 h 1215964"/>
              <a:gd name="connsiteX65" fmla="*/ 257175 w 1562100"/>
              <a:gd name="connsiteY65" fmla="*/ 361095 h 1215964"/>
              <a:gd name="connsiteX66" fmla="*/ 221456 w 1562100"/>
              <a:gd name="connsiteY66" fmla="*/ 370620 h 1215964"/>
              <a:gd name="connsiteX67" fmla="*/ 221456 w 1562100"/>
              <a:gd name="connsiteY67" fmla="*/ 411102 h 1215964"/>
              <a:gd name="connsiteX68" fmla="*/ 254794 w 1562100"/>
              <a:gd name="connsiteY68" fmla="*/ 449202 h 1215964"/>
              <a:gd name="connsiteX69" fmla="*/ 226219 w 1562100"/>
              <a:gd name="connsiteY69" fmla="*/ 513495 h 1215964"/>
              <a:gd name="connsiteX70" fmla="*/ 180975 w 1562100"/>
              <a:gd name="connsiteY70" fmla="*/ 542070 h 1215964"/>
              <a:gd name="connsiteX71" fmla="*/ 183356 w 1562100"/>
              <a:gd name="connsiteY71" fmla="*/ 558739 h 1215964"/>
              <a:gd name="connsiteX72" fmla="*/ 204788 w 1562100"/>
              <a:gd name="connsiteY72" fmla="*/ 568264 h 1215964"/>
              <a:gd name="connsiteX73" fmla="*/ 219075 w 1562100"/>
              <a:gd name="connsiteY73" fmla="*/ 577789 h 1215964"/>
              <a:gd name="connsiteX74" fmla="*/ 223838 w 1562100"/>
              <a:gd name="connsiteY74" fmla="*/ 596839 h 1215964"/>
              <a:gd name="connsiteX75" fmla="*/ 195263 w 1562100"/>
              <a:gd name="connsiteY75" fmla="*/ 623033 h 1215964"/>
              <a:gd name="connsiteX76" fmla="*/ 123825 w 1562100"/>
              <a:gd name="connsiteY76" fmla="*/ 668277 h 1215964"/>
              <a:gd name="connsiteX77" fmla="*/ 123825 w 1562100"/>
              <a:gd name="connsiteY77" fmla="*/ 703995 h 1215964"/>
              <a:gd name="connsiteX78" fmla="*/ 135731 w 1562100"/>
              <a:gd name="connsiteY78" fmla="*/ 734952 h 1215964"/>
              <a:gd name="connsiteX79" fmla="*/ 123825 w 1562100"/>
              <a:gd name="connsiteY79" fmla="*/ 775433 h 1215964"/>
              <a:gd name="connsiteX80" fmla="*/ 76200 w 1562100"/>
              <a:gd name="connsiteY80" fmla="*/ 770670 h 1215964"/>
              <a:gd name="connsiteX81" fmla="*/ 52388 w 1562100"/>
              <a:gd name="connsiteY81" fmla="*/ 715902 h 1215964"/>
              <a:gd name="connsiteX82" fmla="*/ 33338 w 1562100"/>
              <a:gd name="connsiteY82" fmla="*/ 708758 h 1215964"/>
              <a:gd name="connsiteX83" fmla="*/ 23813 w 1562100"/>
              <a:gd name="connsiteY83" fmla="*/ 746858 h 1215964"/>
              <a:gd name="connsiteX84" fmla="*/ 21431 w 1562100"/>
              <a:gd name="connsiteY84" fmla="*/ 756383 h 1215964"/>
              <a:gd name="connsiteX85" fmla="*/ 7144 w 1562100"/>
              <a:gd name="connsiteY85" fmla="*/ 773052 h 1215964"/>
              <a:gd name="connsiteX86" fmla="*/ 0 w 1562100"/>
              <a:gd name="connsiteY86" fmla="*/ 830202 h 1215964"/>
              <a:gd name="connsiteX87" fmla="*/ 23813 w 1562100"/>
              <a:gd name="connsiteY87" fmla="*/ 858777 h 1215964"/>
              <a:gd name="connsiteX88" fmla="*/ 16669 w 1562100"/>
              <a:gd name="connsiteY88" fmla="*/ 899258 h 1215964"/>
              <a:gd name="connsiteX89" fmla="*/ 35719 w 1562100"/>
              <a:gd name="connsiteY89" fmla="*/ 904020 h 1215964"/>
              <a:gd name="connsiteX90" fmla="*/ 69056 w 1562100"/>
              <a:gd name="connsiteY90" fmla="*/ 904020 h 1215964"/>
              <a:gd name="connsiteX91" fmla="*/ 85725 w 1562100"/>
              <a:gd name="connsiteY91" fmla="*/ 894495 h 1215964"/>
              <a:gd name="connsiteX92" fmla="*/ 135731 w 1562100"/>
              <a:gd name="connsiteY92" fmla="*/ 951645 h 1215964"/>
              <a:gd name="connsiteX93" fmla="*/ 123825 w 1562100"/>
              <a:gd name="connsiteY93" fmla="*/ 970695 h 1215964"/>
              <a:gd name="connsiteX94" fmla="*/ 133350 w 1562100"/>
              <a:gd name="connsiteY94" fmla="*/ 999270 h 1215964"/>
              <a:gd name="connsiteX95" fmla="*/ 164306 w 1562100"/>
              <a:gd name="connsiteY95" fmla="*/ 1018320 h 1215964"/>
              <a:gd name="connsiteX96" fmla="*/ 190500 w 1562100"/>
              <a:gd name="connsiteY96" fmla="*/ 1027845 h 1215964"/>
              <a:gd name="connsiteX97" fmla="*/ 216694 w 1562100"/>
              <a:gd name="connsiteY97" fmla="*/ 1034989 h 1215964"/>
              <a:gd name="connsiteX98" fmla="*/ 228600 w 1562100"/>
              <a:gd name="connsiteY98" fmla="*/ 1037370 h 1215964"/>
              <a:gd name="connsiteX99" fmla="*/ 240506 w 1562100"/>
              <a:gd name="connsiteY99" fmla="*/ 999270 h 1215964"/>
              <a:gd name="connsiteX100" fmla="*/ 269081 w 1562100"/>
              <a:gd name="connsiteY100" fmla="*/ 1004033 h 1215964"/>
              <a:gd name="connsiteX101" fmla="*/ 288131 w 1562100"/>
              <a:gd name="connsiteY101" fmla="*/ 992127 h 1215964"/>
              <a:gd name="connsiteX102" fmla="*/ 307181 w 1562100"/>
              <a:gd name="connsiteY102" fmla="*/ 1042133 h 1215964"/>
              <a:gd name="connsiteX103" fmla="*/ 330994 w 1562100"/>
              <a:gd name="connsiteY103" fmla="*/ 1056420 h 1215964"/>
              <a:gd name="connsiteX104" fmla="*/ 340519 w 1562100"/>
              <a:gd name="connsiteY104" fmla="*/ 1084995 h 1215964"/>
              <a:gd name="connsiteX105" fmla="*/ 357188 w 1562100"/>
              <a:gd name="connsiteY105" fmla="*/ 1094520 h 1215964"/>
              <a:gd name="connsiteX106" fmla="*/ 364331 w 1562100"/>
              <a:gd name="connsiteY106" fmla="*/ 1125477 h 1215964"/>
              <a:gd name="connsiteX107" fmla="*/ 335756 w 1562100"/>
              <a:gd name="connsiteY107" fmla="*/ 1151670 h 1215964"/>
              <a:gd name="connsiteX108" fmla="*/ 309563 w 1562100"/>
              <a:gd name="connsiteY108" fmla="*/ 1168339 h 1215964"/>
              <a:gd name="connsiteX109" fmla="*/ 297656 w 1562100"/>
              <a:gd name="connsiteY109" fmla="*/ 1192152 h 1215964"/>
              <a:gd name="connsiteX110" fmla="*/ 302419 w 1562100"/>
              <a:gd name="connsiteY110" fmla="*/ 1215964 h 1215964"/>
              <a:gd name="connsiteX111" fmla="*/ 342900 w 1562100"/>
              <a:gd name="connsiteY111" fmla="*/ 1215964 h 1215964"/>
              <a:gd name="connsiteX112" fmla="*/ 390525 w 1562100"/>
              <a:gd name="connsiteY112" fmla="*/ 1211202 h 1215964"/>
              <a:gd name="connsiteX113" fmla="*/ 428625 w 1562100"/>
              <a:gd name="connsiteY113" fmla="*/ 1201677 h 1215964"/>
              <a:gd name="connsiteX114" fmla="*/ 454819 w 1562100"/>
              <a:gd name="connsiteY114" fmla="*/ 1208820 h 1215964"/>
              <a:gd name="connsiteX115" fmla="*/ 473869 w 1562100"/>
              <a:gd name="connsiteY115" fmla="*/ 1187389 h 1215964"/>
              <a:gd name="connsiteX116" fmla="*/ 492919 w 1562100"/>
              <a:gd name="connsiteY116" fmla="*/ 1187389 h 1215964"/>
              <a:gd name="connsiteX117" fmla="*/ 507206 w 1562100"/>
              <a:gd name="connsiteY117" fmla="*/ 1156433 h 1215964"/>
              <a:gd name="connsiteX118" fmla="*/ 557213 w 1562100"/>
              <a:gd name="connsiteY118" fmla="*/ 1142145 h 1215964"/>
              <a:gd name="connsiteX119" fmla="*/ 583406 w 1562100"/>
              <a:gd name="connsiteY119" fmla="*/ 1123095 h 1215964"/>
              <a:gd name="connsiteX120" fmla="*/ 590550 w 1562100"/>
              <a:gd name="connsiteY120" fmla="*/ 1084995 h 1215964"/>
              <a:gd name="connsiteX121" fmla="*/ 607219 w 1562100"/>
              <a:gd name="connsiteY121" fmla="*/ 1058802 h 1215964"/>
              <a:gd name="connsiteX122" fmla="*/ 688181 w 1562100"/>
              <a:gd name="connsiteY122" fmla="*/ 1089758 h 1215964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28625 w 1562100"/>
              <a:gd name="connsiteY54" fmla="*/ 0 h 1309687"/>
              <a:gd name="connsiteX55" fmla="*/ 376238 w 1562100"/>
              <a:gd name="connsiteY55" fmla="*/ 104775 h 1309687"/>
              <a:gd name="connsiteX56" fmla="*/ 314326 w 1562100"/>
              <a:gd name="connsiteY56" fmla="*/ 104774 h 1309687"/>
              <a:gd name="connsiteX57" fmla="*/ 328613 w 1562100"/>
              <a:gd name="connsiteY57" fmla="*/ 183356 h 1309687"/>
              <a:gd name="connsiteX58" fmla="*/ 292894 w 1562100"/>
              <a:gd name="connsiteY58" fmla="*/ 285750 h 1309687"/>
              <a:gd name="connsiteX59" fmla="*/ 264319 w 1562100"/>
              <a:gd name="connsiteY59" fmla="*/ 292893 h 1309687"/>
              <a:gd name="connsiteX60" fmla="*/ 261938 w 1562100"/>
              <a:gd name="connsiteY60" fmla="*/ 307181 h 1309687"/>
              <a:gd name="connsiteX61" fmla="*/ 261938 w 1562100"/>
              <a:gd name="connsiteY61" fmla="*/ 340518 h 1309687"/>
              <a:gd name="connsiteX62" fmla="*/ 228600 w 1562100"/>
              <a:gd name="connsiteY62" fmla="*/ 383381 h 1309687"/>
              <a:gd name="connsiteX63" fmla="*/ 271463 w 1562100"/>
              <a:gd name="connsiteY63" fmla="*/ 400050 h 1309687"/>
              <a:gd name="connsiteX64" fmla="*/ 278606 w 1562100"/>
              <a:gd name="connsiteY64" fmla="*/ 419100 h 1309687"/>
              <a:gd name="connsiteX65" fmla="*/ 257175 w 1562100"/>
              <a:gd name="connsiteY65" fmla="*/ 454818 h 1309687"/>
              <a:gd name="connsiteX66" fmla="*/ 221456 w 1562100"/>
              <a:gd name="connsiteY66" fmla="*/ 464343 h 1309687"/>
              <a:gd name="connsiteX67" fmla="*/ 221456 w 1562100"/>
              <a:gd name="connsiteY67" fmla="*/ 504825 h 1309687"/>
              <a:gd name="connsiteX68" fmla="*/ 254794 w 1562100"/>
              <a:gd name="connsiteY68" fmla="*/ 542925 h 1309687"/>
              <a:gd name="connsiteX69" fmla="*/ 226219 w 1562100"/>
              <a:gd name="connsiteY69" fmla="*/ 607218 h 1309687"/>
              <a:gd name="connsiteX70" fmla="*/ 180975 w 1562100"/>
              <a:gd name="connsiteY70" fmla="*/ 635793 h 1309687"/>
              <a:gd name="connsiteX71" fmla="*/ 183356 w 1562100"/>
              <a:gd name="connsiteY71" fmla="*/ 652462 h 1309687"/>
              <a:gd name="connsiteX72" fmla="*/ 204788 w 1562100"/>
              <a:gd name="connsiteY72" fmla="*/ 661987 h 1309687"/>
              <a:gd name="connsiteX73" fmla="*/ 219075 w 1562100"/>
              <a:gd name="connsiteY73" fmla="*/ 671512 h 1309687"/>
              <a:gd name="connsiteX74" fmla="*/ 223838 w 1562100"/>
              <a:gd name="connsiteY74" fmla="*/ 690562 h 1309687"/>
              <a:gd name="connsiteX75" fmla="*/ 195263 w 1562100"/>
              <a:gd name="connsiteY75" fmla="*/ 716756 h 1309687"/>
              <a:gd name="connsiteX76" fmla="*/ 123825 w 1562100"/>
              <a:gd name="connsiteY76" fmla="*/ 762000 h 1309687"/>
              <a:gd name="connsiteX77" fmla="*/ 123825 w 1562100"/>
              <a:gd name="connsiteY77" fmla="*/ 797718 h 1309687"/>
              <a:gd name="connsiteX78" fmla="*/ 135731 w 1562100"/>
              <a:gd name="connsiteY78" fmla="*/ 828675 h 1309687"/>
              <a:gd name="connsiteX79" fmla="*/ 123825 w 1562100"/>
              <a:gd name="connsiteY79" fmla="*/ 869156 h 1309687"/>
              <a:gd name="connsiteX80" fmla="*/ 76200 w 1562100"/>
              <a:gd name="connsiteY80" fmla="*/ 864393 h 1309687"/>
              <a:gd name="connsiteX81" fmla="*/ 52388 w 1562100"/>
              <a:gd name="connsiteY81" fmla="*/ 809625 h 1309687"/>
              <a:gd name="connsiteX82" fmla="*/ 33338 w 1562100"/>
              <a:gd name="connsiteY82" fmla="*/ 802481 h 1309687"/>
              <a:gd name="connsiteX83" fmla="*/ 23813 w 1562100"/>
              <a:gd name="connsiteY83" fmla="*/ 840581 h 1309687"/>
              <a:gd name="connsiteX84" fmla="*/ 21431 w 1562100"/>
              <a:gd name="connsiteY84" fmla="*/ 850106 h 1309687"/>
              <a:gd name="connsiteX85" fmla="*/ 7144 w 1562100"/>
              <a:gd name="connsiteY85" fmla="*/ 866775 h 1309687"/>
              <a:gd name="connsiteX86" fmla="*/ 0 w 1562100"/>
              <a:gd name="connsiteY86" fmla="*/ 923925 h 1309687"/>
              <a:gd name="connsiteX87" fmla="*/ 23813 w 1562100"/>
              <a:gd name="connsiteY87" fmla="*/ 952500 h 1309687"/>
              <a:gd name="connsiteX88" fmla="*/ 16669 w 1562100"/>
              <a:gd name="connsiteY88" fmla="*/ 992981 h 1309687"/>
              <a:gd name="connsiteX89" fmla="*/ 35719 w 1562100"/>
              <a:gd name="connsiteY89" fmla="*/ 997743 h 1309687"/>
              <a:gd name="connsiteX90" fmla="*/ 69056 w 1562100"/>
              <a:gd name="connsiteY90" fmla="*/ 997743 h 1309687"/>
              <a:gd name="connsiteX91" fmla="*/ 85725 w 1562100"/>
              <a:gd name="connsiteY91" fmla="*/ 988218 h 1309687"/>
              <a:gd name="connsiteX92" fmla="*/ 135731 w 1562100"/>
              <a:gd name="connsiteY92" fmla="*/ 1045368 h 1309687"/>
              <a:gd name="connsiteX93" fmla="*/ 123825 w 1562100"/>
              <a:gd name="connsiteY93" fmla="*/ 1064418 h 1309687"/>
              <a:gd name="connsiteX94" fmla="*/ 133350 w 1562100"/>
              <a:gd name="connsiteY94" fmla="*/ 1092993 h 1309687"/>
              <a:gd name="connsiteX95" fmla="*/ 164306 w 1562100"/>
              <a:gd name="connsiteY95" fmla="*/ 1112043 h 1309687"/>
              <a:gd name="connsiteX96" fmla="*/ 190500 w 1562100"/>
              <a:gd name="connsiteY96" fmla="*/ 1121568 h 1309687"/>
              <a:gd name="connsiteX97" fmla="*/ 216694 w 1562100"/>
              <a:gd name="connsiteY97" fmla="*/ 1128712 h 1309687"/>
              <a:gd name="connsiteX98" fmla="*/ 228600 w 1562100"/>
              <a:gd name="connsiteY98" fmla="*/ 1131093 h 1309687"/>
              <a:gd name="connsiteX99" fmla="*/ 240506 w 1562100"/>
              <a:gd name="connsiteY99" fmla="*/ 1092993 h 1309687"/>
              <a:gd name="connsiteX100" fmla="*/ 269081 w 1562100"/>
              <a:gd name="connsiteY100" fmla="*/ 1097756 h 1309687"/>
              <a:gd name="connsiteX101" fmla="*/ 288131 w 1562100"/>
              <a:gd name="connsiteY101" fmla="*/ 1085850 h 1309687"/>
              <a:gd name="connsiteX102" fmla="*/ 307181 w 1562100"/>
              <a:gd name="connsiteY102" fmla="*/ 1135856 h 1309687"/>
              <a:gd name="connsiteX103" fmla="*/ 330994 w 1562100"/>
              <a:gd name="connsiteY103" fmla="*/ 1150143 h 1309687"/>
              <a:gd name="connsiteX104" fmla="*/ 340519 w 1562100"/>
              <a:gd name="connsiteY104" fmla="*/ 1178718 h 1309687"/>
              <a:gd name="connsiteX105" fmla="*/ 357188 w 1562100"/>
              <a:gd name="connsiteY105" fmla="*/ 1188243 h 1309687"/>
              <a:gd name="connsiteX106" fmla="*/ 364331 w 1562100"/>
              <a:gd name="connsiteY106" fmla="*/ 1219200 h 1309687"/>
              <a:gd name="connsiteX107" fmla="*/ 335756 w 1562100"/>
              <a:gd name="connsiteY107" fmla="*/ 1245393 h 1309687"/>
              <a:gd name="connsiteX108" fmla="*/ 309563 w 1562100"/>
              <a:gd name="connsiteY108" fmla="*/ 1262062 h 1309687"/>
              <a:gd name="connsiteX109" fmla="*/ 297656 w 1562100"/>
              <a:gd name="connsiteY109" fmla="*/ 1285875 h 1309687"/>
              <a:gd name="connsiteX110" fmla="*/ 302419 w 1562100"/>
              <a:gd name="connsiteY110" fmla="*/ 1309687 h 1309687"/>
              <a:gd name="connsiteX111" fmla="*/ 342900 w 1562100"/>
              <a:gd name="connsiteY111" fmla="*/ 1309687 h 1309687"/>
              <a:gd name="connsiteX112" fmla="*/ 390525 w 1562100"/>
              <a:gd name="connsiteY112" fmla="*/ 1304925 h 1309687"/>
              <a:gd name="connsiteX113" fmla="*/ 428625 w 1562100"/>
              <a:gd name="connsiteY113" fmla="*/ 1295400 h 1309687"/>
              <a:gd name="connsiteX114" fmla="*/ 454819 w 1562100"/>
              <a:gd name="connsiteY114" fmla="*/ 1302543 h 1309687"/>
              <a:gd name="connsiteX115" fmla="*/ 473869 w 1562100"/>
              <a:gd name="connsiteY115" fmla="*/ 1281112 h 1309687"/>
              <a:gd name="connsiteX116" fmla="*/ 492919 w 1562100"/>
              <a:gd name="connsiteY116" fmla="*/ 1281112 h 1309687"/>
              <a:gd name="connsiteX117" fmla="*/ 507206 w 1562100"/>
              <a:gd name="connsiteY117" fmla="*/ 1250156 h 1309687"/>
              <a:gd name="connsiteX118" fmla="*/ 557213 w 1562100"/>
              <a:gd name="connsiteY118" fmla="*/ 1235868 h 1309687"/>
              <a:gd name="connsiteX119" fmla="*/ 583406 w 1562100"/>
              <a:gd name="connsiteY119" fmla="*/ 1216818 h 1309687"/>
              <a:gd name="connsiteX120" fmla="*/ 590550 w 1562100"/>
              <a:gd name="connsiteY120" fmla="*/ 1178718 h 1309687"/>
              <a:gd name="connsiteX121" fmla="*/ 607219 w 1562100"/>
              <a:gd name="connsiteY121" fmla="*/ 1152525 h 1309687"/>
              <a:gd name="connsiteX122" fmla="*/ 688181 w 1562100"/>
              <a:gd name="connsiteY122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61963 w 1562100"/>
              <a:gd name="connsiteY54" fmla="*/ 23813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52450 w 1562100"/>
              <a:gd name="connsiteY54" fmla="*/ 78582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97681 w 1562100"/>
              <a:gd name="connsiteY54" fmla="*/ 119063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00062 w 1562100"/>
              <a:gd name="connsiteY54" fmla="*/ 66676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500062 w 1562100"/>
              <a:gd name="connsiteY55" fmla="*/ 66676 h 1309687"/>
              <a:gd name="connsiteX56" fmla="*/ 450056 w 1562100"/>
              <a:gd name="connsiteY56" fmla="*/ 2382 h 1309687"/>
              <a:gd name="connsiteX57" fmla="*/ 428625 w 1562100"/>
              <a:gd name="connsiteY57" fmla="*/ 0 h 1309687"/>
              <a:gd name="connsiteX58" fmla="*/ 376238 w 1562100"/>
              <a:gd name="connsiteY58" fmla="*/ 104775 h 1309687"/>
              <a:gd name="connsiteX59" fmla="*/ 314326 w 1562100"/>
              <a:gd name="connsiteY59" fmla="*/ 104774 h 1309687"/>
              <a:gd name="connsiteX60" fmla="*/ 328613 w 1562100"/>
              <a:gd name="connsiteY60" fmla="*/ 183356 h 1309687"/>
              <a:gd name="connsiteX61" fmla="*/ 292894 w 1562100"/>
              <a:gd name="connsiteY61" fmla="*/ 285750 h 1309687"/>
              <a:gd name="connsiteX62" fmla="*/ 264319 w 1562100"/>
              <a:gd name="connsiteY62" fmla="*/ 292893 h 1309687"/>
              <a:gd name="connsiteX63" fmla="*/ 261938 w 1562100"/>
              <a:gd name="connsiteY63" fmla="*/ 307181 h 1309687"/>
              <a:gd name="connsiteX64" fmla="*/ 261938 w 1562100"/>
              <a:gd name="connsiteY64" fmla="*/ 340518 h 1309687"/>
              <a:gd name="connsiteX65" fmla="*/ 228600 w 1562100"/>
              <a:gd name="connsiteY65" fmla="*/ 383381 h 1309687"/>
              <a:gd name="connsiteX66" fmla="*/ 271463 w 1562100"/>
              <a:gd name="connsiteY66" fmla="*/ 400050 h 1309687"/>
              <a:gd name="connsiteX67" fmla="*/ 278606 w 1562100"/>
              <a:gd name="connsiteY67" fmla="*/ 419100 h 1309687"/>
              <a:gd name="connsiteX68" fmla="*/ 257175 w 1562100"/>
              <a:gd name="connsiteY68" fmla="*/ 454818 h 1309687"/>
              <a:gd name="connsiteX69" fmla="*/ 221456 w 1562100"/>
              <a:gd name="connsiteY69" fmla="*/ 464343 h 1309687"/>
              <a:gd name="connsiteX70" fmla="*/ 221456 w 1562100"/>
              <a:gd name="connsiteY70" fmla="*/ 504825 h 1309687"/>
              <a:gd name="connsiteX71" fmla="*/ 254794 w 1562100"/>
              <a:gd name="connsiteY71" fmla="*/ 542925 h 1309687"/>
              <a:gd name="connsiteX72" fmla="*/ 226219 w 1562100"/>
              <a:gd name="connsiteY72" fmla="*/ 607218 h 1309687"/>
              <a:gd name="connsiteX73" fmla="*/ 180975 w 1562100"/>
              <a:gd name="connsiteY73" fmla="*/ 635793 h 1309687"/>
              <a:gd name="connsiteX74" fmla="*/ 183356 w 1562100"/>
              <a:gd name="connsiteY74" fmla="*/ 652462 h 1309687"/>
              <a:gd name="connsiteX75" fmla="*/ 204788 w 1562100"/>
              <a:gd name="connsiteY75" fmla="*/ 661987 h 1309687"/>
              <a:gd name="connsiteX76" fmla="*/ 219075 w 1562100"/>
              <a:gd name="connsiteY76" fmla="*/ 671512 h 1309687"/>
              <a:gd name="connsiteX77" fmla="*/ 223838 w 1562100"/>
              <a:gd name="connsiteY77" fmla="*/ 690562 h 1309687"/>
              <a:gd name="connsiteX78" fmla="*/ 195263 w 1562100"/>
              <a:gd name="connsiteY78" fmla="*/ 716756 h 1309687"/>
              <a:gd name="connsiteX79" fmla="*/ 123825 w 1562100"/>
              <a:gd name="connsiteY79" fmla="*/ 762000 h 1309687"/>
              <a:gd name="connsiteX80" fmla="*/ 123825 w 1562100"/>
              <a:gd name="connsiteY80" fmla="*/ 797718 h 1309687"/>
              <a:gd name="connsiteX81" fmla="*/ 135731 w 1562100"/>
              <a:gd name="connsiteY81" fmla="*/ 828675 h 1309687"/>
              <a:gd name="connsiteX82" fmla="*/ 123825 w 1562100"/>
              <a:gd name="connsiteY82" fmla="*/ 869156 h 1309687"/>
              <a:gd name="connsiteX83" fmla="*/ 76200 w 1562100"/>
              <a:gd name="connsiteY83" fmla="*/ 864393 h 1309687"/>
              <a:gd name="connsiteX84" fmla="*/ 52388 w 1562100"/>
              <a:gd name="connsiteY84" fmla="*/ 809625 h 1309687"/>
              <a:gd name="connsiteX85" fmla="*/ 33338 w 1562100"/>
              <a:gd name="connsiteY85" fmla="*/ 802481 h 1309687"/>
              <a:gd name="connsiteX86" fmla="*/ 23813 w 1562100"/>
              <a:gd name="connsiteY86" fmla="*/ 840581 h 1309687"/>
              <a:gd name="connsiteX87" fmla="*/ 21431 w 1562100"/>
              <a:gd name="connsiteY87" fmla="*/ 850106 h 1309687"/>
              <a:gd name="connsiteX88" fmla="*/ 7144 w 1562100"/>
              <a:gd name="connsiteY88" fmla="*/ 866775 h 1309687"/>
              <a:gd name="connsiteX89" fmla="*/ 0 w 1562100"/>
              <a:gd name="connsiteY89" fmla="*/ 923925 h 1309687"/>
              <a:gd name="connsiteX90" fmla="*/ 23813 w 1562100"/>
              <a:gd name="connsiteY90" fmla="*/ 952500 h 1309687"/>
              <a:gd name="connsiteX91" fmla="*/ 16669 w 1562100"/>
              <a:gd name="connsiteY91" fmla="*/ 992981 h 1309687"/>
              <a:gd name="connsiteX92" fmla="*/ 35719 w 1562100"/>
              <a:gd name="connsiteY92" fmla="*/ 997743 h 1309687"/>
              <a:gd name="connsiteX93" fmla="*/ 69056 w 1562100"/>
              <a:gd name="connsiteY93" fmla="*/ 997743 h 1309687"/>
              <a:gd name="connsiteX94" fmla="*/ 85725 w 1562100"/>
              <a:gd name="connsiteY94" fmla="*/ 988218 h 1309687"/>
              <a:gd name="connsiteX95" fmla="*/ 135731 w 1562100"/>
              <a:gd name="connsiteY95" fmla="*/ 1045368 h 1309687"/>
              <a:gd name="connsiteX96" fmla="*/ 123825 w 1562100"/>
              <a:gd name="connsiteY96" fmla="*/ 1064418 h 1309687"/>
              <a:gd name="connsiteX97" fmla="*/ 133350 w 1562100"/>
              <a:gd name="connsiteY97" fmla="*/ 1092993 h 1309687"/>
              <a:gd name="connsiteX98" fmla="*/ 164306 w 1562100"/>
              <a:gd name="connsiteY98" fmla="*/ 1112043 h 1309687"/>
              <a:gd name="connsiteX99" fmla="*/ 190500 w 1562100"/>
              <a:gd name="connsiteY99" fmla="*/ 1121568 h 1309687"/>
              <a:gd name="connsiteX100" fmla="*/ 216694 w 1562100"/>
              <a:gd name="connsiteY100" fmla="*/ 1128712 h 1309687"/>
              <a:gd name="connsiteX101" fmla="*/ 228600 w 1562100"/>
              <a:gd name="connsiteY101" fmla="*/ 1131093 h 1309687"/>
              <a:gd name="connsiteX102" fmla="*/ 240506 w 1562100"/>
              <a:gd name="connsiteY102" fmla="*/ 1092993 h 1309687"/>
              <a:gd name="connsiteX103" fmla="*/ 269081 w 1562100"/>
              <a:gd name="connsiteY103" fmla="*/ 1097756 h 1309687"/>
              <a:gd name="connsiteX104" fmla="*/ 288131 w 1562100"/>
              <a:gd name="connsiteY104" fmla="*/ 1085850 h 1309687"/>
              <a:gd name="connsiteX105" fmla="*/ 307181 w 1562100"/>
              <a:gd name="connsiteY105" fmla="*/ 1135856 h 1309687"/>
              <a:gd name="connsiteX106" fmla="*/ 330994 w 1562100"/>
              <a:gd name="connsiteY106" fmla="*/ 1150143 h 1309687"/>
              <a:gd name="connsiteX107" fmla="*/ 340519 w 1562100"/>
              <a:gd name="connsiteY107" fmla="*/ 1178718 h 1309687"/>
              <a:gd name="connsiteX108" fmla="*/ 357188 w 1562100"/>
              <a:gd name="connsiteY108" fmla="*/ 1188243 h 1309687"/>
              <a:gd name="connsiteX109" fmla="*/ 364331 w 1562100"/>
              <a:gd name="connsiteY109" fmla="*/ 1219200 h 1309687"/>
              <a:gd name="connsiteX110" fmla="*/ 335756 w 1562100"/>
              <a:gd name="connsiteY110" fmla="*/ 1245393 h 1309687"/>
              <a:gd name="connsiteX111" fmla="*/ 309563 w 1562100"/>
              <a:gd name="connsiteY111" fmla="*/ 1262062 h 1309687"/>
              <a:gd name="connsiteX112" fmla="*/ 297656 w 1562100"/>
              <a:gd name="connsiteY112" fmla="*/ 1285875 h 1309687"/>
              <a:gd name="connsiteX113" fmla="*/ 302419 w 1562100"/>
              <a:gd name="connsiteY113" fmla="*/ 1309687 h 1309687"/>
              <a:gd name="connsiteX114" fmla="*/ 342900 w 1562100"/>
              <a:gd name="connsiteY114" fmla="*/ 1309687 h 1309687"/>
              <a:gd name="connsiteX115" fmla="*/ 390525 w 1562100"/>
              <a:gd name="connsiteY115" fmla="*/ 1304925 h 1309687"/>
              <a:gd name="connsiteX116" fmla="*/ 428625 w 1562100"/>
              <a:gd name="connsiteY116" fmla="*/ 1295400 h 1309687"/>
              <a:gd name="connsiteX117" fmla="*/ 454819 w 1562100"/>
              <a:gd name="connsiteY117" fmla="*/ 1302543 h 1309687"/>
              <a:gd name="connsiteX118" fmla="*/ 473869 w 1562100"/>
              <a:gd name="connsiteY118" fmla="*/ 1281112 h 1309687"/>
              <a:gd name="connsiteX119" fmla="*/ 492919 w 1562100"/>
              <a:gd name="connsiteY119" fmla="*/ 1281112 h 1309687"/>
              <a:gd name="connsiteX120" fmla="*/ 507206 w 1562100"/>
              <a:gd name="connsiteY120" fmla="*/ 1250156 h 1309687"/>
              <a:gd name="connsiteX121" fmla="*/ 557213 w 1562100"/>
              <a:gd name="connsiteY121" fmla="*/ 1235868 h 1309687"/>
              <a:gd name="connsiteX122" fmla="*/ 583406 w 1562100"/>
              <a:gd name="connsiteY122" fmla="*/ 1216818 h 1309687"/>
              <a:gd name="connsiteX123" fmla="*/ 590550 w 1562100"/>
              <a:gd name="connsiteY123" fmla="*/ 1178718 h 1309687"/>
              <a:gd name="connsiteX124" fmla="*/ 607219 w 1562100"/>
              <a:gd name="connsiteY124" fmla="*/ 1152525 h 1309687"/>
              <a:gd name="connsiteX125" fmla="*/ 688181 w 1562100"/>
              <a:gd name="connsiteY125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57225 w 1562100"/>
              <a:gd name="connsiteY54" fmla="*/ 64294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71513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92944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562100" h="1309687">
                <a:moveTo>
                  <a:pt x="688181" y="1183481"/>
                </a:moveTo>
                <a:lnTo>
                  <a:pt x="688181" y="1097756"/>
                </a:lnTo>
                <a:lnTo>
                  <a:pt x="692944" y="1054893"/>
                </a:lnTo>
                <a:lnTo>
                  <a:pt x="692944" y="1009650"/>
                </a:lnTo>
                <a:lnTo>
                  <a:pt x="676275" y="985837"/>
                </a:lnTo>
                <a:lnTo>
                  <a:pt x="690563" y="933450"/>
                </a:lnTo>
                <a:lnTo>
                  <a:pt x="685800" y="907256"/>
                </a:lnTo>
                <a:lnTo>
                  <a:pt x="697706" y="862012"/>
                </a:lnTo>
                <a:lnTo>
                  <a:pt x="714375" y="838200"/>
                </a:lnTo>
                <a:lnTo>
                  <a:pt x="721519" y="804862"/>
                </a:lnTo>
                <a:lnTo>
                  <a:pt x="735806" y="785812"/>
                </a:lnTo>
                <a:lnTo>
                  <a:pt x="792956" y="776287"/>
                </a:lnTo>
                <a:lnTo>
                  <a:pt x="838200" y="759618"/>
                </a:lnTo>
                <a:lnTo>
                  <a:pt x="876300" y="719137"/>
                </a:lnTo>
                <a:lnTo>
                  <a:pt x="923925" y="704850"/>
                </a:lnTo>
                <a:lnTo>
                  <a:pt x="995363" y="700087"/>
                </a:lnTo>
                <a:lnTo>
                  <a:pt x="1040606" y="690562"/>
                </a:lnTo>
                <a:lnTo>
                  <a:pt x="1119188" y="583406"/>
                </a:lnTo>
                <a:lnTo>
                  <a:pt x="1126331" y="550068"/>
                </a:lnTo>
                <a:lnTo>
                  <a:pt x="1152525" y="521493"/>
                </a:lnTo>
                <a:lnTo>
                  <a:pt x="1197769" y="511968"/>
                </a:lnTo>
                <a:lnTo>
                  <a:pt x="1290638" y="435768"/>
                </a:lnTo>
                <a:lnTo>
                  <a:pt x="1314450" y="433387"/>
                </a:lnTo>
                <a:lnTo>
                  <a:pt x="1409700" y="352425"/>
                </a:lnTo>
                <a:lnTo>
                  <a:pt x="1414463" y="333375"/>
                </a:lnTo>
                <a:lnTo>
                  <a:pt x="1507331" y="278606"/>
                </a:lnTo>
                <a:lnTo>
                  <a:pt x="1543050" y="233362"/>
                </a:lnTo>
                <a:lnTo>
                  <a:pt x="1562100" y="195262"/>
                </a:lnTo>
                <a:lnTo>
                  <a:pt x="1512094" y="214312"/>
                </a:lnTo>
                <a:lnTo>
                  <a:pt x="1478756" y="214312"/>
                </a:lnTo>
                <a:lnTo>
                  <a:pt x="1452563" y="252412"/>
                </a:lnTo>
                <a:lnTo>
                  <a:pt x="1421606" y="250031"/>
                </a:lnTo>
                <a:lnTo>
                  <a:pt x="1366838" y="219075"/>
                </a:lnTo>
                <a:lnTo>
                  <a:pt x="1323975" y="207168"/>
                </a:lnTo>
                <a:lnTo>
                  <a:pt x="1238250" y="242887"/>
                </a:lnTo>
                <a:lnTo>
                  <a:pt x="1223963" y="280987"/>
                </a:lnTo>
                <a:lnTo>
                  <a:pt x="1195388" y="338137"/>
                </a:lnTo>
                <a:lnTo>
                  <a:pt x="1109663" y="300037"/>
                </a:lnTo>
                <a:lnTo>
                  <a:pt x="1097756" y="342900"/>
                </a:lnTo>
                <a:lnTo>
                  <a:pt x="1083469" y="376237"/>
                </a:lnTo>
                <a:lnTo>
                  <a:pt x="959644" y="407193"/>
                </a:lnTo>
                <a:lnTo>
                  <a:pt x="945356" y="402431"/>
                </a:lnTo>
                <a:lnTo>
                  <a:pt x="926306" y="423862"/>
                </a:lnTo>
                <a:lnTo>
                  <a:pt x="890588" y="431006"/>
                </a:lnTo>
                <a:lnTo>
                  <a:pt x="854869" y="381000"/>
                </a:lnTo>
                <a:lnTo>
                  <a:pt x="835819" y="369093"/>
                </a:lnTo>
                <a:lnTo>
                  <a:pt x="826294" y="323850"/>
                </a:lnTo>
                <a:lnTo>
                  <a:pt x="792956" y="307181"/>
                </a:lnTo>
                <a:lnTo>
                  <a:pt x="759619" y="300037"/>
                </a:lnTo>
                <a:lnTo>
                  <a:pt x="740569" y="295275"/>
                </a:lnTo>
                <a:lnTo>
                  <a:pt x="728663" y="285750"/>
                </a:lnTo>
                <a:lnTo>
                  <a:pt x="735806" y="259556"/>
                </a:lnTo>
                <a:lnTo>
                  <a:pt x="742950" y="235743"/>
                </a:lnTo>
                <a:lnTo>
                  <a:pt x="700088" y="185737"/>
                </a:lnTo>
                <a:cubicBezTo>
                  <a:pt x="693738" y="161925"/>
                  <a:pt x="711995" y="113109"/>
                  <a:pt x="704851" y="92869"/>
                </a:cubicBezTo>
                <a:lnTo>
                  <a:pt x="657225" y="64294"/>
                </a:lnTo>
                <a:cubicBezTo>
                  <a:pt x="653256" y="63500"/>
                  <a:pt x="632619" y="88901"/>
                  <a:pt x="628650" y="88107"/>
                </a:cubicBezTo>
                <a:lnTo>
                  <a:pt x="500062" y="66676"/>
                </a:lnTo>
                <a:lnTo>
                  <a:pt x="450056" y="2382"/>
                </a:lnTo>
                <a:lnTo>
                  <a:pt x="428625" y="0"/>
                </a:lnTo>
                <a:lnTo>
                  <a:pt x="376238" y="104775"/>
                </a:lnTo>
                <a:cubicBezTo>
                  <a:pt x="361951" y="76994"/>
                  <a:pt x="340519" y="111124"/>
                  <a:pt x="314326" y="104774"/>
                </a:cubicBezTo>
                <a:lnTo>
                  <a:pt x="328613" y="183356"/>
                </a:lnTo>
                <a:lnTo>
                  <a:pt x="292894" y="285750"/>
                </a:lnTo>
                <a:lnTo>
                  <a:pt x="264319" y="292893"/>
                </a:lnTo>
                <a:lnTo>
                  <a:pt x="261938" y="307181"/>
                </a:lnTo>
                <a:lnTo>
                  <a:pt x="261938" y="340518"/>
                </a:lnTo>
                <a:lnTo>
                  <a:pt x="228600" y="383381"/>
                </a:lnTo>
                <a:lnTo>
                  <a:pt x="271463" y="400050"/>
                </a:lnTo>
                <a:lnTo>
                  <a:pt x="278606" y="419100"/>
                </a:lnTo>
                <a:lnTo>
                  <a:pt x="257175" y="454818"/>
                </a:lnTo>
                <a:lnTo>
                  <a:pt x="221456" y="464343"/>
                </a:lnTo>
                <a:lnTo>
                  <a:pt x="221456" y="504825"/>
                </a:lnTo>
                <a:lnTo>
                  <a:pt x="254794" y="542925"/>
                </a:lnTo>
                <a:lnTo>
                  <a:pt x="226219" y="607218"/>
                </a:lnTo>
                <a:lnTo>
                  <a:pt x="180975" y="635793"/>
                </a:lnTo>
                <a:lnTo>
                  <a:pt x="183356" y="652462"/>
                </a:lnTo>
                <a:lnTo>
                  <a:pt x="204788" y="661987"/>
                </a:lnTo>
                <a:lnTo>
                  <a:pt x="219075" y="671512"/>
                </a:lnTo>
                <a:lnTo>
                  <a:pt x="223838" y="690562"/>
                </a:lnTo>
                <a:lnTo>
                  <a:pt x="195263" y="716756"/>
                </a:lnTo>
                <a:lnTo>
                  <a:pt x="123825" y="762000"/>
                </a:lnTo>
                <a:lnTo>
                  <a:pt x="123825" y="797718"/>
                </a:lnTo>
                <a:lnTo>
                  <a:pt x="135731" y="828675"/>
                </a:lnTo>
                <a:lnTo>
                  <a:pt x="123825" y="869156"/>
                </a:lnTo>
                <a:lnTo>
                  <a:pt x="76200" y="864393"/>
                </a:lnTo>
                <a:lnTo>
                  <a:pt x="52388" y="809625"/>
                </a:lnTo>
                <a:lnTo>
                  <a:pt x="33338" y="802481"/>
                </a:lnTo>
                <a:lnTo>
                  <a:pt x="23813" y="840581"/>
                </a:lnTo>
                <a:lnTo>
                  <a:pt x="21431" y="850106"/>
                </a:lnTo>
                <a:lnTo>
                  <a:pt x="7144" y="866775"/>
                </a:lnTo>
                <a:lnTo>
                  <a:pt x="0" y="923925"/>
                </a:lnTo>
                <a:lnTo>
                  <a:pt x="23813" y="952500"/>
                </a:lnTo>
                <a:lnTo>
                  <a:pt x="16669" y="992981"/>
                </a:lnTo>
                <a:lnTo>
                  <a:pt x="35719" y="997743"/>
                </a:lnTo>
                <a:lnTo>
                  <a:pt x="69056" y="997743"/>
                </a:lnTo>
                <a:lnTo>
                  <a:pt x="85725" y="988218"/>
                </a:lnTo>
                <a:lnTo>
                  <a:pt x="135731" y="1045368"/>
                </a:lnTo>
                <a:lnTo>
                  <a:pt x="123825" y="1064418"/>
                </a:lnTo>
                <a:lnTo>
                  <a:pt x="133350" y="1092993"/>
                </a:lnTo>
                <a:lnTo>
                  <a:pt x="164306" y="1112043"/>
                </a:lnTo>
                <a:lnTo>
                  <a:pt x="190500" y="1121568"/>
                </a:lnTo>
                <a:lnTo>
                  <a:pt x="216694" y="1128712"/>
                </a:lnTo>
                <a:lnTo>
                  <a:pt x="228600" y="1131093"/>
                </a:lnTo>
                <a:lnTo>
                  <a:pt x="240506" y="1092993"/>
                </a:lnTo>
                <a:lnTo>
                  <a:pt x="269081" y="1097756"/>
                </a:lnTo>
                <a:lnTo>
                  <a:pt x="288131" y="1085850"/>
                </a:lnTo>
                <a:lnTo>
                  <a:pt x="307181" y="1135856"/>
                </a:lnTo>
                <a:lnTo>
                  <a:pt x="330994" y="1150143"/>
                </a:lnTo>
                <a:lnTo>
                  <a:pt x="340519" y="1178718"/>
                </a:lnTo>
                <a:lnTo>
                  <a:pt x="357188" y="1188243"/>
                </a:lnTo>
                <a:lnTo>
                  <a:pt x="364331" y="1219200"/>
                </a:lnTo>
                <a:lnTo>
                  <a:pt x="335756" y="1245393"/>
                </a:lnTo>
                <a:lnTo>
                  <a:pt x="309563" y="1262062"/>
                </a:lnTo>
                <a:lnTo>
                  <a:pt x="297656" y="1285875"/>
                </a:lnTo>
                <a:lnTo>
                  <a:pt x="302419" y="1309687"/>
                </a:lnTo>
                <a:lnTo>
                  <a:pt x="342900" y="1309687"/>
                </a:lnTo>
                <a:lnTo>
                  <a:pt x="390525" y="1304925"/>
                </a:lnTo>
                <a:lnTo>
                  <a:pt x="428625" y="1295400"/>
                </a:lnTo>
                <a:lnTo>
                  <a:pt x="454819" y="1302543"/>
                </a:lnTo>
                <a:lnTo>
                  <a:pt x="473869" y="1281112"/>
                </a:lnTo>
                <a:lnTo>
                  <a:pt x="492919" y="1281112"/>
                </a:lnTo>
                <a:lnTo>
                  <a:pt x="507206" y="1250156"/>
                </a:lnTo>
                <a:lnTo>
                  <a:pt x="557213" y="1235868"/>
                </a:lnTo>
                <a:lnTo>
                  <a:pt x="583406" y="1216818"/>
                </a:lnTo>
                <a:lnTo>
                  <a:pt x="590550" y="1178718"/>
                </a:lnTo>
                <a:lnTo>
                  <a:pt x="607219" y="1152525"/>
                </a:lnTo>
                <a:lnTo>
                  <a:pt x="688181" y="1183481"/>
                </a:lnTo>
                <a:close/>
              </a:path>
            </a:pathLst>
          </a:custGeom>
          <a:ln/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9002398" y="3847466"/>
            <a:ext cx="771525" cy="1196975"/>
          </a:xfrm>
          <a:custGeom>
            <a:avLst/>
            <a:gdLst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202407 w 771525"/>
              <a:gd name="connsiteY77" fmla="*/ 1131094 h 1135856"/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157163 w 771525"/>
              <a:gd name="connsiteY77" fmla="*/ 1135856 h 1135856"/>
              <a:gd name="connsiteX78" fmla="*/ 202407 w 771525"/>
              <a:gd name="connsiteY78" fmla="*/ 1131094 h 1135856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202407 w 771525"/>
              <a:gd name="connsiteY78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85738 w 771525"/>
              <a:gd name="connsiteY78" fmla="*/ 1140619 h 1164431"/>
              <a:gd name="connsiteX79" fmla="*/ 202407 w 771525"/>
              <a:gd name="connsiteY79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92882 w 771525"/>
              <a:gd name="connsiteY78" fmla="*/ 1157288 h 1164431"/>
              <a:gd name="connsiteX79" fmla="*/ 202407 w 771525"/>
              <a:gd name="connsiteY79" fmla="*/ 1131094 h 1164431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71513 w 771525"/>
              <a:gd name="connsiteY41" fmla="*/ 85725 h 1197769"/>
              <a:gd name="connsiteX42" fmla="*/ 645319 w 771525"/>
              <a:gd name="connsiteY42" fmla="*/ 69057 h 1197769"/>
              <a:gd name="connsiteX43" fmla="*/ 642938 w 771525"/>
              <a:gd name="connsiteY43" fmla="*/ 0 h 1197769"/>
              <a:gd name="connsiteX44" fmla="*/ 609600 w 771525"/>
              <a:gd name="connsiteY44" fmla="*/ 33338 h 1197769"/>
              <a:gd name="connsiteX45" fmla="*/ 583407 w 771525"/>
              <a:gd name="connsiteY45" fmla="*/ 57150 h 1197769"/>
              <a:gd name="connsiteX46" fmla="*/ 564357 w 771525"/>
              <a:gd name="connsiteY46" fmla="*/ 52388 h 1197769"/>
              <a:gd name="connsiteX47" fmla="*/ 554832 w 771525"/>
              <a:gd name="connsiteY47" fmla="*/ 76200 h 1197769"/>
              <a:gd name="connsiteX48" fmla="*/ 509588 w 771525"/>
              <a:gd name="connsiteY48" fmla="*/ 109538 h 1197769"/>
              <a:gd name="connsiteX49" fmla="*/ 407194 w 771525"/>
              <a:gd name="connsiteY49" fmla="*/ 147638 h 1197769"/>
              <a:gd name="connsiteX50" fmla="*/ 381000 w 771525"/>
              <a:gd name="connsiteY50" fmla="*/ 185738 h 1197769"/>
              <a:gd name="connsiteX51" fmla="*/ 340519 w 771525"/>
              <a:gd name="connsiteY51" fmla="*/ 173832 h 1197769"/>
              <a:gd name="connsiteX52" fmla="*/ 245269 w 771525"/>
              <a:gd name="connsiteY52" fmla="*/ 178594 h 1197769"/>
              <a:gd name="connsiteX53" fmla="*/ 250032 w 771525"/>
              <a:gd name="connsiteY53" fmla="*/ 188119 h 1197769"/>
              <a:gd name="connsiteX54" fmla="*/ 309563 w 771525"/>
              <a:gd name="connsiteY54" fmla="*/ 238125 h 1197769"/>
              <a:gd name="connsiteX55" fmla="*/ 211932 w 771525"/>
              <a:gd name="connsiteY55" fmla="*/ 361950 h 1197769"/>
              <a:gd name="connsiteX56" fmla="*/ 173832 w 771525"/>
              <a:gd name="connsiteY56" fmla="*/ 352425 h 1197769"/>
              <a:gd name="connsiteX57" fmla="*/ 80963 w 771525"/>
              <a:gd name="connsiteY57" fmla="*/ 485775 h 1197769"/>
              <a:gd name="connsiteX58" fmla="*/ 97632 w 771525"/>
              <a:gd name="connsiteY58" fmla="*/ 497682 h 1197769"/>
              <a:gd name="connsiteX59" fmla="*/ 114300 w 771525"/>
              <a:gd name="connsiteY59" fmla="*/ 538163 h 1197769"/>
              <a:gd name="connsiteX60" fmla="*/ 92869 w 771525"/>
              <a:gd name="connsiteY60" fmla="*/ 600075 h 1197769"/>
              <a:gd name="connsiteX61" fmla="*/ 102394 w 771525"/>
              <a:gd name="connsiteY61" fmla="*/ 673894 h 1197769"/>
              <a:gd name="connsiteX62" fmla="*/ 73819 w 771525"/>
              <a:gd name="connsiteY62" fmla="*/ 711994 h 1197769"/>
              <a:gd name="connsiteX63" fmla="*/ 73819 w 771525"/>
              <a:gd name="connsiteY63" fmla="*/ 738188 h 1197769"/>
              <a:gd name="connsiteX64" fmla="*/ 61913 w 771525"/>
              <a:gd name="connsiteY64" fmla="*/ 766763 h 1197769"/>
              <a:gd name="connsiteX65" fmla="*/ 88107 w 771525"/>
              <a:gd name="connsiteY65" fmla="*/ 795338 h 1197769"/>
              <a:gd name="connsiteX66" fmla="*/ 135732 w 771525"/>
              <a:gd name="connsiteY66" fmla="*/ 883444 h 1197769"/>
              <a:gd name="connsiteX67" fmla="*/ 69057 w 771525"/>
              <a:gd name="connsiteY67" fmla="*/ 909638 h 1197769"/>
              <a:gd name="connsiteX68" fmla="*/ 45244 w 771525"/>
              <a:gd name="connsiteY68" fmla="*/ 962025 h 1197769"/>
              <a:gd name="connsiteX69" fmla="*/ 33338 w 771525"/>
              <a:gd name="connsiteY69" fmla="*/ 1016794 h 1197769"/>
              <a:gd name="connsiteX70" fmla="*/ 2382 w 771525"/>
              <a:gd name="connsiteY70" fmla="*/ 1007269 h 1197769"/>
              <a:gd name="connsiteX71" fmla="*/ 0 w 771525"/>
              <a:gd name="connsiteY71" fmla="*/ 1054894 h 1197769"/>
              <a:gd name="connsiteX72" fmla="*/ 16669 w 771525"/>
              <a:gd name="connsiteY72" fmla="*/ 1064419 h 1197769"/>
              <a:gd name="connsiteX73" fmla="*/ 57150 w 771525"/>
              <a:gd name="connsiteY73" fmla="*/ 1073944 h 1197769"/>
              <a:gd name="connsiteX74" fmla="*/ 85725 w 771525"/>
              <a:gd name="connsiteY74" fmla="*/ 1088232 h 1197769"/>
              <a:gd name="connsiteX75" fmla="*/ 102394 w 771525"/>
              <a:gd name="connsiteY75" fmla="*/ 1143000 h 1197769"/>
              <a:gd name="connsiteX76" fmla="*/ 130969 w 771525"/>
              <a:gd name="connsiteY76" fmla="*/ 1169194 h 1197769"/>
              <a:gd name="connsiteX77" fmla="*/ 157163 w 771525"/>
              <a:gd name="connsiteY77" fmla="*/ 1197769 h 1197769"/>
              <a:gd name="connsiteX78" fmla="*/ 192882 w 771525"/>
              <a:gd name="connsiteY78" fmla="*/ 1190626 h 1197769"/>
              <a:gd name="connsiteX79" fmla="*/ 202407 w 771525"/>
              <a:gd name="connsiteY79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95325 w 771525"/>
              <a:gd name="connsiteY41" fmla="*/ 97632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707231 w 771525"/>
              <a:gd name="connsiteY41" fmla="*/ 92870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771525" h="1197769">
                <a:moveTo>
                  <a:pt x="202407" y="1164432"/>
                </a:moveTo>
                <a:lnTo>
                  <a:pt x="221457" y="1097757"/>
                </a:lnTo>
                <a:lnTo>
                  <a:pt x="238125" y="1076325"/>
                </a:lnTo>
                <a:lnTo>
                  <a:pt x="247650" y="1045369"/>
                </a:lnTo>
                <a:lnTo>
                  <a:pt x="283369" y="1019175"/>
                </a:lnTo>
                <a:lnTo>
                  <a:pt x="319088" y="995363"/>
                </a:lnTo>
                <a:lnTo>
                  <a:pt x="350044" y="962025"/>
                </a:lnTo>
                <a:lnTo>
                  <a:pt x="354807" y="933450"/>
                </a:lnTo>
                <a:lnTo>
                  <a:pt x="321469" y="888207"/>
                </a:lnTo>
                <a:cubicBezTo>
                  <a:pt x="322263" y="865188"/>
                  <a:pt x="323056" y="842169"/>
                  <a:pt x="323850" y="819150"/>
                </a:cubicBezTo>
                <a:lnTo>
                  <a:pt x="280988" y="769144"/>
                </a:lnTo>
                <a:lnTo>
                  <a:pt x="288132" y="731044"/>
                </a:lnTo>
                <a:lnTo>
                  <a:pt x="316707" y="714375"/>
                </a:lnTo>
                <a:lnTo>
                  <a:pt x="330994" y="740569"/>
                </a:lnTo>
                <a:lnTo>
                  <a:pt x="354807" y="759619"/>
                </a:lnTo>
                <a:lnTo>
                  <a:pt x="369094" y="778669"/>
                </a:lnTo>
                <a:lnTo>
                  <a:pt x="378619" y="814388"/>
                </a:lnTo>
                <a:lnTo>
                  <a:pt x="395288" y="831057"/>
                </a:lnTo>
                <a:lnTo>
                  <a:pt x="409575" y="826294"/>
                </a:lnTo>
                <a:lnTo>
                  <a:pt x="426244" y="819150"/>
                </a:lnTo>
                <a:cubicBezTo>
                  <a:pt x="425450" y="782638"/>
                  <a:pt x="424657" y="746125"/>
                  <a:pt x="423863" y="709613"/>
                </a:cubicBezTo>
                <a:lnTo>
                  <a:pt x="409575" y="673894"/>
                </a:lnTo>
                <a:lnTo>
                  <a:pt x="411957" y="647700"/>
                </a:lnTo>
                <a:lnTo>
                  <a:pt x="426244" y="600075"/>
                </a:lnTo>
                <a:lnTo>
                  <a:pt x="473869" y="600075"/>
                </a:lnTo>
                <a:lnTo>
                  <a:pt x="488157" y="585788"/>
                </a:lnTo>
                <a:lnTo>
                  <a:pt x="509588" y="535782"/>
                </a:lnTo>
                <a:lnTo>
                  <a:pt x="604838" y="490538"/>
                </a:lnTo>
                <a:lnTo>
                  <a:pt x="628650" y="481013"/>
                </a:lnTo>
                <a:lnTo>
                  <a:pt x="638175" y="435769"/>
                </a:lnTo>
                <a:lnTo>
                  <a:pt x="638175" y="395288"/>
                </a:lnTo>
                <a:lnTo>
                  <a:pt x="640557" y="373857"/>
                </a:lnTo>
                <a:lnTo>
                  <a:pt x="652463" y="366713"/>
                </a:lnTo>
                <a:lnTo>
                  <a:pt x="742950" y="330994"/>
                </a:lnTo>
                <a:lnTo>
                  <a:pt x="766763" y="314325"/>
                </a:lnTo>
                <a:lnTo>
                  <a:pt x="754857" y="285750"/>
                </a:lnTo>
                <a:lnTo>
                  <a:pt x="742950" y="254794"/>
                </a:lnTo>
                <a:lnTo>
                  <a:pt x="771525" y="226219"/>
                </a:lnTo>
                <a:lnTo>
                  <a:pt x="752475" y="195263"/>
                </a:lnTo>
                <a:lnTo>
                  <a:pt x="752475" y="152400"/>
                </a:lnTo>
                <a:lnTo>
                  <a:pt x="719138" y="119063"/>
                </a:lnTo>
                <a:lnTo>
                  <a:pt x="707231" y="92870"/>
                </a:lnTo>
                <a:lnTo>
                  <a:pt x="671513" y="85725"/>
                </a:lnTo>
                <a:lnTo>
                  <a:pt x="645319" y="69057"/>
                </a:lnTo>
                <a:cubicBezTo>
                  <a:pt x="644525" y="46038"/>
                  <a:pt x="643732" y="23019"/>
                  <a:pt x="642938" y="0"/>
                </a:cubicBezTo>
                <a:lnTo>
                  <a:pt x="609600" y="33338"/>
                </a:lnTo>
                <a:lnTo>
                  <a:pt x="583407" y="57150"/>
                </a:lnTo>
                <a:lnTo>
                  <a:pt x="564357" y="52388"/>
                </a:lnTo>
                <a:lnTo>
                  <a:pt x="554832" y="76200"/>
                </a:lnTo>
                <a:lnTo>
                  <a:pt x="509588" y="109538"/>
                </a:lnTo>
                <a:lnTo>
                  <a:pt x="407194" y="147638"/>
                </a:lnTo>
                <a:lnTo>
                  <a:pt x="381000" y="185738"/>
                </a:lnTo>
                <a:lnTo>
                  <a:pt x="340519" y="173832"/>
                </a:lnTo>
                <a:lnTo>
                  <a:pt x="245269" y="178594"/>
                </a:lnTo>
                <a:lnTo>
                  <a:pt x="250032" y="188119"/>
                </a:lnTo>
                <a:lnTo>
                  <a:pt x="309563" y="238125"/>
                </a:lnTo>
                <a:lnTo>
                  <a:pt x="211932" y="361950"/>
                </a:lnTo>
                <a:lnTo>
                  <a:pt x="173832" y="352425"/>
                </a:lnTo>
                <a:lnTo>
                  <a:pt x="80963" y="485775"/>
                </a:lnTo>
                <a:lnTo>
                  <a:pt x="97632" y="497682"/>
                </a:lnTo>
                <a:lnTo>
                  <a:pt x="114300" y="538163"/>
                </a:lnTo>
                <a:lnTo>
                  <a:pt x="92869" y="600075"/>
                </a:lnTo>
                <a:lnTo>
                  <a:pt x="102394" y="673894"/>
                </a:lnTo>
                <a:lnTo>
                  <a:pt x="73819" y="711994"/>
                </a:lnTo>
                <a:lnTo>
                  <a:pt x="73819" y="738188"/>
                </a:lnTo>
                <a:lnTo>
                  <a:pt x="61913" y="766763"/>
                </a:lnTo>
                <a:lnTo>
                  <a:pt x="88107" y="795338"/>
                </a:lnTo>
                <a:lnTo>
                  <a:pt x="135732" y="883444"/>
                </a:lnTo>
                <a:lnTo>
                  <a:pt x="69057" y="909638"/>
                </a:lnTo>
                <a:lnTo>
                  <a:pt x="45244" y="962025"/>
                </a:lnTo>
                <a:lnTo>
                  <a:pt x="33338" y="1016794"/>
                </a:lnTo>
                <a:lnTo>
                  <a:pt x="2382" y="1007269"/>
                </a:lnTo>
                <a:lnTo>
                  <a:pt x="0" y="1054894"/>
                </a:lnTo>
                <a:lnTo>
                  <a:pt x="16669" y="1064419"/>
                </a:lnTo>
                <a:lnTo>
                  <a:pt x="57150" y="1073944"/>
                </a:lnTo>
                <a:lnTo>
                  <a:pt x="85725" y="1088232"/>
                </a:lnTo>
                <a:lnTo>
                  <a:pt x="102394" y="1143000"/>
                </a:lnTo>
                <a:lnTo>
                  <a:pt x="130969" y="1169194"/>
                </a:lnTo>
                <a:lnTo>
                  <a:pt x="157163" y="1197769"/>
                </a:lnTo>
                <a:lnTo>
                  <a:pt x="192882" y="1190626"/>
                </a:lnTo>
                <a:lnTo>
                  <a:pt x="202407" y="116443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" name="Freeform 39"/>
          <p:cNvSpPr/>
          <p:nvPr/>
        </p:nvSpPr>
        <p:spPr>
          <a:xfrm>
            <a:off x="9204010" y="4157029"/>
            <a:ext cx="1138238" cy="862012"/>
          </a:xfrm>
          <a:custGeom>
            <a:avLst/>
            <a:gdLst>
              <a:gd name="connsiteX0" fmla="*/ 631031 w 1114425"/>
              <a:gd name="connsiteY0" fmla="*/ 650081 h 862012"/>
              <a:gd name="connsiteX1" fmla="*/ 678656 w 1114425"/>
              <a:gd name="connsiteY1" fmla="*/ 585787 h 862012"/>
              <a:gd name="connsiteX2" fmla="*/ 702468 w 1114425"/>
              <a:gd name="connsiteY2" fmla="*/ 573881 h 862012"/>
              <a:gd name="connsiteX3" fmla="*/ 733425 w 1114425"/>
              <a:gd name="connsiteY3" fmla="*/ 573881 h 862012"/>
              <a:gd name="connsiteX4" fmla="*/ 778668 w 1114425"/>
              <a:gd name="connsiteY4" fmla="*/ 554831 h 862012"/>
              <a:gd name="connsiteX5" fmla="*/ 833437 w 1114425"/>
              <a:gd name="connsiteY5" fmla="*/ 528637 h 862012"/>
              <a:gd name="connsiteX6" fmla="*/ 883443 w 1114425"/>
              <a:gd name="connsiteY6" fmla="*/ 495300 h 862012"/>
              <a:gd name="connsiteX7" fmla="*/ 900112 w 1114425"/>
              <a:gd name="connsiteY7" fmla="*/ 490537 h 862012"/>
              <a:gd name="connsiteX8" fmla="*/ 919162 w 1114425"/>
              <a:gd name="connsiteY8" fmla="*/ 485775 h 862012"/>
              <a:gd name="connsiteX9" fmla="*/ 916781 w 1114425"/>
              <a:gd name="connsiteY9" fmla="*/ 447675 h 862012"/>
              <a:gd name="connsiteX10" fmla="*/ 954881 w 1114425"/>
              <a:gd name="connsiteY10" fmla="*/ 428625 h 862012"/>
              <a:gd name="connsiteX11" fmla="*/ 985837 w 1114425"/>
              <a:gd name="connsiteY11" fmla="*/ 407194 h 862012"/>
              <a:gd name="connsiteX12" fmla="*/ 1000125 w 1114425"/>
              <a:gd name="connsiteY12" fmla="*/ 347662 h 862012"/>
              <a:gd name="connsiteX13" fmla="*/ 981075 w 1114425"/>
              <a:gd name="connsiteY13" fmla="*/ 316706 h 862012"/>
              <a:gd name="connsiteX14" fmla="*/ 997743 w 1114425"/>
              <a:gd name="connsiteY14" fmla="*/ 271462 h 862012"/>
              <a:gd name="connsiteX15" fmla="*/ 1033462 w 1114425"/>
              <a:gd name="connsiteY15" fmla="*/ 233362 h 862012"/>
              <a:gd name="connsiteX16" fmla="*/ 1097756 w 1114425"/>
              <a:gd name="connsiteY16" fmla="*/ 209550 h 862012"/>
              <a:gd name="connsiteX17" fmla="*/ 1114425 w 1114425"/>
              <a:gd name="connsiteY17" fmla="*/ 190500 h 862012"/>
              <a:gd name="connsiteX18" fmla="*/ 1100137 w 1114425"/>
              <a:gd name="connsiteY18" fmla="*/ 161925 h 862012"/>
              <a:gd name="connsiteX19" fmla="*/ 1052512 w 1114425"/>
              <a:gd name="connsiteY19" fmla="*/ 107156 h 862012"/>
              <a:gd name="connsiteX20" fmla="*/ 1009650 w 1114425"/>
              <a:gd name="connsiteY20" fmla="*/ 73819 h 862012"/>
              <a:gd name="connsiteX21" fmla="*/ 995362 w 1114425"/>
              <a:gd name="connsiteY21" fmla="*/ 47625 h 862012"/>
              <a:gd name="connsiteX22" fmla="*/ 983456 w 1114425"/>
              <a:gd name="connsiteY22" fmla="*/ 64294 h 862012"/>
              <a:gd name="connsiteX23" fmla="*/ 966787 w 1114425"/>
              <a:gd name="connsiteY23" fmla="*/ 69056 h 862012"/>
              <a:gd name="connsiteX24" fmla="*/ 935831 w 1114425"/>
              <a:gd name="connsiteY24" fmla="*/ 59531 h 862012"/>
              <a:gd name="connsiteX25" fmla="*/ 904875 w 1114425"/>
              <a:gd name="connsiteY25" fmla="*/ 23812 h 862012"/>
              <a:gd name="connsiteX26" fmla="*/ 888206 w 1114425"/>
              <a:gd name="connsiteY26" fmla="*/ 0 h 862012"/>
              <a:gd name="connsiteX27" fmla="*/ 869156 w 1114425"/>
              <a:gd name="connsiteY27" fmla="*/ 28575 h 862012"/>
              <a:gd name="connsiteX28" fmla="*/ 871537 w 1114425"/>
              <a:gd name="connsiteY28" fmla="*/ 69056 h 862012"/>
              <a:gd name="connsiteX29" fmla="*/ 847725 w 1114425"/>
              <a:gd name="connsiteY29" fmla="*/ 100012 h 862012"/>
              <a:gd name="connsiteX30" fmla="*/ 826293 w 1114425"/>
              <a:gd name="connsiteY30" fmla="*/ 97631 h 862012"/>
              <a:gd name="connsiteX31" fmla="*/ 800100 w 1114425"/>
              <a:gd name="connsiteY31" fmla="*/ 71437 h 862012"/>
              <a:gd name="connsiteX32" fmla="*/ 783431 w 1114425"/>
              <a:gd name="connsiteY32" fmla="*/ 57150 h 862012"/>
              <a:gd name="connsiteX33" fmla="*/ 764381 w 1114425"/>
              <a:gd name="connsiteY33" fmla="*/ 61912 h 862012"/>
              <a:gd name="connsiteX34" fmla="*/ 747712 w 1114425"/>
              <a:gd name="connsiteY34" fmla="*/ 92869 h 862012"/>
              <a:gd name="connsiteX35" fmla="*/ 742950 w 1114425"/>
              <a:gd name="connsiteY35" fmla="*/ 107156 h 862012"/>
              <a:gd name="connsiteX36" fmla="*/ 714375 w 1114425"/>
              <a:gd name="connsiteY36" fmla="*/ 107156 h 862012"/>
              <a:gd name="connsiteX37" fmla="*/ 700087 w 1114425"/>
              <a:gd name="connsiteY37" fmla="*/ 95250 h 862012"/>
              <a:gd name="connsiteX38" fmla="*/ 700087 w 1114425"/>
              <a:gd name="connsiteY38" fmla="*/ 66675 h 862012"/>
              <a:gd name="connsiteX39" fmla="*/ 704850 w 1114425"/>
              <a:gd name="connsiteY39" fmla="*/ 38100 h 862012"/>
              <a:gd name="connsiteX40" fmla="*/ 692943 w 1114425"/>
              <a:gd name="connsiteY40" fmla="*/ 23812 h 862012"/>
              <a:gd name="connsiteX41" fmla="*/ 669131 w 1114425"/>
              <a:gd name="connsiteY41" fmla="*/ 26194 h 862012"/>
              <a:gd name="connsiteX42" fmla="*/ 640556 w 1114425"/>
              <a:gd name="connsiteY42" fmla="*/ 19050 h 862012"/>
              <a:gd name="connsiteX43" fmla="*/ 604837 w 1114425"/>
              <a:gd name="connsiteY43" fmla="*/ 4762 h 862012"/>
              <a:gd name="connsiteX44" fmla="*/ 569118 w 1114425"/>
              <a:gd name="connsiteY44" fmla="*/ 4762 h 862012"/>
              <a:gd name="connsiteX45" fmla="*/ 557212 w 1114425"/>
              <a:gd name="connsiteY45" fmla="*/ 11906 h 862012"/>
              <a:gd name="connsiteX46" fmla="*/ 438150 w 1114425"/>
              <a:gd name="connsiteY46" fmla="*/ 69056 h 862012"/>
              <a:gd name="connsiteX47" fmla="*/ 421481 w 1114425"/>
              <a:gd name="connsiteY47" fmla="*/ 169069 h 862012"/>
              <a:gd name="connsiteX48" fmla="*/ 304800 w 1114425"/>
              <a:gd name="connsiteY48" fmla="*/ 228600 h 862012"/>
              <a:gd name="connsiteX49" fmla="*/ 276225 w 1114425"/>
              <a:gd name="connsiteY49" fmla="*/ 290512 h 862012"/>
              <a:gd name="connsiteX50" fmla="*/ 228600 w 1114425"/>
              <a:gd name="connsiteY50" fmla="*/ 285750 h 862012"/>
              <a:gd name="connsiteX51" fmla="*/ 211931 w 1114425"/>
              <a:gd name="connsiteY51" fmla="*/ 357187 h 862012"/>
              <a:gd name="connsiteX52" fmla="*/ 207168 w 1114425"/>
              <a:gd name="connsiteY52" fmla="*/ 369094 h 862012"/>
              <a:gd name="connsiteX53" fmla="*/ 223837 w 1114425"/>
              <a:gd name="connsiteY53" fmla="*/ 404812 h 862012"/>
              <a:gd name="connsiteX54" fmla="*/ 219075 w 1114425"/>
              <a:gd name="connsiteY54" fmla="*/ 511969 h 862012"/>
              <a:gd name="connsiteX55" fmla="*/ 195262 w 1114425"/>
              <a:gd name="connsiteY55" fmla="*/ 521494 h 862012"/>
              <a:gd name="connsiteX56" fmla="*/ 180975 w 1114425"/>
              <a:gd name="connsiteY56" fmla="*/ 502444 h 862012"/>
              <a:gd name="connsiteX57" fmla="*/ 161925 w 1114425"/>
              <a:gd name="connsiteY57" fmla="*/ 457200 h 862012"/>
              <a:gd name="connsiteX58" fmla="*/ 128587 w 1114425"/>
              <a:gd name="connsiteY58" fmla="*/ 433387 h 862012"/>
              <a:gd name="connsiteX59" fmla="*/ 116681 w 1114425"/>
              <a:gd name="connsiteY59" fmla="*/ 409575 h 862012"/>
              <a:gd name="connsiteX60" fmla="*/ 83343 w 1114425"/>
              <a:gd name="connsiteY60" fmla="*/ 421481 h 862012"/>
              <a:gd name="connsiteX61" fmla="*/ 78581 w 1114425"/>
              <a:gd name="connsiteY61" fmla="*/ 466725 h 862012"/>
              <a:gd name="connsiteX62" fmla="*/ 116681 w 1114425"/>
              <a:gd name="connsiteY62" fmla="*/ 514350 h 862012"/>
              <a:gd name="connsiteX63" fmla="*/ 123825 w 1114425"/>
              <a:gd name="connsiteY63" fmla="*/ 583406 h 862012"/>
              <a:gd name="connsiteX64" fmla="*/ 152400 w 1114425"/>
              <a:gd name="connsiteY64" fmla="*/ 631031 h 862012"/>
              <a:gd name="connsiteX65" fmla="*/ 142875 w 1114425"/>
              <a:gd name="connsiteY65" fmla="*/ 657225 h 862012"/>
              <a:gd name="connsiteX66" fmla="*/ 107156 w 1114425"/>
              <a:gd name="connsiteY66" fmla="*/ 697706 h 862012"/>
              <a:gd name="connsiteX67" fmla="*/ 42862 w 1114425"/>
              <a:gd name="connsiteY67" fmla="*/ 735806 h 862012"/>
              <a:gd name="connsiteX68" fmla="*/ 35718 w 1114425"/>
              <a:gd name="connsiteY68" fmla="*/ 769144 h 862012"/>
              <a:gd name="connsiteX69" fmla="*/ 19050 w 1114425"/>
              <a:gd name="connsiteY69" fmla="*/ 795337 h 862012"/>
              <a:gd name="connsiteX70" fmla="*/ 0 w 1114425"/>
              <a:gd name="connsiteY70" fmla="*/ 859631 h 862012"/>
              <a:gd name="connsiteX71" fmla="*/ 19050 w 1114425"/>
              <a:gd name="connsiteY71" fmla="*/ 862012 h 862012"/>
              <a:gd name="connsiteX72" fmla="*/ 154781 w 1114425"/>
              <a:gd name="connsiteY72" fmla="*/ 828675 h 862012"/>
              <a:gd name="connsiteX73" fmla="*/ 171450 w 1114425"/>
              <a:gd name="connsiteY73" fmla="*/ 757237 h 862012"/>
              <a:gd name="connsiteX74" fmla="*/ 259556 w 1114425"/>
              <a:gd name="connsiteY74" fmla="*/ 800100 h 862012"/>
              <a:gd name="connsiteX75" fmla="*/ 297656 w 1114425"/>
              <a:gd name="connsiteY75" fmla="*/ 700087 h 862012"/>
              <a:gd name="connsiteX76" fmla="*/ 385762 w 1114425"/>
              <a:gd name="connsiteY76" fmla="*/ 666750 h 862012"/>
              <a:gd name="connsiteX77" fmla="*/ 435768 w 1114425"/>
              <a:gd name="connsiteY77" fmla="*/ 681037 h 862012"/>
              <a:gd name="connsiteX78" fmla="*/ 473868 w 1114425"/>
              <a:gd name="connsiteY78" fmla="*/ 702469 h 862012"/>
              <a:gd name="connsiteX79" fmla="*/ 500062 w 1114425"/>
              <a:gd name="connsiteY79" fmla="*/ 707231 h 862012"/>
              <a:gd name="connsiteX80" fmla="*/ 516731 w 1114425"/>
              <a:gd name="connsiteY80" fmla="*/ 702469 h 862012"/>
              <a:gd name="connsiteX81" fmla="*/ 545306 w 1114425"/>
              <a:gd name="connsiteY81" fmla="*/ 671512 h 862012"/>
              <a:gd name="connsiteX82" fmla="*/ 576262 w 1114425"/>
              <a:gd name="connsiteY82" fmla="*/ 671512 h 862012"/>
              <a:gd name="connsiteX83" fmla="*/ 631031 w 1114425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0137 w 1138238"/>
              <a:gd name="connsiteY18" fmla="*/ 161925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97631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38238" h="862012">
                <a:moveTo>
                  <a:pt x="631031" y="650081"/>
                </a:moveTo>
                <a:lnTo>
                  <a:pt x="678656" y="585787"/>
                </a:lnTo>
                <a:lnTo>
                  <a:pt x="702468" y="573881"/>
                </a:lnTo>
                <a:lnTo>
                  <a:pt x="733425" y="573881"/>
                </a:lnTo>
                <a:lnTo>
                  <a:pt x="778668" y="554831"/>
                </a:lnTo>
                <a:lnTo>
                  <a:pt x="833437" y="528637"/>
                </a:lnTo>
                <a:lnTo>
                  <a:pt x="883443" y="495300"/>
                </a:lnTo>
                <a:lnTo>
                  <a:pt x="900112" y="490537"/>
                </a:lnTo>
                <a:lnTo>
                  <a:pt x="919162" y="485775"/>
                </a:lnTo>
                <a:lnTo>
                  <a:pt x="916781" y="447675"/>
                </a:lnTo>
                <a:lnTo>
                  <a:pt x="954881" y="428625"/>
                </a:lnTo>
                <a:lnTo>
                  <a:pt x="985837" y="407194"/>
                </a:lnTo>
                <a:lnTo>
                  <a:pt x="1000125" y="347662"/>
                </a:lnTo>
                <a:lnTo>
                  <a:pt x="981075" y="316706"/>
                </a:lnTo>
                <a:lnTo>
                  <a:pt x="997743" y="271462"/>
                </a:lnTo>
                <a:lnTo>
                  <a:pt x="1033462" y="233362"/>
                </a:lnTo>
                <a:lnTo>
                  <a:pt x="1097756" y="209550"/>
                </a:lnTo>
                <a:lnTo>
                  <a:pt x="1138238" y="185737"/>
                </a:lnTo>
                <a:lnTo>
                  <a:pt x="1107281" y="154781"/>
                </a:lnTo>
                <a:lnTo>
                  <a:pt x="1052512" y="97631"/>
                </a:lnTo>
                <a:lnTo>
                  <a:pt x="1009650" y="73819"/>
                </a:lnTo>
                <a:lnTo>
                  <a:pt x="995362" y="47625"/>
                </a:lnTo>
                <a:lnTo>
                  <a:pt x="983456" y="64294"/>
                </a:lnTo>
                <a:lnTo>
                  <a:pt x="966787" y="69056"/>
                </a:lnTo>
                <a:lnTo>
                  <a:pt x="935831" y="59531"/>
                </a:lnTo>
                <a:lnTo>
                  <a:pt x="904875" y="23812"/>
                </a:lnTo>
                <a:lnTo>
                  <a:pt x="888206" y="0"/>
                </a:lnTo>
                <a:lnTo>
                  <a:pt x="869156" y="28575"/>
                </a:lnTo>
                <a:lnTo>
                  <a:pt x="871537" y="69056"/>
                </a:lnTo>
                <a:lnTo>
                  <a:pt x="847725" y="100012"/>
                </a:lnTo>
                <a:lnTo>
                  <a:pt x="826293" y="97631"/>
                </a:lnTo>
                <a:lnTo>
                  <a:pt x="800100" y="71437"/>
                </a:lnTo>
                <a:lnTo>
                  <a:pt x="783431" y="57150"/>
                </a:lnTo>
                <a:lnTo>
                  <a:pt x="764381" y="61912"/>
                </a:lnTo>
                <a:lnTo>
                  <a:pt x="747712" y="92869"/>
                </a:lnTo>
                <a:lnTo>
                  <a:pt x="742950" y="107156"/>
                </a:lnTo>
                <a:lnTo>
                  <a:pt x="714375" y="107156"/>
                </a:lnTo>
                <a:lnTo>
                  <a:pt x="700087" y="95250"/>
                </a:lnTo>
                <a:lnTo>
                  <a:pt x="700087" y="66675"/>
                </a:lnTo>
                <a:lnTo>
                  <a:pt x="704850" y="38100"/>
                </a:lnTo>
                <a:lnTo>
                  <a:pt x="692943" y="23812"/>
                </a:lnTo>
                <a:lnTo>
                  <a:pt x="669131" y="26194"/>
                </a:lnTo>
                <a:lnTo>
                  <a:pt x="640556" y="19050"/>
                </a:lnTo>
                <a:lnTo>
                  <a:pt x="604837" y="4762"/>
                </a:lnTo>
                <a:lnTo>
                  <a:pt x="569118" y="4762"/>
                </a:lnTo>
                <a:lnTo>
                  <a:pt x="557212" y="11906"/>
                </a:lnTo>
                <a:lnTo>
                  <a:pt x="438150" y="69056"/>
                </a:lnTo>
                <a:lnTo>
                  <a:pt x="421481" y="169069"/>
                </a:lnTo>
                <a:lnTo>
                  <a:pt x="304800" y="228600"/>
                </a:lnTo>
                <a:lnTo>
                  <a:pt x="276225" y="290512"/>
                </a:lnTo>
                <a:lnTo>
                  <a:pt x="228600" y="285750"/>
                </a:lnTo>
                <a:lnTo>
                  <a:pt x="211931" y="357187"/>
                </a:lnTo>
                <a:lnTo>
                  <a:pt x="207168" y="369094"/>
                </a:lnTo>
                <a:lnTo>
                  <a:pt x="223837" y="404812"/>
                </a:lnTo>
                <a:lnTo>
                  <a:pt x="219075" y="511969"/>
                </a:lnTo>
                <a:lnTo>
                  <a:pt x="195262" y="521494"/>
                </a:lnTo>
                <a:lnTo>
                  <a:pt x="180975" y="502444"/>
                </a:lnTo>
                <a:lnTo>
                  <a:pt x="161925" y="457200"/>
                </a:lnTo>
                <a:lnTo>
                  <a:pt x="128587" y="433387"/>
                </a:lnTo>
                <a:lnTo>
                  <a:pt x="116681" y="409575"/>
                </a:lnTo>
                <a:lnTo>
                  <a:pt x="83343" y="421481"/>
                </a:lnTo>
                <a:lnTo>
                  <a:pt x="78581" y="466725"/>
                </a:lnTo>
                <a:lnTo>
                  <a:pt x="116681" y="514350"/>
                </a:lnTo>
                <a:lnTo>
                  <a:pt x="123825" y="583406"/>
                </a:lnTo>
                <a:lnTo>
                  <a:pt x="152400" y="631031"/>
                </a:lnTo>
                <a:lnTo>
                  <a:pt x="142875" y="657225"/>
                </a:lnTo>
                <a:lnTo>
                  <a:pt x="107156" y="697706"/>
                </a:lnTo>
                <a:lnTo>
                  <a:pt x="42862" y="735806"/>
                </a:lnTo>
                <a:lnTo>
                  <a:pt x="35718" y="769144"/>
                </a:lnTo>
                <a:lnTo>
                  <a:pt x="19050" y="795337"/>
                </a:lnTo>
                <a:lnTo>
                  <a:pt x="0" y="859631"/>
                </a:lnTo>
                <a:lnTo>
                  <a:pt x="19050" y="862012"/>
                </a:lnTo>
                <a:lnTo>
                  <a:pt x="154781" y="828675"/>
                </a:lnTo>
                <a:lnTo>
                  <a:pt x="171450" y="757237"/>
                </a:lnTo>
                <a:lnTo>
                  <a:pt x="259556" y="800100"/>
                </a:lnTo>
                <a:lnTo>
                  <a:pt x="297656" y="700087"/>
                </a:lnTo>
                <a:lnTo>
                  <a:pt x="385762" y="666750"/>
                </a:lnTo>
                <a:lnTo>
                  <a:pt x="435768" y="681037"/>
                </a:lnTo>
                <a:lnTo>
                  <a:pt x="473868" y="702469"/>
                </a:lnTo>
                <a:lnTo>
                  <a:pt x="500062" y="707231"/>
                </a:lnTo>
                <a:lnTo>
                  <a:pt x="516731" y="702469"/>
                </a:lnTo>
                <a:lnTo>
                  <a:pt x="545306" y="671512"/>
                </a:lnTo>
                <a:lnTo>
                  <a:pt x="576262" y="671512"/>
                </a:lnTo>
                <a:lnTo>
                  <a:pt x="631031" y="6500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1" name="Freeform 40"/>
          <p:cNvSpPr/>
          <p:nvPr/>
        </p:nvSpPr>
        <p:spPr>
          <a:xfrm>
            <a:off x="9645335" y="3653791"/>
            <a:ext cx="735013" cy="614363"/>
          </a:xfrm>
          <a:custGeom>
            <a:avLst/>
            <a:gdLst>
              <a:gd name="connsiteX0" fmla="*/ 123825 w 735806"/>
              <a:gd name="connsiteY0" fmla="*/ 504825 h 611981"/>
              <a:gd name="connsiteX1" fmla="*/ 207169 w 735806"/>
              <a:gd name="connsiteY1" fmla="*/ 528638 h 611981"/>
              <a:gd name="connsiteX2" fmla="*/ 235744 w 735806"/>
              <a:gd name="connsiteY2" fmla="*/ 535781 h 611981"/>
              <a:gd name="connsiteX3" fmla="*/ 257175 w 735806"/>
              <a:gd name="connsiteY3" fmla="*/ 531019 h 611981"/>
              <a:gd name="connsiteX4" fmla="*/ 259556 w 735806"/>
              <a:gd name="connsiteY4" fmla="*/ 547688 h 611981"/>
              <a:gd name="connsiteX5" fmla="*/ 266700 w 735806"/>
              <a:gd name="connsiteY5" fmla="*/ 604838 h 611981"/>
              <a:gd name="connsiteX6" fmla="*/ 276225 w 735806"/>
              <a:gd name="connsiteY6" fmla="*/ 611981 h 611981"/>
              <a:gd name="connsiteX7" fmla="*/ 276225 w 735806"/>
              <a:gd name="connsiteY7" fmla="*/ 611981 h 611981"/>
              <a:gd name="connsiteX8" fmla="*/ 311944 w 735806"/>
              <a:gd name="connsiteY8" fmla="*/ 592931 h 611981"/>
              <a:gd name="connsiteX9" fmla="*/ 323850 w 735806"/>
              <a:gd name="connsiteY9" fmla="*/ 566738 h 611981"/>
              <a:gd name="connsiteX10" fmla="*/ 340519 w 735806"/>
              <a:gd name="connsiteY10" fmla="*/ 561975 h 611981"/>
              <a:gd name="connsiteX11" fmla="*/ 364331 w 735806"/>
              <a:gd name="connsiteY11" fmla="*/ 585788 h 611981"/>
              <a:gd name="connsiteX12" fmla="*/ 381000 w 735806"/>
              <a:gd name="connsiteY12" fmla="*/ 600075 h 611981"/>
              <a:gd name="connsiteX13" fmla="*/ 400050 w 735806"/>
              <a:gd name="connsiteY13" fmla="*/ 607219 h 611981"/>
              <a:gd name="connsiteX14" fmla="*/ 426244 w 735806"/>
              <a:gd name="connsiteY14" fmla="*/ 573881 h 611981"/>
              <a:gd name="connsiteX15" fmla="*/ 433387 w 735806"/>
              <a:gd name="connsiteY15" fmla="*/ 533400 h 611981"/>
              <a:gd name="connsiteX16" fmla="*/ 447675 w 735806"/>
              <a:gd name="connsiteY16" fmla="*/ 504825 h 611981"/>
              <a:gd name="connsiteX17" fmla="*/ 473869 w 735806"/>
              <a:gd name="connsiteY17" fmla="*/ 542925 h 611981"/>
              <a:gd name="connsiteX18" fmla="*/ 495300 w 735806"/>
              <a:gd name="connsiteY18" fmla="*/ 561975 h 611981"/>
              <a:gd name="connsiteX19" fmla="*/ 516731 w 735806"/>
              <a:gd name="connsiteY19" fmla="*/ 578644 h 611981"/>
              <a:gd name="connsiteX20" fmla="*/ 550069 w 735806"/>
              <a:gd name="connsiteY20" fmla="*/ 566738 h 611981"/>
              <a:gd name="connsiteX21" fmla="*/ 557212 w 735806"/>
              <a:gd name="connsiteY21" fmla="*/ 547688 h 611981"/>
              <a:gd name="connsiteX22" fmla="*/ 557212 w 735806"/>
              <a:gd name="connsiteY22" fmla="*/ 535781 h 611981"/>
              <a:gd name="connsiteX23" fmla="*/ 531019 w 735806"/>
              <a:gd name="connsiteY23" fmla="*/ 511969 h 611981"/>
              <a:gd name="connsiteX24" fmla="*/ 514350 w 735806"/>
              <a:gd name="connsiteY24" fmla="*/ 421481 h 611981"/>
              <a:gd name="connsiteX25" fmla="*/ 514350 w 735806"/>
              <a:gd name="connsiteY25" fmla="*/ 421481 h 611981"/>
              <a:gd name="connsiteX26" fmla="*/ 464344 w 735806"/>
              <a:gd name="connsiteY26" fmla="*/ 445294 h 611981"/>
              <a:gd name="connsiteX27" fmla="*/ 438150 w 735806"/>
              <a:gd name="connsiteY27" fmla="*/ 431006 h 611981"/>
              <a:gd name="connsiteX28" fmla="*/ 426244 w 735806"/>
              <a:gd name="connsiteY28" fmla="*/ 385763 h 611981"/>
              <a:gd name="connsiteX29" fmla="*/ 411956 w 735806"/>
              <a:gd name="connsiteY29" fmla="*/ 381000 h 611981"/>
              <a:gd name="connsiteX30" fmla="*/ 388144 w 735806"/>
              <a:gd name="connsiteY30" fmla="*/ 350044 h 611981"/>
              <a:gd name="connsiteX31" fmla="*/ 409575 w 735806"/>
              <a:gd name="connsiteY31" fmla="*/ 314325 h 611981"/>
              <a:gd name="connsiteX32" fmla="*/ 507206 w 735806"/>
              <a:gd name="connsiteY32" fmla="*/ 338138 h 611981"/>
              <a:gd name="connsiteX33" fmla="*/ 528637 w 735806"/>
              <a:gd name="connsiteY33" fmla="*/ 311944 h 611981"/>
              <a:gd name="connsiteX34" fmla="*/ 626269 w 735806"/>
              <a:gd name="connsiteY34" fmla="*/ 290513 h 611981"/>
              <a:gd name="connsiteX35" fmla="*/ 631031 w 735806"/>
              <a:gd name="connsiteY35" fmla="*/ 240506 h 611981"/>
              <a:gd name="connsiteX36" fmla="*/ 714375 w 735806"/>
              <a:gd name="connsiteY36" fmla="*/ 166688 h 611981"/>
              <a:gd name="connsiteX37" fmla="*/ 735806 w 735806"/>
              <a:gd name="connsiteY37" fmla="*/ 71438 h 611981"/>
              <a:gd name="connsiteX38" fmla="*/ 707231 w 735806"/>
              <a:gd name="connsiteY38" fmla="*/ 0 h 611981"/>
              <a:gd name="connsiteX39" fmla="*/ 614362 w 735806"/>
              <a:gd name="connsiteY39" fmla="*/ 47625 h 611981"/>
              <a:gd name="connsiteX40" fmla="*/ 614362 w 735806"/>
              <a:gd name="connsiteY40" fmla="*/ 66675 h 611981"/>
              <a:gd name="connsiteX41" fmla="*/ 597694 w 735806"/>
              <a:gd name="connsiteY41" fmla="*/ 135731 h 611981"/>
              <a:gd name="connsiteX42" fmla="*/ 566737 w 735806"/>
              <a:gd name="connsiteY42" fmla="*/ 130969 h 611981"/>
              <a:gd name="connsiteX43" fmla="*/ 514350 w 735806"/>
              <a:gd name="connsiteY43" fmla="*/ 164306 h 611981"/>
              <a:gd name="connsiteX44" fmla="*/ 433387 w 735806"/>
              <a:gd name="connsiteY44" fmla="*/ 123825 h 611981"/>
              <a:gd name="connsiteX45" fmla="*/ 402431 w 735806"/>
              <a:gd name="connsiteY45" fmla="*/ 128588 h 611981"/>
              <a:gd name="connsiteX46" fmla="*/ 359569 w 735806"/>
              <a:gd name="connsiteY46" fmla="*/ 154781 h 611981"/>
              <a:gd name="connsiteX47" fmla="*/ 307181 w 735806"/>
              <a:gd name="connsiteY47" fmla="*/ 154781 h 611981"/>
              <a:gd name="connsiteX48" fmla="*/ 280987 w 735806"/>
              <a:gd name="connsiteY48" fmla="*/ 188119 h 611981"/>
              <a:gd name="connsiteX49" fmla="*/ 209550 w 735806"/>
              <a:gd name="connsiteY49" fmla="*/ 171450 h 611981"/>
              <a:gd name="connsiteX50" fmla="*/ 154781 w 735806"/>
              <a:gd name="connsiteY50" fmla="*/ 197644 h 611981"/>
              <a:gd name="connsiteX51" fmla="*/ 126206 w 735806"/>
              <a:gd name="connsiteY51" fmla="*/ 176213 h 611981"/>
              <a:gd name="connsiteX52" fmla="*/ 111919 w 735806"/>
              <a:gd name="connsiteY52" fmla="*/ 176213 h 611981"/>
              <a:gd name="connsiteX53" fmla="*/ 107156 w 735806"/>
              <a:gd name="connsiteY53" fmla="*/ 164306 h 611981"/>
              <a:gd name="connsiteX54" fmla="*/ 9525 w 735806"/>
              <a:gd name="connsiteY54" fmla="*/ 159544 h 611981"/>
              <a:gd name="connsiteX55" fmla="*/ 0 w 735806"/>
              <a:gd name="connsiteY55" fmla="*/ 190500 h 611981"/>
              <a:gd name="connsiteX56" fmla="*/ 2381 w 735806"/>
              <a:gd name="connsiteY56" fmla="*/ 261938 h 611981"/>
              <a:gd name="connsiteX57" fmla="*/ 30956 w 735806"/>
              <a:gd name="connsiteY57" fmla="*/ 278606 h 611981"/>
              <a:gd name="connsiteX58" fmla="*/ 47625 w 735806"/>
              <a:gd name="connsiteY58" fmla="*/ 285750 h 611981"/>
              <a:gd name="connsiteX59" fmla="*/ 69056 w 735806"/>
              <a:gd name="connsiteY59" fmla="*/ 292894 h 611981"/>
              <a:gd name="connsiteX60" fmla="*/ 80962 w 735806"/>
              <a:gd name="connsiteY60" fmla="*/ 319088 h 611981"/>
              <a:gd name="connsiteX61" fmla="*/ 109537 w 735806"/>
              <a:gd name="connsiteY61" fmla="*/ 340519 h 611981"/>
              <a:gd name="connsiteX62" fmla="*/ 111919 w 735806"/>
              <a:gd name="connsiteY62" fmla="*/ 390525 h 611981"/>
              <a:gd name="connsiteX63" fmla="*/ 128587 w 735806"/>
              <a:gd name="connsiteY63" fmla="*/ 428625 h 611981"/>
              <a:gd name="connsiteX64" fmla="*/ 104775 w 735806"/>
              <a:gd name="connsiteY64" fmla="*/ 445294 h 611981"/>
              <a:gd name="connsiteX65" fmla="*/ 123825 w 735806"/>
              <a:gd name="connsiteY65" fmla="*/ 504825 h 611981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66700 w 735806"/>
              <a:gd name="connsiteY5" fmla="*/ 604838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59556 w 735806"/>
              <a:gd name="connsiteY5" fmla="*/ 592932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35806" h="614362">
                <a:moveTo>
                  <a:pt x="123825" y="504825"/>
                </a:moveTo>
                <a:lnTo>
                  <a:pt x="207169" y="528638"/>
                </a:lnTo>
                <a:lnTo>
                  <a:pt x="235744" y="535781"/>
                </a:lnTo>
                <a:lnTo>
                  <a:pt x="257175" y="531019"/>
                </a:lnTo>
                <a:lnTo>
                  <a:pt x="259556" y="547688"/>
                </a:lnTo>
                <a:lnTo>
                  <a:pt x="259556" y="592932"/>
                </a:lnTo>
                <a:lnTo>
                  <a:pt x="276225" y="611981"/>
                </a:lnTo>
                <a:lnTo>
                  <a:pt x="276225" y="611981"/>
                </a:lnTo>
                <a:lnTo>
                  <a:pt x="311944" y="614362"/>
                </a:lnTo>
                <a:lnTo>
                  <a:pt x="323850" y="566738"/>
                </a:lnTo>
                <a:lnTo>
                  <a:pt x="340519" y="561975"/>
                </a:lnTo>
                <a:lnTo>
                  <a:pt x="364331" y="585788"/>
                </a:lnTo>
                <a:lnTo>
                  <a:pt x="381000" y="600075"/>
                </a:lnTo>
                <a:lnTo>
                  <a:pt x="400050" y="607219"/>
                </a:lnTo>
                <a:lnTo>
                  <a:pt x="426244" y="573881"/>
                </a:lnTo>
                <a:lnTo>
                  <a:pt x="433387" y="533400"/>
                </a:lnTo>
                <a:lnTo>
                  <a:pt x="447675" y="504825"/>
                </a:lnTo>
                <a:lnTo>
                  <a:pt x="473869" y="542925"/>
                </a:lnTo>
                <a:lnTo>
                  <a:pt x="495300" y="561975"/>
                </a:lnTo>
                <a:lnTo>
                  <a:pt x="516731" y="578644"/>
                </a:lnTo>
                <a:lnTo>
                  <a:pt x="550069" y="566738"/>
                </a:lnTo>
                <a:lnTo>
                  <a:pt x="557212" y="547688"/>
                </a:lnTo>
                <a:lnTo>
                  <a:pt x="557212" y="535781"/>
                </a:lnTo>
                <a:lnTo>
                  <a:pt x="531019" y="511969"/>
                </a:lnTo>
                <a:lnTo>
                  <a:pt x="514350" y="421481"/>
                </a:lnTo>
                <a:lnTo>
                  <a:pt x="514350" y="421481"/>
                </a:lnTo>
                <a:lnTo>
                  <a:pt x="464344" y="445294"/>
                </a:lnTo>
                <a:lnTo>
                  <a:pt x="438150" y="431006"/>
                </a:lnTo>
                <a:lnTo>
                  <a:pt x="426244" y="385763"/>
                </a:lnTo>
                <a:lnTo>
                  <a:pt x="411956" y="381000"/>
                </a:lnTo>
                <a:lnTo>
                  <a:pt x="388144" y="350044"/>
                </a:lnTo>
                <a:lnTo>
                  <a:pt x="409575" y="314325"/>
                </a:lnTo>
                <a:lnTo>
                  <a:pt x="507206" y="338138"/>
                </a:lnTo>
                <a:lnTo>
                  <a:pt x="528637" y="311944"/>
                </a:lnTo>
                <a:lnTo>
                  <a:pt x="626269" y="290513"/>
                </a:lnTo>
                <a:lnTo>
                  <a:pt x="631031" y="240506"/>
                </a:lnTo>
                <a:lnTo>
                  <a:pt x="714375" y="166688"/>
                </a:lnTo>
                <a:lnTo>
                  <a:pt x="735806" y="71438"/>
                </a:lnTo>
                <a:lnTo>
                  <a:pt x="707231" y="0"/>
                </a:lnTo>
                <a:lnTo>
                  <a:pt x="614362" y="47625"/>
                </a:lnTo>
                <a:lnTo>
                  <a:pt x="614362" y="66675"/>
                </a:lnTo>
                <a:lnTo>
                  <a:pt x="597694" y="135731"/>
                </a:lnTo>
                <a:lnTo>
                  <a:pt x="566737" y="130969"/>
                </a:lnTo>
                <a:lnTo>
                  <a:pt x="514350" y="164306"/>
                </a:lnTo>
                <a:lnTo>
                  <a:pt x="433387" y="123825"/>
                </a:lnTo>
                <a:lnTo>
                  <a:pt x="402431" y="128588"/>
                </a:lnTo>
                <a:lnTo>
                  <a:pt x="359569" y="154781"/>
                </a:lnTo>
                <a:lnTo>
                  <a:pt x="307181" y="154781"/>
                </a:lnTo>
                <a:lnTo>
                  <a:pt x="280987" y="188119"/>
                </a:lnTo>
                <a:lnTo>
                  <a:pt x="209550" y="171450"/>
                </a:lnTo>
                <a:lnTo>
                  <a:pt x="154781" y="197644"/>
                </a:lnTo>
                <a:lnTo>
                  <a:pt x="126206" y="176213"/>
                </a:lnTo>
                <a:lnTo>
                  <a:pt x="111919" y="176213"/>
                </a:lnTo>
                <a:lnTo>
                  <a:pt x="107156" y="164306"/>
                </a:lnTo>
                <a:lnTo>
                  <a:pt x="9525" y="159544"/>
                </a:lnTo>
                <a:lnTo>
                  <a:pt x="0" y="190500"/>
                </a:lnTo>
                <a:cubicBezTo>
                  <a:pt x="794" y="214313"/>
                  <a:pt x="1587" y="238125"/>
                  <a:pt x="2381" y="261938"/>
                </a:cubicBezTo>
                <a:lnTo>
                  <a:pt x="30956" y="278606"/>
                </a:lnTo>
                <a:lnTo>
                  <a:pt x="47625" y="285750"/>
                </a:lnTo>
                <a:lnTo>
                  <a:pt x="69056" y="292894"/>
                </a:lnTo>
                <a:lnTo>
                  <a:pt x="80962" y="319088"/>
                </a:lnTo>
                <a:lnTo>
                  <a:pt x="109537" y="340519"/>
                </a:lnTo>
                <a:lnTo>
                  <a:pt x="111919" y="390525"/>
                </a:lnTo>
                <a:lnTo>
                  <a:pt x="128587" y="428625"/>
                </a:lnTo>
                <a:lnTo>
                  <a:pt x="104775" y="445294"/>
                </a:lnTo>
                <a:lnTo>
                  <a:pt x="123825" y="50482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" name="Freeform 41"/>
          <p:cNvSpPr/>
          <p:nvPr/>
        </p:nvSpPr>
        <p:spPr>
          <a:xfrm>
            <a:off x="11009775" y="3801759"/>
            <a:ext cx="207963" cy="295275"/>
          </a:xfrm>
          <a:custGeom>
            <a:avLst/>
            <a:gdLst>
              <a:gd name="connsiteX0" fmla="*/ 195262 w 207168"/>
              <a:gd name="connsiteY0" fmla="*/ 0 h 295275"/>
              <a:gd name="connsiteX1" fmla="*/ 64293 w 207168"/>
              <a:gd name="connsiteY1" fmla="*/ 45244 h 295275"/>
              <a:gd name="connsiteX2" fmla="*/ 9525 w 207168"/>
              <a:gd name="connsiteY2" fmla="*/ 90488 h 295275"/>
              <a:gd name="connsiteX3" fmla="*/ 2381 w 207168"/>
              <a:gd name="connsiteY3" fmla="*/ 152400 h 295275"/>
              <a:gd name="connsiteX4" fmla="*/ 0 w 207168"/>
              <a:gd name="connsiteY4" fmla="*/ 197644 h 295275"/>
              <a:gd name="connsiteX5" fmla="*/ 7143 w 207168"/>
              <a:gd name="connsiteY5" fmla="*/ 204788 h 295275"/>
              <a:gd name="connsiteX6" fmla="*/ 4762 w 207168"/>
              <a:gd name="connsiteY6" fmla="*/ 228600 h 295275"/>
              <a:gd name="connsiteX7" fmla="*/ 30956 w 207168"/>
              <a:gd name="connsiteY7" fmla="*/ 252413 h 295275"/>
              <a:gd name="connsiteX8" fmla="*/ 52387 w 207168"/>
              <a:gd name="connsiteY8" fmla="*/ 295275 h 295275"/>
              <a:gd name="connsiteX9" fmla="*/ 69056 w 207168"/>
              <a:gd name="connsiteY9" fmla="*/ 288131 h 295275"/>
              <a:gd name="connsiteX10" fmla="*/ 69056 w 207168"/>
              <a:gd name="connsiteY10" fmla="*/ 259556 h 295275"/>
              <a:gd name="connsiteX11" fmla="*/ 88106 w 207168"/>
              <a:gd name="connsiteY11" fmla="*/ 233363 h 295275"/>
              <a:gd name="connsiteX12" fmla="*/ 104775 w 207168"/>
              <a:gd name="connsiteY12" fmla="*/ 228600 h 295275"/>
              <a:gd name="connsiteX13" fmla="*/ 176212 w 207168"/>
              <a:gd name="connsiteY13" fmla="*/ 161925 h 295275"/>
              <a:gd name="connsiteX14" fmla="*/ 180975 w 207168"/>
              <a:gd name="connsiteY14" fmla="*/ 128588 h 295275"/>
              <a:gd name="connsiteX15" fmla="*/ 185737 w 207168"/>
              <a:gd name="connsiteY15" fmla="*/ 97631 h 295275"/>
              <a:gd name="connsiteX16" fmla="*/ 185737 w 207168"/>
              <a:gd name="connsiteY16" fmla="*/ 88106 h 295275"/>
              <a:gd name="connsiteX17" fmla="*/ 207168 w 207168"/>
              <a:gd name="connsiteY17" fmla="*/ 59531 h 295275"/>
              <a:gd name="connsiteX18" fmla="*/ 195262 w 207168"/>
              <a:gd name="connsiteY18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7168" h="295275">
                <a:moveTo>
                  <a:pt x="195262" y="0"/>
                </a:moveTo>
                <a:lnTo>
                  <a:pt x="64293" y="45244"/>
                </a:lnTo>
                <a:lnTo>
                  <a:pt x="9525" y="90488"/>
                </a:lnTo>
                <a:lnTo>
                  <a:pt x="2381" y="152400"/>
                </a:lnTo>
                <a:lnTo>
                  <a:pt x="0" y="197644"/>
                </a:lnTo>
                <a:lnTo>
                  <a:pt x="7143" y="204788"/>
                </a:lnTo>
                <a:lnTo>
                  <a:pt x="4762" y="228600"/>
                </a:lnTo>
                <a:lnTo>
                  <a:pt x="30956" y="252413"/>
                </a:lnTo>
                <a:lnTo>
                  <a:pt x="52387" y="295275"/>
                </a:lnTo>
                <a:lnTo>
                  <a:pt x="69056" y="288131"/>
                </a:lnTo>
                <a:lnTo>
                  <a:pt x="69056" y="259556"/>
                </a:lnTo>
                <a:lnTo>
                  <a:pt x="88106" y="233363"/>
                </a:lnTo>
                <a:lnTo>
                  <a:pt x="104775" y="228600"/>
                </a:lnTo>
                <a:lnTo>
                  <a:pt x="176212" y="161925"/>
                </a:lnTo>
                <a:lnTo>
                  <a:pt x="180975" y="128588"/>
                </a:lnTo>
                <a:lnTo>
                  <a:pt x="185737" y="97631"/>
                </a:lnTo>
                <a:lnTo>
                  <a:pt x="185737" y="88106"/>
                </a:lnTo>
                <a:lnTo>
                  <a:pt x="207168" y="59531"/>
                </a:lnTo>
                <a:lnTo>
                  <a:pt x="19526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3" name="Freeform 42"/>
          <p:cNvSpPr/>
          <p:nvPr/>
        </p:nvSpPr>
        <p:spPr>
          <a:xfrm>
            <a:off x="11177514" y="3843514"/>
            <a:ext cx="217488" cy="414338"/>
          </a:xfrm>
          <a:custGeom>
            <a:avLst/>
            <a:gdLst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35718 w 216693"/>
              <a:gd name="connsiteY18" fmla="*/ 19050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26193 w 216693"/>
              <a:gd name="connsiteY18" fmla="*/ 26194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35718 w 216693"/>
              <a:gd name="connsiteY17" fmla="*/ 21431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23812 w 216693"/>
              <a:gd name="connsiteY17" fmla="*/ 19050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6693" h="414337">
                <a:moveTo>
                  <a:pt x="0" y="185737"/>
                </a:moveTo>
                <a:lnTo>
                  <a:pt x="40481" y="257174"/>
                </a:lnTo>
                <a:lnTo>
                  <a:pt x="59531" y="278606"/>
                </a:lnTo>
                <a:lnTo>
                  <a:pt x="71437" y="311943"/>
                </a:lnTo>
                <a:lnTo>
                  <a:pt x="73818" y="345281"/>
                </a:lnTo>
                <a:lnTo>
                  <a:pt x="111918" y="395287"/>
                </a:lnTo>
                <a:lnTo>
                  <a:pt x="130968" y="390524"/>
                </a:lnTo>
                <a:lnTo>
                  <a:pt x="157162" y="414337"/>
                </a:lnTo>
                <a:lnTo>
                  <a:pt x="192881" y="404812"/>
                </a:lnTo>
                <a:lnTo>
                  <a:pt x="185737" y="311943"/>
                </a:lnTo>
                <a:lnTo>
                  <a:pt x="216693" y="259556"/>
                </a:lnTo>
                <a:lnTo>
                  <a:pt x="216693" y="130968"/>
                </a:lnTo>
                <a:lnTo>
                  <a:pt x="211931" y="83343"/>
                </a:lnTo>
                <a:lnTo>
                  <a:pt x="142875" y="30956"/>
                </a:lnTo>
                <a:lnTo>
                  <a:pt x="116681" y="9524"/>
                </a:lnTo>
                <a:lnTo>
                  <a:pt x="78581" y="7143"/>
                </a:lnTo>
                <a:lnTo>
                  <a:pt x="30956" y="0"/>
                </a:lnTo>
                <a:cubicBezTo>
                  <a:pt x="28575" y="6350"/>
                  <a:pt x="24606" y="14288"/>
                  <a:pt x="23812" y="19050"/>
                </a:cubicBezTo>
                <a:cubicBezTo>
                  <a:pt x="23018" y="23812"/>
                  <a:pt x="23812" y="16669"/>
                  <a:pt x="26193" y="28575"/>
                </a:cubicBezTo>
                <a:cubicBezTo>
                  <a:pt x="28574" y="40481"/>
                  <a:pt x="34131" y="69850"/>
                  <a:pt x="38100" y="90487"/>
                </a:cubicBezTo>
                <a:lnTo>
                  <a:pt x="11906" y="116681"/>
                </a:lnTo>
                <a:cubicBezTo>
                  <a:pt x="11112" y="139700"/>
                  <a:pt x="10319" y="162718"/>
                  <a:pt x="0" y="185737"/>
                </a:cubicBez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4" name="Freeform 43"/>
          <p:cNvSpPr/>
          <p:nvPr/>
        </p:nvSpPr>
        <p:spPr>
          <a:xfrm>
            <a:off x="11240773" y="3609341"/>
            <a:ext cx="334962" cy="301625"/>
          </a:xfrm>
          <a:custGeom>
            <a:avLst/>
            <a:gdLst>
              <a:gd name="connsiteX0" fmla="*/ 104775 w 335757"/>
              <a:gd name="connsiteY0" fmla="*/ 302419 h 302419"/>
              <a:gd name="connsiteX1" fmla="*/ 247650 w 335757"/>
              <a:gd name="connsiteY1" fmla="*/ 276225 h 302419"/>
              <a:gd name="connsiteX2" fmla="*/ 280988 w 335757"/>
              <a:gd name="connsiteY2" fmla="*/ 209550 h 302419"/>
              <a:gd name="connsiteX3" fmla="*/ 302419 w 335757"/>
              <a:gd name="connsiteY3" fmla="*/ 173832 h 302419"/>
              <a:gd name="connsiteX4" fmla="*/ 316707 w 335757"/>
              <a:gd name="connsiteY4" fmla="*/ 138113 h 302419"/>
              <a:gd name="connsiteX5" fmla="*/ 335757 w 335757"/>
              <a:gd name="connsiteY5" fmla="*/ 114300 h 302419"/>
              <a:gd name="connsiteX6" fmla="*/ 314325 w 335757"/>
              <a:gd name="connsiteY6" fmla="*/ 66675 h 302419"/>
              <a:gd name="connsiteX7" fmla="*/ 309563 w 335757"/>
              <a:gd name="connsiteY7" fmla="*/ 30957 h 302419"/>
              <a:gd name="connsiteX8" fmla="*/ 252413 w 335757"/>
              <a:gd name="connsiteY8" fmla="*/ 7144 h 302419"/>
              <a:gd name="connsiteX9" fmla="*/ 216694 w 335757"/>
              <a:gd name="connsiteY9" fmla="*/ 0 h 302419"/>
              <a:gd name="connsiteX10" fmla="*/ 169069 w 335757"/>
              <a:gd name="connsiteY10" fmla="*/ 16669 h 302419"/>
              <a:gd name="connsiteX11" fmla="*/ 135732 w 335757"/>
              <a:gd name="connsiteY11" fmla="*/ 40482 h 302419"/>
              <a:gd name="connsiteX12" fmla="*/ 66675 w 335757"/>
              <a:gd name="connsiteY12" fmla="*/ 102394 h 302419"/>
              <a:gd name="connsiteX13" fmla="*/ 76200 w 335757"/>
              <a:gd name="connsiteY13" fmla="*/ 176213 h 302419"/>
              <a:gd name="connsiteX14" fmla="*/ 0 w 335757"/>
              <a:gd name="connsiteY14" fmla="*/ 221457 h 302419"/>
              <a:gd name="connsiteX15" fmla="*/ 104775 w 335757"/>
              <a:gd name="connsiteY15" fmla="*/ 302419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5757" h="302419">
                <a:moveTo>
                  <a:pt x="104775" y="302419"/>
                </a:moveTo>
                <a:lnTo>
                  <a:pt x="247650" y="276225"/>
                </a:lnTo>
                <a:lnTo>
                  <a:pt x="280988" y="209550"/>
                </a:lnTo>
                <a:lnTo>
                  <a:pt x="302419" y="173832"/>
                </a:lnTo>
                <a:lnTo>
                  <a:pt x="316707" y="138113"/>
                </a:lnTo>
                <a:lnTo>
                  <a:pt x="335757" y="114300"/>
                </a:lnTo>
                <a:lnTo>
                  <a:pt x="314325" y="66675"/>
                </a:lnTo>
                <a:lnTo>
                  <a:pt x="309563" y="30957"/>
                </a:lnTo>
                <a:lnTo>
                  <a:pt x="252413" y="7144"/>
                </a:lnTo>
                <a:lnTo>
                  <a:pt x="216694" y="0"/>
                </a:lnTo>
                <a:lnTo>
                  <a:pt x="169069" y="16669"/>
                </a:lnTo>
                <a:lnTo>
                  <a:pt x="135732" y="40482"/>
                </a:lnTo>
                <a:lnTo>
                  <a:pt x="66675" y="102394"/>
                </a:lnTo>
                <a:lnTo>
                  <a:pt x="76200" y="176213"/>
                </a:lnTo>
                <a:lnTo>
                  <a:pt x="0" y="221457"/>
                </a:lnTo>
                <a:lnTo>
                  <a:pt x="104775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5" name="Freeform 44"/>
          <p:cNvSpPr/>
          <p:nvPr/>
        </p:nvSpPr>
        <p:spPr>
          <a:xfrm>
            <a:off x="10640698" y="3101341"/>
            <a:ext cx="1119187" cy="736600"/>
          </a:xfrm>
          <a:custGeom>
            <a:avLst/>
            <a:gdLst>
              <a:gd name="connsiteX0" fmla="*/ 723900 w 1119188"/>
              <a:gd name="connsiteY0" fmla="*/ 554831 h 735806"/>
              <a:gd name="connsiteX1" fmla="*/ 716757 w 1119188"/>
              <a:gd name="connsiteY1" fmla="*/ 497681 h 735806"/>
              <a:gd name="connsiteX2" fmla="*/ 702469 w 1119188"/>
              <a:gd name="connsiteY2" fmla="*/ 473869 h 735806"/>
              <a:gd name="connsiteX3" fmla="*/ 716757 w 1119188"/>
              <a:gd name="connsiteY3" fmla="*/ 459581 h 735806"/>
              <a:gd name="connsiteX4" fmla="*/ 766763 w 1119188"/>
              <a:gd name="connsiteY4" fmla="*/ 461963 h 735806"/>
              <a:gd name="connsiteX5" fmla="*/ 764382 w 1119188"/>
              <a:gd name="connsiteY5" fmla="*/ 426244 h 735806"/>
              <a:gd name="connsiteX6" fmla="*/ 773907 w 1119188"/>
              <a:gd name="connsiteY6" fmla="*/ 407194 h 735806"/>
              <a:gd name="connsiteX7" fmla="*/ 819150 w 1119188"/>
              <a:gd name="connsiteY7" fmla="*/ 376238 h 735806"/>
              <a:gd name="connsiteX8" fmla="*/ 816769 w 1119188"/>
              <a:gd name="connsiteY8" fmla="*/ 283369 h 735806"/>
              <a:gd name="connsiteX9" fmla="*/ 840582 w 1119188"/>
              <a:gd name="connsiteY9" fmla="*/ 273844 h 735806"/>
              <a:gd name="connsiteX10" fmla="*/ 881063 w 1119188"/>
              <a:gd name="connsiteY10" fmla="*/ 321469 h 735806"/>
              <a:gd name="connsiteX11" fmla="*/ 909638 w 1119188"/>
              <a:gd name="connsiteY11" fmla="*/ 307181 h 735806"/>
              <a:gd name="connsiteX12" fmla="*/ 919163 w 1119188"/>
              <a:gd name="connsiteY12" fmla="*/ 264319 h 735806"/>
              <a:gd name="connsiteX13" fmla="*/ 952500 w 1119188"/>
              <a:gd name="connsiteY13" fmla="*/ 259556 h 735806"/>
              <a:gd name="connsiteX14" fmla="*/ 1004888 w 1119188"/>
              <a:gd name="connsiteY14" fmla="*/ 204788 h 735806"/>
              <a:gd name="connsiteX15" fmla="*/ 1035844 w 1119188"/>
              <a:gd name="connsiteY15" fmla="*/ 180975 h 735806"/>
              <a:gd name="connsiteX16" fmla="*/ 1104900 w 1119188"/>
              <a:gd name="connsiteY16" fmla="*/ 157163 h 735806"/>
              <a:gd name="connsiteX17" fmla="*/ 1116807 w 1119188"/>
              <a:gd name="connsiteY17" fmla="*/ 83344 h 735806"/>
              <a:gd name="connsiteX18" fmla="*/ 1116807 w 1119188"/>
              <a:gd name="connsiteY18" fmla="*/ 57150 h 735806"/>
              <a:gd name="connsiteX19" fmla="*/ 1119188 w 1119188"/>
              <a:gd name="connsiteY19" fmla="*/ 35719 h 735806"/>
              <a:gd name="connsiteX20" fmla="*/ 1104900 w 1119188"/>
              <a:gd name="connsiteY20" fmla="*/ 0 h 735806"/>
              <a:gd name="connsiteX21" fmla="*/ 1069182 w 1119188"/>
              <a:gd name="connsiteY21" fmla="*/ 7144 h 735806"/>
              <a:gd name="connsiteX22" fmla="*/ 992982 w 1119188"/>
              <a:gd name="connsiteY22" fmla="*/ 9525 h 735806"/>
              <a:gd name="connsiteX23" fmla="*/ 954882 w 1119188"/>
              <a:gd name="connsiteY23" fmla="*/ 38100 h 735806"/>
              <a:gd name="connsiteX24" fmla="*/ 931069 w 1119188"/>
              <a:gd name="connsiteY24" fmla="*/ 42863 h 735806"/>
              <a:gd name="connsiteX25" fmla="*/ 904875 w 1119188"/>
              <a:gd name="connsiteY25" fmla="*/ 42863 h 735806"/>
              <a:gd name="connsiteX26" fmla="*/ 831057 w 1119188"/>
              <a:gd name="connsiteY26" fmla="*/ 85725 h 735806"/>
              <a:gd name="connsiteX27" fmla="*/ 776288 w 1119188"/>
              <a:gd name="connsiteY27" fmla="*/ 104775 h 735806"/>
              <a:gd name="connsiteX28" fmla="*/ 707232 w 1119188"/>
              <a:gd name="connsiteY28" fmla="*/ 180975 h 735806"/>
              <a:gd name="connsiteX29" fmla="*/ 692944 w 1119188"/>
              <a:gd name="connsiteY29" fmla="*/ 195263 h 735806"/>
              <a:gd name="connsiteX30" fmla="*/ 626269 w 1119188"/>
              <a:gd name="connsiteY30" fmla="*/ 192881 h 735806"/>
              <a:gd name="connsiteX31" fmla="*/ 619125 w 1119188"/>
              <a:gd name="connsiteY31" fmla="*/ 207169 h 735806"/>
              <a:gd name="connsiteX32" fmla="*/ 519113 w 1119188"/>
              <a:gd name="connsiteY32" fmla="*/ 211931 h 735806"/>
              <a:gd name="connsiteX33" fmla="*/ 492919 w 1119188"/>
              <a:gd name="connsiteY33" fmla="*/ 230981 h 735806"/>
              <a:gd name="connsiteX34" fmla="*/ 459582 w 1119188"/>
              <a:gd name="connsiteY34" fmla="*/ 245269 h 735806"/>
              <a:gd name="connsiteX35" fmla="*/ 433388 w 1119188"/>
              <a:gd name="connsiteY35" fmla="*/ 271463 h 735806"/>
              <a:gd name="connsiteX36" fmla="*/ 416719 w 1119188"/>
              <a:gd name="connsiteY36" fmla="*/ 278606 h 735806"/>
              <a:gd name="connsiteX37" fmla="*/ 378619 w 1119188"/>
              <a:gd name="connsiteY37" fmla="*/ 278606 h 735806"/>
              <a:gd name="connsiteX38" fmla="*/ 335757 w 1119188"/>
              <a:gd name="connsiteY38" fmla="*/ 250031 h 735806"/>
              <a:gd name="connsiteX39" fmla="*/ 250032 w 1119188"/>
              <a:gd name="connsiteY39" fmla="*/ 250031 h 735806"/>
              <a:gd name="connsiteX40" fmla="*/ 211932 w 1119188"/>
              <a:gd name="connsiteY40" fmla="*/ 240506 h 735806"/>
              <a:gd name="connsiteX41" fmla="*/ 188119 w 1119188"/>
              <a:gd name="connsiteY41" fmla="*/ 221456 h 735806"/>
              <a:gd name="connsiteX42" fmla="*/ 171450 w 1119188"/>
              <a:gd name="connsiteY42" fmla="*/ 207169 h 735806"/>
              <a:gd name="connsiteX43" fmla="*/ 150019 w 1119188"/>
              <a:gd name="connsiteY43" fmla="*/ 202406 h 735806"/>
              <a:gd name="connsiteX44" fmla="*/ 126207 w 1119188"/>
              <a:gd name="connsiteY44" fmla="*/ 209550 h 735806"/>
              <a:gd name="connsiteX45" fmla="*/ 85725 w 1119188"/>
              <a:gd name="connsiteY45" fmla="*/ 226219 h 735806"/>
              <a:gd name="connsiteX46" fmla="*/ 54769 w 1119188"/>
              <a:gd name="connsiteY46" fmla="*/ 245269 h 735806"/>
              <a:gd name="connsiteX47" fmla="*/ 16669 w 1119188"/>
              <a:gd name="connsiteY47" fmla="*/ 254794 h 735806"/>
              <a:gd name="connsiteX48" fmla="*/ 0 w 1119188"/>
              <a:gd name="connsiteY48" fmla="*/ 261938 h 735806"/>
              <a:gd name="connsiteX49" fmla="*/ 28575 w 1119188"/>
              <a:gd name="connsiteY49" fmla="*/ 278606 h 735806"/>
              <a:gd name="connsiteX50" fmla="*/ 59532 w 1119188"/>
              <a:gd name="connsiteY50" fmla="*/ 278606 h 735806"/>
              <a:gd name="connsiteX51" fmla="*/ 80963 w 1119188"/>
              <a:gd name="connsiteY51" fmla="*/ 278606 h 735806"/>
              <a:gd name="connsiteX52" fmla="*/ 88107 w 1119188"/>
              <a:gd name="connsiteY52" fmla="*/ 276225 h 735806"/>
              <a:gd name="connsiteX53" fmla="*/ 100013 w 1119188"/>
              <a:gd name="connsiteY53" fmla="*/ 261938 h 735806"/>
              <a:gd name="connsiteX54" fmla="*/ 119063 w 1119188"/>
              <a:gd name="connsiteY54" fmla="*/ 259556 h 735806"/>
              <a:gd name="connsiteX55" fmla="*/ 142875 w 1119188"/>
              <a:gd name="connsiteY55" fmla="*/ 257175 h 735806"/>
              <a:gd name="connsiteX56" fmla="*/ 154782 w 1119188"/>
              <a:gd name="connsiteY56" fmla="*/ 271463 h 735806"/>
              <a:gd name="connsiteX57" fmla="*/ 145257 w 1119188"/>
              <a:gd name="connsiteY57" fmla="*/ 292894 h 735806"/>
              <a:gd name="connsiteX58" fmla="*/ 114300 w 1119188"/>
              <a:gd name="connsiteY58" fmla="*/ 304800 h 735806"/>
              <a:gd name="connsiteX59" fmla="*/ 78582 w 1119188"/>
              <a:gd name="connsiteY59" fmla="*/ 397669 h 735806"/>
              <a:gd name="connsiteX60" fmla="*/ 97632 w 1119188"/>
              <a:gd name="connsiteY60" fmla="*/ 421481 h 735806"/>
              <a:gd name="connsiteX61" fmla="*/ 102394 w 1119188"/>
              <a:gd name="connsiteY61" fmla="*/ 464344 h 735806"/>
              <a:gd name="connsiteX62" fmla="*/ 107157 w 1119188"/>
              <a:gd name="connsiteY62" fmla="*/ 481013 h 735806"/>
              <a:gd name="connsiteX63" fmla="*/ 142875 w 1119188"/>
              <a:gd name="connsiteY63" fmla="*/ 471488 h 735806"/>
              <a:gd name="connsiteX64" fmla="*/ 178594 w 1119188"/>
              <a:gd name="connsiteY64" fmla="*/ 459581 h 735806"/>
              <a:gd name="connsiteX65" fmla="*/ 228600 w 1119188"/>
              <a:gd name="connsiteY65" fmla="*/ 471488 h 735806"/>
              <a:gd name="connsiteX66" fmla="*/ 266700 w 1119188"/>
              <a:gd name="connsiteY66" fmla="*/ 481013 h 735806"/>
              <a:gd name="connsiteX67" fmla="*/ 319088 w 1119188"/>
              <a:gd name="connsiteY67" fmla="*/ 478631 h 735806"/>
              <a:gd name="connsiteX68" fmla="*/ 359569 w 1119188"/>
              <a:gd name="connsiteY68" fmla="*/ 461963 h 735806"/>
              <a:gd name="connsiteX69" fmla="*/ 395288 w 1119188"/>
              <a:gd name="connsiteY69" fmla="*/ 442913 h 735806"/>
              <a:gd name="connsiteX70" fmla="*/ 433388 w 1119188"/>
              <a:gd name="connsiteY70" fmla="*/ 450056 h 735806"/>
              <a:gd name="connsiteX71" fmla="*/ 473869 w 1119188"/>
              <a:gd name="connsiteY71" fmla="*/ 469106 h 735806"/>
              <a:gd name="connsiteX72" fmla="*/ 519113 w 1119188"/>
              <a:gd name="connsiteY72" fmla="*/ 495300 h 735806"/>
              <a:gd name="connsiteX73" fmla="*/ 550069 w 1119188"/>
              <a:gd name="connsiteY73" fmla="*/ 521494 h 735806"/>
              <a:gd name="connsiteX74" fmla="*/ 554832 w 1119188"/>
              <a:gd name="connsiteY74" fmla="*/ 559594 h 735806"/>
              <a:gd name="connsiteX75" fmla="*/ 550069 w 1119188"/>
              <a:gd name="connsiteY75" fmla="*/ 614363 h 735806"/>
              <a:gd name="connsiteX76" fmla="*/ 545307 w 1119188"/>
              <a:gd name="connsiteY76" fmla="*/ 645319 h 735806"/>
              <a:gd name="connsiteX77" fmla="*/ 519113 w 1119188"/>
              <a:gd name="connsiteY77" fmla="*/ 657225 h 735806"/>
              <a:gd name="connsiteX78" fmla="*/ 502444 w 1119188"/>
              <a:gd name="connsiteY78" fmla="*/ 673894 h 735806"/>
              <a:gd name="connsiteX79" fmla="*/ 504825 w 1119188"/>
              <a:gd name="connsiteY79" fmla="*/ 707231 h 735806"/>
              <a:gd name="connsiteX80" fmla="*/ 523875 w 1119188"/>
              <a:gd name="connsiteY80" fmla="*/ 731044 h 735806"/>
              <a:gd name="connsiteX81" fmla="*/ 604838 w 1119188"/>
              <a:gd name="connsiteY81" fmla="*/ 735806 h 735806"/>
              <a:gd name="connsiteX82" fmla="*/ 671513 w 1119188"/>
              <a:gd name="connsiteY82" fmla="*/ 685800 h 735806"/>
              <a:gd name="connsiteX83" fmla="*/ 671513 w 1119188"/>
              <a:gd name="connsiteY83" fmla="*/ 604838 h 735806"/>
              <a:gd name="connsiteX84" fmla="*/ 723900 w 1119188"/>
              <a:gd name="connsiteY84" fmla="*/ 554831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119188" h="735806">
                <a:moveTo>
                  <a:pt x="723900" y="554831"/>
                </a:moveTo>
                <a:lnTo>
                  <a:pt x="716757" y="497681"/>
                </a:lnTo>
                <a:lnTo>
                  <a:pt x="702469" y="473869"/>
                </a:lnTo>
                <a:lnTo>
                  <a:pt x="716757" y="459581"/>
                </a:lnTo>
                <a:lnTo>
                  <a:pt x="766763" y="461963"/>
                </a:lnTo>
                <a:lnTo>
                  <a:pt x="764382" y="426244"/>
                </a:lnTo>
                <a:lnTo>
                  <a:pt x="773907" y="407194"/>
                </a:lnTo>
                <a:lnTo>
                  <a:pt x="819150" y="376238"/>
                </a:lnTo>
                <a:cubicBezTo>
                  <a:pt x="818356" y="345282"/>
                  <a:pt x="817563" y="314325"/>
                  <a:pt x="816769" y="283369"/>
                </a:cubicBezTo>
                <a:lnTo>
                  <a:pt x="840582" y="273844"/>
                </a:lnTo>
                <a:lnTo>
                  <a:pt x="881063" y="321469"/>
                </a:lnTo>
                <a:lnTo>
                  <a:pt x="909638" y="307181"/>
                </a:lnTo>
                <a:lnTo>
                  <a:pt x="919163" y="264319"/>
                </a:lnTo>
                <a:lnTo>
                  <a:pt x="952500" y="259556"/>
                </a:lnTo>
                <a:lnTo>
                  <a:pt x="1004888" y="204788"/>
                </a:lnTo>
                <a:lnTo>
                  <a:pt x="1035844" y="180975"/>
                </a:lnTo>
                <a:lnTo>
                  <a:pt x="1104900" y="157163"/>
                </a:lnTo>
                <a:lnTo>
                  <a:pt x="1116807" y="83344"/>
                </a:lnTo>
                <a:lnTo>
                  <a:pt x="1116807" y="57150"/>
                </a:lnTo>
                <a:lnTo>
                  <a:pt x="1119188" y="35719"/>
                </a:lnTo>
                <a:lnTo>
                  <a:pt x="1104900" y="0"/>
                </a:lnTo>
                <a:lnTo>
                  <a:pt x="1069182" y="7144"/>
                </a:lnTo>
                <a:lnTo>
                  <a:pt x="992982" y="9525"/>
                </a:lnTo>
                <a:lnTo>
                  <a:pt x="954882" y="38100"/>
                </a:lnTo>
                <a:lnTo>
                  <a:pt x="931069" y="42863"/>
                </a:lnTo>
                <a:lnTo>
                  <a:pt x="904875" y="42863"/>
                </a:lnTo>
                <a:lnTo>
                  <a:pt x="831057" y="85725"/>
                </a:lnTo>
                <a:lnTo>
                  <a:pt x="776288" y="104775"/>
                </a:lnTo>
                <a:lnTo>
                  <a:pt x="707232" y="180975"/>
                </a:lnTo>
                <a:lnTo>
                  <a:pt x="692944" y="195263"/>
                </a:lnTo>
                <a:lnTo>
                  <a:pt x="626269" y="192881"/>
                </a:lnTo>
                <a:lnTo>
                  <a:pt x="619125" y="207169"/>
                </a:lnTo>
                <a:lnTo>
                  <a:pt x="519113" y="211931"/>
                </a:lnTo>
                <a:lnTo>
                  <a:pt x="492919" y="230981"/>
                </a:lnTo>
                <a:lnTo>
                  <a:pt x="459582" y="245269"/>
                </a:lnTo>
                <a:lnTo>
                  <a:pt x="433388" y="271463"/>
                </a:lnTo>
                <a:lnTo>
                  <a:pt x="416719" y="278606"/>
                </a:lnTo>
                <a:lnTo>
                  <a:pt x="378619" y="278606"/>
                </a:lnTo>
                <a:lnTo>
                  <a:pt x="335757" y="250031"/>
                </a:lnTo>
                <a:lnTo>
                  <a:pt x="250032" y="250031"/>
                </a:lnTo>
                <a:lnTo>
                  <a:pt x="211932" y="240506"/>
                </a:lnTo>
                <a:lnTo>
                  <a:pt x="188119" y="221456"/>
                </a:lnTo>
                <a:lnTo>
                  <a:pt x="171450" y="207169"/>
                </a:lnTo>
                <a:lnTo>
                  <a:pt x="150019" y="202406"/>
                </a:lnTo>
                <a:lnTo>
                  <a:pt x="126207" y="209550"/>
                </a:lnTo>
                <a:lnTo>
                  <a:pt x="85725" y="226219"/>
                </a:lnTo>
                <a:lnTo>
                  <a:pt x="54769" y="245269"/>
                </a:lnTo>
                <a:lnTo>
                  <a:pt x="16669" y="254794"/>
                </a:lnTo>
                <a:lnTo>
                  <a:pt x="0" y="261938"/>
                </a:lnTo>
                <a:lnTo>
                  <a:pt x="28575" y="278606"/>
                </a:lnTo>
                <a:lnTo>
                  <a:pt x="59532" y="278606"/>
                </a:lnTo>
                <a:lnTo>
                  <a:pt x="80963" y="278606"/>
                </a:lnTo>
                <a:lnTo>
                  <a:pt x="88107" y="276225"/>
                </a:lnTo>
                <a:lnTo>
                  <a:pt x="100013" y="261938"/>
                </a:lnTo>
                <a:lnTo>
                  <a:pt x="119063" y="259556"/>
                </a:lnTo>
                <a:lnTo>
                  <a:pt x="142875" y="257175"/>
                </a:lnTo>
                <a:lnTo>
                  <a:pt x="154782" y="271463"/>
                </a:lnTo>
                <a:lnTo>
                  <a:pt x="145257" y="292894"/>
                </a:lnTo>
                <a:lnTo>
                  <a:pt x="114300" y="304800"/>
                </a:lnTo>
                <a:lnTo>
                  <a:pt x="78582" y="397669"/>
                </a:lnTo>
                <a:lnTo>
                  <a:pt x="97632" y="421481"/>
                </a:lnTo>
                <a:lnTo>
                  <a:pt x="102394" y="464344"/>
                </a:lnTo>
                <a:lnTo>
                  <a:pt x="107157" y="481013"/>
                </a:lnTo>
                <a:lnTo>
                  <a:pt x="142875" y="471488"/>
                </a:lnTo>
                <a:lnTo>
                  <a:pt x="178594" y="459581"/>
                </a:lnTo>
                <a:lnTo>
                  <a:pt x="228600" y="471488"/>
                </a:lnTo>
                <a:lnTo>
                  <a:pt x="266700" y="481013"/>
                </a:lnTo>
                <a:lnTo>
                  <a:pt x="319088" y="478631"/>
                </a:lnTo>
                <a:lnTo>
                  <a:pt x="359569" y="461963"/>
                </a:lnTo>
                <a:lnTo>
                  <a:pt x="395288" y="442913"/>
                </a:lnTo>
                <a:lnTo>
                  <a:pt x="433388" y="450056"/>
                </a:lnTo>
                <a:lnTo>
                  <a:pt x="473869" y="469106"/>
                </a:lnTo>
                <a:lnTo>
                  <a:pt x="519113" y="495300"/>
                </a:lnTo>
                <a:lnTo>
                  <a:pt x="550069" y="521494"/>
                </a:lnTo>
                <a:lnTo>
                  <a:pt x="554832" y="559594"/>
                </a:lnTo>
                <a:lnTo>
                  <a:pt x="550069" y="614363"/>
                </a:lnTo>
                <a:lnTo>
                  <a:pt x="545307" y="645319"/>
                </a:lnTo>
                <a:lnTo>
                  <a:pt x="519113" y="657225"/>
                </a:lnTo>
                <a:lnTo>
                  <a:pt x="502444" y="673894"/>
                </a:lnTo>
                <a:lnTo>
                  <a:pt x="504825" y="707231"/>
                </a:lnTo>
                <a:lnTo>
                  <a:pt x="523875" y="731044"/>
                </a:lnTo>
                <a:lnTo>
                  <a:pt x="604838" y="735806"/>
                </a:lnTo>
                <a:lnTo>
                  <a:pt x="671513" y="685800"/>
                </a:lnTo>
                <a:lnTo>
                  <a:pt x="671513" y="604838"/>
                </a:lnTo>
                <a:lnTo>
                  <a:pt x="723900" y="55483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" name="Freeform 45"/>
          <p:cNvSpPr/>
          <p:nvPr/>
        </p:nvSpPr>
        <p:spPr>
          <a:xfrm>
            <a:off x="10737535" y="3544254"/>
            <a:ext cx="460375" cy="212725"/>
          </a:xfrm>
          <a:custGeom>
            <a:avLst/>
            <a:gdLst>
              <a:gd name="connsiteX0" fmla="*/ 0 w 459581"/>
              <a:gd name="connsiteY0" fmla="*/ 42862 h 211931"/>
              <a:gd name="connsiteX1" fmla="*/ 7143 w 459581"/>
              <a:gd name="connsiteY1" fmla="*/ 104775 h 211931"/>
              <a:gd name="connsiteX2" fmla="*/ 30956 w 459581"/>
              <a:gd name="connsiteY2" fmla="*/ 119062 h 211931"/>
              <a:gd name="connsiteX3" fmla="*/ 33337 w 459581"/>
              <a:gd name="connsiteY3" fmla="*/ 171450 h 211931"/>
              <a:gd name="connsiteX4" fmla="*/ 38100 w 459581"/>
              <a:gd name="connsiteY4" fmla="*/ 188118 h 211931"/>
              <a:gd name="connsiteX5" fmla="*/ 88106 w 459581"/>
              <a:gd name="connsiteY5" fmla="*/ 204787 h 211931"/>
              <a:gd name="connsiteX6" fmla="*/ 88106 w 459581"/>
              <a:gd name="connsiteY6" fmla="*/ 204787 h 211931"/>
              <a:gd name="connsiteX7" fmla="*/ 147637 w 459581"/>
              <a:gd name="connsiteY7" fmla="*/ 211931 h 211931"/>
              <a:gd name="connsiteX8" fmla="*/ 180975 w 459581"/>
              <a:gd name="connsiteY8" fmla="*/ 197643 h 211931"/>
              <a:gd name="connsiteX9" fmla="*/ 214312 w 459581"/>
              <a:gd name="connsiteY9" fmla="*/ 192881 h 211931"/>
              <a:gd name="connsiteX10" fmla="*/ 242887 w 459581"/>
              <a:gd name="connsiteY10" fmla="*/ 204787 h 211931"/>
              <a:gd name="connsiteX11" fmla="*/ 261937 w 459581"/>
              <a:gd name="connsiteY11" fmla="*/ 204787 h 211931"/>
              <a:gd name="connsiteX12" fmla="*/ 321468 w 459581"/>
              <a:gd name="connsiteY12" fmla="*/ 178593 h 211931"/>
              <a:gd name="connsiteX13" fmla="*/ 350043 w 459581"/>
              <a:gd name="connsiteY13" fmla="*/ 180975 h 211931"/>
              <a:gd name="connsiteX14" fmla="*/ 402431 w 459581"/>
              <a:gd name="connsiteY14" fmla="*/ 161925 h 211931"/>
              <a:gd name="connsiteX15" fmla="*/ 457200 w 459581"/>
              <a:gd name="connsiteY15" fmla="*/ 173831 h 211931"/>
              <a:gd name="connsiteX16" fmla="*/ 459581 w 459581"/>
              <a:gd name="connsiteY16" fmla="*/ 128587 h 211931"/>
              <a:gd name="connsiteX17" fmla="*/ 450056 w 459581"/>
              <a:gd name="connsiteY17" fmla="*/ 83343 h 211931"/>
              <a:gd name="connsiteX18" fmla="*/ 423862 w 459581"/>
              <a:gd name="connsiteY18" fmla="*/ 52387 h 211931"/>
              <a:gd name="connsiteX19" fmla="*/ 357187 w 459581"/>
              <a:gd name="connsiteY19" fmla="*/ 19050 h 211931"/>
              <a:gd name="connsiteX20" fmla="*/ 319087 w 459581"/>
              <a:gd name="connsiteY20" fmla="*/ 0 h 211931"/>
              <a:gd name="connsiteX21" fmla="*/ 295275 w 459581"/>
              <a:gd name="connsiteY21" fmla="*/ 0 h 211931"/>
              <a:gd name="connsiteX22" fmla="*/ 240506 w 459581"/>
              <a:gd name="connsiteY22" fmla="*/ 33337 h 211931"/>
              <a:gd name="connsiteX23" fmla="*/ 176212 w 459581"/>
              <a:gd name="connsiteY23" fmla="*/ 45243 h 211931"/>
              <a:gd name="connsiteX24" fmla="*/ 95250 w 459581"/>
              <a:gd name="connsiteY24" fmla="*/ 19050 h 211931"/>
              <a:gd name="connsiteX25" fmla="*/ 78581 w 459581"/>
              <a:gd name="connsiteY25" fmla="*/ 16668 h 211931"/>
              <a:gd name="connsiteX26" fmla="*/ 0 w 459581"/>
              <a:gd name="connsiteY26" fmla="*/ 42862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211931">
                <a:moveTo>
                  <a:pt x="0" y="42862"/>
                </a:moveTo>
                <a:lnTo>
                  <a:pt x="7143" y="104775"/>
                </a:lnTo>
                <a:lnTo>
                  <a:pt x="30956" y="119062"/>
                </a:lnTo>
                <a:lnTo>
                  <a:pt x="33337" y="171450"/>
                </a:lnTo>
                <a:lnTo>
                  <a:pt x="38100" y="188118"/>
                </a:lnTo>
                <a:lnTo>
                  <a:pt x="88106" y="204787"/>
                </a:lnTo>
                <a:lnTo>
                  <a:pt x="88106" y="204787"/>
                </a:lnTo>
                <a:lnTo>
                  <a:pt x="147637" y="211931"/>
                </a:lnTo>
                <a:lnTo>
                  <a:pt x="180975" y="197643"/>
                </a:lnTo>
                <a:lnTo>
                  <a:pt x="214312" y="192881"/>
                </a:lnTo>
                <a:lnTo>
                  <a:pt x="242887" y="204787"/>
                </a:lnTo>
                <a:lnTo>
                  <a:pt x="261937" y="204787"/>
                </a:lnTo>
                <a:lnTo>
                  <a:pt x="321468" y="178593"/>
                </a:lnTo>
                <a:lnTo>
                  <a:pt x="350043" y="180975"/>
                </a:lnTo>
                <a:lnTo>
                  <a:pt x="402431" y="161925"/>
                </a:lnTo>
                <a:lnTo>
                  <a:pt x="457200" y="173831"/>
                </a:lnTo>
                <a:lnTo>
                  <a:pt x="459581" y="128587"/>
                </a:lnTo>
                <a:lnTo>
                  <a:pt x="450056" y="83343"/>
                </a:lnTo>
                <a:lnTo>
                  <a:pt x="423862" y="52387"/>
                </a:lnTo>
                <a:lnTo>
                  <a:pt x="357187" y="19050"/>
                </a:lnTo>
                <a:lnTo>
                  <a:pt x="319087" y="0"/>
                </a:lnTo>
                <a:lnTo>
                  <a:pt x="295275" y="0"/>
                </a:lnTo>
                <a:lnTo>
                  <a:pt x="240506" y="33337"/>
                </a:lnTo>
                <a:lnTo>
                  <a:pt x="176212" y="45243"/>
                </a:lnTo>
                <a:lnTo>
                  <a:pt x="95250" y="19050"/>
                </a:lnTo>
                <a:lnTo>
                  <a:pt x="78581" y="16668"/>
                </a:lnTo>
                <a:lnTo>
                  <a:pt x="0" y="42862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7" name="Freeform 46"/>
          <p:cNvSpPr/>
          <p:nvPr/>
        </p:nvSpPr>
        <p:spPr>
          <a:xfrm>
            <a:off x="10975660" y="2818766"/>
            <a:ext cx="1060450" cy="563563"/>
          </a:xfrm>
          <a:custGeom>
            <a:avLst/>
            <a:gdLst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97706 w 1059656"/>
              <a:gd name="connsiteY80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9605 w 1059656"/>
              <a:gd name="connsiteY79" fmla="*/ 471487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1 w 1059656"/>
              <a:gd name="connsiteY79" fmla="*/ 476249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3437 w 1059656"/>
              <a:gd name="connsiteY25" fmla="*/ 0 h 564357"/>
              <a:gd name="connsiteX26" fmla="*/ 809625 w 1059656"/>
              <a:gd name="connsiteY26" fmla="*/ 33338 h 564357"/>
              <a:gd name="connsiteX27" fmla="*/ 797718 w 1059656"/>
              <a:gd name="connsiteY27" fmla="*/ 50007 h 564357"/>
              <a:gd name="connsiteX28" fmla="*/ 757237 w 1059656"/>
              <a:gd name="connsiteY28" fmla="*/ 45244 h 564357"/>
              <a:gd name="connsiteX29" fmla="*/ 735806 w 1059656"/>
              <a:gd name="connsiteY29" fmla="*/ 50007 h 564357"/>
              <a:gd name="connsiteX30" fmla="*/ 719137 w 1059656"/>
              <a:gd name="connsiteY30" fmla="*/ 78582 h 564357"/>
              <a:gd name="connsiteX31" fmla="*/ 723900 w 1059656"/>
              <a:gd name="connsiteY31" fmla="*/ 97632 h 564357"/>
              <a:gd name="connsiteX32" fmla="*/ 707231 w 1059656"/>
              <a:gd name="connsiteY32" fmla="*/ 111919 h 564357"/>
              <a:gd name="connsiteX33" fmla="*/ 631031 w 1059656"/>
              <a:gd name="connsiteY33" fmla="*/ 114300 h 564357"/>
              <a:gd name="connsiteX34" fmla="*/ 597693 w 1059656"/>
              <a:gd name="connsiteY34" fmla="*/ 100013 h 564357"/>
              <a:gd name="connsiteX35" fmla="*/ 569118 w 1059656"/>
              <a:gd name="connsiteY35" fmla="*/ 71438 h 564357"/>
              <a:gd name="connsiteX36" fmla="*/ 531018 w 1059656"/>
              <a:gd name="connsiteY36" fmla="*/ 66675 h 564357"/>
              <a:gd name="connsiteX37" fmla="*/ 497681 w 1059656"/>
              <a:gd name="connsiteY37" fmla="*/ 90488 h 564357"/>
              <a:gd name="connsiteX38" fmla="*/ 481012 w 1059656"/>
              <a:gd name="connsiteY38" fmla="*/ 109538 h 564357"/>
              <a:gd name="connsiteX39" fmla="*/ 466725 w 1059656"/>
              <a:gd name="connsiteY39" fmla="*/ 126207 h 564357"/>
              <a:gd name="connsiteX40" fmla="*/ 450056 w 1059656"/>
              <a:gd name="connsiteY40" fmla="*/ 145257 h 564357"/>
              <a:gd name="connsiteX41" fmla="*/ 454818 w 1059656"/>
              <a:gd name="connsiteY41" fmla="*/ 171450 h 564357"/>
              <a:gd name="connsiteX42" fmla="*/ 423862 w 1059656"/>
              <a:gd name="connsiteY42" fmla="*/ 195263 h 564357"/>
              <a:gd name="connsiteX43" fmla="*/ 371475 w 1059656"/>
              <a:gd name="connsiteY43" fmla="*/ 204788 h 564357"/>
              <a:gd name="connsiteX44" fmla="*/ 330993 w 1059656"/>
              <a:gd name="connsiteY44" fmla="*/ 223838 h 564357"/>
              <a:gd name="connsiteX45" fmla="*/ 321468 w 1059656"/>
              <a:gd name="connsiteY45" fmla="*/ 261938 h 564357"/>
              <a:gd name="connsiteX46" fmla="*/ 319087 w 1059656"/>
              <a:gd name="connsiteY46" fmla="*/ 269082 h 564357"/>
              <a:gd name="connsiteX47" fmla="*/ 266700 w 1059656"/>
              <a:gd name="connsiteY47" fmla="*/ 285750 h 564357"/>
              <a:gd name="connsiteX48" fmla="*/ 180975 w 1059656"/>
              <a:gd name="connsiteY48" fmla="*/ 316707 h 564357"/>
              <a:gd name="connsiteX49" fmla="*/ 157162 w 1059656"/>
              <a:gd name="connsiteY49" fmla="*/ 309563 h 564357"/>
              <a:gd name="connsiteX50" fmla="*/ 128587 w 1059656"/>
              <a:gd name="connsiteY50" fmla="*/ 300038 h 564357"/>
              <a:gd name="connsiteX51" fmla="*/ 130968 w 1059656"/>
              <a:gd name="connsiteY51" fmla="*/ 359569 h 564357"/>
              <a:gd name="connsiteX52" fmla="*/ 169068 w 1059656"/>
              <a:gd name="connsiteY52" fmla="*/ 388144 h 564357"/>
              <a:gd name="connsiteX53" fmla="*/ 185737 w 1059656"/>
              <a:gd name="connsiteY53" fmla="*/ 411957 h 564357"/>
              <a:gd name="connsiteX54" fmla="*/ 180975 w 1059656"/>
              <a:gd name="connsiteY54" fmla="*/ 442913 h 564357"/>
              <a:gd name="connsiteX55" fmla="*/ 173831 w 1059656"/>
              <a:gd name="connsiteY55" fmla="*/ 471488 h 564357"/>
              <a:gd name="connsiteX56" fmla="*/ 130968 w 1059656"/>
              <a:gd name="connsiteY56" fmla="*/ 473869 h 564357"/>
              <a:gd name="connsiteX57" fmla="*/ 95250 w 1059656"/>
              <a:gd name="connsiteY57" fmla="*/ 488157 h 564357"/>
              <a:gd name="connsiteX58" fmla="*/ 71437 w 1059656"/>
              <a:gd name="connsiteY58" fmla="*/ 492919 h 564357"/>
              <a:gd name="connsiteX59" fmla="*/ 50006 w 1059656"/>
              <a:gd name="connsiteY59" fmla="*/ 504825 h 564357"/>
              <a:gd name="connsiteX60" fmla="*/ 30956 w 1059656"/>
              <a:gd name="connsiteY60" fmla="*/ 521494 h 564357"/>
              <a:gd name="connsiteX61" fmla="*/ 7143 w 1059656"/>
              <a:gd name="connsiteY61" fmla="*/ 528638 h 564357"/>
              <a:gd name="connsiteX62" fmla="*/ 0 w 1059656"/>
              <a:gd name="connsiteY62" fmla="*/ 533400 h 564357"/>
              <a:gd name="connsiteX63" fmla="*/ 38100 w 1059656"/>
              <a:gd name="connsiteY63" fmla="*/ 561975 h 564357"/>
              <a:gd name="connsiteX64" fmla="*/ 80962 w 1059656"/>
              <a:gd name="connsiteY64" fmla="*/ 559594 h 564357"/>
              <a:gd name="connsiteX65" fmla="*/ 116681 w 1059656"/>
              <a:gd name="connsiteY65" fmla="*/ 526257 h 564357"/>
              <a:gd name="connsiteX66" fmla="*/ 171450 w 1059656"/>
              <a:gd name="connsiteY66" fmla="*/ 500063 h 564357"/>
              <a:gd name="connsiteX67" fmla="*/ 278606 w 1059656"/>
              <a:gd name="connsiteY67" fmla="*/ 492919 h 564357"/>
              <a:gd name="connsiteX68" fmla="*/ 292893 w 1059656"/>
              <a:gd name="connsiteY68" fmla="*/ 481013 h 564357"/>
              <a:gd name="connsiteX69" fmla="*/ 357187 w 1059656"/>
              <a:gd name="connsiteY69" fmla="*/ 481013 h 564357"/>
              <a:gd name="connsiteX70" fmla="*/ 433387 w 1059656"/>
              <a:gd name="connsiteY70" fmla="*/ 388144 h 564357"/>
              <a:gd name="connsiteX71" fmla="*/ 559593 w 1059656"/>
              <a:gd name="connsiteY71" fmla="*/ 328613 h 564357"/>
              <a:gd name="connsiteX72" fmla="*/ 619125 w 1059656"/>
              <a:gd name="connsiteY72" fmla="*/ 321469 h 564357"/>
              <a:gd name="connsiteX73" fmla="*/ 654843 w 1059656"/>
              <a:gd name="connsiteY73" fmla="*/ 295275 h 564357"/>
              <a:gd name="connsiteX74" fmla="*/ 716756 w 1059656"/>
              <a:gd name="connsiteY74" fmla="*/ 292894 h 564357"/>
              <a:gd name="connsiteX75" fmla="*/ 771525 w 1059656"/>
              <a:gd name="connsiteY75" fmla="*/ 285750 h 564357"/>
              <a:gd name="connsiteX76" fmla="*/ 781050 w 1059656"/>
              <a:gd name="connsiteY76" fmla="*/ 323850 h 564357"/>
              <a:gd name="connsiteX77" fmla="*/ 773906 w 1059656"/>
              <a:gd name="connsiteY77" fmla="*/ 445294 h 564357"/>
              <a:gd name="connsiteX78" fmla="*/ 707231 w 1059656"/>
              <a:gd name="connsiteY78" fmla="*/ 461963 h 564357"/>
              <a:gd name="connsiteX79" fmla="*/ 652461 w 1059656"/>
              <a:gd name="connsiteY79" fmla="*/ 509587 h 564357"/>
              <a:gd name="connsiteX80" fmla="*/ 654844 w 1059656"/>
              <a:gd name="connsiteY80" fmla="*/ 528638 h 564357"/>
              <a:gd name="connsiteX81" fmla="*/ 697706 w 1059656"/>
              <a:gd name="connsiteY81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5818 w 1059656"/>
              <a:gd name="connsiteY25" fmla="*/ 52388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7249 w 1059656"/>
              <a:gd name="connsiteY25" fmla="*/ 28576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45343 w 1059656"/>
              <a:gd name="connsiteY25" fmla="*/ 61913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52488 w 1059656"/>
              <a:gd name="connsiteY24" fmla="*/ 92869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059656" h="564357">
                <a:moveTo>
                  <a:pt x="697706" y="564357"/>
                </a:moveTo>
                <a:lnTo>
                  <a:pt x="778668" y="492919"/>
                </a:lnTo>
                <a:lnTo>
                  <a:pt x="816768" y="473869"/>
                </a:lnTo>
                <a:lnTo>
                  <a:pt x="852487" y="471488"/>
                </a:lnTo>
                <a:lnTo>
                  <a:pt x="916781" y="457200"/>
                </a:lnTo>
                <a:lnTo>
                  <a:pt x="950118" y="459582"/>
                </a:lnTo>
                <a:lnTo>
                  <a:pt x="988218" y="476250"/>
                </a:lnTo>
                <a:lnTo>
                  <a:pt x="1019175" y="445294"/>
                </a:lnTo>
                <a:lnTo>
                  <a:pt x="992981" y="414338"/>
                </a:lnTo>
                <a:lnTo>
                  <a:pt x="988218" y="383382"/>
                </a:lnTo>
                <a:lnTo>
                  <a:pt x="995362" y="345282"/>
                </a:lnTo>
                <a:lnTo>
                  <a:pt x="1023937" y="304800"/>
                </a:lnTo>
                <a:lnTo>
                  <a:pt x="1052512" y="295275"/>
                </a:lnTo>
                <a:lnTo>
                  <a:pt x="1059656" y="266700"/>
                </a:lnTo>
                <a:lnTo>
                  <a:pt x="1047750" y="238125"/>
                </a:lnTo>
                <a:lnTo>
                  <a:pt x="1019175" y="228600"/>
                </a:lnTo>
                <a:lnTo>
                  <a:pt x="992981" y="235744"/>
                </a:lnTo>
                <a:lnTo>
                  <a:pt x="935831" y="254794"/>
                </a:lnTo>
                <a:lnTo>
                  <a:pt x="900112" y="259557"/>
                </a:lnTo>
                <a:lnTo>
                  <a:pt x="878681" y="242888"/>
                </a:lnTo>
                <a:lnTo>
                  <a:pt x="873918" y="228600"/>
                </a:lnTo>
                <a:lnTo>
                  <a:pt x="881062" y="185738"/>
                </a:lnTo>
                <a:lnTo>
                  <a:pt x="888206" y="150019"/>
                </a:lnTo>
                <a:lnTo>
                  <a:pt x="871537" y="111919"/>
                </a:lnTo>
                <a:lnTo>
                  <a:pt x="852488" y="92869"/>
                </a:lnTo>
                <a:lnTo>
                  <a:pt x="859630" y="66676"/>
                </a:lnTo>
                <a:lnTo>
                  <a:pt x="857249" y="28576"/>
                </a:lnTo>
                <a:lnTo>
                  <a:pt x="833437" y="0"/>
                </a:lnTo>
                <a:lnTo>
                  <a:pt x="809625" y="33338"/>
                </a:lnTo>
                <a:lnTo>
                  <a:pt x="797718" y="50007"/>
                </a:lnTo>
                <a:lnTo>
                  <a:pt x="757237" y="45244"/>
                </a:lnTo>
                <a:lnTo>
                  <a:pt x="735806" y="50007"/>
                </a:lnTo>
                <a:lnTo>
                  <a:pt x="719137" y="78582"/>
                </a:lnTo>
                <a:lnTo>
                  <a:pt x="723900" y="97632"/>
                </a:lnTo>
                <a:lnTo>
                  <a:pt x="707231" y="111919"/>
                </a:lnTo>
                <a:lnTo>
                  <a:pt x="631031" y="114300"/>
                </a:lnTo>
                <a:lnTo>
                  <a:pt x="597693" y="100013"/>
                </a:lnTo>
                <a:lnTo>
                  <a:pt x="569118" y="71438"/>
                </a:lnTo>
                <a:lnTo>
                  <a:pt x="531018" y="66675"/>
                </a:lnTo>
                <a:lnTo>
                  <a:pt x="497681" y="90488"/>
                </a:lnTo>
                <a:lnTo>
                  <a:pt x="481012" y="109538"/>
                </a:lnTo>
                <a:lnTo>
                  <a:pt x="466725" y="126207"/>
                </a:lnTo>
                <a:lnTo>
                  <a:pt x="450056" y="145257"/>
                </a:lnTo>
                <a:lnTo>
                  <a:pt x="454818" y="171450"/>
                </a:lnTo>
                <a:lnTo>
                  <a:pt x="423862" y="195263"/>
                </a:lnTo>
                <a:lnTo>
                  <a:pt x="371475" y="204788"/>
                </a:lnTo>
                <a:lnTo>
                  <a:pt x="330993" y="223838"/>
                </a:lnTo>
                <a:lnTo>
                  <a:pt x="321468" y="261938"/>
                </a:lnTo>
                <a:lnTo>
                  <a:pt x="319087" y="269082"/>
                </a:lnTo>
                <a:lnTo>
                  <a:pt x="266700" y="285750"/>
                </a:lnTo>
                <a:lnTo>
                  <a:pt x="180975" y="316707"/>
                </a:lnTo>
                <a:lnTo>
                  <a:pt x="157162" y="309563"/>
                </a:lnTo>
                <a:lnTo>
                  <a:pt x="128587" y="300038"/>
                </a:lnTo>
                <a:cubicBezTo>
                  <a:pt x="129381" y="319882"/>
                  <a:pt x="130174" y="339725"/>
                  <a:pt x="130968" y="359569"/>
                </a:cubicBezTo>
                <a:lnTo>
                  <a:pt x="169068" y="388144"/>
                </a:lnTo>
                <a:lnTo>
                  <a:pt x="185737" y="411957"/>
                </a:lnTo>
                <a:lnTo>
                  <a:pt x="180975" y="442913"/>
                </a:lnTo>
                <a:lnTo>
                  <a:pt x="173831" y="471488"/>
                </a:lnTo>
                <a:lnTo>
                  <a:pt x="130968" y="473869"/>
                </a:lnTo>
                <a:lnTo>
                  <a:pt x="95250" y="488157"/>
                </a:lnTo>
                <a:lnTo>
                  <a:pt x="71437" y="492919"/>
                </a:lnTo>
                <a:lnTo>
                  <a:pt x="50006" y="504825"/>
                </a:lnTo>
                <a:lnTo>
                  <a:pt x="30956" y="521494"/>
                </a:lnTo>
                <a:lnTo>
                  <a:pt x="7143" y="528638"/>
                </a:lnTo>
                <a:lnTo>
                  <a:pt x="0" y="533400"/>
                </a:lnTo>
                <a:lnTo>
                  <a:pt x="38100" y="561975"/>
                </a:lnTo>
                <a:lnTo>
                  <a:pt x="80962" y="559594"/>
                </a:lnTo>
                <a:lnTo>
                  <a:pt x="116681" y="526257"/>
                </a:lnTo>
                <a:lnTo>
                  <a:pt x="171450" y="500063"/>
                </a:lnTo>
                <a:lnTo>
                  <a:pt x="278606" y="492919"/>
                </a:lnTo>
                <a:lnTo>
                  <a:pt x="292893" y="481013"/>
                </a:lnTo>
                <a:lnTo>
                  <a:pt x="357187" y="481013"/>
                </a:lnTo>
                <a:lnTo>
                  <a:pt x="433387" y="388144"/>
                </a:lnTo>
                <a:lnTo>
                  <a:pt x="559593" y="328613"/>
                </a:lnTo>
                <a:lnTo>
                  <a:pt x="619125" y="321469"/>
                </a:lnTo>
                <a:lnTo>
                  <a:pt x="654843" y="295275"/>
                </a:lnTo>
                <a:lnTo>
                  <a:pt x="716756" y="292894"/>
                </a:lnTo>
                <a:lnTo>
                  <a:pt x="771525" y="285750"/>
                </a:lnTo>
                <a:lnTo>
                  <a:pt x="781050" y="323850"/>
                </a:lnTo>
                <a:lnTo>
                  <a:pt x="773906" y="445294"/>
                </a:lnTo>
                <a:lnTo>
                  <a:pt x="707231" y="461963"/>
                </a:lnTo>
                <a:lnTo>
                  <a:pt x="652461" y="509587"/>
                </a:lnTo>
                <a:lnTo>
                  <a:pt x="654844" y="528638"/>
                </a:lnTo>
                <a:lnTo>
                  <a:pt x="697706" y="56435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8" name="Freeform 47"/>
          <p:cNvSpPr/>
          <p:nvPr/>
        </p:nvSpPr>
        <p:spPr>
          <a:xfrm>
            <a:off x="11350310" y="3328354"/>
            <a:ext cx="320675" cy="330200"/>
          </a:xfrm>
          <a:custGeom>
            <a:avLst/>
            <a:gdLst>
              <a:gd name="connsiteX0" fmla="*/ 190500 w 314325"/>
              <a:gd name="connsiteY0" fmla="*/ 302419 h 330994"/>
              <a:gd name="connsiteX1" fmla="*/ 221456 w 314325"/>
              <a:gd name="connsiteY1" fmla="*/ 240506 h 330994"/>
              <a:gd name="connsiteX2" fmla="*/ 250031 w 314325"/>
              <a:gd name="connsiteY2" fmla="*/ 214312 h 330994"/>
              <a:gd name="connsiteX3" fmla="*/ 266700 w 314325"/>
              <a:gd name="connsiteY3" fmla="*/ 169069 h 330994"/>
              <a:gd name="connsiteX4" fmla="*/ 273844 w 314325"/>
              <a:gd name="connsiteY4" fmla="*/ 119062 h 330994"/>
              <a:gd name="connsiteX5" fmla="*/ 314325 w 314325"/>
              <a:gd name="connsiteY5" fmla="*/ 52387 h 330994"/>
              <a:gd name="connsiteX6" fmla="*/ 295275 w 314325"/>
              <a:gd name="connsiteY6" fmla="*/ 14287 h 330994"/>
              <a:gd name="connsiteX7" fmla="*/ 285750 w 314325"/>
              <a:gd name="connsiteY7" fmla="*/ 21431 h 330994"/>
              <a:gd name="connsiteX8" fmla="*/ 273844 w 314325"/>
              <a:gd name="connsiteY8" fmla="*/ 0 h 330994"/>
              <a:gd name="connsiteX9" fmla="*/ 245269 w 314325"/>
              <a:gd name="connsiteY9" fmla="*/ 33337 h 330994"/>
              <a:gd name="connsiteX10" fmla="*/ 211931 w 314325"/>
              <a:gd name="connsiteY10" fmla="*/ 45244 h 330994"/>
              <a:gd name="connsiteX11" fmla="*/ 202406 w 314325"/>
              <a:gd name="connsiteY11" fmla="*/ 85725 h 330994"/>
              <a:gd name="connsiteX12" fmla="*/ 178594 w 314325"/>
              <a:gd name="connsiteY12" fmla="*/ 95250 h 330994"/>
              <a:gd name="connsiteX13" fmla="*/ 135731 w 314325"/>
              <a:gd name="connsiteY13" fmla="*/ 47625 h 330994"/>
              <a:gd name="connsiteX14" fmla="*/ 104775 w 314325"/>
              <a:gd name="connsiteY14" fmla="*/ 64294 h 330994"/>
              <a:gd name="connsiteX15" fmla="*/ 109537 w 314325"/>
              <a:gd name="connsiteY15" fmla="*/ 154781 h 330994"/>
              <a:gd name="connsiteX16" fmla="*/ 78581 w 314325"/>
              <a:gd name="connsiteY16" fmla="*/ 176212 h 330994"/>
              <a:gd name="connsiteX17" fmla="*/ 59531 w 314325"/>
              <a:gd name="connsiteY17" fmla="*/ 195262 h 330994"/>
              <a:gd name="connsiteX18" fmla="*/ 59531 w 314325"/>
              <a:gd name="connsiteY18" fmla="*/ 195262 h 330994"/>
              <a:gd name="connsiteX19" fmla="*/ 61912 w 314325"/>
              <a:gd name="connsiteY19" fmla="*/ 240506 h 330994"/>
              <a:gd name="connsiteX20" fmla="*/ 9525 w 314325"/>
              <a:gd name="connsiteY20" fmla="*/ 233362 h 330994"/>
              <a:gd name="connsiteX21" fmla="*/ 0 w 314325"/>
              <a:gd name="connsiteY21" fmla="*/ 254794 h 330994"/>
              <a:gd name="connsiteX22" fmla="*/ 14287 w 314325"/>
              <a:gd name="connsiteY22" fmla="*/ 330994 h 330994"/>
              <a:gd name="connsiteX23" fmla="*/ 59531 w 314325"/>
              <a:gd name="connsiteY23" fmla="*/ 302419 h 330994"/>
              <a:gd name="connsiteX24" fmla="*/ 100012 w 314325"/>
              <a:gd name="connsiteY24" fmla="*/ 285750 h 330994"/>
              <a:gd name="connsiteX25" fmla="*/ 126206 w 314325"/>
              <a:gd name="connsiteY25" fmla="*/ 288131 h 330994"/>
              <a:gd name="connsiteX26" fmla="*/ 190500 w 314325"/>
              <a:gd name="connsiteY26" fmla="*/ 302419 h 330994"/>
              <a:gd name="connsiteX0" fmla="*/ 190500 w 321468"/>
              <a:gd name="connsiteY0" fmla="*/ 302419 h 330994"/>
              <a:gd name="connsiteX1" fmla="*/ 221456 w 321468"/>
              <a:gd name="connsiteY1" fmla="*/ 240506 h 330994"/>
              <a:gd name="connsiteX2" fmla="*/ 250031 w 321468"/>
              <a:gd name="connsiteY2" fmla="*/ 214312 h 330994"/>
              <a:gd name="connsiteX3" fmla="*/ 266700 w 321468"/>
              <a:gd name="connsiteY3" fmla="*/ 169069 h 330994"/>
              <a:gd name="connsiteX4" fmla="*/ 273844 w 321468"/>
              <a:gd name="connsiteY4" fmla="*/ 119062 h 330994"/>
              <a:gd name="connsiteX5" fmla="*/ 321468 w 321468"/>
              <a:gd name="connsiteY5" fmla="*/ 61912 h 330994"/>
              <a:gd name="connsiteX6" fmla="*/ 295275 w 321468"/>
              <a:gd name="connsiteY6" fmla="*/ 14287 h 330994"/>
              <a:gd name="connsiteX7" fmla="*/ 285750 w 321468"/>
              <a:gd name="connsiteY7" fmla="*/ 21431 h 330994"/>
              <a:gd name="connsiteX8" fmla="*/ 273844 w 321468"/>
              <a:gd name="connsiteY8" fmla="*/ 0 h 330994"/>
              <a:gd name="connsiteX9" fmla="*/ 245269 w 321468"/>
              <a:gd name="connsiteY9" fmla="*/ 33337 h 330994"/>
              <a:gd name="connsiteX10" fmla="*/ 211931 w 321468"/>
              <a:gd name="connsiteY10" fmla="*/ 45244 h 330994"/>
              <a:gd name="connsiteX11" fmla="*/ 202406 w 321468"/>
              <a:gd name="connsiteY11" fmla="*/ 85725 h 330994"/>
              <a:gd name="connsiteX12" fmla="*/ 178594 w 321468"/>
              <a:gd name="connsiteY12" fmla="*/ 95250 h 330994"/>
              <a:gd name="connsiteX13" fmla="*/ 135731 w 321468"/>
              <a:gd name="connsiteY13" fmla="*/ 47625 h 330994"/>
              <a:gd name="connsiteX14" fmla="*/ 104775 w 321468"/>
              <a:gd name="connsiteY14" fmla="*/ 64294 h 330994"/>
              <a:gd name="connsiteX15" fmla="*/ 109537 w 321468"/>
              <a:gd name="connsiteY15" fmla="*/ 154781 h 330994"/>
              <a:gd name="connsiteX16" fmla="*/ 78581 w 321468"/>
              <a:gd name="connsiteY16" fmla="*/ 176212 h 330994"/>
              <a:gd name="connsiteX17" fmla="*/ 59531 w 321468"/>
              <a:gd name="connsiteY17" fmla="*/ 195262 h 330994"/>
              <a:gd name="connsiteX18" fmla="*/ 59531 w 321468"/>
              <a:gd name="connsiteY18" fmla="*/ 195262 h 330994"/>
              <a:gd name="connsiteX19" fmla="*/ 61912 w 321468"/>
              <a:gd name="connsiteY19" fmla="*/ 240506 h 330994"/>
              <a:gd name="connsiteX20" fmla="*/ 9525 w 321468"/>
              <a:gd name="connsiteY20" fmla="*/ 233362 h 330994"/>
              <a:gd name="connsiteX21" fmla="*/ 0 w 321468"/>
              <a:gd name="connsiteY21" fmla="*/ 254794 h 330994"/>
              <a:gd name="connsiteX22" fmla="*/ 14287 w 321468"/>
              <a:gd name="connsiteY22" fmla="*/ 330994 h 330994"/>
              <a:gd name="connsiteX23" fmla="*/ 59531 w 321468"/>
              <a:gd name="connsiteY23" fmla="*/ 302419 h 330994"/>
              <a:gd name="connsiteX24" fmla="*/ 100012 w 321468"/>
              <a:gd name="connsiteY24" fmla="*/ 285750 h 330994"/>
              <a:gd name="connsiteX25" fmla="*/ 126206 w 321468"/>
              <a:gd name="connsiteY25" fmla="*/ 288131 h 330994"/>
              <a:gd name="connsiteX26" fmla="*/ 190500 w 321468"/>
              <a:gd name="connsiteY26" fmla="*/ 3024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1468" h="330994">
                <a:moveTo>
                  <a:pt x="190500" y="302419"/>
                </a:moveTo>
                <a:lnTo>
                  <a:pt x="221456" y="240506"/>
                </a:lnTo>
                <a:lnTo>
                  <a:pt x="250031" y="214312"/>
                </a:lnTo>
                <a:lnTo>
                  <a:pt x="266700" y="169069"/>
                </a:lnTo>
                <a:lnTo>
                  <a:pt x="273844" y="119062"/>
                </a:lnTo>
                <a:lnTo>
                  <a:pt x="321468" y="61912"/>
                </a:lnTo>
                <a:lnTo>
                  <a:pt x="295275" y="14287"/>
                </a:lnTo>
                <a:lnTo>
                  <a:pt x="285750" y="21431"/>
                </a:lnTo>
                <a:lnTo>
                  <a:pt x="273844" y="0"/>
                </a:lnTo>
                <a:lnTo>
                  <a:pt x="245269" y="33337"/>
                </a:lnTo>
                <a:lnTo>
                  <a:pt x="211931" y="45244"/>
                </a:lnTo>
                <a:lnTo>
                  <a:pt x="202406" y="85725"/>
                </a:lnTo>
                <a:lnTo>
                  <a:pt x="178594" y="95250"/>
                </a:lnTo>
                <a:lnTo>
                  <a:pt x="135731" y="47625"/>
                </a:lnTo>
                <a:lnTo>
                  <a:pt x="104775" y="64294"/>
                </a:lnTo>
                <a:lnTo>
                  <a:pt x="109537" y="154781"/>
                </a:lnTo>
                <a:lnTo>
                  <a:pt x="78581" y="176212"/>
                </a:lnTo>
                <a:lnTo>
                  <a:pt x="59531" y="195262"/>
                </a:lnTo>
                <a:lnTo>
                  <a:pt x="59531" y="195262"/>
                </a:lnTo>
                <a:lnTo>
                  <a:pt x="61912" y="240506"/>
                </a:lnTo>
                <a:lnTo>
                  <a:pt x="9525" y="233362"/>
                </a:lnTo>
                <a:lnTo>
                  <a:pt x="0" y="254794"/>
                </a:lnTo>
                <a:lnTo>
                  <a:pt x="14287" y="330994"/>
                </a:lnTo>
                <a:lnTo>
                  <a:pt x="59531" y="302419"/>
                </a:lnTo>
                <a:lnTo>
                  <a:pt x="100012" y="285750"/>
                </a:lnTo>
                <a:lnTo>
                  <a:pt x="126206" y="288131"/>
                </a:lnTo>
                <a:lnTo>
                  <a:pt x="190500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9" name="Rectangle 14"/>
          <p:cNvSpPr>
            <a:spLocks noChangeArrowheads="1"/>
          </p:cNvSpPr>
          <p:nvPr/>
        </p:nvSpPr>
        <p:spPr bwMode="auto">
          <a:xfrm>
            <a:off x="6349460" y="4648808"/>
            <a:ext cx="1324200" cy="411317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ಮುಂಬೈ</a:t>
            </a:r>
            <a:endParaRPr lang="en-US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50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36760" y="4172264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Rectangle 14"/>
          <p:cNvSpPr>
            <a:spLocks noChangeArrowheads="1"/>
          </p:cNvSpPr>
          <p:nvPr/>
        </p:nvSpPr>
        <p:spPr bwMode="auto">
          <a:xfrm>
            <a:off x="10655982" y="3475616"/>
            <a:ext cx="1169581" cy="505187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ದಾಮೋದರ</a:t>
            </a:r>
            <a:endParaRPr lang="en-US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52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751698" y="3448743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" name="Rectangle 14"/>
          <p:cNvSpPr>
            <a:spLocks noChangeArrowheads="1"/>
          </p:cNvSpPr>
          <p:nvPr/>
        </p:nvSpPr>
        <p:spPr bwMode="auto">
          <a:xfrm>
            <a:off x="10592723" y="5139497"/>
            <a:ext cx="1169581" cy="411317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ಹೂಗ್ಲಿ</a:t>
            </a:r>
            <a:endParaRPr lang="en-US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54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82295" y="3588239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" name="Rectangle 14"/>
          <p:cNvSpPr>
            <a:spLocks noChangeArrowheads="1"/>
          </p:cNvSpPr>
          <p:nvPr/>
        </p:nvSpPr>
        <p:spPr bwMode="auto">
          <a:xfrm>
            <a:off x="5508827" y="5969867"/>
            <a:ext cx="2376824" cy="613015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ಕೊಲ್ಲಂ</a:t>
            </a:r>
            <a:r>
              <a:rPr lang="en-US" altLang="en-US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 - </a:t>
            </a: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ಜಿರುವನಂತಪುರ</a:t>
            </a:r>
            <a:endParaRPr lang="en-US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56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55243" y="5679126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" name="Rectangle 14"/>
          <p:cNvSpPr>
            <a:spLocks noChangeArrowheads="1"/>
          </p:cNvSpPr>
          <p:nvPr/>
        </p:nvSpPr>
        <p:spPr bwMode="auto">
          <a:xfrm>
            <a:off x="9293444" y="5215813"/>
            <a:ext cx="1169581" cy="670003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ವಿಶಾಖ</a:t>
            </a:r>
            <a:r>
              <a:rPr lang="en-US" altLang="en-US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 </a:t>
            </a: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ಪಟ್ಟಣ</a:t>
            </a:r>
            <a:endParaRPr lang="en-US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ಗುಂಟೂರು</a:t>
            </a:r>
            <a:endParaRPr lang="en-US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58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586473" y="4555557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Rectangle 14"/>
          <p:cNvSpPr>
            <a:spLocks noChangeArrowheads="1"/>
          </p:cNvSpPr>
          <p:nvPr/>
        </p:nvSpPr>
        <p:spPr bwMode="auto">
          <a:xfrm>
            <a:off x="5812894" y="3215788"/>
            <a:ext cx="1563481" cy="627726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ಅಹಮದಾಬಾದ</a:t>
            </a:r>
            <a:r>
              <a:rPr lang="en-US" altLang="en-US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 –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ವಡೋದರ</a:t>
            </a:r>
            <a:endParaRPr lang="en-US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60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994228" y="3296455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Rectangle 14"/>
          <p:cNvSpPr>
            <a:spLocks noChangeArrowheads="1"/>
          </p:cNvSpPr>
          <p:nvPr/>
        </p:nvSpPr>
        <p:spPr bwMode="auto">
          <a:xfrm>
            <a:off x="8772210" y="2549685"/>
            <a:ext cx="1169581" cy="411317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ನ್ಯಾ</a:t>
            </a:r>
            <a:r>
              <a:rPr lang="en-US" altLang="en-US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 </a:t>
            </a: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ಕ್ಯಾಪಿಟಲ್</a:t>
            </a:r>
            <a:endParaRPr lang="en-US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62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16548" y="2298719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Isosceles Triangle 2"/>
          <p:cNvSpPr/>
          <p:nvPr/>
        </p:nvSpPr>
        <p:spPr>
          <a:xfrm rot="10800000">
            <a:off x="7611747" y="4292605"/>
            <a:ext cx="1971675" cy="2210756"/>
          </a:xfrm>
          <a:prstGeom prst="triangle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322266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53" grpId="0" animBg="1"/>
      <p:bldP spid="55" grpId="0" animBg="1"/>
      <p:bldP spid="57" grpId="0" animBg="1"/>
      <p:bldP spid="59" grpId="0" animBg="1"/>
      <p:bldP spid="61" grpId="0" animBg="1"/>
      <p:bldP spid="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204246" y="988992"/>
            <a:ext cx="5263205" cy="59093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ಕಚ್ಚಾವಸ್ತುಗಳು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ಶಕ್ತಿ ಸಂಪನ್ಮೂಲಗಳು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ಮಾರುಕಟ್ಟೆ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ಸಂಚಾರ ಸೌಲಭ್ಯ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ತಾಂತ್ರಿಕತೆ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ಕಡಿಮೆ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ದರದಲ್ಲಿ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ಭೂಮಿ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ದೊರೆಯುವಿಕೆ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ಸರ್ಕಾರದ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ನೀತಿ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ನಿಯಮ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ಕಾರ್ಮಿಕರ ಪೂರೈಕೆ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ಬಂದರುಗ</a:t>
            </a:r>
            <a:r>
              <a:rPr lang="en-IN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ಳು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221878" y="1591988"/>
            <a:ext cx="4595448" cy="40363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174580" y="1591988"/>
            <a:ext cx="4595448" cy="40363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2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174580" y="1591988"/>
            <a:ext cx="4595448" cy="40363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174580" y="1594319"/>
            <a:ext cx="4642746" cy="40363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4" name="Picture 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174580" y="1504010"/>
            <a:ext cx="4675541" cy="41242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5" name="Picture 7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20204" y="1453173"/>
            <a:ext cx="4997122" cy="48160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6" name="Picture 8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08589" y="1429276"/>
            <a:ext cx="5041532" cy="48399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7" name="Picture 9"/>
          <p:cNvPicPr>
            <a:picLocks noChangeAspect="1" noChangeArrowheads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20204" y="1453173"/>
            <a:ext cx="4997122" cy="4842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8" name="Picture 10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41432" y="1386001"/>
            <a:ext cx="5208690" cy="49766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99114" y="100894"/>
            <a:ext cx="9502922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kn-IN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 ಸ್ಥಾನಿಕರಣದ ಮೇಲೆ ಪ್ರಭಾವ ಬೀರುವ ಅಂಶಗಳು. </a:t>
            </a:r>
          </a:p>
        </p:txBody>
      </p:sp>
    </p:spTree>
    <p:extLst>
      <p:ext uri="{BB962C8B-B14F-4D97-AF65-F5344CB8AC3E}">
        <p14:creationId xmlns:p14="http://schemas.microsoft.com/office/powerpoint/2010/main" val="4242476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2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22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2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22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22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22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22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22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2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2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1229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471712" y="2552181"/>
            <a:ext cx="11054686" cy="4339650"/>
          </a:xfrm>
          <a:prstGeom prst="rect">
            <a:avLst/>
          </a:prstGeom>
          <a:noFill/>
          <a:scene3d>
            <a:camera prst="orthographicFront"/>
            <a:lightRig rig="threePt" dir="t"/>
          </a:scene3d>
          <a:sp3d>
            <a:bevelT/>
          </a:sp3d>
        </p:spPr>
        <p:txBody>
          <a:bodyPr wrap="square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en-US" sz="13800" b="1" spc="50" dirty="0" err="1">
                <a:ln w="11430"/>
                <a:gradFill>
                  <a:gsLst>
                    <a:gs pos="35000">
                      <a:srgbClr val="FFFF00"/>
                    </a:gs>
                    <a:gs pos="39000">
                      <a:srgbClr val="C00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ಭಾರತದ</a:t>
            </a:r>
            <a:r>
              <a:rPr lang="en-US" sz="13800" b="1" spc="50" dirty="0">
                <a:ln w="11430"/>
                <a:gradFill>
                  <a:gsLst>
                    <a:gs pos="35000">
                      <a:srgbClr val="FFFF00"/>
                    </a:gs>
                    <a:gs pos="39000">
                      <a:srgbClr val="C00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 </a:t>
            </a:r>
            <a:r>
              <a:rPr lang="en-US" sz="13800" b="1" spc="50" dirty="0" err="1">
                <a:ln w="11430"/>
                <a:gradFill>
                  <a:gsLst>
                    <a:gs pos="35000">
                      <a:srgbClr val="FFFF00"/>
                    </a:gs>
                    <a:gs pos="39000">
                      <a:srgbClr val="C00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ಪ್ರಮುಖ</a:t>
            </a:r>
            <a:r>
              <a:rPr lang="en-US" sz="13800" b="1" spc="50" dirty="0">
                <a:ln w="11430"/>
                <a:gradFill>
                  <a:gsLst>
                    <a:gs pos="35000">
                      <a:srgbClr val="FFFF00"/>
                    </a:gs>
                    <a:gs pos="39000">
                      <a:srgbClr val="C00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 </a:t>
            </a:r>
            <a:r>
              <a:rPr lang="en-US" sz="13800" b="1" spc="50" dirty="0" err="1">
                <a:ln w="11430"/>
                <a:gradFill>
                  <a:gsLst>
                    <a:gs pos="35000">
                      <a:srgbClr val="FFFF00"/>
                    </a:gs>
                    <a:gs pos="39000">
                      <a:srgbClr val="C00000"/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NudiUni10e" pitchFamily="2" charset="0"/>
                <a:cs typeface="NudiUni10e" pitchFamily="2" charset="0"/>
              </a:rPr>
              <a:t>ಕೈಗಾರಿಕೆಗಳು</a:t>
            </a:r>
            <a:endParaRPr lang="en-US" sz="13800" b="1" spc="50" dirty="0">
              <a:ln w="11430"/>
              <a:gradFill>
                <a:gsLst>
                  <a:gs pos="35000">
                    <a:srgbClr val="FFFF00"/>
                  </a:gs>
                  <a:gs pos="39000">
                    <a:srgbClr val="C00000"/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NudiUni10e" pitchFamily="2" charset="0"/>
              <a:cs typeface="NudiUni10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2511865" y="482498"/>
            <a:ext cx="7176966" cy="9814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5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5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5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5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5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5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9786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819807" y="6113854"/>
            <a:ext cx="1056242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ಕಬ್ಬಿಣ ಮತ್ತು ಉಕ್ಕಿನ ಕೈಗಾರಿಕೆ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ಇದನ್ನು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ಮೂಲ ಕೈಗಾರಿಕೆ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ಎಂದು ಕರೆಯುತ್ತಾರೆ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203572" y="978762"/>
            <a:ext cx="64940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n-IN" sz="3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ಕಬ್ಬಿಣ ಮತ್ತು ಉಕ್ಕಿನ ಕೈಗಾರಿಕೆ</a:t>
            </a:r>
            <a:r>
              <a:rPr lang="en-GB" sz="3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  <a:endParaRPr lang="en-US" sz="36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13945" y="1867469"/>
            <a:ext cx="5236630" cy="370908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50" name="Picture 6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41764" y="1926446"/>
            <a:ext cx="4730126" cy="365010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978650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630620" y="2572318"/>
            <a:ext cx="3831021" cy="397031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ರೈಲ್ವೆ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ಹಡಗು ನಿರ್ಮಾಣ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ವಿದ್ಯುತ್ ಯೋಜನೆ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ನೀರಾವರಿ ಯೋಜನೆ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ಕಟ್ಟಡ ನಿರ್ಮಾಣ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</a:t>
            </a:r>
            <a:r>
              <a:rPr lang="e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ೃ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 ನಿರ್ಮಾಣ </a:t>
            </a:r>
            <a:r>
              <a:rPr lang="en-GB" sz="20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0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36107" y="1799776"/>
            <a:ext cx="4619296" cy="408327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17506" y="1799776"/>
            <a:ext cx="4619296" cy="41585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87156" y="2127272"/>
            <a:ext cx="4214794" cy="386435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42062" y="1766469"/>
            <a:ext cx="4713341" cy="4225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32251" y="1672642"/>
            <a:ext cx="4804551" cy="4424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2" name="Picture 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32251" y="1661402"/>
            <a:ext cx="4823152" cy="44352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140450" y="1804107"/>
            <a:ext cx="35314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ಕಾರಣಗಳು</a:t>
            </a:r>
            <a:endParaRPr lang="en-US" sz="36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893230" y="935199"/>
            <a:ext cx="555734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n-IN" sz="3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ಕಬ್ಬಿಣ ಮತ್ತು ಉಕ್ಕಿನ ಕೈಗಾರಿಕೆ</a:t>
            </a:r>
            <a:r>
              <a:rPr lang="en-GB" sz="3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  <a:endParaRPr lang="en-US" sz="36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0706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27310" y="5454768"/>
            <a:ext cx="1170177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ಭಾರತದಲ್ಲಿ ಒಟ್ಟು ಒಂಬತ್ತು ಬೃಹತ್ ಕಬ್ಬಿಣ ಮತ್ತು ಉಕ್ಕಿನ ಕೈಗಾರಿಕೆಗಳಿವೆ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ದೇಶದಲ್ಲಿ ಪ್ರಥಮ ಉಕ್ಕಿನ ಕೈಗಾರಿಕೆಯು 1970ರಲ್ಲಿ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ಪಶ್ಚಿಮ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ಬಂಗಾಳದ ಕುಲ್ಟಿ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ಎಂಬಲ್ಲಿ ಬೆಂಗಾಲ್ ಐರನ್ ಕಂಪನಿ ಲಿಮಿಟೆಡ್ ಸಂಸ್ಥೆಯಿಂದ ಸ್ಥಾಪಿತಗೊಂಡಿತು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419408" y="978762"/>
            <a:ext cx="1215397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ಹಂಚಿಕೆ</a:t>
            </a:r>
            <a:endParaRPr lang="en-US" sz="36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2263" y="1811403"/>
            <a:ext cx="5064496" cy="339121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50573" y="1811403"/>
            <a:ext cx="5177731" cy="3391219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203572" y="978762"/>
            <a:ext cx="64940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n-IN" sz="3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ಕಬ್ಬಿಣ ಮತ್ತು ಉಕ್ಕಿನ ಕೈಗಾರಿಕೆ</a:t>
            </a:r>
            <a:r>
              <a:rPr lang="en-GB" sz="36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  <a:endParaRPr lang="en-US" sz="36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6977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330D93B-A804-45D3-AEA0-90287690BA15}"/>
              </a:ext>
            </a:extLst>
          </p:cNvPr>
          <p:cNvSpPr/>
          <p:nvPr/>
        </p:nvSpPr>
        <p:spPr>
          <a:xfrm>
            <a:off x="4019149" y="237781"/>
            <a:ext cx="415370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ಪ</a:t>
            </a:r>
            <a:r>
              <a:rPr kumimoji="0" lang="kn-IN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್</a:t>
            </a:r>
            <a:r>
              <a:rPr kumimoji="0" lang="en-US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ರ</a:t>
            </a:r>
            <a:r>
              <a:rPr kumimoji="0" lang="kn-IN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ಸ</a:t>
            </a:r>
            <a:r>
              <a:rPr kumimoji="0" lang="en-US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್</a:t>
            </a:r>
            <a:r>
              <a:rPr kumimoji="0" lang="kn-IN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ತ</a:t>
            </a:r>
            <a:r>
              <a:rPr kumimoji="0" lang="en-US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ು</a:t>
            </a:r>
            <a:r>
              <a:rPr kumimoji="0" lang="kn-IN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ತ</a:t>
            </a:r>
            <a:r>
              <a:rPr kumimoji="0" lang="en-US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ಿ</a:t>
            </a:r>
            <a:r>
              <a:rPr kumimoji="0" lang="kn-IN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ಪ</a:t>
            </a:r>
            <a:r>
              <a:rPr kumimoji="0" lang="en-US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ಡ</a:t>
            </a:r>
            <a:r>
              <a:rPr kumimoji="0" lang="kn-IN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ಿ</a:t>
            </a:r>
            <a:r>
              <a:rPr kumimoji="0" lang="en-US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ಸ</a:t>
            </a:r>
            <a:r>
              <a:rPr kumimoji="0" lang="kn-IN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ು</a:t>
            </a:r>
            <a:r>
              <a:rPr kumimoji="0" lang="en-US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ವ</a:t>
            </a:r>
            <a:r>
              <a:rPr kumimoji="0" lang="kn-IN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ವ</a:t>
            </a:r>
            <a:r>
              <a:rPr kumimoji="0" lang="en-US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ರ</a:t>
            </a:r>
            <a:r>
              <a:rPr kumimoji="0" lang="kn-IN" sz="5400" i="0" u="none" strike="noStrike" kern="1200" normalizeH="0" baseline="0" noProof="0" dirty="0">
                <a:solidFill>
                  <a:srgbClr val="00B0F0"/>
                </a:solidFill>
                <a:uLnTx/>
                <a:uFillTx/>
                <a:latin typeface="NudiUni08e" pitchFamily="2" charset="0"/>
                <a:ea typeface="+mn-ea"/>
                <a:cs typeface="NudiUni08e" pitchFamily="2" charset="0"/>
              </a:rPr>
              <a:t>ು</a:t>
            </a:r>
            <a:endParaRPr kumimoji="0" lang="en-US" sz="5400" i="0" u="none" strike="noStrike" kern="1200" normalizeH="0" baseline="0" noProof="0" dirty="0">
              <a:solidFill>
                <a:srgbClr val="00B0F0"/>
              </a:solidFill>
              <a:uLnTx/>
              <a:uFillTx/>
              <a:latin typeface="NudiUni08e" pitchFamily="2" charset="0"/>
              <a:ea typeface="+mn-ea"/>
              <a:cs typeface="NudiUni08e" pitchFamily="2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109788" y="1657350"/>
            <a:ext cx="7967662" cy="3979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73182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10789" y="5373518"/>
            <a:ext cx="1184983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1907 ರಲ್ಲಿ ಟಾಟಾ ಐರನ್ ಅಂಡ್ ಸ್ಟೀಲ್ ಕಂಪನಿಯು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ಜಮ್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ಶೇಡ್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ಪುರದಲ್ಲಿ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ಹಾಗೂ </a:t>
            </a:r>
            <a:endParaRPr lang="en-IN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1919 ರಲ್ಲಿ ದಿ ಇಂಡಿಯನ್ ಐರನ್ ಅಂಡ್ ಸ್ಟೀಲ್ ಕಂಪನಿಯು ಪಶ್ಚಿಮ ಬಂಗಾಳದ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ಬರ್ನಪುರ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ಎಂಬಲ್ಲಿ ಉಕ್ಕಿನ ಸ್ಥಾವರವನ್ನು ಆರಂಭಿಸಿತು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233501" y="940934"/>
            <a:ext cx="420847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n-IN" sz="32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ಕಬ್ಬಿಣ ಮತ್ತು ಉಕ್ಕಿನ ಕೈಗಾರಿಕೆ</a:t>
            </a:r>
            <a:r>
              <a:rPr lang="en-GB" sz="32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  <a:endParaRPr lang="en-US" sz="32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02438" y="844882"/>
            <a:ext cx="1101584" cy="6192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ಹಂಚಿಕೆ</a:t>
            </a:r>
            <a:endParaRPr lang="en-US" sz="32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85277" y="1844566"/>
            <a:ext cx="4581604" cy="3165472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19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30310" y="1844566"/>
            <a:ext cx="4881094" cy="314046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631423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68014" y="5801562"/>
            <a:ext cx="11792607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1923ರಲ್ಲಿ ಮೈಸೂರು ರಾಜ್ಯ ಸಂಸ್ಥಾನವು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ದಿ ಮೈಸೂರು ಐರನ್ ಅಂಡ್ ಸ್ಟೀಲ್ ಇಂಡಸ್ಟ್ರೀಸ್ ಲಿಮಿಟೆಡ್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ನ್ನು ಭದ್ರಾವತಿಯಲ್ಲಿ ಸ್ಥಾಪಿಸಿತು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799636" y="929759"/>
            <a:ext cx="496599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n-IN" sz="32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ಕಬ್ಬಿಣ ಮತ್ತು ಉಕ್ಕಿನ ಕೈಗಾರಿಕೆ</a:t>
            </a:r>
            <a:r>
              <a:rPr lang="en-GB" sz="32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  <a:endParaRPr lang="en-US" sz="32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476314" y="929759"/>
            <a:ext cx="1101584" cy="6192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200" b="1" dirty="0" err="1">
                <a:solidFill>
                  <a:srgbClr val="FFC0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ಹಂಚಿಕೆ</a:t>
            </a:r>
            <a:endParaRPr lang="en-US" sz="3200" b="1" dirty="0">
              <a:solidFill>
                <a:srgbClr val="FFC000"/>
              </a:solidFill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2752" y="1725769"/>
            <a:ext cx="5381565" cy="3650271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64317" y="1725770"/>
            <a:ext cx="5232905" cy="365027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0100809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82137" y="1734295"/>
            <a:ext cx="6571556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+mj-lt"/>
              <a:buAutoNum type="arabicPeriod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ಟಾಟಾ ಕಬ್ಬಿಣ ಮತ್ತು ಉಕ್ಕಿನ ಕೈಗಾರಿಕೆ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</a:p>
          <a:p>
            <a:pPr lvl="0"/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(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lgerian" pitchFamily="82" charset="0"/>
                <a:cs typeface="Arial" pitchFamily="34" charset="0"/>
              </a:rPr>
              <a:t>TISCO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)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ಜಮ್ ಶೇಡ್ ಪುರ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– </a:t>
            </a:r>
            <a:r>
              <a:rPr lang="kn-IN" sz="28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ಜಾರ್ಖಂಡ್</a:t>
            </a:r>
            <a:endParaRPr lang="en-US" sz="28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lvl="0"/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+mj-lt"/>
              <a:buAutoNum type="arabicPeriod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ಇಂಡಿಯನ್ ಐರನ್ ಮತ್ತು ಸ್ಟೀಲ್ ಕಂಪನಿ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</a:p>
          <a:p>
            <a:pPr lvl="0"/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 (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lgerian" pitchFamily="82" charset="0"/>
                <a:cs typeface="NudiUni01e" pitchFamily="2" charset="0"/>
              </a:rPr>
              <a:t>IISCO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ಬರ್ನ್ ಪುರ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- </a:t>
            </a:r>
            <a:r>
              <a:rPr lang="kn-IN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ಪಶ್ಚಿಮ ಬಂಗಾಳ</a:t>
            </a:r>
            <a:r>
              <a:rPr lang="en-GB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</a:p>
          <a:p>
            <a:pPr lvl="0"/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+mj-lt"/>
              <a:buAutoNum type="arabicPeriod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ವಿಶ್ವೇಶ್ವರಯ್ಯ ಐರನ್ ಮತ್ತು ಸ್ಟೀಲ್ ಕಂಪನಿ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</a:p>
          <a:p>
            <a:pPr lvl="0"/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(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lgerian" pitchFamily="82" charset="0"/>
                <a:cs typeface="NudiUni01e" pitchFamily="2" charset="0"/>
              </a:rPr>
              <a:t>VISCO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 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ಭದ್ರಾವತಿ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– </a:t>
            </a:r>
            <a:r>
              <a:rPr lang="kn-IN" sz="28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ಕರ್ನಾಟಕ</a:t>
            </a:r>
            <a:r>
              <a:rPr lang="en-GB" sz="2800" b="1" dirty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lvl="0"/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+mj-lt"/>
              <a:buAutoNum type="arabicPeriod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ಬಿಲಾಯಿ ಐರನ್ ಮತ್ತು ಸ್ಟೀಲ್ ಕಂಪನಿ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</a:p>
          <a:p>
            <a:pPr lvl="0"/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ಬಿಲಾಯಿ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–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ಛತ್ತೀಸ್ ಘಡ 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103394" y="201112"/>
            <a:ext cx="6327374" cy="6192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529525" y="840278"/>
            <a:ext cx="91322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ಪ್ರಸ್ತುತ ಭಾರತದಲ್ಲಿರುವ ಕಬ್ಬಿಣ ಮತ್ತು ಉಕ್ಕಿನ ಪ್ರಮುಖ ಕೈಗಾರಿಕೆಗಳು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8029260" y="1409066"/>
            <a:ext cx="1214438" cy="966788"/>
          </a:xfrm>
          <a:custGeom>
            <a:avLst/>
            <a:gdLst>
              <a:gd name="connsiteX0" fmla="*/ 0 w 1213253"/>
              <a:gd name="connsiteY0" fmla="*/ 93671 h 967926"/>
              <a:gd name="connsiteX1" fmla="*/ 8921 w 1213253"/>
              <a:gd name="connsiteY1" fmla="*/ 196262 h 967926"/>
              <a:gd name="connsiteX2" fmla="*/ 75828 w 1213253"/>
              <a:gd name="connsiteY2" fmla="*/ 214104 h 967926"/>
              <a:gd name="connsiteX3" fmla="*/ 111512 w 1213253"/>
              <a:gd name="connsiteY3" fmla="*/ 236406 h 967926"/>
              <a:gd name="connsiteX4" fmla="*/ 151656 w 1213253"/>
              <a:gd name="connsiteY4" fmla="*/ 289932 h 967926"/>
              <a:gd name="connsiteX5" fmla="*/ 182880 w 1213253"/>
              <a:gd name="connsiteY5" fmla="*/ 298853 h 967926"/>
              <a:gd name="connsiteX6" fmla="*/ 209643 w 1213253"/>
              <a:gd name="connsiteY6" fmla="*/ 347919 h 967926"/>
              <a:gd name="connsiteX7" fmla="*/ 209643 w 1213253"/>
              <a:gd name="connsiteY7" fmla="*/ 392523 h 967926"/>
              <a:gd name="connsiteX8" fmla="*/ 129354 w 1213253"/>
              <a:gd name="connsiteY8" fmla="*/ 472812 h 967926"/>
              <a:gd name="connsiteX9" fmla="*/ 115973 w 1213253"/>
              <a:gd name="connsiteY9" fmla="*/ 504036 h 967926"/>
              <a:gd name="connsiteX10" fmla="*/ 120433 w 1213253"/>
              <a:gd name="connsiteY10" fmla="*/ 722600 h 967926"/>
              <a:gd name="connsiteX11" fmla="*/ 156117 w 1213253"/>
              <a:gd name="connsiteY11" fmla="*/ 762744 h 967926"/>
              <a:gd name="connsiteX12" fmla="*/ 200722 w 1213253"/>
              <a:gd name="connsiteY12" fmla="*/ 771665 h 967926"/>
              <a:gd name="connsiteX13" fmla="*/ 218564 w 1213253"/>
              <a:gd name="connsiteY13" fmla="*/ 802888 h 967926"/>
              <a:gd name="connsiteX14" fmla="*/ 245327 w 1213253"/>
              <a:gd name="connsiteY14" fmla="*/ 802888 h 967926"/>
              <a:gd name="connsiteX15" fmla="*/ 285471 w 1213253"/>
              <a:gd name="connsiteY15" fmla="*/ 860875 h 967926"/>
              <a:gd name="connsiteX16" fmla="*/ 356839 w 1213253"/>
              <a:gd name="connsiteY16" fmla="*/ 860875 h 967926"/>
              <a:gd name="connsiteX17" fmla="*/ 356839 w 1213253"/>
              <a:gd name="connsiteY17" fmla="*/ 909940 h 967926"/>
              <a:gd name="connsiteX18" fmla="*/ 432667 w 1213253"/>
              <a:gd name="connsiteY18" fmla="*/ 905480 h 967926"/>
              <a:gd name="connsiteX19" fmla="*/ 450509 w 1213253"/>
              <a:gd name="connsiteY19" fmla="*/ 896559 h 967926"/>
              <a:gd name="connsiteX20" fmla="*/ 454970 w 1213253"/>
              <a:gd name="connsiteY20" fmla="*/ 820730 h 967926"/>
              <a:gd name="connsiteX21" fmla="*/ 481733 w 1213253"/>
              <a:gd name="connsiteY21" fmla="*/ 785046 h 967926"/>
              <a:gd name="connsiteX22" fmla="*/ 499575 w 1213253"/>
              <a:gd name="connsiteY22" fmla="*/ 749362 h 967926"/>
              <a:gd name="connsiteX23" fmla="*/ 544179 w 1213253"/>
              <a:gd name="connsiteY23" fmla="*/ 740441 h 967926"/>
              <a:gd name="connsiteX24" fmla="*/ 597705 w 1213253"/>
              <a:gd name="connsiteY24" fmla="*/ 740441 h 967926"/>
              <a:gd name="connsiteX25" fmla="*/ 624468 w 1213253"/>
              <a:gd name="connsiteY25" fmla="*/ 785046 h 967926"/>
              <a:gd name="connsiteX26" fmla="*/ 651231 w 1213253"/>
              <a:gd name="connsiteY26" fmla="*/ 802888 h 967926"/>
              <a:gd name="connsiteX27" fmla="*/ 709217 w 1213253"/>
              <a:gd name="connsiteY27" fmla="*/ 825191 h 967926"/>
              <a:gd name="connsiteX28" fmla="*/ 771664 w 1213253"/>
              <a:gd name="connsiteY28" fmla="*/ 816270 h 967926"/>
              <a:gd name="connsiteX29" fmla="*/ 785046 w 1213253"/>
              <a:gd name="connsiteY29" fmla="*/ 851954 h 967926"/>
              <a:gd name="connsiteX30" fmla="*/ 807348 w 1213253"/>
              <a:gd name="connsiteY30" fmla="*/ 869796 h 967926"/>
              <a:gd name="connsiteX31" fmla="*/ 865335 w 1213253"/>
              <a:gd name="connsiteY31" fmla="*/ 905480 h 967926"/>
              <a:gd name="connsiteX32" fmla="*/ 932242 w 1213253"/>
              <a:gd name="connsiteY32" fmla="*/ 878717 h 967926"/>
              <a:gd name="connsiteX33" fmla="*/ 945623 w 1213253"/>
              <a:gd name="connsiteY33" fmla="*/ 874256 h 967926"/>
              <a:gd name="connsiteX34" fmla="*/ 936702 w 1213253"/>
              <a:gd name="connsiteY34" fmla="*/ 918861 h 967926"/>
              <a:gd name="connsiteX35" fmla="*/ 945623 w 1213253"/>
              <a:gd name="connsiteY35" fmla="*/ 959005 h 967926"/>
              <a:gd name="connsiteX36" fmla="*/ 999149 w 1213253"/>
              <a:gd name="connsiteY36" fmla="*/ 967926 h 967926"/>
              <a:gd name="connsiteX37" fmla="*/ 1008070 w 1213253"/>
              <a:gd name="connsiteY37" fmla="*/ 936703 h 967926"/>
              <a:gd name="connsiteX38" fmla="*/ 1016991 w 1213253"/>
              <a:gd name="connsiteY38" fmla="*/ 901019 h 967926"/>
              <a:gd name="connsiteX39" fmla="*/ 1052675 w 1213253"/>
              <a:gd name="connsiteY39" fmla="*/ 892098 h 967926"/>
              <a:gd name="connsiteX40" fmla="*/ 1074977 w 1213253"/>
              <a:gd name="connsiteY40" fmla="*/ 878717 h 967926"/>
              <a:gd name="connsiteX41" fmla="*/ 1061596 w 1213253"/>
              <a:gd name="connsiteY41" fmla="*/ 843033 h 967926"/>
              <a:gd name="connsiteX42" fmla="*/ 1034833 w 1213253"/>
              <a:gd name="connsiteY42" fmla="*/ 807349 h 967926"/>
              <a:gd name="connsiteX43" fmla="*/ 1043754 w 1213253"/>
              <a:gd name="connsiteY43" fmla="*/ 762744 h 967926"/>
              <a:gd name="connsiteX44" fmla="*/ 1008070 w 1213253"/>
              <a:gd name="connsiteY44" fmla="*/ 758283 h 967926"/>
              <a:gd name="connsiteX45" fmla="*/ 972386 w 1213253"/>
              <a:gd name="connsiteY45" fmla="*/ 695837 h 967926"/>
              <a:gd name="connsiteX46" fmla="*/ 985768 w 1213253"/>
              <a:gd name="connsiteY46" fmla="*/ 664613 h 967926"/>
              <a:gd name="connsiteX47" fmla="*/ 994689 w 1213253"/>
              <a:gd name="connsiteY47" fmla="*/ 646771 h 967926"/>
              <a:gd name="connsiteX48" fmla="*/ 990228 w 1213253"/>
              <a:gd name="connsiteY48" fmla="*/ 615548 h 967926"/>
              <a:gd name="connsiteX49" fmla="*/ 1003610 w 1213253"/>
              <a:gd name="connsiteY49" fmla="*/ 606627 h 967926"/>
              <a:gd name="connsiteX50" fmla="*/ 1034833 w 1213253"/>
              <a:gd name="connsiteY50" fmla="*/ 624469 h 967926"/>
              <a:gd name="connsiteX51" fmla="*/ 1066056 w 1213253"/>
              <a:gd name="connsiteY51" fmla="*/ 588785 h 967926"/>
              <a:gd name="connsiteX52" fmla="*/ 1074977 w 1213253"/>
              <a:gd name="connsiteY52" fmla="*/ 570943 h 967926"/>
              <a:gd name="connsiteX53" fmla="*/ 1074977 w 1213253"/>
              <a:gd name="connsiteY53" fmla="*/ 553101 h 967926"/>
              <a:gd name="connsiteX54" fmla="*/ 1092819 w 1213253"/>
              <a:gd name="connsiteY54" fmla="*/ 530799 h 967926"/>
              <a:gd name="connsiteX55" fmla="*/ 1159727 w 1213253"/>
              <a:gd name="connsiteY55" fmla="*/ 517417 h 967926"/>
              <a:gd name="connsiteX56" fmla="*/ 1168648 w 1213253"/>
              <a:gd name="connsiteY56" fmla="*/ 468352 h 967926"/>
              <a:gd name="connsiteX57" fmla="*/ 1190950 w 1213253"/>
              <a:gd name="connsiteY57" fmla="*/ 437128 h 967926"/>
              <a:gd name="connsiteX58" fmla="*/ 1195411 w 1213253"/>
              <a:gd name="connsiteY58" fmla="*/ 379142 h 967926"/>
              <a:gd name="connsiteX59" fmla="*/ 1213253 w 1213253"/>
              <a:gd name="connsiteY59" fmla="*/ 325616 h 967926"/>
              <a:gd name="connsiteX60" fmla="*/ 1204332 w 1213253"/>
              <a:gd name="connsiteY60" fmla="*/ 281011 h 967926"/>
              <a:gd name="connsiteX61" fmla="*/ 1155266 w 1213253"/>
              <a:gd name="connsiteY61" fmla="*/ 272090 h 967926"/>
              <a:gd name="connsiteX62" fmla="*/ 1110661 w 1213253"/>
              <a:gd name="connsiteY62" fmla="*/ 281011 h 967926"/>
              <a:gd name="connsiteX63" fmla="*/ 1030373 w 1213253"/>
              <a:gd name="connsiteY63" fmla="*/ 227485 h 967926"/>
              <a:gd name="connsiteX64" fmla="*/ 1003610 w 1213253"/>
              <a:gd name="connsiteY64" fmla="*/ 231946 h 967926"/>
              <a:gd name="connsiteX65" fmla="*/ 985768 w 1213253"/>
              <a:gd name="connsiteY65" fmla="*/ 285472 h 967926"/>
              <a:gd name="connsiteX66" fmla="*/ 967926 w 1213253"/>
              <a:gd name="connsiteY66" fmla="*/ 289932 h 967926"/>
              <a:gd name="connsiteX67" fmla="*/ 896558 w 1213253"/>
              <a:gd name="connsiteY67" fmla="*/ 281011 h 967926"/>
              <a:gd name="connsiteX68" fmla="*/ 878716 w 1213253"/>
              <a:gd name="connsiteY68" fmla="*/ 325616 h 967926"/>
              <a:gd name="connsiteX69" fmla="*/ 856414 w 1213253"/>
              <a:gd name="connsiteY69" fmla="*/ 325616 h 967926"/>
              <a:gd name="connsiteX70" fmla="*/ 802888 w 1213253"/>
              <a:gd name="connsiteY70" fmla="*/ 307774 h 967926"/>
              <a:gd name="connsiteX71" fmla="*/ 758283 w 1213253"/>
              <a:gd name="connsiteY71" fmla="*/ 321156 h 967926"/>
              <a:gd name="connsiteX72" fmla="*/ 677994 w 1213253"/>
              <a:gd name="connsiteY72" fmla="*/ 272090 h 967926"/>
              <a:gd name="connsiteX73" fmla="*/ 669073 w 1213253"/>
              <a:gd name="connsiteY73" fmla="*/ 205183 h 967926"/>
              <a:gd name="connsiteX74" fmla="*/ 664613 w 1213253"/>
              <a:gd name="connsiteY74" fmla="*/ 182880 h 967926"/>
              <a:gd name="connsiteX75" fmla="*/ 620008 w 1213253"/>
              <a:gd name="connsiteY75" fmla="*/ 173960 h 967926"/>
              <a:gd name="connsiteX76" fmla="*/ 597705 w 1213253"/>
              <a:gd name="connsiteY76" fmla="*/ 124894 h 967926"/>
              <a:gd name="connsiteX77" fmla="*/ 526337 w 1213253"/>
              <a:gd name="connsiteY77" fmla="*/ 120434 h 967926"/>
              <a:gd name="connsiteX78" fmla="*/ 504035 w 1213253"/>
              <a:gd name="connsiteY78" fmla="*/ 57987 h 967926"/>
              <a:gd name="connsiteX79" fmla="*/ 454970 w 1213253"/>
              <a:gd name="connsiteY79" fmla="*/ 8921 h 967926"/>
              <a:gd name="connsiteX80" fmla="*/ 419286 w 1213253"/>
              <a:gd name="connsiteY80" fmla="*/ 0 h 967926"/>
              <a:gd name="connsiteX81" fmla="*/ 401444 w 1213253"/>
              <a:gd name="connsiteY81" fmla="*/ 22303 h 967926"/>
              <a:gd name="connsiteX82" fmla="*/ 361299 w 1213253"/>
              <a:gd name="connsiteY82" fmla="*/ 4461 h 967926"/>
              <a:gd name="connsiteX83" fmla="*/ 343457 w 1213253"/>
              <a:gd name="connsiteY83" fmla="*/ 13382 h 967926"/>
              <a:gd name="connsiteX84" fmla="*/ 321155 w 1213253"/>
              <a:gd name="connsiteY84" fmla="*/ 31224 h 967926"/>
              <a:gd name="connsiteX85" fmla="*/ 281011 w 1213253"/>
              <a:gd name="connsiteY85" fmla="*/ 22303 h 967926"/>
              <a:gd name="connsiteX86" fmla="*/ 249787 w 1213253"/>
              <a:gd name="connsiteY86" fmla="*/ 40145 h 967926"/>
              <a:gd name="connsiteX87" fmla="*/ 165038 w 1213253"/>
              <a:gd name="connsiteY87" fmla="*/ 40145 h 967926"/>
              <a:gd name="connsiteX88" fmla="*/ 133815 w 1213253"/>
              <a:gd name="connsiteY88" fmla="*/ 35684 h 967926"/>
              <a:gd name="connsiteX89" fmla="*/ 133815 w 1213253"/>
              <a:gd name="connsiteY89" fmla="*/ 35684 h 967926"/>
              <a:gd name="connsiteX90" fmla="*/ 98131 w 1213253"/>
              <a:gd name="connsiteY90" fmla="*/ 75829 h 967926"/>
              <a:gd name="connsiteX91" fmla="*/ 98131 w 1213253"/>
              <a:gd name="connsiteY91" fmla="*/ 129355 h 967926"/>
              <a:gd name="connsiteX92" fmla="*/ 84749 w 1213253"/>
              <a:gd name="connsiteY92" fmla="*/ 129355 h 967926"/>
              <a:gd name="connsiteX93" fmla="*/ 0 w 1213253"/>
              <a:gd name="connsiteY93" fmla="*/ 93671 h 96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3253" h="967926">
                <a:moveTo>
                  <a:pt x="0" y="93671"/>
                </a:moveTo>
                <a:lnTo>
                  <a:pt x="8921" y="196262"/>
                </a:lnTo>
                <a:lnTo>
                  <a:pt x="75828" y="214104"/>
                </a:lnTo>
                <a:lnTo>
                  <a:pt x="111512" y="236406"/>
                </a:lnTo>
                <a:lnTo>
                  <a:pt x="151656" y="289932"/>
                </a:lnTo>
                <a:lnTo>
                  <a:pt x="182880" y="298853"/>
                </a:lnTo>
                <a:lnTo>
                  <a:pt x="209643" y="347919"/>
                </a:lnTo>
                <a:lnTo>
                  <a:pt x="209643" y="392523"/>
                </a:lnTo>
                <a:lnTo>
                  <a:pt x="129354" y="472812"/>
                </a:lnTo>
                <a:lnTo>
                  <a:pt x="115973" y="504036"/>
                </a:lnTo>
                <a:cubicBezTo>
                  <a:pt x="117460" y="576891"/>
                  <a:pt x="118946" y="649745"/>
                  <a:pt x="120433" y="722600"/>
                </a:cubicBezTo>
                <a:lnTo>
                  <a:pt x="156117" y="762744"/>
                </a:lnTo>
                <a:lnTo>
                  <a:pt x="200722" y="771665"/>
                </a:lnTo>
                <a:lnTo>
                  <a:pt x="218564" y="802888"/>
                </a:lnTo>
                <a:lnTo>
                  <a:pt x="245327" y="802888"/>
                </a:lnTo>
                <a:lnTo>
                  <a:pt x="285471" y="860875"/>
                </a:lnTo>
                <a:lnTo>
                  <a:pt x="356839" y="860875"/>
                </a:lnTo>
                <a:lnTo>
                  <a:pt x="356839" y="909940"/>
                </a:lnTo>
                <a:lnTo>
                  <a:pt x="432667" y="905480"/>
                </a:lnTo>
                <a:lnTo>
                  <a:pt x="450509" y="896559"/>
                </a:lnTo>
                <a:lnTo>
                  <a:pt x="454970" y="820730"/>
                </a:lnTo>
                <a:lnTo>
                  <a:pt x="481733" y="785046"/>
                </a:lnTo>
                <a:lnTo>
                  <a:pt x="499575" y="749362"/>
                </a:lnTo>
                <a:lnTo>
                  <a:pt x="544179" y="740441"/>
                </a:lnTo>
                <a:lnTo>
                  <a:pt x="597705" y="740441"/>
                </a:lnTo>
                <a:lnTo>
                  <a:pt x="624468" y="785046"/>
                </a:lnTo>
                <a:lnTo>
                  <a:pt x="651231" y="802888"/>
                </a:lnTo>
                <a:lnTo>
                  <a:pt x="709217" y="825191"/>
                </a:lnTo>
                <a:lnTo>
                  <a:pt x="771664" y="816270"/>
                </a:lnTo>
                <a:lnTo>
                  <a:pt x="785046" y="851954"/>
                </a:lnTo>
                <a:lnTo>
                  <a:pt x="807348" y="869796"/>
                </a:lnTo>
                <a:lnTo>
                  <a:pt x="865335" y="905480"/>
                </a:lnTo>
                <a:lnTo>
                  <a:pt x="932242" y="878717"/>
                </a:lnTo>
                <a:lnTo>
                  <a:pt x="945623" y="874256"/>
                </a:lnTo>
                <a:lnTo>
                  <a:pt x="936702" y="918861"/>
                </a:lnTo>
                <a:lnTo>
                  <a:pt x="945623" y="959005"/>
                </a:lnTo>
                <a:lnTo>
                  <a:pt x="999149" y="967926"/>
                </a:lnTo>
                <a:lnTo>
                  <a:pt x="1008070" y="936703"/>
                </a:lnTo>
                <a:lnTo>
                  <a:pt x="1016991" y="901019"/>
                </a:lnTo>
                <a:lnTo>
                  <a:pt x="1052675" y="892098"/>
                </a:lnTo>
                <a:lnTo>
                  <a:pt x="1074977" y="878717"/>
                </a:lnTo>
                <a:lnTo>
                  <a:pt x="1061596" y="843033"/>
                </a:lnTo>
                <a:lnTo>
                  <a:pt x="1034833" y="807349"/>
                </a:lnTo>
                <a:lnTo>
                  <a:pt x="1043754" y="762744"/>
                </a:lnTo>
                <a:lnTo>
                  <a:pt x="1008070" y="758283"/>
                </a:lnTo>
                <a:lnTo>
                  <a:pt x="972386" y="695837"/>
                </a:lnTo>
                <a:lnTo>
                  <a:pt x="985768" y="664613"/>
                </a:lnTo>
                <a:lnTo>
                  <a:pt x="994689" y="646771"/>
                </a:lnTo>
                <a:lnTo>
                  <a:pt x="990228" y="615548"/>
                </a:lnTo>
                <a:lnTo>
                  <a:pt x="1003610" y="606627"/>
                </a:lnTo>
                <a:lnTo>
                  <a:pt x="1034833" y="624469"/>
                </a:lnTo>
                <a:lnTo>
                  <a:pt x="1066056" y="588785"/>
                </a:lnTo>
                <a:lnTo>
                  <a:pt x="1074977" y="570943"/>
                </a:lnTo>
                <a:lnTo>
                  <a:pt x="1074977" y="553101"/>
                </a:lnTo>
                <a:lnTo>
                  <a:pt x="1092819" y="530799"/>
                </a:lnTo>
                <a:lnTo>
                  <a:pt x="1159727" y="517417"/>
                </a:lnTo>
                <a:lnTo>
                  <a:pt x="1168648" y="468352"/>
                </a:lnTo>
                <a:lnTo>
                  <a:pt x="1190950" y="437128"/>
                </a:lnTo>
                <a:lnTo>
                  <a:pt x="1195411" y="379142"/>
                </a:lnTo>
                <a:lnTo>
                  <a:pt x="1213253" y="325616"/>
                </a:lnTo>
                <a:lnTo>
                  <a:pt x="1204332" y="281011"/>
                </a:lnTo>
                <a:lnTo>
                  <a:pt x="1155266" y="272090"/>
                </a:lnTo>
                <a:lnTo>
                  <a:pt x="1110661" y="281011"/>
                </a:lnTo>
                <a:lnTo>
                  <a:pt x="1030373" y="227485"/>
                </a:lnTo>
                <a:lnTo>
                  <a:pt x="1003610" y="231946"/>
                </a:lnTo>
                <a:lnTo>
                  <a:pt x="985768" y="285472"/>
                </a:lnTo>
                <a:lnTo>
                  <a:pt x="967926" y="289932"/>
                </a:lnTo>
                <a:lnTo>
                  <a:pt x="896558" y="281011"/>
                </a:lnTo>
                <a:lnTo>
                  <a:pt x="878716" y="325616"/>
                </a:lnTo>
                <a:lnTo>
                  <a:pt x="856414" y="325616"/>
                </a:lnTo>
                <a:lnTo>
                  <a:pt x="802888" y="307774"/>
                </a:lnTo>
                <a:lnTo>
                  <a:pt x="758283" y="321156"/>
                </a:lnTo>
                <a:lnTo>
                  <a:pt x="677994" y="272090"/>
                </a:lnTo>
                <a:lnTo>
                  <a:pt x="669073" y="205183"/>
                </a:lnTo>
                <a:lnTo>
                  <a:pt x="664613" y="182880"/>
                </a:lnTo>
                <a:lnTo>
                  <a:pt x="620008" y="173960"/>
                </a:lnTo>
                <a:lnTo>
                  <a:pt x="597705" y="124894"/>
                </a:lnTo>
                <a:lnTo>
                  <a:pt x="526337" y="120434"/>
                </a:lnTo>
                <a:lnTo>
                  <a:pt x="504035" y="57987"/>
                </a:lnTo>
                <a:lnTo>
                  <a:pt x="454970" y="8921"/>
                </a:lnTo>
                <a:lnTo>
                  <a:pt x="419286" y="0"/>
                </a:lnTo>
                <a:lnTo>
                  <a:pt x="401444" y="22303"/>
                </a:lnTo>
                <a:lnTo>
                  <a:pt x="361299" y="4461"/>
                </a:lnTo>
                <a:lnTo>
                  <a:pt x="343457" y="13382"/>
                </a:lnTo>
                <a:lnTo>
                  <a:pt x="321155" y="31224"/>
                </a:lnTo>
                <a:lnTo>
                  <a:pt x="281011" y="22303"/>
                </a:lnTo>
                <a:lnTo>
                  <a:pt x="249787" y="40145"/>
                </a:lnTo>
                <a:lnTo>
                  <a:pt x="165038" y="40145"/>
                </a:lnTo>
                <a:lnTo>
                  <a:pt x="133815" y="35684"/>
                </a:lnTo>
                <a:lnTo>
                  <a:pt x="133815" y="35684"/>
                </a:lnTo>
                <a:lnTo>
                  <a:pt x="98131" y="75829"/>
                </a:lnTo>
                <a:lnTo>
                  <a:pt x="98131" y="129355"/>
                </a:lnTo>
                <a:lnTo>
                  <a:pt x="84749" y="129355"/>
                </a:lnTo>
                <a:lnTo>
                  <a:pt x="0" y="9367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8457885" y="2144079"/>
            <a:ext cx="482600" cy="539750"/>
          </a:xfrm>
          <a:custGeom>
            <a:avLst/>
            <a:gdLst>
              <a:gd name="connsiteX0" fmla="*/ 165038 w 481732"/>
              <a:gd name="connsiteY0" fmla="*/ 0 h 539719"/>
              <a:gd name="connsiteX1" fmla="*/ 75828 w 481732"/>
              <a:gd name="connsiteY1" fmla="*/ 8921 h 539719"/>
              <a:gd name="connsiteX2" fmla="*/ 31223 w 481732"/>
              <a:gd name="connsiteY2" fmla="*/ 80289 h 539719"/>
              <a:gd name="connsiteX3" fmla="*/ 22302 w 481732"/>
              <a:gd name="connsiteY3" fmla="*/ 160578 h 539719"/>
              <a:gd name="connsiteX4" fmla="*/ 0 w 481732"/>
              <a:gd name="connsiteY4" fmla="*/ 178419 h 539719"/>
              <a:gd name="connsiteX5" fmla="*/ 0 w 481732"/>
              <a:gd name="connsiteY5" fmla="*/ 223024 h 539719"/>
              <a:gd name="connsiteX6" fmla="*/ 35684 w 481732"/>
              <a:gd name="connsiteY6" fmla="*/ 258708 h 539719"/>
              <a:gd name="connsiteX7" fmla="*/ 62447 w 481732"/>
              <a:gd name="connsiteY7" fmla="*/ 338997 h 539719"/>
              <a:gd name="connsiteX8" fmla="*/ 107051 w 481732"/>
              <a:gd name="connsiteY8" fmla="*/ 356839 h 539719"/>
              <a:gd name="connsiteX9" fmla="*/ 133814 w 481732"/>
              <a:gd name="connsiteY9" fmla="*/ 414825 h 539719"/>
              <a:gd name="connsiteX10" fmla="*/ 214103 w 481732"/>
              <a:gd name="connsiteY10" fmla="*/ 437128 h 539719"/>
              <a:gd name="connsiteX11" fmla="*/ 223024 w 481732"/>
              <a:gd name="connsiteY11" fmla="*/ 486193 h 539719"/>
              <a:gd name="connsiteX12" fmla="*/ 249787 w 481732"/>
              <a:gd name="connsiteY12" fmla="*/ 486193 h 539719"/>
              <a:gd name="connsiteX13" fmla="*/ 281010 w 481732"/>
              <a:gd name="connsiteY13" fmla="*/ 539719 h 539719"/>
              <a:gd name="connsiteX14" fmla="*/ 330076 w 481732"/>
              <a:gd name="connsiteY14" fmla="*/ 472812 h 539719"/>
              <a:gd name="connsiteX15" fmla="*/ 321155 w 481732"/>
              <a:gd name="connsiteY15" fmla="*/ 414825 h 539719"/>
              <a:gd name="connsiteX16" fmla="*/ 388062 w 481732"/>
              <a:gd name="connsiteY16" fmla="*/ 379141 h 539719"/>
              <a:gd name="connsiteX17" fmla="*/ 437128 w 481732"/>
              <a:gd name="connsiteY17" fmla="*/ 392523 h 539719"/>
              <a:gd name="connsiteX18" fmla="*/ 437128 w 481732"/>
              <a:gd name="connsiteY18" fmla="*/ 392523 h 539719"/>
              <a:gd name="connsiteX19" fmla="*/ 481732 w 481732"/>
              <a:gd name="connsiteY19" fmla="*/ 383602 h 539719"/>
              <a:gd name="connsiteX20" fmla="*/ 468351 w 481732"/>
              <a:gd name="connsiteY20" fmla="*/ 347918 h 539719"/>
              <a:gd name="connsiteX21" fmla="*/ 468351 w 481732"/>
              <a:gd name="connsiteY21" fmla="*/ 298853 h 539719"/>
              <a:gd name="connsiteX22" fmla="*/ 481732 w 481732"/>
              <a:gd name="connsiteY22" fmla="*/ 263169 h 539719"/>
              <a:gd name="connsiteX23" fmla="*/ 459430 w 481732"/>
              <a:gd name="connsiteY23" fmla="*/ 231945 h 539719"/>
              <a:gd name="connsiteX24" fmla="*/ 437128 w 481732"/>
              <a:gd name="connsiteY24" fmla="*/ 173959 h 539719"/>
              <a:gd name="connsiteX25" fmla="*/ 361299 w 481732"/>
              <a:gd name="connsiteY25" fmla="*/ 120433 h 539719"/>
              <a:gd name="connsiteX26" fmla="*/ 338997 w 481732"/>
              <a:gd name="connsiteY26" fmla="*/ 75828 h 539719"/>
              <a:gd name="connsiteX27" fmla="*/ 281010 w 481732"/>
              <a:gd name="connsiteY27" fmla="*/ 89210 h 539719"/>
              <a:gd name="connsiteX28" fmla="*/ 209643 w 481732"/>
              <a:gd name="connsiteY28" fmla="*/ 62447 h 539719"/>
              <a:gd name="connsiteX29" fmla="*/ 165038 w 481732"/>
              <a:gd name="connsiteY29" fmla="*/ 0 h 53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1732" h="539719">
                <a:moveTo>
                  <a:pt x="165038" y="0"/>
                </a:moveTo>
                <a:lnTo>
                  <a:pt x="75828" y="8921"/>
                </a:lnTo>
                <a:lnTo>
                  <a:pt x="31223" y="80289"/>
                </a:lnTo>
                <a:lnTo>
                  <a:pt x="22302" y="160578"/>
                </a:lnTo>
                <a:lnTo>
                  <a:pt x="0" y="178419"/>
                </a:lnTo>
                <a:lnTo>
                  <a:pt x="0" y="223024"/>
                </a:lnTo>
                <a:lnTo>
                  <a:pt x="35684" y="258708"/>
                </a:lnTo>
                <a:lnTo>
                  <a:pt x="62447" y="338997"/>
                </a:lnTo>
                <a:lnTo>
                  <a:pt x="107051" y="356839"/>
                </a:lnTo>
                <a:lnTo>
                  <a:pt x="133814" y="414825"/>
                </a:lnTo>
                <a:lnTo>
                  <a:pt x="214103" y="437128"/>
                </a:lnTo>
                <a:lnTo>
                  <a:pt x="223024" y="486193"/>
                </a:lnTo>
                <a:lnTo>
                  <a:pt x="249787" y="486193"/>
                </a:lnTo>
                <a:lnTo>
                  <a:pt x="281010" y="539719"/>
                </a:lnTo>
                <a:lnTo>
                  <a:pt x="330076" y="472812"/>
                </a:lnTo>
                <a:lnTo>
                  <a:pt x="321155" y="414825"/>
                </a:lnTo>
                <a:lnTo>
                  <a:pt x="388062" y="379141"/>
                </a:lnTo>
                <a:lnTo>
                  <a:pt x="437128" y="392523"/>
                </a:lnTo>
                <a:lnTo>
                  <a:pt x="437128" y="392523"/>
                </a:lnTo>
                <a:lnTo>
                  <a:pt x="481732" y="383602"/>
                </a:lnTo>
                <a:lnTo>
                  <a:pt x="468351" y="347918"/>
                </a:lnTo>
                <a:lnTo>
                  <a:pt x="468351" y="298853"/>
                </a:lnTo>
                <a:lnTo>
                  <a:pt x="481732" y="263169"/>
                </a:lnTo>
                <a:lnTo>
                  <a:pt x="459430" y="231945"/>
                </a:lnTo>
                <a:lnTo>
                  <a:pt x="437128" y="173959"/>
                </a:lnTo>
                <a:lnTo>
                  <a:pt x="361299" y="120433"/>
                </a:lnTo>
                <a:lnTo>
                  <a:pt x="338997" y="75828"/>
                </a:lnTo>
                <a:lnTo>
                  <a:pt x="281010" y="89210"/>
                </a:lnTo>
                <a:lnTo>
                  <a:pt x="209643" y="62447"/>
                </a:lnTo>
                <a:lnTo>
                  <a:pt x="165038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8116573" y="2317116"/>
            <a:ext cx="522287" cy="465138"/>
          </a:xfrm>
          <a:custGeom>
            <a:avLst/>
            <a:gdLst>
              <a:gd name="connsiteX0" fmla="*/ 336884 w 521791"/>
              <a:gd name="connsiteY0" fmla="*/ 0 h 466065"/>
              <a:gd name="connsiteX1" fmla="*/ 271027 w 521791"/>
              <a:gd name="connsiteY1" fmla="*/ 2533 h 466065"/>
              <a:gd name="connsiteX2" fmla="*/ 238099 w 521791"/>
              <a:gd name="connsiteY2" fmla="*/ 48126 h 466065"/>
              <a:gd name="connsiteX3" fmla="*/ 200104 w 521791"/>
              <a:gd name="connsiteY3" fmla="*/ 60791 h 466065"/>
              <a:gd name="connsiteX4" fmla="*/ 131714 w 521791"/>
              <a:gd name="connsiteY4" fmla="*/ 98785 h 466065"/>
              <a:gd name="connsiteX5" fmla="*/ 131714 w 521791"/>
              <a:gd name="connsiteY5" fmla="*/ 134247 h 466065"/>
              <a:gd name="connsiteX6" fmla="*/ 151978 w 521791"/>
              <a:gd name="connsiteY6" fmla="*/ 174774 h 466065"/>
              <a:gd name="connsiteX7" fmla="*/ 159577 w 521791"/>
              <a:gd name="connsiteY7" fmla="*/ 207703 h 466065"/>
              <a:gd name="connsiteX8" fmla="*/ 169709 w 521791"/>
              <a:gd name="connsiteY8" fmla="*/ 222900 h 466065"/>
              <a:gd name="connsiteX9" fmla="*/ 141846 w 521791"/>
              <a:gd name="connsiteY9" fmla="*/ 235565 h 466065"/>
              <a:gd name="connsiteX10" fmla="*/ 53192 w 521791"/>
              <a:gd name="connsiteY10" fmla="*/ 263428 h 466065"/>
              <a:gd name="connsiteX11" fmla="*/ 22797 w 521791"/>
              <a:gd name="connsiteY11" fmla="*/ 321686 h 466065"/>
              <a:gd name="connsiteX12" fmla="*/ 0 w 521791"/>
              <a:gd name="connsiteY12" fmla="*/ 339417 h 466065"/>
              <a:gd name="connsiteX13" fmla="*/ 7599 w 521791"/>
              <a:gd name="connsiteY13" fmla="*/ 369812 h 466065"/>
              <a:gd name="connsiteX14" fmla="*/ 20264 w 521791"/>
              <a:gd name="connsiteY14" fmla="*/ 397675 h 466065"/>
              <a:gd name="connsiteX15" fmla="*/ 113983 w 521791"/>
              <a:gd name="connsiteY15" fmla="*/ 402741 h 466065"/>
              <a:gd name="connsiteX16" fmla="*/ 134247 w 521791"/>
              <a:gd name="connsiteY16" fmla="*/ 390076 h 466065"/>
              <a:gd name="connsiteX17" fmla="*/ 162110 w 521791"/>
              <a:gd name="connsiteY17" fmla="*/ 387543 h 466065"/>
              <a:gd name="connsiteX18" fmla="*/ 189972 w 521791"/>
              <a:gd name="connsiteY18" fmla="*/ 405274 h 466065"/>
              <a:gd name="connsiteX19" fmla="*/ 243165 w 521791"/>
              <a:gd name="connsiteY19" fmla="*/ 466065 h 466065"/>
              <a:gd name="connsiteX20" fmla="*/ 288758 w 521791"/>
              <a:gd name="connsiteY20" fmla="*/ 430604 h 466065"/>
              <a:gd name="connsiteX21" fmla="*/ 359681 w 521791"/>
              <a:gd name="connsiteY21" fmla="*/ 433136 h 466065"/>
              <a:gd name="connsiteX22" fmla="*/ 390077 w 521791"/>
              <a:gd name="connsiteY22" fmla="*/ 405274 h 466065"/>
              <a:gd name="connsiteX23" fmla="*/ 423005 w 521791"/>
              <a:gd name="connsiteY23" fmla="*/ 359681 h 466065"/>
              <a:gd name="connsiteX24" fmla="*/ 466065 w 521791"/>
              <a:gd name="connsiteY24" fmla="*/ 341950 h 466065"/>
              <a:gd name="connsiteX25" fmla="*/ 488862 w 521791"/>
              <a:gd name="connsiteY25" fmla="*/ 331818 h 466065"/>
              <a:gd name="connsiteX26" fmla="*/ 521791 w 521791"/>
              <a:gd name="connsiteY26" fmla="*/ 344483 h 466065"/>
              <a:gd name="connsiteX27" fmla="*/ 519258 w 521791"/>
              <a:gd name="connsiteY27" fmla="*/ 321686 h 466065"/>
              <a:gd name="connsiteX28" fmla="*/ 501527 w 521791"/>
              <a:gd name="connsiteY28" fmla="*/ 296356 h 466065"/>
              <a:gd name="connsiteX29" fmla="*/ 516725 w 521791"/>
              <a:gd name="connsiteY29" fmla="*/ 253296 h 466065"/>
              <a:gd name="connsiteX30" fmla="*/ 476197 w 521791"/>
              <a:gd name="connsiteY30" fmla="*/ 240631 h 466065"/>
              <a:gd name="connsiteX31" fmla="*/ 448335 w 521791"/>
              <a:gd name="connsiteY31" fmla="*/ 192505 h 466065"/>
              <a:gd name="connsiteX32" fmla="*/ 410340 w 521791"/>
              <a:gd name="connsiteY32" fmla="*/ 167175 h 466065"/>
              <a:gd name="connsiteX33" fmla="*/ 379945 w 521791"/>
              <a:gd name="connsiteY33" fmla="*/ 88653 h 466065"/>
              <a:gd name="connsiteX34" fmla="*/ 349549 w 521791"/>
              <a:gd name="connsiteY34" fmla="*/ 53192 h 466065"/>
              <a:gd name="connsiteX35" fmla="*/ 336884 w 521791"/>
              <a:gd name="connsiteY35" fmla="*/ 0 h 46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1791" h="466065">
                <a:moveTo>
                  <a:pt x="336884" y="0"/>
                </a:moveTo>
                <a:lnTo>
                  <a:pt x="271027" y="2533"/>
                </a:lnTo>
                <a:lnTo>
                  <a:pt x="238099" y="48126"/>
                </a:lnTo>
                <a:lnTo>
                  <a:pt x="200104" y="60791"/>
                </a:lnTo>
                <a:lnTo>
                  <a:pt x="131714" y="98785"/>
                </a:lnTo>
                <a:lnTo>
                  <a:pt x="131714" y="134247"/>
                </a:lnTo>
                <a:lnTo>
                  <a:pt x="151978" y="174774"/>
                </a:lnTo>
                <a:lnTo>
                  <a:pt x="159577" y="207703"/>
                </a:lnTo>
                <a:lnTo>
                  <a:pt x="169709" y="222900"/>
                </a:lnTo>
                <a:lnTo>
                  <a:pt x="141846" y="235565"/>
                </a:lnTo>
                <a:lnTo>
                  <a:pt x="53192" y="263428"/>
                </a:lnTo>
                <a:lnTo>
                  <a:pt x="22797" y="321686"/>
                </a:lnTo>
                <a:lnTo>
                  <a:pt x="0" y="339417"/>
                </a:lnTo>
                <a:lnTo>
                  <a:pt x="7599" y="369812"/>
                </a:lnTo>
                <a:lnTo>
                  <a:pt x="20264" y="397675"/>
                </a:lnTo>
                <a:lnTo>
                  <a:pt x="113983" y="402741"/>
                </a:lnTo>
                <a:lnTo>
                  <a:pt x="134247" y="390076"/>
                </a:lnTo>
                <a:lnTo>
                  <a:pt x="162110" y="387543"/>
                </a:lnTo>
                <a:lnTo>
                  <a:pt x="189972" y="405274"/>
                </a:lnTo>
                <a:lnTo>
                  <a:pt x="243165" y="466065"/>
                </a:lnTo>
                <a:lnTo>
                  <a:pt x="288758" y="430604"/>
                </a:lnTo>
                <a:lnTo>
                  <a:pt x="359681" y="433136"/>
                </a:lnTo>
                <a:lnTo>
                  <a:pt x="390077" y="405274"/>
                </a:lnTo>
                <a:lnTo>
                  <a:pt x="423005" y="359681"/>
                </a:lnTo>
                <a:lnTo>
                  <a:pt x="466065" y="341950"/>
                </a:lnTo>
                <a:lnTo>
                  <a:pt x="488862" y="331818"/>
                </a:lnTo>
                <a:lnTo>
                  <a:pt x="521791" y="344483"/>
                </a:lnTo>
                <a:lnTo>
                  <a:pt x="519258" y="321686"/>
                </a:lnTo>
                <a:lnTo>
                  <a:pt x="501527" y="296356"/>
                </a:lnTo>
                <a:lnTo>
                  <a:pt x="516725" y="253296"/>
                </a:lnTo>
                <a:lnTo>
                  <a:pt x="476197" y="240631"/>
                </a:lnTo>
                <a:lnTo>
                  <a:pt x="448335" y="192505"/>
                </a:lnTo>
                <a:lnTo>
                  <a:pt x="410340" y="167175"/>
                </a:lnTo>
                <a:lnTo>
                  <a:pt x="379945" y="88653"/>
                </a:lnTo>
                <a:lnTo>
                  <a:pt x="349549" y="53192"/>
                </a:lnTo>
                <a:lnTo>
                  <a:pt x="33688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8200710" y="2572704"/>
            <a:ext cx="542925" cy="561975"/>
          </a:xfrm>
          <a:custGeom>
            <a:avLst/>
            <a:gdLst>
              <a:gd name="connsiteX0" fmla="*/ 22797 w 542054"/>
              <a:gd name="connsiteY0" fmla="*/ 146912 h 562318"/>
              <a:gd name="connsiteX1" fmla="*/ 0 w 542054"/>
              <a:gd name="connsiteY1" fmla="*/ 205170 h 562318"/>
              <a:gd name="connsiteX2" fmla="*/ 55725 w 542054"/>
              <a:gd name="connsiteY2" fmla="*/ 245697 h 562318"/>
              <a:gd name="connsiteX3" fmla="*/ 96252 w 542054"/>
              <a:gd name="connsiteY3" fmla="*/ 321686 h 562318"/>
              <a:gd name="connsiteX4" fmla="*/ 157044 w 542054"/>
              <a:gd name="connsiteY4" fmla="*/ 347016 h 562318"/>
              <a:gd name="connsiteX5" fmla="*/ 151978 w 542054"/>
              <a:gd name="connsiteY5" fmla="*/ 400208 h 562318"/>
              <a:gd name="connsiteX6" fmla="*/ 164643 w 542054"/>
              <a:gd name="connsiteY6" fmla="*/ 415406 h 562318"/>
              <a:gd name="connsiteX7" fmla="*/ 164643 w 542054"/>
              <a:gd name="connsiteY7" fmla="*/ 438203 h 562318"/>
              <a:gd name="connsiteX8" fmla="*/ 164643 w 542054"/>
              <a:gd name="connsiteY8" fmla="*/ 501527 h 562318"/>
              <a:gd name="connsiteX9" fmla="*/ 197571 w 542054"/>
              <a:gd name="connsiteY9" fmla="*/ 552186 h 562318"/>
              <a:gd name="connsiteX10" fmla="*/ 248230 w 542054"/>
              <a:gd name="connsiteY10" fmla="*/ 557252 h 562318"/>
              <a:gd name="connsiteX11" fmla="*/ 298890 w 542054"/>
              <a:gd name="connsiteY11" fmla="*/ 526857 h 562318"/>
              <a:gd name="connsiteX12" fmla="*/ 311554 w 542054"/>
              <a:gd name="connsiteY12" fmla="*/ 526857 h 562318"/>
              <a:gd name="connsiteX13" fmla="*/ 324219 w 542054"/>
              <a:gd name="connsiteY13" fmla="*/ 557252 h 562318"/>
              <a:gd name="connsiteX14" fmla="*/ 387543 w 542054"/>
              <a:gd name="connsiteY14" fmla="*/ 562318 h 562318"/>
              <a:gd name="connsiteX15" fmla="*/ 440736 w 542054"/>
              <a:gd name="connsiteY15" fmla="*/ 544587 h 562318"/>
              <a:gd name="connsiteX16" fmla="*/ 481263 w 542054"/>
              <a:gd name="connsiteY16" fmla="*/ 491395 h 562318"/>
              <a:gd name="connsiteX17" fmla="*/ 488862 w 542054"/>
              <a:gd name="connsiteY17" fmla="*/ 448335 h 562318"/>
              <a:gd name="connsiteX18" fmla="*/ 466065 w 542054"/>
              <a:gd name="connsiteY18" fmla="*/ 433137 h 562318"/>
              <a:gd name="connsiteX19" fmla="*/ 453400 w 542054"/>
              <a:gd name="connsiteY19" fmla="*/ 453401 h 562318"/>
              <a:gd name="connsiteX20" fmla="*/ 438203 w 542054"/>
              <a:gd name="connsiteY20" fmla="*/ 458466 h 562318"/>
              <a:gd name="connsiteX21" fmla="*/ 402741 w 542054"/>
              <a:gd name="connsiteY21" fmla="*/ 440736 h 562318"/>
              <a:gd name="connsiteX22" fmla="*/ 382477 w 542054"/>
              <a:gd name="connsiteY22" fmla="*/ 428071 h 562318"/>
              <a:gd name="connsiteX23" fmla="*/ 395142 w 542054"/>
              <a:gd name="connsiteY23" fmla="*/ 407807 h 562318"/>
              <a:gd name="connsiteX24" fmla="*/ 387543 w 542054"/>
              <a:gd name="connsiteY24" fmla="*/ 397675 h 562318"/>
              <a:gd name="connsiteX25" fmla="*/ 407807 w 542054"/>
              <a:gd name="connsiteY25" fmla="*/ 359681 h 562318"/>
              <a:gd name="connsiteX26" fmla="*/ 445802 w 542054"/>
              <a:gd name="connsiteY26" fmla="*/ 362214 h 562318"/>
              <a:gd name="connsiteX27" fmla="*/ 468598 w 542054"/>
              <a:gd name="connsiteY27" fmla="*/ 354615 h 562318"/>
              <a:gd name="connsiteX28" fmla="*/ 493928 w 542054"/>
              <a:gd name="connsiteY28" fmla="*/ 316620 h 562318"/>
              <a:gd name="connsiteX29" fmla="*/ 491395 w 542054"/>
              <a:gd name="connsiteY29" fmla="*/ 293824 h 562318"/>
              <a:gd name="connsiteX30" fmla="*/ 460999 w 542054"/>
              <a:gd name="connsiteY30" fmla="*/ 263428 h 562318"/>
              <a:gd name="connsiteX31" fmla="*/ 481263 w 542054"/>
              <a:gd name="connsiteY31" fmla="*/ 220368 h 562318"/>
              <a:gd name="connsiteX32" fmla="*/ 483796 w 542054"/>
              <a:gd name="connsiteY32" fmla="*/ 205170 h 562318"/>
              <a:gd name="connsiteX33" fmla="*/ 476197 w 542054"/>
              <a:gd name="connsiteY33" fmla="*/ 169709 h 562318"/>
              <a:gd name="connsiteX34" fmla="*/ 491395 w 542054"/>
              <a:gd name="connsiteY34" fmla="*/ 144379 h 562318"/>
              <a:gd name="connsiteX35" fmla="*/ 542054 w 542054"/>
              <a:gd name="connsiteY35" fmla="*/ 113983 h 562318"/>
              <a:gd name="connsiteX36" fmla="*/ 506593 w 542054"/>
              <a:gd name="connsiteY36" fmla="*/ 58258 h 562318"/>
              <a:gd name="connsiteX37" fmla="*/ 471131 w 542054"/>
              <a:gd name="connsiteY37" fmla="*/ 60791 h 562318"/>
              <a:gd name="connsiteX38" fmla="*/ 466065 w 542054"/>
              <a:gd name="connsiteY38" fmla="*/ 20264 h 562318"/>
              <a:gd name="connsiteX39" fmla="*/ 466065 w 542054"/>
              <a:gd name="connsiteY39" fmla="*/ 12665 h 562318"/>
              <a:gd name="connsiteX40" fmla="*/ 433137 w 542054"/>
              <a:gd name="connsiteY40" fmla="*/ 0 h 562318"/>
              <a:gd name="connsiteX41" fmla="*/ 420472 w 542054"/>
              <a:gd name="connsiteY41" fmla="*/ 45593 h 562318"/>
              <a:gd name="connsiteX42" fmla="*/ 435670 w 542054"/>
              <a:gd name="connsiteY42" fmla="*/ 68390 h 562318"/>
              <a:gd name="connsiteX43" fmla="*/ 435670 w 542054"/>
              <a:gd name="connsiteY43" fmla="*/ 91187 h 562318"/>
              <a:gd name="connsiteX44" fmla="*/ 407807 w 542054"/>
              <a:gd name="connsiteY44" fmla="*/ 81055 h 562318"/>
              <a:gd name="connsiteX45" fmla="*/ 344483 w 542054"/>
              <a:gd name="connsiteY45" fmla="*/ 98786 h 562318"/>
              <a:gd name="connsiteX46" fmla="*/ 278626 w 542054"/>
              <a:gd name="connsiteY46" fmla="*/ 174775 h 562318"/>
              <a:gd name="connsiteX47" fmla="*/ 210236 w 542054"/>
              <a:gd name="connsiteY47" fmla="*/ 182373 h 562318"/>
              <a:gd name="connsiteX48" fmla="*/ 162110 w 542054"/>
              <a:gd name="connsiteY48" fmla="*/ 210236 h 562318"/>
              <a:gd name="connsiteX49" fmla="*/ 88654 w 542054"/>
              <a:gd name="connsiteY49" fmla="*/ 136780 h 562318"/>
              <a:gd name="connsiteX50" fmla="*/ 22797 w 542054"/>
              <a:gd name="connsiteY50" fmla="*/ 146912 h 56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2054" h="562318">
                <a:moveTo>
                  <a:pt x="22797" y="146912"/>
                </a:moveTo>
                <a:lnTo>
                  <a:pt x="0" y="205170"/>
                </a:lnTo>
                <a:lnTo>
                  <a:pt x="55725" y="245697"/>
                </a:lnTo>
                <a:lnTo>
                  <a:pt x="96252" y="321686"/>
                </a:lnTo>
                <a:lnTo>
                  <a:pt x="157044" y="347016"/>
                </a:lnTo>
                <a:lnTo>
                  <a:pt x="151978" y="400208"/>
                </a:lnTo>
                <a:lnTo>
                  <a:pt x="164643" y="415406"/>
                </a:lnTo>
                <a:lnTo>
                  <a:pt x="164643" y="438203"/>
                </a:lnTo>
                <a:lnTo>
                  <a:pt x="164643" y="501527"/>
                </a:lnTo>
                <a:lnTo>
                  <a:pt x="197571" y="552186"/>
                </a:lnTo>
                <a:lnTo>
                  <a:pt x="248230" y="557252"/>
                </a:lnTo>
                <a:lnTo>
                  <a:pt x="298890" y="526857"/>
                </a:lnTo>
                <a:lnTo>
                  <a:pt x="311554" y="526857"/>
                </a:lnTo>
                <a:lnTo>
                  <a:pt x="324219" y="557252"/>
                </a:lnTo>
                <a:lnTo>
                  <a:pt x="387543" y="562318"/>
                </a:lnTo>
                <a:lnTo>
                  <a:pt x="440736" y="544587"/>
                </a:lnTo>
                <a:lnTo>
                  <a:pt x="481263" y="491395"/>
                </a:lnTo>
                <a:lnTo>
                  <a:pt x="488862" y="448335"/>
                </a:lnTo>
                <a:lnTo>
                  <a:pt x="466065" y="433137"/>
                </a:lnTo>
                <a:lnTo>
                  <a:pt x="453400" y="453401"/>
                </a:lnTo>
                <a:lnTo>
                  <a:pt x="438203" y="458466"/>
                </a:lnTo>
                <a:lnTo>
                  <a:pt x="402741" y="440736"/>
                </a:lnTo>
                <a:lnTo>
                  <a:pt x="382477" y="428071"/>
                </a:lnTo>
                <a:lnTo>
                  <a:pt x="395142" y="407807"/>
                </a:lnTo>
                <a:lnTo>
                  <a:pt x="387543" y="397675"/>
                </a:lnTo>
                <a:lnTo>
                  <a:pt x="407807" y="359681"/>
                </a:lnTo>
                <a:lnTo>
                  <a:pt x="445802" y="362214"/>
                </a:lnTo>
                <a:lnTo>
                  <a:pt x="468598" y="354615"/>
                </a:lnTo>
                <a:lnTo>
                  <a:pt x="493928" y="316620"/>
                </a:lnTo>
                <a:lnTo>
                  <a:pt x="491395" y="293824"/>
                </a:lnTo>
                <a:lnTo>
                  <a:pt x="460999" y="263428"/>
                </a:lnTo>
                <a:lnTo>
                  <a:pt x="481263" y="220368"/>
                </a:lnTo>
                <a:lnTo>
                  <a:pt x="483796" y="205170"/>
                </a:lnTo>
                <a:lnTo>
                  <a:pt x="476197" y="169709"/>
                </a:lnTo>
                <a:lnTo>
                  <a:pt x="491395" y="144379"/>
                </a:lnTo>
                <a:lnTo>
                  <a:pt x="542054" y="113983"/>
                </a:lnTo>
                <a:lnTo>
                  <a:pt x="506593" y="58258"/>
                </a:lnTo>
                <a:lnTo>
                  <a:pt x="471131" y="60791"/>
                </a:lnTo>
                <a:lnTo>
                  <a:pt x="466065" y="20264"/>
                </a:lnTo>
                <a:lnTo>
                  <a:pt x="466065" y="12665"/>
                </a:lnTo>
                <a:lnTo>
                  <a:pt x="433137" y="0"/>
                </a:lnTo>
                <a:lnTo>
                  <a:pt x="420472" y="45593"/>
                </a:lnTo>
                <a:lnTo>
                  <a:pt x="435670" y="68390"/>
                </a:lnTo>
                <a:lnTo>
                  <a:pt x="435670" y="91187"/>
                </a:lnTo>
                <a:lnTo>
                  <a:pt x="407807" y="81055"/>
                </a:lnTo>
                <a:lnTo>
                  <a:pt x="344483" y="98786"/>
                </a:lnTo>
                <a:lnTo>
                  <a:pt x="278626" y="174775"/>
                </a:lnTo>
                <a:lnTo>
                  <a:pt x="210236" y="182373"/>
                </a:lnTo>
                <a:lnTo>
                  <a:pt x="162110" y="210236"/>
                </a:lnTo>
                <a:lnTo>
                  <a:pt x="88654" y="136780"/>
                </a:lnTo>
                <a:lnTo>
                  <a:pt x="22797" y="14691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8586473" y="2925129"/>
            <a:ext cx="82550" cy="104775"/>
          </a:xfrm>
          <a:custGeom>
            <a:avLst/>
            <a:gdLst>
              <a:gd name="connsiteX0" fmla="*/ 70923 w 83588"/>
              <a:gd name="connsiteY0" fmla="*/ 0 h 93719"/>
              <a:gd name="connsiteX1" fmla="*/ 7599 w 83588"/>
              <a:gd name="connsiteY1" fmla="*/ 32928 h 93719"/>
              <a:gd name="connsiteX2" fmla="*/ 10132 w 83588"/>
              <a:gd name="connsiteY2" fmla="*/ 45593 h 93719"/>
              <a:gd name="connsiteX3" fmla="*/ 0 w 83588"/>
              <a:gd name="connsiteY3" fmla="*/ 65857 h 93719"/>
              <a:gd name="connsiteX4" fmla="*/ 58259 w 83588"/>
              <a:gd name="connsiteY4" fmla="*/ 93719 h 93719"/>
              <a:gd name="connsiteX5" fmla="*/ 73456 w 83588"/>
              <a:gd name="connsiteY5" fmla="*/ 88654 h 93719"/>
              <a:gd name="connsiteX6" fmla="*/ 83588 w 83588"/>
              <a:gd name="connsiteY6" fmla="*/ 70923 h 93719"/>
              <a:gd name="connsiteX7" fmla="*/ 70923 w 83588"/>
              <a:gd name="connsiteY7" fmla="*/ 0 h 93719"/>
              <a:gd name="connsiteX0" fmla="*/ 70923 w 83588"/>
              <a:gd name="connsiteY0" fmla="*/ 0 h 93719"/>
              <a:gd name="connsiteX1" fmla="*/ 35521 w 83588"/>
              <a:gd name="connsiteY1" fmla="*/ 14386 h 93719"/>
              <a:gd name="connsiteX2" fmla="*/ 7599 w 83588"/>
              <a:gd name="connsiteY2" fmla="*/ 32928 h 93719"/>
              <a:gd name="connsiteX3" fmla="*/ 10132 w 83588"/>
              <a:gd name="connsiteY3" fmla="*/ 45593 h 93719"/>
              <a:gd name="connsiteX4" fmla="*/ 0 w 83588"/>
              <a:gd name="connsiteY4" fmla="*/ 65857 h 93719"/>
              <a:gd name="connsiteX5" fmla="*/ 58259 w 83588"/>
              <a:gd name="connsiteY5" fmla="*/ 93719 h 93719"/>
              <a:gd name="connsiteX6" fmla="*/ 73456 w 83588"/>
              <a:gd name="connsiteY6" fmla="*/ 88654 h 93719"/>
              <a:gd name="connsiteX7" fmla="*/ 83588 w 83588"/>
              <a:gd name="connsiteY7" fmla="*/ 70923 h 93719"/>
              <a:gd name="connsiteX8" fmla="*/ 70923 w 83588"/>
              <a:gd name="connsiteY8" fmla="*/ 0 h 93719"/>
              <a:gd name="connsiteX0" fmla="*/ 70923 w 83588"/>
              <a:gd name="connsiteY0" fmla="*/ 11808 h 105527"/>
              <a:gd name="connsiteX1" fmla="*/ 21234 w 83588"/>
              <a:gd name="connsiteY1" fmla="*/ 0 h 105527"/>
              <a:gd name="connsiteX2" fmla="*/ 7599 w 83588"/>
              <a:gd name="connsiteY2" fmla="*/ 44736 h 105527"/>
              <a:gd name="connsiteX3" fmla="*/ 10132 w 83588"/>
              <a:gd name="connsiteY3" fmla="*/ 57401 h 105527"/>
              <a:gd name="connsiteX4" fmla="*/ 0 w 83588"/>
              <a:gd name="connsiteY4" fmla="*/ 77665 h 105527"/>
              <a:gd name="connsiteX5" fmla="*/ 58259 w 83588"/>
              <a:gd name="connsiteY5" fmla="*/ 105527 h 105527"/>
              <a:gd name="connsiteX6" fmla="*/ 73456 w 83588"/>
              <a:gd name="connsiteY6" fmla="*/ 100462 h 105527"/>
              <a:gd name="connsiteX7" fmla="*/ 83588 w 83588"/>
              <a:gd name="connsiteY7" fmla="*/ 82731 h 105527"/>
              <a:gd name="connsiteX8" fmla="*/ 70923 w 83588"/>
              <a:gd name="connsiteY8" fmla="*/ 11808 h 1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88" h="105527">
                <a:moveTo>
                  <a:pt x="70923" y="11808"/>
                </a:moveTo>
                <a:lnTo>
                  <a:pt x="21234" y="0"/>
                </a:lnTo>
                <a:lnTo>
                  <a:pt x="7599" y="44736"/>
                </a:lnTo>
                <a:lnTo>
                  <a:pt x="10132" y="57401"/>
                </a:lnTo>
                <a:lnTo>
                  <a:pt x="0" y="77665"/>
                </a:lnTo>
                <a:lnTo>
                  <a:pt x="58259" y="105527"/>
                </a:lnTo>
                <a:lnTo>
                  <a:pt x="73456" y="100462"/>
                </a:lnTo>
                <a:lnTo>
                  <a:pt x="83588" y="82731"/>
                </a:lnTo>
                <a:lnTo>
                  <a:pt x="70923" y="1180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8745223" y="2510791"/>
            <a:ext cx="509587" cy="514350"/>
          </a:xfrm>
          <a:custGeom>
            <a:avLst/>
            <a:gdLst>
              <a:gd name="connsiteX0" fmla="*/ 0 w 509588"/>
              <a:gd name="connsiteY0" fmla="*/ 180975 h 514350"/>
              <a:gd name="connsiteX1" fmla="*/ 54769 w 509588"/>
              <a:gd name="connsiteY1" fmla="*/ 264319 h 514350"/>
              <a:gd name="connsiteX2" fmla="*/ 80963 w 509588"/>
              <a:gd name="connsiteY2" fmla="*/ 271463 h 514350"/>
              <a:gd name="connsiteX3" fmla="*/ 88107 w 509588"/>
              <a:gd name="connsiteY3" fmla="*/ 326231 h 514350"/>
              <a:gd name="connsiteX4" fmla="*/ 66675 w 509588"/>
              <a:gd name="connsiteY4" fmla="*/ 426244 h 514350"/>
              <a:gd name="connsiteX5" fmla="*/ 111919 w 509588"/>
              <a:gd name="connsiteY5" fmla="*/ 433388 h 514350"/>
              <a:gd name="connsiteX6" fmla="*/ 178594 w 509588"/>
              <a:gd name="connsiteY6" fmla="*/ 414338 h 514350"/>
              <a:gd name="connsiteX7" fmla="*/ 221457 w 509588"/>
              <a:gd name="connsiteY7" fmla="*/ 433388 h 514350"/>
              <a:gd name="connsiteX8" fmla="*/ 330994 w 509588"/>
              <a:gd name="connsiteY8" fmla="*/ 509588 h 514350"/>
              <a:gd name="connsiteX9" fmla="*/ 395288 w 509588"/>
              <a:gd name="connsiteY9" fmla="*/ 514350 h 514350"/>
              <a:gd name="connsiteX10" fmla="*/ 414338 w 509588"/>
              <a:gd name="connsiteY10" fmla="*/ 495300 h 514350"/>
              <a:gd name="connsiteX11" fmla="*/ 385763 w 509588"/>
              <a:gd name="connsiteY11" fmla="*/ 473869 h 514350"/>
              <a:gd name="connsiteX12" fmla="*/ 385763 w 509588"/>
              <a:gd name="connsiteY12" fmla="*/ 440531 h 514350"/>
              <a:gd name="connsiteX13" fmla="*/ 423863 w 509588"/>
              <a:gd name="connsiteY13" fmla="*/ 419100 h 514350"/>
              <a:gd name="connsiteX14" fmla="*/ 431007 w 509588"/>
              <a:gd name="connsiteY14" fmla="*/ 376238 h 514350"/>
              <a:gd name="connsiteX15" fmla="*/ 435769 w 509588"/>
              <a:gd name="connsiteY15" fmla="*/ 335756 h 514350"/>
              <a:gd name="connsiteX16" fmla="*/ 497682 w 509588"/>
              <a:gd name="connsiteY16" fmla="*/ 278606 h 514350"/>
              <a:gd name="connsiteX17" fmla="*/ 509588 w 509588"/>
              <a:gd name="connsiteY17" fmla="*/ 200025 h 514350"/>
              <a:gd name="connsiteX18" fmla="*/ 390525 w 509588"/>
              <a:gd name="connsiteY18" fmla="*/ 95250 h 514350"/>
              <a:gd name="connsiteX19" fmla="*/ 323850 w 509588"/>
              <a:gd name="connsiteY19" fmla="*/ 100013 h 514350"/>
              <a:gd name="connsiteX20" fmla="*/ 295275 w 509588"/>
              <a:gd name="connsiteY20" fmla="*/ 76200 h 514350"/>
              <a:gd name="connsiteX21" fmla="*/ 283369 w 509588"/>
              <a:gd name="connsiteY21" fmla="*/ 42863 h 514350"/>
              <a:gd name="connsiteX22" fmla="*/ 266700 w 509588"/>
              <a:gd name="connsiteY22" fmla="*/ 16669 h 514350"/>
              <a:gd name="connsiteX23" fmla="*/ 192882 w 509588"/>
              <a:gd name="connsiteY23" fmla="*/ 0 h 514350"/>
              <a:gd name="connsiteX24" fmla="*/ 195263 w 509588"/>
              <a:gd name="connsiteY24" fmla="*/ 21431 h 514350"/>
              <a:gd name="connsiteX25" fmla="*/ 159544 w 509588"/>
              <a:gd name="connsiteY25" fmla="*/ 33338 h 514350"/>
              <a:gd name="connsiteX26" fmla="*/ 100013 w 509588"/>
              <a:gd name="connsiteY26" fmla="*/ 16669 h 514350"/>
              <a:gd name="connsiteX27" fmla="*/ 38100 w 509588"/>
              <a:gd name="connsiteY27" fmla="*/ 52388 h 514350"/>
              <a:gd name="connsiteX28" fmla="*/ 42863 w 509588"/>
              <a:gd name="connsiteY28" fmla="*/ 109538 h 514350"/>
              <a:gd name="connsiteX29" fmla="*/ 0 w 509588"/>
              <a:gd name="connsiteY29" fmla="*/ 1809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9588" h="514350">
                <a:moveTo>
                  <a:pt x="0" y="180975"/>
                </a:moveTo>
                <a:lnTo>
                  <a:pt x="54769" y="264319"/>
                </a:lnTo>
                <a:lnTo>
                  <a:pt x="80963" y="271463"/>
                </a:lnTo>
                <a:lnTo>
                  <a:pt x="88107" y="326231"/>
                </a:lnTo>
                <a:lnTo>
                  <a:pt x="66675" y="426244"/>
                </a:lnTo>
                <a:lnTo>
                  <a:pt x="111919" y="433388"/>
                </a:lnTo>
                <a:lnTo>
                  <a:pt x="178594" y="414338"/>
                </a:lnTo>
                <a:lnTo>
                  <a:pt x="221457" y="433388"/>
                </a:lnTo>
                <a:lnTo>
                  <a:pt x="330994" y="509588"/>
                </a:lnTo>
                <a:lnTo>
                  <a:pt x="395288" y="514350"/>
                </a:lnTo>
                <a:lnTo>
                  <a:pt x="414338" y="495300"/>
                </a:lnTo>
                <a:lnTo>
                  <a:pt x="385763" y="473869"/>
                </a:lnTo>
                <a:lnTo>
                  <a:pt x="385763" y="440531"/>
                </a:lnTo>
                <a:lnTo>
                  <a:pt x="423863" y="419100"/>
                </a:lnTo>
                <a:lnTo>
                  <a:pt x="431007" y="376238"/>
                </a:lnTo>
                <a:lnTo>
                  <a:pt x="435769" y="335756"/>
                </a:lnTo>
                <a:lnTo>
                  <a:pt x="497682" y="278606"/>
                </a:lnTo>
                <a:lnTo>
                  <a:pt x="509588" y="200025"/>
                </a:lnTo>
                <a:lnTo>
                  <a:pt x="390525" y="95250"/>
                </a:lnTo>
                <a:lnTo>
                  <a:pt x="323850" y="100013"/>
                </a:lnTo>
                <a:lnTo>
                  <a:pt x="295275" y="76200"/>
                </a:lnTo>
                <a:lnTo>
                  <a:pt x="283369" y="42863"/>
                </a:lnTo>
                <a:lnTo>
                  <a:pt x="266700" y="16669"/>
                </a:lnTo>
                <a:lnTo>
                  <a:pt x="192882" y="0"/>
                </a:lnTo>
                <a:lnTo>
                  <a:pt x="195263" y="21431"/>
                </a:lnTo>
                <a:lnTo>
                  <a:pt x="159544" y="33338"/>
                </a:lnTo>
                <a:lnTo>
                  <a:pt x="100013" y="16669"/>
                </a:lnTo>
                <a:lnTo>
                  <a:pt x="38100" y="52388"/>
                </a:lnTo>
                <a:lnTo>
                  <a:pt x="42863" y="109538"/>
                </a:lnTo>
                <a:lnTo>
                  <a:pt x="0" y="18097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8597585" y="2694941"/>
            <a:ext cx="1225550" cy="1201738"/>
          </a:xfrm>
          <a:custGeom>
            <a:avLst/>
            <a:gdLst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1042987 w 1226344"/>
              <a:gd name="connsiteY55" fmla="*/ 1150144 h 1152525"/>
              <a:gd name="connsiteX56" fmla="*/ 1071562 w 1226344"/>
              <a:gd name="connsiteY56" fmla="*/ 1069182 h 1152525"/>
              <a:gd name="connsiteX57" fmla="*/ 1062037 w 1226344"/>
              <a:gd name="connsiteY57" fmla="*/ 1045369 h 1152525"/>
              <a:gd name="connsiteX58" fmla="*/ 1059656 w 1226344"/>
              <a:gd name="connsiteY58" fmla="*/ 1012032 h 1152525"/>
              <a:gd name="connsiteX59" fmla="*/ 1066800 w 1226344"/>
              <a:gd name="connsiteY59" fmla="*/ 992982 h 1152525"/>
              <a:gd name="connsiteX60" fmla="*/ 1083469 w 1226344"/>
              <a:gd name="connsiteY60" fmla="*/ 973932 h 1152525"/>
              <a:gd name="connsiteX61" fmla="*/ 1107281 w 1226344"/>
              <a:gd name="connsiteY61" fmla="*/ 964407 h 1152525"/>
              <a:gd name="connsiteX62" fmla="*/ 1133475 w 1226344"/>
              <a:gd name="connsiteY62" fmla="*/ 921544 h 1152525"/>
              <a:gd name="connsiteX63" fmla="*/ 1150144 w 1226344"/>
              <a:gd name="connsiteY63" fmla="*/ 921544 h 1152525"/>
              <a:gd name="connsiteX64" fmla="*/ 1197769 w 1226344"/>
              <a:gd name="connsiteY64" fmla="*/ 940594 h 1152525"/>
              <a:gd name="connsiteX65" fmla="*/ 1226344 w 1226344"/>
              <a:gd name="connsiteY65" fmla="*/ 904875 h 1152525"/>
              <a:gd name="connsiteX66" fmla="*/ 1195387 w 1226344"/>
              <a:gd name="connsiteY66" fmla="*/ 852488 h 1152525"/>
              <a:gd name="connsiteX67" fmla="*/ 1159669 w 1226344"/>
              <a:gd name="connsiteY67" fmla="*/ 804863 h 1152525"/>
              <a:gd name="connsiteX68" fmla="*/ 1162050 w 1226344"/>
              <a:gd name="connsiteY68" fmla="*/ 762000 h 1152525"/>
              <a:gd name="connsiteX69" fmla="*/ 1216819 w 1226344"/>
              <a:gd name="connsiteY69" fmla="*/ 702469 h 1152525"/>
              <a:gd name="connsiteX70" fmla="*/ 1219200 w 1226344"/>
              <a:gd name="connsiteY70" fmla="*/ 676275 h 1152525"/>
              <a:gd name="connsiteX71" fmla="*/ 1181100 w 1226344"/>
              <a:gd name="connsiteY71" fmla="*/ 661988 h 1152525"/>
              <a:gd name="connsiteX72" fmla="*/ 1150144 w 1226344"/>
              <a:gd name="connsiteY72" fmla="*/ 635794 h 1152525"/>
              <a:gd name="connsiteX73" fmla="*/ 1133475 w 1226344"/>
              <a:gd name="connsiteY73" fmla="*/ 602457 h 1152525"/>
              <a:gd name="connsiteX74" fmla="*/ 1083469 w 1226344"/>
              <a:gd name="connsiteY74" fmla="*/ 604838 h 1152525"/>
              <a:gd name="connsiteX75" fmla="*/ 1033462 w 1226344"/>
              <a:gd name="connsiteY75" fmla="*/ 604838 h 1152525"/>
              <a:gd name="connsiteX76" fmla="*/ 1014412 w 1226344"/>
              <a:gd name="connsiteY76" fmla="*/ 583407 h 1152525"/>
              <a:gd name="connsiteX77" fmla="*/ 950119 w 1226344"/>
              <a:gd name="connsiteY77" fmla="*/ 578644 h 1152525"/>
              <a:gd name="connsiteX78" fmla="*/ 933450 w 1226344"/>
              <a:gd name="connsiteY78" fmla="*/ 561975 h 1152525"/>
              <a:gd name="connsiteX79" fmla="*/ 933450 w 1226344"/>
              <a:gd name="connsiteY79" fmla="*/ 547688 h 1152525"/>
              <a:gd name="connsiteX80" fmla="*/ 859631 w 1226344"/>
              <a:gd name="connsiteY80" fmla="*/ 511969 h 1152525"/>
              <a:gd name="connsiteX81" fmla="*/ 850106 w 1226344"/>
              <a:gd name="connsiteY81" fmla="*/ 492919 h 1152525"/>
              <a:gd name="connsiteX82" fmla="*/ 828675 w 1226344"/>
              <a:gd name="connsiteY82" fmla="*/ 476250 h 1152525"/>
              <a:gd name="connsiteX83" fmla="*/ 795337 w 1226344"/>
              <a:gd name="connsiteY83" fmla="*/ 478632 h 1152525"/>
              <a:gd name="connsiteX84" fmla="*/ 773906 w 1226344"/>
              <a:gd name="connsiteY84" fmla="*/ 471488 h 1152525"/>
              <a:gd name="connsiteX85" fmla="*/ 728662 w 1226344"/>
              <a:gd name="connsiteY85" fmla="*/ 428625 h 1152525"/>
              <a:gd name="connsiteX86" fmla="*/ 700087 w 1226344"/>
              <a:gd name="connsiteY86" fmla="*/ 421482 h 1152525"/>
              <a:gd name="connsiteX87" fmla="*/ 666750 w 1226344"/>
              <a:gd name="connsiteY87" fmla="*/ 383382 h 1152525"/>
              <a:gd name="connsiteX88" fmla="*/ 626269 w 1226344"/>
              <a:gd name="connsiteY88" fmla="*/ 369094 h 1152525"/>
              <a:gd name="connsiteX89" fmla="*/ 585787 w 1226344"/>
              <a:gd name="connsiteY89" fmla="*/ 335757 h 1152525"/>
              <a:gd name="connsiteX90" fmla="*/ 564356 w 1226344"/>
              <a:gd name="connsiteY90" fmla="*/ 311944 h 1152525"/>
              <a:gd name="connsiteX91" fmla="*/ 550069 w 1226344"/>
              <a:gd name="connsiteY91" fmla="*/ 330994 h 1152525"/>
              <a:gd name="connsiteX92" fmla="*/ 478631 w 1226344"/>
              <a:gd name="connsiteY92" fmla="*/ 328613 h 1152525"/>
              <a:gd name="connsiteX93" fmla="*/ 330994 w 1226344"/>
              <a:gd name="connsiteY93" fmla="*/ 230982 h 1152525"/>
              <a:gd name="connsiteX94" fmla="*/ 259556 w 1226344"/>
              <a:gd name="connsiteY94" fmla="*/ 254794 h 1152525"/>
              <a:gd name="connsiteX95" fmla="*/ 221456 w 1226344"/>
              <a:gd name="connsiteY95" fmla="*/ 245269 h 1152525"/>
              <a:gd name="connsiteX96" fmla="*/ 238125 w 1226344"/>
              <a:gd name="connsiteY96" fmla="*/ 150019 h 1152525"/>
              <a:gd name="connsiteX97" fmla="*/ 228600 w 1226344"/>
              <a:gd name="connsiteY97" fmla="*/ 95250 h 1152525"/>
              <a:gd name="connsiteX98" fmla="*/ 197644 w 1226344"/>
              <a:gd name="connsiteY98" fmla="*/ 78582 h 1152525"/>
              <a:gd name="connsiteX99" fmla="*/ 145256 w 1226344"/>
              <a:gd name="connsiteY99" fmla="*/ 0 h 1152525"/>
              <a:gd name="connsiteX100" fmla="*/ 88106 w 1226344"/>
              <a:gd name="connsiteY100" fmla="*/ 30957 h 1152525"/>
              <a:gd name="connsiteX101" fmla="*/ 83344 w 1226344"/>
              <a:gd name="connsiteY101" fmla="*/ 54769 h 1152525"/>
              <a:gd name="connsiteX102" fmla="*/ 90487 w 1226344"/>
              <a:gd name="connsiteY102" fmla="*/ 100013 h 1152525"/>
              <a:gd name="connsiteX103" fmla="*/ 71437 w 1226344"/>
              <a:gd name="connsiteY103" fmla="*/ 135732 h 1152525"/>
              <a:gd name="connsiteX104" fmla="*/ 66675 w 1226344"/>
              <a:gd name="connsiteY104" fmla="*/ 145257 h 1152525"/>
              <a:gd name="connsiteX105" fmla="*/ 97631 w 1226344"/>
              <a:gd name="connsiteY105" fmla="*/ 185738 h 1152525"/>
              <a:gd name="connsiteX106" fmla="*/ 83344 w 1226344"/>
              <a:gd name="connsiteY106" fmla="*/ 223838 h 1152525"/>
              <a:gd name="connsiteX107" fmla="*/ 59531 w 1226344"/>
              <a:gd name="connsiteY107" fmla="*/ 240507 h 1152525"/>
              <a:gd name="connsiteX108" fmla="*/ 69056 w 1226344"/>
              <a:gd name="connsiteY108" fmla="*/ 309563 h 1152525"/>
              <a:gd name="connsiteX109" fmla="*/ 92869 w 1226344"/>
              <a:gd name="connsiteY109" fmla="*/ 321469 h 1152525"/>
              <a:gd name="connsiteX110" fmla="*/ 85725 w 1226344"/>
              <a:gd name="connsiteY110" fmla="*/ 369094 h 1152525"/>
              <a:gd name="connsiteX111" fmla="*/ 42862 w 1226344"/>
              <a:gd name="connsiteY111" fmla="*/ 421482 h 1152525"/>
              <a:gd name="connsiteX112" fmla="*/ 0 w 1226344"/>
              <a:gd name="connsiteY112" fmla="*/ 452438 h 1152525"/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990600 w 1226344"/>
              <a:gd name="connsiteY55" fmla="*/ 1150144 h 1152525"/>
              <a:gd name="connsiteX56" fmla="*/ 1042987 w 1226344"/>
              <a:gd name="connsiteY56" fmla="*/ 1150144 h 1152525"/>
              <a:gd name="connsiteX57" fmla="*/ 1071562 w 1226344"/>
              <a:gd name="connsiteY57" fmla="*/ 1069182 h 1152525"/>
              <a:gd name="connsiteX58" fmla="*/ 1062037 w 1226344"/>
              <a:gd name="connsiteY58" fmla="*/ 1045369 h 1152525"/>
              <a:gd name="connsiteX59" fmla="*/ 1059656 w 1226344"/>
              <a:gd name="connsiteY59" fmla="*/ 1012032 h 1152525"/>
              <a:gd name="connsiteX60" fmla="*/ 1066800 w 1226344"/>
              <a:gd name="connsiteY60" fmla="*/ 992982 h 1152525"/>
              <a:gd name="connsiteX61" fmla="*/ 1083469 w 1226344"/>
              <a:gd name="connsiteY61" fmla="*/ 973932 h 1152525"/>
              <a:gd name="connsiteX62" fmla="*/ 1107281 w 1226344"/>
              <a:gd name="connsiteY62" fmla="*/ 964407 h 1152525"/>
              <a:gd name="connsiteX63" fmla="*/ 1133475 w 1226344"/>
              <a:gd name="connsiteY63" fmla="*/ 921544 h 1152525"/>
              <a:gd name="connsiteX64" fmla="*/ 1150144 w 1226344"/>
              <a:gd name="connsiteY64" fmla="*/ 921544 h 1152525"/>
              <a:gd name="connsiteX65" fmla="*/ 1197769 w 1226344"/>
              <a:gd name="connsiteY65" fmla="*/ 940594 h 1152525"/>
              <a:gd name="connsiteX66" fmla="*/ 1226344 w 1226344"/>
              <a:gd name="connsiteY66" fmla="*/ 904875 h 1152525"/>
              <a:gd name="connsiteX67" fmla="*/ 1195387 w 1226344"/>
              <a:gd name="connsiteY67" fmla="*/ 852488 h 1152525"/>
              <a:gd name="connsiteX68" fmla="*/ 1159669 w 1226344"/>
              <a:gd name="connsiteY68" fmla="*/ 804863 h 1152525"/>
              <a:gd name="connsiteX69" fmla="*/ 1162050 w 1226344"/>
              <a:gd name="connsiteY69" fmla="*/ 762000 h 1152525"/>
              <a:gd name="connsiteX70" fmla="*/ 1216819 w 1226344"/>
              <a:gd name="connsiteY70" fmla="*/ 702469 h 1152525"/>
              <a:gd name="connsiteX71" fmla="*/ 1219200 w 1226344"/>
              <a:gd name="connsiteY71" fmla="*/ 676275 h 1152525"/>
              <a:gd name="connsiteX72" fmla="*/ 1181100 w 1226344"/>
              <a:gd name="connsiteY72" fmla="*/ 661988 h 1152525"/>
              <a:gd name="connsiteX73" fmla="*/ 1150144 w 1226344"/>
              <a:gd name="connsiteY73" fmla="*/ 635794 h 1152525"/>
              <a:gd name="connsiteX74" fmla="*/ 1133475 w 1226344"/>
              <a:gd name="connsiteY74" fmla="*/ 602457 h 1152525"/>
              <a:gd name="connsiteX75" fmla="*/ 1083469 w 1226344"/>
              <a:gd name="connsiteY75" fmla="*/ 604838 h 1152525"/>
              <a:gd name="connsiteX76" fmla="*/ 1033462 w 1226344"/>
              <a:gd name="connsiteY76" fmla="*/ 604838 h 1152525"/>
              <a:gd name="connsiteX77" fmla="*/ 1014412 w 1226344"/>
              <a:gd name="connsiteY77" fmla="*/ 583407 h 1152525"/>
              <a:gd name="connsiteX78" fmla="*/ 950119 w 1226344"/>
              <a:gd name="connsiteY78" fmla="*/ 578644 h 1152525"/>
              <a:gd name="connsiteX79" fmla="*/ 933450 w 1226344"/>
              <a:gd name="connsiteY79" fmla="*/ 561975 h 1152525"/>
              <a:gd name="connsiteX80" fmla="*/ 933450 w 1226344"/>
              <a:gd name="connsiteY80" fmla="*/ 547688 h 1152525"/>
              <a:gd name="connsiteX81" fmla="*/ 859631 w 1226344"/>
              <a:gd name="connsiteY81" fmla="*/ 511969 h 1152525"/>
              <a:gd name="connsiteX82" fmla="*/ 850106 w 1226344"/>
              <a:gd name="connsiteY82" fmla="*/ 492919 h 1152525"/>
              <a:gd name="connsiteX83" fmla="*/ 828675 w 1226344"/>
              <a:gd name="connsiteY83" fmla="*/ 476250 h 1152525"/>
              <a:gd name="connsiteX84" fmla="*/ 795337 w 1226344"/>
              <a:gd name="connsiteY84" fmla="*/ 478632 h 1152525"/>
              <a:gd name="connsiteX85" fmla="*/ 773906 w 1226344"/>
              <a:gd name="connsiteY85" fmla="*/ 471488 h 1152525"/>
              <a:gd name="connsiteX86" fmla="*/ 728662 w 1226344"/>
              <a:gd name="connsiteY86" fmla="*/ 428625 h 1152525"/>
              <a:gd name="connsiteX87" fmla="*/ 700087 w 1226344"/>
              <a:gd name="connsiteY87" fmla="*/ 421482 h 1152525"/>
              <a:gd name="connsiteX88" fmla="*/ 666750 w 1226344"/>
              <a:gd name="connsiteY88" fmla="*/ 383382 h 1152525"/>
              <a:gd name="connsiteX89" fmla="*/ 626269 w 1226344"/>
              <a:gd name="connsiteY89" fmla="*/ 369094 h 1152525"/>
              <a:gd name="connsiteX90" fmla="*/ 585787 w 1226344"/>
              <a:gd name="connsiteY90" fmla="*/ 335757 h 1152525"/>
              <a:gd name="connsiteX91" fmla="*/ 564356 w 1226344"/>
              <a:gd name="connsiteY91" fmla="*/ 311944 h 1152525"/>
              <a:gd name="connsiteX92" fmla="*/ 550069 w 1226344"/>
              <a:gd name="connsiteY92" fmla="*/ 330994 h 1152525"/>
              <a:gd name="connsiteX93" fmla="*/ 478631 w 1226344"/>
              <a:gd name="connsiteY93" fmla="*/ 328613 h 1152525"/>
              <a:gd name="connsiteX94" fmla="*/ 330994 w 1226344"/>
              <a:gd name="connsiteY94" fmla="*/ 230982 h 1152525"/>
              <a:gd name="connsiteX95" fmla="*/ 259556 w 1226344"/>
              <a:gd name="connsiteY95" fmla="*/ 254794 h 1152525"/>
              <a:gd name="connsiteX96" fmla="*/ 221456 w 1226344"/>
              <a:gd name="connsiteY96" fmla="*/ 245269 h 1152525"/>
              <a:gd name="connsiteX97" fmla="*/ 238125 w 1226344"/>
              <a:gd name="connsiteY97" fmla="*/ 150019 h 1152525"/>
              <a:gd name="connsiteX98" fmla="*/ 228600 w 1226344"/>
              <a:gd name="connsiteY98" fmla="*/ 95250 h 1152525"/>
              <a:gd name="connsiteX99" fmla="*/ 197644 w 1226344"/>
              <a:gd name="connsiteY99" fmla="*/ 78582 h 1152525"/>
              <a:gd name="connsiteX100" fmla="*/ 145256 w 1226344"/>
              <a:gd name="connsiteY100" fmla="*/ 0 h 1152525"/>
              <a:gd name="connsiteX101" fmla="*/ 88106 w 1226344"/>
              <a:gd name="connsiteY101" fmla="*/ 30957 h 1152525"/>
              <a:gd name="connsiteX102" fmla="*/ 83344 w 1226344"/>
              <a:gd name="connsiteY102" fmla="*/ 54769 h 1152525"/>
              <a:gd name="connsiteX103" fmla="*/ 90487 w 1226344"/>
              <a:gd name="connsiteY103" fmla="*/ 100013 h 1152525"/>
              <a:gd name="connsiteX104" fmla="*/ 71437 w 1226344"/>
              <a:gd name="connsiteY104" fmla="*/ 135732 h 1152525"/>
              <a:gd name="connsiteX105" fmla="*/ 66675 w 1226344"/>
              <a:gd name="connsiteY105" fmla="*/ 145257 h 1152525"/>
              <a:gd name="connsiteX106" fmla="*/ 97631 w 1226344"/>
              <a:gd name="connsiteY106" fmla="*/ 185738 h 1152525"/>
              <a:gd name="connsiteX107" fmla="*/ 83344 w 1226344"/>
              <a:gd name="connsiteY107" fmla="*/ 223838 h 1152525"/>
              <a:gd name="connsiteX108" fmla="*/ 59531 w 1226344"/>
              <a:gd name="connsiteY108" fmla="*/ 240507 h 1152525"/>
              <a:gd name="connsiteX109" fmla="*/ 69056 w 1226344"/>
              <a:gd name="connsiteY109" fmla="*/ 309563 h 1152525"/>
              <a:gd name="connsiteX110" fmla="*/ 92869 w 1226344"/>
              <a:gd name="connsiteY110" fmla="*/ 321469 h 1152525"/>
              <a:gd name="connsiteX111" fmla="*/ 85725 w 1226344"/>
              <a:gd name="connsiteY111" fmla="*/ 369094 h 1152525"/>
              <a:gd name="connsiteX112" fmla="*/ 42862 w 1226344"/>
              <a:gd name="connsiteY112" fmla="*/ 421482 h 1152525"/>
              <a:gd name="connsiteX113" fmla="*/ 0 w 1226344"/>
              <a:gd name="connsiteY113" fmla="*/ 452438 h 1152525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42987 w 1226344"/>
              <a:gd name="connsiteY56" fmla="*/ 1150144 h 1200150"/>
              <a:gd name="connsiteX57" fmla="*/ 1071562 w 1226344"/>
              <a:gd name="connsiteY57" fmla="*/ 1069182 h 1200150"/>
              <a:gd name="connsiteX58" fmla="*/ 1062037 w 1226344"/>
              <a:gd name="connsiteY58" fmla="*/ 1045369 h 1200150"/>
              <a:gd name="connsiteX59" fmla="*/ 1059656 w 1226344"/>
              <a:gd name="connsiteY59" fmla="*/ 1012032 h 1200150"/>
              <a:gd name="connsiteX60" fmla="*/ 1066800 w 1226344"/>
              <a:gd name="connsiteY60" fmla="*/ 992982 h 1200150"/>
              <a:gd name="connsiteX61" fmla="*/ 1083469 w 1226344"/>
              <a:gd name="connsiteY61" fmla="*/ 973932 h 1200150"/>
              <a:gd name="connsiteX62" fmla="*/ 1107281 w 1226344"/>
              <a:gd name="connsiteY62" fmla="*/ 964407 h 1200150"/>
              <a:gd name="connsiteX63" fmla="*/ 1133475 w 1226344"/>
              <a:gd name="connsiteY63" fmla="*/ 921544 h 1200150"/>
              <a:gd name="connsiteX64" fmla="*/ 1150144 w 1226344"/>
              <a:gd name="connsiteY64" fmla="*/ 921544 h 1200150"/>
              <a:gd name="connsiteX65" fmla="*/ 1197769 w 1226344"/>
              <a:gd name="connsiteY65" fmla="*/ 940594 h 1200150"/>
              <a:gd name="connsiteX66" fmla="*/ 1226344 w 1226344"/>
              <a:gd name="connsiteY66" fmla="*/ 904875 h 1200150"/>
              <a:gd name="connsiteX67" fmla="*/ 1195387 w 1226344"/>
              <a:gd name="connsiteY67" fmla="*/ 852488 h 1200150"/>
              <a:gd name="connsiteX68" fmla="*/ 1159669 w 1226344"/>
              <a:gd name="connsiteY68" fmla="*/ 804863 h 1200150"/>
              <a:gd name="connsiteX69" fmla="*/ 1162050 w 1226344"/>
              <a:gd name="connsiteY69" fmla="*/ 762000 h 1200150"/>
              <a:gd name="connsiteX70" fmla="*/ 1216819 w 1226344"/>
              <a:gd name="connsiteY70" fmla="*/ 702469 h 1200150"/>
              <a:gd name="connsiteX71" fmla="*/ 1219200 w 1226344"/>
              <a:gd name="connsiteY71" fmla="*/ 676275 h 1200150"/>
              <a:gd name="connsiteX72" fmla="*/ 1181100 w 1226344"/>
              <a:gd name="connsiteY72" fmla="*/ 661988 h 1200150"/>
              <a:gd name="connsiteX73" fmla="*/ 1150144 w 1226344"/>
              <a:gd name="connsiteY73" fmla="*/ 635794 h 1200150"/>
              <a:gd name="connsiteX74" fmla="*/ 1133475 w 1226344"/>
              <a:gd name="connsiteY74" fmla="*/ 602457 h 1200150"/>
              <a:gd name="connsiteX75" fmla="*/ 1083469 w 1226344"/>
              <a:gd name="connsiteY75" fmla="*/ 604838 h 1200150"/>
              <a:gd name="connsiteX76" fmla="*/ 1033462 w 1226344"/>
              <a:gd name="connsiteY76" fmla="*/ 604838 h 1200150"/>
              <a:gd name="connsiteX77" fmla="*/ 1014412 w 1226344"/>
              <a:gd name="connsiteY77" fmla="*/ 583407 h 1200150"/>
              <a:gd name="connsiteX78" fmla="*/ 950119 w 1226344"/>
              <a:gd name="connsiteY78" fmla="*/ 578644 h 1200150"/>
              <a:gd name="connsiteX79" fmla="*/ 933450 w 1226344"/>
              <a:gd name="connsiteY79" fmla="*/ 561975 h 1200150"/>
              <a:gd name="connsiteX80" fmla="*/ 933450 w 1226344"/>
              <a:gd name="connsiteY80" fmla="*/ 547688 h 1200150"/>
              <a:gd name="connsiteX81" fmla="*/ 859631 w 1226344"/>
              <a:gd name="connsiteY81" fmla="*/ 511969 h 1200150"/>
              <a:gd name="connsiteX82" fmla="*/ 850106 w 1226344"/>
              <a:gd name="connsiteY82" fmla="*/ 492919 h 1200150"/>
              <a:gd name="connsiteX83" fmla="*/ 828675 w 1226344"/>
              <a:gd name="connsiteY83" fmla="*/ 476250 h 1200150"/>
              <a:gd name="connsiteX84" fmla="*/ 795337 w 1226344"/>
              <a:gd name="connsiteY84" fmla="*/ 478632 h 1200150"/>
              <a:gd name="connsiteX85" fmla="*/ 773906 w 1226344"/>
              <a:gd name="connsiteY85" fmla="*/ 471488 h 1200150"/>
              <a:gd name="connsiteX86" fmla="*/ 728662 w 1226344"/>
              <a:gd name="connsiteY86" fmla="*/ 428625 h 1200150"/>
              <a:gd name="connsiteX87" fmla="*/ 700087 w 1226344"/>
              <a:gd name="connsiteY87" fmla="*/ 421482 h 1200150"/>
              <a:gd name="connsiteX88" fmla="*/ 666750 w 1226344"/>
              <a:gd name="connsiteY88" fmla="*/ 383382 h 1200150"/>
              <a:gd name="connsiteX89" fmla="*/ 626269 w 1226344"/>
              <a:gd name="connsiteY89" fmla="*/ 369094 h 1200150"/>
              <a:gd name="connsiteX90" fmla="*/ 585787 w 1226344"/>
              <a:gd name="connsiteY90" fmla="*/ 335757 h 1200150"/>
              <a:gd name="connsiteX91" fmla="*/ 564356 w 1226344"/>
              <a:gd name="connsiteY91" fmla="*/ 311944 h 1200150"/>
              <a:gd name="connsiteX92" fmla="*/ 550069 w 1226344"/>
              <a:gd name="connsiteY92" fmla="*/ 330994 h 1200150"/>
              <a:gd name="connsiteX93" fmla="*/ 478631 w 1226344"/>
              <a:gd name="connsiteY93" fmla="*/ 328613 h 1200150"/>
              <a:gd name="connsiteX94" fmla="*/ 330994 w 1226344"/>
              <a:gd name="connsiteY94" fmla="*/ 230982 h 1200150"/>
              <a:gd name="connsiteX95" fmla="*/ 259556 w 1226344"/>
              <a:gd name="connsiteY95" fmla="*/ 254794 h 1200150"/>
              <a:gd name="connsiteX96" fmla="*/ 221456 w 1226344"/>
              <a:gd name="connsiteY96" fmla="*/ 245269 h 1200150"/>
              <a:gd name="connsiteX97" fmla="*/ 238125 w 1226344"/>
              <a:gd name="connsiteY97" fmla="*/ 150019 h 1200150"/>
              <a:gd name="connsiteX98" fmla="*/ 228600 w 1226344"/>
              <a:gd name="connsiteY98" fmla="*/ 95250 h 1200150"/>
              <a:gd name="connsiteX99" fmla="*/ 197644 w 1226344"/>
              <a:gd name="connsiteY99" fmla="*/ 78582 h 1200150"/>
              <a:gd name="connsiteX100" fmla="*/ 145256 w 1226344"/>
              <a:gd name="connsiteY100" fmla="*/ 0 h 1200150"/>
              <a:gd name="connsiteX101" fmla="*/ 88106 w 1226344"/>
              <a:gd name="connsiteY101" fmla="*/ 30957 h 1200150"/>
              <a:gd name="connsiteX102" fmla="*/ 83344 w 1226344"/>
              <a:gd name="connsiteY102" fmla="*/ 54769 h 1200150"/>
              <a:gd name="connsiteX103" fmla="*/ 90487 w 1226344"/>
              <a:gd name="connsiteY103" fmla="*/ 100013 h 1200150"/>
              <a:gd name="connsiteX104" fmla="*/ 71437 w 1226344"/>
              <a:gd name="connsiteY104" fmla="*/ 135732 h 1200150"/>
              <a:gd name="connsiteX105" fmla="*/ 66675 w 1226344"/>
              <a:gd name="connsiteY105" fmla="*/ 145257 h 1200150"/>
              <a:gd name="connsiteX106" fmla="*/ 97631 w 1226344"/>
              <a:gd name="connsiteY106" fmla="*/ 185738 h 1200150"/>
              <a:gd name="connsiteX107" fmla="*/ 83344 w 1226344"/>
              <a:gd name="connsiteY107" fmla="*/ 223838 h 1200150"/>
              <a:gd name="connsiteX108" fmla="*/ 59531 w 1226344"/>
              <a:gd name="connsiteY108" fmla="*/ 240507 h 1200150"/>
              <a:gd name="connsiteX109" fmla="*/ 69056 w 1226344"/>
              <a:gd name="connsiteY109" fmla="*/ 309563 h 1200150"/>
              <a:gd name="connsiteX110" fmla="*/ 92869 w 1226344"/>
              <a:gd name="connsiteY110" fmla="*/ 321469 h 1200150"/>
              <a:gd name="connsiteX111" fmla="*/ 85725 w 1226344"/>
              <a:gd name="connsiteY111" fmla="*/ 369094 h 1200150"/>
              <a:gd name="connsiteX112" fmla="*/ 42862 w 1226344"/>
              <a:gd name="connsiteY112" fmla="*/ 421482 h 1200150"/>
              <a:gd name="connsiteX113" fmla="*/ 0 w 1226344"/>
              <a:gd name="connsiteY113" fmla="*/ 452438 h 1200150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02506 w 1226344"/>
              <a:gd name="connsiteY56" fmla="*/ 1173956 h 1200150"/>
              <a:gd name="connsiteX57" fmla="*/ 1042987 w 1226344"/>
              <a:gd name="connsiteY57" fmla="*/ 1150144 h 1200150"/>
              <a:gd name="connsiteX58" fmla="*/ 1071562 w 1226344"/>
              <a:gd name="connsiteY58" fmla="*/ 1069182 h 1200150"/>
              <a:gd name="connsiteX59" fmla="*/ 1062037 w 1226344"/>
              <a:gd name="connsiteY59" fmla="*/ 1045369 h 1200150"/>
              <a:gd name="connsiteX60" fmla="*/ 1059656 w 1226344"/>
              <a:gd name="connsiteY60" fmla="*/ 1012032 h 1200150"/>
              <a:gd name="connsiteX61" fmla="*/ 1066800 w 1226344"/>
              <a:gd name="connsiteY61" fmla="*/ 992982 h 1200150"/>
              <a:gd name="connsiteX62" fmla="*/ 1083469 w 1226344"/>
              <a:gd name="connsiteY62" fmla="*/ 973932 h 1200150"/>
              <a:gd name="connsiteX63" fmla="*/ 1107281 w 1226344"/>
              <a:gd name="connsiteY63" fmla="*/ 964407 h 1200150"/>
              <a:gd name="connsiteX64" fmla="*/ 1133475 w 1226344"/>
              <a:gd name="connsiteY64" fmla="*/ 921544 h 1200150"/>
              <a:gd name="connsiteX65" fmla="*/ 1150144 w 1226344"/>
              <a:gd name="connsiteY65" fmla="*/ 921544 h 1200150"/>
              <a:gd name="connsiteX66" fmla="*/ 1197769 w 1226344"/>
              <a:gd name="connsiteY66" fmla="*/ 940594 h 1200150"/>
              <a:gd name="connsiteX67" fmla="*/ 1226344 w 1226344"/>
              <a:gd name="connsiteY67" fmla="*/ 904875 h 1200150"/>
              <a:gd name="connsiteX68" fmla="*/ 1195387 w 1226344"/>
              <a:gd name="connsiteY68" fmla="*/ 852488 h 1200150"/>
              <a:gd name="connsiteX69" fmla="*/ 1159669 w 1226344"/>
              <a:gd name="connsiteY69" fmla="*/ 804863 h 1200150"/>
              <a:gd name="connsiteX70" fmla="*/ 1162050 w 1226344"/>
              <a:gd name="connsiteY70" fmla="*/ 762000 h 1200150"/>
              <a:gd name="connsiteX71" fmla="*/ 1216819 w 1226344"/>
              <a:gd name="connsiteY71" fmla="*/ 702469 h 1200150"/>
              <a:gd name="connsiteX72" fmla="*/ 1219200 w 1226344"/>
              <a:gd name="connsiteY72" fmla="*/ 676275 h 1200150"/>
              <a:gd name="connsiteX73" fmla="*/ 1181100 w 1226344"/>
              <a:gd name="connsiteY73" fmla="*/ 661988 h 1200150"/>
              <a:gd name="connsiteX74" fmla="*/ 1150144 w 1226344"/>
              <a:gd name="connsiteY74" fmla="*/ 635794 h 1200150"/>
              <a:gd name="connsiteX75" fmla="*/ 1133475 w 1226344"/>
              <a:gd name="connsiteY75" fmla="*/ 602457 h 1200150"/>
              <a:gd name="connsiteX76" fmla="*/ 1083469 w 1226344"/>
              <a:gd name="connsiteY76" fmla="*/ 604838 h 1200150"/>
              <a:gd name="connsiteX77" fmla="*/ 1033462 w 1226344"/>
              <a:gd name="connsiteY77" fmla="*/ 604838 h 1200150"/>
              <a:gd name="connsiteX78" fmla="*/ 1014412 w 1226344"/>
              <a:gd name="connsiteY78" fmla="*/ 583407 h 1200150"/>
              <a:gd name="connsiteX79" fmla="*/ 950119 w 1226344"/>
              <a:gd name="connsiteY79" fmla="*/ 578644 h 1200150"/>
              <a:gd name="connsiteX80" fmla="*/ 933450 w 1226344"/>
              <a:gd name="connsiteY80" fmla="*/ 561975 h 1200150"/>
              <a:gd name="connsiteX81" fmla="*/ 933450 w 1226344"/>
              <a:gd name="connsiteY81" fmla="*/ 547688 h 1200150"/>
              <a:gd name="connsiteX82" fmla="*/ 859631 w 1226344"/>
              <a:gd name="connsiteY82" fmla="*/ 511969 h 1200150"/>
              <a:gd name="connsiteX83" fmla="*/ 850106 w 1226344"/>
              <a:gd name="connsiteY83" fmla="*/ 492919 h 1200150"/>
              <a:gd name="connsiteX84" fmla="*/ 828675 w 1226344"/>
              <a:gd name="connsiteY84" fmla="*/ 476250 h 1200150"/>
              <a:gd name="connsiteX85" fmla="*/ 795337 w 1226344"/>
              <a:gd name="connsiteY85" fmla="*/ 478632 h 1200150"/>
              <a:gd name="connsiteX86" fmla="*/ 773906 w 1226344"/>
              <a:gd name="connsiteY86" fmla="*/ 471488 h 1200150"/>
              <a:gd name="connsiteX87" fmla="*/ 728662 w 1226344"/>
              <a:gd name="connsiteY87" fmla="*/ 428625 h 1200150"/>
              <a:gd name="connsiteX88" fmla="*/ 700087 w 1226344"/>
              <a:gd name="connsiteY88" fmla="*/ 421482 h 1200150"/>
              <a:gd name="connsiteX89" fmla="*/ 666750 w 1226344"/>
              <a:gd name="connsiteY89" fmla="*/ 383382 h 1200150"/>
              <a:gd name="connsiteX90" fmla="*/ 626269 w 1226344"/>
              <a:gd name="connsiteY90" fmla="*/ 369094 h 1200150"/>
              <a:gd name="connsiteX91" fmla="*/ 585787 w 1226344"/>
              <a:gd name="connsiteY91" fmla="*/ 335757 h 1200150"/>
              <a:gd name="connsiteX92" fmla="*/ 564356 w 1226344"/>
              <a:gd name="connsiteY92" fmla="*/ 311944 h 1200150"/>
              <a:gd name="connsiteX93" fmla="*/ 550069 w 1226344"/>
              <a:gd name="connsiteY93" fmla="*/ 330994 h 1200150"/>
              <a:gd name="connsiteX94" fmla="*/ 478631 w 1226344"/>
              <a:gd name="connsiteY94" fmla="*/ 328613 h 1200150"/>
              <a:gd name="connsiteX95" fmla="*/ 330994 w 1226344"/>
              <a:gd name="connsiteY95" fmla="*/ 230982 h 1200150"/>
              <a:gd name="connsiteX96" fmla="*/ 259556 w 1226344"/>
              <a:gd name="connsiteY96" fmla="*/ 254794 h 1200150"/>
              <a:gd name="connsiteX97" fmla="*/ 221456 w 1226344"/>
              <a:gd name="connsiteY97" fmla="*/ 245269 h 1200150"/>
              <a:gd name="connsiteX98" fmla="*/ 238125 w 1226344"/>
              <a:gd name="connsiteY98" fmla="*/ 150019 h 1200150"/>
              <a:gd name="connsiteX99" fmla="*/ 228600 w 1226344"/>
              <a:gd name="connsiteY99" fmla="*/ 95250 h 1200150"/>
              <a:gd name="connsiteX100" fmla="*/ 197644 w 1226344"/>
              <a:gd name="connsiteY100" fmla="*/ 78582 h 1200150"/>
              <a:gd name="connsiteX101" fmla="*/ 145256 w 1226344"/>
              <a:gd name="connsiteY101" fmla="*/ 0 h 1200150"/>
              <a:gd name="connsiteX102" fmla="*/ 88106 w 1226344"/>
              <a:gd name="connsiteY102" fmla="*/ 30957 h 1200150"/>
              <a:gd name="connsiteX103" fmla="*/ 83344 w 1226344"/>
              <a:gd name="connsiteY103" fmla="*/ 54769 h 1200150"/>
              <a:gd name="connsiteX104" fmla="*/ 90487 w 1226344"/>
              <a:gd name="connsiteY104" fmla="*/ 100013 h 1200150"/>
              <a:gd name="connsiteX105" fmla="*/ 71437 w 1226344"/>
              <a:gd name="connsiteY105" fmla="*/ 135732 h 1200150"/>
              <a:gd name="connsiteX106" fmla="*/ 66675 w 1226344"/>
              <a:gd name="connsiteY106" fmla="*/ 145257 h 1200150"/>
              <a:gd name="connsiteX107" fmla="*/ 97631 w 1226344"/>
              <a:gd name="connsiteY107" fmla="*/ 185738 h 1200150"/>
              <a:gd name="connsiteX108" fmla="*/ 83344 w 1226344"/>
              <a:gd name="connsiteY108" fmla="*/ 223838 h 1200150"/>
              <a:gd name="connsiteX109" fmla="*/ 59531 w 1226344"/>
              <a:gd name="connsiteY109" fmla="*/ 240507 h 1200150"/>
              <a:gd name="connsiteX110" fmla="*/ 69056 w 1226344"/>
              <a:gd name="connsiteY110" fmla="*/ 309563 h 1200150"/>
              <a:gd name="connsiteX111" fmla="*/ 92869 w 1226344"/>
              <a:gd name="connsiteY111" fmla="*/ 321469 h 1200150"/>
              <a:gd name="connsiteX112" fmla="*/ 85725 w 1226344"/>
              <a:gd name="connsiteY112" fmla="*/ 369094 h 1200150"/>
              <a:gd name="connsiteX113" fmla="*/ 42862 w 1226344"/>
              <a:gd name="connsiteY113" fmla="*/ 421482 h 1200150"/>
              <a:gd name="connsiteX114" fmla="*/ 0 w 1226344"/>
              <a:gd name="connsiteY114" fmla="*/ 452438 h 1200150"/>
              <a:gd name="connsiteX0" fmla="*/ 0 w 1226344"/>
              <a:gd name="connsiteY0" fmla="*/ 452438 h 1202531"/>
              <a:gd name="connsiteX1" fmla="*/ 28575 w 1226344"/>
              <a:gd name="connsiteY1" fmla="*/ 526257 h 1202531"/>
              <a:gd name="connsiteX2" fmla="*/ 73819 w 1226344"/>
              <a:gd name="connsiteY2" fmla="*/ 564357 h 1202531"/>
              <a:gd name="connsiteX3" fmla="*/ 109537 w 1226344"/>
              <a:gd name="connsiteY3" fmla="*/ 657225 h 1202531"/>
              <a:gd name="connsiteX4" fmla="*/ 128587 w 1226344"/>
              <a:gd name="connsiteY4" fmla="*/ 685800 h 1202531"/>
              <a:gd name="connsiteX5" fmla="*/ 142875 w 1226344"/>
              <a:gd name="connsiteY5" fmla="*/ 666750 h 1202531"/>
              <a:gd name="connsiteX6" fmla="*/ 142875 w 1226344"/>
              <a:gd name="connsiteY6" fmla="*/ 633413 h 1202531"/>
              <a:gd name="connsiteX7" fmla="*/ 180975 w 1226344"/>
              <a:gd name="connsiteY7" fmla="*/ 666750 h 1202531"/>
              <a:gd name="connsiteX8" fmla="*/ 240506 w 1226344"/>
              <a:gd name="connsiteY8" fmla="*/ 673894 h 1202531"/>
              <a:gd name="connsiteX9" fmla="*/ 271462 w 1226344"/>
              <a:gd name="connsiteY9" fmla="*/ 702469 h 1202531"/>
              <a:gd name="connsiteX10" fmla="*/ 326231 w 1226344"/>
              <a:gd name="connsiteY10" fmla="*/ 721519 h 1202531"/>
              <a:gd name="connsiteX11" fmla="*/ 338137 w 1226344"/>
              <a:gd name="connsiteY11" fmla="*/ 762000 h 1202531"/>
              <a:gd name="connsiteX12" fmla="*/ 321469 w 1226344"/>
              <a:gd name="connsiteY12" fmla="*/ 781050 h 1202531"/>
              <a:gd name="connsiteX13" fmla="*/ 311944 w 1226344"/>
              <a:gd name="connsiteY13" fmla="*/ 807244 h 1202531"/>
              <a:gd name="connsiteX14" fmla="*/ 266700 w 1226344"/>
              <a:gd name="connsiteY14" fmla="*/ 826294 h 1202531"/>
              <a:gd name="connsiteX15" fmla="*/ 219075 w 1226344"/>
              <a:gd name="connsiteY15" fmla="*/ 900113 h 1202531"/>
              <a:gd name="connsiteX16" fmla="*/ 204787 w 1226344"/>
              <a:gd name="connsiteY16" fmla="*/ 909638 h 1202531"/>
              <a:gd name="connsiteX17" fmla="*/ 192881 w 1226344"/>
              <a:gd name="connsiteY17" fmla="*/ 973932 h 1202531"/>
              <a:gd name="connsiteX18" fmla="*/ 152400 w 1226344"/>
              <a:gd name="connsiteY18" fmla="*/ 1042988 h 1202531"/>
              <a:gd name="connsiteX19" fmla="*/ 157162 w 1226344"/>
              <a:gd name="connsiteY19" fmla="*/ 1071563 h 1202531"/>
              <a:gd name="connsiteX20" fmla="*/ 204787 w 1226344"/>
              <a:gd name="connsiteY20" fmla="*/ 1083469 h 1202531"/>
              <a:gd name="connsiteX21" fmla="*/ 233362 w 1226344"/>
              <a:gd name="connsiteY21" fmla="*/ 1133475 h 1202531"/>
              <a:gd name="connsiteX22" fmla="*/ 247650 w 1226344"/>
              <a:gd name="connsiteY22" fmla="*/ 1133475 h 1202531"/>
              <a:gd name="connsiteX23" fmla="*/ 266700 w 1226344"/>
              <a:gd name="connsiteY23" fmla="*/ 1102519 h 1202531"/>
              <a:gd name="connsiteX24" fmla="*/ 257175 w 1226344"/>
              <a:gd name="connsiteY24" fmla="*/ 1081088 h 1202531"/>
              <a:gd name="connsiteX25" fmla="*/ 230981 w 1226344"/>
              <a:gd name="connsiteY25" fmla="*/ 1076325 h 1202531"/>
              <a:gd name="connsiteX26" fmla="*/ 230981 w 1226344"/>
              <a:gd name="connsiteY26" fmla="*/ 1052513 h 1202531"/>
              <a:gd name="connsiteX27" fmla="*/ 228600 w 1226344"/>
              <a:gd name="connsiteY27" fmla="*/ 1009650 h 1202531"/>
              <a:gd name="connsiteX28" fmla="*/ 216694 w 1226344"/>
              <a:gd name="connsiteY28" fmla="*/ 976313 h 1202531"/>
              <a:gd name="connsiteX29" fmla="*/ 223837 w 1226344"/>
              <a:gd name="connsiteY29" fmla="*/ 940594 h 1202531"/>
              <a:gd name="connsiteX30" fmla="*/ 266700 w 1226344"/>
              <a:gd name="connsiteY30" fmla="*/ 900113 h 1202531"/>
              <a:gd name="connsiteX31" fmla="*/ 278606 w 1226344"/>
              <a:gd name="connsiteY31" fmla="*/ 897732 h 1202531"/>
              <a:gd name="connsiteX32" fmla="*/ 290512 w 1226344"/>
              <a:gd name="connsiteY32" fmla="*/ 938213 h 1202531"/>
              <a:gd name="connsiteX33" fmla="*/ 302419 w 1226344"/>
              <a:gd name="connsiteY33" fmla="*/ 938213 h 1202531"/>
              <a:gd name="connsiteX34" fmla="*/ 321469 w 1226344"/>
              <a:gd name="connsiteY34" fmla="*/ 962025 h 1202531"/>
              <a:gd name="connsiteX35" fmla="*/ 338137 w 1226344"/>
              <a:gd name="connsiteY35" fmla="*/ 957263 h 1202531"/>
              <a:gd name="connsiteX36" fmla="*/ 359569 w 1226344"/>
              <a:gd name="connsiteY36" fmla="*/ 942975 h 1202531"/>
              <a:gd name="connsiteX37" fmla="*/ 483394 w 1226344"/>
              <a:gd name="connsiteY37" fmla="*/ 954882 h 1202531"/>
              <a:gd name="connsiteX38" fmla="*/ 516731 w 1226344"/>
              <a:gd name="connsiteY38" fmla="*/ 947738 h 1202531"/>
              <a:gd name="connsiteX39" fmla="*/ 545306 w 1226344"/>
              <a:gd name="connsiteY39" fmla="*/ 964407 h 1202531"/>
              <a:gd name="connsiteX40" fmla="*/ 561975 w 1226344"/>
              <a:gd name="connsiteY40" fmla="*/ 978694 h 1202531"/>
              <a:gd name="connsiteX41" fmla="*/ 604837 w 1226344"/>
              <a:gd name="connsiteY41" fmla="*/ 981075 h 1202531"/>
              <a:gd name="connsiteX42" fmla="*/ 640556 w 1226344"/>
              <a:gd name="connsiteY42" fmla="*/ 1021557 h 1202531"/>
              <a:gd name="connsiteX43" fmla="*/ 659606 w 1226344"/>
              <a:gd name="connsiteY43" fmla="*/ 1019175 h 1202531"/>
              <a:gd name="connsiteX44" fmla="*/ 702469 w 1226344"/>
              <a:gd name="connsiteY44" fmla="*/ 976313 h 1202531"/>
              <a:gd name="connsiteX45" fmla="*/ 735806 w 1226344"/>
              <a:gd name="connsiteY45" fmla="*/ 1000125 h 1202531"/>
              <a:gd name="connsiteX46" fmla="*/ 752475 w 1226344"/>
              <a:gd name="connsiteY46" fmla="*/ 1023938 h 1202531"/>
              <a:gd name="connsiteX47" fmla="*/ 785812 w 1226344"/>
              <a:gd name="connsiteY47" fmla="*/ 1021557 h 1202531"/>
              <a:gd name="connsiteX48" fmla="*/ 819150 w 1226344"/>
              <a:gd name="connsiteY48" fmla="*/ 1042988 h 1202531"/>
              <a:gd name="connsiteX49" fmla="*/ 823912 w 1226344"/>
              <a:gd name="connsiteY49" fmla="*/ 1064419 h 1202531"/>
              <a:gd name="connsiteX50" fmla="*/ 842962 w 1226344"/>
              <a:gd name="connsiteY50" fmla="*/ 1066800 h 1202531"/>
              <a:gd name="connsiteX51" fmla="*/ 904875 w 1226344"/>
              <a:gd name="connsiteY51" fmla="*/ 1073944 h 1202531"/>
              <a:gd name="connsiteX52" fmla="*/ 933450 w 1226344"/>
              <a:gd name="connsiteY52" fmla="*/ 1112044 h 1202531"/>
              <a:gd name="connsiteX53" fmla="*/ 938212 w 1226344"/>
              <a:gd name="connsiteY53" fmla="*/ 1140619 h 1202531"/>
              <a:gd name="connsiteX54" fmla="*/ 940594 w 1226344"/>
              <a:gd name="connsiteY54" fmla="*/ 1152525 h 1202531"/>
              <a:gd name="connsiteX55" fmla="*/ 954882 w 1226344"/>
              <a:gd name="connsiteY55" fmla="*/ 1200150 h 1202531"/>
              <a:gd name="connsiteX56" fmla="*/ 990599 w 1226344"/>
              <a:gd name="connsiteY56" fmla="*/ 1202531 h 1202531"/>
              <a:gd name="connsiteX57" fmla="*/ 1042987 w 1226344"/>
              <a:gd name="connsiteY57" fmla="*/ 1150144 h 1202531"/>
              <a:gd name="connsiteX58" fmla="*/ 1071562 w 1226344"/>
              <a:gd name="connsiteY58" fmla="*/ 1069182 h 1202531"/>
              <a:gd name="connsiteX59" fmla="*/ 1062037 w 1226344"/>
              <a:gd name="connsiteY59" fmla="*/ 1045369 h 1202531"/>
              <a:gd name="connsiteX60" fmla="*/ 1059656 w 1226344"/>
              <a:gd name="connsiteY60" fmla="*/ 1012032 h 1202531"/>
              <a:gd name="connsiteX61" fmla="*/ 1066800 w 1226344"/>
              <a:gd name="connsiteY61" fmla="*/ 992982 h 1202531"/>
              <a:gd name="connsiteX62" fmla="*/ 1083469 w 1226344"/>
              <a:gd name="connsiteY62" fmla="*/ 973932 h 1202531"/>
              <a:gd name="connsiteX63" fmla="*/ 1107281 w 1226344"/>
              <a:gd name="connsiteY63" fmla="*/ 964407 h 1202531"/>
              <a:gd name="connsiteX64" fmla="*/ 1133475 w 1226344"/>
              <a:gd name="connsiteY64" fmla="*/ 921544 h 1202531"/>
              <a:gd name="connsiteX65" fmla="*/ 1150144 w 1226344"/>
              <a:gd name="connsiteY65" fmla="*/ 921544 h 1202531"/>
              <a:gd name="connsiteX66" fmla="*/ 1197769 w 1226344"/>
              <a:gd name="connsiteY66" fmla="*/ 940594 h 1202531"/>
              <a:gd name="connsiteX67" fmla="*/ 1226344 w 1226344"/>
              <a:gd name="connsiteY67" fmla="*/ 904875 h 1202531"/>
              <a:gd name="connsiteX68" fmla="*/ 1195387 w 1226344"/>
              <a:gd name="connsiteY68" fmla="*/ 852488 h 1202531"/>
              <a:gd name="connsiteX69" fmla="*/ 1159669 w 1226344"/>
              <a:gd name="connsiteY69" fmla="*/ 804863 h 1202531"/>
              <a:gd name="connsiteX70" fmla="*/ 1162050 w 1226344"/>
              <a:gd name="connsiteY70" fmla="*/ 762000 h 1202531"/>
              <a:gd name="connsiteX71" fmla="*/ 1216819 w 1226344"/>
              <a:gd name="connsiteY71" fmla="*/ 702469 h 1202531"/>
              <a:gd name="connsiteX72" fmla="*/ 1219200 w 1226344"/>
              <a:gd name="connsiteY72" fmla="*/ 676275 h 1202531"/>
              <a:gd name="connsiteX73" fmla="*/ 1181100 w 1226344"/>
              <a:gd name="connsiteY73" fmla="*/ 661988 h 1202531"/>
              <a:gd name="connsiteX74" fmla="*/ 1150144 w 1226344"/>
              <a:gd name="connsiteY74" fmla="*/ 635794 h 1202531"/>
              <a:gd name="connsiteX75" fmla="*/ 1133475 w 1226344"/>
              <a:gd name="connsiteY75" fmla="*/ 602457 h 1202531"/>
              <a:gd name="connsiteX76" fmla="*/ 1083469 w 1226344"/>
              <a:gd name="connsiteY76" fmla="*/ 604838 h 1202531"/>
              <a:gd name="connsiteX77" fmla="*/ 1033462 w 1226344"/>
              <a:gd name="connsiteY77" fmla="*/ 604838 h 1202531"/>
              <a:gd name="connsiteX78" fmla="*/ 1014412 w 1226344"/>
              <a:gd name="connsiteY78" fmla="*/ 583407 h 1202531"/>
              <a:gd name="connsiteX79" fmla="*/ 950119 w 1226344"/>
              <a:gd name="connsiteY79" fmla="*/ 578644 h 1202531"/>
              <a:gd name="connsiteX80" fmla="*/ 933450 w 1226344"/>
              <a:gd name="connsiteY80" fmla="*/ 561975 h 1202531"/>
              <a:gd name="connsiteX81" fmla="*/ 933450 w 1226344"/>
              <a:gd name="connsiteY81" fmla="*/ 547688 h 1202531"/>
              <a:gd name="connsiteX82" fmla="*/ 859631 w 1226344"/>
              <a:gd name="connsiteY82" fmla="*/ 511969 h 1202531"/>
              <a:gd name="connsiteX83" fmla="*/ 850106 w 1226344"/>
              <a:gd name="connsiteY83" fmla="*/ 492919 h 1202531"/>
              <a:gd name="connsiteX84" fmla="*/ 828675 w 1226344"/>
              <a:gd name="connsiteY84" fmla="*/ 476250 h 1202531"/>
              <a:gd name="connsiteX85" fmla="*/ 795337 w 1226344"/>
              <a:gd name="connsiteY85" fmla="*/ 478632 h 1202531"/>
              <a:gd name="connsiteX86" fmla="*/ 773906 w 1226344"/>
              <a:gd name="connsiteY86" fmla="*/ 471488 h 1202531"/>
              <a:gd name="connsiteX87" fmla="*/ 728662 w 1226344"/>
              <a:gd name="connsiteY87" fmla="*/ 428625 h 1202531"/>
              <a:gd name="connsiteX88" fmla="*/ 700087 w 1226344"/>
              <a:gd name="connsiteY88" fmla="*/ 421482 h 1202531"/>
              <a:gd name="connsiteX89" fmla="*/ 666750 w 1226344"/>
              <a:gd name="connsiteY89" fmla="*/ 383382 h 1202531"/>
              <a:gd name="connsiteX90" fmla="*/ 626269 w 1226344"/>
              <a:gd name="connsiteY90" fmla="*/ 369094 h 1202531"/>
              <a:gd name="connsiteX91" fmla="*/ 585787 w 1226344"/>
              <a:gd name="connsiteY91" fmla="*/ 335757 h 1202531"/>
              <a:gd name="connsiteX92" fmla="*/ 564356 w 1226344"/>
              <a:gd name="connsiteY92" fmla="*/ 311944 h 1202531"/>
              <a:gd name="connsiteX93" fmla="*/ 550069 w 1226344"/>
              <a:gd name="connsiteY93" fmla="*/ 330994 h 1202531"/>
              <a:gd name="connsiteX94" fmla="*/ 478631 w 1226344"/>
              <a:gd name="connsiteY94" fmla="*/ 328613 h 1202531"/>
              <a:gd name="connsiteX95" fmla="*/ 330994 w 1226344"/>
              <a:gd name="connsiteY95" fmla="*/ 230982 h 1202531"/>
              <a:gd name="connsiteX96" fmla="*/ 259556 w 1226344"/>
              <a:gd name="connsiteY96" fmla="*/ 254794 h 1202531"/>
              <a:gd name="connsiteX97" fmla="*/ 221456 w 1226344"/>
              <a:gd name="connsiteY97" fmla="*/ 245269 h 1202531"/>
              <a:gd name="connsiteX98" fmla="*/ 238125 w 1226344"/>
              <a:gd name="connsiteY98" fmla="*/ 150019 h 1202531"/>
              <a:gd name="connsiteX99" fmla="*/ 228600 w 1226344"/>
              <a:gd name="connsiteY99" fmla="*/ 95250 h 1202531"/>
              <a:gd name="connsiteX100" fmla="*/ 197644 w 1226344"/>
              <a:gd name="connsiteY100" fmla="*/ 78582 h 1202531"/>
              <a:gd name="connsiteX101" fmla="*/ 145256 w 1226344"/>
              <a:gd name="connsiteY101" fmla="*/ 0 h 1202531"/>
              <a:gd name="connsiteX102" fmla="*/ 88106 w 1226344"/>
              <a:gd name="connsiteY102" fmla="*/ 30957 h 1202531"/>
              <a:gd name="connsiteX103" fmla="*/ 83344 w 1226344"/>
              <a:gd name="connsiteY103" fmla="*/ 54769 h 1202531"/>
              <a:gd name="connsiteX104" fmla="*/ 90487 w 1226344"/>
              <a:gd name="connsiteY104" fmla="*/ 100013 h 1202531"/>
              <a:gd name="connsiteX105" fmla="*/ 71437 w 1226344"/>
              <a:gd name="connsiteY105" fmla="*/ 135732 h 1202531"/>
              <a:gd name="connsiteX106" fmla="*/ 66675 w 1226344"/>
              <a:gd name="connsiteY106" fmla="*/ 145257 h 1202531"/>
              <a:gd name="connsiteX107" fmla="*/ 97631 w 1226344"/>
              <a:gd name="connsiteY107" fmla="*/ 185738 h 1202531"/>
              <a:gd name="connsiteX108" fmla="*/ 83344 w 1226344"/>
              <a:gd name="connsiteY108" fmla="*/ 223838 h 1202531"/>
              <a:gd name="connsiteX109" fmla="*/ 59531 w 1226344"/>
              <a:gd name="connsiteY109" fmla="*/ 240507 h 1202531"/>
              <a:gd name="connsiteX110" fmla="*/ 69056 w 1226344"/>
              <a:gd name="connsiteY110" fmla="*/ 309563 h 1202531"/>
              <a:gd name="connsiteX111" fmla="*/ 92869 w 1226344"/>
              <a:gd name="connsiteY111" fmla="*/ 321469 h 1202531"/>
              <a:gd name="connsiteX112" fmla="*/ 85725 w 1226344"/>
              <a:gd name="connsiteY112" fmla="*/ 369094 h 1202531"/>
              <a:gd name="connsiteX113" fmla="*/ 42862 w 1226344"/>
              <a:gd name="connsiteY113" fmla="*/ 421482 h 1202531"/>
              <a:gd name="connsiteX114" fmla="*/ 0 w 1226344"/>
              <a:gd name="connsiteY114" fmla="*/ 45243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226344" h="1202531">
                <a:moveTo>
                  <a:pt x="0" y="452438"/>
                </a:moveTo>
                <a:lnTo>
                  <a:pt x="28575" y="526257"/>
                </a:lnTo>
                <a:lnTo>
                  <a:pt x="73819" y="564357"/>
                </a:lnTo>
                <a:lnTo>
                  <a:pt x="109537" y="657225"/>
                </a:lnTo>
                <a:lnTo>
                  <a:pt x="128587" y="685800"/>
                </a:lnTo>
                <a:lnTo>
                  <a:pt x="142875" y="666750"/>
                </a:lnTo>
                <a:lnTo>
                  <a:pt x="142875" y="633413"/>
                </a:lnTo>
                <a:lnTo>
                  <a:pt x="180975" y="666750"/>
                </a:lnTo>
                <a:lnTo>
                  <a:pt x="240506" y="673894"/>
                </a:lnTo>
                <a:lnTo>
                  <a:pt x="271462" y="702469"/>
                </a:lnTo>
                <a:lnTo>
                  <a:pt x="326231" y="721519"/>
                </a:lnTo>
                <a:lnTo>
                  <a:pt x="338137" y="762000"/>
                </a:lnTo>
                <a:lnTo>
                  <a:pt x="321469" y="781050"/>
                </a:lnTo>
                <a:lnTo>
                  <a:pt x="311944" y="807244"/>
                </a:lnTo>
                <a:lnTo>
                  <a:pt x="266700" y="826294"/>
                </a:lnTo>
                <a:lnTo>
                  <a:pt x="219075" y="900113"/>
                </a:lnTo>
                <a:lnTo>
                  <a:pt x="204787" y="909638"/>
                </a:lnTo>
                <a:lnTo>
                  <a:pt x="192881" y="973932"/>
                </a:lnTo>
                <a:lnTo>
                  <a:pt x="152400" y="1042988"/>
                </a:lnTo>
                <a:lnTo>
                  <a:pt x="157162" y="1071563"/>
                </a:lnTo>
                <a:lnTo>
                  <a:pt x="204787" y="1083469"/>
                </a:lnTo>
                <a:lnTo>
                  <a:pt x="233362" y="1133475"/>
                </a:lnTo>
                <a:lnTo>
                  <a:pt x="247650" y="1133475"/>
                </a:lnTo>
                <a:lnTo>
                  <a:pt x="266700" y="1102519"/>
                </a:lnTo>
                <a:lnTo>
                  <a:pt x="257175" y="1081088"/>
                </a:lnTo>
                <a:lnTo>
                  <a:pt x="230981" y="1076325"/>
                </a:lnTo>
                <a:lnTo>
                  <a:pt x="230981" y="1052513"/>
                </a:lnTo>
                <a:lnTo>
                  <a:pt x="228600" y="1009650"/>
                </a:lnTo>
                <a:lnTo>
                  <a:pt x="216694" y="976313"/>
                </a:lnTo>
                <a:lnTo>
                  <a:pt x="223837" y="940594"/>
                </a:lnTo>
                <a:lnTo>
                  <a:pt x="266700" y="900113"/>
                </a:lnTo>
                <a:lnTo>
                  <a:pt x="278606" y="897732"/>
                </a:lnTo>
                <a:lnTo>
                  <a:pt x="290512" y="938213"/>
                </a:lnTo>
                <a:lnTo>
                  <a:pt x="302419" y="938213"/>
                </a:lnTo>
                <a:lnTo>
                  <a:pt x="321469" y="962025"/>
                </a:lnTo>
                <a:lnTo>
                  <a:pt x="338137" y="957263"/>
                </a:lnTo>
                <a:lnTo>
                  <a:pt x="359569" y="942975"/>
                </a:lnTo>
                <a:lnTo>
                  <a:pt x="483394" y="954882"/>
                </a:lnTo>
                <a:lnTo>
                  <a:pt x="516731" y="947738"/>
                </a:lnTo>
                <a:lnTo>
                  <a:pt x="545306" y="964407"/>
                </a:lnTo>
                <a:lnTo>
                  <a:pt x="561975" y="978694"/>
                </a:lnTo>
                <a:lnTo>
                  <a:pt x="604837" y="981075"/>
                </a:lnTo>
                <a:lnTo>
                  <a:pt x="640556" y="1021557"/>
                </a:lnTo>
                <a:lnTo>
                  <a:pt x="659606" y="1019175"/>
                </a:lnTo>
                <a:lnTo>
                  <a:pt x="702469" y="976313"/>
                </a:lnTo>
                <a:lnTo>
                  <a:pt x="735806" y="1000125"/>
                </a:lnTo>
                <a:lnTo>
                  <a:pt x="752475" y="1023938"/>
                </a:lnTo>
                <a:lnTo>
                  <a:pt x="785812" y="1021557"/>
                </a:lnTo>
                <a:lnTo>
                  <a:pt x="819150" y="1042988"/>
                </a:lnTo>
                <a:lnTo>
                  <a:pt x="823912" y="1064419"/>
                </a:lnTo>
                <a:lnTo>
                  <a:pt x="842962" y="1066800"/>
                </a:lnTo>
                <a:lnTo>
                  <a:pt x="904875" y="1073944"/>
                </a:lnTo>
                <a:lnTo>
                  <a:pt x="933450" y="1112044"/>
                </a:lnTo>
                <a:lnTo>
                  <a:pt x="938212" y="1140619"/>
                </a:lnTo>
                <a:lnTo>
                  <a:pt x="940594" y="1152525"/>
                </a:lnTo>
                <a:lnTo>
                  <a:pt x="954882" y="1200150"/>
                </a:lnTo>
                <a:lnTo>
                  <a:pt x="990599" y="1202531"/>
                </a:lnTo>
                <a:lnTo>
                  <a:pt x="1042987" y="1150144"/>
                </a:lnTo>
                <a:lnTo>
                  <a:pt x="1071562" y="1069182"/>
                </a:lnTo>
                <a:lnTo>
                  <a:pt x="1062037" y="1045369"/>
                </a:lnTo>
                <a:lnTo>
                  <a:pt x="1059656" y="1012032"/>
                </a:lnTo>
                <a:lnTo>
                  <a:pt x="1066800" y="992982"/>
                </a:lnTo>
                <a:lnTo>
                  <a:pt x="1083469" y="973932"/>
                </a:lnTo>
                <a:lnTo>
                  <a:pt x="1107281" y="964407"/>
                </a:lnTo>
                <a:lnTo>
                  <a:pt x="1133475" y="921544"/>
                </a:lnTo>
                <a:lnTo>
                  <a:pt x="1150144" y="921544"/>
                </a:lnTo>
                <a:lnTo>
                  <a:pt x="1197769" y="940594"/>
                </a:lnTo>
                <a:lnTo>
                  <a:pt x="1226344" y="904875"/>
                </a:lnTo>
                <a:lnTo>
                  <a:pt x="1195387" y="852488"/>
                </a:lnTo>
                <a:lnTo>
                  <a:pt x="1159669" y="804863"/>
                </a:lnTo>
                <a:lnTo>
                  <a:pt x="1162050" y="762000"/>
                </a:lnTo>
                <a:lnTo>
                  <a:pt x="1216819" y="702469"/>
                </a:lnTo>
                <a:lnTo>
                  <a:pt x="1219200" y="676275"/>
                </a:lnTo>
                <a:lnTo>
                  <a:pt x="1181100" y="661988"/>
                </a:lnTo>
                <a:lnTo>
                  <a:pt x="1150144" y="635794"/>
                </a:lnTo>
                <a:lnTo>
                  <a:pt x="1133475" y="602457"/>
                </a:lnTo>
                <a:lnTo>
                  <a:pt x="1083469" y="604838"/>
                </a:lnTo>
                <a:lnTo>
                  <a:pt x="1033462" y="604838"/>
                </a:lnTo>
                <a:lnTo>
                  <a:pt x="1014412" y="583407"/>
                </a:lnTo>
                <a:lnTo>
                  <a:pt x="950119" y="578644"/>
                </a:lnTo>
                <a:lnTo>
                  <a:pt x="933450" y="561975"/>
                </a:lnTo>
                <a:lnTo>
                  <a:pt x="933450" y="547688"/>
                </a:lnTo>
                <a:lnTo>
                  <a:pt x="859631" y="511969"/>
                </a:lnTo>
                <a:lnTo>
                  <a:pt x="850106" y="492919"/>
                </a:lnTo>
                <a:lnTo>
                  <a:pt x="828675" y="476250"/>
                </a:lnTo>
                <a:lnTo>
                  <a:pt x="795337" y="478632"/>
                </a:lnTo>
                <a:lnTo>
                  <a:pt x="773906" y="471488"/>
                </a:lnTo>
                <a:lnTo>
                  <a:pt x="728662" y="428625"/>
                </a:lnTo>
                <a:lnTo>
                  <a:pt x="700087" y="421482"/>
                </a:lnTo>
                <a:lnTo>
                  <a:pt x="666750" y="383382"/>
                </a:lnTo>
                <a:lnTo>
                  <a:pt x="626269" y="369094"/>
                </a:lnTo>
                <a:lnTo>
                  <a:pt x="585787" y="335757"/>
                </a:lnTo>
                <a:lnTo>
                  <a:pt x="564356" y="311944"/>
                </a:lnTo>
                <a:lnTo>
                  <a:pt x="550069" y="330994"/>
                </a:lnTo>
                <a:lnTo>
                  <a:pt x="478631" y="328613"/>
                </a:lnTo>
                <a:lnTo>
                  <a:pt x="330994" y="230982"/>
                </a:lnTo>
                <a:lnTo>
                  <a:pt x="259556" y="254794"/>
                </a:lnTo>
                <a:lnTo>
                  <a:pt x="221456" y="245269"/>
                </a:lnTo>
                <a:lnTo>
                  <a:pt x="238125" y="150019"/>
                </a:lnTo>
                <a:lnTo>
                  <a:pt x="228600" y="95250"/>
                </a:lnTo>
                <a:lnTo>
                  <a:pt x="197644" y="78582"/>
                </a:lnTo>
                <a:lnTo>
                  <a:pt x="145256" y="0"/>
                </a:lnTo>
                <a:lnTo>
                  <a:pt x="88106" y="30957"/>
                </a:lnTo>
                <a:lnTo>
                  <a:pt x="83344" y="54769"/>
                </a:lnTo>
                <a:lnTo>
                  <a:pt x="90487" y="100013"/>
                </a:lnTo>
                <a:lnTo>
                  <a:pt x="71437" y="135732"/>
                </a:lnTo>
                <a:lnTo>
                  <a:pt x="66675" y="145257"/>
                </a:lnTo>
                <a:lnTo>
                  <a:pt x="97631" y="185738"/>
                </a:lnTo>
                <a:lnTo>
                  <a:pt x="83344" y="223838"/>
                </a:lnTo>
                <a:lnTo>
                  <a:pt x="59531" y="240507"/>
                </a:lnTo>
                <a:lnTo>
                  <a:pt x="69056" y="309563"/>
                </a:lnTo>
                <a:lnTo>
                  <a:pt x="92869" y="321469"/>
                </a:lnTo>
                <a:lnTo>
                  <a:pt x="85725" y="369094"/>
                </a:lnTo>
                <a:lnTo>
                  <a:pt x="42862" y="421482"/>
                </a:lnTo>
                <a:lnTo>
                  <a:pt x="0" y="45243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7345048" y="2706054"/>
            <a:ext cx="1377950" cy="1289050"/>
          </a:xfrm>
          <a:custGeom>
            <a:avLst/>
            <a:gdLst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814388 w 1378744"/>
              <a:gd name="connsiteY54" fmla="*/ 1138237 h 1138237"/>
              <a:gd name="connsiteX55" fmla="*/ 828675 w 1378744"/>
              <a:gd name="connsiteY55" fmla="*/ 1109662 h 1138237"/>
              <a:gd name="connsiteX56" fmla="*/ 833438 w 1378744"/>
              <a:gd name="connsiteY56" fmla="*/ 1085850 h 1138237"/>
              <a:gd name="connsiteX57" fmla="*/ 797719 w 1378744"/>
              <a:gd name="connsiteY57" fmla="*/ 1059656 h 1138237"/>
              <a:gd name="connsiteX58" fmla="*/ 790575 w 1378744"/>
              <a:gd name="connsiteY58" fmla="*/ 1038225 h 1138237"/>
              <a:gd name="connsiteX59" fmla="*/ 790575 w 1378744"/>
              <a:gd name="connsiteY59" fmla="*/ 1021556 h 1138237"/>
              <a:gd name="connsiteX60" fmla="*/ 845344 w 1378744"/>
              <a:gd name="connsiteY60" fmla="*/ 952500 h 1138237"/>
              <a:gd name="connsiteX61" fmla="*/ 845344 w 1378744"/>
              <a:gd name="connsiteY61" fmla="*/ 952500 h 1138237"/>
              <a:gd name="connsiteX62" fmla="*/ 888207 w 1378744"/>
              <a:gd name="connsiteY62" fmla="*/ 966787 h 1138237"/>
              <a:gd name="connsiteX63" fmla="*/ 907257 w 1378744"/>
              <a:gd name="connsiteY63" fmla="*/ 981075 h 1138237"/>
              <a:gd name="connsiteX64" fmla="*/ 938213 w 1378744"/>
              <a:gd name="connsiteY64" fmla="*/ 990600 h 1138237"/>
              <a:gd name="connsiteX65" fmla="*/ 964407 w 1378744"/>
              <a:gd name="connsiteY65" fmla="*/ 985837 h 1138237"/>
              <a:gd name="connsiteX66" fmla="*/ 985838 w 1378744"/>
              <a:gd name="connsiteY66" fmla="*/ 985837 h 1138237"/>
              <a:gd name="connsiteX67" fmla="*/ 995363 w 1378744"/>
              <a:gd name="connsiteY67" fmla="*/ 995362 h 1138237"/>
              <a:gd name="connsiteX68" fmla="*/ 978694 w 1378744"/>
              <a:gd name="connsiteY68" fmla="*/ 1012031 h 1138237"/>
              <a:gd name="connsiteX69" fmla="*/ 969169 w 1378744"/>
              <a:gd name="connsiteY69" fmla="*/ 1031081 h 1138237"/>
              <a:gd name="connsiteX70" fmla="*/ 954882 w 1378744"/>
              <a:gd name="connsiteY70" fmla="*/ 1054893 h 1138237"/>
              <a:gd name="connsiteX71" fmla="*/ 950119 w 1378744"/>
              <a:gd name="connsiteY71" fmla="*/ 1083468 h 1138237"/>
              <a:gd name="connsiteX72" fmla="*/ 962025 w 1378744"/>
              <a:gd name="connsiteY72" fmla="*/ 1107281 h 1138237"/>
              <a:gd name="connsiteX73" fmla="*/ 983457 w 1378744"/>
              <a:gd name="connsiteY73" fmla="*/ 1131093 h 1138237"/>
              <a:gd name="connsiteX74" fmla="*/ 1002507 w 1378744"/>
              <a:gd name="connsiteY74" fmla="*/ 1133475 h 1138237"/>
              <a:gd name="connsiteX75" fmla="*/ 1028700 w 1378744"/>
              <a:gd name="connsiteY75" fmla="*/ 1126331 h 1138237"/>
              <a:gd name="connsiteX76" fmla="*/ 1031082 w 1378744"/>
              <a:gd name="connsiteY76" fmla="*/ 1097756 h 1138237"/>
              <a:gd name="connsiteX77" fmla="*/ 1057275 w 1378744"/>
              <a:gd name="connsiteY77" fmla="*/ 1085850 h 1138237"/>
              <a:gd name="connsiteX78" fmla="*/ 1076325 w 1378744"/>
              <a:gd name="connsiteY78" fmla="*/ 1097756 h 1138237"/>
              <a:gd name="connsiteX79" fmla="*/ 1100138 w 1378744"/>
              <a:gd name="connsiteY79" fmla="*/ 1107281 h 1138237"/>
              <a:gd name="connsiteX80" fmla="*/ 1123950 w 1378744"/>
              <a:gd name="connsiteY80" fmla="*/ 1121568 h 1138237"/>
              <a:gd name="connsiteX81" fmla="*/ 1143000 w 1378744"/>
              <a:gd name="connsiteY81" fmla="*/ 1123950 h 1138237"/>
              <a:gd name="connsiteX82" fmla="*/ 1157288 w 1378744"/>
              <a:gd name="connsiteY82" fmla="*/ 1112043 h 1138237"/>
              <a:gd name="connsiteX83" fmla="*/ 1159669 w 1378744"/>
              <a:gd name="connsiteY83" fmla="*/ 1085850 h 1138237"/>
              <a:gd name="connsiteX84" fmla="*/ 1166813 w 1378744"/>
              <a:gd name="connsiteY84" fmla="*/ 1052512 h 1138237"/>
              <a:gd name="connsiteX85" fmla="*/ 1197769 w 1378744"/>
              <a:gd name="connsiteY85" fmla="*/ 1016793 h 1138237"/>
              <a:gd name="connsiteX86" fmla="*/ 1195388 w 1378744"/>
              <a:gd name="connsiteY86" fmla="*/ 954881 h 1138237"/>
              <a:gd name="connsiteX87" fmla="*/ 1209675 w 1378744"/>
              <a:gd name="connsiteY87" fmla="*/ 945356 h 1138237"/>
              <a:gd name="connsiteX88" fmla="*/ 1235869 w 1378744"/>
              <a:gd name="connsiteY88" fmla="*/ 945356 h 1138237"/>
              <a:gd name="connsiteX89" fmla="*/ 1235869 w 1378744"/>
              <a:gd name="connsiteY89" fmla="*/ 931068 h 1138237"/>
              <a:gd name="connsiteX90" fmla="*/ 1212057 w 1378744"/>
              <a:gd name="connsiteY90" fmla="*/ 912018 h 1138237"/>
              <a:gd name="connsiteX91" fmla="*/ 1195388 w 1378744"/>
              <a:gd name="connsiteY91" fmla="*/ 881062 h 1138237"/>
              <a:gd name="connsiteX92" fmla="*/ 1157288 w 1378744"/>
              <a:gd name="connsiteY92" fmla="*/ 871537 h 1138237"/>
              <a:gd name="connsiteX93" fmla="*/ 1119188 w 1378744"/>
              <a:gd name="connsiteY93" fmla="*/ 859631 h 1138237"/>
              <a:gd name="connsiteX94" fmla="*/ 1119188 w 1378744"/>
              <a:gd name="connsiteY94" fmla="*/ 831056 h 1138237"/>
              <a:gd name="connsiteX95" fmla="*/ 1135857 w 1378744"/>
              <a:gd name="connsiteY95" fmla="*/ 807243 h 1138237"/>
              <a:gd name="connsiteX96" fmla="*/ 1197769 w 1378744"/>
              <a:gd name="connsiteY96" fmla="*/ 759618 h 1138237"/>
              <a:gd name="connsiteX97" fmla="*/ 1247775 w 1378744"/>
              <a:gd name="connsiteY97" fmla="*/ 762000 h 1138237"/>
              <a:gd name="connsiteX98" fmla="*/ 1278732 w 1378744"/>
              <a:gd name="connsiteY98" fmla="*/ 762000 h 1138237"/>
              <a:gd name="connsiteX99" fmla="*/ 1271588 w 1378744"/>
              <a:gd name="connsiteY99" fmla="*/ 735806 h 1138237"/>
              <a:gd name="connsiteX100" fmla="*/ 1378744 w 1378744"/>
              <a:gd name="connsiteY100" fmla="*/ 678656 h 1138237"/>
              <a:gd name="connsiteX101" fmla="*/ 1331119 w 1378744"/>
              <a:gd name="connsiteY101" fmla="*/ 552450 h 1138237"/>
              <a:gd name="connsiteX102" fmla="*/ 1278732 w 1378744"/>
              <a:gd name="connsiteY102" fmla="*/ 514350 h 1138237"/>
              <a:gd name="connsiteX103" fmla="*/ 1252538 w 1378744"/>
              <a:gd name="connsiteY103" fmla="*/ 431006 h 1138237"/>
              <a:gd name="connsiteX104" fmla="*/ 1181100 w 1378744"/>
              <a:gd name="connsiteY104" fmla="*/ 431006 h 1138237"/>
              <a:gd name="connsiteX105" fmla="*/ 1166813 w 1378744"/>
              <a:gd name="connsiteY105" fmla="*/ 395287 h 1138237"/>
              <a:gd name="connsiteX106" fmla="*/ 1107282 w 1378744"/>
              <a:gd name="connsiteY106" fmla="*/ 421481 h 1138237"/>
              <a:gd name="connsiteX107" fmla="*/ 1054894 w 1378744"/>
              <a:gd name="connsiteY107" fmla="*/ 414337 h 1138237"/>
              <a:gd name="connsiteX108" fmla="*/ 1028700 w 1378744"/>
              <a:gd name="connsiteY108" fmla="*/ 371475 h 1138237"/>
              <a:gd name="connsiteX109" fmla="*/ 1023938 w 1378744"/>
              <a:gd name="connsiteY109" fmla="*/ 288131 h 1138237"/>
              <a:gd name="connsiteX110" fmla="*/ 1012032 w 1378744"/>
              <a:gd name="connsiteY110" fmla="*/ 269081 h 1138237"/>
              <a:gd name="connsiteX111" fmla="*/ 1012032 w 1378744"/>
              <a:gd name="connsiteY111" fmla="*/ 211931 h 1138237"/>
              <a:gd name="connsiteX112" fmla="*/ 959644 w 1378744"/>
              <a:gd name="connsiteY112" fmla="*/ 190500 h 1138237"/>
              <a:gd name="connsiteX113" fmla="*/ 914400 w 1378744"/>
              <a:gd name="connsiteY113" fmla="*/ 111918 h 1138237"/>
              <a:gd name="connsiteX114" fmla="*/ 854869 w 1378744"/>
              <a:gd name="connsiteY114" fmla="*/ 76200 h 1138237"/>
              <a:gd name="connsiteX115" fmla="*/ 873919 w 1378744"/>
              <a:gd name="connsiteY115" fmla="*/ 16668 h 1138237"/>
              <a:gd name="connsiteX116" fmla="*/ 783432 w 1378744"/>
              <a:gd name="connsiteY116" fmla="*/ 0 h 1138237"/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638175 w 1378744"/>
              <a:gd name="connsiteY54" fmla="*/ 1131093 h 1138237"/>
              <a:gd name="connsiteX55" fmla="*/ 814388 w 1378744"/>
              <a:gd name="connsiteY55" fmla="*/ 1138237 h 1138237"/>
              <a:gd name="connsiteX56" fmla="*/ 828675 w 1378744"/>
              <a:gd name="connsiteY56" fmla="*/ 1109662 h 1138237"/>
              <a:gd name="connsiteX57" fmla="*/ 833438 w 1378744"/>
              <a:gd name="connsiteY57" fmla="*/ 1085850 h 1138237"/>
              <a:gd name="connsiteX58" fmla="*/ 797719 w 1378744"/>
              <a:gd name="connsiteY58" fmla="*/ 1059656 h 1138237"/>
              <a:gd name="connsiteX59" fmla="*/ 790575 w 1378744"/>
              <a:gd name="connsiteY59" fmla="*/ 1038225 h 1138237"/>
              <a:gd name="connsiteX60" fmla="*/ 790575 w 1378744"/>
              <a:gd name="connsiteY60" fmla="*/ 1021556 h 1138237"/>
              <a:gd name="connsiteX61" fmla="*/ 845344 w 1378744"/>
              <a:gd name="connsiteY61" fmla="*/ 952500 h 1138237"/>
              <a:gd name="connsiteX62" fmla="*/ 845344 w 1378744"/>
              <a:gd name="connsiteY62" fmla="*/ 952500 h 1138237"/>
              <a:gd name="connsiteX63" fmla="*/ 888207 w 1378744"/>
              <a:gd name="connsiteY63" fmla="*/ 966787 h 1138237"/>
              <a:gd name="connsiteX64" fmla="*/ 907257 w 1378744"/>
              <a:gd name="connsiteY64" fmla="*/ 981075 h 1138237"/>
              <a:gd name="connsiteX65" fmla="*/ 938213 w 1378744"/>
              <a:gd name="connsiteY65" fmla="*/ 990600 h 1138237"/>
              <a:gd name="connsiteX66" fmla="*/ 964407 w 1378744"/>
              <a:gd name="connsiteY66" fmla="*/ 985837 h 1138237"/>
              <a:gd name="connsiteX67" fmla="*/ 985838 w 1378744"/>
              <a:gd name="connsiteY67" fmla="*/ 985837 h 1138237"/>
              <a:gd name="connsiteX68" fmla="*/ 995363 w 1378744"/>
              <a:gd name="connsiteY68" fmla="*/ 995362 h 1138237"/>
              <a:gd name="connsiteX69" fmla="*/ 978694 w 1378744"/>
              <a:gd name="connsiteY69" fmla="*/ 1012031 h 1138237"/>
              <a:gd name="connsiteX70" fmla="*/ 969169 w 1378744"/>
              <a:gd name="connsiteY70" fmla="*/ 1031081 h 1138237"/>
              <a:gd name="connsiteX71" fmla="*/ 954882 w 1378744"/>
              <a:gd name="connsiteY71" fmla="*/ 1054893 h 1138237"/>
              <a:gd name="connsiteX72" fmla="*/ 950119 w 1378744"/>
              <a:gd name="connsiteY72" fmla="*/ 1083468 h 1138237"/>
              <a:gd name="connsiteX73" fmla="*/ 962025 w 1378744"/>
              <a:gd name="connsiteY73" fmla="*/ 1107281 h 1138237"/>
              <a:gd name="connsiteX74" fmla="*/ 983457 w 1378744"/>
              <a:gd name="connsiteY74" fmla="*/ 1131093 h 1138237"/>
              <a:gd name="connsiteX75" fmla="*/ 1002507 w 1378744"/>
              <a:gd name="connsiteY75" fmla="*/ 1133475 h 1138237"/>
              <a:gd name="connsiteX76" fmla="*/ 1028700 w 1378744"/>
              <a:gd name="connsiteY76" fmla="*/ 1126331 h 1138237"/>
              <a:gd name="connsiteX77" fmla="*/ 1031082 w 1378744"/>
              <a:gd name="connsiteY77" fmla="*/ 1097756 h 1138237"/>
              <a:gd name="connsiteX78" fmla="*/ 1057275 w 1378744"/>
              <a:gd name="connsiteY78" fmla="*/ 1085850 h 1138237"/>
              <a:gd name="connsiteX79" fmla="*/ 1076325 w 1378744"/>
              <a:gd name="connsiteY79" fmla="*/ 1097756 h 1138237"/>
              <a:gd name="connsiteX80" fmla="*/ 1100138 w 1378744"/>
              <a:gd name="connsiteY80" fmla="*/ 1107281 h 1138237"/>
              <a:gd name="connsiteX81" fmla="*/ 1123950 w 1378744"/>
              <a:gd name="connsiteY81" fmla="*/ 1121568 h 1138237"/>
              <a:gd name="connsiteX82" fmla="*/ 1143000 w 1378744"/>
              <a:gd name="connsiteY82" fmla="*/ 1123950 h 1138237"/>
              <a:gd name="connsiteX83" fmla="*/ 1157288 w 1378744"/>
              <a:gd name="connsiteY83" fmla="*/ 1112043 h 1138237"/>
              <a:gd name="connsiteX84" fmla="*/ 1159669 w 1378744"/>
              <a:gd name="connsiteY84" fmla="*/ 1085850 h 1138237"/>
              <a:gd name="connsiteX85" fmla="*/ 1166813 w 1378744"/>
              <a:gd name="connsiteY85" fmla="*/ 1052512 h 1138237"/>
              <a:gd name="connsiteX86" fmla="*/ 1197769 w 1378744"/>
              <a:gd name="connsiteY86" fmla="*/ 1016793 h 1138237"/>
              <a:gd name="connsiteX87" fmla="*/ 1195388 w 1378744"/>
              <a:gd name="connsiteY87" fmla="*/ 954881 h 1138237"/>
              <a:gd name="connsiteX88" fmla="*/ 1209675 w 1378744"/>
              <a:gd name="connsiteY88" fmla="*/ 945356 h 1138237"/>
              <a:gd name="connsiteX89" fmla="*/ 1235869 w 1378744"/>
              <a:gd name="connsiteY89" fmla="*/ 945356 h 1138237"/>
              <a:gd name="connsiteX90" fmla="*/ 1235869 w 1378744"/>
              <a:gd name="connsiteY90" fmla="*/ 931068 h 1138237"/>
              <a:gd name="connsiteX91" fmla="*/ 1212057 w 1378744"/>
              <a:gd name="connsiteY91" fmla="*/ 912018 h 1138237"/>
              <a:gd name="connsiteX92" fmla="*/ 1195388 w 1378744"/>
              <a:gd name="connsiteY92" fmla="*/ 881062 h 1138237"/>
              <a:gd name="connsiteX93" fmla="*/ 1157288 w 1378744"/>
              <a:gd name="connsiteY93" fmla="*/ 871537 h 1138237"/>
              <a:gd name="connsiteX94" fmla="*/ 1119188 w 1378744"/>
              <a:gd name="connsiteY94" fmla="*/ 859631 h 1138237"/>
              <a:gd name="connsiteX95" fmla="*/ 1119188 w 1378744"/>
              <a:gd name="connsiteY95" fmla="*/ 831056 h 1138237"/>
              <a:gd name="connsiteX96" fmla="*/ 1135857 w 1378744"/>
              <a:gd name="connsiteY96" fmla="*/ 807243 h 1138237"/>
              <a:gd name="connsiteX97" fmla="*/ 1197769 w 1378744"/>
              <a:gd name="connsiteY97" fmla="*/ 759618 h 1138237"/>
              <a:gd name="connsiteX98" fmla="*/ 1247775 w 1378744"/>
              <a:gd name="connsiteY98" fmla="*/ 762000 h 1138237"/>
              <a:gd name="connsiteX99" fmla="*/ 1278732 w 1378744"/>
              <a:gd name="connsiteY99" fmla="*/ 762000 h 1138237"/>
              <a:gd name="connsiteX100" fmla="*/ 1271588 w 1378744"/>
              <a:gd name="connsiteY100" fmla="*/ 735806 h 1138237"/>
              <a:gd name="connsiteX101" fmla="*/ 1378744 w 1378744"/>
              <a:gd name="connsiteY101" fmla="*/ 678656 h 1138237"/>
              <a:gd name="connsiteX102" fmla="*/ 1331119 w 1378744"/>
              <a:gd name="connsiteY102" fmla="*/ 552450 h 1138237"/>
              <a:gd name="connsiteX103" fmla="*/ 1278732 w 1378744"/>
              <a:gd name="connsiteY103" fmla="*/ 514350 h 1138237"/>
              <a:gd name="connsiteX104" fmla="*/ 1252538 w 1378744"/>
              <a:gd name="connsiteY104" fmla="*/ 431006 h 1138237"/>
              <a:gd name="connsiteX105" fmla="*/ 1181100 w 1378744"/>
              <a:gd name="connsiteY105" fmla="*/ 431006 h 1138237"/>
              <a:gd name="connsiteX106" fmla="*/ 1166813 w 1378744"/>
              <a:gd name="connsiteY106" fmla="*/ 395287 h 1138237"/>
              <a:gd name="connsiteX107" fmla="*/ 1107282 w 1378744"/>
              <a:gd name="connsiteY107" fmla="*/ 421481 h 1138237"/>
              <a:gd name="connsiteX108" fmla="*/ 1054894 w 1378744"/>
              <a:gd name="connsiteY108" fmla="*/ 414337 h 1138237"/>
              <a:gd name="connsiteX109" fmla="*/ 1028700 w 1378744"/>
              <a:gd name="connsiteY109" fmla="*/ 371475 h 1138237"/>
              <a:gd name="connsiteX110" fmla="*/ 1023938 w 1378744"/>
              <a:gd name="connsiteY110" fmla="*/ 288131 h 1138237"/>
              <a:gd name="connsiteX111" fmla="*/ 1012032 w 1378744"/>
              <a:gd name="connsiteY111" fmla="*/ 269081 h 1138237"/>
              <a:gd name="connsiteX112" fmla="*/ 1012032 w 1378744"/>
              <a:gd name="connsiteY112" fmla="*/ 211931 h 1138237"/>
              <a:gd name="connsiteX113" fmla="*/ 959644 w 1378744"/>
              <a:gd name="connsiteY113" fmla="*/ 190500 h 1138237"/>
              <a:gd name="connsiteX114" fmla="*/ 914400 w 1378744"/>
              <a:gd name="connsiteY114" fmla="*/ 111918 h 1138237"/>
              <a:gd name="connsiteX115" fmla="*/ 854869 w 1378744"/>
              <a:gd name="connsiteY115" fmla="*/ 76200 h 1138237"/>
              <a:gd name="connsiteX116" fmla="*/ 873919 w 1378744"/>
              <a:gd name="connsiteY116" fmla="*/ 16668 h 1138237"/>
              <a:gd name="connsiteX117" fmla="*/ 783432 w 1378744"/>
              <a:gd name="connsiteY117" fmla="*/ 0 h 1138237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814388 w 1378744"/>
              <a:gd name="connsiteY55" fmla="*/ 1138237 h 1181100"/>
              <a:gd name="connsiteX56" fmla="*/ 828675 w 1378744"/>
              <a:gd name="connsiteY56" fmla="*/ 1109662 h 1181100"/>
              <a:gd name="connsiteX57" fmla="*/ 833438 w 1378744"/>
              <a:gd name="connsiteY57" fmla="*/ 1085850 h 1181100"/>
              <a:gd name="connsiteX58" fmla="*/ 797719 w 1378744"/>
              <a:gd name="connsiteY58" fmla="*/ 1059656 h 1181100"/>
              <a:gd name="connsiteX59" fmla="*/ 790575 w 1378744"/>
              <a:gd name="connsiteY59" fmla="*/ 1038225 h 1181100"/>
              <a:gd name="connsiteX60" fmla="*/ 790575 w 1378744"/>
              <a:gd name="connsiteY60" fmla="*/ 1021556 h 1181100"/>
              <a:gd name="connsiteX61" fmla="*/ 845344 w 1378744"/>
              <a:gd name="connsiteY61" fmla="*/ 952500 h 1181100"/>
              <a:gd name="connsiteX62" fmla="*/ 845344 w 1378744"/>
              <a:gd name="connsiteY62" fmla="*/ 952500 h 1181100"/>
              <a:gd name="connsiteX63" fmla="*/ 888207 w 1378744"/>
              <a:gd name="connsiteY63" fmla="*/ 966787 h 1181100"/>
              <a:gd name="connsiteX64" fmla="*/ 907257 w 1378744"/>
              <a:gd name="connsiteY64" fmla="*/ 981075 h 1181100"/>
              <a:gd name="connsiteX65" fmla="*/ 938213 w 1378744"/>
              <a:gd name="connsiteY65" fmla="*/ 990600 h 1181100"/>
              <a:gd name="connsiteX66" fmla="*/ 964407 w 1378744"/>
              <a:gd name="connsiteY66" fmla="*/ 985837 h 1181100"/>
              <a:gd name="connsiteX67" fmla="*/ 985838 w 1378744"/>
              <a:gd name="connsiteY67" fmla="*/ 985837 h 1181100"/>
              <a:gd name="connsiteX68" fmla="*/ 995363 w 1378744"/>
              <a:gd name="connsiteY68" fmla="*/ 995362 h 1181100"/>
              <a:gd name="connsiteX69" fmla="*/ 978694 w 1378744"/>
              <a:gd name="connsiteY69" fmla="*/ 1012031 h 1181100"/>
              <a:gd name="connsiteX70" fmla="*/ 969169 w 1378744"/>
              <a:gd name="connsiteY70" fmla="*/ 1031081 h 1181100"/>
              <a:gd name="connsiteX71" fmla="*/ 954882 w 1378744"/>
              <a:gd name="connsiteY71" fmla="*/ 1054893 h 1181100"/>
              <a:gd name="connsiteX72" fmla="*/ 950119 w 1378744"/>
              <a:gd name="connsiteY72" fmla="*/ 1083468 h 1181100"/>
              <a:gd name="connsiteX73" fmla="*/ 962025 w 1378744"/>
              <a:gd name="connsiteY73" fmla="*/ 1107281 h 1181100"/>
              <a:gd name="connsiteX74" fmla="*/ 983457 w 1378744"/>
              <a:gd name="connsiteY74" fmla="*/ 1131093 h 1181100"/>
              <a:gd name="connsiteX75" fmla="*/ 1002507 w 1378744"/>
              <a:gd name="connsiteY75" fmla="*/ 1133475 h 1181100"/>
              <a:gd name="connsiteX76" fmla="*/ 1028700 w 1378744"/>
              <a:gd name="connsiteY76" fmla="*/ 1126331 h 1181100"/>
              <a:gd name="connsiteX77" fmla="*/ 1031082 w 1378744"/>
              <a:gd name="connsiteY77" fmla="*/ 1097756 h 1181100"/>
              <a:gd name="connsiteX78" fmla="*/ 1057275 w 1378744"/>
              <a:gd name="connsiteY78" fmla="*/ 1085850 h 1181100"/>
              <a:gd name="connsiteX79" fmla="*/ 1076325 w 1378744"/>
              <a:gd name="connsiteY79" fmla="*/ 1097756 h 1181100"/>
              <a:gd name="connsiteX80" fmla="*/ 1100138 w 1378744"/>
              <a:gd name="connsiteY80" fmla="*/ 1107281 h 1181100"/>
              <a:gd name="connsiteX81" fmla="*/ 1123950 w 1378744"/>
              <a:gd name="connsiteY81" fmla="*/ 1121568 h 1181100"/>
              <a:gd name="connsiteX82" fmla="*/ 1143000 w 1378744"/>
              <a:gd name="connsiteY82" fmla="*/ 1123950 h 1181100"/>
              <a:gd name="connsiteX83" fmla="*/ 1157288 w 1378744"/>
              <a:gd name="connsiteY83" fmla="*/ 1112043 h 1181100"/>
              <a:gd name="connsiteX84" fmla="*/ 1159669 w 1378744"/>
              <a:gd name="connsiteY84" fmla="*/ 1085850 h 1181100"/>
              <a:gd name="connsiteX85" fmla="*/ 1166813 w 1378744"/>
              <a:gd name="connsiteY85" fmla="*/ 1052512 h 1181100"/>
              <a:gd name="connsiteX86" fmla="*/ 1197769 w 1378744"/>
              <a:gd name="connsiteY86" fmla="*/ 1016793 h 1181100"/>
              <a:gd name="connsiteX87" fmla="*/ 1195388 w 1378744"/>
              <a:gd name="connsiteY87" fmla="*/ 954881 h 1181100"/>
              <a:gd name="connsiteX88" fmla="*/ 1209675 w 1378744"/>
              <a:gd name="connsiteY88" fmla="*/ 945356 h 1181100"/>
              <a:gd name="connsiteX89" fmla="*/ 1235869 w 1378744"/>
              <a:gd name="connsiteY89" fmla="*/ 945356 h 1181100"/>
              <a:gd name="connsiteX90" fmla="*/ 1235869 w 1378744"/>
              <a:gd name="connsiteY90" fmla="*/ 931068 h 1181100"/>
              <a:gd name="connsiteX91" fmla="*/ 1212057 w 1378744"/>
              <a:gd name="connsiteY91" fmla="*/ 912018 h 1181100"/>
              <a:gd name="connsiteX92" fmla="*/ 1195388 w 1378744"/>
              <a:gd name="connsiteY92" fmla="*/ 881062 h 1181100"/>
              <a:gd name="connsiteX93" fmla="*/ 1157288 w 1378744"/>
              <a:gd name="connsiteY93" fmla="*/ 871537 h 1181100"/>
              <a:gd name="connsiteX94" fmla="*/ 1119188 w 1378744"/>
              <a:gd name="connsiteY94" fmla="*/ 859631 h 1181100"/>
              <a:gd name="connsiteX95" fmla="*/ 1119188 w 1378744"/>
              <a:gd name="connsiteY95" fmla="*/ 831056 h 1181100"/>
              <a:gd name="connsiteX96" fmla="*/ 1135857 w 1378744"/>
              <a:gd name="connsiteY96" fmla="*/ 807243 h 1181100"/>
              <a:gd name="connsiteX97" fmla="*/ 1197769 w 1378744"/>
              <a:gd name="connsiteY97" fmla="*/ 759618 h 1181100"/>
              <a:gd name="connsiteX98" fmla="*/ 1247775 w 1378744"/>
              <a:gd name="connsiteY98" fmla="*/ 762000 h 1181100"/>
              <a:gd name="connsiteX99" fmla="*/ 1278732 w 1378744"/>
              <a:gd name="connsiteY99" fmla="*/ 762000 h 1181100"/>
              <a:gd name="connsiteX100" fmla="*/ 1271588 w 1378744"/>
              <a:gd name="connsiteY100" fmla="*/ 735806 h 1181100"/>
              <a:gd name="connsiteX101" fmla="*/ 1378744 w 1378744"/>
              <a:gd name="connsiteY101" fmla="*/ 678656 h 1181100"/>
              <a:gd name="connsiteX102" fmla="*/ 1331119 w 1378744"/>
              <a:gd name="connsiteY102" fmla="*/ 552450 h 1181100"/>
              <a:gd name="connsiteX103" fmla="*/ 1278732 w 1378744"/>
              <a:gd name="connsiteY103" fmla="*/ 514350 h 1181100"/>
              <a:gd name="connsiteX104" fmla="*/ 1252538 w 1378744"/>
              <a:gd name="connsiteY104" fmla="*/ 431006 h 1181100"/>
              <a:gd name="connsiteX105" fmla="*/ 1181100 w 1378744"/>
              <a:gd name="connsiteY105" fmla="*/ 431006 h 1181100"/>
              <a:gd name="connsiteX106" fmla="*/ 1166813 w 1378744"/>
              <a:gd name="connsiteY106" fmla="*/ 395287 h 1181100"/>
              <a:gd name="connsiteX107" fmla="*/ 1107282 w 1378744"/>
              <a:gd name="connsiteY107" fmla="*/ 421481 h 1181100"/>
              <a:gd name="connsiteX108" fmla="*/ 1054894 w 1378744"/>
              <a:gd name="connsiteY108" fmla="*/ 414337 h 1181100"/>
              <a:gd name="connsiteX109" fmla="*/ 1028700 w 1378744"/>
              <a:gd name="connsiteY109" fmla="*/ 371475 h 1181100"/>
              <a:gd name="connsiteX110" fmla="*/ 1023938 w 1378744"/>
              <a:gd name="connsiteY110" fmla="*/ 288131 h 1181100"/>
              <a:gd name="connsiteX111" fmla="*/ 1012032 w 1378744"/>
              <a:gd name="connsiteY111" fmla="*/ 269081 h 1181100"/>
              <a:gd name="connsiteX112" fmla="*/ 1012032 w 1378744"/>
              <a:gd name="connsiteY112" fmla="*/ 211931 h 1181100"/>
              <a:gd name="connsiteX113" fmla="*/ 959644 w 1378744"/>
              <a:gd name="connsiteY113" fmla="*/ 190500 h 1181100"/>
              <a:gd name="connsiteX114" fmla="*/ 914400 w 1378744"/>
              <a:gd name="connsiteY114" fmla="*/ 111918 h 1181100"/>
              <a:gd name="connsiteX115" fmla="*/ 854869 w 1378744"/>
              <a:gd name="connsiteY115" fmla="*/ 76200 h 1181100"/>
              <a:gd name="connsiteX116" fmla="*/ 873919 w 1378744"/>
              <a:gd name="connsiteY116" fmla="*/ 16668 h 1181100"/>
              <a:gd name="connsiteX117" fmla="*/ 783432 w 1378744"/>
              <a:gd name="connsiteY117" fmla="*/ 0 h 1181100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626269 w 1378744"/>
              <a:gd name="connsiteY55" fmla="*/ 1171574 h 1181100"/>
              <a:gd name="connsiteX56" fmla="*/ 814388 w 1378744"/>
              <a:gd name="connsiteY56" fmla="*/ 1138237 h 1181100"/>
              <a:gd name="connsiteX57" fmla="*/ 828675 w 1378744"/>
              <a:gd name="connsiteY57" fmla="*/ 1109662 h 1181100"/>
              <a:gd name="connsiteX58" fmla="*/ 833438 w 1378744"/>
              <a:gd name="connsiteY58" fmla="*/ 1085850 h 1181100"/>
              <a:gd name="connsiteX59" fmla="*/ 797719 w 1378744"/>
              <a:gd name="connsiteY59" fmla="*/ 1059656 h 1181100"/>
              <a:gd name="connsiteX60" fmla="*/ 790575 w 1378744"/>
              <a:gd name="connsiteY60" fmla="*/ 1038225 h 1181100"/>
              <a:gd name="connsiteX61" fmla="*/ 790575 w 1378744"/>
              <a:gd name="connsiteY61" fmla="*/ 1021556 h 1181100"/>
              <a:gd name="connsiteX62" fmla="*/ 845344 w 1378744"/>
              <a:gd name="connsiteY62" fmla="*/ 952500 h 1181100"/>
              <a:gd name="connsiteX63" fmla="*/ 845344 w 1378744"/>
              <a:gd name="connsiteY63" fmla="*/ 952500 h 1181100"/>
              <a:gd name="connsiteX64" fmla="*/ 888207 w 1378744"/>
              <a:gd name="connsiteY64" fmla="*/ 966787 h 1181100"/>
              <a:gd name="connsiteX65" fmla="*/ 907257 w 1378744"/>
              <a:gd name="connsiteY65" fmla="*/ 981075 h 1181100"/>
              <a:gd name="connsiteX66" fmla="*/ 938213 w 1378744"/>
              <a:gd name="connsiteY66" fmla="*/ 990600 h 1181100"/>
              <a:gd name="connsiteX67" fmla="*/ 964407 w 1378744"/>
              <a:gd name="connsiteY67" fmla="*/ 985837 h 1181100"/>
              <a:gd name="connsiteX68" fmla="*/ 985838 w 1378744"/>
              <a:gd name="connsiteY68" fmla="*/ 985837 h 1181100"/>
              <a:gd name="connsiteX69" fmla="*/ 995363 w 1378744"/>
              <a:gd name="connsiteY69" fmla="*/ 995362 h 1181100"/>
              <a:gd name="connsiteX70" fmla="*/ 978694 w 1378744"/>
              <a:gd name="connsiteY70" fmla="*/ 1012031 h 1181100"/>
              <a:gd name="connsiteX71" fmla="*/ 969169 w 1378744"/>
              <a:gd name="connsiteY71" fmla="*/ 1031081 h 1181100"/>
              <a:gd name="connsiteX72" fmla="*/ 954882 w 1378744"/>
              <a:gd name="connsiteY72" fmla="*/ 1054893 h 1181100"/>
              <a:gd name="connsiteX73" fmla="*/ 950119 w 1378744"/>
              <a:gd name="connsiteY73" fmla="*/ 1083468 h 1181100"/>
              <a:gd name="connsiteX74" fmla="*/ 962025 w 1378744"/>
              <a:gd name="connsiteY74" fmla="*/ 1107281 h 1181100"/>
              <a:gd name="connsiteX75" fmla="*/ 983457 w 1378744"/>
              <a:gd name="connsiteY75" fmla="*/ 1131093 h 1181100"/>
              <a:gd name="connsiteX76" fmla="*/ 1002507 w 1378744"/>
              <a:gd name="connsiteY76" fmla="*/ 1133475 h 1181100"/>
              <a:gd name="connsiteX77" fmla="*/ 1028700 w 1378744"/>
              <a:gd name="connsiteY77" fmla="*/ 1126331 h 1181100"/>
              <a:gd name="connsiteX78" fmla="*/ 1031082 w 1378744"/>
              <a:gd name="connsiteY78" fmla="*/ 1097756 h 1181100"/>
              <a:gd name="connsiteX79" fmla="*/ 1057275 w 1378744"/>
              <a:gd name="connsiteY79" fmla="*/ 1085850 h 1181100"/>
              <a:gd name="connsiteX80" fmla="*/ 1076325 w 1378744"/>
              <a:gd name="connsiteY80" fmla="*/ 1097756 h 1181100"/>
              <a:gd name="connsiteX81" fmla="*/ 1100138 w 1378744"/>
              <a:gd name="connsiteY81" fmla="*/ 1107281 h 1181100"/>
              <a:gd name="connsiteX82" fmla="*/ 1123950 w 1378744"/>
              <a:gd name="connsiteY82" fmla="*/ 1121568 h 1181100"/>
              <a:gd name="connsiteX83" fmla="*/ 1143000 w 1378744"/>
              <a:gd name="connsiteY83" fmla="*/ 1123950 h 1181100"/>
              <a:gd name="connsiteX84" fmla="*/ 1157288 w 1378744"/>
              <a:gd name="connsiteY84" fmla="*/ 1112043 h 1181100"/>
              <a:gd name="connsiteX85" fmla="*/ 1159669 w 1378744"/>
              <a:gd name="connsiteY85" fmla="*/ 1085850 h 1181100"/>
              <a:gd name="connsiteX86" fmla="*/ 1166813 w 1378744"/>
              <a:gd name="connsiteY86" fmla="*/ 1052512 h 1181100"/>
              <a:gd name="connsiteX87" fmla="*/ 1197769 w 1378744"/>
              <a:gd name="connsiteY87" fmla="*/ 1016793 h 1181100"/>
              <a:gd name="connsiteX88" fmla="*/ 1195388 w 1378744"/>
              <a:gd name="connsiteY88" fmla="*/ 954881 h 1181100"/>
              <a:gd name="connsiteX89" fmla="*/ 1209675 w 1378744"/>
              <a:gd name="connsiteY89" fmla="*/ 945356 h 1181100"/>
              <a:gd name="connsiteX90" fmla="*/ 1235869 w 1378744"/>
              <a:gd name="connsiteY90" fmla="*/ 945356 h 1181100"/>
              <a:gd name="connsiteX91" fmla="*/ 1235869 w 1378744"/>
              <a:gd name="connsiteY91" fmla="*/ 931068 h 1181100"/>
              <a:gd name="connsiteX92" fmla="*/ 1212057 w 1378744"/>
              <a:gd name="connsiteY92" fmla="*/ 912018 h 1181100"/>
              <a:gd name="connsiteX93" fmla="*/ 1195388 w 1378744"/>
              <a:gd name="connsiteY93" fmla="*/ 881062 h 1181100"/>
              <a:gd name="connsiteX94" fmla="*/ 1157288 w 1378744"/>
              <a:gd name="connsiteY94" fmla="*/ 871537 h 1181100"/>
              <a:gd name="connsiteX95" fmla="*/ 1119188 w 1378744"/>
              <a:gd name="connsiteY95" fmla="*/ 859631 h 1181100"/>
              <a:gd name="connsiteX96" fmla="*/ 1119188 w 1378744"/>
              <a:gd name="connsiteY96" fmla="*/ 831056 h 1181100"/>
              <a:gd name="connsiteX97" fmla="*/ 1135857 w 1378744"/>
              <a:gd name="connsiteY97" fmla="*/ 807243 h 1181100"/>
              <a:gd name="connsiteX98" fmla="*/ 1197769 w 1378744"/>
              <a:gd name="connsiteY98" fmla="*/ 759618 h 1181100"/>
              <a:gd name="connsiteX99" fmla="*/ 1247775 w 1378744"/>
              <a:gd name="connsiteY99" fmla="*/ 762000 h 1181100"/>
              <a:gd name="connsiteX100" fmla="*/ 1278732 w 1378744"/>
              <a:gd name="connsiteY100" fmla="*/ 762000 h 1181100"/>
              <a:gd name="connsiteX101" fmla="*/ 1271588 w 1378744"/>
              <a:gd name="connsiteY101" fmla="*/ 735806 h 1181100"/>
              <a:gd name="connsiteX102" fmla="*/ 1378744 w 1378744"/>
              <a:gd name="connsiteY102" fmla="*/ 678656 h 1181100"/>
              <a:gd name="connsiteX103" fmla="*/ 1331119 w 1378744"/>
              <a:gd name="connsiteY103" fmla="*/ 552450 h 1181100"/>
              <a:gd name="connsiteX104" fmla="*/ 1278732 w 1378744"/>
              <a:gd name="connsiteY104" fmla="*/ 514350 h 1181100"/>
              <a:gd name="connsiteX105" fmla="*/ 1252538 w 1378744"/>
              <a:gd name="connsiteY105" fmla="*/ 431006 h 1181100"/>
              <a:gd name="connsiteX106" fmla="*/ 1181100 w 1378744"/>
              <a:gd name="connsiteY106" fmla="*/ 431006 h 1181100"/>
              <a:gd name="connsiteX107" fmla="*/ 1166813 w 1378744"/>
              <a:gd name="connsiteY107" fmla="*/ 395287 h 1181100"/>
              <a:gd name="connsiteX108" fmla="*/ 1107282 w 1378744"/>
              <a:gd name="connsiteY108" fmla="*/ 421481 h 1181100"/>
              <a:gd name="connsiteX109" fmla="*/ 1054894 w 1378744"/>
              <a:gd name="connsiteY109" fmla="*/ 414337 h 1181100"/>
              <a:gd name="connsiteX110" fmla="*/ 1028700 w 1378744"/>
              <a:gd name="connsiteY110" fmla="*/ 371475 h 1181100"/>
              <a:gd name="connsiteX111" fmla="*/ 1023938 w 1378744"/>
              <a:gd name="connsiteY111" fmla="*/ 288131 h 1181100"/>
              <a:gd name="connsiteX112" fmla="*/ 1012032 w 1378744"/>
              <a:gd name="connsiteY112" fmla="*/ 269081 h 1181100"/>
              <a:gd name="connsiteX113" fmla="*/ 1012032 w 1378744"/>
              <a:gd name="connsiteY113" fmla="*/ 211931 h 1181100"/>
              <a:gd name="connsiteX114" fmla="*/ 959644 w 1378744"/>
              <a:gd name="connsiteY114" fmla="*/ 190500 h 1181100"/>
              <a:gd name="connsiteX115" fmla="*/ 914400 w 1378744"/>
              <a:gd name="connsiteY115" fmla="*/ 111918 h 1181100"/>
              <a:gd name="connsiteX116" fmla="*/ 854869 w 1378744"/>
              <a:gd name="connsiteY116" fmla="*/ 76200 h 1181100"/>
              <a:gd name="connsiteX117" fmla="*/ 873919 w 1378744"/>
              <a:gd name="connsiteY117" fmla="*/ 16668 h 1181100"/>
              <a:gd name="connsiteX118" fmla="*/ 783432 w 1378744"/>
              <a:gd name="connsiteY118" fmla="*/ 0 h 1181100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814388 w 1378744"/>
              <a:gd name="connsiteY56" fmla="*/ 1138237 h 1250156"/>
              <a:gd name="connsiteX57" fmla="*/ 828675 w 1378744"/>
              <a:gd name="connsiteY57" fmla="*/ 1109662 h 1250156"/>
              <a:gd name="connsiteX58" fmla="*/ 833438 w 1378744"/>
              <a:gd name="connsiteY58" fmla="*/ 1085850 h 1250156"/>
              <a:gd name="connsiteX59" fmla="*/ 797719 w 1378744"/>
              <a:gd name="connsiteY59" fmla="*/ 1059656 h 1250156"/>
              <a:gd name="connsiteX60" fmla="*/ 790575 w 1378744"/>
              <a:gd name="connsiteY60" fmla="*/ 1038225 h 1250156"/>
              <a:gd name="connsiteX61" fmla="*/ 790575 w 1378744"/>
              <a:gd name="connsiteY61" fmla="*/ 1021556 h 1250156"/>
              <a:gd name="connsiteX62" fmla="*/ 845344 w 1378744"/>
              <a:gd name="connsiteY62" fmla="*/ 952500 h 1250156"/>
              <a:gd name="connsiteX63" fmla="*/ 845344 w 1378744"/>
              <a:gd name="connsiteY63" fmla="*/ 952500 h 1250156"/>
              <a:gd name="connsiteX64" fmla="*/ 888207 w 1378744"/>
              <a:gd name="connsiteY64" fmla="*/ 966787 h 1250156"/>
              <a:gd name="connsiteX65" fmla="*/ 907257 w 1378744"/>
              <a:gd name="connsiteY65" fmla="*/ 981075 h 1250156"/>
              <a:gd name="connsiteX66" fmla="*/ 938213 w 1378744"/>
              <a:gd name="connsiteY66" fmla="*/ 990600 h 1250156"/>
              <a:gd name="connsiteX67" fmla="*/ 964407 w 1378744"/>
              <a:gd name="connsiteY67" fmla="*/ 985837 h 1250156"/>
              <a:gd name="connsiteX68" fmla="*/ 985838 w 1378744"/>
              <a:gd name="connsiteY68" fmla="*/ 985837 h 1250156"/>
              <a:gd name="connsiteX69" fmla="*/ 995363 w 1378744"/>
              <a:gd name="connsiteY69" fmla="*/ 995362 h 1250156"/>
              <a:gd name="connsiteX70" fmla="*/ 978694 w 1378744"/>
              <a:gd name="connsiteY70" fmla="*/ 1012031 h 1250156"/>
              <a:gd name="connsiteX71" fmla="*/ 969169 w 1378744"/>
              <a:gd name="connsiteY71" fmla="*/ 1031081 h 1250156"/>
              <a:gd name="connsiteX72" fmla="*/ 954882 w 1378744"/>
              <a:gd name="connsiteY72" fmla="*/ 1054893 h 1250156"/>
              <a:gd name="connsiteX73" fmla="*/ 950119 w 1378744"/>
              <a:gd name="connsiteY73" fmla="*/ 1083468 h 1250156"/>
              <a:gd name="connsiteX74" fmla="*/ 962025 w 1378744"/>
              <a:gd name="connsiteY74" fmla="*/ 1107281 h 1250156"/>
              <a:gd name="connsiteX75" fmla="*/ 983457 w 1378744"/>
              <a:gd name="connsiteY75" fmla="*/ 1131093 h 1250156"/>
              <a:gd name="connsiteX76" fmla="*/ 1002507 w 1378744"/>
              <a:gd name="connsiteY76" fmla="*/ 1133475 h 1250156"/>
              <a:gd name="connsiteX77" fmla="*/ 1028700 w 1378744"/>
              <a:gd name="connsiteY77" fmla="*/ 1126331 h 1250156"/>
              <a:gd name="connsiteX78" fmla="*/ 1031082 w 1378744"/>
              <a:gd name="connsiteY78" fmla="*/ 1097756 h 1250156"/>
              <a:gd name="connsiteX79" fmla="*/ 1057275 w 1378744"/>
              <a:gd name="connsiteY79" fmla="*/ 1085850 h 1250156"/>
              <a:gd name="connsiteX80" fmla="*/ 1076325 w 1378744"/>
              <a:gd name="connsiteY80" fmla="*/ 1097756 h 1250156"/>
              <a:gd name="connsiteX81" fmla="*/ 1100138 w 1378744"/>
              <a:gd name="connsiteY81" fmla="*/ 1107281 h 1250156"/>
              <a:gd name="connsiteX82" fmla="*/ 1123950 w 1378744"/>
              <a:gd name="connsiteY82" fmla="*/ 1121568 h 1250156"/>
              <a:gd name="connsiteX83" fmla="*/ 1143000 w 1378744"/>
              <a:gd name="connsiteY83" fmla="*/ 1123950 h 1250156"/>
              <a:gd name="connsiteX84" fmla="*/ 1157288 w 1378744"/>
              <a:gd name="connsiteY84" fmla="*/ 1112043 h 1250156"/>
              <a:gd name="connsiteX85" fmla="*/ 1159669 w 1378744"/>
              <a:gd name="connsiteY85" fmla="*/ 1085850 h 1250156"/>
              <a:gd name="connsiteX86" fmla="*/ 1166813 w 1378744"/>
              <a:gd name="connsiteY86" fmla="*/ 1052512 h 1250156"/>
              <a:gd name="connsiteX87" fmla="*/ 1197769 w 1378744"/>
              <a:gd name="connsiteY87" fmla="*/ 1016793 h 1250156"/>
              <a:gd name="connsiteX88" fmla="*/ 1195388 w 1378744"/>
              <a:gd name="connsiteY88" fmla="*/ 954881 h 1250156"/>
              <a:gd name="connsiteX89" fmla="*/ 1209675 w 1378744"/>
              <a:gd name="connsiteY89" fmla="*/ 945356 h 1250156"/>
              <a:gd name="connsiteX90" fmla="*/ 1235869 w 1378744"/>
              <a:gd name="connsiteY90" fmla="*/ 945356 h 1250156"/>
              <a:gd name="connsiteX91" fmla="*/ 1235869 w 1378744"/>
              <a:gd name="connsiteY91" fmla="*/ 931068 h 1250156"/>
              <a:gd name="connsiteX92" fmla="*/ 1212057 w 1378744"/>
              <a:gd name="connsiteY92" fmla="*/ 912018 h 1250156"/>
              <a:gd name="connsiteX93" fmla="*/ 1195388 w 1378744"/>
              <a:gd name="connsiteY93" fmla="*/ 881062 h 1250156"/>
              <a:gd name="connsiteX94" fmla="*/ 1157288 w 1378744"/>
              <a:gd name="connsiteY94" fmla="*/ 871537 h 1250156"/>
              <a:gd name="connsiteX95" fmla="*/ 1119188 w 1378744"/>
              <a:gd name="connsiteY95" fmla="*/ 859631 h 1250156"/>
              <a:gd name="connsiteX96" fmla="*/ 1119188 w 1378744"/>
              <a:gd name="connsiteY96" fmla="*/ 831056 h 1250156"/>
              <a:gd name="connsiteX97" fmla="*/ 1135857 w 1378744"/>
              <a:gd name="connsiteY97" fmla="*/ 807243 h 1250156"/>
              <a:gd name="connsiteX98" fmla="*/ 1197769 w 1378744"/>
              <a:gd name="connsiteY98" fmla="*/ 759618 h 1250156"/>
              <a:gd name="connsiteX99" fmla="*/ 1247775 w 1378744"/>
              <a:gd name="connsiteY99" fmla="*/ 762000 h 1250156"/>
              <a:gd name="connsiteX100" fmla="*/ 1278732 w 1378744"/>
              <a:gd name="connsiteY100" fmla="*/ 762000 h 1250156"/>
              <a:gd name="connsiteX101" fmla="*/ 1271588 w 1378744"/>
              <a:gd name="connsiteY101" fmla="*/ 735806 h 1250156"/>
              <a:gd name="connsiteX102" fmla="*/ 1378744 w 1378744"/>
              <a:gd name="connsiteY102" fmla="*/ 678656 h 1250156"/>
              <a:gd name="connsiteX103" fmla="*/ 1331119 w 1378744"/>
              <a:gd name="connsiteY103" fmla="*/ 552450 h 1250156"/>
              <a:gd name="connsiteX104" fmla="*/ 1278732 w 1378744"/>
              <a:gd name="connsiteY104" fmla="*/ 514350 h 1250156"/>
              <a:gd name="connsiteX105" fmla="*/ 1252538 w 1378744"/>
              <a:gd name="connsiteY105" fmla="*/ 431006 h 1250156"/>
              <a:gd name="connsiteX106" fmla="*/ 1181100 w 1378744"/>
              <a:gd name="connsiteY106" fmla="*/ 431006 h 1250156"/>
              <a:gd name="connsiteX107" fmla="*/ 1166813 w 1378744"/>
              <a:gd name="connsiteY107" fmla="*/ 395287 h 1250156"/>
              <a:gd name="connsiteX108" fmla="*/ 1107282 w 1378744"/>
              <a:gd name="connsiteY108" fmla="*/ 421481 h 1250156"/>
              <a:gd name="connsiteX109" fmla="*/ 1054894 w 1378744"/>
              <a:gd name="connsiteY109" fmla="*/ 414337 h 1250156"/>
              <a:gd name="connsiteX110" fmla="*/ 1028700 w 1378744"/>
              <a:gd name="connsiteY110" fmla="*/ 371475 h 1250156"/>
              <a:gd name="connsiteX111" fmla="*/ 1023938 w 1378744"/>
              <a:gd name="connsiteY111" fmla="*/ 288131 h 1250156"/>
              <a:gd name="connsiteX112" fmla="*/ 1012032 w 1378744"/>
              <a:gd name="connsiteY112" fmla="*/ 269081 h 1250156"/>
              <a:gd name="connsiteX113" fmla="*/ 1012032 w 1378744"/>
              <a:gd name="connsiteY113" fmla="*/ 211931 h 1250156"/>
              <a:gd name="connsiteX114" fmla="*/ 959644 w 1378744"/>
              <a:gd name="connsiteY114" fmla="*/ 190500 h 1250156"/>
              <a:gd name="connsiteX115" fmla="*/ 914400 w 1378744"/>
              <a:gd name="connsiteY115" fmla="*/ 111918 h 1250156"/>
              <a:gd name="connsiteX116" fmla="*/ 854869 w 1378744"/>
              <a:gd name="connsiteY116" fmla="*/ 76200 h 1250156"/>
              <a:gd name="connsiteX117" fmla="*/ 873919 w 1378744"/>
              <a:gd name="connsiteY117" fmla="*/ 16668 h 1250156"/>
              <a:gd name="connsiteX118" fmla="*/ 783432 w 1378744"/>
              <a:gd name="connsiteY118" fmla="*/ 0 h 1250156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681038 w 1378744"/>
              <a:gd name="connsiteY56" fmla="*/ 1216817 h 1250156"/>
              <a:gd name="connsiteX57" fmla="*/ 814388 w 1378744"/>
              <a:gd name="connsiteY57" fmla="*/ 1138237 h 1250156"/>
              <a:gd name="connsiteX58" fmla="*/ 828675 w 1378744"/>
              <a:gd name="connsiteY58" fmla="*/ 1109662 h 1250156"/>
              <a:gd name="connsiteX59" fmla="*/ 833438 w 1378744"/>
              <a:gd name="connsiteY59" fmla="*/ 1085850 h 1250156"/>
              <a:gd name="connsiteX60" fmla="*/ 797719 w 1378744"/>
              <a:gd name="connsiteY60" fmla="*/ 1059656 h 1250156"/>
              <a:gd name="connsiteX61" fmla="*/ 790575 w 1378744"/>
              <a:gd name="connsiteY61" fmla="*/ 1038225 h 1250156"/>
              <a:gd name="connsiteX62" fmla="*/ 790575 w 1378744"/>
              <a:gd name="connsiteY62" fmla="*/ 1021556 h 1250156"/>
              <a:gd name="connsiteX63" fmla="*/ 845344 w 1378744"/>
              <a:gd name="connsiteY63" fmla="*/ 952500 h 1250156"/>
              <a:gd name="connsiteX64" fmla="*/ 845344 w 1378744"/>
              <a:gd name="connsiteY64" fmla="*/ 952500 h 1250156"/>
              <a:gd name="connsiteX65" fmla="*/ 888207 w 1378744"/>
              <a:gd name="connsiteY65" fmla="*/ 966787 h 1250156"/>
              <a:gd name="connsiteX66" fmla="*/ 907257 w 1378744"/>
              <a:gd name="connsiteY66" fmla="*/ 981075 h 1250156"/>
              <a:gd name="connsiteX67" fmla="*/ 938213 w 1378744"/>
              <a:gd name="connsiteY67" fmla="*/ 990600 h 1250156"/>
              <a:gd name="connsiteX68" fmla="*/ 964407 w 1378744"/>
              <a:gd name="connsiteY68" fmla="*/ 985837 h 1250156"/>
              <a:gd name="connsiteX69" fmla="*/ 985838 w 1378744"/>
              <a:gd name="connsiteY69" fmla="*/ 985837 h 1250156"/>
              <a:gd name="connsiteX70" fmla="*/ 995363 w 1378744"/>
              <a:gd name="connsiteY70" fmla="*/ 995362 h 1250156"/>
              <a:gd name="connsiteX71" fmla="*/ 978694 w 1378744"/>
              <a:gd name="connsiteY71" fmla="*/ 1012031 h 1250156"/>
              <a:gd name="connsiteX72" fmla="*/ 969169 w 1378744"/>
              <a:gd name="connsiteY72" fmla="*/ 1031081 h 1250156"/>
              <a:gd name="connsiteX73" fmla="*/ 954882 w 1378744"/>
              <a:gd name="connsiteY73" fmla="*/ 1054893 h 1250156"/>
              <a:gd name="connsiteX74" fmla="*/ 950119 w 1378744"/>
              <a:gd name="connsiteY74" fmla="*/ 1083468 h 1250156"/>
              <a:gd name="connsiteX75" fmla="*/ 962025 w 1378744"/>
              <a:gd name="connsiteY75" fmla="*/ 1107281 h 1250156"/>
              <a:gd name="connsiteX76" fmla="*/ 983457 w 1378744"/>
              <a:gd name="connsiteY76" fmla="*/ 1131093 h 1250156"/>
              <a:gd name="connsiteX77" fmla="*/ 1002507 w 1378744"/>
              <a:gd name="connsiteY77" fmla="*/ 1133475 h 1250156"/>
              <a:gd name="connsiteX78" fmla="*/ 1028700 w 1378744"/>
              <a:gd name="connsiteY78" fmla="*/ 1126331 h 1250156"/>
              <a:gd name="connsiteX79" fmla="*/ 1031082 w 1378744"/>
              <a:gd name="connsiteY79" fmla="*/ 1097756 h 1250156"/>
              <a:gd name="connsiteX80" fmla="*/ 1057275 w 1378744"/>
              <a:gd name="connsiteY80" fmla="*/ 1085850 h 1250156"/>
              <a:gd name="connsiteX81" fmla="*/ 1076325 w 1378744"/>
              <a:gd name="connsiteY81" fmla="*/ 1097756 h 1250156"/>
              <a:gd name="connsiteX82" fmla="*/ 1100138 w 1378744"/>
              <a:gd name="connsiteY82" fmla="*/ 1107281 h 1250156"/>
              <a:gd name="connsiteX83" fmla="*/ 1123950 w 1378744"/>
              <a:gd name="connsiteY83" fmla="*/ 1121568 h 1250156"/>
              <a:gd name="connsiteX84" fmla="*/ 1143000 w 1378744"/>
              <a:gd name="connsiteY84" fmla="*/ 1123950 h 1250156"/>
              <a:gd name="connsiteX85" fmla="*/ 1157288 w 1378744"/>
              <a:gd name="connsiteY85" fmla="*/ 1112043 h 1250156"/>
              <a:gd name="connsiteX86" fmla="*/ 1159669 w 1378744"/>
              <a:gd name="connsiteY86" fmla="*/ 1085850 h 1250156"/>
              <a:gd name="connsiteX87" fmla="*/ 1166813 w 1378744"/>
              <a:gd name="connsiteY87" fmla="*/ 1052512 h 1250156"/>
              <a:gd name="connsiteX88" fmla="*/ 1197769 w 1378744"/>
              <a:gd name="connsiteY88" fmla="*/ 1016793 h 1250156"/>
              <a:gd name="connsiteX89" fmla="*/ 1195388 w 1378744"/>
              <a:gd name="connsiteY89" fmla="*/ 954881 h 1250156"/>
              <a:gd name="connsiteX90" fmla="*/ 1209675 w 1378744"/>
              <a:gd name="connsiteY90" fmla="*/ 945356 h 1250156"/>
              <a:gd name="connsiteX91" fmla="*/ 1235869 w 1378744"/>
              <a:gd name="connsiteY91" fmla="*/ 945356 h 1250156"/>
              <a:gd name="connsiteX92" fmla="*/ 1235869 w 1378744"/>
              <a:gd name="connsiteY92" fmla="*/ 931068 h 1250156"/>
              <a:gd name="connsiteX93" fmla="*/ 1212057 w 1378744"/>
              <a:gd name="connsiteY93" fmla="*/ 912018 h 1250156"/>
              <a:gd name="connsiteX94" fmla="*/ 1195388 w 1378744"/>
              <a:gd name="connsiteY94" fmla="*/ 881062 h 1250156"/>
              <a:gd name="connsiteX95" fmla="*/ 1157288 w 1378744"/>
              <a:gd name="connsiteY95" fmla="*/ 871537 h 1250156"/>
              <a:gd name="connsiteX96" fmla="*/ 1119188 w 1378744"/>
              <a:gd name="connsiteY96" fmla="*/ 859631 h 1250156"/>
              <a:gd name="connsiteX97" fmla="*/ 1119188 w 1378744"/>
              <a:gd name="connsiteY97" fmla="*/ 831056 h 1250156"/>
              <a:gd name="connsiteX98" fmla="*/ 1135857 w 1378744"/>
              <a:gd name="connsiteY98" fmla="*/ 807243 h 1250156"/>
              <a:gd name="connsiteX99" fmla="*/ 1197769 w 1378744"/>
              <a:gd name="connsiteY99" fmla="*/ 759618 h 1250156"/>
              <a:gd name="connsiteX100" fmla="*/ 1247775 w 1378744"/>
              <a:gd name="connsiteY100" fmla="*/ 762000 h 1250156"/>
              <a:gd name="connsiteX101" fmla="*/ 1278732 w 1378744"/>
              <a:gd name="connsiteY101" fmla="*/ 762000 h 1250156"/>
              <a:gd name="connsiteX102" fmla="*/ 1271588 w 1378744"/>
              <a:gd name="connsiteY102" fmla="*/ 735806 h 1250156"/>
              <a:gd name="connsiteX103" fmla="*/ 1378744 w 1378744"/>
              <a:gd name="connsiteY103" fmla="*/ 678656 h 1250156"/>
              <a:gd name="connsiteX104" fmla="*/ 1331119 w 1378744"/>
              <a:gd name="connsiteY104" fmla="*/ 552450 h 1250156"/>
              <a:gd name="connsiteX105" fmla="*/ 1278732 w 1378744"/>
              <a:gd name="connsiteY105" fmla="*/ 514350 h 1250156"/>
              <a:gd name="connsiteX106" fmla="*/ 1252538 w 1378744"/>
              <a:gd name="connsiteY106" fmla="*/ 431006 h 1250156"/>
              <a:gd name="connsiteX107" fmla="*/ 1181100 w 1378744"/>
              <a:gd name="connsiteY107" fmla="*/ 431006 h 1250156"/>
              <a:gd name="connsiteX108" fmla="*/ 1166813 w 1378744"/>
              <a:gd name="connsiteY108" fmla="*/ 395287 h 1250156"/>
              <a:gd name="connsiteX109" fmla="*/ 1107282 w 1378744"/>
              <a:gd name="connsiteY109" fmla="*/ 421481 h 1250156"/>
              <a:gd name="connsiteX110" fmla="*/ 1054894 w 1378744"/>
              <a:gd name="connsiteY110" fmla="*/ 414337 h 1250156"/>
              <a:gd name="connsiteX111" fmla="*/ 1028700 w 1378744"/>
              <a:gd name="connsiteY111" fmla="*/ 371475 h 1250156"/>
              <a:gd name="connsiteX112" fmla="*/ 1023938 w 1378744"/>
              <a:gd name="connsiteY112" fmla="*/ 288131 h 1250156"/>
              <a:gd name="connsiteX113" fmla="*/ 1012032 w 1378744"/>
              <a:gd name="connsiteY113" fmla="*/ 269081 h 1250156"/>
              <a:gd name="connsiteX114" fmla="*/ 1012032 w 1378744"/>
              <a:gd name="connsiteY114" fmla="*/ 211931 h 1250156"/>
              <a:gd name="connsiteX115" fmla="*/ 959644 w 1378744"/>
              <a:gd name="connsiteY115" fmla="*/ 190500 h 1250156"/>
              <a:gd name="connsiteX116" fmla="*/ 914400 w 1378744"/>
              <a:gd name="connsiteY116" fmla="*/ 111918 h 1250156"/>
              <a:gd name="connsiteX117" fmla="*/ 854869 w 1378744"/>
              <a:gd name="connsiteY117" fmla="*/ 76200 h 1250156"/>
              <a:gd name="connsiteX118" fmla="*/ 873919 w 1378744"/>
              <a:gd name="connsiteY118" fmla="*/ 16668 h 1250156"/>
              <a:gd name="connsiteX119" fmla="*/ 783432 w 1378744"/>
              <a:gd name="connsiteY119" fmla="*/ 0 h 1250156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814388 w 1378744"/>
              <a:gd name="connsiteY57" fmla="*/ 1138237 h 1278730"/>
              <a:gd name="connsiteX58" fmla="*/ 828675 w 1378744"/>
              <a:gd name="connsiteY58" fmla="*/ 1109662 h 1278730"/>
              <a:gd name="connsiteX59" fmla="*/ 833438 w 1378744"/>
              <a:gd name="connsiteY59" fmla="*/ 1085850 h 1278730"/>
              <a:gd name="connsiteX60" fmla="*/ 797719 w 1378744"/>
              <a:gd name="connsiteY60" fmla="*/ 1059656 h 1278730"/>
              <a:gd name="connsiteX61" fmla="*/ 790575 w 1378744"/>
              <a:gd name="connsiteY61" fmla="*/ 1038225 h 1278730"/>
              <a:gd name="connsiteX62" fmla="*/ 790575 w 1378744"/>
              <a:gd name="connsiteY62" fmla="*/ 1021556 h 1278730"/>
              <a:gd name="connsiteX63" fmla="*/ 845344 w 1378744"/>
              <a:gd name="connsiteY63" fmla="*/ 952500 h 1278730"/>
              <a:gd name="connsiteX64" fmla="*/ 845344 w 1378744"/>
              <a:gd name="connsiteY64" fmla="*/ 952500 h 1278730"/>
              <a:gd name="connsiteX65" fmla="*/ 888207 w 1378744"/>
              <a:gd name="connsiteY65" fmla="*/ 966787 h 1278730"/>
              <a:gd name="connsiteX66" fmla="*/ 907257 w 1378744"/>
              <a:gd name="connsiteY66" fmla="*/ 981075 h 1278730"/>
              <a:gd name="connsiteX67" fmla="*/ 938213 w 1378744"/>
              <a:gd name="connsiteY67" fmla="*/ 990600 h 1278730"/>
              <a:gd name="connsiteX68" fmla="*/ 964407 w 1378744"/>
              <a:gd name="connsiteY68" fmla="*/ 985837 h 1278730"/>
              <a:gd name="connsiteX69" fmla="*/ 985838 w 1378744"/>
              <a:gd name="connsiteY69" fmla="*/ 985837 h 1278730"/>
              <a:gd name="connsiteX70" fmla="*/ 995363 w 1378744"/>
              <a:gd name="connsiteY70" fmla="*/ 995362 h 1278730"/>
              <a:gd name="connsiteX71" fmla="*/ 978694 w 1378744"/>
              <a:gd name="connsiteY71" fmla="*/ 1012031 h 1278730"/>
              <a:gd name="connsiteX72" fmla="*/ 969169 w 1378744"/>
              <a:gd name="connsiteY72" fmla="*/ 1031081 h 1278730"/>
              <a:gd name="connsiteX73" fmla="*/ 954882 w 1378744"/>
              <a:gd name="connsiteY73" fmla="*/ 1054893 h 1278730"/>
              <a:gd name="connsiteX74" fmla="*/ 950119 w 1378744"/>
              <a:gd name="connsiteY74" fmla="*/ 1083468 h 1278730"/>
              <a:gd name="connsiteX75" fmla="*/ 962025 w 1378744"/>
              <a:gd name="connsiteY75" fmla="*/ 1107281 h 1278730"/>
              <a:gd name="connsiteX76" fmla="*/ 983457 w 1378744"/>
              <a:gd name="connsiteY76" fmla="*/ 1131093 h 1278730"/>
              <a:gd name="connsiteX77" fmla="*/ 1002507 w 1378744"/>
              <a:gd name="connsiteY77" fmla="*/ 1133475 h 1278730"/>
              <a:gd name="connsiteX78" fmla="*/ 1028700 w 1378744"/>
              <a:gd name="connsiteY78" fmla="*/ 1126331 h 1278730"/>
              <a:gd name="connsiteX79" fmla="*/ 1031082 w 1378744"/>
              <a:gd name="connsiteY79" fmla="*/ 1097756 h 1278730"/>
              <a:gd name="connsiteX80" fmla="*/ 1057275 w 1378744"/>
              <a:gd name="connsiteY80" fmla="*/ 1085850 h 1278730"/>
              <a:gd name="connsiteX81" fmla="*/ 1076325 w 1378744"/>
              <a:gd name="connsiteY81" fmla="*/ 1097756 h 1278730"/>
              <a:gd name="connsiteX82" fmla="*/ 1100138 w 1378744"/>
              <a:gd name="connsiteY82" fmla="*/ 1107281 h 1278730"/>
              <a:gd name="connsiteX83" fmla="*/ 1123950 w 1378744"/>
              <a:gd name="connsiteY83" fmla="*/ 1121568 h 1278730"/>
              <a:gd name="connsiteX84" fmla="*/ 1143000 w 1378744"/>
              <a:gd name="connsiteY84" fmla="*/ 1123950 h 1278730"/>
              <a:gd name="connsiteX85" fmla="*/ 1157288 w 1378744"/>
              <a:gd name="connsiteY85" fmla="*/ 1112043 h 1278730"/>
              <a:gd name="connsiteX86" fmla="*/ 1159669 w 1378744"/>
              <a:gd name="connsiteY86" fmla="*/ 1085850 h 1278730"/>
              <a:gd name="connsiteX87" fmla="*/ 1166813 w 1378744"/>
              <a:gd name="connsiteY87" fmla="*/ 1052512 h 1278730"/>
              <a:gd name="connsiteX88" fmla="*/ 1197769 w 1378744"/>
              <a:gd name="connsiteY88" fmla="*/ 1016793 h 1278730"/>
              <a:gd name="connsiteX89" fmla="*/ 1195388 w 1378744"/>
              <a:gd name="connsiteY89" fmla="*/ 954881 h 1278730"/>
              <a:gd name="connsiteX90" fmla="*/ 1209675 w 1378744"/>
              <a:gd name="connsiteY90" fmla="*/ 945356 h 1278730"/>
              <a:gd name="connsiteX91" fmla="*/ 1235869 w 1378744"/>
              <a:gd name="connsiteY91" fmla="*/ 945356 h 1278730"/>
              <a:gd name="connsiteX92" fmla="*/ 1235869 w 1378744"/>
              <a:gd name="connsiteY92" fmla="*/ 931068 h 1278730"/>
              <a:gd name="connsiteX93" fmla="*/ 1212057 w 1378744"/>
              <a:gd name="connsiteY93" fmla="*/ 912018 h 1278730"/>
              <a:gd name="connsiteX94" fmla="*/ 1195388 w 1378744"/>
              <a:gd name="connsiteY94" fmla="*/ 881062 h 1278730"/>
              <a:gd name="connsiteX95" fmla="*/ 1157288 w 1378744"/>
              <a:gd name="connsiteY95" fmla="*/ 871537 h 1278730"/>
              <a:gd name="connsiteX96" fmla="*/ 1119188 w 1378744"/>
              <a:gd name="connsiteY96" fmla="*/ 859631 h 1278730"/>
              <a:gd name="connsiteX97" fmla="*/ 1119188 w 1378744"/>
              <a:gd name="connsiteY97" fmla="*/ 831056 h 1278730"/>
              <a:gd name="connsiteX98" fmla="*/ 1135857 w 1378744"/>
              <a:gd name="connsiteY98" fmla="*/ 807243 h 1278730"/>
              <a:gd name="connsiteX99" fmla="*/ 1197769 w 1378744"/>
              <a:gd name="connsiteY99" fmla="*/ 759618 h 1278730"/>
              <a:gd name="connsiteX100" fmla="*/ 1247775 w 1378744"/>
              <a:gd name="connsiteY100" fmla="*/ 762000 h 1278730"/>
              <a:gd name="connsiteX101" fmla="*/ 1278732 w 1378744"/>
              <a:gd name="connsiteY101" fmla="*/ 762000 h 1278730"/>
              <a:gd name="connsiteX102" fmla="*/ 1271588 w 1378744"/>
              <a:gd name="connsiteY102" fmla="*/ 735806 h 1278730"/>
              <a:gd name="connsiteX103" fmla="*/ 1378744 w 1378744"/>
              <a:gd name="connsiteY103" fmla="*/ 678656 h 1278730"/>
              <a:gd name="connsiteX104" fmla="*/ 1331119 w 1378744"/>
              <a:gd name="connsiteY104" fmla="*/ 552450 h 1278730"/>
              <a:gd name="connsiteX105" fmla="*/ 1278732 w 1378744"/>
              <a:gd name="connsiteY105" fmla="*/ 514350 h 1278730"/>
              <a:gd name="connsiteX106" fmla="*/ 1252538 w 1378744"/>
              <a:gd name="connsiteY106" fmla="*/ 431006 h 1278730"/>
              <a:gd name="connsiteX107" fmla="*/ 1181100 w 1378744"/>
              <a:gd name="connsiteY107" fmla="*/ 431006 h 1278730"/>
              <a:gd name="connsiteX108" fmla="*/ 1166813 w 1378744"/>
              <a:gd name="connsiteY108" fmla="*/ 395287 h 1278730"/>
              <a:gd name="connsiteX109" fmla="*/ 1107282 w 1378744"/>
              <a:gd name="connsiteY109" fmla="*/ 421481 h 1278730"/>
              <a:gd name="connsiteX110" fmla="*/ 1054894 w 1378744"/>
              <a:gd name="connsiteY110" fmla="*/ 414337 h 1278730"/>
              <a:gd name="connsiteX111" fmla="*/ 1028700 w 1378744"/>
              <a:gd name="connsiteY111" fmla="*/ 371475 h 1278730"/>
              <a:gd name="connsiteX112" fmla="*/ 1023938 w 1378744"/>
              <a:gd name="connsiteY112" fmla="*/ 288131 h 1278730"/>
              <a:gd name="connsiteX113" fmla="*/ 1012032 w 1378744"/>
              <a:gd name="connsiteY113" fmla="*/ 269081 h 1278730"/>
              <a:gd name="connsiteX114" fmla="*/ 1012032 w 1378744"/>
              <a:gd name="connsiteY114" fmla="*/ 211931 h 1278730"/>
              <a:gd name="connsiteX115" fmla="*/ 959644 w 1378744"/>
              <a:gd name="connsiteY115" fmla="*/ 190500 h 1278730"/>
              <a:gd name="connsiteX116" fmla="*/ 914400 w 1378744"/>
              <a:gd name="connsiteY116" fmla="*/ 111918 h 1278730"/>
              <a:gd name="connsiteX117" fmla="*/ 854869 w 1378744"/>
              <a:gd name="connsiteY117" fmla="*/ 76200 h 1278730"/>
              <a:gd name="connsiteX118" fmla="*/ 873919 w 1378744"/>
              <a:gd name="connsiteY118" fmla="*/ 16668 h 1278730"/>
              <a:gd name="connsiteX119" fmla="*/ 783432 w 1378744"/>
              <a:gd name="connsiteY119" fmla="*/ 0 h 1278730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721519 w 1378744"/>
              <a:gd name="connsiteY57" fmla="*/ 1245392 h 1278730"/>
              <a:gd name="connsiteX58" fmla="*/ 814388 w 1378744"/>
              <a:gd name="connsiteY58" fmla="*/ 1138237 h 1278730"/>
              <a:gd name="connsiteX59" fmla="*/ 828675 w 1378744"/>
              <a:gd name="connsiteY59" fmla="*/ 1109662 h 1278730"/>
              <a:gd name="connsiteX60" fmla="*/ 833438 w 1378744"/>
              <a:gd name="connsiteY60" fmla="*/ 1085850 h 1278730"/>
              <a:gd name="connsiteX61" fmla="*/ 797719 w 1378744"/>
              <a:gd name="connsiteY61" fmla="*/ 1059656 h 1278730"/>
              <a:gd name="connsiteX62" fmla="*/ 790575 w 1378744"/>
              <a:gd name="connsiteY62" fmla="*/ 1038225 h 1278730"/>
              <a:gd name="connsiteX63" fmla="*/ 790575 w 1378744"/>
              <a:gd name="connsiteY63" fmla="*/ 1021556 h 1278730"/>
              <a:gd name="connsiteX64" fmla="*/ 845344 w 1378744"/>
              <a:gd name="connsiteY64" fmla="*/ 952500 h 1278730"/>
              <a:gd name="connsiteX65" fmla="*/ 845344 w 1378744"/>
              <a:gd name="connsiteY65" fmla="*/ 952500 h 1278730"/>
              <a:gd name="connsiteX66" fmla="*/ 888207 w 1378744"/>
              <a:gd name="connsiteY66" fmla="*/ 966787 h 1278730"/>
              <a:gd name="connsiteX67" fmla="*/ 907257 w 1378744"/>
              <a:gd name="connsiteY67" fmla="*/ 981075 h 1278730"/>
              <a:gd name="connsiteX68" fmla="*/ 938213 w 1378744"/>
              <a:gd name="connsiteY68" fmla="*/ 990600 h 1278730"/>
              <a:gd name="connsiteX69" fmla="*/ 964407 w 1378744"/>
              <a:gd name="connsiteY69" fmla="*/ 985837 h 1278730"/>
              <a:gd name="connsiteX70" fmla="*/ 985838 w 1378744"/>
              <a:gd name="connsiteY70" fmla="*/ 985837 h 1278730"/>
              <a:gd name="connsiteX71" fmla="*/ 995363 w 1378744"/>
              <a:gd name="connsiteY71" fmla="*/ 995362 h 1278730"/>
              <a:gd name="connsiteX72" fmla="*/ 978694 w 1378744"/>
              <a:gd name="connsiteY72" fmla="*/ 1012031 h 1278730"/>
              <a:gd name="connsiteX73" fmla="*/ 969169 w 1378744"/>
              <a:gd name="connsiteY73" fmla="*/ 1031081 h 1278730"/>
              <a:gd name="connsiteX74" fmla="*/ 954882 w 1378744"/>
              <a:gd name="connsiteY74" fmla="*/ 1054893 h 1278730"/>
              <a:gd name="connsiteX75" fmla="*/ 950119 w 1378744"/>
              <a:gd name="connsiteY75" fmla="*/ 1083468 h 1278730"/>
              <a:gd name="connsiteX76" fmla="*/ 962025 w 1378744"/>
              <a:gd name="connsiteY76" fmla="*/ 1107281 h 1278730"/>
              <a:gd name="connsiteX77" fmla="*/ 983457 w 1378744"/>
              <a:gd name="connsiteY77" fmla="*/ 1131093 h 1278730"/>
              <a:gd name="connsiteX78" fmla="*/ 1002507 w 1378744"/>
              <a:gd name="connsiteY78" fmla="*/ 1133475 h 1278730"/>
              <a:gd name="connsiteX79" fmla="*/ 1028700 w 1378744"/>
              <a:gd name="connsiteY79" fmla="*/ 1126331 h 1278730"/>
              <a:gd name="connsiteX80" fmla="*/ 1031082 w 1378744"/>
              <a:gd name="connsiteY80" fmla="*/ 1097756 h 1278730"/>
              <a:gd name="connsiteX81" fmla="*/ 1057275 w 1378744"/>
              <a:gd name="connsiteY81" fmla="*/ 1085850 h 1278730"/>
              <a:gd name="connsiteX82" fmla="*/ 1076325 w 1378744"/>
              <a:gd name="connsiteY82" fmla="*/ 1097756 h 1278730"/>
              <a:gd name="connsiteX83" fmla="*/ 1100138 w 1378744"/>
              <a:gd name="connsiteY83" fmla="*/ 1107281 h 1278730"/>
              <a:gd name="connsiteX84" fmla="*/ 1123950 w 1378744"/>
              <a:gd name="connsiteY84" fmla="*/ 1121568 h 1278730"/>
              <a:gd name="connsiteX85" fmla="*/ 1143000 w 1378744"/>
              <a:gd name="connsiteY85" fmla="*/ 1123950 h 1278730"/>
              <a:gd name="connsiteX86" fmla="*/ 1157288 w 1378744"/>
              <a:gd name="connsiteY86" fmla="*/ 1112043 h 1278730"/>
              <a:gd name="connsiteX87" fmla="*/ 1159669 w 1378744"/>
              <a:gd name="connsiteY87" fmla="*/ 1085850 h 1278730"/>
              <a:gd name="connsiteX88" fmla="*/ 1166813 w 1378744"/>
              <a:gd name="connsiteY88" fmla="*/ 1052512 h 1278730"/>
              <a:gd name="connsiteX89" fmla="*/ 1197769 w 1378744"/>
              <a:gd name="connsiteY89" fmla="*/ 1016793 h 1278730"/>
              <a:gd name="connsiteX90" fmla="*/ 1195388 w 1378744"/>
              <a:gd name="connsiteY90" fmla="*/ 954881 h 1278730"/>
              <a:gd name="connsiteX91" fmla="*/ 1209675 w 1378744"/>
              <a:gd name="connsiteY91" fmla="*/ 945356 h 1278730"/>
              <a:gd name="connsiteX92" fmla="*/ 1235869 w 1378744"/>
              <a:gd name="connsiteY92" fmla="*/ 945356 h 1278730"/>
              <a:gd name="connsiteX93" fmla="*/ 1235869 w 1378744"/>
              <a:gd name="connsiteY93" fmla="*/ 931068 h 1278730"/>
              <a:gd name="connsiteX94" fmla="*/ 1212057 w 1378744"/>
              <a:gd name="connsiteY94" fmla="*/ 912018 h 1278730"/>
              <a:gd name="connsiteX95" fmla="*/ 1195388 w 1378744"/>
              <a:gd name="connsiteY95" fmla="*/ 881062 h 1278730"/>
              <a:gd name="connsiteX96" fmla="*/ 1157288 w 1378744"/>
              <a:gd name="connsiteY96" fmla="*/ 871537 h 1278730"/>
              <a:gd name="connsiteX97" fmla="*/ 1119188 w 1378744"/>
              <a:gd name="connsiteY97" fmla="*/ 859631 h 1278730"/>
              <a:gd name="connsiteX98" fmla="*/ 1119188 w 1378744"/>
              <a:gd name="connsiteY98" fmla="*/ 831056 h 1278730"/>
              <a:gd name="connsiteX99" fmla="*/ 1135857 w 1378744"/>
              <a:gd name="connsiteY99" fmla="*/ 807243 h 1278730"/>
              <a:gd name="connsiteX100" fmla="*/ 1197769 w 1378744"/>
              <a:gd name="connsiteY100" fmla="*/ 759618 h 1278730"/>
              <a:gd name="connsiteX101" fmla="*/ 1247775 w 1378744"/>
              <a:gd name="connsiteY101" fmla="*/ 762000 h 1278730"/>
              <a:gd name="connsiteX102" fmla="*/ 1278732 w 1378744"/>
              <a:gd name="connsiteY102" fmla="*/ 762000 h 1278730"/>
              <a:gd name="connsiteX103" fmla="*/ 1271588 w 1378744"/>
              <a:gd name="connsiteY103" fmla="*/ 735806 h 1278730"/>
              <a:gd name="connsiteX104" fmla="*/ 1378744 w 1378744"/>
              <a:gd name="connsiteY104" fmla="*/ 678656 h 1278730"/>
              <a:gd name="connsiteX105" fmla="*/ 1331119 w 1378744"/>
              <a:gd name="connsiteY105" fmla="*/ 552450 h 1278730"/>
              <a:gd name="connsiteX106" fmla="*/ 1278732 w 1378744"/>
              <a:gd name="connsiteY106" fmla="*/ 514350 h 1278730"/>
              <a:gd name="connsiteX107" fmla="*/ 1252538 w 1378744"/>
              <a:gd name="connsiteY107" fmla="*/ 431006 h 1278730"/>
              <a:gd name="connsiteX108" fmla="*/ 1181100 w 1378744"/>
              <a:gd name="connsiteY108" fmla="*/ 431006 h 1278730"/>
              <a:gd name="connsiteX109" fmla="*/ 1166813 w 1378744"/>
              <a:gd name="connsiteY109" fmla="*/ 395287 h 1278730"/>
              <a:gd name="connsiteX110" fmla="*/ 1107282 w 1378744"/>
              <a:gd name="connsiteY110" fmla="*/ 421481 h 1278730"/>
              <a:gd name="connsiteX111" fmla="*/ 1054894 w 1378744"/>
              <a:gd name="connsiteY111" fmla="*/ 414337 h 1278730"/>
              <a:gd name="connsiteX112" fmla="*/ 1028700 w 1378744"/>
              <a:gd name="connsiteY112" fmla="*/ 371475 h 1278730"/>
              <a:gd name="connsiteX113" fmla="*/ 1023938 w 1378744"/>
              <a:gd name="connsiteY113" fmla="*/ 288131 h 1278730"/>
              <a:gd name="connsiteX114" fmla="*/ 1012032 w 1378744"/>
              <a:gd name="connsiteY114" fmla="*/ 269081 h 1278730"/>
              <a:gd name="connsiteX115" fmla="*/ 1012032 w 1378744"/>
              <a:gd name="connsiteY115" fmla="*/ 211931 h 1278730"/>
              <a:gd name="connsiteX116" fmla="*/ 959644 w 1378744"/>
              <a:gd name="connsiteY116" fmla="*/ 190500 h 1278730"/>
              <a:gd name="connsiteX117" fmla="*/ 914400 w 1378744"/>
              <a:gd name="connsiteY117" fmla="*/ 111918 h 1278730"/>
              <a:gd name="connsiteX118" fmla="*/ 854869 w 1378744"/>
              <a:gd name="connsiteY118" fmla="*/ 76200 h 1278730"/>
              <a:gd name="connsiteX119" fmla="*/ 873919 w 1378744"/>
              <a:gd name="connsiteY119" fmla="*/ 16668 h 1278730"/>
              <a:gd name="connsiteX120" fmla="*/ 783432 w 1378744"/>
              <a:gd name="connsiteY120" fmla="*/ 0 h 1278730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814388 w 1378744"/>
              <a:gd name="connsiteY58" fmla="*/ 1138237 h 1288255"/>
              <a:gd name="connsiteX59" fmla="*/ 828675 w 1378744"/>
              <a:gd name="connsiteY59" fmla="*/ 1109662 h 1288255"/>
              <a:gd name="connsiteX60" fmla="*/ 833438 w 1378744"/>
              <a:gd name="connsiteY60" fmla="*/ 1085850 h 1288255"/>
              <a:gd name="connsiteX61" fmla="*/ 797719 w 1378744"/>
              <a:gd name="connsiteY61" fmla="*/ 1059656 h 1288255"/>
              <a:gd name="connsiteX62" fmla="*/ 790575 w 1378744"/>
              <a:gd name="connsiteY62" fmla="*/ 1038225 h 1288255"/>
              <a:gd name="connsiteX63" fmla="*/ 790575 w 1378744"/>
              <a:gd name="connsiteY63" fmla="*/ 1021556 h 1288255"/>
              <a:gd name="connsiteX64" fmla="*/ 845344 w 1378744"/>
              <a:gd name="connsiteY64" fmla="*/ 952500 h 1288255"/>
              <a:gd name="connsiteX65" fmla="*/ 845344 w 1378744"/>
              <a:gd name="connsiteY65" fmla="*/ 952500 h 1288255"/>
              <a:gd name="connsiteX66" fmla="*/ 888207 w 1378744"/>
              <a:gd name="connsiteY66" fmla="*/ 966787 h 1288255"/>
              <a:gd name="connsiteX67" fmla="*/ 907257 w 1378744"/>
              <a:gd name="connsiteY67" fmla="*/ 981075 h 1288255"/>
              <a:gd name="connsiteX68" fmla="*/ 938213 w 1378744"/>
              <a:gd name="connsiteY68" fmla="*/ 990600 h 1288255"/>
              <a:gd name="connsiteX69" fmla="*/ 964407 w 1378744"/>
              <a:gd name="connsiteY69" fmla="*/ 985837 h 1288255"/>
              <a:gd name="connsiteX70" fmla="*/ 985838 w 1378744"/>
              <a:gd name="connsiteY70" fmla="*/ 985837 h 1288255"/>
              <a:gd name="connsiteX71" fmla="*/ 995363 w 1378744"/>
              <a:gd name="connsiteY71" fmla="*/ 995362 h 1288255"/>
              <a:gd name="connsiteX72" fmla="*/ 978694 w 1378744"/>
              <a:gd name="connsiteY72" fmla="*/ 1012031 h 1288255"/>
              <a:gd name="connsiteX73" fmla="*/ 969169 w 1378744"/>
              <a:gd name="connsiteY73" fmla="*/ 1031081 h 1288255"/>
              <a:gd name="connsiteX74" fmla="*/ 954882 w 1378744"/>
              <a:gd name="connsiteY74" fmla="*/ 1054893 h 1288255"/>
              <a:gd name="connsiteX75" fmla="*/ 950119 w 1378744"/>
              <a:gd name="connsiteY75" fmla="*/ 1083468 h 1288255"/>
              <a:gd name="connsiteX76" fmla="*/ 962025 w 1378744"/>
              <a:gd name="connsiteY76" fmla="*/ 1107281 h 1288255"/>
              <a:gd name="connsiteX77" fmla="*/ 983457 w 1378744"/>
              <a:gd name="connsiteY77" fmla="*/ 1131093 h 1288255"/>
              <a:gd name="connsiteX78" fmla="*/ 1002507 w 1378744"/>
              <a:gd name="connsiteY78" fmla="*/ 1133475 h 1288255"/>
              <a:gd name="connsiteX79" fmla="*/ 1028700 w 1378744"/>
              <a:gd name="connsiteY79" fmla="*/ 1126331 h 1288255"/>
              <a:gd name="connsiteX80" fmla="*/ 1031082 w 1378744"/>
              <a:gd name="connsiteY80" fmla="*/ 1097756 h 1288255"/>
              <a:gd name="connsiteX81" fmla="*/ 1057275 w 1378744"/>
              <a:gd name="connsiteY81" fmla="*/ 1085850 h 1288255"/>
              <a:gd name="connsiteX82" fmla="*/ 1076325 w 1378744"/>
              <a:gd name="connsiteY82" fmla="*/ 1097756 h 1288255"/>
              <a:gd name="connsiteX83" fmla="*/ 1100138 w 1378744"/>
              <a:gd name="connsiteY83" fmla="*/ 1107281 h 1288255"/>
              <a:gd name="connsiteX84" fmla="*/ 1123950 w 1378744"/>
              <a:gd name="connsiteY84" fmla="*/ 1121568 h 1288255"/>
              <a:gd name="connsiteX85" fmla="*/ 1143000 w 1378744"/>
              <a:gd name="connsiteY85" fmla="*/ 1123950 h 1288255"/>
              <a:gd name="connsiteX86" fmla="*/ 1157288 w 1378744"/>
              <a:gd name="connsiteY86" fmla="*/ 1112043 h 1288255"/>
              <a:gd name="connsiteX87" fmla="*/ 1159669 w 1378744"/>
              <a:gd name="connsiteY87" fmla="*/ 1085850 h 1288255"/>
              <a:gd name="connsiteX88" fmla="*/ 1166813 w 1378744"/>
              <a:gd name="connsiteY88" fmla="*/ 1052512 h 1288255"/>
              <a:gd name="connsiteX89" fmla="*/ 1197769 w 1378744"/>
              <a:gd name="connsiteY89" fmla="*/ 1016793 h 1288255"/>
              <a:gd name="connsiteX90" fmla="*/ 1195388 w 1378744"/>
              <a:gd name="connsiteY90" fmla="*/ 954881 h 1288255"/>
              <a:gd name="connsiteX91" fmla="*/ 1209675 w 1378744"/>
              <a:gd name="connsiteY91" fmla="*/ 945356 h 1288255"/>
              <a:gd name="connsiteX92" fmla="*/ 1235869 w 1378744"/>
              <a:gd name="connsiteY92" fmla="*/ 945356 h 1288255"/>
              <a:gd name="connsiteX93" fmla="*/ 1235869 w 1378744"/>
              <a:gd name="connsiteY93" fmla="*/ 931068 h 1288255"/>
              <a:gd name="connsiteX94" fmla="*/ 1212057 w 1378744"/>
              <a:gd name="connsiteY94" fmla="*/ 912018 h 1288255"/>
              <a:gd name="connsiteX95" fmla="*/ 1195388 w 1378744"/>
              <a:gd name="connsiteY95" fmla="*/ 881062 h 1288255"/>
              <a:gd name="connsiteX96" fmla="*/ 1157288 w 1378744"/>
              <a:gd name="connsiteY96" fmla="*/ 871537 h 1288255"/>
              <a:gd name="connsiteX97" fmla="*/ 1119188 w 1378744"/>
              <a:gd name="connsiteY97" fmla="*/ 859631 h 1288255"/>
              <a:gd name="connsiteX98" fmla="*/ 1119188 w 1378744"/>
              <a:gd name="connsiteY98" fmla="*/ 831056 h 1288255"/>
              <a:gd name="connsiteX99" fmla="*/ 1135857 w 1378744"/>
              <a:gd name="connsiteY99" fmla="*/ 807243 h 1288255"/>
              <a:gd name="connsiteX100" fmla="*/ 1197769 w 1378744"/>
              <a:gd name="connsiteY100" fmla="*/ 759618 h 1288255"/>
              <a:gd name="connsiteX101" fmla="*/ 1247775 w 1378744"/>
              <a:gd name="connsiteY101" fmla="*/ 762000 h 1288255"/>
              <a:gd name="connsiteX102" fmla="*/ 1278732 w 1378744"/>
              <a:gd name="connsiteY102" fmla="*/ 762000 h 1288255"/>
              <a:gd name="connsiteX103" fmla="*/ 1271588 w 1378744"/>
              <a:gd name="connsiteY103" fmla="*/ 735806 h 1288255"/>
              <a:gd name="connsiteX104" fmla="*/ 1378744 w 1378744"/>
              <a:gd name="connsiteY104" fmla="*/ 678656 h 1288255"/>
              <a:gd name="connsiteX105" fmla="*/ 1331119 w 1378744"/>
              <a:gd name="connsiteY105" fmla="*/ 552450 h 1288255"/>
              <a:gd name="connsiteX106" fmla="*/ 1278732 w 1378744"/>
              <a:gd name="connsiteY106" fmla="*/ 514350 h 1288255"/>
              <a:gd name="connsiteX107" fmla="*/ 1252538 w 1378744"/>
              <a:gd name="connsiteY107" fmla="*/ 431006 h 1288255"/>
              <a:gd name="connsiteX108" fmla="*/ 1181100 w 1378744"/>
              <a:gd name="connsiteY108" fmla="*/ 431006 h 1288255"/>
              <a:gd name="connsiteX109" fmla="*/ 1166813 w 1378744"/>
              <a:gd name="connsiteY109" fmla="*/ 395287 h 1288255"/>
              <a:gd name="connsiteX110" fmla="*/ 1107282 w 1378744"/>
              <a:gd name="connsiteY110" fmla="*/ 421481 h 1288255"/>
              <a:gd name="connsiteX111" fmla="*/ 1054894 w 1378744"/>
              <a:gd name="connsiteY111" fmla="*/ 414337 h 1288255"/>
              <a:gd name="connsiteX112" fmla="*/ 1028700 w 1378744"/>
              <a:gd name="connsiteY112" fmla="*/ 371475 h 1288255"/>
              <a:gd name="connsiteX113" fmla="*/ 1023938 w 1378744"/>
              <a:gd name="connsiteY113" fmla="*/ 288131 h 1288255"/>
              <a:gd name="connsiteX114" fmla="*/ 1012032 w 1378744"/>
              <a:gd name="connsiteY114" fmla="*/ 269081 h 1288255"/>
              <a:gd name="connsiteX115" fmla="*/ 1012032 w 1378744"/>
              <a:gd name="connsiteY115" fmla="*/ 211931 h 1288255"/>
              <a:gd name="connsiteX116" fmla="*/ 959644 w 1378744"/>
              <a:gd name="connsiteY116" fmla="*/ 190500 h 1288255"/>
              <a:gd name="connsiteX117" fmla="*/ 914400 w 1378744"/>
              <a:gd name="connsiteY117" fmla="*/ 111918 h 1288255"/>
              <a:gd name="connsiteX118" fmla="*/ 854869 w 1378744"/>
              <a:gd name="connsiteY118" fmla="*/ 76200 h 1288255"/>
              <a:gd name="connsiteX119" fmla="*/ 873919 w 1378744"/>
              <a:gd name="connsiteY119" fmla="*/ 16668 h 1288255"/>
              <a:gd name="connsiteX120" fmla="*/ 783432 w 1378744"/>
              <a:gd name="connsiteY120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47713 w 1378744"/>
              <a:gd name="connsiteY58" fmla="*/ 1257299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81050 w 1378744"/>
              <a:gd name="connsiteY59" fmla="*/ 1240630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88194 w 1378744"/>
              <a:gd name="connsiteY61" fmla="*/ 119300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12007 w 1378744"/>
              <a:gd name="connsiteY63" fmla="*/ 11715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00101 w 1378744"/>
              <a:gd name="connsiteY60" fmla="*/ 1142999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1532 w 1378744"/>
              <a:gd name="connsiteY63" fmla="*/ 11334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3914 w 1378744"/>
              <a:gd name="connsiteY63" fmla="*/ 1147762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78744" h="1288255">
                <a:moveTo>
                  <a:pt x="783432" y="0"/>
                </a:moveTo>
                <a:lnTo>
                  <a:pt x="738188" y="26193"/>
                </a:lnTo>
                <a:lnTo>
                  <a:pt x="685800" y="28575"/>
                </a:lnTo>
                <a:lnTo>
                  <a:pt x="635794" y="73818"/>
                </a:lnTo>
                <a:lnTo>
                  <a:pt x="633413" y="114300"/>
                </a:lnTo>
                <a:lnTo>
                  <a:pt x="561975" y="190500"/>
                </a:lnTo>
                <a:lnTo>
                  <a:pt x="519113" y="214312"/>
                </a:lnTo>
                <a:lnTo>
                  <a:pt x="485775" y="252412"/>
                </a:lnTo>
                <a:lnTo>
                  <a:pt x="461963" y="273843"/>
                </a:lnTo>
                <a:lnTo>
                  <a:pt x="423863" y="333375"/>
                </a:lnTo>
                <a:lnTo>
                  <a:pt x="378619" y="357187"/>
                </a:lnTo>
                <a:lnTo>
                  <a:pt x="292894" y="376237"/>
                </a:lnTo>
                <a:lnTo>
                  <a:pt x="264319" y="373856"/>
                </a:lnTo>
                <a:lnTo>
                  <a:pt x="240507" y="359568"/>
                </a:lnTo>
                <a:lnTo>
                  <a:pt x="226219" y="338137"/>
                </a:lnTo>
                <a:lnTo>
                  <a:pt x="219075" y="311943"/>
                </a:lnTo>
                <a:lnTo>
                  <a:pt x="204788" y="309562"/>
                </a:lnTo>
                <a:lnTo>
                  <a:pt x="188119" y="304800"/>
                </a:lnTo>
                <a:lnTo>
                  <a:pt x="173832" y="302418"/>
                </a:lnTo>
                <a:lnTo>
                  <a:pt x="128588" y="352425"/>
                </a:lnTo>
                <a:lnTo>
                  <a:pt x="97632" y="371475"/>
                </a:lnTo>
                <a:lnTo>
                  <a:pt x="80963" y="390525"/>
                </a:lnTo>
                <a:lnTo>
                  <a:pt x="66675" y="435768"/>
                </a:lnTo>
                <a:lnTo>
                  <a:pt x="54769" y="447675"/>
                </a:lnTo>
                <a:lnTo>
                  <a:pt x="9525" y="466725"/>
                </a:lnTo>
                <a:lnTo>
                  <a:pt x="2382" y="481012"/>
                </a:lnTo>
                <a:lnTo>
                  <a:pt x="4763" y="533400"/>
                </a:lnTo>
                <a:lnTo>
                  <a:pt x="0" y="545306"/>
                </a:lnTo>
                <a:lnTo>
                  <a:pt x="73819" y="588168"/>
                </a:lnTo>
                <a:lnTo>
                  <a:pt x="90488" y="628650"/>
                </a:lnTo>
                <a:lnTo>
                  <a:pt x="83344" y="654843"/>
                </a:lnTo>
                <a:lnTo>
                  <a:pt x="73819" y="697706"/>
                </a:lnTo>
                <a:lnTo>
                  <a:pt x="78582" y="726281"/>
                </a:lnTo>
                <a:lnTo>
                  <a:pt x="95250" y="738187"/>
                </a:lnTo>
                <a:lnTo>
                  <a:pt x="116682" y="735806"/>
                </a:lnTo>
                <a:lnTo>
                  <a:pt x="123825" y="762000"/>
                </a:lnTo>
                <a:lnTo>
                  <a:pt x="126207" y="783431"/>
                </a:lnTo>
                <a:lnTo>
                  <a:pt x="152400" y="812006"/>
                </a:lnTo>
                <a:lnTo>
                  <a:pt x="164307" y="823912"/>
                </a:lnTo>
                <a:lnTo>
                  <a:pt x="173832" y="850106"/>
                </a:lnTo>
                <a:lnTo>
                  <a:pt x="169069" y="878681"/>
                </a:lnTo>
                <a:lnTo>
                  <a:pt x="176213" y="897731"/>
                </a:lnTo>
                <a:lnTo>
                  <a:pt x="200025" y="916781"/>
                </a:lnTo>
                <a:lnTo>
                  <a:pt x="226219" y="916781"/>
                </a:lnTo>
                <a:lnTo>
                  <a:pt x="300038" y="921543"/>
                </a:lnTo>
                <a:lnTo>
                  <a:pt x="395288" y="952500"/>
                </a:lnTo>
                <a:lnTo>
                  <a:pt x="414338" y="988218"/>
                </a:lnTo>
                <a:lnTo>
                  <a:pt x="435769" y="992981"/>
                </a:lnTo>
                <a:lnTo>
                  <a:pt x="464344" y="995362"/>
                </a:lnTo>
                <a:lnTo>
                  <a:pt x="507207" y="1026318"/>
                </a:lnTo>
                <a:lnTo>
                  <a:pt x="521494" y="1069181"/>
                </a:lnTo>
                <a:lnTo>
                  <a:pt x="545307" y="1107281"/>
                </a:lnTo>
                <a:lnTo>
                  <a:pt x="573882" y="1121568"/>
                </a:lnTo>
                <a:lnTo>
                  <a:pt x="585788" y="1131093"/>
                </a:lnTo>
                <a:lnTo>
                  <a:pt x="597694" y="1181100"/>
                </a:lnTo>
                <a:lnTo>
                  <a:pt x="633413" y="1250156"/>
                </a:lnTo>
                <a:lnTo>
                  <a:pt x="692944" y="1278730"/>
                </a:lnTo>
                <a:lnTo>
                  <a:pt x="728663" y="1288255"/>
                </a:lnTo>
                <a:lnTo>
                  <a:pt x="771525" y="1269205"/>
                </a:lnTo>
                <a:lnTo>
                  <a:pt x="771525" y="1235868"/>
                </a:lnTo>
                <a:lnTo>
                  <a:pt x="795338" y="1209674"/>
                </a:lnTo>
                <a:cubicBezTo>
                  <a:pt x="795338" y="1210468"/>
                  <a:pt x="795337" y="1211261"/>
                  <a:pt x="795337" y="1212055"/>
                </a:cubicBezTo>
                <a:lnTo>
                  <a:pt x="809625" y="1197768"/>
                </a:lnTo>
                <a:lnTo>
                  <a:pt x="823914" y="1147762"/>
                </a:lnTo>
                <a:lnTo>
                  <a:pt x="833438" y="1085850"/>
                </a:lnTo>
                <a:lnTo>
                  <a:pt x="797719" y="1059656"/>
                </a:lnTo>
                <a:lnTo>
                  <a:pt x="790575" y="1038225"/>
                </a:lnTo>
                <a:lnTo>
                  <a:pt x="790575" y="1021556"/>
                </a:lnTo>
                <a:lnTo>
                  <a:pt x="845344" y="952500"/>
                </a:lnTo>
                <a:lnTo>
                  <a:pt x="845344" y="952500"/>
                </a:lnTo>
                <a:lnTo>
                  <a:pt x="888207" y="966787"/>
                </a:lnTo>
                <a:lnTo>
                  <a:pt x="907257" y="981075"/>
                </a:lnTo>
                <a:lnTo>
                  <a:pt x="938213" y="990600"/>
                </a:lnTo>
                <a:lnTo>
                  <a:pt x="964407" y="985837"/>
                </a:lnTo>
                <a:lnTo>
                  <a:pt x="985838" y="985837"/>
                </a:lnTo>
                <a:lnTo>
                  <a:pt x="995363" y="995362"/>
                </a:lnTo>
                <a:lnTo>
                  <a:pt x="978694" y="1012031"/>
                </a:lnTo>
                <a:lnTo>
                  <a:pt x="969169" y="1031081"/>
                </a:lnTo>
                <a:lnTo>
                  <a:pt x="954882" y="1054893"/>
                </a:lnTo>
                <a:lnTo>
                  <a:pt x="950119" y="1083468"/>
                </a:lnTo>
                <a:lnTo>
                  <a:pt x="962025" y="1107281"/>
                </a:lnTo>
                <a:lnTo>
                  <a:pt x="983457" y="1131093"/>
                </a:lnTo>
                <a:lnTo>
                  <a:pt x="1002507" y="1133475"/>
                </a:lnTo>
                <a:lnTo>
                  <a:pt x="1028700" y="1126331"/>
                </a:lnTo>
                <a:lnTo>
                  <a:pt x="1031082" y="1097756"/>
                </a:lnTo>
                <a:lnTo>
                  <a:pt x="1057275" y="1085850"/>
                </a:lnTo>
                <a:lnTo>
                  <a:pt x="1076325" y="1097756"/>
                </a:lnTo>
                <a:lnTo>
                  <a:pt x="1100138" y="1107281"/>
                </a:lnTo>
                <a:lnTo>
                  <a:pt x="1123950" y="1121568"/>
                </a:lnTo>
                <a:lnTo>
                  <a:pt x="1143000" y="1123950"/>
                </a:lnTo>
                <a:lnTo>
                  <a:pt x="1157288" y="1112043"/>
                </a:lnTo>
                <a:lnTo>
                  <a:pt x="1159669" y="1085850"/>
                </a:lnTo>
                <a:lnTo>
                  <a:pt x="1166813" y="1052512"/>
                </a:lnTo>
                <a:lnTo>
                  <a:pt x="1197769" y="1016793"/>
                </a:lnTo>
                <a:cubicBezTo>
                  <a:pt x="1196975" y="996156"/>
                  <a:pt x="1196182" y="975518"/>
                  <a:pt x="1195388" y="954881"/>
                </a:cubicBezTo>
                <a:lnTo>
                  <a:pt x="1209675" y="945356"/>
                </a:lnTo>
                <a:lnTo>
                  <a:pt x="1235869" y="945356"/>
                </a:lnTo>
                <a:lnTo>
                  <a:pt x="1235869" y="931068"/>
                </a:lnTo>
                <a:lnTo>
                  <a:pt x="1212057" y="912018"/>
                </a:lnTo>
                <a:lnTo>
                  <a:pt x="1195388" y="881062"/>
                </a:lnTo>
                <a:lnTo>
                  <a:pt x="1157288" y="871537"/>
                </a:lnTo>
                <a:lnTo>
                  <a:pt x="1119188" y="859631"/>
                </a:lnTo>
                <a:lnTo>
                  <a:pt x="1119188" y="831056"/>
                </a:lnTo>
                <a:lnTo>
                  <a:pt x="1135857" y="807243"/>
                </a:lnTo>
                <a:lnTo>
                  <a:pt x="1197769" y="759618"/>
                </a:lnTo>
                <a:lnTo>
                  <a:pt x="1247775" y="762000"/>
                </a:lnTo>
                <a:lnTo>
                  <a:pt x="1278732" y="762000"/>
                </a:lnTo>
                <a:lnTo>
                  <a:pt x="1271588" y="735806"/>
                </a:lnTo>
                <a:lnTo>
                  <a:pt x="1378744" y="678656"/>
                </a:lnTo>
                <a:lnTo>
                  <a:pt x="1331119" y="552450"/>
                </a:lnTo>
                <a:lnTo>
                  <a:pt x="1278732" y="514350"/>
                </a:lnTo>
                <a:lnTo>
                  <a:pt x="1252538" y="431006"/>
                </a:lnTo>
                <a:lnTo>
                  <a:pt x="1181100" y="431006"/>
                </a:lnTo>
                <a:lnTo>
                  <a:pt x="1166813" y="395287"/>
                </a:lnTo>
                <a:lnTo>
                  <a:pt x="1107282" y="421481"/>
                </a:lnTo>
                <a:lnTo>
                  <a:pt x="1054894" y="414337"/>
                </a:lnTo>
                <a:lnTo>
                  <a:pt x="1028700" y="371475"/>
                </a:lnTo>
                <a:lnTo>
                  <a:pt x="1023938" y="288131"/>
                </a:lnTo>
                <a:lnTo>
                  <a:pt x="1012032" y="269081"/>
                </a:lnTo>
                <a:lnTo>
                  <a:pt x="1012032" y="211931"/>
                </a:lnTo>
                <a:lnTo>
                  <a:pt x="959644" y="190500"/>
                </a:lnTo>
                <a:lnTo>
                  <a:pt x="914400" y="111918"/>
                </a:lnTo>
                <a:lnTo>
                  <a:pt x="854869" y="76200"/>
                </a:lnTo>
                <a:lnTo>
                  <a:pt x="873919" y="16668"/>
                </a:lnTo>
                <a:lnTo>
                  <a:pt x="78343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7980048" y="3333116"/>
            <a:ext cx="1584325" cy="1038225"/>
          </a:xfrm>
          <a:custGeom>
            <a:avLst/>
            <a:gdLst>
              <a:gd name="connsiteX0" fmla="*/ 33338 w 1583531"/>
              <a:gd name="connsiteY0" fmla="*/ 840582 h 1038225"/>
              <a:gd name="connsiteX1" fmla="*/ 116681 w 1583531"/>
              <a:gd name="connsiteY1" fmla="*/ 862013 h 1038225"/>
              <a:gd name="connsiteX2" fmla="*/ 126206 w 1583531"/>
              <a:gd name="connsiteY2" fmla="*/ 878682 h 1038225"/>
              <a:gd name="connsiteX3" fmla="*/ 123825 w 1583531"/>
              <a:gd name="connsiteY3" fmla="*/ 935832 h 1038225"/>
              <a:gd name="connsiteX4" fmla="*/ 130969 w 1583531"/>
              <a:gd name="connsiteY4" fmla="*/ 942975 h 1038225"/>
              <a:gd name="connsiteX5" fmla="*/ 188119 w 1583531"/>
              <a:gd name="connsiteY5" fmla="*/ 964407 h 1038225"/>
              <a:gd name="connsiteX6" fmla="*/ 204788 w 1583531"/>
              <a:gd name="connsiteY6" fmla="*/ 997744 h 1038225"/>
              <a:gd name="connsiteX7" fmla="*/ 228600 w 1583531"/>
              <a:gd name="connsiteY7" fmla="*/ 1002507 h 1038225"/>
              <a:gd name="connsiteX8" fmla="*/ 250031 w 1583531"/>
              <a:gd name="connsiteY8" fmla="*/ 990600 h 1038225"/>
              <a:gd name="connsiteX9" fmla="*/ 278606 w 1583531"/>
              <a:gd name="connsiteY9" fmla="*/ 973932 h 1038225"/>
              <a:gd name="connsiteX10" fmla="*/ 300038 w 1583531"/>
              <a:gd name="connsiteY10" fmla="*/ 981075 h 1038225"/>
              <a:gd name="connsiteX11" fmla="*/ 316706 w 1583531"/>
              <a:gd name="connsiteY11" fmla="*/ 1004888 h 1038225"/>
              <a:gd name="connsiteX12" fmla="*/ 326231 w 1583531"/>
              <a:gd name="connsiteY12" fmla="*/ 1023938 h 1038225"/>
              <a:gd name="connsiteX13" fmla="*/ 347663 w 1583531"/>
              <a:gd name="connsiteY13" fmla="*/ 1035844 h 1038225"/>
              <a:gd name="connsiteX14" fmla="*/ 402431 w 1583531"/>
              <a:gd name="connsiteY14" fmla="*/ 1038225 h 1038225"/>
              <a:gd name="connsiteX15" fmla="*/ 407194 w 1583531"/>
              <a:gd name="connsiteY15" fmla="*/ 1014413 h 1038225"/>
              <a:gd name="connsiteX16" fmla="*/ 411956 w 1583531"/>
              <a:gd name="connsiteY16" fmla="*/ 985838 h 1038225"/>
              <a:gd name="connsiteX17" fmla="*/ 428625 w 1583531"/>
              <a:gd name="connsiteY17" fmla="*/ 959644 h 1038225"/>
              <a:gd name="connsiteX18" fmla="*/ 535781 w 1583531"/>
              <a:gd name="connsiteY18" fmla="*/ 912019 h 1038225"/>
              <a:gd name="connsiteX19" fmla="*/ 557213 w 1583531"/>
              <a:gd name="connsiteY19" fmla="*/ 931069 h 1038225"/>
              <a:gd name="connsiteX20" fmla="*/ 566738 w 1583531"/>
              <a:gd name="connsiteY20" fmla="*/ 1004888 h 1038225"/>
              <a:gd name="connsiteX21" fmla="*/ 631031 w 1583531"/>
              <a:gd name="connsiteY21" fmla="*/ 1019175 h 1038225"/>
              <a:gd name="connsiteX22" fmla="*/ 669131 w 1583531"/>
              <a:gd name="connsiteY22" fmla="*/ 1019175 h 1038225"/>
              <a:gd name="connsiteX23" fmla="*/ 700088 w 1583531"/>
              <a:gd name="connsiteY23" fmla="*/ 995363 h 1038225"/>
              <a:gd name="connsiteX24" fmla="*/ 750094 w 1583531"/>
              <a:gd name="connsiteY24" fmla="*/ 978694 h 1038225"/>
              <a:gd name="connsiteX25" fmla="*/ 771525 w 1583531"/>
              <a:gd name="connsiteY25" fmla="*/ 985838 h 1038225"/>
              <a:gd name="connsiteX26" fmla="*/ 812006 w 1583531"/>
              <a:gd name="connsiteY26" fmla="*/ 1028700 h 1038225"/>
              <a:gd name="connsiteX27" fmla="*/ 826294 w 1583531"/>
              <a:gd name="connsiteY27" fmla="*/ 1028700 h 1038225"/>
              <a:gd name="connsiteX28" fmla="*/ 850106 w 1583531"/>
              <a:gd name="connsiteY28" fmla="*/ 992982 h 1038225"/>
              <a:gd name="connsiteX29" fmla="*/ 871538 w 1583531"/>
              <a:gd name="connsiteY29" fmla="*/ 966788 h 1038225"/>
              <a:gd name="connsiteX30" fmla="*/ 902494 w 1583531"/>
              <a:gd name="connsiteY30" fmla="*/ 959644 h 1038225"/>
              <a:gd name="connsiteX31" fmla="*/ 928688 w 1583531"/>
              <a:gd name="connsiteY31" fmla="*/ 964407 h 1038225"/>
              <a:gd name="connsiteX32" fmla="*/ 981075 w 1583531"/>
              <a:gd name="connsiteY32" fmla="*/ 995363 h 1038225"/>
              <a:gd name="connsiteX33" fmla="*/ 1047750 w 1583531"/>
              <a:gd name="connsiteY33" fmla="*/ 995363 h 1038225"/>
              <a:gd name="connsiteX34" fmla="*/ 1100138 w 1583531"/>
              <a:gd name="connsiteY34" fmla="*/ 1012032 h 1038225"/>
              <a:gd name="connsiteX35" fmla="*/ 1202531 w 1583531"/>
              <a:gd name="connsiteY35" fmla="*/ 862013 h 1038225"/>
              <a:gd name="connsiteX36" fmla="*/ 1243013 w 1583531"/>
              <a:gd name="connsiteY36" fmla="*/ 876300 h 1038225"/>
              <a:gd name="connsiteX37" fmla="*/ 1331119 w 1583531"/>
              <a:gd name="connsiteY37" fmla="*/ 752475 h 1038225"/>
              <a:gd name="connsiteX38" fmla="*/ 1269206 w 1583531"/>
              <a:gd name="connsiteY38" fmla="*/ 695325 h 1038225"/>
              <a:gd name="connsiteX39" fmla="*/ 1269206 w 1583531"/>
              <a:gd name="connsiteY39" fmla="*/ 685800 h 1038225"/>
              <a:gd name="connsiteX40" fmla="*/ 1364456 w 1583531"/>
              <a:gd name="connsiteY40" fmla="*/ 683419 h 1038225"/>
              <a:gd name="connsiteX41" fmla="*/ 1407319 w 1583531"/>
              <a:gd name="connsiteY41" fmla="*/ 700088 h 1038225"/>
              <a:gd name="connsiteX42" fmla="*/ 1431131 w 1583531"/>
              <a:gd name="connsiteY42" fmla="*/ 657225 h 1038225"/>
              <a:gd name="connsiteX43" fmla="*/ 1531144 w 1583531"/>
              <a:gd name="connsiteY43" fmla="*/ 623888 h 1038225"/>
              <a:gd name="connsiteX44" fmla="*/ 1578769 w 1583531"/>
              <a:gd name="connsiteY44" fmla="*/ 588169 h 1038225"/>
              <a:gd name="connsiteX45" fmla="*/ 1583531 w 1583531"/>
              <a:gd name="connsiteY45" fmla="*/ 564357 h 1038225"/>
              <a:gd name="connsiteX46" fmla="*/ 1564481 w 1583531"/>
              <a:gd name="connsiteY46" fmla="*/ 557213 h 1038225"/>
              <a:gd name="connsiteX47" fmla="*/ 1547813 w 1583531"/>
              <a:gd name="connsiteY47" fmla="*/ 466725 h 1038225"/>
              <a:gd name="connsiteX48" fmla="*/ 1519238 w 1583531"/>
              <a:gd name="connsiteY48" fmla="*/ 433388 h 1038225"/>
              <a:gd name="connsiteX49" fmla="*/ 1443038 w 1583531"/>
              <a:gd name="connsiteY49" fmla="*/ 426244 h 1038225"/>
              <a:gd name="connsiteX50" fmla="*/ 1431131 w 1583531"/>
              <a:gd name="connsiteY50" fmla="*/ 404813 h 1038225"/>
              <a:gd name="connsiteX51" fmla="*/ 1412081 w 1583531"/>
              <a:gd name="connsiteY51" fmla="*/ 388144 h 1038225"/>
              <a:gd name="connsiteX52" fmla="*/ 1373981 w 1583531"/>
              <a:gd name="connsiteY52" fmla="*/ 385763 h 1038225"/>
              <a:gd name="connsiteX53" fmla="*/ 1323975 w 1583531"/>
              <a:gd name="connsiteY53" fmla="*/ 342900 h 1038225"/>
              <a:gd name="connsiteX54" fmla="*/ 1276350 w 1583531"/>
              <a:gd name="connsiteY54" fmla="*/ 383382 h 1038225"/>
              <a:gd name="connsiteX55" fmla="*/ 1252538 w 1583531"/>
              <a:gd name="connsiteY55" fmla="*/ 383382 h 1038225"/>
              <a:gd name="connsiteX56" fmla="*/ 1219200 w 1583531"/>
              <a:gd name="connsiteY56" fmla="*/ 340519 h 1038225"/>
              <a:gd name="connsiteX57" fmla="*/ 1171575 w 1583531"/>
              <a:gd name="connsiteY57" fmla="*/ 340519 h 1038225"/>
              <a:gd name="connsiteX58" fmla="*/ 1135856 w 1583531"/>
              <a:gd name="connsiteY58" fmla="*/ 311944 h 1038225"/>
              <a:gd name="connsiteX59" fmla="*/ 1095375 w 1583531"/>
              <a:gd name="connsiteY59" fmla="*/ 319088 h 1038225"/>
              <a:gd name="connsiteX60" fmla="*/ 992981 w 1583531"/>
              <a:gd name="connsiteY60" fmla="*/ 309563 h 1038225"/>
              <a:gd name="connsiteX61" fmla="*/ 940594 w 1583531"/>
              <a:gd name="connsiteY61" fmla="*/ 326232 h 1038225"/>
              <a:gd name="connsiteX62" fmla="*/ 919163 w 1583531"/>
              <a:gd name="connsiteY62" fmla="*/ 304800 h 1038225"/>
              <a:gd name="connsiteX63" fmla="*/ 904875 w 1583531"/>
              <a:gd name="connsiteY63" fmla="*/ 302419 h 1038225"/>
              <a:gd name="connsiteX64" fmla="*/ 900113 w 1583531"/>
              <a:gd name="connsiteY64" fmla="*/ 269082 h 1038225"/>
              <a:gd name="connsiteX65" fmla="*/ 895350 w 1583531"/>
              <a:gd name="connsiteY65" fmla="*/ 261938 h 1038225"/>
              <a:gd name="connsiteX66" fmla="*/ 845344 w 1583531"/>
              <a:gd name="connsiteY66" fmla="*/ 297657 h 1038225"/>
              <a:gd name="connsiteX67" fmla="*/ 833438 w 1583531"/>
              <a:gd name="connsiteY67" fmla="*/ 345282 h 1038225"/>
              <a:gd name="connsiteX68" fmla="*/ 850106 w 1583531"/>
              <a:gd name="connsiteY68" fmla="*/ 369094 h 1038225"/>
              <a:gd name="connsiteX69" fmla="*/ 850106 w 1583531"/>
              <a:gd name="connsiteY69" fmla="*/ 438150 h 1038225"/>
              <a:gd name="connsiteX70" fmla="*/ 876300 w 1583531"/>
              <a:gd name="connsiteY70" fmla="*/ 450057 h 1038225"/>
              <a:gd name="connsiteX71" fmla="*/ 881063 w 1583531"/>
              <a:gd name="connsiteY71" fmla="*/ 469107 h 1038225"/>
              <a:gd name="connsiteX72" fmla="*/ 864394 w 1583531"/>
              <a:gd name="connsiteY72" fmla="*/ 495300 h 1038225"/>
              <a:gd name="connsiteX73" fmla="*/ 842963 w 1583531"/>
              <a:gd name="connsiteY73" fmla="*/ 495300 h 1038225"/>
              <a:gd name="connsiteX74" fmla="*/ 821531 w 1583531"/>
              <a:gd name="connsiteY74" fmla="*/ 447675 h 1038225"/>
              <a:gd name="connsiteX75" fmla="*/ 778669 w 1583531"/>
              <a:gd name="connsiteY75" fmla="*/ 433388 h 1038225"/>
              <a:gd name="connsiteX76" fmla="*/ 771525 w 1583531"/>
              <a:gd name="connsiteY76" fmla="*/ 414338 h 1038225"/>
              <a:gd name="connsiteX77" fmla="*/ 807244 w 1583531"/>
              <a:gd name="connsiteY77" fmla="*/ 340519 h 1038225"/>
              <a:gd name="connsiteX78" fmla="*/ 826294 w 1583531"/>
              <a:gd name="connsiteY78" fmla="*/ 269082 h 1038225"/>
              <a:gd name="connsiteX79" fmla="*/ 842963 w 1583531"/>
              <a:gd name="connsiteY79" fmla="*/ 259557 h 1038225"/>
              <a:gd name="connsiteX80" fmla="*/ 883444 w 1583531"/>
              <a:gd name="connsiteY80" fmla="*/ 192882 h 1038225"/>
              <a:gd name="connsiteX81" fmla="*/ 931069 w 1583531"/>
              <a:gd name="connsiteY81" fmla="*/ 171450 h 1038225"/>
              <a:gd name="connsiteX82" fmla="*/ 935831 w 1583531"/>
              <a:gd name="connsiteY82" fmla="*/ 140494 h 1038225"/>
              <a:gd name="connsiteX83" fmla="*/ 950119 w 1583531"/>
              <a:gd name="connsiteY83" fmla="*/ 123825 h 1038225"/>
              <a:gd name="connsiteX84" fmla="*/ 945356 w 1583531"/>
              <a:gd name="connsiteY84" fmla="*/ 83344 h 1038225"/>
              <a:gd name="connsiteX85" fmla="*/ 890588 w 1583531"/>
              <a:gd name="connsiteY85" fmla="*/ 69057 h 1038225"/>
              <a:gd name="connsiteX86" fmla="*/ 864394 w 1583531"/>
              <a:gd name="connsiteY86" fmla="*/ 38100 h 1038225"/>
              <a:gd name="connsiteX87" fmla="*/ 792956 w 1583531"/>
              <a:gd name="connsiteY87" fmla="*/ 33338 h 1038225"/>
              <a:gd name="connsiteX88" fmla="*/ 759619 w 1583531"/>
              <a:gd name="connsiteY88" fmla="*/ 0 h 1038225"/>
              <a:gd name="connsiteX89" fmla="*/ 757238 w 1583531"/>
              <a:gd name="connsiteY89" fmla="*/ 30957 h 1038225"/>
              <a:gd name="connsiteX90" fmla="*/ 745331 w 1583531"/>
              <a:gd name="connsiteY90" fmla="*/ 52388 h 1038225"/>
              <a:gd name="connsiteX91" fmla="*/ 635794 w 1583531"/>
              <a:gd name="connsiteY91" fmla="*/ 114300 h 1038225"/>
              <a:gd name="connsiteX92" fmla="*/ 642938 w 1583531"/>
              <a:gd name="connsiteY92" fmla="*/ 135732 h 1038225"/>
              <a:gd name="connsiteX93" fmla="*/ 561975 w 1583531"/>
              <a:gd name="connsiteY93" fmla="*/ 138113 h 1038225"/>
              <a:gd name="connsiteX94" fmla="*/ 495300 w 1583531"/>
              <a:gd name="connsiteY94" fmla="*/ 185738 h 1038225"/>
              <a:gd name="connsiteX95" fmla="*/ 483394 w 1583531"/>
              <a:gd name="connsiteY95" fmla="*/ 202407 h 1038225"/>
              <a:gd name="connsiteX96" fmla="*/ 485775 w 1583531"/>
              <a:gd name="connsiteY96" fmla="*/ 233363 h 1038225"/>
              <a:gd name="connsiteX97" fmla="*/ 552450 w 1583531"/>
              <a:gd name="connsiteY97" fmla="*/ 257175 h 1038225"/>
              <a:gd name="connsiteX98" fmla="*/ 571500 w 1583531"/>
              <a:gd name="connsiteY98" fmla="*/ 283369 h 1038225"/>
              <a:gd name="connsiteX99" fmla="*/ 597694 w 1583531"/>
              <a:gd name="connsiteY99" fmla="*/ 307182 h 1038225"/>
              <a:gd name="connsiteX100" fmla="*/ 597694 w 1583531"/>
              <a:gd name="connsiteY100" fmla="*/ 321469 h 1038225"/>
              <a:gd name="connsiteX101" fmla="*/ 573881 w 1583531"/>
              <a:gd name="connsiteY101" fmla="*/ 321469 h 1038225"/>
              <a:gd name="connsiteX102" fmla="*/ 566738 w 1583531"/>
              <a:gd name="connsiteY102" fmla="*/ 330994 h 1038225"/>
              <a:gd name="connsiteX103" fmla="*/ 557213 w 1583531"/>
              <a:gd name="connsiteY103" fmla="*/ 400050 h 1038225"/>
              <a:gd name="connsiteX104" fmla="*/ 538163 w 1583531"/>
              <a:gd name="connsiteY104" fmla="*/ 426244 h 1038225"/>
              <a:gd name="connsiteX105" fmla="*/ 523875 w 1583531"/>
              <a:gd name="connsiteY105" fmla="*/ 490538 h 1038225"/>
              <a:gd name="connsiteX106" fmla="*/ 495300 w 1583531"/>
              <a:gd name="connsiteY106" fmla="*/ 500063 h 1038225"/>
              <a:gd name="connsiteX107" fmla="*/ 454819 w 1583531"/>
              <a:gd name="connsiteY107" fmla="*/ 481013 h 1038225"/>
              <a:gd name="connsiteX108" fmla="*/ 428625 w 1583531"/>
              <a:gd name="connsiteY108" fmla="*/ 471488 h 1038225"/>
              <a:gd name="connsiteX109" fmla="*/ 428625 w 1583531"/>
              <a:gd name="connsiteY109" fmla="*/ 471488 h 1038225"/>
              <a:gd name="connsiteX110" fmla="*/ 392906 w 1583531"/>
              <a:gd name="connsiteY110" fmla="*/ 478632 h 1038225"/>
              <a:gd name="connsiteX111" fmla="*/ 388144 w 1583531"/>
              <a:gd name="connsiteY111" fmla="*/ 502444 h 1038225"/>
              <a:gd name="connsiteX112" fmla="*/ 352425 w 1583531"/>
              <a:gd name="connsiteY112" fmla="*/ 507207 h 1038225"/>
              <a:gd name="connsiteX113" fmla="*/ 319088 w 1583531"/>
              <a:gd name="connsiteY113" fmla="*/ 466725 h 1038225"/>
              <a:gd name="connsiteX114" fmla="*/ 316706 w 1583531"/>
              <a:gd name="connsiteY114" fmla="*/ 442913 h 1038225"/>
              <a:gd name="connsiteX115" fmla="*/ 326231 w 1583531"/>
              <a:gd name="connsiteY115" fmla="*/ 407194 h 1038225"/>
              <a:gd name="connsiteX116" fmla="*/ 345281 w 1583531"/>
              <a:gd name="connsiteY116" fmla="*/ 383382 h 1038225"/>
              <a:gd name="connsiteX117" fmla="*/ 359569 w 1583531"/>
              <a:gd name="connsiteY117" fmla="*/ 369094 h 1038225"/>
              <a:gd name="connsiteX118" fmla="*/ 345281 w 1583531"/>
              <a:gd name="connsiteY118" fmla="*/ 357188 h 1038225"/>
              <a:gd name="connsiteX119" fmla="*/ 302419 w 1583531"/>
              <a:gd name="connsiteY119" fmla="*/ 366713 h 1038225"/>
              <a:gd name="connsiteX120" fmla="*/ 266700 w 1583531"/>
              <a:gd name="connsiteY120" fmla="*/ 352425 h 1038225"/>
              <a:gd name="connsiteX121" fmla="*/ 242888 w 1583531"/>
              <a:gd name="connsiteY121" fmla="*/ 342900 h 1038225"/>
              <a:gd name="connsiteX122" fmla="*/ 211931 w 1583531"/>
              <a:gd name="connsiteY122" fmla="*/ 328613 h 1038225"/>
              <a:gd name="connsiteX123" fmla="*/ 154781 w 1583531"/>
              <a:gd name="connsiteY123" fmla="*/ 392907 h 1038225"/>
              <a:gd name="connsiteX124" fmla="*/ 157163 w 1583531"/>
              <a:gd name="connsiteY124" fmla="*/ 435769 h 1038225"/>
              <a:gd name="connsiteX125" fmla="*/ 190500 w 1583531"/>
              <a:gd name="connsiteY125" fmla="*/ 466725 h 1038225"/>
              <a:gd name="connsiteX126" fmla="*/ 169069 w 1583531"/>
              <a:gd name="connsiteY126" fmla="*/ 578644 h 1038225"/>
              <a:gd name="connsiteX127" fmla="*/ 138113 w 1583531"/>
              <a:gd name="connsiteY127" fmla="*/ 604838 h 1038225"/>
              <a:gd name="connsiteX128" fmla="*/ 130969 w 1583531"/>
              <a:gd name="connsiteY128" fmla="*/ 650082 h 1038225"/>
              <a:gd name="connsiteX129" fmla="*/ 85725 w 1583531"/>
              <a:gd name="connsiteY129" fmla="*/ 661988 h 1038225"/>
              <a:gd name="connsiteX130" fmla="*/ 80963 w 1583531"/>
              <a:gd name="connsiteY130" fmla="*/ 688182 h 1038225"/>
              <a:gd name="connsiteX131" fmla="*/ 11906 w 1583531"/>
              <a:gd name="connsiteY131" fmla="*/ 721519 h 1038225"/>
              <a:gd name="connsiteX132" fmla="*/ 0 w 1583531"/>
              <a:gd name="connsiteY132" fmla="*/ 738188 h 1038225"/>
              <a:gd name="connsiteX133" fmla="*/ 16669 w 1583531"/>
              <a:gd name="connsiteY133" fmla="*/ 771525 h 1038225"/>
              <a:gd name="connsiteX134" fmla="*/ 33338 w 1583531"/>
              <a:gd name="connsiteY134" fmla="*/ 840582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583531" h="1038225">
                <a:moveTo>
                  <a:pt x="33338" y="840582"/>
                </a:moveTo>
                <a:lnTo>
                  <a:pt x="116681" y="862013"/>
                </a:lnTo>
                <a:lnTo>
                  <a:pt x="126206" y="878682"/>
                </a:lnTo>
                <a:cubicBezTo>
                  <a:pt x="125412" y="897732"/>
                  <a:pt x="124619" y="916782"/>
                  <a:pt x="123825" y="935832"/>
                </a:cubicBezTo>
                <a:lnTo>
                  <a:pt x="130969" y="942975"/>
                </a:lnTo>
                <a:lnTo>
                  <a:pt x="188119" y="964407"/>
                </a:lnTo>
                <a:lnTo>
                  <a:pt x="204788" y="997744"/>
                </a:lnTo>
                <a:lnTo>
                  <a:pt x="228600" y="1002507"/>
                </a:lnTo>
                <a:lnTo>
                  <a:pt x="250031" y="990600"/>
                </a:lnTo>
                <a:lnTo>
                  <a:pt x="278606" y="973932"/>
                </a:lnTo>
                <a:lnTo>
                  <a:pt x="300038" y="981075"/>
                </a:lnTo>
                <a:lnTo>
                  <a:pt x="316706" y="1004888"/>
                </a:lnTo>
                <a:lnTo>
                  <a:pt x="326231" y="1023938"/>
                </a:lnTo>
                <a:lnTo>
                  <a:pt x="347663" y="1035844"/>
                </a:lnTo>
                <a:lnTo>
                  <a:pt x="402431" y="1038225"/>
                </a:lnTo>
                <a:lnTo>
                  <a:pt x="407194" y="1014413"/>
                </a:lnTo>
                <a:lnTo>
                  <a:pt x="411956" y="985838"/>
                </a:lnTo>
                <a:lnTo>
                  <a:pt x="428625" y="959644"/>
                </a:lnTo>
                <a:lnTo>
                  <a:pt x="535781" y="912019"/>
                </a:lnTo>
                <a:lnTo>
                  <a:pt x="557213" y="931069"/>
                </a:lnTo>
                <a:lnTo>
                  <a:pt x="566738" y="1004888"/>
                </a:lnTo>
                <a:lnTo>
                  <a:pt x="631031" y="1019175"/>
                </a:lnTo>
                <a:lnTo>
                  <a:pt x="669131" y="1019175"/>
                </a:lnTo>
                <a:lnTo>
                  <a:pt x="700088" y="995363"/>
                </a:lnTo>
                <a:lnTo>
                  <a:pt x="750094" y="978694"/>
                </a:lnTo>
                <a:lnTo>
                  <a:pt x="771525" y="985838"/>
                </a:lnTo>
                <a:lnTo>
                  <a:pt x="812006" y="1028700"/>
                </a:lnTo>
                <a:lnTo>
                  <a:pt x="826294" y="1028700"/>
                </a:lnTo>
                <a:lnTo>
                  <a:pt x="850106" y="992982"/>
                </a:lnTo>
                <a:lnTo>
                  <a:pt x="871538" y="966788"/>
                </a:lnTo>
                <a:lnTo>
                  <a:pt x="902494" y="959644"/>
                </a:lnTo>
                <a:lnTo>
                  <a:pt x="928688" y="964407"/>
                </a:lnTo>
                <a:lnTo>
                  <a:pt x="981075" y="995363"/>
                </a:lnTo>
                <a:lnTo>
                  <a:pt x="1047750" y="995363"/>
                </a:lnTo>
                <a:lnTo>
                  <a:pt x="1100138" y="1012032"/>
                </a:lnTo>
                <a:lnTo>
                  <a:pt x="1202531" y="862013"/>
                </a:lnTo>
                <a:lnTo>
                  <a:pt x="1243013" y="876300"/>
                </a:lnTo>
                <a:lnTo>
                  <a:pt x="1331119" y="752475"/>
                </a:lnTo>
                <a:lnTo>
                  <a:pt x="1269206" y="695325"/>
                </a:lnTo>
                <a:lnTo>
                  <a:pt x="1269206" y="685800"/>
                </a:lnTo>
                <a:lnTo>
                  <a:pt x="1364456" y="683419"/>
                </a:lnTo>
                <a:lnTo>
                  <a:pt x="1407319" y="700088"/>
                </a:lnTo>
                <a:lnTo>
                  <a:pt x="1431131" y="657225"/>
                </a:lnTo>
                <a:lnTo>
                  <a:pt x="1531144" y="623888"/>
                </a:lnTo>
                <a:lnTo>
                  <a:pt x="1578769" y="588169"/>
                </a:lnTo>
                <a:lnTo>
                  <a:pt x="1583531" y="564357"/>
                </a:lnTo>
                <a:lnTo>
                  <a:pt x="1564481" y="557213"/>
                </a:lnTo>
                <a:lnTo>
                  <a:pt x="1547813" y="466725"/>
                </a:lnTo>
                <a:lnTo>
                  <a:pt x="1519238" y="433388"/>
                </a:lnTo>
                <a:lnTo>
                  <a:pt x="1443038" y="426244"/>
                </a:lnTo>
                <a:lnTo>
                  <a:pt x="1431131" y="404813"/>
                </a:lnTo>
                <a:lnTo>
                  <a:pt x="1412081" y="388144"/>
                </a:lnTo>
                <a:lnTo>
                  <a:pt x="1373981" y="385763"/>
                </a:lnTo>
                <a:lnTo>
                  <a:pt x="1323975" y="342900"/>
                </a:lnTo>
                <a:lnTo>
                  <a:pt x="1276350" y="383382"/>
                </a:lnTo>
                <a:lnTo>
                  <a:pt x="1252538" y="383382"/>
                </a:lnTo>
                <a:lnTo>
                  <a:pt x="1219200" y="340519"/>
                </a:lnTo>
                <a:lnTo>
                  <a:pt x="1171575" y="340519"/>
                </a:lnTo>
                <a:lnTo>
                  <a:pt x="1135856" y="311944"/>
                </a:lnTo>
                <a:lnTo>
                  <a:pt x="1095375" y="319088"/>
                </a:lnTo>
                <a:lnTo>
                  <a:pt x="992981" y="309563"/>
                </a:lnTo>
                <a:lnTo>
                  <a:pt x="940594" y="326232"/>
                </a:lnTo>
                <a:lnTo>
                  <a:pt x="919163" y="304800"/>
                </a:lnTo>
                <a:lnTo>
                  <a:pt x="904875" y="302419"/>
                </a:lnTo>
                <a:lnTo>
                  <a:pt x="900113" y="269082"/>
                </a:lnTo>
                <a:lnTo>
                  <a:pt x="895350" y="261938"/>
                </a:lnTo>
                <a:lnTo>
                  <a:pt x="845344" y="297657"/>
                </a:lnTo>
                <a:lnTo>
                  <a:pt x="833438" y="345282"/>
                </a:lnTo>
                <a:lnTo>
                  <a:pt x="850106" y="369094"/>
                </a:lnTo>
                <a:lnTo>
                  <a:pt x="850106" y="438150"/>
                </a:lnTo>
                <a:lnTo>
                  <a:pt x="876300" y="450057"/>
                </a:lnTo>
                <a:lnTo>
                  <a:pt x="881063" y="469107"/>
                </a:lnTo>
                <a:lnTo>
                  <a:pt x="864394" y="495300"/>
                </a:lnTo>
                <a:lnTo>
                  <a:pt x="842963" y="495300"/>
                </a:lnTo>
                <a:lnTo>
                  <a:pt x="821531" y="447675"/>
                </a:lnTo>
                <a:lnTo>
                  <a:pt x="778669" y="433388"/>
                </a:lnTo>
                <a:lnTo>
                  <a:pt x="771525" y="414338"/>
                </a:lnTo>
                <a:lnTo>
                  <a:pt x="807244" y="340519"/>
                </a:lnTo>
                <a:lnTo>
                  <a:pt x="826294" y="269082"/>
                </a:lnTo>
                <a:lnTo>
                  <a:pt x="842963" y="259557"/>
                </a:lnTo>
                <a:lnTo>
                  <a:pt x="883444" y="192882"/>
                </a:lnTo>
                <a:lnTo>
                  <a:pt x="931069" y="171450"/>
                </a:lnTo>
                <a:lnTo>
                  <a:pt x="935831" y="140494"/>
                </a:lnTo>
                <a:lnTo>
                  <a:pt x="950119" y="123825"/>
                </a:lnTo>
                <a:lnTo>
                  <a:pt x="945356" y="83344"/>
                </a:lnTo>
                <a:lnTo>
                  <a:pt x="890588" y="69057"/>
                </a:lnTo>
                <a:lnTo>
                  <a:pt x="864394" y="38100"/>
                </a:lnTo>
                <a:lnTo>
                  <a:pt x="792956" y="33338"/>
                </a:lnTo>
                <a:lnTo>
                  <a:pt x="759619" y="0"/>
                </a:lnTo>
                <a:lnTo>
                  <a:pt x="757238" y="30957"/>
                </a:lnTo>
                <a:lnTo>
                  <a:pt x="745331" y="52388"/>
                </a:lnTo>
                <a:lnTo>
                  <a:pt x="635794" y="114300"/>
                </a:lnTo>
                <a:lnTo>
                  <a:pt x="642938" y="135732"/>
                </a:lnTo>
                <a:lnTo>
                  <a:pt x="561975" y="138113"/>
                </a:lnTo>
                <a:lnTo>
                  <a:pt x="495300" y="185738"/>
                </a:lnTo>
                <a:lnTo>
                  <a:pt x="483394" y="202407"/>
                </a:lnTo>
                <a:lnTo>
                  <a:pt x="485775" y="233363"/>
                </a:lnTo>
                <a:lnTo>
                  <a:pt x="552450" y="257175"/>
                </a:lnTo>
                <a:lnTo>
                  <a:pt x="571500" y="283369"/>
                </a:lnTo>
                <a:lnTo>
                  <a:pt x="597694" y="307182"/>
                </a:lnTo>
                <a:lnTo>
                  <a:pt x="597694" y="321469"/>
                </a:lnTo>
                <a:lnTo>
                  <a:pt x="573881" y="321469"/>
                </a:lnTo>
                <a:lnTo>
                  <a:pt x="566738" y="330994"/>
                </a:lnTo>
                <a:lnTo>
                  <a:pt x="557213" y="400050"/>
                </a:lnTo>
                <a:lnTo>
                  <a:pt x="538163" y="426244"/>
                </a:lnTo>
                <a:lnTo>
                  <a:pt x="523875" y="490538"/>
                </a:lnTo>
                <a:lnTo>
                  <a:pt x="495300" y="500063"/>
                </a:lnTo>
                <a:lnTo>
                  <a:pt x="454819" y="481013"/>
                </a:lnTo>
                <a:lnTo>
                  <a:pt x="428625" y="471488"/>
                </a:lnTo>
                <a:lnTo>
                  <a:pt x="428625" y="471488"/>
                </a:lnTo>
                <a:lnTo>
                  <a:pt x="392906" y="478632"/>
                </a:lnTo>
                <a:lnTo>
                  <a:pt x="388144" y="502444"/>
                </a:lnTo>
                <a:lnTo>
                  <a:pt x="352425" y="507207"/>
                </a:lnTo>
                <a:lnTo>
                  <a:pt x="319088" y="466725"/>
                </a:lnTo>
                <a:lnTo>
                  <a:pt x="316706" y="442913"/>
                </a:lnTo>
                <a:lnTo>
                  <a:pt x="326231" y="407194"/>
                </a:lnTo>
                <a:lnTo>
                  <a:pt x="345281" y="383382"/>
                </a:lnTo>
                <a:lnTo>
                  <a:pt x="359569" y="369094"/>
                </a:lnTo>
                <a:lnTo>
                  <a:pt x="345281" y="357188"/>
                </a:lnTo>
                <a:lnTo>
                  <a:pt x="302419" y="366713"/>
                </a:lnTo>
                <a:lnTo>
                  <a:pt x="266700" y="352425"/>
                </a:lnTo>
                <a:lnTo>
                  <a:pt x="242888" y="342900"/>
                </a:lnTo>
                <a:lnTo>
                  <a:pt x="211931" y="328613"/>
                </a:lnTo>
                <a:lnTo>
                  <a:pt x="154781" y="392907"/>
                </a:lnTo>
                <a:lnTo>
                  <a:pt x="157163" y="435769"/>
                </a:lnTo>
                <a:lnTo>
                  <a:pt x="190500" y="466725"/>
                </a:lnTo>
                <a:lnTo>
                  <a:pt x="169069" y="578644"/>
                </a:lnTo>
                <a:lnTo>
                  <a:pt x="138113" y="604838"/>
                </a:lnTo>
                <a:lnTo>
                  <a:pt x="130969" y="650082"/>
                </a:lnTo>
                <a:lnTo>
                  <a:pt x="85725" y="661988"/>
                </a:lnTo>
                <a:lnTo>
                  <a:pt x="80963" y="688182"/>
                </a:lnTo>
                <a:lnTo>
                  <a:pt x="11906" y="721519"/>
                </a:lnTo>
                <a:lnTo>
                  <a:pt x="0" y="738188"/>
                </a:lnTo>
                <a:lnTo>
                  <a:pt x="16669" y="771525"/>
                </a:lnTo>
                <a:lnTo>
                  <a:pt x="33338" y="84058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9656448" y="3256916"/>
            <a:ext cx="766762" cy="592138"/>
          </a:xfrm>
          <a:custGeom>
            <a:avLst/>
            <a:gdLst>
              <a:gd name="connsiteX0" fmla="*/ 0 w 766763"/>
              <a:gd name="connsiteY0" fmla="*/ 559594 h 592932"/>
              <a:gd name="connsiteX1" fmla="*/ 97631 w 766763"/>
              <a:gd name="connsiteY1" fmla="*/ 564357 h 592932"/>
              <a:gd name="connsiteX2" fmla="*/ 111919 w 766763"/>
              <a:gd name="connsiteY2" fmla="*/ 573882 h 592932"/>
              <a:gd name="connsiteX3" fmla="*/ 123825 w 766763"/>
              <a:gd name="connsiteY3" fmla="*/ 571500 h 592932"/>
              <a:gd name="connsiteX4" fmla="*/ 154781 w 766763"/>
              <a:gd name="connsiteY4" fmla="*/ 592932 h 592932"/>
              <a:gd name="connsiteX5" fmla="*/ 192881 w 766763"/>
              <a:gd name="connsiteY5" fmla="*/ 566738 h 592932"/>
              <a:gd name="connsiteX6" fmla="*/ 192881 w 766763"/>
              <a:gd name="connsiteY6" fmla="*/ 566738 h 592932"/>
              <a:gd name="connsiteX7" fmla="*/ 269081 w 766763"/>
              <a:gd name="connsiteY7" fmla="*/ 588169 h 592932"/>
              <a:gd name="connsiteX8" fmla="*/ 290513 w 766763"/>
              <a:gd name="connsiteY8" fmla="*/ 550069 h 592932"/>
              <a:gd name="connsiteX9" fmla="*/ 350044 w 766763"/>
              <a:gd name="connsiteY9" fmla="*/ 550069 h 592932"/>
              <a:gd name="connsiteX10" fmla="*/ 385763 w 766763"/>
              <a:gd name="connsiteY10" fmla="*/ 523875 h 592932"/>
              <a:gd name="connsiteX11" fmla="*/ 414338 w 766763"/>
              <a:gd name="connsiteY11" fmla="*/ 521494 h 592932"/>
              <a:gd name="connsiteX12" fmla="*/ 464344 w 766763"/>
              <a:gd name="connsiteY12" fmla="*/ 540544 h 592932"/>
              <a:gd name="connsiteX13" fmla="*/ 497681 w 766763"/>
              <a:gd name="connsiteY13" fmla="*/ 561975 h 592932"/>
              <a:gd name="connsiteX14" fmla="*/ 550069 w 766763"/>
              <a:gd name="connsiteY14" fmla="*/ 528638 h 592932"/>
              <a:gd name="connsiteX15" fmla="*/ 590550 w 766763"/>
              <a:gd name="connsiteY15" fmla="*/ 533400 h 592932"/>
              <a:gd name="connsiteX16" fmla="*/ 604838 w 766763"/>
              <a:gd name="connsiteY16" fmla="*/ 464344 h 592932"/>
              <a:gd name="connsiteX17" fmla="*/ 602456 w 766763"/>
              <a:gd name="connsiteY17" fmla="*/ 445294 h 592932"/>
              <a:gd name="connsiteX18" fmla="*/ 688181 w 766763"/>
              <a:gd name="connsiteY18" fmla="*/ 395288 h 592932"/>
              <a:gd name="connsiteX19" fmla="*/ 702469 w 766763"/>
              <a:gd name="connsiteY19" fmla="*/ 381000 h 592932"/>
              <a:gd name="connsiteX20" fmla="*/ 762000 w 766763"/>
              <a:gd name="connsiteY20" fmla="*/ 361950 h 592932"/>
              <a:gd name="connsiteX21" fmla="*/ 762000 w 766763"/>
              <a:gd name="connsiteY21" fmla="*/ 316707 h 592932"/>
              <a:gd name="connsiteX22" fmla="*/ 733425 w 766763"/>
              <a:gd name="connsiteY22" fmla="*/ 307182 h 592932"/>
              <a:gd name="connsiteX23" fmla="*/ 719138 w 766763"/>
              <a:gd name="connsiteY23" fmla="*/ 283369 h 592932"/>
              <a:gd name="connsiteX24" fmla="*/ 726281 w 766763"/>
              <a:gd name="connsiteY24" fmla="*/ 254794 h 592932"/>
              <a:gd name="connsiteX25" fmla="*/ 762000 w 766763"/>
              <a:gd name="connsiteY25" fmla="*/ 245269 h 592932"/>
              <a:gd name="connsiteX26" fmla="*/ 766763 w 766763"/>
              <a:gd name="connsiteY26" fmla="*/ 223838 h 592932"/>
              <a:gd name="connsiteX27" fmla="*/ 754856 w 766763"/>
              <a:gd name="connsiteY27" fmla="*/ 214313 h 592932"/>
              <a:gd name="connsiteX28" fmla="*/ 754856 w 766763"/>
              <a:gd name="connsiteY28" fmla="*/ 183357 h 592932"/>
              <a:gd name="connsiteX29" fmla="*/ 650081 w 766763"/>
              <a:gd name="connsiteY29" fmla="*/ 214313 h 592932"/>
              <a:gd name="connsiteX30" fmla="*/ 631031 w 766763"/>
              <a:gd name="connsiteY30" fmla="*/ 214313 h 592932"/>
              <a:gd name="connsiteX31" fmla="*/ 592931 w 766763"/>
              <a:gd name="connsiteY31" fmla="*/ 180975 h 592932"/>
              <a:gd name="connsiteX32" fmla="*/ 561975 w 766763"/>
              <a:gd name="connsiteY32" fmla="*/ 188119 h 592932"/>
              <a:gd name="connsiteX33" fmla="*/ 540544 w 766763"/>
              <a:gd name="connsiteY33" fmla="*/ 202407 h 592932"/>
              <a:gd name="connsiteX34" fmla="*/ 509588 w 766763"/>
              <a:gd name="connsiteY34" fmla="*/ 195263 h 592932"/>
              <a:gd name="connsiteX35" fmla="*/ 473869 w 766763"/>
              <a:gd name="connsiteY35" fmla="*/ 190500 h 592932"/>
              <a:gd name="connsiteX36" fmla="*/ 414338 w 766763"/>
              <a:gd name="connsiteY36" fmla="*/ 185738 h 592932"/>
              <a:gd name="connsiteX37" fmla="*/ 392906 w 766763"/>
              <a:gd name="connsiteY37" fmla="*/ 154782 h 592932"/>
              <a:gd name="connsiteX38" fmla="*/ 371475 w 766763"/>
              <a:gd name="connsiteY38" fmla="*/ 126207 h 592932"/>
              <a:gd name="connsiteX39" fmla="*/ 342900 w 766763"/>
              <a:gd name="connsiteY39" fmla="*/ 126207 h 592932"/>
              <a:gd name="connsiteX40" fmla="*/ 311944 w 766763"/>
              <a:gd name="connsiteY40" fmla="*/ 142875 h 592932"/>
              <a:gd name="connsiteX41" fmla="*/ 283369 w 766763"/>
              <a:gd name="connsiteY41" fmla="*/ 135732 h 592932"/>
              <a:gd name="connsiteX42" fmla="*/ 259556 w 766763"/>
              <a:gd name="connsiteY42" fmla="*/ 97632 h 592932"/>
              <a:gd name="connsiteX43" fmla="*/ 233363 w 766763"/>
              <a:gd name="connsiteY43" fmla="*/ 76200 h 592932"/>
              <a:gd name="connsiteX44" fmla="*/ 221456 w 766763"/>
              <a:gd name="connsiteY44" fmla="*/ 73819 h 592932"/>
              <a:gd name="connsiteX45" fmla="*/ 180975 w 766763"/>
              <a:gd name="connsiteY45" fmla="*/ 21432 h 592932"/>
              <a:gd name="connsiteX46" fmla="*/ 159544 w 766763"/>
              <a:gd name="connsiteY46" fmla="*/ 0 h 592932"/>
              <a:gd name="connsiteX47" fmla="*/ 107156 w 766763"/>
              <a:gd name="connsiteY47" fmla="*/ 2382 h 592932"/>
              <a:gd name="connsiteX48" fmla="*/ 83344 w 766763"/>
              <a:gd name="connsiteY48" fmla="*/ 42863 h 592932"/>
              <a:gd name="connsiteX49" fmla="*/ 85725 w 766763"/>
              <a:gd name="connsiteY49" fmla="*/ 69057 h 592932"/>
              <a:gd name="connsiteX50" fmla="*/ 104775 w 766763"/>
              <a:gd name="connsiteY50" fmla="*/ 90488 h 592932"/>
              <a:gd name="connsiteX51" fmla="*/ 116681 w 766763"/>
              <a:gd name="connsiteY51" fmla="*/ 102394 h 592932"/>
              <a:gd name="connsiteX52" fmla="*/ 145256 w 766763"/>
              <a:gd name="connsiteY52" fmla="*/ 109538 h 592932"/>
              <a:gd name="connsiteX53" fmla="*/ 161925 w 766763"/>
              <a:gd name="connsiteY53" fmla="*/ 121444 h 592932"/>
              <a:gd name="connsiteX54" fmla="*/ 159544 w 766763"/>
              <a:gd name="connsiteY54" fmla="*/ 138113 h 592932"/>
              <a:gd name="connsiteX55" fmla="*/ 104775 w 766763"/>
              <a:gd name="connsiteY55" fmla="*/ 200025 h 592932"/>
              <a:gd name="connsiteX56" fmla="*/ 107156 w 766763"/>
              <a:gd name="connsiteY56" fmla="*/ 245269 h 592932"/>
              <a:gd name="connsiteX57" fmla="*/ 140494 w 766763"/>
              <a:gd name="connsiteY57" fmla="*/ 300038 h 592932"/>
              <a:gd name="connsiteX58" fmla="*/ 166688 w 766763"/>
              <a:gd name="connsiteY58" fmla="*/ 338138 h 592932"/>
              <a:gd name="connsiteX59" fmla="*/ 133350 w 766763"/>
              <a:gd name="connsiteY59" fmla="*/ 381000 h 592932"/>
              <a:gd name="connsiteX60" fmla="*/ 80963 w 766763"/>
              <a:gd name="connsiteY60" fmla="*/ 359569 h 592932"/>
              <a:gd name="connsiteX61" fmla="*/ 50006 w 766763"/>
              <a:gd name="connsiteY61" fmla="*/ 404813 h 592932"/>
              <a:gd name="connsiteX62" fmla="*/ 19050 w 766763"/>
              <a:gd name="connsiteY62" fmla="*/ 421482 h 592932"/>
              <a:gd name="connsiteX63" fmla="*/ 4763 w 766763"/>
              <a:gd name="connsiteY63" fmla="*/ 457200 h 592932"/>
              <a:gd name="connsiteX64" fmla="*/ 0 w 766763"/>
              <a:gd name="connsiteY64" fmla="*/ 559594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766763" h="592932">
                <a:moveTo>
                  <a:pt x="0" y="559594"/>
                </a:moveTo>
                <a:lnTo>
                  <a:pt x="97631" y="564357"/>
                </a:lnTo>
                <a:lnTo>
                  <a:pt x="111919" y="573882"/>
                </a:lnTo>
                <a:lnTo>
                  <a:pt x="123825" y="571500"/>
                </a:lnTo>
                <a:lnTo>
                  <a:pt x="154781" y="592932"/>
                </a:lnTo>
                <a:lnTo>
                  <a:pt x="192881" y="566738"/>
                </a:lnTo>
                <a:lnTo>
                  <a:pt x="192881" y="566738"/>
                </a:lnTo>
                <a:lnTo>
                  <a:pt x="269081" y="588169"/>
                </a:lnTo>
                <a:lnTo>
                  <a:pt x="290513" y="550069"/>
                </a:lnTo>
                <a:lnTo>
                  <a:pt x="350044" y="550069"/>
                </a:lnTo>
                <a:lnTo>
                  <a:pt x="385763" y="523875"/>
                </a:lnTo>
                <a:lnTo>
                  <a:pt x="414338" y="521494"/>
                </a:lnTo>
                <a:lnTo>
                  <a:pt x="464344" y="540544"/>
                </a:lnTo>
                <a:lnTo>
                  <a:pt x="497681" y="561975"/>
                </a:lnTo>
                <a:lnTo>
                  <a:pt x="550069" y="528638"/>
                </a:lnTo>
                <a:lnTo>
                  <a:pt x="590550" y="533400"/>
                </a:lnTo>
                <a:lnTo>
                  <a:pt x="604838" y="464344"/>
                </a:lnTo>
                <a:lnTo>
                  <a:pt x="602456" y="445294"/>
                </a:lnTo>
                <a:lnTo>
                  <a:pt x="688181" y="395288"/>
                </a:lnTo>
                <a:lnTo>
                  <a:pt x="702469" y="381000"/>
                </a:lnTo>
                <a:lnTo>
                  <a:pt x="762000" y="361950"/>
                </a:lnTo>
                <a:lnTo>
                  <a:pt x="762000" y="316707"/>
                </a:lnTo>
                <a:lnTo>
                  <a:pt x="733425" y="307182"/>
                </a:lnTo>
                <a:lnTo>
                  <a:pt x="719138" y="283369"/>
                </a:lnTo>
                <a:lnTo>
                  <a:pt x="726281" y="254794"/>
                </a:lnTo>
                <a:lnTo>
                  <a:pt x="762000" y="245269"/>
                </a:lnTo>
                <a:lnTo>
                  <a:pt x="766763" y="223838"/>
                </a:lnTo>
                <a:lnTo>
                  <a:pt x="754856" y="214313"/>
                </a:lnTo>
                <a:lnTo>
                  <a:pt x="754856" y="183357"/>
                </a:lnTo>
                <a:lnTo>
                  <a:pt x="650081" y="214313"/>
                </a:lnTo>
                <a:lnTo>
                  <a:pt x="631031" y="214313"/>
                </a:lnTo>
                <a:lnTo>
                  <a:pt x="592931" y="180975"/>
                </a:lnTo>
                <a:lnTo>
                  <a:pt x="561975" y="188119"/>
                </a:lnTo>
                <a:lnTo>
                  <a:pt x="540544" y="202407"/>
                </a:lnTo>
                <a:lnTo>
                  <a:pt x="509588" y="195263"/>
                </a:lnTo>
                <a:lnTo>
                  <a:pt x="473869" y="190500"/>
                </a:lnTo>
                <a:lnTo>
                  <a:pt x="414338" y="185738"/>
                </a:lnTo>
                <a:lnTo>
                  <a:pt x="392906" y="154782"/>
                </a:lnTo>
                <a:lnTo>
                  <a:pt x="371475" y="126207"/>
                </a:lnTo>
                <a:lnTo>
                  <a:pt x="342900" y="126207"/>
                </a:lnTo>
                <a:lnTo>
                  <a:pt x="311944" y="142875"/>
                </a:lnTo>
                <a:lnTo>
                  <a:pt x="283369" y="135732"/>
                </a:lnTo>
                <a:lnTo>
                  <a:pt x="259556" y="97632"/>
                </a:lnTo>
                <a:lnTo>
                  <a:pt x="233363" y="76200"/>
                </a:lnTo>
                <a:lnTo>
                  <a:pt x="221456" y="73819"/>
                </a:lnTo>
                <a:lnTo>
                  <a:pt x="180975" y="21432"/>
                </a:lnTo>
                <a:lnTo>
                  <a:pt x="159544" y="0"/>
                </a:lnTo>
                <a:lnTo>
                  <a:pt x="107156" y="2382"/>
                </a:lnTo>
                <a:lnTo>
                  <a:pt x="83344" y="42863"/>
                </a:lnTo>
                <a:lnTo>
                  <a:pt x="85725" y="69057"/>
                </a:lnTo>
                <a:lnTo>
                  <a:pt x="104775" y="90488"/>
                </a:lnTo>
                <a:lnTo>
                  <a:pt x="116681" y="102394"/>
                </a:lnTo>
                <a:lnTo>
                  <a:pt x="145256" y="109538"/>
                </a:lnTo>
                <a:lnTo>
                  <a:pt x="161925" y="121444"/>
                </a:lnTo>
                <a:lnTo>
                  <a:pt x="159544" y="138113"/>
                </a:lnTo>
                <a:lnTo>
                  <a:pt x="104775" y="200025"/>
                </a:lnTo>
                <a:lnTo>
                  <a:pt x="107156" y="245269"/>
                </a:lnTo>
                <a:lnTo>
                  <a:pt x="140494" y="300038"/>
                </a:lnTo>
                <a:lnTo>
                  <a:pt x="166688" y="338138"/>
                </a:lnTo>
                <a:lnTo>
                  <a:pt x="133350" y="381000"/>
                </a:lnTo>
                <a:lnTo>
                  <a:pt x="80963" y="359569"/>
                </a:lnTo>
                <a:lnTo>
                  <a:pt x="50006" y="404813"/>
                </a:lnTo>
                <a:lnTo>
                  <a:pt x="19050" y="421482"/>
                </a:lnTo>
                <a:lnTo>
                  <a:pt x="4763" y="457200"/>
                </a:lnTo>
                <a:lnTo>
                  <a:pt x="0" y="55959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10440673" y="3153729"/>
            <a:ext cx="128587" cy="190500"/>
          </a:xfrm>
          <a:custGeom>
            <a:avLst/>
            <a:gdLst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5250 w 128588"/>
              <a:gd name="connsiteY8" fmla="*/ 142875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0488 w 128588"/>
              <a:gd name="connsiteY8" fmla="*/ 171450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8118"/>
              <a:gd name="connsiteX1" fmla="*/ 16669 w 128588"/>
              <a:gd name="connsiteY1" fmla="*/ 71437 h 188118"/>
              <a:gd name="connsiteX2" fmla="*/ 16669 w 128588"/>
              <a:gd name="connsiteY2" fmla="*/ 95250 h 188118"/>
              <a:gd name="connsiteX3" fmla="*/ 4763 w 128588"/>
              <a:gd name="connsiteY3" fmla="*/ 114300 h 188118"/>
              <a:gd name="connsiteX4" fmla="*/ 0 w 128588"/>
              <a:gd name="connsiteY4" fmla="*/ 169068 h 188118"/>
              <a:gd name="connsiteX5" fmla="*/ 26194 w 128588"/>
              <a:gd name="connsiteY5" fmla="*/ 183356 h 188118"/>
              <a:gd name="connsiteX6" fmla="*/ 61913 w 128588"/>
              <a:gd name="connsiteY6" fmla="*/ 178593 h 188118"/>
              <a:gd name="connsiteX7" fmla="*/ 66675 w 128588"/>
              <a:gd name="connsiteY7" fmla="*/ 188118 h 188118"/>
              <a:gd name="connsiteX8" fmla="*/ 90488 w 128588"/>
              <a:gd name="connsiteY8" fmla="*/ 171450 h 188118"/>
              <a:gd name="connsiteX9" fmla="*/ 128588 w 128588"/>
              <a:gd name="connsiteY9" fmla="*/ 107156 h 188118"/>
              <a:gd name="connsiteX10" fmla="*/ 119063 w 128588"/>
              <a:gd name="connsiteY10" fmla="*/ 85725 h 188118"/>
              <a:gd name="connsiteX11" fmla="*/ 114300 w 128588"/>
              <a:gd name="connsiteY11" fmla="*/ 28575 h 188118"/>
              <a:gd name="connsiteX12" fmla="*/ 88107 w 128588"/>
              <a:gd name="connsiteY12" fmla="*/ 7143 h 188118"/>
              <a:gd name="connsiteX13" fmla="*/ 54769 w 128588"/>
              <a:gd name="connsiteY13" fmla="*/ 0 h 188118"/>
              <a:gd name="connsiteX14" fmla="*/ 2382 w 128588"/>
              <a:gd name="connsiteY14" fmla="*/ 11906 h 188118"/>
              <a:gd name="connsiteX0" fmla="*/ 2382 w 128588"/>
              <a:gd name="connsiteY0" fmla="*/ 11906 h 190940"/>
              <a:gd name="connsiteX1" fmla="*/ 16669 w 128588"/>
              <a:gd name="connsiteY1" fmla="*/ 71437 h 190940"/>
              <a:gd name="connsiteX2" fmla="*/ 16669 w 128588"/>
              <a:gd name="connsiteY2" fmla="*/ 95250 h 190940"/>
              <a:gd name="connsiteX3" fmla="*/ 4763 w 128588"/>
              <a:gd name="connsiteY3" fmla="*/ 114300 h 190940"/>
              <a:gd name="connsiteX4" fmla="*/ 0 w 128588"/>
              <a:gd name="connsiteY4" fmla="*/ 169068 h 190940"/>
              <a:gd name="connsiteX5" fmla="*/ 26194 w 128588"/>
              <a:gd name="connsiteY5" fmla="*/ 183356 h 190940"/>
              <a:gd name="connsiteX6" fmla="*/ 57151 w 128588"/>
              <a:gd name="connsiteY6" fmla="*/ 190499 h 190940"/>
              <a:gd name="connsiteX7" fmla="*/ 66675 w 128588"/>
              <a:gd name="connsiteY7" fmla="*/ 188118 h 190940"/>
              <a:gd name="connsiteX8" fmla="*/ 90488 w 128588"/>
              <a:gd name="connsiteY8" fmla="*/ 171450 h 190940"/>
              <a:gd name="connsiteX9" fmla="*/ 128588 w 128588"/>
              <a:gd name="connsiteY9" fmla="*/ 107156 h 190940"/>
              <a:gd name="connsiteX10" fmla="*/ 119063 w 128588"/>
              <a:gd name="connsiteY10" fmla="*/ 85725 h 190940"/>
              <a:gd name="connsiteX11" fmla="*/ 114300 w 128588"/>
              <a:gd name="connsiteY11" fmla="*/ 28575 h 190940"/>
              <a:gd name="connsiteX12" fmla="*/ 88107 w 128588"/>
              <a:gd name="connsiteY12" fmla="*/ 7143 h 190940"/>
              <a:gd name="connsiteX13" fmla="*/ 54769 w 128588"/>
              <a:gd name="connsiteY13" fmla="*/ 0 h 190940"/>
              <a:gd name="connsiteX14" fmla="*/ 2382 w 128588"/>
              <a:gd name="connsiteY14" fmla="*/ 11906 h 19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588" h="190940">
                <a:moveTo>
                  <a:pt x="2382" y="11906"/>
                </a:moveTo>
                <a:lnTo>
                  <a:pt x="16669" y="71437"/>
                </a:lnTo>
                <a:lnTo>
                  <a:pt x="16669" y="95250"/>
                </a:lnTo>
                <a:lnTo>
                  <a:pt x="4763" y="114300"/>
                </a:lnTo>
                <a:lnTo>
                  <a:pt x="0" y="169068"/>
                </a:lnTo>
                <a:lnTo>
                  <a:pt x="26194" y="183356"/>
                </a:lnTo>
                <a:cubicBezTo>
                  <a:pt x="38100" y="181768"/>
                  <a:pt x="50404" y="189705"/>
                  <a:pt x="57151" y="190499"/>
                </a:cubicBezTo>
                <a:cubicBezTo>
                  <a:pt x="63898" y="191293"/>
                  <a:pt x="61119" y="191293"/>
                  <a:pt x="66675" y="188118"/>
                </a:cubicBezTo>
                <a:cubicBezTo>
                  <a:pt x="72231" y="184943"/>
                  <a:pt x="80169" y="184944"/>
                  <a:pt x="90488" y="171450"/>
                </a:cubicBezTo>
                <a:cubicBezTo>
                  <a:pt x="100807" y="157956"/>
                  <a:pt x="115888" y="128587"/>
                  <a:pt x="128588" y="107156"/>
                </a:cubicBezTo>
                <a:lnTo>
                  <a:pt x="119063" y="85725"/>
                </a:lnTo>
                <a:lnTo>
                  <a:pt x="114300" y="28575"/>
                </a:lnTo>
                <a:lnTo>
                  <a:pt x="88107" y="7143"/>
                </a:lnTo>
                <a:lnTo>
                  <a:pt x="54769" y="0"/>
                </a:lnTo>
                <a:lnTo>
                  <a:pt x="2382" y="119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10031098" y="3256916"/>
            <a:ext cx="763587" cy="1087438"/>
          </a:xfrm>
          <a:custGeom>
            <a:avLst/>
            <a:gdLst>
              <a:gd name="connsiteX0" fmla="*/ 319088 w 764382"/>
              <a:gd name="connsiteY0" fmla="*/ 392907 h 1088232"/>
              <a:gd name="connsiteX1" fmla="*/ 350044 w 764382"/>
              <a:gd name="connsiteY1" fmla="*/ 466725 h 1088232"/>
              <a:gd name="connsiteX2" fmla="*/ 340519 w 764382"/>
              <a:gd name="connsiteY2" fmla="*/ 509588 h 1088232"/>
              <a:gd name="connsiteX3" fmla="*/ 333375 w 764382"/>
              <a:gd name="connsiteY3" fmla="*/ 559594 h 1088232"/>
              <a:gd name="connsiteX4" fmla="*/ 247650 w 764382"/>
              <a:gd name="connsiteY4" fmla="*/ 633413 h 1088232"/>
              <a:gd name="connsiteX5" fmla="*/ 238125 w 764382"/>
              <a:gd name="connsiteY5" fmla="*/ 690563 h 1088232"/>
              <a:gd name="connsiteX6" fmla="*/ 135732 w 764382"/>
              <a:gd name="connsiteY6" fmla="*/ 711994 h 1088232"/>
              <a:gd name="connsiteX7" fmla="*/ 116682 w 764382"/>
              <a:gd name="connsiteY7" fmla="*/ 738188 h 1088232"/>
              <a:gd name="connsiteX8" fmla="*/ 30957 w 764382"/>
              <a:gd name="connsiteY8" fmla="*/ 707232 h 1088232"/>
              <a:gd name="connsiteX9" fmla="*/ 16669 w 764382"/>
              <a:gd name="connsiteY9" fmla="*/ 707232 h 1088232"/>
              <a:gd name="connsiteX10" fmla="*/ 7144 w 764382"/>
              <a:gd name="connsiteY10" fmla="*/ 735807 h 1088232"/>
              <a:gd name="connsiteX11" fmla="*/ 0 w 764382"/>
              <a:gd name="connsiteY11" fmla="*/ 752475 h 1088232"/>
              <a:gd name="connsiteX12" fmla="*/ 26194 w 764382"/>
              <a:gd name="connsiteY12" fmla="*/ 781050 h 1088232"/>
              <a:gd name="connsiteX13" fmla="*/ 45244 w 764382"/>
              <a:gd name="connsiteY13" fmla="*/ 778669 h 1088232"/>
              <a:gd name="connsiteX14" fmla="*/ 52388 w 764382"/>
              <a:gd name="connsiteY14" fmla="*/ 819150 h 1088232"/>
              <a:gd name="connsiteX15" fmla="*/ 66675 w 764382"/>
              <a:gd name="connsiteY15" fmla="*/ 840582 h 1088232"/>
              <a:gd name="connsiteX16" fmla="*/ 92869 w 764382"/>
              <a:gd name="connsiteY16" fmla="*/ 831057 h 1088232"/>
              <a:gd name="connsiteX17" fmla="*/ 109538 w 764382"/>
              <a:gd name="connsiteY17" fmla="*/ 819150 h 1088232"/>
              <a:gd name="connsiteX18" fmla="*/ 133350 w 764382"/>
              <a:gd name="connsiteY18" fmla="*/ 819150 h 1088232"/>
              <a:gd name="connsiteX19" fmla="*/ 142875 w 764382"/>
              <a:gd name="connsiteY19" fmla="*/ 912019 h 1088232"/>
              <a:gd name="connsiteX20" fmla="*/ 171450 w 764382"/>
              <a:gd name="connsiteY20" fmla="*/ 933450 h 1088232"/>
              <a:gd name="connsiteX21" fmla="*/ 180975 w 764382"/>
              <a:gd name="connsiteY21" fmla="*/ 966788 h 1088232"/>
              <a:gd name="connsiteX22" fmla="*/ 221457 w 764382"/>
              <a:gd name="connsiteY22" fmla="*/ 992982 h 1088232"/>
              <a:gd name="connsiteX23" fmla="*/ 254794 w 764382"/>
              <a:gd name="connsiteY23" fmla="*/ 1035844 h 1088232"/>
              <a:gd name="connsiteX24" fmla="*/ 280988 w 764382"/>
              <a:gd name="connsiteY24" fmla="*/ 1054894 h 1088232"/>
              <a:gd name="connsiteX25" fmla="*/ 307182 w 764382"/>
              <a:gd name="connsiteY25" fmla="*/ 1081088 h 1088232"/>
              <a:gd name="connsiteX26" fmla="*/ 319088 w 764382"/>
              <a:gd name="connsiteY26" fmla="*/ 1088232 h 1088232"/>
              <a:gd name="connsiteX27" fmla="*/ 347663 w 764382"/>
              <a:gd name="connsiteY27" fmla="*/ 1076325 h 1088232"/>
              <a:gd name="connsiteX28" fmla="*/ 357188 w 764382"/>
              <a:gd name="connsiteY28" fmla="*/ 1050132 h 1088232"/>
              <a:gd name="connsiteX29" fmla="*/ 392907 w 764382"/>
              <a:gd name="connsiteY29" fmla="*/ 1033463 h 1088232"/>
              <a:gd name="connsiteX30" fmla="*/ 414338 w 764382"/>
              <a:gd name="connsiteY30" fmla="*/ 1033463 h 1088232"/>
              <a:gd name="connsiteX31" fmla="*/ 438150 w 764382"/>
              <a:gd name="connsiteY31" fmla="*/ 1045369 h 1088232"/>
              <a:gd name="connsiteX32" fmla="*/ 461963 w 764382"/>
              <a:gd name="connsiteY32" fmla="*/ 1073944 h 1088232"/>
              <a:gd name="connsiteX33" fmla="*/ 461963 w 764382"/>
              <a:gd name="connsiteY33" fmla="*/ 1073944 h 1088232"/>
              <a:gd name="connsiteX34" fmla="*/ 511969 w 764382"/>
              <a:gd name="connsiteY34" fmla="*/ 1033463 h 1088232"/>
              <a:gd name="connsiteX35" fmla="*/ 547688 w 764382"/>
              <a:gd name="connsiteY35" fmla="*/ 1033463 h 1088232"/>
              <a:gd name="connsiteX36" fmla="*/ 585788 w 764382"/>
              <a:gd name="connsiteY36" fmla="*/ 1012032 h 1088232"/>
              <a:gd name="connsiteX37" fmla="*/ 583407 w 764382"/>
              <a:gd name="connsiteY37" fmla="*/ 964407 h 1088232"/>
              <a:gd name="connsiteX38" fmla="*/ 578644 w 764382"/>
              <a:gd name="connsiteY38" fmla="*/ 947738 h 1088232"/>
              <a:gd name="connsiteX39" fmla="*/ 583407 w 764382"/>
              <a:gd name="connsiteY39" fmla="*/ 902494 h 1088232"/>
              <a:gd name="connsiteX40" fmla="*/ 581025 w 764382"/>
              <a:gd name="connsiteY40" fmla="*/ 842963 h 1088232"/>
              <a:gd name="connsiteX41" fmla="*/ 573882 w 764382"/>
              <a:gd name="connsiteY41" fmla="*/ 812007 h 1088232"/>
              <a:gd name="connsiteX42" fmla="*/ 542925 w 764382"/>
              <a:gd name="connsiteY42" fmla="*/ 778669 h 1088232"/>
              <a:gd name="connsiteX43" fmla="*/ 526257 w 764382"/>
              <a:gd name="connsiteY43" fmla="*/ 762000 h 1088232"/>
              <a:gd name="connsiteX44" fmla="*/ 531019 w 764382"/>
              <a:gd name="connsiteY44" fmla="*/ 742950 h 1088232"/>
              <a:gd name="connsiteX45" fmla="*/ 526257 w 764382"/>
              <a:gd name="connsiteY45" fmla="*/ 726282 h 1088232"/>
              <a:gd name="connsiteX46" fmla="*/ 519113 w 764382"/>
              <a:gd name="connsiteY46" fmla="*/ 700088 h 1088232"/>
              <a:gd name="connsiteX47" fmla="*/ 531019 w 764382"/>
              <a:gd name="connsiteY47" fmla="*/ 673894 h 1088232"/>
              <a:gd name="connsiteX48" fmla="*/ 542925 w 764382"/>
              <a:gd name="connsiteY48" fmla="*/ 659607 h 1088232"/>
              <a:gd name="connsiteX49" fmla="*/ 528638 w 764382"/>
              <a:gd name="connsiteY49" fmla="*/ 640557 h 1088232"/>
              <a:gd name="connsiteX50" fmla="*/ 519113 w 764382"/>
              <a:gd name="connsiteY50" fmla="*/ 616744 h 1088232"/>
              <a:gd name="connsiteX51" fmla="*/ 502444 w 764382"/>
              <a:gd name="connsiteY51" fmla="*/ 611982 h 1088232"/>
              <a:gd name="connsiteX52" fmla="*/ 488157 w 764382"/>
              <a:gd name="connsiteY52" fmla="*/ 604838 h 1088232"/>
              <a:gd name="connsiteX53" fmla="*/ 481013 w 764382"/>
              <a:gd name="connsiteY53" fmla="*/ 607219 h 1088232"/>
              <a:gd name="connsiteX54" fmla="*/ 464344 w 764382"/>
              <a:gd name="connsiteY54" fmla="*/ 557213 h 1088232"/>
              <a:gd name="connsiteX55" fmla="*/ 450057 w 764382"/>
              <a:gd name="connsiteY55" fmla="*/ 540544 h 1088232"/>
              <a:gd name="connsiteX56" fmla="*/ 445294 w 764382"/>
              <a:gd name="connsiteY56" fmla="*/ 492919 h 1088232"/>
              <a:gd name="connsiteX57" fmla="*/ 464344 w 764382"/>
              <a:gd name="connsiteY57" fmla="*/ 473869 h 1088232"/>
              <a:gd name="connsiteX58" fmla="*/ 476250 w 764382"/>
              <a:gd name="connsiteY58" fmla="*/ 438150 h 1088232"/>
              <a:gd name="connsiteX59" fmla="*/ 528638 w 764382"/>
              <a:gd name="connsiteY59" fmla="*/ 428625 h 1088232"/>
              <a:gd name="connsiteX60" fmla="*/ 557213 w 764382"/>
              <a:gd name="connsiteY60" fmla="*/ 426244 h 1088232"/>
              <a:gd name="connsiteX61" fmla="*/ 559594 w 764382"/>
              <a:gd name="connsiteY61" fmla="*/ 395288 h 1088232"/>
              <a:gd name="connsiteX62" fmla="*/ 540544 w 764382"/>
              <a:gd name="connsiteY62" fmla="*/ 364332 h 1088232"/>
              <a:gd name="connsiteX63" fmla="*/ 521494 w 764382"/>
              <a:gd name="connsiteY63" fmla="*/ 364332 h 1088232"/>
              <a:gd name="connsiteX64" fmla="*/ 497682 w 764382"/>
              <a:gd name="connsiteY64" fmla="*/ 335757 h 1088232"/>
              <a:gd name="connsiteX65" fmla="*/ 461963 w 764382"/>
              <a:gd name="connsiteY65" fmla="*/ 323850 h 1088232"/>
              <a:gd name="connsiteX66" fmla="*/ 433388 w 764382"/>
              <a:gd name="connsiteY66" fmla="*/ 319088 h 1088232"/>
              <a:gd name="connsiteX67" fmla="*/ 445294 w 764382"/>
              <a:gd name="connsiteY67" fmla="*/ 278607 h 1088232"/>
              <a:gd name="connsiteX68" fmla="*/ 442913 w 764382"/>
              <a:gd name="connsiteY68" fmla="*/ 250032 h 1088232"/>
              <a:gd name="connsiteX69" fmla="*/ 457200 w 764382"/>
              <a:gd name="connsiteY69" fmla="*/ 202407 h 1088232"/>
              <a:gd name="connsiteX70" fmla="*/ 500063 w 764382"/>
              <a:gd name="connsiteY70" fmla="*/ 200025 h 1088232"/>
              <a:gd name="connsiteX71" fmla="*/ 531019 w 764382"/>
              <a:gd name="connsiteY71" fmla="*/ 216694 h 1088232"/>
              <a:gd name="connsiteX72" fmla="*/ 578644 w 764382"/>
              <a:gd name="connsiteY72" fmla="*/ 233363 h 1088232"/>
              <a:gd name="connsiteX73" fmla="*/ 604838 w 764382"/>
              <a:gd name="connsiteY73" fmla="*/ 252413 h 1088232"/>
              <a:gd name="connsiteX74" fmla="*/ 614363 w 764382"/>
              <a:gd name="connsiteY74" fmla="*/ 271463 h 1088232"/>
              <a:gd name="connsiteX75" fmla="*/ 626269 w 764382"/>
              <a:gd name="connsiteY75" fmla="*/ 280988 h 1088232"/>
              <a:gd name="connsiteX76" fmla="*/ 650082 w 764382"/>
              <a:gd name="connsiteY76" fmla="*/ 271463 h 1088232"/>
              <a:gd name="connsiteX77" fmla="*/ 671513 w 764382"/>
              <a:gd name="connsiteY77" fmla="*/ 259557 h 1088232"/>
              <a:gd name="connsiteX78" fmla="*/ 683419 w 764382"/>
              <a:gd name="connsiteY78" fmla="*/ 230982 h 1088232"/>
              <a:gd name="connsiteX79" fmla="*/ 697707 w 764382"/>
              <a:gd name="connsiteY79" fmla="*/ 204788 h 1088232"/>
              <a:gd name="connsiteX80" fmla="*/ 716757 w 764382"/>
              <a:gd name="connsiteY80" fmla="*/ 166688 h 1088232"/>
              <a:gd name="connsiteX81" fmla="*/ 719138 w 764382"/>
              <a:gd name="connsiteY81" fmla="*/ 150019 h 1088232"/>
              <a:gd name="connsiteX82" fmla="*/ 750094 w 764382"/>
              <a:gd name="connsiteY82" fmla="*/ 140494 h 1088232"/>
              <a:gd name="connsiteX83" fmla="*/ 764382 w 764382"/>
              <a:gd name="connsiteY83" fmla="*/ 119063 h 1088232"/>
              <a:gd name="connsiteX84" fmla="*/ 759619 w 764382"/>
              <a:gd name="connsiteY84" fmla="*/ 102394 h 1088232"/>
              <a:gd name="connsiteX85" fmla="*/ 728663 w 764382"/>
              <a:gd name="connsiteY85" fmla="*/ 100013 h 1088232"/>
              <a:gd name="connsiteX86" fmla="*/ 704850 w 764382"/>
              <a:gd name="connsiteY86" fmla="*/ 107157 h 1088232"/>
              <a:gd name="connsiteX87" fmla="*/ 695325 w 764382"/>
              <a:gd name="connsiteY87" fmla="*/ 126207 h 1088232"/>
              <a:gd name="connsiteX88" fmla="*/ 661988 w 764382"/>
              <a:gd name="connsiteY88" fmla="*/ 121444 h 1088232"/>
              <a:gd name="connsiteX89" fmla="*/ 633413 w 764382"/>
              <a:gd name="connsiteY89" fmla="*/ 114300 h 1088232"/>
              <a:gd name="connsiteX90" fmla="*/ 602457 w 764382"/>
              <a:gd name="connsiteY90" fmla="*/ 102394 h 1088232"/>
              <a:gd name="connsiteX91" fmla="*/ 581025 w 764382"/>
              <a:gd name="connsiteY91" fmla="*/ 83344 h 1088232"/>
              <a:gd name="connsiteX92" fmla="*/ 569119 w 764382"/>
              <a:gd name="connsiteY92" fmla="*/ 50007 h 1088232"/>
              <a:gd name="connsiteX93" fmla="*/ 559594 w 764382"/>
              <a:gd name="connsiteY93" fmla="*/ 16669 h 1088232"/>
              <a:gd name="connsiteX94" fmla="*/ 550069 w 764382"/>
              <a:gd name="connsiteY94" fmla="*/ 0 h 1088232"/>
              <a:gd name="connsiteX95" fmla="*/ 535782 w 764382"/>
              <a:gd name="connsiteY95" fmla="*/ 9525 h 1088232"/>
              <a:gd name="connsiteX96" fmla="*/ 481013 w 764382"/>
              <a:gd name="connsiteY96" fmla="*/ 83344 h 1088232"/>
              <a:gd name="connsiteX97" fmla="*/ 433388 w 764382"/>
              <a:gd name="connsiteY97" fmla="*/ 80963 h 1088232"/>
              <a:gd name="connsiteX98" fmla="*/ 414338 w 764382"/>
              <a:gd name="connsiteY98" fmla="*/ 71438 h 1088232"/>
              <a:gd name="connsiteX99" fmla="*/ 404813 w 764382"/>
              <a:gd name="connsiteY99" fmla="*/ 61913 h 1088232"/>
              <a:gd name="connsiteX100" fmla="*/ 411957 w 764382"/>
              <a:gd name="connsiteY100" fmla="*/ 107157 h 1088232"/>
              <a:gd name="connsiteX101" fmla="*/ 421482 w 764382"/>
              <a:gd name="connsiteY101" fmla="*/ 130969 h 1088232"/>
              <a:gd name="connsiteX102" fmla="*/ 421482 w 764382"/>
              <a:gd name="connsiteY102" fmla="*/ 159544 h 1088232"/>
              <a:gd name="connsiteX103" fmla="*/ 411957 w 764382"/>
              <a:gd name="connsiteY103" fmla="*/ 180975 h 1088232"/>
              <a:gd name="connsiteX104" fmla="*/ 383382 w 764382"/>
              <a:gd name="connsiteY104" fmla="*/ 192882 h 1088232"/>
              <a:gd name="connsiteX105" fmla="*/ 388144 w 764382"/>
              <a:gd name="connsiteY105" fmla="*/ 221457 h 1088232"/>
              <a:gd name="connsiteX106" fmla="*/ 385763 w 764382"/>
              <a:gd name="connsiteY106" fmla="*/ 238125 h 1088232"/>
              <a:gd name="connsiteX107" fmla="*/ 376238 w 764382"/>
              <a:gd name="connsiteY107" fmla="*/ 254794 h 1088232"/>
              <a:gd name="connsiteX108" fmla="*/ 350044 w 764382"/>
              <a:gd name="connsiteY108" fmla="*/ 264319 h 1088232"/>
              <a:gd name="connsiteX109" fmla="*/ 347663 w 764382"/>
              <a:gd name="connsiteY109" fmla="*/ 292894 h 1088232"/>
              <a:gd name="connsiteX110" fmla="*/ 347663 w 764382"/>
              <a:gd name="connsiteY110" fmla="*/ 292894 h 1088232"/>
              <a:gd name="connsiteX111" fmla="*/ 385763 w 764382"/>
              <a:gd name="connsiteY111" fmla="*/ 314325 h 1088232"/>
              <a:gd name="connsiteX112" fmla="*/ 385763 w 764382"/>
              <a:gd name="connsiteY112" fmla="*/ 359569 h 1088232"/>
              <a:gd name="connsiteX113" fmla="*/ 319088 w 764382"/>
              <a:gd name="connsiteY113" fmla="*/ 392907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64382" h="1088232">
                <a:moveTo>
                  <a:pt x="319088" y="392907"/>
                </a:moveTo>
                <a:lnTo>
                  <a:pt x="350044" y="466725"/>
                </a:lnTo>
                <a:lnTo>
                  <a:pt x="340519" y="509588"/>
                </a:lnTo>
                <a:lnTo>
                  <a:pt x="333375" y="559594"/>
                </a:lnTo>
                <a:lnTo>
                  <a:pt x="247650" y="633413"/>
                </a:lnTo>
                <a:lnTo>
                  <a:pt x="238125" y="690563"/>
                </a:lnTo>
                <a:lnTo>
                  <a:pt x="135732" y="711994"/>
                </a:lnTo>
                <a:lnTo>
                  <a:pt x="116682" y="738188"/>
                </a:lnTo>
                <a:lnTo>
                  <a:pt x="30957" y="707232"/>
                </a:lnTo>
                <a:lnTo>
                  <a:pt x="16669" y="707232"/>
                </a:lnTo>
                <a:lnTo>
                  <a:pt x="7144" y="735807"/>
                </a:lnTo>
                <a:lnTo>
                  <a:pt x="0" y="752475"/>
                </a:lnTo>
                <a:lnTo>
                  <a:pt x="26194" y="781050"/>
                </a:lnTo>
                <a:lnTo>
                  <a:pt x="45244" y="778669"/>
                </a:lnTo>
                <a:lnTo>
                  <a:pt x="52388" y="819150"/>
                </a:lnTo>
                <a:lnTo>
                  <a:pt x="66675" y="840582"/>
                </a:lnTo>
                <a:lnTo>
                  <a:pt x="92869" y="831057"/>
                </a:lnTo>
                <a:lnTo>
                  <a:pt x="109538" y="819150"/>
                </a:lnTo>
                <a:lnTo>
                  <a:pt x="133350" y="819150"/>
                </a:lnTo>
                <a:lnTo>
                  <a:pt x="142875" y="912019"/>
                </a:lnTo>
                <a:lnTo>
                  <a:pt x="171450" y="933450"/>
                </a:lnTo>
                <a:lnTo>
                  <a:pt x="180975" y="966788"/>
                </a:lnTo>
                <a:lnTo>
                  <a:pt x="221457" y="992982"/>
                </a:lnTo>
                <a:lnTo>
                  <a:pt x="254794" y="1035844"/>
                </a:lnTo>
                <a:lnTo>
                  <a:pt x="280988" y="1054894"/>
                </a:lnTo>
                <a:lnTo>
                  <a:pt x="307182" y="1081088"/>
                </a:lnTo>
                <a:lnTo>
                  <a:pt x="319088" y="1088232"/>
                </a:lnTo>
                <a:lnTo>
                  <a:pt x="347663" y="1076325"/>
                </a:lnTo>
                <a:lnTo>
                  <a:pt x="357188" y="1050132"/>
                </a:lnTo>
                <a:lnTo>
                  <a:pt x="392907" y="1033463"/>
                </a:lnTo>
                <a:lnTo>
                  <a:pt x="414338" y="1033463"/>
                </a:lnTo>
                <a:lnTo>
                  <a:pt x="438150" y="1045369"/>
                </a:lnTo>
                <a:lnTo>
                  <a:pt x="461963" y="1073944"/>
                </a:lnTo>
                <a:lnTo>
                  <a:pt x="461963" y="1073944"/>
                </a:lnTo>
                <a:lnTo>
                  <a:pt x="511969" y="1033463"/>
                </a:lnTo>
                <a:lnTo>
                  <a:pt x="547688" y="1033463"/>
                </a:lnTo>
                <a:lnTo>
                  <a:pt x="585788" y="1012032"/>
                </a:lnTo>
                <a:lnTo>
                  <a:pt x="583407" y="964407"/>
                </a:lnTo>
                <a:lnTo>
                  <a:pt x="578644" y="947738"/>
                </a:lnTo>
                <a:lnTo>
                  <a:pt x="583407" y="902494"/>
                </a:lnTo>
                <a:lnTo>
                  <a:pt x="581025" y="842963"/>
                </a:lnTo>
                <a:lnTo>
                  <a:pt x="573882" y="812007"/>
                </a:lnTo>
                <a:lnTo>
                  <a:pt x="542925" y="778669"/>
                </a:lnTo>
                <a:lnTo>
                  <a:pt x="526257" y="762000"/>
                </a:lnTo>
                <a:lnTo>
                  <a:pt x="531019" y="742950"/>
                </a:lnTo>
                <a:lnTo>
                  <a:pt x="526257" y="726282"/>
                </a:lnTo>
                <a:lnTo>
                  <a:pt x="519113" y="700088"/>
                </a:lnTo>
                <a:lnTo>
                  <a:pt x="531019" y="673894"/>
                </a:lnTo>
                <a:lnTo>
                  <a:pt x="542925" y="659607"/>
                </a:lnTo>
                <a:lnTo>
                  <a:pt x="528638" y="640557"/>
                </a:lnTo>
                <a:lnTo>
                  <a:pt x="519113" y="616744"/>
                </a:lnTo>
                <a:lnTo>
                  <a:pt x="502444" y="611982"/>
                </a:lnTo>
                <a:lnTo>
                  <a:pt x="488157" y="604838"/>
                </a:lnTo>
                <a:lnTo>
                  <a:pt x="481013" y="607219"/>
                </a:lnTo>
                <a:lnTo>
                  <a:pt x="464344" y="557213"/>
                </a:lnTo>
                <a:lnTo>
                  <a:pt x="450057" y="540544"/>
                </a:lnTo>
                <a:lnTo>
                  <a:pt x="445294" y="492919"/>
                </a:lnTo>
                <a:lnTo>
                  <a:pt x="464344" y="473869"/>
                </a:lnTo>
                <a:lnTo>
                  <a:pt x="476250" y="438150"/>
                </a:lnTo>
                <a:lnTo>
                  <a:pt x="528638" y="428625"/>
                </a:lnTo>
                <a:lnTo>
                  <a:pt x="557213" y="426244"/>
                </a:lnTo>
                <a:lnTo>
                  <a:pt x="559594" y="395288"/>
                </a:lnTo>
                <a:lnTo>
                  <a:pt x="540544" y="364332"/>
                </a:lnTo>
                <a:lnTo>
                  <a:pt x="521494" y="364332"/>
                </a:lnTo>
                <a:lnTo>
                  <a:pt x="497682" y="335757"/>
                </a:lnTo>
                <a:lnTo>
                  <a:pt x="461963" y="323850"/>
                </a:lnTo>
                <a:lnTo>
                  <a:pt x="433388" y="319088"/>
                </a:lnTo>
                <a:lnTo>
                  <a:pt x="445294" y="278607"/>
                </a:lnTo>
                <a:lnTo>
                  <a:pt x="442913" y="250032"/>
                </a:lnTo>
                <a:lnTo>
                  <a:pt x="457200" y="202407"/>
                </a:lnTo>
                <a:lnTo>
                  <a:pt x="500063" y="200025"/>
                </a:lnTo>
                <a:lnTo>
                  <a:pt x="531019" y="216694"/>
                </a:lnTo>
                <a:lnTo>
                  <a:pt x="578644" y="233363"/>
                </a:lnTo>
                <a:lnTo>
                  <a:pt x="604838" y="252413"/>
                </a:lnTo>
                <a:lnTo>
                  <a:pt x="614363" y="271463"/>
                </a:lnTo>
                <a:lnTo>
                  <a:pt x="626269" y="280988"/>
                </a:lnTo>
                <a:lnTo>
                  <a:pt x="650082" y="271463"/>
                </a:lnTo>
                <a:lnTo>
                  <a:pt x="671513" y="259557"/>
                </a:lnTo>
                <a:lnTo>
                  <a:pt x="683419" y="230982"/>
                </a:lnTo>
                <a:lnTo>
                  <a:pt x="697707" y="204788"/>
                </a:lnTo>
                <a:lnTo>
                  <a:pt x="716757" y="166688"/>
                </a:lnTo>
                <a:lnTo>
                  <a:pt x="719138" y="150019"/>
                </a:lnTo>
                <a:lnTo>
                  <a:pt x="750094" y="140494"/>
                </a:lnTo>
                <a:lnTo>
                  <a:pt x="764382" y="119063"/>
                </a:lnTo>
                <a:lnTo>
                  <a:pt x="759619" y="102394"/>
                </a:lnTo>
                <a:lnTo>
                  <a:pt x="728663" y="100013"/>
                </a:lnTo>
                <a:lnTo>
                  <a:pt x="704850" y="107157"/>
                </a:lnTo>
                <a:lnTo>
                  <a:pt x="695325" y="126207"/>
                </a:lnTo>
                <a:lnTo>
                  <a:pt x="661988" y="121444"/>
                </a:lnTo>
                <a:lnTo>
                  <a:pt x="633413" y="114300"/>
                </a:lnTo>
                <a:lnTo>
                  <a:pt x="602457" y="102394"/>
                </a:lnTo>
                <a:lnTo>
                  <a:pt x="581025" y="83344"/>
                </a:lnTo>
                <a:lnTo>
                  <a:pt x="569119" y="50007"/>
                </a:lnTo>
                <a:lnTo>
                  <a:pt x="559594" y="16669"/>
                </a:lnTo>
                <a:lnTo>
                  <a:pt x="550069" y="0"/>
                </a:lnTo>
                <a:lnTo>
                  <a:pt x="535782" y="9525"/>
                </a:lnTo>
                <a:lnTo>
                  <a:pt x="481013" y="83344"/>
                </a:lnTo>
                <a:lnTo>
                  <a:pt x="433388" y="80963"/>
                </a:lnTo>
                <a:lnTo>
                  <a:pt x="414338" y="71438"/>
                </a:lnTo>
                <a:lnTo>
                  <a:pt x="404813" y="61913"/>
                </a:lnTo>
                <a:lnTo>
                  <a:pt x="411957" y="107157"/>
                </a:lnTo>
                <a:lnTo>
                  <a:pt x="421482" y="130969"/>
                </a:lnTo>
                <a:lnTo>
                  <a:pt x="421482" y="159544"/>
                </a:lnTo>
                <a:lnTo>
                  <a:pt x="411957" y="180975"/>
                </a:lnTo>
                <a:lnTo>
                  <a:pt x="383382" y="192882"/>
                </a:lnTo>
                <a:lnTo>
                  <a:pt x="388144" y="221457"/>
                </a:lnTo>
                <a:lnTo>
                  <a:pt x="385763" y="238125"/>
                </a:lnTo>
                <a:lnTo>
                  <a:pt x="376238" y="254794"/>
                </a:lnTo>
                <a:lnTo>
                  <a:pt x="350044" y="264319"/>
                </a:lnTo>
                <a:lnTo>
                  <a:pt x="347663" y="292894"/>
                </a:lnTo>
                <a:lnTo>
                  <a:pt x="347663" y="292894"/>
                </a:lnTo>
                <a:lnTo>
                  <a:pt x="385763" y="314325"/>
                </a:lnTo>
                <a:lnTo>
                  <a:pt x="385763" y="359569"/>
                </a:lnTo>
                <a:lnTo>
                  <a:pt x="319088" y="392907"/>
                </a:lnTo>
                <a:close/>
              </a:path>
            </a:pathLst>
          </a:cu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7087873" y="3628391"/>
            <a:ext cx="973137" cy="863600"/>
          </a:xfrm>
          <a:custGeom>
            <a:avLst/>
            <a:gdLst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590550 w 973932"/>
              <a:gd name="connsiteY64" fmla="*/ 533400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602457 w 973932"/>
              <a:gd name="connsiteY64" fmla="*/ 535781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973932" h="864394">
                <a:moveTo>
                  <a:pt x="461963" y="0"/>
                </a:moveTo>
                <a:lnTo>
                  <a:pt x="454819" y="71438"/>
                </a:lnTo>
                <a:lnTo>
                  <a:pt x="411957" y="78582"/>
                </a:lnTo>
                <a:lnTo>
                  <a:pt x="395288" y="66675"/>
                </a:lnTo>
                <a:lnTo>
                  <a:pt x="359569" y="64294"/>
                </a:lnTo>
                <a:lnTo>
                  <a:pt x="333375" y="64294"/>
                </a:lnTo>
                <a:lnTo>
                  <a:pt x="304800" y="76200"/>
                </a:lnTo>
                <a:lnTo>
                  <a:pt x="271463" y="100013"/>
                </a:lnTo>
                <a:lnTo>
                  <a:pt x="214313" y="59532"/>
                </a:lnTo>
                <a:lnTo>
                  <a:pt x="142875" y="61913"/>
                </a:lnTo>
                <a:lnTo>
                  <a:pt x="92869" y="50007"/>
                </a:lnTo>
                <a:lnTo>
                  <a:pt x="33338" y="97632"/>
                </a:lnTo>
                <a:lnTo>
                  <a:pt x="4763" y="121444"/>
                </a:lnTo>
                <a:lnTo>
                  <a:pt x="0" y="147638"/>
                </a:lnTo>
                <a:lnTo>
                  <a:pt x="47625" y="200025"/>
                </a:lnTo>
                <a:lnTo>
                  <a:pt x="66675" y="271463"/>
                </a:lnTo>
                <a:lnTo>
                  <a:pt x="102394" y="300038"/>
                </a:lnTo>
                <a:lnTo>
                  <a:pt x="130969" y="319088"/>
                </a:lnTo>
                <a:lnTo>
                  <a:pt x="166688" y="333375"/>
                </a:lnTo>
                <a:lnTo>
                  <a:pt x="192882" y="338138"/>
                </a:lnTo>
                <a:lnTo>
                  <a:pt x="228600" y="326232"/>
                </a:lnTo>
                <a:lnTo>
                  <a:pt x="252413" y="316707"/>
                </a:lnTo>
                <a:lnTo>
                  <a:pt x="271463" y="304800"/>
                </a:lnTo>
                <a:lnTo>
                  <a:pt x="300038" y="288132"/>
                </a:lnTo>
                <a:lnTo>
                  <a:pt x="321469" y="309563"/>
                </a:lnTo>
                <a:lnTo>
                  <a:pt x="319088" y="342900"/>
                </a:lnTo>
                <a:lnTo>
                  <a:pt x="300038" y="381000"/>
                </a:lnTo>
                <a:lnTo>
                  <a:pt x="271463" y="411957"/>
                </a:lnTo>
                <a:lnTo>
                  <a:pt x="238125" y="423863"/>
                </a:lnTo>
                <a:lnTo>
                  <a:pt x="211932" y="431007"/>
                </a:lnTo>
                <a:lnTo>
                  <a:pt x="161925" y="433388"/>
                </a:lnTo>
                <a:lnTo>
                  <a:pt x="123825" y="416719"/>
                </a:lnTo>
                <a:lnTo>
                  <a:pt x="123825" y="395288"/>
                </a:lnTo>
                <a:lnTo>
                  <a:pt x="107157" y="376238"/>
                </a:lnTo>
                <a:lnTo>
                  <a:pt x="107157" y="376238"/>
                </a:lnTo>
                <a:lnTo>
                  <a:pt x="78582" y="416719"/>
                </a:lnTo>
                <a:lnTo>
                  <a:pt x="66675" y="461963"/>
                </a:lnTo>
                <a:lnTo>
                  <a:pt x="88107" y="481013"/>
                </a:lnTo>
                <a:lnTo>
                  <a:pt x="109538" y="511969"/>
                </a:lnTo>
                <a:lnTo>
                  <a:pt x="140494" y="533400"/>
                </a:lnTo>
                <a:lnTo>
                  <a:pt x="145257" y="557213"/>
                </a:lnTo>
                <a:lnTo>
                  <a:pt x="152400" y="566738"/>
                </a:lnTo>
                <a:lnTo>
                  <a:pt x="180975" y="595313"/>
                </a:lnTo>
                <a:lnTo>
                  <a:pt x="188119" y="661988"/>
                </a:lnTo>
                <a:lnTo>
                  <a:pt x="209550" y="681038"/>
                </a:lnTo>
                <a:lnTo>
                  <a:pt x="233363" y="688182"/>
                </a:lnTo>
                <a:lnTo>
                  <a:pt x="252413" y="702469"/>
                </a:lnTo>
                <a:lnTo>
                  <a:pt x="278607" y="721519"/>
                </a:lnTo>
                <a:lnTo>
                  <a:pt x="307182" y="766763"/>
                </a:lnTo>
                <a:lnTo>
                  <a:pt x="340519" y="773907"/>
                </a:lnTo>
                <a:lnTo>
                  <a:pt x="359569" y="759619"/>
                </a:lnTo>
                <a:lnTo>
                  <a:pt x="357188" y="738188"/>
                </a:lnTo>
                <a:lnTo>
                  <a:pt x="364332" y="716757"/>
                </a:lnTo>
                <a:lnTo>
                  <a:pt x="383382" y="711994"/>
                </a:lnTo>
                <a:lnTo>
                  <a:pt x="404813" y="721519"/>
                </a:lnTo>
                <a:lnTo>
                  <a:pt x="431007" y="733425"/>
                </a:lnTo>
                <a:lnTo>
                  <a:pt x="454819" y="740569"/>
                </a:lnTo>
                <a:lnTo>
                  <a:pt x="476250" y="728663"/>
                </a:lnTo>
                <a:lnTo>
                  <a:pt x="490538" y="704850"/>
                </a:lnTo>
                <a:lnTo>
                  <a:pt x="523875" y="683419"/>
                </a:lnTo>
                <a:lnTo>
                  <a:pt x="557213" y="685800"/>
                </a:lnTo>
                <a:lnTo>
                  <a:pt x="576263" y="664369"/>
                </a:lnTo>
                <a:lnTo>
                  <a:pt x="585788" y="626269"/>
                </a:lnTo>
                <a:lnTo>
                  <a:pt x="578644" y="585788"/>
                </a:lnTo>
                <a:lnTo>
                  <a:pt x="602457" y="535781"/>
                </a:lnTo>
                <a:lnTo>
                  <a:pt x="590550" y="490538"/>
                </a:lnTo>
                <a:lnTo>
                  <a:pt x="621507" y="473869"/>
                </a:lnTo>
                <a:lnTo>
                  <a:pt x="650082" y="492919"/>
                </a:lnTo>
                <a:lnTo>
                  <a:pt x="652463" y="523875"/>
                </a:lnTo>
                <a:lnTo>
                  <a:pt x="645319" y="550069"/>
                </a:lnTo>
                <a:lnTo>
                  <a:pt x="645319" y="581025"/>
                </a:lnTo>
                <a:lnTo>
                  <a:pt x="666750" y="602457"/>
                </a:lnTo>
                <a:lnTo>
                  <a:pt x="669132" y="654844"/>
                </a:lnTo>
                <a:lnTo>
                  <a:pt x="645319" y="709613"/>
                </a:lnTo>
                <a:cubicBezTo>
                  <a:pt x="644525" y="730250"/>
                  <a:pt x="643732" y="750888"/>
                  <a:pt x="642938" y="771525"/>
                </a:cubicBezTo>
                <a:lnTo>
                  <a:pt x="640557" y="795338"/>
                </a:lnTo>
                <a:lnTo>
                  <a:pt x="640557" y="814388"/>
                </a:lnTo>
                <a:lnTo>
                  <a:pt x="621507" y="826294"/>
                </a:lnTo>
                <a:lnTo>
                  <a:pt x="623888" y="845344"/>
                </a:lnTo>
                <a:lnTo>
                  <a:pt x="640557" y="857250"/>
                </a:lnTo>
                <a:lnTo>
                  <a:pt x="659607" y="850107"/>
                </a:lnTo>
                <a:lnTo>
                  <a:pt x="678657" y="857250"/>
                </a:lnTo>
                <a:lnTo>
                  <a:pt x="702469" y="862013"/>
                </a:lnTo>
                <a:lnTo>
                  <a:pt x="726282" y="864394"/>
                </a:lnTo>
                <a:lnTo>
                  <a:pt x="752475" y="852488"/>
                </a:lnTo>
                <a:lnTo>
                  <a:pt x="766763" y="823913"/>
                </a:lnTo>
                <a:lnTo>
                  <a:pt x="773907" y="792957"/>
                </a:lnTo>
                <a:lnTo>
                  <a:pt x="766763" y="769144"/>
                </a:lnTo>
                <a:lnTo>
                  <a:pt x="795338" y="764382"/>
                </a:lnTo>
                <a:lnTo>
                  <a:pt x="831057" y="709613"/>
                </a:lnTo>
                <a:lnTo>
                  <a:pt x="890588" y="688182"/>
                </a:lnTo>
                <a:lnTo>
                  <a:pt x="902494" y="661988"/>
                </a:lnTo>
                <a:lnTo>
                  <a:pt x="902494" y="661988"/>
                </a:lnTo>
                <a:lnTo>
                  <a:pt x="864394" y="645319"/>
                </a:lnTo>
                <a:lnTo>
                  <a:pt x="845344" y="600075"/>
                </a:lnTo>
                <a:lnTo>
                  <a:pt x="881063" y="581025"/>
                </a:lnTo>
                <a:lnTo>
                  <a:pt x="921544" y="538163"/>
                </a:lnTo>
                <a:lnTo>
                  <a:pt x="912019" y="492919"/>
                </a:lnTo>
                <a:lnTo>
                  <a:pt x="907257" y="466725"/>
                </a:lnTo>
                <a:lnTo>
                  <a:pt x="892969" y="442913"/>
                </a:lnTo>
                <a:lnTo>
                  <a:pt x="907257" y="421482"/>
                </a:lnTo>
                <a:lnTo>
                  <a:pt x="935832" y="411957"/>
                </a:lnTo>
                <a:lnTo>
                  <a:pt x="962025" y="402432"/>
                </a:lnTo>
                <a:lnTo>
                  <a:pt x="973932" y="395288"/>
                </a:lnTo>
                <a:lnTo>
                  <a:pt x="973932" y="361950"/>
                </a:lnTo>
                <a:lnTo>
                  <a:pt x="892969" y="328613"/>
                </a:lnTo>
                <a:lnTo>
                  <a:pt x="854869" y="257175"/>
                </a:lnTo>
                <a:lnTo>
                  <a:pt x="840582" y="204788"/>
                </a:lnTo>
                <a:lnTo>
                  <a:pt x="804863" y="190500"/>
                </a:lnTo>
                <a:lnTo>
                  <a:pt x="785813" y="164307"/>
                </a:lnTo>
                <a:lnTo>
                  <a:pt x="769144" y="102394"/>
                </a:lnTo>
                <a:lnTo>
                  <a:pt x="726282" y="76200"/>
                </a:lnTo>
                <a:lnTo>
                  <a:pt x="669132" y="71438"/>
                </a:lnTo>
                <a:lnTo>
                  <a:pt x="650082" y="30957"/>
                </a:lnTo>
                <a:lnTo>
                  <a:pt x="559594" y="4763"/>
                </a:lnTo>
                <a:lnTo>
                  <a:pt x="46196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7760973" y="5342891"/>
            <a:ext cx="117475" cy="157163"/>
          </a:xfrm>
          <a:custGeom>
            <a:avLst/>
            <a:gdLst>
              <a:gd name="connsiteX0" fmla="*/ 0 w 116681"/>
              <a:gd name="connsiteY0" fmla="*/ 0 h 157163"/>
              <a:gd name="connsiteX1" fmla="*/ 38100 w 116681"/>
              <a:gd name="connsiteY1" fmla="*/ 97632 h 157163"/>
              <a:gd name="connsiteX2" fmla="*/ 90488 w 116681"/>
              <a:gd name="connsiteY2" fmla="*/ 157163 h 157163"/>
              <a:gd name="connsiteX3" fmla="*/ 109538 w 116681"/>
              <a:gd name="connsiteY3" fmla="*/ 121444 h 157163"/>
              <a:gd name="connsiteX4" fmla="*/ 116681 w 116681"/>
              <a:gd name="connsiteY4" fmla="*/ 97632 h 157163"/>
              <a:gd name="connsiteX5" fmla="*/ 111919 w 116681"/>
              <a:gd name="connsiteY5" fmla="*/ 50007 h 157163"/>
              <a:gd name="connsiteX6" fmla="*/ 0 w 116681"/>
              <a:gd name="connsiteY6" fmla="*/ 0 h 15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" h="157163">
                <a:moveTo>
                  <a:pt x="0" y="0"/>
                </a:moveTo>
                <a:lnTo>
                  <a:pt x="38100" y="97632"/>
                </a:lnTo>
                <a:lnTo>
                  <a:pt x="90488" y="157163"/>
                </a:lnTo>
                <a:lnTo>
                  <a:pt x="109538" y="121444"/>
                </a:lnTo>
                <a:lnTo>
                  <a:pt x="116681" y="97632"/>
                </a:lnTo>
                <a:lnTo>
                  <a:pt x="111919" y="5000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7823844" y="4895216"/>
            <a:ext cx="782638" cy="1276350"/>
          </a:xfrm>
          <a:custGeom>
            <a:avLst/>
            <a:gdLst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604837 w 783431"/>
              <a:gd name="connsiteY11" fmla="*/ 1085850 h 1090613"/>
              <a:gd name="connsiteX12" fmla="*/ 585787 w 783431"/>
              <a:gd name="connsiteY12" fmla="*/ 1035844 h 1090613"/>
              <a:gd name="connsiteX13" fmla="*/ 607219 w 783431"/>
              <a:gd name="connsiteY13" fmla="*/ 1021557 h 1090613"/>
              <a:gd name="connsiteX14" fmla="*/ 645319 w 783431"/>
              <a:gd name="connsiteY14" fmla="*/ 1016794 h 1090613"/>
              <a:gd name="connsiteX15" fmla="*/ 685800 w 783431"/>
              <a:gd name="connsiteY15" fmla="*/ 997744 h 1090613"/>
              <a:gd name="connsiteX16" fmla="*/ 716756 w 783431"/>
              <a:gd name="connsiteY16" fmla="*/ 1002507 h 1090613"/>
              <a:gd name="connsiteX17" fmla="*/ 738187 w 783431"/>
              <a:gd name="connsiteY17" fmla="*/ 969169 h 1090613"/>
              <a:gd name="connsiteX18" fmla="*/ 783431 w 783431"/>
              <a:gd name="connsiteY18" fmla="*/ 933450 h 1090613"/>
              <a:gd name="connsiteX19" fmla="*/ 776287 w 783431"/>
              <a:gd name="connsiteY19" fmla="*/ 907257 h 1090613"/>
              <a:gd name="connsiteX20" fmla="*/ 752475 w 783431"/>
              <a:gd name="connsiteY20" fmla="*/ 888207 h 1090613"/>
              <a:gd name="connsiteX21" fmla="*/ 752475 w 783431"/>
              <a:gd name="connsiteY21" fmla="*/ 864394 h 1090613"/>
              <a:gd name="connsiteX22" fmla="*/ 728662 w 783431"/>
              <a:gd name="connsiteY22" fmla="*/ 852488 h 1090613"/>
              <a:gd name="connsiteX23" fmla="*/ 711994 w 783431"/>
              <a:gd name="connsiteY23" fmla="*/ 802482 h 1090613"/>
              <a:gd name="connsiteX24" fmla="*/ 688181 w 783431"/>
              <a:gd name="connsiteY24" fmla="*/ 814388 h 1090613"/>
              <a:gd name="connsiteX25" fmla="*/ 659606 w 783431"/>
              <a:gd name="connsiteY25" fmla="*/ 814388 h 1090613"/>
              <a:gd name="connsiteX26" fmla="*/ 647700 w 783431"/>
              <a:gd name="connsiteY26" fmla="*/ 847725 h 1090613"/>
              <a:gd name="connsiteX27" fmla="*/ 623887 w 783431"/>
              <a:gd name="connsiteY27" fmla="*/ 847725 h 1090613"/>
              <a:gd name="connsiteX28" fmla="*/ 576262 w 783431"/>
              <a:gd name="connsiteY28" fmla="*/ 828675 h 1090613"/>
              <a:gd name="connsiteX29" fmla="*/ 554831 w 783431"/>
              <a:gd name="connsiteY29" fmla="*/ 816769 h 1090613"/>
              <a:gd name="connsiteX30" fmla="*/ 547687 w 783431"/>
              <a:gd name="connsiteY30" fmla="*/ 783432 h 1090613"/>
              <a:gd name="connsiteX31" fmla="*/ 561975 w 783431"/>
              <a:gd name="connsiteY31" fmla="*/ 754857 h 1090613"/>
              <a:gd name="connsiteX32" fmla="*/ 533400 w 783431"/>
              <a:gd name="connsiteY32" fmla="*/ 733425 h 1090613"/>
              <a:gd name="connsiteX33" fmla="*/ 509587 w 783431"/>
              <a:gd name="connsiteY33" fmla="*/ 711994 h 1090613"/>
              <a:gd name="connsiteX34" fmla="*/ 473869 w 783431"/>
              <a:gd name="connsiteY34" fmla="*/ 711994 h 1090613"/>
              <a:gd name="connsiteX35" fmla="*/ 435769 w 783431"/>
              <a:gd name="connsiteY35" fmla="*/ 711994 h 1090613"/>
              <a:gd name="connsiteX36" fmla="*/ 438150 w 783431"/>
              <a:gd name="connsiteY36" fmla="*/ 669132 h 1090613"/>
              <a:gd name="connsiteX37" fmla="*/ 428625 w 783431"/>
              <a:gd name="connsiteY37" fmla="*/ 642938 h 1090613"/>
              <a:gd name="connsiteX38" fmla="*/ 423862 w 783431"/>
              <a:gd name="connsiteY38" fmla="*/ 607219 h 1090613"/>
              <a:gd name="connsiteX39" fmla="*/ 426244 w 783431"/>
              <a:gd name="connsiteY39" fmla="*/ 578644 h 1090613"/>
              <a:gd name="connsiteX40" fmla="*/ 440531 w 783431"/>
              <a:gd name="connsiteY40" fmla="*/ 566738 h 1090613"/>
              <a:gd name="connsiteX41" fmla="*/ 450056 w 783431"/>
              <a:gd name="connsiteY41" fmla="*/ 535782 h 1090613"/>
              <a:gd name="connsiteX42" fmla="*/ 457200 w 783431"/>
              <a:gd name="connsiteY42" fmla="*/ 519113 h 1090613"/>
              <a:gd name="connsiteX43" fmla="*/ 481012 w 783431"/>
              <a:gd name="connsiteY43" fmla="*/ 526257 h 1090613"/>
              <a:gd name="connsiteX44" fmla="*/ 495300 w 783431"/>
              <a:gd name="connsiteY44" fmla="*/ 576263 h 1090613"/>
              <a:gd name="connsiteX45" fmla="*/ 507206 w 783431"/>
              <a:gd name="connsiteY45" fmla="*/ 581025 h 1090613"/>
              <a:gd name="connsiteX46" fmla="*/ 526256 w 783431"/>
              <a:gd name="connsiteY46" fmla="*/ 583407 h 1090613"/>
              <a:gd name="connsiteX47" fmla="*/ 554831 w 783431"/>
              <a:gd name="connsiteY47" fmla="*/ 583407 h 1090613"/>
              <a:gd name="connsiteX48" fmla="*/ 557212 w 783431"/>
              <a:gd name="connsiteY48" fmla="*/ 547688 h 1090613"/>
              <a:gd name="connsiteX49" fmla="*/ 545306 w 783431"/>
              <a:gd name="connsiteY49" fmla="*/ 502444 h 1090613"/>
              <a:gd name="connsiteX50" fmla="*/ 545306 w 783431"/>
              <a:gd name="connsiteY50" fmla="*/ 476250 h 1090613"/>
              <a:gd name="connsiteX51" fmla="*/ 581025 w 783431"/>
              <a:gd name="connsiteY51" fmla="*/ 454819 h 1090613"/>
              <a:gd name="connsiteX52" fmla="*/ 604837 w 783431"/>
              <a:gd name="connsiteY52" fmla="*/ 435769 h 1090613"/>
              <a:gd name="connsiteX53" fmla="*/ 640556 w 783431"/>
              <a:gd name="connsiteY53" fmla="*/ 414338 h 1090613"/>
              <a:gd name="connsiteX54" fmla="*/ 645319 w 783431"/>
              <a:gd name="connsiteY54" fmla="*/ 395288 h 1090613"/>
              <a:gd name="connsiteX55" fmla="*/ 633412 w 783431"/>
              <a:gd name="connsiteY55" fmla="*/ 371475 h 1090613"/>
              <a:gd name="connsiteX56" fmla="*/ 614362 w 783431"/>
              <a:gd name="connsiteY56" fmla="*/ 369094 h 1090613"/>
              <a:gd name="connsiteX57" fmla="*/ 609600 w 783431"/>
              <a:gd name="connsiteY57" fmla="*/ 366713 h 1090613"/>
              <a:gd name="connsiteX58" fmla="*/ 597694 w 783431"/>
              <a:gd name="connsiteY58" fmla="*/ 357188 h 1090613"/>
              <a:gd name="connsiteX59" fmla="*/ 611981 w 783431"/>
              <a:gd name="connsiteY59" fmla="*/ 345282 h 1090613"/>
              <a:gd name="connsiteX60" fmla="*/ 652462 w 783431"/>
              <a:gd name="connsiteY60" fmla="*/ 316707 h 1090613"/>
              <a:gd name="connsiteX61" fmla="*/ 678656 w 783431"/>
              <a:gd name="connsiteY61" fmla="*/ 264319 h 1090613"/>
              <a:gd name="connsiteX62" fmla="*/ 666750 w 783431"/>
              <a:gd name="connsiteY62" fmla="*/ 242888 h 1090613"/>
              <a:gd name="connsiteX63" fmla="*/ 638175 w 783431"/>
              <a:gd name="connsiteY63" fmla="*/ 219075 h 1090613"/>
              <a:gd name="connsiteX64" fmla="*/ 642937 w 783431"/>
              <a:gd name="connsiteY64" fmla="*/ 180975 h 1090613"/>
              <a:gd name="connsiteX65" fmla="*/ 673894 w 783431"/>
              <a:gd name="connsiteY65" fmla="*/ 171450 h 1090613"/>
              <a:gd name="connsiteX66" fmla="*/ 700087 w 783431"/>
              <a:gd name="connsiteY66" fmla="*/ 142875 h 1090613"/>
              <a:gd name="connsiteX67" fmla="*/ 700087 w 783431"/>
              <a:gd name="connsiteY67" fmla="*/ 111919 h 1090613"/>
              <a:gd name="connsiteX68" fmla="*/ 666750 w 783431"/>
              <a:gd name="connsiteY68" fmla="*/ 107157 h 1090613"/>
              <a:gd name="connsiteX69" fmla="*/ 645319 w 783431"/>
              <a:gd name="connsiteY69" fmla="*/ 102394 h 1090613"/>
              <a:gd name="connsiteX70" fmla="*/ 645319 w 783431"/>
              <a:gd name="connsiteY70" fmla="*/ 102394 h 1090613"/>
              <a:gd name="connsiteX71" fmla="*/ 678656 w 783431"/>
              <a:gd name="connsiteY71" fmla="*/ 69057 h 1090613"/>
              <a:gd name="connsiteX72" fmla="*/ 685800 w 783431"/>
              <a:gd name="connsiteY72" fmla="*/ 40482 h 1090613"/>
              <a:gd name="connsiteX73" fmla="*/ 678656 w 783431"/>
              <a:gd name="connsiteY73" fmla="*/ 21432 h 1090613"/>
              <a:gd name="connsiteX74" fmla="*/ 695325 w 783431"/>
              <a:gd name="connsiteY74" fmla="*/ 2382 h 1090613"/>
              <a:gd name="connsiteX75" fmla="*/ 628650 w 783431"/>
              <a:gd name="connsiteY75" fmla="*/ 0 h 1090613"/>
              <a:gd name="connsiteX76" fmla="*/ 552450 w 783431"/>
              <a:gd name="connsiteY76" fmla="*/ 52388 h 1090613"/>
              <a:gd name="connsiteX77" fmla="*/ 538162 w 783431"/>
              <a:gd name="connsiteY77" fmla="*/ 90488 h 1090613"/>
              <a:gd name="connsiteX78" fmla="*/ 445294 w 783431"/>
              <a:gd name="connsiteY78" fmla="*/ 126207 h 1090613"/>
              <a:gd name="connsiteX79" fmla="*/ 397669 w 783431"/>
              <a:gd name="connsiteY79" fmla="*/ 159544 h 1090613"/>
              <a:gd name="connsiteX80" fmla="*/ 376237 w 783431"/>
              <a:gd name="connsiteY80" fmla="*/ 190500 h 1090613"/>
              <a:gd name="connsiteX81" fmla="*/ 350044 w 783431"/>
              <a:gd name="connsiteY81" fmla="*/ 140494 h 1090613"/>
              <a:gd name="connsiteX82" fmla="*/ 316706 w 783431"/>
              <a:gd name="connsiteY82" fmla="*/ 140494 h 1090613"/>
              <a:gd name="connsiteX83" fmla="*/ 304800 w 783431"/>
              <a:gd name="connsiteY83" fmla="*/ 166688 h 1090613"/>
              <a:gd name="connsiteX84" fmla="*/ 280987 w 783431"/>
              <a:gd name="connsiteY84" fmla="*/ 230982 h 1090613"/>
              <a:gd name="connsiteX85" fmla="*/ 154781 w 783431"/>
              <a:gd name="connsiteY85" fmla="*/ 223838 h 1090613"/>
              <a:gd name="connsiteX86" fmla="*/ 140494 w 783431"/>
              <a:gd name="connsiteY86" fmla="*/ 245269 h 1090613"/>
              <a:gd name="connsiteX87" fmla="*/ 138112 w 783431"/>
              <a:gd name="connsiteY87" fmla="*/ 280988 h 1090613"/>
              <a:gd name="connsiteX88" fmla="*/ 66675 w 783431"/>
              <a:gd name="connsiteY88" fmla="*/ 309563 h 1090613"/>
              <a:gd name="connsiteX89" fmla="*/ 54769 w 783431"/>
              <a:gd name="connsiteY89" fmla="*/ 323850 h 1090613"/>
              <a:gd name="connsiteX90" fmla="*/ 66675 w 783431"/>
              <a:gd name="connsiteY90" fmla="*/ 381000 h 1090613"/>
              <a:gd name="connsiteX91" fmla="*/ 19050 w 783431"/>
              <a:gd name="connsiteY91" fmla="*/ 423863 h 1090613"/>
              <a:gd name="connsiteX92" fmla="*/ 26194 w 783431"/>
              <a:gd name="connsiteY92" fmla="*/ 490538 h 1090613"/>
              <a:gd name="connsiteX93" fmla="*/ 33337 w 783431"/>
              <a:gd name="connsiteY93" fmla="*/ 554832 h 1090613"/>
              <a:gd name="connsiteX94" fmla="*/ 0 w 783431"/>
              <a:gd name="connsiteY94" fmla="*/ 614363 h 1090613"/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319087 w 783431"/>
              <a:gd name="connsiteY11" fmla="*/ 1090613 h 1090613"/>
              <a:gd name="connsiteX12" fmla="*/ 604837 w 783431"/>
              <a:gd name="connsiteY12" fmla="*/ 1085850 h 1090613"/>
              <a:gd name="connsiteX13" fmla="*/ 585787 w 783431"/>
              <a:gd name="connsiteY13" fmla="*/ 1035844 h 1090613"/>
              <a:gd name="connsiteX14" fmla="*/ 607219 w 783431"/>
              <a:gd name="connsiteY14" fmla="*/ 1021557 h 1090613"/>
              <a:gd name="connsiteX15" fmla="*/ 645319 w 783431"/>
              <a:gd name="connsiteY15" fmla="*/ 1016794 h 1090613"/>
              <a:gd name="connsiteX16" fmla="*/ 685800 w 783431"/>
              <a:gd name="connsiteY16" fmla="*/ 997744 h 1090613"/>
              <a:gd name="connsiteX17" fmla="*/ 716756 w 783431"/>
              <a:gd name="connsiteY17" fmla="*/ 1002507 h 1090613"/>
              <a:gd name="connsiteX18" fmla="*/ 738187 w 783431"/>
              <a:gd name="connsiteY18" fmla="*/ 969169 h 1090613"/>
              <a:gd name="connsiteX19" fmla="*/ 783431 w 783431"/>
              <a:gd name="connsiteY19" fmla="*/ 933450 h 1090613"/>
              <a:gd name="connsiteX20" fmla="*/ 776287 w 783431"/>
              <a:gd name="connsiteY20" fmla="*/ 907257 h 1090613"/>
              <a:gd name="connsiteX21" fmla="*/ 752475 w 783431"/>
              <a:gd name="connsiteY21" fmla="*/ 888207 h 1090613"/>
              <a:gd name="connsiteX22" fmla="*/ 752475 w 783431"/>
              <a:gd name="connsiteY22" fmla="*/ 864394 h 1090613"/>
              <a:gd name="connsiteX23" fmla="*/ 728662 w 783431"/>
              <a:gd name="connsiteY23" fmla="*/ 852488 h 1090613"/>
              <a:gd name="connsiteX24" fmla="*/ 711994 w 783431"/>
              <a:gd name="connsiteY24" fmla="*/ 802482 h 1090613"/>
              <a:gd name="connsiteX25" fmla="*/ 688181 w 783431"/>
              <a:gd name="connsiteY25" fmla="*/ 814388 h 1090613"/>
              <a:gd name="connsiteX26" fmla="*/ 659606 w 783431"/>
              <a:gd name="connsiteY26" fmla="*/ 814388 h 1090613"/>
              <a:gd name="connsiteX27" fmla="*/ 647700 w 783431"/>
              <a:gd name="connsiteY27" fmla="*/ 847725 h 1090613"/>
              <a:gd name="connsiteX28" fmla="*/ 623887 w 783431"/>
              <a:gd name="connsiteY28" fmla="*/ 847725 h 1090613"/>
              <a:gd name="connsiteX29" fmla="*/ 576262 w 783431"/>
              <a:gd name="connsiteY29" fmla="*/ 828675 h 1090613"/>
              <a:gd name="connsiteX30" fmla="*/ 554831 w 783431"/>
              <a:gd name="connsiteY30" fmla="*/ 816769 h 1090613"/>
              <a:gd name="connsiteX31" fmla="*/ 547687 w 783431"/>
              <a:gd name="connsiteY31" fmla="*/ 783432 h 1090613"/>
              <a:gd name="connsiteX32" fmla="*/ 561975 w 783431"/>
              <a:gd name="connsiteY32" fmla="*/ 754857 h 1090613"/>
              <a:gd name="connsiteX33" fmla="*/ 533400 w 783431"/>
              <a:gd name="connsiteY33" fmla="*/ 733425 h 1090613"/>
              <a:gd name="connsiteX34" fmla="*/ 509587 w 783431"/>
              <a:gd name="connsiteY34" fmla="*/ 711994 h 1090613"/>
              <a:gd name="connsiteX35" fmla="*/ 473869 w 783431"/>
              <a:gd name="connsiteY35" fmla="*/ 711994 h 1090613"/>
              <a:gd name="connsiteX36" fmla="*/ 435769 w 783431"/>
              <a:gd name="connsiteY36" fmla="*/ 711994 h 1090613"/>
              <a:gd name="connsiteX37" fmla="*/ 438150 w 783431"/>
              <a:gd name="connsiteY37" fmla="*/ 669132 h 1090613"/>
              <a:gd name="connsiteX38" fmla="*/ 428625 w 783431"/>
              <a:gd name="connsiteY38" fmla="*/ 642938 h 1090613"/>
              <a:gd name="connsiteX39" fmla="*/ 423862 w 783431"/>
              <a:gd name="connsiteY39" fmla="*/ 607219 h 1090613"/>
              <a:gd name="connsiteX40" fmla="*/ 426244 w 783431"/>
              <a:gd name="connsiteY40" fmla="*/ 578644 h 1090613"/>
              <a:gd name="connsiteX41" fmla="*/ 440531 w 783431"/>
              <a:gd name="connsiteY41" fmla="*/ 566738 h 1090613"/>
              <a:gd name="connsiteX42" fmla="*/ 450056 w 783431"/>
              <a:gd name="connsiteY42" fmla="*/ 535782 h 1090613"/>
              <a:gd name="connsiteX43" fmla="*/ 457200 w 783431"/>
              <a:gd name="connsiteY43" fmla="*/ 519113 h 1090613"/>
              <a:gd name="connsiteX44" fmla="*/ 481012 w 783431"/>
              <a:gd name="connsiteY44" fmla="*/ 526257 h 1090613"/>
              <a:gd name="connsiteX45" fmla="*/ 495300 w 783431"/>
              <a:gd name="connsiteY45" fmla="*/ 576263 h 1090613"/>
              <a:gd name="connsiteX46" fmla="*/ 507206 w 783431"/>
              <a:gd name="connsiteY46" fmla="*/ 581025 h 1090613"/>
              <a:gd name="connsiteX47" fmla="*/ 526256 w 783431"/>
              <a:gd name="connsiteY47" fmla="*/ 583407 h 1090613"/>
              <a:gd name="connsiteX48" fmla="*/ 554831 w 783431"/>
              <a:gd name="connsiteY48" fmla="*/ 583407 h 1090613"/>
              <a:gd name="connsiteX49" fmla="*/ 557212 w 783431"/>
              <a:gd name="connsiteY49" fmla="*/ 547688 h 1090613"/>
              <a:gd name="connsiteX50" fmla="*/ 545306 w 783431"/>
              <a:gd name="connsiteY50" fmla="*/ 502444 h 1090613"/>
              <a:gd name="connsiteX51" fmla="*/ 545306 w 783431"/>
              <a:gd name="connsiteY51" fmla="*/ 476250 h 1090613"/>
              <a:gd name="connsiteX52" fmla="*/ 581025 w 783431"/>
              <a:gd name="connsiteY52" fmla="*/ 454819 h 1090613"/>
              <a:gd name="connsiteX53" fmla="*/ 604837 w 783431"/>
              <a:gd name="connsiteY53" fmla="*/ 435769 h 1090613"/>
              <a:gd name="connsiteX54" fmla="*/ 640556 w 783431"/>
              <a:gd name="connsiteY54" fmla="*/ 414338 h 1090613"/>
              <a:gd name="connsiteX55" fmla="*/ 645319 w 783431"/>
              <a:gd name="connsiteY55" fmla="*/ 395288 h 1090613"/>
              <a:gd name="connsiteX56" fmla="*/ 633412 w 783431"/>
              <a:gd name="connsiteY56" fmla="*/ 371475 h 1090613"/>
              <a:gd name="connsiteX57" fmla="*/ 614362 w 783431"/>
              <a:gd name="connsiteY57" fmla="*/ 369094 h 1090613"/>
              <a:gd name="connsiteX58" fmla="*/ 609600 w 783431"/>
              <a:gd name="connsiteY58" fmla="*/ 366713 h 1090613"/>
              <a:gd name="connsiteX59" fmla="*/ 597694 w 783431"/>
              <a:gd name="connsiteY59" fmla="*/ 357188 h 1090613"/>
              <a:gd name="connsiteX60" fmla="*/ 611981 w 783431"/>
              <a:gd name="connsiteY60" fmla="*/ 345282 h 1090613"/>
              <a:gd name="connsiteX61" fmla="*/ 652462 w 783431"/>
              <a:gd name="connsiteY61" fmla="*/ 316707 h 1090613"/>
              <a:gd name="connsiteX62" fmla="*/ 678656 w 783431"/>
              <a:gd name="connsiteY62" fmla="*/ 264319 h 1090613"/>
              <a:gd name="connsiteX63" fmla="*/ 666750 w 783431"/>
              <a:gd name="connsiteY63" fmla="*/ 242888 h 1090613"/>
              <a:gd name="connsiteX64" fmla="*/ 638175 w 783431"/>
              <a:gd name="connsiteY64" fmla="*/ 219075 h 1090613"/>
              <a:gd name="connsiteX65" fmla="*/ 642937 w 783431"/>
              <a:gd name="connsiteY65" fmla="*/ 180975 h 1090613"/>
              <a:gd name="connsiteX66" fmla="*/ 673894 w 783431"/>
              <a:gd name="connsiteY66" fmla="*/ 171450 h 1090613"/>
              <a:gd name="connsiteX67" fmla="*/ 700087 w 783431"/>
              <a:gd name="connsiteY67" fmla="*/ 142875 h 1090613"/>
              <a:gd name="connsiteX68" fmla="*/ 700087 w 783431"/>
              <a:gd name="connsiteY68" fmla="*/ 111919 h 1090613"/>
              <a:gd name="connsiteX69" fmla="*/ 666750 w 783431"/>
              <a:gd name="connsiteY69" fmla="*/ 107157 h 1090613"/>
              <a:gd name="connsiteX70" fmla="*/ 645319 w 783431"/>
              <a:gd name="connsiteY70" fmla="*/ 102394 h 1090613"/>
              <a:gd name="connsiteX71" fmla="*/ 645319 w 783431"/>
              <a:gd name="connsiteY71" fmla="*/ 102394 h 1090613"/>
              <a:gd name="connsiteX72" fmla="*/ 678656 w 783431"/>
              <a:gd name="connsiteY72" fmla="*/ 69057 h 1090613"/>
              <a:gd name="connsiteX73" fmla="*/ 685800 w 783431"/>
              <a:gd name="connsiteY73" fmla="*/ 40482 h 1090613"/>
              <a:gd name="connsiteX74" fmla="*/ 678656 w 783431"/>
              <a:gd name="connsiteY74" fmla="*/ 21432 h 1090613"/>
              <a:gd name="connsiteX75" fmla="*/ 695325 w 783431"/>
              <a:gd name="connsiteY75" fmla="*/ 2382 h 1090613"/>
              <a:gd name="connsiteX76" fmla="*/ 628650 w 783431"/>
              <a:gd name="connsiteY76" fmla="*/ 0 h 1090613"/>
              <a:gd name="connsiteX77" fmla="*/ 552450 w 783431"/>
              <a:gd name="connsiteY77" fmla="*/ 52388 h 1090613"/>
              <a:gd name="connsiteX78" fmla="*/ 538162 w 783431"/>
              <a:gd name="connsiteY78" fmla="*/ 90488 h 1090613"/>
              <a:gd name="connsiteX79" fmla="*/ 445294 w 783431"/>
              <a:gd name="connsiteY79" fmla="*/ 126207 h 1090613"/>
              <a:gd name="connsiteX80" fmla="*/ 397669 w 783431"/>
              <a:gd name="connsiteY80" fmla="*/ 159544 h 1090613"/>
              <a:gd name="connsiteX81" fmla="*/ 376237 w 783431"/>
              <a:gd name="connsiteY81" fmla="*/ 190500 h 1090613"/>
              <a:gd name="connsiteX82" fmla="*/ 350044 w 783431"/>
              <a:gd name="connsiteY82" fmla="*/ 140494 h 1090613"/>
              <a:gd name="connsiteX83" fmla="*/ 316706 w 783431"/>
              <a:gd name="connsiteY83" fmla="*/ 140494 h 1090613"/>
              <a:gd name="connsiteX84" fmla="*/ 304800 w 783431"/>
              <a:gd name="connsiteY84" fmla="*/ 166688 h 1090613"/>
              <a:gd name="connsiteX85" fmla="*/ 280987 w 783431"/>
              <a:gd name="connsiteY85" fmla="*/ 230982 h 1090613"/>
              <a:gd name="connsiteX86" fmla="*/ 154781 w 783431"/>
              <a:gd name="connsiteY86" fmla="*/ 223838 h 1090613"/>
              <a:gd name="connsiteX87" fmla="*/ 140494 w 783431"/>
              <a:gd name="connsiteY87" fmla="*/ 245269 h 1090613"/>
              <a:gd name="connsiteX88" fmla="*/ 138112 w 783431"/>
              <a:gd name="connsiteY88" fmla="*/ 280988 h 1090613"/>
              <a:gd name="connsiteX89" fmla="*/ 66675 w 783431"/>
              <a:gd name="connsiteY89" fmla="*/ 309563 h 1090613"/>
              <a:gd name="connsiteX90" fmla="*/ 54769 w 783431"/>
              <a:gd name="connsiteY90" fmla="*/ 323850 h 1090613"/>
              <a:gd name="connsiteX91" fmla="*/ 66675 w 783431"/>
              <a:gd name="connsiteY91" fmla="*/ 381000 h 1090613"/>
              <a:gd name="connsiteX92" fmla="*/ 19050 w 783431"/>
              <a:gd name="connsiteY92" fmla="*/ 423863 h 1090613"/>
              <a:gd name="connsiteX93" fmla="*/ 26194 w 783431"/>
              <a:gd name="connsiteY93" fmla="*/ 490538 h 1090613"/>
              <a:gd name="connsiteX94" fmla="*/ 33337 w 783431"/>
              <a:gd name="connsiteY94" fmla="*/ 554832 h 1090613"/>
              <a:gd name="connsiteX95" fmla="*/ 0 w 783431"/>
              <a:gd name="connsiteY95" fmla="*/ 614363 h 1090613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604837 w 783431"/>
              <a:gd name="connsiteY12" fmla="*/ 1085850 h 1131094"/>
              <a:gd name="connsiteX13" fmla="*/ 585787 w 783431"/>
              <a:gd name="connsiteY13" fmla="*/ 1035844 h 1131094"/>
              <a:gd name="connsiteX14" fmla="*/ 607219 w 783431"/>
              <a:gd name="connsiteY14" fmla="*/ 1021557 h 1131094"/>
              <a:gd name="connsiteX15" fmla="*/ 645319 w 783431"/>
              <a:gd name="connsiteY15" fmla="*/ 1016794 h 1131094"/>
              <a:gd name="connsiteX16" fmla="*/ 685800 w 783431"/>
              <a:gd name="connsiteY16" fmla="*/ 997744 h 1131094"/>
              <a:gd name="connsiteX17" fmla="*/ 716756 w 783431"/>
              <a:gd name="connsiteY17" fmla="*/ 1002507 h 1131094"/>
              <a:gd name="connsiteX18" fmla="*/ 738187 w 783431"/>
              <a:gd name="connsiteY18" fmla="*/ 969169 h 1131094"/>
              <a:gd name="connsiteX19" fmla="*/ 783431 w 783431"/>
              <a:gd name="connsiteY19" fmla="*/ 933450 h 1131094"/>
              <a:gd name="connsiteX20" fmla="*/ 776287 w 783431"/>
              <a:gd name="connsiteY20" fmla="*/ 907257 h 1131094"/>
              <a:gd name="connsiteX21" fmla="*/ 752475 w 783431"/>
              <a:gd name="connsiteY21" fmla="*/ 888207 h 1131094"/>
              <a:gd name="connsiteX22" fmla="*/ 752475 w 783431"/>
              <a:gd name="connsiteY22" fmla="*/ 864394 h 1131094"/>
              <a:gd name="connsiteX23" fmla="*/ 728662 w 783431"/>
              <a:gd name="connsiteY23" fmla="*/ 852488 h 1131094"/>
              <a:gd name="connsiteX24" fmla="*/ 711994 w 783431"/>
              <a:gd name="connsiteY24" fmla="*/ 802482 h 1131094"/>
              <a:gd name="connsiteX25" fmla="*/ 688181 w 783431"/>
              <a:gd name="connsiteY25" fmla="*/ 814388 h 1131094"/>
              <a:gd name="connsiteX26" fmla="*/ 659606 w 783431"/>
              <a:gd name="connsiteY26" fmla="*/ 814388 h 1131094"/>
              <a:gd name="connsiteX27" fmla="*/ 647700 w 783431"/>
              <a:gd name="connsiteY27" fmla="*/ 847725 h 1131094"/>
              <a:gd name="connsiteX28" fmla="*/ 623887 w 783431"/>
              <a:gd name="connsiteY28" fmla="*/ 847725 h 1131094"/>
              <a:gd name="connsiteX29" fmla="*/ 576262 w 783431"/>
              <a:gd name="connsiteY29" fmla="*/ 828675 h 1131094"/>
              <a:gd name="connsiteX30" fmla="*/ 554831 w 783431"/>
              <a:gd name="connsiteY30" fmla="*/ 816769 h 1131094"/>
              <a:gd name="connsiteX31" fmla="*/ 547687 w 783431"/>
              <a:gd name="connsiteY31" fmla="*/ 783432 h 1131094"/>
              <a:gd name="connsiteX32" fmla="*/ 561975 w 783431"/>
              <a:gd name="connsiteY32" fmla="*/ 754857 h 1131094"/>
              <a:gd name="connsiteX33" fmla="*/ 533400 w 783431"/>
              <a:gd name="connsiteY33" fmla="*/ 733425 h 1131094"/>
              <a:gd name="connsiteX34" fmla="*/ 509587 w 783431"/>
              <a:gd name="connsiteY34" fmla="*/ 711994 h 1131094"/>
              <a:gd name="connsiteX35" fmla="*/ 473869 w 783431"/>
              <a:gd name="connsiteY35" fmla="*/ 711994 h 1131094"/>
              <a:gd name="connsiteX36" fmla="*/ 435769 w 783431"/>
              <a:gd name="connsiteY36" fmla="*/ 711994 h 1131094"/>
              <a:gd name="connsiteX37" fmla="*/ 438150 w 783431"/>
              <a:gd name="connsiteY37" fmla="*/ 669132 h 1131094"/>
              <a:gd name="connsiteX38" fmla="*/ 428625 w 783431"/>
              <a:gd name="connsiteY38" fmla="*/ 642938 h 1131094"/>
              <a:gd name="connsiteX39" fmla="*/ 423862 w 783431"/>
              <a:gd name="connsiteY39" fmla="*/ 607219 h 1131094"/>
              <a:gd name="connsiteX40" fmla="*/ 426244 w 783431"/>
              <a:gd name="connsiteY40" fmla="*/ 578644 h 1131094"/>
              <a:gd name="connsiteX41" fmla="*/ 440531 w 783431"/>
              <a:gd name="connsiteY41" fmla="*/ 566738 h 1131094"/>
              <a:gd name="connsiteX42" fmla="*/ 450056 w 783431"/>
              <a:gd name="connsiteY42" fmla="*/ 535782 h 1131094"/>
              <a:gd name="connsiteX43" fmla="*/ 457200 w 783431"/>
              <a:gd name="connsiteY43" fmla="*/ 519113 h 1131094"/>
              <a:gd name="connsiteX44" fmla="*/ 481012 w 783431"/>
              <a:gd name="connsiteY44" fmla="*/ 526257 h 1131094"/>
              <a:gd name="connsiteX45" fmla="*/ 495300 w 783431"/>
              <a:gd name="connsiteY45" fmla="*/ 576263 h 1131094"/>
              <a:gd name="connsiteX46" fmla="*/ 507206 w 783431"/>
              <a:gd name="connsiteY46" fmla="*/ 581025 h 1131094"/>
              <a:gd name="connsiteX47" fmla="*/ 526256 w 783431"/>
              <a:gd name="connsiteY47" fmla="*/ 583407 h 1131094"/>
              <a:gd name="connsiteX48" fmla="*/ 554831 w 783431"/>
              <a:gd name="connsiteY48" fmla="*/ 583407 h 1131094"/>
              <a:gd name="connsiteX49" fmla="*/ 557212 w 783431"/>
              <a:gd name="connsiteY49" fmla="*/ 547688 h 1131094"/>
              <a:gd name="connsiteX50" fmla="*/ 545306 w 783431"/>
              <a:gd name="connsiteY50" fmla="*/ 502444 h 1131094"/>
              <a:gd name="connsiteX51" fmla="*/ 545306 w 783431"/>
              <a:gd name="connsiteY51" fmla="*/ 476250 h 1131094"/>
              <a:gd name="connsiteX52" fmla="*/ 581025 w 783431"/>
              <a:gd name="connsiteY52" fmla="*/ 454819 h 1131094"/>
              <a:gd name="connsiteX53" fmla="*/ 604837 w 783431"/>
              <a:gd name="connsiteY53" fmla="*/ 435769 h 1131094"/>
              <a:gd name="connsiteX54" fmla="*/ 640556 w 783431"/>
              <a:gd name="connsiteY54" fmla="*/ 414338 h 1131094"/>
              <a:gd name="connsiteX55" fmla="*/ 645319 w 783431"/>
              <a:gd name="connsiteY55" fmla="*/ 395288 h 1131094"/>
              <a:gd name="connsiteX56" fmla="*/ 633412 w 783431"/>
              <a:gd name="connsiteY56" fmla="*/ 371475 h 1131094"/>
              <a:gd name="connsiteX57" fmla="*/ 614362 w 783431"/>
              <a:gd name="connsiteY57" fmla="*/ 369094 h 1131094"/>
              <a:gd name="connsiteX58" fmla="*/ 609600 w 783431"/>
              <a:gd name="connsiteY58" fmla="*/ 366713 h 1131094"/>
              <a:gd name="connsiteX59" fmla="*/ 597694 w 783431"/>
              <a:gd name="connsiteY59" fmla="*/ 357188 h 1131094"/>
              <a:gd name="connsiteX60" fmla="*/ 611981 w 783431"/>
              <a:gd name="connsiteY60" fmla="*/ 345282 h 1131094"/>
              <a:gd name="connsiteX61" fmla="*/ 652462 w 783431"/>
              <a:gd name="connsiteY61" fmla="*/ 316707 h 1131094"/>
              <a:gd name="connsiteX62" fmla="*/ 678656 w 783431"/>
              <a:gd name="connsiteY62" fmla="*/ 264319 h 1131094"/>
              <a:gd name="connsiteX63" fmla="*/ 666750 w 783431"/>
              <a:gd name="connsiteY63" fmla="*/ 242888 h 1131094"/>
              <a:gd name="connsiteX64" fmla="*/ 638175 w 783431"/>
              <a:gd name="connsiteY64" fmla="*/ 219075 h 1131094"/>
              <a:gd name="connsiteX65" fmla="*/ 642937 w 783431"/>
              <a:gd name="connsiteY65" fmla="*/ 180975 h 1131094"/>
              <a:gd name="connsiteX66" fmla="*/ 673894 w 783431"/>
              <a:gd name="connsiteY66" fmla="*/ 171450 h 1131094"/>
              <a:gd name="connsiteX67" fmla="*/ 700087 w 783431"/>
              <a:gd name="connsiteY67" fmla="*/ 142875 h 1131094"/>
              <a:gd name="connsiteX68" fmla="*/ 700087 w 783431"/>
              <a:gd name="connsiteY68" fmla="*/ 111919 h 1131094"/>
              <a:gd name="connsiteX69" fmla="*/ 666750 w 783431"/>
              <a:gd name="connsiteY69" fmla="*/ 107157 h 1131094"/>
              <a:gd name="connsiteX70" fmla="*/ 645319 w 783431"/>
              <a:gd name="connsiteY70" fmla="*/ 102394 h 1131094"/>
              <a:gd name="connsiteX71" fmla="*/ 645319 w 783431"/>
              <a:gd name="connsiteY71" fmla="*/ 102394 h 1131094"/>
              <a:gd name="connsiteX72" fmla="*/ 678656 w 783431"/>
              <a:gd name="connsiteY72" fmla="*/ 69057 h 1131094"/>
              <a:gd name="connsiteX73" fmla="*/ 685800 w 783431"/>
              <a:gd name="connsiteY73" fmla="*/ 40482 h 1131094"/>
              <a:gd name="connsiteX74" fmla="*/ 678656 w 783431"/>
              <a:gd name="connsiteY74" fmla="*/ 21432 h 1131094"/>
              <a:gd name="connsiteX75" fmla="*/ 695325 w 783431"/>
              <a:gd name="connsiteY75" fmla="*/ 2382 h 1131094"/>
              <a:gd name="connsiteX76" fmla="*/ 628650 w 783431"/>
              <a:gd name="connsiteY76" fmla="*/ 0 h 1131094"/>
              <a:gd name="connsiteX77" fmla="*/ 552450 w 783431"/>
              <a:gd name="connsiteY77" fmla="*/ 52388 h 1131094"/>
              <a:gd name="connsiteX78" fmla="*/ 538162 w 783431"/>
              <a:gd name="connsiteY78" fmla="*/ 90488 h 1131094"/>
              <a:gd name="connsiteX79" fmla="*/ 445294 w 783431"/>
              <a:gd name="connsiteY79" fmla="*/ 126207 h 1131094"/>
              <a:gd name="connsiteX80" fmla="*/ 397669 w 783431"/>
              <a:gd name="connsiteY80" fmla="*/ 159544 h 1131094"/>
              <a:gd name="connsiteX81" fmla="*/ 376237 w 783431"/>
              <a:gd name="connsiteY81" fmla="*/ 190500 h 1131094"/>
              <a:gd name="connsiteX82" fmla="*/ 350044 w 783431"/>
              <a:gd name="connsiteY82" fmla="*/ 140494 h 1131094"/>
              <a:gd name="connsiteX83" fmla="*/ 316706 w 783431"/>
              <a:gd name="connsiteY83" fmla="*/ 140494 h 1131094"/>
              <a:gd name="connsiteX84" fmla="*/ 304800 w 783431"/>
              <a:gd name="connsiteY84" fmla="*/ 166688 h 1131094"/>
              <a:gd name="connsiteX85" fmla="*/ 280987 w 783431"/>
              <a:gd name="connsiteY85" fmla="*/ 230982 h 1131094"/>
              <a:gd name="connsiteX86" fmla="*/ 154781 w 783431"/>
              <a:gd name="connsiteY86" fmla="*/ 223838 h 1131094"/>
              <a:gd name="connsiteX87" fmla="*/ 140494 w 783431"/>
              <a:gd name="connsiteY87" fmla="*/ 245269 h 1131094"/>
              <a:gd name="connsiteX88" fmla="*/ 138112 w 783431"/>
              <a:gd name="connsiteY88" fmla="*/ 280988 h 1131094"/>
              <a:gd name="connsiteX89" fmla="*/ 66675 w 783431"/>
              <a:gd name="connsiteY89" fmla="*/ 309563 h 1131094"/>
              <a:gd name="connsiteX90" fmla="*/ 54769 w 783431"/>
              <a:gd name="connsiteY90" fmla="*/ 323850 h 1131094"/>
              <a:gd name="connsiteX91" fmla="*/ 66675 w 783431"/>
              <a:gd name="connsiteY91" fmla="*/ 381000 h 1131094"/>
              <a:gd name="connsiteX92" fmla="*/ 19050 w 783431"/>
              <a:gd name="connsiteY92" fmla="*/ 423863 h 1131094"/>
              <a:gd name="connsiteX93" fmla="*/ 26194 w 783431"/>
              <a:gd name="connsiteY93" fmla="*/ 490538 h 1131094"/>
              <a:gd name="connsiteX94" fmla="*/ 33337 w 783431"/>
              <a:gd name="connsiteY94" fmla="*/ 554832 h 1131094"/>
              <a:gd name="connsiteX95" fmla="*/ 0 w 783431"/>
              <a:gd name="connsiteY95" fmla="*/ 614363 h 1131094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323850 w 783431"/>
              <a:gd name="connsiteY12" fmla="*/ 1123949 h 1131094"/>
              <a:gd name="connsiteX13" fmla="*/ 604837 w 783431"/>
              <a:gd name="connsiteY13" fmla="*/ 1085850 h 1131094"/>
              <a:gd name="connsiteX14" fmla="*/ 585787 w 783431"/>
              <a:gd name="connsiteY14" fmla="*/ 1035844 h 1131094"/>
              <a:gd name="connsiteX15" fmla="*/ 607219 w 783431"/>
              <a:gd name="connsiteY15" fmla="*/ 1021557 h 1131094"/>
              <a:gd name="connsiteX16" fmla="*/ 645319 w 783431"/>
              <a:gd name="connsiteY16" fmla="*/ 1016794 h 1131094"/>
              <a:gd name="connsiteX17" fmla="*/ 685800 w 783431"/>
              <a:gd name="connsiteY17" fmla="*/ 997744 h 1131094"/>
              <a:gd name="connsiteX18" fmla="*/ 716756 w 783431"/>
              <a:gd name="connsiteY18" fmla="*/ 1002507 h 1131094"/>
              <a:gd name="connsiteX19" fmla="*/ 738187 w 783431"/>
              <a:gd name="connsiteY19" fmla="*/ 969169 h 1131094"/>
              <a:gd name="connsiteX20" fmla="*/ 783431 w 783431"/>
              <a:gd name="connsiteY20" fmla="*/ 933450 h 1131094"/>
              <a:gd name="connsiteX21" fmla="*/ 776287 w 783431"/>
              <a:gd name="connsiteY21" fmla="*/ 907257 h 1131094"/>
              <a:gd name="connsiteX22" fmla="*/ 752475 w 783431"/>
              <a:gd name="connsiteY22" fmla="*/ 888207 h 1131094"/>
              <a:gd name="connsiteX23" fmla="*/ 752475 w 783431"/>
              <a:gd name="connsiteY23" fmla="*/ 864394 h 1131094"/>
              <a:gd name="connsiteX24" fmla="*/ 728662 w 783431"/>
              <a:gd name="connsiteY24" fmla="*/ 852488 h 1131094"/>
              <a:gd name="connsiteX25" fmla="*/ 711994 w 783431"/>
              <a:gd name="connsiteY25" fmla="*/ 802482 h 1131094"/>
              <a:gd name="connsiteX26" fmla="*/ 688181 w 783431"/>
              <a:gd name="connsiteY26" fmla="*/ 814388 h 1131094"/>
              <a:gd name="connsiteX27" fmla="*/ 659606 w 783431"/>
              <a:gd name="connsiteY27" fmla="*/ 814388 h 1131094"/>
              <a:gd name="connsiteX28" fmla="*/ 647700 w 783431"/>
              <a:gd name="connsiteY28" fmla="*/ 847725 h 1131094"/>
              <a:gd name="connsiteX29" fmla="*/ 623887 w 783431"/>
              <a:gd name="connsiteY29" fmla="*/ 847725 h 1131094"/>
              <a:gd name="connsiteX30" fmla="*/ 576262 w 783431"/>
              <a:gd name="connsiteY30" fmla="*/ 828675 h 1131094"/>
              <a:gd name="connsiteX31" fmla="*/ 554831 w 783431"/>
              <a:gd name="connsiteY31" fmla="*/ 816769 h 1131094"/>
              <a:gd name="connsiteX32" fmla="*/ 547687 w 783431"/>
              <a:gd name="connsiteY32" fmla="*/ 783432 h 1131094"/>
              <a:gd name="connsiteX33" fmla="*/ 561975 w 783431"/>
              <a:gd name="connsiteY33" fmla="*/ 754857 h 1131094"/>
              <a:gd name="connsiteX34" fmla="*/ 533400 w 783431"/>
              <a:gd name="connsiteY34" fmla="*/ 733425 h 1131094"/>
              <a:gd name="connsiteX35" fmla="*/ 509587 w 783431"/>
              <a:gd name="connsiteY35" fmla="*/ 711994 h 1131094"/>
              <a:gd name="connsiteX36" fmla="*/ 473869 w 783431"/>
              <a:gd name="connsiteY36" fmla="*/ 711994 h 1131094"/>
              <a:gd name="connsiteX37" fmla="*/ 435769 w 783431"/>
              <a:gd name="connsiteY37" fmla="*/ 711994 h 1131094"/>
              <a:gd name="connsiteX38" fmla="*/ 438150 w 783431"/>
              <a:gd name="connsiteY38" fmla="*/ 669132 h 1131094"/>
              <a:gd name="connsiteX39" fmla="*/ 428625 w 783431"/>
              <a:gd name="connsiteY39" fmla="*/ 642938 h 1131094"/>
              <a:gd name="connsiteX40" fmla="*/ 423862 w 783431"/>
              <a:gd name="connsiteY40" fmla="*/ 607219 h 1131094"/>
              <a:gd name="connsiteX41" fmla="*/ 426244 w 783431"/>
              <a:gd name="connsiteY41" fmla="*/ 578644 h 1131094"/>
              <a:gd name="connsiteX42" fmla="*/ 440531 w 783431"/>
              <a:gd name="connsiteY42" fmla="*/ 566738 h 1131094"/>
              <a:gd name="connsiteX43" fmla="*/ 450056 w 783431"/>
              <a:gd name="connsiteY43" fmla="*/ 535782 h 1131094"/>
              <a:gd name="connsiteX44" fmla="*/ 457200 w 783431"/>
              <a:gd name="connsiteY44" fmla="*/ 519113 h 1131094"/>
              <a:gd name="connsiteX45" fmla="*/ 481012 w 783431"/>
              <a:gd name="connsiteY45" fmla="*/ 526257 h 1131094"/>
              <a:gd name="connsiteX46" fmla="*/ 495300 w 783431"/>
              <a:gd name="connsiteY46" fmla="*/ 576263 h 1131094"/>
              <a:gd name="connsiteX47" fmla="*/ 507206 w 783431"/>
              <a:gd name="connsiteY47" fmla="*/ 581025 h 1131094"/>
              <a:gd name="connsiteX48" fmla="*/ 526256 w 783431"/>
              <a:gd name="connsiteY48" fmla="*/ 583407 h 1131094"/>
              <a:gd name="connsiteX49" fmla="*/ 554831 w 783431"/>
              <a:gd name="connsiteY49" fmla="*/ 583407 h 1131094"/>
              <a:gd name="connsiteX50" fmla="*/ 557212 w 783431"/>
              <a:gd name="connsiteY50" fmla="*/ 547688 h 1131094"/>
              <a:gd name="connsiteX51" fmla="*/ 545306 w 783431"/>
              <a:gd name="connsiteY51" fmla="*/ 502444 h 1131094"/>
              <a:gd name="connsiteX52" fmla="*/ 545306 w 783431"/>
              <a:gd name="connsiteY52" fmla="*/ 476250 h 1131094"/>
              <a:gd name="connsiteX53" fmla="*/ 581025 w 783431"/>
              <a:gd name="connsiteY53" fmla="*/ 454819 h 1131094"/>
              <a:gd name="connsiteX54" fmla="*/ 604837 w 783431"/>
              <a:gd name="connsiteY54" fmla="*/ 435769 h 1131094"/>
              <a:gd name="connsiteX55" fmla="*/ 640556 w 783431"/>
              <a:gd name="connsiteY55" fmla="*/ 414338 h 1131094"/>
              <a:gd name="connsiteX56" fmla="*/ 645319 w 783431"/>
              <a:gd name="connsiteY56" fmla="*/ 395288 h 1131094"/>
              <a:gd name="connsiteX57" fmla="*/ 633412 w 783431"/>
              <a:gd name="connsiteY57" fmla="*/ 371475 h 1131094"/>
              <a:gd name="connsiteX58" fmla="*/ 614362 w 783431"/>
              <a:gd name="connsiteY58" fmla="*/ 369094 h 1131094"/>
              <a:gd name="connsiteX59" fmla="*/ 609600 w 783431"/>
              <a:gd name="connsiteY59" fmla="*/ 366713 h 1131094"/>
              <a:gd name="connsiteX60" fmla="*/ 597694 w 783431"/>
              <a:gd name="connsiteY60" fmla="*/ 357188 h 1131094"/>
              <a:gd name="connsiteX61" fmla="*/ 611981 w 783431"/>
              <a:gd name="connsiteY61" fmla="*/ 345282 h 1131094"/>
              <a:gd name="connsiteX62" fmla="*/ 652462 w 783431"/>
              <a:gd name="connsiteY62" fmla="*/ 316707 h 1131094"/>
              <a:gd name="connsiteX63" fmla="*/ 678656 w 783431"/>
              <a:gd name="connsiteY63" fmla="*/ 264319 h 1131094"/>
              <a:gd name="connsiteX64" fmla="*/ 666750 w 783431"/>
              <a:gd name="connsiteY64" fmla="*/ 242888 h 1131094"/>
              <a:gd name="connsiteX65" fmla="*/ 638175 w 783431"/>
              <a:gd name="connsiteY65" fmla="*/ 219075 h 1131094"/>
              <a:gd name="connsiteX66" fmla="*/ 642937 w 783431"/>
              <a:gd name="connsiteY66" fmla="*/ 180975 h 1131094"/>
              <a:gd name="connsiteX67" fmla="*/ 673894 w 783431"/>
              <a:gd name="connsiteY67" fmla="*/ 171450 h 1131094"/>
              <a:gd name="connsiteX68" fmla="*/ 700087 w 783431"/>
              <a:gd name="connsiteY68" fmla="*/ 142875 h 1131094"/>
              <a:gd name="connsiteX69" fmla="*/ 700087 w 783431"/>
              <a:gd name="connsiteY69" fmla="*/ 111919 h 1131094"/>
              <a:gd name="connsiteX70" fmla="*/ 666750 w 783431"/>
              <a:gd name="connsiteY70" fmla="*/ 107157 h 1131094"/>
              <a:gd name="connsiteX71" fmla="*/ 645319 w 783431"/>
              <a:gd name="connsiteY71" fmla="*/ 102394 h 1131094"/>
              <a:gd name="connsiteX72" fmla="*/ 645319 w 783431"/>
              <a:gd name="connsiteY72" fmla="*/ 102394 h 1131094"/>
              <a:gd name="connsiteX73" fmla="*/ 678656 w 783431"/>
              <a:gd name="connsiteY73" fmla="*/ 69057 h 1131094"/>
              <a:gd name="connsiteX74" fmla="*/ 685800 w 783431"/>
              <a:gd name="connsiteY74" fmla="*/ 40482 h 1131094"/>
              <a:gd name="connsiteX75" fmla="*/ 678656 w 783431"/>
              <a:gd name="connsiteY75" fmla="*/ 21432 h 1131094"/>
              <a:gd name="connsiteX76" fmla="*/ 695325 w 783431"/>
              <a:gd name="connsiteY76" fmla="*/ 2382 h 1131094"/>
              <a:gd name="connsiteX77" fmla="*/ 628650 w 783431"/>
              <a:gd name="connsiteY77" fmla="*/ 0 h 1131094"/>
              <a:gd name="connsiteX78" fmla="*/ 552450 w 783431"/>
              <a:gd name="connsiteY78" fmla="*/ 52388 h 1131094"/>
              <a:gd name="connsiteX79" fmla="*/ 538162 w 783431"/>
              <a:gd name="connsiteY79" fmla="*/ 90488 h 1131094"/>
              <a:gd name="connsiteX80" fmla="*/ 445294 w 783431"/>
              <a:gd name="connsiteY80" fmla="*/ 126207 h 1131094"/>
              <a:gd name="connsiteX81" fmla="*/ 397669 w 783431"/>
              <a:gd name="connsiteY81" fmla="*/ 159544 h 1131094"/>
              <a:gd name="connsiteX82" fmla="*/ 376237 w 783431"/>
              <a:gd name="connsiteY82" fmla="*/ 190500 h 1131094"/>
              <a:gd name="connsiteX83" fmla="*/ 350044 w 783431"/>
              <a:gd name="connsiteY83" fmla="*/ 140494 h 1131094"/>
              <a:gd name="connsiteX84" fmla="*/ 316706 w 783431"/>
              <a:gd name="connsiteY84" fmla="*/ 140494 h 1131094"/>
              <a:gd name="connsiteX85" fmla="*/ 304800 w 783431"/>
              <a:gd name="connsiteY85" fmla="*/ 166688 h 1131094"/>
              <a:gd name="connsiteX86" fmla="*/ 280987 w 783431"/>
              <a:gd name="connsiteY86" fmla="*/ 230982 h 1131094"/>
              <a:gd name="connsiteX87" fmla="*/ 154781 w 783431"/>
              <a:gd name="connsiteY87" fmla="*/ 223838 h 1131094"/>
              <a:gd name="connsiteX88" fmla="*/ 140494 w 783431"/>
              <a:gd name="connsiteY88" fmla="*/ 245269 h 1131094"/>
              <a:gd name="connsiteX89" fmla="*/ 138112 w 783431"/>
              <a:gd name="connsiteY89" fmla="*/ 280988 h 1131094"/>
              <a:gd name="connsiteX90" fmla="*/ 66675 w 783431"/>
              <a:gd name="connsiteY90" fmla="*/ 309563 h 1131094"/>
              <a:gd name="connsiteX91" fmla="*/ 54769 w 783431"/>
              <a:gd name="connsiteY91" fmla="*/ 323850 h 1131094"/>
              <a:gd name="connsiteX92" fmla="*/ 66675 w 783431"/>
              <a:gd name="connsiteY92" fmla="*/ 381000 h 1131094"/>
              <a:gd name="connsiteX93" fmla="*/ 19050 w 783431"/>
              <a:gd name="connsiteY93" fmla="*/ 423863 h 1131094"/>
              <a:gd name="connsiteX94" fmla="*/ 26194 w 783431"/>
              <a:gd name="connsiteY94" fmla="*/ 490538 h 1131094"/>
              <a:gd name="connsiteX95" fmla="*/ 33337 w 783431"/>
              <a:gd name="connsiteY95" fmla="*/ 554832 h 1131094"/>
              <a:gd name="connsiteX96" fmla="*/ 0 w 783431"/>
              <a:gd name="connsiteY96" fmla="*/ 614363 h 1131094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604837 w 783431"/>
              <a:gd name="connsiteY13" fmla="*/ 1085850 h 1164431"/>
              <a:gd name="connsiteX14" fmla="*/ 585787 w 783431"/>
              <a:gd name="connsiteY14" fmla="*/ 1035844 h 1164431"/>
              <a:gd name="connsiteX15" fmla="*/ 607219 w 783431"/>
              <a:gd name="connsiteY15" fmla="*/ 1021557 h 1164431"/>
              <a:gd name="connsiteX16" fmla="*/ 645319 w 783431"/>
              <a:gd name="connsiteY16" fmla="*/ 1016794 h 1164431"/>
              <a:gd name="connsiteX17" fmla="*/ 685800 w 783431"/>
              <a:gd name="connsiteY17" fmla="*/ 997744 h 1164431"/>
              <a:gd name="connsiteX18" fmla="*/ 716756 w 783431"/>
              <a:gd name="connsiteY18" fmla="*/ 1002507 h 1164431"/>
              <a:gd name="connsiteX19" fmla="*/ 738187 w 783431"/>
              <a:gd name="connsiteY19" fmla="*/ 969169 h 1164431"/>
              <a:gd name="connsiteX20" fmla="*/ 783431 w 783431"/>
              <a:gd name="connsiteY20" fmla="*/ 933450 h 1164431"/>
              <a:gd name="connsiteX21" fmla="*/ 776287 w 783431"/>
              <a:gd name="connsiteY21" fmla="*/ 907257 h 1164431"/>
              <a:gd name="connsiteX22" fmla="*/ 752475 w 783431"/>
              <a:gd name="connsiteY22" fmla="*/ 888207 h 1164431"/>
              <a:gd name="connsiteX23" fmla="*/ 752475 w 783431"/>
              <a:gd name="connsiteY23" fmla="*/ 864394 h 1164431"/>
              <a:gd name="connsiteX24" fmla="*/ 728662 w 783431"/>
              <a:gd name="connsiteY24" fmla="*/ 852488 h 1164431"/>
              <a:gd name="connsiteX25" fmla="*/ 711994 w 783431"/>
              <a:gd name="connsiteY25" fmla="*/ 802482 h 1164431"/>
              <a:gd name="connsiteX26" fmla="*/ 688181 w 783431"/>
              <a:gd name="connsiteY26" fmla="*/ 814388 h 1164431"/>
              <a:gd name="connsiteX27" fmla="*/ 659606 w 783431"/>
              <a:gd name="connsiteY27" fmla="*/ 814388 h 1164431"/>
              <a:gd name="connsiteX28" fmla="*/ 647700 w 783431"/>
              <a:gd name="connsiteY28" fmla="*/ 847725 h 1164431"/>
              <a:gd name="connsiteX29" fmla="*/ 623887 w 783431"/>
              <a:gd name="connsiteY29" fmla="*/ 847725 h 1164431"/>
              <a:gd name="connsiteX30" fmla="*/ 576262 w 783431"/>
              <a:gd name="connsiteY30" fmla="*/ 828675 h 1164431"/>
              <a:gd name="connsiteX31" fmla="*/ 554831 w 783431"/>
              <a:gd name="connsiteY31" fmla="*/ 816769 h 1164431"/>
              <a:gd name="connsiteX32" fmla="*/ 547687 w 783431"/>
              <a:gd name="connsiteY32" fmla="*/ 783432 h 1164431"/>
              <a:gd name="connsiteX33" fmla="*/ 561975 w 783431"/>
              <a:gd name="connsiteY33" fmla="*/ 754857 h 1164431"/>
              <a:gd name="connsiteX34" fmla="*/ 533400 w 783431"/>
              <a:gd name="connsiteY34" fmla="*/ 733425 h 1164431"/>
              <a:gd name="connsiteX35" fmla="*/ 509587 w 783431"/>
              <a:gd name="connsiteY35" fmla="*/ 711994 h 1164431"/>
              <a:gd name="connsiteX36" fmla="*/ 473869 w 783431"/>
              <a:gd name="connsiteY36" fmla="*/ 711994 h 1164431"/>
              <a:gd name="connsiteX37" fmla="*/ 435769 w 783431"/>
              <a:gd name="connsiteY37" fmla="*/ 711994 h 1164431"/>
              <a:gd name="connsiteX38" fmla="*/ 438150 w 783431"/>
              <a:gd name="connsiteY38" fmla="*/ 669132 h 1164431"/>
              <a:gd name="connsiteX39" fmla="*/ 428625 w 783431"/>
              <a:gd name="connsiteY39" fmla="*/ 642938 h 1164431"/>
              <a:gd name="connsiteX40" fmla="*/ 423862 w 783431"/>
              <a:gd name="connsiteY40" fmla="*/ 607219 h 1164431"/>
              <a:gd name="connsiteX41" fmla="*/ 426244 w 783431"/>
              <a:gd name="connsiteY41" fmla="*/ 578644 h 1164431"/>
              <a:gd name="connsiteX42" fmla="*/ 440531 w 783431"/>
              <a:gd name="connsiteY42" fmla="*/ 566738 h 1164431"/>
              <a:gd name="connsiteX43" fmla="*/ 450056 w 783431"/>
              <a:gd name="connsiteY43" fmla="*/ 535782 h 1164431"/>
              <a:gd name="connsiteX44" fmla="*/ 457200 w 783431"/>
              <a:gd name="connsiteY44" fmla="*/ 519113 h 1164431"/>
              <a:gd name="connsiteX45" fmla="*/ 481012 w 783431"/>
              <a:gd name="connsiteY45" fmla="*/ 526257 h 1164431"/>
              <a:gd name="connsiteX46" fmla="*/ 495300 w 783431"/>
              <a:gd name="connsiteY46" fmla="*/ 576263 h 1164431"/>
              <a:gd name="connsiteX47" fmla="*/ 507206 w 783431"/>
              <a:gd name="connsiteY47" fmla="*/ 581025 h 1164431"/>
              <a:gd name="connsiteX48" fmla="*/ 526256 w 783431"/>
              <a:gd name="connsiteY48" fmla="*/ 583407 h 1164431"/>
              <a:gd name="connsiteX49" fmla="*/ 554831 w 783431"/>
              <a:gd name="connsiteY49" fmla="*/ 583407 h 1164431"/>
              <a:gd name="connsiteX50" fmla="*/ 557212 w 783431"/>
              <a:gd name="connsiteY50" fmla="*/ 547688 h 1164431"/>
              <a:gd name="connsiteX51" fmla="*/ 545306 w 783431"/>
              <a:gd name="connsiteY51" fmla="*/ 502444 h 1164431"/>
              <a:gd name="connsiteX52" fmla="*/ 545306 w 783431"/>
              <a:gd name="connsiteY52" fmla="*/ 476250 h 1164431"/>
              <a:gd name="connsiteX53" fmla="*/ 581025 w 783431"/>
              <a:gd name="connsiteY53" fmla="*/ 454819 h 1164431"/>
              <a:gd name="connsiteX54" fmla="*/ 604837 w 783431"/>
              <a:gd name="connsiteY54" fmla="*/ 435769 h 1164431"/>
              <a:gd name="connsiteX55" fmla="*/ 640556 w 783431"/>
              <a:gd name="connsiteY55" fmla="*/ 414338 h 1164431"/>
              <a:gd name="connsiteX56" fmla="*/ 645319 w 783431"/>
              <a:gd name="connsiteY56" fmla="*/ 395288 h 1164431"/>
              <a:gd name="connsiteX57" fmla="*/ 633412 w 783431"/>
              <a:gd name="connsiteY57" fmla="*/ 371475 h 1164431"/>
              <a:gd name="connsiteX58" fmla="*/ 614362 w 783431"/>
              <a:gd name="connsiteY58" fmla="*/ 369094 h 1164431"/>
              <a:gd name="connsiteX59" fmla="*/ 609600 w 783431"/>
              <a:gd name="connsiteY59" fmla="*/ 366713 h 1164431"/>
              <a:gd name="connsiteX60" fmla="*/ 597694 w 783431"/>
              <a:gd name="connsiteY60" fmla="*/ 357188 h 1164431"/>
              <a:gd name="connsiteX61" fmla="*/ 611981 w 783431"/>
              <a:gd name="connsiteY61" fmla="*/ 345282 h 1164431"/>
              <a:gd name="connsiteX62" fmla="*/ 652462 w 783431"/>
              <a:gd name="connsiteY62" fmla="*/ 316707 h 1164431"/>
              <a:gd name="connsiteX63" fmla="*/ 678656 w 783431"/>
              <a:gd name="connsiteY63" fmla="*/ 264319 h 1164431"/>
              <a:gd name="connsiteX64" fmla="*/ 666750 w 783431"/>
              <a:gd name="connsiteY64" fmla="*/ 242888 h 1164431"/>
              <a:gd name="connsiteX65" fmla="*/ 638175 w 783431"/>
              <a:gd name="connsiteY65" fmla="*/ 219075 h 1164431"/>
              <a:gd name="connsiteX66" fmla="*/ 642937 w 783431"/>
              <a:gd name="connsiteY66" fmla="*/ 180975 h 1164431"/>
              <a:gd name="connsiteX67" fmla="*/ 673894 w 783431"/>
              <a:gd name="connsiteY67" fmla="*/ 171450 h 1164431"/>
              <a:gd name="connsiteX68" fmla="*/ 700087 w 783431"/>
              <a:gd name="connsiteY68" fmla="*/ 142875 h 1164431"/>
              <a:gd name="connsiteX69" fmla="*/ 700087 w 783431"/>
              <a:gd name="connsiteY69" fmla="*/ 111919 h 1164431"/>
              <a:gd name="connsiteX70" fmla="*/ 666750 w 783431"/>
              <a:gd name="connsiteY70" fmla="*/ 107157 h 1164431"/>
              <a:gd name="connsiteX71" fmla="*/ 645319 w 783431"/>
              <a:gd name="connsiteY71" fmla="*/ 102394 h 1164431"/>
              <a:gd name="connsiteX72" fmla="*/ 645319 w 783431"/>
              <a:gd name="connsiteY72" fmla="*/ 102394 h 1164431"/>
              <a:gd name="connsiteX73" fmla="*/ 678656 w 783431"/>
              <a:gd name="connsiteY73" fmla="*/ 69057 h 1164431"/>
              <a:gd name="connsiteX74" fmla="*/ 685800 w 783431"/>
              <a:gd name="connsiteY74" fmla="*/ 40482 h 1164431"/>
              <a:gd name="connsiteX75" fmla="*/ 678656 w 783431"/>
              <a:gd name="connsiteY75" fmla="*/ 21432 h 1164431"/>
              <a:gd name="connsiteX76" fmla="*/ 695325 w 783431"/>
              <a:gd name="connsiteY76" fmla="*/ 2382 h 1164431"/>
              <a:gd name="connsiteX77" fmla="*/ 628650 w 783431"/>
              <a:gd name="connsiteY77" fmla="*/ 0 h 1164431"/>
              <a:gd name="connsiteX78" fmla="*/ 552450 w 783431"/>
              <a:gd name="connsiteY78" fmla="*/ 52388 h 1164431"/>
              <a:gd name="connsiteX79" fmla="*/ 538162 w 783431"/>
              <a:gd name="connsiteY79" fmla="*/ 90488 h 1164431"/>
              <a:gd name="connsiteX80" fmla="*/ 445294 w 783431"/>
              <a:gd name="connsiteY80" fmla="*/ 126207 h 1164431"/>
              <a:gd name="connsiteX81" fmla="*/ 397669 w 783431"/>
              <a:gd name="connsiteY81" fmla="*/ 159544 h 1164431"/>
              <a:gd name="connsiteX82" fmla="*/ 376237 w 783431"/>
              <a:gd name="connsiteY82" fmla="*/ 190500 h 1164431"/>
              <a:gd name="connsiteX83" fmla="*/ 350044 w 783431"/>
              <a:gd name="connsiteY83" fmla="*/ 140494 h 1164431"/>
              <a:gd name="connsiteX84" fmla="*/ 316706 w 783431"/>
              <a:gd name="connsiteY84" fmla="*/ 140494 h 1164431"/>
              <a:gd name="connsiteX85" fmla="*/ 304800 w 783431"/>
              <a:gd name="connsiteY85" fmla="*/ 166688 h 1164431"/>
              <a:gd name="connsiteX86" fmla="*/ 280987 w 783431"/>
              <a:gd name="connsiteY86" fmla="*/ 230982 h 1164431"/>
              <a:gd name="connsiteX87" fmla="*/ 154781 w 783431"/>
              <a:gd name="connsiteY87" fmla="*/ 223838 h 1164431"/>
              <a:gd name="connsiteX88" fmla="*/ 140494 w 783431"/>
              <a:gd name="connsiteY88" fmla="*/ 245269 h 1164431"/>
              <a:gd name="connsiteX89" fmla="*/ 138112 w 783431"/>
              <a:gd name="connsiteY89" fmla="*/ 280988 h 1164431"/>
              <a:gd name="connsiteX90" fmla="*/ 66675 w 783431"/>
              <a:gd name="connsiteY90" fmla="*/ 309563 h 1164431"/>
              <a:gd name="connsiteX91" fmla="*/ 54769 w 783431"/>
              <a:gd name="connsiteY91" fmla="*/ 323850 h 1164431"/>
              <a:gd name="connsiteX92" fmla="*/ 66675 w 783431"/>
              <a:gd name="connsiteY92" fmla="*/ 381000 h 1164431"/>
              <a:gd name="connsiteX93" fmla="*/ 19050 w 783431"/>
              <a:gd name="connsiteY93" fmla="*/ 423863 h 1164431"/>
              <a:gd name="connsiteX94" fmla="*/ 26194 w 783431"/>
              <a:gd name="connsiteY94" fmla="*/ 490538 h 1164431"/>
              <a:gd name="connsiteX95" fmla="*/ 33337 w 783431"/>
              <a:gd name="connsiteY95" fmla="*/ 554832 h 1164431"/>
              <a:gd name="connsiteX96" fmla="*/ 0 w 783431"/>
              <a:gd name="connsiteY96" fmla="*/ 614363 h 1164431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354806 w 783431"/>
              <a:gd name="connsiteY13" fmla="*/ 1152524 h 1164431"/>
              <a:gd name="connsiteX14" fmla="*/ 604837 w 783431"/>
              <a:gd name="connsiteY14" fmla="*/ 1085850 h 1164431"/>
              <a:gd name="connsiteX15" fmla="*/ 585787 w 783431"/>
              <a:gd name="connsiteY15" fmla="*/ 1035844 h 1164431"/>
              <a:gd name="connsiteX16" fmla="*/ 607219 w 783431"/>
              <a:gd name="connsiteY16" fmla="*/ 1021557 h 1164431"/>
              <a:gd name="connsiteX17" fmla="*/ 645319 w 783431"/>
              <a:gd name="connsiteY17" fmla="*/ 1016794 h 1164431"/>
              <a:gd name="connsiteX18" fmla="*/ 685800 w 783431"/>
              <a:gd name="connsiteY18" fmla="*/ 997744 h 1164431"/>
              <a:gd name="connsiteX19" fmla="*/ 716756 w 783431"/>
              <a:gd name="connsiteY19" fmla="*/ 1002507 h 1164431"/>
              <a:gd name="connsiteX20" fmla="*/ 738187 w 783431"/>
              <a:gd name="connsiteY20" fmla="*/ 969169 h 1164431"/>
              <a:gd name="connsiteX21" fmla="*/ 783431 w 783431"/>
              <a:gd name="connsiteY21" fmla="*/ 933450 h 1164431"/>
              <a:gd name="connsiteX22" fmla="*/ 776287 w 783431"/>
              <a:gd name="connsiteY22" fmla="*/ 907257 h 1164431"/>
              <a:gd name="connsiteX23" fmla="*/ 752475 w 783431"/>
              <a:gd name="connsiteY23" fmla="*/ 888207 h 1164431"/>
              <a:gd name="connsiteX24" fmla="*/ 752475 w 783431"/>
              <a:gd name="connsiteY24" fmla="*/ 864394 h 1164431"/>
              <a:gd name="connsiteX25" fmla="*/ 728662 w 783431"/>
              <a:gd name="connsiteY25" fmla="*/ 852488 h 1164431"/>
              <a:gd name="connsiteX26" fmla="*/ 711994 w 783431"/>
              <a:gd name="connsiteY26" fmla="*/ 802482 h 1164431"/>
              <a:gd name="connsiteX27" fmla="*/ 688181 w 783431"/>
              <a:gd name="connsiteY27" fmla="*/ 814388 h 1164431"/>
              <a:gd name="connsiteX28" fmla="*/ 659606 w 783431"/>
              <a:gd name="connsiteY28" fmla="*/ 814388 h 1164431"/>
              <a:gd name="connsiteX29" fmla="*/ 647700 w 783431"/>
              <a:gd name="connsiteY29" fmla="*/ 847725 h 1164431"/>
              <a:gd name="connsiteX30" fmla="*/ 623887 w 783431"/>
              <a:gd name="connsiteY30" fmla="*/ 847725 h 1164431"/>
              <a:gd name="connsiteX31" fmla="*/ 576262 w 783431"/>
              <a:gd name="connsiteY31" fmla="*/ 828675 h 1164431"/>
              <a:gd name="connsiteX32" fmla="*/ 554831 w 783431"/>
              <a:gd name="connsiteY32" fmla="*/ 816769 h 1164431"/>
              <a:gd name="connsiteX33" fmla="*/ 547687 w 783431"/>
              <a:gd name="connsiteY33" fmla="*/ 783432 h 1164431"/>
              <a:gd name="connsiteX34" fmla="*/ 561975 w 783431"/>
              <a:gd name="connsiteY34" fmla="*/ 754857 h 1164431"/>
              <a:gd name="connsiteX35" fmla="*/ 533400 w 783431"/>
              <a:gd name="connsiteY35" fmla="*/ 733425 h 1164431"/>
              <a:gd name="connsiteX36" fmla="*/ 509587 w 783431"/>
              <a:gd name="connsiteY36" fmla="*/ 711994 h 1164431"/>
              <a:gd name="connsiteX37" fmla="*/ 473869 w 783431"/>
              <a:gd name="connsiteY37" fmla="*/ 711994 h 1164431"/>
              <a:gd name="connsiteX38" fmla="*/ 435769 w 783431"/>
              <a:gd name="connsiteY38" fmla="*/ 711994 h 1164431"/>
              <a:gd name="connsiteX39" fmla="*/ 438150 w 783431"/>
              <a:gd name="connsiteY39" fmla="*/ 669132 h 1164431"/>
              <a:gd name="connsiteX40" fmla="*/ 428625 w 783431"/>
              <a:gd name="connsiteY40" fmla="*/ 642938 h 1164431"/>
              <a:gd name="connsiteX41" fmla="*/ 423862 w 783431"/>
              <a:gd name="connsiteY41" fmla="*/ 607219 h 1164431"/>
              <a:gd name="connsiteX42" fmla="*/ 426244 w 783431"/>
              <a:gd name="connsiteY42" fmla="*/ 578644 h 1164431"/>
              <a:gd name="connsiteX43" fmla="*/ 440531 w 783431"/>
              <a:gd name="connsiteY43" fmla="*/ 566738 h 1164431"/>
              <a:gd name="connsiteX44" fmla="*/ 450056 w 783431"/>
              <a:gd name="connsiteY44" fmla="*/ 535782 h 1164431"/>
              <a:gd name="connsiteX45" fmla="*/ 457200 w 783431"/>
              <a:gd name="connsiteY45" fmla="*/ 519113 h 1164431"/>
              <a:gd name="connsiteX46" fmla="*/ 481012 w 783431"/>
              <a:gd name="connsiteY46" fmla="*/ 526257 h 1164431"/>
              <a:gd name="connsiteX47" fmla="*/ 495300 w 783431"/>
              <a:gd name="connsiteY47" fmla="*/ 576263 h 1164431"/>
              <a:gd name="connsiteX48" fmla="*/ 507206 w 783431"/>
              <a:gd name="connsiteY48" fmla="*/ 581025 h 1164431"/>
              <a:gd name="connsiteX49" fmla="*/ 526256 w 783431"/>
              <a:gd name="connsiteY49" fmla="*/ 583407 h 1164431"/>
              <a:gd name="connsiteX50" fmla="*/ 554831 w 783431"/>
              <a:gd name="connsiteY50" fmla="*/ 583407 h 1164431"/>
              <a:gd name="connsiteX51" fmla="*/ 557212 w 783431"/>
              <a:gd name="connsiteY51" fmla="*/ 547688 h 1164431"/>
              <a:gd name="connsiteX52" fmla="*/ 545306 w 783431"/>
              <a:gd name="connsiteY52" fmla="*/ 502444 h 1164431"/>
              <a:gd name="connsiteX53" fmla="*/ 545306 w 783431"/>
              <a:gd name="connsiteY53" fmla="*/ 476250 h 1164431"/>
              <a:gd name="connsiteX54" fmla="*/ 581025 w 783431"/>
              <a:gd name="connsiteY54" fmla="*/ 454819 h 1164431"/>
              <a:gd name="connsiteX55" fmla="*/ 604837 w 783431"/>
              <a:gd name="connsiteY55" fmla="*/ 435769 h 1164431"/>
              <a:gd name="connsiteX56" fmla="*/ 640556 w 783431"/>
              <a:gd name="connsiteY56" fmla="*/ 414338 h 1164431"/>
              <a:gd name="connsiteX57" fmla="*/ 645319 w 783431"/>
              <a:gd name="connsiteY57" fmla="*/ 395288 h 1164431"/>
              <a:gd name="connsiteX58" fmla="*/ 633412 w 783431"/>
              <a:gd name="connsiteY58" fmla="*/ 371475 h 1164431"/>
              <a:gd name="connsiteX59" fmla="*/ 614362 w 783431"/>
              <a:gd name="connsiteY59" fmla="*/ 369094 h 1164431"/>
              <a:gd name="connsiteX60" fmla="*/ 609600 w 783431"/>
              <a:gd name="connsiteY60" fmla="*/ 366713 h 1164431"/>
              <a:gd name="connsiteX61" fmla="*/ 597694 w 783431"/>
              <a:gd name="connsiteY61" fmla="*/ 357188 h 1164431"/>
              <a:gd name="connsiteX62" fmla="*/ 611981 w 783431"/>
              <a:gd name="connsiteY62" fmla="*/ 345282 h 1164431"/>
              <a:gd name="connsiteX63" fmla="*/ 652462 w 783431"/>
              <a:gd name="connsiteY63" fmla="*/ 316707 h 1164431"/>
              <a:gd name="connsiteX64" fmla="*/ 678656 w 783431"/>
              <a:gd name="connsiteY64" fmla="*/ 264319 h 1164431"/>
              <a:gd name="connsiteX65" fmla="*/ 666750 w 783431"/>
              <a:gd name="connsiteY65" fmla="*/ 242888 h 1164431"/>
              <a:gd name="connsiteX66" fmla="*/ 638175 w 783431"/>
              <a:gd name="connsiteY66" fmla="*/ 219075 h 1164431"/>
              <a:gd name="connsiteX67" fmla="*/ 642937 w 783431"/>
              <a:gd name="connsiteY67" fmla="*/ 180975 h 1164431"/>
              <a:gd name="connsiteX68" fmla="*/ 673894 w 783431"/>
              <a:gd name="connsiteY68" fmla="*/ 171450 h 1164431"/>
              <a:gd name="connsiteX69" fmla="*/ 700087 w 783431"/>
              <a:gd name="connsiteY69" fmla="*/ 142875 h 1164431"/>
              <a:gd name="connsiteX70" fmla="*/ 700087 w 783431"/>
              <a:gd name="connsiteY70" fmla="*/ 111919 h 1164431"/>
              <a:gd name="connsiteX71" fmla="*/ 666750 w 783431"/>
              <a:gd name="connsiteY71" fmla="*/ 107157 h 1164431"/>
              <a:gd name="connsiteX72" fmla="*/ 645319 w 783431"/>
              <a:gd name="connsiteY72" fmla="*/ 102394 h 1164431"/>
              <a:gd name="connsiteX73" fmla="*/ 645319 w 783431"/>
              <a:gd name="connsiteY73" fmla="*/ 102394 h 1164431"/>
              <a:gd name="connsiteX74" fmla="*/ 678656 w 783431"/>
              <a:gd name="connsiteY74" fmla="*/ 69057 h 1164431"/>
              <a:gd name="connsiteX75" fmla="*/ 685800 w 783431"/>
              <a:gd name="connsiteY75" fmla="*/ 40482 h 1164431"/>
              <a:gd name="connsiteX76" fmla="*/ 678656 w 783431"/>
              <a:gd name="connsiteY76" fmla="*/ 21432 h 1164431"/>
              <a:gd name="connsiteX77" fmla="*/ 695325 w 783431"/>
              <a:gd name="connsiteY77" fmla="*/ 2382 h 1164431"/>
              <a:gd name="connsiteX78" fmla="*/ 628650 w 783431"/>
              <a:gd name="connsiteY78" fmla="*/ 0 h 1164431"/>
              <a:gd name="connsiteX79" fmla="*/ 552450 w 783431"/>
              <a:gd name="connsiteY79" fmla="*/ 52388 h 1164431"/>
              <a:gd name="connsiteX80" fmla="*/ 538162 w 783431"/>
              <a:gd name="connsiteY80" fmla="*/ 90488 h 1164431"/>
              <a:gd name="connsiteX81" fmla="*/ 445294 w 783431"/>
              <a:gd name="connsiteY81" fmla="*/ 126207 h 1164431"/>
              <a:gd name="connsiteX82" fmla="*/ 397669 w 783431"/>
              <a:gd name="connsiteY82" fmla="*/ 159544 h 1164431"/>
              <a:gd name="connsiteX83" fmla="*/ 376237 w 783431"/>
              <a:gd name="connsiteY83" fmla="*/ 190500 h 1164431"/>
              <a:gd name="connsiteX84" fmla="*/ 350044 w 783431"/>
              <a:gd name="connsiteY84" fmla="*/ 140494 h 1164431"/>
              <a:gd name="connsiteX85" fmla="*/ 316706 w 783431"/>
              <a:gd name="connsiteY85" fmla="*/ 140494 h 1164431"/>
              <a:gd name="connsiteX86" fmla="*/ 304800 w 783431"/>
              <a:gd name="connsiteY86" fmla="*/ 166688 h 1164431"/>
              <a:gd name="connsiteX87" fmla="*/ 280987 w 783431"/>
              <a:gd name="connsiteY87" fmla="*/ 230982 h 1164431"/>
              <a:gd name="connsiteX88" fmla="*/ 154781 w 783431"/>
              <a:gd name="connsiteY88" fmla="*/ 223838 h 1164431"/>
              <a:gd name="connsiteX89" fmla="*/ 140494 w 783431"/>
              <a:gd name="connsiteY89" fmla="*/ 245269 h 1164431"/>
              <a:gd name="connsiteX90" fmla="*/ 138112 w 783431"/>
              <a:gd name="connsiteY90" fmla="*/ 280988 h 1164431"/>
              <a:gd name="connsiteX91" fmla="*/ 66675 w 783431"/>
              <a:gd name="connsiteY91" fmla="*/ 309563 h 1164431"/>
              <a:gd name="connsiteX92" fmla="*/ 54769 w 783431"/>
              <a:gd name="connsiteY92" fmla="*/ 323850 h 1164431"/>
              <a:gd name="connsiteX93" fmla="*/ 66675 w 783431"/>
              <a:gd name="connsiteY93" fmla="*/ 381000 h 1164431"/>
              <a:gd name="connsiteX94" fmla="*/ 19050 w 783431"/>
              <a:gd name="connsiteY94" fmla="*/ 423863 h 1164431"/>
              <a:gd name="connsiteX95" fmla="*/ 26194 w 783431"/>
              <a:gd name="connsiteY95" fmla="*/ 490538 h 1164431"/>
              <a:gd name="connsiteX96" fmla="*/ 33337 w 783431"/>
              <a:gd name="connsiteY96" fmla="*/ 554832 h 1164431"/>
              <a:gd name="connsiteX97" fmla="*/ 0 w 783431"/>
              <a:gd name="connsiteY97" fmla="*/ 614363 h 1164431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604837 w 783431"/>
              <a:gd name="connsiteY14" fmla="*/ 1085850 h 1200149"/>
              <a:gd name="connsiteX15" fmla="*/ 585787 w 783431"/>
              <a:gd name="connsiteY15" fmla="*/ 1035844 h 1200149"/>
              <a:gd name="connsiteX16" fmla="*/ 607219 w 783431"/>
              <a:gd name="connsiteY16" fmla="*/ 1021557 h 1200149"/>
              <a:gd name="connsiteX17" fmla="*/ 645319 w 783431"/>
              <a:gd name="connsiteY17" fmla="*/ 1016794 h 1200149"/>
              <a:gd name="connsiteX18" fmla="*/ 685800 w 783431"/>
              <a:gd name="connsiteY18" fmla="*/ 997744 h 1200149"/>
              <a:gd name="connsiteX19" fmla="*/ 716756 w 783431"/>
              <a:gd name="connsiteY19" fmla="*/ 1002507 h 1200149"/>
              <a:gd name="connsiteX20" fmla="*/ 738187 w 783431"/>
              <a:gd name="connsiteY20" fmla="*/ 969169 h 1200149"/>
              <a:gd name="connsiteX21" fmla="*/ 783431 w 783431"/>
              <a:gd name="connsiteY21" fmla="*/ 933450 h 1200149"/>
              <a:gd name="connsiteX22" fmla="*/ 776287 w 783431"/>
              <a:gd name="connsiteY22" fmla="*/ 907257 h 1200149"/>
              <a:gd name="connsiteX23" fmla="*/ 752475 w 783431"/>
              <a:gd name="connsiteY23" fmla="*/ 888207 h 1200149"/>
              <a:gd name="connsiteX24" fmla="*/ 752475 w 783431"/>
              <a:gd name="connsiteY24" fmla="*/ 864394 h 1200149"/>
              <a:gd name="connsiteX25" fmla="*/ 728662 w 783431"/>
              <a:gd name="connsiteY25" fmla="*/ 852488 h 1200149"/>
              <a:gd name="connsiteX26" fmla="*/ 711994 w 783431"/>
              <a:gd name="connsiteY26" fmla="*/ 802482 h 1200149"/>
              <a:gd name="connsiteX27" fmla="*/ 688181 w 783431"/>
              <a:gd name="connsiteY27" fmla="*/ 814388 h 1200149"/>
              <a:gd name="connsiteX28" fmla="*/ 659606 w 783431"/>
              <a:gd name="connsiteY28" fmla="*/ 814388 h 1200149"/>
              <a:gd name="connsiteX29" fmla="*/ 647700 w 783431"/>
              <a:gd name="connsiteY29" fmla="*/ 847725 h 1200149"/>
              <a:gd name="connsiteX30" fmla="*/ 623887 w 783431"/>
              <a:gd name="connsiteY30" fmla="*/ 847725 h 1200149"/>
              <a:gd name="connsiteX31" fmla="*/ 576262 w 783431"/>
              <a:gd name="connsiteY31" fmla="*/ 828675 h 1200149"/>
              <a:gd name="connsiteX32" fmla="*/ 554831 w 783431"/>
              <a:gd name="connsiteY32" fmla="*/ 816769 h 1200149"/>
              <a:gd name="connsiteX33" fmla="*/ 547687 w 783431"/>
              <a:gd name="connsiteY33" fmla="*/ 783432 h 1200149"/>
              <a:gd name="connsiteX34" fmla="*/ 561975 w 783431"/>
              <a:gd name="connsiteY34" fmla="*/ 754857 h 1200149"/>
              <a:gd name="connsiteX35" fmla="*/ 533400 w 783431"/>
              <a:gd name="connsiteY35" fmla="*/ 733425 h 1200149"/>
              <a:gd name="connsiteX36" fmla="*/ 509587 w 783431"/>
              <a:gd name="connsiteY36" fmla="*/ 711994 h 1200149"/>
              <a:gd name="connsiteX37" fmla="*/ 473869 w 783431"/>
              <a:gd name="connsiteY37" fmla="*/ 711994 h 1200149"/>
              <a:gd name="connsiteX38" fmla="*/ 435769 w 783431"/>
              <a:gd name="connsiteY38" fmla="*/ 711994 h 1200149"/>
              <a:gd name="connsiteX39" fmla="*/ 438150 w 783431"/>
              <a:gd name="connsiteY39" fmla="*/ 669132 h 1200149"/>
              <a:gd name="connsiteX40" fmla="*/ 428625 w 783431"/>
              <a:gd name="connsiteY40" fmla="*/ 642938 h 1200149"/>
              <a:gd name="connsiteX41" fmla="*/ 423862 w 783431"/>
              <a:gd name="connsiteY41" fmla="*/ 607219 h 1200149"/>
              <a:gd name="connsiteX42" fmla="*/ 426244 w 783431"/>
              <a:gd name="connsiteY42" fmla="*/ 578644 h 1200149"/>
              <a:gd name="connsiteX43" fmla="*/ 440531 w 783431"/>
              <a:gd name="connsiteY43" fmla="*/ 566738 h 1200149"/>
              <a:gd name="connsiteX44" fmla="*/ 450056 w 783431"/>
              <a:gd name="connsiteY44" fmla="*/ 535782 h 1200149"/>
              <a:gd name="connsiteX45" fmla="*/ 457200 w 783431"/>
              <a:gd name="connsiteY45" fmla="*/ 519113 h 1200149"/>
              <a:gd name="connsiteX46" fmla="*/ 481012 w 783431"/>
              <a:gd name="connsiteY46" fmla="*/ 526257 h 1200149"/>
              <a:gd name="connsiteX47" fmla="*/ 495300 w 783431"/>
              <a:gd name="connsiteY47" fmla="*/ 576263 h 1200149"/>
              <a:gd name="connsiteX48" fmla="*/ 507206 w 783431"/>
              <a:gd name="connsiteY48" fmla="*/ 581025 h 1200149"/>
              <a:gd name="connsiteX49" fmla="*/ 526256 w 783431"/>
              <a:gd name="connsiteY49" fmla="*/ 583407 h 1200149"/>
              <a:gd name="connsiteX50" fmla="*/ 554831 w 783431"/>
              <a:gd name="connsiteY50" fmla="*/ 583407 h 1200149"/>
              <a:gd name="connsiteX51" fmla="*/ 557212 w 783431"/>
              <a:gd name="connsiteY51" fmla="*/ 547688 h 1200149"/>
              <a:gd name="connsiteX52" fmla="*/ 545306 w 783431"/>
              <a:gd name="connsiteY52" fmla="*/ 502444 h 1200149"/>
              <a:gd name="connsiteX53" fmla="*/ 545306 w 783431"/>
              <a:gd name="connsiteY53" fmla="*/ 476250 h 1200149"/>
              <a:gd name="connsiteX54" fmla="*/ 581025 w 783431"/>
              <a:gd name="connsiteY54" fmla="*/ 454819 h 1200149"/>
              <a:gd name="connsiteX55" fmla="*/ 604837 w 783431"/>
              <a:gd name="connsiteY55" fmla="*/ 435769 h 1200149"/>
              <a:gd name="connsiteX56" fmla="*/ 640556 w 783431"/>
              <a:gd name="connsiteY56" fmla="*/ 414338 h 1200149"/>
              <a:gd name="connsiteX57" fmla="*/ 645319 w 783431"/>
              <a:gd name="connsiteY57" fmla="*/ 395288 h 1200149"/>
              <a:gd name="connsiteX58" fmla="*/ 633412 w 783431"/>
              <a:gd name="connsiteY58" fmla="*/ 371475 h 1200149"/>
              <a:gd name="connsiteX59" fmla="*/ 614362 w 783431"/>
              <a:gd name="connsiteY59" fmla="*/ 369094 h 1200149"/>
              <a:gd name="connsiteX60" fmla="*/ 609600 w 783431"/>
              <a:gd name="connsiteY60" fmla="*/ 366713 h 1200149"/>
              <a:gd name="connsiteX61" fmla="*/ 597694 w 783431"/>
              <a:gd name="connsiteY61" fmla="*/ 357188 h 1200149"/>
              <a:gd name="connsiteX62" fmla="*/ 611981 w 783431"/>
              <a:gd name="connsiteY62" fmla="*/ 345282 h 1200149"/>
              <a:gd name="connsiteX63" fmla="*/ 652462 w 783431"/>
              <a:gd name="connsiteY63" fmla="*/ 316707 h 1200149"/>
              <a:gd name="connsiteX64" fmla="*/ 678656 w 783431"/>
              <a:gd name="connsiteY64" fmla="*/ 264319 h 1200149"/>
              <a:gd name="connsiteX65" fmla="*/ 666750 w 783431"/>
              <a:gd name="connsiteY65" fmla="*/ 242888 h 1200149"/>
              <a:gd name="connsiteX66" fmla="*/ 638175 w 783431"/>
              <a:gd name="connsiteY66" fmla="*/ 219075 h 1200149"/>
              <a:gd name="connsiteX67" fmla="*/ 642937 w 783431"/>
              <a:gd name="connsiteY67" fmla="*/ 180975 h 1200149"/>
              <a:gd name="connsiteX68" fmla="*/ 673894 w 783431"/>
              <a:gd name="connsiteY68" fmla="*/ 171450 h 1200149"/>
              <a:gd name="connsiteX69" fmla="*/ 700087 w 783431"/>
              <a:gd name="connsiteY69" fmla="*/ 142875 h 1200149"/>
              <a:gd name="connsiteX70" fmla="*/ 700087 w 783431"/>
              <a:gd name="connsiteY70" fmla="*/ 111919 h 1200149"/>
              <a:gd name="connsiteX71" fmla="*/ 666750 w 783431"/>
              <a:gd name="connsiteY71" fmla="*/ 107157 h 1200149"/>
              <a:gd name="connsiteX72" fmla="*/ 645319 w 783431"/>
              <a:gd name="connsiteY72" fmla="*/ 102394 h 1200149"/>
              <a:gd name="connsiteX73" fmla="*/ 645319 w 783431"/>
              <a:gd name="connsiteY73" fmla="*/ 102394 h 1200149"/>
              <a:gd name="connsiteX74" fmla="*/ 678656 w 783431"/>
              <a:gd name="connsiteY74" fmla="*/ 69057 h 1200149"/>
              <a:gd name="connsiteX75" fmla="*/ 685800 w 783431"/>
              <a:gd name="connsiteY75" fmla="*/ 40482 h 1200149"/>
              <a:gd name="connsiteX76" fmla="*/ 678656 w 783431"/>
              <a:gd name="connsiteY76" fmla="*/ 21432 h 1200149"/>
              <a:gd name="connsiteX77" fmla="*/ 695325 w 783431"/>
              <a:gd name="connsiteY77" fmla="*/ 2382 h 1200149"/>
              <a:gd name="connsiteX78" fmla="*/ 628650 w 783431"/>
              <a:gd name="connsiteY78" fmla="*/ 0 h 1200149"/>
              <a:gd name="connsiteX79" fmla="*/ 552450 w 783431"/>
              <a:gd name="connsiteY79" fmla="*/ 52388 h 1200149"/>
              <a:gd name="connsiteX80" fmla="*/ 538162 w 783431"/>
              <a:gd name="connsiteY80" fmla="*/ 90488 h 1200149"/>
              <a:gd name="connsiteX81" fmla="*/ 445294 w 783431"/>
              <a:gd name="connsiteY81" fmla="*/ 126207 h 1200149"/>
              <a:gd name="connsiteX82" fmla="*/ 397669 w 783431"/>
              <a:gd name="connsiteY82" fmla="*/ 159544 h 1200149"/>
              <a:gd name="connsiteX83" fmla="*/ 376237 w 783431"/>
              <a:gd name="connsiteY83" fmla="*/ 190500 h 1200149"/>
              <a:gd name="connsiteX84" fmla="*/ 350044 w 783431"/>
              <a:gd name="connsiteY84" fmla="*/ 140494 h 1200149"/>
              <a:gd name="connsiteX85" fmla="*/ 316706 w 783431"/>
              <a:gd name="connsiteY85" fmla="*/ 140494 h 1200149"/>
              <a:gd name="connsiteX86" fmla="*/ 304800 w 783431"/>
              <a:gd name="connsiteY86" fmla="*/ 166688 h 1200149"/>
              <a:gd name="connsiteX87" fmla="*/ 280987 w 783431"/>
              <a:gd name="connsiteY87" fmla="*/ 230982 h 1200149"/>
              <a:gd name="connsiteX88" fmla="*/ 154781 w 783431"/>
              <a:gd name="connsiteY88" fmla="*/ 223838 h 1200149"/>
              <a:gd name="connsiteX89" fmla="*/ 140494 w 783431"/>
              <a:gd name="connsiteY89" fmla="*/ 245269 h 1200149"/>
              <a:gd name="connsiteX90" fmla="*/ 138112 w 783431"/>
              <a:gd name="connsiteY90" fmla="*/ 280988 h 1200149"/>
              <a:gd name="connsiteX91" fmla="*/ 66675 w 783431"/>
              <a:gd name="connsiteY91" fmla="*/ 309563 h 1200149"/>
              <a:gd name="connsiteX92" fmla="*/ 54769 w 783431"/>
              <a:gd name="connsiteY92" fmla="*/ 323850 h 1200149"/>
              <a:gd name="connsiteX93" fmla="*/ 66675 w 783431"/>
              <a:gd name="connsiteY93" fmla="*/ 381000 h 1200149"/>
              <a:gd name="connsiteX94" fmla="*/ 19050 w 783431"/>
              <a:gd name="connsiteY94" fmla="*/ 423863 h 1200149"/>
              <a:gd name="connsiteX95" fmla="*/ 26194 w 783431"/>
              <a:gd name="connsiteY95" fmla="*/ 490538 h 1200149"/>
              <a:gd name="connsiteX96" fmla="*/ 33337 w 783431"/>
              <a:gd name="connsiteY96" fmla="*/ 554832 h 1200149"/>
              <a:gd name="connsiteX97" fmla="*/ 0 w 783431"/>
              <a:gd name="connsiteY97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57212 w 783431"/>
              <a:gd name="connsiteY14" fmla="*/ 1109662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92931 w 783431"/>
              <a:gd name="connsiteY14" fmla="*/ 1126331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45306 w 783431"/>
              <a:gd name="connsiteY14" fmla="*/ 1145381 h 1200149"/>
              <a:gd name="connsiteX15" fmla="*/ 592931 w 783431"/>
              <a:gd name="connsiteY15" fmla="*/ 1126331 h 1200149"/>
              <a:gd name="connsiteX16" fmla="*/ 604837 w 783431"/>
              <a:gd name="connsiteY16" fmla="*/ 1085850 h 1200149"/>
              <a:gd name="connsiteX17" fmla="*/ 585787 w 783431"/>
              <a:gd name="connsiteY17" fmla="*/ 1035844 h 1200149"/>
              <a:gd name="connsiteX18" fmla="*/ 607219 w 783431"/>
              <a:gd name="connsiteY18" fmla="*/ 1021557 h 1200149"/>
              <a:gd name="connsiteX19" fmla="*/ 645319 w 783431"/>
              <a:gd name="connsiteY19" fmla="*/ 1016794 h 1200149"/>
              <a:gd name="connsiteX20" fmla="*/ 685800 w 783431"/>
              <a:gd name="connsiteY20" fmla="*/ 997744 h 1200149"/>
              <a:gd name="connsiteX21" fmla="*/ 716756 w 783431"/>
              <a:gd name="connsiteY21" fmla="*/ 1002507 h 1200149"/>
              <a:gd name="connsiteX22" fmla="*/ 738187 w 783431"/>
              <a:gd name="connsiteY22" fmla="*/ 969169 h 1200149"/>
              <a:gd name="connsiteX23" fmla="*/ 783431 w 783431"/>
              <a:gd name="connsiteY23" fmla="*/ 933450 h 1200149"/>
              <a:gd name="connsiteX24" fmla="*/ 776287 w 783431"/>
              <a:gd name="connsiteY24" fmla="*/ 907257 h 1200149"/>
              <a:gd name="connsiteX25" fmla="*/ 752475 w 783431"/>
              <a:gd name="connsiteY25" fmla="*/ 888207 h 1200149"/>
              <a:gd name="connsiteX26" fmla="*/ 752475 w 783431"/>
              <a:gd name="connsiteY26" fmla="*/ 864394 h 1200149"/>
              <a:gd name="connsiteX27" fmla="*/ 728662 w 783431"/>
              <a:gd name="connsiteY27" fmla="*/ 852488 h 1200149"/>
              <a:gd name="connsiteX28" fmla="*/ 711994 w 783431"/>
              <a:gd name="connsiteY28" fmla="*/ 802482 h 1200149"/>
              <a:gd name="connsiteX29" fmla="*/ 688181 w 783431"/>
              <a:gd name="connsiteY29" fmla="*/ 814388 h 1200149"/>
              <a:gd name="connsiteX30" fmla="*/ 659606 w 783431"/>
              <a:gd name="connsiteY30" fmla="*/ 814388 h 1200149"/>
              <a:gd name="connsiteX31" fmla="*/ 647700 w 783431"/>
              <a:gd name="connsiteY31" fmla="*/ 847725 h 1200149"/>
              <a:gd name="connsiteX32" fmla="*/ 623887 w 783431"/>
              <a:gd name="connsiteY32" fmla="*/ 847725 h 1200149"/>
              <a:gd name="connsiteX33" fmla="*/ 576262 w 783431"/>
              <a:gd name="connsiteY33" fmla="*/ 828675 h 1200149"/>
              <a:gd name="connsiteX34" fmla="*/ 554831 w 783431"/>
              <a:gd name="connsiteY34" fmla="*/ 816769 h 1200149"/>
              <a:gd name="connsiteX35" fmla="*/ 547687 w 783431"/>
              <a:gd name="connsiteY35" fmla="*/ 783432 h 1200149"/>
              <a:gd name="connsiteX36" fmla="*/ 561975 w 783431"/>
              <a:gd name="connsiteY36" fmla="*/ 754857 h 1200149"/>
              <a:gd name="connsiteX37" fmla="*/ 533400 w 783431"/>
              <a:gd name="connsiteY37" fmla="*/ 733425 h 1200149"/>
              <a:gd name="connsiteX38" fmla="*/ 509587 w 783431"/>
              <a:gd name="connsiteY38" fmla="*/ 711994 h 1200149"/>
              <a:gd name="connsiteX39" fmla="*/ 473869 w 783431"/>
              <a:gd name="connsiteY39" fmla="*/ 711994 h 1200149"/>
              <a:gd name="connsiteX40" fmla="*/ 435769 w 783431"/>
              <a:gd name="connsiteY40" fmla="*/ 711994 h 1200149"/>
              <a:gd name="connsiteX41" fmla="*/ 438150 w 783431"/>
              <a:gd name="connsiteY41" fmla="*/ 669132 h 1200149"/>
              <a:gd name="connsiteX42" fmla="*/ 428625 w 783431"/>
              <a:gd name="connsiteY42" fmla="*/ 642938 h 1200149"/>
              <a:gd name="connsiteX43" fmla="*/ 423862 w 783431"/>
              <a:gd name="connsiteY43" fmla="*/ 607219 h 1200149"/>
              <a:gd name="connsiteX44" fmla="*/ 426244 w 783431"/>
              <a:gd name="connsiteY44" fmla="*/ 578644 h 1200149"/>
              <a:gd name="connsiteX45" fmla="*/ 440531 w 783431"/>
              <a:gd name="connsiteY45" fmla="*/ 566738 h 1200149"/>
              <a:gd name="connsiteX46" fmla="*/ 450056 w 783431"/>
              <a:gd name="connsiteY46" fmla="*/ 535782 h 1200149"/>
              <a:gd name="connsiteX47" fmla="*/ 457200 w 783431"/>
              <a:gd name="connsiteY47" fmla="*/ 519113 h 1200149"/>
              <a:gd name="connsiteX48" fmla="*/ 481012 w 783431"/>
              <a:gd name="connsiteY48" fmla="*/ 526257 h 1200149"/>
              <a:gd name="connsiteX49" fmla="*/ 495300 w 783431"/>
              <a:gd name="connsiteY49" fmla="*/ 576263 h 1200149"/>
              <a:gd name="connsiteX50" fmla="*/ 507206 w 783431"/>
              <a:gd name="connsiteY50" fmla="*/ 581025 h 1200149"/>
              <a:gd name="connsiteX51" fmla="*/ 526256 w 783431"/>
              <a:gd name="connsiteY51" fmla="*/ 583407 h 1200149"/>
              <a:gd name="connsiteX52" fmla="*/ 554831 w 783431"/>
              <a:gd name="connsiteY52" fmla="*/ 583407 h 1200149"/>
              <a:gd name="connsiteX53" fmla="*/ 557212 w 783431"/>
              <a:gd name="connsiteY53" fmla="*/ 547688 h 1200149"/>
              <a:gd name="connsiteX54" fmla="*/ 545306 w 783431"/>
              <a:gd name="connsiteY54" fmla="*/ 502444 h 1200149"/>
              <a:gd name="connsiteX55" fmla="*/ 545306 w 783431"/>
              <a:gd name="connsiteY55" fmla="*/ 476250 h 1200149"/>
              <a:gd name="connsiteX56" fmla="*/ 581025 w 783431"/>
              <a:gd name="connsiteY56" fmla="*/ 454819 h 1200149"/>
              <a:gd name="connsiteX57" fmla="*/ 604837 w 783431"/>
              <a:gd name="connsiteY57" fmla="*/ 435769 h 1200149"/>
              <a:gd name="connsiteX58" fmla="*/ 640556 w 783431"/>
              <a:gd name="connsiteY58" fmla="*/ 414338 h 1200149"/>
              <a:gd name="connsiteX59" fmla="*/ 645319 w 783431"/>
              <a:gd name="connsiteY59" fmla="*/ 395288 h 1200149"/>
              <a:gd name="connsiteX60" fmla="*/ 633412 w 783431"/>
              <a:gd name="connsiteY60" fmla="*/ 371475 h 1200149"/>
              <a:gd name="connsiteX61" fmla="*/ 614362 w 783431"/>
              <a:gd name="connsiteY61" fmla="*/ 369094 h 1200149"/>
              <a:gd name="connsiteX62" fmla="*/ 609600 w 783431"/>
              <a:gd name="connsiteY62" fmla="*/ 366713 h 1200149"/>
              <a:gd name="connsiteX63" fmla="*/ 597694 w 783431"/>
              <a:gd name="connsiteY63" fmla="*/ 357188 h 1200149"/>
              <a:gd name="connsiteX64" fmla="*/ 611981 w 783431"/>
              <a:gd name="connsiteY64" fmla="*/ 345282 h 1200149"/>
              <a:gd name="connsiteX65" fmla="*/ 652462 w 783431"/>
              <a:gd name="connsiteY65" fmla="*/ 316707 h 1200149"/>
              <a:gd name="connsiteX66" fmla="*/ 678656 w 783431"/>
              <a:gd name="connsiteY66" fmla="*/ 264319 h 1200149"/>
              <a:gd name="connsiteX67" fmla="*/ 666750 w 783431"/>
              <a:gd name="connsiteY67" fmla="*/ 242888 h 1200149"/>
              <a:gd name="connsiteX68" fmla="*/ 638175 w 783431"/>
              <a:gd name="connsiteY68" fmla="*/ 219075 h 1200149"/>
              <a:gd name="connsiteX69" fmla="*/ 642937 w 783431"/>
              <a:gd name="connsiteY69" fmla="*/ 180975 h 1200149"/>
              <a:gd name="connsiteX70" fmla="*/ 673894 w 783431"/>
              <a:gd name="connsiteY70" fmla="*/ 171450 h 1200149"/>
              <a:gd name="connsiteX71" fmla="*/ 700087 w 783431"/>
              <a:gd name="connsiteY71" fmla="*/ 142875 h 1200149"/>
              <a:gd name="connsiteX72" fmla="*/ 700087 w 783431"/>
              <a:gd name="connsiteY72" fmla="*/ 111919 h 1200149"/>
              <a:gd name="connsiteX73" fmla="*/ 666750 w 783431"/>
              <a:gd name="connsiteY73" fmla="*/ 107157 h 1200149"/>
              <a:gd name="connsiteX74" fmla="*/ 645319 w 783431"/>
              <a:gd name="connsiteY74" fmla="*/ 102394 h 1200149"/>
              <a:gd name="connsiteX75" fmla="*/ 645319 w 783431"/>
              <a:gd name="connsiteY75" fmla="*/ 102394 h 1200149"/>
              <a:gd name="connsiteX76" fmla="*/ 678656 w 783431"/>
              <a:gd name="connsiteY76" fmla="*/ 69057 h 1200149"/>
              <a:gd name="connsiteX77" fmla="*/ 685800 w 783431"/>
              <a:gd name="connsiteY77" fmla="*/ 40482 h 1200149"/>
              <a:gd name="connsiteX78" fmla="*/ 678656 w 783431"/>
              <a:gd name="connsiteY78" fmla="*/ 21432 h 1200149"/>
              <a:gd name="connsiteX79" fmla="*/ 695325 w 783431"/>
              <a:gd name="connsiteY79" fmla="*/ 2382 h 1200149"/>
              <a:gd name="connsiteX80" fmla="*/ 628650 w 783431"/>
              <a:gd name="connsiteY80" fmla="*/ 0 h 1200149"/>
              <a:gd name="connsiteX81" fmla="*/ 552450 w 783431"/>
              <a:gd name="connsiteY81" fmla="*/ 52388 h 1200149"/>
              <a:gd name="connsiteX82" fmla="*/ 538162 w 783431"/>
              <a:gd name="connsiteY82" fmla="*/ 90488 h 1200149"/>
              <a:gd name="connsiteX83" fmla="*/ 445294 w 783431"/>
              <a:gd name="connsiteY83" fmla="*/ 126207 h 1200149"/>
              <a:gd name="connsiteX84" fmla="*/ 397669 w 783431"/>
              <a:gd name="connsiteY84" fmla="*/ 159544 h 1200149"/>
              <a:gd name="connsiteX85" fmla="*/ 376237 w 783431"/>
              <a:gd name="connsiteY85" fmla="*/ 190500 h 1200149"/>
              <a:gd name="connsiteX86" fmla="*/ 350044 w 783431"/>
              <a:gd name="connsiteY86" fmla="*/ 140494 h 1200149"/>
              <a:gd name="connsiteX87" fmla="*/ 316706 w 783431"/>
              <a:gd name="connsiteY87" fmla="*/ 140494 h 1200149"/>
              <a:gd name="connsiteX88" fmla="*/ 304800 w 783431"/>
              <a:gd name="connsiteY88" fmla="*/ 166688 h 1200149"/>
              <a:gd name="connsiteX89" fmla="*/ 280987 w 783431"/>
              <a:gd name="connsiteY89" fmla="*/ 230982 h 1200149"/>
              <a:gd name="connsiteX90" fmla="*/ 154781 w 783431"/>
              <a:gd name="connsiteY90" fmla="*/ 223838 h 1200149"/>
              <a:gd name="connsiteX91" fmla="*/ 140494 w 783431"/>
              <a:gd name="connsiteY91" fmla="*/ 245269 h 1200149"/>
              <a:gd name="connsiteX92" fmla="*/ 138112 w 783431"/>
              <a:gd name="connsiteY92" fmla="*/ 280988 h 1200149"/>
              <a:gd name="connsiteX93" fmla="*/ 66675 w 783431"/>
              <a:gd name="connsiteY93" fmla="*/ 309563 h 1200149"/>
              <a:gd name="connsiteX94" fmla="*/ 54769 w 783431"/>
              <a:gd name="connsiteY94" fmla="*/ 323850 h 1200149"/>
              <a:gd name="connsiteX95" fmla="*/ 66675 w 783431"/>
              <a:gd name="connsiteY95" fmla="*/ 381000 h 1200149"/>
              <a:gd name="connsiteX96" fmla="*/ 19050 w 783431"/>
              <a:gd name="connsiteY96" fmla="*/ 423863 h 1200149"/>
              <a:gd name="connsiteX97" fmla="*/ 26194 w 783431"/>
              <a:gd name="connsiteY97" fmla="*/ 490538 h 1200149"/>
              <a:gd name="connsiteX98" fmla="*/ 33337 w 783431"/>
              <a:gd name="connsiteY98" fmla="*/ 554832 h 1200149"/>
              <a:gd name="connsiteX99" fmla="*/ 0 w 783431"/>
              <a:gd name="connsiteY99" fmla="*/ 614363 h 1200149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554831 w 783431"/>
              <a:gd name="connsiteY14" fmla="*/ 1202531 h 1202531"/>
              <a:gd name="connsiteX15" fmla="*/ 592931 w 783431"/>
              <a:gd name="connsiteY15" fmla="*/ 1126331 h 1202531"/>
              <a:gd name="connsiteX16" fmla="*/ 604837 w 783431"/>
              <a:gd name="connsiteY16" fmla="*/ 1085850 h 1202531"/>
              <a:gd name="connsiteX17" fmla="*/ 585787 w 783431"/>
              <a:gd name="connsiteY17" fmla="*/ 1035844 h 1202531"/>
              <a:gd name="connsiteX18" fmla="*/ 607219 w 783431"/>
              <a:gd name="connsiteY18" fmla="*/ 1021557 h 1202531"/>
              <a:gd name="connsiteX19" fmla="*/ 645319 w 783431"/>
              <a:gd name="connsiteY19" fmla="*/ 1016794 h 1202531"/>
              <a:gd name="connsiteX20" fmla="*/ 685800 w 783431"/>
              <a:gd name="connsiteY20" fmla="*/ 997744 h 1202531"/>
              <a:gd name="connsiteX21" fmla="*/ 716756 w 783431"/>
              <a:gd name="connsiteY21" fmla="*/ 1002507 h 1202531"/>
              <a:gd name="connsiteX22" fmla="*/ 738187 w 783431"/>
              <a:gd name="connsiteY22" fmla="*/ 969169 h 1202531"/>
              <a:gd name="connsiteX23" fmla="*/ 783431 w 783431"/>
              <a:gd name="connsiteY23" fmla="*/ 933450 h 1202531"/>
              <a:gd name="connsiteX24" fmla="*/ 776287 w 783431"/>
              <a:gd name="connsiteY24" fmla="*/ 907257 h 1202531"/>
              <a:gd name="connsiteX25" fmla="*/ 752475 w 783431"/>
              <a:gd name="connsiteY25" fmla="*/ 888207 h 1202531"/>
              <a:gd name="connsiteX26" fmla="*/ 752475 w 783431"/>
              <a:gd name="connsiteY26" fmla="*/ 864394 h 1202531"/>
              <a:gd name="connsiteX27" fmla="*/ 728662 w 783431"/>
              <a:gd name="connsiteY27" fmla="*/ 852488 h 1202531"/>
              <a:gd name="connsiteX28" fmla="*/ 711994 w 783431"/>
              <a:gd name="connsiteY28" fmla="*/ 802482 h 1202531"/>
              <a:gd name="connsiteX29" fmla="*/ 688181 w 783431"/>
              <a:gd name="connsiteY29" fmla="*/ 814388 h 1202531"/>
              <a:gd name="connsiteX30" fmla="*/ 659606 w 783431"/>
              <a:gd name="connsiteY30" fmla="*/ 814388 h 1202531"/>
              <a:gd name="connsiteX31" fmla="*/ 647700 w 783431"/>
              <a:gd name="connsiteY31" fmla="*/ 847725 h 1202531"/>
              <a:gd name="connsiteX32" fmla="*/ 623887 w 783431"/>
              <a:gd name="connsiteY32" fmla="*/ 847725 h 1202531"/>
              <a:gd name="connsiteX33" fmla="*/ 576262 w 783431"/>
              <a:gd name="connsiteY33" fmla="*/ 828675 h 1202531"/>
              <a:gd name="connsiteX34" fmla="*/ 554831 w 783431"/>
              <a:gd name="connsiteY34" fmla="*/ 816769 h 1202531"/>
              <a:gd name="connsiteX35" fmla="*/ 547687 w 783431"/>
              <a:gd name="connsiteY35" fmla="*/ 783432 h 1202531"/>
              <a:gd name="connsiteX36" fmla="*/ 561975 w 783431"/>
              <a:gd name="connsiteY36" fmla="*/ 754857 h 1202531"/>
              <a:gd name="connsiteX37" fmla="*/ 533400 w 783431"/>
              <a:gd name="connsiteY37" fmla="*/ 733425 h 1202531"/>
              <a:gd name="connsiteX38" fmla="*/ 509587 w 783431"/>
              <a:gd name="connsiteY38" fmla="*/ 711994 h 1202531"/>
              <a:gd name="connsiteX39" fmla="*/ 473869 w 783431"/>
              <a:gd name="connsiteY39" fmla="*/ 711994 h 1202531"/>
              <a:gd name="connsiteX40" fmla="*/ 435769 w 783431"/>
              <a:gd name="connsiteY40" fmla="*/ 711994 h 1202531"/>
              <a:gd name="connsiteX41" fmla="*/ 438150 w 783431"/>
              <a:gd name="connsiteY41" fmla="*/ 669132 h 1202531"/>
              <a:gd name="connsiteX42" fmla="*/ 428625 w 783431"/>
              <a:gd name="connsiteY42" fmla="*/ 642938 h 1202531"/>
              <a:gd name="connsiteX43" fmla="*/ 423862 w 783431"/>
              <a:gd name="connsiteY43" fmla="*/ 607219 h 1202531"/>
              <a:gd name="connsiteX44" fmla="*/ 426244 w 783431"/>
              <a:gd name="connsiteY44" fmla="*/ 578644 h 1202531"/>
              <a:gd name="connsiteX45" fmla="*/ 440531 w 783431"/>
              <a:gd name="connsiteY45" fmla="*/ 566738 h 1202531"/>
              <a:gd name="connsiteX46" fmla="*/ 450056 w 783431"/>
              <a:gd name="connsiteY46" fmla="*/ 535782 h 1202531"/>
              <a:gd name="connsiteX47" fmla="*/ 457200 w 783431"/>
              <a:gd name="connsiteY47" fmla="*/ 519113 h 1202531"/>
              <a:gd name="connsiteX48" fmla="*/ 481012 w 783431"/>
              <a:gd name="connsiteY48" fmla="*/ 526257 h 1202531"/>
              <a:gd name="connsiteX49" fmla="*/ 495300 w 783431"/>
              <a:gd name="connsiteY49" fmla="*/ 576263 h 1202531"/>
              <a:gd name="connsiteX50" fmla="*/ 507206 w 783431"/>
              <a:gd name="connsiteY50" fmla="*/ 581025 h 1202531"/>
              <a:gd name="connsiteX51" fmla="*/ 526256 w 783431"/>
              <a:gd name="connsiteY51" fmla="*/ 583407 h 1202531"/>
              <a:gd name="connsiteX52" fmla="*/ 554831 w 783431"/>
              <a:gd name="connsiteY52" fmla="*/ 583407 h 1202531"/>
              <a:gd name="connsiteX53" fmla="*/ 557212 w 783431"/>
              <a:gd name="connsiteY53" fmla="*/ 547688 h 1202531"/>
              <a:gd name="connsiteX54" fmla="*/ 545306 w 783431"/>
              <a:gd name="connsiteY54" fmla="*/ 502444 h 1202531"/>
              <a:gd name="connsiteX55" fmla="*/ 545306 w 783431"/>
              <a:gd name="connsiteY55" fmla="*/ 476250 h 1202531"/>
              <a:gd name="connsiteX56" fmla="*/ 581025 w 783431"/>
              <a:gd name="connsiteY56" fmla="*/ 454819 h 1202531"/>
              <a:gd name="connsiteX57" fmla="*/ 604837 w 783431"/>
              <a:gd name="connsiteY57" fmla="*/ 435769 h 1202531"/>
              <a:gd name="connsiteX58" fmla="*/ 640556 w 783431"/>
              <a:gd name="connsiteY58" fmla="*/ 414338 h 1202531"/>
              <a:gd name="connsiteX59" fmla="*/ 645319 w 783431"/>
              <a:gd name="connsiteY59" fmla="*/ 395288 h 1202531"/>
              <a:gd name="connsiteX60" fmla="*/ 633412 w 783431"/>
              <a:gd name="connsiteY60" fmla="*/ 371475 h 1202531"/>
              <a:gd name="connsiteX61" fmla="*/ 614362 w 783431"/>
              <a:gd name="connsiteY61" fmla="*/ 369094 h 1202531"/>
              <a:gd name="connsiteX62" fmla="*/ 609600 w 783431"/>
              <a:gd name="connsiteY62" fmla="*/ 366713 h 1202531"/>
              <a:gd name="connsiteX63" fmla="*/ 597694 w 783431"/>
              <a:gd name="connsiteY63" fmla="*/ 357188 h 1202531"/>
              <a:gd name="connsiteX64" fmla="*/ 611981 w 783431"/>
              <a:gd name="connsiteY64" fmla="*/ 345282 h 1202531"/>
              <a:gd name="connsiteX65" fmla="*/ 652462 w 783431"/>
              <a:gd name="connsiteY65" fmla="*/ 316707 h 1202531"/>
              <a:gd name="connsiteX66" fmla="*/ 678656 w 783431"/>
              <a:gd name="connsiteY66" fmla="*/ 264319 h 1202531"/>
              <a:gd name="connsiteX67" fmla="*/ 666750 w 783431"/>
              <a:gd name="connsiteY67" fmla="*/ 242888 h 1202531"/>
              <a:gd name="connsiteX68" fmla="*/ 638175 w 783431"/>
              <a:gd name="connsiteY68" fmla="*/ 219075 h 1202531"/>
              <a:gd name="connsiteX69" fmla="*/ 642937 w 783431"/>
              <a:gd name="connsiteY69" fmla="*/ 180975 h 1202531"/>
              <a:gd name="connsiteX70" fmla="*/ 673894 w 783431"/>
              <a:gd name="connsiteY70" fmla="*/ 171450 h 1202531"/>
              <a:gd name="connsiteX71" fmla="*/ 700087 w 783431"/>
              <a:gd name="connsiteY71" fmla="*/ 142875 h 1202531"/>
              <a:gd name="connsiteX72" fmla="*/ 700087 w 783431"/>
              <a:gd name="connsiteY72" fmla="*/ 111919 h 1202531"/>
              <a:gd name="connsiteX73" fmla="*/ 666750 w 783431"/>
              <a:gd name="connsiteY73" fmla="*/ 107157 h 1202531"/>
              <a:gd name="connsiteX74" fmla="*/ 645319 w 783431"/>
              <a:gd name="connsiteY74" fmla="*/ 102394 h 1202531"/>
              <a:gd name="connsiteX75" fmla="*/ 645319 w 783431"/>
              <a:gd name="connsiteY75" fmla="*/ 102394 h 1202531"/>
              <a:gd name="connsiteX76" fmla="*/ 678656 w 783431"/>
              <a:gd name="connsiteY76" fmla="*/ 69057 h 1202531"/>
              <a:gd name="connsiteX77" fmla="*/ 685800 w 783431"/>
              <a:gd name="connsiteY77" fmla="*/ 40482 h 1202531"/>
              <a:gd name="connsiteX78" fmla="*/ 678656 w 783431"/>
              <a:gd name="connsiteY78" fmla="*/ 21432 h 1202531"/>
              <a:gd name="connsiteX79" fmla="*/ 695325 w 783431"/>
              <a:gd name="connsiteY79" fmla="*/ 2382 h 1202531"/>
              <a:gd name="connsiteX80" fmla="*/ 628650 w 783431"/>
              <a:gd name="connsiteY80" fmla="*/ 0 h 1202531"/>
              <a:gd name="connsiteX81" fmla="*/ 552450 w 783431"/>
              <a:gd name="connsiteY81" fmla="*/ 52388 h 1202531"/>
              <a:gd name="connsiteX82" fmla="*/ 538162 w 783431"/>
              <a:gd name="connsiteY82" fmla="*/ 90488 h 1202531"/>
              <a:gd name="connsiteX83" fmla="*/ 445294 w 783431"/>
              <a:gd name="connsiteY83" fmla="*/ 126207 h 1202531"/>
              <a:gd name="connsiteX84" fmla="*/ 397669 w 783431"/>
              <a:gd name="connsiteY84" fmla="*/ 159544 h 1202531"/>
              <a:gd name="connsiteX85" fmla="*/ 376237 w 783431"/>
              <a:gd name="connsiteY85" fmla="*/ 190500 h 1202531"/>
              <a:gd name="connsiteX86" fmla="*/ 350044 w 783431"/>
              <a:gd name="connsiteY86" fmla="*/ 140494 h 1202531"/>
              <a:gd name="connsiteX87" fmla="*/ 316706 w 783431"/>
              <a:gd name="connsiteY87" fmla="*/ 140494 h 1202531"/>
              <a:gd name="connsiteX88" fmla="*/ 304800 w 783431"/>
              <a:gd name="connsiteY88" fmla="*/ 166688 h 1202531"/>
              <a:gd name="connsiteX89" fmla="*/ 280987 w 783431"/>
              <a:gd name="connsiteY89" fmla="*/ 230982 h 1202531"/>
              <a:gd name="connsiteX90" fmla="*/ 154781 w 783431"/>
              <a:gd name="connsiteY90" fmla="*/ 223838 h 1202531"/>
              <a:gd name="connsiteX91" fmla="*/ 140494 w 783431"/>
              <a:gd name="connsiteY91" fmla="*/ 245269 h 1202531"/>
              <a:gd name="connsiteX92" fmla="*/ 138112 w 783431"/>
              <a:gd name="connsiteY92" fmla="*/ 280988 h 1202531"/>
              <a:gd name="connsiteX93" fmla="*/ 66675 w 783431"/>
              <a:gd name="connsiteY93" fmla="*/ 309563 h 1202531"/>
              <a:gd name="connsiteX94" fmla="*/ 54769 w 783431"/>
              <a:gd name="connsiteY94" fmla="*/ 323850 h 1202531"/>
              <a:gd name="connsiteX95" fmla="*/ 66675 w 783431"/>
              <a:gd name="connsiteY95" fmla="*/ 381000 h 1202531"/>
              <a:gd name="connsiteX96" fmla="*/ 19050 w 783431"/>
              <a:gd name="connsiteY96" fmla="*/ 423863 h 1202531"/>
              <a:gd name="connsiteX97" fmla="*/ 26194 w 783431"/>
              <a:gd name="connsiteY97" fmla="*/ 490538 h 1202531"/>
              <a:gd name="connsiteX98" fmla="*/ 33337 w 783431"/>
              <a:gd name="connsiteY98" fmla="*/ 554832 h 1202531"/>
              <a:gd name="connsiteX99" fmla="*/ 0 w 783431"/>
              <a:gd name="connsiteY99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1962 w 783431"/>
              <a:gd name="connsiteY14" fmla="*/ 1197768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9106 w 783431"/>
              <a:gd name="connsiteY14" fmla="*/ 1181100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19100 w 783431"/>
              <a:gd name="connsiteY14" fmla="*/ 1190624 h 1202531"/>
              <a:gd name="connsiteX15" fmla="*/ 469106 w 783431"/>
              <a:gd name="connsiteY15" fmla="*/ 1181100 h 1202531"/>
              <a:gd name="connsiteX16" fmla="*/ 554831 w 783431"/>
              <a:gd name="connsiteY16" fmla="*/ 1202531 h 1202531"/>
              <a:gd name="connsiteX17" fmla="*/ 592931 w 783431"/>
              <a:gd name="connsiteY17" fmla="*/ 1126331 h 1202531"/>
              <a:gd name="connsiteX18" fmla="*/ 604837 w 783431"/>
              <a:gd name="connsiteY18" fmla="*/ 1085850 h 1202531"/>
              <a:gd name="connsiteX19" fmla="*/ 585787 w 783431"/>
              <a:gd name="connsiteY19" fmla="*/ 1035844 h 1202531"/>
              <a:gd name="connsiteX20" fmla="*/ 607219 w 783431"/>
              <a:gd name="connsiteY20" fmla="*/ 1021557 h 1202531"/>
              <a:gd name="connsiteX21" fmla="*/ 645319 w 783431"/>
              <a:gd name="connsiteY21" fmla="*/ 1016794 h 1202531"/>
              <a:gd name="connsiteX22" fmla="*/ 685800 w 783431"/>
              <a:gd name="connsiteY22" fmla="*/ 997744 h 1202531"/>
              <a:gd name="connsiteX23" fmla="*/ 716756 w 783431"/>
              <a:gd name="connsiteY23" fmla="*/ 1002507 h 1202531"/>
              <a:gd name="connsiteX24" fmla="*/ 738187 w 783431"/>
              <a:gd name="connsiteY24" fmla="*/ 969169 h 1202531"/>
              <a:gd name="connsiteX25" fmla="*/ 783431 w 783431"/>
              <a:gd name="connsiteY25" fmla="*/ 933450 h 1202531"/>
              <a:gd name="connsiteX26" fmla="*/ 776287 w 783431"/>
              <a:gd name="connsiteY26" fmla="*/ 907257 h 1202531"/>
              <a:gd name="connsiteX27" fmla="*/ 752475 w 783431"/>
              <a:gd name="connsiteY27" fmla="*/ 888207 h 1202531"/>
              <a:gd name="connsiteX28" fmla="*/ 752475 w 783431"/>
              <a:gd name="connsiteY28" fmla="*/ 864394 h 1202531"/>
              <a:gd name="connsiteX29" fmla="*/ 728662 w 783431"/>
              <a:gd name="connsiteY29" fmla="*/ 852488 h 1202531"/>
              <a:gd name="connsiteX30" fmla="*/ 711994 w 783431"/>
              <a:gd name="connsiteY30" fmla="*/ 802482 h 1202531"/>
              <a:gd name="connsiteX31" fmla="*/ 688181 w 783431"/>
              <a:gd name="connsiteY31" fmla="*/ 814388 h 1202531"/>
              <a:gd name="connsiteX32" fmla="*/ 659606 w 783431"/>
              <a:gd name="connsiteY32" fmla="*/ 814388 h 1202531"/>
              <a:gd name="connsiteX33" fmla="*/ 647700 w 783431"/>
              <a:gd name="connsiteY33" fmla="*/ 847725 h 1202531"/>
              <a:gd name="connsiteX34" fmla="*/ 623887 w 783431"/>
              <a:gd name="connsiteY34" fmla="*/ 847725 h 1202531"/>
              <a:gd name="connsiteX35" fmla="*/ 576262 w 783431"/>
              <a:gd name="connsiteY35" fmla="*/ 828675 h 1202531"/>
              <a:gd name="connsiteX36" fmla="*/ 554831 w 783431"/>
              <a:gd name="connsiteY36" fmla="*/ 816769 h 1202531"/>
              <a:gd name="connsiteX37" fmla="*/ 547687 w 783431"/>
              <a:gd name="connsiteY37" fmla="*/ 783432 h 1202531"/>
              <a:gd name="connsiteX38" fmla="*/ 561975 w 783431"/>
              <a:gd name="connsiteY38" fmla="*/ 754857 h 1202531"/>
              <a:gd name="connsiteX39" fmla="*/ 533400 w 783431"/>
              <a:gd name="connsiteY39" fmla="*/ 733425 h 1202531"/>
              <a:gd name="connsiteX40" fmla="*/ 509587 w 783431"/>
              <a:gd name="connsiteY40" fmla="*/ 711994 h 1202531"/>
              <a:gd name="connsiteX41" fmla="*/ 473869 w 783431"/>
              <a:gd name="connsiteY41" fmla="*/ 711994 h 1202531"/>
              <a:gd name="connsiteX42" fmla="*/ 435769 w 783431"/>
              <a:gd name="connsiteY42" fmla="*/ 711994 h 1202531"/>
              <a:gd name="connsiteX43" fmla="*/ 438150 w 783431"/>
              <a:gd name="connsiteY43" fmla="*/ 669132 h 1202531"/>
              <a:gd name="connsiteX44" fmla="*/ 428625 w 783431"/>
              <a:gd name="connsiteY44" fmla="*/ 642938 h 1202531"/>
              <a:gd name="connsiteX45" fmla="*/ 423862 w 783431"/>
              <a:gd name="connsiteY45" fmla="*/ 607219 h 1202531"/>
              <a:gd name="connsiteX46" fmla="*/ 426244 w 783431"/>
              <a:gd name="connsiteY46" fmla="*/ 578644 h 1202531"/>
              <a:gd name="connsiteX47" fmla="*/ 440531 w 783431"/>
              <a:gd name="connsiteY47" fmla="*/ 566738 h 1202531"/>
              <a:gd name="connsiteX48" fmla="*/ 450056 w 783431"/>
              <a:gd name="connsiteY48" fmla="*/ 535782 h 1202531"/>
              <a:gd name="connsiteX49" fmla="*/ 457200 w 783431"/>
              <a:gd name="connsiteY49" fmla="*/ 519113 h 1202531"/>
              <a:gd name="connsiteX50" fmla="*/ 481012 w 783431"/>
              <a:gd name="connsiteY50" fmla="*/ 526257 h 1202531"/>
              <a:gd name="connsiteX51" fmla="*/ 495300 w 783431"/>
              <a:gd name="connsiteY51" fmla="*/ 576263 h 1202531"/>
              <a:gd name="connsiteX52" fmla="*/ 507206 w 783431"/>
              <a:gd name="connsiteY52" fmla="*/ 581025 h 1202531"/>
              <a:gd name="connsiteX53" fmla="*/ 526256 w 783431"/>
              <a:gd name="connsiteY53" fmla="*/ 583407 h 1202531"/>
              <a:gd name="connsiteX54" fmla="*/ 554831 w 783431"/>
              <a:gd name="connsiteY54" fmla="*/ 583407 h 1202531"/>
              <a:gd name="connsiteX55" fmla="*/ 557212 w 783431"/>
              <a:gd name="connsiteY55" fmla="*/ 547688 h 1202531"/>
              <a:gd name="connsiteX56" fmla="*/ 545306 w 783431"/>
              <a:gd name="connsiteY56" fmla="*/ 502444 h 1202531"/>
              <a:gd name="connsiteX57" fmla="*/ 545306 w 783431"/>
              <a:gd name="connsiteY57" fmla="*/ 476250 h 1202531"/>
              <a:gd name="connsiteX58" fmla="*/ 581025 w 783431"/>
              <a:gd name="connsiteY58" fmla="*/ 454819 h 1202531"/>
              <a:gd name="connsiteX59" fmla="*/ 604837 w 783431"/>
              <a:gd name="connsiteY59" fmla="*/ 435769 h 1202531"/>
              <a:gd name="connsiteX60" fmla="*/ 640556 w 783431"/>
              <a:gd name="connsiteY60" fmla="*/ 414338 h 1202531"/>
              <a:gd name="connsiteX61" fmla="*/ 645319 w 783431"/>
              <a:gd name="connsiteY61" fmla="*/ 395288 h 1202531"/>
              <a:gd name="connsiteX62" fmla="*/ 633412 w 783431"/>
              <a:gd name="connsiteY62" fmla="*/ 371475 h 1202531"/>
              <a:gd name="connsiteX63" fmla="*/ 614362 w 783431"/>
              <a:gd name="connsiteY63" fmla="*/ 369094 h 1202531"/>
              <a:gd name="connsiteX64" fmla="*/ 609600 w 783431"/>
              <a:gd name="connsiteY64" fmla="*/ 366713 h 1202531"/>
              <a:gd name="connsiteX65" fmla="*/ 597694 w 783431"/>
              <a:gd name="connsiteY65" fmla="*/ 357188 h 1202531"/>
              <a:gd name="connsiteX66" fmla="*/ 611981 w 783431"/>
              <a:gd name="connsiteY66" fmla="*/ 345282 h 1202531"/>
              <a:gd name="connsiteX67" fmla="*/ 652462 w 783431"/>
              <a:gd name="connsiteY67" fmla="*/ 316707 h 1202531"/>
              <a:gd name="connsiteX68" fmla="*/ 678656 w 783431"/>
              <a:gd name="connsiteY68" fmla="*/ 264319 h 1202531"/>
              <a:gd name="connsiteX69" fmla="*/ 666750 w 783431"/>
              <a:gd name="connsiteY69" fmla="*/ 242888 h 1202531"/>
              <a:gd name="connsiteX70" fmla="*/ 638175 w 783431"/>
              <a:gd name="connsiteY70" fmla="*/ 219075 h 1202531"/>
              <a:gd name="connsiteX71" fmla="*/ 642937 w 783431"/>
              <a:gd name="connsiteY71" fmla="*/ 180975 h 1202531"/>
              <a:gd name="connsiteX72" fmla="*/ 673894 w 783431"/>
              <a:gd name="connsiteY72" fmla="*/ 171450 h 1202531"/>
              <a:gd name="connsiteX73" fmla="*/ 700087 w 783431"/>
              <a:gd name="connsiteY73" fmla="*/ 142875 h 1202531"/>
              <a:gd name="connsiteX74" fmla="*/ 700087 w 783431"/>
              <a:gd name="connsiteY74" fmla="*/ 111919 h 1202531"/>
              <a:gd name="connsiteX75" fmla="*/ 666750 w 783431"/>
              <a:gd name="connsiteY75" fmla="*/ 107157 h 1202531"/>
              <a:gd name="connsiteX76" fmla="*/ 645319 w 783431"/>
              <a:gd name="connsiteY76" fmla="*/ 102394 h 1202531"/>
              <a:gd name="connsiteX77" fmla="*/ 645319 w 783431"/>
              <a:gd name="connsiteY77" fmla="*/ 102394 h 1202531"/>
              <a:gd name="connsiteX78" fmla="*/ 678656 w 783431"/>
              <a:gd name="connsiteY78" fmla="*/ 69057 h 1202531"/>
              <a:gd name="connsiteX79" fmla="*/ 685800 w 783431"/>
              <a:gd name="connsiteY79" fmla="*/ 40482 h 1202531"/>
              <a:gd name="connsiteX80" fmla="*/ 678656 w 783431"/>
              <a:gd name="connsiteY80" fmla="*/ 21432 h 1202531"/>
              <a:gd name="connsiteX81" fmla="*/ 695325 w 783431"/>
              <a:gd name="connsiteY81" fmla="*/ 2382 h 1202531"/>
              <a:gd name="connsiteX82" fmla="*/ 628650 w 783431"/>
              <a:gd name="connsiteY82" fmla="*/ 0 h 1202531"/>
              <a:gd name="connsiteX83" fmla="*/ 552450 w 783431"/>
              <a:gd name="connsiteY83" fmla="*/ 52388 h 1202531"/>
              <a:gd name="connsiteX84" fmla="*/ 538162 w 783431"/>
              <a:gd name="connsiteY84" fmla="*/ 90488 h 1202531"/>
              <a:gd name="connsiteX85" fmla="*/ 445294 w 783431"/>
              <a:gd name="connsiteY85" fmla="*/ 126207 h 1202531"/>
              <a:gd name="connsiteX86" fmla="*/ 397669 w 783431"/>
              <a:gd name="connsiteY86" fmla="*/ 159544 h 1202531"/>
              <a:gd name="connsiteX87" fmla="*/ 376237 w 783431"/>
              <a:gd name="connsiteY87" fmla="*/ 190500 h 1202531"/>
              <a:gd name="connsiteX88" fmla="*/ 350044 w 783431"/>
              <a:gd name="connsiteY88" fmla="*/ 140494 h 1202531"/>
              <a:gd name="connsiteX89" fmla="*/ 316706 w 783431"/>
              <a:gd name="connsiteY89" fmla="*/ 140494 h 1202531"/>
              <a:gd name="connsiteX90" fmla="*/ 304800 w 783431"/>
              <a:gd name="connsiteY90" fmla="*/ 166688 h 1202531"/>
              <a:gd name="connsiteX91" fmla="*/ 280987 w 783431"/>
              <a:gd name="connsiteY91" fmla="*/ 230982 h 1202531"/>
              <a:gd name="connsiteX92" fmla="*/ 154781 w 783431"/>
              <a:gd name="connsiteY92" fmla="*/ 223838 h 1202531"/>
              <a:gd name="connsiteX93" fmla="*/ 140494 w 783431"/>
              <a:gd name="connsiteY93" fmla="*/ 245269 h 1202531"/>
              <a:gd name="connsiteX94" fmla="*/ 138112 w 783431"/>
              <a:gd name="connsiteY94" fmla="*/ 280988 h 1202531"/>
              <a:gd name="connsiteX95" fmla="*/ 66675 w 783431"/>
              <a:gd name="connsiteY95" fmla="*/ 309563 h 1202531"/>
              <a:gd name="connsiteX96" fmla="*/ 54769 w 783431"/>
              <a:gd name="connsiteY96" fmla="*/ 323850 h 1202531"/>
              <a:gd name="connsiteX97" fmla="*/ 66675 w 783431"/>
              <a:gd name="connsiteY97" fmla="*/ 381000 h 1202531"/>
              <a:gd name="connsiteX98" fmla="*/ 19050 w 783431"/>
              <a:gd name="connsiteY98" fmla="*/ 423863 h 1202531"/>
              <a:gd name="connsiteX99" fmla="*/ 26194 w 783431"/>
              <a:gd name="connsiteY99" fmla="*/ 490538 h 1202531"/>
              <a:gd name="connsiteX100" fmla="*/ 33337 w 783431"/>
              <a:gd name="connsiteY100" fmla="*/ 554832 h 1202531"/>
              <a:gd name="connsiteX101" fmla="*/ 0 w 783431"/>
              <a:gd name="connsiteY101" fmla="*/ 614363 h 1202531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69106 w 783431"/>
              <a:gd name="connsiteY15" fmla="*/ 1181100 h 1276349"/>
              <a:gd name="connsiteX16" fmla="*/ 554831 w 783431"/>
              <a:gd name="connsiteY16" fmla="*/ 1202531 h 1276349"/>
              <a:gd name="connsiteX17" fmla="*/ 592931 w 783431"/>
              <a:gd name="connsiteY17" fmla="*/ 1126331 h 1276349"/>
              <a:gd name="connsiteX18" fmla="*/ 604837 w 783431"/>
              <a:gd name="connsiteY18" fmla="*/ 1085850 h 1276349"/>
              <a:gd name="connsiteX19" fmla="*/ 585787 w 783431"/>
              <a:gd name="connsiteY19" fmla="*/ 1035844 h 1276349"/>
              <a:gd name="connsiteX20" fmla="*/ 607219 w 783431"/>
              <a:gd name="connsiteY20" fmla="*/ 1021557 h 1276349"/>
              <a:gd name="connsiteX21" fmla="*/ 645319 w 783431"/>
              <a:gd name="connsiteY21" fmla="*/ 1016794 h 1276349"/>
              <a:gd name="connsiteX22" fmla="*/ 685800 w 783431"/>
              <a:gd name="connsiteY22" fmla="*/ 997744 h 1276349"/>
              <a:gd name="connsiteX23" fmla="*/ 716756 w 783431"/>
              <a:gd name="connsiteY23" fmla="*/ 1002507 h 1276349"/>
              <a:gd name="connsiteX24" fmla="*/ 738187 w 783431"/>
              <a:gd name="connsiteY24" fmla="*/ 969169 h 1276349"/>
              <a:gd name="connsiteX25" fmla="*/ 783431 w 783431"/>
              <a:gd name="connsiteY25" fmla="*/ 933450 h 1276349"/>
              <a:gd name="connsiteX26" fmla="*/ 776287 w 783431"/>
              <a:gd name="connsiteY26" fmla="*/ 907257 h 1276349"/>
              <a:gd name="connsiteX27" fmla="*/ 752475 w 783431"/>
              <a:gd name="connsiteY27" fmla="*/ 888207 h 1276349"/>
              <a:gd name="connsiteX28" fmla="*/ 752475 w 783431"/>
              <a:gd name="connsiteY28" fmla="*/ 864394 h 1276349"/>
              <a:gd name="connsiteX29" fmla="*/ 728662 w 783431"/>
              <a:gd name="connsiteY29" fmla="*/ 852488 h 1276349"/>
              <a:gd name="connsiteX30" fmla="*/ 711994 w 783431"/>
              <a:gd name="connsiteY30" fmla="*/ 802482 h 1276349"/>
              <a:gd name="connsiteX31" fmla="*/ 688181 w 783431"/>
              <a:gd name="connsiteY31" fmla="*/ 814388 h 1276349"/>
              <a:gd name="connsiteX32" fmla="*/ 659606 w 783431"/>
              <a:gd name="connsiteY32" fmla="*/ 814388 h 1276349"/>
              <a:gd name="connsiteX33" fmla="*/ 647700 w 783431"/>
              <a:gd name="connsiteY33" fmla="*/ 847725 h 1276349"/>
              <a:gd name="connsiteX34" fmla="*/ 623887 w 783431"/>
              <a:gd name="connsiteY34" fmla="*/ 847725 h 1276349"/>
              <a:gd name="connsiteX35" fmla="*/ 576262 w 783431"/>
              <a:gd name="connsiteY35" fmla="*/ 828675 h 1276349"/>
              <a:gd name="connsiteX36" fmla="*/ 554831 w 783431"/>
              <a:gd name="connsiteY36" fmla="*/ 816769 h 1276349"/>
              <a:gd name="connsiteX37" fmla="*/ 547687 w 783431"/>
              <a:gd name="connsiteY37" fmla="*/ 783432 h 1276349"/>
              <a:gd name="connsiteX38" fmla="*/ 561975 w 783431"/>
              <a:gd name="connsiteY38" fmla="*/ 754857 h 1276349"/>
              <a:gd name="connsiteX39" fmla="*/ 533400 w 783431"/>
              <a:gd name="connsiteY39" fmla="*/ 733425 h 1276349"/>
              <a:gd name="connsiteX40" fmla="*/ 509587 w 783431"/>
              <a:gd name="connsiteY40" fmla="*/ 711994 h 1276349"/>
              <a:gd name="connsiteX41" fmla="*/ 473869 w 783431"/>
              <a:gd name="connsiteY41" fmla="*/ 711994 h 1276349"/>
              <a:gd name="connsiteX42" fmla="*/ 435769 w 783431"/>
              <a:gd name="connsiteY42" fmla="*/ 711994 h 1276349"/>
              <a:gd name="connsiteX43" fmla="*/ 438150 w 783431"/>
              <a:gd name="connsiteY43" fmla="*/ 669132 h 1276349"/>
              <a:gd name="connsiteX44" fmla="*/ 428625 w 783431"/>
              <a:gd name="connsiteY44" fmla="*/ 642938 h 1276349"/>
              <a:gd name="connsiteX45" fmla="*/ 423862 w 783431"/>
              <a:gd name="connsiteY45" fmla="*/ 607219 h 1276349"/>
              <a:gd name="connsiteX46" fmla="*/ 426244 w 783431"/>
              <a:gd name="connsiteY46" fmla="*/ 578644 h 1276349"/>
              <a:gd name="connsiteX47" fmla="*/ 440531 w 783431"/>
              <a:gd name="connsiteY47" fmla="*/ 566738 h 1276349"/>
              <a:gd name="connsiteX48" fmla="*/ 450056 w 783431"/>
              <a:gd name="connsiteY48" fmla="*/ 535782 h 1276349"/>
              <a:gd name="connsiteX49" fmla="*/ 457200 w 783431"/>
              <a:gd name="connsiteY49" fmla="*/ 519113 h 1276349"/>
              <a:gd name="connsiteX50" fmla="*/ 481012 w 783431"/>
              <a:gd name="connsiteY50" fmla="*/ 526257 h 1276349"/>
              <a:gd name="connsiteX51" fmla="*/ 495300 w 783431"/>
              <a:gd name="connsiteY51" fmla="*/ 576263 h 1276349"/>
              <a:gd name="connsiteX52" fmla="*/ 507206 w 783431"/>
              <a:gd name="connsiteY52" fmla="*/ 581025 h 1276349"/>
              <a:gd name="connsiteX53" fmla="*/ 526256 w 783431"/>
              <a:gd name="connsiteY53" fmla="*/ 583407 h 1276349"/>
              <a:gd name="connsiteX54" fmla="*/ 554831 w 783431"/>
              <a:gd name="connsiteY54" fmla="*/ 583407 h 1276349"/>
              <a:gd name="connsiteX55" fmla="*/ 557212 w 783431"/>
              <a:gd name="connsiteY55" fmla="*/ 547688 h 1276349"/>
              <a:gd name="connsiteX56" fmla="*/ 545306 w 783431"/>
              <a:gd name="connsiteY56" fmla="*/ 502444 h 1276349"/>
              <a:gd name="connsiteX57" fmla="*/ 545306 w 783431"/>
              <a:gd name="connsiteY57" fmla="*/ 476250 h 1276349"/>
              <a:gd name="connsiteX58" fmla="*/ 581025 w 783431"/>
              <a:gd name="connsiteY58" fmla="*/ 454819 h 1276349"/>
              <a:gd name="connsiteX59" fmla="*/ 604837 w 783431"/>
              <a:gd name="connsiteY59" fmla="*/ 435769 h 1276349"/>
              <a:gd name="connsiteX60" fmla="*/ 640556 w 783431"/>
              <a:gd name="connsiteY60" fmla="*/ 414338 h 1276349"/>
              <a:gd name="connsiteX61" fmla="*/ 645319 w 783431"/>
              <a:gd name="connsiteY61" fmla="*/ 395288 h 1276349"/>
              <a:gd name="connsiteX62" fmla="*/ 633412 w 783431"/>
              <a:gd name="connsiteY62" fmla="*/ 371475 h 1276349"/>
              <a:gd name="connsiteX63" fmla="*/ 614362 w 783431"/>
              <a:gd name="connsiteY63" fmla="*/ 369094 h 1276349"/>
              <a:gd name="connsiteX64" fmla="*/ 609600 w 783431"/>
              <a:gd name="connsiteY64" fmla="*/ 366713 h 1276349"/>
              <a:gd name="connsiteX65" fmla="*/ 597694 w 783431"/>
              <a:gd name="connsiteY65" fmla="*/ 357188 h 1276349"/>
              <a:gd name="connsiteX66" fmla="*/ 611981 w 783431"/>
              <a:gd name="connsiteY66" fmla="*/ 345282 h 1276349"/>
              <a:gd name="connsiteX67" fmla="*/ 652462 w 783431"/>
              <a:gd name="connsiteY67" fmla="*/ 316707 h 1276349"/>
              <a:gd name="connsiteX68" fmla="*/ 678656 w 783431"/>
              <a:gd name="connsiteY68" fmla="*/ 264319 h 1276349"/>
              <a:gd name="connsiteX69" fmla="*/ 666750 w 783431"/>
              <a:gd name="connsiteY69" fmla="*/ 242888 h 1276349"/>
              <a:gd name="connsiteX70" fmla="*/ 638175 w 783431"/>
              <a:gd name="connsiteY70" fmla="*/ 219075 h 1276349"/>
              <a:gd name="connsiteX71" fmla="*/ 642937 w 783431"/>
              <a:gd name="connsiteY71" fmla="*/ 180975 h 1276349"/>
              <a:gd name="connsiteX72" fmla="*/ 673894 w 783431"/>
              <a:gd name="connsiteY72" fmla="*/ 171450 h 1276349"/>
              <a:gd name="connsiteX73" fmla="*/ 700087 w 783431"/>
              <a:gd name="connsiteY73" fmla="*/ 142875 h 1276349"/>
              <a:gd name="connsiteX74" fmla="*/ 700087 w 783431"/>
              <a:gd name="connsiteY74" fmla="*/ 111919 h 1276349"/>
              <a:gd name="connsiteX75" fmla="*/ 666750 w 783431"/>
              <a:gd name="connsiteY75" fmla="*/ 107157 h 1276349"/>
              <a:gd name="connsiteX76" fmla="*/ 645319 w 783431"/>
              <a:gd name="connsiteY76" fmla="*/ 102394 h 1276349"/>
              <a:gd name="connsiteX77" fmla="*/ 645319 w 783431"/>
              <a:gd name="connsiteY77" fmla="*/ 102394 h 1276349"/>
              <a:gd name="connsiteX78" fmla="*/ 678656 w 783431"/>
              <a:gd name="connsiteY78" fmla="*/ 69057 h 1276349"/>
              <a:gd name="connsiteX79" fmla="*/ 685800 w 783431"/>
              <a:gd name="connsiteY79" fmla="*/ 40482 h 1276349"/>
              <a:gd name="connsiteX80" fmla="*/ 678656 w 783431"/>
              <a:gd name="connsiteY80" fmla="*/ 21432 h 1276349"/>
              <a:gd name="connsiteX81" fmla="*/ 695325 w 783431"/>
              <a:gd name="connsiteY81" fmla="*/ 2382 h 1276349"/>
              <a:gd name="connsiteX82" fmla="*/ 628650 w 783431"/>
              <a:gd name="connsiteY82" fmla="*/ 0 h 1276349"/>
              <a:gd name="connsiteX83" fmla="*/ 552450 w 783431"/>
              <a:gd name="connsiteY83" fmla="*/ 52388 h 1276349"/>
              <a:gd name="connsiteX84" fmla="*/ 538162 w 783431"/>
              <a:gd name="connsiteY84" fmla="*/ 90488 h 1276349"/>
              <a:gd name="connsiteX85" fmla="*/ 445294 w 783431"/>
              <a:gd name="connsiteY85" fmla="*/ 126207 h 1276349"/>
              <a:gd name="connsiteX86" fmla="*/ 397669 w 783431"/>
              <a:gd name="connsiteY86" fmla="*/ 159544 h 1276349"/>
              <a:gd name="connsiteX87" fmla="*/ 376237 w 783431"/>
              <a:gd name="connsiteY87" fmla="*/ 190500 h 1276349"/>
              <a:gd name="connsiteX88" fmla="*/ 350044 w 783431"/>
              <a:gd name="connsiteY88" fmla="*/ 140494 h 1276349"/>
              <a:gd name="connsiteX89" fmla="*/ 316706 w 783431"/>
              <a:gd name="connsiteY89" fmla="*/ 140494 h 1276349"/>
              <a:gd name="connsiteX90" fmla="*/ 304800 w 783431"/>
              <a:gd name="connsiteY90" fmla="*/ 166688 h 1276349"/>
              <a:gd name="connsiteX91" fmla="*/ 280987 w 783431"/>
              <a:gd name="connsiteY91" fmla="*/ 230982 h 1276349"/>
              <a:gd name="connsiteX92" fmla="*/ 154781 w 783431"/>
              <a:gd name="connsiteY92" fmla="*/ 223838 h 1276349"/>
              <a:gd name="connsiteX93" fmla="*/ 140494 w 783431"/>
              <a:gd name="connsiteY93" fmla="*/ 245269 h 1276349"/>
              <a:gd name="connsiteX94" fmla="*/ 138112 w 783431"/>
              <a:gd name="connsiteY94" fmla="*/ 280988 h 1276349"/>
              <a:gd name="connsiteX95" fmla="*/ 66675 w 783431"/>
              <a:gd name="connsiteY95" fmla="*/ 309563 h 1276349"/>
              <a:gd name="connsiteX96" fmla="*/ 54769 w 783431"/>
              <a:gd name="connsiteY96" fmla="*/ 323850 h 1276349"/>
              <a:gd name="connsiteX97" fmla="*/ 66675 w 783431"/>
              <a:gd name="connsiteY97" fmla="*/ 381000 h 1276349"/>
              <a:gd name="connsiteX98" fmla="*/ 19050 w 783431"/>
              <a:gd name="connsiteY98" fmla="*/ 423863 h 1276349"/>
              <a:gd name="connsiteX99" fmla="*/ 26194 w 783431"/>
              <a:gd name="connsiteY99" fmla="*/ 490538 h 1276349"/>
              <a:gd name="connsiteX100" fmla="*/ 33337 w 783431"/>
              <a:gd name="connsiteY100" fmla="*/ 554832 h 1276349"/>
              <a:gd name="connsiteX101" fmla="*/ 0 w 783431"/>
              <a:gd name="connsiteY101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38150 w 783431"/>
              <a:gd name="connsiteY15" fmla="*/ 1228724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23863 w 783431"/>
              <a:gd name="connsiteY15" fmla="*/ 1221580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16720 w 783431"/>
              <a:gd name="connsiteY15" fmla="*/ 1212055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783431" h="1276349">
                <a:moveTo>
                  <a:pt x="0" y="614363"/>
                </a:moveTo>
                <a:lnTo>
                  <a:pt x="21431" y="661988"/>
                </a:lnTo>
                <a:lnTo>
                  <a:pt x="28575" y="742950"/>
                </a:lnTo>
                <a:lnTo>
                  <a:pt x="76200" y="814388"/>
                </a:lnTo>
                <a:lnTo>
                  <a:pt x="102394" y="919163"/>
                </a:lnTo>
                <a:lnTo>
                  <a:pt x="116681" y="947738"/>
                </a:lnTo>
                <a:lnTo>
                  <a:pt x="130969" y="995363"/>
                </a:lnTo>
                <a:lnTo>
                  <a:pt x="150019" y="1023938"/>
                </a:lnTo>
                <a:lnTo>
                  <a:pt x="159544" y="1042988"/>
                </a:lnTo>
                <a:lnTo>
                  <a:pt x="197644" y="1069182"/>
                </a:lnTo>
                <a:lnTo>
                  <a:pt x="245269" y="1090613"/>
                </a:lnTo>
                <a:lnTo>
                  <a:pt x="264318" y="1131094"/>
                </a:lnTo>
                <a:lnTo>
                  <a:pt x="295275" y="1164431"/>
                </a:lnTo>
                <a:lnTo>
                  <a:pt x="385762" y="1200149"/>
                </a:lnTo>
                <a:lnTo>
                  <a:pt x="404812" y="1276349"/>
                </a:lnTo>
                <a:lnTo>
                  <a:pt x="416720" y="1212055"/>
                </a:lnTo>
                <a:lnTo>
                  <a:pt x="469106" y="1181100"/>
                </a:lnTo>
                <a:lnTo>
                  <a:pt x="554831" y="1202531"/>
                </a:lnTo>
                <a:lnTo>
                  <a:pt x="592931" y="1126331"/>
                </a:lnTo>
                <a:lnTo>
                  <a:pt x="604837" y="1085850"/>
                </a:lnTo>
                <a:lnTo>
                  <a:pt x="585787" y="1035844"/>
                </a:lnTo>
                <a:lnTo>
                  <a:pt x="607219" y="1021557"/>
                </a:lnTo>
                <a:lnTo>
                  <a:pt x="645319" y="1016794"/>
                </a:lnTo>
                <a:lnTo>
                  <a:pt x="685800" y="997744"/>
                </a:lnTo>
                <a:lnTo>
                  <a:pt x="716756" y="1002507"/>
                </a:lnTo>
                <a:lnTo>
                  <a:pt x="738187" y="969169"/>
                </a:lnTo>
                <a:lnTo>
                  <a:pt x="783431" y="933450"/>
                </a:lnTo>
                <a:lnTo>
                  <a:pt x="776287" y="907257"/>
                </a:lnTo>
                <a:lnTo>
                  <a:pt x="752475" y="888207"/>
                </a:lnTo>
                <a:lnTo>
                  <a:pt x="752475" y="864394"/>
                </a:lnTo>
                <a:lnTo>
                  <a:pt x="728662" y="852488"/>
                </a:lnTo>
                <a:lnTo>
                  <a:pt x="711994" y="802482"/>
                </a:lnTo>
                <a:lnTo>
                  <a:pt x="688181" y="814388"/>
                </a:lnTo>
                <a:lnTo>
                  <a:pt x="659606" y="814388"/>
                </a:lnTo>
                <a:lnTo>
                  <a:pt x="647700" y="847725"/>
                </a:lnTo>
                <a:lnTo>
                  <a:pt x="623887" y="847725"/>
                </a:lnTo>
                <a:lnTo>
                  <a:pt x="576262" y="828675"/>
                </a:lnTo>
                <a:lnTo>
                  <a:pt x="554831" y="816769"/>
                </a:lnTo>
                <a:lnTo>
                  <a:pt x="547687" y="783432"/>
                </a:lnTo>
                <a:lnTo>
                  <a:pt x="561975" y="754857"/>
                </a:lnTo>
                <a:lnTo>
                  <a:pt x="533400" y="733425"/>
                </a:lnTo>
                <a:lnTo>
                  <a:pt x="509587" y="711994"/>
                </a:lnTo>
                <a:lnTo>
                  <a:pt x="473869" y="711994"/>
                </a:lnTo>
                <a:lnTo>
                  <a:pt x="435769" y="711994"/>
                </a:lnTo>
                <a:lnTo>
                  <a:pt x="438150" y="669132"/>
                </a:lnTo>
                <a:lnTo>
                  <a:pt x="428625" y="642938"/>
                </a:lnTo>
                <a:lnTo>
                  <a:pt x="423862" y="607219"/>
                </a:lnTo>
                <a:lnTo>
                  <a:pt x="426244" y="578644"/>
                </a:lnTo>
                <a:lnTo>
                  <a:pt x="440531" y="566738"/>
                </a:lnTo>
                <a:lnTo>
                  <a:pt x="450056" y="535782"/>
                </a:lnTo>
                <a:lnTo>
                  <a:pt x="457200" y="519113"/>
                </a:lnTo>
                <a:lnTo>
                  <a:pt x="481012" y="526257"/>
                </a:lnTo>
                <a:lnTo>
                  <a:pt x="495300" y="576263"/>
                </a:lnTo>
                <a:lnTo>
                  <a:pt x="507206" y="581025"/>
                </a:lnTo>
                <a:lnTo>
                  <a:pt x="526256" y="583407"/>
                </a:lnTo>
                <a:lnTo>
                  <a:pt x="554831" y="583407"/>
                </a:lnTo>
                <a:lnTo>
                  <a:pt x="557212" y="547688"/>
                </a:lnTo>
                <a:lnTo>
                  <a:pt x="545306" y="502444"/>
                </a:lnTo>
                <a:lnTo>
                  <a:pt x="545306" y="476250"/>
                </a:lnTo>
                <a:lnTo>
                  <a:pt x="581025" y="454819"/>
                </a:lnTo>
                <a:lnTo>
                  <a:pt x="604837" y="435769"/>
                </a:lnTo>
                <a:lnTo>
                  <a:pt x="640556" y="414338"/>
                </a:lnTo>
                <a:lnTo>
                  <a:pt x="645319" y="395288"/>
                </a:lnTo>
                <a:lnTo>
                  <a:pt x="633412" y="371475"/>
                </a:lnTo>
                <a:lnTo>
                  <a:pt x="614362" y="369094"/>
                </a:lnTo>
                <a:lnTo>
                  <a:pt x="609600" y="366713"/>
                </a:lnTo>
                <a:lnTo>
                  <a:pt x="597694" y="357188"/>
                </a:lnTo>
                <a:lnTo>
                  <a:pt x="611981" y="345282"/>
                </a:lnTo>
                <a:lnTo>
                  <a:pt x="652462" y="316707"/>
                </a:lnTo>
                <a:lnTo>
                  <a:pt x="678656" y="264319"/>
                </a:lnTo>
                <a:lnTo>
                  <a:pt x="666750" y="242888"/>
                </a:lnTo>
                <a:lnTo>
                  <a:pt x="638175" y="219075"/>
                </a:lnTo>
                <a:lnTo>
                  <a:pt x="642937" y="180975"/>
                </a:lnTo>
                <a:lnTo>
                  <a:pt x="673894" y="171450"/>
                </a:lnTo>
                <a:lnTo>
                  <a:pt x="700087" y="142875"/>
                </a:lnTo>
                <a:lnTo>
                  <a:pt x="700087" y="111919"/>
                </a:lnTo>
                <a:lnTo>
                  <a:pt x="666750" y="107157"/>
                </a:lnTo>
                <a:lnTo>
                  <a:pt x="645319" y="102394"/>
                </a:lnTo>
                <a:lnTo>
                  <a:pt x="645319" y="102394"/>
                </a:lnTo>
                <a:lnTo>
                  <a:pt x="678656" y="69057"/>
                </a:lnTo>
                <a:lnTo>
                  <a:pt x="685800" y="40482"/>
                </a:lnTo>
                <a:lnTo>
                  <a:pt x="678656" y="21432"/>
                </a:lnTo>
                <a:lnTo>
                  <a:pt x="695325" y="2382"/>
                </a:lnTo>
                <a:lnTo>
                  <a:pt x="628650" y="0"/>
                </a:lnTo>
                <a:lnTo>
                  <a:pt x="552450" y="52388"/>
                </a:lnTo>
                <a:lnTo>
                  <a:pt x="538162" y="90488"/>
                </a:lnTo>
                <a:lnTo>
                  <a:pt x="445294" y="126207"/>
                </a:lnTo>
                <a:lnTo>
                  <a:pt x="397669" y="159544"/>
                </a:lnTo>
                <a:lnTo>
                  <a:pt x="376237" y="190500"/>
                </a:lnTo>
                <a:lnTo>
                  <a:pt x="350044" y="140494"/>
                </a:lnTo>
                <a:lnTo>
                  <a:pt x="316706" y="140494"/>
                </a:lnTo>
                <a:lnTo>
                  <a:pt x="304800" y="166688"/>
                </a:lnTo>
                <a:lnTo>
                  <a:pt x="280987" y="230982"/>
                </a:lnTo>
                <a:lnTo>
                  <a:pt x="154781" y="223838"/>
                </a:lnTo>
                <a:lnTo>
                  <a:pt x="140494" y="245269"/>
                </a:lnTo>
                <a:lnTo>
                  <a:pt x="138112" y="280988"/>
                </a:lnTo>
                <a:lnTo>
                  <a:pt x="66675" y="309563"/>
                </a:lnTo>
                <a:lnTo>
                  <a:pt x="54769" y="323850"/>
                </a:lnTo>
                <a:lnTo>
                  <a:pt x="66675" y="381000"/>
                </a:lnTo>
                <a:lnTo>
                  <a:pt x="19050" y="423863"/>
                </a:lnTo>
                <a:lnTo>
                  <a:pt x="26194" y="490538"/>
                </a:lnTo>
                <a:lnTo>
                  <a:pt x="33337" y="554832"/>
                </a:lnTo>
                <a:lnTo>
                  <a:pt x="0" y="614363"/>
                </a:lnTo>
                <a:close/>
              </a:path>
            </a:pathLst>
          </a:custGeom>
          <a:ln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7965760" y="5885816"/>
            <a:ext cx="395288" cy="900113"/>
          </a:xfrm>
          <a:custGeom>
            <a:avLst/>
            <a:gdLst>
              <a:gd name="connsiteX0" fmla="*/ 0 w 395287"/>
              <a:gd name="connsiteY0" fmla="*/ 0 h 900113"/>
              <a:gd name="connsiteX1" fmla="*/ 0 w 395287"/>
              <a:gd name="connsiteY1" fmla="*/ 107157 h 900113"/>
              <a:gd name="connsiteX2" fmla="*/ 9525 w 395287"/>
              <a:gd name="connsiteY2" fmla="*/ 135732 h 900113"/>
              <a:gd name="connsiteX3" fmla="*/ 9525 w 395287"/>
              <a:gd name="connsiteY3" fmla="*/ 171450 h 900113"/>
              <a:gd name="connsiteX4" fmla="*/ 54768 w 395287"/>
              <a:gd name="connsiteY4" fmla="*/ 226219 h 900113"/>
              <a:gd name="connsiteX5" fmla="*/ 73818 w 395287"/>
              <a:gd name="connsiteY5" fmla="*/ 247650 h 900113"/>
              <a:gd name="connsiteX6" fmla="*/ 100012 w 395287"/>
              <a:gd name="connsiteY6" fmla="*/ 302419 h 900113"/>
              <a:gd name="connsiteX7" fmla="*/ 97631 w 395287"/>
              <a:gd name="connsiteY7" fmla="*/ 357188 h 900113"/>
              <a:gd name="connsiteX8" fmla="*/ 152400 w 395287"/>
              <a:gd name="connsiteY8" fmla="*/ 423863 h 900113"/>
              <a:gd name="connsiteX9" fmla="*/ 176212 w 395287"/>
              <a:gd name="connsiteY9" fmla="*/ 600075 h 900113"/>
              <a:gd name="connsiteX10" fmla="*/ 185737 w 395287"/>
              <a:gd name="connsiteY10" fmla="*/ 633413 h 900113"/>
              <a:gd name="connsiteX11" fmla="*/ 200025 w 395287"/>
              <a:gd name="connsiteY11" fmla="*/ 726282 h 900113"/>
              <a:gd name="connsiteX12" fmla="*/ 350043 w 395287"/>
              <a:gd name="connsiteY12" fmla="*/ 895350 h 900113"/>
              <a:gd name="connsiteX13" fmla="*/ 361950 w 395287"/>
              <a:gd name="connsiteY13" fmla="*/ 900113 h 900113"/>
              <a:gd name="connsiteX14" fmla="*/ 381000 w 395287"/>
              <a:gd name="connsiteY14" fmla="*/ 838200 h 900113"/>
              <a:gd name="connsiteX15" fmla="*/ 373856 w 395287"/>
              <a:gd name="connsiteY15" fmla="*/ 823913 h 900113"/>
              <a:gd name="connsiteX16" fmla="*/ 369093 w 395287"/>
              <a:gd name="connsiteY16" fmla="*/ 754857 h 900113"/>
              <a:gd name="connsiteX17" fmla="*/ 390525 w 395287"/>
              <a:gd name="connsiteY17" fmla="*/ 731044 h 900113"/>
              <a:gd name="connsiteX18" fmla="*/ 395287 w 395287"/>
              <a:gd name="connsiteY18" fmla="*/ 688182 h 900113"/>
              <a:gd name="connsiteX19" fmla="*/ 366712 w 395287"/>
              <a:gd name="connsiteY19" fmla="*/ 647700 h 900113"/>
              <a:gd name="connsiteX20" fmla="*/ 364331 w 395287"/>
              <a:gd name="connsiteY20" fmla="*/ 604838 h 900113"/>
              <a:gd name="connsiteX21" fmla="*/ 395287 w 395287"/>
              <a:gd name="connsiteY21" fmla="*/ 550069 h 900113"/>
              <a:gd name="connsiteX22" fmla="*/ 395287 w 395287"/>
              <a:gd name="connsiteY22" fmla="*/ 511969 h 900113"/>
              <a:gd name="connsiteX23" fmla="*/ 381000 w 395287"/>
              <a:gd name="connsiteY23" fmla="*/ 476250 h 900113"/>
              <a:gd name="connsiteX24" fmla="*/ 319087 w 395287"/>
              <a:gd name="connsiteY24" fmla="*/ 464344 h 900113"/>
              <a:gd name="connsiteX25" fmla="*/ 292893 w 395287"/>
              <a:gd name="connsiteY25" fmla="*/ 440532 h 900113"/>
              <a:gd name="connsiteX26" fmla="*/ 285750 w 395287"/>
              <a:gd name="connsiteY26" fmla="*/ 414338 h 900113"/>
              <a:gd name="connsiteX27" fmla="*/ 300037 w 395287"/>
              <a:gd name="connsiteY27" fmla="*/ 376238 h 900113"/>
              <a:gd name="connsiteX28" fmla="*/ 295275 w 395287"/>
              <a:gd name="connsiteY28" fmla="*/ 321469 h 900113"/>
              <a:gd name="connsiteX29" fmla="*/ 288131 w 395287"/>
              <a:gd name="connsiteY29" fmla="*/ 288132 h 900113"/>
              <a:gd name="connsiteX30" fmla="*/ 257175 w 395287"/>
              <a:gd name="connsiteY30" fmla="*/ 211932 h 900113"/>
              <a:gd name="connsiteX31" fmla="*/ 180975 w 395287"/>
              <a:gd name="connsiteY31" fmla="*/ 183357 h 900113"/>
              <a:gd name="connsiteX32" fmla="*/ 147637 w 395287"/>
              <a:gd name="connsiteY32" fmla="*/ 142875 h 900113"/>
              <a:gd name="connsiteX33" fmla="*/ 121443 w 395287"/>
              <a:gd name="connsiteY33" fmla="*/ 104775 h 900113"/>
              <a:gd name="connsiteX34" fmla="*/ 45243 w 395287"/>
              <a:gd name="connsiteY34" fmla="*/ 66675 h 900113"/>
              <a:gd name="connsiteX35" fmla="*/ 0 w 395287"/>
              <a:gd name="connsiteY35" fmla="*/ 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5287" h="900113">
                <a:moveTo>
                  <a:pt x="0" y="0"/>
                </a:moveTo>
                <a:lnTo>
                  <a:pt x="0" y="107157"/>
                </a:lnTo>
                <a:lnTo>
                  <a:pt x="9525" y="135732"/>
                </a:lnTo>
                <a:lnTo>
                  <a:pt x="9525" y="171450"/>
                </a:lnTo>
                <a:lnTo>
                  <a:pt x="54768" y="226219"/>
                </a:lnTo>
                <a:lnTo>
                  <a:pt x="73818" y="247650"/>
                </a:lnTo>
                <a:lnTo>
                  <a:pt x="100012" y="302419"/>
                </a:lnTo>
                <a:cubicBezTo>
                  <a:pt x="99218" y="320675"/>
                  <a:pt x="98425" y="338932"/>
                  <a:pt x="97631" y="357188"/>
                </a:cubicBezTo>
                <a:lnTo>
                  <a:pt x="152400" y="423863"/>
                </a:lnTo>
                <a:lnTo>
                  <a:pt x="176212" y="600075"/>
                </a:lnTo>
                <a:lnTo>
                  <a:pt x="185737" y="633413"/>
                </a:lnTo>
                <a:lnTo>
                  <a:pt x="200025" y="726282"/>
                </a:lnTo>
                <a:lnTo>
                  <a:pt x="350043" y="895350"/>
                </a:lnTo>
                <a:lnTo>
                  <a:pt x="361950" y="900113"/>
                </a:lnTo>
                <a:lnTo>
                  <a:pt x="381000" y="838200"/>
                </a:lnTo>
                <a:lnTo>
                  <a:pt x="373856" y="823913"/>
                </a:lnTo>
                <a:lnTo>
                  <a:pt x="369093" y="754857"/>
                </a:lnTo>
                <a:lnTo>
                  <a:pt x="390525" y="731044"/>
                </a:lnTo>
                <a:lnTo>
                  <a:pt x="395287" y="688182"/>
                </a:lnTo>
                <a:lnTo>
                  <a:pt x="366712" y="647700"/>
                </a:lnTo>
                <a:lnTo>
                  <a:pt x="364331" y="604838"/>
                </a:lnTo>
                <a:lnTo>
                  <a:pt x="395287" y="550069"/>
                </a:lnTo>
                <a:lnTo>
                  <a:pt x="395287" y="511969"/>
                </a:lnTo>
                <a:lnTo>
                  <a:pt x="381000" y="476250"/>
                </a:lnTo>
                <a:lnTo>
                  <a:pt x="319087" y="464344"/>
                </a:lnTo>
                <a:lnTo>
                  <a:pt x="292893" y="440532"/>
                </a:lnTo>
                <a:lnTo>
                  <a:pt x="285750" y="414338"/>
                </a:lnTo>
                <a:lnTo>
                  <a:pt x="300037" y="376238"/>
                </a:lnTo>
                <a:lnTo>
                  <a:pt x="295275" y="321469"/>
                </a:lnTo>
                <a:lnTo>
                  <a:pt x="288131" y="288132"/>
                </a:lnTo>
                <a:lnTo>
                  <a:pt x="257175" y="211932"/>
                </a:lnTo>
                <a:lnTo>
                  <a:pt x="180975" y="183357"/>
                </a:lnTo>
                <a:lnTo>
                  <a:pt x="147637" y="142875"/>
                </a:lnTo>
                <a:lnTo>
                  <a:pt x="121443" y="104775"/>
                </a:lnTo>
                <a:lnTo>
                  <a:pt x="45243" y="6667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8251510" y="5757229"/>
            <a:ext cx="708025" cy="1054100"/>
          </a:xfrm>
          <a:custGeom>
            <a:avLst/>
            <a:gdLst>
              <a:gd name="connsiteX0" fmla="*/ 85725 w 707231"/>
              <a:gd name="connsiteY0" fmla="*/ 1033462 h 1033462"/>
              <a:gd name="connsiteX1" fmla="*/ 154781 w 707231"/>
              <a:gd name="connsiteY1" fmla="*/ 1026319 h 1033462"/>
              <a:gd name="connsiteX2" fmla="*/ 200025 w 707231"/>
              <a:gd name="connsiteY2" fmla="*/ 1012031 h 1033462"/>
              <a:gd name="connsiteX3" fmla="*/ 247650 w 707231"/>
              <a:gd name="connsiteY3" fmla="*/ 969169 h 1033462"/>
              <a:gd name="connsiteX4" fmla="*/ 276225 w 707231"/>
              <a:gd name="connsiteY4" fmla="*/ 912019 h 1033462"/>
              <a:gd name="connsiteX5" fmla="*/ 350043 w 707231"/>
              <a:gd name="connsiteY5" fmla="*/ 871537 h 1033462"/>
              <a:gd name="connsiteX6" fmla="*/ 411956 w 707231"/>
              <a:gd name="connsiteY6" fmla="*/ 823912 h 1033462"/>
              <a:gd name="connsiteX7" fmla="*/ 411956 w 707231"/>
              <a:gd name="connsiteY7" fmla="*/ 781050 h 1033462"/>
              <a:gd name="connsiteX8" fmla="*/ 471487 w 707231"/>
              <a:gd name="connsiteY8" fmla="*/ 671512 h 1033462"/>
              <a:gd name="connsiteX9" fmla="*/ 547687 w 707231"/>
              <a:gd name="connsiteY9" fmla="*/ 642937 h 1033462"/>
              <a:gd name="connsiteX10" fmla="*/ 595312 w 707231"/>
              <a:gd name="connsiteY10" fmla="*/ 592931 h 1033462"/>
              <a:gd name="connsiteX11" fmla="*/ 597693 w 707231"/>
              <a:gd name="connsiteY11" fmla="*/ 438150 h 1033462"/>
              <a:gd name="connsiteX12" fmla="*/ 604837 w 707231"/>
              <a:gd name="connsiteY12" fmla="*/ 350044 h 1033462"/>
              <a:gd name="connsiteX13" fmla="*/ 614362 w 707231"/>
              <a:gd name="connsiteY13" fmla="*/ 295275 h 1033462"/>
              <a:gd name="connsiteX14" fmla="*/ 671512 w 707231"/>
              <a:gd name="connsiteY14" fmla="*/ 219075 h 1033462"/>
              <a:gd name="connsiteX15" fmla="*/ 707231 w 707231"/>
              <a:gd name="connsiteY15" fmla="*/ 147637 h 1033462"/>
              <a:gd name="connsiteX16" fmla="*/ 697706 w 707231"/>
              <a:gd name="connsiteY16" fmla="*/ 97631 h 1033462"/>
              <a:gd name="connsiteX17" fmla="*/ 702468 w 707231"/>
              <a:gd name="connsiteY17" fmla="*/ 35719 h 1033462"/>
              <a:gd name="connsiteX18" fmla="*/ 628650 w 707231"/>
              <a:gd name="connsiteY18" fmla="*/ 0 h 1033462"/>
              <a:gd name="connsiteX19" fmla="*/ 600075 w 707231"/>
              <a:gd name="connsiteY19" fmla="*/ 28575 h 1033462"/>
              <a:gd name="connsiteX20" fmla="*/ 597693 w 707231"/>
              <a:gd name="connsiteY20" fmla="*/ 69056 h 1033462"/>
              <a:gd name="connsiteX21" fmla="*/ 583406 w 707231"/>
              <a:gd name="connsiteY21" fmla="*/ 88106 h 1033462"/>
              <a:gd name="connsiteX22" fmla="*/ 523875 w 707231"/>
              <a:gd name="connsiteY22" fmla="*/ 95250 h 1033462"/>
              <a:gd name="connsiteX23" fmla="*/ 509587 w 707231"/>
              <a:gd name="connsiteY23" fmla="*/ 135731 h 1033462"/>
              <a:gd name="connsiteX24" fmla="*/ 478631 w 707231"/>
              <a:gd name="connsiteY24" fmla="*/ 128587 h 1033462"/>
              <a:gd name="connsiteX25" fmla="*/ 466725 w 707231"/>
              <a:gd name="connsiteY25" fmla="*/ 154781 h 1033462"/>
              <a:gd name="connsiteX26" fmla="*/ 431006 w 707231"/>
              <a:gd name="connsiteY26" fmla="*/ 147637 h 1033462"/>
              <a:gd name="connsiteX27" fmla="*/ 376237 w 707231"/>
              <a:gd name="connsiteY27" fmla="*/ 169069 h 1033462"/>
              <a:gd name="connsiteX28" fmla="*/ 319087 w 707231"/>
              <a:gd name="connsiteY28" fmla="*/ 166687 h 1033462"/>
              <a:gd name="connsiteX29" fmla="*/ 307181 w 707231"/>
              <a:gd name="connsiteY29" fmla="*/ 135731 h 1033462"/>
              <a:gd name="connsiteX30" fmla="*/ 273843 w 707231"/>
              <a:gd name="connsiteY30" fmla="*/ 147637 h 1033462"/>
              <a:gd name="connsiteX31" fmla="*/ 178593 w 707231"/>
              <a:gd name="connsiteY31" fmla="*/ 173831 h 1033462"/>
              <a:gd name="connsiteX32" fmla="*/ 188118 w 707231"/>
              <a:gd name="connsiteY32" fmla="*/ 202406 h 1033462"/>
              <a:gd name="connsiteX33" fmla="*/ 195262 w 707231"/>
              <a:gd name="connsiteY33" fmla="*/ 233362 h 1033462"/>
              <a:gd name="connsiteX34" fmla="*/ 142875 w 707231"/>
              <a:gd name="connsiteY34" fmla="*/ 338137 h 1033462"/>
              <a:gd name="connsiteX35" fmla="*/ 57150 w 707231"/>
              <a:gd name="connsiteY35" fmla="*/ 323850 h 1033462"/>
              <a:gd name="connsiteX36" fmla="*/ 11906 w 707231"/>
              <a:gd name="connsiteY36" fmla="*/ 347662 h 1033462"/>
              <a:gd name="connsiteX37" fmla="*/ 0 w 707231"/>
              <a:gd name="connsiteY37" fmla="*/ 400050 h 1033462"/>
              <a:gd name="connsiteX38" fmla="*/ 14287 w 707231"/>
              <a:gd name="connsiteY38" fmla="*/ 476250 h 1033462"/>
              <a:gd name="connsiteX39" fmla="*/ 11906 w 707231"/>
              <a:gd name="connsiteY39" fmla="*/ 519112 h 1033462"/>
              <a:gd name="connsiteX40" fmla="*/ 0 w 707231"/>
              <a:gd name="connsiteY40" fmla="*/ 550069 h 1033462"/>
              <a:gd name="connsiteX41" fmla="*/ 11906 w 707231"/>
              <a:gd name="connsiteY41" fmla="*/ 561975 h 1033462"/>
              <a:gd name="connsiteX42" fmla="*/ 30956 w 707231"/>
              <a:gd name="connsiteY42" fmla="*/ 592931 h 1033462"/>
              <a:gd name="connsiteX43" fmla="*/ 97631 w 707231"/>
              <a:gd name="connsiteY43" fmla="*/ 609600 h 1033462"/>
              <a:gd name="connsiteX44" fmla="*/ 104775 w 707231"/>
              <a:gd name="connsiteY44" fmla="*/ 676275 h 1033462"/>
              <a:gd name="connsiteX45" fmla="*/ 90487 w 707231"/>
              <a:gd name="connsiteY45" fmla="*/ 728662 h 1033462"/>
              <a:gd name="connsiteX46" fmla="*/ 80962 w 707231"/>
              <a:gd name="connsiteY46" fmla="*/ 747712 h 1033462"/>
              <a:gd name="connsiteX47" fmla="*/ 80962 w 707231"/>
              <a:gd name="connsiteY47" fmla="*/ 781050 h 1033462"/>
              <a:gd name="connsiteX48" fmla="*/ 109537 w 707231"/>
              <a:gd name="connsiteY48" fmla="*/ 819150 h 1033462"/>
              <a:gd name="connsiteX49" fmla="*/ 102393 w 707231"/>
              <a:gd name="connsiteY49" fmla="*/ 869156 h 1033462"/>
              <a:gd name="connsiteX50" fmla="*/ 83343 w 707231"/>
              <a:gd name="connsiteY50" fmla="*/ 890587 h 1033462"/>
              <a:gd name="connsiteX51" fmla="*/ 85725 w 707231"/>
              <a:gd name="connsiteY51" fmla="*/ 954881 h 1033462"/>
              <a:gd name="connsiteX52" fmla="*/ 92868 w 707231"/>
              <a:gd name="connsiteY52" fmla="*/ 966787 h 1033462"/>
              <a:gd name="connsiteX53" fmla="*/ 85725 w 707231"/>
              <a:gd name="connsiteY53" fmla="*/ 1033462 h 1033462"/>
              <a:gd name="connsiteX0" fmla="*/ 71437 w 707231"/>
              <a:gd name="connsiteY0" fmla="*/ 1031081 h 1031081"/>
              <a:gd name="connsiteX1" fmla="*/ 154781 w 707231"/>
              <a:gd name="connsiteY1" fmla="*/ 1026319 h 1031081"/>
              <a:gd name="connsiteX2" fmla="*/ 200025 w 707231"/>
              <a:gd name="connsiteY2" fmla="*/ 1012031 h 1031081"/>
              <a:gd name="connsiteX3" fmla="*/ 247650 w 707231"/>
              <a:gd name="connsiteY3" fmla="*/ 969169 h 1031081"/>
              <a:gd name="connsiteX4" fmla="*/ 276225 w 707231"/>
              <a:gd name="connsiteY4" fmla="*/ 912019 h 1031081"/>
              <a:gd name="connsiteX5" fmla="*/ 350043 w 707231"/>
              <a:gd name="connsiteY5" fmla="*/ 871537 h 1031081"/>
              <a:gd name="connsiteX6" fmla="*/ 411956 w 707231"/>
              <a:gd name="connsiteY6" fmla="*/ 823912 h 1031081"/>
              <a:gd name="connsiteX7" fmla="*/ 411956 w 707231"/>
              <a:gd name="connsiteY7" fmla="*/ 781050 h 1031081"/>
              <a:gd name="connsiteX8" fmla="*/ 471487 w 707231"/>
              <a:gd name="connsiteY8" fmla="*/ 671512 h 1031081"/>
              <a:gd name="connsiteX9" fmla="*/ 547687 w 707231"/>
              <a:gd name="connsiteY9" fmla="*/ 642937 h 1031081"/>
              <a:gd name="connsiteX10" fmla="*/ 595312 w 707231"/>
              <a:gd name="connsiteY10" fmla="*/ 592931 h 1031081"/>
              <a:gd name="connsiteX11" fmla="*/ 597693 w 707231"/>
              <a:gd name="connsiteY11" fmla="*/ 438150 h 1031081"/>
              <a:gd name="connsiteX12" fmla="*/ 604837 w 707231"/>
              <a:gd name="connsiteY12" fmla="*/ 350044 h 1031081"/>
              <a:gd name="connsiteX13" fmla="*/ 614362 w 707231"/>
              <a:gd name="connsiteY13" fmla="*/ 295275 h 1031081"/>
              <a:gd name="connsiteX14" fmla="*/ 671512 w 707231"/>
              <a:gd name="connsiteY14" fmla="*/ 219075 h 1031081"/>
              <a:gd name="connsiteX15" fmla="*/ 707231 w 707231"/>
              <a:gd name="connsiteY15" fmla="*/ 147637 h 1031081"/>
              <a:gd name="connsiteX16" fmla="*/ 697706 w 707231"/>
              <a:gd name="connsiteY16" fmla="*/ 97631 h 1031081"/>
              <a:gd name="connsiteX17" fmla="*/ 702468 w 707231"/>
              <a:gd name="connsiteY17" fmla="*/ 35719 h 1031081"/>
              <a:gd name="connsiteX18" fmla="*/ 628650 w 707231"/>
              <a:gd name="connsiteY18" fmla="*/ 0 h 1031081"/>
              <a:gd name="connsiteX19" fmla="*/ 600075 w 707231"/>
              <a:gd name="connsiteY19" fmla="*/ 28575 h 1031081"/>
              <a:gd name="connsiteX20" fmla="*/ 597693 w 707231"/>
              <a:gd name="connsiteY20" fmla="*/ 69056 h 1031081"/>
              <a:gd name="connsiteX21" fmla="*/ 583406 w 707231"/>
              <a:gd name="connsiteY21" fmla="*/ 88106 h 1031081"/>
              <a:gd name="connsiteX22" fmla="*/ 523875 w 707231"/>
              <a:gd name="connsiteY22" fmla="*/ 95250 h 1031081"/>
              <a:gd name="connsiteX23" fmla="*/ 509587 w 707231"/>
              <a:gd name="connsiteY23" fmla="*/ 135731 h 1031081"/>
              <a:gd name="connsiteX24" fmla="*/ 478631 w 707231"/>
              <a:gd name="connsiteY24" fmla="*/ 128587 h 1031081"/>
              <a:gd name="connsiteX25" fmla="*/ 466725 w 707231"/>
              <a:gd name="connsiteY25" fmla="*/ 154781 h 1031081"/>
              <a:gd name="connsiteX26" fmla="*/ 431006 w 707231"/>
              <a:gd name="connsiteY26" fmla="*/ 147637 h 1031081"/>
              <a:gd name="connsiteX27" fmla="*/ 376237 w 707231"/>
              <a:gd name="connsiteY27" fmla="*/ 169069 h 1031081"/>
              <a:gd name="connsiteX28" fmla="*/ 319087 w 707231"/>
              <a:gd name="connsiteY28" fmla="*/ 166687 h 1031081"/>
              <a:gd name="connsiteX29" fmla="*/ 307181 w 707231"/>
              <a:gd name="connsiteY29" fmla="*/ 135731 h 1031081"/>
              <a:gd name="connsiteX30" fmla="*/ 273843 w 707231"/>
              <a:gd name="connsiteY30" fmla="*/ 147637 h 1031081"/>
              <a:gd name="connsiteX31" fmla="*/ 178593 w 707231"/>
              <a:gd name="connsiteY31" fmla="*/ 173831 h 1031081"/>
              <a:gd name="connsiteX32" fmla="*/ 188118 w 707231"/>
              <a:gd name="connsiteY32" fmla="*/ 202406 h 1031081"/>
              <a:gd name="connsiteX33" fmla="*/ 195262 w 707231"/>
              <a:gd name="connsiteY33" fmla="*/ 233362 h 1031081"/>
              <a:gd name="connsiteX34" fmla="*/ 142875 w 707231"/>
              <a:gd name="connsiteY34" fmla="*/ 338137 h 1031081"/>
              <a:gd name="connsiteX35" fmla="*/ 57150 w 707231"/>
              <a:gd name="connsiteY35" fmla="*/ 323850 h 1031081"/>
              <a:gd name="connsiteX36" fmla="*/ 11906 w 707231"/>
              <a:gd name="connsiteY36" fmla="*/ 347662 h 1031081"/>
              <a:gd name="connsiteX37" fmla="*/ 0 w 707231"/>
              <a:gd name="connsiteY37" fmla="*/ 400050 h 1031081"/>
              <a:gd name="connsiteX38" fmla="*/ 14287 w 707231"/>
              <a:gd name="connsiteY38" fmla="*/ 476250 h 1031081"/>
              <a:gd name="connsiteX39" fmla="*/ 11906 w 707231"/>
              <a:gd name="connsiteY39" fmla="*/ 519112 h 1031081"/>
              <a:gd name="connsiteX40" fmla="*/ 0 w 707231"/>
              <a:gd name="connsiteY40" fmla="*/ 550069 h 1031081"/>
              <a:gd name="connsiteX41" fmla="*/ 11906 w 707231"/>
              <a:gd name="connsiteY41" fmla="*/ 561975 h 1031081"/>
              <a:gd name="connsiteX42" fmla="*/ 30956 w 707231"/>
              <a:gd name="connsiteY42" fmla="*/ 592931 h 1031081"/>
              <a:gd name="connsiteX43" fmla="*/ 97631 w 707231"/>
              <a:gd name="connsiteY43" fmla="*/ 609600 h 1031081"/>
              <a:gd name="connsiteX44" fmla="*/ 104775 w 707231"/>
              <a:gd name="connsiteY44" fmla="*/ 676275 h 1031081"/>
              <a:gd name="connsiteX45" fmla="*/ 90487 w 707231"/>
              <a:gd name="connsiteY45" fmla="*/ 728662 h 1031081"/>
              <a:gd name="connsiteX46" fmla="*/ 80962 w 707231"/>
              <a:gd name="connsiteY46" fmla="*/ 747712 h 1031081"/>
              <a:gd name="connsiteX47" fmla="*/ 80962 w 707231"/>
              <a:gd name="connsiteY47" fmla="*/ 781050 h 1031081"/>
              <a:gd name="connsiteX48" fmla="*/ 109537 w 707231"/>
              <a:gd name="connsiteY48" fmla="*/ 819150 h 1031081"/>
              <a:gd name="connsiteX49" fmla="*/ 102393 w 707231"/>
              <a:gd name="connsiteY49" fmla="*/ 869156 h 1031081"/>
              <a:gd name="connsiteX50" fmla="*/ 83343 w 707231"/>
              <a:gd name="connsiteY50" fmla="*/ 890587 h 1031081"/>
              <a:gd name="connsiteX51" fmla="*/ 85725 w 707231"/>
              <a:gd name="connsiteY51" fmla="*/ 954881 h 1031081"/>
              <a:gd name="connsiteX52" fmla="*/ 92868 w 707231"/>
              <a:gd name="connsiteY52" fmla="*/ 966787 h 1031081"/>
              <a:gd name="connsiteX53" fmla="*/ 71437 w 707231"/>
              <a:gd name="connsiteY53" fmla="*/ 1031081 h 1031081"/>
              <a:gd name="connsiteX0" fmla="*/ 71437 w 707231"/>
              <a:gd name="connsiteY0" fmla="*/ 1031081 h 1031082"/>
              <a:gd name="connsiteX1" fmla="*/ 119062 w 707231"/>
              <a:gd name="connsiteY1" fmla="*/ 1031082 h 1031082"/>
              <a:gd name="connsiteX2" fmla="*/ 154781 w 707231"/>
              <a:gd name="connsiteY2" fmla="*/ 1026319 h 1031082"/>
              <a:gd name="connsiteX3" fmla="*/ 200025 w 707231"/>
              <a:gd name="connsiteY3" fmla="*/ 1012031 h 1031082"/>
              <a:gd name="connsiteX4" fmla="*/ 247650 w 707231"/>
              <a:gd name="connsiteY4" fmla="*/ 969169 h 1031082"/>
              <a:gd name="connsiteX5" fmla="*/ 276225 w 707231"/>
              <a:gd name="connsiteY5" fmla="*/ 912019 h 1031082"/>
              <a:gd name="connsiteX6" fmla="*/ 350043 w 707231"/>
              <a:gd name="connsiteY6" fmla="*/ 871537 h 1031082"/>
              <a:gd name="connsiteX7" fmla="*/ 411956 w 707231"/>
              <a:gd name="connsiteY7" fmla="*/ 823912 h 1031082"/>
              <a:gd name="connsiteX8" fmla="*/ 411956 w 707231"/>
              <a:gd name="connsiteY8" fmla="*/ 781050 h 1031082"/>
              <a:gd name="connsiteX9" fmla="*/ 471487 w 707231"/>
              <a:gd name="connsiteY9" fmla="*/ 671512 h 1031082"/>
              <a:gd name="connsiteX10" fmla="*/ 547687 w 707231"/>
              <a:gd name="connsiteY10" fmla="*/ 642937 h 1031082"/>
              <a:gd name="connsiteX11" fmla="*/ 595312 w 707231"/>
              <a:gd name="connsiteY11" fmla="*/ 592931 h 1031082"/>
              <a:gd name="connsiteX12" fmla="*/ 597693 w 707231"/>
              <a:gd name="connsiteY12" fmla="*/ 438150 h 1031082"/>
              <a:gd name="connsiteX13" fmla="*/ 604837 w 707231"/>
              <a:gd name="connsiteY13" fmla="*/ 350044 h 1031082"/>
              <a:gd name="connsiteX14" fmla="*/ 614362 w 707231"/>
              <a:gd name="connsiteY14" fmla="*/ 295275 h 1031082"/>
              <a:gd name="connsiteX15" fmla="*/ 671512 w 707231"/>
              <a:gd name="connsiteY15" fmla="*/ 219075 h 1031082"/>
              <a:gd name="connsiteX16" fmla="*/ 707231 w 707231"/>
              <a:gd name="connsiteY16" fmla="*/ 147637 h 1031082"/>
              <a:gd name="connsiteX17" fmla="*/ 697706 w 707231"/>
              <a:gd name="connsiteY17" fmla="*/ 97631 h 1031082"/>
              <a:gd name="connsiteX18" fmla="*/ 702468 w 707231"/>
              <a:gd name="connsiteY18" fmla="*/ 35719 h 1031082"/>
              <a:gd name="connsiteX19" fmla="*/ 628650 w 707231"/>
              <a:gd name="connsiteY19" fmla="*/ 0 h 1031082"/>
              <a:gd name="connsiteX20" fmla="*/ 600075 w 707231"/>
              <a:gd name="connsiteY20" fmla="*/ 28575 h 1031082"/>
              <a:gd name="connsiteX21" fmla="*/ 597693 w 707231"/>
              <a:gd name="connsiteY21" fmla="*/ 69056 h 1031082"/>
              <a:gd name="connsiteX22" fmla="*/ 583406 w 707231"/>
              <a:gd name="connsiteY22" fmla="*/ 88106 h 1031082"/>
              <a:gd name="connsiteX23" fmla="*/ 523875 w 707231"/>
              <a:gd name="connsiteY23" fmla="*/ 95250 h 1031082"/>
              <a:gd name="connsiteX24" fmla="*/ 509587 w 707231"/>
              <a:gd name="connsiteY24" fmla="*/ 135731 h 1031082"/>
              <a:gd name="connsiteX25" fmla="*/ 478631 w 707231"/>
              <a:gd name="connsiteY25" fmla="*/ 128587 h 1031082"/>
              <a:gd name="connsiteX26" fmla="*/ 466725 w 707231"/>
              <a:gd name="connsiteY26" fmla="*/ 154781 h 1031082"/>
              <a:gd name="connsiteX27" fmla="*/ 431006 w 707231"/>
              <a:gd name="connsiteY27" fmla="*/ 147637 h 1031082"/>
              <a:gd name="connsiteX28" fmla="*/ 376237 w 707231"/>
              <a:gd name="connsiteY28" fmla="*/ 169069 h 1031082"/>
              <a:gd name="connsiteX29" fmla="*/ 319087 w 707231"/>
              <a:gd name="connsiteY29" fmla="*/ 166687 h 1031082"/>
              <a:gd name="connsiteX30" fmla="*/ 307181 w 707231"/>
              <a:gd name="connsiteY30" fmla="*/ 135731 h 1031082"/>
              <a:gd name="connsiteX31" fmla="*/ 273843 w 707231"/>
              <a:gd name="connsiteY31" fmla="*/ 147637 h 1031082"/>
              <a:gd name="connsiteX32" fmla="*/ 178593 w 707231"/>
              <a:gd name="connsiteY32" fmla="*/ 173831 h 1031082"/>
              <a:gd name="connsiteX33" fmla="*/ 188118 w 707231"/>
              <a:gd name="connsiteY33" fmla="*/ 202406 h 1031082"/>
              <a:gd name="connsiteX34" fmla="*/ 195262 w 707231"/>
              <a:gd name="connsiteY34" fmla="*/ 233362 h 1031082"/>
              <a:gd name="connsiteX35" fmla="*/ 142875 w 707231"/>
              <a:gd name="connsiteY35" fmla="*/ 338137 h 1031082"/>
              <a:gd name="connsiteX36" fmla="*/ 57150 w 707231"/>
              <a:gd name="connsiteY36" fmla="*/ 323850 h 1031082"/>
              <a:gd name="connsiteX37" fmla="*/ 11906 w 707231"/>
              <a:gd name="connsiteY37" fmla="*/ 347662 h 1031082"/>
              <a:gd name="connsiteX38" fmla="*/ 0 w 707231"/>
              <a:gd name="connsiteY38" fmla="*/ 400050 h 1031082"/>
              <a:gd name="connsiteX39" fmla="*/ 14287 w 707231"/>
              <a:gd name="connsiteY39" fmla="*/ 476250 h 1031082"/>
              <a:gd name="connsiteX40" fmla="*/ 11906 w 707231"/>
              <a:gd name="connsiteY40" fmla="*/ 519112 h 1031082"/>
              <a:gd name="connsiteX41" fmla="*/ 0 w 707231"/>
              <a:gd name="connsiteY41" fmla="*/ 550069 h 1031082"/>
              <a:gd name="connsiteX42" fmla="*/ 11906 w 707231"/>
              <a:gd name="connsiteY42" fmla="*/ 561975 h 1031082"/>
              <a:gd name="connsiteX43" fmla="*/ 30956 w 707231"/>
              <a:gd name="connsiteY43" fmla="*/ 592931 h 1031082"/>
              <a:gd name="connsiteX44" fmla="*/ 97631 w 707231"/>
              <a:gd name="connsiteY44" fmla="*/ 609600 h 1031082"/>
              <a:gd name="connsiteX45" fmla="*/ 104775 w 707231"/>
              <a:gd name="connsiteY45" fmla="*/ 676275 h 1031082"/>
              <a:gd name="connsiteX46" fmla="*/ 90487 w 707231"/>
              <a:gd name="connsiteY46" fmla="*/ 728662 h 1031082"/>
              <a:gd name="connsiteX47" fmla="*/ 80962 w 707231"/>
              <a:gd name="connsiteY47" fmla="*/ 747712 h 1031082"/>
              <a:gd name="connsiteX48" fmla="*/ 80962 w 707231"/>
              <a:gd name="connsiteY48" fmla="*/ 781050 h 1031082"/>
              <a:gd name="connsiteX49" fmla="*/ 109537 w 707231"/>
              <a:gd name="connsiteY49" fmla="*/ 819150 h 1031082"/>
              <a:gd name="connsiteX50" fmla="*/ 102393 w 707231"/>
              <a:gd name="connsiteY50" fmla="*/ 869156 h 1031082"/>
              <a:gd name="connsiteX51" fmla="*/ 83343 w 707231"/>
              <a:gd name="connsiteY51" fmla="*/ 890587 h 1031082"/>
              <a:gd name="connsiteX52" fmla="*/ 85725 w 707231"/>
              <a:gd name="connsiteY52" fmla="*/ 954881 h 1031082"/>
              <a:gd name="connsiteX53" fmla="*/ 92868 w 707231"/>
              <a:gd name="connsiteY53" fmla="*/ 966787 h 1031082"/>
              <a:gd name="connsiteX54" fmla="*/ 71437 w 707231"/>
              <a:gd name="connsiteY54" fmla="*/ 1031081 h 1031082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54781 w 707231"/>
              <a:gd name="connsiteY2" fmla="*/ 1026319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64306 w 707231"/>
              <a:gd name="connsiteY2" fmla="*/ 1033462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4894"/>
              <a:gd name="connsiteX1" fmla="*/ 102393 w 707231"/>
              <a:gd name="connsiteY1" fmla="*/ 1054894 h 1054894"/>
              <a:gd name="connsiteX2" fmla="*/ 164306 w 707231"/>
              <a:gd name="connsiteY2" fmla="*/ 1033462 h 1054894"/>
              <a:gd name="connsiteX3" fmla="*/ 200025 w 707231"/>
              <a:gd name="connsiteY3" fmla="*/ 1012031 h 1054894"/>
              <a:gd name="connsiteX4" fmla="*/ 247650 w 707231"/>
              <a:gd name="connsiteY4" fmla="*/ 969169 h 1054894"/>
              <a:gd name="connsiteX5" fmla="*/ 276225 w 707231"/>
              <a:gd name="connsiteY5" fmla="*/ 912019 h 1054894"/>
              <a:gd name="connsiteX6" fmla="*/ 350043 w 707231"/>
              <a:gd name="connsiteY6" fmla="*/ 871537 h 1054894"/>
              <a:gd name="connsiteX7" fmla="*/ 411956 w 707231"/>
              <a:gd name="connsiteY7" fmla="*/ 823912 h 1054894"/>
              <a:gd name="connsiteX8" fmla="*/ 411956 w 707231"/>
              <a:gd name="connsiteY8" fmla="*/ 781050 h 1054894"/>
              <a:gd name="connsiteX9" fmla="*/ 471487 w 707231"/>
              <a:gd name="connsiteY9" fmla="*/ 671512 h 1054894"/>
              <a:gd name="connsiteX10" fmla="*/ 547687 w 707231"/>
              <a:gd name="connsiteY10" fmla="*/ 642937 h 1054894"/>
              <a:gd name="connsiteX11" fmla="*/ 595312 w 707231"/>
              <a:gd name="connsiteY11" fmla="*/ 592931 h 1054894"/>
              <a:gd name="connsiteX12" fmla="*/ 597693 w 707231"/>
              <a:gd name="connsiteY12" fmla="*/ 438150 h 1054894"/>
              <a:gd name="connsiteX13" fmla="*/ 604837 w 707231"/>
              <a:gd name="connsiteY13" fmla="*/ 350044 h 1054894"/>
              <a:gd name="connsiteX14" fmla="*/ 614362 w 707231"/>
              <a:gd name="connsiteY14" fmla="*/ 295275 h 1054894"/>
              <a:gd name="connsiteX15" fmla="*/ 671512 w 707231"/>
              <a:gd name="connsiteY15" fmla="*/ 219075 h 1054894"/>
              <a:gd name="connsiteX16" fmla="*/ 707231 w 707231"/>
              <a:gd name="connsiteY16" fmla="*/ 147637 h 1054894"/>
              <a:gd name="connsiteX17" fmla="*/ 697706 w 707231"/>
              <a:gd name="connsiteY17" fmla="*/ 97631 h 1054894"/>
              <a:gd name="connsiteX18" fmla="*/ 702468 w 707231"/>
              <a:gd name="connsiteY18" fmla="*/ 35719 h 1054894"/>
              <a:gd name="connsiteX19" fmla="*/ 628650 w 707231"/>
              <a:gd name="connsiteY19" fmla="*/ 0 h 1054894"/>
              <a:gd name="connsiteX20" fmla="*/ 600075 w 707231"/>
              <a:gd name="connsiteY20" fmla="*/ 28575 h 1054894"/>
              <a:gd name="connsiteX21" fmla="*/ 597693 w 707231"/>
              <a:gd name="connsiteY21" fmla="*/ 69056 h 1054894"/>
              <a:gd name="connsiteX22" fmla="*/ 583406 w 707231"/>
              <a:gd name="connsiteY22" fmla="*/ 88106 h 1054894"/>
              <a:gd name="connsiteX23" fmla="*/ 523875 w 707231"/>
              <a:gd name="connsiteY23" fmla="*/ 95250 h 1054894"/>
              <a:gd name="connsiteX24" fmla="*/ 509587 w 707231"/>
              <a:gd name="connsiteY24" fmla="*/ 135731 h 1054894"/>
              <a:gd name="connsiteX25" fmla="*/ 478631 w 707231"/>
              <a:gd name="connsiteY25" fmla="*/ 128587 h 1054894"/>
              <a:gd name="connsiteX26" fmla="*/ 466725 w 707231"/>
              <a:gd name="connsiteY26" fmla="*/ 154781 h 1054894"/>
              <a:gd name="connsiteX27" fmla="*/ 431006 w 707231"/>
              <a:gd name="connsiteY27" fmla="*/ 147637 h 1054894"/>
              <a:gd name="connsiteX28" fmla="*/ 376237 w 707231"/>
              <a:gd name="connsiteY28" fmla="*/ 169069 h 1054894"/>
              <a:gd name="connsiteX29" fmla="*/ 319087 w 707231"/>
              <a:gd name="connsiteY29" fmla="*/ 166687 h 1054894"/>
              <a:gd name="connsiteX30" fmla="*/ 307181 w 707231"/>
              <a:gd name="connsiteY30" fmla="*/ 135731 h 1054894"/>
              <a:gd name="connsiteX31" fmla="*/ 273843 w 707231"/>
              <a:gd name="connsiteY31" fmla="*/ 147637 h 1054894"/>
              <a:gd name="connsiteX32" fmla="*/ 178593 w 707231"/>
              <a:gd name="connsiteY32" fmla="*/ 173831 h 1054894"/>
              <a:gd name="connsiteX33" fmla="*/ 188118 w 707231"/>
              <a:gd name="connsiteY33" fmla="*/ 202406 h 1054894"/>
              <a:gd name="connsiteX34" fmla="*/ 195262 w 707231"/>
              <a:gd name="connsiteY34" fmla="*/ 233362 h 1054894"/>
              <a:gd name="connsiteX35" fmla="*/ 142875 w 707231"/>
              <a:gd name="connsiteY35" fmla="*/ 338137 h 1054894"/>
              <a:gd name="connsiteX36" fmla="*/ 57150 w 707231"/>
              <a:gd name="connsiteY36" fmla="*/ 323850 h 1054894"/>
              <a:gd name="connsiteX37" fmla="*/ 11906 w 707231"/>
              <a:gd name="connsiteY37" fmla="*/ 347662 h 1054894"/>
              <a:gd name="connsiteX38" fmla="*/ 0 w 707231"/>
              <a:gd name="connsiteY38" fmla="*/ 400050 h 1054894"/>
              <a:gd name="connsiteX39" fmla="*/ 14287 w 707231"/>
              <a:gd name="connsiteY39" fmla="*/ 476250 h 1054894"/>
              <a:gd name="connsiteX40" fmla="*/ 11906 w 707231"/>
              <a:gd name="connsiteY40" fmla="*/ 519112 h 1054894"/>
              <a:gd name="connsiteX41" fmla="*/ 0 w 707231"/>
              <a:gd name="connsiteY41" fmla="*/ 550069 h 1054894"/>
              <a:gd name="connsiteX42" fmla="*/ 11906 w 707231"/>
              <a:gd name="connsiteY42" fmla="*/ 561975 h 1054894"/>
              <a:gd name="connsiteX43" fmla="*/ 30956 w 707231"/>
              <a:gd name="connsiteY43" fmla="*/ 592931 h 1054894"/>
              <a:gd name="connsiteX44" fmla="*/ 97631 w 707231"/>
              <a:gd name="connsiteY44" fmla="*/ 609600 h 1054894"/>
              <a:gd name="connsiteX45" fmla="*/ 104775 w 707231"/>
              <a:gd name="connsiteY45" fmla="*/ 676275 h 1054894"/>
              <a:gd name="connsiteX46" fmla="*/ 90487 w 707231"/>
              <a:gd name="connsiteY46" fmla="*/ 728662 h 1054894"/>
              <a:gd name="connsiteX47" fmla="*/ 80962 w 707231"/>
              <a:gd name="connsiteY47" fmla="*/ 747712 h 1054894"/>
              <a:gd name="connsiteX48" fmla="*/ 80962 w 707231"/>
              <a:gd name="connsiteY48" fmla="*/ 781050 h 1054894"/>
              <a:gd name="connsiteX49" fmla="*/ 109537 w 707231"/>
              <a:gd name="connsiteY49" fmla="*/ 819150 h 1054894"/>
              <a:gd name="connsiteX50" fmla="*/ 102393 w 707231"/>
              <a:gd name="connsiteY50" fmla="*/ 869156 h 1054894"/>
              <a:gd name="connsiteX51" fmla="*/ 83343 w 707231"/>
              <a:gd name="connsiteY51" fmla="*/ 890587 h 1054894"/>
              <a:gd name="connsiteX52" fmla="*/ 85725 w 707231"/>
              <a:gd name="connsiteY52" fmla="*/ 954881 h 1054894"/>
              <a:gd name="connsiteX53" fmla="*/ 92868 w 707231"/>
              <a:gd name="connsiteY53" fmla="*/ 966787 h 1054894"/>
              <a:gd name="connsiteX54" fmla="*/ 71437 w 707231"/>
              <a:gd name="connsiteY54" fmla="*/ 1031081 h 1054894"/>
              <a:gd name="connsiteX0" fmla="*/ 71437 w 707231"/>
              <a:gd name="connsiteY0" fmla="*/ 1031081 h 1055124"/>
              <a:gd name="connsiteX1" fmla="*/ 102393 w 707231"/>
              <a:gd name="connsiteY1" fmla="*/ 1054894 h 1055124"/>
              <a:gd name="connsiteX2" fmla="*/ 164306 w 707231"/>
              <a:gd name="connsiteY2" fmla="*/ 1033462 h 1055124"/>
              <a:gd name="connsiteX3" fmla="*/ 200025 w 707231"/>
              <a:gd name="connsiteY3" fmla="*/ 1012031 h 1055124"/>
              <a:gd name="connsiteX4" fmla="*/ 247650 w 707231"/>
              <a:gd name="connsiteY4" fmla="*/ 969169 h 1055124"/>
              <a:gd name="connsiteX5" fmla="*/ 276225 w 707231"/>
              <a:gd name="connsiteY5" fmla="*/ 912019 h 1055124"/>
              <a:gd name="connsiteX6" fmla="*/ 350043 w 707231"/>
              <a:gd name="connsiteY6" fmla="*/ 871537 h 1055124"/>
              <a:gd name="connsiteX7" fmla="*/ 411956 w 707231"/>
              <a:gd name="connsiteY7" fmla="*/ 823912 h 1055124"/>
              <a:gd name="connsiteX8" fmla="*/ 411956 w 707231"/>
              <a:gd name="connsiteY8" fmla="*/ 781050 h 1055124"/>
              <a:gd name="connsiteX9" fmla="*/ 471487 w 707231"/>
              <a:gd name="connsiteY9" fmla="*/ 671512 h 1055124"/>
              <a:gd name="connsiteX10" fmla="*/ 547687 w 707231"/>
              <a:gd name="connsiteY10" fmla="*/ 642937 h 1055124"/>
              <a:gd name="connsiteX11" fmla="*/ 595312 w 707231"/>
              <a:gd name="connsiteY11" fmla="*/ 592931 h 1055124"/>
              <a:gd name="connsiteX12" fmla="*/ 597693 w 707231"/>
              <a:gd name="connsiteY12" fmla="*/ 438150 h 1055124"/>
              <a:gd name="connsiteX13" fmla="*/ 604837 w 707231"/>
              <a:gd name="connsiteY13" fmla="*/ 350044 h 1055124"/>
              <a:gd name="connsiteX14" fmla="*/ 614362 w 707231"/>
              <a:gd name="connsiteY14" fmla="*/ 295275 h 1055124"/>
              <a:gd name="connsiteX15" fmla="*/ 671512 w 707231"/>
              <a:gd name="connsiteY15" fmla="*/ 219075 h 1055124"/>
              <a:gd name="connsiteX16" fmla="*/ 707231 w 707231"/>
              <a:gd name="connsiteY16" fmla="*/ 147637 h 1055124"/>
              <a:gd name="connsiteX17" fmla="*/ 697706 w 707231"/>
              <a:gd name="connsiteY17" fmla="*/ 97631 h 1055124"/>
              <a:gd name="connsiteX18" fmla="*/ 702468 w 707231"/>
              <a:gd name="connsiteY18" fmla="*/ 35719 h 1055124"/>
              <a:gd name="connsiteX19" fmla="*/ 628650 w 707231"/>
              <a:gd name="connsiteY19" fmla="*/ 0 h 1055124"/>
              <a:gd name="connsiteX20" fmla="*/ 600075 w 707231"/>
              <a:gd name="connsiteY20" fmla="*/ 28575 h 1055124"/>
              <a:gd name="connsiteX21" fmla="*/ 597693 w 707231"/>
              <a:gd name="connsiteY21" fmla="*/ 69056 h 1055124"/>
              <a:gd name="connsiteX22" fmla="*/ 583406 w 707231"/>
              <a:gd name="connsiteY22" fmla="*/ 88106 h 1055124"/>
              <a:gd name="connsiteX23" fmla="*/ 523875 w 707231"/>
              <a:gd name="connsiteY23" fmla="*/ 95250 h 1055124"/>
              <a:gd name="connsiteX24" fmla="*/ 509587 w 707231"/>
              <a:gd name="connsiteY24" fmla="*/ 135731 h 1055124"/>
              <a:gd name="connsiteX25" fmla="*/ 478631 w 707231"/>
              <a:gd name="connsiteY25" fmla="*/ 128587 h 1055124"/>
              <a:gd name="connsiteX26" fmla="*/ 466725 w 707231"/>
              <a:gd name="connsiteY26" fmla="*/ 154781 h 1055124"/>
              <a:gd name="connsiteX27" fmla="*/ 431006 w 707231"/>
              <a:gd name="connsiteY27" fmla="*/ 147637 h 1055124"/>
              <a:gd name="connsiteX28" fmla="*/ 376237 w 707231"/>
              <a:gd name="connsiteY28" fmla="*/ 169069 h 1055124"/>
              <a:gd name="connsiteX29" fmla="*/ 319087 w 707231"/>
              <a:gd name="connsiteY29" fmla="*/ 166687 h 1055124"/>
              <a:gd name="connsiteX30" fmla="*/ 307181 w 707231"/>
              <a:gd name="connsiteY30" fmla="*/ 135731 h 1055124"/>
              <a:gd name="connsiteX31" fmla="*/ 273843 w 707231"/>
              <a:gd name="connsiteY31" fmla="*/ 147637 h 1055124"/>
              <a:gd name="connsiteX32" fmla="*/ 178593 w 707231"/>
              <a:gd name="connsiteY32" fmla="*/ 173831 h 1055124"/>
              <a:gd name="connsiteX33" fmla="*/ 188118 w 707231"/>
              <a:gd name="connsiteY33" fmla="*/ 202406 h 1055124"/>
              <a:gd name="connsiteX34" fmla="*/ 195262 w 707231"/>
              <a:gd name="connsiteY34" fmla="*/ 233362 h 1055124"/>
              <a:gd name="connsiteX35" fmla="*/ 142875 w 707231"/>
              <a:gd name="connsiteY35" fmla="*/ 338137 h 1055124"/>
              <a:gd name="connsiteX36" fmla="*/ 57150 w 707231"/>
              <a:gd name="connsiteY36" fmla="*/ 323850 h 1055124"/>
              <a:gd name="connsiteX37" fmla="*/ 11906 w 707231"/>
              <a:gd name="connsiteY37" fmla="*/ 347662 h 1055124"/>
              <a:gd name="connsiteX38" fmla="*/ 0 w 707231"/>
              <a:gd name="connsiteY38" fmla="*/ 400050 h 1055124"/>
              <a:gd name="connsiteX39" fmla="*/ 14287 w 707231"/>
              <a:gd name="connsiteY39" fmla="*/ 476250 h 1055124"/>
              <a:gd name="connsiteX40" fmla="*/ 11906 w 707231"/>
              <a:gd name="connsiteY40" fmla="*/ 519112 h 1055124"/>
              <a:gd name="connsiteX41" fmla="*/ 0 w 707231"/>
              <a:gd name="connsiteY41" fmla="*/ 550069 h 1055124"/>
              <a:gd name="connsiteX42" fmla="*/ 11906 w 707231"/>
              <a:gd name="connsiteY42" fmla="*/ 561975 h 1055124"/>
              <a:gd name="connsiteX43" fmla="*/ 30956 w 707231"/>
              <a:gd name="connsiteY43" fmla="*/ 592931 h 1055124"/>
              <a:gd name="connsiteX44" fmla="*/ 97631 w 707231"/>
              <a:gd name="connsiteY44" fmla="*/ 609600 h 1055124"/>
              <a:gd name="connsiteX45" fmla="*/ 104775 w 707231"/>
              <a:gd name="connsiteY45" fmla="*/ 676275 h 1055124"/>
              <a:gd name="connsiteX46" fmla="*/ 90487 w 707231"/>
              <a:gd name="connsiteY46" fmla="*/ 728662 h 1055124"/>
              <a:gd name="connsiteX47" fmla="*/ 80962 w 707231"/>
              <a:gd name="connsiteY47" fmla="*/ 747712 h 1055124"/>
              <a:gd name="connsiteX48" fmla="*/ 80962 w 707231"/>
              <a:gd name="connsiteY48" fmla="*/ 781050 h 1055124"/>
              <a:gd name="connsiteX49" fmla="*/ 109537 w 707231"/>
              <a:gd name="connsiteY49" fmla="*/ 819150 h 1055124"/>
              <a:gd name="connsiteX50" fmla="*/ 102393 w 707231"/>
              <a:gd name="connsiteY50" fmla="*/ 869156 h 1055124"/>
              <a:gd name="connsiteX51" fmla="*/ 83343 w 707231"/>
              <a:gd name="connsiteY51" fmla="*/ 890587 h 1055124"/>
              <a:gd name="connsiteX52" fmla="*/ 85725 w 707231"/>
              <a:gd name="connsiteY52" fmla="*/ 954881 h 1055124"/>
              <a:gd name="connsiteX53" fmla="*/ 92868 w 707231"/>
              <a:gd name="connsiteY53" fmla="*/ 966787 h 1055124"/>
              <a:gd name="connsiteX54" fmla="*/ 71437 w 707231"/>
              <a:gd name="connsiteY54" fmla="*/ 1031081 h 105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7231" h="1055124">
                <a:moveTo>
                  <a:pt x="71437" y="1031081"/>
                </a:moveTo>
                <a:lnTo>
                  <a:pt x="102393" y="1054894"/>
                </a:lnTo>
                <a:cubicBezTo>
                  <a:pt x="127794" y="1057275"/>
                  <a:pt x="143668" y="1040606"/>
                  <a:pt x="164306" y="1033462"/>
                </a:cubicBezTo>
                <a:lnTo>
                  <a:pt x="200025" y="1012031"/>
                </a:lnTo>
                <a:lnTo>
                  <a:pt x="247650" y="969169"/>
                </a:lnTo>
                <a:lnTo>
                  <a:pt x="276225" y="912019"/>
                </a:lnTo>
                <a:lnTo>
                  <a:pt x="350043" y="871537"/>
                </a:lnTo>
                <a:lnTo>
                  <a:pt x="411956" y="823912"/>
                </a:lnTo>
                <a:lnTo>
                  <a:pt x="411956" y="781050"/>
                </a:lnTo>
                <a:lnTo>
                  <a:pt x="471487" y="671512"/>
                </a:lnTo>
                <a:lnTo>
                  <a:pt x="547687" y="642937"/>
                </a:lnTo>
                <a:lnTo>
                  <a:pt x="595312" y="592931"/>
                </a:lnTo>
                <a:cubicBezTo>
                  <a:pt x="596106" y="541337"/>
                  <a:pt x="596899" y="489744"/>
                  <a:pt x="597693" y="438150"/>
                </a:cubicBezTo>
                <a:lnTo>
                  <a:pt x="604837" y="350044"/>
                </a:lnTo>
                <a:lnTo>
                  <a:pt x="614362" y="295275"/>
                </a:lnTo>
                <a:lnTo>
                  <a:pt x="671512" y="219075"/>
                </a:lnTo>
                <a:lnTo>
                  <a:pt x="707231" y="147637"/>
                </a:lnTo>
                <a:lnTo>
                  <a:pt x="697706" y="97631"/>
                </a:lnTo>
                <a:lnTo>
                  <a:pt x="702468" y="35719"/>
                </a:lnTo>
                <a:lnTo>
                  <a:pt x="628650" y="0"/>
                </a:lnTo>
                <a:lnTo>
                  <a:pt x="600075" y="28575"/>
                </a:lnTo>
                <a:lnTo>
                  <a:pt x="597693" y="69056"/>
                </a:lnTo>
                <a:lnTo>
                  <a:pt x="583406" y="88106"/>
                </a:lnTo>
                <a:lnTo>
                  <a:pt x="523875" y="95250"/>
                </a:lnTo>
                <a:lnTo>
                  <a:pt x="509587" y="135731"/>
                </a:lnTo>
                <a:lnTo>
                  <a:pt x="478631" y="128587"/>
                </a:lnTo>
                <a:lnTo>
                  <a:pt x="466725" y="154781"/>
                </a:lnTo>
                <a:lnTo>
                  <a:pt x="431006" y="147637"/>
                </a:lnTo>
                <a:lnTo>
                  <a:pt x="376237" y="169069"/>
                </a:lnTo>
                <a:lnTo>
                  <a:pt x="319087" y="166687"/>
                </a:lnTo>
                <a:lnTo>
                  <a:pt x="307181" y="135731"/>
                </a:lnTo>
                <a:lnTo>
                  <a:pt x="273843" y="147637"/>
                </a:lnTo>
                <a:lnTo>
                  <a:pt x="178593" y="173831"/>
                </a:lnTo>
                <a:lnTo>
                  <a:pt x="188118" y="202406"/>
                </a:lnTo>
                <a:lnTo>
                  <a:pt x="195262" y="233362"/>
                </a:lnTo>
                <a:lnTo>
                  <a:pt x="142875" y="338137"/>
                </a:lnTo>
                <a:lnTo>
                  <a:pt x="57150" y="323850"/>
                </a:lnTo>
                <a:lnTo>
                  <a:pt x="11906" y="347662"/>
                </a:lnTo>
                <a:lnTo>
                  <a:pt x="0" y="400050"/>
                </a:lnTo>
                <a:lnTo>
                  <a:pt x="14287" y="476250"/>
                </a:lnTo>
                <a:lnTo>
                  <a:pt x="11906" y="519112"/>
                </a:lnTo>
                <a:lnTo>
                  <a:pt x="0" y="550069"/>
                </a:lnTo>
                <a:lnTo>
                  <a:pt x="11906" y="561975"/>
                </a:lnTo>
                <a:lnTo>
                  <a:pt x="30956" y="592931"/>
                </a:lnTo>
                <a:lnTo>
                  <a:pt x="97631" y="609600"/>
                </a:lnTo>
                <a:lnTo>
                  <a:pt x="104775" y="676275"/>
                </a:lnTo>
                <a:lnTo>
                  <a:pt x="90487" y="728662"/>
                </a:lnTo>
                <a:lnTo>
                  <a:pt x="80962" y="747712"/>
                </a:lnTo>
                <a:lnTo>
                  <a:pt x="80962" y="781050"/>
                </a:lnTo>
                <a:lnTo>
                  <a:pt x="109537" y="819150"/>
                </a:lnTo>
                <a:lnTo>
                  <a:pt x="102393" y="869156"/>
                </a:lnTo>
                <a:lnTo>
                  <a:pt x="83343" y="890587"/>
                </a:lnTo>
                <a:lnTo>
                  <a:pt x="85725" y="954881"/>
                </a:lnTo>
                <a:lnTo>
                  <a:pt x="92868" y="966787"/>
                </a:lnTo>
                <a:lnTo>
                  <a:pt x="71437" y="1031081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7673660" y="4176079"/>
            <a:ext cx="1466850" cy="1209675"/>
          </a:xfrm>
          <a:custGeom>
            <a:avLst/>
            <a:gdLst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30956 w 1466850"/>
              <a:gd name="connsiteY114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83344 w 1466850"/>
              <a:gd name="connsiteY114" fmla="*/ 311944 h 1095375"/>
              <a:gd name="connsiteX115" fmla="*/ 30956 w 1466850"/>
              <a:gd name="connsiteY115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02419 h 1095375"/>
              <a:gd name="connsiteX0" fmla="*/ 30956 w 1466850"/>
              <a:gd name="connsiteY0" fmla="*/ 316706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16706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90487 w 1466850"/>
              <a:gd name="connsiteY115" fmla="*/ 316706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66676 w 1466850"/>
              <a:gd name="connsiteY114" fmla="*/ 321470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1439 w 1466850"/>
              <a:gd name="connsiteY114" fmla="*/ 300039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114300 w 1466850"/>
              <a:gd name="connsiteY14" fmla="*/ 1095375 h 1095375"/>
              <a:gd name="connsiteX15" fmla="*/ 242887 w 1466850"/>
              <a:gd name="connsiteY15" fmla="*/ 1092994 h 1095375"/>
              <a:gd name="connsiteX16" fmla="*/ 238125 w 1466850"/>
              <a:gd name="connsiteY16" fmla="*/ 1045369 h 1095375"/>
              <a:gd name="connsiteX17" fmla="*/ 230981 w 1466850"/>
              <a:gd name="connsiteY17" fmla="*/ 1035844 h 1095375"/>
              <a:gd name="connsiteX18" fmla="*/ 252412 w 1466850"/>
              <a:gd name="connsiteY18" fmla="*/ 1019175 h 1095375"/>
              <a:gd name="connsiteX19" fmla="*/ 314325 w 1466850"/>
              <a:gd name="connsiteY19" fmla="*/ 995362 h 1095375"/>
              <a:gd name="connsiteX20" fmla="*/ 311944 w 1466850"/>
              <a:gd name="connsiteY20" fmla="*/ 959644 h 1095375"/>
              <a:gd name="connsiteX21" fmla="*/ 326231 w 1466850"/>
              <a:gd name="connsiteY21" fmla="*/ 942975 h 1095375"/>
              <a:gd name="connsiteX22" fmla="*/ 452437 w 1466850"/>
              <a:gd name="connsiteY22" fmla="*/ 950119 h 1095375"/>
              <a:gd name="connsiteX23" fmla="*/ 464344 w 1466850"/>
              <a:gd name="connsiteY23" fmla="*/ 933450 h 1095375"/>
              <a:gd name="connsiteX24" fmla="*/ 476250 w 1466850"/>
              <a:gd name="connsiteY24" fmla="*/ 883444 h 1095375"/>
              <a:gd name="connsiteX25" fmla="*/ 488156 w 1466850"/>
              <a:gd name="connsiteY25" fmla="*/ 857250 h 1095375"/>
              <a:gd name="connsiteX26" fmla="*/ 526256 w 1466850"/>
              <a:gd name="connsiteY26" fmla="*/ 862012 h 1095375"/>
              <a:gd name="connsiteX27" fmla="*/ 545306 w 1466850"/>
              <a:gd name="connsiteY27" fmla="*/ 909637 h 1095375"/>
              <a:gd name="connsiteX28" fmla="*/ 566737 w 1466850"/>
              <a:gd name="connsiteY28" fmla="*/ 881062 h 1095375"/>
              <a:gd name="connsiteX29" fmla="*/ 621506 w 1466850"/>
              <a:gd name="connsiteY29" fmla="*/ 845344 h 1095375"/>
              <a:gd name="connsiteX30" fmla="*/ 709612 w 1466850"/>
              <a:gd name="connsiteY30" fmla="*/ 814387 h 1095375"/>
              <a:gd name="connsiteX31" fmla="*/ 716756 w 1466850"/>
              <a:gd name="connsiteY31" fmla="*/ 769144 h 1095375"/>
              <a:gd name="connsiteX32" fmla="*/ 742950 w 1466850"/>
              <a:gd name="connsiteY32" fmla="*/ 750094 h 1095375"/>
              <a:gd name="connsiteX33" fmla="*/ 785812 w 1466850"/>
              <a:gd name="connsiteY33" fmla="*/ 726281 h 1095375"/>
              <a:gd name="connsiteX34" fmla="*/ 800100 w 1466850"/>
              <a:gd name="connsiteY34" fmla="*/ 716756 h 1095375"/>
              <a:gd name="connsiteX35" fmla="*/ 862012 w 1466850"/>
              <a:gd name="connsiteY35" fmla="*/ 721519 h 1095375"/>
              <a:gd name="connsiteX36" fmla="*/ 883444 w 1466850"/>
              <a:gd name="connsiteY36" fmla="*/ 721519 h 1095375"/>
              <a:gd name="connsiteX37" fmla="*/ 892969 w 1466850"/>
              <a:gd name="connsiteY37" fmla="*/ 697706 h 1095375"/>
              <a:gd name="connsiteX38" fmla="*/ 892969 w 1466850"/>
              <a:gd name="connsiteY38" fmla="*/ 697706 h 1095375"/>
              <a:gd name="connsiteX39" fmla="*/ 921544 w 1466850"/>
              <a:gd name="connsiteY39" fmla="*/ 609600 h 1095375"/>
              <a:gd name="connsiteX40" fmla="*/ 909637 w 1466850"/>
              <a:gd name="connsiteY40" fmla="*/ 552450 h 1095375"/>
              <a:gd name="connsiteX41" fmla="*/ 928687 w 1466850"/>
              <a:gd name="connsiteY41" fmla="*/ 540544 h 1095375"/>
              <a:gd name="connsiteX42" fmla="*/ 973931 w 1466850"/>
              <a:gd name="connsiteY42" fmla="*/ 535781 h 1095375"/>
              <a:gd name="connsiteX43" fmla="*/ 1014412 w 1466850"/>
              <a:gd name="connsiteY43" fmla="*/ 447675 h 1095375"/>
              <a:gd name="connsiteX44" fmla="*/ 1038225 w 1466850"/>
              <a:gd name="connsiteY44" fmla="*/ 445294 h 1095375"/>
              <a:gd name="connsiteX45" fmla="*/ 1073944 w 1466850"/>
              <a:gd name="connsiteY45" fmla="*/ 476250 h 1095375"/>
              <a:gd name="connsiteX46" fmla="*/ 1112044 w 1466850"/>
              <a:gd name="connsiteY46" fmla="*/ 514350 h 1095375"/>
              <a:gd name="connsiteX47" fmla="*/ 1171575 w 1466850"/>
              <a:gd name="connsiteY47" fmla="*/ 540544 h 1095375"/>
              <a:gd name="connsiteX48" fmla="*/ 1219200 w 1466850"/>
              <a:gd name="connsiteY48" fmla="*/ 521494 h 1095375"/>
              <a:gd name="connsiteX49" fmla="*/ 1245394 w 1466850"/>
              <a:gd name="connsiteY49" fmla="*/ 502444 h 1095375"/>
              <a:gd name="connsiteX50" fmla="*/ 1278731 w 1466850"/>
              <a:gd name="connsiteY50" fmla="*/ 511969 h 1095375"/>
              <a:gd name="connsiteX51" fmla="*/ 1295400 w 1466850"/>
              <a:gd name="connsiteY51" fmla="*/ 531019 h 1095375"/>
              <a:gd name="connsiteX52" fmla="*/ 1273969 w 1466850"/>
              <a:gd name="connsiteY52" fmla="*/ 573881 h 1095375"/>
              <a:gd name="connsiteX53" fmla="*/ 1271587 w 1466850"/>
              <a:gd name="connsiteY53" fmla="*/ 602456 h 1095375"/>
              <a:gd name="connsiteX54" fmla="*/ 1285875 w 1466850"/>
              <a:gd name="connsiteY54" fmla="*/ 611981 h 1095375"/>
              <a:gd name="connsiteX55" fmla="*/ 1300162 w 1466850"/>
              <a:gd name="connsiteY55" fmla="*/ 628650 h 1095375"/>
              <a:gd name="connsiteX56" fmla="*/ 1321594 w 1466850"/>
              <a:gd name="connsiteY56" fmla="*/ 666750 h 1095375"/>
              <a:gd name="connsiteX57" fmla="*/ 1347787 w 1466850"/>
              <a:gd name="connsiteY57" fmla="*/ 681037 h 1095375"/>
              <a:gd name="connsiteX58" fmla="*/ 1371600 w 1466850"/>
              <a:gd name="connsiteY58" fmla="*/ 681037 h 1095375"/>
              <a:gd name="connsiteX59" fmla="*/ 1376362 w 1466850"/>
              <a:gd name="connsiteY59" fmla="*/ 628650 h 1095375"/>
              <a:gd name="connsiteX60" fmla="*/ 1395412 w 1466850"/>
              <a:gd name="connsiteY60" fmla="*/ 578644 h 1095375"/>
              <a:gd name="connsiteX61" fmla="*/ 1426369 w 1466850"/>
              <a:gd name="connsiteY61" fmla="*/ 571500 h 1095375"/>
              <a:gd name="connsiteX62" fmla="*/ 1466850 w 1466850"/>
              <a:gd name="connsiteY62" fmla="*/ 552450 h 1095375"/>
              <a:gd name="connsiteX63" fmla="*/ 1443037 w 1466850"/>
              <a:gd name="connsiteY63" fmla="*/ 509587 h 1095375"/>
              <a:gd name="connsiteX64" fmla="*/ 1414462 w 1466850"/>
              <a:gd name="connsiteY64" fmla="*/ 464344 h 1095375"/>
              <a:gd name="connsiteX65" fmla="*/ 1388269 w 1466850"/>
              <a:gd name="connsiteY65" fmla="*/ 438150 h 1095375"/>
              <a:gd name="connsiteX66" fmla="*/ 1404937 w 1466850"/>
              <a:gd name="connsiteY66" fmla="*/ 400050 h 1095375"/>
              <a:gd name="connsiteX67" fmla="*/ 1404937 w 1466850"/>
              <a:gd name="connsiteY67" fmla="*/ 383381 h 1095375"/>
              <a:gd name="connsiteX68" fmla="*/ 1431131 w 1466850"/>
              <a:gd name="connsiteY68" fmla="*/ 338137 h 1095375"/>
              <a:gd name="connsiteX69" fmla="*/ 1419225 w 1466850"/>
              <a:gd name="connsiteY69" fmla="*/ 264319 h 1095375"/>
              <a:gd name="connsiteX70" fmla="*/ 1438275 w 1466850"/>
              <a:gd name="connsiteY70" fmla="*/ 202406 h 1095375"/>
              <a:gd name="connsiteX71" fmla="*/ 1435894 w 1466850"/>
              <a:gd name="connsiteY71" fmla="*/ 173831 h 1095375"/>
              <a:gd name="connsiteX72" fmla="*/ 1404937 w 1466850"/>
              <a:gd name="connsiteY72" fmla="*/ 164306 h 1095375"/>
              <a:gd name="connsiteX73" fmla="*/ 1364456 w 1466850"/>
              <a:gd name="connsiteY73" fmla="*/ 154781 h 1095375"/>
              <a:gd name="connsiteX74" fmla="*/ 1293019 w 1466850"/>
              <a:gd name="connsiteY74" fmla="*/ 154781 h 1095375"/>
              <a:gd name="connsiteX75" fmla="*/ 1233487 w 1466850"/>
              <a:gd name="connsiteY75" fmla="*/ 121444 h 1095375"/>
              <a:gd name="connsiteX76" fmla="*/ 1207294 w 1466850"/>
              <a:gd name="connsiteY76" fmla="*/ 114300 h 1095375"/>
              <a:gd name="connsiteX77" fmla="*/ 1188244 w 1466850"/>
              <a:gd name="connsiteY77" fmla="*/ 126206 h 1095375"/>
              <a:gd name="connsiteX78" fmla="*/ 1133475 w 1466850"/>
              <a:gd name="connsiteY78" fmla="*/ 188119 h 1095375"/>
              <a:gd name="connsiteX79" fmla="*/ 1116806 w 1466850"/>
              <a:gd name="connsiteY79" fmla="*/ 188119 h 1095375"/>
              <a:gd name="connsiteX80" fmla="*/ 1078706 w 1466850"/>
              <a:gd name="connsiteY80" fmla="*/ 142875 h 1095375"/>
              <a:gd name="connsiteX81" fmla="*/ 1054894 w 1466850"/>
              <a:gd name="connsiteY81" fmla="*/ 138112 h 1095375"/>
              <a:gd name="connsiteX82" fmla="*/ 997744 w 1466850"/>
              <a:gd name="connsiteY82" fmla="*/ 157162 h 1095375"/>
              <a:gd name="connsiteX83" fmla="*/ 973931 w 1466850"/>
              <a:gd name="connsiteY83" fmla="*/ 178594 h 1095375"/>
              <a:gd name="connsiteX84" fmla="*/ 928687 w 1466850"/>
              <a:gd name="connsiteY84" fmla="*/ 173831 h 1095375"/>
              <a:gd name="connsiteX85" fmla="*/ 878681 w 1466850"/>
              <a:gd name="connsiteY85" fmla="*/ 164306 h 1095375"/>
              <a:gd name="connsiteX86" fmla="*/ 864394 w 1466850"/>
              <a:gd name="connsiteY86" fmla="*/ 83344 h 1095375"/>
              <a:gd name="connsiteX87" fmla="*/ 845344 w 1466850"/>
              <a:gd name="connsiteY87" fmla="*/ 69056 h 1095375"/>
              <a:gd name="connsiteX88" fmla="*/ 747712 w 1466850"/>
              <a:gd name="connsiteY88" fmla="*/ 119062 h 1095375"/>
              <a:gd name="connsiteX89" fmla="*/ 721519 w 1466850"/>
              <a:gd name="connsiteY89" fmla="*/ 140494 h 1095375"/>
              <a:gd name="connsiteX90" fmla="*/ 709612 w 1466850"/>
              <a:gd name="connsiteY90" fmla="*/ 190500 h 1095375"/>
              <a:gd name="connsiteX91" fmla="*/ 707231 w 1466850"/>
              <a:gd name="connsiteY91" fmla="*/ 195262 h 1095375"/>
              <a:gd name="connsiteX92" fmla="*/ 654844 w 1466850"/>
              <a:gd name="connsiteY92" fmla="*/ 190500 h 1095375"/>
              <a:gd name="connsiteX93" fmla="*/ 633412 w 1466850"/>
              <a:gd name="connsiteY93" fmla="*/ 180975 h 1095375"/>
              <a:gd name="connsiteX94" fmla="*/ 614362 w 1466850"/>
              <a:gd name="connsiteY94" fmla="*/ 142875 h 1095375"/>
              <a:gd name="connsiteX95" fmla="*/ 590550 w 1466850"/>
              <a:gd name="connsiteY95" fmla="*/ 130969 h 1095375"/>
              <a:gd name="connsiteX96" fmla="*/ 540544 w 1466850"/>
              <a:gd name="connsiteY96" fmla="*/ 161925 h 1095375"/>
              <a:gd name="connsiteX97" fmla="*/ 507206 w 1466850"/>
              <a:gd name="connsiteY97" fmla="*/ 154781 h 1095375"/>
              <a:gd name="connsiteX98" fmla="*/ 495300 w 1466850"/>
              <a:gd name="connsiteY98" fmla="*/ 123825 h 1095375"/>
              <a:gd name="connsiteX99" fmla="*/ 490537 w 1466850"/>
              <a:gd name="connsiteY99" fmla="*/ 114300 h 1095375"/>
              <a:gd name="connsiteX100" fmla="*/ 431006 w 1466850"/>
              <a:gd name="connsiteY100" fmla="*/ 97631 h 1095375"/>
              <a:gd name="connsiteX101" fmla="*/ 442912 w 1466850"/>
              <a:gd name="connsiteY101" fmla="*/ 33337 h 1095375"/>
              <a:gd name="connsiteX102" fmla="*/ 423862 w 1466850"/>
              <a:gd name="connsiteY102" fmla="*/ 19050 h 1095375"/>
              <a:gd name="connsiteX103" fmla="*/ 335756 w 1466850"/>
              <a:gd name="connsiteY103" fmla="*/ 0 h 1095375"/>
              <a:gd name="connsiteX104" fmla="*/ 302419 w 1466850"/>
              <a:gd name="connsiteY104" fmla="*/ 35719 h 1095375"/>
              <a:gd name="connsiteX105" fmla="*/ 266700 w 1466850"/>
              <a:gd name="connsiteY105" fmla="*/ 50006 h 1095375"/>
              <a:gd name="connsiteX106" fmla="*/ 271462 w 1466850"/>
              <a:gd name="connsiteY106" fmla="*/ 95250 h 1095375"/>
              <a:gd name="connsiteX107" fmla="*/ 316706 w 1466850"/>
              <a:gd name="connsiteY107" fmla="*/ 121444 h 1095375"/>
              <a:gd name="connsiteX108" fmla="*/ 302419 w 1466850"/>
              <a:gd name="connsiteY108" fmla="*/ 145256 h 1095375"/>
              <a:gd name="connsiteX109" fmla="*/ 247650 w 1466850"/>
              <a:gd name="connsiteY109" fmla="*/ 159544 h 1095375"/>
              <a:gd name="connsiteX110" fmla="*/ 214312 w 1466850"/>
              <a:gd name="connsiteY110" fmla="*/ 216694 h 1095375"/>
              <a:gd name="connsiteX111" fmla="*/ 183356 w 1466850"/>
              <a:gd name="connsiteY111" fmla="*/ 221456 h 1095375"/>
              <a:gd name="connsiteX112" fmla="*/ 183356 w 1466850"/>
              <a:gd name="connsiteY112" fmla="*/ 254794 h 1095375"/>
              <a:gd name="connsiteX113" fmla="*/ 161925 w 1466850"/>
              <a:gd name="connsiteY113" fmla="*/ 304800 h 1095375"/>
              <a:gd name="connsiteX114" fmla="*/ 140494 w 1466850"/>
              <a:gd name="connsiteY114" fmla="*/ 323850 h 1095375"/>
              <a:gd name="connsiteX115" fmla="*/ 71439 w 1466850"/>
              <a:gd name="connsiteY115" fmla="*/ 300039 h 1095375"/>
              <a:gd name="connsiteX116" fmla="*/ 59530 w 1466850"/>
              <a:gd name="connsiteY116" fmla="*/ 302418 h 1095375"/>
              <a:gd name="connsiteX117" fmla="*/ 30956 w 1466850"/>
              <a:gd name="connsiteY117" fmla="*/ 295274 h 1095375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242887 w 1466850"/>
              <a:gd name="connsiteY15" fmla="*/ 1092994 h 1164431"/>
              <a:gd name="connsiteX16" fmla="*/ 238125 w 1466850"/>
              <a:gd name="connsiteY16" fmla="*/ 1045369 h 1164431"/>
              <a:gd name="connsiteX17" fmla="*/ 230981 w 1466850"/>
              <a:gd name="connsiteY17" fmla="*/ 1035844 h 1164431"/>
              <a:gd name="connsiteX18" fmla="*/ 252412 w 1466850"/>
              <a:gd name="connsiteY18" fmla="*/ 1019175 h 1164431"/>
              <a:gd name="connsiteX19" fmla="*/ 314325 w 1466850"/>
              <a:gd name="connsiteY19" fmla="*/ 995362 h 1164431"/>
              <a:gd name="connsiteX20" fmla="*/ 311944 w 1466850"/>
              <a:gd name="connsiteY20" fmla="*/ 959644 h 1164431"/>
              <a:gd name="connsiteX21" fmla="*/ 326231 w 1466850"/>
              <a:gd name="connsiteY21" fmla="*/ 942975 h 1164431"/>
              <a:gd name="connsiteX22" fmla="*/ 452437 w 1466850"/>
              <a:gd name="connsiteY22" fmla="*/ 950119 h 1164431"/>
              <a:gd name="connsiteX23" fmla="*/ 464344 w 1466850"/>
              <a:gd name="connsiteY23" fmla="*/ 933450 h 1164431"/>
              <a:gd name="connsiteX24" fmla="*/ 476250 w 1466850"/>
              <a:gd name="connsiteY24" fmla="*/ 883444 h 1164431"/>
              <a:gd name="connsiteX25" fmla="*/ 488156 w 1466850"/>
              <a:gd name="connsiteY25" fmla="*/ 857250 h 1164431"/>
              <a:gd name="connsiteX26" fmla="*/ 526256 w 1466850"/>
              <a:gd name="connsiteY26" fmla="*/ 862012 h 1164431"/>
              <a:gd name="connsiteX27" fmla="*/ 545306 w 1466850"/>
              <a:gd name="connsiteY27" fmla="*/ 909637 h 1164431"/>
              <a:gd name="connsiteX28" fmla="*/ 566737 w 1466850"/>
              <a:gd name="connsiteY28" fmla="*/ 881062 h 1164431"/>
              <a:gd name="connsiteX29" fmla="*/ 621506 w 1466850"/>
              <a:gd name="connsiteY29" fmla="*/ 845344 h 1164431"/>
              <a:gd name="connsiteX30" fmla="*/ 709612 w 1466850"/>
              <a:gd name="connsiteY30" fmla="*/ 814387 h 1164431"/>
              <a:gd name="connsiteX31" fmla="*/ 716756 w 1466850"/>
              <a:gd name="connsiteY31" fmla="*/ 769144 h 1164431"/>
              <a:gd name="connsiteX32" fmla="*/ 742950 w 1466850"/>
              <a:gd name="connsiteY32" fmla="*/ 750094 h 1164431"/>
              <a:gd name="connsiteX33" fmla="*/ 785812 w 1466850"/>
              <a:gd name="connsiteY33" fmla="*/ 726281 h 1164431"/>
              <a:gd name="connsiteX34" fmla="*/ 800100 w 1466850"/>
              <a:gd name="connsiteY34" fmla="*/ 716756 h 1164431"/>
              <a:gd name="connsiteX35" fmla="*/ 862012 w 1466850"/>
              <a:gd name="connsiteY35" fmla="*/ 721519 h 1164431"/>
              <a:gd name="connsiteX36" fmla="*/ 883444 w 1466850"/>
              <a:gd name="connsiteY36" fmla="*/ 721519 h 1164431"/>
              <a:gd name="connsiteX37" fmla="*/ 892969 w 1466850"/>
              <a:gd name="connsiteY37" fmla="*/ 697706 h 1164431"/>
              <a:gd name="connsiteX38" fmla="*/ 892969 w 1466850"/>
              <a:gd name="connsiteY38" fmla="*/ 697706 h 1164431"/>
              <a:gd name="connsiteX39" fmla="*/ 921544 w 1466850"/>
              <a:gd name="connsiteY39" fmla="*/ 609600 h 1164431"/>
              <a:gd name="connsiteX40" fmla="*/ 909637 w 1466850"/>
              <a:gd name="connsiteY40" fmla="*/ 552450 h 1164431"/>
              <a:gd name="connsiteX41" fmla="*/ 928687 w 1466850"/>
              <a:gd name="connsiteY41" fmla="*/ 540544 h 1164431"/>
              <a:gd name="connsiteX42" fmla="*/ 973931 w 1466850"/>
              <a:gd name="connsiteY42" fmla="*/ 535781 h 1164431"/>
              <a:gd name="connsiteX43" fmla="*/ 1014412 w 1466850"/>
              <a:gd name="connsiteY43" fmla="*/ 447675 h 1164431"/>
              <a:gd name="connsiteX44" fmla="*/ 1038225 w 1466850"/>
              <a:gd name="connsiteY44" fmla="*/ 445294 h 1164431"/>
              <a:gd name="connsiteX45" fmla="*/ 1073944 w 1466850"/>
              <a:gd name="connsiteY45" fmla="*/ 476250 h 1164431"/>
              <a:gd name="connsiteX46" fmla="*/ 1112044 w 1466850"/>
              <a:gd name="connsiteY46" fmla="*/ 514350 h 1164431"/>
              <a:gd name="connsiteX47" fmla="*/ 1171575 w 1466850"/>
              <a:gd name="connsiteY47" fmla="*/ 540544 h 1164431"/>
              <a:gd name="connsiteX48" fmla="*/ 1219200 w 1466850"/>
              <a:gd name="connsiteY48" fmla="*/ 521494 h 1164431"/>
              <a:gd name="connsiteX49" fmla="*/ 1245394 w 1466850"/>
              <a:gd name="connsiteY49" fmla="*/ 502444 h 1164431"/>
              <a:gd name="connsiteX50" fmla="*/ 1278731 w 1466850"/>
              <a:gd name="connsiteY50" fmla="*/ 511969 h 1164431"/>
              <a:gd name="connsiteX51" fmla="*/ 1295400 w 1466850"/>
              <a:gd name="connsiteY51" fmla="*/ 531019 h 1164431"/>
              <a:gd name="connsiteX52" fmla="*/ 1273969 w 1466850"/>
              <a:gd name="connsiteY52" fmla="*/ 573881 h 1164431"/>
              <a:gd name="connsiteX53" fmla="*/ 1271587 w 1466850"/>
              <a:gd name="connsiteY53" fmla="*/ 602456 h 1164431"/>
              <a:gd name="connsiteX54" fmla="*/ 1285875 w 1466850"/>
              <a:gd name="connsiteY54" fmla="*/ 611981 h 1164431"/>
              <a:gd name="connsiteX55" fmla="*/ 1300162 w 1466850"/>
              <a:gd name="connsiteY55" fmla="*/ 628650 h 1164431"/>
              <a:gd name="connsiteX56" fmla="*/ 1321594 w 1466850"/>
              <a:gd name="connsiteY56" fmla="*/ 666750 h 1164431"/>
              <a:gd name="connsiteX57" fmla="*/ 1347787 w 1466850"/>
              <a:gd name="connsiteY57" fmla="*/ 681037 h 1164431"/>
              <a:gd name="connsiteX58" fmla="*/ 1371600 w 1466850"/>
              <a:gd name="connsiteY58" fmla="*/ 681037 h 1164431"/>
              <a:gd name="connsiteX59" fmla="*/ 1376362 w 1466850"/>
              <a:gd name="connsiteY59" fmla="*/ 628650 h 1164431"/>
              <a:gd name="connsiteX60" fmla="*/ 1395412 w 1466850"/>
              <a:gd name="connsiteY60" fmla="*/ 578644 h 1164431"/>
              <a:gd name="connsiteX61" fmla="*/ 1426369 w 1466850"/>
              <a:gd name="connsiteY61" fmla="*/ 571500 h 1164431"/>
              <a:gd name="connsiteX62" fmla="*/ 1466850 w 1466850"/>
              <a:gd name="connsiteY62" fmla="*/ 552450 h 1164431"/>
              <a:gd name="connsiteX63" fmla="*/ 1443037 w 1466850"/>
              <a:gd name="connsiteY63" fmla="*/ 509587 h 1164431"/>
              <a:gd name="connsiteX64" fmla="*/ 1414462 w 1466850"/>
              <a:gd name="connsiteY64" fmla="*/ 464344 h 1164431"/>
              <a:gd name="connsiteX65" fmla="*/ 1388269 w 1466850"/>
              <a:gd name="connsiteY65" fmla="*/ 438150 h 1164431"/>
              <a:gd name="connsiteX66" fmla="*/ 1404937 w 1466850"/>
              <a:gd name="connsiteY66" fmla="*/ 400050 h 1164431"/>
              <a:gd name="connsiteX67" fmla="*/ 1404937 w 1466850"/>
              <a:gd name="connsiteY67" fmla="*/ 383381 h 1164431"/>
              <a:gd name="connsiteX68" fmla="*/ 1431131 w 1466850"/>
              <a:gd name="connsiteY68" fmla="*/ 338137 h 1164431"/>
              <a:gd name="connsiteX69" fmla="*/ 1419225 w 1466850"/>
              <a:gd name="connsiteY69" fmla="*/ 264319 h 1164431"/>
              <a:gd name="connsiteX70" fmla="*/ 1438275 w 1466850"/>
              <a:gd name="connsiteY70" fmla="*/ 202406 h 1164431"/>
              <a:gd name="connsiteX71" fmla="*/ 1435894 w 1466850"/>
              <a:gd name="connsiteY71" fmla="*/ 173831 h 1164431"/>
              <a:gd name="connsiteX72" fmla="*/ 1404937 w 1466850"/>
              <a:gd name="connsiteY72" fmla="*/ 164306 h 1164431"/>
              <a:gd name="connsiteX73" fmla="*/ 1364456 w 1466850"/>
              <a:gd name="connsiteY73" fmla="*/ 154781 h 1164431"/>
              <a:gd name="connsiteX74" fmla="*/ 1293019 w 1466850"/>
              <a:gd name="connsiteY74" fmla="*/ 154781 h 1164431"/>
              <a:gd name="connsiteX75" fmla="*/ 1233487 w 1466850"/>
              <a:gd name="connsiteY75" fmla="*/ 121444 h 1164431"/>
              <a:gd name="connsiteX76" fmla="*/ 1207294 w 1466850"/>
              <a:gd name="connsiteY76" fmla="*/ 114300 h 1164431"/>
              <a:gd name="connsiteX77" fmla="*/ 1188244 w 1466850"/>
              <a:gd name="connsiteY77" fmla="*/ 126206 h 1164431"/>
              <a:gd name="connsiteX78" fmla="*/ 1133475 w 1466850"/>
              <a:gd name="connsiteY78" fmla="*/ 188119 h 1164431"/>
              <a:gd name="connsiteX79" fmla="*/ 1116806 w 1466850"/>
              <a:gd name="connsiteY79" fmla="*/ 188119 h 1164431"/>
              <a:gd name="connsiteX80" fmla="*/ 1078706 w 1466850"/>
              <a:gd name="connsiteY80" fmla="*/ 142875 h 1164431"/>
              <a:gd name="connsiteX81" fmla="*/ 1054894 w 1466850"/>
              <a:gd name="connsiteY81" fmla="*/ 138112 h 1164431"/>
              <a:gd name="connsiteX82" fmla="*/ 997744 w 1466850"/>
              <a:gd name="connsiteY82" fmla="*/ 157162 h 1164431"/>
              <a:gd name="connsiteX83" fmla="*/ 973931 w 1466850"/>
              <a:gd name="connsiteY83" fmla="*/ 178594 h 1164431"/>
              <a:gd name="connsiteX84" fmla="*/ 928687 w 1466850"/>
              <a:gd name="connsiteY84" fmla="*/ 173831 h 1164431"/>
              <a:gd name="connsiteX85" fmla="*/ 878681 w 1466850"/>
              <a:gd name="connsiteY85" fmla="*/ 164306 h 1164431"/>
              <a:gd name="connsiteX86" fmla="*/ 864394 w 1466850"/>
              <a:gd name="connsiteY86" fmla="*/ 83344 h 1164431"/>
              <a:gd name="connsiteX87" fmla="*/ 845344 w 1466850"/>
              <a:gd name="connsiteY87" fmla="*/ 69056 h 1164431"/>
              <a:gd name="connsiteX88" fmla="*/ 747712 w 1466850"/>
              <a:gd name="connsiteY88" fmla="*/ 119062 h 1164431"/>
              <a:gd name="connsiteX89" fmla="*/ 721519 w 1466850"/>
              <a:gd name="connsiteY89" fmla="*/ 140494 h 1164431"/>
              <a:gd name="connsiteX90" fmla="*/ 709612 w 1466850"/>
              <a:gd name="connsiteY90" fmla="*/ 190500 h 1164431"/>
              <a:gd name="connsiteX91" fmla="*/ 707231 w 1466850"/>
              <a:gd name="connsiteY91" fmla="*/ 195262 h 1164431"/>
              <a:gd name="connsiteX92" fmla="*/ 654844 w 1466850"/>
              <a:gd name="connsiteY92" fmla="*/ 190500 h 1164431"/>
              <a:gd name="connsiteX93" fmla="*/ 633412 w 1466850"/>
              <a:gd name="connsiteY93" fmla="*/ 180975 h 1164431"/>
              <a:gd name="connsiteX94" fmla="*/ 614362 w 1466850"/>
              <a:gd name="connsiteY94" fmla="*/ 142875 h 1164431"/>
              <a:gd name="connsiteX95" fmla="*/ 590550 w 1466850"/>
              <a:gd name="connsiteY95" fmla="*/ 130969 h 1164431"/>
              <a:gd name="connsiteX96" fmla="*/ 540544 w 1466850"/>
              <a:gd name="connsiteY96" fmla="*/ 161925 h 1164431"/>
              <a:gd name="connsiteX97" fmla="*/ 507206 w 1466850"/>
              <a:gd name="connsiteY97" fmla="*/ 154781 h 1164431"/>
              <a:gd name="connsiteX98" fmla="*/ 495300 w 1466850"/>
              <a:gd name="connsiteY98" fmla="*/ 123825 h 1164431"/>
              <a:gd name="connsiteX99" fmla="*/ 490537 w 1466850"/>
              <a:gd name="connsiteY99" fmla="*/ 114300 h 1164431"/>
              <a:gd name="connsiteX100" fmla="*/ 431006 w 1466850"/>
              <a:gd name="connsiteY100" fmla="*/ 97631 h 1164431"/>
              <a:gd name="connsiteX101" fmla="*/ 442912 w 1466850"/>
              <a:gd name="connsiteY101" fmla="*/ 33337 h 1164431"/>
              <a:gd name="connsiteX102" fmla="*/ 423862 w 1466850"/>
              <a:gd name="connsiteY102" fmla="*/ 19050 h 1164431"/>
              <a:gd name="connsiteX103" fmla="*/ 335756 w 1466850"/>
              <a:gd name="connsiteY103" fmla="*/ 0 h 1164431"/>
              <a:gd name="connsiteX104" fmla="*/ 302419 w 1466850"/>
              <a:gd name="connsiteY104" fmla="*/ 35719 h 1164431"/>
              <a:gd name="connsiteX105" fmla="*/ 266700 w 1466850"/>
              <a:gd name="connsiteY105" fmla="*/ 50006 h 1164431"/>
              <a:gd name="connsiteX106" fmla="*/ 271462 w 1466850"/>
              <a:gd name="connsiteY106" fmla="*/ 95250 h 1164431"/>
              <a:gd name="connsiteX107" fmla="*/ 316706 w 1466850"/>
              <a:gd name="connsiteY107" fmla="*/ 121444 h 1164431"/>
              <a:gd name="connsiteX108" fmla="*/ 302419 w 1466850"/>
              <a:gd name="connsiteY108" fmla="*/ 145256 h 1164431"/>
              <a:gd name="connsiteX109" fmla="*/ 247650 w 1466850"/>
              <a:gd name="connsiteY109" fmla="*/ 159544 h 1164431"/>
              <a:gd name="connsiteX110" fmla="*/ 214312 w 1466850"/>
              <a:gd name="connsiteY110" fmla="*/ 216694 h 1164431"/>
              <a:gd name="connsiteX111" fmla="*/ 183356 w 1466850"/>
              <a:gd name="connsiteY111" fmla="*/ 221456 h 1164431"/>
              <a:gd name="connsiteX112" fmla="*/ 183356 w 1466850"/>
              <a:gd name="connsiteY112" fmla="*/ 254794 h 1164431"/>
              <a:gd name="connsiteX113" fmla="*/ 161925 w 1466850"/>
              <a:gd name="connsiteY113" fmla="*/ 304800 h 1164431"/>
              <a:gd name="connsiteX114" fmla="*/ 140494 w 1466850"/>
              <a:gd name="connsiteY114" fmla="*/ 323850 h 1164431"/>
              <a:gd name="connsiteX115" fmla="*/ 71439 w 1466850"/>
              <a:gd name="connsiteY115" fmla="*/ 300039 h 1164431"/>
              <a:gd name="connsiteX116" fmla="*/ 59530 w 1466850"/>
              <a:gd name="connsiteY116" fmla="*/ 302418 h 1164431"/>
              <a:gd name="connsiteX117" fmla="*/ 30956 w 1466850"/>
              <a:gd name="connsiteY117" fmla="*/ 295274 h 1164431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128587 w 1466850"/>
              <a:gd name="connsiteY15" fmla="*/ 1145381 h 1164431"/>
              <a:gd name="connsiteX16" fmla="*/ 242887 w 1466850"/>
              <a:gd name="connsiteY16" fmla="*/ 1092994 h 1164431"/>
              <a:gd name="connsiteX17" fmla="*/ 238125 w 1466850"/>
              <a:gd name="connsiteY17" fmla="*/ 1045369 h 1164431"/>
              <a:gd name="connsiteX18" fmla="*/ 230981 w 1466850"/>
              <a:gd name="connsiteY18" fmla="*/ 1035844 h 1164431"/>
              <a:gd name="connsiteX19" fmla="*/ 252412 w 1466850"/>
              <a:gd name="connsiteY19" fmla="*/ 1019175 h 1164431"/>
              <a:gd name="connsiteX20" fmla="*/ 314325 w 1466850"/>
              <a:gd name="connsiteY20" fmla="*/ 995362 h 1164431"/>
              <a:gd name="connsiteX21" fmla="*/ 311944 w 1466850"/>
              <a:gd name="connsiteY21" fmla="*/ 959644 h 1164431"/>
              <a:gd name="connsiteX22" fmla="*/ 326231 w 1466850"/>
              <a:gd name="connsiteY22" fmla="*/ 942975 h 1164431"/>
              <a:gd name="connsiteX23" fmla="*/ 452437 w 1466850"/>
              <a:gd name="connsiteY23" fmla="*/ 950119 h 1164431"/>
              <a:gd name="connsiteX24" fmla="*/ 464344 w 1466850"/>
              <a:gd name="connsiteY24" fmla="*/ 933450 h 1164431"/>
              <a:gd name="connsiteX25" fmla="*/ 476250 w 1466850"/>
              <a:gd name="connsiteY25" fmla="*/ 883444 h 1164431"/>
              <a:gd name="connsiteX26" fmla="*/ 488156 w 1466850"/>
              <a:gd name="connsiteY26" fmla="*/ 857250 h 1164431"/>
              <a:gd name="connsiteX27" fmla="*/ 526256 w 1466850"/>
              <a:gd name="connsiteY27" fmla="*/ 862012 h 1164431"/>
              <a:gd name="connsiteX28" fmla="*/ 545306 w 1466850"/>
              <a:gd name="connsiteY28" fmla="*/ 909637 h 1164431"/>
              <a:gd name="connsiteX29" fmla="*/ 566737 w 1466850"/>
              <a:gd name="connsiteY29" fmla="*/ 881062 h 1164431"/>
              <a:gd name="connsiteX30" fmla="*/ 621506 w 1466850"/>
              <a:gd name="connsiteY30" fmla="*/ 845344 h 1164431"/>
              <a:gd name="connsiteX31" fmla="*/ 709612 w 1466850"/>
              <a:gd name="connsiteY31" fmla="*/ 814387 h 1164431"/>
              <a:gd name="connsiteX32" fmla="*/ 716756 w 1466850"/>
              <a:gd name="connsiteY32" fmla="*/ 769144 h 1164431"/>
              <a:gd name="connsiteX33" fmla="*/ 742950 w 1466850"/>
              <a:gd name="connsiteY33" fmla="*/ 750094 h 1164431"/>
              <a:gd name="connsiteX34" fmla="*/ 785812 w 1466850"/>
              <a:gd name="connsiteY34" fmla="*/ 726281 h 1164431"/>
              <a:gd name="connsiteX35" fmla="*/ 800100 w 1466850"/>
              <a:gd name="connsiteY35" fmla="*/ 716756 h 1164431"/>
              <a:gd name="connsiteX36" fmla="*/ 862012 w 1466850"/>
              <a:gd name="connsiteY36" fmla="*/ 721519 h 1164431"/>
              <a:gd name="connsiteX37" fmla="*/ 883444 w 1466850"/>
              <a:gd name="connsiteY37" fmla="*/ 721519 h 1164431"/>
              <a:gd name="connsiteX38" fmla="*/ 892969 w 1466850"/>
              <a:gd name="connsiteY38" fmla="*/ 697706 h 1164431"/>
              <a:gd name="connsiteX39" fmla="*/ 892969 w 1466850"/>
              <a:gd name="connsiteY39" fmla="*/ 697706 h 1164431"/>
              <a:gd name="connsiteX40" fmla="*/ 921544 w 1466850"/>
              <a:gd name="connsiteY40" fmla="*/ 609600 h 1164431"/>
              <a:gd name="connsiteX41" fmla="*/ 909637 w 1466850"/>
              <a:gd name="connsiteY41" fmla="*/ 552450 h 1164431"/>
              <a:gd name="connsiteX42" fmla="*/ 928687 w 1466850"/>
              <a:gd name="connsiteY42" fmla="*/ 540544 h 1164431"/>
              <a:gd name="connsiteX43" fmla="*/ 973931 w 1466850"/>
              <a:gd name="connsiteY43" fmla="*/ 535781 h 1164431"/>
              <a:gd name="connsiteX44" fmla="*/ 1014412 w 1466850"/>
              <a:gd name="connsiteY44" fmla="*/ 447675 h 1164431"/>
              <a:gd name="connsiteX45" fmla="*/ 1038225 w 1466850"/>
              <a:gd name="connsiteY45" fmla="*/ 445294 h 1164431"/>
              <a:gd name="connsiteX46" fmla="*/ 1073944 w 1466850"/>
              <a:gd name="connsiteY46" fmla="*/ 476250 h 1164431"/>
              <a:gd name="connsiteX47" fmla="*/ 1112044 w 1466850"/>
              <a:gd name="connsiteY47" fmla="*/ 514350 h 1164431"/>
              <a:gd name="connsiteX48" fmla="*/ 1171575 w 1466850"/>
              <a:gd name="connsiteY48" fmla="*/ 540544 h 1164431"/>
              <a:gd name="connsiteX49" fmla="*/ 1219200 w 1466850"/>
              <a:gd name="connsiteY49" fmla="*/ 521494 h 1164431"/>
              <a:gd name="connsiteX50" fmla="*/ 1245394 w 1466850"/>
              <a:gd name="connsiteY50" fmla="*/ 502444 h 1164431"/>
              <a:gd name="connsiteX51" fmla="*/ 1278731 w 1466850"/>
              <a:gd name="connsiteY51" fmla="*/ 511969 h 1164431"/>
              <a:gd name="connsiteX52" fmla="*/ 1295400 w 1466850"/>
              <a:gd name="connsiteY52" fmla="*/ 531019 h 1164431"/>
              <a:gd name="connsiteX53" fmla="*/ 1273969 w 1466850"/>
              <a:gd name="connsiteY53" fmla="*/ 573881 h 1164431"/>
              <a:gd name="connsiteX54" fmla="*/ 1271587 w 1466850"/>
              <a:gd name="connsiteY54" fmla="*/ 602456 h 1164431"/>
              <a:gd name="connsiteX55" fmla="*/ 1285875 w 1466850"/>
              <a:gd name="connsiteY55" fmla="*/ 611981 h 1164431"/>
              <a:gd name="connsiteX56" fmla="*/ 1300162 w 1466850"/>
              <a:gd name="connsiteY56" fmla="*/ 628650 h 1164431"/>
              <a:gd name="connsiteX57" fmla="*/ 1321594 w 1466850"/>
              <a:gd name="connsiteY57" fmla="*/ 666750 h 1164431"/>
              <a:gd name="connsiteX58" fmla="*/ 1347787 w 1466850"/>
              <a:gd name="connsiteY58" fmla="*/ 681037 h 1164431"/>
              <a:gd name="connsiteX59" fmla="*/ 1371600 w 1466850"/>
              <a:gd name="connsiteY59" fmla="*/ 681037 h 1164431"/>
              <a:gd name="connsiteX60" fmla="*/ 1376362 w 1466850"/>
              <a:gd name="connsiteY60" fmla="*/ 628650 h 1164431"/>
              <a:gd name="connsiteX61" fmla="*/ 1395412 w 1466850"/>
              <a:gd name="connsiteY61" fmla="*/ 578644 h 1164431"/>
              <a:gd name="connsiteX62" fmla="*/ 1426369 w 1466850"/>
              <a:gd name="connsiteY62" fmla="*/ 571500 h 1164431"/>
              <a:gd name="connsiteX63" fmla="*/ 1466850 w 1466850"/>
              <a:gd name="connsiteY63" fmla="*/ 552450 h 1164431"/>
              <a:gd name="connsiteX64" fmla="*/ 1443037 w 1466850"/>
              <a:gd name="connsiteY64" fmla="*/ 509587 h 1164431"/>
              <a:gd name="connsiteX65" fmla="*/ 1414462 w 1466850"/>
              <a:gd name="connsiteY65" fmla="*/ 464344 h 1164431"/>
              <a:gd name="connsiteX66" fmla="*/ 1388269 w 1466850"/>
              <a:gd name="connsiteY66" fmla="*/ 438150 h 1164431"/>
              <a:gd name="connsiteX67" fmla="*/ 1404937 w 1466850"/>
              <a:gd name="connsiteY67" fmla="*/ 400050 h 1164431"/>
              <a:gd name="connsiteX68" fmla="*/ 1404937 w 1466850"/>
              <a:gd name="connsiteY68" fmla="*/ 383381 h 1164431"/>
              <a:gd name="connsiteX69" fmla="*/ 1431131 w 1466850"/>
              <a:gd name="connsiteY69" fmla="*/ 338137 h 1164431"/>
              <a:gd name="connsiteX70" fmla="*/ 1419225 w 1466850"/>
              <a:gd name="connsiteY70" fmla="*/ 264319 h 1164431"/>
              <a:gd name="connsiteX71" fmla="*/ 1438275 w 1466850"/>
              <a:gd name="connsiteY71" fmla="*/ 202406 h 1164431"/>
              <a:gd name="connsiteX72" fmla="*/ 1435894 w 1466850"/>
              <a:gd name="connsiteY72" fmla="*/ 173831 h 1164431"/>
              <a:gd name="connsiteX73" fmla="*/ 1404937 w 1466850"/>
              <a:gd name="connsiteY73" fmla="*/ 164306 h 1164431"/>
              <a:gd name="connsiteX74" fmla="*/ 1364456 w 1466850"/>
              <a:gd name="connsiteY74" fmla="*/ 154781 h 1164431"/>
              <a:gd name="connsiteX75" fmla="*/ 1293019 w 1466850"/>
              <a:gd name="connsiteY75" fmla="*/ 154781 h 1164431"/>
              <a:gd name="connsiteX76" fmla="*/ 1233487 w 1466850"/>
              <a:gd name="connsiteY76" fmla="*/ 121444 h 1164431"/>
              <a:gd name="connsiteX77" fmla="*/ 1207294 w 1466850"/>
              <a:gd name="connsiteY77" fmla="*/ 114300 h 1164431"/>
              <a:gd name="connsiteX78" fmla="*/ 1188244 w 1466850"/>
              <a:gd name="connsiteY78" fmla="*/ 126206 h 1164431"/>
              <a:gd name="connsiteX79" fmla="*/ 1133475 w 1466850"/>
              <a:gd name="connsiteY79" fmla="*/ 188119 h 1164431"/>
              <a:gd name="connsiteX80" fmla="*/ 1116806 w 1466850"/>
              <a:gd name="connsiteY80" fmla="*/ 188119 h 1164431"/>
              <a:gd name="connsiteX81" fmla="*/ 1078706 w 1466850"/>
              <a:gd name="connsiteY81" fmla="*/ 142875 h 1164431"/>
              <a:gd name="connsiteX82" fmla="*/ 1054894 w 1466850"/>
              <a:gd name="connsiteY82" fmla="*/ 138112 h 1164431"/>
              <a:gd name="connsiteX83" fmla="*/ 997744 w 1466850"/>
              <a:gd name="connsiteY83" fmla="*/ 157162 h 1164431"/>
              <a:gd name="connsiteX84" fmla="*/ 973931 w 1466850"/>
              <a:gd name="connsiteY84" fmla="*/ 178594 h 1164431"/>
              <a:gd name="connsiteX85" fmla="*/ 928687 w 1466850"/>
              <a:gd name="connsiteY85" fmla="*/ 173831 h 1164431"/>
              <a:gd name="connsiteX86" fmla="*/ 878681 w 1466850"/>
              <a:gd name="connsiteY86" fmla="*/ 164306 h 1164431"/>
              <a:gd name="connsiteX87" fmla="*/ 864394 w 1466850"/>
              <a:gd name="connsiteY87" fmla="*/ 83344 h 1164431"/>
              <a:gd name="connsiteX88" fmla="*/ 845344 w 1466850"/>
              <a:gd name="connsiteY88" fmla="*/ 69056 h 1164431"/>
              <a:gd name="connsiteX89" fmla="*/ 747712 w 1466850"/>
              <a:gd name="connsiteY89" fmla="*/ 119062 h 1164431"/>
              <a:gd name="connsiteX90" fmla="*/ 721519 w 1466850"/>
              <a:gd name="connsiteY90" fmla="*/ 140494 h 1164431"/>
              <a:gd name="connsiteX91" fmla="*/ 709612 w 1466850"/>
              <a:gd name="connsiteY91" fmla="*/ 190500 h 1164431"/>
              <a:gd name="connsiteX92" fmla="*/ 707231 w 1466850"/>
              <a:gd name="connsiteY92" fmla="*/ 195262 h 1164431"/>
              <a:gd name="connsiteX93" fmla="*/ 654844 w 1466850"/>
              <a:gd name="connsiteY93" fmla="*/ 190500 h 1164431"/>
              <a:gd name="connsiteX94" fmla="*/ 633412 w 1466850"/>
              <a:gd name="connsiteY94" fmla="*/ 180975 h 1164431"/>
              <a:gd name="connsiteX95" fmla="*/ 614362 w 1466850"/>
              <a:gd name="connsiteY95" fmla="*/ 142875 h 1164431"/>
              <a:gd name="connsiteX96" fmla="*/ 590550 w 1466850"/>
              <a:gd name="connsiteY96" fmla="*/ 130969 h 1164431"/>
              <a:gd name="connsiteX97" fmla="*/ 540544 w 1466850"/>
              <a:gd name="connsiteY97" fmla="*/ 161925 h 1164431"/>
              <a:gd name="connsiteX98" fmla="*/ 507206 w 1466850"/>
              <a:gd name="connsiteY98" fmla="*/ 154781 h 1164431"/>
              <a:gd name="connsiteX99" fmla="*/ 495300 w 1466850"/>
              <a:gd name="connsiteY99" fmla="*/ 123825 h 1164431"/>
              <a:gd name="connsiteX100" fmla="*/ 490537 w 1466850"/>
              <a:gd name="connsiteY100" fmla="*/ 114300 h 1164431"/>
              <a:gd name="connsiteX101" fmla="*/ 431006 w 1466850"/>
              <a:gd name="connsiteY101" fmla="*/ 97631 h 1164431"/>
              <a:gd name="connsiteX102" fmla="*/ 442912 w 1466850"/>
              <a:gd name="connsiteY102" fmla="*/ 33337 h 1164431"/>
              <a:gd name="connsiteX103" fmla="*/ 423862 w 1466850"/>
              <a:gd name="connsiteY103" fmla="*/ 19050 h 1164431"/>
              <a:gd name="connsiteX104" fmla="*/ 335756 w 1466850"/>
              <a:gd name="connsiteY104" fmla="*/ 0 h 1164431"/>
              <a:gd name="connsiteX105" fmla="*/ 302419 w 1466850"/>
              <a:gd name="connsiteY105" fmla="*/ 35719 h 1164431"/>
              <a:gd name="connsiteX106" fmla="*/ 266700 w 1466850"/>
              <a:gd name="connsiteY106" fmla="*/ 50006 h 1164431"/>
              <a:gd name="connsiteX107" fmla="*/ 271462 w 1466850"/>
              <a:gd name="connsiteY107" fmla="*/ 95250 h 1164431"/>
              <a:gd name="connsiteX108" fmla="*/ 316706 w 1466850"/>
              <a:gd name="connsiteY108" fmla="*/ 121444 h 1164431"/>
              <a:gd name="connsiteX109" fmla="*/ 302419 w 1466850"/>
              <a:gd name="connsiteY109" fmla="*/ 145256 h 1164431"/>
              <a:gd name="connsiteX110" fmla="*/ 247650 w 1466850"/>
              <a:gd name="connsiteY110" fmla="*/ 159544 h 1164431"/>
              <a:gd name="connsiteX111" fmla="*/ 214312 w 1466850"/>
              <a:gd name="connsiteY111" fmla="*/ 216694 h 1164431"/>
              <a:gd name="connsiteX112" fmla="*/ 183356 w 1466850"/>
              <a:gd name="connsiteY112" fmla="*/ 221456 h 1164431"/>
              <a:gd name="connsiteX113" fmla="*/ 183356 w 1466850"/>
              <a:gd name="connsiteY113" fmla="*/ 254794 h 1164431"/>
              <a:gd name="connsiteX114" fmla="*/ 161925 w 1466850"/>
              <a:gd name="connsiteY114" fmla="*/ 304800 h 1164431"/>
              <a:gd name="connsiteX115" fmla="*/ 140494 w 1466850"/>
              <a:gd name="connsiteY115" fmla="*/ 323850 h 1164431"/>
              <a:gd name="connsiteX116" fmla="*/ 71439 w 1466850"/>
              <a:gd name="connsiteY116" fmla="*/ 300039 h 1164431"/>
              <a:gd name="connsiteX117" fmla="*/ 59530 w 1466850"/>
              <a:gd name="connsiteY117" fmla="*/ 302418 h 1164431"/>
              <a:gd name="connsiteX118" fmla="*/ 30956 w 1466850"/>
              <a:gd name="connsiteY118" fmla="*/ 295274 h 1164431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242887 w 1466850"/>
              <a:gd name="connsiteY16" fmla="*/ 1092994 h 1200149"/>
              <a:gd name="connsiteX17" fmla="*/ 238125 w 1466850"/>
              <a:gd name="connsiteY17" fmla="*/ 1045369 h 1200149"/>
              <a:gd name="connsiteX18" fmla="*/ 230981 w 1466850"/>
              <a:gd name="connsiteY18" fmla="*/ 1035844 h 1200149"/>
              <a:gd name="connsiteX19" fmla="*/ 252412 w 1466850"/>
              <a:gd name="connsiteY19" fmla="*/ 1019175 h 1200149"/>
              <a:gd name="connsiteX20" fmla="*/ 314325 w 1466850"/>
              <a:gd name="connsiteY20" fmla="*/ 995362 h 1200149"/>
              <a:gd name="connsiteX21" fmla="*/ 311944 w 1466850"/>
              <a:gd name="connsiteY21" fmla="*/ 959644 h 1200149"/>
              <a:gd name="connsiteX22" fmla="*/ 326231 w 1466850"/>
              <a:gd name="connsiteY22" fmla="*/ 942975 h 1200149"/>
              <a:gd name="connsiteX23" fmla="*/ 452437 w 1466850"/>
              <a:gd name="connsiteY23" fmla="*/ 950119 h 1200149"/>
              <a:gd name="connsiteX24" fmla="*/ 464344 w 1466850"/>
              <a:gd name="connsiteY24" fmla="*/ 933450 h 1200149"/>
              <a:gd name="connsiteX25" fmla="*/ 476250 w 1466850"/>
              <a:gd name="connsiteY25" fmla="*/ 883444 h 1200149"/>
              <a:gd name="connsiteX26" fmla="*/ 488156 w 1466850"/>
              <a:gd name="connsiteY26" fmla="*/ 857250 h 1200149"/>
              <a:gd name="connsiteX27" fmla="*/ 526256 w 1466850"/>
              <a:gd name="connsiteY27" fmla="*/ 862012 h 1200149"/>
              <a:gd name="connsiteX28" fmla="*/ 545306 w 1466850"/>
              <a:gd name="connsiteY28" fmla="*/ 909637 h 1200149"/>
              <a:gd name="connsiteX29" fmla="*/ 566737 w 1466850"/>
              <a:gd name="connsiteY29" fmla="*/ 881062 h 1200149"/>
              <a:gd name="connsiteX30" fmla="*/ 621506 w 1466850"/>
              <a:gd name="connsiteY30" fmla="*/ 845344 h 1200149"/>
              <a:gd name="connsiteX31" fmla="*/ 709612 w 1466850"/>
              <a:gd name="connsiteY31" fmla="*/ 814387 h 1200149"/>
              <a:gd name="connsiteX32" fmla="*/ 716756 w 1466850"/>
              <a:gd name="connsiteY32" fmla="*/ 769144 h 1200149"/>
              <a:gd name="connsiteX33" fmla="*/ 742950 w 1466850"/>
              <a:gd name="connsiteY33" fmla="*/ 750094 h 1200149"/>
              <a:gd name="connsiteX34" fmla="*/ 785812 w 1466850"/>
              <a:gd name="connsiteY34" fmla="*/ 726281 h 1200149"/>
              <a:gd name="connsiteX35" fmla="*/ 800100 w 1466850"/>
              <a:gd name="connsiteY35" fmla="*/ 716756 h 1200149"/>
              <a:gd name="connsiteX36" fmla="*/ 862012 w 1466850"/>
              <a:gd name="connsiteY36" fmla="*/ 721519 h 1200149"/>
              <a:gd name="connsiteX37" fmla="*/ 883444 w 1466850"/>
              <a:gd name="connsiteY37" fmla="*/ 721519 h 1200149"/>
              <a:gd name="connsiteX38" fmla="*/ 892969 w 1466850"/>
              <a:gd name="connsiteY38" fmla="*/ 697706 h 1200149"/>
              <a:gd name="connsiteX39" fmla="*/ 892969 w 1466850"/>
              <a:gd name="connsiteY39" fmla="*/ 697706 h 1200149"/>
              <a:gd name="connsiteX40" fmla="*/ 921544 w 1466850"/>
              <a:gd name="connsiteY40" fmla="*/ 609600 h 1200149"/>
              <a:gd name="connsiteX41" fmla="*/ 909637 w 1466850"/>
              <a:gd name="connsiteY41" fmla="*/ 552450 h 1200149"/>
              <a:gd name="connsiteX42" fmla="*/ 928687 w 1466850"/>
              <a:gd name="connsiteY42" fmla="*/ 540544 h 1200149"/>
              <a:gd name="connsiteX43" fmla="*/ 973931 w 1466850"/>
              <a:gd name="connsiteY43" fmla="*/ 535781 h 1200149"/>
              <a:gd name="connsiteX44" fmla="*/ 1014412 w 1466850"/>
              <a:gd name="connsiteY44" fmla="*/ 447675 h 1200149"/>
              <a:gd name="connsiteX45" fmla="*/ 1038225 w 1466850"/>
              <a:gd name="connsiteY45" fmla="*/ 445294 h 1200149"/>
              <a:gd name="connsiteX46" fmla="*/ 1073944 w 1466850"/>
              <a:gd name="connsiteY46" fmla="*/ 476250 h 1200149"/>
              <a:gd name="connsiteX47" fmla="*/ 1112044 w 1466850"/>
              <a:gd name="connsiteY47" fmla="*/ 514350 h 1200149"/>
              <a:gd name="connsiteX48" fmla="*/ 1171575 w 1466850"/>
              <a:gd name="connsiteY48" fmla="*/ 540544 h 1200149"/>
              <a:gd name="connsiteX49" fmla="*/ 1219200 w 1466850"/>
              <a:gd name="connsiteY49" fmla="*/ 521494 h 1200149"/>
              <a:gd name="connsiteX50" fmla="*/ 1245394 w 1466850"/>
              <a:gd name="connsiteY50" fmla="*/ 502444 h 1200149"/>
              <a:gd name="connsiteX51" fmla="*/ 1278731 w 1466850"/>
              <a:gd name="connsiteY51" fmla="*/ 511969 h 1200149"/>
              <a:gd name="connsiteX52" fmla="*/ 1295400 w 1466850"/>
              <a:gd name="connsiteY52" fmla="*/ 531019 h 1200149"/>
              <a:gd name="connsiteX53" fmla="*/ 1273969 w 1466850"/>
              <a:gd name="connsiteY53" fmla="*/ 573881 h 1200149"/>
              <a:gd name="connsiteX54" fmla="*/ 1271587 w 1466850"/>
              <a:gd name="connsiteY54" fmla="*/ 602456 h 1200149"/>
              <a:gd name="connsiteX55" fmla="*/ 1285875 w 1466850"/>
              <a:gd name="connsiteY55" fmla="*/ 611981 h 1200149"/>
              <a:gd name="connsiteX56" fmla="*/ 1300162 w 1466850"/>
              <a:gd name="connsiteY56" fmla="*/ 628650 h 1200149"/>
              <a:gd name="connsiteX57" fmla="*/ 1321594 w 1466850"/>
              <a:gd name="connsiteY57" fmla="*/ 666750 h 1200149"/>
              <a:gd name="connsiteX58" fmla="*/ 1347787 w 1466850"/>
              <a:gd name="connsiteY58" fmla="*/ 681037 h 1200149"/>
              <a:gd name="connsiteX59" fmla="*/ 1371600 w 1466850"/>
              <a:gd name="connsiteY59" fmla="*/ 681037 h 1200149"/>
              <a:gd name="connsiteX60" fmla="*/ 1376362 w 1466850"/>
              <a:gd name="connsiteY60" fmla="*/ 628650 h 1200149"/>
              <a:gd name="connsiteX61" fmla="*/ 1395412 w 1466850"/>
              <a:gd name="connsiteY61" fmla="*/ 578644 h 1200149"/>
              <a:gd name="connsiteX62" fmla="*/ 1426369 w 1466850"/>
              <a:gd name="connsiteY62" fmla="*/ 571500 h 1200149"/>
              <a:gd name="connsiteX63" fmla="*/ 1466850 w 1466850"/>
              <a:gd name="connsiteY63" fmla="*/ 552450 h 1200149"/>
              <a:gd name="connsiteX64" fmla="*/ 1443037 w 1466850"/>
              <a:gd name="connsiteY64" fmla="*/ 509587 h 1200149"/>
              <a:gd name="connsiteX65" fmla="*/ 1414462 w 1466850"/>
              <a:gd name="connsiteY65" fmla="*/ 464344 h 1200149"/>
              <a:gd name="connsiteX66" fmla="*/ 1388269 w 1466850"/>
              <a:gd name="connsiteY66" fmla="*/ 438150 h 1200149"/>
              <a:gd name="connsiteX67" fmla="*/ 1404937 w 1466850"/>
              <a:gd name="connsiteY67" fmla="*/ 400050 h 1200149"/>
              <a:gd name="connsiteX68" fmla="*/ 1404937 w 1466850"/>
              <a:gd name="connsiteY68" fmla="*/ 383381 h 1200149"/>
              <a:gd name="connsiteX69" fmla="*/ 1431131 w 1466850"/>
              <a:gd name="connsiteY69" fmla="*/ 338137 h 1200149"/>
              <a:gd name="connsiteX70" fmla="*/ 1419225 w 1466850"/>
              <a:gd name="connsiteY70" fmla="*/ 264319 h 1200149"/>
              <a:gd name="connsiteX71" fmla="*/ 1438275 w 1466850"/>
              <a:gd name="connsiteY71" fmla="*/ 202406 h 1200149"/>
              <a:gd name="connsiteX72" fmla="*/ 1435894 w 1466850"/>
              <a:gd name="connsiteY72" fmla="*/ 173831 h 1200149"/>
              <a:gd name="connsiteX73" fmla="*/ 1404937 w 1466850"/>
              <a:gd name="connsiteY73" fmla="*/ 164306 h 1200149"/>
              <a:gd name="connsiteX74" fmla="*/ 1364456 w 1466850"/>
              <a:gd name="connsiteY74" fmla="*/ 154781 h 1200149"/>
              <a:gd name="connsiteX75" fmla="*/ 1293019 w 1466850"/>
              <a:gd name="connsiteY75" fmla="*/ 154781 h 1200149"/>
              <a:gd name="connsiteX76" fmla="*/ 1233487 w 1466850"/>
              <a:gd name="connsiteY76" fmla="*/ 121444 h 1200149"/>
              <a:gd name="connsiteX77" fmla="*/ 1207294 w 1466850"/>
              <a:gd name="connsiteY77" fmla="*/ 114300 h 1200149"/>
              <a:gd name="connsiteX78" fmla="*/ 1188244 w 1466850"/>
              <a:gd name="connsiteY78" fmla="*/ 126206 h 1200149"/>
              <a:gd name="connsiteX79" fmla="*/ 1133475 w 1466850"/>
              <a:gd name="connsiteY79" fmla="*/ 188119 h 1200149"/>
              <a:gd name="connsiteX80" fmla="*/ 1116806 w 1466850"/>
              <a:gd name="connsiteY80" fmla="*/ 188119 h 1200149"/>
              <a:gd name="connsiteX81" fmla="*/ 1078706 w 1466850"/>
              <a:gd name="connsiteY81" fmla="*/ 142875 h 1200149"/>
              <a:gd name="connsiteX82" fmla="*/ 1054894 w 1466850"/>
              <a:gd name="connsiteY82" fmla="*/ 138112 h 1200149"/>
              <a:gd name="connsiteX83" fmla="*/ 997744 w 1466850"/>
              <a:gd name="connsiteY83" fmla="*/ 157162 h 1200149"/>
              <a:gd name="connsiteX84" fmla="*/ 973931 w 1466850"/>
              <a:gd name="connsiteY84" fmla="*/ 178594 h 1200149"/>
              <a:gd name="connsiteX85" fmla="*/ 928687 w 1466850"/>
              <a:gd name="connsiteY85" fmla="*/ 173831 h 1200149"/>
              <a:gd name="connsiteX86" fmla="*/ 878681 w 1466850"/>
              <a:gd name="connsiteY86" fmla="*/ 164306 h 1200149"/>
              <a:gd name="connsiteX87" fmla="*/ 864394 w 1466850"/>
              <a:gd name="connsiteY87" fmla="*/ 83344 h 1200149"/>
              <a:gd name="connsiteX88" fmla="*/ 845344 w 1466850"/>
              <a:gd name="connsiteY88" fmla="*/ 69056 h 1200149"/>
              <a:gd name="connsiteX89" fmla="*/ 747712 w 1466850"/>
              <a:gd name="connsiteY89" fmla="*/ 119062 h 1200149"/>
              <a:gd name="connsiteX90" fmla="*/ 721519 w 1466850"/>
              <a:gd name="connsiteY90" fmla="*/ 140494 h 1200149"/>
              <a:gd name="connsiteX91" fmla="*/ 709612 w 1466850"/>
              <a:gd name="connsiteY91" fmla="*/ 190500 h 1200149"/>
              <a:gd name="connsiteX92" fmla="*/ 707231 w 1466850"/>
              <a:gd name="connsiteY92" fmla="*/ 195262 h 1200149"/>
              <a:gd name="connsiteX93" fmla="*/ 654844 w 1466850"/>
              <a:gd name="connsiteY93" fmla="*/ 190500 h 1200149"/>
              <a:gd name="connsiteX94" fmla="*/ 633412 w 1466850"/>
              <a:gd name="connsiteY94" fmla="*/ 180975 h 1200149"/>
              <a:gd name="connsiteX95" fmla="*/ 614362 w 1466850"/>
              <a:gd name="connsiteY95" fmla="*/ 142875 h 1200149"/>
              <a:gd name="connsiteX96" fmla="*/ 590550 w 1466850"/>
              <a:gd name="connsiteY96" fmla="*/ 130969 h 1200149"/>
              <a:gd name="connsiteX97" fmla="*/ 540544 w 1466850"/>
              <a:gd name="connsiteY97" fmla="*/ 161925 h 1200149"/>
              <a:gd name="connsiteX98" fmla="*/ 507206 w 1466850"/>
              <a:gd name="connsiteY98" fmla="*/ 154781 h 1200149"/>
              <a:gd name="connsiteX99" fmla="*/ 495300 w 1466850"/>
              <a:gd name="connsiteY99" fmla="*/ 123825 h 1200149"/>
              <a:gd name="connsiteX100" fmla="*/ 490537 w 1466850"/>
              <a:gd name="connsiteY100" fmla="*/ 114300 h 1200149"/>
              <a:gd name="connsiteX101" fmla="*/ 431006 w 1466850"/>
              <a:gd name="connsiteY101" fmla="*/ 97631 h 1200149"/>
              <a:gd name="connsiteX102" fmla="*/ 442912 w 1466850"/>
              <a:gd name="connsiteY102" fmla="*/ 33337 h 1200149"/>
              <a:gd name="connsiteX103" fmla="*/ 423862 w 1466850"/>
              <a:gd name="connsiteY103" fmla="*/ 19050 h 1200149"/>
              <a:gd name="connsiteX104" fmla="*/ 335756 w 1466850"/>
              <a:gd name="connsiteY104" fmla="*/ 0 h 1200149"/>
              <a:gd name="connsiteX105" fmla="*/ 302419 w 1466850"/>
              <a:gd name="connsiteY105" fmla="*/ 35719 h 1200149"/>
              <a:gd name="connsiteX106" fmla="*/ 266700 w 1466850"/>
              <a:gd name="connsiteY106" fmla="*/ 50006 h 1200149"/>
              <a:gd name="connsiteX107" fmla="*/ 271462 w 1466850"/>
              <a:gd name="connsiteY107" fmla="*/ 95250 h 1200149"/>
              <a:gd name="connsiteX108" fmla="*/ 316706 w 1466850"/>
              <a:gd name="connsiteY108" fmla="*/ 121444 h 1200149"/>
              <a:gd name="connsiteX109" fmla="*/ 302419 w 1466850"/>
              <a:gd name="connsiteY109" fmla="*/ 145256 h 1200149"/>
              <a:gd name="connsiteX110" fmla="*/ 247650 w 1466850"/>
              <a:gd name="connsiteY110" fmla="*/ 159544 h 1200149"/>
              <a:gd name="connsiteX111" fmla="*/ 214312 w 1466850"/>
              <a:gd name="connsiteY111" fmla="*/ 216694 h 1200149"/>
              <a:gd name="connsiteX112" fmla="*/ 183356 w 1466850"/>
              <a:gd name="connsiteY112" fmla="*/ 221456 h 1200149"/>
              <a:gd name="connsiteX113" fmla="*/ 183356 w 1466850"/>
              <a:gd name="connsiteY113" fmla="*/ 254794 h 1200149"/>
              <a:gd name="connsiteX114" fmla="*/ 161925 w 1466850"/>
              <a:gd name="connsiteY114" fmla="*/ 304800 h 1200149"/>
              <a:gd name="connsiteX115" fmla="*/ 140494 w 1466850"/>
              <a:gd name="connsiteY115" fmla="*/ 323850 h 1200149"/>
              <a:gd name="connsiteX116" fmla="*/ 71439 w 1466850"/>
              <a:gd name="connsiteY116" fmla="*/ 300039 h 1200149"/>
              <a:gd name="connsiteX117" fmla="*/ 59530 w 1466850"/>
              <a:gd name="connsiteY117" fmla="*/ 302418 h 1200149"/>
              <a:gd name="connsiteX118" fmla="*/ 30956 w 1466850"/>
              <a:gd name="connsiteY118" fmla="*/ 295274 h 1200149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185737 w 1466850"/>
              <a:gd name="connsiteY16" fmla="*/ 1173956 h 1200149"/>
              <a:gd name="connsiteX17" fmla="*/ 242887 w 1466850"/>
              <a:gd name="connsiteY17" fmla="*/ 1092994 h 1200149"/>
              <a:gd name="connsiteX18" fmla="*/ 238125 w 1466850"/>
              <a:gd name="connsiteY18" fmla="*/ 1045369 h 1200149"/>
              <a:gd name="connsiteX19" fmla="*/ 230981 w 1466850"/>
              <a:gd name="connsiteY19" fmla="*/ 1035844 h 1200149"/>
              <a:gd name="connsiteX20" fmla="*/ 252412 w 1466850"/>
              <a:gd name="connsiteY20" fmla="*/ 1019175 h 1200149"/>
              <a:gd name="connsiteX21" fmla="*/ 314325 w 1466850"/>
              <a:gd name="connsiteY21" fmla="*/ 995362 h 1200149"/>
              <a:gd name="connsiteX22" fmla="*/ 311944 w 1466850"/>
              <a:gd name="connsiteY22" fmla="*/ 959644 h 1200149"/>
              <a:gd name="connsiteX23" fmla="*/ 326231 w 1466850"/>
              <a:gd name="connsiteY23" fmla="*/ 942975 h 1200149"/>
              <a:gd name="connsiteX24" fmla="*/ 452437 w 1466850"/>
              <a:gd name="connsiteY24" fmla="*/ 950119 h 1200149"/>
              <a:gd name="connsiteX25" fmla="*/ 464344 w 1466850"/>
              <a:gd name="connsiteY25" fmla="*/ 933450 h 1200149"/>
              <a:gd name="connsiteX26" fmla="*/ 476250 w 1466850"/>
              <a:gd name="connsiteY26" fmla="*/ 883444 h 1200149"/>
              <a:gd name="connsiteX27" fmla="*/ 488156 w 1466850"/>
              <a:gd name="connsiteY27" fmla="*/ 857250 h 1200149"/>
              <a:gd name="connsiteX28" fmla="*/ 526256 w 1466850"/>
              <a:gd name="connsiteY28" fmla="*/ 862012 h 1200149"/>
              <a:gd name="connsiteX29" fmla="*/ 545306 w 1466850"/>
              <a:gd name="connsiteY29" fmla="*/ 909637 h 1200149"/>
              <a:gd name="connsiteX30" fmla="*/ 566737 w 1466850"/>
              <a:gd name="connsiteY30" fmla="*/ 881062 h 1200149"/>
              <a:gd name="connsiteX31" fmla="*/ 621506 w 1466850"/>
              <a:gd name="connsiteY31" fmla="*/ 845344 h 1200149"/>
              <a:gd name="connsiteX32" fmla="*/ 709612 w 1466850"/>
              <a:gd name="connsiteY32" fmla="*/ 814387 h 1200149"/>
              <a:gd name="connsiteX33" fmla="*/ 716756 w 1466850"/>
              <a:gd name="connsiteY33" fmla="*/ 769144 h 1200149"/>
              <a:gd name="connsiteX34" fmla="*/ 742950 w 1466850"/>
              <a:gd name="connsiteY34" fmla="*/ 750094 h 1200149"/>
              <a:gd name="connsiteX35" fmla="*/ 785812 w 1466850"/>
              <a:gd name="connsiteY35" fmla="*/ 726281 h 1200149"/>
              <a:gd name="connsiteX36" fmla="*/ 800100 w 1466850"/>
              <a:gd name="connsiteY36" fmla="*/ 716756 h 1200149"/>
              <a:gd name="connsiteX37" fmla="*/ 862012 w 1466850"/>
              <a:gd name="connsiteY37" fmla="*/ 721519 h 1200149"/>
              <a:gd name="connsiteX38" fmla="*/ 883444 w 1466850"/>
              <a:gd name="connsiteY38" fmla="*/ 721519 h 1200149"/>
              <a:gd name="connsiteX39" fmla="*/ 892969 w 1466850"/>
              <a:gd name="connsiteY39" fmla="*/ 697706 h 1200149"/>
              <a:gd name="connsiteX40" fmla="*/ 892969 w 1466850"/>
              <a:gd name="connsiteY40" fmla="*/ 697706 h 1200149"/>
              <a:gd name="connsiteX41" fmla="*/ 921544 w 1466850"/>
              <a:gd name="connsiteY41" fmla="*/ 609600 h 1200149"/>
              <a:gd name="connsiteX42" fmla="*/ 909637 w 1466850"/>
              <a:gd name="connsiteY42" fmla="*/ 552450 h 1200149"/>
              <a:gd name="connsiteX43" fmla="*/ 928687 w 1466850"/>
              <a:gd name="connsiteY43" fmla="*/ 540544 h 1200149"/>
              <a:gd name="connsiteX44" fmla="*/ 973931 w 1466850"/>
              <a:gd name="connsiteY44" fmla="*/ 535781 h 1200149"/>
              <a:gd name="connsiteX45" fmla="*/ 1014412 w 1466850"/>
              <a:gd name="connsiteY45" fmla="*/ 447675 h 1200149"/>
              <a:gd name="connsiteX46" fmla="*/ 1038225 w 1466850"/>
              <a:gd name="connsiteY46" fmla="*/ 445294 h 1200149"/>
              <a:gd name="connsiteX47" fmla="*/ 1073944 w 1466850"/>
              <a:gd name="connsiteY47" fmla="*/ 476250 h 1200149"/>
              <a:gd name="connsiteX48" fmla="*/ 1112044 w 1466850"/>
              <a:gd name="connsiteY48" fmla="*/ 514350 h 1200149"/>
              <a:gd name="connsiteX49" fmla="*/ 1171575 w 1466850"/>
              <a:gd name="connsiteY49" fmla="*/ 540544 h 1200149"/>
              <a:gd name="connsiteX50" fmla="*/ 1219200 w 1466850"/>
              <a:gd name="connsiteY50" fmla="*/ 521494 h 1200149"/>
              <a:gd name="connsiteX51" fmla="*/ 1245394 w 1466850"/>
              <a:gd name="connsiteY51" fmla="*/ 502444 h 1200149"/>
              <a:gd name="connsiteX52" fmla="*/ 1278731 w 1466850"/>
              <a:gd name="connsiteY52" fmla="*/ 511969 h 1200149"/>
              <a:gd name="connsiteX53" fmla="*/ 1295400 w 1466850"/>
              <a:gd name="connsiteY53" fmla="*/ 531019 h 1200149"/>
              <a:gd name="connsiteX54" fmla="*/ 1273969 w 1466850"/>
              <a:gd name="connsiteY54" fmla="*/ 573881 h 1200149"/>
              <a:gd name="connsiteX55" fmla="*/ 1271587 w 1466850"/>
              <a:gd name="connsiteY55" fmla="*/ 602456 h 1200149"/>
              <a:gd name="connsiteX56" fmla="*/ 1285875 w 1466850"/>
              <a:gd name="connsiteY56" fmla="*/ 611981 h 1200149"/>
              <a:gd name="connsiteX57" fmla="*/ 1300162 w 1466850"/>
              <a:gd name="connsiteY57" fmla="*/ 628650 h 1200149"/>
              <a:gd name="connsiteX58" fmla="*/ 1321594 w 1466850"/>
              <a:gd name="connsiteY58" fmla="*/ 666750 h 1200149"/>
              <a:gd name="connsiteX59" fmla="*/ 1347787 w 1466850"/>
              <a:gd name="connsiteY59" fmla="*/ 681037 h 1200149"/>
              <a:gd name="connsiteX60" fmla="*/ 1371600 w 1466850"/>
              <a:gd name="connsiteY60" fmla="*/ 681037 h 1200149"/>
              <a:gd name="connsiteX61" fmla="*/ 1376362 w 1466850"/>
              <a:gd name="connsiteY61" fmla="*/ 628650 h 1200149"/>
              <a:gd name="connsiteX62" fmla="*/ 1395412 w 1466850"/>
              <a:gd name="connsiteY62" fmla="*/ 578644 h 1200149"/>
              <a:gd name="connsiteX63" fmla="*/ 1426369 w 1466850"/>
              <a:gd name="connsiteY63" fmla="*/ 571500 h 1200149"/>
              <a:gd name="connsiteX64" fmla="*/ 1466850 w 1466850"/>
              <a:gd name="connsiteY64" fmla="*/ 552450 h 1200149"/>
              <a:gd name="connsiteX65" fmla="*/ 1443037 w 1466850"/>
              <a:gd name="connsiteY65" fmla="*/ 509587 h 1200149"/>
              <a:gd name="connsiteX66" fmla="*/ 1414462 w 1466850"/>
              <a:gd name="connsiteY66" fmla="*/ 464344 h 1200149"/>
              <a:gd name="connsiteX67" fmla="*/ 1388269 w 1466850"/>
              <a:gd name="connsiteY67" fmla="*/ 438150 h 1200149"/>
              <a:gd name="connsiteX68" fmla="*/ 1404937 w 1466850"/>
              <a:gd name="connsiteY68" fmla="*/ 400050 h 1200149"/>
              <a:gd name="connsiteX69" fmla="*/ 1404937 w 1466850"/>
              <a:gd name="connsiteY69" fmla="*/ 383381 h 1200149"/>
              <a:gd name="connsiteX70" fmla="*/ 1431131 w 1466850"/>
              <a:gd name="connsiteY70" fmla="*/ 338137 h 1200149"/>
              <a:gd name="connsiteX71" fmla="*/ 1419225 w 1466850"/>
              <a:gd name="connsiteY71" fmla="*/ 264319 h 1200149"/>
              <a:gd name="connsiteX72" fmla="*/ 1438275 w 1466850"/>
              <a:gd name="connsiteY72" fmla="*/ 202406 h 1200149"/>
              <a:gd name="connsiteX73" fmla="*/ 1435894 w 1466850"/>
              <a:gd name="connsiteY73" fmla="*/ 173831 h 1200149"/>
              <a:gd name="connsiteX74" fmla="*/ 1404937 w 1466850"/>
              <a:gd name="connsiteY74" fmla="*/ 164306 h 1200149"/>
              <a:gd name="connsiteX75" fmla="*/ 1364456 w 1466850"/>
              <a:gd name="connsiteY75" fmla="*/ 154781 h 1200149"/>
              <a:gd name="connsiteX76" fmla="*/ 1293019 w 1466850"/>
              <a:gd name="connsiteY76" fmla="*/ 154781 h 1200149"/>
              <a:gd name="connsiteX77" fmla="*/ 1233487 w 1466850"/>
              <a:gd name="connsiteY77" fmla="*/ 121444 h 1200149"/>
              <a:gd name="connsiteX78" fmla="*/ 1207294 w 1466850"/>
              <a:gd name="connsiteY78" fmla="*/ 114300 h 1200149"/>
              <a:gd name="connsiteX79" fmla="*/ 1188244 w 1466850"/>
              <a:gd name="connsiteY79" fmla="*/ 126206 h 1200149"/>
              <a:gd name="connsiteX80" fmla="*/ 1133475 w 1466850"/>
              <a:gd name="connsiteY80" fmla="*/ 188119 h 1200149"/>
              <a:gd name="connsiteX81" fmla="*/ 1116806 w 1466850"/>
              <a:gd name="connsiteY81" fmla="*/ 188119 h 1200149"/>
              <a:gd name="connsiteX82" fmla="*/ 1078706 w 1466850"/>
              <a:gd name="connsiteY82" fmla="*/ 142875 h 1200149"/>
              <a:gd name="connsiteX83" fmla="*/ 1054894 w 1466850"/>
              <a:gd name="connsiteY83" fmla="*/ 138112 h 1200149"/>
              <a:gd name="connsiteX84" fmla="*/ 997744 w 1466850"/>
              <a:gd name="connsiteY84" fmla="*/ 157162 h 1200149"/>
              <a:gd name="connsiteX85" fmla="*/ 973931 w 1466850"/>
              <a:gd name="connsiteY85" fmla="*/ 178594 h 1200149"/>
              <a:gd name="connsiteX86" fmla="*/ 928687 w 1466850"/>
              <a:gd name="connsiteY86" fmla="*/ 173831 h 1200149"/>
              <a:gd name="connsiteX87" fmla="*/ 878681 w 1466850"/>
              <a:gd name="connsiteY87" fmla="*/ 164306 h 1200149"/>
              <a:gd name="connsiteX88" fmla="*/ 864394 w 1466850"/>
              <a:gd name="connsiteY88" fmla="*/ 83344 h 1200149"/>
              <a:gd name="connsiteX89" fmla="*/ 845344 w 1466850"/>
              <a:gd name="connsiteY89" fmla="*/ 69056 h 1200149"/>
              <a:gd name="connsiteX90" fmla="*/ 747712 w 1466850"/>
              <a:gd name="connsiteY90" fmla="*/ 119062 h 1200149"/>
              <a:gd name="connsiteX91" fmla="*/ 721519 w 1466850"/>
              <a:gd name="connsiteY91" fmla="*/ 140494 h 1200149"/>
              <a:gd name="connsiteX92" fmla="*/ 709612 w 1466850"/>
              <a:gd name="connsiteY92" fmla="*/ 190500 h 1200149"/>
              <a:gd name="connsiteX93" fmla="*/ 707231 w 1466850"/>
              <a:gd name="connsiteY93" fmla="*/ 195262 h 1200149"/>
              <a:gd name="connsiteX94" fmla="*/ 654844 w 1466850"/>
              <a:gd name="connsiteY94" fmla="*/ 190500 h 1200149"/>
              <a:gd name="connsiteX95" fmla="*/ 633412 w 1466850"/>
              <a:gd name="connsiteY95" fmla="*/ 180975 h 1200149"/>
              <a:gd name="connsiteX96" fmla="*/ 614362 w 1466850"/>
              <a:gd name="connsiteY96" fmla="*/ 142875 h 1200149"/>
              <a:gd name="connsiteX97" fmla="*/ 590550 w 1466850"/>
              <a:gd name="connsiteY97" fmla="*/ 130969 h 1200149"/>
              <a:gd name="connsiteX98" fmla="*/ 540544 w 1466850"/>
              <a:gd name="connsiteY98" fmla="*/ 161925 h 1200149"/>
              <a:gd name="connsiteX99" fmla="*/ 507206 w 1466850"/>
              <a:gd name="connsiteY99" fmla="*/ 154781 h 1200149"/>
              <a:gd name="connsiteX100" fmla="*/ 495300 w 1466850"/>
              <a:gd name="connsiteY100" fmla="*/ 123825 h 1200149"/>
              <a:gd name="connsiteX101" fmla="*/ 490537 w 1466850"/>
              <a:gd name="connsiteY101" fmla="*/ 114300 h 1200149"/>
              <a:gd name="connsiteX102" fmla="*/ 431006 w 1466850"/>
              <a:gd name="connsiteY102" fmla="*/ 97631 h 1200149"/>
              <a:gd name="connsiteX103" fmla="*/ 442912 w 1466850"/>
              <a:gd name="connsiteY103" fmla="*/ 33337 h 1200149"/>
              <a:gd name="connsiteX104" fmla="*/ 423862 w 1466850"/>
              <a:gd name="connsiteY104" fmla="*/ 19050 h 1200149"/>
              <a:gd name="connsiteX105" fmla="*/ 335756 w 1466850"/>
              <a:gd name="connsiteY105" fmla="*/ 0 h 1200149"/>
              <a:gd name="connsiteX106" fmla="*/ 302419 w 1466850"/>
              <a:gd name="connsiteY106" fmla="*/ 35719 h 1200149"/>
              <a:gd name="connsiteX107" fmla="*/ 266700 w 1466850"/>
              <a:gd name="connsiteY107" fmla="*/ 50006 h 1200149"/>
              <a:gd name="connsiteX108" fmla="*/ 271462 w 1466850"/>
              <a:gd name="connsiteY108" fmla="*/ 95250 h 1200149"/>
              <a:gd name="connsiteX109" fmla="*/ 316706 w 1466850"/>
              <a:gd name="connsiteY109" fmla="*/ 121444 h 1200149"/>
              <a:gd name="connsiteX110" fmla="*/ 302419 w 1466850"/>
              <a:gd name="connsiteY110" fmla="*/ 145256 h 1200149"/>
              <a:gd name="connsiteX111" fmla="*/ 247650 w 1466850"/>
              <a:gd name="connsiteY111" fmla="*/ 159544 h 1200149"/>
              <a:gd name="connsiteX112" fmla="*/ 214312 w 1466850"/>
              <a:gd name="connsiteY112" fmla="*/ 216694 h 1200149"/>
              <a:gd name="connsiteX113" fmla="*/ 183356 w 1466850"/>
              <a:gd name="connsiteY113" fmla="*/ 221456 h 1200149"/>
              <a:gd name="connsiteX114" fmla="*/ 183356 w 1466850"/>
              <a:gd name="connsiteY114" fmla="*/ 254794 h 1200149"/>
              <a:gd name="connsiteX115" fmla="*/ 161925 w 1466850"/>
              <a:gd name="connsiteY115" fmla="*/ 304800 h 1200149"/>
              <a:gd name="connsiteX116" fmla="*/ 140494 w 1466850"/>
              <a:gd name="connsiteY116" fmla="*/ 323850 h 1200149"/>
              <a:gd name="connsiteX117" fmla="*/ 71439 w 1466850"/>
              <a:gd name="connsiteY117" fmla="*/ 300039 h 1200149"/>
              <a:gd name="connsiteX118" fmla="*/ 59530 w 1466850"/>
              <a:gd name="connsiteY118" fmla="*/ 302418 h 1200149"/>
              <a:gd name="connsiteX119" fmla="*/ 30956 w 1466850"/>
              <a:gd name="connsiteY119" fmla="*/ 295274 h 1200149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42887 w 1466850"/>
              <a:gd name="connsiteY17" fmla="*/ 1092994 h 1209675"/>
              <a:gd name="connsiteX18" fmla="*/ 238125 w 1466850"/>
              <a:gd name="connsiteY18" fmla="*/ 1045369 h 1209675"/>
              <a:gd name="connsiteX19" fmla="*/ 230981 w 1466850"/>
              <a:gd name="connsiteY19" fmla="*/ 1035844 h 1209675"/>
              <a:gd name="connsiteX20" fmla="*/ 252412 w 1466850"/>
              <a:gd name="connsiteY20" fmla="*/ 1019175 h 1209675"/>
              <a:gd name="connsiteX21" fmla="*/ 314325 w 1466850"/>
              <a:gd name="connsiteY21" fmla="*/ 995362 h 1209675"/>
              <a:gd name="connsiteX22" fmla="*/ 311944 w 1466850"/>
              <a:gd name="connsiteY22" fmla="*/ 959644 h 1209675"/>
              <a:gd name="connsiteX23" fmla="*/ 326231 w 1466850"/>
              <a:gd name="connsiteY23" fmla="*/ 942975 h 1209675"/>
              <a:gd name="connsiteX24" fmla="*/ 452437 w 1466850"/>
              <a:gd name="connsiteY24" fmla="*/ 950119 h 1209675"/>
              <a:gd name="connsiteX25" fmla="*/ 464344 w 1466850"/>
              <a:gd name="connsiteY25" fmla="*/ 933450 h 1209675"/>
              <a:gd name="connsiteX26" fmla="*/ 476250 w 1466850"/>
              <a:gd name="connsiteY26" fmla="*/ 883444 h 1209675"/>
              <a:gd name="connsiteX27" fmla="*/ 488156 w 1466850"/>
              <a:gd name="connsiteY27" fmla="*/ 857250 h 1209675"/>
              <a:gd name="connsiteX28" fmla="*/ 526256 w 1466850"/>
              <a:gd name="connsiteY28" fmla="*/ 862012 h 1209675"/>
              <a:gd name="connsiteX29" fmla="*/ 545306 w 1466850"/>
              <a:gd name="connsiteY29" fmla="*/ 909637 h 1209675"/>
              <a:gd name="connsiteX30" fmla="*/ 566737 w 1466850"/>
              <a:gd name="connsiteY30" fmla="*/ 881062 h 1209675"/>
              <a:gd name="connsiteX31" fmla="*/ 621506 w 1466850"/>
              <a:gd name="connsiteY31" fmla="*/ 845344 h 1209675"/>
              <a:gd name="connsiteX32" fmla="*/ 709612 w 1466850"/>
              <a:gd name="connsiteY32" fmla="*/ 814387 h 1209675"/>
              <a:gd name="connsiteX33" fmla="*/ 716756 w 1466850"/>
              <a:gd name="connsiteY33" fmla="*/ 769144 h 1209675"/>
              <a:gd name="connsiteX34" fmla="*/ 742950 w 1466850"/>
              <a:gd name="connsiteY34" fmla="*/ 750094 h 1209675"/>
              <a:gd name="connsiteX35" fmla="*/ 785812 w 1466850"/>
              <a:gd name="connsiteY35" fmla="*/ 726281 h 1209675"/>
              <a:gd name="connsiteX36" fmla="*/ 800100 w 1466850"/>
              <a:gd name="connsiteY36" fmla="*/ 716756 h 1209675"/>
              <a:gd name="connsiteX37" fmla="*/ 862012 w 1466850"/>
              <a:gd name="connsiteY37" fmla="*/ 721519 h 1209675"/>
              <a:gd name="connsiteX38" fmla="*/ 883444 w 1466850"/>
              <a:gd name="connsiteY38" fmla="*/ 721519 h 1209675"/>
              <a:gd name="connsiteX39" fmla="*/ 892969 w 1466850"/>
              <a:gd name="connsiteY39" fmla="*/ 697706 h 1209675"/>
              <a:gd name="connsiteX40" fmla="*/ 892969 w 1466850"/>
              <a:gd name="connsiteY40" fmla="*/ 697706 h 1209675"/>
              <a:gd name="connsiteX41" fmla="*/ 921544 w 1466850"/>
              <a:gd name="connsiteY41" fmla="*/ 609600 h 1209675"/>
              <a:gd name="connsiteX42" fmla="*/ 909637 w 1466850"/>
              <a:gd name="connsiteY42" fmla="*/ 552450 h 1209675"/>
              <a:gd name="connsiteX43" fmla="*/ 928687 w 1466850"/>
              <a:gd name="connsiteY43" fmla="*/ 540544 h 1209675"/>
              <a:gd name="connsiteX44" fmla="*/ 973931 w 1466850"/>
              <a:gd name="connsiteY44" fmla="*/ 535781 h 1209675"/>
              <a:gd name="connsiteX45" fmla="*/ 1014412 w 1466850"/>
              <a:gd name="connsiteY45" fmla="*/ 447675 h 1209675"/>
              <a:gd name="connsiteX46" fmla="*/ 1038225 w 1466850"/>
              <a:gd name="connsiteY46" fmla="*/ 445294 h 1209675"/>
              <a:gd name="connsiteX47" fmla="*/ 1073944 w 1466850"/>
              <a:gd name="connsiteY47" fmla="*/ 476250 h 1209675"/>
              <a:gd name="connsiteX48" fmla="*/ 1112044 w 1466850"/>
              <a:gd name="connsiteY48" fmla="*/ 514350 h 1209675"/>
              <a:gd name="connsiteX49" fmla="*/ 1171575 w 1466850"/>
              <a:gd name="connsiteY49" fmla="*/ 540544 h 1209675"/>
              <a:gd name="connsiteX50" fmla="*/ 1219200 w 1466850"/>
              <a:gd name="connsiteY50" fmla="*/ 521494 h 1209675"/>
              <a:gd name="connsiteX51" fmla="*/ 1245394 w 1466850"/>
              <a:gd name="connsiteY51" fmla="*/ 502444 h 1209675"/>
              <a:gd name="connsiteX52" fmla="*/ 1278731 w 1466850"/>
              <a:gd name="connsiteY52" fmla="*/ 511969 h 1209675"/>
              <a:gd name="connsiteX53" fmla="*/ 1295400 w 1466850"/>
              <a:gd name="connsiteY53" fmla="*/ 531019 h 1209675"/>
              <a:gd name="connsiteX54" fmla="*/ 1273969 w 1466850"/>
              <a:gd name="connsiteY54" fmla="*/ 573881 h 1209675"/>
              <a:gd name="connsiteX55" fmla="*/ 1271587 w 1466850"/>
              <a:gd name="connsiteY55" fmla="*/ 602456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19075 w 1466850"/>
              <a:gd name="connsiteY17" fmla="*/ 11501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59544 w 1466850"/>
              <a:gd name="connsiteY17" fmla="*/ 11120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466850" h="1209675">
                <a:moveTo>
                  <a:pt x="30956" y="295274"/>
                </a:moveTo>
                <a:lnTo>
                  <a:pt x="19050" y="381000"/>
                </a:lnTo>
                <a:lnTo>
                  <a:pt x="19050" y="397669"/>
                </a:lnTo>
                <a:lnTo>
                  <a:pt x="0" y="459581"/>
                </a:lnTo>
                <a:lnTo>
                  <a:pt x="7144" y="497681"/>
                </a:lnTo>
                <a:lnTo>
                  <a:pt x="9525" y="535781"/>
                </a:lnTo>
                <a:lnTo>
                  <a:pt x="19050" y="583406"/>
                </a:lnTo>
                <a:lnTo>
                  <a:pt x="23812" y="688181"/>
                </a:lnTo>
                <a:lnTo>
                  <a:pt x="35719" y="747712"/>
                </a:lnTo>
                <a:lnTo>
                  <a:pt x="40481" y="778669"/>
                </a:lnTo>
                <a:lnTo>
                  <a:pt x="47625" y="831056"/>
                </a:lnTo>
                <a:lnTo>
                  <a:pt x="38100" y="919162"/>
                </a:lnTo>
                <a:lnTo>
                  <a:pt x="78581" y="1028700"/>
                </a:lnTo>
                <a:lnTo>
                  <a:pt x="71437" y="1095375"/>
                </a:lnTo>
                <a:lnTo>
                  <a:pt x="88106" y="1164431"/>
                </a:lnTo>
                <a:lnTo>
                  <a:pt x="166687" y="1200149"/>
                </a:lnTo>
                <a:lnTo>
                  <a:pt x="202406" y="1209675"/>
                </a:lnTo>
                <a:lnTo>
                  <a:pt x="188119" y="1145381"/>
                </a:lnTo>
                <a:cubicBezTo>
                  <a:pt x="211137" y="1135063"/>
                  <a:pt x="224631" y="1110456"/>
                  <a:pt x="242887" y="1092994"/>
                </a:cubicBezTo>
                <a:lnTo>
                  <a:pt x="238125" y="1045369"/>
                </a:lnTo>
                <a:lnTo>
                  <a:pt x="230981" y="1035844"/>
                </a:lnTo>
                <a:lnTo>
                  <a:pt x="252412" y="1019175"/>
                </a:lnTo>
                <a:lnTo>
                  <a:pt x="314325" y="995362"/>
                </a:lnTo>
                <a:lnTo>
                  <a:pt x="311944" y="959644"/>
                </a:lnTo>
                <a:lnTo>
                  <a:pt x="326231" y="942975"/>
                </a:lnTo>
                <a:lnTo>
                  <a:pt x="452437" y="950119"/>
                </a:lnTo>
                <a:lnTo>
                  <a:pt x="464344" y="933450"/>
                </a:lnTo>
                <a:lnTo>
                  <a:pt x="476250" y="883444"/>
                </a:lnTo>
                <a:lnTo>
                  <a:pt x="488156" y="857250"/>
                </a:lnTo>
                <a:lnTo>
                  <a:pt x="526256" y="862012"/>
                </a:lnTo>
                <a:lnTo>
                  <a:pt x="545306" y="909637"/>
                </a:lnTo>
                <a:lnTo>
                  <a:pt x="566737" y="881062"/>
                </a:lnTo>
                <a:lnTo>
                  <a:pt x="621506" y="845344"/>
                </a:lnTo>
                <a:lnTo>
                  <a:pt x="709612" y="814387"/>
                </a:lnTo>
                <a:lnTo>
                  <a:pt x="716756" y="769144"/>
                </a:lnTo>
                <a:lnTo>
                  <a:pt x="742950" y="750094"/>
                </a:lnTo>
                <a:lnTo>
                  <a:pt x="785812" y="726281"/>
                </a:lnTo>
                <a:lnTo>
                  <a:pt x="800100" y="716756"/>
                </a:lnTo>
                <a:lnTo>
                  <a:pt x="862012" y="721519"/>
                </a:lnTo>
                <a:lnTo>
                  <a:pt x="883444" y="721519"/>
                </a:lnTo>
                <a:lnTo>
                  <a:pt x="892969" y="697706"/>
                </a:lnTo>
                <a:lnTo>
                  <a:pt x="892969" y="697706"/>
                </a:lnTo>
                <a:lnTo>
                  <a:pt x="921544" y="609600"/>
                </a:lnTo>
                <a:lnTo>
                  <a:pt x="909637" y="552450"/>
                </a:lnTo>
                <a:lnTo>
                  <a:pt x="928687" y="540544"/>
                </a:lnTo>
                <a:lnTo>
                  <a:pt x="973931" y="535781"/>
                </a:lnTo>
                <a:lnTo>
                  <a:pt x="1014412" y="447675"/>
                </a:lnTo>
                <a:lnTo>
                  <a:pt x="1038225" y="445294"/>
                </a:lnTo>
                <a:lnTo>
                  <a:pt x="1073944" y="476250"/>
                </a:lnTo>
                <a:lnTo>
                  <a:pt x="1112044" y="514350"/>
                </a:lnTo>
                <a:lnTo>
                  <a:pt x="1171575" y="540544"/>
                </a:lnTo>
                <a:lnTo>
                  <a:pt x="1219200" y="521494"/>
                </a:lnTo>
                <a:lnTo>
                  <a:pt x="1245394" y="502444"/>
                </a:lnTo>
                <a:lnTo>
                  <a:pt x="1278731" y="511969"/>
                </a:lnTo>
                <a:lnTo>
                  <a:pt x="1295400" y="531019"/>
                </a:lnTo>
                <a:lnTo>
                  <a:pt x="1273969" y="573881"/>
                </a:lnTo>
                <a:lnTo>
                  <a:pt x="1285875" y="611981"/>
                </a:lnTo>
                <a:lnTo>
                  <a:pt x="1300162" y="628650"/>
                </a:lnTo>
                <a:lnTo>
                  <a:pt x="1321594" y="666750"/>
                </a:lnTo>
                <a:lnTo>
                  <a:pt x="1347787" y="681037"/>
                </a:lnTo>
                <a:lnTo>
                  <a:pt x="1371600" y="681037"/>
                </a:lnTo>
                <a:lnTo>
                  <a:pt x="1376362" y="628650"/>
                </a:lnTo>
                <a:lnTo>
                  <a:pt x="1395412" y="578644"/>
                </a:lnTo>
                <a:lnTo>
                  <a:pt x="1426369" y="571500"/>
                </a:lnTo>
                <a:lnTo>
                  <a:pt x="1466850" y="552450"/>
                </a:lnTo>
                <a:lnTo>
                  <a:pt x="1443037" y="509587"/>
                </a:lnTo>
                <a:lnTo>
                  <a:pt x="1414462" y="464344"/>
                </a:lnTo>
                <a:lnTo>
                  <a:pt x="1388269" y="438150"/>
                </a:lnTo>
                <a:lnTo>
                  <a:pt x="1404937" y="400050"/>
                </a:lnTo>
                <a:lnTo>
                  <a:pt x="1404937" y="383381"/>
                </a:lnTo>
                <a:lnTo>
                  <a:pt x="1431131" y="338137"/>
                </a:lnTo>
                <a:lnTo>
                  <a:pt x="1419225" y="264319"/>
                </a:lnTo>
                <a:lnTo>
                  <a:pt x="1438275" y="202406"/>
                </a:lnTo>
                <a:lnTo>
                  <a:pt x="1435894" y="173831"/>
                </a:lnTo>
                <a:lnTo>
                  <a:pt x="1404937" y="164306"/>
                </a:lnTo>
                <a:lnTo>
                  <a:pt x="1364456" y="154781"/>
                </a:lnTo>
                <a:lnTo>
                  <a:pt x="1293019" y="154781"/>
                </a:lnTo>
                <a:lnTo>
                  <a:pt x="1233487" y="121444"/>
                </a:lnTo>
                <a:lnTo>
                  <a:pt x="1207294" y="114300"/>
                </a:lnTo>
                <a:lnTo>
                  <a:pt x="1188244" y="126206"/>
                </a:lnTo>
                <a:lnTo>
                  <a:pt x="1133475" y="188119"/>
                </a:lnTo>
                <a:lnTo>
                  <a:pt x="1116806" y="188119"/>
                </a:lnTo>
                <a:lnTo>
                  <a:pt x="1078706" y="142875"/>
                </a:lnTo>
                <a:lnTo>
                  <a:pt x="1054894" y="138112"/>
                </a:lnTo>
                <a:lnTo>
                  <a:pt x="997744" y="157162"/>
                </a:lnTo>
                <a:lnTo>
                  <a:pt x="973931" y="178594"/>
                </a:lnTo>
                <a:lnTo>
                  <a:pt x="928687" y="173831"/>
                </a:lnTo>
                <a:lnTo>
                  <a:pt x="878681" y="164306"/>
                </a:lnTo>
                <a:lnTo>
                  <a:pt x="864394" y="83344"/>
                </a:lnTo>
                <a:lnTo>
                  <a:pt x="845344" y="69056"/>
                </a:lnTo>
                <a:lnTo>
                  <a:pt x="747712" y="119062"/>
                </a:lnTo>
                <a:lnTo>
                  <a:pt x="721519" y="140494"/>
                </a:lnTo>
                <a:lnTo>
                  <a:pt x="709612" y="190500"/>
                </a:lnTo>
                <a:lnTo>
                  <a:pt x="707231" y="195262"/>
                </a:lnTo>
                <a:lnTo>
                  <a:pt x="654844" y="190500"/>
                </a:lnTo>
                <a:lnTo>
                  <a:pt x="633412" y="180975"/>
                </a:lnTo>
                <a:lnTo>
                  <a:pt x="614362" y="142875"/>
                </a:lnTo>
                <a:lnTo>
                  <a:pt x="590550" y="130969"/>
                </a:lnTo>
                <a:lnTo>
                  <a:pt x="540544" y="161925"/>
                </a:lnTo>
                <a:lnTo>
                  <a:pt x="507206" y="154781"/>
                </a:lnTo>
                <a:lnTo>
                  <a:pt x="495300" y="123825"/>
                </a:lnTo>
                <a:lnTo>
                  <a:pt x="490537" y="114300"/>
                </a:lnTo>
                <a:lnTo>
                  <a:pt x="431006" y="97631"/>
                </a:lnTo>
                <a:lnTo>
                  <a:pt x="442912" y="33337"/>
                </a:lnTo>
                <a:lnTo>
                  <a:pt x="423862" y="19050"/>
                </a:lnTo>
                <a:lnTo>
                  <a:pt x="335756" y="0"/>
                </a:lnTo>
                <a:lnTo>
                  <a:pt x="302419" y="35719"/>
                </a:lnTo>
                <a:lnTo>
                  <a:pt x="266700" y="50006"/>
                </a:lnTo>
                <a:lnTo>
                  <a:pt x="271462" y="95250"/>
                </a:lnTo>
                <a:lnTo>
                  <a:pt x="316706" y="121444"/>
                </a:lnTo>
                <a:lnTo>
                  <a:pt x="302419" y="145256"/>
                </a:lnTo>
                <a:lnTo>
                  <a:pt x="247650" y="159544"/>
                </a:lnTo>
                <a:lnTo>
                  <a:pt x="214312" y="216694"/>
                </a:lnTo>
                <a:lnTo>
                  <a:pt x="183356" y="221456"/>
                </a:lnTo>
                <a:lnTo>
                  <a:pt x="183356" y="254794"/>
                </a:lnTo>
                <a:lnTo>
                  <a:pt x="161925" y="304800"/>
                </a:lnTo>
                <a:lnTo>
                  <a:pt x="140494" y="323850"/>
                </a:lnTo>
                <a:lnTo>
                  <a:pt x="71439" y="300039"/>
                </a:lnTo>
                <a:lnTo>
                  <a:pt x="59530" y="302418"/>
                </a:lnTo>
                <a:lnTo>
                  <a:pt x="30956" y="29527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" name="Freeform 28"/>
          <p:cNvSpPr/>
          <p:nvPr/>
        </p:nvSpPr>
        <p:spPr>
          <a:xfrm>
            <a:off x="8265798" y="4611054"/>
            <a:ext cx="1562100" cy="1309687"/>
          </a:xfrm>
          <a:custGeom>
            <a:avLst/>
            <a:gdLst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28613 w 1562100"/>
              <a:gd name="connsiteY54" fmla="*/ 0 h 1126331"/>
              <a:gd name="connsiteX55" fmla="*/ 292894 w 1562100"/>
              <a:gd name="connsiteY55" fmla="*/ 102394 h 1126331"/>
              <a:gd name="connsiteX56" fmla="*/ 264319 w 1562100"/>
              <a:gd name="connsiteY56" fmla="*/ 109537 h 1126331"/>
              <a:gd name="connsiteX57" fmla="*/ 261938 w 1562100"/>
              <a:gd name="connsiteY57" fmla="*/ 123825 h 1126331"/>
              <a:gd name="connsiteX58" fmla="*/ 261938 w 1562100"/>
              <a:gd name="connsiteY58" fmla="*/ 157162 h 1126331"/>
              <a:gd name="connsiteX59" fmla="*/ 228600 w 1562100"/>
              <a:gd name="connsiteY59" fmla="*/ 200025 h 1126331"/>
              <a:gd name="connsiteX60" fmla="*/ 271463 w 1562100"/>
              <a:gd name="connsiteY60" fmla="*/ 216694 h 1126331"/>
              <a:gd name="connsiteX61" fmla="*/ 278606 w 1562100"/>
              <a:gd name="connsiteY61" fmla="*/ 235744 h 1126331"/>
              <a:gd name="connsiteX62" fmla="*/ 257175 w 1562100"/>
              <a:gd name="connsiteY62" fmla="*/ 271462 h 1126331"/>
              <a:gd name="connsiteX63" fmla="*/ 221456 w 1562100"/>
              <a:gd name="connsiteY63" fmla="*/ 280987 h 1126331"/>
              <a:gd name="connsiteX64" fmla="*/ 221456 w 1562100"/>
              <a:gd name="connsiteY64" fmla="*/ 321469 h 1126331"/>
              <a:gd name="connsiteX65" fmla="*/ 254794 w 1562100"/>
              <a:gd name="connsiteY65" fmla="*/ 359569 h 1126331"/>
              <a:gd name="connsiteX66" fmla="*/ 226219 w 1562100"/>
              <a:gd name="connsiteY66" fmla="*/ 423862 h 1126331"/>
              <a:gd name="connsiteX67" fmla="*/ 180975 w 1562100"/>
              <a:gd name="connsiteY67" fmla="*/ 452437 h 1126331"/>
              <a:gd name="connsiteX68" fmla="*/ 183356 w 1562100"/>
              <a:gd name="connsiteY68" fmla="*/ 469106 h 1126331"/>
              <a:gd name="connsiteX69" fmla="*/ 204788 w 1562100"/>
              <a:gd name="connsiteY69" fmla="*/ 478631 h 1126331"/>
              <a:gd name="connsiteX70" fmla="*/ 219075 w 1562100"/>
              <a:gd name="connsiteY70" fmla="*/ 488156 h 1126331"/>
              <a:gd name="connsiteX71" fmla="*/ 223838 w 1562100"/>
              <a:gd name="connsiteY71" fmla="*/ 507206 h 1126331"/>
              <a:gd name="connsiteX72" fmla="*/ 195263 w 1562100"/>
              <a:gd name="connsiteY72" fmla="*/ 533400 h 1126331"/>
              <a:gd name="connsiteX73" fmla="*/ 123825 w 1562100"/>
              <a:gd name="connsiteY73" fmla="*/ 578644 h 1126331"/>
              <a:gd name="connsiteX74" fmla="*/ 123825 w 1562100"/>
              <a:gd name="connsiteY74" fmla="*/ 614362 h 1126331"/>
              <a:gd name="connsiteX75" fmla="*/ 135731 w 1562100"/>
              <a:gd name="connsiteY75" fmla="*/ 645319 h 1126331"/>
              <a:gd name="connsiteX76" fmla="*/ 123825 w 1562100"/>
              <a:gd name="connsiteY76" fmla="*/ 685800 h 1126331"/>
              <a:gd name="connsiteX77" fmla="*/ 76200 w 1562100"/>
              <a:gd name="connsiteY77" fmla="*/ 681037 h 1126331"/>
              <a:gd name="connsiteX78" fmla="*/ 52388 w 1562100"/>
              <a:gd name="connsiteY78" fmla="*/ 626269 h 1126331"/>
              <a:gd name="connsiteX79" fmla="*/ 33338 w 1562100"/>
              <a:gd name="connsiteY79" fmla="*/ 619125 h 1126331"/>
              <a:gd name="connsiteX80" fmla="*/ 23813 w 1562100"/>
              <a:gd name="connsiteY80" fmla="*/ 657225 h 1126331"/>
              <a:gd name="connsiteX81" fmla="*/ 21431 w 1562100"/>
              <a:gd name="connsiteY81" fmla="*/ 666750 h 1126331"/>
              <a:gd name="connsiteX82" fmla="*/ 7144 w 1562100"/>
              <a:gd name="connsiteY82" fmla="*/ 683419 h 1126331"/>
              <a:gd name="connsiteX83" fmla="*/ 0 w 1562100"/>
              <a:gd name="connsiteY83" fmla="*/ 740569 h 1126331"/>
              <a:gd name="connsiteX84" fmla="*/ 23813 w 1562100"/>
              <a:gd name="connsiteY84" fmla="*/ 769144 h 1126331"/>
              <a:gd name="connsiteX85" fmla="*/ 16669 w 1562100"/>
              <a:gd name="connsiteY85" fmla="*/ 809625 h 1126331"/>
              <a:gd name="connsiteX86" fmla="*/ 35719 w 1562100"/>
              <a:gd name="connsiteY86" fmla="*/ 814387 h 1126331"/>
              <a:gd name="connsiteX87" fmla="*/ 69056 w 1562100"/>
              <a:gd name="connsiteY87" fmla="*/ 814387 h 1126331"/>
              <a:gd name="connsiteX88" fmla="*/ 85725 w 1562100"/>
              <a:gd name="connsiteY88" fmla="*/ 804862 h 1126331"/>
              <a:gd name="connsiteX89" fmla="*/ 135731 w 1562100"/>
              <a:gd name="connsiteY89" fmla="*/ 862012 h 1126331"/>
              <a:gd name="connsiteX90" fmla="*/ 123825 w 1562100"/>
              <a:gd name="connsiteY90" fmla="*/ 881062 h 1126331"/>
              <a:gd name="connsiteX91" fmla="*/ 133350 w 1562100"/>
              <a:gd name="connsiteY91" fmla="*/ 909637 h 1126331"/>
              <a:gd name="connsiteX92" fmla="*/ 164306 w 1562100"/>
              <a:gd name="connsiteY92" fmla="*/ 928687 h 1126331"/>
              <a:gd name="connsiteX93" fmla="*/ 190500 w 1562100"/>
              <a:gd name="connsiteY93" fmla="*/ 938212 h 1126331"/>
              <a:gd name="connsiteX94" fmla="*/ 216694 w 1562100"/>
              <a:gd name="connsiteY94" fmla="*/ 945356 h 1126331"/>
              <a:gd name="connsiteX95" fmla="*/ 228600 w 1562100"/>
              <a:gd name="connsiteY95" fmla="*/ 947737 h 1126331"/>
              <a:gd name="connsiteX96" fmla="*/ 240506 w 1562100"/>
              <a:gd name="connsiteY96" fmla="*/ 909637 h 1126331"/>
              <a:gd name="connsiteX97" fmla="*/ 269081 w 1562100"/>
              <a:gd name="connsiteY97" fmla="*/ 914400 h 1126331"/>
              <a:gd name="connsiteX98" fmla="*/ 288131 w 1562100"/>
              <a:gd name="connsiteY98" fmla="*/ 902494 h 1126331"/>
              <a:gd name="connsiteX99" fmla="*/ 307181 w 1562100"/>
              <a:gd name="connsiteY99" fmla="*/ 952500 h 1126331"/>
              <a:gd name="connsiteX100" fmla="*/ 330994 w 1562100"/>
              <a:gd name="connsiteY100" fmla="*/ 966787 h 1126331"/>
              <a:gd name="connsiteX101" fmla="*/ 340519 w 1562100"/>
              <a:gd name="connsiteY101" fmla="*/ 995362 h 1126331"/>
              <a:gd name="connsiteX102" fmla="*/ 357188 w 1562100"/>
              <a:gd name="connsiteY102" fmla="*/ 1004887 h 1126331"/>
              <a:gd name="connsiteX103" fmla="*/ 364331 w 1562100"/>
              <a:gd name="connsiteY103" fmla="*/ 1035844 h 1126331"/>
              <a:gd name="connsiteX104" fmla="*/ 335756 w 1562100"/>
              <a:gd name="connsiteY104" fmla="*/ 1062037 h 1126331"/>
              <a:gd name="connsiteX105" fmla="*/ 309563 w 1562100"/>
              <a:gd name="connsiteY105" fmla="*/ 1078706 h 1126331"/>
              <a:gd name="connsiteX106" fmla="*/ 297656 w 1562100"/>
              <a:gd name="connsiteY106" fmla="*/ 1102519 h 1126331"/>
              <a:gd name="connsiteX107" fmla="*/ 302419 w 1562100"/>
              <a:gd name="connsiteY107" fmla="*/ 1126331 h 1126331"/>
              <a:gd name="connsiteX108" fmla="*/ 342900 w 1562100"/>
              <a:gd name="connsiteY108" fmla="*/ 1126331 h 1126331"/>
              <a:gd name="connsiteX109" fmla="*/ 390525 w 1562100"/>
              <a:gd name="connsiteY109" fmla="*/ 1121569 h 1126331"/>
              <a:gd name="connsiteX110" fmla="*/ 428625 w 1562100"/>
              <a:gd name="connsiteY110" fmla="*/ 1112044 h 1126331"/>
              <a:gd name="connsiteX111" fmla="*/ 454819 w 1562100"/>
              <a:gd name="connsiteY111" fmla="*/ 1119187 h 1126331"/>
              <a:gd name="connsiteX112" fmla="*/ 473869 w 1562100"/>
              <a:gd name="connsiteY112" fmla="*/ 1097756 h 1126331"/>
              <a:gd name="connsiteX113" fmla="*/ 492919 w 1562100"/>
              <a:gd name="connsiteY113" fmla="*/ 1097756 h 1126331"/>
              <a:gd name="connsiteX114" fmla="*/ 507206 w 1562100"/>
              <a:gd name="connsiteY114" fmla="*/ 1066800 h 1126331"/>
              <a:gd name="connsiteX115" fmla="*/ 557213 w 1562100"/>
              <a:gd name="connsiteY115" fmla="*/ 1052512 h 1126331"/>
              <a:gd name="connsiteX116" fmla="*/ 583406 w 1562100"/>
              <a:gd name="connsiteY116" fmla="*/ 1033462 h 1126331"/>
              <a:gd name="connsiteX117" fmla="*/ 590550 w 1562100"/>
              <a:gd name="connsiteY117" fmla="*/ 995362 h 1126331"/>
              <a:gd name="connsiteX118" fmla="*/ 607219 w 1562100"/>
              <a:gd name="connsiteY118" fmla="*/ 969169 h 1126331"/>
              <a:gd name="connsiteX119" fmla="*/ 688181 w 1562100"/>
              <a:gd name="connsiteY119" fmla="*/ 1000125 h 1126331"/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78619 w 1562100"/>
              <a:gd name="connsiteY54" fmla="*/ 2381 h 1126331"/>
              <a:gd name="connsiteX55" fmla="*/ 328613 w 1562100"/>
              <a:gd name="connsiteY55" fmla="*/ 0 h 1126331"/>
              <a:gd name="connsiteX56" fmla="*/ 292894 w 1562100"/>
              <a:gd name="connsiteY56" fmla="*/ 102394 h 1126331"/>
              <a:gd name="connsiteX57" fmla="*/ 264319 w 1562100"/>
              <a:gd name="connsiteY57" fmla="*/ 109537 h 1126331"/>
              <a:gd name="connsiteX58" fmla="*/ 261938 w 1562100"/>
              <a:gd name="connsiteY58" fmla="*/ 123825 h 1126331"/>
              <a:gd name="connsiteX59" fmla="*/ 261938 w 1562100"/>
              <a:gd name="connsiteY59" fmla="*/ 157162 h 1126331"/>
              <a:gd name="connsiteX60" fmla="*/ 228600 w 1562100"/>
              <a:gd name="connsiteY60" fmla="*/ 200025 h 1126331"/>
              <a:gd name="connsiteX61" fmla="*/ 271463 w 1562100"/>
              <a:gd name="connsiteY61" fmla="*/ 216694 h 1126331"/>
              <a:gd name="connsiteX62" fmla="*/ 278606 w 1562100"/>
              <a:gd name="connsiteY62" fmla="*/ 235744 h 1126331"/>
              <a:gd name="connsiteX63" fmla="*/ 257175 w 1562100"/>
              <a:gd name="connsiteY63" fmla="*/ 271462 h 1126331"/>
              <a:gd name="connsiteX64" fmla="*/ 221456 w 1562100"/>
              <a:gd name="connsiteY64" fmla="*/ 280987 h 1126331"/>
              <a:gd name="connsiteX65" fmla="*/ 221456 w 1562100"/>
              <a:gd name="connsiteY65" fmla="*/ 321469 h 1126331"/>
              <a:gd name="connsiteX66" fmla="*/ 254794 w 1562100"/>
              <a:gd name="connsiteY66" fmla="*/ 359569 h 1126331"/>
              <a:gd name="connsiteX67" fmla="*/ 226219 w 1562100"/>
              <a:gd name="connsiteY67" fmla="*/ 423862 h 1126331"/>
              <a:gd name="connsiteX68" fmla="*/ 180975 w 1562100"/>
              <a:gd name="connsiteY68" fmla="*/ 452437 h 1126331"/>
              <a:gd name="connsiteX69" fmla="*/ 183356 w 1562100"/>
              <a:gd name="connsiteY69" fmla="*/ 469106 h 1126331"/>
              <a:gd name="connsiteX70" fmla="*/ 204788 w 1562100"/>
              <a:gd name="connsiteY70" fmla="*/ 478631 h 1126331"/>
              <a:gd name="connsiteX71" fmla="*/ 219075 w 1562100"/>
              <a:gd name="connsiteY71" fmla="*/ 488156 h 1126331"/>
              <a:gd name="connsiteX72" fmla="*/ 223838 w 1562100"/>
              <a:gd name="connsiteY72" fmla="*/ 507206 h 1126331"/>
              <a:gd name="connsiteX73" fmla="*/ 195263 w 1562100"/>
              <a:gd name="connsiteY73" fmla="*/ 533400 h 1126331"/>
              <a:gd name="connsiteX74" fmla="*/ 123825 w 1562100"/>
              <a:gd name="connsiteY74" fmla="*/ 578644 h 1126331"/>
              <a:gd name="connsiteX75" fmla="*/ 123825 w 1562100"/>
              <a:gd name="connsiteY75" fmla="*/ 614362 h 1126331"/>
              <a:gd name="connsiteX76" fmla="*/ 135731 w 1562100"/>
              <a:gd name="connsiteY76" fmla="*/ 645319 h 1126331"/>
              <a:gd name="connsiteX77" fmla="*/ 123825 w 1562100"/>
              <a:gd name="connsiteY77" fmla="*/ 685800 h 1126331"/>
              <a:gd name="connsiteX78" fmla="*/ 76200 w 1562100"/>
              <a:gd name="connsiteY78" fmla="*/ 681037 h 1126331"/>
              <a:gd name="connsiteX79" fmla="*/ 52388 w 1562100"/>
              <a:gd name="connsiteY79" fmla="*/ 626269 h 1126331"/>
              <a:gd name="connsiteX80" fmla="*/ 33338 w 1562100"/>
              <a:gd name="connsiteY80" fmla="*/ 619125 h 1126331"/>
              <a:gd name="connsiteX81" fmla="*/ 23813 w 1562100"/>
              <a:gd name="connsiteY81" fmla="*/ 657225 h 1126331"/>
              <a:gd name="connsiteX82" fmla="*/ 21431 w 1562100"/>
              <a:gd name="connsiteY82" fmla="*/ 666750 h 1126331"/>
              <a:gd name="connsiteX83" fmla="*/ 7144 w 1562100"/>
              <a:gd name="connsiteY83" fmla="*/ 683419 h 1126331"/>
              <a:gd name="connsiteX84" fmla="*/ 0 w 1562100"/>
              <a:gd name="connsiteY84" fmla="*/ 740569 h 1126331"/>
              <a:gd name="connsiteX85" fmla="*/ 23813 w 1562100"/>
              <a:gd name="connsiteY85" fmla="*/ 769144 h 1126331"/>
              <a:gd name="connsiteX86" fmla="*/ 16669 w 1562100"/>
              <a:gd name="connsiteY86" fmla="*/ 809625 h 1126331"/>
              <a:gd name="connsiteX87" fmla="*/ 35719 w 1562100"/>
              <a:gd name="connsiteY87" fmla="*/ 814387 h 1126331"/>
              <a:gd name="connsiteX88" fmla="*/ 69056 w 1562100"/>
              <a:gd name="connsiteY88" fmla="*/ 814387 h 1126331"/>
              <a:gd name="connsiteX89" fmla="*/ 85725 w 1562100"/>
              <a:gd name="connsiteY89" fmla="*/ 804862 h 1126331"/>
              <a:gd name="connsiteX90" fmla="*/ 135731 w 1562100"/>
              <a:gd name="connsiteY90" fmla="*/ 862012 h 1126331"/>
              <a:gd name="connsiteX91" fmla="*/ 123825 w 1562100"/>
              <a:gd name="connsiteY91" fmla="*/ 881062 h 1126331"/>
              <a:gd name="connsiteX92" fmla="*/ 133350 w 1562100"/>
              <a:gd name="connsiteY92" fmla="*/ 909637 h 1126331"/>
              <a:gd name="connsiteX93" fmla="*/ 164306 w 1562100"/>
              <a:gd name="connsiteY93" fmla="*/ 928687 h 1126331"/>
              <a:gd name="connsiteX94" fmla="*/ 190500 w 1562100"/>
              <a:gd name="connsiteY94" fmla="*/ 938212 h 1126331"/>
              <a:gd name="connsiteX95" fmla="*/ 216694 w 1562100"/>
              <a:gd name="connsiteY95" fmla="*/ 945356 h 1126331"/>
              <a:gd name="connsiteX96" fmla="*/ 228600 w 1562100"/>
              <a:gd name="connsiteY96" fmla="*/ 947737 h 1126331"/>
              <a:gd name="connsiteX97" fmla="*/ 240506 w 1562100"/>
              <a:gd name="connsiteY97" fmla="*/ 909637 h 1126331"/>
              <a:gd name="connsiteX98" fmla="*/ 269081 w 1562100"/>
              <a:gd name="connsiteY98" fmla="*/ 914400 h 1126331"/>
              <a:gd name="connsiteX99" fmla="*/ 288131 w 1562100"/>
              <a:gd name="connsiteY99" fmla="*/ 902494 h 1126331"/>
              <a:gd name="connsiteX100" fmla="*/ 307181 w 1562100"/>
              <a:gd name="connsiteY100" fmla="*/ 952500 h 1126331"/>
              <a:gd name="connsiteX101" fmla="*/ 330994 w 1562100"/>
              <a:gd name="connsiteY101" fmla="*/ 966787 h 1126331"/>
              <a:gd name="connsiteX102" fmla="*/ 340519 w 1562100"/>
              <a:gd name="connsiteY102" fmla="*/ 995362 h 1126331"/>
              <a:gd name="connsiteX103" fmla="*/ 357188 w 1562100"/>
              <a:gd name="connsiteY103" fmla="*/ 1004887 h 1126331"/>
              <a:gd name="connsiteX104" fmla="*/ 364331 w 1562100"/>
              <a:gd name="connsiteY104" fmla="*/ 1035844 h 1126331"/>
              <a:gd name="connsiteX105" fmla="*/ 335756 w 1562100"/>
              <a:gd name="connsiteY105" fmla="*/ 1062037 h 1126331"/>
              <a:gd name="connsiteX106" fmla="*/ 309563 w 1562100"/>
              <a:gd name="connsiteY106" fmla="*/ 1078706 h 1126331"/>
              <a:gd name="connsiteX107" fmla="*/ 297656 w 1562100"/>
              <a:gd name="connsiteY107" fmla="*/ 1102519 h 1126331"/>
              <a:gd name="connsiteX108" fmla="*/ 302419 w 1562100"/>
              <a:gd name="connsiteY108" fmla="*/ 1126331 h 1126331"/>
              <a:gd name="connsiteX109" fmla="*/ 342900 w 1562100"/>
              <a:gd name="connsiteY109" fmla="*/ 1126331 h 1126331"/>
              <a:gd name="connsiteX110" fmla="*/ 390525 w 1562100"/>
              <a:gd name="connsiteY110" fmla="*/ 1121569 h 1126331"/>
              <a:gd name="connsiteX111" fmla="*/ 428625 w 1562100"/>
              <a:gd name="connsiteY111" fmla="*/ 1112044 h 1126331"/>
              <a:gd name="connsiteX112" fmla="*/ 454819 w 1562100"/>
              <a:gd name="connsiteY112" fmla="*/ 1119187 h 1126331"/>
              <a:gd name="connsiteX113" fmla="*/ 473869 w 1562100"/>
              <a:gd name="connsiteY113" fmla="*/ 1097756 h 1126331"/>
              <a:gd name="connsiteX114" fmla="*/ 492919 w 1562100"/>
              <a:gd name="connsiteY114" fmla="*/ 1097756 h 1126331"/>
              <a:gd name="connsiteX115" fmla="*/ 507206 w 1562100"/>
              <a:gd name="connsiteY115" fmla="*/ 1066800 h 1126331"/>
              <a:gd name="connsiteX116" fmla="*/ 557213 w 1562100"/>
              <a:gd name="connsiteY116" fmla="*/ 1052512 h 1126331"/>
              <a:gd name="connsiteX117" fmla="*/ 583406 w 1562100"/>
              <a:gd name="connsiteY117" fmla="*/ 1033462 h 1126331"/>
              <a:gd name="connsiteX118" fmla="*/ 590550 w 1562100"/>
              <a:gd name="connsiteY118" fmla="*/ 995362 h 1126331"/>
              <a:gd name="connsiteX119" fmla="*/ 607219 w 1562100"/>
              <a:gd name="connsiteY119" fmla="*/ 969169 h 1126331"/>
              <a:gd name="connsiteX120" fmla="*/ 688181 w 1562100"/>
              <a:gd name="connsiteY120" fmla="*/ 1000125 h 1126331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14326 w 1562100"/>
              <a:gd name="connsiteY54" fmla="*/ 0 h 1204913"/>
              <a:gd name="connsiteX55" fmla="*/ 328613 w 1562100"/>
              <a:gd name="connsiteY55" fmla="*/ 78582 h 1204913"/>
              <a:gd name="connsiteX56" fmla="*/ 292894 w 1562100"/>
              <a:gd name="connsiteY56" fmla="*/ 180976 h 1204913"/>
              <a:gd name="connsiteX57" fmla="*/ 264319 w 1562100"/>
              <a:gd name="connsiteY57" fmla="*/ 188119 h 1204913"/>
              <a:gd name="connsiteX58" fmla="*/ 261938 w 1562100"/>
              <a:gd name="connsiteY58" fmla="*/ 202407 h 1204913"/>
              <a:gd name="connsiteX59" fmla="*/ 261938 w 1562100"/>
              <a:gd name="connsiteY59" fmla="*/ 235744 h 1204913"/>
              <a:gd name="connsiteX60" fmla="*/ 228600 w 1562100"/>
              <a:gd name="connsiteY60" fmla="*/ 278607 h 1204913"/>
              <a:gd name="connsiteX61" fmla="*/ 271463 w 1562100"/>
              <a:gd name="connsiteY61" fmla="*/ 295276 h 1204913"/>
              <a:gd name="connsiteX62" fmla="*/ 278606 w 1562100"/>
              <a:gd name="connsiteY62" fmla="*/ 314326 h 1204913"/>
              <a:gd name="connsiteX63" fmla="*/ 257175 w 1562100"/>
              <a:gd name="connsiteY63" fmla="*/ 350044 h 1204913"/>
              <a:gd name="connsiteX64" fmla="*/ 221456 w 1562100"/>
              <a:gd name="connsiteY64" fmla="*/ 359569 h 1204913"/>
              <a:gd name="connsiteX65" fmla="*/ 221456 w 1562100"/>
              <a:gd name="connsiteY65" fmla="*/ 400051 h 1204913"/>
              <a:gd name="connsiteX66" fmla="*/ 254794 w 1562100"/>
              <a:gd name="connsiteY66" fmla="*/ 438151 h 1204913"/>
              <a:gd name="connsiteX67" fmla="*/ 226219 w 1562100"/>
              <a:gd name="connsiteY67" fmla="*/ 502444 h 1204913"/>
              <a:gd name="connsiteX68" fmla="*/ 180975 w 1562100"/>
              <a:gd name="connsiteY68" fmla="*/ 531019 h 1204913"/>
              <a:gd name="connsiteX69" fmla="*/ 183356 w 1562100"/>
              <a:gd name="connsiteY69" fmla="*/ 547688 h 1204913"/>
              <a:gd name="connsiteX70" fmla="*/ 204788 w 1562100"/>
              <a:gd name="connsiteY70" fmla="*/ 557213 h 1204913"/>
              <a:gd name="connsiteX71" fmla="*/ 219075 w 1562100"/>
              <a:gd name="connsiteY71" fmla="*/ 566738 h 1204913"/>
              <a:gd name="connsiteX72" fmla="*/ 223838 w 1562100"/>
              <a:gd name="connsiteY72" fmla="*/ 585788 h 1204913"/>
              <a:gd name="connsiteX73" fmla="*/ 195263 w 1562100"/>
              <a:gd name="connsiteY73" fmla="*/ 611982 h 1204913"/>
              <a:gd name="connsiteX74" fmla="*/ 123825 w 1562100"/>
              <a:gd name="connsiteY74" fmla="*/ 657226 h 1204913"/>
              <a:gd name="connsiteX75" fmla="*/ 123825 w 1562100"/>
              <a:gd name="connsiteY75" fmla="*/ 692944 h 1204913"/>
              <a:gd name="connsiteX76" fmla="*/ 135731 w 1562100"/>
              <a:gd name="connsiteY76" fmla="*/ 723901 h 1204913"/>
              <a:gd name="connsiteX77" fmla="*/ 123825 w 1562100"/>
              <a:gd name="connsiteY77" fmla="*/ 764382 h 1204913"/>
              <a:gd name="connsiteX78" fmla="*/ 76200 w 1562100"/>
              <a:gd name="connsiteY78" fmla="*/ 759619 h 1204913"/>
              <a:gd name="connsiteX79" fmla="*/ 52388 w 1562100"/>
              <a:gd name="connsiteY79" fmla="*/ 704851 h 1204913"/>
              <a:gd name="connsiteX80" fmla="*/ 33338 w 1562100"/>
              <a:gd name="connsiteY80" fmla="*/ 697707 h 1204913"/>
              <a:gd name="connsiteX81" fmla="*/ 23813 w 1562100"/>
              <a:gd name="connsiteY81" fmla="*/ 735807 h 1204913"/>
              <a:gd name="connsiteX82" fmla="*/ 21431 w 1562100"/>
              <a:gd name="connsiteY82" fmla="*/ 745332 h 1204913"/>
              <a:gd name="connsiteX83" fmla="*/ 7144 w 1562100"/>
              <a:gd name="connsiteY83" fmla="*/ 762001 h 1204913"/>
              <a:gd name="connsiteX84" fmla="*/ 0 w 1562100"/>
              <a:gd name="connsiteY84" fmla="*/ 819151 h 1204913"/>
              <a:gd name="connsiteX85" fmla="*/ 23813 w 1562100"/>
              <a:gd name="connsiteY85" fmla="*/ 847726 h 1204913"/>
              <a:gd name="connsiteX86" fmla="*/ 16669 w 1562100"/>
              <a:gd name="connsiteY86" fmla="*/ 888207 h 1204913"/>
              <a:gd name="connsiteX87" fmla="*/ 35719 w 1562100"/>
              <a:gd name="connsiteY87" fmla="*/ 892969 h 1204913"/>
              <a:gd name="connsiteX88" fmla="*/ 69056 w 1562100"/>
              <a:gd name="connsiteY88" fmla="*/ 892969 h 1204913"/>
              <a:gd name="connsiteX89" fmla="*/ 85725 w 1562100"/>
              <a:gd name="connsiteY89" fmla="*/ 883444 h 1204913"/>
              <a:gd name="connsiteX90" fmla="*/ 135731 w 1562100"/>
              <a:gd name="connsiteY90" fmla="*/ 940594 h 1204913"/>
              <a:gd name="connsiteX91" fmla="*/ 123825 w 1562100"/>
              <a:gd name="connsiteY91" fmla="*/ 959644 h 1204913"/>
              <a:gd name="connsiteX92" fmla="*/ 133350 w 1562100"/>
              <a:gd name="connsiteY92" fmla="*/ 988219 h 1204913"/>
              <a:gd name="connsiteX93" fmla="*/ 164306 w 1562100"/>
              <a:gd name="connsiteY93" fmla="*/ 1007269 h 1204913"/>
              <a:gd name="connsiteX94" fmla="*/ 190500 w 1562100"/>
              <a:gd name="connsiteY94" fmla="*/ 1016794 h 1204913"/>
              <a:gd name="connsiteX95" fmla="*/ 216694 w 1562100"/>
              <a:gd name="connsiteY95" fmla="*/ 1023938 h 1204913"/>
              <a:gd name="connsiteX96" fmla="*/ 228600 w 1562100"/>
              <a:gd name="connsiteY96" fmla="*/ 1026319 h 1204913"/>
              <a:gd name="connsiteX97" fmla="*/ 240506 w 1562100"/>
              <a:gd name="connsiteY97" fmla="*/ 988219 h 1204913"/>
              <a:gd name="connsiteX98" fmla="*/ 269081 w 1562100"/>
              <a:gd name="connsiteY98" fmla="*/ 992982 h 1204913"/>
              <a:gd name="connsiteX99" fmla="*/ 288131 w 1562100"/>
              <a:gd name="connsiteY99" fmla="*/ 981076 h 1204913"/>
              <a:gd name="connsiteX100" fmla="*/ 307181 w 1562100"/>
              <a:gd name="connsiteY100" fmla="*/ 1031082 h 1204913"/>
              <a:gd name="connsiteX101" fmla="*/ 330994 w 1562100"/>
              <a:gd name="connsiteY101" fmla="*/ 1045369 h 1204913"/>
              <a:gd name="connsiteX102" fmla="*/ 340519 w 1562100"/>
              <a:gd name="connsiteY102" fmla="*/ 1073944 h 1204913"/>
              <a:gd name="connsiteX103" fmla="*/ 357188 w 1562100"/>
              <a:gd name="connsiteY103" fmla="*/ 1083469 h 1204913"/>
              <a:gd name="connsiteX104" fmla="*/ 364331 w 1562100"/>
              <a:gd name="connsiteY104" fmla="*/ 1114426 h 1204913"/>
              <a:gd name="connsiteX105" fmla="*/ 335756 w 1562100"/>
              <a:gd name="connsiteY105" fmla="*/ 1140619 h 1204913"/>
              <a:gd name="connsiteX106" fmla="*/ 309563 w 1562100"/>
              <a:gd name="connsiteY106" fmla="*/ 1157288 h 1204913"/>
              <a:gd name="connsiteX107" fmla="*/ 297656 w 1562100"/>
              <a:gd name="connsiteY107" fmla="*/ 1181101 h 1204913"/>
              <a:gd name="connsiteX108" fmla="*/ 302419 w 1562100"/>
              <a:gd name="connsiteY108" fmla="*/ 1204913 h 1204913"/>
              <a:gd name="connsiteX109" fmla="*/ 342900 w 1562100"/>
              <a:gd name="connsiteY109" fmla="*/ 1204913 h 1204913"/>
              <a:gd name="connsiteX110" fmla="*/ 390525 w 1562100"/>
              <a:gd name="connsiteY110" fmla="*/ 1200151 h 1204913"/>
              <a:gd name="connsiteX111" fmla="*/ 428625 w 1562100"/>
              <a:gd name="connsiteY111" fmla="*/ 1190626 h 1204913"/>
              <a:gd name="connsiteX112" fmla="*/ 454819 w 1562100"/>
              <a:gd name="connsiteY112" fmla="*/ 1197769 h 1204913"/>
              <a:gd name="connsiteX113" fmla="*/ 473869 w 1562100"/>
              <a:gd name="connsiteY113" fmla="*/ 1176338 h 1204913"/>
              <a:gd name="connsiteX114" fmla="*/ 492919 w 1562100"/>
              <a:gd name="connsiteY114" fmla="*/ 1176338 h 1204913"/>
              <a:gd name="connsiteX115" fmla="*/ 507206 w 1562100"/>
              <a:gd name="connsiteY115" fmla="*/ 1145382 h 1204913"/>
              <a:gd name="connsiteX116" fmla="*/ 557213 w 1562100"/>
              <a:gd name="connsiteY116" fmla="*/ 1131094 h 1204913"/>
              <a:gd name="connsiteX117" fmla="*/ 583406 w 1562100"/>
              <a:gd name="connsiteY117" fmla="*/ 1112044 h 1204913"/>
              <a:gd name="connsiteX118" fmla="*/ 590550 w 1562100"/>
              <a:gd name="connsiteY118" fmla="*/ 1073944 h 1204913"/>
              <a:gd name="connsiteX119" fmla="*/ 607219 w 1562100"/>
              <a:gd name="connsiteY119" fmla="*/ 1047751 h 1204913"/>
              <a:gd name="connsiteX120" fmla="*/ 688181 w 1562100"/>
              <a:gd name="connsiteY120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376238 w 1562100"/>
              <a:gd name="connsiteY54" fmla="*/ 11052 h 1215964"/>
              <a:gd name="connsiteX55" fmla="*/ 314326 w 1562100"/>
              <a:gd name="connsiteY55" fmla="*/ 11051 h 1215964"/>
              <a:gd name="connsiteX56" fmla="*/ 328613 w 1562100"/>
              <a:gd name="connsiteY56" fmla="*/ 89633 h 1215964"/>
              <a:gd name="connsiteX57" fmla="*/ 292894 w 1562100"/>
              <a:gd name="connsiteY57" fmla="*/ 192027 h 1215964"/>
              <a:gd name="connsiteX58" fmla="*/ 264319 w 1562100"/>
              <a:gd name="connsiteY58" fmla="*/ 199170 h 1215964"/>
              <a:gd name="connsiteX59" fmla="*/ 261938 w 1562100"/>
              <a:gd name="connsiteY59" fmla="*/ 213458 h 1215964"/>
              <a:gd name="connsiteX60" fmla="*/ 261938 w 1562100"/>
              <a:gd name="connsiteY60" fmla="*/ 246795 h 1215964"/>
              <a:gd name="connsiteX61" fmla="*/ 228600 w 1562100"/>
              <a:gd name="connsiteY61" fmla="*/ 289658 h 1215964"/>
              <a:gd name="connsiteX62" fmla="*/ 271463 w 1562100"/>
              <a:gd name="connsiteY62" fmla="*/ 306327 h 1215964"/>
              <a:gd name="connsiteX63" fmla="*/ 278606 w 1562100"/>
              <a:gd name="connsiteY63" fmla="*/ 325377 h 1215964"/>
              <a:gd name="connsiteX64" fmla="*/ 257175 w 1562100"/>
              <a:gd name="connsiteY64" fmla="*/ 361095 h 1215964"/>
              <a:gd name="connsiteX65" fmla="*/ 221456 w 1562100"/>
              <a:gd name="connsiteY65" fmla="*/ 370620 h 1215964"/>
              <a:gd name="connsiteX66" fmla="*/ 221456 w 1562100"/>
              <a:gd name="connsiteY66" fmla="*/ 411102 h 1215964"/>
              <a:gd name="connsiteX67" fmla="*/ 254794 w 1562100"/>
              <a:gd name="connsiteY67" fmla="*/ 449202 h 1215964"/>
              <a:gd name="connsiteX68" fmla="*/ 226219 w 1562100"/>
              <a:gd name="connsiteY68" fmla="*/ 513495 h 1215964"/>
              <a:gd name="connsiteX69" fmla="*/ 180975 w 1562100"/>
              <a:gd name="connsiteY69" fmla="*/ 542070 h 1215964"/>
              <a:gd name="connsiteX70" fmla="*/ 183356 w 1562100"/>
              <a:gd name="connsiteY70" fmla="*/ 558739 h 1215964"/>
              <a:gd name="connsiteX71" fmla="*/ 204788 w 1562100"/>
              <a:gd name="connsiteY71" fmla="*/ 568264 h 1215964"/>
              <a:gd name="connsiteX72" fmla="*/ 219075 w 1562100"/>
              <a:gd name="connsiteY72" fmla="*/ 577789 h 1215964"/>
              <a:gd name="connsiteX73" fmla="*/ 223838 w 1562100"/>
              <a:gd name="connsiteY73" fmla="*/ 596839 h 1215964"/>
              <a:gd name="connsiteX74" fmla="*/ 195263 w 1562100"/>
              <a:gd name="connsiteY74" fmla="*/ 623033 h 1215964"/>
              <a:gd name="connsiteX75" fmla="*/ 123825 w 1562100"/>
              <a:gd name="connsiteY75" fmla="*/ 668277 h 1215964"/>
              <a:gd name="connsiteX76" fmla="*/ 123825 w 1562100"/>
              <a:gd name="connsiteY76" fmla="*/ 703995 h 1215964"/>
              <a:gd name="connsiteX77" fmla="*/ 135731 w 1562100"/>
              <a:gd name="connsiteY77" fmla="*/ 734952 h 1215964"/>
              <a:gd name="connsiteX78" fmla="*/ 123825 w 1562100"/>
              <a:gd name="connsiteY78" fmla="*/ 775433 h 1215964"/>
              <a:gd name="connsiteX79" fmla="*/ 76200 w 1562100"/>
              <a:gd name="connsiteY79" fmla="*/ 770670 h 1215964"/>
              <a:gd name="connsiteX80" fmla="*/ 52388 w 1562100"/>
              <a:gd name="connsiteY80" fmla="*/ 715902 h 1215964"/>
              <a:gd name="connsiteX81" fmla="*/ 33338 w 1562100"/>
              <a:gd name="connsiteY81" fmla="*/ 708758 h 1215964"/>
              <a:gd name="connsiteX82" fmla="*/ 23813 w 1562100"/>
              <a:gd name="connsiteY82" fmla="*/ 746858 h 1215964"/>
              <a:gd name="connsiteX83" fmla="*/ 21431 w 1562100"/>
              <a:gd name="connsiteY83" fmla="*/ 756383 h 1215964"/>
              <a:gd name="connsiteX84" fmla="*/ 7144 w 1562100"/>
              <a:gd name="connsiteY84" fmla="*/ 773052 h 1215964"/>
              <a:gd name="connsiteX85" fmla="*/ 0 w 1562100"/>
              <a:gd name="connsiteY85" fmla="*/ 830202 h 1215964"/>
              <a:gd name="connsiteX86" fmla="*/ 23813 w 1562100"/>
              <a:gd name="connsiteY86" fmla="*/ 858777 h 1215964"/>
              <a:gd name="connsiteX87" fmla="*/ 16669 w 1562100"/>
              <a:gd name="connsiteY87" fmla="*/ 899258 h 1215964"/>
              <a:gd name="connsiteX88" fmla="*/ 35719 w 1562100"/>
              <a:gd name="connsiteY88" fmla="*/ 904020 h 1215964"/>
              <a:gd name="connsiteX89" fmla="*/ 69056 w 1562100"/>
              <a:gd name="connsiteY89" fmla="*/ 904020 h 1215964"/>
              <a:gd name="connsiteX90" fmla="*/ 85725 w 1562100"/>
              <a:gd name="connsiteY90" fmla="*/ 894495 h 1215964"/>
              <a:gd name="connsiteX91" fmla="*/ 135731 w 1562100"/>
              <a:gd name="connsiteY91" fmla="*/ 951645 h 1215964"/>
              <a:gd name="connsiteX92" fmla="*/ 123825 w 1562100"/>
              <a:gd name="connsiteY92" fmla="*/ 970695 h 1215964"/>
              <a:gd name="connsiteX93" fmla="*/ 133350 w 1562100"/>
              <a:gd name="connsiteY93" fmla="*/ 999270 h 1215964"/>
              <a:gd name="connsiteX94" fmla="*/ 164306 w 1562100"/>
              <a:gd name="connsiteY94" fmla="*/ 1018320 h 1215964"/>
              <a:gd name="connsiteX95" fmla="*/ 190500 w 1562100"/>
              <a:gd name="connsiteY95" fmla="*/ 1027845 h 1215964"/>
              <a:gd name="connsiteX96" fmla="*/ 216694 w 1562100"/>
              <a:gd name="connsiteY96" fmla="*/ 1034989 h 1215964"/>
              <a:gd name="connsiteX97" fmla="*/ 228600 w 1562100"/>
              <a:gd name="connsiteY97" fmla="*/ 1037370 h 1215964"/>
              <a:gd name="connsiteX98" fmla="*/ 240506 w 1562100"/>
              <a:gd name="connsiteY98" fmla="*/ 999270 h 1215964"/>
              <a:gd name="connsiteX99" fmla="*/ 269081 w 1562100"/>
              <a:gd name="connsiteY99" fmla="*/ 1004033 h 1215964"/>
              <a:gd name="connsiteX100" fmla="*/ 288131 w 1562100"/>
              <a:gd name="connsiteY100" fmla="*/ 992127 h 1215964"/>
              <a:gd name="connsiteX101" fmla="*/ 307181 w 1562100"/>
              <a:gd name="connsiteY101" fmla="*/ 1042133 h 1215964"/>
              <a:gd name="connsiteX102" fmla="*/ 330994 w 1562100"/>
              <a:gd name="connsiteY102" fmla="*/ 1056420 h 1215964"/>
              <a:gd name="connsiteX103" fmla="*/ 340519 w 1562100"/>
              <a:gd name="connsiteY103" fmla="*/ 1084995 h 1215964"/>
              <a:gd name="connsiteX104" fmla="*/ 357188 w 1562100"/>
              <a:gd name="connsiteY104" fmla="*/ 1094520 h 1215964"/>
              <a:gd name="connsiteX105" fmla="*/ 364331 w 1562100"/>
              <a:gd name="connsiteY105" fmla="*/ 1125477 h 1215964"/>
              <a:gd name="connsiteX106" fmla="*/ 335756 w 1562100"/>
              <a:gd name="connsiteY106" fmla="*/ 1151670 h 1215964"/>
              <a:gd name="connsiteX107" fmla="*/ 309563 w 1562100"/>
              <a:gd name="connsiteY107" fmla="*/ 1168339 h 1215964"/>
              <a:gd name="connsiteX108" fmla="*/ 297656 w 1562100"/>
              <a:gd name="connsiteY108" fmla="*/ 1192152 h 1215964"/>
              <a:gd name="connsiteX109" fmla="*/ 302419 w 1562100"/>
              <a:gd name="connsiteY109" fmla="*/ 1215964 h 1215964"/>
              <a:gd name="connsiteX110" fmla="*/ 342900 w 1562100"/>
              <a:gd name="connsiteY110" fmla="*/ 1215964 h 1215964"/>
              <a:gd name="connsiteX111" fmla="*/ 390525 w 1562100"/>
              <a:gd name="connsiteY111" fmla="*/ 1211202 h 1215964"/>
              <a:gd name="connsiteX112" fmla="*/ 428625 w 1562100"/>
              <a:gd name="connsiteY112" fmla="*/ 1201677 h 1215964"/>
              <a:gd name="connsiteX113" fmla="*/ 454819 w 1562100"/>
              <a:gd name="connsiteY113" fmla="*/ 1208820 h 1215964"/>
              <a:gd name="connsiteX114" fmla="*/ 473869 w 1562100"/>
              <a:gd name="connsiteY114" fmla="*/ 1187389 h 1215964"/>
              <a:gd name="connsiteX115" fmla="*/ 492919 w 1562100"/>
              <a:gd name="connsiteY115" fmla="*/ 1187389 h 1215964"/>
              <a:gd name="connsiteX116" fmla="*/ 507206 w 1562100"/>
              <a:gd name="connsiteY116" fmla="*/ 1156433 h 1215964"/>
              <a:gd name="connsiteX117" fmla="*/ 557213 w 1562100"/>
              <a:gd name="connsiteY117" fmla="*/ 1142145 h 1215964"/>
              <a:gd name="connsiteX118" fmla="*/ 583406 w 1562100"/>
              <a:gd name="connsiteY118" fmla="*/ 1123095 h 1215964"/>
              <a:gd name="connsiteX119" fmla="*/ 590550 w 1562100"/>
              <a:gd name="connsiteY119" fmla="*/ 1084995 h 1215964"/>
              <a:gd name="connsiteX120" fmla="*/ 607219 w 1562100"/>
              <a:gd name="connsiteY120" fmla="*/ 1058802 h 1215964"/>
              <a:gd name="connsiteX121" fmla="*/ 688181 w 1562100"/>
              <a:gd name="connsiteY121" fmla="*/ 1089758 h 1215964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447675 w 1562100"/>
              <a:gd name="connsiteY54" fmla="*/ 22958 h 1215964"/>
              <a:gd name="connsiteX55" fmla="*/ 376238 w 1562100"/>
              <a:gd name="connsiteY55" fmla="*/ 11052 h 1215964"/>
              <a:gd name="connsiteX56" fmla="*/ 314326 w 1562100"/>
              <a:gd name="connsiteY56" fmla="*/ 11051 h 1215964"/>
              <a:gd name="connsiteX57" fmla="*/ 328613 w 1562100"/>
              <a:gd name="connsiteY57" fmla="*/ 89633 h 1215964"/>
              <a:gd name="connsiteX58" fmla="*/ 292894 w 1562100"/>
              <a:gd name="connsiteY58" fmla="*/ 192027 h 1215964"/>
              <a:gd name="connsiteX59" fmla="*/ 264319 w 1562100"/>
              <a:gd name="connsiteY59" fmla="*/ 199170 h 1215964"/>
              <a:gd name="connsiteX60" fmla="*/ 261938 w 1562100"/>
              <a:gd name="connsiteY60" fmla="*/ 213458 h 1215964"/>
              <a:gd name="connsiteX61" fmla="*/ 261938 w 1562100"/>
              <a:gd name="connsiteY61" fmla="*/ 246795 h 1215964"/>
              <a:gd name="connsiteX62" fmla="*/ 228600 w 1562100"/>
              <a:gd name="connsiteY62" fmla="*/ 289658 h 1215964"/>
              <a:gd name="connsiteX63" fmla="*/ 271463 w 1562100"/>
              <a:gd name="connsiteY63" fmla="*/ 306327 h 1215964"/>
              <a:gd name="connsiteX64" fmla="*/ 278606 w 1562100"/>
              <a:gd name="connsiteY64" fmla="*/ 325377 h 1215964"/>
              <a:gd name="connsiteX65" fmla="*/ 257175 w 1562100"/>
              <a:gd name="connsiteY65" fmla="*/ 361095 h 1215964"/>
              <a:gd name="connsiteX66" fmla="*/ 221456 w 1562100"/>
              <a:gd name="connsiteY66" fmla="*/ 370620 h 1215964"/>
              <a:gd name="connsiteX67" fmla="*/ 221456 w 1562100"/>
              <a:gd name="connsiteY67" fmla="*/ 411102 h 1215964"/>
              <a:gd name="connsiteX68" fmla="*/ 254794 w 1562100"/>
              <a:gd name="connsiteY68" fmla="*/ 449202 h 1215964"/>
              <a:gd name="connsiteX69" fmla="*/ 226219 w 1562100"/>
              <a:gd name="connsiteY69" fmla="*/ 513495 h 1215964"/>
              <a:gd name="connsiteX70" fmla="*/ 180975 w 1562100"/>
              <a:gd name="connsiteY70" fmla="*/ 542070 h 1215964"/>
              <a:gd name="connsiteX71" fmla="*/ 183356 w 1562100"/>
              <a:gd name="connsiteY71" fmla="*/ 558739 h 1215964"/>
              <a:gd name="connsiteX72" fmla="*/ 204788 w 1562100"/>
              <a:gd name="connsiteY72" fmla="*/ 568264 h 1215964"/>
              <a:gd name="connsiteX73" fmla="*/ 219075 w 1562100"/>
              <a:gd name="connsiteY73" fmla="*/ 577789 h 1215964"/>
              <a:gd name="connsiteX74" fmla="*/ 223838 w 1562100"/>
              <a:gd name="connsiteY74" fmla="*/ 596839 h 1215964"/>
              <a:gd name="connsiteX75" fmla="*/ 195263 w 1562100"/>
              <a:gd name="connsiteY75" fmla="*/ 623033 h 1215964"/>
              <a:gd name="connsiteX76" fmla="*/ 123825 w 1562100"/>
              <a:gd name="connsiteY76" fmla="*/ 668277 h 1215964"/>
              <a:gd name="connsiteX77" fmla="*/ 123825 w 1562100"/>
              <a:gd name="connsiteY77" fmla="*/ 703995 h 1215964"/>
              <a:gd name="connsiteX78" fmla="*/ 135731 w 1562100"/>
              <a:gd name="connsiteY78" fmla="*/ 734952 h 1215964"/>
              <a:gd name="connsiteX79" fmla="*/ 123825 w 1562100"/>
              <a:gd name="connsiteY79" fmla="*/ 775433 h 1215964"/>
              <a:gd name="connsiteX80" fmla="*/ 76200 w 1562100"/>
              <a:gd name="connsiteY80" fmla="*/ 770670 h 1215964"/>
              <a:gd name="connsiteX81" fmla="*/ 52388 w 1562100"/>
              <a:gd name="connsiteY81" fmla="*/ 715902 h 1215964"/>
              <a:gd name="connsiteX82" fmla="*/ 33338 w 1562100"/>
              <a:gd name="connsiteY82" fmla="*/ 708758 h 1215964"/>
              <a:gd name="connsiteX83" fmla="*/ 23813 w 1562100"/>
              <a:gd name="connsiteY83" fmla="*/ 746858 h 1215964"/>
              <a:gd name="connsiteX84" fmla="*/ 21431 w 1562100"/>
              <a:gd name="connsiteY84" fmla="*/ 756383 h 1215964"/>
              <a:gd name="connsiteX85" fmla="*/ 7144 w 1562100"/>
              <a:gd name="connsiteY85" fmla="*/ 773052 h 1215964"/>
              <a:gd name="connsiteX86" fmla="*/ 0 w 1562100"/>
              <a:gd name="connsiteY86" fmla="*/ 830202 h 1215964"/>
              <a:gd name="connsiteX87" fmla="*/ 23813 w 1562100"/>
              <a:gd name="connsiteY87" fmla="*/ 858777 h 1215964"/>
              <a:gd name="connsiteX88" fmla="*/ 16669 w 1562100"/>
              <a:gd name="connsiteY88" fmla="*/ 899258 h 1215964"/>
              <a:gd name="connsiteX89" fmla="*/ 35719 w 1562100"/>
              <a:gd name="connsiteY89" fmla="*/ 904020 h 1215964"/>
              <a:gd name="connsiteX90" fmla="*/ 69056 w 1562100"/>
              <a:gd name="connsiteY90" fmla="*/ 904020 h 1215964"/>
              <a:gd name="connsiteX91" fmla="*/ 85725 w 1562100"/>
              <a:gd name="connsiteY91" fmla="*/ 894495 h 1215964"/>
              <a:gd name="connsiteX92" fmla="*/ 135731 w 1562100"/>
              <a:gd name="connsiteY92" fmla="*/ 951645 h 1215964"/>
              <a:gd name="connsiteX93" fmla="*/ 123825 w 1562100"/>
              <a:gd name="connsiteY93" fmla="*/ 970695 h 1215964"/>
              <a:gd name="connsiteX94" fmla="*/ 133350 w 1562100"/>
              <a:gd name="connsiteY94" fmla="*/ 999270 h 1215964"/>
              <a:gd name="connsiteX95" fmla="*/ 164306 w 1562100"/>
              <a:gd name="connsiteY95" fmla="*/ 1018320 h 1215964"/>
              <a:gd name="connsiteX96" fmla="*/ 190500 w 1562100"/>
              <a:gd name="connsiteY96" fmla="*/ 1027845 h 1215964"/>
              <a:gd name="connsiteX97" fmla="*/ 216694 w 1562100"/>
              <a:gd name="connsiteY97" fmla="*/ 1034989 h 1215964"/>
              <a:gd name="connsiteX98" fmla="*/ 228600 w 1562100"/>
              <a:gd name="connsiteY98" fmla="*/ 1037370 h 1215964"/>
              <a:gd name="connsiteX99" fmla="*/ 240506 w 1562100"/>
              <a:gd name="connsiteY99" fmla="*/ 999270 h 1215964"/>
              <a:gd name="connsiteX100" fmla="*/ 269081 w 1562100"/>
              <a:gd name="connsiteY100" fmla="*/ 1004033 h 1215964"/>
              <a:gd name="connsiteX101" fmla="*/ 288131 w 1562100"/>
              <a:gd name="connsiteY101" fmla="*/ 992127 h 1215964"/>
              <a:gd name="connsiteX102" fmla="*/ 307181 w 1562100"/>
              <a:gd name="connsiteY102" fmla="*/ 1042133 h 1215964"/>
              <a:gd name="connsiteX103" fmla="*/ 330994 w 1562100"/>
              <a:gd name="connsiteY103" fmla="*/ 1056420 h 1215964"/>
              <a:gd name="connsiteX104" fmla="*/ 340519 w 1562100"/>
              <a:gd name="connsiteY104" fmla="*/ 1084995 h 1215964"/>
              <a:gd name="connsiteX105" fmla="*/ 357188 w 1562100"/>
              <a:gd name="connsiteY105" fmla="*/ 1094520 h 1215964"/>
              <a:gd name="connsiteX106" fmla="*/ 364331 w 1562100"/>
              <a:gd name="connsiteY106" fmla="*/ 1125477 h 1215964"/>
              <a:gd name="connsiteX107" fmla="*/ 335756 w 1562100"/>
              <a:gd name="connsiteY107" fmla="*/ 1151670 h 1215964"/>
              <a:gd name="connsiteX108" fmla="*/ 309563 w 1562100"/>
              <a:gd name="connsiteY108" fmla="*/ 1168339 h 1215964"/>
              <a:gd name="connsiteX109" fmla="*/ 297656 w 1562100"/>
              <a:gd name="connsiteY109" fmla="*/ 1192152 h 1215964"/>
              <a:gd name="connsiteX110" fmla="*/ 302419 w 1562100"/>
              <a:gd name="connsiteY110" fmla="*/ 1215964 h 1215964"/>
              <a:gd name="connsiteX111" fmla="*/ 342900 w 1562100"/>
              <a:gd name="connsiteY111" fmla="*/ 1215964 h 1215964"/>
              <a:gd name="connsiteX112" fmla="*/ 390525 w 1562100"/>
              <a:gd name="connsiteY112" fmla="*/ 1211202 h 1215964"/>
              <a:gd name="connsiteX113" fmla="*/ 428625 w 1562100"/>
              <a:gd name="connsiteY113" fmla="*/ 1201677 h 1215964"/>
              <a:gd name="connsiteX114" fmla="*/ 454819 w 1562100"/>
              <a:gd name="connsiteY114" fmla="*/ 1208820 h 1215964"/>
              <a:gd name="connsiteX115" fmla="*/ 473869 w 1562100"/>
              <a:gd name="connsiteY115" fmla="*/ 1187389 h 1215964"/>
              <a:gd name="connsiteX116" fmla="*/ 492919 w 1562100"/>
              <a:gd name="connsiteY116" fmla="*/ 1187389 h 1215964"/>
              <a:gd name="connsiteX117" fmla="*/ 507206 w 1562100"/>
              <a:gd name="connsiteY117" fmla="*/ 1156433 h 1215964"/>
              <a:gd name="connsiteX118" fmla="*/ 557213 w 1562100"/>
              <a:gd name="connsiteY118" fmla="*/ 1142145 h 1215964"/>
              <a:gd name="connsiteX119" fmla="*/ 583406 w 1562100"/>
              <a:gd name="connsiteY119" fmla="*/ 1123095 h 1215964"/>
              <a:gd name="connsiteX120" fmla="*/ 590550 w 1562100"/>
              <a:gd name="connsiteY120" fmla="*/ 1084995 h 1215964"/>
              <a:gd name="connsiteX121" fmla="*/ 607219 w 1562100"/>
              <a:gd name="connsiteY121" fmla="*/ 1058802 h 1215964"/>
              <a:gd name="connsiteX122" fmla="*/ 688181 w 1562100"/>
              <a:gd name="connsiteY122" fmla="*/ 1089758 h 1215964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28625 w 1562100"/>
              <a:gd name="connsiteY54" fmla="*/ 0 h 1309687"/>
              <a:gd name="connsiteX55" fmla="*/ 376238 w 1562100"/>
              <a:gd name="connsiteY55" fmla="*/ 104775 h 1309687"/>
              <a:gd name="connsiteX56" fmla="*/ 314326 w 1562100"/>
              <a:gd name="connsiteY56" fmla="*/ 104774 h 1309687"/>
              <a:gd name="connsiteX57" fmla="*/ 328613 w 1562100"/>
              <a:gd name="connsiteY57" fmla="*/ 183356 h 1309687"/>
              <a:gd name="connsiteX58" fmla="*/ 292894 w 1562100"/>
              <a:gd name="connsiteY58" fmla="*/ 285750 h 1309687"/>
              <a:gd name="connsiteX59" fmla="*/ 264319 w 1562100"/>
              <a:gd name="connsiteY59" fmla="*/ 292893 h 1309687"/>
              <a:gd name="connsiteX60" fmla="*/ 261938 w 1562100"/>
              <a:gd name="connsiteY60" fmla="*/ 307181 h 1309687"/>
              <a:gd name="connsiteX61" fmla="*/ 261938 w 1562100"/>
              <a:gd name="connsiteY61" fmla="*/ 340518 h 1309687"/>
              <a:gd name="connsiteX62" fmla="*/ 228600 w 1562100"/>
              <a:gd name="connsiteY62" fmla="*/ 383381 h 1309687"/>
              <a:gd name="connsiteX63" fmla="*/ 271463 w 1562100"/>
              <a:gd name="connsiteY63" fmla="*/ 400050 h 1309687"/>
              <a:gd name="connsiteX64" fmla="*/ 278606 w 1562100"/>
              <a:gd name="connsiteY64" fmla="*/ 419100 h 1309687"/>
              <a:gd name="connsiteX65" fmla="*/ 257175 w 1562100"/>
              <a:gd name="connsiteY65" fmla="*/ 454818 h 1309687"/>
              <a:gd name="connsiteX66" fmla="*/ 221456 w 1562100"/>
              <a:gd name="connsiteY66" fmla="*/ 464343 h 1309687"/>
              <a:gd name="connsiteX67" fmla="*/ 221456 w 1562100"/>
              <a:gd name="connsiteY67" fmla="*/ 504825 h 1309687"/>
              <a:gd name="connsiteX68" fmla="*/ 254794 w 1562100"/>
              <a:gd name="connsiteY68" fmla="*/ 542925 h 1309687"/>
              <a:gd name="connsiteX69" fmla="*/ 226219 w 1562100"/>
              <a:gd name="connsiteY69" fmla="*/ 607218 h 1309687"/>
              <a:gd name="connsiteX70" fmla="*/ 180975 w 1562100"/>
              <a:gd name="connsiteY70" fmla="*/ 635793 h 1309687"/>
              <a:gd name="connsiteX71" fmla="*/ 183356 w 1562100"/>
              <a:gd name="connsiteY71" fmla="*/ 652462 h 1309687"/>
              <a:gd name="connsiteX72" fmla="*/ 204788 w 1562100"/>
              <a:gd name="connsiteY72" fmla="*/ 661987 h 1309687"/>
              <a:gd name="connsiteX73" fmla="*/ 219075 w 1562100"/>
              <a:gd name="connsiteY73" fmla="*/ 671512 h 1309687"/>
              <a:gd name="connsiteX74" fmla="*/ 223838 w 1562100"/>
              <a:gd name="connsiteY74" fmla="*/ 690562 h 1309687"/>
              <a:gd name="connsiteX75" fmla="*/ 195263 w 1562100"/>
              <a:gd name="connsiteY75" fmla="*/ 716756 h 1309687"/>
              <a:gd name="connsiteX76" fmla="*/ 123825 w 1562100"/>
              <a:gd name="connsiteY76" fmla="*/ 762000 h 1309687"/>
              <a:gd name="connsiteX77" fmla="*/ 123825 w 1562100"/>
              <a:gd name="connsiteY77" fmla="*/ 797718 h 1309687"/>
              <a:gd name="connsiteX78" fmla="*/ 135731 w 1562100"/>
              <a:gd name="connsiteY78" fmla="*/ 828675 h 1309687"/>
              <a:gd name="connsiteX79" fmla="*/ 123825 w 1562100"/>
              <a:gd name="connsiteY79" fmla="*/ 869156 h 1309687"/>
              <a:gd name="connsiteX80" fmla="*/ 76200 w 1562100"/>
              <a:gd name="connsiteY80" fmla="*/ 864393 h 1309687"/>
              <a:gd name="connsiteX81" fmla="*/ 52388 w 1562100"/>
              <a:gd name="connsiteY81" fmla="*/ 809625 h 1309687"/>
              <a:gd name="connsiteX82" fmla="*/ 33338 w 1562100"/>
              <a:gd name="connsiteY82" fmla="*/ 802481 h 1309687"/>
              <a:gd name="connsiteX83" fmla="*/ 23813 w 1562100"/>
              <a:gd name="connsiteY83" fmla="*/ 840581 h 1309687"/>
              <a:gd name="connsiteX84" fmla="*/ 21431 w 1562100"/>
              <a:gd name="connsiteY84" fmla="*/ 850106 h 1309687"/>
              <a:gd name="connsiteX85" fmla="*/ 7144 w 1562100"/>
              <a:gd name="connsiteY85" fmla="*/ 866775 h 1309687"/>
              <a:gd name="connsiteX86" fmla="*/ 0 w 1562100"/>
              <a:gd name="connsiteY86" fmla="*/ 923925 h 1309687"/>
              <a:gd name="connsiteX87" fmla="*/ 23813 w 1562100"/>
              <a:gd name="connsiteY87" fmla="*/ 952500 h 1309687"/>
              <a:gd name="connsiteX88" fmla="*/ 16669 w 1562100"/>
              <a:gd name="connsiteY88" fmla="*/ 992981 h 1309687"/>
              <a:gd name="connsiteX89" fmla="*/ 35719 w 1562100"/>
              <a:gd name="connsiteY89" fmla="*/ 997743 h 1309687"/>
              <a:gd name="connsiteX90" fmla="*/ 69056 w 1562100"/>
              <a:gd name="connsiteY90" fmla="*/ 997743 h 1309687"/>
              <a:gd name="connsiteX91" fmla="*/ 85725 w 1562100"/>
              <a:gd name="connsiteY91" fmla="*/ 988218 h 1309687"/>
              <a:gd name="connsiteX92" fmla="*/ 135731 w 1562100"/>
              <a:gd name="connsiteY92" fmla="*/ 1045368 h 1309687"/>
              <a:gd name="connsiteX93" fmla="*/ 123825 w 1562100"/>
              <a:gd name="connsiteY93" fmla="*/ 1064418 h 1309687"/>
              <a:gd name="connsiteX94" fmla="*/ 133350 w 1562100"/>
              <a:gd name="connsiteY94" fmla="*/ 1092993 h 1309687"/>
              <a:gd name="connsiteX95" fmla="*/ 164306 w 1562100"/>
              <a:gd name="connsiteY95" fmla="*/ 1112043 h 1309687"/>
              <a:gd name="connsiteX96" fmla="*/ 190500 w 1562100"/>
              <a:gd name="connsiteY96" fmla="*/ 1121568 h 1309687"/>
              <a:gd name="connsiteX97" fmla="*/ 216694 w 1562100"/>
              <a:gd name="connsiteY97" fmla="*/ 1128712 h 1309687"/>
              <a:gd name="connsiteX98" fmla="*/ 228600 w 1562100"/>
              <a:gd name="connsiteY98" fmla="*/ 1131093 h 1309687"/>
              <a:gd name="connsiteX99" fmla="*/ 240506 w 1562100"/>
              <a:gd name="connsiteY99" fmla="*/ 1092993 h 1309687"/>
              <a:gd name="connsiteX100" fmla="*/ 269081 w 1562100"/>
              <a:gd name="connsiteY100" fmla="*/ 1097756 h 1309687"/>
              <a:gd name="connsiteX101" fmla="*/ 288131 w 1562100"/>
              <a:gd name="connsiteY101" fmla="*/ 1085850 h 1309687"/>
              <a:gd name="connsiteX102" fmla="*/ 307181 w 1562100"/>
              <a:gd name="connsiteY102" fmla="*/ 1135856 h 1309687"/>
              <a:gd name="connsiteX103" fmla="*/ 330994 w 1562100"/>
              <a:gd name="connsiteY103" fmla="*/ 1150143 h 1309687"/>
              <a:gd name="connsiteX104" fmla="*/ 340519 w 1562100"/>
              <a:gd name="connsiteY104" fmla="*/ 1178718 h 1309687"/>
              <a:gd name="connsiteX105" fmla="*/ 357188 w 1562100"/>
              <a:gd name="connsiteY105" fmla="*/ 1188243 h 1309687"/>
              <a:gd name="connsiteX106" fmla="*/ 364331 w 1562100"/>
              <a:gd name="connsiteY106" fmla="*/ 1219200 h 1309687"/>
              <a:gd name="connsiteX107" fmla="*/ 335756 w 1562100"/>
              <a:gd name="connsiteY107" fmla="*/ 1245393 h 1309687"/>
              <a:gd name="connsiteX108" fmla="*/ 309563 w 1562100"/>
              <a:gd name="connsiteY108" fmla="*/ 1262062 h 1309687"/>
              <a:gd name="connsiteX109" fmla="*/ 297656 w 1562100"/>
              <a:gd name="connsiteY109" fmla="*/ 1285875 h 1309687"/>
              <a:gd name="connsiteX110" fmla="*/ 302419 w 1562100"/>
              <a:gd name="connsiteY110" fmla="*/ 1309687 h 1309687"/>
              <a:gd name="connsiteX111" fmla="*/ 342900 w 1562100"/>
              <a:gd name="connsiteY111" fmla="*/ 1309687 h 1309687"/>
              <a:gd name="connsiteX112" fmla="*/ 390525 w 1562100"/>
              <a:gd name="connsiteY112" fmla="*/ 1304925 h 1309687"/>
              <a:gd name="connsiteX113" fmla="*/ 428625 w 1562100"/>
              <a:gd name="connsiteY113" fmla="*/ 1295400 h 1309687"/>
              <a:gd name="connsiteX114" fmla="*/ 454819 w 1562100"/>
              <a:gd name="connsiteY114" fmla="*/ 1302543 h 1309687"/>
              <a:gd name="connsiteX115" fmla="*/ 473869 w 1562100"/>
              <a:gd name="connsiteY115" fmla="*/ 1281112 h 1309687"/>
              <a:gd name="connsiteX116" fmla="*/ 492919 w 1562100"/>
              <a:gd name="connsiteY116" fmla="*/ 1281112 h 1309687"/>
              <a:gd name="connsiteX117" fmla="*/ 507206 w 1562100"/>
              <a:gd name="connsiteY117" fmla="*/ 1250156 h 1309687"/>
              <a:gd name="connsiteX118" fmla="*/ 557213 w 1562100"/>
              <a:gd name="connsiteY118" fmla="*/ 1235868 h 1309687"/>
              <a:gd name="connsiteX119" fmla="*/ 583406 w 1562100"/>
              <a:gd name="connsiteY119" fmla="*/ 1216818 h 1309687"/>
              <a:gd name="connsiteX120" fmla="*/ 590550 w 1562100"/>
              <a:gd name="connsiteY120" fmla="*/ 1178718 h 1309687"/>
              <a:gd name="connsiteX121" fmla="*/ 607219 w 1562100"/>
              <a:gd name="connsiteY121" fmla="*/ 1152525 h 1309687"/>
              <a:gd name="connsiteX122" fmla="*/ 688181 w 1562100"/>
              <a:gd name="connsiteY122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61963 w 1562100"/>
              <a:gd name="connsiteY54" fmla="*/ 23813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52450 w 1562100"/>
              <a:gd name="connsiteY54" fmla="*/ 78582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97681 w 1562100"/>
              <a:gd name="connsiteY54" fmla="*/ 119063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00062 w 1562100"/>
              <a:gd name="connsiteY54" fmla="*/ 66676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500062 w 1562100"/>
              <a:gd name="connsiteY55" fmla="*/ 66676 h 1309687"/>
              <a:gd name="connsiteX56" fmla="*/ 450056 w 1562100"/>
              <a:gd name="connsiteY56" fmla="*/ 2382 h 1309687"/>
              <a:gd name="connsiteX57" fmla="*/ 428625 w 1562100"/>
              <a:gd name="connsiteY57" fmla="*/ 0 h 1309687"/>
              <a:gd name="connsiteX58" fmla="*/ 376238 w 1562100"/>
              <a:gd name="connsiteY58" fmla="*/ 104775 h 1309687"/>
              <a:gd name="connsiteX59" fmla="*/ 314326 w 1562100"/>
              <a:gd name="connsiteY59" fmla="*/ 104774 h 1309687"/>
              <a:gd name="connsiteX60" fmla="*/ 328613 w 1562100"/>
              <a:gd name="connsiteY60" fmla="*/ 183356 h 1309687"/>
              <a:gd name="connsiteX61" fmla="*/ 292894 w 1562100"/>
              <a:gd name="connsiteY61" fmla="*/ 285750 h 1309687"/>
              <a:gd name="connsiteX62" fmla="*/ 264319 w 1562100"/>
              <a:gd name="connsiteY62" fmla="*/ 292893 h 1309687"/>
              <a:gd name="connsiteX63" fmla="*/ 261938 w 1562100"/>
              <a:gd name="connsiteY63" fmla="*/ 307181 h 1309687"/>
              <a:gd name="connsiteX64" fmla="*/ 261938 w 1562100"/>
              <a:gd name="connsiteY64" fmla="*/ 340518 h 1309687"/>
              <a:gd name="connsiteX65" fmla="*/ 228600 w 1562100"/>
              <a:gd name="connsiteY65" fmla="*/ 383381 h 1309687"/>
              <a:gd name="connsiteX66" fmla="*/ 271463 w 1562100"/>
              <a:gd name="connsiteY66" fmla="*/ 400050 h 1309687"/>
              <a:gd name="connsiteX67" fmla="*/ 278606 w 1562100"/>
              <a:gd name="connsiteY67" fmla="*/ 419100 h 1309687"/>
              <a:gd name="connsiteX68" fmla="*/ 257175 w 1562100"/>
              <a:gd name="connsiteY68" fmla="*/ 454818 h 1309687"/>
              <a:gd name="connsiteX69" fmla="*/ 221456 w 1562100"/>
              <a:gd name="connsiteY69" fmla="*/ 464343 h 1309687"/>
              <a:gd name="connsiteX70" fmla="*/ 221456 w 1562100"/>
              <a:gd name="connsiteY70" fmla="*/ 504825 h 1309687"/>
              <a:gd name="connsiteX71" fmla="*/ 254794 w 1562100"/>
              <a:gd name="connsiteY71" fmla="*/ 542925 h 1309687"/>
              <a:gd name="connsiteX72" fmla="*/ 226219 w 1562100"/>
              <a:gd name="connsiteY72" fmla="*/ 607218 h 1309687"/>
              <a:gd name="connsiteX73" fmla="*/ 180975 w 1562100"/>
              <a:gd name="connsiteY73" fmla="*/ 635793 h 1309687"/>
              <a:gd name="connsiteX74" fmla="*/ 183356 w 1562100"/>
              <a:gd name="connsiteY74" fmla="*/ 652462 h 1309687"/>
              <a:gd name="connsiteX75" fmla="*/ 204788 w 1562100"/>
              <a:gd name="connsiteY75" fmla="*/ 661987 h 1309687"/>
              <a:gd name="connsiteX76" fmla="*/ 219075 w 1562100"/>
              <a:gd name="connsiteY76" fmla="*/ 671512 h 1309687"/>
              <a:gd name="connsiteX77" fmla="*/ 223838 w 1562100"/>
              <a:gd name="connsiteY77" fmla="*/ 690562 h 1309687"/>
              <a:gd name="connsiteX78" fmla="*/ 195263 w 1562100"/>
              <a:gd name="connsiteY78" fmla="*/ 716756 h 1309687"/>
              <a:gd name="connsiteX79" fmla="*/ 123825 w 1562100"/>
              <a:gd name="connsiteY79" fmla="*/ 762000 h 1309687"/>
              <a:gd name="connsiteX80" fmla="*/ 123825 w 1562100"/>
              <a:gd name="connsiteY80" fmla="*/ 797718 h 1309687"/>
              <a:gd name="connsiteX81" fmla="*/ 135731 w 1562100"/>
              <a:gd name="connsiteY81" fmla="*/ 828675 h 1309687"/>
              <a:gd name="connsiteX82" fmla="*/ 123825 w 1562100"/>
              <a:gd name="connsiteY82" fmla="*/ 869156 h 1309687"/>
              <a:gd name="connsiteX83" fmla="*/ 76200 w 1562100"/>
              <a:gd name="connsiteY83" fmla="*/ 864393 h 1309687"/>
              <a:gd name="connsiteX84" fmla="*/ 52388 w 1562100"/>
              <a:gd name="connsiteY84" fmla="*/ 809625 h 1309687"/>
              <a:gd name="connsiteX85" fmla="*/ 33338 w 1562100"/>
              <a:gd name="connsiteY85" fmla="*/ 802481 h 1309687"/>
              <a:gd name="connsiteX86" fmla="*/ 23813 w 1562100"/>
              <a:gd name="connsiteY86" fmla="*/ 840581 h 1309687"/>
              <a:gd name="connsiteX87" fmla="*/ 21431 w 1562100"/>
              <a:gd name="connsiteY87" fmla="*/ 850106 h 1309687"/>
              <a:gd name="connsiteX88" fmla="*/ 7144 w 1562100"/>
              <a:gd name="connsiteY88" fmla="*/ 866775 h 1309687"/>
              <a:gd name="connsiteX89" fmla="*/ 0 w 1562100"/>
              <a:gd name="connsiteY89" fmla="*/ 923925 h 1309687"/>
              <a:gd name="connsiteX90" fmla="*/ 23813 w 1562100"/>
              <a:gd name="connsiteY90" fmla="*/ 952500 h 1309687"/>
              <a:gd name="connsiteX91" fmla="*/ 16669 w 1562100"/>
              <a:gd name="connsiteY91" fmla="*/ 992981 h 1309687"/>
              <a:gd name="connsiteX92" fmla="*/ 35719 w 1562100"/>
              <a:gd name="connsiteY92" fmla="*/ 997743 h 1309687"/>
              <a:gd name="connsiteX93" fmla="*/ 69056 w 1562100"/>
              <a:gd name="connsiteY93" fmla="*/ 997743 h 1309687"/>
              <a:gd name="connsiteX94" fmla="*/ 85725 w 1562100"/>
              <a:gd name="connsiteY94" fmla="*/ 988218 h 1309687"/>
              <a:gd name="connsiteX95" fmla="*/ 135731 w 1562100"/>
              <a:gd name="connsiteY95" fmla="*/ 1045368 h 1309687"/>
              <a:gd name="connsiteX96" fmla="*/ 123825 w 1562100"/>
              <a:gd name="connsiteY96" fmla="*/ 1064418 h 1309687"/>
              <a:gd name="connsiteX97" fmla="*/ 133350 w 1562100"/>
              <a:gd name="connsiteY97" fmla="*/ 1092993 h 1309687"/>
              <a:gd name="connsiteX98" fmla="*/ 164306 w 1562100"/>
              <a:gd name="connsiteY98" fmla="*/ 1112043 h 1309687"/>
              <a:gd name="connsiteX99" fmla="*/ 190500 w 1562100"/>
              <a:gd name="connsiteY99" fmla="*/ 1121568 h 1309687"/>
              <a:gd name="connsiteX100" fmla="*/ 216694 w 1562100"/>
              <a:gd name="connsiteY100" fmla="*/ 1128712 h 1309687"/>
              <a:gd name="connsiteX101" fmla="*/ 228600 w 1562100"/>
              <a:gd name="connsiteY101" fmla="*/ 1131093 h 1309687"/>
              <a:gd name="connsiteX102" fmla="*/ 240506 w 1562100"/>
              <a:gd name="connsiteY102" fmla="*/ 1092993 h 1309687"/>
              <a:gd name="connsiteX103" fmla="*/ 269081 w 1562100"/>
              <a:gd name="connsiteY103" fmla="*/ 1097756 h 1309687"/>
              <a:gd name="connsiteX104" fmla="*/ 288131 w 1562100"/>
              <a:gd name="connsiteY104" fmla="*/ 1085850 h 1309687"/>
              <a:gd name="connsiteX105" fmla="*/ 307181 w 1562100"/>
              <a:gd name="connsiteY105" fmla="*/ 1135856 h 1309687"/>
              <a:gd name="connsiteX106" fmla="*/ 330994 w 1562100"/>
              <a:gd name="connsiteY106" fmla="*/ 1150143 h 1309687"/>
              <a:gd name="connsiteX107" fmla="*/ 340519 w 1562100"/>
              <a:gd name="connsiteY107" fmla="*/ 1178718 h 1309687"/>
              <a:gd name="connsiteX108" fmla="*/ 357188 w 1562100"/>
              <a:gd name="connsiteY108" fmla="*/ 1188243 h 1309687"/>
              <a:gd name="connsiteX109" fmla="*/ 364331 w 1562100"/>
              <a:gd name="connsiteY109" fmla="*/ 1219200 h 1309687"/>
              <a:gd name="connsiteX110" fmla="*/ 335756 w 1562100"/>
              <a:gd name="connsiteY110" fmla="*/ 1245393 h 1309687"/>
              <a:gd name="connsiteX111" fmla="*/ 309563 w 1562100"/>
              <a:gd name="connsiteY111" fmla="*/ 1262062 h 1309687"/>
              <a:gd name="connsiteX112" fmla="*/ 297656 w 1562100"/>
              <a:gd name="connsiteY112" fmla="*/ 1285875 h 1309687"/>
              <a:gd name="connsiteX113" fmla="*/ 302419 w 1562100"/>
              <a:gd name="connsiteY113" fmla="*/ 1309687 h 1309687"/>
              <a:gd name="connsiteX114" fmla="*/ 342900 w 1562100"/>
              <a:gd name="connsiteY114" fmla="*/ 1309687 h 1309687"/>
              <a:gd name="connsiteX115" fmla="*/ 390525 w 1562100"/>
              <a:gd name="connsiteY115" fmla="*/ 1304925 h 1309687"/>
              <a:gd name="connsiteX116" fmla="*/ 428625 w 1562100"/>
              <a:gd name="connsiteY116" fmla="*/ 1295400 h 1309687"/>
              <a:gd name="connsiteX117" fmla="*/ 454819 w 1562100"/>
              <a:gd name="connsiteY117" fmla="*/ 1302543 h 1309687"/>
              <a:gd name="connsiteX118" fmla="*/ 473869 w 1562100"/>
              <a:gd name="connsiteY118" fmla="*/ 1281112 h 1309687"/>
              <a:gd name="connsiteX119" fmla="*/ 492919 w 1562100"/>
              <a:gd name="connsiteY119" fmla="*/ 1281112 h 1309687"/>
              <a:gd name="connsiteX120" fmla="*/ 507206 w 1562100"/>
              <a:gd name="connsiteY120" fmla="*/ 1250156 h 1309687"/>
              <a:gd name="connsiteX121" fmla="*/ 557213 w 1562100"/>
              <a:gd name="connsiteY121" fmla="*/ 1235868 h 1309687"/>
              <a:gd name="connsiteX122" fmla="*/ 583406 w 1562100"/>
              <a:gd name="connsiteY122" fmla="*/ 1216818 h 1309687"/>
              <a:gd name="connsiteX123" fmla="*/ 590550 w 1562100"/>
              <a:gd name="connsiteY123" fmla="*/ 1178718 h 1309687"/>
              <a:gd name="connsiteX124" fmla="*/ 607219 w 1562100"/>
              <a:gd name="connsiteY124" fmla="*/ 1152525 h 1309687"/>
              <a:gd name="connsiteX125" fmla="*/ 688181 w 1562100"/>
              <a:gd name="connsiteY125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57225 w 1562100"/>
              <a:gd name="connsiteY54" fmla="*/ 64294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71513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92944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562100" h="1309687">
                <a:moveTo>
                  <a:pt x="688181" y="1183481"/>
                </a:moveTo>
                <a:lnTo>
                  <a:pt x="688181" y="1097756"/>
                </a:lnTo>
                <a:lnTo>
                  <a:pt x="692944" y="1054893"/>
                </a:lnTo>
                <a:lnTo>
                  <a:pt x="692944" y="1009650"/>
                </a:lnTo>
                <a:lnTo>
                  <a:pt x="676275" y="985837"/>
                </a:lnTo>
                <a:lnTo>
                  <a:pt x="690563" y="933450"/>
                </a:lnTo>
                <a:lnTo>
                  <a:pt x="685800" y="907256"/>
                </a:lnTo>
                <a:lnTo>
                  <a:pt x="697706" y="862012"/>
                </a:lnTo>
                <a:lnTo>
                  <a:pt x="714375" y="838200"/>
                </a:lnTo>
                <a:lnTo>
                  <a:pt x="721519" y="804862"/>
                </a:lnTo>
                <a:lnTo>
                  <a:pt x="735806" y="785812"/>
                </a:lnTo>
                <a:lnTo>
                  <a:pt x="792956" y="776287"/>
                </a:lnTo>
                <a:lnTo>
                  <a:pt x="838200" y="759618"/>
                </a:lnTo>
                <a:lnTo>
                  <a:pt x="876300" y="719137"/>
                </a:lnTo>
                <a:lnTo>
                  <a:pt x="923925" y="704850"/>
                </a:lnTo>
                <a:lnTo>
                  <a:pt x="995363" y="700087"/>
                </a:lnTo>
                <a:lnTo>
                  <a:pt x="1040606" y="690562"/>
                </a:lnTo>
                <a:lnTo>
                  <a:pt x="1119188" y="583406"/>
                </a:lnTo>
                <a:lnTo>
                  <a:pt x="1126331" y="550068"/>
                </a:lnTo>
                <a:lnTo>
                  <a:pt x="1152525" y="521493"/>
                </a:lnTo>
                <a:lnTo>
                  <a:pt x="1197769" y="511968"/>
                </a:lnTo>
                <a:lnTo>
                  <a:pt x="1290638" y="435768"/>
                </a:lnTo>
                <a:lnTo>
                  <a:pt x="1314450" y="433387"/>
                </a:lnTo>
                <a:lnTo>
                  <a:pt x="1409700" y="352425"/>
                </a:lnTo>
                <a:lnTo>
                  <a:pt x="1414463" y="333375"/>
                </a:lnTo>
                <a:lnTo>
                  <a:pt x="1507331" y="278606"/>
                </a:lnTo>
                <a:lnTo>
                  <a:pt x="1543050" y="233362"/>
                </a:lnTo>
                <a:lnTo>
                  <a:pt x="1562100" y="195262"/>
                </a:lnTo>
                <a:lnTo>
                  <a:pt x="1512094" y="214312"/>
                </a:lnTo>
                <a:lnTo>
                  <a:pt x="1478756" y="214312"/>
                </a:lnTo>
                <a:lnTo>
                  <a:pt x="1452563" y="252412"/>
                </a:lnTo>
                <a:lnTo>
                  <a:pt x="1421606" y="250031"/>
                </a:lnTo>
                <a:lnTo>
                  <a:pt x="1366838" y="219075"/>
                </a:lnTo>
                <a:lnTo>
                  <a:pt x="1323975" y="207168"/>
                </a:lnTo>
                <a:lnTo>
                  <a:pt x="1238250" y="242887"/>
                </a:lnTo>
                <a:lnTo>
                  <a:pt x="1223963" y="280987"/>
                </a:lnTo>
                <a:lnTo>
                  <a:pt x="1195388" y="338137"/>
                </a:lnTo>
                <a:lnTo>
                  <a:pt x="1109663" y="300037"/>
                </a:lnTo>
                <a:lnTo>
                  <a:pt x="1097756" y="342900"/>
                </a:lnTo>
                <a:lnTo>
                  <a:pt x="1083469" y="376237"/>
                </a:lnTo>
                <a:lnTo>
                  <a:pt x="959644" y="407193"/>
                </a:lnTo>
                <a:lnTo>
                  <a:pt x="945356" y="402431"/>
                </a:lnTo>
                <a:lnTo>
                  <a:pt x="926306" y="423862"/>
                </a:lnTo>
                <a:lnTo>
                  <a:pt x="890588" y="431006"/>
                </a:lnTo>
                <a:lnTo>
                  <a:pt x="854869" y="381000"/>
                </a:lnTo>
                <a:lnTo>
                  <a:pt x="835819" y="369093"/>
                </a:lnTo>
                <a:lnTo>
                  <a:pt x="826294" y="323850"/>
                </a:lnTo>
                <a:lnTo>
                  <a:pt x="792956" y="307181"/>
                </a:lnTo>
                <a:lnTo>
                  <a:pt x="759619" y="300037"/>
                </a:lnTo>
                <a:lnTo>
                  <a:pt x="740569" y="295275"/>
                </a:lnTo>
                <a:lnTo>
                  <a:pt x="728663" y="285750"/>
                </a:lnTo>
                <a:lnTo>
                  <a:pt x="735806" y="259556"/>
                </a:lnTo>
                <a:lnTo>
                  <a:pt x="742950" y="235743"/>
                </a:lnTo>
                <a:lnTo>
                  <a:pt x="700088" y="185737"/>
                </a:lnTo>
                <a:cubicBezTo>
                  <a:pt x="693738" y="161925"/>
                  <a:pt x="711995" y="113109"/>
                  <a:pt x="704851" y="92869"/>
                </a:cubicBezTo>
                <a:lnTo>
                  <a:pt x="657225" y="64294"/>
                </a:lnTo>
                <a:cubicBezTo>
                  <a:pt x="653256" y="63500"/>
                  <a:pt x="632619" y="88901"/>
                  <a:pt x="628650" y="88107"/>
                </a:cubicBezTo>
                <a:lnTo>
                  <a:pt x="500062" y="66676"/>
                </a:lnTo>
                <a:lnTo>
                  <a:pt x="450056" y="2382"/>
                </a:lnTo>
                <a:lnTo>
                  <a:pt x="428625" y="0"/>
                </a:lnTo>
                <a:lnTo>
                  <a:pt x="376238" y="104775"/>
                </a:lnTo>
                <a:cubicBezTo>
                  <a:pt x="361951" y="76994"/>
                  <a:pt x="340519" y="111124"/>
                  <a:pt x="314326" y="104774"/>
                </a:cubicBezTo>
                <a:lnTo>
                  <a:pt x="328613" y="183356"/>
                </a:lnTo>
                <a:lnTo>
                  <a:pt x="292894" y="285750"/>
                </a:lnTo>
                <a:lnTo>
                  <a:pt x="264319" y="292893"/>
                </a:lnTo>
                <a:lnTo>
                  <a:pt x="261938" y="307181"/>
                </a:lnTo>
                <a:lnTo>
                  <a:pt x="261938" y="340518"/>
                </a:lnTo>
                <a:lnTo>
                  <a:pt x="228600" y="383381"/>
                </a:lnTo>
                <a:lnTo>
                  <a:pt x="271463" y="400050"/>
                </a:lnTo>
                <a:lnTo>
                  <a:pt x="278606" y="419100"/>
                </a:lnTo>
                <a:lnTo>
                  <a:pt x="257175" y="454818"/>
                </a:lnTo>
                <a:lnTo>
                  <a:pt x="221456" y="464343"/>
                </a:lnTo>
                <a:lnTo>
                  <a:pt x="221456" y="504825"/>
                </a:lnTo>
                <a:lnTo>
                  <a:pt x="254794" y="542925"/>
                </a:lnTo>
                <a:lnTo>
                  <a:pt x="226219" y="607218"/>
                </a:lnTo>
                <a:lnTo>
                  <a:pt x="180975" y="635793"/>
                </a:lnTo>
                <a:lnTo>
                  <a:pt x="183356" y="652462"/>
                </a:lnTo>
                <a:lnTo>
                  <a:pt x="204788" y="661987"/>
                </a:lnTo>
                <a:lnTo>
                  <a:pt x="219075" y="671512"/>
                </a:lnTo>
                <a:lnTo>
                  <a:pt x="223838" y="690562"/>
                </a:lnTo>
                <a:lnTo>
                  <a:pt x="195263" y="716756"/>
                </a:lnTo>
                <a:lnTo>
                  <a:pt x="123825" y="762000"/>
                </a:lnTo>
                <a:lnTo>
                  <a:pt x="123825" y="797718"/>
                </a:lnTo>
                <a:lnTo>
                  <a:pt x="135731" y="828675"/>
                </a:lnTo>
                <a:lnTo>
                  <a:pt x="123825" y="869156"/>
                </a:lnTo>
                <a:lnTo>
                  <a:pt x="76200" y="864393"/>
                </a:lnTo>
                <a:lnTo>
                  <a:pt x="52388" y="809625"/>
                </a:lnTo>
                <a:lnTo>
                  <a:pt x="33338" y="802481"/>
                </a:lnTo>
                <a:lnTo>
                  <a:pt x="23813" y="840581"/>
                </a:lnTo>
                <a:lnTo>
                  <a:pt x="21431" y="850106"/>
                </a:lnTo>
                <a:lnTo>
                  <a:pt x="7144" y="866775"/>
                </a:lnTo>
                <a:lnTo>
                  <a:pt x="0" y="923925"/>
                </a:lnTo>
                <a:lnTo>
                  <a:pt x="23813" y="952500"/>
                </a:lnTo>
                <a:lnTo>
                  <a:pt x="16669" y="992981"/>
                </a:lnTo>
                <a:lnTo>
                  <a:pt x="35719" y="997743"/>
                </a:lnTo>
                <a:lnTo>
                  <a:pt x="69056" y="997743"/>
                </a:lnTo>
                <a:lnTo>
                  <a:pt x="85725" y="988218"/>
                </a:lnTo>
                <a:lnTo>
                  <a:pt x="135731" y="1045368"/>
                </a:lnTo>
                <a:lnTo>
                  <a:pt x="123825" y="1064418"/>
                </a:lnTo>
                <a:lnTo>
                  <a:pt x="133350" y="1092993"/>
                </a:lnTo>
                <a:lnTo>
                  <a:pt x="164306" y="1112043"/>
                </a:lnTo>
                <a:lnTo>
                  <a:pt x="190500" y="1121568"/>
                </a:lnTo>
                <a:lnTo>
                  <a:pt x="216694" y="1128712"/>
                </a:lnTo>
                <a:lnTo>
                  <a:pt x="228600" y="1131093"/>
                </a:lnTo>
                <a:lnTo>
                  <a:pt x="240506" y="1092993"/>
                </a:lnTo>
                <a:lnTo>
                  <a:pt x="269081" y="1097756"/>
                </a:lnTo>
                <a:lnTo>
                  <a:pt x="288131" y="1085850"/>
                </a:lnTo>
                <a:lnTo>
                  <a:pt x="307181" y="1135856"/>
                </a:lnTo>
                <a:lnTo>
                  <a:pt x="330994" y="1150143"/>
                </a:lnTo>
                <a:lnTo>
                  <a:pt x="340519" y="1178718"/>
                </a:lnTo>
                <a:lnTo>
                  <a:pt x="357188" y="1188243"/>
                </a:lnTo>
                <a:lnTo>
                  <a:pt x="364331" y="1219200"/>
                </a:lnTo>
                <a:lnTo>
                  <a:pt x="335756" y="1245393"/>
                </a:lnTo>
                <a:lnTo>
                  <a:pt x="309563" y="1262062"/>
                </a:lnTo>
                <a:lnTo>
                  <a:pt x="297656" y="1285875"/>
                </a:lnTo>
                <a:lnTo>
                  <a:pt x="302419" y="1309687"/>
                </a:lnTo>
                <a:lnTo>
                  <a:pt x="342900" y="1309687"/>
                </a:lnTo>
                <a:lnTo>
                  <a:pt x="390525" y="1304925"/>
                </a:lnTo>
                <a:lnTo>
                  <a:pt x="428625" y="1295400"/>
                </a:lnTo>
                <a:lnTo>
                  <a:pt x="454819" y="1302543"/>
                </a:lnTo>
                <a:lnTo>
                  <a:pt x="473869" y="1281112"/>
                </a:lnTo>
                <a:lnTo>
                  <a:pt x="492919" y="1281112"/>
                </a:lnTo>
                <a:lnTo>
                  <a:pt x="507206" y="1250156"/>
                </a:lnTo>
                <a:lnTo>
                  <a:pt x="557213" y="1235868"/>
                </a:lnTo>
                <a:lnTo>
                  <a:pt x="583406" y="1216818"/>
                </a:lnTo>
                <a:lnTo>
                  <a:pt x="590550" y="1178718"/>
                </a:lnTo>
                <a:lnTo>
                  <a:pt x="607219" y="1152525"/>
                </a:lnTo>
                <a:lnTo>
                  <a:pt x="688181" y="11834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" name="Freeform 29"/>
          <p:cNvSpPr/>
          <p:nvPr/>
        </p:nvSpPr>
        <p:spPr>
          <a:xfrm>
            <a:off x="9002398" y="3847466"/>
            <a:ext cx="771525" cy="1196975"/>
          </a:xfrm>
          <a:custGeom>
            <a:avLst/>
            <a:gdLst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202407 w 771525"/>
              <a:gd name="connsiteY77" fmla="*/ 1131094 h 1135856"/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157163 w 771525"/>
              <a:gd name="connsiteY77" fmla="*/ 1135856 h 1135856"/>
              <a:gd name="connsiteX78" fmla="*/ 202407 w 771525"/>
              <a:gd name="connsiteY78" fmla="*/ 1131094 h 1135856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202407 w 771525"/>
              <a:gd name="connsiteY78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85738 w 771525"/>
              <a:gd name="connsiteY78" fmla="*/ 1140619 h 1164431"/>
              <a:gd name="connsiteX79" fmla="*/ 202407 w 771525"/>
              <a:gd name="connsiteY79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92882 w 771525"/>
              <a:gd name="connsiteY78" fmla="*/ 1157288 h 1164431"/>
              <a:gd name="connsiteX79" fmla="*/ 202407 w 771525"/>
              <a:gd name="connsiteY79" fmla="*/ 1131094 h 1164431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71513 w 771525"/>
              <a:gd name="connsiteY41" fmla="*/ 85725 h 1197769"/>
              <a:gd name="connsiteX42" fmla="*/ 645319 w 771525"/>
              <a:gd name="connsiteY42" fmla="*/ 69057 h 1197769"/>
              <a:gd name="connsiteX43" fmla="*/ 642938 w 771525"/>
              <a:gd name="connsiteY43" fmla="*/ 0 h 1197769"/>
              <a:gd name="connsiteX44" fmla="*/ 609600 w 771525"/>
              <a:gd name="connsiteY44" fmla="*/ 33338 h 1197769"/>
              <a:gd name="connsiteX45" fmla="*/ 583407 w 771525"/>
              <a:gd name="connsiteY45" fmla="*/ 57150 h 1197769"/>
              <a:gd name="connsiteX46" fmla="*/ 564357 w 771525"/>
              <a:gd name="connsiteY46" fmla="*/ 52388 h 1197769"/>
              <a:gd name="connsiteX47" fmla="*/ 554832 w 771525"/>
              <a:gd name="connsiteY47" fmla="*/ 76200 h 1197769"/>
              <a:gd name="connsiteX48" fmla="*/ 509588 w 771525"/>
              <a:gd name="connsiteY48" fmla="*/ 109538 h 1197769"/>
              <a:gd name="connsiteX49" fmla="*/ 407194 w 771525"/>
              <a:gd name="connsiteY49" fmla="*/ 147638 h 1197769"/>
              <a:gd name="connsiteX50" fmla="*/ 381000 w 771525"/>
              <a:gd name="connsiteY50" fmla="*/ 185738 h 1197769"/>
              <a:gd name="connsiteX51" fmla="*/ 340519 w 771525"/>
              <a:gd name="connsiteY51" fmla="*/ 173832 h 1197769"/>
              <a:gd name="connsiteX52" fmla="*/ 245269 w 771525"/>
              <a:gd name="connsiteY52" fmla="*/ 178594 h 1197769"/>
              <a:gd name="connsiteX53" fmla="*/ 250032 w 771525"/>
              <a:gd name="connsiteY53" fmla="*/ 188119 h 1197769"/>
              <a:gd name="connsiteX54" fmla="*/ 309563 w 771525"/>
              <a:gd name="connsiteY54" fmla="*/ 238125 h 1197769"/>
              <a:gd name="connsiteX55" fmla="*/ 211932 w 771525"/>
              <a:gd name="connsiteY55" fmla="*/ 361950 h 1197769"/>
              <a:gd name="connsiteX56" fmla="*/ 173832 w 771525"/>
              <a:gd name="connsiteY56" fmla="*/ 352425 h 1197769"/>
              <a:gd name="connsiteX57" fmla="*/ 80963 w 771525"/>
              <a:gd name="connsiteY57" fmla="*/ 485775 h 1197769"/>
              <a:gd name="connsiteX58" fmla="*/ 97632 w 771525"/>
              <a:gd name="connsiteY58" fmla="*/ 497682 h 1197769"/>
              <a:gd name="connsiteX59" fmla="*/ 114300 w 771525"/>
              <a:gd name="connsiteY59" fmla="*/ 538163 h 1197769"/>
              <a:gd name="connsiteX60" fmla="*/ 92869 w 771525"/>
              <a:gd name="connsiteY60" fmla="*/ 600075 h 1197769"/>
              <a:gd name="connsiteX61" fmla="*/ 102394 w 771525"/>
              <a:gd name="connsiteY61" fmla="*/ 673894 h 1197769"/>
              <a:gd name="connsiteX62" fmla="*/ 73819 w 771525"/>
              <a:gd name="connsiteY62" fmla="*/ 711994 h 1197769"/>
              <a:gd name="connsiteX63" fmla="*/ 73819 w 771525"/>
              <a:gd name="connsiteY63" fmla="*/ 738188 h 1197769"/>
              <a:gd name="connsiteX64" fmla="*/ 61913 w 771525"/>
              <a:gd name="connsiteY64" fmla="*/ 766763 h 1197769"/>
              <a:gd name="connsiteX65" fmla="*/ 88107 w 771525"/>
              <a:gd name="connsiteY65" fmla="*/ 795338 h 1197769"/>
              <a:gd name="connsiteX66" fmla="*/ 135732 w 771525"/>
              <a:gd name="connsiteY66" fmla="*/ 883444 h 1197769"/>
              <a:gd name="connsiteX67" fmla="*/ 69057 w 771525"/>
              <a:gd name="connsiteY67" fmla="*/ 909638 h 1197769"/>
              <a:gd name="connsiteX68" fmla="*/ 45244 w 771525"/>
              <a:gd name="connsiteY68" fmla="*/ 962025 h 1197769"/>
              <a:gd name="connsiteX69" fmla="*/ 33338 w 771525"/>
              <a:gd name="connsiteY69" fmla="*/ 1016794 h 1197769"/>
              <a:gd name="connsiteX70" fmla="*/ 2382 w 771525"/>
              <a:gd name="connsiteY70" fmla="*/ 1007269 h 1197769"/>
              <a:gd name="connsiteX71" fmla="*/ 0 w 771525"/>
              <a:gd name="connsiteY71" fmla="*/ 1054894 h 1197769"/>
              <a:gd name="connsiteX72" fmla="*/ 16669 w 771525"/>
              <a:gd name="connsiteY72" fmla="*/ 1064419 h 1197769"/>
              <a:gd name="connsiteX73" fmla="*/ 57150 w 771525"/>
              <a:gd name="connsiteY73" fmla="*/ 1073944 h 1197769"/>
              <a:gd name="connsiteX74" fmla="*/ 85725 w 771525"/>
              <a:gd name="connsiteY74" fmla="*/ 1088232 h 1197769"/>
              <a:gd name="connsiteX75" fmla="*/ 102394 w 771525"/>
              <a:gd name="connsiteY75" fmla="*/ 1143000 h 1197769"/>
              <a:gd name="connsiteX76" fmla="*/ 130969 w 771525"/>
              <a:gd name="connsiteY76" fmla="*/ 1169194 h 1197769"/>
              <a:gd name="connsiteX77" fmla="*/ 157163 w 771525"/>
              <a:gd name="connsiteY77" fmla="*/ 1197769 h 1197769"/>
              <a:gd name="connsiteX78" fmla="*/ 192882 w 771525"/>
              <a:gd name="connsiteY78" fmla="*/ 1190626 h 1197769"/>
              <a:gd name="connsiteX79" fmla="*/ 202407 w 771525"/>
              <a:gd name="connsiteY79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95325 w 771525"/>
              <a:gd name="connsiteY41" fmla="*/ 97632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707231 w 771525"/>
              <a:gd name="connsiteY41" fmla="*/ 92870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771525" h="1197769">
                <a:moveTo>
                  <a:pt x="202407" y="1164432"/>
                </a:moveTo>
                <a:lnTo>
                  <a:pt x="221457" y="1097757"/>
                </a:lnTo>
                <a:lnTo>
                  <a:pt x="238125" y="1076325"/>
                </a:lnTo>
                <a:lnTo>
                  <a:pt x="247650" y="1045369"/>
                </a:lnTo>
                <a:lnTo>
                  <a:pt x="283369" y="1019175"/>
                </a:lnTo>
                <a:lnTo>
                  <a:pt x="319088" y="995363"/>
                </a:lnTo>
                <a:lnTo>
                  <a:pt x="350044" y="962025"/>
                </a:lnTo>
                <a:lnTo>
                  <a:pt x="354807" y="933450"/>
                </a:lnTo>
                <a:lnTo>
                  <a:pt x="321469" y="888207"/>
                </a:lnTo>
                <a:cubicBezTo>
                  <a:pt x="322263" y="865188"/>
                  <a:pt x="323056" y="842169"/>
                  <a:pt x="323850" y="819150"/>
                </a:cubicBezTo>
                <a:lnTo>
                  <a:pt x="280988" y="769144"/>
                </a:lnTo>
                <a:lnTo>
                  <a:pt x="288132" y="731044"/>
                </a:lnTo>
                <a:lnTo>
                  <a:pt x="316707" y="714375"/>
                </a:lnTo>
                <a:lnTo>
                  <a:pt x="330994" y="740569"/>
                </a:lnTo>
                <a:lnTo>
                  <a:pt x="354807" y="759619"/>
                </a:lnTo>
                <a:lnTo>
                  <a:pt x="369094" y="778669"/>
                </a:lnTo>
                <a:lnTo>
                  <a:pt x="378619" y="814388"/>
                </a:lnTo>
                <a:lnTo>
                  <a:pt x="395288" y="831057"/>
                </a:lnTo>
                <a:lnTo>
                  <a:pt x="409575" y="826294"/>
                </a:lnTo>
                <a:lnTo>
                  <a:pt x="426244" y="819150"/>
                </a:lnTo>
                <a:cubicBezTo>
                  <a:pt x="425450" y="782638"/>
                  <a:pt x="424657" y="746125"/>
                  <a:pt x="423863" y="709613"/>
                </a:cubicBezTo>
                <a:lnTo>
                  <a:pt x="409575" y="673894"/>
                </a:lnTo>
                <a:lnTo>
                  <a:pt x="411957" y="647700"/>
                </a:lnTo>
                <a:lnTo>
                  <a:pt x="426244" y="600075"/>
                </a:lnTo>
                <a:lnTo>
                  <a:pt x="473869" y="600075"/>
                </a:lnTo>
                <a:lnTo>
                  <a:pt x="488157" y="585788"/>
                </a:lnTo>
                <a:lnTo>
                  <a:pt x="509588" y="535782"/>
                </a:lnTo>
                <a:lnTo>
                  <a:pt x="604838" y="490538"/>
                </a:lnTo>
                <a:lnTo>
                  <a:pt x="628650" y="481013"/>
                </a:lnTo>
                <a:lnTo>
                  <a:pt x="638175" y="435769"/>
                </a:lnTo>
                <a:lnTo>
                  <a:pt x="638175" y="395288"/>
                </a:lnTo>
                <a:lnTo>
                  <a:pt x="640557" y="373857"/>
                </a:lnTo>
                <a:lnTo>
                  <a:pt x="652463" y="366713"/>
                </a:lnTo>
                <a:lnTo>
                  <a:pt x="742950" y="330994"/>
                </a:lnTo>
                <a:lnTo>
                  <a:pt x="766763" y="314325"/>
                </a:lnTo>
                <a:lnTo>
                  <a:pt x="754857" y="285750"/>
                </a:lnTo>
                <a:lnTo>
                  <a:pt x="742950" y="254794"/>
                </a:lnTo>
                <a:lnTo>
                  <a:pt x="771525" y="226219"/>
                </a:lnTo>
                <a:lnTo>
                  <a:pt x="752475" y="195263"/>
                </a:lnTo>
                <a:lnTo>
                  <a:pt x="752475" y="152400"/>
                </a:lnTo>
                <a:lnTo>
                  <a:pt x="719138" y="119063"/>
                </a:lnTo>
                <a:lnTo>
                  <a:pt x="707231" y="92870"/>
                </a:lnTo>
                <a:lnTo>
                  <a:pt x="671513" y="85725"/>
                </a:lnTo>
                <a:lnTo>
                  <a:pt x="645319" y="69057"/>
                </a:lnTo>
                <a:cubicBezTo>
                  <a:pt x="644525" y="46038"/>
                  <a:pt x="643732" y="23019"/>
                  <a:pt x="642938" y="0"/>
                </a:cubicBezTo>
                <a:lnTo>
                  <a:pt x="609600" y="33338"/>
                </a:lnTo>
                <a:lnTo>
                  <a:pt x="583407" y="57150"/>
                </a:lnTo>
                <a:lnTo>
                  <a:pt x="564357" y="52388"/>
                </a:lnTo>
                <a:lnTo>
                  <a:pt x="554832" y="76200"/>
                </a:lnTo>
                <a:lnTo>
                  <a:pt x="509588" y="109538"/>
                </a:lnTo>
                <a:lnTo>
                  <a:pt x="407194" y="147638"/>
                </a:lnTo>
                <a:lnTo>
                  <a:pt x="381000" y="185738"/>
                </a:lnTo>
                <a:lnTo>
                  <a:pt x="340519" y="173832"/>
                </a:lnTo>
                <a:lnTo>
                  <a:pt x="245269" y="178594"/>
                </a:lnTo>
                <a:lnTo>
                  <a:pt x="250032" y="188119"/>
                </a:lnTo>
                <a:lnTo>
                  <a:pt x="309563" y="238125"/>
                </a:lnTo>
                <a:lnTo>
                  <a:pt x="211932" y="361950"/>
                </a:lnTo>
                <a:lnTo>
                  <a:pt x="173832" y="352425"/>
                </a:lnTo>
                <a:lnTo>
                  <a:pt x="80963" y="485775"/>
                </a:lnTo>
                <a:lnTo>
                  <a:pt x="97632" y="497682"/>
                </a:lnTo>
                <a:lnTo>
                  <a:pt x="114300" y="538163"/>
                </a:lnTo>
                <a:lnTo>
                  <a:pt x="92869" y="600075"/>
                </a:lnTo>
                <a:lnTo>
                  <a:pt x="102394" y="673894"/>
                </a:lnTo>
                <a:lnTo>
                  <a:pt x="73819" y="711994"/>
                </a:lnTo>
                <a:lnTo>
                  <a:pt x="73819" y="738188"/>
                </a:lnTo>
                <a:lnTo>
                  <a:pt x="61913" y="766763"/>
                </a:lnTo>
                <a:lnTo>
                  <a:pt x="88107" y="795338"/>
                </a:lnTo>
                <a:lnTo>
                  <a:pt x="135732" y="883444"/>
                </a:lnTo>
                <a:lnTo>
                  <a:pt x="69057" y="909638"/>
                </a:lnTo>
                <a:lnTo>
                  <a:pt x="45244" y="962025"/>
                </a:lnTo>
                <a:lnTo>
                  <a:pt x="33338" y="1016794"/>
                </a:lnTo>
                <a:lnTo>
                  <a:pt x="2382" y="1007269"/>
                </a:lnTo>
                <a:lnTo>
                  <a:pt x="0" y="1054894"/>
                </a:lnTo>
                <a:lnTo>
                  <a:pt x="16669" y="1064419"/>
                </a:lnTo>
                <a:lnTo>
                  <a:pt x="57150" y="1073944"/>
                </a:lnTo>
                <a:lnTo>
                  <a:pt x="85725" y="1088232"/>
                </a:lnTo>
                <a:lnTo>
                  <a:pt x="102394" y="1143000"/>
                </a:lnTo>
                <a:lnTo>
                  <a:pt x="130969" y="1169194"/>
                </a:lnTo>
                <a:lnTo>
                  <a:pt x="157163" y="1197769"/>
                </a:lnTo>
                <a:lnTo>
                  <a:pt x="192882" y="1190626"/>
                </a:lnTo>
                <a:lnTo>
                  <a:pt x="202407" y="1164432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" name="Freeform 30"/>
          <p:cNvSpPr/>
          <p:nvPr/>
        </p:nvSpPr>
        <p:spPr>
          <a:xfrm>
            <a:off x="9204010" y="4157029"/>
            <a:ext cx="1138238" cy="862012"/>
          </a:xfrm>
          <a:custGeom>
            <a:avLst/>
            <a:gdLst>
              <a:gd name="connsiteX0" fmla="*/ 631031 w 1114425"/>
              <a:gd name="connsiteY0" fmla="*/ 650081 h 862012"/>
              <a:gd name="connsiteX1" fmla="*/ 678656 w 1114425"/>
              <a:gd name="connsiteY1" fmla="*/ 585787 h 862012"/>
              <a:gd name="connsiteX2" fmla="*/ 702468 w 1114425"/>
              <a:gd name="connsiteY2" fmla="*/ 573881 h 862012"/>
              <a:gd name="connsiteX3" fmla="*/ 733425 w 1114425"/>
              <a:gd name="connsiteY3" fmla="*/ 573881 h 862012"/>
              <a:gd name="connsiteX4" fmla="*/ 778668 w 1114425"/>
              <a:gd name="connsiteY4" fmla="*/ 554831 h 862012"/>
              <a:gd name="connsiteX5" fmla="*/ 833437 w 1114425"/>
              <a:gd name="connsiteY5" fmla="*/ 528637 h 862012"/>
              <a:gd name="connsiteX6" fmla="*/ 883443 w 1114425"/>
              <a:gd name="connsiteY6" fmla="*/ 495300 h 862012"/>
              <a:gd name="connsiteX7" fmla="*/ 900112 w 1114425"/>
              <a:gd name="connsiteY7" fmla="*/ 490537 h 862012"/>
              <a:gd name="connsiteX8" fmla="*/ 919162 w 1114425"/>
              <a:gd name="connsiteY8" fmla="*/ 485775 h 862012"/>
              <a:gd name="connsiteX9" fmla="*/ 916781 w 1114425"/>
              <a:gd name="connsiteY9" fmla="*/ 447675 h 862012"/>
              <a:gd name="connsiteX10" fmla="*/ 954881 w 1114425"/>
              <a:gd name="connsiteY10" fmla="*/ 428625 h 862012"/>
              <a:gd name="connsiteX11" fmla="*/ 985837 w 1114425"/>
              <a:gd name="connsiteY11" fmla="*/ 407194 h 862012"/>
              <a:gd name="connsiteX12" fmla="*/ 1000125 w 1114425"/>
              <a:gd name="connsiteY12" fmla="*/ 347662 h 862012"/>
              <a:gd name="connsiteX13" fmla="*/ 981075 w 1114425"/>
              <a:gd name="connsiteY13" fmla="*/ 316706 h 862012"/>
              <a:gd name="connsiteX14" fmla="*/ 997743 w 1114425"/>
              <a:gd name="connsiteY14" fmla="*/ 271462 h 862012"/>
              <a:gd name="connsiteX15" fmla="*/ 1033462 w 1114425"/>
              <a:gd name="connsiteY15" fmla="*/ 233362 h 862012"/>
              <a:gd name="connsiteX16" fmla="*/ 1097756 w 1114425"/>
              <a:gd name="connsiteY16" fmla="*/ 209550 h 862012"/>
              <a:gd name="connsiteX17" fmla="*/ 1114425 w 1114425"/>
              <a:gd name="connsiteY17" fmla="*/ 190500 h 862012"/>
              <a:gd name="connsiteX18" fmla="*/ 1100137 w 1114425"/>
              <a:gd name="connsiteY18" fmla="*/ 161925 h 862012"/>
              <a:gd name="connsiteX19" fmla="*/ 1052512 w 1114425"/>
              <a:gd name="connsiteY19" fmla="*/ 107156 h 862012"/>
              <a:gd name="connsiteX20" fmla="*/ 1009650 w 1114425"/>
              <a:gd name="connsiteY20" fmla="*/ 73819 h 862012"/>
              <a:gd name="connsiteX21" fmla="*/ 995362 w 1114425"/>
              <a:gd name="connsiteY21" fmla="*/ 47625 h 862012"/>
              <a:gd name="connsiteX22" fmla="*/ 983456 w 1114425"/>
              <a:gd name="connsiteY22" fmla="*/ 64294 h 862012"/>
              <a:gd name="connsiteX23" fmla="*/ 966787 w 1114425"/>
              <a:gd name="connsiteY23" fmla="*/ 69056 h 862012"/>
              <a:gd name="connsiteX24" fmla="*/ 935831 w 1114425"/>
              <a:gd name="connsiteY24" fmla="*/ 59531 h 862012"/>
              <a:gd name="connsiteX25" fmla="*/ 904875 w 1114425"/>
              <a:gd name="connsiteY25" fmla="*/ 23812 h 862012"/>
              <a:gd name="connsiteX26" fmla="*/ 888206 w 1114425"/>
              <a:gd name="connsiteY26" fmla="*/ 0 h 862012"/>
              <a:gd name="connsiteX27" fmla="*/ 869156 w 1114425"/>
              <a:gd name="connsiteY27" fmla="*/ 28575 h 862012"/>
              <a:gd name="connsiteX28" fmla="*/ 871537 w 1114425"/>
              <a:gd name="connsiteY28" fmla="*/ 69056 h 862012"/>
              <a:gd name="connsiteX29" fmla="*/ 847725 w 1114425"/>
              <a:gd name="connsiteY29" fmla="*/ 100012 h 862012"/>
              <a:gd name="connsiteX30" fmla="*/ 826293 w 1114425"/>
              <a:gd name="connsiteY30" fmla="*/ 97631 h 862012"/>
              <a:gd name="connsiteX31" fmla="*/ 800100 w 1114425"/>
              <a:gd name="connsiteY31" fmla="*/ 71437 h 862012"/>
              <a:gd name="connsiteX32" fmla="*/ 783431 w 1114425"/>
              <a:gd name="connsiteY32" fmla="*/ 57150 h 862012"/>
              <a:gd name="connsiteX33" fmla="*/ 764381 w 1114425"/>
              <a:gd name="connsiteY33" fmla="*/ 61912 h 862012"/>
              <a:gd name="connsiteX34" fmla="*/ 747712 w 1114425"/>
              <a:gd name="connsiteY34" fmla="*/ 92869 h 862012"/>
              <a:gd name="connsiteX35" fmla="*/ 742950 w 1114425"/>
              <a:gd name="connsiteY35" fmla="*/ 107156 h 862012"/>
              <a:gd name="connsiteX36" fmla="*/ 714375 w 1114425"/>
              <a:gd name="connsiteY36" fmla="*/ 107156 h 862012"/>
              <a:gd name="connsiteX37" fmla="*/ 700087 w 1114425"/>
              <a:gd name="connsiteY37" fmla="*/ 95250 h 862012"/>
              <a:gd name="connsiteX38" fmla="*/ 700087 w 1114425"/>
              <a:gd name="connsiteY38" fmla="*/ 66675 h 862012"/>
              <a:gd name="connsiteX39" fmla="*/ 704850 w 1114425"/>
              <a:gd name="connsiteY39" fmla="*/ 38100 h 862012"/>
              <a:gd name="connsiteX40" fmla="*/ 692943 w 1114425"/>
              <a:gd name="connsiteY40" fmla="*/ 23812 h 862012"/>
              <a:gd name="connsiteX41" fmla="*/ 669131 w 1114425"/>
              <a:gd name="connsiteY41" fmla="*/ 26194 h 862012"/>
              <a:gd name="connsiteX42" fmla="*/ 640556 w 1114425"/>
              <a:gd name="connsiteY42" fmla="*/ 19050 h 862012"/>
              <a:gd name="connsiteX43" fmla="*/ 604837 w 1114425"/>
              <a:gd name="connsiteY43" fmla="*/ 4762 h 862012"/>
              <a:gd name="connsiteX44" fmla="*/ 569118 w 1114425"/>
              <a:gd name="connsiteY44" fmla="*/ 4762 h 862012"/>
              <a:gd name="connsiteX45" fmla="*/ 557212 w 1114425"/>
              <a:gd name="connsiteY45" fmla="*/ 11906 h 862012"/>
              <a:gd name="connsiteX46" fmla="*/ 438150 w 1114425"/>
              <a:gd name="connsiteY46" fmla="*/ 69056 h 862012"/>
              <a:gd name="connsiteX47" fmla="*/ 421481 w 1114425"/>
              <a:gd name="connsiteY47" fmla="*/ 169069 h 862012"/>
              <a:gd name="connsiteX48" fmla="*/ 304800 w 1114425"/>
              <a:gd name="connsiteY48" fmla="*/ 228600 h 862012"/>
              <a:gd name="connsiteX49" fmla="*/ 276225 w 1114425"/>
              <a:gd name="connsiteY49" fmla="*/ 290512 h 862012"/>
              <a:gd name="connsiteX50" fmla="*/ 228600 w 1114425"/>
              <a:gd name="connsiteY50" fmla="*/ 285750 h 862012"/>
              <a:gd name="connsiteX51" fmla="*/ 211931 w 1114425"/>
              <a:gd name="connsiteY51" fmla="*/ 357187 h 862012"/>
              <a:gd name="connsiteX52" fmla="*/ 207168 w 1114425"/>
              <a:gd name="connsiteY52" fmla="*/ 369094 h 862012"/>
              <a:gd name="connsiteX53" fmla="*/ 223837 w 1114425"/>
              <a:gd name="connsiteY53" fmla="*/ 404812 h 862012"/>
              <a:gd name="connsiteX54" fmla="*/ 219075 w 1114425"/>
              <a:gd name="connsiteY54" fmla="*/ 511969 h 862012"/>
              <a:gd name="connsiteX55" fmla="*/ 195262 w 1114425"/>
              <a:gd name="connsiteY55" fmla="*/ 521494 h 862012"/>
              <a:gd name="connsiteX56" fmla="*/ 180975 w 1114425"/>
              <a:gd name="connsiteY56" fmla="*/ 502444 h 862012"/>
              <a:gd name="connsiteX57" fmla="*/ 161925 w 1114425"/>
              <a:gd name="connsiteY57" fmla="*/ 457200 h 862012"/>
              <a:gd name="connsiteX58" fmla="*/ 128587 w 1114425"/>
              <a:gd name="connsiteY58" fmla="*/ 433387 h 862012"/>
              <a:gd name="connsiteX59" fmla="*/ 116681 w 1114425"/>
              <a:gd name="connsiteY59" fmla="*/ 409575 h 862012"/>
              <a:gd name="connsiteX60" fmla="*/ 83343 w 1114425"/>
              <a:gd name="connsiteY60" fmla="*/ 421481 h 862012"/>
              <a:gd name="connsiteX61" fmla="*/ 78581 w 1114425"/>
              <a:gd name="connsiteY61" fmla="*/ 466725 h 862012"/>
              <a:gd name="connsiteX62" fmla="*/ 116681 w 1114425"/>
              <a:gd name="connsiteY62" fmla="*/ 514350 h 862012"/>
              <a:gd name="connsiteX63" fmla="*/ 123825 w 1114425"/>
              <a:gd name="connsiteY63" fmla="*/ 583406 h 862012"/>
              <a:gd name="connsiteX64" fmla="*/ 152400 w 1114425"/>
              <a:gd name="connsiteY64" fmla="*/ 631031 h 862012"/>
              <a:gd name="connsiteX65" fmla="*/ 142875 w 1114425"/>
              <a:gd name="connsiteY65" fmla="*/ 657225 h 862012"/>
              <a:gd name="connsiteX66" fmla="*/ 107156 w 1114425"/>
              <a:gd name="connsiteY66" fmla="*/ 697706 h 862012"/>
              <a:gd name="connsiteX67" fmla="*/ 42862 w 1114425"/>
              <a:gd name="connsiteY67" fmla="*/ 735806 h 862012"/>
              <a:gd name="connsiteX68" fmla="*/ 35718 w 1114425"/>
              <a:gd name="connsiteY68" fmla="*/ 769144 h 862012"/>
              <a:gd name="connsiteX69" fmla="*/ 19050 w 1114425"/>
              <a:gd name="connsiteY69" fmla="*/ 795337 h 862012"/>
              <a:gd name="connsiteX70" fmla="*/ 0 w 1114425"/>
              <a:gd name="connsiteY70" fmla="*/ 859631 h 862012"/>
              <a:gd name="connsiteX71" fmla="*/ 19050 w 1114425"/>
              <a:gd name="connsiteY71" fmla="*/ 862012 h 862012"/>
              <a:gd name="connsiteX72" fmla="*/ 154781 w 1114425"/>
              <a:gd name="connsiteY72" fmla="*/ 828675 h 862012"/>
              <a:gd name="connsiteX73" fmla="*/ 171450 w 1114425"/>
              <a:gd name="connsiteY73" fmla="*/ 757237 h 862012"/>
              <a:gd name="connsiteX74" fmla="*/ 259556 w 1114425"/>
              <a:gd name="connsiteY74" fmla="*/ 800100 h 862012"/>
              <a:gd name="connsiteX75" fmla="*/ 297656 w 1114425"/>
              <a:gd name="connsiteY75" fmla="*/ 700087 h 862012"/>
              <a:gd name="connsiteX76" fmla="*/ 385762 w 1114425"/>
              <a:gd name="connsiteY76" fmla="*/ 666750 h 862012"/>
              <a:gd name="connsiteX77" fmla="*/ 435768 w 1114425"/>
              <a:gd name="connsiteY77" fmla="*/ 681037 h 862012"/>
              <a:gd name="connsiteX78" fmla="*/ 473868 w 1114425"/>
              <a:gd name="connsiteY78" fmla="*/ 702469 h 862012"/>
              <a:gd name="connsiteX79" fmla="*/ 500062 w 1114425"/>
              <a:gd name="connsiteY79" fmla="*/ 707231 h 862012"/>
              <a:gd name="connsiteX80" fmla="*/ 516731 w 1114425"/>
              <a:gd name="connsiteY80" fmla="*/ 702469 h 862012"/>
              <a:gd name="connsiteX81" fmla="*/ 545306 w 1114425"/>
              <a:gd name="connsiteY81" fmla="*/ 671512 h 862012"/>
              <a:gd name="connsiteX82" fmla="*/ 576262 w 1114425"/>
              <a:gd name="connsiteY82" fmla="*/ 671512 h 862012"/>
              <a:gd name="connsiteX83" fmla="*/ 631031 w 1114425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0137 w 1138238"/>
              <a:gd name="connsiteY18" fmla="*/ 161925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97631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38238" h="862012">
                <a:moveTo>
                  <a:pt x="631031" y="650081"/>
                </a:moveTo>
                <a:lnTo>
                  <a:pt x="678656" y="585787"/>
                </a:lnTo>
                <a:lnTo>
                  <a:pt x="702468" y="573881"/>
                </a:lnTo>
                <a:lnTo>
                  <a:pt x="733425" y="573881"/>
                </a:lnTo>
                <a:lnTo>
                  <a:pt x="778668" y="554831"/>
                </a:lnTo>
                <a:lnTo>
                  <a:pt x="833437" y="528637"/>
                </a:lnTo>
                <a:lnTo>
                  <a:pt x="883443" y="495300"/>
                </a:lnTo>
                <a:lnTo>
                  <a:pt x="900112" y="490537"/>
                </a:lnTo>
                <a:lnTo>
                  <a:pt x="919162" y="485775"/>
                </a:lnTo>
                <a:lnTo>
                  <a:pt x="916781" y="447675"/>
                </a:lnTo>
                <a:lnTo>
                  <a:pt x="954881" y="428625"/>
                </a:lnTo>
                <a:lnTo>
                  <a:pt x="985837" y="407194"/>
                </a:lnTo>
                <a:lnTo>
                  <a:pt x="1000125" y="347662"/>
                </a:lnTo>
                <a:lnTo>
                  <a:pt x="981075" y="316706"/>
                </a:lnTo>
                <a:lnTo>
                  <a:pt x="997743" y="271462"/>
                </a:lnTo>
                <a:lnTo>
                  <a:pt x="1033462" y="233362"/>
                </a:lnTo>
                <a:lnTo>
                  <a:pt x="1097756" y="209550"/>
                </a:lnTo>
                <a:lnTo>
                  <a:pt x="1138238" y="185737"/>
                </a:lnTo>
                <a:lnTo>
                  <a:pt x="1107281" y="154781"/>
                </a:lnTo>
                <a:lnTo>
                  <a:pt x="1052512" y="97631"/>
                </a:lnTo>
                <a:lnTo>
                  <a:pt x="1009650" y="73819"/>
                </a:lnTo>
                <a:lnTo>
                  <a:pt x="995362" y="47625"/>
                </a:lnTo>
                <a:lnTo>
                  <a:pt x="983456" y="64294"/>
                </a:lnTo>
                <a:lnTo>
                  <a:pt x="966787" y="69056"/>
                </a:lnTo>
                <a:lnTo>
                  <a:pt x="935831" y="59531"/>
                </a:lnTo>
                <a:lnTo>
                  <a:pt x="904875" y="23812"/>
                </a:lnTo>
                <a:lnTo>
                  <a:pt x="888206" y="0"/>
                </a:lnTo>
                <a:lnTo>
                  <a:pt x="869156" y="28575"/>
                </a:lnTo>
                <a:lnTo>
                  <a:pt x="871537" y="69056"/>
                </a:lnTo>
                <a:lnTo>
                  <a:pt x="847725" y="100012"/>
                </a:lnTo>
                <a:lnTo>
                  <a:pt x="826293" y="97631"/>
                </a:lnTo>
                <a:lnTo>
                  <a:pt x="800100" y="71437"/>
                </a:lnTo>
                <a:lnTo>
                  <a:pt x="783431" y="57150"/>
                </a:lnTo>
                <a:lnTo>
                  <a:pt x="764381" y="61912"/>
                </a:lnTo>
                <a:lnTo>
                  <a:pt x="747712" y="92869"/>
                </a:lnTo>
                <a:lnTo>
                  <a:pt x="742950" y="107156"/>
                </a:lnTo>
                <a:lnTo>
                  <a:pt x="714375" y="107156"/>
                </a:lnTo>
                <a:lnTo>
                  <a:pt x="700087" y="95250"/>
                </a:lnTo>
                <a:lnTo>
                  <a:pt x="700087" y="66675"/>
                </a:lnTo>
                <a:lnTo>
                  <a:pt x="704850" y="38100"/>
                </a:lnTo>
                <a:lnTo>
                  <a:pt x="692943" y="23812"/>
                </a:lnTo>
                <a:lnTo>
                  <a:pt x="669131" y="26194"/>
                </a:lnTo>
                <a:lnTo>
                  <a:pt x="640556" y="19050"/>
                </a:lnTo>
                <a:lnTo>
                  <a:pt x="604837" y="4762"/>
                </a:lnTo>
                <a:lnTo>
                  <a:pt x="569118" y="4762"/>
                </a:lnTo>
                <a:lnTo>
                  <a:pt x="557212" y="11906"/>
                </a:lnTo>
                <a:lnTo>
                  <a:pt x="438150" y="69056"/>
                </a:lnTo>
                <a:lnTo>
                  <a:pt x="421481" y="169069"/>
                </a:lnTo>
                <a:lnTo>
                  <a:pt x="304800" y="228600"/>
                </a:lnTo>
                <a:lnTo>
                  <a:pt x="276225" y="290512"/>
                </a:lnTo>
                <a:lnTo>
                  <a:pt x="228600" y="285750"/>
                </a:lnTo>
                <a:lnTo>
                  <a:pt x="211931" y="357187"/>
                </a:lnTo>
                <a:lnTo>
                  <a:pt x="207168" y="369094"/>
                </a:lnTo>
                <a:lnTo>
                  <a:pt x="223837" y="404812"/>
                </a:lnTo>
                <a:lnTo>
                  <a:pt x="219075" y="511969"/>
                </a:lnTo>
                <a:lnTo>
                  <a:pt x="195262" y="521494"/>
                </a:lnTo>
                <a:lnTo>
                  <a:pt x="180975" y="502444"/>
                </a:lnTo>
                <a:lnTo>
                  <a:pt x="161925" y="457200"/>
                </a:lnTo>
                <a:lnTo>
                  <a:pt x="128587" y="433387"/>
                </a:lnTo>
                <a:lnTo>
                  <a:pt x="116681" y="409575"/>
                </a:lnTo>
                <a:lnTo>
                  <a:pt x="83343" y="421481"/>
                </a:lnTo>
                <a:lnTo>
                  <a:pt x="78581" y="466725"/>
                </a:lnTo>
                <a:lnTo>
                  <a:pt x="116681" y="514350"/>
                </a:lnTo>
                <a:lnTo>
                  <a:pt x="123825" y="583406"/>
                </a:lnTo>
                <a:lnTo>
                  <a:pt x="152400" y="631031"/>
                </a:lnTo>
                <a:lnTo>
                  <a:pt x="142875" y="657225"/>
                </a:lnTo>
                <a:lnTo>
                  <a:pt x="107156" y="697706"/>
                </a:lnTo>
                <a:lnTo>
                  <a:pt x="42862" y="735806"/>
                </a:lnTo>
                <a:lnTo>
                  <a:pt x="35718" y="769144"/>
                </a:lnTo>
                <a:lnTo>
                  <a:pt x="19050" y="795337"/>
                </a:lnTo>
                <a:lnTo>
                  <a:pt x="0" y="859631"/>
                </a:lnTo>
                <a:lnTo>
                  <a:pt x="19050" y="862012"/>
                </a:lnTo>
                <a:lnTo>
                  <a:pt x="154781" y="828675"/>
                </a:lnTo>
                <a:lnTo>
                  <a:pt x="171450" y="757237"/>
                </a:lnTo>
                <a:lnTo>
                  <a:pt x="259556" y="800100"/>
                </a:lnTo>
                <a:lnTo>
                  <a:pt x="297656" y="700087"/>
                </a:lnTo>
                <a:lnTo>
                  <a:pt x="385762" y="666750"/>
                </a:lnTo>
                <a:lnTo>
                  <a:pt x="435768" y="681037"/>
                </a:lnTo>
                <a:lnTo>
                  <a:pt x="473868" y="702469"/>
                </a:lnTo>
                <a:lnTo>
                  <a:pt x="500062" y="707231"/>
                </a:lnTo>
                <a:lnTo>
                  <a:pt x="516731" y="702469"/>
                </a:lnTo>
                <a:lnTo>
                  <a:pt x="545306" y="671512"/>
                </a:lnTo>
                <a:lnTo>
                  <a:pt x="576262" y="671512"/>
                </a:lnTo>
                <a:lnTo>
                  <a:pt x="631031" y="6500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Freeform 31"/>
          <p:cNvSpPr/>
          <p:nvPr/>
        </p:nvSpPr>
        <p:spPr>
          <a:xfrm>
            <a:off x="9645335" y="3653791"/>
            <a:ext cx="735013" cy="614363"/>
          </a:xfrm>
          <a:custGeom>
            <a:avLst/>
            <a:gdLst>
              <a:gd name="connsiteX0" fmla="*/ 123825 w 735806"/>
              <a:gd name="connsiteY0" fmla="*/ 504825 h 611981"/>
              <a:gd name="connsiteX1" fmla="*/ 207169 w 735806"/>
              <a:gd name="connsiteY1" fmla="*/ 528638 h 611981"/>
              <a:gd name="connsiteX2" fmla="*/ 235744 w 735806"/>
              <a:gd name="connsiteY2" fmla="*/ 535781 h 611981"/>
              <a:gd name="connsiteX3" fmla="*/ 257175 w 735806"/>
              <a:gd name="connsiteY3" fmla="*/ 531019 h 611981"/>
              <a:gd name="connsiteX4" fmla="*/ 259556 w 735806"/>
              <a:gd name="connsiteY4" fmla="*/ 547688 h 611981"/>
              <a:gd name="connsiteX5" fmla="*/ 266700 w 735806"/>
              <a:gd name="connsiteY5" fmla="*/ 604838 h 611981"/>
              <a:gd name="connsiteX6" fmla="*/ 276225 w 735806"/>
              <a:gd name="connsiteY6" fmla="*/ 611981 h 611981"/>
              <a:gd name="connsiteX7" fmla="*/ 276225 w 735806"/>
              <a:gd name="connsiteY7" fmla="*/ 611981 h 611981"/>
              <a:gd name="connsiteX8" fmla="*/ 311944 w 735806"/>
              <a:gd name="connsiteY8" fmla="*/ 592931 h 611981"/>
              <a:gd name="connsiteX9" fmla="*/ 323850 w 735806"/>
              <a:gd name="connsiteY9" fmla="*/ 566738 h 611981"/>
              <a:gd name="connsiteX10" fmla="*/ 340519 w 735806"/>
              <a:gd name="connsiteY10" fmla="*/ 561975 h 611981"/>
              <a:gd name="connsiteX11" fmla="*/ 364331 w 735806"/>
              <a:gd name="connsiteY11" fmla="*/ 585788 h 611981"/>
              <a:gd name="connsiteX12" fmla="*/ 381000 w 735806"/>
              <a:gd name="connsiteY12" fmla="*/ 600075 h 611981"/>
              <a:gd name="connsiteX13" fmla="*/ 400050 w 735806"/>
              <a:gd name="connsiteY13" fmla="*/ 607219 h 611981"/>
              <a:gd name="connsiteX14" fmla="*/ 426244 w 735806"/>
              <a:gd name="connsiteY14" fmla="*/ 573881 h 611981"/>
              <a:gd name="connsiteX15" fmla="*/ 433387 w 735806"/>
              <a:gd name="connsiteY15" fmla="*/ 533400 h 611981"/>
              <a:gd name="connsiteX16" fmla="*/ 447675 w 735806"/>
              <a:gd name="connsiteY16" fmla="*/ 504825 h 611981"/>
              <a:gd name="connsiteX17" fmla="*/ 473869 w 735806"/>
              <a:gd name="connsiteY17" fmla="*/ 542925 h 611981"/>
              <a:gd name="connsiteX18" fmla="*/ 495300 w 735806"/>
              <a:gd name="connsiteY18" fmla="*/ 561975 h 611981"/>
              <a:gd name="connsiteX19" fmla="*/ 516731 w 735806"/>
              <a:gd name="connsiteY19" fmla="*/ 578644 h 611981"/>
              <a:gd name="connsiteX20" fmla="*/ 550069 w 735806"/>
              <a:gd name="connsiteY20" fmla="*/ 566738 h 611981"/>
              <a:gd name="connsiteX21" fmla="*/ 557212 w 735806"/>
              <a:gd name="connsiteY21" fmla="*/ 547688 h 611981"/>
              <a:gd name="connsiteX22" fmla="*/ 557212 w 735806"/>
              <a:gd name="connsiteY22" fmla="*/ 535781 h 611981"/>
              <a:gd name="connsiteX23" fmla="*/ 531019 w 735806"/>
              <a:gd name="connsiteY23" fmla="*/ 511969 h 611981"/>
              <a:gd name="connsiteX24" fmla="*/ 514350 w 735806"/>
              <a:gd name="connsiteY24" fmla="*/ 421481 h 611981"/>
              <a:gd name="connsiteX25" fmla="*/ 514350 w 735806"/>
              <a:gd name="connsiteY25" fmla="*/ 421481 h 611981"/>
              <a:gd name="connsiteX26" fmla="*/ 464344 w 735806"/>
              <a:gd name="connsiteY26" fmla="*/ 445294 h 611981"/>
              <a:gd name="connsiteX27" fmla="*/ 438150 w 735806"/>
              <a:gd name="connsiteY27" fmla="*/ 431006 h 611981"/>
              <a:gd name="connsiteX28" fmla="*/ 426244 w 735806"/>
              <a:gd name="connsiteY28" fmla="*/ 385763 h 611981"/>
              <a:gd name="connsiteX29" fmla="*/ 411956 w 735806"/>
              <a:gd name="connsiteY29" fmla="*/ 381000 h 611981"/>
              <a:gd name="connsiteX30" fmla="*/ 388144 w 735806"/>
              <a:gd name="connsiteY30" fmla="*/ 350044 h 611981"/>
              <a:gd name="connsiteX31" fmla="*/ 409575 w 735806"/>
              <a:gd name="connsiteY31" fmla="*/ 314325 h 611981"/>
              <a:gd name="connsiteX32" fmla="*/ 507206 w 735806"/>
              <a:gd name="connsiteY32" fmla="*/ 338138 h 611981"/>
              <a:gd name="connsiteX33" fmla="*/ 528637 w 735806"/>
              <a:gd name="connsiteY33" fmla="*/ 311944 h 611981"/>
              <a:gd name="connsiteX34" fmla="*/ 626269 w 735806"/>
              <a:gd name="connsiteY34" fmla="*/ 290513 h 611981"/>
              <a:gd name="connsiteX35" fmla="*/ 631031 w 735806"/>
              <a:gd name="connsiteY35" fmla="*/ 240506 h 611981"/>
              <a:gd name="connsiteX36" fmla="*/ 714375 w 735806"/>
              <a:gd name="connsiteY36" fmla="*/ 166688 h 611981"/>
              <a:gd name="connsiteX37" fmla="*/ 735806 w 735806"/>
              <a:gd name="connsiteY37" fmla="*/ 71438 h 611981"/>
              <a:gd name="connsiteX38" fmla="*/ 707231 w 735806"/>
              <a:gd name="connsiteY38" fmla="*/ 0 h 611981"/>
              <a:gd name="connsiteX39" fmla="*/ 614362 w 735806"/>
              <a:gd name="connsiteY39" fmla="*/ 47625 h 611981"/>
              <a:gd name="connsiteX40" fmla="*/ 614362 w 735806"/>
              <a:gd name="connsiteY40" fmla="*/ 66675 h 611981"/>
              <a:gd name="connsiteX41" fmla="*/ 597694 w 735806"/>
              <a:gd name="connsiteY41" fmla="*/ 135731 h 611981"/>
              <a:gd name="connsiteX42" fmla="*/ 566737 w 735806"/>
              <a:gd name="connsiteY42" fmla="*/ 130969 h 611981"/>
              <a:gd name="connsiteX43" fmla="*/ 514350 w 735806"/>
              <a:gd name="connsiteY43" fmla="*/ 164306 h 611981"/>
              <a:gd name="connsiteX44" fmla="*/ 433387 w 735806"/>
              <a:gd name="connsiteY44" fmla="*/ 123825 h 611981"/>
              <a:gd name="connsiteX45" fmla="*/ 402431 w 735806"/>
              <a:gd name="connsiteY45" fmla="*/ 128588 h 611981"/>
              <a:gd name="connsiteX46" fmla="*/ 359569 w 735806"/>
              <a:gd name="connsiteY46" fmla="*/ 154781 h 611981"/>
              <a:gd name="connsiteX47" fmla="*/ 307181 w 735806"/>
              <a:gd name="connsiteY47" fmla="*/ 154781 h 611981"/>
              <a:gd name="connsiteX48" fmla="*/ 280987 w 735806"/>
              <a:gd name="connsiteY48" fmla="*/ 188119 h 611981"/>
              <a:gd name="connsiteX49" fmla="*/ 209550 w 735806"/>
              <a:gd name="connsiteY49" fmla="*/ 171450 h 611981"/>
              <a:gd name="connsiteX50" fmla="*/ 154781 w 735806"/>
              <a:gd name="connsiteY50" fmla="*/ 197644 h 611981"/>
              <a:gd name="connsiteX51" fmla="*/ 126206 w 735806"/>
              <a:gd name="connsiteY51" fmla="*/ 176213 h 611981"/>
              <a:gd name="connsiteX52" fmla="*/ 111919 w 735806"/>
              <a:gd name="connsiteY52" fmla="*/ 176213 h 611981"/>
              <a:gd name="connsiteX53" fmla="*/ 107156 w 735806"/>
              <a:gd name="connsiteY53" fmla="*/ 164306 h 611981"/>
              <a:gd name="connsiteX54" fmla="*/ 9525 w 735806"/>
              <a:gd name="connsiteY54" fmla="*/ 159544 h 611981"/>
              <a:gd name="connsiteX55" fmla="*/ 0 w 735806"/>
              <a:gd name="connsiteY55" fmla="*/ 190500 h 611981"/>
              <a:gd name="connsiteX56" fmla="*/ 2381 w 735806"/>
              <a:gd name="connsiteY56" fmla="*/ 261938 h 611981"/>
              <a:gd name="connsiteX57" fmla="*/ 30956 w 735806"/>
              <a:gd name="connsiteY57" fmla="*/ 278606 h 611981"/>
              <a:gd name="connsiteX58" fmla="*/ 47625 w 735806"/>
              <a:gd name="connsiteY58" fmla="*/ 285750 h 611981"/>
              <a:gd name="connsiteX59" fmla="*/ 69056 w 735806"/>
              <a:gd name="connsiteY59" fmla="*/ 292894 h 611981"/>
              <a:gd name="connsiteX60" fmla="*/ 80962 w 735806"/>
              <a:gd name="connsiteY60" fmla="*/ 319088 h 611981"/>
              <a:gd name="connsiteX61" fmla="*/ 109537 w 735806"/>
              <a:gd name="connsiteY61" fmla="*/ 340519 h 611981"/>
              <a:gd name="connsiteX62" fmla="*/ 111919 w 735806"/>
              <a:gd name="connsiteY62" fmla="*/ 390525 h 611981"/>
              <a:gd name="connsiteX63" fmla="*/ 128587 w 735806"/>
              <a:gd name="connsiteY63" fmla="*/ 428625 h 611981"/>
              <a:gd name="connsiteX64" fmla="*/ 104775 w 735806"/>
              <a:gd name="connsiteY64" fmla="*/ 445294 h 611981"/>
              <a:gd name="connsiteX65" fmla="*/ 123825 w 735806"/>
              <a:gd name="connsiteY65" fmla="*/ 504825 h 611981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66700 w 735806"/>
              <a:gd name="connsiteY5" fmla="*/ 604838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59556 w 735806"/>
              <a:gd name="connsiteY5" fmla="*/ 592932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35806" h="614362">
                <a:moveTo>
                  <a:pt x="123825" y="504825"/>
                </a:moveTo>
                <a:lnTo>
                  <a:pt x="207169" y="528638"/>
                </a:lnTo>
                <a:lnTo>
                  <a:pt x="235744" y="535781"/>
                </a:lnTo>
                <a:lnTo>
                  <a:pt x="257175" y="531019"/>
                </a:lnTo>
                <a:lnTo>
                  <a:pt x="259556" y="547688"/>
                </a:lnTo>
                <a:lnTo>
                  <a:pt x="259556" y="592932"/>
                </a:lnTo>
                <a:lnTo>
                  <a:pt x="276225" y="611981"/>
                </a:lnTo>
                <a:lnTo>
                  <a:pt x="276225" y="611981"/>
                </a:lnTo>
                <a:lnTo>
                  <a:pt x="311944" y="614362"/>
                </a:lnTo>
                <a:lnTo>
                  <a:pt x="323850" y="566738"/>
                </a:lnTo>
                <a:lnTo>
                  <a:pt x="340519" y="561975"/>
                </a:lnTo>
                <a:lnTo>
                  <a:pt x="364331" y="585788"/>
                </a:lnTo>
                <a:lnTo>
                  <a:pt x="381000" y="600075"/>
                </a:lnTo>
                <a:lnTo>
                  <a:pt x="400050" y="607219"/>
                </a:lnTo>
                <a:lnTo>
                  <a:pt x="426244" y="573881"/>
                </a:lnTo>
                <a:lnTo>
                  <a:pt x="433387" y="533400"/>
                </a:lnTo>
                <a:lnTo>
                  <a:pt x="447675" y="504825"/>
                </a:lnTo>
                <a:lnTo>
                  <a:pt x="473869" y="542925"/>
                </a:lnTo>
                <a:lnTo>
                  <a:pt x="495300" y="561975"/>
                </a:lnTo>
                <a:lnTo>
                  <a:pt x="516731" y="578644"/>
                </a:lnTo>
                <a:lnTo>
                  <a:pt x="550069" y="566738"/>
                </a:lnTo>
                <a:lnTo>
                  <a:pt x="557212" y="547688"/>
                </a:lnTo>
                <a:lnTo>
                  <a:pt x="557212" y="535781"/>
                </a:lnTo>
                <a:lnTo>
                  <a:pt x="531019" y="511969"/>
                </a:lnTo>
                <a:lnTo>
                  <a:pt x="514350" y="421481"/>
                </a:lnTo>
                <a:lnTo>
                  <a:pt x="514350" y="421481"/>
                </a:lnTo>
                <a:lnTo>
                  <a:pt x="464344" y="445294"/>
                </a:lnTo>
                <a:lnTo>
                  <a:pt x="438150" y="431006"/>
                </a:lnTo>
                <a:lnTo>
                  <a:pt x="426244" y="385763"/>
                </a:lnTo>
                <a:lnTo>
                  <a:pt x="411956" y="381000"/>
                </a:lnTo>
                <a:lnTo>
                  <a:pt x="388144" y="350044"/>
                </a:lnTo>
                <a:lnTo>
                  <a:pt x="409575" y="314325"/>
                </a:lnTo>
                <a:lnTo>
                  <a:pt x="507206" y="338138"/>
                </a:lnTo>
                <a:lnTo>
                  <a:pt x="528637" y="311944"/>
                </a:lnTo>
                <a:lnTo>
                  <a:pt x="626269" y="290513"/>
                </a:lnTo>
                <a:lnTo>
                  <a:pt x="631031" y="240506"/>
                </a:lnTo>
                <a:lnTo>
                  <a:pt x="714375" y="166688"/>
                </a:lnTo>
                <a:lnTo>
                  <a:pt x="735806" y="71438"/>
                </a:lnTo>
                <a:lnTo>
                  <a:pt x="707231" y="0"/>
                </a:lnTo>
                <a:lnTo>
                  <a:pt x="614362" y="47625"/>
                </a:lnTo>
                <a:lnTo>
                  <a:pt x="614362" y="66675"/>
                </a:lnTo>
                <a:lnTo>
                  <a:pt x="597694" y="135731"/>
                </a:lnTo>
                <a:lnTo>
                  <a:pt x="566737" y="130969"/>
                </a:lnTo>
                <a:lnTo>
                  <a:pt x="514350" y="164306"/>
                </a:lnTo>
                <a:lnTo>
                  <a:pt x="433387" y="123825"/>
                </a:lnTo>
                <a:lnTo>
                  <a:pt x="402431" y="128588"/>
                </a:lnTo>
                <a:lnTo>
                  <a:pt x="359569" y="154781"/>
                </a:lnTo>
                <a:lnTo>
                  <a:pt x="307181" y="154781"/>
                </a:lnTo>
                <a:lnTo>
                  <a:pt x="280987" y="188119"/>
                </a:lnTo>
                <a:lnTo>
                  <a:pt x="209550" y="171450"/>
                </a:lnTo>
                <a:lnTo>
                  <a:pt x="154781" y="197644"/>
                </a:lnTo>
                <a:lnTo>
                  <a:pt x="126206" y="176213"/>
                </a:lnTo>
                <a:lnTo>
                  <a:pt x="111919" y="176213"/>
                </a:lnTo>
                <a:lnTo>
                  <a:pt x="107156" y="164306"/>
                </a:lnTo>
                <a:lnTo>
                  <a:pt x="9525" y="159544"/>
                </a:lnTo>
                <a:lnTo>
                  <a:pt x="0" y="190500"/>
                </a:lnTo>
                <a:cubicBezTo>
                  <a:pt x="794" y="214313"/>
                  <a:pt x="1587" y="238125"/>
                  <a:pt x="2381" y="261938"/>
                </a:cubicBezTo>
                <a:lnTo>
                  <a:pt x="30956" y="278606"/>
                </a:lnTo>
                <a:lnTo>
                  <a:pt x="47625" y="285750"/>
                </a:lnTo>
                <a:lnTo>
                  <a:pt x="69056" y="292894"/>
                </a:lnTo>
                <a:lnTo>
                  <a:pt x="80962" y="319088"/>
                </a:lnTo>
                <a:lnTo>
                  <a:pt x="109537" y="340519"/>
                </a:lnTo>
                <a:lnTo>
                  <a:pt x="111919" y="390525"/>
                </a:lnTo>
                <a:lnTo>
                  <a:pt x="128587" y="428625"/>
                </a:lnTo>
                <a:lnTo>
                  <a:pt x="104775" y="445294"/>
                </a:lnTo>
                <a:lnTo>
                  <a:pt x="123825" y="504825"/>
                </a:lnTo>
                <a:close/>
              </a:path>
            </a:pathLst>
          </a:custGeom>
          <a:ln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" name="Freeform 32"/>
          <p:cNvSpPr/>
          <p:nvPr/>
        </p:nvSpPr>
        <p:spPr>
          <a:xfrm>
            <a:off x="11009775" y="3801759"/>
            <a:ext cx="207963" cy="295275"/>
          </a:xfrm>
          <a:custGeom>
            <a:avLst/>
            <a:gdLst>
              <a:gd name="connsiteX0" fmla="*/ 195262 w 207168"/>
              <a:gd name="connsiteY0" fmla="*/ 0 h 295275"/>
              <a:gd name="connsiteX1" fmla="*/ 64293 w 207168"/>
              <a:gd name="connsiteY1" fmla="*/ 45244 h 295275"/>
              <a:gd name="connsiteX2" fmla="*/ 9525 w 207168"/>
              <a:gd name="connsiteY2" fmla="*/ 90488 h 295275"/>
              <a:gd name="connsiteX3" fmla="*/ 2381 w 207168"/>
              <a:gd name="connsiteY3" fmla="*/ 152400 h 295275"/>
              <a:gd name="connsiteX4" fmla="*/ 0 w 207168"/>
              <a:gd name="connsiteY4" fmla="*/ 197644 h 295275"/>
              <a:gd name="connsiteX5" fmla="*/ 7143 w 207168"/>
              <a:gd name="connsiteY5" fmla="*/ 204788 h 295275"/>
              <a:gd name="connsiteX6" fmla="*/ 4762 w 207168"/>
              <a:gd name="connsiteY6" fmla="*/ 228600 h 295275"/>
              <a:gd name="connsiteX7" fmla="*/ 30956 w 207168"/>
              <a:gd name="connsiteY7" fmla="*/ 252413 h 295275"/>
              <a:gd name="connsiteX8" fmla="*/ 52387 w 207168"/>
              <a:gd name="connsiteY8" fmla="*/ 295275 h 295275"/>
              <a:gd name="connsiteX9" fmla="*/ 69056 w 207168"/>
              <a:gd name="connsiteY9" fmla="*/ 288131 h 295275"/>
              <a:gd name="connsiteX10" fmla="*/ 69056 w 207168"/>
              <a:gd name="connsiteY10" fmla="*/ 259556 h 295275"/>
              <a:gd name="connsiteX11" fmla="*/ 88106 w 207168"/>
              <a:gd name="connsiteY11" fmla="*/ 233363 h 295275"/>
              <a:gd name="connsiteX12" fmla="*/ 104775 w 207168"/>
              <a:gd name="connsiteY12" fmla="*/ 228600 h 295275"/>
              <a:gd name="connsiteX13" fmla="*/ 176212 w 207168"/>
              <a:gd name="connsiteY13" fmla="*/ 161925 h 295275"/>
              <a:gd name="connsiteX14" fmla="*/ 180975 w 207168"/>
              <a:gd name="connsiteY14" fmla="*/ 128588 h 295275"/>
              <a:gd name="connsiteX15" fmla="*/ 185737 w 207168"/>
              <a:gd name="connsiteY15" fmla="*/ 97631 h 295275"/>
              <a:gd name="connsiteX16" fmla="*/ 185737 w 207168"/>
              <a:gd name="connsiteY16" fmla="*/ 88106 h 295275"/>
              <a:gd name="connsiteX17" fmla="*/ 207168 w 207168"/>
              <a:gd name="connsiteY17" fmla="*/ 59531 h 295275"/>
              <a:gd name="connsiteX18" fmla="*/ 195262 w 207168"/>
              <a:gd name="connsiteY18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7168" h="295275">
                <a:moveTo>
                  <a:pt x="195262" y="0"/>
                </a:moveTo>
                <a:lnTo>
                  <a:pt x="64293" y="45244"/>
                </a:lnTo>
                <a:lnTo>
                  <a:pt x="9525" y="90488"/>
                </a:lnTo>
                <a:lnTo>
                  <a:pt x="2381" y="152400"/>
                </a:lnTo>
                <a:lnTo>
                  <a:pt x="0" y="197644"/>
                </a:lnTo>
                <a:lnTo>
                  <a:pt x="7143" y="204788"/>
                </a:lnTo>
                <a:lnTo>
                  <a:pt x="4762" y="228600"/>
                </a:lnTo>
                <a:lnTo>
                  <a:pt x="30956" y="252413"/>
                </a:lnTo>
                <a:lnTo>
                  <a:pt x="52387" y="295275"/>
                </a:lnTo>
                <a:lnTo>
                  <a:pt x="69056" y="288131"/>
                </a:lnTo>
                <a:lnTo>
                  <a:pt x="69056" y="259556"/>
                </a:lnTo>
                <a:lnTo>
                  <a:pt x="88106" y="233363"/>
                </a:lnTo>
                <a:lnTo>
                  <a:pt x="104775" y="228600"/>
                </a:lnTo>
                <a:lnTo>
                  <a:pt x="176212" y="161925"/>
                </a:lnTo>
                <a:lnTo>
                  <a:pt x="180975" y="128588"/>
                </a:lnTo>
                <a:lnTo>
                  <a:pt x="185737" y="97631"/>
                </a:lnTo>
                <a:lnTo>
                  <a:pt x="185737" y="88106"/>
                </a:lnTo>
                <a:lnTo>
                  <a:pt x="207168" y="59531"/>
                </a:lnTo>
                <a:lnTo>
                  <a:pt x="19526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Freeform 33"/>
          <p:cNvSpPr/>
          <p:nvPr/>
        </p:nvSpPr>
        <p:spPr>
          <a:xfrm>
            <a:off x="11177514" y="3843514"/>
            <a:ext cx="217488" cy="414338"/>
          </a:xfrm>
          <a:custGeom>
            <a:avLst/>
            <a:gdLst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35718 w 216693"/>
              <a:gd name="connsiteY18" fmla="*/ 19050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26193 w 216693"/>
              <a:gd name="connsiteY18" fmla="*/ 26194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35718 w 216693"/>
              <a:gd name="connsiteY17" fmla="*/ 21431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23812 w 216693"/>
              <a:gd name="connsiteY17" fmla="*/ 19050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6693" h="414337">
                <a:moveTo>
                  <a:pt x="0" y="185737"/>
                </a:moveTo>
                <a:lnTo>
                  <a:pt x="40481" y="257174"/>
                </a:lnTo>
                <a:lnTo>
                  <a:pt x="59531" y="278606"/>
                </a:lnTo>
                <a:lnTo>
                  <a:pt x="71437" y="311943"/>
                </a:lnTo>
                <a:lnTo>
                  <a:pt x="73818" y="345281"/>
                </a:lnTo>
                <a:lnTo>
                  <a:pt x="111918" y="395287"/>
                </a:lnTo>
                <a:lnTo>
                  <a:pt x="130968" y="390524"/>
                </a:lnTo>
                <a:lnTo>
                  <a:pt x="157162" y="414337"/>
                </a:lnTo>
                <a:lnTo>
                  <a:pt x="192881" y="404812"/>
                </a:lnTo>
                <a:lnTo>
                  <a:pt x="185737" y="311943"/>
                </a:lnTo>
                <a:lnTo>
                  <a:pt x="216693" y="259556"/>
                </a:lnTo>
                <a:lnTo>
                  <a:pt x="216693" y="130968"/>
                </a:lnTo>
                <a:lnTo>
                  <a:pt x="211931" y="83343"/>
                </a:lnTo>
                <a:lnTo>
                  <a:pt x="142875" y="30956"/>
                </a:lnTo>
                <a:lnTo>
                  <a:pt x="116681" y="9524"/>
                </a:lnTo>
                <a:lnTo>
                  <a:pt x="78581" y="7143"/>
                </a:lnTo>
                <a:lnTo>
                  <a:pt x="30956" y="0"/>
                </a:lnTo>
                <a:cubicBezTo>
                  <a:pt x="28575" y="6350"/>
                  <a:pt x="24606" y="14288"/>
                  <a:pt x="23812" y="19050"/>
                </a:cubicBezTo>
                <a:cubicBezTo>
                  <a:pt x="23018" y="23812"/>
                  <a:pt x="23812" y="16669"/>
                  <a:pt x="26193" y="28575"/>
                </a:cubicBezTo>
                <a:cubicBezTo>
                  <a:pt x="28574" y="40481"/>
                  <a:pt x="34131" y="69850"/>
                  <a:pt x="38100" y="90487"/>
                </a:cubicBezTo>
                <a:lnTo>
                  <a:pt x="11906" y="116681"/>
                </a:lnTo>
                <a:cubicBezTo>
                  <a:pt x="11112" y="139700"/>
                  <a:pt x="10319" y="162718"/>
                  <a:pt x="0" y="185737"/>
                </a:cubicBez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240773" y="3609341"/>
            <a:ext cx="334962" cy="301625"/>
          </a:xfrm>
          <a:custGeom>
            <a:avLst/>
            <a:gdLst>
              <a:gd name="connsiteX0" fmla="*/ 104775 w 335757"/>
              <a:gd name="connsiteY0" fmla="*/ 302419 h 302419"/>
              <a:gd name="connsiteX1" fmla="*/ 247650 w 335757"/>
              <a:gd name="connsiteY1" fmla="*/ 276225 h 302419"/>
              <a:gd name="connsiteX2" fmla="*/ 280988 w 335757"/>
              <a:gd name="connsiteY2" fmla="*/ 209550 h 302419"/>
              <a:gd name="connsiteX3" fmla="*/ 302419 w 335757"/>
              <a:gd name="connsiteY3" fmla="*/ 173832 h 302419"/>
              <a:gd name="connsiteX4" fmla="*/ 316707 w 335757"/>
              <a:gd name="connsiteY4" fmla="*/ 138113 h 302419"/>
              <a:gd name="connsiteX5" fmla="*/ 335757 w 335757"/>
              <a:gd name="connsiteY5" fmla="*/ 114300 h 302419"/>
              <a:gd name="connsiteX6" fmla="*/ 314325 w 335757"/>
              <a:gd name="connsiteY6" fmla="*/ 66675 h 302419"/>
              <a:gd name="connsiteX7" fmla="*/ 309563 w 335757"/>
              <a:gd name="connsiteY7" fmla="*/ 30957 h 302419"/>
              <a:gd name="connsiteX8" fmla="*/ 252413 w 335757"/>
              <a:gd name="connsiteY8" fmla="*/ 7144 h 302419"/>
              <a:gd name="connsiteX9" fmla="*/ 216694 w 335757"/>
              <a:gd name="connsiteY9" fmla="*/ 0 h 302419"/>
              <a:gd name="connsiteX10" fmla="*/ 169069 w 335757"/>
              <a:gd name="connsiteY10" fmla="*/ 16669 h 302419"/>
              <a:gd name="connsiteX11" fmla="*/ 135732 w 335757"/>
              <a:gd name="connsiteY11" fmla="*/ 40482 h 302419"/>
              <a:gd name="connsiteX12" fmla="*/ 66675 w 335757"/>
              <a:gd name="connsiteY12" fmla="*/ 102394 h 302419"/>
              <a:gd name="connsiteX13" fmla="*/ 76200 w 335757"/>
              <a:gd name="connsiteY13" fmla="*/ 176213 h 302419"/>
              <a:gd name="connsiteX14" fmla="*/ 0 w 335757"/>
              <a:gd name="connsiteY14" fmla="*/ 221457 h 302419"/>
              <a:gd name="connsiteX15" fmla="*/ 104775 w 335757"/>
              <a:gd name="connsiteY15" fmla="*/ 302419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5757" h="302419">
                <a:moveTo>
                  <a:pt x="104775" y="302419"/>
                </a:moveTo>
                <a:lnTo>
                  <a:pt x="247650" y="276225"/>
                </a:lnTo>
                <a:lnTo>
                  <a:pt x="280988" y="209550"/>
                </a:lnTo>
                <a:lnTo>
                  <a:pt x="302419" y="173832"/>
                </a:lnTo>
                <a:lnTo>
                  <a:pt x="316707" y="138113"/>
                </a:lnTo>
                <a:lnTo>
                  <a:pt x="335757" y="114300"/>
                </a:lnTo>
                <a:lnTo>
                  <a:pt x="314325" y="66675"/>
                </a:lnTo>
                <a:lnTo>
                  <a:pt x="309563" y="30957"/>
                </a:lnTo>
                <a:lnTo>
                  <a:pt x="252413" y="7144"/>
                </a:lnTo>
                <a:lnTo>
                  <a:pt x="216694" y="0"/>
                </a:lnTo>
                <a:lnTo>
                  <a:pt x="169069" y="16669"/>
                </a:lnTo>
                <a:lnTo>
                  <a:pt x="135732" y="40482"/>
                </a:lnTo>
                <a:lnTo>
                  <a:pt x="66675" y="102394"/>
                </a:lnTo>
                <a:lnTo>
                  <a:pt x="76200" y="176213"/>
                </a:lnTo>
                <a:lnTo>
                  <a:pt x="0" y="221457"/>
                </a:lnTo>
                <a:lnTo>
                  <a:pt x="104775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Freeform 35"/>
          <p:cNvSpPr/>
          <p:nvPr/>
        </p:nvSpPr>
        <p:spPr>
          <a:xfrm>
            <a:off x="10640698" y="3101341"/>
            <a:ext cx="1119187" cy="736600"/>
          </a:xfrm>
          <a:custGeom>
            <a:avLst/>
            <a:gdLst>
              <a:gd name="connsiteX0" fmla="*/ 723900 w 1119188"/>
              <a:gd name="connsiteY0" fmla="*/ 554831 h 735806"/>
              <a:gd name="connsiteX1" fmla="*/ 716757 w 1119188"/>
              <a:gd name="connsiteY1" fmla="*/ 497681 h 735806"/>
              <a:gd name="connsiteX2" fmla="*/ 702469 w 1119188"/>
              <a:gd name="connsiteY2" fmla="*/ 473869 h 735806"/>
              <a:gd name="connsiteX3" fmla="*/ 716757 w 1119188"/>
              <a:gd name="connsiteY3" fmla="*/ 459581 h 735806"/>
              <a:gd name="connsiteX4" fmla="*/ 766763 w 1119188"/>
              <a:gd name="connsiteY4" fmla="*/ 461963 h 735806"/>
              <a:gd name="connsiteX5" fmla="*/ 764382 w 1119188"/>
              <a:gd name="connsiteY5" fmla="*/ 426244 h 735806"/>
              <a:gd name="connsiteX6" fmla="*/ 773907 w 1119188"/>
              <a:gd name="connsiteY6" fmla="*/ 407194 h 735806"/>
              <a:gd name="connsiteX7" fmla="*/ 819150 w 1119188"/>
              <a:gd name="connsiteY7" fmla="*/ 376238 h 735806"/>
              <a:gd name="connsiteX8" fmla="*/ 816769 w 1119188"/>
              <a:gd name="connsiteY8" fmla="*/ 283369 h 735806"/>
              <a:gd name="connsiteX9" fmla="*/ 840582 w 1119188"/>
              <a:gd name="connsiteY9" fmla="*/ 273844 h 735806"/>
              <a:gd name="connsiteX10" fmla="*/ 881063 w 1119188"/>
              <a:gd name="connsiteY10" fmla="*/ 321469 h 735806"/>
              <a:gd name="connsiteX11" fmla="*/ 909638 w 1119188"/>
              <a:gd name="connsiteY11" fmla="*/ 307181 h 735806"/>
              <a:gd name="connsiteX12" fmla="*/ 919163 w 1119188"/>
              <a:gd name="connsiteY12" fmla="*/ 264319 h 735806"/>
              <a:gd name="connsiteX13" fmla="*/ 952500 w 1119188"/>
              <a:gd name="connsiteY13" fmla="*/ 259556 h 735806"/>
              <a:gd name="connsiteX14" fmla="*/ 1004888 w 1119188"/>
              <a:gd name="connsiteY14" fmla="*/ 204788 h 735806"/>
              <a:gd name="connsiteX15" fmla="*/ 1035844 w 1119188"/>
              <a:gd name="connsiteY15" fmla="*/ 180975 h 735806"/>
              <a:gd name="connsiteX16" fmla="*/ 1104900 w 1119188"/>
              <a:gd name="connsiteY16" fmla="*/ 157163 h 735806"/>
              <a:gd name="connsiteX17" fmla="*/ 1116807 w 1119188"/>
              <a:gd name="connsiteY17" fmla="*/ 83344 h 735806"/>
              <a:gd name="connsiteX18" fmla="*/ 1116807 w 1119188"/>
              <a:gd name="connsiteY18" fmla="*/ 57150 h 735806"/>
              <a:gd name="connsiteX19" fmla="*/ 1119188 w 1119188"/>
              <a:gd name="connsiteY19" fmla="*/ 35719 h 735806"/>
              <a:gd name="connsiteX20" fmla="*/ 1104900 w 1119188"/>
              <a:gd name="connsiteY20" fmla="*/ 0 h 735806"/>
              <a:gd name="connsiteX21" fmla="*/ 1069182 w 1119188"/>
              <a:gd name="connsiteY21" fmla="*/ 7144 h 735806"/>
              <a:gd name="connsiteX22" fmla="*/ 992982 w 1119188"/>
              <a:gd name="connsiteY22" fmla="*/ 9525 h 735806"/>
              <a:gd name="connsiteX23" fmla="*/ 954882 w 1119188"/>
              <a:gd name="connsiteY23" fmla="*/ 38100 h 735806"/>
              <a:gd name="connsiteX24" fmla="*/ 931069 w 1119188"/>
              <a:gd name="connsiteY24" fmla="*/ 42863 h 735806"/>
              <a:gd name="connsiteX25" fmla="*/ 904875 w 1119188"/>
              <a:gd name="connsiteY25" fmla="*/ 42863 h 735806"/>
              <a:gd name="connsiteX26" fmla="*/ 831057 w 1119188"/>
              <a:gd name="connsiteY26" fmla="*/ 85725 h 735806"/>
              <a:gd name="connsiteX27" fmla="*/ 776288 w 1119188"/>
              <a:gd name="connsiteY27" fmla="*/ 104775 h 735806"/>
              <a:gd name="connsiteX28" fmla="*/ 707232 w 1119188"/>
              <a:gd name="connsiteY28" fmla="*/ 180975 h 735806"/>
              <a:gd name="connsiteX29" fmla="*/ 692944 w 1119188"/>
              <a:gd name="connsiteY29" fmla="*/ 195263 h 735806"/>
              <a:gd name="connsiteX30" fmla="*/ 626269 w 1119188"/>
              <a:gd name="connsiteY30" fmla="*/ 192881 h 735806"/>
              <a:gd name="connsiteX31" fmla="*/ 619125 w 1119188"/>
              <a:gd name="connsiteY31" fmla="*/ 207169 h 735806"/>
              <a:gd name="connsiteX32" fmla="*/ 519113 w 1119188"/>
              <a:gd name="connsiteY32" fmla="*/ 211931 h 735806"/>
              <a:gd name="connsiteX33" fmla="*/ 492919 w 1119188"/>
              <a:gd name="connsiteY33" fmla="*/ 230981 h 735806"/>
              <a:gd name="connsiteX34" fmla="*/ 459582 w 1119188"/>
              <a:gd name="connsiteY34" fmla="*/ 245269 h 735806"/>
              <a:gd name="connsiteX35" fmla="*/ 433388 w 1119188"/>
              <a:gd name="connsiteY35" fmla="*/ 271463 h 735806"/>
              <a:gd name="connsiteX36" fmla="*/ 416719 w 1119188"/>
              <a:gd name="connsiteY36" fmla="*/ 278606 h 735806"/>
              <a:gd name="connsiteX37" fmla="*/ 378619 w 1119188"/>
              <a:gd name="connsiteY37" fmla="*/ 278606 h 735806"/>
              <a:gd name="connsiteX38" fmla="*/ 335757 w 1119188"/>
              <a:gd name="connsiteY38" fmla="*/ 250031 h 735806"/>
              <a:gd name="connsiteX39" fmla="*/ 250032 w 1119188"/>
              <a:gd name="connsiteY39" fmla="*/ 250031 h 735806"/>
              <a:gd name="connsiteX40" fmla="*/ 211932 w 1119188"/>
              <a:gd name="connsiteY40" fmla="*/ 240506 h 735806"/>
              <a:gd name="connsiteX41" fmla="*/ 188119 w 1119188"/>
              <a:gd name="connsiteY41" fmla="*/ 221456 h 735806"/>
              <a:gd name="connsiteX42" fmla="*/ 171450 w 1119188"/>
              <a:gd name="connsiteY42" fmla="*/ 207169 h 735806"/>
              <a:gd name="connsiteX43" fmla="*/ 150019 w 1119188"/>
              <a:gd name="connsiteY43" fmla="*/ 202406 h 735806"/>
              <a:gd name="connsiteX44" fmla="*/ 126207 w 1119188"/>
              <a:gd name="connsiteY44" fmla="*/ 209550 h 735806"/>
              <a:gd name="connsiteX45" fmla="*/ 85725 w 1119188"/>
              <a:gd name="connsiteY45" fmla="*/ 226219 h 735806"/>
              <a:gd name="connsiteX46" fmla="*/ 54769 w 1119188"/>
              <a:gd name="connsiteY46" fmla="*/ 245269 h 735806"/>
              <a:gd name="connsiteX47" fmla="*/ 16669 w 1119188"/>
              <a:gd name="connsiteY47" fmla="*/ 254794 h 735806"/>
              <a:gd name="connsiteX48" fmla="*/ 0 w 1119188"/>
              <a:gd name="connsiteY48" fmla="*/ 261938 h 735806"/>
              <a:gd name="connsiteX49" fmla="*/ 28575 w 1119188"/>
              <a:gd name="connsiteY49" fmla="*/ 278606 h 735806"/>
              <a:gd name="connsiteX50" fmla="*/ 59532 w 1119188"/>
              <a:gd name="connsiteY50" fmla="*/ 278606 h 735806"/>
              <a:gd name="connsiteX51" fmla="*/ 80963 w 1119188"/>
              <a:gd name="connsiteY51" fmla="*/ 278606 h 735806"/>
              <a:gd name="connsiteX52" fmla="*/ 88107 w 1119188"/>
              <a:gd name="connsiteY52" fmla="*/ 276225 h 735806"/>
              <a:gd name="connsiteX53" fmla="*/ 100013 w 1119188"/>
              <a:gd name="connsiteY53" fmla="*/ 261938 h 735806"/>
              <a:gd name="connsiteX54" fmla="*/ 119063 w 1119188"/>
              <a:gd name="connsiteY54" fmla="*/ 259556 h 735806"/>
              <a:gd name="connsiteX55" fmla="*/ 142875 w 1119188"/>
              <a:gd name="connsiteY55" fmla="*/ 257175 h 735806"/>
              <a:gd name="connsiteX56" fmla="*/ 154782 w 1119188"/>
              <a:gd name="connsiteY56" fmla="*/ 271463 h 735806"/>
              <a:gd name="connsiteX57" fmla="*/ 145257 w 1119188"/>
              <a:gd name="connsiteY57" fmla="*/ 292894 h 735806"/>
              <a:gd name="connsiteX58" fmla="*/ 114300 w 1119188"/>
              <a:gd name="connsiteY58" fmla="*/ 304800 h 735806"/>
              <a:gd name="connsiteX59" fmla="*/ 78582 w 1119188"/>
              <a:gd name="connsiteY59" fmla="*/ 397669 h 735806"/>
              <a:gd name="connsiteX60" fmla="*/ 97632 w 1119188"/>
              <a:gd name="connsiteY60" fmla="*/ 421481 h 735806"/>
              <a:gd name="connsiteX61" fmla="*/ 102394 w 1119188"/>
              <a:gd name="connsiteY61" fmla="*/ 464344 h 735806"/>
              <a:gd name="connsiteX62" fmla="*/ 107157 w 1119188"/>
              <a:gd name="connsiteY62" fmla="*/ 481013 h 735806"/>
              <a:gd name="connsiteX63" fmla="*/ 142875 w 1119188"/>
              <a:gd name="connsiteY63" fmla="*/ 471488 h 735806"/>
              <a:gd name="connsiteX64" fmla="*/ 178594 w 1119188"/>
              <a:gd name="connsiteY64" fmla="*/ 459581 h 735806"/>
              <a:gd name="connsiteX65" fmla="*/ 228600 w 1119188"/>
              <a:gd name="connsiteY65" fmla="*/ 471488 h 735806"/>
              <a:gd name="connsiteX66" fmla="*/ 266700 w 1119188"/>
              <a:gd name="connsiteY66" fmla="*/ 481013 h 735806"/>
              <a:gd name="connsiteX67" fmla="*/ 319088 w 1119188"/>
              <a:gd name="connsiteY67" fmla="*/ 478631 h 735806"/>
              <a:gd name="connsiteX68" fmla="*/ 359569 w 1119188"/>
              <a:gd name="connsiteY68" fmla="*/ 461963 h 735806"/>
              <a:gd name="connsiteX69" fmla="*/ 395288 w 1119188"/>
              <a:gd name="connsiteY69" fmla="*/ 442913 h 735806"/>
              <a:gd name="connsiteX70" fmla="*/ 433388 w 1119188"/>
              <a:gd name="connsiteY70" fmla="*/ 450056 h 735806"/>
              <a:gd name="connsiteX71" fmla="*/ 473869 w 1119188"/>
              <a:gd name="connsiteY71" fmla="*/ 469106 h 735806"/>
              <a:gd name="connsiteX72" fmla="*/ 519113 w 1119188"/>
              <a:gd name="connsiteY72" fmla="*/ 495300 h 735806"/>
              <a:gd name="connsiteX73" fmla="*/ 550069 w 1119188"/>
              <a:gd name="connsiteY73" fmla="*/ 521494 h 735806"/>
              <a:gd name="connsiteX74" fmla="*/ 554832 w 1119188"/>
              <a:gd name="connsiteY74" fmla="*/ 559594 h 735806"/>
              <a:gd name="connsiteX75" fmla="*/ 550069 w 1119188"/>
              <a:gd name="connsiteY75" fmla="*/ 614363 h 735806"/>
              <a:gd name="connsiteX76" fmla="*/ 545307 w 1119188"/>
              <a:gd name="connsiteY76" fmla="*/ 645319 h 735806"/>
              <a:gd name="connsiteX77" fmla="*/ 519113 w 1119188"/>
              <a:gd name="connsiteY77" fmla="*/ 657225 h 735806"/>
              <a:gd name="connsiteX78" fmla="*/ 502444 w 1119188"/>
              <a:gd name="connsiteY78" fmla="*/ 673894 h 735806"/>
              <a:gd name="connsiteX79" fmla="*/ 504825 w 1119188"/>
              <a:gd name="connsiteY79" fmla="*/ 707231 h 735806"/>
              <a:gd name="connsiteX80" fmla="*/ 523875 w 1119188"/>
              <a:gd name="connsiteY80" fmla="*/ 731044 h 735806"/>
              <a:gd name="connsiteX81" fmla="*/ 604838 w 1119188"/>
              <a:gd name="connsiteY81" fmla="*/ 735806 h 735806"/>
              <a:gd name="connsiteX82" fmla="*/ 671513 w 1119188"/>
              <a:gd name="connsiteY82" fmla="*/ 685800 h 735806"/>
              <a:gd name="connsiteX83" fmla="*/ 671513 w 1119188"/>
              <a:gd name="connsiteY83" fmla="*/ 604838 h 735806"/>
              <a:gd name="connsiteX84" fmla="*/ 723900 w 1119188"/>
              <a:gd name="connsiteY84" fmla="*/ 554831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119188" h="735806">
                <a:moveTo>
                  <a:pt x="723900" y="554831"/>
                </a:moveTo>
                <a:lnTo>
                  <a:pt x="716757" y="497681"/>
                </a:lnTo>
                <a:lnTo>
                  <a:pt x="702469" y="473869"/>
                </a:lnTo>
                <a:lnTo>
                  <a:pt x="716757" y="459581"/>
                </a:lnTo>
                <a:lnTo>
                  <a:pt x="766763" y="461963"/>
                </a:lnTo>
                <a:lnTo>
                  <a:pt x="764382" y="426244"/>
                </a:lnTo>
                <a:lnTo>
                  <a:pt x="773907" y="407194"/>
                </a:lnTo>
                <a:lnTo>
                  <a:pt x="819150" y="376238"/>
                </a:lnTo>
                <a:cubicBezTo>
                  <a:pt x="818356" y="345282"/>
                  <a:pt x="817563" y="314325"/>
                  <a:pt x="816769" y="283369"/>
                </a:cubicBezTo>
                <a:lnTo>
                  <a:pt x="840582" y="273844"/>
                </a:lnTo>
                <a:lnTo>
                  <a:pt x="881063" y="321469"/>
                </a:lnTo>
                <a:lnTo>
                  <a:pt x="909638" y="307181"/>
                </a:lnTo>
                <a:lnTo>
                  <a:pt x="919163" y="264319"/>
                </a:lnTo>
                <a:lnTo>
                  <a:pt x="952500" y="259556"/>
                </a:lnTo>
                <a:lnTo>
                  <a:pt x="1004888" y="204788"/>
                </a:lnTo>
                <a:lnTo>
                  <a:pt x="1035844" y="180975"/>
                </a:lnTo>
                <a:lnTo>
                  <a:pt x="1104900" y="157163"/>
                </a:lnTo>
                <a:lnTo>
                  <a:pt x="1116807" y="83344"/>
                </a:lnTo>
                <a:lnTo>
                  <a:pt x="1116807" y="57150"/>
                </a:lnTo>
                <a:lnTo>
                  <a:pt x="1119188" y="35719"/>
                </a:lnTo>
                <a:lnTo>
                  <a:pt x="1104900" y="0"/>
                </a:lnTo>
                <a:lnTo>
                  <a:pt x="1069182" y="7144"/>
                </a:lnTo>
                <a:lnTo>
                  <a:pt x="992982" y="9525"/>
                </a:lnTo>
                <a:lnTo>
                  <a:pt x="954882" y="38100"/>
                </a:lnTo>
                <a:lnTo>
                  <a:pt x="931069" y="42863"/>
                </a:lnTo>
                <a:lnTo>
                  <a:pt x="904875" y="42863"/>
                </a:lnTo>
                <a:lnTo>
                  <a:pt x="831057" y="85725"/>
                </a:lnTo>
                <a:lnTo>
                  <a:pt x="776288" y="104775"/>
                </a:lnTo>
                <a:lnTo>
                  <a:pt x="707232" y="180975"/>
                </a:lnTo>
                <a:lnTo>
                  <a:pt x="692944" y="195263"/>
                </a:lnTo>
                <a:lnTo>
                  <a:pt x="626269" y="192881"/>
                </a:lnTo>
                <a:lnTo>
                  <a:pt x="619125" y="207169"/>
                </a:lnTo>
                <a:lnTo>
                  <a:pt x="519113" y="211931"/>
                </a:lnTo>
                <a:lnTo>
                  <a:pt x="492919" y="230981"/>
                </a:lnTo>
                <a:lnTo>
                  <a:pt x="459582" y="245269"/>
                </a:lnTo>
                <a:lnTo>
                  <a:pt x="433388" y="271463"/>
                </a:lnTo>
                <a:lnTo>
                  <a:pt x="416719" y="278606"/>
                </a:lnTo>
                <a:lnTo>
                  <a:pt x="378619" y="278606"/>
                </a:lnTo>
                <a:lnTo>
                  <a:pt x="335757" y="250031"/>
                </a:lnTo>
                <a:lnTo>
                  <a:pt x="250032" y="250031"/>
                </a:lnTo>
                <a:lnTo>
                  <a:pt x="211932" y="240506"/>
                </a:lnTo>
                <a:lnTo>
                  <a:pt x="188119" y="221456"/>
                </a:lnTo>
                <a:lnTo>
                  <a:pt x="171450" y="207169"/>
                </a:lnTo>
                <a:lnTo>
                  <a:pt x="150019" y="202406"/>
                </a:lnTo>
                <a:lnTo>
                  <a:pt x="126207" y="209550"/>
                </a:lnTo>
                <a:lnTo>
                  <a:pt x="85725" y="226219"/>
                </a:lnTo>
                <a:lnTo>
                  <a:pt x="54769" y="245269"/>
                </a:lnTo>
                <a:lnTo>
                  <a:pt x="16669" y="254794"/>
                </a:lnTo>
                <a:lnTo>
                  <a:pt x="0" y="261938"/>
                </a:lnTo>
                <a:lnTo>
                  <a:pt x="28575" y="278606"/>
                </a:lnTo>
                <a:lnTo>
                  <a:pt x="59532" y="278606"/>
                </a:lnTo>
                <a:lnTo>
                  <a:pt x="80963" y="278606"/>
                </a:lnTo>
                <a:lnTo>
                  <a:pt x="88107" y="276225"/>
                </a:lnTo>
                <a:lnTo>
                  <a:pt x="100013" y="261938"/>
                </a:lnTo>
                <a:lnTo>
                  <a:pt x="119063" y="259556"/>
                </a:lnTo>
                <a:lnTo>
                  <a:pt x="142875" y="257175"/>
                </a:lnTo>
                <a:lnTo>
                  <a:pt x="154782" y="271463"/>
                </a:lnTo>
                <a:lnTo>
                  <a:pt x="145257" y="292894"/>
                </a:lnTo>
                <a:lnTo>
                  <a:pt x="114300" y="304800"/>
                </a:lnTo>
                <a:lnTo>
                  <a:pt x="78582" y="397669"/>
                </a:lnTo>
                <a:lnTo>
                  <a:pt x="97632" y="421481"/>
                </a:lnTo>
                <a:lnTo>
                  <a:pt x="102394" y="464344"/>
                </a:lnTo>
                <a:lnTo>
                  <a:pt x="107157" y="481013"/>
                </a:lnTo>
                <a:lnTo>
                  <a:pt x="142875" y="471488"/>
                </a:lnTo>
                <a:lnTo>
                  <a:pt x="178594" y="459581"/>
                </a:lnTo>
                <a:lnTo>
                  <a:pt x="228600" y="471488"/>
                </a:lnTo>
                <a:lnTo>
                  <a:pt x="266700" y="481013"/>
                </a:lnTo>
                <a:lnTo>
                  <a:pt x="319088" y="478631"/>
                </a:lnTo>
                <a:lnTo>
                  <a:pt x="359569" y="461963"/>
                </a:lnTo>
                <a:lnTo>
                  <a:pt x="395288" y="442913"/>
                </a:lnTo>
                <a:lnTo>
                  <a:pt x="433388" y="450056"/>
                </a:lnTo>
                <a:lnTo>
                  <a:pt x="473869" y="469106"/>
                </a:lnTo>
                <a:lnTo>
                  <a:pt x="519113" y="495300"/>
                </a:lnTo>
                <a:lnTo>
                  <a:pt x="550069" y="521494"/>
                </a:lnTo>
                <a:lnTo>
                  <a:pt x="554832" y="559594"/>
                </a:lnTo>
                <a:lnTo>
                  <a:pt x="550069" y="614363"/>
                </a:lnTo>
                <a:lnTo>
                  <a:pt x="545307" y="645319"/>
                </a:lnTo>
                <a:lnTo>
                  <a:pt x="519113" y="657225"/>
                </a:lnTo>
                <a:lnTo>
                  <a:pt x="502444" y="673894"/>
                </a:lnTo>
                <a:lnTo>
                  <a:pt x="504825" y="707231"/>
                </a:lnTo>
                <a:lnTo>
                  <a:pt x="523875" y="731044"/>
                </a:lnTo>
                <a:lnTo>
                  <a:pt x="604838" y="735806"/>
                </a:lnTo>
                <a:lnTo>
                  <a:pt x="671513" y="685800"/>
                </a:lnTo>
                <a:lnTo>
                  <a:pt x="671513" y="604838"/>
                </a:lnTo>
                <a:lnTo>
                  <a:pt x="723900" y="55483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0737535" y="3544254"/>
            <a:ext cx="460375" cy="212725"/>
          </a:xfrm>
          <a:custGeom>
            <a:avLst/>
            <a:gdLst>
              <a:gd name="connsiteX0" fmla="*/ 0 w 459581"/>
              <a:gd name="connsiteY0" fmla="*/ 42862 h 211931"/>
              <a:gd name="connsiteX1" fmla="*/ 7143 w 459581"/>
              <a:gd name="connsiteY1" fmla="*/ 104775 h 211931"/>
              <a:gd name="connsiteX2" fmla="*/ 30956 w 459581"/>
              <a:gd name="connsiteY2" fmla="*/ 119062 h 211931"/>
              <a:gd name="connsiteX3" fmla="*/ 33337 w 459581"/>
              <a:gd name="connsiteY3" fmla="*/ 171450 h 211931"/>
              <a:gd name="connsiteX4" fmla="*/ 38100 w 459581"/>
              <a:gd name="connsiteY4" fmla="*/ 188118 h 211931"/>
              <a:gd name="connsiteX5" fmla="*/ 88106 w 459581"/>
              <a:gd name="connsiteY5" fmla="*/ 204787 h 211931"/>
              <a:gd name="connsiteX6" fmla="*/ 88106 w 459581"/>
              <a:gd name="connsiteY6" fmla="*/ 204787 h 211931"/>
              <a:gd name="connsiteX7" fmla="*/ 147637 w 459581"/>
              <a:gd name="connsiteY7" fmla="*/ 211931 h 211931"/>
              <a:gd name="connsiteX8" fmla="*/ 180975 w 459581"/>
              <a:gd name="connsiteY8" fmla="*/ 197643 h 211931"/>
              <a:gd name="connsiteX9" fmla="*/ 214312 w 459581"/>
              <a:gd name="connsiteY9" fmla="*/ 192881 h 211931"/>
              <a:gd name="connsiteX10" fmla="*/ 242887 w 459581"/>
              <a:gd name="connsiteY10" fmla="*/ 204787 h 211931"/>
              <a:gd name="connsiteX11" fmla="*/ 261937 w 459581"/>
              <a:gd name="connsiteY11" fmla="*/ 204787 h 211931"/>
              <a:gd name="connsiteX12" fmla="*/ 321468 w 459581"/>
              <a:gd name="connsiteY12" fmla="*/ 178593 h 211931"/>
              <a:gd name="connsiteX13" fmla="*/ 350043 w 459581"/>
              <a:gd name="connsiteY13" fmla="*/ 180975 h 211931"/>
              <a:gd name="connsiteX14" fmla="*/ 402431 w 459581"/>
              <a:gd name="connsiteY14" fmla="*/ 161925 h 211931"/>
              <a:gd name="connsiteX15" fmla="*/ 457200 w 459581"/>
              <a:gd name="connsiteY15" fmla="*/ 173831 h 211931"/>
              <a:gd name="connsiteX16" fmla="*/ 459581 w 459581"/>
              <a:gd name="connsiteY16" fmla="*/ 128587 h 211931"/>
              <a:gd name="connsiteX17" fmla="*/ 450056 w 459581"/>
              <a:gd name="connsiteY17" fmla="*/ 83343 h 211931"/>
              <a:gd name="connsiteX18" fmla="*/ 423862 w 459581"/>
              <a:gd name="connsiteY18" fmla="*/ 52387 h 211931"/>
              <a:gd name="connsiteX19" fmla="*/ 357187 w 459581"/>
              <a:gd name="connsiteY19" fmla="*/ 19050 h 211931"/>
              <a:gd name="connsiteX20" fmla="*/ 319087 w 459581"/>
              <a:gd name="connsiteY20" fmla="*/ 0 h 211931"/>
              <a:gd name="connsiteX21" fmla="*/ 295275 w 459581"/>
              <a:gd name="connsiteY21" fmla="*/ 0 h 211931"/>
              <a:gd name="connsiteX22" fmla="*/ 240506 w 459581"/>
              <a:gd name="connsiteY22" fmla="*/ 33337 h 211931"/>
              <a:gd name="connsiteX23" fmla="*/ 176212 w 459581"/>
              <a:gd name="connsiteY23" fmla="*/ 45243 h 211931"/>
              <a:gd name="connsiteX24" fmla="*/ 95250 w 459581"/>
              <a:gd name="connsiteY24" fmla="*/ 19050 h 211931"/>
              <a:gd name="connsiteX25" fmla="*/ 78581 w 459581"/>
              <a:gd name="connsiteY25" fmla="*/ 16668 h 211931"/>
              <a:gd name="connsiteX26" fmla="*/ 0 w 459581"/>
              <a:gd name="connsiteY26" fmla="*/ 42862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211931">
                <a:moveTo>
                  <a:pt x="0" y="42862"/>
                </a:moveTo>
                <a:lnTo>
                  <a:pt x="7143" y="104775"/>
                </a:lnTo>
                <a:lnTo>
                  <a:pt x="30956" y="119062"/>
                </a:lnTo>
                <a:lnTo>
                  <a:pt x="33337" y="171450"/>
                </a:lnTo>
                <a:lnTo>
                  <a:pt x="38100" y="188118"/>
                </a:lnTo>
                <a:lnTo>
                  <a:pt x="88106" y="204787"/>
                </a:lnTo>
                <a:lnTo>
                  <a:pt x="88106" y="204787"/>
                </a:lnTo>
                <a:lnTo>
                  <a:pt x="147637" y="211931"/>
                </a:lnTo>
                <a:lnTo>
                  <a:pt x="180975" y="197643"/>
                </a:lnTo>
                <a:lnTo>
                  <a:pt x="214312" y="192881"/>
                </a:lnTo>
                <a:lnTo>
                  <a:pt x="242887" y="204787"/>
                </a:lnTo>
                <a:lnTo>
                  <a:pt x="261937" y="204787"/>
                </a:lnTo>
                <a:lnTo>
                  <a:pt x="321468" y="178593"/>
                </a:lnTo>
                <a:lnTo>
                  <a:pt x="350043" y="180975"/>
                </a:lnTo>
                <a:lnTo>
                  <a:pt x="402431" y="161925"/>
                </a:lnTo>
                <a:lnTo>
                  <a:pt x="457200" y="173831"/>
                </a:lnTo>
                <a:lnTo>
                  <a:pt x="459581" y="128587"/>
                </a:lnTo>
                <a:lnTo>
                  <a:pt x="450056" y="83343"/>
                </a:lnTo>
                <a:lnTo>
                  <a:pt x="423862" y="52387"/>
                </a:lnTo>
                <a:lnTo>
                  <a:pt x="357187" y="19050"/>
                </a:lnTo>
                <a:lnTo>
                  <a:pt x="319087" y="0"/>
                </a:lnTo>
                <a:lnTo>
                  <a:pt x="295275" y="0"/>
                </a:lnTo>
                <a:lnTo>
                  <a:pt x="240506" y="33337"/>
                </a:lnTo>
                <a:lnTo>
                  <a:pt x="176212" y="45243"/>
                </a:lnTo>
                <a:lnTo>
                  <a:pt x="95250" y="19050"/>
                </a:lnTo>
                <a:lnTo>
                  <a:pt x="78581" y="16668"/>
                </a:lnTo>
                <a:lnTo>
                  <a:pt x="0" y="42862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" name="Freeform 37"/>
          <p:cNvSpPr/>
          <p:nvPr/>
        </p:nvSpPr>
        <p:spPr>
          <a:xfrm>
            <a:off x="10975660" y="2818766"/>
            <a:ext cx="1060450" cy="563563"/>
          </a:xfrm>
          <a:custGeom>
            <a:avLst/>
            <a:gdLst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97706 w 1059656"/>
              <a:gd name="connsiteY80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9605 w 1059656"/>
              <a:gd name="connsiteY79" fmla="*/ 471487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1 w 1059656"/>
              <a:gd name="connsiteY79" fmla="*/ 476249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3437 w 1059656"/>
              <a:gd name="connsiteY25" fmla="*/ 0 h 564357"/>
              <a:gd name="connsiteX26" fmla="*/ 809625 w 1059656"/>
              <a:gd name="connsiteY26" fmla="*/ 33338 h 564357"/>
              <a:gd name="connsiteX27" fmla="*/ 797718 w 1059656"/>
              <a:gd name="connsiteY27" fmla="*/ 50007 h 564357"/>
              <a:gd name="connsiteX28" fmla="*/ 757237 w 1059656"/>
              <a:gd name="connsiteY28" fmla="*/ 45244 h 564357"/>
              <a:gd name="connsiteX29" fmla="*/ 735806 w 1059656"/>
              <a:gd name="connsiteY29" fmla="*/ 50007 h 564357"/>
              <a:gd name="connsiteX30" fmla="*/ 719137 w 1059656"/>
              <a:gd name="connsiteY30" fmla="*/ 78582 h 564357"/>
              <a:gd name="connsiteX31" fmla="*/ 723900 w 1059656"/>
              <a:gd name="connsiteY31" fmla="*/ 97632 h 564357"/>
              <a:gd name="connsiteX32" fmla="*/ 707231 w 1059656"/>
              <a:gd name="connsiteY32" fmla="*/ 111919 h 564357"/>
              <a:gd name="connsiteX33" fmla="*/ 631031 w 1059656"/>
              <a:gd name="connsiteY33" fmla="*/ 114300 h 564357"/>
              <a:gd name="connsiteX34" fmla="*/ 597693 w 1059656"/>
              <a:gd name="connsiteY34" fmla="*/ 100013 h 564357"/>
              <a:gd name="connsiteX35" fmla="*/ 569118 w 1059656"/>
              <a:gd name="connsiteY35" fmla="*/ 71438 h 564357"/>
              <a:gd name="connsiteX36" fmla="*/ 531018 w 1059656"/>
              <a:gd name="connsiteY36" fmla="*/ 66675 h 564357"/>
              <a:gd name="connsiteX37" fmla="*/ 497681 w 1059656"/>
              <a:gd name="connsiteY37" fmla="*/ 90488 h 564357"/>
              <a:gd name="connsiteX38" fmla="*/ 481012 w 1059656"/>
              <a:gd name="connsiteY38" fmla="*/ 109538 h 564357"/>
              <a:gd name="connsiteX39" fmla="*/ 466725 w 1059656"/>
              <a:gd name="connsiteY39" fmla="*/ 126207 h 564357"/>
              <a:gd name="connsiteX40" fmla="*/ 450056 w 1059656"/>
              <a:gd name="connsiteY40" fmla="*/ 145257 h 564357"/>
              <a:gd name="connsiteX41" fmla="*/ 454818 w 1059656"/>
              <a:gd name="connsiteY41" fmla="*/ 171450 h 564357"/>
              <a:gd name="connsiteX42" fmla="*/ 423862 w 1059656"/>
              <a:gd name="connsiteY42" fmla="*/ 195263 h 564357"/>
              <a:gd name="connsiteX43" fmla="*/ 371475 w 1059656"/>
              <a:gd name="connsiteY43" fmla="*/ 204788 h 564357"/>
              <a:gd name="connsiteX44" fmla="*/ 330993 w 1059656"/>
              <a:gd name="connsiteY44" fmla="*/ 223838 h 564357"/>
              <a:gd name="connsiteX45" fmla="*/ 321468 w 1059656"/>
              <a:gd name="connsiteY45" fmla="*/ 261938 h 564357"/>
              <a:gd name="connsiteX46" fmla="*/ 319087 w 1059656"/>
              <a:gd name="connsiteY46" fmla="*/ 269082 h 564357"/>
              <a:gd name="connsiteX47" fmla="*/ 266700 w 1059656"/>
              <a:gd name="connsiteY47" fmla="*/ 285750 h 564357"/>
              <a:gd name="connsiteX48" fmla="*/ 180975 w 1059656"/>
              <a:gd name="connsiteY48" fmla="*/ 316707 h 564357"/>
              <a:gd name="connsiteX49" fmla="*/ 157162 w 1059656"/>
              <a:gd name="connsiteY49" fmla="*/ 309563 h 564357"/>
              <a:gd name="connsiteX50" fmla="*/ 128587 w 1059656"/>
              <a:gd name="connsiteY50" fmla="*/ 300038 h 564357"/>
              <a:gd name="connsiteX51" fmla="*/ 130968 w 1059656"/>
              <a:gd name="connsiteY51" fmla="*/ 359569 h 564357"/>
              <a:gd name="connsiteX52" fmla="*/ 169068 w 1059656"/>
              <a:gd name="connsiteY52" fmla="*/ 388144 h 564357"/>
              <a:gd name="connsiteX53" fmla="*/ 185737 w 1059656"/>
              <a:gd name="connsiteY53" fmla="*/ 411957 h 564357"/>
              <a:gd name="connsiteX54" fmla="*/ 180975 w 1059656"/>
              <a:gd name="connsiteY54" fmla="*/ 442913 h 564357"/>
              <a:gd name="connsiteX55" fmla="*/ 173831 w 1059656"/>
              <a:gd name="connsiteY55" fmla="*/ 471488 h 564357"/>
              <a:gd name="connsiteX56" fmla="*/ 130968 w 1059656"/>
              <a:gd name="connsiteY56" fmla="*/ 473869 h 564357"/>
              <a:gd name="connsiteX57" fmla="*/ 95250 w 1059656"/>
              <a:gd name="connsiteY57" fmla="*/ 488157 h 564357"/>
              <a:gd name="connsiteX58" fmla="*/ 71437 w 1059656"/>
              <a:gd name="connsiteY58" fmla="*/ 492919 h 564357"/>
              <a:gd name="connsiteX59" fmla="*/ 50006 w 1059656"/>
              <a:gd name="connsiteY59" fmla="*/ 504825 h 564357"/>
              <a:gd name="connsiteX60" fmla="*/ 30956 w 1059656"/>
              <a:gd name="connsiteY60" fmla="*/ 521494 h 564357"/>
              <a:gd name="connsiteX61" fmla="*/ 7143 w 1059656"/>
              <a:gd name="connsiteY61" fmla="*/ 528638 h 564357"/>
              <a:gd name="connsiteX62" fmla="*/ 0 w 1059656"/>
              <a:gd name="connsiteY62" fmla="*/ 533400 h 564357"/>
              <a:gd name="connsiteX63" fmla="*/ 38100 w 1059656"/>
              <a:gd name="connsiteY63" fmla="*/ 561975 h 564357"/>
              <a:gd name="connsiteX64" fmla="*/ 80962 w 1059656"/>
              <a:gd name="connsiteY64" fmla="*/ 559594 h 564357"/>
              <a:gd name="connsiteX65" fmla="*/ 116681 w 1059656"/>
              <a:gd name="connsiteY65" fmla="*/ 526257 h 564357"/>
              <a:gd name="connsiteX66" fmla="*/ 171450 w 1059656"/>
              <a:gd name="connsiteY66" fmla="*/ 500063 h 564357"/>
              <a:gd name="connsiteX67" fmla="*/ 278606 w 1059656"/>
              <a:gd name="connsiteY67" fmla="*/ 492919 h 564357"/>
              <a:gd name="connsiteX68" fmla="*/ 292893 w 1059656"/>
              <a:gd name="connsiteY68" fmla="*/ 481013 h 564357"/>
              <a:gd name="connsiteX69" fmla="*/ 357187 w 1059656"/>
              <a:gd name="connsiteY69" fmla="*/ 481013 h 564357"/>
              <a:gd name="connsiteX70" fmla="*/ 433387 w 1059656"/>
              <a:gd name="connsiteY70" fmla="*/ 388144 h 564357"/>
              <a:gd name="connsiteX71" fmla="*/ 559593 w 1059656"/>
              <a:gd name="connsiteY71" fmla="*/ 328613 h 564357"/>
              <a:gd name="connsiteX72" fmla="*/ 619125 w 1059656"/>
              <a:gd name="connsiteY72" fmla="*/ 321469 h 564357"/>
              <a:gd name="connsiteX73" fmla="*/ 654843 w 1059656"/>
              <a:gd name="connsiteY73" fmla="*/ 295275 h 564357"/>
              <a:gd name="connsiteX74" fmla="*/ 716756 w 1059656"/>
              <a:gd name="connsiteY74" fmla="*/ 292894 h 564357"/>
              <a:gd name="connsiteX75" fmla="*/ 771525 w 1059656"/>
              <a:gd name="connsiteY75" fmla="*/ 285750 h 564357"/>
              <a:gd name="connsiteX76" fmla="*/ 781050 w 1059656"/>
              <a:gd name="connsiteY76" fmla="*/ 323850 h 564357"/>
              <a:gd name="connsiteX77" fmla="*/ 773906 w 1059656"/>
              <a:gd name="connsiteY77" fmla="*/ 445294 h 564357"/>
              <a:gd name="connsiteX78" fmla="*/ 707231 w 1059656"/>
              <a:gd name="connsiteY78" fmla="*/ 461963 h 564357"/>
              <a:gd name="connsiteX79" fmla="*/ 652461 w 1059656"/>
              <a:gd name="connsiteY79" fmla="*/ 509587 h 564357"/>
              <a:gd name="connsiteX80" fmla="*/ 654844 w 1059656"/>
              <a:gd name="connsiteY80" fmla="*/ 528638 h 564357"/>
              <a:gd name="connsiteX81" fmla="*/ 697706 w 1059656"/>
              <a:gd name="connsiteY81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5818 w 1059656"/>
              <a:gd name="connsiteY25" fmla="*/ 52388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7249 w 1059656"/>
              <a:gd name="connsiteY25" fmla="*/ 28576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45343 w 1059656"/>
              <a:gd name="connsiteY25" fmla="*/ 61913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52488 w 1059656"/>
              <a:gd name="connsiteY24" fmla="*/ 92869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059656" h="564357">
                <a:moveTo>
                  <a:pt x="697706" y="564357"/>
                </a:moveTo>
                <a:lnTo>
                  <a:pt x="778668" y="492919"/>
                </a:lnTo>
                <a:lnTo>
                  <a:pt x="816768" y="473869"/>
                </a:lnTo>
                <a:lnTo>
                  <a:pt x="852487" y="471488"/>
                </a:lnTo>
                <a:lnTo>
                  <a:pt x="916781" y="457200"/>
                </a:lnTo>
                <a:lnTo>
                  <a:pt x="950118" y="459582"/>
                </a:lnTo>
                <a:lnTo>
                  <a:pt x="988218" y="476250"/>
                </a:lnTo>
                <a:lnTo>
                  <a:pt x="1019175" y="445294"/>
                </a:lnTo>
                <a:lnTo>
                  <a:pt x="992981" y="414338"/>
                </a:lnTo>
                <a:lnTo>
                  <a:pt x="988218" y="383382"/>
                </a:lnTo>
                <a:lnTo>
                  <a:pt x="995362" y="345282"/>
                </a:lnTo>
                <a:lnTo>
                  <a:pt x="1023937" y="304800"/>
                </a:lnTo>
                <a:lnTo>
                  <a:pt x="1052512" y="295275"/>
                </a:lnTo>
                <a:lnTo>
                  <a:pt x="1059656" y="266700"/>
                </a:lnTo>
                <a:lnTo>
                  <a:pt x="1047750" y="238125"/>
                </a:lnTo>
                <a:lnTo>
                  <a:pt x="1019175" y="228600"/>
                </a:lnTo>
                <a:lnTo>
                  <a:pt x="992981" y="235744"/>
                </a:lnTo>
                <a:lnTo>
                  <a:pt x="935831" y="254794"/>
                </a:lnTo>
                <a:lnTo>
                  <a:pt x="900112" y="259557"/>
                </a:lnTo>
                <a:lnTo>
                  <a:pt x="878681" y="242888"/>
                </a:lnTo>
                <a:lnTo>
                  <a:pt x="873918" y="228600"/>
                </a:lnTo>
                <a:lnTo>
                  <a:pt x="881062" y="185738"/>
                </a:lnTo>
                <a:lnTo>
                  <a:pt x="888206" y="150019"/>
                </a:lnTo>
                <a:lnTo>
                  <a:pt x="871537" y="111919"/>
                </a:lnTo>
                <a:lnTo>
                  <a:pt x="852488" y="92869"/>
                </a:lnTo>
                <a:lnTo>
                  <a:pt x="859630" y="66676"/>
                </a:lnTo>
                <a:lnTo>
                  <a:pt x="857249" y="28576"/>
                </a:lnTo>
                <a:lnTo>
                  <a:pt x="833437" y="0"/>
                </a:lnTo>
                <a:lnTo>
                  <a:pt x="809625" y="33338"/>
                </a:lnTo>
                <a:lnTo>
                  <a:pt x="797718" y="50007"/>
                </a:lnTo>
                <a:lnTo>
                  <a:pt x="757237" y="45244"/>
                </a:lnTo>
                <a:lnTo>
                  <a:pt x="735806" y="50007"/>
                </a:lnTo>
                <a:lnTo>
                  <a:pt x="719137" y="78582"/>
                </a:lnTo>
                <a:lnTo>
                  <a:pt x="723900" y="97632"/>
                </a:lnTo>
                <a:lnTo>
                  <a:pt x="707231" y="111919"/>
                </a:lnTo>
                <a:lnTo>
                  <a:pt x="631031" y="114300"/>
                </a:lnTo>
                <a:lnTo>
                  <a:pt x="597693" y="100013"/>
                </a:lnTo>
                <a:lnTo>
                  <a:pt x="569118" y="71438"/>
                </a:lnTo>
                <a:lnTo>
                  <a:pt x="531018" y="66675"/>
                </a:lnTo>
                <a:lnTo>
                  <a:pt x="497681" y="90488"/>
                </a:lnTo>
                <a:lnTo>
                  <a:pt x="481012" y="109538"/>
                </a:lnTo>
                <a:lnTo>
                  <a:pt x="466725" y="126207"/>
                </a:lnTo>
                <a:lnTo>
                  <a:pt x="450056" y="145257"/>
                </a:lnTo>
                <a:lnTo>
                  <a:pt x="454818" y="171450"/>
                </a:lnTo>
                <a:lnTo>
                  <a:pt x="423862" y="195263"/>
                </a:lnTo>
                <a:lnTo>
                  <a:pt x="371475" y="204788"/>
                </a:lnTo>
                <a:lnTo>
                  <a:pt x="330993" y="223838"/>
                </a:lnTo>
                <a:lnTo>
                  <a:pt x="321468" y="261938"/>
                </a:lnTo>
                <a:lnTo>
                  <a:pt x="319087" y="269082"/>
                </a:lnTo>
                <a:lnTo>
                  <a:pt x="266700" y="285750"/>
                </a:lnTo>
                <a:lnTo>
                  <a:pt x="180975" y="316707"/>
                </a:lnTo>
                <a:lnTo>
                  <a:pt x="157162" y="309563"/>
                </a:lnTo>
                <a:lnTo>
                  <a:pt x="128587" y="300038"/>
                </a:lnTo>
                <a:cubicBezTo>
                  <a:pt x="129381" y="319882"/>
                  <a:pt x="130174" y="339725"/>
                  <a:pt x="130968" y="359569"/>
                </a:cubicBezTo>
                <a:lnTo>
                  <a:pt x="169068" y="388144"/>
                </a:lnTo>
                <a:lnTo>
                  <a:pt x="185737" y="411957"/>
                </a:lnTo>
                <a:lnTo>
                  <a:pt x="180975" y="442913"/>
                </a:lnTo>
                <a:lnTo>
                  <a:pt x="173831" y="471488"/>
                </a:lnTo>
                <a:lnTo>
                  <a:pt x="130968" y="473869"/>
                </a:lnTo>
                <a:lnTo>
                  <a:pt x="95250" y="488157"/>
                </a:lnTo>
                <a:lnTo>
                  <a:pt x="71437" y="492919"/>
                </a:lnTo>
                <a:lnTo>
                  <a:pt x="50006" y="504825"/>
                </a:lnTo>
                <a:lnTo>
                  <a:pt x="30956" y="521494"/>
                </a:lnTo>
                <a:lnTo>
                  <a:pt x="7143" y="528638"/>
                </a:lnTo>
                <a:lnTo>
                  <a:pt x="0" y="533400"/>
                </a:lnTo>
                <a:lnTo>
                  <a:pt x="38100" y="561975"/>
                </a:lnTo>
                <a:lnTo>
                  <a:pt x="80962" y="559594"/>
                </a:lnTo>
                <a:lnTo>
                  <a:pt x="116681" y="526257"/>
                </a:lnTo>
                <a:lnTo>
                  <a:pt x="171450" y="500063"/>
                </a:lnTo>
                <a:lnTo>
                  <a:pt x="278606" y="492919"/>
                </a:lnTo>
                <a:lnTo>
                  <a:pt x="292893" y="481013"/>
                </a:lnTo>
                <a:lnTo>
                  <a:pt x="357187" y="481013"/>
                </a:lnTo>
                <a:lnTo>
                  <a:pt x="433387" y="388144"/>
                </a:lnTo>
                <a:lnTo>
                  <a:pt x="559593" y="328613"/>
                </a:lnTo>
                <a:lnTo>
                  <a:pt x="619125" y="321469"/>
                </a:lnTo>
                <a:lnTo>
                  <a:pt x="654843" y="295275"/>
                </a:lnTo>
                <a:lnTo>
                  <a:pt x="716756" y="292894"/>
                </a:lnTo>
                <a:lnTo>
                  <a:pt x="771525" y="285750"/>
                </a:lnTo>
                <a:lnTo>
                  <a:pt x="781050" y="323850"/>
                </a:lnTo>
                <a:lnTo>
                  <a:pt x="773906" y="445294"/>
                </a:lnTo>
                <a:lnTo>
                  <a:pt x="707231" y="461963"/>
                </a:lnTo>
                <a:lnTo>
                  <a:pt x="652461" y="509587"/>
                </a:lnTo>
                <a:lnTo>
                  <a:pt x="654844" y="528638"/>
                </a:lnTo>
                <a:lnTo>
                  <a:pt x="697706" y="56435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1350310" y="3328354"/>
            <a:ext cx="320675" cy="330200"/>
          </a:xfrm>
          <a:custGeom>
            <a:avLst/>
            <a:gdLst>
              <a:gd name="connsiteX0" fmla="*/ 190500 w 314325"/>
              <a:gd name="connsiteY0" fmla="*/ 302419 h 330994"/>
              <a:gd name="connsiteX1" fmla="*/ 221456 w 314325"/>
              <a:gd name="connsiteY1" fmla="*/ 240506 h 330994"/>
              <a:gd name="connsiteX2" fmla="*/ 250031 w 314325"/>
              <a:gd name="connsiteY2" fmla="*/ 214312 h 330994"/>
              <a:gd name="connsiteX3" fmla="*/ 266700 w 314325"/>
              <a:gd name="connsiteY3" fmla="*/ 169069 h 330994"/>
              <a:gd name="connsiteX4" fmla="*/ 273844 w 314325"/>
              <a:gd name="connsiteY4" fmla="*/ 119062 h 330994"/>
              <a:gd name="connsiteX5" fmla="*/ 314325 w 314325"/>
              <a:gd name="connsiteY5" fmla="*/ 52387 h 330994"/>
              <a:gd name="connsiteX6" fmla="*/ 295275 w 314325"/>
              <a:gd name="connsiteY6" fmla="*/ 14287 h 330994"/>
              <a:gd name="connsiteX7" fmla="*/ 285750 w 314325"/>
              <a:gd name="connsiteY7" fmla="*/ 21431 h 330994"/>
              <a:gd name="connsiteX8" fmla="*/ 273844 w 314325"/>
              <a:gd name="connsiteY8" fmla="*/ 0 h 330994"/>
              <a:gd name="connsiteX9" fmla="*/ 245269 w 314325"/>
              <a:gd name="connsiteY9" fmla="*/ 33337 h 330994"/>
              <a:gd name="connsiteX10" fmla="*/ 211931 w 314325"/>
              <a:gd name="connsiteY10" fmla="*/ 45244 h 330994"/>
              <a:gd name="connsiteX11" fmla="*/ 202406 w 314325"/>
              <a:gd name="connsiteY11" fmla="*/ 85725 h 330994"/>
              <a:gd name="connsiteX12" fmla="*/ 178594 w 314325"/>
              <a:gd name="connsiteY12" fmla="*/ 95250 h 330994"/>
              <a:gd name="connsiteX13" fmla="*/ 135731 w 314325"/>
              <a:gd name="connsiteY13" fmla="*/ 47625 h 330994"/>
              <a:gd name="connsiteX14" fmla="*/ 104775 w 314325"/>
              <a:gd name="connsiteY14" fmla="*/ 64294 h 330994"/>
              <a:gd name="connsiteX15" fmla="*/ 109537 w 314325"/>
              <a:gd name="connsiteY15" fmla="*/ 154781 h 330994"/>
              <a:gd name="connsiteX16" fmla="*/ 78581 w 314325"/>
              <a:gd name="connsiteY16" fmla="*/ 176212 h 330994"/>
              <a:gd name="connsiteX17" fmla="*/ 59531 w 314325"/>
              <a:gd name="connsiteY17" fmla="*/ 195262 h 330994"/>
              <a:gd name="connsiteX18" fmla="*/ 59531 w 314325"/>
              <a:gd name="connsiteY18" fmla="*/ 195262 h 330994"/>
              <a:gd name="connsiteX19" fmla="*/ 61912 w 314325"/>
              <a:gd name="connsiteY19" fmla="*/ 240506 h 330994"/>
              <a:gd name="connsiteX20" fmla="*/ 9525 w 314325"/>
              <a:gd name="connsiteY20" fmla="*/ 233362 h 330994"/>
              <a:gd name="connsiteX21" fmla="*/ 0 w 314325"/>
              <a:gd name="connsiteY21" fmla="*/ 254794 h 330994"/>
              <a:gd name="connsiteX22" fmla="*/ 14287 w 314325"/>
              <a:gd name="connsiteY22" fmla="*/ 330994 h 330994"/>
              <a:gd name="connsiteX23" fmla="*/ 59531 w 314325"/>
              <a:gd name="connsiteY23" fmla="*/ 302419 h 330994"/>
              <a:gd name="connsiteX24" fmla="*/ 100012 w 314325"/>
              <a:gd name="connsiteY24" fmla="*/ 285750 h 330994"/>
              <a:gd name="connsiteX25" fmla="*/ 126206 w 314325"/>
              <a:gd name="connsiteY25" fmla="*/ 288131 h 330994"/>
              <a:gd name="connsiteX26" fmla="*/ 190500 w 314325"/>
              <a:gd name="connsiteY26" fmla="*/ 302419 h 330994"/>
              <a:gd name="connsiteX0" fmla="*/ 190500 w 321468"/>
              <a:gd name="connsiteY0" fmla="*/ 302419 h 330994"/>
              <a:gd name="connsiteX1" fmla="*/ 221456 w 321468"/>
              <a:gd name="connsiteY1" fmla="*/ 240506 h 330994"/>
              <a:gd name="connsiteX2" fmla="*/ 250031 w 321468"/>
              <a:gd name="connsiteY2" fmla="*/ 214312 h 330994"/>
              <a:gd name="connsiteX3" fmla="*/ 266700 w 321468"/>
              <a:gd name="connsiteY3" fmla="*/ 169069 h 330994"/>
              <a:gd name="connsiteX4" fmla="*/ 273844 w 321468"/>
              <a:gd name="connsiteY4" fmla="*/ 119062 h 330994"/>
              <a:gd name="connsiteX5" fmla="*/ 321468 w 321468"/>
              <a:gd name="connsiteY5" fmla="*/ 61912 h 330994"/>
              <a:gd name="connsiteX6" fmla="*/ 295275 w 321468"/>
              <a:gd name="connsiteY6" fmla="*/ 14287 h 330994"/>
              <a:gd name="connsiteX7" fmla="*/ 285750 w 321468"/>
              <a:gd name="connsiteY7" fmla="*/ 21431 h 330994"/>
              <a:gd name="connsiteX8" fmla="*/ 273844 w 321468"/>
              <a:gd name="connsiteY8" fmla="*/ 0 h 330994"/>
              <a:gd name="connsiteX9" fmla="*/ 245269 w 321468"/>
              <a:gd name="connsiteY9" fmla="*/ 33337 h 330994"/>
              <a:gd name="connsiteX10" fmla="*/ 211931 w 321468"/>
              <a:gd name="connsiteY10" fmla="*/ 45244 h 330994"/>
              <a:gd name="connsiteX11" fmla="*/ 202406 w 321468"/>
              <a:gd name="connsiteY11" fmla="*/ 85725 h 330994"/>
              <a:gd name="connsiteX12" fmla="*/ 178594 w 321468"/>
              <a:gd name="connsiteY12" fmla="*/ 95250 h 330994"/>
              <a:gd name="connsiteX13" fmla="*/ 135731 w 321468"/>
              <a:gd name="connsiteY13" fmla="*/ 47625 h 330994"/>
              <a:gd name="connsiteX14" fmla="*/ 104775 w 321468"/>
              <a:gd name="connsiteY14" fmla="*/ 64294 h 330994"/>
              <a:gd name="connsiteX15" fmla="*/ 109537 w 321468"/>
              <a:gd name="connsiteY15" fmla="*/ 154781 h 330994"/>
              <a:gd name="connsiteX16" fmla="*/ 78581 w 321468"/>
              <a:gd name="connsiteY16" fmla="*/ 176212 h 330994"/>
              <a:gd name="connsiteX17" fmla="*/ 59531 w 321468"/>
              <a:gd name="connsiteY17" fmla="*/ 195262 h 330994"/>
              <a:gd name="connsiteX18" fmla="*/ 59531 w 321468"/>
              <a:gd name="connsiteY18" fmla="*/ 195262 h 330994"/>
              <a:gd name="connsiteX19" fmla="*/ 61912 w 321468"/>
              <a:gd name="connsiteY19" fmla="*/ 240506 h 330994"/>
              <a:gd name="connsiteX20" fmla="*/ 9525 w 321468"/>
              <a:gd name="connsiteY20" fmla="*/ 233362 h 330994"/>
              <a:gd name="connsiteX21" fmla="*/ 0 w 321468"/>
              <a:gd name="connsiteY21" fmla="*/ 254794 h 330994"/>
              <a:gd name="connsiteX22" fmla="*/ 14287 w 321468"/>
              <a:gd name="connsiteY22" fmla="*/ 330994 h 330994"/>
              <a:gd name="connsiteX23" fmla="*/ 59531 w 321468"/>
              <a:gd name="connsiteY23" fmla="*/ 302419 h 330994"/>
              <a:gd name="connsiteX24" fmla="*/ 100012 w 321468"/>
              <a:gd name="connsiteY24" fmla="*/ 285750 h 330994"/>
              <a:gd name="connsiteX25" fmla="*/ 126206 w 321468"/>
              <a:gd name="connsiteY25" fmla="*/ 288131 h 330994"/>
              <a:gd name="connsiteX26" fmla="*/ 190500 w 321468"/>
              <a:gd name="connsiteY26" fmla="*/ 3024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1468" h="330994">
                <a:moveTo>
                  <a:pt x="190500" y="302419"/>
                </a:moveTo>
                <a:lnTo>
                  <a:pt x="221456" y="240506"/>
                </a:lnTo>
                <a:lnTo>
                  <a:pt x="250031" y="214312"/>
                </a:lnTo>
                <a:lnTo>
                  <a:pt x="266700" y="169069"/>
                </a:lnTo>
                <a:lnTo>
                  <a:pt x="273844" y="119062"/>
                </a:lnTo>
                <a:lnTo>
                  <a:pt x="321468" y="61912"/>
                </a:lnTo>
                <a:lnTo>
                  <a:pt x="295275" y="14287"/>
                </a:lnTo>
                <a:lnTo>
                  <a:pt x="285750" y="21431"/>
                </a:lnTo>
                <a:lnTo>
                  <a:pt x="273844" y="0"/>
                </a:lnTo>
                <a:lnTo>
                  <a:pt x="245269" y="33337"/>
                </a:lnTo>
                <a:lnTo>
                  <a:pt x="211931" y="45244"/>
                </a:lnTo>
                <a:lnTo>
                  <a:pt x="202406" y="85725"/>
                </a:lnTo>
                <a:lnTo>
                  <a:pt x="178594" y="95250"/>
                </a:lnTo>
                <a:lnTo>
                  <a:pt x="135731" y="47625"/>
                </a:lnTo>
                <a:lnTo>
                  <a:pt x="104775" y="64294"/>
                </a:lnTo>
                <a:lnTo>
                  <a:pt x="109537" y="154781"/>
                </a:lnTo>
                <a:lnTo>
                  <a:pt x="78581" y="176212"/>
                </a:lnTo>
                <a:lnTo>
                  <a:pt x="59531" y="195262"/>
                </a:lnTo>
                <a:lnTo>
                  <a:pt x="59531" y="195262"/>
                </a:lnTo>
                <a:lnTo>
                  <a:pt x="61912" y="240506"/>
                </a:lnTo>
                <a:lnTo>
                  <a:pt x="9525" y="233362"/>
                </a:lnTo>
                <a:lnTo>
                  <a:pt x="0" y="254794"/>
                </a:lnTo>
                <a:lnTo>
                  <a:pt x="14287" y="330994"/>
                </a:lnTo>
                <a:lnTo>
                  <a:pt x="59531" y="302419"/>
                </a:lnTo>
                <a:lnTo>
                  <a:pt x="100012" y="285750"/>
                </a:lnTo>
                <a:lnTo>
                  <a:pt x="126206" y="288131"/>
                </a:lnTo>
                <a:lnTo>
                  <a:pt x="190500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69333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5" grpId="0" animBg="1"/>
      <p:bldP spid="30" grpId="0" animBg="1"/>
      <p:bldP spid="3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82138" y="1810287"/>
            <a:ext cx="5922970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+mj-lt"/>
              <a:buAutoNum type="arabicPeriod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ರೂರ್ಕೆಲ ಸ್ಟೀಲ್ ಪ್ಲಾಂಟ್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- </a:t>
            </a:r>
            <a:r>
              <a:rPr lang="kn-IN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ಒಡಿಶಾ</a:t>
            </a:r>
            <a:endParaRPr lang="en-US" sz="28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+mj-lt"/>
              <a:buAutoNum type="arabicPeriod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ದುರ್ಗಾಪುರ ಐರನ್ ಅಂಡ್ ಸ್ಟೀಲ್ ಕಂಪನಿ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- </a:t>
            </a:r>
            <a:r>
              <a:rPr lang="kn-IN" sz="28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ಪಶ್ಚಿಮ ಬಂಗಾಳ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+mj-lt"/>
              <a:buAutoNum type="arabicPeriod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ಬೊಕಾರೋ ಸ್ಟೀಲ್ ಪ್ಲಾಂಟ್ </a:t>
            </a:r>
            <a:r>
              <a:rPr lang="kn-IN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ಜಾರ್ಖಂಡ್</a:t>
            </a:r>
            <a:r>
              <a:rPr lang="en-GB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.</a:t>
            </a:r>
            <a:endParaRPr lang="en-US" sz="28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+mj-lt"/>
              <a:buAutoNum type="arabicPeriod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ಸೇಲಂ ಐರನ್ ಮತ್ತು ಸ್ಟೀಲ್ ಕಂಪನಿ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ಸೇಲಂ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– </a:t>
            </a:r>
            <a:r>
              <a:rPr lang="kn-IN" sz="2800" b="1" dirty="0">
                <a:solidFill>
                  <a:schemeClr val="accent6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ತಮಿಳುನಾಡು</a:t>
            </a:r>
            <a:r>
              <a:rPr lang="en-GB" sz="2800" b="1" dirty="0">
                <a:solidFill>
                  <a:schemeClr val="accent6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+mj-lt"/>
              <a:buAutoNum type="arabicPeriod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ವಿಶಾಖಪಟ್ಟಣ ಸ್ಟೀಲ್ ಪ್ಲಾಂಟ್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ವಿಶಾಖಪಟ್ಟಣ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-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ಆಂಧ್ರ ಪ್ರದೇಶ 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670808" y="132426"/>
            <a:ext cx="5559535" cy="5533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05263" y="739001"/>
            <a:ext cx="9132272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ಪ್ರಸ್ತುತ ಭಾರತದಲ್ಲಿರುವ ಕಬ್ಬಿಣ ಮತ್ತು ಉಕ್ಕಿನ ಪ್ರಮುಖ ಕೈಗಾರಿಕೆಗಳು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481357" y="5265897"/>
            <a:ext cx="719230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>
              <a:buFont typeface="Wingdings" pitchFamily="2" charset="2"/>
              <a:buChar char="q"/>
            </a:pPr>
            <a:r>
              <a:rPr lang="kn-IN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ಇತ್ತೀಚೆಗೆ ಅನೇಕ ಖಾಸಗಿ ಸಂಸ್ಥೆಗಳು ಉಕ್ಕಿನ ಕಾರ್ಖಾನೆಗಳನ್ನು ಸ್ಥಾಪಿಸುತ್ತಿವೆ</a:t>
            </a:r>
            <a:r>
              <a:rPr lang="en-GB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285750" lvl="0" indent="-285750">
              <a:buFont typeface="Wingdings" pitchFamily="2" charset="2"/>
              <a:buChar char="q"/>
            </a:pPr>
            <a:r>
              <a:rPr lang="kn-IN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ಭಾರತವು ಉಕ್ಕಿನ ಉತ್ಪಾದನೆ ಹಾಗೂ ರಫ್ತಿಗೆ ಉತ್ತಮ ಅವಕಾಶಗಳನ್ನು ಹೊಂದಿದ್ದು ಇದರಿಂದಾಗಿ ರಫ್ತು ಅಧಿಕಗೊಳ್ಳುತ್ತಿದೆ</a:t>
            </a:r>
            <a:r>
              <a:rPr lang="en-GB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8029260" y="1409066"/>
            <a:ext cx="1214438" cy="966788"/>
          </a:xfrm>
          <a:custGeom>
            <a:avLst/>
            <a:gdLst>
              <a:gd name="connsiteX0" fmla="*/ 0 w 1213253"/>
              <a:gd name="connsiteY0" fmla="*/ 93671 h 967926"/>
              <a:gd name="connsiteX1" fmla="*/ 8921 w 1213253"/>
              <a:gd name="connsiteY1" fmla="*/ 196262 h 967926"/>
              <a:gd name="connsiteX2" fmla="*/ 75828 w 1213253"/>
              <a:gd name="connsiteY2" fmla="*/ 214104 h 967926"/>
              <a:gd name="connsiteX3" fmla="*/ 111512 w 1213253"/>
              <a:gd name="connsiteY3" fmla="*/ 236406 h 967926"/>
              <a:gd name="connsiteX4" fmla="*/ 151656 w 1213253"/>
              <a:gd name="connsiteY4" fmla="*/ 289932 h 967926"/>
              <a:gd name="connsiteX5" fmla="*/ 182880 w 1213253"/>
              <a:gd name="connsiteY5" fmla="*/ 298853 h 967926"/>
              <a:gd name="connsiteX6" fmla="*/ 209643 w 1213253"/>
              <a:gd name="connsiteY6" fmla="*/ 347919 h 967926"/>
              <a:gd name="connsiteX7" fmla="*/ 209643 w 1213253"/>
              <a:gd name="connsiteY7" fmla="*/ 392523 h 967926"/>
              <a:gd name="connsiteX8" fmla="*/ 129354 w 1213253"/>
              <a:gd name="connsiteY8" fmla="*/ 472812 h 967926"/>
              <a:gd name="connsiteX9" fmla="*/ 115973 w 1213253"/>
              <a:gd name="connsiteY9" fmla="*/ 504036 h 967926"/>
              <a:gd name="connsiteX10" fmla="*/ 120433 w 1213253"/>
              <a:gd name="connsiteY10" fmla="*/ 722600 h 967926"/>
              <a:gd name="connsiteX11" fmla="*/ 156117 w 1213253"/>
              <a:gd name="connsiteY11" fmla="*/ 762744 h 967926"/>
              <a:gd name="connsiteX12" fmla="*/ 200722 w 1213253"/>
              <a:gd name="connsiteY12" fmla="*/ 771665 h 967926"/>
              <a:gd name="connsiteX13" fmla="*/ 218564 w 1213253"/>
              <a:gd name="connsiteY13" fmla="*/ 802888 h 967926"/>
              <a:gd name="connsiteX14" fmla="*/ 245327 w 1213253"/>
              <a:gd name="connsiteY14" fmla="*/ 802888 h 967926"/>
              <a:gd name="connsiteX15" fmla="*/ 285471 w 1213253"/>
              <a:gd name="connsiteY15" fmla="*/ 860875 h 967926"/>
              <a:gd name="connsiteX16" fmla="*/ 356839 w 1213253"/>
              <a:gd name="connsiteY16" fmla="*/ 860875 h 967926"/>
              <a:gd name="connsiteX17" fmla="*/ 356839 w 1213253"/>
              <a:gd name="connsiteY17" fmla="*/ 909940 h 967926"/>
              <a:gd name="connsiteX18" fmla="*/ 432667 w 1213253"/>
              <a:gd name="connsiteY18" fmla="*/ 905480 h 967926"/>
              <a:gd name="connsiteX19" fmla="*/ 450509 w 1213253"/>
              <a:gd name="connsiteY19" fmla="*/ 896559 h 967926"/>
              <a:gd name="connsiteX20" fmla="*/ 454970 w 1213253"/>
              <a:gd name="connsiteY20" fmla="*/ 820730 h 967926"/>
              <a:gd name="connsiteX21" fmla="*/ 481733 w 1213253"/>
              <a:gd name="connsiteY21" fmla="*/ 785046 h 967926"/>
              <a:gd name="connsiteX22" fmla="*/ 499575 w 1213253"/>
              <a:gd name="connsiteY22" fmla="*/ 749362 h 967926"/>
              <a:gd name="connsiteX23" fmla="*/ 544179 w 1213253"/>
              <a:gd name="connsiteY23" fmla="*/ 740441 h 967926"/>
              <a:gd name="connsiteX24" fmla="*/ 597705 w 1213253"/>
              <a:gd name="connsiteY24" fmla="*/ 740441 h 967926"/>
              <a:gd name="connsiteX25" fmla="*/ 624468 w 1213253"/>
              <a:gd name="connsiteY25" fmla="*/ 785046 h 967926"/>
              <a:gd name="connsiteX26" fmla="*/ 651231 w 1213253"/>
              <a:gd name="connsiteY26" fmla="*/ 802888 h 967926"/>
              <a:gd name="connsiteX27" fmla="*/ 709217 w 1213253"/>
              <a:gd name="connsiteY27" fmla="*/ 825191 h 967926"/>
              <a:gd name="connsiteX28" fmla="*/ 771664 w 1213253"/>
              <a:gd name="connsiteY28" fmla="*/ 816270 h 967926"/>
              <a:gd name="connsiteX29" fmla="*/ 785046 w 1213253"/>
              <a:gd name="connsiteY29" fmla="*/ 851954 h 967926"/>
              <a:gd name="connsiteX30" fmla="*/ 807348 w 1213253"/>
              <a:gd name="connsiteY30" fmla="*/ 869796 h 967926"/>
              <a:gd name="connsiteX31" fmla="*/ 865335 w 1213253"/>
              <a:gd name="connsiteY31" fmla="*/ 905480 h 967926"/>
              <a:gd name="connsiteX32" fmla="*/ 932242 w 1213253"/>
              <a:gd name="connsiteY32" fmla="*/ 878717 h 967926"/>
              <a:gd name="connsiteX33" fmla="*/ 945623 w 1213253"/>
              <a:gd name="connsiteY33" fmla="*/ 874256 h 967926"/>
              <a:gd name="connsiteX34" fmla="*/ 936702 w 1213253"/>
              <a:gd name="connsiteY34" fmla="*/ 918861 h 967926"/>
              <a:gd name="connsiteX35" fmla="*/ 945623 w 1213253"/>
              <a:gd name="connsiteY35" fmla="*/ 959005 h 967926"/>
              <a:gd name="connsiteX36" fmla="*/ 999149 w 1213253"/>
              <a:gd name="connsiteY36" fmla="*/ 967926 h 967926"/>
              <a:gd name="connsiteX37" fmla="*/ 1008070 w 1213253"/>
              <a:gd name="connsiteY37" fmla="*/ 936703 h 967926"/>
              <a:gd name="connsiteX38" fmla="*/ 1016991 w 1213253"/>
              <a:gd name="connsiteY38" fmla="*/ 901019 h 967926"/>
              <a:gd name="connsiteX39" fmla="*/ 1052675 w 1213253"/>
              <a:gd name="connsiteY39" fmla="*/ 892098 h 967926"/>
              <a:gd name="connsiteX40" fmla="*/ 1074977 w 1213253"/>
              <a:gd name="connsiteY40" fmla="*/ 878717 h 967926"/>
              <a:gd name="connsiteX41" fmla="*/ 1061596 w 1213253"/>
              <a:gd name="connsiteY41" fmla="*/ 843033 h 967926"/>
              <a:gd name="connsiteX42" fmla="*/ 1034833 w 1213253"/>
              <a:gd name="connsiteY42" fmla="*/ 807349 h 967926"/>
              <a:gd name="connsiteX43" fmla="*/ 1043754 w 1213253"/>
              <a:gd name="connsiteY43" fmla="*/ 762744 h 967926"/>
              <a:gd name="connsiteX44" fmla="*/ 1008070 w 1213253"/>
              <a:gd name="connsiteY44" fmla="*/ 758283 h 967926"/>
              <a:gd name="connsiteX45" fmla="*/ 972386 w 1213253"/>
              <a:gd name="connsiteY45" fmla="*/ 695837 h 967926"/>
              <a:gd name="connsiteX46" fmla="*/ 985768 w 1213253"/>
              <a:gd name="connsiteY46" fmla="*/ 664613 h 967926"/>
              <a:gd name="connsiteX47" fmla="*/ 994689 w 1213253"/>
              <a:gd name="connsiteY47" fmla="*/ 646771 h 967926"/>
              <a:gd name="connsiteX48" fmla="*/ 990228 w 1213253"/>
              <a:gd name="connsiteY48" fmla="*/ 615548 h 967926"/>
              <a:gd name="connsiteX49" fmla="*/ 1003610 w 1213253"/>
              <a:gd name="connsiteY49" fmla="*/ 606627 h 967926"/>
              <a:gd name="connsiteX50" fmla="*/ 1034833 w 1213253"/>
              <a:gd name="connsiteY50" fmla="*/ 624469 h 967926"/>
              <a:gd name="connsiteX51" fmla="*/ 1066056 w 1213253"/>
              <a:gd name="connsiteY51" fmla="*/ 588785 h 967926"/>
              <a:gd name="connsiteX52" fmla="*/ 1074977 w 1213253"/>
              <a:gd name="connsiteY52" fmla="*/ 570943 h 967926"/>
              <a:gd name="connsiteX53" fmla="*/ 1074977 w 1213253"/>
              <a:gd name="connsiteY53" fmla="*/ 553101 h 967926"/>
              <a:gd name="connsiteX54" fmla="*/ 1092819 w 1213253"/>
              <a:gd name="connsiteY54" fmla="*/ 530799 h 967926"/>
              <a:gd name="connsiteX55" fmla="*/ 1159727 w 1213253"/>
              <a:gd name="connsiteY55" fmla="*/ 517417 h 967926"/>
              <a:gd name="connsiteX56" fmla="*/ 1168648 w 1213253"/>
              <a:gd name="connsiteY56" fmla="*/ 468352 h 967926"/>
              <a:gd name="connsiteX57" fmla="*/ 1190950 w 1213253"/>
              <a:gd name="connsiteY57" fmla="*/ 437128 h 967926"/>
              <a:gd name="connsiteX58" fmla="*/ 1195411 w 1213253"/>
              <a:gd name="connsiteY58" fmla="*/ 379142 h 967926"/>
              <a:gd name="connsiteX59" fmla="*/ 1213253 w 1213253"/>
              <a:gd name="connsiteY59" fmla="*/ 325616 h 967926"/>
              <a:gd name="connsiteX60" fmla="*/ 1204332 w 1213253"/>
              <a:gd name="connsiteY60" fmla="*/ 281011 h 967926"/>
              <a:gd name="connsiteX61" fmla="*/ 1155266 w 1213253"/>
              <a:gd name="connsiteY61" fmla="*/ 272090 h 967926"/>
              <a:gd name="connsiteX62" fmla="*/ 1110661 w 1213253"/>
              <a:gd name="connsiteY62" fmla="*/ 281011 h 967926"/>
              <a:gd name="connsiteX63" fmla="*/ 1030373 w 1213253"/>
              <a:gd name="connsiteY63" fmla="*/ 227485 h 967926"/>
              <a:gd name="connsiteX64" fmla="*/ 1003610 w 1213253"/>
              <a:gd name="connsiteY64" fmla="*/ 231946 h 967926"/>
              <a:gd name="connsiteX65" fmla="*/ 985768 w 1213253"/>
              <a:gd name="connsiteY65" fmla="*/ 285472 h 967926"/>
              <a:gd name="connsiteX66" fmla="*/ 967926 w 1213253"/>
              <a:gd name="connsiteY66" fmla="*/ 289932 h 967926"/>
              <a:gd name="connsiteX67" fmla="*/ 896558 w 1213253"/>
              <a:gd name="connsiteY67" fmla="*/ 281011 h 967926"/>
              <a:gd name="connsiteX68" fmla="*/ 878716 w 1213253"/>
              <a:gd name="connsiteY68" fmla="*/ 325616 h 967926"/>
              <a:gd name="connsiteX69" fmla="*/ 856414 w 1213253"/>
              <a:gd name="connsiteY69" fmla="*/ 325616 h 967926"/>
              <a:gd name="connsiteX70" fmla="*/ 802888 w 1213253"/>
              <a:gd name="connsiteY70" fmla="*/ 307774 h 967926"/>
              <a:gd name="connsiteX71" fmla="*/ 758283 w 1213253"/>
              <a:gd name="connsiteY71" fmla="*/ 321156 h 967926"/>
              <a:gd name="connsiteX72" fmla="*/ 677994 w 1213253"/>
              <a:gd name="connsiteY72" fmla="*/ 272090 h 967926"/>
              <a:gd name="connsiteX73" fmla="*/ 669073 w 1213253"/>
              <a:gd name="connsiteY73" fmla="*/ 205183 h 967926"/>
              <a:gd name="connsiteX74" fmla="*/ 664613 w 1213253"/>
              <a:gd name="connsiteY74" fmla="*/ 182880 h 967926"/>
              <a:gd name="connsiteX75" fmla="*/ 620008 w 1213253"/>
              <a:gd name="connsiteY75" fmla="*/ 173960 h 967926"/>
              <a:gd name="connsiteX76" fmla="*/ 597705 w 1213253"/>
              <a:gd name="connsiteY76" fmla="*/ 124894 h 967926"/>
              <a:gd name="connsiteX77" fmla="*/ 526337 w 1213253"/>
              <a:gd name="connsiteY77" fmla="*/ 120434 h 967926"/>
              <a:gd name="connsiteX78" fmla="*/ 504035 w 1213253"/>
              <a:gd name="connsiteY78" fmla="*/ 57987 h 967926"/>
              <a:gd name="connsiteX79" fmla="*/ 454970 w 1213253"/>
              <a:gd name="connsiteY79" fmla="*/ 8921 h 967926"/>
              <a:gd name="connsiteX80" fmla="*/ 419286 w 1213253"/>
              <a:gd name="connsiteY80" fmla="*/ 0 h 967926"/>
              <a:gd name="connsiteX81" fmla="*/ 401444 w 1213253"/>
              <a:gd name="connsiteY81" fmla="*/ 22303 h 967926"/>
              <a:gd name="connsiteX82" fmla="*/ 361299 w 1213253"/>
              <a:gd name="connsiteY82" fmla="*/ 4461 h 967926"/>
              <a:gd name="connsiteX83" fmla="*/ 343457 w 1213253"/>
              <a:gd name="connsiteY83" fmla="*/ 13382 h 967926"/>
              <a:gd name="connsiteX84" fmla="*/ 321155 w 1213253"/>
              <a:gd name="connsiteY84" fmla="*/ 31224 h 967926"/>
              <a:gd name="connsiteX85" fmla="*/ 281011 w 1213253"/>
              <a:gd name="connsiteY85" fmla="*/ 22303 h 967926"/>
              <a:gd name="connsiteX86" fmla="*/ 249787 w 1213253"/>
              <a:gd name="connsiteY86" fmla="*/ 40145 h 967926"/>
              <a:gd name="connsiteX87" fmla="*/ 165038 w 1213253"/>
              <a:gd name="connsiteY87" fmla="*/ 40145 h 967926"/>
              <a:gd name="connsiteX88" fmla="*/ 133815 w 1213253"/>
              <a:gd name="connsiteY88" fmla="*/ 35684 h 967926"/>
              <a:gd name="connsiteX89" fmla="*/ 133815 w 1213253"/>
              <a:gd name="connsiteY89" fmla="*/ 35684 h 967926"/>
              <a:gd name="connsiteX90" fmla="*/ 98131 w 1213253"/>
              <a:gd name="connsiteY90" fmla="*/ 75829 h 967926"/>
              <a:gd name="connsiteX91" fmla="*/ 98131 w 1213253"/>
              <a:gd name="connsiteY91" fmla="*/ 129355 h 967926"/>
              <a:gd name="connsiteX92" fmla="*/ 84749 w 1213253"/>
              <a:gd name="connsiteY92" fmla="*/ 129355 h 967926"/>
              <a:gd name="connsiteX93" fmla="*/ 0 w 1213253"/>
              <a:gd name="connsiteY93" fmla="*/ 93671 h 96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3253" h="967926">
                <a:moveTo>
                  <a:pt x="0" y="93671"/>
                </a:moveTo>
                <a:lnTo>
                  <a:pt x="8921" y="196262"/>
                </a:lnTo>
                <a:lnTo>
                  <a:pt x="75828" y="214104"/>
                </a:lnTo>
                <a:lnTo>
                  <a:pt x="111512" y="236406"/>
                </a:lnTo>
                <a:lnTo>
                  <a:pt x="151656" y="289932"/>
                </a:lnTo>
                <a:lnTo>
                  <a:pt x="182880" y="298853"/>
                </a:lnTo>
                <a:lnTo>
                  <a:pt x="209643" y="347919"/>
                </a:lnTo>
                <a:lnTo>
                  <a:pt x="209643" y="392523"/>
                </a:lnTo>
                <a:lnTo>
                  <a:pt x="129354" y="472812"/>
                </a:lnTo>
                <a:lnTo>
                  <a:pt x="115973" y="504036"/>
                </a:lnTo>
                <a:cubicBezTo>
                  <a:pt x="117460" y="576891"/>
                  <a:pt x="118946" y="649745"/>
                  <a:pt x="120433" y="722600"/>
                </a:cubicBezTo>
                <a:lnTo>
                  <a:pt x="156117" y="762744"/>
                </a:lnTo>
                <a:lnTo>
                  <a:pt x="200722" y="771665"/>
                </a:lnTo>
                <a:lnTo>
                  <a:pt x="218564" y="802888"/>
                </a:lnTo>
                <a:lnTo>
                  <a:pt x="245327" y="802888"/>
                </a:lnTo>
                <a:lnTo>
                  <a:pt x="285471" y="860875"/>
                </a:lnTo>
                <a:lnTo>
                  <a:pt x="356839" y="860875"/>
                </a:lnTo>
                <a:lnTo>
                  <a:pt x="356839" y="909940"/>
                </a:lnTo>
                <a:lnTo>
                  <a:pt x="432667" y="905480"/>
                </a:lnTo>
                <a:lnTo>
                  <a:pt x="450509" y="896559"/>
                </a:lnTo>
                <a:lnTo>
                  <a:pt x="454970" y="820730"/>
                </a:lnTo>
                <a:lnTo>
                  <a:pt x="481733" y="785046"/>
                </a:lnTo>
                <a:lnTo>
                  <a:pt x="499575" y="749362"/>
                </a:lnTo>
                <a:lnTo>
                  <a:pt x="544179" y="740441"/>
                </a:lnTo>
                <a:lnTo>
                  <a:pt x="597705" y="740441"/>
                </a:lnTo>
                <a:lnTo>
                  <a:pt x="624468" y="785046"/>
                </a:lnTo>
                <a:lnTo>
                  <a:pt x="651231" y="802888"/>
                </a:lnTo>
                <a:lnTo>
                  <a:pt x="709217" y="825191"/>
                </a:lnTo>
                <a:lnTo>
                  <a:pt x="771664" y="816270"/>
                </a:lnTo>
                <a:lnTo>
                  <a:pt x="785046" y="851954"/>
                </a:lnTo>
                <a:lnTo>
                  <a:pt x="807348" y="869796"/>
                </a:lnTo>
                <a:lnTo>
                  <a:pt x="865335" y="905480"/>
                </a:lnTo>
                <a:lnTo>
                  <a:pt x="932242" y="878717"/>
                </a:lnTo>
                <a:lnTo>
                  <a:pt x="945623" y="874256"/>
                </a:lnTo>
                <a:lnTo>
                  <a:pt x="936702" y="918861"/>
                </a:lnTo>
                <a:lnTo>
                  <a:pt x="945623" y="959005"/>
                </a:lnTo>
                <a:lnTo>
                  <a:pt x="999149" y="967926"/>
                </a:lnTo>
                <a:lnTo>
                  <a:pt x="1008070" y="936703"/>
                </a:lnTo>
                <a:lnTo>
                  <a:pt x="1016991" y="901019"/>
                </a:lnTo>
                <a:lnTo>
                  <a:pt x="1052675" y="892098"/>
                </a:lnTo>
                <a:lnTo>
                  <a:pt x="1074977" y="878717"/>
                </a:lnTo>
                <a:lnTo>
                  <a:pt x="1061596" y="843033"/>
                </a:lnTo>
                <a:lnTo>
                  <a:pt x="1034833" y="807349"/>
                </a:lnTo>
                <a:lnTo>
                  <a:pt x="1043754" y="762744"/>
                </a:lnTo>
                <a:lnTo>
                  <a:pt x="1008070" y="758283"/>
                </a:lnTo>
                <a:lnTo>
                  <a:pt x="972386" y="695837"/>
                </a:lnTo>
                <a:lnTo>
                  <a:pt x="985768" y="664613"/>
                </a:lnTo>
                <a:lnTo>
                  <a:pt x="994689" y="646771"/>
                </a:lnTo>
                <a:lnTo>
                  <a:pt x="990228" y="615548"/>
                </a:lnTo>
                <a:lnTo>
                  <a:pt x="1003610" y="606627"/>
                </a:lnTo>
                <a:lnTo>
                  <a:pt x="1034833" y="624469"/>
                </a:lnTo>
                <a:lnTo>
                  <a:pt x="1066056" y="588785"/>
                </a:lnTo>
                <a:lnTo>
                  <a:pt x="1074977" y="570943"/>
                </a:lnTo>
                <a:lnTo>
                  <a:pt x="1074977" y="553101"/>
                </a:lnTo>
                <a:lnTo>
                  <a:pt x="1092819" y="530799"/>
                </a:lnTo>
                <a:lnTo>
                  <a:pt x="1159727" y="517417"/>
                </a:lnTo>
                <a:lnTo>
                  <a:pt x="1168648" y="468352"/>
                </a:lnTo>
                <a:lnTo>
                  <a:pt x="1190950" y="437128"/>
                </a:lnTo>
                <a:lnTo>
                  <a:pt x="1195411" y="379142"/>
                </a:lnTo>
                <a:lnTo>
                  <a:pt x="1213253" y="325616"/>
                </a:lnTo>
                <a:lnTo>
                  <a:pt x="1204332" y="281011"/>
                </a:lnTo>
                <a:lnTo>
                  <a:pt x="1155266" y="272090"/>
                </a:lnTo>
                <a:lnTo>
                  <a:pt x="1110661" y="281011"/>
                </a:lnTo>
                <a:lnTo>
                  <a:pt x="1030373" y="227485"/>
                </a:lnTo>
                <a:lnTo>
                  <a:pt x="1003610" y="231946"/>
                </a:lnTo>
                <a:lnTo>
                  <a:pt x="985768" y="285472"/>
                </a:lnTo>
                <a:lnTo>
                  <a:pt x="967926" y="289932"/>
                </a:lnTo>
                <a:lnTo>
                  <a:pt x="896558" y="281011"/>
                </a:lnTo>
                <a:lnTo>
                  <a:pt x="878716" y="325616"/>
                </a:lnTo>
                <a:lnTo>
                  <a:pt x="856414" y="325616"/>
                </a:lnTo>
                <a:lnTo>
                  <a:pt x="802888" y="307774"/>
                </a:lnTo>
                <a:lnTo>
                  <a:pt x="758283" y="321156"/>
                </a:lnTo>
                <a:lnTo>
                  <a:pt x="677994" y="272090"/>
                </a:lnTo>
                <a:lnTo>
                  <a:pt x="669073" y="205183"/>
                </a:lnTo>
                <a:lnTo>
                  <a:pt x="664613" y="182880"/>
                </a:lnTo>
                <a:lnTo>
                  <a:pt x="620008" y="173960"/>
                </a:lnTo>
                <a:lnTo>
                  <a:pt x="597705" y="124894"/>
                </a:lnTo>
                <a:lnTo>
                  <a:pt x="526337" y="120434"/>
                </a:lnTo>
                <a:lnTo>
                  <a:pt x="504035" y="57987"/>
                </a:lnTo>
                <a:lnTo>
                  <a:pt x="454970" y="8921"/>
                </a:lnTo>
                <a:lnTo>
                  <a:pt x="419286" y="0"/>
                </a:lnTo>
                <a:lnTo>
                  <a:pt x="401444" y="22303"/>
                </a:lnTo>
                <a:lnTo>
                  <a:pt x="361299" y="4461"/>
                </a:lnTo>
                <a:lnTo>
                  <a:pt x="343457" y="13382"/>
                </a:lnTo>
                <a:lnTo>
                  <a:pt x="321155" y="31224"/>
                </a:lnTo>
                <a:lnTo>
                  <a:pt x="281011" y="22303"/>
                </a:lnTo>
                <a:lnTo>
                  <a:pt x="249787" y="40145"/>
                </a:lnTo>
                <a:lnTo>
                  <a:pt x="165038" y="40145"/>
                </a:lnTo>
                <a:lnTo>
                  <a:pt x="133815" y="35684"/>
                </a:lnTo>
                <a:lnTo>
                  <a:pt x="133815" y="35684"/>
                </a:lnTo>
                <a:lnTo>
                  <a:pt x="98131" y="75829"/>
                </a:lnTo>
                <a:lnTo>
                  <a:pt x="98131" y="129355"/>
                </a:lnTo>
                <a:lnTo>
                  <a:pt x="84749" y="129355"/>
                </a:lnTo>
                <a:lnTo>
                  <a:pt x="0" y="9367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8457885" y="2144079"/>
            <a:ext cx="482600" cy="539750"/>
          </a:xfrm>
          <a:custGeom>
            <a:avLst/>
            <a:gdLst>
              <a:gd name="connsiteX0" fmla="*/ 165038 w 481732"/>
              <a:gd name="connsiteY0" fmla="*/ 0 h 539719"/>
              <a:gd name="connsiteX1" fmla="*/ 75828 w 481732"/>
              <a:gd name="connsiteY1" fmla="*/ 8921 h 539719"/>
              <a:gd name="connsiteX2" fmla="*/ 31223 w 481732"/>
              <a:gd name="connsiteY2" fmla="*/ 80289 h 539719"/>
              <a:gd name="connsiteX3" fmla="*/ 22302 w 481732"/>
              <a:gd name="connsiteY3" fmla="*/ 160578 h 539719"/>
              <a:gd name="connsiteX4" fmla="*/ 0 w 481732"/>
              <a:gd name="connsiteY4" fmla="*/ 178419 h 539719"/>
              <a:gd name="connsiteX5" fmla="*/ 0 w 481732"/>
              <a:gd name="connsiteY5" fmla="*/ 223024 h 539719"/>
              <a:gd name="connsiteX6" fmla="*/ 35684 w 481732"/>
              <a:gd name="connsiteY6" fmla="*/ 258708 h 539719"/>
              <a:gd name="connsiteX7" fmla="*/ 62447 w 481732"/>
              <a:gd name="connsiteY7" fmla="*/ 338997 h 539719"/>
              <a:gd name="connsiteX8" fmla="*/ 107051 w 481732"/>
              <a:gd name="connsiteY8" fmla="*/ 356839 h 539719"/>
              <a:gd name="connsiteX9" fmla="*/ 133814 w 481732"/>
              <a:gd name="connsiteY9" fmla="*/ 414825 h 539719"/>
              <a:gd name="connsiteX10" fmla="*/ 214103 w 481732"/>
              <a:gd name="connsiteY10" fmla="*/ 437128 h 539719"/>
              <a:gd name="connsiteX11" fmla="*/ 223024 w 481732"/>
              <a:gd name="connsiteY11" fmla="*/ 486193 h 539719"/>
              <a:gd name="connsiteX12" fmla="*/ 249787 w 481732"/>
              <a:gd name="connsiteY12" fmla="*/ 486193 h 539719"/>
              <a:gd name="connsiteX13" fmla="*/ 281010 w 481732"/>
              <a:gd name="connsiteY13" fmla="*/ 539719 h 539719"/>
              <a:gd name="connsiteX14" fmla="*/ 330076 w 481732"/>
              <a:gd name="connsiteY14" fmla="*/ 472812 h 539719"/>
              <a:gd name="connsiteX15" fmla="*/ 321155 w 481732"/>
              <a:gd name="connsiteY15" fmla="*/ 414825 h 539719"/>
              <a:gd name="connsiteX16" fmla="*/ 388062 w 481732"/>
              <a:gd name="connsiteY16" fmla="*/ 379141 h 539719"/>
              <a:gd name="connsiteX17" fmla="*/ 437128 w 481732"/>
              <a:gd name="connsiteY17" fmla="*/ 392523 h 539719"/>
              <a:gd name="connsiteX18" fmla="*/ 437128 w 481732"/>
              <a:gd name="connsiteY18" fmla="*/ 392523 h 539719"/>
              <a:gd name="connsiteX19" fmla="*/ 481732 w 481732"/>
              <a:gd name="connsiteY19" fmla="*/ 383602 h 539719"/>
              <a:gd name="connsiteX20" fmla="*/ 468351 w 481732"/>
              <a:gd name="connsiteY20" fmla="*/ 347918 h 539719"/>
              <a:gd name="connsiteX21" fmla="*/ 468351 w 481732"/>
              <a:gd name="connsiteY21" fmla="*/ 298853 h 539719"/>
              <a:gd name="connsiteX22" fmla="*/ 481732 w 481732"/>
              <a:gd name="connsiteY22" fmla="*/ 263169 h 539719"/>
              <a:gd name="connsiteX23" fmla="*/ 459430 w 481732"/>
              <a:gd name="connsiteY23" fmla="*/ 231945 h 539719"/>
              <a:gd name="connsiteX24" fmla="*/ 437128 w 481732"/>
              <a:gd name="connsiteY24" fmla="*/ 173959 h 539719"/>
              <a:gd name="connsiteX25" fmla="*/ 361299 w 481732"/>
              <a:gd name="connsiteY25" fmla="*/ 120433 h 539719"/>
              <a:gd name="connsiteX26" fmla="*/ 338997 w 481732"/>
              <a:gd name="connsiteY26" fmla="*/ 75828 h 539719"/>
              <a:gd name="connsiteX27" fmla="*/ 281010 w 481732"/>
              <a:gd name="connsiteY27" fmla="*/ 89210 h 539719"/>
              <a:gd name="connsiteX28" fmla="*/ 209643 w 481732"/>
              <a:gd name="connsiteY28" fmla="*/ 62447 h 539719"/>
              <a:gd name="connsiteX29" fmla="*/ 165038 w 481732"/>
              <a:gd name="connsiteY29" fmla="*/ 0 h 53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1732" h="539719">
                <a:moveTo>
                  <a:pt x="165038" y="0"/>
                </a:moveTo>
                <a:lnTo>
                  <a:pt x="75828" y="8921"/>
                </a:lnTo>
                <a:lnTo>
                  <a:pt x="31223" y="80289"/>
                </a:lnTo>
                <a:lnTo>
                  <a:pt x="22302" y="160578"/>
                </a:lnTo>
                <a:lnTo>
                  <a:pt x="0" y="178419"/>
                </a:lnTo>
                <a:lnTo>
                  <a:pt x="0" y="223024"/>
                </a:lnTo>
                <a:lnTo>
                  <a:pt x="35684" y="258708"/>
                </a:lnTo>
                <a:lnTo>
                  <a:pt x="62447" y="338997"/>
                </a:lnTo>
                <a:lnTo>
                  <a:pt x="107051" y="356839"/>
                </a:lnTo>
                <a:lnTo>
                  <a:pt x="133814" y="414825"/>
                </a:lnTo>
                <a:lnTo>
                  <a:pt x="214103" y="437128"/>
                </a:lnTo>
                <a:lnTo>
                  <a:pt x="223024" y="486193"/>
                </a:lnTo>
                <a:lnTo>
                  <a:pt x="249787" y="486193"/>
                </a:lnTo>
                <a:lnTo>
                  <a:pt x="281010" y="539719"/>
                </a:lnTo>
                <a:lnTo>
                  <a:pt x="330076" y="472812"/>
                </a:lnTo>
                <a:lnTo>
                  <a:pt x="321155" y="414825"/>
                </a:lnTo>
                <a:lnTo>
                  <a:pt x="388062" y="379141"/>
                </a:lnTo>
                <a:lnTo>
                  <a:pt x="437128" y="392523"/>
                </a:lnTo>
                <a:lnTo>
                  <a:pt x="437128" y="392523"/>
                </a:lnTo>
                <a:lnTo>
                  <a:pt x="481732" y="383602"/>
                </a:lnTo>
                <a:lnTo>
                  <a:pt x="468351" y="347918"/>
                </a:lnTo>
                <a:lnTo>
                  <a:pt x="468351" y="298853"/>
                </a:lnTo>
                <a:lnTo>
                  <a:pt x="481732" y="263169"/>
                </a:lnTo>
                <a:lnTo>
                  <a:pt x="459430" y="231945"/>
                </a:lnTo>
                <a:lnTo>
                  <a:pt x="437128" y="173959"/>
                </a:lnTo>
                <a:lnTo>
                  <a:pt x="361299" y="120433"/>
                </a:lnTo>
                <a:lnTo>
                  <a:pt x="338997" y="75828"/>
                </a:lnTo>
                <a:lnTo>
                  <a:pt x="281010" y="89210"/>
                </a:lnTo>
                <a:lnTo>
                  <a:pt x="209643" y="62447"/>
                </a:lnTo>
                <a:lnTo>
                  <a:pt x="165038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8116573" y="2317116"/>
            <a:ext cx="522287" cy="465138"/>
          </a:xfrm>
          <a:custGeom>
            <a:avLst/>
            <a:gdLst>
              <a:gd name="connsiteX0" fmla="*/ 336884 w 521791"/>
              <a:gd name="connsiteY0" fmla="*/ 0 h 466065"/>
              <a:gd name="connsiteX1" fmla="*/ 271027 w 521791"/>
              <a:gd name="connsiteY1" fmla="*/ 2533 h 466065"/>
              <a:gd name="connsiteX2" fmla="*/ 238099 w 521791"/>
              <a:gd name="connsiteY2" fmla="*/ 48126 h 466065"/>
              <a:gd name="connsiteX3" fmla="*/ 200104 w 521791"/>
              <a:gd name="connsiteY3" fmla="*/ 60791 h 466065"/>
              <a:gd name="connsiteX4" fmla="*/ 131714 w 521791"/>
              <a:gd name="connsiteY4" fmla="*/ 98785 h 466065"/>
              <a:gd name="connsiteX5" fmla="*/ 131714 w 521791"/>
              <a:gd name="connsiteY5" fmla="*/ 134247 h 466065"/>
              <a:gd name="connsiteX6" fmla="*/ 151978 w 521791"/>
              <a:gd name="connsiteY6" fmla="*/ 174774 h 466065"/>
              <a:gd name="connsiteX7" fmla="*/ 159577 w 521791"/>
              <a:gd name="connsiteY7" fmla="*/ 207703 h 466065"/>
              <a:gd name="connsiteX8" fmla="*/ 169709 w 521791"/>
              <a:gd name="connsiteY8" fmla="*/ 222900 h 466065"/>
              <a:gd name="connsiteX9" fmla="*/ 141846 w 521791"/>
              <a:gd name="connsiteY9" fmla="*/ 235565 h 466065"/>
              <a:gd name="connsiteX10" fmla="*/ 53192 w 521791"/>
              <a:gd name="connsiteY10" fmla="*/ 263428 h 466065"/>
              <a:gd name="connsiteX11" fmla="*/ 22797 w 521791"/>
              <a:gd name="connsiteY11" fmla="*/ 321686 h 466065"/>
              <a:gd name="connsiteX12" fmla="*/ 0 w 521791"/>
              <a:gd name="connsiteY12" fmla="*/ 339417 h 466065"/>
              <a:gd name="connsiteX13" fmla="*/ 7599 w 521791"/>
              <a:gd name="connsiteY13" fmla="*/ 369812 h 466065"/>
              <a:gd name="connsiteX14" fmla="*/ 20264 w 521791"/>
              <a:gd name="connsiteY14" fmla="*/ 397675 h 466065"/>
              <a:gd name="connsiteX15" fmla="*/ 113983 w 521791"/>
              <a:gd name="connsiteY15" fmla="*/ 402741 h 466065"/>
              <a:gd name="connsiteX16" fmla="*/ 134247 w 521791"/>
              <a:gd name="connsiteY16" fmla="*/ 390076 h 466065"/>
              <a:gd name="connsiteX17" fmla="*/ 162110 w 521791"/>
              <a:gd name="connsiteY17" fmla="*/ 387543 h 466065"/>
              <a:gd name="connsiteX18" fmla="*/ 189972 w 521791"/>
              <a:gd name="connsiteY18" fmla="*/ 405274 h 466065"/>
              <a:gd name="connsiteX19" fmla="*/ 243165 w 521791"/>
              <a:gd name="connsiteY19" fmla="*/ 466065 h 466065"/>
              <a:gd name="connsiteX20" fmla="*/ 288758 w 521791"/>
              <a:gd name="connsiteY20" fmla="*/ 430604 h 466065"/>
              <a:gd name="connsiteX21" fmla="*/ 359681 w 521791"/>
              <a:gd name="connsiteY21" fmla="*/ 433136 h 466065"/>
              <a:gd name="connsiteX22" fmla="*/ 390077 w 521791"/>
              <a:gd name="connsiteY22" fmla="*/ 405274 h 466065"/>
              <a:gd name="connsiteX23" fmla="*/ 423005 w 521791"/>
              <a:gd name="connsiteY23" fmla="*/ 359681 h 466065"/>
              <a:gd name="connsiteX24" fmla="*/ 466065 w 521791"/>
              <a:gd name="connsiteY24" fmla="*/ 341950 h 466065"/>
              <a:gd name="connsiteX25" fmla="*/ 488862 w 521791"/>
              <a:gd name="connsiteY25" fmla="*/ 331818 h 466065"/>
              <a:gd name="connsiteX26" fmla="*/ 521791 w 521791"/>
              <a:gd name="connsiteY26" fmla="*/ 344483 h 466065"/>
              <a:gd name="connsiteX27" fmla="*/ 519258 w 521791"/>
              <a:gd name="connsiteY27" fmla="*/ 321686 h 466065"/>
              <a:gd name="connsiteX28" fmla="*/ 501527 w 521791"/>
              <a:gd name="connsiteY28" fmla="*/ 296356 h 466065"/>
              <a:gd name="connsiteX29" fmla="*/ 516725 w 521791"/>
              <a:gd name="connsiteY29" fmla="*/ 253296 h 466065"/>
              <a:gd name="connsiteX30" fmla="*/ 476197 w 521791"/>
              <a:gd name="connsiteY30" fmla="*/ 240631 h 466065"/>
              <a:gd name="connsiteX31" fmla="*/ 448335 w 521791"/>
              <a:gd name="connsiteY31" fmla="*/ 192505 h 466065"/>
              <a:gd name="connsiteX32" fmla="*/ 410340 w 521791"/>
              <a:gd name="connsiteY32" fmla="*/ 167175 h 466065"/>
              <a:gd name="connsiteX33" fmla="*/ 379945 w 521791"/>
              <a:gd name="connsiteY33" fmla="*/ 88653 h 466065"/>
              <a:gd name="connsiteX34" fmla="*/ 349549 w 521791"/>
              <a:gd name="connsiteY34" fmla="*/ 53192 h 466065"/>
              <a:gd name="connsiteX35" fmla="*/ 336884 w 521791"/>
              <a:gd name="connsiteY35" fmla="*/ 0 h 46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1791" h="466065">
                <a:moveTo>
                  <a:pt x="336884" y="0"/>
                </a:moveTo>
                <a:lnTo>
                  <a:pt x="271027" y="2533"/>
                </a:lnTo>
                <a:lnTo>
                  <a:pt x="238099" y="48126"/>
                </a:lnTo>
                <a:lnTo>
                  <a:pt x="200104" y="60791"/>
                </a:lnTo>
                <a:lnTo>
                  <a:pt x="131714" y="98785"/>
                </a:lnTo>
                <a:lnTo>
                  <a:pt x="131714" y="134247"/>
                </a:lnTo>
                <a:lnTo>
                  <a:pt x="151978" y="174774"/>
                </a:lnTo>
                <a:lnTo>
                  <a:pt x="159577" y="207703"/>
                </a:lnTo>
                <a:lnTo>
                  <a:pt x="169709" y="222900"/>
                </a:lnTo>
                <a:lnTo>
                  <a:pt x="141846" y="235565"/>
                </a:lnTo>
                <a:lnTo>
                  <a:pt x="53192" y="263428"/>
                </a:lnTo>
                <a:lnTo>
                  <a:pt x="22797" y="321686"/>
                </a:lnTo>
                <a:lnTo>
                  <a:pt x="0" y="339417"/>
                </a:lnTo>
                <a:lnTo>
                  <a:pt x="7599" y="369812"/>
                </a:lnTo>
                <a:lnTo>
                  <a:pt x="20264" y="397675"/>
                </a:lnTo>
                <a:lnTo>
                  <a:pt x="113983" y="402741"/>
                </a:lnTo>
                <a:lnTo>
                  <a:pt x="134247" y="390076"/>
                </a:lnTo>
                <a:lnTo>
                  <a:pt x="162110" y="387543"/>
                </a:lnTo>
                <a:lnTo>
                  <a:pt x="189972" y="405274"/>
                </a:lnTo>
                <a:lnTo>
                  <a:pt x="243165" y="466065"/>
                </a:lnTo>
                <a:lnTo>
                  <a:pt x="288758" y="430604"/>
                </a:lnTo>
                <a:lnTo>
                  <a:pt x="359681" y="433136"/>
                </a:lnTo>
                <a:lnTo>
                  <a:pt x="390077" y="405274"/>
                </a:lnTo>
                <a:lnTo>
                  <a:pt x="423005" y="359681"/>
                </a:lnTo>
                <a:lnTo>
                  <a:pt x="466065" y="341950"/>
                </a:lnTo>
                <a:lnTo>
                  <a:pt x="488862" y="331818"/>
                </a:lnTo>
                <a:lnTo>
                  <a:pt x="521791" y="344483"/>
                </a:lnTo>
                <a:lnTo>
                  <a:pt x="519258" y="321686"/>
                </a:lnTo>
                <a:lnTo>
                  <a:pt x="501527" y="296356"/>
                </a:lnTo>
                <a:lnTo>
                  <a:pt x="516725" y="253296"/>
                </a:lnTo>
                <a:lnTo>
                  <a:pt x="476197" y="240631"/>
                </a:lnTo>
                <a:lnTo>
                  <a:pt x="448335" y="192505"/>
                </a:lnTo>
                <a:lnTo>
                  <a:pt x="410340" y="167175"/>
                </a:lnTo>
                <a:lnTo>
                  <a:pt x="379945" y="88653"/>
                </a:lnTo>
                <a:lnTo>
                  <a:pt x="349549" y="53192"/>
                </a:lnTo>
                <a:lnTo>
                  <a:pt x="33688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8200710" y="2572704"/>
            <a:ext cx="542925" cy="561975"/>
          </a:xfrm>
          <a:custGeom>
            <a:avLst/>
            <a:gdLst>
              <a:gd name="connsiteX0" fmla="*/ 22797 w 542054"/>
              <a:gd name="connsiteY0" fmla="*/ 146912 h 562318"/>
              <a:gd name="connsiteX1" fmla="*/ 0 w 542054"/>
              <a:gd name="connsiteY1" fmla="*/ 205170 h 562318"/>
              <a:gd name="connsiteX2" fmla="*/ 55725 w 542054"/>
              <a:gd name="connsiteY2" fmla="*/ 245697 h 562318"/>
              <a:gd name="connsiteX3" fmla="*/ 96252 w 542054"/>
              <a:gd name="connsiteY3" fmla="*/ 321686 h 562318"/>
              <a:gd name="connsiteX4" fmla="*/ 157044 w 542054"/>
              <a:gd name="connsiteY4" fmla="*/ 347016 h 562318"/>
              <a:gd name="connsiteX5" fmla="*/ 151978 w 542054"/>
              <a:gd name="connsiteY5" fmla="*/ 400208 h 562318"/>
              <a:gd name="connsiteX6" fmla="*/ 164643 w 542054"/>
              <a:gd name="connsiteY6" fmla="*/ 415406 h 562318"/>
              <a:gd name="connsiteX7" fmla="*/ 164643 w 542054"/>
              <a:gd name="connsiteY7" fmla="*/ 438203 h 562318"/>
              <a:gd name="connsiteX8" fmla="*/ 164643 w 542054"/>
              <a:gd name="connsiteY8" fmla="*/ 501527 h 562318"/>
              <a:gd name="connsiteX9" fmla="*/ 197571 w 542054"/>
              <a:gd name="connsiteY9" fmla="*/ 552186 h 562318"/>
              <a:gd name="connsiteX10" fmla="*/ 248230 w 542054"/>
              <a:gd name="connsiteY10" fmla="*/ 557252 h 562318"/>
              <a:gd name="connsiteX11" fmla="*/ 298890 w 542054"/>
              <a:gd name="connsiteY11" fmla="*/ 526857 h 562318"/>
              <a:gd name="connsiteX12" fmla="*/ 311554 w 542054"/>
              <a:gd name="connsiteY12" fmla="*/ 526857 h 562318"/>
              <a:gd name="connsiteX13" fmla="*/ 324219 w 542054"/>
              <a:gd name="connsiteY13" fmla="*/ 557252 h 562318"/>
              <a:gd name="connsiteX14" fmla="*/ 387543 w 542054"/>
              <a:gd name="connsiteY14" fmla="*/ 562318 h 562318"/>
              <a:gd name="connsiteX15" fmla="*/ 440736 w 542054"/>
              <a:gd name="connsiteY15" fmla="*/ 544587 h 562318"/>
              <a:gd name="connsiteX16" fmla="*/ 481263 w 542054"/>
              <a:gd name="connsiteY16" fmla="*/ 491395 h 562318"/>
              <a:gd name="connsiteX17" fmla="*/ 488862 w 542054"/>
              <a:gd name="connsiteY17" fmla="*/ 448335 h 562318"/>
              <a:gd name="connsiteX18" fmla="*/ 466065 w 542054"/>
              <a:gd name="connsiteY18" fmla="*/ 433137 h 562318"/>
              <a:gd name="connsiteX19" fmla="*/ 453400 w 542054"/>
              <a:gd name="connsiteY19" fmla="*/ 453401 h 562318"/>
              <a:gd name="connsiteX20" fmla="*/ 438203 w 542054"/>
              <a:gd name="connsiteY20" fmla="*/ 458466 h 562318"/>
              <a:gd name="connsiteX21" fmla="*/ 402741 w 542054"/>
              <a:gd name="connsiteY21" fmla="*/ 440736 h 562318"/>
              <a:gd name="connsiteX22" fmla="*/ 382477 w 542054"/>
              <a:gd name="connsiteY22" fmla="*/ 428071 h 562318"/>
              <a:gd name="connsiteX23" fmla="*/ 395142 w 542054"/>
              <a:gd name="connsiteY23" fmla="*/ 407807 h 562318"/>
              <a:gd name="connsiteX24" fmla="*/ 387543 w 542054"/>
              <a:gd name="connsiteY24" fmla="*/ 397675 h 562318"/>
              <a:gd name="connsiteX25" fmla="*/ 407807 w 542054"/>
              <a:gd name="connsiteY25" fmla="*/ 359681 h 562318"/>
              <a:gd name="connsiteX26" fmla="*/ 445802 w 542054"/>
              <a:gd name="connsiteY26" fmla="*/ 362214 h 562318"/>
              <a:gd name="connsiteX27" fmla="*/ 468598 w 542054"/>
              <a:gd name="connsiteY27" fmla="*/ 354615 h 562318"/>
              <a:gd name="connsiteX28" fmla="*/ 493928 w 542054"/>
              <a:gd name="connsiteY28" fmla="*/ 316620 h 562318"/>
              <a:gd name="connsiteX29" fmla="*/ 491395 w 542054"/>
              <a:gd name="connsiteY29" fmla="*/ 293824 h 562318"/>
              <a:gd name="connsiteX30" fmla="*/ 460999 w 542054"/>
              <a:gd name="connsiteY30" fmla="*/ 263428 h 562318"/>
              <a:gd name="connsiteX31" fmla="*/ 481263 w 542054"/>
              <a:gd name="connsiteY31" fmla="*/ 220368 h 562318"/>
              <a:gd name="connsiteX32" fmla="*/ 483796 w 542054"/>
              <a:gd name="connsiteY32" fmla="*/ 205170 h 562318"/>
              <a:gd name="connsiteX33" fmla="*/ 476197 w 542054"/>
              <a:gd name="connsiteY33" fmla="*/ 169709 h 562318"/>
              <a:gd name="connsiteX34" fmla="*/ 491395 w 542054"/>
              <a:gd name="connsiteY34" fmla="*/ 144379 h 562318"/>
              <a:gd name="connsiteX35" fmla="*/ 542054 w 542054"/>
              <a:gd name="connsiteY35" fmla="*/ 113983 h 562318"/>
              <a:gd name="connsiteX36" fmla="*/ 506593 w 542054"/>
              <a:gd name="connsiteY36" fmla="*/ 58258 h 562318"/>
              <a:gd name="connsiteX37" fmla="*/ 471131 w 542054"/>
              <a:gd name="connsiteY37" fmla="*/ 60791 h 562318"/>
              <a:gd name="connsiteX38" fmla="*/ 466065 w 542054"/>
              <a:gd name="connsiteY38" fmla="*/ 20264 h 562318"/>
              <a:gd name="connsiteX39" fmla="*/ 466065 w 542054"/>
              <a:gd name="connsiteY39" fmla="*/ 12665 h 562318"/>
              <a:gd name="connsiteX40" fmla="*/ 433137 w 542054"/>
              <a:gd name="connsiteY40" fmla="*/ 0 h 562318"/>
              <a:gd name="connsiteX41" fmla="*/ 420472 w 542054"/>
              <a:gd name="connsiteY41" fmla="*/ 45593 h 562318"/>
              <a:gd name="connsiteX42" fmla="*/ 435670 w 542054"/>
              <a:gd name="connsiteY42" fmla="*/ 68390 h 562318"/>
              <a:gd name="connsiteX43" fmla="*/ 435670 w 542054"/>
              <a:gd name="connsiteY43" fmla="*/ 91187 h 562318"/>
              <a:gd name="connsiteX44" fmla="*/ 407807 w 542054"/>
              <a:gd name="connsiteY44" fmla="*/ 81055 h 562318"/>
              <a:gd name="connsiteX45" fmla="*/ 344483 w 542054"/>
              <a:gd name="connsiteY45" fmla="*/ 98786 h 562318"/>
              <a:gd name="connsiteX46" fmla="*/ 278626 w 542054"/>
              <a:gd name="connsiteY46" fmla="*/ 174775 h 562318"/>
              <a:gd name="connsiteX47" fmla="*/ 210236 w 542054"/>
              <a:gd name="connsiteY47" fmla="*/ 182373 h 562318"/>
              <a:gd name="connsiteX48" fmla="*/ 162110 w 542054"/>
              <a:gd name="connsiteY48" fmla="*/ 210236 h 562318"/>
              <a:gd name="connsiteX49" fmla="*/ 88654 w 542054"/>
              <a:gd name="connsiteY49" fmla="*/ 136780 h 562318"/>
              <a:gd name="connsiteX50" fmla="*/ 22797 w 542054"/>
              <a:gd name="connsiteY50" fmla="*/ 146912 h 56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2054" h="562318">
                <a:moveTo>
                  <a:pt x="22797" y="146912"/>
                </a:moveTo>
                <a:lnTo>
                  <a:pt x="0" y="205170"/>
                </a:lnTo>
                <a:lnTo>
                  <a:pt x="55725" y="245697"/>
                </a:lnTo>
                <a:lnTo>
                  <a:pt x="96252" y="321686"/>
                </a:lnTo>
                <a:lnTo>
                  <a:pt x="157044" y="347016"/>
                </a:lnTo>
                <a:lnTo>
                  <a:pt x="151978" y="400208"/>
                </a:lnTo>
                <a:lnTo>
                  <a:pt x="164643" y="415406"/>
                </a:lnTo>
                <a:lnTo>
                  <a:pt x="164643" y="438203"/>
                </a:lnTo>
                <a:lnTo>
                  <a:pt x="164643" y="501527"/>
                </a:lnTo>
                <a:lnTo>
                  <a:pt x="197571" y="552186"/>
                </a:lnTo>
                <a:lnTo>
                  <a:pt x="248230" y="557252"/>
                </a:lnTo>
                <a:lnTo>
                  <a:pt x="298890" y="526857"/>
                </a:lnTo>
                <a:lnTo>
                  <a:pt x="311554" y="526857"/>
                </a:lnTo>
                <a:lnTo>
                  <a:pt x="324219" y="557252"/>
                </a:lnTo>
                <a:lnTo>
                  <a:pt x="387543" y="562318"/>
                </a:lnTo>
                <a:lnTo>
                  <a:pt x="440736" y="544587"/>
                </a:lnTo>
                <a:lnTo>
                  <a:pt x="481263" y="491395"/>
                </a:lnTo>
                <a:lnTo>
                  <a:pt x="488862" y="448335"/>
                </a:lnTo>
                <a:lnTo>
                  <a:pt x="466065" y="433137"/>
                </a:lnTo>
                <a:lnTo>
                  <a:pt x="453400" y="453401"/>
                </a:lnTo>
                <a:lnTo>
                  <a:pt x="438203" y="458466"/>
                </a:lnTo>
                <a:lnTo>
                  <a:pt x="402741" y="440736"/>
                </a:lnTo>
                <a:lnTo>
                  <a:pt x="382477" y="428071"/>
                </a:lnTo>
                <a:lnTo>
                  <a:pt x="395142" y="407807"/>
                </a:lnTo>
                <a:lnTo>
                  <a:pt x="387543" y="397675"/>
                </a:lnTo>
                <a:lnTo>
                  <a:pt x="407807" y="359681"/>
                </a:lnTo>
                <a:lnTo>
                  <a:pt x="445802" y="362214"/>
                </a:lnTo>
                <a:lnTo>
                  <a:pt x="468598" y="354615"/>
                </a:lnTo>
                <a:lnTo>
                  <a:pt x="493928" y="316620"/>
                </a:lnTo>
                <a:lnTo>
                  <a:pt x="491395" y="293824"/>
                </a:lnTo>
                <a:lnTo>
                  <a:pt x="460999" y="263428"/>
                </a:lnTo>
                <a:lnTo>
                  <a:pt x="481263" y="220368"/>
                </a:lnTo>
                <a:lnTo>
                  <a:pt x="483796" y="205170"/>
                </a:lnTo>
                <a:lnTo>
                  <a:pt x="476197" y="169709"/>
                </a:lnTo>
                <a:lnTo>
                  <a:pt x="491395" y="144379"/>
                </a:lnTo>
                <a:lnTo>
                  <a:pt x="542054" y="113983"/>
                </a:lnTo>
                <a:lnTo>
                  <a:pt x="506593" y="58258"/>
                </a:lnTo>
                <a:lnTo>
                  <a:pt x="471131" y="60791"/>
                </a:lnTo>
                <a:lnTo>
                  <a:pt x="466065" y="20264"/>
                </a:lnTo>
                <a:lnTo>
                  <a:pt x="466065" y="12665"/>
                </a:lnTo>
                <a:lnTo>
                  <a:pt x="433137" y="0"/>
                </a:lnTo>
                <a:lnTo>
                  <a:pt x="420472" y="45593"/>
                </a:lnTo>
                <a:lnTo>
                  <a:pt x="435670" y="68390"/>
                </a:lnTo>
                <a:lnTo>
                  <a:pt x="435670" y="91187"/>
                </a:lnTo>
                <a:lnTo>
                  <a:pt x="407807" y="81055"/>
                </a:lnTo>
                <a:lnTo>
                  <a:pt x="344483" y="98786"/>
                </a:lnTo>
                <a:lnTo>
                  <a:pt x="278626" y="174775"/>
                </a:lnTo>
                <a:lnTo>
                  <a:pt x="210236" y="182373"/>
                </a:lnTo>
                <a:lnTo>
                  <a:pt x="162110" y="210236"/>
                </a:lnTo>
                <a:lnTo>
                  <a:pt x="88654" y="136780"/>
                </a:lnTo>
                <a:lnTo>
                  <a:pt x="22797" y="14691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8586473" y="2925129"/>
            <a:ext cx="82550" cy="104775"/>
          </a:xfrm>
          <a:custGeom>
            <a:avLst/>
            <a:gdLst>
              <a:gd name="connsiteX0" fmla="*/ 70923 w 83588"/>
              <a:gd name="connsiteY0" fmla="*/ 0 h 93719"/>
              <a:gd name="connsiteX1" fmla="*/ 7599 w 83588"/>
              <a:gd name="connsiteY1" fmla="*/ 32928 h 93719"/>
              <a:gd name="connsiteX2" fmla="*/ 10132 w 83588"/>
              <a:gd name="connsiteY2" fmla="*/ 45593 h 93719"/>
              <a:gd name="connsiteX3" fmla="*/ 0 w 83588"/>
              <a:gd name="connsiteY3" fmla="*/ 65857 h 93719"/>
              <a:gd name="connsiteX4" fmla="*/ 58259 w 83588"/>
              <a:gd name="connsiteY4" fmla="*/ 93719 h 93719"/>
              <a:gd name="connsiteX5" fmla="*/ 73456 w 83588"/>
              <a:gd name="connsiteY5" fmla="*/ 88654 h 93719"/>
              <a:gd name="connsiteX6" fmla="*/ 83588 w 83588"/>
              <a:gd name="connsiteY6" fmla="*/ 70923 h 93719"/>
              <a:gd name="connsiteX7" fmla="*/ 70923 w 83588"/>
              <a:gd name="connsiteY7" fmla="*/ 0 h 93719"/>
              <a:gd name="connsiteX0" fmla="*/ 70923 w 83588"/>
              <a:gd name="connsiteY0" fmla="*/ 0 h 93719"/>
              <a:gd name="connsiteX1" fmla="*/ 35521 w 83588"/>
              <a:gd name="connsiteY1" fmla="*/ 14386 h 93719"/>
              <a:gd name="connsiteX2" fmla="*/ 7599 w 83588"/>
              <a:gd name="connsiteY2" fmla="*/ 32928 h 93719"/>
              <a:gd name="connsiteX3" fmla="*/ 10132 w 83588"/>
              <a:gd name="connsiteY3" fmla="*/ 45593 h 93719"/>
              <a:gd name="connsiteX4" fmla="*/ 0 w 83588"/>
              <a:gd name="connsiteY4" fmla="*/ 65857 h 93719"/>
              <a:gd name="connsiteX5" fmla="*/ 58259 w 83588"/>
              <a:gd name="connsiteY5" fmla="*/ 93719 h 93719"/>
              <a:gd name="connsiteX6" fmla="*/ 73456 w 83588"/>
              <a:gd name="connsiteY6" fmla="*/ 88654 h 93719"/>
              <a:gd name="connsiteX7" fmla="*/ 83588 w 83588"/>
              <a:gd name="connsiteY7" fmla="*/ 70923 h 93719"/>
              <a:gd name="connsiteX8" fmla="*/ 70923 w 83588"/>
              <a:gd name="connsiteY8" fmla="*/ 0 h 93719"/>
              <a:gd name="connsiteX0" fmla="*/ 70923 w 83588"/>
              <a:gd name="connsiteY0" fmla="*/ 11808 h 105527"/>
              <a:gd name="connsiteX1" fmla="*/ 21234 w 83588"/>
              <a:gd name="connsiteY1" fmla="*/ 0 h 105527"/>
              <a:gd name="connsiteX2" fmla="*/ 7599 w 83588"/>
              <a:gd name="connsiteY2" fmla="*/ 44736 h 105527"/>
              <a:gd name="connsiteX3" fmla="*/ 10132 w 83588"/>
              <a:gd name="connsiteY3" fmla="*/ 57401 h 105527"/>
              <a:gd name="connsiteX4" fmla="*/ 0 w 83588"/>
              <a:gd name="connsiteY4" fmla="*/ 77665 h 105527"/>
              <a:gd name="connsiteX5" fmla="*/ 58259 w 83588"/>
              <a:gd name="connsiteY5" fmla="*/ 105527 h 105527"/>
              <a:gd name="connsiteX6" fmla="*/ 73456 w 83588"/>
              <a:gd name="connsiteY6" fmla="*/ 100462 h 105527"/>
              <a:gd name="connsiteX7" fmla="*/ 83588 w 83588"/>
              <a:gd name="connsiteY7" fmla="*/ 82731 h 105527"/>
              <a:gd name="connsiteX8" fmla="*/ 70923 w 83588"/>
              <a:gd name="connsiteY8" fmla="*/ 11808 h 1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88" h="105527">
                <a:moveTo>
                  <a:pt x="70923" y="11808"/>
                </a:moveTo>
                <a:lnTo>
                  <a:pt x="21234" y="0"/>
                </a:lnTo>
                <a:lnTo>
                  <a:pt x="7599" y="44736"/>
                </a:lnTo>
                <a:lnTo>
                  <a:pt x="10132" y="57401"/>
                </a:lnTo>
                <a:lnTo>
                  <a:pt x="0" y="77665"/>
                </a:lnTo>
                <a:lnTo>
                  <a:pt x="58259" y="105527"/>
                </a:lnTo>
                <a:lnTo>
                  <a:pt x="73456" y="100462"/>
                </a:lnTo>
                <a:lnTo>
                  <a:pt x="83588" y="82731"/>
                </a:lnTo>
                <a:lnTo>
                  <a:pt x="70923" y="1180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8745223" y="2510791"/>
            <a:ext cx="509587" cy="514350"/>
          </a:xfrm>
          <a:custGeom>
            <a:avLst/>
            <a:gdLst>
              <a:gd name="connsiteX0" fmla="*/ 0 w 509588"/>
              <a:gd name="connsiteY0" fmla="*/ 180975 h 514350"/>
              <a:gd name="connsiteX1" fmla="*/ 54769 w 509588"/>
              <a:gd name="connsiteY1" fmla="*/ 264319 h 514350"/>
              <a:gd name="connsiteX2" fmla="*/ 80963 w 509588"/>
              <a:gd name="connsiteY2" fmla="*/ 271463 h 514350"/>
              <a:gd name="connsiteX3" fmla="*/ 88107 w 509588"/>
              <a:gd name="connsiteY3" fmla="*/ 326231 h 514350"/>
              <a:gd name="connsiteX4" fmla="*/ 66675 w 509588"/>
              <a:gd name="connsiteY4" fmla="*/ 426244 h 514350"/>
              <a:gd name="connsiteX5" fmla="*/ 111919 w 509588"/>
              <a:gd name="connsiteY5" fmla="*/ 433388 h 514350"/>
              <a:gd name="connsiteX6" fmla="*/ 178594 w 509588"/>
              <a:gd name="connsiteY6" fmla="*/ 414338 h 514350"/>
              <a:gd name="connsiteX7" fmla="*/ 221457 w 509588"/>
              <a:gd name="connsiteY7" fmla="*/ 433388 h 514350"/>
              <a:gd name="connsiteX8" fmla="*/ 330994 w 509588"/>
              <a:gd name="connsiteY8" fmla="*/ 509588 h 514350"/>
              <a:gd name="connsiteX9" fmla="*/ 395288 w 509588"/>
              <a:gd name="connsiteY9" fmla="*/ 514350 h 514350"/>
              <a:gd name="connsiteX10" fmla="*/ 414338 w 509588"/>
              <a:gd name="connsiteY10" fmla="*/ 495300 h 514350"/>
              <a:gd name="connsiteX11" fmla="*/ 385763 w 509588"/>
              <a:gd name="connsiteY11" fmla="*/ 473869 h 514350"/>
              <a:gd name="connsiteX12" fmla="*/ 385763 w 509588"/>
              <a:gd name="connsiteY12" fmla="*/ 440531 h 514350"/>
              <a:gd name="connsiteX13" fmla="*/ 423863 w 509588"/>
              <a:gd name="connsiteY13" fmla="*/ 419100 h 514350"/>
              <a:gd name="connsiteX14" fmla="*/ 431007 w 509588"/>
              <a:gd name="connsiteY14" fmla="*/ 376238 h 514350"/>
              <a:gd name="connsiteX15" fmla="*/ 435769 w 509588"/>
              <a:gd name="connsiteY15" fmla="*/ 335756 h 514350"/>
              <a:gd name="connsiteX16" fmla="*/ 497682 w 509588"/>
              <a:gd name="connsiteY16" fmla="*/ 278606 h 514350"/>
              <a:gd name="connsiteX17" fmla="*/ 509588 w 509588"/>
              <a:gd name="connsiteY17" fmla="*/ 200025 h 514350"/>
              <a:gd name="connsiteX18" fmla="*/ 390525 w 509588"/>
              <a:gd name="connsiteY18" fmla="*/ 95250 h 514350"/>
              <a:gd name="connsiteX19" fmla="*/ 323850 w 509588"/>
              <a:gd name="connsiteY19" fmla="*/ 100013 h 514350"/>
              <a:gd name="connsiteX20" fmla="*/ 295275 w 509588"/>
              <a:gd name="connsiteY20" fmla="*/ 76200 h 514350"/>
              <a:gd name="connsiteX21" fmla="*/ 283369 w 509588"/>
              <a:gd name="connsiteY21" fmla="*/ 42863 h 514350"/>
              <a:gd name="connsiteX22" fmla="*/ 266700 w 509588"/>
              <a:gd name="connsiteY22" fmla="*/ 16669 h 514350"/>
              <a:gd name="connsiteX23" fmla="*/ 192882 w 509588"/>
              <a:gd name="connsiteY23" fmla="*/ 0 h 514350"/>
              <a:gd name="connsiteX24" fmla="*/ 195263 w 509588"/>
              <a:gd name="connsiteY24" fmla="*/ 21431 h 514350"/>
              <a:gd name="connsiteX25" fmla="*/ 159544 w 509588"/>
              <a:gd name="connsiteY25" fmla="*/ 33338 h 514350"/>
              <a:gd name="connsiteX26" fmla="*/ 100013 w 509588"/>
              <a:gd name="connsiteY26" fmla="*/ 16669 h 514350"/>
              <a:gd name="connsiteX27" fmla="*/ 38100 w 509588"/>
              <a:gd name="connsiteY27" fmla="*/ 52388 h 514350"/>
              <a:gd name="connsiteX28" fmla="*/ 42863 w 509588"/>
              <a:gd name="connsiteY28" fmla="*/ 109538 h 514350"/>
              <a:gd name="connsiteX29" fmla="*/ 0 w 509588"/>
              <a:gd name="connsiteY29" fmla="*/ 1809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9588" h="514350">
                <a:moveTo>
                  <a:pt x="0" y="180975"/>
                </a:moveTo>
                <a:lnTo>
                  <a:pt x="54769" y="264319"/>
                </a:lnTo>
                <a:lnTo>
                  <a:pt x="80963" y="271463"/>
                </a:lnTo>
                <a:lnTo>
                  <a:pt x="88107" y="326231"/>
                </a:lnTo>
                <a:lnTo>
                  <a:pt x="66675" y="426244"/>
                </a:lnTo>
                <a:lnTo>
                  <a:pt x="111919" y="433388"/>
                </a:lnTo>
                <a:lnTo>
                  <a:pt x="178594" y="414338"/>
                </a:lnTo>
                <a:lnTo>
                  <a:pt x="221457" y="433388"/>
                </a:lnTo>
                <a:lnTo>
                  <a:pt x="330994" y="509588"/>
                </a:lnTo>
                <a:lnTo>
                  <a:pt x="395288" y="514350"/>
                </a:lnTo>
                <a:lnTo>
                  <a:pt x="414338" y="495300"/>
                </a:lnTo>
                <a:lnTo>
                  <a:pt x="385763" y="473869"/>
                </a:lnTo>
                <a:lnTo>
                  <a:pt x="385763" y="440531"/>
                </a:lnTo>
                <a:lnTo>
                  <a:pt x="423863" y="419100"/>
                </a:lnTo>
                <a:lnTo>
                  <a:pt x="431007" y="376238"/>
                </a:lnTo>
                <a:lnTo>
                  <a:pt x="435769" y="335756"/>
                </a:lnTo>
                <a:lnTo>
                  <a:pt x="497682" y="278606"/>
                </a:lnTo>
                <a:lnTo>
                  <a:pt x="509588" y="200025"/>
                </a:lnTo>
                <a:lnTo>
                  <a:pt x="390525" y="95250"/>
                </a:lnTo>
                <a:lnTo>
                  <a:pt x="323850" y="100013"/>
                </a:lnTo>
                <a:lnTo>
                  <a:pt x="295275" y="76200"/>
                </a:lnTo>
                <a:lnTo>
                  <a:pt x="283369" y="42863"/>
                </a:lnTo>
                <a:lnTo>
                  <a:pt x="266700" y="16669"/>
                </a:lnTo>
                <a:lnTo>
                  <a:pt x="192882" y="0"/>
                </a:lnTo>
                <a:lnTo>
                  <a:pt x="195263" y="21431"/>
                </a:lnTo>
                <a:lnTo>
                  <a:pt x="159544" y="33338"/>
                </a:lnTo>
                <a:lnTo>
                  <a:pt x="100013" y="16669"/>
                </a:lnTo>
                <a:lnTo>
                  <a:pt x="38100" y="52388"/>
                </a:lnTo>
                <a:lnTo>
                  <a:pt x="42863" y="109538"/>
                </a:lnTo>
                <a:lnTo>
                  <a:pt x="0" y="18097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8597585" y="2694941"/>
            <a:ext cx="1225550" cy="1201738"/>
          </a:xfrm>
          <a:custGeom>
            <a:avLst/>
            <a:gdLst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1042987 w 1226344"/>
              <a:gd name="connsiteY55" fmla="*/ 1150144 h 1152525"/>
              <a:gd name="connsiteX56" fmla="*/ 1071562 w 1226344"/>
              <a:gd name="connsiteY56" fmla="*/ 1069182 h 1152525"/>
              <a:gd name="connsiteX57" fmla="*/ 1062037 w 1226344"/>
              <a:gd name="connsiteY57" fmla="*/ 1045369 h 1152525"/>
              <a:gd name="connsiteX58" fmla="*/ 1059656 w 1226344"/>
              <a:gd name="connsiteY58" fmla="*/ 1012032 h 1152525"/>
              <a:gd name="connsiteX59" fmla="*/ 1066800 w 1226344"/>
              <a:gd name="connsiteY59" fmla="*/ 992982 h 1152525"/>
              <a:gd name="connsiteX60" fmla="*/ 1083469 w 1226344"/>
              <a:gd name="connsiteY60" fmla="*/ 973932 h 1152525"/>
              <a:gd name="connsiteX61" fmla="*/ 1107281 w 1226344"/>
              <a:gd name="connsiteY61" fmla="*/ 964407 h 1152525"/>
              <a:gd name="connsiteX62" fmla="*/ 1133475 w 1226344"/>
              <a:gd name="connsiteY62" fmla="*/ 921544 h 1152525"/>
              <a:gd name="connsiteX63" fmla="*/ 1150144 w 1226344"/>
              <a:gd name="connsiteY63" fmla="*/ 921544 h 1152525"/>
              <a:gd name="connsiteX64" fmla="*/ 1197769 w 1226344"/>
              <a:gd name="connsiteY64" fmla="*/ 940594 h 1152525"/>
              <a:gd name="connsiteX65" fmla="*/ 1226344 w 1226344"/>
              <a:gd name="connsiteY65" fmla="*/ 904875 h 1152525"/>
              <a:gd name="connsiteX66" fmla="*/ 1195387 w 1226344"/>
              <a:gd name="connsiteY66" fmla="*/ 852488 h 1152525"/>
              <a:gd name="connsiteX67" fmla="*/ 1159669 w 1226344"/>
              <a:gd name="connsiteY67" fmla="*/ 804863 h 1152525"/>
              <a:gd name="connsiteX68" fmla="*/ 1162050 w 1226344"/>
              <a:gd name="connsiteY68" fmla="*/ 762000 h 1152525"/>
              <a:gd name="connsiteX69" fmla="*/ 1216819 w 1226344"/>
              <a:gd name="connsiteY69" fmla="*/ 702469 h 1152525"/>
              <a:gd name="connsiteX70" fmla="*/ 1219200 w 1226344"/>
              <a:gd name="connsiteY70" fmla="*/ 676275 h 1152525"/>
              <a:gd name="connsiteX71" fmla="*/ 1181100 w 1226344"/>
              <a:gd name="connsiteY71" fmla="*/ 661988 h 1152525"/>
              <a:gd name="connsiteX72" fmla="*/ 1150144 w 1226344"/>
              <a:gd name="connsiteY72" fmla="*/ 635794 h 1152525"/>
              <a:gd name="connsiteX73" fmla="*/ 1133475 w 1226344"/>
              <a:gd name="connsiteY73" fmla="*/ 602457 h 1152525"/>
              <a:gd name="connsiteX74" fmla="*/ 1083469 w 1226344"/>
              <a:gd name="connsiteY74" fmla="*/ 604838 h 1152525"/>
              <a:gd name="connsiteX75" fmla="*/ 1033462 w 1226344"/>
              <a:gd name="connsiteY75" fmla="*/ 604838 h 1152525"/>
              <a:gd name="connsiteX76" fmla="*/ 1014412 w 1226344"/>
              <a:gd name="connsiteY76" fmla="*/ 583407 h 1152525"/>
              <a:gd name="connsiteX77" fmla="*/ 950119 w 1226344"/>
              <a:gd name="connsiteY77" fmla="*/ 578644 h 1152525"/>
              <a:gd name="connsiteX78" fmla="*/ 933450 w 1226344"/>
              <a:gd name="connsiteY78" fmla="*/ 561975 h 1152525"/>
              <a:gd name="connsiteX79" fmla="*/ 933450 w 1226344"/>
              <a:gd name="connsiteY79" fmla="*/ 547688 h 1152525"/>
              <a:gd name="connsiteX80" fmla="*/ 859631 w 1226344"/>
              <a:gd name="connsiteY80" fmla="*/ 511969 h 1152525"/>
              <a:gd name="connsiteX81" fmla="*/ 850106 w 1226344"/>
              <a:gd name="connsiteY81" fmla="*/ 492919 h 1152525"/>
              <a:gd name="connsiteX82" fmla="*/ 828675 w 1226344"/>
              <a:gd name="connsiteY82" fmla="*/ 476250 h 1152525"/>
              <a:gd name="connsiteX83" fmla="*/ 795337 w 1226344"/>
              <a:gd name="connsiteY83" fmla="*/ 478632 h 1152525"/>
              <a:gd name="connsiteX84" fmla="*/ 773906 w 1226344"/>
              <a:gd name="connsiteY84" fmla="*/ 471488 h 1152525"/>
              <a:gd name="connsiteX85" fmla="*/ 728662 w 1226344"/>
              <a:gd name="connsiteY85" fmla="*/ 428625 h 1152525"/>
              <a:gd name="connsiteX86" fmla="*/ 700087 w 1226344"/>
              <a:gd name="connsiteY86" fmla="*/ 421482 h 1152525"/>
              <a:gd name="connsiteX87" fmla="*/ 666750 w 1226344"/>
              <a:gd name="connsiteY87" fmla="*/ 383382 h 1152525"/>
              <a:gd name="connsiteX88" fmla="*/ 626269 w 1226344"/>
              <a:gd name="connsiteY88" fmla="*/ 369094 h 1152525"/>
              <a:gd name="connsiteX89" fmla="*/ 585787 w 1226344"/>
              <a:gd name="connsiteY89" fmla="*/ 335757 h 1152525"/>
              <a:gd name="connsiteX90" fmla="*/ 564356 w 1226344"/>
              <a:gd name="connsiteY90" fmla="*/ 311944 h 1152525"/>
              <a:gd name="connsiteX91" fmla="*/ 550069 w 1226344"/>
              <a:gd name="connsiteY91" fmla="*/ 330994 h 1152525"/>
              <a:gd name="connsiteX92" fmla="*/ 478631 w 1226344"/>
              <a:gd name="connsiteY92" fmla="*/ 328613 h 1152525"/>
              <a:gd name="connsiteX93" fmla="*/ 330994 w 1226344"/>
              <a:gd name="connsiteY93" fmla="*/ 230982 h 1152525"/>
              <a:gd name="connsiteX94" fmla="*/ 259556 w 1226344"/>
              <a:gd name="connsiteY94" fmla="*/ 254794 h 1152525"/>
              <a:gd name="connsiteX95" fmla="*/ 221456 w 1226344"/>
              <a:gd name="connsiteY95" fmla="*/ 245269 h 1152525"/>
              <a:gd name="connsiteX96" fmla="*/ 238125 w 1226344"/>
              <a:gd name="connsiteY96" fmla="*/ 150019 h 1152525"/>
              <a:gd name="connsiteX97" fmla="*/ 228600 w 1226344"/>
              <a:gd name="connsiteY97" fmla="*/ 95250 h 1152525"/>
              <a:gd name="connsiteX98" fmla="*/ 197644 w 1226344"/>
              <a:gd name="connsiteY98" fmla="*/ 78582 h 1152525"/>
              <a:gd name="connsiteX99" fmla="*/ 145256 w 1226344"/>
              <a:gd name="connsiteY99" fmla="*/ 0 h 1152525"/>
              <a:gd name="connsiteX100" fmla="*/ 88106 w 1226344"/>
              <a:gd name="connsiteY100" fmla="*/ 30957 h 1152525"/>
              <a:gd name="connsiteX101" fmla="*/ 83344 w 1226344"/>
              <a:gd name="connsiteY101" fmla="*/ 54769 h 1152525"/>
              <a:gd name="connsiteX102" fmla="*/ 90487 w 1226344"/>
              <a:gd name="connsiteY102" fmla="*/ 100013 h 1152525"/>
              <a:gd name="connsiteX103" fmla="*/ 71437 w 1226344"/>
              <a:gd name="connsiteY103" fmla="*/ 135732 h 1152525"/>
              <a:gd name="connsiteX104" fmla="*/ 66675 w 1226344"/>
              <a:gd name="connsiteY104" fmla="*/ 145257 h 1152525"/>
              <a:gd name="connsiteX105" fmla="*/ 97631 w 1226344"/>
              <a:gd name="connsiteY105" fmla="*/ 185738 h 1152525"/>
              <a:gd name="connsiteX106" fmla="*/ 83344 w 1226344"/>
              <a:gd name="connsiteY106" fmla="*/ 223838 h 1152525"/>
              <a:gd name="connsiteX107" fmla="*/ 59531 w 1226344"/>
              <a:gd name="connsiteY107" fmla="*/ 240507 h 1152525"/>
              <a:gd name="connsiteX108" fmla="*/ 69056 w 1226344"/>
              <a:gd name="connsiteY108" fmla="*/ 309563 h 1152525"/>
              <a:gd name="connsiteX109" fmla="*/ 92869 w 1226344"/>
              <a:gd name="connsiteY109" fmla="*/ 321469 h 1152525"/>
              <a:gd name="connsiteX110" fmla="*/ 85725 w 1226344"/>
              <a:gd name="connsiteY110" fmla="*/ 369094 h 1152525"/>
              <a:gd name="connsiteX111" fmla="*/ 42862 w 1226344"/>
              <a:gd name="connsiteY111" fmla="*/ 421482 h 1152525"/>
              <a:gd name="connsiteX112" fmla="*/ 0 w 1226344"/>
              <a:gd name="connsiteY112" fmla="*/ 452438 h 1152525"/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990600 w 1226344"/>
              <a:gd name="connsiteY55" fmla="*/ 1150144 h 1152525"/>
              <a:gd name="connsiteX56" fmla="*/ 1042987 w 1226344"/>
              <a:gd name="connsiteY56" fmla="*/ 1150144 h 1152525"/>
              <a:gd name="connsiteX57" fmla="*/ 1071562 w 1226344"/>
              <a:gd name="connsiteY57" fmla="*/ 1069182 h 1152525"/>
              <a:gd name="connsiteX58" fmla="*/ 1062037 w 1226344"/>
              <a:gd name="connsiteY58" fmla="*/ 1045369 h 1152525"/>
              <a:gd name="connsiteX59" fmla="*/ 1059656 w 1226344"/>
              <a:gd name="connsiteY59" fmla="*/ 1012032 h 1152525"/>
              <a:gd name="connsiteX60" fmla="*/ 1066800 w 1226344"/>
              <a:gd name="connsiteY60" fmla="*/ 992982 h 1152525"/>
              <a:gd name="connsiteX61" fmla="*/ 1083469 w 1226344"/>
              <a:gd name="connsiteY61" fmla="*/ 973932 h 1152525"/>
              <a:gd name="connsiteX62" fmla="*/ 1107281 w 1226344"/>
              <a:gd name="connsiteY62" fmla="*/ 964407 h 1152525"/>
              <a:gd name="connsiteX63" fmla="*/ 1133475 w 1226344"/>
              <a:gd name="connsiteY63" fmla="*/ 921544 h 1152525"/>
              <a:gd name="connsiteX64" fmla="*/ 1150144 w 1226344"/>
              <a:gd name="connsiteY64" fmla="*/ 921544 h 1152525"/>
              <a:gd name="connsiteX65" fmla="*/ 1197769 w 1226344"/>
              <a:gd name="connsiteY65" fmla="*/ 940594 h 1152525"/>
              <a:gd name="connsiteX66" fmla="*/ 1226344 w 1226344"/>
              <a:gd name="connsiteY66" fmla="*/ 904875 h 1152525"/>
              <a:gd name="connsiteX67" fmla="*/ 1195387 w 1226344"/>
              <a:gd name="connsiteY67" fmla="*/ 852488 h 1152525"/>
              <a:gd name="connsiteX68" fmla="*/ 1159669 w 1226344"/>
              <a:gd name="connsiteY68" fmla="*/ 804863 h 1152525"/>
              <a:gd name="connsiteX69" fmla="*/ 1162050 w 1226344"/>
              <a:gd name="connsiteY69" fmla="*/ 762000 h 1152525"/>
              <a:gd name="connsiteX70" fmla="*/ 1216819 w 1226344"/>
              <a:gd name="connsiteY70" fmla="*/ 702469 h 1152525"/>
              <a:gd name="connsiteX71" fmla="*/ 1219200 w 1226344"/>
              <a:gd name="connsiteY71" fmla="*/ 676275 h 1152525"/>
              <a:gd name="connsiteX72" fmla="*/ 1181100 w 1226344"/>
              <a:gd name="connsiteY72" fmla="*/ 661988 h 1152525"/>
              <a:gd name="connsiteX73" fmla="*/ 1150144 w 1226344"/>
              <a:gd name="connsiteY73" fmla="*/ 635794 h 1152525"/>
              <a:gd name="connsiteX74" fmla="*/ 1133475 w 1226344"/>
              <a:gd name="connsiteY74" fmla="*/ 602457 h 1152525"/>
              <a:gd name="connsiteX75" fmla="*/ 1083469 w 1226344"/>
              <a:gd name="connsiteY75" fmla="*/ 604838 h 1152525"/>
              <a:gd name="connsiteX76" fmla="*/ 1033462 w 1226344"/>
              <a:gd name="connsiteY76" fmla="*/ 604838 h 1152525"/>
              <a:gd name="connsiteX77" fmla="*/ 1014412 w 1226344"/>
              <a:gd name="connsiteY77" fmla="*/ 583407 h 1152525"/>
              <a:gd name="connsiteX78" fmla="*/ 950119 w 1226344"/>
              <a:gd name="connsiteY78" fmla="*/ 578644 h 1152525"/>
              <a:gd name="connsiteX79" fmla="*/ 933450 w 1226344"/>
              <a:gd name="connsiteY79" fmla="*/ 561975 h 1152525"/>
              <a:gd name="connsiteX80" fmla="*/ 933450 w 1226344"/>
              <a:gd name="connsiteY80" fmla="*/ 547688 h 1152525"/>
              <a:gd name="connsiteX81" fmla="*/ 859631 w 1226344"/>
              <a:gd name="connsiteY81" fmla="*/ 511969 h 1152525"/>
              <a:gd name="connsiteX82" fmla="*/ 850106 w 1226344"/>
              <a:gd name="connsiteY82" fmla="*/ 492919 h 1152525"/>
              <a:gd name="connsiteX83" fmla="*/ 828675 w 1226344"/>
              <a:gd name="connsiteY83" fmla="*/ 476250 h 1152525"/>
              <a:gd name="connsiteX84" fmla="*/ 795337 w 1226344"/>
              <a:gd name="connsiteY84" fmla="*/ 478632 h 1152525"/>
              <a:gd name="connsiteX85" fmla="*/ 773906 w 1226344"/>
              <a:gd name="connsiteY85" fmla="*/ 471488 h 1152525"/>
              <a:gd name="connsiteX86" fmla="*/ 728662 w 1226344"/>
              <a:gd name="connsiteY86" fmla="*/ 428625 h 1152525"/>
              <a:gd name="connsiteX87" fmla="*/ 700087 w 1226344"/>
              <a:gd name="connsiteY87" fmla="*/ 421482 h 1152525"/>
              <a:gd name="connsiteX88" fmla="*/ 666750 w 1226344"/>
              <a:gd name="connsiteY88" fmla="*/ 383382 h 1152525"/>
              <a:gd name="connsiteX89" fmla="*/ 626269 w 1226344"/>
              <a:gd name="connsiteY89" fmla="*/ 369094 h 1152525"/>
              <a:gd name="connsiteX90" fmla="*/ 585787 w 1226344"/>
              <a:gd name="connsiteY90" fmla="*/ 335757 h 1152525"/>
              <a:gd name="connsiteX91" fmla="*/ 564356 w 1226344"/>
              <a:gd name="connsiteY91" fmla="*/ 311944 h 1152525"/>
              <a:gd name="connsiteX92" fmla="*/ 550069 w 1226344"/>
              <a:gd name="connsiteY92" fmla="*/ 330994 h 1152525"/>
              <a:gd name="connsiteX93" fmla="*/ 478631 w 1226344"/>
              <a:gd name="connsiteY93" fmla="*/ 328613 h 1152525"/>
              <a:gd name="connsiteX94" fmla="*/ 330994 w 1226344"/>
              <a:gd name="connsiteY94" fmla="*/ 230982 h 1152525"/>
              <a:gd name="connsiteX95" fmla="*/ 259556 w 1226344"/>
              <a:gd name="connsiteY95" fmla="*/ 254794 h 1152525"/>
              <a:gd name="connsiteX96" fmla="*/ 221456 w 1226344"/>
              <a:gd name="connsiteY96" fmla="*/ 245269 h 1152525"/>
              <a:gd name="connsiteX97" fmla="*/ 238125 w 1226344"/>
              <a:gd name="connsiteY97" fmla="*/ 150019 h 1152525"/>
              <a:gd name="connsiteX98" fmla="*/ 228600 w 1226344"/>
              <a:gd name="connsiteY98" fmla="*/ 95250 h 1152525"/>
              <a:gd name="connsiteX99" fmla="*/ 197644 w 1226344"/>
              <a:gd name="connsiteY99" fmla="*/ 78582 h 1152525"/>
              <a:gd name="connsiteX100" fmla="*/ 145256 w 1226344"/>
              <a:gd name="connsiteY100" fmla="*/ 0 h 1152525"/>
              <a:gd name="connsiteX101" fmla="*/ 88106 w 1226344"/>
              <a:gd name="connsiteY101" fmla="*/ 30957 h 1152525"/>
              <a:gd name="connsiteX102" fmla="*/ 83344 w 1226344"/>
              <a:gd name="connsiteY102" fmla="*/ 54769 h 1152525"/>
              <a:gd name="connsiteX103" fmla="*/ 90487 w 1226344"/>
              <a:gd name="connsiteY103" fmla="*/ 100013 h 1152525"/>
              <a:gd name="connsiteX104" fmla="*/ 71437 w 1226344"/>
              <a:gd name="connsiteY104" fmla="*/ 135732 h 1152525"/>
              <a:gd name="connsiteX105" fmla="*/ 66675 w 1226344"/>
              <a:gd name="connsiteY105" fmla="*/ 145257 h 1152525"/>
              <a:gd name="connsiteX106" fmla="*/ 97631 w 1226344"/>
              <a:gd name="connsiteY106" fmla="*/ 185738 h 1152525"/>
              <a:gd name="connsiteX107" fmla="*/ 83344 w 1226344"/>
              <a:gd name="connsiteY107" fmla="*/ 223838 h 1152525"/>
              <a:gd name="connsiteX108" fmla="*/ 59531 w 1226344"/>
              <a:gd name="connsiteY108" fmla="*/ 240507 h 1152525"/>
              <a:gd name="connsiteX109" fmla="*/ 69056 w 1226344"/>
              <a:gd name="connsiteY109" fmla="*/ 309563 h 1152525"/>
              <a:gd name="connsiteX110" fmla="*/ 92869 w 1226344"/>
              <a:gd name="connsiteY110" fmla="*/ 321469 h 1152525"/>
              <a:gd name="connsiteX111" fmla="*/ 85725 w 1226344"/>
              <a:gd name="connsiteY111" fmla="*/ 369094 h 1152525"/>
              <a:gd name="connsiteX112" fmla="*/ 42862 w 1226344"/>
              <a:gd name="connsiteY112" fmla="*/ 421482 h 1152525"/>
              <a:gd name="connsiteX113" fmla="*/ 0 w 1226344"/>
              <a:gd name="connsiteY113" fmla="*/ 452438 h 1152525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42987 w 1226344"/>
              <a:gd name="connsiteY56" fmla="*/ 1150144 h 1200150"/>
              <a:gd name="connsiteX57" fmla="*/ 1071562 w 1226344"/>
              <a:gd name="connsiteY57" fmla="*/ 1069182 h 1200150"/>
              <a:gd name="connsiteX58" fmla="*/ 1062037 w 1226344"/>
              <a:gd name="connsiteY58" fmla="*/ 1045369 h 1200150"/>
              <a:gd name="connsiteX59" fmla="*/ 1059656 w 1226344"/>
              <a:gd name="connsiteY59" fmla="*/ 1012032 h 1200150"/>
              <a:gd name="connsiteX60" fmla="*/ 1066800 w 1226344"/>
              <a:gd name="connsiteY60" fmla="*/ 992982 h 1200150"/>
              <a:gd name="connsiteX61" fmla="*/ 1083469 w 1226344"/>
              <a:gd name="connsiteY61" fmla="*/ 973932 h 1200150"/>
              <a:gd name="connsiteX62" fmla="*/ 1107281 w 1226344"/>
              <a:gd name="connsiteY62" fmla="*/ 964407 h 1200150"/>
              <a:gd name="connsiteX63" fmla="*/ 1133475 w 1226344"/>
              <a:gd name="connsiteY63" fmla="*/ 921544 h 1200150"/>
              <a:gd name="connsiteX64" fmla="*/ 1150144 w 1226344"/>
              <a:gd name="connsiteY64" fmla="*/ 921544 h 1200150"/>
              <a:gd name="connsiteX65" fmla="*/ 1197769 w 1226344"/>
              <a:gd name="connsiteY65" fmla="*/ 940594 h 1200150"/>
              <a:gd name="connsiteX66" fmla="*/ 1226344 w 1226344"/>
              <a:gd name="connsiteY66" fmla="*/ 904875 h 1200150"/>
              <a:gd name="connsiteX67" fmla="*/ 1195387 w 1226344"/>
              <a:gd name="connsiteY67" fmla="*/ 852488 h 1200150"/>
              <a:gd name="connsiteX68" fmla="*/ 1159669 w 1226344"/>
              <a:gd name="connsiteY68" fmla="*/ 804863 h 1200150"/>
              <a:gd name="connsiteX69" fmla="*/ 1162050 w 1226344"/>
              <a:gd name="connsiteY69" fmla="*/ 762000 h 1200150"/>
              <a:gd name="connsiteX70" fmla="*/ 1216819 w 1226344"/>
              <a:gd name="connsiteY70" fmla="*/ 702469 h 1200150"/>
              <a:gd name="connsiteX71" fmla="*/ 1219200 w 1226344"/>
              <a:gd name="connsiteY71" fmla="*/ 676275 h 1200150"/>
              <a:gd name="connsiteX72" fmla="*/ 1181100 w 1226344"/>
              <a:gd name="connsiteY72" fmla="*/ 661988 h 1200150"/>
              <a:gd name="connsiteX73" fmla="*/ 1150144 w 1226344"/>
              <a:gd name="connsiteY73" fmla="*/ 635794 h 1200150"/>
              <a:gd name="connsiteX74" fmla="*/ 1133475 w 1226344"/>
              <a:gd name="connsiteY74" fmla="*/ 602457 h 1200150"/>
              <a:gd name="connsiteX75" fmla="*/ 1083469 w 1226344"/>
              <a:gd name="connsiteY75" fmla="*/ 604838 h 1200150"/>
              <a:gd name="connsiteX76" fmla="*/ 1033462 w 1226344"/>
              <a:gd name="connsiteY76" fmla="*/ 604838 h 1200150"/>
              <a:gd name="connsiteX77" fmla="*/ 1014412 w 1226344"/>
              <a:gd name="connsiteY77" fmla="*/ 583407 h 1200150"/>
              <a:gd name="connsiteX78" fmla="*/ 950119 w 1226344"/>
              <a:gd name="connsiteY78" fmla="*/ 578644 h 1200150"/>
              <a:gd name="connsiteX79" fmla="*/ 933450 w 1226344"/>
              <a:gd name="connsiteY79" fmla="*/ 561975 h 1200150"/>
              <a:gd name="connsiteX80" fmla="*/ 933450 w 1226344"/>
              <a:gd name="connsiteY80" fmla="*/ 547688 h 1200150"/>
              <a:gd name="connsiteX81" fmla="*/ 859631 w 1226344"/>
              <a:gd name="connsiteY81" fmla="*/ 511969 h 1200150"/>
              <a:gd name="connsiteX82" fmla="*/ 850106 w 1226344"/>
              <a:gd name="connsiteY82" fmla="*/ 492919 h 1200150"/>
              <a:gd name="connsiteX83" fmla="*/ 828675 w 1226344"/>
              <a:gd name="connsiteY83" fmla="*/ 476250 h 1200150"/>
              <a:gd name="connsiteX84" fmla="*/ 795337 w 1226344"/>
              <a:gd name="connsiteY84" fmla="*/ 478632 h 1200150"/>
              <a:gd name="connsiteX85" fmla="*/ 773906 w 1226344"/>
              <a:gd name="connsiteY85" fmla="*/ 471488 h 1200150"/>
              <a:gd name="connsiteX86" fmla="*/ 728662 w 1226344"/>
              <a:gd name="connsiteY86" fmla="*/ 428625 h 1200150"/>
              <a:gd name="connsiteX87" fmla="*/ 700087 w 1226344"/>
              <a:gd name="connsiteY87" fmla="*/ 421482 h 1200150"/>
              <a:gd name="connsiteX88" fmla="*/ 666750 w 1226344"/>
              <a:gd name="connsiteY88" fmla="*/ 383382 h 1200150"/>
              <a:gd name="connsiteX89" fmla="*/ 626269 w 1226344"/>
              <a:gd name="connsiteY89" fmla="*/ 369094 h 1200150"/>
              <a:gd name="connsiteX90" fmla="*/ 585787 w 1226344"/>
              <a:gd name="connsiteY90" fmla="*/ 335757 h 1200150"/>
              <a:gd name="connsiteX91" fmla="*/ 564356 w 1226344"/>
              <a:gd name="connsiteY91" fmla="*/ 311944 h 1200150"/>
              <a:gd name="connsiteX92" fmla="*/ 550069 w 1226344"/>
              <a:gd name="connsiteY92" fmla="*/ 330994 h 1200150"/>
              <a:gd name="connsiteX93" fmla="*/ 478631 w 1226344"/>
              <a:gd name="connsiteY93" fmla="*/ 328613 h 1200150"/>
              <a:gd name="connsiteX94" fmla="*/ 330994 w 1226344"/>
              <a:gd name="connsiteY94" fmla="*/ 230982 h 1200150"/>
              <a:gd name="connsiteX95" fmla="*/ 259556 w 1226344"/>
              <a:gd name="connsiteY95" fmla="*/ 254794 h 1200150"/>
              <a:gd name="connsiteX96" fmla="*/ 221456 w 1226344"/>
              <a:gd name="connsiteY96" fmla="*/ 245269 h 1200150"/>
              <a:gd name="connsiteX97" fmla="*/ 238125 w 1226344"/>
              <a:gd name="connsiteY97" fmla="*/ 150019 h 1200150"/>
              <a:gd name="connsiteX98" fmla="*/ 228600 w 1226344"/>
              <a:gd name="connsiteY98" fmla="*/ 95250 h 1200150"/>
              <a:gd name="connsiteX99" fmla="*/ 197644 w 1226344"/>
              <a:gd name="connsiteY99" fmla="*/ 78582 h 1200150"/>
              <a:gd name="connsiteX100" fmla="*/ 145256 w 1226344"/>
              <a:gd name="connsiteY100" fmla="*/ 0 h 1200150"/>
              <a:gd name="connsiteX101" fmla="*/ 88106 w 1226344"/>
              <a:gd name="connsiteY101" fmla="*/ 30957 h 1200150"/>
              <a:gd name="connsiteX102" fmla="*/ 83344 w 1226344"/>
              <a:gd name="connsiteY102" fmla="*/ 54769 h 1200150"/>
              <a:gd name="connsiteX103" fmla="*/ 90487 w 1226344"/>
              <a:gd name="connsiteY103" fmla="*/ 100013 h 1200150"/>
              <a:gd name="connsiteX104" fmla="*/ 71437 w 1226344"/>
              <a:gd name="connsiteY104" fmla="*/ 135732 h 1200150"/>
              <a:gd name="connsiteX105" fmla="*/ 66675 w 1226344"/>
              <a:gd name="connsiteY105" fmla="*/ 145257 h 1200150"/>
              <a:gd name="connsiteX106" fmla="*/ 97631 w 1226344"/>
              <a:gd name="connsiteY106" fmla="*/ 185738 h 1200150"/>
              <a:gd name="connsiteX107" fmla="*/ 83344 w 1226344"/>
              <a:gd name="connsiteY107" fmla="*/ 223838 h 1200150"/>
              <a:gd name="connsiteX108" fmla="*/ 59531 w 1226344"/>
              <a:gd name="connsiteY108" fmla="*/ 240507 h 1200150"/>
              <a:gd name="connsiteX109" fmla="*/ 69056 w 1226344"/>
              <a:gd name="connsiteY109" fmla="*/ 309563 h 1200150"/>
              <a:gd name="connsiteX110" fmla="*/ 92869 w 1226344"/>
              <a:gd name="connsiteY110" fmla="*/ 321469 h 1200150"/>
              <a:gd name="connsiteX111" fmla="*/ 85725 w 1226344"/>
              <a:gd name="connsiteY111" fmla="*/ 369094 h 1200150"/>
              <a:gd name="connsiteX112" fmla="*/ 42862 w 1226344"/>
              <a:gd name="connsiteY112" fmla="*/ 421482 h 1200150"/>
              <a:gd name="connsiteX113" fmla="*/ 0 w 1226344"/>
              <a:gd name="connsiteY113" fmla="*/ 452438 h 1200150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02506 w 1226344"/>
              <a:gd name="connsiteY56" fmla="*/ 1173956 h 1200150"/>
              <a:gd name="connsiteX57" fmla="*/ 1042987 w 1226344"/>
              <a:gd name="connsiteY57" fmla="*/ 1150144 h 1200150"/>
              <a:gd name="connsiteX58" fmla="*/ 1071562 w 1226344"/>
              <a:gd name="connsiteY58" fmla="*/ 1069182 h 1200150"/>
              <a:gd name="connsiteX59" fmla="*/ 1062037 w 1226344"/>
              <a:gd name="connsiteY59" fmla="*/ 1045369 h 1200150"/>
              <a:gd name="connsiteX60" fmla="*/ 1059656 w 1226344"/>
              <a:gd name="connsiteY60" fmla="*/ 1012032 h 1200150"/>
              <a:gd name="connsiteX61" fmla="*/ 1066800 w 1226344"/>
              <a:gd name="connsiteY61" fmla="*/ 992982 h 1200150"/>
              <a:gd name="connsiteX62" fmla="*/ 1083469 w 1226344"/>
              <a:gd name="connsiteY62" fmla="*/ 973932 h 1200150"/>
              <a:gd name="connsiteX63" fmla="*/ 1107281 w 1226344"/>
              <a:gd name="connsiteY63" fmla="*/ 964407 h 1200150"/>
              <a:gd name="connsiteX64" fmla="*/ 1133475 w 1226344"/>
              <a:gd name="connsiteY64" fmla="*/ 921544 h 1200150"/>
              <a:gd name="connsiteX65" fmla="*/ 1150144 w 1226344"/>
              <a:gd name="connsiteY65" fmla="*/ 921544 h 1200150"/>
              <a:gd name="connsiteX66" fmla="*/ 1197769 w 1226344"/>
              <a:gd name="connsiteY66" fmla="*/ 940594 h 1200150"/>
              <a:gd name="connsiteX67" fmla="*/ 1226344 w 1226344"/>
              <a:gd name="connsiteY67" fmla="*/ 904875 h 1200150"/>
              <a:gd name="connsiteX68" fmla="*/ 1195387 w 1226344"/>
              <a:gd name="connsiteY68" fmla="*/ 852488 h 1200150"/>
              <a:gd name="connsiteX69" fmla="*/ 1159669 w 1226344"/>
              <a:gd name="connsiteY69" fmla="*/ 804863 h 1200150"/>
              <a:gd name="connsiteX70" fmla="*/ 1162050 w 1226344"/>
              <a:gd name="connsiteY70" fmla="*/ 762000 h 1200150"/>
              <a:gd name="connsiteX71" fmla="*/ 1216819 w 1226344"/>
              <a:gd name="connsiteY71" fmla="*/ 702469 h 1200150"/>
              <a:gd name="connsiteX72" fmla="*/ 1219200 w 1226344"/>
              <a:gd name="connsiteY72" fmla="*/ 676275 h 1200150"/>
              <a:gd name="connsiteX73" fmla="*/ 1181100 w 1226344"/>
              <a:gd name="connsiteY73" fmla="*/ 661988 h 1200150"/>
              <a:gd name="connsiteX74" fmla="*/ 1150144 w 1226344"/>
              <a:gd name="connsiteY74" fmla="*/ 635794 h 1200150"/>
              <a:gd name="connsiteX75" fmla="*/ 1133475 w 1226344"/>
              <a:gd name="connsiteY75" fmla="*/ 602457 h 1200150"/>
              <a:gd name="connsiteX76" fmla="*/ 1083469 w 1226344"/>
              <a:gd name="connsiteY76" fmla="*/ 604838 h 1200150"/>
              <a:gd name="connsiteX77" fmla="*/ 1033462 w 1226344"/>
              <a:gd name="connsiteY77" fmla="*/ 604838 h 1200150"/>
              <a:gd name="connsiteX78" fmla="*/ 1014412 w 1226344"/>
              <a:gd name="connsiteY78" fmla="*/ 583407 h 1200150"/>
              <a:gd name="connsiteX79" fmla="*/ 950119 w 1226344"/>
              <a:gd name="connsiteY79" fmla="*/ 578644 h 1200150"/>
              <a:gd name="connsiteX80" fmla="*/ 933450 w 1226344"/>
              <a:gd name="connsiteY80" fmla="*/ 561975 h 1200150"/>
              <a:gd name="connsiteX81" fmla="*/ 933450 w 1226344"/>
              <a:gd name="connsiteY81" fmla="*/ 547688 h 1200150"/>
              <a:gd name="connsiteX82" fmla="*/ 859631 w 1226344"/>
              <a:gd name="connsiteY82" fmla="*/ 511969 h 1200150"/>
              <a:gd name="connsiteX83" fmla="*/ 850106 w 1226344"/>
              <a:gd name="connsiteY83" fmla="*/ 492919 h 1200150"/>
              <a:gd name="connsiteX84" fmla="*/ 828675 w 1226344"/>
              <a:gd name="connsiteY84" fmla="*/ 476250 h 1200150"/>
              <a:gd name="connsiteX85" fmla="*/ 795337 w 1226344"/>
              <a:gd name="connsiteY85" fmla="*/ 478632 h 1200150"/>
              <a:gd name="connsiteX86" fmla="*/ 773906 w 1226344"/>
              <a:gd name="connsiteY86" fmla="*/ 471488 h 1200150"/>
              <a:gd name="connsiteX87" fmla="*/ 728662 w 1226344"/>
              <a:gd name="connsiteY87" fmla="*/ 428625 h 1200150"/>
              <a:gd name="connsiteX88" fmla="*/ 700087 w 1226344"/>
              <a:gd name="connsiteY88" fmla="*/ 421482 h 1200150"/>
              <a:gd name="connsiteX89" fmla="*/ 666750 w 1226344"/>
              <a:gd name="connsiteY89" fmla="*/ 383382 h 1200150"/>
              <a:gd name="connsiteX90" fmla="*/ 626269 w 1226344"/>
              <a:gd name="connsiteY90" fmla="*/ 369094 h 1200150"/>
              <a:gd name="connsiteX91" fmla="*/ 585787 w 1226344"/>
              <a:gd name="connsiteY91" fmla="*/ 335757 h 1200150"/>
              <a:gd name="connsiteX92" fmla="*/ 564356 w 1226344"/>
              <a:gd name="connsiteY92" fmla="*/ 311944 h 1200150"/>
              <a:gd name="connsiteX93" fmla="*/ 550069 w 1226344"/>
              <a:gd name="connsiteY93" fmla="*/ 330994 h 1200150"/>
              <a:gd name="connsiteX94" fmla="*/ 478631 w 1226344"/>
              <a:gd name="connsiteY94" fmla="*/ 328613 h 1200150"/>
              <a:gd name="connsiteX95" fmla="*/ 330994 w 1226344"/>
              <a:gd name="connsiteY95" fmla="*/ 230982 h 1200150"/>
              <a:gd name="connsiteX96" fmla="*/ 259556 w 1226344"/>
              <a:gd name="connsiteY96" fmla="*/ 254794 h 1200150"/>
              <a:gd name="connsiteX97" fmla="*/ 221456 w 1226344"/>
              <a:gd name="connsiteY97" fmla="*/ 245269 h 1200150"/>
              <a:gd name="connsiteX98" fmla="*/ 238125 w 1226344"/>
              <a:gd name="connsiteY98" fmla="*/ 150019 h 1200150"/>
              <a:gd name="connsiteX99" fmla="*/ 228600 w 1226344"/>
              <a:gd name="connsiteY99" fmla="*/ 95250 h 1200150"/>
              <a:gd name="connsiteX100" fmla="*/ 197644 w 1226344"/>
              <a:gd name="connsiteY100" fmla="*/ 78582 h 1200150"/>
              <a:gd name="connsiteX101" fmla="*/ 145256 w 1226344"/>
              <a:gd name="connsiteY101" fmla="*/ 0 h 1200150"/>
              <a:gd name="connsiteX102" fmla="*/ 88106 w 1226344"/>
              <a:gd name="connsiteY102" fmla="*/ 30957 h 1200150"/>
              <a:gd name="connsiteX103" fmla="*/ 83344 w 1226344"/>
              <a:gd name="connsiteY103" fmla="*/ 54769 h 1200150"/>
              <a:gd name="connsiteX104" fmla="*/ 90487 w 1226344"/>
              <a:gd name="connsiteY104" fmla="*/ 100013 h 1200150"/>
              <a:gd name="connsiteX105" fmla="*/ 71437 w 1226344"/>
              <a:gd name="connsiteY105" fmla="*/ 135732 h 1200150"/>
              <a:gd name="connsiteX106" fmla="*/ 66675 w 1226344"/>
              <a:gd name="connsiteY106" fmla="*/ 145257 h 1200150"/>
              <a:gd name="connsiteX107" fmla="*/ 97631 w 1226344"/>
              <a:gd name="connsiteY107" fmla="*/ 185738 h 1200150"/>
              <a:gd name="connsiteX108" fmla="*/ 83344 w 1226344"/>
              <a:gd name="connsiteY108" fmla="*/ 223838 h 1200150"/>
              <a:gd name="connsiteX109" fmla="*/ 59531 w 1226344"/>
              <a:gd name="connsiteY109" fmla="*/ 240507 h 1200150"/>
              <a:gd name="connsiteX110" fmla="*/ 69056 w 1226344"/>
              <a:gd name="connsiteY110" fmla="*/ 309563 h 1200150"/>
              <a:gd name="connsiteX111" fmla="*/ 92869 w 1226344"/>
              <a:gd name="connsiteY111" fmla="*/ 321469 h 1200150"/>
              <a:gd name="connsiteX112" fmla="*/ 85725 w 1226344"/>
              <a:gd name="connsiteY112" fmla="*/ 369094 h 1200150"/>
              <a:gd name="connsiteX113" fmla="*/ 42862 w 1226344"/>
              <a:gd name="connsiteY113" fmla="*/ 421482 h 1200150"/>
              <a:gd name="connsiteX114" fmla="*/ 0 w 1226344"/>
              <a:gd name="connsiteY114" fmla="*/ 452438 h 1200150"/>
              <a:gd name="connsiteX0" fmla="*/ 0 w 1226344"/>
              <a:gd name="connsiteY0" fmla="*/ 452438 h 1202531"/>
              <a:gd name="connsiteX1" fmla="*/ 28575 w 1226344"/>
              <a:gd name="connsiteY1" fmla="*/ 526257 h 1202531"/>
              <a:gd name="connsiteX2" fmla="*/ 73819 w 1226344"/>
              <a:gd name="connsiteY2" fmla="*/ 564357 h 1202531"/>
              <a:gd name="connsiteX3" fmla="*/ 109537 w 1226344"/>
              <a:gd name="connsiteY3" fmla="*/ 657225 h 1202531"/>
              <a:gd name="connsiteX4" fmla="*/ 128587 w 1226344"/>
              <a:gd name="connsiteY4" fmla="*/ 685800 h 1202531"/>
              <a:gd name="connsiteX5" fmla="*/ 142875 w 1226344"/>
              <a:gd name="connsiteY5" fmla="*/ 666750 h 1202531"/>
              <a:gd name="connsiteX6" fmla="*/ 142875 w 1226344"/>
              <a:gd name="connsiteY6" fmla="*/ 633413 h 1202531"/>
              <a:gd name="connsiteX7" fmla="*/ 180975 w 1226344"/>
              <a:gd name="connsiteY7" fmla="*/ 666750 h 1202531"/>
              <a:gd name="connsiteX8" fmla="*/ 240506 w 1226344"/>
              <a:gd name="connsiteY8" fmla="*/ 673894 h 1202531"/>
              <a:gd name="connsiteX9" fmla="*/ 271462 w 1226344"/>
              <a:gd name="connsiteY9" fmla="*/ 702469 h 1202531"/>
              <a:gd name="connsiteX10" fmla="*/ 326231 w 1226344"/>
              <a:gd name="connsiteY10" fmla="*/ 721519 h 1202531"/>
              <a:gd name="connsiteX11" fmla="*/ 338137 w 1226344"/>
              <a:gd name="connsiteY11" fmla="*/ 762000 h 1202531"/>
              <a:gd name="connsiteX12" fmla="*/ 321469 w 1226344"/>
              <a:gd name="connsiteY12" fmla="*/ 781050 h 1202531"/>
              <a:gd name="connsiteX13" fmla="*/ 311944 w 1226344"/>
              <a:gd name="connsiteY13" fmla="*/ 807244 h 1202531"/>
              <a:gd name="connsiteX14" fmla="*/ 266700 w 1226344"/>
              <a:gd name="connsiteY14" fmla="*/ 826294 h 1202531"/>
              <a:gd name="connsiteX15" fmla="*/ 219075 w 1226344"/>
              <a:gd name="connsiteY15" fmla="*/ 900113 h 1202531"/>
              <a:gd name="connsiteX16" fmla="*/ 204787 w 1226344"/>
              <a:gd name="connsiteY16" fmla="*/ 909638 h 1202531"/>
              <a:gd name="connsiteX17" fmla="*/ 192881 w 1226344"/>
              <a:gd name="connsiteY17" fmla="*/ 973932 h 1202531"/>
              <a:gd name="connsiteX18" fmla="*/ 152400 w 1226344"/>
              <a:gd name="connsiteY18" fmla="*/ 1042988 h 1202531"/>
              <a:gd name="connsiteX19" fmla="*/ 157162 w 1226344"/>
              <a:gd name="connsiteY19" fmla="*/ 1071563 h 1202531"/>
              <a:gd name="connsiteX20" fmla="*/ 204787 w 1226344"/>
              <a:gd name="connsiteY20" fmla="*/ 1083469 h 1202531"/>
              <a:gd name="connsiteX21" fmla="*/ 233362 w 1226344"/>
              <a:gd name="connsiteY21" fmla="*/ 1133475 h 1202531"/>
              <a:gd name="connsiteX22" fmla="*/ 247650 w 1226344"/>
              <a:gd name="connsiteY22" fmla="*/ 1133475 h 1202531"/>
              <a:gd name="connsiteX23" fmla="*/ 266700 w 1226344"/>
              <a:gd name="connsiteY23" fmla="*/ 1102519 h 1202531"/>
              <a:gd name="connsiteX24" fmla="*/ 257175 w 1226344"/>
              <a:gd name="connsiteY24" fmla="*/ 1081088 h 1202531"/>
              <a:gd name="connsiteX25" fmla="*/ 230981 w 1226344"/>
              <a:gd name="connsiteY25" fmla="*/ 1076325 h 1202531"/>
              <a:gd name="connsiteX26" fmla="*/ 230981 w 1226344"/>
              <a:gd name="connsiteY26" fmla="*/ 1052513 h 1202531"/>
              <a:gd name="connsiteX27" fmla="*/ 228600 w 1226344"/>
              <a:gd name="connsiteY27" fmla="*/ 1009650 h 1202531"/>
              <a:gd name="connsiteX28" fmla="*/ 216694 w 1226344"/>
              <a:gd name="connsiteY28" fmla="*/ 976313 h 1202531"/>
              <a:gd name="connsiteX29" fmla="*/ 223837 w 1226344"/>
              <a:gd name="connsiteY29" fmla="*/ 940594 h 1202531"/>
              <a:gd name="connsiteX30" fmla="*/ 266700 w 1226344"/>
              <a:gd name="connsiteY30" fmla="*/ 900113 h 1202531"/>
              <a:gd name="connsiteX31" fmla="*/ 278606 w 1226344"/>
              <a:gd name="connsiteY31" fmla="*/ 897732 h 1202531"/>
              <a:gd name="connsiteX32" fmla="*/ 290512 w 1226344"/>
              <a:gd name="connsiteY32" fmla="*/ 938213 h 1202531"/>
              <a:gd name="connsiteX33" fmla="*/ 302419 w 1226344"/>
              <a:gd name="connsiteY33" fmla="*/ 938213 h 1202531"/>
              <a:gd name="connsiteX34" fmla="*/ 321469 w 1226344"/>
              <a:gd name="connsiteY34" fmla="*/ 962025 h 1202531"/>
              <a:gd name="connsiteX35" fmla="*/ 338137 w 1226344"/>
              <a:gd name="connsiteY35" fmla="*/ 957263 h 1202531"/>
              <a:gd name="connsiteX36" fmla="*/ 359569 w 1226344"/>
              <a:gd name="connsiteY36" fmla="*/ 942975 h 1202531"/>
              <a:gd name="connsiteX37" fmla="*/ 483394 w 1226344"/>
              <a:gd name="connsiteY37" fmla="*/ 954882 h 1202531"/>
              <a:gd name="connsiteX38" fmla="*/ 516731 w 1226344"/>
              <a:gd name="connsiteY38" fmla="*/ 947738 h 1202531"/>
              <a:gd name="connsiteX39" fmla="*/ 545306 w 1226344"/>
              <a:gd name="connsiteY39" fmla="*/ 964407 h 1202531"/>
              <a:gd name="connsiteX40" fmla="*/ 561975 w 1226344"/>
              <a:gd name="connsiteY40" fmla="*/ 978694 h 1202531"/>
              <a:gd name="connsiteX41" fmla="*/ 604837 w 1226344"/>
              <a:gd name="connsiteY41" fmla="*/ 981075 h 1202531"/>
              <a:gd name="connsiteX42" fmla="*/ 640556 w 1226344"/>
              <a:gd name="connsiteY42" fmla="*/ 1021557 h 1202531"/>
              <a:gd name="connsiteX43" fmla="*/ 659606 w 1226344"/>
              <a:gd name="connsiteY43" fmla="*/ 1019175 h 1202531"/>
              <a:gd name="connsiteX44" fmla="*/ 702469 w 1226344"/>
              <a:gd name="connsiteY44" fmla="*/ 976313 h 1202531"/>
              <a:gd name="connsiteX45" fmla="*/ 735806 w 1226344"/>
              <a:gd name="connsiteY45" fmla="*/ 1000125 h 1202531"/>
              <a:gd name="connsiteX46" fmla="*/ 752475 w 1226344"/>
              <a:gd name="connsiteY46" fmla="*/ 1023938 h 1202531"/>
              <a:gd name="connsiteX47" fmla="*/ 785812 w 1226344"/>
              <a:gd name="connsiteY47" fmla="*/ 1021557 h 1202531"/>
              <a:gd name="connsiteX48" fmla="*/ 819150 w 1226344"/>
              <a:gd name="connsiteY48" fmla="*/ 1042988 h 1202531"/>
              <a:gd name="connsiteX49" fmla="*/ 823912 w 1226344"/>
              <a:gd name="connsiteY49" fmla="*/ 1064419 h 1202531"/>
              <a:gd name="connsiteX50" fmla="*/ 842962 w 1226344"/>
              <a:gd name="connsiteY50" fmla="*/ 1066800 h 1202531"/>
              <a:gd name="connsiteX51" fmla="*/ 904875 w 1226344"/>
              <a:gd name="connsiteY51" fmla="*/ 1073944 h 1202531"/>
              <a:gd name="connsiteX52" fmla="*/ 933450 w 1226344"/>
              <a:gd name="connsiteY52" fmla="*/ 1112044 h 1202531"/>
              <a:gd name="connsiteX53" fmla="*/ 938212 w 1226344"/>
              <a:gd name="connsiteY53" fmla="*/ 1140619 h 1202531"/>
              <a:gd name="connsiteX54" fmla="*/ 940594 w 1226344"/>
              <a:gd name="connsiteY54" fmla="*/ 1152525 h 1202531"/>
              <a:gd name="connsiteX55" fmla="*/ 954882 w 1226344"/>
              <a:gd name="connsiteY55" fmla="*/ 1200150 h 1202531"/>
              <a:gd name="connsiteX56" fmla="*/ 990599 w 1226344"/>
              <a:gd name="connsiteY56" fmla="*/ 1202531 h 1202531"/>
              <a:gd name="connsiteX57" fmla="*/ 1042987 w 1226344"/>
              <a:gd name="connsiteY57" fmla="*/ 1150144 h 1202531"/>
              <a:gd name="connsiteX58" fmla="*/ 1071562 w 1226344"/>
              <a:gd name="connsiteY58" fmla="*/ 1069182 h 1202531"/>
              <a:gd name="connsiteX59" fmla="*/ 1062037 w 1226344"/>
              <a:gd name="connsiteY59" fmla="*/ 1045369 h 1202531"/>
              <a:gd name="connsiteX60" fmla="*/ 1059656 w 1226344"/>
              <a:gd name="connsiteY60" fmla="*/ 1012032 h 1202531"/>
              <a:gd name="connsiteX61" fmla="*/ 1066800 w 1226344"/>
              <a:gd name="connsiteY61" fmla="*/ 992982 h 1202531"/>
              <a:gd name="connsiteX62" fmla="*/ 1083469 w 1226344"/>
              <a:gd name="connsiteY62" fmla="*/ 973932 h 1202531"/>
              <a:gd name="connsiteX63" fmla="*/ 1107281 w 1226344"/>
              <a:gd name="connsiteY63" fmla="*/ 964407 h 1202531"/>
              <a:gd name="connsiteX64" fmla="*/ 1133475 w 1226344"/>
              <a:gd name="connsiteY64" fmla="*/ 921544 h 1202531"/>
              <a:gd name="connsiteX65" fmla="*/ 1150144 w 1226344"/>
              <a:gd name="connsiteY65" fmla="*/ 921544 h 1202531"/>
              <a:gd name="connsiteX66" fmla="*/ 1197769 w 1226344"/>
              <a:gd name="connsiteY66" fmla="*/ 940594 h 1202531"/>
              <a:gd name="connsiteX67" fmla="*/ 1226344 w 1226344"/>
              <a:gd name="connsiteY67" fmla="*/ 904875 h 1202531"/>
              <a:gd name="connsiteX68" fmla="*/ 1195387 w 1226344"/>
              <a:gd name="connsiteY68" fmla="*/ 852488 h 1202531"/>
              <a:gd name="connsiteX69" fmla="*/ 1159669 w 1226344"/>
              <a:gd name="connsiteY69" fmla="*/ 804863 h 1202531"/>
              <a:gd name="connsiteX70" fmla="*/ 1162050 w 1226344"/>
              <a:gd name="connsiteY70" fmla="*/ 762000 h 1202531"/>
              <a:gd name="connsiteX71" fmla="*/ 1216819 w 1226344"/>
              <a:gd name="connsiteY71" fmla="*/ 702469 h 1202531"/>
              <a:gd name="connsiteX72" fmla="*/ 1219200 w 1226344"/>
              <a:gd name="connsiteY72" fmla="*/ 676275 h 1202531"/>
              <a:gd name="connsiteX73" fmla="*/ 1181100 w 1226344"/>
              <a:gd name="connsiteY73" fmla="*/ 661988 h 1202531"/>
              <a:gd name="connsiteX74" fmla="*/ 1150144 w 1226344"/>
              <a:gd name="connsiteY74" fmla="*/ 635794 h 1202531"/>
              <a:gd name="connsiteX75" fmla="*/ 1133475 w 1226344"/>
              <a:gd name="connsiteY75" fmla="*/ 602457 h 1202531"/>
              <a:gd name="connsiteX76" fmla="*/ 1083469 w 1226344"/>
              <a:gd name="connsiteY76" fmla="*/ 604838 h 1202531"/>
              <a:gd name="connsiteX77" fmla="*/ 1033462 w 1226344"/>
              <a:gd name="connsiteY77" fmla="*/ 604838 h 1202531"/>
              <a:gd name="connsiteX78" fmla="*/ 1014412 w 1226344"/>
              <a:gd name="connsiteY78" fmla="*/ 583407 h 1202531"/>
              <a:gd name="connsiteX79" fmla="*/ 950119 w 1226344"/>
              <a:gd name="connsiteY79" fmla="*/ 578644 h 1202531"/>
              <a:gd name="connsiteX80" fmla="*/ 933450 w 1226344"/>
              <a:gd name="connsiteY80" fmla="*/ 561975 h 1202531"/>
              <a:gd name="connsiteX81" fmla="*/ 933450 w 1226344"/>
              <a:gd name="connsiteY81" fmla="*/ 547688 h 1202531"/>
              <a:gd name="connsiteX82" fmla="*/ 859631 w 1226344"/>
              <a:gd name="connsiteY82" fmla="*/ 511969 h 1202531"/>
              <a:gd name="connsiteX83" fmla="*/ 850106 w 1226344"/>
              <a:gd name="connsiteY83" fmla="*/ 492919 h 1202531"/>
              <a:gd name="connsiteX84" fmla="*/ 828675 w 1226344"/>
              <a:gd name="connsiteY84" fmla="*/ 476250 h 1202531"/>
              <a:gd name="connsiteX85" fmla="*/ 795337 w 1226344"/>
              <a:gd name="connsiteY85" fmla="*/ 478632 h 1202531"/>
              <a:gd name="connsiteX86" fmla="*/ 773906 w 1226344"/>
              <a:gd name="connsiteY86" fmla="*/ 471488 h 1202531"/>
              <a:gd name="connsiteX87" fmla="*/ 728662 w 1226344"/>
              <a:gd name="connsiteY87" fmla="*/ 428625 h 1202531"/>
              <a:gd name="connsiteX88" fmla="*/ 700087 w 1226344"/>
              <a:gd name="connsiteY88" fmla="*/ 421482 h 1202531"/>
              <a:gd name="connsiteX89" fmla="*/ 666750 w 1226344"/>
              <a:gd name="connsiteY89" fmla="*/ 383382 h 1202531"/>
              <a:gd name="connsiteX90" fmla="*/ 626269 w 1226344"/>
              <a:gd name="connsiteY90" fmla="*/ 369094 h 1202531"/>
              <a:gd name="connsiteX91" fmla="*/ 585787 w 1226344"/>
              <a:gd name="connsiteY91" fmla="*/ 335757 h 1202531"/>
              <a:gd name="connsiteX92" fmla="*/ 564356 w 1226344"/>
              <a:gd name="connsiteY92" fmla="*/ 311944 h 1202531"/>
              <a:gd name="connsiteX93" fmla="*/ 550069 w 1226344"/>
              <a:gd name="connsiteY93" fmla="*/ 330994 h 1202531"/>
              <a:gd name="connsiteX94" fmla="*/ 478631 w 1226344"/>
              <a:gd name="connsiteY94" fmla="*/ 328613 h 1202531"/>
              <a:gd name="connsiteX95" fmla="*/ 330994 w 1226344"/>
              <a:gd name="connsiteY95" fmla="*/ 230982 h 1202531"/>
              <a:gd name="connsiteX96" fmla="*/ 259556 w 1226344"/>
              <a:gd name="connsiteY96" fmla="*/ 254794 h 1202531"/>
              <a:gd name="connsiteX97" fmla="*/ 221456 w 1226344"/>
              <a:gd name="connsiteY97" fmla="*/ 245269 h 1202531"/>
              <a:gd name="connsiteX98" fmla="*/ 238125 w 1226344"/>
              <a:gd name="connsiteY98" fmla="*/ 150019 h 1202531"/>
              <a:gd name="connsiteX99" fmla="*/ 228600 w 1226344"/>
              <a:gd name="connsiteY99" fmla="*/ 95250 h 1202531"/>
              <a:gd name="connsiteX100" fmla="*/ 197644 w 1226344"/>
              <a:gd name="connsiteY100" fmla="*/ 78582 h 1202531"/>
              <a:gd name="connsiteX101" fmla="*/ 145256 w 1226344"/>
              <a:gd name="connsiteY101" fmla="*/ 0 h 1202531"/>
              <a:gd name="connsiteX102" fmla="*/ 88106 w 1226344"/>
              <a:gd name="connsiteY102" fmla="*/ 30957 h 1202531"/>
              <a:gd name="connsiteX103" fmla="*/ 83344 w 1226344"/>
              <a:gd name="connsiteY103" fmla="*/ 54769 h 1202531"/>
              <a:gd name="connsiteX104" fmla="*/ 90487 w 1226344"/>
              <a:gd name="connsiteY104" fmla="*/ 100013 h 1202531"/>
              <a:gd name="connsiteX105" fmla="*/ 71437 w 1226344"/>
              <a:gd name="connsiteY105" fmla="*/ 135732 h 1202531"/>
              <a:gd name="connsiteX106" fmla="*/ 66675 w 1226344"/>
              <a:gd name="connsiteY106" fmla="*/ 145257 h 1202531"/>
              <a:gd name="connsiteX107" fmla="*/ 97631 w 1226344"/>
              <a:gd name="connsiteY107" fmla="*/ 185738 h 1202531"/>
              <a:gd name="connsiteX108" fmla="*/ 83344 w 1226344"/>
              <a:gd name="connsiteY108" fmla="*/ 223838 h 1202531"/>
              <a:gd name="connsiteX109" fmla="*/ 59531 w 1226344"/>
              <a:gd name="connsiteY109" fmla="*/ 240507 h 1202531"/>
              <a:gd name="connsiteX110" fmla="*/ 69056 w 1226344"/>
              <a:gd name="connsiteY110" fmla="*/ 309563 h 1202531"/>
              <a:gd name="connsiteX111" fmla="*/ 92869 w 1226344"/>
              <a:gd name="connsiteY111" fmla="*/ 321469 h 1202531"/>
              <a:gd name="connsiteX112" fmla="*/ 85725 w 1226344"/>
              <a:gd name="connsiteY112" fmla="*/ 369094 h 1202531"/>
              <a:gd name="connsiteX113" fmla="*/ 42862 w 1226344"/>
              <a:gd name="connsiteY113" fmla="*/ 421482 h 1202531"/>
              <a:gd name="connsiteX114" fmla="*/ 0 w 1226344"/>
              <a:gd name="connsiteY114" fmla="*/ 45243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226344" h="1202531">
                <a:moveTo>
                  <a:pt x="0" y="452438"/>
                </a:moveTo>
                <a:lnTo>
                  <a:pt x="28575" y="526257"/>
                </a:lnTo>
                <a:lnTo>
                  <a:pt x="73819" y="564357"/>
                </a:lnTo>
                <a:lnTo>
                  <a:pt x="109537" y="657225"/>
                </a:lnTo>
                <a:lnTo>
                  <a:pt x="128587" y="685800"/>
                </a:lnTo>
                <a:lnTo>
                  <a:pt x="142875" y="666750"/>
                </a:lnTo>
                <a:lnTo>
                  <a:pt x="142875" y="633413"/>
                </a:lnTo>
                <a:lnTo>
                  <a:pt x="180975" y="666750"/>
                </a:lnTo>
                <a:lnTo>
                  <a:pt x="240506" y="673894"/>
                </a:lnTo>
                <a:lnTo>
                  <a:pt x="271462" y="702469"/>
                </a:lnTo>
                <a:lnTo>
                  <a:pt x="326231" y="721519"/>
                </a:lnTo>
                <a:lnTo>
                  <a:pt x="338137" y="762000"/>
                </a:lnTo>
                <a:lnTo>
                  <a:pt x="321469" y="781050"/>
                </a:lnTo>
                <a:lnTo>
                  <a:pt x="311944" y="807244"/>
                </a:lnTo>
                <a:lnTo>
                  <a:pt x="266700" y="826294"/>
                </a:lnTo>
                <a:lnTo>
                  <a:pt x="219075" y="900113"/>
                </a:lnTo>
                <a:lnTo>
                  <a:pt x="204787" y="909638"/>
                </a:lnTo>
                <a:lnTo>
                  <a:pt x="192881" y="973932"/>
                </a:lnTo>
                <a:lnTo>
                  <a:pt x="152400" y="1042988"/>
                </a:lnTo>
                <a:lnTo>
                  <a:pt x="157162" y="1071563"/>
                </a:lnTo>
                <a:lnTo>
                  <a:pt x="204787" y="1083469"/>
                </a:lnTo>
                <a:lnTo>
                  <a:pt x="233362" y="1133475"/>
                </a:lnTo>
                <a:lnTo>
                  <a:pt x="247650" y="1133475"/>
                </a:lnTo>
                <a:lnTo>
                  <a:pt x="266700" y="1102519"/>
                </a:lnTo>
                <a:lnTo>
                  <a:pt x="257175" y="1081088"/>
                </a:lnTo>
                <a:lnTo>
                  <a:pt x="230981" y="1076325"/>
                </a:lnTo>
                <a:lnTo>
                  <a:pt x="230981" y="1052513"/>
                </a:lnTo>
                <a:lnTo>
                  <a:pt x="228600" y="1009650"/>
                </a:lnTo>
                <a:lnTo>
                  <a:pt x="216694" y="976313"/>
                </a:lnTo>
                <a:lnTo>
                  <a:pt x="223837" y="940594"/>
                </a:lnTo>
                <a:lnTo>
                  <a:pt x="266700" y="900113"/>
                </a:lnTo>
                <a:lnTo>
                  <a:pt x="278606" y="897732"/>
                </a:lnTo>
                <a:lnTo>
                  <a:pt x="290512" y="938213"/>
                </a:lnTo>
                <a:lnTo>
                  <a:pt x="302419" y="938213"/>
                </a:lnTo>
                <a:lnTo>
                  <a:pt x="321469" y="962025"/>
                </a:lnTo>
                <a:lnTo>
                  <a:pt x="338137" y="957263"/>
                </a:lnTo>
                <a:lnTo>
                  <a:pt x="359569" y="942975"/>
                </a:lnTo>
                <a:lnTo>
                  <a:pt x="483394" y="954882"/>
                </a:lnTo>
                <a:lnTo>
                  <a:pt x="516731" y="947738"/>
                </a:lnTo>
                <a:lnTo>
                  <a:pt x="545306" y="964407"/>
                </a:lnTo>
                <a:lnTo>
                  <a:pt x="561975" y="978694"/>
                </a:lnTo>
                <a:lnTo>
                  <a:pt x="604837" y="981075"/>
                </a:lnTo>
                <a:lnTo>
                  <a:pt x="640556" y="1021557"/>
                </a:lnTo>
                <a:lnTo>
                  <a:pt x="659606" y="1019175"/>
                </a:lnTo>
                <a:lnTo>
                  <a:pt x="702469" y="976313"/>
                </a:lnTo>
                <a:lnTo>
                  <a:pt x="735806" y="1000125"/>
                </a:lnTo>
                <a:lnTo>
                  <a:pt x="752475" y="1023938"/>
                </a:lnTo>
                <a:lnTo>
                  <a:pt x="785812" y="1021557"/>
                </a:lnTo>
                <a:lnTo>
                  <a:pt x="819150" y="1042988"/>
                </a:lnTo>
                <a:lnTo>
                  <a:pt x="823912" y="1064419"/>
                </a:lnTo>
                <a:lnTo>
                  <a:pt x="842962" y="1066800"/>
                </a:lnTo>
                <a:lnTo>
                  <a:pt x="904875" y="1073944"/>
                </a:lnTo>
                <a:lnTo>
                  <a:pt x="933450" y="1112044"/>
                </a:lnTo>
                <a:lnTo>
                  <a:pt x="938212" y="1140619"/>
                </a:lnTo>
                <a:lnTo>
                  <a:pt x="940594" y="1152525"/>
                </a:lnTo>
                <a:lnTo>
                  <a:pt x="954882" y="1200150"/>
                </a:lnTo>
                <a:lnTo>
                  <a:pt x="990599" y="1202531"/>
                </a:lnTo>
                <a:lnTo>
                  <a:pt x="1042987" y="1150144"/>
                </a:lnTo>
                <a:lnTo>
                  <a:pt x="1071562" y="1069182"/>
                </a:lnTo>
                <a:lnTo>
                  <a:pt x="1062037" y="1045369"/>
                </a:lnTo>
                <a:lnTo>
                  <a:pt x="1059656" y="1012032"/>
                </a:lnTo>
                <a:lnTo>
                  <a:pt x="1066800" y="992982"/>
                </a:lnTo>
                <a:lnTo>
                  <a:pt x="1083469" y="973932"/>
                </a:lnTo>
                <a:lnTo>
                  <a:pt x="1107281" y="964407"/>
                </a:lnTo>
                <a:lnTo>
                  <a:pt x="1133475" y="921544"/>
                </a:lnTo>
                <a:lnTo>
                  <a:pt x="1150144" y="921544"/>
                </a:lnTo>
                <a:lnTo>
                  <a:pt x="1197769" y="940594"/>
                </a:lnTo>
                <a:lnTo>
                  <a:pt x="1226344" y="904875"/>
                </a:lnTo>
                <a:lnTo>
                  <a:pt x="1195387" y="852488"/>
                </a:lnTo>
                <a:lnTo>
                  <a:pt x="1159669" y="804863"/>
                </a:lnTo>
                <a:lnTo>
                  <a:pt x="1162050" y="762000"/>
                </a:lnTo>
                <a:lnTo>
                  <a:pt x="1216819" y="702469"/>
                </a:lnTo>
                <a:lnTo>
                  <a:pt x="1219200" y="676275"/>
                </a:lnTo>
                <a:lnTo>
                  <a:pt x="1181100" y="661988"/>
                </a:lnTo>
                <a:lnTo>
                  <a:pt x="1150144" y="635794"/>
                </a:lnTo>
                <a:lnTo>
                  <a:pt x="1133475" y="602457"/>
                </a:lnTo>
                <a:lnTo>
                  <a:pt x="1083469" y="604838"/>
                </a:lnTo>
                <a:lnTo>
                  <a:pt x="1033462" y="604838"/>
                </a:lnTo>
                <a:lnTo>
                  <a:pt x="1014412" y="583407"/>
                </a:lnTo>
                <a:lnTo>
                  <a:pt x="950119" y="578644"/>
                </a:lnTo>
                <a:lnTo>
                  <a:pt x="933450" y="561975"/>
                </a:lnTo>
                <a:lnTo>
                  <a:pt x="933450" y="547688"/>
                </a:lnTo>
                <a:lnTo>
                  <a:pt x="859631" y="511969"/>
                </a:lnTo>
                <a:lnTo>
                  <a:pt x="850106" y="492919"/>
                </a:lnTo>
                <a:lnTo>
                  <a:pt x="828675" y="476250"/>
                </a:lnTo>
                <a:lnTo>
                  <a:pt x="795337" y="478632"/>
                </a:lnTo>
                <a:lnTo>
                  <a:pt x="773906" y="471488"/>
                </a:lnTo>
                <a:lnTo>
                  <a:pt x="728662" y="428625"/>
                </a:lnTo>
                <a:lnTo>
                  <a:pt x="700087" y="421482"/>
                </a:lnTo>
                <a:lnTo>
                  <a:pt x="666750" y="383382"/>
                </a:lnTo>
                <a:lnTo>
                  <a:pt x="626269" y="369094"/>
                </a:lnTo>
                <a:lnTo>
                  <a:pt x="585787" y="335757"/>
                </a:lnTo>
                <a:lnTo>
                  <a:pt x="564356" y="311944"/>
                </a:lnTo>
                <a:lnTo>
                  <a:pt x="550069" y="330994"/>
                </a:lnTo>
                <a:lnTo>
                  <a:pt x="478631" y="328613"/>
                </a:lnTo>
                <a:lnTo>
                  <a:pt x="330994" y="230982"/>
                </a:lnTo>
                <a:lnTo>
                  <a:pt x="259556" y="254794"/>
                </a:lnTo>
                <a:lnTo>
                  <a:pt x="221456" y="245269"/>
                </a:lnTo>
                <a:lnTo>
                  <a:pt x="238125" y="150019"/>
                </a:lnTo>
                <a:lnTo>
                  <a:pt x="228600" y="95250"/>
                </a:lnTo>
                <a:lnTo>
                  <a:pt x="197644" y="78582"/>
                </a:lnTo>
                <a:lnTo>
                  <a:pt x="145256" y="0"/>
                </a:lnTo>
                <a:lnTo>
                  <a:pt x="88106" y="30957"/>
                </a:lnTo>
                <a:lnTo>
                  <a:pt x="83344" y="54769"/>
                </a:lnTo>
                <a:lnTo>
                  <a:pt x="90487" y="100013"/>
                </a:lnTo>
                <a:lnTo>
                  <a:pt x="71437" y="135732"/>
                </a:lnTo>
                <a:lnTo>
                  <a:pt x="66675" y="145257"/>
                </a:lnTo>
                <a:lnTo>
                  <a:pt x="97631" y="185738"/>
                </a:lnTo>
                <a:lnTo>
                  <a:pt x="83344" y="223838"/>
                </a:lnTo>
                <a:lnTo>
                  <a:pt x="59531" y="240507"/>
                </a:lnTo>
                <a:lnTo>
                  <a:pt x="69056" y="309563"/>
                </a:lnTo>
                <a:lnTo>
                  <a:pt x="92869" y="321469"/>
                </a:lnTo>
                <a:lnTo>
                  <a:pt x="85725" y="369094"/>
                </a:lnTo>
                <a:lnTo>
                  <a:pt x="42862" y="421482"/>
                </a:lnTo>
                <a:lnTo>
                  <a:pt x="0" y="45243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7345048" y="2706054"/>
            <a:ext cx="1377950" cy="1289050"/>
          </a:xfrm>
          <a:custGeom>
            <a:avLst/>
            <a:gdLst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814388 w 1378744"/>
              <a:gd name="connsiteY54" fmla="*/ 1138237 h 1138237"/>
              <a:gd name="connsiteX55" fmla="*/ 828675 w 1378744"/>
              <a:gd name="connsiteY55" fmla="*/ 1109662 h 1138237"/>
              <a:gd name="connsiteX56" fmla="*/ 833438 w 1378744"/>
              <a:gd name="connsiteY56" fmla="*/ 1085850 h 1138237"/>
              <a:gd name="connsiteX57" fmla="*/ 797719 w 1378744"/>
              <a:gd name="connsiteY57" fmla="*/ 1059656 h 1138237"/>
              <a:gd name="connsiteX58" fmla="*/ 790575 w 1378744"/>
              <a:gd name="connsiteY58" fmla="*/ 1038225 h 1138237"/>
              <a:gd name="connsiteX59" fmla="*/ 790575 w 1378744"/>
              <a:gd name="connsiteY59" fmla="*/ 1021556 h 1138237"/>
              <a:gd name="connsiteX60" fmla="*/ 845344 w 1378744"/>
              <a:gd name="connsiteY60" fmla="*/ 952500 h 1138237"/>
              <a:gd name="connsiteX61" fmla="*/ 845344 w 1378744"/>
              <a:gd name="connsiteY61" fmla="*/ 952500 h 1138237"/>
              <a:gd name="connsiteX62" fmla="*/ 888207 w 1378744"/>
              <a:gd name="connsiteY62" fmla="*/ 966787 h 1138237"/>
              <a:gd name="connsiteX63" fmla="*/ 907257 w 1378744"/>
              <a:gd name="connsiteY63" fmla="*/ 981075 h 1138237"/>
              <a:gd name="connsiteX64" fmla="*/ 938213 w 1378744"/>
              <a:gd name="connsiteY64" fmla="*/ 990600 h 1138237"/>
              <a:gd name="connsiteX65" fmla="*/ 964407 w 1378744"/>
              <a:gd name="connsiteY65" fmla="*/ 985837 h 1138237"/>
              <a:gd name="connsiteX66" fmla="*/ 985838 w 1378744"/>
              <a:gd name="connsiteY66" fmla="*/ 985837 h 1138237"/>
              <a:gd name="connsiteX67" fmla="*/ 995363 w 1378744"/>
              <a:gd name="connsiteY67" fmla="*/ 995362 h 1138237"/>
              <a:gd name="connsiteX68" fmla="*/ 978694 w 1378744"/>
              <a:gd name="connsiteY68" fmla="*/ 1012031 h 1138237"/>
              <a:gd name="connsiteX69" fmla="*/ 969169 w 1378744"/>
              <a:gd name="connsiteY69" fmla="*/ 1031081 h 1138237"/>
              <a:gd name="connsiteX70" fmla="*/ 954882 w 1378744"/>
              <a:gd name="connsiteY70" fmla="*/ 1054893 h 1138237"/>
              <a:gd name="connsiteX71" fmla="*/ 950119 w 1378744"/>
              <a:gd name="connsiteY71" fmla="*/ 1083468 h 1138237"/>
              <a:gd name="connsiteX72" fmla="*/ 962025 w 1378744"/>
              <a:gd name="connsiteY72" fmla="*/ 1107281 h 1138237"/>
              <a:gd name="connsiteX73" fmla="*/ 983457 w 1378744"/>
              <a:gd name="connsiteY73" fmla="*/ 1131093 h 1138237"/>
              <a:gd name="connsiteX74" fmla="*/ 1002507 w 1378744"/>
              <a:gd name="connsiteY74" fmla="*/ 1133475 h 1138237"/>
              <a:gd name="connsiteX75" fmla="*/ 1028700 w 1378744"/>
              <a:gd name="connsiteY75" fmla="*/ 1126331 h 1138237"/>
              <a:gd name="connsiteX76" fmla="*/ 1031082 w 1378744"/>
              <a:gd name="connsiteY76" fmla="*/ 1097756 h 1138237"/>
              <a:gd name="connsiteX77" fmla="*/ 1057275 w 1378744"/>
              <a:gd name="connsiteY77" fmla="*/ 1085850 h 1138237"/>
              <a:gd name="connsiteX78" fmla="*/ 1076325 w 1378744"/>
              <a:gd name="connsiteY78" fmla="*/ 1097756 h 1138237"/>
              <a:gd name="connsiteX79" fmla="*/ 1100138 w 1378744"/>
              <a:gd name="connsiteY79" fmla="*/ 1107281 h 1138237"/>
              <a:gd name="connsiteX80" fmla="*/ 1123950 w 1378744"/>
              <a:gd name="connsiteY80" fmla="*/ 1121568 h 1138237"/>
              <a:gd name="connsiteX81" fmla="*/ 1143000 w 1378744"/>
              <a:gd name="connsiteY81" fmla="*/ 1123950 h 1138237"/>
              <a:gd name="connsiteX82" fmla="*/ 1157288 w 1378744"/>
              <a:gd name="connsiteY82" fmla="*/ 1112043 h 1138237"/>
              <a:gd name="connsiteX83" fmla="*/ 1159669 w 1378744"/>
              <a:gd name="connsiteY83" fmla="*/ 1085850 h 1138237"/>
              <a:gd name="connsiteX84" fmla="*/ 1166813 w 1378744"/>
              <a:gd name="connsiteY84" fmla="*/ 1052512 h 1138237"/>
              <a:gd name="connsiteX85" fmla="*/ 1197769 w 1378744"/>
              <a:gd name="connsiteY85" fmla="*/ 1016793 h 1138237"/>
              <a:gd name="connsiteX86" fmla="*/ 1195388 w 1378744"/>
              <a:gd name="connsiteY86" fmla="*/ 954881 h 1138237"/>
              <a:gd name="connsiteX87" fmla="*/ 1209675 w 1378744"/>
              <a:gd name="connsiteY87" fmla="*/ 945356 h 1138237"/>
              <a:gd name="connsiteX88" fmla="*/ 1235869 w 1378744"/>
              <a:gd name="connsiteY88" fmla="*/ 945356 h 1138237"/>
              <a:gd name="connsiteX89" fmla="*/ 1235869 w 1378744"/>
              <a:gd name="connsiteY89" fmla="*/ 931068 h 1138237"/>
              <a:gd name="connsiteX90" fmla="*/ 1212057 w 1378744"/>
              <a:gd name="connsiteY90" fmla="*/ 912018 h 1138237"/>
              <a:gd name="connsiteX91" fmla="*/ 1195388 w 1378744"/>
              <a:gd name="connsiteY91" fmla="*/ 881062 h 1138237"/>
              <a:gd name="connsiteX92" fmla="*/ 1157288 w 1378744"/>
              <a:gd name="connsiteY92" fmla="*/ 871537 h 1138237"/>
              <a:gd name="connsiteX93" fmla="*/ 1119188 w 1378744"/>
              <a:gd name="connsiteY93" fmla="*/ 859631 h 1138237"/>
              <a:gd name="connsiteX94" fmla="*/ 1119188 w 1378744"/>
              <a:gd name="connsiteY94" fmla="*/ 831056 h 1138237"/>
              <a:gd name="connsiteX95" fmla="*/ 1135857 w 1378744"/>
              <a:gd name="connsiteY95" fmla="*/ 807243 h 1138237"/>
              <a:gd name="connsiteX96" fmla="*/ 1197769 w 1378744"/>
              <a:gd name="connsiteY96" fmla="*/ 759618 h 1138237"/>
              <a:gd name="connsiteX97" fmla="*/ 1247775 w 1378744"/>
              <a:gd name="connsiteY97" fmla="*/ 762000 h 1138237"/>
              <a:gd name="connsiteX98" fmla="*/ 1278732 w 1378744"/>
              <a:gd name="connsiteY98" fmla="*/ 762000 h 1138237"/>
              <a:gd name="connsiteX99" fmla="*/ 1271588 w 1378744"/>
              <a:gd name="connsiteY99" fmla="*/ 735806 h 1138237"/>
              <a:gd name="connsiteX100" fmla="*/ 1378744 w 1378744"/>
              <a:gd name="connsiteY100" fmla="*/ 678656 h 1138237"/>
              <a:gd name="connsiteX101" fmla="*/ 1331119 w 1378744"/>
              <a:gd name="connsiteY101" fmla="*/ 552450 h 1138237"/>
              <a:gd name="connsiteX102" fmla="*/ 1278732 w 1378744"/>
              <a:gd name="connsiteY102" fmla="*/ 514350 h 1138237"/>
              <a:gd name="connsiteX103" fmla="*/ 1252538 w 1378744"/>
              <a:gd name="connsiteY103" fmla="*/ 431006 h 1138237"/>
              <a:gd name="connsiteX104" fmla="*/ 1181100 w 1378744"/>
              <a:gd name="connsiteY104" fmla="*/ 431006 h 1138237"/>
              <a:gd name="connsiteX105" fmla="*/ 1166813 w 1378744"/>
              <a:gd name="connsiteY105" fmla="*/ 395287 h 1138237"/>
              <a:gd name="connsiteX106" fmla="*/ 1107282 w 1378744"/>
              <a:gd name="connsiteY106" fmla="*/ 421481 h 1138237"/>
              <a:gd name="connsiteX107" fmla="*/ 1054894 w 1378744"/>
              <a:gd name="connsiteY107" fmla="*/ 414337 h 1138237"/>
              <a:gd name="connsiteX108" fmla="*/ 1028700 w 1378744"/>
              <a:gd name="connsiteY108" fmla="*/ 371475 h 1138237"/>
              <a:gd name="connsiteX109" fmla="*/ 1023938 w 1378744"/>
              <a:gd name="connsiteY109" fmla="*/ 288131 h 1138237"/>
              <a:gd name="connsiteX110" fmla="*/ 1012032 w 1378744"/>
              <a:gd name="connsiteY110" fmla="*/ 269081 h 1138237"/>
              <a:gd name="connsiteX111" fmla="*/ 1012032 w 1378744"/>
              <a:gd name="connsiteY111" fmla="*/ 211931 h 1138237"/>
              <a:gd name="connsiteX112" fmla="*/ 959644 w 1378744"/>
              <a:gd name="connsiteY112" fmla="*/ 190500 h 1138237"/>
              <a:gd name="connsiteX113" fmla="*/ 914400 w 1378744"/>
              <a:gd name="connsiteY113" fmla="*/ 111918 h 1138237"/>
              <a:gd name="connsiteX114" fmla="*/ 854869 w 1378744"/>
              <a:gd name="connsiteY114" fmla="*/ 76200 h 1138237"/>
              <a:gd name="connsiteX115" fmla="*/ 873919 w 1378744"/>
              <a:gd name="connsiteY115" fmla="*/ 16668 h 1138237"/>
              <a:gd name="connsiteX116" fmla="*/ 783432 w 1378744"/>
              <a:gd name="connsiteY116" fmla="*/ 0 h 1138237"/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638175 w 1378744"/>
              <a:gd name="connsiteY54" fmla="*/ 1131093 h 1138237"/>
              <a:gd name="connsiteX55" fmla="*/ 814388 w 1378744"/>
              <a:gd name="connsiteY55" fmla="*/ 1138237 h 1138237"/>
              <a:gd name="connsiteX56" fmla="*/ 828675 w 1378744"/>
              <a:gd name="connsiteY56" fmla="*/ 1109662 h 1138237"/>
              <a:gd name="connsiteX57" fmla="*/ 833438 w 1378744"/>
              <a:gd name="connsiteY57" fmla="*/ 1085850 h 1138237"/>
              <a:gd name="connsiteX58" fmla="*/ 797719 w 1378744"/>
              <a:gd name="connsiteY58" fmla="*/ 1059656 h 1138237"/>
              <a:gd name="connsiteX59" fmla="*/ 790575 w 1378744"/>
              <a:gd name="connsiteY59" fmla="*/ 1038225 h 1138237"/>
              <a:gd name="connsiteX60" fmla="*/ 790575 w 1378744"/>
              <a:gd name="connsiteY60" fmla="*/ 1021556 h 1138237"/>
              <a:gd name="connsiteX61" fmla="*/ 845344 w 1378744"/>
              <a:gd name="connsiteY61" fmla="*/ 952500 h 1138237"/>
              <a:gd name="connsiteX62" fmla="*/ 845344 w 1378744"/>
              <a:gd name="connsiteY62" fmla="*/ 952500 h 1138237"/>
              <a:gd name="connsiteX63" fmla="*/ 888207 w 1378744"/>
              <a:gd name="connsiteY63" fmla="*/ 966787 h 1138237"/>
              <a:gd name="connsiteX64" fmla="*/ 907257 w 1378744"/>
              <a:gd name="connsiteY64" fmla="*/ 981075 h 1138237"/>
              <a:gd name="connsiteX65" fmla="*/ 938213 w 1378744"/>
              <a:gd name="connsiteY65" fmla="*/ 990600 h 1138237"/>
              <a:gd name="connsiteX66" fmla="*/ 964407 w 1378744"/>
              <a:gd name="connsiteY66" fmla="*/ 985837 h 1138237"/>
              <a:gd name="connsiteX67" fmla="*/ 985838 w 1378744"/>
              <a:gd name="connsiteY67" fmla="*/ 985837 h 1138237"/>
              <a:gd name="connsiteX68" fmla="*/ 995363 w 1378744"/>
              <a:gd name="connsiteY68" fmla="*/ 995362 h 1138237"/>
              <a:gd name="connsiteX69" fmla="*/ 978694 w 1378744"/>
              <a:gd name="connsiteY69" fmla="*/ 1012031 h 1138237"/>
              <a:gd name="connsiteX70" fmla="*/ 969169 w 1378744"/>
              <a:gd name="connsiteY70" fmla="*/ 1031081 h 1138237"/>
              <a:gd name="connsiteX71" fmla="*/ 954882 w 1378744"/>
              <a:gd name="connsiteY71" fmla="*/ 1054893 h 1138237"/>
              <a:gd name="connsiteX72" fmla="*/ 950119 w 1378744"/>
              <a:gd name="connsiteY72" fmla="*/ 1083468 h 1138237"/>
              <a:gd name="connsiteX73" fmla="*/ 962025 w 1378744"/>
              <a:gd name="connsiteY73" fmla="*/ 1107281 h 1138237"/>
              <a:gd name="connsiteX74" fmla="*/ 983457 w 1378744"/>
              <a:gd name="connsiteY74" fmla="*/ 1131093 h 1138237"/>
              <a:gd name="connsiteX75" fmla="*/ 1002507 w 1378744"/>
              <a:gd name="connsiteY75" fmla="*/ 1133475 h 1138237"/>
              <a:gd name="connsiteX76" fmla="*/ 1028700 w 1378744"/>
              <a:gd name="connsiteY76" fmla="*/ 1126331 h 1138237"/>
              <a:gd name="connsiteX77" fmla="*/ 1031082 w 1378744"/>
              <a:gd name="connsiteY77" fmla="*/ 1097756 h 1138237"/>
              <a:gd name="connsiteX78" fmla="*/ 1057275 w 1378744"/>
              <a:gd name="connsiteY78" fmla="*/ 1085850 h 1138237"/>
              <a:gd name="connsiteX79" fmla="*/ 1076325 w 1378744"/>
              <a:gd name="connsiteY79" fmla="*/ 1097756 h 1138237"/>
              <a:gd name="connsiteX80" fmla="*/ 1100138 w 1378744"/>
              <a:gd name="connsiteY80" fmla="*/ 1107281 h 1138237"/>
              <a:gd name="connsiteX81" fmla="*/ 1123950 w 1378744"/>
              <a:gd name="connsiteY81" fmla="*/ 1121568 h 1138237"/>
              <a:gd name="connsiteX82" fmla="*/ 1143000 w 1378744"/>
              <a:gd name="connsiteY82" fmla="*/ 1123950 h 1138237"/>
              <a:gd name="connsiteX83" fmla="*/ 1157288 w 1378744"/>
              <a:gd name="connsiteY83" fmla="*/ 1112043 h 1138237"/>
              <a:gd name="connsiteX84" fmla="*/ 1159669 w 1378744"/>
              <a:gd name="connsiteY84" fmla="*/ 1085850 h 1138237"/>
              <a:gd name="connsiteX85" fmla="*/ 1166813 w 1378744"/>
              <a:gd name="connsiteY85" fmla="*/ 1052512 h 1138237"/>
              <a:gd name="connsiteX86" fmla="*/ 1197769 w 1378744"/>
              <a:gd name="connsiteY86" fmla="*/ 1016793 h 1138237"/>
              <a:gd name="connsiteX87" fmla="*/ 1195388 w 1378744"/>
              <a:gd name="connsiteY87" fmla="*/ 954881 h 1138237"/>
              <a:gd name="connsiteX88" fmla="*/ 1209675 w 1378744"/>
              <a:gd name="connsiteY88" fmla="*/ 945356 h 1138237"/>
              <a:gd name="connsiteX89" fmla="*/ 1235869 w 1378744"/>
              <a:gd name="connsiteY89" fmla="*/ 945356 h 1138237"/>
              <a:gd name="connsiteX90" fmla="*/ 1235869 w 1378744"/>
              <a:gd name="connsiteY90" fmla="*/ 931068 h 1138237"/>
              <a:gd name="connsiteX91" fmla="*/ 1212057 w 1378744"/>
              <a:gd name="connsiteY91" fmla="*/ 912018 h 1138237"/>
              <a:gd name="connsiteX92" fmla="*/ 1195388 w 1378744"/>
              <a:gd name="connsiteY92" fmla="*/ 881062 h 1138237"/>
              <a:gd name="connsiteX93" fmla="*/ 1157288 w 1378744"/>
              <a:gd name="connsiteY93" fmla="*/ 871537 h 1138237"/>
              <a:gd name="connsiteX94" fmla="*/ 1119188 w 1378744"/>
              <a:gd name="connsiteY94" fmla="*/ 859631 h 1138237"/>
              <a:gd name="connsiteX95" fmla="*/ 1119188 w 1378744"/>
              <a:gd name="connsiteY95" fmla="*/ 831056 h 1138237"/>
              <a:gd name="connsiteX96" fmla="*/ 1135857 w 1378744"/>
              <a:gd name="connsiteY96" fmla="*/ 807243 h 1138237"/>
              <a:gd name="connsiteX97" fmla="*/ 1197769 w 1378744"/>
              <a:gd name="connsiteY97" fmla="*/ 759618 h 1138237"/>
              <a:gd name="connsiteX98" fmla="*/ 1247775 w 1378744"/>
              <a:gd name="connsiteY98" fmla="*/ 762000 h 1138237"/>
              <a:gd name="connsiteX99" fmla="*/ 1278732 w 1378744"/>
              <a:gd name="connsiteY99" fmla="*/ 762000 h 1138237"/>
              <a:gd name="connsiteX100" fmla="*/ 1271588 w 1378744"/>
              <a:gd name="connsiteY100" fmla="*/ 735806 h 1138237"/>
              <a:gd name="connsiteX101" fmla="*/ 1378744 w 1378744"/>
              <a:gd name="connsiteY101" fmla="*/ 678656 h 1138237"/>
              <a:gd name="connsiteX102" fmla="*/ 1331119 w 1378744"/>
              <a:gd name="connsiteY102" fmla="*/ 552450 h 1138237"/>
              <a:gd name="connsiteX103" fmla="*/ 1278732 w 1378744"/>
              <a:gd name="connsiteY103" fmla="*/ 514350 h 1138237"/>
              <a:gd name="connsiteX104" fmla="*/ 1252538 w 1378744"/>
              <a:gd name="connsiteY104" fmla="*/ 431006 h 1138237"/>
              <a:gd name="connsiteX105" fmla="*/ 1181100 w 1378744"/>
              <a:gd name="connsiteY105" fmla="*/ 431006 h 1138237"/>
              <a:gd name="connsiteX106" fmla="*/ 1166813 w 1378744"/>
              <a:gd name="connsiteY106" fmla="*/ 395287 h 1138237"/>
              <a:gd name="connsiteX107" fmla="*/ 1107282 w 1378744"/>
              <a:gd name="connsiteY107" fmla="*/ 421481 h 1138237"/>
              <a:gd name="connsiteX108" fmla="*/ 1054894 w 1378744"/>
              <a:gd name="connsiteY108" fmla="*/ 414337 h 1138237"/>
              <a:gd name="connsiteX109" fmla="*/ 1028700 w 1378744"/>
              <a:gd name="connsiteY109" fmla="*/ 371475 h 1138237"/>
              <a:gd name="connsiteX110" fmla="*/ 1023938 w 1378744"/>
              <a:gd name="connsiteY110" fmla="*/ 288131 h 1138237"/>
              <a:gd name="connsiteX111" fmla="*/ 1012032 w 1378744"/>
              <a:gd name="connsiteY111" fmla="*/ 269081 h 1138237"/>
              <a:gd name="connsiteX112" fmla="*/ 1012032 w 1378744"/>
              <a:gd name="connsiteY112" fmla="*/ 211931 h 1138237"/>
              <a:gd name="connsiteX113" fmla="*/ 959644 w 1378744"/>
              <a:gd name="connsiteY113" fmla="*/ 190500 h 1138237"/>
              <a:gd name="connsiteX114" fmla="*/ 914400 w 1378744"/>
              <a:gd name="connsiteY114" fmla="*/ 111918 h 1138237"/>
              <a:gd name="connsiteX115" fmla="*/ 854869 w 1378744"/>
              <a:gd name="connsiteY115" fmla="*/ 76200 h 1138237"/>
              <a:gd name="connsiteX116" fmla="*/ 873919 w 1378744"/>
              <a:gd name="connsiteY116" fmla="*/ 16668 h 1138237"/>
              <a:gd name="connsiteX117" fmla="*/ 783432 w 1378744"/>
              <a:gd name="connsiteY117" fmla="*/ 0 h 1138237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814388 w 1378744"/>
              <a:gd name="connsiteY55" fmla="*/ 1138237 h 1181100"/>
              <a:gd name="connsiteX56" fmla="*/ 828675 w 1378744"/>
              <a:gd name="connsiteY56" fmla="*/ 1109662 h 1181100"/>
              <a:gd name="connsiteX57" fmla="*/ 833438 w 1378744"/>
              <a:gd name="connsiteY57" fmla="*/ 1085850 h 1181100"/>
              <a:gd name="connsiteX58" fmla="*/ 797719 w 1378744"/>
              <a:gd name="connsiteY58" fmla="*/ 1059656 h 1181100"/>
              <a:gd name="connsiteX59" fmla="*/ 790575 w 1378744"/>
              <a:gd name="connsiteY59" fmla="*/ 1038225 h 1181100"/>
              <a:gd name="connsiteX60" fmla="*/ 790575 w 1378744"/>
              <a:gd name="connsiteY60" fmla="*/ 1021556 h 1181100"/>
              <a:gd name="connsiteX61" fmla="*/ 845344 w 1378744"/>
              <a:gd name="connsiteY61" fmla="*/ 952500 h 1181100"/>
              <a:gd name="connsiteX62" fmla="*/ 845344 w 1378744"/>
              <a:gd name="connsiteY62" fmla="*/ 952500 h 1181100"/>
              <a:gd name="connsiteX63" fmla="*/ 888207 w 1378744"/>
              <a:gd name="connsiteY63" fmla="*/ 966787 h 1181100"/>
              <a:gd name="connsiteX64" fmla="*/ 907257 w 1378744"/>
              <a:gd name="connsiteY64" fmla="*/ 981075 h 1181100"/>
              <a:gd name="connsiteX65" fmla="*/ 938213 w 1378744"/>
              <a:gd name="connsiteY65" fmla="*/ 990600 h 1181100"/>
              <a:gd name="connsiteX66" fmla="*/ 964407 w 1378744"/>
              <a:gd name="connsiteY66" fmla="*/ 985837 h 1181100"/>
              <a:gd name="connsiteX67" fmla="*/ 985838 w 1378744"/>
              <a:gd name="connsiteY67" fmla="*/ 985837 h 1181100"/>
              <a:gd name="connsiteX68" fmla="*/ 995363 w 1378744"/>
              <a:gd name="connsiteY68" fmla="*/ 995362 h 1181100"/>
              <a:gd name="connsiteX69" fmla="*/ 978694 w 1378744"/>
              <a:gd name="connsiteY69" fmla="*/ 1012031 h 1181100"/>
              <a:gd name="connsiteX70" fmla="*/ 969169 w 1378744"/>
              <a:gd name="connsiteY70" fmla="*/ 1031081 h 1181100"/>
              <a:gd name="connsiteX71" fmla="*/ 954882 w 1378744"/>
              <a:gd name="connsiteY71" fmla="*/ 1054893 h 1181100"/>
              <a:gd name="connsiteX72" fmla="*/ 950119 w 1378744"/>
              <a:gd name="connsiteY72" fmla="*/ 1083468 h 1181100"/>
              <a:gd name="connsiteX73" fmla="*/ 962025 w 1378744"/>
              <a:gd name="connsiteY73" fmla="*/ 1107281 h 1181100"/>
              <a:gd name="connsiteX74" fmla="*/ 983457 w 1378744"/>
              <a:gd name="connsiteY74" fmla="*/ 1131093 h 1181100"/>
              <a:gd name="connsiteX75" fmla="*/ 1002507 w 1378744"/>
              <a:gd name="connsiteY75" fmla="*/ 1133475 h 1181100"/>
              <a:gd name="connsiteX76" fmla="*/ 1028700 w 1378744"/>
              <a:gd name="connsiteY76" fmla="*/ 1126331 h 1181100"/>
              <a:gd name="connsiteX77" fmla="*/ 1031082 w 1378744"/>
              <a:gd name="connsiteY77" fmla="*/ 1097756 h 1181100"/>
              <a:gd name="connsiteX78" fmla="*/ 1057275 w 1378744"/>
              <a:gd name="connsiteY78" fmla="*/ 1085850 h 1181100"/>
              <a:gd name="connsiteX79" fmla="*/ 1076325 w 1378744"/>
              <a:gd name="connsiteY79" fmla="*/ 1097756 h 1181100"/>
              <a:gd name="connsiteX80" fmla="*/ 1100138 w 1378744"/>
              <a:gd name="connsiteY80" fmla="*/ 1107281 h 1181100"/>
              <a:gd name="connsiteX81" fmla="*/ 1123950 w 1378744"/>
              <a:gd name="connsiteY81" fmla="*/ 1121568 h 1181100"/>
              <a:gd name="connsiteX82" fmla="*/ 1143000 w 1378744"/>
              <a:gd name="connsiteY82" fmla="*/ 1123950 h 1181100"/>
              <a:gd name="connsiteX83" fmla="*/ 1157288 w 1378744"/>
              <a:gd name="connsiteY83" fmla="*/ 1112043 h 1181100"/>
              <a:gd name="connsiteX84" fmla="*/ 1159669 w 1378744"/>
              <a:gd name="connsiteY84" fmla="*/ 1085850 h 1181100"/>
              <a:gd name="connsiteX85" fmla="*/ 1166813 w 1378744"/>
              <a:gd name="connsiteY85" fmla="*/ 1052512 h 1181100"/>
              <a:gd name="connsiteX86" fmla="*/ 1197769 w 1378744"/>
              <a:gd name="connsiteY86" fmla="*/ 1016793 h 1181100"/>
              <a:gd name="connsiteX87" fmla="*/ 1195388 w 1378744"/>
              <a:gd name="connsiteY87" fmla="*/ 954881 h 1181100"/>
              <a:gd name="connsiteX88" fmla="*/ 1209675 w 1378744"/>
              <a:gd name="connsiteY88" fmla="*/ 945356 h 1181100"/>
              <a:gd name="connsiteX89" fmla="*/ 1235869 w 1378744"/>
              <a:gd name="connsiteY89" fmla="*/ 945356 h 1181100"/>
              <a:gd name="connsiteX90" fmla="*/ 1235869 w 1378744"/>
              <a:gd name="connsiteY90" fmla="*/ 931068 h 1181100"/>
              <a:gd name="connsiteX91" fmla="*/ 1212057 w 1378744"/>
              <a:gd name="connsiteY91" fmla="*/ 912018 h 1181100"/>
              <a:gd name="connsiteX92" fmla="*/ 1195388 w 1378744"/>
              <a:gd name="connsiteY92" fmla="*/ 881062 h 1181100"/>
              <a:gd name="connsiteX93" fmla="*/ 1157288 w 1378744"/>
              <a:gd name="connsiteY93" fmla="*/ 871537 h 1181100"/>
              <a:gd name="connsiteX94" fmla="*/ 1119188 w 1378744"/>
              <a:gd name="connsiteY94" fmla="*/ 859631 h 1181100"/>
              <a:gd name="connsiteX95" fmla="*/ 1119188 w 1378744"/>
              <a:gd name="connsiteY95" fmla="*/ 831056 h 1181100"/>
              <a:gd name="connsiteX96" fmla="*/ 1135857 w 1378744"/>
              <a:gd name="connsiteY96" fmla="*/ 807243 h 1181100"/>
              <a:gd name="connsiteX97" fmla="*/ 1197769 w 1378744"/>
              <a:gd name="connsiteY97" fmla="*/ 759618 h 1181100"/>
              <a:gd name="connsiteX98" fmla="*/ 1247775 w 1378744"/>
              <a:gd name="connsiteY98" fmla="*/ 762000 h 1181100"/>
              <a:gd name="connsiteX99" fmla="*/ 1278732 w 1378744"/>
              <a:gd name="connsiteY99" fmla="*/ 762000 h 1181100"/>
              <a:gd name="connsiteX100" fmla="*/ 1271588 w 1378744"/>
              <a:gd name="connsiteY100" fmla="*/ 735806 h 1181100"/>
              <a:gd name="connsiteX101" fmla="*/ 1378744 w 1378744"/>
              <a:gd name="connsiteY101" fmla="*/ 678656 h 1181100"/>
              <a:gd name="connsiteX102" fmla="*/ 1331119 w 1378744"/>
              <a:gd name="connsiteY102" fmla="*/ 552450 h 1181100"/>
              <a:gd name="connsiteX103" fmla="*/ 1278732 w 1378744"/>
              <a:gd name="connsiteY103" fmla="*/ 514350 h 1181100"/>
              <a:gd name="connsiteX104" fmla="*/ 1252538 w 1378744"/>
              <a:gd name="connsiteY104" fmla="*/ 431006 h 1181100"/>
              <a:gd name="connsiteX105" fmla="*/ 1181100 w 1378744"/>
              <a:gd name="connsiteY105" fmla="*/ 431006 h 1181100"/>
              <a:gd name="connsiteX106" fmla="*/ 1166813 w 1378744"/>
              <a:gd name="connsiteY106" fmla="*/ 395287 h 1181100"/>
              <a:gd name="connsiteX107" fmla="*/ 1107282 w 1378744"/>
              <a:gd name="connsiteY107" fmla="*/ 421481 h 1181100"/>
              <a:gd name="connsiteX108" fmla="*/ 1054894 w 1378744"/>
              <a:gd name="connsiteY108" fmla="*/ 414337 h 1181100"/>
              <a:gd name="connsiteX109" fmla="*/ 1028700 w 1378744"/>
              <a:gd name="connsiteY109" fmla="*/ 371475 h 1181100"/>
              <a:gd name="connsiteX110" fmla="*/ 1023938 w 1378744"/>
              <a:gd name="connsiteY110" fmla="*/ 288131 h 1181100"/>
              <a:gd name="connsiteX111" fmla="*/ 1012032 w 1378744"/>
              <a:gd name="connsiteY111" fmla="*/ 269081 h 1181100"/>
              <a:gd name="connsiteX112" fmla="*/ 1012032 w 1378744"/>
              <a:gd name="connsiteY112" fmla="*/ 211931 h 1181100"/>
              <a:gd name="connsiteX113" fmla="*/ 959644 w 1378744"/>
              <a:gd name="connsiteY113" fmla="*/ 190500 h 1181100"/>
              <a:gd name="connsiteX114" fmla="*/ 914400 w 1378744"/>
              <a:gd name="connsiteY114" fmla="*/ 111918 h 1181100"/>
              <a:gd name="connsiteX115" fmla="*/ 854869 w 1378744"/>
              <a:gd name="connsiteY115" fmla="*/ 76200 h 1181100"/>
              <a:gd name="connsiteX116" fmla="*/ 873919 w 1378744"/>
              <a:gd name="connsiteY116" fmla="*/ 16668 h 1181100"/>
              <a:gd name="connsiteX117" fmla="*/ 783432 w 1378744"/>
              <a:gd name="connsiteY117" fmla="*/ 0 h 1181100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626269 w 1378744"/>
              <a:gd name="connsiteY55" fmla="*/ 1171574 h 1181100"/>
              <a:gd name="connsiteX56" fmla="*/ 814388 w 1378744"/>
              <a:gd name="connsiteY56" fmla="*/ 1138237 h 1181100"/>
              <a:gd name="connsiteX57" fmla="*/ 828675 w 1378744"/>
              <a:gd name="connsiteY57" fmla="*/ 1109662 h 1181100"/>
              <a:gd name="connsiteX58" fmla="*/ 833438 w 1378744"/>
              <a:gd name="connsiteY58" fmla="*/ 1085850 h 1181100"/>
              <a:gd name="connsiteX59" fmla="*/ 797719 w 1378744"/>
              <a:gd name="connsiteY59" fmla="*/ 1059656 h 1181100"/>
              <a:gd name="connsiteX60" fmla="*/ 790575 w 1378744"/>
              <a:gd name="connsiteY60" fmla="*/ 1038225 h 1181100"/>
              <a:gd name="connsiteX61" fmla="*/ 790575 w 1378744"/>
              <a:gd name="connsiteY61" fmla="*/ 1021556 h 1181100"/>
              <a:gd name="connsiteX62" fmla="*/ 845344 w 1378744"/>
              <a:gd name="connsiteY62" fmla="*/ 952500 h 1181100"/>
              <a:gd name="connsiteX63" fmla="*/ 845344 w 1378744"/>
              <a:gd name="connsiteY63" fmla="*/ 952500 h 1181100"/>
              <a:gd name="connsiteX64" fmla="*/ 888207 w 1378744"/>
              <a:gd name="connsiteY64" fmla="*/ 966787 h 1181100"/>
              <a:gd name="connsiteX65" fmla="*/ 907257 w 1378744"/>
              <a:gd name="connsiteY65" fmla="*/ 981075 h 1181100"/>
              <a:gd name="connsiteX66" fmla="*/ 938213 w 1378744"/>
              <a:gd name="connsiteY66" fmla="*/ 990600 h 1181100"/>
              <a:gd name="connsiteX67" fmla="*/ 964407 w 1378744"/>
              <a:gd name="connsiteY67" fmla="*/ 985837 h 1181100"/>
              <a:gd name="connsiteX68" fmla="*/ 985838 w 1378744"/>
              <a:gd name="connsiteY68" fmla="*/ 985837 h 1181100"/>
              <a:gd name="connsiteX69" fmla="*/ 995363 w 1378744"/>
              <a:gd name="connsiteY69" fmla="*/ 995362 h 1181100"/>
              <a:gd name="connsiteX70" fmla="*/ 978694 w 1378744"/>
              <a:gd name="connsiteY70" fmla="*/ 1012031 h 1181100"/>
              <a:gd name="connsiteX71" fmla="*/ 969169 w 1378744"/>
              <a:gd name="connsiteY71" fmla="*/ 1031081 h 1181100"/>
              <a:gd name="connsiteX72" fmla="*/ 954882 w 1378744"/>
              <a:gd name="connsiteY72" fmla="*/ 1054893 h 1181100"/>
              <a:gd name="connsiteX73" fmla="*/ 950119 w 1378744"/>
              <a:gd name="connsiteY73" fmla="*/ 1083468 h 1181100"/>
              <a:gd name="connsiteX74" fmla="*/ 962025 w 1378744"/>
              <a:gd name="connsiteY74" fmla="*/ 1107281 h 1181100"/>
              <a:gd name="connsiteX75" fmla="*/ 983457 w 1378744"/>
              <a:gd name="connsiteY75" fmla="*/ 1131093 h 1181100"/>
              <a:gd name="connsiteX76" fmla="*/ 1002507 w 1378744"/>
              <a:gd name="connsiteY76" fmla="*/ 1133475 h 1181100"/>
              <a:gd name="connsiteX77" fmla="*/ 1028700 w 1378744"/>
              <a:gd name="connsiteY77" fmla="*/ 1126331 h 1181100"/>
              <a:gd name="connsiteX78" fmla="*/ 1031082 w 1378744"/>
              <a:gd name="connsiteY78" fmla="*/ 1097756 h 1181100"/>
              <a:gd name="connsiteX79" fmla="*/ 1057275 w 1378744"/>
              <a:gd name="connsiteY79" fmla="*/ 1085850 h 1181100"/>
              <a:gd name="connsiteX80" fmla="*/ 1076325 w 1378744"/>
              <a:gd name="connsiteY80" fmla="*/ 1097756 h 1181100"/>
              <a:gd name="connsiteX81" fmla="*/ 1100138 w 1378744"/>
              <a:gd name="connsiteY81" fmla="*/ 1107281 h 1181100"/>
              <a:gd name="connsiteX82" fmla="*/ 1123950 w 1378744"/>
              <a:gd name="connsiteY82" fmla="*/ 1121568 h 1181100"/>
              <a:gd name="connsiteX83" fmla="*/ 1143000 w 1378744"/>
              <a:gd name="connsiteY83" fmla="*/ 1123950 h 1181100"/>
              <a:gd name="connsiteX84" fmla="*/ 1157288 w 1378744"/>
              <a:gd name="connsiteY84" fmla="*/ 1112043 h 1181100"/>
              <a:gd name="connsiteX85" fmla="*/ 1159669 w 1378744"/>
              <a:gd name="connsiteY85" fmla="*/ 1085850 h 1181100"/>
              <a:gd name="connsiteX86" fmla="*/ 1166813 w 1378744"/>
              <a:gd name="connsiteY86" fmla="*/ 1052512 h 1181100"/>
              <a:gd name="connsiteX87" fmla="*/ 1197769 w 1378744"/>
              <a:gd name="connsiteY87" fmla="*/ 1016793 h 1181100"/>
              <a:gd name="connsiteX88" fmla="*/ 1195388 w 1378744"/>
              <a:gd name="connsiteY88" fmla="*/ 954881 h 1181100"/>
              <a:gd name="connsiteX89" fmla="*/ 1209675 w 1378744"/>
              <a:gd name="connsiteY89" fmla="*/ 945356 h 1181100"/>
              <a:gd name="connsiteX90" fmla="*/ 1235869 w 1378744"/>
              <a:gd name="connsiteY90" fmla="*/ 945356 h 1181100"/>
              <a:gd name="connsiteX91" fmla="*/ 1235869 w 1378744"/>
              <a:gd name="connsiteY91" fmla="*/ 931068 h 1181100"/>
              <a:gd name="connsiteX92" fmla="*/ 1212057 w 1378744"/>
              <a:gd name="connsiteY92" fmla="*/ 912018 h 1181100"/>
              <a:gd name="connsiteX93" fmla="*/ 1195388 w 1378744"/>
              <a:gd name="connsiteY93" fmla="*/ 881062 h 1181100"/>
              <a:gd name="connsiteX94" fmla="*/ 1157288 w 1378744"/>
              <a:gd name="connsiteY94" fmla="*/ 871537 h 1181100"/>
              <a:gd name="connsiteX95" fmla="*/ 1119188 w 1378744"/>
              <a:gd name="connsiteY95" fmla="*/ 859631 h 1181100"/>
              <a:gd name="connsiteX96" fmla="*/ 1119188 w 1378744"/>
              <a:gd name="connsiteY96" fmla="*/ 831056 h 1181100"/>
              <a:gd name="connsiteX97" fmla="*/ 1135857 w 1378744"/>
              <a:gd name="connsiteY97" fmla="*/ 807243 h 1181100"/>
              <a:gd name="connsiteX98" fmla="*/ 1197769 w 1378744"/>
              <a:gd name="connsiteY98" fmla="*/ 759618 h 1181100"/>
              <a:gd name="connsiteX99" fmla="*/ 1247775 w 1378744"/>
              <a:gd name="connsiteY99" fmla="*/ 762000 h 1181100"/>
              <a:gd name="connsiteX100" fmla="*/ 1278732 w 1378744"/>
              <a:gd name="connsiteY100" fmla="*/ 762000 h 1181100"/>
              <a:gd name="connsiteX101" fmla="*/ 1271588 w 1378744"/>
              <a:gd name="connsiteY101" fmla="*/ 735806 h 1181100"/>
              <a:gd name="connsiteX102" fmla="*/ 1378744 w 1378744"/>
              <a:gd name="connsiteY102" fmla="*/ 678656 h 1181100"/>
              <a:gd name="connsiteX103" fmla="*/ 1331119 w 1378744"/>
              <a:gd name="connsiteY103" fmla="*/ 552450 h 1181100"/>
              <a:gd name="connsiteX104" fmla="*/ 1278732 w 1378744"/>
              <a:gd name="connsiteY104" fmla="*/ 514350 h 1181100"/>
              <a:gd name="connsiteX105" fmla="*/ 1252538 w 1378744"/>
              <a:gd name="connsiteY105" fmla="*/ 431006 h 1181100"/>
              <a:gd name="connsiteX106" fmla="*/ 1181100 w 1378744"/>
              <a:gd name="connsiteY106" fmla="*/ 431006 h 1181100"/>
              <a:gd name="connsiteX107" fmla="*/ 1166813 w 1378744"/>
              <a:gd name="connsiteY107" fmla="*/ 395287 h 1181100"/>
              <a:gd name="connsiteX108" fmla="*/ 1107282 w 1378744"/>
              <a:gd name="connsiteY108" fmla="*/ 421481 h 1181100"/>
              <a:gd name="connsiteX109" fmla="*/ 1054894 w 1378744"/>
              <a:gd name="connsiteY109" fmla="*/ 414337 h 1181100"/>
              <a:gd name="connsiteX110" fmla="*/ 1028700 w 1378744"/>
              <a:gd name="connsiteY110" fmla="*/ 371475 h 1181100"/>
              <a:gd name="connsiteX111" fmla="*/ 1023938 w 1378744"/>
              <a:gd name="connsiteY111" fmla="*/ 288131 h 1181100"/>
              <a:gd name="connsiteX112" fmla="*/ 1012032 w 1378744"/>
              <a:gd name="connsiteY112" fmla="*/ 269081 h 1181100"/>
              <a:gd name="connsiteX113" fmla="*/ 1012032 w 1378744"/>
              <a:gd name="connsiteY113" fmla="*/ 211931 h 1181100"/>
              <a:gd name="connsiteX114" fmla="*/ 959644 w 1378744"/>
              <a:gd name="connsiteY114" fmla="*/ 190500 h 1181100"/>
              <a:gd name="connsiteX115" fmla="*/ 914400 w 1378744"/>
              <a:gd name="connsiteY115" fmla="*/ 111918 h 1181100"/>
              <a:gd name="connsiteX116" fmla="*/ 854869 w 1378744"/>
              <a:gd name="connsiteY116" fmla="*/ 76200 h 1181100"/>
              <a:gd name="connsiteX117" fmla="*/ 873919 w 1378744"/>
              <a:gd name="connsiteY117" fmla="*/ 16668 h 1181100"/>
              <a:gd name="connsiteX118" fmla="*/ 783432 w 1378744"/>
              <a:gd name="connsiteY118" fmla="*/ 0 h 1181100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814388 w 1378744"/>
              <a:gd name="connsiteY56" fmla="*/ 1138237 h 1250156"/>
              <a:gd name="connsiteX57" fmla="*/ 828675 w 1378744"/>
              <a:gd name="connsiteY57" fmla="*/ 1109662 h 1250156"/>
              <a:gd name="connsiteX58" fmla="*/ 833438 w 1378744"/>
              <a:gd name="connsiteY58" fmla="*/ 1085850 h 1250156"/>
              <a:gd name="connsiteX59" fmla="*/ 797719 w 1378744"/>
              <a:gd name="connsiteY59" fmla="*/ 1059656 h 1250156"/>
              <a:gd name="connsiteX60" fmla="*/ 790575 w 1378744"/>
              <a:gd name="connsiteY60" fmla="*/ 1038225 h 1250156"/>
              <a:gd name="connsiteX61" fmla="*/ 790575 w 1378744"/>
              <a:gd name="connsiteY61" fmla="*/ 1021556 h 1250156"/>
              <a:gd name="connsiteX62" fmla="*/ 845344 w 1378744"/>
              <a:gd name="connsiteY62" fmla="*/ 952500 h 1250156"/>
              <a:gd name="connsiteX63" fmla="*/ 845344 w 1378744"/>
              <a:gd name="connsiteY63" fmla="*/ 952500 h 1250156"/>
              <a:gd name="connsiteX64" fmla="*/ 888207 w 1378744"/>
              <a:gd name="connsiteY64" fmla="*/ 966787 h 1250156"/>
              <a:gd name="connsiteX65" fmla="*/ 907257 w 1378744"/>
              <a:gd name="connsiteY65" fmla="*/ 981075 h 1250156"/>
              <a:gd name="connsiteX66" fmla="*/ 938213 w 1378744"/>
              <a:gd name="connsiteY66" fmla="*/ 990600 h 1250156"/>
              <a:gd name="connsiteX67" fmla="*/ 964407 w 1378744"/>
              <a:gd name="connsiteY67" fmla="*/ 985837 h 1250156"/>
              <a:gd name="connsiteX68" fmla="*/ 985838 w 1378744"/>
              <a:gd name="connsiteY68" fmla="*/ 985837 h 1250156"/>
              <a:gd name="connsiteX69" fmla="*/ 995363 w 1378744"/>
              <a:gd name="connsiteY69" fmla="*/ 995362 h 1250156"/>
              <a:gd name="connsiteX70" fmla="*/ 978694 w 1378744"/>
              <a:gd name="connsiteY70" fmla="*/ 1012031 h 1250156"/>
              <a:gd name="connsiteX71" fmla="*/ 969169 w 1378744"/>
              <a:gd name="connsiteY71" fmla="*/ 1031081 h 1250156"/>
              <a:gd name="connsiteX72" fmla="*/ 954882 w 1378744"/>
              <a:gd name="connsiteY72" fmla="*/ 1054893 h 1250156"/>
              <a:gd name="connsiteX73" fmla="*/ 950119 w 1378744"/>
              <a:gd name="connsiteY73" fmla="*/ 1083468 h 1250156"/>
              <a:gd name="connsiteX74" fmla="*/ 962025 w 1378744"/>
              <a:gd name="connsiteY74" fmla="*/ 1107281 h 1250156"/>
              <a:gd name="connsiteX75" fmla="*/ 983457 w 1378744"/>
              <a:gd name="connsiteY75" fmla="*/ 1131093 h 1250156"/>
              <a:gd name="connsiteX76" fmla="*/ 1002507 w 1378744"/>
              <a:gd name="connsiteY76" fmla="*/ 1133475 h 1250156"/>
              <a:gd name="connsiteX77" fmla="*/ 1028700 w 1378744"/>
              <a:gd name="connsiteY77" fmla="*/ 1126331 h 1250156"/>
              <a:gd name="connsiteX78" fmla="*/ 1031082 w 1378744"/>
              <a:gd name="connsiteY78" fmla="*/ 1097756 h 1250156"/>
              <a:gd name="connsiteX79" fmla="*/ 1057275 w 1378744"/>
              <a:gd name="connsiteY79" fmla="*/ 1085850 h 1250156"/>
              <a:gd name="connsiteX80" fmla="*/ 1076325 w 1378744"/>
              <a:gd name="connsiteY80" fmla="*/ 1097756 h 1250156"/>
              <a:gd name="connsiteX81" fmla="*/ 1100138 w 1378744"/>
              <a:gd name="connsiteY81" fmla="*/ 1107281 h 1250156"/>
              <a:gd name="connsiteX82" fmla="*/ 1123950 w 1378744"/>
              <a:gd name="connsiteY82" fmla="*/ 1121568 h 1250156"/>
              <a:gd name="connsiteX83" fmla="*/ 1143000 w 1378744"/>
              <a:gd name="connsiteY83" fmla="*/ 1123950 h 1250156"/>
              <a:gd name="connsiteX84" fmla="*/ 1157288 w 1378744"/>
              <a:gd name="connsiteY84" fmla="*/ 1112043 h 1250156"/>
              <a:gd name="connsiteX85" fmla="*/ 1159669 w 1378744"/>
              <a:gd name="connsiteY85" fmla="*/ 1085850 h 1250156"/>
              <a:gd name="connsiteX86" fmla="*/ 1166813 w 1378744"/>
              <a:gd name="connsiteY86" fmla="*/ 1052512 h 1250156"/>
              <a:gd name="connsiteX87" fmla="*/ 1197769 w 1378744"/>
              <a:gd name="connsiteY87" fmla="*/ 1016793 h 1250156"/>
              <a:gd name="connsiteX88" fmla="*/ 1195388 w 1378744"/>
              <a:gd name="connsiteY88" fmla="*/ 954881 h 1250156"/>
              <a:gd name="connsiteX89" fmla="*/ 1209675 w 1378744"/>
              <a:gd name="connsiteY89" fmla="*/ 945356 h 1250156"/>
              <a:gd name="connsiteX90" fmla="*/ 1235869 w 1378744"/>
              <a:gd name="connsiteY90" fmla="*/ 945356 h 1250156"/>
              <a:gd name="connsiteX91" fmla="*/ 1235869 w 1378744"/>
              <a:gd name="connsiteY91" fmla="*/ 931068 h 1250156"/>
              <a:gd name="connsiteX92" fmla="*/ 1212057 w 1378744"/>
              <a:gd name="connsiteY92" fmla="*/ 912018 h 1250156"/>
              <a:gd name="connsiteX93" fmla="*/ 1195388 w 1378744"/>
              <a:gd name="connsiteY93" fmla="*/ 881062 h 1250156"/>
              <a:gd name="connsiteX94" fmla="*/ 1157288 w 1378744"/>
              <a:gd name="connsiteY94" fmla="*/ 871537 h 1250156"/>
              <a:gd name="connsiteX95" fmla="*/ 1119188 w 1378744"/>
              <a:gd name="connsiteY95" fmla="*/ 859631 h 1250156"/>
              <a:gd name="connsiteX96" fmla="*/ 1119188 w 1378744"/>
              <a:gd name="connsiteY96" fmla="*/ 831056 h 1250156"/>
              <a:gd name="connsiteX97" fmla="*/ 1135857 w 1378744"/>
              <a:gd name="connsiteY97" fmla="*/ 807243 h 1250156"/>
              <a:gd name="connsiteX98" fmla="*/ 1197769 w 1378744"/>
              <a:gd name="connsiteY98" fmla="*/ 759618 h 1250156"/>
              <a:gd name="connsiteX99" fmla="*/ 1247775 w 1378744"/>
              <a:gd name="connsiteY99" fmla="*/ 762000 h 1250156"/>
              <a:gd name="connsiteX100" fmla="*/ 1278732 w 1378744"/>
              <a:gd name="connsiteY100" fmla="*/ 762000 h 1250156"/>
              <a:gd name="connsiteX101" fmla="*/ 1271588 w 1378744"/>
              <a:gd name="connsiteY101" fmla="*/ 735806 h 1250156"/>
              <a:gd name="connsiteX102" fmla="*/ 1378744 w 1378744"/>
              <a:gd name="connsiteY102" fmla="*/ 678656 h 1250156"/>
              <a:gd name="connsiteX103" fmla="*/ 1331119 w 1378744"/>
              <a:gd name="connsiteY103" fmla="*/ 552450 h 1250156"/>
              <a:gd name="connsiteX104" fmla="*/ 1278732 w 1378744"/>
              <a:gd name="connsiteY104" fmla="*/ 514350 h 1250156"/>
              <a:gd name="connsiteX105" fmla="*/ 1252538 w 1378744"/>
              <a:gd name="connsiteY105" fmla="*/ 431006 h 1250156"/>
              <a:gd name="connsiteX106" fmla="*/ 1181100 w 1378744"/>
              <a:gd name="connsiteY106" fmla="*/ 431006 h 1250156"/>
              <a:gd name="connsiteX107" fmla="*/ 1166813 w 1378744"/>
              <a:gd name="connsiteY107" fmla="*/ 395287 h 1250156"/>
              <a:gd name="connsiteX108" fmla="*/ 1107282 w 1378744"/>
              <a:gd name="connsiteY108" fmla="*/ 421481 h 1250156"/>
              <a:gd name="connsiteX109" fmla="*/ 1054894 w 1378744"/>
              <a:gd name="connsiteY109" fmla="*/ 414337 h 1250156"/>
              <a:gd name="connsiteX110" fmla="*/ 1028700 w 1378744"/>
              <a:gd name="connsiteY110" fmla="*/ 371475 h 1250156"/>
              <a:gd name="connsiteX111" fmla="*/ 1023938 w 1378744"/>
              <a:gd name="connsiteY111" fmla="*/ 288131 h 1250156"/>
              <a:gd name="connsiteX112" fmla="*/ 1012032 w 1378744"/>
              <a:gd name="connsiteY112" fmla="*/ 269081 h 1250156"/>
              <a:gd name="connsiteX113" fmla="*/ 1012032 w 1378744"/>
              <a:gd name="connsiteY113" fmla="*/ 211931 h 1250156"/>
              <a:gd name="connsiteX114" fmla="*/ 959644 w 1378744"/>
              <a:gd name="connsiteY114" fmla="*/ 190500 h 1250156"/>
              <a:gd name="connsiteX115" fmla="*/ 914400 w 1378744"/>
              <a:gd name="connsiteY115" fmla="*/ 111918 h 1250156"/>
              <a:gd name="connsiteX116" fmla="*/ 854869 w 1378744"/>
              <a:gd name="connsiteY116" fmla="*/ 76200 h 1250156"/>
              <a:gd name="connsiteX117" fmla="*/ 873919 w 1378744"/>
              <a:gd name="connsiteY117" fmla="*/ 16668 h 1250156"/>
              <a:gd name="connsiteX118" fmla="*/ 783432 w 1378744"/>
              <a:gd name="connsiteY118" fmla="*/ 0 h 1250156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681038 w 1378744"/>
              <a:gd name="connsiteY56" fmla="*/ 1216817 h 1250156"/>
              <a:gd name="connsiteX57" fmla="*/ 814388 w 1378744"/>
              <a:gd name="connsiteY57" fmla="*/ 1138237 h 1250156"/>
              <a:gd name="connsiteX58" fmla="*/ 828675 w 1378744"/>
              <a:gd name="connsiteY58" fmla="*/ 1109662 h 1250156"/>
              <a:gd name="connsiteX59" fmla="*/ 833438 w 1378744"/>
              <a:gd name="connsiteY59" fmla="*/ 1085850 h 1250156"/>
              <a:gd name="connsiteX60" fmla="*/ 797719 w 1378744"/>
              <a:gd name="connsiteY60" fmla="*/ 1059656 h 1250156"/>
              <a:gd name="connsiteX61" fmla="*/ 790575 w 1378744"/>
              <a:gd name="connsiteY61" fmla="*/ 1038225 h 1250156"/>
              <a:gd name="connsiteX62" fmla="*/ 790575 w 1378744"/>
              <a:gd name="connsiteY62" fmla="*/ 1021556 h 1250156"/>
              <a:gd name="connsiteX63" fmla="*/ 845344 w 1378744"/>
              <a:gd name="connsiteY63" fmla="*/ 952500 h 1250156"/>
              <a:gd name="connsiteX64" fmla="*/ 845344 w 1378744"/>
              <a:gd name="connsiteY64" fmla="*/ 952500 h 1250156"/>
              <a:gd name="connsiteX65" fmla="*/ 888207 w 1378744"/>
              <a:gd name="connsiteY65" fmla="*/ 966787 h 1250156"/>
              <a:gd name="connsiteX66" fmla="*/ 907257 w 1378744"/>
              <a:gd name="connsiteY66" fmla="*/ 981075 h 1250156"/>
              <a:gd name="connsiteX67" fmla="*/ 938213 w 1378744"/>
              <a:gd name="connsiteY67" fmla="*/ 990600 h 1250156"/>
              <a:gd name="connsiteX68" fmla="*/ 964407 w 1378744"/>
              <a:gd name="connsiteY68" fmla="*/ 985837 h 1250156"/>
              <a:gd name="connsiteX69" fmla="*/ 985838 w 1378744"/>
              <a:gd name="connsiteY69" fmla="*/ 985837 h 1250156"/>
              <a:gd name="connsiteX70" fmla="*/ 995363 w 1378744"/>
              <a:gd name="connsiteY70" fmla="*/ 995362 h 1250156"/>
              <a:gd name="connsiteX71" fmla="*/ 978694 w 1378744"/>
              <a:gd name="connsiteY71" fmla="*/ 1012031 h 1250156"/>
              <a:gd name="connsiteX72" fmla="*/ 969169 w 1378744"/>
              <a:gd name="connsiteY72" fmla="*/ 1031081 h 1250156"/>
              <a:gd name="connsiteX73" fmla="*/ 954882 w 1378744"/>
              <a:gd name="connsiteY73" fmla="*/ 1054893 h 1250156"/>
              <a:gd name="connsiteX74" fmla="*/ 950119 w 1378744"/>
              <a:gd name="connsiteY74" fmla="*/ 1083468 h 1250156"/>
              <a:gd name="connsiteX75" fmla="*/ 962025 w 1378744"/>
              <a:gd name="connsiteY75" fmla="*/ 1107281 h 1250156"/>
              <a:gd name="connsiteX76" fmla="*/ 983457 w 1378744"/>
              <a:gd name="connsiteY76" fmla="*/ 1131093 h 1250156"/>
              <a:gd name="connsiteX77" fmla="*/ 1002507 w 1378744"/>
              <a:gd name="connsiteY77" fmla="*/ 1133475 h 1250156"/>
              <a:gd name="connsiteX78" fmla="*/ 1028700 w 1378744"/>
              <a:gd name="connsiteY78" fmla="*/ 1126331 h 1250156"/>
              <a:gd name="connsiteX79" fmla="*/ 1031082 w 1378744"/>
              <a:gd name="connsiteY79" fmla="*/ 1097756 h 1250156"/>
              <a:gd name="connsiteX80" fmla="*/ 1057275 w 1378744"/>
              <a:gd name="connsiteY80" fmla="*/ 1085850 h 1250156"/>
              <a:gd name="connsiteX81" fmla="*/ 1076325 w 1378744"/>
              <a:gd name="connsiteY81" fmla="*/ 1097756 h 1250156"/>
              <a:gd name="connsiteX82" fmla="*/ 1100138 w 1378744"/>
              <a:gd name="connsiteY82" fmla="*/ 1107281 h 1250156"/>
              <a:gd name="connsiteX83" fmla="*/ 1123950 w 1378744"/>
              <a:gd name="connsiteY83" fmla="*/ 1121568 h 1250156"/>
              <a:gd name="connsiteX84" fmla="*/ 1143000 w 1378744"/>
              <a:gd name="connsiteY84" fmla="*/ 1123950 h 1250156"/>
              <a:gd name="connsiteX85" fmla="*/ 1157288 w 1378744"/>
              <a:gd name="connsiteY85" fmla="*/ 1112043 h 1250156"/>
              <a:gd name="connsiteX86" fmla="*/ 1159669 w 1378744"/>
              <a:gd name="connsiteY86" fmla="*/ 1085850 h 1250156"/>
              <a:gd name="connsiteX87" fmla="*/ 1166813 w 1378744"/>
              <a:gd name="connsiteY87" fmla="*/ 1052512 h 1250156"/>
              <a:gd name="connsiteX88" fmla="*/ 1197769 w 1378744"/>
              <a:gd name="connsiteY88" fmla="*/ 1016793 h 1250156"/>
              <a:gd name="connsiteX89" fmla="*/ 1195388 w 1378744"/>
              <a:gd name="connsiteY89" fmla="*/ 954881 h 1250156"/>
              <a:gd name="connsiteX90" fmla="*/ 1209675 w 1378744"/>
              <a:gd name="connsiteY90" fmla="*/ 945356 h 1250156"/>
              <a:gd name="connsiteX91" fmla="*/ 1235869 w 1378744"/>
              <a:gd name="connsiteY91" fmla="*/ 945356 h 1250156"/>
              <a:gd name="connsiteX92" fmla="*/ 1235869 w 1378744"/>
              <a:gd name="connsiteY92" fmla="*/ 931068 h 1250156"/>
              <a:gd name="connsiteX93" fmla="*/ 1212057 w 1378744"/>
              <a:gd name="connsiteY93" fmla="*/ 912018 h 1250156"/>
              <a:gd name="connsiteX94" fmla="*/ 1195388 w 1378744"/>
              <a:gd name="connsiteY94" fmla="*/ 881062 h 1250156"/>
              <a:gd name="connsiteX95" fmla="*/ 1157288 w 1378744"/>
              <a:gd name="connsiteY95" fmla="*/ 871537 h 1250156"/>
              <a:gd name="connsiteX96" fmla="*/ 1119188 w 1378744"/>
              <a:gd name="connsiteY96" fmla="*/ 859631 h 1250156"/>
              <a:gd name="connsiteX97" fmla="*/ 1119188 w 1378744"/>
              <a:gd name="connsiteY97" fmla="*/ 831056 h 1250156"/>
              <a:gd name="connsiteX98" fmla="*/ 1135857 w 1378744"/>
              <a:gd name="connsiteY98" fmla="*/ 807243 h 1250156"/>
              <a:gd name="connsiteX99" fmla="*/ 1197769 w 1378744"/>
              <a:gd name="connsiteY99" fmla="*/ 759618 h 1250156"/>
              <a:gd name="connsiteX100" fmla="*/ 1247775 w 1378744"/>
              <a:gd name="connsiteY100" fmla="*/ 762000 h 1250156"/>
              <a:gd name="connsiteX101" fmla="*/ 1278732 w 1378744"/>
              <a:gd name="connsiteY101" fmla="*/ 762000 h 1250156"/>
              <a:gd name="connsiteX102" fmla="*/ 1271588 w 1378744"/>
              <a:gd name="connsiteY102" fmla="*/ 735806 h 1250156"/>
              <a:gd name="connsiteX103" fmla="*/ 1378744 w 1378744"/>
              <a:gd name="connsiteY103" fmla="*/ 678656 h 1250156"/>
              <a:gd name="connsiteX104" fmla="*/ 1331119 w 1378744"/>
              <a:gd name="connsiteY104" fmla="*/ 552450 h 1250156"/>
              <a:gd name="connsiteX105" fmla="*/ 1278732 w 1378744"/>
              <a:gd name="connsiteY105" fmla="*/ 514350 h 1250156"/>
              <a:gd name="connsiteX106" fmla="*/ 1252538 w 1378744"/>
              <a:gd name="connsiteY106" fmla="*/ 431006 h 1250156"/>
              <a:gd name="connsiteX107" fmla="*/ 1181100 w 1378744"/>
              <a:gd name="connsiteY107" fmla="*/ 431006 h 1250156"/>
              <a:gd name="connsiteX108" fmla="*/ 1166813 w 1378744"/>
              <a:gd name="connsiteY108" fmla="*/ 395287 h 1250156"/>
              <a:gd name="connsiteX109" fmla="*/ 1107282 w 1378744"/>
              <a:gd name="connsiteY109" fmla="*/ 421481 h 1250156"/>
              <a:gd name="connsiteX110" fmla="*/ 1054894 w 1378744"/>
              <a:gd name="connsiteY110" fmla="*/ 414337 h 1250156"/>
              <a:gd name="connsiteX111" fmla="*/ 1028700 w 1378744"/>
              <a:gd name="connsiteY111" fmla="*/ 371475 h 1250156"/>
              <a:gd name="connsiteX112" fmla="*/ 1023938 w 1378744"/>
              <a:gd name="connsiteY112" fmla="*/ 288131 h 1250156"/>
              <a:gd name="connsiteX113" fmla="*/ 1012032 w 1378744"/>
              <a:gd name="connsiteY113" fmla="*/ 269081 h 1250156"/>
              <a:gd name="connsiteX114" fmla="*/ 1012032 w 1378744"/>
              <a:gd name="connsiteY114" fmla="*/ 211931 h 1250156"/>
              <a:gd name="connsiteX115" fmla="*/ 959644 w 1378744"/>
              <a:gd name="connsiteY115" fmla="*/ 190500 h 1250156"/>
              <a:gd name="connsiteX116" fmla="*/ 914400 w 1378744"/>
              <a:gd name="connsiteY116" fmla="*/ 111918 h 1250156"/>
              <a:gd name="connsiteX117" fmla="*/ 854869 w 1378744"/>
              <a:gd name="connsiteY117" fmla="*/ 76200 h 1250156"/>
              <a:gd name="connsiteX118" fmla="*/ 873919 w 1378744"/>
              <a:gd name="connsiteY118" fmla="*/ 16668 h 1250156"/>
              <a:gd name="connsiteX119" fmla="*/ 783432 w 1378744"/>
              <a:gd name="connsiteY119" fmla="*/ 0 h 1250156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814388 w 1378744"/>
              <a:gd name="connsiteY57" fmla="*/ 1138237 h 1278730"/>
              <a:gd name="connsiteX58" fmla="*/ 828675 w 1378744"/>
              <a:gd name="connsiteY58" fmla="*/ 1109662 h 1278730"/>
              <a:gd name="connsiteX59" fmla="*/ 833438 w 1378744"/>
              <a:gd name="connsiteY59" fmla="*/ 1085850 h 1278730"/>
              <a:gd name="connsiteX60" fmla="*/ 797719 w 1378744"/>
              <a:gd name="connsiteY60" fmla="*/ 1059656 h 1278730"/>
              <a:gd name="connsiteX61" fmla="*/ 790575 w 1378744"/>
              <a:gd name="connsiteY61" fmla="*/ 1038225 h 1278730"/>
              <a:gd name="connsiteX62" fmla="*/ 790575 w 1378744"/>
              <a:gd name="connsiteY62" fmla="*/ 1021556 h 1278730"/>
              <a:gd name="connsiteX63" fmla="*/ 845344 w 1378744"/>
              <a:gd name="connsiteY63" fmla="*/ 952500 h 1278730"/>
              <a:gd name="connsiteX64" fmla="*/ 845344 w 1378744"/>
              <a:gd name="connsiteY64" fmla="*/ 952500 h 1278730"/>
              <a:gd name="connsiteX65" fmla="*/ 888207 w 1378744"/>
              <a:gd name="connsiteY65" fmla="*/ 966787 h 1278730"/>
              <a:gd name="connsiteX66" fmla="*/ 907257 w 1378744"/>
              <a:gd name="connsiteY66" fmla="*/ 981075 h 1278730"/>
              <a:gd name="connsiteX67" fmla="*/ 938213 w 1378744"/>
              <a:gd name="connsiteY67" fmla="*/ 990600 h 1278730"/>
              <a:gd name="connsiteX68" fmla="*/ 964407 w 1378744"/>
              <a:gd name="connsiteY68" fmla="*/ 985837 h 1278730"/>
              <a:gd name="connsiteX69" fmla="*/ 985838 w 1378744"/>
              <a:gd name="connsiteY69" fmla="*/ 985837 h 1278730"/>
              <a:gd name="connsiteX70" fmla="*/ 995363 w 1378744"/>
              <a:gd name="connsiteY70" fmla="*/ 995362 h 1278730"/>
              <a:gd name="connsiteX71" fmla="*/ 978694 w 1378744"/>
              <a:gd name="connsiteY71" fmla="*/ 1012031 h 1278730"/>
              <a:gd name="connsiteX72" fmla="*/ 969169 w 1378744"/>
              <a:gd name="connsiteY72" fmla="*/ 1031081 h 1278730"/>
              <a:gd name="connsiteX73" fmla="*/ 954882 w 1378744"/>
              <a:gd name="connsiteY73" fmla="*/ 1054893 h 1278730"/>
              <a:gd name="connsiteX74" fmla="*/ 950119 w 1378744"/>
              <a:gd name="connsiteY74" fmla="*/ 1083468 h 1278730"/>
              <a:gd name="connsiteX75" fmla="*/ 962025 w 1378744"/>
              <a:gd name="connsiteY75" fmla="*/ 1107281 h 1278730"/>
              <a:gd name="connsiteX76" fmla="*/ 983457 w 1378744"/>
              <a:gd name="connsiteY76" fmla="*/ 1131093 h 1278730"/>
              <a:gd name="connsiteX77" fmla="*/ 1002507 w 1378744"/>
              <a:gd name="connsiteY77" fmla="*/ 1133475 h 1278730"/>
              <a:gd name="connsiteX78" fmla="*/ 1028700 w 1378744"/>
              <a:gd name="connsiteY78" fmla="*/ 1126331 h 1278730"/>
              <a:gd name="connsiteX79" fmla="*/ 1031082 w 1378744"/>
              <a:gd name="connsiteY79" fmla="*/ 1097756 h 1278730"/>
              <a:gd name="connsiteX80" fmla="*/ 1057275 w 1378744"/>
              <a:gd name="connsiteY80" fmla="*/ 1085850 h 1278730"/>
              <a:gd name="connsiteX81" fmla="*/ 1076325 w 1378744"/>
              <a:gd name="connsiteY81" fmla="*/ 1097756 h 1278730"/>
              <a:gd name="connsiteX82" fmla="*/ 1100138 w 1378744"/>
              <a:gd name="connsiteY82" fmla="*/ 1107281 h 1278730"/>
              <a:gd name="connsiteX83" fmla="*/ 1123950 w 1378744"/>
              <a:gd name="connsiteY83" fmla="*/ 1121568 h 1278730"/>
              <a:gd name="connsiteX84" fmla="*/ 1143000 w 1378744"/>
              <a:gd name="connsiteY84" fmla="*/ 1123950 h 1278730"/>
              <a:gd name="connsiteX85" fmla="*/ 1157288 w 1378744"/>
              <a:gd name="connsiteY85" fmla="*/ 1112043 h 1278730"/>
              <a:gd name="connsiteX86" fmla="*/ 1159669 w 1378744"/>
              <a:gd name="connsiteY86" fmla="*/ 1085850 h 1278730"/>
              <a:gd name="connsiteX87" fmla="*/ 1166813 w 1378744"/>
              <a:gd name="connsiteY87" fmla="*/ 1052512 h 1278730"/>
              <a:gd name="connsiteX88" fmla="*/ 1197769 w 1378744"/>
              <a:gd name="connsiteY88" fmla="*/ 1016793 h 1278730"/>
              <a:gd name="connsiteX89" fmla="*/ 1195388 w 1378744"/>
              <a:gd name="connsiteY89" fmla="*/ 954881 h 1278730"/>
              <a:gd name="connsiteX90" fmla="*/ 1209675 w 1378744"/>
              <a:gd name="connsiteY90" fmla="*/ 945356 h 1278730"/>
              <a:gd name="connsiteX91" fmla="*/ 1235869 w 1378744"/>
              <a:gd name="connsiteY91" fmla="*/ 945356 h 1278730"/>
              <a:gd name="connsiteX92" fmla="*/ 1235869 w 1378744"/>
              <a:gd name="connsiteY92" fmla="*/ 931068 h 1278730"/>
              <a:gd name="connsiteX93" fmla="*/ 1212057 w 1378744"/>
              <a:gd name="connsiteY93" fmla="*/ 912018 h 1278730"/>
              <a:gd name="connsiteX94" fmla="*/ 1195388 w 1378744"/>
              <a:gd name="connsiteY94" fmla="*/ 881062 h 1278730"/>
              <a:gd name="connsiteX95" fmla="*/ 1157288 w 1378744"/>
              <a:gd name="connsiteY95" fmla="*/ 871537 h 1278730"/>
              <a:gd name="connsiteX96" fmla="*/ 1119188 w 1378744"/>
              <a:gd name="connsiteY96" fmla="*/ 859631 h 1278730"/>
              <a:gd name="connsiteX97" fmla="*/ 1119188 w 1378744"/>
              <a:gd name="connsiteY97" fmla="*/ 831056 h 1278730"/>
              <a:gd name="connsiteX98" fmla="*/ 1135857 w 1378744"/>
              <a:gd name="connsiteY98" fmla="*/ 807243 h 1278730"/>
              <a:gd name="connsiteX99" fmla="*/ 1197769 w 1378744"/>
              <a:gd name="connsiteY99" fmla="*/ 759618 h 1278730"/>
              <a:gd name="connsiteX100" fmla="*/ 1247775 w 1378744"/>
              <a:gd name="connsiteY100" fmla="*/ 762000 h 1278730"/>
              <a:gd name="connsiteX101" fmla="*/ 1278732 w 1378744"/>
              <a:gd name="connsiteY101" fmla="*/ 762000 h 1278730"/>
              <a:gd name="connsiteX102" fmla="*/ 1271588 w 1378744"/>
              <a:gd name="connsiteY102" fmla="*/ 735806 h 1278730"/>
              <a:gd name="connsiteX103" fmla="*/ 1378744 w 1378744"/>
              <a:gd name="connsiteY103" fmla="*/ 678656 h 1278730"/>
              <a:gd name="connsiteX104" fmla="*/ 1331119 w 1378744"/>
              <a:gd name="connsiteY104" fmla="*/ 552450 h 1278730"/>
              <a:gd name="connsiteX105" fmla="*/ 1278732 w 1378744"/>
              <a:gd name="connsiteY105" fmla="*/ 514350 h 1278730"/>
              <a:gd name="connsiteX106" fmla="*/ 1252538 w 1378744"/>
              <a:gd name="connsiteY106" fmla="*/ 431006 h 1278730"/>
              <a:gd name="connsiteX107" fmla="*/ 1181100 w 1378744"/>
              <a:gd name="connsiteY107" fmla="*/ 431006 h 1278730"/>
              <a:gd name="connsiteX108" fmla="*/ 1166813 w 1378744"/>
              <a:gd name="connsiteY108" fmla="*/ 395287 h 1278730"/>
              <a:gd name="connsiteX109" fmla="*/ 1107282 w 1378744"/>
              <a:gd name="connsiteY109" fmla="*/ 421481 h 1278730"/>
              <a:gd name="connsiteX110" fmla="*/ 1054894 w 1378744"/>
              <a:gd name="connsiteY110" fmla="*/ 414337 h 1278730"/>
              <a:gd name="connsiteX111" fmla="*/ 1028700 w 1378744"/>
              <a:gd name="connsiteY111" fmla="*/ 371475 h 1278730"/>
              <a:gd name="connsiteX112" fmla="*/ 1023938 w 1378744"/>
              <a:gd name="connsiteY112" fmla="*/ 288131 h 1278730"/>
              <a:gd name="connsiteX113" fmla="*/ 1012032 w 1378744"/>
              <a:gd name="connsiteY113" fmla="*/ 269081 h 1278730"/>
              <a:gd name="connsiteX114" fmla="*/ 1012032 w 1378744"/>
              <a:gd name="connsiteY114" fmla="*/ 211931 h 1278730"/>
              <a:gd name="connsiteX115" fmla="*/ 959644 w 1378744"/>
              <a:gd name="connsiteY115" fmla="*/ 190500 h 1278730"/>
              <a:gd name="connsiteX116" fmla="*/ 914400 w 1378744"/>
              <a:gd name="connsiteY116" fmla="*/ 111918 h 1278730"/>
              <a:gd name="connsiteX117" fmla="*/ 854869 w 1378744"/>
              <a:gd name="connsiteY117" fmla="*/ 76200 h 1278730"/>
              <a:gd name="connsiteX118" fmla="*/ 873919 w 1378744"/>
              <a:gd name="connsiteY118" fmla="*/ 16668 h 1278730"/>
              <a:gd name="connsiteX119" fmla="*/ 783432 w 1378744"/>
              <a:gd name="connsiteY119" fmla="*/ 0 h 1278730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721519 w 1378744"/>
              <a:gd name="connsiteY57" fmla="*/ 1245392 h 1278730"/>
              <a:gd name="connsiteX58" fmla="*/ 814388 w 1378744"/>
              <a:gd name="connsiteY58" fmla="*/ 1138237 h 1278730"/>
              <a:gd name="connsiteX59" fmla="*/ 828675 w 1378744"/>
              <a:gd name="connsiteY59" fmla="*/ 1109662 h 1278730"/>
              <a:gd name="connsiteX60" fmla="*/ 833438 w 1378744"/>
              <a:gd name="connsiteY60" fmla="*/ 1085850 h 1278730"/>
              <a:gd name="connsiteX61" fmla="*/ 797719 w 1378744"/>
              <a:gd name="connsiteY61" fmla="*/ 1059656 h 1278730"/>
              <a:gd name="connsiteX62" fmla="*/ 790575 w 1378744"/>
              <a:gd name="connsiteY62" fmla="*/ 1038225 h 1278730"/>
              <a:gd name="connsiteX63" fmla="*/ 790575 w 1378744"/>
              <a:gd name="connsiteY63" fmla="*/ 1021556 h 1278730"/>
              <a:gd name="connsiteX64" fmla="*/ 845344 w 1378744"/>
              <a:gd name="connsiteY64" fmla="*/ 952500 h 1278730"/>
              <a:gd name="connsiteX65" fmla="*/ 845344 w 1378744"/>
              <a:gd name="connsiteY65" fmla="*/ 952500 h 1278730"/>
              <a:gd name="connsiteX66" fmla="*/ 888207 w 1378744"/>
              <a:gd name="connsiteY66" fmla="*/ 966787 h 1278730"/>
              <a:gd name="connsiteX67" fmla="*/ 907257 w 1378744"/>
              <a:gd name="connsiteY67" fmla="*/ 981075 h 1278730"/>
              <a:gd name="connsiteX68" fmla="*/ 938213 w 1378744"/>
              <a:gd name="connsiteY68" fmla="*/ 990600 h 1278730"/>
              <a:gd name="connsiteX69" fmla="*/ 964407 w 1378744"/>
              <a:gd name="connsiteY69" fmla="*/ 985837 h 1278730"/>
              <a:gd name="connsiteX70" fmla="*/ 985838 w 1378744"/>
              <a:gd name="connsiteY70" fmla="*/ 985837 h 1278730"/>
              <a:gd name="connsiteX71" fmla="*/ 995363 w 1378744"/>
              <a:gd name="connsiteY71" fmla="*/ 995362 h 1278730"/>
              <a:gd name="connsiteX72" fmla="*/ 978694 w 1378744"/>
              <a:gd name="connsiteY72" fmla="*/ 1012031 h 1278730"/>
              <a:gd name="connsiteX73" fmla="*/ 969169 w 1378744"/>
              <a:gd name="connsiteY73" fmla="*/ 1031081 h 1278730"/>
              <a:gd name="connsiteX74" fmla="*/ 954882 w 1378744"/>
              <a:gd name="connsiteY74" fmla="*/ 1054893 h 1278730"/>
              <a:gd name="connsiteX75" fmla="*/ 950119 w 1378744"/>
              <a:gd name="connsiteY75" fmla="*/ 1083468 h 1278730"/>
              <a:gd name="connsiteX76" fmla="*/ 962025 w 1378744"/>
              <a:gd name="connsiteY76" fmla="*/ 1107281 h 1278730"/>
              <a:gd name="connsiteX77" fmla="*/ 983457 w 1378744"/>
              <a:gd name="connsiteY77" fmla="*/ 1131093 h 1278730"/>
              <a:gd name="connsiteX78" fmla="*/ 1002507 w 1378744"/>
              <a:gd name="connsiteY78" fmla="*/ 1133475 h 1278730"/>
              <a:gd name="connsiteX79" fmla="*/ 1028700 w 1378744"/>
              <a:gd name="connsiteY79" fmla="*/ 1126331 h 1278730"/>
              <a:gd name="connsiteX80" fmla="*/ 1031082 w 1378744"/>
              <a:gd name="connsiteY80" fmla="*/ 1097756 h 1278730"/>
              <a:gd name="connsiteX81" fmla="*/ 1057275 w 1378744"/>
              <a:gd name="connsiteY81" fmla="*/ 1085850 h 1278730"/>
              <a:gd name="connsiteX82" fmla="*/ 1076325 w 1378744"/>
              <a:gd name="connsiteY82" fmla="*/ 1097756 h 1278730"/>
              <a:gd name="connsiteX83" fmla="*/ 1100138 w 1378744"/>
              <a:gd name="connsiteY83" fmla="*/ 1107281 h 1278730"/>
              <a:gd name="connsiteX84" fmla="*/ 1123950 w 1378744"/>
              <a:gd name="connsiteY84" fmla="*/ 1121568 h 1278730"/>
              <a:gd name="connsiteX85" fmla="*/ 1143000 w 1378744"/>
              <a:gd name="connsiteY85" fmla="*/ 1123950 h 1278730"/>
              <a:gd name="connsiteX86" fmla="*/ 1157288 w 1378744"/>
              <a:gd name="connsiteY86" fmla="*/ 1112043 h 1278730"/>
              <a:gd name="connsiteX87" fmla="*/ 1159669 w 1378744"/>
              <a:gd name="connsiteY87" fmla="*/ 1085850 h 1278730"/>
              <a:gd name="connsiteX88" fmla="*/ 1166813 w 1378744"/>
              <a:gd name="connsiteY88" fmla="*/ 1052512 h 1278730"/>
              <a:gd name="connsiteX89" fmla="*/ 1197769 w 1378744"/>
              <a:gd name="connsiteY89" fmla="*/ 1016793 h 1278730"/>
              <a:gd name="connsiteX90" fmla="*/ 1195388 w 1378744"/>
              <a:gd name="connsiteY90" fmla="*/ 954881 h 1278730"/>
              <a:gd name="connsiteX91" fmla="*/ 1209675 w 1378744"/>
              <a:gd name="connsiteY91" fmla="*/ 945356 h 1278730"/>
              <a:gd name="connsiteX92" fmla="*/ 1235869 w 1378744"/>
              <a:gd name="connsiteY92" fmla="*/ 945356 h 1278730"/>
              <a:gd name="connsiteX93" fmla="*/ 1235869 w 1378744"/>
              <a:gd name="connsiteY93" fmla="*/ 931068 h 1278730"/>
              <a:gd name="connsiteX94" fmla="*/ 1212057 w 1378744"/>
              <a:gd name="connsiteY94" fmla="*/ 912018 h 1278730"/>
              <a:gd name="connsiteX95" fmla="*/ 1195388 w 1378744"/>
              <a:gd name="connsiteY95" fmla="*/ 881062 h 1278730"/>
              <a:gd name="connsiteX96" fmla="*/ 1157288 w 1378744"/>
              <a:gd name="connsiteY96" fmla="*/ 871537 h 1278730"/>
              <a:gd name="connsiteX97" fmla="*/ 1119188 w 1378744"/>
              <a:gd name="connsiteY97" fmla="*/ 859631 h 1278730"/>
              <a:gd name="connsiteX98" fmla="*/ 1119188 w 1378744"/>
              <a:gd name="connsiteY98" fmla="*/ 831056 h 1278730"/>
              <a:gd name="connsiteX99" fmla="*/ 1135857 w 1378744"/>
              <a:gd name="connsiteY99" fmla="*/ 807243 h 1278730"/>
              <a:gd name="connsiteX100" fmla="*/ 1197769 w 1378744"/>
              <a:gd name="connsiteY100" fmla="*/ 759618 h 1278730"/>
              <a:gd name="connsiteX101" fmla="*/ 1247775 w 1378744"/>
              <a:gd name="connsiteY101" fmla="*/ 762000 h 1278730"/>
              <a:gd name="connsiteX102" fmla="*/ 1278732 w 1378744"/>
              <a:gd name="connsiteY102" fmla="*/ 762000 h 1278730"/>
              <a:gd name="connsiteX103" fmla="*/ 1271588 w 1378744"/>
              <a:gd name="connsiteY103" fmla="*/ 735806 h 1278730"/>
              <a:gd name="connsiteX104" fmla="*/ 1378744 w 1378744"/>
              <a:gd name="connsiteY104" fmla="*/ 678656 h 1278730"/>
              <a:gd name="connsiteX105" fmla="*/ 1331119 w 1378744"/>
              <a:gd name="connsiteY105" fmla="*/ 552450 h 1278730"/>
              <a:gd name="connsiteX106" fmla="*/ 1278732 w 1378744"/>
              <a:gd name="connsiteY106" fmla="*/ 514350 h 1278730"/>
              <a:gd name="connsiteX107" fmla="*/ 1252538 w 1378744"/>
              <a:gd name="connsiteY107" fmla="*/ 431006 h 1278730"/>
              <a:gd name="connsiteX108" fmla="*/ 1181100 w 1378744"/>
              <a:gd name="connsiteY108" fmla="*/ 431006 h 1278730"/>
              <a:gd name="connsiteX109" fmla="*/ 1166813 w 1378744"/>
              <a:gd name="connsiteY109" fmla="*/ 395287 h 1278730"/>
              <a:gd name="connsiteX110" fmla="*/ 1107282 w 1378744"/>
              <a:gd name="connsiteY110" fmla="*/ 421481 h 1278730"/>
              <a:gd name="connsiteX111" fmla="*/ 1054894 w 1378744"/>
              <a:gd name="connsiteY111" fmla="*/ 414337 h 1278730"/>
              <a:gd name="connsiteX112" fmla="*/ 1028700 w 1378744"/>
              <a:gd name="connsiteY112" fmla="*/ 371475 h 1278730"/>
              <a:gd name="connsiteX113" fmla="*/ 1023938 w 1378744"/>
              <a:gd name="connsiteY113" fmla="*/ 288131 h 1278730"/>
              <a:gd name="connsiteX114" fmla="*/ 1012032 w 1378744"/>
              <a:gd name="connsiteY114" fmla="*/ 269081 h 1278730"/>
              <a:gd name="connsiteX115" fmla="*/ 1012032 w 1378744"/>
              <a:gd name="connsiteY115" fmla="*/ 211931 h 1278730"/>
              <a:gd name="connsiteX116" fmla="*/ 959644 w 1378744"/>
              <a:gd name="connsiteY116" fmla="*/ 190500 h 1278730"/>
              <a:gd name="connsiteX117" fmla="*/ 914400 w 1378744"/>
              <a:gd name="connsiteY117" fmla="*/ 111918 h 1278730"/>
              <a:gd name="connsiteX118" fmla="*/ 854869 w 1378744"/>
              <a:gd name="connsiteY118" fmla="*/ 76200 h 1278730"/>
              <a:gd name="connsiteX119" fmla="*/ 873919 w 1378744"/>
              <a:gd name="connsiteY119" fmla="*/ 16668 h 1278730"/>
              <a:gd name="connsiteX120" fmla="*/ 783432 w 1378744"/>
              <a:gd name="connsiteY120" fmla="*/ 0 h 1278730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814388 w 1378744"/>
              <a:gd name="connsiteY58" fmla="*/ 1138237 h 1288255"/>
              <a:gd name="connsiteX59" fmla="*/ 828675 w 1378744"/>
              <a:gd name="connsiteY59" fmla="*/ 1109662 h 1288255"/>
              <a:gd name="connsiteX60" fmla="*/ 833438 w 1378744"/>
              <a:gd name="connsiteY60" fmla="*/ 1085850 h 1288255"/>
              <a:gd name="connsiteX61" fmla="*/ 797719 w 1378744"/>
              <a:gd name="connsiteY61" fmla="*/ 1059656 h 1288255"/>
              <a:gd name="connsiteX62" fmla="*/ 790575 w 1378744"/>
              <a:gd name="connsiteY62" fmla="*/ 1038225 h 1288255"/>
              <a:gd name="connsiteX63" fmla="*/ 790575 w 1378744"/>
              <a:gd name="connsiteY63" fmla="*/ 1021556 h 1288255"/>
              <a:gd name="connsiteX64" fmla="*/ 845344 w 1378744"/>
              <a:gd name="connsiteY64" fmla="*/ 952500 h 1288255"/>
              <a:gd name="connsiteX65" fmla="*/ 845344 w 1378744"/>
              <a:gd name="connsiteY65" fmla="*/ 952500 h 1288255"/>
              <a:gd name="connsiteX66" fmla="*/ 888207 w 1378744"/>
              <a:gd name="connsiteY66" fmla="*/ 966787 h 1288255"/>
              <a:gd name="connsiteX67" fmla="*/ 907257 w 1378744"/>
              <a:gd name="connsiteY67" fmla="*/ 981075 h 1288255"/>
              <a:gd name="connsiteX68" fmla="*/ 938213 w 1378744"/>
              <a:gd name="connsiteY68" fmla="*/ 990600 h 1288255"/>
              <a:gd name="connsiteX69" fmla="*/ 964407 w 1378744"/>
              <a:gd name="connsiteY69" fmla="*/ 985837 h 1288255"/>
              <a:gd name="connsiteX70" fmla="*/ 985838 w 1378744"/>
              <a:gd name="connsiteY70" fmla="*/ 985837 h 1288255"/>
              <a:gd name="connsiteX71" fmla="*/ 995363 w 1378744"/>
              <a:gd name="connsiteY71" fmla="*/ 995362 h 1288255"/>
              <a:gd name="connsiteX72" fmla="*/ 978694 w 1378744"/>
              <a:gd name="connsiteY72" fmla="*/ 1012031 h 1288255"/>
              <a:gd name="connsiteX73" fmla="*/ 969169 w 1378744"/>
              <a:gd name="connsiteY73" fmla="*/ 1031081 h 1288255"/>
              <a:gd name="connsiteX74" fmla="*/ 954882 w 1378744"/>
              <a:gd name="connsiteY74" fmla="*/ 1054893 h 1288255"/>
              <a:gd name="connsiteX75" fmla="*/ 950119 w 1378744"/>
              <a:gd name="connsiteY75" fmla="*/ 1083468 h 1288255"/>
              <a:gd name="connsiteX76" fmla="*/ 962025 w 1378744"/>
              <a:gd name="connsiteY76" fmla="*/ 1107281 h 1288255"/>
              <a:gd name="connsiteX77" fmla="*/ 983457 w 1378744"/>
              <a:gd name="connsiteY77" fmla="*/ 1131093 h 1288255"/>
              <a:gd name="connsiteX78" fmla="*/ 1002507 w 1378744"/>
              <a:gd name="connsiteY78" fmla="*/ 1133475 h 1288255"/>
              <a:gd name="connsiteX79" fmla="*/ 1028700 w 1378744"/>
              <a:gd name="connsiteY79" fmla="*/ 1126331 h 1288255"/>
              <a:gd name="connsiteX80" fmla="*/ 1031082 w 1378744"/>
              <a:gd name="connsiteY80" fmla="*/ 1097756 h 1288255"/>
              <a:gd name="connsiteX81" fmla="*/ 1057275 w 1378744"/>
              <a:gd name="connsiteY81" fmla="*/ 1085850 h 1288255"/>
              <a:gd name="connsiteX82" fmla="*/ 1076325 w 1378744"/>
              <a:gd name="connsiteY82" fmla="*/ 1097756 h 1288255"/>
              <a:gd name="connsiteX83" fmla="*/ 1100138 w 1378744"/>
              <a:gd name="connsiteY83" fmla="*/ 1107281 h 1288255"/>
              <a:gd name="connsiteX84" fmla="*/ 1123950 w 1378744"/>
              <a:gd name="connsiteY84" fmla="*/ 1121568 h 1288255"/>
              <a:gd name="connsiteX85" fmla="*/ 1143000 w 1378744"/>
              <a:gd name="connsiteY85" fmla="*/ 1123950 h 1288255"/>
              <a:gd name="connsiteX86" fmla="*/ 1157288 w 1378744"/>
              <a:gd name="connsiteY86" fmla="*/ 1112043 h 1288255"/>
              <a:gd name="connsiteX87" fmla="*/ 1159669 w 1378744"/>
              <a:gd name="connsiteY87" fmla="*/ 1085850 h 1288255"/>
              <a:gd name="connsiteX88" fmla="*/ 1166813 w 1378744"/>
              <a:gd name="connsiteY88" fmla="*/ 1052512 h 1288255"/>
              <a:gd name="connsiteX89" fmla="*/ 1197769 w 1378744"/>
              <a:gd name="connsiteY89" fmla="*/ 1016793 h 1288255"/>
              <a:gd name="connsiteX90" fmla="*/ 1195388 w 1378744"/>
              <a:gd name="connsiteY90" fmla="*/ 954881 h 1288255"/>
              <a:gd name="connsiteX91" fmla="*/ 1209675 w 1378744"/>
              <a:gd name="connsiteY91" fmla="*/ 945356 h 1288255"/>
              <a:gd name="connsiteX92" fmla="*/ 1235869 w 1378744"/>
              <a:gd name="connsiteY92" fmla="*/ 945356 h 1288255"/>
              <a:gd name="connsiteX93" fmla="*/ 1235869 w 1378744"/>
              <a:gd name="connsiteY93" fmla="*/ 931068 h 1288255"/>
              <a:gd name="connsiteX94" fmla="*/ 1212057 w 1378744"/>
              <a:gd name="connsiteY94" fmla="*/ 912018 h 1288255"/>
              <a:gd name="connsiteX95" fmla="*/ 1195388 w 1378744"/>
              <a:gd name="connsiteY95" fmla="*/ 881062 h 1288255"/>
              <a:gd name="connsiteX96" fmla="*/ 1157288 w 1378744"/>
              <a:gd name="connsiteY96" fmla="*/ 871537 h 1288255"/>
              <a:gd name="connsiteX97" fmla="*/ 1119188 w 1378744"/>
              <a:gd name="connsiteY97" fmla="*/ 859631 h 1288255"/>
              <a:gd name="connsiteX98" fmla="*/ 1119188 w 1378744"/>
              <a:gd name="connsiteY98" fmla="*/ 831056 h 1288255"/>
              <a:gd name="connsiteX99" fmla="*/ 1135857 w 1378744"/>
              <a:gd name="connsiteY99" fmla="*/ 807243 h 1288255"/>
              <a:gd name="connsiteX100" fmla="*/ 1197769 w 1378744"/>
              <a:gd name="connsiteY100" fmla="*/ 759618 h 1288255"/>
              <a:gd name="connsiteX101" fmla="*/ 1247775 w 1378744"/>
              <a:gd name="connsiteY101" fmla="*/ 762000 h 1288255"/>
              <a:gd name="connsiteX102" fmla="*/ 1278732 w 1378744"/>
              <a:gd name="connsiteY102" fmla="*/ 762000 h 1288255"/>
              <a:gd name="connsiteX103" fmla="*/ 1271588 w 1378744"/>
              <a:gd name="connsiteY103" fmla="*/ 735806 h 1288255"/>
              <a:gd name="connsiteX104" fmla="*/ 1378744 w 1378744"/>
              <a:gd name="connsiteY104" fmla="*/ 678656 h 1288255"/>
              <a:gd name="connsiteX105" fmla="*/ 1331119 w 1378744"/>
              <a:gd name="connsiteY105" fmla="*/ 552450 h 1288255"/>
              <a:gd name="connsiteX106" fmla="*/ 1278732 w 1378744"/>
              <a:gd name="connsiteY106" fmla="*/ 514350 h 1288255"/>
              <a:gd name="connsiteX107" fmla="*/ 1252538 w 1378744"/>
              <a:gd name="connsiteY107" fmla="*/ 431006 h 1288255"/>
              <a:gd name="connsiteX108" fmla="*/ 1181100 w 1378744"/>
              <a:gd name="connsiteY108" fmla="*/ 431006 h 1288255"/>
              <a:gd name="connsiteX109" fmla="*/ 1166813 w 1378744"/>
              <a:gd name="connsiteY109" fmla="*/ 395287 h 1288255"/>
              <a:gd name="connsiteX110" fmla="*/ 1107282 w 1378744"/>
              <a:gd name="connsiteY110" fmla="*/ 421481 h 1288255"/>
              <a:gd name="connsiteX111" fmla="*/ 1054894 w 1378744"/>
              <a:gd name="connsiteY111" fmla="*/ 414337 h 1288255"/>
              <a:gd name="connsiteX112" fmla="*/ 1028700 w 1378744"/>
              <a:gd name="connsiteY112" fmla="*/ 371475 h 1288255"/>
              <a:gd name="connsiteX113" fmla="*/ 1023938 w 1378744"/>
              <a:gd name="connsiteY113" fmla="*/ 288131 h 1288255"/>
              <a:gd name="connsiteX114" fmla="*/ 1012032 w 1378744"/>
              <a:gd name="connsiteY114" fmla="*/ 269081 h 1288255"/>
              <a:gd name="connsiteX115" fmla="*/ 1012032 w 1378744"/>
              <a:gd name="connsiteY115" fmla="*/ 211931 h 1288255"/>
              <a:gd name="connsiteX116" fmla="*/ 959644 w 1378744"/>
              <a:gd name="connsiteY116" fmla="*/ 190500 h 1288255"/>
              <a:gd name="connsiteX117" fmla="*/ 914400 w 1378744"/>
              <a:gd name="connsiteY117" fmla="*/ 111918 h 1288255"/>
              <a:gd name="connsiteX118" fmla="*/ 854869 w 1378744"/>
              <a:gd name="connsiteY118" fmla="*/ 76200 h 1288255"/>
              <a:gd name="connsiteX119" fmla="*/ 873919 w 1378744"/>
              <a:gd name="connsiteY119" fmla="*/ 16668 h 1288255"/>
              <a:gd name="connsiteX120" fmla="*/ 783432 w 1378744"/>
              <a:gd name="connsiteY120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47713 w 1378744"/>
              <a:gd name="connsiteY58" fmla="*/ 1257299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81050 w 1378744"/>
              <a:gd name="connsiteY59" fmla="*/ 1240630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88194 w 1378744"/>
              <a:gd name="connsiteY61" fmla="*/ 119300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12007 w 1378744"/>
              <a:gd name="connsiteY63" fmla="*/ 11715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00101 w 1378744"/>
              <a:gd name="connsiteY60" fmla="*/ 1142999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1532 w 1378744"/>
              <a:gd name="connsiteY63" fmla="*/ 11334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3914 w 1378744"/>
              <a:gd name="connsiteY63" fmla="*/ 1147762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78744" h="1288255">
                <a:moveTo>
                  <a:pt x="783432" y="0"/>
                </a:moveTo>
                <a:lnTo>
                  <a:pt x="738188" y="26193"/>
                </a:lnTo>
                <a:lnTo>
                  <a:pt x="685800" y="28575"/>
                </a:lnTo>
                <a:lnTo>
                  <a:pt x="635794" y="73818"/>
                </a:lnTo>
                <a:lnTo>
                  <a:pt x="633413" y="114300"/>
                </a:lnTo>
                <a:lnTo>
                  <a:pt x="561975" y="190500"/>
                </a:lnTo>
                <a:lnTo>
                  <a:pt x="519113" y="214312"/>
                </a:lnTo>
                <a:lnTo>
                  <a:pt x="485775" y="252412"/>
                </a:lnTo>
                <a:lnTo>
                  <a:pt x="461963" y="273843"/>
                </a:lnTo>
                <a:lnTo>
                  <a:pt x="423863" y="333375"/>
                </a:lnTo>
                <a:lnTo>
                  <a:pt x="378619" y="357187"/>
                </a:lnTo>
                <a:lnTo>
                  <a:pt x="292894" y="376237"/>
                </a:lnTo>
                <a:lnTo>
                  <a:pt x="264319" y="373856"/>
                </a:lnTo>
                <a:lnTo>
                  <a:pt x="240507" y="359568"/>
                </a:lnTo>
                <a:lnTo>
                  <a:pt x="226219" y="338137"/>
                </a:lnTo>
                <a:lnTo>
                  <a:pt x="219075" y="311943"/>
                </a:lnTo>
                <a:lnTo>
                  <a:pt x="204788" y="309562"/>
                </a:lnTo>
                <a:lnTo>
                  <a:pt x="188119" y="304800"/>
                </a:lnTo>
                <a:lnTo>
                  <a:pt x="173832" y="302418"/>
                </a:lnTo>
                <a:lnTo>
                  <a:pt x="128588" y="352425"/>
                </a:lnTo>
                <a:lnTo>
                  <a:pt x="97632" y="371475"/>
                </a:lnTo>
                <a:lnTo>
                  <a:pt x="80963" y="390525"/>
                </a:lnTo>
                <a:lnTo>
                  <a:pt x="66675" y="435768"/>
                </a:lnTo>
                <a:lnTo>
                  <a:pt x="54769" y="447675"/>
                </a:lnTo>
                <a:lnTo>
                  <a:pt x="9525" y="466725"/>
                </a:lnTo>
                <a:lnTo>
                  <a:pt x="2382" y="481012"/>
                </a:lnTo>
                <a:lnTo>
                  <a:pt x="4763" y="533400"/>
                </a:lnTo>
                <a:lnTo>
                  <a:pt x="0" y="545306"/>
                </a:lnTo>
                <a:lnTo>
                  <a:pt x="73819" y="588168"/>
                </a:lnTo>
                <a:lnTo>
                  <a:pt x="90488" y="628650"/>
                </a:lnTo>
                <a:lnTo>
                  <a:pt x="83344" y="654843"/>
                </a:lnTo>
                <a:lnTo>
                  <a:pt x="73819" y="697706"/>
                </a:lnTo>
                <a:lnTo>
                  <a:pt x="78582" y="726281"/>
                </a:lnTo>
                <a:lnTo>
                  <a:pt x="95250" y="738187"/>
                </a:lnTo>
                <a:lnTo>
                  <a:pt x="116682" y="735806"/>
                </a:lnTo>
                <a:lnTo>
                  <a:pt x="123825" y="762000"/>
                </a:lnTo>
                <a:lnTo>
                  <a:pt x="126207" y="783431"/>
                </a:lnTo>
                <a:lnTo>
                  <a:pt x="152400" y="812006"/>
                </a:lnTo>
                <a:lnTo>
                  <a:pt x="164307" y="823912"/>
                </a:lnTo>
                <a:lnTo>
                  <a:pt x="173832" y="850106"/>
                </a:lnTo>
                <a:lnTo>
                  <a:pt x="169069" y="878681"/>
                </a:lnTo>
                <a:lnTo>
                  <a:pt x="176213" y="897731"/>
                </a:lnTo>
                <a:lnTo>
                  <a:pt x="200025" y="916781"/>
                </a:lnTo>
                <a:lnTo>
                  <a:pt x="226219" y="916781"/>
                </a:lnTo>
                <a:lnTo>
                  <a:pt x="300038" y="921543"/>
                </a:lnTo>
                <a:lnTo>
                  <a:pt x="395288" y="952500"/>
                </a:lnTo>
                <a:lnTo>
                  <a:pt x="414338" y="988218"/>
                </a:lnTo>
                <a:lnTo>
                  <a:pt x="435769" y="992981"/>
                </a:lnTo>
                <a:lnTo>
                  <a:pt x="464344" y="995362"/>
                </a:lnTo>
                <a:lnTo>
                  <a:pt x="507207" y="1026318"/>
                </a:lnTo>
                <a:lnTo>
                  <a:pt x="521494" y="1069181"/>
                </a:lnTo>
                <a:lnTo>
                  <a:pt x="545307" y="1107281"/>
                </a:lnTo>
                <a:lnTo>
                  <a:pt x="573882" y="1121568"/>
                </a:lnTo>
                <a:lnTo>
                  <a:pt x="585788" y="1131093"/>
                </a:lnTo>
                <a:lnTo>
                  <a:pt x="597694" y="1181100"/>
                </a:lnTo>
                <a:lnTo>
                  <a:pt x="633413" y="1250156"/>
                </a:lnTo>
                <a:lnTo>
                  <a:pt x="692944" y="1278730"/>
                </a:lnTo>
                <a:lnTo>
                  <a:pt x="728663" y="1288255"/>
                </a:lnTo>
                <a:lnTo>
                  <a:pt x="771525" y="1269205"/>
                </a:lnTo>
                <a:lnTo>
                  <a:pt x="771525" y="1235868"/>
                </a:lnTo>
                <a:lnTo>
                  <a:pt x="795338" y="1209674"/>
                </a:lnTo>
                <a:cubicBezTo>
                  <a:pt x="795338" y="1210468"/>
                  <a:pt x="795337" y="1211261"/>
                  <a:pt x="795337" y="1212055"/>
                </a:cubicBezTo>
                <a:lnTo>
                  <a:pt x="809625" y="1197768"/>
                </a:lnTo>
                <a:lnTo>
                  <a:pt x="823914" y="1147762"/>
                </a:lnTo>
                <a:lnTo>
                  <a:pt x="833438" y="1085850"/>
                </a:lnTo>
                <a:lnTo>
                  <a:pt x="797719" y="1059656"/>
                </a:lnTo>
                <a:lnTo>
                  <a:pt x="790575" y="1038225"/>
                </a:lnTo>
                <a:lnTo>
                  <a:pt x="790575" y="1021556"/>
                </a:lnTo>
                <a:lnTo>
                  <a:pt x="845344" y="952500"/>
                </a:lnTo>
                <a:lnTo>
                  <a:pt x="845344" y="952500"/>
                </a:lnTo>
                <a:lnTo>
                  <a:pt x="888207" y="966787"/>
                </a:lnTo>
                <a:lnTo>
                  <a:pt x="907257" y="981075"/>
                </a:lnTo>
                <a:lnTo>
                  <a:pt x="938213" y="990600"/>
                </a:lnTo>
                <a:lnTo>
                  <a:pt x="964407" y="985837"/>
                </a:lnTo>
                <a:lnTo>
                  <a:pt x="985838" y="985837"/>
                </a:lnTo>
                <a:lnTo>
                  <a:pt x="995363" y="995362"/>
                </a:lnTo>
                <a:lnTo>
                  <a:pt x="978694" y="1012031"/>
                </a:lnTo>
                <a:lnTo>
                  <a:pt x="969169" y="1031081"/>
                </a:lnTo>
                <a:lnTo>
                  <a:pt x="954882" y="1054893"/>
                </a:lnTo>
                <a:lnTo>
                  <a:pt x="950119" y="1083468"/>
                </a:lnTo>
                <a:lnTo>
                  <a:pt x="962025" y="1107281"/>
                </a:lnTo>
                <a:lnTo>
                  <a:pt x="983457" y="1131093"/>
                </a:lnTo>
                <a:lnTo>
                  <a:pt x="1002507" y="1133475"/>
                </a:lnTo>
                <a:lnTo>
                  <a:pt x="1028700" y="1126331"/>
                </a:lnTo>
                <a:lnTo>
                  <a:pt x="1031082" y="1097756"/>
                </a:lnTo>
                <a:lnTo>
                  <a:pt x="1057275" y="1085850"/>
                </a:lnTo>
                <a:lnTo>
                  <a:pt x="1076325" y="1097756"/>
                </a:lnTo>
                <a:lnTo>
                  <a:pt x="1100138" y="1107281"/>
                </a:lnTo>
                <a:lnTo>
                  <a:pt x="1123950" y="1121568"/>
                </a:lnTo>
                <a:lnTo>
                  <a:pt x="1143000" y="1123950"/>
                </a:lnTo>
                <a:lnTo>
                  <a:pt x="1157288" y="1112043"/>
                </a:lnTo>
                <a:lnTo>
                  <a:pt x="1159669" y="1085850"/>
                </a:lnTo>
                <a:lnTo>
                  <a:pt x="1166813" y="1052512"/>
                </a:lnTo>
                <a:lnTo>
                  <a:pt x="1197769" y="1016793"/>
                </a:lnTo>
                <a:cubicBezTo>
                  <a:pt x="1196975" y="996156"/>
                  <a:pt x="1196182" y="975518"/>
                  <a:pt x="1195388" y="954881"/>
                </a:cubicBezTo>
                <a:lnTo>
                  <a:pt x="1209675" y="945356"/>
                </a:lnTo>
                <a:lnTo>
                  <a:pt x="1235869" y="945356"/>
                </a:lnTo>
                <a:lnTo>
                  <a:pt x="1235869" y="931068"/>
                </a:lnTo>
                <a:lnTo>
                  <a:pt x="1212057" y="912018"/>
                </a:lnTo>
                <a:lnTo>
                  <a:pt x="1195388" y="881062"/>
                </a:lnTo>
                <a:lnTo>
                  <a:pt x="1157288" y="871537"/>
                </a:lnTo>
                <a:lnTo>
                  <a:pt x="1119188" y="859631"/>
                </a:lnTo>
                <a:lnTo>
                  <a:pt x="1119188" y="831056"/>
                </a:lnTo>
                <a:lnTo>
                  <a:pt x="1135857" y="807243"/>
                </a:lnTo>
                <a:lnTo>
                  <a:pt x="1197769" y="759618"/>
                </a:lnTo>
                <a:lnTo>
                  <a:pt x="1247775" y="762000"/>
                </a:lnTo>
                <a:lnTo>
                  <a:pt x="1278732" y="762000"/>
                </a:lnTo>
                <a:lnTo>
                  <a:pt x="1271588" y="735806"/>
                </a:lnTo>
                <a:lnTo>
                  <a:pt x="1378744" y="678656"/>
                </a:lnTo>
                <a:lnTo>
                  <a:pt x="1331119" y="552450"/>
                </a:lnTo>
                <a:lnTo>
                  <a:pt x="1278732" y="514350"/>
                </a:lnTo>
                <a:lnTo>
                  <a:pt x="1252538" y="431006"/>
                </a:lnTo>
                <a:lnTo>
                  <a:pt x="1181100" y="431006"/>
                </a:lnTo>
                <a:lnTo>
                  <a:pt x="1166813" y="395287"/>
                </a:lnTo>
                <a:lnTo>
                  <a:pt x="1107282" y="421481"/>
                </a:lnTo>
                <a:lnTo>
                  <a:pt x="1054894" y="414337"/>
                </a:lnTo>
                <a:lnTo>
                  <a:pt x="1028700" y="371475"/>
                </a:lnTo>
                <a:lnTo>
                  <a:pt x="1023938" y="288131"/>
                </a:lnTo>
                <a:lnTo>
                  <a:pt x="1012032" y="269081"/>
                </a:lnTo>
                <a:lnTo>
                  <a:pt x="1012032" y="211931"/>
                </a:lnTo>
                <a:lnTo>
                  <a:pt x="959644" y="190500"/>
                </a:lnTo>
                <a:lnTo>
                  <a:pt x="914400" y="111918"/>
                </a:lnTo>
                <a:lnTo>
                  <a:pt x="854869" y="76200"/>
                </a:lnTo>
                <a:lnTo>
                  <a:pt x="873919" y="16668"/>
                </a:lnTo>
                <a:lnTo>
                  <a:pt x="78343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7980048" y="3333116"/>
            <a:ext cx="1584325" cy="1038225"/>
          </a:xfrm>
          <a:custGeom>
            <a:avLst/>
            <a:gdLst>
              <a:gd name="connsiteX0" fmla="*/ 33338 w 1583531"/>
              <a:gd name="connsiteY0" fmla="*/ 840582 h 1038225"/>
              <a:gd name="connsiteX1" fmla="*/ 116681 w 1583531"/>
              <a:gd name="connsiteY1" fmla="*/ 862013 h 1038225"/>
              <a:gd name="connsiteX2" fmla="*/ 126206 w 1583531"/>
              <a:gd name="connsiteY2" fmla="*/ 878682 h 1038225"/>
              <a:gd name="connsiteX3" fmla="*/ 123825 w 1583531"/>
              <a:gd name="connsiteY3" fmla="*/ 935832 h 1038225"/>
              <a:gd name="connsiteX4" fmla="*/ 130969 w 1583531"/>
              <a:gd name="connsiteY4" fmla="*/ 942975 h 1038225"/>
              <a:gd name="connsiteX5" fmla="*/ 188119 w 1583531"/>
              <a:gd name="connsiteY5" fmla="*/ 964407 h 1038225"/>
              <a:gd name="connsiteX6" fmla="*/ 204788 w 1583531"/>
              <a:gd name="connsiteY6" fmla="*/ 997744 h 1038225"/>
              <a:gd name="connsiteX7" fmla="*/ 228600 w 1583531"/>
              <a:gd name="connsiteY7" fmla="*/ 1002507 h 1038225"/>
              <a:gd name="connsiteX8" fmla="*/ 250031 w 1583531"/>
              <a:gd name="connsiteY8" fmla="*/ 990600 h 1038225"/>
              <a:gd name="connsiteX9" fmla="*/ 278606 w 1583531"/>
              <a:gd name="connsiteY9" fmla="*/ 973932 h 1038225"/>
              <a:gd name="connsiteX10" fmla="*/ 300038 w 1583531"/>
              <a:gd name="connsiteY10" fmla="*/ 981075 h 1038225"/>
              <a:gd name="connsiteX11" fmla="*/ 316706 w 1583531"/>
              <a:gd name="connsiteY11" fmla="*/ 1004888 h 1038225"/>
              <a:gd name="connsiteX12" fmla="*/ 326231 w 1583531"/>
              <a:gd name="connsiteY12" fmla="*/ 1023938 h 1038225"/>
              <a:gd name="connsiteX13" fmla="*/ 347663 w 1583531"/>
              <a:gd name="connsiteY13" fmla="*/ 1035844 h 1038225"/>
              <a:gd name="connsiteX14" fmla="*/ 402431 w 1583531"/>
              <a:gd name="connsiteY14" fmla="*/ 1038225 h 1038225"/>
              <a:gd name="connsiteX15" fmla="*/ 407194 w 1583531"/>
              <a:gd name="connsiteY15" fmla="*/ 1014413 h 1038225"/>
              <a:gd name="connsiteX16" fmla="*/ 411956 w 1583531"/>
              <a:gd name="connsiteY16" fmla="*/ 985838 h 1038225"/>
              <a:gd name="connsiteX17" fmla="*/ 428625 w 1583531"/>
              <a:gd name="connsiteY17" fmla="*/ 959644 h 1038225"/>
              <a:gd name="connsiteX18" fmla="*/ 535781 w 1583531"/>
              <a:gd name="connsiteY18" fmla="*/ 912019 h 1038225"/>
              <a:gd name="connsiteX19" fmla="*/ 557213 w 1583531"/>
              <a:gd name="connsiteY19" fmla="*/ 931069 h 1038225"/>
              <a:gd name="connsiteX20" fmla="*/ 566738 w 1583531"/>
              <a:gd name="connsiteY20" fmla="*/ 1004888 h 1038225"/>
              <a:gd name="connsiteX21" fmla="*/ 631031 w 1583531"/>
              <a:gd name="connsiteY21" fmla="*/ 1019175 h 1038225"/>
              <a:gd name="connsiteX22" fmla="*/ 669131 w 1583531"/>
              <a:gd name="connsiteY22" fmla="*/ 1019175 h 1038225"/>
              <a:gd name="connsiteX23" fmla="*/ 700088 w 1583531"/>
              <a:gd name="connsiteY23" fmla="*/ 995363 h 1038225"/>
              <a:gd name="connsiteX24" fmla="*/ 750094 w 1583531"/>
              <a:gd name="connsiteY24" fmla="*/ 978694 h 1038225"/>
              <a:gd name="connsiteX25" fmla="*/ 771525 w 1583531"/>
              <a:gd name="connsiteY25" fmla="*/ 985838 h 1038225"/>
              <a:gd name="connsiteX26" fmla="*/ 812006 w 1583531"/>
              <a:gd name="connsiteY26" fmla="*/ 1028700 h 1038225"/>
              <a:gd name="connsiteX27" fmla="*/ 826294 w 1583531"/>
              <a:gd name="connsiteY27" fmla="*/ 1028700 h 1038225"/>
              <a:gd name="connsiteX28" fmla="*/ 850106 w 1583531"/>
              <a:gd name="connsiteY28" fmla="*/ 992982 h 1038225"/>
              <a:gd name="connsiteX29" fmla="*/ 871538 w 1583531"/>
              <a:gd name="connsiteY29" fmla="*/ 966788 h 1038225"/>
              <a:gd name="connsiteX30" fmla="*/ 902494 w 1583531"/>
              <a:gd name="connsiteY30" fmla="*/ 959644 h 1038225"/>
              <a:gd name="connsiteX31" fmla="*/ 928688 w 1583531"/>
              <a:gd name="connsiteY31" fmla="*/ 964407 h 1038225"/>
              <a:gd name="connsiteX32" fmla="*/ 981075 w 1583531"/>
              <a:gd name="connsiteY32" fmla="*/ 995363 h 1038225"/>
              <a:gd name="connsiteX33" fmla="*/ 1047750 w 1583531"/>
              <a:gd name="connsiteY33" fmla="*/ 995363 h 1038225"/>
              <a:gd name="connsiteX34" fmla="*/ 1100138 w 1583531"/>
              <a:gd name="connsiteY34" fmla="*/ 1012032 h 1038225"/>
              <a:gd name="connsiteX35" fmla="*/ 1202531 w 1583531"/>
              <a:gd name="connsiteY35" fmla="*/ 862013 h 1038225"/>
              <a:gd name="connsiteX36" fmla="*/ 1243013 w 1583531"/>
              <a:gd name="connsiteY36" fmla="*/ 876300 h 1038225"/>
              <a:gd name="connsiteX37" fmla="*/ 1331119 w 1583531"/>
              <a:gd name="connsiteY37" fmla="*/ 752475 h 1038225"/>
              <a:gd name="connsiteX38" fmla="*/ 1269206 w 1583531"/>
              <a:gd name="connsiteY38" fmla="*/ 695325 h 1038225"/>
              <a:gd name="connsiteX39" fmla="*/ 1269206 w 1583531"/>
              <a:gd name="connsiteY39" fmla="*/ 685800 h 1038225"/>
              <a:gd name="connsiteX40" fmla="*/ 1364456 w 1583531"/>
              <a:gd name="connsiteY40" fmla="*/ 683419 h 1038225"/>
              <a:gd name="connsiteX41" fmla="*/ 1407319 w 1583531"/>
              <a:gd name="connsiteY41" fmla="*/ 700088 h 1038225"/>
              <a:gd name="connsiteX42" fmla="*/ 1431131 w 1583531"/>
              <a:gd name="connsiteY42" fmla="*/ 657225 h 1038225"/>
              <a:gd name="connsiteX43" fmla="*/ 1531144 w 1583531"/>
              <a:gd name="connsiteY43" fmla="*/ 623888 h 1038225"/>
              <a:gd name="connsiteX44" fmla="*/ 1578769 w 1583531"/>
              <a:gd name="connsiteY44" fmla="*/ 588169 h 1038225"/>
              <a:gd name="connsiteX45" fmla="*/ 1583531 w 1583531"/>
              <a:gd name="connsiteY45" fmla="*/ 564357 h 1038225"/>
              <a:gd name="connsiteX46" fmla="*/ 1564481 w 1583531"/>
              <a:gd name="connsiteY46" fmla="*/ 557213 h 1038225"/>
              <a:gd name="connsiteX47" fmla="*/ 1547813 w 1583531"/>
              <a:gd name="connsiteY47" fmla="*/ 466725 h 1038225"/>
              <a:gd name="connsiteX48" fmla="*/ 1519238 w 1583531"/>
              <a:gd name="connsiteY48" fmla="*/ 433388 h 1038225"/>
              <a:gd name="connsiteX49" fmla="*/ 1443038 w 1583531"/>
              <a:gd name="connsiteY49" fmla="*/ 426244 h 1038225"/>
              <a:gd name="connsiteX50" fmla="*/ 1431131 w 1583531"/>
              <a:gd name="connsiteY50" fmla="*/ 404813 h 1038225"/>
              <a:gd name="connsiteX51" fmla="*/ 1412081 w 1583531"/>
              <a:gd name="connsiteY51" fmla="*/ 388144 h 1038225"/>
              <a:gd name="connsiteX52" fmla="*/ 1373981 w 1583531"/>
              <a:gd name="connsiteY52" fmla="*/ 385763 h 1038225"/>
              <a:gd name="connsiteX53" fmla="*/ 1323975 w 1583531"/>
              <a:gd name="connsiteY53" fmla="*/ 342900 h 1038225"/>
              <a:gd name="connsiteX54" fmla="*/ 1276350 w 1583531"/>
              <a:gd name="connsiteY54" fmla="*/ 383382 h 1038225"/>
              <a:gd name="connsiteX55" fmla="*/ 1252538 w 1583531"/>
              <a:gd name="connsiteY55" fmla="*/ 383382 h 1038225"/>
              <a:gd name="connsiteX56" fmla="*/ 1219200 w 1583531"/>
              <a:gd name="connsiteY56" fmla="*/ 340519 h 1038225"/>
              <a:gd name="connsiteX57" fmla="*/ 1171575 w 1583531"/>
              <a:gd name="connsiteY57" fmla="*/ 340519 h 1038225"/>
              <a:gd name="connsiteX58" fmla="*/ 1135856 w 1583531"/>
              <a:gd name="connsiteY58" fmla="*/ 311944 h 1038225"/>
              <a:gd name="connsiteX59" fmla="*/ 1095375 w 1583531"/>
              <a:gd name="connsiteY59" fmla="*/ 319088 h 1038225"/>
              <a:gd name="connsiteX60" fmla="*/ 992981 w 1583531"/>
              <a:gd name="connsiteY60" fmla="*/ 309563 h 1038225"/>
              <a:gd name="connsiteX61" fmla="*/ 940594 w 1583531"/>
              <a:gd name="connsiteY61" fmla="*/ 326232 h 1038225"/>
              <a:gd name="connsiteX62" fmla="*/ 919163 w 1583531"/>
              <a:gd name="connsiteY62" fmla="*/ 304800 h 1038225"/>
              <a:gd name="connsiteX63" fmla="*/ 904875 w 1583531"/>
              <a:gd name="connsiteY63" fmla="*/ 302419 h 1038225"/>
              <a:gd name="connsiteX64" fmla="*/ 900113 w 1583531"/>
              <a:gd name="connsiteY64" fmla="*/ 269082 h 1038225"/>
              <a:gd name="connsiteX65" fmla="*/ 895350 w 1583531"/>
              <a:gd name="connsiteY65" fmla="*/ 261938 h 1038225"/>
              <a:gd name="connsiteX66" fmla="*/ 845344 w 1583531"/>
              <a:gd name="connsiteY66" fmla="*/ 297657 h 1038225"/>
              <a:gd name="connsiteX67" fmla="*/ 833438 w 1583531"/>
              <a:gd name="connsiteY67" fmla="*/ 345282 h 1038225"/>
              <a:gd name="connsiteX68" fmla="*/ 850106 w 1583531"/>
              <a:gd name="connsiteY68" fmla="*/ 369094 h 1038225"/>
              <a:gd name="connsiteX69" fmla="*/ 850106 w 1583531"/>
              <a:gd name="connsiteY69" fmla="*/ 438150 h 1038225"/>
              <a:gd name="connsiteX70" fmla="*/ 876300 w 1583531"/>
              <a:gd name="connsiteY70" fmla="*/ 450057 h 1038225"/>
              <a:gd name="connsiteX71" fmla="*/ 881063 w 1583531"/>
              <a:gd name="connsiteY71" fmla="*/ 469107 h 1038225"/>
              <a:gd name="connsiteX72" fmla="*/ 864394 w 1583531"/>
              <a:gd name="connsiteY72" fmla="*/ 495300 h 1038225"/>
              <a:gd name="connsiteX73" fmla="*/ 842963 w 1583531"/>
              <a:gd name="connsiteY73" fmla="*/ 495300 h 1038225"/>
              <a:gd name="connsiteX74" fmla="*/ 821531 w 1583531"/>
              <a:gd name="connsiteY74" fmla="*/ 447675 h 1038225"/>
              <a:gd name="connsiteX75" fmla="*/ 778669 w 1583531"/>
              <a:gd name="connsiteY75" fmla="*/ 433388 h 1038225"/>
              <a:gd name="connsiteX76" fmla="*/ 771525 w 1583531"/>
              <a:gd name="connsiteY76" fmla="*/ 414338 h 1038225"/>
              <a:gd name="connsiteX77" fmla="*/ 807244 w 1583531"/>
              <a:gd name="connsiteY77" fmla="*/ 340519 h 1038225"/>
              <a:gd name="connsiteX78" fmla="*/ 826294 w 1583531"/>
              <a:gd name="connsiteY78" fmla="*/ 269082 h 1038225"/>
              <a:gd name="connsiteX79" fmla="*/ 842963 w 1583531"/>
              <a:gd name="connsiteY79" fmla="*/ 259557 h 1038225"/>
              <a:gd name="connsiteX80" fmla="*/ 883444 w 1583531"/>
              <a:gd name="connsiteY80" fmla="*/ 192882 h 1038225"/>
              <a:gd name="connsiteX81" fmla="*/ 931069 w 1583531"/>
              <a:gd name="connsiteY81" fmla="*/ 171450 h 1038225"/>
              <a:gd name="connsiteX82" fmla="*/ 935831 w 1583531"/>
              <a:gd name="connsiteY82" fmla="*/ 140494 h 1038225"/>
              <a:gd name="connsiteX83" fmla="*/ 950119 w 1583531"/>
              <a:gd name="connsiteY83" fmla="*/ 123825 h 1038225"/>
              <a:gd name="connsiteX84" fmla="*/ 945356 w 1583531"/>
              <a:gd name="connsiteY84" fmla="*/ 83344 h 1038225"/>
              <a:gd name="connsiteX85" fmla="*/ 890588 w 1583531"/>
              <a:gd name="connsiteY85" fmla="*/ 69057 h 1038225"/>
              <a:gd name="connsiteX86" fmla="*/ 864394 w 1583531"/>
              <a:gd name="connsiteY86" fmla="*/ 38100 h 1038225"/>
              <a:gd name="connsiteX87" fmla="*/ 792956 w 1583531"/>
              <a:gd name="connsiteY87" fmla="*/ 33338 h 1038225"/>
              <a:gd name="connsiteX88" fmla="*/ 759619 w 1583531"/>
              <a:gd name="connsiteY88" fmla="*/ 0 h 1038225"/>
              <a:gd name="connsiteX89" fmla="*/ 757238 w 1583531"/>
              <a:gd name="connsiteY89" fmla="*/ 30957 h 1038225"/>
              <a:gd name="connsiteX90" fmla="*/ 745331 w 1583531"/>
              <a:gd name="connsiteY90" fmla="*/ 52388 h 1038225"/>
              <a:gd name="connsiteX91" fmla="*/ 635794 w 1583531"/>
              <a:gd name="connsiteY91" fmla="*/ 114300 h 1038225"/>
              <a:gd name="connsiteX92" fmla="*/ 642938 w 1583531"/>
              <a:gd name="connsiteY92" fmla="*/ 135732 h 1038225"/>
              <a:gd name="connsiteX93" fmla="*/ 561975 w 1583531"/>
              <a:gd name="connsiteY93" fmla="*/ 138113 h 1038225"/>
              <a:gd name="connsiteX94" fmla="*/ 495300 w 1583531"/>
              <a:gd name="connsiteY94" fmla="*/ 185738 h 1038225"/>
              <a:gd name="connsiteX95" fmla="*/ 483394 w 1583531"/>
              <a:gd name="connsiteY95" fmla="*/ 202407 h 1038225"/>
              <a:gd name="connsiteX96" fmla="*/ 485775 w 1583531"/>
              <a:gd name="connsiteY96" fmla="*/ 233363 h 1038225"/>
              <a:gd name="connsiteX97" fmla="*/ 552450 w 1583531"/>
              <a:gd name="connsiteY97" fmla="*/ 257175 h 1038225"/>
              <a:gd name="connsiteX98" fmla="*/ 571500 w 1583531"/>
              <a:gd name="connsiteY98" fmla="*/ 283369 h 1038225"/>
              <a:gd name="connsiteX99" fmla="*/ 597694 w 1583531"/>
              <a:gd name="connsiteY99" fmla="*/ 307182 h 1038225"/>
              <a:gd name="connsiteX100" fmla="*/ 597694 w 1583531"/>
              <a:gd name="connsiteY100" fmla="*/ 321469 h 1038225"/>
              <a:gd name="connsiteX101" fmla="*/ 573881 w 1583531"/>
              <a:gd name="connsiteY101" fmla="*/ 321469 h 1038225"/>
              <a:gd name="connsiteX102" fmla="*/ 566738 w 1583531"/>
              <a:gd name="connsiteY102" fmla="*/ 330994 h 1038225"/>
              <a:gd name="connsiteX103" fmla="*/ 557213 w 1583531"/>
              <a:gd name="connsiteY103" fmla="*/ 400050 h 1038225"/>
              <a:gd name="connsiteX104" fmla="*/ 538163 w 1583531"/>
              <a:gd name="connsiteY104" fmla="*/ 426244 h 1038225"/>
              <a:gd name="connsiteX105" fmla="*/ 523875 w 1583531"/>
              <a:gd name="connsiteY105" fmla="*/ 490538 h 1038225"/>
              <a:gd name="connsiteX106" fmla="*/ 495300 w 1583531"/>
              <a:gd name="connsiteY106" fmla="*/ 500063 h 1038225"/>
              <a:gd name="connsiteX107" fmla="*/ 454819 w 1583531"/>
              <a:gd name="connsiteY107" fmla="*/ 481013 h 1038225"/>
              <a:gd name="connsiteX108" fmla="*/ 428625 w 1583531"/>
              <a:gd name="connsiteY108" fmla="*/ 471488 h 1038225"/>
              <a:gd name="connsiteX109" fmla="*/ 428625 w 1583531"/>
              <a:gd name="connsiteY109" fmla="*/ 471488 h 1038225"/>
              <a:gd name="connsiteX110" fmla="*/ 392906 w 1583531"/>
              <a:gd name="connsiteY110" fmla="*/ 478632 h 1038225"/>
              <a:gd name="connsiteX111" fmla="*/ 388144 w 1583531"/>
              <a:gd name="connsiteY111" fmla="*/ 502444 h 1038225"/>
              <a:gd name="connsiteX112" fmla="*/ 352425 w 1583531"/>
              <a:gd name="connsiteY112" fmla="*/ 507207 h 1038225"/>
              <a:gd name="connsiteX113" fmla="*/ 319088 w 1583531"/>
              <a:gd name="connsiteY113" fmla="*/ 466725 h 1038225"/>
              <a:gd name="connsiteX114" fmla="*/ 316706 w 1583531"/>
              <a:gd name="connsiteY114" fmla="*/ 442913 h 1038225"/>
              <a:gd name="connsiteX115" fmla="*/ 326231 w 1583531"/>
              <a:gd name="connsiteY115" fmla="*/ 407194 h 1038225"/>
              <a:gd name="connsiteX116" fmla="*/ 345281 w 1583531"/>
              <a:gd name="connsiteY116" fmla="*/ 383382 h 1038225"/>
              <a:gd name="connsiteX117" fmla="*/ 359569 w 1583531"/>
              <a:gd name="connsiteY117" fmla="*/ 369094 h 1038225"/>
              <a:gd name="connsiteX118" fmla="*/ 345281 w 1583531"/>
              <a:gd name="connsiteY118" fmla="*/ 357188 h 1038225"/>
              <a:gd name="connsiteX119" fmla="*/ 302419 w 1583531"/>
              <a:gd name="connsiteY119" fmla="*/ 366713 h 1038225"/>
              <a:gd name="connsiteX120" fmla="*/ 266700 w 1583531"/>
              <a:gd name="connsiteY120" fmla="*/ 352425 h 1038225"/>
              <a:gd name="connsiteX121" fmla="*/ 242888 w 1583531"/>
              <a:gd name="connsiteY121" fmla="*/ 342900 h 1038225"/>
              <a:gd name="connsiteX122" fmla="*/ 211931 w 1583531"/>
              <a:gd name="connsiteY122" fmla="*/ 328613 h 1038225"/>
              <a:gd name="connsiteX123" fmla="*/ 154781 w 1583531"/>
              <a:gd name="connsiteY123" fmla="*/ 392907 h 1038225"/>
              <a:gd name="connsiteX124" fmla="*/ 157163 w 1583531"/>
              <a:gd name="connsiteY124" fmla="*/ 435769 h 1038225"/>
              <a:gd name="connsiteX125" fmla="*/ 190500 w 1583531"/>
              <a:gd name="connsiteY125" fmla="*/ 466725 h 1038225"/>
              <a:gd name="connsiteX126" fmla="*/ 169069 w 1583531"/>
              <a:gd name="connsiteY126" fmla="*/ 578644 h 1038225"/>
              <a:gd name="connsiteX127" fmla="*/ 138113 w 1583531"/>
              <a:gd name="connsiteY127" fmla="*/ 604838 h 1038225"/>
              <a:gd name="connsiteX128" fmla="*/ 130969 w 1583531"/>
              <a:gd name="connsiteY128" fmla="*/ 650082 h 1038225"/>
              <a:gd name="connsiteX129" fmla="*/ 85725 w 1583531"/>
              <a:gd name="connsiteY129" fmla="*/ 661988 h 1038225"/>
              <a:gd name="connsiteX130" fmla="*/ 80963 w 1583531"/>
              <a:gd name="connsiteY130" fmla="*/ 688182 h 1038225"/>
              <a:gd name="connsiteX131" fmla="*/ 11906 w 1583531"/>
              <a:gd name="connsiteY131" fmla="*/ 721519 h 1038225"/>
              <a:gd name="connsiteX132" fmla="*/ 0 w 1583531"/>
              <a:gd name="connsiteY132" fmla="*/ 738188 h 1038225"/>
              <a:gd name="connsiteX133" fmla="*/ 16669 w 1583531"/>
              <a:gd name="connsiteY133" fmla="*/ 771525 h 1038225"/>
              <a:gd name="connsiteX134" fmla="*/ 33338 w 1583531"/>
              <a:gd name="connsiteY134" fmla="*/ 840582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583531" h="1038225">
                <a:moveTo>
                  <a:pt x="33338" y="840582"/>
                </a:moveTo>
                <a:lnTo>
                  <a:pt x="116681" y="862013"/>
                </a:lnTo>
                <a:lnTo>
                  <a:pt x="126206" y="878682"/>
                </a:lnTo>
                <a:cubicBezTo>
                  <a:pt x="125412" y="897732"/>
                  <a:pt x="124619" y="916782"/>
                  <a:pt x="123825" y="935832"/>
                </a:cubicBezTo>
                <a:lnTo>
                  <a:pt x="130969" y="942975"/>
                </a:lnTo>
                <a:lnTo>
                  <a:pt x="188119" y="964407"/>
                </a:lnTo>
                <a:lnTo>
                  <a:pt x="204788" y="997744"/>
                </a:lnTo>
                <a:lnTo>
                  <a:pt x="228600" y="1002507"/>
                </a:lnTo>
                <a:lnTo>
                  <a:pt x="250031" y="990600"/>
                </a:lnTo>
                <a:lnTo>
                  <a:pt x="278606" y="973932"/>
                </a:lnTo>
                <a:lnTo>
                  <a:pt x="300038" y="981075"/>
                </a:lnTo>
                <a:lnTo>
                  <a:pt x="316706" y="1004888"/>
                </a:lnTo>
                <a:lnTo>
                  <a:pt x="326231" y="1023938"/>
                </a:lnTo>
                <a:lnTo>
                  <a:pt x="347663" y="1035844"/>
                </a:lnTo>
                <a:lnTo>
                  <a:pt x="402431" y="1038225"/>
                </a:lnTo>
                <a:lnTo>
                  <a:pt x="407194" y="1014413"/>
                </a:lnTo>
                <a:lnTo>
                  <a:pt x="411956" y="985838"/>
                </a:lnTo>
                <a:lnTo>
                  <a:pt x="428625" y="959644"/>
                </a:lnTo>
                <a:lnTo>
                  <a:pt x="535781" y="912019"/>
                </a:lnTo>
                <a:lnTo>
                  <a:pt x="557213" y="931069"/>
                </a:lnTo>
                <a:lnTo>
                  <a:pt x="566738" y="1004888"/>
                </a:lnTo>
                <a:lnTo>
                  <a:pt x="631031" y="1019175"/>
                </a:lnTo>
                <a:lnTo>
                  <a:pt x="669131" y="1019175"/>
                </a:lnTo>
                <a:lnTo>
                  <a:pt x="700088" y="995363"/>
                </a:lnTo>
                <a:lnTo>
                  <a:pt x="750094" y="978694"/>
                </a:lnTo>
                <a:lnTo>
                  <a:pt x="771525" y="985838"/>
                </a:lnTo>
                <a:lnTo>
                  <a:pt x="812006" y="1028700"/>
                </a:lnTo>
                <a:lnTo>
                  <a:pt x="826294" y="1028700"/>
                </a:lnTo>
                <a:lnTo>
                  <a:pt x="850106" y="992982"/>
                </a:lnTo>
                <a:lnTo>
                  <a:pt x="871538" y="966788"/>
                </a:lnTo>
                <a:lnTo>
                  <a:pt x="902494" y="959644"/>
                </a:lnTo>
                <a:lnTo>
                  <a:pt x="928688" y="964407"/>
                </a:lnTo>
                <a:lnTo>
                  <a:pt x="981075" y="995363"/>
                </a:lnTo>
                <a:lnTo>
                  <a:pt x="1047750" y="995363"/>
                </a:lnTo>
                <a:lnTo>
                  <a:pt x="1100138" y="1012032"/>
                </a:lnTo>
                <a:lnTo>
                  <a:pt x="1202531" y="862013"/>
                </a:lnTo>
                <a:lnTo>
                  <a:pt x="1243013" y="876300"/>
                </a:lnTo>
                <a:lnTo>
                  <a:pt x="1331119" y="752475"/>
                </a:lnTo>
                <a:lnTo>
                  <a:pt x="1269206" y="695325"/>
                </a:lnTo>
                <a:lnTo>
                  <a:pt x="1269206" y="685800"/>
                </a:lnTo>
                <a:lnTo>
                  <a:pt x="1364456" y="683419"/>
                </a:lnTo>
                <a:lnTo>
                  <a:pt x="1407319" y="700088"/>
                </a:lnTo>
                <a:lnTo>
                  <a:pt x="1431131" y="657225"/>
                </a:lnTo>
                <a:lnTo>
                  <a:pt x="1531144" y="623888"/>
                </a:lnTo>
                <a:lnTo>
                  <a:pt x="1578769" y="588169"/>
                </a:lnTo>
                <a:lnTo>
                  <a:pt x="1583531" y="564357"/>
                </a:lnTo>
                <a:lnTo>
                  <a:pt x="1564481" y="557213"/>
                </a:lnTo>
                <a:lnTo>
                  <a:pt x="1547813" y="466725"/>
                </a:lnTo>
                <a:lnTo>
                  <a:pt x="1519238" y="433388"/>
                </a:lnTo>
                <a:lnTo>
                  <a:pt x="1443038" y="426244"/>
                </a:lnTo>
                <a:lnTo>
                  <a:pt x="1431131" y="404813"/>
                </a:lnTo>
                <a:lnTo>
                  <a:pt x="1412081" y="388144"/>
                </a:lnTo>
                <a:lnTo>
                  <a:pt x="1373981" y="385763"/>
                </a:lnTo>
                <a:lnTo>
                  <a:pt x="1323975" y="342900"/>
                </a:lnTo>
                <a:lnTo>
                  <a:pt x="1276350" y="383382"/>
                </a:lnTo>
                <a:lnTo>
                  <a:pt x="1252538" y="383382"/>
                </a:lnTo>
                <a:lnTo>
                  <a:pt x="1219200" y="340519"/>
                </a:lnTo>
                <a:lnTo>
                  <a:pt x="1171575" y="340519"/>
                </a:lnTo>
                <a:lnTo>
                  <a:pt x="1135856" y="311944"/>
                </a:lnTo>
                <a:lnTo>
                  <a:pt x="1095375" y="319088"/>
                </a:lnTo>
                <a:lnTo>
                  <a:pt x="992981" y="309563"/>
                </a:lnTo>
                <a:lnTo>
                  <a:pt x="940594" y="326232"/>
                </a:lnTo>
                <a:lnTo>
                  <a:pt x="919163" y="304800"/>
                </a:lnTo>
                <a:lnTo>
                  <a:pt x="904875" y="302419"/>
                </a:lnTo>
                <a:lnTo>
                  <a:pt x="900113" y="269082"/>
                </a:lnTo>
                <a:lnTo>
                  <a:pt x="895350" y="261938"/>
                </a:lnTo>
                <a:lnTo>
                  <a:pt x="845344" y="297657"/>
                </a:lnTo>
                <a:lnTo>
                  <a:pt x="833438" y="345282"/>
                </a:lnTo>
                <a:lnTo>
                  <a:pt x="850106" y="369094"/>
                </a:lnTo>
                <a:lnTo>
                  <a:pt x="850106" y="438150"/>
                </a:lnTo>
                <a:lnTo>
                  <a:pt x="876300" y="450057"/>
                </a:lnTo>
                <a:lnTo>
                  <a:pt x="881063" y="469107"/>
                </a:lnTo>
                <a:lnTo>
                  <a:pt x="864394" y="495300"/>
                </a:lnTo>
                <a:lnTo>
                  <a:pt x="842963" y="495300"/>
                </a:lnTo>
                <a:lnTo>
                  <a:pt x="821531" y="447675"/>
                </a:lnTo>
                <a:lnTo>
                  <a:pt x="778669" y="433388"/>
                </a:lnTo>
                <a:lnTo>
                  <a:pt x="771525" y="414338"/>
                </a:lnTo>
                <a:lnTo>
                  <a:pt x="807244" y="340519"/>
                </a:lnTo>
                <a:lnTo>
                  <a:pt x="826294" y="269082"/>
                </a:lnTo>
                <a:lnTo>
                  <a:pt x="842963" y="259557"/>
                </a:lnTo>
                <a:lnTo>
                  <a:pt x="883444" y="192882"/>
                </a:lnTo>
                <a:lnTo>
                  <a:pt x="931069" y="171450"/>
                </a:lnTo>
                <a:lnTo>
                  <a:pt x="935831" y="140494"/>
                </a:lnTo>
                <a:lnTo>
                  <a:pt x="950119" y="123825"/>
                </a:lnTo>
                <a:lnTo>
                  <a:pt x="945356" y="83344"/>
                </a:lnTo>
                <a:lnTo>
                  <a:pt x="890588" y="69057"/>
                </a:lnTo>
                <a:lnTo>
                  <a:pt x="864394" y="38100"/>
                </a:lnTo>
                <a:lnTo>
                  <a:pt x="792956" y="33338"/>
                </a:lnTo>
                <a:lnTo>
                  <a:pt x="759619" y="0"/>
                </a:lnTo>
                <a:lnTo>
                  <a:pt x="757238" y="30957"/>
                </a:lnTo>
                <a:lnTo>
                  <a:pt x="745331" y="52388"/>
                </a:lnTo>
                <a:lnTo>
                  <a:pt x="635794" y="114300"/>
                </a:lnTo>
                <a:lnTo>
                  <a:pt x="642938" y="135732"/>
                </a:lnTo>
                <a:lnTo>
                  <a:pt x="561975" y="138113"/>
                </a:lnTo>
                <a:lnTo>
                  <a:pt x="495300" y="185738"/>
                </a:lnTo>
                <a:lnTo>
                  <a:pt x="483394" y="202407"/>
                </a:lnTo>
                <a:lnTo>
                  <a:pt x="485775" y="233363"/>
                </a:lnTo>
                <a:lnTo>
                  <a:pt x="552450" y="257175"/>
                </a:lnTo>
                <a:lnTo>
                  <a:pt x="571500" y="283369"/>
                </a:lnTo>
                <a:lnTo>
                  <a:pt x="597694" y="307182"/>
                </a:lnTo>
                <a:lnTo>
                  <a:pt x="597694" y="321469"/>
                </a:lnTo>
                <a:lnTo>
                  <a:pt x="573881" y="321469"/>
                </a:lnTo>
                <a:lnTo>
                  <a:pt x="566738" y="330994"/>
                </a:lnTo>
                <a:lnTo>
                  <a:pt x="557213" y="400050"/>
                </a:lnTo>
                <a:lnTo>
                  <a:pt x="538163" y="426244"/>
                </a:lnTo>
                <a:lnTo>
                  <a:pt x="523875" y="490538"/>
                </a:lnTo>
                <a:lnTo>
                  <a:pt x="495300" y="500063"/>
                </a:lnTo>
                <a:lnTo>
                  <a:pt x="454819" y="481013"/>
                </a:lnTo>
                <a:lnTo>
                  <a:pt x="428625" y="471488"/>
                </a:lnTo>
                <a:lnTo>
                  <a:pt x="428625" y="471488"/>
                </a:lnTo>
                <a:lnTo>
                  <a:pt x="392906" y="478632"/>
                </a:lnTo>
                <a:lnTo>
                  <a:pt x="388144" y="502444"/>
                </a:lnTo>
                <a:lnTo>
                  <a:pt x="352425" y="507207"/>
                </a:lnTo>
                <a:lnTo>
                  <a:pt x="319088" y="466725"/>
                </a:lnTo>
                <a:lnTo>
                  <a:pt x="316706" y="442913"/>
                </a:lnTo>
                <a:lnTo>
                  <a:pt x="326231" y="407194"/>
                </a:lnTo>
                <a:lnTo>
                  <a:pt x="345281" y="383382"/>
                </a:lnTo>
                <a:lnTo>
                  <a:pt x="359569" y="369094"/>
                </a:lnTo>
                <a:lnTo>
                  <a:pt x="345281" y="357188"/>
                </a:lnTo>
                <a:lnTo>
                  <a:pt x="302419" y="366713"/>
                </a:lnTo>
                <a:lnTo>
                  <a:pt x="266700" y="352425"/>
                </a:lnTo>
                <a:lnTo>
                  <a:pt x="242888" y="342900"/>
                </a:lnTo>
                <a:lnTo>
                  <a:pt x="211931" y="328613"/>
                </a:lnTo>
                <a:lnTo>
                  <a:pt x="154781" y="392907"/>
                </a:lnTo>
                <a:lnTo>
                  <a:pt x="157163" y="435769"/>
                </a:lnTo>
                <a:lnTo>
                  <a:pt x="190500" y="466725"/>
                </a:lnTo>
                <a:lnTo>
                  <a:pt x="169069" y="578644"/>
                </a:lnTo>
                <a:lnTo>
                  <a:pt x="138113" y="604838"/>
                </a:lnTo>
                <a:lnTo>
                  <a:pt x="130969" y="650082"/>
                </a:lnTo>
                <a:lnTo>
                  <a:pt x="85725" y="661988"/>
                </a:lnTo>
                <a:lnTo>
                  <a:pt x="80963" y="688182"/>
                </a:lnTo>
                <a:lnTo>
                  <a:pt x="11906" y="721519"/>
                </a:lnTo>
                <a:lnTo>
                  <a:pt x="0" y="738188"/>
                </a:lnTo>
                <a:lnTo>
                  <a:pt x="16669" y="771525"/>
                </a:lnTo>
                <a:lnTo>
                  <a:pt x="33338" y="84058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9656448" y="3256916"/>
            <a:ext cx="766762" cy="592138"/>
          </a:xfrm>
          <a:custGeom>
            <a:avLst/>
            <a:gdLst>
              <a:gd name="connsiteX0" fmla="*/ 0 w 766763"/>
              <a:gd name="connsiteY0" fmla="*/ 559594 h 592932"/>
              <a:gd name="connsiteX1" fmla="*/ 97631 w 766763"/>
              <a:gd name="connsiteY1" fmla="*/ 564357 h 592932"/>
              <a:gd name="connsiteX2" fmla="*/ 111919 w 766763"/>
              <a:gd name="connsiteY2" fmla="*/ 573882 h 592932"/>
              <a:gd name="connsiteX3" fmla="*/ 123825 w 766763"/>
              <a:gd name="connsiteY3" fmla="*/ 571500 h 592932"/>
              <a:gd name="connsiteX4" fmla="*/ 154781 w 766763"/>
              <a:gd name="connsiteY4" fmla="*/ 592932 h 592932"/>
              <a:gd name="connsiteX5" fmla="*/ 192881 w 766763"/>
              <a:gd name="connsiteY5" fmla="*/ 566738 h 592932"/>
              <a:gd name="connsiteX6" fmla="*/ 192881 w 766763"/>
              <a:gd name="connsiteY6" fmla="*/ 566738 h 592932"/>
              <a:gd name="connsiteX7" fmla="*/ 269081 w 766763"/>
              <a:gd name="connsiteY7" fmla="*/ 588169 h 592932"/>
              <a:gd name="connsiteX8" fmla="*/ 290513 w 766763"/>
              <a:gd name="connsiteY8" fmla="*/ 550069 h 592932"/>
              <a:gd name="connsiteX9" fmla="*/ 350044 w 766763"/>
              <a:gd name="connsiteY9" fmla="*/ 550069 h 592932"/>
              <a:gd name="connsiteX10" fmla="*/ 385763 w 766763"/>
              <a:gd name="connsiteY10" fmla="*/ 523875 h 592932"/>
              <a:gd name="connsiteX11" fmla="*/ 414338 w 766763"/>
              <a:gd name="connsiteY11" fmla="*/ 521494 h 592932"/>
              <a:gd name="connsiteX12" fmla="*/ 464344 w 766763"/>
              <a:gd name="connsiteY12" fmla="*/ 540544 h 592932"/>
              <a:gd name="connsiteX13" fmla="*/ 497681 w 766763"/>
              <a:gd name="connsiteY13" fmla="*/ 561975 h 592932"/>
              <a:gd name="connsiteX14" fmla="*/ 550069 w 766763"/>
              <a:gd name="connsiteY14" fmla="*/ 528638 h 592932"/>
              <a:gd name="connsiteX15" fmla="*/ 590550 w 766763"/>
              <a:gd name="connsiteY15" fmla="*/ 533400 h 592932"/>
              <a:gd name="connsiteX16" fmla="*/ 604838 w 766763"/>
              <a:gd name="connsiteY16" fmla="*/ 464344 h 592932"/>
              <a:gd name="connsiteX17" fmla="*/ 602456 w 766763"/>
              <a:gd name="connsiteY17" fmla="*/ 445294 h 592932"/>
              <a:gd name="connsiteX18" fmla="*/ 688181 w 766763"/>
              <a:gd name="connsiteY18" fmla="*/ 395288 h 592932"/>
              <a:gd name="connsiteX19" fmla="*/ 702469 w 766763"/>
              <a:gd name="connsiteY19" fmla="*/ 381000 h 592932"/>
              <a:gd name="connsiteX20" fmla="*/ 762000 w 766763"/>
              <a:gd name="connsiteY20" fmla="*/ 361950 h 592932"/>
              <a:gd name="connsiteX21" fmla="*/ 762000 w 766763"/>
              <a:gd name="connsiteY21" fmla="*/ 316707 h 592932"/>
              <a:gd name="connsiteX22" fmla="*/ 733425 w 766763"/>
              <a:gd name="connsiteY22" fmla="*/ 307182 h 592932"/>
              <a:gd name="connsiteX23" fmla="*/ 719138 w 766763"/>
              <a:gd name="connsiteY23" fmla="*/ 283369 h 592932"/>
              <a:gd name="connsiteX24" fmla="*/ 726281 w 766763"/>
              <a:gd name="connsiteY24" fmla="*/ 254794 h 592932"/>
              <a:gd name="connsiteX25" fmla="*/ 762000 w 766763"/>
              <a:gd name="connsiteY25" fmla="*/ 245269 h 592932"/>
              <a:gd name="connsiteX26" fmla="*/ 766763 w 766763"/>
              <a:gd name="connsiteY26" fmla="*/ 223838 h 592932"/>
              <a:gd name="connsiteX27" fmla="*/ 754856 w 766763"/>
              <a:gd name="connsiteY27" fmla="*/ 214313 h 592932"/>
              <a:gd name="connsiteX28" fmla="*/ 754856 w 766763"/>
              <a:gd name="connsiteY28" fmla="*/ 183357 h 592932"/>
              <a:gd name="connsiteX29" fmla="*/ 650081 w 766763"/>
              <a:gd name="connsiteY29" fmla="*/ 214313 h 592932"/>
              <a:gd name="connsiteX30" fmla="*/ 631031 w 766763"/>
              <a:gd name="connsiteY30" fmla="*/ 214313 h 592932"/>
              <a:gd name="connsiteX31" fmla="*/ 592931 w 766763"/>
              <a:gd name="connsiteY31" fmla="*/ 180975 h 592932"/>
              <a:gd name="connsiteX32" fmla="*/ 561975 w 766763"/>
              <a:gd name="connsiteY32" fmla="*/ 188119 h 592932"/>
              <a:gd name="connsiteX33" fmla="*/ 540544 w 766763"/>
              <a:gd name="connsiteY33" fmla="*/ 202407 h 592932"/>
              <a:gd name="connsiteX34" fmla="*/ 509588 w 766763"/>
              <a:gd name="connsiteY34" fmla="*/ 195263 h 592932"/>
              <a:gd name="connsiteX35" fmla="*/ 473869 w 766763"/>
              <a:gd name="connsiteY35" fmla="*/ 190500 h 592932"/>
              <a:gd name="connsiteX36" fmla="*/ 414338 w 766763"/>
              <a:gd name="connsiteY36" fmla="*/ 185738 h 592932"/>
              <a:gd name="connsiteX37" fmla="*/ 392906 w 766763"/>
              <a:gd name="connsiteY37" fmla="*/ 154782 h 592932"/>
              <a:gd name="connsiteX38" fmla="*/ 371475 w 766763"/>
              <a:gd name="connsiteY38" fmla="*/ 126207 h 592932"/>
              <a:gd name="connsiteX39" fmla="*/ 342900 w 766763"/>
              <a:gd name="connsiteY39" fmla="*/ 126207 h 592932"/>
              <a:gd name="connsiteX40" fmla="*/ 311944 w 766763"/>
              <a:gd name="connsiteY40" fmla="*/ 142875 h 592932"/>
              <a:gd name="connsiteX41" fmla="*/ 283369 w 766763"/>
              <a:gd name="connsiteY41" fmla="*/ 135732 h 592932"/>
              <a:gd name="connsiteX42" fmla="*/ 259556 w 766763"/>
              <a:gd name="connsiteY42" fmla="*/ 97632 h 592932"/>
              <a:gd name="connsiteX43" fmla="*/ 233363 w 766763"/>
              <a:gd name="connsiteY43" fmla="*/ 76200 h 592932"/>
              <a:gd name="connsiteX44" fmla="*/ 221456 w 766763"/>
              <a:gd name="connsiteY44" fmla="*/ 73819 h 592932"/>
              <a:gd name="connsiteX45" fmla="*/ 180975 w 766763"/>
              <a:gd name="connsiteY45" fmla="*/ 21432 h 592932"/>
              <a:gd name="connsiteX46" fmla="*/ 159544 w 766763"/>
              <a:gd name="connsiteY46" fmla="*/ 0 h 592932"/>
              <a:gd name="connsiteX47" fmla="*/ 107156 w 766763"/>
              <a:gd name="connsiteY47" fmla="*/ 2382 h 592932"/>
              <a:gd name="connsiteX48" fmla="*/ 83344 w 766763"/>
              <a:gd name="connsiteY48" fmla="*/ 42863 h 592932"/>
              <a:gd name="connsiteX49" fmla="*/ 85725 w 766763"/>
              <a:gd name="connsiteY49" fmla="*/ 69057 h 592932"/>
              <a:gd name="connsiteX50" fmla="*/ 104775 w 766763"/>
              <a:gd name="connsiteY50" fmla="*/ 90488 h 592932"/>
              <a:gd name="connsiteX51" fmla="*/ 116681 w 766763"/>
              <a:gd name="connsiteY51" fmla="*/ 102394 h 592932"/>
              <a:gd name="connsiteX52" fmla="*/ 145256 w 766763"/>
              <a:gd name="connsiteY52" fmla="*/ 109538 h 592932"/>
              <a:gd name="connsiteX53" fmla="*/ 161925 w 766763"/>
              <a:gd name="connsiteY53" fmla="*/ 121444 h 592932"/>
              <a:gd name="connsiteX54" fmla="*/ 159544 w 766763"/>
              <a:gd name="connsiteY54" fmla="*/ 138113 h 592932"/>
              <a:gd name="connsiteX55" fmla="*/ 104775 w 766763"/>
              <a:gd name="connsiteY55" fmla="*/ 200025 h 592932"/>
              <a:gd name="connsiteX56" fmla="*/ 107156 w 766763"/>
              <a:gd name="connsiteY56" fmla="*/ 245269 h 592932"/>
              <a:gd name="connsiteX57" fmla="*/ 140494 w 766763"/>
              <a:gd name="connsiteY57" fmla="*/ 300038 h 592932"/>
              <a:gd name="connsiteX58" fmla="*/ 166688 w 766763"/>
              <a:gd name="connsiteY58" fmla="*/ 338138 h 592932"/>
              <a:gd name="connsiteX59" fmla="*/ 133350 w 766763"/>
              <a:gd name="connsiteY59" fmla="*/ 381000 h 592932"/>
              <a:gd name="connsiteX60" fmla="*/ 80963 w 766763"/>
              <a:gd name="connsiteY60" fmla="*/ 359569 h 592932"/>
              <a:gd name="connsiteX61" fmla="*/ 50006 w 766763"/>
              <a:gd name="connsiteY61" fmla="*/ 404813 h 592932"/>
              <a:gd name="connsiteX62" fmla="*/ 19050 w 766763"/>
              <a:gd name="connsiteY62" fmla="*/ 421482 h 592932"/>
              <a:gd name="connsiteX63" fmla="*/ 4763 w 766763"/>
              <a:gd name="connsiteY63" fmla="*/ 457200 h 592932"/>
              <a:gd name="connsiteX64" fmla="*/ 0 w 766763"/>
              <a:gd name="connsiteY64" fmla="*/ 559594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766763" h="592932">
                <a:moveTo>
                  <a:pt x="0" y="559594"/>
                </a:moveTo>
                <a:lnTo>
                  <a:pt x="97631" y="564357"/>
                </a:lnTo>
                <a:lnTo>
                  <a:pt x="111919" y="573882"/>
                </a:lnTo>
                <a:lnTo>
                  <a:pt x="123825" y="571500"/>
                </a:lnTo>
                <a:lnTo>
                  <a:pt x="154781" y="592932"/>
                </a:lnTo>
                <a:lnTo>
                  <a:pt x="192881" y="566738"/>
                </a:lnTo>
                <a:lnTo>
                  <a:pt x="192881" y="566738"/>
                </a:lnTo>
                <a:lnTo>
                  <a:pt x="269081" y="588169"/>
                </a:lnTo>
                <a:lnTo>
                  <a:pt x="290513" y="550069"/>
                </a:lnTo>
                <a:lnTo>
                  <a:pt x="350044" y="550069"/>
                </a:lnTo>
                <a:lnTo>
                  <a:pt x="385763" y="523875"/>
                </a:lnTo>
                <a:lnTo>
                  <a:pt x="414338" y="521494"/>
                </a:lnTo>
                <a:lnTo>
                  <a:pt x="464344" y="540544"/>
                </a:lnTo>
                <a:lnTo>
                  <a:pt x="497681" y="561975"/>
                </a:lnTo>
                <a:lnTo>
                  <a:pt x="550069" y="528638"/>
                </a:lnTo>
                <a:lnTo>
                  <a:pt x="590550" y="533400"/>
                </a:lnTo>
                <a:lnTo>
                  <a:pt x="604838" y="464344"/>
                </a:lnTo>
                <a:lnTo>
                  <a:pt x="602456" y="445294"/>
                </a:lnTo>
                <a:lnTo>
                  <a:pt x="688181" y="395288"/>
                </a:lnTo>
                <a:lnTo>
                  <a:pt x="702469" y="381000"/>
                </a:lnTo>
                <a:lnTo>
                  <a:pt x="762000" y="361950"/>
                </a:lnTo>
                <a:lnTo>
                  <a:pt x="762000" y="316707"/>
                </a:lnTo>
                <a:lnTo>
                  <a:pt x="733425" y="307182"/>
                </a:lnTo>
                <a:lnTo>
                  <a:pt x="719138" y="283369"/>
                </a:lnTo>
                <a:lnTo>
                  <a:pt x="726281" y="254794"/>
                </a:lnTo>
                <a:lnTo>
                  <a:pt x="762000" y="245269"/>
                </a:lnTo>
                <a:lnTo>
                  <a:pt x="766763" y="223838"/>
                </a:lnTo>
                <a:lnTo>
                  <a:pt x="754856" y="214313"/>
                </a:lnTo>
                <a:lnTo>
                  <a:pt x="754856" y="183357"/>
                </a:lnTo>
                <a:lnTo>
                  <a:pt x="650081" y="214313"/>
                </a:lnTo>
                <a:lnTo>
                  <a:pt x="631031" y="214313"/>
                </a:lnTo>
                <a:lnTo>
                  <a:pt x="592931" y="180975"/>
                </a:lnTo>
                <a:lnTo>
                  <a:pt x="561975" y="188119"/>
                </a:lnTo>
                <a:lnTo>
                  <a:pt x="540544" y="202407"/>
                </a:lnTo>
                <a:lnTo>
                  <a:pt x="509588" y="195263"/>
                </a:lnTo>
                <a:lnTo>
                  <a:pt x="473869" y="190500"/>
                </a:lnTo>
                <a:lnTo>
                  <a:pt x="414338" y="185738"/>
                </a:lnTo>
                <a:lnTo>
                  <a:pt x="392906" y="154782"/>
                </a:lnTo>
                <a:lnTo>
                  <a:pt x="371475" y="126207"/>
                </a:lnTo>
                <a:lnTo>
                  <a:pt x="342900" y="126207"/>
                </a:lnTo>
                <a:lnTo>
                  <a:pt x="311944" y="142875"/>
                </a:lnTo>
                <a:lnTo>
                  <a:pt x="283369" y="135732"/>
                </a:lnTo>
                <a:lnTo>
                  <a:pt x="259556" y="97632"/>
                </a:lnTo>
                <a:lnTo>
                  <a:pt x="233363" y="76200"/>
                </a:lnTo>
                <a:lnTo>
                  <a:pt x="221456" y="73819"/>
                </a:lnTo>
                <a:lnTo>
                  <a:pt x="180975" y="21432"/>
                </a:lnTo>
                <a:lnTo>
                  <a:pt x="159544" y="0"/>
                </a:lnTo>
                <a:lnTo>
                  <a:pt x="107156" y="2382"/>
                </a:lnTo>
                <a:lnTo>
                  <a:pt x="83344" y="42863"/>
                </a:lnTo>
                <a:lnTo>
                  <a:pt x="85725" y="69057"/>
                </a:lnTo>
                <a:lnTo>
                  <a:pt x="104775" y="90488"/>
                </a:lnTo>
                <a:lnTo>
                  <a:pt x="116681" y="102394"/>
                </a:lnTo>
                <a:lnTo>
                  <a:pt x="145256" y="109538"/>
                </a:lnTo>
                <a:lnTo>
                  <a:pt x="161925" y="121444"/>
                </a:lnTo>
                <a:lnTo>
                  <a:pt x="159544" y="138113"/>
                </a:lnTo>
                <a:lnTo>
                  <a:pt x="104775" y="200025"/>
                </a:lnTo>
                <a:lnTo>
                  <a:pt x="107156" y="245269"/>
                </a:lnTo>
                <a:lnTo>
                  <a:pt x="140494" y="300038"/>
                </a:lnTo>
                <a:lnTo>
                  <a:pt x="166688" y="338138"/>
                </a:lnTo>
                <a:lnTo>
                  <a:pt x="133350" y="381000"/>
                </a:lnTo>
                <a:lnTo>
                  <a:pt x="80963" y="359569"/>
                </a:lnTo>
                <a:lnTo>
                  <a:pt x="50006" y="404813"/>
                </a:lnTo>
                <a:lnTo>
                  <a:pt x="19050" y="421482"/>
                </a:lnTo>
                <a:lnTo>
                  <a:pt x="4763" y="457200"/>
                </a:lnTo>
                <a:lnTo>
                  <a:pt x="0" y="55959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10440673" y="3153729"/>
            <a:ext cx="128587" cy="190500"/>
          </a:xfrm>
          <a:custGeom>
            <a:avLst/>
            <a:gdLst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5250 w 128588"/>
              <a:gd name="connsiteY8" fmla="*/ 142875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0488 w 128588"/>
              <a:gd name="connsiteY8" fmla="*/ 171450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8118"/>
              <a:gd name="connsiteX1" fmla="*/ 16669 w 128588"/>
              <a:gd name="connsiteY1" fmla="*/ 71437 h 188118"/>
              <a:gd name="connsiteX2" fmla="*/ 16669 w 128588"/>
              <a:gd name="connsiteY2" fmla="*/ 95250 h 188118"/>
              <a:gd name="connsiteX3" fmla="*/ 4763 w 128588"/>
              <a:gd name="connsiteY3" fmla="*/ 114300 h 188118"/>
              <a:gd name="connsiteX4" fmla="*/ 0 w 128588"/>
              <a:gd name="connsiteY4" fmla="*/ 169068 h 188118"/>
              <a:gd name="connsiteX5" fmla="*/ 26194 w 128588"/>
              <a:gd name="connsiteY5" fmla="*/ 183356 h 188118"/>
              <a:gd name="connsiteX6" fmla="*/ 61913 w 128588"/>
              <a:gd name="connsiteY6" fmla="*/ 178593 h 188118"/>
              <a:gd name="connsiteX7" fmla="*/ 66675 w 128588"/>
              <a:gd name="connsiteY7" fmla="*/ 188118 h 188118"/>
              <a:gd name="connsiteX8" fmla="*/ 90488 w 128588"/>
              <a:gd name="connsiteY8" fmla="*/ 171450 h 188118"/>
              <a:gd name="connsiteX9" fmla="*/ 128588 w 128588"/>
              <a:gd name="connsiteY9" fmla="*/ 107156 h 188118"/>
              <a:gd name="connsiteX10" fmla="*/ 119063 w 128588"/>
              <a:gd name="connsiteY10" fmla="*/ 85725 h 188118"/>
              <a:gd name="connsiteX11" fmla="*/ 114300 w 128588"/>
              <a:gd name="connsiteY11" fmla="*/ 28575 h 188118"/>
              <a:gd name="connsiteX12" fmla="*/ 88107 w 128588"/>
              <a:gd name="connsiteY12" fmla="*/ 7143 h 188118"/>
              <a:gd name="connsiteX13" fmla="*/ 54769 w 128588"/>
              <a:gd name="connsiteY13" fmla="*/ 0 h 188118"/>
              <a:gd name="connsiteX14" fmla="*/ 2382 w 128588"/>
              <a:gd name="connsiteY14" fmla="*/ 11906 h 188118"/>
              <a:gd name="connsiteX0" fmla="*/ 2382 w 128588"/>
              <a:gd name="connsiteY0" fmla="*/ 11906 h 190940"/>
              <a:gd name="connsiteX1" fmla="*/ 16669 w 128588"/>
              <a:gd name="connsiteY1" fmla="*/ 71437 h 190940"/>
              <a:gd name="connsiteX2" fmla="*/ 16669 w 128588"/>
              <a:gd name="connsiteY2" fmla="*/ 95250 h 190940"/>
              <a:gd name="connsiteX3" fmla="*/ 4763 w 128588"/>
              <a:gd name="connsiteY3" fmla="*/ 114300 h 190940"/>
              <a:gd name="connsiteX4" fmla="*/ 0 w 128588"/>
              <a:gd name="connsiteY4" fmla="*/ 169068 h 190940"/>
              <a:gd name="connsiteX5" fmla="*/ 26194 w 128588"/>
              <a:gd name="connsiteY5" fmla="*/ 183356 h 190940"/>
              <a:gd name="connsiteX6" fmla="*/ 57151 w 128588"/>
              <a:gd name="connsiteY6" fmla="*/ 190499 h 190940"/>
              <a:gd name="connsiteX7" fmla="*/ 66675 w 128588"/>
              <a:gd name="connsiteY7" fmla="*/ 188118 h 190940"/>
              <a:gd name="connsiteX8" fmla="*/ 90488 w 128588"/>
              <a:gd name="connsiteY8" fmla="*/ 171450 h 190940"/>
              <a:gd name="connsiteX9" fmla="*/ 128588 w 128588"/>
              <a:gd name="connsiteY9" fmla="*/ 107156 h 190940"/>
              <a:gd name="connsiteX10" fmla="*/ 119063 w 128588"/>
              <a:gd name="connsiteY10" fmla="*/ 85725 h 190940"/>
              <a:gd name="connsiteX11" fmla="*/ 114300 w 128588"/>
              <a:gd name="connsiteY11" fmla="*/ 28575 h 190940"/>
              <a:gd name="connsiteX12" fmla="*/ 88107 w 128588"/>
              <a:gd name="connsiteY12" fmla="*/ 7143 h 190940"/>
              <a:gd name="connsiteX13" fmla="*/ 54769 w 128588"/>
              <a:gd name="connsiteY13" fmla="*/ 0 h 190940"/>
              <a:gd name="connsiteX14" fmla="*/ 2382 w 128588"/>
              <a:gd name="connsiteY14" fmla="*/ 11906 h 19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588" h="190940">
                <a:moveTo>
                  <a:pt x="2382" y="11906"/>
                </a:moveTo>
                <a:lnTo>
                  <a:pt x="16669" y="71437"/>
                </a:lnTo>
                <a:lnTo>
                  <a:pt x="16669" y="95250"/>
                </a:lnTo>
                <a:lnTo>
                  <a:pt x="4763" y="114300"/>
                </a:lnTo>
                <a:lnTo>
                  <a:pt x="0" y="169068"/>
                </a:lnTo>
                <a:lnTo>
                  <a:pt x="26194" y="183356"/>
                </a:lnTo>
                <a:cubicBezTo>
                  <a:pt x="38100" y="181768"/>
                  <a:pt x="50404" y="189705"/>
                  <a:pt x="57151" y="190499"/>
                </a:cubicBezTo>
                <a:cubicBezTo>
                  <a:pt x="63898" y="191293"/>
                  <a:pt x="61119" y="191293"/>
                  <a:pt x="66675" y="188118"/>
                </a:cubicBezTo>
                <a:cubicBezTo>
                  <a:pt x="72231" y="184943"/>
                  <a:pt x="80169" y="184944"/>
                  <a:pt x="90488" y="171450"/>
                </a:cubicBezTo>
                <a:cubicBezTo>
                  <a:pt x="100807" y="157956"/>
                  <a:pt x="115888" y="128587"/>
                  <a:pt x="128588" y="107156"/>
                </a:cubicBezTo>
                <a:lnTo>
                  <a:pt x="119063" y="85725"/>
                </a:lnTo>
                <a:lnTo>
                  <a:pt x="114300" y="28575"/>
                </a:lnTo>
                <a:lnTo>
                  <a:pt x="88107" y="7143"/>
                </a:lnTo>
                <a:lnTo>
                  <a:pt x="54769" y="0"/>
                </a:lnTo>
                <a:lnTo>
                  <a:pt x="2382" y="119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10031098" y="3256916"/>
            <a:ext cx="763587" cy="1087438"/>
          </a:xfrm>
          <a:custGeom>
            <a:avLst/>
            <a:gdLst>
              <a:gd name="connsiteX0" fmla="*/ 319088 w 764382"/>
              <a:gd name="connsiteY0" fmla="*/ 392907 h 1088232"/>
              <a:gd name="connsiteX1" fmla="*/ 350044 w 764382"/>
              <a:gd name="connsiteY1" fmla="*/ 466725 h 1088232"/>
              <a:gd name="connsiteX2" fmla="*/ 340519 w 764382"/>
              <a:gd name="connsiteY2" fmla="*/ 509588 h 1088232"/>
              <a:gd name="connsiteX3" fmla="*/ 333375 w 764382"/>
              <a:gd name="connsiteY3" fmla="*/ 559594 h 1088232"/>
              <a:gd name="connsiteX4" fmla="*/ 247650 w 764382"/>
              <a:gd name="connsiteY4" fmla="*/ 633413 h 1088232"/>
              <a:gd name="connsiteX5" fmla="*/ 238125 w 764382"/>
              <a:gd name="connsiteY5" fmla="*/ 690563 h 1088232"/>
              <a:gd name="connsiteX6" fmla="*/ 135732 w 764382"/>
              <a:gd name="connsiteY6" fmla="*/ 711994 h 1088232"/>
              <a:gd name="connsiteX7" fmla="*/ 116682 w 764382"/>
              <a:gd name="connsiteY7" fmla="*/ 738188 h 1088232"/>
              <a:gd name="connsiteX8" fmla="*/ 30957 w 764382"/>
              <a:gd name="connsiteY8" fmla="*/ 707232 h 1088232"/>
              <a:gd name="connsiteX9" fmla="*/ 16669 w 764382"/>
              <a:gd name="connsiteY9" fmla="*/ 707232 h 1088232"/>
              <a:gd name="connsiteX10" fmla="*/ 7144 w 764382"/>
              <a:gd name="connsiteY10" fmla="*/ 735807 h 1088232"/>
              <a:gd name="connsiteX11" fmla="*/ 0 w 764382"/>
              <a:gd name="connsiteY11" fmla="*/ 752475 h 1088232"/>
              <a:gd name="connsiteX12" fmla="*/ 26194 w 764382"/>
              <a:gd name="connsiteY12" fmla="*/ 781050 h 1088232"/>
              <a:gd name="connsiteX13" fmla="*/ 45244 w 764382"/>
              <a:gd name="connsiteY13" fmla="*/ 778669 h 1088232"/>
              <a:gd name="connsiteX14" fmla="*/ 52388 w 764382"/>
              <a:gd name="connsiteY14" fmla="*/ 819150 h 1088232"/>
              <a:gd name="connsiteX15" fmla="*/ 66675 w 764382"/>
              <a:gd name="connsiteY15" fmla="*/ 840582 h 1088232"/>
              <a:gd name="connsiteX16" fmla="*/ 92869 w 764382"/>
              <a:gd name="connsiteY16" fmla="*/ 831057 h 1088232"/>
              <a:gd name="connsiteX17" fmla="*/ 109538 w 764382"/>
              <a:gd name="connsiteY17" fmla="*/ 819150 h 1088232"/>
              <a:gd name="connsiteX18" fmla="*/ 133350 w 764382"/>
              <a:gd name="connsiteY18" fmla="*/ 819150 h 1088232"/>
              <a:gd name="connsiteX19" fmla="*/ 142875 w 764382"/>
              <a:gd name="connsiteY19" fmla="*/ 912019 h 1088232"/>
              <a:gd name="connsiteX20" fmla="*/ 171450 w 764382"/>
              <a:gd name="connsiteY20" fmla="*/ 933450 h 1088232"/>
              <a:gd name="connsiteX21" fmla="*/ 180975 w 764382"/>
              <a:gd name="connsiteY21" fmla="*/ 966788 h 1088232"/>
              <a:gd name="connsiteX22" fmla="*/ 221457 w 764382"/>
              <a:gd name="connsiteY22" fmla="*/ 992982 h 1088232"/>
              <a:gd name="connsiteX23" fmla="*/ 254794 w 764382"/>
              <a:gd name="connsiteY23" fmla="*/ 1035844 h 1088232"/>
              <a:gd name="connsiteX24" fmla="*/ 280988 w 764382"/>
              <a:gd name="connsiteY24" fmla="*/ 1054894 h 1088232"/>
              <a:gd name="connsiteX25" fmla="*/ 307182 w 764382"/>
              <a:gd name="connsiteY25" fmla="*/ 1081088 h 1088232"/>
              <a:gd name="connsiteX26" fmla="*/ 319088 w 764382"/>
              <a:gd name="connsiteY26" fmla="*/ 1088232 h 1088232"/>
              <a:gd name="connsiteX27" fmla="*/ 347663 w 764382"/>
              <a:gd name="connsiteY27" fmla="*/ 1076325 h 1088232"/>
              <a:gd name="connsiteX28" fmla="*/ 357188 w 764382"/>
              <a:gd name="connsiteY28" fmla="*/ 1050132 h 1088232"/>
              <a:gd name="connsiteX29" fmla="*/ 392907 w 764382"/>
              <a:gd name="connsiteY29" fmla="*/ 1033463 h 1088232"/>
              <a:gd name="connsiteX30" fmla="*/ 414338 w 764382"/>
              <a:gd name="connsiteY30" fmla="*/ 1033463 h 1088232"/>
              <a:gd name="connsiteX31" fmla="*/ 438150 w 764382"/>
              <a:gd name="connsiteY31" fmla="*/ 1045369 h 1088232"/>
              <a:gd name="connsiteX32" fmla="*/ 461963 w 764382"/>
              <a:gd name="connsiteY32" fmla="*/ 1073944 h 1088232"/>
              <a:gd name="connsiteX33" fmla="*/ 461963 w 764382"/>
              <a:gd name="connsiteY33" fmla="*/ 1073944 h 1088232"/>
              <a:gd name="connsiteX34" fmla="*/ 511969 w 764382"/>
              <a:gd name="connsiteY34" fmla="*/ 1033463 h 1088232"/>
              <a:gd name="connsiteX35" fmla="*/ 547688 w 764382"/>
              <a:gd name="connsiteY35" fmla="*/ 1033463 h 1088232"/>
              <a:gd name="connsiteX36" fmla="*/ 585788 w 764382"/>
              <a:gd name="connsiteY36" fmla="*/ 1012032 h 1088232"/>
              <a:gd name="connsiteX37" fmla="*/ 583407 w 764382"/>
              <a:gd name="connsiteY37" fmla="*/ 964407 h 1088232"/>
              <a:gd name="connsiteX38" fmla="*/ 578644 w 764382"/>
              <a:gd name="connsiteY38" fmla="*/ 947738 h 1088232"/>
              <a:gd name="connsiteX39" fmla="*/ 583407 w 764382"/>
              <a:gd name="connsiteY39" fmla="*/ 902494 h 1088232"/>
              <a:gd name="connsiteX40" fmla="*/ 581025 w 764382"/>
              <a:gd name="connsiteY40" fmla="*/ 842963 h 1088232"/>
              <a:gd name="connsiteX41" fmla="*/ 573882 w 764382"/>
              <a:gd name="connsiteY41" fmla="*/ 812007 h 1088232"/>
              <a:gd name="connsiteX42" fmla="*/ 542925 w 764382"/>
              <a:gd name="connsiteY42" fmla="*/ 778669 h 1088232"/>
              <a:gd name="connsiteX43" fmla="*/ 526257 w 764382"/>
              <a:gd name="connsiteY43" fmla="*/ 762000 h 1088232"/>
              <a:gd name="connsiteX44" fmla="*/ 531019 w 764382"/>
              <a:gd name="connsiteY44" fmla="*/ 742950 h 1088232"/>
              <a:gd name="connsiteX45" fmla="*/ 526257 w 764382"/>
              <a:gd name="connsiteY45" fmla="*/ 726282 h 1088232"/>
              <a:gd name="connsiteX46" fmla="*/ 519113 w 764382"/>
              <a:gd name="connsiteY46" fmla="*/ 700088 h 1088232"/>
              <a:gd name="connsiteX47" fmla="*/ 531019 w 764382"/>
              <a:gd name="connsiteY47" fmla="*/ 673894 h 1088232"/>
              <a:gd name="connsiteX48" fmla="*/ 542925 w 764382"/>
              <a:gd name="connsiteY48" fmla="*/ 659607 h 1088232"/>
              <a:gd name="connsiteX49" fmla="*/ 528638 w 764382"/>
              <a:gd name="connsiteY49" fmla="*/ 640557 h 1088232"/>
              <a:gd name="connsiteX50" fmla="*/ 519113 w 764382"/>
              <a:gd name="connsiteY50" fmla="*/ 616744 h 1088232"/>
              <a:gd name="connsiteX51" fmla="*/ 502444 w 764382"/>
              <a:gd name="connsiteY51" fmla="*/ 611982 h 1088232"/>
              <a:gd name="connsiteX52" fmla="*/ 488157 w 764382"/>
              <a:gd name="connsiteY52" fmla="*/ 604838 h 1088232"/>
              <a:gd name="connsiteX53" fmla="*/ 481013 w 764382"/>
              <a:gd name="connsiteY53" fmla="*/ 607219 h 1088232"/>
              <a:gd name="connsiteX54" fmla="*/ 464344 w 764382"/>
              <a:gd name="connsiteY54" fmla="*/ 557213 h 1088232"/>
              <a:gd name="connsiteX55" fmla="*/ 450057 w 764382"/>
              <a:gd name="connsiteY55" fmla="*/ 540544 h 1088232"/>
              <a:gd name="connsiteX56" fmla="*/ 445294 w 764382"/>
              <a:gd name="connsiteY56" fmla="*/ 492919 h 1088232"/>
              <a:gd name="connsiteX57" fmla="*/ 464344 w 764382"/>
              <a:gd name="connsiteY57" fmla="*/ 473869 h 1088232"/>
              <a:gd name="connsiteX58" fmla="*/ 476250 w 764382"/>
              <a:gd name="connsiteY58" fmla="*/ 438150 h 1088232"/>
              <a:gd name="connsiteX59" fmla="*/ 528638 w 764382"/>
              <a:gd name="connsiteY59" fmla="*/ 428625 h 1088232"/>
              <a:gd name="connsiteX60" fmla="*/ 557213 w 764382"/>
              <a:gd name="connsiteY60" fmla="*/ 426244 h 1088232"/>
              <a:gd name="connsiteX61" fmla="*/ 559594 w 764382"/>
              <a:gd name="connsiteY61" fmla="*/ 395288 h 1088232"/>
              <a:gd name="connsiteX62" fmla="*/ 540544 w 764382"/>
              <a:gd name="connsiteY62" fmla="*/ 364332 h 1088232"/>
              <a:gd name="connsiteX63" fmla="*/ 521494 w 764382"/>
              <a:gd name="connsiteY63" fmla="*/ 364332 h 1088232"/>
              <a:gd name="connsiteX64" fmla="*/ 497682 w 764382"/>
              <a:gd name="connsiteY64" fmla="*/ 335757 h 1088232"/>
              <a:gd name="connsiteX65" fmla="*/ 461963 w 764382"/>
              <a:gd name="connsiteY65" fmla="*/ 323850 h 1088232"/>
              <a:gd name="connsiteX66" fmla="*/ 433388 w 764382"/>
              <a:gd name="connsiteY66" fmla="*/ 319088 h 1088232"/>
              <a:gd name="connsiteX67" fmla="*/ 445294 w 764382"/>
              <a:gd name="connsiteY67" fmla="*/ 278607 h 1088232"/>
              <a:gd name="connsiteX68" fmla="*/ 442913 w 764382"/>
              <a:gd name="connsiteY68" fmla="*/ 250032 h 1088232"/>
              <a:gd name="connsiteX69" fmla="*/ 457200 w 764382"/>
              <a:gd name="connsiteY69" fmla="*/ 202407 h 1088232"/>
              <a:gd name="connsiteX70" fmla="*/ 500063 w 764382"/>
              <a:gd name="connsiteY70" fmla="*/ 200025 h 1088232"/>
              <a:gd name="connsiteX71" fmla="*/ 531019 w 764382"/>
              <a:gd name="connsiteY71" fmla="*/ 216694 h 1088232"/>
              <a:gd name="connsiteX72" fmla="*/ 578644 w 764382"/>
              <a:gd name="connsiteY72" fmla="*/ 233363 h 1088232"/>
              <a:gd name="connsiteX73" fmla="*/ 604838 w 764382"/>
              <a:gd name="connsiteY73" fmla="*/ 252413 h 1088232"/>
              <a:gd name="connsiteX74" fmla="*/ 614363 w 764382"/>
              <a:gd name="connsiteY74" fmla="*/ 271463 h 1088232"/>
              <a:gd name="connsiteX75" fmla="*/ 626269 w 764382"/>
              <a:gd name="connsiteY75" fmla="*/ 280988 h 1088232"/>
              <a:gd name="connsiteX76" fmla="*/ 650082 w 764382"/>
              <a:gd name="connsiteY76" fmla="*/ 271463 h 1088232"/>
              <a:gd name="connsiteX77" fmla="*/ 671513 w 764382"/>
              <a:gd name="connsiteY77" fmla="*/ 259557 h 1088232"/>
              <a:gd name="connsiteX78" fmla="*/ 683419 w 764382"/>
              <a:gd name="connsiteY78" fmla="*/ 230982 h 1088232"/>
              <a:gd name="connsiteX79" fmla="*/ 697707 w 764382"/>
              <a:gd name="connsiteY79" fmla="*/ 204788 h 1088232"/>
              <a:gd name="connsiteX80" fmla="*/ 716757 w 764382"/>
              <a:gd name="connsiteY80" fmla="*/ 166688 h 1088232"/>
              <a:gd name="connsiteX81" fmla="*/ 719138 w 764382"/>
              <a:gd name="connsiteY81" fmla="*/ 150019 h 1088232"/>
              <a:gd name="connsiteX82" fmla="*/ 750094 w 764382"/>
              <a:gd name="connsiteY82" fmla="*/ 140494 h 1088232"/>
              <a:gd name="connsiteX83" fmla="*/ 764382 w 764382"/>
              <a:gd name="connsiteY83" fmla="*/ 119063 h 1088232"/>
              <a:gd name="connsiteX84" fmla="*/ 759619 w 764382"/>
              <a:gd name="connsiteY84" fmla="*/ 102394 h 1088232"/>
              <a:gd name="connsiteX85" fmla="*/ 728663 w 764382"/>
              <a:gd name="connsiteY85" fmla="*/ 100013 h 1088232"/>
              <a:gd name="connsiteX86" fmla="*/ 704850 w 764382"/>
              <a:gd name="connsiteY86" fmla="*/ 107157 h 1088232"/>
              <a:gd name="connsiteX87" fmla="*/ 695325 w 764382"/>
              <a:gd name="connsiteY87" fmla="*/ 126207 h 1088232"/>
              <a:gd name="connsiteX88" fmla="*/ 661988 w 764382"/>
              <a:gd name="connsiteY88" fmla="*/ 121444 h 1088232"/>
              <a:gd name="connsiteX89" fmla="*/ 633413 w 764382"/>
              <a:gd name="connsiteY89" fmla="*/ 114300 h 1088232"/>
              <a:gd name="connsiteX90" fmla="*/ 602457 w 764382"/>
              <a:gd name="connsiteY90" fmla="*/ 102394 h 1088232"/>
              <a:gd name="connsiteX91" fmla="*/ 581025 w 764382"/>
              <a:gd name="connsiteY91" fmla="*/ 83344 h 1088232"/>
              <a:gd name="connsiteX92" fmla="*/ 569119 w 764382"/>
              <a:gd name="connsiteY92" fmla="*/ 50007 h 1088232"/>
              <a:gd name="connsiteX93" fmla="*/ 559594 w 764382"/>
              <a:gd name="connsiteY93" fmla="*/ 16669 h 1088232"/>
              <a:gd name="connsiteX94" fmla="*/ 550069 w 764382"/>
              <a:gd name="connsiteY94" fmla="*/ 0 h 1088232"/>
              <a:gd name="connsiteX95" fmla="*/ 535782 w 764382"/>
              <a:gd name="connsiteY95" fmla="*/ 9525 h 1088232"/>
              <a:gd name="connsiteX96" fmla="*/ 481013 w 764382"/>
              <a:gd name="connsiteY96" fmla="*/ 83344 h 1088232"/>
              <a:gd name="connsiteX97" fmla="*/ 433388 w 764382"/>
              <a:gd name="connsiteY97" fmla="*/ 80963 h 1088232"/>
              <a:gd name="connsiteX98" fmla="*/ 414338 w 764382"/>
              <a:gd name="connsiteY98" fmla="*/ 71438 h 1088232"/>
              <a:gd name="connsiteX99" fmla="*/ 404813 w 764382"/>
              <a:gd name="connsiteY99" fmla="*/ 61913 h 1088232"/>
              <a:gd name="connsiteX100" fmla="*/ 411957 w 764382"/>
              <a:gd name="connsiteY100" fmla="*/ 107157 h 1088232"/>
              <a:gd name="connsiteX101" fmla="*/ 421482 w 764382"/>
              <a:gd name="connsiteY101" fmla="*/ 130969 h 1088232"/>
              <a:gd name="connsiteX102" fmla="*/ 421482 w 764382"/>
              <a:gd name="connsiteY102" fmla="*/ 159544 h 1088232"/>
              <a:gd name="connsiteX103" fmla="*/ 411957 w 764382"/>
              <a:gd name="connsiteY103" fmla="*/ 180975 h 1088232"/>
              <a:gd name="connsiteX104" fmla="*/ 383382 w 764382"/>
              <a:gd name="connsiteY104" fmla="*/ 192882 h 1088232"/>
              <a:gd name="connsiteX105" fmla="*/ 388144 w 764382"/>
              <a:gd name="connsiteY105" fmla="*/ 221457 h 1088232"/>
              <a:gd name="connsiteX106" fmla="*/ 385763 w 764382"/>
              <a:gd name="connsiteY106" fmla="*/ 238125 h 1088232"/>
              <a:gd name="connsiteX107" fmla="*/ 376238 w 764382"/>
              <a:gd name="connsiteY107" fmla="*/ 254794 h 1088232"/>
              <a:gd name="connsiteX108" fmla="*/ 350044 w 764382"/>
              <a:gd name="connsiteY108" fmla="*/ 264319 h 1088232"/>
              <a:gd name="connsiteX109" fmla="*/ 347663 w 764382"/>
              <a:gd name="connsiteY109" fmla="*/ 292894 h 1088232"/>
              <a:gd name="connsiteX110" fmla="*/ 347663 w 764382"/>
              <a:gd name="connsiteY110" fmla="*/ 292894 h 1088232"/>
              <a:gd name="connsiteX111" fmla="*/ 385763 w 764382"/>
              <a:gd name="connsiteY111" fmla="*/ 314325 h 1088232"/>
              <a:gd name="connsiteX112" fmla="*/ 385763 w 764382"/>
              <a:gd name="connsiteY112" fmla="*/ 359569 h 1088232"/>
              <a:gd name="connsiteX113" fmla="*/ 319088 w 764382"/>
              <a:gd name="connsiteY113" fmla="*/ 392907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64382" h="1088232">
                <a:moveTo>
                  <a:pt x="319088" y="392907"/>
                </a:moveTo>
                <a:lnTo>
                  <a:pt x="350044" y="466725"/>
                </a:lnTo>
                <a:lnTo>
                  <a:pt x="340519" y="509588"/>
                </a:lnTo>
                <a:lnTo>
                  <a:pt x="333375" y="559594"/>
                </a:lnTo>
                <a:lnTo>
                  <a:pt x="247650" y="633413"/>
                </a:lnTo>
                <a:lnTo>
                  <a:pt x="238125" y="690563"/>
                </a:lnTo>
                <a:lnTo>
                  <a:pt x="135732" y="711994"/>
                </a:lnTo>
                <a:lnTo>
                  <a:pt x="116682" y="738188"/>
                </a:lnTo>
                <a:lnTo>
                  <a:pt x="30957" y="707232"/>
                </a:lnTo>
                <a:lnTo>
                  <a:pt x="16669" y="707232"/>
                </a:lnTo>
                <a:lnTo>
                  <a:pt x="7144" y="735807"/>
                </a:lnTo>
                <a:lnTo>
                  <a:pt x="0" y="752475"/>
                </a:lnTo>
                <a:lnTo>
                  <a:pt x="26194" y="781050"/>
                </a:lnTo>
                <a:lnTo>
                  <a:pt x="45244" y="778669"/>
                </a:lnTo>
                <a:lnTo>
                  <a:pt x="52388" y="819150"/>
                </a:lnTo>
                <a:lnTo>
                  <a:pt x="66675" y="840582"/>
                </a:lnTo>
                <a:lnTo>
                  <a:pt x="92869" y="831057"/>
                </a:lnTo>
                <a:lnTo>
                  <a:pt x="109538" y="819150"/>
                </a:lnTo>
                <a:lnTo>
                  <a:pt x="133350" y="819150"/>
                </a:lnTo>
                <a:lnTo>
                  <a:pt x="142875" y="912019"/>
                </a:lnTo>
                <a:lnTo>
                  <a:pt x="171450" y="933450"/>
                </a:lnTo>
                <a:lnTo>
                  <a:pt x="180975" y="966788"/>
                </a:lnTo>
                <a:lnTo>
                  <a:pt x="221457" y="992982"/>
                </a:lnTo>
                <a:lnTo>
                  <a:pt x="254794" y="1035844"/>
                </a:lnTo>
                <a:lnTo>
                  <a:pt x="280988" y="1054894"/>
                </a:lnTo>
                <a:lnTo>
                  <a:pt x="307182" y="1081088"/>
                </a:lnTo>
                <a:lnTo>
                  <a:pt x="319088" y="1088232"/>
                </a:lnTo>
                <a:lnTo>
                  <a:pt x="347663" y="1076325"/>
                </a:lnTo>
                <a:lnTo>
                  <a:pt x="357188" y="1050132"/>
                </a:lnTo>
                <a:lnTo>
                  <a:pt x="392907" y="1033463"/>
                </a:lnTo>
                <a:lnTo>
                  <a:pt x="414338" y="1033463"/>
                </a:lnTo>
                <a:lnTo>
                  <a:pt x="438150" y="1045369"/>
                </a:lnTo>
                <a:lnTo>
                  <a:pt x="461963" y="1073944"/>
                </a:lnTo>
                <a:lnTo>
                  <a:pt x="461963" y="1073944"/>
                </a:lnTo>
                <a:lnTo>
                  <a:pt x="511969" y="1033463"/>
                </a:lnTo>
                <a:lnTo>
                  <a:pt x="547688" y="1033463"/>
                </a:lnTo>
                <a:lnTo>
                  <a:pt x="585788" y="1012032"/>
                </a:lnTo>
                <a:lnTo>
                  <a:pt x="583407" y="964407"/>
                </a:lnTo>
                <a:lnTo>
                  <a:pt x="578644" y="947738"/>
                </a:lnTo>
                <a:lnTo>
                  <a:pt x="583407" y="902494"/>
                </a:lnTo>
                <a:lnTo>
                  <a:pt x="581025" y="842963"/>
                </a:lnTo>
                <a:lnTo>
                  <a:pt x="573882" y="812007"/>
                </a:lnTo>
                <a:lnTo>
                  <a:pt x="542925" y="778669"/>
                </a:lnTo>
                <a:lnTo>
                  <a:pt x="526257" y="762000"/>
                </a:lnTo>
                <a:lnTo>
                  <a:pt x="531019" y="742950"/>
                </a:lnTo>
                <a:lnTo>
                  <a:pt x="526257" y="726282"/>
                </a:lnTo>
                <a:lnTo>
                  <a:pt x="519113" y="700088"/>
                </a:lnTo>
                <a:lnTo>
                  <a:pt x="531019" y="673894"/>
                </a:lnTo>
                <a:lnTo>
                  <a:pt x="542925" y="659607"/>
                </a:lnTo>
                <a:lnTo>
                  <a:pt x="528638" y="640557"/>
                </a:lnTo>
                <a:lnTo>
                  <a:pt x="519113" y="616744"/>
                </a:lnTo>
                <a:lnTo>
                  <a:pt x="502444" y="611982"/>
                </a:lnTo>
                <a:lnTo>
                  <a:pt x="488157" y="604838"/>
                </a:lnTo>
                <a:lnTo>
                  <a:pt x="481013" y="607219"/>
                </a:lnTo>
                <a:lnTo>
                  <a:pt x="464344" y="557213"/>
                </a:lnTo>
                <a:lnTo>
                  <a:pt x="450057" y="540544"/>
                </a:lnTo>
                <a:lnTo>
                  <a:pt x="445294" y="492919"/>
                </a:lnTo>
                <a:lnTo>
                  <a:pt x="464344" y="473869"/>
                </a:lnTo>
                <a:lnTo>
                  <a:pt x="476250" y="438150"/>
                </a:lnTo>
                <a:lnTo>
                  <a:pt x="528638" y="428625"/>
                </a:lnTo>
                <a:lnTo>
                  <a:pt x="557213" y="426244"/>
                </a:lnTo>
                <a:lnTo>
                  <a:pt x="559594" y="395288"/>
                </a:lnTo>
                <a:lnTo>
                  <a:pt x="540544" y="364332"/>
                </a:lnTo>
                <a:lnTo>
                  <a:pt x="521494" y="364332"/>
                </a:lnTo>
                <a:lnTo>
                  <a:pt x="497682" y="335757"/>
                </a:lnTo>
                <a:lnTo>
                  <a:pt x="461963" y="323850"/>
                </a:lnTo>
                <a:lnTo>
                  <a:pt x="433388" y="319088"/>
                </a:lnTo>
                <a:lnTo>
                  <a:pt x="445294" y="278607"/>
                </a:lnTo>
                <a:lnTo>
                  <a:pt x="442913" y="250032"/>
                </a:lnTo>
                <a:lnTo>
                  <a:pt x="457200" y="202407"/>
                </a:lnTo>
                <a:lnTo>
                  <a:pt x="500063" y="200025"/>
                </a:lnTo>
                <a:lnTo>
                  <a:pt x="531019" y="216694"/>
                </a:lnTo>
                <a:lnTo>
                  <a:pt x="578644" y="233363"/>
                </a:lnTo>
                <a:lnTo>
                  <a:pt x="604838" y="252413"/>
                </a:lnTo>
                <a:lnTo>
                  <a:pt x="614363" y="271463"/>
                </a:lnTo>
                <a:lnTo>
                  <a:pt x="626269" y="280988"/>
                </a:lnTo>
                <a:lnTo>
                  <a:pt x="650082" y="271463"/>
                </a:lnTo>
                <a:lnTo>
                  <a:pt x="671513" y="259557"/>
                </a:lnTo>
                <a:lnTo>
                  <a:pt x="683419" y="230982"/>
                </a:lnTo>
                <a:lnTo>
                  <a:pt x="697707" y="204788"/>
                </a:lnTo>
                <a:lnTo>
                  <a:pt x="716757" y="166688"/>
                </a:lnTo>
                <a:lnTo>
                  <a:pt x="719138" y="150019"/>
                </a:lnTo>
                <a:lnTo>
                  <a:pt x="750094" y="140494"/>
                </a:lnTo>
                <a:lnTo>
                  <a:pt x="764382" y="119063"/>
                </a:lnTo>
                <a:lnTo>
                  <a:pt x="759619" y="102394"/>
                </a:lnTo>
                <a:lnTo>
                  <a:pt x="728663" y="100013"/>
                </a:lnTo>
                <a:lnTo>
                  <a:pt x="704850" y="107157"/>
                </a:lnTo>
                <a:lnTo>
                  <a:pt x="695325" y="126207"/>
                </a:lnTo>
                <a:lnTo>
                  <a:pt x="661988" y="121444"/>
                </a:lnTo>
                <a:lnTo>
                  <a:pt x="633413" y="114300"/>
                </a:lnTo>
                <a:lnTo>
                  <a:pt x="602457" y="102394"/>
                </a:lnTo>
                <a:lnTo>
                  <a:pt x="581025" y="83344"/>
                </a:lnTo>
                <a:lnTo>
                  <a:pt x="569119" y="50007"/>
                </a:lnTo>
                <a:lnTo>
                  <a:pt x="559594" y="16669"/>
                </a:lnTo>
                <a:lnTo>
                  <a:pt x="550069" y="0"/>
                </a:lnTo>
                <a:lnTo>
                  <a:pt x="535782" y="9525"/>
                </a:lnTo>
                <a:lnTo>
                  <a:pt x="481013" y="83344"/>
                </a:lnTo>
                <a:lnTo>
                  <a:pt x="433388" y="80963"/>
                </a:lnTo>
                <a:lnTo>
                  <a:pt x="414338" y="71438"/>
                </a:lnTo>
                <a:lnTo>
                  <a:pt x="404813" y="61913"/>
                </a:lnTo>
                <a:lnTo>
                  <a:pt x="411957" y="107157"/>
                </a:lnTo>
                <a:lnTo>
                  <a:pt x="421482" y="130969"/>
                </a:lnTo>
                <a:lnTo>
                  <a:pt x="421482" y="159544"/>
                </a:lnTo>
                <a:lnTo>
                  <a:pt x="411957" y="180975"/>
                </a:lnTo>
                <a:lnTo>
                  <a:pt x="383382" y="192882"/>
                </a:lnTo>
                <a:lnTo>
                  <a:pt x="388144" y="221457"/>
                </a:lnTo>
                <a:lnTo>
                  <a:pt x="385763" y="238125"/>
                </a:lnTo>
                <a:lnTo>
                  <a:pt x="376238" y="254794"/>
                </a:lnTo>
                <a:lnTo>
                  <a:pt x="350044" y="264319"/>
                </a:lnTo>
                <a:lnTo>
                  <a:pt x="347663" y="292894"/>
                </a:lnTo>
                <a:lnTo>
                  <a:pt x="347663" y="292894"/>
                </a:lnTo>
                <a:lnTo>
                  <a:pt x="385763" y="314325"/>
                </a:lnTo>
                <a:lnTo>
                  <a:pt x="385763" y="359569"/>
                </a:lnTo>
                <a:lnTo>
                  <a:pt x="319088" y="392907"/>
                </a:lnTo>
                <a:close/>
              </a:path>
            </a:pathLst>
          </a:cu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7087873" y="3628391"/>
            <a:ext cx="973137" cy="863600"/>
          </a:xfrm>
          <a:custGeom>
            <a:avLst/>
            <a:gdLst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590550 w 973932"/>
              <a:gd name="connsiteY64" fmla="*/ 533400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602457 w 973932"/>
              <a:gd name="connsiteY64" fmla="*/ 535781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973932" h="864394">
                <a:moveTo>
                  <a:pt x="461963" y="0"/>
                </a:moveTo>
                <a:lnTo>
                  <a:pt x="454819" y="71438"/>
                </a:lnTo>
                <a:lnTo>
                  <a:pt x="411957" y="78582"/>
                </a:lnTo>
                <a:lnTo>
                  <a:pt x="395288" y="66675"/>
                </a:lnTo>
                <a:lnTo>
                  <a:pt x="359569" y="64294"/>
                </a:lnTo>
                <a:lnTo>
                  <a:pt x="333375" y="64294"/>
                </a:lnTo>
                <a:lnTo>
                  <a:pt x="304800" y="76200"/>
                </a:lnTo>
                <a:lnTo>
                  <a:pt x="271463" y="100013"/>
                </a:lnTo>
                <a:lnTo>
                  <a:pt x="214313" y="59532"/>
                </a:lnTo>
                <a:lnTo>
                  <a:pt x="142875" y="61913"/>
                </a:lnTo>
                <a:lnTo>
                  <a:pt x="92869" y="50007"/>
                </a:lnTo>
                <a:lnTo>
                  <a:pt x="33338" y="97632"/>
                </a:lnTo>
                <a:lnTo>
                  <a:pt x="4763" y="121444"/>
                </a:lnTo>
                <a:lnTo>
                  <a:pt x="0" y="147638"/>
                </a:lnTo>
                <a:lnTo>
                  <a:pt x="47625" y="200025"/>
                </a:lnTo>
                <a:lnTo>
                  <a:pt x="66675" y="271463"/>
                </a:lnTo>
                <a:lnTo>
                  <a:pt x="102394" y="300038"/>
                </a:lnTo>
                <a:lnTo>
                  <a:pt x="130969" y="319088"/>
                </a:lnTo>
                <a:lnTo>
                  <a:pt x="166688" y="333375"/>
                </a:lnTo>
                <a:lnTo>
                  <a:pt x="192882" y="338138"/>
                </a:lnTo>
                <a:lnTo>
                  <a:pt x="228600" y="326232"/>
                </a:lnTo>
                <a:lnTo>
                  <a:pt x="252413" y="316707"/>
                </a:lnTo>
                <a:lnTo>
                  <a:pt x="271463" y="304800"/>
                </a:lnTo>
                <a:lnTo>
                  <a:pt x="300038" y="288132"/>
                </a:lnTo>
                <a:lnTo>
                  <a:pt x="321469" y="309563"/>
                </a:lnTo>
                <a:lnTo>
                  <a:pt x="319088" y="342900"/>
                </a:lnTo>
                <a:lnTo>
                  <a:pt x="300038" y="381000"/>
                </a:lnTo>
                <a:lnTo>
                  <a:pt x="271463" y="411957"/>
                </a:lnTo>
                <a:lnTo>
                  <a:pt x="238125" y="423863"/>
                </a:lnTo>
                <a:lnTo>
                  <a:pt x="211932" y="431007"/>
                </a:lnTo>
                <a:lnTo>
                  <a:pt x="161925" y="433388"/>
                </a:lnTo>
                <a:lnTo>
                  <a:pt x="123825" y="416719"/>
                </a:lnTo>
                <a:lnTo>
                  <a:pt x="123825" y="395288"/>
                </a:lnTo>
                <a:lnTo>
                  <a:pt x="107157" y="376238"/>
                </a:lnTo>
                <a:lnTo>
                  <a:pt x="107157" y="376238"/>
                </a:lnTo>
                <a:lnTo>
                  <a:pt x="78582" y="416719"/>
                </a:lnTo>
                <a:lnTo>
                  <a:pt x="66675" y="461963"/>
                </a:lnTo>
                <a:lnTo>
                  <a:pt x="88107" y="481013"/>
                </a:lnTo>
                <a:lnTo>
                  <a:pt x="109538" y="511969"/>
                </a:lnTo>
                <a:lnTo>
                  <a:pt x="140494" y="533400"/>
                </a:lnTo>
                <a:lnTo>
                  <a:pt x="145257" y="557213"/>
                </a:lnTo>
                <a:lnTo>
                  <a:pt x="152400" y="566738"/>
                </a:lnTo>
                <a:lnTo>
                  <a:pt x="180975" y="595313"/>
                </a:lnTo>
                <a:lnTo>
                  <a:pt x="188119" y="661988"/>
                </a:lnTo>
                <a:lnTo>
                  <a:pt x="209550" y="681038"/>
                </a:lnTo>
                <a:lnTo>
                  <a:pt x="233363" y="688182"/>
                </a:lnTo>
                <a:lnTo>
                  <a:pt x="252413" y="702469"/>
                </a:lnTo>
                <a:lnTo>
                  <a:pt x="278607" y="721519"/>
                </a:lnTo>
                <a:lnTo>
                  <a:pt x="307182" y="766763"/>
                </a:lnTo>
                <a:lnTo>
                  <a:pt x="340519" y="773907"/>
                </a:lnTo>
                <a:lnTo>
                  <a:pt x="359569" y="759619"/>
                </a:lnTo>
                <a:lnTo>
                  <a:pt x="357188" y="738188"/>
                </a:lnTo>
                <a:lnTo>
                  <a:pt x="364332" y="716757"/>
                </a:lnTo>
                <a:lnTo>
                  <a:pt x="383382" y="711994"/>
                </a:lnTo>
                <a:lnTo>
                  <a:pt x="404813" y="721519"/>
                </a:lnTo>
                <a:lnTo>
                  <a:pt x="431007" y="733425"/>
                </a:lnTo>
                <a:lnTo>
                  <a:pt x="454819" y="740569"/>
                </a:lnTo>
                <a:lnTo>
                  <a:pt x="476250" y="728663"/>
                </a:lnTo>
                <a:lnTo>
                  <a:pt x="490538" y="704850"/>
                </a:lnTo>
                <a:lnTo>
                  <a:pt x="523875" y="683419"/>
                </a:lnTo>
                <a:lnTo>
                  <a:pt x="557213" y="685800"/>
                </a:lnTo>
                <a:lnTo>
                  <a:pt x="576263" y="664369"/>
                </a:lnTo>
                <a:lnTo>
                  <a:pt x="585788" y="626269"/>
                </a:lnTo>
                <a:lnTo>
                  <a:pt x="578644" y="585788"/>
                </a:lnTo>
                <a:lnTo>
                  <a:pt x="602457" y="535781"/>
                </a:lnTo>
                <a:lnTo>
                  <a:pt x="590550" y="490538"/>
                </a:lnTo>
                <a:lnTo>
                  <a:pt x="621507" y="473869"/>
                </a:lnTo>
                <a:lnTo>
                  <a:pt x="650082" y="492919"/>
                </a:lnTo>
                <a:lnTo>
                  <a:pt x="652463" y="523875"/>
                </a:lnTo>
                <a:lnTo>
                  <a:pt x="645319" y="550069"/>
                </a:lnTo>
                <a:lnTo>
                  <a:pt x="645319" y="581025"/>
                </a:lnTo>
                <a:lnTo>
                  <a:pt x="666750" y="602457"/>
                </a:lnTo>
                <a:lnTo>
                  <a:pt x="669132" y="654844"/>
                </a:lnTo>
                <a:lnTo>
                  <a:pt x="645319" y="709613"/>
                </a:lnTo>
                <a:cubicBezTo>
                  <a:pt x="644525" y="730250"/>
                  <a:pt x="643732" y="750888"/>
                  <a:pt x="642938" y="771525"/>
                </a:cubicBezTo>
                <a:lnTo>
                  <a:pt x="640557" y="795338"/>
                </a:lnTo>
                <a:lnTo>
                  <a:pt x="640557" y="814388"/>
                </a:lnTo>
                <a:lnTo>
                  <a:pt x="621507" y="826294"/>
                </a:lnTo>
                <a:lnTo>
                  <a:pt x="623888" y="845344"/>
                </a:lnTo>
                <a:lnTo>
                  <a:pt x="640557" y="857250"/>
                </a:lnTo>
                <a:lnTo>
                  <a:pt x="659607" y="850107"/>
                </a:lnTo>
                <a:lnTo>
                  <a:pt x="678657" y="857250"/>
                </a:lnTo>
                <a:lnTo>
                  <a:pt x="702469" y="862013"/>
                </a:lnTo>
                <a:lnTo>
                  <a:pt x="726282" y="864394"/>
                </a:lnTo>
                <a:lnTo>
                  <a:pt x="752475" y="852488"/>
                </a:lnTo>
                <a:lnTo>
                  <a:pt x="766763" y="823913"/>
                </a:lnTo>
                <a:lnTo>
                  <a:pt x="773907" y="792957"/>
                </a:lnTo>
                <a:lnTo>
                  <a:pt x="766763" y="769144"/>
                </a:lnTo>
                <a:lnTo>
                  <a:pt x="795338" y="764382"/>
                </a:lnTo>
                <a:lnTo>
                  <a:pt x="831057" y="709613"/>
                </a:lnTo>
                <a:lnTo>
                  <a:pt x="890588" y="688182"/>
                </a:lnTo>
                <a:lnTo>
                  <a:pt x="902494" y="661988"/>
                </a:lnTo>
                <a:lnTo>
                  <a:pt x="902494" y="661988"/>
                </a:lnTo>
                <a:lnTo>
                  <a:pt x="864394" y="645319"/>
                </a:lnTo>
                <a:lnTo>
                  <a:pt x="845344" y="600075"/>
                </a:lnTo>
                <a:lnTo>
                  <a:pt x="881063" y="581025"/>
                </a:lnTo>
                <a:lnTo>
                  <a:pt x="921544" y="538163"/>
                </a:lnTo>
                <a:lnTo>
                  <a:pt x="912019" y="492919"/>
                </a:lnTo>
                <a:lnTo>
                  <a:pt x="907257" y="466725"/>
                </a:lnTo>
                <a:lnTo>
                  <a:pt x="892969" y="442913"/>
                </a:lnTo>
                <a:lnTo>
                  <a:pt x="907257" y="421482"/>
                </a:lnTo>
                <a:lnTo>
                  <a:pt x="935832" y="411957"/>
                </a:lnTo>
                <a:lnTo>
                  <a:pt x="962025" y="402432"/>
                </a:lnTo>
                <a:lnTo>
                  <a:pt x="973932" y="395288"/>
                </a:lnTo>
                <a:lnTo>
                  <a:pt x="973932" y="361950"/>
                </a:lnTo>
                <a:lnTo>
                  <a:pt x="892969" y="328613"/>
                </a:lnTo>
                <a:lnTo>
                  <a:pt x="854869" y="257175"/>
                </a:lnTo>
                <a:lnTo>
                  <a:pt x="840582" y="204788"/>
                </a:lnTo>
                <a:lnTo>
                  <a:pt x="804863" y="190500"/>
                </a:lnTo>
                <a:lnTo>
                  <a:pt x="785813" y="164307"/>
                </a:lnTo>
                <a:lnTo>
                  <a:pt x="769144" y="102394"/>
                </a:lnTo>
                <a:lnTo>
                  <a:pt x="726282" y="76200"/>
                </a:lnTo>
                <a:lnTo>
                  <a:pt x="669132" y="71438"/>
                </a:lnTo>
                <a:lnTo>
                  <a:pt x="650082" y="30957"/>
                </a:lnTo>
                <a:lnTo>
                  <a:pt x="559594" y="4763"/>
                </a:lnTo>
                <a:lnTo>
                  <a:pt x="46196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7760973" y="5342891"/>
            <a:ext cx="117475" cy="157163"/>
          </a:xfrm>
          <a:custGeom>
            <a:avLst/>
            <a:gdLst>
              <a:gd name="connsiteX0" fmla="*/ 0 w 116681"/>
              <a:gd name="connsiteY0" fmla="*/ 0 h 157163"/>
              <a:gd name="connsiteX1" fmla="*/ 38100 w 116681"/>
              <a:gd name="connsiteY1" fmla="*/ 97632 h 157163"/>
              <a:gd name="connsiteX2" fmla="*/ 90488 w 116681"/>
              <a:gd name="connsiteY2" fmla="*/ 157163 h 157163"/>
              <a:gd name="connsiteX3" fmla="*/ 109538 w 116681"/>
              <a:gd name="connsiteY3" fmla="*/ 121444 h 157163"/>
              <a:gd name="connsiteX4" fmla="*/ 116681 w 116681"/>
              <a:gd name="connsiteY4" fmla="*/ 97632 h 157163"/>
              <a:gd name="connsiteX5" fmla="*/ 111919 w 116681"/>
              <a:gd name="connsiteY5" fmla="*/ 50007 h 157163"/>
              <a:gd name="connsiteX6" fmla="*/ 0 w 116681"/>
              <a:gd name="connsiteY6" fmla="*/ 0 h 15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" h="157163">
                <a:moveTo>
                  <a:pt x="0" y="0"/>
                </a:moveTo>
                <a:lnTo>
                  <a:pt x="38100" y="97632"/>
                </a:lnTo>
                <a:lnTo>
                  <a:pt x="90488" y="157163"/>
                </a:lnTo>
                <a:lnTo>
                  <a:pt x="109538" y="121444"/>
                </a:lnTo>
                <a:lnTo>
                  <a:pt x="116681" y="97632"/>
                </a:lnTo>
                <a:lnTo>
                  <a:pt x="111919" y="5000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7845110" y="4895216"/>
            <a:ext cx="782638" cy="1276350"/>
          </a:xfrm>
          <a:custGeom>
            <a:avLst/>
            <a:gdLst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604837 w 783431"/>
              <a:gd name="connsiteY11" fmla="*/ 1085850 h 1090613"/>
              <a:gd name="connsiteX12" fmla="*/ 585787 w 783431"/>
              <a:gd name="connsiteY12" fmla="*/ 1035844 h 1090613"/>
              <a:gd name="connsiteX13" fmla="*/ 607219 w 783431"/>
              <a:gd name="connsiteY13" fmla="*/ 1021557 h 1090613"/>
              <a:gd name="connsiteX14" fmla="*/ 645319 w 783431"/>
              <a:gd name="connsiteY14" fmla="*/ 1016794 h 1090613"/>
              <a:gd name="connsiteX15" fmla="*/ 685800 w 783431"/>
              <a:gd name="connsiteY15" fmla="*/ 997744 h 1090613"/>
              <a:gd name="connsiteX16" fmla="*/ 716756 w 783431"/>
              <a:gd name="connsiteY16" fmla="*/ 1002507 h 1090613"/>
              <a:gd name="connsiteX17" fmla="*/ 738187 w 783431"/>
              <a:gd name="connsiteY17" fmla="*/ 969169 h 1090613"/>
              <a:gd name="connsiteX18" fmla="*/ 783431 w 783431"/>
              <a:gd name="connsiteY18" fmla="*/ 933450 h 1090613"/>
              <a:gd name="connsiteX19" fmla="*/ 776287 w 783431"/>
              <a:gd name="connsiteY19" fmla="*/ 907257 h 1090613"/>
              <a:gd name="connsiteX20" fmla="*/ 752475 w 783431"/>
              <a:gd name="connsiteY20" fmla="*/ 888207 h 1090613"/>
              <a:gd name="connsiteX21" fmla="*/ 752475 w 783431"/>
              <a:gd name="connsiteY21" fmla="*/ 864394 h 1090613"/>
              <a:gd name="connsiteX22" fmla="*/ 728662 w 783431"/>
              <a:gd name="connsiteY22" fmla="*/ 852488 h 1090613"/>
              <a:gd name="connsiteX23" fmla="*/ 711994 w 783431"/>
              <a:gd name="connsiteY23" fmla="*/ 802482 h 1090613"/>
              <a:gd name="connsiteX24" fmla="*/ 688181 w 783431"/>
              <a:gd name="connsiteY24" fmla="*/ 814388 h 1090613"/>
              <a:gd name="connsiteX25" fmla="*/ 659606 w 783431"/>
              <a:gd name="connsiteY25" fmla="*/ 814388 h 1090613"/>
              <a:gd name="connsiteX26" fmla="*/ 647700 w 783431"/>
              <a:gd name="connsiteY26" fmla="*/ 847725 h 1090613"/>
              <a:gd name="connsiteX27" fmla="*/ 623887 w 783431"/>
              <a:gd name="connsiteY27" fmla="*/ 847725 h 1090613"/>
              <a:gd name="connsiteX28" fmla="*/ 576262 w 783431"/>
              <a:gd name="connsiteY28" fmla="*/ 828675 h 1090613"/>
              <a:gd name="connsiteX29" fmla="*/ 554831 w 783431"/>
              <a:gd name="connsiteY29" fmla="*/ 816769 h 1090613"/>
              <a:gd name="connsiteX30" fmla="*/ 547687 w 783431"/>
              <a:gd name="connsiteY30" fmla="*/ 783432 h 1090613"/>
              <a:gd name="connsiteX31" fmla="*/ 561975 w 783431"/>
              <a:gd name="connsiteY31" fmla="*/ 754857 h 1090613"/>
              <a:gd name="connsiteX32" fmla="*/ 533400 w 783431"/>
              <a:gd name="connsiteY32" fmla="*/ 733425 h 1090613"/>
              <a:gd name="connsiteX33" fmla="*/ 509587 w 783431"/>
              <a:gd name="connsiteY33" fmla="*/ 711994 h 1090613"/>
              <a:gd name="connsiteX34" fmla="*/ 473869 w 783431"/>
              <a:gd name="connsiteY34" fmla="*/ 711994 h 1090613"/>
              <a:gd name="connsiteX35" fmla="*/ 435769 w 783431"/>
              <a:gd name="connsiteY35" fmla="*/ 711994 h 1090613"/>
              <a:gd name="connsiteX36" fmla="*/ 438150 w 783431"/>
              <a:gd name="connsiteY36" fmla="*/ 669132 h 1090613"/>
              <a:gd name="connsiteX37" fmla="*/ 428625 w 783431"/>
              <a:gd name="connsiteY37" fmla="*/ 642938 h 1090613"/>
              <a:gd name="connsiteX38" fmla="*/ 423862 w 783431"/>
              <a:gd name="connsiteY38" fmla="*/ 607219 h 1090613"/>
              <a:gd name="connsiteX39" fmla="*/ 426244 w 783431"/>
              <a:gd name="connsiteY39" fmla="*/ 578644 h 1090613"/>
              <a:gd name="connsiteX40" fmla="*/ 440531 w 783431"/>
              <a:gd name="connsiteY40" fmla="*/ 566738 h 1090613"/>
              <a:gd name="connsiteX41" fmla="*/ 450056 w 783431"/>
              <a:gd name="connsiteY41" fmla="*/ 535782 h 1090613"/>
              <a:gd name="connsiteX42" fmla="*/ 457200 w 783431"/>
              <a:gd name="connsiteY42" fmla="*/ 519113 h 1090613"/>
              <a:gd name="connsiteX43" fmla="*/ 481012 w 783431"/>
              <a:gd name="connsiteY43" fmla="*/ 526257 h 1090613"/>
              <a:gd name="connsiteX44" fmla="*/ 495300 w 783431"/>
              <a:gd name="connsiteY44" fmla="*/ 576263 h 1090613"/>
              <a:gd name="connsiteX45" fmla="*/ 507206 w 783431"/>
              <a:gd name="connsiteY45" fmla="*/ 581025 h 1090613"/>
              <a:gd name="connsiteX46" fmla="*/ 526256 w 783431"/>
              <a:gd name="connsiteY46" fmla="*/ 583407 h 1090613"/>
              <a:gd name="connsiteX47" fmla="*/ 554831 w 783431"/>
              <a:gd name="connsiteY47" fmla="*/ 583407 h 1090613"/>
              <a:gd name="connsiteX48" fmla="*/ 557212 w 783431"/>
              <a:gd name="connsiteY48" fmla="*/ 547688 h 1090613"/>
              <a:gd name="connsiteX49" fmla="*/ 545306 w 783431"/>
              <a:gd name="connsiteY49" fmla="*/ 502444 h 1090613"/>
              <a:gd name="connsiteX50" fmla="*/ 545306 w 783431"/>
              <a:gd name="connsiteY50" fmla="*/ 476250 h 1090613"/>
              <a:gd name="connsiteX51" fmla="*/ 581025 w 783431"/>
              <a:gd name="connsiteY51" fmla="*/ 454819 h 1090613"/>
              <a:gd name="connsiteX52" fmla="*/ 604837 w 783431"/>
              <a:gd name="connsiteY52" fmla="*/ 435769 h 1090613"/>
              <a:gd name="connsiteX53" fmla="*/ 640556 w 783431"/>
              <a:gd name="connsiteY53" fmla="*/ 414338 h 1090613"/>
              <a:gd name="connsiteX54" fmla="*/ 645319 w 783431"/>
              <a:gd name="connsiteY54" fmla="*/ 395288 h 1090613"/>
              <a:gd name="connsiteX55" fmla="*/ 633412 w 783431"/>
              <a:gd name="connsiteY55" fmla="*/ 371475 h 1090613"/>
              <a:gd name="connsiteX56" fmla="*/ 614362 w 783431"/>
              <a:gd name="connsiteY56" fmla="*/ 369094 h 1090613"/>
              <a:gd name="connsiteX57" fmla="*/ 609600 w 783431"/>
              <a:gd name="connsiteY57" fmla="*/ 366713 h 1090613"/>
              <a:gd name="connsiteX58" fmla="*/ 597694 w 783431"/>
              <a:gd name="connsiteY58" fmla="*/ 357188 h 1090613"/>
              <a:gd name="connsiteX59" fmla="*/ 611981 w 783431"/>
              <a:gd name="connsiteY59" fmla="*/ 345282 h 1090613"/>
              <a:gd name="connsiteX60" fmla="*/ 652462 w 783431"/>
              <a:gd name="connsiteY60" fmla="*/ 316707 h 1090613"/>
              <a:gd name="connsiteX61" fmla="*/ 678656 w 783431"/>
              <a:gd name="connsiteY61" fmla="*/ 264319 h 1090613"/>
              <a:gd name="connsiteX62" fmla="*/ 666750 w 783431"/>
              <a:gd name="connsiteY62" fmla="*/ 242888 h 1090613"/>
              <a:gd name="connsiteX63" fmla="*/ 638175 w 783431"/>
              <a:gd name="connsiteY63" fmla="*/ 219075 h 1090613"/>
              <a:gd name="connsiteX64" fmla="*/ 642937 w 783431"/>
              <a:gd name="connsiteY64" fmla="*/ 180975 h 1090613"/>
              <a:gd name="connsiteX65" fmla="*/ 673894 w 783431"/>
              <a:gd name="connsiteY65" fmla="*/ 171450 h 1090613"/>
              <a:gd name="connsiteX66" fmla="*/ 700087 w 783431"/>
              <a:gd name="connsiteY66" fmla="*/ 142875 h 1090613"/>
              <a:gd name="connsiteX67" fmla="*/ 700087 w 783431"/>
              <a:gd name="connsiteY67" fmla="*/ 111919 h 1090613"/>
              <a:gd name="connsiteX68" fmla="*/ 666750 w 783431"/>
              <a:gd name="connsiteY68" fmla="*/ 107157 h 1090613"/>
              <a:gd name="connsiteX69" fmla="*/ 645319 w 783431"/>
              <a:gd name="connsiteY69" fmla="*/ 102394 h 1090613"/>
              <a:gd name="connsiteX70" fmla="*/ 645319 w 783431"/>
              <a:gd name="connsiteY70" fmla="*/ 102394 h 1090613"/>
              <a:gd name="connsiteX71" fmla="*/ 678656 w 783431"/>
              <a:gd name="connsiteY71" fmla="*/ 69057 h 1090613"/>
              <a:gd name="connsiteX72" fmla="*/ 685800 w 783431"/>
              <a:gd name="connsiteY72" fmla="*/ 40482 h 1090613"/>
              <a:gd name="connsiteX73" fmla="*/ 678656 w 783431"/>
              <a:gd name="connsiteY73" fmla="*/ 21432 h 1090613"/>
              <a:gd name="connsiteX74" fmla="*/ 695325 w 783431"/>
              <a:gd name="connsiteY74" fmla="*/ 2382 h 1090613"/>
              <a:gd name="connsiteX75" fmla="*/ 628650 w 783431"/>
              <a:gd name="connsiteY75" fmla="*/ 0 h 1090613"/>
              <a:gd name="connsiteX76" fmla="*/ 552450 w 783431"/>
              <a:gd name="connsiteY76" fmla="*/ 52388 h 1090613"/>
              <a:gd name="connsiteX77" fmla="*/ 538162 w 783431"/>
              <a:gd name="connsiteY77" fmla="*/ 90488 h 1090613"/>
              <a:gd name="connsiteX78" fmla="*/ 445294 w 783431"/>
              <a:gd name="connsiteY78" fmla="*/ 126207 h 1090613"/>
              <a:gd name="connsiteX79" fmla="*/ 397669 w 783431"/>
              <a:gd name="connsiteY79" fmla="*/ 159544 h 1090613"/>
              <a:gd name="connsiteX80" fmla="*/ 376237 w 783431"/>
              <a:gd name="connsiteY80" fmla="*/ 190500 h 1090613"/>
              <a:gd name="connsiteX81" fmla="*/ 350044 w 783431"/>
              <a:gd name="connsiteY81" fmla="*/ 140494 h 1090613"/>
              <a:gd name="connsiteX82" fmla="*/ 316706 w 783431"/>
              <a:gd name="connsiteY82" fmla="*/ 140494 h 1090613"/>
              <a:gd name="connsiteX83" fmla="*/ 304800 w 783431"/>
              <a:gd name="connsiteY83" fmla="*/ 166688 h 1090613"/>
              <a:gd name="connsiteX84" fmla="*/ 280987 w 783431"/>
              <a:gd name="connsiteY84" fmla="*/ 230982 h 1090613"/>
              <a:gd name="connsiteX85" fmla="*/ 154781 w 783431"/>
              <a:gd name="connsiteY85" fmla="*/ 223838 h 1090613"/>
              <a:gd name="connsiteX86" fmla="*/ 140494 w 783431"/>
              <a:gd name="connsiteY86" fmla="*/ 245269 h 1090613"/>
              <a:gd name="connsiteX87" fmla="*/ 138112 w 783431"/>
              <a:gd name="connsiteY87" fmla="*/ 280988 h 1090613"/>
              <a:gd name="connsiteX88" fmla="*/ 66675 w 783431"/>
              <a:gd name="connsiteY88" fmla="*/ 309563 h 1090613"/>
              <a:gd name="connsiteX89" fmla="*/ 54769 w 783431"/>
              <a:gd name="connsiteY89" fmla="*/ 323850 h 1090613"/>
              <a:gd name="connsiteX90" fmla="*/ 66675 w 783431"/>
              <a:gd name="connsiteY90" fmla="*/ 381000 h 1090613"/>
              <a:gd name="connsiteX91" fmla="*/ 19050 w 783431"/>
              <a:gd name="connsiteY91" fmla="*/ 423863 h 1090613"/>
              <a:gd name="connsiteX92" fmla="*/ 26194 w 783431"/>
              <a:gd name="connsiteY92" fmla="*/ 490538 h 1090613"/>
              <a:gd name="connsiteX93" fmla="*/ 33337 w 783431"/>
              <a:gd name="connsiteY93" fmla="*/ 554832 h 1090613"/>
              <a:gd name="connsiteX94" fmla="*/ 0 w 783431"/>
              <a:gd name="connsiteY94" fmla="*/ 614363 h 1090613"/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319087 w 783431"/>
              <a:gd name="connsiteY11" fmla="*/ 1090613 h 1090613"/>
              <a:gd name="connsiteX12" fmla="*/ 604837 w 783431"/>
              <a:gd name="connsiteY12" fmla="*/ 1085850 h 1090613"/>
              <a:gd name="connsiteX13" fmla="*/ 585787 w 783431"/>
              <a:gd name="connsiteY13" fmla="*/ 1035844 h 1090613"/>
              <a:gd name="connsiteX14" fmla="*/ 607219 w 783431"/>
              <a:gd name="connsiteY14" fmla="*/ 1021557 h 1090613"/>
              <a:gd name="connsiteX15" fmla="*/ 645319 w 783431"/>
              <a:gd name="connsiteY15" fmla="*/ 1016794 h 1090613"/>
              <a:gd name="connsiteX16" fmla="*/ 685800 w 783431"/>
              <a:gd name="connsiteY16" fmla="*/ 997744 h 1090613"/>
              <a:gd name="connsiteX17" fmla="*/ 716756 w 783431"/>
              <a:gd name="connsiteY17" fmla="*/ 1002507 h 1090613"/>
              <a:gd name="connsiteX18" fmla="*/ 738187 w 783431"/>
              <a:gd name="connsiteY18" fmla="*/ 969169 h 1090613"/>
              <a:gd name="connsiteX19" fmla="*/ 783431 w 783431"/>
              <a:gd name="connsiteY19" fmla="*/ 933450 h 1090613"/>
              <a:gd name="connsiteX20" fmla="*/ 776287 w 783431"/>
              <a:gd name="connsiteY20" fmla="*/ 907257 h 1090613"/>
              <a:gd name="connsiteX21" fmla="*/ 752475 w 783431"/>
              <a:gd name="connsiteY21" fmla="*/ 888207 h 1090613"/>
              <a:gd name="connsiteX22" fmla="*/ 752475 w 783431"/>
              <a:gd name="connsiteY22" fmla="*/ 864394 h 1090613"/>
              <a:gd name="connsiteX23" fmla="*/ 728662 w 783431"/>
              <a:gd name="connsiteY23" fmla="*/ 852488 h 1090613"/>
              <a:gd name="connsiteX24" fmla="*/ 711994 w 783431"/>
              <a:gd name="connsiteY24" fmla="*/ 802482 h 1090613"/>
              <a:gd name="connsiteX25" fmla="*/ 688181 w 783431"/>
              <a:gd name="connsiteY25" fmla="*/ 814388 h 1090613"/>
              <a:gd name="connsiteX26" fmla="*/ 659606 w 783431"/>
              <a:gd name="connsiteY26" fmla="*/ 814388 h 1090613"/>
              <a:gd name="connsiteX27" fmla="*/ 647700 w 783431"/>
              <a:gd name="connsiteY27" fmla="*/ 847725 h 1090613"/>
              <a:gd name="connsiteX28" fmla="*/ 623887 w 783431"/>
              <a:gd name="connsiteY28" fmla="*/ 847725 h 1090613"/>
              <a:gd name="connsiteX29" fmla="*/ 576262 w 783431"/>
              <a:gd name="connsiteY29" fmla="*/ 828675 h 1090613"/>
              <a:gd name="connsiteX30" fmla="*/ 554831 w 783431"/>
              <a:gd name="connsiteY30" fmla="*/ 816769 h 1090613"/>
              <a:gd name="connsiteX31" fmla="*/ 547687 w 783431"/>
              <a:gd name="connsiteY31" fmla="*/ 783432 h 1090613"/>
              <a:gd name="connsiteX32" fmla="*/ 561975 w 783431"/>
              <a:gd name="connsiteY32" fmla="*/ 754857 h 1090613"/>
              <a:gd name="connsiteX33" fmla="*/ 533400 w 783431"/>
              <a:gd name="connsiteY33" fmla="*/ 733425 h 1090613"/>
              <a:gd name="connsiteX34" fmla="*/ 509587 w 783431"/>
              <a:gd name="connsiteY34" fmla="*/ 711994 h 1090613"/>
              <a:gd name="connsiteX35" fmla="*/ 473869 w 783431"/>
              <a:gd name="connsiteY35" fmla="*/ 711994 h 1090613"/>
              <a:gd name="connsiteX36" fmla="*/ 435769 w 783431"/>
              <a:gd name="connsiteY36" fmla="*/ 711994 h 1090613"/>
              <a:gd name="connsiteX37" fmla="*/ 438150 w 783431"/>
              <a:gd name="connsiteY37" fmla="*/ 669132 h 1090613"/>
              <a:gd name="connsiteX38" fmla="*/ 428625 w 783431"/>
              <a:gd name="connsiteY38" fmla="*/ 642938 h 1090613"/>
              <a:gd name="connsiteX39" fmla="*/ 423862 w 783431"/>
              <a:gd name="connsiteY39" fmla="*/ 607219 h 1090613"/>
              <a:gd name="connsiteX40" fmla="*/ 426244 w 783431"/>
              <a:gd name="connsiteY40" fmla="*/ 578644 h 1090613"/>
              <a:gd name="connsiteX41" fmla="*/ 440531 w 783431"/>
              <a:gd name="connsiteY41" fmla="*/ 566738 h 1090613"/>
              <a:gd name="connsiteX42" fmla="*/ 450056 w 783431"/>
              <a:gd name="connsiteY42" fmla="*/ 535782 h 1090613"/>
              <a:gd name="connsiteX43" fmla="*/ 457200 w 783431"/>
              <a:gd name="connsiteY43" fmla="*/ 519113 h 1090613"/>
              <a:gd name="connsiteX44" fmla="*/ 481012 w 783431"/>
              <a:gd name="connsiteY44" fmla="*/ 526257 h 1090613"/>
              <a:gd name="connsiteX45" fmla="*/ 495300 w 783431"/>
              <a:gd name="connsiteY45" fmla="*/ 576263 h 1090613"/>
              <a:gd name="connsiteX46" fmla="*/ 507206 w 783431"/>
              <a:gd name="connsiteY46" fmla="*/ 581025 h 1090613"/>
              <a:gd name="connsiteX47" fmla="*/ 526256 w 783431"/>
              <a:gd name="connsiteY47" fmla="*/ 583407 h 1090613"/>
              <a:gd name="connsiteX48" fmla="*/ 554831 w 783431"/>
              <a:gd name="connsiteY48" fmla="*/ 583407 h 1090613"/>
              <a:gd name="connsiteX49" fmla="*/ 557212 w 783431"/>
              <a:gd name="connsiteY49" fmla="*/ 547688 h 1090613"/>
              <a:gd name="connsiteX50" fmla="*/ 545306 w 783431"/>
              <a:gd name="connsiteY50" fmla="*/ 502444 h 1090613"/>
              <a:gd name="connsiteX51" fmla="*/ 545306 w 783431"/>
              <a:gd name="connsiteY51" fmla="*/ 476250 h 1090613"/>
              <a:gd name="connsiteX52" fmla="*/ 581025 w 783431"/>
              <a:gd name="connsiteY52" fmla="*/ 454819 h 1090613"/>
              <a:gd name="connsiteX53" fmla="*/ 604837 w 783431"/>
              <a:gd name="connsiteY53" fmla="*/ 435769 h 1090613"/>
              <a:gd name="connsiteX54" fmla="*/ 640556 w 783431"/>
              <a:gd name="connsiteY54" fmla="*/ 414338 h 1090613"/>
              <a:gd name="connsiteX55" fmla="*/ 645319 w 783431"/>
              <a:gd name="connsiteY55" fmla="*/ 395288 h 1090613"/>
              <a:gd name="connsiteX56" fmla="*/ 633412 w 783431"/>
              <a:gd name="connsiteY56" fmla="*/ 371475 h 1090613"/>
              <a:gd name="connsiteX57" fmla="*/ 614362 w 783431"/>
              <a:gd name="connsiteY57" fmla="*/ 369094 h 1090613"/>
              <a:gd name="connsiteX58" fmla="*/ 609600 w 783431"/>
              <a:gd name="connsiteY58" fmla="*/ 366713 h 1090613"/>
              <a:gd name="connsiteX59" fmla="*/ 597694 w 783431"/>
              <a:gd name="connsiteY59" fmla="*/ 357188 h 1090613"/>
              <a:gd name="connsiteX60" fmla="*/ 611981 w 783431"/>
              <a:gd name="connsiteY60" fmla="*/ 345282 h 1090613"/>
              <a:gd name="connsiteX61" fmla="*/ 652462 w 783431"/>
              <a:gd name="connsiteY61" fmla="*/ 316707 h 1090613"/>
              <a:gd name="connsiteX62" fmla="*/ 678656 w 783431"/>
              <a:gd name="connsiteY62" fmla="*/ 264319 h 1090613"/>
              <a:gd name="connsiteX63" fmla="*/ 666750 w 783431"/>
              <a:gd name="connsiteY63" fmla="*/ 242888 h 1090613"/>
              <a:gd name="connsiteX64" fmla="*/ 638175 w 783431"/>
              <a:gd name="connsiteY64" fmla="*/ 219075 h 1090613"/>
              <a:gd name="connsiteX65" fmla="*/ 642937 w 783431"/>
              <a:gd name="connsiteY65" fmla="*/ 180975 h 1090613"/>
              <a:gd name="connsiteX66" fmla="*/ 673894 w 783431"/>
              <a:gd name="connsiteY66" fmla="*/ 171450 h 1090613"/>
              <a:gd name="connsiteX67" fmla="*/ 700087 w 783431"/>
              <a:gd name="connsiteY67" fmla="*/ 142875 h 1090613"/>
              <a:gd name="connsiteX68" fmla="*/ 700087 w 783431"/>
              <a:gd name="connsiteY68" fmla="*/ 111919 h 1090613"/>
              <a:gd name="connsiteX69" fmla="*/ 666750 w 783431"/>
              <a:gd name="connsiteY69" fmla="*/ 107157 h 1090613"/>
              <a:gd name="connsiteX70" fmla="*/ 645319 w 783431"/>
              <a:gd name="connsiteY70" fmla="*/ 102394 h 1090613"/>
              <a:gd name="connsiteX71" fmla="*/ 645319 w 783431"/>
              <a:gd name="connsiteY71" fmla="*/ 102394 h 1090613"/>
              <a:gd name="connsiteX72" fmla="*/ 678656 w 783431"/>
              <a:gd name="connsiteY72" fmla="*/ 69057 h 1090613"/>
              <a:gd name="connsiteX73" fmla="*/ 685800 w 783431"/>
              <a:gd name="connsiteY73" fmla="*/ 40482 h 1090613"/>
              <a:gd name="connsiteX74" fmla="*/ 678656 w 783431"/>
              <a:gd name="connsiteY74" fmla="*/ 21432 h 1090613"/>
              <a:gd name="connsiteX75" fmla="*/ 695325 w 783431"/>
              <a:gd name="connsiteY75" fmla="*/ 2382 h 1090613"/>
              <a:gd name="connsiteX76" fmla="*/ 628650 w 783431"/>
              <a:gd name="connsiteY76" fmla="*/ 0 h 1090613"/>
              <a:gd name="connsiteX77" fmla="*/ 552450 w 783431"/>
              <a:gd name="connsiteY77" fmla="*/ 52388 h 1090613"/>
              <a:gd name="connsiteX78" fmla="*/ 538162 w 783431"/>
              <a:gd name="connsiteY78" fmla="*/ 90488 h 1090613"/>
              <a:gd name="connsiteX79" fmla="*/ 445294 w 783431"/>
              <a:gd name="connsiteY79" fmla="*/ 126207 h 1090613"/>
              <a:gd name="connsiteX80" fmla="*/ 397669 w 783431"/>
              <a:gd name="connsiteY80" fmla="*/ 159544 h 1090613"/>
              <a:gd name="connsiteX81" fmla="*/ 376237 w 783431"/>
              <a:gd name="connsiteY81" fmla="*/ 190500 h 1090613"/>
              <a:gd name="connsiteX82" fmla="*/ 350044 w 783431"/>
              <a:gd name="connsiteY82" fmla="*/ 140494 h 1090613"/>
              <a:gd name="connsiteX83" fmla="*/ 316706 w 783431"/>
              <a:gd name="connsiteY83" fmla="*/ 140494 h 1090613"/>
              <a:gd name="connsiteX84" fmla="*/ 304800 w 783431"/>
              <a:gd name="connsiteY84" fmla="*/ 166688 h 1090613"/>
              <a:gd name="connsiteX85" fmla="*/ 280987 w 783431"/>
              <a:gd name="connsiteY85" fmla="*/ 230982 h 1090613"/>
              <a:gd name="connsiteX86" fmla="*/ 154781 w 783431"/>
              <a:gd name="connsiteY86" fmla="*/ 223838 h 1090613"/>
              <a:gd name="connsiteX87" fmla="*/ 140494 w 783431"/>
              <a:gd name="connsiteY87" fmla="*/ 245269 h 1090613"/>
              <a:gd name="connsiteX88" fmla="*/ 138112 w 783431"/>
              <a:gd name="connsiteY88" fmla="*/ 280988 h 1090613"/>
              <a:gd name="connsiteX89" fmla="*/ 66675 w 783431"/>
              <a:gd name="connsiteY89" fmla="*/ 309563 h 1090613"/>
              <a:gd name="connsiteX90" fmla="*/ 54769 w 783431"/>
              <a:gd name="connsiteY90" fmla="*/ 323850 h 1090613"/>
              <a:gd name="connsiteX91" fmla="*/ 66675 w 783431"/>
              <a:gd name="connsiteY91" fmla="*/ 381000 h 1090613"/>
              <a:gd name="connsiteX92" fmla="*/ 19050 w 783431"/>
              <a:gd name="connsiteY92" fmla="*/ 423863 h 1090613"/>
              <a:gd name="connsiteX93" fmla="*/ 26194 w 783431"/>
              <a:gd name="connsiteY93" fmla="*/ 490538 h 1090613"/>
              <a:gd name="connsiteX94" fmla="*/ 33337 w 783431"/>
              <a:gd name="connsiteY94" fmla="*/ 554832 h 1090613"/>
              <a:gd name="connsiteX95" fmla="*/ 0 w 783431"/>
              <a:gd name="connsiteY95" fmla="*/ 614363 h 1090613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604837 w 783431"/>
              <a:gd name="connsiteY12" fmla="*/ 1085850 h 1131094"/>
              <a:gd name="connsiteX13" fmla="*/ 585787 w 783431"/>
              <a:gd name="connsiteY13" fmla="*/ 1035844 h 1131094"/>
              <a:gd name="connsiteX14" fmla="*/ 607219 w 783431"/>
              <a:gd name="connsiteY14" fmla="*/ 1021557 h 1131094"/>
              <a:gd name="connsiteX15" fmla="*/ 645319 w 783431"/>
              <a:gd name="connsiteY15" fmla="*/ 1016794 h 1131094"/>
              <a:gd name="connsiteX16" fmla="*/ 685800 w 783431"/>
              <a:gd name="connsiteY16" fmla="*/ 997744 h 1131094"/>
              <a:gd name="connsiteX17" fmla="*/ 716756 w 783431"/>
              <a:gd name="connsiteY17" fmla="*/ 1002507 h 1131094"/>
              <a:gd name="connsiteX18" fmla="*/ 738187 w 783431"/>
              <a:gd name="connsiteY18" fmla="*/ 969169 h 1131094"/>
              <a:gd name="connsiteX19" fmla="*/ 783431 w 783431"/>
              <a:gd name="connsiteY19" fmla="*/ 933450 h 1131094"/>
              <a:gd name="connsiteX20" fmla="*/ 776287 w 783431"/>
              <a:gd name="connsiteY20" fmla="*/ 907257 h 1131094"/>
              <a:gd name="connsiteX21" fmla="*/ 752475 w 783431"/>
              <a:gd name="connsiteY21" fmla="*/ 888207 h 1131094"/>
              <a:gd name="connsiteX22" fmla="*/ 752475 w 783431"/>
              <a:gd name="connsiteY22" fmla="*/ 864394 h 1131094"/>
              <a:gd name="connsiteX23" fmla="*/ 728662 w 783431"/>
              <a:gd name="connsiteY23" fmla="*/ 852488 h 1131094"/>
              <a:gd name="connsiteX24" fmla="*/ 711994 w 783431"/>
              <a:gd name="connsiteY24" fmla="*/ 802482 h 1131094"/>
              <a:gd name="connsiteX25" fmla="*/ 688181 w 783431"/>
              <a:gd name="connsiteY25" fmla="*/ 814388 h 1131094"/>
              <a:gd name="connsiteX26" fmla="*/ 659606 w 783431"/>
              <a:gd name="connsiteY26" fmla="*/ 814388 h 1131094"/>
              <a:gd name="connsiteX27" fmla="*/ 647700 w 783431"/>
              <a:gd name="connsiteY27" fmla="*/ 847725 h 1131094"/>
              <a:gd name="connsiteX28" fmla="*/ 623887 w 783431"/>
              <a:gd name="connsiteY28" fmla="*/ 847725 h 1131094"/>
              <a:gd name="connsiteX29" fmla="*/ 576262 w 783431"/>
              <a:gd name="connsiteY29" fmla="*/ 828675 h 1131094"/>
              <a:gd name="connsiteX30" fmla="*/ 554831 w 783431"/>
              <a:gd name="connsiteY30" fmla="*/ 816769 h 1131094"/>
              <a:gd name="connsiteX31" fmla="*/ 547687 w 783431"/>
              <a:gd name="connsiteY31" fmla="*/ 783432 h 1131094"/>
              <a:gd name="connsiteX32" fmla="*/ 561975 w 783431"/>
              <a:gd name="connsiteY32" fmla="*/ 754857 h 1131094"/>
              <a:gd name="connsiteX33" fmla="*/ 533400 w 783431"/>
              <a:gd name="connsiteY33" fmla="*/ 733425 h 1131094"/>
              <a:gd name="connsiteX34" fmla="*/ 509587 w 783431"/>
              <a:gd name="connsiteY34" fmla="*/ 711994 h 1131094"/>
              <a:gd name="connsiteX35" fmla="*/ 473869 w 783431"/>
              <a:gd name="connsiteY35" fmla="*/ 711994 h 1131094"/>
              <a:gd name="connsiteX36" fmla="*/ 435769 w 783431"/>
              <a:gd name="connsiteY36" fmla="*/ 711994 h 1131094"/>
              <a:gd name="connsiteX37" fmla="*/ 438150 w 783431"/>
              <a:gd name="connsiteY37" fmla="*/ 669132 h 1131094"/>
              <a:gd name="connsiteX38" fmla="*/ 428625 w 783431"/>
              <a:gd name="connsiteY38" fmla="*/ 642938 h 1131094"/>
              <a:gd name="connsiteX39" fmla="*/ 423862 w 783431"/>
              <a:gd name="connsiteY39" fmla="*/ 607219 h 1131094"/>
              <a:gd name="connsiteX40" fmla="*/ 426244 w 783431"/>
              <a:gd name="connsiteY40" fmla="*/ 578644 h 1131094"/>
              <a:gd name="connsiteX41" fmla="*/ 440531 w 783431"/>
              <a:gd name="connsiteY41" fmla="*/ 566738 h 1131094"/>
              <a:gd name="connsiteX42" fmla="*/ 450056 w 783431"/>
              <a:gd name="connsiteY42" fmla="*/ 535782 h 1131094"/>
              <a:gd name="connsiteX43" fmla="*/ 457200 w 783431"/>
              <a:gd name="connsiteY43" fmla="*/ 519113 h 1131094"/>
              <a:gd name="connsiteX44" fmla="*/ 481012 w 783431"/>
              <a:gd name="connsiteY44" fmla="*/ 526257 h 1131094"/>
              <a:gd name="connsiteX45" fmla="*/ 495300 w 783431"/>
              <a:gd name="connsiteY45" fmla="*/ 576263 h 1131094"/>
              <a:gd name="connsiteX46" fmla="*/ 507206 w 783431"/>
              <a:gd name="connsiteY46" fmla="*/ 581025 h 1131094"/>
              <a:gd name="connsiteX47" fmla="*/ 526256 w 783431"/>
              <a:gd name="connsiteY47" fmla="*/ 583407 h 1131094"/>
              <a:gd name="connsiteX48" fmla="*/ 554831 w 783431"/>
              <a:gd name="connsiteY48" fmla="*/ 583407 h 1131094"/>
              <a:gd name="connsiteX49" fmla="*/ 557212 w 783431"/>
              <a:gd name="connsiteY49" fmla="*/ 547688 h 1131094"/>
              <a:gd name="connsiteX50" fmla="*/ 545306 w 783431"/>
              <a:gd name="connsiteY50" fmla="*/ 502444 h 1131094"/>
              <a:gd name="connsiteX51" fmla="*/ 545306 w 783431"/>
              <a:gd name="connsiteY51" fmla="*/ 476250 h 1131094"/>
              <a:gd name="connsiteX52" fmla="*/ 581025 w 783431"/>
              <a:gd name="connsiteY52" fmla="*/ 454819 h 1131094"/>
              <a:gd name="connsiteX53" fmla="*/ 604837 w 783431"/>
              <a:gd name="connsiteY53" fmla="*/ 435769 h 1131094"/>
              <a:gd name="connsiteX54" fmla="*/ 640556 w 783431"/>
              <a:gd name="connsiteY54" fmla="*/ 414338 h 1131094"/>
              <a:gd name="connsiteX55" fmla="*/ 645319 w 783431"/>
              <a:gd name="connsiteY55" fmla="*/ 395288 h 1131094"/>
              <a:gd name="connsiteX56" fmla="*/ 633412 w 783431"/>
              <a:gd name="connsiteY56" fmla="*/ 371475 h 1131094"/>
              <a:gd name="connsiteX57" fmla="*/ 614362 w 783431"/>
              <a:gd name="connsiteY57" fmla="*/ 369094 h 1131094"/>
              <a:gd name="connsiteX58" fmla="*/ 609600 w 783431"/>
              <a:gd name="connsiteY58" fmla="*/ 366713 h 1131094"/>
              <a:gd name="connsiteX59" fmla="*/ 597694 w 783431"/>
              <a:gd name="connsiteY59" fmla="*/ 357188 h 1131094"/>
              <a:gd name="connsiteX60" fmla="*/ 611981 w 783431"/>
              <a:gd name="connsiteY60" fmla="*/ 345282 h 1131094"/>
              <a:gd name="connsiteX61" fmla="*/ 652462 w 783431"/>
              <a:gd name="connsiteY61" fmla="*/ 316707 h 1131094"/>
              <a:gd name="connsiteX62" fmla="*/ 678656 w 783431"/>
              <a:gd name="connsiteY62" fmla="*/ 264319 h 1131094"/>
              <a:gd name="connsiteX63" fmla="*/ 666750 w 783431"/>
              <a:gd name="connsiteY63" fmla="*/ 242888 h 1131094"/>
              <a:gd name="connsiteX64" fmla="*/ 638175 w 783431"/>
              <a:gd name="connsiteY64" fmla="*/ 219075 h 1131094"/>
              <a:gd name="connsiteX65" fmla="*/ 642937 w 783431"/>
              <a:gd name="connsiteY65" fmla="*/ 180975 h 1131094"/>
              <a:gd name="connsiteX66" fmla="*/ 673894 w 783431"/>
              <a:gd name="connsiteY66" fmla="*/ 171450 h 1131094"/>
              <a:gd name="connsiteX67" fmla="*/ 700087 w 783431"/>
              <a:gd name="connsiteY67" fmla="*/ 142875 h 1131094"/>
              <a:gd name="connsiteX68" fmla="*/ 700087 w 783431"/>
              <a:gd name="connsiteY68" fmla="*/ 111919 h 1131094"/>
              <a:gd name="connsiteX69" fmla="*/ 666750 w 783431"/>
              <a:gd name="connsiteY69" fmla="*/ 107157 h 1131094"/>
              <a:gd name="connsiteX70" fmla="*/ 645319 w 783431"/>
              <a:gd name="connsiteY70" fmla="*/ 102394 h 1131094"/>
              <a:gd name="connsiteX71" fmla="*/ 645319 w 783431"/>
              <a:gd name="connsiteY71" fmla="*/ 102394 h 1131094"/>
              <a:gd name="connsiteX72" fmla="*/ 678656 w 783431"/>
              <a:gd name="connsiteY72" fmla="*/ 69057 h 1131094"/>
              <a:gd name="connsiteX73" fmla="*/ 685800 w 783431"/>
              <a:gd name="connsiteY73" fmla="*/ 40482 h 1131094"/>
              <a:gd name="connsiteX74" fmla="*/ 678656 w 783431"/>
              <a:gd name="connsiteY74" fmla="*/ 21432 h 1131094"/>
              <a:gd name="connsiteX75" fmla="*/ 695325 w 783431"/>
              <a:gd name="connsiteY75" fmla="*/ 2382 h 1131094"/>
              <a:gd name="connsiteX76" fmla="*/ 628650 w 783431"/>
              <a:gd name="connsiteY76" fmla="*/ 0 h 1131094"/>
              <a:gd name="connsiteX77" fmla="*/ 552450 w 783431"/>
              <a:gd name="connsiteY77" fmla="*/ 52388 h 1131094"/>
              <a:gd name="connsiteX78" fmla="*/ 538162 w 783431"/>
              <a:gd name="connsiteY78" fmla="*/ 90488 h 1131094"/>
              <a:gd name="connsiteX79" fmla="*/ 445294 w 783431"/>
              <a:gd name="connsiteY79" fmla="*/ 126207 h 1131094"/>
              <a:gd name="connsiteX80" fmla="*/ 397669 w 783431"/>
              <a:gd name="connsiteY80" fmla="*/ 159544 h 1131094"/>
              <a:gd name="connsiteX81" fmla="*/ 376237 w 783431"/>
              <a:gd name="connsiteY81" fmla="*/ 190500 h 1131094"/>
              <a:gd name="connsiteX82" fmla="*/ 350044 w 783431"/>
              <a:gd name="connsiteY82" fmla="*/ 140494 h 1131094"/>
              <a:gd name="connsiteX83" fmla="*/ 316706 w 783431"/>
              <a:gd name="connsiteY83" fmla="*/ 140494 h 1131094"/>
              <a:gd name="connsiteX84" fmla="*/ 304800 w 783431"/>
              <a:gd name="connsiteY84" fmla="*/ 166688 h 1131094"/>
              <a:gd name="connsiteX85" fmla="*/ 280987 w 783431"/>
              <a:gd name="connsiteY85" fmla="*/ 230982 h 1131094"/>
              <a:gd name="connsiteX86" fmla="*/ 154781 w 783431"/>
              <a:gd name="connsiteY86" fmla="*/ 223838 h 1131094"/>
              <a:gd name="connsiteX87" fmla="*/ 140494 w 783431"/>
              <a:gd name="connsiteY87" fmla="*/ 245269 h 1131094"/>
              <a:gd name="connsiteX88" fmla="*/ 138112 w 783431"/>
              <a:gd name="connsiteY88" fmla="*/ 280988 h 1131094"/>
              <a:gd name="connsiteX89" fmla="*/ 66675 w 783431"/>
              <a:gd name="connsiteY89" fmla="*/ 309563 h 1131094"/>
              <a:gd name="connsiteX90" fmla="*/ 54769 w 783431"/>
              <a:gd name="connsiteY90" fmla="*/ 323850 h 1131094"/>
              <a:gd name="connsiteX91" fmla="*/ 66675 w 783431"/>
              <a:gd name="connsiteY91" fmla="*/ 381000 h 1131094"/>
              <a:gd name="connsiteX92" fmla="*/ 19050 w 783431"/>
              <a:gd name="connsiteY92" fmla="*/ 423863 h 1131094"/>
              <a:gd name="connsiteX93" fmla="*/ 26194 w 783431"/>
              <a:gd name="connsiteY93" fmla="*/ 490538 h 1131094"/>
              <a:gd name="connsiteX94" fmla="*/ 33337 w 783431"/>
              <a:gd name="connsiteY94" fmla="*/ 554832 h 1131094"/>
              <a:gd name="connsiteX95" fmla="*/ 0 w 783431"/>
              <a:gd name="connsiteY95" fmla="*/ 614363 h 1131094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323850 w 783431"/>
              <a:gd name="connsiteY12" fmla="*/ 1123949 h 1131094"/>
              <a:gd name="connsiteX13" fmla="*/ 604837 w 783431"/>
              <a:gd name="connsiteY13" fmla="*/ 1085850 h 1131094"/>
              <a:gd name="connsiteX14" fmla="*/ 585787 w 783431"/>
              <a:gd name="connsiteY14" fmla="*/ 1035844 h 1131094"/>
              <a:gd name="connsiteX15" fmla="*/ 607219 w 783431"/>
              <a:gd name="connsiteY15" fmla="*/ 1021557 h 1131094"/>
              <a:gd name="connsiteX16" fmla="*/ 645319 w 783431"/>
              <a:gd name="connsiteY16" fmla="*/ 1016794 h 1131094"/>
              <a:gd name="connsiteX17" fmla="*/ 685800 w 783431"/>
              <a:gd name="connsiteY17" fmla="*/ 997744 h 1131094"/>
              <a:gd name="connsiteX18" fmla="*/ 716756 w 783431"/>
              <a:gd name="connsiteY18" fmla="*/ 1002507 h 1131094"/>
              <a:gd name="connsiteX19" fmla="*/ 738187 w 783431"/>
              <a:gd name="connsiteY19" fmla="*/ 969169 h 1131094"/>
              <a:gd name="connsiteX20" fmla="*/ 783431 w 783431"/>
              <a:gd name="connsiteY20" fmla="*/ 933450 h 1131094"/>
              <a:gd name="connsiteX21" fmla="*/ 776287 w 783431"/>
              <a:gd name="connsiteY21" fmla="*/ 907257 h 1131094"/>
              <a:gd name="connsiteX22" fmla="*/ 752475 w 783431"/>
              <a:gd name="connsiteY22" fmla="*/ 888207 h 1131094"/>
              <a:gd name="connsiteX23" fmla="*/ 752475 w 783431"/>
              <a:gd name="connsiteY23" fmla="*/ 864394 h 1131094"/>
              <a:gd name="connsiteX24" fmla="*/ 728662 w 783431"/>
              <a:gd name="connsiteY24" fmla="*/ 852488 h 1131094"/>
              <a:gd name="connsiteX25" fmla="*/ 711994 w 783431"/>
              <a:gd name="connsiteY25" fmla="*/ 802482 h 1131094"/>
              <a:gd name="connsiteX26" fmla="*/ 688181 w 783431"/>
              <a:gd name="connsiteY26" fmla="*/ 814388 h 1131094"/>
              <a:gd name="connsiteX27" fmla="*/ 659606 w 783431"/>
              <a:gd name="connsiteY27" fmla="*/ 814388 h 1131094"/>
              <a:gd name="connsiteX28" fmla="*/ 647700 w 783431"/>
              <a:gd name="connsiteY28" fmla="*/ 847725 h 1131094"/>
              <a:gd name="connsiteX29" fmla="*/ 623887 w 783431"/>
              <a:gd name="connsiteY29" fmla="*/ 847725 h 1131094"/>
              <a:gd name="connsiteX30" fmla="*/ 576262 w 783431"/>
              <a:gd name="connsiteY30" fmla="*/ 828675 h 1131094"/>
              <a:gd name="connsiteX31" fmla="*/ 554831 w 783431"/>
              <a:gd name="connsiteY31" fmla="*/ 816769 h 1131094"/>
              <a:gd name="connsiteX32" fmla="*/ 547687 w 783431"/>
              <a:gd name="connsiteY32" fmla="*/ 783432 h 1131094"/>
              <a:gd name="connsiteX33" fmla="*/ 561975 w 783431"/>
              <a:gd name="connsiteY33" fmla="*/ 754857 h 1131094"/>
              <a:gd name="connsiteX34" fmla="*/ 533400 w 783431"/>
              <a:gd name="connsiteY34" fmla="*/ 733425 h 1131094"/>
              <a:gd name="connsiteX35" fmla="*/ 509587 w 783431"/>
              <a:gd name="connsiteY35" fmla="*/ 711994 h 1131094"/>
              <a:gd name="connsiteX36" fmla="*/ 473869 w 783431"/>
              <a:gd name="connsiteY36" fmla="*/ 711994 h 1131094"/>
              <a:gd name="connsiteX37" fmla="*/ 435769 w 783431"/>
              <a:gd name="connsiteY37" fmla="*/ 711994 h 1131094"/>
              <a:gd name="connsiteX38" fmla="*/ 438150 w 783431"/>
              <a:gd name="connsiteY38" fmla="*/ 669132 h 1131094"/>
              <a:gd name="connsiteX39" fmla="*/ 428625 w 783431"/>
              <a:gd name="connsiteY39" fmla="*/ 642938 h 1131094"/>
              <a:gd name="connsiteX40" fmla="*/ 423862 w 783431"/>
              <a:gd name="connsiteY40" fmla="*/ 607219 h 1131094"/>
              <a:gd name="connsiteX41" fmla="*/ 426244 w 783431"/>
              <a:gd name="connsiteY41" fmla="*/ 578644 h 1131094"/>
              <a:gd name="connsiteX42" fmla="*/ 440531 w 783431"/>
              <a:gd name="connsiteY42" fmla="*/ 566738 h 1131094"/>
              <a:gd name="connsiteX43" fmla="*/ 450056 w 783431"/>
              <a:gd name="connsiteY43" fmla="*/ 535782 h 1131094"/>
              <a:gd name="connsiteX44" fmla="*/ 457200 w 783431"/>
              <a:gd name="connsiteY44" fmla="*/ 519113 h 1131094"/>
              <a:gd name="connsiteX45" fmla="*/ 481012 w 783431"/>
              <a:gd name="connsiteY45" fmla="*/ 526257 h 1131094"/>
              <a:gd name="connsiteX46" fmla="*/ 495300 w 783431"/>
              <a:gd name="connsiteY46" fmla="*/ 576263 h 1131094"/>
              <a:gd name="connsiteX47" fmla="*/ 507206 w 783431"/>
              <a:gd name="connsiteY47" fmla="*/ 581025 h 1131094"/>
              <a:gd name="connsiteX48" fmla="*/ 526256 w 783431"/>
              <a:gd name="connsiteY48" fmla="*/ 583407 h 1131094"/>
              <a:gd name="connsiteX49" fmla="*/ 554831 w 783431"/>
              <a:gd name="connsiteY49" fmla="*/ 583407 h 1131094"/>
              <a:gd name="connsiteX50" fmla="*/ 557212 w 783431"/>
              <a:gd name="connsiteY50" fmla="*/ 547688 h 1131094"/>
              <a:gd name="connsiteX51" fmla="*/ 545306 w 783431"/>
              <a:gd name="connsiteY51" fmla="*/ 502444 h 1131094"/>
              <a:gd name="connsiteX52" fmla="*/ 545306 w 783431"/>
              <a:gd name="connsiteY52" fmla="*/ 476250 h 1131094"/>
              <a:gd name="connsiteX53" fmla="*/ 581025 w 783431"/>
              <a:gd name="connsiteY53" fmla="*/ 454819 h 1131094"/>
              <a:gd name="connsiteX54" fmla="*/ 604837 w 783431"/>
              <a:gd name="connsiteY54" fmla="*/ 435769 h 1131094"/>
              <a:gd name="connsiteX55" fmla="*/ 640556 w 783431"/>
              <a:gd name="connsiteY55" fmla="*/ 414338 h 1131094"/>
              <a:gd name="connsiteX56" fmla="*/ 645319 w 783431"/>
              <a:gd name="connsiteY56" fmla="*/ 395288 h 1131094"/>
              <a:gd name="connsiteX57" fmla="*/ 633412 w 783431"/>
              <a:gd name="connsiteY57" fmla="*/ 371475 h 1131094"/>
              <a:gd name="connsiteX58" fmla="*/ 614362 w 783431"/>
              <a:gd name="connsiteY58" fmla="*/ 369094 h 1131094"/>
              <a:gd name="connsiteX59" fmla="*/ 609600 w 783431"/>
              <a:gd name="connsiteY59" fmla="*/ 366713 h 1131094"/>
              <a:gd name="connsiteX60" fmla="*/ 597694 w 783431"/>
              <a:gd name="connsiteY60" fmla="*/ 357188 h 1131094"/>
              <a:gd name="connsiteX61" fmla="*/ 611981 w 783431"/>
              <a:gd name="connsiteY61" fmla="*/ 345282 h 1131094"/>
              <a:gd name="connsiteX62" fmla="*/ 652462 w 783431"/>
              <a:gd name="connsiteY62" fmla="*/ 316707 h 1131094"/>
              <a:gd name="connsiteX63" fmla="*/ 678656 w 783431"/>
              <a:gd name="connsiteY63" fmla="*/ 264319 h 1131094"/>
              <a:gd name="connsiteX64" fmla="*/ 666750 w 783431"/>
              <a:gd name="connsiteY64" fmla="*/ 242888 h 1131094"/>
              <a:gd name="connsiteX65" fmla="*/ 638175 w 783431"/>
              <a:gd name="connsiteY65" fmla="*/ 219075 h 1131094"/>
              <a:gd name="connsiteX66" fmla="*/ 642937 w 783431"/>
              <a:gd name="connsiteY66" fmla="*/ 180975 h 1131094"/>
              <a:gd name="connsiteX67" fmla="*/ 673894 w 783431"/>
              <a:gd name="connsiteY67" fmla="*/ 171450 h 1131094"/>
              <a:gd name="connsiteX68" fmla="*/ 700087 w 783431"/>
              <a:gd name="connsiteY68" fmla="*/ 142875 h 1131094"/>
              <a:gd name="connsiteX69" fmla="*/ 700087 w 783431"/>
              <a:gd name="connsiteY69" fmla="*/ 111919 h 1131094"/>
              <a:gd name="connsiteX70" fmla="*/ 666750 w 783431"/>
              <a:gd name="connsiteY70" fmla="*/ 107157 h 1131094"/>
              <a:gd name="connsiteX71" fmla="*/ 645319 w 783431"/>
              <a:gd name="connsiteY71" fmla="*/ 102394 h 1131094"/>
              <a:gd name="connsiteX72" fmla="*/ 645319 w 783431"/>
              <a:gd name="connsiteY72" fmla="*/ 102394 h 1131094"/>
              <a:gd name="connsiteX73" fmla="*/ 678656 w 783431"/>
              <a:gd name="connsiteY73" fmla="*/ 69057 h 1131094"/>
              <a:gd name="connsiteX74" fmla="*/ 685800 w 783431"/>
              <a:gd name="connsiteY74" fmla="*/ 40482 h 1131094"/>
              <a:gd name="connsiteX75" fmla="*/ 678656 w 783431"/>
              <a:gd name="connsiteY75" fmla="*/ 21432 h 1131094"/>
              <a:gd name="connsiteX76" fmla="*/ 695325 w 783431"/>
              <a:gd name="connsiteY76" fmla="*/ 2382 h 1131094"/>
              <a:gd name="connsiteX77" fmla="*/ 628650 w 783431"/>
              <a:gd name="connsiteY77" fmla="*/ 0 h 1131094"/>
              <a:gd name="connsiteX78" fmla="*/ 552450 w 783431"/>
              <a:gd name="connsiteY78" fmla="*/ 52388 h 1131094"/>
              <a:gd name="connsiteX79" fmla="*/ 538162 w 783431"/>
              <a:gd name="connsiteY79" fmla="*/ 90488 h 1131094"/>
              <a:gd name="connsiteX80" fmla="*/ 445294 w 783431"/>
              <a:gd name="connsiteY80" fmla="*/ 126207 h 1131094"/>
              <a:gd name="connsiteX81" fmla="*/ 397669 w 783431"/>
              <a:gd name="connsiteY81" fmla="*/ 159544 h 1131094"/>
              <a:gd name="connsiteX82" fmla="*/ 376237 w 783431"/>
              <a:gd name="connsiteY82" fmla="*/ 190500 h 1131094"/>
              <a:gd name="connsiteX83" fmla="*/ 350044 w 783431"/>
              <a:gd name="connsiteY83" fmla="*/ 140494 h 1131094"/>
              <a:gd name="connsiteX84" fmla="*/ 316706 w 783431"/>
              <a:gd name="connsiteY84" fmla="*/ 140494 h 1131094"/>
              <a:gd name="connsiteX85" fmla="*/ 304800 w 783431"/>
              <a:gd name="connsiteY85" fmla="*/ 166688 h 1131094"/>
              <a:gd name="connsiteX86" fmla="*/ 280987 w 783431"/>
              <a:gd name="connsiteY86" fmla="*/ 230982 h 1131094"/>
              <a:gd name="connsiteX87" fmla="*/ 154781 w 783431"/>
              <a:gd name="connsiteY87" fmla="*/ 223838 h 1131094"/>
              <a:gd name="connsiteX88" fmla="*/ 140494 w 783431"/>
              <a:gd name="connsiteY88" fmla="*/ 245269 h 1131094"/>
              <a:gd name="connsiteX89" fmla="*/ 138112 w 783431"/>
              <a:gd name="connsiteY89" fmla="*/ 280988 h 1131094"/>
              <a:gd name="connsiteX90" fmla="*/ 66675 w 783431"/>
              <a:gd name="connsiteY90" fmla="*/ 309563 h 1131094"/>
              <a:gd name="connsiteX91" fmla="*/ 54769 w 783431"/>
              <a:gd name="connsiteY91" fmla="*/ 323850 h 1131094"/>
              <a:gd name="connsiteX92" fmla="*/ 66675 w 783431"/>
              <a:gd name="connsiteY92" fmla="*/ 381000 h 1131094"/>
              <a:gd name="connsiteX93" fmla="*/ 19050 w 783431"/>
              <a:gd name="connsiteY93" fmla="*/ 423863 h 1131094"/>
              <a:gd name="connsiteX94" fmla="*/ 26194 w 783431"/>
              <a:gd name="connsiteY94" fmla="*/ 490538 h 1131094"/>
              <a:gd name="connsiteX95" fmla="*/ 33337 w 783431"/>
              <a:gd name="connsiteY95" fmla="*/ 554832 h 1131094"/>
              <a:gd name="connsiteX96" fmla="*/ 0 w 783431"/>
              <a:gd name="connsiteY96" fmla="*/ 614363 h 1131094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604837 w 783431"/>
              <a:gd name="connsiteY13" fmla="*/ 1085850 h 1164431"/>
              <a:gd name="connsiteX14" fmla="*/ 585787 w 783431"/>
              <a:gd name="connsiteY14" fmla="*/ 1035844 h 1164431"/>
              <a:gd name="connsiteX15" fmla="*/ 607219 w 783431"/>
              <a:gd name="connsiteY15" fmla="*/ 1021557 h 1164431"/>
              <a:gd name="connsiteX16" fmla="*/ 645319 w 783431"/>
              <a:gd name="connsiteY16" fmla="*/ 1016794 h 1164431"/>
              <a:gd name="connsiteX17" fmla="*/ 685800 w 783431"/>
              <a:gd name="connsiteY17" fmla="*/ 997744 h 1164431"/>
              <a:gd name="connsiteX18" fmla="*/ 716756 w 783431"/>
              <a:gd name="connsiteY18" fmla="*/ 1002507 h 1164431"/>
              <a:gd name="connsiteX19" fmla="*/ 738187 w 783431"/>
              <a:gd name="connsiteY19" fmla="*/ 969169 h 1164431"/>
              <a:gd name="connsiteX20" fmla="*/ 783431 w 783431"/>
              <a:gd name="connsiteY20" fmla="*/ 933450 h 1164431"/>
              <a:gd name="connsiteX21" fmla="*/ 776287 w 783431"/>
              <a:gd name="connsiteY21" fmla="*/ 907257 h 1164431"/>
              <a:gd name="connsiteX22" fmla="*/ 752475 w 783431"/>
              <a:gd name="connsiteY22" fmla="*/ 888207 h 1164431"/>
              <a:gd name="connsiteX23" fmla="*/ 752475 w 783431"/>
              <a:gd name="connsiteY23" fmla="*/ 864394 h 1164431"/>
              <a:gd name="connsiteX24" fmla="*/ 728662 w 783431"/>
              <a:gd name="connsiteY24" fmla="*/ 852488 h 1164431"/>
              <a:gd name="connsiteX25" fmla="*/ 711994 w 783431"/>
              <a:gd name="connsiteY25" fmla="*/ 802482 h 1164431"/>
              <a:gd name="connsiteX26" fmla="*/ 688181 w 783431"/>
              <a:gd name="connsiteY26" fmla="*/ 814388 h 1164431"/>
              <a:gd name="connsiteX27" fmla="*/ 659606 w 783431"/>
              <a:gd name="connsiteY27" fmla="*/ 814388 h 1164431"/>
              <a:gd name="connsiteX28" fmla="*/ 647700 w 783431"/>
              <a:gd name="connsiteY28" fmla="*/ 847725 h 1164431"/>
              <a:gd name="connsiteX29" fmla="*/ 623887 w 783431"/>
              <a:gd name="connsiteY29" fmla="*/ 847725 h 1164431"/>
              <a:gd name="connsiteX30" fmla="*/ 576262 w 783431"/>
              <a:gd name="connsiteY30" fmla="*/ 828675 h 1164431"/>
              <a:gd name="connsiteX31" fmla="*/ 554831 w 783431"/>
              <a:gd name="connsiteY31" fmla="*/ 816769 h 1164431"/>
              <a:gd name="connsiteX32" fmla="*/ 547687 w 783431"/>
              <a:gd name="connsiteY32" fmla="*/ 783432 h 1164431"/>
              <a:gd name="connsiteX33" fmla="*/ 561975 w 783431"/>
              <a:gd name="connsiteY33" fmla="*/ 754857 h 1164431"/>
              <a:gd name="connsiteX34" fmla="*/ 533400 w 783431"/>
              <a:gd name="connsiteY34" fmla="*/ 733425 h 1164431"/>
              <a:gd name="connsiteX35" fmla="*/ 509587 w 783431"/>
              <a:gd name="connsiteY35" fmla="*/ 711994 h 1164431"/>
              <a:gd name="connsiteX36" fmla="*/ 473869 w 783431"/>
              <a:gd name="connsiteY36" fmla="*/ 711994 h 1164431"/>
              <a:gd name="connsiteX37" fmla="*/ 435769 w 783431"/>
              <a:gd name="connsiteY37" fmla="*/ 711994 h 1164431"/>
              <a:gd name="connsiteX38" fmla="*/ 438150 w 783431"/>
              <a:gd name="connsiteY38" fmla="*/ 669132 h 1164431"/>
              <a:gd name="connsiteX39" fmla="*/ 428625 w 783431"/>
              <a:gd name="connsiteY39" fmla="*/ 642938 h 1164431"/>
              <a:gd name="connsiteX40" fmla="*/ 423862 w 783431"/>
              <a:gd name="connsiteY40" fmla="*/ 607219 h 1164431"/>
              <a:gd name="connsiteX41" fmla="*/ 426244 w 783431"/>
              <a:gd name="connsiteY41" fmla="*/ 578644 h 1164431"/>
              <a:gd name="connsiteX42" fmla="*/ 440531 w 783431"/>
              <a:gd name="connsiteY42" fmla="*/ 566738 h 1164431"/>
              <a:gd name="connsiteX43" fmla="*/ 450056 w 783431"/>
              <a:gd name="connsiteY43" fmla="*/ 535782 h 1164431"/>
              <a:gd name="connsiteX44" fmla="*/ 457200 w 783431"/>
              <a:gd name="connsiteY44" fmla="*/ 519113 h 1164431"/>
              <a:gd name="connsiteX45" fmla="*/ 481012 w 783431"/>
              <a:gd name="connsiteY45" fmla="*/ 526257 h 1164431"/>
              <a:gd name="connsiteX46" fmla="*/ 495300 w 783431"/>
              <a:gd name="connsiteY46" fmla="*/ 576263 h 1164431"/>
              <a:gd name="connsiteX47" fmla="*/ 507206 w 783431"/>
              <a:gd name="connsiteY47" fmla="*/ 581025 h 1164431"/>
              <a:gd name="connsiteX48" fmla="*/ 526256 w 783431"/>
              <a:gd name="connsiteY48" fmla="*/ 583407 h 1164431"/>
              <a:gd name="connsiteX49" fmla="*/ 554831 w 783431"/>
              <a:gd name="connsiteY49" fmla="*/ 583407 h 1164431"/>
              <a:gd name="connsiteX50" fmla="*/ 557212 w 783431"/>
              <a:gd name="connsiteY50" fmla="*/ 547688 h 1164431"/>
              <a:gd name="connsiteX51" fmla="*/ 545306 w 783431"/>
              <a:gd name="connsiteY51" fmla="*/ 502444 h 1164431"/>
              <a:gd name="connsiteX52" fmla="*/ 545306 w 783431"/>
              <a:gd name="connsiteY52" fmla="*/ 476250 h 1164431"/>
              <a:gd name="connsiteX53" fmla="*/ 581025 w 783431"/>
              <a:gd name="connsiteY53" fmla="*/ 454819 h 1164431"/>
              <a:gd name="connsiteX54" fmla="*/ 604837 w 783431"/>
              <a:gd name="connsiteY54" fmla="*/ 435769 h 1164431"/>
              <a:gd name="connsiteX55" fmla="*/ 640556 w 783431"/>
              <a:gd name="connsiteY55" fmla="*/ 414338 h 1164431"/>
              <a:gd name="connsiteX56" fmla="*/ 645319 w 783431"/>
              <a:gd name="connsiteY56" fmla="*/ 395288 h 1164431"/>
              <a:gd name="connsiteX57" fmla="*/ 633412 w 783431"/>
              <a:gd name="connsiteY57" fmla="*/ 371475 h 1164431"/>
              <a:gd name="connsiteX58" fmla="*/ 614362 w 783431"/>
              <a:gd name="connsiteY58" fmla="*/ 369094 h 1164431"/>
              <a:gd name="connsiteX59" fmla="*/ 609600 w 783431"/>
              <a:gd name="connsiteY59" fmla="*/ 366713 h 1164431"/>
              <a:gd name="connsiteX60" fmla="*/ 597694 w 783431"/>
              <a:gd name="connsiteY60" fmla="*/ 357188 h 1164431"/>
              <a:gd name="connsiteX61" fmla="*/ 611981 w 783431"/>
              <a:gd name="connsiteY61" fmla="*/ 345282 h 1164431"/>
              <a:gd name="connsiteX62" fmla="*/ 652462 w 783431"/>
              <a:gd name="connsiteY62" fmla="*/ 316707 h 1164431"/>
              <a:gd name="connsiteX63" fmla="*/ 678656 w 783431"/>
              <a:gd name="connsiteY63" fmla="*/ 264319 h 1164431"/>
              <a:gd name="connsiteX64" fmla="*/ 666750 w 783431"/>
              <a:gd name="connsiteY64" fmla="*/ 242888 h 1164431"/>
              <a:gd name="connsiteX65" fmla="*/ 638175 w 783431"/>
              <a:gd name="connsiteY65" fmla="*/ 219075 h 1164431"/>
              <a:gd name="connsiteX66" fmla="*/ 642937 w 783431"/>
              <a:gd name="connsiteY66" fmla="*/ 180975 h 1164431"/>
              <a:gd name="connsiteX67" fmla="*/ 673894 w 783431"/>
              <a:gd name="connsiteY67" fmla="*/ 171450 h 1164431"/>
              <a:gd name="connsiteX68" fmla="*/ 700087 w 783431"/>
              <a:gd name="connsiteY68" fmla="*/ 142875 h 1164431"/>
              <a:gd name="connsiteX69" fmla="*/ 700087 w 783431"/>
              <a:gd name="connsiteY69" fmla="*/ 111919 h 1164431"/>
              <a:gd name="connsiteX70" fmla="*/ 666750 w 783431"/>
              <a:gd name="connsiteY70" fmla="*/ 107157 h 1164431"/>
              <a:gd name="connsiteX71" fmla="*/ 645319 w 783431"/>
              <a:gd name="connsiteY71" fmla="*/ 102394 h 1164431"/>
              <a:gd name="connsiteX72" fmla="*/ 645319 w 783431"/>
              <a:gd name="connsiteY72" fmla="*/ 102394 h 1164431"/>
              <a:gd name="connsiteX73" fmla="*/ 678656 w 783431"/>
              <a:gd name="connsiteY73" fmla="*/ 69057 h 1164431"/>
              <a:gd name="connsiteX74" fmla="*/ 685800 w 783431"/>
              <a:gd name="connsiteY74" fmla="*/ 40482 h 1164431"/>
              <a:gd name="connsiteX75" fmla="*/ 678656 w 783431"/>
              <a:gd name="connsiteY75" fmla="*/ 21432 h 1164431"/>
              <a:gd name="connsiteX76" fmla="*/ 695325 w 783431"/>
              <a:gd name="connsiteY76" fmla="*/ 2382 h 1164431"/>
              <a:gd name="connsiteX77" fmla="*/ 628650 w 783431"/>
              <a:gd name="connsiteY77" fmla="*/ 0 h 1164431"/>
              <a:gd name="connsiteX78" fmla="*/ 552450 w 783431"/>
              <a:gd name="connsiteY78" fmla="*/ 52388 h 1164431"/>
              <a:gd name="connsiteX79" fmla="*/ 538162 w 783431"/>
              <a:gd name="connsiteY79" fmla="*/ 90488 h 1164431"/>
              <a:gd name="connsiteX80" fmla="*/ 445294 w 783431"/>
              <a:gd name="connsiteY80" fmla="*/ 126207 h 1164431"/>
              <a:gd name="connsiteX81" fmla="*/ 397669 w 783431"/>
              <a:gd name="connsiteY81" fmla="*/ 159544 h 1164431"/>
              <a:gd name="connsiteX82" fmla="*/ 376237 w 783431"/>
              <a:gd name="connsiteY82" fmla="*/ 190500 h 1164431"/>
              <a:gd name="connsiteX83" fmla="*/ 350044 w 783431"/>
              <a:gd name="connsiteY83" fmla="*/ 140494 h 1164431"/>
              <a:gd name="connsiteX84" fmla="*/ 316706 w 783431"/>
              <a:gd name="connsiteY84" fmla="*/ 140494 h 1164431"/>
              <a:gd name="connsiteX85" fmla="*/ 304800 w 783431"/>
              <a:gd name="connsiteY85" fmla="*/ 166688 h 1164431"/>
              <a:gd name="connsiteX86" fmla="*/ 280987 w 783431"/>
              <a:gd name="connsiteY86" fmla="*/ 230982 h 1164431"/>
              <a:gd name="connsiteX87" fmla="*/ 154781 w 783431"/>
              <a:gd name="connsiteY87" fmla="*/ 223838 h 1164431"/>
              <a:gd name="connsiteX88" fmla="*/ 140494 w 783431"/>
              <a:gd name="connsiteY88" fmla="*/ 245269 h 1164431"/>
              <a:gd name="connsiteX89" fmla="*/ 138112 w 783431"/>
              <a:gd name="connsiteY89" fmla="*/ 280988 h 1164431"/>
              <a:gd name="connsiteX90" fmla="*/ 66675 w 783431"/>
              <a:gd name="connsiteY90" fmla="*/ 309563 h 1164431"/>
              <a:gd name="connsiteX91" fmla="*/ 54769 w 783431"/>
              <a:gd name="connsiteY91" fmla="*/ 323850 h 1164431"/>
              <a:gd name="connsiteX92" fmla="*/ 66675 w 783431"/>
              <a:gd name="connsiteY92" fmla="*/ 381000 h 1164431"/>
              <a:gd name="connsiteX93" fmla="*/ 19050 w 783431"/>
              <a:gd name="connsiteY93" fmla="*/ 423863 h 1164431"/>
              <a:gd name="connsiteX94" fmla="*/ 26194 w 783431"/>
              <a:gd name="connsiteY94" fmla="*/ 490538 h 1164431"/>
              <a:gd name="connsiteX95" fmla="*/ 33337 w 783431"/>
              <a:gd name="connsiteY95" fmla="*/ 554832 h 1164431"/>
              <a:gd name="connsiteX96" fmla="*/ 0 w 783431"/>
              <a:gd name="connsiteY96" fmla="*/ 614363 h 1164431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354806 w 783431"/>
              <a:gd name="connsiteY13" fmla="*/ 1152524 h 1164431"/>
              <a:gd name="connsiteX14" fmla="*/ 604837 w 783431"/>
              <a:gd name="connsiteY14" fmla="*/ 1085850 h 1164431"/>
              <a:gd name="connsiteX15" fmla="*/ 585787 w 783431"/>
              <a:gd name="connsiteY15" fmla="*/ 1035844 h 1164431"/>
              <a:gd name="connsiteX16" fmla="*/ 607219 w 783431"/>
              <a:gd name="connsiteY16" fmla="*/ 1021557 h 1164431"/>
              <a:gd name="connsiteX17" fmla="*/ 645319 w 783431"/>
              <a:gd name="connsiteY17" fmla="*/ 1016794 h 1164431"/>
              <a:gd name="connsiteX18" fmla="*/ 685800 w 783431"/>
              <a:gd name="connsiteY18" fmla="*/ 997744 h 1164431"/>
              <a:gd name="connsiteX19" fmla="*/ 716756 w 783431"/>
              <a:gd name="connsiteY19" fmla="*/ 1002507 h 1164431"/>
              <a:gd name="connsiteX20" fmla="*/ 738187 w 783431"/>
              <a:gd name="connsiteY20" fmla="*/ 969169 h 1164431"/>
              <a:gd name="connsiteX21" fmla="*/ 783431 w 783431"/>
              <a:gd name="connsiteY21" fmla="*/ 933450 h 1164431"/>
              <a:gd name="connsiteX22" fmla="*/ 776287 w 783431"/>
              <a:gd name="connsiteY22" fmla="*/ 907257 h 1164431"/>
              <a:gd name="connsiteX23" fmla="*/ 752475 w 783431"/>
              <a:gd name="connsiteY23" fmla="*/ 888207 h 1164431"/>
              <a:gd name="connsiteX24" fmla="*/ 752475 w 783431"/>
              <a:gd name="connsiteY24" fmla="*/ 864394 h 1164431"/>
              <a:gd name="connsiteX25" fmla="*/ 728662 w 783431"/>
              <a:gd name="connsiteY25" fmla="*/ 852488 h 1164431"/>
              <a:gd name="connsiteX26" fmla="*/ 711994 w 783431"/>
              <a:gd name="connsiteY26" fmla="*/ 802482 h 1164431"/>
              <a:gd name="connsiteX27" fmla="*/ 688181 w 783431"/>
              <a:gd name="connsiteY27" fmla="*/ 814388 h 1164431"/>
              <a:gd name="connsiteX28" fmla="*/ 659606 w 783431"/>
              <a:gd name="connsiteY28" fmla="*/ 814388 h 1164431"/>
              <a:gd name="connsiteX29" fmla="*/ 647700 w 783431"/>
              <a:gd name="connsiteY29" fmla="*/ 847725 h 1164431"/>
              <a:gd name="connsiteX30" fmla="*/ 623887 w 783431"/>
              <a:gd name="connsiteY30" fmla="*/ 847725 h 1164431"/>
              <a:gd name="connsiteX31" fmla="*/ 576262 w 783431"/>
              <a:gd name="connsiteY31" fmla="*/ 828675 h 1164431"/>
              <a:gd name="connsiteX32" fmla="*/ 554831 w 783431"/>
              <a:gd name="connsiteY32" fmla="*/ 816769 h 1164431"/>
              <a:gd name="connsiteX33" fmla="*/ 547687 w 783431"/>
              <a:gd name="connsiteY33" fmla="*/ 783432 h 1164431"/>
              <a:gd name="connsiteX34" fmla="*/ 561975 w 783431"/>
              <a:gd name="connsiteY34" fmla="*/ 754857 h 1164431"/>
              <a:gd name="connsiteX35" fmla="*/ 533400 w 783431"/>
              <a:gd name="connsiteY35" fmla="*/ 733425 h 1164431"/>
              <a:gd name="connsiteX36" fmla="*/ 509587 w 783431"/>
              <a:gd name="connsiteY36" fmla="*/ 711994 h 1164431"/>
              <a:gd name="connsiteX37" fmla="*/ 473869 w 783431"/>
              <a:gd name="connsiteY37" fmla="*/ 711994 h 1164431"/>
              <a:gd name="connsiteX38" fmla="*/ 435769 w 783431"/>
              <a:gd name="connsiteY38" fmla="*/ 711994 h 1164431"/>
              <a:gd name="connsiteX39" fmla="*/ 438150 w 783431"/>
              <a:gd name="connsiteY39" fmla="*/ 669132 h 1164431"/>
              <a:gd name="connsiteX40" fmla="*/ 428625 w 783431"/>
              <a:gd name="connsiteY40" fmla="*/ 642938 h 1164431"/>
              <a:gd name="connsiteX41" fmla="*/ 423862 w 783431"/>
              <a:gd name="connsiteY41" fmla="*/ 607219 h 1164431"/>
              <a:gd name="connsiteX42" fmla="*/ 426244 w 783431"/>
              <a:gd name="connsiteY42" fmla="*/ 578644 h 1164431"/>
              <a:gd name="connsiteX43" fmla="*/ 440531 w 783431"/>
              <a:gd name="connsiteY43" fmla="*/ 566738 h 1164431"/>
              <a:gd name="connsiteX44" fmla="*/ 450056 w 783431"/>
              <a:gd name="connsiteY44" fmla="*/ 535782 h 1164431"/>
              <a:gd name="connsiteX45" fmla="*/ 457200 w 783431"/>
              <a:gd name="connsiteY45" fmla="*/ 519113 h 1164431"/>
              <a:gd name="connsiteX46" fmla="*/ 481012 w 783431"/>
              <a:gd name="connsiteY46" fmla="*/ 526257 h 1164431"/>
              <a:gd name="connsiteX47" fmla="*/ 495300 w 783431"/>
              <a:gd name="connsiteY47" fmla="*/ 576263 h 1164431"/>
              <a:gd name="connsiteX48" fmla="*/ 507206 w 783431"/>
              <a:gd name="connsiteY48" fmla="*/ 581025 h 1164431"/>
              <a:gd name="connsiteX49" fmla="*/ 526256 w 783431"/>
              <a:gd name="connsiteY49" fmla="*/ 583407 h 1164431"/>
              <a:gd name="connsiteX50" fmla="*/ 554831 w 783431"/>
              <a:gd name="connsiteY50" fmla="*/ 583407 h 1164431"/>
              <a:gd name="connsiteX51" fmla="*/ 557212 w 783431"/>
              <a:gd name="connsiteY51" fmla="*/ 547688 h 1164431"/>
              <a:gd name="connsiteX52" fmla="*/ 545306 w 783431"/>
              <a:gd name="connsiteY52" fmla="*/ 502444 h 1164431"/>
              <a:gd name="connsiteX53" fmla="*/ 545306 w 783431"/>
              <a:gd name="connsiteY53" fmla="*/ 476250 h 1164431"/>
              <a:gd name="connsiteX54" fmla="*/ 581025 w 783431"/>
              <a:gd name="connsiteY54" fmla="*/ 454819 h 1164431"/>
              <a:gd name="connsiteX55" fmla="*/ 604837 w 783431"/>
              <a:gd name="connsiteY55" fmla="*/ 435769 h 1164431"/>
              <a:gd name="connsiteX56" fmla="*/ 640556 w 783431"/>
              <a:gd name="connsiteY56" fmla="*/ 414338 h 1164431"/>
              <a:gd name="connsiteX57" fmla="*/ 645319 w 783431"/>
              <a:gd name="connsiteY57" fmla="*/ 395288 h 1164431"/>
              <a:gd name="connsiteX58" fmla="*/ 633412 w 783431"/>
              <a:gd name="connsiteY58" fmla="*/ 371475 h 1164431"/>
              <a:gd name="connsiteX59" fmla="*/ 614362 w 783431"/>
              <a:gd name="connsiteY59" fmla="*/ 369094 h 1164431"/>
              <a:gd name="connsiteX60" fmla="*/ 609600 w 783431"/>
              <a:gd name="connsiteY60" fmla="*/ 366713 h 1164431"/>
              <a:gd name="connsiteX61" fmla="*/ 597694 w 783431"/>
              <a:gd name="connsiteY61" fmla="*/ 357188 h 1164431"/>
              <a:gd name="connsiteX62" fmla="*/ 611981 w 783431"/>
              <a:gd name="connsiteY62" fmla="*/ 345282 h 1164431"/>
              <a:gd name="connsiteX63" fmla="*/ 652462 w 783431"/>
              <a:gd name="connsiteY63" fmla="*/ 316707 h 1164431"/>
              <a:gd name="connsiteX64" fmla="*/ 678656 w 783431"/>
              <a:gd name="connsiteY64" fmla="*/ 264319 h 1164431"/>
              <a:gd name="connsiteX65" fmla="*/ 666750 w 783431"/>
              <a:gd name="connsiteY65" fmla="*/ 242888 h 1164431"/>
              <a:gd name="connsiteX66" fmla="*/ 638175 w 783431"/>
              <a:gd name="connsiteY66" fmla="*/ 219075 h 1164431"/>
              <a:gd name="connsiteX67" fmla="*/ 642937 w 783431"/>
              <a:gd name="connsiteY67" fmla="*/ 180975 h 1164431"/>
              <a:gd name="connsiteX68" fmla="*/ 673894 w 783431"/>
              <a:gd name="connsiteY68" fmla="*/ 171450 h 1164431"/>
              <a:gd name="connsiteX69" fmla="*/ 700087 w 783431"/>
              <a:gd name="connsiteY69" fmla="*/ 142875 h 1164431"/>
              <a:gd name="connsiteX70" fmla="*/ 700087 w 783431"/>
              <a:gd name="connsiteY70" fmla="*/ 111919 h 1164431"/>
              <a:gd name="connsiteX71" fmla="*/ 666750 w 783431"/>
              <a:gd name="connsiteY71" fmla="*/ 107157 h 1164431"/>
              <a:gd name="connsiteX72" fmla="*/ 645319 w 783431"/>
              <a:gd name="connsiteY72" fmla="*/ 102394 h 1164431"/>
              <a:gd name="connsiteX73" fmla="*/ 645319 w 783431"/>
              <a:gd name="connsiteY73" fmla="*/ 102394 h 1164431"/>
              <a:gd name="connsiteX74" fmla="*/ 678656 w 783431"/>
              <a:gd name="connsiteY74" fmla="*/ 69057 h 1164431"/>
              <a:gd name="connsiteX75" fmla="*/ 685800 w 783431"/>
              <a:gd name="connsiteY75" fmla="*/ 40482 h 1164431"/>
              <a:gd name="connsiteX76" fmla="*/ 678656 w 783431"/>
              <a:gd name="connsiteY76" fmla="*/ 21432 h 1164431"/>
              <a:gd name="connsiteX77" fmla="*/ 695325 w 783431"/>
              <a:gd name="connsiteY77" fmla="*/ 2382 h 1164431"/>
              <a:gd name="connsiteX78" fmla="*/ 628650 w 783431"/>
              <a:gd name="connsiteY78" fmla="*/ 0 h 1164431"/>
              <a:gd name="connsiteX79" fmla="*/ 552450 w 783431"/>
              <a:gd name="connsiteY79" fmla="*/ 52388 h 1164431"/>
              <a:gd name="connsiteX80" fmla="*/ 538162 w 783431"/>
              <a:gd name="connsiteY80" fmla="*/ 90488 h 1164431"/>
              <a:gd name="connsiteX81" fmla="*/ 445294 w 783431"/>
              <a:gd name="connsiteY81" fmla="*/ 126207 h 1164431"/>
              <a:gd name="connsiteX82" fmla="*/ 397669 w 783431"/>
              <a:gd name="connsiteY82" fmla="*/ 159544 h 1164431"/>
              <a:gd name="connsiteX83" fmla="*/ 376237 w 783431"/>
              <a:gd name="connsiteY83" fmla="*/ 190500 h 1164431"/>
              <a:gd name="connsiteX84" fmla="*/ 350044 w 783431"/>
              <a:gd name="connsiteY84" fmla="*/ 140494 h 1164431"/>
              <a:gd name="connsiteX85" fmla="*/ 316706 w 783431"/>
              <a:gd name="connsiteY85" fmla="*/ 140494 h 1164431"/>
              <a:gd name="connsiteX86" fmla="*/ 304800 w 783431"/>
              <a:gd name="connsiteY86" fmla="*/ 166688 h 1164431"/>
              <a:gd name="connsiteX87" fmla="*/ 280987 w 783431"/>
              <a:gd name="connsiteY87" fmla="*/ 230982 h 1164431"/>
              <a:gd name="connsiteX88" fmla="*/ 154781 w 783431"/>
              <a:gd name="connsiteY88" fmla="*/ 223838 h 1164431"/>
              <a:gd name="connsiteX89" fmla="*/ 140494 w 783431"/>
              <a:gd name="connsiteY89" fmla="*/ 245269 h 1164431"/>
              <a:gd name="connsiteX90" fmla="*/ 138112 w 783431"/>
              <a:gd name="connsiteY90" fmla="*/ 280988 h 1164431"/>
              <a:gd name="connsiteX91" fmla="*/ 66675 w 783431"/>
              <a:gd name="connsiteY91" fmla="*/ 309563 h 1164431"/>
              <a:gd name="connsiteX92" fmla="*/ 54769 w 783431"/>
              <a:gd name="connsiteY92" fmla="*/ 323850 h 1164431"/>
              <a:gd name="connsiteX93" fmla="*/ 66675 w 783431"/>
              <a:gd name="connsiteY93" fmla="*/ 381000 h 1164431"/>
              <a:gd name="connsiteX94" fmla="*/ 19050 w 783431"/>
              <a:gd name="connsiteY94" fmla="*/ 423863 h 1164431"/>
              <a:gd name="connsiteX95" fmla="*/ 26194 w 783431"/>
              <a:gd name="connsiteY95" fmla="*/ 490538 h 1164431"/>
              <a:gd name="connsiteX96" fmla="*/ 33337 w 783431"/>
              <a:gd name="connsiteY96" fmla="*/ 554832 h 1164431"/>
              <a:gd name="connsiteX97" fmla="*/ 0 w 783431"/>
              <a:gd name="connsiteY97" fmla="*/ 614363 h 1164431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604837 w 783431"/>
              <a:gd name="connsiteY14" fmla="*/ 1085850 h 1200149"/>
              <a:gd name="connsiteX15" fmla="*/ 585787 w 783431"/>
              <a:gd name="connsiteY15" fmla="*/ 1035844 h 1200149"/>
              <a:gd name="connsiteX16" fmla="*/ 607219 w 783431"/>
              <a:gd name="connsiteY16" fmla="*/ 1021557 h 1200149"/>
              <a:gd name="connsiteX17" fmla="*/ 645319 w 783431"/>
              <a:gd name="connsiteY17" fmla="*/ 1016794 h 1200149"/>
              <a:gd name="connsiteX18" fmla="*/ 685800 w 783431"/>
              <a:gd name="connsiteY18" fmla="*/ 997744 h 1200149"/>
              <a:gd name="connsiteX19" fmla="*/ 716756 w 783431"/>
              <a:gd name="connsiteY19" fmla="*/ 1002507 h 1200149"/>
              <a:gd name="connsiteX20" fmla="*/ 738187 w 783431"/>
              <a:gd name="connsiteY20" fmla="*/ 969169 h 1200149"/>
              <a:gd name="connsiteX21" fmla="*/ 783431 w 783431"/>
              <a:gd name="connsiteY21" fmla="*/ 933450 h 1200149"/>
              <a:gd name="connsiteX22" fmla="*/ 776287 w 783431"/>
              <a:gd name="connsiteY22" fmla="*/ 907257 h 1200149"/>
              <a:gd name="connsiteX23" fmla="*/ 752475 w 783431"/>
              <a:gd name="connsiteY23" fmla="*/ 888207 h 1200149"/>
              <a:gd name="connsiteX24" fmla="*/ 752475 w 783431"/>
              <a:gd name="connsiteY24" fmla="*/ 864394 h 1200149"/>
              <a:gd name="connsiteX25" fmla="*/ 728662 w 783431"/>
              <a:gd name="connsiteY25" fmla="*/ 852488 h 1200149"/>
              <a:gd name="connsiteX26" fmla="*/ 711994 w 783431"/>
              <a:gd name="connsiteY26" fmla="*/ 802482 h 1200149"/>
              <a:gd name="connsiteX27" fmla="*/ 688181 w 783431"/>
              <a:gd name="connsiteY27" fmla="*/ 814388 h 1200149"/>
              <a:gd name="connsiteX28" fmla="*/ 659606 w 783431"/>
              <a:gd name="connsiteY28" fmla="*/ 814388 h 1200149"/>
              <a:gd name="connsiteX29" fmla="*/ 647700 w 783431"/>
              <a:gd name="connsiteY29" fmla="*/ 847725 h 1200149"/>
              <a:gd name="connsiteX30" fmla="*/ 623887 w 783431"/>
              <a:gd name="connsiteY30" fmla="*/ 847725 h 1200149"/>
              <a:gd name="connsiteX31" fmla="*/ 576262 w 783431"/>
              <a:gd name="connsiteY31" fmla="*/ 828675 h 1200149"/>
              <a:gd name="connsiteX32" fmla="*/ 554831 w 783431"/>
              <a:gd name="connsiteY32" fmla="*/ 816769 h 1200149"/>
              <a:gd name="connsiteX33" fmla="*/ 547687 w 783431"/>
              <a:gd name="connsiteY33" fmla="*/ 783432 h 1200149"/>
              <a:gd name="connsiteX34" fmla="*/ 561975 w 783431"/>
              <a:gd name="connsiteY34" fmla="*/ 754857 h 1200149"/>
              <a:gd name="connsiteX35" fmla="*/ 533400 w 783431"/>
              <a:gd name="connsiteY35" fmla="*/ 733425 h 1200149"/>
              <a:gd name="connsiteX36" fmla="*/ 509587 w 783431"/>
              <a:gd name="connsiteY36" fmla="*/ 711994 h 1200149"/>
              <a:gd name="connsiteX37" fmla="*/ 473869 w 783431"/>
              <a:gd name="connsiteY37" fmla="*/ 711994 h 1200149"/>
              <a:gd name="connsiteX38" fmla="*/ 435769 w 783431"/>
              <a:gd name="connsiteY38" fmla="*/ 711994 h 1200149"/>
              <a:gd name="connsiteX39" fmla="*/ 438150 w 783431"/>
              <a:gd name="connsiteY39" fmla="*/ 669132 h 1200149"/>
              <a:gd name="connsiteX40" fmla="*/ 428625 w 783431"/>
              <a:gd name="connsiteY40" fmla="*/ 642938 h 1200149"/>
              <a:gd name="connsiteX41" fmla="*/ 423862 w 783431"/>
              <a:gd name="connsiteY41" fmla="*/ 607219 h 1200149"/>
              <a:gd name="connsiteX42" fmla="*/ 426244 w 783431"/>
              <a:gd name="connsiteY42" fmla="*/ 578644 h 1200149"/>
              <a:gd name="connsiteX43" fmla="*/ 440531 w 783431"/>
              <a:gd name="connsiteY43" fmla="*/ 566738 h 1200149"/>
              <a:gd name="connsiteX44" fmla="*/ 450056 w 783431"/>
              <a:gd name="connsiteY44" fmla="*/ 535782 h 1200149"/>
              <a:gd name="connsiteX45" fmla="*/ 457200 w 783431"/>
              <a:gd name="connsiteY45" fmla="*/ 519113 h 1200149"/>
              <a:gd name="connsiteX46" fmla="*/ 481012 w 783431"/>
              <a:gd name="connsiteY46" fmla="*/ 526257 h 1200149"/>
              <a:gd name="connsiteX47" fmla="*/ 495300 w 783431"/>
              <a:gd name="connsiteY47" fmla="*/ 576263 h 1200149"/>
              <a:gd name="connsiteX48" fmla="*/ 507206 w 783431"/>
              <a:gd name="connsiteY48" fmla="*/ 581025 h 1200149"/>
              <a:gd name="connsiteX49" fmla="*/ 526256 w 783431"/>
              <a:gd name="connsiteY49" fmla="*/ 583407 h 1200149"/>
              <a:gd name="connsiteX50" fmla="*/ 554831 w 783431"/>
              <a:gd name="connsiteY50" fmla="*/ 583407 h 1200149"/>
              <a:gd name="connsiteX51" fmla="*/ 557212 w 783431"/>
              <a:gd name="connsiteY51" fmla="*/ 547688 h 1200149"/>
              <a:gd name="connsiteX52" fmla="*/ 545306 w 783431"/>
              <a:gd name="connsiteY52" fmla="*/ 502444 h 1200149"/>
              <a:gd name="connsiteX53" fmla="*/ 545306 w 783431"/>
              <a:gd name="connsiteY53" fmla="*/ 476250 h 1200149"/>
              <a:gd name="connsiteX54" fmla="*/ 581025 w 783431"/>
              <a:gd name="connsiteY54" fmla="*/ 454819 h 1200149"/>
              <a:gd name="connsiteX55" fmla="*/ 604837 w 783431"/>
              <a:gd name="connsiteY55" fmla="*/ 435769 h 1200149"/>
              <a:gd name="connsiteX56" fmla="*/ 640556 w 783431"/>
              <a:gd name="connsiteY56" fmla="*/ 414338 h 1200149"/>
              <a:gd name="connsiteX57" fmla="*/ 645319 w 783431"/>
              <a:gd name="connsiteY57" fmla="*/ 395288 h 1200149"/>
              <a:gd name="connsiteX58" fmla="*/ 633412 w 783431"/>
              <a:gd name="connsiteY58" fmla="*/ 371475 h 1200149"/>
              <a:gd name="connsiteX59" fmla="*/ 614362 w 783431"/>
              <a:gd name="connsiteY59" fmla="*/ 369094 h 1200149"/>
              <a:gd name="connsiteX60" fmla="*/ 609600 w 783431"/>
              <a:gd name="connsiteY60" fmla="*/ 366713 h 1200149"/>
              <a:gd name="connsiteX61" fmla="*/ 597694 w 783431"/>
              <a:gd name="connsiteY61" fmla="*/ 357188 h 1200149"/>
              <a:gd name="connsiteX62" fmla="*/ 611981 w 783431"/>
              <a:gd name="connsiteY62" fmla="*/ 345282 h 1200149"/>
              <a:gd name="connsiteX63" fmla="*/ 652462 w 783431"/>
              <a:gd name="connsiteY63" fmla="*/ 316707 h 1200149"/>
              <a:gd name="connsiteX64" fmla="*/ 678656 w 783431"/>
              <a:gd name="connsiteY64" fmla="*/ 264319 h 1200149"/>
              <a:gd name="connsiteX65" fmla="*/ 666750 w 783431"/>
              <a:gd name="connsiteY65" fmla="*/ 242888 h 1200149"/>
              <a:gd name="connsiteX66" fmla="*/ 638175 w 783431"/>
              <a:gd name="connsiteY66" fmla="*/ 219075 h 1200149"/>
              <a:gd name="connsiteX67" fmla="*/ 642937 w 783431"/>
              <a:gd name="connsiteY67" fmla="*/ 180975 h 1200149"/>
              <a:gd name="connsiteX68" fmla="*/ 673894 w 783431"/>
              <a:gd name="connsiteY68" fmla="*/ 171450 h 1200149"/>
              <a:gd name="connsiteX69" fmla="*/ 700087 w 783431"/>
              <a:gd name="connsiteY69" fmla="*/ 142875 h 1200149"/>
              <a:gd name="connsiteX70" fmla="*/ 700087 w 783431"/>
              <a:gd name="connsiteY70" fmla="*/ 111919 h 1200149"/>
              <a:gd name="connsiteX71" fmla="*/ 666750 w 783431"/>
              <a:gd name="connsiteY71" fmla="*/ 107157 h 1200149"/>
              <a:gd name="connsiteX72" fmla="*/ 645319 w 783431"/>
              <a:gd name="connsiteY72" fmla="*/ 102394 h 1200149"/>
              <a:gd name="connsiteX73" fmla="*/ 645319 w 783431"/>
              <a:gd name="connsiteY73" fmla="*/ 102394 h 1200149"/>
              <a:gd name="connsiteX74" fmla="*/ 678656 w 783431"/>
              <a:gd name="connsiteY74" fmla="*/ 69057 h 1200149"/>
              <a:gd name="connsiteX75" fmla="*/ 685800 w 783431"/>
              <a:gd name="connsiteY75" fmla="*/ 40482 h 1200149"/>
              <a:gd name="connsiteX76" fmla="*/ 678656 w 783431"/>
              <a:gd name="connsiteY76" fmla="*/ 21432 h 1200149"/>
              <a:gd name="connsiteX77" fmla="*/ 695325 w 783431"/>
              <a:gd name="connsiteY77" fmla="*/ 2382 h 1200149"/>
              <a:gd name="connsiteX78" fmla="*/ 628650 w 783431"/>
              <a:gd name="connsiteY78" fmla="*/ 0 h 1200149"/>
              <a:gd name="connsiteX79" fmla="*/ 552450 w 783431"/>
              <a:gd name="connsiteY79" fmla="*/ 52388 h 1200149"/>
              <a:gd name="connsiteX80" fmla="*/ 538162 w 783431"/>
              <a:gd name="connsiteY80" fmla="*/ 90488 h 1200149"/>
              <a:gd name="connsiteX81" fmla="*/ 445294 w 783431"/>
              <a:gd name="connsiteY81" fmla="*/ 126207 h 1200149"/>
              <a:gd name="connsiteX82" fmla="*/ 397669 w 783431"/>
              <a:gd name="connsiteY82" fmla="*/ 159544 h 1200149"/>
              <a:gd name="connsiteX83" fmla="*/ 376237 w 783431"/>
              <a:gd name="connsiteY83" fmla="*/ 190500 h 1200149"/>
              <a:gd name="connsiteX84" fmla="*/ 350044 w 783431"/>
              <a:gd name="connsiteY84" fmla="*/ 140494 h 1200149"/>
              <a:gd name="connsiteX85" fmla="*/ 316706 w 783431"/>
              <a:gd name="connsiteY85" fmla="*/ 140494 h 1200149"/>
              <a:gd name="connsiteX86" fmla="*/ 304800 w 783431"/>
              <a:gd name="connsiteY86" fmla="*/ 166688 h 1200149"/>
              <a:gd name="connsiteX87" fmla="*/ 280987 w 783431"/>
              <a:gd name="connsiteY87" fmla="*/ 230982 h 1200149"/>
              <a:gd name="connsiteX88" fmla="*/ 154781 w 783431"/>
              <a:gd name="connsiteY88" fmla="*/ 223838 h 1200149"/>
              <a:gd name="connsiteX89" fmla="*/ 140494 w 783431"/>
              <a:gd name="connsiteY89" fmla="*/ 245269 h 1200149"/>
              <a:gd name="connsiteX90" fmla="*/ 138112 w 783431"/>
              <a:gd name="connsiteY90" fmla="*/ 280988 h 1200149"/>
              <a:gd name="connsiteX91" fmla="*/ 66675 w 783431"/>
              <a:gd name="connsiteY91" fmla="*/ 309563 h 1200149"/>
              <a:gd name="connsiteX92" fmla="*/ 54769 w 783431"/>
              <a:gd name="connsiteY92" fmla="*/ 323850 h 1200149"/>
              <a:gd name="connsiteX93" fmla="*/ 66675 w 783431"/>
              <a:gd name="connsiteY93" fmla="*/ 381000 h 1200149"/>
              <a:gd name="connsiteX94" fmla="*/ 19050 w 783431"/>
              <a:gd name="connsiteY94" fmla="*/ 423863 h 1200149"/>
              <a:gd name="connsiteX95" fmla="*/ 26194 w 783431"/>
              <a:gd name="connsiteY95" fmla="*/ 490538 h 1200149"/>
              <a:gd name="connsiteX96" fmla="*/ 33337 w 783431"/>
              <a:gd name="connsiteY96" fmla="*/ 554832 h 1200149"/>
              <a:gd name="connsiteX97" fmla="*/ 0 w 783431"/>
              <a:gd name="connsiteY97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57212 w 783431"/>
              <a:gd name="connsiteY14" fmla="*/ 1109662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92931 w 783431"/>
              <a:gd name="connsiteY14" fmla="*/ 1126331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45306 w 783431"/>
              <a:gd name="connsiteY14" fmla="*/ 1145381 h 1200149"/>
              <a:gd name="connsiteX15" fmla="*/ 592931 w 783431"/>
              <a:gd name="connsiteY15" fmla="*/ 1126331 h 1200149"/>
              <a:gd name="connsiteX16" fmla="*/ 604837 w 783431"/>
              <a:gd name="connsiteY16" fmla="*/ 1085850 h 1200149"/>
              <a:gd name="connsiteX17" fmla="*/ 585787 w 783431"/>
              <a:gd name="connsiteY17" fmla="*/ 1035844 h 1200149"/>
              <a:gd name="connsiteX18" fmla="*/ 607219 w 783431"/>
              <a:gd name="connsiteY18" fmla="*/ 1021557 h 1200149"/>
              <a:gd name="connsiteX19" fmla="*/ 645319 w 783431"/>
              <a:gd name="connsiteY19" fmla="*/ 1016794 h 1200149"/>
              <a:gd name="connsiteX20" fmla="*/ 685800 w 783431"/>
              <a:gd name="connsiteY20" fmla="*/ 997744 h 1200149"/>
              <a:gd name="connsiteX21" fmla="*/ 716756 w 783431"/>
              <a:gd name="connsiteY21" fmla="*/ 1002507 h 1200149"/>
              <a:gd name="connsiteX22" fmla="*/ 738187 w 783431"/>
              <a:gd name="connsiteY22" fmla="*/ 969169 h 1200149"/>
              <a:gd name="connsiteX23" fmla="*/ 783431 w 783431"/>
              <a:gd name="connsiteY23" fmla="*/ 933450 h 1200149"/>
              <a:gd name="connsiteX24" fmla="*/ 776287 w 783431"/>
              <a:gd name="connsiteY24" fmla="*/ 907257 h 1200149"/>
              <a:gd name="connsiteX25" fmla="*/ 752475 w 783431"/>
              <a:gd name="connsiteY25" fmla="*/ 888207 h 1200149"/>
              <a:gd name="connsiteX26" fmla="*/ 752475 w 783431"/>
              <a:gd name="connsiteY26" fmla="*/ 864394 h 1200149"/>
              <a:gd name="connsiteX27" fmla="*/ 728662 w 783431"/>
              <a:gd name="connsiteY27" fmla="*/ 852488 h 1200149"/>
              <a:gd name="connsiteX28" fmla="*/ 711994 w 783431"/>
              <a:gd name="connsiteY28" fmla="*/ 802482 h 1200149"/>
              <a:gd name="connsiteX29" fmla="*/ 688181 w 783431"/>
              <a:gd name="connsiteY29" fmla="*/ 814388 h 1200149"/>
              <a:gd name="connsiteX30" fmla="*/ 659606 w 783431"/>
              <a:gd name="connsiteY30" fmla="*/ 814388 h 1200149"/>
              <a:gd name="connsiteX31" fmla="*/ 647700 w 783431"/>
              <a:gd name="connsiteY31" fmla="*/ 847725 h 1200149"/>
              <a:gd name="connsiteX32" fmla="*/ 623887 w 783431"/>
              <a:gd name="connsiteY32" fmla="*/ 847725 h 1200149"/>
              <a:gd name="connsiteX33" fmla="*/ 576262 w 783431"/>
              <a:gd name="connsiteY33" fmla="*/ 828675 h 1200149"/>
              <a:gd name="connsiteX34" fmla="*/ 554831 w 783431"/>
              <a:gd name="connsiteY34" fmla="*/ 816769 h 1200149"/>
              <a:gd name="connsiteX35" fmla="*/ 547687 w 783431"/>
              <a:gd name="connsiteY35" fmla="*/ 783432 h 1200149"/>
              <a:gd name="connsiteX36" fmla="*/ 561975 w 783431"/>
              <a:gd name="connsiteY36" fmla="*/ 754857 h 1200149"/>
              <a:gd name="connsiteX37" fmla="*/ 533400 w 783431"/>
              <a:gd name="connsiteY37" fmla="*/ 733425 h 1200149"/>
              <a:gd name="connsiteX38" fmla="*/ 509587 w 783431"/>
              <a:gd name="connsiteY38" fmla="*/ 711994 h 1200149"/>
              <a:gd name="connsiteX39" fmla="*/ 473869 w 783431"/>
              <a:gd name="connsiteY39" fmla="*/ 711994 h 1200149"/>
              <a:gd name="connsiteX40" fmla="*/ 435769 w 783431"/>
              <a:gd name="connsiteY40" fmla="*/ 711994 h 1200149"/>
              <a:gd name="connsiteX41" fmla="*/ 438150 w 783431"/>
              <a:gd name="connsiteY41" fmla="*/ 669132 h 1200149"/>
              <a:gd name="connsiteX42" fmla="*/ 428625 w 783431"/>
              <a:gd name="connsiteY42" fmla="*/ 642938 h 1200149"/>
              <a:gd name="connsiteX43" fmla="*/ 423862 w 783431"/>
              <a:gd name="connsiteY43" fmla="*/ 607219 h 1200149"/>
              <a:gd name="connsiteX44" fmla="*/ 426244 w 783431"/>
              <a:gd name="connsiteY44" fmla="*/ 578644 h 1200149"/>
              <a:gd name="connsiteX45" fmla="*/ 440531 w 783431"/>
              <a:gd name="connsiteY45" fmla="*/ 566738 h 1200149"/>
              <a:gd name="connsiteX46" fmla="*/ 450056 w 783431"/>
              <a:gd name="connsiteY46" fmla="*/ 535782 h 1200149"/>
              <a:gd name="connsiteX47" fmla="*/ 457200 w 783431"/>
              <a:gd name="connsiteY47" fmla="*/ 519113 h 1200149"/>
              <a:gd name="connsiteX48" fmla="*/ 481012 w 783431"/>
              <a:gd name="connsiteY48" fmla="*/ 526257 h 1200149"/>
              <a:gd name="connsiteX49" fmla="*/ 495300 w 783431"/>
              <a:gd name="connsiteY49" fmla="*/ 576263 h 1200149"/>
              <a:gd name="connsiteX50" fmla="*/ 507206 w 783431"/>
              <a:gd name="connsiteY50" fmla="*/ 581025 h 1200149"/>
              <a:gd name="connsiteX51" fmla="*/ 526256 w 783431"/>
              <a:gd name="connsiteY51" fmla="*/ 583407 h 1200149"/>
              <a:gd name="connsiteX52" fmla="*/ 554831 w 783431"/>
              <a:gd name="connsiteY52" fmla="*/ 583407 h 1200149"/>
              <a:gd name="connsiteX53" fmla="*/ 557212 w 783431"/>
              <a:gd name="connsiteY53" fmla="*/ 547688 h 1200149"/>
              <a:gd name="connsiteX54" fmla="*/ 545306 w 783431"/>
              <a:gd name="connsiteY54" fmla="*/ 502444 h 1200149"/>
              <a:gd name="connsiteX55" fmla="*/ 545306 w 783431"/>
              <a:gd name="connsiteY55" fmla="*/ 476250 h 1200149"/>
              <a:gd name="connsiteX56" fmla="*/ 581025 w 783431"/>
              <a:gd name="connsiteY56" fmla="*/ 454819 h 1200149"/>
              <a:gd name="connsiteX57" fmla="*/ 604837 w 783431"/>
              <a:gd name="connsiteY57" fmla="*/ 435769 h 1200149"/>
              <a:gd name="connsiteX58" fmla="*/ 640556 w 783431"/>
              <a:gd name="connsiteY58" fmla="*/ 414338 h 1200149"/>
              <a:gd name="connsiteX59" fmla="*/ 645319 w 783431"/>
              <a:gd name="connsiteY59" fmla="*/ 395288 h 1200149"/>
              <a:gd name="connsiteX60" fmla="*/ 633412 w 783431"/>
              <a:gd name="connsiteY60" fmla="*/ 371475 h 1200149"/>
              <a:gd name="connsiteX61" fmla="*/ 614362 w 783431"/>
              <a:gd name="connsiteY61" fmla="*/ 369094 h 1200149"/>
              <a:gd name="connsiteX62" fmla="*/ 609600 w 783431"/>
              <a:gd name="connsiteY62" fmla="*/ 366713 h 1200149"/>
              <a:gd name="connsiteX63" fmla="*/ 597694 w 783431"/>
              <a:gd name="connsiteY63" fmla="*/ 357188 h 1200149"/>
              <a:gd name="connsiteX64" fmla="*/ 611981 w 783431"/>
              <a:gd name="connsiteY64" fmla="*/ 345282 h 1200149"/>
              <a:gd name="connsiteX65" fmla="*/ 652462 w 783431"/>
              <a:gd name="connsiteY65" fmla="*/ 316707 h 1200149"/>
              <a:gd name="connsiteX66" fmla="*/ 678656 w 783431"/>
              <a:gd name="connsiteY66" fmla="*/ 264319 h 1200149"/>
              <a:gd name="connsiteX67" fmla="*/ 666750 w 783431"/>
              <a:gd name="connsiteY67" fmla="*/ 242888 h 1200149"/>
              <a:gd name="connsiteX68" fmla="*/ 638175 w 783431"/>
              <a:gd name="connsiteY68" fmla="*/ 219075 h 1200149"/>
              <a:gd name="connsiteX69" fmla="*/ 642937 w 783431"/>
              <a:gd name="connsiteY69" fmla="*/ 180975 h 1200149"/>
              <a:gd name="connsiteX70" fmla="*/ 673894 w 783431"/>
              <a:gd name="connsiteY70" fmla="*/ 171450 h 1200149"/>
              <a:gd name="connsiteX71" fmla="*/ 700087 w 783431"/>
              <a:gd name="connsiteY71" fmla="*/ 142875 h 1200149"/>
              <a:gd name="connsiteX72" fmla="*/ 700087 w 783431"/>
              <a:gd name="connsiteY72" fmla="*/ 111919 h 1200149"/>
              <a:gd name="connsiteX73" fmla="*/ 666750 w 783431"/>
              <a:gd name="connsiteY73" fmla="*/ 107157 h 1200149"/>
              <a:gd name="connsiteX74" fmla="*/ 645319 w 783431"/>
              <a:gd name="connsiteY74" fmla="*/ 102394 h 1200149"/>
              <a:gd name="connsiteX75" fmla="*/ 645319 w 783431"/>
              <a:gd name="connsiteY75" fmla="*/ 102394 h 1200149"/>
              <a:gd name="connsiteX76" fmla="*/ 678656 w 783431"/>
              <a:gd name="connsiteY76" fmla="*/ 69057 h 1200149"/>
              <a:gd name="connsiteX77" fmla="*/ 685800 w 783431"/>
              <a:gd name="connsiteY77" fmla="*/ 40482 h 1200149"/>
              <a:gd name="connsiteX78" fmla="*/ 678656 w 783431"/>
              <a:gd name="connsiteY78" fmla="*/ 21432 h 1200149"/>
              <a:gd name="connsiteX79" fmla="*/ 695325 w 783431"/>
              <a:gd name="connsiteY79" fmla="*/ 2382 h 1200149"/>
              <a:gd name="connsiteX80" fmla="*/ 628650 w 783431"/>
              <a:gd name="connsiteY80" fmla="*/ 0 h 1200149"/>
              <a:gd name="connsiteX81" fmla="*/ 552450 w 783431"/>
              <a:gd name="connsiteY81" fmla="*/ 52388 h 1200149"/>
              <a:gd name="connsiteX82" fmla="*/ 538162 w 783431"/>
              <a:gd name="connsiteY82" fmla="*/ 90488 h 1200149"/>
              <a:gd name="connsiteX83" fmla="*/ 445294 w 783431"/>
              <a:gd name="connsiteY83" fmla="*/ 126207 h 1200149"/>
              <a:gd name="connsiteX84" fmla="*/ 397669 w 783431"/>
              <a:gd name="connsiteY84" fmla="*/ 159544 h 1200149"/>
              <a:gd name="connsiteX85" fmla="*/ 376237 w 783431"/>
              <a:gd name="connsiteY85" fmla="*/ 190500 h 1200149"/>
              <a:gd name="connsiteX86" fmla="*/ 350044 w 783431"/>
              <a:gd name="connsiteY86" fmla="*/ 140494 h 1200149"/>
              <a:gd name="connsiteX87" fmla="*/ 316706 w 783431"/>
              <a:gd name="connsiteY87" fmla="*/ 140494 h 1200149"/>
              <a:gd name="connsiteX88" fmla="*/ 304800 w 783431"/>
              <a:gd name="connsiteY88" fmla="*/ 166688 h 1200149"/>
              <a:gd name="connsiteX89" fmla="*/ 280987 w 783431"/>
              <a:gd name="connsiteY89" fmla="*/ 230982 h 1200149"/>
              <a:gd name="connsiteX90" fmla="*/ 154781 w 783431"/>
              <a:gd name="connsiteY90" fmla="*/ 223838 h 1200149"/>
              <a:gd name="connsiteX91" fmla="*/ 140494 w 783431"/>
              <a:gd name="connsiteY91" fmla="*/ 245269 h 1200149"/>
              <a:gd name="connsiteX92" fmla="*/ 138112 w 783431"/>
              <a:gd name="connsiteY92" fmla="*/ 280988 h 1200149"/>
              <a:gd name="connsiteX93" fmla="*/ 66675 w 783431"/>
              <a:gd name="connsiteY93" fmla="*/ 309563 h 1200149"/>
              <a:gd name="connsiteX94" fmla="*/ 54769 w 783431"/>
              <a:gd name="connsiteY94" fmla="*/ 323850 h 1200149"/>
              <a:gd name="connsiteX95" fmla="*/ 66675 w 783431"/>
              <a:gd name="connsiteY95" fmla="*/ 381000 h 1200149"/>
              <a:gd name="connsiteX96" fmla="*/ 19050 w 783431"/>
              <a:gd name="connsiteY96" fmla="*/ 423863 h 1200149"/>
              <a:gd name="connsiteX97" fmla="*/ 26194 w 783431"/>
              <a:gd name="connsiteY97" fmla="*/ 490538 h 1200149"/>
              <a:gd name="connsiteX98" fmla="*/ 33337 w 783431"/>
              <a:gd name="connsiteY98" fmla="*/ 554832 h 1200149"/>
              <a:gd name="connsiteX99" fmla="*/ 0 w 783431"/>
              <a:gd name="connsiteY99" fmla="*/ 614363 h 1200149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554831 w 783431"/>
              <a:gd name="connsiteY14" fmla="*/ 1202531 h 1202531"/>
              <a:gd name="connsiteX15" fmla="*/ 592931 w 783431"/>
              <a:gd name="connsiteY15" fmla="*/ 1126331 h 1202531"/>
              <a:gd name="connsiteX16" fmla="*/ 604837 w 783431"/>
              <a:gd name="connsiteY16" fmla="*/ 1085850 h 1202531"/>
              <a:gd name="connsiteX17" fmla="*/ 585787 w 783431"/>
              <a:gd name="connsiteY17" fmla="*/ 1035844 h 1202531"/>
              <a:gd name="connsiteX18" fmla="*/ 607219 w 783431"/>
              <a:gd name="connsiteY18" fmla="*/ 1021557 h 1202531"/>
              <a:gd name="connsiteX19" fmla="*/ 645319 w 783431"/>
              <a:gd name="connsiteY19" fmla="*/ 1016794 h 1202531"/>
              <a:gd name="connsiteX20" fmla="*/ 685800 w 783431"/>
              <a:gd name="connsiteY20" fmla="*/ 997744 h 1202531"/>
              <a:gd name="connsiteX21" fmla="*/ 716756 w 783431"/>
              <a:gd name="connsiteY21" fmla="*/ 1002507 h 1202531"/>
              <a:gd name="connsiteX22" fmla="*/ 738187 w 783431"/>
              <a:gd name="connsiteY22" fmla="*/ 969169 h 1202531"/>
              <a:gd name="connsiteX23" fmla="*/ 783431 w 783431"/>
              <a:gd name="connsiteY23" fmla="*/ 933450 h 1202531"/>
              <a:gd name="connsiteX24" fmla="*/ 776287 w 783431"/>
              <a:gd name="connsiteY24" fmla="*/ 907257 h 1202531"/>
              <a:gd name="connsiteX25" fmla="*/ 752475 w 783431"/>
              <a:gd name="connsiteY25" fmla="*/ 888207 h 1202531"/>
              <a:gd name="connsiteX26" fmla="*/ 752475 w 783431"/>
              <a:gd name="connsiteY26" fmla="*/ 864394 h 1202531"/>
              <a:gd name="connsiteX27" fmla="*/ 728662 w 783431"/>
              <a:gd name="connsiteY27" fmla="*/ 852488 h 1202531"/>
              <a:gd name="connsiteX28" fmla="*/ 711994 w 783431"/>
              <a:gd name="connsiteY28" fmla="*/ 802482 h 1202531"/>
              <a:gd name="connsiteX29" fmla="*/ 688181 w 783431"/>
              <a:gd name="connsiteY29" fmla="*/ 814388 h 1202531"/>
              <a:gd name="connsiteX30" fmla="*/ 659606 w 783431"/>
              <a:gd name="connsiteY30" fmla="*/ 814388 h 1202531"/>
              <a:gd name="connsiteX31" fmla="*/ 647700 w 783431"/>
              <a:gd name="connsiteY31" fmla="*/ 847725 h 1202531"/>
              <a:gd name="connsiteX32" fmla="*/ 623887 w 783431"/>
              <a:gd name="connsiteY32" fmla="*/ 847725 h 1202531"/>
              <a:gd name="connsiteX33" fmla="*/ 576262 w 783431"/>
              <a:gd name="connsiteY33" fmla="*/ 828675 h 1202531"/>
              <a:gd name="connsiteX34" fmla="*/ 554831 w 783431"/>
              <a:gd name="connsiteY34" fmla="*/ 816769 h 1202531"/>
              <a:gd name="connsiteX35" fmla="*/ 547687 w 783431"/>
              <a:gd name="connsiteY35" fmla="*/ 783432 h 1202531"/>
              <a:gd name="connsiteX36" fmla="*/ 561975 w 783431"/>
              <a:gd name="connsiteY36" fmla="*/ 754857 h 1202531"/>
              <a:gd name="connsiteX37" fmla="*/ 533400 w 783431"/>
              <a:gd name="connsiteY37" fmla="*/ 733425 h 1202531"/>
              <a:gd name="connsiteX38" fmla="*/ 509587 w 783431"/>
              <a:gd name="connsiteY38" fmla="*/ 711994 h 1202531"/>
              <a:gd name="connsiteX39" fmla="*/ 473869 w 783431"/>
              <a:gd name="connsiteY39" fmla="*/ 711994 h 1202531"/>
              <a:gd name="connsiteX40" fmla="*/ 435769 w 783431"/>
              <a:gd name="connsiteY40" fmla="*/ 711994 h 1202531"/>
              <a:gd name="connsiteX41" fmla="*/ 438150 w 783431"/>
              <a:gd name="connsiteY41" fmla="*/ 669132 h 1202531"/>
              <a:gd name="connsiteX42" fmla="*/ 428625 w 783431"/>
              <a:gd name="connsiteY42" fmla="*/ 642938 h 1202531"/>
              <a:gd name="connsiteX43" fmla="*/ 423862 w 783431"/>
              <a:gd name="connsiteY43" fmla="*/ 607219 h 1202531"/>
              <a:gd name="connsiteX44" fmla="*/ 426244 w 783431"/>
              <a:gd name="connsiteY44" fmla="*/ 578644 h 1202531"/>
              <a:gd name="connsiteX45" fmla="*/ 440531 w 783431"/>
              <a:gd name="connsiteY45" fmla="*/ 566738 h 1202531"/>
              <a:gd name="connsiteX46" fmla="*/ 450056 w 783431"/>
              <a:gd name="connsiteY46" fmla="*/ 535782 h 1202531"/>
              <a:gd name="connsiteX47" fmla="*/ 457200 w 783431"/>
              <a:gd name="connsiteY47" fmla="*/ 519113 h 1202531"/>
              <a:gd name="connsiteX48" fmla="*/ 481012 w 783431"/>
              <a:gd name="connsiteY48" fmla="*/ 526257 h 1202531"/>
              <a:gd name="connsiteX49" fmla="*/ 495300 w 783431"/>
              <a:gd name="connsiteY49" fmla="*/ 576263 h 1202531"/>
              <a:gd name="connsiteX50" fmla="*/ 507206 w 783431"/>
              <a:gd name="connsiteY50" fmla="*/ 581025 h 1202531"/>
              <a:gd name="connsiteX51" fmla="*/ 526256 w 783431"/>
              <a:gd name="connsiteY51" fmla="*/ 583407 h 1202531"/>
              <a:gd name="connsiteX52" fmla="*/ 554831 w 783431"/>
              <a:gd name="connsiteY52" fmla="*/ 583407 h 1202531"/>
              <a:gd name="connsiteX53" fmla="*/ 557212 w 783431"/>
              <a:gd name="connsiteY53" fmla="*/ 547688 h 1202531"/>
              <a:gd name="connsiteX54" fmla="*/ 545306 w 783431"/>
              <a:gd name="connsiteY54" fmla="*/ 502444 h 1202531"/>
              <a:gd name="connsiteX55" fmla="*/ 545306 w 783431"/>
              <a:gd name="connsiteY55" fmla="*/ 476250 h 1202531"/>
              <a:gd name="connsiteX56" fmla="*/ 581025 w 783431"/>
              <a:gd name="connsiteY56" fmla="*/ 454819 h 1202531"/>
              <a:gd name="connsiteX57" fmla="*/ 604837 w 783431"/>
              <a:gd name="connsiteY57" fmla="*/ 435769 h 1202531"/>
              <a:gd name="connsiteX58" fmla="*/ 640556 w 783431"/>
              <a:gd name="connsiteY58" fmla="*/ 414338 h 1202531"/>
              <a:gd name="connsiteX59" fmla="*/ 645319 w 783431"/>
              <a:gd name="connsiteY59" fmla="*/ 395288 h 1202531"/>
              <a:gd name="connsiteX60" fmla="*/ 633412 w 783431"/>
              <a:gd name="connsiteY60" fmla="*/ 371475 h 1202531"/>
              <a:gd name="connsiteX61" fmla="*/ 614362 w 783431"/>
              <a:gd name="connsiteY61" fmla="*/ 369094 h 1202531"/>
              <a:gd name="connsiteX62" fmla="*/ 609600 w 783431"/>
              <a:gd name="connsiteY62" fmla="*/ 366713 h 1202531"/>
              <a:gd name="connsiteX63" fmla="*/ 597694 w 783431"/>
              <a:gd name="connsiteY63" fmla="*/ 357188 h 1202531"/>
              <a:gd name="connsiteX64" fmla="*/ 611981 w 783431"/>
              <a:gd name="connsiteY64" fmla="*/ 345282 h 1202531"/>
              <a:gd name="connsiteX65" fmla="*/ 652462 w 783431"/>
              <a:gd name="connsiteY65" fmla="*/ 316707 h 1202531"/>
              <a:gd name="connsiteX66" fmla="*/ 678656 w 783431"/>
              <a:gd name="connsiteY66" fmla="*/ 264319 h 1202531"/>
              <a:gd name="connsiteX67" fmla="*/ 666750 w 783431"/>
              <a:gd name="connsiteY67" fmla="*/ 242888 h 1202531"/>
              <a:gd name="connsiteX68" fmla="*/ 638175 w 783431"/>
              <a:gd name="connsiteY68" fmla="*/ 219075 h 1202531"/>
              <a:gd name="connsiteX69" fmla="*/ 642937 w 783431"/>
              <a:gd name="connsiteY69" fmla="*/ 180975 h 1202531"/>
              <a:gd name="connsiteX70" fmla="*/ 673894 w 783431"/>
              <a:gd name="connsiteY70" fmla="*/ 171450 h 1202531"/>
              <a:gd name="connsiteX71" fmla="*/ 700087 w 783431"/>
              <a:gd name="connsiteY71" fmla="*/ 142875 h 1202531"/>
              <a:gd name="connsiteX72" fmla="*/ 700087 w 783431"/>
              <a:gd name="connsiteY72" fmla="*/ 111919 h 1202531"/>
              <a:gd name="connsiteX73" fmla="*/ 666750 w 783431"/>
              <a:gd name="connsiteY73" fmla="*/ 107157 h 1202531"/>
              <a:gd name="connsiteX74" fmla="*/ 645319 w 783431"/>
              <a:gd name="connsiteY74" fmla="*/ 102394 h 1202531"/>
              <a:gd name="connsiteX75" fmla="*/ 645319 w 783431"/>
              <a:gd name="connsiteY75" fmla="*/ 102394 h 1202531"/>
              <a:gd name="connsiteX76" fmla="*/ 678656 w 783431"/>
              <a:gd name="connsiteY76" fmla="*/ 69057 h 1202531"/>
              <a:gd name="connsiteX77" fmla="*/ 685800 w 783431"/>
              <a:gd name="connsiteY77" fmla="*/ 40482 h 1202531"/>
              <a:gd name="connsiteX78" fmla="*/ 678656 w 783431"/>
              <a:gd name="connsiteY78" fmla="*/ 21432 h 1202531"/>
              <a:gd name="connsiteX79" fmla="*/ 695325 w 783431"/>
              <a:gd name="connsiteY79" fmla="*/ 2382 h 1202531"/>
              <a:gd name="connsiteX80" fmla="*/ 628650 w 783431"/>
              <a:gd name="connsiteY80" fmla="*/ 0 h 1202531"/>
              <a:gd name="connsiteX81" fmla="*/ 552450 w 783431"/>
              <a:gd name="connsiteY81" fmla="*/ 52388 h 1202531"/>
              <a:gd name="connsiteX82" fmla="*/ 538162 w 783431"/>
              <a:gd name="connsiteY82" fmla="*/ 90488 h 1202531"/>
              <a:gd name="connsiteX83" fmla="*/ 445294 w 783431"/>
              <a:gd name="connsiteY83" fmla="*/ 126207 h 1202531"/>
              <a:gd name="connsiteX84" fmla="*/ 397669 w 783431"/>
              <a:gd name="connsiteY84" fmla="*/ 159544 h 1202531"/>
              <a:gd name="connsiteX85" fmla="*/ 376237 w 783431"/>
              <a:gd name="connsiteY85" fmla="*/ 190500 h 1202531"/>
              <a:gd name="connsiteX86" fmla="*/ 350044 w 783431"/>
              <a:gd name="connsiteY86" fmla="*/ 140494 h 1202531"/>
              <a:gd name="connsiteX87" fmla="*/ 316706 w 783431"/>
              <a:gd name="connsiteY87" fmla="*/ 140494 h 1202531"/>
              <a:gd name="connsiteX88" fmla="*/ 304800 w 783431"/>
              <a:gd name="connsiteY88" fmla="*/ 166688 h 1202531"/>
              <a:gd name="connsiteX89" fmla="*/ 280987 w 783431"/>
              <a:gd name="connsiteY89" fmla="*/ 230982 h 1202531"/>
              <a:gd name="connsiteX90" fmla="*/ 154781 w 783431"/>
              <a:gd name="connsiteY90" fmla="*/ 223838 h 1202531"/>
              <a:gd name="connsiteX91" fmla="*/ 140494 w 783431"/>
              <a:gd name="connsiteY91" fmla="*/ 245269 h 1202531"/>
              <a:gd name="connsiteX92" fmla="*/ 138112 w 783431"/>
              <a:gd name="connsiteY92" fmla="*/ 280988 h 1202531"/>
              <a:gd name="connsiteX93" fmla="*/ 66675 w 783431"/>
              <a:gd name="connsiteY93" fmla="*/ 309563 h 1202531"/>
              <a:gd name="connsiteX94" fmla="*/ 54769 w 783431"/>
              <a:gd name="connsiteY94" fmla="*/ 323850 h 1202531"/>
              <a:gd name="connsiteX95" fmla="*/ 66675 w 783431"/>
              <a:gd name="connsiteY95" fmla="*/ 381000 h 1202531"/>
              <a:gd name="connsiteX96" fmla="*/ 19050 w 783431"/>
              <a:gd name="connsiteY96" fmla="*/ 423863 h 1202531"/>
              <a:gd name="connsiteX97" fmla="*/ 26194 w 783431"/>
              <a:gd name="connsiteY97" fmla="*/ 490538 h 1202531"/>
              <a:gd name="connsiteX98" fmla="*/ 33337 w 783431"/>
              <a:gd name="connsiteY98" fmla="*/ 554832 h 1202531"/>
              <a:gd name="connsiteX99" fmla="*/ 0 w 783431"/>
              <a:gd name="connsiteY99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1962 w 783431"/>
              <a:gd name="connsiteY14" fmla="*/ 1197768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9106 w 783431"/>
              <a:gd name="connsiteY14" fmla="*/ 1181100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19100 w 783431"/>
              <a:gd name="connsiteY14" fmla="*/ 1190624 h 1202531"/>
              <a:gd name="connsiteX15" fmla="*/ 469106 w 783431"/>
              <a:gd name="connsiteY15" fmla="*/ 1181100 h 1202531"/>
              <a:gd name="connsiteX16" fmla="*/ 554831 w 783431"/>
              <a:gd name="connsiteY16" fmla="*/ 1202531 h 1202531"/>
              <a:gd name="connsiteX17" fmla="*/ 592931 w 783431"/>
              <a:gd name="connsiteY17" fmla="*/ 1126331 h 1202531"/>
              <a:gd name="connsiteX18" fmla="*/ 604837 w 783431"/>
              <a:gd name="connsiteY18" fmla="*/ 1085850 h 1202531"/>
              <a:gd name="connsiteX19" fmla="*/ 585787 w 783431"/>
              <a:gd name="connsiteY19" fmla="*/ 1035844 h 1202531"/>
              <a:gd name="connsiteX20" fmla="*/ 607219 w 783431"/>
              <a:gd name="connsiteY20" fmla="*/ 1021557 h 1202531"/>
              <a:gd name="connsiteX21" fmla="*/ 645319 w 783431"/>
              <a:gd name="connsiteY21" fmla="*/ 1016794 h 1202531"/>
              <a:gd name="connsiteX22" fmla="*/ 685800 w 783431"/>
              <a:gd name="connsiteY22" fmla="*/ 997744 h 1202531"/>
              <a:gd name="connsiteX23" fmla="*/ 716756 w 783431"/>
              <a:gd name="connsiteY23" fmla="*/ 1002507 h 1202531"/>
              <a:gd name="connsiteX24" fmla="*/ 738187 w 783431"/>
              <a:gd name="connsiteY24" fmla="*/ 969169 h 1202531"/>
              <a:gd name="connsiteX25" fmla="*/ 783431 w 783431"/>
              <a:gd name="connsiteY25" fmla="*/ 933450 h 1202531"/>
              <a:gd name="connsiteX26" fmla="*/ 776287 w 783431"/>
              <a:gd name="connsiteY26" fmla="*/ 907257 h 1202531"/>
              <a:gd name="connsiteX27" fmla="*/ 752475 w 783431"/>
              <a:gd name="connsiteY27" fmla="*/ 888207 h 1202531"/>
              <a:gd name="connsiteX28" fmla="*/ 752475 w 783431"/>
              <a:gd name="connsiteY28" fmla="*/ 864394 h 1202531"/>
              <a:gd name="connsiteX29" fmla="*/ 728662 w 783431"/>
              <a:gd name="connsiteY29" fmla="*/ 852488 h 1202531"/>
              <a:gd name="connsiteX30" fmla="*/ 711994 w 783431"/>
              <a:gd name="connsiteY30" fmla="*/ 802482 h 1202531"/>
              <a:gd name="connsiteX31" fmla="*/ 688181 w 783431"/>
              <a:gd name="connsiteY31" fmla="*/ 814388 h 1202531"/>
              <a:gd name="connsiteX32" fmla="*/ 659606 w 783431"/>
              <a:gd name="connsiteY32" fmla="*/ 814388 h 1202531"/>
              <a:gd name="connsiteX33" fmla="*/ 647700 w 783431"/>
              <a:gd name="connsiteY33" fmla="*/ 847725 h 1202531"/>
              <a:gd name="connsiteX34" fmla="*/ 623887 w 783431"/>
              <a:gd name="connsiteY34" fmla="*/ 847725 h 1202531"/>
              <a:gd name="connsiteX35" fmla="*/ 576262 w 783431"/>
              <a:gd name="connsiteY35" fmla="*/ 828675 h 1202531"/>
              <a:gd name="connsiteX36" fmla="*/ 554831 w 783431"/>
              <a:gd name="connsiteY36" fmla="*/ 816769 h 1202531"/>
              <a:gd name="connsiteX37" fmla="*/ 547687 w 783431"/>
              <a:gd name="connsiteY37" fmla="*/ 783432 h 1202531"/>
              <a:gd name="connsiteX38" fmla="*/ 561975 w 783431"/>
              <a:gd name="connsiteY38" fmla="*/ 754857 h 1202531"/>
              <a:gd name="connsiteX39" fmla="*/ 533400 w 783431"/>
              <a:gd name="connsiteY39" fmla="*/ 733425 h 1202531"/>
              <a:gd name="connsiteX40" fmla="*/ 509587 w 783431"/>
              <a:gd name="connsiteY40" fmla="*/ 711994 h 1202531"/>
              <a:gd name="connsiteX41" fmla="*/ 473869 w 783431"/>
              <a:gd name="connsiteY41" fmla="*/ 711994 h 1202531"/>
              <a:gd name="connsiteX42" fmla="*/ 435769 w 783431"/>
              <a:gd name="connsiteY42" fmla="*/ 711994 h 1202531"/>
              <a:gd name="connsiteX43" fmla="*/ 438150 w 783431"/>
              <a:gd name="connsiteY43" fmla="*/ 669132 h 1202531"/>
              <a:gd name="connsiteX44" fmla="*/ 428625 w 783431"/>
              <a:gd name="connsiteY44" fmla="*/ 642938 h 1202531"/>
              <a:gd name="connsiteX45" fmla="*/ 423862 w 783431"/>
              <a:gd name="connsiteY45" fmla="*/ 607219 h 1202531"/>
              <a:gd name="connsiteX46" fmla="*/ 426244 w 783431"/>
              <a:gd name="connsiteY46" fmla="*/ 578644 h 1202531"/>
              <a:gd name="connsiteX47" fmla="*/ 440531 w 783431"/>
              <a:gd name="connsiteY47" fmla="*/ 566738 h 1202531"/>
              <a:gd name="connsiteX48" fmla="*/ 450056 w 783431"/>
              <a:gd name="connsiteY48" fmla="*/ 535782 h 1202531"/>
              <a:gd name="connsiteX49" fmla="*/ 457200 w 783431"/>
              <a:gd name="connsiteY49" fmla="*/ 519113 h 1202531"/>
              <a:gd name="connsiteX50" fmla="*/ 481012 w 783431"/>
              <a:gd name="connsiteY50" fmla="*/ 526257 h 1202531"/>
              <a:gd name="connsiteX51" fmla="*/ 495300 w 783431"/>
              <a:gd name="connsiteY51" fmla="*/ 576263 h 1202531"/>
              <a:gd name="connsiteX52" fmla="*/ 507206 w 783431"/>
              <a:gd name="connsiteY52" fmla="*/ 581025 h 1202531"/>
              <a:gd name="connsiteX53" fmla="*/ 526256 w 783431"/>
              <a:gd name="connsiteY53" fmla="*/ 583407 h 1202531"/>
              <a:gd name="connsiteX54" fmla="*/ 554831 w 783431"/>
              <a:gd name="connsiteY54" fmla="*/ 583407 h 1202531"/>
              <a:gd name="connsiteX55" fmla="*/ 557212 w 783431"/>
              <a:gd name="connsiteY55" fmla="*/ 547688 h 1202531"/>
              <a:gd name="connsiteX56" fmla="*/ 545306 w 783431"/>
              <a:gd name="connsiteY56" fmla="*/ 502444 h 1202531"/>
              <a:gd name="connsiteX57" fmla="*/ 545306 w 783431"/>
              <a:gd name="connsiteY57" fmla="*/ 476250 h 1202531"/>
              <a:gd name="connsiteX58" fmla="*/ 581025 w 783431"/>
              <a:gd name="connsiteY58" fmla="*/ 454819 h 1202531"/>
              <a:gd name="connsiteX59" fmla="*/ 604837 w 783431"/>
              <a:gd name="connsiteY59" fmla="*/ 435769 h 1202531"/>
              <a:gd name="connsiteX60" fmla="*/ 640556 w 783431"/>
              <a:gd name="connsiteY60" fmla="*/ 414338 h 1202531"/>
              <a:gd name="connsiteX61" fmla="*/ 645319 w 783431"/>
              <a:gd name="connsiteY61" fmla="*/ 395288 h 1202531"/>
              <a:gd name="connsiteX62" fmla="*/ 633412 w 783431"/>
              <a:gd name="connsiteY62" fmla="*/ 371475 h 1202531"/>
              <a:gd name="connsiteX63" fmla="*/ 614362 w 783431"/>
              <a:gd name="connsiteY63" fmla="*/ 369094 h 1202531"/>
              <a:gd name="connsiteX64" fmla="*/ 609600 w 783431"/>
              <a:gd name="connsiteY64" fmla="*/ 366713 h 1202531"/>
              <a:gd name="connsiteX65" fmla="*/ 597694 w 783431"/>
              <a:gd name="connsiteY65" fmla="*/ 357188 h 1202531"/>
              <a:gd name="connsiteX66" fmla="*/ 611981 w 783431"/>
              <a:gd name="connsiteY66" fmla="*/ 345282 h 1202531"/>
              <a:gd name="connsiteX67" fmla="*/ 652462 w 783431"/>
              <a:gd name="connsiteY67" fmla="*/ 316707 h 1202531"/>
              <a:gd name="connsiteX68" fmla="*/ 678656 w 783431"/>
              <a:gd name="connsiteY68" fmla="*/ 264319 h 1202531"/>
              <a:gd name="connsiteX69" fmla="*/ 666750 w 783431"/>
              <a:gd name="connsiteY69" fmla="*/ 242888 h 1202531"/>
              <a:gd name="connsiteX70" fmla="*/ 638175 w 783431"/>
              <a:gd name="connsiteY70" fmla="*/ 219075 h 1202531"/>
              <a:gd name="connsiteX71" fmla="*/ 642937 w 783431"/>
              <a:gd name="connsiteY71" fmla="*/ 180975 h 1202531"/>
              <a:gd name="connsiteX72" fmla="*/ 673894 w 783431"/>
              <a:gd name="connsiteY72" fmla="*/ 171450 h 1202531"/>
              <a:gd name="connsiteX73" fmla="*/ 700087 w 783431"/>
              <a:gd name="connsiteY73" fmla="*/ 142875 h 1202531"/>
              <a:gd name="connsiteX74" fmla="*/ 700087 w 783431"/>
              <a:gd name="connsiteY74" fmla="*/ 111919 h 1202531"/>
              <a:gd name="connsiteX75" fmla="*/ 666750 w 783431"/>
              <a:gd name="connsiteY75" fmla="*/ 107157 h 1202531"/>
              <a:gd name="connsiteX76" fmla="*/ 645319 w 783431"/>
              <a:gd name="connsiteY76" fmla="*/ 102394 h 1202531"/>
              <a:gd name="connsiteX77" fmla="*/ 645319 w 783431"/>
              <a:gd name="connsiteY77" fmla="*/ 102394 h 1202531"/>
              <a:gd name="connsiteX78" fmla="*/ 678656 w 783431"/>
              <a:gd name="connsiteY78" fmla="*/ 69057 h 1202531"/>
              <a:gd name="connsiteX79" fmla="*/ 685800 w 783431"/>
              <a:gd name="connsiteY79" fmla="*/ 40482 h 1202531"/>
              <a:gd name="connsiteX80" fmla="*/ 678656 w 783431"/>
              <a:gd name="connsiteY80" fmla="*/ 21432 h 1202531"/>
              <a:gd name="connsiteX81" fmla="*/ 695325 w 783431"/>
              <a:gd name="connsiteY81" fmla="*/ 2382 h 1202531"/>
              <a:gd name="connsiteX82" fmla="*/ 628650 w 783431"/>
              <a:gd name="connsiteY82" fmla="*/ 0 h 1202531"/>
              <a:gd name="connsiteX83" fmla="*/ 552450 w 783431"/>
              <a:gd name="connsiteY83" fmla="*/ 52388 h 1202531"/>
              <a:gd name="connsiteX84" fmla="*/ 538162 w 783431"/>
              <a:gd name="connsiteY84" fmla="*/ 90488 h 1202531"/>
              <a:gd name="connsiteX85" fmla="*/ 445294 w 783431"/>
              <a:gd name="connsiteY85" fmla="*/ 126207 h 1202531"/>
              <a:gd name="connsiteX86" fmla="*/ 397669 w 783431"/>
              <a:gd name="connsiteY86" fmla="*/ 159544 h 1202531"/>
              <a:gd name="connsiteX87" fmla="*/ 376237 w 783431"/>
              <a:gd name="connsiteY87" fmla="*/ 190500 h 1202531"/>
              <a:gd name="connsiteX88" fmla="*/ 350044 w 783431"/>
              <a:gd name="connsiteY88" fmla="*/ 140494 h 1202531"/>
              <a:gd name="connsiteX89" fmla="*/ 316706 w 783431"/>
              <a:gd name="connsiteY89" fmla="*/ 140494 h 1202531"/>
              <a:gd name="connsiteX90" fmla="*/ 304800 w 783431"/>
              <a:gd name="connsiteY90" fmla="*/ 166688 h 1202531"/>
              <a:gd name="connsiteX91" fmla="*/ 280987 w 783431"/>
              <a:gd name="connsiteY91" fmla="*/ 230982 h 1202531"/>
              <a:gd name="connsiteX92" fmla="*/ 154781 w 783431"/>
              <a:gd name="connsiteY92" fmla="*/ 223838 h 1202531"/>
              <a:gd name="connsiteX93" fmla="*/ 140494 w 783431"/>
              <a:gd name="connsiteY93" fmla="*/ 245269 h 1202531"/>
              <a:gd name="connsiteX94" fmla="*/ 138112 w 783431"/>
              <a:gd name="connsiteY94" fmla="*/ 280988 h 1202531"/>
              <a:gd name="connsiteX95" fmla="*/ 66675 w 783431"/>
              <a:gd name="connsiteY95" fmla="*/ 309563 h 1202531"/>
              <a:gd name="connsiteX96" fmla="*/ 54769 w 783431"/>
              <a:gd name="connsiteY96" fmla="*/ 323850 h 1202531"/>
              <a:gd name="connsiteX97" fmla="*/ 66675 w 783431"/>
              <a:gd name="connsiteY97" fmla="*/ 381000 h 1202531"/>
              <a:gd name="connsiteX98" fmla="*/ 19050 w 783431"/>
              <a:gd name="connsiteY98" fmla="*/ 423863 h 1202531"/>
              <a:gd name="connsiteX99" fmla="*/ 26194 w 783431"/>
              <a:gd name="connsiteY99" fmla="*/ 490538 h 1202531"/>
              <a:gd name="connsiteX100" fmla="*/ 33337 w 783431"/>
              <a:gd name="connsiteY100" fmla="*/ 554832 h 1202531"/>
              <a:gd name="connsiteX101" fmla="*/ 0 w 783431"/>
              <a:gd name="connsiteY101" fmla="*/ 614363 h 1202531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69106 w 783431"/>
              <a:gd name="connsiteY15" fmla="*/ 1181100 h 1276349"/>
              <a:gd name="connsiteX16" fmla="*/ 554831 w 783431"/>
              <a:gd name="connsiteY16" fmla="*/ 1202531 h 1276349"/>
              <a:gd name="connsiteX17" fmla="*/ 592931 w 783431"/>
              <a:gd name="connsiteY17" fmla="*/ 1126331 h 1276349"/>
              <a:gd name="connsiteX18" fmla="*/ 604837 w 783431"/>
              <a:gd name="connsiteY18" fmla="*/ 1085850 h 1276349"/>
              <a:gd name="connsiteX19" fmla="*/ 585787 w 783431"/>
              <a:gd name="connsiteY19" fmla="*/ 1035844 h 1276349"/>
              <a:gd name="connsiteX20" fmla="*/ 607219 w 783431"/>
              <a:gd name="connsiteY20" fmla="*/ 1021557 h 1276349"/>
              <a:gd name="connsiteX21" fmla="*/ 645319 w 783431"/>
              <a:gd name="connsiteY21" fmla="*/ 1016794 h 1276349"/>
              <a:gd name="connsiteX22" fmla="*/ 685800 w 783431"/>
              <a:gd name="connsiteY22" fmla="*/ 997744 h 1276349"/>
              <a:gd name="connsiteX23" fmla="*/ 716756 w 783431"/>
              <a:gd name="connsiteY23" fmla="*/ 1002507 h 1276349"/>
              <a:gd name="connsiteX24" fmla="*/ 738187 w 783431"/>
              <a:gd name="connsiteY24" fmla="*/ 969169 h 1276349"/>
              <a:gd name="connsiteX25" fmla="*/ 783431 w 783431"/>
              <a:gd name="connsiteY25" fmla="*/ 933450 h 1276349"/>
              <a:gd name="connsiteX26" fmla="*/ 776287 w 783431"/>
              <a:gd name="connsiteY26" fmla="*/ 907257 h 1276349"/>
              <a:gd name="connsiteX27" fmla="*/ 752475 w 783431"/>
              <a:gd name="connsiteY27" fmla="*/ 888207 h 1276349"/>
              <a:gd name="connsiteX28" fmla="*/ 752475 w 783431"/>
              <a:gd name="connsiteY28" fmla="*/ 864394 h 1276349"/>
              <a:gd name="connsiteX29" fmla="*/ 728662 w 783431"/>
              <a:gd name="connsiteY29" fmla="*/ 852488 h 1276349"/>
              <a:gd name="connsiteX30" fmla="*/ 711994 w 783431"/>
              <a:gd name="connsiteY30" fmla="*/ 802482 h 1276349"/>
              <a:gd name="connsiteX31" fmla="*/ 688181 w 783431"/>
              <a:gd name="connsiteY31" fmla="*/ 814388 h 1276349"/>
              <a:gd name="connsiteX32" fmla="*/ 659606 w 783431"/>
              <a:gd name="connsiteY32" fmla="*/ 814388 h 1276349"/>
              <a:gd name="connsiteX33" fmla="*/ 647700 w 783431"/>
              <a:gd name="connsiteY33" fmla="*/ 847725 h 1276349"/>
              <a:gd name="connsiteX34" fmla="*/ 623887 w 783431"/>
              <a:gd name="connsiteY34" fmla="*/ 847725 h 1276349"/>
              <a:gd name="connsiteX35" fmla="*/ 576262 w 783431"/>
              <a:gd name="connsiteY35" fmla="*/ 828675 h 1276349"/>
              <a:gd name="connsiteX36" fmla="*/ 554831 w 783431"/>
              <a:gd name="connsiteY36" fmla="*/ 816769 h 1276349"/>
              <a:gd name="connsiteX37" fmla="*/ 547687 w 783431"/>
              <a:gd name="connsiteY37" fmla="*/ 783432 h 1276349"/>
              <a:gd name="connsiteX38" fmla="*/ 561975 w 783431"/>
              <a:gd name="connsiteY38" fmla="*/ 754857 h 1276349"/>
              <a:gd name="connsiteX39" fmla="*/ 533400 w 783431"/>
              <a:gd name="connsiteY39" fmla="*/ 733425 h 1276349"/>
              <a:gd name="connsiteX40" fmla="*/ 509587 w 783431"/>
              <a:gd name="connsiteY40" fmla="*/ 711994 h 1276349"/>
              <a:gd name="connsiteX41" fmla="*/ 473869 w 783431"/>
              <a:gd name="connsiteY41" fmla="*/ 711994 h 1276349"/>
              <a:gd name="connsiteX42" fmla="*/ 435769 w 783431"/>
              <a:gd name="connsiteY42" fmla="*/ 711994 h 1276349"/>
              <a:gd name="connsiteX43" fmla="*/ 438150 w 783431"/>
              <a:gd name="connsiteY43" fmla="*/ 669132 h 1276349"/>
              <a:gd name="connsiteX44" fmla="*/ 428625 w 783431"/>
              <a:gd name="connsiteY44" fmla="*/ 642938 h 1276349"/>
              <a:gd name="connsiteX45" fmla="*/ 423862 w 783431"/>
              <a:gd name="connsiteY45" fmla="*/ 607219 h 1276349"/>
              <a:gd name="connsiteX46" fmla="*/ 426244 w 783431"/>
              <a:gd name="connsiteY46" fmla="*/ 578644 h 1276349"/>
              <a:gd name="connsiteX47" fmla="*/ 440531 w 783431"/>
              <a:gd name="connsiteY47" fmla="*/ 566738 h 1276349"/>
              <a:gd name="connsiteX48" fmla="*/ 450056 w 783431"/>
              <a:gd name="connsiteY48" fmla="*/ 535782 h 1276349"/>
              <a:gd name="connsiteX49" fmla="*/ 457200 w 783431"/>
              <a:gd name="connsiteY49" fmla="*/ 519113 h 1276349"/>
              <a:gd name="connsiteX50" fmla="*/ 481012 w 783431"/>
              <a:gd name="connsiteY50" fmla="*/ 526257 h 1276349"/>
              <a:gd name="connsiteX51" fmla="*/ 495300 w 783431"/>
              <a:gd name="connsiteY51" fmla="*/ 576263 h 1276349"/>
              <a:gd name="connsiteX52" fmla="*/ 507206 w 783431"/>
              <a:gd name="connsiteY52" fmla="*/ 581025 h 1276349"/>
              <a:gd name="connsiteX53" fmla="*/ 526256 w 783431"/>
              <a:gd name="connsiteY53" fmla="*/ 583407 h 1276349"/>
              <a:gd name="connsiteX54" fmla="*/ 554831 w 783431"/>
              <a:gd name="connsiteY54" fmla="*/ 583407 h 1276349"/>
              <a:gd name="connsiteX55" fmla="*/ 557212 w 783431"/>
              <a:gd name="connsiteY55" fmla="*/ 547688 h 1276349"/>
              <a:gd name="connsiteX56" fmla="*/ 545306 w 783431"/>
              <a:gd name="connsiteY56" fmla="*/ 502444 h 1276349"/>
              <a:gd name="connsiteX57" fmla="*/ 545306 w 783431"/>
              <a:gd name="connsiteY57" fmla="*/ 476250 h 1276349"/>
              <a:gd name="connsiteX58" fmla="*/ 581025 w 783431"/>
              <a:gd name="connsiteY58" fmla="*/ 454819 h 1276349"/>
              <a:gd name="connsiteX59" fmla="*/ 604837 w 783431"/>
              <a:gd name="connsiteY59" fmla="*/ 435769 h 1276349"/>
              <a:gd name="connsiteX60" fmla="*/ 640556 w 783431"/>
              <a:gd name="connsiteY60" fmla="*/ 414338 h 1276349"/>
              <a:gd name="connsiteX61" fmla="*/ 645319 w 783431"/>
              <a:gd name="connsiteY61" fmla="*/ 395288 h 1276349"/>
              <a:gd name="connsiteX62" fmla="*/ 633412 w 783431"/>
              <a:gd name="connsiteY62" fmla="*/ 371475 h 1276349"/>
              <a:gd name="connsiteX63" fmla="*/ 614362 w 783431"/>
              <a:gd name="connsiteY63" fmla="*/ 369094 h 1276349"/>
              <a:gd name="connsiteX64" fmla="*/ 609600 w 783431"/>
              <a:gd name="connsiteY64" fmla="*/ 366713 h 1276349"/>
              <a:gd name="connsiteX65" fmla="*/ 597694 w 783431"/>
              <a:gd name="connsiteY65" fmla="*/ 357188 h 1276349"/>
              <a:gd name="connsiteX66" fmla="*/ 611981 w 783431"/>
              <a:gd name="connsiteY66" fmla="*/ 345282 h 1276349"/>
              <a:gd name="connsiteX67" fmla="*/ 652462 w 783431"/>
              <a:gd name="connsiteY67" fmla="*/ 316707 h 1276349"/>
              <a:gd name="connsiteX68" fmla="*/ 678656 w 783431"/>
              <a:gd name="connsiteY68" fmla="*/ 264319 h 1276349"/>
              <a:gd name="connsiteX69" fmla="*/ 666750 w 783431"/>
              <a:gd name="connsiteY69" fmla="*/ 242888 h 1276349"/>
              <a:gd name="connsiteX70" fmla="*/ 638175 w 783431"/>
              <a:gd name="connsiteY70" fmla="*/ 219075 h 1276349"/>
              <a:gd name="connsiteX71" fmla="*/ 642937 w 783431"/>
              <a:gd name="connsiteY71" fmla="*/ 180975 h 1276349"/>
              <a:gd name="connsiteX72" fmla="*/ 673894 w 783431"/>
              <a:gd name="connsiteY72" fmla="*/ 171450 h 1276349"/>
              <a:gd name="connsiteX73" fmla="*/ 700087 w 783431"/>
              <a:gd name="connsiteY73" fmla="*/ 142875 h 1276349"/>
              <a:gd name="connsiteX74" fmla="*/ 700087 w 783431"/>
              <a:gd name="connsiteY74" fmla="*/ 111919 h 1276349"/>
              <a:gd name="connsiteX75" fmla="*/ 666750 w 783431"/>
              <a:gd name="connsiteY75" fmla="*/ 107157 h 1276349"/>
              <a:gd name="connsiteX76" fmla="*/ 645319 w 783431"/>
              <a:gd name="connsiteY76" fmla="*/ 102394 h 1276349"/>
              <a:gd name="connsiteX77" fmla="*/ 645319 w 783431"/>
              <a:gd name="connsiteY77" fmla="*/ 102394 h 1276349"/>
              <a:gd name="connsiteX78" fmla="*/ 678656 w 783431"/>
              <a:gd name="connsiteY78" fmla="*/ 69057 h 1276349"/>
              <a:gd name="connsiteX79" fmla="*/ 685800 w 783431"/>
              <a:gd name="connsiteY79" fmla="*/ 40482 h 1276349"/>
              <a:gd name="connsiteX80" fmla="*/ 678656 w 783431"/>
              <a:gd name="connsiteY80" fmla="*/ 21432 h 1276349"/>
              <a:gd name="connsiteX81" fmla="*/ 695325 w 783431"/>
              <a:gd name="connsiteY81" fmla="*/ 2382 h 1276349"/>
              <a:gd name="connsiteX82" fmla="*/ 628650 w 783431"/>
              <a:gd name="connsiteY82" fmla="*/ 0 h 1276349"/>
              <a:gd name="connsiteX83" fmla="*/ 552450 w 783431"/>
              <a:gd name="connsiteY83" fmla="*/ 52388 h 1276349"/>
              <a:gd name="connsiteX84" fmla="*/ 538162 w 783431"/>
              <a:gd name="connsiteY84" fmla="*/ 90488 h 1276349"/>
              <a:gd name="connsiteX85" fmla="*/ 445294 w 783431"/>
              <a:gd name="connsiteY85" fmla="*/ 126207 h 1276349"/>
              <a:gd name="connsiteX86" fmla="*/ 397669 w 783431"/>
              <a:gd name="connsiteY86" fmla="*/ 159544 h 1276349"/>
              <a:gd name="connsiteX87" fmla="*/ 376237 w 783431"/>
              <a:gd name="connsiteY87" fmla="*/ 190500 h 1276349"/>
              <a:gd name="connsiteX88" fmla="*/ 350044 w 783431"/>
              <a:gd name="connsiteY88" fmla="*/ 140494 h 1276349"/>
              <a:gd name="connsiteX89" fmla="*/ 316706 w 783431"/>
              <a:gd name="connsiteY89" fmla="*/ 140494 h 1276349"/>
              <a:gd name="connsiteX90" fmla="*/ 304800 w 783431"/>
              <a:gd name="connsiteY90" fmla="*/ 166688 h 1276349"/>
              <a:gd name="connsiteX91" fmla="*/ 280987 w 783431"/>
              <a:gd name="connsiteY91" fmla="*/ 230982 h 1276349"/>
              <a:gd name="connsiteX92" fmla="*/ 154781 w 783431"/>
              <a:gd name="connsiteY92" fmla="*/ 223838 h 1276349"/>
              <a:gd name="connsiteX93" fmla="*/ 140494 w 783431"/>
              <a:gd name="connsiteY93" fmla="*/ 245269 h 1276349"/>
              <a:gd name="connsiteX94" fmla="*/ 138112 w 783431"/>
              <a:gd name="connsiteY94" fmla="*/ 280988 h 1276349"/>
              <a:gd name="connsiteX95" fmla="*/ 66675 w 783431"/>
              <a:gd name="connsiteY95" fmla="*/ 309563 h 1276349"/>
              <a:gd name="connsiteX96" fmla="*/ 54769 w 783431"/>
              <a:gd name="connsiteY96" fmla="*/ 323850 h 1276349"/>
              <a:gd name="connsiteX97" fmla="*/ 66675 w 783431"/>
              <a:gd name="connsiteY97" fmla="*/ 381000 h 1276349"/>
              <a:gd name="connsiteX98" fmla="*/ 19050 w 783431"/>
              <a:gd name="connsiteY98" fmla="*/ 423863 h 1276349"/>
              <a:gd name="connsiteX99" fmla="*/ 26194 w 783431"/>
              <a:gd name="connsiteY99" fmla="*/ 490538 h 1276349"/>
              <a:gd name="connsiteX100" fmla="*/ 33337 w 783431"/>
              <a:gd name="connsiteY100" fmla="*/ 554832 h 1276349"/>
              <a:gd name="connsiteX101" fmla="*/ 0 w 783431"/>
              <a:gd name="connsiteY101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38150 w 783431"/>
              <a:gd name="connsiteY15" fmla="*/ 1228724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23863 w 783431"/>
              <a:gd name="connsiteY15" fmla="*/ 1221580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16720 w 783431"/>
              <a:gd name="connsiteY15" fmla="*/ 1212055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783431" h="1276349">
                <a:moveTo>
                  <a:pt x="0" y="614363"/>
                </a:moveTo>
                <a:lnTo>
                  <a:pt x="21431" y="661988"/>
                </a:lnTo>
                <a:lnTo>
                  <a:pt x="28575" y="742950"/>
                </a:lnTo>
                <a:lnTo>
                  <a:pt x="76200" y="814388"/>
                </a:lnTo>
                <a:lnTo>
                  <a:pt x="102394" y="919163"/>
                </a:lnTo>
                <a:lnTo>
                  <a:pt x="116681" y="947738"/>
                </a:lnTo>
                <a:lnTo>
                  <a:pt x="130969" y="995363"/>
                </a:lnTo>
                <a:lnTo>
                  <a:pt x="150019" y="1023938"/>
                </a:lnTo>
                <a:lnTo>
                  <a:pt x="159544" y="1042988"/>
                </a:lnTo>
                <a:lnTo>
                  <a:pt x="197644" y="1069182"/>
                </a:lnTo>
                <a:lnTo>
                  <a:pt x="245269" y="1090613"/>
                </a:lnTo>
                <a:lnTo>
                  <a:pt x="264318" y="1131094"/>
                </a:lnTo>
                <a:lnTo>
                  <a:pt x="295275" y="1164431"/>
                </a:lnTo>
                <a:lnTo>
                  <a:pt x="385762" y="1200149"/>
                </a:lnTo>
                <a:lnTo>
                  <a:pt x="404812" y="1276349"/>
                </a:lnTo>
                <a:lnTo>
                  <a:pt x="416720" y="1212055"/>
                </a:lnTo>
                <a:lnTo>
                  <a:pt x="469106" y="1181100"/>
                </a:lnTo>
                <a:lnTo>
                  <a:pt x="554831" y="1202531"/>
                </a:lnTo>
                <a:lnTo>
                  <a:pt x="592931" y="1126331"/>
                </a:lnTo>
                <a:lnTo>
                  <a:pt x="604837" y="1085850"/>
                </a:lnTo>
                <a:lnTo>
                  <a:pt x="585787" y="1035844"/>
                </a:lnTo>
                <a:lnTo>
                  <a:pt x="607219" y="1021557"/>
                </a:lnTo>
                <a:lnTo>
                  <a:pt x="645319" y="1016794"/>
                </a:lnTo>
                <a:lnTo>
                  <a:pt x="685800" y="997744"/>
                </a:lnTo>
                <a:lnTo>
                  <a:pt x="716756" y="1002507"/>
                </a:lnTo>
                <a:lnTo>
                  <a:pt x="738187" y="969169"/>
                </a:lnTo>
                <a:lnTo>
                  <a:pt x="783431" y="933450"/>
                </a:lnTo>
                <a:lnTo>
                  <a:pt x="776287" y="907257"/>
                </a:lnTo>
                <a:lnTo>
                  <a:pt x="752475" y="888207"/>
                </a:lnTo>
                <a:lnTo>
                  <a:pt x="752475" y="864394"/>
                </a:lnTo>
                <a:lnTo>
                  <a:pt x="728662" y="852488"/>
                </a:lnTo>
                <a:lnTo>
                  <a:pt x="711994" y="802482"/>
                </a:lnTo>
                <a:lnTo>
                  <a:pt x="688181" y="814388"/>
                </a:lnTo>
                <a:lnTo>
                  <a:pt x="659606" y="814388"/>
                </a:lnTo>
                <a:lnTo>
                  <a:pt x="647700" y="847725"/>
                </a:lnTo>
                <a:lnTo>
                  <a:pt x="623887" y="847725"/>
                </a:lnTo>
                <a:lnTo>
                  <a:pt x="576262" y="828675"/>
                </a:lnTo>
                <a:lnTo>
                  <a:pt x="554831" y="816769"/>
                </a:lnTo>
                <a:lnTo>
                  <a:pt x="547687" y="783432"/>
                </a:lnTo>
                <a:lnTo>
                  <a:pt x="561975" y="754857"/>
                </a:lnTo>
                <a:lnTo>
                  <a:pt x="533400" y="733425"/>
                </a:lnTo>
                <a:lnTo>
                  <a:pt x="509587" y="711994"/>
                </a:lnTo>
                <a:lnTo>
                  <a:pt x="473869" y="711994"/>
                </a:lnTo>
                <a:lnTo>
                  <a:pt x="435769" y="711994"/>
                </a:lnTo>
                <a:lnTo>
                  <a:pt x="438150" y="669132"/>
                </a:lnTo>
                <a:lnTo>
                  <a:pt x="428625" y="642938"/>
                </a:lnTo>
                <a:lnTo>
                  <a:pt x="423862" y="607219"/>
                </a:lnTo>
                <a:lnTo>
                  <a:pt x="426244" y="578644"/>
                </a:lnTo>
                <a:lnTo>
                  <a:pt x="440531" y="566738"/>
                </a:lnTo>
                <a:lnTo>
                  <a:pt x="450056" y="535782"/>
                </a:lnTo>
                <a:lnTo>
                  <a:pt x="457200" y="519113"/>
                </a:lnTo>
                <a:lnTo>
                  <a:pt x="481012" y="526257"/>
                </a:lnTo>
                <a:lnTo>
                  <a:pt x="495300" y="576263"/>
                </a:lnTo>
                <a:lnTo>
                  <a:pt x="507206" y="581025"/>
                </a:lnTo>
                <a:lnTo>
                  <a:pt x="526256" y="583407"/>
                </a:lnTo>
                <a:lnTo>
                  <a:pt x="554831" y="583407"/>
                </a:lnTo>
                <a:lnTo>
                  <a:pt x="557212" y="547688"/>
                </a:lnTo>
                <a:lnTo>
                  <a:pt x="545306" y="502444"/>
                </a:lnTo>
                <a:lnTo>
                  <a:pt x="545306" y="476250"/>
                </a:lnTo>
                <a:lnTo>
                  <a:pt x="581025" y="454819"/>
                </a:lnTo>
                <a:lnTo>
                  <a:pt x="604837" y="435769"/>
                </a:lnTo>
                <a:lnTo>
                  <a:pt x="640556" y="414338"/>
                </a:lnTo>
                <a:lnTo>
                  <a:pt x="645319" y="395288"/>
                </a:lnTo>
                <a:lnTo>
                  <a:pt x="633412" y="371475"/>
                </a:lnTo>
                <a:lnTo>
                  <a:pt x="614362" y="369094"/>
                </a:lnTo>
                <a:lnTo>
                  <a:pt x="609600" y="366713"/>
                </a:lnTo>
                <a:lnTo>
                  <a:pt x="597694" y="357188"/>
                </a:lnTo>
                <a:lnTo>
                  <a:pt x="611981" y="345282"/>
                </a:lnTo>
                <a:lnTo>
                  <a:pt x="652462" y="316707"/>
                </a:lnTo>
                <a:lnTo>
                  <a:pt x="678656" y="264319"/>
                </a:lnTo>
                <a:lnTo>
                  <a:pt x="666750" y="242888"/>
                </a:lnTo>
                <a:lnTo>
                  <a:pt x="638175" y="219075"/>
                </a:lnTo>
                <a:lnTo>
                  <a:pt x="642937" y="180975"/>
                </a:lnTo>
                <a:lnTo>
                  <a:pt x="673894" y="171450"/>
                </a:lnTo>
                <a:lnTo>
                  <a:pt x="700087" y="142875"/>
                </a:lnTo>
                <a:lnTo>
                  <a:pt x="700087" y="111919"/>
                </a:lnTo>
                <a:lnTo>
                  <a:pt x="666750" y="107157"/>
                </a:lnTo>
                <a:lnTo>
                  <a:pt x="645319" y="102394"/>
                </a:lnTo>
                <a:lnTo>
                  <a:pt x="645319" y="102394"/>
                </a:lnTo>
                <a:lnTo>
                  <a:pt x="678656" y="69057"/>
                </a:lnTo>
                <a:lnTo>
                  <a:pt x="685800" y="40482"/>
                </a:lnTo>
                <a:lnTo>
                  <a:pt x="678656" y="21432"/>
                </a:lnTo>
                <a:lnTo>
                  <a:pt x="695325" y="2382"/>
                </a:lnTo>
                <a:lnTo>
                  <a:pt x="628650" y="0"/>
                </a:lnTo>
                <a:lnTo>
                  <a:pt x="552450" y="52388"/>
                </a:lnTo>
                <a:lnTo>
                  <a:pt x="538162" y="90488"/>
                </a:lnTo>
                <a:lnTo>
                  <a:pt x="445294" y="126207"/>
                </a:lnTo>
                <a:lnTo>
                  <a:pt x="397669" y="159544"/>
                </a:lnTo>
                <a:lnTo>
                  <a:pt x="376237" y="190500"/>
                </a:lnTo>
                <a:lnTo>
                  <a:pt x="350044" y="140494"/>
                </a:lnTo>
                <a:lnTo>
                  <a:pt x="316706" y="140494"/>
                </a:lnTo>
                <a:lnTo>
                  <a:pt x="304800" y="166688"/>
                </a:lnTo>
                <a:lnTo>
                  <a:pt x="280987" y="230982"/>
                </a:lnTo>
                <a:lnTo>
                  <a:pt x="154781" y="223838"/>
                </a:lnTo>
                <a:lnTo>
                  <a:pt x="140494" y="245269"/>
                </a:lnTo>
                <a:lnTo>
                  <a:pt x="138112" y="280988"/>
                </a:lnTo>
                <a:lnTo>
                  <a:pt x="66675" y="309563"/>
                </a:lnTo>
                <a:lnTo>
                  <a:pt x="54769" y="323850"/>
                </a:lnTo>
                <a:lnTo>
                  <a:pt x="66675" y="381000"/>
                </a:lnTo>
                <a:lnTo>
                  <a:pt x="19050" y="423863"/>
                </a:lnTo>
                <a:lnTo>
                  <a:pt x="26194" y="490538"/>
                </a:lnTo>
                <a:lnTo>
                  <a:pt x="33337" y="554832"/>
                </a:lnTo>
                <a:lnTo>
                  <a:pt x="0" y="61436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7965760" y="5885816"/>
            <a:ext cx="395288" cy="900113"/>
          </a:xfrm>
          <a:custGeom>
            <a:avLst/>
            <a:gdLst>
              <a:gd name="connsiteX0" fmla="*/ 0 w 395287"/>
              <a:gd name="connsiteY0" fmla="*/ 0 h 900113"/>
              <a:gd name="connsiteX1" fmla="*/ 0 w 395287"/>
              <a:gd name="connsiteY1" fmla="*/ 107157 h 900113"/>
              <a:gd name="connsiteX2" fmla="*/ 9525 w 395287"/>
              <a:gd name="connsiteY2" fmla="*/ 135732 h 900113"/>
              <a:gd name="connsiteX3" fmla="*/ 9525 w 395287"/>
              <a:gd name="connsiteY3" fmla="*/ 171450 h 900113"/>
              <a:gd name="connsiteX4" fmla="*/ 54768 w 395287"/>
              <a:gd name="connsiteY4" fmla="*/ 226219 h 900113"/>
              <a:gd name="connsiteX5" fmla="*/ 73818 w 395287"/>
              <a:gd name="connsiteY5" fmla="*/ 247650 h 900113"/>
              <a:gd name="connsiteX6" fmla="*/ 100012 w 395287"/>
              <a:gd name="connsiteY6" fmla="*/ 302419 h 900113"/>
              <a:gd name="connsiteX7" fmla="*/ 97631 w 395287"/>
              <a:gd name="connsiteY7" fmla="*/ 357188 h 900113"/>
              <a:gd name="connsiteX8" fmla="*/ 152400 w 395287"/>
              <a:gd name="connsiteY8" fmla="*/ 423863 h 900113"/>
              <a:gd name="connsiteX9" fmla="*/ 176212 w 395287"/>
              <a:gd name="connsiteY9" fmla="*/ 600075 h 900113"/>
              <a:gd name="connsiteX10" fmla="*/ 185737 w 395287"/>
              <a:gd name="connsiteY10" fmla="*/ 633413 h 900113"/>
              <a:gd name="connsiteX11" fmla="*/ 200025 w 395287"/>
              <a:gd name="connsiteY11" fmla="*/ 726282 h 900113"/>
              <a:gd name="connsiteX12" fmla="*/ 350043 w 395287"/>
              <a:gd name="connsiteY12" fmla="*/ 895350 h 900113"/>
              <a:gd name="connsiteX13" fmla="*/ 361950 w 395287"/>
              <a:gd name="connsiteY13" fmla="*/ 900113 h 900113"/>
              <a:gd name="connsiteX14" fmla="*/ 381000 w 395287"/>
              <a:gd name="connsiteY14" fmla="*/ 838200 h 900113"/>
              <a:gd name="connsiteX15" fmla="*/ 373856 w 395287"/>
              <a:gd name="connsiteY15" fmla="*/ 823913 h 900113"/>
              <a:gd name="connsiteX16" fmla="*/ 369093 w 395287"/>
              <a:gd name="connsiteY16" fmla="*/ 754857 h 900113"/>
              <a:gd name="connsiteX17" fmla="*/ 390525 w 395287"/>
              <a:gd name="connsiteY17" fmla="*/ 731044 h 900113"/>
              <a:gd name="connsiteX18" fmla="*/ 395287 w 395287"/>
              <a:gd name="connsiteY18" fmla="*/ 688182 h 900113"/>
              <a:gd name="connsiteX19" fmla="*/ 366712 w 395287"/>
              <a:gd name="connsiteY19" fmla="*/ 647700 h 900113"/>
              <a:gd name="connsiteX20" fmla="*/ 364331 w 395287"/>
              <a:gd name="connsiteY20" fmla="*/ 604838 h 900113"/>
              <a:gd name="connsiteX21" fmla="*/ 395287 w 395287"/>
              <a:gd name="connsiteY21" fmla="*/ 550069 h 900113"/>
              <a:gd name="connsiteX22" fmla="*/ 395287 w 395287"/>
              <a:gd name="connsiteY22" fmla="*/ 511969 h 900113"/>
              <a:gd name="connsiteX23" fmla="*/ 381000 w 395287"/>
              <a:gd name="connsiteY23" fmla="*/ 476250 h 900113"/>
              <a:gd name="connsiteX24" fmla="*/ 319087 w 395287"/>
              <a:gd name="connsiteY24" fmla="*/ 464344 h 900113"/>
              <a:gd name="connsiteX25" fmla="*/ 292893 w 395287"/>
              <a:gd name="connsiteY25" fmla="*/ 440532 h 900113"/>
              <a:gd name="connsiteX26" fmla="*/ 285750 w 395287"/>
              <a:gd name="connsiteY26" fmla="*/ 414338 h 900113"/>
              <a:gd name="connsiteX27" fmla="*/ 300037 w 395287"/>
              <a:gd name="connsiteY27" fmla="*/ 376238 h 900113"/>
              <a:gd name="connsiteX28" fmla="*/ 295275 w 395287"/>
              <a:gd name="connsiteY28" fmla="*/ 321469 h 900113"/>
              <a:gd name="connsiteX29" fmla="*/ 288131 w 395287"/>
              <a:gd name="connsiteY29" fmla="*/ 288132 h 900113"/>
              <a:gd name="connsiteX30" fmla="*/ 257175 w 395287"/>
              <a:gd name="connsiteY30" fmla="*/ 211932 h 900113"/>
              <a:gd name="connsiteX31" fmla="*/ 180975 w 395287"/>
              <a:gd name="connsiteY31" fmla="*/ 183357 h 900113"/>
              <a:gd name="connsiteX32" fmla="*/ 147637 w 395287"/>
              <a:gd name="connsiteY32" fmla="*/ 142875 h 900113"/>
              <a:gd name="connsiteX33" fmla="*/ 121443 w 395287"/>
              <a:gd name="connsiteY33" fmla="*/ 104775 h 900113"/>
              <a:gd name="connsiteX34" fmla="*/ 45243 w 395287"/>
              <a:gd name="connsiteY34" fmla="*/ 66675 h 900113"/>
              <a:gd name="connsiteX35" fmla="*/ 0 w 395287"/>
              <a:gd name="connsiteY35" fmla="*/ 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5287" h="900113">
                <a:moveTo>
                  <a:pt x="0" y="0"/>
                </a:moveTo>
                <a:lnTo>
                  <a:pt x="0" y="107157"/>
                </a:lnTo>
                <a:lnTo>
                  <a:pt x="9525" y="135732"/>
                </a:lnTo>
                <a:lnTo>
                  <a:pt x="9525" y="171450"/>
                </a:lnTo>
                <a:lnTo>
                  <a:pt x="54768" y="226219"/>
                </a:lnTo>
                <a:lnTo>
                  <a:pt x="73818" y="247650"/>
                </a:lnTo>
                <a:lnTo>
                  <a:pt x="100012" y="302419"/>
                </a:lnTo>
                <a:cubicBezTo>
                  <a:pt x="99218" y="320675"/>
                  <a:pt x="98425" y="338932"/>
                  <a:pt x="97631" y="357188"/>
                </a:cubicBezTo>
                <a:lnTo>
                  <a:pt x="152400" y="423863"/>
                </a:lnTo>
                <a:lnTo>
                  <a:pt x="176212" y="600075"/>
                </a:lnTo>
                <a:lnTo>
                  <a:pt x="185737" y="633413"/>
                </a:lnTo>
                <a:lnTo>
                  <a:pt x="200025" y="726282"/>
                </a:lnTo>
                <a:lnTo>
                  <a:pt x="350043" y="895350"/>
                </a:lnTo>
                <a:lnTo>
                  <a:pt x="361950" y="900113"/>
                </a:lnTo>
                <a:lnTo>
                  <a:pt x="381000" y="838200"/>
                </a:lnTo>
                <a:lnTo>
                  <a:pt x="373856" y="823913"/>
                </a:lnTo>
                <a:lnTo>
                  <a:pt x="369093" y="754857"/>
                </a:lnTo>
                <a:lnTo>
                  <a:pt x="390525" y="731044"/>
                </a:lnTo>
                <a:lnTo>
                  <a:pt x="395287" y="688182"/>
                </a:lnTo>
                <a:lnTo>
                  <a:pt x="366712" y="647700"/>
                </a:lnTo>
                <a:lnTo>
                  <a:pt x="364331" y="604838"/>
                </a:lnTo>
                <a:lnTo>
                  <a:pt x="395287" y="550069"/>
                </a:lnTo>
                <a:lnTo>
                  <a:pt x="395287" y="511969"/>
                </a:lnTo>
                <a:lnTo>
                  <a:pt x="381000" y="476250"/>
                </a:lnTo>
                <a:lnTo>
                  <a:pt x="319087" y="464344"/>
                </a:lnTo>
                <a:lnTo>
                  <a:pt x="292893" y="440532"/>
                </a:lnTo>
                <a:lnTo>
                  <a:pt x="285750" y="414338"/>
                </a:lnTo>
                <a:lnTo>
                  <a:pt x="300037" y="376238"/>
                </a:lnTo>
                <a:lnTo>
                  <a:pt x="295275" y="321469"/>
                </a:lnTo>
                <a:lnTo>
                  <a:pt x="288131" y="288132"/>
                </a:lnTo>
                <a:lnTo>
                  <a:pt x="257175" y="211932"/>
                </a:lnTo>
                <a:lnTo>
                  <a:pt x="180975" y="183357"/>
                </a:lnTo>
                <a:lnTo>
                  <a:pt x="147637" y="142875"/>
                </a:lnTo>
                <a:lnTo>
                  <a:pt x="121443" y="104775"/>
                </a:lnTo>
                <a:lnTo>
                  <a:pt x="45243" y="6667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8251510" y="5757229"/>
            <a:ext cx="708025" cy="1054100"/>
          </a:xfrm>
          <a:custGeom>
            <a:avLst/>
            <a:gdLst>
              <a:gd name="connsiteX0" fmla="*/ 85725 w 707231"/>
              <a:gd name="connsiteY0" fmla="*/ 1033462 h 1033462"/>
              <a:gd name="connsiteX1" fmla="*/ 154781 w 707231"/>
              <a:gd name="connsiteY1" fmla="*/ 1026319 h 1033462"/>
              <a:gd name="connsiteX2" fmla="*/ 200025 w 707231"/>
              <a:gd name="connsiteY2" fmla="*/ 1012031 h 1033462"/>
              <a:gd name="connsiteX3" fmla="*/ 247650 w 707231"/>
              <a:gd name="connsiteY3" fmla="*/ 969169 h 1033462"/>
              <a:gd name="connsiteX4" fmla="*/ 276225 w 707231"/>
              <a:gd name="connsiteY4" fmla="*/ 912019 h 1033462"/>
              <a:gd name="connsiteX5" fmla="*/ 350043 w 707231"/>
              <a:gd name="connsiteY5" fmla="*/ 871537 h 1033462"/>
              <a:gd name="connsiteX6" fmla="*/ 411956 w 707231"/>
              <a:gd name="connsiteY6" fmla="*/ 823912 h 1033462"/>
              <a:gd name="connsiteX7" fmla="*/ 411956 w 707231"/>
              <a:gd name="connsiteY7" fmla="*/ 781050 h 1033462"/>
              <a:gd name="connsiteX8" fmla="*/ 471487 w 707231"/>
              <a:gd name="connsiteY8" fmla="*/ 671512 h 1033462"/>
              <a:gd name="connsiteX9" fmla="*/ 547687 w 707231"/>
              <a:gd name="connsiteY9" fmla="*/ 642937 h 1033462"/>
              <a:gd name="connsiteX10" fmla="*/ 595312 w 707231"/>
              <a:gd name="connsiteY10" fmla="*/ 592931 h 1033462"/>
              <a:gd name="connsiteX11" fmla="*/ 597693 w 707231"/>
              <a:gd name="connsiteY11" fmla="*/ 438150 h 1033462"/>
              <a:gd name="connsiteX12" fmla="*/ 604837 w 707231"/>
              <a:gd name="connsiteY12" fmla="*/ 350044 h 1033462"/>
              <a:gd name="connsiteX13" fmla="*/ 614362 w 707231"/>
              <a:gd name="connsiteY13" fmla="*/ 295275 h 1033462"/>
              <a:gd name="connsiteX14" fmla="*/ 671512 w 707231"/>
              <a:gd name="connsiteY14" fmla="*/ 219075 h 1033462"/>
              <a:gd name="connsiteX15" fmla="*/ 707231 w 707231"/>
              <a:gd name="connsiteY15" fmla="*/ 147637 h 1033462"/>
              <a:gd name="connsiteX16" fmla="*/ 697706 w 707231"/>
              <a:gd name="connsiteY16" fmla="*/ 97631 h 1033462"/>
              <a:gd name="connsiteX17" fmla="*/ 702468 w 707231"/>
              <a:gd name="connsiteY17" fmla="*/ 35719 h 1033462"/>
              <a:gd name="connsiteX18" fmla="*/ 628650 w 707231"/>
              <a:gd name="connsiteY18" fmla="*/ 0 h 1033462"/>
              <a:gd name="connsiteX19" fmla="*/ 600075 w 707231"/>
              <a:gd name="connsiteY19" fmla="*/ 28575 h 1033462"/>
              <a:gd name="connsiteX20" fmla="*/ 597693 w 707231"/>
              <a:gd name="connsiteY20" fmla="*/ 69056 h 1033462"/>
              <a:gd name="connsiteX21" fmla="*/ 583406 w 707231"/>
              <a:gd name="connsiteY21" fmla="*/ 88106 h 1033462"/>
              <a:gd name="connsiteX22" fmla="*/ 523875 w 707231"/>
              <a:gd name="connsiteY22" fmla="*/ 95250 h 1033462"/>
              <a:gd name="connsiteX23" fmla="*/ 509587 w 707231"/>
              <a:gd name="connsiteY23" fmla="*/ 135731 h 1033462"/>
              <a:gd name="connsiteX24" fmla="*/ 478631 w 707231"/>
              <a:gd name="connsiteY24" fmla="*/ 128587 h 1033462"/>
              <a:gd name="connsiteX25" fmla="*/ 466725 w 707231"/>
              <a:gd name="connsiteY25" fmla="*/ 154781 h 1033462"/>
              <a:gd name="connsiteX26" fmla="*/ 431006 w 707231"/>
              <a:gd name="connsiteY26" fmla="*/ 147637 h 1033462"/>
              <a:gd name="connsiteX27" fmla="*/ 376237 w 707231"/>
              <a:gd name="connsiteY27" fmla="*/ 169069 h 1033462"/>
              <a:gd name="connsiteX28" fmla="*/ 319087 w 707231"/>
              <a:gd name="connsiteY28" fmla="*/ 166687 h 1033462"/>
              <a:gd name="connsiteX29" fmla="*/ 307181 w 707231"/>
              <a:gd name="connsiteY29" fmla="*/ 135731 h 1033462"/>
              <a:gd name="connsiteX30" fmla="*/ 273843 w 707231"/>
              <a:gd name="connsiteY30" fmla="*/ 147637 h 1033462"/>
              <a:gd name="connsiteX31" fmla="*/ 178593 w 707231"/>
              <a:gd name="connsiteY31" fmla="*/ 173831 h 1033462"/>
              <a:gd name="connsiteX32" fmla="*/ 188118 w 707231"/>
              <a:gd name="connsiteY32" fmla="*/ 202406 h 1033462"/>
              <a:gd name="connsiteX33" fmla="*/ 195262 w 707231"/>
              <a:gd name="connsiteY33" fmla="*/ 233362 h 1033462"/>
              <a:gd name="connsiteX34" fmla="*/ 142875 w 707231"/>
              <a:gd name="connsiteY34" fmla="*/ 338137 h 1033462"/>
              <a:gd name="connsiteX35" fmla="*/ 57150 w 707231"/>
              <a:gd name="connsiteY35" fmla="*/ 323850 h 1033462"/>
              <a:gd name="connsiteX36" fmla="*/ 11906 w 707231"/>
              <a:gd name="connsiteY36" fmla="*/ 347662 h 1033462"/>
              <a:gd name="connsiteX37" fmla="*/ 0 w 707231"/>
              <a:gd name="connsiteY37" fmla="*/ 400050 h 1033462"/>
              <a:gd name="connsiteX38" fmla="*/ 14287 w 707231"/>
              <a:gd name="connsiteY38" fmla="*/ 476250 h 1033462"/>
              <a:gd name="connsiteX39" fmla="*/ 11906 w 707231"/>
              <a:gd name="connsiteY39" fmla="*/ 519112 h 1033462"/>
              <a:gd name="connsiteX40" fmla="*/ 0 w 707231"/>
              <a:gd name="connsiteY40" fmla="*/ 550069 h 1033462"/>
              <a:gd name="connsiteX41" fmla="*/ 11906 w 707231"/>
              <a:gd name="connsiteY41" fmla="*/ 561975 h 1033462"/>
              <a:gd name="connsiteX42" fmla="*/ 30956 w 707231"/>
              <a:gd name="connsiteY42" fmla="*/ 592931 h 1033462"/>
              <a:gd name="connsiteX43" fmla="*/ 97631 w 707231"/>
              <a:gd name="connsiteY43" fmla="*/ 609600 h 1033462"/>
              <a:gd name="connsiteX44" fmla="*/ 104775 w 707231"/>
              <a:gd name="connsiteY44" fmla="*/ 676275 h 1033462"/>
              <a:gd name="connsiteX45" fmla="*/ 90487 w 707231"/>
              <a:gd name="connsiteY45" fmla="*/ 728662 h 1033462"/>
              <a:gd name="connsiteX46" fmla="*/ 80962 w 707231"/>
              <a:gd name="connsiteY46" fmla="*/ 747712 h 1033462"/>
              <a:gd name="connsiteX47" fmla="*/ 80962 w 707231"/>
              <a:gd name="connsiteY47" fmla="*/ 781050 h 1033462"/>
              <a:gd name="connsiteX48" fmla="*/ 109537 w 707231"/>
              <a:gd name="connsiteY48" fmla="*/ 819150 h 1033462"/>
              <a:gd name="connsiteX49" fmla="*/ 102393 w 707231"/>
              <a:gd name="connsiteY49" fmla="*/ 869156 h 1033462"/>
              <a:gd name="connsiteX50" fmla="*/ 83343 w 707231"/>
              <a:gd name="connsiteY50" fmla="*/ 890587 h 1033462"/>
              <a:gd name="connsiteX51" fmla="*/ 85725 w 707231"/>
              <a:gd name="connsiteY51" fmla="*/ 954881 h 1033462"/>
              <a:gd name="connsiteX52" fmla="*/ 92868 w 707231"/>
              <a:gd name="connsiteY52" fmla="*/ 966787 h 1033462"/>
              <a:gd name="connsiteX53" fmla="*/ 85725 w 707231"/>
              <a:gd name="connsiteY53" fmla="*/ 1033462 h 1033462"/>
              <a:gd name="connsiteX0" fmla="*/ 71437 w 707231"/>
              <a:gd name="connsiteY0" fmla="*/ 1031081 h 1031081"/>
              <a:gd name="connsiteX1" fmla="*/ 154781 w 707231"/>
              <a:gd name="connsiteY1" fmla="*/ 1026319 h 1031081"/>
              <a:gd name="connsiteX2" fmla="*/ 200025 w 707231"/>
              <a:gd name="connsiteY2" fmla="*/ 1012031 h 1031081"/>
              <a:gd name="connsiteX3" fmla="*/ 247650 w 707231"/>
              <a:gd name="connsiteY3" fmla="*/ 969169 h 1031081"/>
              <a:gd name="connsiteX4" fmla="*/ 276225 w 707231"/>
              <a:gd name="connsiteY4" fmla="*/ 912019 h 1031081"/>
              <a:gd name="connsiteX5" fmla="*/ 350043 w 707231"/>
              <a:gd name="connsiteY5" fmla="*/ 871537 h 1031081"/>
              <a:gd name="connsiteX6" fmla="*/ 411956 w 707231"/>
              <a:gd name="connsiteY6" fmla="*/ 823912 h 1031081"/>
              <a:gd name="connsiteX7" fmla="*/ 411956 w 707231"/>
              <a:gd name="connsiteY7" fmla="*/ 781050 h 1031081"/>
              <a:gd name="connsiteX8" fmla="*/ 471487 w 707231"/>
              <a:gd name="connsiteY8" fmla="*/ 671512 h 1031081"/>
              <a:gd name="connsiteX9" fmla="*/ 547687 w 707231"/>
              <a:gd name="connsiteY9" fmla="*/ 642937 h 1031081"/>
              <a:gd name="connsiteX10" fmla="*/ 595312 w 707231"/>
              <a:gd name="connsiteY10" fmla="*/ 592931 h 1031081"/>
              <a:gd name="connsiteX11" fmla="*/ 597693 w 707231"/>
              <a:gd name="connsiteY11" fmla="*/ 438150 h 1031081"/>
              <a:gd name="connsiteX12" fmla="*/ 604837 w 707231"/>
              <a:gd name="connsiteY12" fmla="*/ 350044 h 1031081"/>
              <a:gd name="connsiteX13" fmla="*/ 614362 w 707231"/>
              <a:gd name="connsiteY13" fmla="*/ 295275 h 1031081"/>
              <a:gd name="connsiteX14" fmla="*/ 671512 w 707231"/>
              <a:gd name="connsiteY14" fmla="*/ 219075 h 1031081"/>
              <a:gd name="connsiteX15" fmla="*/ 707231 w 707231"/>
              <a:gd name="connsiteY15" fmla="*/ 147637 h 1031081"/>
              <a:gd name="connsiteX16" fmla="*/ 697706 w 707231"/>
              <a:gd name="connsiteY16" fmla="*/ 97631 h 1031081"/>
              <a:gd name="connsiteX17" fmla="*/ 702468 w 707231"/>
              <a:gd name="connsiteY17" fmla="*/ 35719 h 1031081"/>
              <a:gd name="connsiteX18" fmla="*/ 628650 w 707231"/>
              <a:gd name="connsiteY18" fmla="*/ 0 h 1031081"/>
              <a:gd name="connsiteX19" fmla="*/ 600075 w 707231"/>
              <a:gd name="connsiteY19" fmla="*/ 28575 h 1031081"/>
              <a:gd name="connsiteX20" fmla="*/ 597693 w 707231"/>
              <a:gd name="connsiteY20" fmla="*/ 69056 h 1031081"/>
              <a:gd name="connsiteX21" fmla="*/ 583406 w 707231"/>
              <a:gd name="connsiteY21" fmla="*/ 88106 h 1031081"/>
              <a:gd name="connsiteX22" fmla="*/ 523875 w 707231"/>
              <a:gd name="connsiteY22" fmla="*/ 95250 h 1031081"/>
              <a:gd name="connsiteX23" fmla="*/ 509587 w 707231"/>
              <a:gd name="connsiteY23" fmla="*/ 135731 h 1031081"/>
              <a:gd name="connsiteX24" fmla="*/ 478631 w 707231"/>
              <a:gd name="connsiteY24" fmla="*/ 128587 h 1031081"/>
              <a:gd name="connsiteX25" fmla="*/ 466725 w 707231"/>
              <a:gd name="connsiteY25" fmla="*/ 154781 h 1031081"/>
              <a:gd name="connsiteX26" fmla="*/ 431006 w 707231"/>
              <a:gd name="connsiteY26" fmla="*/ 147637 h 1031081"/>
              <a:gd name="connsiteX27" fmla="*/ 376237 w 707231"/>
              <a:gd name="connsiteY27" fmla="*/ 169069 h 1031081"/>
              <a:gd name="connsiteX28" fmla="*/ 319087 w 707231"/>
              <a:gd name="connsiteY28" fmla="*/ 166687 h 1031081"/>
              <a:gd name="connsiteX29" fmla="*/ 307181 w 707231"/>
              <a:gd name="connsiteY29" fmla="*/ 135731 h 1031081"/>
              <a:gd name="connsiteX30" fmla="*/ 273843 w 707231"/>
              <a:gd name="connsiteY30" fmla="*/ 147637 h 1031081"/>
              <a:gd name="connsiteX31" fmla="*/ 178593 w 707231"/>
              <a:gd name="connsiteY31" fmla="*/ 173831 h 1031081"/>
              <a:gd name="connsiteX32" fmla="*/ 188118 w 707231"/>
              <a:gd name="connsiteY32" fmla="*/ 202406 h 1031081"/>
              <a:gd name="connsiteX33" fmla="*/ 195262 w 707231"/>
              <a:gd name="connsiteY33" fmla="*/ 233362 h 1031081"/>
              <a:gd name="connsiteX34" fmla="*/ 142875 w 707231"/>
              <a:gd name="connsiteY34" fmla="*/ 338137 h 1031081"/>
              <a:gd name="connsiteX35" fmla="*/ 57150 w 707231"/>
              <a:gd name="connsiteY35" fmla="*/ 323850 h 1031081"/>
              <a:gd name="connsiteX36" fmla="*/ 11906 w 707231"/>
              <a:gd name="connsiteY36" fmla="*/ 347662 h 1031081"/>
              <a:gd name="connsiteX37" fmla="*/ 0 w 707231"/>
              <a:gd name="connsiteY37" fmla="*/ 400050 h 1031081"/>
              <a:gd name="connsiteX38" fmla="*/ 14287 w 707231"/>
              <a:gd name="connsiteY38" fmla="*/ 476250 h 1031081"/>
              <a:gd name="connsiteX39" fmla="*/ 11906 w 707231"/>
              <a:gd name="connsiteY39" fmla="*/ 519112 h 1031081"/>
              <a:gd name="connsiteX40" fmla="*/ 0 w 707231"/>
              <a:gd name="connsiteY40" fmla="*/ 550069 h 1031081"/>
              <a:gd name="connsiteX41" fmla="*/ 11906 w 707231"/>
              <a:gd name="connsiteY41" fmla="*/ 561975 h 1031081"/>
              <a:gd name="connsiteX42" fmla="*/ 30956 w 707231"/>
              <a:gd name="connsiteY42" fmla="*/ 592931 h 1031081"/>
              <a:gd name="connsiteX43" fmla="*/ 97631 w 707231"/>
              <a:gd name="connsiteY43" fmla="*/ 609600 h 1031081"/>
              <a:gd name="connsiteX44" fmla="*/ 104775 w 707231"/>
              <a:gd name="connsiteY44" fmla="*/ 676275 h 1031081"/>
              <a:gd name="connsiteX45" fmla="*/ 90487 w 707231"/>
              <a:gd name="connsiteY45" fmla="*/ 728662 h 1031081"/>
              <a:gd name="connsiteX46" fmla="*/ 80962 w 707231"/>
              <a:gd name="connsiteY46" fmla="*/ 747712 h 1031081"/>
              <a:gd name="connsiteX47" fmla="*/ 80962 w 707231"/>
              <a:gd name="connsiteY47" fmla="*/ 781050 h 1031081"/>
              <a:gd name="connsiteX48" fmla="*/ 109537 w 707231"/>
              <a:gd name="connsiteY48" fmla="*/ 819150 h 1031081"/>
              <a:gd name="connsiteX49" fmla="*/ 102393 w 707231"/>
              <a:gd name="connsiteY49" fmla="*/ 869156 h 1031081"/>
              <a:gd name="connsiteX50" fmla="*/ 83343 w 707231"/>
              <a:gd name="connsiteY50" fmla="*/ 890587 h 1031081"/>
              <a:gd name="connsiteX51" fmla="*/ 85725 w 707231"/>
              <a:gd name="connsiteY51" fmla="*/ 954881 h 1031081"/>
              <a:gd name="connsiteX52" fmla="*/ 92868 w 707231"/>
              <a:gd name="connsiteY52" fmla="*/ 966787 h 1031081"/>
              <a:gd name="connsiteX53" fmla="*/ 71437 w 707231"/>
              <a:gd name="connsiteY53" fmla="*/ 1031081 h 1031081"/>
              <a:gd name="connsiteX0" fmla="*/ 71437 w 707231"/>
              <a:gd name="connsiteY0" fmla="*/ 1031081 h 1031082"/>
              <a:gd name="connsiteX1" fmla="*/ 119062 w 707231"/>
              <a:gd name="connsiteY1" fmla="*/ 1031082 h 1031082"/>
              <a:gd name="connsiteX2" fmla="*/ 154781 w 707231"/>
              <a:gd name="connsiteY2" fmla="*/ 1026319 h 1031082"/>
              <a:gd name="connsiteX3" fmla="*/ 200025 w 707231"/>
              <a:gd name="connsiteY3" fmla="*/ 1012031 h 1031082"/>
              <a:gd name="connsiteX4" fmla="*/ 247650 w 707231"/>
              <a:gd name="connsiteY4" fmla="*/ 969169 h 1031082"/>
              <a:gd name="connsiteX5" fmla="*/ 276225 w 707231"/>
              <a:gd name="connsiteY5" fmla="*/ 912019 h 1031082"/>
              <a:gd name="connsiteX6" fmla="*/ 350043 w 707231"/>
              <a:gd name="connsiteY6" fmla="*/ 871537 h 1031082"/>
              <a:gd name="connsiteX7" fmla="*/ 411956 w 707231"/>
              <a:gd name="connsiteY7" fmla="*/ 823912 h 1031082"/>
              <a:gd name="connsiteX8" fmla="*/ 411956 w 707231"/>
              <a:gd name="connsiteY8" fmla="*/ 781050 h 1031082"/>
              <a:gd name="connsiteX9" fmla="*/ 471487 w 707231"/>
              <a:gd name="connsiteY9" fmla="*/ 671512 h 1031082"/>
              <a:gd name="connsiteX10" fmla="*/ 547687 w 707231"/>
              <a:gd name="connsiteY10" fmla="*/ 642937 h 1031082"/>
              <a:gd name="connsiteX11" fmla="*/ 595312 w 707231"/>
              <a:gd name="connsiteY11" fmla="*/ 592931 h 1031082"/>
              <a:gd name="connsiteX12" fmla="*/ 597693 w 707231"/>
              <a:gd name="connsiteY12" fmla="*/ 438150 h 1031082"/>
              <a:gd name="connsiteX13" fmla="*/ 604837 w 707231"/>
              <a:gd name="connsiteY13" fmla="*/ 350044 h 1031082"/>
              <a:gd name="connsiteX14" fmla="*/ 614362 w 707231"/>
              <a:gd name="connsiteY14" fmla="*/ 295275 h 1031082"/>
              <a:gd name="connsiteX15" fmla="*/ 671512 w 707231"/>
              <a:gd name="connsiteY15" fmla="*/ 219075 h 1031082"/>
              <a:gd name="connsiteX16" fmla="*/ 707231 w 707231"/>
              <a:gd name="connsiteY16" fmla="*/ 147637 h 1031082"/>
              <a:gd name="connsiteX17" fmla="*/ 697706 w 707231"/>
              <a:gd name="connsiteY17" fmla="*/ 97631 h 1031082"/>
              <a:gd name="connsiteX18" fmla="*/ 702468 w 707231"/>
              <a:gd name="connsiteY18" fmla="*/ 35719 h 1031082"/>
              <a:gd name="connsiteX19" fmla="*/ 628650 w 707231"/>
              <a:gd name="connsiteY19" fmla="*/ 0 h 1031082"/>
              <a:gd name="connsiteX20" fmla="*/ 600075 w 707231"/>
              <a:gd name="connsiteY20" fmla="*/ 28575 h 1031082"/>
              <a:gd name="connsiteX21" fmla="*/ 597693 w 707231"/>
              <a:gd name="connsiteY21" fmla="*/ 69056 h 1031082"/>
              <a:gd name="connsiteX22" fmla="*/ 583406 w 707231"/>
              <a:gd name="connsiteY22" fmla="*/ 88106 h 1031082"/>
              <a:gd name="connsiteX23" fmla="*/ 523875 w 707231"/>
              <a:gd name="connsiteY23" fmla="*/ 95250 h 1031082"/>
              <a:gd name="connsiteX24" fmla="*/ 509587 w 707231"/>
              <a:gd name="connsiteY24" fmla="*/ 135731 h 1031082"/>
              <a:gd name="connsiteX25" fmla="*/ 478631 w 707231"/>
              <a:gd name="connsiteY25" fmla="*/ 128587 h 1031082"/>
              <a:gd name="connsiteX26" fmla="*/ 466725 w 707231"/>
              <a:gd name="connsiteY26" fmla="*/ 154781 h 1031082"/>
              <a:gd name="connsiteX27" fmla="*/ 431006 w 707231"/>
              <a:gd name="connsiteY27" fmla="*/ 147637 h 1031082"/>
              <a:gd name="connsiteX28" fmla="*/ 376237 w 707231"/>
              <a:gd name="connsiteY28" fmla="*/ 169069 h 1031082"/>
              <a:gd name="connsiteX29" fmla="*/ 319087 w 707231"/>
              <a:gd name="connsiteY29" fmla="*/ 166687 h 1031082"/>
              <a:gd name="connsiteX30" fmla="*/ 307181 w 707231"/>
              <a:gd name="connsiteY30" fmla="*/ 135731 h 1031082"/>
              <a:gd name="connsiteX31" fmla="*/ 273843 w 707231"/>
              <a:gd name="connsiteY31" fmla="*/ 147637 h 1031082"/>
              <a:gd name="connsiteX32" fmla="*/ 178593 w 707231"/>
              <a:gd name="connsiteY32" fmla="*/ 173831 h 1031082"/>
              <a:gd name="connsiteX33" fmla="*/ 188118 w 707231"/>
              <a:gd name="connsiteY33" fmla="*/ 202406 h 1031082"/>
              <a:gd name="connsiteX34" fmla="*/ 195262 w 707231"/>
              <a:gd name="connsiteY34" fmla="*/ 233362 h 1031082"/>
              <a:gd name="connsiteX35" fmla="*/ 142875 w 707231"/>
              <a:gd name="connsiteY35" fmla="*/ 338137 h 1031082"/>
              <a:gd name="connsiteX36" fmla="*/ 57150 w 707231"/>
              <a:gd name="connsiteY36" fmla="*/ 323850 h 1031082"/>
              <a:gd name="connsiteX37" fmla="*/ 11906 w 707231"/>
              <a:gd name="connsiteY37" fmla="*/ 347662 h 1031082"/>
              <a:gd name="connsiteX38" fmla="*/ 0 w 707231"/>
              <a:gd name="connsiteY38" fmla="*/ 400050 h 1031082"/>
              <a:gd name="connsiteX39" fmla="*/ 14287 w 707231"/>
              <a:gd name="connsiteY39" fmla="*/ 476250 h 1031082"/>
              <a:gd name="connsiteX40" fmla="*/ 11906 w 707231"/>
              <a:gd name="connsiteY40" fmla="*/ 519112 h 1031082"/>
              <a:gd name="connsiteX41" fmla="*/ 0 w 707231"/>
              <a:gd name="connsiteY41" fmla="*/ 550069 h 1031082"/>
              <a:gd name="connsiteX42" fmla="*/ 11906 w 707231"/>
              <a:gd name="connsiteY42" fmla="*/ 561975 h 1031082"/>
              <a:gd name="connsiteX43" fmla="*/ 30956 w 707231"/>
              <a:gd name="connsiteY43" fmla="*/ 592931 h 1031082"/>
              <a:gd name="connsiteX44" fmla="*/ 97631 w 707231"/>
              <a:gd name="connsiteY44" fmla="*/ 609600 h 1031082"/>
              <a:gd name="connsiteX45" fmla="*/ 104775 w 707231"/>
              <a:gd name="connsiteY45" fmla="*/ 676275 h 1031082"/>
              <a:gd name="connsiteX46" fmla="*/ 90487 w 707231"/>
              <a:gd name="connsiteY46" fmla="*/ 728662 h 1031082"/>
              <a:gd name="connsiteX47" fmla="*/ 80962 w 707231"/>
              <a:gd name="connsiteY47" fmla="*/ 747712 h 1031082"/>
              <a:gd name="connsiteX48" fmla="*/ 80962 w 707231"/>
              <a:gd name="connsiteY48" fmla="*/ 781050 h 1031082"/>
              <a:gd name="connsiteX49" fmla="*/ 109537 w 707231"/>
              <a:gd name="connsiteY49" fmla="*/ 819150 h 1031082"/>
              <a:gd name="connsiteX50" fmla="*/ 102393 w 707231"/>
              <a:gd name="connsiteY50" fmla="*/ 869156 h 1031082"/>
              <a:gd name="connsiteX51" fmla="*/ 83343 w 707231"/>
              <a:gd name="connsiteY51" fmla="*/ 890587 h 1031082"/>
              <a:gd name="connsiteX52" fmla="*/ 85725 w 707231"/>
              <a:gd name="connsiteY52" fmla="*/ 954881 h 1031082"/>
              <a:gd name="connsiteX53" fmla="*/ 92868 w 707231"/>
              <a:gd name="connsiteY53" fmla="*/ 966787 h 1031082"/>
              <a:gd name="connsiteX54" fmla="*/ 71437 w 707231"/>
              <a:gd name="connsiteY54" fmla="*/ 1031081 h 1031082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54781 w 707231"/>
              <a:gd name="connsiteY2" fmla="*/ 1026319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64306 w 707231"/>
              <a:gd name="connsiteY2" fmla="*/ 1033462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4894"/>
              <a:gd name="connsiteX1" fmla="*/ 102393 w 707231"/>
              <a:gd name="connsiteY1" fmla="*/ 1054894 h 1054894"/>
              <a:gd name="connsiteX2" fmla="*/ 164306 w 707231"/>
              <a:gd name="connsiteY2" fmla="*/ 1033462 h 1054894"/>
              <a:gd name="connsiteX3" fmla="*/ 200025 w 707231"/>
              <a:gd name="connsiteY3" fmla="*/ 1012031 h 1054894"/>
              <a:gd name="connsiteX4" fmla="*/ 247650 w 707231"/>
              <a:gd name="connsiteY4" fmla="*/ 969169 h 1054894"/>
              <a:gd name="connsiteX5" fmla="*/ 276225 w 707231"/>
              <a:gd name="connsiteY5" fmla="*/ 912019 h 1054894"/>
              <a:gd name="connsiteX6" fmla="*/ 350043 w 707231"/>
              <a:gd name="connsiteY6" fmla="*/ 871537 h 1054894"/>
              <a:gd name="connsiteX7" fmla="*/ 411956 w 707231"/>
              <a:gd name="connsiteY7" fmla="*/ 823912 h 1054894"/>
              <a:gd name="connsiteX8" fmla="*/ 411956 w 707231"/>
              <a:gd name="connsiteY8" fmla="*/ 781050 h 1054894"/>
              <a:gd name="connsiteX9" fmla="*/ 471487 w 707231"/>
              <a:gd name="connsiteY9" fmla="*/ 671512 h 1054894"/>
              <a:gd name="connsiteX10" fmla="*/ 547687 w 707231"/>
              <a:gd name="connsiteY10" fmla="*/ 642937 h 1054894"/>
              <a:gd name="connsiteX11" fmla="*/ 595312 w 707231"/>
              <a:gd name="connsiteY11" fmla="*/ 592931 h 1054894"/>
              <a:gd name="connsiteX12" fmla="*/ 597693 w 707231"/>
              <a:gd name="connsiteY12" fmla="*/ 438150 h 1054894"/>
              <a:gd name="connsiteX13" fmla="*/ 604837 w 707231"/>
              <a:gd name="connsiteY13" fmla="*/ 350044 h 1054894"/>
              <a:gd name="connsiteX14" fmla="*/ 614362 w 707231"/>
              <a:gd name="connsiteY14" fmla="*/ 295275 h 1054894"/>
              <a:gd name="connsiteX15" fmla="*/ 671512 w 707231"/>
              <a:gd name="connsiteY15" fmla="*/ 219075 h 1054894"/>
              <a:gd name="connsiteX16" fmla="*/ 707231 w 707231"/>
              <a:gd name="connsiteY16" fmla="*/ 147637 h 1054894"/>
              <a:gd name="connsiteX17" fmla="*/ 697706 w 707231"/>
              <a:gd name="connsiteY17" fmla="*/ 97631 h 1054894"/>
              <a:gd name="connsiteX18" fmla="*/ 702468 w 707231"/>
              <a:gd name="connsiteY18" fmla="*/ 35719 h 1054894"/>
              <a:gd name="connsiteX19" fmla="*/ 628650 w 707231"/>
              <a:gd name="connsiteY19" fmla="*/ 0 h 1054894"/>
              <a:gd name="connsiteX20" fmla="*/ 600075 w 707231"/>
              <a:gd name="connsiteY20" fmla="*/ 28575 h 1054894"/>
              <a:gd name="connsiteX21" fmla="*/ 597693 w 707231"/>
              <a:gd name="connsiteY21" fmla="*/ 69056 h 1054894"/>
              <a:gd name="connsiteX22" fmla="*/ 583406 w 707231"/>
              <a:gd name="connsiteY22" fmla="*/ 88106 h 1054894"/>
              <a:gd name="connsiteX23" fmla="*/ 523875 w 707231"/>
              <a:gd name="connsiteY23" fmla="*/ 95250 h 1054894"/>
              <a:gd name="connsiteX24" fmla="*/ 509587 w 707231"/>
              <a:gd name="connsiteY24" fmla="*/ 135731 h 1054894"/>
              <a:gd name="connsiteX25" fmla="*/ 478631 w 707231"/>
              <a:gd name="connsiteY25" fmla="*/ 128587 h 1054894"/>
              <a:gd name="connsiteX26" fmla="*/ 466725 w 707231"/>
              <a:gd name="connsiteY26" fmla="*/ 154781 h 1054894"/>
              <a:gd name="connsiteX27" fmla="*/ 431006 w 707231"/>
              <a:gd name="connsiteY27" fmla="*/ 147637 h 1054894"/>
              <a:gd name="connsiteX28" fmla="*/ 376237 w 707231"/>
              <a:gd name="connsiteY28" fmla="*/ 169069 h 1054894"/>
              <a:gd name="connsiteX29" fmla="*/ 319087 w 707231"/>
              <a:gd name="connsiteY29" fmla="*/ 166687 h 1054894"/>
              <a:gd name="connsiteX30" fmla="*/ 307181 w 707231"/>
              <a:gd name="connsiteY30" fmla="*/ 135731 h 1054894"/>
              <a:gd name="connsiteX31" fmla="*/ 273843 w 707231"/>
              <a:gd name="connsiteY31" fmla="*/ 147637 h 1054894"/>
              <a:gd name="connsiteX32" fmla="*/ 178593 w 707231"/>
              <a:gd name="connsiteY32" fmla="*/ 173831 h 1054894"/>
              <a:gd name="connsiteX33" fmla="*/ 188118 w 707231"/>
              <a:gd name="connsiteY33" fmla="*/ 202406 h 1054894"/>
              <a:gd name="connsiteX34" fmla="*/ 195262 w 707231"/>
              <a:gd name="connsiteY34" fmla="*/ 233362 h 1054894"/>
              <a:gd name="connsiteX35" fmla="*/ 142875 w 707231"/>
              <a:gd name="connsiteY35" fmla="*/ 338137 h 1054894"/>
              <a:gd name="connsiteX36" fmla="*/ 57150 w 707231"/>
              <a:gd name="connsiteY36" fmla="*/ 323850 h 1054894"/>
              <a:gd name="connsiteX37" fmla="*/ 11906 w 707231"/>
              <a:gd name="connsiteY37" fmla="*/ 347662 h 1054894"/>
              <a:gd name="connsiteX38" fmla="*/ 0 w 707231"/>
              <a:gd name="connsiteY38" fmla="*/ 400050 h 1054894"/>
              <a:gd name="connsiteX39" fmla="*/ 14287 w 707231"/>
              <a:gd name="connsiteY39" fmla="*/ 476250 h 1054894"/>
              <a:gd name="connsiteX40" fmla="*/ 11906 w 707231"/>
              <a:gd name="connsiteY40" fmla="*/ 519112 h 1054894"/>
              <a:gd name="connsiteX41" fmla="*/ 0 w 707231"/>
              <a:gd name="connsiteY41" fmla="*/ 550069 h 1054894"/>
              <a:gd name="connsiteX42" fmla="*/ 11906 w 707231"/>
              <a:gd name="connsiteY42" fmla="*/ 561975 h 1054894"/>
              <a:gd name="connsiteX43" fmla="*/ 30956 w 707231"/>
              <a:gd name="connsiteY43" fmla="*/ 592931 h 1054894"/>
              <a:gd name="connsiteX44" fmla="*/ 97631 w 707231"/>
              <a:gd name="connsiteY44" fmla="*/ 609600 h 1054894"/>
              <a:gd name="connsiteX45" fmla="*/ 104775 w 707231"/>
              <a:gd name="connsiteY45" fmla="*/ 676275 h 1054894"/>
              <a:gd name="connsiteX46" fmla="*/ 90487 w 707231"/>
              <a:gd name="connsiteY46" fmla="*/ 728662 h 1054894"/>
              <a:gd name="connsiteX47" fmla="*/ 80962 w 707231"/>
              <a:gd name="connsiteY47" fmla="*/ 747712 h 1054894"/>
              <a:gd name="connsiteX48" fmla="*/ 80962 w 707231"/>
              <a:gd name="connsiteY48" fmla="*/ 781050 h 1054894"/>
              <a:gd name="connsiteX49" fmla="*/ 109537 w 707231"/>
              <a:gd name="connsiteY49" fmla="*/ 819150 h 1054894"/>
              <a:gd name="connsiteX50" fmla="*/ 102393 w 707231"/>
              <a:gd name="connsiteY50" fmla="*/ 869156 h 1054894"/>
              <a:gd name="connsiteX51" fmla="*/ 83343 w 707231"/>
              <a:gd name="connsiteY51" fmla="*/ 890587 h 1054894"/>
              <a:gd name="connsiteX52" fmla="*/ 85725 w 707231"/>
              <a:gd name="connsiteY52" fmla="*/ 954881 h 1054894"/>
              <a:gd name="connsiteX53" fmla="*/ 92868 w 707231"/>
              <a:gd name="connsiteY53" fmla="*/ 966787 h 1054894"/>
              <a:gd name="connsiteX54" fmla="*/ 71437 w 707231"/>
              <a:gd name="connsiteY54" fmla="*/ 1031081 h 1054894"/>
              <a:gd name="connsiteX0" fmla="*/ 71437 w 707231"/>
              <a:gd name="connsiteY0" fmla="*/ 1031081 h 1055124"/>
              <a:gd name="connsiteX1" fmla="*/ 102393 w 707231"/>
              <a:gd name="connsiteY1" fmla="*/ 1054894 h 1055124"/>
              <a:gd name="connsiteX2" fmla="*/ 164306 w 707231"/>
              <a:gd name="connsiteY2" fmla="*/ 1033462 h 1055124"/>
              <a:gd name="connsiteX3" fmla="*/ 200025 w 707231"/>
              <a:gd name="connsiteY3" fmla="*/ 1012031 h 1055124"/>
              <a:gd name="connsiteX4" fmla="*/ 247650 w 707231"/>
              <a:gd name="connsiteY4" fmla="*/ 969169 h 1055124"/>
              <a:gd name="connsiteX5" fmla="*/ 276225 w 707231"/>
              <a:gd name="connsiteY5" fmla="*/ 912019 h 1055124"/>
              <a:gd name="connsiteX6" fmla="*/ 350043 w 707231"/>
              <a:gd name="connsiteY6" fmla="*/ 871537 h 1055124"/>
              <a:gd name="connsiteX7" fmla="*/ 411956 w 707231"/>
              <a:gd name="connsiteY7" fmla="*/ 823912 h 1055124"/>
              <a:gd name="connsiteX8" fmla="*/ 411956 w 707231"/>
              <a:gd name="connsiteY8" fmla="*/ 781050 h 1055124"/>
              <a:gd name="connsiteX9" fmla="*/ 471487 w 707231"/>
              <a:gd name="connsiteY9" fmla="*/ 671512 h 1055124"/>
              <a:gd name="connsiteX10" fmla="*/ 547687 w 707231"/>
              <a:gd name="connsiteY10" fmla="*/ 642937 h 1055124"/>
              <a:gd name="connsiteX11" fmla="*/ 595312 w 707231"/>
              <a:gd name="connsiteY11" fmla="*/ 592931 h 1055124"/>
              <a:gd name="connsiteX12" fmla="*/ 597693 w 707231"/>
              <a:gd name="connsiteY12" fmla="*/ 438150 h 1055124"/>
              <a:gd name="connsiteX13" fmla="*/ 604837 w 707231"/>
              <a:gd name="connsiteY13" fmla="*/ 350044 h 1055124"/>
              <a:gd name="connsiteX14" fmla="*/ 614362 w 707231"/>
              <a:gd name="connsiteY14" fmla="*/ 295275 h 1055124"/>
              <a:gd name="connsiteX15" fmla="*/ 671512 w 707231"/>
              <a:gd name="connsiteY15" fmla="*/ 219075 h 1055124"/>
              <a:gd name="connsiteX16" fmla="*/ 707231 w 707231"/>
              <a:gd name="connsiteY16" fmla="*/ 147637 h 1055124"/>
              <a:gd name="connsiteX17" fmla="*/ 697706 w 707231"/>
              <a:gd name="connsiteY17" fmla="*/ 97631 h 1055124"/>
              <a:gd name="connsiteX18" fmla="*/ 702468 w 707231"/>
              <a:gd name="connsiteY18" fmla="*/ 35719 h 1055124"/>
              <a:gd name="connsiteX19" fmla="*/ 628650 w 707231"/>
              <a:gd name="connsiteY19" fmla="*/ 0 h 1055124"/>
              <a:gd name="connsiteX20" fmla="*/ 600075 w 707231"/>
              <a:gd name="connsiteY20" fmla="*/ 28575 h 1055124"/>
              <a:gd name="connsiteX21" fmla="*/ 597693 w 707231"/>
              <a:gd name="connsiteY21" fmla="*/ 69056 h 1055124"/>
              <a:gd name="connsiteX22" fmla="*/ 583406 w 707231"/>
              <a:gd name="connsiteY22" fmla="*/ 88106 h 1055124"/>
              <a:gd name="connsiteX23" fmla="*/ 523875 w 707231"/>
              <a:gd name="connsiteY23" fmla="*/ 95250 h 1055124"/>
              <a:gd name="connsiteX24" fmla="*/ 509587 w 707231"/>
              <a:gd name="connsiteY24" fmla="*/ 135731 h 1055124"/>
              <a:gd name="connsiteX25" fmla="*/ 478631 w 707231"/>
              <a:gd name="connsiteY25" fmla="*/ 128587 h 1055124"/>
              <a:gd name="connsiteX26" fmla="*/ 466725 w 707231"/>
              <a:gd name="connsiteY26" fmla="*/ 154781 h 1055124"/>
              <a:gd name="connsiteX27" fmla="*/ 431006 w 707231"/>
              <a:gd name="connsiteY27" fmla="*/ 147637 h 1055124"/>
              <a:gd name="connsiteX28" fmla="*/ 376237 w 707231"/>
              <a:gd name="connsiteY28" fmla="*/ 169069 h 1055124"/>
              <a:gd name="connsiteX29" fmla="*/ 319087 w 707231"/>
              <a:gd name="connsiteY29" fmla="*/ 166687 h 1055124"/>
              <a:gd name="connsiteX30" fmla="*/ 307181 w 707231"/>
              <a:gd name="connsiteY30" fmla="*/ 135731 h 1055124"/>
              <a:gd name="connsiteX31" fmla="*/ 273843 w 707231"/>
              <a:gd name="connsiteY31" fmla="*/ 147637 h 1055124"/>
              <a:gd name="connsiteX32" fmla="*/ 178593 w 707231"/>
              <a:gd name="connsiteY32" fmla="*/ 173831 h 1055124"/>
              <a:gd name="connsiteX33" fmla="*/ 188118 w 707231"/>
              <a:gd name="connsiteY33" fmla="*/ 202406 h 1055124"/>
              <a:gd name="connsiteX34" fmla="*/ 195262 w 707231"/>
              <a:gd name="connsiteY34" fmla="*/ 233362 h 1055124"/>
              <a:gd name="connsiteX35" fmla="*/ 142875 w 707231"/>
              <a:gd name="connsiteY35" fmla="*/ 338137 h 1055124"/>
              <a:gd name="connsiteX36" fmla="*/ 57150 w 707231"/>
              <a:gd name="connsiteY36" fmla="*/ 323850 h 1055124"/>
              <a:gd name="connsiteX37" fmla="*/ 11906 w 707231"/>
              <a:gd name="connsiteY37" fmla="*/ 347662 h 1055124"/>
              <a:gd name="connsiteX38" fmla="*/ 0 w 707231"/>
              <a:gd name="connsiteY38" fmla="*/ 400050 h 1055124"/>
              <a:gd name="connsiteX39" fmla="*/ 14287 w 707231"/>
              <a:gd name="connsiteY39" fmla="*/ 476250 h 1055124"/>
              <a:gd name="connsiteX40" fmla="*/ 11906 w 707231"/>
              <a:gd name="connsiteY40" fmla="*/ 519112 h 1055124"/>
              <a:gd name="connsiteX41" fmla="*/ 0 w 707231"/>
              <a:gd name="connsiteY41" fmla="*/ 550069 h 1055124"/>
              <a:gd name="connsiteX42" fmla="*/ 11906 w 707231"/>
              <a:gd name="connsiteY42" fmla="*/ 561975 h 1055124"/>
              <a:gd name="connsiteX43" fmla="*/ 30956 w 707231"/>
              <a:gd name="connsiteY43" fmla="*/ 592931 h 1055124"/>
              <a:gd name="connsiteX44" fmla="*/ 97631 w 707231"/>
              <a:gd name="connsiteY44" fmla="*/ 609600 h 1055124"/>
              <a:gd name="connsiteX45" fmla="*/ 104775 w 707231"/>
              <a:gd name="connsiteY45" fmla="*/ 676275 h 1055124"/>
              <a:gd name="connsiteX46" fmla="*/ 90487 w 707231"/>
              <a:gd name="connsiteY46" fmla="*/ 728662 h 1055124"/>
              <a:gd name="connsiteX47" fmla="*/ 80962 w 707231"/>
              <a:gd name="connsiteY47" fmla="*/ 747712 h 1055124"/>
              <a:gd name="connsiteX48" fmla="*/ 80962 w 707231"/>
              <a:gd name="connsiteY48" fmla="*/ 781050 h 1055124"/>
              <a:gd name="connsiteX49" fmla="*/ 109537 w 707231"/>
              <a:gd name="connsiteY49" fmla="*/ 819150 h 1055124"/>
              <a:gd name="connsiteX50" fmla="*/ 102393 w 707231"/>
              <a:gd name="connsiteY50" fmla="*/ 869156 h 1055124"/>
              <a:gd name="connsiteX51" fmla="*/ 83343 w 707231"/>
              <a:gd name="connsiteY51" fmla="*/ 890587 h 1055124"/>
              <a:gd name="connsiteX52" fmla="*/ 85725 w 707231"/>
              <a:gd name="connsiteY52" fmla="*/ 954881 h 1055124"/>
              <a:gd name="connsiteX53" fmla="*/ 92868 w 707231"/>
              <a:gd name="connsiteY53" fmla="*/ 966787 h 1055124"/>
              <a:gd name="connsiteX54" fmla="*/ 71437 w 707231"/>
              <a:gd name="connsiteY54" fmla="*/ 1031081 h 105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7231" h="1055124">
                <a:moveTo>
                  <a:pt x="71437" y="1031081"/>
                </a:moveTo>
                <a:lnTo>
                  <a:pt x="102393" y="1054894"/>
                </a:lnTo>
                <a:cubicBezTo>
                  <a:pt x="127794" y="1057275"/>
                  <a:pt x="143668" y="1040606"/>
                  <a:pt x="164306" y="1033462"/>
                </a:cubicBezTo>
                <a:lnTo>
                  <a:pt x="200025" y="1012031"/>
                </a:lnTo>
                <a:lnTo>
                  <a:pt x="247650" y="969169"/>
                </a:lnTo>
                <a:lnTo>
                  <a:pt x="276225" y="912019"/>
                </a:lnTo>
                <a:lnTo>
                  <a:pt x="350043" y="871537"/>
                </a:lnTo>
                <a:lnTo>
                  <a:pt x="411956" y="823912"/>
                </a:lnTo>
                <a:lnTo>
                  <a:pt x="411956" y="781050"/>
                </a:lnTo>
                <a:lnTo>
                  <a:pt x="471487" y="671512"/>
                </a:lnTo>
                <a:lnTo>
                  <a:pt x="547687" y="642937"/>
                </a:lnTo>
                <a:lnTo>
                  <a:pt x="595312" y="592931"/>
                </a:lnTo>
                <a:cubicBezTo>
                  <a:pt x="596106" y="541337"/>
                  <a:pt x="596899" y="489744"/>
                  <a:pt x="597693" y="438150"/>
                </a:cubicBezTo>
                <a:lnTo>
                  <a:pt x="604837" y="350044"/>
                </a:lnTo>
                <a:lnTo>
                  <a:pt x="614362" y="295275"/>
                </a:lnTo>
                <a:lnTo>
                  <a:pt x="671512" y="219075"/>
                </a:lnTo>
                <a:lnTo>
                  <a:pt x="707231" y="147637"/>
                </a:lnTo>
                <a:lnTo>
                  <a:pt x="697706" y="97631"/>
                </a:lnTo>
                <a:lnTo>
                  <a:pt x="702468" y="35719"/>
                </a:lnTo>
                <a:lnTo>
                  <a:pt x="628650" y="0"/>
                </a:lnTo>
                <a:lnTo>
                  <a:pt x="600075" y="28575"/>
                </a:lnTo>
                <a:lnTo>
                  <a:pt x="597693" y="69056"/>
                </a:lnTo>
                <a:lnTo>
                  <a:pt x="583406" y="88106"/>
                </a:lnTo>
                <a:lnTo>
                  <a:pt x="523875" y="95250"/>
                </a:lnTo>
                <a:lnTo>
                  <a:pt x="509587" y="135731"/>
                </a:lnTo>
                <a:lnTo>
                  <a:pt x="478631" y="128587"/>
                </a:lnTo>
                <a:lnTo>
                  <a:pt x="466725" y="154781"/>
                </a:lnTo>
                <a:lnTo>
                  <a:pt x="431006" y="147637"/>
                </a:lnTo>
                <a:lnTo>
                  <a:pt x="376237" y="169069"/>
                </a:lnTo>
                <a:lnTo>
                  <a:pt x="319087" y="166687"/>
                </a:lnTo>
                <a:lnTo>
                  <a:pt x="307181" y="135731"/>
                </a:lnTo>
                <a:lnTo>
                  <a:pt x="273843" y="147637"/>
                </a:lnTo>
                <a:lnTo>
                  <a:pt x="178593" y="173831"/>
                </a:lnTo>
                <a:lnTo>
                  <a:pt x="188118" y="202406"/>
                </a:lnTo>
                <a:lnTo>
                  <a:pt x="195262" y="233362"/>
                </a:lnTo>
                <a:lnTo>
                  <a:pt x="142875" y="338137"/>
                </a:lnTo>
                <a:lnTo>
                  <a:pt x="57150" y="323850"/>
                </a:lnTo>
                <a:lnTo>
                  <a:pt x="11906" y="347662"/>
                </a:lnTo>
                <a:lnTo>
                  <a:pt x="0" y="400050"/>
                </a:lnTo>
                <a:lnTo>
                  <a:pt x="14287" y="476250"/>
                </a:lnTo>
                <a:lnTo>
                  <a:pt x="11906" y="519112"/>
                </a:lnTo>
                <a:lnTo>
                  <a:pt x="0" y="550069"/>
                </a:lnTo>
                <a:lnTo>
                  <a:pt x="11906" y="561975"/>
                </a:lnTo>
                <a:lnTo>
                  <a:pt x="30956" y="592931"/>
                </a:lnTo>
                <a:lnTo>
                  <a:pt x="97631" y="609600"/>
                </a:lnTo>
                <a:lnTo>
                  <a:pt x="104775" y="676275"/>
                </a:lnTo>
                <a:lnTo>
                  <a:pt x="90487" y="728662"/>
                </a:lnTo>
                <a:lnTo>
                  <a:pt x="80962" y="747712"/>
                </a:lnTo>
                <a:lnTo>
                  <a:pt x="80962" y="781050"/>
                </a:lnTo>
                <a:lnTo>
                  <a:pt x="109537" y="819150"/>
                </a:lnTo>
                <a:lnTo>
                  <a:pt x="102393" y="869156"/>
                </a:lnTo>
                <a:lnTo>
                  <a:pt x="83343" y="890587"/>
                </a:lnTo>
                <a:lnTo>
                  <a:pt x="85725" y="954881"/>
                </a:lnTo>
                <a:lnTo>
                  <a:pt x="92868" y="966787"/>
                </a:lnTo>
                <a:lnTo>
                  <a:pt x="71437" y="1031081"/>
                </a:lnTo>
                <a:close/>
              </a:path>
            </a:pathLst>
          </a:custGeom>
          <a:ln/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7673660" y="4176079"/>
            <a:ext cx="1466850" cy="1209675"/>
          </a:xfrm>
          <a:custGeom>
            <a:avLst/>
            <a:gdLst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30956 w 1466850"/>
              <a:gd name="connsiteY114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83344 w 1466850"/>
              <a:gd name="connsiteY114" fmla="*/ 311944 h 1095375"/>
              <a:gd name="connsiteX115" fmla="*/ 30956 w 1466850"/>
              <a:gd name="connsiteY115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02419 h 1095375"/>
              <a:gd name="connsiteX0" fmla="*/ 30956 w 1466850"/>
              <a:gd name="connsiteY0" fmla="*/ 316706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16706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90487 w 1466850"/>
              <a:gd name="connsiteY115" fmla="*/ 316706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66676 w 1466850"/>
              <a:gd name="connsiteY114" fmla="*/ 321470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1439 w 1466850"/>
              <a:gd name="connsiteY114" fmla="*/ 300039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114300 w 1466850"/>
              <a:gd name="connsiteY14" fmla="*/ 1095375 h 1095375"/>
              <a:gd name="connsiteX15" fmla="*/ 242887 w 1466850"/>
              <a:gd name="connsiteY15" fmla="*/ 1092994 h 1095375"/>
              <a:gd name="connsiteX16" fmla="*/ 238125 w 1466850"/>
              <a:gd name="connsiteY16" fmla="*/ 1045369 h 1095375"/>
              <a:gd name="connsiteX17" fmla="*/ 230981 w 1466850"/>
              <a:gd name="connsiteY17" fmla="*/ 1035844 h 1095375"/>
              <a:gd name="connsiteX18" fmla="*/ 252412 w 1466850"/>
              <a:gd name="connsiteY18" fmla="*/ 1019175 h 1095375"/>
              <a:gd name="connsiteX19" fmla="*/ 314325 w 1466850"/>
              <a:gd name="connsiteY19" fmla="*/ 995362 h 1095375"/>
              <a:gd name="connsiteX20" fmla="*/ 311944 w 1466850"/>
              <a:gd name="connsiteY20" fmla="*/ 959644 h 1095375"/>
              <a:gd name="connsiteX21" fmla="*/ 326231 w 1466850"/>
              <a:gd name="connsiteY21" fmla="*/ 942975 h 1095375"/>
              <a:gd name="connsiteX22" fmla="*/ 452437 w 1466850"/>
              <a:gd name="connsiteY22" fmla="*/ 950119 h 1095375"/>
              <a:gd name="connsiteX23" fmla="*/ 464344 w 1466850"/>
              <a:gd name="connsiteY23" fmla="*/ 933450 h 1095375"/>
              <a:gd name="connsiteX24" fmla="*/ 476250 w 1466850"/>
              <a:gd name="connsiteY24" fmla="*/ 883444 h 1095375"/>
              <a:gd name="connsiteX25" fmla="*/ 488156 w 1466850"/>
              <a:gd name="connsiteY25" fmla="*/ 857250 h 1095375"/>
              <a:gd name="connsiteX26" fmla="*/ 526256 w 1466850"/>
              <a:gd name="connsiteY26" fmla="*/ 862012 h 1095375"/>
              <a:gd name="connsiteX27" fmla="*/ 545306 w 1466850"/>
              <a:gd name="connsiteY27" fmla="*/ 909637 h 1095375"/>
              <a:gd name="connsiteX28" fmla="*/ 566737 w 1466850"/>
              <a:gd name="connsiteY28" fmla="*/ 881062 h 1095375"/>
              <a:gd name="connsiteX29" fmla="*/ 621506 w 1466850"/>
              <a:gd name="connsiteY29" fmla="*/ 845344 h 1095375"/>
              <a:gd name="connsiteX30" fmla="*/ 709612 w 1466850"/>
              <a:gd name="connsiteY30" fmla="*/ 814387 h 1095375"/>
              <a:gd name="connsiteX31" fmla="*/ 716756 w 1466850"/>
              <a:gd name="connsiteY31" fmla="*/ 769144 h 1095375"/>
              <a:gd name="connsiteX32" fmla="*/ 742950 w 1466850"/>
              <a:gd name="connsiteY32" fmla="*/ 750094 h 1095375"/>
              <a:gd name="connsiteX33" fmla="*/ 785812 w 1466850"/>
              <a:gd name="connsiteY33" fmla="*/ 726281 h 1095375"/>
              <a:gd name="connsiteX34" fmla="*/ 800100 w 1466850"/>
              <a:gd name="connsiteY34" fmla="*/ 716756 h 1095375"/>
              <a:gd name="connsiteX35" fmla="*/ 862012 w 1466850"/>
              <a:gd name="connsiteY35" fmla="*/ 721519 h 1095375"/>
              <a:gd name="connsiteX36" fmla="*/ 883444 w 1466850"/>
              <a:gd name="connsiteY36" fmla="*/ 721519 h 1095375"/>
              <a:gd name="connsiteX37" fmla="*/ 892969 w 1466850"/>
              <a:gd name="connsiteY37" fmla="*/ 697706 h 1095375"/>
              <a:gd name="connsiteX38" fmla="*/ 892969 w 1466850"/>
              <a:gd name="connsiteY38" fmla="*/ 697706 h 1095375"/>
              <a:gd name="connsiteX39" fmla="*/ 921544 w 1466850"/>
              <a:gd name="connsiteY39" fmla="*/ 609600 h 1095375"/>
              <a:gd name="connsiteX40" fmla="*/ 909637 w 1466850"/>
              <a:gd name="connsiteY40" fmla="*/ 552450 h 1095375"/>
              <a:gd name="connsiteX41" fmla="*/ 928687 w 1466850"/>
              <a:gd name="connsiteY41" fmla="*/ 540544 h 1095375"/>
              <a:gd name="connsiteX42" fmla="*/ 973931 w 1466850"/>
              <a:gd name="connsiteY42" fmla="*/ 535781 h 1095375"/>
              <a:gd name="connsiteX43" fmla="*/ 1014412 w 1466850"/>
              <a:gd name="connsiteY43" fmla="*/ 447675 h 1095375"/>
              <a:gd name="connsiteX44" fmla="*/ 1038225 w 1466850"/>
              <a:gd name="connsiteY44" fmla="*/ 445294 h 1095375"/>
              <a:gd name="connsiteX45" fmla="*/ 1073944 w 1466850"/>
              <a:gd name="connsiteY45" fmla="*/ 476250 h 1095375"/>
              <a:gd name="connsiteX46" fmla="*/ 1112044 w 1466850"/>
              <a:gd name="connsiteY46" fmla="*/ 514350 h 1095375"/>
              <a:gd name="connsiteX47" fmla="*/ 1171575 w 1466850"/>
              <a:gd name="connsiteY47" fmla="*/ 540544 h 1095375"/>
              <a:gd name="connsiteX48" fmla="*/ 1219200 w 1466850"/>
              <a:gd name="connsiteY48" fmla="*/ 521494 h 1095375"/>
              <a:gd name="connsiteX49" fmla="*/ 1245394 w 1466850"/>
              <a:gd name="connsiteY49" fmla="*/ 502444 h 1095375"/>
              <a:gd name="connsiteX50" fmla="*/ 1278731 w 1466850"/>
              <a:gd name="connsiteY50" fmla="*/ 511969 h 1095375"/>
              <a:gd name="connsiteX51" fmla="*/ 1295400 w 1466850"/>
              <a:gd name="connsiteY51" fmla="*/ 531019 h 1095375"/>
              <a:gd name="connsiteX52" fmla="*/ 1273969 w 1466850"/>
              <a:gd name="connsiteY52" fmla="*/ 573881 h 1095375"/>
              <a:gd name="connsiteX53" fmla="*/ 1271587 w 1466850"/>
              <a:gd name="connsiteY53" fmla="*/ 602456 h 1095375"/>
              <a:gd name="connsiteX54" fmla="*/ 1285875 w 1466850"/>
              <a:gd name="connsiteY54" fmla="*/ 611981 h 1095375"/>
              <a:gd name="connsiteX55" fmla="*/ 1300162 w 1466850"/>
              <a:gd name="connsiteY55" fmla="*/ 628650 h 1095375"/>
              <a:gd name="connsiteX56" fmla="*/ 1321594 w 1466850"/>
              <a:gd name="connsiteY56" fmla="*/ 666750 h 1095375"/>
              <a:gd name="connsiteX57" fmla="*/ 1347787 w 1466850"/>
              <a:gd name="connsiteY57" fmla="*/ 681037 h 1095375"/>
              <a:gd name="connsiteX58" fmla="*/ 1371600 w 1466850"/>
              <a:gd name="connsiteY58" fmla="*/ 681037 h 1095375"/>
              <a:gd name="connsiteX59" fmla="*/ 1376362 w 1466850"/>
              <a:gd name="connsiteY59" fmla="*/ 628650 h 1095375"/>
              <a:gd name="connsiteX60" fmla="*/ 1395412 w 1466850"/>
              <a:gd name="connsiteY60" fmla="*/ 578644 h 1095375"/>
              <a:gd name="connsiteX61" fmla="*/ 1426369 w 1466850"/>
              <a:gd name="connsiteY61" fmla="*/ 571500 h 1095375"/>
              <a:gd name="connsiteX62" fmla="*/ 1466850 w 1466850"/>
              <a:gd name="connsiteY62" fmla="*/ 552450 h 1095375"/>
              <a:gd name="connsiteX63" fmla="*/ 1443037 w 1466850"/>
              <a:gd name="connsiteY63" fmla="*/ 509587 h 1095375"/>
              <a:gd name="connsiteX64" fmla="*/ 1414462 w 1466850"/>
              <a:gd name="connsiteY64" fmla="*/ 464344 h 1095375"/>
              <a:gd name="connsiteX65" fmla="*/ 1388269 w 1466850"/>
              <a:gd name="connsiteY65" fmla="*/ 438150 h 1095375"/>
              <a:gd name="connsiteX66" fmla="*/ 1404937 w 1466850"/>
              <a:gd name="connsiteY66" fmla="*/ 400050 h 1095375"/>
              <a:gd name="connsiteX67" fmla="*/ 1404937 w 1466850"/>
              <a:gd name="connsiteY67" fmla="*/ 383381 h 1095375"/>
              <a:gd name="connsiteX68" fmla="*/ 1431131 w 1466850"/>
              <a:gd name="connsiteY68" fmla="*/ 338137 h 1095375"/>
              <a:gd name="connsiteX69" fmla="*/ 1419225 w 1466850"/>
              <a:gd name="connsiteY69" fmla="*/ 264319 h 1095375"/>
              <a:gd name="connsiteX70" fmla="*/ 1438275 w 1466850"/>
              <a:gd name="connsiteY70" fmla="*/ 202406 h 1095375"/>
              <a:gd name="connsiteX71" fmla="*/ 1435894 w 1466850"/>
              <a:gd name="connsiteY71" fmla="*/ 173831 h 1095375"/>
              <a:gd name="connsiteX72" fmla="*/ 1404937 w 1466850"/>
              <a:gd name="connsiteY72" fmla="*/ 164306 h 1095375"/>
              <a:gd name="connsiteX73" fmla="*/ 1364456 w 1466850"/>
              <a:gd name="connsiteY73" fmla="*/ 154781 h 1095375"/>
              <a:gd name="connsiteX74" fmla="*/ 1293019 w 1466850"/>
              <a:gd name="connsiteY74" fmla="*/ 154781 h 1095375"/>
              <a:gd name="connsiteX75" fmla="*/ 1233487 w 1466850"/>
              <a:gd name="connsiteY75" fmla="*/ 121444 h 1095375"/>
              <a:gd name="connsiteX76" fmla="*/ 1207294 w 1466850"/>
              <a:gd name="connsiteY76" fmla="*/ 114300 h 1095375"/>
              <a:gd name="connsiteX77" fmla="*/ 1188244 w 1466850"/>
              <a:gd name="connsiteY77" fmla="*/ 126206 h 1095375"/>
              <a:gd name="connsiteX78" fmla="*/ 1133475 w 1466850"/>
              <a:gd name="connsiteY78" fmla="*/ 188119 h 1095375"/>
              <a:gd name="connsiteX79" fmla="*/ 1116806 w 1466850"/>
              <a:gd name="connsiteY79" fmla="*/ 188119 h 1095375"/>
              <a:gd name="connsiteX80" fmla="*/ 1078706 w 1466850"/>
              <a:gd name="connsiteY80" fmla="*/ 142875 h 1095375"/>
              <a:gd name="connsiteX81" fmla="*/ 1054894 w 1466850"/>
              <a:gd name="connsiteY81" fmla="*/ 138112 h 1095375"/>
              <a:gd name="connsiteX82" fmla="*/ 997744 w 1466850"/>
              <a:gd name="connsiteY82" fmla="*/ 157162 h 1095375"/>
              <a:gd name="connsiteX83" fmla="*/ 973931 w 1466850"/>
              <a:gd name="connsiteY83" fmla="*/ 178594 h 1095375"/>
              <a:gd name="connsiteX84" fmla="*/ 928687 w 1466850"/>
              <a:gd name="connsiteY84" fmla="*/ 173831 h 1095375"/>
              <a:gd name="connsiteX85" fmla="*/ 878681 w 1466850"/>
              <a:gd name="connsiteY85" fmla="*/ 164306 h 1095375"/>
              <a:gd name="connsiteX86" fmla="*/ 864394 w 1466850"/>
              <a:gd name="connsiteY86" fmla="*/ 83344 h 1095375"/>
              <a:gd name="connsiteX87" fmla="*/ 845344 w 1466850"/>
              <a:gd name="connsiteY87" fmla="*/ 69056 h 1095375"/>
              <a:gd name="connsiteX88" fmla="*/ 747712 w 1466850"/>
              <a:gd name="connsiteY88" fmla="*/ 119062 h 1095375"/>
              <a:gd name="connsiteX89" fmla="*/ 721519 w 1466850"/>
              <a:gd name="connsiteY89" fmla="*/ 140494 h 1095375"/>
              <a:gd name="connsiteX90" fmla="*/ 709612 w 1466850"/>
              <a:gd name="connsiteY90" fmla="*/ 190500 h 1095375"/>
              <a:gd name="connsiteX91" fmla="*/ 707231 w 1466850"/>
              <a:gd name="connsiteY91" fmla="*/ 195262 h 1095375"/>
              <a:gd name="connsiteX92" fmla="*/ 654844 w 1466850"/>
              <a:gd name="connsiteY92" fmla="*/ 190500 h 1095375"/>
              <a:gd name="connsiteX93" fmla="*/ 633412 w 1466850"/>
              <a:gd name="connsiteY93" fmla="*/ 180975 h 1095375"/>
              <a:gd name="connsiteX94" fmla="*/ 614362 w 1466850"/>
              <a:gd name="connsiteY94" fmla="*/ 142875 h 1095375"/>
              <a:gd name="connsiteX95" fmla="*/ 590550 w 1466850"/>
              <a:gd name="connsiteY95" fmla="*/ 130969 h 1095375"/>
              <a:gd name="connsiteX96" fmla="*/ 540544 w 1466850"/>
              <a:gd name="connsiteY96" fmla="*/ 161925 h 1095375"/>
              <a:gd name="connsiteX97" fmla="*/ 507206 w 1466850"/>
              <a:gd name="connsiteY97" fmla="*/ 154781 h 1095375"/>
              <a:gd name="connsiteX98" fmla="*/ 495300 w 1466850"/>
              <a:gd name="connsiteY98" fmla="*/ 123825 h 1095375"/>
              <a:gd name="connsiteX99" fmla="*/ 490537 w 1466850"/>
              <a:gd name="connsiteY99" fmla="*/ 114300 h 1095375"/>
              <a:gd name="connsiteX100" fmla="*/ 431006 w 1466850"/>
              <a:gd name="connsiteY100" fmla="*/ 97631 h 1095375"/>
              <a:gd name="connsiteX101" fmla="*/ 442912 w 1466850"/>
              <a:gd name="connsiteY101" fmla="*/ 33337 h 1095375"/>
              <a:gd name="connsiteX102" fmla="*/ 423862 w 1466850"/>
              <a:gd name="connsiteY102" fmla="*/ 19050 h 1095375"/>
              <a:gd name="connsiteX103" fmla="*/ 335756 w 1466850"/>
              <a:gd name="connsiteY103" fmla="*/ 0 h 1095375"/>
              <a:gd name="connsiteX104" fmla="*/ 302419 w 1466850"/>
              <a:gd name="connsiteY104" fmla="*/ 35719 h 1095375"/>
              <a:gd name="connsiteX105" fmla="*/ 266700 w 1466850"/>
              <a:gd name="connsiteY105" fmla="*/ 50006 h 1095375"/>
              <a:gd name="connsiteX106" fmla="*/ 271462 w 1466850"/>
              <a:gd name="connsiteY106" fmla="*/ 95250 h 1095375"/>
              <a:gd name="connsiteX107" fmla="*/ 316706 w 1466850"/>
              <a:gd name="connsiteY107" fmla="*/ 121444 h 1095375"/>
              <a:gd name="connsiteX108" fmla="*/ 302419 w 1466850"/>
              <a:gd name="connsiteY108" fmla="*/ 145256 h 1095375"/>
              <a:gd name="connsiteX109" fmla="*/ 247650 w 1466850"/>
              <a:gd name="connsiteY109" fmla="*/ 159544 h 1095375"/>
              <a:gd name="connsiteX110" fmla="*/ 214312 w 1466850"/>
              <a:gd name="connsiteY110" fmla="*/ 216694 h 1095375"/>
              <a:gd name="connsiteX111" fmla="*/ 183356 w 1466850"/>
              <a:gd name="connsiteY111" fmla="*/ 221456 h 1095375"/>
              <a:gd name="connsiteX112" fmla="*/ 183356 w 1466850"/>
              <a:gd name="connsiteY112" fmla="*/ 254794 h 1095375"/>
              <a:gd name="connsiteX113" fmla="*/ 161925 w 1466850"/>
              <a:gd name="connsiteY113" fmla="*/ 304800 h 1095375"/>
              <a:gd name="connsiteX114" fmla="*/ 140494 w 1466850"/>
              <a:gd name="connsiteY114" fmla="*/ 323850 h 1095375"/>
              <a:gd name="connsiteX115" fmla="*/ 71439 w 1466850"/>
              <a:gd name="connsiteY115" fmla="*/ 300039 h 1095375"/>
              <a:gd name="connsiteX116" fmla="*/ 59530 w 1466850"/>
              <a:gd name="connsiteY116" fmla="*/ 302418 h 1095375"/>
              <a:gd name="connsiteX117" fmla="*/ 30956 w 1466850"/>
              <a:gd name="connsiteY117" fmla="*/ 295274 h 1095375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242887 w 1466850"/>
              <a:gd name="connsiteY15" fmla="*/ 1092994 h 1164431"/>
              <a:gd name="connsiteX16" fmla="*/ 238125 w 1466850"/>
              <a:gd name="connsiteY16" fmla="*/ 1045369 h 1164431"/>
              <a:gd name="connsiteX17" fmla="*/ 230981 w 1466850"/>
              <a:gd name="connsiteY17" fmla="*/ 1035844 h 1164431"/>
              <a:gd name="connsiteX18" fmla="*/ 252412 w 1466850"/>
              <a:gd name="connsiteY18" fmla="*/ 1019175 h 1164431"/>
              <a:gd name="connsiteX19" fmla="*/ 314325 w 1466850"/>
              <a:gd name="connsiteY19" fmla="*/ 995362 h 1164431"/>
              <a:gd name="connsiteX20" fmla="*/ 311944 w 1466850"/>
              <a:gd name="connsiteY20" fmla="*/ 959644 h 1164431"/>
              <a:gd name="connsiteX21" fmla="*/ 326231 w 1466850"/>
              <a:gd name="connsiteY21" fmla="*/ 942975 h 1164431"/>
              <a:gd name="connsiteX22" fmla="*/ 452437 w 1466850"/>
              <a:gd name="connsiteY22" fmla="*/ 950119 h 1164431"/>
              <a:gd name="connsiteX23" fmla="*/ 464344 w 1466850"/>
              <a:gd name="connsiteY23" fmla="*/ 933450 h 1164431"/>
              <a:gd name="connsiteX24" fmla="*/ 476250 w 1466850"/>
              <a:gd name="connsiteY24" fmla="*/ 883444 h 1164431"/>
              <a:gd name="connsiteX25" fmla="*/ 488156 w 1466850"/>
              <a:gd name="connsiteY25" fmla="*/ 857250 h 1164431"/>
              <a:gd name="connsiteX26" fmla="*/ 526256 w 1466850"/>
              <a:gd name="connsiteY26" fmla="*/ 862012 h 1164431"/>
              <a:gd name="connsiteX27" fmla="*/ 545306 w 1466850"/>
              <a:gd name="connsiteY27" fmla="*/ 909637 h 1164431"/>
              <a:gd name="connsiteX28" fmla="*/ 566737 w 1466850"/>
              <a:gd name="connsiteY28" fmla="*/ 881062 h 1164431"/>
              <a:gd name="connsiteX29" fmla="*/ 621506 w 1466850"/>
              <a:gd name="connsiteY29" fmla="*/ 845344 h 1164431"/>
              <a:gd name="connsiteX30" fmla="*/ 709612 w 1466850"/>
              <a:gd name="connsiteY30" fmla="*/ 814387 h 1164431"/>
              <a:gd name="connsiteX31" fmla="*/ 716756 w 1466850"/>
              <a:gd name="connsiteY31" fmla="*/ 769144 h 1164431"/>
              <a:gd name="connsiteX32" fmla="*/ 742950 w 1466850"/>
              <a:gd name="connsiteY32" fmla="*/ 750094 h 1164431"/>
              <a:gd name="connsiteX33" fmla="*/ 785812 w 1466850"/>
              <a:gd name="connsiteY33" fmla="*/ 726281 h 1164431"/>
              <a:gd name="connsiteX34" fmla="*/ 800100 w 1466850"/>
              <a:gd name="connsiteY34" fmla="*/ 716756 h 1164431"/>
              <a:gd name="connsiteX35" fmla="*/ 862012 w 1466850"/>
              <a:gd name="connsiteY35" fmla="*/ 721519 h 1164431"/>
              <a:gd name="connsiteX36" fmla="*/ 883444 w 1466850"/>
              <a:gd name="connsiteY36" fmla="*/ 721519 h 1164431"/>
              <a:gd name="connsiteX37" fmla="*/ 892969 w 1466850"/>
              <a:gd name="connsiteY37" fmla="*/ 697706 h 1164431"/>
              <a:gd name="connsiteX38" fmla="*/ 892969 w 1466850"/>
              <a:gd name="connsiteY38" fmla="*/ 697706 h 1164431"/>
              <a:gd name="connsiteX39" fmla="*/ 921544 w 1466850"/>
              <a:gd name="connsiteY39" fmla="*/ 609600 h 1164431"/>
              <a:gd name="connsiteX40" fmla="*/ 909637 w 1466850"/>
              <a:gd name="connsiteY40" fmla="*/ 552450 h 1164431"/>
              <a:gd name="connsiteX41" fmla="*/ 928687 w 1466850"/>
              <a:gd name="connsiteY41" fmla="*/ 540544 h 1164431"/>
              <a:gd name="connsiteX42" fmla="*/ 973931 w 1466850"/>
              <a:gd name="connsiteY42" fmla="*/ 535781 h 1164431"/>
              <a:gd name="connsiteX43" fmla="*/ 1014412 w 1466850"/>
              <a:gd name="connsiteY43" fmla="*/ 447675 h 1164431"/>
              <a:gd name="connsiteX44" fmla="*/ 1038225 w 1466850"/>
              <a:gd name="connsiteY44" fmla="*/ 445294 h 1164431"/>
              <a:gd name="connsiteX45" fmla="*/ 1073944 w 1466850"/>
              <a:gd name="connsiteY45" fmla="*/ 476250 h 1164431"/>
              <a:gd name="connsiteX46" fmla="*/ 1112044 w 1466850"/>
              <a:gd name="connsiteY46" fmla="*/ 514350 h 1164431"/>
              <a:gd name="connsiteX47" fmla="*/ 1171575 w 1466850"/>
              <a:gd name="connsiteY47" fmla="*/ 540544 h 1164431"/>
              <a:gd name="connsiteX48" fmla="*/ 1219200 w 1466850"/>
              <a:gd name="connsiteY48" fmla="*/ 521494 h 1164431"/>
              <a:gd name="connsiteX49" fmla="*/ 1245394 w 1466850"/>
              <a:gd name="connsiteY49" fmla="*/ 502444 h 1164431"/>
              <a:gd name="connsiteX50" fmla="*/ 1278731 w 1466850"/>
              <a:gd name="connsiteY50" fmla="*/ 511969 h 1164431"/>
              <a:gd name="connsiteX51" fmla="*/ 1295400 w 1466850"/>
              <a:gd name="connsiteY51" fmla="*/ 531019 h 1164431"/>
              <a:gd name="connsiteX52" fmla="*/ 1273969 w 1466850"/>
              <a:gd name="connsiteY52" fmla="*/ 573881 h 1164431"/>
              <a:gd name="connsiteX53" fmla="*/ 1271587 w 1466850"/>
              <a:gd name="connsiteY53" fmla="*/ 602456 h 1164431"/>
              <a:gd name="connsiteX54" fmla="*/ 1285875 w 1466850"/>
              <a:gd name="connsiteY54" fmla="*/ 611981 h 1164431"/>
              <a:gd name="connsiteX55" fmla="*/ 1300162 w 1466850"/>
              <a:gd name="connsiteY55" fmla="*/ 628650 h 1164431"/>
              <a:gd name="connsiteX56" fmla="*/ 1321594 w 1466850"/>
              <a:gd name="connsiteY56" fmla="*/ 666750 h 1164431"/>
              <a:gd name="connsiteX57" fmla="*/ 1347787 w 1466850"/>
              <a:gd name="connsiteY57" fmla="*/ 681037 h 1164431"/>
              <a:gd name="connsiteX58" fmla="*/ 1371600 w 1466850"/>
              <a:gd name="connsiteY58" fmla="*/ 681037 h 1164431"/>
              <a:gd name="connsiteX59" fmla="*/ 1376362 w 1466850"/>
              <a:gd name="connsiteY59" fmla="*/ 628650 h 1164431"/>
              <a:gd name="connsiteX60" fmla="*/ 1395412 w 1466850"/>
              <a:gd name="connsiteY60" fmla="*/ 578644 h 1164431"/>
              <a:gd name="connsiteX61" fmla="*/ 1426369 w 1466850"/>
              <a:gd name="connsiteY61" fmla="*/ 571500 h 1164431"/>
              <a:gd name="connsiteX62" fmla="*/ 1466850 w 1466850"/>
              <a:gd name="connsiteY62" fmla="*/ 552450 h 1164431"/>
              <a:gd name="connsiteX63" fmla="*/ 1443037 w 1466850"/>
              <a:gd name="connsiteY63" fmla="*/ 509587 h 1164431"/>
              <a:gd name="connsiteX64" fmla="*/ 1414462 w 1466850"/>
              <a:gd name="connsiteY64" fmla="*/ 464344 h 1164431"/>
              <a:gd name="connsiteX65" fmla="*/ 1388269 w 1466850"/>
              <a:gd name="connsiteY65" fmla="*/ 438150 h 1164431"/>
              <a:gd name="connsiteX66" fmla="*/ 1404937 w 1466850"/>
              <a:gd name="connsiteY66" fmla="*/ 400050 h 1164431"/>
              <a:gd name="connsiteX67" fmla="*/ 1404937 w 1466850"/>
              <a:gd name="connsiteY67" fmla="*/ 383381 h 1164431"/>
              <a:gd name="connsiteX68" fmla="*/ 1431131 w 1466850"/>
              <a:gd name="connsiteY68" fmla="*/ 338137 h 1164431"/>
              <a:gd name="connsiteX69" fmla="*/ 1419225 w 1466850"/>
              <a:gd name="connsiteY69" fmla="*/ 264319 h 1164431"/>
              <a:gd name="connsiteX70" fmla="*/ 1438275 w 1466850"/>
              <a:gd name="connsiteY70" fmla="*/ 202406 h 1164431"/>
              <a:gd name="connsiteX71" fmla="*/ 1435894 w 1466850"/>
              <a:gd name="connsiteY71" fmla="*/ 173831 h 1164431"/>
              <a:gd name="connsiteX72" fmla="*/ 1404937 w 1466850"/>
              <a:gd name="connsiteY72" fmla="*/ 164306 h 1164431"/>
              <a:gd name="connsiteX73" fmla="*/ 1364456 w 1466850"/>
              <a:gd name="connsiteY73" fmla="*/ 154781 h 1164431"/>
              <a:gd name="connsiteX74" fmla="*/ 1293019 w 1466850"/>
              <a:gd name="connsiteY74" fmla="*/ 154781 h 1164431"/>
              <a:gd name="connsiteX75" fmla="*/ 1233487 w 1466850"/>
              <a:gd name="connsiteY75" fmla="*/ 121444 h 1164431"/>
              <a:gd name="connsiteX76" fmla="*/ 1207294 w 1466850"/>
              <a:gd name="connsiteY76" fmla="*/ 114300 h 1164431"/>
              <a:gd name="connsiteX77" fmla="*/ 1188244 w 1466850"/>
              <a:gd name="connsiteY77" fmla="*/ 126206 h 1164431"/>
              <a:gd name="connsiteX78" fmla="*/ 1133475 w 1466850"/>
              <a:gd name="connsiteY78" fmla="*/ 188119 h 1164431"/>
              <a:gd name="connsiteX79" fmla="*/ 1116806 w 1466850"/>
              <a:gd name="connsiteY79" fmla="*/ 188119 h 1164431"/>
              <a:gd name="connsiteX80" fmla="*/ 1078706 w 1466850"/>
              <a:gd name="connsiteY80" fmla="*/ 142875 h 1164431"/>
              <a:gd name="connsiteX81" fmla="*/ 1054894 w 1466850"/>
              <a:gd name="connsiteY81" fmla="*/ 138112 h 1164431"/>
              <a:gd name="connsiteX82" fmla="*/ 997744 w 1466850"/>
              <a:gd name="connsiteY82" fmla="*/ 157162 h 1164431"/>
              <a:gd name="connsiteX83" fmla="*/ 973931 w 1466850"/>
              <a:gd name="connsiteY83" fmla="*/ 178594 h 1164431"/>
              <a:gd name="connsiteX84" fmla="*/ 928687 w 1466850"/>
              <a:gd name="connsiteY84" fmla="*/ 173831 h 1164431"/>
              <a:gd name="connsiteX85" fmla="*/ 878681 w 1466850"/>
              <a:gd name="connsiteY85" fmla="*/ 164306 h 1164431"/>
              <a:gd name="connsiteX86" fmla="*/ 864394 w 1466850"/>
              <a:gd name="connsiteY86" fmla="*/ 83344 h 1164431"/>
              <a:gd name="connsiteX87" fmla="*/ 845344 w 1466850"/>
              <a:gd name="connsiteY87" fmla="*/ 69056 h 1164431"/>
              <a:gd name="connsiteX88" fmla="*/ 747712 w 1466850"/>
              <a:gd name="connsiteY88" fmla="*/ 119062 h 1164431"/>
              <a:gd name="connsiteX89" fmla="*/ 721519 w 1466850"/>
              <a:gd name="connsiteY89" fmla="*/ 140494 h 1164431"/>
              <a:gd name="connsiteX90" fmla="*/ 709612 w 1466850"/>
              <a:gd name="connsiteY90" fmla="*/ 190500 h 1164431"/>
              <a:gd name="connsiteX91" fmla="*/ 707231 w 1466850"/>
              <a:gd name="connsiteY91" fmla="*/ 195262 h 1164431"/>
              <a:gd name="connsiteX92" fmla="*/ 654844 w 1466850"/>
              <a:gd name="connsiteY92" fmla="*/ 190500 h 1164431"/>
              <a:gd name="connsiteX93" fmla="*/ 633412 w 1466850"/>
              <a:gd name="connsiteY93" fmla="*/ 180975 h 1164431"/>
              <a:gd name="connsiteX94" fmla="*/ 614362 w 1466850"/>
              <a:gd name="connsiteY94" fmla="*/ 142875 h 1164431"/>
              <a:gd name="connsiteX95" fmla="*/ 590550 w 1466850"/>
              <a:gd name="connsiteY95" fmla="*/ 130969 h 1164431"/>
              <a:gd name="connsiteX96" fmla="*/ 540544 w 1466850"/>
              <a:gd name="connsiteY96" fmla="*/ 161925 h 1164431"/>
              <a:gd name="connsiteX97" fmla="*/ 507206 w 1466850"/>
              <a:gd name="connsiteY97" fmla="*/ 154781 h 1164431"/>
              <a:gd name="connsiteX98" fmla="*/ 495300 w 1466850"/>
              <a:gd name="connsiteY98" fmla="*/ 123825 h 1164431"/>
              <a:gd name="connsiteX99" fmla="*/ 490537 w 1466850"/>
              <a:gd name="connsiteY99" fmla="*/ 114300 h 1164431"/>
              <a:gd name="connsiteX100" fmla="*/ 431006 w 1466850"/>
              <a:gd name="connsiteY100" fmla="*/ 97631 h 1164431"/>
              <a:gd name="connsiteX101" fmla="*/ 442912 w 1466850"/>
              <a:gd name="connsiteY101" fmla="*/ 33337 h 1164431"/>
              <a:gd name="connsiteX102" fmla="*/ 423862 w 1466850"/>
              <a:gd name="connsiteY102" fmla="*/ 19050 h 1164431"/>
              <a:gd name="connsiteX103" fmla="*/ 335756 w 1466850"/>
              <a:gd name="connsiteY103" fmla="*/ 0 h 1164431"/>
              <a:gd name="connsiteX104" fmla="*/ 302419 w 1466850"/>
              <a:gd name="connsiteY104" fmla="*/ 35719 h 1164431"/>
              <a:gd name="connsiteX105" fmla="*/ 266700 w 1466850"/>
              <a:gd name="connsiteY105" fmla="*/ 50006 h 1164431"/>
              <a:gd name="connsiteX106" fmla="*/ 271462 w 1466850"/>
              <a:gd name="connsiteY106" fmla="*/ 95250 h 1164431"/>
              <a:gd name="connsiteX107" fmla="*/ 316706 w 1466850"/>
              <a:gd name="connsiteY107" fmla="*/ 121444 h 1164431"/>
              <a:gd name="connsiteX108" fmla="*/ 302419 w 1466850"/>
              <a:gd name="connsiteY108" fmla="*/ 145256 h 1164431"/>
              <a:gd name="connsiteX109" fmla="*/ 247650 w 1466850"/>
              <a:gd name="connsiteY109" fmla="*/ 159544 h 1164431"/>
              <a:gd name="connsiteX110" fmla="*/ 214312 w 1466850"/>
              <a:gd name="connsiteY110" fmla="*/ 216694 h 1164431"/>
              <a:gd name="connsiteX111" fmla="*/ 183356 w 1466850"/>
              <a:gd name="connsiteY111" fmla="*/ 221456 h 1164431"/>
              <a:gd name="connsiteX112" fmla="*/ 183356 w 1466850"/>
              <a:gd name="connsiteY112" fmla="*/ 254794 h 1164431"/>
              <a:gd name="connsiteX113" fmla="*/ 161925 w 1466850"/>
              <a:gd name="connsiteY113" fmla="*/ 304800 h 1164431"/>
              <a:gd name="connsiteX114" fmla="*/ 140494 w 1466850"/>
              <a:gd name="connsiteY114" fmla="*/ 323850 h 1164431"/>
              <a:gd name="connsiteX115" fmla="*/ 71439 w 1466850"/>
              <a:gd name="connsiteY115" fmla="*/ 300039 h 1164431"/>
              <a:gd name="connsiteX116" fmla="*/ 59530 w 1466850"/>
              <a:gd name="connsiteY116" fmla="*/ 302418 h 1164431"/>
              <a:gd name="connsiteX117" fmla="*/ 30956 w 1466850"/>
              <a:gd name="connsiteY117" fmla="*/ 295274 h 1164431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128587 w 1466850"/>
              <a:gd name="connsiteY15" fmla="*/ 1145381 h 1164431"/>
              <a:gd name="connsiteX16" fmla="*/ 242887 w 1466850"/>
              <a:gd name="connsiteY16" fmla="*/ 1092994 h 1164431"/>
              <a:gd name="connsiteX17" fmla="*/ 238125 w 1466850"/>
              <a:gd name="connsiteY17" fmla="*/ 1045369 h 1164431"/>
              <a:gd name="connsiteX18" fmla="*/ 230981 w 1466850"/>
              <a:gd name="connsiteY18" fmla="*/ 1035844 h 1164431"/>
              <a:gd name="connsiteX19" fmla="*/ 252412 w 1466850"/>
              <a:gd name="connsiteY19" fmla="*/ 1019175 h 1164431"/>
              <a:gd name="connsiteX20" fmla="*/ 314325 w 1466850"/>
              <a:gd name="connsiteY20" fmla="*/ 995362 h 1164431"/>
              <a:gd name="connsiteX21" fmla="*/ 311944 w 1466850"/>
              <a:gd name="connsiteY21" fmla="*/ 959644 h 1164431"/>
              <a:gd name="connsiteX22" fmla="*/ 326231 w 1466850"/>
              <a:gd name="connsiteY22" fmla="*/ 942975 h 1164431"/>
              <a:gd name="connsiteX23" fmla="*/ 452437 w 1466850"/>
              <a:gd name="connsiteY23" fmla="*/ 950119 h 1164431"/>
              <a:gd name="connsiteX24" fmla="*/ 464344 w 1466850"/>
              <a:gd name="connsiteY24" fmla="*/ 933450 h 1164431"/>
              <a:gd name="connsiteX25" fmla="*/ 476250 w 1466850"/>
              <a:gd name="connsiteY25" fmla="*/ 883444 h 1164431"/>
              <a:gd name="connsiteX26" fmla="*/ 488156 w 1466850"/>
              <a:gd name="connsiteY26" fmla="*/ 857250 h 1164431"/>
              <a:gd name="connsiteX27" fmla="*/ 526256 w 1466850"/>
              <a:gd name="connsiteY27" fmla="*/ 862012 h 1164431"/>
              <a:gd name="connsiteX28" fmla="*/ 545306 w 1466850"/>
              <a:gd name="connsiteY28" fmla="*/ 909637 h 1164431"/>
              <a:gd name="connsiteX29" fmla="*/ 566737 w 1466850"/>
              <a:gd name="connsiteY29" fmla="*/ 881062 h 1164431"/>
              <a:gd name="connsiteX30" fmla="*/ 621506 w 1466850"/>
              <a:gd name="connsiteY30" fmla="*/ 845344 h 1164431"/>
              <a:gd name="connsiteX31" fmla="*/ 709612 w 1466850"/>
              <a:gd name="connsiteY31" fmla="*/ 814387 h 1164431"/>
              <a:gd name="connsiteX32" fmla="*/ 716756 w 1466850"/>
              <a:gd name="connsiteY32" fmla="*/ 769144 h 1164431"/>
              <a:gd name="connsiteX33" fmla="*/ 742950 w 1466850"/>
              <a:gd name="connsiteY33" fmla="*/ 750094 h 1164431"/>
              <a:gd name="connsiteX34" fmla="*/ 785812 w 1466850"/>
              <a:gd name="connsiteY34" fmla="*/ 726281 h 1164431"/>
              <a:gd name="connsiteX35" fmla="*/ 800100 w 1466850"/>
              <a:gd name="connsiteY35" fmla="*/ 716756 h 1164431"/>
              <a:gd name="connsiteX36" fmla="*/ 862012 w 1466850"/>
              <a:gd name="connsiteY36" fmla="*/ 721519 h 1164431"/>
              <a:gd name="connsiteX37" fmla="*/ 883444 w 1466850"/>
              <a:gd name="connsiteY37" fmla="*/ 721519 h 1164431"/>
              <a:gd name="connsiteX38" fmla="*/ 892969 w 1466850"/>
              <a:gd name="connsiteY38" fmla="*/ 697706 h 1164431"/>
              <a:gd name="connsiteX39" fmla="*/ 892969 w 1466850"/>
              <a:gd name="connsiteY39" fmla="*/ 697706 h 1164431"/>
              <a:gd name="connsiteX40" fmla="*/ 921544 w 1466850"/>
              <a:gd name="connsiteY40" fmla="*/ 609600 h 1164431"/>
              <a:gd name="connsiteX41" fmla="*/ 909637 w 1466850"/>
              <a:gd name="connsiteY41" fmla="*/ 552450 h 1164431"/>
              <a:gd name="connsiteX42" fmla="*/ 928687 w 1466850"/>
              <a:gd name="connsiteY42" fmla="*/ 540544 h 1164431"/>
              <a:gd name="connsiteX43" fmla="*/ 973931 w 1466850"/>
              <a:gd name="connsiteY43" fmla="*/ 535781 h 1164431"/>
              <a:gd name="connsiteX44" fmla="*/ 1014412 w 1466850"/>
              <a:gd name="connsiteY44" fmla="*/ 447675 h 1164431"/>
              <a:gd name="connsiteX45" fmla="*/ 1038225 w 1466850"/>
              <a:gd name="connsiteY45" fmla="*/ 445294 h 1164431"/>
              <a:gd name="connsiteX46" fmla="*/ 1073944 w 1466850"/>
              <a:gd name="connsiteY46" fmla="*/ 476250 h 1164431"/>
              <a:gd name="connsiteX47" fmla="*/ 1112044 w 1466850"/>
              <a:gd name="connsiteY47" fmla="*/ 514350 h 1164431"/>
              <a:gd name="connsiteX48" fmla="*/ 1171575 w 1466850"/>
              <a:gd name="connsiteY48" fmla="*/ 540544 h 1164431"/>
              <a:gd name="connsiteX49" fmla="*/ 1219200 w 1466850"/>
              <a:gd name="connsiteY49" fmla="*/ 521494 h 1164431"/>
              <a:gd name="connsiteX50" fmla="*/ 1245394 w 1466850"/>
              <a:gd name="connsiteY50" fmla="*/ 502444 h 1164431"/>
              <a:gd name="connsiteX51" fmla="*/ 1278731 w 1466850"/>
              <a:gd name="connsiteY51" fmla="*/ 511969 h 1164431"/>
              <a:gd name="connsiteX52" fmla="*/ 1295400 w 1466850"/>
              <a:gd name="connsiteY52" fmla="*/ 531019 h 1164431"/>
              <a:gd name="connsiteX53" fmla="*/ 1273969 w 1466850"/>
              <a:gd name="connsiteY53" fmla="*/ 573881 h 1164431"/>
              <a:gd name="connsiteX54" fmla="*/ 1271587 w 1466850"/>
              <a:gd name="connsiteY54" fmla="*/ 602456 h 1164431"/>
              <a:gd name="connsiteX55" fmla="*/ 1285875 w 1466850"/>
              <a:gd name="connsiteY55" fmla="*/ 611981 h 1164431"/>
              <a:gd name="connsiteX56" fmla="*/ 1300162 w 1466850"/>
              <a:gd name="connsiteY56" fmla="*/ 628650 h 1164431"/>
              <a:gd name="connsiteX57" fmla="*/ 1321594 w 1466850"/>
              <a:gd name="connsiteY57" fmla="*/ 666750 h 1164431"/>
              <a:gd name="connsiteX58" fmla="*/ 1347787 w 1466850"/>
              <a:gd name="connsiteY58" fmla="*/ 681037 h 1164431"/>
              <a:gd name="connsiteX59" fmla="*/ 1371600 w 1466850"/>
              <a:gd name="connsiteY59" fmla="*/ 681037 h 1164431"/>
              <a:gd name="connsiteX60" fmla="*/ 1376362 w 1466850"/>
              <a:gd name="connsiteY60" fmla="*/ 628650 h 1164431"/>
              <a:gd name="connsiteX61" fmla="*/ 1395412 w 1466850"/>
              <a:gd name="connsiteY61" fmla="*/ 578644 h 1164431"/>
              <a:gd name="connsiteX62" fmla="*/ 1426369 w 1466850"/>
              <a:gd name="connsiteY62" fmla="*/ 571500 h 1164431"/>
              <a:gd name="connsiteX63" fmla="*/ 1466850 w 1466850"/>
              <a:gd name="connsiteY63" fmla="*/ 552450 h 1164431"/>
              <a:gd name="connsiteX64" fmla="*/ 1443037 w 1466850"/>
              <a:gd name="connsiteY64" fmla="*/ 509587 h 1164431"/>
              <a:gd name="connsiteX65" fmla="*/ 1414462 w 1466850"/>
              <a:gd name="connsiteY65" fmla="*/ 464344 h 1164431"/>
              <a:gd name="connsiteX66" fmla="*/ 1388269 w 1466850"/>
              <a:gd name="connsiteY66" fmla="*/ 438150 h 1164431"/>
              <a:gd name="connsiteX67" fmla="*/ 1404937 w 1466850"/>
              <a:gd name="connsiteY67" fmla="*/ 400050 h 1164431"/>
              <a:gd name="connsiteX68" fmla="*/ 1404937 w 1466850"/>
              <a:gd name="connsiteY68" fmla="*/ 383381 h 1164431"/>
              <a:gd name="connsiteX69" fmla="*/ 1431131 w 1466850"/>
              <a:gd name="connsiteY69" fmla="*/ 338137 h 1164431"/>
              <a:gd name="connsiteX70" fmla="*/ 1419225 w 1466850"/>
              <a:gd name="connsiteY70" fmla="*/ 264319 h 1164431"/>
              <a:gd name="connsiteX71" fmla="*/ 1438275 w 1466850"/>
              <a:gd name="connsiteY71" fmla="*/ 202406 h 1164431"/>
              <a:gd name="connsiteX72" fmla="*/ 1435894 w 1466850"/>
              <a:gd name="connsiteY72" fmla="*/ 173831 h 1164431"/>
              <a:gd name="connsiteX73" fmla="*/ 1404937 w 1466850"/>
              <a:gd name="connsiteY73" fmla="*/ 164306 h 1164431"/>
              <a:gd name="connsiteX74" fmla="*/ 1364456 w 1466850"/>
              <a:gd name="connsiteY74" fmla="*/ 154781 h 1164431"/>
              <a:gd name="connsiteX75" fmla="*/ 1293019 w 1466850"/>
              <a:gd name="connsiteY75" fmla="*/ 154781 h 1164431"/>
              <a:gd name="connsiteX76" fmla="*/ 1233487 w 1466850"/>
              <a:gd name="connsiteY76" fmla="*/ 121444 h 1164431"/>
              <a:gd name="connsiteX77" fmla="*/ 1207294 w 1466850"/>
              <a:gd name="connsiteY77" fmla="*/ 114300 h 1164431"/>
              <a:gd name="connsiteX78" fmla="*/ 1188244 w 1466850"/>
              <a:gd name="connsiteY78" fmla="*/ 126206 h 1164431"/>
              <a:gd name="connsiteX79" fmla="*/ 1133475 w 1466850"/>
              <a:gd name="connsiteY79" fmla="*/ 188119 h 1164431"/>
              <a:gd name="connsiteX80" fmla="*/ 1116806 w 1466850"/>
              <a:gd name="connsiteY80" fmla="*/ 188119 h 1164431"/>
              <a:gd name="connsiteX81" fmla="*/ 1078706 w 1466850"/>
              <a:gd name="connsiteY81" fmla="*/ 142875 h 1164431"/>
              <a:gd name="connsiteX82" fmla="*/ 1054894 w 1466850"/>
              <a:gd name="connsiteY82" fmla="*/ 138112 h 1164431"/>
              <a:gd name="connsiteX83" fmla="*/ 997744 w 1466850"/>
              <a:gd name="connsiteY83" fmla="*/ 157162 h 1164431"/>
              <a:gd name="connsiteX84" fmla="*/ 973931 w 1466850"/>
              <a:gd name="connsiteY84" fmla="*/ 178594 h 1164431"/>
              <a:gd name="connsiteX85" fmla="*/ 928687 w 1466850"/>
              <a:gd name="connsiteY85" fmla="*/ 173831 h 1164431"/>
              <a:gd name="connsiteX86" fmla="*/ 878681 w 1466850"/>
              <a:gd name="connsiteY86" fmla="*/ 164306 h 1164431"/>
              <a:gd name="connsiteX87" fmla="*/ 864394 w 1466850"/>
              <a:gd name="connsiteY87" fmla="*/ 83344 h 1164431"/>
              <a:gd name="connsiteX88" fmla="*/ 845344 w 1466850"/>
              <a:gd name="connsiteY88" fmla="*/ 69056 h 1164431"/>
              <a:gd name="connsiteX89" fmla="*/ 747712 w 1466850"/>
              <a:gd name="connsiteY89" fmla="*/ 119062 h 1164431"/>
              <a:gd name="connsiteX90" fmla="*/ 721519 w 1466850"/>
              <a:gd name="connsiteY90" fmla="*/ 140494 h 1164431"/>
              <a:gd name="connsiteX91" fmla="*/ 709612 w 1466850"/>
              <a:gd name="connsiteY91" fmla="*/ 190500 h 1164431"/>
              <a:gd name="connsiteX92" fmla="*/ 707231 w 1466850"/>
              <a:gd name="connsiteY92" fmla="*/ 195262 h 1164431"/>
              <a:gd name="connsiteX93" fmla="*/ 654844 w 1466850"/>
              <a:gd name="connsiteY93" fmla="*/ 190500 h 1164431"/>
              <a:gd name="connsiteX94" fmla="*/ 633412 w 1466850"/>
              <a:gd name="connsiteY94" fmla="*/ 180975 h 1164431"/>
              <a:gd name="connsiteX95" fmla="*/ 614362 w 1466850"/>
              <a:gd name="connsiteY95" fmla="*/ 142875 h 1164431"/>
              <a:gd name="connsiteX96" fmla="*/ 590550 w 1466850"/>
              <a:gd name="connsiteY96" fmla="*/ 130969 h 1164431"/>
              <a:gd name="connsiteX97" fmla="*/ 540544 w 1466850"/>
              <a:gd name="connsiteY97" fmla="*/ 161925 h 1164431"/>
              <a:gd name="connsiteX98" fmla="*/ 507206 w 1466850"/>
              <a:gd name="connsiteY98" fmla="*/ 154781 h 1164431"/>
              <a:gd name="connsiteX99" fmla="*/ 495300 w 1466850"/>
              <a:gd name="connsiteY99" fmla="*/ 123825 h 1164431"/>
              <a:gd name="connsiteX100" fmla="*/ 490537 w 1466850"/>
              <a:gd name="connsiteY100" fmla="*/ 114300 h 1164431"/>
              <a:gd name="connsiteX101" fmla="*/ 431006 w 1466850"/>
              <a:gd name="connsiteY101" fmla="*/ 97631 h 1164431"/>
              <a:gd name="connsiteX102" fmla="*/ 442912 w 1466850"/>
              <a:gd name="connsiteY102" fmla="*/ 33337 h 1164431"/>
              <a:gd name="connsiteX103" fmla="*/ 423862 w 1466850"/>
              <a:gd name="connsiteY103" fmla="*/ 19050 h 1164431"/>
              <a:gd name="connsiteX104" fmla="*/ 335756 w 1466850"/>
              <a:gd name="connsiteY104" fmla="*/ 0 h 1164431"/>
              <a:gd name="connsiteX105" fmla="*/ 302419 w 1466850"/>
              <a:gd name="connsiteY105" fmla="*/ 35719 h 1164431"/>
              <a:gd name="connsiteX106" fmla="*/ 266700 w 1466850"/>
              <a:gd name="connsiteY106" fmla="*/ 50006 h 1164431"/>
              <a:gd name="connsiteX107" fmla="*/ 271462 w 1466850"/>
              <a:gd name="connsiteY107" fmla="*/ 95250 h 1164431"/>
              <a:gd name="connsiteX108" fmla="*/ 316706 w 1466850"/>
              <a:gd name="connsiteY108" fmla="*/ 121444 h 1164431"/>
              <a:gd name="connsiteX109" fmla="*/ 302419 w 1466850"/>
              <a:gd name="connsiteY109" fmla="*/ 145256 h 1164431"/>
              <a:gd name="connsiteX110" fmla="*/ 247650 w 1466850"/>
              <a:gd name="connsiteY110" fmla="*/ 159544 h 1164431"/>
              <a:gd name="connsiteX111" fmla="*/ 214312 w 1466850"/>
              <a:gd name="connsiteY111" fmla="*/ 216694 h 1164431"/>
              <a:gd name="connsiteX112" fmla="*/ 183356 w 1466850"/>
              <a:gd name="connsiteY112" fmla="*/ 221456 h 1164431"/>
              <a:gd name="connsiteX113" fmla="*/ 183356 w 1466850"/>
              <a:gd name="connsiteY113" fmla="*/ 254794 h 1164431"/>
              <a:gd name="connsiteX114" fmla="*/ 161925 w 1466850"/>
              <a:gd name="connsiteY114" fmla="*/ 304800 h 1164431"/>
              <a:gd name="connsiteX115" fmla="*/ 140494 w 1466850"/>
              <a:gd name="connsiteY115" fmla="*/ 323850 h 1164431"/>
              <a:gd name="connsiteX116" fmla="*/ 71439 w 1466850"/>
              <a:gd name="connsiteY116" fmla="*/ 300039 h 1164431"/>
              <a:gd name="connsiteX117" fmla="*/ 59530 w 1466850"/>
              <a:gd name="connsiteY117" fmla="*/ 302418 h 1164431"/>
              <a:gd name="connsiteX118" fmla="*/ 30956 w 1466850"/>
              <a:gd name="connsiteY118" fmla="*/ 295274 h 1164431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242887 w 1466850"/>
              <a:gd name="connsiteY16" fmla="*/ 1092994 h 1200149"/>
              <a:gd name="connsiteX17" fmla="*/ 238125 w 1466850"/>
              <a:gd name="connsiteY17" fmla="*/ 1045369 h 1200149"/>
              <a:gd name="connsiteX18" fmla="*/ 230981 w 1466850"/>
              <a:gd name="connsiteY18" fmla="*/ 1035844 h 1200149"/>
              <a:gd name="connsiteX19" fmla="*/ 252412 w 1466850"/>
              <a:gd name="connsiteY19" fmla="*/ 1019175 h 1200149"/>
              <a:gd name="connsiteX20" fmla="*/ 314325 w 1466850"/>
              <a:gd name="connsiteY20" fmla="*/ 995362 h 1200149"/>
              <a:gd name="connsiteX21" fmla="*/ 311944 w 1466850"/>
              <a:gd name="connsiteY21" fmla="*/ 959644 h 1200149"/>
              <a:gd name="connsiteX22" fmla="*/ 326231 w 1466850"/>
              <a:gd name="connsiteY22" fmla="*/ 942975 h 1200149"/>
              <a:gd name="connsiteX23" fmla="*/ 452437 w 1466850"/>
              <a:gd name="connsiteY23" fmla="*/ 950119 h 1200149"/>
              <a:gd name="connsiteX24" fmla="*/ 464344 w 1466850"/>
              <a:gd name="connsiteY24" fmla="*/ 933450 h 1200149"/>
              <a:gd name="connsiteX25" fmla="*/ 476250 w 1466850"/>
              <a:gd name="connsiteY25" fmla="*/ 883444 h 1200149"/>
              <a:gd name="connsiteX26" fmla="*/ 488156 w 1466850"/>
              <a:gd name="connsiteY26" fmla="*/ 857250 h 1200149"/>
              <a:gd name="connsiteX27" fmla="*/ 526256 w 1466850"/>
              <a:gd name="connsiteY27" fmla="*/ 862012 h 1200149"/>
              <a:gd name="connsiteX28" fmla="*/ 545306 w 1466850"/>
              <a:gd name="connsiteY28" fmla="*/ 909637 h 1200149"/>
              <a:gd name="connsiteX29" fmla="*/ 566737 w 1466850"/>
              <a:gd name="connsiteY29" fmla="*/ 881062 h 1200149"/>
              <a:gd name="connsiteX30" fmla="*/ 621506 w 1466850"/>
              <a:gd name="connsiteY30" fmla="*/ 845344 h 1200149"/>
              <a:gd name="connsiteX31" fmla="*/ 709612 w 1466850"/>
              <a:gd name="connsiteY31" fmla="*/ 814387 h 1200149"/>
              <a:gd name="connsiteX32" fmla="*/ 716756 w 1466850"/>
              <a:gd name="connsiteY32" fmla="*/ 769144 h 1200149"/>
              <a:gd name="connsiteX33" fmla="*/ 742950 w 1466850"/>
              <a:gd name="connsiteY33" fmla="*/ 750094 h 1200149"/>
              <a:gd name="connsiteX34" fmla="*/ 785812 w 1466850"/>
              <a:gd name="connsiteY34" fmla="*/ 726281 h 1200149"/>
              <a:gd name="connsiteX35" fmla="*/ 800100 w 1466850"/>
              <a:gd name="connsiteY35" fmla="*/ 716756 h 1200149"/>
              <a:gd name="connsiteX36" fmla="*/ 862012 w 1466850"/>
              <a:gd name="connsiteY36" fmla="*/ 721519 h 1200149"/>
              <a:gd name="connsiteX37" fmla="*/ 883444 w 1466850"/>
              <a:gd name="connsiteY37" fmla="*/ 721519 h 1200149"/>
              <a:gd name="connsiteX38" fmla="*/ 892969 w 1466850"/>
              <a:gd name="connsiteY38" fmla="*/ 697706 h 1200149"/>
              <a:gd name="connsiteX39" fmla="*/ 892969 w 1466850"/>
              <a:gd name="connsiteY39" fmla="*/ 697706 h 1200149"/>
              <a:gd name="connsiteX40" fmla="*/ 921544 w 1466850"/>
              <a:gd name="connsiteY40" fmla="*/ 609600 h 1200149"/>
              <a:gd name="connsiteX41" fmla="*/ 909637 w 1466850"/>
              <a:gd name="connsiteY41" fmla="*/ 552450 h 1200149"/>
              <a:gd name="connsiteX42" fmla="*/ 928687 w 1466850"/>
              <a:gd name="connsiteY42" fmla="*/ 540544 h 1200149"/>
              <a:gd name="connsiteX43" fmla="*/ 973931 w 1466850"/>
              <a:gd name="connsiteY43" fmla="*/ 535781 h 1200149"/>
              <a:gd name="connsiteX44" fmla="*/ 1014412 w 1466850"/>
              <a:gd name="connsiteY44" fmla="*/ 447675 h 1200149"/>
              <a:gd name="connsiteX45" fmla="*/ 1038225 w 1466850"/>
              <a:gd name="connsiteY45" fmla="*/ 445294 h 1200149"/>
              <a:gd name="connsiteX46" fmla="*/ 1073944 w 1466850"/>
              <a:gd name="connsiteY46" fmla="*/ 476250 h 1200149"/>
              <a:gd name="connsiteX47" fmla="*/ 1112044 w 1466850"/>
              <a:gd name="connsiteY47" fmla="*/ 514350 h 1200149"/>
              <a:gd name="connsiteX48" fmla="*/ 1171575 w 1466850"/>
              <a:gd name="connsiteY48" fmla="*/ 540544 h 1200149"/>
              <a:gd name="connsiteX49" fmla="*/ 1219200 w 1466850"/>
              <a:gd name="connsiteY49" fmla="*/ 521494 h 1200149"/>
              <a:gd name="connsiteX50" fmla="*/ 1245394 w 1466850"/>
              <a:gd name="connsiteY50" fmla="*/ 502444 h 1200149"/>
              <a:gd name="connsiteX51" fmla="*/ 1278731 w 1466850"/>
              <a:gd name="connsiteY51" fmla="*/ 511969 h 1200149"/>
              <a:gd name="connsiteX52" fmla="*/ 1295400 w 1466850"/>
              <a:gd name="connsiteY52" fmla="*/ 531019 h 1200149"/>
              <a:gd name="connsiteX53" fmla="*/ 1273969 w 1466850"/>
              <a:gd name="connsiteY53" fmla="*/ 573881 h 1200149"/>
              <a:gd name="connsiteX54" fmla="*/ 1271587 w 1466850"/>
              <a:gd name="connsiteY54" fmla="*/ 602456 h 1200149"/>
              <a:gd name="connsiteX55" fmla="*/ 1285875 w 1466850"/>
              <a:gd name="connsiteY55" fmla="*/ 611981 h 1200149"/>
              <a:gd name="connsiteX56" fmla="*/ 1300162 w 1466850"/>
              <a:gd name="connsiteY56" fmla="*/ 628650 h 1200149"/>
              <a:gd name="connsiteX57" fmla="*/ 1321594 w 1466850"/>
              <a:gd name="connsiteY57" fmla="*/ 666750 h 1200149"/>
              <a:gd name="connsiteX58" fmla="*/ 1347787 w 1466850"/>
              <a:gd name="connsiteY58" fmla="*/ 681037 h 1200149"/>
              <a:gd name="connsiteX59" fmla="*/ 1371600 w 1466850"/>
              <a:gd name="connsiteY59" fmla="*/ 681037 h 1200149"/>
              <a:gd name="connsiteX60" fmla="*/ 1376362 w 1466850"/>
              <a:gd name="connsiteY60" fmla="*/ 628650 h 1200149"/>
              <a:gd name="connsiteX61" fmla="*/ 1395412 w 1466850"/>
              <a:gd name="connsiteY61" fmla="*/ 578644 h 1200149"/>
              <a:gd name="connsiteX62" fmla="*/ 1426369 w 1466850"/>
              <a:gd name="connsiteY62" fmla="*/ 571500 h 1200149"/>
              <a:gd name="connsiteX63" fmla="*/ 1466850 w 1466850"/>
              <a:gd name="connsiteY63" fmla="*/ 552450 h 1200149"/>
              <a:gd name="connsiteX64" fmla="*/ 1443037 w 1466850"/>
              <a:gd name="connsiteY64" fmla="*/ 509587 h 1200149"/>
              <a:gd name="connsiteX65" fmla="*/ 1414462 w 1466850"/>
              <a:gd name="connsiteY65" fmla="*/ 464344 h 1200149"/>
              <a:gd name="connsiteX66" fmla="*/ 1388269 w 1466850"/>
              <a:gd name="connsiteY66" fmla="*/ 438150 h 1200149"/>
              <a:gd name="connsiteX67" fmla="*/ 1404937 w 1466850"/>
              <a:gd name="connsiteY67" fmla="*/ 400050 h 1200149"/>
              <a:gd name="connsiteX68" fmla="*/ 1404937 w 1466850"/>
              <a:gd name="connsiteY68" fmla="*/ 383381 h 1200149"/>
              <a:gd name="connsiteX69" fmla="*/ 1431131 w 1466850"/>
              <a:gd name="connsiteY69" fmla="*/ 338137 h 1200149"/>
              <a:gd name="connsiteX70" fmla="*/ 1419225 w 1466850"/>
              <a:gd name="connsiteY70" fmla="*/ 264319 h 1200149"/>
              <a:gd name="connsiteX71" fmla="*/ 1438275 w 1466850"/>
              <a:gd name="connsiteY71" fmla="*/ 202406 h 1200149"/>
              <a:gd name="connsiteX72" fmla="*/ 1435894 w 1466850"/>
              <a:gd name="connsiteY72" fmla="*/ 173831 h 1200149"/>
              <a:gd name="connsiteX73" fmla="*/ 1404937 w 1466850"/>
              <a:gd name="connsiteY73" fmla="*/ 164306 h 1200149"/>
              <a:gd name="connsiteX74" fmla="*/ 1364456 w 1466850"/>
              <a:gd name="connsiteY74" fmla="*/ 154781 h 1200149"/>
              <a:gd name="connsiteX75" fmla="*/ 1293019 w 1466850"/>
              <a:gd name="connsiteY75" fmla="*/ 154781 h 1200149"/>
              <a:gd name="connsiteX76" fmla="*/ 1233487 w 1466850"/>
              <a:gd name="connsiteY76" fmla="*/ 121444 h 1200149"/>
              <a:gd name="connsiteX77" fmla="*/ 1207294 w 1466850"/>
              <a:gd name="connsiteY77" fmla="*/ 114300 h 1200149"/>
              <a:gd name="connsiteX78" fmla="*/ 1188244 w 1466850"/>
              <a:gd name="connsiteY78" fmla="*/ 126206 h 1200149"/>
              <a:gd name="connsiteX79" fmla="*/ 1133475 w 1466850"/>
              <a:gd name="connsiteY79" fmla="*/ 188119 h 1200149"/>
              <a:gd name="connsiteX80" fmla="*/ 1116806 w 1466850"/>
              <a:gd name="connsiteY80" fmla="*/ 188119 h 1200149"/>
              <a:gd name="connsiteX81" fmla="*/ 1078706 w 1466850"/>
              <a:gd name="connsiteY81" fmla="*/ 142875 h 1200149"/>
              <a:gd name="connsiteX82" fmla="*/ 1054894 w 1466850"/>
              <a:gd name="connsiteY82" fmla="*/ 138112 h 1200149"/>
              <a:gd name="connsiteX83" fmla="*/ 997744 w 1466850"/>
              <a:gd name="connsiteY83" fmla="*/ 157162 h 1200149"/>
              <a:gd name="connsiteX84" fmla="*/ 973931 w 1466850"/>
              <a:gd name="connsiteY84" fmla="*/ 178594 h 1200149"/>
              <a:gd name="connsiteX85" fmla="*/ 928687 w 1466850"/>
              <a:gd name="connsiteY85" fmla="*/ 173831 h 1200149"/>
              <a:gd name="connsiteX86" fmla="*/ 878681 w 1466850"/>
              <a:gd name="connsiteY86" fmla="*/ 164306 h 1200149"/>
              <a:gd name="connsiteX87" fmla="*/ 864394 w 1466850"/>
              <a:gd name="connsiteY87" fmla="*/ 83344 h 1200149"/>
              <a:gd name="connsiteX88" fmla="*/ 845344 w 1466850"/>
              <a:gd name="connsiteY88" fmla="*/ 69056 h 1200149"/>
              <a:gd name="connsiteX89" fmla="*/ 747712 w 1466850"/>
              <a:gd name="connsiteY89" fmla="*/ 119062 h 1200149"/>
              <a:gd name="connsiteX90" fmla="*/ 721519 w 1466850"/>
              <a:gd name="connsiteY90" fmla="*/ 140494 h 1200149"/>
              <a:gd name="connsiteX91" fmla="*/ 709612 w 1466850"/>
              <a:gd name="connsiteY91" fmla="*/ 190500 h 1200149"/>
              <a:gd name="connsiteX92" fmla="*/ 707231 w 1466850"/>
              <a:gd name="connsiteY92" fmla="*/ 195262 h 1200149"/>
              <a:gd name="connsiteX93" fmla="*/ 654844 w 1466850"/>
              <a:gd name="connsiteY93" fmla="*/ 190500 h 1200149"/>
              <a:gd name="connsiteX94" fmla="*/ 633412 w 1466850"/>
              <a:gd name="connsiteY94" fmla="*/ 180975 h 1200149"/>
              <a:gd name="connsiteX95" fmla="*/ 614362 w 1466850"/>
              <a:gd name="connsiteY95" fmla="*/ 142875 h 1200149"/>
              <a:gd name="connsiteX96" fmla="*/ 590550 w 1466850"/>
              <a:gd name="connsiteY96" fmla="*/ 130969 h 1200149"/>
              <a:gd name="connsiteX97" fmla="*/ 540544 w 1466850"/>
              <a:gd name="connsiteY97" fmla="*/ 161925 h 1200149"/>
              <a:gd name="connsiteX98" fmla="*/ 507206 w 1466850"/>
              <a:gd name="connsiteY98" fmla="*/ 154781 h 1200149"/>
              <a:gd name="connsiteX99" fmla="*/ 495300 w 1466850"/>
              <a:gd name="connsiteY99" fmla="*/ 123825 h 1200149"/>
              <a:gd name="connsiteX100" fmla="*/ 490537 w 1466850"/>
              <a:gd name="connsiteY100" fmla="*/ 114300 h 1200149"/>
              <a:gd name="connsiteX101" fmla="*/ 431006 w 1466850"/>
              <a:gd name="connsiteY101" fmla="*/ 97631 h 1200149"/>
              <a:gd name="connsiteX102" fmla="*/ 442912 w 1466850"/>
              <a:gd name="connsiteY102" fmla="*/ 33337 h 1200149"/>
              <a:gd name="connsiteX103" fmla="*/ 423862 w 1466850"/>
              <a:gd name="connsiteY103" fmla="*/ 19050 h 1200149"/>
              <a:gd name="connsiteX104" fmla="*/ 335756 w 1466850"/>
              <a:gd name="connsiteY104" fmla="*/ 0 h 1200149"/>
              <a:gd name="connsiteX105" fmla="*/ 302419 w 1466850"/>
              <a:gd name="connsiteY105" fmla="*/ 35719 h 1200149"/>
              <a:gd name="connsiteX106" fmla="*/ 266700 w 1466850"/>
              <a:gd name="connsiteY106" fmla="*/ 50006 h 1200149"/>
              <a:gd name="connsiteX107" fmla="*/ 271462 w 1466850"/>
              <a:gd name="connsiteY107" fmla="*/ 95250 h 1200149"/>
              <a:gd name="connsiteX108" fmla="*/ 316706 w 1466850"/>
              <a:gd name="connsiteY108" fmla="*/ 121444 h 1200149"/>
              <a:gd name="connsiteX109" fmla="*/ 302419 w 1466850"/>
              <a:gd name="connsiteY109" fmla="*/ 145256 h 1200149"/>
              <a:gd name="connsiteX110" fmla="*/ 247650 w 1466850"/>
              <a:gd name="connsiteY110" fmla="*/ 159544 h 1200149"/>
              <a:gd name="connsiteX111" fmla="*/ 214312 w 1466850"/>
              <a:gd name="connsiteY111" fmla="*/ 216694 h 1200149"/>
              <a:gd name="connsiteX112" fmla="*/ 183356 w 1466850"/>
              <a:gd name="connsiteY112" fmla="*/ 221456 h 1200149"/>
              <a:gd name="connsiteX113" fmla="*/ 183356 w 1466850"/>
              <a:gd name="connsiteY113" fmla="*/ 254794 h 1200149"/>
              <a:gd name="connsiteX114" fmla="*/ 161925 w 1466850"/>
              <a:gd name="connsiteY114" fmla="*/ 304800 h 1200149"/>
              <a:gd name="connsiteX115" fmla="*/ 140494 w 1466850"/>
              <a:gd name="connsiteY115" fmla="*/ 323850 h 1200149"/>
              <a:gd name="connsiteX116" fmla="*/ 71439 w 1466850"/>
              <a:gd name="connsiteY116" fmla="*/ 300039 h 1200149"/>
              <a:gd name="connsiteX117" fmla="*/ 59530 w 1466850"/>
              <a:gd name="connsiteY117" fmla="*/ 302418 h 1200149"/>
              <a:gd name="connsiteX118" fmla="*/ 30956 w 1466850"/>
              <a:gd name="connsiteY118" fmla="*/ 295274 h 1200149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185737 w 1466850"/>
              <a:gd name="connsiteY16" fmla="*/ 1173956 h 1200149"/>
              <a:gd name="connsiteX17" fmla="*/ 242887 w 1466850"/>
              <a:gd name="connsiteY17" fmla="*/ 1092994 h 1200149"/>
              <a:gd name="connsiteX18" fmla="*/ 238125 w 1466850"/>
              <a:gd name="connsiteY18" fmla="*/ 1045369 h 1200149"/>
              <a:gd name="connsiteX19" fmla="*/ 230981 w 1466850"/>
              <a:gd name="connsiteY19" fmla="*/ 1035844 h 1200149"/>
              <a:gd name="connsiteX20" fmla="*/ 252412 w 1466850"/>
              <a:gd name="connsiteY20" fmla="*/ 1019175 h 1200149"/>
              <a:gd name="connsiteX21" fmla="*/ 314325 w 1466850"/>
              <a:gd name="connsiteY21" fmla="*/ 995362 h 1200149"/>
              <a:gd name="connsiteX22" fmla="*/ 311944 w 1466850"/>
              <a:gd name="connsiteY22" fmla="*/ 959644 h 1200149"/>
              <a:gd name="connsiteX23" fmla="*/ 326231 w 1466850"/>
              <a:gd name="connsiteY23" fmla="*/ 942975 h 1200149"/>
              <a:gd name="connsiteX24" fmla="*/ 452437 w 1466850"/>
              <a:gd name="connsiteY24" fmla="*/ 950119 h 1200149"/>
              <a:gd name="connsiteX25" fmla="*/ 464344 w 1466850"/>
              <a:gd name="connsiteY25" fmla="*/ 933450 h 1200149"/>
              <a:gd name="connsiteX26" fmla="*/ 476250 w 1466850"/>
              <a:gd name="connsiteY26" fmla="*/ 883444 h 1200149"/>
              <a:gd name="connsiteX27" fmla="*/ 488156 w 1466850"/>
              <a:gd name="connsiteY27" fmla="*/ 857250 h 1200149"/>
              <a:gd name="connsiteX28" fmla="*/ 526256 w 1466850"/>
              <a:gd name="connsiteY28" fmla="*/ 862012 h 1200149"/>
              <a:gd name="connsiteX29" fmla="*/ 545306 w 1466850"/>
              <a:gd name="connsiteY29" fmla="*/ 909637 h 1200149"/>
              <a:gd name="connsiteX30" fmla="*/ 566737 w 1466850"/>
              <a:gd name="connsiteY30" fmla="*/ 881062 h 1200149"/>
              <a:gd name="connsiteX31" fmla="*/ 621506 w 1466850"/>
              <a:gd name="connsiteY31" fmla="*/ 845344 h 1200149"/>
              <a:gd name="connsiteX32" fmla="*/ 709612 w 1466850"/>
              <a:gd name="connsiteY32" fmla="*/ 814387 h 1200149"/>
              <a:gd name="connsiteX33" fmla="*/ 716756 w 1466850"/>
              <a:gd name="connsiteY33" fmla="*/ 769144 h 1200149"/>
              <a:gd name="connsiteX34" fmla="*/ 742950 w 1466850"/>
              <a:gd name="connsiteY34" fmla="*/ 750094 h 1200149"/>
              <a:gd name="connsiteX35" fmla="*/ 785812 w 1466850"/>
              <a:gd name="connsiteY35" fmla="*/ 726281 h 1200149"/>
              <a:gd name="connsiteX36" fmla="*/ 800100 w 1466850"/>
              <a:gd name="connsiteY36" fmla="*/ 716756 h 1200149"/>
              <a:gd name="connsiteX37" fmla="*/ 862012 w 1466850"/>
              <a:gd name="connsiteY37" fmla="*/ 721519 h 1200149"/>
              <a:gd name="connsiteX38" fmla="*/ 883444 w 1466850"/>
              <a:gd name="connsiteY38" fmla="*/ 721519 h 1200149"/>
              <a:gd name="connsiteX39" fmla="*/ 892969 w 1466850"/>
              <a:gd name="connsiteY39" fmla="*/ 697706 h 1200149"/>
              <a:gd name="connsiteX40" fmla="*/ 892969 w 1466850"/>
              <a:gd name="connsiteY40" fmla="*/ 697706 h 1200149"/>
              <a:gd name="connsiteX41" fmla="*/ 921544 w 1466850"/>
              <a:gd name="connsiteY41" fmla="*/ 609600 h 1200149"/>
              <a:gd name="connsiteX42" fmla="*/ 909637 w 1466850"/>
              <a:gd name="connsiteY42" fmla="*/ 552450 h 1200149"/>
              <a:gd name="connsiteX43" fmla="*/ 928687 w 1466850"/>
              <a:gd name="connsiteY43" fmla="*/ 540544 h 1200149"/>
              <a:gd name="connsiteX44" fmla="*/ 973931 w 1466850"/>
              <a:gd name="connsiteY44" fmla="*/ 535781 h 1200149"/>
              <a:gd name="connsiteX45" fmla="*/ 1014412 w 1466850"/>
              <a:gd name="connsiteY45" fmla="*/ 447675 h 1200149"/>
              <a:gd name="connsiteX46" fmla="*/ 1038225 w 1466850"/>
              <a:gd name="connsiteY46" fmla="*/ 445294 h 1200149"/>
              <a:gd name="connsiteX47" fmla="*/ 1073944 w 1466850"/>
              <a:gd name="connsiteY47" fmla="*/ 476250 h 1200149"/>
              <a:gd name="connsiteX48" fmla="*/ 1112044 w 1466850"/>
              <a:gd name="connsiteY48" fmla="*/ 514350 h 1200149"/>
              <a:gd name="connsiteX49" fmla="*/ 1171575 w 1466850"/>
              <a:gd name="connsiteY49" fmla="*/ 540544 h 1200149"/>
              <a:gd name="connsiteX50" fmla="*/ 1219200 w 1466850"/>
              <a:gd name="connsiteY50" fmla="*/ 521494 h 1200149"/>
              <a:gd name="connsiteX51" fmla="*/ 1245394 w 1466850"/>
              <a:gd name="connsiteY51" fmla="*/ 502444 h 1200149"/>
              <a:gd name="connsiteX52" fmla="*/ 1278731 w 1466850"/>
              <a:gd name="connsiteY52" fmla="*/ 511969 h 1200149"/>
              <a:gd name="connsiteX53" fmla="*/ 1295400 w 1466850"/>
              <a:gd name="connsiteY53" fmla="*/ 531019 h 1200149"/>
              <a:gd name="connsiteX54" fmla="*/ 1273969 w 1466850"/>
              <a:gd name="connsiteY54" fmla="*/ 573881 h 1200149"/>
              <a:gd name="connsiteX55" fmla="*/ 1271587 w 1466850"/>
              <a:gd name="connsiteY55" fmla="*/ 602456 h 1200149"/>
              <a:gd name="connsiteX56" fmla="*/ 1285875 w 1466850"/>
              <a:gd name="connsiteY56" fmla="*/ 611981 h 1200149"/>
              <a:gd name="connsiteX57" fmla="*/ 1300162 w 1466850"/>
              <a:gd name="connsiteY57" fmla="*/ 628650 h 1200149"/>
              <a:gd name="connsiteX58" fmla="*/ 1321594 w 1466850"/>
              <a:gd name="connsiteY58" fmla="*/ 666750 h 1200149"/>
              <a:gd name="connsiteX59" fmla="*/ 1347787 w 1466850"/>
              <a:gd name="connsiteY59" fmla="*/ 681037 h 1200149"/>
              <a:gd name="connsiteX60" fmla="*/ 1371600 w 1466850"/>
              <a:gd name="connsiteY60" fmla="*/ 681037 h 1200149"/>
              <a:gd name="connsiteX61" fmla="*/ 1376362 w 1466850"/>
              <a:gd name="connsiteY61" fmla="*/ 628650 h 1200149"/>
              <a:gd name="connsiteX62" fmla="*/ 1395412 w 1466850"/>
              <a:gd name="connsiteY62" fmla="*/ 578644 h 1200149"/>
              <a:gd name="connsiteX63" fmla="*/ 1426369 w 1466850"/>
              <a:gd name="connsiteY63" fmla="*/ 571500 h 1200149"/>
              <a:gd name="connsiteX64" fmla="*/ 1466850 w 1466850"/>
              <a:gd name="connsiteY64" fmla="*/ 552450 h 1200149"/>
              <a:gd name="connsiteX65" fmla="*/ 1443037 w 1466850"/>
              <a:gd name="connsiteY65" fmla="*/ 509587 h 1200149"/>
              <a:gd name="connsiteX66" fmla="*/ 1414462 w 1466850"/>
              <a:gd name="connsiteY66" fmla="*/ 464344 h 1200149"/>
              <a:gd name="connsiteX67" fmla="*/ 1388269 w 1466850"/>
              <a:gd name="connsiteY67" fmla="*/ 438150 h 1200149"/>
              <a:gd name="connsiteX68" fmla="*/ 1404937 w 1466850"/>
              <a:gd name="connsiteY68" fmla="*/ 400050 h 1200149"/>
              <a:gd name="connsiteX69" fmla="*/ 1404937 w 1466850"/>
              <a:gd name="connsiteY69" fmla="*/ 383381 h 1200149"/>
              <a:gd name="connsiteX70" fmla="*/ 1431131 w 1466850"/>
              <a:gd name="connsiteY70" fmla="*/ 338137 h 1200149"/>
              <a:gd name="connsiteX71" fmla="*/ 1419225 w 1466850"/>
              <a:gd name="connsiteY71" fmla="*/ 264319 h 1200149"/>
              <a:gd name="connsiteX72" fmla="*/ 1438275 w 1466850"/>
              <a:gd name="connsiteY72" fmla="*/ 202406 h 1200149"/>
              <a:gd name="connsiteX73" fmla="*/ 1435894 w 1466850"/>
              <a:gd name="connsiteY73" fmla="*/ 173831 h 1200149"/>
              <a:gd name="connsiteX74" fmla="*/ 1404937 w 1466850"/>
              <a:gd name="connsiteY74" fmla="*/ 164306 h 1200149"/>
              <a:gd name="connsiteX75" fmla="*/ 1364456 w 1466850"/>
              <a:gd name="connsiteY75" fmla="*/ 154781 h 1200149"/>
              <a:gd name="connsiteX76" fmla="*/ 1293019 w 1466850"/>
              <a:gd name="connsiteY76" fmla="*/ 154781 h 1200149"/>
              <a:gd name="connsiteX77" fmla="*/ 1233487 w 1466850"/>
              <a:gd name="connsiteY77" fmla="*/ 121444 h 1200149"/>
              <a:gd name="connsiteX78" fmla="*/ 1207294 w 1466850"/>
              <a:gd name="connsiteY78" fmla="*/ 114300 h 1200149"/>
              <a:gd name="connsiteX79" fmla="*/ 1188244 w 1466850"/>
              <a:gd name="connsiteY79" fmla="*/ 126206 h 1200149"/>
              <a:gd name="connsiteX80" fmla="*/ 1133475 w 1466850"/>
              <a:gd name="connsiteY80" fmla="*/ 188119 h 1200149"/>
              <a:gd name="connsiteX81" fmla="*/ 1116806 w 1466850"/>
              <a:gd name="connsiteY81" fmla="*/ 188119 h 1200149"/>
              <a:gd name="connsiteX82" fmla="*/ 1078706 w 1466850"/>
              <a:gd name="connsiteY82" fmla="*/ 142875 h 1200149"/>
              <a:gd name="connsiteX83" fmla="*/ 1054894 w 1466850"/>
              <a:gd name="connsiteY83" fmla="*/ 138112 h 1200149"/>
              <a:gd name="connsiteX84" fmla="*/ 997744 w 1466850"/>
              <a:gd name="connsiteY84" fmla="*/ 157162 h 1200149"/>
              <a:gd name="connsiteX85" fmla="*/ 973931 w 1466850"/>
              <a:gd name="connsiteY85" fmla="*/ 178594 h 1200149"/>
              <a:gd name="connsiteX86" fmla="*/ 928687 w 1466850"/>
              <a:gd name="connsiteY86" fmla="*/ 173831 h 1200149"/>
              <a:gd name="connsiteX87" fmla="*/ 878681 w 1466850"/>
              <a:gd name="connsiteY87" fmla="*/ 164306 h 1200149"/>
              <a:gd name="connsiteX88" fmla="*/ 864394 w 1466850"/>
              <a:gd name="connsiteY88" fmla="*/ 83344 h 1200149"/>
              <a:gd name="connsiteX89" fmla="*/ 845344 w 1466850"/>
              <a:gd name="connsiteY89" fmla="*/ 69056 h 1200149"/>
              <a:gd name="connsiteX90" fmla="*/ 747712 w 1466850"/>
              <a:gd name="connsiteY90" fmla="*/ 119062 h 1200149"/>
              <a:gd name="connsiteX91" fmla="*/ 721519 w 1466850"/>
              <a:gd name="connsiteY91" fmla="*/ 140494 h 1200149"/>
              <a:gd name="connsiteX92" fmla="*/ 709612 w 1466850"/>
              <a:gd name="connsiteY92" fmla="*/ 190500 h 1200149"/>
              <a:gd name="connsiteX93" fmla="*/ 707231 w 1466850"/>
              <a:gd name="connsiteY93" fmla="*/ 195262 h 1200149"/>
              <a:gd name="connsiteX94" fmla="*/ 654844 w 1466850"/>
              <a:gd name="connsiteY94" fmla="*/ 190500 h 1200149"/>
              <a:gd name="connsiteX95" fmla="*/ 633412 w 1466850"/>
              <a:gd name="connsiteY95" fmla="*/ 180975 h 1200149"/>
              <a:gd name="connsiteX96" fmla="*/ 614362 w 1466850"/>
              <a:gd name="connsiteY96" fmla="*/ 142875 h 1200149"/>
              <a:gd name="connsiteX97" fmla="*/ 590550 w 1466850"/>
              <a:gd name="connsiteY97" fmla="*/ 130969 h 1200149"/>
              <a:gd name="connsiteX98" fmla="*/ 540544 w 1466850"/>
              <a:gd name="connsiteY98" fmla="*/ 161925 h 1200149"/>
              <a:gd name="connsiteX99" fmla="*/ 507206 w 1466850"/>
              <a:gd name="connsiteY99" fmla="*/ 154781 h 1200149"/>
              <a:gd name="connsiteX100" fmla="*/ 495300 w 1466850"/>
              <a:gd name="connsiteY100" fmla="*/ 123825 h 1200149"/>
              <a:gd name="connsiteX101" fmla="*/ 490537 w 1466850"/>
              <a:gd name="connsiteY101" fmla="*/ 114300 h 1200149"/>
              <a:gd name="connsiteX102" fmla="*/ 431006 w 1466850"/>
              <a:gd name="connsiteY102" fmla="*/ 97631 h 1200149"/>
              <a:gd name="connsiteX103" fmla="*/ 442912 w 1466850"/>
              <a:gd name="connsiteY103" fmla="*/ 33337 h 1200149"/>
              <a:gd name="connsiteX104" fmla="*/ 423862 w 1466850"/>
              <a:gd name="connsiteY104" fmla="*/ 19050 h 1200149"/>
              <a:gd name="connsiteX105" fmla="*/ 335756 w 1466850"/>
              <a:gd name="connsiteY105" fmla="*/ 0 h 1200149"/>
              <a:gd name="connsiteX106" fmla="*/ 302419 w 1466850"/>
              <a:gd name="connsiteY106" fmla="*/ 35719 h 1200149"/>
              <a:gd name="connsiteX107" fmla="*/ 266700 w 1466850"/>
              <a:gd name="connsiteY107" fmla="*/ 50006 h 1200149"/>
              <a:gd name="connsiteX108" fmla="*/ 271462 w 1466850"/>
              <a:gd name="connsiteY108" fmla="*/ 95250 h 1200149"/>
              <a:gd name="connsiteX109" fmla="*/ 316706 w 1466850"/>
              <a:gd name="connsiteY109" fmla="*/ 121444 h 1200149"/>
              <a:gd name="connsiteX110" fmla="*/ 302419 w 1466850"/>
              <a:gd name="connsiteY110" fmla="*/ 145256 h 1200149"/>
              <a:gd name="connsiteX111" fmla="*/ 247650 w 1466850"/>
              <a:gd name="connsiteY111" fmla="*/ 159544 h 1200149"/>
              <a:gd name="connsiteX112" fmla="*/ 214312 w 1466850"/>
              <a:gd name="connsiteY112" fmla="*/ 216694 h 1200149"/>
              <a:gd name="connsiteX113" fmla="*/ 183356 w 1466850"/>
              <a:gd name="connsiteY113" fmla="*/ 221456 h 1200149"/>
              <a:gd name="connsiteX114" fmla="*/ 183356 w 1466850"/>
              <a:gd name="connsiteY114" fmla="*/ 254794 h 1200149"/>
              <a:gd name="connsiteX115" fmla="*/ 161925 w 1466850"/>
              <a:gd name="connsiteY115" fmla="*/ 304800 h 1200149"/>
              <a:gd name="connsiteX116" fmla="*/ 140494 w 1466850"/>
              <a:gd name="connsiteY116" fmla="*/ 323850 h 1200149"/>
              <a:gd name="connsiteX117" fmla="*/ 71439 w 1466850"/>
              <a:gd name="connsiteY117" fmla="*/ 300039 h 1200149"/>
              <a:gd name="connsiteX118" fmla="*/ 59530 w 1466850"/>
              <a:gd name="connsiteY118" fmla="*/ 302418 h 1200149"/>
              <a:gd name="connsiteX119" fmla="*/ 30956 w 1466850"/>
              <a:gd name="connsiteY119" fmla="*/ 295274 h 1200149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42887 w 1466850"/>
              <a:gd name="connsiteY17" fmla="*/ 1092994 h 1209675"/>
              <a:gd name="connsiteX18" fmla="*/ 238125 w 1466850"/>
              <a:gd name="connsiteY18" fmla="*/ 1045369 h 1209675"/>
              <a:gd name="connsiteX19" fmla="*/ 230981 w 1466850"/>
              <a:gd name="connsiteY19" fmla="*/ 1035844 h 1209675"/>
              <a:gd name="connsiteX20" fmla="*/ 252412 w 1466850"/>
              <a:gd name="connsiteY20" fmla="*/ 1019175 h 1209675"/>
              <a:gd name="connsiteX21" fmla="*/ 314325 w 1466850"/>
              <a:gd name="connsiteY21" fmla="*/ 995362 h 1209675"/>
              <a:gd name="connsiteX22" fmla="*/ 311944 w 1466850"/>
              <a:gd name="connsiteY22" fmla="*/ 959644 h 1209675"/>
              <a:gd name="connsiteX23" fmla="*/ 326231 w 1466850"/>
              <a:gd name="connsiteY23" fmla="*/ 942975 h 1209675"/>
              <a:gd name="connsiteX24" fmla="*/ 452437 w 1466850"/>
              <a:gd name="connsiteY24" fmla="*/ 950119 h 1209675"/>
              <a:gd name="connsiteX25" fmla="*/ 464344 w 1466850"/>
              <a:gd name="connsiteY25" fmla="*/ 933450 h 1209675"/>
              <a:gd name="connsiteX26" fmla="*/ 476250 w 1466850"/>
              <a:gd name="connsiteY26" fmla="*/ 883444 h 1209675"/>
              <a:gd name="connsiteX27" fmla="*/ 488156 w 1466850"/>
              <a:gd name="connsiteY27" fmla="*/ 857250 h 1209675"/>
              <a:gd name="connsiteX28" fmla="*/ 526256 w 1466850"/>
              <a:gd name="connsiteY28" fmla="*/ 862012 h 1209675"/>
              <a:gd name="connsiteX29" fmla="*/ 545306 w 1466850"/>
              <a:gd name="connsiteY29" fmla="*/ 909637 h 1209675"/>
              <a:gd name="connsiteX30" fmla="*/ 566737 w 1466850"/>
              <a:gd name="connsiteY30" fmla="*/ 881062 h 1209675"/>
              <a:gd name="connsiteX31" fmla="*/ 621506 w 1466850"/>
              <a:gd name="connsiteY31" fmla="*/ 845344 h 1209675"/>
              <a:gd name="connsiteX32" fmla="*/ 709612 w 1466850"/>
              <a:gd name="connsiteY32" fmla="*/ 814387 h 1209675"/>
              <a:gd name="connsiteX33" fmla="*/ 716756 w 1466850"/>
              <a:gd name="connsiteY33" fmla="*/ 769144 h 1209675"/>
              <a:gd name="connsiteX34" fmla="*/ 742950 w 1466850"/>
              <a:gd name="connsiteY34" fmla="*/ 750094 h 1209675"/>
              <a:gd name="connsiteX35" fmla="*/ 785812 w 1466850"/>
              <a:gd name="connsiteY35" fmla="*/ 726281 h 1209675"/>
              <a:gd name="connsiteX36" fmla="*/ 800100 w 1466850"/>
              <a:gd name="connsiteY36" fmla="*/ 716756 h 1209675"/>
              <a:gd name="connsiteX37" fmla="*/ 862012 w 1466850"/>
              <a:gd name="connsiteY37" fmla="*/ 721519 h 1209675"/>
              <a:gd name="connsiteX38" fmla="*/ 883444 w 1466850"/>
              <a:gd name="connsiteY38" fmla="*/ 721519 h 1209675"/>
              <a:gd name="connsiteX39" fmla="*/ 892969 w 1466850"/>
              <a:gd name="connsiteY39" fmla="*/ 697706 h 1209675"/>
              <a:gd name="connsiteX40" fmla="*/ 892969 w 1466850"/>
              <a:gd name="connsiteY40" fmla="*/ 697706 h 1209675"/>
              <a:gd name="connsiteX41" fmla="*/ 921544 w 1466850"/>
              <a:gd name="connsiteY41" fmla="*/ 609600 h 1209675"/>
              <a:gd name="connsiteX42" fmla="*/ 909637 w 1466850"/>
              <a:gd name="connsiteY42" fmla="*/ 552450 h 1209675"/>
              <a:gd name="connsiteX43" fmla="*/ 928687 w 1466850"/>
              <a:gd name="connsiteY43" fmla="*/ 540544 h 1209675"/>
              <a:gd name="connsiteX44" fmla="*/ 973931 w 1466850"/>
              <a:gd name="connsiteY44" fmla="*/ 535781 h 1209675"/>
              <a:gd name="connsiteX45" fmla="*/ 1014412 w 1466850"/>
              <a:gd name="connsiteY45" fmla="*/ 447675 h 1209675"/>
              <a:gd name="connsiteX46" fmla="*/ 1038225 w 1466850"/>
              <a:gd name="connsiteY46" fmla="*/ 445294 h 1209675"/>
              <a:gd name="connsiteX47" fmla="*/ 1073944 w 1466850"/>
              <a:gd name="connsiteY47" fmla="*/ 476250 h 1209675"/>
              <a:gd name="connsiteX48" fmla="*/ 1112044 w 1466850"/>
              <a:gd name="connsiteY48" fmla="*/ 514350 h 1209675"/>
              <a:gd name="connsiteX49" fmla="*/ 1171575 w 1466850"/>
              <a:gd name="connsiteY49" fmla="*/ 540544 h 1209675"/>
              <a:gd name="connsiteX50" fmla="*/ 1219200 w 1466850"/>
              <a:gd name="connsiteY50" fmla="*/ 521494 h 1209675"/>
              <a:gd name="connsiteX51" fmla="*/ 1245394 w 1466850"/>
              <a:gd name="connsiteY51" fmla="*/ 502444 h 1209675"/>
              <a:gd name="connsiteX52" fmla="*/ 1278731 w 1466850"/>
              <a:gd name="connsiteY52" fmla="*/ 511969 h 1209675"/>
              <a:gd name="connsiteX53" fmla="*/ 1295400 w 1466850"/>
              <a:gd name="connsiteY53" fmla="*/ 531019 h 1209675"/>
              <a:gd name="connsiteX54" fmla="*/ 1273969 w 1466850"/>
              <a:gd name="connsiteY54" fmla="*/ 573881 h 1209675"/>
              <a:gd name="connsiteX55" fmla="*/ 1271587 w 1466850"/>
              <a:gd name="connsiteY55" fmla="*/ 602456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19075 w 1466850"/>
              <a:gd name="connsiteY17" fmla="*/ 11501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59544 w 1466850"/>
              <a:gd name="connsiteY17" fmla="*/ 11120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466850" h="1209675">
                <a:moveTo>
                  <a:pt x="30956" y="295274"/>
                </a:moveTo>
                <a:lnTo>
                  <a:pt x="19050" y="381000"/>
                </a:lnTo>
                <a:lnTo>
                  <a:pt x="19050" y="397669"/>
                </a:lnTo>
                <a:lnTo>
                  <a:pt x="0" y="459581"/>
                </a:lnTo>
                <a:lnTo>
                  <a:pt x="7144" y="497681"/>
                </a:lnTo>
                <a:lnTo>
                  <a:pt x="9525" y="535781"/>
                </a:lnTo>
                <a:lnTo>
                  <a:pt x="19050" y="583406"/>
                </a:lnTo>
                <a:lnTo>
                  <a:pt x="23812" y="688181"/>
                </a:lnTo>
                <a:lnTo>
                  <a:pt x="35719" y="747712"/>
                </a:lnTo>
                <a:lnTo>
                  <a:pt x="40481" y="778669"/>
                </a:lnTo>
                <a:lnTo>
                  <a:pt x="47625" y="831056"/>
                </a:lnTo>
                <a:lnTo>
                  <a:pt x="38100" y="919162"/>
                </a:lnTo>
                <a:lnTo>
                  <a:pt x="78581" y="1028700"/>
                </a:lnTo>
                <a:lnTo>
                  <a:pt x="71437" y="1095375"/>
                </a:lnTo>
                <a:lnTo>
                  <a:pt x="88106" y="1164431"/>
                </a:lnTo>
                <a:lnTo>
                  <a:pt x="166687" y="1200149"/>
                </a:lnTo>
                <a:lnTo>
                  <a:pt x="202406" y="1209675"/>
                </a:lnTo>
                <a:lnTo>
                  <a:pt x="188119" y="1145381"/>
                </a:lnTo>
                <a:cubicBezTo>
                  <a:pt x="211137" y="1135063"/>
                  <a:pt x="224631" y="1110456"/>
                  <a:pt x="242887" y="1092994"/>
                </a:cubicBezTo>
                <a:lnTo>
                  <a:pt x="238125" y="1045369"/>
                </a:lnTo>
                <a:lnTo>
                  <a:pt x="230981" y="1035844"/>
                </a:lnTo>
                <a:lnTo>
                  <a:pt x="252412" y="1019175"/>
                </a:lnTo>
                <a:lnTo>
                  <a:pt x="314325" y="995362"/>
                </a:lnTo>
                <a:lnTo>
                  <a:pt x="311944" y="959644"/>
                </a:lnTo>
                <a:lnTo>
                  <a:pt x="326231" y="942975"/>
                </a:lnTo>
                <a:lnTo>
                  <a:pt x="452437" y="950119"/>
                </a:lnTo>
                <a:lnTo>
                  <a:pt x="464344" y="933450"/>
                </a:lnTo>
                <a:lnTo>
                  <a:pt x="476250" y="883444"/>
                </a:lnTo>
                <a:lnTo>
                  <a:pt x="488156" y="857250"/>
                </a:lnTo>
                <a:lnTo>
                  <a:pt x="526256" y="862012"/>
                </a:lnTo>
                <a:lnTo>
                  <a:pt x="545306" y="909637"/>
                </a:lnTo>
                <a:lnTo>
                  <a:pt x="566737" y="881062"/>
                </a:lnTo>
                <a:lnTo>
                  <a:pt x="621506" y="845344"/>
                </a:lnTo>
                <a:lnTo>
                  <a:pt x="709612" y="814387"/>
                </a:lnTo>
                <a:lnTo>
                  <a:pt x="716756" y="769144"/>
                </a:lnTo>
                <a:lnTo>
                  <a:pt x="742950" y="750094"/>
                </a:lnTo>
                <a:lnTo>
                  <a:pt x="785812" y="726281"/>
                </a:lnTo>
                <a:lnTo>
                  <a:pt x="800100" y="716756"/>
                </a:lnTo>
                <a:lnTo>
                  <a:pt x="862012" y="721519"/>
                </a:lnTo>
                <a:lnTo>
                  <a:pt x="883444" y="721519"/>
                </a:lnTo>
                <a:lnTo>
                  <a:pt x="892969" y="697706"/>
                </a:lnTo>
                <a:lnTo>
                  <a:pt x="892969" y="697706"/>
                </a:lnTo>
                <a:lnTo>
                  <a:pt x="921544" y="609600"/>
                </a:lnTo>
                <a:lnTo>
                  <a:pt x="909637" y="552450"/>
                </a:lnTo>
                <a:lnTo>
                  <a:pt x="928687" y="540544"/>
                </a:lnTo>
                <a:lnTo>
                  <a:pt x="973931" y="535781"/>
                </a:lnTo>
                <a:lnTo>
                  <a:pt x="1014412" y="447675"/>
                </a:lnTo>
                <a:lnTo>
                  <a:pt x="1038225" y="445294"/>
                </a:lnTo>
                <a:lnTo>
                  <a:pt x="1073944" y="476250"/>
                </a:lnTo>
                <a:lnTo>
                  <a:pt x="1112044" y="514350"/>
                </a:lnTo>
                <a:lnTo>
                  <a:pt x="1171575" y="540544"/>
                </a:lnTo>
                <a:lnTo>
                  <a:pt x="1219200" y="521494"/>
                </a:lnTo>
                <a:lnTo>
                  <a:pt x="1245394" y="502444"/>
                </a:lnTo>
                <a:lnTo>
                  <a:pt x="1278731" y="511969"/>
                </a:lnTo>
                <a:lnTo>
                  <a:pt x="1295400" y="531019"/>
                </a:lnTo>
                <a:lnTo>
                  <a:pt x="1273969" y="573881"/>
                </a:lnTo>
                <a:lnTo>
                  <a:pt x="1285875" y="611981"/>
                </a:lnTo>
                <a:lnTo>
                  <a:pt x="1300162" y="628650"/>
                </a:lnTo>
                <a:lnTo>
                  <a:pt x="1321594" y="666750"/>
                </a:lnTo>
                <a:lnTo>
                  <a:pt x="1347787" y="681037"/>
                </a:lnTo>
                <a:lnTo>
                  <a:pt x="1371600" y="681037"/>
                </a:lnTo>
                <a:lnTo>
                  <a:pt x="1376362" y="628650"/>
                </a:lnTo>
                <a:lnTo>
                  <a:pt x="1395412" y="578644"/>
                </a:lnTo>
                <a:lnTo>
                  <a:pt x="1426369" y="571500"/>
                </a:lnTo>
                <a:lnTo>
                  <a:pt x="1466850" y="552450"/>
                </a:lnTo>
                <a:lnTo>
                  <a:pt x="1443037" y="509587"/>
                </a:lnTo>
                <a:lnTo>
                  <a:pt x="1414462" y="464344"/>
                </a:lnTo>
                <a:lnTo>
                  <a:pt x="1388269" y="438150"/>
                </a:lnTo>
                <a:lnTo>
                  <a:pt x="1404937" y="400050"/>
                </a:lnTo>
                <a:lnTo>
                  <a:pt x="1404937" y="383381"/>
                </a:lnTo>
                <a:lnTo>
                  <a:pt x="1431131" y="338137"/>
                </a:lnTo>
                <a:lnTo>
                  <a:pt x="1419225" y="264319"/>
                </a:lnTo>
                <a:lnTo>
                  <a:pt x="1438275" y="202406"/>
                </a:lnTo>
                <a:lnTo>
                  <a:pt x="1435894" y="173831"/>
                </a:lnTo>
                <a:lnTo>
                  <a:pt x="1404937" y="164306"/>
                </a:lnTo>
                <a:lnTo>
                  <a:pt x="1364456" y="154781"/>
                </a:lnTo>
                <a:lnTo>
                  <a:pt x="1293019" y="154781"/>
                </a:lnTo>
                <a:lnTo>
                  <a:pt x="1233487" y="121444"/>
                </a:lnTo>
                <a:lnTo>
                  <a:pt x="1207294" y="114300"/>
                </a:lnTo>
                <a:lnTo>
                  <a:pt x="1188244" y="126206"/>
                </a:lnTo>
                <a:lnTo>
                  <a:pt x="1133475" y="188119"/>
                </a:lnTo>
                <a:lnTo>
                  <a:pt x="1116806" y="188119"/>
                </a:lnTo>
                <a:lnTo>
                  <a:pt x="1078706" y="142875"/>
                </a:lnTo>
                <a:lnTo>
                  <a:pt x="1054894" y="138112"/>
                </a:lnTo>
                <a:lnTo>
                  <a:pt x="997744" y="157162"/>
                </a:lnTo>
                <a:lnTo>
                  <a:pt x="973931" y="178594"/>
                </a:lnTo>
                <a:lnTo>
                  <a:pt x="928687" y="173831"/>
                </a:lnTo>
                <a:lnTo>
                  <a:pt x="878681" y="164306"/>
                </a:lnTo>
                <a:lnTo>
                  <a:pt x="864394" y="83344"/>
                </a:lnTo>
                <a:lnTo>
                  <a:pt x="845344" y="69056"/>
                </a:lnTo>
                <a:lnTo>
                  <a:pt x="747712" y="119062"/>
                </a:lnTo>
                <a:lnTo>
                  <a:pt x="721519" y="140494"/>
                </a:lnTo>
                <a:lnTo>
                  <a:pt x="709612" y="190500"/>
                </a:lnTo>
                <a:lnTo>
                  <a:pt x="707231" y="195262"/>
                </a:lnTo>
                <a:lnTo>
                  <a:pt x="654844" y="190500"/>
                </a:lnTo>
                <a:lnTo>
                  <a:pt x="633412" y="180975"/>
                </a:lnTo>
                <a:lnTo>
                  <a:pt x="614362" y="142875"/>
                </a:lnTo>
                <a:lnTo>
                  <a:pt x="590550" y="130969"/>
                </a:lnTo>
                <a:lnTo>
                  <a:pt x="540544" y="161925"/>
                </a:lnTo>
                <a:lnTo>
                  <a:pt x="507206" y="154781"/>
                </a:lnTo>
                <a:lnTo>
                  <a:pt x="495300" y="123825"/>
                </a:lnTo>
                <a:lnTo>
                  <a:pt x="490537" y="114300"/>
                </a:lnTo>
                <a:lnTo>
                  <a:pt x="431006" y="97631"/>
                </a:lnTo>
                <a:lnTo>
                  <a:pt x="442912" y="33337"/>
                </a:lnTo>
                <a:lnTo>
                  <a:pt x="423862" y="19050"/>
                </a:lnTo>
                <a:lnTo>
                  <a:pt x="335756" y="0"/>
                </a:lnTo>
                <a:lnTo>
                  <a:pt x="302419" y="35719"/>
                </a:lnTo>
                <a:lnTo>
                  <a:pt x="266700" y="50006"/>
                </a:lnTo>
                <a:lnTo>
                  <a:pt x="271462" y="95250"/>
                </a:lnTo>
                <a:lnTo>
                  <a:pt x="316706" y="121444"/>
                </a:lnTo>
                <a:lnTo>
                  <a:pt x="302419" y="145256"/>
                </a:lnTo>
                <a:lnTo>
                  <a:pt x="247650" y="159544"/>
                </a:lnTo>
                <a:lnTo>
                  <a:pt x="214312" y="216694"/>
                </a:lnTo>
                <a:lnTo>
                  <a:pt x="183356" y="221456"/>
                </a:lnTo>
                <a:lnTo>
                  <a:pt x="183356" y="254794"/>
                </a:lnTo>
                <a:lnTo>
                  <a:pt x="161925" y="304800"/>
                </a:lnTo>
                <a:lnTo>
                  <a:pt x="140494" y="323850"/>
                </a:lnTo>
                <a:lnTo>
                  <a:pt x="71439" y="300039"/>
                </a:lnTo>
                <a:lnTo>
                  <a:pt x="59530" y="302418"/>
                </a:lnTo>
                <a:lnTo>
                  <a:pt x="30956" y="29527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" name="Freeform 28"/>
          <p:cNvSpPr/>
          <p:nvPr/>
        </p:nvSpPr>
        <p:spPr>
          <a:xfrm>
            <a:off x="8265798" y="4611054"/>
            <a:ext cx="1562100" cy="1309687"/>
          </a:xfrm>
          <a:custGeom>
            <a:avLst/>
            <a:gdLst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28613 w 1562100"/>
              <a:gd name="connsiteY54" fmla="*/ 0 h 1126331"/>
              <a:gd name="connsiteX55" fmla="*/ 292894 w 1562100"/>
              <a:gd name="connsiteY55" fmla="*/ 102394 h 1126331"/>
              <a:gd name="connsiteX56" fmla="*/ 264319 w 1562100"/>
              <a:gd name="connsiteY56" fmla="*/ 109537 h 1126331"/>
              <a:gd name="connsiteX57" fmla="*/ 261938 w 1562100"/>
              <a:gd name="connsiteY57" fmla="*/ 123825 h 1126331"/>
              <a:gd name="connsiteX58" fmla="*/ 261938 w 1562100"/>
              <a:gd name="connsiteY58" fmla="*/ 157162 h 1126331"/>
              <a:gd name="connsiteX59" fmla="*/ 228600 w 1562100"/>
              <a:gd name="connsiteY59" fmla="*/ 200025 h 1126331"/>
              <a:gd name="connsiteX60" fmla="*/ 271463 w 1562100"/>
              <a:gd name="connsiteY60" fmla="*/ 216694 h 1126331"/>
              <a:gd name="connsiteX61" fmla="*/ 278606 w 1562100"/>
              <a:gd name="connsiteY61" fmla="*/ 235744 h 1126331"/>
              <a:gd name="connsiteX62" fmla="*/ 257175 w 1562100"/>
              <a:gd name="connsiteY62" fmla="*/ 271462 h 1126331"/>
              <a:gd name="connsiteX63" fmla="*/ 221456 w 1562100"/>
              <a:gd name="connsiteY63" fmla="*/ 280987 h 1126331"/>
              <a:gd name="connsiteX64" fmla="*/ 221456 w 1562100"/>
              <a:gd name="connsiteY64" fmla="*/ 321469 h 1126331"/>
              <a:gd name="connsiteX65" fmla="*/ 254794 w 1562100"/>
              <a:gd name="connsiteY65" fmla="*/ 359569 h 1126331"/>
              <a:gd name="connsiteX66" fmla="*/ 226219 w 1562100"/>
              <a:gd name="connsiteY66" fmla="*/ 423862 h 1126331"/>
              <a:gd name="connsiteX67" fmla="*/ 180975 w 1562100"/>
              <a:gd name="connsiteY67" fmla="*/ 452437 h 1126331"/>
              <a:gd name="connsiteX68" fmla="*/ 183356 w 1562100"/>
              <a:gd name="connsiteY68" fmla="*/ 469106 h 1126331"/>
              <a:gd name="connsiteX69" fmla="*/ 204788 w 1562100"/>
              <a:gd name="connsiteY69" fmla="*/ 478631 h 1126331"/>
              <a:gd name="connsiteX70" fmla="*/ 219075 w 1562100"/>
              <a:gd name="connsiteY70" fmla="*/ 488156 h 1126331"/>
              <a:gd name="connsiteX71" fmla="*/ 223838 w 1562100"/>
              <a:gd name="connsiteY71" fmla="*/ 507206 h 1126331"/>
              <a:gd name="connsiteX72" fmla="*/ 195263 w 1562100"/>
              <a:gd name="connsiteY72" fmla="*/ 533400 h 1126331"/>
              <a:gd name="connsiteX73" fmla="*/ 123825 w 1562100"/>
              <a:gd name="connsiteY73" fmla="*/ 578644 h 1126331"/>
              <a:gd name="connsiteX74" fmla="*/ 123825 w 1562100"/>
              <a:gd name="connsiteY74" fmla="*/ 614362 h 1126331"/>
              <a:gd name="connsiteX75" fmla="*/ 135731 w 1562100"/>
              <a:gd name="connsiteY75" fmla="*/ 645319 h 1126331"/>
              <a:gd name="connsiteX76" fmla="*/ 123825 w 1562100"/>
              <a:gd name="connsiteY76" fmla="*/ 685800 h 1126331"/>
              <a:gd name="connsiteX77" fmla="*/ 76200 w 1562100"/>
              <a:gd name="connsiteY77" fmla="*/ 681037 h 1126331"/>
              <a:gd name="connsiteX78" fmla="*/ 52388 w 1562100"/>
              <a:gd name="connsiteY78" fmla="*/ 626269 h 1126331"/>
              <a:gd name="connsiteX79" fmla="*/ 33338 w 1562100"/>
              <a:gd name="connsiteY79" fmla="*/ 619125 h 1126331"/>
              <a:gd name="connsiteX80" fmla="*/ 23813 w 1562100"/>
              <a:gd name="connsiteY80" fmla="*/ 657225 h 1126331"/>
              <a:gd name="connsiteX81" fmla="*/ 21431 w 1562100"/>
              <a:gd name="connsiteY81" fmla="*/ 666750 h 1126331"/>
              <a:gd name="connsiteX82" fmla="*/ 7144 w 1562100"/>
              <a:gd name="connsiteY82" fmla="*/ 683419 h 1126331"/>
              <a:gd name="connsiteX83" fmla="*/ 0 w 1562100"/>
              <a:gd name="connsiteY83" fmla="*/ 740569 h 1126331"/>
              <a:gd name="connsiteX84" fmla="*/ 23813 w 1562100"/>
              <a:gd name="connsiteY84" fmla="*/ 769144 h 1126331"/>
              <a:gd name="connsiteX85" fmla="*/ 16669 w 1562100"/>
              <a:gd name="connsiteY85" fmla="*/ 809625 h 1126331"/>
              <a:gd name="connsiteX86" fmla="*/ 35719 w 1562100"/>
              <a:gd name="connsiteY86" fmla="*/ 814387 h 1126331"/>
              <a:gd name="connsiteX87" fmla="*/ 69056 w 1562100"/>
              <a:gd name="connsiteY87" fmla="*/ 814387 h 1126331"/>
              <a:gd name="connsiteX88" fmla="*/ 85725 w 1562100"/>
              <a:gd name="connsiteY88" fmla="*/ 804862 h 1126331"/>
              <a:gd name="connsiteX89" fmla="*/ 135731 w 1562100"/>
              <a:gd name="connsiteY89" fmla="*/ 862012 h 1126331"/>
              <a:gd name="connsiteX90" fmla="*/ 123825 w 1562100"/>
              <a:gd name="connsiteY90" fmla="*/ 881062 h 1126331"/>
              <a:gd name="connsiteX91" fmla="*/ 133350 w 1562100"/>
              <a:gd name="connsiteY91" fmla="*/ 909637 h 1126331"/>
              <a:gd name="connsiteX92" fmla="*/ 164306 w 1562100"/>
              <a:gd name="connsiteY92" fmla="*/ 928687 h 1126331"/>
              <a:gd name="connsiteX93" fmla="*/ 190500 w 1562100"/>
              <a:gd name="connsiteY93" fmla="*/ 938212 h 1126331"/>
              <a:gd name="connsiteX94" fmla="*/ 216694 w 1562100"/>
              <a:gd name="connsiteY94" fmla="*/ 945356 h 1126331"/>
              <a:gd name="connsiteX95" fmla="*/ 228600 w 1562100"/>
              <a:gd name="connsiteY95" fmla="*/ 947737 h 1126331"/>
              <a:gd name="connsiteX96" fmla="*/ 240506 w 1562100"/>
              <a:gd name="connsiteY96" fmla="*/ 909637 h 1126331"/>
              <a:gd name="connsiteX97" fmla="*/ 269081 w 1562100"/>
              <a:gd name="connsiteY97" fmla="*/ 914400 h 1126331"/>
              <a:gd name="connsiteX98" fmla="*/ 288131 w 1562100"/>
              <a:gd name="connsiteY98" fmla="*/ 902494 h 1126331"/>
              <a:gd name="connsiteX99" fmla="*/ 307181 w 1562100"/>
              <a:gd name="connsiteY99" fmla="*/ 952500 h 1126331"/>
              <a:gd name="connsiteX100" fmla="*/ 330994 w 1562100"/>
              <a:gd name="connsiteY100" fmla="*/ 966787 h 1126331"/>
              <a:gd name="connsiteX101" fmla="*/ 340519 w 1562100"/>
              <a:gd name="connsiteY101" fmla="*/ 995362 h 1126331"/>
              <a:gd name="connsiteX102" fmla="*/ 357188 w 1562100"/>
              <a:gd name="connsiteY102" fmla="*/ 1004887 h 1126331"/>
              <a:gd name="connsiteX103" fmla="*/ 364331 w 1562100"/>
              <a:gd name="connsiteY103" fmla="*/ 1035844 h 1126331"/>
              <a:gd name="connsiteX104" fmla="*/ 335756 w 1562100"/>
              <a:gd name="connsiteY104" fmla="*/ 1062037 h 1126331"/>
              <a:gd name="connsiteX105" fmla="*/ 309563 w 1562100"/>
              <a:gd name="connsiteY105" fmla="*/ 1078706 h 1126331"/>
              <a:gd name="connsiteX106" fmla="*/ 297656 w 1562100"/>
              <a:gd name="connsiteY106" fmla="*/ 1102519 h 1126331"/>
              <a:gd name="connsiteX107" fmla="*/ 302419 w 1562100"/>
              <a:gd name="connsiteY107" fmla="*/ 1126331 h 1126331"/>
              <a:gd name="connsiteX108" fmla="*/ 342900 w 1562100"/>
              <a:gd name="connsiteY108" fmla="*/ 1126331 h 1126331"/>
              <a:gd name="connsiteX109" fmla="*/ 390525 w 1562100"/>
              <a:gd name="connsiteY109" fmla="*/ 1121569 h 1126331"/>
              <a:gd name="connsiteX110" fmla="*/ 428625 w 1562100"/>
              <a:gd name="connsiteY110" fmla="*/ 1112044 h 1126331"/>
              <a:gd name="connsiteX111" fmla="*/ 454819 w 1562100"/>
              <a:gd name="connsiteY111" fmla="*/ 1119187 h 1126331"/>
              <a:gd name="connsiteX112" fmla="*/ 473869 w 1562100"/>
              <a:gd name="connsiteY112" fmla="*/ 1097756 h 1126331"/>
              <a:gd name="connsiteX113" fmla="*/ 492919 w 1562100"/>
              <a:gd name="connsiteY113" fmla="*/ 1097756 h 1126331"/>
              <a:gd name="connsiteX114" fmla="*/ 507206 w 1562100"/>
              <a:gd name="connsiteY114" fmla="*/ 1066800 h 1126331"/>
              <a:gd name="connsiteX115" fmla="*/ 557213 w 1562100"/>
              <a:gd name="connsiteY115" fmla="*/ 1052512 h 1126331"/>
              <a:gd name="connsiteX116" fmla="*/ 583406 w 1562100"/>
              <a:gd name="connsiteY116" fmla="*/ 1033462 h 1126331"/>
              <a:gd name="connsiteX117" fmla="*/ 590550 w 1562100"/>
              <a:gd name="connsiteY117" fmla="*/ 995362 h 1126331"/>
              <a:gd name="connsiteX118" fmla="*/ 607219 w 1562100"/>
              <a:gd name="connsiteY118" fmla="*/ 969169 h 1126331"/>
              <a:gd name="connsiteX119" fmla="*/ 688181 w 1562100"/>
              <a:gd name="connsiteY119" fmla="*/ 1000125 h 1126331"/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78619 w 1562100"/>
              <a:gd name="connsiteY54" fmla="*/ 2381 h 1126331"/>
              <a:gd name="connsiteX55" fmla="*/ 328613 w 1562100"/>
              <a:gd name="connsiteY55" fmla="*/ 0 h 1126331"/>
              <a:gd name="connsiteX56" fmla="*/ 292894 w 1562100"/>
              <a:gd name="connsiteY56" fmla="*/ 102394 h 1126331"/>
              <a:gd name="connsiteX57" fmla="*/ 264319 w 1562100"/>
              <a:gd name="connsiteY57" fmla="*/ 109537 h 1126331"/>
              <a:gd name="connsiteX58" fmla="*/ 261938 w 1562100"/>
              <a:gd name="connsiteY58" fmla="*/ 123825 h 1126331"/>
              <a:gd name="connsiteX59" fmla="*/ 261938 w 1562100"/>
              <a:gd name="connsiteY59" fmla="*/ 157162 h 1126331"/>
              <a:gd name="connsiteX60" fmla="*/ 228600 w 1562100"/>
              <a:gd name="connsiteY60" fmla="*/ 200025 h 1126331"/>
              <a:gd name="connsiteX61" fmla="*/ 271463 w 1562100"/>
              <a:gd name="connsiteY61" fmla="*/ 216694 h 1126331"/>
              <a:gd name="connsiteX62" fmla="*/ 278606 w 1562100"/>
              <a:gd name="connsiteY62" fmla="*/ 235744 h 1126331"/>
              <a:gd name="connsiteX63" fmla="*/ 257175 w 1562100"/>
              <a:gd name="connsiteY63" fmla="*/ 271462 h 1126331"/>
              <a:gd name="connsiteX64" fmla="*/ 221456 w 1562100"/>
              <a:gd name="connsiteY64" fmla="*/ 280987 h 1126331"/>
              <a:gd name="connsiteX65" fmla="*/ 221456 w 1562100"/>
              <a:gd name="connsiteY65" fmla="*/ 321469 h 1126331"/>
              <a:gd name="connsiteX66" fmla="*/ 254794 w 1562100"/>
              <a:gd name="connsiteY66" fmla="*/ 359569 h 1126331"/>
              <a:gd name="connsiteX67" fmla="*/ 226219 w 1562100"/>
              <a:gd name="connsiteY67" fmla="*/ 423862 h 1126331"/>
              <a:gd name="connsiteX68" fmla="*/ 180975 w 1562100"/>
              <a:gd name="connsiteY68" fmla="*/ 452437 h 1126331"/>
              <a:gd name="connsiteX69" fmla="*/ 183356 w 1562100"/>
              <a:gd name="connsiteY69" fmla="*/ 469106 h 1126331"/>
              <a:gd name="connsiteX70" fmla="*/ 204788 w 1562100"/>
              <a:gd name="connsiteY70" fmla="*/ 478631 h 1126331"/>
              <a:gd name="connsiteX71" fmla="*/ 219075 w 1562100"/>
              <a:gd name="connsiteY71" fmla="*/ 488156 h 1126331"/>
              <a:gd name="connsiteX72" fmla="*/ 223838 w 1562100"/>
              <a:gd name="connsiteY72" fmla="*/ 507206 h 1126331"/>
              <a:gd name="connsiteX73" fmla="*/ 195263 w 1562100"/>
              <a:gd name="connsiteY73" fmla="*/ 533400 h 1126331"/>
              <a:gd name="connsiteX74" fmla="*/ 123825 w 1562100"/>
              <a:gd name="connsiteY74" fmla="*/ 578644 h 1126331"/>
              <a:gd name="connsiteX75" fmla="*/ 123825 w 1562100"/>
              <a:gd name="connsiteY75" fmla="*/ 614362 h 1126331"/>
              <a:gd name="connsiteX76" fmla="*/ 135731 w 1562100"/>
              <a:gd name="connsiteY76" fmla="*/ 645319 h 1126331"/>
              <a:gd name="connsiteX77" fmla="*/ 123825 w 1562100"/>
              <a:gd name="connsiteY77" fmla="*/ 685800 h 1126331"/>
              <a:gd name="connsiteX78" fmla="*/ 76200 w 1562100"/>
              <a:gd name="connsiteY78" fmla="*/ 681037 h 1126331"/>
              <a:gd name="connsiteX79" fmla="*/ 52388 w 1562100"/>
              <a:gd name="connsiteY79" fmla="*/ 626269 h 1126331"/>
              <a:gd name="connsiteX80" fmla="*/ 33338 w 1562100"/>
              <a:gd name="connsiteY80" fmla="*/ 619125 h 1126331"/>
              <a:gd name="connsiteX81" fmla="*/ 23813 w 1562100"/>
              <a:gd name="connsiteY81" fmla="*/ 657225 h 1126331"/>
              <a:gd name="connsiteX82" fmla="*/ 21431 w 1562100"/>
              <a:gd name="connsiteY82" fmla="*/ 666750 h 1126331"/>
              <a:gd name="connsiteX83" fmla="*/ 7144 w 1562100"/>
              <a:gd name="connsiteY83" fmla="*/ 683419 h 1126331"/>
              <a:gd name="connsiteX84" fmla="*/ 0 w 1562100"/>
              <a:gd name="connsiteY84" fmla="*/ 740569 h 1126331"/>
              <a:gd name="connsiteX85" fmla="*/ 23813 w 1562100"/>
              <a:gd name="connsiteY85" fmla="*/ 769144 h 1126331"/>
              <a:gd name="connsiteX86" fmla="*/ 16669 w 1562100"/>
              <a:gd name="connsiteY86" fmla="*/ 809625 h 1126331"/>
              <a:gd name="connsiteX87" fmla="*/ 35719 w 1562100"/>
              <a:gd name="connsiteY87" fmla="*/ 814387 h 1126331"/>
              <a:gd name="connsiteX88" fmla="*/ 69056 w 1562100"/>
              <a:gd name="connsiteY88" fmla="*/ 814387 h 1126331"/>
              <a:gd name="connsiteX89" fmla="*/ 85725 w 1562100"/>
              <a:gd name="connsiteY89" fmla="*/ 804862 h 1126331"/>
              <a:gd name="connsiteX90" fmla="*/ 135731 w 1562100"/>
              <a:gd name="connsiteY90" fmla="*/ 862012 h 1126331"/>
              <a:gd name="connsiteX91" fmla="*/ 123825 w 1562100"/>
              <a:gd name="connsiteY91" fmla="*/ 881062 h 1126331"/>
              <a:gd name="connsiteX92" fmla="*/ 133350 w 1562100"/>
              <a:gd name="connsiteY92" fmla="*/ 909637 h 1126331"/>
              <a:gd name="connsiteX93" fmla="*/ 164306 w 1562100"/>
              <a:gd name="connsiteY93" fmla="*/ 928687 h 1126331"/>
              <a:gd name="connsiteX94" fmla="*/ 190500 w 1562100"/>
              <a:gd name="connsiteY94" fmla="*/ 938212 h 1126331"/>
              <a:gd name="connsiteX95" fmla="*/ 216694 w 1562100"/>
              <a:gd name="connsiteY95" fmla="*/ 945356 h 1126331"/>
              <a:gd name="connsiteX96" fmla="*/ 228600 w 1562100"/>
              <a:gd name="connsiteY96" fmla="*/ 947737 h 1126331"/>
              <a:gd name="connsiteX97" fmla="*/ 240506 w 1562100"/>
              <a:gd name="connsiteY97" fmla="*/ 909637 h 1126331"/>
              <a:gd name="connsiteX98" fmla="*/ 269081 w 1562100"/>
              <a:gd name="connsiteY98" fmla="*/ 914400 h 1126331"/>
              <a:gd name="connsiteX99" fmla="*/ 288131 w 1562100"/>
              <a:gd name="connsiteY99" fmla="*/ 902494 h 1126331"/>
              <a:gd name="connsiteX100" fmla="*/ 307181 w 1562100"/>
              <a:gd name="connsiteY100" fmla="*/ 952500 h 1126331"/>
              <a:gd name="connsiteX101" fmla="*/ 330994 w 1562100"/>
              <a:gd name="connsiteY101" fmla="*/ 966787 h 1126331"/>
              <a:gd name="connsiteX102" fmla="*/ 340519 w 1562100"/>
              <a:gd name="connsiteY102" fmla="*/ 995362 h 1126331"/>
              <a:gd name="connsiteX103" fmla="*/ 357188 w 1562100"/>
              <a:gd name="connsiteY103" fmla="*/ 1004887 h 1126331"/>
              <a:gd name="connsiteX104" fmla="*/ 364331 w 1562100"/>
              <a:gd name="connsiteY104" fmla="*/ 1035844 h 1126331"/>
              <a:gd name="connsiteX105" fmla="*/ 335756 w 1562100"/>
              <a:gd name="connsiteY105" fmla="*/ 1062037 h 1126331"/>
              <a:gd name="connsiteX106" fmla="*/ 309563 w 1562100"/>
              <a:gd name="connsiteY106" fmla="*/ 1078706 h 1126331"/>
              <a:gd name="connsiteX107" fmla="*/ 297656 w 1562100"/>
              <a:gd name="connsiteY107" fmla="*/ 1102519 h 1126331"/>
              <a:gd name="connsiteX108" fmla="*/ 302419 w 1562100"/>
              <a:gd name="connsiteY108" fmla="*/ 1126331 h 1126331"/>
              <a:gd name="connsiteX109" fmla="*/ 342900 w 1562100"/>
              <a:gd name="connsiteY109" fmla="*/ 1126331 h 1126331"/>
              <a:gd name="connsiteX110" fmla="*/ 390525 w 1562100"/>
              <a:gd name="connsiteY110" fmla="*/ 1121569 h 1126331"/>
              <a:gd name="connsiteX111" fmla="*/ 428625 w 1562100"/>
              <a:gd name="connsiteY111" fmla="*/ 1112044 h 1126331"/>
              <a:gd name="connsiteX112" fmla="*/ 454819 w 1562100"/>
              <a:gd name="connsiteY112" fmla="*/ 1119187 h 1126331"/>
              <a:gd name="connsiteX113" fmla="*/ 473869 w 1562100"/>
              <a:gd name="connsiteY113" fmla="*/ 1097756 h 1126331"/>
              <a:gd name="connsiteX114" fmla="*/ 492919 w 1562100"/>
              <a:gd name="connsiteY114" fmla="*/ 1097756 h 1126331"/>
              <a:gd name="connsiteX115" fmla="*/ 507206 w 1562100"/>
              <a:gd name="connsiteY115" fmla="*/ 1066800 h 1126331"/>
              <a:gd name="connsiteX116" fmla="*/ 557213 w 1562100"/>
              <a:gd name="connsiteY116" fmla="*/ 1052512 h 1126331"/>
              <a:gd name="connsiteX117" fmla="*/ 583406 w 1562100"/>
              <a:gd name="connsiteY117" fmla="*/ 1033462 h 1126331"/>
              <a:gd name="connsiteX118" fmla="*/ 590550 w 1562100"/>
              <a:gd name="connsiteY118" fmla="*/ 995362 h 1126331"/>
              <a:gd name="connsiteX119" fmla="*/ 607219 w 1562100"/>
              <a:gd name="connsiteY119" fmla="*/ 969169 h 1126331"/>
              <a:gd name="connsiteX120" fmla="*/ 688181 w 1562100"/>
              <a:gd name="connsiteY120" fmla="*/ 1000125 h 1126331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14326 w 1562100"/>
              <a:gd name="connsiteY54" fmla="*/ 0 h 1204913"/>
              <a:gd name="connsiteX55" fmla="*/ 328613 w 1562100"/>
              <a:gd name="connsiteY55" fmla="*/ 78582 h 1204913"/>
              <a:gd name="connsiteX56" fmla="*/ 292894 w 1562100"/>
              <a:gd name="connsiteY56" fmla="*/ 180976 h 1204913"/>
              <a:gd name="connsiteX57" fmla="*/ 264319 w 1562100"/>
              <a:gd name="connsiteY57" fmla="*/ 188119 h 1204913"/>
              <a:gd name="connsiteX58" fmla="*/ 261938 w 1562100"/>
              <a:gd name="connsiteY58" fmla="*/ 202407 h 1204913"/>
              <a:gd name="connsiteX59" fmla="*/ 261938 w 1562100"/>
              <a:gd name="connsiteY59" fmla="*/ 235744 h 1204913"/>
              <a:gd name="connsiteX60" fmla="*/ 228600 w 1562100"/>
              <a:gd name="connsiteY60" fmla="*/ 278607 h 1204913"/>
              <a:gd name="connsiteX61" fmla="*/ 271463 w 1562100"/>
              <a:gd name="connsiteY61" fmla="*/ 295276 h 1204913"/>
              <a:gd name="connsiteX62" fmla="*/ 278606 w 1562100"/>
              <a:gd name="connsiteY62" fmla="*/ 314326 h 1204913"/>
              <a:gd name="connsiteX63" fmla="*/ 257175 w 1562100"/>
              <a:gd name="connsiteY63" fmla="*/ 350044 h 1204913"/>
              <a:gd name="connsiteX64" fmla="*/ 221456 w 1562100"/>
              <a:gd name="connsiteY64" fmla="*/ 359569 h 1204913"/>
              <a:gd name="connsiteX65" fmla="*/ 221456 w 1562100"/>
              <a:gd name="connsiteY65" fmla="*/ 400051 h 1204913"/>
              <a:gd name="connsiteX66" fmla="*/ 254794 w 1562100"/>
              <a:gd name="connsiteY66" fmla="*/ 438151 h 1204913"/>
              <a:gd name="connsiteX67" fmla="*/ 226219 w 1562100"/>
              <a:gd name="connsiteY67" fmla="*/ 502444 h 1204913"/>
              <a:gd name="connsiteX68" fmla="*/ 180975 w 1562100"/>
              <a:gd name="connsiteY68" fmla="*/ 531019 h 1204913"/>
              <a:gd name="connsiteX69" fmla="*/ 183356 w 1562100"/>
              <a:gd name="connsiteY69" fmla="*/ 547688 h 1204913"/>
              <a:gd name="connsiteX70" fmla="*/ 204788 w 1562100"/>
              <a:gd name="connsiteY70" fmla="*/ 557213 h 1204913"/>
              <a:gd name="connsiteX71" fmla="*/ 219075 w 1562100"/>
              <a:gd name="connsiteY71" fmla="*/ 566738 h 1204913"/>
              <a:gd name="connsiteX72" fmla="*/ 223838 w 1562100"/>
              <a:gd name="connsiteY72" fmla="*/ 585788 h 1204913"/>
              <a:gd name="connsiteX73" fmla="*/ 195263 w 1562100"/>
              <a:gd name="connsiteY73" fmla="*/ 611982 h 1204913"/>
              <a:gd name="connsiteX74" fmla="*/ 123825 w 1562100"/>
              <a:gd name="connsiteY74" fmla="*/ 657226 h 1204913"/>
              <a:gd name="connsiteX75" fmla="*/ 123825 w 1562100"/>
              <a:gd name="connsiteY75" fmla="*/ 692944 h 1204913"/>
              <a:gd name="connsiteX76" fmla="*/ 135731 w 1562100"/>
              <a:gd name="connsiteY76" fmla="*/ 723901 h 1204913"/>
              <a:gd name="connsiteX77" fmla="*/ 123825 w 1562100"/>
              <a:gd name="connsiteY77" fmla="*/ 764382 h 1204913"/>
              <a:gd name="connsiteX78" fmla="*/ 76200 w 1562100"/>
              <a:gd name="connsiteY78" fmla="*/ 759619 h 1204913"/>
              <a:gd name="connsiteX79" fmla="*/ 52388 w 1562100"/>
              <a:gd name="connsiteY79" fmla="*/ 704851 h 1204913"/>
              <a:gd name="connsiteX80" fmla="*/ 33338 w 1562100"/>
              <a:gd name="connsiteY80" fmla="*/ 697707 h 1204913"/>
              <a:gd name="connsiteX81" fmla="*/ 23813 w 1562100"/>
              <a:gd name="connsiteY81" fmla="*/ 735807 h 1204913"/>
              <a:gd name="connsiteX82" fmla="*/ 21431 w 1562100"/>
              <a:gd name="connsiteY82" fmla="*/ 745332 h 1204913"/>
              <a:gd name="connsiteX83" fmla="*/ 7144 w 1562100"/>
              <a:gd name="connsiteY83" fmla="*/ 762001 h 1204913"/>
              <a:gd name="connsiteX84" fmla="*/ 0 w 1562100"/>
              <a:gd name="connsiteY84" fmla="*/ 819151 h 1204913"/>
              <a:gd name="connsiteX85" fmla="*/ 23813 w 1562100"/>
              <a:gd name="connsiteY85" fmla="*/ 847726 h 1204913"/>
              <a:gd name="connsiteX86" fmla="*/ 16669 w 1562100"/>
              <a:gd name="connsiteY86" fmla="*/ 888207 h 1204913"/>
              <a:gd name="connsiteX87" fmla="*/ 35719 w 1562100"/>
              <a:gd name="connsiteY87" fmla="*/ 892969 h 1204913"/>
              <a:gd name="connsiteX88" fmla="*/ 69056 w 1562100"/>
              <a:gd name="connsiteY88" fmla="*/ 892969 h 1204913"/>
              <a:gd name="connsiteX89" fmla="*/ 85725 w 1562100"/>
              <a:gd name="connsiteY89" fmla="*/ 883444 h 1204913"/>
              <a:gd name="connsiteX90" fmla="*/ 135731 w 1562100"/>
              <a:gd name="connsiteY90" fmla="*/ 940594 h 1204913"/>
              <a:gd name="connsiteX91" fmla="*/ 123825 w 1562100"/>
              <a:gd name="connsiteY91" fmla="*/ 959644 h 1204913"/>
              <a:gd name="connsiteX92" fmla="*/ 133350 w 1562100"/>
              <a:gd name="connsiteY92" fmla="*/ 988219 h 1204913"/>
              <a:gd name="connsiteX93" fmla="*/ 164306 w 1562100"/>
              <a:gd name="connsiteY93" fmla="*/ 1007269 h 1204913"/>
              <a:gd name="connsiteX94" fmla="*/ 190500 w 1562100"/>
              <a:gd name="connsiteY94" fmla="*/ 1016794 h 1204913"/>
              <a:gd name="connsiteX95" fmla="*/ 216694 w 1562100"/>
              <a:gd name="connsiteY95" fmla="*/ 1023938 h 1204913"/>
              <a:gd name="connsiteX96" fmla="*/ 228600 w 1562100"/>
              <a:gd name="connsiteY96" fmla="*/ 1026319 h 1204913"/>
              <a:gd name="connsiteX97" fmla="*/ 240506 w 1562100"/>
              <a:gd name="connsiteY97" fmla="*/ 988219 h 1204913"/>
              <a:gd name="connsiteX98" fmla="*/ 269081 w 1562100"/>
              <a:gd name="connsiteY98" fmla="*/ 992982 h 1204913"/>
              <a:gd name="connsiteX99" fmla="*/ 288131 w 1562100"/>
              <a:gd name="connsiteY99" fmla="*/ 981076 h 1204913"/>
              <a:gd name="connsiteX100" fmla="*/ 307181 w 1562100"/>
              <a:gd name="connsiteY100" fmla="*/ 1031082 h 1204913"/>
              <a:gd name="connsiteX101" fmla="*/ 330994 w 1562100"/>
              <a:gd name="connsiteY101" fmla="*/ 1045369 h 1204913"/>
              <a:gd name="connsiteX102" fmla="*/ 340519 w 1562100"/>
              <a:gd name="connsiteY102" fmla="*/ 1073944 h 1204913"/>
              <a:gd name="connsiteX103" fmla="*/ 357188 w 1562100"/>
              <a:gd name="connsiteY103" fmla="*/ 1083469 h 1204913"/>
              <a:gd name="connsiteX104" fmla="*/ 364331 w 1562100"/>
              <a:gd name="connsiteY104" fmla="*/ 1114426 h 1204913"/>
              <a:gd name="connsiteX105" fmla="*/ 335756 w 1562100"/>
              <a:gd name="connsiteY105" fmla="*/ 1140619 h 1204913"/>
              <a:gd name="connsiteX106" fmla="*/ 309563 w 1562100"/>
              <a:gd name="connsiteY106" fmla="*/ 1157288 h 1204913"/>
              <a:gd name="connsiteX107" fmla="*/ 297656 w 1562100"/>
              <a:gd name="connsiteY107" fmla="*/ 1181101 h 1204913"/>
              <a:gd name="connsiteX108" fmla="*/ 302419 w 1562100"/>
              <a:gd name="connsiteY108" fmla="*/ 1204913 h 1204913"/>
              <a:gd name="connsiteX109" fmla="*/ 342900 w 1562100"/>
              <a:gd name="connsiteY109" fmla="*/ 1204913 h 1204913"/>
              <a:gd name="connsiteX110" fmla="*/ 390525 w 1562100"/>
              <a:gd name="connsiteY110" fmla="*/ 1200151 h 1204913"/>
              <a:gd name="connsiteX111" fmla="*/ 428625 w 1562100"/>
              <a:gd name="connsiteY111" fmla="*/ 1190626 h 1204913"/>
              <a:gd name="connsiteX112" fmla="*/ 454819 w 1562100"/>
              <a:gd name="connsiteY112" fmla="*/ 1197769 h 1204913"/>
              <a:gd name="connsiteX113" fmla="*/ 473869 w 1562100"/>
              <a:gd name="connsiteY113" fmla="*/ 1176338 h 1204913"/>
              <a:gd name="connsiteX114" fmla="*/ 492919 w 1562100"/>
              <a:gd name="connsiteY114" fmla="*/ 1176338 h 1204913"/>
              <a:gd name="connsiteX115" fmla="*/ 507206 w 1562100"/>
              <a:gd name="connsiteY115" fmla="*/ 1145382 h 1204913"/>
              <a:gd name="connsiteX116" fmla="*/ 557213 w 1562100"/>
              <a:gd name="connsiteY116" fmla="*/ 1131094 h 1204913"/>
              <a:gd name="connsiteX117" fmla="*/ 583406 w 1562100"/>
              <a:gd name="connsiteY117" fmla="*/ 1112044 h 1204913"/>
              <a:gd name="connsiteX118" fmla="*/ 590550 w 1562100"/>
              <a:gd name="connsiteY118" fmla="*/ 1073944 h 1204913"/>
              <a:gd name="connsiteX119" fmla="*/ 607219 w 1562100"/>
              <a:gd name="connsiteY119" fmla="*/ 1047751 h 1204913"/>
              <a:gd name="connsiteX120" fmla="*/ 688181 w 1562100"/>
              <a:gd name="connsiteY120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376238 w 1562100"/>
              <a:gd name="connsiteY54" fmla="*/ 11052 h 1215964"/>
              <a:gd name="connsiteX55" fmla="*/ 314326 w 1562100"/>
              <a:gd name="connsiteY55" fmla="*/ 11051 h 1215964"/>
              <a:gd name="connsiteX56" fmla="*/ 328613 w 1562100"/>
              <a:gd name="connsiteY56" fmla="*/ 89633 h 1215964"/>
              <a:gd name="connsiteX57" fmla="*/ 292894 w 1562100"/>
              <a:gd name="connsiteY57" fmla="*/ 192027 h 1215964"/>
              <a:gd name="connsiteX58" fmla="*/ 264319 w 1562100"/>
              <a:gd name="connsiteY58" fmla="*/ 199170 h 1215964"/>
              <a:gd name="connsiteX59" fmla="*/ 261938 w 1562100"/>
              <a:gd name="connsiteY59" fmla="*/ 213458 h 1215964"/>
              <a:gd name="connsiteX60" fmla="*/ 261938 w 1562100"/>
              <a:gd name="connsiteY60" fmla="*/ 246795 h 1215964"/>
              <a:gd name="connsiteX61" fmla="*/ 228600 w 1562100"/>
              <a:gd name="connsiteY61" fmla="*/ 289658 h 1215964"/>
              <a:gd name="connsiteX62" fmla="*/ 271463 w 1562100"/>
              <a:gd name="connsiteY62" fmla="*/ 306327 h 1215964"/>
              <a:gd name="connsiteX63" fmla="*/ 278606 w 1562100"/>
              <a:gd name="connsiteY63" fmla="*/ 325377 h 1215964"/>
              <a:gd name="connsiteX64" fmla="*/ 257175 w 1562100"/>
              <a:gd name="connsiteY64" fmla="*/ 361095 h 1215964"/>
              <a:gd name="connsiteX65" fmla="*/ 221456 w 1562100"/>
              <a:gd name="connsiteY65" fmla="*/ 370620 h 1215964"/>
              <a:gd name="connsiteX66" fmla="*/ 221456 w 1562100"/>
              <a:gd name="connsiteY66" fmla="*/ 411102 h 1215964"/>
              <a:gd name="connsiteX67" fmla="*/ 254794 w 1562100"/>
              <a:gd name="connsiteY67" fmla="*/ 449202 h 1215964"/>
              <a:gd name="connsiteX68" fmla="*/ 226219 w 1562100"/>
              <a:gd name="connsiteY68" fmla="*/ 513495 h 1215964"/>
              <a:gd name="connsiteX69" fmla="*/ 180975 w 1562100"/>
              <a:gd name="connsiteY69" fmla="*/ 542070 h 1215964"/>
              <a:gd name="connsiteX70" fmla="*/ 183356 w 1562100"/>
              <a:gd name="connsiteY70" fmla="*/ 558739 h 1215964"/>
              <a:gd name="connsiteX71" fmla="*/ 204788 w 1562100"/>
              <a:gd name="connsiteY71" fmla="*/ 568264 h 1215964"/>
              <a:gd name="connsiteX72" fmla="*/ 219075 w 1562100"/>
              <a:gd name="connsiteY72" fmla="*/ 577789 h 1215964"/>
              <a:gd name="connsiteX73" fmla="*/ 223838 w 1562100"/>
              <a:gd name="connsiteY73" fmla="*/ 596839 h 1215964"/>
              <a:gd name="connsiteX74" fmla="*/ 195263 w 1562100"/>
              <a:gd name="connsiteY74" fmla="*/ 623033 h 1215964"/>
              <a:gd name="connsiteX75" fmla="*/ 123825 w 1562100"/>
              <a:gd name="connsiteY75" fmla="*/ 668277 h 1215964"/>
              <a:gd name="connsiteX76" fmla="*/ 123825 w 1562100"/>
              <a:gd name="connsiteY76" fmla="*/ 703995 h 1215964"/>
              <a:gd name="connsiteX77" fmla="*/ 135731 w 1562100"/>
              <a:gd name="connsiteY77" fmla="*/ 734952 h 1215964"/>
              <a:gd name="connsiteX78" fmla="*/ 123825 w 1562100"/>
              <a:gd name="connsiteY78" fmla="*/ 775433 h 1215964"/>
              <a:gd name="connsiteX79" fmla="*/ 76200 w 1562100"/>
              <a:gd name="connsiteY79" fmla="*/ 770670 h 1215964"/>
              <a:gd name="connsiteX80" fmla="*/ 52388 w 1562100"/>
              <a:gd name="connsiteY80" fmla="*/ 715902 h 1215964"/>
              <a:gd name="connsiteX81" fmla="*/ 33338 w 1562100"/>
              <a:gd name="connsiteY81" fmla="*/ 708758 h 1215964"/>
              <a:gd name="connsiteX82" fmla="*/ 23813 w 1562100"/>
              <a:gd name="connsiteY82" fmla="*/ 746858 h 1215964"/>
              <a:gd name="connsiteX83" fmla="*/ 21431 w 1562100"/>
              <a:gd name="connsiteY83" fmla="*/ 756383 h 1215964"/>
              <a:gd name="connsiteX84" fmla="*/ 7144 w 1562100"/>
              <a:gd name="connsiteY84" fmla="*/ 773052 h 1215964"/>
              <a:gd name="connsiteX85" fmla="*/ 0 w 1562100"/>
              <a:gd name="connsiteY85" fmla="*/ 830202 h 1215964"/>
              <a:gd name="connsiteX86" fmla="*/ 23813 w 1562100"/>
              <a:gd name="connsiteY86" fmla="*/ 858777 h 1215964"/>
              <a:gd name="connsiteX87" fmla="*/ 16669 w 1562100"/>
              <a:gd name="connsiteY87" fmla="*/ 899258 h 1215964"/>
              <a:gd name="connsiteX88" fmla="*/ 35719 w 1562100"/>
              <a:gd name="connsiteY88" fmla="*/ 904020 h 1215964"/>
              <a:gd name="connsiteX89" fmla="*/ 69056 w 1562100"/>
              <a:gd name="connsiteY89" fmla="*/ 904020 h 1215964"/>
              <a:gd name="connsiteX90" fmla="*/ 85725 w 1562100"/>
              <a:gd name="connsiteY90" fmla="*/ 894495 h 1215964"/>
              <a:gd name="connsiteX91" fmla="*/ 135731 w 1562100"/>
              <a:gd name="connsiteY91" fmla="*/ 951645 h 1215964"/>
              <a:gd name="connsiteX92" fmla="*/ 123825 w 1562100"/>
              <a:gd name="connsiteY92" fmla="*/ 970695 h 1215964"/>
              <a:gd name="connsiteX93" fmla="*/ 133350 w 1562100"/>
              <a:gd name="connsiteY93" fmla="*/ 999270 h 1215964"/>
              <a:gd name="connsiteX94" fmla="*/ 164306 w 1562100"/>
              <a:gd name="connsiteY94" fmla="*/ 1018320 h 1215964"/>
              <a:gd name="connsiteX95" fmla="*/ 190500 w 1562100"/>
              <a:gd name="connsiteY95" fmla="*/ 1027845 h 1215964"/>
              <a:gd name="connsiteX96" fmla="*/ 216694 w 1562100"/>
              <a:gd name="connsiteY96" fmla="*/ 1034989 h 1215964"/>
              <a:gd name="connsiteX97" fmla="*/ 228600 w 1562100"/>
              <a:gd name="connsiteY97" fmla="*/ 1037370 h 1215964"/>
              <a:gd name="connsiteX98" fmla="*/ 240506 w 1562100"/>
              <a:gd name="connsiteY98" fmla="*/ 999270 h 1215964"/>
              <a:gd name="connsiteX99" fmla="*/ 269081 w 1562100"/>
              <a:gd name="connsiteY99" fmla="*/ 1004033 h 1215964"/>
              <a:gd name="connsiteX100" fmla="*/ 288131 w 1562100"/>
              <a:gd name="connsiteY100" fmla="*/ 992127 h 1215964"/>
              <a:gd name="connsiteX101" fmla="*/ 307181 w 1562100"/>
              <a:gd name="connsiteY101" fmla="*/ 1042133 h 1215964"/>
              <a:gd name="connsiteX102" fmla="*/ 330994 w 1562100"/>
              <a:gd name="connsiteY102" fmla="*/ 1056420 h 1215964"/>
              <a:gd name="connsiteX103" fmla="*/ 340519 w 1562100"/>
              <a:gd name="connsiteY103" fmla="*/ 1084995 h 1215964"/>
              <a:gd name="connsiteX104" fmla="*/ 357188 w 1562100"/>
              <a:gd name="connsiteY104" fmla="*/ 1094520 h 1215964"/>
              <a:gd name="connsiteX105" fmla="*/ 364331 w 1562100"/>
              <a:gd name="connsiteY105" fmla="*/ 1125477 h 1215964"/>
              <a:gd name="connsiteX106" fmla="*/ 335756 w 1562100"/>
              <a:gd name="connsiteY106" fmla="*/ 1151670 h 1215964"/>
              <a:gd name="connsiteX107" fmla="*/ 309563 w 1562100"/>
              <a:gd name="connsiteY107" fmla="*/ 1168339 h 1215964"/>
              <a:gd name="connsiteX108" fmla="*/ 297656 w 1562100"/>
              <a:gd name="connsiteY108" fmla="*/ 1192152 h 1215964"/>
              <a:gd name="connsiteX109" fmla="*/ 302419 w 1562100"/>
              <a:gd name="connsiteY109" fmla="*/ 1215964 h 1215964"/>
              <a:gd name="connsiteX110" fmla="*/ 342900 w 1562100"/>
              <a:gd name="connsiteY110" fmla="*/ 1215964 h 1215964"/>
              <a:gd name="connsiteX111" fmla="*/ 390525 w 1562100"/>
              <a:gd name="connsiteY111" fmla="*/ 1211202 h 1215964"/>
              <a:gd name="connsiteX112" fmla="*/ 428625 w 1562100"/>
              <a:gd name="connsiteY112" fmla="*/ 1201677 h 1215964"/>
              <a:gd name="connsiteX113" fmla="*/ 454819 w 1562100"/>
              <a:gd name="connsiteY113" fmla="*/ 1208820 h 1215964"/>
              <a:gd name="connsiteX114" fmla="*/ 473869 w 1562100"/>
              <a:gd name="connsiteY114" fmla="*/ 1187389 h 1215964"/>
              <a:gd name="connsiteX115" fmla="*/ 492919 w 1562100"/>
              <a:gd name="connsiteY115" fmla="*/ 1187389 h 1215964"/>
              <a:gd name="connsiteX116" fmla="*/ 507206 w 1562100"/>
              <a:gd name="connsiteY116" fmla="*/ 1156433 h 1215964"/>
              <a:gd name="connsiteX117" fmla="*/ 557213 w 1562100"/>
              <a:gd name="connsiteY117" fmla="*/ 1142145 h 1215964"/>
              <a:gd name="connsiteX118" fmla="*/ 583406 w 1562100"/>
              <a:gd name="connsiteY118" fmla="*/ 1123095 h 1215964"/>
              <a:gd name="connsiteX119" fmla="*/ 590550 w 1562100"/>
              <a:gd name="connsiteY119" fmla="*/ 1084995 h 1215964"/>
              <a:gd name="connsiteX120" fmla="*/ 607219 w 1562100"/>
              <a:gd name="connsiteY120" fmla="*/ 1058802 h 1215964"/>
              <a:gd name="connsiteX121" fmla="*/ 688181 w 1562100"/>
              <a:gd name="connsiteY121" fmla="*/ 1089758 h 1215964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447675 w 1562100"/>
              <a:gd name="connsiteY54" fmla="*/ 22958 h 1215964"/>
              <a:gd name="connsiteX55" fmla="*/ 376238 w 1562100"/>
              <a:gd name="connsiteY55" fmla="*/ 11052 h 1215964"/>
              <a:gd name="connsiteX56" fmla="*/ 314326 w 1562100"/>
              <a:gd name="connsiteY56" fmla="*/ 11051 h 1215964"/>
              <a:gd name="connsiteX57" fmla="*/ 328613 w 1562100"/>
              <a:gd name="connsiteY57" fmla="*/ 89633 h 1215964"/>
              <a:gd name="connsiteX58" fmla="*/ 292894 w 1562100"/>
              <a:gd name="connsiteY58" fmla="*/ 192027 h 1215964"/>
              <a:gd name="connsiteX59" fmla="*/ 264319 w 1562100"/>
              <a:gd name="connsiteY59" fmla="*/ 199170 h 1215964"/>
              <a:gd name="connsiteX60" fmla="*/ 261938 w 1562100"/>
              <a:gd name="connsiteY60" fmla="*/ 213458 h 1215964"/>
              <a:gd name="connsiteX61" fmla="*/ 261938 w 1562100"/>
              <a:gd name="connsiteY61" fmla="*/ 246795 h 1215964"/>
              <a:gd name="connsiteX62" fmla="*/ 228600 w 1562100"/>
              <a:gd name="connsiteY62" fmla="*/ 289658 h 1215964"/>
              <a:gd name="connsiteX63" fmla="*/ 271463 w 1562100"/>
              <a:gd name="connsiteY63" fmla="*/ 306327 h 1215964"/>
              <a:gd name="connsiteX64" fmla="*/ 278606 w 1562100"/>
              <a:gd name="connsiteY64" fmla="*/ 325377 h 1215964"/>
              <a:gd name="connsiteX65" fmla="*/ 257175 w 1562100"/>
              <a:gd name="connsiteY65" fmla="*/ 361095 h 1215964"/>
              <a:gd name="connsiteX66" fmla="*/ 221456 w 1562100"/>
              <a:gd name="connsiteY66" fmla="*/ 370620 h 1215964"/>
              <a:gd name="connsiteX67" fmla="*/ 221456 w 1562100"/>
              <a:gd name="connsiteY67" fmla="*/ 411102 h 1215964"/>
              <a:gd name="connsiteX68" fmla="*/ 254794 w 1562100"/>
              <a:gd name="connsiteY68" fmla="*/ 449202 h 1215964"/>
              <a:gd name="connsiteX69" fmla="*/ 226219 w 1562100"/>
              <a:gd name="connsiteY69" fmla="*/ 513495 h 1215964"/>
              <a:gd name="connsiteX70" fmla="*/ 180975 w 1562100"/>
              <a:gd name="connsiteY70" fmla="*/ 542070 h 1215964"/>
              <a:gd name="connsiteX71" fmla="*/ 183356 w 1562100"/>
              <a:gd name="connsiteY71" fmla="*/ 558739 h 1215964"/>
              <a:gd name="connsiteX72" fmla="*/ 204788 w 1562100"/>
              <a:gd name="connsiteY72" fmla="*/ 568264 h 1215964"/>
              <a:gd name="connsiteX73" fmla="*/ 219075 w 1562100"/>
              <a:gd name="connsiteY73" fmla="*/ 577789 h 1215964"/>
              <a:gd name="connsiteX74" fmla="*/ 223838 w 1562100"/>
              <a:gd name="connsiteY74" fmla="*/ 596839 h 1215964"/>
              <a:gd name="connsiteX75" fmla="*/ 195263 w 1562100"/>
              <a:gd name="connsiteY75" fmla="*/ 623033 h 1215964"/>
              <a:gd name="connsiteX76" fmla="*/ 123825 w 1562100"/>
              <a:gd name="connsiteY76" fmla="*/ 668277 h 1215964"/>
              <a:gd name="connsiteX77" fmla="*/ 123825 w 1562100"/>
              <a:gd name="connsiteY77" fmla="*/ 703995 h 1215964"/>
              <a:gd name="connsiteX78" fmla="*/ 135731 w 1562100"/>
              <a:gd name="connsiteY78" fmla="*/ 734952 h 1215964"/>
              <a:gd name="connsiteX79" fmla="*/ 123825 w 1562100"/>
              <a:gd name="connsiteY79" fmla="*/ 775433 h 1215964"/>
              <a:gd name="connsiteX80" fmla="*/ 76200 w 1562100"/>
              <a:gd name="connsiteY80" fmla="*/ 770670 h 1215964"/>
              <a:gd name="connsiteX81" fmla="*/ 52388 w 1562100"/>
              <a:gd name="connsiteY81" fmla="*/ 715902 h 1215964"/>
              <a:gd name="connsiteX82" fmla="*/ 33338 w 1562100"/>
              <a:gd name="connsiteY82" fmla="*/ 708758 h 1215964"/>
              <a:gd name="connsiteX83" fmla="*/ 23813 w 1562100"/>
              <a:gd name="connsiteY83" fmla="*/ 746858 h 1215964"/>
              <a:gd name="connsiteX84" fmla="*/ 21431 w 1562100"/>
              <a:gd name="connsiteY84" fmla="*/ 756383 h 1215964"/>
              <a:gd name="connsiteX85" fmla="*/ 7144 w 1562100"/>
              <a:gd name="connsiteY85" fmla="*/ 773052 h 1215964"/>
              <a:gd name="connsiteX86" fmla="*/ 0 w 1562100"/>
              <a:gd name="connsiteY86" fmla="*/ 830202 h 1215964"/>
              <a:gd name="connsiteX87" fmla="*/ 23813 w 1562100"/>
              <a:gd name="connsiteY87" fmla="*/ 858777 h 1215964"/>
              <a:gd name="connsiteX88" fmla="*/ 16669 w 1562100"/>
              <a:gd name="connsiteY88" fmla="*/ 899258 h 1215964"/>
              <a:gd name="connsiteX89" fmla="*/ 35719 w 1562100"/>
              <a:gd name="connsiteY89" fmla="*/ 904020 h 1215964"/>
              <a:gd name="connsiteX90" fmla="*/ 69056 w 1562100"/>
              <a:gd name="connsiteY90" fmla="*/ 904020 h 1215964"/>
              <a:gd name="connsiteX91" fmla="*/ 85725 w 1562100"/>
              <a:gd name="connsiteY91" fmla="*/ 894495 h 1215964"/>
              <a:gd name="connsiteX92" fmla="*/ 135731 w 1562100"/>
              <a:gd name="connsiteY92" fmla="*/ 951645 h 1215964"/>
              <a:gd name="connsiteX93" fmla="*/ 123825 w 1562100"/>
              <a:gd name="connsiteY93" fmla="*/ 970695 h 1215964"/>
              <a:gd name="connsiteX94" fmla="*/ 133350 w 1562100"/>
              <a:gd name="connsiteY94" fmla="*/ 999270 h 1215964"/>
              <a:gd name="connsiteX95" fmla="*/ 164306 w 1562100"/>
              <a:gd name="connsiteY95" fmla="*/ 1018320 h 1215964"/>
              <a:gd name="connsiteX96" fmla="*/ 190500 w 1562100"/>
              <a:gd name="connsiteY96" fmla="*/ 1027845 h 1215964"/>
              <a:gd name="connsiteX97" fmla="*/ 216694 w 1562100"/>
              <a:gd name="connsiteY97" fmla="*/ 1034989 h 1215964"/>
              <a:gd name="connsiteX98" fmla="*/ 228600 w 1562100"/>
              <a:gd name="connsiteY98" fmla="*/ 1037370 h 1215964"/>
              <a:gd name="connsiteX99" fmla="*/ 240506 w 1562100"/>
              <a:gd name="connsiteY99" fmla="*/ 999270 h 1215964"/>
              <a:gd name="connsiteX100" fmla="*/ 269081 w 1562100"/>
              <a:gd name="connsiteY100" fmla="*/ 1004033 h 1215964"/>
              <a:gd name="connsiteX101" fmla="*/ 288131 w 1562100"/>
              <a:gd name="connsiteY101" fmla="*/ 992127 h 1215964"/>
              <a:gd name="connsiteX102" fmla="*/ 307181 w 1562100"/>
              <a:gd name="connsiteY102" fmla="*/ 1042133 h 1215964"/>
              <a:gd name="connsiteX103" fmla="*/ 330994 w 1562100"/>
              <a:gd name="connsiteY103" fmla="*/ 1056420 h 1215964"/>
              <a:gd name="connsiteX104" fmla="*/ 340519 w 1562100"/>
              <a:gd name="connsiteY104" fmla="*/ 1084995 h 1215964"/>
              <a:gd name="connsiteX105" fmla="*/ 357188 w 1562100"/>
              <a:gd name="connsiteY105" fmla="*/ 1094520 h 1215964"/>
              <a:gd name="connsiteX106" fmla="*/ 364331 w 1562100"/>
              <a:gd name="connsiteY106" fmla="*/ 1125477 h 1215964"/>
              <a:gd name="connsiteX107" fmla="*/ 335756 w 1562100"/>
              <a:gd name="connsiteY107" fmla="*/ 1151670 h 1215964"/>
              <a:gd name="connsiteX108" fmla="*/ 309563 w 1562100"/>
              <a:gd name="connsiteY108" fmla="*/ 1168339 h 1215964"/>
              <a:gd name="connsiteX109" fmla="*/ 297656 w 1562100"/>
              <a:gd name="connsiteY109" fmla="*/ 1192152 h 1215964"/>
              <a:gd name="connsiteX110" fmla="*/ 302419 w 1562100"/>
              <a:gd name="connsiteY110" fmla="*/ 1215964 h 1215964"/>
              <a:gd name="connsiteX111" fmla="*/ 342900 w 1562100"/>
              <a:gd name="connsiteY111" fmla="*/ 1215964 h 1215964"/>
              <a:gd name="connsiteX112" fmla="*/ 390525 w 1562100"/>
              <a:gd name="connsiteY112" fmla="*/ 1211202 h 1215964"/>
              <a:gd name="connsiteX113" fmla="*/ 428625 w 1562100"/>
              <a:gd name="connsiteY113" fmla="*/ 1201677 h 1215964"/>
              <a:gd name="connsiteX114" fmla="*/ 454819 w 1562100"/>
              <a:gd name="connsiteY114" fmla="*/ 1208820 h 1215964"/>
              <a:gd name="connsiteX115" fmla="*/ 473869 w 1562100"/>
              <a:gd name="connsiteY115" fmla="*/ 1187389 h 1215964"/>
              <a:gd name="connsiteX116" fmla="*/ 492919 w 1562100"/>
              <a:gd name="connsiteY116" fmla="*/ 1187389 h 1215964"/>
              <a:gd name="connsiteX117" fmla="*/ 507206 w 1562100"/>
              <a:gd name="connsiteY117" fmla="*/ 1156433 h 1215964"/>
              <a:gd name="connsiteX118" fmla="*/ 557213 w 1562100"/>
              <a:gd name="connsiteY118" fmla="*/ 1142145 h 1215964"/>
              <a:gd name="connsiteX119" fmla="*/ 583406 w 1562100"/>
              <a:gd name="connsiteY119" fmla="*/ 1123095 h 1215964"/>
              <a:gd name="connsiteX120" fmla="*/ 590550 w 1562100"/>
              <a:gd name="connsiteY120" fmla="*/ 1084995 h 1215964"/>
              <a:gd name="connsiteX121" fmla="*/ 607219 w 1562100"/>
              <a:gd name="connsiteY121" fmla="*/ 1058802 h 1215964"/>
              <a:gd name="connsiteX122" fmla="*/ 688181 w 1562100"/>
              <a:gd name="connsiteY122" fmla="*/ 1089758 h 1215964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28625 w 1562100"/>
              <a:gd name="connsiteY54" fmla="*/ 0 h 1309687"/>
              <a:gd name="connsiteX55" fmla="*/ 376238 w 1562100"/>
              <a:gd name="connsiteY55" fmla="*/ 104775 h 1309687"/>
              <a:gd name="connsiteX56" fmla="*/ 314326 w 1562100"/>
              <a:gd name="connsiteY56" fmla="*/ 104774 h 1309687"/>
              <a:gd name="connsiteX57" fmla="*/ 328613 w 1562100"/>
              <a:gd name="connsiteY57" fmla="*/ 183356 h 1309687"/>
              <a:gd name="connsiteX58" fmla="*/ 292894 w 1562100"/>
              <a:gd name="connsiteY58" fmla="*/ 285750 h 1309687"/>
              <a:gd name="connsiteX59" fmla="*/ 264319 w 1562100"/>
              <a:gd name="connsiteY59" fmla="*/ 292893 h 1309687"/>
              <a:gd name="connsiteX60" fmla="*/ 261938 w 1562100"/>
              <a:gd name="connsiteY60" fmla="*/ 307181 h 1309687"/>
              <a:gd name="connsiteX61" fmla="*/ 261938 w 1562100"/>
              <a:gd name="connsiteY61" fmla="*/ 340518 h 1309687"/>
              <a:gd name="connsiteX62" fmla="*/ 228600 w 1562100"/>
              <a:gd name="connsiteY62" fmla="*/ 383381 h 1309687"/>
              <a:gd name="connsiteX63" fmla="*/ 271463 w 1562100"/>
              <a:gd name="connsiteY63" fmla="*/ 400050 h 1309687"/>
              <a:gd name="connsiteX64" fmla="*/ 278606 w 1562100"/>
              <a:gd name="connsiteY64" fmla="*/ 419100 h 1309687"/>
              <a:gd name="connsiteX65" fmla="*/ 257175 w 1562100"/>
              <a:gd name="connsiteY65" fmla="*/ 454818 h 1309687"/>
              <a:gd name="connsiteX66" fmla="*/ 221456 w 1562100"/>
              <a:gd name="connsiteY66" fmla="*/ 464343 h 1309687"/>
              <a:gd name="connsiteX67" fmla="*/ 221456 w 1562100"/>
              <a:gd name="connsiteY67" fmla="*/ 504825 h 1309687"/>
              <a:gd name="connsiteX68" fmla="*/ 254794 w 1562100"/>
              <a:gd name="connsiteY68" fmla="*/ 542925 h 1309687"/>
              <a:gd name="connsiteX69" fmla="*/ 226219 w 1562100"/>
              <a:gd name="connsiteY69" fmla="*/ 607218 h 1309687"/>
              <a:gd name="connsiteX70" fmla="*/ 180975 w 1562100"/>
              <a:gd name="connsiteY70" fmla="*/ 635793 h 1309687"/>
              <a:gd name="connsiteX71" fmla="*/ 183356 w 1562100"/>
              <a:gd name="connsiteY71" fmla="*/ 652462 h 1309687"/>
              <a:gd name="connsiteX72" fmla="*/ 204788 w 1562100"/>
              <a:gd name="connsiteY72" fmla="*/ 661987 h 1309687"/>
              <a:gd name="connsiteX73" fmla="*/ 219075 w 1562100"/>
              <a:gd name="connsiteY73" fmla="*/ 671512 h 1309687"/>
              <a:gd name="connsiteX74" fmla="*/ 223838 w 1562100"/>
              <a:gd name="connsiteY74" fmla="*/ 690562 h 1309687"/>
              <a:gd name="connsiteX75" fmla="*/ 195263 w 1562100"/>
              <a:gd name="connsiteY75" fmla="*/ 716756 h 1309687"/>
              <a:gd name="connsiteX76" fmla="*/ 123825 w 1562100"/>
              <a:gd name="connsiteY76" fmla="*/ 762000 h 1309687"/>
              <a:gd name="connsiteX77" fmla="*/ 123825 w 1562100"/>
              <a:gd name="connsiteY77" fmla="*/ 797718 h 1309687"/>
              <a:gd name="connsiteX78" fmla="*/ 135731 w 1562100"/>
              <a:gd name="connsiteY78" fmla="*/ 828675 h 1309687"/>
              <a:gd name="connsiteX79" fmla="*/ 123825 w 1562100"/>
              <a:gd name="connsiteY79" fmla="*/ 869156 h 1309687"/>
              <a:gd name="connsiteX80" fmla="*/ 76200 w 1562100"/>
              <a:gd name="connsiteY80" fmla="*/ 864393 h 1309687"/>
              <a:gd name="connsiteX81" fmla="*/ 52388 w 1562100"/>
              <a:gd name="connsiteY81" fmla="*/ 809625 h 1309687"/>
              <a:gd name="connsiteX82" fmla="*/ 33338 w 1562100"/>
              <a:gd name="connsiteY82" fmla="*/ 802481 h 1309687"/>
              <a:gd name="connsiteX83" fmla="*/ 23813 w 1562100"/>
              <a:gd name="connsiteY83" fmla="*/ 840581 h 1309687"/>
              <a:gd name="connsiteX84" fmla="*/ 21431 w 1562100"/>
              <a:gd name="connsiteY84" fmla="*/ 850106 h 1309687"/>
              <a:gd name="connsiteX85" fmla="*/ 7144 w 1562100"/>
              <a:gd name="connsiteY85" fmla="*/ 866775 h 1309687"/>
              <a:gd name="connsiteX86" fmla="*/ 0 w 1562100"/>
              <a:gd name="connsiteY86" fmla="*/ 923925 h 1309687"/>
              <a:gd name="connsiteX87" fmla="*/ 23813 w 1562100"/>
              <a:gd name="connsiteY87" fmla="*/ 952500 h 1309687"/>
              <a:gd name="connsiteX88" fmla="*/ 16669 w 1562100"/>
              <a:gd name="connsiteY88" fmla="*/ 992981 h 1309687"/>
              <a:gd name="connsiteX89" fmla="*/ 35719 w 1562100"/>
              <a:gd name="connsiteY89" fmla="*/ 997743 h 1309687"/>
              <a:gd name="connsiteX90" fmla="*/ 69056 w 1562100"/>
              <a:gd name="connsiteY90" fmla="*/ 997743 h 1309687"/>
              <a:gd name="connsiteX91" fmla="*/ 85725 w 1562100"/>
              <a:gd name="connsiteY91" fmla="*/ 988218 h 1309687"/>
              <a:gd name="connsiteX92" fmla="*/ 135731 w 1562100"/>
              <a:gd name="connsiteY92" fmla="*/ 1045368 h 1309687"/>
              <a:gd name="connsiteX93" fmla="*/ 123825 w 1562100"/>
              <a:gd name="connsiteY93" fmla="*/ 1064418 h 1309687"/>
              <a:gd name="connsiteX94" fmla="*/ 133350 w 1562100"/>
              <a:gd name="connsiteY94" fmla="*/ 1092993 h 1309687"/>
              <a:gd name="connsiteX95" fmla="*/ 164306 w 1562100"/>
              <a:gd name="connsiteY95" fmla="*/ 1112043 h 1309687"/>
              <a:gd name="connsiteX96" fmla="*/ 190500 w 1562100"/>
              <a:gd name="connsiteY96" fmla="*/ 1121568 h 1309687"/>
              <a:gd name="connsiteX97" fmla="*/ 216694 w 1562100"/>
              <a:gd name="connsiteY97" fmla="*/ 1128712 h 1309687"/>
              <a:gd name="connsiteX98" fmla="*/ 228600 w 1562100"/>
              <a:gd name="connsiteY98" fmla="*/ 1131093 h 1309687"/>
              <a:gd name="connsiteX99" fmla="*/ 240506 w 1562100"/>
              <a:gd name="connsiteY99" fmla="*/ 1092993 h 1309687"/>
              <a:gd name="connsiteX100" fmla="*/ 269081 w 1562100"/>
              <a:gd name="connsiteY100" fmla="*/ 1097756 h 1309687"/>
              <a:gd name="connsiteX101" fmla="*/ 288131 w 1562100"/>
              <a:gd name="connsiteY101" fmla="*/ 1085850 h 1309687"/>
              <a:gd name="connsiteX102" fmla="*/ 307181 w 1562100"/>
              <a:gd name="connsiteY102" fmla="*/ 1135856 h 1309687"/>
              <a:gd name="connsiteX103" fmla="*/ 330994 w 1562100"/>
              <a:gd name="connsiteY103" fmla="*/ 1150143 h 1309687"/>
              <a:gd name="connsiteX104" fmla="*/ 340519 w 1562100"/>
              <a:gd name="connsiteY104" fmla="*/ 1178718 h 1309687"/>
              <a:gd name="connsiteX105" fmla="*/ 357188 w 1562100"/>
              <a:gd name="connsiteY105" fmla="*/ 1188243 h 1309687"/>
              <a:gd name="connsiteX106" fmla="*/ 364331 w 1562100"/>
              <a:gd name="connsiteY106" fmla="*/ 1219200 h 1309687"/>
              <a:gd name="connsiteX107" fmla="*/ 335756 w 1562100"/>
              <a:gd name="connsiteY107" fmla="*/ 1245393 h 1309687"/>
              <a:gd name="connsiteX108" fmla="*/ 309563 w 1562100"/>
              <a:gd name="connsiteY108" fmla="*/ 1262062 h 1309687"/>
              <a:gd name="connsiteX109" fmla="*/ 297656 w 1562100"/>
              <a:gd name="connsiteY109" fmla="*/ 1285875 h 1309687"/>
              <a:gd name="connsiteX110" fmla="*/ 302419 w 1562100"/>
              <a:gd name="connsiteY110" fmla="*/ 1309687 h 1309687"/>
              <a:gd name="connsiteX111" fmla="*/ 342900 w 1562100"/>
              <a:gd name="connsiteY111" fmla="*/ 1309687 h 1309687"/>
              <a:gd name="connsiteX112" fmla="*/ 390525 w 1562100"/>
              <a:gd name="connsiteY112" fmla="*/ 1304925 h 1309687"/>
              <a:gd name="connsiteX113" fmla="*/ 428625 w 1562100"/>
              <a:gd name="connsiteY113" fmla="*/ 1295400 h 1309687"/>
              <a:gd name="connsiteX114" fmla="*/ 454819 w 1562100"/>
              <a:gd name="connsiteY114" fmla="*/ 1302543 h 1309687"/>
              <a:gd name="connsiteX115" fmla="*/ 473869 w 1562100"/>
              <a:gd name="connsiteY115" fmla="*/ 1281112 h 1309687"/>
              <a:gd name="connsiteX116" fmla="*/ 492919 w 1562100"/>
              <a:gd name="connsiteY116" fmla="*/ 1281112 h 1309687"/>
              <a:gd name="connsiteX117" fmla="*/ 507206 w 1562100"/>
              <a:gd name="connsiteY117" fmla="*/ 1250156 h 1309687"/>
              <a:gd name="connsiteX118" fmla="*/ 557213 w 1562100"/>
              <a:gd name="connsiteY118" fmla="*/ 1235868 h 1309687"/>
              <a:gd name="connsiteX119" fmla="*/ 583406 w 1562100"/>
              <a:gd name="connsiteY119" fmla="*/ 1216818 h 1309687"/>
              <a:gd name="connsiteX120" fmla="*/ 590550 w 1562100"/>
              <a:gd name="connsiteY120" fmla="*/ 1178718 h 1309687"/>
              <a:gd name="connsiteX121" fmla="*/ 607219 w 1562100"/>
              <a:gd name="connsiteY121" fmla="*/ 1152525 h 1309687"/>
              <a:gd name="connsiteX122" fmla="*/ 688181 w 1562100"/>
              <a:gd name="connsiteY122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61963 w 1562100"/>
              <a:gd name="connsiteY54" fmla="*/ 23813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52450 w 1562100"/>
              <a:gd name="connsiteY54" fmla="*/ 78582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97681 w 1562100"/>
              <a:gd name="connsiteY54" fmla="*/ 119063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00062 w 1562100"/>
              <a:gd name="connsiteY54" fmla="*/ 66676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500062 w 1562100"/>
              <a:gd name="connsiteY55" fmla="*/ 66676 h 1309687"/>
              <a:gd name="connsiteX56" fmla="*/ 450056 w 1562100"/>
              <a:gd name="connsiteY56" fmla="*/ 2382 h 1309687"/>
              <a:gd name="connsiteX57" fmla="*/ 428625 w 1562100"/>
              <a:gd name="connsiteY57" fmla="*/ 0 h 1309687"/>
              <a:gd name="connsiteX58" fmla="*/ 376238 w 1562100"/>
              <a:gd name="connsiteY58" fmla="*/ 104775 h 1309687"/>
              <a:gd name="connsiteX59" fmla="*/ 314326 w 1562100"/>
              <a:gd name="connsiteY59" fmla="*/ 104774 h 1309687"/>
              <a:gd name="connsiteX60" fmla="*/ 328613 w 1562100"/>
              <a:gd name="connsiteY60" fmla="*/ 183356 h 1309687"/>
              <a:gd name="connsiteX61" fmla="*/ 292894 w 1562100"/>
              <a:gd name="connsiteY61" fmla="*/ 285750 h 1309687"/>
              <a:gd name="connsiteX62" fmla="*/ 264319 w 1562100"/>
              <a:gd name="connsiteY62" fmla="*/ 292893 h 1309687"/>
              <a:gd name="connsiteX63" fmla="*/ 261938 w 1562100"/>
              <a:gd name="connsiteY63" fmla="*/ 307181 h 1309687"/>
              <a:gd name="connsiteX64" fmla="*/ 261938 w 1562100"/>
              <a:gd name="connsiteY64" fmla="*/ 340518 h 1309687"/>
              <a:gd name="connsiteX65" fmla="*/ 228600 w 1562100"/>
              <a:gd name="connsiteY65" fmla="*/ 383381 h 1309687"/>
              <a:gd name="connsiteX66" fmla="*/ 271463 w 1562100"/>
              <a:gd name="connsiteY66" fmla="*/ 400050 h 1309687"/>
              <a:gd name="connsiteX67" fmla="*/ 278606 w 1562100"/>
              <a:gd name="connsiteY67" fmla="*/ 419100 h 1309687"/>
              <a:gd name="connsiteX68" fmla="*/ 257175 w 1562100"/>
              <a:gd name="connsiteY68" fmla="*/ 454818 h 1309687"/>
              <a:gd name="connsiteX69" fmla="*/ 221456 w 1562100"/>
              <a:gd name="connsiteY69" fmla="*/ 464343 h 1309687"/>
              <a:gd name="connsiteX70" fmla="*/ 221456 w 1562100"/>
              <a:gd name="connsiteY70" fmla="*/ 504825 h 1309687"/>
              <a:gd name="connsiteX71" fmla="*/ 254794 w 1562100"/>
              <a:gd name="connsiteY71" fmla="*/ 542925 h 1309687"/>
              <a:gd name="connsiteX72" fmla="*/ 226219 w 1562100"/>
              <a:gd name="connsiteY72" fmla="*/ 607218 h 1309687"/>
              <a:gd name="connsiteX73" fmla="*/ 180975 w 1562100"/>
              <a:gd name="connsiteY73" fmla="*/ 635793 h 1309687"/>
              <a:gd name="connsiteX74" fmla="*/ 183356 w 1562100"/>
              <a:gd name="connsiteY74" fmla="*/ 652462 h 1309687"/>
              <a:gd name="connsiteX75" fmla="*/ 204788 w 1562100"/>
              <a:gd name="connsiteY75" fmla="*/ 661987 h 1309687"/>
              <a:gd name="connsiteX76" fmla="*/ 219075 w 1562100"/>
              <a:gd name="connsiteY76" fmla="*/ 671512 h 1309687"/>
              <a:gd name="connsiteX77" fmla="*/ 223838 w 1562100"/>
              <a:gd name="connsiteY77" fmla="*/ 690562 h 1309687"/>
              <a:gd name="connsiteX78" fmla="*/ 195263 w 1562100"/>
              <a:gd name="connsiteY78" fmla="*/ 716756 h 1309687"/>
              <a:gd name="connsiteX79" fmla="*/ 123825 w 1562100"/>
              <a:gd name="connsiteY79" fmla="*/ 762000 h 1309687"/>
              <a:gd name="connsiteX80" fmla="*/ 123825 w 1562100"/>
              <a:gd name="connsiteY80" fmla="*/ 797718 h 1309687"/>
              <a:gd name="connsiteX81" fmla="*/ 135731 w 1562100"/>
              <a:gd name="connsiteY81" fmla="*/ 828675 h 1309687"/>
              <a:gd name="connsiteX82" fmla="*/ 123825 w 1562100"/>
              <a:gd name="connsiteY82" fmla="*/ 869156 h 1309687"/>
              <a:gd name="connsiteX83" fmla="*/ 76200 w 1562100"/>
              <a:gd name="connsiteY83" fmla="*/ 864393 h 1309687"/>
              <a:gd name="connsiteX84" fmla="*/ 52388 w 1562100"/>
              <a:gd name="connsiteY84" fmla="*/ 809625 h 1309687"/>
              <a:gd name="connsiteX85" fmla="*/ 33338 w 1562100"/>
              <a:gd name="connsiteY85" fmla="*/ 802481 h 1309687"/>
              <a:gd name="connsiteX86" fmla="*/ 23813 w 1562100"/>
              <a:gd name="connsiteY86" fmla="*/ 840581 h 1309687"/>
              <a:gd name="connsiteX87" fmla="*/ 21431 w 1562100"/>
              <a:gd name="connsiteY87" fmla="*/ 850106 h 1309687"/>
              <a:gd name="connsiteX88" fmla="*/ 7144 w 1562100"/>
              <a:gd name="connsiteY88" fmla="*/ 866775 h 1309687"/>
              <a:gd name="connsiteX89" fmla="*/ 0 w 1562100"/>
              <a:gd name="connsiteY89" fmla="*/ 923925 h 1309687"/>
              <a:gd name="connsiteX90" fmla="*/ 23813 w 1562100"/>
              <a:gd name="connsiteY90" fmla="*/ 952500 h 1309687"/>
              <a:gd name="connsiteX91" fmla="*/ 16669 w 1562100"/>
              <a:gd name="connsiteY91" fmla="*/ 992981 h 1309687"/>
              <a:gd name="connsiteX92" fmla="*/ 35719 w 1562100"/>
              <a:gd name="connsiteY92" fmla="*/ 997743 h 1309687"/>
              <a:gd name="connsiteX93" fmla="*/ 69056 w 1562100"/>
              <a:gd name="connsiteY93" fmla="*/ 997743 h 1309687"/>
              <a:gd name="connsiteX94" fmla="*/ 85725 w 1562100"/>
              <a:gd name="connsiteY94" fmla="*/ 988218 h 1309687"/>
              <a:gd name="connsiteX95" fmla="*/ 135731 w 1562100"/>
              <a:gd name="connsiteY95" fmla="*/ 1045368 h 1309687"/>
              <a:gd name="connsiteX96" fmla="*/ 123825 w 1562100"/>
              <a:gd name="connsiteY96" fmla="*/ 1064418 h 1309687"/>
              <a:gd name="connsiteX97" fmla="*/ 133350 w 1562100"/>
              <a:gd name="connsiteY97" fmla="*/ 1092993 h 1309687"/>
              <a:gd name="connsiteX98" fmla="*/ 164306 w 1562100"/>
              <a:gd name="connsiteY98" fmla="*/ 1112043 h 1309687"/>
              <a:gd name="connsiteX99" fmla="*/ 190500 w 1562100"/>
              <a:gd name="connsiteY99" fmla="*/ 1121568 h 1309687"/>
              <a:gd name="connsiteX100" fmla="*/ 216694 w 1562100"/>
              <a:gd name="connsiteY100" fmla="*/ 1128712 h 1309687"/>
              <a:gd name="connsiteX101" fmla="*/ 228600 w 1562100"/>
              <a:gd name="connsiteY101" fmla="*/ 1131093 h 1309687"/>
              <a:gd name="connsiteX102" fmla="*/ 240506 w 1562100"/>
              <a:gd name="connsiteY102" fmla="*/ 1092993 h 1309687"/>
              <a:gd name="connsiteX103" fmla="*/ 269081 w 1562100"/>
              <a:gd name="connsiteY103" fmla="*/ 1097756 h 1309687"/>
              <a:gd name="connsiteX104" fmla="*/ 288131 w 1562100"/>
              <a:gd name="connsiteY104" fmla="*/ 1085850 h 1309687"/>
              <a:gd name="connsiteX105" fmla="*/ 307181 w 1562100"/>
              <a:gd name="connsiteY105" fmla="*/ 1135856 h 1309687"/>
              <a:gd name="connsiteX106" fmla="*/ 330994 w 1562100"/>
              <a:gd name="connsiteY106" fmla="*/ 1150143 h 1309687"/>
              <a:gd name="connsiteX107" fmla="*/ 340519 w 1562100"/>
              <a:gd name="connsiteY107" fmla="*/ 1178718 h 1309687"/>
              <a:gd name="connsiteX108" fmla="*/ 357188 w 1562100"/>
              <a:gd name="connsiteY108" fmla="*/ 1188243 h 1309687"/>
              <a:gd name="connsiteX109" fmla="*/ 364331 w 1562100"/>
              <a:gd name="connsiteY109" fmla="*/ 1219200 h 1309687"/>
              <a:gd name="connsiteX110" fmla="*/ 335756 w 1562100"/>
              <a:gd name="connsiteY110" fmla="*/ 1245393 h 1309687"/>
              <a:gd name="connsiteX111" fmla="*/ 309563 w 1562100"/>
              <a:gd name="connsiteY111" fmla="*/ 1262062 h 1309687"/>
              <a:gd name="connsiteX112" fmla="*/ 297656 w 1562100"/>
              <a:gd name="connsiteY112" fmla="*/ 1285875 h 1309687"/>
              <a:gd name="connsiteX113" fmla="*/ 302419 w 1562100"/>
              <a:gd name="connsiteY113" fmla="*/ 1309687 h 1309687"/>
              <a:gd name="connsiteX114" fmla="*/ 342900 w 1562100"/>
              <a:gd name="connsiteY114" fmla="*/ 1309687 h 1309687"/>
              <a:gd name="connsiteX115" fmla="*/ 390525 w 1562100"/>
              <a:gd name="connsiteY115" fmla="*/ 1304925 h 1309687"/>
              <a:gd name="connsiteX116" fmla="*/ 428625 w 1562100"/>
              <a:gd name="connsiteY116" fmla="*/ 1295400 h 1309687"/>
              <a:gd name="connsiteX117" fmla="*/ 454819 w 1562100"/>
              <a:gd name="connsiteY117" fmla="*/ 1302543 h 1309687"/>
              <a:gd name="connsiteX118" fmla="*/ 473869 w 1562100"/>
              <a:gd name="connsiteY118" fmla="*/ 1281112 h 1309687"/>
              <a:gd name="connsiteX119" fmla="*/ 492919 w 1562100"/>
              <a:gd name="connsiteY119" fmla="*/ 1281112 h 1309687"/>
              <a:gd name="connsiteX120" fmla="*/ 507206 w 1562100"/>
              <a:gd name="connsiteY120" fmla="*/ 1250156 h 1309687"/>
              <a:gd name="connsiteX121" fmla="*/ 557213 w 1562100"/>
              <a:gd name="connsiteY121" fmla="*/ 1235868 h 1309687"/>
              <a:gd name="connsiteX122" fmla="*/ 583406 w 1562100"/>
              <a:gd name="connsiteY122" fmla="*/ 1216818 h 1309687"/>
              <a:gd name="connsiteX123" fmla="*/ 590550 w 1562100"/>
              <a:gd name="connsiteY123" fmla="*/ 1178718 h 1309687"/>
              <a:gd name="connsiteX124" fmla="*/ 607219 w 1562100"/>
              <a:gd name="connsiteY124" fmla="*/ 1152525 h 1309687"/>
              <a:gd name="connsiteX125" fmla="*/ 688181 w 1562100"/>
              <a:gd name="connsiteY125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57225 w 1562100"/>
              <a:gd name="connsiteY54" fmla="*/ 64294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71513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92944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562100" h="1309687">
                <a:moveTo>
                  <a:pt x="688181" y="1183481"/>
                </a:moveTo>
                <a:lnTo>
                  <a:pt x="688181" y="1097756"/>
                </a:lnTo>
                <a:lnTo>
                  <a:pt x="692944" y="1054893"/>
                </a:lnTo>
                <a:lnTo>
                  <a:pt x="692944" y="1009650"/>
                </a:lnTo>
                <a:lnTo>
                  <a:pt x="676275" y="985837"/>
                </a:lnTo>
                <a:lnTo>
                  <a:pt x="690563" y="933450"/>
                </a:lnTo>
                <a:lnTo>
                  <a:pt x="685800" y="907256"/>
                </a:lnTo>
                <a:lnTo>
                  <a:pt x="697706" y="862012"/>
                </a:lnTo>
                <a:lnTo>
                  <a:pt x="714375" y="838200"/>
                </a:lnTo>
                <a:lnTo>
                  <a:pt x="721519" y="804862"/>
                </a:lnTo>
                <a:lnTo>
                  <a:pt x="735806" y="785812"/>
                </a:lnTo>
                <a:lnTo>
                  <a:pt x="792956" y="776287"/>
                </a:lnTo>
                <a:lnTo>
                  <a:pt x="838200" y="759618"/>
                </a:lnTo>
                <a:lnTo>
                  <a:pt x="876300" y="719137"/>
                </a:lnTo>
                <a:lnTo>
                  <a:pt x="923925" y="704850"/>
                </a:lnTo>
                <a:lnTo>
                  <a:pt x="995363" y="700087"/>
                </a:lnTo>
                <a:lnTo>
                  <a:pt x="1040606" y="690562"/>
                </a:lnTo>
                <a:lnTo>
                  <a:pt x="1119188" y="583406"/>
                </a:lnTo>
                <a:lnTo>
                  <a:pt x="1126331" y="550068"/>
                </a:lnTo>
                <a:lnTo>
                  <a:pt x="1152525" y="521493"/>
                </a:lnTo>
                <a:lnTo>
                  <a:pt x="1197769" y="511968"/>
                </a:lnTo>
                <a:lnTo>
                  <a:pt x="1290638" y="435768"/>
                </a:lnTo>
                <a:lnTo>
                  <a:pt x="1314450" y="433387"/>
                </a:lnTo>
                <a:lnTo>
                  <a:pt x="1409700" y="352425"/>
                </a:lnTo>
                <a:lnTo>
                  <a:pt x="1414463" y="333375"/>
                </a:lnTo>
                <a:lnTo>
                  <a:pt x="1507331" y="278606"/>
                </a:lnTo>
                <a:lnTo>
                  <a:pt x="1543050" y="233362"/>
                </a:lnTo>
                <a:lnTo>
                  <a:pt x="1562100" y="195262"/>
                </a:lnTo>
                <a:lnTo>
                  <a:pt x="1512094" y="214312"/>
                </a:lnTo>
                <a:lnTo>
                  <a:pt x="1478756" y="214312"/>
                </a:lnTo>
                <a:lnTo>
                  <a:pt x="1452563" y="252412"/>
                </a:lnTo>
                <a:lnTo>
                  <a:pt x="1421606" y="250031"/>
                </a:lnTo>
                <a:lnTo>
                  <a:pt x="1366838" y="219075"/>
                </a:lnTo>
                <a:lnTo>
                  <a:pt x="1323975" y="207168"/>
                </a:lnTo>
                <a:lnTo>
                  <a:pt x="1238250" y="242887"/>
                </a:lnTo>
                <a:lnTo>
                  <a:pt x="1223963" y="280987"/>
                </a:lnTo>
                <a:lnTo>
                  <a:pt x="1195388" y="338137"/>
                </a:lnTo>
                <a:lnTo>
                  <a:pt x="1109663" y="300037"/>
                </a:lnTo>
                <a:lnTo>
                  <a:pt x="1097756" y="342900"/>
                </a:lnTo>
                <a:lnTo>
                  <a:pt x="1083469" y="376237"/>
                </a:lnTo>
                <a:lnTo>
                  <a:pt x="959644" y="407193"/>
                </a:lnTo>
                <a:lnTo>
                  <a:pt x="945356" y="402431"/>
                </a:lnTo>
                <a:lnTo>
                  <a:pt x="926306" y="423862"/>
                </a:lnTo>
                <a:lnTo>
                  <a:pt x="890588" y="431006"/>
                </a:lnTo>
                <a:lnTo>
                  <a:pt x="854869" y="381000"/>
                </a:lnTo>
                <a:lnTo>
                  <a:pt x="835819" y="369093"/>
                </a:lnTo>
                <a:lnTo>
                  <a:pt x="826294" y="323850"/>
                </a:lnTo>
                <a:lnTo>
                  <a:pt x="792956" y="307181"/>
                </a:lnTo>
                <a:lnTo>
                  <a:pt x="759619" y="300037"/>
                </a:lnTo>
                <a:lnTo>
                  <a:pt x="740569" y="295275"/>
                </a:lnTo>
                <a:lnTo>
                  <a:pt x="728663" y="285750"/>
                </a:lnTo>
                <a:lnTo>
                  <a:pt x="735806" y="259556"/>
                </a:lnTo>
                <a:lnTo>
                  <a:pt x="742950" y="235743"/>
                </a:lnTo>
                <a:lnTo>
                  <a:pt x="700088" y="185737"/>
                </a:lnTo>
                <a:cubicBezTo>
                  <a:pt x="693738" y="161925"/>
                  <a:pt x="711995" y="113109"/>
                  <a:pt x="704851" y="92869"/>
                </a:cubicBezTo>
                <a:lnTo>
                  <a:pt x="657225" y="64294"/>
                </a:lnTo>
                <a:cubicBezTo>
                  <a:pt x="653256" y="63500"/>
                  <a:pt x="632619" y="88901"/>
                  <a:pt x="628650" y="88107"/>
                </a:cubicBezTo>
                <a:lnTo>
                  <a:pt x="500062" y="66676"/>
                </a:lnTo>
                <a:lnTo>
                  <a:pt x="450056" y="2382"/>
                </a:lnTo>
                <a:lnTo>
                  <a:pt x="428625" y="0"/>
                </a:lnTo>
                <a:lnTo>
                  <a:pt x="376238" y="104775"/>
                </a:lnTo>
                <a:cubicBezTo>
                  <a:pt x="361951" y="76994"/>
                  <a:pt x="340519" y="111124"/>
                  <a:pt x="314326" y="104774"/>
                </a:cubicBezTo>
                <a:lnTo>
                  <a:pt x="328613" y="183356"/>
                </a:lnTo>
                <a:lnTo>
                  <a:pt x="292894" y="285750"/>
                </a:lnTo>
                <a:lnTo>
                  <a:pt x="264319" y="292893"/>
                </a:lnTo>
                <a:lnTo>
                  <a:pt x="261938" y="307181"/>
                </a:lnTo>
                <a:lnTo>
                  <a:pt x="261938" y="340518"/>
                </a:lnTo>
                <a:lnTo>
                  <a:pt x="228600" y="383381"/>
                </a:lnTo>
                <a:lnTo>
                  <a:pt x="271463" y="400050"/>
                </a:lnTo>
                <a:lnTo>
                  <a:pt x="278606" y="419100"/>
                </a:lnTo>
                <a:lnTo>
                  <a:pt x="257175" y="454818"/>
                </a:lnTo>
                <a:lnTo>
                  <a:pt x="221456" y="464343"/>
                </a:lnTo>
                <a:lnTo>
                  <a:pt x="221456" y="504825"/>
                </a:lnTo>
                <a:lnTo>
                  <a:pt x="254794" y="542925"/>
                </a:lnTo>
                <a:lnTo>
                  <a:pt x="226219" y="607218"/>
                </a:lnTo>
                <a:lnTo>
                  <a:pt x="180975" y="635793"/>
                </a:lnTo>
                <a:lnTo>
                  <a:pt x="183356" y="652462"/>
                </a:lnTo>
                <a:lnTo>
                  <a:pt x="204788" y="661987"/>
                </a:lnTo>
                <a:lnTo>
                  <a:pt x="219075" y="671512"/>
                </a:lnTo>
                <a:lnTo>
                  <a:pt x="223838" y="690562"/>
                </a:lnTo>
                <a:lnTo>
                  <a:pt x="195263" y="716756"/>
                </a:lnTo>
                <a:lnTo>
                  <a:pt x="123825" y="762000"/>
                </a:lnTo>
                <a:lnTo>
                  <a:pt x="123825" y="797718"/>
                </a:lnTo>
                <a:lnTo>
                  <a:pt x="135731" y="828675"/>
                </a:lnTo>
                <a:lnTo>
                  <a:pt x="123825" y="869156"/>
                </a:lnTo>
                <a:lnTo>
                  <a:pt x="76200" y="864393"/>
                </a:lnTo>
                <a:lnTo>
                  <a:pt x="52388" y="809625"/>
                </a:lnTo>
                <a:lnTo>
                  <a:pt x="33338" y="802481"/>
                </a:lnTo>
                <a:lnTo>
                  <a:pt x="23813" y="840581"/>
                </a:lnTo>
                <a:lnTo>
                  <a:pt x="21431" y="850106"/>
                </a:lnTo>
                <a:lnTo>
                  <a:pt x="7144" y="866775"/>
                </a:lnTo>
                <a:lnTo>
                  <a:pt x="0" y="923925"/>
                </a:lnTo>
                <a:lnTo>
                  <a:pt x="23813" y="952500"/>
                </a:lnTo>
                <a:lnTo>
                  <a:pt x="16669" y="992981"/>
                </a:lnTo>
                <a:lnTo>
                  <a:pt x="35719" y="997743"/>
                </a:lnTo>
                <a:lnTo>
                  <a:pt x="69056" y="997743"/>
                </a:lnTo>
                <a:lnTo>
                  <a:pt x="85725" y="988218"/>
                </a:lnTo>
                <a:lnTo>
                  <a:pt x="135731" y="1045368"/>
                </a:lnTo>
                <a:lnTo>
                  <a:pt x="123825" y="1064418"/>
                </a:lnTo>
                <a:lnTo>
                  <a:pt x="133350" y="1092993"/>
                </a:lnTo>
                <a:lnTo>
                  <a:pt x="164306" y="1112043"/>
                </a:lnTo>
                <a:lnTo>
                  <a:pt x="190500" y="1121568"/>
                </a:lnTo>
                <a:lnTo>
                  <a:pt x="216694" y="1128712"/>
                </a:lnTo>
                <a:lnTo>
                  <a:pt x="228600" y="1131093"/>
                </a:lnTo>
                <a:lnTo>
                  <a:pt x="240506" y="1092993"/>
                </a:lnTo>
                <a:lnTo>
                  <a:pt x="269081" y="1097756"/>
                </a:lnTo>
                <a:lnTo>
                  <a:pt x="288131" y="1085850"/>
                </a:lnTo>
                <a:lnTo>
                  <a:pt x="307181" y="1135856"/>
                </a:lnTo>
                <a:lnTo>
                  <a:pt x="330994" y="1150143"/>
                </a:lnTo>
                <a:lnTo>
                  <a:pt x="340519" y="1178718"/>
                </a:lnTo>
                <a:lnTo>
                  <a:pt x="357188" y="1188243"/>
                </a:lnTo>
                <a:lnTo>
                  <a:pt x="364331" y="1219200"/>
                </a:lnTo>
                <a:lnTo>
                  <a:pt x="335756" y="1245393"/>
                </a:lnTo>
                <a:lnTo>
                  <a:pt x="309563" y="1262062"/>
                </a:lnTo>
                <a:lnTo>
                  <a:pt x="297656" y="1285875"/>
                </a:lnTo>
                <a:lnTo>
                  <a:pt x="302419" y="1309687"/>
                </a:lnTo>
                <a:lnTo>
                  <a:pt x="342900" y="1309687"/>
                </a:lnTo>
                <a:lnTo>
                  <a:pt x="390525" y="1304925"/>
                </a:lnTo>
                <a:lnTo>
                  <a:pt x="428625" y="1295400"/>
                </a:lnTo>
                <a:lnTo>
                  <a:pt x="454819" y="1302543"/>
                </a:lnTo>
                <a:lnTo>
                  <a:pt x="473869" y="1281112"/>
                </a:lnTo>
                <a:lnTo>
                  <a:pt x="492919" y="1281112"/>
                </a:lnTo>
                <a:lnTo>
                  <a:pt x="507206" y="1250156"/>
                </a:lnTo>
                <a:lnTo>
                  <a:pt x="557213" y="1235868"/>
                </a:lnTo>
                <a:lnTo>
                  <a:pt x="583406" y="1216818"/>
                </a:lnTo>
                <a:lnTo>
                  <a:pt x="590550" y="1178718"/>
                </a:lnTo>
                <a:lnTo>
                  <a:pt x="607219" y="1152525"/>
                </a:lnTo>
                <a:lnTo>
                  <a:pt x="688181" y="1183481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" name="Freeform 29"/>
          <p:cNvSpPr/>
          <p:nvPr/>
        </p:nvSpPr>
        <p:spPr>
          <a:xfrm>
            <a:off x="9002398" y="3847466"/>
            <a:ext cx="771525" cy="1196975"/>
          </a:xfrm>
          <a:custGeom>
            <a:avLst/>
            <a:gdLst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202407 w 771525"/>
              <a:gd name="connsiteY77" fmla="*/ 1131094 h 1135856"/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157163 w 771525"/>
              <a:gd name="connsiteY77" fmla="*/ 1135856 h 1135856"/>
              <a:gd name="connsiteX78" fmla="*/ 202407 w 771525"/>
              <a:gd name="connsiteY78" fmla="*/ 1131094 h 1135856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202407 w 771525"/>
              <a:gd name="connsiteY78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85738 w 771525"/>
              <a:gd name="connsiteY78" fmla="*/ 1140619 h 1164431"/>
              <a:gd name="connsiteX79" fmla="*/ 202407 w 771525"/>
              <a:gd name="connsiteY79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92882 w 771525"/>
              <a:gd name="connsiteY78" fmla="*/ 1157288 h 1164431"/>
              <a:gd name="connsiteX79" fmla="*/ 202407 w 771525"/>
              <a:gd name="connsiteY79" fmla="*/ 1131094 h 1164431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71513 w 771525"/>
              <a:gd name="connsiteY41" fmla="*/ 85725 h 1197769"/>
              <a:gd name="connsiteX42" fmla="*/ 645319 w 771525"/>
              <a:gd name="connsiteY42" fmla="*/ 69057 h 1197769"/>
              <a:gd name="connsiteX43" fmla="*/ 642938 w 771525"/>
              <a:gd name="connsiteY43" fmla="*/ 0 h 1197769"/>
              <a:gd name="connsiteX44" fmla="*/ 609600 w 771525"/>
              <a:gd name="connsiteY44" fmla="*/ 33338 h 1197769"/>
              <a:gd name="connsiteX45" fmla="*/ 583407 w 771525"/>
              <a:gd name="connsiteY45" fmla="*/ 57150 h 1197769"/>
              <a:gd name="connsiteX46" fmla="*/ 564357 w 771525"/>
              <a:gd name="connsiteY46" fmla="*/ 52388 h 1197769"/>
              <a:gd name="connsiteX47" fmla="*/ 554832 w 771525"/>
              <a:gd name="connsiteY47" fmla="*/ 76200 h 1197769"/>
              <a:gd name="connsiteX48" fmla="*/ 509588 w 771525"/>
              <a:gd name="connsiteY48" fmla="*/ 109538 h 1197769"/>
              <a:gd name="connsiteX49" fmla="*/ 407194 w 771525"/>
              <a:gd name="connsiteY49" fmla="*/ 147638 h 1197769"/>
              <a:gd name="connsiteX50" fmla="*/ 381000 w 771525"/>
              <a:gd name="connsiteY50" fmla="*/ 185738 h 1197769"/>
              <a:gd name="connsiteX51" fmla="*/ 340519 w 771525"/>
              <a:gd name="connsiteY51" fmla="*/ 173832 h 1197769"/>
              <a:gd name="connsiteX52" fmla="*/ 245269 w 771525"/>
              <a:gd name="connsiteY52" fmla="*/ 178594 h 1197769"/>
              <a:gd name="connsiteX53" fmla="*/ 250032 w 771525"/>
              <a:gd name="connsiteY53" fmla="*/ 188119 h 1197769"/>
              <a:gd name="connsiteX54" fmla="*/ 309563 w 771525"/>
              <a:gd name="connsiteY54" fmla="*/ 238125 h 1197769"/>
              <a:gd name="connsiteX55" fmla="*/ 211932 w 771525"/>
              <a:gd name="connsiteY55" fmla="*/ 361950 h 1197769"/>
              <a:gd name="connsiteX56" fmla="*/ 173832 w 771525"/>
              <a:gd name="connsiteY56" fmla="*/ 352425 h 1197769"/>
              <a:gd name="connsiteX57" fmla="*/ 80963 w 771525"/>
              <a:gd name="connsiteY57" fmla="*/ 485775 h 1197769"/>
              <a:gd name="connsiteX58" fmla="*/ 97632 w 771525"/>
              <a:gd name="connsiteY58" fmla="*/ 497682 h 1197769"/>
              <a:gd name="connsiteX59" fmla="*/ 114300 w 771525"/>
              <a:gd name="connsiteY59" fmla="*/ 538163 h 1197769"/>
              <a:gd name="connsiteX60" fmla="*/ 92869 w 771525"/>
              <a:gd name="connsiteY60" fmla="*/ 600075 h 1197769"/>
              <a:gd name="connsiteX61" fmla="*/ 102394 w 771525"/>
              <a:gd name="connsiteY61" fmla="*/ 673894 h 1197769"/>
              <a:gd name="connsiteX62" fmla="*/ 73819 w 771525"/>
              <a:gd name="connsiteY62" fmla="*/ 711994 h 1197769"/>
              <a:gd name="connsiteX63" fmla="*/ 73819 w 771525"/>
              <a:gd name="connsiteY63" fmla="*/ 738188 h 1197769"/>
              <a:gd name="connsiteX64" fmla="*/ 61913 w 771525"/>
              <a:gd name="connsiteY64" fmla="*/ 766763 h 1197769"/>
              <a:gd name="connsiteX65" fmla="*/ 88107 w 771525"/>
              <a:gd name="connsiteY65" fmla="*/ 795338 h 1197769"/>
              <a:gd name="connsiteX66" fmla="*/ 135732 w 771525"/>
              <a:gd name="connsiteY66" fmla="*/ 883444 h 1197769"/>
              <a:gd name="connsiteX67" fmla="*/ 69057 w 771525"/>
              <a:gd name="connsiteY67" fmla="*/ 909638 h 1197769"/>
              <a:gd name="connsiteX68" fmla="*/ 45244 w 771525"/>
              <a:gd name="connsiteY68" fmla="*/ 962025 h 1197769"/>
              <a:gd name="connsiteX69" fmla="*/ 33338 w 771525"/>
              <a:gd name="connsiteY69" fmla="*/ 1016794 h 1197769"/>
              <a:gd name="connsiteX70" fmla="*/ 2382 w 771525"/>
              <a:gd name="connsiteY70" fmla="*/ 1007269 h 1197769"/>
              <a:gd name="connsiteX71" fmla="*/ 0 w 771525"/>
              <a:gd name="connsiteY71" fmla="*/ 1054894 h 1197769"/>
              <a:gd name="connsiteX72" fmla="*/ 16669 w 771525"/>
              <a:gd name="connsiteY72" fmla="*/ 1064419 h 1197769"/>
              <a:gd name="connsiteX73" fmla="*/ 57150 w 771525"/>
              <a:gd name="connsiteY73" fmla="*/ 1073944 h 1197769"/>
              <a:gd name="connsiteX74" fmla="*/ 85725 w 771525"/>
              <a:gd name="connsiteY74" fmla="*/ 1088232 h 1197769"/>
              <a:gd name="connsiteX75" fmla="*/ 102394 w 771525"/>
              <a:gd name="connsiteY75" fmla="*/ 1143000 h 1197769"/>
              <a:gd name="connsiteX76" fmla="*/ 130969 w 771525"/>
              <a:gd name="connsiteY76" fmla="*/ 1169194 h 1197769"/>
              <a:gd name="connsiteX77" fmla="*/ 157163 w 771525"/>
              <a:gd name="connsiteY77" fmla="*/ 1197769 h 1197769"/>
              <a:gd name="connsiteX78" fmla="*/ 192882 w 771525"/>
              <a:gd name="connsiteY78" fmla="*/ 1190626 h 1197769"/>
              <a:gd name="connsiteX79" fmla="*/ 202407 w 771525"/>
              <a:gd name="connsiteY79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95325 w 771525"/>
              <a:gd name="connsiteY41" fmla="*/ 97632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707231 w 771525"/>
              <a:gd name="connsiteY41" fmla="*/ 92870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771525" h="1197769">
                <a:moveTo>
                  <a:pt x="202407" y="1164432"/>
                </a:moveTo>
                <a:lnTo>
                  <a:pt x="221457" y="1097757"/>
                </a:lnTo>
                <a:lnTo>
                  <a:pt x="238125" y="1076325"/>
                </a:lnTo>
                <a:lnTo>
                  <a:pt x="247650" y="1045369"/>
                </a:lnTo>
                <a:lnTo>
                  <a:pt x="283369" y="1019175"/>
                </a:lnTo>
                <a:lnTo>
                  <a:pt x="319088" y="995363"/>
                </a:lnTo>
                <a:lnTo>
                  <a:pt x="350044" y="962025"/>
                </a:lnTo>
                <a:lnTo>
                  <a:pt x="354807" y="933450"/>
                </a:lnTo>
                <a:lnTo>
                  <a:pt x="321469" y="888207"/>
                </a:lnTo>
                <a:cubicBezTo>
                  <a:pt x="322263" y="865188"/>
                  <a:pt x="323056" y="842169"/>
                  <a:pt x="323850" y="819150"/>
                </a:cubicBezTo>
                <a:lnTo>
                  <a:pt x="280988" y="769144"/>
                </a:lnTo>
                <a:lnTo>
                  <a:pt x="288132" y="731044"/>
                </a:lnTo>
                <a:lnTo>
                  <a:pt x="316707" y="714375"/>
                </a:lnTo>
                <a:lnTo>
                  <a:pt x="330994" y="740569"/>
                </a:lnTo>
                <a:lnTo>
                  <a:pt x="354807" y="759619"/>
                </a:lnTo>
                <a:lnTo>
                  <a:pt x="369094" y="778669"/>
                </a:lnTo>
                <a:lnTo>
                  <a:pt x="378619" y="814388"/>
                </a:lnTo>
                <a:lnTo>
                  <a:pt x="395288" y="831057"/>
                </a:lnTo>
                <a:lnTo>
                  <a:pt x="409575" y="826294"/>
                </a:lnTo>
                <a:lnTo>
                  <a:pt x="426244" y="819150"/>
                </a:lnTo>
                <a:cubicBezTo>
                  <a:pt x="425450" y="782638"/>
                  <a:pt x="424657" y="746125"/>
                  <a:pt x="423863" y="709613"/>
                </a:cubicBezTo>
                <a:lnTo>
                  <a:pt x="409575" y="673894"/>
                </a:lnTo>
                <a:lnTo>
                  <a:pt x="411957" y="647700"/>
                </a:lnTo>
                <a:lnTo>
                  <a:pt x="426244" y="600075"/>
                </a:lnTo>
                <a:lnTo>
                  <a:pt x="473869" y="600075"/>
                </a:lnTo>
                <a:lnTo>
                  <a:pt x="488157" y="585788"/>
                </a:lnTo>
                <a:lnTo>
                  <a:pt x="509588" y="535782"/>
                </a:lnTo>
                <a:lnTo>
                  <a:pt x="604838" y="490538"/>
                </a:lnTo>
                <a:lnTo>
                  <a:pt x="628650" y="481013"/>
                </a:lnTo>
                <a:lnTo>
                  <a:pt x="638175" y="435769"/>
                </a:lnTo>
                <a:lnTo>
                  <a:pt x="638175" y="395288"/>
                </a:lnTo>
                <a:lnTo>
                  <a:pt x="640557" y="373857"/>
                </a:lnTo>
                <a:lnTo>
                  <a:pt x="652463" y="366713"/>
                </a:lnTo>
                <a:lnTo>
                  <a:pt x="742950" y="330994"/>
                </a:lnTo>
                <a:lnTo>
                  <a:pt x="766763" y="314325"/>
                </a:lnTo>
                <a:lnTo>
                  <a:pt x="754857" y="285750"/>
                </a:lnTo>
                <a:lnTo>
                  <a:pt x="742950" y="254794"/>
                </a:lnTo>
                <a:lnTo>
                  <a:pt x="771525" y="226219"/>
                </a:lnTo>
                <a:lnTo>
                  <a:pt x="752475" y="195263"/>
                </a:lnTo>
                <a:lnTo>
                  <a:pt x="752475" y="152400"/>
                </a:lnTo>
                <a:lnTo>
                  <a:pt x="719138" y="119063"/>
                </a:lnTo>
                <a:lnTo>
                  <a:pt x="707231" y="92870"/>
                </a:lnTo>
                <a:lnTo>
                  <a:pt x="671513" y="85725"/>
                </a:lnTo>
                <a:lnTo>
                  <a:pt x="645319" y="69057"/>
                </a:lnTo>
                <a:cubicBezTo>
                  <a:pt x="644525" y="46038"/>
                  <a:pt x="643732" y="23019"/>
                  <a:pt x="642938" y="0"/>
                </a:cubicBezTo>
                <a:lnTo>
                  <a:pt x="609600" y="33338"/>
                </a:lnTo>
                <a:lnTo>
                  <a:pt x="583407" y="57150"/>
                </a:lnTo>
                <a:lnTo>
                  <a:pt x="564357" y="52388"/>
                </a:lnTo>
                <a:lnTo>
                  <a:pt x="554832" y="76200"/>
                </a:lnTo>
                <a:lnTo>
                  <a:pt x="509588" y="109538"/>
                </a:lnTo>
                <a:lnTo>
                  <a:pt x="407194" y="147638"/>
                </a:lnTo>
                <a:lnTo>
                  <a:pt x="381000" y="185738"/>
                </a:lnTo>
                <a:lnTo>
                  <a:pt x="340519" y="173832"/>
                </a:lnTo>
                <a:lnTo>
                  <a:pt x="245269" y="178594"/>
                </a:lnTo>
                <a:lnTo>
                  <a:pt x="250032" y="188119"/>
                </a:lnTo>
                <a:lnTo>
                  <a:pt x="309563" y="238125"/>
                </a:lnTo>
                <a:lnTo>
                  <a:pt x="211932" y="361950"/>
                </a:lnTo>
                <a:lnTo>
                  <a:pt x="173832" y="352425"/>
                </a:lnTo>
                <a:lnTo>
                  <a:pt x="80963" y="485775"/>
                </a:lnTo>
                <a:lnTo>
                  <a:pt x="97632" y="497682"/>
                </a:lnTo>
                <a:lnTo>
                  <a:pt x="114300" y="538163"/>
                </a:lnTo>
                <a:lnTo>
                  <a:pt x="92869" y="600075"/>
                </a:lnTo>
                <a:lnTo>
                  <a:pt x="102394" y="673894"/>
                </a:lnTo>
                <a:lnTo>
                  <a:pt x="73819" y="711994"/>
                </a:lnTo>
                <a:lnTo>
                  <a:pt x="73819" y="738188"/>
                </a:lnTo>
                <a:lnTo>
                  <a:pt x="61913" y="766763"/>
                </a:lnTo>
                <a:lnTo>
                  <a:pt x="88107" y="795338"/>
                </a:lnTo>
                <a:lnTo>
                  <a:pt x="135732" y="883444"/>
                </a:lnTo>
                <a:lnTo>
                  <a:pt x="69057" y="909638"/>
                </a:lnTo>
                <a:lnTo>
                  <a:pt x="45244" y="962025"/>
                </a:lnTo>
                <a:lnTo>
                  <a:pt x="33338" y="1016794"/>
                </a:lnTo>
                <a:lnTo>
                  <a:pt x="2382" y="1007269"/>
                </a:lnTo>
                <a:lnTo>
                  <a:pt x="0" y="1054894"/>
                </a:lnTo>
                <a:lnTo>
                  <a:pt x="16669" y="1064419"/>
                </a:lnTo>
                <a:lnTo>
                  <a:pt x="57150" y="1073944"/>
                </a:lnTo>
                <a:lnTo>
                  <a:pt x="85725" y="1088232"/>
                </a:lnTo>
                <a:lnTo>
                  <a:pt x="102394" y="1143000"/>
                </a:lnTo>
                <a:lnTo>
                  <a:pt x="130969" y="1169194"/>
                </a:lnTo>
                <a:lnTo>
                  <a:pt x="157163" y="1197769"/>
                </a:lnTo>
                <a:lnTo>
                  <a:pt x="192882" y="1190626"/>
                </a:lnTo>
                <a:lnTo>
                  <a:pt x="202407" y="116443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" name="Freeform 30"/>
          <p:cNvSpPr/>
          <p:nvPr/>
        </p:nvSpPr>
        <p:spPr>
          <a:xfrm>
            <a:off x="9204010" y="4157029"/>
            <a:ext cx="1138238" cy="862012"/>
          </a:xfrm>
          <a:custGeom>
            <a:avLst/>
            <a:gdLst>
              <a:gd name="connsiteX0" fmla="*/ 631031 w 1114425"/>
              <a:gd name="connsiteY0" fmla="*/ 650081 h 862012"/>
              <a:gd name="connsiteX1" fmla="*/ 678656 w 1114425"/>
              <a:gd name="connsiteY1" fmla="*/ 585787 h 862012"/>
              <a:gd name="connsiteX2" fmla="*/ 702468 w 1114425"/>
              <a:gd name="connsiteY2" fmla="*/ 573881 h 862012"/>
              <a:gd name="connsiteX3" fmla="*/ 733425 w 1114425"/>
              <a:gd name="connsiteY3" fmla="*/ 573881 h 862012"/>
              <a:gd name="connsiteX4" fmla="*/ 778668 w 1114425"/>
              <a:gd name="connsiteY4" fmla="*/ 554831 h 862012"/>
              <a:gd name="connsiteX5" fmla="*/ 833437 w 1114425"/>
              <a:gd name="connsiteY5" fmla="*/ 528637 h 862012"/>
              <a:gd name="connsiteX6" fmla="*/ 883443 w 1114425"/>
              <a:gd name="connsiteY6" fmla="*/ 495300 h 862012"/>
              <a:gd name="connsiteX7" fmla="*/ 900112 w 1114425"/>
              <a:gd name="connsiteY7" fmla="*/ 490537 h 862012"/>
              <a:gd name="connsiteX8" fmla="*/ 919162 w 1114425"/>
              <a:gd name="connsiteY8" fmla="*/ 485775 h 862012"/>
              <a:gd name="connsiteX9" fmla="*/ 916781 w 1114425"/>
              <a:gd name="connsiteY9" fmla="*/ 447675 h 862012"/>
              <a:gd name="connsiteX10" fmla="*/ 954881 w 1114425"/>
              <a:gd name="connsiteY10" fmla="*/ 428625 h 862012"/>
              <a:gd name="connsiteX11" fmla="*/ 985837 w 1114425"/>
              <a:gd name="connsiteY11" fmla="*/ 407194 h 862012"/>
              <a:gd name="connsiteX12" fmla="*/ 1000125 w 1114425"/>
              <a:gd name="connsiteY12" fmla="*/ 347662 h 862012"/>
              <a:gd name="connsiteX13" fmla="*/ 981075 w 1114425"/>
              <a:gd name="connsiteY13" fmla="*/ 316706 h 862012"/>
              <a:gd name="connsiteX14" fmla="*/ 997743 w 1114425"/>
              <a:gd name="connsiteY14" fmla="*/ 271462 h 862012"/>
              <a:gd name="connsiteX15" fmla="*/ 1033462 w 1114425"/>
              <a:gd name="connsiteY15" fmla="*/ 233362 h 862012"/>
              <a:gd name="connsiteX16" fmla="*/ 1097756 w 1114425"/>
              <a:gd name="connsiteY16" fmla="*/ 209550 h 862012"/>
              <a:gd name="connsiteX17" fmla="*/ 1114425 w 1114425"/>
              <a:gd name="connsiteY17" fmla="*/ 190500 h 862012"/>
              <a:gd name="connsiteX18" fmla="*/ 1100137 w 1114425"/>
              <a:gd name="connsiteY18" fmla="*/ 161925 h 862012"/>
              <a:gd name="connsiteX19" fmla="*/ 1052512 w 1114425"/>
              <a:gd name="connsiteY19" fmla="*/ 107156 h 862012"/>
              <a:gd name="connsiteX20" fmla="*/ 1009650 w 1114425"/>
              <a:gd name="connsiteY20" fmla="*/ 73819 h 862012"/>
              <a:gd name="connsiteX21" fmla="*/ 995362 w 1114425"/>
              <a:gd name="connsiteY21" fmla="*/ 47625 h 862012"/>
              <a:gd name="connsiteX22" fmla="*/ 983456 w 1114425"/>
              <a:gd name="connsiteY22" fmla="*/ 64294 h 862012"/>
              <a:gd name="connsiteX23" fmla="*/ 966787 w 1114425"/>
              <a:gd name="connsiteY23" fmla="*/ 69056 h 862012"/>
              <a:gd name="connsiteX24" fmla="*/ 935831 w 1114425"/>
              <a:gd name="connsiteY24" fmla="*/ 59531 h 862012"/>
              <a:gd name="connsiteX25" fmla="*/ 904875 w 1114425"/>
              <a:gd name="connsiteY25" fmla="*/ 23812 h 862012"/>
              <a:gd name="connsiteX26" fmla="*/ 888206 w 1114425"/>
              <a:gd name="connsiteY26" fmla="*/ 0 h 862012"/>
              <a:gd name="connsiteX27" fmla="*/ 869156 w 1114425"/>
              <a:gd name="connsiteY27" fmla="*/ 28575 h 862012"/>
              <a:gd name="connsiteX28" fmla="*/ 871537 w 1114425"/>
              <a:gd name="connsiteY28" fmla="*/ 69056 h 862012"/>
              <a:gd name="connsiteX29" fmla="*/ 847725 w 1114425"/>
              <a:gd name="connsiteY29" fmla="*/ 100012 h 862012"/>
              <a:gd name="connsiteX30" fmla="*/ 826293 w 1114425"/>
              <a:gd name="connsiteY30" fmla="*/ 97631 h 862012"/>
              <a:gd name="connsiteX31" fmla="*/ 800100 w 1114425"/>
              <a:gd name="connsiteY31" fmla="*/ 71437 h 862012"/>
              <a:gd name="connsiteX32" fmla="*/ 783431 w 1114425"/>
              <a:gd name="connsiteY32" fmla="*/ 57150 h 862012"/>
              <a:gd name="connsiteX33" fmla="*/ 764381 w 1114425"/>
              <a:gd name="connsiteY33" fmla="*/ 61912 h 862012"/>
              <a:gd name="connsiteX34" fmla="*/ 747712 w 1114425"/>
              <a:gd name="connsiteY34" fmla="*/ 92869 h 862012"/>
              <a:gd name="connsiteX35" fmla="*/ 742950 w 1114425"/>
              <a:gd name="connsiteY35" fmla="*/ 107156 h 862012"/>
              <a:gd name="connsiteX36" fmla="*/ 714375 w 1114425"/>
              <a:gd name="connsiteY36" fmla="*/ 107156 h 862012"/>
              <a:gd name="connsiteX37" fmla="*/ 700087 w 1114425"/>
              <a:gd name="connsiteY37" fmla="*/ 95250 h 862012"/>
              <a:gd name="connsiteX38" fmla="*/ 700087 w 1114425"/>
              <a:gd name="connsiteY38" fmla="*/ 66675 h 862012"/>
              <a:gd name="connsiteX39" fmla="*/ 704850 w 1114425"/>
              <a:gd name="connsiteY39" fmla="*/ 38100 h 862012"/>
              <a:gd name="connsiteX40" fmla="*/ 692943 w 1114425"/>
              <a:gd name="connsiteY40" fmla="*/ 23812 h 862012"/>
              <a:gd name="connsiteX41" fmla="*/ 669131 w 1114425"/>
              <a:gd name="connsiteY41" fmla="*/ 26194 h 862012"/>
              <a:gd name="connsiteX42" fmla="*/ 640556 w 1114425"/>
              <a:gd name="connsiteY42" fmla="*/ 19050 h 862012"/>
              <a:gd name="connsiteX43" fmla="*/ 604837 w 1114425"/>
              <a:gd name="connsiteY43" fmla="*/ 4762 h 862012"/>
              <a:gd name="connsiteX44" fmla="*/ 569118 w 1114425"/>
              <a:gd name="connsiteY44" fmla="*/ 4762 h 862012"/>
              <a:gd name="connsiteX45" fmla="*/ 557212 w 1114425"/>
              <a:gd name="connsiteY45" fmla="*/ 11906 h 862012"/>
              <a:gd name="connsiteX46" fmla="*/ 438150 w 1114425"/>
              <a:gd name="connsiteY46" fmla="*/ 69056 h 862012"/>
              <a:gd name="connsiteX47" fmla="*/ 421481 w 1114425"/>
              <a:gd name="connsiteY47" fmla="*/ 169069 h 862012"/>
              <a:gd name="connsiteX48" fmla="*/ 304800 w 1114425"/>
              <a:gd name="connsiteY48" fmla="*/ 228600 h 862012"/>
              <a:gd name="connsiteX49" fmla="*/ 276225 w 1114425"/>
              <a:gd name="connsiteY49" fmla="*/ 290512 h 862012"/>
              <a:gd name="connsiteX50" fmla="*/ 228600 w 1114425"/>
              <a:gd name="connsiteY50" fmla="*/ 285750 h 862012"/>
              <a:gd name="connsiteX51" fmla="*/ 211931 w 1114425"/>
              <a:gd name="connsiteY51" fmla="*/ 357187 h 862012"/>
              <a:gd name="connsiteX52" fmla="*/ 207168 w 1114425"/>
              <a:gd name="connsiteY52" fmla="*/ 369094 h 862012"/>
              <a:gd name="connsiteX53" fmla="*/ 223837 w 1114425"/>
              <a:gd name="connsiteY53" fmla="*/ 404812 h 862012"/>
              <a:gd name="connsiteX54" fmla="*/ 219075 w 1114425"/>
              <a:gd name="connsiteY54" fmla="*/ 511969 h 862012"/>
              <a:gd name="connsiteX55" fmla="*/ 195262 w 1114425"/>
              <a:gd name="connsiteY55" fmla="*/ 521494 h 862012"/>
              <a:gd name="connsiteX56" fmla="*/ 180975 w 1114425"/>
              <a:gd name="connsiteY56" fmla="*/ 502444 h 862012"/>
              <a:gd name="connsiteX57" fmla="*/ 161925 w 1114425"/>
              <a:gd name="connsiteY57" fmla="*/ 457200 h 862012"/>
              <a:gd name="connsiteX58" fmla="*/ 128587 w 1114425"/>
              <a:gd name="connsiteY58" fmla="*/ 433387 h 862012"/>
              <a:gd name="connsiteX59" fmla="*/ 116681 w 1114425"/>
              <a:gd name="connsiteY59" fmla="*/ 409575 h 862012"/>
              <a:gd name="connsiteX60" fmla="*/ 83343 w 1114425"/>
              <a:gd name="connsiteY60" fmla="*/ 421481 h 862012"/>
              <a:gd name="connsiteX61" fmla="*/ 78581 w 1114425"/>
              <a:gd name="connsiteY61" fmla="*/ 466725 h 862012"/>
              <a:gd name="connsiteX62" fmla="*/ 116681 w 1114425"/>
              <a:gd name="connsiteY62" fmla="*/ 514350 h 862012"/>
              <a:gd name="connsiteX63" fmla="*/ 123825 w 1114425"/>
              <a:gd name="connsiteY63" fmla="*/ 583406 h 862012"/>
              <a:gd name="connsiteX64" fmla="*/ 152400 w 1114425"/>
              <a:gd name="connsiteY64" fmla="*/ 631031 h 862012"/>
              <a:gd name="connsiteX65" fmla="*/ 142875 w 1114425"/>
              <a:gd name="connsiteY65" fmla="*/ 657225 h 862012"/>
              <a:gd name="connsiteX66" fmla="*/ 107156 w 1114425"/>
              <a:gd name="connsiteY66" fmla="*/ 697706 h 862012"/>
              <a:gd name="connsiteX67" fmla="*/ 42862 w 1114425"/>
              <a:gd name="connsiteY67" fmla="*/ 735806 h 862012"/>
              <a:gd name="connsiteX68" fmla="*/ 35718 w 1114425"/>
              <a:gd name="connsiteY68" fmla="*/ 769144 h 862012"/>
              <a:gd name="connsiteX69" fmla="*/ 19050 w 1114425"/>
              <a:gd name="connsiteY69" fmla="*/ 795337 h 862012"/>
              <a:gd name="connsiteX70" fmla="*/ 0 w 1114425"/>
              <a:gd name="connsiteY70" fmla="*/ 859631 h 862012"/>
              <a:gd name="connsiteX71" fmla="*/ 19050 w 1114425"/>
              <a:gd name="connsiteY71" fmla="*/ 862012 h 862012"/>
              <a:gd name="connsiteX72" fmla="*/ 154781 w 1114425"/>
              <a:gd name="connsiteY72" fmla="*/ 828675 h 862012"/>
              <a:gd name="connsiteX73" fmla="*/ 171450 w 1114425"/>
              <a:gd name="connsiteY73" fmla="*/ 757237 h 862012"/>
              <a:gd name="connsiteX74" fmla="*/ 259556 w 1114425"/>
              <a:gd name="connsiteY74" fmla="*/ 800100 h 862012"/>
              <a:gd name="connsiteX75" fmla="*/ 297656 w 1114425"/>
              <a:gd name="connsiteY75" fmla="*/ 700087 h 862012"/>
              <a:gd name="connsiteX76" fmla="*/ 385762 w 1114425"/>
              <a:gd name="connsiteY76" fmla="*/ 666750 h 862012"/>
              <a:gd name="connsiteX77" fmla="*/ 435768 w 1114425"/>
              <a:gd name="connsiteY77" fmla="*/ 681037 h 862012"/>
              <a:gd name="connsiteX78" fmla="*/ 473868 w 1114425"/>
              <a:gd name="connsiteY78" fmla="*/ 702469 h 862012"/>
              <a:gd name="connsiteX79" fmla="*/ 500062 w 1114425"/>
              <a:gd name="connsiteY79" fmla="*/ 707231 h 862012"/>
              <a:gd name="connsiteX80" fmla="*/ 516731 w 1114425"/>
              <a:gd name="connsiteY80" fmla="*/ 702469 h 862012"/>
              <a:gd name="connsiteX81" fmla="*/ 545306 w 1114425"/>
              <a:gd name="connsiteY81" fmla="*/ 671512 h 862012"/>
              <a:gd name="connsiteX82" fmla="*/ 576262 w 1114425"/>
              <a:gd name="connsiteY82" fmla="*/ 671512 h 862012"/>
              <a:gd name="connsiteX83" fmla="*/ 631031 w 1114425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0137 w 1138238"/>
              <a:gd name="connsiteY18" fmla="*/ 161925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97631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38238" h="862012">
                <a:moveTo>
                  <a:pt x="631031" y="650081"/>
                </a:moveTo>
                <a:lnTo>
                  <a:pt x="678656" y="585787"/>
                </a:lnTo>
                <a:lnTo>
                  <a:pt x="702468" y="573881"/>
                </a:lnTo>
                <a:lnTo>
                  <a:pt x="733425" y="573881"/>
                </a:lnTo>
                <a:lnTo>
                  <a:pt x="778668" y="554831"/>
                </a:lnTo>
                <a:lnTo>
                  <a:pt x="833437" y="528637"/>
                </a:lnTo>
                <a:lnTo>
                  <a:pt x="883443" y="495300"/>
                </a:lnTo>
                <a:lnTo>
                  <a:pt x="900112" y="490537"/>
                </a:lnTo>
                <a:lnTo>
                  <a:pt x="919162" y="485775"/>
                </a:lnTo>
                <a:lnTo>
                  <a:pt x="916781" y="447675"/>
                </a:lnTo>
                <a:lnTo>
                  <a:pt x="954881" y="428625"/>
                </a:lnTo>
                <a:lnTo>
                  <a:pt x="985837" y="407194"/>
                </a:lnTo>
                <a:lnTo>
                  <a:pt x="1000125" y="347662"/>
                </a:lnTo>
                <a:lnTo>
                  <a:pt x="981075" y="316706"/>
                </a:lnTo>
                <a:lnTo>
                  <a:pt x="997743" y="271462"/>
                </a:lnTo>
                <a:lnTo>
                  <a:pt x="1033462" y="233362"/>
                </a:lnTo>
                <a:lnTo>
                  <a:pt x="1097756" y="209550"/>
                </a:lnTo>
                <a:lnTo>
                  <a:pt x="1138238" y="185737"/>
                </a:lnTo>
                <a:lnTo>
                  <a:pt x="1107281" y="154781"/>
                </a:lnTo>
                <a:lnTo>
                  <a:pt x="1052512" y="97631"/>
                </a:lnTo>
                <a:lnTo>
                  <a:pt x="1009650" y="73819"/>
                </a:lnTo>
                <a:lnTo>
                  <a:pt x="995362" y="47625"/>
                </a:lnTo>
                <a:lnTo>
                  <a:pt x="983456" y="64294"/>
                </a:lnTo>
                <a:lnTo>
                  <a:pt x="966787" y="69056"/>
                </a:lnTo>
                <a:lnTo>
                  <a:pt x="935831" y="59531"/>
                </a:lnTo>
                <a:lnTo>
                  <a:pt x="904875" y="23812"/>
                </a:lnTo>
                <a:lnTo>
                  <a:pt x="888206" y="0"/>
                </a:lnTo>
                <a:lnTo>
                  <a:pt x="869156" y="28575"/>
                </a:lnTo>
                <a:lnTo>
                  <a:pt x="871537" y="69056"/>
                </a:lnTo>
                <a:lnTo>
                  <a:pt x="847725" y="100012"/>
                </a:lnTo>
                <a:lnTo>
                  <a:pt x="826293" y="97631"/>
                </a:lnTo>
                <a:lnTo>
                  <a:pt x="800100" y="71437"/>
                </a:lnTo>
                <a:lnTo>
                  <a:pt x="783431" y="57150"/>
                </a:lnTo>
                <a:lnTo>
                  <a:pt x="764381" y="61912"/>
                </a:lnTo>
                <a:lnTo>
                  <a:pt x="747712" y="92869"/>
                </a:lnTo>
                <a:lnTo>
                  <a:pt x="742950" y="107156"/>
                </a:lnTo>
                <a:lnTo>
                  <a:pt x="714375" y="107156"/>
                </a:lnTo>
                <a:lnTo>
                  <a:pt x="700087" y="95250"/>
                </a:lnTo>
                <a:lnTo>
                  <a:pt x="700087" y="66675"/>
                </a:lnTo>
                <a:lnTo>
                  <a:pt x="704850" y="38100"/>
                </a:lnTo>
                <a:lnTo>
                  <a:pt x="692943" y="23812"/>
                </a:lnTo>
                <a:lnTo>
                  <a:pt x="669131" y="26194"/>
                </a:lnTo>
                <a:lnTo>
                  <a:pt x="640556" y="19050"/>
                </a:lnTo>
                <a:lnTo>
                  <a:pt x="604837" y="4762"/>
                </a:lnTo>
                <a:lnTo>
                  <a:pt x="569118" y="4762"/>
                </a:lnTo>
                <a:lnTo>
                  <a:pt x="557212" y="11906"/>
                </a:lnTo>
                <a:lnTo>
                  <a:pt x="438150" y="69056"/>
                </a:lnTo>
                <a:lnTo>
                  <a:pt x="421481" y="169069"/>
                </a:lnTo>
                <a:lnTo>
                  <a:pt x="304800" y="228600"/>
                </a:lnTo>
                <a:lnTo>
                  <a:pt x="276225" y="290512"/>
                </a:lnTo>
                <a:lnTo>
                  <a:pt x="228600" y="285750"/>
                </a:lnTo>
                <a:lnTo>
                  <a:pt x="211931" y="357187"/>
                </a:lnTo>
                <a:lnTo>
                  <a:pt x="207168" y="369094"/>
                </a:lnTo>
                <a:lnTo>
                  <a:pt x="223837" y="404812"/>
                </a:lnTo>
                <a:lnTo>
                  <a:pt x="219075" y="511969"/>
                </a:lnTo>
                <a:lnTo>
                  <a:pt x="195262" y="521494"/>
                </a:lnTo>
                <a:lnTo>
                  <a:pt x="180975" y="502444"/>
                </a:lnTo>
                <a:lnTo>
                  <a:pt x="161925" y="457200"/>
                </a:lnTo>
                <a:lnTo>
                  <a:pt x="128587" y="433387"/>
                </a:lnTo>
                <a:lnTo>
                  <a:pt x="116681" y="409575"/>
                </a:lnTo>
                <a:lnTo>
                  <a:pt x="83343" y="421481"/>
                </a:lnTo>
                <a:lnTo>
                  <a:pt x="78581" y="466725"/>
                </a:lnTo>
                <a:lnTo>
                  <a:pt x="116681" y="514350"/>
                </a:lnTo>
                <a:lnTo>
                  <a:pt x="123825" y="583406"/>
                </a:lnTo>
                <a:lnTo>
                  <a:pt x="152400" y="631031"/>
                </a:lnTo>
                <a:lnTo>
                  <a:pt x="142875" y="657225"/>
                </a:lnTo>
                <a:lnTo>
                  <a:pt x="107156" y="697706"/>
                </a:lnTo>
                <a:lnTo>
                  <a:pt x="42862" y="735806"/>
                </a:lnTo>
                <a:lnTo>
                  <a:pt x="35718" y="769144"/>
                </a:lnTo>
                <a:lnTo>
                  <a:pt x="19050" y="795337"/>
                </a:lnTo>
                <a:lnTo>
                  <a:pt x="0" y="859631"/>
                </a:lnTo>
                <a:lnTo>
                  <a:pt x="19050" y="862012"/>
                </a:lnTo>
                <a:lnTo>
                  <a:pt x="154781" y="828675"/>
                </a:lnTo>
                <a:lnTo>
                  <a:pt x="171450" y="757237"/>
                </a:lnTo>
                <a:lnTo>
                  <a:pt x="259556" y="800100"/>
                </a:lnTo>
                <a:lnTo>
                  <a:pt x="297656" y="700087"/>
                </a:lnTo>
                <a:lnTo>
                  <a:pt x="385762" y="666750"/>
                </a:lnTo>
                <a:lnTo>
                  <a:pt x="435768" y="681037"/>
                </a:lnTo>
                <a:lnTo>
                  <a:pt x="473868" y="702469"/>
                </a:lnTo>
                <a:lnTo>
                  <a:pt x="500062" y="707231"/>
                </a:lnTo>
                <a:lnTo>
                  <a:pt x="516731" y="702469"/>
                </a:lnTo>
                <a:lnTo>
                  <a:pt x="545306" y="671512"/>
                </a:lnTo>
                <a:lnTo>
                  <a:pt x="576262" y="671512"/>
                </a:lnTo>
                <a:lnTo>
                  <a:pt x="631031" y="650081"/>
                </a:lnTo>
                <a:close/>
              </a:path>
            </a:pathLst>
          </a:cu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Freeform 31"/>
          <p:cNvSpPr/>
          <p:nvPr/>
        </p:nvSpPr>
        <p:spPr>
          <a:xfrm>
            <a:off x="9645335" y="3653791"/>
            <a:ext cx="735013" cy="614363"/>
          </a:xfrm>
          <a:custGeom>
            <a:avLst/>
            <a:gdLst>
              <a:gd name="connsiteX0" fmla="*/ 123825 w 735806"/>
              <a:gd name="connsiteY0" fmla="*/ 504825 h 611981"/>
              <a:gd name="connsiteX1" fmla="*/ 207169 w 735806"/>
              <a:gd name="connsiteY1" fmla="*/ 528638 h 611981"/>
              <a:gd name="connsiteX2" fmla="*/ 235744 w 735806"/>
              <a:gd name="connsiteY2" fmla="*/ 535781 h 611981"/>
              <a:gd name="connsiteX3" fmla="*/ 257175 w 735806"/>
              <a:gd name="connsiteY3" fmla="*/ 531019 h 611981"/>
              <a:gd name="connsiteX4" fmla="*/ 259556 w 735806"/>
              <a:gd name="connsiteY4" fmla="*/ 547688 h 611981"/>
              <a:gd name="connsiteX5" fmla="*/ 266700 w 735806"/>
              <a:gd name="connsiteY5" fmla="*/ 604838 h 611981"/>
              <a:gd name="connsiteX6" fmla="*/ 276225 w 735806"/>
              <a:gd name="connsiteY6" fmla="*/ 611981 h 611981"/>
              <a:gd name="connsiteX7" fmla="*/ 276225 w 735806"/>
              <a:gd name="connsiteY7" fmla="*/ 611981 h 611981"/>
              <a:gd name="connsiteX8" fmla="*/ 311944 w 735806"/>
              <a:gd name="connsiteY8" fmla="*/ 592931 h 611981"/>
              <a:gd name="connsiteX9" fmla="*/ 323850 w 735806"/>
              <a:gd name="connsiteY9" fmla="*/ 566738 h 611981"/>
              <a:gd name="connsiteX10" fmla="*/ 340519 w 735806"/>
              <a:gd name="connsiteY10" fmla="*/ 561975 h 611981"/>
              <a:gd name="connsiteX11" fmla="*/ 364331 w 735806"/>
              <a:gd name="connsiteY11" fmla="*/ 585788 h 611981"/>
              <a:gd name="connsiteX12" fmla="*/ 381000 w 735806"/>
              <a:gd name="connsiteY12" fmla="*/ 600075 h 611981"/>
              <a:gd name="connsiteX13" fmla="*/ 400050 w 735806"/>
              <a:gd name="connsiteY13" fmla="*/ 607219 h 611981"/>
              <a:gd name="connsiteX14" fmla="*/ 426244 w 735806"/>
              <a:gd name="connsiteY14" fmla="*/ 573881 h 611981"/>
              <a:gd name="connsiteX15" fmla="*/ 433387 w 735806"/>
              <a:gd name="connsiteY15" fmla="*/ 533400 h 611981"/>
              <a:gd name="connsiteX16" fmla="*/ 447675 w 735806"/>
              <a:gd name="connsiteY16" fmla="*/ 504825 h 611981"/>
              <a:gd name="connsiteX17" fmla="*/ 473869 w 735806"/>
              <a:gd name="connsiteY17" fmla="*/ 542925 h 611981"/>
              <a:gd name="connsiteX18" fmla="*/ 495300 w 735806"/>
              <a:gd name="connsiteY18" fmla="*/ 561975 h 611981"/>
              <a:gd name="connsiteX19" fmla="*/ 516731 w 735806"/>
              <a:gd name="connsiteY19" fmla="*/ 578644 h 611981"/>
              <a:gd name="connsiteX20" fmla="*/ 550069 w 735806"/>
              <a:gd name="connsiteY20" fmla="*/ 566738 h 611981"/>
              <a:gd name="connsiteX21" fmla="*/ 557212 w 735806"/>
              <a:gd name="connsiteY21" fmla="*/ 547688 h 611981"/>
              <a:gd name="connsiteX22" fmla="*/ 557212 w 735806"/>
              <a:gd name="connsiteY22" fmla="*/ 535781 h 611981"/>
              <a:gd name="connsiteX23" fmla="*/ 531019 w 735806"/>
              <a:gd name="connsiteY23" fmla="*/ 511969 h 611981"/>
              <a:gd name="connsiteX24" fmla="*/ 514350 w 735806"/>
              <a:gd name="connsiteY24" fmla="*/ 421481 h 611981"/>
              <a:gd name="connsiteX25" fmla="*/ 514350 w 735806"/>
              <a:gd name="connsiteY25" fmla="*/ 421481 h 611981"/>
              <a:gd name="connsiteX26" fmla="*/ 464344 w 735806"/>
              <a:gd name="connsiteY26" fmla="*/ 445294 h 611981"/>
              <a:gd name="connsiteX27" fmla="*/ 438150 w 735806"/>
              <a:gd name="connsiteY27" fmla="*/ 431006 h 611981"/>
              <a:gd name="connsiteX28" fmla="*/ 426244 w 735806"/>
              <a:gd name="connsiteY28" fmla="*/ 385763 h 611981"/>
              <a:gd name="connsiteX29" fmla="*/ 411956 w 735806"/>
              <a:gd name="connsiteY29" fmla="*/ 381000 h 611981"/>
              <a:gd name="connsiteX30" fmla="*/ 388144 w 735806"/>
              <a:gd name="connsiteY30" fmla="*/ 350044 h 611981"/>
              <a:gd name="connsiteX31" fmla="*/ 409575 w 735806"/>
              <a:gd name="connsiteY31" fmla="*/ 314325 h 611981"/>
              <a:gd name="connsiteX32" fmla="*/ 507206 w 735806"/>
              <a:gd name="connsiteY32" fmla="*/ 338138 h 611981"/>
              <a:gd name="connsiteX33" fmla="*/ 528637 w 735806"/>
              <a:gd name="connsiteY33" fmla="*/ 311944 h 611981"/>
              <a:gd name="connsiteX34" fmla="*/ 626269 w 735806"/>
              <a:gd name="connsiteY34" fmla="*/ 290513 h 611981"/>
              <a:gd name="connsiteX35" fmla="*/ 631031 w 735806"/>
              <a:gd name="connsiteY35" fmla="*/ 240506 h 611981"/>
              <a:gd name="connsiteX36" fmla="*/ 714375 w 735806"/>
              <a:gd name="connsiteY36" fmla="*/ 166688 h 611981"/>
              <a:gd name="connsiteX37" fmla="*/ 735806 w 735806"/>
              <a:gd name="connsiteY37" fmla="*/ 71438 h 611981"/>
              <a:gd name="connsiteX38" fmla="*/ 707231 w 735806"/>
              <a:gd name="connsiteY38" fmla="*/ 0 h 611981"/>
              <a:gd name="connsiteX39" fmla="*/ 614362 w 735806"/>
              <a:gd name="connsiteY39" fmla="*/ 47625 h 611981"/>
              <a:gd name="connsiteX40" fmla="*/ 614362 w 735806"/>
              <a:gd name="connsiteY40" fmla="*/ 66675 h 611981"/>
              <a:gd name="connsiteX41" fmla="*/ 597694 w 735806"/>
              <a:gd name="connsiteY41" fmla="*/ 135731 h 611981"/>
              <a:gd name="connsiteX42" fmla="*/ 566737 w 735806"/>
              <a:gd name="connsiteY42" fmla="*/ 130969 h 611981"/>
              <a:gd name="connsiteX43" fmla="*/ 514350 w 735806"/>
              <a:gd name="connsiteY43" fmla="*/ 164306 h 611981"/>
              <a:gd name="connsiteX44" fmla="*/ 433387 w 735806"/>
              <a:gd name="connsiteY44" fmla="*/ 123825 h 611981"/>
              <a:gd name="connsiteX45" fmla="*/ 402431 w 735806"/>
              <a:gd name="connsiteY45" fmla="*/ 128588 h 611981"/>
              <a:gd name="connsiteX46" fmla="*/ 359569 w 735806"/>
              <a:gd name="connsiteY46" fmla="*/ 154781 h 611981"/>
              <a:gd name="connsiteX47" fmla="*/ 307181 w 735806"/>
              <a:gd name="connsiteY47" fmla="*/ 154781 h 611981"/>
              <a:gd name="connsiteX48" fmla="*/ 280987 w 735806"/>
              <a:gd name="connsiteY48" fmla="*/ 188119 h 611981"/>
              <a:gd name="connsiteX49" fmla="*/ 209550 w 735806"/>
              <a:gd name="connsiteY49" fmla="*/ 171450 h 611981"/>
              <a:gd name="connsiteX50" fmla="*/ 154781 w 735806"/>
              <a:gd name="connsiteY50" fmla="*/ 197644 h 611981"/>
              <a:gd name="connsiteX51" fmla="*/ 126206 w 735806"/>
              <a:gd name="connsiteY51" fmla="*/ 176213 h 611981"/>
              <a:gd name="connsiteX52" fmla="*/ 111919 w 735806"/>
              <a:gd name="connsiteY52" fmla="*/ 176213 h 611981"/>
              <a:gd name="connsiteX53" fmla="*/ 107156 w 735806"/>
              <a:gd name="connsiteY53" fmla="*/ 164306 h 611981"/>
              <a:gd name="connsiteX54" fmla="*/ 9525 w 735806"/>
              <a:gd name="connsiteY54" fmla="*/ 159544 h 611981"/>
              <a:gd name="connsiteX55" fmla="*/ 0 w 735806"/>
              <a:gd name="connsiteY55" fmla="*/ 190500 h 611981"/>
              <a:gd name="connsiteX56" fmla="*/ 2381 w 735806"/>
              <a:gd name="connsiteY56" fmla="*/ 261938 h 611981"/>
              <a:gd name="connsiteX57" fmla="*/ 30956 w 735806"/>
              <a:gd name="connsiteY57" fmla="*/ 278606 h 611981"/>
              <a:gd name="connsiteX58" fmla="*/ 47625 w 735806"/>
              <a:gd name="connsiteY58" fmla="*/ 285750 h 611981"/>
              <a:gd name="connsiteX59" fmla="*/ 69056 w 735806"/>
              <a:gd name="connsiteY59" fmla="*/ 292894 h 611981"/>
              <a:gd name="connsiteX60" fmla="*/ 80962 w 735806"/>
              <a:gd name="connsiteY60" fmla="*/ 319088 h 611981"/>
              <a:gd name="connsiteX61" fmla="*/ 109537 w 735806"/>
              <a:gd name="connsiteY61" fmla="*/ 340519 h 611981"/>
              <a:gd name="connsiteX62" fmla="*/ 111919 w 735806"/>
              <a:gd name="connsiteY62" fmla="*/ 390525 h 611981"/>
              <a:gd name="connsiteX63" fmla="*/ 128587 w 735806"/>
              <a:gd name="connsiteY63" fmla="*/ 428625 h 611981"/>
              <a:gd name="connsiteX64" fmla="*/ 104775 w 735806"/>
              <a:gd name="connsiteY64" fmla="*/ 445294 h 611981"/>
              <a:gd name="connsiteX65" fmla="*/ 123825 w 735806"/>
              <a:gd name="connsiteY65" fmla="*/ 504825 h 611981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66700 w 735806"/>
              <a:gd name="connsiteY5" fmla="*/ 604838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59556 w 735806"/>
              <a:gd name="connsiteY5" fmla="*/ 592932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35806" h="614362">
                <a:moveTo>
                  <a:pt x="123825" y="504825"/>
                </a:moveTo>
                <a:lnTo>
                  <a:pt x="207169" y="528638"/>
                </a:lnTo>
                <a:lnTo>
                  <a:pt x="235744" y="535781"/>
                </a:lnTo>
                <a:lnTo>
                  <a:pt x="257175" y="531019"/>
                </a:lnTo>
                <a:lnTo>
                  <a:pt x="259556" y="547688"/>
                </a:lnTo>
                <a:lnTo>
                  <a:pt x="259556" y="592932"/>
                </a:lnTo>
                <a:lnTo>
                  <a:pt x="276225" y="611981"/>
                </a:lnTo>
                <a:lnTo>
                  <a:pt x="276225" y="611981"/>
                </a:lnTo>
                <a:lnTo>
                  <a:pt x="311944" y="614362"/>
                </a:lnTo>
                <a:lnTo>
                  <a:pt x="323850" y="566738"/>
                </a:lnTo>
                <a:lnTo>
                  <a:pt x="340519" y="561975"/>
                </a:lnTo>
                <a:lnTo>
                  <a:pt x="364331" y="585788"/>
                </a:lnTo>
                <a:lnTo>
                  <a:pt x="381000" y="600075"/>
                </a:lnTo>
                <a:lnTo>
                  <a:pt x="400050" y="607219"/>
                </a:lnTo>
                <a:lnTo>
                  <a:pt x="426244" y="573881"/>
                </a:lnTo>
                <a:lnTo>
                  <a:pt x="433387" y="533400"/>
                </a:lnTo>
                <a:lnTo>
                  <a:pt x="447675" y="504825"/>
                </a:lnTo>
                <a:lnTo>
                  <a:pt x="473869" y="542925"/>
                </a:lnTo>
                <a:lnTo>
                  <a:pt x="495300" y="561975"/>
                </a:lnTo>
                <a:lnTo>
                  <a:pt x="516731" y="578644"/>
                </a:lnTo>
                <a:lnTo>
                  <a:pt x="550069" y="566738"/>
                </a:lnTo>
                <a:lnTo>
                  <a:pt x="557212" y="547688"/>
                </a:lnTo>
                <a:lnTo>
                  <a:pt x="557212" y="535781"/>
                </a:lnTo>
                <a:lnTo>
                  <a:pt x="531019" y="511969"/>
                </a:lnTo>
                <a:lnTo>
                  <a:pt x="514350" y="421481"/>
                </a:lnTo>
                <a:lnTo>
                  <a:pt x="514350" y="421481"/>
                </a:lnTo>
                <a:lnTo>
                  <a:pt x="464344" y="445294"/>
                </a:lnTo>
                <a:lnTo>
                  <a:pt x="438150" y="431006"/>
                </a:lnTo>
                <a:lnTo>
                  <a:pt x="426244" y="385763"/>
                </a:lnTo>
                <a:lnTo>
                  <a:pt x="411956" y="381000"/>
                </a:lnTo>
                <a:lnTo>
                  <a:pt x="388144" y="350044"/>
                </a:lnTo>
                <a:lnTo>
                  <a:pt x="409575" y="314325"/>
                </a:lnTo>
                <a:lnTo>
                  <a:pt x="507206" y="338138"/>
                </a:lnTo>
                <a:lnTo>
                  <a:pt x="528637" y="311944"/>
                </a:lnTo>
                <a:lnTo>
                  <a:pt x="626269" y="290513"/>
                </a:lnTo>
                <a:lnTo>
                  <a:pt x="631031" y="240506"/>
                </a:lnTo>
                <a:lnTo>
                  <a:pt x="714375" y="166688"/>
                </a:lnTo>
                <a:lnTo>
                  <a:pt x="735806" y="71438"/>
                </a:lnTo>
                <a:lnTo>
                  <a:pt x="707231" y="0"/>
                </a:lnTo>
                <a:lnTo>
                  <a:pt x="614362" y="47625"/>
                </a:lnTo>
                <a:lnTo>
                  <a:pt x="614362" y="66675"/>
                </a:lnTo>
                <a:lnTo>
                  <a:pt x="597694" y="135731"/>
                </a:lnTo>
                <a:lnTo>
                  <a:pt x="566737" y="130969"/>
                </a:lnTo>
                <a:lnTo>
                  <a:pt x="514350" y="164306"/>
                </a:lnTo>
                <a:lnTo>
                  <a:pt x="433387" y="123825"/>
                </a:lnTo>
                <a:lnTo>
                  <a:pt x="402431" y="128588"/>
                </a:lnTo>
                <a:lnTo>
                  <a:pt x="359569" y="154781"/>
                </a:lnTo>
                <a:lnTo>
                  <a:pt x="307181" y="154781"/>
                </a:lnTo>
                <a:lnTo>
                  <a:pt x="280987" y="188119"/>
                </a:lnTo>
                <a:lnTo>
                  <a:pt x="209550" y="171450"/>
                </a:lnTo>
                <a:lnTo>
                  <a:pt x="154781" y="197644"/>
                </a:lnTo>
                <a:lnTo>
                  <a:pt x="126206" y="176213"/>
                </a:lnTo>
                <a:lnTo>
                  <a:pt x="111919" y="176213"/>
                </a:lnTo>
                <a:lnTo>
                  <a:pt x="107156" y="164306"/>
                </a:lnTo>
                <a:lnTo>
                  <a:pt x="9525" y="159544"/>
                </a:lnTo>
                <a:lnTo>
                  <a:pt x="0" y="190500"/>
                </a:lnTo>
                <a:cubicBezTo>
                  <a:pt x="794" y="214313"/>
                  <a:pt x="1587" y="238125"/>
                  <a:pt x="2381" y="261938"/>
                </a:cubicBezTo>
                <a:lnTo>
                  <a:pt x="30956" y="278606"/>
                </a:lnTo>
                <a:lnTo>
                  <a:pt x="47625" y="285750"/>
                </a:lnTo>
                <a:lnTo>
                  <a:pt x="69056" y="292894"/>
                </a:lnTo>
                <a:lnTo>
                  <a:pt x="80962" y="319088"/>
                </a:lnTo>
                <a:lnTo>
                  <a:pt x="109537" y="340519"/>
                </a:lnTo>
                <a:lnTo>
                  <a:pt x="111919" y="390525"/>
                </a:lnTo>
                <a:lnTo>
                  <a:pt x="128587" y="428625"/>
                </a:lnTo>
                <a:lnTo>
                  <a:pt x="104775" y="445294"/>
                </a:lnTo>
                <a:lnTo>
                  <a:pt x="123825" y="504825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" name="Freeform 32"/>
          <p:cNvSpPr/>
          <p:nvPr/>
        </p:nvSpPr>
        <p:spPr>
          <a:xfrm>
            <a:off x="11009775" y="3801759"/>
            <a:ext cx="207963" cy="295275"/>
          </a:xfrm>
          <a:custGeom>
            <a:avLst/>
            <a:gdLst>
              <a:gd name="connsiteX0" fmla="*/ 195262 w 207168"/>
              <a:gd name="connsiteY0" fmla="*/ 0 h 295275"/>
              <a:gd name="connsiteX1" fmla="*/ 64293 w 207168"/>
              <a:gd name="connsiteY1" fmla="*/ 45244 h 295275"/>
              <a:gd name="connsiteX2" fmla="*/ 9525 w 207168"/>
              <a:gd name="connsiteY2" fmla="*/ 90488 h 295275"/>
              <a:gd name="connsiteX3" fmla="*/ 2381 w 207168"/>
              <a:gd name="connsiteY3" fmla="*/ 152400 h 295275"/>
              <a:gd name="connsiteX4" fmla="*/ 0 w 207168"/>
              <a:gd name="connsiteY4" fmla="*/ 197644 h 295275"/>
              <a:gd name="connsiteX5" fmla="*/ 7143 w 207168"/>
              <a:gd name="connsiteY5" fmla="*/ 204788 h 295275"/>
              <a:gd name="connsiteX6" fmla="*/ 4762 w 207168"/>
              <a:gd name="connsiteY6" fmla="*/ 228600 h 295275"/>
              <a:gd name="connsiteX7" fmla="*/ 30956 w 207168"/>
              <a:gd name="connsiteY7" fmla="*/ 252413 h 295275"/>
              <a:gd name="connsiteX8" fmla="*/ 52387 w 207168"/>
              <a:gd name="connsiteY8" fmla="*/ 295275 h 295275"/>
              <a:gd name="connsiteX9" fmla="*/ 69056 w 207168"/>
              <a:gd name="connsiteY9" fmla="*/ 288131 h 295275"/>
              <a:gd name="connsiteX10" fmla="*/ 69056 w 207168"/>
              <a:gd name="connsiteY10" fmla="*/ 259556 h 295275"/>
              <a:gd name="connsiteX11" fmla="*/ 88106 w 207168"/>
              <a:gd name="connsiteY11" fmla="*/ 233363 h 295275"/>
              <a:gd name="connsiteX12" fmla="*/ 104775 w 207168"/>
              <a:gd name="connsiteY12" fmla="*/ 228600 h 295275"/>
              <a:gd name="connsiteX13" fmla="*/ 176212 w 207168"/>
              <a:gd name="connsiteY13" fmla="*/ 161925 h 295275"/>
              <a:gd name="connsiteX14" fmla="*/ 180975 w 207168"/>
              <a:gd name="connsiteY14" fmla="*/ 128588 h 295275"/>
              <a:gd name="connsiteX15" fmla="*/ 185737 w 207168"/>
              <a:gd name="connsiteY15" fmla="*/ 97631 h 295275"/>
              <a:gd name="connsiteX16" fmla="*/ 185737 w 207168"/>
              <a:gd name="connsiteY16" fmla="*/ 88106 h 295275"/>
              <a:gd name="connsiteX17" fmla="*/ 207168 w 207168"/>
              <a:gd name="connsiteY17" fmla="*/ 59531 h 295275"/>
              <a:gd name="connsiteX18" fmla="*/ 195262 w 207168"/>
              <a:gd name="connsiteY18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7168" h="295275">
                <a:moveTo>
                  <a:pt x="195262" y="0"/>
                </a:moveTo>
                <a:lnTo>
                  <a:pt x="64293" y="45244"/>
                </a:lnTo>
                <a:lnTo>
                  <a:pt x="9525" y="90488"/>
                </a:lnTo>
                <a:lnTo>
                  <a:pt x="2381" y="152400"/>
                </a:lnTo>
                <a:lnTo>
                  <a:pt x="0" y="197644"/>
                </a:lnTo>
                <a:lnTo>
                  <a:pt x="7143" y="204788"/>
                </a:lnTo>
                <a:lnTo>
                  <a:pt x="4762" y="228600"/>
                </a:lnTo>
                <a:lnTo>
                  <a:pt x="30956" y="252413"/>
                </a:lnTo>
                <a:lnTo>
                  <a:pt x="52387" y="295275"/>
                </a:lnTo>
                <a:lnTo>
                  <a:pt x="69056" y="288131"/>
                </a:lnTo>
                <a:lnTo>
                  <a:pt x="69056" y="259556"/>
                </a:lnTo>
                <a:lnTo>
                  <a:pt x="88106" y="233363"/>
                </a:lnTo>
                <a:lnTo>
                  <a:pt x="104775" y="228600"/>
                </a:lnTo>
                <a:lnTo>
                  <a:pt x="176212" y="161925"/>
                </a:lnTo>
                <a:lnTo>
                  <a:pt x="180975" y="128588"/>
                </a:lnTo>
                <a:lnTo>
                  <a:pt x="185737" y="97631"/>
                </a:lnTo>
                <a:lnTo>
                  <a:pt x="185737" y="88106"/>
                </a:lnTo>
                <a:lnTo>
                  <a:pt x="207168" y="59531"/>
                </a:lnTo>
                <a:lnTo>
                  <a:pt x="19526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Freeform 33"/>
          <p:cNvSpPr/>
          <p:nvPr/>
        </p:nvSpPr>
        <p:spPr>
          <a:xfrm>
            <a:off x="11177514" y="3843514"/>
            <a:ext cx="217488" cy="414338"/>
          </a:xfrm>
          <a:custGeom>
            <a:avLst/>
            <a:gdLst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35718 w 216693"/>
              <a:gd name="connsiteY18" fmla="*/ 19050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26193 w 216693"/>
              <a:gd name="connsiteY18" fmla="*/ 26194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35718 w 216693"/>
              <a:gd name="connsiteY17" fmla="*/ 21431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23812 w 216693"/>
              <a:gd name="connsiteY17" fmla="*/ 19050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6693" h="414337">
                <a:moveTo>
                  <a:pt x="0" y="185737"/>
                </a:moveTo>
                <a:lnTo>
                  <a:pt x="40481" y="257174"/>
                </a:lnTo>
                <a:lnTo>
                  <a:pt x="59531" y="278606"/>
                </a:lnTo>
                <a:lnTo>
                  <a:pt x="71437" y="311943"/>
                </a:lnTo>
                <a:lnTo>
                  <a:pt x="73818" y="345281"/>
                </a:lnTo>
                <a:lnTo>
                  <a:pt x="111918" y="395287"/>
                </a:lnTo>
                <a:lnTo>
                  <a:pt x="130968" y="390524"/>
                </a:lnTo>
                <a:lnTo>
                  <a:pt x="157162" y="414337"/>
                </a:lnTo>
                <a:lnTo>
                  <a:pt x="192881" y="404812"/>
                </a:lnTo>
                <a:lnTo>
                  <a:pt x="185737" y="311943"/>
                </a:lnTo>
                <a:lnTo>
                  <a:pt x="216693" y="259556"/>
                </a:lnTo>
                <a:lnTo>
                  <a:pt x="216693" y="130968"/>
                </a:lnTo>
                <a:lnTo>
                  <a:pt x="211931" y="83343"/>
                </a:lnTo>
                <a:lnTo>
                  <a:pt x="142875" y="30956"/>
                </a:lnTo>
                <a:lnTo>
                  <a:pt x="116681" y="9524"/>
                </a:lnTo>
                <a:lnTo>
                  <a:pt x="78581" y="7143"/>
                </a:lnTo>
                <a:lnTo>
                  <a:pt x="30956" y="0"/>
                </a:lnTo>
                <a:cubicBezTo>
                  <a:pt x="28575" y="6350"/>
                  <a:pt x="24606" y="14288"/>
                  <a:pt x="23812" y="19050"/>
                </a:cubicBezTo>
                <a:cubicBezTo>
                  <a:pt x="23018" y="23812"/>
                  <a:pt x="23812" y="16669"/>
                  <a:pt x="26193" y="28575"/>
                </a:cubicBezTo>
                <a:cubicBezTo>
                  <a:pt x="28574" y="40481"/>
                  <a:pt x="34131" y="69850"/>
                  <a:pt x="38100" y="90487"/>
                </a:cubicBezTo>
                <a:lnTo>
                  <a:pt x="11906" y="116681"/>
                </a:lnTo>
                <a:cubicBezTo>
                  <a:pt x="11112" y="139700"/>
                  <a:pt x="10319" y="162718"/>
                  <a:pt x="0" y="185737"/>
                </a:cubicBez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240773" y="3609341"/>
            <a:ext cx="334962" cy="301625"/>
          </a:xfrm>
          <a:custGeom>
            <a:avLst/>
            <a:gdLst>
              <a:gd name="connsiteX0" fmla="*/ 104775 w 335757"/>
              <a:gd name="connsiteY0" fmla="*/ 302419 h 302419"/>
              <a:gd name="connsiteX1" fmla="*/ 247650 w 335757"/>
              <a:gd name="connsiteY1" fmla="*/ 276225 h 302419"/>
              <a:gd name="connsiteX2" fmla="*/ 280988 w 335757"/>
              <a:gd name="connsiteY2" fmla="*/ 209550 h 302419"/>
              <a:gd name="connsiteX3" fmla="*/ 302419 w 335757"/>
              <a:gd name="connsiteY3" fmla="*/ 173832 h 302419"/>
              <a:gd name="connsiteX4" fmla="*/ 316707 w 335757"/>
              <a:gd name="connsiteY4" fmla="*/ 138113 h 302419"/>
              <a:gd name="connsiteX5" fmla="*/ 335757 w 335757"/>
              <a:gd name="connsiteY5" fmla="*/ 114300 h 302419"/>
              <a:gd name="connsiteX6" fmla="*/ 314325 w 335757"/>
              <a:gd name="connsiteY6" fmla="*/ 66675 h 302419"/>
              <a:gd name="connsiteX7" fmla="*/ 309563 w 335757"/>
              <a:gd name="connsiteY7" fmla="*/ 30957 h 302419"/>
              <a:gd name="connsiteX8" fmla="*/ 252413 w 335757"/>
              <a:gd name="connsiteY8" fmla="*/ 7144 h 302419"/>
              <a:gd name="connsiteX9" fmla="*/ 216694 w 335757"/>
              <a:gd name="connsiteY9" fmla="*/ 0 h 302419"/>
              <a:gd name="connsiteX10" fmla="*/ 169069 w 335757"/>
              <a:gd name="connsiteY10" fmla="*/ 16669 h 302419"/>
              <a:gd name="connsiteX11" fmla="*/ 135732 w 335757"/>
              <a:gd name="connsiteY11" fmla="*/ 40482 h 302419"/>
              <a:gd name="connsiteX12" fmla="*/ 66675 w 335757"/>
              <a:gd name="connsiteY12" fmla="*/ 102394 h 302419"/>
              <a:gd name="connsiteX13" fmla="*/ 76200 w 335757"/>
              <a:gd name="connsiteY13" fmla="*/ 176213 h 302419"/>
              <a:gd name="connsiteX14" fmla="*/ 0 w 335757"/>
              <a:gd name="connsiteY14" fmla="*/ 221457 h 302419"/>
              <a:gd name="connsiteX15" fmla="*/ 104775 w 335757"/>
              <a:gd name="connsiteY15" fmla="*/ 302419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5757" h="302419">
                <a:moveTo>
                  <a:pt x="104775" y="302419"/>
                </a:moveTo>
                <a:lnTo>
                  <a:pt x="247650" y="276225"/>
                </a:lnTo>
                <a:lnTo>
                  <a:pt x="280988" y="209550"/>
                </a:lnTo>
                <a:lnTo>
                  <a:pt x="302419" y="173832"/>
                </a:lnTo>
                <a:lnTo>
                  <a:pt x="316707" y="138113"/>
                </a:lnTo>
                <a:lnTo>
                  <a:pt x="335757" y="114300"/>
                </a:lnTo>
                <a:lnTo>
                  <a:pt x="314325" y="66675"/>
                </a:lnTo>
                <a:lnTo>
                  <a:pt x="309563" y="30957"/>
                </a:lnTo>
                <a:lnTo>
                  <a:pt x="252413" y="7144"/>
                </a:lnTo>
                <a:lnTo>
                  <a:pt x="216694" y="0"/>
                </a:lnTo>
                <a:lnTo>
                  <a:pt x="169069" y="16669"/>
                </a:lnTo>
                <a:lnTo>
                  <a:pt x="135732" y="40482"/>
                </a:lnTo>
                <a:lnTo>
                  <a:pt x="66675" y="102394"/>
                </a:lnTo>
                <a:lnTo>
                  <a:pt x="76200" y="176213"/>
                </a:lnTo>
                <a:lnTo>
                  <a:pt x="0" y="221457"/>
                </a:lnTo>
                <a:lnTo>
                  <a:pt x="104775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Freeform 35"/>
          <p:cNvSpPr/>
          <p:nvPr/>
        </p:nvSpPr>
        <p:spPr>
          <a:xfrm>
            <a:off x="10640698" y="3101341"/>
            <a:ext cx="1119187" cy="736600"/>
          </a:xfrm>
          <a:custGeom>
            <a:avLst/>
            <a:gdLst>
              <a:gd name="connsiteX0" fmla="*/ 723900 w 1119188"/>
              <a:gd name="connsiteY0" fmla="*/ 554831 h 735806"/>
              <a:gd name="connsiteX1" fmla="*/ 716757 w 1119188"/>
              <a:gd name="connsiteY1" fmla="*/ 497681 h 735806"/>
              <a:gd name="connsiteX2" fmla="*/ 702469 w 1119188"/>
              <a:gd name="connsiteY2" fmla="*/ 473869 h 735806"/>
              <a:gd name="connsiteX3" fmla="*/ 716757 w 1119188"/>
              <a:gd name="connsiteY3" fmla="*/ 459581 h 735806"/>
              <a:gd name="connsiteX4" fmla="*/ 766763 w 1119188"/>
              <a:gd name="connsiteY4" fmla="*/ 461963 h 735806"/>
              <a:gd name="connsiteX5" fmla="*/ 764382 w 1119188"/>
              <a:gd name="connsiteY5" fmla="*/ 426244 h 735806"/>
              <a:gd name="connsiteX6" fmla="*/ 773907 w 1119188"/>
              <a:gd name="connsiteY6" fmla="*/ 407194 h 735806"/>
              <a:gd name="connsiteX7" fmla="*/ 819150 w 1119188"/>
              <a:gd name="connsiteY7" fmla="*/ 376238 h 735806"/>
              <a:gd name="connsiteX8" fmla="*/ 816769 w 1119188"/>
              <a:gd name="connsiteY8" fmla="*/ 283369 h 735806"/>
              <a:gd name="connsiteX9" fmla="*/ 840582 w 1119188"/>
              <a:gd name="connsiteY9" fmla="*/ 273844 h 735806"/>
              <a:gd name="connsiteX10" fmla="*/ 881063 w 1119188"/>
              <a:gd name="connsiteY10" fmla="*/ 321469 h 735806"/>
              <a:gd name="connsiteX11" fmla="*/ 909638 w 1119188"/>
              <a:gd name="connsiteY11" fmla="*/ 307181 h 735806"/>
              <a:gd name="connsiteX12" fmla="*/ 919163 w 1119188"/>
              <a:gd name="connsiteY12" fmla="*/ 264319 h 735806"/>
              <a:gd name="connsiteX13" fmla="*/ 952500 w 1119188"/>
              <a:gd name="connsiteY13" fmla="*/ 259556 h 735806"/>
              <a:gd name="connsiteX14" fmla="*/ 1004888 w 1119188"/>
              <a:gd name="connsiteY14" fmla="*/ 204788 h 735806"/>
              <a:gd name="connsiteX15" fmla="*/ 1035844 w 1119188"/>
              <a:gd name="connsiteY15" fmla="*/ 180975 h 735806"/>
              <a:gd name="connsiteX16" fmla="*/ 1104900 w 1119188"/>
              <a:gd name="connsiteY16" fmla="*/ 157163 h 735806"/>
              <a:gd name="connsiteX17" fmla="*/ 1116807 w 1119188"/>
              <a:gd name="connsiteY17" fmla="*/ 83344 h 735806"/>
              <a:gd name="connsiteX18" fmla="*/ 1116807 w 1119188"/>
              <a:gd name="connsiteY18" fmla="*/ 57150 h 735806"/>
              <a:gd name="connsiteX19" fmla="*/ 1119188 w 1119188"/>
              <a:gd name="connsiteY19" fmla="*/ 35719 h 735806"/>
              <a:gd name="connsiteX20" fmla="*/ 1104900 w 1119188"/>
              <a:gd name="connsiteY20" fmla="*/ 0 h 735806"/>
              <a:gd name="connsiteX21" fmla="*/ 1069182 w 1119188"/>
              <a:gd name="connsiteY21" fmla="*/ 7144 h 735806"/>
              <a:gd name="connsiteX22" fmla="*/ 992982 w 1119188"/>
              <a:gd name="connsiteY22" fmla="*/ 9525 h 735806"/>
              <a:gd name="connsiteX23" fmla="*/ 954882 w 1119188"/>
              <a:gd name="connsiteY23" fmla="*/ 38100 h 735806"/>
              <a:gd name="connsiteX24" fmla="*/ 931069 w 1119188"/>
              <a:gd name="connsiteY24" fmla="*/ 42863 h 735806"/>
              <a:gd name="connsiteX25" fmla="*/ 904875 w 1119188"/>
              <a:gd name="connsiteY25" fmla="*/ 42863 h 735806"/>
              <a:gd name="connsiteX26" fmla="*/ 831057 w 1119188"/>
              <a:gd name="connsiteY26" fmla="*/ 85725 h 735806"/>
              <a:gd name="connsiteX27" fmla="*/ 776288 w 1119188"/>
              <a:gd name="connsiteY27" fmla="*/ 104775 h 735806"/>
              <a:gd name="connsiteX28" fmla="*/ 707232 w 1119188"/>
              <a:gd name="connsiteY28" fmla="*/ 180975 h 735806"/>
              <a:gd name="connsiteX29" fmla="*/ 692944 w 1119188"/>
              <a:gd name="connsiteY29" fmla="*/ 195263 h 735806"/>
              <a:gd name="connsiteX30" fmla="*/ 626269 w 1119188"/>
              <a:gd name="connsiteY30" fmla="*/ 192881 h 735806"/>
              <a:gd name="connsiteX31" fmla="*/ 619125 w 1119188"/>
              <a:gd name="connsiteY31" fmla="*/ 207169 h 735806"/>
              <a:gd name="connsiteX32" fmla="*/ 519113 w 1119188"/>
              <a:gd name="connsiteY32" fmla="*/ 211931 h 735806"/>
              <a:gd name="connsiteX33" fmla="*/ 492919 w 1119188"/>
              <a:gd name="connsiteY33" fmla="*/ 230981 h 735806"/>
              <a:gd name="connsiteX34" fmla="*/ 459582 w 1119188"/>
              <a:gd name="connsiteY34" fmla="*/ 245269 h 735806"/>
              <a:gd name="connsiteX35" fmla="*/ 433388 w 1119188"/>
              <a:gd name="connsiteY35" fmla="*/ 271463 h 735806"/>
              <a:gd name="connsiteX36" fmla="*/ 416719 w 1119188"/>
              <a:gd name="connsiteY36" fmla="*/ 278606 h 735806"/>
              <a:gd name="connsiteX37" fmla="*/ 378619 w 1119188"/>
              <a:gd name="connsiteY37" fmla="*/ 278606 h 735806"/>
              <a:gd name="connsiteX38" fmla="*/ 335757 w 1119188"/>
              <a:gd name="connsiteY38" fmla="*/ 250031 h 735806"/>
              <a:gd name="connsiteX39" fmla="*/ 250032 w 1119188"/>
              <a:gd name="connsiteY39" fmla="*/ 250031 h 735806"/>
              <a:gd name="connsiteX40" fmla="*/ 211932 w 1119188"/>
              <a:gd name="connsiteY40" fmla="*/ 240506 h 735806"/>
              <a:gd name="connsiteX41" fmla="*/ 188119 w 1119188"/>
              <a:gd name="connsiteY41" fmla="*/ 221456 h 735806"/>
              <a:gd name="connsiteX42" fmla="*/ 171450 w 1119188"/>
              <a:gd name="connsiteY42" fmla="*/ 207169 h 735806"/>
              <a:gd name="connsiteX43" fmla="*/ 150019 w 1119188"/>
              <a:gd name="connsiteY43" fmla="*/ 202406 h 735806"/>
              <a:gd name="connsiteX44" fmla="*/ 126207 w 1119188"/>
              <a:gd name="connsiteY44" fmla="*/ 209550 h 735806"/>
              <a:gd name="connsiteX45" fmla="*/ 85725 w 1119188"/>
              <a:gd name="connsiteY45" fmla="*/ 226219 h 735806"/>
              <a:gd name="connsiteX46" fmla="*/ 54769 w 1119188"/>
              <a:gd name="connsiteY46" fmla="*/ 245269 h 735806"/>
              <a:gd name="connsiteX47" fmla="*/ 16669 w 1119188"/>
              <a:gd name="connsiteY47" fmla="*/ 254794 h 735806"/>
              <a:gd name="connsiteX48" fmla="*/ 0 w 1119188"/>
              <a:gd name="connsiteY48" fmla="*/ 261938 h 735806"/>
              <a:gd name="connsiteX49" fmla="*/ 28575 w 1119188"/>
              <a:gd name="connsiteY49" fmla="*/ 278606 h 735806"/>
              <a:gd name="connsiteX50" fmla="*/ 59532 w 1119188"/>
              <a:gd name="connsiteY50" fmla="*/ 278606 h 735806"/>
              <a:gd name="connsiteX51" fmla="*/ 80963 w 1119188"/>
              <a:gd name="connsiteY51" fmla="*/ 278606 h 735806"/>
              <a:gd name="connsiteX52" fmla="*/ 88107 w 1119188"/>
              <a:gd name="connsiteY52" fmla="*/ 276225 h 735806"/>
              <a:gd name="connsiteX53" fmla="*/ 100013 w 1119188"/>
              <a:gd name="connsiteY53" fmla="*/ 261938 h 735806"/>
              <a:gd name="connsiteX54" fmla="*/ 119063 w 1119188"/>
              <a:gd name="connsiteY54" fmla="*/ 259556 h 735806"/>
              <a:gd name="connsiteX55" fmla="*/ 142875 w 1119188"/>
              <a:gd name="connsiteY55" fmla="*/ 257175 h 735806"/>
              <a:gd name="connsiteX56" fmla="*/ 154782 w 1119188"/>
              <a:gd name="connsiteY56" fmla="*/ 271463 h 735806"/>
              <a:gd name="connsiteX57" fmla="*/ 145257 w 1119188"/>
              <a:gd name="connsiteY57" fmla="*/ 292894 h 735806"/>
              <a:gd name="connsiteX58" fmla="*/ 114300 w 1119188"/>
              <a:gd name="connsiteY58" fmla="*/ 304800 h 735806"/>
              <a:gd name="connsiteX59" fmla="*/ 78582 w 1119188"/>
              <a:gd name="connsiteY59" fmla="*/ 397669 h 735806"/>
              <a:gd name="connsiteX60" fmla="*/ 97632 w 1119188"/>
              <a:gd name="connsiteY60" fmla="*/ 421481 h 735806"/>
              <a:gd name="connsiteX61" fmla="*/ 102394 w 1119188"/>
              <a:gd name="connsiteY61" fmla="*/ 464344 h 735806"/>
              <a:gd name="connsiteX62" fmla="*/ 107157 w 1119188"/>
              <a:gd name="connsiteY62" fmla="*/ 481013 h 735806"/>
              <a:gd name="connsiteX63" fmla="*/ 142875 w 1119188"/>
              <a:gd name="connsiteY63" fmla="*/ 471488 h 735806"/>
              <a:gd name="connsiteX64" fmla="*/ 178594 w 1119188"/>
              <a:gd name="connsiteY64" fmla="*/ 459581 h 735806"/>
              <a:gd name="connsiteX65" fmla="*/ 228600 w 1119188"/>
              <a:gd name="connsiteY65" fmla="*/ 471488 h 735806"/>
              <a:gd name="connsiteX66" fmla="*/ 266700 w 1119188"/>
              <a:gd name="connsiteY66" fmla="*/ 481013 h 735806"/>
              <a:gd name="connsiteX67" fmla="*/ 319088 w 1119188"/>
              <a:gd name="connsiteY67" fmla="*/ 478631 h 735806"/>
              <a:gd name="connsiteX68" fmla="*/ 359569 w 1119188"/>
              <a:gd name="connsiteY68" fmla="*/ 461963 h 735806"/>
              <a:gd name="connsiteX69" fmla="*/ 395288 w 1119188"/>
              <a:gd name="connsiteY69" fmla="*/ 442913 h 735806"/>
              <a:gd name="connsiteX70" fmla="*/ 433388 w 1119188"/>
              <a:gd name="connsiteY70" fmla="*/ 450056 h 735806"/>
              <a:gd name="connsiteX71" fmla="*/ 473869 w 1119188"/>
              <a:gd name="connsiteY71" fmla="*/ 469106 h 735806"/>
              <a:gd name="connsiteX72" fmla="*/ 519113 w 1119188"/>
              <a:gd name="connsiteY72" fmla="*/ 495300 h 735806"/>
              <a:gd name="connsiteX73" fmla="*/ 550069 w 1119188"/>
              <a:gd name="connsiteY73" fmla="*/ 521494 h 735806"/>
              <a:gd name="connsiteX74" fmla="*/ 554832 w 1119188"/>
              <a:gd name="connsiteY74" fmla="*/ 559594 h 735806"/>
              <a:gd name="connsiteX75" fmla="*/ 550069 w 1119188"/>
              <a:gd name="connsiteY75" fmla="*/ 614363 h 735806"/>
              <a:gd name="connsiteX76" fmla="*/ 545307 w 1119188"/>
              <a:gd name="connsiteY76" fmla="*/ 645319 h 735806"/>
              <a:gd name="connsiteX77" fmla="*/ 519113 w 1119188"/>
              <a:gd name="connsiteY77" fmla="*/ 657225 h 735806"/>
              <a:gd name="connsiteX78" fmla="*/ 502444 w 1119188"/>
              <a:gd name="connsiteY78" fmla="*/ 673894 h 735806"/>
              <a:gd name="connsiteX79" fmla="*/ 504825 w 1119188"/>
              <a:gd name="connsiteY79" fmla="*/ 707231 h 735806"/>
              <a:gd name="connsiteX80" fmla="*/ 523875 w 1119188"/>
              <a:gd name="connsiteY80" fmla="*/ 731044 h 735806"/>
              <a:gd name="connsiteX81" fmla="*/ 604838 w 1119188"/>
              <a:gd name="connsiteY81" fmla="*/ 735806 h 735806"/>
              <a:gd name="connsiteX82" fmla="*/ 671513 w 1119188"/>
              <a:gd name="connsiteY82" fmla="*/ 685800 h 735806"/>
              <a:gd name="connsiteX83" fmla="*/ 671513 w 1119188"/>
              <a:gd name="connsiteY83" fmla="*/ 604838 h 735806"/>
              <a:gd name="connsiteX84" fmla="*/ 723900 w 1119188"/>
              <a:gd name="connsiteY84" fmla="*/ 554831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119188" h="735806">
                <a:moveTo>
                  <a:pt x="723900" y="554831"/>
                </a:moveTo>
                <a:lnTo>
                  <a:pt x="716757" y="497681"/>
                </a:lnTo>
                <a:lnTo>
                  <a:pt x="702469" y="473869"/>
                </a:lnTo>
                <a:lnTo>
                  <a:pt x="716757" y="459581"/>
                </a:lnTo>
                <a:lnTo>
                  <a:pt x="766763" y="461963"/>
                </a:lnTo>
                <a:lnTo>
                  <a:pt x="764382" y="426244"/>
                </a:lnTo>
                <a:lnTo>
                  <a:pt x="773907" y="407194"/>
                </a:lnTo>
                <a:lnTo>
                  <a:pt x="819150" y="376238"/>
                </a:lnTo>
                <a:cubicBezTo>
                  <a:pt x="818356" y="345282"/>
                  <a:pt x="817563" y="314325"/>
                  <a:pt x="816769" y="283369"/>
                </a:cubicBezTo>
                <a:lnTo>
                  <a:pt x="840582" y="273844"/>
                </a:lnTo>
                <a:lnTo>
                  <a:pt x="881063" y="321469"/>
                </a:lnTo>
                <a:lnTo>
                  <a:pt x="909638" y="307181"/>
                </a:lnTo>
                <a:lnTo>
                  <a:pt x="919163" y="264319"/>
                </a:lnTo>
                <a:lnTo>
                  <a:pt x="952500" y="259556"/>
                </a:lnTo>
                <a:lnTo>
                  <a:pt x="1004888" y="204788"/>
                </a:lnTo>
                <a:lnTo>
                  <a:pt x="1035844" y="180975"/>
                </a:lnTo>
                <a:lnTo>
                  <a:pt x="1104900" y="157163"/>
                </a:lnTo>
                <a:lnTo>
                  <a:pt x="1116807" y="83344"/>
                </a:lnTo>
                <a:lnTo>
                  <a:pt x="1116807" y="57150"/>
                </a:lnTo>
                <a:lnTo>
                  <a:pt x="1119188" y="35719"/>
                </a:lnTo>
                <a:lnTo>
                  <a:pt x="1104900" y="0"/>
                </a:lnTo>
                <a:lnTo>
                  <a:pt x="1069182" y="7144"/>
                </a:lnTo>
                <a:lnTo>
                  <a:pt x="992982" y="9525"/>
                </a:lnTo>
                <a:lnTo>
                  <a:pt x="954882" y="38100"/>
                </a:lnTo>
                <a:lnTo>
                  <a:pt x="931069" y="42863"/>
                </a:lnTo>
                <a:lnTo>
                  <a:pt x="904875" y="42863"/>
                </a:lnTo>
                <a:lnTo>
                  <a:pt x="831057" y="85725"/>
                </a:lnTo>
                <a:lnTo>
                  <a:pt x="776288" y="104775"/>
                </a:lnTo>
                <a:lnTo>
                  <a:pt x="707232" y="180975"/>
                </a:lnTo>
                <a:lnTo>
                  <a:pt x="692944" y="195263"/>
                </a:lnTo>
                <a:lnTo>
                  <a:pt x="626269" y="192881"/>
                </a:lnTo>
                <a:lnTo>
                  <a:pt x="619125" y="207169"/>
                </a:lnTo>
                <a:lnTo>
                  <a:pt x="519113" y="211931"/>
                </a:lnTo>
                <a:lnTo>
                  <a:pt x="492919" y="230981"/>
                </a:lnTo>
                <a:lnTo>
                  <a:pt x="459582" y="245269"/>
                </a:lnTo>
                <a:lnTo>
                  <a:pt x="433388" y="271463"/>
                </a:lnTo>
                <a:lnTo>
                  <a:pt x="416719" y="278606"/>
                </a:lnTo>
                <a:lnTo>
                  <a:pt x="378619" y="278606"/>
                </a:lnTo>
                <a:lnTo>
                  <a:pt x="335757" y="250031"/>
                </a:lnTo>
                <a:lnTo>
                  <a:pt x="250032" y="250031"/>
                </a:lnTo>
                <a:lnTo>
                  <a:pt x="211932" y="240506"/>
                </a:lnTo>
                <a:lnTo>
                  <a:pt x="188119" y="221456"/>
                </a:lnTo>
                <a:lnTo>
                  <a:pt x="171450" y="207169"/>
                </a:lnTo>
                <a:lnTo>
                  <a:pt x="150019" y="202406"/>
                </a:lnTo>
                <a:lnTo>
                  <a:pt x="126207" y="209550"/>
                </a:lnTo>
                <a:lnTo>
                  <a:pt x="85725" y="226219"/>
                </a:lnTo>
                <a:lnTo>
                  <a:pt x="54769" y="245269"/>
                </a:lnTo>
                <a:lnTo>
                  <a:pt x="16669" y="254794"/>
                </a:lnTo>
                <a:lnTo>
                  <a:pt x="0" y="261938"/>
                </a:lnTo>
                <a:lnTo>
                  <a:pt x="28575" y="278606"/>
                </a:lnTo>
                <a:lnTo>
                  <a:pt x="59532" y="278606"/>
                </a:lnTo>
                <a:lnTo>
                  <a:pt x="80963" y="278606"/>
                </a:lnTo>
                <a:lnTo>
                  <a:pt x="88107" y="276225"/>
                </a:lnTo>
                <a:lnTo>
                  <a:pt x="100013" y="261938"/>
                </a:lnTo>
                <a:lnTo>
                  <a:pt x="119063" y="259556"/>
                </a:lnTo>
                <a:lnTo>
                  <a:pt x="142875" y="257175"/>
                </a:lnTo>
                <a:lnTo>
                  <a:pt x="154782" y="271463"/>
                </a:lnTo>
                <a:lnTo>
                  <a:pt x="145257" y="292894"/>
                </a:lnTo>
                <a:lnTo>
                  <a:pt x="114300" y="304800"/>
                </a:lnTo>
                <a:lnTo>
                  <a:pt x="78582" y="397669"/>
                </a:lnTo>
                <a:lnTo>
                  <a:pt x="97632" y="421481"/>
                </a:lnTo>
                <a:lnTo>
                  <a:pt x="102394" y="464344"/>
                </a:lnTo>
                <a:lnTo>
                  <a:pt x="107157" y="481013"/>
                </a:lnTo>
                <a:lnTo>
                  <a:pt x="142875" y="471488"/>
                </a:lnTo>
                <a:lnTo>
                  <a:pt x="178594" y="459581"/>
                </a:lnTo>
                <a:lnTo>
                  <a:pt x="228600" y="471488"/>
                </a:lnTo>
                <a:lnTo>
                  <a:pt x="266700" y="481013"/>
                </a:lnTo>
                <a:lnTo>
                  <a:pt x="319088" y="478631"/>
                </a:lnTo>
                <a:lnTo>
                  <a:pt x="359569" y="461963"/>
                </a:lnTo>
                <a:lnTo>
                  <a:pt x="395288" y="442913"/>
                </a:lnTo>
                <a:lnTo>
                  <a:pt x="433388" y="450056"/>
                </a:lnTo>
                <a:lnTo>
                  <a:pt x="473869" y="469106"/>
                </a:lnTo>
                <a:lnTo>
                  <a:pt x="519113" y="495300"/>
                </a:lnTo>
                <a:lnTo>
                  <a:pt x="550069" y="521494"/>
                </a:lnTo>
                <a:lnTo>
                  <a:pt x="554832" y="559594"/>
                </a:lnTo>
                <a:lnTo>
                  <a:pt x="550069" y="614363"/>
                </a:lnTo>
                <a:lnTo>
                  <a:pt x="545307" y="645319"/>
                </a:lnTo>
                <a:lnTo>
                  <a:pt x="519113" y="657225"/>
                </a:lnTo>
                <a:lnTo>
                  <a:pt x="502444" y="673894"/>
                </a:lnTo>
                <a:lnTo>
                  <a:pt x="504825" y="707231"/>
                </a:lnTo>
                <a:lnTo>
                  <a:pt x="523875" y="731044"/>
                </a:lnTo>
                <a:lnTo>
                  <a:pt x="604838" y="735806"/>
                </a:lnTo>
                <a:lnTo>
                  <a:pt x="671513" y="685800"/>
                </a:lnTo>
                <a:lnTo>
                  <a:pt x="671513" y="604838"/>
                </a:lnTo>
                <a:lnTo>
                  <a:pt x="723900" y="55483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0737535" y="3544254"/>
            <a:ext cx="460375" cy="212725"/>
          </a:xfrm>
          <a:custGeom>
            <a:avLst/>
            <a:gdLst>
              <a:gd name="connsiteX0" fmla="*/ 0 w 459581"/>
              <a:gd name="connsiteY0" fmla="*/ 42862 h 211931"/>
              <a:gd name="connsiteX1" fmla="*/ 7143 w 459581"/>
              <a:gd name="connsiteY1" fmla="*/ 104775 h 211931"/>
              <a:gd name="connsiteX2" fmla="*/ 30956 w 459581"/>
              <a:gd name="connsiteY2" fmla="*/ 119062 h 211931"/>
              <a:gd name="connsiteX3" fmla="*/ 33337 w 459581"/>
              <a:gd name="connsiteY3" fmla="*/ 171450 h 211931"/>
              <a:gd name="connsiteX4" fmla="*/ 38100 w 459581"/>
              <a:gd name="connsiteY4" fmla="*/ 188118 h 211931"/>
              <a:gd name="connsiteX5" fmla="*/ 88106 w 459581"/>
              <a:gd name="connsiteY5" fmla="*/ 204787 h 211931"/>
              <a:gd name="connsiteX6" fmla="*/ 88106 w 459581"/>
              <a:gd name="connsiteY6" fmla="*/ 204787 h 211931"/>
              <a:gd name="connsiteX7" fmla="*/ 147637 w 459581"/>
              <a:gd name="connsiteY7" fmla="*/ 211931 h 211931"/>
              <a:gd name="connsiteX8" fmla="*/ 180975 w 459581"/>
              <a:gd name="connsiteY8" fmla="*/ 197643 h 211931"/>
              <a:gd name="connsiteX9" fmla="*/ 214312 w 459581"/>
              <a:gd name="connsiteY9" fmla="*/ 192881 h 211931"/>
              <a:gd name="connsiteX10" fmla="*/ 242887 w 459581"/>
              <a:gd name="connsiteY10" fmla="*/ 204787 h 211931"/>
              <a:gd name="connsiteX11" fmla="*/ 261937 w 459581"/>
              <a:gd name="connsiteY11" fmla="*/ 204787 h 211931"/>
              <a:gd name="connsiteX12" fmla="*/ 321468 w 459581"/>
              <a:gd name="connsiteY12" fmla="*/ 178593 h 211931"/>
              <a:gd name="connsiteX13" fmla="*/ 350043 w 459581"/>
              <a:gd name="connsiteY13" fmla="*/ 180975 h 211931"/>
              <a:gd name="connsiteX14" fmla="*/ 402431 w 459581"/>
              <a:gd name="connsiteY14" fmla="*/ 161925 h 211931"/>
              <a:gd name="connsiteX15" fmla="*/ 457200 w 459581"/>
              <a:gd name="connsiteY15" fmla="*/ 173831 h 211931"/>
              <a:gd name="connsiteX16" fmla="*/ 459581 w 459581"/>
              <a:gd name="connsiteY16" fmla="*/ 128587 h 211931"/>
              <a:gd name="connsiteX17" fmla="*/ 450056 w 459581"/>
              <a:gd name="connsiteY17" fmla="*/ 83343 h 211931"/>
              <a:gd name="connsiteX18" fmla="*/ 423862 w 459581"/>
              <a:gd name="connsiteY18" fmla="*/ 52387 h 211931"/>
              <a:gd name="connsiteX19" fmla="*/ 357187 w 459581"/>
              <a:gd name="connsiteY19" fmla="*/ 19050 h 211931"/>
              <a:gd name="connsiteX20" fmla="*/ 319087 w 459581"/>
              <a:gd name="connsiteY20" fmla="*/ 0 h 211931"/>
              <a:gd name="connsiteX21" fmla="*/ 295275 w 459581"/>
              <a:gd name="connsiteY21" fmla="*/ 0 h 211931"/>
              <a:gd name="connsiteX22" fmla="*/ 240506 w 459581"/>
              <a:gd name="connsiteY22" fmla="*/ 33337 h 211931"/>
              <a:gd name="connsiteX23" fmla="*/ 176212 w 459581"/>
              <a:gd name="connsiteY23" fmla="*/ 45243 h 211931"/>
              <a:gd name="connsiteX24" fmla="*/ 95250 w 459581"/>
              <a:gd name="connsiteY24" fmla="*/ 19050 h 211931"/>
              <a:gd name="connsiteX25" fmla="*/ 78581 w 459581"/>
              <a:gd name="connsiteY25" fmla="*/ 16668 h 211931"/>
              <a:gd name="connsiteX26" fmla="*/ 0 w 459581"/>
              <a:gd name="connsiteY26" fmla="*/ 42862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211931">
                <a:moveTo>
                  <a:pt x="0" y="42862"/>
                </a:moveTo>
                <a:lnTo>
                  <a:pt x="7143" y="104775"/>
                </a:lnTo>
                <a:lnTo>
                  <a:pt x="30956" y="119062"/>
                </a:lnTo>
                <a:lnTo>
                  <a:pt x="33337" y="171450"/>
                </a:lnTo>
                <a:lnTo>
                  <a:pt x="38100" y="188118"/>
                </a:lnTo>
                <a:lnTo>
                  <a:pt x="88106" y="204787"/>
                </a:lnTo>
                <a:lnTo>
                  <a:pt x="88106" y="204787"/>
                </a:lnTo>
                <a:lnTo>
                  <a:pt x="147637" y="211931"/>
                </a:lnTo>
                <a:lnTo>
                  <a:pt x="180975" y="197643"/>
                </a:lnTo>
                <a:lnTo>
                  <a:pt x="214312" y="192881"/>
                </a:lnTo>
                <a:lnTo>
                  <a:pt x="242887" y="204787"/>
                </a:lnTo>
                <a:lnTo>
                  <a:pt x="261937" y="204787"/>
                </a:lnTo>
                <a:lnTo>
                  <a:pt x="321468" y="178593"/>
                </a:lnTo>
                <a:lnTo>
                  <a:pt x="350043" y="180975"/>
                </a:lnTo>
                <a:lnTo>
                  <a:pt x="402431" y="161925"/>
                </a:lnTo>
                <a:lnTo>
                  <a:pt x="457200" y="173831"/>
                </a:lnTo>
                <a:lnTo>
                  <a:pt x="459581" y="128587"/>
                </a:lnTo>
                <a:lnTo>
                  <a:pt x="450056" y="83343"/>
                </a:lnTo>
                <a:lnTo>
                  <a:pt x="423862" y="52387"/>
                </a:lnTo>
                <a:lnTo>
                  <a:pt x="357187" y="19050"/>
                </a:lnTo>
                <a:lnTo>
                  <a:pt x="319087" y="0"/>
                </a:lnTo>
                <a:lnTo>
                  <a:pt x="295275" y="0"/>
                </a:lnTo>
                <a:lnTo>
                  <a:pt x="240506" y="33337"/>
                </a:lnTo>
                <a:lnTo>
                  <a:pt x="176212" y="45243"/>
                </a:lnTo>
                <a:lnTo>
                  <a:pt x="95250" y="19050"/>
                </a:lnTo>
                <a:lnTo>
                  <a:pt x="78581" y="16668"/>
                </a:lnTo>
                <a:lnTo>
                  <a:pt x="0" y="42862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8" name="Freeform 37"/>
          <p:cNvSpPr/>
          <p:nvPr/>
        </p:nvSpPr>
        <p:spPr>
          <a:xfrm>
            <a:off x="10975660" y="2818766"/>
            <a:ext cx="1060450" cy="563563"/>
          </a:xfrm>
          <a:custGeom>
            <a:avLst/>
            <a:gdLst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97706 w 1059656"/>
              <a:gd name="connsiteY80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9605 w 1059656"/>
              <a:gd name="connsiteY79" fmla="*/ 471487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1 w 1059656"/>
              <a:gd name="connsiteY79" fmla="*/ 476249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3437 w 1059656"/>
              <a:gd name="connsiteY25" fmla="*/ 0 h 564357"/>
              <a:gd name="connsiteX26" fmla="*/ 809625 w 1059656"/>
              <a:gd name="connsiteY26" fmla="*/ 33338 h 564357"/>
              <a:gd name="connsiteX27" fmla="*/ 797718 w 1059656"/>
              <a:gd name="connsiteY27" fmla="*/ 50007 h 564357"/>
              <a:gd name="connsiteX28" fmla="*/ 757237 w 1059656"/>
              <a:gd name="connsiteY28" fmla="*/ 45244 h 564357"/>
              <a:gd name="connsiteX29" fmla="*/ 735806 w 1059656"/>
              <a:gd name="connsiteY29" fmla="*/ 50007 h 564357"/>
              <a:gd name="connsiteX30" fmla="*/ 719137 w 1059656"/>
              <a:gd name="connsiteY30" fmla="*/ 78582 h 564357"/>
              <a:gd name="connsiteX31" fmla="*/ 723900 w 1059656"/>
              <a:gd name="connsiteY31" fmla="*/ 97632 h 564357"/>
              <a:gd name="connsiteX32" fmla="*/ 707231 w 1059656"/>
              <a:gd name="connsiteY32" fmla="*/ 111919 h 564357"/>
              <a:gd name="connsiteX33" fmla="*/ 631031 w 1059656"/>
              <a:gd name="connsiteY33" fmla="*/ 114300 h 564357"/>
              <a:gd name="connsiteX34" fmla="*/ 597693 w 1059656"/>
              <a:gd name="connsiteY34" fmla="*/ 100013 h 564357"/>
              <a:gd name="connsiteX35" fmla="*/ 569118 w 1059656"/>
              <a:gd name="connsiteY35" fmla="*/ 71438 h 564357"/>
              <a:gd name="connsiteX36" fmla="*/ 531018 w 1059656"/>
              <a:gd name="connsiteY36" fmla="*/ 66675 h 564357"/>
              <a:gd name="connsiteX37" fmla="*/ 497681 w 1059656"/>
              <a:gd name="connsiteY37" fmla="*/ 90488 h 564357"/>
              <a:gd name="connsiteX38" fmla="*/ 481012 w 1059656"/>
              <a:gd name="connsiteY38" fmla="*/ 109538 h 564357"/>
              <a:gd name="connsiteX39" fmla="*/ 466725 w 1059656"/>
              <a:gd name="connsiteY39" fmla="*/ 126207 h 564357"/>
              <a:gd name="connsiteX40" fmla="*/ 450056 w 1059656"/>
              <a:gd name="connsiteY40" fmla="*/ 145257 h 564357"/>
              <a:gd name="connsiteX41" fmla="*/ 454818 w 1059656"/>
              <a:gd name="connsiteY41" fmla="*/ 171450 h 564357"/>
              <a:gd name="connsiteX42" fmla="*/ 423862 w 1059656"/>
              <a:gd name="connsiteY42" fmla="*/ 195263 h 564357"/>
              <a:gd name="connsiteX43" fmla="*/ 371475 w 1059656"/>
              <a:gd name="connsiteY43" fmla="*/ 204788 h 564357"/>
              <a:gd name="connsiteX44" fmla="*/ 330993 w 1059656"/>
              <a:gd name="connsiteY44" fmla="*/ 223838 h 564357"/>
              <a:gd name="connsiteX45" fmla="*/ 321468 w 1059656"/>
              <a:gd name="connsiteY45" fmla="*/ 261938 h 564357"/>
              <a:gd name="connsiteX46" fmla="*/ 319087 w 1059656"/>
              <a:gd name="connsiteY46" fmla="*/ 269082 h 564357"/>
              <a:gd name="connsiteX47" fmla="*/ 266700 w 1059656"/>
              <a:gd name="connsiteY47" fmla="*/ 285750 h 564357"/>
              <a:gd name="connsiteX48" fmla="*/ 180975 w 1059656"/>
              <a:gd name="connsiteY48" fmla="*/ 316707 h 564357"/>
              <a:gd name="connsiteX49" fmla="*/ 157162 w 1059656"/>
              <a:gd name="connsiteY49" fmla="*/ 309563 h 564357"/>
              <a:gd name="connsiteX50" fmla="*/ 128587 w 1059656"/>
              <a:gd name="connsiteY50" fmla="*/ 300038 h 564357"/>
              <a:gd name="connsiteX51" fmla="*/ 130968 w 1059656"/>
              <a:gd name="connsiteY51" fmla="*/ 359569 h 564357"/>
              <a:gd name="connsiteX52" fmla="*/ 169068 w 1059656"/>
              <a:gd name="connsiteY52" fmla="*/ 388144 h 564357"/>
              <a:gd name="connsiteX53" fmla="*/ 185737 w 1059656"/>
              <a:gd name="connsiteY53" fmla="*/ 411957 h 564357"/>
              <a:gd name="connsiteX54" fmla="*/ 180975 w 1059656"/>
              <a:gd name="connsiteY54" fmla="*/ 442913 h 564357"/>
              <a:gd name="connsiteX55" fmla="*/ 173831 w 1059656"/>
              <a:gd name="connsiteY55" fmla="*/ 471488 h 564357"/>
              <a:gd name="connsiteX56" fmla="*/ 130968 w 1059656"/>
              <a:gd name="connsiteY56" fmla="*/ 473869 h 564357"/>
              <a:gd name="connsiteX57" fmla="*/ 95250 w 1059656"/>
              <a:gd name="connsiteY57" fmla="*/ 488157 h 564357"/>
              <a:gd name="connsiteX58" fmla="*/ 71437 w 1059656"/>
              <a:gd name="connsiteY58" fmla="*/ 492919 h 564357"/>
              <a:gd name="connsiteX59" fmla="*/ 50006 w 1059656"/>
              <a:gd name="connsiteY59" fmla="*/ 504825 h 564357"/>
              <a:gd name="connsiteX60" fmla="*/ 30956 w 1059656"/>
              <a:gd name="connsiteY60" fmla="*/ 521494 h 564357"/>
              <a:gd name="connsiteX61" fmla="*/ 7143 w 1059656"/>
              <a:gd name="connsiteY61" fmla="*/ 528638 h 564357"/>
              <a:gd name="connsiteX62" fmla="*/ 0 w 1059656"/>
              <a:gd name="connsiteY62" fmla="*/ 533400 h 564357"/>
              <a:gd name="connsiteX63" fmla="*/ 38100 w 1059656"/>
              <a:gd name="connsiteY63" fmla="*/ 561975 h 564357"/>
              <a:gd name="connsiteX64" fmla="*/ 80962 w 1059656"/>
              <a:gd name="connsiteY64" fmla="*/ 559594 h 564357"/>
              <a:gd name="connsiteX65" fmla="*/ 116681 w 1059656"/>
              <a:gd name="connsiteY65" fmla="*/ 526257 h 564357"/>
              <a:gd name="connsiteX66" fmla="*/ 171450 w 1059656"/>
              <a:gd name="connsiteY66" fmla="*/ 500063 h 564357"/>
              <a:gd name="connsiteX67" fmla="*/ 278606 w 1059656"/>
              <a:gd name="connsiteY67" fmla="*/ 492919 h 564357"/>
              <a:gd name="connsiteX68" fmla="*/ 292893 w 1059656"/>
              <a:gd name="connsiteY68" fmla="*/ 481013 h 564357"/>
              <a:gd name="connsiteX69" fmla="*/ 357187 w 1059656"/>
              <a:gd name="connsiteY69" fmla="*/ 481013 h 564357"/>
              <a:gd name="connsiteX70" fmla="*/ 433387 w 1059656"/>
              <a:gd name="connsiteY70" fmla="*/ 388144 h 564357"/>
              <a:gd name="connsiteX71" fmla="*/ 559593 w 1059656"/>
              <a:gd name="connsiteY71" fmla="*/ 328613 h 564357"/>
              <a:gd name="connsiteX72" fmla="*/ 619125 w 1059656"/>
              <a:gd name="connsiteY72" fmla="*/ 321469 h 564357"/>
              <a:gd name="connsiteX73" fmla="*/ 654843 w 1059656"/>
              <a:gd name="connsiteY73" fmla="*/ 295275 h 564357"/>
              <a:gd name="connsiteX74" fmla="*/ 716756 w 1059656"/>
              <a:gd name="connsiteY74" fmla="*/ 292894 h 564357"/>
              <a:gd name="connsiteX75" fmla="*/ 771525 w 1059656"/>
              <a:gd name="connsiteY75" fmla="*/ 285750 h 564357"/>
              <a:gd name="connsiteX76" fmla="*/ 781050 w 1059656"/>
              <a:gd name="connsiteY76" fmla="*/ 323850 h 564357"/>
              <a:gd name="connsiteX77" fmla="*/ 773906 w 1059656"/>
              <a:gd name="connsiteY77" fmla="*/ 445294 h 564357"/>
              <a:gd name="connsiteX78" fmla="*/ 707231 w 1059656"/>
              <a:gd name="connsiteY78" fmla="*/ 461963 h 564357"/>
              <a:gd name="connsiteX79" fmla="*/ 652461 w 1059656"/>
              <a:gd name="connsiteY79" fmla="*/ 509587 h 564357"/>
              <a:gd name="connsiteX80" fmla="*/ 654844 w 1059656"/>
              <a:gd name="connsiteY80" fmla="*/ 528638 h 564357"/>
              <a:gd name="connsiteX81" fmla="*/ 697706 w 1059656"/>
              <a:gd name="connsiteY81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5818 w 1059656"/>
              <a:gd name="connsiteY25" fmla="*/ 52388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7249 w 1059656"/>
              <a:gd name="connsiteY25" fmla="*/ 28576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45343 w 1059656"/>
              <a:gd name="connsiteY25" fmla="*/ 61913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52488 w 1059656"/>
              <a:gd name="connsiteY24" fmla="*/ 92869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059656" h="564357">
                <a:moveTo>
                  <a:pt x="697706" y="564357"/>
                </a:moveTo>
                <a:lnTo>
                  <a:pt x="778668" y="492919"/>
                </a:lnTo>
                <a:lnTo>
                  <a:pt x="816768" y="473869"/>
                </a:lnTo>
                <a:lnTo>
                  <a:pt x="852487" y="471488"/>
                </a:lnTo>
                <a:lnTo>
                  <a:pt x="916781" y="457200"/>
                </a:lnTo>
                <a:lnTo>
                  <a:pt x="950118" y="459582"/>
                </a:lnTo>
                <a:lnTo>
                  <a:pt x="988218" y="476250"/>
                </a:lnTo>
                <a:lnTo>
                  <a:pt x="1019175" y="445294"/>
                </a:lnTo>
                <a:lnTo>
                  <a:pt x="992981" y="414338"/>
                </a:lnTo>
                <a:lnTo>
                  <a:pt x="988218" y="383382"/>
                </a:lnTo>
                <a:lnTo>
                  <a:pt x="995362" y="345282"/>
                </a:lnTo>
                <a:lnTo>
                  <a:pt x="1023937" y="304800"/>
                </a:lnTo>
                <a:lnTo>
                  <a:pt x="1052512" y="295275"/>
                </a:lnTo>
                <a:lnTo>
                  <a:pt x="1059656" y="266700"/>
                </a:lnTo>
                <a:lnTo>
                  <a:pt x="1047750" y="238125"/>
                </a:lnTo>
                <a:lnTo>
                  <a:pt x="1019175" y="228600"/>
                </a:lnTo>
                <a:lnTo>
                  <a:pt x="992981" y="235744"/>
                </a:lnTo>
                <a:lnTo>
                  <a:pt x="935831" y="254794"/>
                </a:lnTo>
                <a:lnTo>
                  <a:pt x="900112" y="259557"/>
                </a:lnTo>
                <a:lnTo>
                  <a:pt x="878681" y="242888"/>
                </a:lnTo>
                <a:lnTo>
                  <a:pt x="873918" y="228600"/>
                </a:lnTo>
                <a:lnTo>
                  <a:pt x="881062" y="185738"/>
                </a:lnTo>
                <a:lnTo>
                  <a:pt x="888206" y="150019"/>
                </a:lnTo>
                <a:lnTo>
                  <a:pt x="871537" y="111919"/>
                </a:lnTo>
                <a:lnTo>
                  <a:pt x="852488" y="92869"/>
                </a:lnTo>
                <a:lnTo>
                  <a:pt x="859630" y="66676"/>
                </a:lnTo>
                <a:lnTo>
                  <a:pt x="857249" y="28576"/>
                </a:lnTo>
                <a:lnTo>
                  <a:pt x="833437" y="0"/>
                </a:lnTo>
                <a:lnTo>
                  <a:pt x="809625" y="33338"/>
                </a:lnTo>
                <a:lnTo>
                  <a:pt x="797718" y="50007"/>
                </a:lnTo>
                <a:lnTo>
                  <a:pt x="757237" y="45244"/>
                </a:lnTo>
                <a:lnTo>
                  <a:pt x="735806" y="50007"/>
                </a:lnTo>
                <a:lnTo>
                  <a:pt x="719137" y="78582"/>
                </a:lnTo>
                <a:lnTo>
                  <a:pt x="723900" y="97632"/>
                </a:lnTo>
                <a:lnTo>
                  <a:pt x="707231" y="111919"/>
                </a:lnTo>
                <a:lnTo>
                  <a:pt x="631031" y="114300"/>
                </a:lnTo>
                <a:lnTo>
                  <a:pt x="597693" y="100013"/>
                </a:lnTo>
                <a:lnTo>
                  <a:pt x="569118" y="71438"/>
                </a:lnTo>
                <a:lnTo>
                  <a:pt x="531018" y="66675"/>
                </a:lnTo>
                <a:lnTo>
                  <a:pt x="497681" y="90488"/>
                </a:lnTo>
                <a:lnTo>
                  <a:pt x="481012" y="109538"/>
                </a:lnTo>
                <a:lnTo>
                  <a:pt x="466725" y="126207"/>
                </a:lnTo>
                <a:lnTo>
                  <a:pt x="450056" y="145257"/>
                </a:lnTo>
                <a:lnTo>
                  <a:pt x="454818" y="171450"/>
                </a:lnTo>
                <a:lnTo>
                  <a:pt x="423862" y="195263"/>
                </a:lnTo>
                <a:lnTo>
                  <a:pt x="371475" y="204788"/>
                </a:lnTo>
                <a:lnTo>
                  <a:pt x="330993" y="223838"/>
                </a:lnTo>
                <a:lnTo>
                  <a:pt x="321468" y="261938"/>
                </a:lnTo>
                <a:lnTo>
                  <a:pt x="319087" y="269082"/>
                </a:lnTo>
                <a:lnTo>
                  <a:pt x="266700" y="285750"/>
                </a:lnTo>
                <a:lnTo>
                  <a:pt x="180975" y="316707"/>
                </a:lnTo>
                <a:lnTo>
                  <a:pt x="157162" y="309563"/>
                </a:lnTo>
                <a:lnTo>
                  <a:pt x="128587" y="300038"/>
                </a:lnTo>
                <a:cubicBezTo>
                  <a:pt x="129381" y="319882"/>
                  <a:pt x="130174" y="339725"/>
                  <a:pt x="130968" y="359569"/>
                </a:cubicBezTo>
                <a:lnTo>
                  <a:pt x="169068" y="388144"/>
                </a:lnTo>
                <a:lnTo>
                  <a:pt x="185737" y="411957"/>
                </a:lnTo>
                <a:lnTo>
                  <a:pt x="180975" y="442913"/>
                </a:lnTo>
                <a:lnTo>
                  <a:pt x="173831" y="471488"/>
                </a:lnTo>
                <a:lnTo>
                  <a:pt x="130968" y="473869"/>
                </a:lnTo>
                <a:lnTo>
                  <a:pt x="95250" y="488157"/>
                </a:lnTo>
                <a:lnTo>
                  <a:pt x="71437" y="492919"/>
                </a:lnTo>
                <a:lnTo>
                  <a:pt x="50006" y="504825"/>
                </a:lnTo>
                <a:lnTo>
                  <a:pt x="30956" y="521494"/>
                </a:lnTo>
                <a:lnTo>
                  <a:pt x="7143" y="528638"/>
                </a:lnTo>
                <a:lnTo>
                  <a:pt x="0" y="533400"/>
                </a:lnTo>
                <a:lnTo>
                  <a:pt x="38100" y="561975"/>
                </a:lnTo>
                <a:lnTo>
                  <a:pt x="80962" y="559594"/>
                </a:lnTo>
                <a:lnTo>
                  <a:pt x="116681" y="526257"/>
                </a:lnTo>
                <a:lnTo>
                  <a:pt x="171450" y="500063"/>
                </a:lnTo>
                <a:lnTo>
                  <a:pt x="278606" y="492919"/>
                </a:lnTo>
                <a:lnTo>
                  <a:pt x="292893" y="481013"/>
                </a:lnTo>
                <a:lnTo>
                  <a:pt x="357187" y="481013"/>
                </a:lnTo>
                <a:lnTo>
                  <a:pt x="433387" y="388144"/>
                </a:lnTo>
                <a:lnTo>
                  <a:pt x="559593" y="328613"/>
                </a:lnTo>
                <a:lnTo>
                  <a:pt x="619125" y="321469"/>
                </a:lnTo>
                <a:lnTo>
                  <a:pt x="654843" y="295275"/>
                </a:lnTo>
                <a:lnTo>
                  <a:pt x="716756" y="292894"/>
                </a:lnTo>
                <a:lnTo>
                  <a:pt x="771525" y="285750"/>
                </a:lnTo>
                <a:lnTo>
                  <a:pt x="781050" y="323850"/>
                </a:lnTo>
                <a:lnTo>
                  <a:pt x="773906" y="445294"/>
                </a:lnTo>
                <a:lnTo>
                  <a:pt x="707231" y="461963"/>
                </a:lnTo>
                <a:lnTo>
                  <a:pt x="652461" y="509587"/>
                </a:lnTo>
                <a:lnTo>
                  <a:pt x="654844" y="528638"/>
                </a:lnTo>
                <a:lnTo>
                  <a:pt x="697706" y="56435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Freeform 38"/>
          <p:cNvSpPr/>
          <p:nvPr/>
        </p:nvSpPr>
        <p:spPr>
          <a:xfrm>
            <a:off x="11350310" y="3328354"/>
            <a:ext cx="320675" cy="330200"/>
          </a:xfrm>
          <a:custGeom>
            <a:avLst/>
            <a:gdLst>
              <a:gd name="connsiteX0" fmla="*/ 190500 w 314325"/>
              <a:gd name="connsiteY0" fmla="*/ 302419 h 330994"/>
              <a:gd name="connsiteX1" fmla="*/ 221456 w 314325"/>
              <a:gd name="connsiteY1" fmla="*/ 240506 h 330994"/>
              <a:gd name="connsiteX2" fmla="*/ 250031 w 314325"/>
              <a:gd name="connsiteY2" fmla="*/ 214312 h 330994"/>
              <a:gd name="connsiteX3" fmla="*/ 266700 w 314325"/>
              <a:gd name="connsiteY3" fmla="*/ 169069 h 330994"/>
              <a:gd name="connsiteX4" fmla="*/ 273844 w 314325"/>
              <a:gd name="connsiteY4" fmla="*/ 119062 h 330994"/>
              <a:gd name="connsiteX5" fmla="*/ 314325 w 314325"/>
              <a:gd name="connsiteY5" fmla="*/ 52387 h 330994"/>
              <a:gd name="connsiteX6" fmla="*/ 295275 w 314325"/>
              <a:gd name="connsiteY6" fmla="*/ 14287 h 330994"/>
              <a:gd name="connsiteX7" fmla="*/ 285750 w 314325"/>
              <a:gd name="connsiteY7" fmla="*/ 21431 h 330994"/>
              <a:gd name="connsiteX8" fmla="*/ 273844 w 314325"/>
              <a:gd name="connsiteY8" fmla="*/ 0 h 330994"/>
              <a:gd name="connsiteX9" fmla="*/ 245269 w 314325"/>
              <a:gd name="connsiteY9" fmla="*/ 33337 h 330994"/>
              <a:gd name="connsiteX10" fmla="*/ 211931 w 314325"/>
              <a:gd name="connsiteY10" fmla="*/ 45244 h 330994"/>
              <a:gd name="connsiteX11" fmla="*/ 202406 w 314325"/>
              <a:gd name="connsiteY11" fmla="*/ 85725 h 330994"/>
              <a:gd name="connsiteX12" fmla="*/ 178594 w 314325"/>
              <a:gd name="connsiteY12" fmla="*/ 95250 h 330994"/>
              <a:gd name="connsiteX13" fmla="*/ 135731 w 314325"/>
              <a:gd name="connsiteY13" fmla="*/ 47625 h 330994"/>
              <a:gd name="connsiteX14" fmla="*/ 104775 w 314325"/>
              <a:gd name="connsiteY14" fmla="*/ 64294 h 330994"/>
              <a:gd name="connsiteX15" fmla="*/ 109537 w 314325"/>
              <a:gd name="connsiteY15" fmla="*/ 154781 h 330994"/>
              <a:gd name="connsiteX16" fmla="*/ 78581 w 314325"/>
              <a:gd name="connsiteY16" fmla="*/ 176212 h 330994"/>
              <a:gd name="connsiteX17" fmla="*/ 59531 w 314325"/>
              <a:gd name="connsiteY17" fmla="*/ 195262 h 330994"/>
              <a:gd name="connsiteX18" fmla="*/ 59531 w 314325"/>
              <a:gd name="connsiteY18" fmla="*/ 195262 h 330994"/>
              <a:gd name="connsiteX19" fmla="*/ 61912 w 314325"/>
              <a:gd name="connsiteY19" fmla="*/ 240506 h 330994"/>
              <a:gd name="connsiteX20" fmla="*/ 9525 w 314325"/>
              <a:gd name="connsiteY20" fmla="*/ 233362 h 330994"/>
              <a:gd name="connsiteX21" fmla="*/ 0 w 314325"/>
              <a:gd name="connsiteY21" fmla="*/ 254794 h 330994"/>
              <a:gd name="connsiteX22" fmla="*/ 14287 w 314325"/>
              <a:gd name="connsiteY22" fmla="*/ 330994 h 330994"/>
              <a:gd name="connsiteX23" fmla="*/ 59531 w 314325"/>
              <a:gd name="connsiteY23" fmla="*/ 302419 h 330994"/>
              <a:gd name="connsiteX24" fmla="*/ 100012 w 314325"/>
              <a:gd name="connsiteY24" fmla="*/ 285750 h 330994"/>
              <a:gd name="connsiteX25" fmla="*/ 126206 w 314325"/>
              <a:gd name="connsiteY25" fmla="*/ 288131 h 330994"/>
              <a:gd name="connsiteX26" fmla="*/ 190500 w 314325"/>
              <a:gd name="connsiteY26" fmla="*/ 302419 h 330994"/>
              <a:gd name="connsiteX0" fmla="*/ 190500 w 321468"/>
              <a:gd name="connsiteY0" fmla="*/ 302419 h 330994"/>
              <a:gd name="connsiteX1" fmla="*/ 221456 w 321468"/>
              <a:gd name="connsiteY1" fmla="*/ 240506 h 330994"/>
              <a:gd name="connsiteX2" fmla="*/ 250031 w 321468"/>
              <a:gd name="connsiteY2" fmla="*/ 214312 h 330994"/>
              <a:gd name="connsiteX3" fmla="*/ 266700 w 321468"/>
              <a:gd name="connsiteY3" fmla="*/ 169069 h 330994"/>
              <a:gd name="connsiteX4" fmla="*/ 273844 w 321468"/>
              <a:gd name="connsiteY4" fmla="*/ 119062 h 330994"/>
              <a:gd name="connsiteX5" fmla="*/ 321468 w 321468"/>
              <a:gd name="connsiteY5" fmla="*/ 61912 h 330994"/>
              <a:gd name="connsiteX6" fmla="*/ 295275 w 321468"/>
              <a:gd name="connsiteY6" fmla="*/ 14287 h 330994"/>
              <a:gd name="connsiteX7" fmla="*/ 285750 w 321468"/>
              <a:gd name="connsiteY7" fmla="*/ 21431 h 330994"/>
              <a:gd name="connsiteX8" fmla="*/ 273844 w 321468"/>
              <a:gd name="connsiteY8" fmla="*/ 0 h 330994"/>
              <a:gd name="connsiteX9" fmla="*/ 245269 w 321468"/>
              <a:gd name="connsiteY9" fmla="*/ 33337 h 330994"/>
              <a:gd name="connsiteX10" fmla="*/ 211931 w 321468"/>
              <a:gd name="connsiteY10" fmla="*/ 45244 h 330994"/>
              <a:gd name="connsiteX11" fmla="*/ 202406 w 321468"/>
              <a:gd name="connsiteY11" fmla="*/ 85725 h 330994"/>
              <a:gd name="connsiteX12" fmla="*/ 178594 w 321468"/>
              <a:gd name="connsiteY12" fmla="*/ 95250 h 330994"/>
              <a:gd name="connsiteX13" fmla="*/ 135731 w 321468"/>
              <a:gd name="connsiteY13" fmla="*/ 47625 h 330994"/>
              <a:gd name="connsiteX14" fmla="*/ 104775 w 321468"/>
              <a:gd name="connsiteY14" fmla="*/ 64294 h 330994"/>
              <a:gd name="connsiteX15" fmla="*/ 109537 w 321468"/>
              <a:gd name="connsiteY15" fmla="*/ 154781 h 330994"/>
              <a:gd name="connsiteX16" fmla="*/ 78581 w 321468"/>
              <a:gd name="connsiteY16" fmla="*/ 176212 h 330994"/>
              <a:gd name="connsiteX17" fmla="*/ 59531 w 321468"/>
              <a:gd name="connsiteY17" fmla="*/ 195262 h 330994"/>
              <a:gd name="connsiteX18" fmla="*/ 59531 w 321468"/>
              <a:gd name="connsiteY18" fmla="*/ 195262 h 330994"/>
              <a:gd name="connsiteX19" fmla="*/ 61912 w 321468"/>
              <a:gd name="connsiteY19" fmla="*/ 240506 h 330994"/>
              <a:gd name="connsiteX20" fmla="*/ 9525 w 321468"/>
              <a:gd name="connsiteY20" fmla="*/ 233362 h 330994"/>
              <a:gd name="connsiteX21" fmla="*/ 0 w 321468"/>
              <a:gd name="connsiteY21" fmla="*/ 254794 h 330994"/>
              <a:gd name="connsiteX22" fmla="*/ 14287 w 321468"/>
              <a:gd name="connsiteY22" fmla="*/ 330994 h 330994"/>
              <a:gd name="connsiteX23" fmla="*/ 59531 w 321468"/>
              <a:gd name="connsiteY23" fmla="*/ 302419 h 330994"/>
              <a:gd name="connsiteX24" fmla="*/ 100012 w 321468"/>
              <a:gd name="connsiteY24" fmla="*/ 285750 h 330994"/>
              <a:gd name="connsiteX25" fmla="*/ 126206 w 321468"/>
              <a:gd name="connsiteY25" fmla="*/ 288131 h 330994"/>
              <a:gd name="connsiteX26" fmla="*/ 190500 w 321468"/>
              <a:gd name="connsiteY26" fmla="*/ 3024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1468" h="330994">
                <a:moveTo>
                  <a:pt x="190500" y="302419"/>
                </a:moveTo>
                <a:lnTo>
                  <a:pt x="221456" y="240506"/>
                </a:lnTo>
                <a:lnTo>
                  <a:pt x="250031" y="214312"/>
                </a:lnTo>
                <a:lnTo>
                  <a:pt x="266700" y="169069"/>
                </a:lnTo>
                <a:lnTo>
                  <a:pt x="273844" y="119062"/>
                </a:lnTo>
                <a:lnTo>
                  <a:pt x="321468" y="61912"/>
                </a:lnTo>
                <a:lnTo>
                  <a:pt x="295275" y="14287"/>
                </a:lnTo>
                <a:lnTo>
                  <a:pt x="285750" y="21431"/>
                </a:lnTo>
                <a:lnTo>
                  <a:pt x="273844" y="0"/>
                </a:lnTo>
                <a:lnTo>
                  <a:pt x="245269" y="33337"/>
                </a:lnTo>
                <a:lnTo>
                  <a:pt x="211931" y="45244"/>
                </a:lnTo>
                <a:lnTo>
                  <a:pt x="202406" y="85725"/>
                </a:lnTo>
                <a:lnTo>
                  <a:pt x="178594" y="95250"/>
                </a:lnTo>
                <a:lnTo>
                  <a:pt x="135731" y="47625"/>
                </a:lnTo>
                <a:lnTo>
                  <a:pt x="104775" y="64294"/>
                </a:lnTo>
                <a:lnTo>
                  <a:pt x="109537" y="154781"/>
                </a:lnTo>
                <a:lnTo>
                  <a:pt x="78581" y="176212"/>
                </a:lnTo>
                <a:lnTo>
                  <a:pt x="59531" y="195262"/>
                </a:lnTo>
                <a:lnTo>
                  <a:pt x="59531" y="195262"/>
                </a:lnTo>
                <a:lnTo>
                  <a:pt x="61912" y="240506"/>
                </a:lnTo>
                <a:lnTo>
                  <a:pt x="9525" y="233362"/>
                </a:lnTo>
                <a:lnTo>
                  <a:pt x="0" y="254794"/>
                </a:lnTo>
                <a:lnTo>
                  <a:pt x="14287" y="330994"/>
                </a:lnTo>
                <a:lnTo>
                  <a:pt x="59531" y="302419"/>
                </a:lnTo>
                <a:lnTo>
                  <a:pt x="100012" y="285750"/>
                </a:lnTo>
                <a:lnTo>
                  <a:pt x="126206" y="288131"/>
                </a:lnTo>
                <a:lnTo>
                  <a:pt x="190500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9369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7" grpId="0" animBg="1"/>
      <p:bldP spid="29" grpId="0" animBg="1"/>
      <p:bldP spid="31" grpId="0" animBg="1"/>
      <p:bldP spid="3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39959" y="843148"/>
            <a:ext cx="9478851" cy="5649982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342936" y="4526281"/>
            <a:ext cx="9872896" cy="1754326"/>
          </a:xfrm>
          <a:prstGeom prst="rect">
            <a:avLst/>
          </a:prstGeom>
          <a:ln>
            <a:noFill/>
          </a:ln>
        </p:spPr>
        <p:txBody>
          <a:bodyPr wrap="square">
            <a:spAutoFit/>
            <a:scene3d>
              <a:camera prst="orthographicFront"/>
              <a:lightRig rig="brightRoom" dir="t"/>
            </a:scene3d>
            <a:sp3d extrusionH="57150" contourW="6350" prstMaterial="plastic">
              <a:bevelT w="20320" h="20320" prst="divot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kn-IN" sz="10800" b="1" cap="all" dirty="0">
                <a:ln>
                  <a:solidFill>
                    <a:srgbClr val="002060"/>
                  </a:solidFill>
                </a:ln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 scaled="0"/>
                </a:gra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NudiUni10e" pitchFamily="2" charset="0"/>
                <a:cs typeface="NudiUni10e" pitchFamily="2" charset="0"/>
              </a:rPr>
              <a:t>ಹತ್ತಿ ಬಟ್ಟೆ ಕೈಗಾರಿಕೆ</a:t>
            </a:r>
            <a:endParaRPr lang="en-US" sz="10800" b="1" cap="all" dirty="0">
              <a:ln>
                <a:solidFill>
                  <a:srgbClr val="002060"/>
                </a:solidFill>
              </a:ln>
              <a:gradFill>
                <a:gsLst>
                  <a:gs pos="35000">
                    <a:srgbClr val="C00000"/>
                  </a:gs>
                  <a:gs pos="39000">
                    <a:srgbClr val="FFC000"/>
                  </a:gs>
                </a:gsLst>
                <a:lin ang="5400000" scaled="0"/>
              </a:gra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  <a:latin typeface="NudiUni10e" pitchFamily="2" charset="0"/>
              <a:cs typeface="NudiUni10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9786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67891" y="4792575"/>
            <a:ext cx="11845431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buFont typeface="Wingdings" pitchFamily="2" charset="2"/>
              <a:buChar char="Ø"/>
            </a:pP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ವಿವಿಧ ಬಗೆಯ ನಾರುಗಳಿಂದ ಬಟ್ಟೆಯನ್ನು ತಯಾರಿಸುವುದನ್ನು ಜವಳಿ ಕೈಗಾರಿಕೆ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( 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textile industry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ಎಂದು ಕರೆಯುವರು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342900" lvl="0" indent="-342900">
              <a:buFont typeface="Wingdings" pitchFamily="2" charset="2"/>
              <a:buChar char="Ø"/>
            </a:pP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ಜವಳಿ ಕೈಗಾರಿಕೆಯಲ್ಲಿ ಹತ್ತಿ ಬಟ್ಟೆ ಕೈಗಾರಿಕೆ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ಸೆಣಬಿನ ಕೈಗಾರಿಕೆ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ರೇಷ್ಮೆ ಕೈಗಾರಿಕೆ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ಉಣ್ಣೆ ಬಟ್ಟೆ ಕೈಗಾರಿಕೆ ಮತ್ತು ಕೃತಕ ನಾರಿನ ಬಟ್ಟೆ ತಯಾರಿಕೆ ಮೊದಲಾದವುಗಳಿವೆ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342900" lvl="0" indent="-342900">
              <a:buFont typeface="Wingdings" pitchFamily="2" charset="2"/>
              <a:buChar char="Ø"/>
            </a:pP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ಹತ್ತಿ ಬಟ್ಟೆ ಕೈಗಾರಿಕೆಯನ್ನು ಇತಿಹಾಸವು ಇತರೆ ಕೈಗಾರಿಕೆಗಳಿಗಿಂತ ಸುದೀರ್ಘವಾದದು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r>
              <a:rPr lang="en-US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504274" y="121534"/>
            <a:ext cx="317266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kn-IN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ಹತ್ತಿ ಬಟ್ಟೆ ಕೈಗಾರಿಕೆ </a:t>
            </a:r>
            <a:endParaRPr lang="en-US" sz="36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287888" y="1340054"/>
            <a:ext cx="4982382" cy="310049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26922" y="1340054"/>
            <a:ext cx="4600424" cy="306774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74257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78252" y="5465816"/>
            <a:ext cx="11687776" cy="12464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buFont typeface="Wingdings" pitchFamily="2" charset="2"/>
              <a:buChar char="Ø"/>
            </a:pPr>
            <a:r>
              <a:rPr lang="kn-IN" sz="25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ದೇಶದಲ್ಲಿ ಹತ್ತಿ ಗಿರಣಿಗಳು ಮೊದಲು 1854 ರಲ್ಲಿ </a:t>
            </a:r>
            <a:r>
              <a:rPr lang="kn-IN" sz="25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ಮುಂಬೈ ಹಾಗೂ ಬರೂಚ್ </a:t>
            </a:r>
            <a:r>
              <a:rPr lang="kn-IN" sz="25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ಗಳಲ್ಲಿ ಸ್ಥಾಪಿಸಲ್ಪಟ್ಟವು</a:t>
            </a:r>
            <a:r>
              <a:rPr lang="en-GB" sz="25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5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342900" lvl="0" indent="-342900" algn="just">
              <a:buFont typeface="Wingdings" pitchFamily="2" charset="2"/>
              <a:buChar char="Ø"/>
            </a:pPr>
            <a:r>
              <a:rPr lang="kn-IN" sz="25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1951 ರಲ್ಲಿ ದೇಶವು ಒಟ್ಟು 378 ಹತ್ತಿ ಬಟ್ಟೆ ಕೈಗಾರಿಕೆಗಳನ್ನು ಹೊಂದಿದ್ದು</a:t>
            </a:r>
            <a:r>
              <a:rPr lang="en-GB" sz="25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5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ಪ್ರಸ್ತುತ ಯುಗಳ ಸಂಖ್ಯೆ ಗಣನೀಯವಾಗಿ ಏರಿಕೆಯಾಗಿದ್ದು ಇವು ದೇಶದ 175ಕ್ಕೂ ಹೆಚ್ಚು ಪಟ್ಟಣ ಮತ್ತು ನಗರಗಳಲ್ಲಿ ಹಂಚಿಕೆಯಾಗಿವೆ</a:t>
            </a:r>
            <a:r>
              <a:rPr lang="en-GB" sz="25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5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51967" y="276526"/>
            <a:ext cx="350448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n-IN" sz="40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ಹತ್ತಿ ಬಟ್ಟೆ ಕೈಗಾರಿಕೆ </a:t>
            </a:r>
            <a:endParaRPr lang="en-US" sz="40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6482" y="1606549"/>
            <a:ext cx="4518212" cy="34688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62578" y="1608938"/>
            <a:ext cx="4676238" cy="3481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45819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662151" y="1721550"/>
            <a:ext cx="5628289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ಮಹಾರಾಷ್ಟ್ರ</a:t>
            </a:r>
            <a:r>
              <a:rPr lang="en-GB" sz="2800" b="1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ಗುಜರಾತ್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ತಮಿಳುನಾಡು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ಕರ್ನಾಟಕ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ಉತ್ತರ ಪ್ರದೇಶ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ಮಧ್ಯಪ್ರದೇಶ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ರಾಜ್ಯಗಳು ಬಹುಪಾಲು ಅತ್ತಿಬೆಟ್ಟೆ ಕೈಗಾರಿಕೆಗಳನ್ನು ಹೊಂದಿವೆ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</a:p>
          <a:p>
            <a:pPr lvl="0" algn="just"/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342900" lvl="0" indent="-3429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ಮಹಾರಾಷ್ಟ್ರದ ಮುಂಬೈನಲ್ಲಿ ಅತಿ ಹೆಚ್ಚು ಹತ್ತಿ ಗಿರಣಿಗಳಿದ್ದು ಇದನ್ನು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 ಮ್ಯಾಂಚೆಸ್ಟರ್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(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ಮ್ಯಾಂಚೆಸ್ಟರ್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-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ಇಂಗ್ಲೆಂಡಿನ ಅತಿ ಪ್ರಮುಖ ಹತ್ತಿ ಬಟ್ಟೆ ಕೈಗಾರಿಕಾ ಕೇಂದ್ರ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ಅಥವಾ ಭಾರತದ  ಕಾಟನೋಪೊಲಿಸ್ ಎಂದು ಕರೆಯುತ್ತಾರೆ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670808" y="132426"/>
            <a:ext cx="5559535" cy="5533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35812" y="685783"/>
            <a:ext cx="403347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n-IN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2</a:t>
            </a:r>
            <a:r>
              <a:rPr lang="en-GB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). </a:t>
            </a:r>
            <a:r>
              <a:rPr lang="kn-IN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ಹತ್ತಿ ಬಟ್ಟೆ ಕೈಗಾರಿಕೆ</a:t>
            </a:r>
            <a:r>
              <a:rPr lang="en-US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ಹಂಚಿಕೆ</a:t>
            </a:r>
            <a:r>
              <a:rPr lang="kn-IN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7912297" y="1100709"/>
            <a:ext cx="1214438" cy="966788"/>
          </a:xfrm>
          <a:custGeom>
            <a:avLst/>
            <a:gdLst>
              <a:gd name="connsiteX0" fmla="*/ 0 w 1213253"/>
              <a:gd name="connsiteY0" fmla="*/ 93671 h 967926"/>
              <a:gd name="connsiteX1" fmla="*/ 8921 w 1213253"/>
              <a:gd name="connsiteY1" fmla="*/ 196262 h 967926"/>
              <a:gd name="connsiteX2" fmla="*/ 75828 w 1213253"/>
              <a:gd name="connsiteY2" fmla="*/ 214104 h 967926"/>
              <a:gd name="connsiteX3" fmla="*/ 111512 w 1213253"/>
              <a:gd name="connsiteY3" fmla="*/ 236406 h 967926"/>
              <a:gd name="connsiteX4" fmla="*/ 151656 w 1213253"/>
              <a:gd name="connsiteY4" fmla="*/ 289932 h 967926"/>
              <a:gd name="connsiteX5" fmla="*/ 182880 w 1213253"/>
              <a:gd name="connsiteY5" fmla="*/ 298853 h 967926"/>
              <a:gd name="connsiteX6" fmla="*/ 209643 w 1213253"/>
              <a:gd name="connsiteY6" fmla="*/ 347919 h 967926"/>
              <a:gd name="connsiteX7" fmla="*/ 209643 w 1213253"/>
              <a:gd name="connsiteY7" fmla="*/ 392523 h 967926"/>
              <a:gd name="connsiteX8" fmla="*/ 129354 w 1213253"/>
              <a:gd name="connsiteY8" fmla="*/ 472812 h 967926"/>
              <a:gd name="connsiteX9" fmla="*/ 115973 w 1213253"/>
              <a:gd name="connsiteY9" fmla="*/ 504036 h 967926"/>
              <a:gd name="connsiteX10" fmla="*/ 120433 w 1213253"/>
              <a:gd name="connsiteY10" fmla="*/ 722600 h 967926"/>
              <a:gd name="connsiteX11" fmla="*/ 156117 w 1213253"/>
              <a:gd name="connsiteY11" fmla="*/ 762744 h 967926"/>
              <a:gd name="connsiteX12" fmla="*/ 200722 w 1213253"/>
              <a:gd name="connsiteY12" fmla="*/ 771665 h 967926"/>
              <a:gd name="connsiteX13" fmla="*/ 218564 w 1213253"/>
              <a:gd name="connsiteY13" fmla="*/ 802888 h 967926"/>
              <a:gd name="connsiteX14" fmla="*/ 245327 w 1213253"/>
              <a:gd name="connsiteY14" fmla="*/ 802888 h 967926"/>
              <a:gd name="connsiteX15" fmla="*/ 285471 w 1213253"/>
              <a:gd name="connsiteY15" fmla="*/ 860875 h 967926"/>
              <a:gd name="connsiteX16" fmla="*/ 356839 w 1213253"/>
              <a:gd name="connsiteY16" fmla="*/ 860875 h 967926"/>
              <a:gd name="connsiteX17" fmla="*/ 356839 w 1213253"/>
              <a:gd name="connsiteY17" fmla="*/ 909940 h 967926"/>
              <a:gd name="connsiteX18" fmla="*/ 432667 w 1213253"/>
              <a:gd name="connsiteY18" fmla="*/ 905480 h 967926"/>
              <a:gd name="connsiteX19" fmla="*/ 450509 w 1213253"/>
              <a:gd name="connsiteY19" fmla="*/ 896559 h 967926"/>
              <a:gd name="connsiteX20" fmla="*/ 454970 w 1213253"/>
              <a:gd name="connsiteY20" fmla="*/ 820730 h 967926"/>
              <a:gd name="connsiteX21" fmla="*/ 481733 w 1213253"/>
              <a:gd name="connsiteY21" fmla="*/ 785046 h 967926"/>
              <a:gd name="connsiteX22" fmla="*/ 499575 w 1213253"/>
              <a:gd name="connsiteY22" fmla="*/ 749362 h 967926"/>
              <a:gd name="connsiteX23" fmla="*/ 544179 w 1213253"/>
              <a:gd name="connsiteY23" fmla="*/ 740441 h 967926"/>
              <a:gd name="connsiteX24" fmla="*/ 597705 w 1213253"/>
              <a:gd name="connsiteY24" fmla="*/ 740441 h 967926"/>
              <a:gd name="connsiteX25" fmla="*/ 624468 w 1213253"/>
              <a:gd name="connsiteY25" fmla="*/ 785046 h 967926"/>
              <a:gd name="connsiteX26" fmla="*/ 651231 w 1213253"/>
              <a:gd name="connsiteY26" fmla="*/ 802888 h 967926"/>
              <a:gd name="connsiteX27" fmla="*/ 709217 w 1213253"/>
              <a:gd name="connsiteY27" fmla="*/ 825191 h 967926"/>
              <a:gd name="connsiteX28" fmla="*/ 771664 w 1213253"/>
              <a:gd name="connsiteY28" fmla="*/ 816270 h 967926"/>
              <a:gd name="connsiteX29" fmla="*/ 785046 w 1213253"/>
              <a:gd name="connsiteY29" fmla="*/ 851954 h 967926"/>
              <a:gd name="connsiteX30" fmla="*/ 807348 w 1213253"/>
              <a:gd name="connsiteY30" fmla="*/ 869796 h 967926"/>
              <a:gd name="connsiteX31" fmla="*/ 865335 w 1213253"/>
              <a:gd name="connsiteY31" fmla="*/ 905480 h 967926"/>
              <a:gd name="connsiteX32" fmla="*/ 932242 w 1213253"/>
              <a:gd name="connsiteY32" fmla="*/ 878717 h 967926"/>
              <a:gd name="connsiteX33" fmla="*/ 945623 w 1213253"/>
              <a:gd name="connsiteY33" fmla="*/ 874256 h 967926"/>
              <a:gd name="connsiteX34" fmla="*/ 936702 w 1213253"/>
              <a:gd name="connsiteY34" fmla="*/ 918861 h 967926"/>
              <a:gd name="connsiteX35" fmla="*/ 945623 w 1213253"/>
              <a:gd name="connsiteY35" fmla="*/ 959005 h 967926"/>
              <a:gd name="connsiteX36" fmla="*/ 999149 w 1213253"/>
              <a:gd name="connsiteY36" fmla="*/ 967926 h 967926"/>
              <a:gd name="connsiteX37" fmla="*/ 1008070 w 1213253"/>
              <a:gd name="connsiteY37" fmla="*/ 936703 h 967926"/>
              <a:gd name="connsiteX38" fmla="*/ 1016991 w 1213253"/>
              <a:gd name="connsiteY38" fmla="*/ 901019 h 967926"/>
              <a:gd name="connsiteX39" fmla="*/ 1052675 w 1213253"/>
              <a:gd name="connsiteY39" fmla="*/ 892098 h 967926"/>
              <a:gd name="connsiteX40" fmla="*/ 1074977 w 1213253"/>
              <a:gd name="connsiteY40" fmla="*/ 878717 h 967926"/>
              <a:gd name="connsiteX41" fmla="*/ 1061596 w 1213253"/>
              <a:gd name="connsiteY41" fmla="*/ 843033 h 967926"/>
              <a:gd name="connsiteX42" fmla="*/ 1034833 w 1213253"/>
              <a:gd name="connsiteY42" fmla="*/ 807349 h 967926"/>
              <a:gd name="connsiteX43" fmla="*/ 1043754 w 1213253"/>
              <a:gd name="connsiteY43" fmla="*/ 762744 h 967926"/>
              <a:gd name="connsiteX44" fmla="*/ 1008070 w 1213253"/>
              <a:gd name="connsiteY44" fmla="*/ 758283 h 967926"/>
              <a:gd name="connsiteX45" fmla="*/ 972386 w 1213253"/>
              <a:gd name="connsiteY45" fmla="*/ 695837 h 967926"/>
              <a:gd name="connsiteX46" fmla="*/ 985768 w 1213253"/>
              <a:gd name="connsiteY46" fmla="*/ 664613 h 967926"/>
              <a:gd name="connsiteX47" fmla="*/ 994689 w 1213253"/>
              <a:gd name="connsiteY47" fmla="*/ 646771 h 967926"/>
              <a:gd name="connsiteX48" fmla="*/ 990228 w 1213253"/>
              <a:gd name="connsiteY48" fmla="*/ 615548 h 967926"/>
              <a:gd name="connsiteX49" fmla="*/ 1003610 w 1213253"/>
              <a:gd name="connsiteY49" fmla="*/ 606627 h 967926"/>
              <a:gd name="connsiteX50" fmla="*/ 1034833 w 1213253"/>
              <a:gd name="connsiteY50" fmla="*/ 624469 h 967926"/>
              <a:gd name="connsiteX51" fmla="*/ 1066056 w 1213253"/>
              <a:gd name="connsiteY51" fmla="*/ 588785 h 967926"/>
              <a:gd name="connsiteX52" fmla="*/ 1074977 w 1213253"/>
              <a:gd name="connsiteY52" fmla="*/ 570943 h 967926"/>
              <a:gd name="connsiteX53" fmla="*/ 1074977 w 1213253"/>
              <a:gd name="connsiteY53" fmla="*/ 553101 h 967926"/>
              <a:gd name="connsiteX54" fmla="*/ 1092819 w 1213253"/>
              <a:gd name="connsiteY54" fmla="*/ 530799 h 967926"/>
              <a:gd name="connsiteX55" fmla="*/ 1159727 w 1213253"/>
              <a:gd name="connsiteY55" fmla="*/ 517417 h 967926"/>
              <a:gd name="connsiteX56" fmla="*/ 1168648 w 1213253"/>
              <a:gd name="connsiteY56" fmla="*/ 468352 h 967926"/>
              <a:gd name="connsiteX57" fmla="*/ 1190950 w 1213253"/>
              <a:gd name="connsiteY57" fmla="*/ 437128 h 967926"/>
              <a:gd name="connsiteX58" fmla="*/ 1195411 w 1213253"/>
              <a:gd name="connsiteY58" fmla="*/ 379142 h 967926"/>
              <a:gd name="connsiteX59" fmla="*/ 1213253 w 1213253"/>
              <a:gd name="connsiteY59" fmla="*/ 325616 h 967926"/>
              <a:gd name="connsiteX60" fmla="*/ 1204332 w 1213253"/>
              <a:gd name="connsiteY60" fmla="*/ 281011 h 967926"/>
              <a:gd name="connsiteX61" fmla="*/ 1155266 w 1213253"/>
              <a:gd name="connsiteY61" fmla="*/ 272090 h 967926"/>
              <a:gd name="connsiteX62" fmla="*/ 1110661 w 1213253"/>
              <a:gd name="connsiteY62" fmla="*/ 281011 h 967926"/>
              <a:gd name="connsiteX63" fmla="*/ 1030373 w 1213253"/>
              <a:gd name="connsiteY63" fmla="*/ 227485 h 967926"/>
              <a:gd name="connsiteX64" fmla="*/ 1003610 w 1213253"/>
              <a:gd name="connsiteY64" fmla="*/ 231946 h 967926"/>
              <a:gd name="connsiteX65" fmla="*/ 985768 w 1213253"/>
              <a:gd name="connsiteY65" fmla="*/ 285472 h 967926"/>
              <a:gd name="connsiteX66" fmla="*/ 967926 w 1213253"/>
              <a:gd name="connsiteY66" fmla="*/ 289932 h 967926"/>
              <a:gd name="connsiteX67" fmla="*/ 896558 w 1213253"/>
              <a:gd name="connsiteY67" fmla="*/ 281011 h 967926"/>
              <a:gd name="connsiteX68" fmla="*/ 878716 w 1213253"/>
              <a:gd name="connsiteY68" fmla="*/ 325616 h 967926"/>
              <a:gd name="connsiteX69" fmla="*/ 856414 w 1213253"/>
              <a:gd name="connsiteY69" fmla="*/ 325616 h 967926"/>
              <a:gd name="connsiteX70" fmla="*/ 802888 w 1213253"/>
              <a:gd name="connsiteY70" fmla="*/ 307774 h 967926"/>
              <a:gd name="connsiteX71" fmla="*/ 758283 w 1213253"/>
              <a:gd name="connsiteY71" fmla="*/ 321156 h 967926"/>
              <a:gd name="connsiteX72" fmla="*/ 677994 w 1213253"/>
              <a:gd name="connsiteY72" fmla="*/ 272090 h 967926"/>
              <a:gd name="connsiteX73" fmla="*/ 669073 w 1213253"/>
              <a:gd name="connsiteY73" fmla="*/ 205183 h 967926"/>
              <a:gd name="connsiteX74" fmla="*/ 664613 w 1213253"/>
              <a:gd name="connsiteY74" fmla="*/ 182880 h 967926"/>
              <a:gd name="connsiteX75" fmla="*/ 620008 w 1213253"/>
              <a:gd name="connsiteY75" fmla="*/ 173960 h 967926"/>
              <a:gd name="connsiteX76" fmla="*/ 597705 w 1213253"/>
              <a:gd name="connsiteY76" fmla="*/ 124894 h 967926"/>
              <a:gd name="connsiteX77" fmla="*/ 526337 w 1213253"/>
              <a:gd name="connsiteY77" fmla="*/ 120434 h 967926"/>
              <a:gd name="connsiteX78" fmla="*/ 504035 w 1213253"/>
              <a:gd name="connsiteY78" fmla="*/ 57987 h 967926"/>
              <a:gd name="connsiteX79" fmla="*/ 454970 w 1213253"/>
              <a:gd name="connsiteY79" fmla="*/ 8921 h 967926"/>
              <a:gd name="connsiteX80" fmla="*/ 419286 w 1213253"/>
              <a:gd name="connsiteY80" fmla="*/ 0 h 967926"/>
              <a:gd name="connsiteX81" fmla="*/ 401444 w 1213253"/>
              <a:gd name="connsiteY81" fmla="*/ 22303 h 967926"/>
              <a:gd name="connsiteX82" fmla="*/ 361299 w 1213253"/>
              <a:gd name="connsiteY82" fmla="*/ 4461 h 967926"/>
              <a:gd name="connsiteX83" fmla="*/ 343457 w 1213253"/>
              <a:gd name="connsiteY83" fmla="*/ 13382 h 967926"/>
              <a:gd name="connsiteX84" fmla="*/ 321155 w 1213253"/>
              <a:gd name="connsiteY84" fmla="*/ 31224 h 967926"/>
              <a:gd name="connsiteX85" fmla="*/ 281011 w 1213253"/>
              <a:gd name="connsiteY85" fmla="*/ 22303 h 967926"/>
              <a:gd name="connsiteX86" fmla="*/ 249787 w 1213253"/>
              <a:gd name="connsiteY86" fmla="*/ 40145 h 967926"/>
              <a:gd name="connsiteX87" fmla="*/ 165038 w 1213253"/>
              <a:gd name="connsiteY87" fmla="*/ 40145 h 967926"/>
              <a:gd name="connsiteX88" fmla="*/ 133815 w 1213253"/>
              <a:gd name="connsiteY88" fmla="*/ 35684 h 967926"/>
              <a:gd name="connsiteX89" fmla="*/ 133815 w 1213253"/>
              <a:gd name="connsiteY89" fmla="*/ 35684 h 967926"/>
              <a:gd name="connsiteX90" fmla="*/ 98131 w 1213253"/>
              <a:gd name="connsiteY90" fmla="*/ 75829 h 967926"/>
              <a:gd name="connsiteX91" fmla="*/ 98131 w 1213253"/>
              <a:gd name="connsiteY91" fmla="*/ 129355 h 967926"/>
              <a:gd name="connsiteX92" fmla="*/ 84749 w 1213253"/>
              <a:gd name="connsiteY92" fmla="*/ 129355 h 967926"/>
              <a:gd name="connsiteX93" fmla="*/ 0 w 1213253"/>
              <a:gd name="connsiteY93" fmla="*/ 93671 h 96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3253" h="967926">
                <a:moveTo>
                  <a:pt x="0" y="93671"/>
                </a:moveTo>
                <a:lnTo>
                  <a:pt x="8921" y="196262"/>
                </a:lnTo>
                <a:lnTo>
                  <a:pt x="75828" y="214104"/>
                </a:lnTo>
                <a:lnTo>
                  <a:pt x="111512" y="236406"/>
                </a:lnTo>
                <a:lnTo>
                  <a:pt x="151656" y="289932"/>
                </a:lnTo>
                <a:lnTo>
                  <a:pt x="182880" y="298853"/>
                </a:lnTo>
                <a:lnTo>
                  <a:pt x="209643" y="347919"/>
                </a:lnTo>
                <a:lnTo>
                  <a:pt x="209643" y="392523"/>
                </a:lnTo>
                <a:lnTo>
                  <a:pt x="129354" y="472812"/>
                </a:lnTo>
                <a:lnTo>
                  <a:pt x="115973" y="504036"/>
                </a:lnTo>
                <a:cubicBezTo>
                  <a:pt x="117460" y="576891"/>
                  <a:pt x="118946" y="649745"/>
                  <a:pt x="120433" y="722600"/>
                </a:cubicBezTo>
                <a:lnTo>
                  <a:pt x="156117" y="762744"/>
                </a:lnTo>
                <a:lnTo>
                  <a:pt x="200722" y="771665"/>
                </a:lnTo>
                <a:lnTo>
                  <a:pt x="218564" y="802888"/>
                </a:lnTo>
                <a:lnTo>
                  <a:pt x="245327" y="802888"/>
                </a:lnTo>
                <a:lnTo>
                  <a:pt x="285471" y="860875"/>
                </a:lnTo>
                <a:lnTo>
                  <a:pt x="356839" y="860875"/>
                </a:lnTo>
                <a:lnTo>
                  <a:pt x="356839" y="909940"/>
                </a:lnTo>
                <a:lnTo>
                  <a:pt x="432667" y="905480"/>
                </a:lnTo>
                <a:lnTo>
                  <a:pt x="450509" y="896559"/>
                </a:lnTo>
                <a:lnTo>
                  <a:pt x="454970" y="820730"/>
                </a:lnTo>
                <a:lnTo>
                  <a:pt x="481733" y="785046"/>
                </a:lnTo>
                <a:lnTo>
                  <a:pt x="499575" y="749362"/>
                </a:lnTo>
                <a:lnTo>
                  <a:pt x="544179" y="740441"/>
                </a:lnTo>
                <a:lnTo>
                  <a:pt x="597705" y="740441"/>
                </a:lnTo>
                <a:lnTo>
                  <a:pt x="624468" y="785046"/>
                </a:lnTo>
                <a:lnTo>
                  <a:pt x="651231" y="802888"/>
                </a:lnTo>
                <a:lnTo>
                  <a:pt x="709217" y="825191"/>
                </a:lnTo>
                <a:lnTo>
                  <a:pt x="771664" y="816270"/>
                </a:lnTo>
                <a:lnTo>
                  <a:pt x="785046" y="851954"/>
                </a:lnTo>
                <a:lnTo>
                  <a:pt x="807348" y="869796"/>
                </a:lnTo>
                <a:lnTo>
                  <a:pt x="865335" y="905480"/>
                </a:lnTo>
                <a:lnTo>
                  <a:pt x="932242" y="878717"/>
                </a:lnTo>
                <a:lnTo>
                  <a:pt x="945623" y="874256"/>
                </a:lnTo>
                <a:lnTo>
                  <a:pt x="936702" y="918861"/>
                </a:lnTo>
                <a:lnTo>
                  <a:pt x="945623" y="959005"/>
                </a:lnTo>
                <a:lnTo>
                  <a:pt x="999149" y="967926"/>
                </a:lnTo>
                <a:lnTo>
                  <a:pt x="1008070" y="936703"/>
                </a:lnTo>
                <a:lnTo>
                  <a:pt x="1016991" y="901019"/>
                </a:lnTo>
                <a:lnTo>
                  <a:pt x="1052675" y="892098"/>
                </a:lnTo>
                <a:lnTo>
                  <a:pt x="1074977" y="878717"/>
                </a:lnTo>
                <a:lnTo>
                  <a:pt x="1061596" y="843033"/>
                </a:lnTo>
                <a:lnTo>
                  <a:pt x="1034833" y="807349"/>
                </a:lnTo>
                <a:lnTo>
                  <a:pt x="1043754" y="762744"/>
                </a:lnTo>
                <a:lnTo>
                  <a:pt x="1008070" y="758283"/>
                </a:lnTo>
                <a:lnTo>
                  <a:pt x="972386" y="695837"/>
                </a:lnTo>
                <a:lnTo>
                  <a:pt x="985768" y="664613"/>
                </a:lnTo>
                <a:lnTo>
                  <a:pt x="994689" y="646771"/>
                </a:lnTo>
                <a:lnTo>
                  <a:pt x="990228" y="615548"/>
                </a:lnTo>
                <a:lnTo>
                  <a:pt x="1003610" y="606627"/>
                </a:lnTo>
                <a:lnTo>
                  <a:pt x="1034833" y="624469"/>
                </a:lnTo>
                <a:lnTo>
                  <a:pt x="1066056" y="588785"/>
                </a:lnTo>
                <a:lnTo>
                  <a:pt x="1074977" y="570943"/>
                </a:lnTo>
                <a:lnTo>
                  <a:pt x="1074977" y="553101"/>
                </a:lnTo>
                <a:lnTo>
                  <a:pt x="1092819" y="530799"/>
                </a:lnTo>
                <a:lnTo>
                  <a:pt x="1159727" y="517417"/>
                </a:lnTo>
                <a:lnTo>
                  <a:pt x="1168648" y="468352"/>
                </a:lnTo>
                <a:lnTo>
                  <a:pt x="1190950" y="437128"/>
                </a:lnTo>
                <a:lnTo>
                  <a:pt x="1195411" y="379142"/>
                </a:lnTo>
                <a:lnTo>
                  <a:pt x="1213253" y="325616"/>
                </a:lnTo>
                <a:lnTo>
                  <a:pt x="1204332" y="281011"/>
                </a:lnTo>
                <a:lnTo>
                  <a:pt x="1155266" y="272090"/>
                </a:lnTo>
                <a:lnTo>
                  <a:pt x="1110661" y="281011"/>
                </a:lnTo>
                <a:lnTo>
                  <a:pt x="1030373" y="227485"/>
                </a:lnTo>
                <a:lnTo>
                  <a:pt x="1003610" y="231946"/>
                </a:lnTo>
                <a:lnTo>
                  <a:pt x="985768" y="285472"/>
                </a:lnTo>
                <a:lnTo>
                  <a:pt x="967926" y="289932"/>
                </a:lnTo>
                <a:lnTo>
                  <a:pt x="896558" y="281011"/>
                </a:lnTo>
                <a:lnTo>
                  <a:pt x="878716" y="325616"/>
                </a:lnTo>
                <a:lnTo>
                  <a:pt x="856414" y="325616"/>
                </a:lnTo>
                <a:lnTo>
                  <a:pt x="802888" y="307774"/>
                </a:lnTo>
                <a:lnTo>
                  <a:pt x="758283" y="321156"/>
                </a:lnTo>
                <a:lnTo>
                  <a:pt x="677994" y="272090"/>
                </a:lnTo>
                <a:lnTo>
                  <a:pt x="669073" y="205183"/>
                </a:lnTo>
                <a:lnTo>
                  <a:pt x="664613" y="182880"/>
                </a:lnTo>
                <a:lnTo>
                  <a:pt x="620008" y="173960"/>
                </a:lnTo>
                <a:lnTo>
                  <a:pt x="597705" y="124894"/>
                </a:lnTo>
                <a:lnTo>
                  <a:pt x="526337" y="120434"/>
                </a:lnTo>
                <a:lnTo>
                  <a:pt x="504035" y="57987"/>
                </a:lnTo>
                <a:lnTo>
                  <a:pt x="454970" y="8921"/>
                </a:lnTo>
                <a:lnTo>
                  <a:pt x="419286" y="0"/>
                </a:lnTo>
                <a:lnTo>
                  <a:pt x="401444" y="22303"/>
                </a:lnTo>
                <a:lnTo>
                  <a:pt x="361299" y="4461"/>
                </a:lnTo>
                <a:lnTo>
                  <a:pt x="343457" y="13382"/>
                </a:lnTo>
                <a:lnTo>
                  <a:pt x="321155" y="31224"/>
                </a:lnTo>
                <a:lnTo>
                  <a:pt x="281011" y="22303"/>
                </a:lnTo>
                <a:lnTo>
                  <a:pt x="249787" y="40145"/>
                </a:lnTo>
                <a:lnTo>
                  <a:pt x="165038" y="40145"/>
                </a:lnTo>
                <a:lnTo>
                  <a:pt x="133815" y="35684"/>
                </a:lnTo>
                <a:lnTo>
                  <a:pt x="133815" y="35684"/>
                </a:lnTo>
                <a:lnTo>
                  <a:pt x="98131" y="75829"/>
                </a:lnTo>
                <a:lnTo>
                  <a:pt x="98131" y="129355"/>
                </a:lnTo>
                <a:lnTo>
                  <a:pt x="84749" y="129355"/>
                </a:lnTo>
                <a:lnTo>
                  <a:pt x="0" y="9367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8340922" y="1835722"/>
            <a:ext cx="482600" cy="539750"/>
          </a:xfrm>
          <a:custGeom>
            <a:avLst/>
            <a:gdLst>
              <a:gd name="connsiteX0" fmla="*/ 165038 w 481732"/>
              <a:gd name="connsiteY0" fmla="*/ 0 h 539719"/>
              <a:gd name="connsiteX1" fmla="*/ 75828 w 481732"/>
              <a:gd name="connsiteY1" fmla="*/ 8921 h 539719"/>
              <a:gd name="connsiteX2" fmla="*/ 31223 w 481732"/>
              <a:gd name="connsiteY2" fmla="*/ 80289 h 539719"/>
              <a:gd name="connsiteX3" fmla="*/ 22302 w 481732"/>
              <a:gd name="connsiteY3" fmla="*/ 160578 h 539719"/>
              <a:gd name="connsiteX4" fmla="*/ 0 w 481732"/>
              <a:gd name="connsiteY4" fmla="*/ 178419 h 539719"/>
              <a:gd name="connsiteX5" fmla="*/ 0 w 481732"/>
              <a:gd name="connsiteY5" fmla="*/ 223024 h 539719"/>
              <a:gd name="connsiteX6" fmla="*/ 35684 w 481732"/>
              <a:gd name="connsiteY6" fmla="*/ 258708 h 539719"/>
              <a:gd name="connsiteX7" fmla="*/ 62447 w 481732"/>
              <a:gd name="connsiteY7" fmla="*/ 338997 h 539719"/>
              <a:gd name="connsiteX8" fmla="*/ 107051 w 481732"/>
              <a:gd name="connsiteY8" fmla="*/ 356839 h 539719"/>
              <a:gd name="connsiteX9" fmla="*/ 133814 w 481732"/>
              <a:gd name="connsiteY9" fmla="*/ 414825 h 539719"/>
              <a:gd name="connsiteX10" fmla="*/ 214103 w 481732"/>
              <a:gd name="connsiteY10" fmla="*/ 437128 h 539719"/>
              <a:gd name="connsiteX11" fmla="*/ 223024 w 481732"/>
              <a:gd name="connsiteY11" fmla="*/ 486193 h 539719"/>
              <a:gd name="connsiteX12" fmla="*/ 249787 w 481732"/>
              <a:gd name="connsiteY12" fmla="*/ 486193 h 539719"/>
              <a:gd name="connsiteX13" fmla="*/ 281010 w 481732"/>
              <a:gd name="connsiteY13" fmla="*/ 539719 h 539719"/>
              <a:gd name="connsiteX14" fmla="*/ 330076 w 481732"/>
              <a:gd name="connsiteY14" fmla="*/ 472812 h 539719"/>
              <a:gd name="connsiteX15" fmla="*/ 321155 w 481732"/>
              <a:gd name="connsiteY15" fmla="*/ 414825 h 539719"/>
              <a:gd name="connsiteX16" fmla="*/ 388062 w 481732"/>
              <a:gd name="connsiteY16" fmla="*/ 379141 h 539719"/>
              <a:gd name="connsiteX17" fmla="*/ 437128 w 481732"/>
              <a:gd name="connsiteY17" fmla="*/ 392523 h 539719"/>
              <a:gd name="connsiteX18" fmla="*/ 437128 w 481732"/>
              <a:gd name="connsiteY18" fmla="*/ 392523 h 539719"/>
              <a:gd name="connsiteX19" fmla="*/ 481732 w 481732"/>
              <a:gd name="connsiteY19" fmla="*/ 383602 h 539719"/>
              <a:gd name="connsiteX20" fmla="*/ 468351 w 481732"/>
              <a:gd name="connsiteY20" fmla="*/ 347918 h 539719"/>
              <a:gd name="connsiteX21" fmla="*/ 468351 w 481732"/>
              <a:gd name="connsiteY21" fmla="*/ 298853 h 539719"/>
              <a:gd name="connsiteX22" fmla="*/ 481732 w 481732"/>
              <a:gd name="connsiteY22" fmla="*/ 263169 h 539719"/>
              <a:gd name="connsiteX23" fmla="*/ 459430 w 481732"/>
              <a:gd name="connsiteY23" fmla="*/ 231945 h 539719"/>
              <a:gd name="connsiteX24" fmla="*/ 437128 w 481732"/>
              <a:gd name="connsiteY24" fmla="*/ 173959 h 539719"/>
              <a:gd name="connsiteX25" fmla="*/ 361299 w 481732"/>
              <a:gd name="connsiteY25" fmla="*/ 120433 h 539719"/>
              <a:gd name="connsiteX26" fmla="*/ 338997 w 481732"/>
              <a:gd name="connsiteY26" fmla="*/ 75828 h 539719"/>
              <a:gd name="connsiteX27" fmla="*/ 281010 w 481732"/>
              <a:gd name="connsiteY27" fmla="*/ 89210 h 539719"/>
              <a:gd name="connsiteX28" fmla="*/ 209643 w 481732"/>
              <a:gd name="connsiteY28" fmla="*/ 62447 h 539719"/>
              <a:gd name="connsiteX29" fmla="*/ 165038 w 481732"/>
              <a:gd name="connsiteY29" fmla="*/ 0 h 53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1732" h="539719">
                <a:moveTo>
                  <a:pt x="165038" y="0"/>
                </a:moveTo>
                <a:lnTo>
                  <a:pt x="75828" y="8921"/>
                </a:lnTo>
                <a:lnTo>
                  <a:pt x="31223" y="80289"/>
                </a:lnTo>
                <a:lnTo>
                  <a:pt x="22302" y="160578"/>
                </a:lnTo>
                <a:lnTo>
                  <a:pt x="0" y="178419"/>
                </a:lnTo>
                <a:lnTo>
                  <a:pt x="0" y="223024"/>
                </a:lnTo>
                <a:lnTo>
                  <a:pt x="35684" y="258708"/>
                </a:lnTo>
                <a:lnTo>
                  <a:pt x="62447" y="338997"/>
                </a:lnTo>
                <a:lnTo>
                  <a:pt x="107051" y="356839"/>
                </a:lnTo>
                <a:lnTo>
                  <a:pt x="133814" y="414825"/>
                </a:lnTo>
                <a:lnTo>
                  <a:pt x="214103" y="437128"/>
                </a:lnTo>
                <a:lnTo>
                  <a:pt x="223024" y="486193"/>
                </a:lnTo>
                <a:lnTo>
                  <a:pt x="249787" y="486193"/>
                </a:lnTo>
                <a:lnTo>
                  <a:pt x="281010" y="539719"/>
                </a:lnTo>
                <a:lnTo>
                  <a:pt x="330076" y="472812"/>
                </a:lnTo>
                <a:lnTo>
                  <a:pt x="321155" y="414825"/>
                </a:lnTo>
                <a:lnTo>
                  <a:pt x="388062" y="379141"/>
                </a:lnTo>
                <a:lnTo>
                  <a:pt x="437128" y="392523"/>
                </a:lnTo>
                <a:lnTo>
                  <a:pt x="437128" y="392523"/>
                </a:lnTo>
                <a:lnTo>
                  <a:pt x="481732" y="383602"/>
                </a:lnTo>
                <a:lnTo>
                  <a:pt x="468351" y="347918"/>
                </a:lnTo>
                <a:lnTo>
                  <a:pt x="468351" y="298853"/>
                </a:lnTo>
                <a:lnTo>
                  <a:pt x="481732" y="263169"/>
                </a:lnTo>
                <a:lnTo>
                  <a:pt x="459430" y="231945"/>
                </a:lnTo>
                <a:lnTo>
                  <a:pt x="437128" y="173959"/>
                </a:lnTo>
                <a:lnTo>
                  <a:pt x="361299" y="120433"/>
                </a:lnTo>
                <a:lnTo>
                  <a:pt x="338997" y="75828"/>
                </a:lnTo>
                <a:lnTo>
                  <a:pt x="281010" y="89210"/>
                </a:lnTo>
                <a:lnTo>
                  <a:pt x="209643" y="62447"/>
                </a:lnTo>
                <a:lnTo>
                  <a:pt x="165038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7999610" y="2008759"/>
            <a:ext cx="522287" cy="465138"/>
          </a:xfrm>
          <a:custGeom>
            <a:avLst/>
            <a:gdLst>
              <a:gd name="connsiteX0" fmla="*/ 336884 w 521791"/>
              <a:gd name="connsiteY0" fmla="*/ 0 h 466065"/>
              <a:gd name="connsiteX1" fmla="*/ 271027 w 521791"/>
              <a:gd name="connsiteY1" fmla="*/ 2533 h 466065"/>
              <a:gd name="connsiteX2" fmla="*/ 238099 w 521791"/>
              <a:gd name="connsiteY2" fmla="*/ 48126 h 466065"/>
              <a:gd name="connsiteX3" fmla="*/ 200104 w 521791"/>
              <a:gd name="connsiteY3" fmla="*/ 60791 h 466065"/>
              <a:gd name="connsiteX4" fmla="*/ 131714 w 521791"/>
              <a:gd name="connsiteY4" fmla="*/ 98785 h 466065"/>
              <a:gd name="connsiteX5" fmla="*/ 131714 w 521791"/>
              <a:gd name="connsiteY5" fmla="*/ 134247 h 466065"/>
              <a:gd name="connsiteX6" fmla="*/ 151978 w 521791"/>
              <a:gd name="connsiteY6" fmla="*/ 174774 h 466065"/>
              <a:gd name="connsiteX7" fmla="*/ 159577 w 521791"/>
              <a:gd name="connsiteY7" fmla="*/ 207703 h 466065"/>
              <a:gd name="connsiteX8" fmla="*/ 169709 w 521791"/>
              <a:gd name="connsiteY8" fmla="*/ 222900 h 466065"/>
              <a:gd name="connsiteX9" fmla="*/ 141846 w 521791"/>
              <a:gd name="connsiteY9" fmla="*/ 235565 h 466065"/>
              <a:gd name="connsiteX10" fmla="*/ 53192 w 521791"/>
              <a:gd name="connsiteY10" fmla="*/ 263428 h 466065"/>
              <a:gd name="connsiteX11" fmla="*/ 22797 w 521791"/>
              <a:gd name="connsiteY11" fmla="*/ 321686 h 466065"/>
              <a:gd name="connsiteX12" fmla="*/ 0 w 521791"/>
              <a:gd name="connsiteY12" fmla="*/ 339417 h 466065"/>
              <a:gd name="connsiteX13" fmla="*/ 7599 w 521791"/>
              <a:gd name="connsiteY13" fmla="*/ 369812 h 466065"/>
              <a:gd name="connsiteX14" fmla="*/ 20264 w 521791"/>
              <a:gd name="connsiteY14" fmla="*/ 397675 h 466065"/>
              <a:gd name="connsiteX15" fmla="*/ 113983 w 521791"/>
              <a:gd name="connsiteY15" fmla="*/ 402741 h 466065"/>
              <a:gd name="connsiteX16" fmla="*/ 134247 w 521791"/>
              <a:gd name="connsiteY16" fmla="*/ 390076 h 466065"/>
              <a:gd name="connsiteX17" fmla="*/ 162110 w 521791"/>
              <a:gd name="connsiteY17" fmla="*/ 387543 h 466065"/>
              <a:gd name="connsiteX18" fmla="*/ 189972 w 521791"/>
              <a:gd name="connsiteY18" fmla="*/ 405274 h 466065"/>
              <a:gd name="connsiteX19" fmla="*/ 243165 w 521791"/>
              <a:gd name="connsiteY19" fmla="*/ 466065 h 466065"/>
              <a:gd name="connsiteX20" fmla="*/ 288758 w 521791"/>
              <a:gd name="connsiteY20" fmla="*/ 430604 h 466065"/>
              <a:gd name="connsiteX21" fmla="*/ 359681 w 521791"/>
              <a:gd name="connsiteY21" fmla="*/ 433136 h 466065"/>
              <a:gd name="connsiteX22" fmla="*/ 390077 w 521791"/>
              <a:gd name="connsiteY22" fmla="*/ 405274 h 466065"/>
              <a:gd name="connsiteX23" fmla="*/ 423005 w 521791"/>
              <a:gd name="connsiteY23" fmla="*/ 359681 h 466065"/>
              <a:gd name="connsiteX24" fmla="*/ 466065 w 521791"/>
              <a:gd name="connsiteY24" fmla="*/ 341950 h 466065"/>
              <a:gd name="connsiteX25" fmla="*/ 488862 w 521791"/>
              <a:gd name="connsiteY25" fmla="*/ 331818 h 466065"/>
              <a:gd name="connsiteX26" fmla="*/ 521791 w 521791"/>
              <a:gd name="connsiteY26" fmla="*/ 344483 h 466065"/>
              <a:gd name="connsiteX27" fmla="*/ 519258 w 521791"/>
              <a:gd name="connsiteY27" fmla="*/ 321686 h 466065"/>
              <a:gd name="connsiteX28" fmla="*/ 501527 w 521791"/>
              <a:gd name="connsiteY28" fmla="*/ 296356 h 466065"/>
              <a:gd name="connsiteX29" fmla="*/ 516725 w 521791"/>
              <a:gd name="connsiteY29" fmla="*/ 253296 h 466065"/>
              <a:gd name="connsiteX30" fmla="*/ 476197 w 521791"/>
              <a:gd name="connsiteY30" fmla="*/ 240631 h 466065"/>
              <a:gd name="connsiteX31" fmla="*/ 448335 w 521791"/>
              <a:gd name="connsiteY31" fmla="*/ 192505 h 466065"/>
              <a:gd name="connsiteX32" fmla="*/ 410340 w 521791"/>
              <a:gd name="connsiteY32" fmla="*/ 167175 h 466065"/>
              <a:gd name="connsiteX33" fmla="*/ 379945 w 521791"/>
              <a:gd name="connsiteY33" fmla="*/ 88653 h 466065"/>
              <a:gd name="connsiteX34" fmla="*/ 349549 w 521791"/>
              <a:gd name="connsiteY34" fmla="*/ 53192 h 466065"/>
              <a:gd name="connsiteX35" fmla="*/ 336884 w 521791"/>
              <a:gd name="connsiteY35" fmla="*/ 0 h 46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1791" h="466065">
                <a:moveTo>
                  <a:pt x="336884" y="0"/>
                </a:moveTo>
                <a:lnTo>
                  <a:pt x="271027" y="2533"/>
                </a:lnTo>
                <a:lnTo>
                  <a:pt x="238099" y="48126"/>
                </a:lnTo>
                <a:lnTo>
                  <a:pt x="200104" y="60791"/>
                </a:lnTo>
                <a:lnTo>
                  <a:pt x="131714" y="98785"/>
                </a:lnTo>
                <a:lnTo>
                  <a:pt x="131714" y="134247"/>
                </a:lnTo>
                <a:lnTo>
                  <a:pt x="151978" y="174774"/>
                </a:lnTo>
                <a:lnTo>
                  <a:pt x="159577" y="207703"/>
                </a:lnTo>
                <a:lnTo>
                  <a:pt x="169709" y="222900"/>
                </a:lnTo>
                <a:lnTo>
                  <a:pt x="141846" y="235565"/>
                </a:lnTo>
                <a:lnTo>
                  <a:pt x="53192" y="263428"/>
                </a:lnTo>
                <a:lnTo>
                  <a:pt x="22797" y="321686"/>
                </a:lnTo>
                <a:lnTo>
                  <a:pt x="0" y="339417"/>
                </a:lnTo>
                <a:lnTo>
                  <a:pt x="7599" y="369812"/>
                </a:lnTo>
                <a:lnTo>
                  <a:pt x="20264" y="397675"/>
                </a:lnTo>
                <a:lnTo>
                  <a:pt x="113983" y="402741"/>
                </a:lnTo>
                <a:lnTo>
                  <a:pt x="134247" y="390076"/>
                </a:lnTo>
                <a:lnTo>
                  <a:pt x="162110" y="387543"/>
                </a:lnTo>
                <a:lnTo>
                  <a:pt x="189972" y="405274"/>
                </a:lnTo>
                <a:lnTo>
                  <a:pt x="243165" y="466065"/>
                </a:lnTo>
                <a:lnTo>
                  <a:pt x="288758" y="430604"/>
                </a:lnTo>
                <a:lnTo>
                  <a:pt x="359681" y="433136"/>
                </a:lnTo>
                <a:lnTo>
                  <a:pt x="390077" y="405274"/>
                </a:lnTo>
                <a:lnTo>
                  <a:pt x="423005" y="359681"/>
                </a:lnTo>
                <a:lnTo>
                  <a:pt x="466065" y="341950"/>
                </a:lnTo>
                <a:lnTo>
                  <a:pt x="488862" y="331818"/>
                </a:lnTo>
                <a:lnTo>
                  <a:pt x="521791" y="344483"/>
                </a:lnTo>
                <a:lnTo>
                  <a:pt x="519258" y="321686"/>
                </a:lnTo>
                <a:lnTo>
                  <a:pt x="501527" y="296356"/>
                </a:lnTo>
                <a:lnTo>
                  <a:pt x="516725" y="253296"/>
                </a:lnTo>
                <a:lnTo>
                  <a:pt x="476197" y="240631"/>
                </a:lnTo>
                <a:lnTo>
                  <a:pt x="448335" y="192505"/>
                </a:lnTo>
                <a:lnTo>
                  <a:pt x="410340" y="167175"/>
                </a:lnTo>
                <a:lnTo>
                  <a:pt x="379945" y="88653"/>
                </a:lnTo>
                <a:lnTo>
                  <a:pt x="349549" y="53192"/>
                </a:lnTo>
                <a:lnTo>
                  <a:pt x="33688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8083747" y="2264347"/>
            <a:ext cx="542925" cy="561975"/>
          </a:xfrm>
          <a:custGeom>
            <a:avLst/>
            <a:gdLst>
              <a:gd name="connsiteX0" fmla="*/ 22797 w 542054"/>
              <a:gd name="connsiteY0" fmla="*/ 146912 h 562318"/>
              <a:gd name="connsiteX1" fmla="*/ 0 w 542054"/>
              <a:gd name="connsiteY1" fmla="*/ 205170 h 562318"/>
              <a:gd name="connsiteX2" fmla="*/ 55725 w 542054"/>
              <a:gd name="connsiteY2" fmla="*/ 245697 h 562318"/>
              <a:gd name="connsiteX3" fmla="*/ 96252 w 542054"/>
              <a:gd name="connsiteY3" fmla="*/ 321686 h 562318"/>
              <a:gd name="connsiteX4" fmla="*/ 157044 w 542054"/>
              <a:gd name="connsiteY4" fmla="*/ 347016 h 562318"/>
              <a:gd name="connsiteX5" fmla="*/ 151978 w 542054"/>
              <a:gd name="connsiteY5" fmla="*/ 400208 h 562318"/>
              <a:gd name="connsiteX6" fmla="*/ 164643 w 542054"/>
              <a:gd name="connsiteY6" fmla="*/ 415406 h 562318"/>
              <a:gd name="connsiteX7" fmla="*/ 164643 w 542054"/>
              <a:gd name="connsiteY7" fmla="*/ 438203 h 562318"/>
              <a:gd name="connsiteX8" fmla="*/ 164643 w 542054"/>
              <a:gd name="connsiteY8" fmla="*/ 501527 h 562318"/>
              <a:gd name="connsiteX9" fmla="*/ 197571 w 542054"/>
              <a:gd name="connsiteY9" fmla="*/ 552186 h 562318"/>
              <a:gd name="connsiteX10" fmla="*/ 248230 w 542054"/>
              <a:gd name="connsiteY10" fmla="*/ 557252 h 562318"/>
              <a:gd name="connsiteX11" fmla="*/ 298890 w 542054"/>
              <a:gd name="connsiteY11" fmla="*/ 526857 h 562318"/>
              <a:gd name="connsiteX12" fmla="*/ 311554 w 542054"/>
              <a:gd name="connsiteY12" fmla="*/ 526857 h 562318"/>
              <a:gd name="connsiteX13" fmla="*/ 324219 w 542054"/>
              <a:gd name="connsiteY13" fmla="*/ 557252 h 562318"/>
              <a:gd name="connsiteX14" fmla="*/ 387543 w 542054"/>
              <a:gd name="connsiteY14" fmla="*/ 562318 h 562318"/>
              <a:gd name="connsiteX15" fmla="*/ 440736 w 542054"/>
              <a:gd name="connsiteY15" fmla="*/ 544587 h 562318"/>
              <a:gd name="connsiteX16" fmla="*/ 481263 w 542054"/>
              <a:gd name="connsiteY16" fmla="*/ 491395 h 562318"/>
              <a:gd name="connsiteX17" fmla="*/ 488862 w 542054"/>
              <a:gd name="connsiteY17" fmla="*/ 448335 h 562318"/>
              <a:gd name="connsiteX18" fmla="*/ 466065 w 542054"/>
              <a:gd name="connsiteY18" fmla="*/ 433137 h 562318"/>
              <a:gd name="connsiteX19" fmla="*/ 453400 w 542054"/>
              <a:gd name="connsiteY19" fmla="*/ 453401 h 562318"/>
              <a:gd name="connsiteX20" fmla="*/ 438203 w 542054"/>
              <a:gd name="connsiteY20" fmla="*/ 458466 h 562318"/>
              <a:gd name="connsiteX21" fmla="*/ 402741 w 542054"/>
              <a:gd name="connsiteY21" fmla="*/ 440736 h 562318"/>
              <a:gd name="connsiteX22" fmla="*/ 382477 w 542054"/>
              <a:gd name="connsiteY22" fmla="*/ 428071 h 562318"/>
              <a:gd name="connsiteX23" fmla="*/ 395142 w 542054"/>
              <a:gd name="connsiteY23" fmla="*/ 407807 h 562318"/>
              <a:gd name="connsiteX24" fmla="*/ 387543 w 542054"/>
              <a:gd name="connsiteY24" fmla="*/ 397675 h 562318"/>
              <a:gd name="connsiteX25" fmla="*/ 407807 w 542054"/>
              <a:gd name="connsiteY25" fmla="*/ 359681 h 562318"/>
              <a:gd name="connsiteX26" fmla="*/ 445802 w 542054"/>
              <a:gd name="connsiteY26" fmla="*/ 362214 h 562318"/>
              <a:gd name="connsiteX27" fmla="*/ 468598 w 542054"/>
              <a:gd name="connsiteY27" fmla="*/ 354615 h 562318"/>
              <a:gd name="connsiteX28" fmla="*/ 493928 w 542054"/>
              <a:gd name="connsiteY28" fmla="*/ 316620 h 562318"/>
              <a:gd name="connsiteX29" fmla="*/ 491395 w 542054"/>
              <a:gd name="connsiteY29" fmla="*/ 293824 h 562318"/>
              <a:gd name="connsiteX30" fmla="*/ 460999 w 542054"/>
              <a:gd name="connsiteY30" fmla="*/ 263428 h 562318"/>
              <a:gd name="connsiteX31" fmla="*/ 481263 w 542054"/>
              <a:gd name="connsiteY31" fmla="*/ 220368 h 562318"/>
              <a:gd name="connsiteX32" fmla="*/ 483796 w 542054"/>
              <a:gd name="connsiteY32" fmla="*/ 205170 h 562318"/>
              <a:gd name="connsiteX33" fmla="*/ 476197 w 542054"/>
              <a:gd name="connsiteY33" fmla="*/ 169709 h 562318"/>
              <a:gd name="connsiteX34" fmla="*/ 491395 w 542054"/>
              <a:gd name="connsiteY34" fmla="*/ 144379 h 562318"/>
              <a:gd name="connsiteX35" fmla="*/ 542054 w 542054"/>
              <a:gd name="connsiteY35" fmla="*/ 113983 h 562318"/>
              <a:gd name="connsiteX36" fmla="*/ 506593 w 542054"/>
              <a:gd name="connsiteY36" fmla="*/ 58258 h 562318"/>
              <a:gd name="connsiteX37" fmla="*/ 471131 w 542054"/>
              <a:gd name="connsiteY37" fmla="*/ 60791 h 562318"/>
              <a:gd name="connsiteX38" fmla="*/ 466065 w 542054"/>
              <a:gd name="connsiteY38" fmla="*/ 20264 h 562318"/>
              <a:gd name="connsiteX39" fmla="*/ 466065 w 542054"/>
              <a:gd name="connsiteY39" fmla="*/ 12665 h 562318"/>
              <a:gd name="connsiteX40" fmla="*/ 433137 w 542054"/>
              <a:gd name="connsiteY40" fmla="*/ 0 h 562318"/>
              <a:gd name="connsiteX41" fmla="*/ 420472 w 542054"/>
              <a:gd name="connsiteY41" fmla="*/ 45593 h 562318"/>
              <a:gd name="connsiteX42" fmla="*/ 435670 w 542054"/>
              <a:gd name="connsiteY42" fmla="*/ 68390 h 562318"/>
              <a:gd name="connsiteX43" fmla="*/ 435670 w 542054"/>
              <a:gd name="connsiteY43" fmla="*/ 91187 h 562318"/>
              <a:gd name="connsiteX44" fmla="*/ 407807 w 542054"/>
              <a:gd name="connsiteY44" fmla="*/ 81055 h 562318"/>
              <a:gd name="connsiteX45" fmla="*/ 344483 w 542054"/>
              <a:gd name="connsiteY45" fmla="*/ 98786 h 562318"/>
              <a:gd name="connsiteX46" fmla="*/ 278626 w 542054"/>
              <a:gd name="connsiteY46" fmla="*/ 174775 h 562318"/>
              <a:gd name="connsiteX47" fmla="*/ 210236 w 542054"/>
              <a:gd name="connsiteY47" fmla="*/ 182373 h 562318"/>
              <a:gd name="connsiteX48" fmla="*/ 162110 w 542054"/>
              <a:gd name="connsiteY48" fmla="*/ 210236 h 562318"/>
              <a:gd name="connsiteX49" fmla="*/ 88654 w 542054"/>
              <a:gd name="connsiteY49" fmla="*/ 136780 h 562318"/>
              <a:gd name="connsiteX50" fmla="*/ 22797 w 542054"/>
              <a:gd name="connsiteY50" fmla="*/ 146912 h 56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2054" h="562318">
                <a:moveTo>
                  <a:pt x="22797" y="146912"/>
                </a:moveTo>
                <a:lnTo>
                  <a:pt x="0" y="205170"/>
                </a:lnTo>
                <a:lnTo>
                  <a:pt x="55725" y="245697"/>
                </a:lnTo>
                <a:lnTo>
                  <a:pt x="96252" y="321686"/>
                </a:lnTo>
                <a:lnTo>
                  <a:pt x="157044" y="347016"/>
                </a:lnTo>
                <a:lnTo>
                  <a:pt x="151978" y="400208"/>
                </a:lnTo>
                <a:lnTo>
                  <a:pt x="164643" y="415406"/>
                </a:lnTo>
                <a:lnTo>
                  <a:pt x="164643" y="438203"/>
                </a:lnTo>
                <a:lnTo>
                  <a:pt x="164643" y="501527"/>
                </a:lnTo>
                <a:lnTo>
                  <a:pt x="197571" y="552186"/>
                </a:lnTo>
                <a:lnTo>
                  <a:pt x="248230" y="557252"/>
                </a:lnTo>
                <a:lnTo>
                  <a:pt x="298890" y="526857"/>
                </a:lnTo>
                <a:lnTo>
                  <a:pt x="311554" y="526857"/>
                </a:lnTo>
                <a:lnTo>
                  <a:pt x="324219" y="557252"/>
                </a:lnTo>
                <a:lnTo>
                  <a:pt x="387543" y="562318"/>
                </a:lnTo>
                <a:lnTo>
                  <a:pt x="440736" y="544587"/>
                </a:lnTo>
                <a:lnTo>
                  <a:pt x="481263" y="491395"/>
                </a:lnTo>
                <a:lnTo>
                  <a:pt x="488862" y="448335"/>
                </a:lnTo>
                <a:lnTo>
                  <a:pt x="466065" y="433137"/>
                </a:lnTo>
                <a:lnTo>
                  <a:pt x="453400" y="453401"/>
                </a:lnTo>
                <a:lnTo>
                  <a:pt x="438203" y="458466"/>
                </a:lnTo>
                <a:lnTo>
                  <a:pt x="402741" y="440736"/>
                </a:lnTo>
                <a:lnTo>
                  <a:pt x="382477" y="428071"/>
                </a:lnTo>
                <a:lnTo>
                  <a:pt x="395142" y="407807"/>
                </a:lnTo>
                <a:lnTo>
                  <a:pt x="387543" y="397675"/>
                </a:lnTo>
                <a:lnTo>
                  <a:pt x="407807" y="359681"/>
                </a:lnTo>
                <a:lnTo>
                  <a:pt x="445802" y="362214"/>
                </a:lnTo>
                <a:lnTo>
                  <a:pt x="468598" y="354615"/>
                </a:lnTo>
                <a:lnTo>
                  <a:pt x="493928" y="316620"/>
                </a:lnTo>
                <a:lnTo>
                  <a:pt x="491395" y="293824"/>
                </a:lnTo>
                <a:lnTo>
                  <a:pt x="460999" y="263428"/>
                </a:lnTo>
                <a:lnTo>
                  <a:pt x="481263" y="220368"/>
                </a:lnTo>
                <a:lnTo>
                  <a:pt x="483796" y="205170"/>
                </a:lnTo>
                <a:lnTo>
                  <a:pt x="476197" y="169709"/>
                </a:lnTo>
                <a:lnTo>
                  <a:pt x="491395" y="144379"/>
                </a:lnTo>
                <a:lnTo>
                  <a:pt x="542054" y="113983"/>
                </a:lnTo>
                <a:lnTo>
                  <a:pt x="506593" y="58258"/>
                </a:lnTo>
                <a:lnTo>
                  <a:pt x="471131" y="60791"/>
                </a:lnTo>
                <a:lnTo>
                  <a:pt x="466065" y="20264"/>
                </a:lnTo>
                <a:lnTo>
                  <a:pt x="466065" y="12665"/>
                </a:lnTo>
                <a:lnTo>
                  <a:pt x="433137" y="0"/>
                </a:lnTo>
                <a:lnTo>
                  <a:pt x="420472" y="45593"/>
                </a:lnTo>
                <a:lnTo>
                  <a:pt x="435670" y="68390"/>
                </a:lnTo>
                <a:lnTo>
                  <a:pt x="435670" y="91187"/>
                </a:lnTo>
                <a:lnTo>
                  <a:pt x="407807" y="81055"/>
                </a:lnTo>
                <a:lnTo>
                  <a:pt x="344483" y="98786"/>
                </a:lnTo>
                <a:lnTo>
                  <a:pt x="278626" y="174775"/>
                </a:lnTo>
                <a:lnTo>
                  <a:pt x="210236" y="182373"/>
                </a:lnTo>
                <a:lnTo>
                  <a:pt x="162110" y="210236"/>
                </a:lnTo>
                <a:lnTo>
                  <a:pt x="88654" y="136780"/>
                </a:lnTo>
                <a:lnTo>
                  <a:pt x="22797" y="14691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8469510" y="2616772"/>
            <a:ext cx="82550" cy="104775"/>
          </a:xfrm>
          <a:custGeom>
            <a:avLst/>
            <a:gdLst>
              <a:gd name="connsiteX0" fmla="*/ 70923 w 83588"/>
              <a:gd name="connsiteY0" fmla="*/ 0 h 93719"/>
              <a:gd name="connsiteX1" fmla="*/ 7599 w 83588"/>
              <a:gd name="connsiteY1" fmla="*/ 32928 h 93719"/>
              <a:gd name="connsiteX2" fmla="*/ 10132 w 83588"/>
              <a:gd name="connsiteY2" fmla="*/ 45593 h 93719"/>
              <a:gd name="connsiteX3" fmla="*/ 0 w 83588"/>
              <a:gd name="connsiteY3" fmla="*/ 65857 h 93719"/>
              <a:gd name="connsiteX4" fmla="*/ 58259 w 83588"/>
              <a:gd name="connsiteY4" fmla="*/ 93719 h 93719"/>
              <a:gd name="connsiteX5" fmla="*/ 73456 w 83588"/>
              <a:gd name="connsiteY5" fmla="*/ 88654 h 93719"/>
              <a:gd name="connsiteX6" fmla="*/ 83588 w 83588"/>
              <a:gd name="connsiteY6" fmla="*/ 70923 h 93719"/>
              <a:gd name="connsiteX7" fmla="*/ 70923 w 83588"/>
              <a:gd name="connsiteY7" fmla="*/ 0 h 93719"/>
              <a:gd name="connsiteX0" fmla="*/ 70923 w 83588"/>
              <a:gd name="connsiteY0" fmla="*/ 0 h 93719"/>
              <a:gd name="connsiteX1" fmla="*/ 35521 w 83588"/>
              <a:gd name="connsiteY1" fmla="*/ 14386 h 93719"/>
              <a:gd name="connsiteX2" fmla="*/ 7599 w 83588"/>
              <a:gd name="connsiteY2" fmla="*/ 32928 h 93719"/>
              <a:gd name="connsiteX3" fmla="*/ 10132 w 83588"/>
              <a:gd name="connsiteY3" fmla="*/ 45593 h 93719"/>
              <a:gd name="connsiteX4" fmla="*/ 0 w 83588"/>
              <a:gd name="connsiteY4" fmla="*/ 65857 h 93719"/>
              <a:gd name="connsiteX5" fmla="*/ 58259 w 83588"/>
              <a:gd name="connsiteY5" fmla="*/ 93719 h 93719"/>
              <a:gd name="connsiteX6" fmla="*/ 73456 w 83588"/>
              <a:gd name="connsiteY6" fmla="*/ 88654 h 93719"/>
              <a:gd name="connsiteX7" fmla="*/ 83588 w 83588"/>
              <a:gd name="connsiteY7" fmla="*/ 70923 h 93719"/>
              <a:gd name="connsiteX8" fmla="*/ 70923 w 83588"/>
              <a:gd name="connsiteY8" fmla="*/ 0 h 93719"/>
              <a:gd name="connsiteX0" fmla="*/ 70923 w 83588"/>
              <a:gd name="connsiteY0" fmla="*/ 11808 h 105527"/>
              <a:gd name="connsiteX1" fmla="*/ 21234 w 83588"/>
              <a:gd name="connsiteY1" fmla="*/ 0 h 105527"/>
              <a:gd name="connsiteX2" fmla="*/ 7599 w 83588"/>
              <a:gd name="connsiteY2" fmla="*/ 44736 h 105527"/>
              <a:gd name="connsiteX3" fmla="*/ 10132 w 83588"/>
              <a:gd name="connsiteY3" fmla="*/ 57401 h 105527"/>
              <a:gd name="connsiteX4" fmla="*/ 0 w 83588"/>
              <a:gd name="connsiteY4" fmla="*/ 77665 h 105527"/>
              <a:gd name="connsiteX5" fmla="*/ 58259 w 83588"/>
              <a:gd name="connsiteY5" fmla="*/ 105527 h 105527"/>
              <a:gd name="connsiteX6" fmla="*/ 73456 w 83588"/>
              <a:gd name="connsiteY6" fmla="*/ 100462 h 105527"/>
              <a:gd name="connsiteX7" fmla="*/ 83588 w 83588"/>
              <a:gd name="connsiteY7" fmla="*/ 82731 h 105527"/>
              <a:gd name="connsiteX8" fmla="*/ 70923 w 83588"/>
              <a:gd name="connsiteY8" fmla="*/ 11808 h 1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88" h="105527">
                <a:moveTo>
                  <a:pt x="70923" y="11808"/>
                </a:moveTo>
                <a:lnTo>
                  <a:pt x="21234" y="0"/>
                </a:lnTo>
                <a:lnTo>
                  <a:pt x="7599" y="44736"/>
                </a:lnTo>
                <a:lnTo>
                  <a:pt x="10132" y="57401"/>
                </a:lnTo>
                <a:lnTo>
                  <a:pt x="0" y="77665"/>
                </a:lnTo>
                <a:lnTo>
                  <a:pt x="58259" y="105527"/>
                </a:lnTo>
                <a:lnTo>
                  <a:pt x="73456" y="100462"/>
                </a:lnTo>
                <a:lnTo>
                  <a:pt x="83588" y="82731"/>
                </a:lnTo>
                <a:lnTo>
                  <a:pt x="70923" y="1180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8628260" y="2202434"/>
            <a:ext cx="509587" cy="514350"/>
          </a:xfrm>
          <a:custGeom>
            <a:avLst/>
            <a:gdLst>
              <a:gd name="connsiteX0" fmla="*/ 0 w 509588"/>
              <a:gd name="connsiteY0" fmla="*/ 180975 h 514350"/>
              <a:gd name="connsiteX1" fmla="*/ 54769 w 509588"/>
              <a:gd name="connsiteY1" fmla="*/ 264319 h 514350"/>
              <a:gd name="connsiteX2" fmla="*/ 80963 w 509588"/>
              <a:gd name="connsiteY2" fmla="*/ 271463 h 514350"/>
              <a:gd name="connsiteX3" fmla="*/ 88107 w 509588"/>
              <a:gd name="connsiteY3" fmla="*/ 326231 h 514350"/>
              <a:gd name="connsiteX4" fmla="*/ 66675 w 509588"/>
              <a:gd name="connsiteY4" fmla="*/ 426244 h 514350"/>
              <a:gd name="connsiteX5" fmla="*/ 111919 w 509588"/>
              <a:gd name="connsiteY5" fmla="*/ 433388 h 514350"/>
              <a:gd name="connsiteX6" fmla="*/ 178594 w 509588"/>
              <a:gd name="connsiteY6" fmla="*/ 414338 h 514350"/>
              <a:gd name="connsiteX7" fmla="*/ 221457 w 509588"/>
              <a:gd name="connsiteY7" fmla="*/ 433388 h 514350"/>
              <a:gd name="connsiteX8" fmla="*/ 330994 w 509588"/>
              <a:gd name="connsiteY8" fmla="*/ 509588 h 514350"/>
              <a:gd name="connsiteX9" fmla="*/ 395288 w 509588"/>
              <a:gd name="connsiteY9" fmla="*/ 514350 h 514350"/>
              <a:gd name="connsiteX10" fmla="*/ 414338 w 509588"/>
              <a:gd name="connsiteY10" fmla="*/ 495300 h 514350"/>
              <a:gd name="connsiteX11" fmla="*/ 385763 w 509588"/>
              <a:gd name="connsiteY11" fmla="*/ 473869 h 514350"/>
              <a:gd name="connsiteX12" fmla="*/ 385763 w 509588"/>
              <a:gd name="connsiteY12" fmla="*/ 440531 h 514350"/>
              <a:gd name="connsiteX13" fmla="*/ 423863 w 509588"/>
              <a:gd name="connsiteY13" fmla="*/ 419100 h 514350"/>
              <a:gd name="connsiteX14" fmla="*/ 431007 w 509588"/>
              <a:gd name="connsiteY14" fmla="*/ 376238 h 514350"/>
              <a:gd name="connsiteX15" fmla="*/ 435769 w 509588"/>
              <a:gd name="connsiteY15" fmla="*/ 335756 h 514350"/>
              <a:gd name="connsiteX16" fmla="*/ 497682 w 509588"/>
              <a:gd name="connsiteY16" fmla="*/ 278606 h 514350"/>
              <a:gd name="connsiteX17" fmla="*/ 509588 w 509588"/>
              <a:gd name="connsiteY17" fmla="*/ 200025 h 514350"/>
              <a:gd name="connsiteX18" fmla="*/ 390525 w 509588"/>
              <a:gd name="connsiteY18" fmla="*/ 95250 h 514350"/>
              <a:gd name="connsiteX19" fmla="*/ 323850 w 509588"/>
              <a:gd name="connsiteY19" fmla="*/ 100013 h 514350"/>
              <a:gd name="connsiteX20" fmla="*/ 295275 w 509588"/>
              <a:gd name="connsiteY20" fmla="*/ 76200 h 514350"/>
              <a:gd name="connsiteX21" fmla="*/ 283369 w 509588"/>
              <a:gd name="connsiteY21" fmla="*/ 42863 h 514350"/>
              <a:gd name="connsiteX22" fmla="*/ 266700 w 509588"/>
              <a:gd name="connsiteY22" fmla="*/ 16669 h 514350"/>
              <a:gd name="connsiteX23" fmla="*/ 192882 w 509588"/>
              <a:gd name="connsiteY23" fmla="*/ 0 h 514350"/>
              <a:gd name="connsiteX24" fmla="*/ 195263 w 509588"/>
              <a:gd name="connsiteY24" fmla="*/ 21431 h 514350"/>
              <a:gd name="connsiteX25" fmla="*/ 159544 w 509588"/>
              <a:gd name="connsiteY25" fmla="*/ 33338 h 514350"/>
              <a:gd name="connsiteX26" fmla="*/ 100013 w 509588"/>
              <a:gd name="connsiteY26" fmla="*/ 16669 h 514350"/>
              <a:gd name="connsiteX27" fmla="*/ 38100 w 509588"/>
              <a:gd name="connsiteY27" fmla="*/ 52388 h 514350"/>
              <a:gd name="connsiteX28" fmla="*/ 42863 w 509588"/>
              <a:gd name="connsiteY28" fmla="*/ 109538 h 514350"/>
              <a:gd name="connsiteX29" fmla="*/ 0 w 509588"/>
              <a:gd name="connsiteY29" fmla="*/ 1809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9588" h="514350">
                <a:moveTo>
                  <a:pt x="0" y="180975"/>
                </a:moveTo>
                <a:lnTo>
                  <a:pt x="54769" y="264319"/>
                </a:lnTo>
                <a:lnTo>
                  <a:pt x="80963" y="271463"/>
                </a:lnTo>
                <a:lnTo>
                  <a:pt x="88107" y="326231"/>
                </a:lnTo>
                <a:lnTo>
                  <a:pt x="66675" y="426244"/>
                </a:lnTo>
                <a:lnTo>
                  <a:pt x="111919" y="433388"/>
                </a:lnTo>
                <a:lnTo>
                  <a:pt x="178594" y="414338"/>
                </a:lnTo>
                <a:lnTo>
                  <a:pt x="221457" y="433388"/>
                </a:lnTo>
                <a:lnTo>
                  <a:pt x="330994" y="509588"/>
                </a:lnTo>
                <a:lnTo>
                  <a:pt x="395288" y="514350"/>
                </a:lnTo>
                <a:lnTo>
                  <a:pt x="414338" y="495300"/>
                </a:lnTo>
                <a:lnTo>
                  <a:pt x="385763" y="473869"/>
                </a:lnTo>
                <a:lnTo>
                  <a:pt x="385763" y="440531"/>
                </a:lnTo>
                <a:lnTo>
                  <a:pt x="423863" y="419100"/>
                </a:lnTo>
                <a:lnTo>
                  <a:pt x="431007" y="376238"/>
                </a:lnTo>
                <a:lnTo>
                  <a:pt x="435769" y="335756"/>
                </a:lnTo>
                <a:lnTo>
                  <a:pt x="497682" y="278606"/>
                </a:lnTo>
                <a:lnTo>
                  <a:pt x="509588" y="200025"/>
                </a:lnTo>
                <a:lnTo>
                  <a:pt x="390525" y="95250"/>
                </a:lnTo>
                <a:lnTo>
                  <a:pt x="323850" y="100013"/>
                </a:lnTo>
                <a:lnTo>
                  <a:pt x="295275" y="76200"/>
                </a:lnTo>
                <a:lnTo>
                  <a:pt x="283369" y="42863"/>
                </a:lnTo>
                <a:lnTo>
                  <a:pt x="266700" y="16669"/>
                </a:lnTo>
                <a:lnTo>
                  <a:pt x="192882" y="0"/>
                </a:lnTo>
                <a:lnTo>
                  <a:pt x="195263" y="21431"/>
                </a:lnTo>
                <a:lnTo>
                  <a:pt x="159544" y="33338"/>
                </a:lnTo>
                <a:lnTo>
                  <a:pt x="100013" y="16669"/>
                </a:lnTo>
                <a:lnTo>
                  <a:pt x="38100" y="52388"/>
                </a:lnTo>
                <a:lnTo>
                  <a:pt x="42863" y="109538"/>
                </a:lnTo>
                <a:lnTo>
                  <a:pt x="0" y="18097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8480622" y="2386584"/>
            <a:ext cx="1225550" cy="1201738"/>
          </a:xfrm>
          <a:custGeom>
            <a:avLst/>
            <a:gdLst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1042987 w 1226344"/>
              <a:gd name="connsiteY55" fmla="*/ 1150144 h 1152525"/>
              <a:gd name="connsiteX56" fmla="*/ 1071562 w 1226344"/>
              <a:gd name="connsiteY56" fmla="*/ 1069182 h 1152525"/>
              <a:gd name="connsiteX57" fmla="*/ 1062037 w 1226344"/>
              <a:gd name="connsiteY57" fmla="*/ 1045369 h 1152525"/>
              <a:gd name="connsiteX58" fmla="*/ 1059656 w 1226344"/>
              <a:gd name="connsiteY58" fmla="*/ 1012032 h 1152525"/>
              <a:gd name="connsiteX59" fmla="*/ 1066800 w 1226344"/>
              <a:gd name="connsiteY59" fmla="*/ 992982 h 1152525"/>
              <a:gd name="connsiteX60" fmla="*/ 1083469 w 1226344"/>
              <a:gd name="connsiteY60" fmla="*/ 973932 h 1152525"/>
              <a:gd name="connsiteX61" fmla="*/ 1107281 w 1226344"/>
              <a:gd name="connsiteY61" fmla="*/ 964407 h 1152525"/>
              <a:gd name="connsiteX62" fmla="*/ 1133475 w 1226344"/>
              <a:gd name="connsiteY62" fmla="*/ 921544 h 1152525"/>
              <a:gd name="connsiteX63" fmla="*/ 1150144 w 1226344"/>
              <a:gd name="connsiteY63" fmla="*/ 921544 h 1152525"/>
              <a:gd name="connsiteX64" fmla="*/ 1197769 w 1226344"/>
              <a:gd name="connsiteY64" fmla="*/ 940594 h 1152525"/>
              <a:gd name="connsiteX65" fmla="*/ 1226344 w 1226344"/>
              <a:gd name="connsiteY65" fmla="*/ 904875 h 1152525"/>
              <a:gd name="connsiteX66" fmla="*/ 1195387 w 1226344"/>
              <a:gd name="connsiteY66" fmla="*/ 852488 h 1152525"/>
              <a:gd name="connsiteX67" fmla="*/ 1159669 w 1226344"/>
              <a:gd name="connsiteY67" fmla="*/ 804863 h 1152525"/>
              <a:gd name="connsiteX68" fmla="*/ 1162050 w 1226344"/>
              <a:gd name="connsiteY68" fmla="*/ 762000 h 1152525"/>
              <a:gd name="connsiteX69" fmla="*/ 1216819 w 1226344"/>
              <a:gd name="connsiteY69" fmla="*/ 702469 h 1152525"/>
              <a:gd name="connsiteX70" fmla="*/ 1219200 w 1226344"/>
              <a:gd name="connsiteY70" fmla="*/ 676275 h 1152525"/>
              <a:gd name="connsiteX71" fmla="*/ 1181100 w 1226344"/>
              <a:gd name="connsiteY71" fmla="*/ 661988 h 1152525"/>
              <a:gd name="connsiteX72" fmla="*/ 1150144 w 1226344"/>
              <a:gd name="connsiteY72" fmla="*/ 635794 h 1152525"/>
              <a:gd name="connsiteX73" fmla="*/ 1133475 w 1226344"/>
              <a:gd name="connsiteY73" fmla="*/ 602457 h 1152525"/>
              <a:gd name="connsiteX74" fmla="*/ 1083469 w 1226344"/>
              <a:gd name="connsiteY74" fmla="*/ 604838 h 1152525"/>
              <a:gd name="connsiteX75" fmla="*/ 1033462 w 1226344"/>
              <a:gd name="connsiteY75" fmla="*/ 604838 h 1152525"/>
              <a:gd name="connsiteX76" fmla="*/ 1014412 w 1226344"/>
              <a:gd name="connsiteY76" fmla="*/ 583407 h 1152525"/>
              <a:gd name="connsiteX77" fmla="*/ 950119 w 1226344"/>
              <a:gd name="connsiteY77" fmla="*/ 578644 h 1152525"/>
              <a:gd name="connsiteX78" fmla="*/ 933450 w 1226344"/>
              <a:gd name="connsiteY78" fmla="*/ 561975 h 1152525"/>
              <a:gd name="connsiteX79" fmla="*/ 933450 w 1226344"/>
              <a:gd name="connsiteY79" fmla="*/ 547688 h 1152525"/>
              <a:gd name="connsiteX80" fmla="*/ 859631 w 1226344"/>
              <a:gd name="connsiteY80" fmla="*/ 511969 h 1152525"/>
              <a:gd name="connsiteX81" fmla="*/ 850106 w 1226344"/>
              <a:gd name="connsiteY81" fmla="*/ 492919 h 1152525"/>
              <a:gd name="connsiteX82" fmla="*/ 828675 w 1226344"/>
              <a:gd name="connsiteY82" fmla="*/ 476250 h 1152525"/>
              <a:gd name="connsiteX83" fmla="*/ 795337 w 1226344"/>
              <a:gd name="connsiteY83" fmla="*/ 478632 h 1152525"/>
              <a:gd name="connsiteX84" fmla="*/ 773906 w 1226344"/>
              <a:gd name="connsiteY84" fmla="*/ 471488 h 1152525"/>
              <a:gd name="connsiteX85" fmla="*/ 728662 w 1226344"/>
              <a:gd name="connsiteY85" fmla="*/ 428625 h 1152525"/>
              <a:gd name="connsiteX86" fmla="*/ 700087 w 1226344"/>
              <a:gd name="connsiteY86" fmla="*/ 421482 h 1152525"/>
              <a:gd name="connsiteX87" fmla="*/ 666750 w 1226344"/>
              <a:gd name="connsiteY87" fmla="*/ 383382 h 1152525"/>
              <a:gd name="connsiteX88" fmla="*/ 626269 w 1226344"/>
              <a:gd name="connsiteY88" fmla="*/ 369094 h 1152525"/>
              <a:gd name="connsiteX89" fmla="*/ 585787 w 1226344"/>
              <a:gd name="connsiteY89" fmla="*/ 335757 h 1152525"/>
              <a:gd name="connsiteX90" fmla="*/ 564356 w 1226344"/>
              <a:gd name="connsiteY90" fmla="*/ 311944 h 1152525"/>
              <a:gd name="connsiteX91" fmla="*/ 550069 w 1226344"/>
              <a:gd name="connsiteY91" fmla="*/ 330994 h 1152525"/>
              <a:gd name="connsiteX92" fmla="*/ 478631 w 1226344"/>
              <a:gd name="connsiteY92" fmla="*/ 328613 h 1152525"/>
              <a:gd name="connsiteX93" fmla="*/ 330994 w 1226344"/>
              <a:gd name="connsiteY93" fmla="*/ 230982 h 1152525"/>
              <a:gd name="connsiteX94" fmla="*/ 259556 w 1226344"/>
              <a:gd name="connsiteY94" fmla="*/ 254794 h 1152525"/>
              <a:gd name="connsiteX95" fmla="*/ 221456 w 1226344"/>
              <a:gd name="connsiteY95" fmla="*/ 245269 h 1152525"/>
              <a:gd name="connsiteX96" fmla="*/ 238125 w 1226344"/>
              <a:gd name="connsiteY96" fmla="*/ 150019 h 1152525"/>
              <a:gd name="connsiteX97" fmla="*/ 228600 w 1226344"/>
              <a:gd name="connsiteY97" fmla="*/ 95250 h 1152525"/>
              <a:gd name="connsiteX98" fmla="*/ 197644 w 1226344"/>
              <a:gd name="connsiteY98" fmla="*/ 78582 h 1152525"/>
              <a:gd name="connsiteX99" fmla="*/ 145256 w 1226344"/>
              <a:gd name="connsiteY99" fmla="*/ 0 h 1152525"/>
              <a:gd name="connsiteX100" fmla="*/ 88106 w 1226344"/>
              <a:gd name="connsiteY100" fmla="*/ 30957 h 1152525"/>
              <a:gd name="connsiteX101" fmla="*/ 83344 w 1226344"/>
              <a:gd name="connsiteY101" fmla="*/ 54769 h 1152525"/>
              <a:gd name="connsiteX102" fmla="*/ 90487 w 1226344"/>
              <a:gd name="connsiteY102" fmla="*/ 100013 h 1152525"/>
              <a:gd name="connsiteX103" fmla="*/ 71437 w 1226344"/>
              <a:gd name="connsiteY103" fmla="*/ 135732 h 1152525"/>
              <a:gd name="connsiteX104" fmla="*/ 66675 w 1226344"/>
              <a:gd name="connsiteY104" fmla="*/ 145257 h 1152525"/>
              <a:gd name="connsiteX105" fmla="*/ 97631 w 1226344"/>
              <a:gd name="connsiteY105" fmla="*/ 185738 h 1152525"/>
              <a:gd name="connsiteX106" fmla="*/ 83344 w 1226344"/>
              <a:gd name="connsiteY106" fmla="*/ 223838 h 1152525"/>
              <a:gd name="connsiteX107" fmla="*/ 59531 w 1226344"/>
              <a:gd name="connsiteY107" fmla="*/ 240507 h 1152525"/>
              <a:gd name="connsiteX108" fmla="*/ 69056 w 1226344"/>
              <a:gd name="connsiteY108" fmla="*/ 309563 h 1152525"/>
              <a:gd name="connsiteX109" fmla="*/ 92869 w 1226344"/>
              <a:gd name="connsiteY109" fmla="*/ 321469 h 1152525"/>
              <a:gd name="connsiteX110" fmla="*/ 85725 w 1226344"/>
              <a:gd name="connsiteY110" fmla="*/ 369094 h 1152525"/>
              <a:gd name="connsiteX111" fmla="*/ 42862 w 1226344"/>
              <a:gd name="connsiteY111" fmla="*/ 421482 h 1152525"/>
              <a:gd name="connsiteX112" fmla="*/ 0 w 1226344"/>
              <a:gd name="connsiteY112" fmla="*/ 452438 h 1152525"/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990600 w 1226344"/>
              <a:gd name="connsiteY55" fmla="*/ 1150144 h 1152525"/>
              <a:gd name="connsiteX56" fmla="*/ 1042987 w 1226344"/>
              <a:gd name="connsiteY56" fmla="*/ 1150144 h 1152525"/>
              <a:gd name="connsiteX57" fmla="*/ 1071562 w 1226344"/>
              <a:gd name="connsiteY57" fmla="*/ 1069182 h 1152525"/>
              <a:gd name="connsiteX58" fmla="*/ 1062037 w 1226344"/>
              <a:gd name="connsiteY58" fmla="*/ 1045369 h 1152525"/>
              <a:gd name="connsiteX59" fmla="*/ 1059656 w 1226344"/>
              <a:gd name="connsiteY59" fmla="*/ 1012032 h 1152525"/>
              <a:gd name="connsiteX60" fmla="*/ 1066800 w 1226344"/>
              <a:gd name="connsiteY60" fmla="*/ 992982 h 1152525"/>
              <a:gd name="connsiteX61" fmla="*/ 1083469 w 1226344"/>
              <a:gd name="connsiteY61" fmla="*/ 973932 h 1152525"/>
              <a:gd name="connsiteX62" fmla="*/ 1107281 w 1226344"/>
              <a:gd name="connsiteY62" fmla="*/ 964407 h 1152525"/>
              <a:gd name="connsiteX63" fmla="*/ 1133475 w 1226344"/>
              <a:gd name="connsiteY63" fmla="*/ 921544 h 1152525"/>
              <a:gd name="connsiteX64" fmla="*/ 1150144 w 1226344"/>
              <a:gd name="connsiteY64" fmla="*/ 921544 h 1152525"/>
              <a:gd name="connsiteX65" fmla="*/ 1197769 w 1226344"/>
              <a:gd name="connsiteY65" fmla="*/ 940594 h 1152525"/>
              <a:gd name="connsiteX66" fmla="*/ 1226344 w 1226344"/>
              <a:gd name="connsiteY66" fmla="*/ 904875 h 1152525"/>
              <a:gd name="connsiteX67" fmla="*/ 1195387 w 1226344"/>
              <a:gd name="connsiteY67" fmla="*/ 852488 h 1152525"/>
              <a:gd name="connsiteX68" fmla="*/ 1159669 w 1226344"/>
              <a:gd name="connsiteY68" fmla="*/ 804863 h 1152525"/>
              <a:gd name="connsiteX69" fmla="*/ 1162050 w 1226344"/>
              <a:gd name="connsiteY69" fmla="*/ 762000 h 1152525"/>
              <a:gd name="connsiteX70" fmla="*/ 1216819 w 1226344"/>
              <a:gd name="connsiteY70" fmla="*/ 702469 h 1152525"/>
              <a:gd name="connsiteX71" fmla="*/ 1219200 w 1226344"/>
              <a:gd name="connsiteY71" fmla="*/ 676275 h 1152525"/>
              <a:gd name="connsiteX72" fmla="*/ 1181100 w 1226344"/>
              <a:gd name="connsiteY72" fmla="*/ 661988 h 1152525"/>
              <a:gd name="connsiteX73" fmla="*/ 1150144 w 1226344"/>
              <a:gd name="connsiteY73" fmla="*/ 635794 h 1152525"/>
              <a:gd name="connsiteX74" fmla="*/ 1133475 w 1226344"/>
              <a:gd name="connsiteY74" fmla="*/ 602457 h 1152525"/>
              <a:gd name="connsiteX75" fmla="*/ 1083469 w 1226344"/>
              <a:gd name="connsiteY75" fmla="*/ 604838 h 1152525"/>
              <a:gd name="connsiteX76" fmla="*/ 1033462 w 1226344"/>
              <a:gd name="connsiteY76" fmla="*/ 604838 h 1152525"/>
              <a:gd name="connsiteX77" fmla="*/ 1014412 w 1226344"/>
              <a:gd name="connsiteY77" fmla="*/ 583407 h 1152525"/>
              <a:gd name="connsiteX78" fmla="*/ 950119 w 1226344"/>
              <a:gd name="connsiteY78" fmla="*/ 578644 h 1152525"/>
              <a:gd name="connsiteX79" fmla="*/ 933450 w 1226344"/>
              <a:gd name="connsiteY79" fmla="*/ 561975 h 1152525"/>
              <a:gd name="connsiteX80" fmla="*/ 933450 w 1226344"/>
              <a:gd name="connsiteY80" fmla="*/ 547688 h 1152525"/>
              <a:gd name="connsiteX81" fmla="*/ 859631 w 1226344"/>
              <a:gd name="connsiteY81" fmla="*/ 511969 h 1152525"/>
              <a:gd name="connsiteX82" fmla="*/ 850106 w 1226344"/>
              <a:gd name="connsiteY82" fmla="*/ 492919 h 1152525"/>
              <a:gd name="connsiteX83" fmla="*/ 828675 w 1226344"/>
              <a:gd name="connsiteY83" fmla="*/ 476250 h 1152525"/>
              <a:gd name="connsiteX84" fmla="*/ 795337 w 1226344"/>
              <a:gd name="connsiteY84" fmla="*/ 478632 h 1152525"/>
              <a:gd name="connsiteX85" fmla="*/ 773906 w 1226344"/>
              <a:gd name="connsiteY85" fmla="*/ 471488 h 1152525"/>
              <a:gd name="connsiteX86" fmla="*/ 728662 w 1226344"/>
              <a:gd name="connsiteY86" fmla="*/ 428625 h 1152525"/>
              <a:gd name="connsiteX87" fmla="*/ 700087 w 1226344"/>
              <a:gd name="connsiteY87" fmla="*/ 421482 h 1152525"/>
              <a:gd name="connsiteX88" fmla="*/ 666750 w 1226344"/>
              <a:gd name="connsiteY88" fmla="*/ 383382 h 1152525"/>
              <a:gd name="connsiteX89" fmla="*/ 626269 w 1226344"/>
              <a:gd name="connsiteY89" fmla="*/ 369094 h 1152525"/>
              <a:gd name="connsiteX90" fmla="*/ 585787 w 1226344"/>
              <a:gd name="connsiteY90" fmla="*/ 335757 h 1152525"/>
              <a:gd name="connsiteX91" fmla="*/ 564356 w 1226344"/>
              <a:gd name="connsiteY91" fmla="*/ 311944 h 1152525"/>
              <a:gd name="connsiteX92" fmla="*/ 550069 w 1226344"/>
              <a:gd name="connsiteY92" fmla="*/ 330994 h 1152525"/>
              <a:gd name="connsiteX93" fmla="*/ 478631 w 1226344"/>
              <a:gd name="connsiteY93" fmla="*/ 328613 h 1152525"/>
              <a:gd name="connsiteX94" fmla="*/ 330994 w 1226344"/>
              <a:gd name="connsiteY94" fmla="*/ 230982 h 1152525"/>
              <a:gd name="connsiteX95" fmla="*/ 259556 w 1226344"/>
              <a:gd name="connsiteY95" fmla="*/ 254794 h 1152525"/>
              <a:gd name="connsiteX96" fmla="*/ 221456 w 1226344"/>
              <a:gd name="connsiteY96" fmla="*/ 245269 h 1152525"/>
              <a:gd name="connsiteX97" fmla="*/ 238125 w 1226344"/>
              <a:gd name="connsiteY97" fmla="*/ 150019 h 1152525"/>
              <a:gd name="connsiteX98" fmla="*/ 228600 w 1226344"/>
              <a:gd name="connsiteY98" fmla="*/ 95250 h 1152525"/>
              <a:gd name="connsiteX99" fmla="*/ 197644 w 1226344"/>
              <a:gd name="connsiteY99" fmla="*/ 78582 h 1152525"/>
              <a:gd name="connsiteX100" fmla="*/ 145256 w 1226344"/>
              <a:gd name="connsiteY100" fmla="*/ 0 h 1152525"/>
              <a:gd name="connsiteX101" fmla="*/ 88106 w 1226344"/>
              <a:gd name="connsiteY101" fmla="*/ 30957 h 1152525"/>
              <a:gd name="connsiteX102" fmla="*/ 83344 w 1226344"/>
              <a:gd name="connsiteY102" fmla="*/ 54769 h 1152525"/>
              <a:gd name="connsiteX103" fmla="*/ 90487 w 1226344"/>
              <a:gd name="connsiteY103" fmla="*/ 100013 h 1152525"/>
              <a:gd name="connsiteX104" fmla="*/ 71437 w 1226344"/>
              <a:gd name="connsiteY104" fmla="*/ 135732 h 1152525"/>
              <a:gd name="connsiteX105" fmla="*/ 66675 w 1226344"/>
              <a:gd name="connsiteY105" fmla="*/ 145257 h 1152525"/>
              <a:gd name="connsiteX106" fmla="*/ 97631 w 1226344"/>
              <a:gd name="connsiteY106" fmla="*/ 185738 h 1152525"/>
              <a:gd name="connsiteX107" fmla="*/ 83344 w 1226344"/>
              <a:gd name="connsiteY107" fmla="*/ 223838 h 1152525"/>
              <a:gd name="connsiteX108" fmla="*/ 59531 w 1226344"/>
              <a:gd name="connsiteY108" fmla="*/ 240507 h 1152525"/>
              <a:gd name="connsiteX109" fmla="*/ 69056 w 1226344"/>
              <a:gd name="connsiteY109" fmla="*/ 309563 h 1152525"/>
              <a:gd name="connsiteX110" fmla="*/ 92869 w 1226344"/>
              <a:gd name="connsiteY110" fmla="*/ 321469 h 1152525"/>
              <a:gd name="connsiteX111" fmla="*/ 85725 w 1226344"/>
              <a:gd name="connsiteY111" fmla="*/ 369094 h 1152525"/>
              <a:gd name="connsiteX112" fmla="*/ 42862 w 1226344"/>
              <a:gd name="connsiteY112" fmla="*/ 421482 h 1152525"/>
              <a:gd name="connsiteX113" fmla="*/ 0 w 1226344"/>
              <a:gd name="connsiteY113" fmla="*/ 452438 h 1152525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42987 w 1226344"/>
              <a:gd name="connsiteY56" fmla="*/ 1150144 h 1200150"/>
              <a:gd name="connsiteX57" fmla="*/ 1071562 w 1226344"/>
              <a:gd name="connsiteY57" fmla="*/ 1069182 h 1200150"/>
              <a:gd name="connsiteX58" fmla="*/ 1062037 w 1226344"/>
              <a:gd name="connsiteY58" fmla="*/ 1045369 h 1200150"/>
              <a:gd name="connsiteX59" fmla="*/ 1059656 w 1226344"/>
              <a:gd name="connsiteY59" fmla="*/ 1012032 h 1200150"/>
              <a:gd name="connsiteX60" fmla="*/ 1066800 w 1226344"/>
              <a:gd name="connsiteY60" fmla="*/ 992982 h 1200150"/>
              <a:gd name="connsiteX61" fmla="*/ 1083469 w 1226344"/>
              <a:gd name="connsiteY61" fmla="*/ 973932 h 1200150"/>
              <a:gd name="connsiteX62" fmla="*/ 1107281 w 1226344"/>
              <a:gd name="connsiteY62" fmla="*/ 964407 h 1200150"/>
              <a:gd name="connsiteX63" fmla="*/ 1133475 w 1226344"/>
              <a:gd name="connsiteY63" fmla="*/ 921544 h 1200150"/>
              <a:gd name="connsiteX64" fmla="*/ 1150144 w 1226344"/>
              <a:gd name="connsiteY64" fmla="*/ 921544 h 1200150"/>
              <a:gd name="connsiteX65" fmla="*/ 1197769 w 1226344"/>
              <a:gd name="connsiteY65" fmla="*/ 940594 h 1200150"/>
              <a:gd name="connsiteX66" fmla="*/ 1226344 w 1226344"/>
              <a:gd name="connsiteY66" fmla="*/ 904875 h 1200150"/>
              <a:gd name="connsiteX67" fmla="*/ 1195387 w 1226344"/>
              <a:gd name="connsiteY67" fmla="*/ 852488 h 1200150"/>
              <a:gd name="connsiteX68" fmla="*/ 1159669 w 1226344"/>
              <a:gd name="connsiteY68" fmla="*/ 804863 h 1200150"/>
              <a:gd name="connsiteX69" fmla="*/ 1162050 w 1226344"/>
              <a:gd name="connsiteY69" fmla="*/ 762000 h 1200150"/>
              <a:gd name="connsiteX70" fmla="*/ 1216819 w 1226344"/>
              <a:gd name="connsiteY70" fmla="*/ 702469 h 1200150"/>
              <a:gd name="connsiteX71" fmla="*/ 1219200 w 1226344"/>
              <a:gd name="connsiteY71" fmla="*/ 676275 h 1200150"/>
              <a:gd name="connsiteX72" fmla="*/ 1181100 w 1226344"/>
              <a:gd name="connsiteY72" fmla="*/ 661988 h 1200150"/>
              <a:gd name="connsiteX73" fmla="*/ 1150144 w 1226344"/>
              <a:gd name="connsiteY73" fmla="*/ 635794 h 1200150"/>
              <a:gd name="connsiteX74" fmla="*/ 1133475 w 1226344"/>
              <a:gd name="connsiteY74" fmla="*/ 602457 h 1200150"/>
              <a:gd name="connsiteX75" fmla="*/ 1083469 w 1226344"/>
              <a:gd name="connsiteY75" fmla="*/ 604838 h 1200150"/>
              <a:gd name="connsiteX76" fmla="*/ 1033462 w 1226344"/>
              <a:gd name="connsiteY76" fmla="*/ 604838 h 1200150"/>
              <a:gd name="connsiteX77" fmla="*/ 1014412 w 1226344"/>
              <a:gd name="connsiteY77" fmla="*/ 583407 h 1200150"/>
              <a:gd name="connsiteX78" fmla="*/ 950119 w 1226344"/>
              <a:gd name="connsiteY78" fmla="*/ 578644 h 1200150"/>
              <a:gd name="connsiteX79" fmla="*/ 933450 w 1226344"/>
              <a:gd name="connsiteY79" fmla="*/ 561975 h 1200150"/>
              <a:gd name="connsiteX80" fmla="*/ 933450 w 1226344"/>
              <a:gd name="connsiteY80" fmla="*/ 547688 h 1200150"/>
              <a:gd name="connsiteX81" fmla="*/ 859631 w 1226344"/>
              <a:gd name="connsiteY81" fmla="*/ 511969 h 1200150"/>
              <a:gd name="connsiteX82" fmla="*/ 850106 w 1226344"/>
              <a:gd name="connsiteY82" fmla="*/ 492919 h 1200150"/>
              <a:gd name="connsiteX83" fmla="*/ 828675 w 1226344"/>
              <a:gd name="connsiteY83" fmla="*/ 476250 h 1200150"/>
              <a:gd name="connsiteX84" fmla="*/ 795337 w 1226344"/>
              <a:gd name="connsiteY84" fmla="*/ 478632 h 1200150"/>
              <a:gd name="connsiteX85" fmla="*/ 773906 w 1226344"/>
              <a:gd name="connsiteY85" fmla="*/ 471488 h 1200150"/>
              <a:gd name="connsiteX86" fmla="*/ 728662 w 1226344"/>
              <a:gd name="connsiteY86" fmla="*/ 428625 h 1200150"/>
              <a:gd name="connsiteX87" fmla="*/ 700087 w 1226344"/>
              <a:gd name="connsiteY87" fmla="*/ 421482 h 1200150"/>
              <a:gd name="connsiteX88" fmla="*/ 666750 w 1226344"/>
              <a:gd name="connsiteY88" fmla="*/ 383382 h 1200150"/>
              <a:gd name="connsiteX89" fmla="*/ 626269 w 1226344"/>
              <a:gd name="connsiteY89" fmla="*/ 369094 h 1200150"/>
              <a:gd name="connsiteX90" fmla="*/ 585787 w 1226344"/>
              <a:gd name="connsiteY90" fmla="*/ 335757 h 1200150"/>
              <a:gd name="connsiteX91" fmla="*/ 564356 w 1226344"/>
              <a:gd name="connsiteY91" fmla="*/ 311944 h 1200150"/>
              <a:gd name="connsiteX92" fmla="*/ 550069 w 1226344"/>
              <a:gd name="connsiteY92" fmla="*/ 330994 h 1200150"/>
              <a:gd name="connsiteX93" fmla="*/ 478631 w 1226344"/>
              <a:gd name="connsiteY93" fmla="*/ 328613 h 1200150"/>
              <a:gd name="connsiteX94" fmla="*/ 330994 w 1226344"/>
              <a:gd name="connsiteY94" fmla="*/ 230982 h 1200150"/>
              <a:gd name="connsiteX95" fmla="*/ 259556 w 1226344"/>
              <a:gd name="connsiteY95" fmla="*/ 254794 h 1200150"/>
              <a:gd name="connsiteX96" fmla="*/ 221456 w 1226344"/>
              <a:gd name="connsiteY96" fmla="*/ 245269 h 1200150"/>
              <a:gd name="connsiteX97" fmla="*/ 238125 w 1226344"/>
              <a:gd name="connsiteY97" fmla="*/ 150019 h 1200150"/>
              <a:gd name="connsiteX98" fmla="*/ 228600 w 1226344"/>
              <a:gd name="connsiteY98" fmla="*/ 95250 h 1200150"/>
              <a:gd name="connsiteX99" fmla="*/ 197644 w 1226344"/>
              <a:gd name="connsiteY99" fmla="*/ 78582 h 1200150"/>
              <a:gd name="connsiteX100" fmla="*/ 145256 w 1226344"/>
              <a:gd name="connsiteY100" fmla="*/ 0 h 1200150"/>
              <a:gd name="connsiteX101" fmla="*/ 88106 w 1226344"/>
              <a:gd name="connsiteY101" fmla="*/ 30957 h 1200150"/>
              <a:gd name="connsiteX102" fmla="*/ 83344 w 1226344"/>
              <a:gd name="connsiteY102" fmla="*/ 54769 h 1200150"/>
              <a:gd name="connsiteX103" fmla="*/ 90487 w 1226344"/>
              <a:gd name="connsiteY103" fmla="*/ 100013 h 1200150"/>
              <a:gd name="connsiteX104" fmla="*/ 71437 w 1226344"/>
              <a:gd name="connsiteY104" fmla="*/ 135732 h 1200150"/>
              <a:gd name="connsiteX105" fmla="*/ 66675 w 1226344"/>
              <a:gd name="connsiteY105" fmla="*/ 145257 h 1200150"/>
              <a:gd name="connsiteX106" fmla="*/ 97631 w 1226344"/>
              <a:gd name="connsiteY106" fmla="*/ 185738 h 1200150"/>
              <a:gd name="connsiteX107" fmla="*/ 83344 w 1226344"/>
              <a:gd name="connsiteY107" fmla="*/ 223838 h 1200150"/>
              <a:gd name="connsiteX108" fmla="*/ 59531 w 1226344"/>
              <a:gd name="connsiteY108" fmla="*/ 240507 h 1200150"/>
              <a:gd name="connsiteX109" fmla="*/ 69056 w 1226344"/>
              <a:gd name="connsiteY109" fmla="*/ 309563 h 1200150"/>
              <a:gd name="connsiteX110" fmla="*/ 92869 w 1226344"/>
              <a:gd name="connsiteY110" fmla="*/ 321469 h 1200150"/>
              <a:gd name="connsiteX111" fmla="*/ 85725 w 1226344"/>
              <a:gd name="connsiteY111" fmla="*/ 369094 h 1200150"/>
              <a:gd name="connsiteX112" fmla="*/ 42862 w 1226344"/>
              <a:gd name="connsiteY112" fmla="*/ 421482 h 1200150"/>
              <a:gd name="connsiteX113" fmla="*/ 0 w 1226344"/>
              <a:gd name="connsiteY113" fmla="*/ 452438 h 1200150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02506 w 1226344"/>
              <a:gd name="connsiteY56" fmla="*/ 1173956 h 1200150"/>
              <a:gd name="connsiteX57" fmla="*/ 1042987 w 1226344"/>
              <a:gd name="connsiteY57" fmla="*/ 1150144 h 1200150"/>
              <a:gd name="connsiteX58" fmla="*/ 1071562 w 1226344"/>
              <a:gd name="connsiteY58" fmla="*/ 1069182 h 1200150"/>
              <a:gd name="connsiteX59" fmla="*/ 1062037 w 1226344"/>
              <a:gd name="connsiteY59" fmla="*/ 1045369 h 1200150"/>
              <a:gd name="connsiteX60" fmla="*/ 1059656 w 1226344"/>
              <a:gd name="connsiteY60" fmla="*/ 1012032 h 1200150"/>
              <a:gd name="connsiteX61" fmla="*/ 1066800 w 1226344"/>
              <a:gd name="connsiteY61" fmla="*/ 992982 h 1200150"/>
              <a:gd name="connsiteX62" fmla="*/ 1083469 w 1226344"/>
              <a:gd name="connsiteY62" fmla="*/ 973932 h 1200150"/>
              <a:gd name="connsiteX63" fmla="*/ 1107281 w 1226344"/>
              <a:gd name="connsiteY63" fmla="*/ 964407 h 1200150"/>
              <a:gd name="connsiteX64" fmla="*/ 1133475 w 1226344"/>
              <a:gd name="connsiteY64" fmla="*/ 921544 h 1200150"/>
              <a:gd name="connsiteX65" fmla="*/ 1150144 w 1226344"/>
              <a:gd name="connsiteY65" fmla="*/ 921544 h 1200150"/>
              <a:gd name="connsiteX66" fmla="*/ 1197769 w 1226344"/>
              <a:gd name="connsiteY66" fmla="*/ 940594 h 1200150"/>
              <a:gd name="connsiteX67" fmla="*/ 1226344 w 1226344"/>
              <a:gd name="connsiteY67" fmla="*/ 904875 h 1200150"/>
              <a:gd name="connsiteX68" fmla="*/ 1195387 w 1226344"/>
              <a:gd name="connsiteY68" fmla="*/ 852488 h 1200150"/>
              <a:gd name="connsiteX69" fmla="*/ 1159669 w 1226344"/>
              <a:gd name="connsiteY69" fmla="*/ 804863 h 1200150"/>
              <a:gd name="connsiteX70" fmla="*/ 1162050 w 1226344"/>
              <a:gd name="connsiteY70" fmla="*/ 762000 h 1200150"/>
              <a:gd name="connsiteX71" fmla="*/ 1216819 w 1226344"/>
              <a:gd name="connsiteY71" fmla="*/ 702469 h 1200150"/>
              <a:gd name="connsiteX72" fmla="*/ 1219200 w 1226344"/>
              <a:gd name="connsiteY72" fmla="*/ 676275 h 1200150"/>
              <a:gd name="connsiteX73" fmla="*/ 1181100 w 1226344"/>
              <a:gd name="connsiteY73" fmla="*/ 661988 h 1200150"/>
              <a:gd name="connsiteX74" fmla="*/ 1150144 w 1226344"/>
              <a:gd name="connsiteY74" fmla="*/ 635794 h 1200150"/>
              <a:gd name="connsiteX75" fmla="*/ 1133475 w 1226344"/>
              <a:gd name="connsiteY75" fmla="*/ 602457 h 1200150"/>
              <a:gd name="connsiteX76" fmla="*/ 1083469 w 1226344"/>
              <a:gd name="connsiteY76" fmla="*/ 604838 h 1200150"/>
              <a:gd name="connsiteX77" fmla="*/ 1033462 w 1226344"/>
              <a:gd name="connsiteY77" fmla="*/ 604838 h 1200150"/>
              <a:gd name="connsiteX78" fmla="*/ 1014412 w 1226344"/>
              <a:gd name="connsiteY78" fmla="*/ 583407 h 1200150"/>
              <a:gd name="connsiteX79" fmla="*/ 950119 w 1226344"/>
              <a:gd name="connsiteY79" fmla="*/ 578644 h 1200150"/>
              <a:gd name="connsiteX80" fmla="*/ 933450 w 1226344"/>
              <a:gd name="connsiteY80" fmla="*/ 561975 h 1200150"/>
              <a:gd name="connsiteX81" fmla="*/ 933450 w 1226344"/>
              <a:gd name="connsiteY81" fmla="*/ 547688 h 1200150"/>
              <a:gd name="connsiteX82" fmla="*/ 859631 w 1226344"/>
              <a:gd name="connsiteY82" fmla="*/ 511969 h 1200150"/>
              <a:gd name="connsiteX83" fmla="*/ 850106 w 1226344"/>
              <a:gd name="connsiteY83" fmla="*/ 492919 h 1200150"/>
              <a:gd name="connsiteX84" fmla="*/ 828675 w 1226344"/>
              <a:gd name="connsiteY84" fmla="*/ 476250 h 1200150"/>
              <a:gd name="connsiteX85" fmla="*/ 795337 w 1226344"/>
              <a:gd name="connsiteY85" fmla="*/ 478632 h 1200150"/>
              <a:gd name="connsiteX86" fmla="*/ 773906 w 1226344"/>
              <a:gd name="connsiteY86" fmla="*/ 471488 h 1200150"/>
              <a:gd name="connsiteX87" fmla="*/ 728662 w 1226344"/>
              <a:gd name="connsiteY87" fmla="*/ 428625 h 1200150"/>
              <a:gd name="connsiteX88" fmla="*/ 700087 w 1226344"/>
              <a:gd name="connsiteY88" fmla="*/ 421482 h 1200150"/>
              <a:gd name="connsiteX89" fmla="*/ 666750 w 1226344"/>
              <a:gd name="connsiteY89" fmla="*/ 383382 h 1200150"/>
              <a:gd name="connsiteX90" fmla="*/ 626269 w 1226344"/>
              <a:gd name="connsiteY90" fmla="*/ 369094 h 1200150"/>
              <a:gd name="connsiteX91" fmla="*/ 585787 w 1226344"/>
              <a:gd name="connsiteY91" fmla="*/ 335757 h 1200150"/>
              <a:gd name="connsiteX92" fmla="*/ 564356 w 1226344"/>
              <a:gd name="connsiteY92" fmla="*/ 311944 h 1200150"/>
              <a:gd name="connsiteX93" fmla="*/ 550069 w 1226344"/>
              <a:gd name="connsiteY93" fmla="*/ 330994 h 1200150"/>
              <a:gd name="connsiteX94" fmla="*/ 478631 w 1226344"/>
              <a:gd name="connsiteY94" fmla="*/ 328613 h 1200150"/>
              <a:gd name="connsiteX95" fmla="*/ 330994 w 1226344"/>
              <a:gd name="connsiteY95" fmla="*/ 230982 h 1200150"/>
              <a:gd name="connsiteX96" fmla="*/ 259556 w 1226344"/>
              <a:gd name="connsiteY96" fmla="*/ 254794 h 1200150"/>
              <a:gd name="connsiteX97" fmla="*/ 221456 w 1226344"/>
              <a:gd name="connsiteY97" fmla="*/ 245269 h 1200150"/>
              <a:gd name="connsiteX98" fmla="*/ 238125 w 1226344"/>
              <a:gd name="connsiteY98" fmla="*/ 150019 h 1200150"/>
              <a:gd name="connsiteX99" fmla="*/ 228600 w 1226344"/>
              <a:gd name="connsiteY99" fmla="*/ 95250 h 1200150"/>
              <a:gd name="connsiteX100" fmla="*/ 197644 w 1226344"/>
              <a:gd name="connsiteY100" fmla="*/ 78582 h 1200150"/>
              <a:gd name="connsiteX101" fmla="*/ 145256 w 1226344"/>
              <a:gd name="connsiteY101" fmla="*/ 0 h 1200150"/>
              <a:gd name="connsiteX102" fmla="*/ 88106 w 1226344"/>
              <a:gd name="connsiteY102" fmla="*/ 30957 h 1200150"/>
              <a:gd name="connsiteX103" fmla="*/ 83344 w 1226344"/>
              <a:gd name="connsiteY103" fmla="*/ 54769 h 1200150"/>
              <a:gd name="connsiteX104" fmla="*/ 90487 w 1226344"/>
              <a:gd name="connsiteY104" fmla="*/ 100013 h 1200150"/>
              <a:gd name="connsiteX105" fmla="*/ 71437 w 1226344"/>
              <a:gd name="connsiteY105" fmla="*/ 135732 h 1200150"/>
              <a:gd name="connsiteX106" fmla="*/ 66675 w 1226344"/>
              <a:gd name="connsiteY106" fmla="*/ 145257 h 1200150"/>
              <a:gd name="connsiteX107" fmla="*/ 97631 w 1226344"/>
              <a:gd name="connsiteY107" fmla="*/ 185738 h 1200150"/>
              <a:gd name="connsiteX108" fmla="*/ 83344 w 1226344"/>
              <a:gd name="connsiteY108" fmla="*/ 223838 h 1200150"/>
              <a:gd name="connsiteX109" fmla="*/ 59531 w 1226344"/>
              <a:gd name="connsiteY109" fmla="*/ 240507 h 1200150"/>
              <a:gd name="connsiteX110" fmla="*/ 69056 w 1226344"/>
              <a:gd name="connsiteY110" fmla="*/ 309563 h 1200150"/>
              <a:gd name="connsiteX111" fmla="*/ 92869 w 1226344"/>
              <a:gd name="connsiteY111" fmla="*/ 321469 h 1200150"/>
              <a:gd name="connsiteX112" fmla="*/ 85725 w 1226344"/>
              <a:gd name="connsiteY112" fmla="*/ 369094 h 1200150"/>
              <a:gd name="connsiteX113" fmla="*/ 42862 w 1226344"/>
              <a:gd name="connsiteY113" fmla="*/ 421482 h 1200150"/>
              <a:gd name="connsiteX114" fmla="*/ 0 w 1226344"/>
              <a:gd name="connsiteY114" fmla="*/ 452438 h 1200150"/>
              <a:gd name="connsiteX0" fmla="*/ 0 w 1226344"/>
              <a:gd name="connsiteY0" fmla="*/ 452438 h 1202531"/>
              <a:gd name="connsiteX1" fmla="*/ 28575 w 1226344"/>
              <a:gd name="connsiteY1" fmla="*/ 526257 h 1202531"/>
              <a:gd name="connsiteX2" fmla="*/ 73819 w 1226344"/>
              <a:gd name="connsiteY2" fmla="*/ 564357 h 1202531"/>
              <a:gd name="connsiteX3" fmla="*/ 109537 w 1226344"/>
              <a:gd name="connsiteY3" fmla="*/ 657225 h 1202531"/>
              <a:gd name="connsiteX4" fmla="*/ 128587 w 1226344"/>
              <a:gd name="connsiteY4" fmla="*/ 685800 h 1202531"/>
              <a:gd name="connsiteX5" fmla="*/ 142875 w 1226344"/>
              <a:gd name="connsiteY5" fmla="*/ 666750 h 1202531"/>
              <a:gd name="connsiteX6" fmla="*/ 142875 w 1226344"/>
              <a:gd name="connsiteY6" fmla="*/ 633413 h 1202531"/>
              <a:gd name="connsiteX7" fmla="*/ 180975 w 1226344"/>
              <a:gd name="connsiteY7" fmla="*/ 666750 h 1202531"/>
              <a:gd name="connsiteX8" fmla="*/ 240506 w 1226344"/>
              <a:gd name="connsiteY8" fmla="*/ 673894 h 1202531"/>
              <a:gd name="connsiteX9" fmla="*/ 271462 w 1226344"/>
              <a:gd name="connsiteY9" fmla="*/ 702469 h 1202531"/>
              <a:gd name="connsiteX10" fmla="*/ 326231 w 1226344"/>
              <a:gd name="connsiteY10" fmla="*/ 721519 h 1202531"/>
              <a:gd name="connsiteX11" fmla="*/ 338137 w 1226344"/>
              <a:gd name="connsiteY11" fmla="*/ 762000 h 1202531"/>
              <a:gd name="connsiteX12" fmla="*/ 321469 w 1226344"/>
              <a:gd name="connsiteY12" fmla="*/ 781050 h 1202531"/>
              <a:gd name="connsiteX13" fmla="*/ 311944 w 1226344"/>
              <a:gd name="connsiteY13" fmla="*/ 807244 h 1202531"/>
              <a:gd name="connsiteX14" fmla="*/ 266700 w 1226344"/>
              <a:gd name="connsiteY14" fmla="*/ 826294 h 1202531"/>
              <a:gd name="connsiteX15" fmla="*/ 219075 w 1226344"/>
              <a:gd name="connsiteY15" fmla="*/ 900113 h 1202531"/>
              <a:gd name="connsiteX16" fmla="*/ 204787 w 1226344"/>
              <a:gd name="connsiteY16" fmla="*/ 909638 h 1202531"/>
              <a:gd name="connsiteX17" fmla="*/ 192881 w 1226344"/>
              <a:gd name="connsiteY17" fmla="*/ 973932 h 1202531"/>
              <a:gd name="connsiteX18" fmla="*/ 152400 w 1226344"/>
              <a:gd name="connsiteY18" fmla="*/ 1042988 h 1202531"/>
              <a:gd name="connsiteX19" fmla="*/ 157162 w 1226344"/>
              <a:gd name="connsiteY19" fmla="*/ 1071563 h 1202531"/>
              <a:gd name="connsiteX20" fmla="*/ 204787 w 1226344"/>
              <a:gd name="connsiteY20" fmla="*/ 1083469 h 1202531"/>
              <a:gd name="connsiteX21" fmla="*/ 233362 w 1226344"/>
              <a:gd name="connsiteY21" fmla="*/ 1133475 h 1202531"/>
              <a:gd name="connsiteX22" fmla="*/ 247650 w 1226344"/>
              <a:gd name="connsiteY22" fmla="*/ 1133475 h 1202531"/>
              <a:gd name="connsiteX23" fmla="*/ 266700 w 1226344"/>
              <a:gd name="connsiteY23" fmla="*/ 1102519 h 1202531"/>
              <a:gd name="connsiteX24" fmla="*/ 257175 w 1226344"/>
              <a:gd name="connsiteY24" fmla="*/ 1081088 h 1202531"/>
              <a:gd name="connsiteX25" fmla="*/ 230981 w 1226344"/>
              <a:gd name="connsiteY25" fmla="*/ 1076325 h 1202531"/>
              <a:gd name="connsiteX26" fmla="*/ 230981 w 1226344"/>
              <a:gd name="connsiteY26" fmla="*/ 1052513 h 1202531"/>
              <a:gd name="connsiteX27" fmla="*/ 228600 w 1226344"/>
              <a:gd name="connsiteY27" fmla="*/ 1009650 h 1202531"/>
              <a:gd name="connsiteX28" fmla="*/ 216694 w 1226344"/>
              <a:gd name="connsiteY28" fmla="*/ 976313 h 1202531"/>
              <a:gd name="connsiteX29" fmla="*/ 223837 w 1226344"/>
              <a:gd name="connsiteY29" fmla="*/ 940594 h 1202531"/>
              <a:gd name="connsiteX30" fmla="*/ 266700 w 1226344"/>
              <a:gd name="connsiteY30" fmla="*/ 900113 h 1202531"/>
              <a:gd name="connsiteX31" fmla="*/ 278606 w 1226344"/>
              <a:gd name="connsiteY31" fmla="*/ 897732 h 1202531"/>
              <a:gd name="connsiteX32" fmla="*/ 290512 w 1226344"/>
              <a:gd name="connsiteY32" fmla="*/ 938213 h 1202531"/>
              <a:gd name="connsiteX33" fmla="*/ 302419 w 1226344"/>
              <a:gd name="connsiteY33" fmla="*/ 938213 h 1202531"/>
              <a:gd name="connsiteX34" fmla="*/ 321469 w 1226344"/>
              <a:gd name="connsiteY34" fmla="*/ 962025 h 1202531"/>
              <a:gd name="connsiteX35" fmla="*/ 338137 w 1226344"/>
              <a:gd name="connsiteY35" fmla="*/ 957263 h 1202531"/>
              <a:gd name="connsiteX36" fmla="*/ 359569 w 1226344"/>
              <a:gd name="connsiteY36" fmla="*/ 942975 h 1202531"/>
              <a:gd name="connsiteX37" fmla="*/ 483394 w 1226344"/>
              <a:gd name="connsiteY37" fmla="*/ 954882 h 1202531"/>
              <a:gd name="connsiteX38" fmla="*/ 516731 w 1226344"/>
              <a:gd name="connsiteY38" fmla="*/ 947738 h 1202531"/>
              <a:gd name="connsiteX39" fmla="*/ 545306 w 1226344"/>
              <a:gd name="connsiteY39" fmla="*/ 964407 h 1202531"/>
              <a:gd name="connsiteX40" fmla="*/ 561975 w 1226344"/>
              <a:gd name="connsiteY40" fmla="*/ 978694 h 1202531"/>
              <a:gd name="connsiteX41" fmla="*/ 604837 w 1226344"/>
              <a:gd name="connsiteY41" fmla="*/ 981075 h 1202531"/>
              <a:gd name="connsiteX42" fmla="*/ 640556 w 1226344"/>
              <a:gd name="connsiteY42" fmla="*/ 1021557 h 1202531"/>
              <a:gd name="connsiteX43" fmla="*/ 659606 w 1226344"/>
              <a:gd name="connsiteY43" fmla="*/ 1019175 h 1202531"/>
              <a:gd name="connsiteX44" fmla="*/ 702469 w 1226344"/>
              <a:gd name="connsiteY44" fmla="*/ 976313 h 1202531"/>
              <a:gd name="connsiteX45" fmla="*/ 735806 w 1226344"/>
              <a:gd name="connsiteY45" fmla="*/ 1000125 h 1202531"/>
              <a:gd name="connsiteX46" fmla="*/ 752475 w 1226344"/>
              <a:gd name="connsiteY46" fmla="*/ 1023938 h 1202531"/>
              <a:gd name="connsiteX47" fmla="*/ 785812 w 1226344"/>
              <a:gd name="connsiteY47" fmla="*/ 1021557 h 1202531"/>
              <a:gd name="connsiteX48" fmla="*/ 819150 w 1226344"/>
              <a:gd name="connsiteY48" fmla="*/ 1042988 h 1202531"/>
              <a:gd name="connsiteX49" fmla="*/ 823912 w 1226344"/>
              <a:gd name="connsiteY49" fmla="*/ 1064419 h 1202531"/>
              <a:gd name="connsiteX50" fmla="*/ 842962 w 1226344"/>
              <a:gd name="connsiteY50" fmla="*/ 1066800 h 1202531"/>
              <a:gd name="connsiteX51" fmla="*/ 904875 w 1226344"/>
              <a:gd name="connsiteY51" fmla="*/ 1073944 h 1202531"/>
              <a:gd name="connsiteX52" fmla="*/ 933450 w 1226344"/>
              <a:gd name="connsiteY52" fmla="*/ 1112044 h 1202531"/>
              <a:gd name="connsiteX53" fmla="*/ 938212 w 1226344"/>
              <a:gd name="connsiteY53" fmla="*/ 1140619 h 1202531"/>
              <a:gd name="connsiteX54" fmla="*/ 940594 w 1226344"/>
              <a:gd name="connsiteY54" fmla="*/ 1152525 h 1202531"/>
              <a:gd name="connsiteX55" fmla="*/ 954882 w 1226344"/>
              <a:gd name="connsiteY55" fmla="*/ 1200150 h 1202531"/>
              <a:gd name="connsiteX56" fmla="*/ 990599 w 1226344"/>
              <a:gd name="connsiteY56" fmla="*/ 1202531 h 1202531"/>
              <a:gd name="connsiteX57" fmla="*/ 1042987 w 1226344"/>
              <a:gd name="connsiteY57" fmla="*/ 1150144 h 1202531"/>
              <a:gd name="connsiteX58" fmla="*/ 1071562 w 1226344"/>
              <a:gd name="connsiteY58" fmla="*/ 1069182 h 1202531"/>
              <a:gd name="connsiteX59" fmla="*/ 1062037 w 1226344"/>
              <a:gd name="connsiteY59" fmla="*/ 1045369 h 1202531"/>
              <a:gd name="connsiteX60" fmla="*/ 1059656 w 1226344"/>
              <a:gd name="connsiteY60" fmla="*/ 1012032 h 1202531"/>
              <a:gd name="connsiteX61" fmla="*/ 1066800 w 1226344"/>
              <a:gd name="connsiteY61" fmla="*/ 992982 h 1202531"/>
              <a:gd name="connsiteX62" fmla="*/ 1083469 w 1226344"/>
              <a:gd name="connsiteY62" fmla="*/ 973932 h 1202531"/>
              <a:gd name="connsiteX63" fmla="*/ 1107281 w 1226344"/>
              <a:gd name="connsiteY63" fmla="*/ 964407 h 1202531"/>
              <a:gd name="connsiteX64" fmla="*/ 1133475 w 1226344"/>
              <a:gd name="connsiteY64" fmla="*/ 921544 h 1202531"/>
              <a:gd name="connsiteX65" fmla="*/ 1150144 w 1226344"/>
              <a:gd name="connsiteY65" fmla="*/ 921544 h 1202531"/>
              <a:gd name="connsiteX66" fmla="*/ 1197769 w 1226344"/>
              <a:gd name="connsiteY66" fmla="*/ 940594 h 1202531"/>
              <a:gd name="connsiteX67" fmla="*/ 1226344 w 1226344"/>
              <a:gd name="connsiteY67" fmla="*/ 904875 h 1202531"/>
              <a:gd name="connsiteX68" fmla="*/ 1195387 w 1226344"/>
              <a:gd name="connsiteY68" fmla="*/ 852488 h 1202531"/>
              <a:gd name="connsiteX69" fmla="*/ 1159669 w 1226344"/>
              <a:gd name="connsiteY69" fmla="*/ 804863 h 1202531"/>
              <a:gd name="connsiteX70" fmla="*/ 1162050 w 1226344"/>
              <a:gd name="connsiteY70" fmla="*/ 762000 h 1202531"/>
              <a:gd name="connsiteX71" fmla="*/ 1216819 w 1226344"/>
              <a:gd name="connsiteY71" fmla="*/ 702469 h 1202531"/>
              <a:gd name="connsiteX72" fmla="*/ 1219200 w 1226344"/>
              <a:gd name="connsiteY72" fmla="*/ 676275 h 1202531"/>
              <a:gd name="connsiteX73" fmla="*/ 1181100 w 1226344"/>
              <a:gd name="connsiteY73" fmla="*/ 661988 h 1202531"/>
              <a:gd name="connsiteX74" fmla="*/ 1150144 w 1226344"/>
              <a:gd name="connsiteY74" fmla="*/ 635794 h 1202531"/>
              <a:gd name="connsiteX75" fmla="*/ 1133475 w 1226344"/>
              <a:gd name="connsiteY75" fmla="*/ 602457 h 1202531"/>
              <a:gd name="connsiteX76" fmla="*/ 1083469 w 1226344"/>
              <a:gd name="connsiteY76" fmla="*/ 604838 h 1202531"/>
              <a:gd name="connsiteX77" fmla="*/ 1033462 w 1226344"/>
              <a:gd name="connsiteY77" fmla="*/ 604838 h 1202531"/>
              <a:gd name="connsiteX78" fmla="*/ 1014412 w 1226344"/>
              <a:gd name="connsiteY78" fmla="*/ 583407 h 1202531"/>
              <a:gd name="connsiteX79" fmla="*/ 950119 w 1226344"/>
              <a:gd name="connsiteY79" fmla="*/ 578644 h 1202531"/>
              <a:gd name="connsiteX80" fmla="*/ 933450 w 1226344"/>
              <a:gd name="connsiteY80" fmla="*/ 561975 h 1202531"/>
              <a:gd name="connsiteX81" fmla="*/ 933450 w 1226344"/>
              <a:gd name="connsiteY81" fmla="*/ 547688 h 1202531"/>
              <a:gd name="connsiteX82" fmla="*/ 859631 w 1226344"/>
              <a:gd name="connsiteY82" fmla="*/ 511969 h 1202531"/>
              <a:gd name="connsiteX83" fmla="*/ 850106 w 1226344"/>
              <a:gd name="connsiteY83" fmla="*/ 492919 h 1202531"/>
              <a:gd name="connsiteX84" fmla="*/ 828675 w 1226344"/>
              <a:gd name="connsiteY84" fmla="*/ 476250 h 1202531"/>
              <a:gd name="connsiteX85" fmla="*/ 795337 w 1226344"/>
              <a:gd name="connsiteY85" fmla="*/ 478632 h 1202531"/>
              <a:gd name="connsiteX86" fmla="*/ 773906 w 1226344"/>
              <a:gd name="connsiteY86" fmla="*/ 471488 h 1202531"/>
              <a:gd name="connsiteX87" fmla="*/ 728662 w 1226344"/>
              <a:gd name="connsiteY87" fmla="*/ 428625 h 1202531"/>
              <a:gd name="connsiteX88" fmla="*/ 700087 w 1226344"/>
              <a:gd name="connsiteY88" fmla="*/ 421482 h 1202531"/>
              <a:gd name="connsiteX89" fmla="*/ 666750 w 1226344"/>
              <a:gd name="connsiteY89" fmla="*/ 383382 h 1202531"/>
              <a:gd name="connsiteX90" fmla="*/ 626269 w 1226344"/>
              <a:gd name="connsiteY90" fmla="*/ 369094 h 1202531"/>
              <a:gd name="connsiteX91" fmla="*/ 585787 w 1226344"/>
              <a:gd name="connsiteY91" fmla="*/ 335757 h 1202531"/>
              <a:gd name="connsiteX92" fmla="*/ 564356 w 1226344"/>
              <a:gd name="connsiteY92" fmla="*/ 311944 h 1202531"/>
              <a:gd name="connsiteX93" fmla="*/ 550069 w 1226344"/>
              <a:gd name="connsiteY93" fmla="*/ 330994 h 1202531"/>
              <a:gd name="connsiteX94" fmla="*/ 478631 w 1226344"/>
              <a:gd name="connsiteY94" fmla="*/ 328613 h 1202531"/>
              <a:gd name="connsiteX95" fmla="*/ 330994 w 1226344"/>
              <a:gd name="connsiteY95" fmla="*/ 230982 h 1202531"/>
              <a:gd name="connsiteX96" fmla="*/ 259556 w 1226344"/>
              <a:gd name="connsiteY96" fmla="*/ 254794 h 1202531"/>
              <a:gd name="connsiteX97" fmla="*/ 221456 w 1226344"/>
              <a:gd name="connsiteY97" fmla="*/ 245269 h 1202531"/>
              <a:gd name="connsiteX98" fmla="*/ 238125 w 1226344"/>
              <a:gd name="connsiteY98" fmla="*/ 150019 h 1202531"/>
              <a:gd name="connsiteX99" fmla="*/ 228600 w 1226344"/>
              <a:gd name="connsiteY99" fmla="*/ 95250 h 1202531"/>
              <a:gd name="connsiteX100" fmla="*/ 197644 w 1226344"/>
              <a:gd name="connsiteY100" fmla="*/ 78582 h 1202531"/>
              <a:gd name="connsiteX101" fmla="*/ 145256 w 1226344"/>
              <a:gd name="connsiteY101" fmla="*/ 0 h 1202531"/>
              <a:gd name="connsiteX102" fmla="*/ 88106 w 1226344"/>
              <a:gd name="connsiteY102" fmla="*/ 30957 h 1202531"/>
              <a:gd name="connsiteX103" fmla="*/ 83344 w 1226344"/>
              <a:gd name="connsiteY103" fmla="*/ 54769 h 1202531"/>
              <a:gd name="connsiteX104" fmla="*/ 90487 w 1226344"/>
              <a:gd name="connsiteY104" fmla="*/ 100013 h 1202531"/>
              <a:gd name="connsiteX105" fmla="*/ 71437 w 1226344"/>
              <a:gd name="connsiteY105" fmla="*/ 135732 h 1202531"/>
              <a:gd name="connsiteX106" fmla="*/ 66675 w 1226344"/>
              <a:gd name="connsiteY106" fmla="*/ 145257 h 1202531"/>
              <a:gd name="connsiteX107" fmla="*/ 97631 w 1226344"/>
              <a:gd name="connsiteY107" fmla="*/ 185738 h 1202531"/>
              <a:gd name="connsiteX108" fmla="*/ 83344 w 1226344"/>
              <a:gd name="connsiteY108" fmla="*/ 223838 h 1202531"/>
              <a:gd name="connsiteX109" fmla="*/ 59531 w 1226344"/>
              <a:gd name="connsiteY109" fmla="*/ 240507 h 1202531"/>
              <a:gd name="connsiteX110" fmla="*/ 69056 w 1226344"/>
              <a:gd name="connsiteY110" fmla="*/ 309563 h 1202531"/>
              <a:gd name="connsiteX111" fmla="*/ 92869 w 1226344"/>
              <a:gd name="connsiteY111" fmla="*/ 321469 h 1202531"/>
              <a:gd name="connsiteX112" fmla="*/ 85725 w 1226344"/>
              <a:gd name="connsiteY112" fmla="*/ 369094 h 1202531"/>
              <a:gd name="connsiteX113" fmla="*/ 42862 w 1226344"/>
              <a:gd name="connsiteY113" fmla="*/ 421482 h 1202531"/>
              <a:gd name="connsiteX114" fmla="*/ 0 w 1226344"/>
              <a:gd name="connsiteY114" fmla="*/ 45243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226344" h="1202531">
                <a:moveTo>
                  <a:pt x="0" y="452438"/>
                </a:moveTo>
                <a:lnTo>
                  <a:pt x="28575" y="526257"/>
                </a:lnTo>
                <a:lnTo>
                  <a:pt x="73819" y="564357"/>
                </a:lnTo>
                <a:lnTo>
                  <a:pt x="109537" y="657225"/>
                </a:lnTo>
                <a:lnTo>
                  <a:pt x="128587" y="685800"/>
                </a:lnTo>
                <a:lnTo>
                  <a:pt x="142875" y="666750"/>
                </a:lnTo>
                <a:lnTo>
                  <a:pt x="142875" y="633413"/>
                </a:lnTo>
                <a:lnTo>
                  <a:pt x="180975" y="666750"/>
                </a:lnTo>
                <a:lnTo>
                  <a:pt x="240506" y="673894"/>
                </a:lnTo>
                <a:lnTo>
                  <a:pt x="271462" y="702469"/>
                </a:lnTo>
                <a:lnTo>
                  <a:pt x="326231" y="721519"/>
                </a:lnTo>
                <a:lnTo>
                  <a:pt x="338137" y="762000"/>
                </a:lnTo>
                <a:lnTo>
                  <a:pt x="321469" y="781050"/>
                </a:lnTo>
                <a:lnTo>
                  <a:pt x="311944" y="807244"/>
                </a:lnTo>
                <a:lnTo>
                  <a:pt x="266700" y="826294"/>
                </a:lnTo>
                <a:lnTo>
                  <a:pt x="219075" y="900113"/>
                </a:lnTo>
                <a:lnTo>
                  <a:pt x="204787" y="909638"/>
                </a:lnTo>
                <a:lnTo>
                  <a:pt x="192881" y="973932"/>
                </a:lnTo>
                <a:lnTo>
                  <a:pt x="152400" y="1042988"/>
                </a:lnTo>
                <a:lnTo>
                  <a:pt x="157162" y="1071563"/>
                </a:lnTo>
                <a:lnTo>
                  <a:pt x="204787" y="1083469"/>
                </a:lnTo>
                <a:lnTo>
                  <a:pt x="233362" y="1133475"/>
                </a:lnTo>
                <a:lnTo>
                  <a:pt x="247650" y="1133475"/>
                </a:lnTo>
                <a:lnTo>
                  <a:pt x="266700" y="1102519"/>
                </a:lnTo>
                <a:lnTo>
                  <a:pt x="257175" y="1081088"/>
                </a:lnTo>
                <a:lnTo>
                  <a:pt x="230981" y="1076325"/>
                </a:lnTo>
                <a:lnTo>
                  <a:pt x="230981" y="1052513"/>
                </a:lnTo>
                <a:lnTo>
                  <a:pt x="228600" y="1009650"/>
                </a:lnTo>
                <a:lnTo>
                  <a:pt x="216694" y="976313"/>
                </a:lnTo>
                <a:lnTo>
                  <a:pt x="223837" y="940594"/>
                </a:lnTo>
                <a:lnTo>
                  <a:pt x="266700" y="900113"/>
                </a:lnTo>
                <a:lnTo>
                  <a:pt x="278606" y="897732"/>
                </a:lnTo>
                <a:lnTo>
                  <a:pt x="290512" y="938213"/>
                </a:lnTo>
                <a:lnTo>
                  <a:pt x="302419" y="938213"/>
                </a:lnTo>
                <a:lnTo>
                  <a:pt x="321469" y="962025"/>
                </a:lnTo>
                <a:lnTo>
                  <a:pt x="338137" y="957263"/>
                </a:lnTo>
                <a:lnTo>
                  <a:pt x="359569" y="942975"/>
                </a:lnTo>
                <a:lnTo>
                  <a:pt x="483394" y="954882"/>
                </a:lnTo>
                <a:lnTo>
                  <a:pt x="516731" y="947738"/>
                </a:lnTo>
                <a:lnTo>
                  <a:pt x="545306" y="964407"/>
                </a:lnTo>
                <a:lnTo>
                  <a:pt x="561975" y="978694"/>
                </a:lnTo>
                <a:lnTo>
                  <a:pt x="604837" y="981075"/>
                </a:lnTo>
                <a:lnTo>
                  <a:pt x="640556" y="1021557"/>
                </a:lnTo>
                <a:lnTo>
                  <a:pt x="659606" y="1019175"/>
                </a:lnTo>
                <a:lnTo>
                  <a:pt x="702469" y="976313"/>
                </a:lnTo>
                <a:lnTo>
                  <a:pt x="735806" y="1000125"/>
                </a:lnTo>
                <a:lnTo>
                  <a:pt x="752475" y="1023938"/>
                </a:lnTo>
                <a:lnTo>
                  <a:pt x="785812" y="1021557"/>
                </a:lnTo>
                <a:lnTo>
                  <a:pt x="819150" y="1042988"/>
                </a:lnTo>
                <a:lnTo>
                  <a:pt x="823912" y="1064419"/>
                </a:lnTo>
                <a:lnTo>
                  <a:pt x="842962" y="1066800"/>
                </a:lnTo>
                <a:lnTo>
                  <a:pt x="904875" y="1073944"/>
                </a:lnTo>
                <a:lnTo>
                  <a:pt x="933450" y="1112044"/>
                </a:lnTo>
                <a:lnTo>
                  <a:pt x="938212" y="1140619"/>
                </a:lnTo>
                <a:lnTo>
                  <a:pt x="940594" y="1152525"/>
                </a:lnTo>
                <a:lnTo>
                  <a:pt x="954882" y="1200150"/>
                </a:lnTo>
                <a:lnTo>
                  <a:pt x="990599" y="1202531"/>
                </a:lnTo>
                <a:lnTo>
                  <a:pt x="1042987" y="1150144"/>
                </a:lnTo>
                <a:lnTo>
                  <a:pt x="1071562" y="1069182"/>
                </a:lnTo>
                <a:lnTo>
                  <a:pt x="1062037" y="1045369"/>
                </a:lnTo>
                <a:lnTo>
                  <a:pt x="1059656" y="1012032"/>
                </a:lnTo>
                <a:lnTo>
                  <a:pt x="1066800" y="992982"/>
                </a:lnTo>
                <a:lnTo>
                  <a:pt x="1083469" y="973932"/>
                </a:lnTo>
                <a:lnTo>
                  <a:pt x="1107281" y="964407"/>
                </a:lnTo>
                <a:lnTo>
                  <a:pt x="1133475" y="921544"/>
                </a:lnTo>
                <a:lnTo>
                  <a:pt x="1150144" y="921544"/>
                </a:lnTo>
                <a:lnTo>
                  <a:pt x="1197769" y="940594"/>
                </a:lnTo>
                <a:lnTo>
                  <a:pt x="1226344" y="904875"/>
                </a:lnTo>
                <a:lnTo>
                  <a:pt x="1195387" y="852488"/>
                </a:lnTo>
                <a:lnTo>
                  <a:pt x="1159669" y="804863"/>
                </a:lnTo>
                <a:lnTo>
                  <a:pt x="1162050" y="762000"/>
                </a:lnTo>
                <a:lnTo>
                  <a:pt x="1216819" y="702469"/>
                </a:lnTo>
                <a:lnTo>
                  <a:pt x="1219200" y="676275"/>
                </a:lnTo>
                <a:lnTo>
                  <a:pt x="1181100" y="661988"/>
                </a:lnTo>
                <a:lnTo>
                  <a:pt x="1150144" y="635794"/>
                </a:lnTo>
                <a:lnTo>
                  <a:pt x="1133475" y="602457"/>
                </a:lnTo>
                <a:lnTo>
                  <a:pt x="1083469" y="604838"/>
                </a:lnTo>
                <a:lnTo>
                  <a:pt x="1033462" y="604838"/>
                </a:lnTo>
                <a:lnTo>
                  <a:pt x="1014412" y="583407"/>
                </a:lnTo>
                <a:lnTo>
                  <a:pt x="950119" y="578644"/>
                </a:lnTo>
                <a:lnTo>
                  <a:pt x="933450" y="561975"/>
                </a:lnTo>
                <a:lnTo>
                  <a:pt x="933450" y="547688"/>
                </a:lnTo>
                <a:lnTo>
                  <a:pt x="859631" y="511969"/>
                </a:lnTo>
                <a:lnTo>
                  <a:pt x="850106" y="492919"/>
                </a:lnTo>
                <a:lnTo>
                  <a:pt x="828675" y="476250"/>
                </a:lnTo>
                <a:lnTo>
                  <a:pt x="795337" y="478632"/>
                </a:lnTo>
                <a:lnTo>
                  <a:pt x="773906" y="471488"/>
                </a:lnTo>
                <a:lnTo>
                  <a:pt x="728662" y="428625"/>
                </a:lnTo>
                <a:lnTo>
                  <a:pt x="700087" y="421482"/>
                </a:lnTo>
                <a:lnTo>
                  <a:pt x="666750" y="383382"/>
                </a:lnTo>
                <a:lnTo>
                  <a:pt x="626269" y="369094"/>
                </a:lnTo>
                <a:lnTo>
                  <a:pt x="585787" y="335757"/>
                </a:lnTo>
                <a:lnTo>
                  <a:pt x="564356" y="311944"/>
                </a:lnTo>
                <a:lnTo>
                  <a:pt x="550069" y="330994"/>
                </a:lnTo>
                <a:lnTo>
                  <a:pt x="478631" y="328613"/>
                </a:lnTo>
                <a:lnTo>
                  <a:pt x="330994" y="230982"/>
                </a:lnTo>
                <a:lnTo>
                  <a:pt x="259556" y="254794"/>
                </a:lnTo>
                <a:lnTo>
                  <a:pt x="221456" y="245269"/>
                </a:lnTo>
                <a:lnTo>
                  <a:pt x="238125" y="150019"/>
                </a:lnTo>
                <a:lnTo>
                  <a:pt x="228600" y="95250"/>
                </a:lnTo>
                <a:lnTo>
                  <a:pt x="197644" y="78582"/>
                </a:lnTo>
                <a:lnTo>
                  <a:pt x="145256" y="0"/>
                </a:lnTo>
                <a:lnTo>
                  <a:pt x="88106" y="30957"/>
                </a:lnTo>
                <a:lnTo>
                  <a:pt x="83344" y="54769"/>
                </a:lnTo>
                <a:lnTo>
                  <a:pt x="90487" y="100013"/>
                </a:lnTo>
                <a:lnTo>
                  <a:pt x="71437" y="135732"/>
                </a:lnTo>
                <a:lnTo>
                  <a:pt x="66675" y="145257"/>
                </a:lnTo>
                <a:lnTo>
                  <a:pt x="97631" y="185738"/>
                </a:lnTo>
                <a:lnTo>
                  <a:pt x="83344" y="223838"/>
                </a:lnTo>
                <a:lnTo>
                  <a:pt x="59531" y="240507"/>
                </a:lnTo>
                <a:lnTo>
                  <a:pt x="69056" y="309563"/>
                </a:lnTo>
                <a:lnTo>
                  <a:pt x="92869" y="321469"/>
                </a:lnTo>
                <a:lnTo>
                  <a:pt x="85725" y="369094"/>
                </a:lnTo>
                <a:lnTo>
                  <a:pt x="42862" y="421482"/>
                </a:lnTo>
                <a:lnTo>
                  <a:pt x="0" y="452438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7228085" y="2397697"/>
            <a:ext cx="1377950" cy="1289050"/>
          </a:xfrm>
          <a:custGeom>
            <a:avLst/>
            <a:gdLst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814388 w 1378744"/>
              <a:gd name="connsiteY54" fmla="*/ 1138237 h 1138237"/>
              <a:gd name="connsiteX55" fmla="*/ 828675 w 1378744"/>
              <a:gd name="connsiteY55" fmla="*/ 1109662 h 1138237"/>
              <a:gd name="connsiteX56" fmla="*/ 833438 w 1378744"/>
              <a:gd name="connsiteY56" fmla="*/ 1085850 h 1138237"/>
              <a:gd name="connsiteX57" fmla="*/ 797719 w 1378744"/>
              <a:gd name="connsiteY57" fmla="*/ 1059656 h 1138237"/>
              <a:gd name="connsiteX58" fmla="*/ 790575 w 1378744"/>
              <a:gd name="connsiteY58" fmla="*/ 1038225 h 1138237"/>
              <a:gd name="connsiteX59" fmla="*/ 790575 w 1378744"/>
              <a:gd name="connsiteY59" fmla="*/ 1021556 h 1138237"/>
              <a:gd name="connsiteX60" fmla="*/ 845344 w 1378744"/>
              <a:gd name="connsiteY60" fmla="*/ 952500 h 1138237"/>
              <a:gd name="connsiteX61" fmla="*/ 845344 w 1378744"/>
              <a:gd name="connsiteY61" fmla="*/ 952500 h 1138237"/>
              <a:gd name="connsiteX62" fmla="*/ 888207 w 1378744"/>
              <a:gd name="connsiteY62" fmla="*/ 966787 h 1138237"/>
              <a:gd name="connsiteX63" fmla="*/ 907257 w 1378744"/>
              <a:gd name="connsiteY63" fmla="*/ 981075 h 1138237"/>
              <a:gd name="connsiteX64" fmla="*/ 938213 w 1378744"/>
              <a:gd name="connsiteY64" fmla="*/ 990600 h 1138237"/>
              <a:gd name="connsiteX65" fmla="*/ 964407 w 1378744"/>
              <a:gd name="connsiteY65" fmla="*/ 985837 h 1138237"/>
              <a:gd name="connsiteX66" fmla="*/ 985838 w 1378744"/>
              <a:gd name="connsiteY66" fmla="*/ 985837 h 1138237"/>
              <a:gd name="connsiteX67" fmla="*/ 995363 w 1378744"/>
              <a:gd name="connsiteY67" fmla="*/ 995362 h 1138237"/>
              <a:gd name="connsiteX68" fmla="*/ 978694 w 1378744"/>
              <a:gd name="connsiteY68" fmla="*/ 1012031 h 1138237"/>
              <a:gd name="connsiteX69" fmla="*/ 969169 w 1378744"/>
              <a:gd name="connsiteY69" fmla="*/ 1031081 h 1138237"/>
              <a:gd name="connsiteX70" fmla="*/ 954882 w 1378744"/>
              <a:gd name="connsiteY70" fmla="*/ 1054893 h 1138237"/>
              <a:gd name="connsiteX71" fmla="*/ 950119 w 1378744"/>
              <a:gd name="connsiteY71" fmla="*/ 1083468 h 1138237"/>
              <a:gd name="connsiteX72" fmla="*/ 962025 w 1378744"/>
              <a:gd name="connsiteY72" fmla="*/ 1107281 h 1138237"/>
              <a:gd name="connsiteX73" fmla="*/ 983457 w 1378744"/>
              <a:gd name="connsiteY73" fmla="*/ 1131093 h 1138237"/>
              <a:gd name="connsiteX74" fmla="*/ 1002507 w 1378744"/>
              <a:gd name="connsiteY74" fmla="*/ 1133475 h 1138237"/>
              <a:gd name="connsiteX75" fmla="*/ 1028700 w 1378744"/>
              <a:gd name="connsiteY75" fmla="*/ 1126331 h 1138237"/>
              <a:gd name="connsiteX76" fmla="*/ 1031082 w 1378744"/>
              <a:gd name="connsiteY76" fmla="*/ 1097756 h 1138237"/>
              <a:gd name="connsiteX77" fmla="*/ 1057275 w 1378744"/>
              <a:gd name="connsiteY77" fmla="*/ 1085850 h 1138237"/>
              <a:gd name="connsiteX78" fmla="*/ 1076325 w 1378744"/>
              <a:gd name="connsiteY78" fmla="*/ 1097756 h 1138237"/>
              <a:gd name="connsiteX79" fmla="*/ 1100138 w 1378744"/>
              <a:gd name="connsiteY79" fmla="*/ 1107281 h 1138237"/>
              <a:gd name="connsiteX80" fmla="*/ 1123950 w 1378744"/>
              <a:gd name="connsiteY80" fmla="*/ 1121568 h 1138237"/>
              <a:gd name="connsiteX81" fmla="*/ 1143000 w 1378744"/>
              <a:gd name="connsiteY81" fmla="*/ 1123950 h 1138237"/>
              <a:gd name="connsiteX82" fmla="*/ 1157288 w 1378744"/>
              <a:gd name="connsiteY82" fmla="*/ 1112043 h 1138237"/>
              <a:gd name="connsiteX83" fmla="*/ 1159669 w 1378744"/>
              <a:gd name="connsiteY83" fmla="*/ 1085850 h 1138237"/>
              <a:gd name="connsiteX84" fmla="*/ 1166813 w 1378744"/>
              <a:gd name="connsiteY84" fmla="*/ 1052512 h 1138237"/>
              <a:gd name="connsiteX85" fmla="*/ 1197769 w 1378744"/>
              <a:gd name="connsiteY85" fmla="*/ 1016793 h 1138237"/>
              <a:gd name="connsiteX86" fmla="*/ 1195388 w 1378744"/>
              <a:gd name="connsiteY86" fmla="*/ 954881 h 1138237"/>
              <a:gd name="connsiteX87" fmla="*/ 1209675 w 1378744"/>
              <a:gd name="connsiteY87" fmla="*/ 945356 h 1138237"/>
              <a:gd name="connsiteX88" fmla="*/ 1235869 w 1378744"/>
              <a:gd name="connsiteY88" fmla="*/ 945356 h 1138237"/>
              <a:gd name="connsiteX89" fmla="*/ 1235869 w 1378744"/>
              <a:gd name="connsiteY89" fmla="*/ 931068 h 1138237"/>
              <a:gd name="connsiteX90" fmla="*/ 1212057 w 1378744"/>
              <a:gd name="connsiteY90" fmla="*/ 912018 h 1138237"/>
              <a:gd name="connsiteX91" fmla="*/ 1195388 w 1378744"/>
              <a:gd name="connsiteY91" fmla="*/ 881062 h 1138237"/>
              <a:gd name="connsiteX92" fmla="*/ 1157288 w 1378744"/>
              <a:gd name="connsiteY92" fmla="*/ 871537 h 1138237"/>
              <a:gd name="connsiteX93" fmla="*/ 1119188 w 1378744"/>
              <a:gd name="connsiteY93" fmla="*/ 859631 h 1138237"/>
              <a:gd name="connsiteX94" fmla="*/ 1119188 w 1378744"/>
              <a:gd name="connsiteY94" fmla="*/ 831056 h 1138237"/>
              <a:gd name="connsiteX95" fmla="*/ 1135857 w 1378744"/>
              <a:gd name="connsiteY95" fmla="*/ 807243 h 1138237"/>
              <a:gd name="connsiteX96" fmla="*/ 1197769 w 1378744"/>
              <a:gd name="connsiteY96" fmla="*/ 759618 h 1138237"/>
              <a:gd name="connsiteX97" fmla="*/ 1247775 w 1378744"/>
              <a:gd name="connsiteY97" fmla="*/ 762000 h 1138237"/>
              <a:gd name="connsiteX98" fmla="*/ 1278732 w 1378744"/>
              <a:gd name="connsiteY98" fmla="*/ 762000 h 1138237"/>
              <a:gd name="connsiteX99" fmla="*/ 1271588 w 1378744"/>
              <a:gd name="connsiteY99" fmla="*/ 735806 h 1138237"/>
              <a:gd name="connsiteX100" fmla="*/ 1378744 w 1378744"/>
              <a:gd name="connsiteY100" fmla="*/ 678656 h 1138237"/>
              <a:gd name="connsiteX101" fmla="*/ 1331119 w 1378744"/>
              <a:gd name="connsiteY101" fmla="*/ 552450 h 1138237"/>
              <a:gd name="connsiteX102" fmla="*/ 1278732 w 1378744"/>
              <a:gd name="connsiteY102" fmla="*/ 514350 h 1138237"/>
              <a:gd name="connsiteX103" fmla="*/ 1252538 w 1378744"/>
              <a:gd name="connsiteY103" fmla="*/ 431006 h 1138237"/>
              <a:gd name="connsiteX104" fmla="*/ 1181100 w 1378744"/>
              <a:gd name="connsiteY104" fmla="*/ 431006 h 1138237"/>
              <a:gd name="connsiteX105" fmla="*/ 1166813 w 1378744"/>
              <a:gd name="connsiteY105" fmla="*/ 395287 h 1138237"/>
              <a:gd name="connsiteX106" fmla="*/ 1107282 w 1378744"/>
              <a:gd name="connsiteY106" fmla="*/ 421481 h 1138237"/>
              <a:gd name="connsiteX107" fmla="*/ 1054894 w 1378744"/>
              <a:gd name="connsiteY107" fmla="*/ 414337 h 1138237"/>
              <a:gd name="connsiteX108" fmla="*/ 1028700 w 1378744"/>
              <a:gd name="connsiteY108" fmla="*/ 371475 h 1138237"/>
              <a:gd name="connsiteX109" fmla="*/ 1023938 w 1378744"/>
              <a:gd name="connsiteY109" fmla="*/ 288131 h 1138237"/>
              <a:gd name="connsiteX110" fmla="*/ 1012032 w 1378744"/>
              <a:gd name="connsiteY110" fmla="*/ 269081 h 1138237"/>
              <a:gd name="connsiteX111" fmla="*/ 1012032 w 1378744"/>
              <a:gd name="connsiteY111" fmla="*/ 211931 h 1138237"/>
              <a:gd name="connsiteX112" fmla="*/ 959644 w 1378744"/>
              <a:gd name="connsiteY112" fmla="*/ 190500 h 1138237"/>
              <a:gd name="connsiteX113" fmla="*/ 914400 w 1378744"/>
              <a:gd name="connsiteY113" fmla="*/ 111918 h 1138237"/>
              <a:gd name="connsiteX114" fmla="*/ 854869 w 1378744"/>
              <a:gd name="connsiteY114" fmla="*/ 76200 h 1138237"/>
              <a:gd name="connsiteX115" fmla="*/ 873919 w 1378744"/>
              <a:gd name="connsiteY115" fmla="*/ 16668 h 1138237"/>
              <a:gd name="connsiteX116" fmla="*/ 783432 w 1378744"/>
              <a:gd name="connsiteY116" fmla="*/ 0 h 1138237"/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638175 w 1378744"/>
              <a:gd name="connsiteY54" fmla="*/ 1131093 h 1138237"/>
              <a:gd name="connsiteX55" fmla="*/ 814388 w 1378744"/>
              <a:gd name="connsiteY55" fmla="*/ 1138237 h 1138237"/>
              <a:gd name="connsiteX56" fmla="*/ 828675 w 1378744"/>
              <a:gd name="connsiteY56" fmla="*/ 1109662 h 1138237"/>
              <a:gd name="connsiteX57" fmla="*/ 833438 w 1378744"/>
              <a:gd name="connsiteY57" fmla="*/ 1085850 h 1138237"/>
              <a:gd name="connsiteX58" fmla="*/ 797719 w 1378744"/>
              <a:gd name="connsiteY58" fmla="*/ 1059656 h 1138237"/>
              <a:gd name="connsiteX59" fmla="*/ 790575 w 1378744"/>
              <a:gd name="connsiteY59" fmla="*/ 1038225 h 1138237"/>
              <a:gd name="connsiteX60" fmla="*/ 790575 w 1378744"/>
              <a:gd name="connsiteY60" fmla="*/ 1021556 h 1138237"/>
              <a:gd name="connsiteX61" fmla="*/ 845344 w 1378744"/>
              <a:gd name="connsiteY61" fmla="*/ 952500 h 1138237"/>
              <a:gd name="connsiteX62" fmla="*/ 845344 w 1378744"/>
              <a:gd name="connsiteY62" fmla="*/ 952500 h 1138237"/>
              <a:gd name="connsiteX63" fmla="*/ 888207 w 1378744"/>
              <a:gd name="connsiteY63" fmla="*/ 966787 h 1138237"/>
              <a:gd name="connsiteX64" fmla="*/ 907257 w 1378744"/>
              <a:gd name="connsiteY64" fmla="*/ 981075 h 1138237"/>
              <a:gd name="connsiteX65" fmla="*/ 938213 w 1378744"/>
              <a:gd name="connsiteY65" fmla="*/ 990600 h 1138237"/>
              <a:gd name="connsiteX66" fmla="*/ 964407 w 1378744"/>
              <a:gd name="connsiteY66" fmla="*/ 985837 h 1138237"/>
              <a:gd name="connsiteX67" fmla="*/ 985838 w 1378744"/>
              <a:gd name="connsiteY67" fmla="*/ 985837 h 1138237"/>
              <a:gd name="connsiteX68" fmla="*/ 995363 w 1378744"/>
              <a:gd name="connsiteY68" fmla="*/ 995362 h 1138237"/>
              <a:gd name="connsiteX69" fmla="*/ 978694 w 1378744"/>
              <a:gd name="connsiteY69" fmla="*/ 1012031 h 1138237"/>
              <a:gd name="connsiteX70" fmla="*/ 969169 w 1378744"/>
              <a:gd name="connsiteY70" fmla="*/ 1031081 h 1138237"/>
              <a:gd name="connsiteX71" fmla="*/ 954882 w 1378744"/>
              <a:gd name="connsiteY71" fmla="*/ 1054893 h 1138237"/>
              <a:gd name="connsiteX72" fmla="*/ 950119 w 1378744"/>
              <a:gd name="connsiteY72" fmla="*/ 1083468 h 1138237"/>
              <a:gd name="connsiteX73" fmla="*/ 962025 w 1378744"/>
              <a:gd name="connsiteY73" fmla="*/ 1107281 h 1138237"/>
              <a:gd name="connsiteX74" fmla="*/ 983457 w 1378744"/>
              <a:gd name="connsiteY74" fmla="*/ 1131093 h 1138237"/>
              <a:gd name="connsiteX75" fmla="*/ 1002507 w 1378744"/>
              <a:gd name="connsiteY75" fmla="*/ 1133475 h 1138237"/>
              <a:gd name="connsiteX76" fmla="*/ 1028700 w 1378744"/>
              <a:gd name="connsiteY76" fmla="*/ 1126331 h 1138237"/>
              <a:gd name="connsiteX77" fmla="*/ 1031082 w 1378744"/>
              <a:gd name="connsiteY77" fmla="*/ 1097756 h 1138237"/>
              <a:gd name="connsiteX78" fmla="*/ 1057275 w 1378744"/>
              <a:gd name="connsiteY78" fmla="*/ 1085850 h 1138237"/>
              <a:gd name="connsiteX79" fmla="*/ 1076325 w 1378744"/>
              <a:gd name="connsiteY79" fmla="*/ 1097756 h 1138237"/>
              <a:gd name="connsiteX80" fmla="*/ 1100138 w 1378744"/>
              <a:gd name="connsiteY80" fmla="*/ 1107281 h 1138237"/>
              <a:gd name="connsiteX81" fmla="*/ 1123950 w 1378744"/>
              <a:gd name="connsiteY81" fmla="*/ 1121568 h 1138237"/>
              <a:gd name="connsiteX82" fmla="*/ 1143000 w 1378744"/>
              <a:gd name="connsiteY82" fmla="*/ 1123950 h 1138237"/>
              <a:gd name="connsiteX83" fmla="*/ 1157288 w 1378744"/>
              <a:gd name="connsiteY83" fmla="*/ 1112043 h 1138237"/>
              <a:gd name="connsiteX84" fmla="*/ 1159669 w 1378744"/>
              <a:gd name="connsiteY84" fmla="*/ 1085850 h 1138237"/>
              <a:gd name="connsiteX85" fmla="*/ 1166813 w 1378744"/>
              <a:gd name="connsiteY85" fmla="*/ 1052512 h 1138237"/>
              <a:gd name="connsiteX86" fmla="*/ 1197769 w 1378744"/>
              <a:gd name="connsiteY86" fmla="*/ 1016793 h 1138237"/>
              <a:gd name="connsiteX87" fmla="*/ 1195388 w 1378744"/>
              <a:gd name="connsiteY87" fmla="*/ 954881 h 1138237"/>
              <a:gd name="connsiteX88" fmla="*/ 1209675 w 1378744"/>
              <a:gd name="connsiteY88" fmla="*/ 945356 h 1138237"/>
              <a:gd name="connsiteX89" fmla="*/ 1235869 w 1378744"/>
              <a:gd name="connsiteY89" fmla="*/ 945356 h 1138237"/>
              <a:gd name="connsiteX90" fmla="*/ 1235869 w 1378744"/>
              <a:gd name="connsiteY90" fmla="*/ 931068 h 1138237"/>
              <a:gd name="connsiteX91" fmla="*/ 1212057 w 1378744"/>
              <a:gd name="connsiteY91" fmla="*/ 912018 h 1138237"/>
              <a:gd name="connsiteX92" fmla="*/ 1195388 w 1378744"/>
              <a:gd name="connsiteY92" fmla="*/ 881062 h 1138237"/>
              <a:gd name="connsiteX93" fmla="*/ 1157288 w 1378744"/>
              <a:gd name="connsiteY93" fmla="*/ 871537 h 1138237"/>
              <a:gd name="connsiteX94" fmla="*/ 1119188 w 1378744"/>
              <a:gd name="connsiteY94" fmla="*/ 859631 h 1138237"/>
              <a:gd name="connsiteX95" fmla="*/ 1119188 w 1378744"/>
              <a:gd name="connsiteY95" fmla="*/ 831056 h 1138237"/>
              <a:gd name="connsiteX96" fmla="*/ 1135857 w 1378744"/>
              <a:gd name="connsiteY96" fmla="*/ 807243 h 1138237"/>
              <a:gd name="connsiteX97" fmla="*/ 1197769 w 1378744"/>
              <a:gd name="connsiteY97" fmla="*/ 759618 h 1138237"/>
              <a:gd name="connsiteX98" fmla="*/ 1247775 w 1378744"/>
              <a:gd name="connsiteY98" fmla="*/ 762000 h 1138237"/>
              <a:gd name="connsiteX99" fmla="*/ 1278732 w 1378744"/>
              <a:gd name="connsiteY99" fmla="*/ 762000 h 1138237"/>
              <a:gd name="connsiteX100" fmla="*/ 1271588 w 1378744"/>
              <a:gd name="connsiteY100" fmla="*/ 735806 h 1138237"/>
              <a:gd name="connsiteX101" fmla="*/ 1378744 w 1378744"/>
              <a:gd name="connsiteY101" fmla="*/ 678656 h 1138237"/>
              <a:gd name="connsiteX102" fmla="*/ 1331119 w 1378744"/>
              <a:gd name="connsiteY102" fmla="*/ 552450 h 1138237"/>
              <a:gd name="connsiteX103" fmla="*/ 1278732 w 1378744"/>
              <a:gd name="connsiteY103" fmla="*/ 514350 h 1138237"/>
              <a:gd name="connsiteX104" fmla="*/ 1252538 w 1378744"/>
              <a:gd name="connsiteY104" fmla="*/ 431006 h 1138237"/>
              <a:gd name="connsiteX105" fmla="*/ 1181100 w 1378744"/>
              <a:gd name="connsiteY105" fmla="*/ 431006 h 1138237"/>
              <a:gd name="connsiteX106" fmla="*/ 1166813 w 1378744"/>
              <a:gd name="connsiteY106" fmla="*/ 395287 h 1138237"/>
              <a:gd name="connsiteX107" fmla="*/ 1107282 w 1378744"/>
              <a:gd name="connsiteY107" fmla="*/ 421481 h 1138237"/>
              <a:gd name="connsiteX108" fmla="*/ 1054894 w 1378744"/>
              <a:gd name="connsiteY108" fmla="*/ 414337 h 1138237"/>
              <a:gd name="connsiteX109" fmla="*/ 1028700 w 1378744"/>
              <a:gd name="connsiteY109" fmla="*/ 371475 h 1138237"/>
              <a:gd name="connsiteX110" fmla="*/ 1023938 w 1378744"/>
              <a:gd name="connsiteY110" fmla="*/ 288131 h 1138237"/>
              <a:gd name="connsiteX111" fmla="*/ 1012032 w 1378744"/>
              <a:gd name="connsiteY111" fmla="*/ 269081 h 1138237"/>
              <a:gd name="connsiteX112" fmla="*/ 1012032 w 1378744"/>
              <a:gd name="connsiteY112" fmla="*/ 211931 h 1138237"/>
              <a:gd name="connsiteX113" fmla="*/ 959644 w 1378744"/>
              <a:gd name="connsiteY113" fmla="*/ 190500 h 1138237"/>
              <a:gd name="connsiteX114" fmla="*/ 914400 w 1378744"/>
              <a:gd name="connsiteY114" fmla="*/ 111918 h 1138237"/>
              <a:gd name="connsiteX115" fmla="*/ 854869 w 1378744"/>
              <a:gd name="connsiteY115" fmla="*/ 76200 h 1138237"/>
              <a:gd name="connsiteX116" fmla="*/ 873919 w 1378744"/>
              <a:gd name="connsiteY116" fmla="*/ 16668 h 1138237"/>
              <a:gd name="connsiteX117" fmla="*/ 783432 w 1378744"/>
              <a:gd name="connsiteY117" fmla="*/ 0 h 1138237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814388 w 1378744"/>
              <a:gd name="connsiteY55" fmla="*/ 1138237 h 1181100"/>
              <a:gd name="connsiteX56" fmla="*/ 828675 w 1378744"/>
              <a:gd name="connsiteY56" fmla="*/ 1109662 h 1181100"/>
              <a:gd name="connsiteX57" fmla="*/ 833438 w 1378744"/>
              <a:gd name="connsiteY57" fmla="*/ 1085850 h 1181100"/>
              <a:gd name="connsiteX58" fmla="*/ 797719 w 1378744"/>
              <a:gd name="connsiteY58" fmla="*/ 1059656 h 1181100"/>
              <a:gd name="connsiteX59" fmla="*/ 790575 w 1378744"/>
              <a:gd name="connsiteY59" fmla="*/ 1038225 h 1181100"/>
              <a:gd name="connsiteX60" fmla="*/ 790575 w 1378744"/>
              <a:gd name="connsiteY60" fmla="*/ 1021556 h 1181100"/>
              <a:gd name="connsiteX61" fmla="*/ 845344 w 1378744"/>
              <a:gd name="connsiteY61" fmla="*/ 952500 h 1181100"/>
              <a:gd name="connsiteX62" fmla="*/ 845344 w 1378744"/>
              <a:gd name="connsiteY62" fmla="*/ 952500 h 1181100"/>
              <a:gd name="connsiteX63" fmla="*/ 888207 w 1378744"/>
              <a:gd name="connsiteY63" fmla="*/ 966787 h 1181100"/>
              <a:gd name="connsiteX64" fmla="*/ 907257 w 1378744"/>
              <a:gd name="connsiteY64" fmla="*/ 981075 h 1181100"/>
              <a:gd name="connsiteX65" fmla="*/ 938213 w 1378744"/>
              <a:gd name="connsiteY65" fmla="*/ 990600 h 1181100"/>
              <a:gd name="connsiteX66" fmla="*/ 964407 w 1378744"/>
              <a:gd name="connsiteY66" fmla="*/ 985837 h 1181100"/>
              <a:gd name="connsiteX67" fmla="*/ 985838 w 1378744"/>
              <a:gd name="connsiteY67" fmla="*/ 985837 h 1181100"/>
              <a:gd name="connsiteX68" fmla="*/ 995363 w 1378744"/>
              <a:gd name="connsiteY68" fmla="*/ 995362 h 1181100"/>
              <a:gd name="connsiteX69" fmla="*/ 978694 w 1378744"/>
              <a:gd name="connsiteY69" fmla="*/ 1012031 h 1181100"/>
              <a:gd name="connsiteX70" fmla="*/ 969169 w 1378744"/>
              <a:gd name="connsiteY70" fmla="*/ 1031081 h 1181100"/>
              <a:gd name="connsiteX71" fmla="*/ 954882 w 1378744"/>
              <a:gd name="connsiteY71" fmla="*/ 1054893 h 1181100"/>
              <a:gd name="connsiteX72" fmla="*/ 950119 w 1378744"/>
              <a:gd name="connsiteY72" fmla="*/ 1083468 h 1181100"/>
              <a:gd name="connsiteX73" fmla="*/ 962025 w 1378744"/>
              <a:gd name="connsiteY73" fmla="*/ 1107281 h 1181100"/>
              <a:gd name="connsiteX74" fmla="*/ 983457 w 1378744"/>
              <a:gd name="connsiteY74" fmla="*/ 1131093 h 1181100"/>
              <a:gd name="connsiteX75" fmla="*/ 1002507 w 1378744"/>
              <a:gd name="connsiteY75" fmla="*/ 1133475 h 1181100"/>
              <a:gd name="connsiteX76" fmla="*/ 1028700 w 1378744"/>
              <a:gd name="connsiteY76" fmla="*/ 1126331 h 1181100"/>
              <a:gd name="connsiteX77" fmla="*/ 1031082 w 1378744"/>
              <a:gd name="connsiteY77" fmla="*/ 1097756 h 1181100"/>
              <a:gd name="connsiteX78" fmla="*/ 1057275 w 1378744"/>
              <a:gd name="connsiteY78" fmla="*/ 1085850 h 1181100"/>
              <a:gd name="connsiteX79" fmla="*/ 1076325 w 1378744"/>
              <a:gd name="connsiteY79" fmla="*/ 1097756 h 1181100"/>
              <a:gd name="connsiteX80" fmla="*/ 1100138 w 1378744"/>
              <a:gd name="connsiteY80" fmla="*/ 1107281 h 1181100"/>
              <a:gd name="connsiteX81" fmla="*/ 1123950 w 1378744"/>
              <a:gd name="connsiteY81" fmla="*/ 1121568 h 1181100"/>
              <a:gd name="connsiteX82" fmla="*/ 1143000 w 1378744"/>
              <a:gd name="connsiteY82" fmla="*/ 1123950 h 1181100"/>
              <a:gd name="connsiteX83" fmla="*/ 1157288 w 1378744"/>
              <a:gd name="connsiteY83" fmla="*/ 1112043 h 1181100"/>
              <a:gd name="connsiteX84" fmla="*/ 1159669 w 1378744"/>
              <a:gd name="connsiteY84" fmla="*/ 1085850 h 1181100"/>
              <a:gd name="connsiteX85" fmla="*/ 1166813 w 1378744"/>
              <a:gd name="connsiteY85" fmla="*/ 1052512 h 1181100"/>
              <a:gd name="connsiteX86" fmla="*/ 1197769 w 1378744"/>
              <a:gd name="connsiteY86" fmla="*/ 1016793 h 1181100"/>
              <a:gd name="connsiteX87" fmla="*/ 1195388 w 1378744"/>
              <a:gd name="connsiteY87" fmla="*/ 954881 h 1181100"/>
              <a:gd name="connsiteX88" fmla="*/ 1209675 w 1378744"/>
              <a:gd name="connsiteY88" fmla="*/ 945356 h 1181100"/>
              <a:gd name="connsiteX89" fmla="*/ 1235869 w 1378744"/>
              <a:gd name="connsiteY89" fmla="*/ 945356 h 1181100"/>
              <a:gd name="connsiteX90" fmla="*/ 1235869 w 1378744"/>
              <a:gd name="connsiteY90" fmla="*/ 931068 h 1181100"/>
              <a:gd name="connsiteX91" fmla="*/ 1212057 w 1378744"/>
              <a:gd name="connsiteY91" fmla="*/ 912018 h 1181100"/>
              <a:gd name="connsiteX92" fmla="*/ 1195388 w 1378744"/>
              <a:gd name="connsiteY92" fmla="*/ 881062 h 1181100"/>
              <a:gd name="connsiteX93" fmla="*/ 1157288 w 1378744"/>
              <a:gd name="connsiteY93" fmla="*/ 871537 h 1181100"/>
              <a:gd name="connsiteX94" fmla="*/ 1119188 w 1378744"/>
              <a:gd name="connsiteY94" fmla="*/ 859631 h 1181100"/>
              <a:gd name="connsiteX95" fmla="*/ 1119188 w 1378744"/>
              <a:gd name="connsiteY95" fmla="*/ 831056 h 1181100"/>
              <a:gd name="connsiteX96" fmla="*/ 1135857 w 1378744"/>
              <a:gd name="connsiteY96" fmla="*/ 807243 h 1181100"/>
              <a:gd name="connsiteX97" fmla="*/ 1197769 w 1378744"/>
              <a:gd name="connsiteY97" fmla="*/ 759618 h 1181100"/>
              <a:gd name="connsiteX98" fmla="*/ 1247775 w 1378744"/>
              <a:gd name="connsiteY98" fmla="*/ 762000 h 1181100"/>
              <a:gd name="connsiteX99" fmla="*/ 1278732 w 1378744"/>
              <a:gd name="connsiteY99" fmla="*/ 762000 h 1181100"/>
              <a:gd name="connsiteX100" fmla="*/ 1271588 w 1378744"/>
              <a:gd name="connsiteY100" fmla="*/ 735806 h 1181100"/>
              <a:gd name="connsiteX101" fmla="*/ 1378744 w 1378744"/>
              <a:gd name="connsiteY101" fmla="*/ 678656 h 1181100"/>
              <a:gd name="connsiteX102" fmla="*/ 1331119 w 1378744"/>
              <a:gd name="connsiteY102" fmla="*/ 552450 h 1181100"/>
              <a:gd name="connsiteX103" fmla="*/ 1278732 w 1378744"/>
              <a:gd name="connsiteY103" fmla="*/ 514350 h 1181100"/>
              <a:gd name="connsiteX104" fmla="*/ 1252538 w 1378744"/>
              <a:gd name="connsiteY104" fmla="*/ 431006 h 1181100"/>
              <a:gd name="connsiteX105" fmla="*/ 1181100 w 1378744"/>
              <a:gd name="connsiteY105" fmla="*/ 431006 h 1181100"/>
              <a:gd name="connsiteX106" fmla="*/ 1166813 w 1378744"/>
              <a:gd name="connsiteY106" fmla="*/ 395287 h 1181100"/>
              <a:gd name="connsiteX107" fmla="*/ 1107282 w 1378744"/>
              <a:gd name="connsiteY107" fmla="*/ 421481 h 1181100"/>
              <a:gd name="connsiteX108" fmla="*/ 1054894 w 1378744"/>
              <a:gd name="connsiteY108" fmla="*/ 414337 h 1181100"/>
              <a:gd name="connsiteX109" fmla="*/ 1028700 w 1378744"/>
              <a:gd name="connsiteY109" fmla="*/ 371475 h 1181100"/>
              <a:gd name="connsiteX110" fmla="*/ 1023938 w 1378744"/>
              <a:gd name="connsiteY110" fmla="*/ 288131 h 1181100"/>
              <a:gd name="connsiteX111" fmla="*/ 1012032 w 1378744"/>
              <a:gd name="connsiteY111" fmla="*/ 269081 h 1181100"/>
              <a:gd name="connsiteX112" fmla="*/ 1012032 w 1378744"/>
              <a:gd name="connsiteY112" fmla="*/ 211931 h 1181100"/>
              <a:gd name="connsiteX113" fmla="*/ 959644 w 1378744"/>
              <a:gd name="connsiteY113" fmla="*/ 190500 h 1181100"/>
              <a:gd name="connsiteX114" fmla="*/ 914400 w 1378744"/>
              <a:gd name="connsiteY114" fmla="*/ 111918 h 1181100"/>
              <a:gd name="connsiteX115" fmla="*/ 854869 w 1378744"/>
              <a:gd name="connsiteY115" fmla="*/ 76200 h 1181100"/>
              <a:gd name="connsiteX116" fmla="*/ 873919 w 1378744"/>
              <a:gd name="connsiteY116" fmla="*/ 16668 h 1181100"/>
              <a:gd name="connsiteX117" fmla="*/ 783432 w 1378744"/>
              <a:gd name="connsiteY117" fmla="*/ 0 h 1181100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626269 w 1378744"/>
              <a:gd name="connsiteY55" fmla="*/ 1171574 h 1181100"/>
              <a:gd name="connsiteX56" fmla="*/ 814388 w 1378744"/>
              <a:gd name="connsiteY56" fmla="*/ 1138237 h 1181100"/>
              <a:gd name="connsiteX57" fmla="*/ 828675 w 1378744"/>
              <a:gd name="connsiteY57" fmla="*/ 1109662 h 1181100"/>
              <a:gd name="connsiteX58" fmla="*/ 833438 w 1378744"/>
              <a:gd name="connsiteY58" fmla="*/ 1085850 h 1181100"/>
              <a:gd name="connsiteX59" fmla="*/ 797719 w 1378744"/>
              <a:gd name="connsiteY59" fmla="*/ 1059656 h 1181100"/>
              <a:gd name="connsiteX60" fmla="*/ 790575 w 1378744"/>
              <a:gd name="connsiteY60" fmla="*/ 1038225 h 1181100"/>
              <a:gd name="connsiteX61" fmla="*/ 790575 w 1378744"/>
              <a:gd name="connsiteY61" fmla="*/ 1021556 h 1181100"/>
              <a:gd name="connsiteX62" fmla="*/ 845344 w 1378744"/>
              <a:gd name="connsiteY62" fmla="*/ 952500 h 1181100"/>
              <a:gd name="connsiteX63" fmla="*/ 845344 w 1378744"/>
              <a:gd name="connsiteY63" fmla="*/ 952500 h 1181100"/>
              <a:gd name="connsiteX64" fmla="*/ 888207 w 1378744"/>
              <a:gd name="connsiteY64" fmla="*/ 966787 h 1181100"/>
              <a:gd name="connsiteX65" fmla="*/ 907257 w 1378744"/>
              <a:gd name="connsiteY65" fmla="*/ 981075 h 1181100"/>
              <a:gd name="connsiteX66" fmla="*/ 938213 w 1378744"/>
              <a:gd name="connsiteY66" fmla="*/ 990600 h 1181100"/>
              <a:gd name="connsiteX67" fmla="*/ 964407 w 1378744"/>
              <a:gd name="connsiteY67" fmla="*/ 985837 h 1181100"/>
              <a:gd name="connsiteX68" fmla="*/ 985838 w 1378744"/>
              <a:gd name="connsiteY68" fmla="*/ 985837 h 1181100"/>
              <a:gd name="connsiteX69" fmla="*/ 995363 w 1378744"/>
              <a:gd name="connsiteY69" fmla="*/ 995362 h 1181100"/>
              <a:gd name="connsiteX70" fmla="*/ 978694 w 1378744"/>
              <a:gd name="connsiteY70" fmla="*/ 1012031 h 1181100"/>
              <a:gd name="connsiteX71" fmla="*/ 969169 w 1378744"/>
              <a:gd name="connsiteY71" fmla="*/ 1031081 h 1181100"/>
              <a:gd name="connsiteX72" fmla="*/ 954882 w 1378744"/>
              <a:gd name="connsiteY72" fmla="*/ 1054893 h 1181100"/>
              <a:gd name="connsiteX73" fmla="*/ 950119 w 1378744"/>
              <a:gd name="connsiteY73" fmla="*/ 1083468 h 1181100"/>
              <a:gd name="connsiteX74" fmla="*/ 962025 w 1378744"/>
              <a:gd name="connsiteY74" fmla="*/ 1107281 h 1181100"/>
              <a:gd name="connsiteX75" fmla="*/ 983457 w 1378744"/>
              <a:gd name="connsiteY75" fmla="*/ 1131093 h 1181100"/>
              <a:gd name="connsiteX76" fmla="*/ 1002507 w 1378744"/>
              <a:gd name="connsiteY76" fmla="*/ 1133475 h 1181100"/>
              <a:gd name="connsiteX77" fmla="*/ 1028700 w 1378744"/>
              <a:gd name="connsiteY77" fmla="*/ 1126331 h 1181100"/>
              <a:gd name="connsiteX78" fmla="*/ 1031082 w 1378744"/>
              <a:gd name="connsiteY78" fmla="*/ 1097756 h 1181100"/>
              <a:gd name="connsiteX79" fmla="*/ 1057275 w 1378744"/>
              <a:gd name="connsiteY79" fmla="*/ 1085850 h 1181100"/>
              <a:gd name="connsiteX80" fmla="*/ 1076325 w 1378744"/>
              <a:gd name="connsiteY80" fmla="*/ 1097756 h 1181100"/>
              <a:gd name="connsiteX81" fmla="*/ 1100138 w 1378744"/>
              <a:gd name="connsiteY81" fmla="*/ 1107281 h 1181100"/>
              <a:gd name="connsiteX82" fmla="*/ 1123950 w 1378744"/>
              <a:gd name="connsiteY82" fmla="*/ 1121568 h 1181100"/>
              <a:gd name="connsiteX83" fmla="*/ 1143000 w 1378744"/>
              <a:gd name="connsiteY83" fmla="*/ 1123950 h 1181100"/>
              <a:gd name="connsiteX84" fmla="*/ 1157288 w 1378744"/>
              <a:gd name="connsiteY84" fmla="*/ 1112043 h 1181100"/>
              <a:gd name="connsiteX85" fmla="*/ 1159669 w 1378744"/>
              <a:gd name="connsiteY85" fmla="*/ 1085850 h 1181100"/>
              <a:gd name="connsiteX86" fmla="*/ 1166813 w 1378744"/>
              <a:gd name="connsiteY86" fmla="*/ 1052512 h 1181100"/>
              <a:gd name="connsiteX87" fmla="*/ 1197769 w 1378744"/>
              <a:gd name="connsiteY87" fmla="*/ 1016793 h 1181100"/>
              <a:gd name="connsiteX88" fmla="*/ 1195388 w 1378744"/>
              <a:gd name="connsiteY88" fmla="*/ 954881 h 1181100"/>
              <a:gd name="connsiteX89" fmla="*/ 1209675 w 1378744"/>
              <a:gd name="connsiteY89" fmla="*/ 945356 h 1181100"/>
              <a:gd name="connsiteX90" fmla="*/ 1235869 w 1378744"/>
              <a:gd name="connsiteY90" fmla="*/ 945356 h 1181100"/>
              <a:gd name="connsiteX91" fmla="*/ 1235869 w 1378744"/>
              <a:gd name="connsiteY91" fmla="*/ 931068 h 1181100"/>
              <a:gd name="connsiteX92" fmla="*/ 1212057 w 1378744"/>
              <a:gd name="connsiteY92" fmla="*/ 912018 h 1181100"/>
              <a:gd name="connsiteX93" fmla="*/ 1195388 w 1378744"/>
              <a:gd name="connsiteY93" fmla="*/ 881062 h 1181100"/>
              <a:gd name="connsiteX94" fmla="*/ 1157288 w 1378744"/>
              <a:gd name="connsiteY94" fmla="*/ 871537 h 1181100"/>
              <a:gd name="connsiteX95" fmla="*/ 1119188 w 1378744"/>
              <a:gd name="connsiteY95" fmla="*/ 859631 h 1181100"/>
              <a:gd name="connsiteX96" fmla="*/ 1119188 w 1378744"/>
              <a:gd name="connsiteY96" fmla="*/ 831056 h 1181100"/>
              <a:gd name="connsiteX97" fmla="*/ 1135857 w 1378744"/>
              <a:gd name="connsiteY97" fmla="*/ 807243 h 1181100"/>
              <a:gd name="connsiteX98" fmla="*/ 1197769 w 1378744"/>
              <a:gd name="connsiteY98" fmla="*/ 759618 h 1181100"/>
              <a:gd name="connsiteX99" fmla="*/ 1247775 w 1378744"/>
              <a:gd name="connsiteY99" fmla="*/ 762000 h 1181100"/>
              <a:gd name="connsiteX100" fmla="*/ 1278732 w 1378744"/>
              <a:gd name="connsiteY100" fmla="*/ 762000 h 1181100"/>
              <a:gd name="connsiteX101" fmla="*/ 1271588 w 1378744"/>
              <a:gd name="connsiteY101" fmla="*/ 735806 h 1181100"/>
              <a:gd name="connsiteX102" fmla="*/ 1378744 w 1378744"/>
              <a:gd name="connsiteY102" fmla="*/ 678656 h 1181100"/>
              <a:gd name="connsiteX103" fmla="*/ 1331119 w 1378744"/>
              <a:gd name="connsiteY103" fmla="*/ 552450 h 1181100"/>
              <a:gd name="connsiteX104" fmla="*/ 1278732 w 1378744"/>
              <a:gd name="connsiteY104" fmla="*/ 514350 h 1181100"/>
              <a:gd name="connsiteX105" fmla="*/ 1252538 w 1378744"/>
              <a:gd name="connsiteY105" fmla="*/ 431006 h 1181100"/>
              <a:gd name="connsiteX106" fmla="*/ 1181100 w 1378744"/>
              <a:gd name="connsiteY106" fmla="*/ 431006 h 1181100"/>
              <a:gd name="connsiteX107" fmla="*/ 1166813 w 1378744"/>
              <a:gd name="connsiteY107" fmla="*/ 395287 h 1181100"/>
              <a:gd name="connsiteX108" fmla="*/ 1107282 w 1378744"/>
              <a:gd name="connsiteY108" fmla="*/ 421481 h 1181100"/>
              <a:gd name="connsiteX109" fmla="*/ 1054894 w 1378744"/>
              <a:gd name="connsiteY109" fmla="*/ 414337 h 1181100"/>
              <a:gd name="connsiteX110" fmla="*/ 1028700 w 1378744"/>
              <a:gd name="connsiteY110" fmla="*/ 371475 h 1181100"/>
              <a:gd name="connsiteX111" fmla="*/ 1023938 w 1378744"/>
              <a:gd name="connsiteY111" fmla="*/ 288131 h 1181100"/>
              <a:gd name="connsiteX112" fmla="*/ 1012032 w 1378744"/>
              <a:gd name="connsiteY112" fmla="*/ 269081 h 1181100"/>
              <a:gd name="connsiteX113" fmla="*/ 1012032 w 1378744"/>
              <a:gd name="connsiteY113" fmla="*/ 211931 h 1181100"/>
              <a:gd name="connsiteX114" fmla="*/ 959644 w 1378744"/>
              <a:gd name="connsiteY114" fmla="*/ 190500 h 1181100"/>
              <a:gd name="connsiteX115" fmla="*/ 914400 w 1378744"/>
              <a:gd name="connsiteY115" fmla="*/ 111918 h 1181100"/>
              <a:gd name="connsiteX116" fmla="*/ 854869 w 1378744"/>
              <a:gd name="connsiteY116" fmla="*/ 76200 h 1181100"/>
              <a:gd name="connsiteX117" fmla="*/ 873919 w 1378744"/>
              <a:gd name="connsiteY117" fmla="*/ 16668 h 1181100"/>
              <a:gd name="connsiteX118" fmla="*/ 783432 w 1378744"/>
              <a:gd name="connsiteY118" fmla="*/ 0 h 1181100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814388 w 1378744"/>
              <a:gd name="connsiteY56" fmla="*/ 1138237 h 1250156"/>
              <a:gd name="connsiteX57" fmla="*/ 828675 w 1378744"/>
              <a:gd name="connsiteY57" fmla="*/ 1109662 h 1250156"/>
              <a:gd name="connsiteX58" fmla="*/ 833438 w 1378744"/>
              <a:gd name="connsiteY58" fmla="*/ 1085850 h 1250156"/>
              <a:gd name="connsiteX59" fmla="*/ 797719 w 1378744"/>
              <a:gd name="connsiteY59" fmla="*/ 1059656 h 1250156"/>
              <a:gd name="connsiteX60" fmla="*/ 790575 w 1378744"/>
              <a:gd name="connsiteY60" fmla="*/ 1038225 h 1250156"/>
              <a:gd name="connsiteX61" fmla="*/ 790575 w 1378744"/>
              <a:gd name="connsiteY61" fmla="*/ 1021556 h 1250156"/>
              <a:gd name="connsiteX62" fmla="*/ 845344 w 1378744"/>
              <a:gd name="connsiteY62" fmla="*/ 952500 h 1250156"/>
              <a:gd name="connsiteX63" fmla="*/ 845344 w 1378744"/>
              <a:gd name="connsiteY63" fmla="*/ 952500 h 1250156"/>
              <a:gd name="connsiteX64" fmla="*/ 888207 w 1378744"/>
              <a:gd name="connsiteY64" fmla="*/ 966787 h 1250156"/>
              <a:gd name="connsiteX65" fmla="*/ 907257 w 1378744"/>
              <a:gd name="connsiteY65" fmla="*/ 981075 h 1250156"/>
              <a:gd name="connsiteX66" fmla="*/ 938213 w 1378744"/>
              <a:gd name="connsiteY66" fmla="*/ 990600 h 1250156"/>
              <a:gd name="connsiteX67" fmla="*/ 964407 w 1378744"/>
              <a:gd name="connsiteY67" fmla="*/ 985837 h 1250156"/>
              <a:gd name="connsiteX68" fmla="*/ 985838 w 1378744"/>
              <a:gd name="connsiteY68" fmla="*/ 985837 h 1250156"/>
              <a:gd name="connsiteX69" fmla="*/ 995363 w 1378744"/>
              <a:gd name="connsiteY69" fmla="*/ 995362 h 1250156"/>
              <a:gd name="connsiteX70" fmla="*/ 978694 w 1378744"/>
              <a:gd name="connsiteY70" fmla="*/ 1012031 h 1250156"/>
              <a:gd name="connsiteX71" fmla="*/ 969169 w 1378744"/>
              <a:gd name="connsiteY71" fmla="*/ 1031081 h 1250156"/>
              <a:gd name="connsiteX72" fmla="*/ 954882 w 1378744"/>
              <a:gd name="connsiteY72" fmla="*/ 1054893 h 1250156"/>
              <a:gd name="connsiteX73" fmla="*/ 950119 w 1378744"/>
              <a:gd name="connsiteY73" fmla="*/ 1083468 h 1250156"/>
              <a:gd name="connsiteX74" fmla="*/ 962025 w 1378744"/>
              <a:gd name="connsiteY74" fmla="*/ 1107281 h 1250156"/>
              <a:gd name="connsiteX75" fmla="*/ 983457 w 1378744"/>
              <a:gd name="connsiteY75" fmla="*/ 1131093 h 1250156"/>
              <a:gd name="connsiteX76" fmla="*/ 1002507 w 1378744"/>
              <a:gd name="connsiteY76" fmla="*/ 1133475 h 1250156"/>
              <a:gd name="connsiteX77" fmla="*/ 1028700 w 1378744"/>
              <a:gd name="connsiteY77" fmla="*/ 1126331 h 1250156"/>
              <a:gd name="connsiteX78" fmla="*/ 1031082 w 1378744"/>
              <a:gd name="connsiteY78" fmla="*/ 1097756 h 1250156"/>
              <a:gd name="connsiteX79" fmla="*/ 1057275 w 1378744"/>
              <a:gd name="connsiteY79" fmla="*/ 1085850 h 1250156"/>
              <a:gd name="connsiteX80" fmla="*/ 1076325 w 1378744"/>
              <a:gd name="connsiteY80" fmla="*/ 1097756 h 1250156"/>
              <a:gd name="connsiteX81" fmla="*/ 1100138 w 1378744"/>
              <a:gd name="connsiteY81" fmla="*/ 1107281 h 1250156"/>
              <a:gd name="connsiteX82" fmla="*/ 1123950 w 1378744"/>
              <a:gd name="connsiteY82" fmla="*/ 1121568 h 1250156"/>
              <a:gd name="connsiteX83" fmla="*/ 1143000 w 1378744"/>
              <a:gd name="connsiteY83" fmla="*/ 1123950 h 1250156"/>
              <a:gd name="connsiteX84" fmla="*/ 1157288 w 1378744"/>
              <a:gd name="connsiteY84" fmla="*/ 1112043 h 1250156"/>
              <a:gd name="connsiteX85" fmla="*/ 1159669 w 1378744"/>
              <a:gd name="connsiteY85" fmla="*/ 1085850 h 1250156"/>
              <a:gd name="connsiteX86" fmla="*/ 1166813 w 1378744"/>
              <a:gd name="connsiteY86" fmla="*/ 1052512 h 1250156"/>
              <a:gd name="connsiteX87" fmla="*/ 1197769 w 1378744"/>
              <a:gd name="connsiteY87" fmla="*/ 1016793 h 1250156"/>
              <a:gd name="connsiteX88" fmla="*/ 1195388 w 1378744"/>
              <a:gd name="connsiteY88" fmla="*/ 954881 h 1250156"/>
              <a:gd name="connsiteX89" fmla="*/ 1209675 w 1378744"/>
              <a:gd name="connsiteY89" fmla="*/ 945356 h 1250156"/>
              <a:gd name="connsiteX90" fmla="*/ 1235869 w 1378744"/>
              <a:gd name="connsiteY90" fmla="*/ 945356 h 1250156"/>
              <a:gd name="connsiteX91" fmla="*/ 1235869 w 1378744"/>
              <a:gd name="connsiteY91" fmla="*/ 931068 h 1250156"/>
              <a:gd name="connsiteX92" fmla="*/ 1212057 w 1378744"/>
              <a:gd name="connsiteY92" fmla="*/ 912018 h 1250156"/>
              <a:gd name="connsiteX93" fmla="*/ 1195388 w 1378744"/>
              <a:gd name="connsiteY93" fmla="*/ 881062 h 1250156"/>
              <a:gd name="connsiteX94" fmla="*/ 1157288 w 1378744"/>
              <a:gd name="connsiteY94" fmla="*/ 871537 h 1250156"/>
              <a:gd name="connsiteX95" fmla="*/ 1119188 w 1378744"/>
              <a:gd name="connsiteY95" fmla="*/ 859631 h 1250156"/>
              <a:gd name="connsiteX96" fmla="*/ 1119188 w 1378744"/>
              <a:gd name="connsiteY96" fmla="*/ 831056 h 1250156"/>
              <a:gd name="connsiteX97" fmla="*/ 1135857 w 1378744"/>
              <a:gd name="connsiteY97" fmla="*/ 807243 h 1250156"/>
              <a:gd name="connsiteX98" fmla="*/ 1197769 w 1378744"/>
              <a:gd name="connsiteY98" fmla="*/ 759618 h 1250156"/>
              <a:gd name="connsiteX99" fmla="*/ 1247775 w 1378744"/>
              <a:gd name="connsiteY99" fmla="*/ 762000 h 1250156"/>
              <a:gd name="connsiteX100" fmla="*/ 1278732 w 1378744"/>
              <a:gd name="connsiteY100" fmla="*/ 762000 h 1250156"/>
              <a:gd name="connsiteX101" fmla="*/ 1271588 w 1378744"/>
              <a:gd name="connsiteY101" fmla="*/ 735806 h 1250156"/>
              <a:gd name="connsiteX102" fmla="*/ 1378744 w 1378744"/>
              <a:gd name="connsiteY102" fmla="*/ 678656 h 1250156"/>
              <a:gd name="connsiteX103" fmla="*/ 1331119 w 1378744"/>
              <a:gd name="connsiteY103" fmla="*/ 552450 h 1250156"/>
              <a:gd name="connsiteX104" fmla="*/ 1278732 w 1378744"/>
              <a:gd name="connsiteY104" fmla="*/ 514350 h 1250156"/>
              <a:gd name="connsiteX105" fmla="*/ 1252538 w 1378744"/>
              <a:gd name="connsiteY105" fmla="*/ 431006 h 1250156"/>
              <a:gd name="connsiteX106" fmla="*/ 1181100 w 1378744"/>
              <a:gd name="connsiteY106" fmla="*/ 431006 h 1250156"/>
              <a:gd name="connsiteX107" fmla="*/ 1166813 w 1378744"/>
              <a:gd name="connsiteY107" fmla="*/ 395287 h 1250156"/>
              <a:gd name="connsiteX108" fmla="*/ 1107282 w 1378744"/>
              <a:gd name="connsiteY108" fmla="*/ 421481 h 1250156"/>
              <a:gd name="connsiteX109" fmla="*/ 1054894 w 1378744"/>
              <a:gd name="connsiteY109" fmla="*/ 414337 h 1250156"/>
              <a:gd name="connsiteX110" fmla="*/ 1028700 w 1378744"/>
              <a:gd name="connsiteY110" fmla="*/ 371475 h 1250156"/>
              <a:gd name="connsiteX111" fmla="*/ 1023938 w 1378744"/>
              <a:gd name="connsiteY111" fmla="*/ 288131 h 1250156"/>
              <a:gd name="connsiteX112" fmla="*/ 1012032 w 1378744"/>
              <a:gd name="connsiteY112" fmla="*/ 269081 h 1250156"/>
              <a:gd name="connsiteX113" fmla="*/ 1012032 w 1378744"/>
              <a:gd name="connsiteY113" fmla="*/ 211931 h 1250156"/>
              <a:gd name="connsiteX114" fmla="*/ 959644 w 1378744"/>
              <a:gd name="connsiteY114" fmla="*/ 190500 h 1250156"/>
              <a:gd name="connsiteX115" fmla="*/ 914400 w 1378744"/>
              <a:gd name="connsiteY115" fmla="*/ 111918 h 1250156"/>
              <a:gd name="connsiteX116" fmla="*/ 854869 w 1378744"/>
              <a:gd name="connsiteY116" fmla="*/ 76200 h 1250156"/>
              <a:gd name="connsiteX117" fmla="*/ 873919 w 1378744"/>
              <a:gd name="connsiteY117" fmla="*/ 16668 h 1250156"/>
              <a:gd name="connsiteX118" fmla="*/ 783432 w 1378744"/>
              <a:gd name="connsiteY118" fmla="*/ 0 h 1250156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681038 w 1378744"/>
              <a:gd name="connsiteY56" fmla="*/ 1216817 h 1250156"/>
              <a:gd name="connsiteX57" fmla="*/ 814388 w 1378744"/>
              <a:gd name="connsiteY57" fmla="*/ 1138237 h 1250156"/>
              <a:gd name="connsiteX58" fmla="*/ 828675 w 1378744"/>
              <a:gd name="connsiteY58" fmla="*/ 1109662 h 1250156"/>
              <a:gd name="connsiteX59" fmla="*/ 833438 w 1378744"/>
              <a:gd name="connsiteY59" fmla="*/ 1085850 h 1250156"/>
              <a:gd name="connsiteX60" fmla="*/ 797719 w 1378744"/>
              <a:gd name="connsiteY60" fmla="*/ 1059656 h 1250156"/>
              <a:gd name="connsiteX61" fmla="*/ 790575 w 1378744"/>
              <a:gd name="connsiteY61" fmla="*/ 1038225 h 1250156"/>
              <a:gd name="connsiteX62" fmla="*/ 790575 w 1378744"/>
              <a:gd name="connsiteY62" fmla="*/ 1021556 h 1250156"/>
              <a:gd name="connsiteX63" fmla="*/ 845344 w 1378744"/>
              <a:gd name="connsiteY63" fmla="*/ 952500 h 1250156"/>
              <a:gd name="connsiteX64" fmla="*/ 845344 w 1378744"/>
              <a:gd name="connsiteY64" fmla="*/ 952500 h 1250156"/>
              <a:gd name="connsiteX65" fmla="*/ 888207 w 1378744"/>
              <a:gd name="connsiteY65" fmla="*/ 966787 h 1250156"/>
              <a:gd name="connsiteX66" fmla="*/ 907257 w 1378744"/>
              <a:gd name="connsiteY66" fmla="*/ 981075 h 1250156"/>
              <a:gd name="connsiteX67" fmla="*/ 938213 w 1378744"/>
              <a:gd name="connsiteY67" fmla="*/ 990600 h 1250156"/>
              <a:gd name="connsiteX68" fmla="*/ 964407 w 1378744"/>
              <a:gd name="connsiteY68" fmla="*/ 985837 h 1250156"/>
              <a:gd name="connsiteX69" fmla="*/ 985838 w 1378744"/>
              <a:gd name="connsiteY69" fmla="*/ 985837 h 1250156"/>
              <a:gd name="connsiteX70" fmla="*/ 995363 w 1378744"/>
              <a:gd name="connsiteY70" fmla="*/ 995362 h 1250156"/>
              <a:gd name="connsiteX71" fmla="*/ 978694 w 1378744"/>
              <a:gd name="connsiteY71" fmla="*/ 1012031 h 1250156"/>
              <a:gd name="connsiteX72" fmla="*/ 969169 w 1378744"/>
              <a:gd name="connsiteY72" fmla="*/ 1031081 h 1250156"/>
              <a:gd name="connsiteX73" fmla="*/ 954882 w 1378744"/>
              <a:gd name="connsiteY73" fmla="*/ 1054893 h 1250156"/>
              <a:gd name="connsiteX74" fmla="*/ 950119 w 1378744"/>
              <a:gd name="connsiteY74" fmla="*/ 1083468 h 1250156"/>
              <a:gd name="connsiteX75" fmla="*/ 962025 w 1378744"/>
              <a:gd name="connsiteY75" fmla="*/ 1107281 h 1250156"/>
              <a:gd name="connsiteX76" fmla="*/ 983457 w 1378744"/>
              <a:gd name="connsiteY76" fmla="*/ 1131093 h 1250156"/>
              <a:gd name="connsiteX77" fmla="*/ 1002507 w 1378744"/>
              <a:gd name="connsiteY77" fmla="*/ 1133475 h 1250156"/>
              <a:gd name="connsiteX78" fmla="*/ 1028700 w 1378744"/>
              <a:gd name="connsiteY78" fmla="*/ 1126331 h 1250156"/>
              <a:gd name="connsiteX79" fmla="*/ 1031082 w 1378744"/>
              <a:gd name="connsiteY79" fmla="*/ 1097756 h 1250156"/>
              <a:gd name="connsiteX80" fmla="*/ 1057275 w 1378744"/>
              <a:gd name="connsiteY80" fmla="*/ 1085850 h 1250156"/>
              <a:gd name="connsiteX81" fmla="*/ 1076325 w 1378744"/>
              <a:gd name="connsiteY81" fmla="*/ 1097756 h 1250156"/>
              <a:gd name="connsiteX82" fmla="*/ 1100138 w 1378744"/>
              <a:gd name="connsiteY82" fmla="*/ 1107281 h 1250156"/>
              <a:gd name="connsiteX83" fmla="*/ 1123950 w 1378744"/>
              <a:gd name="connsiteY83" fmla="*/ 1121568 h 1250156"/>
              <a:gd name="connsiteX84" fmla="*/ 1143000 w 1378744"/>
              <a:gd name="connsiteY84" fmla="*/ 1123950 h 1250156"/>
              <a:gd name="connsiteX85" fmla="*/ 1157288 w 1378744"/>
              <a:gd name="connsiteY85" fmla="*/ 1112043 h 1250156"/>
              <a:gd name="connsiteX86" fmla="*/ 1159669 w 1378744"/>
              <a:gd name="connsiteY86" fmla="*/ 1085850 h 1250156"/>
              <a:gd name="connsiteX87" fmla="*/ 1166813 w 1378744"/>
              <a:gd name="connsiteY87" fmla="*/ 1052512 h 1250156"/>
              <a:gd name="connsiteX88" fmla="*/ 1197769 w 1378744"/>
              <a:gd name="connsiteY88" fmla="*/ 1016793 h 1250156"/>
              <a:gd name="connsiteX89" fmla="*/ 1195388 w 1378744"/>
              <a:gd name="connsiteY89" fmla="*/ 954881 h 1250156"/>
              <a:gd name="connsiteX90" fmla="*/ 1209675 w 1378744"/>
              <a:gd name="connsiteY90" fmla="*/ 945356 h 1250156"/>
              <a:gd name="connsiteX91" fmla="*/ 1235869 w 1378744"/>
              <a:gd name="connsiteY91" fmla="*/ 945356 h 1250156"/>
              <a:gd name="connsiteX92" fmla="*/ 1235869 w 1378744"/>
              <a:gd name="connsiteY92" fmla="*/ 931068 h 1250156"/>
              <a:gd name="connsiteX93" fmla="*/ 1212057 w 1378744"/>
              <a:gd name="connsiteY93" fmla="*/ 912018 h 1250156"/>
              <a:gd name="connsiteX94" fmla="*/ 1195388 w 1378744"/>
              <a:gd name="connsiteY94" fmla="*/ 881062 h 1250156"/>
              <a:gd name="connsiteX95" fmla="*/ 1157288 w 1378744"/>
              <a:gd name="connsiteY95" fmla="*/ 871537 h 1250156"/>
              <a:gd name="connsiteX96" fmla="*/ 1119188 w 1378744"/>
              <a:gd name="connsiteY96" fmla="*/ 859631 h 1250156"/>
              <a:gd name="connsiteX97" fmla="*/ 1119188 w 1378744"/>
              <a:gd name="connsiteY97" fmla="*/ 831056 h 1250156"/>
              <a:gd name="connsiteX98" fmla="*/ 1135857 w 1378744"/>
              <a:gd name="connsiteY98" fmla="*/ 807243 h 1250156"/>
              <a:gd name="connsiteX99" fmla="*/ 1197769 w 1378744"/>
              <a:gd name="connsiteY99" fmla="*/ 759618 h 1250156"/>
              <a:gd name="connsiteX100" fmla="*/ 1247775 w 1378744"/>
              <a:gd name="connsiteY100" fmla="*/ 762000 h 1250156"/>
              <a:gd name="connsiteX101" fmla="*/ 1278732 w 1378744"/>
              <a:gd name="connsiteY101" fmla="*/ 762000 h 1250156"/>
              <a:gd name="connsiteX102" fmla="*/ 1271588 w 1378744"/>
              <a:gd name="connsiteY102" fmla="*/ 735806 h 1250156"/>
              <a:gd name="connsiteX103" fmla="*/ 1378744 w 1378744"/>
              <a:gd name="connsiteY103" fmla="*/ 678656 h 1250156"/>
              <a:gd name="connsiteX104" fmla="*/ 1331119 w 1378744"/>
              <a:gd name="connsiteY104" fmla="*/ 552450 h 1250156"/>
              <a:gd name="connsiteX105" fmla="*/ 1278732 w 1378744"/>
              <a:gd name="connsiteY105" fmla="*/ 514350 h 1250156"/>
              <a:gd name="connsiteX106" fmla="*/ 1252538 w 1378744"/>
              <a:gd name="connsiteY106" fmla="*/ 431006 h 1250156"/>
              <a:gd name="connsiteX107" fmla="*/ 1181100 w 1378744"/>
              <a:gd name="connsiteY107" fmla="*/ 431006 h 1250156"/>
              <a:gd name="connsiteX108" fmla="*/ 1166813 w 1378744"/>
              <a:gd name="connsiteY108" fmla="*/ 395287 h 1250156"/>
              <a:gd name="connsiteX109" fmla="*/ 1107282 w 1378744"/>
              <a:gd name="connsiteY109" fmla="*/ 421481 h 1250156"/>
              <a:gd name="connsiteX110" fmla="*/ 1054894 w 1378744"/>
              <a:gd name="connsiteY110" fmla="*/ 414337 h 1250156"/>
              <a:gd name="connsiteX111" fmla="*/ 1028700 w 1378744"/>
              <a:gd name="connsiteY111" fmla="*/ 371475 h 1250156"/>
              <a:gd name="connsiteX112" fmla="*/ 1023938 w 1378744"/>
              <a:gd name="connsiteY112" fmla="*/ 288131 h 1250156"/>
              <a:gd name="connsiteX113" fmla="*/ 1012032 w 1378744"/>
              <a:gd name="connsiteY113" fmla="*/ 269081 h 1250156"/>
              <a:gd name="connsiteX114" fmla="*/ 1012032 w 1378744"/>
              <a:gd name="connsiteY114" fmla="*/ 211931 h 1250156"/>
              <a:gd name="connsiteX115" fmla="*/ 959644 w 1378744"/>
              <a:gd name="connsiteY115" fmla="*/ 190500 h 1250156"/>
              <a:gd name="connsiteX116" fmla="*/ 914400 w 1378744"/>
              <a:gd name="connsiteY116" fmla="*/ 111918 h 1250156"/>
              <a:gd name="connsiteX117" fmla="*/ 854869 w 1378744"/>
              <a:gd name="connsiteY117" fmla="*/ 76200 h 1250156"/>
              <a:gd name="connsiteX118" fmla="*/ 873919 w 1378744"/>
              <a:gd name="connsiteY118" fmla="*/ 16668 h 1250156"/>
              <a:gd name="connsiteX119" fmla="*/ 783432 w 1378744"/>
              <a:gd name="connsiteY119" fmla="*/ 0 h 1250156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814388 w 1378744"/>
              <a:gd name="connsiteY57" fmla="*/ 1138237 h 1278730"/>
              <a:gd name="connsiteX58" fmla="*/ 828675 w 1378744"/>
              <a:gd name="connsiteY58" fmla="*/ 1109662 h 1278730"/>
              <a:gd name="connsiteX59" fmla="*/ 833438 w 1378744"/>
              <a:gd name="connsiteY59" fmla="*/ 1085850 h 1278730"/>
              <a:gd name="connsiteX60" fmla="*/ 797719 w 1378744"/>
              <a:gd name="connsiteY60" fmla="*/ 1059656 h 1278730"/>
              <a:gd name="connsiteX61" fmla="*/ 790575 w 1378744"/>
              <a:gd name="connsiteY61" fmla="*/ 1038225 h 1278730"/>
              <a:gd name="connsiteX62" fmla="*/ 790575 w 1378744"/>
              <a:gd name="connsiteY62" fmla="*/ 1021556 h 1278730"/>
              <a:gd name="connsiteX63" fmla="*/ 845344 w 1378744"/>
              <a:gd name="connsiteY63" fmla="*/ 952500 h 1278730"/>
              <a:gd name="connsiteX64" fmla="*/ 845344 w 1378744"/>
              <a:gd name="connsiteY64" fmla="*/ 952500 h 1278730"/>
              <a:gd name="connsiteX65" fmla="*/ 888207 w 1378744"/>
              <a:gd name="connsiteY65" fmla="*/ 966787 h 1278730"/>
              <a:gd name="connsiteX66" fmla="*/ 907257 w 1378744"/>
              <a:gd name="connsiteY66" fmla="*/ 981075 h 1278730"/>
              <a:gd name="connsiteX67" fmla="*/ 938213 w 1378744"/>
              <a:gd name="connsiteY67" fmla="*/ 990600 h 1278730"/>
              <a:gd name="connsiteX68" fmla="*/ 964407 w 1378744"/>
              <a:gd name="connsiteY68" fmla="*/ 985837 h 1278730"/>
              <a:gd name="connsiteX69" fmla="*/ 985838 w 1378744"/>
              <a:gd name="connsiteY69" fmla="*/ 985837 h 1278730"/>
              <a:gd name="connsiteX70" fmla="*/ 995363 w 1378744"/>
              <a:gd name="connsiteY70" fmla="*/ 995362 h 1278730"/>
              <a:gd name="connsiteX71" fmla="*/ 978694 w 1378744"/>
              <a:gd name="connsiteY71" fmla="*/ 1012031 h 1278730"/>
              <a:gd name="connsiteX72" fmla="*/ 969169 w 1378744"/>
              <a:gd name="connsiteY72" fmla="*/ 1031081 h 1278730"/>
              <a:gd name="connsiteX73" fmla="*/ 954882 w 1378744"/>
              <a:gd name="connsiteY73" fmla="*/ 1054893 h 1278730"/>
              <a:gd name="connsiteX74" fmla="*/ 950119 w 1378744"/>
              <a:gd name="connsiteY74" fmla="*/ 1083468 h 1278730"/>
              <a:gd name="connsiteX75" fmla="*/ 962025 w 1378744"/>
              <a:gd name="connsiteY75" fmla="*/ 1107281 h 1278730"/>
              <a:gd name="connsiteX76" fmla="*/ 983457 w 1378744"/>
              <a:gd name="connsiteY76" fmla="*/ 1131093 h 1278730"/>
              <a:gd name="connsiteX77" fmla="*/ 1002507 w 1378744"/>
              <a:gd name="connsiteY77" fmla="*/ 1133475 h 1278730"/>
              <a:gd name="connsiteX78" fmla="*/ 1028700 w 1378744"/>
              <a:gd name="connsiteY78" fmla="*/ 1126331 h 1278730"/>
              <a:gd name="connsiteX79" fmla="*/ 1031082 w 1378744"/>
              <a:gd name="connsiteY79" fmla="*/ 1097756 h 1278730"/>
              <a:gd name="connsiteX80" fmla="*/ 1057275 w 1378744"/>
              <a:gd name="connsiteY80" fmla="*/ 1085850 h 1278730"/>
              <a:gd name="connsiteX81" fmla="*/ 1076325 w 1378744"/>
              <a:gd name="connsiteY81" fmla="*/ 1097756 h 1278730"/>
              <a:gd name="connsiteX82" fmla="*/ 1100138 w 1378744"/>
              <a:gd name="connsiteY82" fmla="*/ 1107281 h 1278730"/>
              <a:gd name="connsiteX83" fmla="*/ 1123950 w 1378744"/>
              <a:gd name="connsiteY83" fmla="*/ 1121568 h 1278730"/>
              <a:gd name="connsiteX84" fmla="*/ 1143000 w 1378744"/>
              <a:gd name="connsiteY84" fmla="*/ 1123950 h 1278730"/>
              <a:gd name="connsiteX85" fmla="*/ 1157288 w 1378744"/>
              <a:gd name="connsiteY85" fmla="*/ 1112043 h 1278730"/>
              <a:gd name="connsiteX86" fmla="*/ 1159669 w 1378744"/>
              <a:gd name="connsiteY86" fmla="*/ 1085850 h 1278730"/>
              <a:gd name="connsiteX87" fmla="*/ 1166813 w 1378744"/>
              <a:gd name="connsiteY87" fmla="*/ 1052512 h 1278730"/>
              <a:gd name="connsiteX88" fmla="*/ 1197769 w 1378744"/>
              <a:gd name="connsiteY88" fmla="*/ 1016793 h 1278730"/>
              <a:gd name="connsiteX89" fmla="*/ 1195388 w 1378744"/>
              <a:gd name="connsiteY89" fmla="*/ 954881 h 1278730"/>
              <a:gd name="connsiteX90" fmla="*/ 1209675 w 1378744"/>
              <a:gd name="connsiteY90" fmla="*/ 945356 h 1278730"/>
              <a:gd name="connsiteX91" fmla="*/ 1235869 w 1378744"/>
              <a:gd name="connsiteY91" fmla="*/ 945356 h 1278730"/>
              <a:gd name="connsiteX92" fmla="*/ 1235869 w 1378744"/>
              <a:gd name="connsiteY92" fmla="*/ 931068 h 1278730"/>
              <a:gd name="connsiteX93" fmla="*/ 1212057 w 1378744"/>
              <a:gd name="connsiteY93" fmla="*/ 912018 h 1278730"/>
              <a:gd name="connsiteX94" fmla="*/ 1195388 w 1378744"/>
              <a:gd name="connsiteY94" fmla="*/ 881062 h 1278730"/>
              <a:gd name="connsiteX95" fmla="*/ 1157288 w 1378744"/>
              <a:gd name="connsiteY95" fmla="*/ 871537 h 1278730"/>
              <a:gd name="connsiteX96" fmla="*/ 1119188 w 1378744"/>
              <a:gd name="connsiteY96" fmla="*/ 859631 h 1278730"/>
              <a:gd name="connsiteX97" fmla="*/ 1119188 w 1378744"/>
              <a:gd name="connsiteY97" fmla="*/ 831056 h 1278730"/>
              <a:gd name="connsiteX98" fmla="*/ 1135857 w 1378744"/>
              <a:gd name="connsiteY98" fmla="*/ 807243 h 1278730"/>
              <a:gd name="connsiteX99" fmla="*/ 1197769 w 1378744"/>
              <a:gd name="connsiteY99" fmla="*/ 759618 h 1278730"/>
              <a:gd name="connsiteX100" fmla="*/ 1247775 w 1378744"/>
              <a:gd name="connsiteY100" fmla="*/ 762000 h 1278730"/>
              <a:gd name="connsiteX101" fmla="*/ 1278732 w 1378744"/>
              <a:gd name="connsiteY101" fmla="*/ 762000 h 1278730"/>
              <a:gd name="connsiteX102" fmla="*/ 1271588 w 1378744"/>
              <a:gd name="connsiteY102" fmla="*/ 735806 h 1278730"/>
              <a:gd name="connsiteX103" fmla="*/ 1378744 w 1378744"/>
              <a:gd name="connsiteY103" fmla="*/ 678656 h 1278730"/>
              <a:gd name="connsiteX104" fmla="*/ 1331119 w 1378744"/>
              <a:gd name="connsiteY104" fmla="*/ 552450 h 1278730"/>
              <a:gd name="connsiteX105" fmla="*/ 1278732 w 1378744"/>
              <a:gd name="connsiteY105" fmla="*/ 514350 h 1278730"/>
              <a:gd name="connsiteX106" fmla="*/ 1252538 w 1378744"/>
              <a:gd name="connsiteY106" fmla="*/ 431006 h 1278730"/>
              <a:gd name="connsiteX107" fmla="*/ 1181100 w 1378744"/>
              <a:gd name="connsiteY107" fmla="*/ 431006 h 1278730"/>
              <a:gd name="connsiteX108" fmla="*/ 1166813 w 1378744"/>
              <a:gd name="connsiteY108" fmla="*/ 395287 h 1278730"/>
              <a:gd name="connsiteX109" fmla="*/ 1107282 w 1378744"/>
              <a:gd name="connsiteY109" fmla="*/ 421481 h 1278730"/>
              <a:gd name="connsiteX110" fmla="*/ 1054894 w 1378744"/>
              <a:gd name="connsiteY110" fmla="*/ 414337 h 1278730"/>
              <a:gd name="connsiteX111" fmla="*/ 1028700 w 1378744"/>
              <a:gd name="connsiteY111" fmla="*/ 371475 h 1278730"/>
              <a:gd name="connsiteX112" fmla="*/ 1023938 w 1378744"/>
              <a:gd name="connsiteY112" fmla="*/ 288131 h 1278730"/>
              <a:gd name="connsiteX113" fmla="*/ 1012032 w 1378744"/>
              <a:gd name="connsiteY113" fmla="*/ 269081 h 1278730"/>
              <a:gd name="connsiteX114" fmla="*/ 1012032 w 1378744"/>
              <a:gd name="connsiteY114" fmla="*/ 211931 h 1278730"/>
              <a:gd name="connsiteX115" fmla="*/ 959644 w 1378744"/>
              <a:gd name="connsiteY115" fmla="*/ 190500 h 1278730"/>
              <a:gd name="connsiteX116" fmla="*/ 914400 w 1378744"/>
              <a:gd name="connsiteY116" fmla="*/ 111918 h 1278730"/>
              <a:gd name="connsiteX117" fmla="*/ 854869 w 1378744"/>
              <a:gd name="connsiteY117" fmla="*/ 76200 h 1278730"/>
              <a:gd name="connsiteX118" fmla="*/ 873919 w 1378744"/>
              <a:gd name="connsiteY118" fmla="*/ 16668 h 1278730"/>
              <a:gd name="connsiteX119" fmla="*/ 783432 w 1378744"/>
              <a:gd name="connsiteY119" fmla="*/ 0 h 1278730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721519 w 1378744"/>
              <a:gd name="connsiteY57" fmla="*/ 1245392 h 1278730"/>
              <a:gd name="connsiteX58" fmla="*/ 814388 w 1378744"/>
              <a:gd name="connsiteY58" fmla="*/ 1138237 h 1278730"/>
              <a:gd name="connsiteX59" fmla="*/ 828675 w 1378744"/>
              <a:gd name="connsiteY59" fmla="*/ 1109662 h 1278730"/>
              <a:gd name="connsiteX60" fmla="*/ 833438 w 1378744"/>
              <a:gd name="connsiteY60" fmla="*/ 1085850 h 1278730"/>
              <a:gd name="connsiteX61" fmla="*/ 797719 w 1378744"/>
              <a:gd name="connsiteY61" fmla="*/ 1059656 h 1278730"/>
              <a:gd name="connsiteX62" fmla="*/ 790575 w 1378744"/>
              <a:gd name="connsiteY62" fmla="*/ 1038225 h 1278730"/>
              <a:gd name="connsiteX63" fmla="*/ 790575 w 1378744"/>
              <a:gd name="connsiteY63" fmla="*/ 1021556 h 1278730"/>
              <a:gd name="connsiteX64" fmla="*/ 845344 w 1378744"/>
              <a:gd name="connsiteY64" fmla="*/ 952500 h 1278730"/>
              <a:gd name="connsiteX65" fmla="*/ 845344 w 1378744"/>
              <a:gd name="connsiteY65" fmla="*/ 952500 h 1278730"/>
              <a:gd name="connsiteX66" fmla="*/ 888207 w 1378744"/>
              <a:gd name="connsiteY66" fmla="*/ 966787 h 1278730"/>
              <a:gd name="connsiteX67" fmla="*/ 907257 w 1378744"/>
              <a:gd name="connsiteY67" fmla="*/ 981075 h 1278730"/>
              <a:gd name="connsiteX68" fmla="*/ 938213 w 1378744"/>
              <a:gd name="connsiteY68" fmla="*/ 990600 h 1278730"/>
              <a:gd name="connsiteX69" fmla="*/ 964407 w 1378744"/>
              <a:gd name="connsiteY69" fmla="*/ 985837 h 1278730"/>
              <a:gd name="connsiteX70" fmla="*/ 985838 w 1378744"/>
              <a:gd name="connsiteY70" fmla="*/ 985837 h 1278730"/>
              <a:gd name="connsiteX71" fmla="*/ 995363 w 1378744"/>
              <a:gd name="connsiteY71" fmla="*/ 995362 h 1278730"/>
              <a:gd name="connsiteX72" fmla="*/ 978694 w 1378744"/>
              <a:gd name="connsiteY72" fmla="*/ 1012031 h 1278730"/>
              <a:gd name="connsiteX73" fmla="*/ 969169 w 1378744"/>
              <a:gd name="connsiteY73" fmla="*/ 1031081 h 1278730"/>
              <a:gd name="connsiteX74" fmla="*/ 954882 w 1378744"/>
              <a:gd name="connsiteY74" fmla="*/ 1054893 h 1278730"/>
              <a:gd name="connsiteX75" fmla="*/ 950119 w 1378744"/>
              <a:gd name="connsiteY75" fmla="*/ 1083468 h 1278730"/>
              <a:gd name="connsiteX76" fmla="*/ 962025 w 1378744"/>
              <a:gd name="connsiteY76" fmla="*/ 1107281 h 1278730"/>
              <a:gd name="connsiteX77" fmla="*/ 983457 w 1378744"/>
              <a:gd name="connsiteY77" fmla="*/ 1131093 h 1278730"/>
              <a:gd name="connsiteX78" fmla="*/ 1002507 w 1378744"/>
              <a:gd name="connsiteY78" fmla="*/ 1133475 h 1278730"/>
              <a:gd name="connsiteX79" fmla="*/ 1028700 w 1378744"/>
              <a:gd name="connsiteY79" fmla="*/ 1126331 h 1278730"/>
              <a:gd name="connsiteX80" fmla="*/ 1031082 w 1378744"/>
              <a:gd name="connsiteY80" fmla="*/ 1097756 h 1278730"/>
              <a:gd name="connsiteX81" fmla="*/ 1057275 w 1378744"/>
              <a:gd name="connsiteY81" fmla="*/ 1085850 h 1278730"/>
              <a:gd name="connsiteX82" fmla="*/ 1076325 w 1378744"/>
              <a:gd name="connsiteY82" fmla="*/ 1097756 h 1278730"/>
              <a:gd name="connsiteX83" fmla="*/ 1100138 w 1378744"/>
              <a:gd name="connsiteY83" fmla="*/ 1107281 h 1278730"/>
              <a:gd name="connsiteX84" fmla="*/ 1123950 w 1378744"/>
              <a:gd name="connsiteY84" fmla="*/ 1121568 h 1278730"/>
              <a:gd name="connsiteX85" fmla="*/ 1143000 w 1378744"/>
              <a:gd name="connsiteY85" fmla="*/ 1123950 h 1278730"/>
              <a:gd name="connsiteX86" fmla="*/ 1157288 w 1378744"/>
              <a:gd name="connsiteY86" fmla="*/ 1112043 h 1278730"/>
              <a:gd name="connsiteX87" fmla="*/ 1159669 w 1378744"/>
              <a:gd name="connsiteY87" fmla="*/ 1085850 h 1278730"/>
              <a:gd name="connsiteX88" fmla="*/ 1166813 w 1378744"/>
              <a:gd name="connsiteY88" fmla="*/ 1052512 h 1278730"/>
              <a:gd name="connsiteX89" fmla="*/ 1197769 w 1378744"/>
              <a:gd name="connsiteY89" fmla="*/ 1016793 h 1278730"/>
              <a:gd name="connsiteX90" fmla="*/ 1195388 w 1378744"/>
              <a:gd name="connsiteY90" fmla="*/ 954881 h 1278730"/>
              <a:gd name="connsiteX91" fmla="*/ 1209675 w 1378744"/>
              <a:gd name="connsiteY91" fmla="*/ 945356 h 1278730"/>
              <a:gd name="connsiteX92" fmla="*/ 1235869 w 1378744"/>
              <a:gd name="connsiteY92" fmla="*/ 945356 h 1278730"/>
              <a:gd name="connsiteX93" fmla="*/ 1235869 w 1378744"/>
              <a:gd name="connsiteY93" fmla="*/ 931068 h 1278730"/>
              <a:gd name="connsiteX94" fmla="*/ 1212057 w 1378744"/>
              <a:gd name="connsiteY94" fmla="*/ 912018 h 1278730"/>
              <a:gd name="connsiteX95" fmla="*/ 1195388 w 1378744"/>
              <a:gd name="connsiteY95" fmla="*/ 881062 h 1278730"/>
              <a:gd name="connsiteX96" fmla="*/ 1157288 w 1378744"/>
              <a:gd name="connsiteY96" fmla="*/ 871537 h 1278730"/>
              <a:gd name="connsiteX97" fmla="*/ 1119188 w 1378744"/>
              <a:gd name="connsiteY97" fmla="*/ 859631 h 1278730"/>
              <a:gd name="connsiteX98" fmla="*/ 1119188 w 1378744"/>
              <a:gd name="connsiteY98" fmla="*/ 831056 h 1278730"/>
              <a:gd name="connsiteX99" fmla="*/ 1135857 w 1378744"/>
              <a:gd name="connsiteY99" fmla="*/ 807243 h 1278730"/>
              <a:gd name="connsiteX100" fmla="*/ 1197769 w 1378744"/>
              <a:gd name="connsiteY100" fmla="*/ 759618 h 1278730"/>
              <a:gd name="connsiteX101" fmla="*/ 1247775 w 1378744"/>
              <a:gd name="connsiteY101" fmla="*/ 762000 h 1278730"/>
              <a:gd name="connsiteX102" fmla="*/ 1278732 w 1378744"/>
              <a:gd name="connsiteY102" fmla="*/ 762000 h 1278730"/>
              <a:gd name="connsiteX103" fmla="*/ 1271588 w 1378744"/>
              <a:gd name="connsiteY103" fmla="*/ 735806 h 1278730"/>
              <a:gd name="connsiteX104" fmla="*/ 1378744 w 1378744"/>
              <a:gd name="connsiteY104" fmla="*/ 678656 h 1278730"/>
              <a:gd name="connsiteX105" fmla="*/ 1331119 w 1378744"/>
              <a:gd name="connsiteY105" fmla="*/ 552450 h 1278730"/>
              <a:gd name="connsiteX106" fmla="*/ 1278732 w 1378744"/>
              <a:gd name="connsiteY106" fmla="*/ 514350 h 1278730"/>
              <a:gd name="connsiteX107" fmla="*/ 1252538 w 1378744"/>
              <a:gd name="connsiteY107" fmla="*/ 431006 h 1278730"/>
              <a:gd name="connsiteX108" fmla="*/ 1181100 w 1378744"/>
              <a:gd name="connsiteY108" fmla="*/ 431006 h 1278730"/>
              <a:gd name="connsiteX109" fmla="*/ 1166813 w 1378744"/>
              <a:gd name="connsiteY109" fmla="*/ 395287 h 1278730"/>
              <a:gd name="connsiteX110" fmla="*/ 1107282 w 1378744"/>
              <a:gd name="connsiteY110" fmla="*/ 421481 h 1278730"/>
              <a:gd name="connsiteX111" fmla="*/ 1054894 w 1378744"/>
              <a:gd name="connsiteY111" fmla="*/ 414337 h 1278730"/>
              <a:gd name="connsiteX112" fmla="*/ 1028700 w 1378744"/>
              <a:gd name="connsiteY112" fmla="*/ 371475 h 1278730"/>
              <a:gd name="connsiteX113" fmla="*/ 1023938 w 1378744"/>
              <a:gd name="connsiteY113" fmla="*/ 288131 h 1278730"/>
              <a:gd name="connsiteX114" fmla="*/ 1012032 w 1378744"/>
              <a:gd name="connsiteY114" fmla="*/ 269081 h 1278730"/>
              <a:gd name="connsiteX115" fmla="*/ 1012032 w 1378744"/>
              <a:gd name="connsiteY115" fmla="*/ 211931 h 1278730"/>
              <a:gd name="connsiteX116" fmla="*/ 959644 w 1378744"/>
              <a:gd name="connsiteY116" fmla="*/ 190500 h 1278730"/>
              <a:gd name="connsiteX117" fmla="*/ 914400 w 1378744"/>
              <a:gd name="connsiteY117" fmla="*/ 111918 h 1278730"/>
              <a:gd name="connsiteX118" fmla="*/ 854869 w 1378744"/>
              <a:gd name="connsiteY118" fmla="*/ 76200 h 1278730"/>
              <a:gd name="connsiteX119" fmla="*/ 873919 w 1378744"/>
              <a:gd name="connsiteY119" fmla="*/ 16668 h 1278730"/>
              <a:gd name="connsiteX120" fmla="*/ 783432 w 1378744"/>
              <a:gd name="connsiteY120" fmla="*/ 0 h 1278730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814388 w 1378744"/>
              <a:gd name="connsiteY58" fmla="*/ 1138237 h 1288255"/>
              <a:gd name="connsiteX59" fmla="*/ 828675 w 1378744"/>
              <a:gd name="connsiteY59" fmla="*/ 1109662 h 1288255"/>
              <a:gd name="connsiteX60" fmla="*/ 833438 w 1378744"/>
              <a:gd name="connsiteY60" fmla="*/ 1085850 h 1288255"/>
              <a:gd name="connsiteX61" fmla="*/ 797719 w 1378744"/>
              <a:gd name="connsiteY61" fmla="*/ 1059656 h 1288255"/>
              <a:gd name="connsiteX62" fmla="*/ 790575 w 1378744"/>
              <a:gd name="connsiteY62" fmla="*/ 1038225 h 1288255"/>
              <a:gd name="connsiteX63" fmla="*/ 790575 w 1378744"/>
              <a:gd name="connsiteY63" fmla="*/ 1021556 h 1288255"/>
              <a:gd name="connsiteX64" fmla="*/ 845344 w 1378744"/>
              <a:gd name="connsiteY64" fmla="*/ 952500 h 1288255"/>
              <a:gd name="connsiteX65" fmla="*/ 845344 w 1378744"/>
              <a:gd name="connsiteY65" fmla="*/ 952500 h 1288255"/>
              <a:gd name="connsiteX66" fmla="*/ 888207 w 1378744"/>
              <a:gd name="connsiteY66" fmla="*/ 966787 h 1288255"/>
              <a:gd name="connsiteX67" fmla="*/ 907257 w 1378744"/>
              <a:gd name="connsiteY67" fmla="*/ 981075 h 1288255"/>
              <a:gd name="connsiteX68" fmla="*/ 938213 w 1378744"/>
              <a:gd name="connsiteY68" fmla="*/ 990600 h 1288255"/>
              <a:gd name="connsiteX69" fmla="*/ 964407 w 1378744"/>
              <a:gd name="connsiteY69" fmla="*/ 985837 h 1288255"/>
              <a:gd name="connsiteX70" fmla="*/ 985838 w 1378744"/>
              <a:gd name="connsiteY70" fmla="*/ 985837 h 1288255"/>
              <a:gd name="connsiteX71" fmla="*/ 995363 w 1378744"/>
              <a:gd name="connsiteY71" fmla="*/ 995362 h 1288255"/>
              <a:gd name="connsiteX72" fmla="*/ 978694 w 1378744"/>
              <a:gd name="connsiteY72" fmla="*/ 1012031 h 1288255"/>
              <a:gd name="connsiteX73" fmla="*/ 969169 w 1378744"/>
              <a:gd name="connsiteY73" fmla="*/ 1031081 h 1288255"/>
              <a:gd name="connsiteX74" fmla="*/ 954882 w 1378744"/>
              <a:gd name="connsiteY74" fmla="*/ 1054893 h 1288255"/>
              <a:gd name="connsiteX75" fmla="*/ 950119 w 1378744"/>
              <a:gd name="connsiteY75" fmla="*/ 1083468 h 1288255"/>
              <a:gd name="connsiteX76" fmla="*/ 962025 w 1378744"/>
              <a:gd name="connsiteY76" fmla="*/ 1107281 h 1288255"/>
              <a:gd name="connsiteX77" fmla="*/ 983457 w 1378744"/>
              <a:gd name="connsiteY77" fmla="*/ 1131093 h 1288255"/>
              <a:gd name="connsiteX78" fmla="*/ 1002507 w 1378744"/>
              <a:gd name="connsiteY78" fmla="*/ 1133475 h 1288255"/>
              <a:gd name="connsiteX79" fmla="*/ 1028700 w 1378744"/>
              <a:gd name="connsiteY79" fmla="*/ 1126331 h 1288255"/>
              <a:gd name="connsiteX80" fmla="*/ 1031082 w 1378744"/>
              <a:gd name="connsiteY80" fmla="*/ 1097756 h 1288255"/>
              <a:gd name="connsiteX81" fmla="*/ 1057275 w 1378744"/>
              <a:gd name="connsiteY81" fmla="*/ 1085850 h 1288255"/>
              <a:gd name="connsiteX82" fmla="*/ 1076325 w 1378744"/>
              <a:gd name="connsiteY82" fmla="*/ 1097756 h 1288255"/>
              <a:gd name="connsiteX83" fmla="*/ 1100138 w 1378744"/>
              <a:gd name="connsiteY83" fmla="*/ 1107281 h 1288255"/>
              <a:gd name="connsiteX84" fmla="*/ 1123950 w 1378744"/>
              <a:gd name="connsiteY84" fmla="*/ 1121568 h 1288255"/>
              <a:gd name="connsiteX85" fmla="*/ 1143000 w 1378744"/>
              <a:gd name="connsiteY85" fmla="*/ 1123950 h 1288255"/>
              <a:gd name="connsiteX86" fmla="*/ 1157288 w 1378744"/>
              <a:gd name="connsiteY86" fmla="*/ 1112043 h 1288255"/>
              <a:gd name="connsiteX87" fmla="*/ 1159669 w 1378744"/>
              <a:gd name="connsiteY87" fmla="*/ 1085850 h 1288255"/>
              <a:gd name="connsiteX88" fmla="*/ 1166813 w 1378744"/>
              <a:gd name="connsiteY88" fmla="*/ 1052512 h 1288255"/>
              <a:gd name="connsiteX89" fmla="*/ 1197769 w 1378744"/>
              <a:gd name="connsiteY89" fmla="*/ 1016793 h 1288255"/>
              <a:gd name="connsiteX90" fmla="*/ 1195388 w 1378744"/>
              <a:gd name="connsiteY90" fmla="*/ 954881 h 1288255"/>
              <a:gd name="connsiteX91" fmla="*/ 1209675 w 1378744"/>
              <a:gd name="connsiteY91" fmla="*/ 945356 h 1288255"/>
              <a:gd name="connsiteX92" fmla="*/ 1235869 w 1378744"/>
              <a:gd name="connsiteY92" fmla="*/ 945356 h 1288255"/>
              <a:gd name="connsiteX93" fmla="*/ 1235869 w 1378744"/>
              <a:gd name="connsiteY93" fmla="*/ 931068 h 1288255"/>
              <a:gd name="connsiteX94" fmla="*/ 1212057 w 1378744"/>
              <a:gd name="connsiteY94" fmla="*/ 912018 h 1288255"/>
              <a:gd name="connsiteX95" fmla="*/ 1195388 w 1378744"/>
              <a:gd name="connsiteY95" fmla="*/ 881062 h 1288255"/>
              <a:gd name="connsiteX96" fmla="*/ 1157288 w 1378744"/>
              <a:gd name="connsiteY96" fmla="*/ 871537 h 1288255"/>
              <a:gd name="connsiteX97" fmla="*/ 1119188 w 1378744"/>
              <a:gd name="connsiteY97" fmla="*/ 859631 h 1288255"/>
              <a:gd name="connsiteX98" fmla="*/ 1119188 w 1378744"/>
              <a:gd name="connsiteY98" fmla="*/ 831056 h 1288255"/>
              <a:gd name="connsiteX99" fmla="*/ 1135857 w 1378744"/>
              <a:gd name="connsiteY99" fmla="*/ 807243 h 1288255"/>
              <a:gd name="connsiteX100" fmla="*/ 1197769 w 1378744"/>
              <a:gd name="connsiteY100" fmla="*/ 759618 h 1288255"/>
              <a:gd name="connsiteX101" fmla="*/ 1247775 w 1378744"/>
              <a:gd name="connsiteY101" fmla="*/ 762000 h 1288255"/>
              <a:gd name="connsiteX102" fmla="*/ 1278732 w 1378744"/>
              <a:gd name="connsiteY102" fmla="*/ 762000 h 1288255"/>
              <a:gd name="connsiteX103" fmla="*/ 1271588 w 1378744"/>
              <a:gd name="connsiteY103" fmla="*/ 735806 h 1288255"/>
              <a:gd name="connsiteX104" fmla="*/ 1378744 w 1378744"/>
              <a:gd name="connsiteY104" fmla="*/ 678656 h 1288255"/>
              <a:gd name="connsiteX105" fmla="*/ 1331119 w 1378744"/>
              <a:gd name="connsiteY105" fmla="*/ 552450 h 1288255"/>
              <a:gd name="connsiteX106" fmla="*/ 1278732 w 1378744"/>
              <a:gd name="connsiteY106" fmla="*/ 514350 h 1288255"/>
              <a:gd name="connsiteX107" fmla="*/ 1252538 w 1378744"/>
              <a:gd name="connsiteY107" fmla="*/ 431006 h 1288255"/>
              <a:gd name="connsiteX108" fmla="*/ 1181100 w 1378744"/>
              <a:gd name="connsiteY108" fmla="*/ 431006 h 1288255"/>
              <a:gd name="connsiteX109" fmla="*/ 1166813 w 1378744"/>
              <a:gd name="connsiteY109" fmla="*/ 395287 h 1288255"/>
              <a:gd name="connsiteX110" fmla="*/ 1107282 w 1378744"/>
              <a:gd name="connsiteY110" fmla="*/ 421481 h 1288255"/>
              <a:gd name="connsiteX111" fmla="*/ 1054894 w 1378744"/>
              <a:gd name="connsiteY111" fmla="*/ 414337 h 1288255"/>
              <a:gd name="connsiteX112" fmla="*/ 1028700 w 1378744"/>
              <a:gd name="connsiteY112" fmla="*/ 371475 h 1288255"/>
              <a:gd name="connsiteX113" fmla="*/ 1023938 w 1378744"/>
              <a:gd name="connsiteY113" fmla="*/ 288131 h 1288255"/>
              <a:gd name="connsiteX114" fmla="*/ 1012032 w 1378744"/>
              <a:gd name="connsiteY114" fmla="*/ 269081 h 1288255"/>
              <a:gd name="connsiteX115" fmla="*/ 1012032 w 1378744"/>
              <a:gd name="connsiteY115" fmla="*/ 211931 h 1288255"/>
              <a:gd name="connsiteX116" fmla="*/ 959644 w 1378744"/>
              <a:gd name="connsiteY116" fmla="*/ 190500 h 1288255"/>
              <a:gd name="connsiteX117" fmla="*/ 914400 w 1378744"/>
              <a:gd name="connsiteY117" fmla="*/ 111918 h 1288255"/>
              <a:gd name="connsiteX118" fmla="*/ 854869 w 1378744"/>
              <a:gd name="connsiteY118" fmla="*/ 76200 h 1288255"/>
              <a:gd name="connsiteX119" fmla="*/ 873919 w 1378744"/>
              <a:gd name="connsiteY119" fmla="*/ 16668 h 1288255"/>
              <a:gd name="connsiteX120" fmla="*/ 783432 w 1378744"/>
              <a:gd name="connsiteY120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47713 w 1378744"/>
              <a:gd name="connsiteY58" fmla="*/ 1257299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81050 w 1378744"/>
              <a:gd name="connsiteY59" fmla="*/ 1240630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88194 w 1378744"/>
              <a:gd name="connsiteY61" fmla="*/ 119300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12007 w 1378744"/>
              <a:gd name="connsiteY63" fmla="*/ 11715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00101 w 1378744"/>
              <a:gd name="connsiteY60" fmla="*/ 1142999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1532 w 1378744"/>
              <a:gd name="connsiteY63" fmla="*/ 11334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3914 w 1378744"/>
              <a:gd name="connsiteY63" fmla="*/ 1147762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78744" h="1288255">
                <a:moveTo>
                  <a:pt x="783432" y="0"/>
                </a:moveTo>
                <a:lnTo>
                  <a:pt x="738188" y="26193"/>
                </a:lnTo>
                <a:lnTo>
                  <a:pt x="685800" y="28575"/>
                </a:lnTo>
                <a:lnTo>
                  <a:pt x="635794" y="73818"/>
                </a:lnTo>
                <a:lnTo>
                  <a:pt x="633413" y="114300"/>
                </a:lnTo>
                <a:lnTo>
                  <a:pt x="561975" y="190500"/>
                </a:lnTo>
                <a:lnTo>
                  <a:pt x="519113" y="214312"/>
                </a:lnTo>
                <a:lnTo>
                  <a:pt x="485775" y="252412"/>
                </a:lnTo>
                <a:lnTo>
                  <a:pt x="461963" y="273843"/>
                </a:lnTo>
                <a:lnTo>
                  <a:pt x="423863" y="333375"/>
                </a:lnTo>
                <a:lnTo>
                  <a:pt x="378619" y="357187"/>
                </a:lnTo>
                <a:lnTo>
                  <a:pt x="292894" y="376237"/>
                </a:lnTo>
                <a:lnTo>
                  <a:pt x="264319" y="373856"/>
                </a:lnTo>
                <a:lnTo>
                  <a:pt x="240507" y="359568"/>
                </a:lnTo>
                <a:lnTo>
                  <a:pt x="226219" y="338137"/>
                </a:lnTo>
                <a:lnTo>
                  <a:pt x="219075" y="311943"/>
                </a:lnTo>
                <a:lnTo>
                  <a:pt x="204788" y="309562"/>
                </a:lnTo>
                <a:lnTo>
                  <a:pt x="188119" y="304800"/>
                </a:lnTo>
                <a:lnTo>
                  <a:pt x="173832" y="302418"/>
                </a:lnTo>
                <a:lnTo>
                  <a:pt x="128588" y="352425"/>
                </a:lnTo>
                <a:lnTo>
                  <a:pt x="97632" y="371475"/>
                </a:lnTo>
                <a:lnTo>
                  <a:pt x="80963" y="390525"/>
                </a:lnTo>
                <a:lnTo>
                  <a:pt x="66675" y="435768"/>
                </a:lnTo>
                <a:lnTo>
                  <a:pt x="54769" y="447675"/>
                </a:lnTo>
                <a:lnTo>
                  <a:pt x="9525" y="466725"/>
                </a:lnTo>
                <a:lnTo>
                  <a:pt x="2382" y="481012"/>
                </a:lnTo>
                <a:lnTo>
                  <a:pt x="4763" y="533400"/>
                </a:lnTo>
                <a:lnTo>
                  <a:pt x="0" y="545306"/>
                </a:lnTo>
                <a:lnTo>
                  <a:pt x="73819" y="588168"/>
                </a:lnTo>
                <a:lnTo>
                  <a:pt x="90488" y="628650"/>
                </a:lnTo>
                <a:lnTo>
                  <a:pt x="83344" y="654843"/>
                </a:lnTo>
                <a:lnTo>
                  <a:pt x="73819" y="697706"/>
                </a:lnTo>
                <a:lnTo>
                  <a:pt x="78582" y="726281"/>
                </a:lnTo>
                <a:lnTo>
                  <a:pt x="95250" y="738187"/>
                </a:lnTo>
                <a:lnTo>
                  <a:pt x="116682" y="735806"/>
                </a:lnTo>
                <a:lnTo>
                  <a:pt x="123825" y="762000"/>
                </a:lnTo>
                <a:lnTo>
                  <a:pt x="126207" y="783431"/>
                </a:lnTo>
                <a:lnTo>
                  <a:pt x="152400" y="812006"/>
                </a:lnTo>
                <a:lnTo>
                  <a:pt x="164307" y="823912"/>
                </a:lnTo>
                <a:lnTo>
                  <a:pt x="173832" y="850106"/>
                </a:lnTo>
                <a:lnTo>
                  <a:pt x="169069" y="878681"/>
                </a:lnTo>
                <a:lnTo>
                  <a:pt x="176213" y="897731"/>
                </a:lnTo>
                <a:lnTo>
                  <a:pt x="200025" y="916781"/>
                </a:lnTo>
                <a:lnTo>
                  <a:pt x="226219" y="916781"/>
                </a:lnTo>
                <a:lnTo>
                  <a:pt x="300038" y="921543"/>
                </a:lnTo>
                <a:lnTo>
                  <a:pt x="395288" y="952500"/>
                </a:lnTo>
                <a:lnTo>
                  <a:pt x="414338" y="988218"/>
                </a:lnTo>
                <a:lnTo>
                  <a:pt x="435769" y="992981"/>
                </a:lnTo>
                <a:lnTo>
                  <a:pt x="464344" y="995362"/>
                </a:lnTo>
                <a:lnTo>
                  <a:pt x="507207" y="1026318"/>
                </a:lnTo>
                <a:lnTo>
                  <a:pt x="521494" y="1069181"/>
                </a:lnTo>
                <a:lnTo>
                  <a:pt x="545307" y="1107281"/>
                </a:lnTo>
                <a:lnTo>
                  <a:pt x="573882" y="1121568"/>
                </a:lnTo>
                <a:lnTo>
                  <a:pt x="585788" y="1131093"/>
                </a:lnTo>
                <a:lnTo>
                  <a:pt x="597694" y="1181100"/>
                </a:lnTo>
                <a:lnTo>
                  <a:pt x="633413" y="1250156"/>
                </a:lnTo>
                <a:lnTo>
                  <a:pt x="692944" y="1278730"/>
                </a:lnTo>
                <a:lnTo>
                  <a:pt x="728663" y="1288255"/>
                </a:lnTo>
                <a:lnTo>
                  <a:pt x="771525" y="1269205"/>
                </a:lnTo>
                <a:lnTo>
                  <a:pt x="771525" y="1235868"/>
                </a:lnTo>
                <a:lnTo>
                  <a:pt x="795338" y="1209674"/>
                </a:lnTo>
                <a:cubicBezTo>
                  <a:pt x="795338" y="1210468"/>
                  <a:pt x="795337" y="1211261"/>
                  <a:pt x="795337" y="1212055"/>
                </a:cubicBezTo>
                <a:lnTo>
                  <a:pt x="809625" y="1197768"/>
                </a:lnTo>
                <a:lnTo>
                  <a:pt x="823914" y="1147762"/>
                </a:lnTo>
                <a:lnTo>
                  <a:pt x="833438" y="1085850"/>
                </a:lnTo>
                <a:lnTo>
                  <a:pt x="797719" y="1059656"/>
                </a:lnTo>
                <a:lnTo>
                  <a:pt x="790575" y="1038225"/>
                </a:lnTo>
                <a:lnTo>
                  <a:pt x="790575" y="1021556"/>
                </a:lnTo>
                <a:lnTo>
                  <a:pt x="845344" y="952500"/>
                </a:lnTo>
                <a:lnTo>
                  <a:pt x="845344" y="952500"/>
                </a:lnTo>
                <a:lnTo>
                  <a:pt x="888207" y="966787"/>
                </a:lnTo>
                <a:lnTo>
                  <a:pt x="907257" y="981075"/>
                </a:lnTo>
                <a:lnTo>
                  <a:pt x="938213" y="990600"/>
                </a:lnTo>
                <a:lnTo>
                  <a:pt x="964407" y="985837"/>
                </a:lnTo>
                <a:lnTo>
                  <a:pt x="985838" y="985837"/>
                </a:lnTo>
                <a:lnTo>
                  <a:pt x="995363" y="995362"/>
                </a:lnTo>
                <a:lnTo>
                  <a:pt x="978694" y="1012031"/>
                </a:lnTo>
                <a:lnTo>
                  <a:pt x="969169" y="1031081"/>
                </a:lnTo>
                <a:lnTo>
                  <a:pt x="954882" y="1054893"/>
                </a:lnTo>
                <a:lnTo>
                  <a:pt x="950119" y="1083468"/>
                </a:lnTo>
                <a:lnTo>
                  <a:pt x="962025" y="1107281"/>
                </a:lnTo>
                <a:lnTo>
                  <a:pt x="983457" y="1131093"/>
                </a:lnTo>
                <a:lnTo>
                  <a:pt x="1002507" y="1133475"/>
                </a:lnTo>
                <a:lnTo>
                  <a:pt x="1028700" y="1126331"/>
                </a:lnTo>
                <a:lnTo>
                  <a:pt x="1031082" y="1097756"/>
                </a:lnTo>
                <a:lnTo>
                  <a:pt x="1057275" y="1085850"/>
                </a:lnTo>
                <a:lnTo>
                  <a:pt x="1076325" y="1097756"/>
                </a:lnTo>
                <a:lnTo>
                  <a:pt x="1100138" y="1107281"/>
                </a:lnTo>
                <a:lnTo>
                  <a:pt x="1123950" y="1121568"/>
                </a:lnTo>
                <a:lnTo>
                  <a:pt x="1143000" y="1123950"/>
                </a:lnTo>
                <a:lnTo>
                  <a:pt x="1157288" y="1112043"/>
                </a:lnTo>
                <a:lnTo>
                  <a:pt x="1159669" y="1085850"/>
                </a:lnTo>
                <a:lnTo>
                  <a:pt x="1166813" y="1052512"/>
                </a:lnTo>
                <a:lnTo>
                  <a:pt x="1197769" y="1016793"/>
                </a:lnTo>
                <a:cubicBezTo>
                  <a:pt x="1196975" y="996156"/>
                  <a:pt x="1196182" y="975518"/>
                  <a:pt x="1195388" y="954881"/>
                </a:cubicBezTo>
                <a:lnTo>
                  <a:pt x="1209675" y="945356"/>
                </a:lnTo>
                <a:lnTo>
                  <a:pt x="1235869" y="945356"/>
                </a:lnTo>
                <a:lnTo>
                  <a:pt x="1235869" y="931068"/>
                </a:lnTo>
                <a:lnTo>
                  <a:pt x="1212057" y="912018"/>
                </a:lnTo>
                <a:lnTo>
                  <a:pt x="1195388" y="881062"/>
                </a:lnTo>
                <a:lnTo>
                  <a:pt x="1157288" y="871537"/>
                </a:lnTo>
                <a:lnTo>
                  <a:pt x="1119188" y="859631"/>
                </a:lnTo>
                <a:lnTo>
                  <a:pt x="1119188" y="831056"/>
                </a:lnTo>
                <a:lnTo>
                  <a:pt x="1135857" y="807243"/>
                </a:lnTo>
                <a:lnTo>
                  <a:pt x="1197769" y="759618"/>
                </a:lnTo>
                <a:lnTo>
                  <a:pt x="1247775" y="762000"/>
                </a:lnTo>
                <a:lnTo>
                  <a:pt x="1278732" y="762000"/>
                </a:lnTo>
                <a:lnTo>
                  <a:pt x="1271588" y="735806"/>
                </a:lnTo>
                <a:lnTo>
                  <a:pt x="1378744" y="678656"/>
                </a:lnTo>
                <a:lnTo>
                  <a:pt x="1331119" y="552450"/>
                </a:lnTo>
                <a:lnTo>
                  <a:pt x="1278732" y="514350"/>
                </a:lnTo>
                <a:lnTo>
                  <a:pt x="1252538" y="431006"/>
                </a:lnTo>
                <a:lnTo>
                  <a:pt x="1181100" y="431006"/>
                </a:lnTo>
                <a:lnTo>
                  <a:pt x="1166813" y="395287"/>
                </a:lnTo>
                <a:lnTo>
                  <a:pt x="1107282" y="421481"/>
                </a:lnTo>
                <a:lnTo>
                  <a:pt x="1054894" y="414337"/>
                </a:lnTo>
                <a:lnTo>
                  <a:pt x="1028700" y="371475"/>
                </a:lnTo>
                <a:lnTo>
                  <a:pt x="1023938" y="288131"/>
                </a:lnTo>
                <a:lnTo>
                  <a:pt x="1012032" y="269081"/>
                </a:lnTo>
                <a:lnTo>
                  <a:pt x="1012032" y="211931"/>
                </a:lnTo>
                <a:lnTo>
                  <a:pt x="959644" y="190500"/>
                </a:lnTo>
                <a:lnTo>
                  <a:pt x="914400" y="111918"/>
                </a:lnTo>
                <a:lnTo>
                  <a:pt x="854869" y="76200"/>
                </a:lnTo>
                <a:lnTo>
                  <a:pt x="873919" y="16668"/>
                </a:lnTo>
                <a:lnTo>
                  <a:pt x="78343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7863085" y="3024759"/>
            <a:ext cx="1584325" cy="1038225"/>
          </a:xfrm>
          <a:custGeom>
            <a:avLst/>
            <a:gdLst>
              <a:gd name="connsiteX0" fmla="*/ 33338 w 1583531"/>
              <a:gd name="connsiteY0" fmla="*/ 840582 h 1038225"/>
              <a:gd name="connsiteX1" fmla="*/ 116681 w 1583531"/>
              <a:gd name="connsiteY1" fmla="*/ 862013 h 1038225"/>
              <a:gd name="connsiteX2" fmla="*/ 126206 w 1583531"/>
              <a:gd name="connsiteY2" fmla="*/ 878682 h 1038225"/>
              <a:gd name="connsiteX3" fmla="*/ 123825 w 1583531"/>
              <a:gd name="connsiteY3" fmla="*/ 935832 h 1038225"/>
              <a:gd name="connsiteX4" fmla="*/ 130969 w 1583531"/>
              <a:gd name="connsiteY4" fmla="*/ 942975 h 1038225"/>
              <a:gd name="connsiteX5" fmla="*/ 188119 w 1583531"/>
              <a:gd name="connsiteY5" fmla="*/ 964407 h 1038225"/>
              <a:gd name="connsiteX6" fmla="*/ 204788 w 1583531"/>
              <a:gd name="connsiteY6" fmla="*/ 997744 h 1038225"/>
              <a:gd name="connsiteX7" fmla="*/ 228600 w 1583531"/>
              <a:gd name="connsiteY7" fmla="*/ 1002507 h 1038225"/>
              <a:gd name="connsiteX8" fmla="*/ 250031 w 1583531"/>
              <a:gd name="connsiteY8" fmla="*/ 990600 h 1038225"/>
              <a:gd name="connsiteX9" fmla="*/ 278606 w 1583531"/>
              <a:gd name="connsiteY9" fmla="*/ 973932 h 1038225"/>
              <a:gd name="connsiteX10" fmla="*/ 300038 w 1583531"/>
              <a:gd name="connsiteY10" fmla="*/ 981075 h 1038225"/>
              <a:gd name="connsiteX11" fmla="*/ 316706 w 1583531"/>
              <a:gd name="connsiteY11" fmla="*/ 1004888 h 1038225"/>
              <a:gd name="connsiteX12" fmla="*/ 326231 w 1583531"/>
              <a:gd name="connsiteY12" fmla="*/ 1023938 h 1038225"/>
              <a:gd name="connsiteX13" fmla="*/ 347663 w 1583531"/>
              <a:gd name="connsiteY13" fmla="*/ 1035844 h 1038225"/>
              <a:gd name="connsiteX14" fmla="*/ 402431 w 1583531"/>
              <a:gd name="connsiteY14" fmla="*/ 1038225 h 1038225"/>
              <a:gd name="connsiteX15" fmla="*/ 407194 w 1583531"/>
              <a:gd name="connsiteY15" fmla="*/ 1014413 h 1038225"/>
              <a:gd name="connsiteX16" fmla="*/ 411956 w 1583531"/>
              <a:gd name="connsiteY16" fmla="*/ 985838 h 1038225"/>
              <a:gd name="connsiteX17" fmla="*/ 428625 w 1583531"/>
              <a:gd name="connsiteY17" fmla="*/ 959644 h 1038225"/>
              <a:gd name="connsiteX18" fmla="*/ 535781 w 1583531"/>
              <a:gd name="connsiteY18" fmla="*/ 912019 h 1038225"/>
              <a:gd name="connsiteX19" fmla="*/ 557213 w 1583531"/>
              <a:gd name="connsiteY19" fmla="*/ 931069 h 1038225"/>
              <a:gd name="connsiteX20" fmla="*/ 566738 w 1583531"/>
              <a:gd name="connsiteY20" fmla="*/ 1004888 h 1038225"/>
              <a:gd name="connsiteX21" fmla="*/ 631031 w 1583531"/>
              <a:gd name="connsiteY21" fmla="*/ 1019175 h 1038225"/>
              <a:gd name="connsiteX22" fmla="*/ 669131 w 1583531"/>
              <a:gd name="connsiteY22" fmla="*/ 1019175 h 1038225"/>
              <a:gd name="connsiteX23" fmla="*/ 700088 w 1583531"/>
              <a:gd name="connsiteY23" fmla="*/ 995363 h 1038225"/>
              <a:gd name="connsiteX24" fmla="*/ 750094 w 1583531"/>
              <a:gd name="connsiteY24" fmla="*/ 978694 h 1038225"/>
              <a:gd name="connsiteX25" fmla="*/ 771525 w 1583531"/>
              <a:gd name="connsiteY25" fmla="*/ 985838 h 1038225"/>
              <a:gd name="connsiteX26" fmla="*/ 812006 w 1583531"/>
              <a:gd name="connsiteY26" fmla="*/ 1028700 h 1038225"/>
              <a:gd name="connsiteX27" fmla="*/ 826294 w 1583531"/>
              <a:gd name="connsiteY27" fmla="*/ 1028700 h 1038225"/>
              <a:gd name="connsiteX28" fmla="*/ 850106 w 1583531"/>
              <a:gd name="connsiteY28" fmla="*/ 992982 h 1038225"/>
              <a:gd name="connsiteX29" fmla="*/ 871538 w 1583531"/>
              <a:gd name="connsiteY29" fmla="*/ 966788 h 1038225"/>
              <a:gd name="connsiteX30" fmla="*/ 902494 w 1583531"/>
              <a:gd name="connsiteY30" fmla="*/ 959644 h 1038225"/>
              <a:gd name="connsiteX31" fmla="*/ 928688 w 1583531"/>
              <a:gd name="connsiteY31" fmla="*/ 964407 h 1038225"/>
              <a:gd name="connsiteX32" fmla="*/ 981075 w 1583531"/>
              <a:gd name="connsiteY32" fmla="*/ 995363 h 1038225"/>
              <a:gd name="connsiteX33" fmla="*/ 1047750 w 1583531"/>
              <a:gd name="connsiteY33" fmla="*/ 995363 h 1038225"/>
              <a:gd name="connsiteX34" fmla="*/ 1100138 w 1583531"/>
              <a:gd name="connsiteY34" fmla="*/ 1012032 h 1038225"/>
              <a:gd name="connsiteX35" fmla="*/ 1202531 w 1583531"/>
              <a:gd name="connsiteY35" fmla="*/ 862013 h 1038225"/>
              <a:gd name="connsiteX36" fmla="*/ 1243013 w 1583531"/>
              <a:gd name="connsiteY36" fmla="*/ 876300 h 1038225"/>
              <a:gd name="connsiteX37" fmla="*/ 1331119 w 1583531"/>
              <a:gd name="connsiteY37" fmla="*/ 752475 h 1038225"/>
              <a:gd name="connsiteX38" fmla="*/ 1269206 w 1583531"/>
              <a:gd name="connsiteY38" fmla="*/ 695325 h 1038225"/>
              <a:gd name="connsiteX39" fmla="*/ 1269206 w 1583531"/>
              <a:gd name="connsiteY39" fmla="*/ 685800 h 1038225"/>
              <a:gd name="connsiteX40" fmla="*/ 1364456 w 1583531"/>
              <a:gd name="connsiteY40" fmla="*/ 683419 h 1038225"/>
              <a:gd name="connsiteX41" fmla="*/ 1407319 w 1583531"/>
              <a:gd name="connsiteY41" fmla="*/ 700088 h 1038225"/>
              <a:gd name="connsiteX42" fmla="*/ 1431131 w 1583531"/>
              <a:gd name="connsiteY42" fmla="*/ 657225 h 1038225"/>
              <a:gd name="connsiteX43" fmla="*/ 1531144 w 1583531"/>
              <a:gd name="connsiteY43" fmla="*/ 623888 h 1038225"/>
              <a:gd name="connsiteX44" fmla="*/ 1578769 w 1583531"/>
              <a:gd name="connsiteY44" fmla="*/ 588169 h 1038225"/>
              <a:gd name="connsiteX45" fmla="*/ 1583531 w 1583531"/>
              <a:gd name="connsiteY45" fmla="*/ 564357 h 1038225"/>
              <a:gd name="connsiteX46" fmla="*/ 1564481 w 1583531"/>
              <a:gd name="connsiteY46" fmla="*/ 557213 h 1038225"/>
              <a:gd name="connsiteX47" fmla="*/ 1547813 w 1583531"/>
              <a:gd name="connsiteY47" fmla="*/ 466725 h 1038225"/>
              <a:gd name="connsiteX48" fmla="*/ 1519238 w 1583531"/>
              <a:gd name="connsiteY48" fmla="*/ 433388 h 1038225"/>
              <a:gd name="connsiteX49" fmla="*/ 1443038 w 1583531"/>
              <a:gd name="connsiteY49" fmla="*/ 426244 h 1038225"/>
              <a:gd name="connsiteX50" fmla="*/ 1431131 w 1583531"/>
              <a:gd name="connsiteY50" fmla="*/ 404813 h 1038225"/>
              <a:gd name="connsiteX51" fmla="*/ 1412081 w 1583531"/>
              <a:gd name="connsiteY51" fmla="*/ 388144 h 1038225"/>
              <a:gd name="connsiteX52" fmla="*/ 1373981 w 1583531"/>
              <a:gd name="connsiteY52" fmla="*/ 385763 h 1038225"/>
              <a:gd name="connsiteX53" fmla="*/ 1323975 w 1583531"/>
              <a:gd name="connsiteY53" fmla="*/ 342900 h 1038225"/>
              <a:gd name="connsiteX54" fmla="*/ 1276350 w 1583531"/>
              <a:gd name="connsiteY54" fmla="*/ 383382 h 1038225"/>
              <a:gd name="connsiteX55" fmla="*/ 1252538 w 1583531"/>
              <a:gd name="connsiteY55" fmla="*/ 383382 h 1038225"/>
              <a:gd name="connsiteX56" fmla="*/ 1219200 w 1583531"/>
              <a:gd name="connsiteY56" fmla="*/ 340519 h 1038225"/>
              <a:gd name="connsiteX57" fmla="*/ 1171575 w 1583531"/>
              <a:gd name="connsiteY57" fmla="*/ 340519 h 1038225"/>
              <a:gd name="connsiteX58" fmla="*/ 1135856 w 1583531"/>
              <a:gd name="connsiteY58" fmla="*/ 311944 h 1038225"/>
              <a:gd name="connsiteX59" fmla="*/ 1095375 w 1583531"/>
              <a:gd name="connsiteY59" fmla="*/ 319088 h 1038225"/>
              <a:gd name="connsiteX60" fmla="*/ 992981 w 1583531"/>
              <a:gd name="connsiteY60" fmla="*/ 309563 h 1038225"/>
              <a:gd name="connsiteX61" fmla="*/ 940594 w 1583531"/>
              <a:gd name="connsiteY61" fmla="*/ 326232 h 1038225"/>
              <a:gd name="connsiteX62" fmla="*/ 919163 w 1583531"/>
              <a:gd name="connsiteY62" fmla="*/ 304800 h 1038225"/>
              <a:gd name="connsiteX63" fmla="*/ 904875 w 1583531"/>
              <a:gd name="connsiteY63" fmla="*/ 302419 h 1038225"/>
              <a:gd name="connsiteX64" fmla="*/ 900113 w 1583531"/>
              <a:gd name="connsiteY64" fmla="*/ 269082 h 1038225"/>
              <a:gd name="connsiteX65" fmla="*/ 895350 w 1583531"/>
              <a:gd name="connsiteY65" fmla="*/ 261938 h 1038225"/>
              <a:gd name="connsiteX66" fmla="*/ 845344 w 1583531"/>
              <a:gd name="connsiteY66" fmla="*/ 297657 h 1038225"/>
              <a:gd name="connsiteX67" fmla="*/ 833438 w 1583531"/>
              <a:gd name="connsiteY67" fmla="*/ 345282 h 1038225"/>
              <a:gd name="connsiteX68" fmla="*/ 850106 w 1583531"/>
              <a:gd name="connsiteY68" fmla="*/ 369094 h 1038225"/>
              <a:gd name="connsiteX69" fmla="*/ 850106 w 1583531"/>
              <a:gd name="connsiteY69" fmla="*/ 438150 h 1038225"/>
              <a:gd name="connsiteX70" fmla="*/ 876300 w 1583531"/>
              <a:gd name="connsiteY70" fmla="*/ 450057 h 1038225"/>
              <a:gd name="connsiteX71" fmla="*/ 881063 w 1583531"/>
              <a:gd name="connsiteY71" fmla="*/ 469107 h 1038225"/>
              <a:gd name="connsiteX72" fmla="*/ 864394 w 1583531"/>
              <a:gd name="connsiteY72" fmla="*/ 495300 h 1038225"/>
              <a:gd name="connsiteX73" fmla="*/ 842963 w 1583531"/>
              <a:gd name="connsiteY73" fmla="*/ 495300 h 1038225"/>
              <a:gd name="connsiteX74" fmla="*/ 821531 w 1583531"/>
              <a:gd name="connsiteY74" fmla="*/ 447675 h 1038225"/>
              <a:gd name="connsiteX75" fmla="*/ 778669 w 1583531"/>
              <a:gd name="connsiteY75" fmla="*/ 433388 h 1038225"/>
              <a:gd name="connsiteX76" fmla="*/ 771525 w 1583531"/>
              <a:gd name="connsiteY76" fmla="*/ 414338 h 1038225"/>
              <a:gd name="connsiteX77" fmla="*/ 807244 w 1583531"/>
              <a:gd name="connsiteY77" fmla="*/ 340519 h 1038225"/>
              <a:gd name="connsiteX78" fmla="*/ 826294 w 1583531"/>
              <a:gd name="connsiteY78" fmla="*/ 269082 h 1038225"/>
              <a:gd name="connsiteX79" fmla="*/ 842963 w 1583531"/>
              <a:gd name="connsiteY79" fmla="*/ 259557 h 1038225"/>
              <a:gd name="connsiteX80" fmla="*/ 883444 w 1583531"/>
              <a:gd name="connsiteY80" fmla="*/ 192882 h 1038225"/>
              <a:gd name="connsiteX81" fmla="*/ 931069 w 1583531"/>
              <a:gd name="connsiteY81" fmla="*/ 171450 h 1038225"/>
              <a:gd name="connsiteX82" fmla="*/ 935831 w 1583531"/>
              <a:gd name="connsiteY82" fmla="*/ 140494 h 1038225"/>
              <a:gd name="connsiteX83" fmla="*/ 950119 w 1583531"/>
              <a:gd name="connsiteY83" fmla="*/ 123825 h 1038225"/>
              <a:gd name="connsiteX84" fmla="*/ 945356 w 1583531"/>
              <a:gd name="connsiteY84" fmla="*/ 83344 h 1038225"/>
              <a:gd name="connsiteX85" fmla="*/ 890588 w 1583531"/>
              <a:gd name="connsiteY85" fmla="*/ 69057 h 1038225"/>
              <a:gd name="connsiteX86" fmla="*/ 864394 w 1583531"/>
              <a:gd name="connsiteY86" fmla="*/ 38100 h 1038225"/>
              <a:gd name="connsiteX87" fmla="*/ 792956 w 1583531"/>
              <a:gd name="connsiteY87" fmla="*/ 33338 h 1038225"/>
              <a:gd name="connsiteX88" fmla="*/ 759619 w 1583531"/>
              <a:gd name="connsiteY88" fmla="*/ 0 h 1038225"/>
              <a:gd name="connsiteX89" fmla="*/ 757238 w 1583531"/>
              <a:gd name="connsiteY89" fmla="*/ 30957 h 1038225"/>
              <a:gd name="connsiteX90" fmla="*/ 745331 w 1583531"/>
              <a:gd name="connsiteY90" fmla="*/ 52388 h 1038225"/>
              <a:gd name="connsiteX91" fmla="*/ 635794 w 1583531"/>
              <a:gd name="connsiteY91" fmla="*/ 114300 h 1038225"/>
              <a:gd name="connsiteX92" fmla="*/ 642938 w 1583531"/>
              <a:gd name="connsiteY92" fmla="*/ 135732 h 1038225"/>
              <a:gd name="connsiteX93" fmla="*/ 561975 w 1583531"/>
              <a:gd name="connsiteY93" fmla="*/ 138113 h 1038225"/>
              <a:gd name="connsiteX94" fmla="*/ 495300 w 1583531"/>
              <a:gd name="connsiteY94" fmla="*/ 185738 h 1038225"/>
              <a:gd name="connsiteX95" fmla="*/ 483394 w 1583531"/>
              <a:gd name="connsiteY95" fmla="*/ 202407 h 1038225"/>
              <a:gd name="connsiteX96" fmla="*/ 485775 w 1583531"/>
              <a:gd name="connsiteY96" fmla="*/ 233363 h 1038225"/>
              <a:gd name="connsiteX97" fmla="*/ 552450 w 1583531"/>
              <a:gd name="connsiteY97" fmla="*/ 257175 h 1038225"/>
              <a:gd name="connsiteX98" fmla="*/ 571500 w 1583531"/>
              <a:gd name="connsiteY98" fmla="*/ 283369 h 1038225"/>
              <a:gd name="connsiteX99" fmla="*/ 597694 w 1583531"/>
              <a:gd name="connsiteY99" fmla="*/ 307182 h 1038225"/>
              <a:gd name="connsiteX100" fmla="*/ 597694 w 1583531"/>
              <a:gd name="connsiteY100" fmla="*/ 321469 h 1038225"/>
              <a:gd name="connsiteX101" fmla="*/ 573881 w 1583531"/>
              <a:gd name="connsiteY101" fmla="*/ 321469 h 1038225"/>
              <a:gd name="connsiteX102" fmla="*/ 566738 w 1583531"/>
              <a:gd name="connsiteY102" fmla="*/ 330994 h 1038225"/>
              <a:gd name="connsiteX103" fmla="*/ 557213 w 1583531"/>
              <a:gd name="connsiteY103" fmla="*/ 400050 h 1038225"/>
              <a:gd name="connsiteX104" fmla="*/ 538163 w 1583531"/>
              <a:gd name="connsiteY104" fmla="*/ 426244 h 1038225"/>
              <a:gd name="connsiteX105" fmla="*/ 523875 w 1583531"/>
              <a:gd name="connsiteY105" fmla="*/ 490538 h 1038225"/>
              <a:gd name="connsiteX106" fmla="*/ 495300 w 1583531"/>
              <a:gd name="connsiteY106" fmla="*/ 500063 h 1038225"/>
              <a:gd name="connsiteX107" fmla="*/ 454819 w 1583531"/>
              <a:gd name="connsiteY107" fmla="*/ 481013 h 1038225"/>
              <a:gd name="connsiteX108" fmla="*/ 428625 w 1583531"/>
              <a:gd name="connsiteY108" fmla="*/ 471488 h 1038225"/>
              <a:gd name="connsiteX109" fmla="*/ 428625 w 1583531"/>
              <a:gd name="connsiteY109" fmla="*/ 471488 h 1038225"/>
              <a:gd name="connsiteX110" fmla="*/ 392906 w 1583531"/>
              <a:gd name="connsiteY110" fmla="*/ 478632 h 1038225"/>
              <a:gd name="connsiteX111" fmla="*/ 388144 w 1583531"/>
              <a:gd name="connsiteY111" fmla="*/ 502444 h 1038225"/>
              <a:gd name="connsiteX112" fmla="*/ 352425 w 1583531"/>
              <a:gd name="connsiteY112" fmla="*/ 507207 h 1038225"/>
              <a:gd name="connsiteX113" fmla="*/ 319088 w 1583531"/>
              <a:gd name="connsiteY113" fmla="*/ 466725 h 1038225"/>
              <a:gd name="connsiteX114" fmla="*/ 316706 w 1583531"/>
              <a:gd name="connsiteY114" fmla="*/ 442913 h 1038225"/>
              <a:gd name="connsiteX115" fmla="*/ 326231 w 1583531"/>
              <a:gd name="connsiteY115" fmla="*/ 407194 h 1038225"/>
              <a:gd name="connsiteX116" fmla="*/ 345281 w 1583531"/>
              <a:gd name="connsiteY116" fmla="*/ 383382 h 1038225"/>
              <a:gd name="connsiteX117" fmla="*/ 359569 w 1583531"/>
              <a:gd name="connsiteY117" fmla="*/ 369094 h 1038225"/>
              <a:gd name="connsiteX118" fmla="*/ 345281 w 1583531"/>
              <a:gd name="connsiteY118" fmla="*/ 357188 h 1038225"/>
              <a:gd name="connsiteX119" fmla="*/ 302419 w 1583531"/>
              <a:gd name="connsiteY119" fmla="*/ 366713 h 1038225"/>
              <a:gd name="connsiteX120" fmla="*/ 266700 w 1583531"/>
              <a:gd name="connsiteY120" fmla="*/ 352425 h 1038225"/>
              <a:gd name="connsiteX121" fmla="*/ 242888 w 1583531"/>
              <a:gd name="connsiteY121" fmla="*/ 342900 h 1038225"/>
              <a:gd name="connsiteX122" fmla="*/ 211931 w 1583531"/>
              <a:gd name="connsiteY122" fmla="*/ 328613 h 1038225"/>
              <a:gd name="connsiteX123" fmla="*/ 154781 w 1583531"/>
              <a:gd name="connsiteY123" fmla="*/ 392907 h 1038225"/>
              <a:gd name="connsiteX124" fmla="*/ 157163 w 1583531"/>
              <a:gd name="connsiteY124" fmla="*/ 435769 h 1038225"/>
              <a:gd name="connsiteX125" fmla="*/ 190500 w 1583531"/>
              <a:gd name="connsiteY125" fmla="*/ 466725 h 1038225"/>
              <a:gd name="connsiteX126" fmla="*/ 169069 w 1583531"/>
              <a:gd name="connsiteY126" fmla="*/ 578644 h 1038225"/>
              <a:gd name="connsiteX127" fmla="*/ 138113 w 1583531"/>
              <a:gd name="connsiteY127" fmla="*/ 604838 h 1038225"/>
              <a:gd name="connsiteX128" fmla="*/ 130969 w 1583531"/>
              <a:gd name="connsiteY128" fmla="*/ 650082 h 1038225"/>
              <a:gd name="connsiteX129" fmla="*/ 85725 w 1583531"/>
              <a:gd name="connsiteY129" fmla="*/ 661988 h 1038225"/>
              <a:gd name="connsiteX130" fmla="*/ 80963 w 1583531"/>
              <a:gd name="connsiteY130" fmla="*/ 688182 h 1038225"/>
              <a:gd name="connsiteX131" fmla="*/ 11906 w 1583531"/>
              <a:gd name="connsiteY131" fmla="*/ 721519 h 1038225"/>
              <a:gd name="connsiteX132" fmla="*/ 0 w 1583531"/>
              <a:gd name="connsiteY132" fmla="*/ 738188 h 1038225"/>
              <a:gd name="connsiteX133" fmla="*/ 16669 w 1583531"/>
              <a:gd name="connsiteY133" fmla="*/ 771525 h 1038225"/>
              <a:gd name="connsiteX134" fmla="*/ 33338 w 1583531"/>
              <a:gd name="connsiteY134" fmla="*/ 840582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583531" h="1038225">
                <a:moveTo>
                  <a:pt x="33338" y="840582"/>
                </a:moveTo>
                <a:lnTo>
                  <a:pt x="116681" y="862013"/>
                </a:lnTo>
                <a:lnTo>
                  <a:pt x="126206" y="878682"/>
                </a:lnTo>
                <a:cubicBezTo>
                  <a:pt x="125412" y="897732"/>
                  <a:pt x="124619" y="916782"/>
                  <a:pt x="123825" y="935832"/>
                </a:cubicBezTo>
                <a:lnTo>
                  <a:pt x="130969" y="942975"/>
                </a:lnTo>
                <a:lnTo>
                  <a:pt x="188119" y="964407"/>
                </a:lnTo>
                <a:lnTo>
                  <a:pt x="204788" y="997744"/>
                </a:lnTo>
                <a:lnTo>
                  <a:pt x="228600" y="1002507"/>
                </a:lnTo>
                <a:lnTo>
                  <a:pt x="250031" y="990600"/>
                </a:lnTo>
                <a:lnTo>
                  <a:pt x="278606" y="973932"/>
                </a:lnTo>
                <a:lnTo>
                  <a:pt x="300038" y="981075"/>
                </a:lnTo>
                <a:lnTo>
                  <a:pt x="316706" y="1004888"/>
                </a:lnTo>
                <a:lnTo>
                  <a:pt x="326231" y="1023938"/>
                </a:lnTo>
                <a:lnTo>
                  <a:pt x="347663" y="1035844"/>
                </a:lnTo>
                <a:lnTo>
                  <a:pt x="402431" y="1038225"/>
                </a:lnTo>
                <a:lnTo>
                  <a:pt x="407194" y="1014413"/>
                </a:lnTo>
                <a:lnTo>
                  <a:pt x="411956" y="985838"/>
                </a:lnTo>
                <a:lnTo>
                  <a:pt x="428625" y="959644"/>
                </a:lnTo>
                <a:lnTo>
                  <a:pt x="535781" y="912019"/>
                </a:lnTo>
                <a:lnTo>
                  <a:pt x="557213" y="931069"/>
                </a:lnTo>
                <a:lnTo>
                  <a:pt x="566738" y="1004888"/>
                </a:lnTo>
                <a:lnTo>
                  <a:pt x="631031" y="1019175"/>
                </a:lnTo>
                <a:lnTo>
                  <a:pt x="669131" y="1019175"/>
                </a:lnTo>
                <a:lnTo>
                  <a:pt x="700088" y="995363"/>
                </a:lnTo>
                <a:lnTo>
                  <a:pt x="750094" y="978694"/>
                </a:lnTo>
                <a:lnTo>
                  <a:pt x="771525" y="985838"/>
                </a:lnTo>
                <a:lnTo>
                  <a:pt x="812006" y="1028700"/>
                </a:lnTo>
                <a:lnTo>
                  <a:pt x="826294" y="1028700"/>
                </a:lnTo>
                <a:lnTo>
                  <a:pt x="850106" y="992982"/>
                </a:lnTo>
                <a:lnTo>
                  <a:pt x="871538" y="966788"/>
                </a:lnTo>
                <a:lnTo>
                  <a:pt x="902494" y="959644"/>
                </a:lnTo>
                <a:lnTo>
                  <a:pt x="928688" y="964407"/>
                </a:lnTo>
                <a:lnTo>
                  <a:pt x="981075" y="995363"/>
                </a:lnTo>
                <a:lnTo>
                  <a:pt x="1047750" y="995363"/>
                </a:lnTo>
                <a:lnTo>
                  <a:pt x="1100138" y="1012032"/>
                </a:lnTo>
                <a:lnTo>
                  <a:pt x="1202531" y="862013"/>
                </a:lnTo>
                <a:lnTo>
                  <a:pt x="1243013" y="876300"/>
                </a:lnTo>
                <a:lnTo>
                  <a:pt x="1331119" y="752475"/>
                </a:lnTo>
                <a:lnTo>
                  <a:pt x="1269206" y="695325"/>
                </a:lnTo>
                <a:lnTo>
                  <a:pt x="1269206" y="685800"/>
                </a:lnTo>
                <a:lnTo>
                  <a:pt x="1364456" y="683419"/>
                </a:lnTo>
                <a:lnTo>
                  <a:pt x="1407319" y="700088"/>
                </a:lnTo>
                <a:lnTo>
                  <a:pt x="1431131" y="657225"/>
                </a:lnTo>
                <a:lnTo>
                  <a:pt x="1531144" y="623888"/>
                </a:lnTo>
                <a:lnTo>
                  <a:pt x="1578769" y="588169"/>
                </a:lnTo>
                <a:lnTo>
                  <a:pt x="1583531" y="564357"/>
                </a:lnTo>
                <a:lnTo>
                  <a:pt x="1564481" y="557213"/>
                </a:lnTo>
                <a:lnTo>
                  <a:pt x="1547813" y="466725"/>
                </a:lnTo>
                <a:lnTo>
                  <a:pt x="1519238" y="433388"/>
                </a:lnTo>
                <a:lnTo>
                  <a:pt x="1443038" y="426244"/>
                </a:lnTo>
                <a:lnTo>
                  <a:pt x="1431131" y="404813"/>
                </a:lnTo>
                <a:lnTo>
                  <a:pt x="1412081" y="388144"/>
                </a:lnTo>
                <a:lnTo>
                  <a:pt x="1373981" y="385763"/>
                </a:lnTo>
                <a:lnTo>
                  <a:pt x="1323975" y="342900"/>
                </a:lnTo>
                <a:lnTo>
                  <a:pt x="1276350" y="383382"/>
                </a:lnTo>
                <a:lnTo>
                  <a:pt x="1252538" y="383382"/>
                </a:lnTo>
                <a:lnTo>
                  <a:pt x="1219200" y="340519"/>
                </a:lnTo>
                <a:lnTo>
                  <a:pt x="1171575" y="340519"/>
                </a:lnTo>
                <a:lnTo>
                  <a:pt x="1135856" y="311944"/>
                </a:lnTo>
                <a:lnTo>
                  <a:pt x="1095375" y="319088"/>
                </a:lnTo>
                <a:lnTo>
                  <a:pt x="992981" y="309563"/>
                </a:lnTo>
                <a:lnTo>
                  <a:pt x="940594" y="326232"/>
                </a:lnTo>
                <a:lnTo>
                  <a:pt x="919163" y="304800"/>
                </a:lnTo>
                <a:lnTo>
                  <a:pt x="904875" y="302419"/>
                </a:lnTo>
                <a:lnTo>
                  <a:pt x="900113" y="269082"/>
                </a:lnTo>
                <a:lnTo>
                  <a:pt x="895350" y="261938"/>
                </a:lnTo>
                <a:lnTo>
                  <a:pt x="845344" y="297657"/>
                </a:lnTo>
                <a:lnTo>
                  <a:pt x="833438" y="345282"/>
                </a:lnTo>
                <a:lnTo>
                  <a:pt x="850106" y="369094"/>
                </a:lnTo>
                <a:lnTo>
                  <a:pt x="850106" y="438150"/>
                </a:lnTo>
                <a:lnTo>
                  <a:pt x="876300" y="450057"/>
                </a:lnTo>
                <a:lnTo>
                  <a:pt x="881063" y="469107"/>
                </a:lnTo>
                <a:lnTo>
                  <a:pt x="864394" y="495300"/>
                </a:lnTo>
                <a:lnTo>
                  <a:pt x="842963" y="495300"/>
                </a:lnTo>
                <a:lnTo>
                  <a:pt x="821531" y="447675"/>
                </a:lnTo>
                <a:lnTo>
                  <a:pt x="778669" y="433388"/>
                </a:lnTo>
                <a:lnTo>
                  <a:pt x="771525" y="414338"/>
                </a:lnTo>
                <a:lnTo>
                  <a:pt x="807244" y="340519"/>
                </a:lnTo>
                <a:lnTo>
                  <a:pt x="826294" y="269082"/>
                </a:lnTo>
                <a:lnTo>
                  <a:pt x="842963" y="259557"/>
                </a:lnTo>
                <a:lnTo>
                  <a:pt x="883444" y="192882"/>
                </a:lnTo>
                <a:lnTo>
                  <a:pt x="931069" y="171450"/>
                </a:lnTo>
                <a:lnTo>
                  <a:pt x="935831" y="140494"/>
                </a:lnTo>
                <a:lnTo>
                  <a:pt x="950119" y="123825"/>
                </a:lnTo>
                <a:lnTo>
                  <a:pt x="945356" y="83344"/>
                </a:lnTo>
                <a:lnTo>
                  <a:pt x="890588" y="69057"/>
                </a:lnTo>
                <a:lnTo>
                  <a:pt x="864394" y="38100"/>
                </a:lnTo>
                <a:lnTo>
                  <a:pt x="792956" y="33338"/>
                </a:lnTo>
                <a:lnTo>
                  <a:pt x="759619" y="0"/>
                </a:lnTo>
                <a:lnTo>
                  <a:pt x="757238" y="30957"/>
                </a:lnTo>
                <a:lnTo>
                  <a:pt x="745331" y="52388"/>
                </a:lnTo>
                <a:lnTo>
                  <a:pt x="635794" y="114300"/>
                </a:lnTo>
                <a:lnTo>
                  <a:pt x="642938" y="135732"/>
                </a:lnTo>
                <a:lnTo>
                  <a:pt x="561975" y="138113"/>
                </a:lnTo>
                <a:lnTo>
                  <a:pt x="495300" y="185738"/>
                </a:lnTo>
                <a:lnTo>
                  <a:pt x="483394" y="202407"/>
                </a:lnTo>
                <a:lnTo>
                  <a:pt x="485775" y="233363"/>
                </a:lnTo>
                <a:lnTo>
                  <a:pt x="552450" y="257175"/>
                </a:lnTo>
                <a:lnTo>
                  <a:pt x="571500" y="283369"/>
                </a:lnTo>
                <a:lnTo>
                  <a:pt x="597694" y="307182"/>
                </a:lnTo>
                <a:lnTo>
                  <a:pt x="597694" y="321469"/>
                </a:lnTo>
                <a:lnTo>
                  <a:pt x="573881" y="321469"/>
                </a:lnTo>
                <a:lnTo>
                  <a:pt x="566738" y="330994"/>
                </a:lnTo>
                <a:lnTo>
                  <a:pt x="557213" y="400050"/>
                </a:lnTo>
                <a:lnTo>
                  <a:pt x="538163" y="426244"/>
                </a:lnTo>
                <a:lnTo>
                  <a:pt x="523875" y="490538"/>
                </a:lnTo>
                <a:lnTo>
                  <a:pt x="495300" y="500063"/>
                </a:lnTo>
                <a:lnTo>
                  <a:pt x="454819" y="481013"/>
                </a:lnTo>
                <a:lnTo>
                  <a:pt x="428625" y="471488"/>
                </a:lnTo>
                <a:lnTo>
                  <a:pt x="428625" y="471488"/>
                </a:lnTo>
                <a:lnTo>
                  <a:pt x="392906" y="478632"/>
                </a:lnTo>
                <a:lnTo>
                  <a:pt x="388144" y="502444"/>
                </a:lnTo>
                <a:lnTo>
                  <a:pt x="352425" y="507207"/>
                </a:lnTo>
                <a:lnTo>
                  <a:pt x="319088" y="466725"/>
                </a:lnTo>
                <a:lnTo>
                  <a:pt x="316706" y="442913"/>
                </a:lnTo>
                <a:lnTo>
                  <a:pt x="326231" y="407194"/>
                </a:lnTo>
                <a:lnTo>
                  <a:pt x="345281" y="383382"/>
                </a:lnTo>
                <a:lnTo>
                  <a:pt x="359569" y="369094"/>
                </a:lnTo>
                <a:lnTo>
                  <a:pt x="345281" y="357188"/>
                </a:lnTo>
                <a:lnTo>
                  <a:pt x="302419" y="366713"/>
                </a:lnTo>
                <a:lnTo>
                  <a:pt x="266700" y="352425"/>
                </a:lnTo>
                <a:lnTo>
                  <a:pt x="242888" y="342900"/>
                </a:lnTo>
                <a:lnTo>
                  <a:pt x="211931" y="328613"/>
                </a:lnTo>
                <a:lnTo>
                  <a:pt x="154781" y="392907"/>
                </a:lnTo>
                <a:lnTo>
                  <a:pt x="157163" y="435769"/>
                </a:lnTo>
                <a:lnTo>
                  <a:pt x="190500" y="466725"/>
                </a:lnTo>
                <a:lnTo>
                  <a:pt x="169069" y="578644"/>
                </a:lnTo>
                <a:lnTo>
                  <a:pt x="138113" y="604838"/>
                </a:lnTo>
                <a:lnTo>
                  <a:pt x="130969" y="650082"/>
                </a:lnTo>
                <a:lnTo>
                  <a:pt x="85725" y="661988"/>
                </a:lnTo>
                <a:lnTo>
                  <a:pt x="80963" y="688182"/>
                </a:lnTo>
                <a:lnTo>
                  <a:pt x="11906" y="721519"/>
                </a:lnTo>
                <a:lnTo>
                  <a:pt x="0" y="738188"/>
                </a:lnTo>
                <a:lnTo>
                  <a:pt x="16669" y="771525"/>
                </a:lnTo>
                <a:lnTo>
                  <a:pt x="33338" y="840582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9539485" y="2948559"/>
            <a:ext cx="766762" cy="592138"/>
          </a:xfrm>
          <a:custGeom>
            <a:avLst/>
            <a:gdLst>
              <a:gd name="connsiteX0" fmla="*/ 0 w 766763"/>
              <a:gd name="connsiteY0" fmla="*/ 559594 h 592932"/>
              <a:gd name="connsiteX1" fmla="*/ 97631 w 766763"/>
              <a:gd name="connsiteY1" fmla="*/ 564357 h 592932"/>
              <a:gd name="connsiteX2" fmla="*/ 111919 w 766763"/>
              <a:gd name="connsiteY2" fmla="*/ 573882 h 592932"/>
              <a:gd name="connsiteX3" fmla="*/ 123825 w 766763"/>
              <a:gd name="connsiteY3" fmla="*/ 571500 h 592932"/>
              <a:gd name="connsiteX4" fmla="*/ 154781 w 766763"/>
              <a:gd name="connsiteY4" fmla="*/ 592932 h 592932"/>
              <a:gd name="connsiteX5" fmla="*/ 192881 w 766763"/>
              <a:gd name="connsiteY5" fmla="*/ 566738 h 592932"/>
              <a:gd name="connsiteX6" fmla="*/ 192881 w 766763"/>
              <a:gd name="connsiteY6" fmla="*/ 566738 h 592932"/>
              <a:gd name="connsiteX7" fmla="*/ 269081 w 766763"/>
              <a:gd name="connsiteY7" fmla="*/ 588169 h 592932"/>
              <a:gd name="connsiteX8" fmla="*/ 290513 w 766763"/>
              <a:gd name="connsiteY8" fmla="*/ 550069 h 592932"/>
              <a:gd name="connsiteX9" fmla="*/ 350044 w 766763"/>
              <a:gd name="connsiteY9" fmla="*/ 550069 h 592932"/>
              <a:gd name="connsiteX10" fmla="*/ 385763 w 766763"/>
              <a:gd name="connsiteY10" fmla="*/ 523875 h 592932"/>
              <a:gd name="connsiteX11" fmla="*/ 414338 w 766763"/>
              <a:gd name="connsiteY11" fmla="*/ 521494 h 592932"/>
              <a:gd name="connsiteX12" fmla="*/ 464344 w 766763"/>
              <a:gd name="connsiteY12" fmla="*/ 540544 h 592932"/>
              <a:gd name="connsiteX13" fmla="*/ 497681 w 766763"/>
              <a:gd name="connsiteY13" fmla="*/ 561975 h 592932"/>
              <a:gd name="connsiteX14" fmla="*/ 550069 w 766763"/>
              <a:gd name="connsiteY14" fmla="*/ 528638 h 592932"/>
              <a:gd name="connsiteX15" fmla="*/ 590550 w 766763"/>
              <a:gd name="connsiteY15" fmla="*/ 533400 h 592932"/>
              <a:gd name="connsiteX16" fmla="*/ 604838 w 766763"/>
              <a:gd name="connsiteY16" fmla="*/ 464344 h 592932"/>
              <a:gd name="connsiteX17" fmla="*/ 602456 w 766763"/>
              <a:gd name="connsiteY17" fmla="*/ 445294 h 592932"/>
              <a:gd name="connsiteX18" fmla="*/ 688181 w 766763"/>
              <a:gd name="connsiteY18" fmla="*/ 395288 h 592932"/>
              <a:gd name="connsiteX19" fmla="*/ 702469 w 766763"/>
              <a:gd name="connsiteY19" fmla="*/ 381000 h 592932"/>
              <a:gd name="connsiteX20" fmla="*/ 762000 w 766763"/>
              <a:gd name="connsiteY20" fmla="*/ 361950 h 592932"/>
              <a:gd name="connsiteX21" fmla="*/ 762000 w 766763"/>
              <a:gd name="connsiteY21" fmla="*/ 316707 h 592932"/>
              <a:gd name="connsiteX22" fmla="*/ 733425 w 766763"/>
              <a:gd name="connsiteY22" fmla="*/ 307182 h 592932"/>
              <a:gd name="connsiteX23" fmla="*/ 719138 w 766763"/>
              <a:gd name="connsiteY23" fmla="*/ 283369 h 592932"/>
              <a:gd name="connsiteX24" fmla="*/ 726281 w 766763"/>
              <a:gd name="connsiteY24" fmla="*/ 254794 h 592932"/>
              <a:gd name="connsiteX25" fmla="*/ 762000 w 766763"/>
              <a:gd name="connsiteY25" fmla="*/ 245269 h 592932"/>
              <a:gd name="connsiteX26" fmla="*/ 766763 w 766763"/>
              <a:gd name="connsiteY26" fmla="*/ 223838 h 592932"/>
              <a:gd name="connsiteX27" fmla="*/ 754856 w 766763"/>
              <a:gd name="connsiteY27" fmla="*/ 214313 h 592932"/>
              <a:gd name="connsiteX28" fmla="*/ 754856 w 766763"/>
              <a:gd name="connsiteY28" fmla="*/ 183357 h 592932"/>
              <a:gd name="connsiteX29" fmla="*/ 650081 w 766763"/>
              <a:gd name="connsiteY29" fmla="*/ 214313 h 592932"/>
              <a:gd name="connsiteX30" fmla="*/ 631031 w 766763"/>
              <a:gd name="connsiteY30" fmla="*/ 214313 h 592932"/>
              <a:gd name="connsiteX31" fmla="*/ 592931 w 766763"/>
              <a:gd name="connsiteY31" fmla="*/ 180975 h 592932"/>
              <a:gd name="connsiteX32" fmla="*/ 561975 w 766763"/>
              <a:gd name="connsiteY32" fmla="*/ 188119 h 592932"/>
              <a:gd name="connsiteX33" fmla="*/ 540544 w 766763"/>
              <a:gd name="connsiteY33" fmla="*/ 202407 h 592932"/>
              <a:gd name="connsiteX34" fmla="*/ 509588 w 766763"/>
              <a:gd name="connsiteY34" fmla="*/ 195263 h 592932"/>
              <a:gd name="connsiteX35" fmla="*/ 473869 w 766763"/>
              <a:gd name="connsiteY35" fmla="*/ 190500 h 592932"/>
              <a:gd name="connsiteX36" fmla="*/ 414338 w 766763"/>
              <a:gd name="connsiteY36" fmla="*/ 185738 h 592932"/>
              <a:gd name="connsiteX37" fmla="*/ 392906 w 766763"/>
              <a:gd name="connsiteY37" fmla="*/ 154782 h 592932"/>
              <a:gd name="connsiteX38" fmla="*/ 371475 w 766763"/>
              <a:gd name="connsiteY38" fmla="*/ 126207 h 592932"/>
              <a:gd name="connsiteX39" fmla="*/ 342900 w 766763"/>
              <a:gd name="connsiteY39" fmla="*/ 126207 h 592932"/>
              <a:gd name="connsiteX40" fmla="*/ 311944 w 766763"/>
              <a:gd name="connsiteY40" fmla="*/ 142875 h 592932"/>
              <a:gd name="connsiteX41" fmla="*/ 283369 w 766763"/>
              <a:gd name="connsiteY41" fmla="*/ 135732 h 592932"/>
              <a:gd name="connsiteX42" fmla="*/ 259556 w 766763"/>
              <a:gd name="connsiteY42" fmla="*/ 97632 h 592932"/>
              <a:gd name="connsiteX43" fmla="*/ 233363 w 766763"/>
              <a:gd name="connsiteY43" fmla="*/ 76200 h 592932"/>
              <a:gd name="connsiteX44" fmla="*/ 221456 w 766763"/>
              <a:gd name="connsiteY44" fmla="*/ 73819 h 592932"/>
              <a:gd name="connsiteX45" fmla="*/ 180975 w 766763"/>
              <a:gd name="connsiteY45" fmla="*/ 21432 h 592932"/>
              <a:gd name="connsiteX46" fmla="*/ 159544 w 766763"/>
              <a:gd name="connsiteY46" fmla="*/ 0 h 592932"/>
              <a:gd name="connsiteX47" fmla="*/ 107156 w 766763"/>
              <a:gd name="connsiteY47" fmla="*/ 2382 h 592932"/>
              <a:gd name="connsiteX48" fmla="*/ 83344 w 766763"/>
              <a:gd name="connsiteY48" fmla="*/ 42863 h 592932"/>
              <a:gd name="connsiteX49" fmla="*/ 85725 w 766763"/>
              <a:gd name="connsiteY49" fmla="*/ 69057 h 592932"/>
              <a:gd name="connsiteX50" fmla="*/ 104775 w 766763"/>
              <a:gd name="connsiteY50" fmla="*/ 90488 h 592932"/>
              <a:gd name="connsiteX51" fmla="*/ 116681 w 766763"/>
              <a:gd name="connsiteY51" fmla="*/ 102394 h 592932"/>
              <a:gd name="connsiteX52" fmla="*/ 145256 w 766763"/>
              <a:gd name="connsiteY52" fmla="*/ 109538 h 592932"/>
              <a:gd name="connsiteX53" fmla="*/ 161925 w 766763"/>
              <a:gd name="connsiteY53" fmla="*/ 121444 h 592932"/>
              <a:gd name="connsiteX54" fmla="*/ 159544 w 766763"/>
              <a:gd name="connsiteY54" fmla="*/ 138113 h 592932"/>
              <a:gd name="connsiteX55" fmla="*/ 104775 w 766763"/>
              <a:gd name="connsiteY55" fmla="*/ 200025 h 592932"/>
              <a:gd name="connsiteX56" fmla="*/ 107156 w 766763"/>
              <a:gd name="connsiteY56" fmla="*/ 245269 h 592932"/>
              <a:gd name="connsiteX57" fmla="*/ 140494 w 766763"/>
              <a:gd name="connsiteY57" fmla="*/ 300038 h 592932"/>
              <a:gd name="connsiteX58" fmla="*/ 166688 w 766763"/>
              <a:gd name="connsiteY58" fmla="*/ 338138 h 592932"/>
              <a:gd name="connsiteX59" fmla="*/ 133350 w 766763"/>
              <a:gd name="connsiteY59" fmla="*/ 381000 h 592932"/>
              <a:gd name="connsiteX60" fmla="*/ 80963 w 766763"/>
              <a:gd name="connsiteY60" fmla="*/ 359569 h 592932"/>
              <a:gd name="connsiteX61" fmla="*/ 50006 w 766763"/>
              <a:gd name="connsiteY61" fmla="*/ 404813 h 592932"/>
              <a:gd name="connsiteX62" fmla="*/ 19050 w 766763"/>
              <a:gd name="connsiteY62" fmla="*/ 421482 h 592932"/>
              <a:gd name="connsiteX63" fmla="*/ 4763 w 766763"/>
              <a:gd name="connsiteY63" fmla="*/ 457200 h 592932"/>
              <a:gd name="connsiteX64" fmla="*/ 0 w 766763"/>
              <a:gd name="connsiteY64" fmla="*/ 559594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766763" h="592932">
                <a:moveTo>
                  <a:pt x="0" y="559594"/>
                </a:moveTo>
                <a:lnTo>
                  <a:pt x="97631" y="564357"/>
                </a:lnTo>
                <a:lnTo>
                  <a:pt x="111919" y="573882"/>
                </a:lnTo>
                <a:lnTo>
                  <a:pt x="123825" y="571500"/>
                </a:lnTo>
                <a:lnTo>
                  <a:pt x="154781" y="592932"/>
                </a:lnTo>
                <a:lnTo>
                  <a:pt x="192881" y="566738"/>
                </a:lnTo>
                <a:lnTo>
                  <a:pt x="192881" y="566738"/>
                </a:lnTo>
                <a:lnTo>
                  <a:pt x="269081" y="588169"/>
                </a:lnTo>
                <a:lnTo>
                  <a:pt x="290513" y="550069"/>
                </a:lnTo>
                <a:lnTo>
                  <a:pt x="350044" y="550069"/>
                </a:lnTo>
                <a:lnTo>
                  <a:pt x="385763" y="523875"/>
                </a:lnTo>
                <a:lnTo>
                  <a:pt x="414338" y="521494"/>
                </a:lnTo>
                <a:lnTo>
                  <a:pt x="464344" y="540544"/>
                </a:lnTo>
                <a:lnTo>
                  <a:pt x="497681" y="561975"/>
                </a:lnTo>
                <a:lnTo>
                  <a:pt x="550069" y="528638"/>
                </a:lnTo>
                <a:lnTo>
                  <a:pt x="590550" y="533400"/>
                </a:lnTo>
                <a:lnTo>
                  <a:pt x="604838" y="464344"/>
                </a:lnTo>
                <a:lnTo>
                  <a:pt x="602456" y="445294"/>
                </a:lnTo>
                <a:lnTo>
                  <a:pt x="688181" y="395288"/>
                </a:lnTo>
                <a:lnTo>
                  <a:pt x="702469" y="381000"/>
                </a:lnTo>
                <a:lnTo>
                  <a:pt x="762000" y="361950"/>
                </a:lnTo>
                <a:lnTo>
                  <a:pt x="762000" y="316707"/>
                </a:lnTo>
                <a:lnTo>
                  <a:pt x="733425" y="307182"/>
                </a:lnTo>
                <a:lnTo>
                  <a:pt x="719138" y="283369"/>
                </a:lnTo>
                <a:lnTo>
                  <a:pt x="726281" y="254794"/>
                </a:lnTo>
                <a:lnTo>
                  <a:pt x="762000" y="245269"/>
                </a:lnTo>
                <a:lnTo>
                  <a:pt x="766763" y="223838"/>
                </a:lnTo>
                <a:lnTo>
                  <a:pt x="754856" y="214313"/>
                </a:lnTo>
                <a:lnTo>
                  <a:pt x="754856" y="183357"/>
                </a:lnTo>
                <a:lnTo>
                  <a:pt x="650081" y="214313"/>
                </a:lnTo>
                <a:lnTo>
                  <a:pt x="631031" y="214313"/>
                </a:lnTo>
                <a:lnTo>
                  <a:pt x="592931" y="180975"/>
                </a:lnTo>
                <a:lnTo>
                  <a:pt x="561975" y="188119"/>
                </a:lnTo>
                <a:lnTo>
                  <a:pt x="540544" y="202407"/>
                </a:lnTo>
                <a:lnTo>
                  <a:pt x="509588" y="195263"/>
                </a:lnTo>
                <a:lnTo>
                  <a:pt x="473869" y="190500"/>
                </a:lnTo>
                <a:lnTo>
                  <a:pt x="414338" y="185738"/>
                </a:lnTo>
                <a:lnTo>
                  <a:pt x="392906" y="154782"/>
                </a:lnTo>
                <a:lnTo>
                  <a:pt x="371475" y="126207"/>
                </a:lnTo>
                <a:lnTo>
                  <a:pt x="342900" y="126207"/>
                </a:lnTo>
                <a:lnTo>
                  <a:pt x="311944" y="142875"/>
                </a:lnTo>
                <a:lnTo>
                  <a:pt x="283369" y="135732"/>
                </a:lnTo>
                <a:lnTo>
                  <a:pt x="259556" y="97632"/>
                </a:lnTo>
                <a:lnTo>
                  <a:pt x="233363" y="76200"/>
                </a:lnTo>
                <a:lnTo>
                  <a:pt x="221456" y="73819"/>
                </a:lnTo>
                <a:lnTo>
                  <a:pt x="180975" y="21432"/>
                </a:lnTo>
                <a:lnTo>
                  <a:pt x="159544" y="0"/>
                </a:lnTo>
                <a:lnTo>
                  <a:pt x="107156" y="2382"/>
                </a:lnTo>
                <a:lnTo>
                  <a:pt x="83344" y="42863"/>
                </a:lnTo>
                <a:lnTo>
                  <a:pt x="85725" y="69057"/>
                </a:lnTo>
                <a:lnTo>
                  <a:pt x="104775" y="90488"/>
                </a:lnTo>
                <a:lnTo>
                  <a:pt x="116681" y="102394"/>
                </a:lnTo>
                <a:lnTo>
                  <a:pt x="145256" y="109538"/>
                </a:lnTo>
                <a:lnTo>
                  <a:pt x="161925" y="121444"/>
                </a:lnTo>
                <a:lnTo>
                  <a:pt x="159544" y="138113"/>
                </a:lnTo>
                <a:lnTo>
                  <a:pt x="104775" y="200025"/>
                </a:lnTo>
                <a:lnTo>
                  <a:pt x="107156" y="245269"/>
                </a:lnTo>
                <a:lnTo>
                  <a:pt x="140494" y="300038"/>
                </a:lnTo>
                <a:lnTo>
                  <a:pt x="166688" y="338138"/>
                </a:lnTo>
                <a:lnTo>
                  <a:pt x="133350" y="381000"/>
                </a:lnTo>
                <a:lnTo>
                  <a:pt x="80963" y="359569"/>
                </a:lnTo>
                <a:lnTo>
                  <a:pt x="50006" y="404813"/>
                </a:lnTo>
                <a:lnTo>
                  <a:pt x="19050" y="421482"/>
                </a:lnTo>
                <a:lnTo>
                  <a:pt x="4763" y="457200"/>
                </a:lnTo>
                <a:lnTo>
                  <a:pt x="0" y="55959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10323710" y="2845372"/>
            <a:ext cx="128587" cy="190500"/>
          </a:xfrm>
          <a:custGeom>
            <a:avLst/>
            <a:gdLst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5250 w 128588"/>
              <a:gd name="connsiteY8" fmla="*/ 142875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0488 w 128588"/>
              <a:gd name="connsiteY8" fmla="*/ 171450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8118"/>
              <a:gd name="connsiteX1" fmla="*/ 16669 w 128588"/>
              <a:gd name="connsiteY1" fmla="*/ 71437 h 188118"/>
              <a:gd name="connsiteX2" fmla="*/ 16669 w 128588"/>
              <a:gd name="connsiteY2" fmla="*/ 95250 h 188118"/>
              <a:gd name="connsiteX3" fmla="*/ 4763 w 128588"/>
              <a:gd name="connsiteY3" fmla="*/ 114300 h 188118"/>
              <a:gd name="connsiteX4" fmla="*/ 0 w 128588"/>
              <a:gd name="connsiteY4" fmla="*/ 169068 h 188118"/>
              <a:gd name="connsiteX5" fmla="*/ 26194 w 128588"/>
              <a:gd name="connsiteY5" fmla="*/ 183356 h 188118"/>
              <a:gd name="connsiteX6" fmla="*/ 61913 w 128588"/>
              <a:gd name="connsiteY6" fmla="*/ 178593 h 188118"/>
              <a:gd name="connsiteX7" fmla="*/ 66675 w 128588"/>
              <a:gd name="connsiteY7" fmla="*/ 188118 h 188118"/>
              <a:gd name="connsiteX8" fmla="*/ 90488 w 128588"/>
              <a:gd name="connsiteY8" fmla="*/ 171450 h 188118"/>
              <a:gd name="connsiteX9" fmla="*/ 128588 w 128588"/>
              <a:gd name="connsiteY9" fmla="*/ 107156 h 188118"/>
              <a:gd name="connsiteX10" fmla="*/ 119063 w 128588"/>
              <a:gd name="connsiteY10" fmla="*/ 85725 h 188118"/>
              <a:gd name="connsiteX11" fmla="*/ 114300 w 128588"/>
              <a:gd name="connsiteY11" fmla="*/ 28575 h 188118"/>
              <a:gd name="connsiteX12" fmla="*/ 88107 w 128588"/>
              <a:gd name="connsiteY12" fmla="*/ 7143 h 188118"/>
              <a:gd name="connsiteX13" fmla="*/ 54769 w 128588"/>
              <a:gd name="connsiteY13" fmla="*/ 0 h 188118"/>
              <a:gd name="connsiteX14" fmla="*/ 2382 w 128588"/>
              <a:gd name="connsiteY14" fmla="*/ 11906 h 188118"/>
              <a:gd name="connsiteX0" fmla="*/ 2382 w 128588"/>
              <a:gd name="connsiteY0" fmla="*/ 11906 h 190940"/>
              <a:gd name="connsiteX1" fmla="*/ 16669 w 128588"/>
              <a:gd name="connsiteY1" fmla="*/ 71437 h 190940"/>
              <a:gd name="connsiteX2" fmla="*/ 16669 w 128588"/>
              <a:gd name="connsiteY2" fmla="*/ 95250 h 190940"/>
              <a:gd name="connsiteX3" fmla="*/ 4763 w 128588"/>
              <a:gd name="connsiteY3" fmla="*/ 114300 h 190940"/>
              <a:gd name="connsiteX4" fmla="*/ 0 w 128588"/>
              <a:gd name="connsiteY4" fmla="*/ 169068 h 190940"/>
              <a:gd name="connsiteX5" fmla="*/ 26194 w 128588"/>
              <a:gd name="connsiteY5" fmla="*/ 183356 h 190940"/>
              <a:gd name="connsiteX6" fmla="*/ 57151 w 128588"/>
              <a:gd name="connsiteY6" fmla="*/ 190499 h 190940"/>
              <a:gd name="connsiteX7" fmla="*/ 66675 w 128588"/>
              <a:gd name="connsiteY7" fmla="*/ 188118 h 190940"/>
              <a:gd name="connsiteX8" fmla="*/ 90488 w 128588"/>
              <a:gd name="connsiteY8" fmla="*/ 171450 h 190940"/>
              <a:gd name="connsiteX9" fmla="*/ 128588 w 128588"/>
              <a:gd name="connsiteY9" fmla="*/ 107156 h 190940"/>
              <a:gd name="connsiteX10" fmla="*/ 119063 w 128588"/>
              <a:gd name="connsiteY10" fmla="*/ 85725 h 190940"/>
              <a:gd name="connsiteX11" fmla="*/ 114300 w 128588"/>
              <a:gd name="connsiteY11" fmla="*/ 28575 h 190940"/>
              <a:gd name="connsiteX12" fmla="*/ 88107 w 128588"/>
              <a:gd name="connsiteY12" fmla="*/ 7143 h 190940"/>
              <a:gd name="connsiteX13" fmla="*/ 54769 w 128588"/>
              <a:gd name="connsiteY13" fmla="*/ 0 h 190940"/>
              <a:gd name="connsiteX14" fmla="*/ 2382 w 128588"/>
              <a:gd name="connsiteY14" fmla="*/ 11906 h 19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588" h="190940">
                <a:moveTo>
                  <a:pt x="2382" y="11906"/>
                </a:moveTo>
                <a:lnTo>
                  <a:pt x="16669" y="71437"/>
                </a:lnTo>
                <a:lnTo>
                  <a:pt x="16669" y="95250"/>
                </a:lnTo>
                <a:lnTo>
                  <a:pt x="4763" y="114300"/>
                </a:lnTo>
                <a:lnTo>
                  <a:pt x="0" y="169068"/>
                </a:lnTo>
                <a:lnTo>
                  <a:pt x="26194" y="183356"/>
                </a:lnTo>
                <a:cubicBezTo>
                  <a:pt x="38100" y="181768"/>
                  <a:pt x="50404" y="189705"/>
                  <a:pt x="57151" y="190499"/>
                </a:cubicBezTo>
                <a:cubicBezTo>
                  <a:pt x="63898" y="191293"/>
                  <a:pt x="61119" y="191293"/>
                  <a:pt x="66675" y="188118"/>
                </a:cubicBezTo>
                <a:cubicBezTo>
                  <a:pt x="72231" y="184943"/>
                  <a:pt x="80169" y="184944"/>
                  <a:pt x="90488" y="171450"/>
                </a:cubicBezTo>
                <a:cubicBezTo>
                  <a:pt x="100807" y="157956"/>
                  <a:pt x="115888" y="128587"/>
                  <a:pt x="128588" y="107156"/>
                </a:cubicBezTo>
                <a:lnTo>
                  <a:pt x="119063" y="85725"/>
                </a:lnTo>
                <a:lnTo>
                  <a:pt x="114300" y="28575"/>
                </a:lnTo>
                <a:lnTo>
                  <a:pt x="88107" y="7143"/>
                </a:lnTo>
                <a:lnTo>
                  <a:pt x="54769" y="0"/>
                </a:lnTo>
                <a:lnTo>
                  <a:pt x="2382" y="119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9914135" y="2948559"/>
            <a:ext cx="763587" cy="1087438"/>
          </a:xfrm>
          <a:custGeom>
            <a:avLst/>
            <a:gdLst>
              <a:gd name="connsiteX0" fmla="*/ 319088 w 764382"/>
              <a:gd name="connsiteY0" fmla="*/ 392907 h 1088232"/>
              <a:gd name="connsiteX1" fmla="*/ 350044 w 764382"/>
              <a:gd name="connsiteY1" fmla="*/ 466725 h 1088232"/>
              <a:gd name="connsiteX2" fmla="*/ 340519 w 764382"/>
              <a:gd name="connsiteY2" fmla="*/ 509588 h 1088232"/>
              <a:gd name="connsiteX3" fmla="*/ 333375 w 764382"/>
              <a:gd name="connsiteY3" fmla="*/ 559594 h 1088232"/>
              <a:gd name="connsiteX4" fmla="*/ 247650 w 764382"/>
              <a:gd name="connsiteY4" fmla="*/ 633413 h 1088232"/>
              <a:gd name="connsiteX5" fmla="*/ 238125 w 764382"/>
              <a:gd name="connsiteY5" fmla="*/ 690563 h 1088232"/>
              <a:gd name="connsiteX6" fmla="*/ 135732 w 764382"/>
              <a:gd name="connsiteY6" fmla="*/ 711994 h 1088232"/>
              <a:gd name="connsiteX7" fmla="*/ 116682 w 764382"/>
              <a:gd name="connsiteY7" fmla="*/ 738188 h 1088232"/>
              <a:gd name="connsiteX8" fmla="*/ 30957 w 764382"/>
              <a:gd name="connsiteY8" fmla="*/ 707232 h 1088232"/>
              <a:gd name="connsiteX9" fmla="*/ 16669 w 764382"/>
              <a:gd name="connsiteY9" fmla="*/ 707232 h 1088232"/>
              <a:gd name="connsiteX10" fmla="*/ 7144 w 764382"/>
              <a:gd name="connsiteY10" fmla="*/ 735807 h 1088232"/>
              <a:gd name="connsiteX11" fmla="*/ 0 w 764382"/>
              <a:gd name="connsiteY11" fmla="*/ 752475 h 1088232"/>
              <a:gd name="connsiteX12" fmla="*/ 26194 w 764382"/>
              <a:gd name="connsiteY12" fmla="*/ 781050 h 1088232"/>
              <a:gd name="connsiteX13" fmla="*/ 45244 w 764382"/>
              <a:gd name="connsiteY13" fmla="*/ 778669 h 1088232"/>
              <a:gd name="connsiteX14" fmla="*/ 52388 w 764382"/>
              <a:gd name="connsiteY14" fmla="*/ 819150 h 1088232"/>
              <a:gd name="connsiteX15" fmla="*/ 66675 w 764382"/>
              <a:gd name="connsiteY15" fmla="*/ 840582 h 1088232"/>
              <a:gd name="connsiteX16" fmla="*/ 92869 w 764382"/>
              <a:gd name="connsiteY16" fmla="*/ 831057 h 1088232"/>
              <a:gd name="connsiteX17" fmla="*/ 109538 w 764382"/>
              <a:gd name="connsiteY17" fmla="*/ 819150 h 1088232"/>
              <a:gd name="connsiteX18" fmla="*/ 133350 w 764382"/>
              <a:gd name="connsiteY18" fmla="*/ 819150 h 1088232"/>
              <a:gd name="connsiteX19" fmla="*/ 142875 w 764382"/>
              <a:gd name="connsiteY19" fmla="*/ 912019 h 1088232"/>
              <a:gd name="connsiteX20" fmla="*/ 171450 w 764382"/>
              <a:gd name="connsiteY20" fmla="*/ 933450 h 1088232"/>
              <a:gd name="connsiteX21" fmla="*/ 180975 w 764382"/>
              <a:gd name="connsiteY21" fmla="*/ 966788 h 1088232"/>
              <a:gd name="connsiteX22" fmla="*/ 221457 w 764382"/>
              <a:gd name="connsiteY22" fmla="*/ 992982 h 1088232"/>
              <a:gd name="connsiteX23" fmla="*/ 254794 w 764382"/>
              <a:gd name="connsiteY23" fmla="*/ 1035844 h 1088232"/>
              <a:gd name="connsiteX24" fmla="*/ 280988 w 764382"/>
              <a:gd name="connsiteY24" fmla="*/ 1054894 h 1088232"/>
              <a:gd name="connsiteX25" fmla="*/ 307182 w 764382"/>
              <a:gd name="connsiteY25" fmla="*/ 1081088 h 1088232"/>
              <a:gd name="connsiteX26" fmla="*/ 319088 w 764382"/>
              <a:gd name="connsiteY26" fmla="*/ 1088232 h 1088232"/>
              <a:gd name="connsiteX27" fmla="*/ 347663 w 764382"/>
              <a:gd name="connsiteY27" fmla="*/ 1076325 h 1088232"/>
              <a:gd name="connsiteX28" fmla="*/ 357188 w 764382"/>
              <a:gd name="connsiteY28" fmla="*/ 1050132 h 1088232"/>
              <a:gd name="connsiteX29" fmla="*/ 392907 w 764382"/>
              <a:gd name="connsiteY29" fmla="*/ 1033463 h 1088232"/>
              <a:gd name="connsiteX30" fmla="*/ 414338 w 764382"/>
              <a:gd name="connsiteY30" fmla="*/ 1033463 h 1088232"/>
              <a:gd name="connsiteX31" fmla="*/ 438150 w 764382"/>
              <a:gd name="connsiteY31" fmla="*/ 1045369 h 1088232"/>
              <a:gd name="connsiteX32" fmla="*/ 461963 w 764382"/>
              <a:gd name="connsiteY32" fmla="*/ 1073944 h 1088232"/>
              <a:gd name="connsiteX33" fmla="*/ 461963 w 764382"/>
              <a:gd name="connsiteY33" fmla="*/ 1073944 h 1088232"/>
              <a:gd name="connsiteX34" fmla="*/ 511969 w 764382"/>
              <a:gd name="connsiteY34" fmla="*/ 1033463 h 1088232"/>
              <a:gd name="connsiteX35" fmla="*/ 547688 w 764382"/>
              <a:gd name="connsiteY35" fmla="*/ 1033463 h 1088232"/>
              <a:gd name="connsiteX36" fmla="*/ 585788 w 764382"/>
              <a:gd name="connsiteY36" fmla="*/ 1012032 h 1088232"/>
              <a:gd name="connsiteX37" fmla="*/ 583407 w 764382"/>
              <a:gd name="connsiteY37" fmla="*/ 964407 h 1088232"/>
              <a:gd name="connsiteX38" fmla="*/ 578644 w 764382"/>
              <a:gd name="connsiteY38" fmla="*/ 947738 h 1088232"/>
              <a:gd name="connsiteX39" fmla="*/ 583407 w 764382"/>
              <a:gd name="connsiteY39" fmla="*/ 902494 h 1088232"/>
              <a:gd name="connsiteX40" fmla="*/ 581025 w 764382"/>
              <a:gd name="connsiteY40" fmla="*/ 842963 h 1088232"/>
              <a:gd name="connsiteX41" fmla="*/ 573882 w 764382"/>
              <a:gd name="connsiteY41" fmla="*/ 812007 h 1088232"/>
              <a:gd name="connsiteX42" fmla="*/ 542925 w 764382"/>
              <a:gd name="connsiteY42" fmla="*/ 778669 h 1088232"/>
              <a:gd name="connsiteX43" fmla="*/ 526257 w 764382"/>
              <a:gd name="connsiteY43" fmla="*/ 762000 h 1088232"/>
              <a:gd name="connsiteX44" fmla="*/ 531019 w 764382"/>
              <a:gd name="connsiteY44" fmla="*/ 742950 h 1088232"/>
              <a:gd name="connsiteX45" fmla="*/ 526257 w 764382"/>
              <a:gd name="connsiteY45" fmla="*/ 726282 h 1088232"/>
              <a:gd name="connsiteX46" fmla="*/ 519113 w 764382"/>
              <a:gd name="connsiteY46" fmla="*/ 700088 h 1088232"/>
              <a:gd name="connsiteX47" fmla="*/ 531019 w 764382"/>
              <a:gd name="connsiteY47" fmla="*/ 673894 h 1088232"/>
              <a:gd name="connsiteX48" fmla="*/ 542925 w 764382"/>
              <a:gd name="connsiteY48" fmla="*/ 659607 h 1088232"/>
              <a:gd name="connsiteX49" fmla="*/ 528638 w 764382"/>
              <a:gd name="connsiteY49" fmla="*/ 640557 h 1088232"/>
              <a:gd name="connsiteX50" fmla="*/ 519113 w 764382"/>
              <a:gd name="connsiteY50" fmla="*/ 616744 h 1088232"/>
              <a:gd name="connsiteX51" fmla="*/ 502444 w 764382"/>
              <a:gd name="connsiteY51" fmla="*/ 611982 h 1088232"/>
              <a:gd name="connsiteX52" fmla="*/ 488157 w 764382"/>
              <a:gd name="connsiteY52" fmla="*/ 604838 h 1088232"/>
              <a:gd name="connsiteX53" fmla="*/ 481013 w 764382"/>
              <a:gd name="connsiteY53" fmla="*/ 607219 h 1088232"/>
              <a:gd name="connsiteX54" fmla="*/ 464344 w 764382"/>
              <a:gd name="connsiteY54" fmla="*/ 557213 h 1088232"/>
              <a:gd name="connsiteX55" fmla="*/ 450057 w 764382"/>
              <a:gd name="connsiteY55" fmla="*/ 540544 h 1088232"/>
              <a:gd name="connsiteX56" fmla="*/ 445294 w 764382"/>
              <a:gd name="connsiteY56" fmla="*/ 492919 h 1088232"/>
              <a:gd name="connsiteX57" fmla="*/ 464344 w 764382"/>
              <a:gd name="connsiteY57" fmla="*/ 473869 h 1088232"/>
              <a:gd name="connsiteX58" fmla="*/ 476250 w 764382"/>
              <a:gd name="connsiteY58" fmla="*/ 438150 h 1088232"/>
              <a:gd name="connsiteX59" fmla="*/ 528638 w 764382"/>
              <a:gd name="connsiteY59" fmla="*/ 428625 h 1088232"/>
              <a:gd name="connsiteX60" fmla="*/ 557213 w 764382"/>
              <a:gd name="connsiteY60" fmla="*/ 426244 h 1088232"/>
              <a:gd name="connsiteX61" fmla="*/ 559594 w 764382"/>
              <a:gd name="connsiteY61" fmla="*/ 395288 h 1088232"/>
              <a:gd name="connsiteX62" fmla="*/ 540544 w 764382"/>
              <a:gd name="connsiteY62" fmla="*/ 364332 h 1088232"/>
              <a:gd name="connsiteX63" fmla="*/ 521494 w 764382"/>
              <a:gd name="connsiteY63" fmla="*/ 364332 h 1088232"/>
              <a:gd name="connsiteX64" fmla="*/ 497682 w 764382"/>
              <a:gd name="connsiteY64" fmla="*/ 335757 h 1088232"/>
              <a:gd name="connsiteX65" fmla="*/ 461963 w 764382"/>
              <a:gd name="connsiteY65" fmla="*/ 323850 h 1088232"/>
              <a:gd name="connsiteX66" fmla="*/ 433388 w 764382"/>
              <a:gd name="connsiteY66" fmla="*/ 319088 h 1088232"/>
              <a:gd name="connsiteX67" fmla="*/ 445294 w 764382"/>
              <a:gd name="connsiteY67" fmla="*/ 278607 h 1088232"/>
              <a:gd name="connsiteX68" fmla="*/ 442913 w 764382"/>
              <a:gd name="connsiteY68" fmla="*/ 250032 h 1088232"/>
              <a:gd name="connsiteX69" fmla="*/ 457200 w 764382"/>
              <a:gd name="connsiteY69" fmla="*/ 202407 h 1088232"/>
              <a:gd name="connsiteX70" fmla="*/ 500063 w 764382"/>
              <a:gd name="connsiteY70" fmla="*/ 200025 h 1088232"/>
              <a:gd name="connsiteX71" fmla="*/ 531019 w 764382"/>
              <a:gd name="connsiteY71" fmla="*/ 216694 h 1088232"/>
              <a:gd name="connsiteX72" fmla="*/ 578644 w 764382"/>
              <a:gd name="connsiteY72" fmla="*/ 233363 h 1088232"/>
              <a:gd name="connsiteX73" fmla="*/ 604838 w 764382"/>
              <a:gd name="connsiteY73" fmla="*/ 252413 h 1088232"/>
              <a:gd name="connsiteX74" fmla="*/ 614363 w 764382"/>
              <a:gd name="connsiteY74" fmla="*/ 271463 h 1088232"/>
              <a:gd name="connsiteX75" fmla="*/ 626269 w 764382"/>
              <a:gd name="connsiteY75" fmla="*/ 280988 h 1088232"/>
              <a:gd name="connsiteX76" fmla="*/ 650082 w 764382"/>
              <a:gd name="connsiteY76" fmla="*/ 271463 h 1088232"/>
              <a:gd name="connsiteX77" fmla="*/ 671513 w 764382"/>
              <a:gd name="connsiteY77" fmla="*/ 259557 h 1088232"/>
              <a:gd name="connsiteX78" fmla="*/ 683419 w 764382"/>
              <a:gd name="connsiteY78" fmla="*/ 230982 h 1088232"/>
              <a:gd name="connsiteX79" fmla="*/ 697707 w 764382"/>
              <a:gd name="connsiteY79" fmla="*/ 204788 h 1088232"/>
              <a:gd name="connsiteX80" fmla="*/ 716757 w 764382"/>
              <a:gd name="connsiteY80" fmla="*/ 166688 h 1088232"/>
              <a:gd name="connsiteX81" fmla="*/ 719138 w 764382"/>
              <a:gd name="connsiteY81" fmla="*/ 150019 h 1088232"/>
              <a:gd name="connsiteX82" fmla="*/ 750094 w 764382"/>
              <a:gd name="connsiteY82" fmla="*/ 140494 h 1088232"/>
              <a:gd name="connsiteX83" fmla="*/ 764382 w 764382"/>
              <a:gd name="connsiteY83" fmla="*/ 119063 h 1088232"/>
              <a:gd name="connsiteX84" fmla="*/ 759619 w 764382"/>
              <a:gd name="connsiteY84" fmla="*/ 102394 h 1088232"/>
              <a:gd name="connsiteX85" fmla="*/ 728663 w 764382"/>
              <a:gd name="connsiteY85" fmla="*/ 100013 h 1088232"/>
              <a:gd name="connsiteX86" fmla="*/ 704850 w 764382"/>
              <a:gd name="connsiteY86" fmla="*/ 107157 h 1088232"/>
              <a:gd name="connsiteX87" fmla="*/ 695325 w 764382"/>
              <a:gd name="connsiteY87" fmla="*/ 126207 h 1088232"/>
              <a:gd name="connsiteX88" fmla="*/ 661988 w 764382"/>
              <a:gd name="connsiteY88" fmla="*/ 121444 h 1088232"/>
              <a:gd name="connsiteX89" fmla="*/ 633413 w 764382"/>
              <a:gd name="connsiteY89" fmla="*/ 114300 h 1088232"/>
              <a:gd name="connsiteX90" fmla="*/ 602457 w 764382"/>
              <a:gd name="connsiteY90" fmla="*/ 102394 h 1088232"/>
              <a:gd name="connsiteX91" fmla="*/ 581025 w 764382"/>
              <a:gd name="connsiteY91" fmla="*/ 83344 h 1088232"/>
              <a:gd name="connsiteX92" fmla="*/ 569119 w 764382"/>
              <a:gd name="connsiteY92" fmla="*/ 50007 h 1088232"/>
              <a:gd name="connsiteX93" fmla="*/ 559594 w 764382"/>
              <a:gd name="connsiteY93" fmla="*/ 16669 h 1088232"/>
              <a:gd name="connsiteX94" fmla="*/ 550069 w 764382"/>
              <a:gd name="connsiteY94" fmla="*/ 0 h 1088232"/>
              <a:gd name="connsiteX95" fmla="*/ 535782 w 764382"/>
              <a:gd name="connsiteY95" fmla="*/ 9525 h 1088232"/>
              <a:gd name="connsiteX96" fmla="*/ 481013 w 764382"/>
              <a:gd name="connsiteY96" fmla="*/ 83344 h 1088232"/>
              <a:gd name="connsiteX97" fmla="*/ 433388 w 764382"/>
              <a:gd name="connsiteY97" fmla="*/ 80963 h 1088232"/>
              <a:gd name="connsiteX98" fmla="*/ 414338 w 764382"/>
              <a:gd name="connsiteY98" fmla="*/ 71438 h 1088232"/>
              <a:gd name="connsiteX99" fmla="*/ 404813 w 764382"/>
              <a:gd name="connsiteY99" fmla="*/ 61913 h 1088232"/>
              <a:gd name="connsiteX100" fmla="*/ 411957 w 764382"/>
              <a:gd name="connsiteY100" fmla="*/ 107157 h 1088232"/>
              <a:gd name="connsiteX101" fmla="*/ 421482 w 764382"/>
              <a:gd name="connsiteY101" fmla="*/ 130969 h 1088232"/>
              <a:gd name="connsiteX102" fmla="*/ 421482 w 764382"/>
              <a:gd name="connsiteY102" fmla="*/ 159544 h 1088232"/>
              <a:gd name="connsiteX103" fmla="*/ 411957 w 764382"/>
              <a:gd name="connsiteY103" fmla="*/ 180975 h 1088232"/>
              <a:gd name="connsiteX104" fmla="*/ 383382 w 764382"/>
              <a:gd name="connsiteY104" fmla="*/ 192882 h 1088232"/>
              <a:gd name="connsiteX105" fmla="*/ 388144 w 764382"/>
              <a:gd name="connsiteY105" fmla="*/ 221457 h 1088232"/>
              <a:gd name="connsiteX106" fmla="*/ 385763 w 764382"/>
              <a:gd name="connsiteY106" fmla="*/ 238125 h 1088232"/>
              <a:gd name="connsiteX107" fmla="*/ 376238 w 764382"/>
              <a:gd name="connsiteY107" fmla="*/ 254794 h 1088232"/>
              <a:gd name="connsiteX108" fmla="*/ 350044 w 764382"/>
              <a:gd name="connsiteY108" fmla="*/ 264319 h 1088232"/>
              <a:gd name="connsiteX109" fmla="*/ 347663 w 764382"/>
              <a:gd name="connsiteY109" fmla="*/ 292894 h 1088232"/>
              <a:gd name="connsiteX110" fmla="*/ 347663 w 764382"/>
              <a:gd name="connsiteY110" fmla="*/ 292894 h 1088232"/>
              <a:gd name="connsiteX111" fmla="*/ 385763 w 764382"/>
              <a:gd name="connsiteY111" fmla="*/ 314325 h 1088232"/>
              <a:gd name="connsiteX112" fmla="*/ 385763 w 764382"/>
              <a:gd name="connsiteY112" fmla="*/ 359569 h 1088232"/>
              <a:gd name="connsiteX113" fmla="*/ 319088 w 764382"/>
              <a:gd name="connsiteY113" fmla="*/ 392907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64382" h="1088232">
                <a:moveTo>
                  <a:pt x="319088" y="392907"/>
                </a:moveTo>
                <a:lnTo>
                  <a:pt x="350044" y="466725"/>
                </a:lnTo>
                <a:lnTo>
                  <a:pt x="340519" y="509588"/>
                </a:lnTo>
                <a:lnTo>
                  <a:pt x="333375" y="559594"/>
                </a:lnTo>
                <a:lnTo>
                  <a:pt x="247650" y="633413"/>
                </a:lnTo>
                <a:lnTo>
                  <a:pt x="238125" y="690563"/>
                </a:lnTo>
                <a:lnTo>
                  <a:pt x="135732" y="711994"/>
                </a:lnTo>
                <a:lnTo>
                  <a:pt x="116682" y="738188"/>
                </a:lnTo>
                <a:lnTo>
                  <a:pt x="30957" y="707232"/>
                </a:lnTo>
                <a:lnTo>
                  <a:pt x="16669" y="707232"/>
                </a:lnTo>
                <a:lnTo>
                  <a:pt x="7144" y="735807"/>
                </a:lnTo>
                <a:lnTo>
                  <a:pt x="0" y="752475"/>
                </a:lnTo>
                <a:lnTo>
                  <a:pt x="26194" y="781050"/>
                </a:lnTo>
                <a:lnTo>
                  <a:pt x="45244" y="778669"/>
                </a:lnTo>
                <a:lnTo>
                  <a:pt x="52388" y="819150"/>
                </a:lnTo>
                <a:lnTo>
                  <a:pt x="66675" y="840582"/>
                </a:lnTo>
                <a:lnTo>
                  <a:pt x="92869" y="831057"/>
                </a:lnTo>
                <a:lnTo>
                  <a:pt x="109538" y="819150"/>
                </a:lnTo>
                <a:lnTo>
                  <a:pt x="133350" y="819150"/>
                </a:lnTo>
                <a:lnTo>
                  <a:pt x="142875" y="912019"/>
                </a:lnTo>
                <a:lnTo>
                  <a:pt x="171450" y="933450"/>
                </a:lnTo>
                <a:lnTo>
                  <a:pt x="180975" y="966788"/>
                </a:lnTo>
                <a:lnTo>
                  <a:pt x="221457" y="992982"/>
                </a:lnTo>
                <a:lnTo>
                  <a:pt x="254794" y="1035844"/>
                </a:lnTo>
                <a:lnTo>
                  <a:pt x="280988" y="1054894"/>
                </a:lnTo>
                <a:lnTo>
                  <a:pt x="307182" y="1081088"/>
                </a:lnTo>
                <a:lnTo>
                  <a:pt x="319088" y="1088232"/>
                </a:lnTo>
                <a:lnTo>
                  <a:pt x="347663" y="1076325"/>
                </a:lnTo>
                <a:lnTo>
                  <a:pt x="357188" y="1050132"/>
                </a:lnTo>
                <a:lnTo>
                  <a:pt x="392907" y="1033463"/>
                </a:lnTo>
                <a:lnTo>
                  <a:pt x="414338" y="1033463"/>
                </a:lnTo>
                <a:lnTo>
                  <a:pt x="438150" y="1045369"/>
                </a:lnTo>
                <a:lnTo>
                  <a:pt x="461963" y="1073944"/>
                </a:lnTo>
                <a:lnTo>
                  <a:pt x="461963" y="1073944"/>
                </a:lnTo>
                <a:lnTo>
                  <a:pt x="511969" y="1033463"/>
                </a:lnTo>
                <a:lnTo>
                  <a:pt x="547688" y="1033463"/>
                </a:lnTo>
                <a:lnTo>
                  <a:pt x="585788" y="1012032"/>
                </a:lnTo>
                <a:lnTo>
                  <a:pt x="583407" y="964407"/>
                </a:lnTo>
                <a:lnTo>
                  <a:pt x="578644" y="947738"/>
                </a:lnTo>
                <a:lnTo>
                  <a:pt x="583407" y="902494"/>
                </a:lnTo>
                <a:lnTo>
                  <a:pt x="581025" y="842963"/>
                </a:lnTo>
                <a:lnTo>
                  <a:pt x="573882" y="812007"/>
                </a:lnTo>
                <a:lnTo>
                  <a:pt x="542925" y="778669"/>
                </a:lnTo>
                <a:lnTo>
                  <a:pt x="526257" y="762000"/>
                </a:lnTo>
                <a:lnTo>
                  <a:pt x="531019" y="742950"/>
                </a:lnTo>
                <a:lnTo>
                  <a:pt x="526257" y="726282"/>
                </a:lnTo>
                <a:lnTo>
                  <a:pt x="519113" y="700088"/>
                </a:lnTo>
                <a:lnTo>
                  <a:pt x="531019" y="673894"/>
                </a:lnTo>
                <a:lnTo>
                  <a:pt x="542925" y="659607"/>
                </a:lnTo>
                <a:lnTo>
                  <a:pt x="528638" y="640557"/>
                </a:lnTo>
                <a:lnTo>
                  <a:pt x="519113" y="616744"/>
                </a:lnTo>
                <a:lnTo>
                  <a:pt x="502444" y="611982"/>
                </a:lnTo>
                <a:lnTo>
                  <a:pt x="488157" y="604838"/>
                </a:lnTo>
                <a:lnTo>
                  <a:pt x="481013" y="607219"/>
                </a:lnTo>
                <a:lnTo>
                  <a:pt x="464344" y="557213"/>
                </a:lnTo>
                <a:lnTo>
                  <a:pt x="450057" y="540544"/>
                </a:lnTo>
                <a:lnTo>
                  <a:pt x="445294" y="492919"/>
                </a:lnTo>
                <a:lnTo>
                  <a:pt x="464344" y="473869"/>
                </a:lnTo>
                <a:lnTo>
                  <a:pt x="476250" y="438150"/>
                </a:lnTo>
                <a:lnTo>
                  <a:pt x="528638" y="428625"/>
                </a:lnTo>
                <a:lnTo>
                  <a:pt x="557213" y="426244"/>
                </a:lnTo>
                <a:lnTo>
                  <a:pt x="559594" y="395288"/>
                </a:lnTo>
                <a:lnTo>
                  <a:pt x="540544" y="364332"/>
                </a:lnTo>
                <a:lnTo>
                  <a:pt x="521494" y="364332"/>
                </a:lnTo>
                <a:lnTo>
                  <a:pt x="497682" y="335757"/>
                </a:lnTo>
                <a:lnTo>
                  <a:pt x="461963" y="323850"/>
                </a:lnTo>
                <a:lnTo>
                  <a:pt x="433388" y="319088"/>
                </a:lnTo>
                <a:lnTo>
                  <a:pt x="445294" y="278607"/>
                </a:lnTo>
                <a:lnTo>
                  <a:pt x="442913" y="250032"/>
                </a:lnTo>
                <a:lnTo>
                  <a:pt x="457200" y="202407"/>
                </a:lnTo>
                <a:lnTo>
                  <a:pt x="500063" y="200025"/>
                </a:lnTo>
                <a:lnTo>
                  <a:pt x="531019" y="216694"/>
                </a:lnTo>
                <a:lnTo>
                  <a:pt x="578644" y="233363"/>
                </a:lnTo>
                <a:lnTo>
                  <a:pt x="604838" y="252413"/>
                </a:lnTo>
                <a:lnTo>
                  <a:pt x="614363" y="271463"/>
                </a:lnTo>
                <a:lnTo>
                  <a:pt x="626269" y="280988"/>
                </a:lnTo>
                <a:lnTo>
                  <a:pt x="650082" y="271463"/>
                </a:lnTo>
                <a:lnTo>
                  <a:pt x="671513" y="259557"/>
                </a:lnTo>
                <a:lnTo>
                  <a:pt x="683419" y="230982"/>
                </a:lnTo>
                <a:lnTo>
                  <a:pt x="697707" y="204788"/>
                </a:lnTo>
                <a:lnTo>
                  <a:pt x="716757" y="166688"/>
                </a:lnTo>
                <a:lnTo>
                  <a:pt x="719138" y="150019"/>
                </a:lnTo>
                <a:lnTo>
                  <a:pt x="750094" y="140494"/>
                </a:lnTo>
                <a:lnTo>
                  <a:pt x="764382" y="119063"/>
                </a:lnTo>
                <a:lnTo>
                  <a:pt x="759619" y="102394"/>
                </a:lnTo>
                <a:lnTo>
                  <a:pt x="728663" y="100013"/>
                </a:lnTo>
                <a:lnTo>
                  <a:pt x="704850" y="107157"/>
                </a:lnTo>
                <a:lnTo>
                  <a:pt x="695325" y="126207"/>
                </a:lnTo>
                <a:lnTo>
                  <a:pt x="661988" y="121444"/>
                </a:lnTo>
                <a:lnTo>
                  <a:pt x="633413" y="114300"/>
                </a:lnTo>
                <a:lnTo>
                  <a:pt x="602457" y="102394"/>
                </a:lnTo>
                <a:lnTo>
                  <a:pt x="581025" y="83344"/>
                </a:lnTo>
                <a:lnTo>
                  <a:pt x="569119" y="50007"/>
                </a:lnTo>
                <a:lnTo>
                  <a:pt x="559594" y="16669"/>
                </a:lnTo>
                <a:lnTo>
                  <a:pt x="550069" y="0"/>
                </a:lnTo>
                <a:lnTo>
                  <a:pt x="535782" y="9525"/>
                </a:lnTo>
                <a:lnTo>
                  <a:pt x="481013" y="83344"/>
                </a:lnTo>
                <a:lnTo>
                  <a:pt x="433388" y="80963"/>
                </a:lnTo>
                <a:lnTo>
                  <a:pt x="414338" y="71438"/>
                </a:lnTo>
                <a:lnTo>
                  <a:pt x="404813" y="61913"/>
                </a:lnTo>
                <a:lnTo>
                  <a:pt x="411957" y="107157"/>
                </a:lnTo>
                <a:lnTo>
                  <a:pt x="421482" y="130969"/>
                </a:lnTo>
                <a:lnTo>
                  <a:pt x="421482" y="159544"/>
                </a:lnTo>
                <a:lnTo>
                  <a:pt x="411957" y="180975"/>
                </a:lnTo>
                <a:lnTo>
                  <a:pt x="383382" y="192882"/>
                </a:lnTo>
                <a:lnTo>
                  <a:pt x="388144" y="221457"/>
                </a:lnTo>
                <a:lnTo>
                  <a:pt x="385763" y="238125"/>
                </a:lnTo>
                <a:lnTo>
                  <a:pt x="376238" y="254794"/>
                </a:lnTo>
                <a:lnTo>
                  <a:pt x="350044" y="264319"/>
                </a:lnTo>
                <a:lnTo>
                  <a:pt x="347663" y="292894"/>
                </a:lnTo>
                <a:lnTo>
                  <a:pt x="347663" y="292894"/>
                </a:lnTo>
                <a:lnTo>
                  <a:pt x="385763" y="314325"/>
                </a:lnTo>
                <a:lnTo>
                  <a:pt x="385763" y="359569"/>
                </a:lnTo>
                <a:lnTo>
                  <a:pt x="319088" y="39290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6970910" y="3320034"/>
            <a:ext cx="973137" cy="863600"/>
          </a:xfrm>
          <a:custGeom>
            <a:avLst/>
            <a:gdLst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590550 w 973932"/>
              <a:gd name="connsiteY64" fmla="*/ 533400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602457 w 973932"/>
              <a:gd name="connsiteY64" fmla="*/ 535781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973932" h="864394">
                <a:moveTo>
                  <a:pt x="461963" y="0"/>
                </a:moveTo>
                <a:lnTo>
                  <a:pt x="454819" y="71438"/>
                </a:lnTo>
                <a:lnTo>
                  <a:pt x="411957" y="78582"/>
                </a:lnTo>
                <a:lnTo>
                  <a:pt x="395288" y="66675"/>
                </a:lnTo>
                <a:lnTo>
                  <a:pt x="359569" y="64294"/>
                </a:lnTo>
                <a:lnTo>
                  <a:pt x="333375" y="64294"/>
                </a:lnTo>
                <a:lnTo>
                  <a:pt x="304800" y="76200"/>
                </a:lnTo>
                <a:lnTo>
                  <a:pt x="271463" y="100013"/>
                </a:lnTo>
                <a:lnTo>
                  <a:pt x="214313" y="59532"/>
                </a:lnTo>
                <a:lnTo>
                  <a:pt x="142875" y="61913"/>
                </a:lnTo>
                <a:lnTo>
                  <a:pt x="92869" y="50007"/>
                </a:lnTo>
                <a:lnTo>
                  <a:pt x="33338" y="97632"/>
                </a:lnTo>
                <a:lnTo>
                  <a:pt x="4763" y="121444"/>
                </a:lnTo>
                <a:lnTo>
                  <a:pt x="0" y="147638"/>
                </a:lnTo>
                <a:lnTo>
                  <a:pt x="47625" y="200025"/>
                </a:lnTo>
                <a:lnTo>
                  <a:pt x="66675" y="271463"/>
                </a:lnTo>
                <a:lnTo>
                  <a:pt x="102394" y="300038"/>
                </a:lnTo>
                <a:lnTo>
                  <a:pt x="130969" y="319088"/>
                </a:lnTo>
                <a:lnTo>
                  <a:pt x="166688" y="333375"/>
                </a:lnTo>
                <a:lnTo>
                  <a:pt x="192882" y="338138"/>
                </a:lnTo>
                <a:lnTo>
                  <a:pt x="228600" y="326232"/>
                </a:lnTo>
                <a:lnTo>
                  <a:pt x="252413" y="316707"/>
                </a:lnTo>
                <a:lnTo>
                  <a:pt x="271463" y="304800"/>
                </a:lnTo>
                <a:lnTo>
                  <a:pt x="300038" y="288132"/>
                </a:lnTo>
                <a:lnTo>
                  <a:pt x="321469" y="309563"/>
                </a:lnTo>
                <a:lnTo>
                  <a:pt x="319088" y="342900"/>
                </a:lnTo>
                <a:lnTo>
                  <a:pt x="300038" y="381000"/>
                </a:lnTo>
                <a:lnTo>
                  <a:pt x="271463" y="411957"/>
                </a:lnTo>
                <a:lnTo>
                  <a:pt x="238125" y="423863"/>
                </a:lnTo>
                <a:lnTo>
                  <a:pt x="211932" y="431007"/>
                </a:lnTo>
                <a:lnTo>
                  <a:pt x="161925" y="433388"/>
                </a:lnTo>
                <a:lnTo>
                  <a:pt x="123825" y="416719"/>
                </a:lnTo>
                <a:lnTo>
                  <a:pt x="123825" y="395288"/>
                </a:lnTo>
                <a:lnTo>
                  <a:pt x="107157" y="376238"/>
                </a:lnTo>
                <a:lnTo>
                  <a:pt x="107157" y="376238"/>
                </a:lnTo>
                <a:lnTo>
                  <a:pt x="78582" y="416719"/>
                </a:lnTo>
                <a:lnTo>
                  <a:pt x="66675" y="461963"/>
                </a:lnTo>
                <a:lnTo>
                  <a:pt x="88107" y="481013"/>
                </a:lnTo>
                <a:lnTo>
                  <a:pt x="109538" y="511969"/>
                </a:lnTo>
                <a:lnTo>
                  <a:pt x="140494" y="533400"/>
                </a:lnTo>
                <a:lnTo>
                  <a:pt x="145257" y="557213"/>
                </a:lnTo>
                <a:lnTo>
                  <a:pt x="152400" y="566738"/>
                </a:lnTo>
                <a:lnTo>
                  <a:pt x="180975" y="595313"/>
                </a:lnTo>
                <a:lnTo>
                  <a:pt x="188119" y="661988"/>
                </a:lnTo>
                <a:lnTo>
                  <a:pt x="209550" y="681038"/>
                </a:lnTo>
                <a:lnTo>
                  <a:pt x="233363" y="688182"/>
                </a:lnTo>
                <a:lnTo>
                  <a:pt x="252413" y="702469"/>
                </a:lnTo>
                <a:lnTo>
                  <a:pt x="278607" y="721519"/>
                </a:lnTo>
                <a:lnTo>
                  <a:pt x="307182" y="766763"/>
                </a:lnTo>
                <a:lnTo>
                  <a:pt x="340519" y="773907"/>
                </a:lnTo>
                <a:lnTo>
                  <a:pt x="359569" y="759619"/>
                </a:lnTo>
                <a:lnTo>
                  <a:pt x="357188" y="738188"/>
                </a:lnTo>
                <a:lnTo>
                  <a:pt x="364332" y="716757"/>
                </a:lnTo>
                <a:lnTo>
                  <a:pt x="383382" y="711994"/>
                </a:lnTo>
                <a:lnTo>
                  <a:pt x="404813" y="721519"/>
                </a:lnTo>
                <a:lnTo>
                  <a:pt x="431007" y="733425"/>
                </a:lnTo>
                <a:lnTo>
                  <a:pt x="454819" y="740569"/>
                </a:lnTo>
                <a:lnTo>
                  <a:pt x="476250" y="728663"/>
                </a:lnTo>
                <a:lnTo>
                  <a:pt x="490538" y="704850"/>
                </a:lnTo>
                <a:lnTo>
                  <a:pt x="523875" y="683419"/>
                </a:lnTo>
                <a:lnTo>
                  <a:pt x="557213" y="685800"/>
                </a:lnTo>
                <a:lnTo>
                  <a:pt x="576263" y="664369"/>
                </a:lnTo>
                <a:lnTo>
                  <a:pt x="585788" y="626269"/>
                </a:lnTo>
                <a:lnTo>
                  <a:pt x="578644" y="585788"/>
                </a:lnTo>
                <a:lnTo>
                  <a:pt x="602457" y="535781"/>
                </a:lnTo>
                <a:lnTo>
                  <a:pt x="590550" y="490538"/>
                </a:lnTo>
                <a:lnTo>
                  <a:pt x="621507" y="473869"/>
                </a:lnTo>
                <a:lnTo>
                  <a:pt x="650082" y="492919"/>
                </a:lnTo>
                <a:lnTo>
                  <a:pt x="652463" y="523875"/>
                </a:lnTo>
                <a:lnTo>
                  <a:pt x="645319" y="550069"/>
                </a:lnTo>
                <a:lnTo>
                  <a:pt x="645319" y="581025"/>
                </a:lnTo>
                <a:lnTo>
                  <a:pt x="666750" y="602457"/>
                </a:lnTo>
                <a:lnTo>
                  <a:pt x="669132" y="654844"/>
                </a:lnTo>
                <a:lnTo>
                  <a:pt x="645319" y="709613"/>
                </a:lnTo>
                <a:cubicBezTo>
                  <a:pt x="644525" y="730250"/>
                  <a:pt x="643732" y="750888"/>
                  <a:pt x="642938" y="771525"/>
                </a:cubicBezTo>
                <a:lnTo>
                  <a:pt x="640557" y="795338"/>
                </a:lnTo>
                <a:lnTo>
                  <a:pt x="640557" y="814388"/>
                </a:lnTo>
                <a:lnTo>
                  <a:pt x="621507" y="826294"/>
                </a:lnTo>
                <a:lnTo>
                  <a:pt x="623888" y="845344"/>
                </a:lnTo>
                <a:lnTo>
                  <a:pt x="640557" y="857250"/>
                </a:lnTo>
                <a:lnTo>
                  <a:pt x="659607" y="850107"/>
                </a:lnTo>
                <a:lnTo>
                  <a:pt x="678657" y="857250"/>
                </a:lnTo>
                <a:lnTo>
                  <a:pt x="702469" y="862013"/>
                </a:lnTo>
                <a:lnTo>
                  <a:pt x="726282" y="864394"/>
                </a:lnTo>
                <a:lnTo>
                  <a:pt x="752475" y="852488"/>
                </a:lnTo>
                <a:lnTo>
                  <a:pt x="766763" y="823913"/>
                </a:lnTo>
                <a:lnTo>
                  <a:pt x="773907" y="792957"/>
                </a:lnTo>
                <a:lnTo>
                  <a:pt x="766763" y="769144"/>
                </a:lnTo>
                <a:lnTo>
                  <a:pt x="795338" y="764382"/>
                </a:lnTo>
                <a:lnTo>
                  <a:pt x="831057" y="709613"/>
                </a:lnTo>
                <a:lnTo>
                  <a:pt x="890588" y="688182"/>
                </a:lnTo>
                <a:lnTo>
                  <a:pt x="902494" y="661988"/>
                </a:lnTo>
                <a:lnTo>
                  <a:pt x="902494" y="661988"/>
                </a:lnTo>
                <a:lnTo>
                  <a:pt x="864394" y="645319"/>
                </a:lnTo>
                <a:lnTo>
                  <a:pt x="845344" y="600075"/>
                </a:lnTo>
                <a:lnTo>
                  <a:pt x="881063" y="581025"/>
                </a:lnTo>
                <a:lnTo>
                  <a:pt x="921544" y="538163"/>
                </a:lnTo>
                <a:lnTo>
                  <a:pt x="912019" y="492919"/>
                </a:lnTo>
                <a:lnTo>
                  <a:pt x="907257" y="466725"/>
                </a:lnTo>
                <a:lnTo>
                  <a:pt x="892969" y="442913"/>
                </a:lnTo>
                <a:lnTo>
                  <a:pt x="907257" y="421482"/>
                </a:lnTo>
                <a:lnTo>
                  <a:pt x="935832" y="411957"/>
                </a:lnTo>
                <a:lnTo>
                  <a:pt x="962025" y="402432"/>
                </a:lnTo>
                <a:lnTo>
                  <a:pt x="973932" y="395288"/>
                </a:lnTo>
                <a:lnTo>
                  <a:pt x="973932" y="361950"/>
                </a:lnTo>
                <a:lnTo>
                  <a:pt x="892969" y="328613"/>
                </a:lnTo>
                <a:lnTo>
                  <a:pt x="854869" y="257175"/>
                </a:lnTo>
                <a:lnTo>
                  <a:pt x="840582" y="204788"/>
                </a:lnTo>
                <a:lnTo>
                  <a:pt x="804863" y="190500"/>
                </a:lnTo>
                <a:lnTo>
                  <a:pt x="785813" y="164307"/>
                </a:lnTo>
                <a:lnTo>
                  <a:pt x="769144" y="102394"/>
                </a:lnTo>
                <a:lnTo>
                  <a:pt x="726282" y="76200"/>
                </a:lnTo>
                <a:lnTo>
                  <a:pt x="669132" y="71438"/>
                </a:lnTo>
                <a:lnTo>
                  <a:pt x="650082" y="30957"/>
                </a:lnTo>
                <a:lnTo>
                  <a:pt x="559594" y="4763"/>
                </a:lnTo>
                <a:lnTo>
                  <a:pt x="461963" y="0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7644010" y="5034534"/>
            <a:ext cx="117475" cy="157163"/>
          </a:xfrm>
          <a:custGeom>
            <a:avLst/>
            <a:gdLst>
              <a:gd name="connsiteX0" fmla="*/ 0 w 116681"/>
              <a:gd name="connsiteY0" fmla="*/ 0 h 157163"/>
              <a:gd name="connsiteX1" fmla="*/ 38100 w 116681"/>
              <a:gd name="connsiteY1" fmla="*/ 97632 h 157163"/>
              <a:gd name="connsiteX2" fmla="*/ 90488 w 116681"/>
              <a:gd name="connsiteY2" fmla="*/ 157163 h 157163"/>
              <a:gd name="connsiteX3" fmla="*/ 109538 w 116681"/>
              <a:gd name="connsiteY3" fmla="*/ 121444 h 157163"/>
              <a:gd name="connsiteX4" fmla="*/ 116681 w 116681"/>
              <a:gd name="connsiteY4" fmla="*/ 97632 h 157163"/>
              <a:gd name="connsiteX5" fmla="*/ 111919 w 116681"/>
              <a:gd name="connsiteY5" fmla="*/ 50007 h 157163"/>
              <a:gd name="connsiteX6" fmla="*/ 0 w 116681"/>
              <a:gd name="connsiteY6" fmla="*/ 0 h 15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" h="157163">
                <a:moveTo>
                  <a:pt x="0" y="0"/>
                </a:moveTo>
                <a:lnTo>
                  <a:pt x="38100" y="97632"/>
                </a:lnTo>
                <a:lnTo>
                  <a:pt x="90488" y="157163"/>
                </a:lnTo>
                <a:lnTo>
                  <a:pt x="109538" y="121444"/>
                </a:lnTo>
                <a:lnTo>
                  <a:pt x="116681" y="97632"/>
                </a:lnTo>
                <a:lnTo>
                  <a:pt x="111919" y="5000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7728147" y="4586859"/>
            <a:ext cx="782638" cy="1276350"/>
          </a:xfrm>
          <a:custGeom>
            <a:avLst/>
            <a:gdLst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604837 w 783431"/>
              <a:gd name="connsiteY11" fmla="*/ 1085850 h 1090613"/>
              <a:gd name="connsiteX12" fmla="*/ 585787 w 783431"/>
              <a:gd name="connsiteY12" fmla="*/ 1035844 h 1090613"/>
              <a:gd name="connsiteX13" fmla="*/ 607219 w 783431"/>
              <a:gd name="connsiteY13" fmla="*/ 1021557 h 1090613"/>
              <a:gd name="connsiteX14" fmla="*/ 645319 w 783431"/>
              <a:gd name="connsiteY14" fmla="*/ 1016794 h 1090613"/>
              <a:gd name="connsiteX15" fmla="*/ 685800 w 783431"/>
              <a:gd name="connsiteY15" fmla="*/ 997744 h 1090613"/>
              <a:gd name="connsiteX16" fmla="*/ 716756 w 783431"/>
              <a:gd name="connsiteY16" fmla="*/ 1002507 h 1090613"/>
              <a:gd name="connsiteX17" fmla="*/ 738187 w 783431"/>
              <a:gd name="connsiteY17" fmla="*/ 969169 h 1090613"/>
              <a:gd name="connsiteX18" fmla="*/ 783431 w 783431"/>
              <a:gd name="connsiteY18" fmla="*/ 933450 h 1090613"/>
              <a:gd name="connsiteX19" fmla="*/ 776287 w 783431"/>
              <a:gd name="connsiteY19" fmla="*/ 907257 h 1090613"/>
              <a:gd name="connsiteX20" fmla="*/ 752475 w 783431"/>
              <a:gd name="connsiteY20" fmla="*/ 888207 h 1090613"/>
              <a:gd name="connsiteX21" fmla="*/ 752475 w 783431"/>
              <a:gd name="connsiteY21" fmla="*/ 864394 h 1090613"/>
              <a:gd name="connsiteX22" fmla="*/ 728662 w 783431"/>
              <a:gd name="connsiteY22" fmla="*/ 852488 h 1090613"/>
              <a:gd name="connsiteX23" fmla="*/ 711994 w 783431"/>
              <a:gd name="connsiteY23" fmla="*/ 802482 h 1090613"/>
              <a:gd name="connsiteX24" fmla="*/ 688181 w 783431"/>
              <a:gd name="connsiteY24" fmla="*/ 814388 h 1090613"/>
              <a:gd name="connsiteX25" fmla="*/ 659606 w 783431"/>
              <a:gd name="connsiteY25" fmla="*/ 814388 h 1090613"/>
              <a:gd name="connsiteX26" fmla="*/ 647700 w 783431"/>
              <a:gd name="connsiteY26" fmla="*/ 847725 h 1090613"/>
              <a:gd name="connsiteX27" fmla="*/ 623887 w 783431"/>
              <a:gd name="connsiteY27" fmla="*/ 847725 h 1090613"/>
              <a:gd name="connsiteX28" fmla="*/ 576262 w 783431"/>
              <a:gd name="connsiteY28" fmla="*/ 828675 h 1090613"/>
              <a:gd name="connsiteX29" fmla="*/ 554831 w 783431"/>
              <a:gd name="connsiteY29" fmla="*/ 816769 h 1090613"/>
              <a:gd name="connsiteX30" fmla="*/ 547687 w 783431"/>
              <a:gd name="connsiteY30" fmla="*/ 783432 h 1090613"/>
              <a:gd name="connsiteX31" fmla="*/ 561975 w 783431"/>
              <a:gd name="connsiteY31" fmla="*/ 754857 h 1090613"/>
              <a:gd name="connsiteX32" fmla="*/ 533400 w 783431"/>
              <a:gd name="connsiteY32" fmla="*/ 733425 h 1090613"/>
              <a:gd name="connsiteX33" fmla="*/ 509587 w 783431"/>
              <a:gd name="connsiteY33" fmla="*/ 711994 h 1090613"/>
              <a:gd name="connsiteX34" fmla="*/ 473869 w 783431"/>
              <a:gd name="connsiteY34" fmla="*/ 711994 h 1090613"/>
              <a:gd name="connsiteX35" fmla="*/ 435769 w 783431"/>
              <a:gd name="connsiteY35" fmla="*/ 711994 h 1090613"/>
              <a:gd name="connsiteX36" fmla="*/ 438150 w 783431"/>
              <a:gd name="connsiteY36" fmla="*/ 669132 h 1090613"/>
              <a:gd name="connsiteX37" fmla="*/ 428625 w 783431"/>
              <a:gd name="connsiteY37" fmla="*/ 642938 h 1090613"/>
              <a:gd name="connsiteX38" fmla="*/ 423862 w 783431"/>
              <a:gd name="connsiteY38" fmla="*/ 607219 h 1090613"/>
              <a:gd name="connsiteX39" fmla="*/ 426244 w 783431"/>
              <a:gd name="connsiteY39" fmla="*/ 578644 h 1090613"/>
              <a:gd name="connsiteX40" fmla="*/ 440531 w 783431"/>
              <a:gd name="connsiteY40" fmla="*/ 566738 h 1090613"/>
              <a:gd name="connsiteX41" fmla="*/ 450056 w 783431"/>
              <a:gd name="connsiteY41" fmla="*/ 535782 h 1090613"/>
              <a:gd name="connsiteX42" fmla="*/ 457200 w 783431"/>
              <a:gd name="connsiteY42" fmla="*/ 519113 h 1090613"/>
              <a:gd name="connsiteX43" fmla="*/ 481012 w 783431"/>
              <a:gd name="connsiteY43" fmla="*/ 526257 h 1090613"/>
              <a:gd name="connsiteX44" fmla="*/ 495300 w 783431"/>
              <a:gd name="connsiteY44" fmla="*/ 576263 h 1090613"/>
              <a:gd name="connsiteX45" fmla="*/ 507206 w 783431"/>
              <a:gd name="connsiteY45" fmla="*/ 581025 h 1090613"/>
              <a:gd name="connsiteX46" fmla="*/ 526256 w 783431"/>
              <a:gd name="connsiteY46" fmla="*/ 583407 h 1090613"/>
              <a:gd name="connsiteX47" fmla="*/ 554831 w 783431"/>
              <a:gd name="connsiteY47" fmla="*/ 583407 h 1090613"/>
              <a:gd name="connsiteX48" fmla="*/ 557212 w 783431"/>
              <a:gd name="connsiteY48" fmla="*/ 547688 h 1090613"/>
              <a:gd name="connsiteX49" fmla="*/ 545306 w 783431"/>
              <a:gd name="connsiteY49" fmla="*/ 502444 h 1090613"/>
              <a:gd name="connsiteX50" fmla="*/ 545306 w 783431"/>
              <a:gd name="connsiteY50" fmla="*/ 476250 h 1090613"/>
              <a:gd name="connsiteX51" fmla="*/ 581025 w 783431"/>
              <a:gd name="connsiteY51" fmla="*/ 454819 h 1090613"/>
              <a:gd name="connsiteX52" fmla="*/ 604837 w 783431"/>
              <a:gd name="connsiteY52" fmla="*/ 435769 h 1090613"/>
              <a:gd name="connsiteX53" fmla="*/ 640556 w 783431"/>
              <a:gd name="connsiteY53" fmla="*/ 414338 h 1090613"/>
              <a:gd name="connsiteX54" fmla="*/ 645319 w 783431"/>
              <a:gd name="connsiteY54" fmla="*/ 395288 h 1090613"/>
              <a:gd name="connsiteX55" fmla="*/ 633412 w 783431"/>
              <a:gd name="connsiteY55" fmla="*/ 371475 h 1090613"/>
              <a:gd name="connsiteX56" fmla="*/ 614362 w 783431"/>
              <a:gd name="connsiteY56" fmla="*/ 369094 h 1090613"/>
              <a:gd name="connsiteX57" fmla="*/ 609600 w 783431"/>
              <a:gd name="connsiteY57" fmla="*/ 366713 h 1090613"/>
              <a:gd name="connsiteX58" fmla="*/ 597694 w 783431"/>
              <a:gd name="connsiteY58" fmla="*/ 357188 h 1090613"/>
              <a:gd name="connsiteX59" fmla="*/ 611981 w 783431"/>
              <a:gd name="connsiteY59" fmla="*/ 345282 h 1090613"/>
              <a:gd name="connsiteX60" fmla="*/ 652462 w 783431"/>
              <a:gd name="connsiteY60" fmla="*/ 316707 h 1090613"/>
              <a:gd name="connsiteX61" fmla="*/ 678656 w 783431"/>
              <a:gd name="connsiteY61" fmla="*/ 264319 h 1090613"/>
              <a:gd name="connsiteX62" fmla="*/ 666750 w 783431"/>
              <a:gd name="connsiteY62" fmla="*/ 242888 h 1090613"/>
              <a:gd name="connsiteX63" fmla="*/ 638175 w 783431"/>
              <a:gd name="connsiteY63" fmla="*/ 219075 h 1090613"/>
              <a:gd name="connsiteX64" fmla="*/ 642937 w 783431"/>
              <a:gd name="connsiteY64" fmla="*/ 180975 h 1090613"/>
              <a:gd name="connsiteX65" fmla="*/ 673894 w 783431"/>
              <a:gd name="connsiteY65" fmla="*/ 171450 h 1090613"/>
              <a:gd name="connsiteX66" fmla="*/ 700087 w 783431"/>
              <a:gd name="connsiteY66" fmla="*/ 142875 h 1090613"/>
              <a:gd name="connsiteX67" fmla="*/ 700087 w 783431"/>
              <a:gd name="connsiteY67" fmla="*/ 111919 h 1090613"/>
              <a:gd name="connsiteX68" fmla="*/ 666750 w 783431"/>
              <a:gd name="connsiteY68" fmla="*/ 107157 h 1090613"/>
              <a:gd name="connsiteX69" fmla="*/ 645319 w 783431"/>
              <a:gd name="connsiteY69" fmla="*/ 102394 h 1090613"/>
              <a:gd name="connsiteX70" fmla="*/ 645319 w 783431"/>
              <a:gd name="connsiteY70" fmla="*/ 102394 h 1090613"/>
              <a:gd name="connsiteX71" fmla="*/ 678656 w 783431"/>
              <a:gd name="connsiteY71" fmla="*/ 69057 h 1090613"/>
              <a:gd name="connsiteX72" fmla="*/ 685800 w 783431"/>
              <a:gd name="connsiteY72" fmla="*/ 40482 h 1090613"/>
              <a:gd name="connsiteX73" fmla="*/ 678656 w 783431"/>
              <a:gd name="connsiteY73" fmla="*/ 21432 h 1090613"/>
              <a:gd name="connsiteX74" fmla="*/ 695325 w 783431"/>
              <a:gd name="connsiteY74" fmla="*/ 2382 h 1090613"/>
              <a:gd name="connsiteX75" fmla="*/ 628650 w 783431"/>
              <a:gd name="connsiteY75" fmla="*/ 0 h 1090613"/>
              <a:gd name="connsiteX76" fmla="*/ 552450 w 783431"/>
              <a:gd name="connsiteY76" fmla="*/ 52388 h 1090613"/>
              <a:gd name="connsiteX77" fmla="*/ 538162 w 783431"/>
              <a:gd name="connsiteY77" fmla="*/ 90488 h 1090613"/>
              <a:gd name="connsiteX78" fmla="*/ 445294 w 783431"/>
              <a:gd name="connsiteY78" fmla="*/ 126207 h 1090613"/>
              <a:gd name="connsiteX79" fmla="*/ 397669 w 783431"/>
              <a:gd name="connsiteY79" fmla="*/ 159544 h 1090613"/>
              <a:gd name="connsiteX80" fmla="*/ 376237 w 783431"/>
              <a:gd name="connsiteY80" fmla="*/ 190500 h 1090613"/>
              <a:gd name="connsiteX81" fmla="*/ 350044 w 783431"/>
              <a:gd name="connsiteY81" fmla="*/ 140494 h 1090613"/>
              <a:gd name="connsiteX82" fmla="*/ 316706 w 783431"/>
              <a:gd name="connsiteY82" fmla="*/ 140494 h 1090613"/>
              <a:gd name="connsiteX83" fmla="*/ 304800 w 783431"/>
              <a:gd name="connsiteY83" fmla="*/ 166688 h 1090613"/>
              <a:gd name="connsiteX84" fmla="*/ 280987 w 783431"/>
              <a:gd name="connsiteY84" fmla="*/ 230982 h 1090613"/>
              <a:gd name="connsiteX85" fmla="*/ 154781 w 783431"/>
              <a:gd name="connsiteY85" fmla="*/ 223838 h 1090613"/>
              <a:gd name="connsiteX86" fmla="*/ 140494 w 783431"/>
              <a:gd name="connsiteY86" fmla="*/ 245269 h 1090613"/>
              <a:gd name="connsiteX87" fmla="*/ 138112 w 783431"/>
              <a:gd name="connsiteY87" fmla="*/ 280988 h 1090613"/>
              <a:gd name="connsiteX88" fmla="*/ 66675 w 783431"/>
              <a:gd name="connsiteY88" fmla="*/ 309563 h 1090613"/>
              <a:gd name="connsiteX89" fmla="*/ 54769 w 783431"/>
              <a:gd name="connsiteY89" fmla="*/ 323850 h 1090613"/>
              <a:gd name="connsiteX90" fmla="*/ 66675 w 783431"/>
              <a:gd name="connsiteY90" fmla="*/ 381000 h 1090613"/>
              <a:gd name="connsiteX91" fmla="*/ 19050 w 783431"/>
              <a:gd name="connsiteY91" fmla="*/ 423863 h 1090613"/>
              <a:gd name="connsiteX92" fmla="*/ 26194 w 783431"/>
              <a:gd name="connsiteY92" fmla="*/ 490538 h 1090613"/>
              <a:gd name="connsiteX93" fmla="*/ 33337 w 783431"/>
              <a:gd name="connsiteY93" fmla="*/ 554832 h 1090613"/>
              <a:gd name="connsiteX94" fmla="*/ 0 w 783431"/>
              <a:gd name="connsiteY94" fmla="*/ 614363 h 1090613"/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319087 w 783431"/>
              <a:gd name="connsiteY11" fmla="*/ 1090613 h 1090613"/>
              <a:gd name="connsiteX12" fmla="*/ 604837 w 783431"/>
              <a:gd name="connsiteY12" fmla="*/ 1085850 h 1090613"/>
              <a:gd name="connsiteX13" fmla="*/ 585787 w 783431"/>
              <a:gd name="connsiteY13" fmla="*/ 1035844 h 1090613"/>
              <a:gd name="connsiteX14" fmla="*/ 607219 w 783431"/>
              <a:gd name="connsiteY14" fmla="*/ 1021557 h 1090613"/>
              <a:gd name="connsiteX15" fmla="*/ 645319 w 783431"/>
              <a:gd name="connsiteY15" fmla="*/ 1016794 h 1090613"/>
              <a:gd name="connsiteX16" fmla="*/ 685800 w 783431"/>
              <a:gd name="connsiteY16" fmla="*/ 997744 h 1090613"/>
              <a:gd name="connsiteX17" fmla="*/ 716756 w 783431"/>
              <a:gd name="connsiteY17" fmla="*/ 1002507 h 1090613"/>
              <a:gd name="connsiteX18" fmla="*/ 738187 w 783431"/>
              <a:gd name="connsiteY18" fmla="*/ 969169 h 1090613"/>
              <a:gd name="connsiteX19" fmla="*/ 783431 w 783431"/>
              <a:gd name="connsiteY19" fmla="*/ 933450 h 1090613"/>
              <a:gd name="connsiteX20" fmla="*/ 776287 w 783431"/>
              <a:gd name="connsiteY20" fmla="*/ 907257 h 1090613"/>
              <a:gd name="connsiteX21" fmla="*/ 752475 w 783431"/>
              <a:gd name="connsiteY21" fmla="*/ 888207 h 1090613"/>
              <a:gd name="connsiteX22" fmla="*/ 752475 w 783431"/>
              <a:gd name="connsiteY22" fmla="*/ 864394 h 1090613"/>
              <a:gd name="connsiteX23" fmla="*/ 728662 w 783431"/>
              <a:gd name="connsiteY23" fmla="*/ 852488 h 1090613"/>
              <a:gd name="connsiteX24" fmla="*/ 711994 w 783431"/>
              <a:gd name="connsiteY24" fmla="*/ 802482 h 1090613"/>
              <a:gd name="connsiteX25" fmla="*/ 688181 w 783431"/>
              <a:gd name="connsiteY25" fmla="*/ 814388 h 1090613"/>
              <a:gd name="connsiteX26" fmla="*/ 659606 w 783431"/>
              <a:gd name="connsiteY26" fmla="*/ 814388 h 1090613"/>
              <a:gd name="connsiteX27" fmla="*/ 647700 w 783431"/>
              <a:gd name="connsiteY27" fmla="*/ 847725 h 1090613"/>
              <a:gd name="connsiteX28" fmla="*/ 623887 w 783431"/>
              <a:gd name="connsiteY28" fmla="*/ 847725 h 1090613"/>
              <a:gd name="connsiteX29" fmla="*/ 576262 w 783431"/>
              <a:gd name="connsiteY29" fmla="*/ 828675 h 1090613"/>
              <a:gd name="connsiteX30" fmla="*/ 554831 w 783431"/>
              <a:gd name="connsiteY30" fmla="*/ 816769 h 1090613"/>
              <a:gd name="connsiteX31" fmla="*/ 547687 w 783431"/>
              <a:gd name="connsiteY31" fmla="*/ 783432 h 1090613"/>
              <a:gd name="connsiteX32" fmla="*/ 561975 w 783431"/>
              <a:gd name="connsiteY32" fmla="*/ 754857 h 1090613"/>
              <a:gd name="connsiteX33" fmla="*/ 533400 w 783431"/>
              <a:gd name="connsiteY33" fmla="*/ 733425 h 1090613"/>
              <a:gd name="connsiteX34" fmla="*/ 509587 w 783431"/>
              <a:gd name="connsiteY34" fmla="*/ 711994 h 1090613"/>
              <a:gd name="connsiteX35" fmla="*/ 473869 w 783431"/>
              <a:gd name="connsiteY35" fmla="*/ 711994 h 1090613"/>
              <a:gd name="connsiteX36" fmla="*/ 435769 w 783431"/>
              <a:gd name="connsiteY36" fmla="*/ 711994 h 1090613"/>
              <a:gd name="connsiteX37" fmla="*/ 438150 w 783431"/>
              <a:gd name="connsiteY37" fmla="*/ 669132 h 1090613"/>
              <a:gd name="connsiteX38" fmla="*/ 428625 w 783431"/>
              <a:gd name="connsiteY38" fmla="*/ 642938 h 1090613"/>
              <a:gd name="connsiteX39" fmla="*/ 423862 w 783431"/>
              <a:gd name="connsiteY39" fmla="*/ 607219 h 1090613"/>
              <a:gd name="connsiteX40" fmla="*/ 426244 w 783431"/>
              <a:gd name="connsiteY40" fmla="*/ 578644 h 1090613"/>
              <a:gd name="connsiteX41" fmla="*/ 440531 w 783431"/>
              <a:gd name="connsiteY41" fmla="*/ 566738 h 1090613"/>
              <a:gd name="connsiteX42" fmla="*/ 450056 w 783431"/>
              <a:gd name="connsiteY42" fmla="*/ 535782 h 1090613"/>
              <a:gd name="connsiteX43" fmla="*/ 457200 w 783431"/>
              <a:gd name="connsiteY43" fmla="*/ 519113 h 1090613"/>
              <a:gd name="connsiteX44" fmla="*/ 481012 w 783431"/>
              <a:gd name="connsiteY44" fmla="*/ 526257 h 1090613"/>
              <a:gd name="connsiteX45" fmla="*/ 495300 w 783431"/>
              <a:gd name="connsiteY45" fmla="*/ 576263 h 1090613"/>
              <a:gd name="connsiteX46" fmla="*/ 507206 w 783431"/>
              <a:gd name="connsiteY46" fmla="*/ 581025 h 1090613"/>
              <a:gd name="connsiteX47" fmla="*/ 526256 w 783431"/>
              <a:gd name="connsiteY47" fmla="*/ 583407 h 1090613"/>
              <a:gd name="connsiteX48" fmla="*/ 554831 w 783431"/>
              <a:gd name="connsiteY48" fmla="*/ 583407 h 1090613"/>
              <a:gd name="connsiteX49" fmla="*/ 557212 w 783431"/>
              <a:gd name="connsiteY49" fmla="*/ 547688 h 1090613"/>
              <a:gd name="connsiteX50" fmla="*/ 545306 w 783431"/>
              <a:gd name="connsiteY50" fmla="*/ 502444 h 1090613"/>
              <a:gd name="connsiteX51" fmla="*/ 545306 w 783431"/>
              <a:gd name="connsiteY51" fmla="*/ 476250 h 1090613"/>
              <a:gd name="connsiteX52" fmla="*/ 581025 w 783431"/>
              <a:gd name="connsiteY52" fmla="*/ 454819 h 1090613"/>
              <a:gd name="connsiteX53" fmla="*/ 604837 w 783431"/>
              <a:gd name="connsiteY53" fmla="*/ 435769 h 1090613"/>
              <a:gd name="connsiteX54" fmla="*/ 640556 w 783431"/>
              <a:gd name="connsiteY54" fmla="*/ 414338 h 1090613"/>
              <a:gd name="connsiteX55" fmla="*/ 645319 w 783431"/>
              <a:gd name="connsiteY55" fmla="*/ 395288 h 1090613"/>
              <a:gd name="connsiteX56" fmla="*/ 633412 w 783431"/>
              <a:gd name="connsiteY56" fmla="*/ 371475 h 1090613"/>
              <a:gd name="connsiteX57" fmla="*/ 614362 w 783431"/>
              <a:gd name="connsiteY57" fmla="*/ 369094 h 1090613"/>
              <a:gd name="connsiteX58" fmla="*/ 609600 w 783431"/>
              <a:gd name="connsiteY58" fmla="*/ 366713 h 1090613"/>
              <a:gd name="connsiteX59" fmla="*/ 597694 w 783431"/>
              <a:gd name="connsiteY59" fmla="*/ 357188 h 1090613"/>
              <a:gd name="connsiteX60" fmla="*/ 611981 w 783431"/>
              <a:gd name="connsiteY60" fmla="*/ 345282 h 1090613"/>
              <a:gd name="connsiteX61" fmla="*/ 652462 w 783431"/>
              <a:gd name="connsiteY61" fmla="*/ 316707 h 1090613"/>
              <a:gd name="connsiteX62" fmla="*/ 678656 w 783431"/>
              <a:gd name="connsiteY62" fmla="*/ 264319 h 1090613"/>
              <a:gd name="connsiteX63" fmla="*/ 666750 w 783431"/>
              <a:gd name="connsiteY63" fmla="*/ 242888 h 1090613"/>
              <a:gd name="connsiteX64" fmla="*/ 638175 w 783431"/>
              <a:gd name="connsiteY64" fmla="*/ 219075 h 1090613"/>
              <a:gd name="connsiteX65" fmla="*/ 642937 w 783431"/>
              <a:gd name="connsiteY65" fmla="*/ 180975 h 1090613"/>
              <a:gd name="connsiteX66" fmla="*/ 673894 w 783431"/>
              <a:gd name="connsiteY66" fmla="*/ 171450 h 1090613"/>
              <a:gd name="connsiteX67" fmla="*/ 700087 w 783431"/>
              <a:gd name="connsiteY67" fmla="*/ 142875 h 1090613"/>
              <a:gd name="connsiteX68" fmla="*/ 700087 w 783431"/>
              <a:gd name="connsiteY68" fmla="*/ 111919 h 1090613"/>
              <a:gd name="connsiteX69" fmla="*/ 666750 w 783431"/>
              <a:gd name="connsiteY69" fmla="*/ 107157 h 1090613"/>
              <a:gd name="connsiteX70" fmla="*/ 645319 w 783431"/>
              <a:gd name="connsiteY70" fmla="*/ 102394 h 1090613"/>
              <a:gd name="connsiteX71" fmla="*/ 645319 w 783431"/>
              <a:gd name="connsiteY71" fmla="*/ 102394 h 1090613"/>
              <a:gd name="connsiteX72" fmla="*/ 678656 w 783431"/>
              <a:gd name="connsiteY72" fmla="*/ 69057 h 1090613"/>
              <a:gd name="connsiteX73" fmla="*/ 685800 w 783431"/>
              <a:gd name="connsiteY73" fmla="*/ 40482 h 1090613"/>
              <a:gd name="connsiteX74" fmla="*/ 678656 w 783431"/>
              <a:gd name="connsiteY74" fmla="*/ 21432 h 1090613"/>
              <a:gd name="connsiteX75" fmla="*/ 695325 w 783431"/>
              <a:gd name="connsiteY75" fmla="*/ 2382 h 1090613"/>
              <a:gd name="connsiteX76" fmla="*/ 628650 w 783431"/>
              <a:gd name="connsiteY76" fmla="*/ 0 h 1090613"/>
              <a:gd name="connsiteX77" fmla="*/ 552450 w 783431"/>
              <a:gd name="connsiteY77" fmla="*/ 52388 h 1090613"/>
              <a:gd name="connsiteX78" fmla="*/ 538162 w 783431"/>
              <a:gd name="connsiteY78" fmla="*/ 90488 h 1090613"/>
              <a:gd name="connsiteX79" fmla="*/ 445294 w 783431"/>
              <a:gd name="connsiteY79" fmla="*/ 126207 h 1090613"/>
              <a:gd name="connsiteX80" fmla="*/ 397669 w 783431"/>
              <a:gd name="connsiteY80" fmla="*/ 159544 h 1090613"/>
              <a:gd name="connsiteX81" fmla="*/ 376237 w 783431"/>
              <a:gd name="connsiteY81" fmla="*/ 190500 h 1090613"/>
              <a:gd name="connsiteX82" fmla="*/ 350044 w 783431"/>
              <a:gd name="connsiteY82" fmla="*/ 140494 h 1090613"/>
              <a:gd name="connsiteX83" fmla="*/ 316706 w 783431"/>
              <a:gd name="connsiteY83" fmla="*/ 140494 h 1090613"/>
              <a:gd name="connsiteX84" fmla="*/ 304800 w 783431"/>
              <a:gd name="connsiteY84" fmla="*/ 166688 h 1090613"/>
              <a:gd name="connsiteX85" fmla="*/ 280987 w 783431"/>
              <a:gd name="connsiteY85" fmla="*/ 230982 h 1090613"/>
              <a:gd name="connsiteX86" fmla="*/ 154781 w 783431"/>
              <a:gd name="connsiteY86" fmla="*/ 223838 h 1090613"/>
              <a:gd name="connsiteX87" fmla="*/ 140494 w 783431"/>
              <a:gd name="connsiteY87" fmla="*/ 245269 h 1090613"/>
              <a:gd name="connsiteX88" fmla="*/ 138112 w 783431"/>
              <a:gd name="connsiteY88" fmla="*/ 280988 h 1090613"/>
              <a:gd name="connsiteX89" fmla="*/ 66675 w 783431"/>
              <a:gd name="connsiteY89" fmla="*/ 309563 h 1090613"/>
              <a:gd name="connsiteX90" fmla="*/ 54769 w 783431"/>
              <a:gd name="connsiteY90" fmla="*/ 323850 h 1090613"/>
              <a:gd name="connsiteX91" fmla="*/ 66675 w 783431"/>
              <a:gd name="connsiteY91" fmla="*/ 381000 h 1090613"/>
              <a:gd name="connsiteX92" fmla="*/ 19050 w 783431"/>
              <a:gd name="connsiteY92" fmla="*/ 423863 h 1090613"/>
              <a:gd name="connsiteX93" fmla="*/ 26194 w 783431"/>
              <a:gd name="connsiteY93" fmla="*/ 490538 h 1090613"/>
              <a:gd name="connsiteX94" fmla="*/ 33337 w 783431"/>
              <a:gd name="connsiteY94" fmla="*/ 554832 h 1090613"/>
              <a:gd name="connsiteX95" fmla="*/ 0 w 783431"/>
              <a:gd name="connsiteY95" fmla="*/ 614363 h 1090613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604837 w 783431"/>
              <a:gd name="connsiteY12" fmla="*/ 1085850 h 1131094"/>
              <a:gd name="connsiteX13" fmla="*/ 585787 w 783431"/>
              <a:gd name="connsiteY13" fmla="*/ 1035844 h 1131094"/>
              <a:gd name="connsiteX14" fmla="*/ 607219 w 783431"/>
              <a:gd name="connsiteY14" fmla="*/ 1021557 h 1131094"/>
              <a:gd name="connsiteX15" fmla="*/ 645319 w 783431"/>
              <a:gd name="connsiteY15" fmla="*/ 1016794 h 1131094"/>
              <a:gd name="connsiteX16" fmla="*/ 685800 w 783431"/>
              <a:gd name="connsiteY16" fmla="*/ 997744 h 1131094"/>
              <a:gd name="connsiteX17" fmla="*/ 716756 w 783431"/>
              <a:gd name="connsiteY17" fmla="*/ 1002507 h 1131094"/>
              <a:gd name="connsiteX18" fmla="*/ 738187 w 783431"/>
              <a:gd name="connsiteY18" fmla="*/ 969169 h 1131094"/>
              <a:gd name="connsiteX19" fmla="*/ 783431 w 783431"/>
              <a:gd name="connsiteY19" fmla="*/ 933450 h 1131094"/>
              <a:gd name="connsiteX20" fmla="*/ 776287 w 783431"/>
              <a:gd name="connsiteY20" fmla="*/ 907257 h 1131094"/>
              <a:gd name="connsiteX21" fmla="*/ 752475 w 783431"/>
              <a:gd name="connsiteY21" fmla="*/ 888207 h 1131094"/>
              <a:gd name="connsiteX22" fmla="*/ 752475 w 783431"/>
              <a:gd name="connsiteY22" fmla="*/ 864394 h 1131094"/>
              <a:gd name="connsiteX23" fmla="*/ 728662 w 783431"/>
              <a:gd name="connsiteY23" fmla="*/ 852488 h 1131094"/>
              <a:gd name="connsiteX24" fmla="*/ 711994 w 783431"/>
              <a:gd name="connsiteY24" fmla="*/ 802482 h 1131094"/>
              <a:gd name="connsiteX25" fmla="*/ 688181 w 783431"/>
              <a:gd name="connsiteY25" fmla="*/ 814388 h 1131094"/>
              <a:gd name="connsiteX26" fmla="*/ 659606 w 783431"/>
              <a:gd name="connsiteY26" fmla="*/ 814388 h 1131094"/>
              <a:gd name="connsiteX27" fmla="*/ 647700 w 783431"/>
              <a:gd name="connsiteY27" fmla="*/ 847725 h 1131094"/>
              <a:gd name="connsiteX28" fmla="*/ 623887 w 783431"/>
              <a:gd name="connsiteY28" fmla="*/ 847725 h 1131094"/>
              <a:gd name="connsiteX29" fmla="*/ 576262 w 783431"/>
              <a:gd name="connsiteY29" fmla="*/ 828675 h 1131094"/>
              <a:gd name="connsiteX30" fmla="*/ 554831 w 783431"/>
              <a:gd name="connsiteY30" fmla="*/ 816769 h 1131094"/>
              <a:gd name="connsiteX31" fmla="*/ 547687 w 783431"/>
              <a:gd name="connsiteY31" fmla="*/ 783432 h 1131094"/>
              <a:gd name="connsiteX32" fmla="*/ 561975 w 783431"/>
              <a:gd name="connsiteY32" fmla="*/ 754857 h 1131094"/>
              <a:gd name="connsiteX33" fmla="*/ 533400 w 783431"/>
              <a:gd name="connsiteY33" fmla="*/ 733425 h 1131094"/>
              <a:gd name="connsiteX34" fmla="*/ 509587 w 783431"/>
              <a:gd name="connsiteY34" fmla="*/ 711994 h 1131094"/>
              <a:gd name="connsiteX35" fmla="*/ 473869 w 783431"/>
              <a:gd name="connsiteY35" fmla="*/ 711994 h 1131094"/>
              <a:gd name="connsiteX36" fmla="*/ 435769 w 783431"/>
              <a:gd name="connsiteY36" fmla="*/ 711994 h 1131094"/>
              <a:gd name="connsiteX37" fmla="*/ 438150 w 783431"/>
              <a:gd name="connsiteY37" fmla="*/ 669132 h 1131094"/>
              <a:gd name="connsiteX38" fmla="*/ 428625 w 783431"/>
              <a:gd name="connsiteY38" fmla="*/ 642938 h 1131094"/>
              <a:gd name="connsiteX39" fmla="*/ 423862 w 783431"/>
              <a:gd name="connsiteY39" fmla="*/ 607219 h 1131094"/>
              <a:gd name="connsiteX40" fmla="*/ 426244 w 783431"/>
              <a:gd name="connsiteY40" fmla="*/ 578644 h 1131094"/>
              <a:gd name="connsiteX41" fmla="*/ 440531 w 783431"/>
              <a:gd name="connsiteY41" fmla="*/ 566738 h 1131094"/>
              <a:gd name="connsiteX42" fmla="*/ 450056 w 783431"/>
              <a:gd name="connsiteY42" fmla="*/ 535782 h 1131094"/>
              <a:gd name="connsiteX43" fmla="*/ 457200 w 783431"/>
              <a:gd name="connsiteY43" fmla="*/ 519113 h 1131094"/>
              <a:gd name="connsiteX44" fmla="*/ 481012 w 783431"/>
              <a:gd name="connsiteY44" fmla="*/ 526257 h 1131094"/>
              <a:gd name="connsiteX45" fmla="*/ 495300 w 783431"/>
              <a:gd name="connsiteY45" fmla="*/ 576263 h 1131094"/>
              <a:gd name="connsiteX46" fmla="*/ 507206 w 783431"/>
              <a:gd name="connsiteY46" fmla="*/ 581025 h 1131094"/>
              <a:gd name="connsiteX47" fmla="*/ 526256 w 783431"/>
              <a:gd name="connsiteY47" fmla="*/ 583407 h 1131094"/>
              <a:gd name="connsiteX48" fmla="*/ 554831 w 783431"/>
              <a:gd name="connsiteY48" fmla="*/ 583407 h 1131094"/>
              <a:gd name="connsiteX49" fmla="*/ 557212 w 783431"/>
              <a:gd name="connsiteY49" fmla="*/ 547688 h 1131094"/>
              <a:gd name="connsiteX50" fmla="*/ 545306 w 783431"/>
              <a:gd name="connsiteY50" fmla="*/ 502444 h 1131094"/>
              <a:gd name="connsiteX51" fmla="*/ 545306 w 783431"/>
              <a:gd name="connsiteY51" fmla="*/ 476250 h 1131094"/>
              <a:gd name="connsiteX52" fmla="*/ 581025 w 783431"/>
              <a:gd name="connsiteY52" fmla="*/ 454819 h 1131094"/>
              <a:gd name="connsiteX53" fmla="*/ 604837 w 783431"/>
              <a:gd name="connsiteY53" fmla="*/ 435769 h 1131094"/>
              <a:gd name="connsiteX54" fmla="*/ 640556 w 783431"/>
              <a:gd name="connsiteY54" fmla="*/ 414338 h 1131094"/>
              <a:gd name="connsiteX55" fmla="*/ 645319 w 783431"/>
              <a:gd name="connsiteY55" fmla="*/ 395288 h 1131094"/>
              <a:gd name="connsiteX56" fmla="*/ 633412 w 783431"/>
              <a:gd name="connsiteY56" fmla="*/ 371475 h 1131094"/>
              <a:gd name="connsiteX57" fmla="*/ 614362 w 783431"/>
              <a:gd name="connsiteY57" fmla="*/ 369094 h 1131094"/>
              <a:gd name="connsiteX58" fmla="*/ 609600 w 783431"/>
              <a:gd name="connsiteY58" fmla="*/ 366713 h 1131094"/>
              <a:gd name="connsiteX59" fmla="*/ 597694 w 783431"/>
              <a:gd name="connsiteY59" fmla="*/ 357188 h 1131094"/>
              <a:gd name="connsiteX60" fmla="*/ 611981 w 783431"/>
              <a:gd name="connsiteY60" fmla="*/ 345282 h 1131094"/>
              <a:gd name="connsiteX61" fmla="*/ 652462 w 783431"/>
              <a:gd name="connsiteY61" fmla="*/ 316707 h 1131094"/>
              <a:gd name="connsiteX62" fmla="*/ 678656 w 783431"/>
              <a:gd name="connsiteY62" fmla="*/ 264319 h 1131094"/>
              <a:gd name="connsiteX63" fmla="*/ 666750 w 783431"/>
              <a:gd name="connsiteY63" fmla="*/ 242888 h 1131094"/>
              <a:gd name="connsiteX64" fmla="*/ 638175 w 783431"/>
              <a:gd name="connsiteY64" fmla="*/ 219075 h 1131094"/>
              <a:gd name="connsiteX65" fmla="*/ 642937 w 783431"/>
              <a:gd name="connsiteY65" fmla="*/ 180975 h 1131094"/>
              <a:gd name="connsiteX66" fmla="*/ 673894 w 783431"/>
              <a:gd name="connsiteY66" fmla="*/ 171450 h 1131094"/>
              <a:gd name="connsiteX67" fmla="*/ 700087 w 783431"/>
              <a:gd name="connsiteY67" fmla="*/ 142875 h 1131094"/>
              <a:gd name="connsiteX68" fmla="*/ 700087 w 783431"/>
              <a:gd name="connsiteY68" fmla="*/ 111919 h 1131094"/>
              <a:gd name="connsiteX69" fmla="*/ 666750 w 783431"/>
              <a:gd name="connsiteY69" fmla="*/ 107157 h 1131094"/>
              <a:gd name="connsiteX70" fmla="*/ 645319 w 783431"/>
              <a:gd name="connsiteY70" fmla="*/ 102394 h 1131094"/>
              <a:gd name="connsiteX71" fmla="*/ 645319 w 783431"/>
              <a:gd name="connsiteY71" fmla="*/ 102394 h 1131094"/>
              <a:gd name="connsiteX72" fmla="*/ 678656 w 783431"/>
              <a:gd name="connsiteY72" fmla="*/ 69057 h 1131094"/>
              <a:gd name="connsiteX73" fmla="*/ 685800 w 783431"/>
              <a:gd name="connsiteY73" fmla="*/ 40482 h 1131094"/>
              <a:gd name="connsiteX74" fmla="*/ 678656 w 783431"/>
              <a:gd name="connsiteY74" fmla="*/ 21432 h 1131094"/>
              <a:gd name="connsiteX75" fmla="*/ 695325 w 783431"/>
              <a:gd name="connsiteY75" fmla="*/ 2382 h 1131094"/>
              <a:gd name="connsiteX76" fmla="*/ 628650 w 783431"/>
              <a:gd name="connsiteY76" fmla="*/ 0 h 1131094"/>
              <a:gd name="connsiteX77" fmla="*/ 552450 w 783431"/>
              <a:gd name="connsiteY77" fmla="*/ 52388 h 1131094"/>
              <a:gd name="connsiteX78" fmla="*/ 538162 w 783431"/>
              <a:gd name="connsiteY78" fmla="*/ 90488 h 1131094"/>
              <a:gd name="connsiteX79" fmla="*/ 445294 w 783431"/>
              <a:gd name="connsiteY79" fmla="*/ 126207 h 1131094"/>
              <a:gd name="connsiteX80" fmla="*/ 397669 w 783431"/>
              <a:gd name="connsiteY80" fmla="*/ 159544 h 1131094"/>
              <a:gd name="connsiteX81" fmla="*/ 376237 w 783431"/>
              <a:gd name="connsiteY81" fmla="*/ 190500 h 1131094"/>
              <a:gd name="connsiteX82" fmla="*/ 350044 w 783431"/>
              <a:gd name="connsiteY82" fmla="*/ 140494 h 1131094"/>
              <a:gd name="connsiteX83" fmla="*/ 316706 w 783431"/>
              <a:gd name="connsiteY83" fmla="*/ 140494 h 1131094"/>
              <a:gd name="connsiteX84" fmla="*/ 304800 w 783431"/>
              <a:gd name="connsiteY84" fmla="*/ 166688 h 1131094"/>
              <a:gd name="connsiteX85" fmla="*/ 280987 w 783431"/>
              <a:gd name="connsiteY85" fmla="*/ 230982 h 1131094"/>
              <a:gd name="connsiteX86" fmla="*/ 154781 w 783431"/>
              <a:gd name="connsiteY86" fmla="*/ 223838 h 1131094"/>
              <a:gd name="connsiteX87" fmla="*/ 140494 w 783431"/>
              <a:gd name="connsiteY87" fmla="*/ 245269 h 1131094"/>
              <a:gd name="connsiteX88" fmla="*/ 138112 w 783431"/>
              <a:gd name="connsiteY88" fmla="*/ 280988 h 1131094"/>
              <a:gd name="connsiteX89" fmla="*/ 66675 w 783431"/>
              <a:gd name="connsiteY89" fmla="*/ 309563 h 1131094"/>
              <a:gd name="connsiteX90" fmla="*/ 54769 w 783431"/>
              <a:gd name="connsiteY90" fmla="*/ 323850 h 1131094"/>
              <a:gd name="connsiteX91" fmla="*/ 66675 w 783431"/>
              <a:gd name="connsiteY91" fmla="*/ 381000 h 1131094"/>
              <a:gd name="connsiteX92" fmla="*/ 19050 w 783431"/>
              <a:gd name="connsiteY92" fmla="*/ 423863 h 1131094"/>
              <a:gd name="connsiteX93" fmla="*/ 26194 w 783431"/>
              <a:gd name="connsiteY93" fmla="*/ 490538 h 1131094"/>
              <a:gd name="connsiteX94" fmla="*/ 33337 w 783431"/>
              <a:gd name="connsiteY94" fmla="*/ 554832 h 1131094"/>
              <a:gd name="connsiteX95" fmla="*/ 0 w 783431"/>
              <a:gd name="connsiteY95" fmla="*/ 614363 h 1131094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323850 w 783431"/>
              <a:gd name="connsiteY12" fmla="*/ 1123949 h 1131094"/>
              <a:gd name="connsiteX13" fmla="*/ 604837 w 783431"/>
              <a:gd name="connsiteY13" fmla="*/ 1085850 h 1131094"/>
              <a:gd name="connsiteX14" fmla="*/ 585787 w 783431"/>
              <a:gd name="connsiteY14" fmla="*/ 1035844 h 1131094"/>
              <a:gd name="connsiteX15" fmla="*/ 607219 w 783431"/>
              <a:gd name="connsiteY15" fmla="*/ 1021557 h 1131094"/>
              <a:gd name="connsiteX16" fmla="*/ 645319 w 783431"/>
              <a:gd name="connsiteY16" fmla="*/ 1016794 h 1131094"/>
              <a:gd name="connsiteX17" fmla="*/ 685800 w 783431"/>
              <a:gd name="connsiteY17" fmla="*/ 997744 h 1131094"/>
              <a:gd name="connsiteX18" fmla="*/ 716756 w 783431"/>
              <a:gd name="connsiteY18" fmla="*/ 1002507 h 1131094"/>
              <a:gd name="connsiteX19" fmla="*/ 738187 w 783431"/>
              <a:gd name="connsiteY19" fmla="*/ 969169 h 1131094"/>
              <a:gd name="connsiteX20" fmla="*/ 783431 w 783431"/>
              <a:gd name="connsiteY20" fmla="*/ 933450 h 1131094"/>
              <a:gd name="connsiteX21" fmla="*/ 776287 w 783431"/>
              <a:gd name="connsiteY21" fmla="*/ 907257 h 1131094"/>
              <a:gd name="connsiteX22" fmla="*/ 752475 w 783431"/>
              <a:gd name="connsiteY22" fmla="*/ 888207 h 1131094"/>
              <a:gd name="connsiteX23" fmla="*/ 752475 w 783431"/>
              <a:gd name="connsiteY23" fmla="*/ 864394 h 1131094"/>
              <a:gd name="connsiteX24" fmla="*/ 728662 w 783431"/>
              <a:gd name="connsiteY24" fmla="*/ 852488 h 1131094"/>
              <a:gd name="connsiteX25" fmla="*/ 711994 w 783431"/>
              <a:gd name="connsiteY25" fmla="*/ 802482 h 1131094"/>
              <a:gd name="connsiteX26" fmla="*/ 688181 w 783431"/>
              <a:gd name="connsiteY26" fmla="*/ 814388 h 1131094"/>
              <a:gd name="connsiteX27" fmla="*/ 659606 w 783431"/>
              <a:gd name="connsiteY27" fmla="*/ 814388 h 1131094"/>
              <a:gd name="connsiteX28" fmla="*/ 647700 w 783431"/>
              <a:gd name="connsiteY28" fmla="*/ 847725 h 1131094"/>
              <a:gd name="connsiteX29" fmla="*/ 623887 w 783431"/>
              <a:gd name="connsiteY29" fmla="*/ 847725 h 1131094"/>
              <a:gd name="connsiteX30" fmla="*/ 576262 w 783431"/>
              <a:gd name="connsiteY30" fmla="*/ 828675 h 1131094"/>
              <a:gd name="connsiteX31" fmla="*/ 554831 w 783431"/>
              <a:gd name="connsiteY31" fmla="*/ 816769 h 1131094"/>
              <a:gd name="connsiteX32" fmla="*/ 547687 w 783431"/>
              <a:gd name="connsiteY32" fmla="*/ 783432 h 1131094"/>
              <a:gd name="connsiteX33" fmla="*/ 561975 w 783431"/>
              <a:gd name="connsiteY33" fmla="*/ 754857 h 1131094"/>
              <a:gd name="connsiteX34" fmla="*/ 533400 w 783431"/>
              <a:gd name="connsiteY34" fmla="*/ 733425 h 1131094"/>
              <a:gd name="connsiteX35" fmla="*/ 509587 w 783431"/>
              <a:gd name="connsiteY35" fmla="*/ 711994 h 1131094"/>
              <a:gd name="connsiteX36" fmla="*/ 473869 w 783431"/>
              <a:gd name="connsiteY36" fmla="*/ 711994 h 1131094"/>
              <a:gd name="connsiteX37" fmla="*/ 435769 w 783431"/>
              <a:gd name="connsiteY37" fmla="*/ 711994 h 1131094"/>
              <a:gd name="connsiteX38" fmla="*/ 438150 w 783431"/>
              <a:gd name="connsiteY38" fmla="*/ 669132 h 1131094"/>
              <a:gd name="connsiteX39" fmla="*/ 428625 w 783431"/>
              <a:gd name="connsiteY39" fmla="*/ 642938 h 1131094"/>
              <a:gd name="connsiteX40" fmla="*/ 423862 w 783431"/>
              <a:gd name="connsiteY40" fmla="*/ 607219 h 1131094"/>
              <a:gd name="connsiteX41" fmla="*/ 426244 w 783431"/>
              <a:gd name="connsiteY41" fmla="*/ 578644 h 1131094"/>
              <a:gd name="connsiteX42" fmla="*/ 440531 w 783431"/>
              <a:gd name="connsiteY42" fmla="*/ 566738 h 1131094"/>
              <a:gd name="connsiteX43" fmla="*/ 450056 w 783431"/>
              <a:gd name="connsiteY43" fmla="*/ 535782 h 1131094"/>
              <a:gd name="connsiteX44" fmla="*/ 457200 w 783431"/>
              <a:gd name="connsiteY44" fmla="*/ 519113 h 1131094"/>
              <a:gd name="connsiteX45" fmla="*/ 481012 w 783431"/>
              <a:gd name="connsiteY45" fmla="*/ 526257 h 1131094"/>
              <a:gd name="connsiteX46" fmla="*/ 495300 w 783431"/>
              <a:gd name="connsiteY46" fmla="*/ 576263 h 1131094"/>
              <a:gd name="connsiteX47" fmla="*/ 507206 w 783431"/>
              <a:gd name="connsiteY47" fmla="*/ 581025 h 1131094"/>
              <a:gd name="connsiteX48" fmla="*/ 526256 w 783431"/>
              <a:gd name="connsiteY48" fmla="*/ 583407 h 1131094"/>
              <a:gd name="connsiteX49" fmla="*/ 554831 w 783431"/>
              <a:gd name="connsiteY49" fmla="*/ 583407 h 1131094"/>
              <a:gd name="connsiteX50" fmla="*/ 557212 w 783431"/>
              <a:gd name="connsiteY50" fmla="*/ 547688 h 1131094"/>
              <a:gd name="connsiteX51" fmla="*/ 545306 w 783431"/>
              <a:gd name="connsiteY51" fmla="*/ 502444 h 1131094"/>
              <a:gd name="connsiteX52" fmla="*/ 545306 w 783431"/>
              <a:gd name="connsiteY52" fmla="*/ 476250 h 1131094"/>
              <a:gd name="connsiteX53" fmla="*/ 581025 w 783431"/>
              <a:gd name="connsiteY53" fmla="*/ 454819 h 1131094"/>
              <a:gd name="connsiteX54" fmla="*/ 604837 w 783431"/>
              <a:gd name="connsiteY54" fmla="*/ 435769 h 1131094"/>
              <a:gd name="connsiteX55" fmla="*/ 640556 w 783431"/>
              <a:gd name="connsiteY55" fmla="*/ 414338 h 1131094"/>
              <a:gd name="connsiteX56" fmla="*/ 645319 w 783431"/>
              <a:gd name="connsiteY56" fmla="*/ 395288 h 1131094"/>
              <a:gd name="connsiteX57" fmla="*/ 633412 w 783431"/>
              <a:gd name="connsiteY57" fmla="*/ 371475 h 1131094"/>
              <a:gd name="connsiteX58" fmla="*/ 614362 w 783431"/>
              <a:gd name="connsiteY58" fmla="*/ 369094 h 1131094"/>
              <a:gd name="connsiteX59" fmla="*/ 609600 w 783431"/>
              <a:gd name="connsiteY59" fmla="*/ 366713 h 1131094"/>
              <a:gd name="connsiteX60" fmla="*/ 597694 w 783431"/>
              <a:gd name="connsiteY60" fmla="*/ 357188 h 1131094"/>
              <a:gd name="connsiteX61" fmla="*/ 611981 w 783431"/>
              <a:gd name="connsiteY61" fmla="*/ 345282 h 1131094"/>
              <a:gd name="connsiteX62" fmla="*/ 652462 w 783431"/>
              <a:gd name="connsiteY62" fmla="*/ 316707 h 1131094"/>
              <a:gd name="connsiteX63" fmla="*/ 678656 w 783431"/>
              <a:gd name="connsiteY63" fmla="*/ 264319 h 1131094"/>
              <a:gd name="connsiteX64" fmla="*/ 666750 w 783431"/>
              <a:gd name="connsiteY64" fmla="*/ 242888 h 1131094"/>
              <a:gd name="connsiteX65" fmla="*/ 638175 w 783431"/>
              <a:gd name="connsiteY65" fmla="*/ 219075 h 1131094"/>
              <a:gd name="connsiteX66" fmla="*/ 642937 w 783431"/>
              <a:gd name="connsiteY66" fmla="*/ 180975 h 1131094"/>
              <a:gd name="connsiteX67" fmla="*/ 673894 w 783431"/>
              <a:gd name="connsiteY67" fmla="*/ 171450 h 1131094"/>
              <a:gd name="connsiteX68" fmla="*/ 700087 w 783431"/>
              <a:gd name="connsiteY68" fmla="*/ 142875 h 1131094"/>
              <a:gd name="connsiteX69" fmla="*/ 700087 w 783431"/>
              <a:gd name="connsiteY69" fmla="*/ 111919 h 1131094"/>
              <a:gd name="connsiteX70" fmla="*/ 666750 w 783431"/>
              <a:gd name="connsiteY70" fmla="*/ 107157 h 1131094"/>
              <a:gd name="connsiteX71" fmla="*/ 645319 w 783431"/>
              <a:gd name="connsiteY71" fmla="*/ 102394 h 1131094"/>
              <a:gd name="connsiteX72" fmla="*/ 645319 w 783431"/>
              <a:gd name="connsiteY72" fmla="*/ 102394 h 1131094"/>
              <a:gd name="connsiteX73" fmla="*/ 678656 w 783431"/>
              <a:gd name="connsiteY73" fmla="*/ 69057 h 1131094"/>
              <a:gd name="connsiteX74" fmla="*/ 685800 w 783431"/>
              <a:gd name="connsiteY74" fmla="*/ 40482 h 1131094"/>
              <a:gd name="connsiteX75" fmla="*/ 678656 w 783431"/>
              <a:gd name="connsiteY75" fmla="*/ 21432 h 1131094"/>
              <a:gd name="connsiteX76" fmla="*/ 695325 w 783431"/>
              <a:gd name="connsiteY76" fmla="*/ 2382 h 1131094"/>
              <a:gd name="connsiteX77" fmla="*/ 628650 w 783431"/>
              <a:gd name="connsiteY77" fmla="*/ 0 h 1131094"/>
              <a:gd name="connsiteX78" fmla="*/ 552450 w 783431"/>
              <a:gd name="connsiteY78" fmla="*/ 52388 h 1131094"/>
              <a:gd name="connsiteX79" fmla="*/ 538162 w 783431"/>
              <a:gd name="connsiteY79" fmla="*/ 90488 h 1131094"/>
              <a:gd name="connsiteX80" fmla="*/ 445294 w 783431"/>
              <a:gd name="connsiteY80" fmla="*/ 126207 h 1131094"/>
              <a:gd name="connsiteX81" fmla="*/ 397669 w 783431"/>
              <a:gd name="connsiteY81" fmla="*/ 159544 h 1131094"/>
              <a:gd name="connsiteX82" fmla="*/ 376237 w 783431"/>
              <a:gd name="connsiteY82" fmla="*/ 190500 h 1131094"/>
              <a:gd name="connsiteX83" fmla="*/ 350044 w 783431"/>
              <a:gd name="connsiteY83" fmla="*/ 140494 h 1131094"/>
              <a:gd name="connsiteX84" fmla="*/ 316706 w 783431"/>
              <a:gd name="connsiteY84" fmla="*/ 140494 h 1131094"/>
              <a:gd name="connsiteX85" fmla="*/ 304800 w 783431"/>
              <a:gd name="connsiteY85" fmla="*/ 166688 h 1131094"/>
              <a:gd name="connsiteX86" fmla="*/ 280987 w 783431"/>
              <a:gd name="connsiteY86" fmla="*/ 230982 h 1131094"/>
              <a:gd name="connsiteX87" fmla="*/ 154781 w 783431"/>
              <a:gd name="connsiteY87" fmla="*/ 223838 h 1131094"/>
              <a:gd name="connsiteX88" fmla="*/ 140494 w 783431"/>
              <a:gd name="connsiteY88" fmla="*/ 245269 h 1131094"/>
              <a:gd name="connsiteX89" fmla="*/ 138112 w 783431"/>
              <a:gd name="connsiteY89" fmla="*/ 280988 h 1131094"/>
              <a:gd name="connsiteX90" fmla="*/ 66675 w 783431"/>
              <a:gd name="connsiteY90" fmla="*/ 309563 h 1131094"/>
              <a:gd name="connsiteX91" fmla="*/ 54769 w 783431"/>
              <a:gd name="connsiteY91" fmla="*/ 323850 h 1131094"/>
              <a:gd name="connsiteX92" fmla="*/ 66675 w 783431"/>
              <a:gd name="connsiteY92" fmla="*/ 381000 h 1131094"/>
              <a:gd name="connsiteX93" fmla="*/ 19050 w 783431"/>
              <a:gd name="connsiteY93" fmla="*/ 423863 h 1131094"/>
              <a:gd name="connsiteX94" fmla="*/ 26194 w 783431"/>
              <a:gd name="connsiteY94" fmla="*/ 490538 h 1131094"/>
              <a:gd name="connsiteX95" fmla="*/ 33337 w 783431"/>
              <a:gd name="connsiteY95" fmla="*/ 554832 h 1131094"/>
              <a:gd name="connsiteX96" fmla="*/ 0 w 783431"/>
              <a:gd name="connsiteY96" fmla="*/ 614363 h 1131094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604837 w 783431"/>
              <a:gd name="connsiteY13" fmla="*/ 1085850 h 1164431"/>
              <a:gd name="connsiteX14" fmla="*/ 585787 w 783431"/>
              <a:gd name="connsiteY14" fmla="*/ 1035844 h 1164431"/>
              <a:gd name="connsiteX15" fmla="*/ 607219 w 783431"/>
              <a:gd name="connsiteY15" fmla="*/ 1021557 h 1164431"/>
              <a:gd name="connsiteX16" fmla="*/ 645319 w 783431"/>
              <a:gd name="connsiteY16" fmla="*/ 1016794 h 1164431"/>
              <a:gd name="connsiteX17" fmla="*/ 685800 w 783431"/>
              <a:gd name="connsiteY17" fmla="*/ 997744 h 1164431"/>
              <a:gd name="connsiteX18" fmla="*/ 716756 w 783431"/>
              <a:gd name="connsiteY18" fmla="*/ 1002507 h 1164431"/>
              <a:gd name="connsiteX19" fmla="*/ 738187 w 783431"/>
              <a:gd name="connsiteY19" fmla="*/ 969169 h 1164431"/>
              <a:gd name="connsiteX20" fmla="*/ 783431 w 783431"/>
              <a:gd name="connsiteY20" fmla="*/ 933450 h 1164431"/>
              <a:gd name="connsiteX21" fmla="*/ 776287 w 783431"/>
              <a:gd name="connsiteY21" fmla="*/ 907257 h 1164431"/>
              <a:gd name="connsiteX22" fmla="*/ 752475 w 783431"/>
              <a:gd name="connsiteY22" fmla="*/ 888207 h 1164431"/>
              <a:gd name="connsiteX23" fmla="*/ 752475 w 783431"/>
              <a:gd name="connsiteY23" fmla="*/ 864394 h 1164431"/>
              <a:gd name="connsiteX24" fmla="*/ 728662 w 783431"/>
              <a:gd name="connsiteY24" fmla="*/ 852488 h 1164431"/>
              <a:gd name="connsiteX25" fmla="*/ 711994 w 783431"/>
              <a:gd name="connsiteY25" fmla="*/ 802482 h 1164431"/>
              <a:gd name="connsiteX26" fmla="*/ 688181 w 783431"/>
              <a:gd name="connsiteY26" fmla="*/ 814388 h 1164431"/>
              <a:gd name="connsiteX27" fmla="*/ 659606 w 783431"/>
              <a:gd name="connsiteY27" fmla="*/ 814388 h 1164431"/>
              <a:gd name="connsiteX28" fmla="*/ 647700 w 783431"/>
              <a:gd name="connsiteY28" fmla="*/ 847725 h 1164431"/>
              <a:gd name="connsiteX29" fmla="*/ 623887 w 783431"/>
              <a:gd name="connsiteY29" fmla="*/ 847725 h 1164431"/>
              <a:gd name="connsiteX30" fmla="*/ 576262 w 783431"/>
              <a:gd name="connsiteY30" fmla="*/ 828675 h 1164431"/>
              <a:gd name="connsiteX31" fmla="*/ 554831 w 783431"/>
              <a:gd name="connsiteY31" fmla="*/ 816769 h 1164431"/>
              <a:gd name="connsiteX32" fmla="*/ 547687 w 783431"/>
              <a:gd name="connsiteY32" fmla="*/ 783432 h 1164431"/>
              <a:gd name="connsiteX33" fmla="*/ 561975 w 783431"/>
              <a:gd name="connsiteY33" fmla="*/ 754857 h 1164431"/>
              <a:gd name="connsiteX34" fmla="*/ 533400 w 783431"/>
              <a:gd name="connsiteY34" fmla="*/ 733425 h 1164431"/>
              <a:gd name="connsiteX35" fmla="*/ 509587 w 783431"/>
              <a:gd name="connsiteY35" fmla="*/ 711994 h 1164431"/>
              <a:gd name="connsiteX36" fmla="*/ 473869 w 783431"/>
              <a:gd name="connsiteY36" fmla="*/ 711994 h 1164431"/>
              <a:gd name="connsiteX37" fmla="*/ 435769 w 783431"/>
              <a:gd name="connsiteY37" fmla="*/ 711994 h 1164431"/>
              <a:gd name="connsiteX38" fmla="*/ 438150 w 783431"/>
              <a:gd name="connsiteY38" fmla="*/ 669132 h 1164431"/>
              <a:gd name="connsiteX39" fmla="*/ 428625 w 783431"/>
              <a:gd name="connsiteY39" fmla="*/ 642938 h 1164431"/>
              <a:gd name="connsiteX40" fmla="*/ 423862 w 783431"/>
              <a:gd name="connsiteY40" fmla="*/ 607219 h 1164431"/>
              <a:gd name="connsiteX41" fmla="*/ 426244 w 783431"/>
              <a:gd name="connsiteY41" fmla="*/ 578644 h 1164431"/>
              <a:gd name="connsiteX42" fmla="*/ 440531 w 783431"/>
              <a:gd name="connsiteY42" fmla="*/ 566738 h 1164431"/>
              <a:gd name="connsiteX43" fmla="*/ 450056 w 783431"/>
              <a:gd name="connsiteY43" fmla="*/ 535782 h 1164431"/>
              <a:gd name="connsiteX44" fmla="*/ 457200 w 783431"/>
              <a:gd name="connsiteY44" fmla="*/ 519113 h 1164431"/>
              <a:gd name="connsiteX45" fmla="*/ 481012 w 783431"/>
              <a:gd name="connsiteY45" fmla="*/ 526257 h 1164431"/>
              <a:gd name="connsiteX46" fmla="*/ 495300 w 783431"/>
              <a:gd name="connsiteY46" fmla="*/ 576263 h 1164431"/>
              <a:gd name="connsiteX47" fmla="*/ 507206 w 783431"/>
              <a:gd name="connsiteY47" fmla="*/ 581025 h 1164431"/>
              <a:gd name="connsiteX48" fmla="*/ 526256 w 783431"/>
              <a:gd name="connsiteY48" fmla="*/ 583407 h 1164431"/>
              <a:gd name="connsiteX49" fmla="*/ 554831 w 783431"/>
              <a:gd name="connsiteY49" fmla="*/ 583407 h 1164431"/>
              <a:gd name="connsiteX50" fmla="*/ 557212 w 783431"/>
              <a:gd name="connsiteY50" fmla="*/ 547688 h 1164431"/>
              <a:gd name="connsiteX51" fmla="*/ 545306 w 783431"/>
              <a:gd name="connsiteY51" fmla="*/ 502444 h 1164431"/>
              <a:gd name="connsiteX52" fmla="*/ 545306 w 783431"/>
              <a:gd name="connsiteY52" fmla="*/ 476250 h 1164431"/>
              <a:gd name="connsiteX53" fmla="*/ 581025 w 783431"/>
              <a:gd name="connsiteY53" fmla="*/ 454819 h 1164431"/>
              <a:gd name="connsiteX54" fmla="*/ 604837 w 783431"/>
              <a:gd name="connsiteY54" fmla="*/ 435769 h 1164431"/>
              <a:gd name="connsiteX55" fmla="*/ 640556 w 783431"/>
              <a:gd name="connsiteY55" fmla="*/ 414338 h 1164431"/>
              <a:gd name="connsiteX56" fmla="*/ 645319 w 783431"/>
              <a:gd name="connsiteY56" fmla="*/ 395288 h 1164431"/>
              <a:gd name="connsiteX57" fmla="*/ 633412 w 783431"/>
              <a:gd name="connsiteY57" fmla="*/ 371475 h 1164431"/>
              <a:gd name="connsiteX58" fmla="*/ 614362 w 783431"/>
              <a:gd name="connsiteY58" fmla="*/ 369094 h 1164431"/>
              <a:gd name="connsiteX59" fmla="*/ 609600 w 783431"/>
              <a:gd name="connsiteY59" fmla="*/ 366713 h 1164431"/>
              <a:gd name="connsiteX60" fmla="*/ 597694 w 783431"/>
              <a:gd name="connsiteY60" fmla="*/ 357188 h 1164431"/>
              <a:gd name="connsiteX61" fmla="*/ 611981 w 783431"/>
              <a:gd name="connsiteY61" fmla="*/ 345282 h 1164431"/>
              <a:gd name="connsiteX62" fmla="*/ 652462 w 783431"/>
              <a:gd name="connsiteY62" fmla="*/ 316707 h 1164431"/>
              <a:gd name="connsiteX63" fmla="*/ 678656 w 783431"/>
              <a:gd name="connsiteY63" fmla="*/ 264319 h 1164431"/>
              <a:gd name="connsiteX64" fmla="*/ 666750 w 783431"/>
              <a:gd name="connsiteY64" fmla="*/ 242888 h 1164431"/>
              <a:gd name="connsiteX65" fmla="*/ 638175 w 783431"/>
              <a:gd name="connsiteY65" fmla="*/ 219075 h 1164431"/>
              <a:gd name="connsiteX66" fmla="*/ 642937 w 783431"/>
              <a:gd name="connsiteY66" fmla="*/ 180975 h 1164431"/>
              <a:gd name="connsiteX67" fmla="*/ 673894 w 783431"/>
              <a:gd name="connsiteY67" fmla="*/ 171450 h 1164431"/>
              <a:gd name="connsiteX68" fmla="*/ 700087 w 783431"/>
              <a:gd name="connsiteY68" fmla="*/ 142875 h 1164431"/>
              <a:gd name="connsiteX69" fmla="*/ 700087 w 783431"/>
              <a:gd name="connsiteY69" fmla="*/ 111919 h 1164431"/>
              <a:gd name="connsiteX70" fmla="*/ 666750 w 783431"/>
              <a:gd name="connsiteY70" fmla="*/ 107157 h 1164431"/>
              <a:gd name="connsiteX71" fmla="*/ 645319 w 783431"/>
              <a:gd name="connsiteY71" fmla="*/ 102394 h 1164431"/>
              <a:gd name="connsiteX72" fmla="*/ 645319 w 783431"/>
              <a:gd name="connsiteY72" fmla="*/ 102394 h 1164431"/>
              <a:gd name="connsiteX73" fmla="*/ 678656 w 783431"/>
              <a:gd name="connsiteY73" fmla="*/ 69057 h 1164431"/>
              <a:gd name="connsiteX74" fmla="*/ 685800 w 783431"/>
              <a:gd name="connsiteY74" fmla="*/ 40482 h 1164431"/>
              <a:gd name="connsiteX75" fmla="*/ 678656 w 783431"/>
              <a:gd name="connsiteY75" fmla="*/ 21432 h 1164431"/>
              <a:gd name="connsiteX76" fmla="*/ 695325 w 783431"/>
              <a:gd name="connsiteY76" fmla="*/ 2382 h 1164431"/>
              <a:gd name="connsiteX77" fmla="*/ 628650 w 783431"/>
              <a:gd name="connsiteY77" fmla="*/ 0 h 1164431"/>
              <a:gd name="connsiteX78" fmla="*/ 552450 w 783431"/>
              <a:gd name="connsiteY78" fmla="*/ 52388 h 1164431"/>
              <a:gd name="connsiteX79" fmla="*/ 538162 w 783431"/>
              <a:gd name="connsiteY79" fmla="*/ 90488 h 1164431"/>
              <a:gd name="connsiteX80" fmla="*/ 445294 w 783431"/>
              <a:gd name="connsiteY80" fmla="*/ 126207 h 1164431"/>
              <a:gd name="connsiteX81" fmla="*/ 397669 w 783431"/>
              <a:gd name="connsiteY81" fmla="*/ 159544 h 1164431"/>
              <a:gd name="connsiteX82" fmla="*/ 376237 w 783431"/>
              <a:gd name="connsiteY82" fmla="*/ 190500 h 1164431"/>
              <a:gd name="connsiteX83" fmla="*/ 350044 w 783431"/>
              <a:gd name="connsiteY83" fmla="*/ 140494 h 1164431"/>
              <a:gd name="connsiteX84" fmla="*/ 316706 w 783431"/>
              <a:gd name="connsiteY84" fmla="*/ 140494 h 1164431"/>
              <a:gd name="connsiteX85" fmla="*/ 304800 w 783431"/>
              <a:gd name="connsiteY85" fmla="*/ 166688 h 1164431"/>
              <a:gd name="connsiteX86" fmla="*/ 280987 w 783431"/>
              <a:gd name="connsiteY86" fmla="*/ 230982 h 1164431"/>
              <a:gd name="connsiteX87" fmla="*/ 154781 w 783431"/>
              <a:gd name="connsiteY87" fmla="*/ 223838 h 1164431"/>
              <a:gd name="connsiteX88" fmla="*/ 140494 w 783431"/>
              <a:gd name="connsiteY88" fmla="*/ 245269 h 1164431"/>
              <a:gd name="connsiteX89" fmla="*/ 138112 w 783431"/>
              <a:gd name="connsiteY89" fmla="*/ 280988 h 1164431"/>
              <a:gd name="connsiteX90" fmla="*/ 66675 w 783431"/>
              <a:gd name="connsiteY90" fmla="*/ 309563 h 1164431"/>
              <a:gd name="connsiteX91" fmla="*/ 54769 w 783431"/>
              <a:gd name="connsiteY91" fmla="*/ 323850 h 1164431"/>
              <a:gd name="connsiteX92" fmla="*/ 66675 w 783431"/>
              <a:gd name="connsiteY92" fmla="*/ 381000 h 1164431"/>
              <a:gd name="connsiteX93" fmla="*/ 19050 w 783431"/>
              <a:gd name="connsiteY93" fmla="*/ 423863 h 1164431"/>
              <a:gd name="connsiteX94" fmla="*/ 26194 w 783431"/>
              <a:gd name="connsiteY94" fmla="*/ 490538 h 1164431"/>
              <a:gd name="connsiteX95" fmla="*/ 33337 w 783431"/>
              <a:gd name="connsiteY95" fmla="*/ 554832 h 1164431"/>
              <a:gd name="connsiteX96" fmla="*/ 0 w 783431"/>
              <a:gd name="connsiteY96" fmla="*/ 614363 h 1164431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354806 w 783431"/>
              <a:gd name="connsiteY13" fmla="*/ 1152524 h 1164431"/>
              <a:gd name="connsiteX14" fmla="*/ 604837 w 783431"/>
              <a:gd name="connsiteY14" fmla="*/ 1085850 h 1164431"/>
              <a:gd name="connsiteX15" fmla="*/ 585787 w 783431"/>
              <a:gd name="connsiteY15" fmla="*/ 1035844 h 1164431"/>
              <a:gd name="connsiteX16" fmla="*/ 607219 w 783431"/>
              <a:gd name="connsiteY16" fmla="*/ 1021557 h 1164431"/>
              <a:gd name="connsiteX17" fmla="*/ 645319 w 783431"/>
              <a:gd name="connsiteY17" fmla="*/ 1016794 h 1164431"/>
              <a:gd name="connsiteX18" fmla="*/ 685800 w 783431"/>
              <a:gd name="connsiteY18" fmla="*/ 997744 h 1164431"/>
              <a:gd name="connsiteX19" fmla="*/ 716756 w 783431"/>
              <a:gd name="connsiteY19" fmla="*/ 1002507 h 1164431"/>
              <a:gd name="connsiteX20" fmla="*/ 738187 w 783431"/>
              <a:gd name="connsiteY20" fmla="*/ 969169 h 1164431"/>
              <a:gd name="connsiteX21" fmla="*/ 783431 w 783431"/>
              <a:gd name="connsiteY21" fmla="*/ 933450 h 1164431"/>
              <a:gd name="connsiteX22" fmla="*/ 776287 w 783431"/>
              <a:gd name="connsiteY22" fmla="*/ 907257 h 1164431"/>
              <a:gd name="connsiteX23" fmla="*/ 752475 w 783431"/>
              <a:gd name="connsiteY23" fmla="*/ 888207 h 1164431"/>
              <a:gd name="connsiteX24" fmla="*/ 752475 w 783431"/>
              <a:gd name="connsiteY24" fmla="*/ 864394 h 1164431"/>
              <a:gd name="connsiteX25" fmla="*/ 728662 w 783431"/>
              <a:gd name="connsiteY25" fmla="*/ 852488 h 1164431"/>
              <a:gd name="connsiteX26" fmla="*/ 711994 w 783431"/>
              <a:gd name="connsiteY26" fmla="*/ 802482 h 1164431"/>
              <a:gd name="connsiteX27" fmla="*/ 688181 w 783431"/>
              <a:gd name="connsiteY27" fmla="*/ 814388 h 1164431"/>
              <a:gd name="connsiteX28" fmla="*/ 659606 w 783431"/>
              <a:gd name="connsiteY28" fmla="*/ 814388 h 1164431"/>
              <a:gd name="connsiteX29" fmla="*/ 647700 w 783431"/>
              <a:gd name="connsiteY29" fmla="*/ 847725 h 1164431"/>
              <a:gd name="connsiteX30" fmla="*/ 623887 w 783431"/>
              <a:gd name="connsiteY30" fmla="*/ 847725 h 1164431"/>
              <a:gd name="connsiteX31" fmla="*/ 576262 w 783431"/>
              <a:gd name="connsiteY31" fmla="*/ 828675 h 1164431"/>
              <a:gd name="connsiteX32" fmla="*/ 554831 w 783431"/>
              <a:gd name="connsiteY32" fmla="*/ 816769 h 1164431"/>
              <a:gd name="connsiteX33" fmla="*/ 547687 w 783431"/>
              <a:gd name="connsiteY33" fmla="*/ 783432 h 1164431"/>
              <a:gd name="connsiteX34" fmla="*/ 561975 w 783431"/>
              <a:gd name="connsiteY34" fmla="*/ 754857 h 1164431"/>
              <a:gd name="connsiteX35" fmla="*/ 533400 w 783431"/>
              <a:gd name="connsiteY35" fmla="*/ 733425 h 1164431"/>
              <a:gd name="connsiteX36" fmla="*/ 509587 w 783431"/>
              <a:gd name="connsiteY36" fmla="*/ 711994 h 1164431"/>
              <a:gd name="connsiteX37" fmla="*/ 473869 w 783431"/>
              <a:gd name="connsiteY37" fmla="*/ 711994 h 1164431"/>
              <a:gd name="connsiteX38" fmla="*/ 435769 w 783431"/>
              <a:gd name="connsiteY38" fmla="*/ 711994 h 1164431"/>
              <a:gd name="connsiteX39" fmla="*/ 438150 w 783431"/>
              <a:gd name="connsiteY39" fmla="*/ 669132 h 1164431"/>
              <a:gd name="connsiteX40" fmla="*/ 428625 w 783431"/>
              <a:gd name="connsiteY40" fmla="*/ 642938 h 1164431"/>
              <a:gd name="connsiteX41" fmla="*/ 423862 w 783431"/>
              <a:gd name="connsiteY41" fmla="*/ 607219 h 1164431"/>
              <a:gd name="connsiteX42" fmla="*/ 426244 w 783431"/>
              <a:gd name="connsiteY42" fmla="*/ 578644 h 1164431"/>
              <a:gd name="connsiteX43" fmla="*/ 440531 w 783431"/>
              <a:gd name="connsiteY43" fmla="*/ 566738 h 1164431"/>
              <a:gd name="connsiteX44" fmla="*/ 450056 w 783431"/>
              <a:gd name="connsiteY44" fmla="*/ 535782 h 1164431"/>
              <a:gd name="connsiteX45" fmla="*/ 457200 w 783431"/>
              <a:gd name="connsiteY45" fmla="*/ 519113 h 1164431"/>
              <a:gd name="connsiteX46" fmla="*/ 481012 w 783431"/>
              <a:gd name="connsiteY46" fmla="*/ 526257 h 1164431"/>
              <a:gd name="connsiteX47" fmla="*/ 495300 w 783431"/>
              <a:gd name="connsiteY47" fmla="*/ 576263 h 1164431"/>
              <a:gd name="connsiteX48" fmla="*/ 507206 w 783431"/>
              <a:gd name="connsiteY48" fmla="*/ 581025 h 1164431"/>
              <a:gd name="connsiteX49" fmla="*/ 526256 w 783431"/>
              <a:gd name="connsiteY49" fmla="*/ 583407 h 1164431"/>
              <a:gd name="connsiteX50" fmla="*/ 554831 w 783431"/>
              <a:gd name="connsiteY50" fmla="*/ 583407 h 1164431"/>
              <a:gd name="connsiteX51" fmla="*/ 557212 w 783431"/>
              <a:gd name="connsiteY51" fmla="*/ 547688 h 1164431"/>
              <a:gd name="connsiteX52" fmla="*/ 545306 w 783431"/>
              <a:gd name="connsiteY52" fmla="*/ 502444 h 1164431"/>
              <a:gd name="connsiteX53" fmla="*/ 545306 w 783431"/>
              <a:gd name="connsiteY53" fmla="*/ 476250 h 1164431"/>
              <a:gd name="connsiteX54" fmla="*/ 581025 w 783431"/>
              <a:gd name="connsiteY54" fmla="*/ 454819 h 1164431"/>
              <a:gd name="connsiteX55" fmla="*/ 604837 w 783431"/>
              <a:gd name="connsiteY55" fmla="*/ 435769 h 1164431"/>
              <a:gd name="connsiteX56" fmla="*/ 640556 w 783431"/>
              <a:gd name="connsiteY56" fmla="*/ 414338 h 1164431"/>
              <a:gd name="connsiteX57" fmla="*/ 645319 w 783431"/>
              <a:gd name="connsiteY57" fmla="*/ 395288 h 1164431"/>
              <a:gd name="connsiteX58" fmla="*/ 633412 w 783431"/>
              <a:gd name="connsiteY58" fmla="*/ 371475 h 1164431"/>
              <a:gd name="connsiteX59" fmla="*/ 614362 w 783431"/>
              <a:gd name="connsiteY59" fmla="*/ 369094 h 1164431"/>
              <a:gd name="connsiteX60" fmla="*/ 609600 w 783431"/>
              <a:gd name="connsiteY60" fmla="*/ 366713 h 1164431"/>
              <a:gd name="connsiteX61" fmla="*/ 597694 w 783431"/>
              <a:gd name="connsiteY61" fmla="*/ 357188 h 1164431"/>
              <a:gd name="connsiteX62" fmla="*/ 611981 w 783431"/>
              <a:gd name="connsiteY62" fmla="*/ 345282 h 1164431"/>
              <a:gd name="connsiteX63" fmla="*/ 652462 w 783431"/>
              <a:gd name="connsiteY63" fmla="*/ 316707 h 1164431"/>
              <a:gd name="connsiteX64" fmla="*/ 678656 w 783431"/>
              <a:gd name="connsiteY64" fmla="*/ 264319 h 1164431"/>
              <a:gd name="connsiteX65" fmla="*/ 666750 w 783431"/>
              <a:gd name="connsiteY65" fmla="*/ 242888 h 1164431"/>
              <a:gd name="connsiteX66" fmla="*/ 638175 w 783431"/>
              <a:gd name="connsiteY66" fmla="*/ 219075 h 1164431"/>
              <a:gd name="connsiteX67" fmla="*/ 642937 w 783431"/>
              <a:gd name="connsiteY67" fmla="*/ 180975 h 1164431"/>
              <a:gd name="connsiteX68" fmla="*/ 673894 w 783431"/>
              <a:gd name="connsiteY68" fmla="*/ 171450 h 1164431"/>
              <a:gd name="connsiteX69" fmla="*/ 700087 w 783431"/>
              <a:gd name="connsiteY69" fmla="*/ 142875 h 1164431"/>
              <a:gd name="connsiteX70" fmla="*/ 700087 w 783431"/>
              <a:gd name="connsiteY70" fmla="*/ 111919 h 1164431"/>
              <a:gd name="connsiteX71" fmla="*/ 666750 w 783431"/>
              <a:gd name="connsiteY71" fmla="*/ 107157 h 1164431"/>
              <a:gd name="connsiteX72" fmla="*/ 645319 w 783431"/>
              <a:gd name="connsiteY72" fmla="*/ 102394 h 1164431"/>
              <a:gd name="connsiteX73" fmla="*/ 645319 w 783431"/>
              <a:gd name="connsiteY73" fmla="*/ 102394 h 1164431"/>
              <a:gd name="connsiteX74" fmla="*/ 678656 w 783431"/>
              <a:gd name="connsiteY74" fmla="*/ 69057 h 1164431"/>
              <a:gd name="connsiteX75" fmla="*/ 685800 w 783431"/>
              <a:gd name="connsiteY75" fmla="*/ 40482 h 1164431"/>
              <a:gd name="connsiteX76" fmla="*/ 678656 w 783431"/>
              <a:gd name="connsiteY76" fmla="*/ 21432 h 1164431"/>
              <a:gd name="connsiteX77" fmla="*/ 695325 w 783431"/>
              <a:gd name="connsiteY77" fmla="*/ 2382 h 1164431"/>
              <a:gd name="connsiteX78" fmla="*/ 628650 w 783431"/>
              <a:gd name="connsiteY78" fmla="*/ 0 h 1164431"/>
              <a:gd name="connsiteX79" fmla="*/ 552450 w 783431"/>
              <a:gd name="connsiteY79" fmla="*/ 52388 h 1164431"/>
              <a:gd name="connsiteX80" fmla="*/ 538162 w 783431"/>
              <a:gd name="connsiteY80" fmla="*/ 90488 h 1164431"/>
              <a:gd name="connsiteX81" fmla="*/ 445294 w 783431"/>
              <a:gd name="connsiteY81" fmla="*/ 126207 h 1164431"/>
              <a:gd name="connsiteX82" fmla="*/ 397669 w 783431"/>
              <a:gd name="connsiteY82" fmla="*/ 159544 h 1164431"/>
              <a:gd name="connsiteX83" fmla="*/ 376237 w 783431"/>
              <a:gd name="connsiteY83" fmla="*/ 190500 h 1164431"/>
              <a:gd name="connsiteX84" fmla="*/ 350044 w 783431"/>
              <a:gd name="connsiteY84" fmla="*/ 140494 h 1164431"/>
              <a:gd name="connsiteX85" fmla="*/ 316706 w 783431"/>
              <a:gd name="connsiteY85" fmla="*/ 140494 h 1164431"/>
              <a:gd name="connsiteX86" fmla="*/ 304800 w 783431"/>
              <a:gd name="connsiteY86" fmla="*/ 166688 h 1164431"/>
              <a:gd name="connsiteX87" fmla="*/ 280987 w 783431"/>
              <a:gd name="connsiteY87" fmla="*/ 230982 h 1164431"/>
              <a:gd name="connsiteX88" fmla="*/ 154781 w 783431"/>
              <a:gd name="connsiteY88" fmla="*/ 223838 h 1164431"/>
              <a:gd name="connsiteX89" fmla="*/ 140494 w 783431"/>
              <a:gd name="connsiteY89" fmla="*/ 245269 h 1164431"/>
              <a:gd name="connsiteX90" fmla="*/ 138112 w 783431"/>
              <a:gd name="connsiteY90" fmla="*/ 280988 h 1164431"/>
              <a:gd name="connsiteX91" fmla="*/ 66675 w 783431"/>
              <a:gd name="connsiteY91" fmla="*/ 309563 h 1164431"/>
              <a:gd name="connsiteX92" fmla="*/ 54769 w 783431"/>
              <a:gd name="connsiteY92" fmla="*/ 323850 h 1164431"/>
              <a:gd name="connsiteX93" fmla="*/ 66675 w 783431"/>
              <a:gd name="connsiteY93" fmla="*/ 381000 h 1164431"/>
              <a:gd name="connsiteX94" fmla="*/ 19050 w 783431"/>
              <a:gd name="connsiteY94" fmla="*/ 423863 h 1164431"/>
              <a:gd name="connsiteX95" fmla="*/ 26194 w 783431"/>
              <a:gd name="connsiteY95" fmla="*/ 490538 h 1164431"/>
              <a:gd name="connsiteX96" fmla="*/ 33337 w 783431"/>
              <a:gd name="connsiteY96" fmla="*/ 554832 h 1164431"/>
              <a:gd name="connsiteX97" fmla="*/ 0 w 783431"/>
              <a:gd name="connsiteY97" fmla="*/ 614363 h 1164431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604837 w 783431"/>
              <a:gd name="connsiteY14" fmla="*/ 1085850 h 1200149"/>
              <a:gd name="connsiteX15" fmla="*/ 585787 w 783431"/>
              <a:gd name="connsiteY15" fmla="*/ 1035844 h 1200149"/>
              <a:gd name="connsiteX16" fmla="*/ 607219 w 783431"/>
              <a:gd name="connsiteY16" fmla="*/ 1021557 h 1200149"/>
              <a:gd name="connsiteX17" fmla="*/ 645319 w 783431"/>
              <a:gd name="connsiteY17" fmla="*/ 1016794 h 1200149"/>
              <a:gd name="connsiteX18" fmla="*/ 685800 w 783431"/>
              <a:gd name="connsiteY18" fmla="*/ 997744 h 1200149"/>
              <a:gd name="connsiteX19" fmla="*/ 716756 w 783431"/>
              <a:gd name="connsiteY19" fmla="*/ 1002507 h 1200149"/>
              <a:gd name="connsiteX20" fmla="*/ 738187 w 783431"/>
              <a:gd name="connsiteY20" fmla="*/ 969169 h 1200149"/>
              <a:gd name="connsiteX21" fmla="*/ 783431 w 783431"/>
              <a:gd name="connsiteY21" fmla="*/ 933450 h 1200149"/>
              <a:gd name="connsiteX22" fmla="*/ 776287 w 783431"/>
              <a:gd name="connsiteY22" fmla="*/ 907257 h 1200149"/>
              <a:gd name="connsiteX23" fmla="*/ 752475 w 783431"/>
              <a:gd name="connsiteY23" fmla="*/ 888207 h 1200149"/>
              <a:gd name="connsiteX24" fmla="*/ 752475 w 783431"/>
              <a:gd name="connsiteY24" fmla="*/ 864394 h 1200149"/>
              <a:gd name="connsiteX25" fmla="*/ 728662 w 783431"/>
              <a:gd name="connsiteY25" fmla="*/ 852488 h 1200149"/>
              <a:gd name="connsiteX26" fmla="*/ 711994 w 783431"/>
              <a:gd name="connsiteY26" fmla="*/ 802482 h 1200149"/>
              <a:gd name="connsiteX27" fmla="*/ 688181 w 783431"/>
              <a:gd name="connsiteY27" fmla="*/ 814388 h 1200149"/>
              <a:gd name="connsiteX28" fmla="*/ 659606 w 783431"/>
              <a:gd name="connsiteY28" fmla="*/ 814388 h 1200149"/>
              <a:gd name="connsiteX29" fmla="*/ 647700 w 783431"/>
              <a:gd name="connsiteY29" fmla="*/ 847725 h 1200149"/>
              <a:gd name="connsiteX30" fmla="*/ 623887 w 783431"/>
              <a:gd name="connsiteY30" fmla="*/ 847725 h 1200149"/>
              <a:gd name="connsiteX31" fmla="*/ 576262 w 783431"/>
              <a:gd name="connsiteY31" fmla="*/ 828675 h 1200149"/>
              <a:gd name="connsiteX32" fmla="*/ 554831 w 783431"/>
              <a:gd name="connsiteY32" fmla="*/ 816769 h 1200149"/>
              <a:gd name="connsiteX33" fmla="*/ 547687 w 783431"/>
              <a:gd name="connsiteY33" fmla="*/ 783432 h 1200149"/>
              <a:gd name="connsiteX34" fmla="*/ 561975 w 783431"/>
              <a:gd name="connsiteY34" fmla="*/ 754857 h 1200149"/>
              <a:gd name="connsiteX35" fmla="*/ 533400 w 783431"/>
              <a:gd name="connsiteY35" fmla="*/ 733425 h 1200149"/>
              <a:gd name="connsiteX36" fmla="*/ 509587 w 783431"/>
              <a:gd name="connsiteY36" fmla="*/ 711994 h 1200149"/>
              <a:gd name="connsiteX37" fmla="*/ 473869 w 783431"/>
              <a:gd name="connsiteY37" fmla="*/ 711994 h 1200149"/>
              <a:gd name="connsiteX38" fmla="*/ 435769 w 783431"/>
              <a:gd name="connsiteY38" fmla="*/ 711994 h 1200149"/>
              <a:gd name="connsiteX39" fmla="*/ 438150 w 783431"/>
              <a:gd name="connsiteY39" fmla="*/ 669132 h 1200149"/>
              <a:gd name="connsiteX40" fmla="*/ 428625 w 783431"/>
              <a:gd name="connsiteY40" fmla="*/ 642938 h 1200149"/>
              <a:gd name="connsiteX41" fmla="*/ 423862 w 783431"/>
              <a:gd name="connsiteY41" fmla="*/ 607219 h 1200149"/>
              <a:gd name="connsiteX42" fmla="*/ 426244 w 783431"/>
              <a:gd name="connsiteY42" fmla="*/ 578644 h 1200149"/>
              <a:gd name="connsiteX43" fmla="*/ 440531 w 783431"/>
              <a:gd name="connsiteY43" fmla="*/ 566738 h 1200149"/>
              <a:gd name="connsiteX44" fmla="*/ 450056 w 783431"/>
              <a:gd name="connsiteY44" fmla="*/ 535782 h 1200149"/>
              <a:gd name="connsiteX45" fmla="*/ 457200 w 783431"/>
              <a:gd name="connsiteY45" fmla="*/ 519113 h 1200149"/>
              <a:gd name="connsiteX46" fmla="*/ 481012 w 783431"/>
              <a:gd name="connsiteY46" fmla="*/ 526257 h 1200149"/>
              <a:gd name="connsiteX47" fmla="*/ 495300 w 783431"/>
              <a:gd name="connsiteY47" fmla="*/ 576263 h 1200149"/>
              <a:gd name="connsiteX48" fmla="*/ 507206 w 783431"/>
              <a:gd name="connsiteY48" fmla="*/ 581025 h 1200149"/>
              <a:gd name="connsiteX49" fmla="*/ 526256 w 783431"/>
              <a:gd name="connsiteY49" fmla="*/ 583407 h 1200149"/>
              <a:gd name="connsiteX50" fmla="*/ 554831 w 783431"/>
              <a:gd name="connsiteY50" fmla="*/ 583407 h 1200149"/>
              <a:gd name="connsiteX51" fmla="*/ 557212 w 783431"/>
              <a:gd name="connsiteY51" fmla="*/ 547688 h 1200149"/>
              <a:gd name="connsiteX52" fmla="*/ 545306 w 783431"/>
              <a:gd name="connsiteY52" fmla="*/ 502444 h 1200149"/>
              <a:gd name="connsiteX53" fmla="*/ 545306 w 783431"/>
              <a:gd name="connsiteY53" fmla="*/ 476250 h 1200149"/>
              <a:gd name="connsiteX54" fmla="*/ 581025 w 783431"/>
              <a:gd name="connsiteY54" fmla="*/ 454819 h 1200149"/>
              <a:gd name="connsiteX55" fmla="*/ 604837 w 783431"/>
              <a:gd name="connsiteY55" fmla="*/ 435769 h 1200149"/>
              <a:gd name="connsiteX56" fmla="*/ 640556 w 783431"/>
              <a:gd name="connsiteY56" fmla="*/ 414338 h 1200149"/>
              <a:gd name="connsiteX57" fmla="*/ 645319 w 783431"/>
              <a:gd name="connsiteY57" fmla="*/ 395288 h 1200149"/>
              <a:gd name="connsiteX58" fmla="*/ 633412 w 783431"/>
              <a:gd name="connsiteY58" fmla="*/ 371475 h 1200149"/>
              <a:gd name="connsiteX59" fmla="*/ 614362 w 783431"/>
              <a:gd name="connsiteY59" fmla="*/ 369094 h 1200149"/>
              <a:gd name="connsiteX60" fmla="*/ 609600 w 783431"/>
              <a:gd name="connsiteY60" fmla="*/ 366713 h 1200149"/>
              <a:gd name="connsiteX61" fmla="*/ 597694 w 783431"/>
              <a:gd name="connsiteY61" fmla="*/ 357188 h 1200149"/>
              <a:gd name="connsiteX62" fmla="*/ 611981 w 783431"/>
              <a:gd name="connsiteY62" fmla="*/ 345282 h 1200149"/>
              <a:gd name="connsiteX63" fmla="*/ 652462 w 783431"/>
              <a:gd name="connsiteY63" fmla="*/ 316707 h 1200149"/>
              <a:gd name="connsiteX64" fmla="*/ 678656 w 783431"/>
              <a:gd name="connsiteY64" fmla="*/ 264319 h 1200149"/>
              <a:gd name="connsiteX65" fmla="*/ 666750 w 783431"/>
              <a:gd name="connsiteY65" fmla="*/ 242888 h 1200149"/>
              <a:gd name="connsiteX66" fmla="*/ 638175 w 783431"/>
              <a:gd name="connsiteY66" fmla="*/ 219075 h 1200149"/>
              <a:gd name="connsiteX67" fmla="*/ 642937 w 783431"/>
              <a:gd name="connsiteY67" fmla="*/ 180975 h 1200149"/>
              <a:gd name="connsiteX68" fmla="*/ 673894 w 783431"/>
              <a:gd name="connsiteY68" fmla="*/ 171450 h 1200149"/>
              <a:gd name="connsiteX69" fmla="*/ 700087 w 783431"/>
              <a:gd name="connsiteY69" fmla="*/ 142875 h 1200149"/>
              <a:gd name="connsiteX70" fmla="*/ 700087 w 783431"/>
              <a:gd name="connsiteY70" fmla="*/ 111919 h 1200149"/>
              <a:gd name="connsiteX71" fmla="*/ 666750 w 783431"/>
              <a:gd name="connsiteY71" fmla="*/ 107157 h 1200149"/>
              <a:gd name="connsiteX72" fmla="*/ 645319 w 783431"/>
              <a:gd name="connsiteY72" fmla="*/ 102394 h 1200149"/>
              <a:gd name="connsiteX73" fmla="*/ 645319 w 783431"/>
              <a:gd name="connsiteY73" fmla="*/ 102394 h 1200149"/>
              <a:gd name="connsiteX74" fmla="*/ 678656 w 783431"/>
              <a:gd name="connsiteY74" fmla="*/ 69057 h 1200149"/>
              <a:gd name="connsiteX75" fmla="*/ 685800 w 783431"/>
              <a:gd name="connsiteY75" fmla="*/ 40482 h 1200149"/>
              <a:gd name="connsiteX76" fmla="*/ 678656 w 783431"/>
              <a:gd name="connsiteY76" fmla="*/ 21432 h 1200149"/>
              <a:gd name="connsiteX77" fmla="*/ 695325 w 783431"/>
              <a:gd name="connsiteY77" fmla="*/ 2382 h 1200149"/>
              <a:gd name="connsiteX78" fmla="*/ 628650 w 783431"/>
              <a:gd name="connsiteY78" fmla="*/ 0 h 1200149"/>
              <a:gd name="connsiteX79" fmla="*/ 552450 w 783431"/>
              <a:gd name="connsiteY79" fmla="*/ 52388 h 1200149"/>
              <a:gd name="connsiteX80" fmla="*/ 538162 w 783431"/>
              <a:gd name="connsiteY80" fmla="*/ 90488 h 1200149"/>
              <a:gd name="connsiteX81" fmla="*/ 445294 w 783431"/>
              <a:gd name="connsiteY81" fmla="*/ 126207 h 1200149"/>
              <a:gd name="connsiteX82" fmla="*/ 397669 w 783431"/>
              <a:gd name="connsiteY82" fmla="*/ 159544 h 1200149"/>
              <a:gd name="connsiteX83" fmla="*/ 376237 w 783431"/>
              <a:gd name="connsiteY83" fmla="*/ 190500 h 1200149"/>
              <a:gd name="connsiteX84" fmla="*/ 350044 w 783431"/>
              <a:gd name="connsiteY84" fmla="*/ 140494 h 1200149"/>
              <a:gd name="connsiteX85" fmla="*/ 316706 w 783431"/>
              <a:gd name="connsiteY85" fmla="*/ 140494 h 1200149"/>
              <a:gd name="connsiteX86" fmla="*/ 304800 w 783431"/>
              <a:gd name="connsiteY86" fmla="*/ 166688 h 1200149"/>
              <a:gd name="connsiteX87" fmla="*/ 280987 w 783431"/>
              <a:gd name="connsiteY87" fmla="*/ 230982 h 1200149"/>
              <a:gd name="connsiteX88" fmla="*/ 154781 w 783431"/>
              <a:gd name="connsiteY88" fmla="*/ 223838 h 1200149"/>
              <a:gd name="connsiteX89" fmla="*/ 140494 w 783431"/>
              <a:gd name="connsiteY89" fmla="*/ 245269 h 1200149"/>
              <a:gd name="connsiteX90" fmla="*/ 138112 w 783431"/>
              <a:gd name="connsiteY90" fmla="*/ 280988 h 1200149"/>
              <a:gd name="connsiteX91" fmla="*/ 66675 w 783431"/>
              <a:gd name="connsiteY91" fmla="*/ 309563 h 1200149"/>
              <a:gd name="connsiteX92" fmla="*/ 54769 w 783431"/>
              <a:gd name="connsiteY92" fmla="*/ 323850 h 1200149"/>
              <a:gd name="connsiteX93" fmla="*/ 66675 w 783431"/>
              <a:gd name="connsiteY93" fmla="*/ 381000 h 1200149"/>
              <a:gd name="connsiteX94" fmla="*/ 19050 w 783431"/>
              <a:gd name="connsiteY94" fmla="*/ 423863 h 1200149"/>
              <a:gd name="connsiteX95" fmla="*/ 26194 w 783431"/>
              <a:gd name="connsiteY95" fmla="*/ 490538 h 1200149"/>
              <a:gd name="connsiteX96" fmla="*/ 33337 w 783431"/>
              <a:gd name="connsiteY96" fmla="*/ 554832 h 1200149"/>
              <a:gd name="connsiteX97" fmla="*/ 0 w 783431"/>
              <a:gd name="connsiteY97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57212 w 783431"/>
              <a:gd name="connsiteY14" fmla="*/ 1109662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92931 w 783431"/>
              <a:gd name="connsiteY14" fmla="*/ 1126331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45306 w 783431"/>
              <a:gd name="connsiteY14" fmla="*/ 1145381 h 1200149"/>
              <a:gd name="connsiteX15" fmla="*/ 592931 w 783431"/>
              <a:gd name="connsiteY15" fmla="*/ 1126331 h 1200149"/>
              <a:gd name="connsiteX16" fmla="*/ 604837 w 783431"/>
              <a:gd name="connsiteY16" fmla="*/ 1085850 h 1200149"/>
              <a:gd name="connsiteX17" fmla="*/ 585787 w 783431"/>
              <a:gd name="connsiteY17" fmla="*/ 1035844 h 1200149"/>
              <a:gd name="connsiteX18" fmla="*/ 607219 w 783431"/>
              <a:gd name="connsiteY18" fmla="*/ 1021557 h 1200149"/>
              <a:gd name="connsiteX19" fmla="*/ 645319 w 783431"/>
              <a:gd name="connsiteY19" fmla="*/ 1016794 h 1200149"/>
              <a:gd name="connsiteX20" fmla="*/ 685800 w 783431"/>
              <a:gd name="connsiteY20" fmla="*/ 997744 h 1200149"/>
              <a:gd name="connsiteX21" fmla="*/ 716756 w 783431"/>
              <a:gd name="connsiteY21" fmla="*/ 1002507 h 1200149"/>
              <a:gd name="connsiteX22" fmla="*/ 738187 w 783431"/>
              <a:gd name="connsiteY22" fmla="*/ 969169 h 1200149"/>
              <a:gd name="connsiteX23" fmla="*/ 783431 w 783431"/>
              <a:gd name="connsiteY23" fmla="*/ 933450 h 1200149"/>
              <a:gd name="connsiteX24" fmla="*/ 776287 w 783431"/>
              <a:gd name="connsiteY24" fmla="*/ 907257 h 1200149"/>
              <a:gd name="connsiteX25" fmla="*/ 752475 w 783431"/>
              <a:gd name="connsiteY25" fmla="*/ 888207 h 1200149"/>
              <a:gd name="connsiteX26" fmla="*/ 752475 w 783431"/>
              <a:gd name="connsiteY26" fmla="*/ 864394 h 1200149"/>
              <a:gd name="connsiteX27" fmla="*/ 728662 w 783431"/>
              <a:gd name="connsiteY27" fmla="*/ 852488 h 1200149"/>
              <a:gd name="connsiteX28" fmla="*/ 711994 w 783431"/>
              <a:gd name="connsiteY28" fmla="*/ 802482 h 1200149"/>
              <a:gd name="connsiteX29" fmla="*/ 688181 w 783431"/>
              <a:gd name="connsiteY29" fmla="*/ 814388 h 1200149"/>
              <a:gd name="connsiteX30" fmla="*/ 659606 w 783431"/>
              <a:gd name="connsiteY30" fmla="*/ 814388 h 1200149"/>
              <a:gd name="connsiteX31" fmla="*/ 647700 w 783431"/>
              <a:gd name="connsiteY31" fmla="*/ 847725 h 1200149"/>
              <a:gd name="connsiteX32" fmla="*/ 623887 w 783431"/>
              <a:gd name="connsiteY32" fmla="*/ 847725 h 1200149"/>
              <a:gd name="connsiteX33" fmla="*/ 576262 w 783431"/>
              <a:gd name="connsiteY33" fmla="*/ 828675 h 1200149"/>
              <a:gd name="connsiteX34" fmla="*/ 554831 w 783431"/>
              <a:gd name="connsiteY34" fmla="*/ 816769 h 1200149"/>
              <a:gd name="connsiteX35" fmla="*/ 547687 w 783431"/>
              <a:gd name="connsiteY35" fmla="*/ 783432 h 1200149"/>
              <a:gd name="connsiteX36" fmla="*/ 561975 w 783431"/>
              <a:gd name="connsiteY36" fmla="*/ 754857 h 1200149"/>
              <a:gd name="connsiteX37" fmla="*/ 533400 w 783431"/>
              <a:gd name="connsiteY37" fmla="*/ 733425 h 1200149"/>
              <a:gd name="connsiteX38" fmla="*/ 509587 w 783431"/>
              <a:gd name="connsiteY38" fmla="*/ 711994 h 1200149"/>
              <a:gd name="connsiteX39" fmla="*/ 473869 w 783431"/>
              <a:gd name="connsiteY39" fmla="*/ 711994 h 1200149"/>
              <a:gd name="connsiteX40" fmla="*/ 435769 w 783431"/>
              <a:gd name="connsiteY40" fmla="*/ 711994 h 1200149"/>
              <a:gd name="connsiteX41" fmla="*/ 438150 w 783431"/>
              <a:gd name="connsiteY41" fmla="*/ 669132 h 1200149"/>
              <a:gd name="connsiteX42" fmla="*/ 428625 w 783431"/>
              <a:gd name="connsiteY42" fmla="*/ 642938 h 1200149"/>
              <a:gd name="connsiteX43" fmla="*/ 423862 w 783431"/>
              <a:gd name="connsiteY43" fmla="*/ 607219 h 1200149"/>
              <a:gd name="connsiteX44" fmla="*/ 426244 w 783431"/>
              <a:gd name="connsiteY44" fmla="*/ 578644 h 1200149"/>
              <a:gd name="connsiteX45" fmla="*/ 440531 w 783431"/>
              <a:gd name="connsiteY45" fmla="*/ 566738 h 1200149"/>
              <a:gd name="connsiteX46" fmla="*/ 450056 w 783431"/>
              <a:gd name="connsiteY46" fmla="*/ 535782 h 1200149"/>
              <a:gd name="connsiteX47" fmla="*/ 457200 w 783431"/>
              <a:gd name="connsiteY47" fmla="*/ 519113 h 1200149"/>
              <a:gd name="connsiteX48" fmla="*/ 481012 w 783431"/>
              <a:gd name="connsiteY48" fmla="*/ 526257 h 1200149"/>
              <a:gd name="connsiteX49" fmla="*/ 495300 w 783431"/>
              <a:gd name="connsiteY49" fmla="*/ 576263 h 1200149"/>
              <a:gd name="connsiteX50" fmla="*/ 507206 w 783431"/>
              <a:gd name="connsiteY50" fmla="*/ 581025 h 1200149"/>
              <a:gd name="connsiteX51" fmla="*/ 526256 w 783431"/>
              <a:gd name="connsiteY51" fmla="*/ 583407 h 1200149"/>
              <a:gd name="connsiteX52" fmla="*/ 554831 w 783431"/>
              <a:gd name="connsiteY52" fmla="*/ 583407 h 1200149"/>
              <a:gd name="connsiteX53" fmla="*/ 557212 w 783431"/>
              <a:gd name="connsiteY53" fmla="*/ 547688 h 1200149"/>
              <a:gd name="connsiteX54" fmla="*/ 545306 w 783431"/>
              <a:gd name="connsiteY54" fmla="*/ 502444 h 1200149"/>
              <a:gd name="connsiteX55" fmla="*/ 545306 w 783431"/>
              <a:gd name="connsiteY55" fmla="*/ 476250 h 1200149"/>
              <a:gd name="connsiteX56" fmla="*/ 581025 w 783431"/>
              <a:gd name="connsiteY56" fmla="*/ 454819 h 1200149"/>
              <a:gd name="connsiteX57" fmla="*/ 604837 w 783431"/>
              <a:gd name="connsiteY57" fmla="*/ 435769 h 1200149"/>
              <a:gd name="connsiteX58" fmla="*/ 640556 w 783431"/>
              <a:gd name="connsiteY58" fmla="*/ 414338 h 1200149"/>
              <a:gd name="connsiteX59" fmla="*/ 645319 w 783431"/>
              <a:gd name="connsiteY59" fmla="*/ 395288 h 1200149"/>
              <a:gd name="connsiteX60" fmla="*/ 633412 w 783431"/>
              <a:gd name="connsiteY60" fmla="*/ 371475 h 1200149"/>
              <a:gd name="connsiteX61" fmla="*/ 614362 w 783431"/>
              <a:gd name="connsiteY61" fmla="*/ 369094 h 1200149"/>
              <a:gd name="connsiteX62" fmla="*/ 609600 w 783431"/>
              <a:gd name="connsiteY62" fmla="*/ 366713 h 1200149"/>
              <a:gd name="connsiteX63" fmla="*/ 597694 w 783431"/>
              <a:gd name="connsiteY63" fmla="*/ 357188 h 1200149"/>
              <a:gd name="connsiteX64" fmla="*/ 611981 w 783431"/>
              <a:gd name="connsiteY64" fmla="*/ 345282 h 1200149"/>
              <a:gd name="connsiteX65" fmla="*/ 652462 w 783431"/>
              <a:gd name="connsiteY65" fmla="*/ 316707 h 1200149"/>
              <a:gd name="connsiteX66" fmla="*/ 678656 w 783431"/>
              <a:gd name="connsiteY66" fmla="*/ 264319 h 1200149"/>
              <a:gd name="connsiteX67" fmla="*/ 666750 w 783431"/>
              <a:gd name="connsiteY67" fmla="*/ 242888 h 1200149"/>
              <a:gd name="connsiteX68" fmla="*/ 638175 w 783431"/>
              <a:gd name="connsiteY68" fmla="*/ 219075 h 1200149"/>
              <a:gd name="connsiteX69" fmla="*/ 642937 w 783431"/>
              <a:gd name="connsiteY69" fmla="*/ 180975 h 1200149"/>
              <a:gd name="connsiteX70" fmla="*/ 673894 w 783431"/>
              <a:gd name="connsiteY70" fmla="*/ 171450 h 1200149"/>
              <a:gd name="connsiteX71" fmla="*/ 700087 w 783431"/>
              <a:gd name="connsiteY71" fmla="*/ 142875 h 1200149"/>
              <a:gd name="connsiteX72" fmla="*/ 700087 w 783431"/>
              <a:gd name="connsiteY72" fmla="*/ 111919 h 1200149"/>
              <a:gd name="connsiteX73" fmla="*/ 666750 w 783431"/>
              <a:gd name="connsiteY73" fmla="*/ 107157 h 1200149"/>
              <a:gd name="connsiteX74" fmla="*/ 645319 w 783431"/>
              <a:gd name="connsiteY74" fmla="*/ 102394 h 1200149"/>
              <a:gd name="connsiteX75" fmla="*/ 645319 w 783431"/>
              <a:gd name="connsiteY75" fmla="*/ 102394 h 1200149"/>
              <a:gd name="connsiteX76" fmla="*/ 678656 w 783431"/>
              <a:gd name="connsiteY76" fmla="*/ 69057 h 1200149"/>
              <a:gd name="connsiteX77" fmla="*/ 685800 w 783431"/>
              <a:gd name="connsiteY77" fmla="*/ 40482 h 1200149"/>
              <a:gd name="connsiteX78" fmla="*/ 678656 w 783431"/>
              <a:gd name="connsiteY78" fmla="*/ 21432 h 1200149"/>
              <a:gd name="connsiteX79" fmla="*/ 695325 w 783431"/>
              <a:gd name="connsiteY79" fmla="*/ 2382 h 1200149"/>
              <a:gd name="connsiteX80" fmla="*/ 628650 w 783431"/>
              <a:gd name="connsiteY80" fmla="*/ 0 h 1200149"/>
              <a:gd name="connsiteX81" fmla="*/ 552450 w 783431"/>
              <a:gd name="connsiteY81" fmla="*/ 52388 h 1200149"/>
              <a:gd name="connsiteX82" fmla="*/ 538162 w 783431"/>
              <a:gd name="connsiteY82" fmla="*/ 90488 h 1200149"/>
              <a:gd name="connsiteX83" fmla="*/ 445294 w 783431"/>
              <a:gd name="connsiteY83" fmla="*/ 126207 h 1200149"/>
              <a:gd name="connsiteX84" fmla="*/ 397669 w 783431"/>
              <a:gd name="connsiteY84" fmla="*/ 159544 h 1200149"/>
              <a:gd name="connsiteX85" fmla="*/ 376237 w 783431"/>
              <a:gd name="connsiteY85" fmla="*/ 190500 h 1200149"/>
              <a:gd name="connsiteX86" fmla="*/ 350044 w 783431"/>
              <a:gd name="connsiteY86" fmla="*/ 140494 h 1200149"/>
              <a:gd name="connsiteX87" fmla="*/ 316706 w 783431"/>
              <a:gd name="connsiteY87" fmla="*/ 140494 h 1200149"/>
              <a:gd name="connsiteX88" fmla="*/ 304800 w 783431"/>
              <a:gd name="connsiteY88" fmla="*/ 166688 h 1200149"/>
              <a:gd name="connsiteX89" fmla="*/ 280987 w 783431"/>
              <a:gd name="connsiteY89" fmla="*/ 230982 h 1200149"/>
              <a:gd name="connsiteX90" fmla="*/ 154781 w 783431"/>
              <a:gd name="connsiteY90" fmla="*/ 223838 h 1200149"/>
              <a:gd name="connsiteX91" fmla="*/ 140494 w 783431"/>
              <a:gd name="connsiteY91" fmla="*/ 245269 h 1200149"/>
              <a:gd name="connsiteX92" fmla="*/ 138112 w 783431"/>
              <a:gd name="connsiteY92" fmla="*/ 280988 h 1200149"/>
              <a:gd name="connsiteX93" fmla="*/ 66675 w 783431"/>
              <a:gd name="connsiteY93" fmla="*/ 309563 h 1200149"/>
              <a:gd name="connsiteX94" fmla="*/ 54769 w 783431"/>
              <a:gd name="connsiteY94" fmla="*/ 323850 h 1200149"/>
              <a:gd name="connsiteX95" fmla="*/ 66675 w 783431"/>
              <a:gd name="connsiteY95" fmla="*/ 381000 h 1200149"/>
              <a:gd name="connsiteX96" fmla="*/ 19050 w 783431"/>
              <a:gd name="connsiteY96" fmla="*/ 423863 h 1200149"/>
              <a:gd name="connsiteX97" fmla="*/ 26194 w 783431"/>
              <a:gd name="connsiteY97" fmla="*/ 490538 h 1200149"/>
              <a:gd name="connsiteX98" fmla="*/ 33337 w 783431"/>
              <a:gd name="connsiteY98" fmla="*/ 554832 h 1200149"/>
              <a:gd name="connsiteX99" fmla="*/ 0 w 783431"/>
              <a:gd name="connsiteY99" fmla="*/ 614363 h 1200149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554831 w 783431"/>
              <a:gd name="connsiteY14" fmla="*/ 1202531 h 1202531"/>
              <a:gd name="connsiteX15" fmla="*/ 592931 w 783431"/>
              <a:gd name="connsiteY15" fmla="*/ 1126331 h 1202531"/>
              <a:gd name="connsiteX16" fmla="*/ 604837 w 783431"/>
              <a:gd name="connsiteY16" fmla="*/ 1085850 h 1202531"/>
              <a:gd name="connsiteX17" fmla="*/ 585787 w 783431"/>
              <a:gd name="connsiteY17" fmla="*/ 1035844 h 1202531"/>
              <a:gd name="connsiteX18" fmla="*/ 607219 w 783431"/>
              <a:gd name="connsiteY18" fmla="*/ 1021557 h 1202531"/>
              <a:gd name="connsiteX19" fmla="*/ 645319 w 783431"/>
              <a:gd name="connsiteY19" fmla="*/ 1016794 h 1202531"/>
              <a:gd name="connsiteX20" fmla="*/ 685800 w 783431"/>
              <a:gd name="connsiteY20" fmla="*/ 997744 h 1202531"/>
              <a:gd name="connsiteX21" fmla="*/ 716756 w 783431"/>
              <a:gd name="connsiteY21" fmla="*/ 1002507 h 1202531"/>
              <a:gd name="connsiteX22" fmla="*/ 738187 w 783431"/>
              <a:gd name="connsiteY22" fmla="*/ 969169 h 1202531"/>
              <a:gd name="connsiteX23" fmla="*/ 783431 w 783431"/>
              <a:gd name="connsiteY23" fmla="*/ 933450 h 1202531"/>
              <a:gd name="connsiteX24" fmla="*/ 776287 w 783431"/>
              <a:gd name="connsiteY24" fmla="*/ 907257 h 1202531"/>
              <a:gd name="connsiteX25" fmla="*/ 752475 w 783431"/>
              <a:gd name="connsiteY25" fmla="*/ 888207 h 1202531"/>
              <a:gd name="connsiteX26" fmla="*/ 752475 w 783431"/>
              <a:gd name="connsiteY26" fmla="*/ 864394 h 1202531"/>
              <a:gd name="connsiteX27" fmla="*/ 728662 w 783431"/>
              <a:gd name="connsiteY27" fmla="*/ 852488 h 1202531"/>
              <a:gd name="connsiteX28" fmla="*/ 711994 w 783431"/>
              <a:gd name="connsiteY28" fmla="*/ 802482 h 1202531"/>
              <a:gd name="connsiteX29" fmla="*/ 688181 w 783431"/>
              <a:gd name="connsiteY29" fmla="*/ 814388 h 1202531"/>
              <a:gd name="connsiteX30" fmla="*/ 659606 w 783431"/>
              <a:gd name="connsiteY30" fmla="*/ 814388 h 1202531"/>
              <a:gd name="connsiteX31" fmla="*/ 647700 w 783431"/>
              <a:gd name="connsiteY31" fmla="*/ 847725 h 1202531"/>
              <a:gd name="connsiteX32" fmla="*/ 623887 w 783431"/>
              <a:gd name="connsiteY32" fmla="*/ 847725 h 1202531"/>
              <a:gd name="connsiteX33" fmla="*/ 576262 w 783431"/>
              <a:gd name="connsiteY33" fmla="*/ 828675 h 1202531"/>
              <a:gd name="connsiteX34" fmla="*/ 554831 w 783431"/>
              <a:gd name="connsiteY34" fmla="*/ 816769 h 1202531"/>
              <a:gd name="connsiteX35" fmla="*/ 547687 w 783431"/>
              <a:gd name="connsiteY35" fmla="*/ 783432 h 1202531"/>
              <a:gd name="connsiteX36" fmla="*/ 561975 w 783431"/>
              <a:gd name="connsiteY36" fmla="*/ 754857 h 1202531"/>
              <a:gd name="connsiteX37" fmla="*/ 533400 w 783431"/>
              <a:gd name="connsiteY37" fmla="*/ 733425 h 1202531"/>
              <a:gd name="connsiteX38" fmla="*/ 509587 w 783431"/>
              <a:gd name="connsiteY38" fmla="*/ 711994 h 1202531"/>
              <a:gd name="connsiteX39" fmla="*/ 473869 w 783431"/>
              <a:gd name="connsiteY39" fmla="*/ 711994 h 1202531"/>
              <a:gd name="connsiteX40" fmla="*/ 435769 w 783431"/>
              <a:gd name="connsiteY40" fmla="*/ 711994 h 1202531"/>
              <a:gd name="connsiteX41" fmla="*/ 438150 w 783431"/>
              <a:gd name="connsiteY41" fmla="*/ 669132 h 1202531"/>
              <a:gd name="connsiteX42" fmla="*/ 428625 w 783431"/>
              <a:gd name="connsiteY42" fmla="*/ 642938 h 1202531"/>
              <a:gd name="connsiteX43" fmla="*/ 423862 w 783431"/>
              <a:gd name="connsiteY43" fmla="*/ 607219 h 1202531"/>
              <a:gd name="connsiteX44" fmla="*/ 426244 w 783431"/>
              <a:gd name="connsiteY44" fmla="*/ 578644 h 1202531"/>
              <a:gd name="connsiteX45" fmla="*/ 440531 w 783431"/>
              <a:gd name="connsiteY45" fmla="*/ 566738 h 1202531"/>
              <a:gd name="connsiteX46" fmla="*/ 450056 w 783431"/>
              <a:gd name="connsiteY46" fmla="*/ 535782 h 1202531"/>
              <a:gd name="connsiteX47" fmla="*/ 457200 w 783431"/>
              <a:gd name="connsiteY47" fmla="*/ 519113 h 1202531"/>
              <a:gd name="connsiteX48" fmla="*/ 481012 w 783431"/>
              <a:gd name="connsiteY48" fmla="*/ 526257 h 1202531"/>
              <a:gd name="connsiteX49" fmla="*/ 495300 w 783431"/>
              <a:gd name="connsiteY49" fmla="*/ 576263 h 1202531"/>
              <a:gd name="connsiteX50" fmla="*/ 507206 w 783431"/>
              <a:gd name="connsiteY50" fmla="*/ 581025 h 1202531"/>
              <a:gd name="connsiteX51" fmla="*/ 526256 w 783431"/>
              <a:gd name="connsiteY51" fmla="*/ 583407 h 1202531"/>
              <a:gd name="connsiteX52" fmla="*/ 554831 w 783431"/>
              <a:gd name="connsiteY52" fmla="*/ 583407 h 1202531"/>
              <a:gd name="connsiteX53" fmla="*/ 557212 w 783431"/>
              <a:gd name="connsiteY53" fmla="*/ 547688 h 1202531"/>
              <a:gd name="connsiteX54" fmla="*/ 545306 w 783431"/>
              <a:gd name="connsiteY54" fmla="*/ 502444 h 1202531"/>
              <a:gd name="connsiteX55" fmla="*/ 545306 w 783431"/>
              <a:gd name="connsiteY55" fmla="*/ 476250 h 1202531"/>
              <a:gd name="connsiteX56" fmla="*/ 581025 w 783431"/>
              <a:gd name="connsiteY56" fmla="*/ 454819 h 1202531"/>
              <a:gd name="connsiteX57" fmla="*/ 604837 w 783431"/>
              <a:gd name="connsiteY57" fmla="*/ 435769 h 1202531"/>
              <a:gd name="connsiteX58" fmla="*/ 640556 w 783431"/>
              <a:gd name="connsiteY58" fmla="*/ 414338 h 1202531"/>
              <a:gd name="connsiteX59" fmla="*/ 645319 w 783431"/>
              <a:gd name="connsiteY59" fmla="*/ 395288 h 1202531"/>
              <a:gd name="connsiteX60" fmla="*/ 633412 w 783431"/>
              <a:gd name="connsiteY60" fmla="*/ 371475 h 1202531"/>
              <a:gd name="connsiteX61" fmla="*/ 614362 w 783431"/>
              <a:gd name="connsiteY61" fmla="*/ 369094 h 1202531"/>
              <a:gd name="connsiteX62" fmla="*/ 609600 w 783431"/>
              <a:gd name="connsiteY62" fmla="*/ 366713 h 1202531"/>
              <a:gd name="connsiteX63" fmla="*/ 597694 w 783431"/>
              <a:gd name="connsiteY63" fmla="*/ 357188 h 1202531"/>
              <a:gd name="connsiteX64" fmla="*/ 611981 w 783431"/>
              <a:gd name="connsiteY64" fmla="*/ 345282 h 1202531"/>
              <a:gd name="connsiteX65" fmla="*/ 652462 w 783431"/>
              <a:gd name="connsiteY65" fmla="*/ 316707 h 1202531"/>
              <a:gd name="connsiteX66" fmla="*/ 678656 w 783431"/>
              <a:gd name="connsiteY66" fmla="*/ 264319 h 1202531"/>
              <a:gd name="connsiteX67" fmla="*/ 666750 w 783431"/>
              <a:gd name="connsiteY67" fmla="*/ 242888 h 1202531"/>
              <a:gd name="connsiteX68" fmla="*/ 638175 w 783431"/>
              <a:gd name="connsiteY68" fmla="*/ 219075 h 1202531"/>
              <a:gd name="connsiteX69" fmla="*/ 642937 w 783431"/>
              <a:gd name="connsiteY69" fmla="*/ 180975 h 1202531"/>
              <a:gd name="connsiteX70" fmla="*/ 673894 w 783431"/>
              <a:gd name="connsiteY70" fmla="*/ 171450 h 1202531"/>
              <a:gd name="connsiteX71" fmla="*/ 700087 w 783431"/>
              <a:gd name="connsiteY71" fmla="*/ 142875 h 1202531"/>
              <a:gd name="connsiteX72" fmla="*/ 700087 w 783431"/>
              <a:gd name="connsiteY72" fmla="*/ 111919 h 1202531"/>
              <a:gd name="connsiteX73" fmla="*/ 666750 w 783431"/>
              <a:gd name="connsiteY73" fmla="*/ 107157 h 1202531"/>
              <a:gd name="connsiteX74" fmla="*/ 645319 w 783431"/>
              <a:gd name="connsiteY74" fmla="*/ 102394 h 1202531"/>
              <a:gd name="connsiteX75" fmla="*/ 645319 w 783431"/>
              <a:gd name="connsiteY75" fmla="*/ 102394 h 1202531"/>
              <a:gd name="connsiteX76" fmla="*/ 678656 w 783431"/>
              <a:gd name="connsiteY76" fmla="*/ 69057 h 1202531"/>
              <a:gd name="connsiteX77" fmla="*/ 685800 w 783431"/>
              <a:gd name="connsiteY77" fmla="*/ 40482 h 1202531"/>
              <a:gd name="connsiteX78" fmla="*/ 678656 w 783431"/>
              <a:gd name="connsiteY78" fmla="*/ 21432 h 1202531"/>
              <a:gd name="connsiteX79" fmla="*/ 695325 w 783431"/>
              <a:gd name="connsiteY79" fmla="*/ 2382 h 1202531"/>
              <a:gd name="connsiteX80" fmla="*/ 628650 w 783431"/>
              <a:gd name="connsiteY80" fmla="*/ 0 h 1202531"/>
              <a:gd name="connsiteX81" fmla="*/ 552450 w 783431"/>
              <a:gd name="connsiteY81" fmla="*/ 52388 h 1202531"/>
              <a:gd name="connsiteX82" fmla="*/ 538162 w 783431"/>
              <a:gd name="connsiteY82" fmla="*/ 90488 h 1202531"/>
              <a:gd name="connsiteX83" fmla="*/ 445294 w 783431"/>
              <a:gd name="connsiteY83" fmla="*/ 126207 h 1202531"/>
              <a:gd name="connsiteX84" fmla="*/ 397669 w 783431"/>
              <a:gd name="connsiteY84" fmla="*/ 159544 h 1202531"/>
              <a:gd name="connsiteX85" fmla="*/ 376237 w 783431"/>
              <a:gd name="connsiteY85" fmla="*/ 190500 h 1202531"/>
              <a:gd name="connsiteX86" fmla="*/ 350044 w 783431"/>
              <a:gd name="connsiteY86" fmla="*/ 140494 h 1202531"/>
              <a:gd name="connsiteX87" fmla="*/ 316706 w 783431"/>
              <a:gd name="connsiteY87" fmla="*/ 140494 h 1202531"/>
              <a:gd name="connsiteX88" fmla="*/ 304800 w 783431"/>
              <a:gd name="connsiteY88" fmla="*/ 166688 h 1202531"/>
              <a:gd name="connsiteX89" fmla="*/ 280987 w 783431"/>
              <a:gd name="connsiteY89" fmla="*/ 230982 h 1202531"/>
              <a:gd name="connsiteX90" fmla="*/ 154781 w 783431"/>
              <a:gd name="connsiteY90" fmla="*/ 223838 h 1202531"/>
              <a:gd name="connsiteX91" fmla="*/ 140494 w 783431"/>
              <a:gd name="connsiteY91" fmla="*/ 245269 h 1202531"/>
              <a:gd name="connsiteX92" fmla="*/ 138112 w 783431"/>
              <a:gd name="connsiteY92" fmla="*/ 280988 h 1202531"/>
              <a:gd name="connsiteX93" fmla="*/ 66675 w 783431"/>
              <a:gd name="connsiteY93" fmla="*/ 309563 h 1202531"/>
              <a:gd name="connsiteX94" fmla="*/ 54769 w 783431"/>
              <a:gd name="connsiteY94" fmla="*/ 323850 h 1202531"/>
              <a:gd name="connsiteX95" fmla="*/ 66675 w 783431"/>
              <a:gd name="connsiteY95" fmla="*/ 381000 h 1202531"/>
              <a:gd name="connsiteX96" fmla="*/ 19050 w 783431"/>
              <a:gd name="connsiteY96" fmla="*/ 423863 h 1202531"/>
              <a:gd name="connsiteX97" fmla="*/ 26194 w 783431"/>
              <a:gd name="connsiteY97" fmla="*/ 490538 h 1202531"/>
              <a:gd name="connsiteX98" fmla="*/ 33337 w 783431"/>
              <a:gd name="connsiteY98" fmla="*/ 554832 h 1202531"/>
              <a:gd name="connsiteX99" fmla="*/ 0 w 783431"/>
              <a:gd name="connsiteY99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1962 w 783431"/>
              <a:gd name="connsiteY14" fmla="*/ 1197768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9106 w 783431"/>
              <a:gd name="connsiteY14" fmla="*/ 1181100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19100 w 783431"/>
              <a:gd name="connsiteY14" fmla="*/ 1190624 h 1202531"/>
              <a:gd name="connsiteX15" fmla="*/ 469106 w 783431"/>
              <a:gd name="connsiteY15" fmla="*/ 1181100 h 1202531"/>
              <a:gd name="connsiteX16" fmla="*/ 554831 w 783431"/>
              <a:gd name="connsiteY16" fmla="*/ 1202531 h 1202531"/>
              <a:gd name="connsiteX17" fmla="*/ 592931 w 783431"/>
              <a:gd name="connsiteY17" fmla="*/ 1126331 h 1202531"/>
              <a:gd name="connsiteX18" fmla="*/ 604837 w 783431"/>
              <a:gd name="connsiteY18" fmla="*/ 1085850 h 1202531"/>
              <a:gd name="connsiteX19" fmla="*/ 585787 w 783431"/>
              <a:gd name="connsiteY19" fmla="*/ 1035844 h 1202531"/>
              <a:gd name="connsiteX20" fmla="*/ 607219 w 783431"/>
              <a:gd name="connsiteY20" fmla="*/ 1021557 h 1202531"/>
              <a:gd name="connsiteX21" fmla="*/ 645319 w 783431"/>
              <a:gd name="connsiteY21" fmla="*/ 1016794 h 1202531"/>
              <a:gd name="connsiteX22" fmla="*/ 685800 w 783431"/>
              <a:gd name="connsiteY22" fmla="*/ 997744 h 1202531"/>
              <a:gd name="connsiteX23" fmla="*/ 716756 w 783431"/>
              <a:gd name="connsiteY23" fmla="*/ 1002507 h 1202531"/>
              <a:gd name="connsiteX24" fmla="*/ 738187 w 783431"/>
              <a:gd name="connsiteY24" fmla="*/ 969169 h 1202531"/>
              <a:gd name="connsiteX25" fmla="*/ 783431 w 783431"/>
              <a:gd name="connsiteY25" fmla="*/ 933450 h 1202531"/>
              <a:gd name="connsiteX26" fmla="*/ 776287 w 783431"/>
              <a:gd name="connsiteY26" fmla="*/ 907257 h 1202531"/>
              <a:gd name="connsiteX27" fmla="*/ 752475 w 783431"/>
              <a:gd name="connsiteY27" fmla="*/ 888207 h 1202531"/>
              <a:gd name="connsiteX28" fmla="*/ 752475 w 783431"/>
              <a:gd name="connsiteY28" fmla="*/ 864394 h 1202531"/>
              <a:gd name="connsiteX29" fmla="*/ 728662 w 783431"/>
              <a:gd name="connsiteY29" fmla="*/ 852488 h 1202531"/>
              <a:gd name="connsiteX30" fmla="*/ 711994 w 783431"/>
              <a:gd name="connsiteY30" fmla="*/ 802482 h 1202531"/>
              <a:gd name="connsiteX31" fmla="*/ 688181 w 783431"/>
              <a:gd name="connsiteY31" fmla="*/ 814388 h 1202531"/>
              <a:gd name="connsiteX32" fmla="*/ 659606 w 783431"/>
              <a:gd name="connsiteY32" fmla="*/ 814388 h 1202531"/>
              <a:gd name="connsiteX33" fmla="*/ 647700 w 783431"/>
              <a:gd name="connsiteY33" fmla="*/ 847725 h 1202531"/>
              <a:gd name="connsiteX34" fmla="*/ 623887 w 783431"/>
              <a:gd name="connsiteY34" fmla="*/ 847725 h 1202531"/>
              <a:gd name="connsiteX35" fmla="*/ 576262 w 783431"/>
              <a:gd name="connsiteY35" fmla="*/ 828675 h 1202531"/>
              <a:gd name="connsiteX36" fmla="*/ 554831 w 783431"/>
              <a:gd name="connsiteY36" fmla="*/ 816769 h 1202531"/>
              <a:gd name="connsiteX37" fmla="*/ 547687 w 783431"/>
              <a:gd name="connsiteY37" fmla="*/ 783432 h 1202531"/>
              <a:gd name="connsiteX38" fmla="*/ 561975 w 783431"/>
              <a:gd name="connsiteY38" fmla="*/ 754857 h 1202531"/>
              <a:gd name="connsiteX39" fmla="*/ 533400 w 783431"/>
              <a:gd name="connsiteY39" fmla="*/ 733425 h 1202531"/>
              <a:gd name="connsiteX40" fmla="*/ 509587 w 783431"/>
              <a:gd name="connsiteY40" fmla="*/ 711994 h 1202531"/>
              <a:gd name="connsiteX41" fmla="*/ 473869 w 783431"/>
              <a:gd name="connsiteY41" fmla="*/ 711994 h 1202531"/>
              <a:gd name="connsiteX42" fmla="*/ 435769 w 783431"/>
              <a:gd name="connsiteY42" fmla="*/ 711994 h 1202531"/>
              <a:gd name="connsiteX43" fmla="*/ 438150 w 783431"/>
              <a:gd name="connsiteY43" fmla="*/ 669132 h 1202531"/>
              <a:gd name="connsiteX44" fmla="*/ 428625 w 783431"/>
              <a:gd name="connsiteY44" fmla="*/ 642938 h 1202531"/>
              <a:gd name="connsiteX45" fmla="*/ 423862 w 783431"/>
              <a:gd name="connsiteY45" fmla="*/ 607219 h 1202531"/>
              <a:gd name="connsiteX46" fmla="*/ 426244 w 783431"/>
              <a:gd name="connsiteY46" fmla="*/ 578644 h 1202531"/>
              <a:gd name="connsiteX47" fmla="*/ 440531 w 783431"/>
              <a:gd name="connsiteY47" fmla="*/ 566738 h 1202531"/>
              <a:gd name="connsiteX48" fmla="*/ 450056 w 783431"/>
              <a:gd name="connsiteY48" fmla="*/ 535782 h 1202531"/>
              <a:gd name="connsiteX49" fmla="*/ 457200 w 783431"/>
              <a:gd name="connsiteY49" fmla="*/ 519113 h 1202531"/>
              <a:gd name="connsiteX50" fmla="*/ 481012 w 783431"/>
              <a:gd name="connsiteY50" fmla="*/ 526257 h 1202531"/>
              <a:gd name="connsiteX51" fmla="*/ 495300 w 783431"/>
              <a:gd name="connsiteY51" fmla="*/ 576263 h 1202531"/>
              <a:gd name="connsiteX52" fmla="*/ 507206 w 783431"/>
              <a:gd name="connsiteY52" fmla="*/ 581025 h 1202531"/>
              <a:gd name="connsiteX53" fmla="*/ 526256 w 783431"/>
              <a:gd name="connsiteY53" fmla="*/ 583407 h 1202531"/>
              <a:gd name="connsiteX54" fmla="*/ 554831 w 783431"/>
              <a:gd name="connsiteY54" fmla="*/ 583407 h 1202531"/>
              <a:gd name="connsiteX55" fmla="*/ 557212 w 783431"/>
              <a:gd name="connsiteY55" fmla="*/ 547688 h 1202531"/>
              <a:gd name="connsiteX56" fmla="*/ 545306 w 783431"/>
              <a:gd name="connsiteY56" fmla="*/ 502444 h 1202531"/>
              <a:gd name="connsiteX57" fmla="*/ 545306 w 783431"/>
              <a:gd name="connsiteY57" fmla="*/ 476250 h 1202531"/>
              <a:gd name="connsiteX58" fmla="*/ 581025 w 783431"/>
              <a:gd name="connsiteY58" fmla="*/ 454819 h 1202531"/>
              <a:gd name="connsiteX59" fmla="*/ 604837 w 783431"/>
              <a:gd name="connsiteY59" fmla="*/ 435769 h 1202531"/>
              <a:gd name="connsiteX60" fmla="*/ 640556 w 783431"/>
              <a:gd name="connsiteY60" fmla="*/ 414338 h 1202531"/>
              <a:gd name="connsiteX61" fmla="*/ 645319 w 783431"/>
              <a:gd name="connsiteY61" fmla="*/ 395288 h 1202531"/>
              <a:gd name="connsiteX62" fmla="*/ 633412 w 783431"/>
              <a:gd name="connsiteY62" fmla="*/ 371475 h 1202531"/>
              <a:gd name="connsiteX63" fmla="*/ 614362 w 783431"/>
              <a:gd name="connsiteY63" fmla="*/ 369094 h 1202531"/>
              <a:gd name="connsiteX64" fmla="*/ 609600 w 783431"/>
              <a:gd name="connsiteY64" fmla="*/ 366713 h 1202531"/>
              <a:gd name="connsiteX65" fmla="*/ 597694 w 783431"/>
              <a:gd name="connsiteY65" fmla="*/ 357188 h 1202531"/>
              <a:gd name="connsiteX66" fmla="*/ 611981 w 783431"/>
              <a:gd name="connsiteY66" fmla="*/ 345282 h 1202531"/>
              <a:gd name="connsiteX67" fmla="*/ 652462 w 783431"/>
              <a:gd name="connsiteY67" fmla="*/ 316707 h 1202531"/>
              <a:gd name="connsiteX68" fmla="*/ 678656 w 783431"/>
              <a:gd name="connsiteY68" fmla="*/ 264319 h 1202531"/>
              <a:gd name="connsiteX69" fmla="*/ 666750 w 783431"/>
              <a:gd name="connsiteY69" fmla="*/ 242888 h 1202531"/>
              <a:gd name="connsiteX70" fmla="*/ 638175 w 783431"/>
              <a:gd name="connsiteY70" fmla="*/ 219075 h 1202531"/>
              <a:gd name="connsiteX71" fmla="*/ 642937 w 783431"/>
              <a:gd name="connsiteY71" fmla="*/ 180975 h 1202531"/>
              <a:gd name="connsiteX72" fmla="*/ 673894 w 783431"/>
              <a:gd name="connsiteY72" fmla="*/ 171450 h 1202531"/>
              <a:gd name="connsiteX73" fmla="*/ 700087 w 783431"/>
              <a:gd name="connsiteY73" fmla="*/ 142875 h 1202531"/>
              <a:gd name="connsiteX74" fmla="*/ 700087 w 783431"/>
              <a:gd name="connsiteY74" fmla="*/ 111919 h 1202531"/>
              <a:gd name="connsiteX75" fmla="*/ 666750 w 783431"/>
              <a:gd name="connsiteY75" fmla="*/ 107157 h 1202531"/>
              <a:gd name="connsiteX76" fmla="*/ 645319 w 783431"/>
              <a:gd name="connsiteY76" fmla="*/ 102394 h 1202531"/>
              <a:gd name="connsiteX77" fmla="*/ 645319 w 783431"/>
              <a:gd name="connsiteY77" fmla="*/ 102394 h 1202531"/>
              <a:gd name="connsiteX78" fmla="*/ 678656 w 783431"/>
              <a:gd name="connsiteY78" fmla="*/ 69057 h 1202531"/>
              <a:gd name="connsiteX79" fmla="*/ 685800 w 783431"/>
              <a:gd name="connsiteY79" fmla="*/ 40482 h 1202531"/>
              <a:gd name="connsiteX80" fmla="*/ 678656 w 783431"/>
              <a:gd name="connsiteY80" fmla="*/ 21432 h 1202531"/>
              <a:gd name="connsiteX81" fmla="*/ 695325 w 783431"/>
              <a:gd name="connsiteY81" fmla="*/ 2382 h 1202531"/>
              <a:gd name="connsiteX82" fmla="*/ 628650 w 783431"/>
              <a:gd name="connsiteY82" fmla="*/ 0 h 1202531"/>
              <a:gd name="connsiteX83" fmla="*/ 552450 w 783431"/>
              <a:gd name="connsiteY83" fmla="*/ 52388 h 1202531"/>
              <a:gd name="connsiteX84" fmla="*/ 538162 w 783431"/>
              <a:gd name="connsiteY84" fmla="*/ 90488 h 1202531"/>
              <a:gd name="connsiteX85" fmla="*/ 445294 w 783431"/>
              <a:gd name="connsiteY85" fmla="*/ 126207 h 1202531"/>
              <a:gd name="connsiteX86" fmla="*/ 397669 w 783431"/>
              <a:gd name="connsiteY86" fmla="*/ 159544 h 1202531"/>
              <a:gd name="connsiteX87" fmla="*/ 376237 w 783431"/>
              <a:gd name="connsiteY87" fmla="*/ 190500 h 1202531"/>
              <a:gd name="connsiteX88" fmla="*/ 350044 w 783431"/>
              <a:gd name="connsiteY88" fmla="*/ 140494 h 1202531"/>
              <a:gd name="connsiteX89" fmla="*/ 316706 w 783431"/>
              <a:gd name="connsiteY89" fmla="*/ 140494 h 1202531"/>
              <a:gd name="connsiteX90" fmla="*/ 304800 w 783431"/>
              <a:gd name="connsiteY90" fmla="*/ 166688 h 1202531"/>
              <a:gd name="connsiteX91" fmla="*/ 280987 w 783431"/>
              <a:gd name="connsiteY91" fmla="*/ 230982 h 1202531"/>
              <a:gd name="connsiteX92" fmla="*/ 154781 w 783431"/>
              <a:gd name="connsiteY92" fmla="*/ 223838 h 1202531"/>
              <a:gd name="connsiteX93" fmla="*/ 140494 w 783431"/>
              <a:gd name="connsiteY93" fmla="*/ 245269 h 1202531"/>
              <a:gd name="connsiteX94" fmla="*/ 138112 w 783431"/>
              <a:gd name="connsiteY94" fmla="*/ 280988 h 1202531"/>
              <a:gd name="connsiteX95" fmla="*/ 66675 w 783431"/>
              <a:gd name="connsiteY95" fmla="*/ 309563 h 1202531"/>
              <a:gd name="connsiteX96" fmla="*/ 54769 w 783431"/>
              <a:gd name="connsiteY96" fmla="*/ 323850 h 1202531"/>
              <a:gd name="connsiteX97" fmla="*/ 66675 w 783431"/>
              <a:gd name="connsiteY97" fmla="*/ 381000 h 1202531"/>
              <a:gd name="connsiteX98" fmla="*/ 19050 w 783431"/>
              <a:gd name="connsiteY98" fmla="*/ 423863 h 1202531"/>
              <a:gd name="connsiteX99" fmla="*/ 26194 w 783431"/>
              <a:gd name="connsiteY99" fmla="*/ 490538 h 1202531"/>
              <a:gd name="connsiteX100" fmla="*/ 33337 w 783431"/>
              <a:gd name="connsiteY100" fmla="*/ 554832 h 1202531"/>
              <a:gd name="connsiteX101" fmla="*/ 0 w 783431"/>
              <a:gd name="connsiteY101" fmla="*/ 614363 h 1202531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69106 w 783431"/>
              <a:gd name="connsiteY15" fmla="*/ 1181100 h 1276349"/>
              <a:gd name="connsiteX16" fmla="*/ 554831 w 783431"/>
              <a:gd name="connsiteY16" fmla="*/ 1202531 h 1276349"/>
              <a:gd name="connsiteX17" fmla="*/ 592931 w 783431"/>
              <a:gd name="connsiteY17" fmla="*/ 1126331 h 1276349"/>
              <a:gd name="connsiteX18" fmla="*/ 604837 w 783431"/>
              <a:gd name="connsiteY18" fmla="*/ 1085850 h 1276349"/>
              <a:gd name="connsiteX19" fmla="*/ 585787 w 783431"/>
              <a:gd name="connsiteY19" fmla="*/ 1035844 h 1276349"/>
              <a:gd name="connsiteX20" fmla="*/ 607219 w 783431"/>
              <a:gd name="connsiteY20" fmla="*/ 1021557 h 1276349"/>
              <a:gd name="connsiteX21" fmla="*/ 645319 w 783431"/>
              <a:gd name="connsiteY21" fmla="*/ 1016794 h 1276349"/>
              <a:gd name="connsiteX22" fmla="*/ 685800 w 783431"/>
              <a:gd name="connsiteY22" fmla="*/ 997744 h 1276349"/>
              <a:gd name="connsiteX23" fmla="*/ 716756 w 783431"/>
              <a:gd name="connsiteY23" fmla="*/ 1002507 h 1276349"/>
              <a:gd name="connsiteX24" fmla="*/ 738187 w 783431"/>
              <a:gd name="connsiteY24" fmla="*/ 969169 h 1276349"/>
              <a:gd name="connsiteX25" fmla="*/ 783431 w 783431"/>
              <a:gd name="connsiteY25" fmla="*/ 933450 h 1276349"/>
              <a:gd name="connsiteX26" fmla="*/ 776287 w 783431"/>
              <a:gd name="connsiteY26" fmla="*/ 907257 h 1276349"/>
              <a:gd name="connsiteX27" fmla="*/ 752475 w 783431"/>
              <a:gd name="connsiteY27" fmla="*/ 888207 h 1276349"/>
              <a:gd name="connsiteX28" fmla="*/ 752475 w 783431"/>
              <a:gd name="connsiteY28" fmla="*/ 864394 h 1276349"/>
              <a:gd name="connsiteX29" fmla="*/ 728662 w 783431"/>
              <a:gd name="connsiteY29" fmla="*/ 852488 h 1276349"/>
              <a:gd name="connsiteX30" fmla="*/ 711994 w 783431"/>
              <a:gd name="connsiteY30" fmla="*/ 802482 h 1276349"/>
              <a:gd name="connsiteX31" fmla="*/ 688181 w 783431"/>
              <a:gd name="connsiteY31" fmla="*/ 814388 h 1276349"/>
              <a:gd name="connsiteX32" fmla="*/ 659606 w 783431"/>
              <a:gd name="connsiteY32" fmla="*/ 814388 h 1276349"/>
              <a:gd name="connsiteX33" fmla="*/ 647700 w 783431"/>
              <a:gd name="connsiteY33" fmla="*/ 847725 h 1276349"/>
              <a:gd name="connsiteX34" fmla="*/ 623887 w 783431"/>
              <a:gd name="connsiteY34" fmla="*/ 847725 h 1276349"/>
              <a:gd name="connsiteX35" fmla="*/ 576262 w 783431"/>
              <a:gd name="connsiteY35" fmla="*/ 828675 h 1276349"/>
              <a:gd name="connsiteX36" fmla="*/ 554831 w 783431"/>
              <a:gd name="connsiteY36" fmla="*/ 816769 h 1276349"/>
              <a:gd name="connsiteX37" fmla="*/ 547687 w 783431"/>
              <a:gd name="connsiteY37" fmla="*/ 783432 h 1276349"/>
              <a:gd name="connsiteX38" fmla="*/ 561975 w 783431"/>
              <a:gd name="connsiteY38" fmla="*/ 754857 h 1276349"/>
              <a:gd name="connsiteX39" fmla="*/ 533400 w 783431"/>
              <a:gd name="connsiteY39" fmla="*/ 733425 h 1276349"/>
              <a:gd name="connsiteX40" fmla="*/ 509587 w 783431"/>
              <a:gd name="connsiteY40" fmla="*/ 711994 h 1276349"/>
              <a:gd name="connsiteX41" fmla="*/ 473869 w 783431"/>
              <a:gd name="connsiteY41" fmla="*/ 711994 h 1276349"/>
              <a:gd name="connsiteX42" fmla="*/ 435769 w 783431"/>
              <a:gd name="connsiteY42" fmla="*/ 711994 h 1276349"/>
              <a:gd name="connsiteX43" fmla="*/ 438150 w 783431"/>
              <a:gd name="connsiteY43" fmla="*/ 669132 h 1276349"/>
              <a:gd name="connsiteX44" fmla="*/ 428625 w 783431"/>
              <a:gd name="connsiteY44" fmla="*/ 642938 h 1276349"/>
              <a:gd name="connsiteX45" fmla="*/ 423862 w 783431"/>
              <a:gd name="connsiteY45" fmla="*/ 607219 h 1276349"/>
              <a:gd name="connsiteX46" fmla="*/ 426244 w 783431"/>
              <a:gd name="connsiteY46" fmla="*/ 578644 h 1276349"/>
              <a:gd name="connsiteX47" fmla="*/ 440531 w 783431"/>
              <a:gd name="connsiteY47" fmla="*/ 566738 h 1276349"/>
              <a:gd name="connsiteX48" fmla="*/ 450056 w 783431"/>
              <a:gd name="connsiteY48" fmla="*/ 535782 h 1276349"/>
              <a:gd name="connsiteX49" fmla="*/ 457200 w 783431"/>
              <a:gd name="connsiteY49" fmla="*/ 519113 h 1276349"/>
              <a:gd name="connsiteX50" fmla="*/ 481012 w 783431"/>
              <a:gd name="connsiteY50" fmla="*/ 526257 h 1276349"/>
              <a:gd name="connsiteX51" fmla="*/ 495300 w 783431"/>
              <a:gd name="connsiteY51" fmla="*/ 576263 h 1276349"/>
              <a:gd name="connsiteX52" fmla="*/ 507206 w 783431"/>
              <a:gd name="connsiteY52" fmla="*/ 581025 h 1276349"/>
              <a:gd name="connsiteX53" fmla="*/ 526256 w 783431"/>
              <a:gd name="connsiteY53" fmla="*/ 583407 h 1276349"/>
              <a:gd name="connsiteX54" fmla="*/ 554831 w 783431"/>
              <a:gd name="connsiteY54" fmla="*/ 583407 h 1276349"/>
              <a:gd name="connsiteX55" fmla="*/ 557212 w 783431"/>
              <a:gd name="connsiteY55" fmla="*/ 547688 h 1276349"/>
              <a:gd name="connsiteX56" fmla="*/ 545306 w 783431"/>
              <a:gd name="connsiteY56" fmla="*/ 502444 h 1276349"/>
              <a:gd name="connsiteX57" fmla="*/ 545306 w 783431"/>
              <a:gd name="connsiteY57" fmla="*/ 476250 h 1276349"/>
              <a:gd name="connsiteX58" fmla="*/ 581025 w 783431"/>
              <a:gd name="connsiteY58" fmla="*/ 454819 h 1276349"/>
              <a:gd name="connsiteX59" fmla="*/ 604837 w 783431"/>
              <a:gd name="connsiteY59" fmla="*/ 435769 h 1276349"/>
              <a:gd name="connsiteX60" fmla="*/ 640556 w 783431"/>
              <a:gd name="connsiteY60" fmla="*/ 414338 h 1276349"/>
              <a:gd name="connsiteX61" fmla="*/ 645319 w 783431"/>
              <a:gd name="connsiteY61" fmla="*/ 395288 h 1276349"/>
              <a:gd name="connsiteX62" fmla="*/ 633412 w 783431"/>
              <a:gd name="connsiteY62" fmla="*/ 371475 h 1276349"/>
              <a:gd name="connsiteX63" fmla="*/ 614362 w 783431"/>
              <a:gd name="connsiteY63" fmla="*/ 369094 h 1276349"/>
              <a:gd name="connsiteX64" fmla="*/ 609600 w 783431"/>
              <a:gd name="connsiteY64" fmla="*/ 366713 h 1276349"/>
              <a:gd name="connsiteX65" fmla="*/ 597694 w 783431"/>
              <a:gd name="connsiteY65" fmla="*/ 357188 h 1276349"/>
              <a:gd name="connsiteX66" fmla="*/ 611981 w 783431"/>
              <a:gd name="connsiteY66" fmla="*/ 345282 h 1276349"/>
              <a:gd name="connsiteX67" fmla="*/ 652462 w 783431"/>
              <a:gd name="connsiteY67" fmla="*/ 316707 h 1276349"/>
              <a:gd name="connsiteX68" fmla="*/ 678656 w 783431"/>
              <a:gd name="connsiteY68" fmla="*/ 264319 h 1276349"/>
              <a:gd name="connsiteX69" fmla="*/ 666750 w 783431"/>
              <a:gd name="connsiteY69" fmla="*/ 242888 h 1276349"/>
              <a:gd name="connsiteX70" fmla="*/ 638175 w 783431"/>
              <a:gd name="connsiteY70" fmla="*/ 219075 h 1276349"/>
              <a:gd name="connsiteX71" fmla="*/ 642937 w 783431"/>
              <a:gd name="connsiteY71" fmla="*/ 180975 h 1276349"/>
              <a:gd name="connsiteX72" fmla="*/ 673894 w 783431"/>
              <a:gd name="connsiteY72" fmla="*/ 171450 h 1276349"/>
              <a:gd name="connsiteX73" fmla="*/ 700087 w 783431"/>
              <a:gd name="connsiteY73" fmla="*/ 142875 h 1276349"/>
              <a:gd name="connsiteX74" fmla="*/ 700087 w 783431"/>
              <a:gd name="connsiteY74" fmla="*/ 111919 h 1276349"/>
              <a:gd name="connsiteX75" fmla="*/ 666750 w 783431"/>
              <a:gd name="connsiteY75" fmla="*/ 107157 h 1276349"/>
              <a:gd name="connsiteX76" fmla="*/ 645319 w 783431"/>
              <a:gd name="connsiteY76" fmla="*/ 102394 h 1276349"/>
              <a:gd name="connsiteX77" fmla="*/ 645319 w 783431"/>
              <a:gd name="connsiteY77" fmla="*/ 102394 h 1276349"/>
              <a:gd name="connsiteX78" fmla="*/ 678656 w 783431"/>
              <a:gd name="connsiteY78" fmla="*/ 69057 h 1276349"/>
              <a:gd name="connsiteX79" fmla="*/ 685800 w 783431"/>
              <a:gd name="connsiteY79" fmla="*/ 40482 h 1276349"/>
              <a:gd name="connsiteX80" fmla="*/ 678656 w 783431"/>
              <a:gd name="connsiteY80" fmla="*/ 21432 h 1276349"/>
              <a:gd name="connsiteX81" fmla="*/ 695325 w 783431"/>
              <a:gd name="connsiteY81" fmla="*/ 2382 h 1276349"/>
              <a:gd name="connsiteX82" fmla="*/ 628650 w 783431"/>
              <a:gd name="connsiteY82" fmla="*/ 0 h 1276349"/>
              <a:gd name="connsiteX83" fmla="*/ 552450 w 783431"/>
              <a:gd name="connsiteY83" fmla="*/ 52388 h 1276349"/>
              <a:gd name="connsiteX84" fmla="*/ 538162 w 783431"/>
              <a:gd name="connsiteY84" fmla="*/ 90488 h 1276349"/>
              <a:gd name="connsiteX85" fmla="*/ 445294 w 783431"/>
              <a:gd name="connsiteY85" fmla="*/ 126207 h 1276349"/>
              <a:gd name="connsiteX86" fmla="*/ 397669 w 783431"/>
              <a:gd name="connsiteY86" fmla="*/ 159544 h 1276349"/>
              <a:gd name="connsiteX87" fmla="*/ 376237 w 783431"/>
              <a:gd name="connsiteY87" fmla="*/ 190500 h 1276349"/>
              <a:gd name="connsiteX88" fmla="*/ 350044 w 783431"/>
              <a:gd name="connsiteY88" fmla="*/ 140494 h 1276349"/>
              <a:gd name="connsiteX89" fmla="*/ 316706 w 783431"/>
              <a:gd name="connsiteY89" fmla="*/ 140494 h 1276349"/>
              <a:gd name="connsiteX90" fmla="*/ 304800 w 783431"/>
              <a:gd name="connsiteY90" fmla="*/ 166688 h 1276349"/>
              <a:gd name="connsiteX91" fmla="*/ 280987 w 783431"/>
              <a:gd name="connsiteY91" fmla="*/ 230982 h 1276349"/>
              <a:gd name="connsiteX92" fmla="*/ 154781 w 783431"/>
              <a:gd name="connsiteY92" fmla="*/ 223838 h 1276349"/>
              <a:gd name="connsiteX93" fmla="*/ 140494 w 783431"/>
              <a:gd name="connsiteY93" fmla="*/ 245269 h 1276349"/>
              <a:gd name="connsiteX94" fmla="*/ 138112 w 783431"/>
              <a:gd name="connsiteY94" fmla="*/ 280988 h 1276349"/>
              <a:gd name="connsiteX95" fmla="*/ 66675 w 783431"/>
              <a:gd name="connsiteY95" fmla="*/ 309563 h 1276349"/>
              <a:gd name="connsiteX96" fmla="*/ 54769 w 783431"/>
              <a:gd name="connsiteY96" fmla="*/ 323850 h 1276349"/>
              <a:gd name="connsiteX97" fmla="*/ 66675 w 783431"/>
              <a:gd name="connsiteY97" fmla="*/ 381000 h 1276349"/>
              <a:gd name="connsiteX98" fmla="*/ 19050 w 783431"/>
              <a:gd name="connsiteY98" fmla="*/ 423863 h 1276349"/>
              <a:gd name="connsiteX99" fmla="*/ 26194 w 783431"/>
              <a:gd name="connsiteY99" fmla="*/ 490538 h 1276349"/>
              <a:gd name="connsiteX100" fmla="*/ 33337 w 783431"/>
              <a:gd name="connsiteY100" fmla="*/ 554832 h 1276349"/>
              <a:gd name="connsiteX101" fmla="*/ 0 w 783431"/>
              <a:gd name="connsiteY101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38150 w 783431"/>
              <a:gd name="connsiteY15" fmla="*/ 1228724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23863 w 783431"/>
              <a:gd name="connsiteY15" fmla="*/ 1221580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16720 w 783431"/>
              <a:gd name="connsiteY15" fmla="*/ 1212055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783431" h="1276349">
                <a:moveTo>
                  <a:pt x="0" y="614363"/>
                </a:moveTo>
                <a:lnTo>
                  <a:pt x="21431" y="661988"/>
                </a:lnTo>
                <a:lnTo>
                  <a:pt x="28575" y="742950"/>
                </a:lnTo>
                <a:lnTo>
                  <a:pt x="76200" y="814388"/>
                </a:lnTo>
                <a:lnTo>
                  <a:pt x="102394" y="919163"/>
                </a:lnTo>
                <a:lnTo>
                  <a:pt x="116681" y="947738"/>
                </a:lnTo>
                <a:lnTo>
                  <a:pt x="130969" y="995363"/>
                </a:lnTo>
                <a:lnTo>
                  <a:pt x="150019" y="1023938"/>
                </a:lnTo>
                <a:lnTo>
                  <a:pt x="159544" y="1042988"/>
                </a:lnTo>
                <a:lnTo>
                  <a:pt x="197644" y="1069182"/>
                </a:lnTo>
                <a:lnTo>
                  <a:pt x="245269" y="1090613"/>
                </a:lnTo>
                <a:lnTo>
                  <a:pt x="264318" y="1131094"/>
                </a:lnTo>
                <a:lnTo>
                  <a:pt x="295275" y="1164431"/>
                </a:lnTo>
                <a:lnTo>
                  <a:pt x="385762" y="1200149"/>
                </a:lnTo>
                <a:lnTo>
                  <a:pt x="404812" y="1276349"/>
                </a:lnTo>
                <a:lnTo>
                  <a:pt x="416720" y="1212055"/>
                </a:lnTo>
                <a:lnTo>
                  <a:pt x="469106" y="1181100"/>
                </a:lnTo>
                <a:lnTo>
                  <a:pt x="554831" y="1202531"/>
                </a:lnTo>
                <a:lnTo>
                  <a:pt x="592931" y="1126331"/>
                </a:lnTo>
                <a:lnTo>
                  <a:pt x="604837" y="1085850"/>
                </a:lnTo>
                <a:lnTo>
                  <a:pt x="585787" y="1035844"/>
                </a:lnTo>
                <a:lnTo>
                  <a:pt x="607219" y="1021557"/>
                </a:lnTo>
                <a:lnTo>
                  <a:pt x="645319" y="1016794"/>
                </a:lnTo>
                <a:lnTo>
                  <a:pt x="685800" y="997744"/>
                </a:lnTo>
                <a:lnTo>
                  <a:pt x="716756" y="1002507"/>
                </a:lnTo>
                <a:lnTo>
                  <a:pt x="738187" y="969169"/>
                </a:lnTo>
                <a:lnTo>
                  <a:pt x="783431" y="933450"/>
                </a:lnTo>
                <a:lnTo>
                  <a:pt x="776287" y="907257"/>
                </a:lnTo>
                <a:lnTo>
                  <a:pt x="752475" y="888207"/>
                </a:lnTo>
                <a:lnTo>
                  <a:pt x="752475" y="864394"/>
                </a:lnTo>
                <a:lnTo>
                  <a:pt x="728662" y="852488"/>
                </a:lnTo>
                <a:lnTo>
                  <a:pt x="711994" y="802482"/>
                </a:lnTo>
                <a:lnTo>
                  <a:pt x="688181" y="814388"/>
                </a:lnTo>
                <a:lnTo>
                  <a:pt x="659606" y="814388"/>
                </a:lnTo>
                <a:lnTo>
                  <a:pt x="647700" y="847725"/>
                </a:lnTo>
                <a:lnTo>
                  <a:pt x="623887" y="847725"/>
                </a:lnTo>
                <a:lnTo>
                  <a:pt x="576262" y="828675"/>
                </a:lnTo>
                <a:lnTo>
                  <a:pt x="554831" y="816769"/>
                </a:lnTo>
                <a:lnTo>
                  <a:pt x="547687" y="783432"/>
                </a:lnTo>
                <a:lnTo>
                  <a:pt x="561975" y="754857"/>
                </a:lnTo>
                <a:lnTo>
                  <a:pt x="533400" y="733425"/>
                </a:lnTo>
                <a:lnTo>
                  <a:pt x="509587" y="711994"/>
                </a:lnTo>
                <a:lnTo>
                  <a:pt x="473869" y="711994"/>
                </a:lnTo>
                <a:lnTo>
                  <a:pt x="435769" y="711994"/>
                </a:lnTo>
                <a:lnTo>
                  <a:pt x="438150" y="669132"/>
                </a:lnTo>
                <a:lnTo>
                  <a:pt x="428625" y="642938"/>
                </a:lnTo>
                <a:lnTo>
                  <a:pt x="423862" y="607219"/>
                </a:lnTo>
                <a:lnTo>
                  <a:pt x="426244" y="578644"/>
                </a:lnTo>
                <a:lnTo>
                  <a:pt x="440531" y="566738"/>
                </a:lnTo>
                <a:lnTo>
                  <a:pt x="450056" y="535782"/>
                </a:lnTo>
                <a:lnTo>
                  <a:pt x="457200" y="519113"/>
                </a:lnTo>
                <a:lnTo>
                  <a:pt x="481012" y="526257"/>
                </a:lnTo>
                <a:lnTo>
                  <a:pt x="495300" y="576263"/>
                </a:lnTo>
                <a:lnTo>
                  <a:pt x="507206" y="581025"/>
                </a:lnTo>
                <a:lnTo>
                  <a:pt x="526256" y="583407"/>
                </a:lnTo>
                <a:lnTo>
                  <a:pt x="554831" y="583407"/>
                </a:lnTo>
                <a:lnTo>
                  <a:pt x="557212" y="547688"/>
                </a:lnTo>
                <a:lnTo>
                  <a:pt x="545306" y="502444"/>
                </a:lnTo>
                <a:lnTo>
                  <a:pt x="545306" y="476250"/>
                </a:lnTo>
                <a:lnTo>
                  <a:pt x="581025" y="454819"/>
                </a:lnTo>
                <a:lnTo>
                  <a:pt x="604837" y="435769"/>
                </a:lnTo>
                <a:lnTo>
                  <a:pt x="640556" y="414338"/>
                </a:lnTo>
                <a:lnTo>
                  <a:pt x="645319" y="395288"/>
                </a:lnTo>
                <a:lnTo>
                  <a:pt x="633412" y="371475"/>
                </a:lnTo>
                <a:lnTo>
                  <a:pt x="614362" y="369094"/>
                </a:lnTo>
                <a:lnTo>
                  <a:pt x="609600" y="366713"/>
                </a:lnTo>
                <a:lnTo>
                  <a:pt x="597694" y="357188"/>
                </a:lnTo>
                <a:lnTo>
                  <a:pt x="611981" y="345282"/>
                </a:lnTo>
                <a:lnTo>
                  <a:pt x="652462" y="316707"/>
                </a:lnTo>
                <a:lnTo>
                  <a:pt x="678656" y="264319"/>
                </a:lnTo>
                <a:lnTo>
                  <a:pt x="666750" y="242888"/>
                </a:lnTo>
                <a:lnTo>
                  <a:pt x="638175" y="219075"/>
                </a:lnTo>
                <a:lnTo>
                  <a:pt x="642937" y="180975"/>
                </a:lnTo>
                <a:lnTo>
                  <a:pt x="673894" y="171450"/>
                </a:lnTo>
                <a:lnTo>
                  <a:pt x="700087" y="142875"/>
                </a:lnTo>
                <a:lnTo>
                  <a:pt x="700087" y="111919"/>
                </a:lnTo>
                <a:lnTo>
                  <a:pt x="666750" y="107157"/>
                </a:lnTo>
                <a:lnTo>
                  <a:pt x="645319" y="102394"/>
                </a:lnTo>
                <a:lnTo>
                  <a:pt x="645319" y="102394"/>
                </a:lnTo>
                <a:lnTo>
                  <a:pt x="678656" y="69057"/>
                </a:lnTo>
                <a:lnTo>
                  <a:pt x="685800" y="40482"/>
                </a:lnTo>
                <a:lnTo>
                  <a:pt x="678656" y="21432"/>
                </a:lnTo>
                <a:lnTo>
                  <a:pt x="695325" y="2382"/>
                </a:lnTo>
                <a:lnTo>
                  <a:pt x="628650" y="0"/>
                </a:lnTo>
                <a:lnTo>
                  <a:pt x="552450" y="52388"/>
                </a:lnTo>
                <a:lnTo>
                  <a:pt x="538162" y="90488"/>
                </a:lnTo>
                <a:lnTo>
                  <a:pt x="445294" y="126207"/>
                </a:lnTo>
                <a:lnTo>
                  <a:pt x="397669" y="159544"/>
                </a:lnTo>
                <a:lnTo>
                  <a:pt x="376237" y="190500"/>
                </a:lnTo>
                <a:lnTo>
                  <a:pt x="350044" y="140494"/>
                </a:lnTo>
                <a:lnTo>
                  <a:pt x="316706" y="140494"/>
                </a:lnTo>
                <a:lnTo>
                  <a:pt x="304800" y="166688"/>
                </a:lnTo>
                <a:lnTo>
                  <a:pt x="280987" y="230982"/>
                </a:lnTo>
                <a:lnTo>
                  <a:pt x="154781" y="223838"/>
                </a:lnTo>
                <a:lnTo>
                  <a:pt x="140494" y="245269"/>
                </a:lnTo>
                <a:lnTo>
                  <a:pt x="138112" y="280988"/>
                </a:lnTo>
                <a:lnTo>
                  <a:pt x="66675" y="309563"/>
                </a:lnTo>
                <a:lnTo>
                  <a:pt x="54769" y="323850"/>
                </a:lnTo>
                <a:lnTo>
                  <a:pt x="66675" y="381000"/>
                </a:lnTo>
                <a:lnTo>
                  <a:pt x="19050" y="423863"/>
                </a:lnTo>
                <a:lnTo>
                  <a:pt x="26194" y="490538"/>
                </a:lnTo>
                <a:lnTo>
                  <a:pt x="33337" y="554832"/>
                </a:lnTo>
                <a:lnTo>
                  <a:pt x="0" y="614363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7848797" y="5577459"/>
            <a:ext cx="395288" cy="900113"/>
          </a:xfrm>
          <a:custGeom>
            <a:avLst/>
            <a:gdLst>
              <a:gd name="connsiteX0" fmla="*/ 0 w 395287"/>
              <a:gd name="connsiteY0" fmla="*/ 0 h 900113"/>
              <a:gd name="connsiteX1" fmla="*/ 0 w 395287"/>
              <a:gd name="connsiteY1" fmla="*/ 107157 h 900113"/>
              <a:gd name="connsiteX2" fmla="*/ 9525 w 395287"/>
              <a:gd name="connsiteY2" fmla="*/ 135732 h 900113"/>
              <a:gd name="connsiteX3" fmla="*/ 9525 w 395287"/>
              <a:gd name="connsiteY3" fmla="*/ 171450 h 900113"/>
              <a:gd name="connsiteX4" fmla="*/ 54768 w 395287"/>
              <a:gd name="connsiteY4" fmla="*/ 226219 h 900113"/>
              <a:gd name="connsiteX5" fmla="*/ 73818 w 395287"/>
              <a:gd name="connsiteY5" fmla="*/ 247650 h 900113"/>
              <a:gd name="connsiteX6" fmla="*/ 100012 w 395287"/>
              <a:gd name="connsiteY6" fmla="*/ 302419 h 900113"/>
              <a:gd name="connsiteX7" fmla="*/ 97631 w 395287"/>
              <a:gd name="connsiteY7" fmla="*/ 357188 h 900113"/>
              <a:gd name="connsiteX8" fmla="*/ 152400 w 395287"/>
              <a:gd name="connsiteY8" fmla="*/ 423863 h 900113"/>
              <a:gd name="connsiteX9" fmla="*/ 176212 w 395287"/>
              <a:gd name="connsiteY9" fmla="*/ 600075 h 900113"/>
              <a:gd name="connsiteX10" fmla="*/ 185737 w 395287"/>
              <a:gd name="connsiteY10" fmla="*/ 633413 h 900113"/>
              <a:gd name="connsiteX11" fmla="*/ 200025 w 395287"/>
              <a:gd name="connsiteY11" fmla="*/ 726282 h 900113"/>
              <a:gd name="connsiteX12" fmla="*/ 350043 w 395287"/>
              <a:gd name="connsiteY12" fmla="*/ 895350 h 900113"/>
              <a:gd name="connsiteX13" fmla="*/ 361950 w 395287"/>
              <a:gd name="connsiteY13" fmla="*/ 900113 h 900113"/>
              <a:gd name="connsiteX14" fmla="*/ 381000 w 395287"/>
              <a:gd name="connsiteY14" fmla="*/ 838200 h 900113"/>
              <a:gd name="connsiteX15" fmla="*/ 373856 w 395287"/>
              <a:gd name="connsiteY15" fmla="*/ 823913 h 900113"/>
              <a:gd name="connsiteX16" fmla="*/ 369093 w 395287"/>
              <a:gd name="connsiteY16" fmla="*/ 754857 h 900113"/>
              <a:gd name="connsiteX17" fmla="*/ 390525 w 395287"/>
              <a:gd name="connsiteY17" fmla="*/ 731044 h 900113"/>
              <a:gd name="connsiteX18" fmla="*/ 395287 w 395287"/>
              <a:gd name="connsiteY18" fmla="*/ 688182 h 900113"/>
              <a:gd name="connsiteX19" fmla="*/ 366712 w 395287"/>
              <a:gd name="connsiteY19" fmla="*/ 647700 h 900113"/>
              <a:gd name="connsiteX20" fmla="*/ 364331 w 395287"/>
              <a:gd name="connsiteY20" fmla="*/ 604838 h 900113"/>
              <a:gd name="connsiteX21" fmla="*/ 395287 w 395287"/>
              <a:gd name="connsiteY21" fmla="*/ 550069 h 900113"/>
              <a:gd name="connsiteX22" fmla="*/ 395287 w 395287"/>
              <a:gd name="connsiteY22" fmla="*/ 511969 h 900113"/>
              <a:gd name="connsiteX23" fmla="*/ 381000 w 395287"/>
              <a:gd name="connsiteY23" fmla="*/ 476250 h 900113"/>
              <a:gd name="connsiteX24" fmla="*/ 319087 w 395287"/>
              <a:gd name="connsiteY24" fmla="*/ 464344 h 900113"/>
              <a:gd name="connsiteX25" fmla="*/ 292893 w 395287"/>
              <a:gd name="connsiteY25" fmla="*/ 440532 h 900113"/>
              <a:gd name="connsiteX26" fmla="*/ 285750 w 395287"/>
              <a:gd name="connsiteY26" fmla="*/ 414338 h 900113"/>
              <a:gd name="connsiteX27" fmla="*/ 300037 w 395287"/>
              <a:gd name="connsiteY27" fmla="*/ 376238 h 900113"/>
              <a:gd name="connsiteX28" fmla="*/ 295275 w 395287"/>
              <a:gd name="connsiteY28" fmla="*/ 321469 h 900113"/>
              <a:gd name="connsiteX29" fmla="*/ 288131 w 395287"/>
              <a:gd name="connsiteY29" fmla="*/ 288132 h 900113"/>
              <a:gd name="connsiteX30" fmla="*/ 257175 w 395287"/>
              <a:gd name="connsiteY30" fmla="*/ 211932 h 900113"/>
              <a:gd name="connsiteX31" fmla="*/ 180975 w 395287"/>
              <a:gd name="connsiteY31" fmla="*/ 183357 h 900113"/>
              <a:gd name="connsiteX32" fmla="*/ 147637 w 395287"/>
              <a:gd name="connsiteY32" fmla="*/ 142875 h 900113"/>
              <a:gd name="connsiteX33" fmla="*/ 121443 w 395287"/>
              <a:gd name="connsiteY33" fmla="*/ 104775 h 900113"/>
              <a:gd name="connsiteX34" fmla="*/ 45243 w 395287"/>
              <a:gd name="connsiteY34" fmla="*/ 66675 h 900113"/>
              <a:gd name="connsiteX35" fmla="*/ 0 w 395287"/>
              <a:gd name="connsiteY35" fmla="*/ 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5287" h="900113">
                <a:moveTo>
                  <a:pt x="0" y="0"/>
                </a:moveTo>
                <a:lnTo>
                  <a:pt x="0" y="107157"/>
                </a:lnTo>
                <a:lnTo>
                  <a:pt x="9525" y="135732"/>
                </a:lnTo>
                <a:lnTo>
                  <a:pt x="9525" y="171450"/>
                </a:lnTo>
                <a:lnTo>
                  <a:pt x="54768" y="226219"/>
                </a:lnTo>
                <a:lnTo>
                  <a:pt x="73818" y="247650"/>
                </a:lnTo>
                <a:lnTo>
                  <a:pt x="100012" y="302419"/>
                </a:lnTo>
                <a:cubicBezTo>
                  <a:pt x="99218" y="320675"/>
                  <a:pt x="98425" y="338932"/>
                  <a:pt x="97631" y="357188"/>
                </a:cubicBezTo>
                <a:lnTo>
                  <a:pt x="152400" y="423863"/>
                </a:lnTo>
                <a:lnTo>
                  <a:pt x="176212" y="600075"/>
                </a:lnTo>
                <a:lnTo>
                  <a:pt x="185737" y="633413"/>
                </a:lnTo>
                <a:lnTo>
                  <a:pt x="200025" y="726282"/>
                </a:lnTo>
                <a:lnTo>
                  <a:pt x="350043" y="895350"/>
                </a:lnTo>
                <a:lnTo>
                  <a:pt x="361950" y="900113"/>
                </a:lnTo>
                <a:lnTo>
                  <a:pt x="381000" y="838200"/>
                </a:lnTo>
                <a:lnTo>
                  <a:pt x="373856" y="823913"/>
                </a:lnTo>
                <a:lnTo>
                  <a:pt x="369093" y="754857"/>
                </a:lnTo>
                <a:lnTo>
                  <a:pt x="390525" y="731044"/>
                </a:lnTo>
                <a:lnTo>
                  <a:pt x="395287" y="688182"/>
                </a:lnTo>
                <a:lnTo>
                  <a:pt x="366712" y="647700"/>
                </a:lnTo>
                <a:lnTo>
                  <a:pt x="364331" y="604838"/>
                </a:lnTo>
                <a:lnTo>
                  <a:pt x="395287" y="550069"/>
                </a:lnTo>
                <a:lnTo>
                  <a:pt x="395287" y="511969"/>
                </a:lnTo>
                <a:lnTo>
                  <a:pt x="381000" y="476250"/>
                </a:lnTo>
                <a:lnTo>
                  <a:pt x="319087" y="464344"/>
                </a:lnTo>
                <a:lnTo>
                  <a:pt x="292893" y="440532"/>
                </a:lnTo>
                <a:lnTo>
                  <a:pt x="285750" y="414338"/>
                </a:lnTo>
                <a:lnTo>
                  <a:pt x="300037" y="376238"/>
                </a:lnTo>
                <a:lnTo>
                  <a:pt x="295275" y="321469"/>
                </a:lnTo>
                <a:lnTo>
                  <a:pt x="288131" y="288132"/>
                </a:lnTo>
                <a:lnTo>
                  <a:pt x="257175" y="211932"/>
                </a:lnTo>
                <a:lnTo>
                  <a:pt x="180975" y="183357"/>
                </a:lnTo>
                <a:lnTo>
                  <a:pt x="147637" y="142875"/>
                </a:lnTo>
                <a:lnTo>
                  <a:pt x="121443" y="104775"/>
                </a:lnTo>
                <a:lnTo>
                  <a:pt x="45243" y="6667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8134547" y="5448872"/>
            <a:ext cx="708025" cy="1054100"/>
          </a:xfrm>
          <a:custGeom>
            <a:avLst/>
            <a:gdLst>
              <a:gd name="connsiteX0" fmla="*/ 85725 w 707231"/>
              <a:gd name="connsiteY0" fmla="*/ 1033462 h 1033462"/>
              <a:gd name="connsiteX1" fmla="*/ 154781 w 707231"/>
              <a:gd name="connsiteY1" fmla="*/ 1026319 h 1033462"/>
              <a:gd name="connsiteX2" fmla="*/ 200025 w 707231"/>
              <a:gd name="connsiteY2" fmla="*/ 1012031 h 1033462"/>
              <a:gd name="connsiteX3" fmla="*/ 247650 w 707231"/>
              <a:gd name="connsiteY3" fmla="*/ 969169 h 1033462"/>
              <a:gd name="connsiteX4" fmla="*/ 276225 w 707231"/>
              <a:gd name="connsiteY4" fmla="*/ 912019 h 1033462"/>
              <a:gd name="connsiteX5" fmla="*/ 350043 w 707231"/>
              <a:gd name="connsiteY5" fmla="*/ 871537 h 1033462"/>
              <a:gd name="connsiteX6" fmla="*/ 411956 w 707231"/>
              <a:gd name="connsiteY6" fmla="*/ 823912 h 1033462"/>
              <a:gd name="connsiteX7" fmla="*/ 411956 w 707231"/>
              <a:gd name="connsiteY7" fmla="*/ 781050 h 1033462"/>
              <a:gd name="connsiteX8" fmla="*/ 471487 w 707231"/>
              <a:gd name="connsiteY8" fmla="*/ 671512 h 1033462"/>
              <a:gd name="connsiteX9" fmla="*/ 547687 w 707231"/>
              <a:gd name="connsiteY9" fmla="*/ 642937 h 1033462"/>
              <a:gd name="connsiteX10" fmla="*/ 595312 w 707231"/>
              <a:gd name="connsiteY10" fmla="*/ 592931 h 1033462"/>
              <a:gd name="connsiteX11" fmla="*/ 597693 w 707231"/>
              <a:gd name="connsiteY11" fmla="*/ 438150 h 1033462"/>
              <a:gd name="connsiteX12" fmla="*/ 604837 w 707231"/>
              <a:gd name="connsiteY12" fmla="*/ 350044 h 1033462"/>
              <a:gd name="connsiteX13" fmla="*/ 614362 w 707231"/>
              <a:gd name="connsiteY13" fmla="*/ 295275 h 1033462"/>
              <a:gd name="connsiteX14" fmla="*/ 671512 w 707231"/>
              <a:gd name="connsiteY14" fmla="*/ 219075 h 1033462"/>
              <a:gd name="connsiteX15" fmla="*/ 707231 w 707231"/>
              <a:gd name="connsiteY15" fmla="*/ 147637 h 1033462"/>
              <a:gd name="connsiteX16" fmla="*/ 697706 w 707231"/>
              <a:gd name="connsiteY16" fmla="*/ 97631 h 1033462"/>
              <a:gd name="connsiteX17" fmla="*/ 702468 w 707231"/>
              <a:gd name="connsiteY17" fmla="*/ 35719 h 1033462"/>
              <a:gd name="connsiteX18" fmla="*/ 628650 w 707231"/>
              <a:gd name="connsiteY18" fmla="*/ 0 h 1033462"/>
              <a:gd name="connsiteX19" fmla="*/ 600075 w 707231"/>
              <a:gd name="connsiteY19" fmla="*/ 28575 h 1033462"/>
              <a:gd name="connsiteX20" fmla="*/ 597693 w 707231"/>
              <a:gd name="connsiteY20" fmla="*/ 69056 h 1033462"/>
              <a:gd name="connsiteX21" fmla="*/ 583406 w 707231"/>
              <a:gd name="connsiteY21" fmla="*/ 88106 h 1033462"/>
              <a:gd name="connsiteX22" fmla="*/ 523875 w 707231"/>
              <a:gd name="connsiteY22" fmla="*/ 95250 h 1033462"/>
              <a:gd name="connsiteX23" fmla="*/ 509587 w 707231"/>
              <a:gd name="connsiteY23" fmla="*/ 135731 h 1033462"/>
              <a:gd name="connsiteX24" fmla="*/ 478631 w 707231"/>
              <a:gd name="connsiteY24" fmla="*/ 128587 h 1033462"/>
              <a:gd name="connsiteX25" fmla="*/ 466725 w 707231"/>
              <a:gd name="connsiteY25" fmla="*/ 154781 h 1033462"/>
              <a:gd name="connsiteX26" fmla="*/ 431006 w 707231"/>
              <a:gd name="connsiteY26" fmla="*/ 147637 h 1033462"/>
              <a:gd name="connsiteX27" fmla="*/ 376237 w 707231"/>
              <a:gd name="connsiteY27" fmla="*/ 169069 h 1033462"/>
              <a:gd name="connsiteX28" fmla="*/ 319087 w 707231"/>
              <a:gd name="connsiteY28" fmla="*/ 166687 h 1033462"/>
              <a:gd name="connsiteX29" fmla="*/ 307181 w 707231"/>
              <a:gd name="connsiteY29" fmla="*/ 135731 h 1033462"/>
              <a:gd name="connsiteX30" fmla="*/ 273843 w 707231"/>
              <a:gd name="connsiteY30" fmla="*/ 147637 h 1033462"/>
              <a:gd name="connsiteX31" fmla="*/ 178593 w 707231"/>
              <a:gd name="connsiteY31" fmla="*/ 173831 h 1033462"/>
              <a:gd name="connsiteX32" fmla="*/ 188118 w 707231"/>
              <a:gd name="connsiteY32" fmla="*/ 202406 h 1033462"/>
              <a:gd name="connsiteX33" fmla="*/ 195262 w 707231"/>
              <a:gd name="connsiteY33" fmla="*/ 233362 h 1033462"/>
              <a:gd name="connsiteX34" fmla="*/ 142875 w 707231"/>
              <a:gd name="connsiteY34" fmla="*/ 338137 h 1033462"/>
              <a:gd name="connsiteX35" fmla="*/ 57150 w 707231"/>
              <a:gd name="connsiteY35" fmla="*/ 323850 h 1033462"/>
              <a:gd name="connsiteX36" fmla="*/ 11906 w 707231"/>
              <a:gd name="connsiteY36" fmla="*/ 347662 h 1033462"/>
              <a:gd name="connsiteX37" fmla="*/ 0 w 707231"/>
              <a:gd name="connsiteY37" fmla="*/ 400050 h 1033462"/>
              <a:gd name="connsiteX38" fmla="*/ 14287 w 707231"/>
              <a:gd name="connsiteY38" fmla="*/ 476250 h 1033462"/>
              <a:gd name="connsiteX39" fmla="*/ 11906 w 707231"/>
              <a:gd name="connsiteY39" fmla="*/ 519112 h 1033462"/>
              <a:gd name="connsiteX40" fmla="*/ 0 w 707231"/>
              <a:gd name="connsiteY40" fmla="*/ 550069 h 1033462"/>
              <a:gd name="connsiteX41" fmla="*/ 11906 w 707231"/>
              <a:gd name="connsiteY41" fmla="*/ 561975 h 1033462"/>
              <a:gd name="connsiteX42" fmla="*/ 30956 w 707231"/>
              <a:gd name="connsiteY42" fmla="*/ 592931 h 1033462"/>
              <a:gd name="connsiteX43" fmla="*/ 97631 w 707231"/>
              <a:gd name="connsiteY43" fmla="*/ 609600 h 1033462"/>
              <a:gd name="connsiteX44" fmla="*/ 104775 w 707231"/>
              <a:gd name="connsiteY44" fmla="*/ 676275 h 1033462"/>
              <a:gd name="connsiteX45" fmla="*/ 90487 w 707231"/>
              <a:gd name="connsiteY45" fmla="*/ 728662 h 1033462"/>
              <a:gd name="connsiteX46" fmla="*/ 80962 w 707231"/>
              <a:gd name="connsiteY46" fmla="*/ 747712 h 1033462"/>
              <a:gd name="connsiteX47" fmla="*/ 80962 w 707231"/>
              <a:gd name="connsiteY47" fmla="*/ 781050 h 1033462"/>
              <a:gd name="connsiteX48" fmla="*/ 109537 w 707231"/>
              <a:gd name="connsiteY48" fmla="*/ 819150 h 1033462"/>
              <a:gd name="connsiteX49" fmla="*/ 102393 w 707231"/>
              <a:gd name="connsiteY49" fmla="*/ 869156 h 1033462"/>
              <a:gd name="connsiteX50" fmla="*/ 83343 w 707231"/>
              <a:gd name="connsiteY50" fmla="*/ 890587 h 1033462"/>
              <a:gd name="connsiteX51" fmla="*/ 85725 w 707231"/>
              <a:gd name="connsiteY51" fmla="*/ 954881 h 1033462"/>
              <a:gd name="connsiteX52" fmla="*/ 92868 w 707231"/>
              <a:gd name="connsiteY52" fmla="*/ 966787 h 1033462"/>
              <a:gd name="connsiteX53" fmla="*/ 85725 w 707231"/>
              <a:gd name="connsiteY53" fmla="*/ 1033462 h 1033462"/>
              <a:gd name="connsiteX0" fmla="*/ 71437 w 707231"/>
              <a:gd name="connsiteY0" fmla="*/ 1031081 h 1031081"/>
              <a:gd name="connsiteX1" fmla="*/ 154781 w 707231"/>
              <a:gd name="connsiteY1" fmla="*/ 1026319 h 1031081"/>
              <a:gd name="connsiteX2" fmla="*/ 200025 w 707231"/>
              <a:gd name="connsiteY2" fmla="*/ 1012031 h 1031081"/>
              <a:gd name="connsiteX3" fmla="*/ 247650 w 707231"/>
              <a:gd name="connsiteY3" fmla="*/ 969169 h 1031081"/>
              <a:gd name="connsiteX4" fmla="*/ 276225 w 707231"/>
              <a:gd name="connsiteY4" fmla="*/ 912019 h 1031081"/>
              <a:gd name="connsiteX5" fmla="*/ 350043 w 707231"/>
              <a:gd name="connsiteY5" fmla="*/ 871537 h 1031081"/>
              <a:gd name="connsiteX6" fmla="*/ 411956 w 707231"/>
              <a:gd name="connsiteY6" fmla="*/ 823912 h 1031081"/>
              <a:gd name="connsiteX7" fmla="*/ 411956 w 707231"/>
              <a:gd name="connsiteY7" fmla="*/ 781050 h 1031081"/>
              <a:gd name="connsiteX8" fmla="*/ 471487 w 707231"/>
              <a:gd name="connsiteY8" fmla="*/ 671512 h 1031081"/>
              <a:gd name="connsiteX9" fmla="*/ 547687 w 707231"/>
              <a:gd name="connsiteY9" fmla="*/ 642937 h 1031081"/>
              <a:gd name="connsiteX10" fmla="*/ 595312 w 707231"/>
              <a:gd name="connsiteY10" fmla="*/ 592931 h 1031081"/>
              <a:gd name="connsiteX11" fmla="*/ 597693 w 707231"/>
              <a:gd name="connsiteY11" fmla="*/ 438150 h 1031081"/>
              <a:gd name="connsiteX12" fmla="*/ 604837 w 707231"/>
              <a:gd name="connsiteY12" fmla="*/ 350044 h 1031081"/>
              <a:gd name="connsiteX13" fmla="*/ 614362 w 707231"/>
              <a:gd name="connsiteY13" fmla="*/ 295275 h 1031081"/>
              <a:gd name="connsiteX14" fmla="*/ 671512 w 707231"/>
              <a:gd name="connsiteY14" fmla="*/ 219075 h 1031081"/>
              <a:gd name="connsiteX15" fmla="*/ 707231 w 707231"/>
              <a:gd name="connsiteY15" fmla="*/ 147637 h 1031081"/>
              <a:gd name="connsiteX16" fmla="*/ 697706 w 707231"/>
              <a:gd name="connsiteY16" fmla="*/ 97631 h 1031081"/>
              <a:gd name="connsiteX17" fmla="*/ 702468 w 707231"/>
              <a:gd name="connsiteY17" fmla="*/ 35719 h 1031081"/>
              <a:gd name="connsiteX18" fmla="*/ 628650 w 707231"/>
              <a:gd name="connsiteY18" fmla="*/ 0 h 1031081"/>
              <a:gd name="connsiteX19" fmla="*/ 600075 w 707231"/>
              <a:gd name="connsiteY19" fmla="*/ 28575 h 1031081"/>
              <a:gd name="connsiteX20" fmla="*/ 597693 w 707231"/>
              <a:gd name="connsiteY20" fmla="*/ 69056 h 1031081"/>
              <a:gd name="connsiteX21" fmla="*/ 583406 w 707231"/>
              <a:gd name="connsiteY21" fmla="*/ 88106 h 1031081"/>
              <a:gd name="connsiteX22" fmla="*/ 523875 w 707231"/>
              <a:gd name="connsiteY22" fmla="*/ 95250 h 1031081"/>
              <a:gd name="connsiteX23" fmla="*/ 509587 w 707231"/>
              <a:gd name="connsiteY23" fmla="*/ 135731 h 1031081"/>
              <a:gd name="connsiteX24" fmla="*/ 478631 w 707231"/>
              <a:gd name="connsiteY24" fmla="*/ 128587 h 1031081"/>
              <a:gd name="connsiteX25" fmla="*/ 466725 w 707231"/>
              <a:gd name="connsiteY25" fmla="*/ 154781 h 1031081"/>
              <a:gd name="connsiteX26" fmla="*/ 431006 w 707231"/>
              <a:gd name="connsiteY26" fmla="*/ 147637 h 1031081"/>
              <a:gd name="connsiteX27" fmla="*/ 376237 w 707231"/>
              <a:gd name="connsiteY27" fmla="*/ 169069 h 1031081"/>
              <a:gd name="connsiteX28" fmla="*/ 319087 w 707231"/>
              <a:gd name="connsiteY28" fmla="*/ 166687 h 1031081"/>
              <a:gd name="connsiteX29" fmla="*/ 307181 w 707231"/>
              <a:gd name="connsiteY29" fmla="*/ 135731 h 1031081"/>
              <a:gd name="connsiteX30" fmla="*/ 273843 w 707231"/>
              <a:gd name="connsiteY30" fmla="*/ 147637 h 1031081"/>
              <a:gd name="connsiteX31" fmla="*/ 178593 w 707231"/>
              <a:gd name="connsiteY31" fmla="*/ 173831 h 1031081"/>
              <a:gd name="connsiteX32" fmla="*/ 188118 w 707231"/>
              <a:gd name="connsiteY32" fmla="*/ 202406 h 1031081"/>
              <a:gd name="connsiteX33" fmla="*/ 195262 w 707231"/>
              <a:gd name="connsiteY33" fmla="*/ 233362 h 1031081"/>
              <a:gd name="connsiteX34" fmla="*/ 142875 w 707231"/>
              <a:gd name="connsiteY34" fmla="*/ 338137 h 1031081"/>
              <a:gd name="connsiteX35" fmla="*/ 57150 w 707231"/>
              <a:gd name="connsiteY35" fmla="*/ 323850 h 1031081"/>
              <a:gd name="connsiteX36" fmla="*/ 11906 w 707231"/>
              <a:gd name="connsiteY36" fmla="*/ 347662 h 1031081"/>
              <a:gd name="connsiteX37" fmla="*/ 0 w 707231"/>
              <a:gd name="connsiteY37" fmla="*/ 400050 h 1031081"/>
              <a:gd name="connsiteX38" fmla="*/ 14287 w 707231"/>
              <a:gd name="connsiteY38" fmla="*/ 476250 h 1031081"/>
              <a:gd name="connsiteX39" fmla="*/ 11906 w 707231"/>
              <a:gd name="connsiteY39" fmla="*/ 519112 h 1031081"/>
              <a:gd name="connsiteX40" fmla="*/ 0 w 707231"/>
              <a:gd name="connsiteY40" fmla="*/ 550069 h 1031081"/>
              <a:gd name="connsiteX41" fmla="*/ 11906 w 707231"/>
              <a:gd name="connsiteY41" fmla="*/ 561975 h 1031081"/>
              <a:gd name="connsiteX42" fmla="*/ 30956 w 707231"/>
              <a:gd name="connsiteY42" fmla="*/ 592931 h 1031081"/>
              <a:gd name="connsiteX43" fmla="*/ 97631 w 707231"/>
              <a:gd name="connsiteY43" fmla="*/ 609600 h 1031081"/>
              <a:gd name="connsiteX44" fmla="*/ 104775 w 707231"/>
              <a:gd name="connsiteY44" fmla="*/ 676275 h 1031081"/>
              <a:gd name="connsiteX45" fmla="*/ 90487 w 707231"/>
              <a:gd name="connsiteY45" fmla="*/ 728662 h 1031081"/>
              <a:gd name="connsiteX46" fmla="*/ 80962 w 707231"/>
              <a:gd name="connsiteY46" fmla="*/ 747712 h 1031081"/>
              <a:gd name="connsiteX47" fmla="*/ 80962 w 707231"/>
              <a:gd name="connsiteY47" fmla="*/ 781050 h 1031081"/>
              <a:gd name="connsiteX48" fmla="*/ 109537 w 707231"/>
              <a:gd name="connsiteY48" fmla="*/ 819150 h 1031081"/>
              <a:gd name="connsiteX49" fmla="*/ 102393 w 707231"/>
              <a:gd name="connsiteY49" fmla="*/ 869156 h 1031081"/>
              <a:gd name="connsiteX50" fmla="*/ 83343 w 707231"/>
              <a:gd name="connsiteY50" fmla="*/ 890587 h 1031081"/>
              <a:gd name="connsiteX51" fmla="*/ 85725 w 707231"/>
              <a:gd name="connsiteY51" fmla="*/ 954881 h 1031081"/>
              <a:gd name="connsiteX52" fmla="*/ 92868 w 707231"/>
              <a:gd name="connsiteY52" fmla="*/ 966787 h 1031081"/>
              <a:gd name="connsiteX53" fmla="*/ 71437 w 707231"/>
              <a:gd name="connsiteY53" fmla="*/ 1031081 h 1031081"/>
              <a:gd name="connsiteX0" fmla="*/ 71437 w 707231"/>
              <a:gd name="connsiteY0" fmla="*/ 1031081 h 1031082"/>
              <a:gd name="connsiteX1" fmla="*/ 119062 w 707231"/>
              <a:gd name="connsiteY1" fmla="*/ 1031082 h 1031082"/>
              <a:gd name="connsiteX2" fmla="*/ 154781 w 707231"/>
              <a:gd name="connsiteY2" fmla="*/ 1026319 h 1031082"/>
              <a:gd name="connsiteX3" fmla="*/ 200025 w 707231"/>
              <a:gd name="connsiteY3" fmla="*/ 1012031 h 1031082"/>
              <a:gd name="connsiteX4" fmla="*/ 247650 w 707231"/>
              <a:gd name="connsiteY4" fmla="*/ 969169 h 1031082"/>
              <a:gd name="connsiteX5" fmla="*/ 276225 w 707231"/>
              <a:gd name="connsiteY5" fmla="*/ 912019 h 1031082"/>
              <a:gd name="connsiteX6" fmla="*/ 350043 w 707231"/>
              <a:gd name="connsiteY6" fmla="*/ 871537 h 1031082"/>
              <a:gd name="connsiteX7" fmla="*/ 411956 w 707231"/>
              <a:gd name="connsiteY7" fmla="*/ 823912 h 1031082"/>
              <a:gd name="connsiteX8" fmla="*/ 411956 w 707231"/>
              <a:gd name="connsiteY8" fmla="*/ 781050 h 1031082"/>
              <a:gd name="connsiteX9" fmla="*/ 471487 w 707231"/>
              <a:gd name="connsiteY9" fmla="*/ 671512 h 1031082"/>
              <a:gd name="connsiteX10" fmla="*/ 547687 w 707231"/>
              <a:gd name="connsiteY10" fmla="*/ 642937 h 1031082"/>
              <a:gd name="connsiteX11" fmla="*/ 595312 w 707231"/>
              <a:gd name="connsiteY11" fmla="*/ 592931 h 1031082"/>
              <a:gd name="connsiteX12" fmla="*/ 597693 w 707231"/>
              <a:gd name="connsiteY12" fmla="*/ 438150 h 1031082"/>
              <a:gd name="connsiteX13" fmla="*/ 604837 w 707231"/>
              <a:gd name="connsiteY13" fmla="*/ 350044 h 1031082"/>
              <a:gd name="connsiteX14" fmla="*/ 614362 w 707231"/>
              <a:gd name="connsiteY14" fmla="*/ 295275 h 1031082"/>
              <a:gd name="connsiteX15" fmla="*/ 671512 w 707231"/>
              <a:gd name="connsiteY15" fmla="*/ 219075 h 1031082"/>
              <a:gd name="connsiteX16" fmla="*/ 707231 w 707231"/>
              <a:gd name="connsiteY16" fmla="*/ 147637 h 1031082"/>
              <a:gd name="connsiteX17" fmla="*/ 697706 w 707231"/>
              <a:gd name="connsiteY17" fmla="*/ 97631 h 1031082"/>
              <a:gd name="connsiteX18" fmla="*/ 702468 w 707231"/>
              <a:gd name="connsiteY18" fmla="*/ 35719 h 1031082"/>
              <a:gd name="connsiteX19" fmla="*/ 628650 w 707231"/>
              <a:gd name="connsiteY19" fmla="*/ 0 h 1031082"/>
              <a:gd name="connsiteX20" fmla="*/ 600075 w 707231"/>
              <a:gd name="connsiteY20" fmla="*/ 28575 h 1031082"/>
              <a:gd name="connsiteX21" fmla="*/ 597693 w 707231"/>
              <a:gd name="connsiteY21" fmla="*/ 69056 h 1031082"/>
              <a:gd name="connsiteX22" fmla="*/ 583406 w 707231"/>
              <a:gd name="connsiteY22" fmla="*/ 88106 h 1031082"/>
              <a:gd name="connsiteX23" fmla="*/ 523875 w 707231"/>
              <a:gd name="connsiteY23" fmla="*/ 95250 h 1031082"/>
              <a:gd name="connsiteX24" fmla="*/ 509587 w 707231"/>
              <a:gd name="connsiteY24" fmla="*/ 135731 h 1031082"/>
              <a:gd name="connsiteX25" fmla="*/ 478631 w 707231"/>
              <a:gd name="connsiteY25" fmla="*/ 128587 h 1031082"/>
              <a:gd name="connsiteX26" fmla="*/ 466725 w 707231"/>
              <a:gd name="connsiteY26" fmla="*/ 154781 h 1031082"/>
              <a:gd name="connsiteX27" fmla="*/ 431006 w 707231"/>
              <a:gd name="connsiteY27" fmla="*/ 147637 h 1031082"/>
              <a:gd name="connsiteX28" fmla="*/ 376237 w 707231"/>
              <a:gd name="connsiteY28" fmla="*/ 169069 h 1031082"/>
              <a:gd name="connsiteX29" fmla="*/ 319087 w 707231"/>
              <a:gd name="connsiteY29" fmla="*/ 166687 h 1031082"/>
              <a:gd name="connsiteX30" fmla="*/ 307181 w 707231"/>
              <a:gd name="connsiteY30" fmla="*/ 135731 h 1031082"/>
              <a:gd name="connsiteX31" fmla="*/ 273843 w 707231"/>
              <a:gd name="connsiteY31" fmla="*/ 147637 h 1031082"/>
              <a:gd name="connsiteX32" fmla="*/ 178593 w 707231"/>
              <a:gd name="connsiteY32" fmla="*/ 173831 h 1031082"/>
              <a:gd name="connsiteX33" fmla="*/ 188118 w 707231"/>
              <a:gd name="connsiteY33" fmla="*/ 202406 h 1031082"/>
              <a:gd name="connsiteX34" fmla="*/ 195262 w 707231"/>
              <a:gd name="connsiteY34" fmla="*/ 233362 h 1031082"/>
              <a:gd name="connsiteX35" fmla="*/ 142875 w 707231"/>
              <a:gd name="connsiteY35" fmla="*/ 338137 h 1031082"/>
              <a:gd name="connsiteX36" fmla="*/ 57150 w 707231"/>
              <a:gd name="connsiteY36" fmla="*/ 323850 h 1031082"/>
              <a:gd name="connsiteX37" fmla="*/ 11906 w 707231"/>
              <a:gd name="connsiteY37" fmla="*/ 347662 h 1031082"/>
              <a:gd name="connsiteX38" fmla="*/ 0 w 707231"/>
              <a:gd name="connsiteY38" fmla="*/ 400050 h 1031082"/>
              <a:gd name="connsiteX39" fmla="*/ 14287 w 707231"/>
              <a:gd name="connsiteY39" fmla="*/ 476250 h 1031082"/>
              <a:gd name="connsiteX40" fmla="*/ 11906 w 707231"/>
              <a:gd name="connsiteY40" fmla="*/ 519112 h 1031082"/>
              <a:gd name="connsiteX41" fmla="*/ 0 w 707231"/>
              <a:gd name="connsiteY41" fmla="*/ 550069 h 1031082"/>
              <a:gd name="connsiteX42" fmla="*/ 11906 w 707231"/>
              <a:gd name="connsiteY42" fmla="*/ 561975 h 1031082"/>
              <a:gd name="connsiteX43" fmla="*/ 30956 w 707231"/>
              <a:gd name="connsiteY43" fmla="*/ 592931 h 1031082"/>
              <a:gd name="connsiteX44" fmla="*/ 97631 w 707231"/>
              <a:gd name="connsiteY44" fmla="*/ 609600 h 1031082"/>
              <a:gd name="connsiteX45" fmla="*/ 104775 w 707231"/>
              <a:gd name="connsiteY45" fmla="*/ 676275 h 1031082"/>
              <a:gd name="connsiteX46" fmla="*/ 90487 w 707231"/>
              <a:gd name="connsiteY46" fmla="*/ 728662 h 1031082"/>
              <a:gd name="connsiteX47" fmla="*/ 80962 w 707231"/>
              <a:gd name="connsiteY47" fmla="*/ 747712 h 1031082"/>
              <a:gd name="connsiteX48" fmla="*/ 80962 w 707231"/>
              <a:gd name="connsiteY48" fmla="*/ 781050 h 1031082"/>
              <a:gd name="connsiteX49" fmla="*/ 109537 w 707231"/>
              <a:gd name="connsiteY49" fmla="*/ 819150 h 1031082"/>
              <a:gd name="connsiteX50" fmla="*/ 102393 w 707231"/>
              <a:gd name="connsiteY50" fmla="*/ 869156 h 1031082"/>
              <a:gd name="connsiteX51" fmla="*/ 83343 w 707231"/>
              <a:gd name="connsiteY51" fmla="*/ 890587 h 1031082"/>
              <a:gd name="connsiteX52" fmla="*/ 85725 w 707231"/>
              <a:gd name="connsiteY52" fmla="*/ 954881 h 1031082"/>
              <a:gd name="connsiteX53" fmla="*/ 92868 w 707231"/>
              <a:gd name="connsiteY53" fmla="*/ 966787 h 1031082"/>
              <a:gd name="connsiteX54" fmla="*/ 71437 w 707231"/>
              <a:gd name="connsiteY54" fmla="*/ 1031081 h 1031082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54781 w 707231"/>
              <a:gd name="connsiteY2" fmla="*/ 1026319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64306 w 707231"/>
              <a:gd name="connsiteY2" fmla="*/ 1033462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4894"/>
              <a:gd name="connsiteX1" fmla="*/ 102393 w 707231"/>
              <a:gd name="connsiteY1" fmla="*/ 1054894 h 1054894"/>
              <a:gd name="connsiteX2" fmla="*/ 164306 w 707231"/>
              <a:gd name="connsiteY2" fmla="*/ 1033462 h 1054894"/>
              <a:gd name="connsiteX3" fmla="*/ 200025 w 707231"/>
              <a:gd name="connsiteY3" fmla="*/ 1012031 h 1054894"/>
              <a:gd name="connsiteX4" fmla="*/ 247650 w 707231"/>
              <a:gd name="connsiteY4" fmla="*/ 969169 h 1054894"/>
              <a:gd name="connsiteX5" fmla="*/ 276225 w 707231"/>
              <a:gd name="connsiteY5" fmla="*/ 912019 h 1054894"/>
              <a:gd name="connsiteX6" fmla="*/ 350043 w 707231"/>
              <a:gd name="connsiteY6" fmla="*/ 871537 h 1054894"/>
              <a:gd name="connsiteX7" fmla="*/ 411956 w 707231"/>
              <a:gd name="connsiteY7" fmla="*/ 823912 h 1054894"/>
              <a:gd name="connsiteX8" fmla="*/ 411956 w 707231"/>
              <a:gd name="connsiteY8" fmla="*/ 781050 h 1054894"/>
              <a:gd name="connsiteX9" fmla="*/ 471487 w 707231"/>
              <a:gd name="connsiteY9" fmla="*/ 671512 h 1054894"/>
              <a:gd name="connsiteX10" fmla="*/ 547687 w 707231"/>
              <a:gd name="connsiteY10" fmla="*/ 642937 h 1054894"/>
              <a:gd name="connsiteX11" fmla="*/ 595312 w 707231"/>
              <a:gd name="connsiteY11" fmla="*/ 592931 h 1054894"/>
              <a:gd name="connsiteX12" fmla="*/ 597693 w 707231"/>
              <a:gd name="connsiteY12" fmla="*/ 438150 h 1054894"/>
              <a:gd name="connsiteX13" fmla="*/ 604837 w 707231"/>
              <a:gd name="connsiteY13" fmla="*/ 350044 h 1054894"/>
              <a:gd name="connsiteX14" fmla="*/ 614362 w 707231"/>
              <a:gd name="connsiteY14" fmla="*/ 295275 h 1054894"/>
              <a:gd name="connsiteX15" fmla="*/ 671512 w 707231"/>
              <a:gd name="connsiteY15" fmla="*/ 219075 h 1054894"/>
              <a:gd name="connsiteX16" fmla="*/ 707231 w 707231"/>
              <a:gd name="connsiteY16" fmla="*/ 147637 h 1054894"/>
              <a:gd name="connsiteX17" fmla="*/ 697706 w 707231"/>
              <a:gd name="connsiteY17" fmla="*/ 97631 h 1054894"/>
              <a:gd name="connsiteX18" fmla="*/ 702468 w 707231"/>
              <a:gd name="connsiteY18" fmla="*/ 35719 h 1054894"/>
              <a:gd name="connsiteX19" fmla="*/ 628650 w 707231"/>
              <a:gd name="connsiteY19" fmla="*/ 0 h 1054894"/>
              <a:gd name="connsiteX20" fmla="*/ 600075 w 707231"/>
              <a:gd name="connsiteY20" fmla="*/ 28575 h 1054894"/>
              <a:gd name="connsiteX21" fmla="*/ 597693 w 707231"/>
              <a:gd name="connsiteY21" fmla="*/ 69056 h 1054894"/>
              <a:gd name="connsiteX22" fmla="*/ 583406 w 707231"/>
              <a:gd name="connsiteY22" fmla="*/ 88106 h 1054894"/>
              <a:gd name="connsiteX23" fmla="*/ 523875 w 707231"/>
              <a:gd name="connsiteY23" fmla="*/ 95250 h 1054894"/>
              <a:gd name="connsiteX24" fmla="*/ 509587 w 707231"/>
              <a:gd name="connsiteY24" fmla="*/ 135731 h 1054894"/>
              <a:gd name="connsiteX25" fmla="*/ 478631 w 707231"/>
              <a:gd name="connsiteY25" fmla="*/ 128587 h 1054894"/>
              <a:gd name="connsiteX26" fmla="*/ 466725 w 707231"/>
              <a:gd name="connsiteY26" fmla="*/ 154781 h 1054894"/>
              <a:gd name="connsiteX27" fmla="*/ 431006 w 707231"/>
              <a:gd name="connsiteY27" fmla="*/ 147637 h 1054894"/>
              <a:gd name="connsiteX28" fmla="*/ 376237 w 707231"/>
              <a:gd name="connsiteY28" fmla="*/ 169069 h 1054894"/>
              <a:gd name="connsiteX29" fmla="*/ 319087 w 707231"/>
              <a:gd name="connsiteY29" fmla="*/ 166687 h 1054894"/>
              <a:gd name="connsiteX30" fmla="*/ 307181 w 707231"/>
              <a:gd name="connsiteY30" fmla="*/ 135731 h 1054894"/>
              <a:gd name="connsiteX31" fmla="*/ 273843 w 707231"/>
              <a:gd name="connsiteY31" fmla="*/ 147637 h 1054894"/>
              <a:gd name="connsiteX32" fmla="*/ 178593 w 707231"/>
              <a:gd name="connsiteY32" fmla="*/ 173831 h 1054894"/>
              <a:gd name="connsiteX33" fmla="*/ 188118 w 707231"/>
              <a:gd name="connsiteY33" fmla="*/ 202406 h 1054894"/>
              <a:gd name="connsiteX34" fmla="*/ 195262 w 707231"/>
              <a:gd name="connsiteY34" fmla="*/ 233362 h 1054894"/>
              <a:gd name="connsiteX35" fmla="*/ 142875 w 707231"/>
              <a:gd name="connsiteY35" fmla="*/ 338137 h 1054894"/>
              <a:gd name="connsiteX36" fmla="*/ 57150 w 707231"/>
              <a:gd name="connsiteY36" fmla="*/ 323850 h 1054894"/>
              <a:gd name="connsiteX37" fmla="*/ 11906 w 707231"/>
              <a:gd name="connsiteY37" fmla="*/ 347662 h 1054894"/>
              <a:gd name="connsiteX38" fmla="*/ 0 w 707231"/>
              <a:gd name="connsiteY38" fmla="*/ 400050 h 1054894"/>
              <a:gd name="connsiteX39" fmla="*/ 14287 w 707231"/>
              <a:gd name="connsiteY39" fmla="*/ 476250 h 1054894"/>
              <a:gd name="connsiteX40" fmla="*/ 11906 w 707231"/>
              <a:gd name="connsiteY40" fmla="*/ 519112 h 1054894"/>
              <a:gd name="connsiteX41" fmla="*/ 0 w 707231"/>
              <a:gd name="connsiteY41" fmla="*/ 550069 h 1054894"/>
              <a:gd name="connsiteX42" fmla="*/ 11906 w 707231"/>
              <a:gd name="connsiteY42" fmla="*/ 561975 h 1054894"/>
              <a:gd name="connsiteX43" fmla="*/ 30956 w 707231"/>
              <a:gd name="connsiteY43" fmla="*/ 592931 h 1054894"/>
              <a:gd name="connsiteX44" fmla="*/ 97631 w 707231"/>
              <a:gd name="connsiteY44" fmla="*/ 609600 h 1054894"/>
              <a:gd name="connsiteX45" fmla="*/ 104775 w 707231"/>
              <a:gd name="connsiteY45" fmla="*/ 676275 h 1054894"/>
              <a:gd name="connsiteX46" fmla="*/ 90487 w 707231"/>
              <a:gd name="connsiteY46" fmla="*/ 728662 h 1054894"/>
              <a:gd name="connsiteX47" fmla="*/ 80962 w 707231"/>
              <a:gd name="connsiteY47" fmla="*/ 747712 h 1054894"/>
              <a:gd name="connsiteX48" fmla="*/ 80962 w 707231"/>
              <a:gd name="connsiteY48" fmla="*/ 781050 h 1054894"/>
              <a:gd name="connsiteX49" fmla="*/ 109537 w 707231"/>
              <a:gd name="connsiteY49" fmla="*/ 819150 h 1054894"/>
              <a:gd name="connsiteX50" fmla="*/ 102393 w 707231"/>
              <a:gd name="connsiteY50" fmla="*/ 869156 h 1054894"/>
              <a:gd name="connsiteX51" fmla="*/ 83343 w 707231"/>
              <a:gd name="connsiteY51" fmla="*/ 890587 h 1054894"/>
              <a:gd name="connsiteX52" fmla="*/ 85725 w 707231"/>
              <a:gd name="connsiteY52" fmla="*/ 954881 h 1054894"/>
              <a:gd name="connsiteX53" fmla="*/ 92868 w 707231"/>
              <a:gd name="connsiteY53" fmla="*/ 966787 h 1054894"/>
              <a:gd name="connsiteX54" fmla="*/ 71437 w 707231"/>
              <a:gd name="connsiteY54" fmla="*/ 1031081 h 1054894"/>
              <a:gd name="connsiteX0" fmla="*/ 71437 w 707231"/>
              <a:gd name="connsiteY0" fmla="*/ 1031081 h 1055124"/>
              <a:gd name="connsiteX1" fmla="*/ 102393 w 707231"/>
              <a:gd name="connsiteY1" fmla="*/ 1054894 h 1055124"/>
              <a:gd name="connsiteX2" fmla="*/ 164306 w 707231"/>
              <a:gd name="connsiteY2" fmla="*/ 1033462 h 1055124"/>
              <a:gd name="connsiteX3" fmla="*/ 200025 w 707231"/>
              <a:gd name="connsiteY3" fmla="*/ 1012031 h 1055124"/>
              <a:gd name="connsiteX4" fmla="*/ 247650 w 707231"/>
              <a:gd name="connsiteY4" fmla="*/ 969169 h 1055124"/>
              <a:gd name="connsiteX5" fmla="*/ 276225 w 707231"/>
              <a:gd name="connsiteY5" fmla="*/ 912019 h 1055124"/>
              <a:gd name="connsiteX6" fmla="*/ 350043 w 707231"/>
              <a:gd name="connsiteY6" fmla="*/ 871537 h 1055124"/>
              <a:gd name="connsiteX7" fmla="*/ 411956 w 707231"/>
              <a:gd name="connsiteY7" fmla="*/ 823912 h 1055124"/>
              <a:gd name="connsiteX8" fmla="*/ 411956 w 707231"/>
              <a:gd name="connsiteY8" fmla="*/ 781050 h 1055124"/>
              <a:gd name="connsiteX9" fmla="*/ 471487 w 707231"/>
              <a:gd name="connsiteY9" fmla="*/ 671512 h 1055124"/>
              <a:gd name="connsiteX10" fmla="*/ 547687 w 707231"/>
              <a:gd name="connsiteY10" fmla="*/ 642937 h 1055124"/>
              <a:gd name="connsiteX11" fmla="*/ 595312 w 707231"/>
              <a:gd name="connsiteY11" fmla="*/ 592931 h 1055124"/>
              <a:gd name="connsiteX12" fmla="*/ 597693 w 707231"/>
              <a:gd name="connsiteY12" fmla="*/ 438150 h 1055124"/>
              <a:gd name="connsiteX13" fmla="*/ 604837 w 707231"/>
              <a:gd name="connsiteY13" fmla="*/ 350044 h 1055124"/>
              <a:gd name="connsiteX14" fmla="*/ 614362 w 707231"/>
              <a:gd name="connsiteY14" fmla="*/ 295275 h 1055124"/>
              <a:gd name="connsiteX15" fmla="*/ 671512 w 707231"/>
              <a:gd name="connsiteY15" fmla="*/ 219075 h 1055124"/>
              <a:gd name="connsiteX16" fmla="*/ 707231 w 707231"/>
              <a:gd name="connsiteY16" fmla="*/ 147637 h 1055124"/>
              <a:gd name="connsiteX17" fmla="*/ 697706 w 707231"/>
              <a:gd name="connsiteY17" fmla="*/ 97631 h 1055124"/>
              <a:gd name="connsiteX18" fmla="*/ 702468 w 707231"/>
              <a:gd name="connsiteY18" fmla="*/ 35719 h 1055124"/>
              <a:gd name="connsiteX19" fmla="*/ 628650 w 707231"/>
              <a:gd name="connsiteY19" fmla="*/ 0 h 1055124"/>
              <a:gd name="connsiteX20" fmla="*/ 600075 w 707231"/>
              <a:gd name="connsiteY20" fmla="*/ 28575 h 1055124"/>
              <a:gd name="connsiteX21" fmla="*/ 597693 w 707231"/>
              <a:gd name="connsiteY21" fmla="*/ 69056 h 1055124"/>
              <a:gd name="connsiteX22" fmla="*/ 583406 w 707231"/>
              <a:gd name="connsiteY22" fmla="*/ 88106 h 1055124"/>
              <a:gd name="connsiteX23" fmla="*/ 523875 w 707231"/>
              <a:gd name="connsiteY23" fmla="*/ 95250 h 1055124"/>
              <a:gd name="connsiteX24" fmla="*/ 509587 w 707231"/>
              <a:gd name="connsiteY24" fmla="*/ 135731 h 1055124"/>
              <a:gd name="connsiteX25" fmla="*/ 478631 w 707231"/>
              <a:gd name="connsiteY25" fmla="*/ 128587 h 1055124"/>
              <a:gd name="connsiteX26" fmla="*/ 466725 w 707231"/>
              <a:gd name="connsiteY26" fmla="*/ 154781 h 1055124"/>
              <a:gd name="connsiteX27" fmla="*/ 431006 w 707231"/>
              <a:gd name="connsiteY27" fmla="*/ 147637 h 1055124"/>
              <a:gd name="connsiteX28" fmla="*/ 376237 w 707231"/>
              <a:gd name="connsiteY28" fmla="*/ 169069 h 1055124"/>
              <a:gd name="connsiteX29" fmla="*/ 319087 w 707231"/>
              <a:gd name="connsiteY29" fmla="*/ 166687 h 1055124"/>
              <a:gd name="connsiteX30" fmla="*/ 307181 w 707231"/>
              <a:gd name="connsiteY30" fmla="*/ 135731 h 1055124"/>
              <a:gd name="connsiteX31" fmla="*/ 273843 w 707231"/>
              <a:gd name="connsiteY31" fmla="*/ 147637 h 1055124"/>
              <a:gd name="connsiteX32" fmla="*/ 178593 w 707231"/>
              <a:gd name="connsiteY32" fmla="*/ 173831 h 1055124"/>
              <a:gd name="connsiteX33" fmla="*/ 188118 w 707231"/>
              <a:gd name="connsiteY33" fmla="*/ 202406 h 1055124"/>
              <a:gd name="connsiteX34" fmla="*/ 195262 w 707231"/>
              <a:gd name="connsiteY34" fmla="*/ 233362 h 1055124"/>
              <a:gd name="connsiteX35" fmla="*/ 142875 w 707231"/>
              <a:gd name="connsiteY35" fmla="*/ 338137 h 1055124"/>
              <a:gd name="connsiteX36" fmla="*/ 57150 w 707231"/>
              <a:gd name="connsiteY36" fmla="*/ 323850 h 1055124"/>
              <a:gd name="connsiteX37" fmla="*/ 11906 w 707231"/>
              <a:gd name="connsiteY37" fmla="*/ 347662 h 1055124"/>
              <a:gd name="connsiteX38" fmla="*/ 0 w 707231"/>
              <a:gd name="connsiteY38" fmla="*/ 400050 h 1055124"/>
              <a:gd name="connsiteX39" fmla="*/ 14287 w 707231"/>
              <a:gd name="connsiteY39" fmla="*/ 476250 h 1055124"/>
              <a:gd name="connsiteX40" fmla="*/ 11906 w 707231"/>
              <a:gd name="connsiteY40" fmla="*/ 519112 h 1055124"/>
              <a:gd name="connsiteX41" fmla="*/ 0 w 707231"/>
              <a:gd name="connsiteY41" fmla="*/ 550069 h 1055124"/>
              <a:gd name="connsiteX42" fmla="*/ 11906 w 707231"/>
              <a:gd name="connsiteY42" fmla="*/ 561975 h 1055124"/>
              <a:gd name="connsiteX43" fmla="*/ 30956 w 707231"/>
              <a:gd name="connsiteY43" fmla="*/ 592931 h 1055124"/>
              <a:gd name="connsiteX44" fmla="*/ 97631 w 707231"/>
              <a:gd name="connsiteY44" fmla="*/ 609600 h 1055124"/>
              <a:gd name="connsiteX45" fmla="*/ 104775 w 707231"/>
              <a:gd name="connsiteY45" fmla="*/ 676275 h 1055124"/>
              <a:gd name="connsiteX46" fmla="*/ 90487 w 707231"/>
              <a:gd name="connsiteY46" fmla="*/ 728662 h 1055124"/>
              <a:gd name="connsiteX47" fmla="*/ 80962 w 707231"/>
              <a:gd name="connsiteY47" fmla="*/ 747712 h 1055124"/>
              <a:gd name="connsiteX48" fmla="*/ 80962 w 707231"/>
              <a:gd name="connsiteY48" fmla="*/ 781050 h 1055124"/>
              <a:gd name="connsiteX49" fmla="*/ 109537 w 707231"/>
              <a:gd name="connsiteY49" fmla="*/ 819150 h 1055124"/>
              <a:gd name="connsiteX50" fmla="*/ 102393 w 707231"/>
              <a:gd name="connsiteY50" fmla="*/ 869156 h 1055124"/>
              <a:gd name="connsiteX51" fmla="*/ 83343 w 707231"/>
              <a:gd name="connsiteY51" fmla="*/ 890587 h 1055124"/>
              <a:gd name="connsiteX52" fmla="*/ 85725 w 707231"/>
              <a:gd name="connsiteY52" fmla="*/ 954881 h 1055124"/>
              <a:gd name="connsiteX53" fmla="*/ 92868 w 707231"/>
              <a:gd name="connsiteY53" fmla="*/ 966787 h 1055124"/>
              <a:gd name="connsiteX54" fmla="*/ 71437 w 707231"/>
              <a:gd name="connsiteY54" fmla="*/ 1031081 h 105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7231" h="1055124">
                <a:moveTo>
                  <a:pt x="71437" y="1031081"/>
                </a:moveTo>
                <a:lnTo>
                  <a:pt x="102393" y="1054894"/>
                </a:lnTo>
                <a:cubicBezTo>
                  <a:pt x="127794" y="1057275"/>
                  <a:pt x="143668" y="1040606"/>
                  <a:pt x="164306" y="1033462"/>
                </a:cubicBezTo>
                <a:lnTo>
                  <a:pt x="200025" y="1012031"/>
                </a:lnTo>
                <a:lnTo>
                  <a:pt x="247650" y="969169"/>
                </a:lnTo>
                <a:lnTo>
                  <a:pt x="276225" y="912019"/>
                </a:lnTo>
                <a:lnTo>
                  <a:pt x="350043" y="871537"/>
                </a:lnTo>
                <a:lnTo>
                  <a:pt x="411956" y="823912"/>
                </a:lnTo>
                <a:lnTo>
                  <a:pt x="411956" y="781050"/>
                </a:lnTo>
                <a:lnTo>
                  <a:pt x="471487" y="671512"/>
                </a:lnTo>
                <a:lnTo>
                  <a:pt x="547687" y="642937"/>
                </a:lnTo>
                <a:lnTo>
                  <a:pt x="595312" y="592931"/>
                </a:lnTo>
                <a:cubicBezTo>
                  <a:pt x="596106" y="541337"/>
                  <a:pt x="596899" y="489744"/>
                  <a:pt x="597693" y="438150"/>
                </a:cubicBezTo>
                <a:lnTo>
                  <a:pt x="604837" y="350044"/>
                </a:lnTo>
                <a:lnTo>
                  <a:pt x="614362" y="295275"/>
                </a:lnTo>
                <a:lnTo>
                  <a:pt x="671512" y="219075"/>
                </a:lnTo>
                <a:lnTo>
                  <a:pt x="707231" y="147637"/>
                </a:lnTo>
                <a:lnTo>
                  <a:pt x="697706" y="97631"/>
                </a:lnTo>
                <a:lnTo>
                  <a:pt x="702468" y="35719"/>
                </a:lnTo>
                <a:lnTo>
                  <a:pt x="628650" y="0"/>
                </a:lnTo>
                <a:lnTo>
                  <a:pt x="600075" y="28575"/>
                </a:lnTo>
                <a:lnTo>
                  <a:pt x="597693" y="69056"/>
                </a:lnTo>
                <a:lnTo>
                  <a:pt x="583406" y="88106"/>
                </a:lnTo>
                <a:lnTo>
                  <a:pt x="523875" y="95250"/>
                </a:lnTo>
                <a:lnTo>
                  <a:pt x="509587" y="135731"/>
                </a:lnTo>
                <a:lnTo>
                  <a:pt x="478631" y="128587"/>
                </a:lnTo>
                <a:lnTo>
                  <a:pt x="466725" y="154781"/>
                </a:lnTo>
                <a:lnTo>
                  <a:pt x="431006" y="147637"/>
                </a:lnTo>
                <a:lnTo>
                  <a:pt x="376237" y="169069"/>
                </a:lnTo>
                <a:lnTo>
                  <a:pt x="319087" y="166687"/>
                </a:lnTo>
                <a:lnTo>
                  <a:pt x="307181" y="135731"/>
                </a:lnTo>
                <a:lnTo>
                  <a:pt x="273843" y="147637"/>
                </a:lnTo>
                <a:lnTo>
                  <a:pt x="178593" y="173831"/>
                </a:lnTo>
                <a:lnTo>
                  <a:pt x="188118" y="202406"/>
                </a:lnTo>
                <a:lnTo>
                  <a:pt x="195262" y="233362"/>
                </a:lnTo>
                <a:lnTo>
                  <a:pt x="142875" y="338137"/>
                </a:lnTo>
                <a:lnTo>
                  <a:pt x="57150" y="323850"/>
                </a:lnTo>
                <a:lnTo>
                  <a:pt x="11906" y="347662"/>
                </a:lnTo>
                <a:lnTo>
                  <a:pt x="0" y="400050"/>
                </a:lnTo>
                <a:lnTo>
                  <a:pt x="14287" y="476250"/>
                </a:lnTo>
                <a:lnTo>
                  <a:pt x="11906" y="519112"/>
                </a:lnTo>
                <a:lnTo>
                  <a:pt x="0" y="550069"/>
                </a:lnTo>
                <a:lnTo>
                  <a:pt x="11906" y="561975"/>
                </a:lnTo>
                <a:lnTo>
                  <a:pt x="30956" y="592931"/>
                </a:lnTo>
                <a:lnTo>
                  <a:pt x="97631" y="609600"/>
                </a:lnTo>
                <a:lnTo>
                  <a:pt x="104775" y="676275"/>
                </a:lnTo>
                <a:lnTo>
                  <a:pt x="90487" y="728662"/>
                </a:lnTo>
                <a:lnTo>
                  <a:pt x="80962" y="747712"/>
                </a:lnTo>
                <a:lnTo>
                  <a:pt x="80962" y="781050"/>
                </a:lnTo>
                <a:lnTo>
                  <a:pt x="109537" y="819150"/>
                </a:lnTo>
                <a:lnTo>
                  <a:pt x="102393" y="869156"/>
                </a:lnTo>
                <a:lnTo>
                  <a:pt x="83343" y="890587"/>
                </a:lnTo>
                <a:lnTo>
                  <a:pt x="85725" y="954881"/>
                </a:lnTo>
                <a:lnTo>
                  <a:pt x="92868" y="966787"/>
                </a:lnTo>
                <a:lnTo>
                  <a:pt x="71437" y="1031081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7556697" y="3867722"/>
            <a:ext cx="1466850" cy="1209675"/>
          </a:xfrm>
          <a:custGeom>
            <a:avLst/>
            <a:gdLst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30956 w 1466850"/>
              <a:gd name="connsiteY114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83344 w 1466850"/>
              <a:gd name="connsiteY114" fmla="*/ 311944 h 1095375"/>
              <a:gd name="connsiteX115" fmla="*/ 30956 w 1466850"/>
              <a:gd name="connsiteY115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02419 h 1095375"/>
              <a:gd name="connsiteX0" fmla="*/ 30956 w 1466850"/>
              <a:gd name="connsiteY0" fmla="*/ 316706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16706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90487 w 1466850"/>
              <a:gd name="connsiteY115" fmla="*/ 316706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66676 w 1466850"/>
              <a:gd name="connsiteY114" fmla="*/ 321470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1439 w 1466850"/>
              <a:gd name="connsiteY114" fmla="*/ 300039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114300 w 1466850"/>
              <a:gd name="connsiteY14" fmla="*/ 1095375 h 1095375"/>
              <a:gd name="connsiteX15" fmla="*/ 242887 w 1466850"/>
              <a:gd name="connsiteY15" fmla="*/ 1092994 h 1095375"/>
              <a:gd name="connsiteX16" fmla="*/ 238125 w 1466850"/>
              <a:gd name="connsiteY16" fmla="*/ 1045369 h 1095375"/>
              <a:gd name="connsiteX17" fmla="*/ 230981 w 1466850"/>
              <a:gd name="connsiteY17" fmla="*/ 1035844 h 1095375"/>
              <a:gd name="connsiteX18" fmla="*/ 252412 w 1466850"/>
              <a:gd name="connsiteY18" fmla="*/ 1019175 h 1095375"/>
              <a:gd name="connsiteX19" fmla="*/ 314325 w 1466850"/>
              <a:gd name="connsiteY19" fmla="*/ 995362 h 1095375"/>
              <a:gd name="connsiteX20" fmla="*/ 311944 w 1466850"/>
              <a:gd name="connsiteY20" fmla="*/ 959644 h 1095375"/>
              <a:gd name="connsiteX21" fmla="*/ 326231 w 1466850"/>
              <a:gd name="connsiteY21" fmla="*/ 942975 h 1095375"/>
              <a:gd name="connsiteX22" fmla="*/ 452437 w 1466850"/>
              <a:gd name="connsiteY22" fmla="*/ 950119 h 1095375"/>
              <a:gd name="connsiteX23" fmla="*/ 464344 w 1466850"/>
              <a:gd name="connsiteY23" fmla="*/ 933450 h 1095375"/>
              <a:gd name="connsiteX24" fmla="*/ 476250 w 1466850"/>
              <a:gd name="connsiteY24" fmla="*/ 883444 h 1095375"/>
              <a:gd name="connsiteX25" fmla="*/ 488156 w 1466850"/>
              <a:gd name="connsiteY25" fmla="*/ 857250 h 1095375"/>
              <a:gd name="connsiteX26" fmla="*/ 526256 w 1466850"/>
              <a:gd name="connsiteY26" fmla="*/ 862012 h 1095375"/>
              <a:gd name="connsiteX27" fmla="*/ 545306 w 1466850"/>
              <a:gd name="connsiteY27" fmla="*/ 909637 h 1095375"/>
              <a:gd name="connsiteX28" fmla="*/ 566737 w 1466850"/>
              <a:gd name="connsiteY28" fmla="*/ 881062 h 1095375"/>
              <a:gd name="connsiteX29" fmla="*/ 621506 w 1466850"/>
              <a:gd name="connsiteY29" fmla="*/ 845344 h 1095375"/>
              <a:gd name="connsiteX30" fmla="*/ 709612 w 1466850"/>
              <a:gd name="connsiteY30" fmla="*/ 814387 h 1095375"/>
              <a:gd name="connsiteX31" fmla="*/ 716756 w 1466850"/>
              <a:gd name="connsiteY31" fmla="*/ 769144 h 1095375"/>
              <a:gd name="connsiteX32" fmla="*/ 742950 w 1466850"/>
              <a:gd name="connsiteY32" fmla="*/ 750094 h 1095375"/>
              <a:gd name="connsiteX33" fmla="*/ 785812 w 1466850"/>
              <a:gd name="connsiteY33" fmla="*/ 726281 h 1095375"/>
              <a:gd name="connsiteX34" fmla="*/ 800100 w 1466850"/>
              <a:gd name="connsiteY34" fmla="*/ 716756 h 1095375"/>
              <a:gd name="connsiteX35" fmla="*/ 862012 w 1466850"/>
              <a:gd name="connsiteY35" fmla="*/ 721519 h 1095375"/>
              <a:gd name="connsiteX36" fmla="*/ 883444 w 1466850"/>
              <a:gd name="connsiteY36" fmla="*/ 721519 h 1095375"/>
              <a:gd name="connsiteX37" fmla="*/ 892969 w 1466850"/>
              <a:gd name="connsiteY37" fmla="*/ 697706 h 1095375"/>
              <a:gd name="connsiteX38" fmla="*/ 892969 w 1466850"/>
              <a:gd name="connsiteY38" fmla="*/ 697706 h 1095375"/>
              <a:gd name="connsiteX39" fmla="*/ 921544 w 1466850"/>
              <a:gd name="connsiteY39" fmla="*/ 609600 h 1095375"/>
              <a:gd name="connsiteX40" fmla="*/ 909637 w 1466850"/>
              <a:gd name="connsiteY40" fmla="*/ 552450 h 1095375"/>
              <a:gd name="connsiteX41" fmla="*/ 928687 w 1466850"/>
              <a:gd name="connsiteY41" fmla="*/ 540544 h 1095375"/>
              <a:gd name="connsiteX42" fmla="*/ 973931 w 1466850"/>
              <a:gd name="connsiteY42" fmla="*/ 535781 h 1095375"/>
              <a:gd name="connsiteX43" fmla="*/ 1014412 w 1466850"/>
              <a:gd name="connsiteY43" fmla="*/ 447675 h 1095375"/>
              <a:gd name="connsiteX44" fmla="*/ 1038225 w 1466850"/>
              <a:gd name="connsiteY44" fmla="*/ 445294 h 1095375"/>
              <a:gd name="connsiteX45" fmla="*/ 1073944 w 1466850"/>
              <a:gd name="connsiteY45" fmla="*/ 476250 h 1095375"/>
              <a:gd name="connsiteX46" fmla="*/ 1112044 w 1466850"/>
              <a:gd name="connsiteY46" fmla="*/ 514350 h 1095375"/>
              <a:gd name="connsiteX47" fmla="*/ 1171575 w 1466850"/>
              <a:gd name="connsiteY47" fmla="*/ 540544 h 1095375"/>
              <a:gd name="connsiteX48" fmla="*/ 1219200 w 1466850"/>
              <a:gd name="connsiteY48" fmla="*/ 521494 h 1095375"/>
              <a:gd name="connsiteX49" fmla="*/ 1245394 w 1466850"/>
              <a:gd name="connsiteY49" fmla="*/ 502444 h 1095375"/>
              <a:gd name="connsiteX50" fmla="*/ 1278731 w 1466850"/>
              <a:gd name="connsiteY50" fmla="*/ 511969 h 1095375"/>
              <a:gd name="connsiteX51" fmla="*/ 1295400 w 1466850"/>
              <a:gd name="connsiteY51" fmla="*/ 531019 h 1095375"/>
              <a:gd name="connsiteX52" fmla="*/ 1273969 w 1466850"/>
              <a:gd name="connsiteY52" fmla="*/ 573881 h 1095375"/>
              <a:gd name="connsiteX53" fmla="*/ 1271587 w 1466850"/>
              <a:gd name="connsiteY53" fmla="*/ 602456 h 1095375"/>
              <a:gd name="connsiteX54" fmla="*/ 1285875 w 1466850"/>
              <a:gd name="connsiteY54" fmla="*/ 611981 h 1095375"/>
              <a:gd name="connsiteX55" fmla="*/ 1300162 w 1466850"/>
              <a:gd name="connsiteY55" fmla="*/ 628650 h 1095375"/>
              <a:gd name="connsiteX56" fmla="*/ 1321594 w 1466850"/>
              <a:gd name="connsiteY56" fmla="*/ 666750 h 1095375"/>
              <a:gd name="connsiteX57" fmla="*/ 1347787 w 1466850"/>
              <a:gd name="connsiteY57" fmla="*/ 681037 h 1095375"/>
              <a:gd name="connsiteX58" fmla="*/ 1371600 w 1466850"/>
              <a:gd name="connsiteY58" fmla="*/ 681037 h 1095375"/>
              <a:gd name="connsiteX59" fmla="*/ 1376362 w 1466850"/>
              <a:gd name="connsiteY59" fmla="*/ 628650 h 1095375"/>
              <a:gd name="connsiteX60" fmla="*/ 1395412 w 1466850"/>
              <a:gd name="connsiteY60" fmla="*/ 578644 h 1095375"/>
              <a:gd name="connsiteX61" fmla="*/ 1426369 w 1466850"/>
              <a:gd name="connsiteY61" fmla="*/ 571500 h 1095375"/>
              <a:gd name="connsiteX62" fmla="*/ 1466850 w 1466850"/>
              <a:gd name="connsiteY62" fmla="*/ 552450 h 1095375"/>
              <a:gd name="connsiteX63" fmla="*/ 1443037 w 1466850"/>
              <a:gd name="connsiteY63" fmla="*/ 509587 h 1095375"/>
              <a:gd name="connsiteX64" fmla="*/ 1414462 w 1466850"/>
              <a:gd name="connsiteY64" fmla="*/ 464344 h 1095375"/>
              <a:gd name="connsiteX65" fmla="*/ 1388269 w 1466850"/>
              <a:gd name="connsiteY65" fmla="*/ 438150 h 1095375"/>
              <a:gd name="connsiteX66" fmla="*/ 1404937 w 1466850"/>
              <a:gd name="connsiteY66" fmla="*/ 400050 h 1095375"/>
              <a:gd name="connsiteX67" fmla="*/ 1404937 w 1466850"/>
              <a:gd name="connsiteY67" fmla="*/ 383381 h 1095375"/>
              <a:gd name="connsiteX68" fmla="*/ 1431131 w 1466850"/>
              <a:gd name="connsiteY68" fmla="*/ 338137 h 1095375"/>
              <a:gd name="connsiteX69" fmla="*/ 1419225 w 1466850"/>
              <a:gd name="connsiteY69" fmla="*/ 264319 h 1095375"/>
              <a:gd name="connsiteX70" fmla="*/ 1438275 w 1466850"/>
              <a:gd name="connsiteY70" fmla="*/ 202406 h 1095375"/>
              <a:gd name="connsiteX71" fmla="*/ 1435894 w 1466850"/>
              <a:gd name="connsiteY71" fmla="*/ 173831 h 1095375"/>
              <a:gd name="connsiteX72" fmla="*/ 1404937 w 1466850"/>
              <a:gd name="connsiteY72" fmla="*/ 164306 h 1095375"/>
              <a:gd name="connsiteX73" fmla="*/ 1364456 w 1466850"/>
              <a:gd name="connsiteY73" fmla="*/ 154781 h 1095375"/>
              <a:gd name="connsiteX74" fmla="*/ 1293019 w 1466850"/>
              <a:gd name="connsiteY74" fmla="*/ 154781 h 1095375"/>
              <a:gd name="connsiteX75" fmla="*/ 1233487 w 1466850"/>
              <a:gd name="connsiteY75" fmla="*/ 121444 h 1095375"/>
              <a:gd name="connsiteX76" fmla="*/ 1207294 w 1466850"/>
              <a:gd name="connsiteY76" fmla="*/ 114300 h 1095375"/>
              <a:gd name="connsiteX77" fmla="*/ 1188244 w 1466850"/>
              <a:gd name="connsiteY77" fmla="*/ 126206 h 1095375"/>
              <a:gd name="connsiteX78" fmla="*/ 1133475 w 1466850"/>
              <a:gd name="connsiteY78" fmla="*/ 188119 h 1095375"/>
              <a:gd name="connsiteX79" fmla="*/ 1116806 w 1466850"/>
              <a:gd name="connsiteY79" fmla="*/ 188119 h 1095375"/>
              <a:gd name="connsiteX80" fmla="*/ 1078706 w 1466850"/>
              <a:gd name="connsiteY80" fmla="*/ 142875 h 1095375"/>
              <a:gd name="connsiteX81" fmla="*/ 1054894 w 1466850"/>
              <a:gd name="connsiteY81" fmla="*/ 138112 h 1095375"/>
              <a:gd name="connsiteX82" fmla="*/ 997744 w 1466850"/>
              <a:gd name="connsiteY82" fmla="*/ 157162 h 1095375"/>
              <a:gd name="connsiteX83" fmla="*/ 973931 w 1466850"/>
              <a:gd name="connsiteY83" fmla="*/ 178594 h 1095375"/>
              <a:gd name="connsiteX84" fmla="*/ 928687 w 1466850"/>
              <a:gd name="connsiteY84" fmla="*/ 173831 h 1095375"/>
              <a:gd name="connsiteX85" fmla="*/ 878681 w 1466850"/>
              <a:gd name="connsiteY85" fmla="*/ 164306 h 1095375"/>
              <a:gd name="connsiteX86" fmla="*/ 864394 w 1466850"/>
              <a:gd name="connsiteY86" fmla="*/ 83344 h 1095375"/>
              <a:gd name="connsiteX87" fmla="*/ 845344 w 1466850"/>
              <a:gd name="connsiteY87" fmla="*/ 69056 h 1095375"/>
              <a:gd name="connsiteX88" fmla="*/ 747712 w 1466850"/>
              <a:gd name="connsiteY88" fmla="*/ 119062 h 1095375"/>
              <a:gd name="connsiteX89" fmla="*/ 721519 w 1466850"/>
              <a:gd name="connsiteY89" fmla="*/ 140494 h 1095375"/>
              <a:gd name="connsiteX90" fmla="*/ 709612 w 1466850"/>
              <a:gd name="connsiteY90" fmla="*/ 190500 h 1095375"/>
              <a:gd name="connsiteX91" fmla="*/ 707231 w 1466850"/>
              <a:gd name="connsiteY91" fmla="*/ 195262 h 1095375"/>
              <a:gd name="connsiteX92" fmla="*/ 654844 w 1466850"/>
              <a:gd name="connsiteY92" fmla="*/ 190500 h 1095375"/>
              <a:gd name="connsiteX93" fmla="*/ 633412 w 1466850"/>
              <a:gd name="connsiteY93" fmla="*/ 180975 h 1095375"/>
              <a:gd name="connsiteX94" fmla="*/ 614362 w 1466850"/>
              <a:gd name="connsiteY94" fmla="*/ 142875 h 1095375"/>
              <a:gd name="connsiteX95" fmla="*/ 590550 w 1466850"/>
              <a:gd name="connsiteY95" fmla="*/ 130969 h 1095375"/>
              <a:gd name="connsiteX96" fmla="*/ 540544 w 1466850"/>
              <a:gd name="connsiteY96" fmla="*/ 161925 h 1095375"/>
              <a:gd name="connsiteX97" fmla="*/ 507206 w 1466850"/>
              <a:gd name="connsiteY97" fmla="*/ 154781 h 1095375"/>
              <a:gd name="connsiteX98" fmla="*/ 495300 w 1466850"/>
              <a:gd name="connsiteY98" fmla="*/ 123825 h 1095375"/>
              <a:gd name="connsiteX99" fmla="*/ 490537 w 1466850"/>
              <a:gd name="connsiteY99" fmla="*/ 114300 h 1095375"/>
              <a:gd name="connsiteX100" fmla="*/ 431006 w 1466850"/>
              <a:gd name="connsiteY100" fmla="*/ 97631 h 1095375"/>
              <a:gd name="connsiteX101" fmla="*/ 442912 w 1466850"/>
              <a:gd name="connsiteY101" fmla="*/ 33337 h 1095375"/>
              <a:gd name="connsiteX102" fmla="*/ 423862 w 1466850"/>
              <a:gd name="connsiteY102" fmla="*/ 19050 h 1095375"/>
              <a:gd name="connsiteX103" fmla="*/ 335756 w 1466850"/>
              <a:gd name="connsiteY103" fmla="*/ 0 h 1095375"/>
              <a:gd name="connsiteX104" fmla="*/ 302419 w 1466850"/>
              <a:gd name="connsiteY104" fmla="*/ 35719 h 1095375"/>
              <a:gd name="connsiteX105" fmla="*/ 266700 w 1466850"/>
              <a:gd name="connsiteY105" fmla="*/ 50006 h 1095375"/>
              <a:gd name="connsiteX106" fmla="*/ 271462 w 1466850"/>
              <a:gd name="connsiteY106" fmla="*/ 95250 h 1095375"/>
              <a:gd name="connsiteX107" fmla="*/ 316706 w 1466850"/>
              <a:gd name="connsiteY107" fmla="*/ 121444 h 1095375"/>
              <a:gd name="connsiteX108" fmla="*/ 302419 w 1466850"/>
              <a:gd name="connsiteY108" fmla="*/ 145256 h 1095375"/>
              <a:gd name="connsiteX109" fmla="*/ 247650 w 1466850"/>
              <a:gd name="connsiteY109" fmla="*/ 159544 h 1095375"/>
              <a:gd name="connsiteX110" fmla="*/ 214312 w 1466850"/>
              <a:gd name="connsiteY110" fmla="*/ 216694 h 1095375"/>
              <a:gd name="connsiteX111" fmla="*/ 183356 w 1466850"/>
              <a:gd name="connsiteY111" fmla="*/ 221456 h 1095375"/>
              <a:gd name="connsiteX112" fmla="*/ 183356 w 1466850"/>
              <a:gd name="connsiteY112" fmla="*/ 254794 h 1095375"/>
              <a:gd name="connsiteX113" fmla="*/ 161925 w 1466850"/>
              <a:gd name="connsiteY113" fmla="*/ 304800 h 1095375"/>
              <a:gd name="connsiteX114" fmla="*/ 140494 w 1466850"/>
              <a:gd name="connsiteY114" fmla="*/ 323850 h 1095375"/>
              <a:gd name="connsiteX115" fmla="*/ 71439 w 1466850"/>
              <a:gd name="connsiteY115" fmla="*/ 300039 h 1095375"/>
              <a:gd name="connsiteX116" fmla="*/ 59530 w 1466850"/>
              <a:gd name="connsiteY116" fmla="*/ 302418 h 1095375"/>
              <a:gd name="connsiteX117" fmla="*/ 30956 w 1466850"/>
              <a:gd name="connsiteY117" fmla="*/ 295274 h 1095375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242887 w 1466850"/>
              <a:gd name="connsiteY15" fmla="*/ 1092994 h 1164431"/>
              <a:gd name="connsiteX16" fmla="*/ 238125 w 1466850"/>
              <a:gd name="connsiteY16" fmla="*/ 1045369 h 1164431"/>
              <a:gd name="connsiteX17" fmla="*/ 230981 w 1466850"/>
              <a:gd name="connsiteY17" fmla="*/ 1035844 h 1164431"/>
              <a:gd name="connsiteX18" fmla="*/ 252412 w 1466850"/>
              <a:gd name="connsiteY18" fmla="*/ 1019175 h 1164431"/>
              <a:gd name="connsiteX19" fmla="*/ 314325 w 1466850"/>
              <a:gd name="connsiteY19" fmla="*/ 995362 h 1164431"/>
              <a:gd name="connsiteX20" fmla="*/ 311944 w 1466850"/>
              <a:gd name="connsiteY20" fmla="*/ 959644 h 1164431"/>
              <a:gd name="connsiteX21" fmla="*/ 326231 w 1466850"/>
              <a:gd name="connsiteY21" fmla="*/ 942975 h 1164431"/>
              <a:gd name="connsiteX22" fmla="*/ 452437 w 1466850"/>
              <a:gd name="connsiteY22" fmla="*/ 950119 h 1164431"/>
              <a:gd name="connsiteX23" fmla="*/ 464344 w 1466850"/>
              <a:gd name="connsiteY23" fmla="*/ 933450 h 1164431"/>
              <a:gd name="connsiteX24" fmla="*/ 476250 w 1466850"/>
              <a:gd name="connsiteY24" fmla="*/ 883444 h 1164431"/>
              <a:gd name="connsiteX25" fmla="*/ 488156 w 1466850"/>
              <a:gd name="connsiteY25" fmla="*/ 857250 h 1164431"/>
              <a:gd name="connsiteX26" fmla="*/ 526256 w 1466850"/>
              <a:gd name="connsiteY26" fmla="*/ 862012 h 1164431"/>
              <a:gd name="connsiteX27" fmla="*/ 545306 w 1466850"/>
              <a:gd name="connsiteY27" fmla="*/ 909637 h 1164431"/>
              <a:gd name="connsiteX28" fmla="*/ 566737 w 1466850"/>
              <a:gd name="connsiteY28" fmla="*/ 881062 h 1164431"/>
              <a:gd name="connsiteX29" fmla="*/ 621506 w 1466850"/>
              <a:gd name="connsiteY29" fmla="*/ 845344 h 1164431"/>
              <a:gd name="connsiteX30" fmla="*/ 709612 w 1466850"/>
              <a:gd name="connsiteY30" fmla="*/ 814387 h 1164431"/>
              <a:gd name="connsiteX31" fmla="*/ 716756 w 1466850"/>
              <a:gd name="connsiteY31" fmla="*/ 769144 h 1164431"/>
              <a:gd name="connsiteX32" fmla="*/ 742950 w 1466850"/>
              <a:gd name="connsiteY32" fmla="*/ 750094 h 1164431"/>
              <a:gd name="connsiteX33" fmla="*/ 785812 w 1466850"/>
              <a:gd name="connsiteY33" fmla="*/ 726281 h 1164431"/>
              <a:gd name="connsiteX34" fmla="*/ 800100 w 1466850"/>
              <a:gd name="connsiteY34" fmla="*/ 716756 h 1164431"/>
              <a:gd name="connsiteX35" fmla="*/ 862012 w 1466850"/>
              <a:gd name="connsiteY35" fmla="*/ 721519 h 1164431"/>
              <a:gd name="connsiteX36" fmla="*/ 883444 w 1466850"/>
              <a:gd name="connsiteY36" fmla="*/ 721519 h 1164431"/>
              <a:gd name="connsiteX37" fmla="*/ 892969 w 1466850"/>
              <a:gd name="connsiteY37" fmla="*/ 697706 h 1164431"/>
              <a:gd name="connsiteX38" fmla="*/ 892969 w 1466850"/>
              <a:gd name="connsiteY38" fmla="*/ 697706 h 1164431"/>
              <a:gd name="connsiteX39" fmla="*/ 921544 w 1466850"/>
              <a:gd name="connsiteY39" fmla="*/ 609600 h 1164431"/>
              <a:gd name="connsiteX40" fmla="*/ 909637 w 1466850"/>
              <a:gd name="connsiteY40" fmla="*/ 552450 h 1164431"/>
              <a:gd name="connsiteX41" fmla="*/ 928687 w 1466850"/>
              <a:gd name="connsiteY41" fmla="*/ 540544 h 1164431"/>
              <a:gd name="connsiteX42" fmla="*/ 973931 w 1466850"/>
              <a:gd name="connsiteY42" fmla="*/ 535781 h 1164431"/>
              <a:gd name="connsiteX43" fmla="*/ 1014412 w 1466850"/>
              <a:gd name="connsiteY43" fmla="*/ 447675 h 1164431"/>
              <a:gd name="connsiteX44" fmla="*/ 1038225 w 1466850"/>
              <a:gd name="connsiteY44" fmla="*/ 445294 h 1164431"/>
              <a:gd name="connsiteX45" fmla="*/ 1073944 w 1466850"/>
              <a:gd name="connsiteY45" fmla="*/ 476250 h 1164431"/>
              <a:gd name="connsiteX46" fmla="*/ 1112044 w 1466850"/>
              <a:gd name="connsiteY46" fmla="*/ 514350 h 1164431"/>
              <a:gd name="connsiteX47" fmla="*/ 1171575 w 1466850"/>
              <a:gd name="connsiteY47" fmla="*/ 540544 h 1164431"/>
              <a:gd name="connsiteX48" fmla="*/ 1219200 w 1466850"/>
              <a:gd name="connsiteY48" fmla="*/ 521494 h 1164431"/>
              <a:gd name="connsiteX49" fmla="*/ 1245394 w 1466850"/>
              <a:gd name="connsiteY49" fmla="*/ 502444 h 1164431"/>
              <a:gd name="connsiteX50" fmla="*/ 1278731 w 1466850"/>
              <a:gd name="connsiteY50" fmla="*/ 511969 h 1164431"/>
              <a:gd name="connsiteX51" fmla="*/ 1295400 w 1466850"/>
              <a:gd name="connsiteY51" fmla="*/ 531019 h 1164431"/>
              <a:gd name="connsiteX52" fmla="*/ 1273969 w 1466850"/>
              <a:gd name="connsiteY52" fmla="*/ 573881 h 1164431"/>
              <a:gd name="connsiteX53" fmla="*/ 1271587 w 1466850"/>
              <a:gd name="connsiteY53" fmla="*/ 602456 h 1164431"/>
              <a:gd name="connsiteX54" fmla="*/ 1285875 w 1466850"/>
              <a:gd name="connsiteY54" fmla="*/ 611981 h 1164431"/>
              <a:gd name="connsiteX55" fmla="*/ 1300162 w 1466850"/>
              <a:gd name="connsiteY55" fmla="*/ 628650 h 1164431"/>
              <a:gd name="connsiteX56" fmla="*/ 1321594 w 1466850"/>
              <a:gd name="connsiteY56" fmla="*/ 666750 h 1164431"/>
              <a:gd name="connsiteX57" fmla="*/ 1347787 w 1466850"/>
              <a:gd name="connsiteY57" fmla="*/ 681037 h 1164431"/>
              <a:gd name="connsiteX58" fmla="*/ 1371600 w 1466850"/>
              <a:gd name="connsiteY58" fmla="*/ 681037 h 1164431"/>
              <a:gd name="connsiteX59" fmla="*/ 1376362 w 1466850"/>
              <a:gd name="connsiteY59" fmla="*/ 628650 h 1164431"/>
              <a:gd name="connsiteX60" fmla="*/ 1395412 w 1466850"/>
              <a:gd name="connsiteY60" fmla="*/ 578644 h 1164431"/>
              <a:gd name="connsiteX61" fmla="*/ 1426369 w 1466850"/>
              <a:gd name="connsiteY61" fmla="*/ 571500 h 1164431"/>
              <a:gd name="connsiteX62" fmla="*/ 1466850 w 1466850"/>
              <a:gd name="connsiteY62" fmla="*/ 552450 h 1164431"/>
              <a:gd name="connsiteX63" fmla="*/ 1443037 w 1466850"/>
              <a:gd name="connsiteY63" fmla="*/ 509587 h 1164431"/>
              <a:gd name="connsiteX64" fmla="*/ 1414462 w 1466850"/>
              <a:gd name="connsiteY64" fmla="*/ 464344 h 1164431"/>
              <a:gd name="connsiteX65" fmla="*/ 1388269 w 1466850"/>
              <a:gd name="connsiteY65" fmla="*/ 438150 h 1164431"/>
              <a:gd name="connsiteX66" fmla="*/ 1404937 w 1466850"/>
              <a:gd name="connsiteY66" fmla="*/ 400050 h 1164431"/>
              <a:gd name="connsiteX67" fmla="*/ 1404937 w 1466850"/>
              <a:gd name="connsiteY67" fmla="*/ 383381 h 1164431"/>
              <a:gd name="connsiteX68" fmla="*/ 1431131 w 1466850"/>
              <a:gd name="connsiteY68" fmla="*/ 338137 h 1164431"/>
              <a:gd name="connsiteX69" fmla="*/ 1419225 w 1466850"/>
              <a:gd name="connsiteY69" fmla="*/ 264319 h 1164431"/>
              <a:gd name="connsiteX70" fmla="*/ 1438275 w 1466850"/>
              <a:gd name="connsiteY70" fmla="*/ 202406 h 1164431"/>
              <a:gd name="connsiteX71" fmla="*/ 1435894 w 1466850"/>
              <a:gd name="connsiteY71" fmla="*/ 173831 h 1164431"/>
              <a:gd name="connsiteX72" fmla="*/ 1404937 w 1466850"/>
              <a:gd name="connsiteY72" fmla="*/ 164306 h 1164431"/>
              <a:gd name="connsiteX73" fmla="*/ 1364456 w 1466850"/>
              <a:gd name="connsiteY73" fmla="*/ 154781 h 1164431"/>
              <a:gd name="connsiteX74" fmla="*/ 1293019 w 1466850"/>
              <a:gd name="connsiteY74" fmla="*/ 154781 h 1164431"/>
              <a:gd name="connsiteX75" fmla="*/ 1233487 w 1466850"/>
              <a:gd name="connsiteY75" fmla="*/ 121444 h 1164431"/>
              <a:gd name="connsiteX76" fmla="*/ 1207294 w 1466850"/>
              <a:gd name="connsiteY76" fmla="*/ 114300 h 1164431"/>
              <a:gd name="connsiteX77" fmla="*/ 1188244 w 1466850"/>
              <a:gd name="connsiteY77" fmla="*/ 126206 h 1164431"/>
              <a:gd name="connsiteX78" fmla="*/ 1133475 w 1466850"/>
              <a:gd name="connsiteY78" fmla="*/ 188119 h 1164431"/>
              <a:gd name="connsiteX79" fmla="*/ 1116806 w 1466850"/>
              <a:gd name="connsiteY79" fmla="*/ 188119 h 1164431"/>
              <a:gd name="connsiteX80" fmla="*/ 1078706 w 1466850"/>
              <a:gd name="connsiteY80" fmla="*/ 142875 h 1164431"/>
              <a:gd name="connsiteX81" fmla="*/ 1054894 w 1466850"/>
              <a:gd name="connsiteY81" fmla="*/ 138112 h 1164431"/>
              <a:gd name="connsiteX82" fmla="*/ 997744 w 1466850"/>
              <a:gd name="connsiteY82" fmla="*/ 157162 h 1164431"/>
              <a:gd name="connsiteX83" fmla="*/ 973931 w 1466850"/>
              <a:gd name="connsiteY83" fmla="*/ 178594 h 1164431"/>
              <a:gd name="connsiteX84" fmla="*/ 928687 w 1466850"/>
              <a:gd name="connsiteY84" fmla="*/ 173831 h 1164431"/>
              <a:gd name="connsiteX85" fmla="*/ 878681 w 1466850"/>
              <a:gd name="connsiteY85" fmla="*/ 164306 h 1164431"/>
              <a:gd name="connsiteX86" fmla="*/ 864394 w 1466850"/>
              <a:gd name="connsiteY86" fmla="*/ 83344 h 1164431"/>
              <a:gd name="connsiteX87" fmla="*/ 845344 w 1466850"/>
              <a:gd name="connsiteY87" fmla="*/ 69056 h 1164431"/>
              <a:gd name="connsiteX88" fmla="*/ 747712 w 1466850"/>
              <a:gd name="connsiteY88" fmla="*/ 119062 h 1164431"/>
              <a:gd name="connsiteX89" fmla="*/ 721519 w 1466850"/>
              <a:gd name="connsiteY89" fmla="*/ 140494 h 1164431"/>
              <a:gd name="connsiteX90" fmla="*/ 709612 w 1466850"/>
              <a:gd name="connsiteY90" fmla="*/ 190500 h 1164431"/>
              <a:gd name="connsiteX91" fmla="*/ 707231 w 1466850"/>
              <a:gd name="connsiteY91" fmla="*/ 195262 h 1164431"/>
              <a:gd name="connsiteX92" fmla="*/ 654844 w 1466850"/>
              <a:gd name="connsiteY92" fmla="*/ 190500 h 1164431"/>
              <a:gd name="connsiteX93" fmla="*/ 633412 w 1466850"/>
              <a:gd name="connsiteY93" fmla="*/ 180975 h 1164431"/>
              <a:gd name="connsiteX94" fmla="*/ 614362 w 1466850"/>
              <a:gd name="connsiteY94" fmla="*/ 142875 h 1164431"/>
              <a:gd name="connsiteX95" fmla="*/ 590550 w 1466850"/>
              <a:gd name="connsiteY95" fmla="*/ 130969 h 1164431"/>
              <a:gd name="connsiteX96" fmla="*/ 540544 w 1466850"/>
              <a:gd name="connsiteY96" fmla="*/ 161925 h 1164431"/>
              <a:gd name="connsiteX97" fmla="*/ 507206 w 1466850"/>
              <a:gd name="connsiteY97" fmla="*/ 154781 h 1164431"/>
              <a:gd name="connsiteX98" fmla="*/ 495300 w 1466850"/>
              <a:gd name="connsiteY98" fmla="*/ 123825 h 1164431"/>
              <a:gd name="connsiteX99" fmla="*/ 490537 w 1466850"/>
              <a:gd name="connsiteY99" fmla="*/ 114300 h 1164431"/>
              <a:gd name="connsiteX100" fmla="*/ 431006 w 1466850"/>
              <a:gd name="connsiteY100" fmla="*/ 97631 h 1164431"/>
              <a:gd name="connsiteX101" fmla="*/ 442912 w 1466850"/>
              <a:gd name="connsiteY101" fmla="*/ 33337 h 1164431"/>
              <a:gd name="connsiteX102" fmla="*/ 423862 w 1466850"/>
              <a:gd name="connsiteY102" fmla="*/ 19050 h 1164431"/>
              <a:gd name="connsiteX103" fmla="*/ 335756 w 1466850"/>
              <a:gd name="connsiteY103" fmla="*/ 0 h 1164431"/>
              <a:gd name="connsiteX104" fmla="*/ 302419 w 1466850"/>
              <a:gd name="connsiteY104" fmla="*/ 35719 h 1164431"/>
              <a:gd name="connsiteX105" fmla="*/ 266700 w 1466850"/>
              <a:gd name="connsiteY105" fmla="*/ 50006 h 1164431"/>
              <a:gd name="connsiteX106" fmla="*/ 271462 w 1466850"/>
              <a:gd name="connsiteY106" fmla="*/ 95250 h 1164431"/>
              <a:gd name="connsiteX107" fmla="*/ 316706 w 1466850"/>
              <a:gd name="connsiteY107" fmla="*/ 121444 h 1164431"/>
              <a:gd name="connsiteX108" fmla="*/ 302419 w 1466850"/>
              <a:gd name="connsiteY108" fmla="*/ 145256 h 1164431"/>
              <a:gd name="connsiteX109" fmla="*/ 247650 w 1466850"/>
              <a:gd name="connsiteY109" fmla="*/ 159544 h 1164431"/>
              <a:gd name="connsiteX110" fmla="*/ 214312 w 1466850"/>
              <a:gd name="connsiteY110" fmla="*/ 216694 h 1164431"/>
              <a:gd name="connsiteX111" fmla="*/ 183356 w 1466850"/>
              <a:gd name="connsiteY111" fmla="*/ 221456 h 1164431"/>
              <a:gd name="connsiteX112" fmla="*/ 183356 w 1466850"/>
              <a:gd name="connsiteY112" fmla="*/ 254794 h 1164431"/>
              <a:gd name="connsiteX113" fmla="*/ 161925 w 1466850"/>
              <a:gd name="connsiteY113" fmla="*/ 304800 h 1164431"/>
              <a:gd name="connsiteX114" fmla="*/ 140494 w 1466850"/>
              <a:gd name="connsiteY114" fmla="*/ 323850 h 1164431"/>
              <a:gd name="connsiteX115" fmla="*/ 71439 w 1466850"/>
              <a:gd name="connsiteY115" fmla="*/ 300039 h 1164431"/>
              <a:gd name="connsiteX116" fmla="*/ 59530 w 1466850"/>
              <a:gd name="connsiteY116" fmla="*/ 302418 h 1164431"/>
              <a:gd name="connsiteX117" fmla="*/ 30956 w 1466850"/>
              <a:gd name="connsiteY117" fmla="*/ 295274 h 1164431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128587 w 1466850"/>
              <a:gd name="connsiteY15" fmla="*/ 1145381 h 1164431"/>
              <a:gd name="connsiteX16" fmla="*/ 242887 w 1466850"/>
              <a:gd name="connsiteY16" fmla="*/ 1092994 h 1164431"/>
              <a:gd name="connsiteX17" fmla="*/ 238125 w 1466850"/>
              <a:gd name="connsiteY17" fmla="*/ 1045369 h 1164431"/>
              <a:gd name="connsiteX18" fmla="*/ 230981 w 1466850"/>
              <a:gd name="connsiteY18" fmla="*/ 1035844 h 1164431"/>
              <a:gd name="connsiteX19" fmla="*/ 252412 w 1466850"/>
              <a:gd name="connsiteY19" fmla="*/ 1019175 h 1164431"/>
              <a:gd name="connsiteX20" fmla="*/ 314325 w 1466850"/>
              <a:gd name="connsiteY20" fmla="*/ 995362 h 1164431"/>
              <a:gd name="connsiteX21" fmla="*/ 311944 w 1466850"/>
              <a:gd name="connsiteY21" fmla="*/ 959644 h 1164431"/>
              <a:gd name="connsiteX22" fmla="*/ 326231 w 1466850"/>
              <a:gd name="connsiteY22" fmla="*/ 942975 h 1164431"/>
              <a:gd name="connsiteX23" fmla="*/ 452437 w 1466850"/>
              <a:gd name="connsiteY23" fmla="*/ 950119 h 1164431"/>
              <a:gd name="connsiteX24" fmla="*/ 464344 w 1466850"/>
              <a:gd name="connsiteY24" fmla="*/ 933450 h 1164431"/>
              <a:gd name="connsiteX25" fmla="*/ 476250 w 1466850"/>
              <a:gd name="connsiteY25" fmla="*/ 883444 h 1164431"/>
              <a:gd name="connsiteX26" fmla="*/ 488156 w 1466850"/>
              <a:gd name="connsiteY26" fmla="*/ 857250 h 1164431"/>
              <a:gd name="connsiteX27" fmla="*/ 526256 w 1466850"/>
              <a:gd name="connsiteY27" fmla="*/ 862012 h 1164431"/>
              <a:gd name="connsiteX28" fmla="*/ 545306 w 1466850"/>
              <a:gd name="connsiteY28" fmla="*/ 909637 h 1164431"/>
              <a:gd name="connsiteX29" fmla="*/ 566737 w 1466850"/>
              <a:gd name="connsiteY29" fmla="*/ 881062 h 1164431"/>
              <a:gd name="connsiteX30" fmla="*/ 621506 w 1466850"/>
              <a:gd name="connsiteY30" fmla="*/ 845344 h 1164431"/>
              <a:gd name="connsiteX31" fmla="*/ 709612 w 1466850"/>
              <a:gd name="connsiteY31" fmla="*/ 814387 h 1164431"/>
              <a:gd name="connsiteX32" fmla="*/ 716756 w 1466850"/>
              <a:gd name="connsiteY32" fmla="*/ 769144 h 1164431"/>
              <a:gd name="connsiteX33" fmla="*/ 742950 w 1466850"/>
              <a:gd name="connsiteY33" fmla="*/ 750094 h 1164431"/>
              <a:gd name="connsiteX34" fmla="*/ 785812 w 1466850"/>
              <a:gd name="connsiteY34" fmla="*/ 726281 h 1164431"/>
              <a:gd name="connsiteX35" fmla="*/ 800100 w 1466850"/>
              <a:gd name="connsiteY35" fmla="*/ 716756 h 1164431"/>
              <a:gd name="connsiteX36" fmla="*/ 862012 w 1466850"/>
              <a:gd name="connsiteY36" fmla="*/ 721519 h 1164431"/>
              <a:gd name="connsiteX37" fmla="*/ 883444 w 1466850"/>
              <a:gd name="connsiteY37" fmla="*/ 721519 h 1164431"/>
              <a:gd name="connsiteX38" fmla="*/ 892969 w 1466850"/>
              <a:gd name="connsiteY38" fmla="*/ 697706 h 1164431"/>
              <a:gd name="connsiteX39" fmla="*/ 892969 w 1466850"/>
              <a:gd name="connsiteY39" fmla="*/ 697706 h 1164431"/>
              <a:gd name="connsiteX40" fmla="*/ 921544 w 1466850"/>
              <a:gd name="connsiteY40" fmla="*/ 609600 h 1164431"/>
              <a:gd name="connsiteX41" fmla="*/ 909637 w 1466850"/>
              <a:gd name="connsiteY41" fmla="*/ 552450 h 1164431"/>
              <a:gd name="connsiteX42" fmla="*/ 928687 w 1466850"/>
              <a:gd name="connsiteY42" fmla="*/ 540544 h 1164431"/>
              <a:gd name="connsiteX43" fmla="*/ 973931 w 1466850"/>
              <a:gd name="connsiteY43" fmla="*/ 535781 h 1164431"/>
              <a:gd name="connsiteX44" fmla="*/ 1014412 w 1466850"/>
              <a:gd name="connsiteY44" fmla="*/ 447675 h 1164431"/>
              <a:gd name="connsiteX45" fmla="*/ 1038225 w 1466850"/>
              <a:gd name="connsiteY45" fmla="*/ 445294 h 1164431"/>
              <a:gd name="connsiteX46" fmla="*/ 1073944 w 1466850"/>
              <a:gd name="connsiteY46" fmla="*/ 476250 h 1164431"/>
              <a:gd name="connsiteX47" fmla="*/ 1112044 w 1466850"/>
              <a:gd name="connsiteY47" fmla="*/ 514350 h 1164431"/>
              <a:gd name="connsiteX48" fmla="*/ 1171575 w 1466850"/>
              <a:gd name="connsiteY48" fmla="*/ 540544 h 1164431"/>
              <a:gd name="connsiteX49" fmla="*/ 1219200 w 1466850"/>
              <a:gd name="connsiteY49" fmla="*/ 521494 h 1164431"/>
              <a:gd name="connsiteX50" fmla="*/ 1245394 w 1466850"/>
              <a:gd name="connsiteY50" fmla="*/ 502444 h 1164431"/>
              <a:gd name="connsiteX51" fmla="*/ 1278731 w 1466850"/>
              <a:gd name="connsiteY51" fmla="*/ 511969 h 1164431"/>
              <a:gd name="connsiteX52" fmla="*/ 1295400 w 1466850"/>
              <a:gd name="connsiteY52" fmla="*/ 531019 h 1164431"/>
              <a:gd name="connsiteX53" fmla="*/ 1273969 w 1466850"/>
              <a:gd name="connsiteY53" fmla="*/ 573881 h 1164431"/>
              <a:gd name="connsiteX54" fmla="*/ 1271587 w 1466850"/>
              <a:gd name="connsiteY54" fmla="*/ 602456 h 1164431"/>
              <a:gd name="connsiteX55" fmla="*/ 1285875 w 1466850"/>
              <a:gd name="connsiteY55" fmla="*/ 611981 h 1164431"/>
              <a:gd name="connsiteX56" fmla="*/ 1300162 w 1466850"/>
              <a:gd name="connsiteY56" fmla="*/ 628650 h 1164431"/>
              <a:gd name="connsiteX57" fmla="*/ 1321594 w 1466850"/>
              <a:gd name="connsiteY57" fmla="*/ 666750 h 1164431"/>
              <a:gd name="connsiteX58" fmla="*/ 1347787 w 1466850"/>
              <a:gd name="connsiteY58" fmla="*/ 681037 h 1164431"/>
              <a:gd name="connsiteX59" fmla="*/ 1371600 w 1466850"/>
              <a:gd name="connsiteY59" fmla="*/ 681037 h 1164431"/>
              <a:gd name="connsiteX60" fmla="*/ 1376362 w 1466850"/>
              <a:gd name="connsiteY60" fmla="*/ 628650 h 1164431"/>
              <a:gd name="connsiteX61" fmla="*/ 1395412 w 1466850"/>
              <a:gd name="connsiteY61" fmla="*/ 578644 h 1164431"/>
              <a:gd name="connsiteX62" fmla="*/ 1426369 w 1466850"/>
              <a:gd name="connsiteY62" fmla="*/ 571500 h 1164431"/>
              <a:gd name="connsiteX63" fmla="*/ 1466850 w 1466850"/>
              <a:gd name="connsiteY63" fmla="*/ 552450 h 1164431"/>
              <a:gd name="connsiteX64" fmla="*/ 1443037 w 1466850"/>
              <a:gd name="connsiteY64" fmla="*/ 509587 h 1164431"/>
              <a:gd name="connsiteX65" fmla="*/ 1414462 w 1466850"/>
              <a:gd name="connsiteY65" fmla="*/ 464344 h 1164431"/>
              <a:gd name="connsiteX66" fmla="*/ 1388269 w 1466850"/>
              <a:gd name="connsiteY66" fmla="*/ 438150 h 1164431"/>
              <a:gd name="connsiteX67" fmla="*/ 1404937 w 1466850"/>
              <a:gd name="connsiteY67" fmla="*/ 400050 h 1164431"/>
              <a:gd name="connsiteX68" fmla="*/ 1404937 w 1466850"/>
              <a:gd name="connsiteY68" fmla="*/ 383381 h 1164431"/>
              <a:gd name="connsiteX69" fmla="*/ 1431131 w 1466850"/>
              <a:gd name="connsiteY69" fmla="*/ 338137 h 1164431"/>
              <a:gd name="connsiteX70" fmla="*/ 1419225 w 1466850"/>
              <a:gd name="connsiteY70" fmla="*/ 264319 h 1164431"/>
              <a:gd name="connsiteX71" fmla="*/ 1438275 w 1466850"/>
              <a:gd name="connsiteY71" fmla="*/ 202406 h 1164431"/>
              <a:gd name="connsiteX72" fmla="*/ 1435894 w 1466850"/>
              <a:gd name="connsiteY72" fmla="*/ 173831 h 1164431"/>
              <a:gd name="connsiteX73" fmla="*/ 1404937 w 1466850"/>
              <a:gd name="connsiteY73" fmla="*/ 164306 h 1164431"/>
              <a:gd name="connsiteX74" fmla="*/ 1364456 w 1466850"/>
              <a:gd name="connsiteY74" fmla="*/ 154781 h 1164431"/>
              <a:gd name="connsiteX75" fmla="*/ 1293019 w 1466850"/>
              <a:gd name="connsiteY75" fmla="*/ 154781 h 1164431"/>
              <a:gd name="connsiteX76" fmla="*/ 1233487 w 1466850"/>
              <a:gd name="connsiteY76" fmla="*/ 121444 h 1164431"/>
              <a:gd name="connsiteX77" fmla="*/ 1207294 w 1466850"/>
              <a:gd name="connsiteY77" fmla="*/ 114300 h 1164431"/>
              <a:gd name="connsiteX78" fmla="*/ 1188244 w 1466850"/>
              <a:gd name="connsiteY78" fmla="*/ 126206 h 1164431"/>
              <a:gd name="connsiteX79" fmla="*/ 1133475 w 1466850"/>
              <a:gd name="connsiteY79" fmla="*/ 188119 h 1164431"/>
              <a:gd name="connsiteX80" fmla="*/ 1116806 w 1466850"/>
              <a:gd name="connsiteY80" fmla="*/ 188119 h 1164431"/>
              <a:gd name="connsiteX81" fmla="*/ 1078706 w 1466850"/>
              <a:gd name="connsiteY81" fmla="*/ 142875 h 1164431"/>
              <a:gd name="connsiteX82" fmla="*/ 1054894 w 1466850"/>
              <a:gd name="connsiteY82" fmla="*/ 138112 h 1164431"/>
              <a:gd name="connsiteX83" fmla="*/ 997744 w 1466850"/>
              <a:gd name="connsiteY83" fmla="*/ 157162 h 1164431"/>
              <a:gd name="connsiteX84" fmla="*/ 973931 w 1466850"/>
              <a:gd name="connsiteY84" fmla="*/ 178594 h 1164431"/>
              <a:gd name="connsiteX85" fmla="*/ 928687 w 1466850"/>
              <a:gd name="connsiteY85" fmla="*/ 173831 h 1164431"/>
              <a:gd name="connsiteX86" fmla="*/ 878681 w 1466850"/>
              <a:gd name="connsiteY86" fmla="*/ 164306 h 1164431"/>
              <a:gd name="connsiteX87" fmla="*/ 864394 w 1466850"/>
              <a:gd name="connsiteY87" fmla="*/ 83344 h 1164431"/>
              <a:gd name="connsiteX88" fmla="*/ 845344 w 1466850"/>
              <a:gd name="connsiteY88" fmla="*/ 69056 h 1164431"/>
              <a:gd name="connsiteX89" fmla="*/ 747712 w 1466850"/>
              <a:gd name="connsiteY89" fmla="*/ 119062 h 1164431"/>
              <a:gd name="connsiteX90" fmla="*/ 721519 w 1466850"/>
              <a:gd name="connsiteY90" fmla="*/ 140494 h 1164431"/>
              <a:gd name="connsiteX91" fmla="*/ 709612 w 1466850"/>
              <a:gd name="connsiteY91" fmla="*/ 190500 h 1164431"/>
              <a:gd name="connsiteX92" fmla="*/ 707231 w 1466850"/>
              <a:gd name="connsiteY92" fmla="*/ 195262 h 1164431"/>
              <a:gd name="connsiteX93" fmla="*/ 654844 w 1466850"/>
              <a:gd name="connsiteY93" fmla="*/ 190500 h 1164431"/>
              <a:gd name="connsiteX94" fmla="*/ 633412 w 1466850"/>
              <a:gd name="connsiteY94" fmla="*/ 180975 h 1164431"/>
              <a:gd name="connsiteX95" fmla="*/ 614362 w 1466850"/>
              <a:gd name="connsiteY95" fmla="*/ 142875 h 1164431"/>
              <a:gd name="connsiteX96" fmla="*/ 590550 w 1466850"/>
              <a:gd name="connsiteY96" fmla="*/ 130969 h 1164431"/>
              <a:gd name="connsiteX97" fmla="*/ 540544 w 1466850"/>
              <a:gd name="connsiteY97" fmla="*/ 161925 h 1164431"/>
              <a:gd name="connsiteX98" fmla="*/ 507206 w 1466850"/>
              <a:gd name="connsiteY98" fmla="*/ 154781 h 1164431"/>
              <a:gd name="connsiteX99" fmla="*/ 495300 w 1466850"/>
              <a:gd name="connsiteY99" fmla="*/ 123825 h 1164431"/>
              <a:gd name="connsiteX100" fmla="*/ 490537 w 1466850"/>
              <a:gd name="connsiteY100" fmla="*/ 114300 h 1164431"/>
              <a:gd name="connsiteX101" fmla="*/ 431006 w 1466850"/>
              <a:gd name="connsiteY101" fmla="*/ 97631 h 1164431"/>
              <a:gd name="connsiteX102" fmla="*/ 442912 w 1466850"/>
              <a:gd name="connsiteY102" fmla="*/ 33337 h 1164431"/>
              <a:gd name="connsiteX103" fmla="*/ 423862 w 1466850"/>
              <a:gd name="connsiteY103" fmla="*/ 19050 h 1164431"/>
              <a:gd name="connsiteX104" fmla="*/ 335756 w 1466850"/>
              <a:gd name="connsiteY104" fmla="*/ 0 h 1164431"/>
              <a:gd name="connsiteX105" fmla="*/ 302419 w 1466850"/>
              <a:gd name="connsiteY105" fmla="*/ 35719 h 1164431"/>
              <a:gd name="connsiteX106" fmla="*/ 266700 w 1466850"/>
              <a:gd name="connsiteY106" fmla="*/ 50006 h 1164431"/>
              <a:gd name="connsiteX107" fmla="*/ 271462 w 1466850"/>
              <a:gd name="connsiteY107" fmla="*/ 95250 h 1164431"/>
              <a:gd name="connsiteX108" fmla="*/ 316706 w 1466850"/>
              <a:gd name="connsiteY108" fmla="*/ 121444 h 1164431"/>
              <a:gd name="connsiteX109" fmla="*/ 302419 w 1466850"/>
              <a:gd name="connsiteY109" fmla="*/ 145256 h 1164431"/>
              <a:gd name="connsiteX110" fmla="*/ 247650 w 1466850"/>
              <a:gd name="connsiteY110" fmla="*/ 159544 h 1164431"/>
              <a:gd name="connsiteX111" fmla="*/ 214312 w 1466850"/>
              <a:gd name="connsiteY111" fmla="*/ 216694 h 1164431"/>
              <a:gd name="connsiteX112" fmla="*/ 183356 w 1466850"/>
              <a:gd name="connsiteY112" fmla="*/ 221456 h 1164431"/>
              <a:gd name="connsiteX113" fmla="*/ 183356 w 1466850"/>
              <a:gd name="connsiteY113" fmla="*/ 254794 h 1164431"/>
              <a:gd name="connsiteX114" fmla="*/ 161925 w 1466850"/>
              <a:gd name="connsiteY114" fmla="*/ 304800 h 1164431"/>
              <a:gd name="connsiteX115" fmla="*/ 140494 w 1466850"/>
              <a:gd name="connsiteY115" fmla="*/ 323850 h 1164431"/>
              <a:gd name="connsiteX116" fmla="*/ 71439 w 1466850"/>
              <a:gd name="connsiteY116" fmla="*/ 300039 h 1164431"/>
              <a:gd name="connsiteX117" fmla="*/ 59530 w 1466850"/>
              <a:gd name="connsiteY117" fmla="*/ 302418 h 1164431"/>
              <a:gd name="connsiteX118" fmla="*/ 30956 w 1466850"/>
              <a:gd name="connsiteY118" fmla="*/ 295274 h 1164431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242887 w 1466850"/>
              <a:gd name="connsiteY16" fmla="*/ 1092994 h 1200149"/>
              <a:gd name="connsiteX17" fmla="*/ 238125 w 1466850"/>
              <a:gd name="connsiteY17" fmla="*/ 1045369 h 1200149"/>
              <a:gd name="connsiteX18" fmla="*/ 230981 w 1466850"/>
              <a:gd name="connsiteY18" fmla="*/ 1035844 h 1200149"/>
              <a:gd name="connsiteX19" fmla="*/ 252412 w 1466850"/>
              <a:gd name="connsiteY19" fmla="*/ 1019175 h 1200149"/>
              <a:gd name="connsiteX20" fmla="*/ 314325 w 1466850"/>
              <a:gd name="connsiteY20" fmla="*/ 995362 h 1200149"/>
              <a:gd name="connsiteX21" fmla="*/ 311944 w 1466850"/>
              <a:gd name="connsiteY21" fmla="*/ 959644 h 1200149"/>
              <a:gd name="connsiteX22" fmla="*/ 326231 w 1466850"/>
              <a:gd name="connsiteY22" fmla="*/ 942975 h 1200149"/>
              <a:gd name="connsiteX23" fmla="*/ 452437 w 1466850"/>
              <a:gd name="connsiteY23" fmla="*/ 950119 h 1200149"/>
              <a:gd name="connsiteX24" fmla="*/ 464344 w 1466850"/>
              <a:gd name="connsiteY24" fmla="*/ 933450 h 1200149"/>
              <a:gd name="connsiteX25" fmla="*/ 476250 w 1466850"/>
              <a:gd name="connsiteY25" fmla="*/ 883444 h 1200149"/>
              <a:gd name="connsiteX26" fmla="*/ 488156 w 1466850"/>
              <a:gd name="connsiteY26" fmla="*/ 857250 h 1200149"/>
              <a:gd name="connsiteX27" fmla="*/ 526256 w 1466850"/>
              <a:gd name="connsiteY27" fmla="*/ 862012 h 1200149"/>
              <a:gd name="connsiteX28" fmla="*/ 545306 w 1466850"/>
              <a:gd name="connsiteY28" fmla="*/ 909637 h 1200149"/>
              <a:gd name="connsiteX29" fmla="*/ 566737 w 1466850"/>
              <a:gd name="connsiteY29" fmla="*/ 881062 h 1200149"/>
              <a:gd name="connsiteX30" fmla="*/ 621506 w 1466850"/>
              <a:gd name="connsiteY30" fmla="*/ 845344 h 1200149"/>
              <a:gd name="connsiteX31" fmla="*/ 709612 w 1466850"/>
              <a:gd name="connsiteY31" fmla="*/ 814387 h 1200149"/>
              <a:gd name="connsiteX32" fmla="*/ 716756 w 1466850"/>
              <a:gd name="connsiteY32" fmla="*/ 769144 h 1200149"/>
              <a:gd name="connsiteX33" fmla="*/ 742950 w 1466850"/>
              <a:gd name="connsiteY33" fmla="*/ 750094 h 1200149"/>
              <a:gd name="connsiteX34" fmla="*/ 785812 w 1466850"/>
              <a:gd name="connsiteY34" fmla="*/ 726281 h 1200149"/>
              <a:gd name="connsiteX35" fmla="*/ 800100 w 1466850"/>
              <a:gd name="connsiteY35" fmla="*/ 716756 h 1200149"/>
              <a:gd name="connsiteX36" fmla="*/ 862012 w 1466850"/>
              <a:gd name="connsiteY36" fmla="*/ 721519 h 1200149"/>
              <a:gd name="connsiteX37" fmla="*/ 883444 w 1466850"/>
              <a:gd name="connsiteY37" fmla="*/ 721519 h 1200149"/>
              <a:gd name="connsiteX38" fmla="*/ 892969 w 1466850"/>
              <a:gd name="connsiteY38" fmla="*/ 697706 h 1200149"/>
              <a:gd name="connsiteX39" fmla="*/ 892969 w 1466850"/>
              <a:gd name="connsiteY39" fmla="*/ 697706 h 1200149"/>
              <a:gd name="connsiteX40" fmla="*/ 921544 w 1466850"/>
              <a:gd name="connsiteY40" fmla="*/ 609600 h 1200149"/>
              <a:gd name="connsiteX41" fmla="*/ 909637 w 1466850"/>
              <a:gd name="connsiteY41" fmla="*/ 552450 h 1200149"/>
              <a:gd name="connsiteX42" fmla="*/ 928687 w 1466850"/>
              <a:gd name="connsiteY42" fmla="*/ 540544 h 1200149"/>
              <a:gd name="connsiteX43" fmla="*/ 973931 w 1466850"/>
              <a:gd name="connsiteY43" fmla="*/ 535781 h 1200149"/>
              <a:gd name="connsiteX44" fmla="*/ 1014412 w 1466850"/>
              <a:gd name="connsiteY44" fmla="*/ 447675 h 1200149"/>
              <a:gd name="connsiteX45" fmla="*/ 1038225 w 1466850"/>
              <a:gd name="connsiteY45" fmla="*/ 445294 h 1200149"/>
              <a:gd name="connsiteX46" fmla="*/ 1073944 w 1466850"/>
              <a:gd name="connsiteY46" fmla="*/ 476250 h 1200149"/>
              <a:gd name="connsiteX47" fmla="*/ 1112044 w 1466850"/>
              <a:gd name="connsiteY47" fmla="*/ 514350 h 1200149"/>
              <a:gd name="connsiteX48" fmla="*/ 1171575 w 1466850"/>
              <a:gd name="connsiteY48" fmla="*/ 540544 h 1200149"/>
              <a:gd name="connsiteX49" fmla="*/ 1219200 w 1466850"/>
              <a:gd name="connsiteY49" fmla="*/ 521494 h 1200149"/>
              <a:gd name="connsiteX50" fmla="*/ 1245394 w 1466850"/>
              <a:gd name="connsiteY50" fmla="*/ 502444 h 1200149"/>
              <a:gd name="connsiteX51" fmla="*/ 1278731 w 1466850"/>
              <a:gd name="connsiteY51" fmla="*/ 511969 h 1200149"/>
              <a:gd name="connsiteX52" fmla="*/ 1295400 w 1466850"/>
              <a:gd name="connsiteY52" fmla="*/ 531019 h 1200149"/>
              <a:gd name="connsiteX53" fmla="*/ 1273969 w 1466850"/>
              <a:gd name="connsiteY53" fmla="*/ 573881 h 1200149"/>
              <a:gd name="connsiteX54" fmla="*/ 1271587 w 1466850"/>
              <a:gd name="connsiteY54" fmla="*/ 602456 h 1200149"/>
              <a:gd name="connsiteX55" fmla="*/ 1285875 w 1466850"/>
              <a:gd name="connsiteY55" fmla="*/ 611981 h 1200149"/>
              <a:gd name="connsiteX56" fmla="*/ 1300162 w 1466850"/>
              <a:gd name="connsiteY56" fmla="*/ 628650 h 1200149"/>
              <a:gd name="connsiteX57" fmla="*/ 1321594 w 1466850"/>
              <a:gd name="connsiteY57" fmla="*/ 666750 h 1200149"/>
              <a:gd name="connsiteX58" fmla="*/ 1347787 w 1466850"/>
              <a:gd name="connsiteY58" fmla="*/ 681037 h 1200149"/>
              <a:gd name="connsiteX59" fmla="*/ 1371600 w 1466850"/>
              <a:gd name="connsiteY59" fmla="*/ 681037 h 1200149"/>
              <a:gd name="connsiteX60" fmla="*/ 1376362 w 1466850"/>
              <a:gd name="connsiteY60" fmla="*/ 628650 h 1200149"/>
              <a:gd name="connsiteX61" fmla="*/ 1395412 w 1466850"/>
              <a:gd name="connsiteY61" fmla="*/ 578644 h 1200149"/>
              <a:gd name="connsiteX62" fmla="*/ 1426369 w 1466850"/>
              <a:gd name="connsiteY62" fmla="*/ 571500 h 1200149"/>
              <a:gd name="connsiteX63" fmla="*/ 1466850 w 1466850"/>
              <a:gd name="connsiteY63" fmla="*/ 552450 h 1200149"/>
              <a:gd name="connsiteX64" fmla="*/ 1443037 w 1466850"/>
              <a:gd name="connsiteY64" fmla="*/ 509587 h 1200149"/>
              <a:gd name="connsiteX65" fmla="*/ 1414462 w 1466850"/>
              <a:gd name="connsiteY65" fmla="*/ 464344 h 1200149"/>
              <a:gd name="connsiteX66" fmla="*/ 1388269 w 1466850"/>
              <a:gd name="connsiteY66" fmla="*/ 438150 h 1200149"/>
              <a:gd name="connsiteX67" fmla="*/ 1404937 w 1466850"/>
              <a:gd name="connsiteY67" fmla="*/ 400050 h 1200149"/>
              <a:gd name="connsiteX68" fmla="*/ 1404937 w 1466850"/>
              <a:gd name="connsiteY68" fmla="*/ 383381 h 1200149"/>
              <a:gd name="connsiteX69" fmla="*/ 1431131 w 1466850"/>
              <a:gd name="connsiteY69" fmla="*/ 338137 h 1200149"/>
              <a:gd name="connsiteX70" fmla="*/ 1419225 w 1466850"/>
              <a:gd name="connsiteY70" fmla="*/ 264319 h 1200149"/>
              <a:gd name="connsiteX71" fmla="*/ 1438275 w 1466850"/>
              <a:gd name="connsiteY71" fmla="*/ 202406 h 1200149"/>
              <a:gd name="connsiteX72" fmla="*/ 1435894 w 1466850"/>
              <a:gd name="connsiteY72" fmla="*/ 173831 h 1200149"/>
              <a:gd name="connsiteX73" fmla="*/ 1404937 w 1466850"/>
              <a:gd name="connsiteY73" fmla="*/ 164306 h 1200149"/>
              <a:gd name="connsiteX74" fmla="*/ 1364456 w 1466850"/>
              <a:gd name="connsiteY74" fmla="*/ 154781 h 1200149"/>
              <a:gd name="connsiteX75" fmla="*/ 1293019 w 1466850"/>
              <a:gd name="connsiteY75" fmla="*/ 154781 h 1200149"/>
              <a:gd name="connsiteX76" fmla="*/ 1233487 w 1466850"/>
              <a:gd name="connsiteY76" fmla="*/ 121444 h 1200149"/>
              <a:gd name="connsiteX77" fmla="*/ 1207294 w 1466850"/>
              <a:gd name="connsiteY77" fmla="*/ 114300 h 1200149"/>
              <a:gd name="connsiteX78" fmla="*/ 1188244 w 1466850"/>
              <a:gd name="connsiteY78" fmla="*/ 126206 h 1200149"/>
              <a:gd name="connsiteX79" fmla="*/ 1133475 w 1466850"/>
              <a:gd name="connsiteY79" fmla="*/ 188119 h 1200149"/>
              <a:gd name="connsiteX80" fmla="*/ 1116806 w 1466850"/>
              <a:gd name="connsiteY80" fmla="*/ 188119 h 1200149"/>
              <a:gd name="connsiteX81" fmla="*/ 1078706 w 1466850"/>
              <a:gd name="connsiteY81" fmla="*/ 142875 h 1200149"/>
              <a:gd name="connsiteX82" fmla="*/ 1054894 w 1466850"/>
              <a:gd name="connsiteY82" fmla="*/ 138112 h 1200149"/>
              <a:gd name="connsiteX83" fmla="*/ 997744 w 1466850"/>
              <a:gd name="connsiteY83" fmla="*/ 157162 h 1200149"/>
              <a:gd name="connsiteX84" fmla="*/ 973931 w 1466850"/>
              <a:gd name="connsiteY84" fmla="*/ 178594 h 1200149"/>
              <a:gd name="connsiteX85" fmla="*/ 928687 w 1466850"/>
              <a:gd name="connsiteY85" fmla="*/ 173831 h 1200149"/>
              <a:gd name="connsiteX86" fmla="*/ 878681 w 1466850"/>
              <a:gd name="connsiteY86" fmla="*/ 164306 h 1200149"/>
              <a:gd name="connsiteX87" fmla="*/ 864394 w 1466850"/>
              <a:gd name="connsiteY87" fmla="*/ 83344 h 1200149"/>
              <a:gd name="connsiteX88" fmla="*/ 845344 w 1466850"/>
              <a:gd name="connsiteY88" fmla="*/ 69056 h 1200149"/>
              <a:gd name="connsiteX89" fmla="*/ 747712 w 1466850"/>
              <a:gd name="connsiteY89" fmla="*/ 119062 h 1200149"/>
              <a:gd name="connsiteX90" fmla="*/ 721519 w 1466850"/>
              <a:gd name="connsiteY90" fmla="*/ 140494 h 1200149"/>
              <a:gd name="connsiteX91" fmla="*/ 709612 w 1466850"/>
              <a:gd name="connsiteY91" fmla="*/ 190500 h 1200149"/>
              <a:gd name="connsiteX92" fmla="*/ 707231 w 1466850"/>
              <a:gd name="connsiteY92" fmla="*/ 195262 h 1200149"/>
              <a:gd name="connsiteX93" fmla="*/ 654844 w 1466850"/>
              <a:gd name="connsiteY93" fmla="*/ 190500 h 1200149"/>
              <a:gd name="connsiteX94" fmla="*/ 633412 w 1466850"/>
              <a:gd name="connsiteY94" fmla="*/ 180975 h 1200149"/>
              <a:gd name="connsiteX95" fmla="*/ 614362 w 1466850"/>
              <a:gd name="connsiteY95" fmla="*/ 142875 h 1200149"/>
              <a:gd name="connsiteX96" fmla="*/ 590550 w 1466850"/>
              <a:gd name="connsiteY96" fmla="*/ 130969 h 1200149"/>
              <a:gd name="connsiteX97" fmla="*/ 540544 w 1466850"/>
              <a:gd name="connsiteY97" fmla="*/ 161925 h 1200149"/>
              <a:gd name="connsiteX98" fmla="*/ 507206 w 1466850"/>
              <a:gd name="connsiteY98" fmla="*/ 154781 h 1200149"/>
              <a:gd name="connsiteX99" fmla="*/ 495300 w 1466850"/>
              <a:gd name="connsiteY99" fmla="*/ 123825 h 1200149"/>
              <a:gd name="connsiteX100" fmla="*/ 490537 w 1466850"/>
              <a:gd name="connsiteY100" fmla="*/ 114300 h 1200149"/>
              <a:gd name="connsiteX101" fmla="*/ 431006 w 1466850"/>
              <a:gd name="connsiteY101" fmla="*/ 97631 h 1200149"/>
              <a:gd name="connsiteX102" fmla="*/ 442912 w 1466850"/>
              <a:gd name="connsiteY102" fmla="*/ 33337 h 1200149"/>
              <a:gd name="connsiteX103" fmla="*/ 423862 w 1466850"/>
              <a:gd name="connsiteY103" fmla="*/ 19050 h 1200149"/>
              <a:gd name="connsiteX104" fmla="*/ 335756 w 1466850"/>
              <a:gd name="connsiteY104" fmla="*/ 0 h 1200149"/>
              <a:gd name="connsiteX105" fmla="*/ 302419 w 1466850"/>
              <a:gd name="connsiteY105" fmla="*/ 35719 h 1200149"/>
              <a:gd name="connsiteX106" fmla="*/ 266700 w 1466850"/>
              <a:gd name="connsiteY106" fmla="*/ 50006 h 1200149"/>
              <a:gd name="connsiteX107" fmla="*/ 271462 w 1466850"/>
              <a:gd name="connsiteY107" fmla="*/ 95250 h 1200149"/>
              <a:gd name="connsiteX108" fmla="*/ 316706 w 1466850"/>
              <a:gd name="connsiteY108" fmla="*/ 121444 h 1200149"/>
              <a:gd name="connsiteX109" fmla="*/ 302419 w 1466850"/>
              <a:gd name="connsiteY109" fmla="*/ 145256 h 1200149"/>
              <a:gd name="connsiteX110" fmla="*/ 247650 w 1466850"/>
              <a:gd name="connsiteY110" fmla="*/ 159544 h 1200149"/>
              <a:gd name="connsiteX111" fmla="*/ 214312 w 1466850"/>
              <a:gd name="connsiteY111" fmla="*/ 216694 h 1200149"/>
              <a:gd name="connsiteX112" fmla="*/ 183356 w 1466850"/>
              <a:gd name="connsiteY112" fmla="*/ 221456 h 1200149"/>
              <a:gd name="connsiteX113" fmla="*/ 183356 w 1466850"/>
              <a:gd name="connsiteY113" fmla="*/ 254794 h 1200149"/>
              <a:gd name="connsiteX114" fmla="*/ 161925 w 1466850"/>
              <a:gd name="connsiteY114" fmla="*/ 304800 h 1200149"/>
              <a:gd name="connsiteX115" fmla="*/ 140494 w 1466850"/>
              <a:gd name="connsiteY115" fmla="*/ 323850 h 1200149"/>
              <a:gd name="connsiteX116" fmla="*/ 71439 w 1466850"/>
              <a:gd name="connsiteY116" fmla="*/ 300039 h 1200149"/>
              <a:gd name="connsiteX117" fmla="*/ 59530 w 1466850"/>
              <a:gd name="connsiteY117" fmla="*/ 302418 h 1200149"/>
              <a:gd name="connsiteX118" fmla="*/ 30956 w 1466850"/>
              <a:gd name="connsiteY118" fmla="*/ 295274 h 1200149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185737 w 1466850"/>
              <a:gd name="connsiteY16" fmla="*/ 1173956 h 1200149"/>
              <a:gd name="connsiteX17" fmla="*/ 242887 w 1466850"/>
              <a:gd name="connsiteY17" fmla="*/ 1092994 h 1200149"/>
              <a:gd name="connsiteX18" fmla="*/ 238125 w 1466850"/>
              <a:gd name="connsiteY18" fmla="*/ 1045369 h 1200149"/>
              <a:gd name="connsiteX19" fmla="*/ 230981 w 1466850"/>
              <a:gd name="connsiteY19" fmla="*/ 1035844 h 1200149"/>
              <a:gd name="connsiteX20" fmla="*/ 252412 w 1466850"/>
              <a:gd name="connsiteY20" fmla="*/ 1019175 h 1200149"/>
              <a:gd name="connsiteX21" fmla="*/ 314325 w 1466850"/>
              <a:gd name="connsiteY21" fmla="*/ 995362 h 1200149"/>
              <a:gd name="connsiteX22" fmla="*/ 311944 w 1466850"/>
              <a:gd name="connsiteY22" fmla="*/ 959644 h 1200149"/>
              <a:gd name="connsiteX23" fmla="*/ 326231 w 1466850"/>
              <a:gd name="connsiteY23" fmla="*/ 942975 h 1200149"/>
              <a:gd name="connsiteX24" fmla="*/ 452437 w 1466850"/>
              <a:gd name="connsiteY24" fmla="*/ 950119 h 1200149"/>
              <a:gd name="connsiteX25" fmla="*/ 464344 w 1466850"/>
              <a:gd name="connsiteY25" fmla="*/ 933450 h 1200149"/>
              <a:gd name="connsiteX26" fmla="*/ 476250 w 1466850"/>
              <a:gd name="connsiteY26" fmla="*/ 883444 h 1200149"/>
              <a:gd name="connsiteX27" fmla="*/ 488156 w 1466850"/>
              <a:gd name="connsiteY27" fmla="*/ 857250 h 1200149"/>
              <a:gd name="connsiteX28" fmla="*/ 526256 w 1466850"/>
              <a:gd name="connsiteY28" fmla="*/ 862012 h 1200149"/>
              <a:gd name="connsiteX29" fmla="*/ 545306 w 1466850"/>
              <a:gd name="connsiteY29" fmla="*/ 909637 h 1200149"/>
              <a:gd name="connsiteX30" fmla="*/ 566737 w 1466850"/>
              <a:gd name="connsiteY30" fmla="*/ 881062 h 1200149"/>
              <a:gd name="connsiteX31" fmla="*/ 621506 w 1466850"/>
              <a:gd name="connsiteY31" fmla="*/ 845344 h 1200149"/>
              <a:gd name="connsiteX32" fmla="*/ 709612 w 1466850"/>
              <a:gd name="connsiteY32" fmla="*/ 814387 h 1200149"/>
              <a:gd name="connsiteX33" fmla="*/ 716756 w 1466850"/>
              <a:gd name="connsiteY33" fmla="*/ 769144 h 1200149"/>
              <a:gd name="connsiteX34" fmla="*/ 742950 w 1466850"/>
              <a:gd name="connsiteY34" fmla="*/ 750094 h 1200149"/>
              <a:gd name="connsiteX35" fmla="*/ 785812 w 1466850"/>
              <a:gd name="connsiteY35" fmla="*/ 726281 h 1200149"/>
              <a:gd name="connsiteX36" fmla="*/ 800100 w 1466850"/>
              <a:gd name="connsiteY36" fmla="*/ 716756 h 1200149"/>
              <a:gd name="connsiteX37" fmla="*/ 862012 w 1466850"/>
              <a:gd name="connsiteY37" fmla="*/ 721519 h 1200149"/>
              <a:gd name="connsiteX38" fmla="*/ 883444 w 1466850"/>
              <a:gd name="connsiteY38" fmla="*/ 721519 h 1200149"/>
              <a:gd name="connsiteX39" fmla="*/ 892969 w 1466850"/>
              <a:gd name="connsiteY39" fmla="*/ 697706 h 1200149"/>
              <a:gd name="connsiteX40" fmla="*/ 892969 w 1466850"/>
              <a:gd name="connsiteY40" fmla="*/ 697706 h 1200149"/>
              <a:gd name="connsiteX41" fmla="*/ 921544 w 1466850"/>
              <a:gd name="connsiteY41" fmla="*/ 609600 h 1200149"/>
              <a:gd name="connsiteX42" fmla="*/ 909637 w 1466850"/>
              <a:gd name="connsiteY42" fmla="*/ 552450 h 1200149"/>
              <a:gd name="connsiteX43" fmla="*/ 928687 w 1466850"/>
              <a:gd name="connsiteY43" fmla="*/ 540544 h 1200149"/>
              <a:gd name="connsiteX44" fmla="*/ 973931 w 1466850"/>
              <a:gd name="connsiteY44" fmla="*/ 535781 h 1200149"/>
              <a:gd name="connsiteX45" fmla="*/ 1014412 w 1466850"/>
              <a:gd name="connsiteY45" fmla="*/ 447675 h 1200149"/>
              <a:gd name="connsiteX46" fmla="*/ 1038225 w 1466850"/>
              <a:gd name="connsiteY46" fmla="*/ 445294 h 1200149"/>
              <a:gd name="connsiteX47" fmla="*/ 1073944 w 1466850"/>
              <a:gd name="connsiteY47" fmla="*/ 476250 h 1200149"/>
              <a:gd name="connsiteX48" fmla="*/ 1112044 w 1466850"/>
              <a:gd name="connsiteY48" fmla="*/ 514350 h 1200149"/>
              <a:gd name="connsiteX49" fmla="*/ 1171575 w 1466850"/>
              <a:gd name="connsiteY49" fmla="*/ 540544 h 1200149"/>
              <a:gd name="connsiteX50" fmla="*/ 1219200 w 1466850"/>
              <a:gd name="connsiteY50" fmla="*/ 521494 h 1200149"/>
              <a:gd name="connsiteX51" fmla="*/ 1245394 w 1466850"/>
              <a:gd name="connsiteY51" fmla="*/ 502444 h 1200149"/>
              <a:gd name="connsiteX52" fmla="*/ 1278731 w 1466850"/>
              <a:gd name="connsiteY52" fmla="*/ 511969 h 1200149"/>
              <a:gd name="connsiteX53" fmla="*/ 1295400 w 1466850"/>
              <a:gd name="connsiteY53" fmla="*/ 531019 h 1200149"/>
              <a:gd name="connsiteX54" fmla="*/ 1273969 w 1466850"/>
              <a:gd name="connsiteY54" fmla="*/ 573881 h 1200149"/>
              <a:gd name="connsiteX55" fmla="*/ 1271587 w 1466850"/>
              <a:gd name="connsiteY55" fmla="*/ 602456 h 1200149"/>
              <a:gd name="connsiteX56" fmla="*/ 1285875 w 1466850"/>
              <a:gd name="connsiteY56" fmla="*/ 611981 h 1200149"/>
              <a:gd name="connsiteX57" fmla="*/ 1300162 w 1466850"/>
              <a:gd name="connsiteY57" fmla="*/ 628650 h 1200149"/>
              <a:gd name="connsiteX58" fmla="*/ 1321594 w 1466850"/>
              <a:gd name="connsiteY58" fmla="*/ 666750 h 1200149"/>
              <a:gd name="connsiteX59" fmla="*/ 1347787 w 1466850"/>
              <a:gd name="connsiteY59" fmla="*/ 681037 h 1200149"/>
              <a:gd name="connsiteX60" fmla="*/ 1371600 w 1466850"/>
              <a:gd name="connsiteY60" fmla="*/ 681037 h 1200149"/>
              <a:gd name="connsiteX61" fmla="*/ 1376362 w 1466850"/>
              <a:gd name="connsiteY61" fmla="*/ 628650 h 1200149"/>
              <a:gd name="connsiteX62" fmla="*/ 1395412 w 1466850"/>
              <a:gd name="connsiteY62" fmla="*/ 578644 h 1200149"/>
              <a:gd name="connsiteX63" fmla="*/ 1426369 w 1466850"/>
              <a:gd name="connsiteY63" fmla="*/ 571500 h 1200149"/>
              <a:gd name="connsiteX64" fmla="*/ 1466850 w 1466850"/>
              <a:gd name="connsiteY64" fmla="*/ 552450 h 1200149"/>
              <a:gd name="connsiteX65" fmla="*/ 1443037 w 1466850"/>
              <a:gd name="connsiteY65" fmla="*/ 509587 h 1200149"/>
              <a:gd name="connsiteX66" fmla="*/ 1414462 w 1466850"/>
              <a:gd name="connsiteY66" fmla="*/ 464344 h 1200149"/>
              <a:gd name="connsiteX67" fmla="*/ 1388269 w 1466850"/>
              <a:gd name="connsiteY67" fmla="*/ 438150 h 1200149"/>
              <a:gd name="connsiteX68" fmla="*/ 1404937 w 1466850"/>
              <a:gd name="connsiteY68" fmla="*/ 400050 h 1200149"/>
              <a:gd name="connsiteX69" fmla="*/ 1404937 w 1466850"/>
              <a:gd name="connsiteY69" fmla="*/ 383381 h 1200149"/>
              <a:gd name="connsiteX70" fmla="*/ 1431131 w 1466850"/>
              <a:gd name="connsiteY70" fmla="*/ 338137 h 1200149"/>
              <a:gd name="connsiteX71" fmla="*/ 1419225 w 1466850"/>
              <a:gd name="connsiteY71" fmla="*/ 264319 h 1200149"/>
              <a:gd name="connsiteX72" fmla="*/ 1438275 w 1466850"/>
              <a:gd name="connsiteY72" fmla="*/ 202406 h 1200149"/>
              <a:gd name="connsiteX73" fmla="*/ 1435894 w 1466850"/>
              <a:gd name="connsiteY73" fmla="*/ 173831 h 1200149"/>
              <a:gd name="connsiteX74" fmla="*/ 1404937 w 1466850"/>
              <a:gd name="connsiteY74" fmla="*/ 164306 h 1200149"/>
              <a:gd name="connsiteX75" fmla="*/ 1364456 w 1466850"/>
              <a:gd name="connsiteY75" fmla="*/ 154781 h 1200149"/>
              <a:gd name="connsiteX76" fmla="*/ 1293019 w 1466850"/>
              <a:gd name="connsiteY76" fmla="*/ 154781 h 1200149"/>
              <a:gd name="connsiteX77" fmla="*/ 1233487 w 1466850"/>
              <a:gd name="connsiteY77" fmla="*/ 121444 h 1200149"/>
              <a:gd name="connsiteX78" fmla="*/ 1207294 w 1466850"/>
              <a:gd name="connsiteY78" fmla="*/ 114300 h 1200149"/>
              <a:gd name="connsiteX79" fmla="*/ 1188244 w 1466850"/>
              <a:gd name="connsiteY79" fmla="*/ 126206 h 1200149"/>
              <a:gd name="connsiteX80" fmla="*/ 1133475 w 1466850"/>
              <a:gd name="connsiteY80" fmla="*/ 188119 h 1200149"/>
              <a:gd name="connsiteX81" fmla="*/ 1116806 w 1466850"/>
              <a:gd name="connsiteY81" fmla="*/ 188119 h 1200149"/>
              <a:gd name="connsiteX82" fmla="*/ 1078706 w 1466850"/>
              <a:gd name="connsiteY82" fmla="*/ 142875 h 1200149"/>
              <a:gd name="connsiteX83" fmla="*/ 1054894 w 1466850"/>
              <a:gd name="connsiteY83" fmla="*/ 138112 h 1200149"/>
              <a:gd name="connsiteX84" fmla="*/ 997744 w 1466850"/>
              <a:gd name="connsiteY84" fmla="*/ 157162 h 1200149"/>
              <a:gd name="connsiteX85" fmla="*/ 973931 w 1466850"/>
              <a:gd name="connsiteY85" fmla="*/ 178594 h 1200149"/>
              <a:gd name="connsiteX86" fmla="*/ 928687 w 1466850"/>
              <a:gd name="connsiteY86" fmla="*/ 173831 h 1200149"/>
              <a:gd name="connsiteX87" fmla="*/ 878681 w 1466850"/>
              <a:gd name="connsiteY87" fmla="*/ 164306 h 1200149"/>
              <a:gd name="connsiteX88" fmla="*/ 864394 w 1466850"/>
              <a:gd name="connsiteY88" fmla="*/ 83344 h 1200149"/>
              <a:gd name="connsiteX89" fmla="*/ 845344 w 1466850"/>
              <a:gd name="connsiteY89" fmla="*/ 69056 h 1200149"/>
              <a:gd name="connsiteX90" fmla="*/ 747712 w 1466850"/>
              <a:gd name="connsiteY90" fmla="*/ 119062 h 1200149"/>
              <a:gd name="connsiteX91" fmla="*/ 721519 w 1466850"/>
              <a:gd name="connsiteY91" fmla="*/ 140494 h 1200149"/>
              <a:gd name="connsiteX92" fmla="*/ 709612 w 1466850"/>
              <a:gd name="connsiteY92" fmla="*/ 190500 h 1200149"/>
              <a:gd name="connsiteX93" fmla="*/ 707231 w 1466850"/>
              <a:gd name="connsiteY93" fmla="*/ 195262 h 1200149"/>
              <a:gd name="connsiteX94" fmla="*/ 654844 w 1466850"/>
              <a:gd name="connsiteY94" fmla="*/ 190500 h 1200149"/>
              <a:gd name="connsiteX95" fmla="*/ 633412 w 1466850"/>
              <a:gd name="connsiteY95" fmla="*/ 180975 h 1200149"/>
              <a:gd name="connsiteX96" fmla="*/ 614362 w 1466850"/>
              <a:gd name="connsiteY96" fmla="*/ 142875 h 1200149"/>
              <a:gd name="connsiteX97" fmla="*/ 590550 w 1466850"/>
              <a:gd name="connsiteY97" fmla="*/ 130969 h 1200149"/>
              <a:gd name="connsiteX98" fmla="*/ 540544 w 1466850"/>
              <a:gd name="connsiteY98" fmla="*/ 161925 h 1200149"/>
              <a:gd name="connsiteX99" fmla="*/ 507206 w 1466850"/>
              <a:gd name="connsiteY99" fmla="*/ 154781 h 1200149"/>
              <a:gd name="connsiteX100" fmla="*/ 495300 w 1466850"/>
              <a:gd name="connsiteY100" fmla="*/ 123825 h 1200149"/>
              <a:gd name="connsiteX101" fmla="*/ 490537 w 1466850"/>
              <a:gd name="connsiteY101" fmla="*/ 114300 h 1200149"/>
              <a:gd name="connsiteX102" fmla="*/ 431006 w 1466850"/>
              <a:gd name="connsiteY102" fmla="*/ 97631 h 1200149"/>
              <a:gd name="connsiteX103" fmla="*/ 442912 w 1466850"/>
              <a:gd name="connsiteY103" fmla="*/ 33337 h 1200149"/>
              <a:gd name="connsiteX104" fmla="*/ 423862 w 1466850"/>
              <a:gd name="connsiteY104" fmla="*/ 19050 h 1200149"/>
              <a:gd name="connsiteX105" fmla="*/ 335756 w 1466850"/>
              <a:gd name="connsiteY105" fmla="*/ 0 h 1200149"/>
              <a:gd name="connsiteX106" fmla="*/ 302419 w 1466850"/>
              <a:gd name="connsiteY106" fmla="*/ 35719 h 1200149"/>
              <a:gd name="connsiteX107" fmla="*/ 266700 w 1466850"/>
              <a:gd name="connsiteY107" fmla="*/ 50006 h 1200149"/>
              <a:gd name="connsiteX108" fmla="*/ 271462 w 1466850"/>
              <a:gd name="connsiteY108" fmla="*/ 95250 h 1200149"/>
              <a:gd name="connsiteX109" fmla="*/ 316706 w 1466850"/>
              <a:gd name="connsiteY109" fmla="*/ 121444 h 1200149"/>
              <a:gd name="connsiteX110" fmla="*/ 302419 w 1466850"/>
              <a:gd name="connsiteY110" fmla="*/ 145256 h 1200149"/>
              <a:gd name="connsiteX111" fmla="*/ 247650 w 1466850"/>
              <a:gd name="connsiteY111" fmla="*/ 159544 h 1200149"/>
              <a:gd name="connsiteX112" fmla="*/ 214312 w 1466850"/>
              <a:gd name="connsiteY112" fmla="*/ 216694 h 1200149"/>
              <a:gd name="connsiteX113" fmla="*/ 183356 w 1466850"/>
              <a:gd name="connsiteY113" fmla="*/ 221456 h 1200149"/>
              <a:gd name="connsiteX114" fmla="*/ 183356 w 1466850"/>
              <a:gd name="connsiteY114" fmla="*/ 254794 h 1200149"/>
              <a:gd name="connsiteX115" fmla="*/ 161925 w 1466850"/>
              <a:gd name="connsiteY115" fmla="*/ 304800 h 1200149"/>
              <a:gd name="connsiteX116" fmla="*/ 140494 w 1466850"/>
              <a:gd name="connsiteY116" fmla="*/ 323850 h 1200149"/>
              <a:gd name="connsiteX117" fmla="*/ 71439 w 1466850"/>
              <a:gd name="connsiteY117" fmla="*/ 300039 h 1200149"/>
              <a:gd name="connsiteX118" fmla="*/ 59530 w 1466850"/>
              <a:gd name="connsiteY118" fmla="*/ 302418 h 1200149"/>
              <a:gd name="connsiteX119" fmla="*/ 30956 w 1466850"/>
              <a:gd name="connsiteY119" fmla="*/ 295274 h 1200149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42887 w 1466850"/>
              <a:gd name="connsiteY17" fmla="*/ 1092994 h 1209675"/>
              <a:gd name="connsiteX18" fmla="*/ 238125 w 1466850"/>
              <a:gd name="connsiteY18" fmla="*/ 1045369 h 1209675"/>
              <a:gd name="connsiteX19" fmla="*/ 230981 w 1466850"/>
              <a:gd name="connsiteY19" fmla="*/ 1035844 h 1209675"/>
              <a:gd name="connsiteX20" fmla="*/ 252412 w 1466850"/>
              <a:gd name="connsiteY20" fmla="*/ 1019175 h 1209675"/>
              <a:gd name="connsiteX21" fmla="*/ 314325 w 1466850"/>
              <a:gd name="connsiteY21" fmla="*/ 995362 h 1209675"/>
              <a:gd name="connsiteX22" fmla="*/ 311944 w 1466850"/>
              <a:gd name="connsiteY22" fmla="*/ 959644 h 1209675"/>
              <a:gd name="connsiteX23" fmla="*/ 326231 w 1466850"/>
              <a:gd name="connsiteY23" fmla="*/ 942975 h 1209675"/>
              <a:gd name="connsiteX24" fmla="*/ 452437 w 1466850"/>
              <a:gd name="connsiteY24" fmla="*/ 950119 h 1209675"/>
              <a:gd name="connsiteX25" fmla="*/ 464344 w 1466850"/>
              <a:gd name="connsiteY25" fmla="*/ 933450 h 1209675"/>
              <a:gd name="connsiteX26" fmla="*/ 476250 w 1466850"/>
              <a:gd name="connsiteY26" fmla="*/ 883444 h 1209675"/>
              <a:gd name="connsiteX27" fmla="*/ 488156 w 1466850"/>
              <a:gd name="connsiteY27" fmla="*/ 857250 h 1209675"/>
              <a:gd name="connsiteX28" fmla="*/ 526256 w 1466850"/>
              <a:gd name="connsiteY28" fmla="*/ 862012 h 1209675"/>
              <a:gd name="connsiteX29" fmla="*/ 545306 w 1466850"/>
              <a:gd name="connsiteY29" fmla="*/ 909637 h 1209675"/>
              <a:gd name="connsiteX30" fmla="*/ 566737 w 1466850"/>
              <a:gd name="connsiteY30" fmla="*/ 881062 h 1209675"/>
              <a:gd name="connsiteX31" fmla="*/ 621506 w 1466850"/>
              <a:gd name="connsiteY31" fmla="*/ 845344 h 1209675"/>
              <a:gd name="connsiteX32" fmla="*/ 709612 w 1466850"/>
              <a:gd name="connsiteY32" fmla="*/ 814387 h 1209675"/>
              <a:gd name="connsiteX33" fmla="*/ 716756 w 1466850"/>
              <a:gd name="connsiteY33" fmla="*/ 769144 h 1209675"/>
              <a:gd name="connsiteX34" fmla="*/ 742950 w 1466850"/>
              <a:gd name="connsiteY34" fmla="*/ 750094 h 1209675"/>
              <a:gd name="connsiteX35" fmla="*/ 785812 w 1466850"/>
              <a:gd name="connsiteY35" fmla="*/ 726281 h 1209675"/>
              <a:gd name="connsiteX36" fmla="*/ 800100 w 1466850"/>
              <a:gd name="connsiteY36" fmla="*/ 716756 h 1209675"/>
              <a:gd name="connsiteX37" fmla="*/ 862012 w 1466850"/>
              <a:gd name="connsiteY37" fmla="*/ 721519 h 1209675"/>
              <a:gd name="connsiteX38" fmla="*/ 883444 w 1466850"/>
              <a:gd name="connsiteY38" fmla="*/ 721519 h 1209675"/>
              <a:gd name="connsiteX39" fmla="*/ 892969 w 1466850"/>
              <a:gd name="connsiteY39" fmla="*/ 697706 h 1209675"/>
              <a:gd name="connsiteX40" fmla="*/ 892969 w 1466850"/>
              <a:gd name="connsiteY40" fmla="*/ 697706 h 1209675"/>
              <a:gd name="connsiteX41" fmla="*/ 921544 w 1466850"/>
              <a:gd name="connsiteY41" fmla="*/ 609600 h 1209675"/>
              <a:gd name="connsiteX42" fmla="*/ 909637 w 1466850"/>
              <a:gd name="connsiteY42" fmla="*/ 552450 h 1209675"/>
              <a:gd name="connsiteX43" fmla="*/ 928687 w 1466850"/>
              <a:gd name="connsiteY43" fmla="*/ 540544 h 1209675"/>
              <a:gd name="connsiteX44" fmla="*/ 973931 w 1466850"/>
              <a:gd name="connsiteY44" fmla="*/ 535781 h 1209675"/>
              <a:gd name="connsiteX45" fmla="*/ 1014412 w 1466850"/>
              <a:gd name="connsiteY45" fmla="*/ 447675 h 1209675"/>
              <a:gd name="connsiteX46" fmla="*/ 1038225 w 1466850"/>
              <a:gd name="connsiteY46" fmla="*/ 445294 h 1209675"/>
              <a:gd name="connsiteX47" fmla="*/ 1073944 w 1466850"/>
              <a:gd name="connsiteY47" fmla="*/ 476250 h 1209675"/>
              <a:gd name="connsiteX48" fmla="*/ 1112044 w 1466850"/>
              <a:gd name="connsiteY48" fmla="*/ 514350 h 1209675"/>
              <a:gd name="connsiteX49" fmla="*/ 1171575 w 1466850"/>
              <a:gd name="connsiteY49" fmla="*/ 540544 h 1209675"/>
              <a:gd name="connsiteX50" fmla="*/ 1219200 w 1466850"/>
              <a:gd name="connsiteY50" fmla="*/ 521494 h 1209675"/>
              <a:gd name="connsiteX51" fmla="*/ 1245394 w 1466850"/>
              <a:gd name="connsiteY51" fmla="*/ 502444 h 1209675"/>
              <a:gd name="connsiteX52" fmla="*/ 1278731 w 1466850"/>
              <a:gd name="connsiteY52" fmla="*/ 511969 h 1209675"/>
              <a:gd name="connsiteX53" fmla="*/ 1295400 w 1466850"/>
              <a:gd name="connsiteY53" fmla="*/ 531019 h 1209675"/>
              <a:gd name="connsiteX54" fmla="*/ 1273969 w 1466850"/>
              <a:gd name="connsiteY54" fmla="*/ 573881 h 1209675"/>
              <a:gd name="connsiteX55" fmla="*/ 1271587 w 1466850"/>
              <a:gd name="connsiteY55" fmla="*/ 602456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19075 w 1466850"/>
              <a:gd name="connsiteY17" fmla="*/ 11501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59544 w 1466850"/>
              <a:gd name="connsiteY17" fmla="*/ 11120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466850" h="1209675">
                <a:moveTo>
                  <a:pt x="30956" y="295274"/>
                </a:moveTo>
                <a:lnTo>
                  <a:pt x="19050" y="381000"/>
                </a:lnTo>
                <a:lnTo>
                  <a:pt x="19050" y="397669"/>
                </a:lnTo>
                <a:lnTo>
                  <a:pt x="0" y="459581"/>
                </a:lnTo>
                <a:lnTo>
                  <a:pt x="7144" y="497681"/>
                </a:lnTo>
                <a:lnTo>
                  <a:pt x="9525" y="535781"/>
                </a:lnTo>
                <a:lnTo>
                  <a:pt x="19050" y="583406"/>
                </a:lnTo>
                <a:lnTo>
                  <a:pt x="23812" y="688181"/>
                </a:lnTo>
                <a:lnTo>
                  <a:pt x="35719" y="747712"/>
                </a:lnTo>
                <a:lnTo>
                  <a:pt x="40481" y="778669"/>
                </a:lnTo>
                <a:lnTo>
                  <a:pt x="47625" y="831056"/>
                </a:lnTo>
                <a:lnTo>
                  <a:pt x="38100" y="919162"/>
                </a:lnTo>
                <a:lnTo>
                  <a:pt x="78581" y="1028700"/>
                </a:lnTo>
                <a:lnTo>
                  <a:pt x="71437" y="1095375"/>
                </a:lnTo>
                <a:lnTo>
                  <a:pt x="88106" y="1164431"/>
                </a:lnTo>
                <a:lnTo>
                  <a:pt x="166687" y="1200149"/>
                </a:lnTo>
                <a:lnTo>
                  <a:pt x="202406" y="1209675"/>
                </a:lnTo>
                <a:lnTo>
                  <a:pt x="188119" y="1145381"/>
                </a:lnTo>
                <a:cubicBezTo>
                  <a:pt x="211137" y="1135063"/>
                  <a:pt x="224631" y="1110456"/>
                  <a:pt x="242887" y="1092994"/>
                </a:cubicBezTo>
                <a:lnTo>
                  <a:pt x="238125" y="1045369"/>
                </a:lnTo>
                <a:lnTo>
                  <a:pt x="230981" y="1035844"/>
                </a:lnTo>
                <a:lnTo>
                  <a:pt x="252412" y="1019175"/>
                </a:lnTo>
                <a:lnTo>
                  <a:pt x="314325" y="995362"/>
                </a:lnTo>
                <a:lnTo>
                  <a:pt x="311944" y="959644"/>
                </a:lnTo>
                <a:lnTo>
                  <a:pt x="326231" y="942975"/>
                </a:lnTo>
                <a:lnTo>
                  <a:pt x="452437" y="950119"/>
                </a:lnTo>
                <a:lnTo>
                  <a:pt x="464344" y="933450"/>
                </a:lnTo>
                <a:lnTo>
                  <a:pt x="476250" y="883444"/>
                </a:lnTo>
                <a:lnTo>
                  <a:pt x="488156" y="857250"/>
                </a:lnTo>
                <a:lnTo>
                  <a:pt x="526256" y="862012"/>
                </a:lnTo>
                <a:lnTo>
                  <a:pt x="545306" y="909637"/>
                </a:lnTo>
                <a:lnTo>
                  <a:pt x="566737" y="881062"/>
                </a:lnTo>
                <a:lnTo>
                  <a:pt x="621506" y="845344"/>
                </a:lnTo>
                <a:lnTo>
                  <a:pt x="709612" y="814387"/>
                </a:lnTo>
                <a:lnTo>
                  <a:pt x="716756" y="769144"/>
                </a:lnTo>
                <a:lnTo>
                  <a:pt x="742950" y="750094"/>
                </a:lnTo>
                <a:lnTo>
                  <a:pt x="785812" y="726281"/>
                </a:lnTo>
                <a:lnTo>
                  <a:pt x="800100" y="716756"/>
                </a:lnTo>
                <a:lnTo>
                  <a:pt x="862012" y="721519"/>
                </a:lnTo>
                <a:lnTo>
                  <a:pt x="883444" y="721519"/>
                </a:lnTo>
                <a:lnTo>
                  <a:pt x="892969" y="697706"/>
                </a:lnTo>
                <a:lnTo>
                  <a:pt x="892969" y="697706"/>
                </a:lnTo>
                <a:lnTo>
                  <a:pt x="921544" y="609600"/>
                </a:lnTo>
                <a:lnTo>
                  <a:pt x="909637" y="552450"/>
                </a:lnTo>
                <a:lnTo>
                  <a:pt x="928687" y="540544"/>
                </a:lnTo>
                <a:lnTo>
                  <a:pt x="973931" y="535781"/>
                </a:lnTo>
                <a:lnTo>
                  <a:pt x="1014412" y="447675"/>
                </a:lnTo>
                <a:lnTo>
                  <a:pt x="1038225" y="445294"/>
                </a:lnTo>
                <a:lnTo>
                  <a:pt x="1073944" y="476250"/>
                </a:lnTo>
                <a:lnTo>
                  <a:pt x="1112044" y="514350"/>
                </a:lnTo>
                <a:lnTo>
                  <a:pt x="1171575" y="540544"/>
                </a:lnTo>
                <a:lnTo>
                  <a:pt x="1219200" y="521494"/>
                </a:lnTo>
                <a:lnTo>
                  <a:pt x="1245394" y="502444"/>
                </a:lnTo>
                <a:lnTo>
                  <a:pt x="1278731" y="511969"/>
                </a:lnTo>
                <a:lnTo>
                  <a:pt x="1295400" y="531019"/>
                </a:lnTo>
                <a:lnTo>
                  <a:pt x="1273969" y="573881"/>
                </a:lnTo>
                <a:lnTo>
                  <a:pt x="1285875" y="611981"/>
                </a:lnTo>
                <a:lnTo>
                  <a:pt x="1300162" y="628650"/>
                </a:lnTo>
                <a:lnTo>
                  <a:pt x="1321594" y="666750"/>
                </a:lnTo>
                <a:lnTo>
                  <a:pt x="1347787" y="681037"/>
                </a:lnTo>
                <a:lnTo>
                  <a:pt x="1371600" y="681037"/>
                </a:lnTo>
                <a:lnTo>
                  <a:pt x="1376362" y="628650"/>
                </a:lnTo>
                <a:lnTo>
                  <a:pt x="1395412" y="578644"/>
                </a:lnTo>
                <a:lnTo>
                  <a:pt x="1426369" y="571500"/>
                </a:lnTo>
                <a:lnTo>
                  <a:pt x="1466850" y="552450"/>
                </a:lnTo>
                <a:lnTo>
                  <a:pt x="1443037" y="509587"/>
                </a:lnTo>
                <a:lnTo>
                  <a:pt x="1414462" y="464344"/>
                </a:lnTo>
                <a:lnTo>
                  <a:pt x="1388269" y="438150"/>
                </a:lnTo>
                <a:lnTo>
                  <a:pt x="1404937" y="400050"/>
                </a:lnTo>
                <a:lnTo>
                  <a:pt x="1404937" y="383381"/>
                </a:lnTo>
                <a:lnTo>
                  <a:pt x="1431131" y="338137"/>
                </a:lnTo>
                <a:lnTo>
                  <a:pt x="1419225" y="264319"/>
                </a:lnTo>
                <a:lnTo>
                  <a:pt x="1438275" y="202406"/>
                </a:lnTo>
                <a:lnTo>
                  <a:pt x="1435894" y="173831"/>
                </a:lnTo>
                <a:lnTo>
                  <a:pt x="1404937" y="164306"/>
                </a:lnTo>
                <a:lnTo>
                  <a:pt x="1364456" y="154781"/>
                </a:lnTo>
                <a:lnTo>
                  <a:pt x="1293019" y="154781"/>
                </a:lnTo>
                <a:lnTo>
                  <a:pt x="1233487" y="121444"/>
                </a:lnTo>
                <a:lnTo>
                  <a:pt x="1207294" y="114300"/>
                </a:lnTo>
                <a:lnTo>
                  <a:pt x="1188244" y="126206"/>
                </a:lnTo>
                <a:lnTo>
                  <a:pt x="1133475" y="188119"/>
                </a:lnTo>
                <a:lnTo>
                  <a:pt x="1116806" y="188119"/>
                </a:lnTo>
                <a:lnTo>
                  <a:pt x="1078706" y="142875"/>
                </a:lnTo>
                <a:lnTo>
                  <a:pt x="1054894" y="138112"/>
                </a:lnTo>
                <a:lnTo>
                  <a:pt x="997744" y="157162"/>
                </a:lnTo>
                <a:lnTo>
                  <a:pt x="973931" y="178594"/>
                </a:lnTo>
                <a:lnTo>
                  <a:pt x="928687" y="173831"/>
                </a:lnTo>
                <a:lnTo>
                  <a:pt x="878681" y="164306"/>
                </a:lnTo>
                <a:lnTo>
                  <a:pt x="864394" y="83344"/>
                </a:lnTo>
                <a:lnTo>
                  <a:pt x="845344" y="69056"/>
                </a:lnTo>
                <a:lnTo>
                  <a:pt x="747712" y="119062"/>
                </a:lnTo>
                <a:lnTo>
                  <a:pt x="721519" y="140494"/>
                </a:lnTo>
                <a:lnTo>
                  <a:pt x="709612" y="190500"/>
                </a:lnTo>
                <a:lnTo>
                  <a:pt x="707231" y="195262"/>
                </a:lnTo>
                <a:lnTo>
                  <a:pt x="654844" y="190500"/>
                </a:lnTo>
                <a:lnTo>
                  <a:pt x="633412" y="180975"/>
                </a:lnTo>
                <a:lnTo>
                  <a:pt x="614362" y="142875"/>
                </a:lnTo>
                <a:lnTo>
                  <a:pt x="590550" y="130969"/>
                </a:lnTo>
                <a:lnTo>
                  <a:pt x="540544" y="161925"/>
                </a:lnTo>
                <a:lnTo>
                  <a:pt x="507206" y="154781"/>
                </a:lnTo>
                <a:lnTo>
                  <a:pt x="495300" y="123825"/>
                </a:lnTo>
                <a:lnTo>
                  <a:pt x="490537" y="114300"/>
                </a:lnTo>
                <a:lnTo>
                  <a:pt x="431006" y="97631"/>
                </a:lnTo>
                <a:lnTo>
                  <a:pt x="442912" y="33337"/>
                </a:lnTo>
                <a:lnTo>
                  <a:pt x="423862" y="19050"/>
                </a:lnTo>
                <a:lnTo>
                  <a:pt x="335756" y="0"/>
                </a:lnTo>
                <a:lnTo>
                  <a:pt x="302419" y="35719"/>
                </a:lnTo>
                <a:lnTo>
                  <a:pt x="266700" y="50006"/>
                </a:lnTo>
                <a:lnTo>
                  <a:pt x="271462" y="95250"/>
                </a:lnTo>
                <a:lnTo>
                  <a:pt x="316706" y="121444"/>
                </a:lnTo>
                <a:lnTo>
                  <a:pt x="302419" y="145256"/>
                </a:lnTo>
                <a:lnTo>
                  <a:pt x="247650" y="159544"/>
                </a:lnTo>
                <a:lnTo>
                  <a:pt x="214312" y="216694"/>
                </a:lnTo>
                <a:lnTo>
                  <a:pt x="183356" y="221456"/>
                </a:lnTo>
                <a:lnTo>
                  <a:pt x="183356" y="254794"/>
                </a:lnTo>
                <a:lnTo>
                  <a:pt x="161925" y="304800"/>
                </a:lnTo>
                <a:lnTo>
                  <a:pt x="140494" y="323850"/>
                </a:lnTo>
                <a:lnTo>
                  <a:pt x="71439" y="300039"/>
                </a:lnTo>
                <a:lnTo>
                  <a:pt x="59530" y="302418"/>
                </a:lnTo>
                <a:lnTo>
                  <a:pt x="30956" y="295274"/>
                </a:lnTo>
                <a:close/>
              </a:path>
            </a:pathLst>
          </a:cu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8148835" y="4302697"/>
            <a:ext cx="1562100" cy="1309687"/>
          </a:xfrm>
          <a:custGeom>
            <a:avLst/>
            <a:gdLst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28613 w 1562100"/>
              <a:gd name="connsiteY54" fmla="*/ 0 h 1126331"/>
              <a:gd name="connsiteX55" fmla="*/ 292894 w 1562100"/>
              <a:gd name="connsiteY55" fmla="*/ 102394 h 1126331"/>
              <a:gd name="connsiteX56" fmla="*/ 264319 w 1562100"/>
              <a:gd name="connsiteY56" fmla="*/ 109537 h 1126331"/>
              <a:gd name="connsiteX57" fmla="*/ 261938 w 1562100"/>
              <a:gd name="connsiteY57" fmla="*/ 123825 h 1126331"/>
              <a:gd name="connsiteX58" fmla="*/ 261938 w 1562100"/>
              <a:gd name="connsiteY58" fmla="*/ 157162 h 1126331"/>
              <a:gd name="connsiteX59" fmla="*/ 228600 w 1562100"/>
              <a:gd name="connsiteY59" fmla="*/ 200025 h 1126331"/>
              <a:gd name="connsiteX60" fmla="*/ 271463 w 1562100"/>
              <a:gd name="connsiteY60" fmla="*/ 216694 h 1126331"/>
              <a:gd name="connsiteX61" fmla="*/ 278606 w 1562100"/>
              <a:gd name="connsiteY61" fmla="*/ 235744 h 1126331"/>
              <a:gd name="connsiteX62" fmla="*/ 257175 w 1562100"/>
              <a:gd name="connsiteY62" fmla="*/ 271462 h 1126331"/>
              <a:gd name="connsiteX63" fmla="*/ 221456 w 1562100"/>
              <a:gd name="connsiteY63" fmla="*/ 280987 h 1126331"/>
              <a:gd name="connsiteX64" fmla="*/ 221456 w 1562100"/>
              <a:gd name="connsiteY64" fmla="*/ 321469 h 1126331"/>
              <a:gd name="connsiteX65" fmla="*/ 254794 w 1562100"/>
              <a:gd name="connsiteY65" fmla="*/ 359569 h 1126331"/>
              <a:gd name="connsiteX66" fmla="*/ 226219 w 1562100"/>
              <a:gd name="connsiteY66" fmla="*/ 423862 h 1126331"/>
              <a:gd name="connsiteX67" fmla="*/ 180975 w 1562100"/>
              <a:gd name="connsiteY67" fmla="*/ 452437 h 1126331"/>
              <a:gd name="connsiteX68" fmla="*/ 183356 w 1562100"/>
              <a:gd name="connsiteY68" fmla="*/ 469106 h 1126331"/>
              <a:gd name="connsiteX69" fmla="*/ 204788 w 1562100"/>
              <a:gd name="connsiteY69" fmla="*/ 478631 h 1126331"/>
              <a:gd name="connsiteX70" fmla="*/ 219075 w 1562100"/>
              <a:gd name="connsiteY70" fmla="*/ 488156 h 1126331"/>
              <a:gd name="connsiteX71" fmla="*/ 223838 w 1562100"/>
              <a:gd name="connsiteY71" fmla="*/ 507206 h 1126331"/>
              <a:gd name="connsiteX72" fmla="*/ 195263 w 1562100"/>
              <a:gd name="connsiteY72" fmla="*/ 533400 h 1126331"/>
              <a:gd name="connsiteX73" fmla="*/ 123825 w 1562100"/>
              <a:gd name="connsiteY73" fmla="*/ 578644 h 1126331"/>
              <a:gd name="connsiteX74" fmla="*/ 123825 w 1562100"/>
              <a:gd name="connsiteY74" fmla="*/ 614362 h 1126331"/>
              <a:gd name="connsiteX75" fmla="*/ 135731 w 1562100"/>
              <a:gd name="connsiteY75" fmla="*/ 645319 h 1126331"/>
              <a:gd name="connsiteX76" fmla="*/ 123825 w 1562100"/>
              <a:gd name="connsiteY76" fmla="*/ 685800 h 1126331"/>
              <a:gd name="connsiteX77" fmla="*/ 76200 w 1562100"/>
              <a:gd name="connsiteY77" fmla="*/ 681037 h 1126331"/>
              <a:gd name="connsiteX78" fmla="*/ 52388 w 1562100"/>
              <a:gd name="connsiteY78" fmla="*/ 626269 h 1126331"/>
              <a:gd name="connsiteX79" fmla="*/ 33338 w 1562100"/>
              <a:gd name="connsiteY79" fmla="*/ 619125 h 1126331"/>
              <a:gd name="connsiteX80" fmla="*/ 23813 w 1562100"/>
              <a:gd name="connsiteY80" fmla="*/ 657225 h 1126331"/>
              <a:gd name="connsiteX81" fmla="*/ 21431 w 1562100"/>
              <a:gd name="connsiteY81" fmla="*/ 666750 h 1126331"/>
              <a:gd name="connsiteX82" fmla="*/ 7144 w 1562100"/>
              <a:gd name="connsiteY82" fmla="*/ 683419 h 1126331"/>
              <a:gd name="connsiteX83" fmla="*/ 0 w 1562100"/>
              <a:gd name="connsiteY83" fmla="*/ 740569 h 1126331"/>
              <a:gd name="connsiteX84" fmla="*/ 23813 w 1562100"/>
              <a:gd name="connsiteY84" fmla="*/ 769144 h 1126331"/>
              <a:gd name="connsiteX85" fmla="*/ 16669 w 1562100"/>
              <a:gd name="connsiteY85" fmla="*/ 809625 h 1126331"/>
              <a:gd name="connsiteX86" fmla="*/ 35719 w 1562100"/>
              <a:gd name="connsiteY86" fmla="*/ 814387 h 1126331"/>
              <a:gd name="connsiteX87" fmla="*/ 69056 w 1562100"/>
              <a:gd name="connsiteY87" fmla="*/ 814387 h 1126331"/>
              <a:gd name="connsiteX88" fmla="*/ 85725 w 1562100"/>
              <a:gd name="connsiteY88" fmla="*/ 804862 h 1126331"/>
              <a:gd name="connsiteX89" fmla="*/ 135731 w 1562100"/>
              <a:gd name="connsiteY89" fmla="*/ 862012 h 1126331"/>
              <a:gd name="connsiteX90" fmla="*/ 123825 w 1562100"/>
              <a:gd name="connsiteY90" fmla="*/ 881062 h 1126331"/>
              <a:gd name="connsiteX91" fmla="*/ 133350 w 1562100"/>
              <a:gd name="connsiteY91" fmla="*/ 909637 h 1126331"/>
              <a:gd name="connsiteX92" fmla="*/ 164306 w 1562100"/>
              <a:gd name="connsiteY92" fmla="*/ 928687 h 1126331"/>
              <a:gd name="connsiteX93" fmla="*/ 190500 w 1562100"/>
              <a:gd name="connsiteY93" fmla="*/ 938212 h 1126331"/>
              <a:gd name="connsiteX94" fmla="*/ 216694 w 1562100"/>
              <a:gd name="connsiteY94" fmla="*/ 945356 h 1126331"/>
              <a:gd name="connsiteX95" fmla="*/ 228600 w 1562100"/>
              <a:gd name="connsiteY95" fmla="*/ 947737 h 1126331"/>
              <a:gd name="connsiteX96" fmla="*/ 240506 w 1562100"/>
              <a:gd name="connsiteY96" fmla="*/ 909637 h 1126331"/>
              <a:gd name="connsiteX97" fmla="*/ 269081 w 1562100"/>
              <a:gd name="connsiteY97" fmla="*/ 914400 h 1126331"/>
              <a:gd name="connsiteX98" fmla="*/ 288131 w 1562100"/>
              <a:gd name="connsiteY98" fmla="*/ 902494 h 1126331"/>
              <a:gd name="connsiteX99" fmla="*/ 307181 w 1562100"/>
              <a:gd name="connsiteY99" fmla="*/ 952500 h 1126331"/>
              <a:gd name="connsiteX100" fmla="*/ 330994 w 1562100"/>
              <a:gd name="connsiteY100" fmla="*/ 966787 h 1126331"/>
              <a:gd name="connsiteX101" fmla="*/ 340519 w 1562100"/>
              <a:gd name="connsiteY101" fmla="*/ 995362 h 1126331"/>
              <a:gd name="connsiteX102" fmla="*/ 357188 w 1562100"/>
              <a:gd name="connsiteY102" fmla="*/ 1004887 h 1126331"/>
              <a:gd name="connsiteX103" fmla="*/ 364331 w 1562100"/>
              <a:gd name="connsiteY103" fmla="*/ 1035844 h 1126331"/>
              <a:gd name="connsiteX104" fmla="*/ 335756 w 1562100"/>
              <a:gd name="connsiteY104" fmla="*/ 1062037 h 1126331"/>
              <a:gd name="connsiteX105" fmla="*/ 309563 w 1562100"/>
              <a:gd name="connsiteY105" fmla="*/ 1078706 h 1126331"/>
              <a:gd name="connsiteX106" fmla="*/ 297656 w 1562100"/>
              <a:gd name="connsiteY106" fmla="*/ 1102519 h 1126331"/>
              <a:gd name="connsiteX107" fmla="*/ 302419 w 1562100"/>
              <a:gd name="connsiteY107" fmla="*/ 1126331 h 1126331"/>
              <a:gd name="connsiteX108" fmla="*/ 342900 w 1562100"/>
              <a:gd name="connsiteY108" fmla="*/ 1126331 h 1126331"/>
              <a:gd name="connsiteX109" fmla="*/ 390525 w 1562100"/>
              <a:gd name="connsiteY109" fmla="*/ 1121569 h 1126331"/>
              <a:gd name="connsiteX110" fmla="*/ 428625 w 1562100"/>
              <a:gd name="connsiteY110" fmla="*/ 1112044 h 1126331"/>
              <a:gd name="connsiteX111" fmla="*/ 454819 w 1562100"/>
              <a:gd name="connsiteY111" fmla="*/ 1119187 h 1126331"/>
              <a:gd name="connsiteX112" fmla="*/ 473869 w 1562100"/>
              <a:gd name="connsiteY112" fmla="*/ 1097756 h 1126331"/>
              <a:gd name="connsiteX113" fmla="*/ 492919 w 1562100"/>
              <a:gd name="connsiteY113" fmla="*/ 1097756 h 1126331"/>
              <a:gd name="connsiteX114" fmla="*/ 507206 w 1562100"/>
              <a:gd name="connsiteY114" fmla="*/ 1066800 h 1126331"/>
              <a:gd name="connsiteX115" fmla="*/ 557213 w 1562100"/>
              <a:gd name="connsiteY115" fmla="*/ 1052512 h 1126331"/>
              <a:gd name="connsiteX116" fmla="*/ 583406 w 1562100"/>
              <a:gd name="connsiteY116" fmla="*/ 1033462 h 1126331"/>
              <a:gd name="connsiteX117" fmla="*/ 590550 w 1562100"/>
              <a:gd name="connsiteY117" fmla="*/ 995362 h 1126331"/>
              <a:gd name="connsiteX118" fmla="*/ 607219 w 1562100"/>
              <a:gd name="connsiteY118" fmla="*/ 969169 h 1126331"/>
              <a:gd name="connsiteX119" fmla="*/ 688181 w 1562100"/>
              <a:gd name="connsiteY119" fmla="*/ 1000125 h 1126331"/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78619 w 1562100"/>
              <a:gd name="connsiteY54" fmla="*/ 2381 h 1126331"/>
              <a:gd name="connsiteX55" fmla="*/ 328613 w 1562100"/>
              <a:gd name="connsiteY55" fmla="*/ 0 h 1126331"/>
              <a:gd name="connsiteX56" fmla="*/ 292894 w 1562100"/>
              <a:gd name="connsiteY56" fmla="*/ 102394 h 1126331"/>
              <a:gd name="connsiteX57" fmla="*/ 264319 w 1562100"/>
              <a:gd name="connsiteY57" fmla="*/ 109537 h 1126331"/>
              <a:gd name="connsiteX58" fmla="*/ 261938 w 1562100"/>
              <a:gd name="connsiteY58" fmla="*/ 123825 h 1126331"/>
              <a:gd name="connsiteX59" fmla="*/ 261938 w 1562100"/>
              <a:gd name="connsiteY59" fmla="*/ 157162 h 1126331"/>
              <a:gd name="connsiteX60" fmla="*/ 228600 w 1562100"/>
              <a:gd name="connsiteY60" fmla="*/ 200025 h 1126331"/>
              <a:gd name="connsiteX61" fmla="*/ 271463 w 1562100"/>
              <a:gd name="connsiteY61" fmla="*/ 216694 h 1126331"/>
              <a:gd name="connsiteX62" fmla="*/ 278606 w 1562100"/>
              <a:gd name="connsiteY62" fmla="*/ 235744 h 1126331"/>
              <a:gd name="connsiteX63" fmla="*/ 257175 w 1562100"/>
              <a:gd name="connsiteY63" fmla="*/ 271462 h 1126331"/>
              <a:gd name="connsiteX64" fmla="*/ 221456 w 1562100"/>
              <a:gd name="connsiteY64" fmla="*/ 280987 h 1126331"/>
              <a:gd name="connsiteX65" fmla="*/ 221456 w 1562100"/>
              <a:gd name="connsiteY65" fmla="*/ 321469 h 1126331"/>
              <a:gd name="connsiteX66" fmla="*/ 254794 w 1562100"/>
              <a:gd name="connsiteY66" fmla="*/ 359569 h 1126331"/>
              <a:gd name="connsiteX67" fmla="*/ 226219 w 1562100"/>
              <a:gd name="connsiteY67" fmla="*/ 423862 h 1126331"/>
              <a:gd name="connsiteX68" fmla="*/ 180975 w 1562100"/>
              <a:gd name="connsiteY68" fmla="*/ 452437 h 1126331"/>
              <a:gd name="connsiteX69" fmla="*/ 183356 w 1562100"/>
              <a:gd name="connsiteY69" fmla="*/ 469106 h 1126331"/>
              <a:gd name="connsiteX70" fmla="*/ 204788 w 1562100"/>
              <a:gd name="connsiteY70" fmla="*/ 478631 h 1126331"/>
              <a:gd name="connsiteX71" fmla="*/ 219075 w 1562100"/>
              <a:gd name="connsiteY71" fmla="*/ 488156 h 1126331"/>
              <a:gd name="connsiteX72" fmla="*/ 223838 w 1562100"/>
              <a:gd name="connsiteY72" fmla="*/ 507206 h 1126331"/>
              <a:gd name="connsiteX73" fmla="*/ 195263 w 1562100"/>
              <a:gd name="connsiteY73" fmla="*/ 533400 h 1126331"/>
              <a:gd name="connsiteX74" fmla="*/ 123825 w 1562100"/>
              <a:gd name="connsiteY74" fmla="*/ 578644 h 1126331"/>
              <a:gd name="connsiteX75" fmla="*/ 123825 w 1562100"/>
              <a:gd name="connsiteY75" fmla="*/ 614362 h 1126331"/>
              <a:gd name="connsiteX76" fmla="*/ 135731 w 1562100"/>
              <a:gd name="connsiteY76" fmla="*/ 645319 h 1126331"/>
              <a:gd name="connsiteX77" fmla="*/ 123825 w 1562100"/>
              <a:gd name="connsiteY77" fmla="*/ 685800 h 1126331"/>
              <a:gd name="connsiteX78" fmla="*/ 76200 w 1562100"/>
              <a:gd name="connsiteY78" fmla="*/ 681037 h 1126331"/>
              <a:gd name="connsiteX79" fmla="*/ 52388 w 1562100"/>
              <a:gd name="connsiteY79" fmla="*/ 626269 h 1126331"/>
              <a:gd name="connsiteX80" fmla="*/ 33338 w 1562100"/>
              <a:gd name="connsiteY80" fmla="*/ 619125 h 1126331"/>
              <a:gd name="connsiteX81" fmla="*/ 23813 w 1562100"/>
              <a:gd name="connsiteY81" fmla="*/ 657225 h 1126331"/>
              <a:gd name="connsiteX82" fmla="*/ 21431 w 1562100"/>
              <a:gd name="connsiteY82" fmla="*/ 666750 h 1126331"/>
              <a:gd name="connsiteX83" fmla="*/ 7144 w 1562100"/>
              <a:gd name="connsiteY83" fmla="*/ 683419 h 1126331"/>
              <a:gd name="connsiteX84" fmla="*/ 0 w 1562100"/>
              <a:gd name="connsiteY84" fmla="*/ 740569 h 1126331"/>
              <a:gd name="connsiteX85" fmla="*/ 23813 w 1562100"/>
              <a:gd name="connsiteY85" fmla="*/ 769144 h 1126331"/>
              <a:gd name="connsiteX86" fmla="*/ 16669 w 1562100"/>
              <a:gd name="connsiteY86" fmla="*/ 809625 h 1126331"/>
              <a:gd name="connsiteX87" fmla="*/ 35719 w 1562100"/>
              <a:gd name="connsiteY87" fmla="*/ 814387 h 1126331"/>
              <a:gd name="connsiteX88" fmla="*/ 69056 w 1562100"/>
              <a:gd name="connsiteY88" fmla="*/ 814387 h 1126331"/>
              <a:gd name="connsiteX89" fmla="*/ 85725 w 1562100"/>
              <a:gd name="connsiteY89" fmla="*/ 804862 h 1126331"/>
              <a:gd name="connsiteX90" fmla="*/ 135731 w 1562100"/>
              <a:gd name="connsiteY90" fmla="*/ 862012 h 1126331"/>
              <a:gd name="connsiteX91" fmla="*/ 123825 w 1562100"/>
              <a:gd name="connsiteY91" fmla="*/ 881062 h 1126331"/>
              <a:gd name="connsiteX92" fmla="*/ 133350 w 1562100"/>
              <a:gd name="connsiteY92" fmla="*/ 909637 h 1126331"/>
              <a:gd name="connsiteX93" fmla="*/ 164306 w 1562100"/>
              <a:gd name="connsiteY93" fmla="*/ 928687 h 1126331"/>
              <a:gd name="connsiteX94" fmla="*/ 190500 w 1562100"/>
              <a:gd name="connsiteY94" fmla="*/ 938212 h 1126331"/>
              <a:gd name="connsiteX95" fmla="*/ 216694 w 1562100"/>
              <a:gd name="connsiteY95" fmla="*/ 945356 h 1126331"/>
              <a:gd name="connsiteX96" fmla="*/ 228600 w 1562100"/>
              <a:gd name="connsiteY96" fmla="*/ 947737 h 1126331"/>
              <a:gd name="connsiteX97" fmla="*/ 240506 w 1562100"/>
              <a:gd name="connsiteY97" fmla="*/ 909637 h 1126331"/>
              <a:gd name="connsiteX98" fmla="*/ 269081 w 1562100"/>
              <a:gd name="connsiteY98" fmla="*/ 914400 h 1126331"/>
              <a:gd name="connsiteX99" fmla="*/ 288131 w 1562100"/>
              <a:gd name="connsiteY99" fmla="*/ 902494 h 1126331"/>
              <a:gd name="connsiteX100" fmla="*/ 307181 w 1562100"/>
              <a:gd name="connsiteY100" fmla="*/ 952500 h 1126331"/>
              <a:gd name="connsiteX101" fmla="*/ 330994 w 1562100"/>
              <a:gd name="connsiteY101" fmla="*/ 966787 h 1126331"/>
              <a:gd name="connsiteX102" fmla="*/ 340519 w 1562100"/>
              <a:gd name="connsiteY102" fmla="*/ 995362 h 1126331"/>
              <a:gd name="connsiteX103" fmla="*/ 357188 w 1562100"/>
              <a:gd name="connsiteY103" fmla="*/ 1004887 h 1126331"/>
              <a:gd name="connsiteX104" fmla="*/ 364331 w 1562100"/>
              <a:gd name="connsiteY104" fmla="*/ 1035844 h 1126331"/>
              <a:gd name="connsiteX105" fmla="*/ 335756 w 1562100"/>
              <a:gd name="connsiteY105" fmla="*/ 1062037 h 1126331"/>
              <a:gd name="connsiteX106" fmla="*/ 309563 w 1562100"/>
              <a:gd name="connsiteY106" fmla="*/ 1078706 h 1126331"/>
              <a:gd name="connsiteX107" fmla="*/ 297656 w 1562100"/>
              <a:gd name="connsiteY107" fmla="*/ 1102519 h 1126331"/>
              <a:gd name="connsiteX108" fmla="*/ 302419 w 1562100"/>
              <a:gd name="connsiteY108" fmla="*/ 1126331 h 1126331"/>
              <a:gd name="connsiteX109" fmla="*/ 342900 w 1562100"/>
              <a:gd name="connsiteY109" fmla="*/ 1126331 h 1126331"/>
              <a:gd name="connsiteX110" fmla="*/ 390525 w 1562100"/>
              <a:gd name="connsiteY110" fmla="*/ 1121569 h 1126331"/>
              <a:gd name="connsiteX111" fmla="*/ 428625 w 1562100"/>
              <a:gd name="connsiteY111" fmla="*/ 1112044 h 1126331"/>
              <a:gd name="connsiteX112" fmla="*/ 454819 w 1562100"/>
              <a:gd name="connsiteY112" fmla="*/ 1119187 h 1126331"/>
              <a:gd name="connsiteX113" fmla="*/ 473869 w 1562100"/>
              <a:gd name="connsiteY113" fmla="*/ 1097756 h 1126331"/>
              <a:gd name="connsiteX114" fmla="*/ 492919 w 1562100"/>
              <a:gd name="connsiteY114" fmla="*/ 1097756 h 1126331"/>
              <a:gd name="connsiteX115" fmla="*/ 507206 w 1562100"/>
              <a:gd name="connsiteY115" fmla="*/ 1066800 h 1126331"/>
              <a:gd name="connsiteX116" fmla="*/ 557213 w 1562100"/>
              <a:gd name="connsiteY116" fmla="*/ 1052512 h 1126331"/>
              <a:gd name="connsiteX117" fmla="*/ 583406 w 1562100"/>
              <a:gd name="connsiteY117" fmla="*/ 1033462 h 1126331"/>
              <a:gd name="connsiteX118" fmla="*/ 590550 w 1562100"/>
              <a:gd name="connsiteY118" fmla="*/ 995362 h 1126331"/>
              <a:gd name="connsiteX119" fmla="*/ 607219 w 1562100"/>
              <a:gd name="connsiteY119" fmla="*/ 969169 h 1126331"/>
              <a:gd name="connsiteX120" fmla="*/ 688181 w 1562100"/>
              <a:gd name="connsiteY120" fmla="*/ 1000125 h 1126331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14326 w 1562100"/>
              <a:gd name="connsiteY54" fmla="*/ 0 h 1204913"/>
              <a:gd name="connsiteX55" fmla="*/ 328613 w 1562100"/>
              <a:gd name="connsiteY55" fmla="*/ 78582 h 1204913"/>
              <a:gd name="connsiteX56" fmla="*/ 292894 w 1562100"/>
              <a:gd name="connsiteY56" fmla="*/ 180976 h 1204913"/>
              <a:gd name="connsiteX57" fmla="*/ 264319 w 1562100"/>
              <a:gd name="connsiteY57" fmla="*/ 188119 h 1204913"/>
              <a:gd name="connsiteX58" fmla="*/ 261938 w 1562100"/>
              <a:gd name="connsiteY58" fmla="*/ 202407 h 1204913"/>
              <a:gd name="connsiteX59" fmla="*/ 261938 w 1562100"/>
              <a:gd name="connsiteY59" fmla="*/ 235744 h 1204913"/>
              <a:gd name="connsiteX60" fmla="*/ 228600 w 1562100"/>
              <a:gd name="connsiteY60" fmla="*/ 278607 h 1204913"/>
              <a:gd name="connsiteX61" fmla="*/ 271463 w 1562100"/>
              <a:gd name="connsiteY61" fmla="*/ 295276 h 1204913"/>
              <a:gd name="connsiteX62" fmla="*/ 278606 w 1562100"/>
              <a:gd name="connsiteY62" fmla="*/ 314326 h 1204913"/>
              <a:gd name="connsiteX63" fmla="*/ 257175 w 1562100"/>
              <a:gd name="connsiteY63" fmla="*/ 350044 h 1204913"/>
              <a:gd name="connsiteX64" fmla="*/ 221456 w 1562100"/>
              <a:gd name="connsiteY64" fmla="*/ 359569 h 1204913"/>
              <a:gd name="connsiteX65" fmla="*/ 221456 w 1562100"/>
              <a:gd name="connsiteY65" fmla="*/ 400051 h 1204913"/>
              <a:gd name="connsiteX66" fmla="*/ 254794 w 1562100"/>
              <a:gd name="connsiteY66" fmla="*/ 438151 h 1204913"/>
              <a:gd name="connsiteX67" fmla="*/ 226219 w 1562100"/>
              <a:gd name="connsiteY67" fmla="*/ 502444 h 1204913"/>
              <a:gd name="connsiteX68" fmla="*/ 180975 w 1562100"/>
              <a:gd name="connsiteY68" fmla="*/ 531019 h 1204913"/>
              <a:gd name="connsiteX69" fmla="*/ 183356 w 1562100"/>
              <a:gd name="connsiteY69" fmla="*/ 547688 h 1204913"/>
              <a:gd name="connsiteX70" fmla="*/ 204788 w 1562100"/>
              <a:gd name="connsiteY70" fmla="*/ 557213 h 1204913"/>
              <a:gd name="connsiteX71" fmla="*/ 219075 w 1562100"/>
              <a:gd name="connsiteY71" fmla="*/ 566738 h 1204913"/>
              <a:gd name="connsiteX72" fmla="*/ 223838 w 1562100"/>
              <a:gd name="connsiteY72" fmla="*/ 585788 h 1204913"/>
              <a:gd name="connsiteX73" fmla="*/ 195263 w 1562100"/>
              <a:gd name="connsiteY73" fmla="*/ 611982 h 1204913"/>
              <a:gd name="connsiteX74" fmla="*/ 123825 w 1562100"/>
              <a:gd name="connsiteY74" fmla="*/ 657226 h 1204913"/>
              <a:gd name="connsiteX75" fmla="*/ 123825 w 1562100"/>
              <a:gd name="connsiteY75" fmla="*/ 692944 h 1204913"/>
              <a:gd name="connsiteX76" fmla="*/ 135731 w 1562100"/>
              <a:gd name="connsiteY76" fmla="*/ 723901 h 1204913"/>
              <a:gd name="connsiteX77" fmla="*/ 123825 w 1562100"/>
              <a:gd name="connsiteY77" fmla="*/ 764382 h 1204913"/>
              <a:gd name="connsiteX78" fmla="*/ 76200 w 1562100"/>
              <a:gd name="connsiteY78" fmla="*/ 759619 h 1204913"/>
              <a:gd name="connsiteX79" fmla="*/ 52388 w 1562100"/>
              <a:gd name="connsiteY79" fmla="*/ 704851 h 1204913"/>
              <a:gd name="connsiteX80" fmla="*/ 33338 w 1562100"/>
              <a:gd name="connsiteY80" fmla="*/ 697707 h 1204913"/>
              <a:gd name="connsiteX81" fmla="*/ 23813 w 1562100"/>
              <a:gd name="connsiteY81" fmla="*/ 735807 h 1204913"/>
              <a:gd name="connsiteX82" fmla="*/ 21431 w 1562100"/>
              <a:gd name="connsiteY82" fmla="*/ 745332 h 1204913"/>
              <a:gd name="connsiteX83" fmla="*/ 7144 w 1562100"/>
              <a:gd name="connsiteY83" fmla="*/ 762001 h 1204913"/>
              <a:gd name="connsiteX84" fmla="*/ 0 w 1562100"/>
              <a:gd name="connsiteY84" fmla="*/ 819151 h 1204913"/>
              <a:gd name="connsiteX85" fmla="*/ 23813 w 1562100"/>
              <a:gd name="connsiteY85" fmla="*/ 847726 h 1204913"/>
              <a:gd name="connsiteX86" fmla="*/ 16669 w 1562100"/>
              <a:gd name="connsiteY86" fmla="*/ 888207 h 1204913"/>
              <a:gd name="connsiteX87" fmla="*/ 35719 w 1562100"/>
              <a:gd name="connsiteY87" fmla="*/ 892969 h 1204913"/>
              <a:gd name="connsiteX88" fmla="*/ 69056 w 1562100"/>
              <a:gd name="connsiteY88" fmla="*/ 892969 h 1204913"/>
              <a:gd name="connsiteX89" fmla="*/ 85725 w 1562100"/>
              <a:gd name="connsiteY89" fmla="*/ 883444 h 1204913"/>
              <a:gd name="connsiteX90" fmla="*/ 135731 w 1562100"/>
              <a:gd name="connsiteY90" fmla="*/ 940594 h 1204913"/>
              <a:gd name="connsiteX91" fmla="*/ 123825 w 1562100"/>
              <a:gd name="connsiteY91" fmla="*/ 959644 h 1204913"/>
              <a:gd name="connsiteX92" fmla="*/ 133350 w 1562100"/>
              <a:gd name="connsiteY92" fmla="*/ 988219 h 1204913"/>
              <a:gd name="connsiteX93" fmla="*/ 164306 w 1562100"/>
              <a:gd name="connsiteY93" fmla="*/ 1007269 h 1204913"/>
              <a:gd name="connsiteX94" fmla="*/ 190500 w 1562100"/>
              <a:gd name="connsiteY94" fmla="*/ 1016794 h 1204913"/>
              <a:gd name="connsiteX95" fmla="*/ 216694 w 1562100"/>
              <a:gd name="connsiteY95" fmla="*/ 1023938 h 1204913"/>
              <a:gd name="connsiteX96" fmla="*/ 228600 w 1562100"/>
              <a:gd name="connsiteY96" fmla="*/ 1026319 h 1204913"/>
              <a:gd name="connsiteX97" fmla="*/ 240506 w 1562100"/>
              <a:gd name="connsiteY97" fmla="*/ 988219 h 1204913"/>
              <a:gd name="connsiteX98" fmla="*/ 269081 w 1562100"/>
              <a:gd name="connsiteY98" fmla="*/ 992982 h 1204913"/>
              <a:gd name="connsiteX99" fmla="*/ 288131 w 1562100"/>
              <a:gd name="connsiteY99" fmla="*/ 981076 h 1204913"/>
              <a:gd name="connsiteX100" fmla="*/ 307181 w 1562100"/>
              <a:gd name="connsiteY100" fmla="*/ 1031082 h 1204913"/>
              <a:gd name="connsiteX101" fmla="*/ 330994 w 1562100"/>
              <a:gd name="connsiteY101" fmla="*/ 1045369 h 1204913"/>
              <a:gd name="connsiteX102" fmla="*/ 340519 w 1562100"/>
              <a:gd name="connsiteY102" fmla="*/ 1073944 h 1204913"/>
              <a:gd name="connsiteX103" fmla="*/ 357188 w 1562100"/>
              <a:gd name="connsiteY103" fmla="*/ 1083469 h 1204913"/>
              <a:gd name="connsiteX104" fmla="*/ 364331 w 1562100"/>
              <a:gd name="connsiteY104" fmla="*/ 1114426 h 1204913"/>
              <a:gd name="connsiteX105" fmla="*/ 335756 w 1562100"/>
              <a:gd name="connsiteY105" fmla="*/ 1140619 h 1204913"/>
              <a:gd name="connsiteX106" fmla="*/ 309563 w 1562100"/>
              <a:gd name="connsiteY106" fmla="*/ 1157288 h 1204913"/>
              <a:gd name="connsiteX107" fmla="*/ 297656 w 1562100"/>
              <a:gd name="connsiteY107" fmla="*/ 1181101 h 1204913"/>
              <a:gd name="connsiteX108" fmla="*/ 302419 w 1562100"/>
              <a:gd name="connsiteY108" fmla="*/ 1204913 h 1204913"/>
              <a:gd name="connsiteX109" fmla="*/ 342900 w 1562100"/>
              <a:gd name="connsiteY109" fmla="*/ 1204913 h 1204913"/>
              <a:gd name="connsiteX110" fmla="*/ 390525 w 1562100"/>
              <a:gd name="connsiteY110" fmla="*/ 1200151 h 1204913"/>
              <a:gd name="connsiteX111" fmla="*/ 428625 w 1562100"/>
              <a:gd name="connsiteY111" fmla="*/ 1190626 h 1204913"/>
              <a:gd name="connsiteX112" fmla="*/ 454819 w 1562100"/>
              <a:gd name="connsiteY112" fmla="*/ 1197769 h 1204913"/>
              <a:gd name="connsiteX113" fmla="*/ 473869 w 1562100"/>
              <a:gd name="connsiteY113" fmla="*/ 1176338 h 1204913"/>
              <a:gd name="connsiteX114" fmla="*/ 492919 w 1562100"/>
              <a:gd name="connsiteY114" fmla="*/ 1176338 h 1204913"/>
              <a:gd name="connsiteX115" fmla="*/ 507206 w 1562100"/>
              <a:gd name="connsiteY115" fmla="*/ 1145382 h 1204913"/>
              <a:gd name="connsiteX116" fmla="*/ 557213 w 1562100"/>
              <a:gd name="connsiteY116" fmla="*/ 1131094 h 1204913"/>
              <a:gd name="connsiteX117" fmla="*/ 583406 w 1562100"/>
              <a:gd name="connsiteY117" fmla="*/ 1112044 h 1204913"/>
              <a:gd name="connsiteX118" fmla="*/ 590550 w 1562100"/>
              <a:gd name="connsiteY118" fmla="*/ 1073944 h 1204913"/>
              <a:gd name="connsiteX119" fmla="*/ 607219 w 1562100"/>
              <a:gd name="connsiteY119" fmla="*/ 1047751 h 1204913"/>
              <a:gd name="connsiteX120" fmla="*/ 688181 w 1562100"/>
              <a:gd name="connsiteY120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376238 w 1562100"/>
              <a:gd name="connsiteY54" fmla="*/ 11052 h 1215964"/>
              <a:gd name="connsiteX55" fmla="*/ 314326 w 1562100"/>
              <a:gd name="connsiteY55" fmla="*/ 11051 h 1215964"/>
              <a:gd name="connsiteX56" fmla="*/ 328613 w 1562100"/>
              <a:gd name="connsiteY56" fmla="*/ 89633 h 1215964"/>
              <a:gd name="connsiteX57" fmla="*/ 292894 w 1562100"/>
              <a:gd name="connsiteY57" fmla="*/ 192027 h 1215964"/>
              <a:gd name="connsiteX58" fmla="*/ 264319 w 1562100"/>
              <a:gd name="connsiteY58" fmla="*/ 199170 h 1215964"/>
              <a:gd name="connsiteX59" fmla="*/ 261938 w 1562100"/>
              <a:gd name="connsiteY59" fmla="*/ 213458 h 1215964"/>
              <a:gd name="connsiteX60" fmla="*/ 261938 w 1562100"/>
              <a:gd name="connsiteY60" fmla="*/ 246795 h 1215964"/>
              <a:gd name="connsiteX61" fmla="*/ 228600 w 1562100"/>
              <a:gd name="connsiteY61" fmla="*/ 289658 h 1215964"/>
              <a:gd name="connsiteX62" fmla="*/ 271463 w 1562100"/>
              <a:gd name="connsiteY62" fmla="*/ 306327 h 1215964"/>
              <a:gd name="connsiteX63" fmla="*/ 278606 w 1562100"/>
              <a:gd name="connsiteY63" fmla="*/ 325377 h 1215964"/>
              <a:gd name="connsiteX64" fmla="*/ 257175 w 1562100"/>
              <a:gd name="connsiteY64" fmla="*/ 361095 h 1215964"/>
              <a:gd name="connsiteX65" fmla="*/ 221456 w 1562100"/>
              <a:gd name="connsiteY65" fmla="*/ 370620 h 1215964"/>
              <a:gd name="connsiteX66" fmla="*/ 221456 w 1562100"/>
              <a:gd name="connsiteY66" fmla="*/ 411102 h 1215964"/>
              <a:gd name="connsiteX67" fmla="*/ 254794 w 1562100"/>
              <a:gd name="connsiteY67" fmla="*/ 449202 h 1215964"/>
              <a:gd name="connsiteX68" fmla="*/ 226219 w 1562100"/>
              <a:gd name="connsiteY68" fmla="*/ 513495 h 1215964"/>
              <a:gd name="connsiteX69" fmla="*/ 180975 w 1562100"/>
              <a:gd name="connsiteY69" fmla="*/ 542070 h 1215964"/>
              <a:gd name="connsiteX70" fmla="*/ 183356 w 1562100"/>
              <a:gd name="connsiteY70" fmla="*/ 558739 h 1215964"/>
              <a:gd name="connsiteX71" fmla="*/ 204788 w 1562100"/>
              <a:gd name="connsiteY71" fmla="*/ 568264 h 1215964"/>
              <a:gd name="connsiteX72" fmla="*/ 219075 w 1562100"/>
              <a:gd name="connsiteY72" fmla="*/ 577789 h 1215964"/>
              <a:gd name="connsiteX73" fmla="*/ 223838 w 1562100"/>
              <a:gd name="connsiteY73" fmla="*/ 596839 h 1215964"/>
              <a:gd name="connsiteX74" fmla="*/ 195263 w 1562100"/>
              <a:gd name="connsiteY74" fmla="*/ 623033 h 1215964"/>
              <a:gd name="connsiteX75" fmla="*/ 123825 w 1562100"/>
              <a:gd name="connsiteY75" fmla="*/ 668277 h 1215964"/>
              <a:gd name="connsiteX76" fmla="*/ 123825 w 1562100"/>
              <a:gd name="connsiteY76" fmla="*/ 703995 h 1215964"/>
              <a:gd name="connsiteX77" fmla="*/ 135731 w 1562100"/>
              <a:gd name="connsiteY77" fmla="*/ 734952 h 1215964"/>
              <a:gd name="connsiteX78" fmla="*/ 123825 w 1562100"/>
              <a:gd name="connsiteY78" fmla="*/ 775433 h 1215964"/>
              <a:gd name="connsiteX79" fmla="*/ 76200 w 1562100"/>
              <a:gd name="connsiteY79" fmla="*/ 770670 h 1215964"/>
              <a:gd name="connsiteX80" fmla="*/ 52388 w 1562100"/>
              <a:gd name="connsiteY80" fmla="*/ 715902 h 1215964"/>
              <a:gd name="connsiteX81" fmla="*/ 33338 w 1562100"/>
              <a:gd name="connsiteY81" fmla="*/ 708758 h 1215964"/>
              <a:gd name="connsiteX82" fmla="*/ 23813 w 1562100"/>
              <a:gd name="connsiteY82" fmla="*/ 746858 h 1215964"/>
              <a:gd name="connsiteX83" fmla="*/ 21431 w 1562100"/>
              <a:gd name="connsiteY83" fmla="*/ 756383 h 1215964"/>
              <a:gd name="connsiteX84" fmla="*/ 7144 w 1562100"/>
              <a:gd name="connsiteY84" fmla="*/ 773052 h 1215964"/>
              <a:gd name="connsiteX85" fmla="*/ 0 w 1562100"/>
              <a:gd name="connsiteY85" fmla="*/ 830202 h 1215964"/>
              <a:gd name="connsiteX86" fmla="*/ 23813 w 1562100"/>
              <a:gd name="connsiteY86" fmla="*/ 858777 h 1215964"/>
              <a:gd name="connsiteX87" fmla="*/ 16669 w 1562100"/>
              <a:gd name="connsiteY87" fmla="*/ 899258 h 1215964"/>
              <a:gd name="connsiteX88" fmla="*/ 35719 w 1562100"/>
              <a:gd name="connsiteY88" fmla="*/ 904020 h 1215964"/>
              <a:gd name="connsiteX89" fmla="*/ 69056 w 1562100"/>
              <a:gd name="connsiteY89" fmla="*/ 904020 h 1215964"/>
              <a:gd name="connsiteX90" fmla="*/ 85725 w 1562100"/>
              <a:gd name="connsiteY90" fmla="*/ 894495 h 1215964"/>
              <a:gd name="connsiteX91" fmla="*/ 135731 w 1562100"/>
              <a:gd name="connsiteY91" fmla="*/ 951645 h 1215964"/>
              <a:gd name="connsiteX92" fmla="*/ 123825 w 1562100"/>
              <a:gd name="connsiteY92" fmla="*/ 970695 h 1215964"/>
              <a:gd name="connsiteX93" fmla="*/ 133350 w 1562100"/>
              <a:gd name="connsiteY93" fmla="*/ 999270 h 1215964"/>
              <a:gd name="connsiteX94" fmla="*/ 164306 w 1562100"/>
              <a:gd name="connsiteY94" fmla="*/ 1018320 h 1215964"/>
              <a:gd name="connsiteX95" fmla="*/ 190500 w 1562100"/>
              <a:gd name="connsiteY95" fmla="*/ 1027845 h 1215964"/>
              <a:gd name="connsiteX96" fmla="*/ 216694 w 1562100"/>
              <a:gd name="connsiteY96" fmla="*/ 1034989 h 1215964"/>
              <a:gd name="connsiteX97" fmla="*/ 228600 w 1562100"/>
              <a:gd name="connsiteY97" fmla="*/ 1037370 h 1215964"/>
              <a:gd name="connsiteX98" fmla="*/ 240506 w 1562100"/>
              <a:gd name="connsiteY98" fmla="*/ 999270 h 1215964"/>
              <a:gd name="connsiteX99" fmla="*/ 269081 w 1562100"/>
              <a:gd name="connsiteY99" fmla="*/ 1004033 h 1215964"/>
              <a:gd name="connsiteX100" fmla="*/ 288131 w 1562100"/>
              <a:gd name="connsiteY100" fmla="*/ 992127 h 1215964"/>
              <a:gd name="connsiteX101" fmla="*/ 307181 w 1562100"/>
              <a:gd name="connsiteY101" fmla="*/ 1042133 h 1215964"/>
              <a:gd name="connsiteX102" fmla="*/ 330994 w 1562100"/>
              <a:gd name="connsiteY102" fmla="*/ 1056420 h 1215964"/>
              <a:gd name="connsiteX103" fmla="*/ 340519 w 1562100"/>
              <a:gd name="connsiteY103" fmla="*/ 1084995 h 1215964"/>
              <a:gd name="connsiteX104" fmla="*/ 357188 w 1562100"/>
              <a:gd name="connsiteY104" fmla="*/ 1094520 h 1215964"/>
              <a:gd name="connsiteX105" fmla="*/ 364331 w 1562100"/>
              <a:gd name="connsiteY105" fmla="*/ 1125477 h 1215964"/>
              <a:gd name="connsiteX106" fmla="*/ 335756 w 1562100"/>
              <a:gd name="connsiteY106" fmla="*/ 1151670 h 1215964"/>
              <a:gd name="connsiteX107" fmla="*/ 309563 w 1562100"/>
              <a:gd name="connsiteY107" fmla="*/ 1168339 h 1215964"/>
              <a:gd name="connsiteX108" fmla="*/ 297656 w 1562100"/>
              <a:gd name="connsiteY108" fmla="*/ 1192152 h 1215964"/>
              <a:gd name="connsiteX109" fmla="*/ 302419 w 1562100"/>
              <a:gd name="connsiteY109" fmla="*/ 1215964 h 1215964"/>
              <a:gd name="connsiteX110" fmla="*/ 342900 w 1562100"/>
              <a:gd name="connsiteY110" fmla="*/ 1215964 h 1215964"/>
              <a:gd name="connsiteX111" fmla="*/ 390525 w 1562100"/>
              <a:gd name="connsiteY111" fmla="*/ 1211202 h 1215964"/>
              <a:gd name="connsiteX112" fmla="*/ 428625 w 1562100"/>
              <a:gd name="connsiteY112" fmla="*/ 1201677 h 1215964"/>
              <a:gd name="connsiteX113" fmla="*/ 454819 w 1562100"/>
              <a:gd name="connsiteY113" fmla="*/ 1208820 h 1215964"/>
              <a:gd name="connsiteX114" fmla="*/ 473869 w 1562100"/>
              <a:gd name="connsiteY114" fmla="*/ 1187389 h 1215964"/>
              <a:gd name="connsiteX115" fmla="*/ 492919 w 1562100"/>
              <a:gd name="connsiteY115" fmla="*/ 1187389 h 1215964"/>
              <a:gd name="connsiteX116" fmla="*/ 507206 w 1562100"/>
              <a:gd name="connsiteY116" fmla="*/ 1156433 h 1215964"/>
              <a:gd name="connsiteX117" fmla="*/ 557213 w 1562100"/>
              <a:gd name="connsiteY117" fmla="*/ 1142145 h 1215964"/>
              <a:gd name="connsiteX118" fmla="*/ 583406 w 1562100"/>
              <a:gd name="connsiteY118" fmla="*/ 1123095 h 1215964"/>
              <a:gd name="connsiteX119" fmla="*/ 590550 w 1562100"/>
              <a:gd name="connsiteY119" fmla="*/ 1084995 h 1215964"/>
              <a:gd name="connsiteX120" fmla="*/ 607219 w 1562100"/>
              <a:gd name="connsiteY120" fmla="*/ 1058802 h 1215964"/>
              <a:gd name="connsiteX121" fmla="*/ 688181 w 1562100"/>
              <a:gd name="connsiteY121" fmla="*/ 1089758 h 1215964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447675 w 1562100"/>
              <a:gd name="connsiteY54" fmla="*/ 22958 h 1215964"/>
              <a:gd name="connsiteX55" fmla="*/ 376238 w 1562100"/>
              <a:gd name="connsiteY55" fmla="*/ 11052 h 1215964"/>
              <a:gd name="connsiteX56" fmla="*/ 314326 w 1562100"/>
              <a:gd name="connsiteY56" fmla="*/ 11051 h 1215964"/>
              <a:gd name="connsiteX57" fmla="*/ 328613 w 1562100"/>
              <a:gd name="connsiteY57" fmla="*/ 89633 h 1215964"/>
              <a:gd name="connsiteX58" fmla="*/ 292894 w 1562100"/>
              <a:gd name="connsiteY58" fmla="*/ 192027 h 1215964"/>
              <a:gd name="connsiteX59" fmla="*/ 264319 w 1562100"/>
              <a:gd name="connsiteY59" fmla="*/ 199170 h 1215964"/>
              <a:gd name="connsiteX60" fmla="*/ 261938 w 1562100"/>
              <a:gd name="connsiteY60" fmla="*/ 213458 h 1215964"/>
              <a:gd name="connsiteX61" fmla="*/ 261938 w 1562100"/>
              <a:gd name="connsiteY61" fmla="*/ 246795 h 1215964"/>
              <a:gd name="connsiteX62" fmla="*/ 228600 w 1562100"/>
              <a:gd name="connsiteY62" fmla="*/ 289658 h 1215964"/>
              <a:gd name="connsiteX63" fmla="*/ 271463 w 1562100"/>
              <a:gd name="connsiteY63" fmla="*/ 306327 h 1215964"/>
              <a:gd name="connsiteX64" fmla="*/ 278606 w 1562100"/>
              <a:gd name="connsiteY64" fmla="*/ 325377 h 1215964"/>
              <a:gd name="connsiteX65" fmla="*/ 257175 w 1562100"/>
              <a:gd name="connsiteY65" fmla="*/ 361095 h 1215964"/>
              <a:gd name="connsiteX66" fmla="*/ 221456 w 1562100"/>
              <a:gd name="connsiteY66" fmla="*/ 370620 h 1215964"/>
              <a:gd name="connsiteX67" fmla="*/ 221456 w 1562100"/>
              <a:gd name="connsiteY67" fmla="*/ 411102 h 1215964"/>
              <a:gd name="connsiteX68" fmla="*/ 254794 w 1562100"/>
              <a:gd name="connsiteY68" fmla="*/ 449202 h 1215964"/>
              <a:gd name="connsiteX69" fmla="*/ 226219 w 1562100"/>
              <a:gd name="connsiteY69" fmla="*/ 513495 h 1215964"/>
              <a:gd name="connsiteX70" fmla="*/ 180975 w 1562100"/>
              <a:gd name="connsiteY70" fmla="*/ 542070 h 1215964"/>
              <a:gd name="connsiteX71" fmla="*/ 183356 w 1562100"/>
              <a:gd name="connsiteY71" fmla="*/ 558739 h 1215964"/>
              <a:gd name="connsiteX72" fmla="*/ 204788 w 1562100"/>
              <a:gd name="connsiteY72" fmla="*/ 568264 h 1215964"/>
              <a:gd name="connsiteX73" fmla="*/ 219075 w 1562100"/>
              <a:gd name="connsiteY73" fmla="*/ 577789 h 1215964"/>
              <a:gd name="connsiteX74" fmla="*/ 223838 w 1562100"/>
              <a:gd name="connsiteY74" fmla="*/ 596839 h 1215964"/>
              <a:gd name="connsiteX75" fmla="*/ 195263 w 1562100"/>
              <a:gd name="connsiteY75" fmla="*/ 623033 h 1215964"/>
              <a:gd name="connsiteX76" fmla="*/ 123825 w 1562100"/>
              <a:gd name="connsiteY76" fmla="*/ 668277 h 1215964"/>
              <a:gd name="connsiteX77" fmla="*/ 123825 w 1562100"/>
              <a:gd name="connsiteY77" fmla="*/ 703995 h 1215964"/>
              <a:gd name="connsiteX78" fmla="*/ 135731 w 1562100"/>
              <a:gd name="connsiteY78" fmla="*/ 734952 h 1215964"/>
              <a:gd name="connsiteX79" fmla="*/ 123825 w 1562100"/>
              <a:gd name="connsiteY79" fmla="*/ 775433 h 1215964"/>
              <a:gd name="connsiteX80" fmla="*/ 76200 w 1562100"/>
              <a:gd name="connsiteY80" fmla="*/ 770670 h 1215964"/>
              <a:gd name="connsiteX81" fmla="*/ 52388 w 1562100"/>
              <a:gd name="connsiteY81" fmla="*/ 715902 h 1215964"/>
              <a:gd name="connsiteX82" fmla="*/ 33338 w 1562100"/>
              <a:gd name="connsiteY82" fmla="*/ 708758 h 1215964"/>
              <a:gd name="connsiteX83" fmla="*/ 23813 w 1562100"/>
              <a:gd name="connsiteY83" fmla="*/ 746858 h 1215964"/>
              <a:gd name="connsiteX84" fmla="*/ 21431 w 1562100"/>
              <a:gd name="connsiteY84" fmla="*/ 756383 h 1215964"/>
              <a:gd name="connsiteX85" fmla="*/ 7144 w 1562100"/>
              <a:gd name="connsiteY85" fmla="*/ 773052 h 1215964"/>
              <a:gd name="connsiteX86" fmla="*/ 0 w 1562100"/>
              <a:gd name="connsiteY86" fmla="*/ 830202 h 1215964"/>
              <a:gd name="connsiteX87" fmla="*/ 23813 w 1562100"/>
              <a:gd name="connsiteY87" fmla="*/ 858777 h 1215964"/>
              <a:gd name="connsiteX88" fmla="*/ 16669 w 1562100"/>
              <a:gd name="connsiteY88" fmla="*/ 899258 h 1215964"/>
              <a:gd name="connsiteX89" fmla="*/ 35719 w 1562100"/>
              <a:gd name="connsiteY89" fmla="*/ 904020 h 1215964"/>
              <a:gd name="connsiteX90" fmla="*/ 69056 w 1562100"/>
              <a:gd name="connsiteY90" fmla="*/ 904020 h 1215964"/>
              <a:gd name="connsiteX91" fmla="*/ 85725 w 1562100"/>
              <a:gd name="connsiteY91" fmla="*/ 894495 h 1215964"/>
              <a:gd name="connsiteX92" fmla="*/ 135731 w 1562100"/>
              <a:gd name="connsiteY92" fmla="*/ 951645 h 1215964"/>
              <a:gd name="connsiteX93" fmla="*/ 123825 w 1562100"/>
              <a:gd name="connsiteY93" fmla="*/ 970695 h 1215964"/>
              <a:gd name="connsiteX94" fmla="*/ 133350 w 1562100"/>
              <a:gd name="connsiteY94" fmla="*/ 999270 h 1215964"/>
              <a:gd name="connsiteX95" fmla="*/ 164306 w 1562100"/>
              <a:gd name="connsiteY95" fmla="*/ 1018320 h 1215964"/>
              <a:gd name="connsiteX96" fmla="*/ 190500 w 1562100"/>
              <a:gd name="connsiteY96" fmla="*/ 1027845 h 1215964"/>
              <a:gd name="connsiteX97" fmla="*/ 216694 w 1562100"/>
              <a:gd name="connsiteY97" fmla="*/ 1034989 h 1215964"/>
              <a:gd name="connsiteX98" fmla="*/ 228600 w 1562100"/>
              <a:gd name="connsiteY98" fmla="*/ 1037370 h 1215964"/>
              <a:gd name="connsiteX99" fmla="*/ 240506 w 1562100"/>
              <a:gd name="connsiteY99" fmla="*/ 999270 h 1215964"/>
              <a:gd name="connsiteX100" fmla="*/ 269081 w 1562100"/>
              <a:gd name="connsiteY100" fmla="*/ 1004033 h 1215964"/>
              <a:gd name="connsiteX101" fmla="*/ 288131 w 1562100"/>
              <a:gd name="connsiteY101" fmla="*/ 992127 h 1215964"/>
              <a:gd name="connsiteX102" fmla="*/ 307181 w 1562100"/>
              <a:gd name="connsiteY102" fmla="*/ 1042133 h 1215964"/>
              <a:gd name="connsiteX103" fmla="*/ 330994 w 1562100"/>
              <a:gd name="connsiteY103" fmla="*/ 1056420 h 1215964"/>
              <a:gd name="connsiteX104" fmla="*/ 340519 w 1562100"/>
              <a:gd name="connsiteY104" fmla="*/ 1084995 h 1215964"/>
              <a:gd name="connsiteX105" fmla="*/ 357188 w 1562100"/>
              <a:gd name="connsiteY105" fmla="*/ 1094520 h 1215964"/>
              <a:gd name="connsiteX106" fmla="*/ 364331 w 1562100"/>
              <a:gd name="connsiteY106" fmla="*/ 1125477 h 1215964"/>
              <a:gd name="connsiteX107" fmla="*/ 335756 w 1562100"/>
              <a:gd name="connsiteY107" fmla="*/ 1151670 h 1215964"/>
              <a:gd name="connsiteX108" fmla="*/ 309563 w 1562100"/>
              <a:gd name="connsiteY108" fmla="*/ 1168339 h 1215964"/>
              <a:gd name="connsiteX109" fmla="*/ 297656 w 1562100"/>
              <a:gd name="connsiteY109" fmla="*/ 1192152 h 1215964"/>
              <a:gd name="connsiteX110" fmla="*/ 302419 w 1562100"/>
              <a:gd name="connsiteY110" fmla="*/ 1215964 h 1215964"/>
              <a:gd name="connsiteX111" fmla="*/ 342900 w 1562100"/>
              <a:gd name="connsiteY111" fmla="*/ 1215964 h 1215964"/>
              <a:gd name="connsiteX112" fmla="*/ 390525 w 1562100"/>
              <a:gd name="connsiteY112" fmla="*/ 1211202 h 1215964"/>
              <a:gd name="connsiteX113" fmla="*/ 428625 w 1562100"/>
              <a:gd name="connsiteY113" fmla="*/ 1201677 h 1215964"/>
              <a:gd name="connsiteX114" fmla="*/ 454819 w 1562100"/>
              <a:gd name="connsiteY114" fmla="*/ 1208820 h 1215964"/>
              <a:gd name="connsiteX115" fmla="*/ 473869 w 1562100"/>
              <a:gd name="connsiteY115" fmla="*/ 1187389 h 1215964"/>
              <a:gd name="connsiteX116" fmla="*/ 492919 w 1562100"/>
              <a:gd name="connsiteY116" fmla="*/ 1187389 h 1215964"/>
              <a:gd name="connsiteX117" fmla="*/ 507206 w 1562100"/>
              <a:gd name="connsiteY117" fmla="*/ 1156433 h 1215964"/>
              <a:gd name="connsiteX118" fmla="*/ 557213 w 1562100"/>
              <a:gd name="connsiteY118" fmla="*/ 1142145 h 1215964"/>
              <a:gd name="connsiteX119" fmla="*/ 583406 w 1562100"/>
              <a:gd name="connsiteY119" fmla="*/ 1123095 h 1215964"/>
              <a:gd name="connsiteX120" fmla="*/ 590550 w 1562100"/>
              <a:gd name="connsiteY120" fmla="*/ 1084995 h 1215964"/>
              <a:gd name="connsiteX121" fmla="*/ 607219 w 1562100"/>
              <a:gd name="connsiteY121" fmla="*/ 1058802 h 1215964"/>
              <a:gd name="connsiteX122" fmla="*/ 688181 w 1562100"/>
              <a:gd name="connsiteY122" fmla="*/ 1089758 h 1215964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28625 w 1562100"/>
              <a:gd name="connsiteY54" fmla="*/ 0 h 1309687"/>
              <a:gd name="connsiteX55" fmla="*/ 376238 w 1562100"/>
              <a:gd name="connsiteY55" fmla="*/ 104775 h 1309687"/>
              <a:gd name="connsiteX56" fmla="*/ 314326 w 1562100"/>
              <a:gd name="connsiteY56" fmla="*/ 104774 h 1309687"/>
              <a:gd name="connsiteX57" fmla="*/ 328613 w 1562100"/>
              <a:gd name="connsiteY57" fmla="*/ 183356 h 1309687"/>
              <a:gd name="connsiteX58" fmla="*/ 292894 w 1562100"/>
              <a:gd name="connsiteY58" fmla="*/ 285750 h 1309687"/>
              <a:gd name="connsiteX59" fmla="*/ 264319 w 1562100"/>
              <a:gd name="connsiteY59" fmla="*/ 292893 h 1309687"/>
              <a:gd name="connsiteX60" fmla="*/ 261938 w 1562100"/>
              <a:gd name="connsiteY60" fmla="*/ 307181 h 1309687"/>
              <a:gd name="connsiteX61" fmla="*/ 261938 w 1562100"/>
              <a:gd name="connsiteY61" fmla="*/ 340518 h 1309687"/>
              <a:gd name="connsiteX62" fmla="*/ 228600 w 1562100"/>
              <a:gd name="connsiteY62" fmla="*/ 383381 h 1309687"/>
              <a:gd name="connsiteX63" fmla="*/ 271463 w 1562100"/>
              <a:gd name="connsiteY63" fmla="*/ 400050 h 1309687"/>
              <a:gd name="connsiteX64" fmla="*/ 278606 w 1562100"/>
              <a:gd name="connsiteY64" fmla="*/ 419100 h 1309687"/>
              <a:gd name="connsiteX65" fmla="*/ 257175 w 1562100"/>
              <a:gd name="connsiteY65" fmla="*/ 454818 h 1309687"/>
              <a:gd name="connsiteX66" fmla="*/ 221456 w 1562100"/>
              <a:gd name="connsiteY66" fmla="*/ 464343 h 1309687"/>
              <a:gd name="connsiteX67" fmla="*/ 221456 w 1562100"/>
              <a:gd name="connsiteY67" fmla="*/ 504825 h 1309687"/>
              <a:gd name="connsiteX68" fmla="*/ 254794 w 1562100"/>
              <a:gd name="connsiteY68" fmla="*/ 542925 h 1309687"/>
              <a:gd name="connsiteX69" fmla="*/ 226219 w 1562100"/>
              <a:gd name="connsiteY69" fmla="*/ 607218 h 1309687"/>
              <a:gd name="connsiteX70" fmla="*/ 180975 w 1562100"/>
              <a:gd name="connsiteY70" fmla="*/ 635793 h 1309687"/>
              <a:gd name="connsiteX71" fmla="*/ 183356 w 1562100"/>
              <a:gd name="connsiteY71" fmla="*/ 652462 h 1309687"/>
              <a:gd name="connsiteX72" fmla="*/ 204788 w 1562100"/>
              <a:gd name="connsiteY72" fmla="*/ 661987 h 1309687"/>
              <a:gd name="connsiteX73" fmla="*/ 219075 w 1562100"/>
              <a:gd name="connsiteY73" fmla="*/ 671512 h 1309687"/>
              <a:gd name="connsiteX74" fmla="*/ 223838 w 1562100"/>
              <a:gd name="connsiteY74" fmla="*/ 690562 h 1309687"/>
              <a:gd name="connsiteX75" fmla="*/ 195263 w 1562100"/>
              <a:gd name="connsiteY75" fmla="*/ 716756 h 1309687"/>
              <a:gd name="connsiteX76" fmla="*/ 123825 w 1562100"/>
              <a:gd name="connsiteY76" fmla="*/ 762000 h 1309687"/>
              <a:gd name="connsiteX77" fmla="*/ 123825 w 1562100"/>
              <a:gd name="connsiteY77" fmla="*/ 797718 h 1309687"/>
              <a:gd name="connsiteX78" fmla="*/ 135731 w 1562100"/>
              <a:gd name="connsiteY78" fmla="*/ 828675 h 1309687"/>
              <a:gd name="connsiteX79" fmla="*/ 123825 w 1562100"/>
              <a:gd name="connsiteY79" fmla="*/ 869156 h 1309687"/>
              <a:gd name="connsiteX80" fmla="*/ 76200 w 1562100"/>
              <a:gd name="connsiteY80" fmla="*/ 864393 h 1309687"/>
              <a:gd name="connsiteX81" fmla="*/ 52388 w 1562100"/>
              <a:gd name="connsiteY81" fmla="*/ 809625 h 1309687"/>
              <a:gd name="connsiteX82" fmla="*/ 33338 w 1562100"/>
              <a:gd name="connsiteY82" fmla="*/ 802481 h 1309687"/>
              <a:gd name="connsiteX83" fmla="*/ 23813 w 1562100"/>
              <a:gd name="connsiteY83" fmla="*/ 840581 h 1309687"/>
              <a:gd name="connsiteX84" fmla="*/ 21431 w 1562100"/>
              <a:gd name="connsiteY84" fmla="*/ 850106 h 1309687"/>
              <a:gd name="connsiteX85" fmla="*/ 7144 w 1562100"/>
              <a:gd name="connsiteY85" fmla="*/ 866775 h 1309687"/>
              <a:gd name="connsiteX86" fmla="*/ 0 w 1562100"/>
              <a:gd name="connsiteY86" fmla="*/ 923925 h 1309687"/>
              <a:gd name="connsiteX87" fmla="*/ 23813 w 1562100"/>
              <a:gd name="connsiteY87" fmla="*/ 952500 h 1309687"/>
              <a:gd name="connsiteX88" fmla="*/ 16669 w 1562100"/>
              <a:gd name="connsiteY88" fmla="*/ 992981 h 1309687"/>
              <a:gd name="connsiteX89" fmla="*/ 35719 w 1562100"/>
              <a:gd name="connsiteY89" fmla="*/ 997743 h 1309687"/>
              <a:gd name="connsiteX90" fmla="*/ 69056 w 1562100"/>
              <a:gd name="connsiteY90" fmla="*/ 997743 h 1309687"/>
              <a:gd name="connsiteX91" fmla="*/ 85725 w 1562100"/>
              <a:gd name="connsiteY91" fmla="*/ 988218 h 1309687"/>
              <a:gd name="connsiteX92" fmla="*/ 135731 w 1562100"/>
              <a:gd name="connsiteY92" fmla="*/ 1045368 h 1309687"/>
              <a:gd name="connsiteX93" fmla="*/ 123825 w 1562100"/>
              <a:gd name="connsiteY93" fmla="*/ 1064418 h 1309687"/>
              <a:gd name="connsiteX94" fmla="*/ 133350 w 1562100"/>
              <a:gd name="connsiteY94" fmla="*/ 1092993 h 1309687"/>
              <a:gd name="connsiteX95" fmla="*/ 164306 w 1562100"/>
              <a:gd name="connsiteY95" fmla="*/ 1112043 h 1309687"/>
              <a:gd name="connsiteX96" fmla="*/ 190500 w 1562100"/>
              <a:gd name="connsiteY96" fmla="*/ 1121568 h 1309687"/>
              <a:gd name="connsiteX97" fmla="*/ 216694 w 1562100"/>
              <a:gd name="connsiteY97" fmla="*/ 1128712 h 1309687"/>
              <a:gd name="connsiteX98" fmla="*/ 228600 w 1562100"/>
              <a:gd name="connsiteY98" fmla="*/ 1131093 h 1309687"/>
              <a:gd name="connsiteX99" fmla="*/ 240506 w 1562100"/>
              <a:gd name="connsiteY99" fmla="*/ 1092993 h 1309687"/>
              <a:gd name="connsiteX100" fmla="*/ 269081 w 1562100"/>
              <a:gd name="connsiteY100" fmla="*/ 1097756 h 1309687"/>
              <a:gd name="connsiteX101" fmla="*/ 288131 w 1562100"/>
              <a:gd name="connsiteY101" fmla="*/ 1085850 h 1309687"/>
              <a:gd name="connsiteX102" fmla="*/ 307181 w 1562100"/>
              <a:gd name="connsiteY102" fmla="*/ 1135856 h 1309687"/>
              <a:gd name="connsiteX103" fmla="*/ 330994 w 1562100"/>
              <a:gd name="connsiteY103" fmla="*/ 1150143 h 1309687"/>
              <a:gd name="connsiteX104" fmla="*/ 340519 w 1562100"/>
              <a:gd name="connsiteY104" fmla="*/ 1178718 h 1309687"/>
              <a:gd name="connsiteX105" fmla="*/ 357188 w 1562100"/>
              <a:gd name="connsiteY105" fmla="*/ 1188243 h 1309687"/>
              <a:gd name="connsiteX106" fmla="*/ 364331 w 1562100"/>
              <a:gd name="connsiteY106" fmla="*/ 1219200 h 1309687"/>
              <a:gd name="connsiteX107" fmla="*/ 335756 w 1562100"/>
              <a:gd name="connsiteY107" fmla="*/ 1245393 h 1309687"/>
              <a:gd name="connsiteX108" fmla="*/ 309563 w 1562100"/>
              <a:gd name="connsiteY108" fmla="*/ 1262062 h 1309687"/>
              <a:gd name="connsiteX109" fmla="*/ 297656 w 1562100"/>
              <a:gd name="connsiteY109" fmla="*/ 1285875 h 1309687"/>
              <a:gd name="connsiteX110" fmla="*/ 302419 w 1562100"/>
              <a:gd name="connsiteY110" fmla="*/ 1309687 h 1309687"/>
              <a:gd name="connsiteX111" fmla="*/ 342900 w 1562100"/>
              <a:gd name="connsiteY111" fmla="*/ 1309687 h 1309687"/>
              <a:gd name="connsiteX112" fmla="*/ 390525 w 1562100"/>
              <a:gd name="connsiteY112" fmla="*/ 1304925 h 1309687"/>
              <a:gd name="connsiteX113" fmla="*/ 428625 w 1562100"/>
              <a:gd name="connsiteY113" fmla="*/ 1295400 h 1309687"/>
              <a:gd name="connsiteX114" fmla="*/ 454819 w 1562100"/>
              <a:gd name="connsiteY114" fmla="*/ 1302543 h 1309687"/>
              <a:gd name="connsiteX115" fmla="*/ 473869 w 1562100"/>
              <a:gd name="connsiteY115" fmla="*/ 1281112 h 1309687"/>
              <a:gd name="connsiteX116" fmla="*/ 492919 w 1562100"/>
              <a:gd name="connsiteY116" fmla="*/ 1281112 h 1309687"/>
              <a:gd name="connsiteX117" fmla="*/ 507206 w 1562100"/>
              <a:gd name="connsiteY117" fmla="*/ 1250156 h 1309687"/>
              <a:gd name="connsiteX118" fmla="*/ 557213 w 1562100"/>
              <a:gd name="connsiteY118" fmla="*/ 1235868 h 1309687"/>
              <a:gd name="connsiteX119" fmla="*/ 583406 w 1562100"/>
              <a:gd name="connsiteY119" fmla="*/ 1216818 h 1309687"/>
              <a:gd name="connsiteX120" fmla="*/ 590550 w 1562100"/>
              <a:gd name="connsiteY120" fmla="*/ 1178718 h 1309687"/>
              <a:gd name="connsiteX121" fmla="*/ 607219 w 1562100"/>
              <a:gd name="connsiteY121" fmla="*/ 1152525 h 1309687"/>
              <a:gd name="connsiteX122" fmla="*/ 688181 w 1562100"/>
              <a:gd name="connsiteY122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61963 w 1562100"/>
              <a:gd name="connsiteY54" fmla="*/ 23813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52450 w 1562100"/>
              <a:gd name="connsiteY54" fmla="*/ 78582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97681 w 1562100"/>
              <a:gd name="connsiteY54" fmla="*/ 119063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00062 w 1562100"/>
              <a:gd name="connsiteY54" fmla="*/ 66676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500062 w 1562100"/>
              <a:gd name="connsiteY55" fmla="*/ 66676 h 1309687"/>
              <a:gd name="connsiteX56" fmla="*/ 450056 w 1562100"/>
              <a:gd name="connsiteY56" fmla="*/ 2382 h 1309687"/>
              <a:gd name="connsiteX57" fmla="*/ 428625 w 1562100"/>
              <a:gd name="connsiteY57" fmla="*/ 0 h 1309687"/>
              <a:gd name="connsiteX58" fmla="*/ 376238 w 1562100"/>
              <a:gd name="connsiteY58" fmla="*/ 104775 h 1309687"/>
              <a:gd name="connsiteX59" fmla="*/ 314326 w 1562100"/>
              <a:gd name="connsiteY59" fmla="*/ 104774 h 1309687"/>
              <a:gd name="connsiteX60" fmla="*/ 328613 w 1562100"/>
              <a:gd name="connsiteY60" fmla="*/ 183356 h 1309687"/>
              <a:gd name="connsiteX61" fmla="*/ 292894 w 1562100"/>
              <a:gd name="connsiteY61" fmla="*/ 285750 h 1309687"/>
              <a:gd name="connsiteX62" fmla="*/ 264319 w 1562100"/>
              <a:gd name="connsiteY62" fmla="*/ 292893 h 1309687"/>
              <a:gd name="connsiteX63" fmla="*/ 261938 w 1562100"/>
              <a:gd name="connsiteY63" fmla="*/ 307181 h 1309687"/>
              <a:gd name="connsiteX64" fmla="*/ 261938 w 1562100"/>
              <a:gd name="connsiteY64" fmla="*/ 340518 h 1309687"/>
              <a:gd name="connsiteX65" fmla="*/ 228600 w 1562100"/>
              <a:gd name="connsiteY65" fmla="*/ 383381 h 1309687"/>
              <a:gd name="connsiteX66" fmla="*/ 271463 w 1562100"/>
              <a:gd name="connsiteY66" fmla="*/ 400050 h 1309687"/>
              <a:gd name="connsiteX67" fmla="*/ 278606 w 1562100"/>
              <a:gd name="connsiteY67" fmla="*/ 419100 h 1309687"/>
              <a:gd name="connsiteX68" fmla="*/ 257175 w 1562100"/>
              <a:gd name="connsiteY68" fmla="*/ 454818 h 1309687"/>
              <a:gd name="connsiteX69" fmla="*/ 221456 w 1562100"/>
              <a:gd name="connsiteY69" fmla="*/ 464343 h 1309687"/>
              <a:gd name="connsiteX70" fmla="*/ 221456 w 1562100"/>
              <a:gd name="connsiteY70" fmla="*/ 504825 h 1309687"/>
              <a:gd name="connsiteX71" fmla="*/ 254794 w 1562100"/>
              <a:gd name="connsiteY71" fmla="*/ 542925 h 1309687"/>
              <a:gd name="connsiteX72" fmla="*/ 226219 w 1562100"/>
              <a:gd name="connsiteY72" fmla="*/ 607218 h 1309687"/>
              <a:gd name="connsiteX73" fmla="*/ 180975 w 1562100"/>
              <a:gd name="connsiteY73" fmla="*/ 635793 h 1309687"/>
              <a:gd name="connsiteX74" fmla="*/ 183356 w 1562100"/>
              <a:gd name="connsiteY74" fmla="*/ 652462 h 1309687"/>
              <a:gd name="connsiteX75" fmla="*/ 204788 w 1562100"/>
              <a:gd name="connsiteY75" fmla="*/ 661987 h 1309687"/>
              <a:gd name="connsiteX76" fmla="*/ 219075 w 1562100"/>
              <a:gd name="connsiteY76" fmla="*/ 671512 h 1309687"/>
              <a:gd name="connsiteX77" fmla="*/ 223838 w 1562100"/>
              <a:gd name="connsiteY77" fmla="*/ 690562 h 1309687"/>
              <a:gd name="connsiteX78" fmla="*/ 195263 w 1562100"/>
              <a:gd name="connsiteY78" fmla="*/ 716756 h 1309687"/>
              <a:gd name="connsiteX79" fmla="*/ 123825 w 1562100"/>
              <a:gd name="connsiteY79" fmla="*/ 762000 h 1309687"/>
              <a:gd name="connsiteX80" fmla="*/ 123825 w 1562100"/>
              <a:gd name="connsiteY80" fmla="*/ 797718 h 1309687"/>
              <a:gd name="connsiteX81" fmla="*/ 135731 w 1562100"/>
              <a:gd name="connsiteY81" fmla="*/ 828675 h 1309687"/>
              <a:gd name="connsiteX82" fmla="*/ 123825 w 1562100"/>
              <a:gd name="connsiteY82" fmla="*/ 869156 h 1309687"/>
              <a:gd name="connsiteX83" fmla="*/ 76200 w 1562100"/>
              <a:gd name="connsiteY83" fmla="*/ 864393 h 1309687"/>
              <a:gd name="connsiteX84" fmla="*/ 52388 w 1562100"/>
              <a:gd name="connsiteY84" fmla="*/ 809625 h 1309687"/>
              <a:gd name="connsiteX85" fmla="*/ 33338 w 1562100"/>
              <a:gd name="connsiteY85" fmla="*/ 802481 h 1309687"/>
              <a:gd name="connsiteX86" fmla="*/ 23813 w 1562100"/>
              <a:gd name="connsiteY86" fmla="*/ 840581 h 1309687"/>
              <a:gd name="connsiteX87" fmla="*/ 21431 w 1562100"/>
              <a:gd name="connsiteY87" fmla="*/ 850106 h 1309687"/>
              <a:gd name="connsiteX88" fmla="*/ 7144 w 1562100"/>
              <a:gd name="connsiteY88" fmla="*/ 866775 h 1309687"/>
              <a:gd name="connsiteX89" fmla="*/ 0 w 1562100"/>
              <a:gd name="connsiteY89" fmla="*/ 923925 h 1309687"/>
              <a:gd name="connsiteX90" fmla="*/ 23813 w 1562100"/>
              <a:gd name="connsiteY90" fmla="*/ 952500 h 1309687"/>
              <a:gd name="connsiteX91" fmla="*/ 16669 w 1562100"/>
              <a:gd name="connsiteY91" fmla="*/ 992981 h 1309687"/>
              <a:gd name="connsiteX92" fmla="*/ 35719 w 1562100"/>
              <a:gd name="connsiteY92" fmla="*/ 997743 h 1309687"/>
              <a:gd name="connsiteX93" fmla="*/ 69056 w 1562100"/>
              <a:gd name="connsiteY93" fmla="*/ 997743 h 1309687"/>
              <a:gd name="connsiteX94" fmla="*/ 85725 w 1562100"/>
              <a:gd name="connsiteY94" fmla="*/ 988218 h 1309687"/>
              <a:gd name="connsiteX95" fmla="*/ 135731 w 1562100"/>
              <a:gd name="connsiteY95" fmla="*/ 1045368 h 1309687"/>
              <a:gd name="connsiteX96" fmla="*/ 123825 w 1562100"/>
              <a:gd name="connsiteY96" fmla="*/ 1064418 h 1309687"/>
              <a:gd name="connsiteX97" fmla="*/ 133350 w 1562100"/>
              <a:gd name="connsiteY97" fmla="*/ 1092993 h 1309687"/>
              <a:gd name="connsiteX98" fmla="*/ 164306 w 1562100"/>
              <a:gd name="connsiteY98" fmla="*/ 1112043 h 1309687"/>
              <a:gd name="connsiteX99" fmla="*/ 190500 w 1562100"/>
              <a:gd name="connsiteY99" fmla="*/ 1121568 h 1309687"/>
              <a:gd name="connsiteX100" fmla="*/ 216694 w 1562100"/>
              <a:gd name="connsiteY100" fmla="*/ 1128712 h 1309687"/>
              <a:gd name="connsiteX101" fmla="*/ 228600 w 1562100"/>
              <a:gd name="connsiteY101" fmla="*/ 1131093 h 1309687"/>
              <a:gd name="connsiteX102" fmla="*/ 240506 w 1562100"/>
              <a:gd name="connsiteY102" fmla="*/ 1092993 h 1309687"/>
              <a:gd name="connsiteX103" fmla="*/ 269081 w 1562100"/>
              <a:gd name="connsiteY103" fmla="*/ 1097756 h 1309687"/>
              <a:gd name="connsiteX104" fmla="*/ 288131 w 1562100"/>
              <a:gd name="connsiteY104" fmla="*/ 1085850 h 1309687"/>
              <a:gd name="connsiteX105" fmla="*/ 307181 w 1562100"/>
              <a:gd name="connsiteY105" fmla="*/ 1135856 h 1309687"/>
              <a:gd name="connsiteX106" fmla="*/ 330994 w 1562100"/>
              <a:gd name="connsiteY106" fmla="*/ 1150143 h 1309687"/>
              <a:gd name="connsiteX107" fmla="*/ 340519 w 1562100"/>
              <a:gd name="connsiteY107" fmla="*/ 1178718 h 1309687"/>
              <a:gd name="connsiteX108" fmla="*/ 357188 w 1562100"/>
              <a:gd name="connsiteY108" fmla="*/ 1188243 h 1309687"/>
              <a:gd name="connsiteX109" fmla="*/ 364331 w 1562100"/>
              <a:gd name="connsiteY109" fmla="*/ 1219200 h 1309687"/>
              <a:gd name="connsiteX110" fmla="*/ 335756 w 1562100"/>
              <a:gd name="connsiteY110" fmla="*/ 1245393 h 1309687"/>
              <a:gd name="connsiteX111" fmla="*/ 309563 w 1562100"/>
              <a:gd name="connsiteY111" fmla="*/ 1262062 h 1309687"/>
              <a:gd name="connsiteX112" fmla="*/ 297656 w 1562100"/>
              <a:gd name="connsiteY112" fmla="*/ 1285875 h 1309687"/>
              <a:gd name="connsiteX113" fmla="*/ 302419 w 1562100"/>
              <a:gd name="connsiteY113" fmla="*/ 1309687 h 1309687"/>
              <a:gd name="connsiteX114" fmla="*/ 342900 w 1562100"/>
              <a:gd name="connsiteY114" fmla="*/ 1309687 h 1309687"/>
              <a:gd name="connsiteX115" fmla="*/ 390525 w 1562100"/>
              <a:gd name="connsiteY115" fmla="*/ 1304925 h 1309687"/>
              <a:gd name="connsiteX116" fmla="*/ 428625 w 1562100"/>
              <a:gd name="connsiteY116" fmla="*/ 1295400 h 1309687"/>
              <a:gd name="connsiteX117" fmla="*/ 454819 w 1562100"/>
              <a:gd name="connsiteY117" fmla="*/ 1302543 h 1309687"/>
              <a:gd name="connsiteX118" fmla="*/ 473869 w 1562100"/>
              <a:gd name="connsiteY118" fmla="*/ 1281112 h 1309687"/>
              <a:gd name="connsiteX119" fmla="*/ 492919 w 1562100"/>
              <a:gd name="connsiteY119" fmla="*/ 1281112 h 1309687"/>
              <a:gd name="connsiteX120" fmla="*/ 507206 w 1562100"/>
              <a:gd name="connsiteY120" fmla="*/ 1250156 h 1309687"/>
              <a:gd name="connsiteX121" fmla="*/ 557213 w 1562100"/>
              <a:gd name="connsiteY121" fmla="*/ 1235868 h 1309687"/>
              <a:gd name="connsiteX122" fmla="*/ 583406 w 1562100"/>
              <a:gd name="connsiteY122" fmla="*/ 1216818 h 1309687"/>
              <a:gd name="connsiteX123" fmla="*/ 590550 w 1562100"/>
              <a:gd name="connsiteY123" fmla="*/ 1178718 h 1309687"/>
              <a:gd name="connsiteX124" fmla="*/ 607219 w 1562100"/>
              <a:gd name="connsiteY124" fmla="*/ 1152525 h 1309687"/>
              <a:gd name="connsiteX125" fmla="*/ 688181 w 1562100"/>
              <a:gd name="connsiteY125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57225 w 1562100"/>
              <a:gd name="connsiteY54" fmla="*/ 64294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71513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92944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562100" h="1309687">
                <a:moveTo>
                  <a:pt x="688181" y="1183481"/>
                </a:moveTo>
                <a:lnTo>
                  <a:pt x="688181" y="1097756"/>
                </a:lnTo>
                <a:lnTo>
                  <a:pt x="692944" y="1054893"/>
                </a:lnTo>
                <a:lnTo>
                  <a:pt x="692944" y="1009650"/>
                </a:lnTo>
                <a:lnTo>
                  <a:pt x="676275" y="985837"/>
                </a:lnTo>
                <a:lnTo>
                  <a:pt x="690563" y="933450"/>
                </a:lnTo>
                <a:lnTo>
                  <a:pt x="685800" y="907256"/>
                </a:lnTo>
                <a:lnTo>
                  <a:pt x="697706" y="862012"/>
                </a:lnTo>
                <a:lnTo>
                  <a:pt x="714375" y="838200"/>
                </a:lnTo>
                <a:lnTo>
                  <a:pt x="721519" y="804862"/>
                </a:lnTo>
                <a:lnTo>
                  <a:pt x="735806" y="785812"/>
                </a:lnTo>
                <a:lnTo>
                  <a:pt x="792956" y="776287"/>
                </a:lnTo>
                <a:lnTo>
                  <a:pt x="838200" y="759618"/>
                </a:lnTo>
                <a:lnTo>
                  <a:pt x="876300" y="719137"/>
                </a:lnTo>
                <a:lnTo>
                  <a:pt x="923925" y="704850"/>
                </a:lnTo>
                <a:lnTo>
                  <a:pt x="995363" y="700087"/>
                </a:lnTo>
                <a:lnTo>
                  <a:pt x="1040606" y="690562"/>
                </a:lnTo>
                <a:lnTo>
                  <a:pt x="1119188" y="583406"/>
                </a:lnTo>
                <a:lnTo>
                  <a:pt x="1126331" y="550068"/>
                </a:lnTo>
                <a:lnTo>
                  <a:pt x="1152525" y="521493"/>
                </a:lnTo>
                <a:lnTo>
                  <a:pt x="1197769" y="511968"/>
                </a:lnTo>
                <a:lnTo>
                  <a:pt x="1290638" y="435768"/>
                </a:lnTo>
                <a:lnTo>
                  <a:pt x="1314450" y="433387"/>
                </a:lnTo>
                <a:lnTo>
                  <a:pt x="1409700" y="352425"/>
                </a:lnTo>
                <a:lnTo>
                  <a:pt x="1414463" y="333375"/>
                </a:lnTo>
                <a:lnTo>
                  <a:pt x="1507331" y="278606"/>
                </a:lnTo>
                <a:lnTo>
                  <a:pt x="1543050" y="233362"/>
                </a:lnTo>
                <a:lnTo>
                  <a:pt x="1562100" y="195262"/>
                </a:lnTo>
                <a:lnTo>
                  <a:pt x="1512094" y="214312"/>
                </a:lnTo>
                <a:lnTo>
                  <a:pt x="1478756" y="214312"/>
                </a:lnTo>
                <a:lnTo>
                  <a:pt x="1452563" y="252412"/>
                </a:lnTo>
                <a:lnTo>
                  <a:pt x="1421606" y="250031"/>
                </a:lnTo>
                <a:lnTo>
                  <a:pt x="1366838" y="219075"/>
                </a:lnTo>
                <a:lnTo>
                  <a:pt x="1323975" y="207168"/>
                </a:lnTo>
                <a:lnTo>
                  <a:pt x="1238250" y="242887"/>
                </a:lnTo>
                <a:lnTo>
                  <a:pt x="1223963" y="280987"/>
                </a:lnTo>
                <a:lnTo>
                  <a:pt x="1195388" y="338137"/>
                </a:lnTo>
                <a:lnTo>
                  <a:pt x="1109663" y="300037"/>
                </a:lnTo>
                <a:lnTo>
                  <a:pt x="1097756" y="342900"/>
                </a:lnTo>
                <a:lnTo>
                  <a:pt x="1083469" y="376237"/>
                </a:lnTo>
                <a:lnTo>
                  <a:pt x="959644" y="407193"/>
                </a:lnTo>
                <a:lnTo>
                  <a:pt x="945356" y="402431"/>
                </a:lnTo>
                <a:lnTo>
                  <a:pt x="926306" y="423862"/>
                </a:lnTo>
                <a:lnTo>
                  <a:pt x="890588" y="431006"/>
                </a:lnTo>
                <a:lnTo>
                  <a:pt x="854869" y="381000"/>
                </a:lnTo>
                <a:lnTo>
                  <a:pt x="835819" y="369093"/>
                </a:lnTo>
                <a:lnTo>
                  <a:pt x="826294" y="323850"/>
                </a:lnTo>
                <a:lnTo>
                  <a:pt x="792956" y="307181"/>
                </a:lnTo>
                <a:lnTo>
                  <a:pt x="759619" y="300037"/>
                </a:lnTo>
                <a:lnTo>
                  <a:pt x="740569" y="295275"/>
                </a:lnTo>
                <a:lnTo>
                  <a:pt x="728663" y="285750"/>
                </a:lnTo>
                <a:lnTo>
                  <a:pt x="735806" y="259556"/>
                </a:lnTo>
                <a:lnTo>
                  <a:pt x="742950" y="235743"/>
                </a:lnTo>
                <a:lnTo>
                  <a:pt x="700088" y="185737"/>
                </a:lnTo>
                <a:cubicBezTo>
                  <a:pt x="693738" y="161925"/>
                  <a:pt x="711995" y="113109"/>
                  <a:pt x="704851" y="92869"/>
                </a:cubicBezTo>
                <a:lnTo>
                  <a:pt x="657225" y="64294"/>
                </a:lnTo>
                <a:cubicBezTo>
                  <a:pt x="653256" y="63500"/>
                  <a:pt x="632619" y="88901"/>
                  <a:pt x="628650" y="88107"/>
                </a:cubicBezTo>
                <a:lnTo>
                  <a:pt x="500062" y="66676"/>
                </a:lnTo>
                <a:lnTo>
                  <a:pt x="450056" y="2382"/>
                </a:lnTo>
                <a:lnTo>
                  <a:pt x="428625" y="0"/>
                </a:lnTo>
                <a:lnTo>
                  <a:pt x="376238" y="104775"/>
                </a:lnTo>
                <a:cubicBezTo>
                  <a:pt x="361951" y="76994"/>
                  <a:pt x="340519" y="111124"/>
                  <a:pt x="314326" y="104774"/>
                </a:cubicBezTo>
                <a:lnTo>
                  <a:pt x="328613" y="183356"/>
                </a:lnTo>
                <a:lnTo>
                  <a:pt x="292894" y="285750"/>
                </a:lnTo>
                <a:lnTo>
                  <a:pt x="264319" y="292893"/>
                </a:lnTo>
                <a:lnTo>
                  <a:pt x="261938" y="307181"/>
                </a:lnTo>
                <a:lnTo>
                  <a:pt x="261938" y="340518"/>
                </a:lnTo>
                <a:lnTo>
                  <a:pt x="228600" y="383381"/>
                </a:lnTo>
                <a:lnTo>
                  <a:pt x="271463" y="400050"/>
                </a:lnTo>
                <a:lnTo>
                  <a:pt x="278606" y="419100"/>
                </a:lnTo>
                <a:lnTo>
                  <a:pt x="257175" y="454818"/>
                </a:lnTo>
                <a:lnTo>
                  <a:pt x="221456" y="464343"/>
                </a:lnTo>
                <a:lnTo>
                  <a:pt x="221456" y="504825"/>
                </a:lnTo>
                <a:lnTo>
                  <a:pt x="254794" y="542925"/>
                </a:lnTo>
                <a:lnTo>
                  <a:pt x="226219" y="607218"/>
                </a:lnTo>
                <a:lnTo>
                  <a:pt x="180975" y="635793"/>
                </a:lnTo>
                <a:lnTo>
                  <a:pt x="183356" y="652462"/>
                </a:lnTo>
                <a:lnTo>
                  <a:pt x="204788" y="661987"/>
                </a:lnTo>
                <a:lnTo>
                  <a:pt x="219075" y="671512"/>
                </a:lnTo>
                <a:lnTo>
                  <a:pt x="223838" y="690562"/>
                </a:lnTo>
                <a:lnTo>
                  <a:pt x="195263" y="716756"/>
                </a:lnTo>
                <a:lnTo>
                  <a:pt x="123825" y="762000"/>
                </a:lnTo>
                <a:lnTo>
                  <a:pt x="123825" y="797718"/>
                </a:lnTo>
                <a:lnTo>
                  <a:pt x="135731" y="828675"/>
                </a:lnTo>
                <a:lnTo>
                  <a:pt x="123825" y="869156"/>
                </a:lnTo>
                <a:lnTo>
                  <a:pt x="76200" y="864393"/>
                </a:lnTo>
                <a:lnTo>
                  <a:pt x="52388" y="809625"/>
                </a:lnTo>
                <a:lnTo>
                  <a:pt x="33338" y="802481"/>
                </a:lnTo>
                <a:lnTo>
                  <a:pt x="23813" y="840581"/>
                </a:lnTo>
                <a:lnTo>
                  <a:pt x="21431" y="850106"/>
                </a:lnTo>
                <a:lnTo>
                  <a:pt x="7144" y="866775"/>
                </a:lnTo>
                <a:lnTo>
                  <a:pt x="0" y="923925"/>
                </a:lnTo>
                <a:lnTo>
                  <a:pt x="23813" y="952500"/>
                </a:lnTo>
                <a:lnTo>
                  <a:pt x="16669" y="992981"/>
                </a:lnTo>
                <a:lnTo>
                  <a:pt x="35719" y="997743"/>
                </a:lnTo>
                <a:lnTo>
                  <a:pt x="69056" y="997743"/>
                </a:lnTo>
                <a:lnTo>
                  <a:pt x="85725" y="988218"/>
                </a:lnTo>
                <a:lnTo>
                  <a:pt x="135731" y="1045368"/>
                </a:lnTo>
                <a:lnTo>
                  <a:pt x="123825" y="1064418"/>
                </a:lnTo>
                <a:lnTo>
                  <a:pt x="133350" y="1092993"/>
                </a:lnTo>
                <a:lnTo>
                  <a:pt x="164306" y="1112043"/>
                </a:lnTo>
                <a:lnTo>
                  <a:pt x="190500" y="1121568"/>
                </a:lnTo>
                <a:lnTo>
                  <a:pt x="216694" y="1128712"/>
                </a:lnTo>
                <a:lnTo>
                  <a:pt x="228600" y="1131093"/>
                </a:lnTo>
                <a:lnTo>
                  <a:pt x="240506" y="1092993"/>
                </a:lnTo>
                <a:lnTo>
                  <a:pt x="269081" y="1097756"/>
                </a:lnTo>
                <a:lnTo>
                  <a:pt x="288131" y="1085850"/>
                </a:lnTo>
                <a:lnTo>
                  <a:pt x="307181" y="1135856"/>
                </a:lnTo>
                <a:lnTo>
                  <a:pt x="330994" y="1150143"/>
                </a:lnTo>
                <a:lnTo>
                  <a:pt x="340519" y="1178718"/>
                </a:lnTo>
                <a:lnTo>
                  <a:pt x="357188" y="1188243"/>
                </a:lnTo>
                <a:lnTo>
                  <a:pt x="364331" y="1219200"/>
                </a:lnTo>
                <a:lnTo>
                  <a:pt x="335756" y="1245393"/>
                </a:lnTo>
                <a:lnTo>
                  <a:pt x="309563" y="1262062"/>
                </a:lnTo>
                <a:lnTo>
                  <a:pt x="297656" y="1285875"/>
                </a:lnTo>
                <a:lnTo>
                  <a:pt x="302419" y="1309687"/>
                </a:lnTo>
                <a:lnTo>
                  <a:pt x="342900" y="1309687"/>
                </a:lnTo>
                <a:lnTo>
                  <a:pt x="390525" y="1304925"/>
                </a:lnTo>
                <a:lnTo>
                  <a:pt x="428625" y="1295400"/>
                </a:lnTo>
                <a:lnTo>
                  <a:pt x="454819" y="1302543"/>
                </a:lnTo>
                <a:lnTo>
                  <a:pt x="473869" y="1281112"/>
                </a:lnTo>
                <a:lnTo>
                  <a:pt x="492919" y="1281112"/>
                </a:lnTo>
                <a:lnTo>
                  <a:pt x="507206" y="1250156"/>
                </a:lnTo>
                <a:lnTo>
                  <a:pt x="557213" y="1235868"/>
                </a:lnTo>
                <a:lnTo>
                  <a:pt x="583406" y="1216818"/>
                </a:lnTo>
                <a:lnTo>
                  <a:pt x="590550" y="1178718"/>
                </a:lnTo>
                <a:lnTo>
                  <a:pt x="607219" y="1152525"/>
                </a:lnTo>
                <a:lnTo>
                  <a:pt x="688181" y="11834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8885435" y="3539109"/>
            <a:ext cx="771525" cy="1196975"/>
          </a:xfrm>
          <a:custGeom>
            <a:avLst/>
            <a:gdLst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202407 w 771525"/>
              <a:gd name="connsiteY77" fmla="*/ 1131094 h 1135856"/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157163 w 771525"/>
              <a:gd name="connsiteY77" fmla="*/ 1135856 h 1135856"/>
              <a:gd name="connsiteX78" fmla="*/ 202407 w 771525"/>
              <a:gd name="connsiteY78" fmla="*/ 1131094 h 1135856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202407 w 771525"/>
              <a:gd name="connsiteY78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85738 w 771525"/>
              <a:gd name="connsiteY78" fmla="*/ 1140619 h 1164431"/>
              <a:gd name="connsiteX79" fmla="*/ 202407 w 771525"/>
              <a:gd name="connsiteY79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92882 w 771525"/>
              <a:gd name="connsiteY78" fmla="*/ 1157288 h 1164431"/>
              <a:gd name="connsiteX79" fmla="*/ 202407 w 771525"/>
              <a:gd name="connsiteY79" fmla="*/ 1131094 h 1164431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71513 w 771525"/>
              <a:gd name="connsiteY41" fmla="*/ 85725 h 1197769"/>
              <a:gd name="connsiteX42" fmla="*/ 645319 w 771525"/>
              <a:gd name="connsiteY42" fmla="*/ 69057 h 1197769"/>
              <a:gd name="connsiteX43" fmla="*/ 642938 w 771525"/>
              <a:gd name="connsiteY43" fmla="*/ 0 h 1197769"/>
              <a:gd name="connsiteX44" fmla="*/ 609600 w 771525"/>
              <a:gd name="connsiteY44" fmla="*/ 33338 h 1197769"/>
              <a:gd name="connsiteX45" fmla="*/ 583407 w 771525"/>
              <a:gd name="connsiteY45" fmla="*/ 57150 h 1197769"/>
              <a:gd name="connsiteX46" fmla="*/ 564357 w 771525"/>
              <a:gd name="connsiteY46" fmla="*/ 52388 h 1197769"/>
              <a:gd name="connsiteX47" fmla="*/ 554832 w 771525"/>
              <a:gd name="connsiteY47" fmla="*/ 76200 h 1197769"/>
              <a:gd name="connsiteX48" fmla="*/ 509588 w 771525"/>
              <a:gd name="connsiteY48" fmla="*/ 109538 h 1197769"/>
              <a:gd name="connsiteX49" fmla="*/ 407194 w 771525"/>
              <a:gd name="connsiteY49" fmla="*/ 147638 h 1197769"/>
              <a:gd name="connsiteX50" fmla="*/ 381000 w 771525"/>
              <a:gd name="connsiteY50" fmla="*/ 185738 h 1197769"/>
              <a:gd name="connsiteX51" fmla="*/ 340519 w 771525"/>
              <a:gd name="connsiteY51" fmla="*/ 173832 h 1197769"/>
              <a:gd name="connsiteX52" fmla="*/ 245269 w 771525"/>
              <a:gd name="connsiteY52" fmla="*/ 178594 h 1197769"/>
              <a:gd name="connsiteX53" fmla="*/ 250032 w 771525"/>
              <a:gd name="connsiteY53" fmla="*/ 188119 h 1197769"/>
              <a:gd name="connsiteX54" fmla="*/ 309563 w 771525"/>
              <a:gd name="connsiteY54" fmla="*/ 238125 h 1197769"/>
              <a:gd name="connsiteX55" fmla="*/ 211932 w 771525"/>
              <a:gd name="connsiteY55" fmla="*/ 361950 h 1197769"/>
              <a:gd name="connsiteX56" fmla="*/ 173832 w 771525"/>
              <a:gd name="connsiteY56" fmla="*/ 352425 h 1197769"/>
              <a:gd name="connsiteX57" fmla="*/ 80963 w 771525"/>
              <a:gd name="connsiteY57" fmla="*/ 485775 h 1197769"/>
              <a:gd name="connsiteX58" fmla="*/ 97632 w 771525"/>
              <a:gd name="connsiteY58" fmla="*/ 497682 h 1197769"/>
              <a:gd name="connsiteX59" fmla="*/ 114300 w 771525"/>
              <a:gd name="connsiteY59" fmla="*/ 538163 h 1197769"/>
              <a:gd name="connsiteX60" fmla="*/ 92869 w 771525"/>
              <a:gd name="connsiteY60" fmla="*/ 600075 h 1197769"/>
              <a:gd name="connsiteX61" fmla="*/ 102394 w 771525"/>
              <a:gd name="connsiteY61" fmla="*/ 673894 h 1197769"/>
              <a:gd name="connsiteX62" fmla="*/ 73819 w 771525"/>
              <a:gd name="connsiteY62" fmla="*/ 711994 h 1197769"/>
              <a:gd name="connsiteX63" fmla="*/ 73819 w 771525"/>
              <a:gd name="connsiteY63" fmla="*/ 738188 h 1197769"/>
              <a:gd name="connsiteX64" fmla="*/ 61913 w 771525"/>
              <a:gd name="connsiteY64" fmla="*/ 766763 h 1197769"/>
              <a:gd name="connsiteX65" fmla="*/ 88107 w 771525"/>
              <a:gd name="connsiteY65" fmla="*/ 795338 h 1197769"/>
              <a:gd name="connsiteX66" fmla="*/ 135732 w 771525"/>
              <a:gd name="connsiteY66" fmla="*/ 883444 h 1197769"/>
              <a:gd name="connsiteX67" fmla="*/ 69057 w 771525"/>
              <a:gd name="connsiteY67" fmla="*/ 909638 h 1197769"/>
              <a:gd name="connsiteX68" fmla="*/ 45244 w 771525"/>
              <a:gd name="connsiteY68" fmla="*/ 962025 h 1197769"/>
              <a:gd name="connsiteX69" fmla="*/ 33338 w 771525"/>
              <a:gd name="connsiteY69" fmla="*/ 1016794 h 1197769"/>
              <a:gd name="connsiteX70" fmla="*/ 2382 w 771525"/>
              <a:gd name="connsiteY70" fmla="*/ 1007269 h 1197769"/>
              <a:gd name="connsiteX71" fmla="*/ 0 w 771525"/>
              <a:gd name="connsiteY71" fmla="*/ 1054894 h 1197769"/>
              <a:gd name="connsiteX72" fmla="*/ 16669 w 771525"/>
              <a:gd name="connsiteY72" fmla="*/ 1064419 h 1197769"/>
              <a:gd name="connsiteX73" fmla="*/ 57150 w 771525"/>
              <a:gd name="connsiteY73" fmla="*/ 1073944 h 1197769"/>
              <a:gd name="connsiteX74" fmla="*/ 85725 w 771525"/>
              <a:gd name="connsiteY74" fmla="*/ 1088232 h 1197769"/>
              <a:gd name="connsiteX75" fmla="*/ 102394 w 771525"/>
              <a:gd name="connsiteY75" fmla="*/ 1143000 h 1197769"/>
              <a:gd name="connsiteX76" fmla="*/ 130969 w 771525"/>
              <a:gd name="connsiteY76" fmla="*/ 1169194 h 1197769"/>
              <a:gd name="connsiteX77" fmla="*/ 157163 w 771525"/>
              <a:gd name="connsiteY77" fmla="*/ 1197769 h 1197769"/>
              <a:gd name="connsiteX78" fmla="*/ 192882 w 771525"/>
              <a:gd name="connsiteY78" fmla="*/ 1190626 h 1197769"/>
              <a:gd name="connsiteX79" fmla="*/ 202407 w 771525"/>
              <a:gd name="connsiteY79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95325 w 771525"/>
              <a:gd name="connsiteY41" fmla="*/ 97632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707231 w 771525"/>
              <a:gd name="connsiteY41" fmla="*/ 92870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771525" h="1197769">
                <a:moveTo>
                  <a:pt x="202407" y="1164432"/>
                </a:moveTo>
                <a:lnTo>
                  <a:pt x="221457" y="1097757"/>
                </a:lnTo>
                <a:lnTo>
                  <a:pt x="238125" y="1076325"/>
                </a:lnTo>
                <a:lnTo>
                  <a:pt x="247650" y="1045369"/>
                </a:lnTo>
                <a:lnTo>
                  <a:pt x="283369" y="1019175"/>
                </a:lnTo>
                <a:lnTo>
                  <a:pt x="319088" y="995363"/>
                </a:lnTo>
                <a:lnTo>
                  <a:pt x="350044" y="962025"/>
                </a:lnTo>
                <a:lnTo>
                  <a:pt x="354807" y="933450"/>
                </a:lnTo>
                <a:lnTo>
                  <a:pt x="321469" y="888207"/>
                </a:lnTo>
                <a:cubicBezTo>
                  <a:pt x="322263" y="865188"/>
                  <a:pt x="323056" y="842169"/>
                  <a:pt x="323850" y="819150"/>
                </a:cubicBezTo>
                <a:lnTo>
                  <a:pt x="280988" y="769144"/>
                </a:lnTo>
                <a:lnTo>
                  <a:pt x="288132" y="731044"/>
                </a:lnTo>
                <a:lnTo>
                  <a:pt x="316707" y="714375"/>
                </a:lnTo>
                <a:lnTo>
                  <a:pt x="330994" y="740569"/>
                </a:lnTo>
                <a:lnTo>
                  <a:pt x="354807" y="759619"/>
                </a:lnTo>
                <a:lnTo>
                  <a:pt x="369094" y="778669"/>
                </a:lnTo>
                <a:lnTo>
                  <a:pt x="378619" y="814388"/>
                </a:lnTo>
                <a:lnTo>
                  <a:pt x="395288" y="831057"/>
                </a:lnTo>
                <a:lnTo>
                  <a:pt x="409575" y="826294"/>
                </a:lnTo>
                <a:lnTo>
                  <a:pt x="426244" y="819150"/>
                </a:lnTo>
                <a:cubicBezTo>
                  <a:pt x="425450" y="782638"/>
                  <a:pt x="424657" y="746125"/>
                  <a:pt x="423863" y="709613"/>
                </a:cubicBezTo>
                <a:lnTo>
                  <a:pt x="409575" y="673894"/>
                </a:lnTo>
                <a:lnTo>
                  <a:pt x="411957" y="647700"/>
                </a:lnTo>
                <a:lnTo>
                  <a:pt x="426244" y="600075"/>
                </a:lnTo>
                <a:lnTo>
                  <a:pt x="473869" y="600075"/>
                </a:lnTo>
                <a:lnTo>
                  <a:pt x="488157" y="585788"/>
                </a:lnTo>
                <a:lnTo>
                  <a:pt x="509588" y="535782"/>
                </a:lnTo>
                <a:lnTo>
                  <a:pt x="604838" y="490538"/>
                </a:lnTo>
                <a:lnTo>
                  <a:pt x="628650" y="481013"/>
                </a:lnTo>
                <a:lnTo>
                  <a:pt x="638175" y="435769"/>
                </a:lnTo>
                <a:lnTo>
                  <a:pt x="638175" y="395288"/>
                </a:lnTo>
                <a:lnTo>
                  <a:pt x="640557" y="373857"/>
                </a:lnTo>
                <a:lnTo>
                  <a:pt x="652463" y="366713"/>
                </a:lnTo>
                <a:lnTo>
                  <a:pt x="742950" y="330994"/>
                </a:lnTo>
                <a:lnTo>
                  <a:pt x="766763" y="314325"/>
                </a:lnTo>
                <a:lnTo>
                  <a:pt x="754857" y="285750"/>
                </a:lnTo>
                <a:lnTo>
                  <a:pt x="742950" y="254794"/>
                </a:lnTo>
                <a:lnTo>
                  <a:pt x="771525" y="226219"/>
                </a:lnTo>
                <a:lnTo>
                  <a:pt x="752475" y="195263"/>
                </a:lnTo>
                <a:lnTo>
                  <a:pt x="752475" y="152400"/>
                </a:lnTo>
                <a:lnTo>
                  <a:pt x="719138" y="119063"/>
                </a:lnTo>
                <a:lnTo>
                  <a:pt x="707231" y="92870"/>
                </a:lnTo>
                <a:lnTo>
                  <a:pt x="671513" y="85725"/>
                </a:lnTo>
                <a:lnTo>
                  <a:pt x="645319" y="69057"/>
                </a:lnTo>
                <a:cubicBezTo>
                  <a:pt x="644525" y="46038"/>
                  <a:pt x="643732" y="23019"/>
                  <a:pt x="642938" y="0"/>
                </a:cubicBezTo>
                <a:lnTo>
                  <a:pt x="609600" y="33338"/>
                </a:lnTo>
                <a:lnTo>
                  <a:pt x="583407" y="57150"/>
                </a:lnTo>
                <a:lnTo>
                  <a:pt x="564357" y="52388"/>
                </a:lnTo>
                <a:lnTo>
                  <a:pt x="554832" y="76200"/>
                </a:lnTo>
                <a:lnTo>
                  <a:pt x="509588" y="109538"/>
                </a:lnTo>
                <a:lnTo>
                  <a:pt x="407194" y="147638"/>
                </a:lnTo>
                <a:lnTo>
                  <a:pt x="381000" y="185738"/>
                </a:lnTo>
                <a:lnTo>
                  <a:pt x="340519" y="173832"/>
                </a:lnTo>
                <a:lnTo>
                  <a:pt x="245269" y="178594"/>
                </a:lnTo>
                <a:lnTo>
                  <a:pt x="250032" y="188119"/>
                </a:lnTo>
                <a:lnTo>
                  <a:pt x="309563" y="238125"/>
                </a:lnTo>
                <a:lnTo>
                  <a:pt x="211932" y="361950"/>
                </a:lnTo>
                <a:lnTo>
                  <a:pt x="173832" y="352425"/>
                </a:lnTo>
                <a:lnTo>
                  <a:pt x="80963" y="485775"/>
                </a:lnTo>
                <a:lnTo>
                  <a:pt x="97632" y="497682"/>
                </a:lnTo>
                <a:lnTo>
                  <a:pt x="114300" y="538163"/>
                </a:lnTo>
                <a:lnTo>
                  <a:pt x="92869" y="600075"/>
                </a:lnTo>
                <a:lnTo>
                  <a:pt x="102394" y="673894"/>
                </a:lnTo>
                <a:lnTo>
                  <a:pt x="73819" y="711994"/>
                </a:lnTo>
                <a:lnTo>
                  <a:pt x="73819" y="738188"/>
                </a:lnTo>
                <a:lnTo>
                  <a:pt x="61913" y="766763"/>
                </a:lnTo>
                <a:lnTo>
                  <a:pt x="88107" y="795338"/>
                </a:lnTo>
                <a:lnTo>
                  <a:pt x="135732" y="883444"/>
                </a:lnTo>
                <a:lnTo>
                  <a:pt x="69057" y="909638"/>
                </a:lnTo>
                <a:lnTo>
                  <a:pt x="45244" y="962025"/>
                </a:lnTo>
                <a:lnTo>
                  <a:pt x="33338" y="1016794"/>
                </a:lnTo>
                <a:lnTo>
                  <a:pt x="2382" y="1007269"/>
                </a:lnTo>
                <a:lnTo>
                  <a:pt x="0" y="1054894"/>
                </a:lnTo>
                <a:lnTo>
                  <a:pt x="16669" y="1064419"/>
                </a:lnTo>
                <a:lnTo>
                  <a:pt x="57150" y="1073944"/>
                </a:lnTo>
                <a:lnTo>
                  <a:pt x="85725" y="1088232"/>
                </a:lnTo>
                <a:lnTo>
                  <a:pt x="102394" y="1143000"/>
                </a:lnTo>
                <a:lnTo>
                  <a:pt x="130969" y="1169194"/>
                </a:lnTo>
                <a:lnTo>
                  <a:pt x="157163" y="1197769"/>
                </a:lnTo>
                <a:lnTo>
                  <a:pt x="192882" y="1190626"/>
                </a:lnTo>
                <a:lnTo>
                  <a:pt x="202407" y="116443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9087047" y="3848672"/>
            <a:ext cx="1138238" cy="862012"/>
          </a:xfrm>
          <a:custGeom>
            <a:avLst/>
            <a:gdLst>
              <a:gd name="connsiteX0" fmla="*/ 631031 w 1114425"/>
              <a:gd name="connsiteY0" fmla="*/ 650081 h 862012"/>
              <a:gd name="connsiteX1" fmla="*/ 678656 w 1114425"/>
              <a:gd name="connsiteY1" fmla="*/ 585787 h 862012"/>
              <a:gd name="connsiteX2" fmla="*/ 702468 w 1114425"/>
              <a:gd name="connsiteY2" fmla="*/ 573881 h 862012"/>
              <a:gd name="connsiteX3" fmla="*/ 733425 w 1114425"/>
              <a:gd name="connsiteY3" fmla="*/ 573881 h 862012"/>
              <a:gd name="connsiteX4" fmla="*/ 778668 w 1114425"/>
              <a:gd name="connsiteY4" fmla="*/ 554831 h 862012"/>
              <a:gd name="connsiteX5" fmla="*/ 833437 w 1114425"/>
              <a:gd name="connsiteY5" fmla="*/ 528637 h 862012"/>
              <a:gd name="connsiteX6" fmla="*/ 883443 w 1114425"/>
              <a:gd name="connsiteY6" fmla="*/ 495300 h 862012"/>
              <a:gd name="connsiteX7" fmla="*/ 900112 w 1114425"/>
              <a:gd name="connsiteY7" fmla="*/ 490537 h 862012"/>
              <a:gd name="connsiteX8" fmla="*/ 919162 w 1114425"/>
              <a:gd name="connsiteY8" fmla="*/ 485775 h 862012"/>
              <a:gd name="connsiteX9" fmla="*/ 916781 w 1114425"/>
              <a:gd name="connsiteY9" fmla="*/ 447675 h 862012"/>
              <a:gd name="connsiteX10" fmla="*/ 954881 w 1114425"/>
              <a:gd name="connsiteY10" fmla="*/ 428625 h 862012"/>
              <a:gd name="connsiteX11" fmla="*/ 985837 w 1114425"/>
              <a:gd name="connsiteY11" fmla="*/ 407194 h 862012"/>
              <a:gd name="connsiteX12" fmla="*/ 1000125 w 1114425"/>
              <a:gd name="connsiteY12" fmla="*/ 347662 h 862012"/>
              <a:gd name="connsiteX13" fmla="*/ 981075 w 1114425"/>
              <a:gd name="connsiteY13" fmla="*/ 316706 h 862012"/>
              <a:gd name="connsiteX14" fmla="*/ 997743 w 1114425"/>
              <a:gd name="connsiteY14" fmla="*/ 271462 h 862012"/>
              <a:gd name="connsiteX15" fmla="*/ 1033462 w 1114425"/>
              <a:gd name="connsiteY15" fmla="*/ 233362 h 862012"/>
              <a:gd name="connsiteX16" fmla="*/ 1097756 w 1114425"/>
              <a:gd name="connsiteY16" fmla="*/ 209550 h 862012"/>
              <a:gd name="connsiteX17" fmla="*/ 1114425 w 1114425"/>
              <a:gd name="connsiteY17" fmla="*/ 190500 h 862012"/>
              <a:gd name="connsiteX18" fmla="*/ 1100137 w 1114425"/>
              <a:gd name="connsiteY18" fmla="*/ 161925 h 862012"/>
              <a:gd name="connsiteX19" fmla="*/ 1052512 w 1114425"/>
              <a:gd name="connsiteY19" fmla="*/ 107156 h 862012"/>
              <a:gd name="connsiteX20" fmla="*/ 1009650 w 1114425"/>
              <a:gd name="connsiteY20" fmla="*/ 73819 h 862012"/>
              <a:gd name="connsiteX21" fmla="*/ 995362 w 1114425"/>
              <a:gd name="connsiteY21" fmla="*/ 47625 h 862012"/>
              <a:gd name="connsiteX22" fmla="*/ 983456 w 1114425"/>
              <a:gd name="connsiteY22" fmla="*/ 64294 h 862012"/>
              <a:gd name="connsiteX23" fmla="*/ 966787 w 1114425"/>
              <a:gd name="connsiteY23" fmla="*/ 69056 h 862012"/>
              <a:gd name="connsiteX24" fmla="*/ 935831 w 1114425"/>
              <a:gd name="connsiteY24" fmla="*/ 59531 h 862012"/>
              <a:gd name="connsiteX25" fmla="*/ 904875 w 1114425"/>
              <a:gd name="connsiteY25" fmla="*/ 23812 h 862012"/>
              <a:gd name="connsiteX26" fmla="*/ 888206 w 1114425"/>
              <a:gd name="connsiteY26" fmla="*/ 0 h 862012"/>
              <a:gd name="connsiteX27" fmla="*/ 869156 w 1114425"/>
              <a:gd name="connsiteY27" fmla="*/ 28575 h 862012"/>
              <a:gd name="connsiteX28" fmla="*/ 871537 w 1114425"/>
              <a:gd name="connsiteY28" fmla="*/ 69056 h 862012"/>
              <a:gd name="connsiteX29" fmla="*/ 847725 w 1114425"/>
              <a:gd name="connsiteY29" fmla="*/ 100012 h 862012"/>
              <a:gd name="connsiteX30" fmla="*/ 826293 w 1114425"/>
              <a:gd name="connsiteY30" fmla="*/ 97631 h 862012"/>
              <a:gd name="connsiteX31" fmla="*/ 800100 w 1114425"/>
              <a:gd name="connsiteY31" fmla="*/ 71437 h 862012"/>
              <a:gd name="connsiteX32" fmla="*/ 783431 w 1114425"/>
              <a:gd name="connsiteY32" fmla="*/ 57150 h 862012"/>
              <a:gd name="connsiteX33" fmla="*/ 764381 w 1114425"/>
              <a:gd name="connsiteY33" fmla="*/ 61912 h 862012"/>
              <a:gd name="connsiteX34" fmla="*/ 747712 w 1114425"/>
              <a:gd name="connsiteY34" fmla="*/ 92869 h 862012"/>
              <a:gd name="connsiteX35" fmla="*/ 742950 w 1114425"/>
              <a:gd name="connsiteY35" fmla="*/ 107156 h 862012"/>
              <a:gd name="connsiteX36" fmla="*/ 714375 w 1114425"/>
              <a:gd name="connsiteY36" fmla="*/ 107156 h 862012"/>
              <a:gd name="connsiteX37" fmla="*/ 700087 w 1114425"/>
              <a:gd name="connsiteY37" fmla="*/ 95250 h 862012"/>
              <a:gd name="connsiteX38" fmla="*/ 700087 w 1114425"/>
              <a:gd name="connsiteY38" fmla="*/ 66675 h 862012"/>
              <a:gd name="connsiteX39" fmla="*/ 704850 w 1114425"/>
              <a:gd name="connsiteY39" fmla="*/ 38100 h 862012"/>
              <a:gd name="connsiteX40" fmla="*/ 692943 w 1114425"/>
              <a:gd name="connsiteY40" fmla="*/ 23812 h 862012"/>
              <a:gd name="connsiteX41" fmla="*/ 669131 w 1114425"/>
              <a:gd name="connsiteY41" fmla="*/ 26194 h 862012"/>
              <a:gd name="connsiteX42" fmla="*/ 640556 w 1114425"/>
              <a:gd name="connsiteY42" fmla="*/ 19050 h 862012"/>
              <a:gd name="connsiteX43" fmla="*/ 604837 w 1114425"/>
              <a:gd name="connsiteY43" fmla="*/ 4762 h 862012"/>
              <a:gd name="connsiteX44" fmla="*/ 569118 w 1114425"/>
              <a:gd name="connsiteY44" fmla="*/ 4762 h 862012"/>
              <a:gd name="connsiteX45" fmla="*/ 557212 w 1114425"/>
              <a:gd name="connsiteY45" fmla="*/ 11906 h 862012"/>
              <a:gd name="connsiteX46" fmla="*/ 438150 w 1114425"/>
              <a:gd name="connsiteY46" fmla="*/ 69056 h 862012"/>
              <a:gd name="connsiteX47" fmla="*/ 421481 w 1114425"/>
              <a:gd name="connsiteY47" fmla="*/ 169069 h 862012"/>
              <a:gd name="connsiteX48" fmla="*/ 304800 w 1114425"/>
              <a:gd name="connsiteY48" fmla="*/ 228600 h 862012"/>
              <a:gd name="connsiteX49" fmla="*/ 276225 w 1114425"/>
              <a:gd name="connsiteY49" fmla="*/ 290512 h 862012"/>
              <a:gd name="connsiteX50" fmla="*/ 228600 w 1114425"/>
              <a:gd name="connsiteY50" fmla="*/ 285750 h 862012"/>
              <a:gd name="connsiteX51" fmla="*/ 211931 w 1114425"/>
              <a:gd name="connsiteY51" fmla="*/ 357187 h 862012"/>
              <a:gd name="connsiteX52" fmla="*/ 207168 w 1114425"/>
              <a:gd name="connsiteY52" fmla="*/ 369094 h 862012"/>
              <a:gd name="connsiteX53" fmla="*/ 223837 w 1114425"/>
              <a:gd name="connsiteY53" fmla="*/ 404812 h 862012"/>
              <a:gd name="connsiteX54" fmla="*/ 219075 w 1114425"/>
              <a:gd name="connsiteY54" fmla="*/ 511969 h 862012"/>
              <a:gd name="connsiteX55" fmla="*/ 195262 w 1114425"/>
              <a:gd name="connsiteY55" fmla="*/ 521494 h 862012"/>
              <a:gd name="connsiteX56" fmla="*/ 180975 w 1114425"/>
              <a:gd name="connsiteY56" fmla="*/ 502444 h 862012"/>
              <a:gd name="connsiteX57" fmla="*/ 161925 w 1114425"/>
              <a:gd name="connsiteY57" fmla="*/ 457200 h 862012"/>
              <a:gd name="connsiteX58" fmla="*/ 128587 w 1114425"/>
              <a:gd name="connsiteY58" fmla="*/ 433387 h 862012"/>
              <a:gd name="connsiteX59" fmla="*/ 116681 w 1114425"/>
              <a:gd name="connsiteY59" fmla="*/ 409575 h 862012"/>
              <a:gd name="connsiteX60" fmla="*/ 83343 w 1114425"/>
              <a:gd name="connsiteY60" fmla="*/ 421481 h 862012"/>
              <a:gd name="connsiteX61" fmla="*/ 78581 w 1114425"/>
              <a:gd name="connsiteY61" fmla="*/ 466725 h 862012"/>
              <a:gd name="connsiteX62" fmla="*/ 116681 w 1114425"/>
              <a:gd name="connsiteY62" fmla="*/ 514350 h 862012"/>
              <a:gd name="connsiteX63" fmla="*/ 123825 w 1114425"/>
              <a:gd name="connsiteY63" fmla="*/ 583406 h 862012"/>
              <a:gd name="connsiteX64" fmla="*/ 152400 w 1114425"/>
              <a:gd name="connsiteY64" fmla="*/ 631031 h 862012"/>
              <a:gd name="connsiteX65" fmla="*/ 142875 w 1114425"/>
              <a:gd name="connsiteY65" fmla="*/ 657225 h 862012"/>
              <a:gd name="connsiteX66" fmla="*/ 107156 w 1114425"/>
              <a:gd name="connsiteY66" fmla="*/ 697706 h 862012"/>
              <a:gd name="connsiteX67" fmla="*/ 42862 w 1114425"/>
              <a:gd name="connsiteY67" fmla="*/ 735806 h 862012"/>
              <a:gd name="connsiteX68" fmla="*/ 35718 w 1114425"/>
              <a:gd name="connsiteY68" fmla="*/ 769144 h 862012"/>
              <a:gd name="connsiteX69" fmla="*/ 19050 w 1114425"/>
              <a:gd name="connsiteY69" fmla="*/ 795337 h 862012"/>
              <a:gd name="connsiteX70" fmla="*/ 0 w 1114425"/>
              <a:gd name="connsiteY70" fmla="*/ 859631 h 862012"/>
              <a:gd name="connsiteX71" fmla="*/ 19050 w 1114425"/>
              <a:gd name="connsiteY71" fmla="*/ 862012 h 862012"/>
              <a:gd name="connsiteX72" fmla="*/ 154781 w 1114425"/>
              <a:gd name="connsiteY72" fmla="*/ 828675 h 862012"/>
              <a:gd name="connsiteX73" fmla="*/ 171450 w 1114425"/>
              <a:gd name="connsiteY73" fmla="*/ 757237 h 862012"/>
              <a:gd name="connsiteX74" fmla="*/ 259556 w 1114425"/>
              <a:gd name="connsiteY74" fmla="*/ 800100 h 862012"/>
              <a:gd name="connsiteX75" fmla="*/ 297656 w 1114425"/>
              <a:gd name="connsiteY75" fmla="*/ 700087 h 862012"/>
              <a:gd name="connsiteX76" fmla="*/ 385762 w 1114425"/>
              <a:gd name="connsiteY76" fmla="*/ 666750 h 862012"/>
              <a:gd name="connsiteX77" fmla="*/ 435768 w 1114425"/>
              <a:gd name="connsiteY77" fmla="*/ 681037 h 862012"/>
              <a:gd name="connsiteX78" fmla="*/ 473868 w 1114425"/>
              <a:gd name="connsiteY78" fmla="*/ 702469 h 862012"/>
              <a:gd name="connsiteX79" fmla="*/ 500062 w 1114425"/>
              <a:gd name="connsiteY79" fmla="*/ 707231 h 862012"/>
              <a:gd name="connsiteX80" fmla="*/ 516731 w 1114425"/>
              <a:gd name="connsiteY80" fmla="*/ 702469 h 862012"/>
              <a:gd name="connsiteX81" fmla="*/ 545306 w 1114425"/>
              <a:gd name="connsiteY81" fmla="*/ 671512 h 862012"/>
              <a:gd name="connsiteX82" fmla="*/ 576262 w 1114425"/>
              <a:gd name="connsiteY82" fmla="*/ 671512 h 862012"/>
              <a:gd name="connsiteX83" fmla="*/ 631031 w 1114425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0137 w 1138238"/>
              <a:gd name="connsiteY18" fmla="*/ 161925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97631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38238" h="862012">
                <a:moveTo>
                  <a:pt x="631031" y="650081"/>
                </a:moveTo>
                <a:lnTo>
                  <a:pt x="678656" y="585787"/>
                </a:lnTo>
                <a:lnTo>
                  <a:pt x="702468" y="573881"/>
                </a:lnTo>
                <a:lnTo>
                  <a:pt x="733425" y="573881"/>
                </a:lnTo>
                <a:lnTo>
                  <a:pt x="778668" y="554831"/>
                </a:lnTo>
                <a:lnTo>
                  <a:pt x="833437" y="528637"/>
                </a:lnTo>
                <a:lnTo>
                  <a:pt x="883443" y="495300"/>
                </a:lnTo>
                <a:lnTo>
                  <a:pt x="900112" y="490537"/>
                </a:lnTo>
                <a:lnTo>
                  <a:pt x="919162" y="485775"/>
                </a:lnTo>
                <a:lnTo>
                  <a:pt x="916781" y="447675"/>
                </a:lnTo>
                <a:lnTo>
                  <a:pt x="954881" y="428625"/>
                </a:lnTo>
                <a:lnTo>
                  <a:pt x="985837" y="407194"/>
                </a:lnTo>
                <a:lnTo>
                  <a:pt x="1000125" y="347662"/>
                </a:lnTo>
                <a:lnTo>
                  <a:pt x="981075" y="316706"/>
                </a:lnTo>
                <a:lnTo>
                  <a:pt x="997743" y="271462"/>
                </a:lnTo>
                <a:lnTo>
                  <a:pt x="1033462" y="233362"/>
                </a:lnTo>
                <a:lnTo>
                  <a:pt x="1097756" y="209550"/>
                </a:lnTo>
                <a:lnTo>
                  <a:pt x="1138238" y="185737"/>
                </a:lnTo>
                <a:lnTo>
                  <a:pt x="1107281" y="154781"/>
                </a:lnTo>
                <a:lnTo>
                  <a:pt x="1052512" y="97631"/>
                </a:lnTo>
                <a:lnTo>
                  <a:pt x="1009650" y="73819"/>
                </a:lnTo>
                <a:lnTo>
                  <a:pt x="995362" y="47625"/>
                </a:lnTo>
                <a:lnTo>
                  <a:pt x="983456" y="64294"/>
                </a:lnTo>
                <a:lnTo>
                  <a:pt x="966787" y="69056"/>
                </a:lnTo>
                <a:lnTo>
                  <a:pt x="935831" y="59531"/>
                </a:lnTo>
                <a:lnTo>
                  <a:pt x="904875" y="23812"/>
                </a:lnTo>
                <a:lnTo>
                  <a:pt x="888206" y="0"/>
                </a:lnTo>
                <a:lnTo>
                  <a:pt x="869156" y="28575"/>
                </a:lnTo>
                <a:lnTo>
                  <a:pt x="871537" y="69056"/>
                </a:lnTo>
                <a:lnTo>
                  <a:pt x="847725" y="100012"/>
                </a:lnTo>
                <a:lnTo>
                  <a:pt x="826293" y="97631"/>
                </a:lnTo>
                <a:lnTo>
                  <a:pt x="800100" y="71437"/>
                </a:lnTo>
                <a:lnTo>
                  <a:pt x="783431" y="57150"/>
                </a:lnTo>
                <a:lnTo>
                  <a:pt x="764381" y="61912"/>
                </a:lnTo>
                <a:lnTo>
                  <a:pt x="747712" y="92869"/>
                </a:lnTo>
                <a:lnTo>
                  <a:pt x="742950" y="107156"/>
                </a:lnTo>
                <a:lnTo>
                  <a:pt x="714375" y="107156"/>
                </a:lnTo>
                <a:lnTo>
                  <a:pt x="700087" y="95250"/>
                </a:lnTo>
                <a:lnTo>
                  <a:pt x="700087" y="66675"/>
                </a:lnTo>
                <a:lnTo>
                  <a:pt x="704850" y="38100"/>
                </a:lnTo>
                <a:lnTo>
                  <a:pt x="692943" y="23812"/>
                </a:lnTo>
                <a:lnTo>
                  <a:pt x="669131" y="26194"/>
                </a:lnTo>
                <a:lnTo>
                  <a:pt x="640556" y="19050"/>
                </a:lnTo>
                <a:lnTo>
                  <a:pt x="604837" y="4762"/>
                </a:lnTo>
                <a:lnTo>
                  <a:pt x="569118" y="4762"/>
                </a:lnTo>
                <a:lnTo>
                  <a:pt x="557212" y="11906"/>
                </a:lnTo>
                <a:lnTo>
                  <a:pt x="438150" y="69056"/>
                </a:lnTo>
                <a:lnTo>
                  <a:pt x="421481" y="169069"/>
                </a:lnTo>
                <a:lnTo>
                  <a:pt x="304800" y="228600"/>
                </a:lnTo>
                <a:lnTo>
                  <a:pt x="276225" y="290512"/>
                </a:lnTo>
                <a:lnTo>
                  <a:pt x="228600" y="285750"/>
                </a:lnTo>
                <a:lnTo>
                  <a:pt x="211931" y="357187"/>
                </a:lnTo>
                <a:lnTo>
                  <a:pt x="207168" y="369094"/>
                </a:lnTo>
                <a:lnTo>
                  <a:pt x="223837" y="404812"/>
                </a:lnTo>
                <a:lnTo>
                  <a:pt x="219075" y="511969"/>
                </a:lnTo>
                <a:lnTo>
                  <a:pt x="195262" y="521494"/>
                </a:lnTo>
                <a:lnTo>
                  <a:pt x="180975" y="502444"/>
                </a:lnTo>
                <a:lnTo>
                  <a:pt x="161925" y="457200"/>
                </a:lnTo>
                <a:lnTo>
                  <a:pt x="128587" y="433387"/>
                </a:lnTo>
                <a:lnTo>
                  <a:pt x="116681" y="409575"/>
                </a:lnTo>
                <a:lnTo>
                  <a:pt x="83343" y="421481"/>
                </a:lnTo>
                <a:lnTo>
                  <a:pt x="78581" y="466725"/>
                </a:lnTo>
                <a:lnTo>
                  <a:pt x="116681" y="514350"/>
                </a:lnTo>
                <a:lnTo>
                  <a:pt x="123825" y="583406"/>
                </a:lnTo>
                <a:lnTo>
                  <a:pt x="152400" y="631031"/>
                </a:lnTo>
                <a:lnTo>
                  <a:pt x="142875" y="657225"/>
                </a:lnTo>
                <a:lnTo>
                  <a:pt x="107156" y="697706"/>
                </a:lnTo>
                <a:lnTo>
                  <a:pt x="42862" y="735806"/>
                </a:lnTo>
                <a:lnTo>
                  <a:pt x="35718" y="769144"/>
                </a:lnTo>
                <a:lnTo>
                  <a:pt x="19050" y="795337"/>
                </a:lnTo>
                <a:lnTo>
                  <a:pt x="0" y="859631"/>
                </a:lnTo>
                <a:lnTo>
                  <a:pt x="19050" y="862012"/>
                </a:lnTo>
                <a:lnTo>
                  <a:pt x="154781" y="828675"/>
                </a:lnTo>
                <a:lnTo>
                  <a:pt x="171450" y="757237"/>
                </a:lnTo>
                <a:lnTo>
                  <a:pt x="259556" y="800100"/>
                </a:lnTo>
                <a:lnTo>
                  <a:pt x="297656" y="700087"/>
                </a:lnTo>
                <a:lnTo>
                  <a:pt x="385762" y="666750"/>
                </a:lnTo>
                <a:lnTo>
                  <a:pt x="435768" y="681037"/>
                </a:lnTo>
                <a:lnTo>
                  <a:pt x="473868" y="702469"/>
                </a:lnTo>
                <a:lnTo>
                  <a:pt x="500062" y="707231"/>
                </a:lnTo>
                <a:lnTo>
                  <a:pt x="516731" y="702469"/>
                </a:lnTo>
                <a:lnTo>
                  <a:pt x="545306" y="671512"/>
                </a:lnTo>
                <a:lnTo>
                  <a:pt x="576262" y="671512"/>
                </a:lnTo>
                <a:lnTo>
                  <a:pt x="631031" y="6500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9528372" y="3345434"/>
            <a:ext cx="735013" cy="614363"/>
          </a:xfrm>
          <a:custGeom>
            <a:avLst/>
            <a:gdLst>
              <a:gd name="connsiteX0" fmla="*/ 123825 w 735806"/>
              <a:gd name="connsiteY0" fmla="*/ 504825 h 611981"/>
              <a:gd name="connsiteX1" fmla="*/ 207169 w 735806"/>
              <a:gd name="connsiteY1" fmla="*/ 528638 h 611981"/>
              <a:gd name="connsiteX2" fmla="*/ 235744 w 735806"/>
              <a:gd name="connsiteY2" fmla="*/ 535781 h 611981"/>
              <a:gd name="connsiteX3" fmla="*/ 257175 w 735806"/>
              <a:gd name="connsiteY3" fmla="*/ 531019 h 611981"/>
              <a:gd name="connsiteX4" fmla="*/ 259556 w 735806"/>
              <a:gd name="connsiteY4" fmla="*/ 547688 h 611981"/>
              <a:gd name="connsiteX5" fmla="*/ 266700 w 735806"/>
              <a:gd name="connsiteY5" fmla="*/ 604838 h 611981"/>
              <a:gd name="connsiteX6" fmla="*/ 276225 w 735806"/>
              <a:gd name="connsiteY6" fmla="*/ 611981 h 611981"/>
              <a:gd name="connsiteX7" fmla="*/ 276225 w 735806"/>
              <a:gd name="connsiteY7" fmla="*/ 611981 h 611981"/>
              <a:gd name="connsiteX8" fmla="*/ 311944 w 735806"/>
              <a:gd name="connsiteY8" fmla="*/ 592931 h 611981"/>
              <a:gd name="connsiteX9" fmla="*/ 323850 w 735806"/>
              <a:gd name="connsiteY9" fmla="*/ 566738 h 611981"/>
              <a:gd name="connsiteX10" fmla="*/ 340519 w 735806"/>
              <a:gd name="connsiteY10" fmla="*/ 561975 h 611981"/>
              <a:gd name="connsiteX11" fmla="*/ 364331 w 735806"/>
              <a:gd name="connsiteY11" fmla="*/ 585788 h 611981"/>
              <a:gd name="connsiteX12" fmla="*/ 381000 w 735806"/>
              <a:gd name="connsiteY12" fmla="*/ 600075 h 611981"/>
              <a:gd name="connsiteX13" fmla="*/ 400050 w 735806"/>
              <a:gd name="connsiteY13" fmla="*/ 607219 h 611981"/>
              <a:gd name="connsiteX14" fmla="*/ 426244 w 735806"/>
              <a:gd name="connsiteY14" fmla="*/ 573881 h 611981"/>
              <a:gd name="connsiteX15" fmla="*/ 433387 w 735806"/>
              <a:gd name="connsiteY15" fmla="*/ 533400 h 611981"/>
              <a:gd name="connsiteX16" fmla="*/ 447675 w 735806"/>
              <a:gd name="connsiteY16" fmla="*/ 504825 h 611981"/>
              <a:gd name="connsiteX17" fmla="*/ 473869 w 735806"/>
              <a:gd name="connsiteY17" fmla="*/ 542925 h 611981"/>
              <a:gd name="connsiteX18" fmla="*/ 495300 w 735806"/>
              <a:gd name="connsiteY18" fmla="*/ 561975 h 611981"/>
              <a:gd name="connsiteX19" fmla="*/ 516731 w 735806"/>
              <a:gd name="connsiteY19" fmla="*/ 578644 h 611981"/>
              <a:gd name="connsiteX20" fmla="*/ 550069 w 735806"/>
              <a:gd name="connsiteY20" fmla="*/ 566738 h 611981"/>
              <a:gd name="connsiteX21" fmla="*/ 557212 w 735806"/>
              <a:gd name="connsiteY21" fmla="*/ 547688 h 611981"/>
              <a:gd name="connsiteX22" fmla="*/ 557212 w 735806"/>
              <a:gd name="connsiteY22" fmla="*/ 535781 h 611981"/>
              <a:gd name="connsiteX23" fmla="*/ 531019 w 735806"/>
              <a:gd name="connsiteY23" fmla="*/ 511969 h 611981"/>
              <a:gd name="connsiteX24" fmla="*/ 514350 w 735806"/>
              <a:gd name="connsiteY24" fmla="*/ 421481 h 611981"/>
              <a:gd name="connsiteX25" fmla="*/ 514350 w 735806"/>
              <a:gd name="connsiteY25" fmla="*/ 421481 h 611981"/>
              <a:gd name="connsiteX26" fmla="*/ 464344 w 735806"/>
              <a:gd name="connsiteY26" fmla="*/ 445294 h 611981"/>
              <a:gd name="connsiteX27" fmla="*/ 438150 w 735806"/>
              <a:gd name="connsiteY27" fmla="*/ 431006 h 611981"/>
              <a:gd name="connsiteX28" fmla="*/ 426244 w 735806"/>
              <a:gd name="connsiteY28" fmla="*/ 385763 h 611981"/>
              <a:gd name="connsiteX29" fmla="*/ 411956 w 735806"/>
              <a:gd name="connsiteY29" fmla="*/ 381000 h 611981"/>
              <a:gd name="connsiteX30" fmla="*/ 388144 w 735806"/>
              <a:gd name="connsiteY30" fmla="*/ 350044 h 611981"/>
              <a:gd name="connsiteX31" fmla="*/ 409575 w 735806"/>
              <a:gd name="connsiteY31" fmla="*/ 314325 h 611981"/>
              <a:gd name="connsiteX32" fmla="*/ 507206 w 735806"/>
              <a:gd name="connsiteY32" fmla="*/ 338138 h 611981"/>
              <a:gd name="connsiteX33" fmla="*/ 528637 w 735806"/>
              <a:gd name="connsiteY33" fmla="*/ 311944 h 611981"/>
              <a:gd name="connsiteX34" fmla="*/ 626269 w 735806"/>
              <a:gd name="connsiteY34" fmla="*/ 290513 h 611981"/>
              <a:gd name="connsiteX35" fmla="*/ 631031 w 735806"/>
              <a:gd name="connsiteY35" fmla="*/ 240506 h 611981"/>
              <a:gd name="connsiteX36" fmla="*/ 714375 w 735806"/>
              <a:gd name="connsiteY36" fmla="*/ 166688 h 611981"/>
              <a:gd name="connsiteX37" fmla="*/ 735806 w 735806"/>
              <a:gd name="connsiteY37" fmla="*/ 71438 h 611981"/>
              <a:gd name="connsiteX38" fmla="*/ 707231 w 735806"/>
              <a:gd name="connsiteY38" fmla="*/ 0 h 611981"/>
              <a:gd name="connsiteX39" fmla="*/ 614362 w 735806"/>
              <a:gd name="connsiteY39" fmla="*/ 47625 h 611981"/>
              <a:gd name="connsiteX40" fmla="*/ 614362 w 735806"/>
              <a:gd name="connsiteY40" fmla="*/ 66675 h 611981"/>
              <a:gd name="connsiteX41" fmla="*/ 597694 w 735806"/>
              <a:gd name="connsiteY41" fmla="*/ 135731 h 611981"/>
              <a:gd name="connsiteX42" fmla="*/ 566737 w 735806"/>
              <a:gd name="connsiteY42" fmla="*/ 130969 h 611981"/>
              <a:gd name="connsiteX43" fmla="*/ 514350 w 735806"/>
              <a:gd name="connsiteY43" fmla="*/ 164306 h 611981"/>
              <a:gd name="connsiteX44" fmla="*/ 433387 w 735806"/>
              <a:gd name="connsiteY44" fmla="*/ 123825 h 611981"/>
              <a:gd name="connsiteX45" fmla="*/ 402431 w 735806"/>
              <a:gd name="connsiteY45" fmla="*/ 128588 h 611981"/>
              <a:gd name="connsiteX46" fmla="*/ 359569 w 735806"/>
              <a:gd name="connsiteY46" fmla="*/ 154781 h 611981"/>
              <a:gd name="connsiteX47" fmla="*/ 307181 w 735806"/>
              <a:gd name="connsiteY47" fmla="*/ 154781 h 611981"/>
              <a:gd name="connsiteX48" fmla="*/ 280987 w 735806"/>
              <a:gd name="connsiteY48" fmla="*/ 188119 h 611981"/>
              <a:gd name="connsiteX49" fmla="*/ 209550 w 735806"/>
              <a:gd name="connsiteY49" fmla="*/ 171450 h 611981"/>
              <a:gd name="connsiteX50" fmla="*/ 154781 w 735806"/>
              <a:gd name="connsiteY50" fmla="*/ 197644 h 611981"/>
              <a:gd name="connsiteX51" fmla="*/ 126206 w 735806"/>
              <a:gd name="connsiteY51" fmla="*/ 176213 h 611981"/>
              <a:gd name="connsiteX52" fmla="*/ 111919 w 735806"/>
              <a:gd name="connsiteY52" fmla="*/ 176213 h 611981"/>
              <a:gd name="connsiteX53" fmla="*/ 107156 w 735806"/>
              <a:gd name="connsiteY53" fmla="*/ 164306 h 611981"/>
              <a:gd name="connsiteX54" fmla="*/ 9525 w 735806"/>
              <a:gd name="connsiteY54" fmla="*/ 159544 h 611981"/>
              <a:gd name="connsiteX55" fmla="*/ 0 w 735806"/>
              <a:gd name="connsiteY55" fmla="*/ 190500 h 611981"/>
              <a:gd name="connsiteX56" fmla="*/ 2381 w 735806"/>
              <a:gd name="connsiteY56" fmla="*/ 261938 h 611981"/>
              <a:gd name="connsiteX57" fmla="*/ 30956 w 735806"/>
              <a:gd name="connsiteY57" fmla="*/ 278606 h 611981"/>
              <a:gd name="connsiteX58" fmla="*/ 47625 w 735806"/>
              <a:gd name="connsiteY58" fmla="*/ 285750 h 611981"/>
              <a:gd name="connsiteX59" fmla="*/ 69056 w 735806"/>
              <a:gd name="connsiteY59" fmla="*/ 292894 h 611981"/>
              <a:gd name="connsiteX60" fmla="*/ 80962 w 735806"/>
              <a:gd name="connsiteY60" fmla="*/ 319088 h 611981"/>
              <a:gd name="connsiteX61" fmla="*/ 109537 w 735806"/>
              <a:gd name="connsiteY61" fmla="*/ 340519 h 611981"/>
              <a:gd name="connsiteX62" fmla="*/ 111919 w 735806"/>
              <a:gd name="connsiteY62" fmla="*/ 390525 h 611981"/>
              <a:gd name="connsiteX63" fmla="*/ 128587 w 735806"/>
              <a:gd name="connsiteY63" fmla="*/ 428625 h 611981"/>
              <a:gd name="connsiteX64" fmla="*/ 104775 w 735806"/>
              <a:gd name="connsiteY64" fmla="*/ 445294 h 611981"/>
              <a:gd name="connsiteX65" fmla="*/ 123825 w 735806"/>
              <a:gd name="connsiteY65" fmla="*/ 504825 h 611981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66700 w 735806"/>
              <a:gd name="connsiteY5" fmla="*/ 604838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59556 w 735806"/>
              <a:gd name="connsiteY5" fmla="*/ 592932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35806" h="614362">
                <a:moveTo>
                  <a:pt x="123825" y="504825"/>
                </a:moveTo>
                <a:lnTo>
                  <a:pt x="207169" y="528638"/>
                </a:lnTo>
                <a:lnTo>
                  <a:pt x="235744" y="535781"/>
                </a:lnTo>
                <a:lnTo>
                  <a:pt x="257175" y="531019"/>
                </a:lnTo>
                <a:lnTo>
                  <a:pt x="259556" y="547688"/>
                </a:lnTo>
                <a:lnTo>
                  <a:pt x="259556" y="592932"/>
                </a:lnTo>
                <a:lnTo>
                  <a:pt x="276225" y="611981"/>
                </a:lnTo>
                <a:lnTo>
                  <a:pt x="276225" y="611981"/>
                </a:lnTo>
                <a:lnTo>
                  <a:pt x="311944" y="614362"/>
                </a:lnTo>
                <a:lnTo>
                  <a:pt x="323850" y="566738"/>
                </a:lnTo>
                <a:lnTo>
                  <a:pt x="340519" y="561975"/>
                </a:lnTo>
                <a:lnTo>
                  <a:pt x="364331" y="585788"/>
                </a:lnTo>
                <a:lnTo>
                  <a:pt x="381000" y="600075"/>
                </a:lnTo>
                <a:lnTo>
                  <a:pt x="400050" y="607219"/>
                </a:lnTo>
                <a:lnTo>
                  <a:pt x="426244" y="573881"/>
                </a:lnTo>
                <a:lnTo>
                  <a:pt x="433387" y="533400"/>
                </a:lnTo>
                <a:lnTo>
                  <a:pt x="447675" y="504825"/>
                </a:lnTo>
                <a:lnTo>
                  <a:pt x="473869" y="542925"/>
                </a:lnTo>
                <a:lnTo>
                  <a:pt x="495300" y="561975"/>
                </a:lnTo>
                <a:lnTo>
                  <a:pt x="516731" y="578644"/>
                </a:lnTo>
                <a:lnTo>
                  <a:pt x="550069" y="566738"/>
                </a:lnTo>
                <a:lnTo>
                  <a:pt x="557212" y="547688"/>
                </a:lnTo>
                <a:lnTo>
                  <a:pt x="557212" y="535781"/>
                </a:lnTo>
                <a:lnTo>
                  <a:pt x="531019" y="511969"/>
                </a:lnTo>
                <a:lnTo>
                  <a:pt x="514350" y="421481"/>
                </a:lnTo>
                <a:lnTo>
                  <a:pt x="514350" y="421481"/>
                </a:lnTo>
                <a:lnTo>
                  <a:pt x="464344" y="445294"/>
                </a:lnTo>
                <a:lnTo>
                  <a:pt x="438150" y="431006"/>
                </a:lnTo>
                <a:lnTo>
                  <a:pt x="426244" y="385763"/>
                </a:lnTo>
                <a:lnTo>
                  <a:pt x="411956" y="381000"/>
                </a:lnTo>
                <a:lnTo>
                  <a:pt x="388144" y="350044"/>
                </a:lnTo>
                <a:lnTo>
                  <a:pt x="409575" y="314325"/>
                </a:lnTo>
                <a:lnTo>
                  <a:pt x="507206" y="338138"/>
                </a:lnTo>
                <a:lnTo>
                  <a:pt x="528637" y="311944"/>
                </a:lnTo>
                <a:lnTo>
                  <a:pt x="626269" y="290513"/>
                </a:lnTo>
                <a:lnTo>
                  <a:pt x="631031" y="240506"/>
                </a:lnTo>
                <a:lnTo>
                  <a:pt x="714375" y="166688"/>
                </a:lnTo>
                <a:lnTo>
                  <a:pt x="735806" y="71438"/>
                </a:lnTo>
                <a:lnTo>
                  <a:pt x="707231" y="0"/>
                </a:lnTo>
                <a:lnTo>
                  <a:pt x="614362" y="47625"/>
                </a:lnTo>
                <a:lnTo>
                  <a:pt x="614362" y="66675"/>
                </a:lnTo>
                <a:lnTo>
                  <a:pt x="597694" y="135731"/>
                </a:lnTo>
                <a:lnTo>
                  <a:pt x="566737" y="130969"/>
                </a:lnTo>
                <a:lnTo>
                  <a:pt x="514350" y="164306"/>
                </a:lnTo>
                <a:lnTo>
                  <a:pt x="433387" y="123825"/>
                </a:lnTo>
                <a:lnTo>
                  <a:pt x="402431" y="128588"/>
                </a:lnTo>
                <a:lnTo>
                  <a:pt x="359569" y="154781"/>
                </a:lnTo>
                <a:lnTo>
                  <a:pt x="307181" y="154781"/>
                </a:lnTo>
                <a:lnTo>
                  <a:pt x="280987" y="188119"/>
                </a:lnTo>
                <a:lnTo>
                  <a:pt x="209550" y="171450"/>
                </a:lnTo>
                <a:lnTo>
                  <a:pt x="154781" y="197644"/>
                </a:lnTo>
                <a:lnTo>
                  <a:pt x="126206" y="176213"/>
                </a:lnTo>
                <a:lnTo>
                  <a:pt x="111919" y="176213"/>
                </a:lnTo>
                <a:lnTo>
                  <a:pt x="107156" y="164306"/>
                </a:lnTo>
                <a:lnTo>
                  <a:pt x="9525" y="159544"/>
                </a:lnTo>
                <a:lnTo>
                  <a:pt x="0" y="190500"/>
                </a:lnTo>
                <a:cubicBezTo>
                  <a:pt x="794" y="214313"/>
                  <a:pt x="1587" y="238125"/>
                  <a:pt x="2381" y="261938"/>
                </a:cubicBezTo>
                <a:lnTo>
                  <a:pt x="30956" y="278606"/>
                </a:lnTo>
                <a:lnTo>
                  <a:pt x="47625" y="285750"/>
                </a:lnTo>
                <a:lnTo>
                  <a:pt x="69056" y="292894"/>
                </a:lnTo>
                <a:lnTo>
                  <a:pt x="80962" y="319088"/>
                </a:lnTo>
                <a:lnTo>
                  <a:pt x="109537" y="340519"/>
                </a:lnTo>
                <a:lnTo>
                  <a:pt x="111919" y="390525"/>
                </a:lnTo>
                <a:lnTo>
                  <a:pt x="128587" y="428625"/>
                </a:lnTo>
                <a:lnTo>
                  <a:pt x="104775" y="445294"/>
                </a:lnTo>
                <a:lnTo>
                  <a:pt x="123825" y="50482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" name="Freeform 28"/>
          <p:cNvSpPr/>
          <p:nvPr/>
        </p:nvSpPr>
        <p:spPr>
          <a:xfrm>
            <a:off x="10892812" y="3493402"/>
            <a:ext cx="207963" cy="295275"/>
          </a:xfrm>
          <a:custGeom>
            <a:avLst/>
            <a:gdLst>
              <a:gd name="connsiteX0" fmla="*/ 195262 w 207168"/>
              <a:gd name="connsiteY0" fmla="*/ 0 h 295275"/>
              <a:gd name="connsiteX1" fmla="*/ 64293 w 207168"/>
              <a:gd name="connsiteY1" fmla="*/ 45244 h 295275"/>
              <a:gd name="connsiteX2" fmla="*/ 9525 w 207168"/>
              <a:gd name="connsiteY2" fmla="*/ 90488 h 295275"/>
              <a:gd name="connsiteX3" fmla="*/ 2381 w 207168"/>
              <a:gd name="connsiteY3" fmla="*/ 152400 h 295275"/>
              <a:gd name="connsiteX4" fmla="*/ 0 w 207168"/>
              <a:gd name="connsiteY4" fmla="*/ 197644 h 295275"/>
              <a:gd name="connsiteX5" fmla="*/ 7143 w 207168"/>
              <a:gd name="connsiteY5" fmla="*/ 204788 h 295275"/>
              <a:gd name="connsiteX6" fmla="*/ 4762 w 207168"/>
              <a:gd name="connsiteY6" fmla="*/ 228600 h 295275"/>
              <a:gd name="connsiteX7" fmla="*/ 30956 w 207168"/>
              <a:gd name="connsiteY7" fmla="*/ 252413 h 295275"/>
              <a:gd name="connsiteX8" fmla="*/ 52387 w 207168"/>
              <a:gd name="connsiteY8" fmla="*/ 295275 h 295275"/>
              <a:gd name="connsiteX9" fmla="*/ 69056 w 207168"/>
              <a:gd name="connsiteY9" fmla="*/ 288131 h 295275"/>
              <a:gd name="connsiteX10" fmla="*/ 69056 w 207168"/>
              <a:gd name="connsiteY10" fmla="*/ 259556 h 295275"/>
              <a:gd name="connsiteX11" fmla="*/ 88106 w 207168"/>
              <a:gd name="connsiteY11" fmla="*/ 233363 h 295275"/>
              <a:gd name="connsiteX12" fmla="*/ 104775 w 207168"/>
              <a:gd name="connsiteY12" fmla="*/ 228600 h 295275"/>
              <a:gd name="connsiteX13" fmla="*/ 176212 w 207168"/>
              <a:gd name="connsiteY13" fmla="*/ 161925 h 295275"/>
              <a:gd name="connsiteX14" fmla="*/ 180975 w 207168"/>
              <a:gd name="connsiteY14" fmla="*/ 128588 h 295275"/>
              <a:gd name="connsiteX15" fmla="*/ 185737 w 207168"/>
              <a:gd name="connsiteY15" fmla="*/ 97631 h 295275"/>
              <a:gd name="connsiteX16" fmla="*/ 185737 w 207168"/>
              <a:gd name="connsiteY16" fmla="*/ 88106 h 295275"/>
              <a:gd name="connsiteX17" fmla="*/ 207168 w 207168"/>
              <a:gd name="connsiteY17" fmla="*/ 59531 h 295275"/>
              <a:gd name="connsiteX18" fmla="*/ 195262 w 207168"/>
              <a:gd name="connsiteY18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7168" h="295275">
                <a:moveTo>
                  <a:pt x="195262" y="0"/>
                </a:moveTo>
                <a:lnTo>
                  <a:pt x="64293" y="45244"/>
                </a:lnTo>
                <a:lnTo>
                  <a:pt x="9525" y="90488"/>
                </a:lnTo>
                <a:lnTo>
                  <a:pt x="2381" y="152400"/>
                </a:lnTo>
                <a:lnTo>
                  <a:pt x="0" y="197644"/>
                </a:lnTo>
                <a:lnTo>
                  <a:pt x="7143" y="204788"/>
                </a:lnTo>
                <a:lnTo>
                  <a:pt x="4762" y="228600"/>
                </a:lnTo>
                <a:lnTo>
                  <a:pt x="30956" y="252413"/>
                </a:lnTo>
                <a:lnTo>
                  <a:pt x="52387" y="295275"/>
                </a:lnTo>
                <a:lnTo>
                  <a:pt x="69056" y="288131"/>
                </a:lnTo>
                <a:lnTo>
                  <a:pt x="69056" y="259556"/>
                </a:lnTo>
                <a:lnTo>
                  <a:pt x="88106" y="233363"/>
                </a:lnTo>
                <a:lnTo>
                  <a:pt x="104775" y="228600"/>
                </a:lnTo>
                <a:lnTo>
                  <a:pt x="176212" y="161925"/>
                </a:lnTo>
                <a:lnTo>
                  <a:pt x="180975" y="128588"/>
                </a:lnTo>
                <a:lnTo>
                  <a:pt x="185737" y="97631"/>
                </a:lnTo>
                <a:lnTo>
                  <a:pt x="185737" y="88106"/>
                </a:lnTo>
                <a:lnTo>
                  <a:pt x="207168" y="59531"/>
                </a:lnTo>
                <a:lnTo>
                  <a:pt x="19526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" name="Freeform 29"/>
          <p:cNvSpPr/>
          <p:nvPr/>
        </p:nvSpPr>
        <p:spPr>
          <a:xfrm>
            <a:off x="11060551" y="3535157"/>
            <a:ext cx="217488" cy="414338"/>
          </a:xfrm>
          <a:custGeom>
            <a:avLst/>
            <a:gdLst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35718 w 216693"/>
              <a:gd name="connsiteY18" fmla="*/ 19050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26193 w 216693"/>
              <a:gd name="connsiteY18" fmla="*/ 26194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35718 w 216693"/>
              <a:gd name="connsiteY17" fmla="*/ 21431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23812 w 216693"/>
              <a:gd name="connsiteY17" fmla="*/ 19050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6693" h="414337">
                <a:moveTo>
                  <a:pt x="0" y="185737"/>
                </a:moveTo>
                <a:lnTo>
                  <a:pt x="40481" y="257174"/>
                </a:lnTo>
                <a:lnTo>
                  <a:pt x="59531" y="278606"/>
                </a:lnTo>
                <a:lnTo>
                  <a:pt x="71437" y="311943"/>
                </a:lnTo>
                <a:lnTo>
                  <a:pt x="73818" y="345281"/>
                </a:lnTo>
                <a:lnTo>
                  <a:pt x="111918" y="395287"/>
                </a:lnTo>
                <a:lnTo>
                  <a:pt x="130968" y="390524"/>
                </a:lnTo>
                <a:lnTo>
                  <a:pt x="157162" y="414337"/>
                </a:lnTo>
                <a:lnTo>
                  <a:pt x="192881" y="404812"/>
                </a:lnTo>
                <a:lnTo>
                  <a:pt x="185737" y="311943"/>
                </a:lnTo>
                <a:lnTo>
                  <a:pt x="216693" y="259556"/>
                </a:lnTo>
                <a:lnTo>
                  <a:pt x="216693" y="130968"/>
                </a:lnTo>
                <a:lnTo>
                  <a:pt x="211931" y="83343"/>
                </a:lnTo>
                <a:lnTo>
                  <a:pt x="142875" y="30956"/>
                </a:lnTo>
                <a:lnTo>
                  <a:pt x="116681" y="9524"/>
                </a:lnTo>
                <a:lnTo>
                  <a:pt x="78581" y="7143"/>
                </a:lnTo>
                <a:lnTo>
                  <a:pt x="30956" y="0"/>
                </a:lnTo>
                <a:cubicBezTo>
                  <a:pt x="28575" y="6350"/>
                  <a:pt x="24606" y="14288"/>
                  <a:pt x="23812" y="19050"/>
                </a:cubicBezTo>
                <a:cubicBezTo>
                  <a:pt x="23018" y="23812"/>
                  <a:pt x="23812" y="16669"/>
                  <a:pt x="26193" y="28575"/>
                </a:cubicBezTo>
                <a:cubicBezTo>
                  <a:pt x="28574" y="40481"/>
                  <a:pt x="34131" y="69850"/>
                  <a:pt x="38100" y="90487"/>
                </a:cubicBezTo>
                <a:lnTo>
                  <a:pt x="11906" y="116681"/>
                </a:lnTo>
                <a:cubicBezTo>
                  <a:pt x="11112" y="139700"/>
                  <a:pt x="10319" y="162718"/>
                  <a:pt x="0" y="185737"/>
                </a:cubicBez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" name="Freeform 30"/>
          <p:cNvSpPr/>
          <p:nvPr/>
        </p:nvSpPr>
        <p:spPr>
          <a:xfrm>
            <a:off x="11123810" y="3300984"/>
            <a:ext cx="334962" cy="301625"/>
          </a:xfrm>
          <a:custGeom>
            <a:avLst/>
            <a:gdLst>
              <a:gd name="connsiteX0" fmla="*/ 104775 w 335757"/>
              <a:gd name="connsiteY0" fmla="*/ 302419 h 302419"/>
              <a:gd name="connsiteX1" fmla="*/ 247650 w 335757"/>
              <a:gd name="connsiteY1" fmla="*/ 276225 h 302419"/>
              <a:gd name="connsiteX2" fmla="*/ 280988 w 335757"/>
              <a:gd name="connsiteY2" fmla="*/ 209550 h 302419"/>
              <a:gd name="connsiteX3" fmla="*/ 302419 w 335757"/>
              <a:gd name="connsiteY3" fmla="*/ 173832 h 302419"/>
              <a:gd name="connsiteX4" fmla="*/ 316707 w 335757"/>
              <a:gd name="connsiteY4" fmla="*/ 138113 h 302419"/>
              <a:gd name="connsiteX5" fmla="*/ 335757 w 335757"/>
              <a:gd name="connsiteY5" fmla="*/ 114300 h 302419"/>
              <a:gd name="connsiteX6" fmla="*/ 314325 w 335757"/>
              <a:gd name="connsiteY6" fmla="*/ 66675 h 302419"/>
              <a:gd name="connsiteX7" fmla="*/ 309563 w 335757"/>
              <a:gd name="connsiteY7" fmla="*/ 30957 h 302419"/>
              <a:gd name="connsiteX8" fmla="*/ 252413 w 335757"/>
              <a:gd name="connsiteY8" fmla="*/ 7144 h 302419"/>
              <a:gd name="connsiteX9" fmla="*/ 216694 w 335757"/>
              <a:gd name="connsiteY9" fmla="*/ 0 h 302419"/>
              <a:gd name="connsiteX10" fmla="*/ 169069 w 335757"/>
              <a:gd name="connsiteY10" fmla="*/ 16669 h 302419"/>
              <a:gd name="connsiteX11" fmla="*/ 135732 w 335757"/>
              <a:gd name="connsiteY11" fmla="*/ 40482 h 302419"/>
              <a:gd name="connsiteX12" fmla="*/ 66675 w 335757"/>
              <a:gd name="connsiteY12" fmla="*/ 102394 h 302419"/>
              <a:gd name="connsiteX13" fmla="*/ 76200 w 335757"/>
              <a:gd name="connsiteY13" fmla="*/ 176213 h 302419"/>
              <a:gd name="connsiteX14" fmla="*/ 0 w 335757"/>
              <a:gd name="connsiteY14" fmla="*/ 221457 h 302419"/>
              <a:gd name="connsiteX15" fmla="*/ 104775 w 335757"/>
              <a:gd name="connsiteY15" fmla="*/ 302419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5757" h="302419">
                <a:moveTo>
                  <a:pt x="104775" y="302419"/>
                </a:moveTo>
                <a:lnTo>
                  <a:pt x="247650" y="276225"/>
                </a:lnTo>
                <a:lnTo>
                  <a:pt x="280988" y="209550"/>
                </a:lnTo>
                <a:lnTo>
                  <a:pt x="302419" y="173832"/>
                </a:lnTo>
                <a:lnTo>
                  <a:pt x="316707" y="138113"/>
                </a:lnTo>
                <a:lnTo>
                  <a:pt x="335757" y="114300"/>
                </a:lnTo>
                <a:lnTo>
                  <a:pt x="314325" y="66675"/>
                </a:lnTo>
                <a:lnTo>
                  <a:pt x="309563" y="30957"/>
                </a:lnTo>
                <a:lnTo>
                  <a:pt x="252413" y="7144"/>
                </a:lnTo>
                <a:lnTo>
                  <a:pt x="216694" y="0"/>
                </a:lnTo>
                <a:lnTo>
                  <a:pt x="169069" y="16669"/>
                </a:lnTo>
                <a:lnTo>
                  <a:pt x="135732" y="40482"/>
                </a:lnTo>
                <a:lnTo>
                  <a:pt x="66675" y="102394"/>
                </a:lnTo>
                <a:lnTo>
                  <a:pt x="76200" y="176213"/>
                </a:lnTo>
                <a:lnTo>
                  <a:pt x="0" y="221457"/>
                </a:lnTo>
                <a:lnTo>
                  <a:pt x="104775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Freeform 31"/>
          <p:cNvSpPr/>
          <p:nvPr/>
        </p:nvSpPr>
        <p:spPr>
          <a:xfrm>
            <a:off x="10523735" y="2792984"/>
            <a:ext cx="1119187" cy="736600"/>
          </a:xfrm>
          <a:custGeom>
            <a:avLst/>
            <a:gdLst>
              <a:gd name="connsiteX0" fmla="*/ 723900 w 1119188"/>
              <a:gd name="connsiteY0" fmla="*/ 554831 h 735806"/>
              <a:gd name="connsiteX1" fmla="*/ 716757 w 1119188"/>
              <a:gd name="connsiteY1" fmla="*/ 497681 h 735806"/>
              <a:gd name="connsiteX2" fmla="*/ 702469 w 1119188"/>
              <a:gd name="connsiteY2" fmla="*/ 473869 h 735806"/>
              <a:gd name="connsiteX3" fmla="*/ 716757 w 1119188"/>
              <a:gd name="connsiteY3" fmla="*/ 459581 h 735806"/>
              <a:gd name="connsiteX4" fmla="*/ 766763 w 1119188"/>
              <a:gd name="connsiteY4" fmla="*/ 461963 h 735806"/>
              <a:gd name="connsiteX5" fmla="*/ 764382 w 1119188"/>
              <a:gd name="connsiteY5" fmla="*/ 426244 h 735806"/>
              <a:gd name="connsiteX6" fmla="*/ 773907 w 1119188"/>
              <a:gd name="connsiteY6" fmla="*/ 407194 h 735806"/>
              <a:gd name="connsiteX7" fmla="*/ 819150 w 1119188"/>
              <a:gd name="connsiteY7" fmla="*/ 376238 h 735806"/>
              <a:gd name="connsiteX8" fmla="*/ 816769 w 1119188"/>
              <a:gd name="connsiteY8" fmla="*/ 283369 h 735806"/>
              <a:gd name="connsiteX9" fmla="*/ 840582 w 1119188"/>
              <a:gd name="connsiteY9" fmla="*/ 273844 h 735806"/>
              <a:gd name="connsiteX10" fmla="*/ 881063 w 1119188"/>
              <a:gd name="connsiteY10" fmla="*/ 321469 h 735806"/>
              <a:gd name="connsiteX11" fmla="*/ 909638 w 1119188"/>
              <a:gd name="connsiteY11" fmla="*/ 307181 h 735806"/>
              <a:gd name="connsiteX12" fmla="*/ 919163 w 1119188"/>
              <a:gd name="connsiteY12" fmla="*/ 264319 h 735806"/>
              <a:gd name="connsiteX13" fmla="*/ 952500 w 1119188"/>
              <a:gd name="connsiteY13" fmla="*/ 259556 h 735806"/>
              <a:gd name="connsiteX14" fmla="*/ 1004888 w 1119188"/>
              <a:gd name="connsiteY14" fmla="*/ 204788 h 735806"/>
              <a:gd name="connsiteX15" fmla="*/ 1035844 w 1119188"/>
              <a:gd name="connsiteY15" fmla="*/ 180975 h 735806"/>
              <a:gd name="connsiteX16" fmla="*/ 1104900 w 1119188"/>
              <a:gd name="connsiteY16" fmla="*/ 157163 h 735806"/>
              <a:gd name="connsiteX17" fmla="*/ 1116807 w 1119188"/>
              <a:gd name="connsiteY17" fmla="*/ 83344 h 735806"/>
              <a:gd name="connsiteX18" fmla="*/ 1116807 w 1119188"/>
              <a:gd name="connsiteY18" fmla="*/ 57150 h 735806"/>
              <a:gd name="connsiteX19" fmla="*/ 1119188 w 1119188"/>
              <a:gd name="connsiteY19" fmla="*/ 35719 h 735806"/>
              <a:gd name="connsiteX20" fmla="*/ 1104900 w 1119188"/>
              <a:gd name="connsiteY20" fmla="*/ 0 h 735806"/>
              <a:gd name="connsiteX21" fmla="*/ 1069182 w 1119188"/>
              <a:gd name="connsiteY21" fmla="*/ 7144 h 735806"/>
              <a:gd name="connsiteX22" fmla="*/ 992982 w 1119188"/>
              <a:gd name="connsiteY22" fmla="*/ 9525 h 735806"/>
              <a:gd name="connsiteX23" fmla="*/ 954882 w 1119188"/>
              <a:gd name="connsiteY23" fmla="*/ 38100 h 735806"/>
              <a:gd name="connsiteX24" fmla="*/ 931069 w 1119188"/>
              <a:gd name="connsiteY24" fmla="*/ 42863 h 735806"/>
              <a:gd name="connsiteX25" fmla="*/ 904875 w 1119188"/>
              <a:gd name="connsiteY25" fmla="*/ 42863 h 735806"/>
              <a:gd name="connsiteX26" fmla="*/ 831057 w 1119188"/>
              <a:gd name="connsiteY26" fmla="*/ 85725 h 735806"/>
              <a:gd name="connsiteX27" fmla="*/ 776288 w 1119188"/>
              <a:gd name="connsiteY27" fmla="*/ 104775 h 735806"/>
              <a:gd name="connsiteX28" fmla="*/ 707232 w 1119188"/>
              <a:gd name="connsiteY28" fmla="*/ 180975 h 735806"/>
              <a:gd name="connsiteX29" fmla="*/ 692944 w 1119188"/>
              <a:gd name="connsiteY29" fmla="*/ 195263 h 735806"/>
              <a:gd name="connsiteX30" fmla="*/ 626269 w 1119188"/>
              <a:gd name="connsiteY30" fmla="*/ 192881 h 735806"/>
              <a:gd name="connsiteX31" fmla="*/ 619125 w 1119188"/>
              <a:gd name="connsiteY31" fmla="*/ 207169 h 735806"/>
              <a:gd name="connsiteX32" fmla="*/ 519113 w 1119188"/>
              <a:gd name="connsiteY32" fmla="*/ 211931 h 735806"/>
              <a:gd name="connsiteX33" fmla="*/ 492919 w 1119188"/>
              <a:gd name="connsiteY33" fmla="*/ 230981 h 735806"/>
              <a:gd name="connsiteX34" fmla="*/ 459582 w 1119188"/>
              <a:gd name="connsiteY34" fmla="*/ 245269 h 735806"/>
              <a:gd name="connsiteX35" fmla="*/ 433388 w 1119188"/>
              <a:gd name="connsiteY35" fmla="*/ 271463 h 735806"/>
              <a:gd name="connsiteX36" fmla="*/ 416719 w 1119188"/>
              <a:gd name="connsiteY36" fmla="*/ 278606 h 735806"/>
              <a:gd name="connsiteX37" fmla="*/ 378619 w 1119188"/>
              <a:gd name="connsiteY37" fmla="*/ 278606 h 735806"/>
              <a:gd name="connsiteX38" fmla="*/ 335757 w 1119188"/>
              <a:gd name="connsiteY38" fmla="*/ 250031 h 735806"/>
              <a:gd name="connsiteX39" fmla="*/ 250032 w 1119188"/>
              <a:gd name="connsiteY39" fmla="*/ 250031 h 735806"/>
              <a:gd name="connsiteX40" fmla="*/ 211932 w 1119188"/>
              <a:gd name="connsiteY40" fmla="*/ 240506 h 735806"/>
              <a:gd name="connsiteX41" fmla="*/ 188119 w 1119188"/>
              <a:gd name="connsiteY41" fmla="*/ 221456 h 735806"/>
              <a:gd name="connsiteX42" fmla="*/ 171450 w 1119188"/>
              <a:gd name="connsiteY42" fmla="*/ 207169 h 735806"/>
              <a:gd name="connsiteX43" fmla="*/ 150019 w 1119188"/>
              <a:gd name="connsiteY43" fmla="*/ 202406 h 735806"/>
              <a:gd name="connsiteX44" fmla="*/ 126207 w 1119188"/>
              <a:gd name="connsiteY44" fmla="*/ 209550 h 735806"/>
              <a:gd name="connsiteX45" fmla="*/ 85725 w 1119188"/>
              <a:gd name="connsiteY45" fmla="*/ 226219 h 735806"/>
              <a:gd name="connsiteX46" fmla="*/ 54769 w 1119188"/>
              <a:gd name="connsiteY46" fmla="*/ 245269 h 735806"/>
              <a:gd name="connsiteX47" fmla="*/ 16669 w 1119188"/>
              <a:gd name="connsiteY47" fmla="*/ 254794 h 735806"/>
              <a:gd name="connsiteX48" fmla="*/ 0 w 1119188"/>
              <a:gd name="connsiteY48" fmla="*/ 261938 h 735806"/>
              <a:gd name="connsiteX49" fmla="*/ 28575 w 1119188"/>
              <a:gd name="connsiteY49" fmla="*/ 278606 h 735806"/>
              <a:gd name="connsiteX50" fmla="*/ 59532 w 1119188"/>
              <a:gd name="connsiteY50" fmla="*/ 278606 h 735806"/>
              <a:gd name="connsiteX51" fmla="*/ 80963 w 1119188"/>
              <a:gd name="connsiteY51" fmla="*/ 278606 h 735806"/>
              <a:gd name="connsiteX52" fmla="*/ 88107 w 1119188"/>
              <a:gd name="connsiteY52" fmla="*/ 276225 h 735806"/>
              <a:gd name="connsiteX53" fmla="*/ 100013 w 1119188"/>
              <a:gd name="connsiteY53" fmla="*/ 261938 h 735806"/>
              <a:gd name="connsiteX54" fmla="*/ 119063 w 1119188"/>
              <a:gd name="connsiteY54" fmla="*/ 259556 h 735806"/>
              <a:gd name="connsiteX55" fmla="*/ 142875 w 1119188"/>
              <a:gd name="connsiteY55" fmla="*/ 257175 h 735806"/>
              <a:gd name="connsiteX56" fmla="*/ 154782 w 1119188"/>
              <a:gd name="connsiteY56" fmla="*/ 271463 h 735806"/>
              <a:gd name="connsiteX57" fmla="*/ 145257 w 1119188"/>
              <a:gd name="connsiteY57" fmla="*/ 292894 h 735806"/>
              <a:gd name="connsiteX58" fmla="*/ 114300 w 1119188"/>
              <a:gd name="connsiteY58" fmla="*/ 304800 h 735806"/>
              <a:gd name="connsiteX59" fmla="*/ 78582 w 1119188"/>
              <a:gd name="connsiteY59" fmla="*/ 397669 h 735806"/>
              <a:gd name="connsiteX60" fmla="*/ 97632 w 1119188"/>
              <a:gd name="connsiteY60" fmla="*/ 421481 h 735806"/>
              <a:gd name="connsiteX61" fmla="*/ 102394 w 1119188"/>
              <a:gd name="connsiteY61" fmla="*/ 464344 h 735806"/>
              <a:gd name="connsiteX62" fmla="*/ 107157 w 1119188"/>
              <a:gd name="connsiteY62" fmla="*/ 481013 h 735806"/>
              <a:gd name="connsiteX63" fmla="*/ 142875 w 1119188"/>
              <a:gd name="connsiteY63" fmla="*/ 471488 h 735806"/>
              <a:gd name="connsiteX64" fmla="*/ 178594 w 1119188"/>
              <a:gd name="connsiteY64" fmla="*/ 459581 h 735806"/>
              <a:gd name="connsiteX65" fmla="*/ 228600 w 1119188"/>
              <a:gd name="connsiteY65" fmla="*/ 471488 h 735806"/>
              <a:gd name="connsiteX66" fmla="*/ 266700 w 1119188"/>
              <a:gd name="connsiteY66" fmla="*/ 481013 h 735806"/>
              <a:gd name="connsiteX67" fmla="*/ 319088 w 1119188"/>
              <a:gd name="connsiteY67" fmla="*/ 478631 h 735806"/>
              <a:gd name="connsiteX68" fmla="*/ 359569 w 1119188"/>
              <a:gd name="connsiteY68" fmla="*/ 461963 h 735806"/>
              <a:gd name="connsiteX69" fmla="*/ 395288 w 1119188"/>
              <a:gd name="connsiteY69" fmla="*/ 442913 h 735806"/>
              <a:gd name="connsiteX70" fmla="*/ 433388 w 1119188"/>
              <a:gd name="connsiteY70" fmla="*/ 450056 h 735806"/>
              <a:gd name="connsiteX71" fmla="*/ 473869 w 1119188"/>
              <a:gd name="connsiteY71" fmla="*/ 469106 h 735806"/>
              <a:gd name="connsiteX72" fmla="*/ 519113 w 1119188"/>
              <a:gd name="connsiteY72" fmla="*/ 495300 h 735806"/>
              <a:gd name="connsiteX73" fmla="*/ 550069 w 1119188"/>
              <a:gd name="connsiteY73" fmla="*/ 521494 h 735806"/>
              <a:gd name="connsiteX74" fmla="*/ 554832 w 1119188"/>
              <a:gd name="connsiteY74" fmla="*/ 559594 h 735806"/>
              <a:gd name="connsiteX75" fmla="*/ 550069 w 1119188"/>
              <a:gd name="connsiteY75" fmla="*/ 614363 h 735806"/>
              <a:gd name="connsiteX76" fmla="*/ 545307 w 1119188"/>
              <a:gd name="connsiteY76" fmla="*/ 645319 h 735806"/>
              <a:gd name="connsiteX77" fmla="*/ 519113 w 1119188"/>
              <a:gd name="connsiteY77" fmla="*/ 657225 h 735806"/>
              <a:gd name="connsiteX78" fmla="*/ 502444 w 1119188"/>
              <a:gd name="connsiteY78" fmla="*/ 673894 h 735806"/>
              <a:gd name="connsiteX79" fmla="*/ 504825 w 1119188"/>
              <a:gd name="connsiteY79" fmla="*/ 707231 h 735806"/>
              <a:gd name="connsiteX80" fmla="*/ 523875 w 1119188"/>
              <a:gd name="connsiteY80" fmla="*/ 731044 h 735806"/>
              <a:gd name="connsiteX81" fmla="*/ 604838 w 1119188"/>
              <a:gd name="connsiteY81" fmla="*/ 735806 h 735806"/>
              <a:gd name="connsiteX82" fmla="*/ 671513 w 1119188"/>
              <a:gd name="connsiteY82" fmla="*/ 685800 h 735806"/>
              <a:gd name="connsiteX83" fmla="*/ 671513 w 1119188"/>
              <a:gd name="connsiteY83" fmla="*/ 604838 h 735806"/>
              <a:gd name="connsiteX84" fmla="*/ 723900 w 1119188"/>
              <a:gd name="connsiteY84" fmla="*/ 554831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119188" h="735806">
                <a:moveTo>
                  <a:pt x="723900" y="554831"/>
                </a:moveTo>
                <a:lnTo>
                  <a:pt x="716757" y="497681"/>
                </a:lnTo>
                <a:lnTo>
                  <a:pt x="702469" y="473869"/>
                </a:lnTo>
                <a:lnTo>
                  <a:pt x="716757" y="459581"/>
                </a:lnTo>
                <a:lnTo>
                  <a:pt x="766763" y="461963"/>
                </a:lnTo>
                <a:lnTo>
                  <a:pt x="764382" y="426244"/>
                </a:lnTo>
                <a:lnTo>
                  <a:pt x="773907" y="407194"/>
                </a:lnTo>
                <a:lnTo>
                  <a:pt x="819150" y="376238"/>
                </a:lnTo>
                <a:cubicBezTo>
                  <a:pt x="818356" y="345282"/>
                  <a:pt x="817563" y="314325"/>
                  <a:pt x="816769" y="283369"/>
                </a:cubicBezTo>
                <a:lnTo>
                  <a:pt x="840582" y="273844"/>
                </a:lnTo>
                <a:lnTo>
                  <a:pt x="881063" y="321469"/>
                </a:lnTo>
                <a:lnTo>
                  <a:pt x="909638" y="307181"/>
                </a:lnTo>
                <a:lnTo>
                  <a:pt x="919163" y="264319"/>
                </a:lnTo>
                <a:lnTo>
                  <a:pt x="952500" y="259556"/>
                </a:lnTo>
                <a:lnTo>
                  <a:pt x="1004888" y="204788"/>
                </a:lnTo>
                <a:lnTo>
                  <a:pt x="1035844" y="180975"/>
                </a:lnTo>
                <a:lnTo>
                  <a:pt x="1104900" y="157163"/>
                </a:lnTo>
                <a:lnTo>
                  <a:pt x="1116807" y="83344"/>
                </a:lnTo>
                <a:lnTo>
                  <a:pt x="1116807" y="57150"/>
                </a:lnTo>
                <a:lnTo>
                  <a:pt x="1119188" y="35719"/>
                </a:lnTo>
                <a:lnTo>
                  <a:pt x="1104900" y="0"/>
                </a:lnTo>
                <a:lnTo>
                  <a:pt x="1069182" y="7144"/>
                </a:lnTo>
                <a:lnTo>
                  <a:pt x="992982" y="9525"/>
                </a:lnTo>
                <a:lnTo>
                  <a:pt x="954882" y="38100"/>
                </a:lnTo>
                <a:lnTo>
                  <a:pt x="931069" y="42863"/>
                </a:lnTo>
                <a:lnTo>
                  <a:pt x="904875" y="42863"/>
                </a:lnTo>
                <a:lnTo>
                  <a:pt x="831057" y="85725"/>
                </a:lnTo>
                <a:lnTo>
                  <a:pt x="776288" y="104775"/>
                </a:lnTo>
                <a:lnTo>
                  <a:pt x="707232" y="180975"/>
                </a:lnTo>
                <a:lnTo>
                  <a:pt x="692944" y="195263"/>
                </a:lnTo>
                <a:lnTo>
                  <a:pt x="626269" y="192881"/>
                </a:lnTo>
                <a:lnTo>
                  <a:pt x="619125" y="207169"/>
                </a:lnTo>
                <a:lnTo>
                  <a:pt x="519113" y="211931"/>
                </a:lnTo>
                <a:lnTo>
                  <a:pt x="492919" y="230981"/>
                </a:lnTo>
                <a:lnTo>
                  <a:pt x="459582" y="245269"/>
                </a:lnTo>
                <a:lnTo>
                  <a:pt x="433388" y="271463"/>
                </a:lnTo>
                <a:lnTo>
                  <a:pt x="416719" y="278606"/>
                </a:lnTo>
                <a:lnTo>
                  <a:pt x="378619" y="278606"/>
                </a:lnTo>
                <a:lnTo>
                  <a:pt x="335757" y="250031"/>
                </a:lnTo>
                <a:lnTo>
                  <a:pt x="250032" y="250031"/>
                </a:lnTo>
                <a:lnTo>
                  <a:pt x="211932" y="240506"/>
                </a:lnTo>
                <a:lnTo>
                  <a:pt x="188119" y="221456"/>
                </a:lnTo>
                <a:lnTo>
                  <a:pt x="171450" y="207169"/>
                </a:lnTo>
                <a:lnTo>
                  <a:pt x="150019" y="202406"/>
                </a:lnTo>
                <a:lnTo>
                  <a:pt x="126207" y="209550"/>
                </a:lnTo>
                <a:lnTo>
                  <a:pt x="85725" y="226219"/>
                </a:lnTo>
                <a:lnTo>
                  <a:pt x="54769" y="245269"/>
                </a:lnTo>
                <a:lnTo>
                  <a:pt x="16669" y="254794"/>
                </a:lnTo>
                <a:lnTo>
                  <a:pt x="0" y="261938"/>
                </a:lnTo>
                <a:lnTo>
                  <a:pt x="28575" y="278606"/>
                </a:lnTo>
                <a:lnTo>
                  <a:pt x="59532" y="278606"/>
                </a:lnTo>
                <a:lnTo>
                  <a:pt x="80963" y="278606"/>
                </a:lnTo>
                <a:lnTo>
                  <a:pt x="88107" y="276225"/>
                </a:lnTo>
                <a:lnTo>
                  <a:pt x="100013" y="261938"/>
                </a:lnTo>
                <a:lnTo>
                  <a:pt x="119063" y="259556"/>
                </a:lnTo>
                <a:lnTo>
                  <a:pt x="142875" y="257175"/>
                </a:lnTo>
                <a:lnTo>
                  <a:pt x="154782" y="271463"/>
                </a:lnTo>
                <a:lnTo>
                  <a:pt x="145257" y="292894"/>
                </a:lnTo>
                <a:lnTo>
                  <a:pt x="114300" y="304800"/>
                </a:lnTo>
                <a:lnTo>
                  <a:pt x="78582" y="397669"/>
                </a:lnTo>
                <a:lnTo>
                  <a:pt x="97632" y="421481"/>
                </a:lnTo>
                <a:lnTo>
                  <a:pt x="102394" y="464344"/>
                </a:lnTo>
                <a:lnTo>
                  <a:pt x="107157" y="481013"/>
                </a:lnTo>
                <a:lnTo>
                  <a:pt x="142875" y="471488"/>
                </a:lnTo>
                <a:lnTo>
                  <a:pt x="178594" y="459581"/>
                </a:lnTo>
                <a:lnTo>
                  <a:pt x="228600" y="471488"/>
                </a:lnTo>
                <a:lnTo>
                  <a:pt x="266700" y="481013"/>
                </a:lnTo>
                <a:lnTo>
                  <a:pt x="319088" y="478631"/>
                </a:lnTo>
                <a:lnTo>
                  <a:pt x="359569" y="461963"/>
                </a:lnTo>
                <a:lnTo>
                  <a:pt x="395288" y="442913"/>
                </a:lnTo>
                <a:lnTo>
                  <a:pt x="433388" y="450056"/>
                </a:lnTo>
                <a:lnTo>
                  <a:pt x="473869" y="469106"/>
                </a:lnTo>
                <a:lnTo>
                  <a:pt x="519113" y="495300"/>
                </a:lnTo>
                <a:lnTo>
                  <a:pt x="550069" y="521494"/>
                </a:lnTo>
                <a:lnTo>
                  <a:pt x="554832" y="559594"/>
                </a:lnTo>
                <a:lnTo>
                  <a:pt x="550069" y="614363"/>
                </a:lnTo>
                <a:lnTo>
                  <a:pt x="545307" y="645319"/>
                </a:lnTo>
                <a:lnTo>
                  <a:pt x="519113" y="657225"/>
                </a:lnTo>
                <a:lnTo>
                  <a:pt x="502444" y="673894"/>
                </a:lnTo>
                <a:lnTo>
                  <a:pt x="504825" y="707231"/>
                </a:lnTo>
                <a:lnTo>
                  <a:pt x="523875" y="731044"/>
                </a:lnTo>
                <a:lnTo>
                  <a:pt x="604838" y="735806"/>
                </a:lnTo>
                <a:lnTo>
                  <a:pt x="671513" y="685800"/>
                </a:lnTo>
                <a:lnTo>
                  <a:pt x="671513" y="604838"/>
                </a:lnTo>
                <a:lnTo>
                  <a:pt x="723900" y="55483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" name="Freeform 32"/>
          <p:cNvSpPr/>
          <p:nvPr/>
        </p:nvSpPr>
        <p:spPr>
          <a:xfrm>
            <a:off x="10620572" y="3235897"/>
            <a:ext cx="460375" cy="212725"/>
          </a:xfrm>
          <a:custGeom>
            <a:avLst/>
            <a:gdLst>
              <a:gd name="connsiteX0" fmla="*/ 0 w 459581"/>
              <a:gd name="connsiteY0" fmla="*/ 42862 h 211931"/>
              <a:gd name="connsiteX1" fmla="*/ 7143 w 459581"/>
              <a:gd name="connsiteY1" fmla="*/ 104775 h 211931"/>
              <a:gd name="connsiteX2" fmla="*/ 30956 w 459581"/>
              <a:gd name="connsiteY2" fmla="*/ 119062 h 211931"/>
              <a:gd name="connsiteX3" fmla="*/ 33337 w 459581"/>
              <a:gd name="connsiteY3" fmla="*/ 171450 h 211931"/>
              <a:gd name="connsiteX4" fmla="*/ 38100 w 459581"/>
              <a:gd name="connsiteY4" fmla="*/ 188118 h 211931"/>
              <a:gd name="connsiteX5" fmla="*/ 88106 w 459581"/>
              <a:gd name="connsiteY5" fmla="*/ 204787 h 211931"/>
              <a:gd name="connsiteX6" fmla="*/ 88106 w 459581"/>
              <a:gd name="connsiteY6" fmla="*/ 204787 h 211931"/>
              <a:gd name="connsiteX7" fmla="*/ 147637 w 459581"/>
              <a:gd name="connsiteY7" fmla="*/ 211931 h 211931"/>
              <a:gd name="connsiteX8" fmla="*/ 180975 w 459581"/>
              <a:gd name="connsiteY8" fmla="*/ 197643 h 211931"/>
              <a:gd name="connsiteX9" fmla="*/ 214312 w 459581"/>
              <a:gd name="connsiteY9" fmla="*/ 192881 h 211931"/>
              <a:gd name="connsiteX10" fmla="*/ 242887 w 459581"/>
              <a:gd name="connsiteY10" fmla="*/ 204787 h 211931"/>
              <a:gd name="connsiteX11" fmla="*/ 261937 w 459581"/>
              <a:gd name="connsiteY11" fmla="*/ 204787 h 211931"/>
              <a:gd name="connsiteX12" fmla="*/ 321468 w 459581"/>
              <a:gd name="connsiteY12" fmla="*/ 178593 h 211931"/>
              <a:gd name="connsiteX13" fmla="*/ 350043 w 459581"/>
              <a:gd name="connsiteY13" fmla="*/ 180975 h 211931"/>
              <a:gd name="connsiteX14" fmla="*/ 402431 w 459581"/>
              <a:gd name="connsiteY14" fmla="*/ 161925 h 211931"/>
              <a:gd name="connsiteX15" fmla="*/ 457200 w 459581"/>
              <a:gd name="connsiteY15" fmla="*/ 173831 h 211931"/>
              <a:gd name="connsiteX16" fmla="*/ 459581 w 459581"/>
              <a:gd name="connsiteY16" fmla="*/ 128587 h 211931"/>
              <a:gd name="connsiteX17" fmla="*/ 450056 w 459581"/>
              <a:gd name="connsiteY17" fmla="*/ 83343 h 211931"/>
              <a:gd name="connsiteX18" fmla="*/ 423862 w 459581"/>
              <a:gd name="connsiteY18" fmla="*/ 52387 h 211931"/>
              <a:gd name="connsiteX19" fmla="*/ 357187 w 459581"/>
              <a:gd name="connsiteY19" fmla="*/ 19050 h 211931"/>
              <a:gd name="connsiteX20" fmla="*/ 319087 w 459581"/>
              <a:gd name="connsiteY20" fmla="*/ 0 h 211931"/>
              <a:gd name="connsiteX21" fmla="*/ 295275 w 459581"/>
              <a:gd name="connsiteY21" fmla="*/ 0 h 211931"/>
              <a:gd name="connsiteX22" fmla="*/ 240506 w 459581"/>
              <a:gd name="connsiteY22" fmla="*/ 33337 h 211931"/>
              <a:gd name="connsiteX23" fmla="*/ 176212 w 459581"/>
              <a:gd name="connsiteY23" fmla="*/ 45243 h 211931"/>
              <a:gd name="connsiteX24" fmla="*/ 95250 w 459581"/>
              <a:gd name="connsiteY24" fmla="*/ 19050 h 211931"/>
              <a:gd name="connsiteX25" fmla="*/ 78581 w 459581"/>
              <a:gd name="connsiteY25" fmla="*/ 16668 h 211931"/>
              <a:gd name="connsiteX26" fmla="*/ 0 w 459581"/>
              <a:gd name="connsiteY26" fmla="*/ 42862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211931">
                <a:moveTo>
                  <a:pt x="0" y="42862"/>
                </a:moveTo>
                <a:lnTo>
                  <a:pt x="7143" y="104775"/>
                </a:lnTo>
                <a:lnTo>
                  <a:pt x="30956" y="119062"/>
                </a:lnTo>
                <a:lnTo>
                  <a:pt x="33337" y="171450"/>
                </a:lnTo>
                <a:lnTo>
                  <a:pt x="38100" y="188118"/>
                </a:lnTo>
                <a:lnTo>
                  <a:pt x="88106" y="204787"/>
                </a:lnTo>
                <a:lnTo>
                  <a:pt x="88106" y="204787"/>
                </a:lnTo>
                <a:lnTo>
                  <a:pt x="147637" y="211931"/>
                </a:lnTo>
                <a:lnTo>
                  <a:pt x="180975" y="197643"/>
                </a:lnTo>
                <a:lnTo>
                  <a:pt x="214312" y="192881"/>
                </a:lnTo>
                <a:lnTo>
                  <a:pt x="242887" y="204787"/>
                </a:lnTo>
                <a:lnTo>
                  <a:pt x="261937" y="204787"/>
                </a:lnTo>
                <a:lnTo>
                  <a:pt x="321468" y="178593"/>
                </a:lnTo>
                <a:lnTo>
                  <a:pt x="350043" y="180975"/>
                </a:lnTo>
                <a:lnTo>
                  <a:pt x="402431" y="161925"/>
                </a:lnTo>
                <a:lnTo>
                  <a:pt x="457200" y="173831"/>
                </a:lnTo>
                <a:lnTo>
                  <a:pt x="459581" y="128587"/>
                </a:lnTo>
                <a:lnTo>
                  <a:pt x="450056" y="83343"/>
                </a:lnTo>
                <a:lnTo>
                  <a:pt x="423862" y="52387"/>
                </a:lnTo>
                <a:lnTo>
                  <a:pt x="357187" y="19050"/>
                </a:lnTo>
                <a:lnTo>
                  <a:pt x="319087" y="0"/>
                </a:lnTo>
                <a:lnTo>
                  <a:pt x="295275" y="0"/>
                </a:lnTo>
                <a:lnTo>
                  <a:pt x="240506" y="33337"/>
                </a:lnTo>
                <a:lnTo>
                  <a:pt x="176212" y="45243"/>
                </a:lnTo>
                <a:lnTo>
                  <a:pt x="95250" y="19050"/>
                </a:lnTo>
                <a:lnTo>
                  <a:pt x="78581" y="16668"/>
                </a:lnTo>
                <a:lnTo>
                  <a:pt x="0" y="42862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Freeform 33"/>
          <p:cNvSpPr/>
          <p:nvPr/>
        </p:nvSpPr>
        <p:spPr>
          <a:xfrm>
            <a:off x="10858697" y="2510409"/>
            <a:ext cx="1060450" cy="563563"/>
          </a:xfrm>
          <a:custGeom>
            <a:avLst/>
            <a:gdLst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97706 w 1059656"/>
              <a:gd name="connsiteY80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9605 w 1059656"/>
              <a:gd name="connsiteY79" fmla="*/ 471487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1 w 1059656"/>
              <a:gd name="connsiteY79" fmla="*/ 476249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3437 w 1059656"/>
              <a:gd name="connsiteY25" fmla="*/ 0 h 564357"/>
              <a:gd name="connsiteX26" fmla="*/ 809625 w 1059656"/>
              <a:gd name="connsiteY26" fmla="*/ 33338 h 564357"/>
              <a:gd name="connsiteX27" fmla="*/ 797718 w 1059656"/>
              <a:gd name="connsiteY27" fmla="*/ 50007 h 564357"/>
              <a:gd name="connsiteX28" fmla="*/ 757237 w 1059656"/>
              <a:gd name="connsiteY28" fmla="*/ 45244 h 564357"/>
              <a:gd name="connsiteX29" fmla="*/ 735806 w 1059656"/>
              <a:gd name="connsiteY29" fmla="*/ 50007 h 564357"/>
              <a:gd name="connsiteX30" fmla="*/ 719137 w 1059656"/>
              <a:gd name="connsiteY30" fmla="*/ 78582 h 564357"/>
              <a:gd name="connsiteX31" fmla="*/ 723900 w 1059656"/>
              <a:gd name="connsiteY31" fmla="*/ 97632 h 564357"/>
              <a:gd name="connsiteX32" fmla="*/ 707231 w 1059656"/>
              <a:gd name="connsiteY32" fmla="*/ 111919 h 564357"/>
              <a:gd name="connsiteX33" fmla="*/ 631031 w 1059656"/>
              <a:gd name="connsiteY33" fmla="*/ 114300 h 564357"/>
              <a:gd name="connsiteX34" fmla="*/ 597693 w 1059656"/>
              <a:gd name="connsiteY34" fmla="*/ 100013 h 564357"/>
              <a:gd name="connsiteX35" fmla="*/ 569118 w 1059656"/>
              <a:gd name="connsiteY35" fmla="*/ 71438 h 564357"/>
              <a:gd name="connsiteX36" fmla="*/ 531018 w 1059656"/>
              <a:gd name="connsiteY36" fmla="*/ 66675 h 564357"/>
              <a:gd name="connsiteX37" fmla="*/ 497681 w 1059656"/>
              <a:gd name="connsiteY37" fmla="*/ 90488 h 564357"/>
              <a:gd name="connsiteX38" fmla="*/ 481012 w 1059656"/>
              <a:gd name="connsiteY38" fmla="*/ 109538 h 564357"/>
              <a:gd name="connsiteX39" fmla="*/ 466725 w 1059656"/>
              <a:gd name="connsiteY39" fmla="*/ 126207 h 564357"/>
              <a:gd name="connsiteX40" fmla="*/ 450056 w 1059656"/>
              <a:gd name="connsiteY40" fmla="*/ 145257 h 564357"/>
              <a:gd name="connsiteX41" fmla="*/ 454818 w 1059656"/>
              <a:gd name="connsiteY41" fmla="*/ 171450 h 564357"/>
              <a:gd name="connsiteX42" fmla="*/ 423862 w 1059656"/>
              <a:gd name="connsiteY42" fmla="*/ 195263 h 564357"/>
              <a:gd name="connsiteX43" fmla="*/ 371475 w 1059656"/>
              <a:gd name="connsiteY43" fmla="*/ 204788 h 564357"/>
              <a:gd name="connsiteX44" fmla="*/ 330993 w 1059656"/>
              <a:gd name="connsiteY44" fmla="*/ 223838 h 564357"/>
              <a:gd name="connsiteX45" fmla="*/ 321468 w 1059656"/>
              <a:gd name="connsiteY45" fmla="*/ 261938 h 564357"/>
              <a:gd name="connsiteX46" fmla="*/ 319087 w 1059656"/>
              <a:gd name="connsiteY46" fmla="*/ 269082 h 564357"/>
              <a:gd name="connsiteX47" fmla="*/ 266700 w 1059656"/>
              <a:gd name="connsiteY47" fmla="*/ 285750 h 564357"/>
              <a:gd name="connsiteX48" fmla="*/ 180975 w 1059656"/>
              <a:gd name="connsiteY48" fmla="*/ 316707 h 564357"/>
              <a:gd name="connsiteX49" fmla="*/ 157162 w 1059656"/>
              <a:gd name="connsiteY49" fmla="*/ 309563 h 564357"/>
              <a:gd name="connsiteX50" fmla="*/ 128587 w 1059656"/>
              <a:gd name="connsiteY50" fmla="*/ 300038 h 564357"/>
              <a:gd name="connsiteX51" fmla="*/ 130968 w 1059656"/>
              <a:gd name="connsiteY51" fmla="*/ 359569 h 564357"/>
              <a:gd name="connsiteX52" fmla="*/ 169068 w 1059656"/>
              <a:gd name="connsiteY52" fmla="*/ 388144 h 564357"/>
              <a:gd name="connsiteX53" fmla="*/ 185737 w 1059656"/>
              <a:gd name="connsiteY53" fmla="*/ 411957 h 564357"/>
              <a:gd name="connsiteX54" fmla="*/ 180975 w 1059656"/>
              <a:gd name="connsiteY54" fmla="*/ 442913 h 564357"/>
              <a:gd name="connsiteX55" fmla="*/ 173831 w 1059656"/>
              <a:gd name="connsiteY55" fmla="*/ 471488 h 564357"/>
              <a:gd name="connsiteX56" fmla="*/ 130968 w 1059656"/>
              <a:gd name="connsiteY56" fmla="*/ 473869 h 564357"/>
              <a:gd name="connsiteX57" fmla="*/ 95250 w 1059656"/>
              <a:gd name="connsiteY57" fmla="*/ 488157 h 564357"/>
              <a:gd name="connsiteX58" fmla="*/ 71437 w 1059656"/>
              <a:gd name="connsiteY58" fmla="*/ 492919 h 564357"/>
              <a:gd name="connsiteX59" fmla="*/ 50006 w 1059656"/>
              <a:gd name="connsiteY59" fmla="*/ 504825 h 564357"/>
              <a:gd name="connsiteX60" fmla="*/ 30956 w 1059656"/>
              <a:gd name="connsiteY60" fmla="*/ 521494 h 564357"/>
              <a:gd name="connsiteX61" fmla="*/ 7143 w 1059656"/>
              <a:gd name="connsiteY61" fmla="*/ 528638 h 564357"/>
              <a:gd name="connsiteX62" fmla="*/ 0 w 1059656"/>
              <a:gd name="connsiteY62" fmla="*/ 533400 h 564357"/>
              <a:gd name="connsiteX63" fmla="*/ 38100 w 1059656"/>
              <a:gd name="connsiteY63" fmla="*/ 561975 h 564357"/>
              <a:gd name="connsiteX64" fmla="*/ 80962 w 1059656"/>
              <a:gd name="connsiteY64" fmla="*/ 559594 h 564357"/>
              <a:gd name="connsiteX65" fmla="*/ 116681 w 1059656"/>
              <a:gd name="connsiteY65" fmla="*/ 526257 h 564357"/>
              <a:gd name="connsiteX66" fmla="*/ 171450 w 1059656"/>
              <a:gd name="connsiteY66" fmla="*/ 500063 h 564357"/>
              <a:gd name="connsiteX67" fmla="*/ 278606 w 1059656"/>
              <a:gd name="connsiteY67" fmla="*/ 492919 h 564357"/>
              <a:gd name="connsiteX68" fmla="*/ 292893 w 1059656"/>
              <a:gd name="connsiteY68" fmla="*/ 481013 h 564357"/>
              <a:gd name="connsiteX69" fmla="*/ 357187 w 1059656"/>
              <a:gd name="connsiteY69" fmla="*/ 481013 h 564357"/>
              <a:gd name="connsiteX70" fmla="*/ 433387 w 1059656"/>
              <a:gd name="connsiteY70" fmla="*/ 388144 h 564357"/>
              <a:gd name="connsiteX71" fmla="*/ 559593 w 1059656"/>
              <a:gd name="connsiteY71" fmla="*/ 328613 h 564357"/>
              <a:gd name="connsiteX72" fmla="*/ 619125 w 1059656"/>
              <a:gd name="connsiteY72" fmla="*/ 321469 h 564357"/>
              <a:gd name="connsiteX73" fmla="*/ 654843 w 1059656"/>
              <a:gd name="connsiteY73" fmla="*/ 295275 h 564357"/>
              <a:gd name="connsiteX74" fmla="*/ 716756 w 1059656"/>
              <a:gd name="connsiteY74" fmla="*/ 292894 h 564357"/>
              <a:gd name="connsiteX75" fmla="*/ 771525 w 1059656"/>
              <a:gd name="connsiteY75" fmla="*/ 285750 h 564357"/>
              <a:gd name="connsiteX76" fmla="*/ 781050 w 1059656"/>
              <a:gd name="connsiteY76" fmla="*/ 323850 h 564357"/>
              <a:gd name="connsiteX77" fmla="*/ 773906 w 1059656"/>
              <a:gd name="connsiteY77" fmla="*/ 445294 h 564357"/>
              <a:gd name="connsiteX78" fmla="*/ 707231 w 1059656"/>
              <a:gd name="connsiteY78" fmla="*/ 461963 h 564357"/>
              <a:gd name="connsiteX79" fmla="*/ 652461 w 1059656"/>
              <a:gd name="connsiteY79" fmla="*/ 509587 h 564357"/>
              <a:gd name="connsiteX80" fmla="*/ 654844 w 1059656"/>
              <a:gd name="connsiteY80" fmla="*/ 528638 h 564357"/>
              <a:gd name="connsiteX81" fmla="*/ 697706 w 1059656"/>
              <a:gd name="connsiteY81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5818 w 1059656"/>
              <a:gd name="connsiteY25" fmla="*/ 52388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7249 w 1059656"/>
              <a:gd name="connsiteY25" fmla="*/ 28576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45343 w 1059656"/>
              <a:gd name="connsiteY25" fmla="*/ 61913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52488 w 1059656"/>
              <a:gd name="connsiteY24" fmla="*/ 92869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059656" h="564357">
                <a:moveTo>
                  <a:pt x="697706" y="564357"/>
                </a:moveTo>
                <a:lnTo>
                  <a:pt x="778668" y="492919"/>
                </a:lnTo>
                <a:lnTo>
                  <a:pt x="816768" y="473869"/>
                </a:lnTo>
                <a:lnTo>
                  <a:pt x="852487" y="471488"/>
                </a:lnTo>
                <a:lnTo>
                  <a:pt x="916781" y="457200"/>
                </a:lnTo>
                <a:lnTo>
                  <a:pt x="950118" y="459582"/>
                </a:lnTo>
                <a:lnTo>
                  <a:pt x="988218" y="476250"/>
                </a:lnTo>
                <a:lnTo>
                  <a:pt x="1019175" y="445294"/>
                </a:lnTo>
                <a:lnTo>
                  <a:pt x="992981" y="414338"/>
                </a:lnTo>
                <a:lnTo>
                  <a:pt x="988218" y="383382"/>
                </a:lnTo>
                <a:lnTo>
                  <a:pt x="995362" y="345282"/>
                </a:lnTo>
                <a:lnTo>
                  <a:pt x="1023937" y="304800"/>
                </a:lnTo>
                <a:lnTo>
                  <a:pt x="1052512" y="295275"/>
                </a:lnTo>
                <a:lnTo>
                  <a:pt x="1059656" y="266700"/>
                </a:lnTo>
                <a:lnTo>
                  <a:pt x="1047750" y="238125"/>
                </a:lnTo>
                <a:lnTo>
                  <a:pt x="1019175" y="228600"/>
                </a:lnTo>
                <a:lnTo>
                  <a:pt x="992981" y="235744"/>
                </a:lnTo>
                <a:lnTo>
                  <a:pt x="935831" y="254794"/>
                </a:lnTo>
                <a:lnTo>
                  <a:pt x="900112" y="259557"/>
                </a:lnTo>
                <a:lnTo>
                  <a:pt x="878681" y="242888"/>
                </a:lnTo>
                <a:lnTo>
                  <a:pt x="873918" y="228600"/>
                </a:lnTo>
                <a:lnTo>
                  <a:pt x="881062" y="185738"/>
                </a:lnTo>
                <a:lnTo>
                  <a:pt x="888206" y="150019"/>
                </a:lnTo>
                <a:lnTo>
                  <a:pt x="871537" y="111919"/>
                </a:lnTo>
                <a:lnTo>
                  <a:pt x="852488" y="92869"/>
                </a:lnTo>
                <a:lnTo>
                  <a:pt x="859630" y="66676"/>
                </a:lnTo>
                <a:lnTo>
                  <a:pt x="857249" y="28576"/>
                </a:lnTo>
                <a:lnTo>
                  <a:pt x="833437" y="0"/>
                </a:lnTo>
                <a:lnTo>
                  <a:pt x="809625" y="33338"/>
                </a:lnTo>
                <a:lnTo>
                  <a:pt x="797718" y="50007"/>
                </a:lnTo>
                <a:lnTo>
                  <a:pt x="757237" y="45244"/>
                </a:lnTo>
                <a:lnTo>
                  <a:pt x="735806" y="50007"/>
                </a:lnTo>
                <a:lnTo>
                  <a:pt x="719137" y="78582"/>
                </a:lnTo>
                <a:lnTo>
                  <a:pt x="723900" y="97632"/>
                </a:lnTo>
                <a:lnTo>
                  <a:pt x="707231" y="111919"/>
                </a:lnTo>
                <a:lnTo>
                  <a:pt x="631031" y="114300"/>
                </a:lnTo>
                <a:lnTo>
                  <a:pt x="597693" y="100013"/>
                </a:lnTo>
                <a:lnTo>
                  <a:pt x="569118" y="71438"/>
                </a:lnTo>
                <a:lnTo>
                  <a:pt x="531018" y="66675"/>
                </a:lnTo>
                <a:lnTo>
                  <a:pt x="497681" y="90488"/>
                </a:lnTo>
                <a:lnTo>
                  <a:pt x="481012" y="109538"/>
                </a:lnTo>
                <a:lnTo>
                  <a:pt x="466725" y="126207"/>
                </a:lnTo>
                <a:lnTo>
                  <a:pt x="450056" y="145257"/>
                </a:lnTo>
                <a:lnTo>
                  <a:pt x="454818" y="171450"/>
                </a:lnTo>
                <a:lnTo>
                  <a:pt x="423862" y="195263"/>
                </a:lnTo>
                <a:lnTo>
                  <a:pt x="371475" y="204788"/>
                </a:lnTo>
                <a:lnTo>
                  <a:pt x="330993" y="223838"/>
                </a:lnTo>
                <a:lnTo>
                  <a:pt x="321468" y="261938"/>
                </a:lnTo>
                <a:lnTo>
                  <a:pt x="319087" y="269082"/>
                </a:lnTo>
                <a:lnTo>
                  <a:pt x="266700" y="285750"/>
                </a:lnTo>
                <a:lnTo>
                  <a:pt x="180975" y="316707"/>
                </a:lnTo>
                <a:lnTo>
                  <a:pt x="157162" y="309563"/>
                </a:lnTo>
                <a:lnTo>
                  <a:pt x="128587" y="300038"/>
                </a:lnTo>
                <a:cubicBezTo>
                  <a:pt x="129381" y="319882"/>
                  <a:pt x="130174" y="339725"/>
                  <a:pt x="130968" y="359569"/>
                </a:cubicBezTo>
                <a:lnTo>
                  <a:pt x="169068" y="388144"/>
                </a:lnTo>
                <a:lnTo>
                  <a:pt x="185737" y="411957"/>
                </a:lnTo>
                <a:lnTo>
                  <a:pt x="180975" y="442913"/>
                </a:lnTo>
                <a:lnTo>
                  <a:pt x="173831" y="471488"/>
                </a:lnTo>
                <a:lnTo>
                  <a:pt x="130968" y="473869"/>
                </a:lnTo>
                <a:lnTo>
                  <a:pt x="95250" y="488157"/>
                </a:lnTo>
                <a:lnTo>
                  <a:pt x="71437" y="492919"/>
                </a:lnTo>
                <a:lnTo>
                  <a:pt x="50006" y="504825"/>
                </a:lnTo>
                <a:lnTo>
                  <a:pt x="30956" y="521494"/>
                </a:lnTo>
                <a:lnTo>
                  <a:pt x="7143" y="528638"/>
                </a:lnTo>
                <a:lnTo>
                  <a:pt x="0" y="533400"/>
                </a:lnTo>
                <a:lnTo>
                  <a:pt x="38100" y="561975"/>
                </a:lnTo>
                <a:lnTo>
                  <a:pt x="80962" y="559594"/>
                </a:lnTo>
                <a:lnTo>
                  <a:pt x="116681" y="526257"/>
                </a:lnTo>
                <a:lnTo>
                  <a:pt x="171450" y="500063"/>
                </a:lnTo>
                <a:lnTo>
                  <a:pt x="278606" y="492919"/>
                </a:lnTo>
                <a:lnTo>
                  <a:pt x="292893" y="481013"/>
                </a:lnTo>
                <a:lnTo>
                  <a:pt x="357187" y="481013"/>
                </a:lnTo>
                <a:lnTo>
                  <a:pt x="433387" y="388144"/>
                </a:lnTo>
                <a:lnTo>
                  <a:pt x="559593" y="328613"/>
                </a:lnTo>
                <a:lnTo>
                  <a:pt x="619125" y="321469"/>
                </a:lnTo>
                <a:lnTo>
                  <a:pt x="654843" y="295275"/>
                </a:lnTo>
                <a:lnTo>
                  <a:pt x="716756" y="292894"/>
                </a:lnTo>
                <a:lnTo>
                  <a:pt x="771525" y="285750"/>
                </a:lnTo>
                <a:lnTo>
                  <a:pt x="781050" y="323850"/>
                </a:lnTo>
                <a:lnTo>
                  <a:pt x="773906" y="445294"/>
                </a:lnTo>
                <a:lnTo>
                  <a:pt x="707231" y="461963"/>
                </a:lnTo>
                <a:lnTo>
                  <a:pt x="652461" y="509587"/>
                </a:lnTo>
                <a:lnTo>
                  <a:pt x="654844" y="528638"/>
                </a:lnTo>
                <a:lnTo>
                  <a:pt x="697706" y="56435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233347" y="3019997"/>
            <a:ext cx="320675" cy="330200"/>
          </a:xfrm>
          <a:custGeom>
            <a:avLst/>
            <a:gdLst>
              <a:gd name="connsiteX0" fmla="*/ 190500 w 314325"/>
              <a:gd name="connsiteY0" fmla="*/ 302419 h 330994"/>
              <a:gd name="connsiteX1" fmla="*/ 221456 w 314325"/>
              <a:gd name="connsiteY1" fmla="*/ 240506 h 330994"/>
              <a:gd name="connsiteX2" fmla="*/ 250031 w 314325"/>
              <a:gd name="connsiteY2" fmla="*/ 214312 h 330994"/>
              <a:gd name="connsiteX3" fmla="*/ 266700 w 314325"/>
              <a:gd name="connsiteY3" fmla="*/ 169069 h 330994"/>
              <a:gd name="connsiteX4" fmla="*/ 273844 w 314325"/>
              <a:gd name="connsiteY4" fmla="*/ 119062 h 330994"/>
              <a:gd name="connsiteX5" fmla="*/ 314325 w 314325"/>
              <a:gd name="connsiteY5" fmla="*/ 52387 h 330994"/>
              <a:gd name="connsiteX6" fmla="*/ 295275 w 314325"/>
              <a:gd name="connsiteY6" fmla="*/ 14287 h 330994"/>
              <a:gd name="connsiteX7" fmla="*/ 285750 w 314325"/>
              <a:gd name="connsiteY7" fmla="*/ 21431 h 330994"/>
              <a:gd name="connsiteX8" fmla="*/ 273844 w 314325"/>
              <a:gd name="connsiteY8" fmla="*/ 0 h 330994"/>
              <a:gd name="connsiteX9" fmla="*/ 245269 w 314325"/>
              <a:gd name="connsiteY9" fmla="*/ 33337 h 330994"/>
              <a:gd name="connsiteX10" fmla="*/ 211931 w 314325"/>
              <a:gd name="connsiteY10" fmla="*/ 45244 h 330994"/>
              <a:gd name="connsiteX11" fmla="*/ 202406 w 314325"/>
              <a:gd name="connsiteY11" fmla="*/ 85725 h 330994"/>
              <a:gd name="connsiteX12" fmla="*/ 178594 w 314325"/>
              <a:gd name="connsiteY12" fmla="*/ 95250 h 330994"/>
              <a:gd name="connsiteX13" fmla="*/ 135731 w 314325"/>
              <a:gd name="connsiteY13" fmla="*/ 47625 h 330994"/>
              <a:gd name="connsiteX14" fmla="*/ 104775 w 314325"/>
              <a:gd name="connsiteY14" fmla="*/ 64294 h 330994"/>
              <a:gd name="connsiteX15" fmla="*/ 109537 w 314325"/>
              <a:gd name="connsiteY15" fmla="*/ 154781 h 330994"/>
              <a:gd name="connsiteX16" fmla="*/ 78581 w 314325"/>
              <a:gd name="connsiteY16" fmla="*/ 176212 h 330994"/>
              <a:gd name="connsiteX17" fmla="*/ 59531 w 314325"/>
              <a:gd name="connsiteY17" fmla="*/ 195262 h 330994"/>
              <a:gd name="connsiteX18" fmla="*/ 59531 w 314325"/>
              <a:gd name="connsiteY18" fmla="*/ 195262 h 330994"/>
              <a:gd name="connsiteX19" fmla="*/ 61912 w 314325"/>
              <a:gd name="connsiteY19" fmla="*/ 240506 h 330994"/>
              <a:gd name="connsiteX20" fmla="*/ 9525 w 314325"/>
              <a:gd name="connsiteY20" fmla="*/ 233362 h 330994"/>
              <a:gd name="connsiteX21" fmla="*/ 0 w 314325"/>
              <a:gd name="connsiteY21" fmla="*/ 254794 h 330994"/>
              <a:gd name="connsiteX22" fmla="*/ 14287 w 314325"/>
              <a:gd name="connsiteY22" fmla="*/ 330994 h 330994"/>
              <a:gd name="connsiteX23" fmla="*/ 59531 w 314325"/>
              <a:gd name="connsiteY23" fmla="*/ 302419 h 330994"/>
              <a:gd name="connsiteX24" fmla="*/ 100012 w 314325"/>
              <a:gd name="connsiteY24" fmla="*/ 285750 h 330994"/>
              <a:gd name="connsiteX25" fmla="*/ 126206 w 314325"/>
              <a:gd name="connsiteY25" fmla="*/ 288131 h 330994"/>
              <a:gd name="connsiteX26" fmla="*/ 190500 w 314325"/>
              <a:gd name="connsiteY26" fmla="*/ 302419 h 330994"/>
              <a:gd name="connsiteX0" fmla="*/ 190500 w 321468"/>
              <a:gd name="connsiteY0" fmla="*/ 302419 h 330994"/>
              <a:gd name="connsiteX1" fmla="*/ 221456 w 321468"/>
              <a:gd name="connsiteY1" fmla="*/ 240506 h 330994"/>
              <a:gd name="connsiteX2" fmla="*/ 250031 w 321468"/>
              <a:gd name="connsiteY2" fmla="*/ 214312 h 330994"/>
              <a:gd name="connsiteX3" fmla="*/ 266700 w 321468"/>
              <a:gd name="connsiteY3" fmla="*/ 169069 h 330994"/>
              <a:gd name="connsiteX4" fmla="*/ 273844 w 321468"/>
              <a:gd name="connsiteY4" fmla="*/ 119062 h 330994"/>
              <a:gd name="connsiteX5" fmla="*/ 321468 w 321468"/>
              <a:gd name="connsiteY5" fmla="*/ 61912 h 330994"/>
              <a:gd name="connsiteX6" fmla="*/ 295275 w 321468"/>
              <a:gd name="connsiteY6" fmla="*/ 14287 h 330994"/>
              <a:gd name="connsiteX7" fmla="*/ 285750 w 321468"/>
              <a:gd name="connsiteY7" fmla="*/ 21431 h 330994"/>
              <a:gd name="connsiteX8" fmla="*/ 273844 w 321468"/>
              <a:gd name="connsiteY8" fmla="*/ 0 h 330994"/>
              <a:gd name="connsiteX9" fmla="*/ 245269 w 321468"/>
              <a:gd name="connsiteY9" fmla="*/ 33337 h 330994"/>
              <a:gd name="connsiteX10" fmla="*/ 211931 w 321468"/>
              <a:gd name="connsiteY10" fmla="*/ 45244 h 330994"/>
              <a:gd name="connsiteX11" fmla="*/ 202406 w 321468"/>
              <a:gd name="connsiteY11" fmla="*/ 85725 h 330994"/>
              <a:gd name="connsiteX12" fmla="*/ 178594 w 321468"/>
              <a:gd name="connsiteY12" fmla="*/ 95250 h 330994"/>
              <a:gd name="connsiteX13" fmla="*/ 135731 w 321468"/>
              <a:gd name="connsiteY13" fmla="*/ 47625 h 330994"/>
              <a:gd name="connsiteX14" fmla="*/ 104775 w 321468"/>
              <a:gd name="connsiteY14" fmla="*/ 64294 h 330994"/>
              <a:gd name="connsiteX15" fmla="*/ 109537 w 321468"/>
              <a:gd name="connsiteY15" fmla="*/ 154781 h 330994"/>
              <a:gd name="connsiteX16" fmla="*/ 78581 w 321468"/>
              <a:gd name="connsiteY16" fmla="*/ 176212 h 330994"/>
              <a:gd name="connsiteX17" fmla="*/ 59531 w 321468"/>
              <a:gd name="connsiteY17" fmla="*/ 195262 h 330994"/>
              <a:gd name="connsiteX18" fmla="*/ 59531 w 321468"/>
              <a:gd name="connsiteY18" fmla="*/ 195262 h 330994"/>
              <a:gd name="connsiteX19" fmla="*/ 61912 w 321468"/>
              <a:gd name="connsiteY19" fmla="*/ 240506 h 330994"/>
              <a:gd name="connsiteX20" fmla="*/ 9525 w 321468"/>
              <a:gd name="connsiteY20" fmla="*/ 233362 h 330994"/>
              <a:gd name="connsiteX21" fmla="*/ 0 w 321468"/>
              <a:gd name="connsiteY21" fmla="*/ 254794 h 330994"/>
              <a:gd name="connsiteX22" fmla="*/ 14287 w 321468"/>
              <a:gd name="connsiteY22" fmla="*/ 330994 h 330994"/>
              <a:gd name="connsiteX23" fmla="*/ 59531 w 321468"/>
              <a:gd name="connsiteY23" fmla="*/ 302419 h 330994"/>
              <a:gd name="connsiteX24" fmla="*/ 100012 w 321468"/>
              <a:gd name="connsiteY24" fmla="*/ 285750 h 330994"/>
              <a:gd name="connsiteX25" fmla="*/ 126206 w 321468"/>
              <a:gd name="connsiteY25" fmla="*/ 288131 h 330994"/>
              <a:gd name="connsiteX26" fmla="*/ 190500 w 321468"/>
              <a:gd name="connsiteY26" fmla="*/ 3024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1468" h="330994">
                <a:moveTo>
                  <a:pt x="190500" y="302419"/>
                </a:moveTo>
                <a:lnTo>
                  <a:pt x="221456" y="240506"/>
                </a:lnTo>
                <a:lnTo>
                  <a:pt x="250031" y="214312"/>
                </a:lnTo>
                <a:lnTo>
                  <a:pt x="266700" y="169069"/>
                </a:lnTo>
                <a:lnTo>
                  <a:pt x="273844" y="119062"/>
                </a:lnTo>
                <a:lnTo>
                  <a:pt x="321468" y="61912"/>
                </a:lnTo>
                <a:lnTo>
                  <a:pt x="295275" y="14287"/>
                </a:lnTo>
                <a:lnTo>
                  <a:pt x="285750" y="21431"/>
                </a:lnTo>
                <a:lnTo>
                  <a:pt x="273844" y="0"/>
                </a:lnTo>
                <a:lnTo>
                  <a:pt x="245269" y="33337"/>
                </a:lnTo>
                <a:lnTo>
                  <a:pt x="211931" y="45244"/>
                </a:lnTo>
                <a:lnTo>
                  <a:pt x="202406" y="85725"/>
                </a:lnTo>
                <a:lnTo>
                  <a:pt x="178594" y="95250"/>
                </a:lnTo>
                <a:lnTo>
                  <a:pt x="135731" y="47625"/>
                </a:lnTo>
                <a:lnTo>
                  <a:pt x="104775" y="64294"/>
                </a:lnTo>
                <a:lnTo>
                  <a:pt x="109537" y="154781"/>
                </a:lnTo>
                <a:lnTo>
                  <a:pt x="78581" y="176212"/>
                </a:lnTo>
                <a:lnTo>
                  <a:pt x="59531" y="195262"/>
                </a:lnTo>
                <a:lnTo>
                  <a:pt x="59531" y="195262"/>
                </a:lnTo>
                <a:lnTo>
                  <a:pt x="61912" y="240506"/>
                </a:lnTo>
                <a:lnTo>
                  <a:pt x="9525" y="233362"/>
                </a:lnTo>
                <a:lnTo>
                  <a:pt x="0" y="254794"/>
                </a:lnTo>
                <a:lnTo>
                  <a:pt x="14287" y="330994"/>
                </a:lnTo>
                <a:lnTo>
                  <a:pt x="59531" y="302419"/>
                </a:lnTo>
                <a:lnTo>
                  <a:pt x="100012" y="285750"/>
                </a:lnTo>
                <a:lnTo>
                  <a:pt x="126206" y="288131"/>
                </a:lnTo>
                <a:lnTo>
                  <a:pt x="190500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Rectangle 14"/>
          <p:cNvSpPr>
            <a:spLocks noChangeArrowheads="1"/>
          </p:cNvSpPr>
          <p:nvPr/>
        </p:nvSpPr>
        <p:spPr bwMode="auto">
          <a:xfrm>
            <a:off x="6200598" y="4287286"/>
            <a:ext cx="1324200" cy="411317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ಮುಂಬೈ</a:t>
            </a:r>
            <a:endParaRPr lang="en-US" altLang="en-US" sz="2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37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887898" y="3810742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55159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1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24" grpId="0" animBg="1"/>
      <p:bldP spid="3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886534" y="2123823"/>
            <a:ext cx="4068240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ನಾಗ್ಪುರ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lvl="0"/>
            <a:endParaRPr lang="en-GB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342900" lvl="0" indent="-342900"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ಸೋಲಾಪುರ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</a:p>
          <a:p>
            <a:pPr lvl="0"/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</a:p>
          <a:p>
            <a:pPr marL="342900" lvl="0" indent="-342900"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ಪಶ್ಚಿಮ ಬಂಗಾಳದ ಕೊಲ್ಕತ್ತಾ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</a:p>
          <a:p>
            <a:pPr lvl="0"/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342900" lvl="0" indent="-342900"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ಉತ್ತರ ಪ್ರದೇಶದ ಕಾನ್ಪುರ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286889" y="132426"/>
            <a:ext cx="6327374" cy="6192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35812" y="861486"/>
            <a:ext cx="345639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n-IN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2</a:t>
            </a:r>
            <a:r>
              <a:rPr lang="en-GB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). </a:t>
            </a:r>
            <a:r>
              <a:rPr lang="kn-IN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ಹತ್ತಿ ಬಟ್ಟೆ ಕೈಗಾರಿಕೆ </a:t>
            </a:r>
            <a:endParaRPr lang="en-US" sz="32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8093058" y="1153874"/>
            <a:ext cx="1214438" cy="966788"/>
          </a:xfrm>
          <a:custGeom>
            <a:avLst/>
            <a:gdLst>
              <a:gd name="connsiteX0" fmla="*/ 0 w 1213253"/>
              <a:gd name="connsiteY0" fmla="*/ 93671 h 967926"/>
              <a:gd name="connsiteX1" fmla="*/ 8921 w 1213253"/>
              <a:gd name="connsiteY1" fmla="*/ 196262 h 967926"/>
              <a:gd name="connsiteX2" fmla="*/ 75828 w 1213253"/>
              <a:gd name="connsiteY2" fmla="*/ 214104 h 967926"/>
              <a:gd name="connsiteX3" fmla="*/ 111512 w 1213253"/>
              <a:gd name="connsiteY3" fmla="*/ 236406 h 967926"/>
              <a:gd name="connsiteX4" fmla="*/ 151656 w 1213253"/>
              <a:gd name="connsiteY4" fmla="*/ 289932 h 967926"/>
              <a:gd name="connsiteX5" fmla="*/ 182880 w 1213253"/>
              <a:gd name="connsiteY5" fmla="*/ 298853 h 967926"/>
              <a:gd name="connsiteX6" fmla="*/ 209643 w 1213253"/>
              <a:gd name="connsiteY6" fmla="*/ 347919 h 967926"/>
              <a:gd name="connsiteX7" fmla="*/ 209643 w 1213253"/>
              <a:gd name="connsiteY7" fmla="*/ 392523 h 967926"/>
              <a:gd name="connsiteX8" fmla="*/ 129354 w 1213253"/>
              <a:gd name="connsiteY8" fmla="*/ 472812 h 967926"/>
              <a:gd name="connsiteX9" fmla="*/ 115973 w 1213253"/>
              <a:gd name="connsiteY9" fmla="*/ 504036 h 967926"/>
              <a:gd name="connsiteX10" fmla="*/ 120433 w 1213253"/>
              <a:gd name="connsiteY10" fmla="*/ 722600 h 967926"/>
              <a:gd name="connsiteX11" fmla="*/ 156117 w 1213253"/>
              <a:gd name="connsiteY11" fmla="*/ 762744 h 967926"/>
              <a:gd name="connsiteX12" fmla="*/ 200722 w 1213253"/>
              <a:gd name="connsiteY12" fmla="*/ 771665 h 967926"/>
              <a:gd name="connsiteX13" fmla="*/ 218564 w 1213253"/>
              <a:gd name="connsiteY13" fmla="*/ 802888 h 967926"/>
              <a:gd name="connsiteX14" fmla="*/ 245327 w 1213253"/>
              <a:gd name="connsiteY14" fmla="*/ 802888 h 967926"/>
              <a:gd name="connsiteX15" fmla="*/ 285471 w 1213253"/>
              <a:gd name="connsiteY15" fmla="*/ 860875 h 967926"/>
              <a:gd name="connsiteX16" fmla="*/ 356839 w 1213253"/>
              <a:gd name="connsiteY16" fmla="*/ 860875 h 967926"/>
              <a:gd name="connsiteX17" fmla="*/ 356839 w 1213253"/>
              <a:gd name="connsiteY17" fmla="*/ 909940 h 967926"/>
              <a:gd name="connsiteX18" fmla="*/ 432667 w 1213253"/>
              <a:gd name="connsiteY18" fmla="*/ 905480 h 967926"/>
              <a:gd name="connsiteX19" fmla="*/ 450509 w 1213253"/>
              <a:gd name="connsiteY19" fmla="*/ 896559 h 967926"/>
              <a:gd name="connsiteX20" fmla="*/ 454970 w 1213253"/>
              <a:gd name="connsiteY20" fmla="*/ 820730 h 967926"/>
              <a:gd name="connsiteX21" fmla="*/ 481733 w 1213253"/>
              <a:gd name="connsiteY21" fmla="*/ 785046 h 967926"/>
              <a:gd name="connsiteX22" fmla="*/ 499575 w 1213253"/>
              <a:gd name="connsiteY22" fmla="*/ 749362 h 967926"/>
              <a:gd name="connsiteX23" fmla="*/ 544179 w 1213253"/>
              <a:gd name="connsiteY23" fmla="*/ 740441 h 967926"/>
              <a:gd name="connsiteX24" fmla="*/ 597705 w 1213253"/>
              <a:gd name="connsiteY24" fmla="*/ 740441 h 967926"/>
              <a:gd name="connsiteX25" fmla="*/ 624468 w 1213253"/>
              <a:gd name="connsiteY25" fmla="*/ 785046 h 967926"/>
              <a:gd name="connsiteX26" fmla="*/ 651231 w 1213253"/>
              <a:gd name="connsiteY26" fmla="*/ 802888 h 967926"/>
              <a:gd name="connsiteX27" fmla="*/ 709217 w 1213253"/>
              <a:gd name="connsiteY27" fmla="*/ 825191 h 967926"/>
              <a:gd name="connsiteX28" fmla="*/ 771664 w 1213253"/>
              <a:gd name="connsiteY28" fmla="*/ 816270 h 967926"/>
              <a:gd name="connsiteX29" fmla="*/ 785046 w 1213253"/>
              <a:gd name="connsiteY29" fmla="*/ 851954 h 967926"/>
              <a:gd name="connsiteX30" fmla="*/ 807348 w 1213253"/>
              <a:gd name="connsiteY30" fmla="*/ 869796 h 967926"/>
              <a:gd name="connsiteX31" fmla="*/ 865335 w 1213253"/>
              <a:gd name="connsiteY31" fmla="*/ 905480 h 967926"/>
              <a:gd name="connsiteX32" fmla="*/ 932242 w 1213253"/>
              <a:gd name="connsiteY32" fmla="*/ 878717 h 967926"/>
              <a:gd name="connsiteX33" fmla="*/ 945623 w 1213253"/>
              <a:gd name="connsiteY33" fmla="*/ 874256 h 967926"/>
              <a:gd name="connsiteX34" fmla="*/ 936702 w 1213253"/>
              <a:gd name="connsiteY34" fmla="*/ 918861 h 967926"/>
              <a:gd name="connsiteX35" fmla="*/ 945623 w 1213253"/>
              <a:gd name="connsiteY35" fmla="*/ 959005 h 967926"/>
              <a:gd name="connsiteX36" fmla="*/ 999149 w 1213253"/>
              <a:gd name="connsiteY36" fmla="*/ 967926 h 967926"/>
              <a:gd name="connsiteX37" fmla="*/ 1008070 w 1213253"/>
              <a:gd name="connsiteY37" fmla="*/ 936703 h 967926"/>
              <a:gd name="connsiteX38" fmla="*/ 1016991 w 1213253"/>
              <a:gd name="connsiteY38" fmla="*/ 901019 h 967926"/>
              <a:gd name="connsiteX39" fmla="*/ 1052675 w 1213253"/>
              <a:gd name="connsiteY39" fmla="*/ 892098 h 967926"/>
              <a:gd name="connsiteX40" fmla="*/ 1074977 w 1213253"/>
              <a:gd name="connsiteY40" fmla="*/ 878717 h 967926"/>
              <a:gd name="connsiteX41" fmla="*/ 1061596 w 1213253"/>
              <a:gd name="connsiteY41" fmla="*/ 843033 h 967926"/>
              <a:gd name="connsiteX42" fmla="*/ 1034833 w 1213253"/>
              <a:gd name="connsiteY42" fmla="*/ 807349 h 967926"/>
              <a:gd name="connsiteX43" fmla="*/ 1043754 w 1213253"/>
              <a:gd name="connsiteY43" fmla="*/ 762744 h 967926"/>
              <a:gd name="connsiteX44" fmla="*/ 1008070 w 1213253"/>
              <a:gd name="connsiteY44" fmla="*/ 758283 h 967926"/>
              <a:gd name="connsiteX45" fmla="*/ 972386 w 1213253"/>
              <a:gd name="connsiteY45" fmla="*/ 695837 h 967926"/>
              <a:gd name="connsiteX46" fmla="*/ 985768 w 1213253"/>
              <a:gd name="connsiteY46" fmla="*/ 664613 h 967926"/>
              <a:gd name="connsiteX47" fmla="*/ 994689 w 1213253"/>
              <a:gd name="connsiteY47" fmla="*/ 646771 h 967926"/>
              <a:gd name="connsiteX48" fmla="*/ 990228 w 1213253"/>
              <a:gd name="connsiteY48" fmla="*/ 615548 h 967926"/>
              <a:gd name="connsiteX49" fmla="*/ 1003610 w 1213253"/>
              <a:gd name="connsiteY49" fmla="*/ 606627 h 967926"/>
              <a:gd name="connsiteX50" fmla="*/ 1034833 w 1213253"/>
              <a:gd name="connsiteY50" fmla="*/ 624469 h 967926"/>
              <a:gd name="connsiteX51" fmla="*/ 1066056 w 1213253"/>
              <a:gd name="connsiteY51" fmla="*/ 588785 h 967926"/>
              <a:gd name="connsiteX52" fmla="*/ 1074977 w 1213253"/>
              <a:gd name="connsiteY52" fmla="*/ 570943 h 967926"/>
              <a:gd name="connsiteX53" fmla="*/ 1074977 w 1213253"/>
              <a:gd name="connsiteY53" fmla="*/ 553101 h 967926"/>
              <a:gd name="connsiteX54" fmla="*/ 1092819 w 1213253"/>
              <a:gd name="connsiteY54" fmla="*/ 530799 h 967926"/>
              <a:gd name="connsiteX55" fmla="*/ 1159727 w 1213253"/>
              <a:gd name="connsiteY55" fmla="*/ 517417 h 967926"/>
              <a:gd name="connsiteX56" fmla="*/ 1168648 w 1213253"/>
              <a:gd name="connsiteY56" fmla="*/ 468352 h 967926"/>
              <a:gd name="connsiteX57" fmla="*/ 1190950 w 1213253"/>
              <a:gd name="connsiteY57" fmla="*/ 437128 h 967926"/>
              <a:gd name="connsiteX58" fmla="*/ 1195411 w 1213253"/>
              <a:gd name="connsiteY58" fmla="*/ 379142 h 967926"/>
              <a:gd name="connsiteX59" fmla="*/ 1213253 w 1213253"/>
              <a:gd name="connsiteY59" fmla="*/ 325616 h 967926"/>
              <a:gd name="connsiteX60" fmla="*/ 1204332 w 1213253"/>
              <a:gd name="connsiteY60" fmla="*/ 281011 h 967926"/>
              <a:gd name="connsiteX61" fmla="*/ 1155266 w 1213253"/>
              <a:gd name="connsiteY61" fmla="*/ 272090 h 967926"/>
              <a:gd name="connsiteX62" fmla="*/ 1110661 w 1213253"/>
              <a:gd name="connsiteY62" fmla="*/ 281011 h 967926"/>
              <a:gd name="connsiteX63" fmla="*/ 1030373 w 1213253"/>
              <a:gd name="connsiteY63" fmla="*/ 227485 h 967926"/>
              <a:gd name="connsiteX64" fmla="*/ 1003610 w 1213253"/>
              <a:gd name="connsiteY64" fmla="*/ 231946 h 967926"/>
              <a:gd name="connsiteX65" fmla="*/ 985768 w 1213253"/>
              <a:gd name="connsiteY65" fmla="*/ 285472 h 967926"/>
              <a:gd name="connsiteX66" fmla="*/ 967926 w 1213253"/>
              <a:gd name="connsiteY66" fmla="*/ 289932 h 967926"/>
              <a:gd name="connsiteX67" fmla="*/ 896558 w 1213253"/>
              <a:gd name="connsiteY67" fmla="*/ 281011 h 967926"/>
              <a:gd name="connsiteX68" fmla="*/ 878716 w 1213253"/>
              <a:gd name="connsiteY68" fmla="*/ 325616 h 967926"/>
              <a:gd name="connsiteX69" fmla="*/ 856414 w 1213253"/>
              <a:gd name="connsiteY69" fmla="*/ 325616 h 967926"/>
              <a:gd name="connsiteX70" fmla="*/ 802888 w 1213253"/>
              <a:gd name="connsiteY70" fmla="*/ 307774 h 967926"/>
              <a:gd name="connsiteX71" fmla="*/ 758283 w 1213253"/>
              <a:gd name="connsiteY71" fmla="*/ 321156 h 967926"/>
              <a:gd name="connsiteX72" fmla="*/ 677994 w 1213253"/>
              <a:gd name="connsiteY72" fmla="*/ 272090 h 967926"/>
              <a:gd name="connsiteX73" fmla="*/ 669073 w 1213253"/>
              <a:gd name="connsiteY73" fmla="*/ 205183 h 967926"/>
              <a:gd name="connsiteX74" fmla="*/ 664613 w 1213253"/>
              <a:gd name="connsiteY74" fmla="*/ 182880 h 967926"/>
              <a:gd name="connsiteX75" fmla="*/ 620008 w 1213253"/>
              <a:gd name="connsiteY75" fmla="*/ 173960 h 967926"/>
              <a:gd name="connsiteX76" fmla="*/ 597705 w 1213253"/>
              <a:gd name="connsiteY76" fmla="*/ 124894 h 967926"/>
              <a:gd name="connsiteX77" fmla="*/ 526337 w 1213253"/>
              <a:gd name="connsiteY77" fmla="*/ 120434 h 967926"/>
              <a:gd name="connsiteX78" fmla="*/ 504035 w 1213253"/>
              <a:gd name="connsiteY78" fmla="*/ 57987 h 967926"/>
              <a:gd name="connsiteX79" fmla="*/ 454970 w 1213253"/>
              <a:gd name="connsiteY79" fmla="*/ 8921 h 967926"/>
              <a:gd name="connsiteX80" fmla="*/ 419286 w 1213253"/>
              <a:gd name="connsiteY80" fmla="*/ 0 h 967926"/>
              <a:gd name="connsiteX81" fmla="*/ 401444 w 1213253"/>
              <a:gd name="connsiteY81" fmla="*/ 22303 h 967926"/>
              <a:gd name="connsiteX82" fmla="*/ 361299 w 1213253"/>
              <a:gd name="connsiteY82" fmla="*/ 4461 h 967926"/>
              <a:gd name="connsiteX83" fmla="*/ 343457 w 1213253"/>
              <a:gd name="connsiteY83" fmla="*/ 13382 h 967926"/>
              <a:gd name="connsiteX84" fmla="*/ 321155 w 1213253"/>
              <a:gd name="connsiteY84" fmla="*/ 31224 h 967926"/>
              <a:gd name="connsiteX85" fmla="*/ 281011 w 1213253"/>
              <a:gd name="connsiteY85" fmla="*/ 22303 h 967926"/>
              <a:gd name="connsiteX86" fmla="*/ 249787 w 1213253"/>
              <a:gd name="connsiteY86" fmla="*/ 40145 h 967926"/>
              <a:gd name="connsiteX87" fmla="*/ 165038 w 1213253"/>
              <a:gd name="connsiteY87" fmla="*/ 40145 h 967926"/>
              <a:gd name="connsiteX88" fmla="*/ 133815 w 1213253"/>
              <a:gd name="connsiteY88" fmla="*/ 35684 h 967926"/>
              <a:gd name="connsiteX89" fmla="*/ 133815 w 1213253"/>
              <a:gd name="connsiteY89" fmla="*/ 35684 h 967926"/>
              <a:gd name="connsiteX90" fmla="*/ 98131 w 1213253"/>
              <a:gd name="connsiteY90" fmla="*/ 75829 h 967926"/>
              <a:gd name="connsiteX91" fmla="*/ 98131 w 1213253"/>
              <a:gd name="connsiteY91" fmla="*/ 129355 h 967926"/>
              <a:gd name="connsiteX92" fmla="*/ 84749 w 1213253"/>
              <a:gd name="connsiteY92" fmla="*/ 129355 h 967926"/>
              <a:gd name="connsiteX93" fmla="*/ 0 w 1213253"/>
              <a:gd name="connsiteY93" fmla="*/ 93671 h 96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3253" h="967926">
                <a:moveTo>
                  <a:pt x="0" y="93671"/>
                </a:moveTo>
                <a:lnTo>
                  <a:pt x="8921" y="196262"/>
                </a:lnTo>
                <a:lnTo>
                  <a:pt x="75828" y="214104"/>
                </a:lnTo>
                <a:lnTo>
                  <a:pt x="111512" y="236406"/>
                </a:lnTo>
                <a:lnTo>
                  <a:pt x="151656" y="289932"/>
                </a:lnTo>
                <a:lnTo>
                  <a:pt x="182880" y="298853"/>
                </a:lnTo>
                <a:lnTo>
                  <a:pt x="209643" y="347919"/>
                </a:lnTo>
                <a:lnTo>
                  <a:pt x="209643" y="392523"/>
                </a:lnTo>
                <a:lnTo>
                  <a:pt x="129354" y="472812"/>
                </a:lnTo>
                <a:lnTo>
                  <a:pt x="115973" y="504036"/>
                </a:lnTo>
                <a:cubicBezTo>
                  <a:pt x="117460" y="576891"/>
                  <a:pt x="118946" y="649745"/>
                  <a:pt x="120433" y="722600"/>
                </a:cubicBezTo>
                <a:lnTo>
                  <a:pt x="156117" y="762744"/>
                </a:lnTo>
                <a:lnTo>
                  <a:pt x="200722" y="771665"/>
                </a:lnTo>
                <a:lnTo>
                  <a:pt x="218564" y="802888"/>
                </a:lnTo>
                <a:lnTo>
                  <a:pt x="245327" y="802888"/>
                </a:lnTo>
                <a:lnTo>
                  <a:pt x="285471" y="860875"/>
                </a:lnTo>
                <a:lnTo>
                  <a:pt x="356839" y="860875"/>
                </a:lnTo>
                <a:lnTo>
                  <a:pt x="356839" y="909940"/>
                </a:lnTo>
                <a:lnTo>
                  <a:pt x="432667" y="905480"/>
                </a:lnTo>
                <a:lnTo>
                  <a:pt x="450509" y="896559"/>
                </a:lnTo>
                <a:lnTo>
                  <a:pt x="454970" y="820730"/>
                </a:lnTo>
                <a:lnTo>
                  <a:pt x="481733" y="785046"/>
                </a:lnTo>
                <a:lnTo>
                  <a:pt x="499575" y="749362"/>
                </a:lnTo>
                <a:lnTo>
                  <a:pt x="544179" y="740441"/>
                </a:lnTo>
                <a:lnTo>
                  <a:pt x="597705" y="740441"/>
                </a:lnTo>
                <a:lnTo>
                  <a:pt x="624468" y="785046"/>
                </a:lnTo>
                <a:lnTo>
                  <a:pt x="651231" y="802888"/>
                </a:lnTo>
                <a:lnTo>
                  <a:pt x="709217" y="825191"/>
                </a:lnTo>
                <a:lnTo>
                  <a:pt x="771664" y="816270"/>
                </a:lnTo>
                <a:lnTo>
                  <a:pt x="785046" y="851954"/>
                </a:lnTo>
                <a:lnTo>
                  <a:pt x="807348" y="869796"/>
                </a:lnTo>
                <a:lnTo>
                  <a:pt x="865335" y="905480"/>
                </a:lnTo>
                <a:lnTo>
                  <a:pt x="932242" y="878717"/>
                </a:lnTo>
                <a:lnTo>
                  <a:pt x="945623" y="874256"/>
                </a:lnTo>
                <a:lnTo>
                  <a:pt x="936702" y="918861"/>
                </a:lnTo>
                <a:lnTo>
                  <a:pt x="945623" y="959005"/>
                </a:lnTo>
                <a:lnTo>
                  <a:pt x="999149" y="967926"/>
                </a:lnTo>
                <a:lnTo>
                  <a:pt x="1008070" y="936703"/>
                </a:lnTo>
                <a:lnTo>
                  <a:pt x="1016991" y="901019"/>
                </a:lnTo>
                <a:lnTo>
                  <a:pt x="1052675" y="892098"/>
                </a:lnTo>
                <a:lnTo>
                  <a:pt x="1074977" y="878717"/>
                </a:lnTo>
                <a:lnTo>
                  <a:pt x="1061596" y="843033"/>
                </a:lnTo>
                <a:lnTo>
                  <a:pt x="1034833" y="807349"/>
                </a:lnTo>
                <a:lnTo>
                  <a:pt x="1043754" y="762744"/>
                </a:lnTo>
                <a:lnTo>
                  <a:pt x="1008070" y="758283"/>
                </a:lnTo>
                <a:lnTo>
                  <a:pt x="972386" y="695837"/>
                </a:lnTo>
                <a:lnTo>
                  <a:pt x="985768" y="664613"/>
                </a:lnTo>
                <a:lnTo>
                  <a:pt x="994689" y="646771"/>
                </a:lnTo>
                <a:lnTo>
                  <a:pt x="990228" y="615548"/>
                </a:lnTo>
                <a:lnTo>
                  <a:pt x="1003610" y="606627"/>
                </a:lnTo>
                <a:lnTo>
                  <a:pt x="1034833" y="624469"/>
                </a:lnTo>
                <a:lnTo>
                  <a:pt x="1066056" y="588785"/>
                </a:lnTo>
                <a:lnTo>
                  <a:pt x="1074977" y="570943"/>
                </a:lnTo>
                <a:lnTo>
                  <a:pt x="1074977" y="553101"/>
                </a:lnTo>
                <a:lnTo>
                  <a:pt x="1092819" y="530799"/>
                </a:lnTo>
                <a:lnTo>
                  <a:pt x="1159727" y="517417"/>
                </a:lnTo>
                <a:lnTo>
                  <a:pt x="1168648" y="468352"/>
                </a:lnTo>
                <a:lnTo>
                  <a:pt x="1190950" y="437128"/>
                </a:lnTo>
                <a:lnTo>
                  <a:pt x="1195411" y="379142"/>
                </a:lnTo>
                <a:lnTo>
                  <a:pt x="1213253" y="325616"/>
                </a:lnTo>
                <a:lnTo>
                  <a:pt x="1204332" y="281011"/>
                </a:lnTo>
                <a:lnTo>
                  <a:pt x="1155266" y="272090"/>
                </a:lnTo>
                <a:lnTo>
                  <a:pt x="1110661" y="281011"/>
                </a:lnTo>
                <a:lnTo>
                  <a:pt x="1030373" y="227485"/>
                </a:lnTo>
                <a:lnTo>
                  <a:pt x="1003610" y="231946"/>
                </a:lnTo>
                <a:lnTo>
                  <a:pt x="985768" y="285472"/>
                </a:lnTo>
                <a:lnTo>
                  <a:pt x="967926" y="289932"/>
                </a:lnTo>
                <a:lnTo>
                  <a:pt x="896558" y="281011"/>
                </a:lnTo>
                <a:lnTo>
                  <a:pt x="878716" y="325616"/>
                </a:lnTo>
                <a:lnTo>
                  <a:pt x="856414" y="325616"/>
                </a:lnTo>
                <a:lnTo>
                  <a:pt x="802888" y="307774"/>
                </a:lnTo>
                <a:lnTo>
                  <a:pt x="758283" y="321156"/>
                </a:lnTo>
                <a:lnTo>
                  <a:pt x="677994" y="272090"/>
                </a:lnTo>
                <a:lnTo>
                  <a:pt x="669073" y="205183"/>
                </a:lnTo>
                <a:lnTo>
                  <a:pt x="664613" y="182880"/>
                </a:lnTo>
                <a:lnTo>
                  <a:pt x="620008" y="173960"/>
                </a:lnTo>
                <a:lnTo>
                  <a:pt x="597705" y="124894"/>
                </a:lnTo>
                <a:lnTo>
                  <a:pt x="526337" y="120434"/>
                </a:lnTo>
                <a:lnTo>
                  <a:pt x="504035" y="57987"/>
                </a:lnTo>
                <a:lnTo>
                  <a:pt x="454970" y="8921"/>
                </a:lnTo>
                <a:lnTo>
                  <a:pt x="419286" y="0"/>
                </a:lnTo>
                <a:lnTo>
                  <a:pt x="401444" y="22303"/>
                </a:lnTo>
                <a:lnTo>
                  <a:pt x="361299" y="4461"/>
                </a:lnTo>
                <a:lnTo>
                  <a:pt x="343457" y="13382"/>
                </a:lnTo>
                <a:lnTo>
                  <a:pt x="321155" y="31224"/>
                </a:lnTo>
                <a:lnTo>
                  <a:pt x="281011" y="22303"/>
                </a:lnTo>
                <a:lnTo>
                  <a:pt x="249787" y="40145"/>
                </a:lnTo>
                <a:lnTo>
                  <a:pt x="165038" y="40145"/>
                </a:lnTo>
                <a:lnTo>
                  <a:pt x="133815" y="35684"/>
                </a:lnTo>
                <a:lnTo>
                  <a:pt x="133815" y="35684"/>
                </a:lnTo>
                <a:lnTo>
                  <a:pt x="98131" y="75829"/>
                </a:lnTo>
                <a:lnTo>
                  <a:pt x="98131" y="129355"/>
                </a:lnTo>
                <a:lnTo>
                  <a:pt x="84749" y="129355"/>
                </a:lnTo>
                <a:lnTo>
                  <a:pt x="0" y="9367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8521683" y="1888887"/>
            <a:ext cx="482600" cy="539750"/>
          </a:xfrm>
          <a:custGeom>
            <a:avLst/>
            <a:gdLst>
              <a:gd name="connsiteX0" fmla="*/ 165038 w 481732"/>
              <a:gd name="connsiteY0" fmla="*/ 0 h 539719"/>
              <a:gd name="connsiteX1" fmla="*/ 75828 w 481732"/>
              <a:gd name="connsiteY1" fmla="*/ 8921 h 539719"/>
              <a:gd name="connsiteX2" fmla="*/ 31223 w 481732"/>
              <a:gd name="connsiteY2" fmla="*/ 80289 h 539719"/>
              <a:gd name="connsiteX3" fmla="*/ 22302 w 481732"/>
              <a:gd name="connsiteY3" fmla="*/ 160578 h 539719"/>
              <a:gd name="connsiteX4" fmla="*/ 0 w 481732"/>
              <a:gd name="connsiteY4" fmla="*/ 178419 h 539719"/>
              <a:gd name="connsiteX5" fmla="*/ 0 w 481732"/>
              <a:gd name="connsiteY5" fmla="*/ 223024 h 539719"/>
              <a:gd name="connsiteX6" fmla="*/ 35684 w 481732"/>
              <a:gd name="connsiteY6" fmla="*/ 258708 h 539719"/>
              <a:gd name="connsiteX7" fmla="*/ 62447 w 481732"/>
              <a:gd name="connsiteY7" fmla="*/ 338997 h 539719"/>
              <a:gd name="connsiteX8" fmla="*/ 107051 w 481732"/>
              <a:gd name="connsiteY8" fmla="*/ 356839 h 539719"/>
              <a:gd name="connsiteX9" fmla="*/ 133814 w 481732"/>
              <a:gd name="connsiteY9" fmla="*/ 414825 h 539719"/>
              <a:gd name="connsiteX10" fmla="*/ 214103 w 481732"/>
              <a:gd name="connsiteY10" fmla="*/ 437128 h 539719"/>
              <a:gd name="connsiteX11" fmla="*/ 223024 w 481732"/>
              <a:gd name="connsiteY11" fmla="*/ 486193 h 539719"/>
              <a:gd name="connsiteX12" fmla="*/ 249787 w 481732"/>
              <a:gd name="connsiteY12" fmla="*/ 486193 h 539719"/>
              <a:gd name="connsiteX13" fmla="*/ 281010 w 481732"/>
              <a:gd name="connsiteY13" fmla="*/ 539719 h 539719"/>
              <a:gd name="connsiteX14" fmla="*/ 330076 w 481732"/>
              <a:gd name="connsiteY14" fmla="*/ 472812 h 539719"/>
              <a:gd name="connsiteX15" fmla="*/ 321155 w 481732"/>
              <a:gd name="connsiteY15" fmla="*/ 414825 h 539719"/>
              <a:gd name="connsiteX16" fmla="*/ 388062 w 481732"/>
              <a:gd name="connsiteY16" fmla="*/ 379141 h 539719"/>
              <a:gd name="connsiteX17" fmla="*/ 437128 w 481732"/>
              <a:gd name="connsiteY17" fmla="*/ 392523 h 539719"/>
              <a:gd name="connsiteX18" fmla="*/ 437128 w 481732"/>
              <a:gd name="connsiteY18" fmla="*/ 392523 h 539719"/>
              <a:gd name="connsiteX19" fmla="*/ 481732 w 481732"/>
              <a:gd name="connsiteY19" fmla="*/ 383602 h 539719"/>
              <a:gd name="connsiteX20" fmla="*/ 468351 w 481732"/>
              <a:gd name="connsiteY20" fmla="*/ 347918 h 539719"/>
              <a:gd name="connsiteX21" fmla="*/ 468351 w 481732"/>
              <a:gd name="connsiteY21" fmla="*/ 298853 h 539719"/>
              <a:gd name="connsiteX22" fmla="*/ 481732 w 481732"/>
              <a:gd name="connsiteY22" fmla="*/ 263169 h 539719"/>
              <a:gd name="connsiteX23" fmla="*/ 459430 w 481732"/>
              <a:gd name="connsiteY23" fmla="*/ 231945 h 539719"/>
              <a:gd name="connsiteX24" fmla="*/ 437128 w 481732"/>
              <a:gd name="connsiteY24" fmla="*/ 173959 h 539719"/>
              <a:gd name="connsiteX25" fmla="*/ 361299 w 481732"/>
              <a:gd name="connsiteY25" fmla="*/ 120433 h 539719"/>
              <a:gd name="connsiteX26" fmla="*/ 338997 w 481732"/>
              <a:gd name="connsiteY26" fmla="*/ 75828 h 539719"/>
              <a:gd name="connsiteX27" fmla="*/ 281010 w 481732"/>
              <a:gd name="connsiteY27" fmla="*/ 89210 h 539719"/>
              <a:gd name="connsiteX28" fmla="*/ 209643 w 481732"/>
              <a:gd name="connsiteY28" fmla="*/ 62447 h 539719"/>
              <a:gd name="connsiteX29" fmla="*/ 165038 w 481732"/>
              <a:gd name="connsiteY29" fmla="*/ 0 h 53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1732" h="539719">
                <a:moveTo>
                  <a:pt x="165038" y="0"/>
                </a:moveTo>
                <a:lnTo>
                  <a:pt x="75828" y="8921"/>
                </a:lnTo>
                <a:lnTo>
                  <a:pt x="31223" y="80289"/>
                </a:lnTo>
                <a:lnTo>
                  <a:pt x="22302" y="160578"/>
                </a:lnTo>
                <a:lnTo>
                  <a:pt x="0" y="178419"/>
                </a:lnTo>
                <a:lnTo>
                  <a:pt x="0" y="223024"/>
                </a:lnTo>
                <a:lnTo>
                  <a:pt x="35684" y="258708"/>
                </a:lnTo>
                <a:lnTo>
                  <a:pt x="62447" y="338997"/>
                </a:lnTo>
                <a:lnTo>
                  <a:pt x="107051" y="356839"/>
                </a:lnTo>
                <a:lnTo>
                  <a:pt x="133814" y="414825"/>
                </a:lnTo>
                <a:lnTo>
                  <a:pt x="214103" y="437128"/>
                </a:lnTo>
                <a:lnTo>
                  <a:pt x="223024" y="486193"/>
                </a:lnTo>
                <a:lnTo>
                  <a:pt x="249787" y="486193"/>
                </a:lnTo>
                <a:lnTo>
                  <a:pt x="281010" y="539719"/>
                </a:lnTo>
                <a:lnTo>
                  <a:pt x="330076" y="472812"/>
                </a:lnTo>
                <a:lnTo>
                  <a:pt x="321155" y="414825"/>
                </a:lnTo>
                <a:lnTo>
                  <a:pt x="388062" y="379141"/>
                </a:lnTo>
                <a:lnTo>
                  <a:pt x="437128" y="392523"/>
                </a:lnTo>
                <a:lnTo>
                  <a:pt x="437128" y="392523"/>
                </a:lnTo>
                <a:lnTo>
                  <a:pt x="481732" y="383602"/>
                </a:lnTo>
                <a:lnTo>
                  <a:pt x="468351" y="347918"/>
                </a:lnTo>
                <a:lnTo>
                  <a:pt x="468351" y="298853"/>
                </a:lnTo>
                <a:lnTo>
                  <a:pt x="481732" y="263169"/>
                </a:lnTo>
                <a:lnTo>
                  <a:pt x="459430" y="231945"/>
                </a:lnTo>
                <a:lnTo>
                  <a:pt x="437128" y="173959"/>
                </a:lnTo>
                <a:lnTo>
                  <a:pt x="361299" y="120433"/>
                </a:lnTo>
                <a:lnTo>
                  <a:pt x="338997" y="75828"/>
                </a:lnTo>
                <a:lnTo>
                  <a:pt x="281010" y="89210"/>
                </a:lnTo>
                <a:lnTo>
                  <a:pt x="209643" y="62447"/>
                </a:lnTo>
                <a:lnTo>
                  <a:pt x="165038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8180371" y="2061924"/>
            <a:ext cx="522287" cy="465138"/>
          </a:xfrm>
          <a:custGeom>
            <a:avLst/>
            <a:gdLst>
              <a:gd name="connsiteX0" fmla="*/ 336884 w 521791"/>
              <a:gd name="connsiteY0" fmla="*/ 0 h 466065"/>
              <a:gd name="connsiteX1" fmla="*/ 271027 w 521791"/>
              <a:gd name="connsiteY1" fmla="*/ 2533 h 466065"/>
              <a:gd name="connsiteX2" fmla="*/ 238099 w 521791"/>
              <a:gd name="connsiteY2" fmla="*/ 48126 h 466065"/>
              <a:gd name="connsiteX3" fmla="*/ 200104 w 521791"/>
              <a:gd name="connsiteY3" fmla="*/ 60791 h 466065"/>
              <a:gd name="connsiteX4" fmla="*/ 131714 w 521791"/>
              <a:gd name="connsiteY4" fmla="*/ 98785 h 466065"/>
              <a:gd name="connsiteX5" fmla="*/ 131714 w 521791"/>
              <a:gd name="connsiteY5" fmla="*/ 134247 h 466065"/>
              <a:gd name="connsiteX6" fmla="*/ 151978 w 521791"/>
              <a:gd name="connsiteY6" fmla="*/ 174774 h 466065"/>
              <a:gd name="connsiteX7" fmla="*/ 159577 w 521791"/>
              <a:gd name="connsiteY7" fmla="*/ 207703 h 466065"/>
              <a:gd name="connsiteX8" fmla="*/ 169709 w 521791"/>
              <a:gd name="connsiteY8" fmla="*/ 222900 h 466065"/>
              <a:gd name="connsiteX9" fmla="*/ 141846 w 521791"/>
              <a:gd name="connsiteY9" fmla="*/ 235565 h 466065"/>
              <a:gd name="connsiteX10" fmla="*/ 53192 w 521791"/>
              <a:gd name="connsiteY10" fmla="*/ 263428 h 466065"/>
              <a:gd name="connsiteX11" fmla="*/ 22797 w 521791"/>
              <a:gd name="connsiteY11" fmla="*/ 321686 h 466065"/>
              <a:gd name="connsiteX12" fmla="*/ 0 w 521791"/>
              <a:gd name="connsiteY12" fmla="*/ 339417 h 466065"/>
              <a:gd name="connsiteX13" fmla="*/ 7599 w 521791"/>
              <a:gd name="connsiteY13" fmla="*/ 369812 h 466065"/>
              <a:gd name="connsiteX14" fmla="*/ 20264 w 521791"/>
              <a:gd name="connsiteY14" fmla="*/ 397675 h 466065"/>
              <a:gd name="connsiteX15" fmla="*/ 113983 w 521791"/>
              <a:gd name="connsiteY15" fmla="*/ 402741 h 466065"/>
              <a:gd name="connsiteX16" fmla="*/ 134247 w 521791"/>
              <a:gd name="connsiteY16" fmla="*/ 390076 h 466065"/>
              <a:gd name="connsiteX17" fmla="*/ 162110 w 521791"/>
              <a:gd name="connsiteY17" fmla="*/ 387543 h 466065"/>
              <a:gd name="connsiteX18" fmla="*/ 189972 w 521791"/>
              <a:gd name="connsiteY18" fmla="*/ 405274 h 466065"/>
              <a:gd name="connsiteX19" fmla="*/ 243165 w 521791"/>
              <a:gd name="connsiteY19" fmla="*/ 466065 h 466065"/>
              <a:gd name="connsiteX20" fmla="*/ 288758 w 521791"/>
              <a:gd name="connsiteY20" fmla="*/ 430604 h 466065"/>
              <a:gd name="connsiteX21" fmla="*/ 359681 w 521791"/>
              <a:gd name="connsiteY21" fmla="*/ 433136 h 466065"/>
              <a:gd name="connsiteX22" fmla="*/ 390077 w 521791"/>
              <a:gd name="connsiteY22" fmla="*/ 405274 h 466065"/>
              <a:gd name="connsiteX23" fmla="*/ 423005 w 521791"/>
              <a:gd name="connsiteY23" fmla="*/ 359681 h 466065"/>
              <a:gd name="connsiteX24" fmla="*/ 466065 w 521791"/>
              <a:gd name="connsiteY24" fmla="*/ 341950 h 466065"/>
              <a:gd name="connsiteX25" fmla="*/ 488862 w 521791"/>
              <a:gd name="connsiteY25" fmla="*/ 331818 h 466065"/>
              <a:gd name="connsiteX26" fmla="*/ 521791 w 521791"/>
              <a:gd name="connsiteY26" fmla="*/ 344483 h 466065"/>
              <a:gd name="connsiteX27" fmla="*/ 519258 w 521791"/>
              <a:gd name="connsiteY27" fmla="*/ 321686 h 466065"/>
              <a:gd name="connsiteX28" fmla="*/ 501527 w 521791"/>
              <a:gd name="connsiteY28" fmla="*/ 296356 h 466065"/>
              <a:gd name="connsiteX29" fmla="*/ 516725 w 521791"/>
              <a:gd name="connsiteY29" fmla="*/ 253296 h 466065"/>
              <a:gd name="connsiteX30" fmla="*/ 476197 w 521791"/>
              <a:gd name="connsiteY30" fmla="*/ 240631 h 466065"/>
              <a:gd name="connsiteX31" fmla="*/ 448335 w 521791"/>
              <a:gd name="connsiteY31" fmla="*/ 192505 h 466065"/>
              <a:gd name="connsiteX32" fmla="*/ 410340 w 521791"/>
              <a:gd name="connsiteY32" fmla="*/ 167175 h 466065"/>
              <a:gd name="connsiteX33" fmla="*/ 379945 w 521791"/>
              <a:gd name="connsiteY33" fmla="*/ 88653 h 466065"/>
              <a:gd name="connsiteX34" fmla="*/ 349549 w 521791"/>
              <a:gd name="connsiteY34" fmla="*/ 53192 h 466065"/>
              <a:gd name="connsiteX35" fmla="*/ 336884 w 521791"/>
              <a:gd name="connsiteY35" fmla="*/ 0 h 46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1791" h="466065">
                <a:moveTo>
                  <a:pt x="336884" y="0"/>
                </a:moveTo>
                <a:lnTo>
                  <a:pt x="271027" y="2533"/>
                </a:lnTo>
                <a:lnTo>
                  <a:pt x="238099" y="48126"/>
                </a:lnTo>
                <a:lnTo>
                  <a:pt x="200104" y="60791"/>
                </a:lnTo>
                <a:lnTo>
                  <a:pt x="131714" y="98785"/>
                </a:lnTo>
                <a:lnTo>
                  <a:pt x="131714" y="134247"/>
                </a:lnTo>
                <a:lnTo>
                  <a:pt x="151978" y="174774"/>
                </a:lnTo>
                <a:lnTo>
                  <a:pt x="159577" y="207703"/>
                </a:lnTo>
                <a:lnTo>
                  <a:pt x="169709" y="222900"/>
                </a:lnTo>
                <a:lnTo>
                  <a:pt x="141846" y="235565"/>
                </a:lnTo>
                <a:lnTo>
                  <a:pt x="53192" y="263428"/>
                </a:lnTo>
                <a:lnTo>
                  <a:pt x="22797" y="321686"/>
                </a:lnTo>
                <a:lnTo>
                  <a:pt x="0" y="339417"/>
                </a:lnTo>
                <a:lnTo>
                  <a:pt x="7599" y="369812"/>
                </a:lnTo>
                <a:lnTo>
                  <a:pt x="20264" y="397675"/>
                </a:lnTo>
                <a:lnTo>
                  <a:pt x="113983" y="402741"/>
                </a:lnTo>
                <a:lnTo>
                  <a:pt x="134247" y="390076"/>
                </a:lnTo>
                <a:lnTo>
                  <a:pt x="162110" y="387543"/>
                </a:lnTo>
                <a:lnTo>
                  <a:pt x="189972" y="405274"/>
                </a:lnTo>
                <a:lnTo>
                  <a:pt x="243165" y="466065"/>
                </a:lnTo>
                <a:lnTo>
                  <a:pt x="288758" y="430604"/>
                </a:lnTo>
                <a:lnTo>
                  <a:pt x="359681" y="433136"/>
                </a:lnTo>
                <a:lnTo>
                  <a:pt x="390077" y="405274"/>
                </a:lnTo>
                <a:lnTo>
                  <a:pt x="423005" y="359681"/>
                </a:lnTo>
                <a:lnTo>
                  <a:pt x="466065" y="341950"/>
                </a:lnTo>
                <a:lnTo>
                  <a:pt x="488862" y="331818"/>
                </a:lnTo>
                <a:lnTo>
                  <a:pt x="521791" y="344483"/>
                </a:lnTo>
                <a:lnTo>
                  <a:pt x="519258" y="321686"/>
                </a:lnTo>
                <a:lnTo>
                  <a:pt x="501527" y="296356"/>
                </a:lnTo>
                <a:lnTo>
                  <a:pt x="516725" y="253296"/>
                </a:lnTo>
                <a:lnTo>
                  <a:pt x="476197" y="240631"/>
                </a:lnTo>
                <a:lnTo>
                  <a:pt x="448335" y="192505"/>
                </a:lnTo>
                <a:lnTo>
                  <a:pt x="410340" y="167175"/>
                </a:lnTo>
                <a:lnTo>
                  <a:pt x="379945" y="88653"/>
                </a:lnTo>
                <a:lnTo>
                  <a:pt x="349549" y="53192"/>
                </a:lnTo>
                <a:lnTo>
                  <a:pt x="33688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8264508" y="2317512"/>
            <a:ext cx="542925" cy="561975"/>
          </a:xfrm>
          <a:custGeom>
            <a:avLst/>
            <a:gdLst>
              <a:gd name="connsiteX0" fmla="*/ 22797 w 542054"/>
              <a:gd name="connsiteY0" fmla="*/ 146912 h 562318"/>
              <a:gd name="connsiteX1" fmla="*/ 0 w 542054"/>
              <a:gd name="connsiteY1" fmla="*/ 205170 h 562318"/>
              <a:gd name="connsiteX2" fmla="*/ 55725 w 542054"/>
              <a:gd name="connsiteY2" fmla="*/ 245697 h 562318"/>
              <a:gd name="connsiteX3" fmla="*/ 96252 w 542054"/>
              <a:gd name="connsiteY3" fmla="*/ 321686 h 562318"/>
              <a:gd name="connsiteX4" fmla="*/ 157044 w 542054"/>
              <a:gd name="connsiteY4" fmla="*/ 347016 h 562318"/>
              <a:gd name="connsiteX5" fmla="*/ 151978 w 542054"/>
              <a:gd name="connsiteY5" fmla="*/ 400208 h 562318"/>
              <a:gd name="connsiteX6" fmla="*/ 164643 w 542054"/>
              <a:gd name="connsiteY6" fmla="*/ 415406 h 562318"/>
              <a:gd name="connsiteX7" fmla="*/ 164643 w 542054"/>
              <a:gd name="connsiteY7" fmla="*/ 438203 h 562318"/>
              <a:gd name="connsiteX8" fmla="*/ 164643 w 542054"/>
              <a:gd name="connsiteY8" fmla="*/ 501527 h 562318"/>
              <a:gd name="connsiteX9" fmla="*/ 197571 w 542054"/>
              <a:gd name="connsiteY9" fmla="*/ 552186 h 562318"/>
              <a:gd name="connsiteX10" fmla="*/ 248230 w 542054"/>
              <a:gd name="connsiteY10" fmla="*/ 557252 h 562318"/>
              <a:gd name="connsiteX11" fmla="*/ 298890 w 542054"/>
              <a:gd name="connsiteY11" fmla="*/ 526857 h 562318"/>
              <a:gd name="connsiteX12" fmla="*/ 311554 w 542054"/>
              <a:gd name="connsiteY12" fmla="*/ 526857 h 562318"/>
              <a:gd name="connsiteX13" fmla="*/ 324219 w 542054"/>
              <a:gd name="connsiteY13" fmla="*/ 557252 h 562318"/>
              <a:gd name="connsiteX14" fmla="*/ 387543 w 542054"/>
              <a:gd name="connsiteY14" fmla="*/ 562318 h 562318"/>
              <a:gd name="connsiteX15" fmla="*/ 440736 w 542054"/>
              <a:gd name="connsiteY15" fmla="*/ 544587 h 562318"/>
              <a:gd name="connsiteX16" fmla="*/ 481263 w 542054"/>
              <a:gd name="connsiteY16" fmla="*/ 491395 h 562318"/>
              <a:gd name="connsiteX17" fmla="*/ 488862 w 542054"/>
              <a:gd name="connsiteY17" fmla="*/ 448335 h 562318"/>
              <a:gd name="connsiteX18" fmla="*/ 466065 w 542054"/>
              <a:gd name="connsiteY18" fmla="*/ 433137 h 562318"/>
              <a:gd name="connsiteX19" fmla="*/ 453400 w 542054"/>
              <a:gd name="connsiteY19" fmla="*/ 453401 h 562318"/>
              <a:gd name="connsiteX20" fmla="*/ 438203 w 542054"/>
              <a:gd name="connsiteY20" fmla="*/ 458466 h 562318"/>
              <a:gd name="connsiteX21" fmla="*/ 402741 w 542054"/>
              <a:gd name="connsiteY21" fmla="*/ 440736 h 562318"/>
              <a:gd name="connsiteX22" fmla="*/ 382477 w 542054"/>
              <a:gd name="connsiteY22" fmla="*/ 428071 h 562318"/>
              <a:gd name="connsiteX23" fmla="*/ 395142 w 542054"/>
              <a:gd name="connsiteY23" fmla="*/ 407807 h 562318"/>
              <a:gd name="connsiteX24" fmla="*/ 387543 w 542054"/>
              <a:gd name="connsiteY24" fmla="*/ 397675 h 562318"/>
              <a:gd name="connsiteX25" fmla="*/ 407807 w 542054"/>
              <a:gd name="connsiteY25" fmla="*/ 359681 h 562318"/>
              <a:gd name="connsiteX26" fmla="*/ 445802 w 542054"/>
              <a:gd name="connsiteY26" fmla="*/ 362214 h 562318"/>
              <a:gd name="connsiteX27" fmla="*/ 468598 w 542054"/>
              <a:gd name="connsiteY27" fmla="*/ 354615 h 562318"/>
              <a:gd name="connsiteX28" fmla="*/ 493928 w 542054"/>
              <a:gd name="connsiteY28" fmla="*/ 316620 h 562318"/>
              <a:gd name="connsiteX29" fmla="*/ 491395 w 542054"/>
              <a:gd name="connsiteY29" fmla="*/ 293824 h 562318"/>
              <a:gd name="connsiteX30" fmla="*/ 460999 w 542054"/>
              <a:gd name="connsiteY30" fmla="*/ 263428 h 562318"/>
              <a:gd name="connsiteX31" fmla="*/ 481263 w 542054"/>
              <a:gd name="connsiteY31" fmla="*/ 220368 h 562318"/>
              <a:gd name="connsiteX32" fmla="*/ 483796 w 542054"/>
              <a:gd name="connsiteY32" fmla="*/ 205170 h 562318"/>
              <a:gd name="connsiteX33" fmla="*/ 476197 w 542054"/>
              <a:gd name="connsiteY33" fmla="*/ 169709 h 562318"/>
              <a:gd name="connsiteX34" fmla="*/ 491395 w 542054"/>
              <a:gd name="connsiteY34" fmla="*/ 144379 h 562318"/>
              <a:gd name="connsiteX35" fmla="*/ 542054 w 542054"/>
              <a:gd name="connsiteY35" fmla="*/ 113983 h 562318"/>
              <a:gd name="connsiteX36" fmla="*/ 506593 w 542054"/>
              <a:gd name="connsiteY36" fmla="*/ 58258 h 562318"/>
              <a:gd name="connsiteX37" fmla="*/ 471131 w 542054"/>
              <a:gd name="connsiteY37" fmla="*/ 60791 h 562318"/>
              <a:gd name="connsiteX38" fmla="*/ 466065 w 542054"/>
              <a:gd name="connsiteY38" fmla="*/ 20264 h 562318"/>
              <a:gd name="connsiteX39" fmla="*/ 466065 w 542054"/>
              <a:gd name="connsiteY39" fmla="*/ 12665 h 562318"/>
              <a:gd name="connsiteX40" fmla="*/ 433137 w 542054"/>
              <a:gd name="connsiteY40" fmla="*/ 0 h 562318"/>
              <a:gd name="connsiteX41" fmla="*/ 420472 w 542054"/>
              <a:gd name="connsiteY41" fmla="*/ 45593 h 562318"/>
              <a:gd name="connsiteX42" fmla="*/ 435670 w 542054"/>
              <a:gd name="connsiteY42" fmla="*/ 68390 h 562318"/>
              <a:gd name="connsiteX43" fmla="*/ 435670 w 542054"/>
              <a:gd name="connsiteY43" fmla="*/ 91187 h 562318"/>
              <a:gd name="connsiteX44" fmla="*/ 407807 w 542054"/>
              <a:gd name="connsiteY44" fmla="*/ 81055 h 562318"/>
              <a:gd name="connsiteX45" fmla="*/ 344483 w 542054"/>
              <a:gd name="connsiteY45" fmla="*/ 98786 h 562318"/>
              <a:gd name="connsiteX46" fmla="*/ 278626 w 542054"/>
              <a:gd name="connsiteY46" fmla="*/ 174775 h 562318"/>
              <a:gd name="connsiteX47" fmla="*/ 210236 w 542054"/>
              <a:gd name="connsiteY47" fmla="*/ 182373 h 562318"/>
              <a:gd name="connsiteX48" fmla="*/ 162110 w 542054"/>
              <a:gd name="connsiteY48" fmla="*/ 210236 h 562318"/>
              <a:gd name="connsiteX49" fmla="*/ 88654 w 542054"/>
              <a:gd name="connsiteY49" fmla="*/ 136780 h 562318"/>
              <a:gd name="connsiteX50" fmla="*/ 22797 w 542054"/>
              <a:gd name="connsiteY50" fmla="*/ 146912 h 56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2054" h="562318">
                <a:moveTo>
                  <a:pt x="22797" y="146912"/>
                </a:moveTo>
                <a:lnTo>
                  <a:pt x="0" y="205170"/>
                </a:lnTo>
                <a:lnTo>
                  <a:pt x="55725" y="245697"/>
                </a:lnTo>
                <a:lnTo>
                  <a:pt x="96252" y="321686"/>
                </a:lnTo>
                <a:lnTo>
                  <a:pt x="157044" y="347016"/>
                </a:lnTo>
                <a:lnTo>
                  <a:pt x="151978" y="400208"/>
                </a:lnTo>
                <a:lnTo>
                  <a:pt x="164643" y="415406"/>
                </a:lnTo>
                <a:lnTo>
                  <a:pt x="164643" y="438203"/>
                </a:lnTo>
                <a:lnTo>
                  <a:pt x="164643" y="501527"/>
                </a:lnTo>
                <a:lnTo>
                  <a:pt x="197571" y="552186"/>
                </a:lnTo>
                <a:lnTo>
                  <a:pt x="248230" y="557252"/>
                </a:lnTo>
                <a:lnTo>
                  <a:pt x="298890" y="526857"/>
                </a:lnTo>
                <a:lnTo>
                  <a:pt x="311554" y="526857"/>
                </a:lnTo>
                <a:lnTo>
                  <a:pt x="324219" y="557252"/>
                </a:lnTo>
                <a:lnTo>
                  <a:pt x="387543" y="562318"/>
                </a:lnTo>
                <a:lnTo>
                  <a:pt x="440736" y="544587"/>
                </a:lnTo>
                <a:lnTo>
                  <a:pt x="481263" y="491395"/>
                </a:lnTo>
                <a:lnTo>
                  <a:pt x="488862" y="448335"/>
                </a:lnTo>
                <a:lnTo>
                  <a:pt x="466065" y="433137"/>
                </a:lnTo>
                <a:lnTo>
                  <a:pt x="453400" y="453401"/>
                </a:lnTo>
                <a:lnTo>
                  <a:pt x="438203" y="458466"/>
                </a:lnTo>
                <a:lnTo>
                  <a:pt x="402741" y="440736"/>
                </a:lnTo>
                <a:lnTo>
                  <a:pt x="382477" y="428071"/>
                </a:lnTo>
                <a:lnTo>
                  <a:pt x="395142" y="407807"/>
                </a:lnTo>
                <a:lnTo>
                  <a:pt x="387543" y="397675"/>
                </a:lnTo>
                <a:lnTo>
                  <a:pt x="407807" y="359681"/>
                </a:lnTo>
                <a:lnTo>
                  <a:pt x="445802" y="362214"/>
                </a:lnTo>
                <a:lnTo>
                  <a:pt x="468598" y="354615"/>
                </a:lnTo>
                <a:lnTo>
                  <a:pt x="493928" y="316620"/>
                </a:lnTo>
                <a:lnTo>
                  <a:pt x="491395" y="293824"/>
                </a:lnTo>
                <a:lnTo>
                  <a:pt x="460999" y="263428"/>
                </a:lnTo>
                <a:lnTo>
                  <a:pt x="481263" y="220368"/>
                </a:lnTo>
                <a:lnTo>
                  <a:pt x="483796" y="205170"/>
                </a:lnTo>
                <a:lnTo>
                  <a:pt x="476197" y="169709"/>
                </a:lnTo>
                <a:lnTo>
                  <a:pt x="491395" y="144379"/>
                </a:lnTo>
                <a:lnTo>
                  <a:pt x="542054" y="113983"/>
                </a:lnTo>
                <a:lnTo>
                  <a:pt x="506593" y="58258"/>
                </a:lnTo>
                <a:lnTo>
                  <a:pt x="471131" y="60791"/>
                </a:lnTo>
                <a:lnTo>
                  <a:pt x="466065" y="20264"/>
                </a:lnTo>
                <a:lnTo>
                  <a:pt x="466065" y="12665"/>
                </a:lnTo>
                <a:lnTo>
                  <a:pt x="433137" y="0"/>
                </a:lnTo>
                <a:lnTo>
                  <a:pt x="420472" y="45593"/>
                </a:lnTo>
                <a:lnTo>
                  <a:pt x="435670" y="68390"/>
                </a:lnTo>
                <a:lnTo>
                  <a:pt x="435670" y="91187"/>
                </a:lnTo>
                <a:lnTo>
                  <a:pt x="407807" y="81055"/>
                </a:lnTo>
                <a:lnTo>
                  <a:pt x="344483" y="98786"/>
                </a:lnTo>
                <a:lnTo>
                  <a:pt x="278626" y="174775"/>
                </a:lnTo>
                <a:lnTo>
                  <a:pt x="210236" y="182373"/>
                </a:lnTo>
                <a:lnTo>
                  <a:pt x="162110" y="210236"/>
                </a:lnTo>
                <a:lnTo>
                  <a:pt x="88654" y="136780"/>
                </a:lnTo>
                <a:lnTo>
                  <a:pt x="22797" y="14691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8650271" y="2669937"/>
            <a:ext cx="82550" cy="104775"/>
          </a:xfrm>
          <a:custGeom>
            <a:avLst/>
            <a:gdLst>
              <a:gd name="connsiteX0" fmla="*/ 70923 w 83588"/>
              <a:gd name="connsiteY0" fmla="*/ 0 h 93719"/>
              <a:gd name="connsiteX1" fmla="*/ 7599 w 83588"/>
              <a:gd name="connsiteY1" fmla="*/ 32928 h 93719"/>
              <a:gd name="connsiteX2" fmla="*/ 10132 w 83588"/>
              <a:gd name="connsiteY2" fmla="*/ 45593 h 93719"/>
              <a:gd name="connsiteX3" fmla="*/ 0 w 83588"/>
              <a:gd name="connsiteY3" fmla="*/ 65857 h 93719"/>
              <a:gd name="connsiteX4" fmla="*/ 58259 w 83588"/>
              <a:gd name="connsiteY4" fmla="*/ 93719 h 93719"/>
              <a:gd name="connsiteX5" fmla="*/ 73456 w 83588"/>
              <a:gd name="connsiteY5" fmla="*/ 88654 h 93719"/>
              <a:gd name="connsiteX6" fmla="*/ 83588 w 83588"/>
              <a:gd name="connsiteY6" fmla="*/ 70923 h 93719"/>
              <a:gd name="connsiteX7" fmla="*/ 70923 w 83588"/>
              <a:gd name="connsiteY7" fmla="*/ 0 h 93719"/>
              <a:gd name="connsiteX0" fmla="*/ 70923 w 83588"/>
              <a:gd name="connsiteY0" fmla="*/ 0 h 93719"/>
              <a:gd name="connsiteX1" fmla="*/ 35521 w 83588"/>
              <a:gd name="connsiteY1" fmla="*/ 14386 h 93719"/>
              <a:gd name="connsiteX2" fmla="*/ 7599 w 83588"/>
              <a:gd name="connsiteY2" fmla="*/ 32928 h 93719"/>
              <a:gd name="connsiteX3" fmla="*/ 10132 w 83588"/>
              <a:gd name="connsiteY3" fmla="*/ 45593 h 93719"/>
              <a:gd name="connsiteX4" fmla="*/ 0 w 83588"/>
              <a:gd name="connsiteY4" fmla="*/ 65857 h 93719"/>
              <a:gd name="connsiteX5" fmla="*/ 58259 w 83588"/>
              <a:gd name="connsiteY5" fmla="*/ 93719 h 93719"/>
              <a:gd name="connsiteX6" fmla="*/ 73456 w 83588"/>
              <a:gd name="connsiteY6" fmla="*/ 88654 h 93719"/>
              <a:gd name="connsiteX7" fmla="*/ 83588 w 83588"/>
              <a:gd name="connsiteY7" fmla="*/ 70923 h 93719"/>
              <a:gd name="connsiteX8" fmla="*/ 70923 w 83588"/>
              <a:gd name="connsiteY8" fmla="*/ 0 h 93719"/>
              <a:gd name="connsiteX0" fmla="*/ 70923 w 83588"/>
              <a:gd name="connsiteY0" fmla="*/ 11808 h 105527"/>
              <a:gd name="connsiteX1" fmla="*/ 21234 w 83588"/>
              <a:gd name="connsiteY1" fmla="*/ 0 h 105527"/>
              <a:gd name="connsiteX2" fmla="*/ 7599 w 83588"/>
              <a:gd name="connsiteY2" fmla="*/ 44736 h 105527"/>
              <a:gd name="connsiteX3" fmla="*/ 10132 w 83588"/>
              <a:gd name="connsiteY3" fmla="*/ 57401 h 105527"/>
              <a:gd name="connsiteX4" fmla="*/ 0 w 83588"/>
              <a:gd name="connsiteY4" fmla="*/ 77665 h 105527"/>
              <a:gd name="connsiteX5" fmla="*/ 58259 w 83588"/>
              <a:gd name="connsiteY5" fmla="*/ 105527 h 105527"/>
              <a:gd name="connsiteX6" fmla="*/ 73456 w 83588"/>
              <a:gd name="connsiteY6" fmla="*/ 100462 h 105527"/>
              <a:gd name="connsiteX7" fmla="*/ 83588 w 83588"/>
              <a:gd name="connsiteY7" fmla="*/ 82731 h 105527"/>
              <a:gd name="connsiteX8" fmla="*/ 70923 w 83588"/>
              <a:gd name="connsiteY8" fmla="*/ 11808 h 1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88" h="105527">
                <a:moveTo>
                  <a:pt x="70923" y="11808"/>
                </a:moveTo>
                <a:lnTo>
                  <a:pt x="21234" y="0"/>
                </a:lnTo>
                <a:lnTo>
                  <a:pt x="7599" y="44736"/>
                </a:lnTo>
                <a:lnTo>
                  <a:pt x="10132" y="57401"/>
                </a:lnTo>
                <a:lnTo>
                  <a:pt x="0" y="77665"/>
                </a:lnTo>
                <a:lnTo>
                  <a:pt x="58259" y="105527"/>
                </a:lnTo>
                <a:lnTo>
                  <a:pt x="73456" y="100462"/>
                </a:lnTo>
                <a:lnTo>
                  <a:pt x="83588" y="82731"/>
                </a:lnTo>
                <a:lnTo>
                  <a:pt x="70923" y="1180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8809021" y="2255599"/>
            <a:ext cx="509587" cy="514350"/>
          </a:xfrm>
          <a:custGeom>
            <a:avLst/>
            <a:gdLst>
              <a:gd name="connsiteX0" fmla="*/ 0 w 509588"/>
              <a:gd name="connsiteY0" fmla="*/ 180975 h 514350"/>
              <a:gd name="connsiteX1" fmla="*/ 54769 w 509588"/>
              <a:gd name="connsiteY1" fmla="*/ 264319 h 514350"/>
              <a:gd name="connsiteX2" fmla="*/ 80963 w 509588"/>
              <a:gd name="connsiteY2" fmla="*/ 271463 h 514350"/>
              <a:gd name="connsiteX3" fmla="*/ 88107 w 509588"/>
              <a:gd name="connsiteY3" fmla="*/ 326231 h 514350"/>
              <a:gd name="connsiteX4" fmla="*/ 66675 w 509588"/>
              <a:gd name="connsiteY4" fmla="*/ 426244 h 514350"/>
              <a:gd name="connsiteX5" fmla="*/ 111919 w 509588"/>
              <a:gd name="connsiteY5" fmla="*/ 433388 h 514350"/>
              <a:gd name="connsiteX6" fmla="*/ 178594 w 509588"/>
              <a:gd name="connsiteY6" fmla="*/ 414338 h 514350"/>
              <a:gd name="connsiteX7" fmla="*/ 221457 w 509588"/>
              <a:gd name="connsiteY7" fmla="*/ 433388 h 514350"/>
              <a:gd name="connsiteX8" fmla="*/ 330994 w 509588"/>
              <a:gd name="connsiteY8" fmla="*/ 509588 h 514350"/>
              <a:gd name="connsiteX9" fmla="*/ 395288 w 509588"/>
              <a:gd name="connsiteY9" fmla="*/ 514350 h 514350"/>
              <a:gd name="connsiteX10" fmla="*/ 414338 w 509588"/>
              <a:gd name="connsiteY10" fmla="*/ 495300 h 514350"/>
              <a:gd name="connsiteX11" fmla="*/ 385763 w 509588"/>
              <a:gd name="connsiteY11" fmla="*/ 473869 h 514350"/>
              <a:gd name="connsiteX12" fmla="*/ 385763 w 509588"/>
              <a:gd name="connsiteY12" fmla="*/ 440531 h 514350"/>
              <a:gd name="connsiteX13" fmla="*/ 423863 w 509588"/>
              <a:gd name="connsiteY13" fmla="*/ 419100 h 514350"/>
              <a:gd name="connsiteX14" fmla="*/ 431007 w 509588"/>
              <a:gd name="connsiteY14" fmla="*/ 376238 h 514350"/>
              <a:gd name="connsiteX15" fmla="*/ 435769 w 509588"/>
              <a:gd name="connsiteY15" fmla="*/ 335756 h 514350"/>
              <a:gd name="connsiteX16" fmla="*/ 497682 w 509588"/>
              <a:gd name="connsiteY16" fmla="*/ 278606 h 514350"/>
              <a:gd name="connsiteX17" fmla="*/ 509588 w 509588"/>
              <a:gd name="connsiteY17" fmla="*/ 200025 h 514350"/>
              <a:gd name="connsiteX18" fmla="*/ 390525 w 509588"/>
              <a:gd name="connsiteY18" fmla="*/ 95250 h 514350"/>
              <a:gd name="connsiteX19" fmla="*/ 323850 w 509588"/>
              <a:gd name="connsiteY19" fmla="*/ 100013 h 514350"/>
              <a:gd name="connsiteX20" fmla="*/ 295275 w 509588"/>
              <a:gd name="connsiteY20" fmla="*/ 76200 h 514350"/>
              <a:gd name="connsiteX21" fmla="*/ 283369 w 509588"/>
              <a:gd name="connsiteY21" fmla="*/ 42863 h 514350"/>
              <a:gd name="connsiteX22" fmla="*/ 266700 w 509588"/>
              <a:gd name="connsiteY22" fmla="*/ 16669 h 514350"/>
              <a:gd name="connsiteX23" fmla="*/ 192882 w 509588"/>
              <a:gd name="connsiteY23" fmla="*/ 0 h 514350"/>
              <a:gd name="connsiteX24" fmla="*/ 195263 w 509588"/>
              <a:gd name="connsiteY24" fmla="*/ 21431 h 514350"/>
              <a:gd name="connsiteX25" fmla="*/ 159544 w 509588"/>
              <a:gd name="connsiteY25" fmla="*/ 33338 h 514350"/>
              <a:gd name="connsiteX26" fmla="*/ 100013 w 509588"/>
              <a:gd name="connsiteY26" fmla="*/ 16669 h 514350"/>
              <a:gd name="connsiteX27" fmla="*/ 38100 w 509588"/>
              <a:gd name="connsiteY27" fmla="*/ 52388 h 514350"/>
              <a:gd name="connsiteX28" fmla="*/ 42863 w 509588"/>
              <a:gd name="connsiteY28" fmla="*/ 109538 h 514350"/>
              <a:gd name="connsiteX29" fmla="*/ 0 w 509588"/>
              <a:gd name="connsiteY29" fmla="*/ 1809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9588" h="514350">
                <a:moveTo>
                  <a:pt x="0" y="180975"/>
                </a:moveTo>
                <a:lnTo>
                  <a:pt x="54769" y="264319"/>
                </a:lnTo>
                <a:lnTo>
                  <a:pt x="80963" y="271463"/>
                </a:lnTo>
                <a:lnTo>
                  <a:pt x="88107" y="326231"/>
                </a:lnTo>
                <a:lnTo>
                  <a:pt x="66675" y="426244"/>
                </a:lnTo>
                <a:lnTo>
                  <a:pt x="111919" y="433388"/>
                </a:lnTo>
                <a:lnTo>
                  <a:pt x="178594" y="414338"/>
                </a:lnTo>
                <a:lnTo>
                  <a:pt x="221457" y="433388"/>
                </a:lnTo>
                <a:lnTo>
                  <a:pt x="330994" y="509588"/>
                </a:lnTo>
                <a:lnTo>
                  <a:pt x="395288" y="514350"/>
                </a:lnTo>
                <a:lnTo>
                  <a:pt x="414338" y="495300"/>
                </a:lnTo>
                <a:lnTo>
                  <a:pt x="385763" y="473869"/>
                </a:lnTo>
                <a:lnTo>
                  <a:pt x="385763" y="440531"/>
                </a:lnTo>
                <a:lnTo>
                  <a:pt x="423863" y="419100"/>
                </a:lnTo>
                <a:lnTo>
                  <a:pt x="431007" y="376238"/>
                </a:lnTo>
                <a:lnTo>
                  <a:pt x="435769" y="335756"/>
                </a:lnTo>
                <a:lnTo>
                  <a:pt x="497682" y="278606"/>
                </a:lnTo>
                <a:lnTo>
                  <a:pt x="509588" y="200025"/>
                </a:lnTo>
                <a:lnTo>
                  <a:pt x="390525" y="95250"/>
                </a:lnTo>
                <a:lnTo>
                  <a:pt x="323850" y="100013"/>
                </a:lnTo>
                <a:lnTo>
                  <a:pt x="295275" y="76200"/>
                </a:lnTo>
                <a:lnTo>
                  <a:pt x="283369" y="42863"/>
                </a:lnTo>
                <a:lnTo>
                  <a:pt x="266700" y="16669"/>
                </a:lnTo>
                <a:lnTo>
                  <a:pt x="192882" y="0"/>
                </a:lnTo>
                <a:lnTo>
                  <a:pt x="195263" y="21431"/>
                </a:lnTo>
                <a:lnTo>
                  <a:pt x="159544" y="33338"/>
                </a:lnTo>
                <a:lnTo>
                  <a:pt x="100013" y="16669"/>
                </a:lnTo>
                <a:lnTo>
                  <a:pt x="38100" y="52388"/>
                </a:lnTo>
                <a:lnTo>
                  <a:pt x="42863" y="109538"/>
                </a:lnTo>
                <a:lnTo>
                  <a:pt x="0" y="18097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8661383" y="2439749"/>
            <a:ext cx="1225550" cy="1201738"/>
          </a:xfrm>
          <a:custGeom>
            <a:avLst/>
            <a:gdLst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1042987 w 1226344"/>
              <a:gd name="connsiteY55" fmla="*/ 1150144 h 1152525"/>
              <a:gd name="connsiteX56" fmla="*/ 1071562 w 1226344"/>
              <a:gd name="connsiteY56" fmla="*/ 1069182 h 1152525"/>
              <a:gd name="connsiteX57" fmla="*/ 1062037 w 1226344"/>
              <a:gd name="connsiteY57" fmla="*/ 1045369 h 1152525"/>
              <a:gd name="connsiteX58" fmla="*/ 1059656 w 1226344"/>
              <a:gd name="connsiteY58" fmla="*/ 1012032 h 1152525"/>
              <a:gd name="connsiteX59" fmla="*/ 1066800 w 1226344"/>
              <a:gd name="connsiteY59" fmla="*/ 992982 h 1152525"/>
              <a:gd name="connsiteX60" fmla="*/ 1083469 w 1226344"/>
              <a:gd name="connsiteY60" fmla="*/ 973932 h 1152525"/>
              <a:gd name="connsiteX61" fmla="*/ 1107281 w 1226344"/>
              <a:gd name="connsiteY61" fmla="*/ 964407 h 1152525"/>
              <a:gd name="connsiteX62" fmla="*/ 1133475 w 1226344"/>
              <a:gd name="connsiteY62" fmla="*/ 921544 h 1152525"/>
              <a:gd name="connsiteX63" fmla="*/ 1150144 w 1226344"/>
              <a:gd name="connsiteY63" fmla="*/ 921544 h 1152525"/>
              <a:gd name="connsiteX64" fmla="*/ 1197769 w 1226344"/>
              <a:gd name="connsiteY64" fmla="*/ 940594 h 1152525"/>
              <a:gd name="connsiteX65" fmla="*/ 1226344 w 1226344"/>
              <a:gd name="connsiteY65" fmla="*/ 904875 h 1152525"/>
              <a:gd name="connsiteX66" fmla="*/ 1195387 w 1226344"/>
              <a:gd name="connsiteY66" fmla="*/ 852488 h 1152525"/>
              <a:gd name="connsiteX67" fmla="*/ 1159669 w 1226344"/>
              <a:gd name="connsiteY67" fmla="*/ 804863 h 1152525"/>
              <a:gd name="connsiteX68" fmla="*/ 1162050 w 1226344"/>
              <a:gd name="connsiteY68" fmla="*/ 762000 h 1152525"/>
              <a:gd name="connsiteX69" fmla="*/ 1216819 w 1226344"/>
              <a:gd name="connsiteY69" fmla="*/ 702469 h 1152525"/>
              <a:gd name="connsiteX70" fmla="*/ 1219200 w 1226344"/>
              <a:gd name="connsiteY70" fmla="*/ 676275 h 1152525"/>
              <a:gd name="connsiteX71" fmla="*/ 1181100 w 1226344"/>
              <a:gd name="connsiteY71" fmla="*/ 661988 h 1152525"/>
              <a:gd name="connsiteX72" fmla="*/ 1150144 w 1226344"/>
              <a:gd name="connsiteY72" fmla="*/ 635794 h 1152525"/>
              <a:gd name="connsiteX73" fmla="*/ 1133475 w 1226344"/>
              <a:gd name="connsiteY73" fmla="*/ 602457 h 1152525"/>
              <a:gd name="connsiteX74" fmla="*/ 1083469 w 1226344"/>
              <a:gd name="connsiteY74" fmla="*/ 604838 h 1152525"/>
              <a:gd name="connsiteX75" fmla="*/ 1033462 w 1226344"/>
              <a:gd name="connsiteY75" fmla="*/ 604838 h 1152525"/>
              <a:gd name="connsiteX76" fmla="*/ 1014412 w 1226344"/>
              <a:gd name="connsiteY76" fmla="*/ 583407 h 1152525"/>
              <a:gd name="connsiteX77" fmla="*/ 950119 w 1226344"/>
              <a:gd name="connsiteY77" fmla="*/ 578644 h 1152525"/>
              <a:gd name="connsiteX78" fmla="*/ 933450 w 1226344"/>
              <a:gd name="connsiteY78" fmla="*/ 561975 h 1152525"/>
              <a:gd name="connsiteX79" fmla="*/ 933450 w 1226344"/>
              <a:gd name="connsiteY79" fmla="*/ 547688 h 1152525"/>
              <a:gd name="connsiteX80" fmla="*/ 859631 w 1226344"/>
              <a:gd name="connsiteY80" fmla="*/ 511969 h 1152525"/>
              <a:gd name="connsiteX81" fmla="*/ 850106 w 1226344"/>
              <a:gd name="connsiteY81" fmla="*/ 492919 h 1152525"/>
              <a:gd name="connsiteX82" fmla="*/ 828675 w 1226344"/>
              <a:gd name="connsiteY82" fmla="*/ 476250 h 1152525"/>
              <a:gd name="connsiteX83" fmla="*/ 795337 w 1226344"/>
              <a:gd name="connsiteY83" fmla="*/ 478632 h 1152525"/>
              <a:gd name="connsiteX84" fmla="*/ 773906 w 1226344"/>
              <a:gd name="connsiteY84" fmla="*/ 471488 h 1152525"/>
              <a:gd name="connsiteX85" fmla="*/ 728662 w 1226344"/>
              <a:gd name="connsiteY85" fmla="*/ 428625 h 1152525"/>
              <a:gd name="connsiteX86" fmla="*/ 700087 w 1226344"/>
              <a:gd name="connsiteY86" fmla="*/ 421482 h 1152525"/>
              <a:gd name="connsiteX87" fmla="*/ 666750 w 1226344"/>
              <a:gd name="connsiteY87" fmla="*/ 383382 h 1152525"/>
              <a:gd name="connsiteX88" fmla="*/ 626269 w 1226344"/>
              <a:gd name="connsiteY88" fmla="*/ 369094 h 1152525"/>
              <a:gd name="connsiteX89" fmla="*/ 585787 w 1226344"/>
              <a:gd name="connsiteY89" fmla="*/ 335757 h 1152525"/>
              <a:gd name="connsiteX90" fmla="*/ 564356 w 1226344"/>
              <a:gd name="connsiteY90" fmla="*/ 311944 h 1152525"/>
              <a:gd name="connsiteX91" fmla="*/ 550069 w 1226344"/>
              <a:gd name="connsiteY91" fmla="*/ 330994 h 1152525"/>
              <a:gd name="connsiteX92" fmla="*/ 478631 w 1226344"/>
              <a:gd name="connsiteY92" fmla="*/ 328613 h 1152525"/>
              <a:gd name="connsiteX93" fmla="*/ 330994 w 1226344"/>
              <a:gd name="connsiteY93" fmla="*/ 230982 h 1152525"/>
              <a:gd name="connsiteX94" fmla="*/ 259556 w 1226344"/>
              <a:gd name="connsiteY94" fmla="*/ 254794 h 1152525"/>
              <a:gd name="connsiteX95" fmla="*/ 221456 w 1226344"/>
              <a:gd name="connsiteY95" fmla="*/ 245269 h 1152525"/>
              <a:gd name="connsiteX96" fmla="*/ 238125 w 1226344"/>
              <a:gd name="connsiteY96" fmla="*/ 150019 h 1152525"/>
              <a:gd name="connsiteX97" fmla="*/ 228600 w 1226344"/>
              <a:gd name="connsiteY97" fmla="*/ 95250 h 1152525"/>
              <a:gd name="connsiteX98" fmla="*/ 197644 w 1226344"/>
              <a:gd name="connsiteY98" fmla="*/ 78582 h 1152525"/>
              <a:gd name="connsiteX99" fmla="*/ 145256 w 1226344"/>
              <a:gd name="connsiteY99" fmla="*/ 0 h 1152525"/>
              <a:gd name="connsiteX100" fmla="*/ 88106 w 1226344"/>
              <a:gd name="connsiteY100" fmla="*/ 30957 h 1152525"/>
              <a:gd name="connsiteX101" fmla="*/ 83344 w 1226344"/>
              <a:gd name="connsiteY101" fmla="*/ 54769 h 1152525"/>
              <a:gd name="connsiteX102" fmla="*/ 90487 w 1226344"/>
              <a:gd name="connsiteY102" fmla="*/ 100013 h 1152525"/>
              <a:gd name="connsiteX103" fmla="*/ 71437 w 1226344"/>
              <a:gd name="connsiteY103" fmla="*/ 135732 h 1152525"/>
              <a:gd name="connsiteX104" fmla="*/ 66675 w 1226344"/>
              <a:gd name="connsiteY104" fmla="*/ 145257 h 1152525"/>
              <a:gd name="connsiteX105" fmla="*/ 97631 w 1226344"/>
              <a:gd name="connsiteY105" fmla="*/ 185738 h 1152525"/>
              <a:gd name="connsiteX106" fmla="*/ 83344 w 1226344"/>
              <a:gd name="connsiteY106" fmla="*/ 223838 h 1152525"/>
              <a:gd name="connsiteX107" fmla="*/ 59531 w 1226344"/>
              <a:gd name="connsiteY107" fmla="*/ 240507 h 1152525"/>
              <a:gd name="connsiteX108" fmla="*/ 69056 w 1226344"/>
              <a:gd name="connsiteY108" fmla="*/ 309563 h 1152525"/>
              <a:gd name="connsiteX109" fmla="*/ 92869 w 1226344"/>
              <a:gd name="connsiteY109" fmla="*/ 321469 h 1152525"/>
              <a:gd name="connsiteX110" fmla="*/ 85725 w 1226344"/>
              <a:gd name="connsiteY110" fmla="*/ 369094 h 1152525"/>
              <a:gd name="connsiteX111" fmla="*/ 42862 w 1226344"/>
              <a:gd name="connsiteY111" fmla="*/ 421482 h 1152525"/>
              <a:gd name="connsiteX112" fmla="*/ 0 w 1226344"/>
              <a:gd name="connsiteY112" fmla="*/ 452438 h 1152525"/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990600 w 1226344"/>
              <a:gd name="connsiteY55" fmla="*/ 1150144 h 1152525"/>
              <a:gd name="connsiteX56" fmla="*/ 1042987 w 1226344"/>
              <a:gd name="connsiteY56" fmla="*/ 1150144 h 1152525"/>
              <a:gd name="connsiteX57" fmla="*/ 1071562 w 1226344"/>
              <a:gd name="connsiteY57" fmla="*/ 1069182 h 1152525"/>
              <a:gd name="connsiteX58" fmla="*/ 1062037 w 1226344"/>
              <a:gd name="connsiteY58" fmla="*/ 1045369 h 1152525"/>
              <a:gd name="connsiteX59" fmla="*/ 1059656 w 1226344"/>
              <a:gd name="connsiteY59" fmla="*/ 1012032 h 1152525"/>
              <a:gd name="connsiteX60" fmla="*/ 1066800 w 1226344"/>
              <a:gd name="connsiteY60" fmla="*/ 992982 h 1152525"/>
              <a:gd name="connsiteX61" fmla="*/ 1083469 w 1226344"/>
              <a:gd name="connsiteY61" fmla="*/ 973932 h 1152525"/>
              <a:gd name="connsiteX62" fmla="*/ 1107281 w 1226344"/>
              <a:gd name="connsiteY62" fmla="*/ 964407 h 1152525"/>
              <a:gd name="connsiteX63" fmla="*/ 1133475 w 1226344"/>
              <a:gd name="connsiteY63" fmla="*/ 921544 h 1152525"/>
              <a:gd name="connsiteX64" fmla="*/ 1150144 w 1226344"/>
              <a:gd name="connsiteY64" fmla="*/ 921544 h 1152525"/>
              <a:gd name="connsiteX65" fmla="*/ 1197769 w 1226344"/>
              <a:gd name="connsiteY65" fmla="*/ 940594 h 1152525"/>
              <a:gd name="connsiteX66" fmla="*/ 1226344 w 1226344"/>
              <a:gd name="connsiteY66" fmla="*/ 904875 h 1152525"/>
              <a:gd name="connsiteX67" fmla="*/ 1195387 w 1226344"/>
              <a:gd name="connsiteY67" fmla="*/ 852488 h 1152525"/>
              <a:gd name="connsiteX68" fmla="*/ 1159669 w 1226344"/>
              <a:gd name="connsiteY68" fmla="*/ 804863 h 1152525"/>
              <a:gd name="connsiteX69" fmla="*/ 1162050 w 1226344"/>
              <a:gd name="connsiteY69" fmla="*/ 762000 h 1152525"/>
              <a:gd name="connsiteX70" fmla="*/ 1216819 w 1226344"/>
              <a:gd name="connsiteY70" fmla="*/ 702469 h 1152525"/>
              <a:gd name="connsiteX71" fmla="*/ 1219200 w 1226344"/>
              <a:gd name="connsiteY71" fmla="*/ 676275 h 1152525"/>
              <a:gd name="connsiteX72" fmla="*/ 1181100 w 1226344"/>
              <a:gd name="connsiteY72" fmla="*/ 661988 h 1152525"/>
              <a:gd name="connsiteX73" fmla="*/ 1150144 w 1226344"/>
              <a:gd name="connsiteY73" fmla="*/ 635794 h 1152525"/>
              <a:gd name="connsiteX74" fmla="*/ 1133475 w 1226344"/>
              <a:gd name="connsiteY74" fmla="*/ 602457 h 1152525"/>
              <a:gd name="connsiteX75" fmla="*/ 1083469 w 1226344"/>
              <a:gd name="connsiteY75" fmla="*/ 604838 h 1152525"/>
              <a:gd name="connsiteX76" fmla="*/ 1033462 w 1226344"/>
              <a:gd name="connsiteY76" fmla="*/ 604838 h 1152525"/>
              <a:gd name="connsiteX77" fmla="*/ 1014412 w 1226344"/>
              <a:gd name="connsiteY77" fmla="*/ 583407 h 1152525"/>
              <a:gd name="connsiteX78" fmla="*/ 950119 w 1226344"/>
              <a:gd name="connsiteY78" fmla="*/ 578644 h 1152525"/>
              <a:gd name="connsiteX79" fmla="*/ 933450 w 1226344"/>
              <a:gd name="connsiteY79" fmla="*/ 561975 h 1152525"/>
              <a:gd name="connsiteX80" fmla="*/ 933450 w 1226344"/>
              <a:gd name="connsiteY80" fmla="*/ 547688 h 1152525"/>
              <a:gd name="connsiteX81" fmla="*/ 859631 w 1226344"/>
              <a:gd name="connsiteY81" fmla="*/ 511969 h 1152525"/>
              <a:gd name="connsiteX82" fmla="*/ 850106 w 1226344"/>
              <a:gd name="connsiteY82" fmla="*/ 492919 h 1152525"/>
              <a:gd name="connsiteX83" fmla="*/ 828675 w 1226344"/>
              <a:gd name="connsiteY83" fmla="*/ 476250 h 1152525"/>
              <a:gd name="connsiteX84" fmla="*/ 795337 w 1226344"/>
              <a:gd name="connsiteY84" fmla="*/ 478632 h 1152525"/>
              <a:gd name="connsiteX85" fmla="*/ 773906 w 1226344"/>
              <a:gd name="connsiteY85" fmla="*/ 471488 h 1152525"/>
              <a:gd name="connsiteX86" fmla="*/ 728662 w 1226344"/>
              <a:gd name="connsiteY86" fmla="*/ 428625 h 1152525"/>
              <a:gd name="connsiteX87" fmla="*/ 700087 w 1226344"/>
              <a:gd name="connsiteY87" fmla="*/ 421482 h 1152525"/>
              <a:gd name="connsiteX88" fmla="*/ 666750 w 1226344"/>
              <a:gd name="connsiteY88" fmla="*/ 383382 h 1152525"/>
              <a:gd name="connsiteX89" fmla="*/ 626269 w 1226344"/>
              <a:gd name="connsiteY89" fmla="*/ 369094 h 1152525"/>
              <a:gd name="connsiteX90" fmla="*/ 585787 w 1226344"/>
              <a:gd name="connsiteY90" fmla="*/ 335757 h 1152525"/>
              <a:gd name="connsiteX91" fmla="*/ 564356 w 1226344"/>
              <a:gd name="connsiteY91" fmla="*/ 311944 h 1152525"/>
              <a:gd name="connsiteX92" fmla="*/ 550069 w 1226344"/>
              <a:gd name="connsiteY92" fmla="*/ 330994 h 1152525"/>
              <a:gd name="connsiteX93" fmla="*/ 478631 w 1226344"/>
              <a:gd name="connsiteY93" fmla="*/ 328613 h 1152525"/>
              <a:gd name="connsiteX94" fmla="*/ 330994 w 1226344"/>
              <a:gd name="connsiteY94" fmla="*/ 230982 h 1152525"/>
              <a:gd name="connsiteX95" fmla="*/ 259556 w 1226344"/>
              <a:gd name="connsiteY95" fmla="*/ 254794 h 1152525"/>
              <a:gd name="connsiteX96" fmla="*/ 221456 w 1226344"/>
              <a:gd name="connsiteY96" fmla="*/ 245269 h 1152525"/>
              <a:gd name="connsiteX97" fmla="*/ 238125 w 1226344"/>
              <a:gd name="connsiteY97" fmla="*/ 150019 h 1152525"/>
              <a:gd name="connsiteX98" fmla="*/ 228600 w 1226344"/>
              <a:gd name="connsiteY98" fmla="*/ 95250 h 1152525"/>
              <a:gd name="connsiteX99" fmla="*/ 197644 w 1226344"/>
              <a:gd name="connsiteY99" fmla="*/ 78582 h 1152525"/>
              <a:gd name="connsiteX100" fmla="*/ 145256 w 1226344"/>
              <a:gd name="connsiteY100" fmla="*/ 0 h 1152525"/>
              <a:gd name="connsiteX101" fmla="*/ 88106 w 1226344"/>
              <a:gd name="connsiteY101" fmla="*/ 30957 h 1152525"/>
              <a:gd name="connsiteX102" fmla="*/ 83344 w 1226344"/>
              <a:gd name="connsiteY102" fmla="*/ 54769 h 1152525"/>
              <a:gd name="connsiteX103" fmla="*/ 90487 w 1226344"/>
              <a:gd name="connsiteY103" fmla="*/ 100013 h 1152525"/>
              <a:gd name="connsiteX104" fmla="*/ 71437 w 1226344"/>
              <a:gd name="connsiteY104" fmla="*/ 135732 h 1152525"/>
              <a:gd name="connsiteX105" fmla="*/ 66675 w 1226344"/>
              <a:gd name="connsiteY105" fmla="*/ 145257 h 1152525"/>
              <a:gd name="connsiteX106" fmla="*/ 97631 w 1226344"/>
              <a:gd name="connsiteY106" fmla="*/ 185738 h 1152525"/>
              <a:gd name="connsiteX107" fmla="*/ 83344 w 1226344"/>
              <a:gd name="connsiteY107" fmla="*/ 223838 h 1152525"/>
              <a:gd name="connsiteX108" fmla="*/ 59531 w 1226344"/>
              <a:gd name="connsiteY108" fmla="*/ 240507 h 1152525"/>
              <a:gd name="connsiteX109" fmla="*/ 69056 w 1226344"/>
              <a:gd name="connsiteY109" fmla="*/ 309563 h 1152525"/>
              <a:gd name="connsiteX110" fmla="*/ 92869 w 1226344"/>
              <a:gd name="connsiteY110" fmla="*/ 321469 h 1152525"/>
              <a:gd name="connsiteX111" fmla="*/ 85725 w 1226344"/>
              <a:gd name="connsiteY111" fmla="*/ 369094 h 1152525"/>
              <a:gd name="connsiteX112" fmla="*/ 42862 w 1226344"/>
              <a:gd name="connsiteY112" fmla="*/ 421482 h 1152525"/>
              <a:gd name="connsiteX113" fmla="*/ 0 w 1226344"/>
              <a:gd name="connsiteY113" fmla="*/ 452438 h 1152525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42987 w 1226344"/>
              <a:gd name="connsiteY56" fmla="*/ 1150144 h 1200150"/>
              <a:gd name="connsiteX57" fmla="*/ 1071562 w 1226344"/>
              <a:gd name="connsiteY57" fmla="*/ 1069182 h 1200150"/>
              <a:gd name="connsiteX58" fmla="*/ 1062037 w 1226344"/>
              <a:gd name="connsiteY58" fmla="*/ 1045369 h 1200150"/>
              <a:gd name="connsiteX59" fmla="*/ 1059656 w 1226344"/>
              <a:gd name="connsiteY59" fmla="*/ 1012032 h 1200150"/>
              <a:gd name="connsiteX60" fmla="*/ 1066800 w 1226344"/>
              <a:gd name="connsiteY60" fmla="*/ 992982 h 1200150"/>
              <a:gd name="connsiteX61" fmla="*/ 1083469 w 1226344"/>
              <a:gd name="connsiteY61" fmla="*/ 973932 h 1200150"/>
              <a:gd name="connsiteX62" fmla="*/ 1107281 w 1226344"/>
              <a:gd name="connsiteY62" fmla="*/ 964407 h 1200150"/>
              <a:gd name="connsiteX63" fmla="*/ 1133475 w 1226344"/>
              <a:gd name="connsiteY63" fmla="*/ 921544 h 1200150"/>
              <a:gd name="connsiteX64" fmla="*/ 1150144 w 1226344"/>
              <a:gd name="connsiteY64" fmla="*/ 921544 h 1200150"/>
              <a:gd name="connsiteX65" fmla="*/ 1197769 w 1226344"/>
              <a:gd name="connsiteY65" fmla="*/ 940594 h 1200150"/>
              <a:gd name="connsiteX66" fmla="*/ 1226344 w 1226344"/>
              <a:gd name="connsiteY66" fmla="*/ 904875 h 1200150"/>
              <a:gd name="connsiteX67" fmla="*/ 1195387 w 1226344"/>
              <a:gd name="connsiteY67" fmla="*/ 852488 h 1200150"/>
              <a:gd name="connsiteX68" fmla="*/ 1159669 w 1226344"/>
              <a:gd name="connsiteY68" fmla="*/ 804863 h 1200150"/>
              <a:gd name="connsiteX69" fmla="*/ 1162050 w 1226344"/>
              <a:gd name="connsiteY69" fmla="*/ 762000 h 1200150"/>
              <a:gd name="connsiteX70" fmla="*/ 1216819 w 1226344"/>
              <a:gd name="connsiteY70" fmla="*/ 702469 h 1200150"/>
              <a:gd name="connsiteX71" fmla="*/ 1219200 w 1226344"/>
              <a:gd name="connsiteY71" fmla="*/ 676275 h 1200150"/>
              <a:gd name="connsiteX72" fmla="*/ 1181100 w 1226344"/>
              <a:gd name="connsiteY72" fmla="*/ 661988 h 1200150"/>
              <a:gd name="connsiteX73" fmla="*/ 1150144 w 1226344"/>
              <a:gd name="connsiteY73" fmla="*/ 635794 h 1200150"/>
              <a:gd name="connsiteX74" fmla="*/ 1133475 w 1226344"/>
              <a:gd name="connsiteY74" fmla="*/ 602457 h 1200150"/>
              <a:gd name="connsiteX75" fmla="*/ 1083469 w 1226344"/>
              <a:gd name="connsiteY75" fmla="*/ 604838 h 1200150"/>
              <a:gd name="connsiteX76" fmla="*/ 1033462 w 1226344"/>
              <a:gd name="connsiteY76" fmla="*/ 604838 h 1200150"/>
              <a:gd name="connsiteX77" fmla="*/ 1014412 w 1226344"/>
              <a:gd name="connsiteY77" fmla="*/ 583407 h 1200150"/>
              <a:gd name="connsiteX78" fmla="*/ 950119 w 1226344"/>
              <a:gd name="connsiteY78" fmla="*/ 578644 h 1200150"/>
              <a:gd name="connsiteX79" fmla="*/ 933450 w 1226344"/>
              <a:gd name="connsiteY79" fmla="*/ 561975 h 1200150"/>
              <a:gd name="connsiteX80" fmla="*/ 933450 w 1226344"/>
              <a:gd name="connsiteY80" fmla="*/ 547688 h 1200150"/>
              <a:gd name="connsiteX81" fmla="*/ 859631 w 1226344"/>
              <a:gd name="connsiteY81" fmla="*/ 511969 h 1200150"/>
              <a:gd name="connsiteX82" fmla="*/ 850106 w 1226344"/>
              <a:gd name="connsiteY82" fmla="*/ 492919 h 1200150"/>
              <a:gd name="connsiteX83" fmla="*/ 828675 w 1226344"/>
              <a:gd name="connsiteY83" fmla="*/ 476250 h 1200150"/>
              <a:gd name="connsiteX84" fmla="*/ 795337 w 1226344"/>
              <a:gd name="connsiteY84" fmla="*/ 478632 h 1200150"/>
              <a:gd name="connsiteX85" fmla="*/ 773906 w 1226344"/>
              <a:gd name="connsiteY85" fmla="*/ 471488 h 1200150"/>
              <a:gd name="connsiteX86" fmla="*/ 728662 w 1226344"/>
              <a:gd name="connsiteY86" fmla="*/ 428625 h 1200150"/>
              <a:gd name="connsiteX87" fmla="*/ 700087 w 1226344"/>
              <a:gd name="connsiteY87" fmla="*/ 421482 h 1200150"/>
              <a:gd name="connsiteX88" fmla="*/ 666750 w 1226344"/>
              <a:gd name="connsiteY88" fmla="*/ 383382 h 1200150"/>
              <a:gd name="connsiteX89" fmla="*/ 626269 w 1226344"/>
              <a:gd name="connsiteY89" fmla="*/ 369094 h 1200150"/>
              <a:gd name="connsiteX90" fmla="*/ 585787 w 1226344"/>
              <a:gd name="connsiteY90" fmla="*/ 335757 h 1200150"/>
              <a:gd name="connsiteX91" fmla="*/ 564356 w 1226344"/>
              <a:gd name="connsiteY91" fmla="*/ 311944 h 1200150"/>
              <a:gd name="connsiteX92" fmla="*/ 550069 w 1226344"/>
              <a:gd name="connsiteY92" fmla="*/ 330994 h 1200150"/>
              <a:gd name="connsiteX93" fmla="*/ 478631 w 1226344"/>
              <a:gd name="connsiteY93" fmla="*/ 328613 h 1200150"/>
              <a:gd name="connsiteX94" fmla="*/ 330994 w 1226344"/>
              <a:gd name="connsiteY94" fmla="*/ 230982 h 1200150"/>
              <a:gd name="connsiteX95" fmla="*/ 259556 w 1226344"/>
              <a:gd name="connsiteY95" fmla="*/ 254794 h 1200150"/>
              <a:gd name="connsiteX96" fmla="*/ 221456 w 1226344"/>
              <a:gd name="connsiteY96" fmla="*/ 245269 h 1200150"/>
              <a:gd name="connsiteX97" fmla="*/ 238125 w 1226344"/>
              <a:gd name="connsiteY97" fmla="*/ 150019 h 1200150"/>
              <a:gd name="connsiteX98" fmla="*/ 228600 w 1226344"/>
              <a:gd name="connsiteY98" fmla="*/ 95250 h 1200150"/>
              <a:gd name="connsiteX99" fmla="*/ 197644 w 1226344"/>
              <a:gd name="connsiteY99" fmla="*/ 78582 h 1200150"/>
              <a:gd name="connsiteX100" fmla="*/ 145256 w 1226344"/>
              <a:gd name="connsiteY100" fmla="*/ 0 h 1200150"/>
              <a:gd name="connsiteX101" fmla="*/ 88106 w 1226344"/>
              <a:gd name="connsiteY101" fmla="*/ 30957 h 1200150"/>
              <a:gd name="connsiteX102" fmla="*/ 83344 w 1226344"/>
              <a:gd name="connsiteY102" fmla="*/ 54769 h 1200150"/>
              <a:gd name="connsiteX103" fmla="*/ 90487 w 1226344"/>
              <a:gd name="connsiteY103" fmla="*/ 100013 h 1200150"/>
              <a:gd name="connsiteX104" fmla="*/ 71437 w 1226344"/>
              <a:gd name="connsiteY104" fmla="*/ 135732 h 1200150"/>
              <a:gd name="connsiteX105" fmla="*/ 66675 w 1226344"/>
              <a:gd name="connsiteY105" fmla="*/ 145257 h 1200150"/>
              <a:gd name="connsiteX106" fmla="*/ 97631 w 1226344"/>
              <a:gd name="connsiteY106" fmla="*/ 185738 h 1200150"/>
              <a:gd name="connsiteX107" fmla="*/ 83344 w 1226344"/>
              <a:gd name="connsiteY107" fmla="*/ 223838 h 1200150"/>
              <a:gd name="connsiteX108" fmla="*/ 59531 w 1226344"/>
              <a:gd name="connsiteY108" fmla="*/ 240507 h 1200150"/>
              <a:gd name="connsiteX109" fmla="*/ 69056 w 1226344"/>
              <a:gd name="connsiteY109" fmla="*/ 309563 h 1200150"/>
              <a:gd name="connsiteX110" fmla="*/ 92869 w 1226344"/>
              <a:gd name="connsiteY110" fmla="*/ 321469 h 1200150"/>
              <a:gd name="connsiteX111" fmla="*/ 85725 w 1226344"/>
              <a:gd name="connsiteY111" fmla="*/ 369094 h 1200150"/>
              <a:gd name="connsiteX112" fmla="*/ 42862 w 1226344"/>
              <a:gd name="connsiteY112" fmla="*/ 421482 h 1200150"/>
              <a:gd name="connsiteX113" fmla="*/ 0 w 1226344"/>
              <a:gd name="connsiteY113" fmla="*/ 452438 h 1200150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02506 w 1226344"/>
              <a:gd name="connsiteY56" fmla="*/ 1173956 h 1200150"/>
              <a:gd name="connsiteX57" fmla="*/ 1042987 w 1226344"/>
              <a:gd name="connsiteY57" fmla="*/ 1150144 h 1200150"/>
              <a:gd name="connsiteX58" fmla="*/ 1071562 w 1226344"/>
              <a:gd name="connsiteY58" fmla="*/ 1069182 h 1200150"/>
              <a:gd name="connsiteX59" fmla="*/ 1062037 w 1226344"/>
              <a:gd name="connsiteY59" fmla="*/ 1045369 h 1200150"/>
              <a:gd name="connsiteX60" fmla="*/ 1059656 w 1226344"/>
              <a:gd name="connsiteY60" fmla="*/ 1012032 h 1200150"/>
              <a:gd name="connsiteX61" fmla="*/ 1066800 w 1226344"/>
              <a:gd name="connsiteY61" fmla="*/ 992982 h 1200150"/>
              <a:gd name="connsiteX62" fmla="*/ 1083469 w 1226344"/>
              <a:gd name="connsiteY62" fmla="*/ 973932 h 1200150"/>
              <a:gd name="connsiteX63" fmla="*/ 1107281 w 1226344"/>
              <a:gd name="connsiteY63" fmla="*/ 964407 h 1200150"/>
              <a:gd name="connsiteX64" fmla="*/ 1133475 w 1226344"/>
              <a:gd name="connsiteY64" fmla="*/ 921544 h 1200150"/>
              <a:gd name="connsiteX65" fmla="*/ 1150144 w 1226344"/>
              <a:gd name="connsiteY65" fmla="*/ 921544 h 1200150"/>
              <a:gd name="connsiteX66" fmla="*/ 1197769 w 1226344"/>
              <a:gd name="connsiteY66" fmla="*/ 940594 h 1200150"/>
              <a:gd name="connsiteX67" fmla="*/ 1226344 w 1226344"/>
              <a:gd name="connsiteY67" fmla="*/ 904875 h 1200150"/>
              <a:gd name="connsiteX68" fmla="*/ 1195387 w 1226344"/>
              <a:gd name="connsiteY68" fmla="*/ 852488 h 1200150"/>
              <a:gd name="connsiteX69" fmla="*/ 1159669 w 1226344"/>
              <a:gd name="connsiteY69" fmla="*/ 804863 h 1200150"/>
              <a:gd name="connsiteX70" fmla="*/ 1162050 w 1226344"/>
              <a:gd name="connsiteY70" fmla="*/ 762000 h 1200150"/>
              <a:gd name="connsiteX71" fmla="*/ 1216819 w 1226344"/>
              <a:gd name="connsiteY71" fmla="*/ 702469 h 1200150"/>
              <a:gd name="connsiteX72" fmla="*/ 1219200 w 1226344"/>
              <a:gd name="connsiteY72" fmla="*/ 676275 h 1200150"/>
              <a:gd name="connsiteX73" fmla="*/ 1181100 w 1226344"/>
              <a:gd name="connsiteY73" fmla="*/ 661988 h 1200150"/>
              <a:gd name="connsiteX74" fmla="*/ 1150144 w 1226344"/>
              <a:gd name="connsiteY74" fmla="*/ 635794 h 1200150"/>
              <a:gd name="connsiteX75" fmla="*/ 1133475 w 1226344"/>
              <a:gd name="connsiteY75" fmla="*/ 602457 h 1200150"/>
              <a:gd name="connsiteX76" fmla="*/ 1083469 w 1226344"/>
              <a:gd name="connsiteY76" fmla="*/ 604838 h 1200150"/>
              <a:gd name="connsiteX77" fmla="*/ 1033462 w 1226344"/>
              <a:gd name="connsiteY77" fmla="*/ 604838 h 1200150"/>
              <a:gd name="connsiteX78" fmla="*/ 1014412 w 1226344"/>
              <a:gd name="connsiteY78" fmla="*/ 583407 h 1200150"/>
              <a:gd name="connsiteX79" fmla="*/ 950119 w 1226344"/>
              <a:gd name="connsiteY79" fmla="*/ 578644 h 1200150"/>
              <a:gd name="connsiteX80" fmla="*/ 933450 w 1226344"/>
              <a:gd name="connsiteY80" fmla="*/ 561975 h 1200150"/>
              <a:gd name="connsiteX81" fmla="*/ 933450 w 1226344"/>
              <a:gd name="connsiteY81" fmla="*/ 547688 h 1200150"/>
              <a:gd name="connsiteX82" fmla="*/ 859631 w 1226344"/>
              <a:gd name="connsiteY82" fmla="*/ 511969 h 1200150"/>
              <a:gd name="connsiteX83" fmla="*/ 850106 w 1226344"/>
              <a:gd name="connsiteY83" fmla="*/ 492919 h 1200150"/>
              <a:gd name="connsiteX84" fmla="*/ 828675 w 1226344"/>
              <a:gd name="connsiteY84" fmla="*/ 476250 h 1200150"/>
              <a:gd name="connsiteX85" fmla="*/ 795337 w 1226344"/>
              <a:gd name="connsiteY85" fmla="*/ 478632 h 1200150"/>
              <a:gd name="connsiteX86" fmla="*/ 773906 w 1226344"/>
              <a:gd name="connsiteY86" fmla="*/ 471488 h 1200150"/>
              <a:gd name="connsiteX87" fmla="*/ 728662 w 1226344"/>
              <a:gd name="connsiteY87" fmla="*/ 428625 h 1200150"/>
              <a:gd name="connsiteX88" fmla="*/ 700087 w 1226344"/>
              <a:gd name="connsiteY88" fmla="*/ 421482 h 1200150"/>
              <a:gd name="connsiteX89" fmla="*/ 666750 w 1226344"/>
              <a:gd name="connsiteY89" fmla="*/ 383382 h 1200150"/>
              <a:gd name="connsiteX90" fmla="*/ 626269 w 1226344"/>
              <a:gd name="connsiteY90" fmla="*/ 369094 h 1200150"/>
              <a:gd name="connsiteX91" fmla="*/ 585787 w 1226344"/>
              <a:gd name="connsiteY91" fmla="*/ 335757 h 1200150"/>
              <a:gd name="connsiteX92" fmla="*/ 564356 w 1226344"/>
              <a:gd name="connsiteY92" fmla="*/ 311944 h 1200150"/>
              <a:gd name="connsiteX93" fmla="*/ 550069 w 1226344"/>
              <a:gd name="connsiteY93" fmla="*/ 330994 h 1200150"/>
              <a:gd name="connsiteX94" fmla="*/ 478631 w 1226344"/>
              <a:gd name="connsiteY94" fmla="*/ 328613 h 1200150"/>
              <a:gd name="connsiteX95" fmla="*/ 330994 w 1226344"/>
              <a:gd name="connsiteY95" fmla="*/ 230982 h 1200150"/>
              <a:gd name="connsiteX96" fmla="*/ 259556 w 1226344"/>
              <a:gd name="connsiteY96" fmla="*/ 254794 h 1200150"/>
              <a:gd name="connsiteX97" fmla="*/ 221456 w 1226344"/>
              <a:gd name="connsiteY97" fmla="*/ 245269 h 1200150"/>
              <a:gd name="connsiteX98" fmla="*/ 238125 w 1226344"/>
              <a:gd name="connsiteY98" fmla="*/ 150019 h 1200150"/>
              <a:gd name="connsiteX99" fmla="*/ 228600 w 1226344"/>
              <a:gd name="connsiteY99" fmla="*/ 95250 h 1200150"/>
              <a:gd name="connsiteX100" fmla="*/ 197644 w 1226344"/>
              <a:gd name="connsiteY100" fmla="*/ 78582 h 1200150"/>
              <a:gd name="connsiteX101" fmla="*/ 145256 w 1226344"/>
              <a:gd name="connsiteY101" fmla="*/ 0 h 1200150"/>
              <a:gd name="connsiteX102" fmla="*/ 88106 w 1226344"/>
              <a:gd name="connsiteY102" fmla="*/ 30957 h 1200150"/>
              <a:gd name="connsiteX103" fmla="*/ 83344 w 1226344"/>
              <a:gd name="connsiteY103" fmla="*/ 54769 h 1200150"/>
              <a:gd name="connsiteX104" fmla="*/ 90487 w 1226344"/>
              <a:gd name="connsiteY104" fmla="*/ 100013 h 1200150"/>
              <a:gd name="connsiteX105" fmla="*/ 71437 w 1226344"/>
              <a:gd name="connsiteY105" fmla="*/ 135732 h 1200150"/>
              <a:gd name="connsiteX106" fmla="*/ 66675 w 1226344"/>
              <a:gd name="connsiteY106" fmla="*/ 145257 h 1200150"/>
              <a:gd name="connsiteX107" fmla="*/ 97631 w 1226344"/>
              <a:gd name="connsiteY107" fmla="*/ 185738 h 1200150"/>
              <a:gd name="connsiteX108" fmla="*/ 83344 w 1226344"/>
              <a:gd name="connsiteY108" fmla="*/ 223838 h 1200150"/>
              <a:gd name="connsiteX109" fmla="*/ 59531 w 1226344"/>
              <a:gd name="connsiteY109" fmla="*/ 240507 h 1200150"/>
              <a:gd name="connsiteX110" fmla="*/ 69056 w 1226344"/>
              <a:gd name="connsiteY110" fmla="*/ 309563 h 1200150"/>
              <a:gd name="connsiteX111" fmla="*/ 92869 w 1226344"/>
              <a:gd name="connsiteY111" fmla="*/ 321469 h 1200150"/>
              <a:gd name="connsiteX112" fmla="*/ 85725 w 1226344"/>
              <a:gd name="connsiteY112" fmla="*/ 369094 h 1200150"/>
              <a:gd name="connsiteX113" fmla="*/ 42862 w 1226344"/>
              <a:gd name="connsiteY113" fmla="*/ 421482 h 1200150"/>
              <a:gd name="connsiteX114" fmla="*/ 0 w 1226344"/>
              <a:gd name="connsiteY114" fmla="*/ 452438 h 1200150"/>
              <a:gd name="connsiteX0" fmla="*/ 0 w 1226344"/>
              <a:gd name="connsiteY0" fmla="*/ 452438 h 1202531"/>
              <a:gd name="connsiteX1" fmla="*/ 28575 w 1226344"/>
              <a:gd name="connsiteY1" fmla="*/ 526257 h 1202531"/>
              <a:gd name="connsiteX2" fmla="*/ 73819 w 1226344"/>
              <a:gd name="connsiteY2" fmla="*/ 564357 h 1202531"/>
              <a:gd name="connsiteX3" fmla="*/ 109537 w 1226344"/>
              <a:gd name="connsiteY3" fmla="*/ 657225 h 1202531"/>
              <a:gd name="connsiteX4" fmla="*/ 128587 w 1226344"/>
              <a:gd name="connsiteY4" fmla="*/ 685800 h 1202531"/>
              <a:gd name="connsiteX5" fmla="*/ 142875 w 1226344"/>
              <a:gd name="connsiteY5" fmla="*/ 666750 h 1202531"/>
              <a:gd name="connsiteX6" fmla="*/ 142875 w 1226344"/>
              <a:gd name="connsiteY6" fmla="*/ 633413 h 1202531"/>
              <a:gd name="connsiteX7" fmla="*/ 180975 w 1226344"/>
              <a:gd name="connsiteY7" fmla="*/ 666750 h 1202531"/>
              <a:gd name="connsiteX8" fmla="*/ 240506 w 1226344"/>
              <a:gd name="connsiteY8" fmla="*/ 673894 h 1202531"/>
              <a:gd name="connsiteX9" fmla="*/ 271462 w 1226344"/>
              <a:gd name="connsiteY9" fmla="*/ 702469 h 1202531"/>
              <a:gd name="connsiteX10" fmla="*/ 326231 w 1226344"/>
              <a:gd name="connsiteY10" fmla="*/ 721519 h 1202531"/>
              <a:gd name="connsiteX11" fmla="*/ 338137 w 1226344"/>
              <a:gd name="connsiteY11" fmla="*/ 762000 h 1202531"/>
              <a:gd name="connsiteX12" fmla="*/ 321469 w 1226344"/>
              <a:gd name="connsiteY12" fmla="*/ 781050 h 1202531"/>
              <a:gd name="connsiteX13" fmla="*/ 311944 w 1226344"/>
              <a:gd name="connsiteY13" fmla="*/ 807244 h 1202531"/>
              <a:gd name="connsiteX14" fmla="*/ 266700 w 1226344"/>
              <a:gd name="connsiteY14" fmla="*/ 826294 h 1202531"/>
              <a:gd name="connsiteX15" fmla="*/ 219075 w 1226344"/>
              <a:gd name="connsiteY15" fmla="*/ 900113 h 1202531"/>
              <a:gd name="connsiteX16" fmla="*/ 204787 w 1226344"/>
              <a:gd name="connsiteY16" fmla="*/ 909638 h 1202531"/>
              <a:gd name="connsiteX17" fmla="*/ 192881 w 1226344"/>
              <a:gd name="connsiteY17" fmla="*/ 973932 h 1202531"/>
              <a:gd name="connsiteX18" fmla="*/ 152400 w 1226344"/>
              <a:gd name="connsiteY18" fmla="*/ 1042988 h 1202531"/>
              <a:gd name="connsiteX19" fmla="*/ 157162 w 1226344"/>
              <a:gd name="connsiteY19" fmla="*/ 1071563 h 1202531"/>
              <a:gd name="connsiteX20" fmla="*/ 204787 w 1226344"/>
              <a:gd name="connsiteY20" fmla="*/ 1083469 h 1202531"/>
              <a:gd name="connsiteX21" fmla="*/ 233362 w 1226344"/>
              <a:gd name="connsiteY21" fmla="*/ 1133475 h 1202531"/>
              <a:gd name="connsiteX22" fmla="*/ 247650 w 1226344"/>
              <a:gd name="connsiteY22" fmla="*/ 1133475 h 1202531"/>
              <a:gd name="connsiteX23" fmla="*/ 266700 w 1226344"/>
              <a:gd name="connsiteY23" fmla="*/ 1102519 h 1202531"/>
              <a:gd name="connsiteX24" fmla="*/ 257175 w 1226344"/>
              <a:gd name="connsiteY24" fmla="*/ 1081088 h 1202531"/>
              <a:gd name="connsiteX25" fmla="*/ 230981 w 1226344"/>
              <a:gd name="connsiteY25" fmla="*/ 1076325 h 1202531"/>
              <a:gd name="connsiteX26" fmla="*/ 230981 w 1226344"/>
              <a:gd name="connsiteY26" fmla="*/ 1052513 h 1202531"/>
              <a:gd name="connsiteX27" fmla="*/ 228600 w 1226344"/>
              <a:gd name="connsiteY27" fmla="*/ 1009650 h 1202531"/>
              <a:gd name="connsiteX28" fmla="*/ 216694 w 1226344"/>
              <a:gd name="connsiteY28" fmla="*/ 976313 h 1202531"/>
              <a:gd name="connsiteX29" fmla="*/ 223837 w 1226344"/>
              <a:gd name="connsiteY29" fmla="*/ 940594 h 1202531"/>
              <a:gd name="connsiteX30" fmla="*/ 266700 w 1226344"/>
              <a:gd name="connsiteY30" fmla="*/ 900113 h 1202531"/>
              <a:gd name="connsiteX31" fmla="*/ 278606 w 1226344"/>
              <a:gd name="connsiteY31" fmla="*/ 897732 h 1202531"/>
              <a:gd name="connsiteX32" fmla="*/ 290512 w 1226344"/>
              <a:gd name="connsiteY32" fmla="*/ 938213 h 1202531"/>
              <a:gd name="connsiteX33" fmla="*/ 302419 w 1226344"/>
              <a:gd name="connsiteY33" fmla="*/ 938213 h 1202531"/>
              <a:gd name="connsiteX34" fmla="*/ 321469 w 1226344"/>
              <a:gd name="connsiteY34" fmla="*/ 962025 h 1202531"/>
              <a:gd name="connsiteX35" fmla="*/ 338137 w 1226344"/>
              <a:gd name="connsiteY35" fmla="*/ 957263 h 1202531"/>
              <a:gd name="connsiteX36" fmla="*/ 359569 w 1226344"/>
              <a:gd name="connsiteY36" fmla="*/ 942975 h 1202531"/>
              <a:gd name="connsiteX37" fmla="*/ 483394 w 1226344"/>
              <a:gd name="connsiteY37" fmla="*/ 954882 h 1202531"/>
              <a:gd name="connsiteX38" fmla="*/ 516731 w 1226344"/>
              <a:gd name="connsiteY38" fmla="*/ 947738 h 1202531"/>
              <a:gd name="connsiteX39" fmla="*/ 545306 w 1226344"/>
              <a:gd name="connsiteY39" fmla="*/ 964407 h 1202531"/>
              <a:gd name="connsiteX40" fmla="*/ 561975 w 1226344"/>
              <a:gd name="connsiteY40" fmla="*/ 978694 h 1202531"/>
              <a:gd name="connsiteX41" fmla="*/ 604837 w 1226344"/>
              <a:gd name="connsiteY41" fmla="*/ 981075 h 1202531"/>
              <a:gd name="connsiteX42" fmla="*/ 640556 w 1226344"/>
              <a:gd name="connsiteY42" fmla="*/ 1021557 h 1202531"/>
              <a:gd name="connsiteX43" fmla="*/ 659606 w 1226344"/>
              <a:gd name="connsiteY43" fmla="*/ 1019175 h 1202531"/>
              <a:gd name="connsiteX44" fmla="*/ 702469 w 1226344"/>
              <a:gd name="connsiteY44" fmla="*/ 976313 h 1202531"/>
              <a:gd name="connsiteX45" fmla="*/ 735806 w 1226344"/>
              <a:gd name="connsiteY45" fmla="*/ 1000125 h 1202531"/>
              <a:gd name="connsiteX46" fmla="*/ 752475 w 1226344"/>
              <a:gd name="connsiteY46" fmla="*/ 1023938 h 1202531"/>
              <a:gd name="connsiteX47" fmla="*/ 785812 w 1226344"/>
              <a:gd name="connsiteY47" fmla="*/ 1021557 h 1202531"/>
              <a:gd name="connsiteX48" fmla="*/ 819150 w 1226344"/>
              <a:gd name="connsiteY48" fmla="*/ 1042988 h 1202531"/>
              <a:gd name="connsiteX49" fmla="*/ 823912 w 1226344"/>
              <a:gd name="connsiteY49" fmla="*/ 1064419 h 1202531"/>
              <a:gd name="connsiteX50" fmla="*/ 842962 w 1226344"/>
              <a:gd name="connsiteY50" fmla="*/ 1066800 h 1202531"/>
              <a:gd name="connsiteX51" fmla="*/ 904875 w 1226344"/>
              <a:gd name="connsiteY51" fmla="*/ 1073944 h 1202531"/>
              <a:gd name="connsiteX52" fmla="*/ 933450 w 1226344"/>
              <a:gd name="connsiteY52" fmla="*/ 1112044 h 1202531"/>
              <a:gd name="connsiteX53" fmla="*/ 938212 w 1226344"/>
              <a:gd name="connsiteY53" fmla="*/ 1140619 h 1202531"/>
              <a:gd name="connsiteX54" fmla="*/ 940594 w 1226344"/>
              <a:gd name="connsiteY54" fmla="*/ 1152525 h 1202531"/>
              <a:gd name="connsiteX55" fmla="*/ 954882 w 1226344"/>
              <a:gd name="connsiteY55" fmla="*/ 1200150 h 1202531"/>
              <a:gd name="connsiteX56" fmla="*/ 990599 w 1226344"/>
              <a:gd name="connsiteY56" fmla="*/ 1202531 h 1202531"/>
              <a:gd name="connsiteX57" fmla="*/ 1042987 w 1226344"/>
              <a:gd name="connsiteY57" fmla="*/ 1150144 h 1202531"/>
              <a:gd name="connsiteX58" fmla="*/ 1071562 w 1226344"/>
              <a:gd name="connsiteY58" fmla="*/ 1069182 h 1202531"/>
              <a:gd name="connsiteX59" fmla="*/ 1062037 w 1226344"/>
              <a:gd name="connsiteY59" fmla="*/ 1045369 h 1202531"/>
              <a:gd name="connsiteX60" fmla="*/ 1059656 w 1226344"/>
              <a:gd name="connsiteY60" fmla="*/ 1012032 h 1202531"/>
              <a:gd name="connsiteX61" fmla="*/ 1066800 w 1226344"/>
              <a:gd name="connsiteY61" fmla="*/ 992982 h 1202531"/>
              <a:gd name="connsiteX62" fmla="*/ 1083469 w 1226344"/>
              <a:gd name="connsiteY62" fmla="*/ 973932 h 1202531"/>
              <a:gd name="connsiteX63" fmla="*/ 1107281 w 1226344"/>
              <a:gd name="connsiteY63" fmla="*/ 964407 h 1202531"/>
              <a:gd name="connsiteX64" fmla="*/ 1133475 w 1226344"/>
              <a:gd name="connsiteY64" fmla="*/ 921544 h 1202531"/>
              <a:gd name="connsiteX65" fmla="*/ 1150144 w 1226344"/>
              <a:gd name="connsiteY65" fmla="*/ 921544 h 1202531"/>
              <a:gd name="connsiteX66" fmla="*/ 1197769 w 1226344"/>
              <a:gd name="connsiteY66" fmla="*/ 940594 h 1202531"/>
              <a:gd name="connsiteX67" fmla="*/ 1226344 w 1226344"/>
              <a:gd name="connsiteY67" fmla="*/ 904875 h 1202531"/>
              <a:gd name="connsiteX68" fmla="*/ 1195387 w 1226344"/>
              <a:gd name="connsiteY68" fmla="*/ 852488 h 1202531"/>
              <a:gd name="connsiteX69" fmla="*/ 1159669 w 1226344"/>
              <a:gd name="connsiteY69" fmla="*/ 804863 h 1202531"/>
              <a:gd name="connsiteX70" fmla="*/ 1162050 w 1226344"/>
              <a:gd name="connsiteY70" fmla="*/ 762000 h 1202531"/>
              <a:gd name="connsiteX71" fmla="*/ 1216819 w 1226344"/>
              <a:gd name="connsiteY71" fmla="*/ 702469 h 1202531"/>
              <a:gd name="connsiteX72" fmla="*/ 1219200 w 1226344"/>
              <a:gd name="connsiteY72" fmla="*/ 676275 h 1202531"/>
              <a:gd name="connsiteX73" fmla="*/ 1181100 w 1226344"/>
              <a:gd name="connsiteY73" fmla="*/ 661988 h 1202531"/>
              <a:gd name="connsiteX74" fmla="*/ 1150144 w 1226344"/>
              <a:gd name="connsiteY74" fmla="*/ 635794 h 1202531"/>
              <a:gd name="connsiteX75" fmla="*/ 1133475 w 1226344"/>
              <a:gd name="connsiteY75" fmla="*/ 602457 h 1202531"/>
              <a:gd name="connsiteX76" fmla="*/ 1083469 w 1226344"/>
              <a:gd name="connsiteY76" fmla="*/ 604838 h 1202531"/>
              <a:gd name="connsiteX77" fmla="*/ 1033462 w 1226344"/>
              <a:gd name="connsiteY77" fmla="*/ 604838 h 1202531"/>
              <a:gd name="connsiteX78" fmla="*/ 1014412 w 1226344"/>
              <a:gd name="connsiteY78" fmla="*/ 583407 h 1202531"/>
              <a:gd name="connsiteX79" fmla="*/ 950119 w 1226344"/>
              <a:gd name="connsiteY79" fmla="*/ 578644 h 1202531"/>
              <a:gd name="connsiteX80" fmla="*/ 933450 w 1226344"/>
              <a:gd name="connsiteY80" fmla="*/ 561975 h 1202531"/>
              <a:gd name="connsiteX81" fmla="*/ 933450 w 1226344"/>
              <a:gd name="connsiteY81" fmla="*/ 547688 h 1202531"/>
              <a:gd name="connsiteX82" fmla="*/ 859631 w 1226344"/>
              <a:gd name="connsiteY82" fmla="*/ 511969 h 1202531"/>
              <a:gd name="connsiteX83" fmla="*/ 850106 w 1226344"/>
              <a:gd name="connsiteY83" fmla="*/ 492919 h 1202531"/>
              <a:gd name="connsiteX84" fmla="*/ 828675 w 1226344"/>
              <a:gd name="connsiteY84" fmla="*/ 476250 h 1202531"/>
              <a:gd name="connsiteX85" fmla="*/ 795337 w 1226344"/>
              <a:gd name="connsiteY85" fmla="*/ 478632 h 1202531"/>
              <a:gd name="connsiteX86" fmla="*/ 773906 w 1226344"/>
              <a:gd name="connsiteY86" fmla="*/ 471488 h 1202531"/>
              <a:gd name="connsiteX87" fmla="*/ 728662 w 1226344"/>
              <a:gd name="connsiteY87" fmla="*/ 428625 h 1202531"/>
              <a:gd name="connsiteX88" fmla="*/ 700087 w 1226344"/>
              <a:gd name="connsiteY88" fmla="*/ 421482 h 1202531"/>
              <a:gd name="connsiteX89" fmla="*/ 666750 w 1226344"/>
              <a:gd name="connsiteY89" fmla="*/ 383382 h 1202531"/>
              <a:gd name="connsiteX90" fmla="*/ 626269 w 1226344"/>
              <a:gd name="connsiteY90" fmla="*/ 369094 h 1202531"/>
              <a:gd name="connsiteX91" fmla="*/ 585787 w 1226344"/>
              <a:gd name="connsiteY91" fmla="*/ 335757 h 1202531"/>
              <a:gd name="connsiteX92" fmla="*/ 564356 w 1226344"/>
              <a:gd name="connsiteY92" fmla="*/ 311944 h 1202531"/>
              <a:gd name="connsiteX93" fmla="*/ 550069 w 1226344"/>
              <a:gd name="connsiteY93" fmla="*/ 330994 h 1202531"/>
              <a:gd name="connsiteX94" fmla="*/ 478631 w 1226344"/>
              <a:gd name="connsiteY94" fmla="*/ 328613 h 1202531"/>
              <a:gd name="connsiteX95" fmla="*/ 330994 w 1226344"/>
              <a:gd name="connsiteY95" fmla="*/ 230982 h 1202531"/>
              <a:gd name="connsiteX96" fmla="*/ 259556 w 1226344"/>
              <a:gd name="connsiteY96" fmla="*/ 254794 h 1202531"/>
              <a:gd name="connsiteX97" fmla="*/ 221456 w 1226344"/>
              <a:gd name="connsiteY97" fmla="*/ 245269 h 1202531"/>
              <a:gd name="connsiteX98" fmla="*/ 238125 w 1226344"/>
              <a:gd name="connsiteY98" fmla="*/ 150019 h 1202531"/>
              <a:gd name="connsiteX99" fmla="*/ 228600 w 1226344"/>
              <a:gd name="connsiteY99" fmla="*/ 95250 h 1202531"/>
              <a:gd name="connsiteX100" fmla="*/ 197644 w 1226344"/>
              <a:gd name="connsiteY100" fmla="*/ 78582 h 1202531"/>
              <a:gd name="connsiteX101" fmla="*/ 145256 w 1226344"/>
              <a:gd name="connsiteY101" fmla="*/ 0 h 1202531"/>
              <a:gd name="connsiteX102" fmla="*/ 88106 w 1226344"/>
              <a:gd name="connsiteY102" fmla="*/ 30957 h 1202531"/>
              <a:gd name="connsiteX103" fmla="*/ 83344 w 1226344"/>
              <a:gd name="connsiteY103" fmla="*/ 54769 h 1202531"/>
              <a:gd name="connsiteX104" fmla="*/ 90487 w 1226344"/>
              <a:gd name="connsiteY104" fmla="*/ 100013 h 1202531"/>
              <a:gd name="connsiteX105" fmla="*/ 71437 w 1226344"/>
              <a:gd name="connsiteY105" fmla="*/ 135732 h 1202531"/>
              <a:gd name="connsiteX106" fmla="*/ 66675 w 1226344"/>
              <a:gd name="connsiteY106" fmla="*/ 145257 h 1202531"/>
              <a:gd name="connsiteX107" fmla="*/ 97631 w 1226344"/>
              <a:gd name="connsiteY107" fmla="*/ 185738 h 1202531"/>
              <a:gd name="connsiteX108" fmla="*/ 83344 w 1226344"/>
              <a:gd name="connsiteY108" fmla="*/ 223838 h 1202531"/>
              <a:gd name="connsiteX109" fmla="*/ 59531 w 1226344"/>
              <a:gd name="connsiteY109" fmla="*/ 240507 h 1202531"/>
              <a:gd name="connsiteX110" fmla="*/ 69056 w 1226344"/>
              <a:gd name="connsiteY110" fmla="*/ 309563 h 1202531"/>
              <a:gd name="connsiteX111" fmla="*/ 92869 w 1226344"/>
              <a:gd name="connsiteY111" fmla="*/ 321469 h 1202531"/>
              <a:gd name="connsiteX112" fmla="*/ 85725 w 1226344"/>
              <a:gd name="connsiteY112" fmla="*/ 369094 h 1202531"/>
              <a:gd name="connsiteX113" fmla="*/ 42862 w 1226344"/>
              <a:gd name="connsiteY113" fmla="*/ 421482 h 1202531"/>
              <a:gd name="connsiteX114" fmla="*/ 0 w 1226344"/>
              <a:gd name="connsiteY114" fmla="*/ 45243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226344" h="1202531">
                <a:moveTo>
                  <a:pt x="0" y="452438"/>
                </a:moveTo>
                <a:lnTo>
                  <a:pt x="28575" y="526257"/>
                </a:lnTo>
                <a:lnTo>
                  <a:pt x="73819" y="564357"/>
                </a:lnTo>
                <a:lnTo>
                  <a:pt x="109537" y="657225"/>
                </a:lnTo>
                <a:lnTo>
                  <a:pt x="128587" y="685800"/>
                </a:lnTo>
                <a:lnTo>
                  <a:pt x="142875" y="666750"/>
                </a:lnTo>
                <a:lnTo>
                  <a:pt x="142875" y="633413"/>
                </a:lnTo>
                <a:lnTo>
                  <a:pt x="180975" y="666750"/>
                </a:lnTo>
                <a:lnTo>
                  <a:pt x="240506" y="673894"/>
                </a:lnTo>
                <a:lnTo>
                  <a:pt x="271462" y="702469"/>
                </a:lnTo>
                <a:lnTo>
                  <a:pt x="326231" y="721519"/>
                </a:lnTo>
                <a:lnTo>
                  <a:pt x="338137" y="762000"/>
                </a:lnTo>
                <a:lnTo>
                  <a:pt x="321469" y="781050"/>
                </a:lnTo>
                <a:lnTo>
                  <a:pt x="311944" y="807244"/>
                </a:lnTo>
                <a:lnTo>
                  <a:pt x="266700" y="826294"/>
                </a:lnTo>
                <a:lnTo>
                  <a:pt x="219075" y="900113"/>
                </a:lnTo>
                <a:lnTo>
                  <a:pt x="204787" y="909638"/>
                </a:lnTo>
                <a:lnTo>
                  <a:pt x="192881" y="973932"/>
                </a:lnTo>
                <a:lnTo>
                  <a:pt x="152400" y="1042988"/>
                </a:lnTo>
                <a:lnTo>
                  <a:pt x="157162" y="1071563"/>
                </a:lnTo>
                <a:lnTo>
                  <a:pt x="204787" y="1083469"/>
                </a:lnTo>
                <a:lnTo>
                  <a:pt x="233362" y="1133475"/>
                </a:lnTo>
                <a:lnTo>
                  <a:pt x="247650" y="1133475"/>
                </a:lnTo>
                <a:lnTo>
                  <a:pt x="266700" y="1102519"/>
                </a:lnTo>
                <a:lnTo>
                  <a:pt x="257175" y="1081088"/>
                </a:lnTo>
                <a:lnTo>
                  <a:pt x="230981" y="1076325"/>
                </a:lnTo>
                <a:lnTo>
                  <a:pt x="230981" y="1052513"/>
                </a:lnTo>
                <a:lnTo>
                  <a:pt x="228600" y="1009650"/>
                </a:lnTo>
                <a:lnTo>
                  <a:pt x="216694" y="976313"/>
                </a:lnTo>
                <a:lnTo>
                  <a:pt x="223837" y="940594"/>
                </a:lnTo>
                <a:lnTo>
                  <a:pt x="266700" y="900113"/>
                </a:lnTo>
                <a:lnTo>
                  <a:pt x="278606" y="897732"/>
                </a:lnTo>
                <a:lnTo>
                  <a:pt x="290512" y="938213"/>
                </a:lnTo>
                <a:lnTo>
                  <a:pt x="302419" y="938213"/>
                </a:lnTo>
                <a:lnTo>
                  <a:pt x="321469" y="962025"/>
                </a:lnTo>
                <a:lnTo>
                  <a:pt x="338137" y="957263"/>
                </a:lnTo>
                <a:lnTo>
                  <a:pt x="359569" y="942975"/>
                </a:lnTo>
                <a:lnTo>
                  <a:pt x="483394" y="954882"/>
                </a:lnTo>
                <a:lnTo>
                  <a:pt x="516731" y="947738"/>
                </a:lnTo>
                <a:lnTo>
                  <a:pt x="545306" y="964407"/>
                </a:lnTo>
                <a:lnTo>
                  <a:pt x="561975" y="978694"/>
                </a:lnTo>
                <a:lnTo>
                  <a:pt x="604837" y="981075"/>
                </a:lnTo>
                <a:lnTo>
                  <a:pt x="640556" y="1021557"/>
                </a:lnTo>
                <a:lnTo>
                  <a:pt x="659606" y="1019175"/>
                </a:lnTo>
                <a:lnTo>
                  <a:pt x="702469" y="976313"/>
                </a:lnTo>
                <a:lnTo>
                  <a:pt x="735806" y="1000125"/>
                </a:lnTo>
                <a:lnTo>
                  <a:pt x="752475" y="1023938"/>
                </a:lnTo>
                <a:lnTo>
                  <a:pt x="785812" y="1021557"/>
                </a:lnTo>
                <a:lnTo>
                  <a:pt x="819150" y="1042988"/>
                </a:lnTo>
                <a:lnTo>
                  <a:pt x="823912" y="1064419"/>
                </a:lnTo>
                <a:lnTo>
                  <a:pt x="842962" y="1066800"/>
                </a:lnTo>
                <a:lnTo>
                  <a:pt x="904875" y="1073944"/>
                </a:lnTo>
                <a:lnTo>
                  <a:pt x="933450" y="1112044"/>
                </a:lnTo>
                <a:lnTo>
                  <a:pt x="938212" y="1140619"/>
                </a:lnTo>
                <a:lnTo>
                  <a:pt x="940594" y="1152525"/>
                </a:lnTo>
                <a:lnTo>
                  <a:pt x="954882" y="1200150"/>
                </a:lnTo>
                <a:lnTo>
                  <a:pt x="990599" y="1202531"/>
                </a:lnTo>
                <a:lnTo>
                  <a:pt x="1042987" y="1150144"/>
                </a:lnTo>
                <a:lnTo>
                  <a:pt x="1071562" y="1069182"/>
                </a:lnTo>
                <a:lnTo>
                  <a:pt x="1062037" y="1045369"/>
                </a:lnTo>
                <a:lnTo>
                  <a:pt x="1059656" y="1012032"/>
                </a:lnTo>
                <a:lnTo>
                  <a:pt x="1066800" y="992982"/>
                </a:lnTo>
                <a:lnTo>
                  <a:pt x="1083469" y="973932"/>
                </a:lnTo>
                <a:lnTo>
                  <a:pt x="1107281" y="964407"/>
                </a:lnTo>
                <a:lnTo>
                  <a:pt x="1133475" y="921544"/>
                </a:lnTo>
                <a:lnTo>
                  <a:pt x="1150144" y="921544"/>
                </a:lnTo>
                <a:lnTo>
                  <a:pt x="1197769" y="940594"/>
                </a:lnTo>
                <a:lnTo>
                  <a:pt x="1226344" y="904875"/>
                </a:lnTo>
                <a:lnTo>
                  <a:pt x="1195387" y="852488"/>
                </a:lnTo>
                <a:lnTo>
                  <a:pt x="1159669" y="804863"/>
                </a:lnTo>
                <a:lnTo>
                  <a:pt x="1162050" y="762000"/>
                </a:lnTo>
                <a:lnTo>
                  <a:pt x="1216819" y="702469"/>
                </a:lnTo>
                <a:lnTo>
                  <a:pt x="1219200" y="676275"/>
                </a:lnTo>
                <a:lnTo>
                  <a:pt x="1181100" y="661988"/>
                </a:lnTo>
                <a:lnTo>
                  <a:pt x="1150144" y="635794"/>
                </a:lnTo>
                <a:lnTo>
                  <a:pt x="1133475" y="602457"/>
                </a:lnTo>
                <a:lnTo>
                  <a:pt x="1083469" y="604838"/>
                </a:lnTo>
                <a:lnTo>
                  <a:pt x="1033462" y="604838"/>
                </a:lnTo>
                <a:lnTo>
                  <a:pt x="1014412" y="583407"/>
                </a:lnTo>
                <a:lnTo>
                  <a:pt x="950119" y="578644"/>
                </a:lnTo>
                <a:lnTo>
                  <a:pt x="933450" y="561975"/>
                </a:lnTo>
                <a:lnTo>
                  <a:pt x="933450" y="547688"/>
                </a:lnTo>
                <a:lnTo>
                  <a:pt x="859631" y="511969"/>
                </a:lnTo>
                <a:lnTo>
                  <a:pt x="850106" y="492919"/>
                </a:lnTo>
                <a:lnTo>
                  <a:pt x="828675" y="476250"/>
                </a:lnTo>
                <a:lnTo>
                  <a:pt x="795337" y="478632"/>
                </a:lnTo>
                <a:lnTo>
                  <a:pt x="773906" y="471488"/>
                </a:lnTo>
                <a:lnTo>
                  <a:pt x="728662" y="428625"/>
                </a:lnTo>
                <a:lnTo>
                  <a:pt x="700087" y="421482"/>
                </a:lnTo>
                <a:lnTo>
                  <a:pt x="666750" y="383382"/>
                </a:lnTo>
                <a:lnTo>
                  <a:pt x="626269" y="369094"/>
                </a:lnTo>
                <a:lnTo>
                  <a:pt x="585787" y="335757"/>
                </a:lnTo>
                <a:lnTo>
                  <a:pt x="564356" y="311944"/>
                </a:lnTo>
                <a:lnTo>
                  <a:pt x="550069" y="330994"/>
                </a:lnTo>
                <a:lnTo>
                  <a:pt x="478631" y="328613"/>
                </a:lnTo>
                <a:lnTo>
                  <a:pt x="330994" y="230982"/>
                </a:lnTo>
                <a:lnTo>
                  <a:pt x="259556" y="254794"/>
                </a:lnTo>
                <a:lnTo>
                  <a:pt x="221456" y="245269"/>
                </a:lnTo>
                <a:lnTo>
                  <a:pt x="238125" y="150019"/>
                </a:lnTo>
                <a:lnTo>
                  <a:pt x="228600" y="95250"/>
                </a:lnTo>
                <a:lnTo>
                  <a:pt x="197644" y="78582"/>
                </a:lnTo>
                <a:lnTo>
                  <a:pt x="145256" y="0"/>
                </a:lnTo>
                <a:lnTo>
                  <a:pt x="88106" y="30957"/>
                </a:lnTo>
                <a:lnTo>
                  <a:pt x="83344" y="54769"/>
                </a:lnTo>
                <a:lnTo>
                  <a:pt x="90487" y="100013"/>
                </a:lnTo>
                <a:lnTo>
                  <a:pt x="71437" y="135732"/>
                </a:lnTo>
                <a:lnTo>
                  <a:pt x="66675" y="145257"/>
                </a:lnTo>
                <a:lnTo>
                  <a:pt x="97631" y="185738"/>
                </a:lnTo>
                <a:lnTo>
                  <a:pt x="83344" y="223838"/>
                </a:lnTo>
                <a:lnTo>
                  <a:pt x="59531" y="240507"/>
                </a:lnTo>
                <a:lnTo>
                  <a:pt x="69056" y="309563"/>
                </a:lnTo>
                <a:lnTo>
                  <a:pt x="92869" y="321469"/>
                </a:lnTo>
                <a:lnTo>
                  <a:pt x="85725" y="369094"/>
                </a:lnTo>
                <a:lnTo>
                  <a:pt x="42862" y="421482"/>
                </a:lnTo>
                <a:lnTo>
                  <a:pt x="0" y="45243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7408846" y="2450862"/>
            <a:ext cx="1377950" cy="1289050"/>
          </a:xfrm>
          <a:custGeom>
            <a:avLst/>
            <a:gdLst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814388 w 1378744"/>
              <a:gd name="connsiteY54" fmla="*/ 1138237 h 1138237"/>
              <a:gd name="connsiteX55" fmla="*/ 828675 w 1378744"/>
              <a:gd name="connsiteY55" fmla="*/ 1109662 h 1138237"/>
              <a:gd name="connsiteX56" fmla="*/ 833438 w 1378744"/>
              <a:gd name="connsiteY56" fmla="*/ 1085850 h 1138237"/>
              <a:gd name="connsiteX57" fmla="*/ 797719 w 1378744"/>
              <a:gd name="connsiteY57" fmla="*/ 1059656 h 1138237"/>
              <a:gd name="connsiteX58" fmla="*/ 790575 w 1378744"/>
              <a:gd name="connsiteY58" fmla="*/ 1038225 h 1138237"/>
              <a:gd name="connsiteX59" fmla="*/ 790575 w 1378744"/>
              <a:gd name="connsiteY59" fmla="*/ 1021556 h 1138237"/>
              <a:gd name="connsiteX60" fmla="*/ 845344 w 1378744"/>
              <a:gd name="connsiteY60" fmla="*/ 952500 h 1138237"/>
              <a:gd name="connsiteX61" fmla="*/ 845344 w 1378744"/>
              <a:gd name="connsiteY61" fmla="*/ 952500 h 1138237"/>
              <a:gd name="connsiteX62" fmla="*/ 888207 w 1378744"/>
              <a:gd name="connsiteY62" fmla="*/ 966787 h 1138237"/>
              <a:gd name="connsiteX63" fmla="*/ 907257 w 1378744"/>
              <a:gd name="connsiteY63" fmla="*/ 981075 h 1138237"/>
              <a:gd name="connsiteX64" fmla="*/ 938213 w 1378744"/>
              <a:gd name="connsiteY64" fmla="*/ 990600 h 1138237"/>
              <a:gd name="connsiteX65" fmla="*/ 964407 w 1378744"/>
              <a:gd name="connsiteY65" fmla="*/ 985837 h 1138237"/>
              <a:gd name="connsiteX66" fmla="*/ 985838 w 1378744"/>
              <a:gd name="connsiteY66" fmla="*/ 985837 h 1138237"/>
              <a:gd name="connsiteX67" fmla="*/ 995363 w 1378744"/>
              <a:gd name="connsiteY67" fmla="*/ 995362 h 1138237"/>
              <a:gd name="connsiteX68" fmla="*/ 978694 w 1378744"/>
              <a:gd name="connsiteY68" fmla="*/ 1012031 h 1138237"/>
              <a:gd name="connsiteX69" fmla="*/ 969169 w 1378744"/>
              <a:gd name="connsiteY69" fmla="*/ 1031081 h 1138237"/>
              <a:gd name="connsiteX70" fmla="*/ 954882 w 1378744"/>
              <a:gd name="connsiteY70" fmla="*/ 1054893 h 1138237"/>
              <a:gd name="connsiteX71" fmla="*/ 950119 w 1378744"/>
              <a:gd name="connsiteY71" fmla="*/ 1083468 h 1138237"/>
              <a:gd name="connsiteX72" fmla="*/ 962025 w 1378744"/>
              <a:gd name="connsiteY72" fmla="*/ 1107281 h 1138237"/>
              <a:gd name="connsiteX73" fmla="*/ 983457 w 1378744"/>
              <a:gd name="connsiteY73" fmla="*/ 1131093 h 1138237"/>
              <a:gd name="connsiteX74" fmla="*/ 1002507 w 1378744"/>
              <a:gd name="connsiteY74" fmla="*/ 1133475 h 1138237"/>
              <a:gd name="connsiteX75" fmla="*/ 1028700 w 1378744"/>
              <a:gd name="connsiteY75" fmla="*/ 1126331 h 1138237"/>
              <a:gd name="connsiteX76" fmla="*/ 1031082 w 1378744"/>
              <a:gd name="connsiteY76" fmla="*/ 1097756 h 1138237"/>
              <a:gd name="connsiteX77" fmla="*/ 1057275 w 1378744"/>
              <a:gd name="connsiteY77" fmla="*/ 1085850 h 1138237"/>
              <a:gd name="connsiteX78" fmla="*/ 1076325 w 1378744"/>
              <a:gd name="connsiteY78" fmla="*/ 1097756 h 1138237"/>
              <a:gd name="connsiteX79" fmla="*/ 1100138 w 1378744"/>
              <a:gd name="connsiteY79" fmla="*/ 1107281 h 1138237"/>
              <a:gd name="connsiteX80" fmla="*/ 1123950 w 1378744"/>
              <a:gd name="connsiteY80" fmla="*/ 1121568 h 1138237"/>
              <a:gd name="connsiteX81" fmla="*/ 1143000 w 1378744"/>
              <a:gd name="connsiteY81" fmla="*/ 1123950 h 1138237"/>
              <a:gd name="connsiteX82" fmla="*/ 1157288 w 1378744"/>
              <a:gd name="connsiteY82" fmla="*/ 1112043 h 1138237"/>
              <a:gd name="connsiteX83" fmla="*/ 1159669 w 1378744"/>
              <a:gd name="connsiteY83" fmla="*/ 1085850 h 1138237"/>
              <a:gd name="connsiteX84" fmla="*/ 1166813 w 1378744"/>
              <a:gd name="connsiteY84" fmla="*/ 1052512 h 1138237"/>
              <a:gd name="connsiteX85" fmla="*/ 1197769 w 1378744"/>
              <a:gd name="connsiteY85" fmla="*/ 1016793 h 1138237"/>
              <a:gd name="connsiteX86" fmla="*/ 1195388 w 1378744"/>
              <a:gd name="connsiteY86" fmla="*/ 954881 h 1138237"/>
              <a:gd name="connsiteX87" fmla="*/ 1209675 w 1378744"/>
              <a:gd name="connsiteY87" fmla="*/ 945356 h 1138237"/>
              <a:gd name="connsiteX88" fmla="*/ 1235869 w 1378744"/>
              <a:gd name="connsiteY88" fmla="*/ 945356 h 1138237"/>
              <a:gd name="connsiteX89" fmla="*/ 1235869 w 1378744"/>
              <a:gd name="connsiteY89" fmla="*/ 931068 h 1138237"/>
              <a:gd name="connsiteX90" fmla="*/ 1212057 w 1378744"/>
              <a:gd name="connsiteY90" fmla="*/ 912018 h 1138237"/>
              <a:gd name="connsiteX91" fmla="*/ 1195388 w 1378744"/>
              <a:gd name="connsiteY91" fmla="*/ 881062 h 1138237"/>
              <a:gd name="connsiteX92" fmla="*/ 1157288 w 1378744"/>
              <a:gd name="connsiteY92" fmla="*/ 871537 h 1138237"/>
              <a:gd name="connsiteX93" fmla="*/ 1119188 w 1378744"/>
              <a:gd name="connsiteY93" fmla="*/ 859631 h 1138237"/>
              <a:gd name="connsiteX94" fmla="*/ 1119188 w 1378744"/>
              <a:gd name="connsiteY94" fmla="*/ 831056 h 1138237"/>
              <a:gd name="connsiteX95" fmla="*/ 1135857 w 1378744"/>
              <a:gd name="connsiteY95" fmla="*/ 807243 h 1138237"/>
              <a:gd name="connsiteX96" fmla="*/ 1197769 w 1378744"/>
              <a:gd name="connsiteY96" fmla="*/ 759618 h 1138237"/>
              <a:gd name="connsiteX97" fmla="*/ 1247775 w 1378744"/>
              <a:gd name="connsiteY97" fmla="*/ 762000 h 1138237"/>
              <a:gd name="connsiteX98" fmla="*/ 1278732 w 1378744"/>
              <a:gd name="connsiteY98" fmla="*/ 762000 h 1138237"/>
              <a:gd name="connsiteX99" fmla="*/ 1271588 w 1378744"/>
              <a:gd name="connsiteY99" fmla="*/ 735806 h 1138237"/>
              <a:gd name="connsiteX100" fmla="*/ 1378744 w 1378744"/>
              <a:gd name="connsiteY100" fmla="*/ 678656 h 1138237"/>
              <a:gd name="connsiteX101" fmla="*/ 1331119 w 1378744"/>
              <a:gd name="connsiteY101" fmla="*/ 552450 h 1138237"/>
              <a:gd name="connsiteX102" fmla="*/ 1278732 w 1378744"/>
              <a:gd name="connsiteY102" fmla="*/ 514350 h 1138237"/>
              <a:gd name="connsiteX103" fmla="*/ 1252538 w 1378744"/>
              <a:gd name="connsiteY103" fmla="*/ 431006 h 1138237"/>
              <a:gd name="connsiteX104" fmla="*/ 1181100 w 1378744"/>
              <a:gd name="connsiteY104" fmla="*/ 431006 h 1138237"/>
              <a:gd name="connsiteX105" fmla="*/ 1166813 w 1378744"/>
              <a:gd name="connsiteY105" fmla="*/ 395287 h 1138237"/>
              <a:gd name="connsiteX106" fmla="*/ 1107282 w 1378744"/>
              <a:gd name="connsiteY106" fmla="*/ 421481 h 1138237"/>
              <a:gd name="connsiteX107" fmla="*/ 1054894 w 1378744"/>
              <a:gd name="connsiteY107" fmla="*/ 414337 h 1138237"/>
              <a:gd name="connsiteX108" fmla="*/ 1028700 w 1378744"/>
              <a:gd name="connsiteY108" fmla="*/ 371475 h 1138237"/>
              <a:gd name="connsiteX109" fmla="*/ 1023938 w 1378744"/>
              <a:gd name="connsiteY109" fmla="*/ 288131 h 1138237"/>
              <a:gd name="connsiteX110" fmla="*/ 1012032 w 1378744"/>
              <a:gd name="connsiteY110" fmla="*/ 269081 h 1138237"/>
              <a:gd name="connsiteX111" fmla="*/ 1012032 w 1378744"/>
              <a:gd name="connsiteY111" fmla="*/ 211931 h 1138237"/>
              <a:gd name="connsiteX112" fmla="*/ 959644 w 1378744"/>
              <a:gd name="connsiteY112" fmla="*/ 190500 h 1138237"/>
              <a:gd name="connsiteX113" fmla="*/ 914400 w 1378744"/>
              <a:gd name="connsiteY113" fmla="*/ 111918 h 1138237"/>
              <a:gd name="connsiteX114" fmla="*/ 854869 w 1378744"/>
              <a:gd name="connsiteY114" fmla="*/ 76200 h 1138237"/>
              <a:gd name="connsiteX115" fmla="*/ 873919 w 1378744"/>
              <a:gd name="connsiteY115" fmla="*/ 16668 h 1138237"/>
              <a:gd name="connsiteX116" fmla="*/ 783432 w 1378744"/>
              <a:gd name="connsiteY116" fmla="*/ 0 h 1138237"/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638175 w 1378744"/>
              <a:gd name="connsiteY54" fmla="*/ 1131093 h 1138237"/>
              <a:gd name="connsiteX55" fmla="*/ 814388 w 1378744"/>
              <a:gd name="connsiteY55" fmla="*/ 1138237 h 1138237"/>
              <a:gd name="connsiteX56" fmla="*/ 828675 w 1378744"/>
              <a:gd name="connsiteY56" fmla="*/ 1109662 h 1138237"/>
              <a:gd name="connsiteX57" fmla="*/ 833438 w 1378744"/>
              <a:gd name="connsiteY57" fmla="*/ 1085850 h 1138237"/>
              <a:gd name="connsiteX58" fmla="*/ 797719 w 1378744"/>
              <a:gd name="connsiteY58" fmla="*/ 1059656 h 1138237"/>
              <a:gd name="connsiteX59" fmla="*/ 790575 w 1378744"/>
              <a:gd name="connsiteY59" fmla="*/ 1038225 h 1138237"/>
              <a:gd name="connsiteX60" fmla="*/ 790575 w 1378744"/>
              <a:gd name="connsiteY60" fmla="*/ 1021556 h 1138237"/>
              <a:gd name="connsiteX61" fmla="*/ 845344 w 1378744"/>
              <a:gd name="connsiteY61" fmla="*/ 952500 h 1138237"/>
              <a:gd name="connsiteX62" fmla="*/ 845344 w 1378744"/>
              <a:gd name="connsiteY62" fmla="*/ 952500 h 1138237"/>
              <a:gd name="connsiteX63" fmla="*/ 888207 w 1378744"/>
              <a:gd name="connsiteY63" fmla="*/ 966787 h 1138237"/>
              <a:gd name="connsiteX64" fmla="*/ 907257 w 1378744"/>
              <a:gd name="connsiteY64" fmla="*/ 981075 h 1138237"/>
              <a:gd name="connsiteX65" fmla="*/ 938213 w 1378744"/>
              <a:gd name="connsiteY65" fmla="*/ 990600 h 1138237"/>
              <a:gd name="connsiteX66" fmla="*/ 964407 w 1378744"/>
              <a:gd name="connsiteY66" fmla="*/ 985837 h 1138237"/>
              <a:gd name="connsiteX67" fmla="*/ 985838 w 1378744"/>
              <a:gd name="connsiteY67" fmla="*/ 985837 h 1138237"/>
              <a:gd name="connsiteX68" fmla="*/ 995363 w 1378744"/>
              <a:gd name="connsiteY68" fmla="*/ 995362 h 1138237"/>
              <a:gd name="connsiteX69" fmla="*/ 978694 w 1378744"/>
              <a:gd name="connsiteY69" fmla="*/ 1012031 h 1138237"/>
              <a:gd name="connsiteX70" fmla="*/ 969169 w 1378744"/>
              <a:gd name="connsiteY70" fmla="*/ 1031081 h 1138237"/>
              <a:gd name="connsiteX71" fmla="*/ 954882 w 1378744"/>
              <a:gd name="connsiteY71" fmla="*/ 1054893 h 1138237"/>
              <a:gd name="connsiteX72" fmla="*/ 950119 w 1378744"/>
              <a:gd name="connsiteY72" fmla="*/ 1083468 h 1138237"/>
              <a:gd name="connsiteX73" fmla="*/ 962025 w 1378744"/>
              <a:gd name="connsiteY73" fmla="*/ 1107281 h 1138237"/>
              <a:gd name="connsiteX74" fmla="*/ 983457 w 1378744"/>
              <a:gd name="connsiteY74" fmla="*/ 1131093 h 1138237"/>
              <a:gd name="connsiteX75" fmla="*/ 1002507 w 1378744"/>
              <a:gd name="connsiteY75" fmla="*/ 1133475 h 1138237"/>
              <a:gd name="connsiteX76" fmla="*/ 1028700 w 1378744"/>
              <a:gd name="connsiteY76" fmla="*/ 1126331 h 1138237"/>
              <a:gd name="connsiteX77" fmla="*/ 1031082 w 1378744"/>
              <a:gd name="connsiteY77" fmla="*/ 1097756 h 1138237"/>
              <a:gd name="connsiteX78" fmla="*/ 1057275 w 1378744"/>
              <a:gd name="connsiteY78" fmla="*/ 1085850 h 1138237"/>
              <a:gd name="connsiteX79" fmla="*/ 1076325 w 1378744"/>
              <a:gd name="connsiteY79" fmla="*/ 1097756 h 1138237"/>
              <a:gd name="connsiteX80" fmla="*/ 1100138 w 1378744"/>
              <a:gd name="connsiteY80" fmla="*/ 1107281 h 1138237"/>
              <a:gd name="connsiteX81" fmla="*/ 1123950 w 1378744"/>
              <a:gd name="connsiteY81" fmla="*/ 1121568 h 1138237"/>
              <a:gd name="connsiteX82" fmla="*/ 1143000 w 1378744"/>
              <a:gd name="connsiteY82" fmla="*/ 1123950 h 1138237"/>
              <a:gd name="connsiteX83" fmla="*/ 1157288 w 1378744"/>
              <a:gd name="connsiteY83" fmla="*/ 1112043 h 1138237"/>
              <a:gd name="connsiteX84" fmla="*/ 1159669 w 1378744"/>
              <a:gd name="connsiteY84" fmla="*/ 1085850 h 1138237"/>
              <a:gd name="connsiteX85" fmla="*/ 1166813 w 1378744"/>
              <a:gd name="connsiteY85" fmla="*/ 1052512 h 1138237"/>
              <a:gd name="connsiteX86" fmla="*/ 1197769 w 1378744"/>
              <a:gd name="connsiteY86" fmla="*/ 1016793 h 1138237"/>
              <a:gd name="connsiteX87" fmla="*/ 1195388 w 1378744"/>
              <a:gd name="connsiteY87" fmla="*/ 954881 h 1138237"/>
              <a:gd name="connsiteX88" fmla="*/ 1209675 w 1378744"/>
              <a:gd name="connsiteY88" fmla="*/ 945356 h 1138237"/>
              <a:gd name="connsiteX89" fmla="*/ 1235869 w 1378744"/>
              <a:gd name="connsiteY89" fmla="*/ 945356 h 1138237"/>
              <a:gd name="connsiteX90" fmla="*/ 1235869 w 1378744"/>
              <a:gd name="connsiteY90" fmla="*/ 931068 h 1138237"/>
              <a:gd name="connsiteX91" fmla="*/ 1212057 w 1378744"/>
              <a:gd name="connsiteY91" fmla="*/ 912018 h 1138237"/>
              <a:gd name="connsiteX92" fmla="*/ 1195388 w 1378744"/>
              <a:gd name="connsiteY92" fmla="*/ 881062 h 1138237"/>
              <a:gd name="connsiteX93" fmla="*/ 1157288 w 1378744"/>
              <a:gd name="connsiteY93" fmla="*/ 871537 h 1138237"/>
              <a:gd name="connsiteX94" fmla="*/ 1119188 w 1378744"/>
              <a:gd name="connsiteY94" fmla="*/ 859631 h 1138237"/>
              <a:gd name="connsiteX95" fmla="*/ 1119188 w 1378744"/>
              <a:gd name="connsiteY95" fmla="*/ 831056 h 1138237"/>
              <a:gd name="connsiteX96" fmla="*/ 1135857 w 1378744"/>
              <a:gd name="connsiteY96" fmla="*/ 807243 h 1138237"/>
              <a:gd name="connsiteX97" fmla="*/ 1197769 w 1378744"/>
              <a:gd name="connsiteY97" fmla="*/ 759618 h 1138237"/>
              <a:gd name="connsiteX98" fmla="*/ 1247775 w 1378744"/>
              <a:gd name="connsiteY98" fmla="*/ 762000 h 1138237"/>
              <a:gd name="connsiteX99" fmla="*/ 1278732 w 1378744"/>
              <a:gd name="connsiteY99" fmla="*/ 762000 h 1138237"/>
              <a:gd name="connsiteX100" fmla="*/ 1271588 w 1378744"/>
              <a:gd name="connsiteY100" fmla="*/ 735806 h 1138237"/>
              <a:gd name="connsiteX101" fmla="*/ 1378744 w 1378744"/>
              <a:gd name="connsiteY101" fmla="*/ 678656 h 1138237"/>
              <a:gd name="connsiteX102" fmla="*/ 1331119 w 1378744"/>
              <a:gd name="connsiteY102" fmla="*/ 552450 h 1138237"/>
              <a:gd name="connsiteX103" fmla="*/ 1278732 w 1378744"/>
              <a:gd name="connsiteY103" fmla="*/ 514350 h 1138237"/>
              <a:gd name="connsiteX104" fmla="*/ 1252538 w 1378744"/>
              <a:gd name="connsiteY104" fmla="*/ 431006 h 1138237"/>
              <a:gd name="connsiteX105" fmla="*/ 1181100 w 1378744"/>
              <a:gd name="connsiteY105" fmla="*/ 431006 h 1138237"/>
              <a:gd name="connsiteX106" fmla="*/ 1166813 w 1378744"/>
              <a:gd name="connsiteY106" fmla="*/ 395287 h 1138237"/>
              <a:gd name="connsiteX107" fmla="*/ 1107282 w 1378744"/>
              <a:gd name="connsiteY107" fmla="*/ 421481 h 1138237"/>
              <a:gd name="connsiteX108" fmla="*/ 1054894 w 1378744"/>
              <a:gd name="connsiteY108" fmla="*/ 414337 h 1138237"/>
              <a:gd name="connsiteX109" fmla="*/ 1028700 w 1378744"/>
              <a:gd name="connsiteY109" fmla="*/ 371475 h 1138237"/>
              <a:gd name="connsiteX110" fmla="*/ 1023938 w 1378744"/>
              <a:gd name="connsiteY110" fmla="*/ 288131 h 1138237"/>
              <a:gd name="connsiteX111" fmla="*/ 1012032 w 1378744"/>
              <a:gd name="connsiteY111" fmla="*/ 269081 h 1138237"/>
              <a:gd name="connsiteX112" fmla="*/ 1012032 w 1378744"/>
              <a:gd name="connsiteY112" fmla="*/ 211931 h 1138237"/>
              <a:gd name="connsiteX113" fmla="*/ 959644 w 1378744"/>
              <a:gd name="connsiteY113" fmla="*/ 190500 h 1138237"/>
              <a:gd name="connsiteX114" fmla="*/ 914400 w 1378744"/>
              <a:gd name="connsiteY114" fmla="*/ 111918 h 1138237"/>
              <a:gd name="connsiteX115" fmla="*/ 854869 w 1378744"/>
              <a:gd name="connsiteY115" fmla="*/ 76200 h 1138237"/>
              <a:gd name="connsiteX116" fmla="*/ 873919 w 1378744"/>
              <a:gd name="connsiteY116" fmla="*/ 16668 h 1138237"/>
              <a:gd name="connsiteX117" fmla="*/ 783432 w 1378744"/>
              <a:gd name="connsiteY117" fmla="*/ 0 h 1138237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814388 w 1378744"/>
              <a:gd name="connsiteY55" fmla="*/ 1138237 h 1181100"/>
              <a:gd name="connsiteX56" fmla="*/ 828675 w 1378744"/>
              <a:gd name="connsiteY56" fmla="*/ 1109662 h 1181100"/>
              <a:gd name="connsiteX57" fmla="*/ 833438 w 1378744"/>
              <a:gd name="connsiteY57" fmla="*/ 1085850 h 1181100"/>
              <a:gd name="connsiteX58" fmla="*/ 797719 w 1378744"/>
              <a:gd name="connsiteY58" fmla="*/ 1059656 h 1181100"/>
              <a:gd name="connsiteX59" fmla="*/ 790575 w 1378744"/>
              <a:gd name="connsiteY59" fmla="*/ 1038225 h 1181100"/>
              <a:gd name="connsiteX60" fmla="*/ 790575 w 1378744"/>
              <a:gd name="connsiteY60" fmla="*/ 1021556 h 1181100"/>
              <a:gd name="connsiteX61" fmla="*/ 845344 w 1378744"/>
              <a:gd name="connsiteY61" fmla="*/ 952500 h 1181100"/>
              <a:gd name="connsiteX62" fmla="*/ 845344 w 1378744"/>
              <a:gd name="connsiteY62" fmla="*/ 952500 h 1181100"/>
              <a:gd name="connsiteX63" fmla="*/ 888207 w 1378744"/>
              <a:gd name="connsiteY63" fmla="*/ 966787 h 1181100"/>
              <a:gd name="connsiteX64" fmla="*/ 907257 w 1378744"/>
              <a:gd name="connsiteY64" fmla="*/ 981075 h 1181100"/>
              <a:gd name="connsiteX65" fmla="*/ 938213 w 1378744"/>
              <a:gd name="connsiteY65" fmla="*/ 990600 h 1181100"/>
              <a:gd name="connsiteX66" fmla="*/ 964407 w 1378744"/>
              <a:gd name="connsiteY66" fmla="*/ 985837 h 1181100"/>
              <a:gd name="connsiteX67" fmla="*/ 985838 w 1378744"/>
              <a:gd name="connsiteY67" fmla="*/ 985837 h 1181100"/>
              <a:gd name="connsiteX68" fmla="*/ 995363 w 1378744"/>
              <a:gd name="connsiteY68" fmla="*/ 995362 h 1181100"/>
              <a:gd name="connsiteX69" fmla="*/ 978694 w 1378744"/>
              <a:gd name="connsiteY69" fmla="*/ 1012031 h 1181100"/>
              <a:gd name="connsiteX70" fmla="*/ 969169 w 1378744"/>
              <a:gd name="connsiteY70" fmla="*/ 1031081 h 1181100"/>
              <a:gd name="connsiteX71" fmla="*/ 954882 w 1378744"/>
              <a:gd name="connsiteY71" fmla="*/ 1054893 h 1181100"/>
              <a:gd name="connsiteX72" fmla="*/ 950119 w 1378744"/>
              <a:gd name="connsiteY72" fmla="*/ 1083468 h 1181100"/>
              <a:gd name="connsiteX73" fmla="*/ 962025 w 1378744"/>
              <a:gd name="connsiteY73" fmla="*/ 1107281 h 1181100"/>
              <a:gd name="connsiteX74" fmla="*/ 983457 w 1378744"/>
              <a:gd name="connsiteY74" fmla="*/ 1131093 h 1181100"/>
              <a:gd name="connsiteX75" fmla="*/ 1002507 w 1378744"/>
              <a:gd name="connsiteY75" fmla="*/ 1133475 h 1181100"/>
              <a:gd name="connsiteX76" fmla="*/ 1028700 w 1378744"/>
              <a:gd name="connsiteY76" fmla="*/ 1126331 h 1181100"/>
              <a:gd name="connsiteX77" fmla="*/ 1031082 w 1378744"/>
              <a:gd name="connsiteY77" fmla="*/ 1097756 h 1181100"/>
              <a:gd name="connsiteX78" fmla="*/ 1057275 w 1378744"/>
              <a:gd name="connsiteY78" fmla="*/ 1085850 h 1181100"/>
              <a:gd name="connsiteX79" fmla="*/ 1076325 w 1378744"/>
              <a:gd name="connsiteY79" fmla="*/ 1097756 h 1181100"/>
              <a:gd name="connsiteX80" fmla="*/ 1100138 w 1378744"/>
              <a:gd name="connsiteY80" fmla="*/ 1107281 h 1181100"/>
              <a:gd name="connsiteX81" fmla="*/ 1123950 w 1378744"/>
              <a:gd name="connsiteY81" fmla="*/ 1121568 h 1181100"/>
              <a:gd name="connsiteX82" fmla="*/ 1143000 w 1378744"/>
              <a:gd name="connsiteY82" fmla="*/ 1123950 h 1181100"/>
              <a:gd name="connsiteX83" fmla="*/ 1157288 w 1378744"/>
              <a:gd name="connsiteY83" fmla="*/ 1112043 h 1181100"/>
              <a:gd name="connsiteX84" fmla="*/ 1159669 w 1378744"/>
              <a:gd name="connsiteY84" fmla="*/ 1085850 h 1181100"/>
              <a:gd name="connsiteX85" fmla="*/ 1166813 w 1378744"/>
              <a:gd name="connsiteY85" fmla="*/ 1052512 h 1181100"/>
              <a:gd name="connsiteX86" fmla="*/ 1197769 w 1378744"/>
              <a:gd name="connsiteY86" fmla="*/ 1016793 h 1181100"/>
              <a:gd name="connsiteX87" fmla="*/ 1195388 w 1378744"/>
              <a:gd name="connsiteY87" fmla="*/ 954881 h 1181100"/>
              <a:gd name="connsiteX88" fmla="*/ 1209675 w 1378744"/>
              <a:gd name="connsiteY88" fmla="*/ 945356 h 1181100"/>
              <a:gd name="connsiteX89" fmla="*/ 1235869 w 1378744"/>
              <a:gd name="connsiteY89" fmla="*/ 945356 h 1181100"/>
              <a:gd name="connsiteX90" fmla="*/ 1235869 w 1378744"/>
              <a:gd name="connsiteY90" fmla="*/ 931068 h 1181100"/>
              <a:gd name="connsiteX91" fmla="*/ 1212057 w 1378744"/>
              <a:gd name="connsiteY91" fmla="*/ 912018 h 1181100"/>
              <a:gd name="connsiteX92" fmla="*/ 1195388 w 1378744"/>
              <a:gd name="connsiteY92" fmla="*/ 881062 h 1181100"/>
              <a:gd name="connsiteX93" fmla="*/ 1157288 w 1378744"/>
              <a:gd name="connsiteY93" fmla="*/ 871537 h 1181100"/>
              <a:gd name="connsiteX94" fmla="*/ 1119188 w 1378744"/>
              <a:gd name="connsiteY94" fmla="*/ 859631 h 1181100"/>
              <a:gd name="connsiteX95" fmla="*/ 1119188 w 1378744"/>
              <a:gd name="connsiteY95" fmla="*/ 831056 h 1181100"/>
              <a:gd name="connsiteX96" fmla="*/ 1135857 w 1378744"/>
              <a:gd name="connsiteY96" fmla="*/ 807243 h 1181100"/>
              <a:gd name="connsiteX97" fmla="*/ 1197769 w 1378744"/>
              <a:gd name="connsiteY97" fmla="*/ 759618 h 1181100"/>
              <a:gd name="connsiteX98" fmla="*/ 1247775 w 1378744"/>
              <a:gd name="connsiteY98" fmla="*/ 762000 h 1181100"/>
              <a:gd name="connsiteX99" fmla="*/ 1278732 w 1378744"/>
              <a:gd name="connsiteY99" fmla="*/ 762000 h 1181100"/>
              <a:gd name="connsiteX100" fmla="*/ 1271588 w 1378744"/>
              <a:gd name="connsiteY100" fmla="*/ 735806 h 1181100"/>
              <a:gd name="connsiteX101" fmla="*/ 1378744 w 1378744"/>
              <a:gd name="connsiteY101" fmla="*/ 678656 h 1181100"/>
              <a:gd name="connsiteX102" fmla="*/ 1331119 w 1378744"/>
              <a:gd name="connsiteY102" fmla="*/ 552450 h 1181100"/>
              <a:gd name="connsiteX103" fmla="*/ 1278732 w 1378744"/>
              <a:gd name="connsiteY103" fmla="*/ 514350 h 1181100"/>
              <a:gd name="connsiteX104" fmla="*/ 1252538 w 1378744"/>
              <a:gd name="connsiteY104" fmla="*/ 431006 h 1181100"/>
              <a:gd name="connsiteX105" fmla="*/ 1181100 w 1378744"/>
              <a:gd name="connsiteY105" fmla="*/ 431006 h 1181100"/>
              <a:gd name="connsiteX106" fmla="*/ 1166813 w 1378744"/>
              <a:gd name="connsiteY106" fmla="*/ 395287 h 1181100"/>
              <a:gd name="connsiteX107" fmla="*/ 1107282 w 1378744"/>
              <a:gd name="connsiteY107" fmla="*/ 421481 h 1181100"/>
              <a:gd name="connsiteX108" fmla="*/ 1054894 w 1378744"/>
              <a:gd name="connsiteY108" fmla="*/ 414337 h 1181100"/>
              <a:gd name="connsiteX109" fmla="*/ 1028700 w 1378744"/>
              <a:gd name="connsiteY109" fmla="*/ 371475 h 1181100"/>
              <a:gd name="connsiteX110" fmla="*/ 1023938 w 1378744"/>
              <a:gd name="connsiteY110" fmla="*/ 288131 h 1181100"/>
              <a:gd name="connsiteX111" fmla="*/ 1012032 w 1378744"/>
              <a:gd name="connsiteY111" fmla="*/ 269081 h 1181100"/>
              <a:gd name="connsiteX112" fmla="*/ 1012032 w 1378744"/>
              <a:gd name="connsiteY112" fmla="*/ 211931 h 1181100"/>
              <a:gd name="connsiteX113" fmla="*/ 959644 w 1378744"/>
              <a:gd name="connsiteY113" fmla="*/ 190500 h 1181100"/>
              <a:gd name="connsiteX114" fmla="*/ 914400 w 1378744"/>
              <a:gd name="connsiteY114" fmla="*/ 111918 h 1181100"/>
              <a:gd name="connsiteX115" fmla="*/ 854869 w 1378744"/>
              <a:gd name="connsiteY115" fmla="*/ 76200 h 1181100"/>
              <a:gd name="connsiteX116" fmla="*/ 873919 w 1378744"/>
              <a:gd name="connsiteY116" fmla="*/ 16668 h 1181100"/>
              <a:gd name="connsiteX117" fmla="*/ 783432 w 1378744"/>
              <a:gd name="connsiteY117" fmla="*/ 0 h 1181100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626269 w 1378744"/>
              <a:gd name="connsiteY55" fmla="*/ 1171574 h 1181100"/>
              <a:gd name="connsiteX56" fmla="*/ 814388 w 1378744"/>
              <a:gd name="connsiteY56" fmla="*/ 1138237 h 1181100"/>
              <a:gd name="connsiteX57" fmla="*/ 828675 w 1378744"/>
              <a:gd name="connsiteY57" fmla="*/ 1109662 h 1181100"/>
              <a:gd name="connsiteX58" fmla="*/ 833438 w 1378744"/>
              <a:gd name="connsiteY58" fmla="*/ 1085850 h 1181100"/>
              <a:gd name="connsiteX59" fmla="*/ 797719 w 1378744"/>
              <a:gd name="connsiteY59" fmla="*/ 1059656 h 1181100"/>
              <a:gd name="connsiteX60" fmla="*/ 790575 w 1378744"/>
              <a:gd name="connsiteY60" fmla="*/ 1038225 h 1181100"/>
              <a:gd name="connsiteX61" fmla="*/ 790575 w 1378744"/>
              <a:gd name="connsiteY61" fmla="*/ 1021556 h 1181100"/>
              <a:gd name="connsiteX62" fmla="*/ 845344 w 1378744"/>
              <a:gd name="connsiteY62" fmla="*/ 952500 h 1181100"/>
              <a:gd name="connsiteX63" fmla="*/ 845344 w 1378744"/>
              <a:gd name="connsiteY63" fmla="*/ 952500 h 1181100"/>
              <a:gd name="connsiteX64" fmla="*/ 888207 w 1378744"/>
              <a:gd name="connsiteY64" fmla="*/ 966787 h 1181100"/>
              <a:gd name="connsiteX65" fmla="*/ 907257 w 1378744"/>
              <a:gd name="connsiteY65" fmla="*/ 981075 h 1181100"/>
              <a:gd name="connsiteX66" fmla="*/ 938213 w 1378744"/>
              <a:gd name="connsiteY66" fmla="*/ 990600 h 1181100"/>
              <a:gd name="connsiteX67" fmla="*/ 964407 w 1378744"/>
              <a:gd name="connsiteY67" fmla="*/ 985837 h 1181100"/>
              <a:gd name="connsiteX68" fmla="*/ 985838 w 1378744"/>
              <a:gd name="connsiteY68" fmla="*/ 985837 h 1181100"/>
              <a:gd name="connsiteX69" fmla="*/ 995363 w 1378744"/>
              <a:gd name="connsiteY69" fmla="*/ 995362 h 1181100"/>
              <a:gd name="connsiteX70" fmla="*/ 978694 w 1378744"/>
              <a:gd name="connsiteY70" fmla="*/ 1012031 h 1181100"/>
              <a:gd name="connsiteX71" fmla="*/ 969169 w 1378744"/>
              <a:gd name="connsiteY71" fmla="*/ 1031081 h 1181100"/>
              <a:gd name="connsiteX72" fmla="*/ 954882 w 1378744"/>
              <a:gd name="connsiteY72" fmla="*/ 1054893 h 1181100"/>
              <a:gd name="connsiteX73" fmla="*/ 950119 w 1378744"/>
              <a:gd name="connsiteY73" fmla="*/ 1083468 h 1181100"/>
              <a:gd name="connsiteX74" fmla="*/ 962025 w 1378744"/>
              <a:gd name="connsiteY74" fmla="*/ 1107281 h 1181100"/>
              <a:gd name="connsiteX75" fmla="*/ 983457 w 1378744"/>
              <a:gd name="connsiteY75" fmla="*/ 1131093 h 1181100"/>
              <a:gd name="connsiteX76" fmla="*/ 1002507 w 1378744"/>
              <a:gd name="connsiteY76" fmla="*/ 1133475 h 1181100"/>
              <a:gd name="connsiteX77" fmla="*/ 1028700 w 1378744"/>
              <a:gd name="connsiteY77" fmla="*/ 1126331 h 1181100"/>
              <a:gd name="connsiteX78" fmla="*/ 1031082 w 1378744"/>
              <a:gd name="connsiteY78" fmla="*/ 1097756 h 1181100"/>
              <a:gd name="connsiteX79" fmla="*/ 1057275 w 1378744"/>
              <a:gd name="connsiteY79" fmla="*/ 1085850 h 1181100"/>
              <a:gd name="connsiteX80" fmla="*/ 1076325 w 1378744"/>
              <a:gd name="connsiteY80" fmla="*/ 1097756 h 1181100"/>
              <a:gd name="connsiteX81" fmla="*/ 1100138 w 1378744"/>
              <a:gd name="connsiteY81" fmla="*/ 1107281 h 1181100"/>
              <a:gd name="connsiteX82" fmla="*/ 1123950 w 1378744"/>
              <a:gd name="connsiteY82" fmla="*/ 1121568 h 1181100"/>
              <a:gd name="connsiteX83" fmla="*/ 1143000 w 1378744"/>
              <a:gd name="connsiteY83" fmla="*/ 1123950 h 1181100"/>
              <a:gd name="connsiteX84" fmla="*/ 1157288 w 1378744"/>
              <a:gd name="connsiteY84" fmla="*/ 1112043 h 1181100"/>
              <a:gd name="connsiteX85" fmla="*/ 1159669 w 1378744"/>
              <a:gd name="connsiteY85" fmla="*/ 1085850 h 1181100"/>
              <a:gd name="connsiteX86" fmla="*/ 1166813 w 1378744"/>
              <a:gd name="connsiteY86" fmla="*/ 1052512 h 1181100"/>
              <a:gd name="connsiteX87" fmla="*/ 1197769 w 1378744"/>
              <a:gd name="connsiteY87" fmla="*/ 1016793 h 1181100"/>
              <a:gd name="connsiteX88" fmla="*/ 1195388 w 1378744"/>
              <a:gd name="connsiteY88" fmla="*/ 954881 h 1181100"/>
              <a:gd name="connsiteX89" fmla="*/ 1209675 w 1378744"/>
              <a:gd name="connsiteY89" fmla="*/ 945356 h 1181100"/>
              <a:gd name="connsiteX90" fmla="*/ 1235869 w 1378744"/>
              <a:gd name="connsiteY90" fmla="*/ 945356 h 1181100"/>
              <a:gd name="connsiteX91" fmla="*/ 1235869 w 1378744"/>
              <a:gd name="connsiteY91" fmla="*/ 931068 h 1181100"/>
              <a:gd name="connsiteX92" fmla="*/ 1212057 w 1378744"/>
              <a:gd name="connsiteY92" fmla="*/ 912018 h 1181100"/>
              <a:gd name="connsiteX93" fmla="*/ 1195388 w 1378744"/>
              <a:gd name="connsiteY93" fmla="*/ 881062 h 1181100"/>
              <a:gd name="connsiteX94" fmla="*/ 1157288 w 1378744"/>
              <a:gd name="connsiteY94" fmla="*/ 871537 h 1181100"/>
              <a:gd name="connsiteX95" fmla="*/ 1119188 w 1378744"/>
              <a:gd name="connsiteY95" fmla="*/ 859631 h 1181100"/>
              <a:gd name="connsiteX96" fmla="*/ 1119188 w 1378744"/>
              <a:gd name="connsiteY96" fmla="*/ 831056 h 1181100"/>
              <a:gd name="connsiteX97" fmla="*/ 1135857 w 1378744"/>
              <a:gd name="connsiteY97" fmla="*/ 807243 h 1181100"/>
              <a:gd name="connsiteX98" fmla="*/ 1197769 w 1378744"/>
              <a:gd name="connsiteY98" fmla="*/ 759618 h 1181100"/>
              <a:gd name="connsiteX99" fmla="*/ 1247775 w 1378744"/>
              <a:gd name="connsiteY99" fmla="*/ 762000 h 1181100"/>
              <a:gd name="connsiteX100" fmla="*/ 1278732 w 1378744"/>
              <a:gd name="connsiteY100" fmla="*/ 762000 h 1181100"/>
              <a:gd name="connsiteX101" fmla="*/ 1271588 w 1378744"/>
              <a:gd name="connsiteY101" fmla="*/ 735806 h 1181100"/>
              <a:gd name="connsiteX102" fmla="*/ 1378744 w 1378744"/>
              <a:gd name="connsiteY102" fmla="*/ 678656 h 1181100"/>
              <a:gd name="connsiteX103" fmla="*/ 1331119 w 1378744"/>
              <a:gd name="connsiteY103" fmla="*/ 552450 h 1181100"/>
              <a:gd name="connsiteX104" fmla="*/ 1278732 w 1378744"/>
              <a:gd name="connsiteY104" fmla="*/ 514350 h 1181100"/>
              <a:gd name="connsiteX105" fmla="*/ 1252538 w 1378744"/>
              <a:gd name="connsiteY105" fmla="*/ 431006 h 1181100"/>
              <a:gd name="connsiteX106" fmla="*/ 1181100 w 1378744"/>
              <a:gd name="connsiteY106" fmla="*/ 431006 h 1181100"/>
              <a:gd name="connsiteX107" fmla="*/ 1166813 w 1378744"/>
              <a:gd name="connsiteY107" fmla="*/ 395287 h 1181100"/>
              <a:gd name="connsiteX108" fmla="*/ 1107282 w 1378744"/>
              <a:gd name="connsiteY108" fmla="*/ 421481 h 1181100"/>
              <a:gd name="connsiteX109" fmla="*/ 1054894 w 1378744"/>
              <a:gd name="connsiteY109" fmla="*/ 414337 h 1181100"/>
              <a:gd name="connsiteX110" fmla="*/ 1028700 w 1378744"/>
              <a:gd name="connsiteY110" fmla="*/ 371475 h 1181100"/>
              <a:gd name="connsiteX111" fmla="*/ 1023938 w 1378744"/>
              <a:gd name="connsiteY111" fmla="*/ 288131 h 1181100"/>
              <a:gd name="connsiteX112" fmla="*/ 1012032 w 1378744"/>
              <a:gd name="connsiteY112" fmla="*/ 269081 h 1181100"/>
              <a:gd name="connsiteX113" fmla="*/ 1012032 w 1378744"/>
              <a:gd name="connsiteY113" fmla="*/ 211931 h 1181100"/>
              <a:gd name="connsiteX114" fmla="*/ 959644 w 1378744"/>
              <a:gd name="connsiteY114" fmla="*/ 190500 h 1181100"/>
              <a:gd name="connsiteX115" fmla="*/ 914400 w 1378744"/>
              <a:gd name="connsiteY115" fmla="*/ 111918 h 1181100"/>
              <a:gd name="connsiteX116" fmla="*/ 854869 w 1378744"/>
              <a:gd name="connsiteY116" fmla="*/ 76200 h 1181100"/>
              <a:gd name="connsiteX117" fmla="*/ 873919 w 1378744"/>
              <a:gd name="connsiteY117" fmla="*/ 16668 h 1181100"/>
              <a:gd name="connsiteX118" fmla="*/ 783432 w 1378744"/>
              <a:gd name="connsiteY118" fmla="*/ 0 h 1181100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814388 w 1378744"/>
              <a:gd name="connsiteY56" fmla="*/ 1138237 h 1250156"/>
              <a:gd name="connsiteX57" fmla="*/ 828675 w 1378744"/>
              <a:gd name="connsiteY57" fmla="*/ 1109662 h 1250156"/>
              <a:gd name="connsiteX58" fmla="*/ 833438 w 1378744"/>
              <a:gd name="connsiteY58" fmla="*/ 1085850 h 1250156"/>
              <a:gd name="connsiteX59" fmla="*/ 797719 w 1378744"/>
              <a:gd name="connsiteY59" fmla="*/ 1059656 h 1250156"/>
              <a:gd name="connsiteX60" fmla="*/ 790575 w 1378744"/>
              <a:gd name="connsiteY60" fmla="*/ 1038225 h 1250156"/>
              <a:gd name="connsiteX61" fmla="*/ 790575 w 1378744"/>
              <a:gd name="connsiteY61" fmla="*/ 1021556 h 1250156"/>
              <a:gd name="connsiteX62" fmla="*/ 845344 w 1378744"/>
              <a:gd name="connsiteY62" fmla="*/ 952500 h 1250156"/>
              <a:gd name="connsiteX63" fmla="*/ 845344 w 1378744"/>
              <a:gd name="connsiteY63" fmla="*/ 952500 h 1250156"/>
              <a:gd name="connsiteX64" fmla="*/ 888207 w 1378744"/>
              <a:gd name="connsiteY64" fmla="*/ 966787 h 1250156"/>
              <a:gd name="connsiteX65" fmla="*/ 907257 w 1378744"/>
              <a:gd name="connsiteY65" fmla="*/ 981075 h 1250156"/>
              <a:gd name="connsiteX66" fmla="*/ 938213 w 1378744"/>
              <a:gd name="connsiteY66" fmla="*/ 990600 h 1250156"/>
              <a:gd name="connsiteX67" fmla="*/ 964407 w 1378744"/>
              <a:gd name="connsiteY67" fmla="*/ 985837 h 1250156"/>
              <a:gd name="connsiteX68" fmla="*/ 985838 w 1378744"/>
              <a:gd name="connsiteY68" fmla="*/ 985837 h 1250156"/>
              <a:gd name="connsiteX69" fmla="*/ 995363 w 1378744"/>
              <a:gd name="connsiteY69" fmla="*/ 995362 h 1250156"/>
              <a:gd name="connsiteX70" fmla="*/ 978694 w 1378744"/>
              <a:gd name="connsiteY70" fmla="*/ 1012031 h 1250156"/>
              <a:gd name="connsiteX71" fmla="*/ 969169 w 1378744"/>
              <a:gd name="connsiteY71" fmla="*/ 1031081 h 1250156"/>
              <a:gd name="connsiteX72" fmla="*/ 954882 w 1378744"/>
              <a:gd name="connsiteY72" fmla="*/ 1054893 h 1250156"/>
              <a:gd name="connsiteX73" fmla="*/ 950119 w 1378744"/>
              <a:gd name="connsiteY73" fmla="*/ 1083468 h 1250156"/>
              <a:gd name="connsiteX74" fmla="*/ 962025 w 1378744"/>
              <a:gd name="connsiteY74" fmla="*/ 1107281 h 1250156"/>
              <a:gd name="connsiteX75" fmla="*/ 983457 w 1378744"/>
              <a:gd name="connsiteY75" fmla="*/ 1131093 h 1250156"/>
              <a:gd name="connsiteX76" fmla="*/ 1002507 w 1378744"/>
              <a:gd name="connsiteY76" fmla="*/ 1133475 h 1250156"/>
              <a:gd name="connsiteX77" fmla="*/ 1028700 w 1378744"/>
              <a:gd name="connsiteY77" fmla="*/ 1126331 h 1250156"/>
              <a:gd name="connsiteX78" fmla="*/ 1031082 w 1378744"/>
              <a:gd name="connsiteY78" fmla="*/ 1097756 h 1250156"/>
              <a:gd name="connsiteX79" fmla="*/ 1057275 w 1378744"/>
              <a:gd name="connsiteY79" fmla="*/ 1085850 h 1250156"/>
              <a:gd name="connsiteX80" fmla="*/ 1076325 w 1378744"/>
              <a:gd name="connsiteY80" fmla="*/ 1097756 h 1250156"/>
              <a:gd name="connsiteX81" fmla="*/ 1100138 w 1378744"/>
              <a:gd name="connsiteY81" fmla="*/ 1107281 h 1250156"/>
              <a:gd name="connsiteX82" fmla="*/ 1123950 w 1378744"/>
              <a:gd name="connsiteY82" fmla="*/ 1121568 h 1250156"/>
              <a:gd name="connsiteX83" fmla="*/ 1143000 w 1378744"/>
              <a:gd name="connsiteY83" fmla="*/ 1123950 h 1250156"/>
              <a:gd name="connsiteX84" fmla="*/ 1157288 w 1378744"/>
              <a:gd name="connsiteY84" fmla="*/ 1112043 h 1250156"/>
              <a:gd name="connsiteX85" fmla="*/ 1159669 w 1378744"/>
              <a:gd name="connsiteY85" fmla="*/ 1085850 h 1250156"/>
              <a:gd name="connsiteX86" fmla="*/ 1166813 w 1378744"/>
              <a:gd name="connsiteY86" fmla="*/ 1052512 h 1250156"/>
              <a:gd name="connsiteX87" fmla="*/ 1197769 w 1378744"/>
              <a:gd name="connsiteY87" fmla="*/ 1016793 h 1250156"/>
              <a:gd name="connsiteX88" fmla="*/ 1195388 w 1378744"/>
              <a:gd name="connsiteY88" fmla="*/ 954881 h 1250156"/>
              <a:gd name="connsiteX89" fmla="*/ 1209675 w 1378744"/>
              <a:gd name="connsiteY89" fmla="*/ 945356 h 1250156"/>
              <a:gd name="connsiteX90" fmla="*/ 1235869 w 1378744"/>
              <a:gd name="connsiteY90" fmla="*/ 945356 h 1250156"/>
              <a:gd name="connsiteX91" fmla="*/ 1235869 w 1378744"/>
              <a:gd name="connsiteY91" fmla="*/ 931068 h 1250156"/>
              <a:gd name="connsiteX92" fmla="*/ 1212057 w 1378744"/>
              <a:gd name="connsiteY92" fmla="*/ 912018 h 1250156"/>
              <a:gd name="connsiteX93" fmla="*/ 1195388 w 1378744"/>
              <a:gd name="connsiteY93" fmla="*/ 881062 h 1250156"/>
              <a:gd name="connsiteX94" fmla="*/ 1157288 w 1378744"/>
              <a:gd name="connsiteY94" fmla="*/ 871537 h 1250156"/>
              <a:gd name="connsiteX95" fmla="*/ 1119188 w 1378744"/>
              <a:gd name="connsiteY95" fmla="*/ 859631 h 1250156"/>
              <a:gd name="connsiteX96" fmla="*/ 1119188 w 1378744"/>
              <a:gd name="connsiteY96" fmla="*/ 831056 h 1250156"/>
              <a:gd name="connsiteX97" fmla="*/ 1135857 w 1378744"/>
              <a:gd name="connsiteY97" fmla="*/ 807243 h 1250156"/>
              <a:gd name="connsiteX98" fmla="*/ 1197769 w 1378744"/>
              <a:gd name="connsiteY98" fmla="*/ 759618 h 1250156"/>
              <a:gd name="connsiteX99" fmla="*/ 1247775 w 1378744"/>
              <a:gd name="connsiteY99" fmla="*/ 762000 h 1250156"/>
              <a:gd name="connsiteX100" fmla="*/ 1278732 w 1378744"/>
              <a:gd name="connsiteY100" fmla="*/ 762000 h 1250156"/>
              <a:gd name="connsiteX101" fmla="*/ 1271588 w 1378744"/>
              <a:gd name="connsiteY101" fmla="*/ 735806 h 1250156"/>
              <a:gd name="connsiteX102" fmla="*/ 1378744 w 1378744"/>
              <a:gd name="connsiteY102" fmla="*/ 678656 h 1250156"/>
              <a:gd name="connsiteX103" fmla="*/ 1331119 w 1378744"/>
              <a:gd name="connsiteY103" fmla="*/ 552450 h 1250156"/>
              <a:gd name="connsiteX104" fmla="*/ 1278732 w 1378744"/>
              <a:gd name="connsiteY104" fmla="*/ 514350 h 1250156"/>
              <a:gd name="connsiteX105" fmla="*/ 1252538 w 1378744"/>
              <a:gd name="connsiteY105" fmla="*/ 431006 h 1250156"/>
              <a:gd name="connsiteX106" fmla="*/ 1181100 w 1378744"/>
              <a:gd name="connsiteY106" fmla="*/ 431006 h 1250156"/>
              <a:gd name="connsiteX107" fmla="*/ 1166813 w 1378744"/>
              <a:gd name="connsiteY107" fmla="*/ 395287 h 1250156"/>
              <a:gd name="connsiteX108" fmla="*/ 1107282 w 1378744"/>
              <a:gd name="connsiteY108" fmla="*/ 421481 h 1250156"/>
              <a:gd name="connsiteX109" fmla="*/ 1054894 w 1378744"/>
              <a:gd name="connsiteY109" fmla="*/ 414337 h 1250156"/>
              <a:gd name="connsiteX110" fmla="*/ 1028700 w 1378744"/>
              <a:gd name="connsiteY110" fmla="*/ 371475 h 1250156"/>
              <a:gd name="connsiteX111" fmla="*/ 1023938 w 1378744"/>
              <a:gd name="connsiteY111" fmla="*/ 288131 h 1250156"/>
              <a:gd name="connsiteX112" fmla="*/ 1012032 w 1378744"/>
              <a:gd name="connsiteY112" fmla="*/ 269081 h 1250156"/>
              <a:gd name="connsiteX113" fmla="*/ 1012032 w 1378744"/>
              <a:gd name="connsiteY113" fmla="*/ 211931 h 1250156"/>
              <a:gd name="connsiteX114" fmla="*/ 959644 w 1378744"/>
              <a:gd name="connsiteY114" fmla="*/ 190500 h 1250156"/>
              <a:gd name="connsiteX115" fmla="*/ 914400 w 1378744"/>
              <a:gd name="connsiteY115" fmla="*/ 111918 h 1250156"/>
              <a:gd name="connsiteX116" fmla="*/ 854869 w 1378744"/>
              <a:gd name="connsiteY116" fmla="*/ 76200 h 1250156"/>
              <a:gd name="connsiteX117" fmla="*/ 873919 w 1378744"/>
              <a:gd name="connsiteY117" fmla="*/ 16668 h 1250156"/>
              <a:gd name="connsiteX118" fmla="*/ 783432 w 1378744"/>
              <a:gd name="connsiteY118" fmla="*/ 0 h 1250156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681038 w 1378744"/>
              <a:gd name="connsiteY56" fmla="*/ 1216817 h 1250156"/>
              <a:gd name="connsiteX57" fmla="*/ 814388 w 1378744"/>
              <a:gd name="connsiteY57" fmla="*/ 1138237 h 1250156"/>
              <a:gd name="connsiteX58" fmla="*/ 828675 w 1378744"/>
              <a:gd name="connsiteY58" fmla="*/ 1109662 h 1250156"/>
              <a:gd name="connsiteX59" fmla="*/ 833438 w 1378744"/>
              <a:gd name="connsiteY59" fmla="*/ 1085850 h 1250156"/>
              <a:gd name="connsiteX60" fmla="*/ 797719 w 1378744"/>
              <a:gd name="connsiteY60" fmla="*/ 1059656 h 1250156"/>
              <a:gd name="connsiteX61" fmla="*/ 790575 w 1378744"/>
              <a:gd name="connsiteY61" fmla="*/ 1038225 h 1250156"/>
              <a:gd name="connsiteX62" fmla="*/ 790575 w 1378744"/>
              <a:gd name="connsiteY62" fmla="*/ 1021556 h 1250156"/>
              <a:gd name="connsiteX63" fmla="*/ 845344 w 1378744"/>
              <a:gd name="connsiteY63" fmla="*/ 952500 h 1250156"/>
              <a:gd name="connsiteX64" fmla="*/ 845344 w 1378744"/>
              <a:gd name="connsiteY64" fmla="*/ 952500 h 1250156"/>
              <a:gd name="connsiteX65" fmla="*/ 888207 w 1378744"/>
              <a:gd name="connsiteY65" fmla="*/ 966787 h 1250156"/>
              <a:gd name="connsiteX66" fmla="*/ 907257 w 1378744"/>
              <a:gd name="connsiteY66" fmla="*/ 981075 h 1250156"/>
              <a:gd name="connsiteX67" fmla="*/ 938213 w 1378744"/>
              <a:gd name="connsiteY67" fmla="*/ 990600 h 1250156"/>
              <a:gd name="connsiteX68" fmla="*/ 964407 w 1378744"/>
              <a:gd name="connsiteY68" fmla="*/ 985837 h 1250156"/>
              <a:gd name="connsiteX69" fmla="*/ 985838 w 1378744"/>
              <a:gd name="connsiteY69" fmla="*/ 985837 h 1250156"/>
              <a:gd name="connsiteX70" fmla="*/ 995363 w 1378744"/>
              <a:gd name="connsiteY70" fmla="*/ 995362 h 1250156"/>
              <a:gd name="connsiteX71" fmla="*/ 978694 w 1378744"/>
              <a:gd name="connsiteY71" fmla="*/ 1012031 h 1250156"/>
              <a:gd name="connsiteX72" fmla="*/ 969169 w 1378744"/>
              <a:gd name="connsiteY72" fmla="*/ 1031081 h 1250156"/>
              <a:gd name="connsiteX73" fmla="*/ 954882 w 1378744"/>
              <a:gd name="connsiteY73" fmla="*/ 1054893 h 1250156"/>
              <a:gd name="connsiteX74" fmla="*/ 950119 w 1378744"/>
              <a:gd name="connsiteY74" fmla="*/ 1083468 h 1250156"/>
              <a:gd name="connsiteX75" fmla="*/ 962025 w 1378744"/>
              <a:gd name="connsiteY75" fmla="*/ 1107281 h 1250156"/>
              <a:gd name="connsiteX76" fmla="*/ 983457 w 1378744"/>
              <a:gd name="connsiteY76" fmla="*/ 1131093 h 1250156"/>
              <a:gd name="connsiteX77" fmla="*/ 1002507 w 1378744"/>
              <a:gd name="connsiteY77" fmla="*/ 1133475 h 1250156"/>
              <a:gd name="connsiteX78" fmla="*/ 1028700 w 1378744"/>
              <a:gd name="connsiteY78" fmla="*/ 1126331 h 1250156"/>
              <a:gd name="connsiteX79" fmla="*/ 1031082 w 1378744"/>
              <a:gd name="connsiteY79" fmla="*/ 1097756 h 1250156"/>
              <a:gd name="connsiteX80" fmla="*/ 1057275 w 1378744"/>
              <a:gd name="connsiteY80" fmla="*/ 1085850 h 1250156"/>
              <a:gd name="connsiteX81" fmla="*/ 1076325 w 1378744"/>
              <a:gd name="connsiteY81" fmla="*/ 1097756 h 1250156"/>
              <a:gd name="connsiteX82" fmla="*/ 1100138 w 1378744"/>
              <a:gd name="connsiteY82" fmla="*/ 1107281 h 1250156"/>
              <a:gd name="connsiteX83" fmla="*/ 1123950 w 1378744"/>
              <a:gd name="connsiteY83" fmla="*/ 1121568 h 1250156"/>
              <a:gd name="connsiteX84" fmla="*/ 1143000 w 1378744"/>
              <a:gd name="connsiteY84" fmla="*/ 1123950 h 1250156"/>
              <a:gd name="connsiteX85" fmla="*/ 1157288 w 1378744"/>
              <a:gd name="connsiteY85" fmla="*/ 1112043 h 1250156"/>
              <a:gd name="connsiteX86" fmla="*/ 1159669 w 1378744"/>
              <a:gd name="connsiteY86" fmla="*/ 1085850 h 1250156"/>
              <a:gd name="connsiteX87" fmla="*/ 1166813 w 1378744"/>
              <a:gd name="connsiteY87" fmla="*/ 1052512 h 1250156"/>
              <a:gd name="connsiteX88" fmla="*/ 1197769 w 1378744"/>
              <a:gd name="connsiteY88" fmla="*/ 1016793 h 1250156"/>
              <a:gd name="connsiteX89" fmla="*/ 1195388 w 1378744"/>
              <a:gd name="connsiteY89" fmla="*/ 954881 h 1250156"/>
              <a:gd name="connsiteX90" fmla="*/ 1209675 w 1378744"/>
              <a:gd name="connsiteY90" fmla="*/ 945356 h 1250156"/>
              <a:gd name="connsiteX91" fmla="*/ 1235869 w 1378744"/>
              <a:gd name="connsiteY91" fmla="*/ 945356 h 1250156"/>
              <a:gd name="connsiteX92" fmla="*/ 1235869 w 1378744"/>
              <a:gd name="connsiteY92" fmla="*/ 931068 h 1250156"/>
              <a:gd name="connsiteX93" fmla="*/ 1212057 w 1378744"/>
              <a:gd name="connsiteY93" fmla="*/ 912018 h 1250156"/>
              <a:gd name="connsiteX94" fmla="*/ 1195388 w 1378744"/>
              <a:gd name="connsiteY94" fmla="*/ 881062 h 1250156"/>
              <a:gd name="connsiteX95" fmla="*/ 1157288 w 1378744"/>
              <a:gd name="connsiteY95" fmla="*/ 871537 h 1250156"/>
              <a:gd name="connsiteX96" fmla="*/ 1119188 w 1378744"/>
              <a:gd name="connsiteY96" fmla="*/ 859631 h 1250156"/>
              <a:gd name="connsiteX97" fmla="*/ 1119188 w 1378744"/>
              <a:gd name="connsiteY97" fmla="*/ 831056 h 1250156"/>
              <a:gd name="connsiteX98" fmla="*/ 1135857 w 1378744"/>
              <a:gd name="connsiteY98" fmla="*/ 807243 h 1250156"/>
              <a:gd name="connsiteX99" fmla="*/ 1197769 w 1378744"/>
              <a:gd name="connsiteY99" fmla="*/ 759618 h 1250156"/>
              <a:gd name="connsiteX100" fmla="*/ 1247775 w 1378744"/>
              <a:gd name="connsiteY100" fmla="*/ 762000 h 1250156"/>
              <a:gd name="connsiteX101" fmla="*/ 1278732 w 1378744"/>
              <a:gd name="connsiteY101" fmla="*/ 762000 h 1250156"/>
              <a:gd name="connsiteX102" fmla="*/ 1271588 w 1378744"/>
              <a:gd name="connsiteY102" fmla="*/ 735806 h 1250156"/>
              <a:gd name="connsiteX103" fmla="*/ 1378744 w 1378744"/>
              <a:gd name="connsiteY103" fmla="*/ 678656 h 1250156"/>
              <a:gd name="connsiteX104" fmla="*/ 1331119 w 1378744"/>
              <a:gd name="connsiteY104" fmla="*/ 552450 h 1250156"/>
              <a:gd name="connsiteX105" fmla="*/ 1278732 w 1378744"/>
              <a:gd name="connsiteY105" fmla="*/ 514350 h 1250156"/>
              <a:gd name="connsiteX106" fmla="*/ 1252538 w 1378744"/>
              <a:gd name="connsiteY106" fmla="*/ 431006 h 1250156"/>
              <a:gd name="connsiteX107" fmla="*/ 1181100 w 1378744"/>
              <a:gd name="connsiteY107" fmla="*/ 431006 h 1250156"/>
              <a:gd name="connsiteX108" fmla="*/ 1166813 w 1378744"/>
              <a:gd name="connsiteY108" fmla="*/ 395287 h 1250156"/>
              <a:gd name="connsiteX109" fmla="*/ 1107282 w 1378744"/>
              <a:gd name="connsiteY109" fmla="*/ 421481 h 1250156"/>
              <a:gd name="connsiteX110" fmla="*/ 1054894 w 1378744"/>
              <a:gd name="connsiteY110" fmla="*/ 414337 h 1250156"/>
              <a:gd name="connsiteX111" fmla="*/ 1028700 w 1378744"/>
              <a:gd name="connsiteY111" fmla="*/ 371475 h 1250156"/>
              <a:gd name="connsiteX112" fmla="*/ 1023938 w 1378744"/>
              <a:gd name="connsiteY112" fmla="*/ 288131 h 1250156"/>
              <a:gd name="connsiteX113" fmla="*/ 1012032 w 1378744"/>
              <a:gd name="connsiteY113" fmla="*/ 269081 h 1250156"/>
              <a:gd name="connsiteX114" fmla="*/ 1012032 w 1378744"/>
              <a:gd name="connsiteY114" fmla="*/ 211931 h 1250156"/>
              <a:gd name="connsiteX115" fmla="*/ 959644 w 1378744"/>
              <a:gd name="connsiteY115" fmla="*/ 190500 h 1250156"/>
              <a:gd name="connsiteX116" fmla="*/ 914400 w 1378744"/>
              <a:gd name="connsiteY116" fmla="*/ 111918 h 1250156"/>
              <a:gd name="connsiteX117" fmla="*/ 854869 w 1378744"/>
              <a:gd name="connsiteY117" fmla="*/ 76200 h 1250156"/>
              <a:gd name="connsiteX118" fmla="*/ 873919 w 1378744"/>
              <a:gd name="connsiteY118" fmla="*/ 16668 h 1250156"/>
              <a:gd name="connsiteX119" fmla="*/ 783432 w 1378744"/>
              <a:gd name="connsiteY119" fmla="*/ 0 h 1250156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814388 w 1378744"/>
              <a:gd name="connsiteY57" fmla="*/ 1138237 h 1278730"/>
              <a:gd name="connsiteX58" fmla="*/ 828675 w 1378744"/>
              <a:gd name="connsiteY58" fmla="*/ 1109662 h 1278730"/>
              <a:gd name="connsiteX59" fmla="*/ 833438 w 1378744"/>
              <a:gd name="connsiteY59" fmla="*/ 1085850 h 1278730"/>
              <a:gd name="connsiteX60" fmla="*/ 797719 w 1378744"/>
              <a:gd name="connsiteY60" fmla="*/ 1059656 h 1278730"/>
              <a:gd name="connsiteX61" fmla="*/ 790575 w 1378744"/>
              <a:gd name="connsiteY61" fmla="*/ 1038225 h 1278730"/>
              <a:gd name="connsiteX62" fmla="*/ 790575 w 1378744"/>
              <a:gd name="connsiteY62" fmla="*/ 1021556 h 1278730"/>
              <a:gd name="connsiteX63" fmla="*/ 845344 w 1378744"/>
              <a:gd name="connsiteY63" fmla="*/ 952500 h 1278730"/>
              <a:gd name="connsiteX64" fmla="*/ 845344 w 1378744"/>
              <a:gd name="connsiteY64" fmla="*/ 952500 h 1278730"/>
              <a:gd name="connsiteX65" fmla="*/ 888207 w 1378744"/>
              <a:gd name="connsiteY65" fmla="*/ 966787 h 1278730"/>
              <a:gd name="connsiteX66" fmla="*/ 907257 w 1378744"/>
              <a:gd name="connsiteY66" fmla="*/ 981075 h 1278730"/>
              <a:gd name="connsiteX67" fmla="*/ 938213 w 1378744"/>
              <a:gd name="connsiteY67" fmla="*/ 990600 h 1278730"/>
              <a:gd name="connsiteX68" fmla="*/ 964407 w 1378744"/>
              <a:gd name="connsiteY68" fmla="*/ 985837 h 1278730"/>
              <a:gd name="connsiteX69" fmla="*/ 985838 w 1378744"/>
              <a:gd name="connsiteY69" fmla="*/ 985837 h 1278730"/>
              <a:gd name="connsiteX70" fmla="*/ 995363 w 1378744"/>
              <a:gd name="connsiteY70" fmla="*/ 995362 h 1278730"/>
              <a:gd name="connsiteX71" fmla="*/ 978694 w 1378744"/>
              <a:gd name="connsiteY71" fmla="*/ 1012031 h 1278730"/>
              <a:gd name="connsiteX72" fmla="*/ 969169 w 1378744"/>
              <a:gd name="connsiteY72" fmla="*/ 1031081 h 1278730"/>
              <a:gd name="connsiteX73" fmla="*/ 954882 w 1378744"/>
              <a:gd name="connsiteY73" fmla="*/ 1054893 h 1278730"/>
              <a:gd name="connsiteX74" fmla="*/ 950119 w 1378744"/>
              <a:gd name="connsiteY74" fmla="*/ 1083468 h 1278730"/>
              <a:gd name="connsiteX75" fmla="*/ 962025 w 1378744"/>
              <a:gd name="connsiteY75" fmla="*/ 1107281 h 1278730"/>
              <a:gd name="connsiteX76" fmla="*/ 983457 w 1378744"/>
              <a:gd name="connsiteY76" fmla="*/ 1131093 h 1278730"/>
              <a:gd name="connsiteX77" fmla="*/ 1002507 w 1378744"/>
              <a:gd name="connsiteY77" fmla="*/ 1133475 h 1278730"/>
              <a:gd name="connsiteX78" fmla="*/ 1028700 w 1378744"/>
              <a:gd name="connsiteY78" fmla="*/ 1126331 h 1278730"/>
              <a:gd name="connsiteX79" fmla="*/ 1031082 w 1378744"/>
              <a:gd name="connsiteY79" fmla="*/ 1097756 h 1278730"/>
              <a:gd name="connsiteX80" fmla="*/ 1057275 w 1378744"/>
              <a:gd name="connsiteY80" fmla="*/ 1085850 h 1278730"/>
              <a:gd name="connsiteX81" fmla="*/ 1076325 w 1378744"/>
              <a:gd name="connsiteY81" fmla="*/ 1097756 h 1278730"/>
              <a:gd name="connsiteX82" fmla="*/ 1100138 w 1378744"/>
              <a:gd name="connsiteY82" fmla="*/ 1107281 h 1278730"/>
              <a:gd name="connsiteX83" fmla="*/ 1123950 w 1378744"/>
              <a:gd name="connsiteY83" fmla="*/ 1121568 h 1278730"/>
              <a:gd name="connsiteX84" fmla="*/ 1143000 w 1378744"/>
              <a:gd name="connsiteY84" fmla="*/ 1123950 h 1278730"/>
              <a:gd name="connsiteX85" fmla="*/ 1157288 w 1378744"/>
              <a:gd name="connsiteY85" fmla="*/ 1112043 h 1278730"/>
              <a:gd name="connsiteX86" fmla="*/ 1159669 w 1378744"/>
              <a:gd name="connsiteY86" fmla="*/ 1085850 h 1278730"/>
              <a:gd name="connsiteX87" fmla="*/ 1166813 w 1378744"/>
              <a:gd name="connsiteY87" fmla="*/ 1052512 h 1278730"/>
              <a:gd name="connsiteX88" fmla="*/ 1197769 w 1378744"/>
              <a:gd name="connsiteY88" fmla="*/ 1016793 h 1278730"/>
              <a:gd name="connsiteX89" fmla="*/ 1195388 w 1378744"/>
              <a:gd name="connsiteY89" fmla="*/ 954881 h 1278730"/>
              <a:gd name="connsiteX90" fmla="*/ 1209675 w 1378744"/>
              <a:gd name="connsiteY90" fmla="*/ 945356 h 1278730"/>
              <a:gd name="connsiteX91" fmla="*/ 1235869 w 1378744"/>
              <a:gd name="connsiteY91" fmla="*/ 945356 h 1278730"/>
              <a:gd name="connsiteX92" fmla="*/ 1235869 w 1378744"/>
              <a:gd name="connsiteY92" fmla="*/ 931068 h 1278730"/>
              <a:gd name="connsiteX93" fmla="*/ 1212057 w 1378744"/>
              <a:gd name="connsiteY93" fmla="*/ 912018 h 1278730"/>
              <a:gd name="connsiteX94" fmla="*/ 1195388 w 1378744"/>
              <a:gd name="connsiteY94" fmla="*/ 881062 h 1278730"/>
              <a:gd name="connsiteX95" fmla="*/ 1157288 w 1378744"/>
              <a:gd name="connsiteY95" fmla="*/ 871537 h 1278730"/>
              <a:gd name="connsiteX96" fmla="*/ 1119188 w 1378744"/>
              <a:gd name="connsiteY96" fmla="*/ 859631 h 1278730"/>
              <a:gd name="connsiteX97" fmla="*/ 1119188 w 1378744"/>
              <a:gd name="connsiteY97" fmla="*/ 831056 h 1278730"/>
              <a:gd name="connsiteX98" fmla="*/ 1135857 w 1378744"/>
              <a:gd name="connsiteY98" fmla="*/ 807243 h 1278730"/>
              <a:gd name="connsiteX99" fmla="*/ 1197769 w 1378744"/>
              <a:gd name="connsiteY99" fmla="*/ 759618 h 1278730"/>
              <a:gd name="connsiteX100" fmla="*/ 1247775 w 1378744"/>
              <a:gd name="connsiteY100" fmla="*/ 762000 h 1278730"/>
              <a:gd name="connsiteX101" fmla="*/ 1278732 w 1378744"/>
              <a:gd name="connsiteY101" fmla="*/ 762000 h 1278730"/>
              <a:gd name="connsiteX102" fmla="*/ 1271588 w 1378744"/>
              <a:gd name="connsiteY102" fmla="*/ 735806 h 1278730"/>
              <a:gd name="connsiteX103" fmla="*/ 1378744 w 1378744"/>
              <a:gd name="connsiteY103" fmla="*/ 678656 h 1278730"/>
              <a:gd name="connsiteX104" fmla="*/ 1331119 w 1378744"/>
              <a:gd name="connsiteY104" fmla="*/ 552450 h 1278730"/>
              <a:gd name="connsiteX105" fmla="*/ 1278732 w 1378744"/>
              <a:gd name="connsiteY105" fmla="*/ 514350 h 1278730"/>
              <a:gd name="connsiteX106" fmla="*/ 1252538 w 1378744"/>
              <a:gd name="connsiteY106" fmla="*/ 431006 h 1278730"/>
              <a:gd name="connsiteX107" fmla="*/ 1181100 w 1378744"/>
              <a:gd name="connsiteY107" fmla="*/ 431006 h 1278730"/>
              <a:gd name="connsiteX108" fmla="*/ 1166813 w 1378744"/>
              <a:gd name="connsiteY108" fmla="*/ 395287 h 1278730"/>
              <a:gd name="connsiteX109" fmla="*/ 1107282 w 1378744"/>
              <a:gd name="connsiteY109" fmla="*/ 421481 h 1278730"/>
              <a:gd name="connsiteX110" fmla="*/ 1054894 w 1378744"/>
              <a:gd name="connsiteY110" fmla="*/ 414337 h 1278730"/>
              <a:gd name="connsiteX111" fmla="*/ 1028700 w 1378744"/>
              <a:gd name="connsiteY111" fmla="*/ 371475 h 1278730"/>
              <a:gd name="connsiteX112" fmla="*/ 1023938 w 1378744"/>
              <a:gd name="connsiteY112" fmla="*/ 288131 h 1278730"/>
              <a:gd name="connsiteX113" fmla="*/ 1012032 w 1378744"/>
              <a:gd name="connsiteY113" fmla="*/ 269081 h 1278730"/>
              <a:gd name="connsiteX114" fmla="*/ 1012032 w 1378744"/>
              <a:gd name="connsiteY114" fmla="*/ 211931 h 1278730"/>
              <a:gd name="connsiteX115" fmla="*/ 959644 w 1378744"/>
              <a:gd name="connsiteY115" fmla="*/ 190500 h 1278730"/>
              <a:gd name="connsiteX116" fmla="*/ 914400 w 1378744"/>
              <a:gd name="connsiteY116" fmla="*/ 111918 h 1278730"/>
              <a:gd name="connsiteX117" fmla="*/ 854869 w 1378744"/>
              <a:gd name="connsiteY117" fmla="*/ 76200 h 1278730"/>
              <a:gd name="connsiteX118" fmla="*/ 873919 w 1378744"/>
              <a:gd name="connsiteY118" fmla="*/ 16668 h 1278730"/>
              <a:gd name="connsiteX119" fmla="*/ 783432 w 1378744"/>
              <a:gd name="connsiteY119" fmla="*/ 0 h 1278730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721519 w 1378744"/>
              <a:gd name="connsiteY57" fmla="*/ 1245392 h 1278730"/>
              <a:gd name="connsiteX58" fmla="*/ 814388 w 1378744"/>
              <a:gd name="connsiteY58" fmla="*/ 1138237 h 1278730"/>
              <a:gd name="connsiteX59" fmla="*/ 828675 w 1378744"/>
              <a:gd name="connsiteY59" fmla="*/ 1109662 h 1278730"/>
              <a:gd name="connsiteX60" fmla="*/ 833438 w 1378744"/>
              <a:gd name="connsiteY60" fmla="*/ 1085850 h 1278730"/>
              <a:gd name="connsiteX61" fmla="*/ 797719 w 1378744"/>
              <a:gd name="connsiteY61" fmla="*/ 1059656 h 1278730"/>
              <a:gd name="connsiteX62" fmla="*/ 790575 w 1378744"/>
              <a:gd name="connsiteY62" fmla="*/ 1038225 h 1278730"/>
              <a:gd name="connsiteX63" fmla="*/ 790575 w 1378744"/>
              <a:gd name="connsiteY63" fmla="*/ 1021556 h 1278730"/>
              <a:gd name="connsiteX64" fmla="*/ 845344 w 1378744"/>
              <a:gd name="connsiteY64" fmla="*/ 952500 h 1278730"/>
              <a:gd name="connsiteX65" fmla="*/ 845344 w 1378744"/>
              <a:gd name="connsiteY65" fmla="*/ 952500 h 1278730"/>
              <a:gd name="connsiteX66" fmla="*/ 888207 w 1378744"/>
              <a:gd name="connsiteY66" fmla="*/ 966787 h 1278730"/>
              <a:gd name="connsiteX67" fmla="*/ 907257 w 1378744"/>
              <a:gd name="connsiteY67" fmla="*/ 981075 h 1278730"/>
              <a:gd name="connsiteX68" fmla="*/ 938213 w 1378744"/>
              <a:gd name="connsiteY68" fmla="*/ 990600 h 1278730"/>
              <a:gd name="connsiteX69" fmla="*/ 964407 w 1378744"/>
              <a:gd name="connsiteY69" fmla="*/ 985837 h 1278730"/>
              <a:gd name="connsiteX70" fmla="*/ 985838 w 1378744"/>
              <a:gd name="connsiteY70" fmla="*/ 985837 h 1278730"/>
              <a:gd name="connsiteX71" fmla="*/ 995363 w 1378744"/>
              <a:gd name="connsiteY71" fmla="*/ 995362 h 1278730"/>
              <a:gd name="connsiteX72" fmla="*/ 978694 w 1378744"/>
              <a:gd name="connsiteY72" fmla="*/ 1012031 h 1278730"/>
              <a:gd name="connsiteX73" fmla="*/ 969169 w 1378744"/>
              <a:gd name="connsiteY73" fmla="*/ 1031081 h 1278730"/>
              <a:gd name="connsiteX74" fmla="*/ 954882 w 1378744"/>
              <a:gd name="connsiteY74" fmla="*/ 1054893 h 1278730"/>
              <a:gd name="connsiteX75" fmla="*/ 950119 w 1378744"/>
              <a:gd name="connsiteY75" fmla="*/ 1083468 h 1278730"/>
              <a:gd name="connsiteX76" fmla="*/ 962025 w 1378744"/>
              <a:gd name="connsiteY76" fmla="*/ 1107281 h 1278730"/>
              <a:gd name="connsiteX77" fmla="*/ 983457 w 1378744"/>
              <a:gd name="connsiteY77" fmla="*/ 1131093 h 1278730"/>
              <a:gd name="connsiteX78" fmla="*/ 1002507 w 1378744"/>
              <a:gd name="connsiteY78" fmla="*/ 1133475 h 1278730"/>
              <a:gd name="connsiteX79" fmla="*/ 1028700 w 1378744"/>
              <a:gd name="connsiteY79" fmla="*/ 1126331 h 1278730"/>
              <a:gd name="connsiteX80" fmla="*/ 1031082 w 1378744"/>
              <a:gd name="connsiteY80" fmla="*/ 1097756 h 1278730"/>
              <a:gd name="connsiteX81" fmla="*/ 1057275 w 1378744"/>
              <a:gd name="connsiteY81" fmla="*/ 1085850 h 1278730"/>
              <a:gd name="connsiteX82" fmla="*/ 1076325 w 1378744"/>
              <a:gd name="connsiteY82" fmla="*/ 1097756 h 1278730"/>
              <a:gd name="connsiteX83" fmla="*/ 1100138 w 1378744"/>
              <a:gd name="connsiteY83" fmla="*/ 1107281 h 1278730"/>
              <a:gd name="connsiteX84" fmla="*/ 1123950 w 1378744"/>
              <a:gd name="connsiteY84" fmla="*/ 1121568 h 1278730"/>
              <a:gd name="connsiteX85" fmla="*/ 1143000 w 1378744"/>
              <a:gd name="connsiteY85" fmla="*/ 1123950 h 1278730"/>
              <a:gd name="connsiteX86" fmla="*/ 1157288 w 1378744"/>
              <a:gd name="connsiteY86" fmla="*/ 1112043 h 1278730"/>
              <a:gd name="connsiteX87" fmla="*/ 1159669 w 1378744"/>
              <a:gd name="connsiteY87" fmla="*/ 1085850 h 1278730"/>
              <a:gd name="connsiteX88" fmla="*/ 1166813 w 1378744"/>
              <a:gd name="connsiteY88" fmla="*/ 1052512 h 1278730"/>
              <a:gd name="connsiteX89" fmla="*/ 1197769 w 1378744"/>
              <a:gd name="connsiteY89" fmla="*/ 1016793 h 1278730"/>
              <a:gd name="connsiteX90" fmla="*/ 1195388 w 1378744"/>
              <a:gd name="connsiteY90" fmla="*/ 954881 h 1278730"/>
              <a:gd name="connsiteX91" fmla="*/ 1209675 w 1378744"/>
              <a:gd name="connsiteY91" fmla="*/ 945356 h 1278730"/>
              <a:gd name="connsiteX92" fmla="*/ 1235869 w 1378744"/>
              <a:gd name="connsiteY92" fmla="*/ 945356 h 1278730"/>
              <a:gd name="connsiteX93" fmla="*/ 1235869 w 1378744"/>
              <a:gd name="connsiteY93" fmla="*/ 931068 h 1278730"/>
              <a:gd name="connsiteX94" fmla="*/ 1212057 w 1378744"/>
              <a:gd name="connsiteY94" fmla="*/ 912018 h 1278730"/>
              <a:gd name="connsiteX95" fmla="*/ 1195388 w 1378744"/>
              <a:gd name="connsiteY95" fmla="*/ 881062 h 1278730"/>
              <a:gd name="connsiteX96" fmla="*/ 1157288 w 1378744"/>
              <a:gd name="connsiteY96" fmla="*/ 871537 h 1278730"/>
              <a:gd name="connsiteX97" fmla="*/ 1119188 w 1378744"/>
              <a:gd name="connsiteY97" fmla="*/ 859631 h 1278730"/>
              <a:gd name="connsiteX98" fmla="*/ 1119188 w 1378744"/>
              <a:gd name="connsiteY98" fmla="*/ 831056 h 1278730"/>
              <a:gd name="connsiteX99" fmla="*/ 1135857 w 1378744"/>
              <a:gd name="connsiteY99" fmla="*/ 807243 h 1278730"/>
              <a:gd name="connsiteX100" fmla="*/ 1197769 w 1378744"/>
              <a:gd name="connsiteY100" fmla="*/ 759618 h 1278730"/>
              <a:gd name="connsiteX101" fmla="*/ 1247775 w 1378744"/>
              <a:gd name="connsiteY101" fmla="*/ 762000 h 1278730"/>
              <a:gd name="connsiteX102" fmla="*/ 1278732 w 1378744"/>
              <a:gd name="connsiteY102" fmla="*/ 762000 h 1278730"/>
              <a:gd name="connsiteX103" fmla="*/ 1271588 w 1378744"/>
              <a:gd name="connsiteY103" fmla="*/ 735806 h 1278730"/>
              <a:gd name="connsiteX104" fmla="*/ 1378744 w 1378744"/>
              <a:gd name="connsiteY104" fmla="*/ 678656 h 1278730"/>
              <a:gd name="connsiteX105" fmla="*/ 1331119 w 1378744"/>
              <a:gd name="connsiteY105" fmla="*/ 552450 h 1278730"/>
              <a:gd name="connsiteX106" fmla="*/ 1278732 w 1378744"/>
              <a:gd name="connsiteY106" fmla="*/ 514350 h 1278730"/>
              <a:gd name="connsiteX107" fmla="*/ 1252538 w 1378744"/>
              <a:gd name="connsiteY107" fmla="*/ 431006 h 1278730"/>
              <a:gd name="connsiteX108" fmla="*/ 1181100 w 1378744"/>
              <a:gd name="connsiteY108" fmla="*/ 431006 h 1278730"/>
              <a:gd name="connsiteX109" fmla="*/ 1166813 w 1378744"/>
              <a:gd name="connsiteY109" fmla="*/ 395287 h 1278730"/>
              <a:gd name="connsiteX110" fmla="*/ 1107282 w 1378744"/>
              <a:gd name="connsiteY110" fmla="*/ 421481 h 1278730"/>
              <a:gd name="connsiteX111" fmla="*/ 1054894 w 1378744"/>
              <a:gd name="connsiteY111" fmla="*/ 414337 h 1278730"/>
              <a:gd name="connsiteX112" fmla="*/ 1028700 w 1378744"/>
              <a:gd name="connsiteY112" fmla="*/ 371475 h 1278730"/>
              <a:gd name="connsiteX113" fmla="*/ 1023938 w 1378744"/>
              <a:gd name="connsiteY113" fmla="*/ 288131 h 1278730"/>
              <a:gd name="connsiteX114" fmla="*/ 1012032 w 1378744"/>
              <a:gd name="connsiteY114" fmla="*/ 269081 h 1278730"/>
              <a:gd name="connsiteX115" fmla="*/ 1012032 w 1378744"/>
              <a:gd name="connsiteY115" fmla="*/ 211931 h 1278730"/>
              <a:gd name="connsiteX116" fmla="*/ 959644 w 1378744"/>
              <a:gd name="connsiteY116" fmla="*/ 190500 h 1278730"/>
              <a:gd name="connsiteX117" fmla="*/ 914400 w 1378744"/>
              <a:gd name="connsiteY117" fmla="*/ 111918 h 1278730"/>
              <a:gd name="connsiteX118" fmla="*/ 854869 w 1378744"/>
              <a:gd name="connsiteY118" fmla="*/ 76200 h 1278730"/>
              <a:gd name="connsiteX119" fmla="*/ 873919 w 1378744"/>
              <a:gd name="connsiteY119" fmla="*/ 16668 h 1278730"/>
              <a:gd name="connsiteX120" fmla="*/ 783432 w 1378744"/>
              <a:gd name="connsiteY120" fmla="*/ 0 h 1278730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814388 w 1378744"/>
              <a:gd name="connsiteY58" fmla="*/ 1138237 h 1288255"/>
              <a:gd name="connsiteX59" fmla="*/ 828675 w 1378744"/>
              <a:gd name="connsiteY59" fmla="*/ 1109662 h 1288255"/>
              <a:gd name="connsiteX60" fmla="*/ 833438 w 1378744"/>
              <a:gd name="connsiteY60" fmla="*/ 1085850 h 1288255"/>
              <a:gd name="connsiteX61" fmla="*/ 797719 w 1378744"/>
              <a:gd name="connsiteY61" fmla="*/ 1059656 h 1288255"/>
              <a:gd name="connsiteX62" fmla="*/ 790575 w 1378744"/>
              <a:gd name="connsiteY62" fmla="*/ 1038225 h 1288255"/>
              <a:gd name="connsiteX63" fmla="*/ 790575 w 1378744"/>
              <a:gd name="connsiteY63" fmla="*/ 1021556 h 1288255"/>
              <a:gd name="connsiteX64" fmla="*/ 845344 w 1378744"/>
              <a:gd name="connsiteY64" fmla="*/ 952500 h 1288255"/>
              <a:gd name="connsiteX65" fmla="*/ 845344 w 1378744"/>
              <a:gd name="connsiteY65" fmla="*/ 952500 h 1288255"/>
              <a:gd name="connsiteX66" fmla="*/ 888207 w 1378744"/>
              <a:gd name="connsiteY66" fmla="*/ 966787 h 1288255"/>
              <a:gd name="connsiteX67" fmla="*/ 907257 w 1378744"/>
              <a:gd name="connsiteY67" fmla="*/ 981075 h 1288255"/>
              <a:gd name="connsiteX68" fmla="*/ 938213 w 1378744"/>
              <a:gd name="connsiteY68" fmla="*/ 990600 h 1288255"/>
              <a:gd name="connsiteX69" fmla="*/ 964407 w 1378744"/>
              <a:gd name="connsiteY69" fmla="*/ 985837 h 1288255"/>
              <a:gd name="connsiteX70" fmla="*/ 985838 w 1378744"/>
              <a:gd name="connsiteY70" fmla="*/ 985837 h 1288255"/>
              <a:gd name="connsiteX71" fmla="*/ 995363 w 1378744"/>
              <a:gd name="connsiteY71" fmla="*/ 995362 h 1288255"/>
              <a:gd name="connsiteX72" fmla="*/ 978694 w 1378744"/>
              <a:gd name="connsiteY72" fmla="*/ 1012031 h 1288255"/>
              <a:gd name="connsiteX73" fmla="*/ 969169 w 1378744"/>
              <a:gd name="connsiteY73" fmla="*/ 1031081 h 1288255"/>
              <a:gd name="connsiteX74" fmla="*/ 954882 w 1378744"/>
              <a:gd name="connsiteY74" fmla="*/ 1054893 h 1288255"/>
              <a:gd name="connsiteX75" fmla="*/ 950119 w 1378744"/>
              <a:gd name="connsiteY75" fmla="*/ 1083468 h 1288255"/>
              <a:gd name="connsiteX76" fmla="*/ 962025 w 1378744"/>
              <a:gd name="connsiteY76" fmla="*/ 1107281 h 1288255"/>
              <a:gd name="connsiteX77" fmla="*/ 983457 w 1378744"/>
              <a:gd name="connsiteY77" fmla="*/ 1131093 h 1288255"/>
              <a:gd name="connsiteX78" fmla="*/ 1002507 w 1378744"/>
              <a:gd name="connsiteY78" fmla="*/ 1133475 h 1288255"/>
              <a:gd name="connsiteX79" fmla="*/ 1028700 w 1378744"/>
              <a:gd name="connsiteY79" fmla="*/ 1126331 h 1288255"/>
              <a:gd name="connsiteX80" fmla="*/ 1031082 w 1378744"/>
              <a:gd name="connsiteY80" fmla="*/ 1097756 h 1288255"/>
              <a:gd name="connsiteX81" fmla="*/ 1057275 w 1378744"/>
              <a:gd name="connsiteY81" fmla="*/ 1085850 h 1288255"/>
              <a:gd name="connsiteX82" fmla="*/ 1076325 w 1378744"/>
              <a:gd name="connsiteY82" fmla="*/ 1097756 h 1288255"/>
              <a:gd name="connsiteX83" fmla="*/ 1100138 w 1378744"/>
              <a:gd name="connsiteY83" fmla="*/ 1107281 h 1288255"/>
              <a:gd name="connsiteX84" fmla="*/ 1123950 w 1378744"/>
              <a:gd name="connsiteY84" fmla="*/ 1121568 h 1288255"/>
              <a:gd name="connsiteX85" fmla="*/ 1143000 w 1378744"/>
              <a:gd name="connsiteY85" fmla="*/ 1123950 h 1288255"/>
              <a:gd name="connsiteX86" fmla="*/ 1157288 w 1378744"/>
              <a:gd name="connsiteY86" fmla="*/ 1112043 h 1288255"/>
              <a:gd name="connsiteX87" fmla="*/ 1159669 w 1378744"/>
              <a:gd name="connsiteY87" fmla="*/ 1085850 h 1288255"/>
              <a:gd name="connsiteX88" fmla="*/ 1166813 w 1378744"/>
              <a:gd name="connsiteY88" fmla="*/ 1052512 h 1288255"/>
              <a:gd name="connsiteX89" fmla="*/ 1197769 w 1378744"/>
              <a:gd name="connsiteY89" fmla="*/ 1016793 h 1288255"/>
              <a:gd name="connsiteX90" fmla="*/ 1195388 w 1378744"/>
              <a:gd name="connsiteY90" fmla="*/ 954881 h 1288255"/>
              <a:gd name="connsiteX91" fmla="*/ 1209675 w 1378744"/>
              <a:gd name="connsiteY91" fmla="*/ 945356 h 1288255"/>
              <a:gd name="connsiteX92" fmla="*/ 1235869 w 1378744"/>
              <a:gd name="connsiteY92" fmla="*/ 945356 h 1288255"/>
              <a:gd name="connsiteX93" fmla="*/ 1235869 w 1378744"/>
              <a:gd name="connsiteY93" fmla="*/ 931068 h 1288255"/>
              <a:gd name="connsiteX94" fmla="*/ 1212057 w 1378744"/>
              <a:gd name="connsiteY94" fmla="*/ 912018 h 1288255"/>
              <a:gd name="connsiteX95" fmla="*/ 1195388 w 1378744"/>
              <a:gd name="connsiteY95" fmla="*/ 881062 h 1288255"/>
              <a:gd name="connsiteX96" fmla="*/ 1157288 w 1378744"/>
              <a:gd name="connsiteY96" fmla="*/ 871537 h 1288255"/>
              <a:gd name="connsiteX97" fmla="*/ 1119188 w 1378744"/>
              <a:gd name="connsiteY97" fmla="*/ 859631 h 1288255"/>
              <a:gd name="connsiteX98" fmla="*/ 1119188 w 1378744"/>
              <a:gd name="connsiteY98" fmla="*/ 831056 h 1288255"/>
              <a:gd name="connsiteX99" fmla="*/ 1135857 w 1378744"/>
              <a:gd name="connsiteY99" fmla="*/ 807243 h 1288255"/>
              <a:gd name="connsiteX100" fmla="*/ 1197769 w 1378744"/>
              <a:gd name="connsiteY100" fmla="*/ 759618 h 1288255"/>
              <a:gd name="connsiteX101" fmla="*/ 1247775 w 1378744"/>
              <a:gd name="connsiteY101" fmla="*/ 762000 h 1288255"/>
              <a:gd name="connsiteX102" fmla="*/ 1278732 w 1378744"/>
              <a:gd name="connsiteY102" fmla="*/ 762000 h 1288255"/>
              <a:gd name="connsiteX103" fmla="*/ 1271588 w 1378744"/>
              <a:gd name="connsiteY103" fmla="*/ 735806 h 1288255"/>
              <a:gd name="connsiteX104" fmla="*/ 1378744 w 1378744"/>
              <a:gd name="connsiteY104" fmla="*/ 678656 h 1288255"/>
              <a:gd name="connsiteX105" fmla="*/ 1331119 w 1378744"/>
              <a:gd name="connsiteY105" fmla="*/ 552450 h 1288255"/>
              <a:gd name="connsiteX106" fmla="*/ 1278732 w 1378744"/>
              <a:gd name="connsiteY106" fmla="*/ 514350 h 1288255"/>
              <a:gd name="connsiteX107" fmla="*/ 1252538 w 1378744"/>
              <a:gd name="connsiteY107" fmla="*/ 431006 h 1288255"/>
              <a:gd name="connsiteX108" fmla="*/ 1181100 w 1378744"/>
              <a:gd name="connsiteY108" fmla="*/ 431006 h 1288255"/>
              <a:gd name="connsiteX109" fmla="*/ 1166813 w 1378744"/>
              <a:gd name="connsiteY109" fmla="*/ 395287 h 1288255"/>
              <a:gd name="connsiteX110" fmla="*/ 1107282 w 1378744"/>
              <a:gd name="connsiteY110" fmla="*/ 421481 h 1288255"/>
              <a:gd name="connsiteX111" fmla="*/ 1054894 w 1378744"/>
              <a:gd name="connsiteY111" fmla="*/ 414337 h 1288255"/>
              <a:gd name="connsiteX112" fmla="*/ 1028700 w 1378744"/>
              <a:gd name="connsiteY112" fmla="*/ 371475 h 1288255"/>
              <a:gd name="connsiteX113" fmla="*/ 1023938 w 1378744"/>
              <a:gd name="connsiteY113" fmla="*/ 288131 h 1288255"/>
              <a:gd name="connsiteX114" fmla="*/ 1012032 w 1378744"/>
              <a:gd name="connsiteY114" fmla="*/ 269081 h 1288255"/>
              <a:gd name="connsiteX115" fmla="*/ 1012032 w 1378744"/>
              <a:gd name="connsiteY115" fmla="*/ 211931 h 1288255"/>
              <a:gd name="connsiteX116" fmla="*/ 959644 w 1378744"/>
              <a:gd name="connsiteY116" fmla="*/ 190500 h 1288255"/>
              <a:gd name="connsiteX117" fmla="*/ 914400 w 1378744"/>
              <a:gd name="connsiteY117" fmla="*/ 111918 h 1288255"/>
              <a:gd name="connsiteX118" fmla="*/ 854869 w 1378744"/>
              <a:gd name="connsiteY118" fmla="*/ 76200 h 1288255"/>
              <a:gd name="connsiteX119" fmla="*/ 873919 w 1378744"/>
              <a:gd name="connsiteY119" fmla="*/ 16668 h 1288255"/>
              <a:gd name="connsiteX120" fmla="*/ 783432 w 1378744"/>
              <a:gd name="connsiteY120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47713 w 1378744"/>
              <a:gd name="connsiteY58" fmla="*/ 1257299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81050 w 1378744"/>
              <a:gd name="connsiteY59" fmla="*/ 1240630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88194 w 1378744"/>
              <a:gd name="connsiteY61" fmla="*/ 119300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12007 w 1378744"/>
              <a:gd name="connsiteY63" fmla="*/ 11715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00101 w 1378744"/>
              <a:gd name="connsiteY60" fmla="*/ 1142999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1532 w 1378744"/>
              <a:gd name="connsiteY63" fmla="*/ 11334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3914 w 1378744"/>
              <a:gd name="connsiteY63" fmla="*/ 1147762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78744" h="1288255">
                <a:moveTo>
                  <a:pt x="783432" y="0"/>
                </a:moveTo>
                <a:lnTo>
                  <a:pt x="738188" y="26193"/>
                </a:lnTo>
                <a:lnTo>
                  <a:pt x="685800" y="28575"/>
                </a:lnTo>
                <a:lnTo>
                  <a:pt x="635794" y="73818"/>
                </a:lnTo>
                <a:lnTo>
                  <a:pt x="633413" y="114300"/>
                </a:lnTo>
                <a:lnTo>
                  <a:pt x="561975" y="190500"/>
                </a:lnTo>
                <a:lnTo>
                  <a:pt x="519113" y="214312"/>
                </a:lnTo>
                <a:lnTo>
                  <a:pt x="485775" y="252412"/>
                </a:lnTo>
                <a:lnTo>
                  <a:pt x="461963" y="273843"/>
                </a:lnTo>
                <a:lnTo>
                  <a:pt x="423863" y="333375"/>
                </a:lnTo>
                <a:lnTo>
                  <a:pt x="378619" y="357187"/>
                </a:lnTo>
                <a:lnTo>
                  <a:pt x="292894" y="376237"/>
                </a:lnTo>
                <a:lnTo>
                  <a:pt x="264319" y="373856"/>
                </a:lnTo>
                <a:lnTo>
                  <a:pt x="240507" y="359568"/>
                </a:lnTo>
                <a:lnTo>
                  <a:pt x="226219" y="338137"/>
                </a:lnTo>
                <a:lnTo>
                  <a:pt x="219075" y="311943"/>
                </a:lnTo>
                <a:lnTo>
                  <a:pt x="204788" y="309562"/>
                </a:lnTo>
                <a:lnTo>
                  <a:pt x="188119" y="304800"/>
                </a:lnTo>
                <a:lnTo>
                  <a:pt x="173832" y="302418"/>
                </a:lnTo>
                <a:lnTo>
                  <a:pt x="128588" y="352425"/>
                </a:lnTo>
                <a:lnTo>
                  <a:pt x="97632" y="371475"/>
                </a:lnTo>
                <a:lnTo>
                  <a:pt x="80963" y="390525"/>
                </a:lnTo>
                <a:lnTo>
                  <a:pt x="66675" y="435768"/>
                </a:lnTo>
                <a:lnTo>
                  <a:pt x="54769" y="447675"/>
                </a:lnTo>
                <a:lnTo>
                  <a:pt x="9525" y="466725"/>
                </a:lnTo>
                <a:lnTo>
                  <a:pt x="2382" y="481012"/>
                </a:lnTo>
                <a:lnTo>
                  <a:pt x="4763" y="533400"/>
                </a:lnTo>
                <a:lnTo>
                  <a:pt x="0" y="545306"/>
                </a:lnTo>
                <a:lnTo>
                  <a:pt x="73819" y="588168"/>
                </a:lnTo>
                <a:lnTo>
                  <a:pt x="90488" y="628650"/>
                </a:lnTo>
                <a:lnTo>
                  <a:pt x="83344" y="654843"/>
                </a:lnTo>
                <a:lnTo>
                  <a:pt x="73819" y="697706"/>
                </a:lnTo>
                <a:lnTo>
                  <a:pt x="78582" y="726281"/>
                </a:lnTo>
                <a:lnTo>
                  <a:pt x="95250" y="738187"/>
                </a:lnTo>
                <a:lnTo>
                  <a:pt x="116682" y="735806"/>
                </a:lnTo>
                <a:lnTo>
                  <a:pt x="123825" y="762000"/>
                </a:lnTo>
                <a:lnTo>
                  <a:pt x="126207" y="783431"/>
                </a:lnTo>
                <a:lnTo>
                  <a:pt x="152400" y="812006"/>
                </a:lnTo>
                <a:lnTo>
                  <a:pt x="164307" y="823912"/>
                </a:lnTo>
                <a:lnTo>
                  <a:pt x="173832" y="850106"/>
                </a:lnTo>
                <a:lnTo>
                  <a:pt x="169069" y="878681"/>
                </a:lnTo>
                <a:lnTo>
                  <a:pt x="176213" y="897731"/>
                </a:lnTo>
                <a:lnTo>
                  <a:pt x="200025" y="916781"/>
                </a:lnTo>
                <a:lnTo>
                  <a:pt x="226219" y="916781"/>
                </a:lnTo>
                <a:lnTo>
                  <a:pt x="300038" y="921543"/>
                </a:lnTo>
                <a:lnTo>
                  <a:pt x="395288" y="952500"/>
                </a:lnTo>
                <a:lnTo>
                  <a:pt x="414338" y="988218"/>
                </a:lnTo>
                <a:lnTo>
                  <a:pt x="435769" y="992981"/>
                </a:lnTo>
                <a:lnTo>
                  <a:pt x="464344" y="995362"/>
                </a:lnTo>
                <a:lnTo>
                  <a:pt x="507207" y="1026318"/>
                </a:lnTo>
                <a:lnTo>
                  <a:pt x="521494" y="1069181"/>
                </a:lnTo>
                <a:lnTo>
                  <a:pt x="545307" y="1107281"/>
                </a:lnTo>
                <a:lnTo>
                  <a:pt x="573882" y="1121568"/>
                </a:lnTo>
                <a:lnTo>
                  <a:pt x="585788" y="1131093"/>
                </a:lnTo>
                <a:lnTo>
                  <a:pt x="597694" y="1181100"/>
                </a:lnTo>
                <a:lnTo>
                  <a:pt x="633413" y="1250156"/>
                </a:lnTo>
                <a:lnTo>
                  <a:pt x="692944" y="1278730"/>
                </a:lnTo>
                <a:lnTo>
                  <a:pt x="728663" y="1288255"/>
                </a:lnTo>
                <a:lnTo>
                  <a:pt x="771525" y="1269205"/>
                </a:lnTo>
                <a:lnTo>
                  <a:pt x="771525" y="1235868"/>
                </a:lnTo>
                <a:lnTo>
                  <a:pt x="795338" y="1209674"/>
                </a:lnTo>
                <a:cubicBezTo>
                  <a:pt x="795338" y="1210468"/>
                  <a:pt x="795337" y="1211261"/>
                  <a:pt x="795337" y="1212055"/>
                </a:cubicBezTo>
                <a:lnTo>
                  <a:pt x="809625" y="1197768"/>
                </a:lnTo>
                <a:lnTo>
                  <a:pt x="823914" y="1147762"/>
                </a:lnTo>
                <a:lnTo>
                  <a:pt x="833438" y="1085850"/>
                </a:lnTo>
                <a:lnTo>
                  <a:pt x="797719" y="1059656"/>
                </a:lnTo>
                <a:lnTo>
                  <a:pt x="790575" y="1038225"/>
                </a:lnTo>
                <a:lnTo>
                  <a:pt x="790575" y="1021556"/>
                </a:lnTo>
                <a:lnTo>
                  <a:pt x="845344" y="952500"/>
                </a:lnTo>
                <a:lnTo>
                  <a:pt x="845344" y="952500"/>
                </a:lnTo>
                <a:lnTo>
                  <a:pt x="888207" y="966787"/>
                </a:lnTo>
                <a:lnTo>
                  <a:pt x="907257" y="981075"/>
                </a:lnTo>
                <a:lnTo>
                  <a:pt x="938213" y="990600"/>
                </a:lnTo>
                <a:lnTo>
                  <a:pt x="964407" y="985837"/>
                </a:lnTo>
                <a:lnTo>
                  <a:pt x="985838" y="985837"/>
                </a:lnTo>
                <a:lnTo>
                  <a:pt x="995363" y="995362"/>
                </a:lnTo>
                <a:lnTo>
                  <a:pt x="978694" y="1012031"/>
                </a:lnTo>
                <a:lnTo>
                  <a:pt x="969169" y="1031081"/>
                </a:lnTo>
                <a:lnTo>
                  <a:pt x="954882" y="1054893"/>
                </a:lnTo>
                <a:lnTo>
                  <a:pt x="950119" y="1083468"/>
                </a:lnTo>
                <a:lnTo>
                  <a:pt x="962025" y="1107281"/>
                </a:lnTo>
                <a:lnTo>
                  <a:pt x="983457" y="1131093"/>
                </a:lnTo>
                <a:lnTo>
                  <a:pt x="1002507" y="1133475"/>
                </a:lnTo>
                <a:lnTo>
                  <a:pt x="1028700" y="1126331"/>
                </a:lnTo>
                <a:lnTo>
                  <a:pt x="1031082" y="1097756"/>
                </a:lnTo>
                <a:lnTo>
                  <a:pt x="1057275" y="1085850"/>
                </a:lnTo>
                <a:lnTo>
                  <a:pt x="1076325" y="1097756"/>
                </a:lnTo>
                <a:lnTo>
                  <a:pt x="1100138" y="1107281"/>
                </a:lnTo>
                <a:lnTo>
                  <a:pt x="1123950" y="1121568"/>
                </a:lnTo>
                <a:lnTo>
                  <a:pt x="1143000" y="1123950"/>
                </a:lnTo>
                <a:lnTo>
                  <a:pt x="1157288" y="1112043"/>
                </a:lnTo>
                <a:lnTo>
                  <a:pt x="1159669" y="1085850"/>
                </a:lnTo>
                <a:lnTo>
                  <a:pt x="1166813" y="1052512"/>
                </a:lnTo>
                <a:lnTo>
                  <a:pt x="1197769" y="1016793"/>
                </a:lnTo>
                <a:cubicBezTo>
                  <a:pt x="1196975" y="996156"/>
                  <a:pt x="1196182" y="975518"/>
                  <a:pt x="1195388" y="954881"/>
                </a:cubicBezTo>
                <a:lnTo>
                  <a:pt x="1209675" y="945356"/>
                </a:lnTo>
                <a:lnTo>
                  <a:pt x="1235869" y="945356"/>
                </a:lnTo>
                <a:lnTo>
                  <a:pt x="1235869" y="931068"/>
                </a:lnTo>
                <a:lnTo>
                  <a:pt x="1212057" y="912018"/>
                </a:lnTo>
                <a:lnTo>
                  <a:pt x="1195388" y="881062"/>
                </a:lnTo>
                <a:lnTo>
                  <a:pt x="1157288" y="871537"/>
                </a:lnTo>
                <a:lnTo>
                  <a:pt x="1119188" y="859631"/>
                </a:lnTo>
                <a:lnTo>
                  <a:pt x="1119188" y="831056"/>
                </a:lnTo>
                <a:lnTo>
                  <a:pt x="1135857" y="807243"/>
                </a:lnTo>
                <a:lnTo>
                  <a:pt x="1197769" y="759618"/>
                </a:lnTo>
                <a:lnTo>
                  <a:pt x="1247775" y="762000"/>
                </a:lnTo>
                <a:lnTo>
                  <a:pt x="1278732" y="762000"/>
                </a:lnTo>
                <a:lnTo>
                  <a:pt x="1271588" y="735806"/>
                </a:lnTo>
                <a:lnTo>
                  <a:pt x="1378744" y="678656"/>
                </a:lnTo>
                <a:lnTo>
                  <a:pt x="1331119" y="552450"/>
                </a:lnTo>
                <a:lnTo>
                  <a:pt x="1278732" y="514350"/>
                </a:lnTo>
                <a:lnTo>
                  <a:pt x="1252538" y="431006"/>
                </a:lnTo>
                <a:lnTo>
                  <a:pt x="1181100" y="431006"/>
                </a:lnTo>
                <a:lnTo>
                  <a:pt x="1166813" y="395287"/>
                </a:lnTo>
                <a:lnTo>
                  <a:pt x="1107282" y="421481"/>
                </a:lnTo>
                <a:lnTo>
                  <a:pt x="1054894" y="414337"/>
                </a:lnTo>
                <a:lnTo>
                  <a:pt x="1028700" y="371475"/>
                </a:lnTo>
                <a:lnTo>
                  <a:pt x="1023938" y="288131"/>
                </a:lnTo>
                <a:lnTo>
                  <a:pt x="1012032" y="269081"/>
                </a:lnTo>
                <a:lnTo>
                  <a:pt x="1012032" y="211931"/>
                </a:lnTo>
                <a:lnTo>
                  <a:pt x="959644" y="190500"/>
                </a:lnTo>
                <a:lnTo>
                  <a:pt x="914400" y="111918"/>
                </a:lnTo>
                <a:lnTo>
                  <a:pt x="854869" y="76200"/>
                </a:lnTo>
                <a:lnTo>
                  <a:pt x="873919" y="16668"/>
                </a:lnTo>
                <a:lnTo>
                  <a:pt x="78343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8043846" y="3077924"/>
            <a:ext cx="1584325" cy="1038225"/>
          </a:xfrm>
          <a:custGeom>
            <a:avLst/>
            <a:gdLst>
              <a:gd name="connsiteX0" fmla="*/ 33338 w 1583531"/>
              <a:gd name="connsiteY0" fmla="*/ 840582 h 1038225"/>
              <a:gd name="connsiteX1" fmla="*/ 116681 w 1583531"/>
              <a:gd name="connsiteY1" fmla="*/ 862013 h 1038225"/>
              <a:gd name="connsiteX2" fmla="*/ 126206 w 1583531"/>
              <a:gd name="connsiteY2" fmla="*/ 878682 h 1038225"/>
              <a:gd name="connsiteX3" fmla="*/ 123825 w 1583531"/>
              <a:gd name="connsiteY3" fmla="*/ 935832 h 1038225"/>
              <a:gd name="connsiteX4" fmla="*/ 130969 w 1583531"/>
              <a:gd name="connsiteY4" fmla="*/ 942975 h 1038225"/>
              <a:gd name="connsiteX5" fmla="*/ 188119 w 1583531"/>
              <a:gd name="connsiteY5" fmla="*/ 964407 h 1038225"/>
              <a:gd name="connsiteX6" fmla="*/ 204788 w 1583531"/>
              <a:gd name="connsiteY6" fmla="*/ 997744 h 1038225"/>
              <a:gd name="connsiteX7" fmla="*/ 228600 w 1583531"/>
              <a:gd name="connsiteY7" fmla="*/ 1002507 h 1038225"/>
              <a:gd name="connsiteX8" fmla="*/ 250031 w 1583531"/>
              <a:gd name="connsiteY8" fmla="*/ 990600 h 1038225"/>
              <a:gd name="connsiteX9" fmla="*/ 278606 w 1583531"/>
              <a:gd name="connsiteY9" fmla="*/ 973932 h 1038225"/>
              <a:gd name="connsiteX10" fmla="*/ 300038 w 1583531"/>
              <a:gd name="connsiteY10" fmla="*/ 981075 h 1038225"/>
              <a:gd name="connsiteX11" fmla="*/ 316706 w 1583531"/>
              <a:gd name="connsiteY11" fmla="*/ 1004888 h 1038225"/>
              <a:gd name="connsiteX12" fmla="*/ 326231 w 1583531"/>
              <a:gd name="connsiteY12" fmla="*/ 1023938 h 1038225"/>
              <a:gd name="connsiteX13" fmla="*/ 347663 w 1583531"/>
              <a:gd name="connsiteY13" fmla="*/ 1035844 h 1038225"/>
              <a:gd name="connsiteX14" fmla="*/ 402431 w 1583531"/>
              <a:gd name="connsiteY14" fmla="*/ 1038225 h 1038225"/>
              <a:gd name="connsiteX15" fmla="*/ 407194 w 1583531"/>
              <a:gd name="connsiteY15" fmla="*/ 1014413 h 1038225"/>
              <a:gd name="connsiteX16" fmla="*/ 411956 w 1583531"/>
              <a:gd name="connsiteY16" fmla="*/ 985838 h 1038225"/>
              <a:gd name="connsiteX17" fmla="*/ 428625 w 1583531"/>
              <a:gd name="connsiteY17" fmla="*/ 959644 h 1038225"/>
              <a:gd name="connsiteX18" fmla="*/ 535781 w 1583531"/>
              <a:gd name="connsiteY18" fmla="*/ 912019 h 1038225"/>
              <a:gd name="connsiteX19" fmla="*/ 557213 w 1583531"/>
              <a:gd name="connsiteY19" fmla="*/ 931069 h 1038225"/>
              <a:gd name="connsiteX20" fmla="*/ 566738 w 1583531"/>
              <a:gd name="connsiteY20" fmla="*/ 1004888 h 1038225"/>
              <a:gd name="connsiteX21" fmla="*/ 631031 w 1583531"/>
              <a:gd name="connsiteY21" fmla="*/ 1019175 h 1038225"/>
              <a:gd name="connsiteX22" fmla="*/ 669131 w 1583531"/>
              <a:gd name="connsiteY22" fmla="*/ 1019175 h 1038225"/>
              <a:gd name="connsiteX23" fmla="*/ 700088 w 1583531"/>
              <a:gd name="connsiteY23" fmla="*/ 995363 h 1038225"/>
              <a:gd name="connsiteX24" fmla="*/ 750094 w 1583531"/>
              <a:gd name="connsiteY24" fmla="*/ 978694 h 1038225"/>
              <a:gd name="connsiteX25" fmla="*/ 771525 w 1583531"/>
              <a:gd name="connsiteY25" fmla="*/ 985838 h 1038225"/>
              <a:gd name="connsiteX26" fmla="*/ 812006 w 1583531"/>
              <a:gd name="connsiteY26" fmla="*/ 1028700 h 1038225"/>
              <a:gd name="connsiteX27" fmla="*/ 826294 w 1583531"/>
              <a:gd name="connsiteY27" fmla="*/ 1028700 h 1038225"/>
              <a:gd name="connsiteX28" fmla="*/ 850106 w 1583531"/>
              <a:gd name="connsiteY28" fmla="*/ 992982 h 1038225"/>
              <a:gd name="connsiteX29" fmla="*/ 871538 w 1583531"/>
              <a:gd name="connsiteY29" fmla="*/ 966788 h 1038225"/>
              <a:gd name="connsiteX30" fmla="*/ 902494 w 1583531"/>
              <a:gd name="connsiteY30" fmla="*/ 959644 h 1038225"/>
              <a:gd name="connsiteX31" fmla="*/ 928688 w 1583531"/>
              <a:gd name="connsiteY31" fmla="*/ 964407 h 1038225"/>
              <a:gd name="connsiteX32" fmla="*/ 981075 w 1583531"/>
              <a:gd name="connsiteY32" fmla="*/ 995363 h 1038225"/>
              <a:gd name="connsiteX33" fmla="*/ 1047750 w 1583531"/>
              <a:gd name="connsiteY33" fmla="*/ 995363 h 1038225"/>
              <a:gd name="connsiteX34" fmla="*/ 1100138 w 1583531"/>
              <a:gd name="connsiteY34" fmla="*/ 1012032 h 1038225"/>
              <a:gd name="connsiteX35" fmla="*/ 1202531 w 1583531"/>
              <a:gd name="connsiteY35" fmla="*/ 862013 h 1038225"/>
              <a:gd name="connsiteX36" fmla="*/ 1243013 w 1583531"/>
              <a:gd name="connsiteY36" fmla="*/ 876300 h 1038225"/>
              <a:gd name="connsiteX37" fmla="*/ 1331119 w 1583531"/>
              <a:gd name="connsiteY37" fmla="*/ 752475 h 1038225"/>
              <a:gd name="connsiteX38" fmla="*/ 1269206 w 1583531"/>
              <a:gd name="connsiteY38" fmla="*/ 695325 h 1038225"/>
              <a:gd name="connsiteX39" fmla="*/ 1269206 w 1583531"/>
              <a:gd name="connsiteY39" fmla="*/ 685800 h 1038225"/>
              <a:gd name="connsiteX40" fmla="*/ 1364456 w 1583531"/>
              <a:gd name="connsiteY40" fmla="*/ 683419 h 1038225"/>
              <a:gd name="connsiteX41" fmla="*/ 1407319 w 1583531"/>
              <a:gd name="connsiteY41" fmla="*/ 700088 h 1038225"/>
              <a:gd name="connsiteX42" fmla="*/ 1431131 w 1583531"/>
              <a:gd name="connsiteY42" fmla="*/ 657225 h 1038225"/>
              <a:gd name="connsiteX43" fmla="*/ 1531144 w 1583531"/>
              <a:gd name="connsiteY43" fmla="*/ 623888 h 1038225"/>
              <a:gd name="connsiteX44" fmla="*/ 1578769 w 1583531"/>
              <a:gd name="connsiteY44" fmla="*/ 588169 h 1038225"/>
              <a:gd name="connsiteX45" fmla="*/ 1583531 w 1583531"/>
              <a:gd name="connsiteY45" fmla="*/ 564357 h 1038225"/>
              <a:gd name="connsiteX46" fmla="*/ 1564481 w 1583531"/>
              <a:gd name="connsiteY46" fmla="*/ 557213 h 1038225"/>
              <a:gd name="connsiteX47" fmla="*/ 1547813 w 1583531"/>
              <a:gd name="connsiteY47" fmla="*/ 466725 h 1038225"/>
              <a:gd name="connsiteX48" fmla="*/ 1519238 w 1583531"/>
              <a:gd name="connsiteY48" fmla="*/ 433388 h 1038225"/>
              <a:gd name="connsiteX49" fmla="*/ 1443038 w 1583531"/>
              <a:gd name="connsiteY49" fmla="*/ 426244 h 1038225"/>
              <a:gd name="connsiteX50" fmla="*/ 1431131 w 1583531"/>
              <a:gd name="connsiteY50" fmla="*/ 404813 h 1038225"/>
              <a:gd name="connsiteX51" fmla="*/ 1412081 w 1583531"/>
              <a:gd name="connsiteY51" fmla="*/ 388144 h 1038225"/>
              <a:gd name="connsiteX52" fmla="*/ 1373981 w 1583531"/>
              <a:gd name="connsiteY52" fmla="*/ 385763 h 1038225"/>
              <a:gd name="connsiteX53" fmla="*/ 1323975 w 1583531"/>
              <a:gd name="connsiteY53" fmla="*/ 342900 h 1038225"/>
              <a:gd name="connsiteX54" fmla="*/ 1276350 w 1583531"/>
              <a:gd name="connsiteY54" fmla="*/ 383382 h 1038225"/>
              <a:gd name="connsiteX55" fmla="*/ 1252538 w 1583531"/>
              <a:gd name="connsiteY55" fmla="*/ 383382 h 1038225"/>
              <a:gd name="connsiteX56" fmla="*/ 1219200 w 1583531"/>
              <a:gd name="connsiteY56" fmla="*/ 340519 h 1038225"/>
              <a:gd name="connsiteX57" fmla="*/ 1171575 w 1583531"/>
              <a:gd name="connsiteY57" fmla="*/ 340519 h 1038225"/>
              <a:gd name="connsiteX58" fmla="*/ 1135856 w 1583531"/>
              <a:gd name="connsiteY58" fmla="*/ 311944 h 1038225"/>
              <a:gd name="connsiteX59" fmla="*/ 1095375 w 1583531"/>
              <a:gd name="connsiteY59" fmla="*/ 319088 h 1038225"/>
              <a:gd name="connsiteX60" fmla="*/ 992981 w 1583531"/>
              <a:gd name="connsiteY60" fmla="*/ 309563 h 1038225"/>
              <a:gd name="connsiteX61" fmla="*/ 940594 w 1583531"/>
              <a:gd name="connsiteY61" fmla="*/ 326232 h 1038225"/>
              <a:gd name="connsiteX62" fmla="*/ 919163 w 1583531"/>
              <a:gd name="connsiteY62" fmla="*/ 304800 h 1038225"/>
              <a:gd name="connsiteX63" fmla="*/ 904875 w 1583531"/>
              <a:gd name="connsiteY63" fmla="*/ 302419 h 1038225"/>
              <a:gd name="connsiteX64" fmla="*/ 900113 w 1583531"/>
              <a:gd name="connsiteY64" fmla="*/ 269082 h 1038225"/>
              <a:gd name="connsiteX65" fmla="*/ 895350 w 1583531"/>
              <a:gd name="connsiteY65" fmla="*/ 261938 h 1038225"/>
              <a:gd name="connsiteX66" fmla="*/ 845344 w 1583531"/>
              <a:gd name="connsiteY66" fmla="*/ 297657 h 1038225"/>
              <a:gd name="connsiteX67" fmla="*/ 833438 w 1583531"/>
              <a:gd name="connsiteY67" fmla="*/ 345282 h 1038225"/>
              <a:gd name="connsiteX68" fmla="*/ 850106 w 1583531"/>
              <a:gd name="connsiteY68" fmla="*/ 369094 h 1038225"/>
              <a:gd name="connsiteX69" fmla="*/ 850106 w 1583531"/>
              <a:gd name="connsiteY69" fmla="*/ 438150 h 1038225"/>
              <a:gd name="connsiteX70" fmla="*/ 876300 w 1583531"/>
              <a:gd name="connsiteY70" fmla="*/ 450057 h 1038225"/>
              <a:gd name="connsiteX71" fmla="*/ 881063 w 1583531"/>
              <a:gd name="connsiteY71" fmla="*/ 469107 h 1038225"/>
              <a:gd name="connsiteX72" fmla="*/ 864394 w 1583531"/>
              <a:gd name="connsiteY72" fmla="*/ 495300 h 1038225"/>
              <a:gd name="connsiteX73" fmla="*/ 842963 w 1583531"/>
              <a:gd name="connsiteY73" fmla="*/ 495300 h 1038225"/>
              <a:gd name="connsiteX74" fmla="*/ 821531 w 1583531"/>
              <a:gd name="connsiteY74" fmla="*/ 447675 h 1038225"/>
              <a:gd name="connsiteX75" fmla="*/ 778669 w 1583531"/>
              <a:gd name="connsiteY75" fmla="*/ 433388 h 1038225"/>
              <a:gd name="connsiteX76" fmla="*/ 771525 w 1583531"/>
              <a:gd name="connsiteY76" fmla="*/ 414338 h 1038225"/>
              <a:gd name="connsiteX77" fmla="*/ 807244 w 1583531"/>
              <a:gd name="connsiteY77" fmla="*/ 340519 h 1038225"/>
              <a:gd name="connsiteX78" fmla="*/ 826294 w 1583531"/>
              <a:gd name="connsiteY78" fmla="*/ 269082 h 1038225"/>
              <a:gd name="connsiteX79" fmla="*/ 842963 w 1583531"/>
              <a:gd name="connsiteY79" fmla="*/ 259557 h 1038225"/>
              <a:gd name="connsiteX80" fmla="*/ 883444 w 1583531"/>
              <a:gd name="connsiteY80" fmla="*/ 192882 h 1038225"/>
              <a:gd name="connsiteX81" fmla="*/ 931069 w 1583531"/>
              <a:gd name="connsiteY81" fmla="*/ 171450 h 1038225"/>
              <a:gd name="connsiteX82" fmla="*/ 935831 w 1583531"/>
              <a:gd name="connsiteY82" fmla="*/ 140494 h 1038225"/>
              <a:gd name="connsiteX83" fmla="*/ 950119 w 1583531"/>
              <a:gd name="connsiteY83" fmla="*/ 123825 h 1038225"/>
              <a:gd name="connsiteX84" fmla="*/ 945356 w 1583531"/>
              <a:gd name="connsiteY84" fmla="*/ 83344 h 1038225"/>
              <a:gd name="connsiteX85" fmla="*/ 890588 w 1583531"/>
              <a:gd name="connsiteY85" fmla="*/ 69057 h 1038225"/>
              <a:gd name="connsiteX86" fmla="*/ 864394 w 1583531"/>
              <a:gd name="connsiteY86" fmla="*/ 38100 h 1038225"/>
              <a:gd name="connsiteX87" fmla="*/ 792956 w 1583531"/>
              <a:gd name="connsiteY87" fmla="*/ 33338 h 1038225"/>
              <a:gd name="connsiteX88" fmla="*/ 759619 w 1583531"/>
              <a:gd name="connsiteY88" fmla="*/ 0 h 1038225"/>
              <a:gd name="connsiteX89" fmla="*/ 757238 w 1583531"/>
              <a:gd name="connsiteY89" fmla="*/ 30957 h 1038225"/>
              <a:gd name="connsiteX90" fmla="*/ 745331 w 1583531"/>
              <a:gd name="connsiteY90" fmla="*/ 52388 h 1038225"/>
              <a:gd name="connsiteX91" fmla="*/ 635794 w 1583531"/>
              <a:gd name="connsiteY91" fmla="*/ 114300 h 1038225"/>
              <a:gd name="connsiteX92" fmla="*/ 642938 w 1583531"/>
              <a:gd name="connsiteY92" fmla="*/ 135732 h 1038225"/>
              <a:gd name="connsiteX93" fmla="*/ 561975 w 1583531"/>
              <a:gd name="connsiteY93" fmla="*/ 138113 h 1038225"/>
              <a:gd name="connsiteX94" fmla="*/ 495300 w 1583531"/>
              <a:gd name="connsiteY94" fmla="*/ 185738 h 1038225"/>
              <a:gd name="connsiteX95" fmla="*/ 483394 w 1583531"/>
              <a:gd name="connsiteY95" fmla="*/ 202407 h 1038225"/>
              <a:gd name="connsiteX96" fmla="*/ 485775 w 1583531"/>
              <a:gd name="connsiteY96" fmla="*/ 233363 h 1038225"/>
              <a:gd name="connsiteX97" fmla="*/ 552450 w 1583531"/>
              <a:gd name="connsiteY97" fmla="*/ 257175 h 1038225"/>
              <a:gd name="connsiteX98" fmla="*/ 571500 w 1583531"/>
              <a:gd name="connsiteY98" fmla="*/ 283369 h 1038225"/>
              <a:gd name="connsiteX99" fmla="*/ 597694 w 1583531"/>
              <a:gd name="connsiteY99" fmla="*/ 307182 h 1038225"/>
              <a:gd name="connsiteX100" fmla="*/ 597694 w 1583531"/>
              <a:gd name="connsiteY100" fmla="*/ 321469 h 1038225"/>
              <a:gd name="connsiteX101" fmla="*/ 573881 w 1583531"/>
              <a:gd name="connsiteY101" fmla="*/ 321469 h 1038225"/>
              <a:gd name="connsiteX102" fmla="*/ 566738 w 1583531"/>
              <a:gd name="connsiteY102" fmla="*/ 330994 h 1038225"/>
              <a:gd name="connsiteX103" fmla="*/ 557213 w 1583531"/>
              <a:gd name="connsiteY103" fmla="*/ 400050 h 1038225"/>
              <a:gd name="connsiteX104" fmla="*/ 538163 w 1583531"/>
              <a:gd name="connsiteY104" fmla="*/ 426244 h 1038225"/>
              <a:gd name="connsiteX105" fmla="*/ 523875 w 1583531"/>
              <a:gd name="connsiteY105" fmla="*/ 490538 h 1038225"/>
              <a:gd name="connsiteX106" fmla="*/ 495300 w 1583531"/>
              <a:gd name="connsiteY106" fmla="*/ 500063 h 1038225"/>
              <a:gd name="connsiteX107" fmla="*/ 454819 w 1583531"/>
              <a:gd name="connsiteY107" fmla="*/ 481013 h 1038225"/>
              <a:gd name="connsiteX108" fmla="*/ 428625 w 1583531"/>
              <a:gd name="connsiteY108" fmla="*/ 471488 h 1038225"/>
              <a:gd name="connsiteX109" fmla="*/ 428625 w 1583531"/>
              <a:gd name="connsiteY109" fmla="*/ 471488 h 1038225"/>
              <a:gd name="connsiteX110" fmla="*/ 392906 w 1583531"/>
              <a:gd name="connsiteY110" fmla="*/ 478632 h 1038225"/>
              <a:gd name="connsiteX111" fmla="*/ 388144 w 1583531"/>
              <a:gd name="connsiteY111" fmla="*/ 502444 h 1038225"/>
              <a:gd name="connsiteX112" fmla="*/ 352425 w 1583531"/>
              <a:gd name="connsiteY112" fmla="*/ 507207 h 1038225"/>
              <a:gd name="connsiteX113" fmla="*/ 319088 w 1583531"/>
              <a:gd name="connsiteY113" fmla="*/ 466725 h 1038225"/>
              <a:gd name="connsiteX114" fmla="*/ 316706 w 1583531"/>
              <a:gd name="connsiteY114" fmla="*/ 442913 h 1038225"/>
              <a:gd name="connsiteX115" fmla="*/ 326231 w 1583531"/>
              <a:gd name="connsiteY115" fmla="*/ 407194 h 1038225"/>
              <a:gd name="connsiteX116" fmla="*/ 345281 w 1583531"/>
              <a:gd name="connsiteY116" fmla="*/ 383382 h 1038225"/>
              <a:gd name="connsiteX117" fmla="*/ 359569 w 1583531"/>
              <a:gd name="connsiteY117" fmla="*/ 369094 h 1038225"/>
              <a:gd name="connsiteX118" fmla="*/ 345281 w 1583531"/>
              <a:gd name="connsiteY118" fmla="*/ 357188 h 1038225"/>
              <a:gd name="connsiteX119" fmla="*/ 302419 w 1583531"/>
              <a:gd name="connsiteY119" fmla="*/ 366713 h 1038225"/>
              <a:gd name="connsiteX120" fmla="*/ 266700 w 1583531"/>
              <a:gd name="connsiteY120" fmla="*/ 352425 h 1038225"/>
              <a:gd name="connsiteX121" fmla="*/ 242888 w 1583531"/>
              <a:gd name="connsiteY121" fmla="*/ 342900 h 1038225"/>
              <a:gd name="connsiteX122" fmla="*/ 211931 w 1583531"/>
              <a:gd name="connsiteY122" fmla="*/ 328613 h 1038225"/>
              <a:gd name="connsiteX123" fmla="*/ 154781 w 1583531"/>
              <a:gd name="connsiteY123" fmla="*/ 392907 h 1038225"/>
              <a:gd name="connsiteX124" fmla="*/ 157163 w 1583531"/>
              <a:gd name="connsiteY124" fmla="*/ 435769 h 1038225"/>
              <a:gd name="connsiteX125" fmla="*/ 190500 w 1583531"/>
              <a:gd name="connsiteY125" fmla="*/ 466725 h 1038225"/>
              <a:gd name="connsiteX126" fmla="*/ 169069 w 1583531"/>
              <a:gd name="connsiteY126" fmla="*/ 578644 h 1038225"/>
              <a:gd name="connsiteX127" fmla="*/ 138113 w 1583531"/>
              <a:gd name="connsiteY127" fmla="*/ 604838 h 1038225"/>
              <a:gd name="connsiteX128" fmla="*/ 130969 w 1583531"/>
              <a:gd name="connsiteY128" fmla="*/ 650082 h 1038225"/>
              <a:gd name="connsiteX129" fmla="*/ 85725 w 1583531"/>
              <a:gd name="connsiteY129" fmla="*/ 661988 h 1038225"/>
              <a:gd name="connsiteX130" fmla="*/ 80963 w 1583531"/>
              <a:gd name="connsiteY130" fmla="*/ 688182 h 1038225"/>
              <a:gd name="connsiteX131" fmla="*/ 11906 w 1583531"/>
              <a:gd name="connsiteY131" fmla="*/ 721519 h 1038225"/>
              <a:gd name="connsiteX132" fmla="*/ 0 w 1583531"/>
              <a:gd name="connsiteY132" fmla="*/ 738188 h 1038225"/>
              <a:gd name="connsiteX133" fmla="*/ 16669 w 1583531"/>
              <a:gd name="connsiteY133" fmla="*/ 771525 h 1038225"/>
              <a:gd name="connsiteX134" fmla="*/ 33338 w 1583531"/>
              <a:gd name="connsiteY134" fmla="*/ 840582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583531" h="1038225">
                <a:moveTo>
                  <a:pt x="33338" y="840582"/>
                </a:moveTo>
                <a:lnTo>
                  <a:pt x="116681" y="862013"/>
                </a:lnTo>
                <a:lnTo>
                  <a:pt x="126206" y="878682"/>
                </a:lnTo>
                <a:cubicBezTo>
                  <a:pt x="125412" y="897732"/>
                  <a:pt x="124619" y="916782"/>
                  <a:pt x="123825" y="935832"/>
                </a:cubicBezTo>
                <a:lnTo>
                  <a:pt x="130969" y="942975"/>
                </a:lnTo>
                <a:lnTo>
                  <a:pt x="188119" y="964407"/>
                </a:lnTo>
                <a:lnTo>
                  <a:pt x="204788" y="997744"/>
                </a:lnTo>
                <a:lnTo>
                  <a:pt x="228600" y="1002507"/>
                </a:lnTo>
                <a:lnTo>
                  <a:pt x="250031" y="990600"/>
                </a:lnTo>
                <a:lnTo>
                  <a:pt x="278606" y="973932"/>
                </a:lnTo>
                <a:lnTo>
                  <a:pt x="300038" y="981075"/>
                </a:lnTo>
                <a:lnTo>
                  <a:pt x="316706" y="1004888"/>
                </a:lnTo>
                <a:lnTo>
                  <a:pt x="326231" y="1023938"/>
                </a:lnTo>
                <a:lnTo>
                  <a:pt x="347663" y="1035844"/>
                </a:lnTo>
                <a:lnTo>
                  <a:pt x="402431" y="1038225"/>
                </a:lnTo>
                <a:lnTo>
                  <a:pt x="407194" y="1014413"/>
                </a:lnTo>
                <a:lnTo>
                  <a:pt x="411956" y="985838"/>
                </a:lnTo>
                <a:lnTo>
                  <a:pt x="428625" y="959644"/>
                </a:lnTo>
                <a:lnTo>
                  <a:pt x="535781" y="912019"/>
                </a:lnTo>
                <a:lnTo>
                  <a:pt x="557213" y="931069"/>
                </a:lnTo>
                <a:lnTo>
                  <a:pt x="566738" y="1004888"/>
                </a:lnTo>
                <a:lnTo>
                  <a:pt x="631031" y="1019175"/>
                </a:lnTo>
                <a:lnTo>
                  <a:pt x="669131" y="1019175"/>
                </a:lnTo>
                <a:lnTo>
                  <a:pt x="700088" y="995363"/>
                </a:lnTo>
                <a:lnTo>
                  <a:pt x="750094" y="978694"/>
                </a:lnTo>
                <a:lnTo>
                  <a:pt x="771525" y="985838"/>
                </a:lnTo>
                <a:lnTo>
                  <a:pt x="812006" y="1028700"/>
                </a:lnTo>
                <a:lnTo>
                  <a:pt x="826294" y="1028700"/>
                </a:lnTo>
                <a:lnTo>
                  <a:pt x="850106" y="992982"/>
                </a:lnTo>
                <a:lnTo>
                  <a:pt x="871538" y="966788"/>
                </a:lnTo>
                <a:lnTo>
                  <a:pt x="902494" y="959644"/>
                </a:lnTo>
                <a:lnTo>
                  <a:pt x="928688" y="964407"/>
                </a:lnTo>
                <a:lnTo>
                  <a:pt x="981075" y="995363"/>
                </a:lnTo>
                <a:lnTo>
                  <a:pt x="1047750" y="995363"/>
                </a:lnTo>
                <a:lnTo>
                  <a:pt x="1100138" y="1012032"/>
                </a:lnTo>
                <a:lnTo>
                  <a:pt x="1202531" y="862013"/>
                </a:lnTo>
                <a:lnTo>
                  <a:pt x="1243013" y="876300"/>
                </a:lnTo>
                <a:lnTo>
                  <a:pt x="1331119" y="752475"/>
                </a:lnTo>
                <a:lnTo>
                  <a:pt x="1269206" y="695325"/>
                </a:lnTo>
                <a:lnTo>
                  <a:pt x="1269206" y="685800"/>
                </a:lnTo>
                <a:lnTo>
                  <a:pt x="1364456" y="683419"/>
                </a:lnTo>
                <a:lnTo>
                  <a:pt x="1407319" y="700088"/>
                </a:lnTo>
                <a:lnTo>
                  <a:pt x="1431131" y="657225"/>
                </a:lnTo>
                <a:lnTo>
                  <a:pt x="1531144" y="623888"/>
                </a:lnTo>
                <a:lnTo>
                  <a:pt x="1578769" y="588169"/>
                </a:lnTo>
                <a:lnTo>
                  <a:pt x="1583531" y="564357"/>
                </a:lnTo>
                <a:lnTo>
                  <a:pt x="1564481" y="557213"/>
                </a:lnTo>
                <a:lnTo>
                  <a:pt x="1547813" y="466725"/>
                </a:lnTo>
                <a:lnTo>
                  <a:pt x="1519238" y="433388"/>
                </a:lnTo>
                <a:lnTo>
                  <a:pt x="1443038" y="426244"/>
                </a:lnTo>
                <a:lnTo>
                  <a:pt x="1431131" y="404813"/>
                </a:lnTo>
                <a:lnTo>
                  <a:pt x="1412081" y="388144"/>
                </a:lnTo>
                <a:lnTo>
                  <a:pt x="1373981" y="385763"/>
                </a:lnTo>
                <a:lnTo>
                  <a:pt x="1323975" y="342900"/>
                </a:lnTo>
                <a:lnTo>
                  <a:pt x="1276350" y="383382"/>
                </a:lnTo>
                <a:lnTo>
                  <a:pt x="1252538" y="383382"/>
                </a:lnTo>
                <a:lnTo>
                  <a:pt x="1219200" y="340519"/>
                </a:lnTo>
                <a:lnTo>
                  <a:pt x="1171575" y="340519"/>
                </a:lnTo>
                <a:lnTo>
                  <a:pt x="1135856" y="311944"/>
                </a:lnTo>
                <a:lnTo>
                  <a:pt x="1095375" y="319088"/>
                </a:lnTo>
                <a:lnTo>
                  <a:pt x="992981" y="309563"/>
                </a:lnTo>
                <a:lnTo>
                  <a:pt x="940594" y="326232"/>
                </a:lnTo>
                <a:lnTo>
                  <a:pt x="919163" y="304800"/>
                </a:lnTo>
                <a:lnTo>
                  <a:pt x="904875" y="302419"/>
                </a:lnTo>
                <a:lnTo>
                  <a:pt x="900113" y="269082"/>
                </a:lnTo>
                <a:lnTo>
                  <a:pt x="895350" y="261938"/>
                </a:lnTo>
                <a:lnTo>
                  <a:pt x="845344" y="297657"/>
                </a:lnTo>
                <a:lnTo>
                  <a:pt x="833438" y="345282"/>
                </a:lnTo>
                <a:lnTo>
                  <a:pt x="850106" y="369094"/>
                </a:lnTo>
                <a:lnTo>
                  <a:pt x="850106" y="438150"/>
                </a:lnTo>
                <a:lnTo>
                  <a:pt x="876300" y="450057"/>
                </a:lnTo>
                <a:lnTo>
                  <a:pt x="881063" y="469107"/>
                </a:lnTo>
                <a:lnTo>
                  <a:pt x="864394" y="495300"/>
                </a:lnTo>
                <a:lnTo>
                  <a:pt x="842963" y="495300"/>
                </a:lnTo>
                <a:lnTo>
                  <a:pt x="821531" y="447675"/>
                </a:lnTo>
                <a:lnTo>
                  <a:pt x="778669" y="433388"/>
                </a:lnTo>
                <a:lnTo>
                  <a:pt x="771525" y="414338"/>
                </a:lnTo>
                <a:lnTo>
                  <a:pt x="807244" y="340519"/>
                </a:lnTo>
                <a:lnTo>
                  <a:pt x="826294" y="269082"/>
                </a:lnTo>
                <a:lnTo>
                  <a:pt x="842963" y="259557"/>
                </a:lnTo>
                <a:lnTo>
                  <a:pt x="883444" y="192882"/>
                </a:lnTo>
                <a:lnTo>
                  <a:pt x="931069" y="171450"/>
                </a:lnTo>
                <a:lnTo>
                  <a:pt x="935831" y="140494"/>
                </a:lnTo>
                <a:lnTo>
                  <a:pt x="950119" y="123825"/>
                </a:lnTo>
                <a:lnTo>
                  <a:pt x="945356" y="83344"/>
                </a:lnTo>
                <a:lnTo>
                  <a:pt x="890588" y="69057"/>
                </a:lnTo>
                <a:lnTo>
                  <a:pt x="864394" y="38100"/>
                </a:lnTo>
                <a:lnTo>
                  <a:pt x="792956" y="33338"/>
                </a:lnTo>
                <a:lnTo>
                  <a:pt x="759619" y="0"/>
                </a:lnTo>
                <a:lnTo>
                  <a:pt x="757238" y="30957"/>
                </a:lnTo>
                <a:lnTo>
                  <a:pt x="745331" y="52388"/>
                </a:lnTo>
                <a:lnTo>
                  <a:pt x="635794" y="114300"/>
                </a:lnTo>
                <a:lnTo>
                  <a:pt x="642938" y="135732"/>
                </a:lnTo>
                <a:lnTo>
                  <a:pt x="561975" y="138113"/>
                </a:lnTo>
                <a:lnTo>
                  <a:pt x="495300" y="185738"/>
                </a:lnTo>
                <a:lnTo>
                  <a:pt x="483394" y="202407"/>
                </a:lnTo>
                <a:lnTo>
                  <a:pt x="485775" y="233363"/>
                </a:lnTo>
                <a:lnTo>
                  <a:pt x="552450" y="257175"/>
                </a:lnTo>
                <a:lnTo>
                  <a:pt x="571500" y="283369"/>
                </a:lnTo>
                <a:lnTo>
                  <a:pt x="597694" y="307182"/>
                </a:lnTo>
                <a:lnTo>
                  <a:pt x="597694" y="321469"/>
                </a:lnTo>
                <a:lnTo>
                  <a:pt x="573881" y="321469"/>
                </a:lnTo>
                <a:lnTo>
                  <a:pt x="566738" y="330994"/>
                </a:lnTo>
                <a:lnTo>
                  <a:pt x="557213" y="400050"/>
                </a:lnTo>
                <a:lnTo>
                  <a:pt x="538163" y="426244"/>
                </a:lnTo>
                <a:lnTo>
                  <a:pt x="523875" y="490538"/>
                </a:lnTo>
                <a:lnTo>
                  <a:pt x="495300" y="500063"/>
                </a:lnTo>
                <a:lnTo>
                  <a:pt x="454819" y="481013"/>
                </a:lnTo>
                <a:lnTo>
                  <a:pt x="428625" y="471488"/>
                </a:lnTo>
                <a:lnTo>
                  <a:pt x="428625" y="471488"/>
                </a:lnTo>
                <a:lnTo>
                  <a:pt x="392906" y="478632"/>
                </a:lnTo>
                <a:lnTo>
                  <a:pt x="388144" y="502444"/>
                </a:lnTo>
                <a:lnTo>
                  <a:pt x="352425" y="507207"/>
                </a:lnTo>
                <a:lnTo>
                  <a:pt x="319088" y="466725"/>
                </a:lnTo>
                <a:lnTo>
                  <a:pt x="316706" y="442913"/>
                </a:lnTo>
                <a:lnTo>
                  <a:pt x="326231" y="407194"/>
                </a:lnTo>
                <a:lnTo>
                  <a:pt x="345281" y="383382"/>
                </a:lnTo>
                <a:lnTo>
                  <a:pt x="359569" y="369094"/>
                </a:lnTo>
                <a:lnTo>
                  <a:pt x="345281" y="357188"/>
                </a:lnTo>
                <a:lnTo>
                  <a:pt x="302419" y="366713"/>
                </a:lnTo>
                <a:lnTo>
                  <a:pt x="266700" y="352425"/>
                </a:lnTo>
                <a:lnTo>
                  <a:pt x="242888" y="342900"/>
                </a:lnTo>
                <a:lnTo>
                  <a:pt x="211931" y="328613"/>
                </a:lnTo>
                <a:lnTo>
                  <a:pt x="154781" y="392907"/>
                </a:lnTo>
                <a:lnTo>
                  <a:pt x="157163" y="435769"/>
                </a:lnTo>
                <a:lnTo>
                  <a:pt x="190500" y="466725"/>
                </a:lnTo>
                <a:lnTo>
                  <a:pt x="169069" y="578644"/>
                </a:lnTo>
                <a:lnTo>
                  <a:pt x="138113" y="604838"/>
                </a:lnTo>
                <a:lnTo>
                  <a:pt x="130969" y="650082"/>
                </a:lnTo>
                <a:lnTo>
                  <a:pt x="85725" y="661988"/>
                </a:lnTo>
                <a:lnTo>
                  <a:pt x="80963" y="688182"/>
                </a:lnTo>
                <a:lnTo>
                  <a:pt x="11906" y="721519"/>
                </a:lnTo>
                <a:lnTo>
                  <a:pt x="0" y="738188"/>
                </a:lnTo>
                <a:lnTo>
                  <a:pt x="16669" y="771525"/>
                </a:lnTo>
                <a:lnTo>
                  <a:pt x="33338" y="84058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9720246" y="3001724"/>
            <a:ext cx="766762" cy="592138"/>
          </a:xfrm>
          <a:custGeom>
            <a:avLst/>
            <a:gdLst>
              <a:gd name="connsiteX0" fmla="*/ 0 w 766763"/>
              <a:gd name="connsiteY0" fmla="*/ 559594 h 592932"/>
              <a:gd name="connsiteX1" fmla="*/ 97631 w 766763"/>
              <a:gd name="connsiteY1" fmla="*/ 564357 h 592932"/>
              <a:gd name="connsiteX2" fmla="*/ 111919 w 766763"/>
              <a:gd name="connsiteY2" fmla="*/ 573882 h 592932"/>
              <a:gd name="connsiteX3" fmla="*/ 123825 w 766763"/>
              <a:gd name="connsiteY3" fmla="*/ 571500 h 592932"/>
              <a:gd name="connsiteX4" fmla="*/ 154781 w 766763"/>
              <a:gd name="connsiteY4" fmla="*/ 592932 h 592932"/>
              <a:gd name="connsiteX5" fmla="*/ 192881 w 766763"/>
              <a:gd name="connsiteY5" fmla="*/ 566738 h 592932"/>
              <a:gd name="connsiteX6" fmla="*/ 192881 w 766763"/>
              <a:gd name="connsiteY6" fmla="*/ 566738 h 592932"/>
              <a:gd name="connsiteX7" fmla="*/ 269081 w 766763"/>
              <a:gd name="connsiteY7" fmla="*/ 588169 h 592932"/>
              <a:gd name="connsiteX8" fmla="*/ 290513 w 766763"/>
              <a:gd name="connsiteY8" fmla="*/ 550069 h 592932"/>
              <a:gd name="connsiteX9" fmla="*/ 350044 w 766763"/>
              <a:gd name="connsiteY9" fmla="*/ 550069 h 592932"/>
              <a:gd name="connsiteX10" fmla="*/ 385763 w 766763"/>
              <a:gd name="connsiteY10" fmla="*/ 523875 h 592932"/>
              <a:gd name="connsiteX11" fmla="*/ 414338 w 766763"/>
              <a:gd name="connsiteY11" fmla="*/ 521494 h 592932"/>
              <a:gd name="connsiteX12" fmla="*/ 464344 w 766763"/>
              <a:gd name="connsiteY12" fmla="*/ 540544 h 592932"/>
              <a:gd name="connsiteX13" fmla="*/ 497681 w 766763"/>
              <a:gd name="connsiteY13" fmla="*/ 561975 h 592932"/>
              <a:gd name="connsiteX14" fmla="*/ 550069 w 766763"/>
              <a:gd name="connsiteY14" fmla="*/ 528638 h 592932"/>
              <a:gd name="connsiteX15" fmla="*/ 590550 w 766763"/>
              <a:gd name="connsiteY15" fmla="*/ 533400 h 592932"/>
              <a:gd name="connsiteX16" fmla="*/ 604838 w 766763"/>
              <a:gd name="connsiteY16" fmla="*/ 464344 h 592932"/>
              <a:gd name="connsiteX17" fmla="*/ 602456 w 766763"/>
              <a:gd name="connsiteY17" fmla="*/ 445294 h 592932"/>
              <a:gd name="connsiteX18" fmla="*/ 688181 w 766763"/>
              <a:gd name="connsiteY18" fmla="*/ 395288 h 592932"/>
              <a:gd name="connsiteX19" fmla="*/ 702469 w 766763"/>
              <a:gd name="connsiteY19" fmla="*/ 381000 h 592932"/>
              <a:gd name="connsiteX20" fmla="*/ 762000 w 766763"/>
              <a:gd name="connsiteY20" fmla="*/ 361950 h 592932"/>
              <a:gd name="connsiteX21" fmla="*/ 762000 w 766763"/>
              <a:gd name="connsiteY21" fmla="*/ 316707 h 592932"/>
              <a:gd name="connsiteX22" fmla="*/ 733425 w 766763"/>
              <a:gd name="connsiteY22" fmla="*/ 307182 h 592932"/>
              <a:gd name="connsiteX23" fmla="*/ 719138 w 766763"/>
              <a:gd name="connsiteY23" fmla="*/ 283369 h 592932"/>
              <a:gd name="connsiteX24" fmla="*/ 726281 w 766763"/>
              <a:gd name="connsiteY24" fmla="*/ 254794 h 592932"/>
              <a:gd name="connsiteX25" fmla="*/ 762000 w 766763"/>
              <a:gd name="connsiteY25" fmla="*/ 245269 h 592932"/>
              <a:gd name="connsiteX26" fmla="*/ 766763 w 766763"/>
              <a:gd name="connsiteY26" fmla="*/ 223838 h 592932"/>
              <a:gd name="connsiteX27" fmla="*/ 754856 w 766763"/>
              <a:gd name="connsiteY27" fmla="*/ 214313 h 592932"/>
              <a:gd name="connsiteX28" fmla="*/ 754856 w 766763"/>
              <a:gd name="connsiteY28" fmla="*/ 183357 h 592932"/>
              <a:gd name="connsiteX29" fmla="*/ 650081 w 766763"/>
              <a:gd name="connsiteY29" fmla="*/ 214313 h 592932"/>
              <a:gd name="connsiteX30" fmla="*/ 631031 w 766763"/>
              <a:gd name="connsiteY30" fmla="*/ 214313 h 592932"/>
              <a:gd name="connsiteX31" fmla="*/ 592931 w 766763"/>
              <a:gd name="connsiteY31" fmla="*/ 180975 h 592932"/>
              <a:gd name="connsiteX32" fmla="*/ 561975 w 766763"/>
              <a:gd name="connsiteY32" fmla="*/ 188119 h 592932"/>
              <a:gd name="connsiteX33" fmla="*/ 540544 w 766763"/>
              <a:gd name="connsiteY33" fmla="*/ 202407 h 592932"/>
              <a:gd name="connsiteX34" fmla="*/ 509588 w 766763"/>
              <a:gd name="connsiteY34" fmla="*/ 195263 h 592932"/>
              <a:gd name="connsiteX35" fmla="*/ 473869 w 766763"/>
              <a:gd name="connsiteY35" fmla="*/ 190500 h 592932"/>
              <a:gd name="connsiteX36" fmla="*/ 414338 w 766763"/>
              <a:gd name="connsiteY36" fmla="*/ 185738 h 592932"/>
              <a:gd name="connsiteX37" fmla="*/ 392906 w 766763"/>
              <a:gd name="connsiteY37" fmla="*/ 154782 h 592932"/>
              <a:gd name="connsiteX38" fmla="*/ 371475 w 766763"/>
              <a:gd name="connsiteY38" fmla="*/ 126207 h 592932"/>
              <a:gd name="connsiteX39" fmla="*/ 342900 w 766763"/>
              <a:gd name="connsiteY39" fmla="*/ 126207 h 592932"/>
              <a:gd name="connsiteX40" fmla="*/ 311944 w 766763"/>
              <a:gd name="connsiteY40" fmla="*/ 142875 h 592932"/>
              <a:gd name="connsiteX41" fmla="*/ 283369 w 766763"/>
              <a:gd name="connsiteY41" fmla="*/ 135732 h 592932"/>
              <a:gd name="connsiteX42" fmla="*/ 259556 w 766763"/>
              <a:gd name="connsiteY42" fmla="*/ 97632 h 592932"/>
              <a:gd name="connsiteX43" fmla="*/ 233363 w 766763"/>
              <a:gd name="connsiteY43" fmla="*/ 76200 h 592932"/>
              <a:gd name="connsiteX44" fmla="*/ 221456 w 766763"/>
              <a:gd name="connsiteY44" fmla="*/ 73819 h 592932"/>
              <a:gd name="connsiteX45" fmla="*/ 180975 w 766763"/>
              <a:gd name="connsiteY45" fmla="*/ 21432 h 592932"/>
              <a:gd name="connsiteX46" fmla="*/ 159544 w 766763"/>
              <a:gd name="connsiteY46" fmla="*/ 0 h 592932"/>
              <a:gd name="connsiteX47" fmla="*/ 107156 w 766763"/>
              <a:gd name="connsiteY47" fmla="*/ 2382 h 592932"/>
              <a:gd name="connsiteX48" fmla="*/ 83344 w 766763"/>
              <a:gd name="connsiteY48" fmla="*/ 42863 h 592932"/>
              <a:gd name="connsiteX49" fmla="*/ 85725 w 766763"/>
              <a:gd name="connsiteY49" fmla="*/ 69057 h 592932"/>
              <a:gd name="connsiteX50" fmla="*/ 104775 w 766763"/>
              <a:gd name="connsiteY50" fmla="*/ 90488 h 592932"/>
              <a:gd name="connsiteX51" fmla="*/ 116681 w 766763"/>
              <a:gd name="connsiteY51" fmla="*/ 102394 h 592932"/>
              <a:gd name="connsiteX52" fmla="*/ 145256 w 766763"/>
              <a:gd name="connsiteY52" fmla="*/ 109538 h 592932"/>
              <a:gd name="connsiteX53" fmla="*/ 161925 w 766763"/>
              <a:gd name="connsiteY53" fmla="*/ 121444 h 592932"/>
              <a:gd name="connsiteX54" fmla="*/ 159544 w 766763"/>
              <a:gd name="connsiteY54" fmla="*/ 138113 h 592932"/>
              <a:gd name="connsiteX55" fmla="*/ 104775 w 766763"/>
              <a:gd name="connsiteY55" fmla="*/ 200025 h 592932"/>
              <a:gd name="connsiteX56" fmla="*/ 107156 w 766763"/>
              <a:gd name="connsiteY56" fmla="*/ 245269 h 592932"/>
              <a:gd name="connsiteX57" fmla="*/ 140494 w 766763"/>
              <a:gd name="connsiteY57" fmla="*/ 300038 h 592932"/>
              <a:gd name="connsiteX58" fmla="*/ 166688 w 766763"/>
              <a:gd name="connsiteY58" fmla="*/ 338138 h 592932"/>
              <a:gd name="connsiteX59" fmla="*/ 133350 w 766763"/>
              <a:gd name="connsiteY59" fmla="*/ 381000 h 592932"/>
              <a:gd name="connsiteX60" fmla="*/ 80963 w 766763"/>
              <a:gd name="connsiteY60" fmla="*/ 359569 h 592932"/>
              <a:gd name="connsiteX61" fmla="*/ 50006 w 766763"/>
              <a:gd name="connsiteY61" fmla="*/ 404813 h 592932"/>
              <a:gd name="connsiteX62" fmla="*/ 19050 w 766763"/>
              <a:gd name="connsiteY62" fmla="*/ 421482 h 592932"/>
              <a:gd name="connsiteX63" fmla="*/ 4763 w 766763"/>
              <a:gd name="connsiteY63" fmla="*/ 457200 h 592932"/>
              <a:gd name="connsiteX64" fmla="*/ 0 w 766763"/>
              <a:gd name="connsiteY64" fmla="*/ 559594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766763" h="592932">
                <a:moveTo>
                  <a:pt x="0" y="559594"/>
                </a:moveTo>
                <a:lnTo>
                  <a:pt x="97631" y="564357"/>
                </a:lnTo>
                <a:lnTo>
                  <a:pt x="111919" y="573882"/>
                </a:lnTo>
                <a:lnTo>
                  <a:pt x="123825" y="571500"/>
                </a:lnTo>
                <a:lnTo>
                  <a:pt x="154781" y="592932"/>
                </a:lnTo>
                <a:lnTo>
                  <a:pt x="192881" y="566738"/>
                </a:lnTo>
                <a:lnTo>
                  <a:pt x="192881" y="566738"/>
                </a:lnTo>
                <a:lnTo>
                  <a:pt x="269081" y="588169"/>
                </a:lnTo>
                <a:lnTo>
                  <a:pt x="290513" y="550069"/>
                </a:lnTo>
                <a:lnTo>
                  <a:pt x="350044" y="550069"/>
                </a:lnTo>
                <a:lnTo>
                  <a:pt x="385763" y="523875"/>
                </a:lnTo>
                <a:lnTo>
                  <a:pt x="414338" y="521494"/>
                </a:lnTo>
                <a:lnTo>
                  <a:pt x="464344" y="540544"/>
                </a:lnTo>
                <a:lnTo>
                  <a:pt x="497681" y="561975"/>
                </a:lnTo>
                <a:lnTo>
                  <a:pt x="550069" y="528638"/>
                </a:lnTo>
                <a:lnTo>
                  <a:pt x="590550" y="533400"/>
                </a:lnTo>
                <a:lnTo>
                  <a:pt x="604838" y="464344"/>
                </a:lnTo>
                <a:lnTo>
                  <a:pt x="602456" y="445294"/>
                </a:lnTo>
                <a:lnTo>
                  <a:pt x="688181" y="395288"/>
                </a:lnTo>
                <a:lnTo>
                  <a:pt x="702469" y="381000"/>
                </a:lnTo>
                <a:lnTo>
                  <a:pt x="762000" y="361950"/>
                </a:lnTo>
                <a:lnTo>
                  <a:pt x="762000" y="316707"/>
                </a:lnTo>
                <a:lnTo>
                  <a:pt x="733425" y="307182"/>
                </a:lnTo>
                <a:lnTo>
                  <a:pt x="719138" y="283369"/>
                </a:lnTo>
                <a:lnTo>
                  <a:pt x="726281" y="254794"/>
                </a:lnTo>
                <a:lnTo>
                  <a:pt x="762000" y="245269"/>
                </a:lnTo>
                <a:lnTo>
                  <a:pt x="766763" y="223838"/>
                </a:lnTo>
                <a:lnTo>
                  <a:pt x="754856" y="214313"/>
                </a:lnTo>
                <a:lnTo>
                  <a:pt x="754856" y="183357"/>
                </a:lnTo>
                <a:lnTo>
                  <a:pt x="650081" y="214313"/>
                </a:lnTo>
                <a:lnTo>
                  <a:pt x="631031" y="214313"/>
                </a:lnTo>
                <a:lnTo>
                  <a:pt x="592931" y="180975"/>
                </a:lnTo>
                <a:lnTo>
                  <a:pt x="561975" y="188119"/>
                </a:lnTo>
                <a:lnTo>
                  <a:pt x="540544" y="202407"/>
                </a:lnTo>
                <a:lnTo>
                  <a:pt x="509588" y="195263"/>
                </a:lnTo>
                <a:lnTo>
                  <a:pt x="473869" y="190500"/>
                </a:lnTo>
                <a:lnTo>
                  <a:pt x="414338" y="185738"/>
                </a:lnTo>
                <a:lnTo>
                  <a:pt x="392906" y="154782"/>
                </a:lnTo>
                <a:lnTo>
                  <a:pt x="371475" y="126207"/>
                </a:lnTo>
                <a:lnTo>
                  <a:pt x="342900" y="126207"/>
                </a:lnTo>
                <a:lnTo>
                  <a:pt x="311944" y="142875"/>
                </a:lnTo>
                <a:lnTo>
                  <a:pt x="283369" y="135732"/>
                </a:lnTo>
                <a:lnTo>
                  <a:pt x="259556" y="97632"/>
                </a:lnTo>
                <a:lnTo>
                  <a:pt x="233363" y="76200"/>
                </a:lnTo>
                <a:lnTo>
                  <a:pt x="221456" y="73819"/>
                </a:lnTo>
                <a:lnTo>
                  <a:pt x="180975" y="21432"/>
                </a:lnTo>
                <a:lnTo>
                  <a:pt x="159544" y="0"/>
                </a:lnTo>
                <a:lnTo>
                  <a:pt x="107156" y="2382"/>
                </a:lnTo>
                <a:lnTo>
                  <a:pt x="83344" y="42863"/>
                </a:lnTo>
                <a:lnTo>
                  <a:pt x="85725" y="69057"/>
                </a:lnTo>
                <a:lnTo>
                  <a:pt x="104775" y="90488"/>
                </a:lnTo>
                <a:lnTo>
                  <a:pt x="116681" y="102394"/>
                </a:lnTo>
                <a:lnTo>
                  <a:pt x="145256" y="109538"/>
                </a:lnTo>
                <a:lnTo>
                  <a:pt x="161925" y="121444"/>
                </a:lnTo>
                <a:lnTo>
                  <a:pt x="159544" y="138113"/>
                </a:lnTo>
                <a:lnTo>
                  <a:pt x="104775" y="200025"/>
                </a:lnTo>
                <a:lnTo>
                  <a:pt x="107156" y="245269"/>
                </a:lnTo>
                <a:lnTo>
                  <a:pt x="140494" y="300038"/>
                </a:lnTo>
                <a:lnTo>
                  <a:pt x="166688" y="338138"/>
                </a:lnTo>
                <a:lnTo>
                  <a:pt x="133350" y="381000"/>
                </a:lnTo>
                <a:lnTo>
                  <a:pt x="80963" y="359569"/>
                </a:lnTo>
                <a:lnTo>
                  <a:pt x="50006" y="404813"/>
                </a:lnTo>
                <a:lnTo>
                  <a:pt x="19050" y="421482"/>
                </a:lnTo>
                <a:lnTo>
                  <a:pt x="4763" y="457200"/>
                </a:lnTo>
                <a:lnTo>
                  <a:pt x="0" y="55959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10504471" y="2898537"/>
            <a:ext cx="128587" cy="190500"/>
          </a:xfrm>
          <a:custGeom>
            <a:avLst/>
            <a:gdLst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5250 w 128588"/>
              <a:gd name="connsiteY8" fmla="*/ 142875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0488 w 128588"/>
              <a:gd name="connsiteY8" fmla="*/ 171450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8118"/>
              <a:gd name="connsiteX1" fmla="*/ 16669 w 128588"/>
              <a:gd name="connsiteY1" fmla="*/ 71437 h 188118"/>
              <a:gd name="connsiteX2" fmla="*/ 16669 w 128588"/>
              <a:gd name="connsiteY2" fmla="*/ 95250 h 188118"/>
              <a:gd name="connsiteX3" fmla="*/ 4763 w 128588"/>
              <a:gd name="connsiteY3" fmla="*/ 114300 h 188118"/>
              <a:gd name="connsiteX4" fmla="*/ 0 w 128588"/>
              <a:gd name="connsiteY4" fmla="*/ 169068 h 188118"/>
              <a:gd name="connsiteX5" fmla="*/ 26194 w 128588"/>
              <a:gd name="connsiteY5" fmla="*/ 183356 h 188118"/>
              <a:gd name="connsiteX6" fmla="*/ 61913 w 128588"/>
              <a:gd name="connsiteY6" fmla="*/ 178593 h 188118"/>
              <a:gd name="connsiteX7" fmla="*/ 66675 w 128588"/>
              <a:gd name="connsiteY7" fmla="*/ 188118 h 188118"/>
              <a:gd name="connsiteX8" fmla="*/ 90488 w 128588"/>
              <a:gd name="connsiteY8" fmla="*/ 171450 h 188118"/>
              <a:gd name="connsiteX9" fmla="*/ 128588 w 128588"/>
              <a:gd name="connsiteY9" fmla="*/ 107156 h 188118"/>
              <a:gd name="connsiteX10" fmla="*/ 119063 w 128588"/>
              <a:gd name="connsiteY10" fmla="*/ 85725 h 188118"/>
              <a:gd name="connsiteX11" fmla="*/ 114300 w 128588"/>
              <a:gd name="connsiteY11" fmla="*/ 28575 h 188118"/>
              <a:gd name="connsiteX12" fmla="*/ 88107 w 128588"/>
              <a:gd name="connsiteY12" fmla="*/ 7143 h 188118"/>
              <a:gd name="connsiteX13" fmla="*/ 54769 w 128588"/>
              <a:gd name="connsiteY13" fmla="*/ 0 h 188118"/>
              <a:gd name="connsiteX14" fmla="*/ 2382 w 128588"/>
              <a:gd name="connsiteY14" fmla="*/ 11906 h 188118"/>
              <a:gd name="connsiteX0" fmla="*/ 2382 w 128588"/>
              <a:gd name="connsiteY0" fmla="*/ 11906 h 190940"/>
              <a:gd name="connsiteX1" fmla="*/ 16669 w 128588"/>
              <a:gd name="connsiteY1" fmla="*/ 71437 h 190940"/>
              <a:gd name="connsiteX2" fmla="*/ 16669 w 128588"/>
              <a:gd name="connsiteY2" fmla="*/ 95250 h 190940"/>
              <a:gd name="connsiteX3" fmla="*/ 4763 w 128588"/>
              <a:gd name="connsiteY3" fmla="*/ 114300 h 190940"/>
              <a:gd name="connsiteX4" fmla="*/ 0 w 128588"/>
              <a:gd name="connsiteY4" fmla="*/ 169068 h 190940"/>
              <a:gd name="connsiteX5" fmla="*/ 26194 w 128588"/>
              <a:gd name="connsiteY5" fmla="*/ 183356 h 190940"/>
              <a:gd name="connsiteX6" fmla="*/ 57151 w 128588"/>
              <a:gd name="connsiteY6" fmla="*/ 190499 h 190940"/>
              <a:gd name="connsiteX7" fmla="*/ 66675 w 128588"/>
              <a:gd name="connsiteY7" fmla="*/ 188118 h 190940"/>
              <a:gd name="connsiteX8" fmla="*/ 90488 w 128588"/>
              <a:gd name="connsiteY8" fmla="*/ 171450 h 190940"/>
              <a:gd name="connsiteX9" fmla="*/ 128588 w 128588"/>
              <a:gd name="connsiteY9" fmla="*/ 107156 h 190940"/>
              <a:gd name="connsiteX10" fmla="*/ 119063 w 128588"/>
              <a:gd name="connsiteY10" fmla="*/ 85725 h 190940"/>
              <a:gd name="connsiteX11" fmla="*/ 114300 w 128588"/>
              <a:gd name="connsiteY11" fmla="*/ 28575 h 190940"/>
              <a:gd name="connsiteX12" fmla="*/ 88107 w 128588"/>
              <a:gd name="connsiteY12" fmla="*/ 7143 h 190940"/>
              <a:gd name="connsiteX13" fmla="*/ 54769 w 128588"/>
              <a:gd name="connsiteY13" fmla="*/ 0 h 190940"/>
              <a:gd name="connsiteX14" fmla="*/ 2382 w 128588"/>
              <a:gd name="connsiteY14" fmla="*/ 11906 h 19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588" h="190940">
                <a:moveTo>
                  <a:pt x="2382" y="11906"/>
                </a:moveTo>
                <a:lnTo>
                  <a:pt x="16669" y="71437"/>
                </a:lnTo>
                <a:lnTo>
                  <a:pt x="16669" y="95250"/>
                </a:lnTo>
                <a:lnTo>
                  <a:pt x="4763" y="114300"/>
                </a:lnTo>
                <a:lnTo>
                  <a:pt x="0" y="169068"/>
                </a:lnTo>
                <a:lnTo>
                  <a:pt x="26194" y="183356"/>
                </a:lnTo>
                <a:cubicBezTo>
                  <a:pt x="38100" y="181768"/>
                  <a:pt x="50404" y="189705"/>
                  <a:pt x="57151" y="190499"/>
                </a:cubicBezTo>
                <a:cubicBezTo>
                  <a:pt x="63898" y="191293"/>
                  <a:pt x="61119" y="191293"/>
                  <a:pt x="66675" y="188118"/>
                </a:cubicBezTo>
                <a:cubicBezTo>
                  <a:pt x="72231" y="184943"/>
                  <a:pt x="80169" y="184944"/>
                  <a:pt x="90488" y="171450"/>
                </a:cubicBezTo>
                <a:cubicBezTo>
                  <a:pt x="100807" y="157956"/>
                  <a:pt x="115888" y="128587"/>
                  <a:pt x="128588" y="107156"/>
                </a:cubicBezTo>
                <a:lnTo>
                  <a:pt x="119063" y="85725"/>
                </a:lnTo>
                <a:lnTo>
                  <a:pt x="114300" y="28575"/>
                </a:lnTo>
                <a:lnTo>
                  <a:pt x="88107" y="7143"/>
                </a:lnTo>
                <a:lnTo>
                  <a:pt x="54769" y="0"/>
                </a:lnTo>
                <a:lnTo>
                  <a:pt x="2382" y="119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10094896" y="3001724"/>
            <a:ext cx="763587" cy="1087438"/>
          </a:xfrm>
          <a:custGeom>
            <a:avLst/>
            <a:gdLst>
              <a:gd name="connsiteX0" fmla="*/ 319088 w 764382"/>
              <a:gd name="connsiteY0" fmla="*/ 392907 h 1088232"/>
              <a:gd name="connsiteX1" fmla="*/ 350044 w 764382"/>
              <a:gd name="connsiteY1" fmla="*/ 466725 h 1088232"/>
              <a:gd name="connsiteX2" fmla="*/ 340519 w 764382"/>
              <a:gd name="connsiteY2" fmla="*/ 509588 h 1088232"/>
              <a:gd name="connsiteX3" fmla="*/ 333375 w 764382"/>
              <a:gd name="connsiteY3" fmla="*/ 559594 h 1088232"/>
              <a:gd name="connsiteX4" fmla="*/ 247650 w 764382"/>
              <a:gd name="connsiteY4" fmla="*/ 633413 h 1088232"/>
              <a:gd name="connsiteX5" fmla="*/ 238125 w 764382"/>
              <a:gd name="connsiteY5" fmla="*/ 690563 h 1088232"/>
              <a:gd name="connsiteX6" fmla="*/ 135732 w 764382"/>
              <a:gd name="connsiteY6" fmla="*/ 711994 h 1088232"/>
              <a:gd name="connsiteX7" fmla="*/ 116682 w 764382"/>
              <a:gd name="connsiteY7" fmla="*/ 738188 h 1088232"/>
              <a:gd name="connsiteX8" fmla="*/ 30957 w 764382"/>
              <a:gd name="connsiteY8" fmla="*/ 707232 h 1088232"/>
              <a:gd name="connsiteX9" fmla="*/ 16669 w 764382"/>
              <a:gd name="connsiteY9" fmla="*/ 707232 h 1088232"/>
              <a:gd name="connsiteX10" fmla="*/ 7144 w 764382"/>
              <a:gd name="connsiteY10" fmla="*/ 735807 h 1088232"/>
              <a:gd name="connsiteX11" fmla="*/ 0 w 764382"/>
              <a:gd name="connsiteY11" fmla="*/ 752475 h 1088232"/>
              <a:gd name="connsiteX12" fmla="*/ 26194 w 764382"/>
              <a:gd name="connsiteY12" fmla="*/ 781050 h 1088232"/>
              <a:gd name="connsiteX13" fmla="*/ 45244 w 764382"/>
              <a:gd name="connsiteY13" fmla="*/ 778669 h 1088232"/>
              <a:gd name="connsiteX14" fmla="*/ 52388 w 764382"/>
              <a:gd name="connsiteY14" fmla="*/ 819150 h 1088232"/>
              <a:gd name="connsiteX15" fmla="*/ 66675 w 764382"/>
              <a:gd name="connsiteY15" fmla="*/ 840582 h 1088232"/>
              <a:gd name="connsiteX16" fmla="*/ 92869 w 764382"/>
              <a:gd name="connsiteY16" fmla="*/ 831057 h 1088232"/>
              <a:gd name="connsiteX17" fmla="*/ 109538 w 764382"/>
              <a:gd name="connsiteY17" fmla="*/ 819150 h 1088232"/>
              <a:gd name="connsiteX18" fmla="*/ 133350 w 764382"/>
              <a:gd name="connsiteY18" fmla="*/ 819150 h 1088232"/>
              <a:gd name="connsiteX19" fmla="*/ 142875 w 764382"/>
              <a:gd name="connsiteY19" fmla="*/ 912019 h 1088232"/>
              <a:gd name="connsiteX20" fmla="*/ 171450 w 764382"/>
              <a:gd name="connsiteY20" fmla="*/ 933450 h 1088232"/>
              <a:gd name="connsiteX21" fmla="*/ 180975 w 764382"/>
              <a:gd name="connsiteY21" fmla="*/ 966788 h 1088232"/>
              <a:gd name="connsiteX22" fmla="*/ 221457 w 764382"/>
              <a:gd name="connsiteY22" fmla="*/ 992982 h 1088232"/>
              <a:gd name="connsiteX23" fmla="*/ 254794 w 764382"/>
              <a:gd name="connsiteY23" fmla="*/ 1035844 h 1088232"/>
              <a:gd name="connsiteX24" fmla="*/ 280988 w 764382"/>
              <a:gd name="connsiteY24" fmla="*/ 1054894 h 1088232"/>
              <a:gd name="connsiteX25" fmla="*/ 307182 w 764382"/>
              <a:gd name="connsiteY25" fmla="*/ 1081088 h 1088232"/>
              <a:gd name="connsiteX26" fmla="*/ 319088 w 764382"/>
              <a:gd name="connsiteY26" fmla="*/ 1088232 h 1088232"/>
              <a:gd name="connsiteX27" fmla="*/ 347663 w 764382"/>
              <a:gd name="connsiteY27" fmla="*/ 1076325 h 1088232"/>
              <a:gd name="connsiteX28" fmla="*/ 357188 w 764382"/>
              <a:gd name="connsiteY28" fmla="*/ 1050132 h 1088232"/>
              <a:gd name="connsiteX29" fmla="*/ 392907 w 764382"/>
              <a:gd name="connsiteY29" fmla="*/ 1033463 h 1088232"/>
              <a:gd name="connsiteX30" fmla="*/ 414338 w 764382"/>
              <a:gd name="connsiteY30" fmla="*/ 1033463 h 1088232"/>
              <a:gd name="connsiteX31" fmla="*/ 438150 w 764382"/>
              <a:gd name="connsiteY31" fmla="*/ 1045369 h 1088232"/>
              <a:gd name="connsiteX32" fmla="*/ 461963 w 764382"/>
              <a:gd name="connsiteY32" fmla="*/ 1073944 h 1088232"/>
              <a:gd name="connsiteX33" fmla="*/ 461963 w 764382"/>
              <a:gd name="connsiteY33" fmla="*/ 1073944 h 1088232"/>
              <a:gd name="connsiteX34" fmla="*/ 511969 w 764382"/>
              <a:gd name="connsiteY34" fmla="*/ 1033463 h 1088232"/>
              <a:gd name="connsiteX35" fmla="*/ 547688 w 764382"/>
              <a:gd name="connsiteY35" fmla="*/ 1033463 h 1088232"/>
              <a:gd name="connsiteX36" fmla="*/ 585788 w 764382"/>
              <a:gd name="connsiteY36" fmla="*/ 1012032 h 1088232"/>
              <a:gd name="connsiteX37" fmla="*/ 583407 w 764382"/>
              <a:gd name="connsiteY37" fmla="*/ 964407 h 1088232"/>
              <a:gd name="connsiteX38" fmla="*/ 578644 w 764382"/>
              <a:gd name="connsiteY38" fmla="*/ 947738 h 1088232"/>
              <a:gd name="connsiteX39" fmla="*/ 583407 w 764382"/>
              <a:gd name="connsiteY39" fmla="*/ 902494 h 1088232"/>
              <a:gd name="connsiteX40" fmla="*/ 581025 w 764382"/>
              <a:gd name="connsiteY40" fmla="*/ 842963 h 1088232"/>
              <a:gd name="connsiteX41" fmla="*/ 573882 w 764382"/>
              <a:gd name="connsiteY41" fmla="*/ 812007 h 1088232"/>
              <a:gd name="connsiteX42" fmla="*/ 542925 w 764382"/>
              <a:gd name="connsiteY42" fmla="*/ 778669 h 1088232"/>
              <a:gd name="connsiteX43" fmla="*/ 526257 w 764382"/>
              <a:gd name="connsiteY43" fmla="*/ 762000 h 1088232"/>
              <a:gd name="connsiteX44" fmla="*/ 531019 w 764382"/>
              <a:gd name="connsiteY44" fmla="*/ 742950 h 1088232"/>
              <a:gd name="connsiteX45" fmla="*/ 526257 w 764382"/>
              <a:gd name="connsiteY45" fmla="*/ 726282 h 1088232"/>
              <a:gd name="connsiteX46" fmla="*/ 519113 w 764382"/>
              <a:gd name="connsiteY46" fmla="*/ 700088 h 1088232"/>
              <a:gd name="connsiteX47" fmla="*/ 531019 w 764382"/>
              <a:gd name="connsiteY47" fmla="*/ 673894 h 1088232"/>
              <a:gd name="connsiteX48" fmla="*/ 542925 w 764382"/>
              <a:gd name="connsiteY48" fmla="*/ 659607 h 1088232"/>
              <a:gd name="connsiteX49" fmla="*/ 528638 w 764382"/>
              <a:gd name="connsiteY49" fmla="*/ 640557 h 1088232"/>
              <a:gd name="connsiteX50" fmla="*/ 519113 w 764382"/>
              <a:gd name="connsiteY50" fmla="*/ 616744 h 1088232"/>
              <a:gd name="connsiteX51" fmla="*/ 502444 w 764382"/>
              <a:gd name="connsiteY51" fmla="*/ 611982 h 1088232"/>
              <a:gd name="connsiteX52" fmla="*/ 488157 w 764382"/>
              <a:gd name="connsiteY52" fmla="*/ 604838 h 1088232"/>
              <a:gd name="connsiteX53" fmla="*/ 481013 w 764382"/>
              <a:gd name="connsiteY53" fmla="*/ 607219 h 1088232"/>
              <a:gd name="connsiteX54" fmla="*/ 464344 w 764382"/>
              <a:gd name="connsiteY54" fmla="*/ 557213 h 1088232"/>
              <a:gd name="connsiteX55" fmla="*/ 450057 w 764382"/>
              <a:gd name="connsiteY55" fmla="*/ 540544 h 1088232"/>
              <a:gd name="connsiteX56" fmla="*/ 445294 w 764382"/>
              <a:gd name="connsiteY56" fmla="*/ 492919 h 1088232"/>
              <a:gd name="connsiteX57" fmla="*/ 464344 w 764382"/>
              <a:gd name="connsiteY57" fmla="*/ 473869 h 1088232"/>
              <a:gd name="connsiteX58" fmla="*/ 476250 w 764382"/>
              <a:gd name="connsiteY58" fmla="*/ 438150 h 1088232"/>
              <a:gd name="connsiteX59" fmla="*/ 528638 w 764382"/>
              <a:gd name="connsiteY59" fmla="*/ 428625 h 1088232"/>
              <a:gd name="connsiteX60" fmla="*/ 557213 w 764382"/>
              <a:gd name="connsiteY60" fmla="*/ 426244 h 1088232"/>
              <a:gd name="connsiteX61" fmla="*/ 559594 w 764382"/>
              <a:gd name="connsiteY61" fmla="*/ 395288 h 1088232"/>
              <a:gd name="connsiteX62" fmla="*/ 540544 w 764382"/>
              <a:gd name="connsiteY62" fmla="*/ 364332 h 1088232"/>
              <a:gd name="connsiteX63" fmla="*/ 521494 w 764382"/>
              <a:gd name="connsiteY63" fmla="*/ 364332 h 1088232"/>
              <a:gd name="connsiteX64" fmla="*/ 497682 w 764382"/>
              <a:gd name="connsiteY64" fmla="*/ 335757 h 1088232"/>
              <a:gd name="connsiteX65" fmla="*/ 461963 w 764382"/>
              <a:gd name="connsiteY65" fmla="*/ 323850 h 1088232"/>
              <a:gd name="connsiteX66" fmla="*/ 433388 w 764382"/>
              <a:gd name="connsiteY66" fmla="*/ 319088 h 1088232"/>
              <a:gd name="connsiteX67" fmla="*/ 445294 w 764382"/>
              <a:gd name="connsiteY67" fmla="*/ 278607 h 1088232"/>
              <a:gd name="connsiteX68" fmla="*/ 442913 w 764382"/>
              <a:gd name="connsiteY68" fmla="*/ 250032 h 1088232"/>
              <a:gd name="connsiteX69" fmla="*/ 457200 w 764382"/>
              <a:gd name="connsiteY69" fmla="*/ 202407 h 1088232"/>
              <a:gd name="connsiteX70" fmla="*/ 500063 w 764382"/>
              <a:gd name="connsiteY70" fmla="*/ 200025 h 1088232"/>
              <a:gd name="connsiteX71" fmla="*/ 531019 w 764382"/>
              <a:gd name="connsiteY71" fmla="*/ 216694 h 1088232"/>
              <a:gd name="connsiteX72" fmla="*/ 578644 w 764382"/>
              <a:gd name="connsiteY72" fmla="*/ 233363 h 1088232"/>
              <a:gd name="connsiteX73" fmla="*/ 604838 w 764382"/>
              <a:gd name="connsiteY73" fmla="*/ 252413 h 1088232"/>
              <a:gd name="connsiteX74" fmla="*/ 614363 w 764382"/>
              <a:gd name="connsiteY74" fmla="*/ 271463 h 1088232"/>
              <a:gd name="connsiteX75" fmla="*/ 626269 w 764382"/>
              <a:gd name="connsiteY75" fmla="*/ 280988 h 1088232"/>
              <a:gd name="connsiteX76" fmla="*/ 650082 w 764382"/>
              <a:gd name="connsiteY76" fmla="*/ 271463 h 1088232"/>
              <a:gd name="connsiteX77" fmla="*/ 671513 w 764382"/>
              <a:gd name="connsiteY77" fmla="*/ 259557 h 1088232"/>
              <a:gd name="connsiteX78" fmla="*/ 683419 w 764382"/>
              <a:gd name="connsiteY78" fmla="*/ 230982 h 1088232"/>
              <a:gd name="connsiteX79" fmla="*/ 697707 w 764382"/>
              <a:gd name="connsiteY79" fmla="*/ 204788 h 1088232"/>
              <a:gd name="connsiteX80" fmla="*/ 716757 w 764382"/>
              <a:gd name="connsiteY80" fmla="*/ 166688 h 1088232"/>
              <a:gd name="connsiteX81" fmla="*/ 719138 w 764382"/>
              <a:gd name="connsiteY81" fmla="*/ 150019 h 1088232"/>
              <a:gd name="connsiteX82" fmla="*/ 750094 w 764382"/>
              <a:gd name="connsiteY82" fmla="*/ 140494 h 1088232"/>
              <a:gd name="connsiteX83" fmla="*/ 764382 w 764382"/>
              <a:gd name="connsiteY83" fmla="*/ 119063 h 1088232"/>
              <a:gd name="connsiteX84" fmla="*/ 759619 w 764382"/>
              <a:gd name="connsiteY84" fmla="*/ 102394 h 1088232"/>
              <a:gd name="connsiteX85" fmla="*/ 728663 w 764382"/>
              <a:gd name="connsiteY85" fmla="*/ 100013 h 1088232"/>
              <a:gd name="connsiteX86" fmla="*/ 704850 w 764382"/>
              <a:gd name="connsiteY86" fmla="*/ 107157 h 1088232"/>
              <a:gd name="connsiteX87" fmla="*/ 695325 w 764382"/>
              <a:gd name="connsiteY87" fmla="*/ 126207 h 1088232"/>
              <a:gd name="connsiteX88" fmla="*/ 661988 w 764382"/>
              <a:gd name="connsiteY88" fmla="*/ 121444 h 1088232"/>
              <a:gd name="connsiteX89" fmla="*/ 633413 w 764382"/>
              <a:gd name="connsiteY89" fmla="*/ 114300 h 1088232"/>
              <a:gd name="connsiteX90" fmla="*/ 602457 w 764382"/>
              <a:gd name="connsiteY90" fmla="*/ 102394 h 1088232"/>
              <a:gd name="connsiteX91" fmla="*/ 581025 w 764382"/>
              <a:gd name="connsiteY91" fmla="*/ 83344 h 1088232"/>
              <a:gd name="connsiteX92" fmla="*/ 569119 w 764382"/>
              <a:gd name="connsiteY92" fmla="*/ 50007 h 1088232"/>
              <a:gd name="connsiteX93" fmla="*/ 559594 w 764382"/>
              <a:gd name="connsiteY93" fmla="*/ 16669 h 1088232"/>
              <a:gd name="connsiteX94" fmla="*/ 550069 w 764382"/>
              <a:gd name="connsiteY94" fmla="*/ 0 h 1088232"/>
              <a:gd name="connsiteX95" fmla="*/ 535782 w 764382"/>
              <a:gd name="connsiteY95" fmla="*/ 9525 h 1088232"/>
              <a:gd name="connsiteX96" fmla="*/ 481013 w 764382"/>
              <a:gd name="connsiteY96" fmla="*/ 83344 h 1088232"/>
              <a:gd name="connsiteX97" fmla="*/ 433388 w 764382"/>
              <a:gd name="connsiteY97" fmla="*/ 80963 h 1088232"/>
              <a:gd name="connsiteX98" fmla="*/ 414338 w 764382"/>
              <a:gd name="connsiteY98" fmla="*/ 71438 h 1088232"/>
              <a:gd name="connsiteX99" fmla="*/ 404813 w 764382"/>
              <a:gd name="connsiteY99" fmla="*/ 61913 h 1088232"/>
              <a:gd name="connsiteX100" fmla="*/ 411957 w 764382"/>
              <a:gd name="connsiteY100" fmla="*/ 107157 h 1088232"/>
              <a:gd name="connsiteX101" fmla="*/ 421482 w 764382"/>
              <a:gd name="connsiteY101" fmla="*/ 130969 h 1088232"/>
              <a:gd name="connsiteX102" fmla="*/ 421482 w 764382"/>
              <a:gd name="connsiteY102" fmla="*/ 159544 h 1088232"/>
              <a:gd name="connsiteX103" fmla="*/ 411957 w 764382"/>
              <a:gd name="connsiteY103" fmla="*/ 180975 h 1088232"/>
              <a:gd name="connsiteX104" fmla="*/ 383382 w 764382"/>
              <a:gd name="connsiteY104" fmla="*/ 192882 h 1088232"/>
              <a:gd name="connsiteX105" fmla="*/ 388144 w 764382"/>
              <a:gd name="connsiteY105" fmla="*/ 221457 h 1088232"/>
              <a:gd name="connsiteX106" fmla="*/ 385763 w 764382"/>
              <a:gd name="connsiteY106" fmla="*/ 238125 h 1088232"/>
              <a:gd name="connsiteX107" fmla="*/ 376238 w 764382"/>
              <a:gd name="connsiteY107" fmla="*/ 254794 h 1088232"/>
              <a:gd name="connsiteX108" fmla="*/ 350044 w 764382"/>
              <a:gd name="connsiteY108" fmla="*/ 264319 h 1088232"/>
              <a:gd name="connsiteX109" fmla="*/ 347663 w 764382"/>
              <a:gd name="connsiteY109" fmla="*/ 292894 h 1088232"/>
              <a:gd name="connsiteX110" fmla="*/ 347663 w 764382"/>
              <a:gd name="connsiteY110" fmla="*/ 292894 h 1088232"/>
              <a:gd name="connsiteX111" fmla="*/ 385763 w 764382"/>
              <a:gd name="connsiteY111" fmla="*/ 314325 h 1088232"/>
              <a:gd name="connsiteX112" fmla="*/ 385763 w 764382"/>
              <a:gd name="connsiteY112" fmla="*/ 359569 h 1088232"/>
              <a:gd name="connsiteX113" fmla="*/ 319088 w 764382"/>
              <a:gd name="connsiteY113" fmla="*/ 392907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64382" h="1088232">
                <a:moveTo>
                  <a:pt x="319088" y="392907"/>
                </a:moveTo>
                <a:lnTo>
                  <a:pt x="350044" y="466725"/>
                </a:lnTo>
                <a:lnTo>
                  <a:pt x="340519" y="509588"/>
                </a:lnTo>
                <a:lnTo>
                  <a:pt x="333375" y="559594"/>
                </a:lnTo>
                <a:lnTo>
                  <a:pt x="247650" y="633413"/>
                </a:lnTo>
                <a:lnTo>
                  <a:pt x="238125" y="690563"/>
                </a:lnTo>
                <a:lnTo>
                  <a:pt x="135732" y="711994"/>
                </a:lnTo>
                <a:lnTo>
                  <a:pt x="116682" y="738188"/>
                </a:lnTo>
                <a:lnTo>
                  <a:pt x="30957" y="707232"/>
                </a:lnTo>
                <a:lnTo>
                  <a:pt x="16669" y="707232"/>
                </a:lnTo>
                <a:lnTo>
                  <a:pt x="7144" y="735807"/>
                </a:lnTo>
                <a:lnTo>
                  <a:pt x="0" y="752475"/>
                </a:lnTo>
                <a:lnTo>
                  <a:pt x="26194" y="781050"/>
                </a:lnTo>
                <a:lnTo>
                  <a:pt x="45244" y="778669"/>
                </a:lnTo>
                <a:lnTo>
                  <a:pt x="52388" y="819150"/>
                </a:lnTo>
                <a:lnTo>
                  <a:pt x="66675" y="840582"/>
                </a:lnTo>
                <a:lnTo>
                  <a:pt x="92869" y="831057"/>
                </a:lnTo>
                <a:lnTo>
                  <a:pt x="109538" y="819150"/>
                </a:lnTo>
                <a:lnTo>
                  <a:pt x="133350" y="819150"/>
                </a:lnTo>
                <a:lnTo>
                  <a:pt x="142875" y="912019"/>
                </a:lnTo>
                <a:lnTo>
                  <a:pt x="171450" y="933450"/>
                </a:lnTo>
                <a:lnTo>
                  <a:pt x="180975" y="966788"/>
                </a:lnTo>
                <a:lnTo>
                  <a:pt x="221457" y="992982"/>
                </a:lnTo>
                <a:lnTo>
                  <a:pt x="254794" y="1035844"/>
                </a:lnTo>
                <a:lnTo>
                  <a:pt x="280988" y="1054894"/>
                </a:lnTo>
                <a:lnTo>
                  <a:pt x="307182" y="1081088"/>
                </a:lnTo>
                <a:lnTo>
                  <a:pt x="319088" y="1088232"/>
                </a:lnTo>
                <a:lnTo>
                  <a:pt x="347663" y="1076325"/>
                </a:lnTo>
                <a:lnTo>
                  <a:pt x="357188" y="1050132"/>
                </a:lnTo>
                <a:lnTo>
                  <a:pt x="392907" y="1033463"/>
                </a:lnTo>
                <a:lnTo>
                  <a:pt x="414338" y="1033463"/>
                </a:lnTo>
                <a:lnTo>
                  <a:pt x="438150" y="1045369"/>
                </a:lnTo>
                <a:lnTo>
                  <a:pt x="461963" y="1073944"/>
                </a:lnTo>
                <a:lnTo>
                  <a:pt x="461963" y="1073944"/>
                </a:lnTo>
                <a:lnTo>
                  <a:pt x="511969" y="1033463"/>
                </a:lnTo>
                <a:lnTo>
                  <a:pt x="547688" y="1033463"/>
                </a:lnTo>
                <a:lnTo>
                  <a:pt x="585788" y="1012032"/>
                </a:lnTo>
                <a:lnTo>
                  <a:pt x="583407" y="964407"/>
                </a:lnTo>
                <a:lnTo>
                  <a:pt x="578644" y="947738"/>
                </a:lnTo>
                <a:lnTo>
                  <a:pt x="583407" y="902494"/>
                </a:lnTo>
                <a:lnTo>
                  <a:pt x="581025" y="842963"/>
                </a:lnTo>
                <a:lnTo>
                  <a:pt x="573882" y="812007"/>
                </a:lnTo>
                <a:lnTo>
                  <a:pt x="542925" y="778669"/>
                </a:lnTo>
                <a:lnTo>
                  <a:pt x="526257" y="762000"/>
                </a:lnTo>
                <a:lnTo>
                  <a:pt x="531019" y="742950"/>
                </a:lnTo>
                <a:lnTo>
                  <a:pt x="526257" y="726282"/>
                </a:lnTo>
                <a:lnTo>
                  <a:pt x="519113" y="700088"/>
                </a:lnTo>
                <a:lnTo>
                  <a:pt x="531019" y="673894"/>
                </a:lnTo>
                <a:lnTo>
                  <a:pt x="542925" y="659607"/>
                </a:lnTo>
                <a:lnTo>
                  <a:pt x="528638" y="640557"/>
                </a:lnTo>
                <a:lnTo>
                  <a:pt x="519113" y="616744"/>
                </a:lnTo>
                <a:lnTo>
                  <a:pt x="502444" y="611982"/>
                </a:lnTo>
                <a:lnTo>
                  <a:pt x="488157" y="604838"/>
                </a:lnTo>
                <a:lnTo>
                  <a:pt x="481013" y="607219"/>
                </a:lnTo>
                <a:lnTo>
                  <a:pt x="464344" y="557213"/>
                </a:lnTo>
                <a:lnTo>
                  <a:pt x="450057" y="540544"/>
                </a:lnTo>
                <a:lnTo>
                  <a:pt x="445294" y="492919"/>
                </a:lnTo>
                <a:lnTo>
                  <a:pt x="464344" y="473869"/>
                </a:lnTo>
                <a:lnTo>
                  <a:pt x="476250" y="438150"/>
                </a:lnTo>
                <a:lnTo>
                  <a:pt x="528638" y="428625"/>
                </a:lnTo>
                <a:lnTo>
                  <a:pt x="557213" y="426244"/>
                </a:lnTo>
                <a:lnTo>
                  <a:pt x="559594" y="395288"/>
                </a:lnTo>
                <a:lnTo>
                  <a:pt x="540544" y="364332"/>
                </a:lnTo>
                <a:lnTo>
                  <a:pt x="521494" y="364332"/>
                </a:lnTo>
                <a:lnTo>
                  <a:pt x="497682" y="335757"/>
                </a:lnTo>
                <a:lnTo>
                  <a:pt x="461963" y="323850"/>
                </a:lnTo>
                <a:lnTo>
                  <a:pt x="433388" y="319088"/>
                </a:lnTo>
                <a:lnTo>
                  <a:pt x="445294" y="278607"/>
                </a:lnTo>
                <a:lnTo>
                  <a:pt x="442913" y="250032"/>
                </a:lnTo>
                <a:lnTo>
                  <a:pt x="457200" y="202407"/>
                </a:lnTo>
                <a:lnTo>
                  <a:pt x="500063" y="200025"/>
                </a:lnTo>
                <a:lnTo>
                  <a:pt x="531019" y="216694"/>
                </a:lnTo>
                <a:lnTo>
                  <a:pt x="578644" y="233363"/>
                </a:lnTo>
                <a:lnTo>
                  <a:pt x="604838" y="252413"/>
                </a:lnTo>
                <a:lnTo>
                  <a:pt x="614363" y="271463"/>
                </a:lnTo>
                <a:lnTo>
                  <a:pt x="626269" y="280988"/>
                </a:lnTo>
                <a:lnTo>
                  <a:pt x="650082" y="271463"/>
                </a:lnTo>
                <a:lnTo>
                  <a:pt x="671513" y="259557"/>
                </a:lnTo>
                <a:lnTo>
                  <a:pt x="683419" y="230982"/>
                </a:lnTo>
                <a:lnTo>
                  <a:pt x="697707" y="204788"/>
                </a:lnTo>
                <a:lnTo>
                  <a:pt x="716757" y="166688"/>
                </a:lnTo>
                <a:lnTo>
                  <a:pt x="719138" y="150019"/>
                </a:lnTo>
                <a:lnTo>
                  <a:pt x="750094" y="140494"/>
                </a:lnTo>
                <a:lnTo>
                  <a:pt x="764382" y="119063"/>
                </a:lnTo>
                <a:lnTo>
                  <a:pt x="759619" y="102394"/>
                </a:lnTo>
                <a:lnTo>
                  <a:pt x="728663" y="100013"/>
                </a:lnTo>
                <a:lnTo>
                  <a:pt x="704850" y="107157"/>
                </a:lnTo>
                <a:lnTo>
                  <a:pt x="695325" y="126207"/>
                </a:lnTo>
                <a:lnTo>
                  <a:pt x="661988" y="121444"/>
                </a:lnTo>
                <a:lnTo>
                  <a:pt x="633413" y="114300"/>
                </a:lnTo>
                <a:lnTo>
                  <a:pt x="602457" y="102394"/>
                </a:lnTo>
                <a:lnTo>
                  <a:pt x="581025" y="83344"/>
                </a:lnTo>
                <a:lnTo>
                  <a:pt x="569119" y="50007"/>
                </a:lnTo>
                <a:lnTo>
                  <a:pt x="559594" y="16669"/>
                </a:lnTo>
                <a:lnTo>
                  <a:pt x="550069" y="0"/>
                </a:lnTo>
                <a:lnTo>
                  <a:pt x="535782" y="9525"/>
                </a:lnTo>
                <a:lnTo>
                  <a:pt x="481013" y="83344"/>
                </a:lnTo>
                <a:lnTo>
                  <a:pt x="433388" y="80963"/>
                </a:lnTo>
                <a:lnTo>
                  <a:pt x="414338" y="71438"/>
                </a:lnTo>
                <a:lnTo>
                  <a:pt x="404813" y="61913"/>
                </a:lnTo>
                <a:lnTo>
                  <a:pt x="411957" y="107157"/>
                </a:lnTo>
                <a:lnTo>
                  <a:pt x="421482" y="130969"/>
                </a:lnTo>
                <a:lnTo>
                  <a:pt x="421482" y="159544"/>
                </a:lnTo>
                <a:lnTo>
                  <a:pt x="411957" y="180975"/>
                </a:lnTo>
                <a:lnTo>
                  <a:pt x="383382" y="192882"/>
                </a:lnTo>
                <a:lnTo>
                  <a:pt x="388144" y="221457"/>
                </a:lnTo>
                <a:lnTo>
                  <a:pt x="385763" y="238125"/>
                </a:lnTo>
                <a:lnTo>
                  <a:pt x="376238" y="254794"/>
                </a:lnTo>
                <a:lnTo>
                  <a:pt x="350044" y="264319"/>
                </a:lnTo>
                <a:lnTo>
                  <a:pt x="347663" y="292894"/>
                </a:lnTo>
                <a:lnTo>
                  <a:pt x="347663" y="292894"/>
                </a:lnTo>
                <a:lnTo>
                  <a:pt x="385763" y="314325"/>
                </a:lnTo>
                <a:lnTo>
                  <a:pt x="385763" y="359569"/>
                </a:lnTo>
                <a:lnTo>
                  <a:pt x="319088" y="39290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7151671" y="3373199"/>
            <a:ext cx="973137" cy="863600"/>
          </a:xfrm>
          <a:custGeom>
            <a:avLst/>
            <a:gdLst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590550 w 973932"/>
              <a:gd name="connsiteY64" fmla="*/ 533400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602457 w 973932"/>
              <a:gd name="connsiteY64" fmla="*/ 535781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973932" h="864394">
                <a:moveTo>
                  <a:pt x="461963" y="0"/>
                </a:moveTo>
                <a:lnTo>
                  <a:pt x="454819" y="71438"/>
                </a:lnTo>
                <a:lnTo>
                  <a:pt x="411957" y="78582"/>
                </a:lnTo>
                <a:lnTo>
                  <a:pt x="395288" y="66675"/>
                </a:lnTo>
                <a:lnTo>
                  <a:pt x="359569" y="64294"/>
                </a:lnTo>
                <a:lnTo>
                  <a:pt x="333375" y="64294"/>
                </a:lnTo>
                <a:lnTo>
                  <a:pt x="304800" y="76200"/>
                </a:lnTo>
                <a:lnTo>
                  <a:pt x="271463" y="100013"/>
                </a:lnTo>
                <a:lnTo>
                  <a:pt x="214313" y="59532"/>
                </a:lnTo>
                <a:lnTo>
                  <a:pt x="142875" y="61913"/>
                </a:lnTo>
                <a:lnTo>
                  <a:pt x="92869" y="50007"/>
                </a:lnTo>
                <a:lnTo>
                  <a:pt x="33338" y="97632"/>
                </a:lnTo>
                <a:lnTo>
                  <a:pt x="4763" y="121444"/>
                </a:lnTo>
                <a:lnTo>
                  <a:pt x="0" y="147638"/>
                </a:lnTo>
                <a:lnTo>
                  <a:pt x="47625" y="200025"/>
                </a:lnTo>
                <a:lnTo>
                  <a:pt x="66675" y="271463"/>
                </a:lnTo>
                <a:lnTo>
                  <a:pt x="102394" y="300038"/>
                </a:lnTo>
                <a:lnTo>
                  <a:pt x="130969" y="319088"/>
                </a:lnTo>
                <a:lnTo>
                  <a:pt x="166688" y="333375"/>
                </a:lnTo>
                <a:lnTo>
                  <a:pt x="192882" y="338138"/>
                </a:lnTo>
                <a:lnTo>
                  <a:pt x="228600" y="326232"/>
                </a:lnTo>
                <a:lnTo>
                  <a:pt x="252413" y="316707"/>
                </a:lnTo>
                <a:lnTo>
                  <a:pt x="271463" y="304800"/>
                </a:lnTo>
                <a:lnTo>
                  <a:pt x="300038" y="288132"/>
                </a:lnTo>
                <a:lnTo>
                  <a:pt x="321469" y="309563"/>
                </a:lnTo>
                <a:lnTo>
                  <a:pt x="319088" y="342900"/>
                </a:lnTo>
                <a:lnTo>
                  <a:pt x="300038" y="381000"/>
                </a:lnTo>
                <a:lnTo>
                  <a:pt x="271463" y="411957"/>
                </a:lnTo>
                <a:lnTo>
                  <a:pt x="238125" y="423863"/>
                </a:lnTo>
                <a:lnTo>
                  <a:pt x="211932" y="431007"/>
                </a:lnTo>
                <a:lnTo>
                  <a:pt x="161925" y="433388"/>
                </a:lnTo>
                <a:lnTo>
                  <a:pt x="123825" y="416719"/>
                </a:lnTo>
                <a:lnTo>
                  <a:pt x="123825" y="395288"/>
                </a:lnTo>
                <a:lnTo>
                  <a:pt x="107157" y="376238"/>
                </a:lnTo>
                <a:lnTo>
                  <a:pt x="107157" y="376238"/>
                </a:lnTo>
                <a:lnTo>
                  <a:pt x="78582" y="416719"/>
                </a:lnTo>
                <a:lnTo>
                  <a:pt x="66675" y="461963"/>
                </a:lnTo>
                <a:lnTo>
                  <a:pt x="88107" y="481013"/>
                </a:lnTo>
                <a:lnTo>
                  <a:pt x="109538" y="511969"/>
                </a:lnTo>
                <a:lnTo>
                  <a:pt x="140494" y="533400"/>
                </a:lnTo>
                <a:lnTo>
                  <a:pt x="145257" y="557213"/>
                </a:lnTo>
                <a:lnTo>
                  <a:pt x="152400" y="566738"/>
                </a:lnTo>
                <a:lnTo>
                  <a:pt x="180975" y="595313"/>
                </a:lnTo>
                <a:lnTo>
                  <a:pt x="188119" y="661988"/>
                </a:lnTo>
                <a:lnTo>
                  <a:pt x="209550" y="681038"/>
                </a:lnTo>
                <a:lnTo>
                  <a:pt x="233363" y="688182"/>
                </a:lnTo>
                <a:lnTo>
                  <a:pt x="252413" y="702469"/>
                </a:lnTo>
                <a:lnTo>
                  <a:pt x="278607" y="721519"/>
                </a:lnTo>
                <a:lnTo>
                  <a:pt x="307182" y="766763"/>
                </a:lnTo>
                <a:lnTo>
                  <a:pt x="340519" y="773907"/>
                </a:lnTo>
                <a:lnTo>
                  <a:pt x="359569" y="759619"/>
                </a:lnTo>
                <a:lnTo>
                  <a:pt x="357188" y="738188"/>
                </a:lnTo>
                <a:lnTo>
                  <a:pt x="364332" y="716757"/>
                </a:lnTo>
                <a:lnTo>
                  <a:pt x="383382" y="711994"/>
                </a:lnTo>
                <a:lnTo>
                  <a:pt x="404813" y="721519"/>
                </a:lnTo>
                <a:lnTo>
                  <a:pt x="431007" y="733425"/>
                </a:lnTo>
                <a:lnTo>
                  <a:pt x="454819" y="740569"/>
                </a:lnTo>
                <a:lnTo>
                  <a:pt x="476250" y="728663"/>
                </a:lnTo>
                <a:lnTo>
                  <a:pt x="490538" y="704850"/>
                </a:lnTo>
                <a:lnTo>
                  <a:pt x="523875" y="683419"/>
                </a:lnTo>
                <a:lnTo>
                  <a:pt x="557213" y="685800"/>
                </a:lnTo>
                <a:lnTo>
                  <a:pt x="576263" y="664369"/>
                </a:lnTo>
                <a:lnTo>
                  <a:pt x="585788" y="626269"/>
                </a:lnTo>
                <a:lnTo>
                  <a:pt x="578644" y="585788"/>
                </a:lnTo>
                <a:lnTo>
                  <a:pt x="602457" y="535781"/>
                </a:lnTo>
                <a:lnTo>
                  <a:pt x="590550" y="490538"/>
                </a:lnTo>
                <a:lnTo>
                  <a:pt x="621507" y="473869"/>
                </a:lnTo>
                <a:lnTo>
                  <a:pt x="650082" y="492919"/>
                </a:lnTo>
                <a:lnTo>
                  <a:pt x="652463" y="523875"/>
                </a:lnTo>
                <a:lnTo>
                  <a:pt x="645319" y="550069"/>
                </a:lnTo>
                <a:lnTo>
                  <a:pt x="645319" y="581025"/>
                </a:lnTo>
                <a:lnTo>
                  <a:pt x="666750" y="602457"/>
                </a:lnTo>
                <a:lnTo>
                  <a:pt x="669132" y="654844"/>
                </a:lnTo>
                <a:lnTo>
                  <a:pt x="645319" y="709613"/>
                </a:lnTo>
                <a:cubicBezTo>
                  <a:pt x="644525" y="730250"/>
                  <a:pt x="643732" y="750888"/>
                  <a:pt x="642938" y="771525"/>
                </a:cubicBezTo>
                <a:lnTo>
                  <a:pt x="640557" y="795338"/>
                </a:lnTo>
                <a:lnTo>
                  <a:pt x="640557" y="814388"/>
                </a:lnTo>
                <a:lnTo>
                  <a:pt x="621507" y="826294"/>
                </a:lnTo>
                <a:lnTo>
                  <a:pt x="623888" y="845344"/>
                </a:lnTo>
                <a:lnTo>
                  <a:pt x="640557" y="857250"/>
                </a:lnTo>
                <a:lnTo>
                  <a:pt x="659607" y="850107"/>
                </a:lnTo>
                <a:lnTo>
                  <a:pt x="678657" y="857250"/>
                </a:lnTo>
                <a:lnTo>
                  <a:pt x="702469" y="862013"/>
                </a:lnTo>
                <a:lnTo>
                  <a:pt x="726282" y="864394"/>
                </a:lnTo>
                <a:lnTo>
                  <a:pt x="752475" y="852488"/>
                </a:lnTo>
                <a:lnTo>
                  <a:pt x="766763" y="823913"/>
                </a:lnTo>
                <a:lnTo>
                  <a:pt x="773907" y="792957"/>
                </a:lnTo>
                <a:lnTo>
                  <a:pt x="766763" y="769144"/>
                </a:lnTo>
                <a:lnTo>
                  <a:pt x="795338" y="764382"/>
                </a:lnTo>
                <a:lnTo>
                  <a:pt x="831057" y="709613"/>
                </a:lnTo>
                <a:lnTo>
                  <a:pt x="890588" y="688182"/>
                </a:lnTo>
                <a:lnTo>
                  <a:pt x="902494" y="661988"/>
                </a:lnTo>
                <a:lnTo>
                  <a:pt x="902494" y="661988"/>
                </a:lnTo>
                <a:lnTo>
                  <a:pt x="864394" y="645319"/>
                </a:lnTo>
                <a:lnTo>
                  <a:pt x="845344" y="600075"/>
                </a:lnTo>
                <a:lnTo>
                  <a:pt x="881063" y="581025"/>
                </a:lnTo>
                <a:lnTo>
                  <a:pt x="921544" y="538163"/>
                </a:lnTo>
                <a:lnTo>
                  <a:pt x="912019" y="492919"/>
                </a:lnTo>
                <a:lnTo>
                  <a:pt x="907257" y="466725"/>
                </a:lnTo>
                <a:lnTo>
                  <a:pt x="892969" y="442913"/>
                </a:lnTo>
                <a:lnTo>
                  <a:pt x="907257" y="421482"/>
                </a:lnTo>
                <a:lnTo>
                  <a:pt x="935832" y="411957"/>
                </a:lnTo>
                <a:lnTo>
                  <a:pt x="962025" y="402432"/>
                </a:lnTo>
                <a:lnTo>
                  <a:pt x="973932" y="395288"/>
                </a:lnTo>
                <a:lnTo>
                  <a:pt x="973932" y="361950"/>
                </a:lnTo>
                <a:lnTo>
                  <a:pt x="892969" y="328613"/>
                </a:lnTo>
                <a:lnTo>
                  <a:pt x="854869" y="257175"/>
                </a:lnTo>
                <a:lnTo>
                  <a:pt x="840582" y="204788"/>
                </a:lnTo>
                <a:lnTo>
                  <a:pt x="804863" y="190500"/>
                </a:lnTo>
                <a:lnTo>
                  <a:pt x="785813" y="164307"/>
                </a:lnTo>
                <a:lnTo>
                  <a:pt x="769144" y="102394"/>
                </a:lnTo>
                <a:lnTo>
                  <a:pt x="726282" y="76200"/>
                </a:lnTo>
                <a:lnTo>
                  <a:pt x="669132" y="71438"/>
                </a:lnTo>
                <a:lnTo>
                  <a:pt x="650082" y="30957"/>
                </a:lnTo>
                <a:lnTo>
                  <a:pt x="559594" y="4763"/>
                </a:lnTo>
                <a:lnTo>
                  <a:pt x="46196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7824771" y="5087699"/>
            <a:ext cx="117475" cy="157163"/>
          </a:xfrm>
          <a:custGeom>
            <a:avLst/>
            <a:gdLst>
              <a:gd name="connsiteX0" fmla="*/ 0 w 116681"/>
              <a:gd name="connsiteY0" fmla="*/ 0 h 157163"/>
              <a:gd name="connsiteX1" fmla="*/ 38100 w 116681"/>
              <a:gd name="connsiteY1" fmla="*/ 97632 h 157163"/>
              <a:gd name="connsiteX2" fmla="*/ 90488 w 116681"/>
              <a:gd name="connsiteY2" fmla="*/ 157163 h 157163"/>
              <a:gd name="connsiteX3" fmla="*/ 109538 w 116681"/>
              <a:gd name="connsiteY3" fmla="*/ 121444 h 157163"/>
              <a:gd name="connsiteX4" fmla="*/ 116681 w 116681"/>
              <a:gd name="connsiteY4" fmla="*/ 97632 h 157163"/>
              <a:gd name="connsiteX5" fmla="*/ 111919 w 116681"/>
              <a:gd name="connsiteY5" fmla="*/ 50007 h 157163"/>
              <a:gd name="connsiteX6" fmla="*/ 0 w 116681"/>
              <a:gd name="connsiteY6" fmla="*/ 0 h 15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" h="157163">
                <a:moveTo>
                  <a:pt x="0" y="0"/>
                </a:moveTo>
                <a:lnTo>
                  <a:pt x="38100" y="97632"/>
                </a:lnTo>
                <a:lnTo>
                  <a:pt x="90488" y="157163"/>
                </a:lnTo>
                <a:lnTo>
                  <a:pt x="109538" y="121444"/>
                </a:lnTo>
                <a:lnTo>
                  <a:pt x="116681" y="97632"/>
                </a:lnTo>
                <a:lnTo>
                  <a:pt x="111919" y="5000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7908908" y="4640024"/>
            <a:ext cx="782638" cy="1276350"/>
          </a:xfrm>
          <a:custGeom>
            <a:avLst/>
            <a:gdLst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604837 w 783431"/>
              <a:gd name="connsiteY11" fmla="*/ 1085850 h 1090613"/>
              <a:gd name="connsiteX12" fmla="*/ 585787 w 783431"/>
              <a:gd name="connsiteY12" fmla="*/ 1035844 h 1090613"/>
              <a:gd name="connsiteX13" fmla="*/ 607219 w 783431"/>
              <a:gd name="connsiteY13" fmla="*/ 1021557 h 1090613"/>
              <a:gd name="connsiteX14" fmla="*/ 645319 w 783431"/>
              <a:gd name="connsiteY14" fmla="*/ 1016794 h 1090613"/>
              <a:gd name="connsiteX15" fmla="*/ 685800 w 783431"/>
              <a:gd name="connsiteY15" fmla="*/ 997744 h 1090613"/>
              <a:gd name="connsiteX16" fmla="*/ 716756 w 783431"/>
              <a:gd name="connsiteY16" fmla="*/ 1002507 h 1090613"/>
              <a:gd name="connsiteX17" fmla="*/ 738187 w 783431"/>
              <a:gd name="connsiteY17" fmla="*/ 969169 h 1090613"/>
              <a:gd name="connsiteX18" fmla="*/ 783431 w 783431"/>
              <a:gd name="connsiteY18" fmla="*/ 933450 h 1090613"/>
              <a:gd name="connsiteX19" fmla="*/ 776287 w 783431"/>
              <a:gd name="connsiteY19" fmla="*/ 907257 h 1090613"/>
              <a:gd name="connsiteX20" fmla="*/ 752475 w 783431"/>
              <a:gd name="connsiteY20" fmla="*/ 888207 h 1090613"/>
              <a:gd name="connsiteX21" fmla="*/ 752475 w 783431"/>
              <a:gd name="connsiteY21" fmla="*/ 864394 h 1090613"/>
              <a:gd name="connsiteX22" fmla="*/ 728662 w 783431"/>
              <a:gd name="connsiteY22" fmla="*/ 852488 h 1090613"/>
              <a:gd name="connsiteX23" fmla="*/ 711994 w 783431"/>
              <a:gd name="connsiteY23" fmla="*/ 802482 h 1090613"/>
              <a:gd name="connsiteX24" fmla="*/ 688181 w 783431"/>
              <a:gd name="connsiteY24" fmla="*/ 814388 h 1090613"/>
              <a:gd name="connsiteX25" fmla="*/ 659606 w 783431"/>
              <a:gd name="connsiteY25" fmla="*/ 814388 h 1090613"/>
              <a:gd name="connsiteX26" fmla="*/ 647700 w 783431"/>
              <a:gd name="connsiteY26" fmla="*/ 847725 h 1090613"/>
              <a:gd name="connsiteX27" fmla="*/ 623887 w 783431"/>
              <a:gd name="connsiteY27" fmla="*/ 847725 h 1090613"/>
              <a:gd name="connsiteX28" fmla="*/ 576262 w 783431"/>
              <a:gd name="connsiteY28" fmla="*/ 828675 h 1090613"/>
              <a:gd name="connsiteX29" fmla="*/ 554831 w 783431"/>
              <a:gd name="connsiteY29" fmla="*/ 816769 h 1090613"/>
              <a:gd name="connsiteX30" fmla="*/ 547687 w 783431"/>
              <a:gd name="connsiteY30" fmla="*/ 783432 h 1090613"/>
              <a:gd name="connsiteX31" fmla="*/ 561975 w 783431"/>
              <a:gd name="connsiteY31" fmla="*/ 754857 h 1090613"/>
              <a:gd name="connsiteX32" fmla="*/ 533400 w 783431"/>
              <a:gd name="connsiteY32" fmla="*/ 733425 h 1090613"/>
              <a:gd name="connsiteX33" fmla="*/ 509587 w 783431"/>
              <a:gd name="connsiteY33" fmla="*/ 711994 h 1090613"/>
              <a:gd name="connsiteX34" fmla="*/ 473869 w 783431"/>
              <a:gd name="connsiteY34" fmla="*/ 711994 h 1090613"/>
              <a:gd name="connsiteX35" fmla="*/ 435769 w 783431"/>
              <a:gd name="connsiteY35" fmla="*/ 711994 h 1090613"/>
              <a:gd name="connsiteX36" fmla="*/ 438150 w 783431"/>
              <a:gd name="connsiteY36" fmla="*/ 669132 h 1090613"/>
              <a:gd name="connsiteX37" fmla="*/ 428625 w 783431"/>
              <a:gd name="connsiteY37" fmla="*/ 642938 h 1090613"/>
              <a:gd name="connsiteX38" fmla="*/ 423862 w 783431"/>
              <a:gd name="connsiteY38" fmla="*/ 607219 h 1090613"/>
              <a:gd name="connsiteX39" fmla="*/ 426244 w 783431"/>
              <a:gd name="connsiteY39" fmla="*/ 578644 h 1090613"/>
              <a:gd name="connsiteX40" fmla="*/ 440531 w 783431"/>
              <a:gd name="connsiteY40" fmla="*/ 566738 h 1090613"/>
              <a:gd name="connsiteX41" fmla="*/ 450056 w 783431"/>
              <a:gd name="connsiteY41" fmla="*/ 535782 h 1090613"/>
              <a:gd name="connsiteX42" fmla="*/ 457200 w 783431"/>
              <a:gd name="connsiteY42" fmla="*/ 519113 h 1090613"/>
              <a:gd name="connsiteX43" fmla="*/ 481012 w 783431"/>
              <a:gd name="connsiteY43" fmla="*/ 526257 h 1090613"/>
              <a:gd name="connsiteX44" fmla="*/ 495300 w 783431"/>
              <a:gd name="connsiteY44" fmla="*/ 576263 h 1090613"/>
              <a:gd name="connsiteX45" fmla="*/ 507206 w 783431"/>
              <a:gd name="connsiteY45" fmla="*/ 581025 h 1090613"/>
              <a:gd name="connsiteX46" fmla="*/ 526256 w 783431"/>
              <a:gd name="connsiteY46" fmla="*/ 583407 h 1090613"/>
              <a:gd name="connsiteX47" fmla="*/ 554831 w 783431"/>
              <a:gd name="connsiteY47" fmla="*/ 583407 h 1090613"/>
              <a:gd name="connsiteX48" fmla="*/ 557212 w 783431"/>
              <a:gd name="connsiteY48" fmla="*/ 547688 h 1090613"/>
              <a:gd name="connsiteX49" fmla="*/ 545306 w 783431"/>
              <a:gd name="connsiteY49" fmla="*/ 502444 h 1090613"/>
              <a:gd name="connsiteX50" fmla="*/ 545306 w 783431"/>
              <a:gd name="connsiteY50" fmla="*/ 476250 h 1090613"/>
              <a:gd name="connsiteX51" fmla="*/ 581025 w 783431"/>
              <a:gd name="connsiteY51" fmla="*/ 454819 h 1090613"/>
              <a:gd name="connsiteX52" fmla="*/ 604837 w 783431"/>
              <a:gd name="connsiteY52" fmla="*/ 435769 h 1090613"/>
              <a:gd name="connsiteX53" fmla="*/ 640556 w 783431"/>
              <a:gd name="connsiteY53" fmla="*/ 414338 h 1090613"/>
              <a:gd name="connsiteX54" fmla="*/ 645319 w 783431"/>
              <a:gd name="connsiteY54" fmla="*/ 395288 h 1090613"/>
              <a:gd name="connsiteX55" fmla="*/ 633412 w 783431"/>
              <a:gd name="connsiteY55" fmla="*/ 371475 h 1090613"/>
              <a:gd name="connsiteX56" fmla="*/ 614362 w 783431"/>
              <a:gd name="connsiteY56" fmla="*/ 369094 h 1090613"/>
              <a:gd name="connsiteX57" fmla="*/ 609600 w 783431"/>
              <a:gd name="connsiteY57" fmla="*/ 366713 h 1090613"/>
              <a:gd name="connsiteX58" fmla="*/ 597694 w 783431"/>
              <a:gd name="connsiteY58" fmla="*/ 357188 h 1090613"/>
              <a:gd name="connsiteX59" fmla="*/ 611981 w 783431"/>
              <a:gd name="connsiteY59" fmla="*/ 345282 h 1090613"/>
              <a:gd name="connsiteX60" fmla="*/ 652462 w 783431"/>
              <a:gd name="connsiteY60" fmla="*/ 316707 h 1090613"/>
              <a:gd name="connsiteX61" fmla="*/ 678656 w 783431"/>
              <a:gd name="connsiteY61" fmla="*/ 264319 h 1090613"/>
              <a:gd name="connsiteX62" fmla="*/ 666750 w 783431"/>
              <a:gd name="connsiteY62" fmla="*/ 242888 h 1090613"/>
              <a:gd name="connsiteX63" fmla="*/ 638175 w 783431"/>
              <a:gd name="connsiteY63" fmla="*/ 219075 h 1090613"/>
              <a:gd name="connsiteX64" fmla="*/ 642937 w 783431"/>
              <a:gd name="connsiteY64" fmla="*/ 180975 h 1090613"/>
              <a:gd name="connsiteX65" fmla="*/ 673894 w 783431"/>
              <a:gd name="connsiteY65" fmla="*/ 171450 h 1090613"/>
              <a:gd name="connsiteX66" fmla="*/ 700087 w 783431"/>
              <a:gd name="connsiteY66" fmla="*/ 142875 h 1090613"/>
              <a:gd name="connsiteX67" fmla="*/ 700087 w 783431"/>
              <a:gd name="connsiteY67" fmla="*/ 111919 h 1090613"/>
              <a:gd name="connsiteX68" fmla="*/ 666750 w 783431"/>
              <a:gd name="connsiteY68" fmla="*/ 107157 h 1090613"/>
              <a:gd name="connsiteX69" fmla="*/ 645319 w 783431"/>
              <a:gd name="connsiteY69" fmla="*/ 102394 h 1090613"/>
              <a:gd name="connsiteX70" fmla="*/ 645319 w 783431"/>
              <a:gd name="connsiteY70" fmla="*/ 102394 h 1090613"/>
              <a:gd name="connsiteX71" fmla="*/ 678656 w 783431"/>
              <a:gd name="connsiteY71" fmla="*/ 69057 h 1090613"/>
              <a:gd name="connsiteX72" fmla="*/ 685800 w 783431"/>
              <a:gd name="connsiteY72" fmla="*/ 40482 h 1090613"/>
              <a:gd name="connsiteX73" fmla="*/ 678656 w 783431"/>
              <a:gd name="connsiteY73" fmla="*/ 21432 h 1090613"/>
              <a:gd name="connsiteX74" fmla="*/ 695325 w 783431"/>
              <a:gd name="connsiteY74" fmla="*/ 2382 h 1090613"/>
              <a:gd name="connsiteX75" fmla="*/ 628650 w 783431"/>
              <a:gd name="connsiteY75" fmla="*/ 0 h 1090613"/>
              <a:gd name="connsiteX76" fmla="*/ 552450 w 783431"/>
              <a:gd name="connsiteY76" fmla="*/ 52388 h 1090613"/>
              <a:gd name="connsiteX77" fmla="*/ 538162 w 783431"/>
              <a:gd name="connsiteY77" fmla="*/ 90488 h 1090613"/>
              <a:gd name="connsiteX78" fmla="*/ 445294 w 783431"/>
              <a:gd name="connsiteY78" fmla="*/ 126207 h 1090613"/>
              <a:gd name="connsiteX79" fmla="*/ 397669 w 783431"/>
              <a:gd name="connsiteY79" fmla="*/ 159544 h 1090613"/>
              <a:gd name="connsiteX80" fmla="*/ 376237 w 783431"/>
              <a:gd name="connsiteY80" fmla="*/ 190500 h 1090613"/>
              <a:gd name="connsiteX81" fmla="*/ 350044 w 783431"/>
              <a:gd name="connsiteY81" fmla="*/ 140494 h 1090613"/>
              <a:gd name="connsiteX82" fmla="*/ 316706 w 783431"/>
              <a:gd name="connsiteY82" fmla="*/ 140494 h 1090613"/>
              <a:gd name="connsiteX83" fmla="*/ 304800 w 783431"/>
              <a:gd name="connsiteY83" fmla="*/ 166688 h 1090613"/>
              <a:gd name="connsiteX84" fmla="*/ 280987 w 783431"/>
              <a:gd name="connsiteY84" fmla="*/ 230982 h 1090613"/>
              <a:gd name="connsiteX85" fmla="*/ 154781 w 783431"/>
              <a:gd name="connsiteY85" fmla="*/ 223838 h 1090613"/>
              <a:gd name="connsiteX86" fmla="*/ 140494 w 783431"/>
              <a:gd name="connsiteY86" fmla="*/ 245269 h 1090613"/>
              <a:gd name="connsiteX87" fmla="*/ 138112 w 783431"/>
              <a:gd name="connsiteY87" fmla="*/ 280988 h 1090613"/>
              <a:gd name="connsiteX88" fmla="*/ 66675 w 783431"/>
              <a:gd name="connsiteY88" fmla="*/ 309563 h 1090613"/>
              <a:gd name="connsiteX89" fmla="*/ 54769 w 783431"/>
              <a:gd name="connsiteY89" fmla="*/ 323850 h 1090613"/>
              <a:gd name="connsiteX90" fmla="*/ 66675 w 783431"/>
              <a:gd name="connsiteY90" fmla="*/ 381000 h 1090613"/>
              <a:gd name="connsiteX91" fmla="*/ 19050 w 783431"/>
              <a:gd name="connsiteY91" fmla="*/ 423863 h 1090613"/>
              <a:gd name="connsiteX92" fmla="*/ 26194 w 783431"/>
              <a:gd name="connsiteY92" fmla="*/ 490538 h 1090613"/>
              <a:gd name="connsiteX93" fmla="*/ 33337 w 783431"/>
              <a:gd name="connsiteY93" fmla="*/ 554832 h 1090613"/>
              <a:gd name="connsiteX94" fmla="*/ 0 w 783431"/>
              <a:gd name="connsiteY94" fmla="*/ 614363 h 1090613"/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319087 w 783431"/>
              <a:gd name="connsiteY11" fmla="*/ 1090613 h 1090613"/>
              <a:gd name="connsiteX12" fmla="*/ 604837 w 783431"/>
              <a:gd name="connsiteY12" fmla="*/ 1085850 h 1090613"/>
              <a:gd name="connsiteX13" fmla="*/ 585787 w 783431"/>
              <a:gd name="connsiteY13" fmla="*/ 1035844 h 1090613"/>
              <a:gd name="connsiteX14" fmla="*/ 607219 w 783431"/>
              <a:gd name="connsiteY14" fmla="*/ 1021557 h 1090613"/>
              <a:gd name="connsiteX15" fmla="*/ 645319 w 783431"/>
              <a:gd name="connsiteY15" fmla="*/ 1016794 h 1090613"/>
              <a:gd name="connsiteX16" fmla="*/ 685800 w 783431"/>
              <a:gd name="connsiteY16" fmla="*/ 997744 h 1090613"/>
              <a:gd name="connsiteX17" fmla="*/ 716756 w 783431"/>
              <a:gd name="connsiteY17" fmla="*/ 1002507 h 1090613"/>
              <a:gd name="connsiteX18" fmla="*/ 738187 w 783431"/>
              <a:gd name="connsiteY18" fmla="*/ 969169 h 1090613"/>
              <a:gd name="connsiteX19" fmla="*/ 783431 w 783431"/>
              <a:gd name="connsiteY19" fmla="*/ 933450 h 1090613"/>
              <a:gd name="connsiteX20" fmla="*/ 776287 w 783431"/>
              <a:gd name="connsiteY20" fmla="*/ 907257 h 1090613"/>
              <a:gd name="connsiteX21" fmla="*/ 752475 w 783431"/>
              <a:gd name="connsiteY21" fmla="*/ 888207 h 1090613"/>
              <a:gd name="connsiteX22" fmla="*/ 752475 w 783431"/>
              <a:gd name="connsiteY22" fmla="*/ 864394 h 1090613"/>
              <a:gd name="connsiteX23" fmla="*/ 728662 w 783431"/>
              <a:gd name="connsiteY23" fmla="*/ 852488 h 1090613"/>
              <a:gd name="connsiteX24" fmla="*/ 711994 w 783431"/>
              <a:gd name="connsiteY24" fmla="*/ 802482 h 1090613"/>
              <a:gd name="connsiteX25" fmla="*/ 688181 w 783431"/>
              <a:gd name="connsiteY25" fmla="*/ 814388 h 1090613"/>
              <a:gd name="connsiteX26" fmla="*/ 659606 w 783431"/>
              <a:gd name="connsiteY26" fmla="*/ 814388 h 1090613"/>
              <a:gd name="connsiteX27" fmla="*/ 647700 w 783431"/>
              <a:gd name="connsiteY27" fmla="*/ 847725 h 1090613"/>
              <a:gd name="connsiteX28" fmla="*/ 623887 w 783431"/>
              <a:gd name="connsiteY28" fmla="*/ 847725 h 1090613"/>
              <a:gd name="connsiteX29" fmla="*/ 576262 w 783431"/>
              <a:gd name="connsiteY29" fmla="*/ 828675 h 1090613"/>
              <a:gd name="connsiteX30" fmla="*/ 554831 w 783431"/>
              <a:gd name="connsiteY30" fmla="*/ 816769 h 1090613"/>
              <a:gd name="connsiteX31" fmla="*/ 547687 w 783431"/>
              <a:gd name="connsiteY31" fmla="*/ 783432 h 1090613"/>
              <a:gd name="connsiteX32" fmla="*/ 561975 w 783431"/>
              <a:gd name="connsiteY32" fmla="*/ 754857 h 1090613"/>
              <a:gd name="connsiteX33" fmla="*/ 533400 w 783431"/>
              <a:gd name="connsiteY33" fmla="*/ 733425 h 1090613"/>
              <a:gd name="connsiteX34" fmla="*/ 509587 w 783431"/>
              <a:gd name="connsiteY34" fmla="*/ 711994 h 1090613"/>
              <a:gd name="connsiteX35" fmla="*/ 473869 w 783431"/>
              <a:gd name="connsiteY35" fmla="*/ 711994 h 1090613"/>
              <a:gd name="connsiteX36" fmla="*/ 435769 w 783431"/>
              <a:gd name="connsiteY36" fmla="*/ 711994 h 1090613"/>
              <a:gd name="connsiteX37" fmla="*/ 438150 w 783431"/>
              <a:gd name="connsiteY37" fmla="*/ 669132 h 1090613"/>
              <a:gd name="connsiteX38" fmla="*/ 428625 w 783431"/>
              <a:gd name="connsiteY38" fmla="*/ 642938 h 1090613"/>
              <a:gd name="connsiteX39" fmla="*/ 423862 w 783431"/>
              <a:gd name="connsiteY39" fmla="*/ 607219 h 1090613"/>
              <a:gd name="connsiteX40" fmla="*/ 426244 w 783431"/>
              <a:gd name="connsiteY40" fmla="*/ 578644 h 1090613"/>
              <a:gd name="connsiteX41" fmla="*/ 440531 w 783431"/>
              <a:gd name="connsiteY41" fmla="*/ 566738 h 1090613"/>
              <a:gd name="connsiteX42" fmla="*/ 450056 w 783431"/>
              <a:gd name="connsiteY42" fmla="*/ 535782 h 1090613"/>
              <a:gd name="connsiteX43" fmla="*/ 457200 w 783431"/>
              <a:gd name="connsiteY43" fmla="*/ 519113 h 1090613"/>
              <a:gd name="connsiteX44" fmla="*/ 481012 w 783431"/>
              <a:gd name="connsiteY44" fmla="*/ 526257 h 1090613"/>
              <a:gd name="connsiteX45" fmla="*/ 495300 w 783431"/>
              <a:gd name="connsiteY45" fmla="*/ 576263 h 1090613"/>
              <a:gd name="connsiteX46" fmla="*/ 507206 w 783431"/>
              <a:gd name="connsiteY46" fmla="*/ 581025 h 1090613"/>
              <a:gd name="connsiteX47" fmla="*/ 526256 w 783431"/>
              <a:gd name="connsiteY47" fmla="*/ 583407 h 1090613"/>
              <a:gd name="connsiteX48" fmla="*/ 554831 w 783431"/>
              <a:gd name="connsiteY48" fmla="*/ 583407 h 1090613"/>
              <a:gd name="connsiteX49" fmla="*/ 557212 w 783431"/>
              <a:gd name="connsiteY49" fmla="*/ 547688 h 1090613"/>
              <a:gd name="connsiteX50" fmla="*/ 545306 w 783431"/>
              <a:gd name="connsiteY50" fmla="*/ 502444 h 1090613"/>
              <a:gd name="connsiteX51" fmla="*/ 545306 w 783431"/>
              <a:gd name="connsiteY51" fmla="*/ 476250 h 1090613"/>
              <a:gd name="connsiteX52" fmla="*/ 581025 w 783431"/>
              <a:gd name="connsiteY52" fmla="*/ 454819 h 1090613"/>
              <a:gd name="connsiteX53" fmla="*/ 604837 w 783431"/>
              <a:gd name="connsiteY53" fmla="*/ 435769 h 1090613"/>
              <a:gd name="connsiteX54" fmla="*/ 640556 w 783431"/>
              <a:gd name="connsiteY54" fmla="*/ 414338 h 1090613"/>
              <a:gd name="connsiteX55" fmla="*/ 645319 w 783431"/>
              <a:gd name="connsiteY55" fmla="*/ 395288 h 1090613"/>
              <a:gd name="connsiteX56" fmla="*/ 633412 w 783431"/>
              <a:gd name="connsiteY56" fmla="*/ 371475 h 1090613"/>
              <a:gd name="connsiteX57" fmla="*/ 614362 w 783431"/>
              <a:gd name="connsiteY57" fmla="*/ 369094 h 1090613"/>
              <a:gd name="connsiteX58" fmla="*/ 609600 w 783431"/>
              <a:gd name="connsiteY58" fmla="*/ 366713 h 1090613"/>
              <a:gd name="connsiteX59" fmla="*/ 597694 w 783431"/>
              <a:gd name="connsiteY59" fmla="*/ 357188 h 1090613"/>
              <a:gd name="connsiteX60" fmla="*/ 611981 w 783431"/>
              <a:gd name="connsiteY60" fmla="*/ 345282 h 1090613"/>
              <a:gd name="connsiteX61" fmla="*/ 652462 w 783431"/>
              <a:gd name="connsiteY61" fmla="*/ 316707 h 1090613"/>
              <a:gd name="connsiteX62" fmla="*/ 678656 w 783431"/>
              <a:gd name="connsiteY62" fmla="*/ 264319 h 1090613"/>
              <a:gd name="connsiteX63" fmla="*/ 666750 w 783431"/>
              <a:gd name="connsiteY63" fmla="*/ 242888 h 1090613"/>
              <a:gd name="connsiteX64" fmla="*/ 638175 w 783431"/>
              <a:gd name="connsiteY64" fmla="*/ 219075 h 1090613"/>
              <a:gd name="connsiteX65" fmla="*/ 642937 w 783431"/>
              <a:gd name="connsiteY65" fmla="*/ 180975 h 1090613"/>
              <a:gd name="connsiteX66" fmla="*/ 673894 w 783431"/>
              <a:gd name="connsiteY66" fmla="*/ 171450 h 1090613"/>
              <a:gd name="connsiteX67" fmla="*/ 700087 w 783431"/>
              <a:gd name="connsiteY67" fmla="*/ 142875 h 1090613"/>
              <a:gd name="connsiteX68" fmla="*/ 700087 w 783431"/>
              <a:gd name="connsiteY68" fmla="*/ 111919 h 1090613"/>
              <a:gd name="connsiteX69" fmla="*/ 666750 w 783431"/>
              <a:gd name="connsiteY69" fmla="*/ 107157 h 1090613"/>
              <a:gd name="connsiteX70" fmla="*/ 645319 w 783431"/>
              <a:gd name="connsiteY70" fmla="*/ 102394 h 1090613"/>
              <a:gd name="connsiteX71" fmla="*/ 645319 w 783431"/>
              <a:gd name="connsiteY71" fmla="*/ 102394 h 1090613"/>
              <a:gd name="connsiteX72" fmla="*/ 678656 w 783431"/>
              <a:gd name="connsiteY72" fmla="*/ 69057 h 1090613"/>
              <a:gd name="connsiteX73" fmla="*/ 685800 w 783431"/>
              <a:gd name="connsiteY73" fmla="*/ 40482 h 1090613"/>
              <a:gd name="connsiteX74" fmla="*/ 678656 w 783431"/>
              <a:gd name="connsiteY74" fmla="*/ 21432 h 1090613"/>
              <a:gd name="connsiteX75" fmla="*/ 695325 w 783431"/>
              <a:gd name="connsiteY75" fmla="*/ 2382 h 1090613"/>
              <a:gd name="connsiteX76" fmla="*/ 628650 w 783431"/>
              <a:gd name="connsiteY76" fmla="*/ 0 h 1090613"/>
              <a:gd name="connsiteX77" fmla="*/ 552450 w 783431"/>
              <a:gd name="connsiteY77" fmla="*/ 52388 h 1090613"/>
              <a:gd name="connsiteX78" fmla="*/ 538162 w 783431"/>
              <a:gd name="connsiteY78" fmla="*/ 90488 h 1090613"/>
              <a:gd name="connsiteX79" fmla="*/ 445294 w 783431"/>
              <a:gd name="connsiteY79" fmla="*/ 126207 h 1090613"/>
              <a:gd name="connsiteX80" fmla="*/ 397669 w 783431"/>
              <a:gd name="connsiteY80" fmla="*/ 159544 h 1090613"/>
              <a:gd name="connsiteX81" fmla="*/ 376237 w 783431"/>
              <a:gd name="connsiteY81" fmla="*/ 190500 h 1090613"/>
              <a:gd name="connsiteX82" fmla="*/ 350044 w 783431"/>
              <a:gd name="connsiteY82" fmla="*/ 140494 h 1090613"/>
              <a:gd name="connsiteX83" fmla="*/ 316706 w 783431"/>
              <a:gd name="connsiteY83" fmla="*/ 140494 h 1090613"/>
              <a:gd name="connsiteX84" fmla="*/ 304800 w 783431"/>
              <a:gd name="connsiteY84" fmla="*/ 166688 h 1090613"/>
              <a:gd name="connsiteX85" fmla="*/ 280987 w 783431"/>
              <a:gd name="connsiteY85" fmla="*/ 230982 h 1090613"/>
              <a:gd name="connsiteX86" fmla="*/ 154781 w 783431"/>
              <a:gd name="connsiteY86" fmla="*/ 223838 h 1090613"/>
              <a:gd name="connsiteX87" fmla="*/ 140494 w 783431"/>
              <a:gd name="connsiteY87" fmla="*/ 245269 h 1090613"/>
              <a:gd name="connsiteX88" fmla="*/ 138112 w 783431"/>
              <a:gd name="connsiteY88" fmla="*/ 280988 h 1090613"/>
              <a:gd name="connsiteX89" fmla="*/ 66675 w 783431"/>
              <a:gd name="connsiteY89" fmla="*/ 309563 h 1090613"/>
              <a:gd name="connsiteX90" fmla="*/ 54769 w 783431"/>
              <a:gd name="connsiteY90" fmla="*/ 323850 h 1090613"/>
              <a:gd name="connsiteX91" fmla="*/ 66675 w 783431"/>
              <a:gd name="connsiteY91" fmla="*/ 381000 h 1090613"/>
              <a:gd name="connsiteX92" fmla="*/ 19050 w 783431"/>
              <a:gd name="connsiteY92" fmla="*/ 423863 h 1090613"/>
              <a:gd name="connsiteX93" fmla="*/ 26194 w 783431"/>
              <a:gd name="connsiteY93" fmla="*/ 490538 h 1090613"/>
              <a:gd name="connsiteX94" fmla="*/ 33337 w 783431"/>
              <a:gd name="connsiteY94" fmla="*/ 554832 h 1090613"/>
              <a:gd name="connsiteX95" fmla="*/ 0 w 783431"/>
              <a:gd name="connsiteY95" fmla="*/ 614363 h 1090613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604837 w 783431"/>
              <a:gd name="connsiteY12" fmla="*/ 1085850 h 1131094"/>
              <a:gd name="connsiteX13" fmla="*/ 585787 w 783431"/>
              <a:gd name="connsiteY13" fmla="*/ 1035844 h 1131094"/>
              <a:gd name="connsiteX14" fmla="*/ 607219 w 783431"/>
              <a:gd name="connsiteY14" fmla="*/ 1021557 h 1131094"/>
              <a:gd name="connsiteX15" fmla="*/ 645319 w 783431"/>
              <a:gd name="connsiteY15" fmla="*/ 1016794 h 1131094"/>
              <a:gd name="connsiteX16" fmla="*/ 685800 w 783431"/>
              <a:gd name="connsiteY16" fmla="*/ 997744 h 1131094"/>
              <a:gd name="connsiteX17" fmla="*/ 716756 w 783431"/>
              <a:gd name="connsiteY17" fmla="*/ 1002507 h 1131094"/>
              <a:gd name="connsiteX18" fmla="*/ 738187 w 783431"/>
              <a:gd name="connsiteY18" fmla="*/ 969169 h 1131094"/>
              <a:gd name="connsiteX19" fmla="*/ 783431 w 783431"/>
              <a:gd name="connsiteY19" fmla="*/ 933450 h 1131094"/>
              <a:gd name="connsiteX20" fmla="*/ 776287 w 783431"/>
              <a:gd name="connsiteY20" fmla="*/ 907257 h 1131094"/>
              <a:gd name="connsiteX21" fmla="*/ 752475 w 783431"/>
              <a:gd name="connsiteY21" fmla="*/ 888207 h 1131094"/>
              <a:gd name="connsiteX22" fmla="*/ 752475 w 783431"/>
              <a:gd name="connsiteY22" fmla="*/ 864394 h 1131094"/>
              <a:gd name="connsiteX23" fmla="*/ 728662 w 783431"/>
              <a:gd name="connsiteY23" fmla="*/ 852488 h 1131094"/>
              <a:gd name="connsiteX24" fmla="*/ 711994 w 783431"/>
              <a:gd name="connsiteY24" fmla="*/ 802482 h 1131094"/>
              <a:gd name="connsiteX25" fmla="*/ 688181 w 783431"/>
              <a:gd name="connsiteY25" fmla="*/ 814388 h 1131094"/>
              <a:gd name="connsiteX26" fmla="*/ 659606 w 783431"/>
              <a:gd name="connsiteY26" fmla="*/ 814388 h 1131094"/>
              <a:gd name="connsiteX27" fmla="*/ 647700 w 783431"/>
              <a:gd name="connsiteY27" fmla="*/ 847725 h 1131094"/>
              <a:gd name="connsiteX28" fmla="*/ 623887 w 783431"/>
              <a:gd name="connsiteY28" fmla="*/ 847725 h 1131094"/>
              <a:gd name="connsiteX29" fmla="*/ 576262 w 783431"/>
              <a:gd name="connsiteY29" fmla="*/ 828675 h 1131094"/>
              <a:gd name="connsiteX30" fmla="*/ 554831 w 783431"/>
              <a:gd name="connsiteY30" fmla="*/ 816769 h 1131094"/>
              <a:gd name="connsiteX31" fmla="*/ 547687 w 783431"/>
              <a:gd name="connsiteY31" fmla="*/ 783432 h 1131094"/>
              <a:gd name="connsiteX32" fmla="*/ 561975 w 783431"/>
              <a:gd name="connsiteY32" fmla="*/ 754857 h 1131094"/>
              <a:gd name="connsiteX33" fmla="*/ 533400 w 783431"/>
              <a:gd name="connsiteY33" fmla="*/ 733425 h 1131094"/>
              <a:gd name="connsiteX34" fmla="*/ 509587 w 783431"/>
              <a:gd name="connsiteY34" fmla="*/ 711994 h 1131094"/>
              <a:gd name="connsiteX35" fmla="*/ 473869 w 783431"/>
              <a:gd name="connsiteY35" fmla="*/ 711994 h 1131094"/>
              <a:gd name="connsiteX36" fmla="*/ 435769 w 783431"/>
              <a:gd name="connsiteY36" fmla="*/ 711994 h 1131094"/>
              <a:gd name="connsiteX37" fmla="*/ 438150 w 783431"/>
              <a:gd name="connsiteY37" fmla="*/ 669132 h 1131094"/>
              <a:gd name="connsiteX38" fmla="*/ 428625 w 783431"/>
              <a:gd name="connsiteY38" fmla="*/ 642938 h 1131094"/>
              <a:gd name="connsiteX39" fmla="*/ 423862 w 783431"/>
              <a:gd name="connsiteY39" fmla="*/ 607219 h 1131094"/>
              <a:gd name="connsiteX40" fmla="*/ 426244 w 783431"/>
              <a:gd name="connsiteY40" fmla="*/ 578644 h 1131094"/>
              <a:gd name="connsiteX41" fmla="*/ 440531 w 783431"/>
              <a:gd name="connsiteY41" fmla="*/ 566738 h 1131094"/>
              <a:gd name="connsiteX42" fmla="*/ 450056 w 783431"/>
              <a:gd name="connsiteY42" fmla="*/ 535782 h 1131094"/>
              <a:gd name="connsiteX43" fmla="*/ 457200 w 783431"/>
              <a:gd name="connsiteY43" fmla="*/ 519113 h 1131094"/>
              <a:gd name="connsiteX44" fmla="*/ 481012 w 783431"/>
              <a:gd name="connsiteY44" fmla="*/ 526257 h 1131094"/>
              <a:gd name="connsiteX45" fmla="*/ 495300 w 783431"/>
              <a:gd name="connsiteY45" fmla="*/ 576263 h 1131094"/>
              <a:gd name="connsiteX46" fmla="*/ 507206 w 783431"/>
              <a:gd name="connsiteY46" fmla="*/ 581025 h 1131094"/>
              <a:gd name="connsiteX47" fmla="*/ 526256 w 783431"/>
              <a:gd name="connsiteY47" fmla="*/ 583407 h 1131094"/>
              <a:gd name="connsiteX48" fmla="*/ 554831 w 783431"/>
              <a:gd name="connsiteY48" fmla="*/ 583407 h 1131094"/>
              <a:gd name="connsiteX49" fmla="*/ 557212 w 783431"/>
              <a:gd name="connsiteY49" fmla="*/ 547688 h 1131094"/>
              <a:gd name="connsiteX50" fmla="*/ 545306 w 783431"/>
              <a:gd name="connsiteY50" fmla="*/ 502444 h 1131094"/>
              <a:gd name="connsiteX51" fmla="*/ 545306 w 783431"/>
              <a:gd name="connsiteY51" fmla="*/ 476250 h 1131094"/>
              <a:gd name="connsiteX52" fmla="*/ 581025 w 783431"/>
              <a:gd name="connsiteY52" fmla="*/ 454819 h 1131094"/>
              <a:gd name="connsiteX53" fmla="*/ 604837 w 783431"/>
              <a:gd name="connsiteY53" fmla="*/ 435769 h 1131094"/>
              <a:gd name="connsiteX54" fmla="*/ 640556 w 783431"/>
              <a:gd name="connsiteY54" fmla="*/ 414338 h 1131094"/>
              <a:gd name="connsiteX55" fmla="*/ 645319 w 783431"/>
              <a:gd name="connsiteY55" fmla="*/ 395288 h 1131094"/>
              <a:gd name="connsiteX56" fmla="*/ 633412 w 783431"/>
              <a:gd name="connsiteY56" fmla="*/ 371475 h 1131094"/>
              <a:gd name="connsiteX57" fmla="*/ 614362 w 783431"/>
              <a:gd name="connsiteY57" fmla="*/ 369094 h 1131094"/>
              <a:gd name="connsiteX58" fmla="*/ 609600 w 783431"/>
              <a:gd name="connsiteY58" fmla="*/ 366713 h 1131094"/>
              <a:gd name="connsiteX59" fmla="*/ 597694 w 783431"/>
              <a:gd name="connsiteY59" fmla="*/ 357188 h 1131094"/>
              <a:gd name="connsiteX60" fmla="*/ 611981 w 783431"/>
              <a:gd name="connsiteY60" fmla="*/ 345282 h 1131094"/>
              <a:gd name="connsiteX61" fmla="*/ 652462 w 783431"/>
              <a:gd name="connsiteY61" fmla="*/ 316707 h 1131094"/>
              <a:gd name="connsiteX62" fmla="*/ 678656 w 783431"/>
              <a:gd name="connsiteY62" fmla="*/ 264319 h 1131094"/>
              <a:gd name="connsiteX63" fmla="*/ 666750 w 783431"/>
              <a:gd name="connsiteY63" fmla="*/ 242888 h 1131094"/>
              <a:gd name="connsiteX64" fmla="*/ 638175 w 783431"/>
              <a:gd name="connsiteY64" fmla="*/ 219075 h 1131094"/>
              <a:gd name="connsiteX65" fmla="*/ 642937 w 783431"/>
              <a:gd name="connsiteY65" fmla="*/ 180975 h 1131094"/>
              <a:gd name="connsiteX66" fmla="*/ 673894 w 783431"/>
              <a:gd name="connsiteY66" fmla="*/ 171450 h 1131094"/>
              <a:gd name="connsiteX67" fmla="*/ 700087 w 783431"/>
              <a:gd name="connsiteY67" fmla="*/ 142875 h 1131094"/>
              <a:gd name="connsiteX68" fmla="*/ 700087 w 783431"/>
              <a:gd name="connsiteY68" fmla="*/ 111919 h 1131094"/>
              <a:gd name="connsiteX69" fmla="*/ 666750 w 783431"/>
              <a:gd name="connsiteY69" fmla="*/ 107157 h 1131094"/>
              <a:gd name="connsiteX70" fmla="*/ 645319 w 783431"/>
              <a:gd name="connsiteY70" fmla="*/ 102394 h 1131094"/>
              <a:gd name="connsiteX71" fmla="*/ 645319 w 783431"/>
              <a:gd name="connsiteY71" fmla="*/ 102394 h 1131094"/>
              <a:gd name="connsiteX72" fmla="*/ 678656 w 783431"/>
              <a:gd name="connsiteY72" fmla="*/ 69057 h 1131094"/>
              <a:gd name="connsiteX73" fmla="*/ 685800 w 783431"/>
              <a:gd name="connsiteY73" fmla="*/ 40482 h 1131094"/>
              <a:gd name="connsiteX74" fmla="*/ 678656 w 783431"/>
              <a:gd name="connsiteY74" fmla="*/ 21432 h 1131094"/>
              <a:gd name="connsiteX75" fmla="*/ 695325 w 783431"/>
              <a:gd name="connsiteY75" fmla="*/ 2382 h 1131094"/>
              <a:gd name="connsiteX76" fmla="*/ 628650 w 783431"/>
              <a:gd name="connsiteY76" fmla="*/ 0 h 1131094"/>
              <a:gd name="connsiteX77" fmla="*/ 552450 w 783431"/>
              <a:gd name="connsiteY77" fmla="*/ 52388 h 1131094"/>
              <a:gd name="connsiteX78" fmla="*/ 538162 w 783431"/>
              <a:gd name="connsiteY78" fmla="*/ 90488 h 1131094"/>
              <a:gd name="connsiteX79" fmla="*/ 445294 w 783431"/>
              <a:gd name="connsiteY79" fmla="*/ 126207 h 1131094"/>
              <a:gd name="connsiteX80" fmla="*/ 397669 w 783431"/>
              <a:gd name="connsiteY80" fmla="*/ 159544 h 1131094"/>
              <a:gd name="connsiteX81" fmla="*/ 376237 w 783431"/>
              <a:gd name="connsiteY81" fmla="*/ 190500 h 1131094"/>
              <a:gd name="connsiteX82" fmla="*/ 350044 w 783431"/>
              <a:gd name="connsiteY82" fmla="*/ 140494 h 1131094"/>
              <a:gd name="connsiteX83" fmla="*/ 316706 w 783431"/>
              <a:gd name="connsiteY83" fmla="*/ 140494 h 1131094"/>
              <a:gd name="connsiteX84" fmla="*/ 304800 w 783431"/>
              <a:gd name="connsiteY84" fmla="*/ 166688 h 1131094"/>
              <a:gd name="connsiteX85" fmla="*/ 280987 w 783431"/>
              <a:gd name="connsiteY85" fmla="*/ 230982 h 1131094"/>
              <a:gd name="connsiteX86" fmla="*/ 154781 w 783431"/>
              <a:gd name="connsiteY86" fmla="*/ 223838 h 1131094"/>
              <a:gd name="connsiteX87" fmla="*/ 140494 w 783431"/>
              <a:gd name="connsiteY87" fmla="*/ 245269 h 1131094"/>
              <a:gd name="connsiteX88" fmla="*/ 138112 w 783431"/>
              <a:gd name="connsiteY88" fmla="*/ 280988 h 1131094"/>
              <a:gd name="connsiteX89" fmla="*/ 66675 w 783431"/>
              <a:gd name="connsiteY89" fmla="*/ 309563 h 1131094"/>
              <a:gd name="connsiteX90" fmla="*/ 54769 w 783431"/>
              <a:gd name="connsiteY90" fmla="*/ 323850 h 1131094"/>
              <a:gd name="connsiteX91" fmla="*/ 66675 w 783431"/>
              <a:gd name="connsiteY91" fmla="*/ 381000 h 1131094"/>
              <a:gd name="connsiteX92" fmla="*/ 19050 w 783431"/>
              <a:gd name="connsiteY92" fmla="*/ 423863 h 1131094"/>
              <a:gd name="connsiteX93" fmla="*/ 26194 w 783431"/>
              <a:gd name="connsiteY93" fmla="*/ 490538 h 1131094"/>
              <a:gd name="connsiteX94" fmla="*/ 33337 w 783431"/>
              <a:gd name="connsiteY94" fmla="*/ 554832 h 1131094"/>
              <a:gd name="connsiteX95" fmla="*/ 0 w 783431"/>
              <a:gd name="connsiteY95" fmla="*/ 614363 h 1131094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323850 w 783431"/>
              <a:gd name="connsiteY12" fmla="*/ 1123949 h 1131094"/>
              <a:gd name="connsiteX13" fmla="*/ 604837 w 783431"/>
              <a:gd name="connsiteY13" fmla="*/ 1085850 h 1131094"/>
              <a:gd name="connsiteX14" fmla="*/ 585787 w 783431"/>
              <a:gd name="connsiteY14" fmla="*/ 1035844 h 1131094"/>
              <a:gd name="connsiteX15" fmla="*/ 607219 w 783431"/>
              <a:gd name="connsiteY15" fmla="*/ 1021557 h 1131094"/>
              <a:gd name="connsiteX16" fmla="*/ 645319 w 783431"/>
              <a:gd name="connsiteY16" fmla="*/ 1016794 h 1131094"/>
              <a:gd name="connsiteX17" fmla="*/ 685800 w 783431"/>
              <a:gd name="connsiteY17" fmla="*/ 997744 h 1131094"/>
              <a:gd name="connsiteX18" fmla="*/ 716756 w 783431"/>
              <a:gd name="connsiteY18" fmla="*/ 1002507 h 1131094"/>
              <a:gd name="connsiteX19" fmla="*/ 738187 w 783431"/>
              <a:gd name="connsiteY19" fmla="*/ 969169 h 1131094"/>
              <a:gd name="connsiteX20" fmla="*/ 783431 w 783431"/>
              <a:gd name="connsiteY20" fmla="*/ 933450 h 1131094"/>
              <a:gd name="connsiteX21" fmla="*/ 776287 w 783431"/>
              <a:gd name="connsiteY21" fmla="*/ 907257 h 1131094"/>
              <a:gd name="connsiteX22" fmla="*/ 752475 w 783431"/>
              <a:gd name="connsiteY22" fmla="*/ 888207 h 1131094"/>
              <a:gd name="connsiteX23" fmla="*/ 752475 w 783431"/>
              <a:gd name="connsiteY23" fmla="*/ 864394 h 1131094"/>
              <a:gd name="connsiteX24" fmla="*/ 728662 w 783431"/>
              <a:gd name="connsiteY24" fmla="*/ 852488 h 1131094"/>
              <a:gd name="connsiteX25" fmla="*/ 711994 w 783431"/>
              <a:gd name="connsiteY25" fmla="*/ 802482 h 1131094"/>
              <a:gd name="connsiteX26" fmla="*/ 688181 w 783431"/>
              <a:gd name="connsiteY26" fmla="*/ 814388 h 1131094"/>
              <a:gd name="connsiteX27" fmla="*/ 659606 w 783431"/>
              <a:gd name="connsiteY27" fmla="*/ 814388 h 1131094"/>
              <a:gd name="connsiteX28" fmla="*/ 647700 w 783431"/>
              <a:gd name="connsiteY28" fmla="*/ 847725 h 1131094"/>
              <a:gd name="connsiteX29" fmla="*/ 623887 w 783431"/>
              <a:gd name="connsiteY29" fmla="*/ 847725 h 1131094"/>
              <a:gd name="connsiteX30" fmla="*/ 576262 w 783431"/>
              <a:gd name="connsiteY30" fmla="*/ 828675 h 1131094"/>
              <a:gd name="connsiteX31" fmla="*/ 554831 w 783431"/>
              <a:gd name="connsiteY31" fmla="*/ 816769 h 1131094"/>
              <a:gd name="connsiteX32" fmla="*/ 547687 w 783431"/>
              <a:gd name="connsiteY32" fmla="*/ 783432 h 1131094"/>
              <a:gd name="connsiteX33" fmla="*/ 561975 w 783431"/>
              <a:gd name="connsiteY33" fmla="*/ 754857 h 1131094"/>
              <a:gd name="connsiteX34" fmla="*/ 533400 w 783431"/>
              <a:gd name="connsiteY34" fmla="*/ 733425 h 1131094"/>
              <a:gd name="connsiteX35" fmla="*/ 509587 w 783431"/>
              <a:gd name="connsiteY35" fmla="*/ 711994 h 1131094"/>
              <a:gd name="connsiteX36" fmla="*/ 473869 w 783431"/>
              <a:gd name="connsiteY36" fmla="*/ 711994 h 1131094"/>
              <a:gd name="connsiteX37" fmla="*/ 435769 w 783431"/>
              <a:gd name="connsiteY37" fmla="*/ 711994 h 1131094"/>
              <a:gd name="connsiteX38" fmla="*/ 438150 w 783431"/>
              <a:gd name="connsiteY38" fmla="*/ 669132 h 1131094"/>
              <a:gd name="connsiteX39" fmla="*/ 428625 w 783431"/>
              <a:gd name="connsiteY39" fmla="*/ 642938 h 1131094"/>
              <a:gd name="connsiteX40" fmla="*/ 423862 w 783431"/>
              <a:gd name="connsiteY40" fmla="*/ 607219 h 1131094"/>
              <a:gd name="connsiteX41" fmla="*/ 426244 w 783431"/>
              <a:gd name="connsiteY41" fmla="*/ 578644 h 1131094"/>
              <a:gd name="connsiteX42" fmla="*/ 440531 w 783431"/>
              <a:gd name="connsiteY42" fmla="*/ 566738 h 1131094"/>
              <a:gd name="connsiteX43" fmla="*/ 450056 w 783431"/>
              <a:gd name="connsiteY43" fmla="*/ 535782 h 1131094"/>
              <a:gd name="connsiteX44" fmla="*/ 457200 w 783431"/>
              <a:gd name="connsiteY44" fmla="*/ 519113 h 1131094"/>
              <a:gd name="connsiteX45" fmla="*/ 481012 w 783431"/>
              <a:gd name="connsiteY45" fmla="*/ 526257 h 1131094"/>
              <a:gd name="connsiteX46" fmla="*/ 495300 w 783431"/>
              <a:gd name="connsiteY46" fmla="*/ 576263 h 1131094"/>
              <a:gd name="connsiteX47" fmla="*/ 507206 w 783431"/>
              <a:gd name="connsiteY47" fmla="*/ 581025 h 1131094"/>
              <a:gd name="connsiteX48" fmla="*/ 526256 w 783431"/>
              <a:gd name="connsiteY48" fmla="*/ 583407 h 1131094"/>
              <a:gd name="connsiteX49" fmla="*/ 554831 w 783431"/>
              <a:gd name="connsiteY49" fmla="*/ 583407 h 1131094"/>
              <a:gd name="connsiteX50" fmla="*/ 557212 w 783431"/>
              <a:gd name="connsiteY50" fmla="*/ 547688 h 1131094"/>
              <a:gd name="connsiteX51" fmla="*/ 545306 w 783431"/>
              <a:gd name="connsiteY51" fmla="*/ 502444 h 1131094"/>
              <a:gd name="connsiteX52" fmla="*/ 545306 w 783431"/>
              <a:gd name="connsiteY52" fmla="*/ 476250 h 1131094"/>
              <a:gd name="connsiteX53" fmla="*/ 581025 w 783431"/>
              <a:gd name="connsiteY53" fmla="*/ 454819 h 1131094"/>
              <a:gd name="connsiteX54" fmla="*/ 604837 w 783431"/>
              <a:gd name="connsiteY54" fmla="*/ 435769 h 1131094"/>
              <a:gd name="connsiteX55" fmla="*/ 640556 w 783431"/>
              <a:gd name="connsiteY55" fmla="*/ 414338 h 1131094"/>
              <a:gd name="connsiteX56" fmla="*/ 645319 w 783431"/>
              <a:gd name="connsiteY56" fmla="*/ 395288 h 1131094"/>
              <a:gd name="connsiteX57" fmla="*/ 633412 w 783431"/>
              <a:gd name="connsiteY57" fmla="*/ 371475 h 1131094"/>
              <a:gd name="connsiteX58" fmla="*/ 614362 w 783431"/>
              <a:gd name="connsiteY58" fmla="*/ 369094 h 1131094"/>
              <a:gd name="connsiteX59" fmla="*/ 609600 w 783431"/>
              <a:gd name="connsiteY59" fmla="*/ 366713 h 1131094"/>
              <a:gd name="connsiteX60" fmla="*/ 597694 w 783431"/>
              <a:gd name="connsiteY60" fmla="*/ 357188 h 1131094"/>
              <a:gd name="connsiteX61" fmla="*/ 611981 w 783431"/>
              <a:gd name="connsiteY61" fmla="*/ 345282 h 1131094"/>
              <a:gd name="connsiteX62" fmla="*/ 652462 w 783431"/>
              <a:gd name="connsiteY62" fmla="*/ 316707 h 1131094"/>
              <a:gd name="connsiteX63" fmla="*/ 678656 w 783431"/>
              <a:gd name="connsiteY63" fmla="*/ 264319 h 1131094"/>
              <a:gd name="connsiteX64" fmla="*/ 666750 w 783431"/>
              <a:gd name="connsiteY64" fmla="*/ 242888 h 1131094"/>
              <a:gd name="connsiteX65" fmla="*/ 638175 w 783431"/>
              <a:gd name="connsiteY65" fmla="*/ 219075 h 1131094"/>
              <a:gd name="connsiteX66" fmla="*/ 642937 w 783431"/>
              <a:gd name="connsiteY66" fmla="*/ 180975 h 1131094"/>
              <a:gd name="connsiteX67" fmla="*/ 673894 w 783431"/>
              <a:gd name="connsiteY67" fmla="*/ 171450 h 1131094"/>
              <a:gd name="connsiteX68" fmla="*/ 700087 w 783431"/>
              <a:gd name="connsiteY68" fmla="*/ 142875 h 1131094"/>
              <a:gd name="connsiteX69" fmla="*/ 700087 w 783431"/>
              <a:gd name="connsiteY69" fmla="*/ 111919 h 1131094"/>
              <a:gd name="connsiteX70" fmla="*/ 666750 w 783431"/>
              <a:gd name="connsiteY70" fmla="*/ 107157 h 1131094"/>
              <a:gd name="connsiteX71" fmla="*/ 645319 w 783431"/>
              <a:gd name="connsiteY71" fmla="*/ 102394 h 1131094"/>
              <a:gd name="connsiteX72" fmla="*/ 645319 w 783431"/>
              <a:gd name="connsiteY72" fmla="*/ 102394 h 1131094"/>
              <a:gd name="connsiteX73" fmla="*/ 678656 w 783431"/>
              <a:gd name="connsiteY73" fmla="*/ 69057 h 1131094"/>
              <a:gd name="connsiteX74" fmla="*/ 685800 w 783431"/>
              <a:gd name="connsiteY74" fmla="*/ 40482 h 1131094"/>
              <a:gd name="connsiteX75" fmla="*/ 678656 w 783431"/>
              <a:gd name="connsiteY75" fmla="*/ 21432 h 1131094"/>
              <a:gd name="connsiteX76" fmla="*/ 695325 w 783431"/>
              <a:gd name="connsiteY76" fmla="*/ 2382 h 1131094"/>
              <a:gd name="connsiteX77" fmla="*/ 628650 w 783431"/>
              <a:gd name="connsiteY77" fmla="*/ 0 h 1131094"/>
              <a:gd name="connsiteX78" fmla="*/ 552450 w 783431"/>
              <a:gd name="connsiteY78" fmla="*/ 52388 h 1131094"/>
              <a:gd name="connsiteX79" fmla="*/ 538162 w 783431"/>
              <a:gd name="connsiteY79" fmla="*/ 90488 h 1131094"/>
              <a:gd name="connsiteX80" fmla="*/ 445294 w 783431"/>
              <a:gd name="connsiteY80" fmla="*/ 126207 h 1131094"/>
              <a:gd name="connsiteX81" fmla="*/ 397669 w 783431"/>
              <a:gd name="connsiteY81" fmla="*/ 159544 h 1131094"/>
              <a:gd name="connsiteX82" fmla="*/ 376237 w 783431"/>
              <a:gd name="connsiteY82" fmla="*/ 190500 h 1131094"/>
              <a:gd name="connsiteX83" fmla="*/ 350044 w 783431"/>
              <a:gd name="connsiteY83" fmla="*/ 140494 h 1131094"/>
              <a:gd name="connsiteX84" fmla="*/ 316706 w 783431"/>
              <a:gd name="connsiteY84" fmla="*/ 140494 h 1131094"/>
              <a:gd name="connsiteX85" fmla="*/ 304800 w 783431"/>
              <a:gd name="connsiteY85" fmla="*/ 166688 h 1131094"/>
              <a:gd name="connsiteX86" fmla="*/ 280987 w 783431"/>
              <a:gd name="connsiteY86" fmla="*/ 230982 h 1131094"/>
              <a:gd name="connsiteX87" fmla="*/ 154781 w 783431"/>
              <a:gd name="connsiteY87" fmla="*/ 223838 h 1131094"/>
              <a:gd name="connsiteX88" fmla="*/ 140494 w 783431"/>
              <a:gd name="connsiteY88" fmla="*/ 245269 h 1131094"/>
              <a:gd name="connsiteX89" fmla="*/ 138112 w 783431"/>
              <a:gd name="connsiteY89" fmla="*/ 280988 h 1131094"/>
              <a:gd name="connsiteX90" fmla="*/ 66675 w 783431"/>
              <a:gd name="connsiteY90" fmla="*/ 309563 h 1131094"/>
              <a:gd name="connsiteX91" fmla="*/ 54769 w 783431"/>
              <a:gd name="connsiteY91" fmla="*/ 323850 h 1131094"/>
              <a:gd name="connsiteX92" fmla="*/ 66675 w 783431"/>
              <a:gd name="connsiteY92" fmla="*/ 381000 h 1131094"/>
              <a:gd name="connsiteX93" fmla="*/ 19050 w 783431"/>
              <a:gd name="connsiteY93" fmla="*/ 423863 h 1131094"/>
              <a:gd name="connsiteX94" fmla="*/ 26194 w 783431"/>
              <a:gd name="connsiteY94" fmla="*/ 490538 h 1131094"/>
              <a:gd name="connsiteX95" fmla="*/ 33337 w 783431"/>
              <a:gd name="connsiteY95" fmla="*/ 554832 h 1131094"/>
              <a:gd name="connsiteX96" fmla="*/ 0 w 783431"/>
              <a:gd name="connsiteY96" fmla="*/ 614363 h 1131094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604837 w 783431"/>
              <a:gd name="connsiteY13" fmla="*/ 1085850 h 1164431"/>
              <a:gd name="connsiteX14" fmla="*/ 585787 w 783431"/>
              <a:gd name="connsiteY14" fmla="*/ 1035844 h 1164431"/>
              <a:gd name="connsiteX15" fmla="*/ 607219 w 783431"/>
              <a:gd name="connsiteY15" fmla="*/ 1021557 h 1164431"/>
              <a:gd name="connsiteX16" fmla="*/ 645319 w 783431"/>
              <a:gd name="connsiteY16" fmla="*/ 1016794 h 1164431"/>
              <a:gd name="connsiteX17" fmla="*/ 685800 w 783431"/>
              <a:gd name="connsiteY17" fmla="*/ 997744 h 1164431"/>
              <a:gd name="connsiteX18" fmla="*/ 716756 w 783431"/>
              <a:gd name="connsiteY18" fmla="*/ 1002507 h 1164431"/>
              <a:gd name="connsiteX19" fmla="*/ 738187 w 783431"/>
              <a:gd name="connsiteY19" fmla="*/ 969169 h 1164431"/>
              <a:gd name="connsiteX20" fmla="*/ 783431 w 783431"/>
              <a:gd name="connsiteY20" fmla="*/ 933450 h 1164431"/>
              <a:gd name="connsiteX21" fmla="*/ 776287 w 783431"/>
              <a:gd name="connsiteY21" fmla="*/ 907257 h 1164431"/>
              <a:gd name="connsiteX22" fmla="*/ 752475 w 783431"/>
              <a:gd name="connsiteY22" fmla="*/ 888207 h 1164431"/>
              <a:gd name="connsiteX23" fmla="*/ 752475 w 783431"/>
              <a:gd name="connsiteY23" fmla="*/ 864394 h 1164431"/>
              <a:gd name="connsiteX24" fmla="*/ 728662 w 783431"/>
              <a:gd name="connsiteY24" fmla="*/ 852488 h 1164431"/>
              <a:gd name="connsiteX25" fmla="*/ 711994 w 783431"/>
              <a:gd name="connsiteY25" fmla="*/ 802482 h 1164431"/>
              <a:gd name="connsiteX26" fmla="*/ 688181 w 783431"/>
              <a:gd name="connsiteY26" fmla="*/ 814388 h 1164431"/>
              <a:gd name="connsiteX27" fmla="*/ 659606 w 783431"/>
              <a:gd name="connsiteY27" fmla="*/ 814388 h 1164431"/>
              <a:gd name="connsiteX28" fmla="*/ 647700 w 783431"/>
              <a:gd name="connsiteY28" fmla="*/ 847725 h 1164431"/>
              <a:gd name="connsiteX29" fmla="*/ 623887 w 783431"/>
              <a:gd name="connsiteY29" fmla="*/ 847725 h 1164431"/>
              <a:gd name="connsiteX30" fmla="*/ 576262 w 783431"/>
              <a:gd name="connsiteY30" fmla="*/ 828675 h 1164431"/>
              <a:gd name="connsiteX31" fmla="*/ 554831 w 783431"/>
              <a:gd name="connsiteY31" fmla="*/ 816769 h 1164431"/>
              <a:gd name="connsiteX32" fmla="*/ 547687 w 783431"/>
              <a:gd name="connsiteY32" fmla="*/ 783432 h 1164431"/>
              <a:gd name="connsiteX33" fmla="*/ 561975 w 783431"/>
              <a:gd name="connsiteY33" fmla="*/ 754857 h 1164431"/>
              <a:gd name="connsiteX34" fmla="*/ 533400 w 783431"/>
              <a:gd name="connsiteY34" fmla="*/ 733425 h 1164431"/>
              <a:gd name="connsiteX35" fmla="*/ 509587 w 783431"/>
              <a:gd name="connsiteY35" fmla="*/ 711994 h 1164431"/>
              <a:gd name="connsiteX36" fmla="*/ 473869 w 783431"/>
              <a:gd name="connsiteY36" fmla="*/ 711994 h 1164431"/>
              <a:gd name="connsiteX37" fmla="*/ 435769 w 783431"/>
              <a:gd name="connsiteY37" fmla="*/ 711994 h 1164431"/>
              <a:gd name="connsiteX38" fmla="*/ 438150 w 783431"/>
              <a:gd name="connsiteY38" fmla="*/ 669132 h 1164431"/>
              <a:gd name="connsiteX39" fmla="*/ 428625 w 783431"/>
              <a:gd name="connsiteY39" fmla="*/ 642938 h 1164431"/>
              <a:gd name="connsiteX40" fmla="*/ 423862 w 783431"/>
              <a:gd name="connsiteY40" fmla="*/ 607219 h 1164431"/>
              <a:gd name="connsiteX41" fmla="*/ 426244 w 783431"/>
              <a:gd name="connsiteY41" fmla="*/ 578644 h 1164431"/>
              <a:gd name="connsiteX42" fmla="*/ 440531 w 783431"/>
              <a:gd name="connsiteY42" fmla="*/ 566738 h 1164431"/>
              <a:gd name="connsiteX43" fmla="*/ 450056 w 783431"/>
              <a:gd name="connsiteY43" fmla="*/ 535782 h 1164431"/>
              <a:gd name="connsiteX44" fmla="*/ 457200 w 783431"/>
              <a:gd name="connsiteY44" fmla="*/ 519113 h 1164431"/>
              <a:gd name="connsiteX45" fmla="*/ 481012 w 783431"/>
              <a:gd name="connsiteY45" fmla="*/ 526257 h 1164431"/>
              <a:gd name="connsiteX46" fmla="*/ 495300 w 783431"/>
              <a:gd name="connsiteY46" fmla="*/ 576263 h 1164431"/>
              <a:gd name="connsiteX47" fmla="*/ 507206 w 783431"/>
              <a:gd name="connsiteY47" fmla="*/ 581025 h 1164431"/>
              <a:gd name="connsiteX48" fmla="*/ 526256 w 783431"/>
              <a:gd name="connsiteY48" fmla="*/ 583407 h 1164431"/>
              <a:gd name="connsiteX49" fmla="*/ 554831 w 783431"/>
              <a:gd name="connsiteY49" fmla="*/ 583407 h 1164431"/>
              <a:gd name="connsiteX50" fmla="*/ 557212 w 783431"/>
              <a:gd name="connsiteY50" fmla="*/ 547688 h 1164431"/>
              <a:gd name="connsiteX51" fmla="*/ 545306 w 783431"/>
              <a:gd name="connsiteY51" fmla="*/ 502444 h 1164431"/>
              <a:gd name="connsiteX52" fmla="*/ 545306 w 783431"/>
              <a:gd name="connsiteY52" fmla="*/ 476250 h 1164431"/>
              <a:gd name="connsiteX53" fmla="*/ 581025 w 783431"/>
              <a:gd name="connsiteY53" fmla="*/ 454819 h 1164431"/>
              <a:gd name="connsiteX54" fmla="*/ 604837 w 783431"/>
              <a:gd name="connsiteY54" fmla="*/ 435769 h 1164431"/>
              <a:gd name="connsiteX55" fmla="*/ 640556 w 783431"/>
              <a:gd name="connsiteY55" fmla="*/ 414338 h 1164431"/>
              <a:gd name="connsiteX56" fmla="*/ 645319 w 783431"/>
              <a:gd name="connsiteY56" fmla="*/ 395288 h 1164431"/>
              <a:gd name="connsiteX57" fmla="*/ 633412 w 783431"/>
              <a:gd name="connsiteY57" fmla="*/ 371475 h 1164431"/>
              <a:gd name="connsiteX58" fmla="*/ 614362 w 783431"/>
              <a:gd name="connsiteY58" fmla="*/ 369094 h 1164431"/>
              <a:gd name="connsiteX59" fmla="*/ 609600 w 783431"/>
              <a:gd name="connsiteY59" fmla="*/ 366713 h 1164431"/>
              <a:gd name="connsiteX60" fmla="*/ 597694 w 783431"/>
              <a:gd name="connsiteY60" fmla="*/ 357188 h 1164431"/>
              <a:gd name="connsiteX61" fmla="*/ 611981 w 783431"/>
              <a:gd name="connsiteY61" fmla="*/ 345282 h 1164431"/>
              <a:gd name="connsiteX62" fmla="*/ 652462 w 783431"/>
              <a:gd name="connsiteY62" fmla="*/ 316707 h 1164431"/>
              <a:gd name="connsiteX63" fmla="*/ 678656 w 783431"/>
              <a:gd name="connsiteY63" fmla="*/ 264319 h 1164431"/>
              <a:gd name="connsiteX64" fmla="*/ 666750 w 783431"/>
              <a:gd name="connsiteY64" fmla="*/ 242888 h 1164431"/>
              <a:gd name="connsiteX65" fmla="*/ 638175 w 783431"/>
              <a:gd name="connsiteY65" fmla="*/ 219075 h 1164431"/>
              <a:gd name="connsiteX66" fmla="*/ 642937 w 783431"/>
              <a:gd name="connsiteY66" fmla="*/ 180975 h 1164431"/>
              <a:gd name="connsiteX67" fmla="*/ 673894 w 783431"/>
              <a:gd name="connsiteY67" fmla="*/ 171450 h 1164431"/>
              <a:gd name="connsiteX68" fmla="*/ 700087 w 783431"/>
              <a:gd name="connsiteY68" fmla="*/ 142875 h 1164431"/>
              <a:gd name="connsiteX69" fmla="*/ 700087 w 783431"/>
              <a:gd name="connsiteY69" fmla="*/ 111919 h 1164431"/>
              <a:gd name="connsiteX70" fmla="*/ 666750 w 783431"/>
              <a:gd name="connsiteY70" fmla="*/ 107157 h 1164431"/>
              <a:gd name="connsiteX71" fmla="*/ 645319 w 783431"/>
              <a:gd name="connsiteY71" fmla="*/ 102394 h 1164431"/>
              <a:gd name="connsiteX72" fmla="*/ 645319 w 783431"/>
              <a:gd name="connsiteY72" fmla="*/ 102394 h 1164431"/>
              <a:gd name="connsiteX73" fmla="*/ 678656 w 783431"/>
              <a:gd name="connsiteY73" fmla="*/ 69057 h 1164431"/>
              <a:gd name="connsiteX74" fmla="*/ 685800 w 783431"/>
              <a:gd name="connsiteY74" fmla="*/ 40482 h 1164431"/>
              <a:gd name="connsiteX75" fmla="*/ 678656 w 783431"/>
              <a:gd name="connsiteY75" fmla="*/ 21432 h 1164431"/>
              <a:gd name="connsiteX76" fmla="*/ 695325 w 783431"/>
              <a:gd name="connsiteY76" fmla="*/ 2382 h 1164431"/>
              <a:gd name="connsiteX77" fmla="*/ 628650 w 783431"/>
              <a:gd name="connsiteY77" fmla="*/ 0 h 1164431"/>
              <a:gd name="connsiteX78" fmla="*/ 552450 w 783431"/>
              <a:gd name="connsiteY78" fmla="*/ 52388 h 1164431"/>
              <a:gd name="connsiteX79" fmla="*/ 538162 w 783431"/>
              <a:gd name="connsiteY79" fmla="*/ 90488 h 1164431"/>
              <a:gd name="connsiteX80" fmla="*/ 445294 w 783431"/>
              <a:gd name="connsiteY80" fmla="*/ 126207 h 1164431"/>
              <a:gd name="connsiteX81" fmla="*/ 397669 w 783431"/>
              <a:gd name="connsiteY81" fmla="*/ 159544 h 1164431"/>
              <a:gd name="connsiteX82" fmla="*/ 376237 w 783431"/>
              <a:gd name="connsiteY82" fmla="*/ 190500 h 1164431"/>
              <a:gd name="connsiteX83" fmla="*/ 350044 w 783431"/>
              <a:gd name="connsiteY83" fmla="*/ 140494 h 1164431"/>
              <a:gd name="connsiteX84" fmla="*/ 316706 w 783431"/>
              <a:gd name="connsiteY84" fmla="*/ 140494 h 1164431"/>
              <a:gd name="connsiteX85" fmla="*/ 304800 w 783431"/>
              <a:gd name="connsiteY85" fmla="*/ 166688 h 1164431"/>
              <a:gd name="connsiteX86" fmla="*/ 280987 w 783431"/>
              <a:gd name="connsiteY86" fmla="*/ 230982 h 1164431"/>
              <a:gd name="connsiteX87" fmla="*/ 154781 w 783431"/>
              <a:gd name="connsiteY87" fmla="*/ 223838 h 1164431"/>
              <a:gd name="connsiteX88" fmla="*/ 140494 w 783431"/>
              <a:gd name="connsiteY88" fmla="*/ 245269 h 1164431"/>
              <a:gd name="connsiteX89" fmla="*/ 138112 w 783431"/>
              <a:gd name="connsiteY89" fmla="*/ 280988 h 1164431"/>
              <a:gd name="connsiteX90" fmla="*/ 66675 w 783431"/>
              <a:gd name="connsiteY90" fmla="*/ 309563 h 1164431"/>
              <a:gd name="connsiteX91" fmla="*/ 54769 w 783431"/>
              <a:gd name="connsiteY91" fmla="*/ 323850 h 1164431"/>
              <a:gd name="connsiteX92" fmla="*/ 66675 w 783431"/>
              <a:gd name="connsiteY92" fmla="*/ 381000 h 1164431"/>
              <a:gd name="connsiteX93" fmla="*/ 19050 w 783431"/>
              <a:gd name="connsiteY93" fmla="*/ 423863 h 1164431"/>
              <a:gd name="connsiteX94" fmla="*/ 26194 w 783431"/>
              <a:gd name="connsiteY94" fmla="*/ 490538 h 1164431"/>
              <a:gd name="connsiteX95" fmla="*/ 33337 w 783431"/>
              <a:gd name="connsiteY95" fmla="*/ 554832 h 1164431"/>
              <a:gd name="connsiteX96" fmla="*/ 0 w 783431"/>
              <a:gd name="connsiteY96" fmla="*/ 614363 h 1164431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354806 w 783431"/>
              <a:gd name="connsiteY13" fmla="*/ 1152524 h 1164431"/>
              <a:gd name="connsiteX14" fmla="*/ 604837 w 783431"/>
              <a:gd name="connsiteY14" fmla="*/ 1085850 h 1164431"/>
              <a:gd name="connsiteX15" fmla="*/ 585787 w 783431"/>
              <a:gd name="connsiteY15" fmla="*/ 1035844 h 1164431"/>
              <a:gd name="connsiteX16" fmla="*/ 607219 w 783431"/>
              <a:gd name="connsiteY16" fmla="*/ 1021557 h 1164431"/>
              <a:gd name="connsiteX17" fmla="*/ 645319 w 783431"/>
              <a:gd name="connsiteY17" fmla="*/ 1016794 h 1164431"/>
              <a:gd name="connsiteX18" fmla="*/ 685800 w 783431"/>
              <a:gd name="connsiteY18" fmla="*/ 997744 h 1164431"/>
              <a:gd name="connsiteX19" fmla="*/ 716756 w 783431"/>
              <a:gd name="connsiteY19" fmla="*/ 1002507 h 1164431"/>
              <a:gd name="connsiteX20" fmla="*/ 738187 w 783431"/>
              <a:gd name="connsiteY20" fmla="*/ 969169 h 1164431"/>
              <a:gd name="connsiteX21" fmla="*/ 783431 w 783431"/>
              <a:gd name="connsiteY21" fmla="*/ 933450 h 1164431"/>
              <a:gd name="connsiteX22" fmla="*/ 776287 w 783431"/>
              <a:gd name="connsiteY22" fmla="*/ 907257 h 1164431"/>
              <a:gd name="connsiteX23" fmla="*/ 752475 w 783431"/>
              <a:gd name="connsiteY23" fmla="*/ 888207 h 1164431"/>
              <a:gd name="connsiteX24" fmla="*/ 752475 w 783431"/>
              <a:gd name="connsiteY24" fmla="*/ 864394 h 1164431"/>
              <a:gd name="connsiteX25" fmla="*/ 728662 w 783431"/>
              <a:gd name="connsiteY25" fmla="*/ 852488 h 1164431"/>
              <a:gd name="connsiteX26" fmla="*/ 711994 w 783431"/>
              <a:gd name="connsiteY26" fmla="*/ 802482 h 1164431"/>
              <a:gd name="connsiteX27" fmla="*/ 688181 w 783431"/>
              <a:gd name="connsiteY27" fmla="*/ 814388 h 1164431"/>
              <a:gd name="connsiteX28" fmla="*/ 659606 w 783431"/>
              <a:gd name="connsiteY28" fmla="*/ 814388 h 1164431"/>
              <a:gd name="connsiteX29" fmla="*/ 647700 w 783431"/>
              <a:gd name="connsiteY29" fmla="*/ 847725 h 1164431"/>
              <a:gd name="connsiteX30" fmla="*/ 623887 w 783431"/>
              <a:gd name="connsiteY30" fmla="*/ 847725 h 1164431"/>
              <a:gd name="connsiteX31" fmla="*/ 576262 w 783431"/>
              <a:gd name="connsiteY31" fmla="*/ 828675 h 1164431"/>
              <a:gd name="connsiteX32" fmla="*/ 554831 w 783431"/>
              <a:gd name="connsiteY32" fmla="*/ 816769 h 1164431"/>
              <a:gd name="connsiteX33" fmla="*/ 547687 w 783431"/>
              <a:gd name="connsiteY33" fmla="*/ 783432 h 1164431"/>
              <a:gd name="connsiteX34" fmla="*/ 561975 w 783431"/>
              <a:gd name="connsiteY34" fmla="*/ 754857 h 1164431"/>
              <a:gd name="connsiteX35" fmla="*/ 533400 w 783431"/>
              <a:gd name="connsiteY35" fmla="*/ 733425 h 1164431"/>
              <a:gd name="connsiteX36" fmla="*/ 509587 w 783431"/>
              <a:gd name="connsiteY36" fmla="*/ 711994 h 1164431"/>
              <a:gd name="connsiteX37" fmla="*/ 473869 w 783431"/>
              <a:gd name="connsiteY37" fmla="*/ 711994 h 1164431"/>
              <a:gd name="connsiteX38" fmla="*/ 435769 w 783431"/>
              <a:gd name="connsiteY38" fmla="*/ 711994 h 1164431"/>
              <a:gd name="connsiteX39" fmla="*/ 438150 w 783431"/>
              <a:gd name="connsiteY39" fmla="*/ 669132 h 1164431"/>
              <a:gd name="connsiteX40" fmla="*/ 428625 w 783431"/>
              <a:gd name="connsiteY40" fmla="*/ 642938 h 1164431"/>
              <a:gd name="connsiteX41" fmla="*/ 423862 w 783431"/>
              <a:gd name="connsiteY41" fmla="*/ 607219 h 1164431"/>
              <a:gd name="connsiteX42" fmla="*/ 426244 w 783431"/>
              <a:gd name="connsiteY42" fmla="*/ 578644 h 1164431"/>
              <a:gd name="connsiteX43" fmla="*/ 440531 w 783431"/>
              <a:gd name="connsiteY43" fmla="*/ 566738 h 1164431"/>
              <a:gd name="connsiteX44" fmla="*/ 450056 w 783431"/>
              <a:gd name="connsiteY44" fmla="*/ 535782 h 1164431"/>
              <a:gd name="connsiteX45" fmla="*/ 457200 w 783431"/>
              <a:gd name="connsiteY45" fmla="*/ 519113 h 1164431"/>
              <a:gd name="connsiteX46" fmla="*/ 481012 w 783431"/>
              <a:gd name="connsiteY46" fmla="*/ 526257 h 1164431"/>
              <a:gd name="connsiteX47" fmla="*/ 495300 w 783431"/>
              <a:gd name="connsiteY47" fmla="*/ 576263 h 1164431"/>
              <a:gd name="connsiteX48" fmla="*/ 507206 w 783431"/>
              <a:gd name="connsiteY48" fmla="*/ 581025 h 1164431"/>
              <a:gd name="connsiteX49" fmla="*/ 526256 w 783431"/>
              <a:gd name="connsiteY49" fmla="*/ 583407 h 1164431"/>
              <a:gd name="connsiteX50" fmla="*/ 554831 w 783431"/>
              <a:gd name="connsiteY50" fmla="*/ 583407 h 1164431"/>
              <a:gd name="connsiteX51" fmla="*/ 557212 w 783431"/>
              <a:gd name="connsiteY51" fmla="*/ 547688 h 1164431"/>
              <a:gd name="connsiteX52" fmla="*/ 545306 w 783431"/>
              <a:gd name="connsiteY52" fmla="*/ 502444 h 1164431"/>
              <a:gd name="connsiteX53" fmla="*/ 545306 w 783431"/>
              <a:gd name="connsiteY53" fmla="*/ 476250 h 1164431"/>
              <a:gd name="connsiteX54" fmla="*/ 581025 w 783431"/>
              <a:gd name="connsiteY54" fmla="*/ 454819 h 1164431"/>
              <a:gd name="connsiteX55" fmla="*/ 604837 w 783431"/>
              <a:gd name="connsiteY55" fmla="*/ 435769 h 1164431"/>
              <a:gd name="connsiteX56" fmla="*/ 640556 w 783431"/>
              <a:gd name="connsiteY56" fmla="*/ 414338 h 1164431"/>
              <a:gd name="connsiteX57" fmla="*/ 645319 w 783431"/>
              <a:gd name="connsiteY57" fmla="*/ 395288 h 1164431"/>
              <a:gd name="connsiteX58" fmla="*/ 633412 w 783431"/>
              <a:gd name="connsiteY58" fmla="*/ 371475 h 1164431"/>
              <a:gd name="connsiteX59" fmla="*/ 614362 w 783431"/>
              <a:gd name="connsiteY59" fmla="*/ 369094 h 1164431"/>
              <a:gd name="connsiteX60" fmla="*/ 609600 w 783431"/>
              <a:gd name="connsiteY60" fmla="*/ 366713 h 1164431"/>
              <a:gd name="connsiteX61" fmla="*/ 597694 w 783431"/>
              <a:gd name="connsiteY61" fmla="*/ 357188 h 1164431"/>
              <a:gd name="connsiteX62" fmla="*/ 611981 w 783431"/>
              <a:gd name="connsiteY62" fmla="*/ 345282 h 1164431"/>
              <a:gd name="connsiteX63" fmla="*/ 652462 w 783431"/>
              <a:gd name="connsiteY63" fmla="*/ 316707 h 1164431"/>
              <a:gd name="connsiteX64" fmla="*/ 678656 w 783431"/>
              <a:gd name="connsiteY64" fmla="*/ 264319 h 1164431"/>
              <a:gd name="connsiteX65" fmla="*/ 666750 w 783431"/>
              <a:gd name="connsiteY65" fmla="*/ 242888 h 1164431"/>
              <a:gd name="connsiteX66" fmla="*/ 638175 w 783431"/>
              <a:gd name="connsiteY66" fmla="*/ 219075 h 1164431"/>
              <a:gd name="connsiteX67" fmla="*/ 642937 w 783431"/>
              <a:gd name="connsiteY67" fmla="*/ 180975 h 1164431"/>
              <a:gd name="connsiteX68" fmla="*/ 673894 w 783431"/>
              <a:gd name="connsiteY68" fmla="*/ 171450 h 1164431"/>
              <a:gd name="connsiteX69" fmla="*/ 700087 w 783431"/>
              <a:gd name="connsiteY69" fmla="*/ 142875 h 1164431"/>
              <a:gd name="connsiteX70" fmla="*/ 700087 w 783431"/>
              <a:gd name="connsiteY70" fmla="*/ 111919 h 1164431"/>
              <a:gd name="connsiteX71" fmla="*/ 666750 w 783431"/>
              <a:gd name="connsiteY71" fmla="*/ 107157 h 1164431"/>
              <a:gd name="connsiteX72" fmla="*/ 645319 w 783431"/>
              <a:gd name="connsiteY72" fmla="*/ 102394 h 1164431"/>
              <a:gd name="connsiteX73" fmla="*/ 645319 w 783431"/>
              <a:gd name="connsiteY73" fmla="*/ 102394 h 1164431"/>
              <a:gd name="connsiteX74" fmla="*/ 678656 w 783431"/>
              <a:gd name="connsiteY74" fmla="*/ 69057 h 1164431"/>
              <a:gd name="connsiteX75" fmla="*/ 685800 w 783431"/>
              <a:gd name="connsiteY75" fmla="*/ 40482 h 1164431"/>
              <a:gd name="connsiteX76" fmla="*/ 678656 w 783431"/>
              <a:gd name="connsiteY76" fmla="*/ 21432 h 1164431"/>
              <a:gd name="connsiteX77" fmla="*/ 695325 w 783431"/>
              <a:gd name="connsiteY77" fmla="*/ 2382 h 1164431"/>
              <a:gd name="connsiteX78" fmla="*/ 628650 w 783431"/>
              <a:gd name="connsiteY78" fmla="*/ 0 h 1164431"/>
              <a:gd name="connsiteX79" fmla="*/ 552450 w 783431"/>
              <a:gd name="connsiteY79" fmla="*/ 52388 h 1164431"/>
              <a:gd name="connsiteX80" fmla="*/ 538162 w 783431"/>
              <a:gd name="connsiteY80" fmla="*/ 90488 h 1164431"/>
              <a:gd name="connsiteX81" fmla="*/ 445294 w 783431"/>
              <a:gd name="connsiteY81" fmla="*/ 126207 h 1164431"/>
              <a:gd name="connsiteX82" fmla="*/ 397669 w 783431"/>
              <a:gd name="connsiteY82" fmla="*/ 159544 h 1164431"/>
              <a:gd name="connsiteX83" fmla="*/ 376237 w 783431"/>
              <a:gd name="connsiteY83" fmla="*/ 190500 h 1164431"/>
              <a:gd name="connsiteX84" fmla="*/ 350044 w 783431"/>
              <a:gd name="connsiteY84" fmla="*/ 140494 h 1164431"/>
              <a:gd name="connsiteX85" fmla="*/ 316706 w 783431"/>
              <a:gd name="connsiteY85" fmla="*/ 140494 h 1164431"/>
              <a:gd name="connsiteX86" fmla="*/ 304800 w 783431"/>
              <a:gd name="connsiteY86" fmla="*/ 166688 h 1164431"/>
              <a:gd name="connsiteX87" fmla="*/ 280987 w 783431"/>
              <a:gd name="connsiteY87" fmla="*/ 230982 h 1164431"/>
              <a:gd name="connsiteX88" fmla="*/ 154781 w 783431"/>
              <a:gd name="connsiteY88" fmla="*/ 223838 h 1164431"/>
              <a:gd name="connsiteX89" fmla="*/ 140494 w 783431"/>
              <a:gd name="connsiteY89" fmla="*/ 245269 h 1164431"/>
              <a:gd name="connsiteX90" fmla="*/ 138112 w 783431"/>
              <a:gd name="connsiteY90" fmla="*/ 280988 h 1164431"/>
              <a:gd name="connsiteX91" fmla="*/ 66675 w 783431"/>
              <a:gd name="connsiteY91" fmla="*/ 309563 h 1164431"/>
              <a:gd name="connsiteX92" fmla="*/ 54769 w 783431"/>
              <a:gd name="connsiteY92" fmla="*/ 323850 h 1164431"/>
              <a:gd name="connsiteX93" fmla="*/ 66675 w 783431"/>
              <a:gd name="connsiteY93" fmla="*/ 381000 h 1164431"/>
              <a:gd name="connsiteX94" fmla="*/ 19050 w 783431"/>
              <a:gd name="connsiteY94" fmla="*/ 423863 h 1164431"/>
              <a:gd name="connsiteX95" fmla="*/ 26194 w 783431"/>
              <a:gd name="connsiteY95" fmla="*/ 490538 h 1164431"/>
              <a:gd name="connsiteX96" fmla="*/ 33337 w 783431"/>
              <a:gd name="connsiteY96" fmla="*/ 554832 h 1164431"/>
              <a:gd name="connsiteX97" fmla="*/ 0 w 783431"/>
              <a:gd name="connsiteY97" fmla="*/ 614363 h 1164431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604837 w 783431"/>
              <a:gd name="connsiteY14" fmla="*/ 1085850 h 1200149"/>
              <a:gd name="connsiteX15" fmla="*/ 585787 w 783431"/>
              <a:gd name="connsiteY15" fmla="*/ 1035844 h 1200149"/>
              <a:gd name="connsiteX16" fmla="*/ 607219 w 783431"/>
              <a:gd name="connsiteY16" fmla="*/ 1021557 h 1200149"/>
              <a:gd name="connsiteX17" fmla="*/ 645319 w 783431"/>
              <a:gd name="connsiteY17" fmla="*/ 1016794 h 1200149"/>
              <a:gd name="connsiteX18" fmla="*/ 685800 w 783431"/>
              <a:gd name="connsiteY18" fmla="*/ 997744 h 1200149"/>
              <a:gd name="connsiteX19" fmla="*/ 716756 w 783431"/>
              <a:gd name="connsiteY19" fmla="*/ 1002507 h 1200149"/>
              <a:gd name="connsiteX20" fmla="*/ 738187 w 783431"/>
              <a:gd name="connsiteY20" fmla="*/ 969169 h 1200149"/>
              <a:gd name="connsiteX21" fmla="*/ 783431 w 783431"/>
              <a:gd name="connsiteY21" fmla="*/ 933450 h 1200149"/>
              <a:gd name="connsiteX22" fmla="*/ 776287 w 783431"/>
              <a:gd name="connsiteY22" fmla="*/ 907257 h 1200149"/>
              <a:gd name="connsiteX23" fmla="*/ 752475 w 783431"/>
              <a:gd name="connsiteY23" fmla="*/ 888207 h 1200149"/>
              <a:gd name="connsiteX24" fmla="*/ 752475 w 783431"/>
              <a:gd name="connsiteY24" fmla="*/ 864394 h 1200149"/>
              <a:gd name="connsiteX25" fmla="*/ 728662 w 783431"/>
              <a:gd name="connsiteY25" fmla="*/ 852488 h 1200149"/>
              <a:gd name="connsiteX26" fmla="*/ 711994 w 783431"/>
              <a:gd name="connsiteY26" fmla="*/ 802482 h 1200149"/>
              <a:gd name="connsiteX27" fmla="*/ 688181 w 783431"/>
              <a:gd name="connsiteY27" fmla="*/ 814388 h 1200149"/>
              <a:gd name="connsiteX28" fmla="*/ 659606 w 783431"/>
              <a:gd name="connsiteY28" fmla="*/ 814388 h 1200149"/>
              <a:gd name="connsiteX29" fmla="*/ 647700 w 783431"/>
              <a:gd name="connsiteY29" fmla="*/ 847725 h 1200149"/>
              <a:gd name="connsiteX30" fmla="*/ 623887 w 783431"/>
              <a:gd name="connsiteY30" fmla="*/ 847725 h 1200149"/>
              <a:gd name="connsiteX31" fmla="*/ 576262 w 783431"/>
              <a:gd name="connsiteY31" fmla="*/ 828675 h 1200149"/>
              <a:gd name="connsiteX32" fmla="*/ 554831 w 783431"/>
              <a:gd name="connsiteY32" fmla="*/ 816769 h 1200149"/>
              <a:gd name="connsiteX33" fmla="*/ 547687 w 783431"/>
              <a:gd name="connsiteY33" fmla="*/ 783432 h 1200149"/>
              <a:gd name="connsiteX34" fmla="*/ 561975 w 783431"/>
              <a:gd name="connsiteY34" fmla="*/ 754857 h 1200149"/>
              <a:gd name="connsiteX35" fmla="*/ 533400 w 783431"/>
              <a:gd name="connsiteY35" fmla="*/ 733425 h 1200149"/>
              <a:gd name="connsiteX36" fmla="*/ 509587 w 783431"/>
              <a:gd name="connsiteY36" fmla="*/ 711994 h 1200149"/>
              <a:gd name="connsiteX37" fmla="*/ 473869 w 783431"/>
              <a:gd name="connsiteY37" fmla="*/ 711994 h 1200149"/>
              <a:gd name="connsiteX38" fmla="*/ 435769 w 783431"/>
              <a:gd name="connsiteY38" fmla="*/ 711994 h 1200149"/>
              <a:gd name="connsiteX39" fmla="*/ 438150 w 783431"/>
              <a:gd name="connsiteY39" fmla="*/ 669132 h 1200149"/>
              <a:gd name="connsiteX40" fmla="*/ 428625 w 783431"/>
              <a:gd name="connsiteY40" fmla="*/ 642938 h 1200149"/>
              <a:gd name="connsiteX41" fmla="*/ 423862 w 783431"/>
              <a:gd name="connsiteY41" fmla="*/ 607219 h 1200149"/>
              <a:gd name="connsiteX42" fmla="*/ 426244 w 783431"/>
              <a:gd name="connsiteY42" fmla="*/ 578644 h 1200149"/>
              <a:gd name="connsiteX43" fmla="*/ 440531 w 783431"/>
              <a:gd name="connsiteY43" fmla="*/ 566738 h 1200149"/>
              <a:gd name="connsiteX44" fmla="*/ 450056 w 783431"/>
              <a:gd name="connsiteY44" fmla="*/ 535782 h 1200149"/>
              <a:gd name="connsiteX45" fmla="*/ 457200 w 783431"/>
              <a:gd name="connsiteY45" fmla="*/ 519113 h 1200149"/>
              <a:gd name="connsiteX46" fmla="*/ 481012 w 783431"/>
              <a:gd name="connsiteY46" fmla="*/ 526257 h 1200149"/>
              <a:gd name="connsiteX47" fmla="*/ 495300 w 783431"/>
              <a:gd name="connsiteY47" fmla="*/ 576263 h 1200149"/>
              <a:gd name="connsiteX48" fmla="*/ 507206 w 783431"/>
              <a:gd name="connsiteY48" fmla="*/ 581025 h 1200149"/>
              <a:gd name="connsiteX49" fmla="*/ 526256 w 783431"/>
              <a:gd name="connsiteY49" fmla="*/ 583407 h 1200149"/>
              <a:gd name="connsiteX50" fmla="*/ 554831 w 783431"/>
              <a:gd name="connsiteY50" fmla="*/ 583407 h 1200149"/>
              <a:gd name="connsiteX51" fmla="*/ 557212 w 783431"/>
              <a:gd name="connsiteY51" fmla="*/ 547688 h 1200149"/>
              <a:gd name="connsiteX52" fmla="*/ 545306 w 783431"/>
              <a:gd name="connsiteY52" fmla="*/ 502444 h 1200149"/>
              <a:gd name="connsiteX53" fmla="*/ 545306 w 783431"/>
              <a:gd name="connsiteY53" fmla="*/ 476250 h 1200149"/>
              <a:gd name="connsiteX54" fmla="*/ 581025 w 783431"/>
              <a:gd name="connsiteY54" fmla="*/ 454819 h 1200149"/>
              <a:gd name="connsiteX55" fmla="*/ 604837 w 783431"/>
              <a:gd name="connsiteY55" fmla="*/ 435769 h 1200149"/>
              <a:gd name="connsiteX56" fmla="*/ 640556 w 783431"/>
              <a:gd name="connsiteY56" fmla="*/ 414338 h 1200149"/>
              <a:gd name="connsiteX57" fmla="*/ 645319 w 783431"/>
              <a:gd name="connsiteY57" fmla="*/ 395288 h 1200149"/>
              <a:gd name="connsiteX58" fmla="*/ 633412 w 783431"/>
              <a:gd name="connsiteY58" fmla="*/ 371475 h 1200149"/>
              <a:gd name="connsiteX59" fmla="*/ 614362 w 783431"/>
              <a:gd name="connsiteY59" fmla="*/ 369094 h 1200149"/>
              <a:gd name="connsiteX60" fmla="*/ 609600 w 783431"/>
              <a:gd name="connsiteY60" fmla="*/ 366713 h 1200149"/>
              <a:gd name="connsiteX61" fmla="*/ 597694 w 783431"/>
              <a:gd name="connsiteY61" fmla="*/ 357188 h 1200149"/>
              <a:gd name="connsiteX62" fmla="*/ 611981 w 783431"/>
              <a:gd name="connsiteY62" fmla="*/ 345282 h 1200149"/>
              <a:gd name="connsiteX63" fmla="*/ 652462 w 783431"/>
              <a:gd name="connsiteY63" fmla="*/ 316707 h 1200149"/>
              <a:gd name="connsiteX64" fmla="*/ 678656 w 783431"/>
              <a:gd name="connsiteY64" fmla="*/ 264319 h 1200149"/>
              <a:gd name="connsiteX65" fmla="*/ 666750 w 783431"/>
              <a:gd name="connsiteY65" fmla="*/ 242888 h 1200149"/>
              <a:gd name="connsiteX66" fmla="*/ 638175 w 783431"/>
              <a:gd name="connsiteY66" fmla="*/ 219075 h 1200149"/>
              <a:gd name="connsiteX67" fmla="*/ 642937 w 783431"/>
              <a:gd name="connsiteY67" fmla="*/ 180975 h 1200149"/>
              <a:gd name="connsiteX68" fmla="*/ 673894 w 783431"/>
              <a:gd name="connsiteY68" fmla="*/ 171450 h 1200149"/>
              <a:gd name="connsiteX69" fmla="*/ 700087 w 783431"/>
              <a:gd name="connsiteY69" fmla="*/ 142875 h 1200149"/>
              <a:gd name="connsiteX70" fmla="*/ 700087 w 783431"/>
              <a:gd name="connsiteY70" fmla="*/ 111919 h 1200149"/>
              <a:gd name="connsiteX71" fmla="*/ 666750 w 783431"/>
              <a:gd name="connsiteY71" fmla="*/ 107157 h 1200149"/>
              <a:gd name="connsiteX72" fmla="*/ 645319 w 783431"/>
              <a:gd name="connsiteY72" fmla="*/ 102394 h 1200149"/>
              <a:gd name="connsiteX73" fmla="*/ 645319 w 783431"/>
              <a:gd name="connsiteY73" fmla="*/ 102394 h 1200149"/>
              <a:gd name="connsiteX74" fmla="*/ 678656 w 783431"/>
              <a:gd name="connsiteY74" fmla="*/ 69057 h 1200149"/>
              <a:gd name="connsiteX75" fmla="*/ 685800 w 783431"/>
              <a:gd name="connsiteY75" fmla="*/ 40482 h 1200149"/>
              <a:gd name="connsiteX76" fmla="*/ 678656 w 783431"/>
              <a:gd name="connsiteY76" fmla="*/ 21432 h 1200149"/>
              <a:gd name="connsiteX77" fmla="*/ 695325 w 783431"/>
              <a:gd name="connsiteY77" fmla="*/ 2382 h 1200149"/>
              <a:gd name="connsiteX78" fmla="*/ 628650 w 783431"/>
              <a:gd name="connsiteY78" fmla="*/ 0 h 1200149"/>
              <a:gd name="connsiteX79" fmla="*/ 552450 w 783431"/>
              <a:gd name="connsiteY79" fmla="*/ 52388 h 1200149"/>
              <a:gd name="connsiteX80" fmla="*/ 538162 w 783431"/>
              <a:gd name="connsiteY80" fmla="*/ 90488 h 1200149"/>
              <a:gd name="connsiteX81" fmla="*/ 445294 w 783431"/>
              <a:gd name="connsiteY81" fmla="*/ 126207 h 1200149"/>
              <a:gd name="connsiteX82" fmla="*/ 397669 w 783431"/>
              <a:gd name="connsiteY82" fmla="*/ 159544 h 1200149"/>
              <a:gd name="connsiteX83" fmla="*/ 376237 w 783431"/>
              <a:gd name="connsiteY83" fmla="*/ 190500 h 1200149"/>
              <a:gd name="connsiteX84" fmla="*/ 350044 w 783431"/>
              <a:gd name="connsiteY84" fmla="*/ 140494 h 1200149"/>
              <a:gd name="connsiteX85" fmla="*/ 316706 w 783431"/>
              <a:gd name="connsiteY85" fmla="*/ 140494 h 1200149"/>
              <a:gd name="connsiteX86" fmla="*/ 304800 w 783431"/>
              <a:gd name="connsiteY86" fmla="*/ 166688 h 1200149"/>
              <a:gd name="connsiteX87" fmla="*/ 280987 w 783431"/>
              <a:gd name="connsiteY87" fmla="*/ 230982 h 1200149"/>
              <a:gd name="connsiteX88" fmla="*/ 154781 w 783431"/>
              <a:gd name="connsiteY88" fmla="*/ 223838 h 1200149"/>
              <a:gd name="connsiteX89" fmla="*/ 140494 w 783431"/>
              <a:gd name="connsiteY89" fmla="*/ 245269 h 1200149"/>
              <a:gd name="connsiteX90" fmla="*/ 138112 w 783431"/>
              <a:gd name="connsiteY90" fmla="*/ 280988 h 1200149"/>
              <a:gd name="connsiteX91" fmla="*/ 66675 w 783431"/>
              <a:gd name="connsiteY91" fmla="*/ 309563 h 1200149"/>
              <a:gd name="connsiteX92" fmla="*/ 54769 w 783431"/>
              <a:gd name="connsiteY92" fmla="*/ 323850 h 1200149"/>
              <a:gd name="connsiteX93" fmla="*/ 66675 w 783431"/>
              <a:gd name="connsiteY93" fmla="*/ 381000 h 1200149"/>
              <a:gd name="connsiteX94" fmla="*/ 19050 w 783431"/>
              <a:gd name="connsiteY94" fmla="*/ 423863 h 1200149"/>
              <a:gd name="connsiteX95" fmla="*/ 26194 w 783431"/>
              <a:gd name="connsiteY95" fmla="*/ 490538 h 1200149"/>
              <a:gd name="connsiteX96" fmla="*/ 33337 w 783431"/>
              <a:gd name="connsiteY96" fmla="*/ 554832 h 1200149"/>
              <a:gd name="connsiteX97" fmla="*/ 0 w 783431"/>
              <a:gd name="connsiteY97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57212 w 783431"/>
              <a:gd name="connsiteY14" fmla="*/ 1109662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92931 w 783431"/>
              <a:gd name="connsiteY14" fmla="*/ 1126331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45306 w 783431"/>
              <a:gd name="connsiteY14" fmla="*/ 1145381 h 1200149"/>
              <a:gd name="connsiteX15" fmla="*/ 592931 w 783431"/>
              <a:gd name="connsiteY15" fmla="*/ 1126331 h 1200149"/>
              <a:gd name="connsiteX16" fmla="*/ 604837 w 783431"/>
              <a:gd name="connsiteY16" fmla="*/ 1085850 h 1200149"/>
              <a:gd name="connsiteX17" fmla="*/ 585787 w 783431"/>
              <a:gd name="connsiteY17" fmla="*/ 1035844 h 1200149"/>
              <a:gd name="connsiteX18" fmla="*/ 607219 w 783431"/>
              <a:gd name="connsiteY18" fmla="*/ 1021557 h 1200149"/>
              <a:gd name="connsiteX19" fmla="*/ 645319 w 783431"/>
              <a:gd name="connsiteY19" fmla="*/ 1016794 h 1200149"/>
              <a:gd name="connsiteX20" fmla="*/ 685800 w 783431"/>
              <a:gd name="connsiteY20" fmla="*/ 997744 h 1200149"/>
              <a:gd name="connsiteX21" fmla="*/ 716756 w 783431"/>
              <a:gd name="connsiteY21" fmla="*/ 1002507 h 1200149"/>
              <a:gd name="connsiteX22" fmla="*/ 738187 w 783431"/>
              <a:gd name="connsiteY22" fmla="*/ 969169 h 1200149"/>
              <a:gd name="connsiteX23" fmla="*/ 783431 w 783431"/>
              <a:gd name="connsiteY23" fmla="*/ 933450 h 1200149"/>
              <a:gd name="connsiteX24" fmla="*/ 776287 w 783431"/>
              <a:gd name="connsiteY24" fmla="*/ 907257 h 1200149"/>
              <a:gd name="connsiteX25" fmla="*/ 752475 w 783431"/>
              <a:gd name="connsiteY25" fmla="*/ 888207 h 1200149"/>
              <a:gd name="connsiteX26" fmla="*/ 752475 w 783431"/>
              <a:gd name="connsiteY26" fmla="*/ 864394 h 1200149"/>
              <a:gd name="connsiteX27" fmla="*/ 728662 w 783431"/>
              <a:gd name="connsiteY27" fmla="*/ 852488 h 1200149"/>
              <a:gd name="connsiteX28" fmla="*/ 711994 w 783431"/>
              <a:gd name="connsiteY28" fmla="*/ 802482 h 1200149"/>
              <a:gd name="connsiteX29" fmla="*/ 688181 w 783431"/>
              <a:gd name="connsiteY29" fmla="*/ 814388 h 1200149"/>
              <a:gd name="connsiteX30" fmla="*/ 659606 w 783431"/>
              <a:gd name="connsiteY30" fmla="*/ 814388 h 1200149"/>
              <a:gd name="connsiteX31" fmla="*/ 647700 w 783431"/>
              <a:gd name="connsiteY31" fmla="*/ 847725 h 1200149"/>
              <a:gd name="connsiteX32" fmla="*/ 623887 w 783431"/>
              <a:gd name="connsiteY32" fmla="*/ 847725 h 1200149"/>
              <a:gd name="connsiteX33" fmla="*/ 576262 w 783431"/>
              <a:gd name="connsiteY33" fmla="*/ 828675 h 1200149"/>
              <a:gd name="connsiteX34" fmla="*/ 554831 w 783431"/>
              <a:gd name="connsiteY34" fmla="*/ 816769 h 1200149"/>
              <a:gd name="connsiteX35" fmla="*/ 547687 w 783431"/>
              <a:gd name="connsiteY35" fmla="*/ 783432 h 1200149"/>
              <a:gd name="connsiteX36" fmla="*/ 561975 w 783431"/>
              <a:gd name="connsiteY36" fmla="*/ 754857 h 1200149"/>
              <a:gd name="connsiteX37" fmla="*/ 533400 w 783431"/>
              <a:gd name="connsiteY37" fmla="*/ 733425 h 1200149"/>
              <a:gd name="connsiteX38" fmla="*/ 509587 w 783431"/>
              <a:gd name="connsiteY38" fmla="*/ 711994 h 1200149"/>
              <a:gd name="connsiteX39" fmla="*/ 473869 w 783431"/>
              <a:gd name="connsiteY39" fmla="*/ 711994 h 1200149"/>
              <a:gd name="connsiteX40" fmla="*/ 435769 w 783431"/>
              <a:gd name="connsiteY40" fmla="*/ 711994 h 1200149"/>
              <a:gd name="connsiteX41" fmla="*/ 438150 w 783431"/>
              <a:gd name="connsiteY41" fmla="*/ 669132 h 1200149"/>
              <a:gd name="connsiteX42" fmla="*/ 428625 w 783431"/>
              <a:gd name="connsiteY42" fmla="*/ 642938 h 1200149"/>
              <a:gd name="connsiteX43" fmla="*/ 423862 w 783431"/>
              <a:gd name="connsiteY43" fmla="*/ 607219 h 1200149"/>
              <a:gd name="connsiteX44" fmla="*/ 426244 w 783431"/>
              <a:gd name="connsiteY44" fmla="*/ 578644 h 1200149"/>
              <a:gd name="connsiteX45" fmla="*/ 440531 w 783431"/>
              <a:gd name="connsiteY45" fmla="*/ 566738 h 1200149"/>
              <a:gd name="connsiteX46" fmla="*/ 450056 w 783431"/>
              <a:gd name="connsiteY46" fmla="*/ 535782 h 1200149"/>
              <a:gd name="connsiteX47" fmla="*/ 457200 w 783431"/>
              <a:gd name="connsiteY47" fmla="*/ 519113 h 1200149"/>
              <a:gd name="connsiteX48" fmla="*/ 481012 w 783431"/>
              <a:gd name="connsiteY48" fmla="*/ 526257 h 1200149"/>
              <a:gd name="connsiteX49" fmla="*/ 495300 w 783431"/>
              <a:gd name="connsiteY49" fmla="*/ 576263 h 1200149"/>
              <a:gd name="connsiteX50" fmla="*/ 507206 w 783431"/>
              <a:gd name="connsiteY50" fmla="*/ 581025 h 1200149"/>
              <a:gd name="connsiteX51" fmla="*/ 526256 w 783431"/>
              <a:gd name="connsiteY51" fmla="*/ 583407 h 1200149"/>
              <a:gd name="connsiteX52" fmla="*/ 554831 w 783431"/>
              <a:gd name="connsiteY52" fmla="*/ 583407 h 1200149"/>
              <a:gd name="connsiteX53" fmla="*/ 557212 w 783431"/>
              <a:gd name="connsiteY53" fmla="*/ 547688 h 1200149"/>
              <a:gd name="connsiteX54" fmla="*/ 545306 w 783431"/>
              <a:gd name="connsiteY54" fmla="*/ 502444 h 1200149"/>
              <a:gd name="connsiteX55" fmla="*/ 545306 w 783431"/>
              <a:gd name="connsiteY55" fmla="*/ 476250 h 1200149"/>
              <a:gd name="connsiteX56" fmla="*/ 581025 w 783431"/>
              <a:gd name="connsiteY56" fmla="*/ 454819 h 1200149"/>
              <a:gd name="connsiteX57" fmla="*/ 604837 w 783431"/>
              <a:gd name="connsiteY57" fmla="*/ 435769 h 1200149"/>
              <a:gd name="connsiteX58" fmla="*/ 640556 w 783431"/>
              <a:gd name="connsiteY58" fmla="*/ 414338 h 1200149"/>
              <a:gd name="connsiteX59" fmla="*/ 645319 w 783431"/>
              <a:gd name="connsiteY59" fmla="*/ 395288 h 1200149"/>
              <a:gd name="connsiteX60" fmla="*/ 633412 w 783431"/>
              <a:gd name="connsiteY60" fmla="*/ 371475 h 1200149"/>
              <a:gd name="connsiteX61" fmla="*/ 614362 w 783431"/>
              <a:gd name="connsiteY61" fmla="*/ 369094 h 1200149"/>
              <a:gd name="connsiteX62" fmla="*/ 609600 w 783431"/>
              <a:gd name="connsiteY62" fmla="*/ 366713 h 1200149"/>
              <a:gd name="connsiteX63" fmla="*/ 597694 w 783431"/>
              <a:gd name="connsiteY63" fmla="*/ 357188 h 1200149"/>
              <a:gd name="connsiteX64" fmla="*/ 611981 w 783431"/>
              <a:gd name="connsiteY64" fmla="*/ 345282 h 1200149"/>
              <a:gd name="connsiteX65" fmla="*/ 652462 w 783431"/>
              <a:gd name="connsiteY65" fmla="*/ 316707 h 1200149"/>
              <a:gd name="connsiteX66" fmla="*/ 678656 w 783431"/>
              <a:gd name="connsiteY66" fmla="*/ 264319 h 1200149"/>
              <a:gd name="connsiteX67" fmla="*/ 666750 w 783431"/>
              <a:gd name="connsiteY67" fmla="*/ 242888 h 1200149"/>
              <a:gd name="connsiteX68" fmla="*/ 638175 w 783431"/>
              <a:gd name="connsiteY68" fmla="*/ 219075 h 1200149"/>
              <a:gd name="connsiteX69" fmla="*/ 642937 w 783431"/>
              <a:gd name="connsiteY69" fmla="*/ 180975 h 1200149"/>
              <a:gd name="connsiteX70" fmla="*/ 673894 w 783431"/>
              <a:gd name="connsiteY70" fmla="*/ 171450 h 1200149"/>
              <a:gd name="connsiteX71" fmla="*/ 700087 w 783431"/>
              <a:gd name="connsiteY71" fmla="*/ 142875 h 1200149"/>
              <a:gd name="connsiteX72" fmla="*/ 700087 w 783431"/>
              <a:gd name="connsiteY72" fmla="*/ 111919 h 1200149"/>
              <a:gd name="connsiteX73" fmla="*/ 666750 w 783431"/>
              <a:gd name="connsiteY73" fmla="*/ 107157 h 1200149"/>
              <a:gd name="connsiteX74" fmla="*/ 645319 w 783431"/>
              <a:gd name="connsiteY74" fmla="*/ 102394 h 1200149"/>
              <a:gd name="connsiteX75" fmla="*/ 645319 w 783431"/>
              <a:gd name="connsiteY75" fmla="*/ 102394 h 1200149"/>
              <a:gd name="connsiteX76" fmla="*/ 678656 w 783431"/>
              <a:gd name="connsiteY76" fmla="*/ 69057 h 1200149"/>
              <a:gd name="connsiteX77" fmla="*/ 685800 w 783431"/>
              <a:gd name="connsiteY77" fmla="*/ 40482 h 1200149"/>
              <a:gd name="connsiteX78" fmla="*/ 678656 w 783431"/>
              <a:gd name="connsiteY78" fmla="*/ 21432 h 1200149"/>
              <a:gd name="connsiteX79" fmla="*/ 695325 w 783431"/>
              <a:gd name="connsiteY79" fmla="*/ 2382 h 1200149"/>
              <a:gd name="connsiteX80" fmla="*/ 628650 w 783431"/>
              <a:gd name="connsiteY80" fmla="*/ 0 h 1200149"/>
              <a:gd name="connsiteX81" fmla="*/ 552450 w 783431"/>
              <a:gd name="connsiteY81" fmla="*/ 52388 h 1200149"/>
              <a:gd name="connsiteX82" fmla="*/ 538162 w 783431"/>
              <a:gd name="connsiteY82" fmla="*/ 90488 h 1200149"/>
              <a:gd name="connsiteX83" fmla="*/ 445294 w 783431"/>
              <a:gd name="connsiteY83" fmla="*/ 126207 h 1200149"/>
              <a:gd name="connsiteX84" fmla="*/ 397669 w 783431"/>
              <a:gd name="connsiteY84" fmla="*/ 159544 h 1200149"/>
              <a:gd name="connsiteX85" fmla="*/ 376237 w 783431"/>
              <a:gd name="connsiteY85" fmla="*/ 190500 h 1200149"/>
              <a:gd name="connsiteX86" fmla="*/ 350044 w 783431"/>
              <a:gd name="connsiteY86" fmla="*/ 140494 h 1200149"/>
              <a:gd name="connsiteX87" fmla="*/ 316706 w 783431"/>
              <a:gd name="connsiteY87" fmla="*/ 140494 h 1200149"/>
              <a:gd name="connsiteX88" fmla="*/ 304800 w 783431"/>
              <a:gd name="connsiteY88" fmla="*/ 166688 h 1200149"/>
              <a:gd name="connsiteX89" fmla="*/ 280987 w 783431"/>
              <a:gd name="connsiteY89" fmla="*/ 230982 h 1200149"/>
              <a:gd name="connsiteX90" fmla="*/ 154781 w 783431"/>
              <a:gd name="connsiteY90" fmla="*/ 223838 h 1200149"/>
              <a:gd name="connsiteX91" fmla="*/ 140494 w 783431"/>
              <a:gd name="connsiteY91" fmla="*/ 245269 h 1200149"/>
              <a:gd name="connsiteX92" fmla="*/ 138112 w 783431"/>
              <a:gd name="connsiteY92" fmla="*/ 280988 h 1200149"/>
              <a:gd name="connsiteX93" fmla="*/ 66675 w 783431"/>
              <a:gd name="connsiteY93" fmla="*/ 309563 h 1200149"/>
              <a:gd name="connsiteX94" fmla="*/ 54769 w 783431"/>
              <a:gd name="connsiteY94" fmla="*/ 323850 h 1200149"/>
              <a:gd name="connsiteX95" fmla="*/ 66675 w 783431"/>
              <a:gd name="connsiteY95" fmla="*/ 381000 h 1200149"/>
              <a:gd name="connsiteX96" fmla="*/ 19050 w 783431"/>
              <a:gd name="connsiteY96" fmla="*/ 423863 h 1200149"/>
              <a:gd name="connsiteX97" fmla="*/ 26194 w 783431"/>
              <a:gd name="connsiteY97" fmla="*/ 490538 h 1200149"/>
              <a:gd name="connsiteX98" fmla="*/ 33337 w 783431"/>
              <a:gd name="connsiteY98" fmla="*/ 554832 h 1200149"/>
              <a:gd name="connsiteX99" fmla="*/ 0 w 783431"/>
              <a:gd name="connsiteY99" fmla="*/ 614363 h 1200149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554831 w 783431"/>
              <a:gd name="connsiteY14" fmla="*/ 1202531 h 1202531"/>
              <a:gd name="connsiteX15" fmla="*/ 592931 w 783431"/>
              <a:gd name="connsiteY15" fmla="*/ 1126331 h 1202531"/>
              <a:gd name="connsiteX16" fmla="*/ 604837 w 783431"/>
              <a:gd name="connsiteY16" fmla="*/ 1085850 h 1202531"/>
              <a:gd name="connsiteX17" fmla="*/ 585787 w 783431"/>
              <a:gd name="connsiteY17" fmla="*/ 1035844 h 1202531"/>
              <a:gd name="connsiteX18" fmla="*/ 607219 w 783431"/>
              <a:gd name="connsiteY18" fmla="*/ 1021557 h 1202531"/>
              <a:gd name="connsiteX19" fmla="*/ 645319 w 783431"/>
              <a:gd name="connsiteY19" fmla="*/ 1016794 h 1202531"/>
              <a:gd name="connsiteX20" fmla="*/ 685800 w 783431"/>
              <a:gd name="connsiteY20" fmla="*/ 997744 h 1202531"/>
              <a:gd name="connsiteX21" fmla="*/ 716756 w 783431"/>
              <a:gd name="connsiteY21" fmla="*/ 1002507 h 1202531"/>
              <a:gd name="connsiteX22" fmla="*/ 738187 w 783431"/>
              <a:gd name="connsiteY22" fmla="*/ 969169 h 1202531"/>
              <a:gd name="connsiteX23" fmla="*/ 783431 w 783431"/>
              <a:gd name="connsiteY23" fmla="*/ 933450 h 1202531"/>
              <a:gd name="connsiteX24" fmla="*/ 776287 w 783431"/>
              <a:gd name="connsiteY24" fmla="*/ 907257 h 1202531"/>
              <a:gd name="connsiteX25" fmla="*/ 752475 w 783431"/>
              <a:gd name="connsiteY25" fmla="*/ 888207 h 1202531"/>
              <a:gd name="connsiteX26" fmla="*/ 752475 w 783431"/>
              <a:gd name="connsiteY26" fmla="*/ 864394 h 1202531"/>
              <a:gd name="connsiteX27" fmla="*/ 728662 w 783431"/>
              <a:gd name="connsiteY27" fmla="*/ 852488 h 1202531"/>
              <a:gd name="connsiteX28" fmla="*/ 711994 w 783431"/>
              <a:gd name="connsiteY28" fmla="*/ 802482 h 1202531"/>
              <a:gd name="connsiteX29" fmla="*/ 688181 w 783431"/>
              <a:gd name="connsiteY29" fmla="*/ 814388 h 1202531"/>
              <a:gd name="connsiteX30" fmla="*/ 659606 w 783431"/>
              <a:gd name="connsiteY30" fmla="*/ 814388 h 1202531"/>
              <a:gd name="connsiteX31" fmla="*/ 647700 w 783431"/>
              <a:gd name="connsiteY31" fmla="*/ 847725 h 1202531"/>
              <a:gd name="connsiteX32" fmla="*/ 623887 w 783431"/>
              <a:gd name="connsiteY32" fmla="*/ 847725 h 1202531"/>
              <a:gd name="connsiteX33" fmla="*/ 576262 w 783431"/>
              <a:gd name="connsiteY33" fmla="*/ 828675 h 1202531"/>
              <a:gd name="connsiteX34" fmla="*/ 554831 w 783431"/>
              <a:gd name="connsiteY34" fmla="*/ 816769 h 1202531"/>
              <a:gd name="connsiteX35" fmla="*/ 547687 w 783431"/>
              <a:gd name="connsiteY35" fmla="*/ 783432 h 1202531"/>
              <a:gd name="connsiteX36" fmla="*/ 561975 w 783431"/>
              <a:gd name="connsiteY36" fmla="*/ 754857 h 1202531"/>
              <a:gd name="connsiteX37" fmla="*/ 533400 w 783431"/>
              <a:gd name="connsiteY37" fmla="*/ 733425 h 1202531"/>
              <a:gd name="connsiteX38" fmla="*/ 509587 w 783431"/>
              <a:gd name="connsiteY38" fmla="*/ 711994 h 1202531"/>
              <a:gd name="connsiteX39" fmla="*/ 473869 w 783431"/>
              <a:gd name="connsiteY39" fmla="*/ 711994 h 1202531"/>
              <a:gd name="connsiteX40" fmla="*/ 435769 w 783431"/>
              <a:gd name="connsiteY40" fmla="*/ 711994 h 1202531"/>
              <a:gd name="connsiteX41" fmla="*/ 438150 w 783431"/>
              <a:gd name="connsiteY41" fmla="*/ 669132 h 1202531"/>
              <a:gd name="connsiteX42" fmla="*/ 428625 w 783431"/>
              <a:gd name="connsiteY42" fmla="*/ 642938 h 1202531"/>
              <a:gd name="connsiteX43" fmla="*/ 423862 w 783431"/>
              <a:gd name="connsiteY43" fmla="*/ 607219 h 1202531"/>
              <a:gd name="connsiteX44" fmla="*/ 426244 w 783431"/>
              <a:gd name="connsiteY44" fmla="*/ 578644 h 1202531"/>
              <a:gd name="connsiteX45" fmla="*/ 440531 w 783431"/>
              <a:gd name="connsiteY45" fmla="*/ 566738 h 1202531"/>
              <a:gd name="connsiteX46" fmla="*/ 450056 w 783431"/>
              <a:gd name="connsiteY46" fmla="*/ 535782 h 1202531"/>
              <a:gd name="connsiteX47" fmla="*/ 457200 w 783431"/>
              <a:gd name="connsiteY47" fmla="*/ 519113 h 1202531"/>
              <a:gd name="connsiteX48" fmla="*/ 481012 w 783431"/>
              <a:gd name="connsiteY48" fmla="*/ 526257 h 1202531"/>
              <a:gd name="connsiteX49" fmla="*/ 495300 w 783431"/>
              <a:gd name="connsiteY49" fmla="*/ 576263 h 1202531"/>
              <a:gd name="connsiteX50" fmla="*/ 507206 w 783431"/>
              <a:gd name="connsiteY50" fmla="*/ 581025 h 1202531"/>
              <a:gd name="connsiteX51" fmla="*/ 526256 w 783431"/>
              <a:gd name="connsiteY51" fmla="*/ 583407 h 1202531"/>
              <a:gd name="connsiteX52" fmla="*/ 554831 w 783431"/>
              <a:gd name="connsiteY52" fmla="*/ 583407 h 1202531"/>
              <a:gd name="connsiteX53" fmla="*/ 557212 w 783431"/>
              <a:gd name="connsiteY53" fmla="*/ 547688 h 1202531"/>
              <a:gd name="connsiteX54" fmla="*/ 545306 w 783431"/>
              <a:gd name="connsiteY54" fmla="*/ 502444 h 1202531"/>
              <a:gd name="connsiteX55" fmla="*/ 545306 w 783431"/>
              <a:gd name="connsiteY55" fmla="*/ 476250 h 1202531"/>
              <a:gd name="connsiteX56" fmla="*/ 581025 w 783431"/>
              <a:gd name="connsiteY56" fmla="*/ 454819 h 1202531"/>
              <a:gd name="connsiteX57" fmla="*/ 604837 w 783431"/>
              <a:gd name="connsiteY57" fmla="*/ 435769 h 1202531"/>
              <a:gd name="connsiteX58" fmla="*/ 640556 w 783431"/>
              <a:gd name="connsiteY58" fmla="*/ 414338 h 1202531"/>
              <a:gd name="connsiteX59" fmla="*/ 645319 w 783431"/>
              <a:gd name="connsiteY59" fmla="*/ 395288 h 1202531"/>
              <a:gd name="connsiteX60" fmla="*/ 633412 w 783431"/>
              <a:gd name="connsiteY60" fmla="*/ 371475 h 1202531"/>
              <a:gd name="connsiteX61" fmla="*/ 614362 w 783431"/>
              <a:gd name="connsiteY61" fmla="*/ 369094 h 1202531"/>
              <a:gd name="connsiteX62" fmla="*/ 609600 w 783431"/>
              <a:gd name="connsiteY62" fmla="*/ 366713 h 1202531"/>
              <a:gd name="connsiteX63" fmla="*/ 597694 w 783431"/>
              <a:gd name="connsiteY63" fmla="*/ 357188 h 1202531"/>
              <a:gd name="connsiteX64" fmla="*/ 611981 w 783431"/>
              <a:gd name="connsiteY64" fmla="*/ 345282 h 1202531"/>
              <a:gd name="connsiteX65" fmla="*/ 652462 w 783431"/>
              <a:gd name="connsiteY65" fmla="*/ 316707 h 1202531"/>
              <a:gd name="connsiteX66" fmla="*/ 678656 w 783431"/>
              <a:gd name="connsiteY66" fmla="*/ 264319 h 1202531"/>
              <a:gd name="connsiteX67" fmla="*/ 666750 w 783431"/>
              <a:gd name="connsiteY67" fmla="*/ 242888 h 1202531"/>
              <a:gd name="connsiteX68" fmla="*/ 638175 w 783431"/>
              <a:gd name="connsiteY68" fmla="*/ 219075 h 1202531"/>
              <a:gd name="connsiteX69" fmla="*/ 642937 w 783431"/>
              <a:gd name="connsiteY69" fmla="*/ 180975 h 1202531"/>
              <a:gd name="connsiteX70" fmla="*/ 673894 w 783431"/>
              <a:gd name="connsiteY70" fmla="*/ 171450 h 1202531"/>
              <a:gd name="connsiteX71" fmla="*/ 700087 w 783431"/>
              <a:gd name="connsiteY71" fmla="*/ 142875 h 1202531"/>
              <a:gd name="connsiteX72" fmla="*/ 700087 w 783431"/>
              <a:gd name="connsiteY72" fmla="*/ 111919 h 1202531"/>
              <a:gd name="connsiteX73" fmla="*/ 666750 w 783431"/>
              <a:gd name="connsiteY73" fmla="*/ 107157 h 1202531"/>
              <a:gd name="connsiteX74" fmla="*/ 645319 w 783431"/>
              <a:gd name="connsiteY74" fmla="*/ 102394 h 1202531"/>
              <a:gd name="connsiteX75" fmla="*/ 645319 w 783431"/>
              <a:gd name="connsiteY75" fmla="*/ 102394 h 1202531"/>
              <a:gd name="connsiteX76" fmla="*/ 678656 w 783431"/>
              <a:gd name="connsiteY76" fmla="*/ 69057 h 1202531"/>
              <a:gd name="connsiteX77" fmla="*/ 685800 w 783431"/>
              <a:gd name="connsiteY77" fmla="*/ 40482 h 1202531"/>
              <a:gd name="connsiteX78" fmla="*/ 678656 w 783431"/>
              <a:gd name="connsiteY78" fmla="*/ 21432 h 1202531"/>
              <a:gd name="connsiteX79" fmla="*/ 695325 w 783431"/>
              <a:gd name="connsiteY79" fmla="*/ 2382 h 1202531"/>
              <a:gd name="connsiteX80" fmla="*/ 628650 w 783431"/>
              <a:gd name="connsiteY80" fmla="*/ 0 h 1202531"/>
              <a:gd name="connsiteX81" fmla="*/ 552450 w 783431"/>
              <a:gd name="connsiteY81" fmla="*/ 52388 h 1202531"/>
              <a:gd name="connsiteX82" fmla="*/ 538162 w 783431"/>
              <a:gd name="connsiteY82" fmla="*/ 90488 h 1202531"/>
              <a:gd name="connsiteX83" fmla="*/ 445294 w 783431"/>
              <a:gd name="connsiteY83" fmla="*/ 126207 h 1202531"/>
              <a:gd name="connsiteX84" fmla="*/ 397669 w 783431"/>
              <a:gd name="connsiteY84" fmla="*/ 159544 h 1202531"/>
              <a:gd name="connsiteX85" fmla="*/ 376237 w 783431"/>
              <a:gd name="connsiteY85" fmla="*/ 190500 h 1202531"/>
              <a:gd name="connsiteX86" fmla="*/ 350044 w 783431"/>
              <a:gd name="connsiteY86" fmla="*/ 140494 h 1202531"/>
              <a:gd name="connsiteX87" fmla="*/ 316706 w 783431"/>
              <a:gd name="connsiteY87" fmla="*/ 140494 h 1202531"/>
              <a:gd name="connsiteX88" fmla="*/ 304800 w 783431"/>
              <a:gd name="connsiteY88" fmla="*/ 166688 h 1202531"/>
              <a:gd name="connsiteX89" fmla="*/ 280987 w 783431"/>
              <a:gd name="connsiteY89" fmla="*/ 230982 h 1202531"/>
              <a:gd name="connsiteX90" fmla="*/ 154781 w 783431"/>
              <a:gd name="connsiteY90" fmla="*/ 223838 h 1202531"/>
              <a:gd name="connsiteX91" fmla="*/ 140494 w 783431"/>
              <a:gd name="connsiteY91" fmla="*/ 245269 h 1202531"/>
              <a:gd name="connsiteX92" fmla="*/ 138112 w 783431"/>
              <a:gd name="connsiteY92" fmla="*/ 280988 h 1202531"/>
              <a:gd name="connsiteX93" fmla="*/ 66675 w 783431"/>
              <a:gd name="connsiteY93" fmla="*/ 309563 h 1202531"/>
              <a:gd name="connsiteX94" fmla="*/ 54769 w 783431"/>
              <a:gd name="connsiteY94" fmla="*/ 323850 h 1202531"/>
              <a:gd name="connsiteX95" fmla="*/ 66675 w 783431"/>
              <a:gd name="connsiteY95" fmla="*/ 381000 h 1202531"/>
              <a:gd name="connsiteX96" fmla="*/ 19050 w 783431"/>
              <a:gd name="connsiteY96" fmla="*/ 423863 h 1202531"/>
              <a:gd name="connsiteX97" fmla="*/ 26194 w 783431"/>
              <a:gd name="connsiteY97" fmla="*/ 490538 h 1202531"/>
              <a:gd name="connsiteX98" fmla="*/ 33337 w 783431"/>
              <a:gd name="connsiteY98" fmla="*/ 554832 h 1202531"/>
              <a:gd name="connsiteX99" fmla="*/ 0 w 783431"/>
              <a:gd name="connsiteY99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1962 w 783431"/>
              <a:gd name="connsiteY14" fmla="*/ 1197768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9106 w 783431"/>
              <a:gd name="connsiteY14" fmla="*/ 1181100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19100 w 783431"/>
              <a:gd name="connsiteY14" fmla="*/ 1190624 h 1202531"/>
              <a:gd name="connsiteX15" fmla="*/ 469106 w 783431"/>
              <a:gd name="connsiteY15" fmla="*/ 1181100 h 1202531"/>
              <a:gd name="connsiteX16" fmla="*/ 554831 w 783431"/>
              <a:gd name="connsiteY16" fmla="*/ 1202531 h 1202531"/>
              <a:gd name="connsiteX17" fmla="*/ 592931 w 783431"/>
              <a:gd name="connsiteY17" fmla="*/ 1126331 h 1202531"/>
              <a:gd name="connsiteX18" fmla="*/ 604837 w 783431"/>
              <a:gd name="connsiteY18" fmla="*/ 1085850 h 1202531"/>
              <a:gd name="connsiteX19" fmla="*/ 585787 w 783431"/>
              <a:gd name="connsiteY19" fmla="*/ 1035844 h 1202531"/>
              <a:gd name="connsiteX20" fmla="*/ 607219 w 783431"/>
              <a:gd name="connsiteY20" fmla="*/ 1021557 h 1202531"/>
              <a:gd name="connsiteX21" fmla="*/ 645319 w 783431"/>
              <a:gd name="connsiteY21" fmla="*/ 1016794 h 1202531"/>
              <a:gd name="connsiteX22" fmla="*/ 685800 w 783431"/>
              <a:gd name="connsiteY22" fmla="*/ 997744 h 1202531"/>
              <a:gd name="connsiteX23" fmla="*/ 716756 w 783431"/>
              <a:gd name="connsiteY23" fmla="*/ 1002507 h 1202531"/>
              <a:gd name="connsiteX24" fmla="*/ 738187 w 783431"/>
              <a:gd name="connsiteY24" fmla="*/ 969169 h 1202531"/>
              <a:gd name="connsiteX25" fmla="*/ 783431 w 783431"/>
              <a:gd name="connsiteY25" fmla="*/ 933450 h 1202531"/>
              <a:gd name="connsiteX26" fmla="*/ 776287 w 783431"/>
              <a:gd name="connsiteY26" fmla="*/ 907257 h 1202531"/>
              <a:gd name="connsiteX27" fmla="*/ 752475 w 783431"/>
              <a:gd name="connsiteY27" fmla="*/ 888207 h 1202531"/>
              <a:gd name="connsiteX28" fmla="*/ 752475 w 783431"/>
              <a:gd name="connsiteY28" fmla="*/ 864394 h 1202531"/>
              <a:gd name="connsiteX29" fmla="*/ 728662 w 783431"/>
              <a:gd name="connsiteY29" fmla="*/ 852488 h 1202531"/>
              <a:gd name="connsiteX30" fmla="*/ 711994 w 783431"/>
              <a:gd name="connsiteY30" fmla="*/ 802482 h 1202531"/>
              <a:gd name="connsiteX31" fmla="*/ 688181 w 783431"/>
              <a:gd name="connsiteY31" fmla="*/ 814388 h 1202531"/>
              <a:gd name="connsiteX32" fmla="*/ 659606 w 783431"/>
              <a:gd name="connsiteY32" fmla="*/ 814388 h 1202531"/>
              <a:gd name="connsiteX33" fmla="*/ 647700 w 783431"/>
              <a:gd name="connsiteY33" fmla="*/ 847725 h 1202531"/>
              <a:gd name="connsiteX34" fmla="*/ 623887 w 783431"/>
              <a:gd name="connsiteY34" fmla="*/ 847725 h 1202531"/>
              <a:gd name="connsiteX35" fmla="*/ 576262 w 783431"/>
              <a:gd name="connsiteY35" fmla="*/ 828675 h 1202531"/>
              <a:gd name="connsiteX36" fmla="*/ 554831 w 783431"/>
              <a:gd name="connsiteY36" fmla="*/ 816769 h 1202531"/>
              <a:gd name="connsiteX37" fmla="*/ 547687 w 783431"/>
              <a:gd name="connsiteY37" fmla="*/ 783432 h 1202531"/>
              <a:gd name="connsiteX38" fmla="*/ 561975 w 783431"/>
              <a:gd name="connsiteY38" fmla="*/ 754857 h 1202531"/>
              <a:gd name="connsiteX39" fmla="*/ 533400 w 783431"/>
              <a:gd name="connsiteY39" fmla="*/ 733425 h 1202531"/>
              <a:gd name="connsiteX40" fmla="*/ 509587 w 783431"/>
              <a:gd name="connsiteY40" fmla="*/ 711994 h 1202531"/>
              <a:gd name="connsiteX41" fmla="*/ 473869 w 783431"/>
              <a:gd name="connsiteY41" fmla="*/ 711994 h 1202531"/>
              <a:gd name="connsiteX42" fmla="*/ 435769 w 783431"/>
              <a:gd name="connsiteY42" fmla="*/ 711994 h 1202531"/>
              <a:gd name="connsiteX43" fmla="*/ 438150 w 783431"/>
              <a:gd name="connsiteY43" fmla="*/ 669132 h 1202531"/>
              <a:gd name="connsiteX44" fmla="*/ 428625 w 783431"/>
              <a:gd name="connsiteY44" fmla="*/ 642938 h 1202531"/>
              <a:gd name="connsiteX45" fmla="*/ 423862 w 783431"/>
              <a:gd name="connsiteY45" fmla="*/ 607219 h 1202531"/>
              <a:gd name="connsiteX46" fmla="*/ 426244 w 783431"/>
              <a:gd name="connsiteY46" fmla="*/ 578644 h 1202531"/>
              <a:gd name="connsiteX47" fmla="*/ 440531 w 783431"/>
              <a:gd name="connsiteY47" fmla="*/ 566738 h 1202531"/>
              <a:gd name="connsiteX48" fmla="*/ 450056 w 783431"/>
              <a:gd name="connsiteY48" fmla="*/ 535782 h 1202531"/>
              <a:gd name="connsiteX49" fmla="*/ 457200 w 783431"/>
              <a:gd name="connsiteY49" fmla="*/ 519113 h 1202531"/>
              <a:gd name="connsiteX50" fmla="*/ 481012 w 783431"/>
              <a:gd name="connsiteY50" fmla="*/ 526257 h 1202531"/>
              <a:gd name="connsiteX51" fmla="*/ 495300 w 783431"/>
              <a:gd name="connsiteY51" fmla="*/ 576263 h 1202531"/>
              <a:gd name="connsiteX52" fmla="*/ 507206 w 783431"/>
              <a:gd name="connsiteY52" fmla="*/ 581025 h 1202531"/>
              <a:gd name="connsiteX53" fmla="*/ 526256 w 783431"/>
              <a:gd name="connsiteY53" fmla="*/ 583407 h 1202531"/>
              <a:gd name="connsiteX54" fmla="*/ 554831 w 783431"/>
              <a:gd name="connsiteY54" fmla="*/ 583407 h 1202531"/>
              <a:gd name="connsiteX55" fmla="*/ 557212 w 783431"/>
              <a:gd name="connsiteY55" fmla="*/ 547688 h 1202531"/>
              <a:gd name="connsiteX56" fmla="*/ 545306 w 783431"/>
              <a:gd name="connsiteY56" fmla="*/ 502444 h 1202531"/>
              <a:gd name="connsiteX57" fmla="*/ 545306 w 783431"/>
              <a:gd name="connsiteY57" fmla="*/ 476250 h 1202531"/>
              <a:gd name="connsiteX58" fmla="*/ 581025 w 783431"/>
              <a:gd name="connsiteY58" fmla="*/ 454819 h 1202531"/>
              <a:gd name="connsiteX59" fmla="*/ 604837 w 783431"/>
              <a:gd name="connsiteY59" fmla="*/ 435769 h 1202531"/>
              <a:gd name="connsiteX60" fmla="*/ 640556 w 783431"/>
              <a:gd name="connsiteY60" fmla="*/ 414338 h 1202531"/>
              <a:gd name="connsiteX61" fmla="*/ 645319 w 783431"/>
              <a:gd name="connsiteY61" fmla="*/ 395288 h 1202531"/>
              <a:gd name="connsiteX62" fmla="*/ 633412 w 783431"/>
              <a:gd name="connsiteY62" fmla="*/ 371475 h 1202531"/>
              <a:gd name="connsiteX63" fmla="*/ 614362 w 783431"/>
              <a:gd name="connsiteY63" fmla="*/ 369094 h 1202531"/>
              <a:gd name="connsiteX64" fmla="*/ 609600 w 783431"/>
              <a:gd name="connsiteY64" fmla="*/ 366713 h 1202531"/>
              <a:gd name="connsiteX65" fmla="*/ 597694 w 783431"/>
              <a:gd name="connsiteY65" fmla="*/ 357188 h 1202531"/>
              <a:gd name="connsiteX66" fmla="*/ 611981 w 783431"/>
              <a:gd name="connsiteY66" fmla="*/ 345282 h 1202531"/>
              <a:gd name="connsiteX67" fmla="*/ 652462 w 783431"/>
              <a:gd name="connsiteY67" fmla="*/ 316707 h 1202531"/>
              <a:gd name="connsiteX68" fmla="*/ 678656 w 783431"/>
              <a:gd name="connsiteY68" fmla="*/ 264319 h 1202531"/>
              <a:gd name="connsiteX69" fmla="*/ 666750 w 783431"/>
              <a:gd name="connsiteY69" fmla="*/ 242888 h 1202531"/>
              <a:gd name="connsiteX70" fmla="*/ 638175 w 783431"/>
              <a:gd name="connsiteY70" fmla="*/ 219075 h 1202531"/>
              <a:gd name="connsiteX71" fmla="*/ 642937 w 783431"/>
              <a:gd name="connsiteY71" fmla="*/ 180975 h 1202531"/>
              <a:gd name="connsiteX72" fmla="*/ 673894 w 783431"/>
              <a:gd name="connsiteY72" fmla="*/ 171450 h 1202531"/>
              <a:gd name="connsiteX73" fmla="*/ 700087 w 783431"/>
              <a:gd name="connsiteY73" fmla="*/ 142875 h 1202531"/>
              <a:gd name="connsiteX74" fmla="*/ 700087 w 783431"/>
              <a:gd name="connsiteY74" fmla="*/ 111919 h 1202531"/>
              <a:gd name="connsiteX75" fmla="*/ 666750 w 783431"/>
              <a:gd name="connsiteY75" fmla="*/ 107157 h 1202531"/>
              <a:gd name="connsiteX76" fmla="*/ 645319 w 783431"/>
              <a:gd name="connsiteY76" fmla="*/ 102394 h 1202531"/>
              <a:gd name="connsiteX77" fmla="*/ 645319 w 783431"/>
              <a:gd name="connsiteY77" fmla="*/ 102394 h 1202531"/>
              <a:gd name="connsiteX78" fmla="*/ 678656 w 783431"/>
              <a:gd name="connsiteY78" fmla="*/ 69057 h 1202531"/>
              <a:gd name="connsiteX79" fmla="*/ 685800 w 783431"/>
              <a:gd name="connsiteY79" fmla="*/ 40482 h 1202531"/>
              <a:gd name="connsiteX80" fmla="*/ 678656 w 783431"/>
              <a:gd name="connsiteY80" fmla="*/ 21432 h 1202531"/>
              <a:gd name="connsiteX81" fmla="*/ 695325 w 783431"/>
              <a:gd name="connsiteY81" fmla="*/ 2382 h 1202531"/>
              <a:gd name="connsiteX82" fmla="*/ 628650 w 783431"/>
              <a:gd name="connsiteY82" fmla="*/ 0 h 1202531"/>
              <a:gd name="connsiteX83" fmla="*/ 552450 w 783431"/>
              <a:gd name="connsiteY83" fmla="*/ 52388 h 1202531"/>
              <a:gd name="connsiteX84" fmla="*/ 538162 w 783431"/>
              <a:gd name="connsiteY84" fmla="*/ 90488 h 1202531"/>
              <a:gd name="connsiteX85" fmla="*/ 445294 w 783431"/>
              <a:gd name="connsiteY85" fmla="*/ 126207 h 1202531"/>
              <a:gd name="connsiteX86" fmla="*/ 397669 w 783431"/>
              <a:gd name="connsiteY86" fmla="*/ 159544 h 1202531"/>
              <a:gd name="connsiteX87" fmla="*/ 376237 w 783431"/>
              <a:gd name="connsiteY87" fmla="*/ 190500 h 1202531"/>
              <a:gd name="connsiteX88" fmla="*/ 350044 w 783431"/>
              <a:gd name="connsiteY88" fmla="*/ 140494 h 1202531"/>
              <a:gd name="connsiteX89" fmla="*/ 316706 w 783431"/>
              <a:gd name="connsiteY89" fmla="*/ 140494 h 1202531"/>
              <a:gd name="connsiteX90" fmla="*/ 304800 w 783431"/>
              <a:gd name="connsiteY90" fmla="*/ 166688 h 1202531"/>
              <a:gd name="connsiteX91" fmla="*/ 280987 w 783431"/>
              <a:gd name="connsiteY91" fmla="*/ 230982 h 1202531"/>
              <a:gd name="connsiteX92" fmla="*/ 154781 w 783431"/>
              <a:gd name="connsiteY92" fmla="*/ 223838 h 1202531"/>
              <a:gd name="connsiteX93" fmla="*/ 140494 w 783431"/>
              <a:gd name="connsiteY93" fmla="*/ 245269 h 1202531"/>
              <a:gd name="connsiteX94" fmla="*/ 138112 w 783431"/>
              <a:gd name="connsiteY94" fmla="*/ 280988 h 1202531"/>
              <a:gd name="connsiteX95" fmla="*/ 66675 w 783431"/>
              <a:gd name="connsiteY95" fmla="*/ 309563 h 1202531"/>
              <a:gd name="connsiteX96" fmla="*/ 54769 w 783431"/>
              <a:gd name="connsiteY96" fmla="*/ 323850 h 1202531"/>
              <a:gd name="connsiteX97" fmla="*/ 66675 w 783431"/>
              <a:gd name="connsiteY97" fmla="*/ 381000 h 1202531"/>
              <a:gd name="connsiteX98" fmla="*/ 19050 w 783431"/>
              <a:gd name="connsiteY98" fmla="*/ 423863 h 1202531"/>
              <a:gd name="connsiteX99" fmla="*/ 26194 w 783431"/>
              <a:gd name="connsiteY99" fmla="*/ 490538 h 1202531"/>
              <a:gd name="connsiteX100" fmla="*/ 33337 w 783431"/>
              <a:gd name="connsiteY100" fmla="*/ 554832 h 1202531"/>
              <a:gd name="connsiteX101" fmla="*/ 0 w 783431"/>
              <a:gd name="connsiteY101" fmla="*/ 614363 h 1202531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69106 w 783431"/>
              <a:gd name="connsiteY15" fmla="*/ 1181100 h 1276349"/>
              <a:gd name="connsiteX16" fmla="*/ 554831 w 783431"/>
              <a:gd name="connsiteY16" fmla="*/ 1202531 h 1276349"/>
              <a:gd name="connsiteX17" fmla="*/ 592931 w 783431"/>
              <a:gd name="connsiteY17" fmla="*/ 1126331 h 1276349"/>
              <a:gd name="connsiteX18" fmla="*/ 604837 w 783431"/>
              <a:gd name="connsiteY18" fmla="*/ 1085850 h 1276349"/>
              <a:gd name="connsiteX19" fmla="*/ 585787 w 783431"/>
              <a:gd name="connsiteY19" fmla="*/ 1035844 h 1276349"/>
              <a:gd name="connsiteX20" fmla="*/ 607219 w 783431"/>
              <a:gd name="connsiteY20" fmla="*/ 1021557 h 1276349"/>
              <a:gd name="connsiteX21" fmla="*/ 645319 w 783431"/>
              <a:gd name="connsiteY21" fmla="*/ 1016794 h 1276349"/>
              <a:gd name="connsiteX22" fmla="*/ 685800 w 783431"/>
              <a:gd name="connsiteY22" fmla="*/ 997744 h 1276349"/>
              <a:gd name="connsiteX23" fmla="*/ 716756 w 783431"/>
              <a:gd name="connsiteY23" fmla="*/ 1002507 h 1276349"/>
              <a:gd name="connsiteX24" fmla="*/ 738187 w 783431"/>
              <a:gd name="connsiteY24" fmla="*/ 969169 h 1276349"/>
              <a:gd name="connsiteX25" fmla="*/ 783431 w 783431"/>
              <a:gd name="connsiteY25" fmla="*/ 933450 h 1276349"/>
              <a:gd name="connsiteX26" fmla="*/ 776287 w 783431"/>
              <a:gd name="connsiteY26" fmla="*/ 907257 h 1276349"/>
              <a:gd name="connsiteX27" fmla="*/ 752475 w 783431"/>
              <a:gd name="connsiteY27" fmla="*/ 888207 h 1276349"/>
              <a:gd name="connsiteX28" fmla="*/ 752475 w 783431"/>
              <a:gd name="connsiteY28" fmla="*/ 864394 h 1276349"/>
              <a:gd name="connsiteX29" fmla="*/ 728662 w 783431"/>
              <a:gd name="connsiteY29" fmla="*/ 852488 h 1276349"/>
              <a:gd name="connsiteX30" fmla="*/ 711994 w 783431"/>
              <a:gd name="connsiteY30" fmla="*/ 802482 h 1276349"/>
              <a:gd name="connsiteX31" fmla="*/ 688181 w 783431"/>
              <a:gd name="connsiteY31" fmla="*/ 814388 h 1276349"/>
              <a:gd name="connsiteX32" fmla="*/ 659606 w 783431"/>
              <a:gd name="connsiteY32" fmla="*/ 814388 h 1276349"/>
              <a:gd name="connsiteX33" fmla="*/ 647700 w 783431"/>
              <a:gd name="connsiteY33" fmla="*/ 847725 h 1276349"/>
              <a:gd name="connsiteX34" fmla="*/ 623887 w 783431"/>
              <a:gd name="connsiteY34" fmla="*/ 847725 h 1276349"/>
              <a:gd name="connsiteX35" fmla="*/ 576262 w 783431"/>
              <a:gd name="connsiteY35" fmla="*/ 828675 h 1276349"/>
              <a:gd name="connsiteX36" fmla="*/ 554831 w 783431"/>
              <a:gd name="connsiteY36" fmla="*/ 816769 h 1276349"/>
              <a:gd name="connsiteX37" fmla="*/ 547687 w 783431"/>
              <a:gd name="connsiteY37" fmla="*/ 783432 h 1276349"/>
              <a:gd name="connsiteX38" fmla="*/ 561975 w 783431"/>
              <a:gd name="connsiteY38" fmla="*/ 754857 h 1276349"/>
              <a:gd name="connsiteX39" fmla="*/ 533400 w 783431"/>
              <a:gd name="connsiteY39" fmla="*/ 733425 h 1276349"/>
              <a:gd name="connsiteX40" fmla="*/ 509587 w 783431"/>
              <a:gd name="connsiteY40" fmla="*/ 711994 h 1276349"/>
              <a:gd name="connsiteX41" fmla="*/ 473869 w 783431"/>
              <a:gd name="connsiteY41" fmla="*/ 711994 h 1276349"/>
              <a:gd name="connsiteX42" fmla="*/ 435769 w 783431"/>
              <a:gd name="connsiteY42" fmla="*/ 711994 h 1276349"/>
              <a:gd name="connsiteX43" fmla="*/ 438150 w 783431"/>
              <a:gd name="connsiteY43" fmla="*/ 669132 h 1276349"/>
              <a:gd name="connsiteX44" fmla="*/ 428625 w 783431"/>
              <a:gd name="connsiteY44" fmla="*/ 642938 h 1276349"/>
              <a:gd name="connsiteX45" fmla="*/ 423862 w 783431"/>
              <a:gd name="connsiteY45" fmla="*/ 607219 h 1276349"/>
              <a:gd name="connsiteX46" fmla="*/ 426244 w 783431"/>
              <a:gd name="connsiteY46" fmla="*/ 578644 h 1276349"/>
              <a:gd name="connsiteX47" fmla="*/ 440531 w 783431"/>
              <a:gd name="connsiteY47" fmla="*/ 566738 h 1276349"/>
              <a:gd name="connsiteX48" fmla="*/ 450056 w 783431"/>
              <a:gd name="connsiteY48" fmla="*/ 535782 h 1276349"/>
              <a:gd name="connsiteX49" fmla="*/ 457200 w 783431"/>
              <a:gd name="connsiteY49" fmla="*/ 519113 h 1276349"/>
              <a:gd name="connsiteX50" fmla="*/ 481012 w 783431"/>
              <a:gd name="connsiteY50" fmla="*/ 526257 h 1276349"/>
              <a:gd name="connsiteX51" fmla="*/ 495300 w 783431"/>
              <a:gd name="connsiteY51" fmla="*/ 576263 h 1276349"/>
              <a:gd name="connsiteX52" fmla="*/ 507206 w 783431"/>
              <a:gd name="connsiteY52" fmla="*/ 581025 h 1276349"/>
              <a:gd name="connsiteX53" fmla="*/ 526256 w 783431"/>
              <a:gd name="connsiteY53" fmla="*/ 583407 h 1276349"/>
              <a:gd name="connsiteX54" fmla="*/ 554831 w 783431"/>
              <a:gd name="connsiteY54" fmla="*/ 583407 h 1276349"/>
              <a:gd name="connsiteX55" fmla="*/ 557212 w 783431"/>
              <a:gd name="connsiteY55" fmla="*/ 547688 h 1276349"/>
              <a:gd name="connsiteX56" fmla="*/ 545306 w 783431"/>
              <a:gd name="connsiteY56" fmla="*/ 502444 h 1276349"/>
              <a:gd name="connsiteX57" fmla="*/ 545306 w 783431"/>
              <a:gd name="connsiteY57" fmla="*/ 476250 h 1276349"/>
              <a:gd name="connsiteX58" fmla="*/ 581025 w 783431"/>
              <a:gd name="connsiteY58" fmla="*/ 454819 h 1276349"/>
              <a:gd name="connsiteX59" fmla="*/ 604837 w 783431"/>
              <a:gd name="connsiteY59" fmla="*/ 435769 h 1276349"/>
              <a:gd name="connsiteX60" fmla="*/ 640556 w 783431"/>
              <a:gd name="connsiteY60" fmla="*/ 414338 h 1276349"/>
              <a:gd name="connsiteX61" fmla="*/ 645319 w 783431"/>
              <a:gd name="connsiteY61" fmla="*/ 395288 h 1276349"/>
              <a:gd name="connsiteX62" fmla="*/ 633412 w 783431"/>
              <a:gd name="connsiteY62" fmla="*/ 371475 h 1276349"/>
              <a:gd name="connsiteX63" fmla="*/ 614362 w 783431"/>
              <a:gd name="connsiteY63" fmla="*/ 369094 h 1276349"/>
              <a:gd name="connsiteX64" fmla="*/ 609600 w 783431"/>
              <a:gd name="connsiteY64" fmla="*/ 366713 h 1276349"/>
              <a:gd name="connsiteX65" fmla="*/ 597694 w 783431"/>
              <a:gd name="connsiteY65" fmla="*/ 357188 h 1276349"/>
              <a:gd name="connsiteX66" fmla="*/ 611981 w 783431"/>
              <a:gd name="connsiteY66" fmla="*/ 345282 h 1276349"/>
              <a:gd name="connsiteX67" fmla="*/ 652462 w 783431"/>
              <a:gd name="connsiteY67" fmla="*/ 316707 h 1276349"/>
              <a:gd name="connsiteX68" fmla="*/ 678656 w 783431"/>
              <a:gd name="connsiteY68" fmla="*/ 264319 h 1276349"/>
              <a:gd name="connsiteX69" fmla="*/ 666750 w 783431"/>
              <a:gd name="connsiteY69" fmla="*/ 242888 h 1276349"/>
              <a:gd name="connsiteX70" fmla="*/ 638175 w 783431"/>
              <a:gd name="connsiteY70" fmla="*/ 219075 h 1276349"/>
              <a:gd name="connsiteX71" fmla="*/ 642937 w 783431"/>
              <a:gd name="connsiteY71" fmla="*/ 180975 h 1276349"/>
              <a:gd name="connsiteX72" fmla="*/ 673894 w 783431"/>
              <a:gd name="connsiteY72" fmla="*/ 171450 h 1276349"/>
              <a:gd name="connsiteX73" fmla="*/ 700087 w 783431"/>
              <a:gd name="connsiteY73" fmla="*/ 142875 h 1276349"/>
              <a:gd name="connsiteX74" fmla="*/ 700087 w 783431"/>
              <a:gd name="connsiteY74" fmla="*/ 111919 h 1276349"/>
              <a:gd name="connsiteX75" fmla="*/ 666750 w 783431"/>
              <a:gd name="connsiteY75" fmla="*/ 107157 h 1276349"/>
              <a:gd name="connsiteX76" fmla="*/ 645319 w 783431"/>
              <a:gd name="connsiteY76" fmla="*/ 102394 h 1276349"/>
              <a:gd name="connsiteX77" fmla="*/ 645319 w 783431"/>
              <a:gd name="connsiteY77" fmla="*/ 102394 h 1276349"/>
              <a:gd name="connsiteX78" fmla="*/ 678656 w 783431"/>
              <a:gd name="connsiteY78" fmla="*/ 69057 h 1276349"/>
              <a:gd name="connsiteX79" fmla="*/ 685800 w 783431"/>
              <a:gd name="connsiteY79" fmla="*/ 40482 h 1276349"/>
              <a:gd name="connsiteX80" fmla="*/ 678656 w 783431"/>
              <a:gd name="connsiteY80" fmla="*/ 21432 h 1276349"/>
              <a:gd name="connsiteX81" fmla="*/ 695325 w 783431"/>
              <a:gd name="connsiteY81" fmla="*/ 2382 h 1276349"/>
              <a:gd name="connsiteX82" fmla="*/ 628650 w 783431"/>
              <a:gd name="connsiteY82" fmla="*/ 0 h 1276349"/>
              <a:gd name="connsiteX83" fmla="*/ 552450 w 783431"/>
              <a:gd name="connsiteY83" fmla="*/ 52388 h 1276349"/>
              <a:gd name="connsiteX84" fmla="*/ 538162 w 783431"/>
              <a:gd name="connsiteY84" fmla="*/ 90488 h 1276349"/>
              <a:gd name="connsiteX85" fmla="*/ 445294 w 783431"/>
              <a:gd name="connsiteY85" fmla="*/ 126207 h 1276349"/>
              <a:gd name="connsiteX86" fmla="*/ 397669 w 783431"/>
              <a:gd name="connsiteY86" fmla="*/ 159544 h 1276349"/>
              <a:gd name="connsiteX87" fmla="*/ 376237 w 783431"/>
              <a:gd name="connsiteY87" fmla="*/ 190500 h 1276349"/>
              <a:gd name="connsiteX88" fmla="*/ 350044 w 783431"/>
              <a:gd name="connsiteY88" fmla="*/ 140494 h 1276349"/>
              <a:gd name="connsiteX89" fmla="*/ 316706 w 783431"/>
              <a:gd name="connsiteY89" fmla="*/ 140494 h 1276349"/>
              <a:gd name="connsiteX90" fmla="*/ 304800 w 783431"/>
              <a:gd name="connsiteY90" fmla="*/ 166688 h 1276349"/>
              <a:gd name="connsiteX91" fmla="*/ 280987 w 783431"/>
              <a:gd name="connsiteY91" fmla="*/ 230982 h 1276349"/>
              <a:gd name="connsiteX92" fmla="*/ 154781 w 783431"/>
              <a:gd name="connsiteY92" fmla="*/ 223838 h 1276349"/>
              <a:gd name="connsiteX93" fmla="*/ 140494 w 783431"/>
              <a:gd name="connsiteY93" fmla="*/ 245269 h 1276349"/>
              <a:gd name="connsiteX94" fmla="*/ 138112 w 783431"/>
              <a:gd name="connsiteY94" fmla="*/ 280988 h 1276349"/>
              <a:gd name="connsiteX95" fmla="*/ 66675 w 783431"/>
              <a:gd name="connsiteY95" fmla="*/ 309563 h 1276349"/>
              <a:gd name="connsiteX96" fmla="*/ 54769 w 783431"/>
              <a:gd name="connsiteY96" fmla="*/ 323850 h 1276349"/>
              <a:gd name="connsiteX97" fmla="*/ 66675 w 783431"/>
              <a:gd name="connsiteY97" fmla="*/ 381000 h 1276349"/>
              <a:gd name="connsiteX98" fmla="*/ 19050 w 783431"/>
              <a:gd name="connsiteY98" fmla="*/ 423863 h 1276349"/>
              <a:gd name="connsiteX99" fmla="*/ 26194 w 783431"/>
              <a:gd name="connsiteY99" fmla="*/ 490538 h 1276349"/>
              <a:gd name="connsiteX100" fmla="*/ 33337 w 783431"/>
              <a:gd name="connsiteY100" fmla="*/ 554832 h 1276349"/>
              <a:gd name="connsiteX101" fmla="*/ 0 w 783431"/>
              <a:gd name="connsiteY101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38150 w 783431"/>
              <a:gd name="connsiteY15" fmla="*/ 1228724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23863 w 783431"/>
              <a:gd name="connsiteY15" fmla="*/ 1221580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16720 w 783431"/>
              <a:gd name="connsiteY15" fmla="*/ 1212055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783431" h="1276349">
                <a:moveTo>
                  <a:pt x="0" y="614363"/>
                </a:moveTo>
                <a:lnTo>
                  <a:pt x="21431" y="661988"/>
                </a:lnTo>
                <a:lnTo>
                  <a:pt x="28575" y="742950"/>
                </a:lnTo>
                <a:lnTo>
                  <a:pt x="76200" y="814388"/>
                </a:lnTo>
                <a:lnTo>
                  <a:pt x="102394" y="919163"/>
                </a:lnTo>
                <a:lnTo>
                  <a:pt x="116681" y="947738"/>
                </a:lnTo>
                <a:lnTo>
                  <a:pt x="130969" y="995363"/>
                </a:lnTo>
                <a:lnTo>
                  <a:pt x="150019" y="1023938"/>
                </a:lnTo>
                <a:lnTo>
                  <a:pt x="159544" y="1042988"/>
                </a:lnTo>
                <a:lnTo>
                  <a:pt x="197644" y="1069182"/>
                </a:lnTo>
                <a:lnTo>
                  <a:pt x="245269" y="1090613"/>
                </a:lnTo>
                <a:lnTo>
                  <a:pt x="264318" y="1131094"/>
                </a:lnTo>
                <a:lnTo>
                  <a:pt x="295275" y="1164431"/>
                </a:lnTo>
                <a:lnTo>
                  <a:pt x="385762" y="1200149"/>
                </a:lnTo>
                <a:lnTo>
                  <a:pt x="404812" y="1276349"/>
                </a:lnTo>
                <a:lnTo>
                  <a:pt x="416720" y="1212055"/>
                </a:lnTo>
                <a:lnTo>
                  <a:pt x="469106" y="1181100"/>
                </a:lnTo>
                <a:lnTo>
                  <a:pt x="554831" y="1202531"/>
                </a:lnTo>
                <a:lnTo>
                  <a:pt x="592931" y="1126331"/>
                </a:lnTo>
                <a:lnTo>
                  <a:pt x="604837" y="1085850"/>
                </a:lnTo>
                <a:lnTo>
                  <a:pt x="585787" y="1035844"/>
                </a:lnTo>
                <a:lnTo>
                  <a:pt x="607219" y="1021557"/>
                </a:lnTo>
                <a:lnTo>
                  <a:pt x="645319" y="1016794"/>
                </a:lnTo>
                <a:lnTo>
                  <a:pt x="685800" y="997744"/>
                </a:lnTo>
                <a:lnTo>
                  <a:pt x="716756" y="1002507"/>
                </a:lnTo>
                <a:lnTo>
                  <a:pt x="738187" y="969169"/>
                </a:lnTo>
                <a:lnTo>
                  <a:pt x="783431" y="933450"/>
                </a:lnTo>
                <a:lnTo>
                  <a:pt x="776287" y="907257"/>
                </a:lnTo>
                <a:lnTo>
                  <a:pt x="752475" y="888207"/>
                </a:lnTo>
                <a:lnTo>
                  <a:pt x="752475" y="864394"/>
                </a:lnTo>
                <a:lnTo>
                  <a:pt x="728662" y="852488"/>
                </a:lnTo>
                <a:lnTo>
                  <a:pt x="711994" y="802482"/>
                </a:lnTo>
                <a:lnTo>
                  <a:pt x="688181" y="814388"/>
                </a:lnTo>
                <a:lnTo>
                  <a:pt x="659606" y="814388"/>
                </a:lnTo>
                <a:lnTo>
                  <a:pt x="647700" y="847725"/>
                </a:lnTo>
                <a:lnTo>
                  <a:pt x="623887" y="847725"/>
                </a:lnTo>
                <a:lnTo>
                  <a:pt x="576262" y="828675"/>
                </a:lnTo>
                <a:lnTo>
                  <a:pt x="554831" y="816769"/>
                </a:lnTo>
                <a:lnTo>
                  <a:pt x="547687" y="783432"/>
                </a:lnTo>
                <a:lnTo>
                  <a:pt x="561975" y="754857"/>
                </a:lnTo>
                <a:lnTo>
                  <a:pt x="533400" y="733425"/>
                </a:lnTo>
                <a:lnTo>
                  <a:pt x="509587" y="711994"/>
                </a:lnTo>
                <a:lnTo>
                  <a:pt x="473869" y="711994"/>
                </a:lnTo>
                <a:lnTo>
                  <a:pt x="435769" y="711994"/>
                </a:lnTo>
                <a:lnTo>
                  <a:pt x="438150" y="669132"/>
                </a:lnTo>
                <a:lnTo>
                  <a:pt x="428625" y="642938"/>
                </a:lnTo>
                <a:lnTo>
                  <a:pt x="423862" y="607219"/>
                </a:lnTo>
                <a:lnTo>
                  <a:pt x="426244" y="578644"/>
                </a:lnTo>
                <a:lnTo>
                  <a:pt x="440531" y="566738"/>
                </a:lnTo>
                <a:lnTo>
                  <a:pt x="450056" y="535782"/>
                </a:lnTo>
                <a:lnTo>
                  <a:pt x="457200" y="519113"/>
                </a:lnTo>
                <a:lnTo>
                  <a:pt x="481012" y="526257"/>
                </a:lnTo>
                <a:lnTo>
                  <a:pt x="495300" y="576263"/>
                </a:lnTo>
                <a:lnTo>
                  <a:pt x="507206" y="581025"/>
                </a:lnTo>
                <a:lnTo>
                  <a:pt x="526256" y="583407"/>
                </a:lnTo>
                <a:lnTo>
                  <a:pt x="554831" y="583407"/>
                </a:lnTo>
                <a:lnTo>
                  <a:pt x="557212" y="547688"/>
                </a:lnTo>
                <a:lnTo>
                  <a:pt x="545306" y="502444"/>
                </a:lnTo>
                <a:lnTo>
                  <a:pt x="545306" y="476250"/>
                </a:lnTo>
                <a:lnTo>
                  <a:pt x="581025" y="454819"/>
                </a:lnTo>
                <a:lnTo>
                  <a:pt x="604837" y="435769"/>
                </a:lnTo>
                <a:lnTo>
                  <a:pt x="640556" y="414338"/>
                </a:lnTo>
                <a:lnTo>
                  <a:pt x="645319" y="395288"/>
                </a:lnTo>
                <a:lnTo>
                  <a:pt x="633412" y="371475"/>
                </a:lnTo>
                <a:lnTo>
                  <a:pt x="614362" y="369094"/>
                </a:lnTo>
                <a:lnTo>
                  <a:pt x="609600" y="366713"/>
                </a:lnTo>
                <a:lnTo>
                  <a:pt x="597694" y="357188"/>
                </a:lnTo>
                <a:lnTo>
                  <a:pt x="611981" y="345282"/>
                </a:lnTo>
                <a:lnTo>
                  <a:pt x="652462" y="316707"/>
                </a:lnTo>
                <a:lnTo>
                  <a:pt x="678656" y="264319"/>
                </a:lnTo>
                <a:lnTo>
                  <a:pt x="666750" y="242888"/>
                </a:lnTo>
                <a:lnTo>
                  <a:pt x="638175" y="219075"/>
                </a:lnTo>
                <a:lnTo>
                  <a:pt x="642937" y="180975"/>
                </a:lnTo>
                <a:lnTo>
                  <a:pt x="673894" y="171450"/>
                </a:lnTo>
                <a:lnTo>
                  <a:pt x="700087" y="142875"/>
                </a:lnTo>
                <a:lnTo>
                  <a:pt x="700087" y="111919"/>
                </a:lnTo>
                <a:lnTo>
                  <a:pt x="666750" y="107157"/>
                </a:lnTo>
                <a:lnTo>
                  <a:pt x="645319" y="102394"/>
                </a:lnTo>
                <a:lnTo>
                  <a:pt x="645319" y="102394"/>
                </a:lnTo>
                <a:lnTo>
                  <a:pt x="678656" y="69057"/>
                </a:lnTo>
                <a:lnTo>
                  <a:pt x="685800" y="40482"/>
                </a:lnTo>
                <a:lnTo>
                  <a:pt x="678656" y="21432"/>
                </a:lnTo>
                <a:lnTo>
                  <a:pt x="695325" y="2382"/>
                </a:lnTo>
                <a:lnTo>
                  <a:pt x="628650" y="0"/>
                </a:lnTo>
                <a:lnTo>
                  <a:pt x="552450" y="52388"/>
                </a:lnTo>
                <a:lnTo>
                  <a:pt x="538162" y="90488"/>
                </a:lnTo>
                <a:lnTo>
                  <a:pt x="445294" y="126207"/>
                </a:lnTo>
                <a:lnTo>
                  <a:pt x="397669" y="159544"/>
                </a:lnTo>
                <a:lnTo>
                  <a:pt x="376237" y="190500"/>
                </a:lnTo>
                <a:lnTo>
                  <a:pt x="350044" y="140494"/>
                </a:lnTo>
                <a:lnTo>
                  <a:pt x="316706" y="140494"/>
                </a:lnTo>
                <a:lnTo>
                  <a:pt x="304800" y="166688"/>
                </a:lnTo>
                <a:lnTo>
                  <a:pt x="280987" y="230982"/>
                </a:lnTo>
                <a:lnTo>
                  <a:pt x="154781" y="223838"/>
                </a:lnTo>
                <a:lnTo>
                  <a:pt x="140494" y="245269"/>
                </a:lnTo>
                <a:lnTo>
                  <a:pt x="138112" y="280988"/>
                </a:lnTo>
                <a:lnTo>
                  <a:pt x="66675" y="309563"/>
                </a:lnTo>
                <a:lnTo>
                  <a:pt x="54769" y="323850"/>
                </a:lnTo>
                <a:lnTo>
                  <a:pt x="66675" y="381000"/>
                </a:lnTo>
                <a:lnTo>
                  <a:pt x="19050" y="423863"/>
                </a:lnTo>
                <a:lnTo>
                  <a:pt x="26194" y="490538"/>
                </a:lnTo>
                <a:lnTo>
                  <a:pt x="33337" y="554832"/>
                </a:lnTo>
                <a:lnTo>
                  <a:pt x="0" y="614363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8029558" y="5630624"/>
            <a:ext cx="395288" cy="900113"/>
          </a:xfrm>
          <a:custGeom>
            <a:avLst/>
            <a:gdLst>
              <a:gd name="connsiteX0" fmla="*/ 0 w 395287"/>
              <a:gd name="connsiteY0" fmla="*/ 0 h 900113"/>
              <a:gd name="connsiteX1" fmla="*/ 0 w 395287"/>
              <a:gd name="connsiteY1" fmla="*/ 107157 h 900113"/>
              <a:gd name="connsiteX2" fmla="*/ 9525 w 395287"/>
              <a:gd name="connsiteY2" fmla="*/ 135732 h 900113"/>
              <a:gd name="connsiteX3" fmla="*/ 9525 w 395287"/>
              <a:gd name="connsiteY3" fmla="*/ 171450 h 900113"/>
              <a:gd name="connsiteX4" fmla="*/ 54768 w 395287"/>
              <a:gd name="connsiteY4" fmla="*/ 226219 h 900113"/>
              <a:gd name="connsiteX5" fmla="*/ 73818 w 395287"/>
              <a:gd name="connsiteY5" fmla="*/ 247650 h 900113"/>
              <a:gd name="connsiteX6" fmla="*/ 100012 w 395287"/>
              <a:gd name="connsiteY6" fmla="*/ 302419 h 900113"/>
              <a:gd name="connsiteX7" fmla="*/ 97631 w 395287"/>
              <a:gd name="connsiteY7" fmla="*/ 357188 h 900113"/>
              <a:gd name="connsiteX8" fmla="*/ 152400 w 395287"/>
              <a:gd name="connsiteY8" fmla="*/ 423863 h 900113"/>
              <a:gd name="connsiteX9" fmla="*/ 176212 w 395287"/>
              <a:gd name="connsiteY9" fmla="*/ 600075 h 900113"/>
              <a:gd name="connsiteX10" fmla="*/ 185737 w 395287"/>
              <a:gd name="connsiteY10" fmla="*/ 633413 h 900113"/>
              <a:gd name="connsiteX11" fmla="*/ 200025 w 395287"/>
              <a:gd name="connsiteY11" fmla="*/ 726282 h 900113"/>
              <a:gd name="connsiteX12" fmla="*/ 350043 w 395287"/>
              <a:gd name="connsiteY12" fmla="*/ 895350 h 900113"/>
              <a:gd name="connsiteX13" fmla="*/ 361950 w 395287"/>
              <a:gd name="connsiteY13" fmla="*/ 900113 h 900113"/>
              <a:gd name="connsiteX14" fmla="*/ 381000 w 395287"/>
              <a:gd name="connsiteY14" fmla="*/ 838200 h 900113"/>
              <a:gd name="connsiteX15" fmla="*/ 373856 w 395287"/>
              <a:gd name="connsiteY15" fmla="*/ 823913 h 900113"/>
              <a:gd name="connsiteX16" fmla="*/ 369093 w 395287"/>
              <a:gd name="connsiteY16" fmla="*/ 754857 h 900113"/>
              <a:gd name="connsiteX17" fmla="*/ 390525 w 395287"/>
              <a:gd name="connsiteY17" fmla="*/ 731044 h 900113"/>
              <a:gd name="connsiteX18" fmla="*/ 395287 w 395287"/>
              <a:gd name="connsiteY18" fmla="*/ 688182 h 900113"/>
              <a:gd name="connsiteX19" fmla="*/ 366712 w 395287"/>
              <a:gd name="connsiteY19" fmla="*/ 647700 h 900113"/>
              <a:gd name="connsiteX20" fmla="*/ 364331 w 395287"/>
              <a:gd name="connsiteY20" fmla="*/ 604838 h 900113"/>
              <a:gd name="connsiteX21" fmla="*/ 395287 w 395287"/>
              <a:gd name="connsiteY21" fmla="*/ 550069 h 900113"/>
              <a:gd name="connsiteX22" fmla="*/ 395287 w 395287"/>
              <a:gd name="connsiteY22" fmla="*/ 511969 h 900113"/>
              <a:gd name="connsiteX23" fmla="*/ 381000 w 395287"/>
              <a:gd name="connsiteY23" fmla="*/ 476250 h 900113"/>
              <a:gd name="connsiteX24" fmla="*/ 319087 w 395287"/>
              <a:gd name="connsiteY24" fmla="*/ 464344 h 900113"/>
              <a:gd name="connsiteX25" fmla="*/ 292893 w 395287"/>
              <a:gd name="connsiteY25" fmla="*/ 440532 h 900113"/>
              <a:gd name="connsiteX26" fmla="*/ 285750 w 395287"/>
              <a:gd name="connsiteY26" fmla="*/ 414338 h 900113"/>
              <a:gd name="connsiteX27" fmla="*/ 300037 w 395287"/>
              <a:gd name="connsiteY27" fmla="*/ 376238 h 900113"/>
              <a:gd name="connsiteX28" fmla="*/ 295275 w 395287"/>
              <a:gd name="connsiteY28" fmla="*/ 321469 h 900113"/>
              <a:gd name="connsiteX29" fmla="*/ 288131 w 395287"/>
              <a:gd name="connsiteY29" fmla="*/ 288132 h 900113"/>
              <a:gd name="connsiteX30" fmla="*/ 257175 w 395287"/>
              <a:gd name="connsiteY30" fmla="*/ 211932 h 900113"/>
              <a:gd name="connsiteX31" fmla="*/ 180975 w 395287"/>
              <a:gd name="connsiteY31" fmla="*/ 183357 h 900113"/>
              <a:gd name="connsiteX32" fmla="*/ 147637 w 395287"/>
              <a:gd name="connsiteY32" fmla="*/ 142875 h 900113"/>
              <a:gd name="connsiteX33" fmla="*/ 121443 w 395287"/>
              <a:gd name="connsiteY33" fmla="*/ 104775 h 900113"/>
              <a:gd name="connsiteX34" fmla="*/ 45243 w 395287"/>
              <a:gd name="connsiteY34" fmla="*/ 66675 h 900113"/>
              <a:gd name="connsiteX35" fmla="*/ 0 w 395287"/>
              <a:gd name="connsiteY35" fmla="*/ 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5287" h="900113">
                <a:moveTo>
                  <a:pt x="0" y="0"/>
                </a:moveTo>
                <a:lnTo>
                  <a:pt x="0" y="107157"/>
                </a:lnTo>
                <a:lnTo>
                  <a:pt x="9525" y="135732"/>
                </a:lnTo>
                <a:lnTo>
                  <a:pt x="9525" y="171450"/>
                </a:lnTo>
                <a:lnTo>
                  <a:pt x="54768" y="226219"/>
                </a:lnTo>
                <a:lnTo>
                  <a:pt x="73818" y="247650"/>
                </a:lnTo>
                <a:lnTo>
                  <a:pt x="100012" y="302419"/>
                </a:lnTo>
                <a:cubicBezTo>
                  <a:pt x="99218" y="320675"/>
                  <a:pt x="98425" y="338932"/>
                  <a:pt x="97631" y="357188"/>
                </a:cubicBezTo>
                <a:lnTo>
                  <a:pt x="152400" y="423863"/>
                </a:lnTo>
                <a:lnTo>
                  <a:pt x="176212" y="600075"/>
                </a:lnTo>
                <a:lnTo>
                  <a:pt x="185737" y="633413"/>
                </a:lnTo>
                <a:lnTo>
                  <a:pt x="200025" y="726282"/>
                </a:lnTo>
                <a:lnTo>
                  <a:pt x="350043" y="895350"/>
                </a:lnTo>
                <a:lnTo>
                  <a:pt x="361950" y="900113"/>
                </a:lnTo>
                <a:lnTo>
                  <a:pt x="381000" y="838200"/>
                </a:lnTo>
                <a:lnTo>
                  <a:pt x="373856" y="823913"/>
                </a:lnTo>
                <a:lnTo>
                  <a:pt x="369093" y="754857"/>
                </a:lnTo>
                <a:lnTo>
                  <a:pt x="390525" y="731044"/>
                </a:lnTo>
                <a:lnTo>
                  <a:pt x="395287" y="688182"/>
                </a:lnTo>
                <a:lnTo>
                  <a:pt x="366712" y="647700"/>
                </a:lnTo>
                <a:lnTo>
                  <a:pt x="364331" y="604838"/>
                </a:lnTo>
                <a:lnTo>
                  <a:pt x="395287" y="550069"/>
                </a:lnTo>
                <a:lnTo>
                  <a:pt x="395287" y="511969"/>
                </a:lnTo>
                <a:lnTo>
                  <a:pt x="381000" y="476250"/>
                </a:lnTo>
                <a:lnTo>
                  <a:pt x="319087" y="464344"/>
                </a:lnTo>
                <a:lnTo>
                  <a:pt x="292893" y="440532"/>
                </a:lnTo>
                <a:lnTo>
                  <a:pt x="285750" y="414338"/>
                </a:lnTo>
                <a:lnTo>
                  <a:pt x="300037" y="376238"/>
                </a:lnTo>
                <a:lnTo>
                  <a:pt x="295275" y="321469"/>
                </a:lnTo>
                <a:lnTo>
                  <a:pt x="288131" y="288132"/>
                </a:lnTo>
                <a:lnTo>
                  <a:pt x="257175" y="211932"/>
                </a:lnTo>
                <a:lnTo>
                  <a:pt x="180975" y="183357"/>
                </a:lnTo>
                <a:lnTo>
                  <a:pt x="147637" y="142875"/>
                </a:lnTo>
                <a:lnTo>
                  <a:pt x="121443" y="104775"/>
                </a:lnTo>
                <a:lnTo>
                  <a:pt x="45243" y="6667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8315308" y="5502037"/>
            <a:ext cx="708025" cy="1054100"/>
          </a:xfrm>
          <a:custGeom>
            <a:avLst/>
            <a:gdLst>
              <a:gd name="connsiteX0" fmla="*/ 85725 w 707231"/>
              <a:gd name="connsiteY0" fmla="*/ 1033462 h 1033462"/>
              <a:gd name="connsiteX1" fmla="*/ 154781 w 707231"/>
              <a:gd name="connsiteY1" fmla="*/ 1026319 h 1033462"/>
              <a:gd name="connsiteX2" fmla="*/ 200025 w 707231"/>
              <a:gd name="connsiteY2" fmla="*/ 1012031 h 1033462"/>
              <a:gd name="connsiteX3" fmla="*/ 247650 w 707231"/>
              <a:gd name="connsiteY3" fmla="*/ 969169 h 1033462"/>
              <a:gd name="connsiteX4" fmla="*/ 276225 w 707231"/>
              <a:gd name="connsiteY4" fmla="*/ 912019 h 1033462"/>
              <a:gd name="connsiteX5" fmla="*/ 350043 w 707231"/>
              <a:gd name="connsiteY5" fmla="*/ 871537 h 1033462"/>
              <a:gd name="connsiteX6" fmla="*/ 411956 w 707231"/>
              <a:gd name="connsiteY6" fmla="*/ 823912 h 1033462"/>
              <a:gd name="connsiteX7" fmla="*/ 411956 w 707231"/>
              <a:gd name="connsiteY7" fmla="*/ 781050 h 1033462"/>
              <a:gd name="connsiteX8" fmla="*/ 471487 w 707231"/>
              <a:gd name="connsiteY8" fmla="*/ 671512 h 1033462"/>
              <a:gd name="connsiteX9" fmla="*/ 547687 w 707231"/>
              <a:gd name="connsiteY9" fmla="*/ 642937 h 1033462"/>
              <a:gd name="connsiteX10" fmla="*/ 595312 w 707231"/>
              <a:gd name="connsiteY10" fmla="*/ 592931 h 1033462"/>
              <a:gd name="connsiteX11" fmla="*/ 597693 w 707231"/>
              <a:gd name="connsiteY11" fmla="*/ 438150 h 1033462"/>
              <a:gd name="connsiteX12" fmla="*/ 604837 w 707231"/>
              <a:gd name="connsiteY12" fmla="*/ 350044 h 1033462"/>
              <a:gd name="connsiteX13" fmla="*/ 614362 w 707231"/>
              <a:gd name="connsiteY13" fmla="*/ 295275 h 1033462"/>
              <a:gd name="connsiteX14" fmla="*/ 671512 w 707231"/>
              <a:gd name="connsiteY14" fmla="*/ 219075 h 1033462"/>
              <a:gd name="connsiteX15" fmla="*/ 707231 w 707231"/>
              <a:gd name="connsiteY15" fmla="*/ 147637 h 1033462"/>
              <a:gd name="connsiteX16" fmla="*/ 697706 w 707231"/>
              <a:gd name="connsiteY16" fmla="*/ 97631 h 1033462"/>
              <a:gd name="connsiteX17" fmla="*/ 702468 w 707231"/>
              <a:gd name="connsiteY17" fmla="*/ 35719 h 1033462"/>
              <a:gd name="connsiteX18" fmla="*/ 628650 w 707231"/>
              <a:gd name="connsiteY18" fmla="*/ 0 h 1033462"/>
              <a:gd name="connsiteX19" fmla="*/ 600075 w 707231"/>
              <a:gd name="connsiteY19" fmla="*/ 28575 h 1033462"/>
              <a:gd name="connsiteX20" fmla="*/ 597693 w 707231"/>
              <a:gd name="connsiteY20" fmla="*/ 69056 h 1033462"/>
              <a:gd name="connsiteX21" fmla="*/ 583406 w 707231"/>
              <a:gd name="connsiteY21" fmla="*/ 88106 h 1033462"/>
              <a:gd name="connsiteX22" fmla="*/ 523875 w 707231"/>
              <a:gd name="connsiteY22" fmla="*/ 95250 h 1033462"/>
              <a:gd name="connsiteX23" fmla="*/ 509587 w 707231"/>
              <a:gd name="connsiteY23" fmla="*/ 135731 h 1033462"/>
              <a:gd name="connsiteX24" fmla="*/ 478631 w 707231"/>
              <a:gd name="connsiteY24" fmla="*/ 128587 h 1033462"/>
              <a:gd name="connsiteX25" fmla="*/ 466725 w 707231"/>
              <a:gd name="connsiteY25" fmla="*/ 154781 h 1033462"/>
              <a:gd name="connsiteX26" fmla="*/ 431006 w 707231"/>
              <a:gd name="connsiteY26" fmla="*/ 147637 h 1033462"/>
              <a:gd name="connsiteX27" fmla="*/ 376237 w 707231"/>
              <a:gd name="connsiteY27" fmla="*/ 169069 h 1033462"/>
              <a:gd name="connsiteX28" fmla="*/ 319087 w 707231"/>
              <a:gd name="connsiteY28" fmla="*/ 166687 h 1033462"/>
              <a:gd name="connsiteX29" fmla="*/ 307181 w 707231"/>
              <a:gd name="connsiteY29" fmla="*/ 135731 h 1033462"/>
              <a:gd name="connsiteX30" fmla="*/ 273843 w 707231"/>
              <a:gd name="connsiteY30" fmla="*/ 147637 h 1033462"/>
              <a:gd name="connsiteX31" fmla="*/ 178593 w 707231"/>
              <a:gd name="connsiteY31" fmla="*/ 173831 h 1033462"/>
              <a:gd name="connsiteX32" fmla="*/ 188118 w 707231"/>
              <a:gd name="connsiteY32" fmla="*/ 202406 h 1033462"/>
              <a:gd name="connsiteX33" fmla="*/ 195262 w 707231"/>
              <a:gd name="connsiteY33" fmla="*/ 233362 h 1033462"/>
              <a:gd name="connsiteX34" fmla="*/ 142875 w 707231"/>
              <a:gd name="connsiteY34" fmla="*/ 338137 h 1033462"/>
              <a:gd name="connsiteX35" fmla="*/ 57150 w 707231"/>
              <a:gd name="connsiteY35" fmla="*/ 323850 h 1033462"/>
              <a:gd name="connsiteX36" fmla="*/ 11906 w 707231"/>
              <a:gd name="connsiteY36" fmla="*/ 347662 h 1033462"/>
              <a:gd name="connsiteX37" fmla="*/ 0 w 707231"/>
              <a:gd name="connsiteY37" fmla="*/ 400050 h 1033462"/>
              <a:gd name="connsiteX38" fmla="*/ 14287 w 707231"/>
              <a:gd name="connsiteY38" fmla="*/ 476250 h 1033462"/>
              <a:gd name="connsiteX39" fmla="*/ 11906 w 707231"/>
              <a:gd name="connsiteY39" fmla="*/ 519112 h 1033462"/>
              <a:gd name="connsiteX40" fmla="*/ 0 w 707231"/>
              <a:gd name="connsiteY40" fmla="*/ 550069 h 1033462"/>
              <a:gd name="connsiteX41" fmla="*/ 11906 w 707231"/>
              <a:gd name="connsiteY41" fmla="*/ 561975 h 1033462"/>
              <a:gd name="connsiteX42" fmla="*/ 30956 w 707231"/>
              <a:gd name="connsiteY42" fmla="*/ 592931 h 1033462"/>
              <a:gd name="connsiteX43" fmla="*/ 97631 w 707231"/>
              <a:gd name="connsiteY43" fmla="*/ 609600 h 1033462"/>
              <a:gd name="connsiteX44" fmla="*/ 104775 w 707231"/>
              <a:gd name="connsiteY44" fmla="*/ 676275 h 1033462"/>
              <a:gd name="connsiteX45" fmla="*/ 90487 w 707231"/>
              <a:gd name="connsiteY45" fmla="*/ 728662 h 1033462"/>
              <a:gd name="connsiteX46" fmla="*/ 80962 w 707231"/>
              <a:gd name="connsiteY46" fmla="*/ 747712 h 1033462"/>
              <a:gd name="connsiteX47" fmla="*/ 80962 w 707231"/>
              <a:gd name="connsiteY47" fmla="*/ 781050 h 1033462"/>
              <a:gd name="connsiteX48" fmla="*/ 109537 w 707231"/>
              <a:gd name="connsiteY48" fmla="*/ 819150 h 1033462"/>
              <a:gd name="connsiteX49" fmla="*/ 102393 w 707231"/>
              <a:gd name="connsiteY49" fmla="*/ 869156 h 1033462"/>
              <a:gd name="connsiteX50" fmla="*/ 83343 w 707231"/>
              <a:gd name="connsiteY50" fmla="*/ 890587 h 1033462"/>
              <a:gd name="connsiteX51" fmla="*/ 85725 w 707231"/>
              <a:gd name="connsiteY51" fmla="*/ 954881 h 1033462"/>
              <a:gd name="connsiteX52" fmla="*/ 92868 w 707231"/>
              <a:gd name="connsiteY52" fmla="*/ 966787 h 1033462"/>
              <a:gd name="connsiteX53" fmla="*/ 85725 w 707231"/>
              <a:gd name="connsiteY53" fmla="*/ 1033462 h 1033462"/>
              <a:gd name="connsiteX0" fmla="*/ 71437 w 707231"/>
              <a:gd name="connsiteY0" fmla="*/ 1031081 h 1031081"/>
              <a:gd name="connsiteX1" fmla="*/ 154781 w 707231"/>
              <a:gd name="connsiteY1" fmla="*/ 1026319 h 1031081"/>
              <a:gd name="connsiteX2" fmla="*/ 200025 w 707231"/>
              <a:gd name="connsiteY2" fmla="*/ 1012031 h 1031081"/>
              <a:gd name="connsiteX3" fmla="*/ 247650 w 707231"/>
              <a:gd name="connsiteY3" fmla="*/ 969169 h 1031081"/>
              <a:gd name="connsiteX4" fmla="*/ 276225 w 707231"/>
              <a:gd name="connsiteY4" fmla="*/ 912019 h 1031081"/>
              <a:gd name="connsiteX5" fmla="*/ 350043 w 707231"/>
              <a:gd name="connsiteY5" fmla="*/ 871537 h 1031081"/>
              <a:gd name="connsiteX6" fmla="*/ 411956 w 707231"/>
              <a:gd name="connsiteY6" fmla="*/ 823912 h 1031081"/>
              <a:gd name="connsiteX7" fmla="*/ 411956 w 707231"/>
              <a:gd name="connsiteY7" fmla="*/ 781050 h 1031081"/>
              <a:gd name="connsiteX8" fmla="*/ 471487 w 707231"/>
              <a:gd name="connsiteY8" fmla="*/ 671512 h 1031081"/>
              <a:gd name="connsiteX9" fmla="*/ 547687 w 707231"/>
              <a:gd name="connsiteY9" fmla="*/ 642937 h 1031081"/>
              <a:gd name="connsiteX10" fmla="*/ 595312 w 707231"/>
              <a:gd name="connsiteY10" fmla="*/ 592931 h 1031081"/>
              <a:gd name="connsiteX11" fmla="*/ 597693 w 707231"/>
              <a:gd name="connsiteY11" fmla="*/ 438150 h 1031081"/>
              <a:gd name="connsiteX12" fmla="*/ 604837 w 707231"/>
              <a:gd name="connsiteY12" fmla="*/ 350044 h 1031081"/>
              <a:gd name="connsiteX13" fmla="*/ 614362 w 707231"/>
              <a:gd name="connsiteY13" fmla="*/ 295275 h 1031081"/>
              <a:gd name="connsiteX14" fmla="*/ 671512 w 707231"/>
              <a:gd name="connsiteY14" fmla="*/ 219075 h 1031081"/>
              <a:gd name="connsiteX15" fmla="*/ 707231 w 707231"/>
              <a:gd name="connsiteY15" fmla="*/ 147637 h 1031081"/>
              <a:gd name="connsiteX16" fmla="*/ 697706 w 707231"/>
              <a:gd name="connsiteY16" fmla="*/ 97631 h 1031081"/>
              <a:gd name="connsiteX17" fmla="*/ 702468 w 707231"/>
              <a:gd name="connsiteY17" fmla="*/ 35719 h 1031081"/>
              <a:gd name="connsiteX18" fmla="*/ 628650 w 707231"/>
              <a:gd name="connsiteY18" fmla="*/ 0 h 1031081"/>
              <a:gd name="connsiteX19" fmla="*/ 600075 w 707231"/>
              <a:gd name="connsiteY19" fmla="*/ 28575 h 1031081"/>
              <a:gd name="connsiteX20" fmla="*/ 597693 w 707231"/>
              <a:gd name="connsiteY20" fmla="*/ 69056 h 1031081"/>
              <a:gd name="connsiteX21" fmla="*/ 583406 w 707231"/>
              <a:gd name="connsiteY21" fmla="*/ 88106 h 1031081"/>
              <a:gd name="connsiteX22" fmla="*/ 523875 w 707231"/>
              <a:gd name="connsiteY22" fmla="*/ 95250 h 1031081"/>
              <a:gd name="connsiteX23" fmla="*/ 509587 w 707231"/>
              <a:gd name="connsiteY23" fmla="*/ 135731 h 1031081"/>
              <a:gd name="connsiteX24" fmla="*/ 478631 w 707231"/>
              <a:gd name="connsiteY24" fmla="*/ 128587 h 1031081"/>
              <a:gd name="connsiteX25" fmla="*/ 466725 w 707231"/>
              <a:gd name="connsiteY25" fmla="*/ 154781 h 1031081"/>
              <a:gd name="connsiteX26" fmla="*/ 431006 w 707231"/>
              <a:gd name="connsiteY26" fmla="*/ 147637 h 1031081"/>
              <a:gd name="connsiteX27" fmla="*/ 376237 w 707231"/>
              <a:gd name="connsiteY27" fmla="*/ 169069 h 1031081"/>
              <a:gd name="connsiteX28" fmla="*/ 319087 w 707231"/>
              <a:gd name="connsiteY28" fmla="*/ 166687 h 1031081"/>
              <a:gd name="connsiteX29" fmla="*/ 307181 w 707231"/>
              <a:gd name="connsiteY29" fmla="*/ 135731 h 1031081"/>
              <a:gd name="connsiteX30" fmla="*/ 273843 w 707231"/>
              <a:gd name="connsiteY30" fmla="*/ 147637 h 1031081"/>
              <a:gd name="connsiteX31" fmla="*/ 178593 w 707231"/>
              <a:gd name="connsiteY31" fmla="*/ 173831 h 1031081"/>
              <a:gd name="connsiteX32" fmla="*/ 188118 w 707231"/>
              <a:gd name="connsiteY32" fmla="*/ 202406 h 1031081"/>
              <a:gd name="connsiteX33" fmla="*/ 195262 w 707231"/>
              <a:gd name="connsiteY33" fmla="*/ 233362 h 1031081"/>
              <a:gd name="connsiteX34" fmla="*/ 142875 w 707231"/>
              <a:gd name="connsiteY34" fmla="*/ 338137 h 1031081"/>
              <a:gd name="connsiteX35" fmla="*/ 57150 w 707231"/>
              <a:gd name="connsiteY35" fmla="*/ 323850 h 1031081"/>
              <a:gd name="connsiteX36" fmla="*/ 11906 w 707231"/>
              <a:gd name="connsiteY36" fmla="*/ 347662 h 1031081"/>
              <a:gd name="connsiteX37" fmla="*/ 0 w 707231"/>
              <a:gd name="connsiteY37" fmla="*/ 400050 h 1031081"/>
              <a:gd name="connsiteX38" fmla="*/ 14287 w 707231"/>
              <a:gd name="connsiteY38" fmla="*/ 476250 h 1031081"/>
              <a:gd name="connsiteX39" fmla="*/ 11906 w 707231"/>
              <a:gd name="connsiteY39" fmla="*/ 519112 h 1031081"/>
              <a:gd name="connsiteX40" fmla="*/ 0 w 707231"/>
              <a:gd name="connsiteY40" fmla="*/ 550069 h 1031081"/>
              <a:gd name="connsiteX41" fmla="*/ 11906 w 707231"/>
              <a:gd name="connsiteY41" fmla="*/ 561975 h 1031081"/>
              <a:gd name="connsiteX42" fmla="*/ 30956 w 707231"/>
              <a:gd name="connsiteY42" fmla="*/ 592931 h 1031081"/>
              <a:gd name="connsiteX43" fmla="*/ 97631 w 707231"/>
              <a:gd name="connsiteY43" fmla="*/ 609600 h 1031081"/>
              <a:gd name="connsiteX44" fmla="*/ 104775 w 707231"/>
              <a:gd name="connsiteY44" fmla="*/ 676275 h 1031081"/>
              <a:gd name="connsiteX45" fmla="*/ 90487 w 707231"/>
              <a:gd name="connsiteY45" fmla="*/ 728662 h 1031081"/>
              <a:gd name="connsiteX46" fmla="*/ 80962 w 707231"/>
              <a:gd name="connsiteY46" fmla="*/ 747712 h 1031081"/>
              <a:gd name="connsiteX47" fmla="*/ 80962 w 707231"/>
              <a:gd name="connsiteY47" fmla="*/ 781050 h 1031081"/>
              <a:gd name="connsiteX48" fmla="*/ 109537 w 707231"/>
              <a:gd name="connsiteY48" fmla="*/ 819150 h 1031081"/>
              <a:gd name="connsiteX49" fmla="*/ 102393 w 707231"/>
              <a:gd name="connsiteY49" fmla="*/ 869156 h 1031081"/>
              <a:gd name="connsiteX50" fmla="*/ 83343 w 707231"/>
              <a:gd name="connsiteY50" fmla="*/ 890587 h 1031081"/>
              <a:gd name="connsiteX51" fmla="*/ 85725 w 707231"/>
              <a:gd name="connsiteY51" fmla="*/ 954881 h 1031081"/>
              <a:gd name="connsiteX52" fmla="*/ 92868 w 707231"/>
              <a:gd name="connsiteY52" fmla="*/ 966787 h 1031081"/>
              <a:gd name="connsiteX53" fmla="*/ 71437 w 707231"/>
              <a:gd name="connsiteY53" fmla="*/ 1031081 h 1031081"/>
              <a:gd name="connsiteX0" fmla="*/ 71437 w 707231"/>
              <a:gd name="connsiteY0" fmla="*/ 1031081 h 1031082"/>
              <a:gd name="connsiteX1" fmla="*/ 119062 w 707231"/>
              <a:gd name="connsiteY1" fmla="*/ 1031082 h 1031082"/>
              <a:gd name="connsiteX2" fmla="*/ 154781 w 707231"/>
              <a:gd name="connsiteY2" fmla="*/ 1026319 h 1031082"/>
              <a:gd name="connsiteX3" fmla="*/ 200025 w 707231"/>
              <a:gd name="connsiteY3" fmla="*/ 1012031 h 1031082"/>
              <a:gd name="connsiteX4" fmla="*/ 247650 w 707231"/>
              <a:gd name="connsiteY4" fmla="*/ 969169 h 1031082"/>
              <a:gd name="connsiteX5" fmla="*/ 276225 w 707231"/>
              <a:gd name="connsiteY5" fmla="*/ 912019 h 1031082"/>
              <a:gd name="connsiteX6" fmla="*/ 350043 w 707231"/>
              <a:gd name="connsiteY6" fmla="*/ 871537 h 1031082"/>
              <a:gd name="connsiteX7" fmla="*/ 411956 w 707231"/>
              <a:gd name="connsiteY7" fmla="*/ 823912 h 1031082"/>
              <a:gd name="connsiteX8" fmla="*/ 411956 w 707231"/>
              <a:gd name="connsiteY8" fmla="*/ 781050 h 1031082"/>
              <a:gd name="connsiteX9" fmla="*/ 471487 w 707231"/>
              <a:gd name="connsiteY9" fmla="*/ 671512 h 1031082"/>
              <a:gd name="connsiteX10" fmla="*/ 547687 w 707231"/>
              <a:gd name="connsiteY10" fmla="*/ 642937 h 1031082"/>
              <a:gd name="connsiteX11" fmla="*/ 595312 w 707231"/>
              <a:gd name="connsiteY11" fmla="*/ 592931 h 1031082"/>
              <a:gd name="connsiteX12" fmla="*/ 597693 w 707231"/>
              <a:gd name="connsiteY12" fmla="*/ 438150 h 1031082"/>
              <a:gd name="connsiteX13" fmla="*/ 604837 w 707231"/>
              <a:gd name="connsiteY13" fmla="*/ 350044 h 1031082"/>
              <a:gd name="connsiteX14" fmla="*/ 614362 w 707231"/>
              <a:gd name="connsiteY14" fmla="*/ 295275 h 1031082"/>
              <a:gd name="connsiteX15" fmla="*/ 671512 w 707231"/>
              <a:gd name="connsiteY15" fmla="*/ 219075 h 1031082"/>
              <a:gd name="connsiteX16" fmla="*/ 707231 w 707231"/>
              <a:gd name="connsiteY16" fmla="*/ 147637 h 1031082"/>
              <a:gd name="connsiteX17" fmla="*/ 697706 w 707231"/>
              <a:gd name="connsiteY17" fmla="*/ 97631 h 1031082"/>
              <a:gd name="connsiteX18" fmla="*/ 702468 w 707231"/>
              <a:gd name="connsiteY18" fmla="*/ 35719 h 1031082"/>
              <a:gd name="connsiteX19" fmla="*/ 628650 w 707231"/>
              <a:gd name="connsiteY19" fmla="*/ 0 h 1031082"/>
              <a:gd name="connsiteX20" fmla="*/ 600075 w 707231"/>
              <a:gd name="connsiteY20" fmla="*/ 28575 h 1031082"/>
              <a:gd name="connsiteX21" fmla="*/ 597693 w 707231"/>
              <a:gd name="connsiteY21" fmla="*/ 69056 h 1031082"/>
              <a:gd name="connsiteX22" fmla="*/ 583406 w 707231"/>
              <a:gd name="connsiteY22" fmla="*/ 88106 h 1031082"/>
              <a:gd name="connsiteX23" fmla="*/ 523875 w 707231"/>
              <a:gd name="connsiteY23" fmla="*/ 95250 h 1031082"/>
              <a:gd name="connsiteX24" fmla="*/ 509587 w 707231"/>
              <a:gd name="connsiteY24" fmla="*/ 135731 h 1031082"/>
              <a:gd name="connsiteX25" fmla="*/ 478631 w 707231"/>
              <a:gd name="connsiteY25" fmla="*/ 128587 h 1031082"/>
              <a:gd name="connsiteX26" fmla="*/ 466725 w 707231"/>
              <a:gd name="connsiteY26" fmla="*/ 154781 h 1031082"/>
              <a:gd name="connsiteX27" fmla="*/ 431006 w 707231"/>
              <a:gd name="connsiteY27" fmla="*/ 147637 h 1031082"/>
              <a:gd name="connsiteX28" fmla="*/ 376237 w 707231"/>
              <a:gd name="connsiteY28" fmla="*/ 169069 h 1031082"/>
              <a:gd name="connsiteX29" fmla="*/ 319087 w 707231"/>
              <a:gd name="connsiteY29" fmla="*/ 166687 h 1031082"/>
              <a:gd name="connsiteX30" fmla="*/ 307181 w 707231"/>
              <a:gd name="connsiteY30" fmla="*/ 135731 h 1031082"/>
              <a:gd name="connsiteX31" fmla="*/ 273843 w 707231"/>
              <a:gd name="connsiteY31" fmla="*/ 147637 h 1031082"/>
              <a:gd name="connsiteX32" fmla="*/ 178593 w 707231"/>
              <a:gd name="connsiteY32" fmla="*/ 173831 h 1031082"/>
              <a:gd name="connsiteX33" fmla="*/ 188118 w 707231"/>
              <a:gd name="connsiteY33" fmla="*/ 202406 h 1031082"/>
              <a:gd name="connsiteX34" fmla="*/ 195262 w 707231"/>
              <a:gd name="connsiteY34" fmla="*/ 233362 h 1031082"/>
              <a:gd name="connsiteX35" fmla="*/ 142875 w 707231"/>
              <a:gd name="connsiteY35" fmla="*/ 338137 h 1031082"/>
              <a:gd name="connsiteX36" fmla="*/ 57150 w 707231"/>
              <a:gd name="connsiteY36" fmla="*/ 323850 h 1031082"/>
              <a:gd name="connsiteX37" fmla="*/ 11906 w 707231"/>
              <a:gd name="connsiteY37" fmla="*/ 347662 h 1031082"/>
              <a:gd name="connsiteX38" fmla="*/ 0 w 707231"/>
              <a:gd name="connsiteY38" fmla="*/ 400050 h 1031082"/>
              <a:gd name="connsiteX39" fmla="*/ 14287 w 707231"/>
              <a:gd name="connsiteY39" fmla="*/ 476250 h 1031082"/>
              <a:gd name="connsiteX40" fmla="*/ 11906 w 707231"/>
              <a:gd name="connsiteY40" fmla="*/ 519112 h 1031082"/>
              <a:gd name="connsiteX41" fmla="*/ 0 w 707231"/>
              <a:gd name="connsiteY41" fmla="*/ 550069 h 1031082"/>
              <a:gd name="connsiteX42" fmla="*/ 11906 w 707231"/>
              <a:gd name="connsiteY42" fmla="*/ 561975 h 1031082"/>
              <a:gd name="connsiteX43" fmla="*/ 30956 w 707231"/>
              <a:gd name="connsiteY43" fmla="*/ 592931 h 1031082"/>
              <a:gd name="connsiteX44" fmla="*/ 97631 w 707231"/>
              <a:gd name="connsiteY44" fmla="*/ 609600 h 1031082"/>
              <a:gd name="connsiteX45" fmla="*/ 104775 w 707231"/>
              <a:gd name="connsiteY45" fmla="*/ 676275 h 1031082"/>
              <a:gd name="connsiteX46" fmla="*/ 90487 w 707231"/>
              <a:gd name="connsiteY46" fmla="*/ 728662 h 1031082"/>
              <a:gd name="connsiteX47" fmla="*/ 80962 w 707231"/>
              <a:gd name="connsiteY47" fmla="*/ 747712 h 1031082"/>
              <a:gd name="connsiteX48" fmla="*/ 80962 w 707231"/>
              <a:gd name="connsiteY48" fmla="*/ 781050 h 1031082"/>
              <a:gd name="connsiteX49" fmla="*/ 109537 w 707231"/>
              <a:gd name="connsiteY49" fmla="*/ 819150 h 1031082"/>
              <a:gd name="connsiteX50" fmla="*/ 102393 w 707231"/>
              <a:gd name="connsiteY50" fmla="*/ 869156 h 1031082"/>
              <a:gd name="connsiteX51" fmla="*/ 83343 w 707231"/>
              <a:gd name="connsiteY51" fmla="*/ 890587 h 1031082"/>
              <a:gd name="connsiteX52" fmla="*/ 85725 w 707231"/>
              <a:gd name="connsiteY52" fmla="*/ 954881 h 1031082"/>
              <a:gd name="connsiteX53" fmla="*/ 92868 w 707231"/>
              <a:gd name="connsiteY53" fmla="*/ 966787 h 1031082"/>
              <a:gd name="connsiteX54" fmla="*/ 71437 w 707231"/>
              <a:gd name="connsiteY54" fmla="*/ 1031081 h 1031082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54781 w 707231"/>
              <a:gd name="connsiteY2" fmla="*/ 1026319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64306 w 707231"/>
              <a:gd name="connsiteY2" fmla="*/ 1033462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4894"/>
              <a:gd name="connsiteX1" fmla="*/ 102393 w 707231"/>
              <a:gd name="connsiteY1" fmla="*/ 1054894 h 1054894"/>
              <a:gd name="connsiteX2" fmla="*/ 164306 w 707231"/>
              <a:gd name="connsiteY2" fmla="*/ 1033462 h 1054894"/>
              <a:gd name="connsiteX3" fmla="*/ 200025 w 707231"/>
              <a:gd name="connsiteY3" fmla="*/ 1012031 h 1054894"/>
              <a:gd name="connsiteX4" fmla="*/ 247650 w 707231"/>
              <a:gd name="connsiteY4" fmla="*/ 969169 h 1054894"/>
              <a:gd name="connsiteX5" fmla="*/ 276225 w 707231"/>
              <a:gd name="connsiteY5" fmla="*/ 912019 h 1054894"/>
              <a:gd name="connsiteX6" fmla="*/ 350043 w 707231"/>
              <a:gd name="connsiteY6" fmla="*/ 871537 h 1054894"/>
              <a:gd name="connsiteX7" fmla="*/ 411956 w 707231"/>
              <a:gd name="connsiteY7" fmla="*/ 823912 h 1054894"/>
              <a:gd name="connsiteX8" fmla="*/ 411956 w 707231"/>
              <a:gd name="connsiteY8" fmla="*/ 781050 h 1054894"/>
              <a:gd name="connsiteX9" fmla="*/ 471487 w 707231"/>
              <a:gd name="connsiteY9" fmla="*/ 671512 h 1054894"/>
              <a:gd name="connsiteX10" fmla="*/ 547687 w 707231"/>
              <a:gd name="connsiteY10" fmla="*/ 642937 h 1054894"/>
              <a:gd name="connsiteX11" fmla="*/ 595312 w 707231"/>
              <a:gd name="connsiteY11" fmla="*/ 592931 h 1054894"/>
              <a:gd name="connsiteX12" fmla="*/ 597693 w 707231"/>
              <a:gd name="connsiteY12" fmla="*/ 438150 h 1054894"/>
              <a:gd name="connsiteX13" fmla="*/ 604837 w 707231"/>
              <a:gd name="connsiteY13" fmla="*/ 350044 h 1054894"/>
              <a:gd name="connsiteX14" fmla="*/ 614362 w 707231"/>
              <a:gd name="connsiteY14" fmla="*/ 295275 h 1054894"/>
              <a:gd name="connsiteX15" fmla="*/ 671512 w 707231"/>
              <a:gd name="connsiteY15" fmla="*/ 219075 h 1054894"/>
              <a:gd name="connsiteX16" fmla="*/ 707231 w 707231"/>
              <a:gd name="connsiteY16" fmla="*/ 147637 h 1054894"/>
              <a:gd name="connsiteX17" fmla="*/ 697706 w 707231"/>
              <a:gd name="connsiteY17" fmla="*/ 97631 h 1054894"/>
              <a:gd name="connsiteX18" fmla="*/ 702468 w 707231"/>
              <a:gd name="connsiteY18" fmla="*/ 35719 h 1054894"/>
              <a:gd name="connsiteX19" fmla="*/ 628650 w 707231"/>
              <a:gd name="connsiteY19" fmla="*/ 0 h 1054894"/>
              <a:gd name="connsiteX20" fmla="*/ 600075 w 707231"/>
              <a:gd name="connsiteY20" fmla="*/ 28575 h 1054894"/>
              <a:gd name="connsiteX21" fmla="*/ 597693 w 707231"/>
              <a:gd name="connsiteY21" fmla="*/ 69056 h 1054894"/>
              <a:gd name="connsiteX22" fmla="*/ 583406 w 707231"/>
              <a:gd name="connsiteY22" fmla="*/ 88106 h 1054894"/>
              <a:gd name="connsiteX23" fmla="*/ 523875 w 707231"/>
              <a:gd name="connsiteY23" fmla="*/ 95250 h 1054894"/>
              <a:gd name="connsiteX24" fmla="*/ 509587 w 707231"/>
              <a:gd name="connsiteY24" fmla="*/ 135731 h 1054894"/>
              <a:gd name="connsiteX25" fmla="*/ 478631 w 707231"/>
              <a:gd name="connsiteY25" fmla="*/ 128587 h 1054894"/>
              <a:gd name="connsiteX26" fmla="*/ 466725 w 707231"/>
              <a:gd name="connsiteY26" fmla="*/ 154781 h 1054894"/>
              <a:gd name="connsiteX27" fmla="*/ 431006 w 707231"/>
              <a:gd name="connsiteY27" fmla="*/ 147637 h 1054894"/>
              <a:gd name="connsiteX28" fmla="*/ 376237 w 707231"/>
              <a:gd name="connsiteY28" fmla="*/ 169069 h 1054894"/>
              <a:gd name="connsiteX29" fmla="*/ 319087 w 707231"/>
              <a:gd name="connsiteY29" fmla="*/ 166687 h 1054894"/>
              <a:gd name="connsiteX30" fmla="*/ 307181 w 707231"/>
              <a:gd name="connsiteY30" fmla="*/ 135731 h 1054894"/>
              <a:gd name="connsiteX31" fmla="*/ 273843 w 707231"/>
              <a:gd name="connsiteY31" fmla="*/ 147637 h 1054894"/>
              <a:gd name="connsiteX32" fmla="*/ 178593 w 707231"/>
              <a:gd name="connsiteY32" fmla="*/ 173831 h 1054894"/>
              <a:gd name="connsiteX33" fmla="*/ 188118 w 707231"/>
              <a:gd name="connsiteY33" fmla="*/ 202406 h 1054894"/>
              <a:gd name="connsiteX34" fmla="*/ 195262 w 707231"/>
              <a:gd name="connsiteY34" fmla="*/ 233362 h 1054894"/>
              <a:gd name="connsiteX35" fmla="*/ 142875 w 707231"/>
              <a:gd name="connsiteY35" fmla="*/ 338137 h 1054894"/>
              <a:gd name="connsiteX36" fmla="*/ 57150 w 707231"/>
              <a:gd name="connsiteY36" fmla="*/ 323850 h 1054894"/>
              <a:gd name="connsiteX37" fmla="*/ 11906 w 707231"/>
              <a:gd name="connsiteY37" fmla="*/ 347662 h 1054894"/>
              <a:gd name="connsiteX38" fmla="*/ 0 w 707231"/>
              <a:gd name="connsiteY38" fmla="*/ 400050 h 1054894"/>
              <a:gd name="connsiteX39" fmla="*/ 14287 w 707231"/>
              <a:gd name="connsiteY39" fmla="*/ 476250 h 1054894"/>
              <a:gd name="connsiteX40" fmla="*/ 11906 w 707231"/>
              <a:gd name="connsiteY40" fmla="*/ 519112 h 1054894"/>
              <a:gd name="connsiteX41" fmla="*/ 0 w 707231"/>
              <a:gd name="connsiteY41" fmla="*/ 550069 h 1054894"/>
              <a:gd name="connsiteX42" fmla="*/ 11906 w 707231"/>
              <a:gd name="connsiteY42" fmla="*/ 561975 h 1054894"/>
              <a:gd name="connsiteX43" fmla="*/ 30956 w 707231"/>
              <a:gd name="connsiteY43" fmla="*/ 592931 h 1054894"/>
              <a:gd name="connsiteX44" fmla="*/ 97631 w 707231"/>
              <a:gd name="connsiteY44" fmla="*/ 609600 h 1054894"/>
              <a:gd name="connsiteX45" fmla="*/ 104775 w 707231"/>
              <a:gd name="connsiteY45" fmla="*/ 676275 h 1054894"/>
              <a:gd name="connsiteX46" fmla="*/ 90487 w 707231"/>
              <a:gd name="connsiteY46" fmla="*/ 728662 h 1054894"/>
              <a:gd name="connsiteX47" fmla="*/ 80962 w 707231"/>
              <a:gd name="connsiteY47" fmla="*/ 747712 h 1054894"/>
              <a:gd name="connsiteX48" fmla="*/ 80962 w 707231"/>
              <a:gd name="connsiteY48" fmla="*/ 781050 h 1054894"/>
              <a:gd name="connsiteX49" fmla="*/ 109537 w 707231"/>
              <a:gd name="connsiteY49" fmla="*/ 819150 h 1054894"/>
              <a:gd name="connsiteX50" fmla="*/ 102393 w 707231"/>
              <a:gd name="connsiteY50" fmla="*/ 869156 h 1054894"/>
              <a:gd name="connsiteX51" fmla="*/ 83343 w 707231"/>
              <a:gd name="connsiteY51" fmla="*/ 890587 h 1054894"/>
              <a:gd name="connsiteX52" fmla="*/ 85725 w 707231"/>
              <a:gd name="connsiteY52" fmla="*/ 954881 h 1054894"/>
              <a:gd name="connsiteX53" fmla="*/ 92868 w 707231"/>
              <a:gd name="connsiteY53" fmla="*/ 966787 h 1054894"/>
              <a:gd name="connsiteX54" fmla="*/ 71437 w 707231"/>
              <a:gd name="connsiteY54" fmla="*/ 1031081 h 1054894"/>
              <a:gd name="connsiteX0" fmla="*/ 71437 w 707231"/>
              <a:gd name="connsiteY0" fmla="*/ 1031081 h 1055124"/>
              <a:gd name="connsiteX1" fmla="*/ 102393 w 707231"/>
              <a:gd name="connsiteY1" fmla="*/ 1054894 h 1055124"/>
              <a:gd name="connsiteX2" fmla="*/ 164306 w 707231"/>
              <a:gd name="connsiteY2" fmla="*/ 1033462 h 1055124"/>
              <a:gd name="connsiteX3" fmla="*/ 200025 w 707231"/>
              <a:gd name="connsiteY3" fmla="*/ 1012031 h 1055124"/>
              <a:gd name="connsiteX4" fmla="*/ 247650 w 707231"/>
              <a:gd name="connsiteY4" fmla="*/ 969169 h 1055124"/>
              <a:gd name="connsiteX5" fmla="*/ 276225 w 707231"/>
              <a:gd name="connsiteY5" fmla="*/ 912019 h 1055124"/>
              <a:gd name="connsiteX6" fmla="*/ 350043 w 707231"/>
              <a:gd name="connsiteY6" fmla="*/ 871537 h 1055124"/>
              <a:gd name="connsiteX7" fmla="*/ 411956 w 707231"/>
              <a:gd name="connsiteY7" fmla="*/ 823912 h 1055124"/>
              <a:gd name="connsiteX8" fmla="*/ 411956 w 707231"/>
              <a:gd name="connsiteY8" fmla="*/ 781050 h 1055124"/>
              <a:gd name="connsiteX9" fmla="*/ 471487 w 707231"/>
              <a:gd name="connsiteY9" fmla="*/ 671512 h 1055124"/>
              <a:gd name="connsiteX10" fmla="*/ 547687 w 707231"/>
              <a:gd name="connsiteY10" fmla="*/ 642937 h 1055124"/>
              <a:gd name="connsiteX11" fmla="*/ 595312 w 707231"/>
              <a:gd name="connsiteY11" fmla="*/ 592931 h 1055124"/>
              <a:gd name="connsiteX12" fmla="*/ 597693 w 707231"/>
              <a:gd name="connsiteY12" fmla="*/ 438150 h 1055124"/>
              <a:gd name="connsiteX13" fmla="*/ 604837 w 707231"/>
              <a:gd name="connsiteY13" fmla="*/ 350044 h 1055124"/>
              <a:gd name="connsiteX14" fmla="*/ 614362 w 707231"/>
              <a:gd name="connsiteY14" fmla="*/ 295275 h 1055124"/>
              <a:gd name="connsiteX15" fmla="*/ 671512 w 707231"/>
              <a:gd name="connsiteY15" fmla="*/ 219075 h 1055124"/>
              <a:gd name="connsiteX16" fmla="*/ 707231 w 707231"/>
              <a:gd name="connsiteY16" fmla="*/ 147637 h 1055124"/>
              <a:gd name="connsiteX17" fmla="*/ 697706 w 707231"/>
              <a:gd name="connsiteY17" fmla="*/ 97631 h 1055124"/>
              <a:gd name="connsiteX18" fmla="*/ 702468 w 707231"/>
              <a:gd name="connsiteY18" fmla="*/ 35719 h 1055124"/>
              <a:gd name="connsiteX19" fmla="*/ 628650 w 707231"/>
              <a:gd name="connsiteY19" fmla="*/ 0 h 1055124"/>
              <a:gd name="connsiteX20" fmla="*/ 600075 w 707231"/>
              <a:gd name="connsiteY20" fmla="*/ 28575 h 1055124"/>
              <a:gd name="connsiteX21" fmla="*/ 597693 w 707231"/>
              <a:gd name="connsiteY21" fmla="*/ 69056 h 1055124"/>
              <a:gd name="connsiteX22" fmla="*/ 583406 w 707231"/>
              <a:gd name="connsiteY22" fmla="*/ 88106 h 1055124"/>
              <a:gd name="connsiteX23" fmla="*/ 523875 w 707231"/>
              <a:gd name="connsiteY23" fmla="*/ 95250 h 1055124"/>
              <a:gd name="connsiteX24" fmla="*/ 509587 w 707231"/>
              <a:gd name="connsiteY24" fmla="*/ 135731 h 1055124"/>
              <a:gd name="connsiteX25" fmla="*/ 478631 w 707231"/>
              <a:gd name="connsiteY25" fmla="*/ 128587 h 1055124"/>
              <a:gd name="connsiteX26" fmla="*/ 466725 w 707231"/>
              <a:gd name="connsiteY26" fmla="*/ 154781 h 1055124"/>
              <a:gd name="connsiteX27" fmla="*/ 431006 w 707231"/>
              <a:gd name="connsiteY27" fmla="*/ 147637 h 1055124"/>
              <a:gd name="connsiteX28" fmla="*/ 376237 w 707231"/>
              <a:gd name="connsiteY28" fmla="*/ 169069 h 1055124"/>
              <a:gd name="connsiteX29" fmla="*/ 319087 w 707231"/>
              <a:gd name="connsiteY29" fmla="*/ 166687 h 1055124"/>
              <a:gd name="connsiteX30" fmla="*/ 307181 w 707231"/>
              <a:gd name="connsiteY30" fmla="*/ 135731 h 1055124"/>
              <a:gd name="connsiteX31" fmla="*/ 273843 w 707231"/>
              <a:gd name="connsiteY31" fmla="*/ 147637 h 1055124"/>
              <a:gd name="connsiteX32" fmla="*/ 178593 w 707231"/>
              <a:gd name="connsiteY32" fmla="*/ 173831 h 1055124"/>
              <a:gd name="connsiteX33" fmla="*/ 188118 w 707231"/>
              <a:gd name="connsiteY33" fmla="*/ 202406 h 1055124"/>
              <a:gd name="connsiteX34" fmla="*/ 195262 w 707231"/>
              <a:gd name="connsiteY34" fmla="*/ 233362 h 1055124"/>
              <a:gd name="connsiteX35" fmla="*/ 142875 w 707231"/>
              <a:gd name="connsiteY35" fmla="*/ 338137 h 1055124"/>
              <a:gd name="connsiteX36" fmla="*/ 57150 w 707231"/>
              <a:gd name="connsiteY36" fmla="*/ 323850 h 1055124"/>
              <a:gd name="connsiteX37" fmla="*/ 11906 w 707231"/>
              <a:gd name="connsiteY37" fmla="*/ 347662 h 1055124"/>
              <a:gd name="connsiteX38" fmla="*/ 0 w 707231"/>
              <a:gd name="connsiteY38" fmla="*/ 400050 h 1055124"/>
              <a:gd name="connsiteX39" fmla="*/ 14287 w 707231"/>
              <a:gd name="connsiteY39" fmla="*/ 476250 h 1055124"/>
              <a:gd name="connsiteX40" fmla="*/ 11906 w 707231"/>
              <a:gd name="connsiteY40" fmla="*/ 519112 h 1055124"/>
              <a:gd name="connsiteX41" fmla="*/ 0 w 707231"/>
              <a:gd name="connsiteY41" fmla="*/ 550069 h 1055124"/>
              <a:gd name="connsiteX42" fmla="*/ 11906 w 707231"/>
              <a:gd name="connsiteY42" fmla="*/ 561975 h 1055124"/>
              <a:gd name="connsiteX43" fmla="*/ 30956 w 707231"/>
              <a:gd name="connsiteY43" fmla="*/ 592931 h 1055124"/>
              <a:gd name="connsiteX44" fmla="*/ 97631 w 707231"/>
              <a:gd name="connsiteY44" fmla="*/ 609600 h 1055124"/>
              <a:gd name="connsiteX45" fmla="*/ 104775 w 707231"/>
              <a:gd name="connsiteY45" fmla="*/ 676275 h 1055124"/>
              <a:gd name="connsiteX46" fmla="*/ 90487 w 707231"/>
              <a:gd name="connsiteY46" fmla="*/ 728662 h 1055124"/>
              <a:gd name="connsiteX47" fmla="*/ 80962 w 707231"/>
              <a:gd name="connsiteY47" fmla="*/ 747712 h 1055124"/>
              <a:gd name="connsiteX48" fmla="*/ 80962 w 707231"/>
              <a:gd name="connsiteY48" fmla="*/ 781050 h 1055124"/>
              <a:gd name="connsiteX49" fmla="*/ 109537 w 707231"/>
              <a:gd name="connsiteY49" fmla="*/ 819150 h 1055124"/>
              <a:gd name="connsiteX50" fmla="*/ 102393 w 707231"/>
              <a:gd name="connsiteY50" fmla="*/ 869156 h 1055124"/>
              <a:gd name="connsiteX51" fmla="*/ 83343 w 707231"/>
              <a:gd name="connsiteY51" fmla="*/ 890587 h 1055124"/>
              <a:gd name="connsiteX52" fmla="*/ 85725 w 707231"/>
              <a:gd name="connsiteY52" fmla="*/ 954881 h 1055124"/>
              <a:gd name="connsiteX53" fmla="*/ 92868 w 707231"/>
              <a:gd name="connsiteY53" fmla="*/ 966787 h 1055124"/>
              <a:gd name="connsiteX54" fmla="*/ 71437 w 707231"/>
              <a:gd name="connsiteY54" fmla="*/ 1031081 h 105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7231" h="1055124">
                <a:moveTo>
                  <a:pt x="71437" y="1031081"/>
                </a:moveTo>
                <a:lnTo>
                  <a:pt x="102393" y="1054894"/>
                </a:lnTo>
                <a:cubicBezTo>
                  <a:pt x="127794" y="1057275"/>
                  <a:pt x="143668" y="1040606"/>
                  <a:pt x="164306" y="1033462"/>
                </a:cubicBezTo>
                <a:lnTo>
                  <a:pt x="200025" y="1012031"/>
                </a:lnTo>
                <a:lnTo>
                  <a:pt x="247650" y="969169"/>
                </a:lnTo>
                <a:lnTo>
                  <a:pt x="276225" y="912019"/>
                </a:lnTo>
                <a:lnTo>
                  <a:pt x="350043" y="871537"/>
                </a:lnTo>
                <a:lnTo>
                  <a:pt x="411956" y="823912"/>
                </a:lnTo>
                <a:lnTo>
                  <a:pt x="411956" y="781050"/>
                </a:lnTo>
                <a:lnTo>
                  <a:pt x="471487" y="671512"/>
                </a:lnTo>
                <a:lnTo>
                  <a:pt x="547687" y="642937"/>
                </a:lnTo>
                <a:lnTo>
                  <a:pt x="595312" y="592931"/>
                </a:lnTo>
                <a:cubicBezTo>
                  <a:pt x="596106" y="541337"/>
                  <a:pt x="596899" y="489744"/>
                  <a:pt x="597693" y="438150"/>
                </a:cubicBezTo>
                <a:lnTo>
                  <a:pt x="604837" y="350044"/>
                </a:lnTo>
                <a:lnTo>
                  <a:pt x="614362" y="295275"/>
                </a:lnTo>
                <a:lnTo>
                  <a:pt x="671512" y="219075"/>
                </a:lnTo>
                <a:lnTo>
                  <a:pt x="707231" y="147637"/>
                </a:lnTo>
                <a:lnTo>
                  <a:pt x="697706" y="97631"/>
                </a:lnTo>
                <a:lnTo>
                  <a:pt x="702468" y="35719"/>
                </a:lnTo>
                <a:lnTo>
                  <a:pt x="628650" y="0"/>
                </a:lnTo>
                <a:lnTo>
                  <a:pt x="600075" y="28575"/>
                </a:lnTo>
                <a:lnTo>
                  <a:pt x="597693" y="69056"/>
                </a:lnTo>
                <a:lnTo>
                  <a:pt x="583406" y="88106"/>
                </a:lnTo>
                <a:lnTo>
                  <a:pt x="523875" y="95250"/>
                </a:lnTo>
                <a:lnTo>
                  <a:pt x="509587" y="135731"/>
                </a:lnTo>
                <a:lnTo>
                  <a:pt x="478631" y="128587"/>
                </a:lnTo>
                <a:lnTo>
                  <a:pt x="466725" y="154781"/>
                </a:lnTo>
                <a:lnTo>
                  <a:pt x="431006" y="147637"/>
                </a:lnTo>
                <a:lnTo>
                  <a:pt x="376237" y="169069"/>
                </a:lnTo>
                <a:lnTo>
                  <a:pt x="319087" y="166687"/>
                </a:lnTo>
                <a:lnTo>
                  <a:pt x="307181" y="135731"/>
                </a:lnTo>
                <a:lnTo>
                  <a:pt x="273843" y="147637"/>
                </a:lnTo>
                <a:lnTo>
                  <a:pt x="178593" y="173831"/>
                </a:lnTo>
                <a:lnTo>
                  <a:pt x="188118" y="202406"/>
                </a:lnTo>
                <a:lnTo>
                  <a:pt x="195262" y="233362"/>
                </a:lnTo>
                <a:lnTo>
                  <a:pt x="142875" y="338137"/>
                </a:lnTo>
                <a:lnTo>
                  <a:pt x="57150" y="323850"/>
                </a:lnTo>
                <a:lnTo>
                  <a:pt x="11906" y="347662"/>
                </a:lnTo>
                <a:lnTo>
                  <a:pt x="0" y="400050"/>
                </a:lnTo>
                <a:lnTo>
                  <a:pt x="14287" y="476250"/>
                </a:lnTo>
                <a:lnTo>
                  <a:pt x="11906" y="519112"/>
                </a:lnTo>
                <a:lnTo>
                  <a:pt x="0" y="550069"/>
                </a:lnTo>
                <a:lnTo>
                  <a:pt x="11906" y="561975"/>
                </a:lnTo>
                <a:lnTo>
                  <a:pt x="30956" y="592931"/>
                </a:lnTo>
                <a:lnTo>
                  <a:pt x="97631" y="609600"/>
                </a:lnTo>
                <a:lnTo>
                  <a:pt x="104775" y="676275"/>
                </a:lnTo>
                <a:lnTo>
                  <a:pt x="90487" y="728662"/>
                </a:lnTo>
                <a:lnTo>
                  <a:pt x="80962" y="747712"/>
                </a:lnTo>
                <a:lnTo>
                  <a:pt x="80962" y="781050"/>
                </a:lnTo>
                <a:lnTo>
                  <a:pt x="109537" y="819150"/>
                </a:lnTo>
                <a:lnTo>
                  <a:pt x="102393" y="869156"/>
                </a:lnTo>
                <a:lnTo>
                  <a:pt x="83343" y="890587"/>
                </a:lnTo>
                <a:lnTo>
                  <a:pt x="85725" y="954881"/>
                </a:lnTo>
                <a:lnTo>
                  <a:pt x="92868" y="966787"/>
                </a:lnTo>
                <a:lnTo>
                  <a:pt x="71437" y="1031081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7737458" y="3920887"/>
            <a:ext cx="1466850" cy="1209675"/>
          </a:xfrm>
          <a:custGeom>
            <a:avLst/>
            <a:gdLst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30956 w 1466850"/>
              <a:gd name="connsiteY114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83344 w 1466850"/>
              <a:gd name="connsiteY114" fmla="*/ 311944 h 1095375"/>
              <a:gd name="connsiteX115" fmla="*/ 30956 w 1466850"/>
              <a:gd name="connsiteY115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02419 h 1095375"/>
              <a:gd name="connsiteX0" fmla="*/ 30956 w 1466850"/>
              <a:gd name="connsiteY0" fmla="*/ 316706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16706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90487 w 1466850"/>
              <a:gd name="connsiteY115" fmla="*/ 316706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66676 w 1466850"/>
              <a:gd name="connsiteY114" fmla="*/ 321470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1439 w 1466850"/>
              <a:gd name="connsiteY114" fmla="*/ 300039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114300 w 1466850"/>
              <a:gd name="connsiteY14" fmla="*/ 1095375 h 1095375"/>
              <a:gd name="connsiteX15" fmla="*/ 242887 w 1466850"/>
              <a:gd name="connsiteY15" fmla="*/ 1092994 h 1095375"/>
              <a:gd name="connsiteX16" fmla="*/ 238125 w 1466850"/>
              <a:gd name="connsiteY16" fmla="*/ 1045369 h 1095375"/>
              <a:gd name="connsiteX17" fmla="*/ 230981 w 1466850"/>
              <a:gd name="connsiteY17" fmla="*/ 1035844 h 1095375"/>
              <a:gd name="connsiteX18" fmla="*/ 252412 w 1466850"/>
              <a:gd name="connsiteY18" fmla="*/ 1019175 h 1095375"/>
              <a:gd name="connsiteX19" fmla="*/ 314325 w 1466850"/>
              <a:gd name="connsiteY19" fmla="*/ 995362 h 1095375"/>
              <a:gd name="connsiteX20" fmla="*/ 311944 w 1466850"/>
              <a:gd name="connsiteY20" fmla="*/ 959644 h 1095375"/>
              <a:gd name="connsiteX21" fmla="*/ 326231 w 1466850"/>
              <a:gd name="connsiteY21" fmla="*/ 942975 h 1095375"/>
              <a:gd name="connsiteX22" fmla="*/ 452437 w 1466850"/>
              <a:gd name="connsiteY22" fmla="*/ 950119 h 1095375"/>
              <a:gd name="connsiteX23" fmla="*/ 464344 w 1466850"/>
              <a:gd name="connsiteY23" fmla="*/ 933450 h 1095375"/>
              <a:gd name="connsiteX24" fmla="*/ 476250 w 1466850"/>
              <a:gd name="connsiteY24" fmla="*/ 883444 h 1095375"/>
              <a:gd name="connsiteX25" fmla="*/ 488156 w 1466850"/>
              <a:gd name="connsiteY25" fmla="*/ 857250 h 1095375"/>
              <a:gd name="connsiteX26" fmla="*/ 526256 w 1466850"/>
              <a:gd name="connsiteY26" fmla="*/ 862012 h 1095375"/>
              <a:gd name="connsiteX27" fmla="*/ 545306 w 1466850"/>
              <a:gd name="connsiteY27" fmla="*/ 909637 h 1095375"/>
              <a:gd name="connsiteX28" fmla="*/ 566737 w 1466850"/>
              <a:gd name="connsiteY28" fmla="*/ 881062 h 1095375"/>
              <a:gd name="connsiteX29" fmla="*/ 621506 w 1466850"/>
              <a:gd name="connsiteY29" fmla="*/ 845344 h 1095375"/>
              <a:gd name="connsiteX30" fmla="*/ 709612 w 1466850"/>
              <a:gd name="connsiteY30" fmla="*/ 814387 h 1095375"/>
              <a:gd name="connsiteX31" fmla="*/ 716756 w 1466850"/>
              <a:gd name="connsiteY31" fmla="*/ 769144 h 1095375"/>
              <a:gd name="connsiteX32" fmla="*/ 742950 w 1466850"/>
              <a:gd name="connsiteY32" fmla="*/ 750094 h 1095375"/>
              <a:gd name="connsiteX33" fmla="*/ 785812 w 1466850"/>
              <a:gd name="connsiteY33" fmla="*/ 726281 h 1095375"/>
              <a:gd name="connsiteX34" fmla="*/ 800100 w 1466850"/>
              <a:gd name="connsiteY34" fmla="*/ 716756 h 1095375"/>
              <a:gd name="connsiteX35" fmla="*/ 862012 w 1466850"/>
              <a:gd name="connsiteY35" fmla="*/ 721519 h 1095375"/>
              <a:gd name="connsiteX36" fmla="*/ 883444 w 1466850"/>
              <a:gd name="connsiteY36" fmla="*/ 721519 h 1095375"/>
              <a:gd name="connsiteX37" fmla="*/ 892969 w 1466850"/>
              <a:gd name="connsiteY37" fmla="*/ 697706 h 1095375"/>
              <a:gd name="connsiteX38" fmla="*/ 892969 w 1466850"/>
              <a:gd name="connsiteY38" fmla="*/ 697706 h 1095375"/>
              <a:gd name="connsiteX39" fmla="*/ 921544 w 1466850"/>
              <a:gd name="connsiteY39" fmla="*/ 609600 h 1095375"/>
              <a:gd name="connsiteX40" fmla="*/ 909637 w 1466850"/>
              <a:gd name="connsiteY40" fmla="*/ 552450 h 1095375"/>
              <a:gd name="connsiteX41" fmla="*/ 928687 w 1466850"/>
              <a:gd name="connsiteY41" fmla="*/ 540544 h 1095375"/>
              <a:gd name="connsiteX42" fmla="*/ 973931 w 1466850"/>
              <a:gd name="connsiteY42" fmla="*/ 535781 h 1095375"/>
              <a:gd name="connsiteX43" fmla="*/ 1014412 w 1466850"/>
              <a:gd name="connsiteY43" fmla="*/ 447675 h 1095375"/>
              <a:gd name="connsiteX44" fmla="*/ 1038225 w 1466850"/>
              <a:gd name="connsiteY44" fmla="*/ 445294 h 1095375"/>
              <a:gd name="connsiteX45" fmla="*/ 1073944 w 1466850"/>
              <a:gd name="connsiteY45" fmla="*/ 476250 h 1095375"/>
              <a:gd name="connsiteX46" fmla="*/ 1112044 w 1466850"/>
              <a:gd name="connsiteY46" fmla="*/ 514350 h 1095375"/>
              <a:gd name="connsiteX47" fmla="*/ 1171575 w 1466850"/>
              <a:gd name="connsiteY47" fmla="*/ 540544 h 1095375"/>
              <a:gd name="connsiteX48" fmla="*/ 1219200 w 1466850"/>
              <a:gd name="connsiteY48" fmla="*/ 521494 h 1095375"/>
              <a:gd name="connsiteX49" fmla="*/ 1245394 w 1466850"/>
              <a:gd name="connsiteY49" fmla="*/ 502444 h 1095375"/>
              <a:gd name="connsiteX50" fmla="*/ 1278731 w 1466850"/>
              <a:gd name="connsiteY50" fmla="*/ 511969 h 1095375"/>
              <a:gd name="connsiteX51" fmla="*/ 1295400 w 1466850"/>
              <a:gd name="connsiteY51" fmla="*/ 531019 h 1095375"/>
              <a:gd name="connsiteX52" fmla="*/ 1273969 w 1466850"/>
              <a:gd name="connsiteY52" fmla="*/ 573881 h 1095375"/>
              <a:gd name="connsiteX53" fmla="*/ 1271587 w 1466850"/>
              <a:gd name="connsiteY53" fmla="*/ 602456 h 1095375"/>
              <a:gd name="connsiteX54" fmla="*/ 1285875 w 1466850"/>
              <a:gd name="connsiteY54" fmla="*/ 611981 h 1095375"/>
              <a:gd name="connsiteX55" fmla="*/ 1300162 w 1466850"/>
              <a:gd name="connsiteY55" fmla="*/ 628650 h 1095375"/>
              <a:gd name="connsiteX56" fmla="*/ 1321594 w 1466850"/>
              <a:gd name="connsiteY56" fmla="*/ 666750 h 1095375"/>
              <a:gd name="connsiteX57" fmla="*/ 1347787 w 1466850"/>
              <a:gd name="connsiteY57" fmla="*/ 681037 h 1095375"/>
              <a:gd name="connsiteX58" fmla="*/ 1371600 w 1466850"/>
              <a:gd name="connsiteY58" fmla="*/ 681037 h 1095375"/>
              <a:gd name="connsiteX59" fmla="*/ 1376362 w 1466850"/>
              <a:gd name="connsiteY59" fmla="*/ 628650 h 1095375"/>
              <a:gd name="connsiteX60" fmla="*/ 1395412 w 1466850"/>
              <a:gd name="connsiteY60" fmla="*/ 578644 h 1095375"/>
              <a:gd name="connsiteX61" fmla="*/ 1426369 w 1466850"/>
              <a:gd name="connsiteY61" fmla="*/ 571500 h 1095375"/>
              <a:gd name="connsiteX62" fmla="*/ 1466850 w 1466850"/>
              <a:gd name="connsiteY62" fmla="*/ 552450 h 1095375"/>
              <a:gd name="connsiteX63" fmla="*/ 1443037 w 1466850"/>
              <a:gd name="connsiteY63" fmla="*/ 509587 h 1095375"/>
              <a:gd name="connsiteX64" fmla="*/ 1414462 w 1466850"/>
              <a:gd name="connsiteY64" fmla="*/ 464344 h 1095375"/>
              <a:gd name="connsiteX65" fmla="*/ 1388269 w 1466850"/>
              <a:gd name="connsiteY65" fmla="*/ 438150 h 1095375"/>
              <a:gd name="connsiteX66" fmla="*/ 1404937 w 1466850"/>
              <a:gd name="connsiteY66" fmla="*/ 400050 h 1095375"/>
              <a:gd name="connsiteX67" fmla="*/ 1404937 w 1466850"/>
              <a:gd name="connsiteY67" fmla="*/ 383381 h 1095375"/>
              <a:gd name="connsiteX68" fmla="*/ 1431131 w 1466850"/>
              <a:gd name="connsiteY68" fmla="*/ 338137 h 1095375"/>
              <a:gd name="connsiteX69" fmla="*/ 1419225 w 1466850"/>
              <a:gd name="connsiteY69" fmla="*/ 264319 h 1095375"/>
              <a:gd name="connsiteX70" fmla="*/ 1438275 w 1466850"/>
              <a:gd name="connsiteY70" fmla="*/ 202406 h 1095375"/>
              <a:gd name="connsiteX71" fmla="*/ 1435894 w 1466850"/>
              <a:gd name="connsiteY71" fmla="*/ 173831 h 1095375"/>
              <a:gd name="connsiteX72" fmla="*/ 1404937 w 1466850"/>
              <a:gd name="connsiteY72" fmla="*/ 164306 h 1095375"/>
              <a:gd name="connsiteX73" fmla="*/ 1364456 w 1466850"/>
              <a:gd name="connsiteY73" fmla="*/ 154781 h 1095375"/>
              <a:gd name="connsiteX74" fmla="*/ 1293019 w 1466850"/>
              <a:gd name="connsiteY74" fmla="*/ 154781 h 1095375"/>
              <a:gd name="connsiteX75" fmla="*/ 1233487 w 1466850"/>
              <a:gd name="connsiteY75" fmla="*/ 121444 h 1095375"/>
              <a:gd name="connsiteX76" fmla="*/ 1207294 w 1466850"/>
              <a:gd name="connsiteY76" fmla="*/ 114300 h 1095375"/>
              <a:gd name="connsiteX77" fmla="*/ 1188244 w 1466850"/>
              <a:gd name="connsiteY77" fmla="*/ 126206 h 1095375"/>
              <a:gd name="connsiteX78" fmla="*/ 1133475 w 1466850"/>
              <a:gd name="connsiteY78" fmla="*/ 188119 h 1095375"/>
              <a:gd name="connsiteX79" fmla="*/ 1116806 w 1466850"/>
              <a:gd name="connsiteY79" fmla="*/ 188119 h 1095375"/>
              <a:gd name="connsiteX80" fmla="*/ 1078706 w 1466850"/>
              <a:gd name="connsiteY80" fmla="*/ 142875 h 1095375"/>
              <a:gd name="connsiteX81" fmla="*/ 1054894 w 1466850"/>
              <a:gd name="connsiteY81" fmla="*/ 138112 h 1095375"/>
              <a:gd name="connsiteX82" fmla="*/ 997744 w 1466850"/>
              <a:gd name="connsiteY82" fmla="*/ 157162 h 1095375"/>
              <a:gd name="connsiteX83" fmla="*/ 973931 w 1466850"/>
              <a:gd name="connsiteY83" fmla="*/ 178594 h 1095375"/>
              <a:gd name="connsiteX84" fmla="*/ 928687 w 1466850"/>
              <a:gd name="connsiteY84" fmla="*/ 173831 h 1095375"/>
              <a:gd name="connsiteX85" fmla="*/ 878681 w 1466850"/>
              <a:gd name="connsiteY85" fmla="*/ 164306 h 1095375"/>
              <a:gd name="connsiteX86" fmla="*/ 864394 w 1466850"/>
              <a:gd name="connsiteY86" fmla="*/ 83344 h 1095375"/>
              <a:gd name="connsiteX87" fmla="*/ 845344 w 1466850"/>
              <a:gd name="connsiteY87" fmla="*/ 69056 h 1095375"/>
              <a:gd name="connsiteX88" fmla="*/ 747712 w 1466850"/>
              <a:gd name="connsiteY88" fmla="*/ 119062 h 1095375"/>
              <a:gd name="connsiteX89" fmla="*/ 721519 w 1466850"/>
              <a:gd name="connsiteY89" fmla="*/ 140494 h 1095375"/>
              <a:gd name="connsiteX90" fmla="*/ 709612 w 1466850"/>
              <a:gd name="connsiteY90" fmla="*/ 190500 h 1095375"/>
              <a:gd name="connsiteX91" fmla="*/ 707231 w 1466850"/>
              <a:gd name="connsiteY91" fmla="*/ 195262 h 1095375"/>
              <a:gd name="connsiteX92" fmla="*/ 654844 w 1466850"/>
              <a:gd name="connsiteY92" fmla="*/ 190500 h 1095375"/>
              <a:gd name="connsiteX93" fmla="*/ 633412 w 1466850"/>
              <a:gd name="connsiteY93" fmla="*/ 180975 h 1095375"/>
              <a:gd name="connsiteX94" fmla="*/ 614362 w 1466850"/>
              <a:gd name="connsiteY94" fmla="*/ 142875 h 1095375"/>
              <a:gd name="connsiteX95" fmla="*/ 590550 w 1466850"/>
              <a:gd name="connsiteY95" fmla="*/ 130969 h 1095375"/>
              <a:gd name="connsiteX96" fmla="*/ 540544 w 1466850"/>
              <a:gd name="connsiteY96" fmla="*/ 161925 h 1095375"/>
              <a:gd name="connsiteX97" fmla="*/ 507206 w 1466850"/>
              <a:gd name="connsiteY97" fmla="*/ 154781 h 1095375"/>
              <a:gd name="connsiteX98" fmla="*/ 495300 w 1466850"/>
              <a:gd name="connsiteY98" fmla="*/ 123825 h 1095375"/>
              <a:gd name="connsiteX99" fmla="*/ 490537 w 1466850"/>
              <a:gd name="connsiteY99" fmla="*/ 114300 h 1095375"/>
              <a:gd name="connsiteX100" fmla="*/ 431006 w 1466850"/>
              <a:gd name="connsiteY100" fmla="*/ 97631 h 1095375"/>
              <a:gd name="connsiteX101" fmla="*/ 442912 w 1466850"/>
              <a:gd name="connsiteY101" fmla="*/ 33337 h 1095375"/>
              <a:gd name="connsiteX102" fmla="*/ 423862 w 1466850"/>
              <a:gd name="connsiteY102" fmla="*/ 19050 h 1095375"/>
              <a:gd name="connsiteX103" fmla="*/ 335756 w 1466850"/>
              <a:gd name="connsiteY103" fmla="*/ 0 h 1095375"/>
              <a:gd name="connsiteX104" fmla="*/ 302419 w 1466850"/>
              <a:gd name="connsiteY104" fmla="*/ 35719 h 1095375"/>
              <a:gd name="connsiteX105" fmla="*/ 266700 w 1466850"/>
              <a:gd name="connsiteY105" fmla="*/ 50006 h 1095375"/>
              <a:gd name="connsiteX106" fmla="*/ 271462 w 1466850"/>
              <a:gd name="connsiteY106" fmla="*/ 95250 h 1095375"/>
              <a:gd name="connsiteX107" fmla="*/ 316706 w 1466850"/>
              <a:gd name="connsiteY107" fmla="*/ 121444 h 1095375"/>
              <a:gd name="connsiteX108" fmla="*/ 302419 w 1466850"/>
              <a:gd name="connsiteY108" fmla="*/ 145256 h 1095375"/>
              <a:gd name="connsiteX109" fmla="*/ 247650 w 1466850"/>
              <a:gd name="connsiteY109" fmla="*/ 159544 h 1095375"/>
              <a:gd name="connsiteX110" fmla="*/ 214312 w 1466850"/>
              <a:gd name="connsiteY110" fmla="*/ 216694 h 1095375"/>
              <a:gd name="connsiteX111" fmla="*/ 183356 w 1466850"/>
              <a:gd name="connsiteY111" fmla="*/ 221456 h 1095375"/>
              <a:gd name="connsiteX112" fmla="*/ 183356 w 1466850"/>
              <a:gd name="connsiteY112" fmla="*/ 254794 h 1095375"/>
              <a:gd name="connsiteX113" fmla="*/ 161925 w 1466850"/>
              <a:gd name="connsiteY113" fmla="*/ 304800 h 1095375"/>
              <a:gd name="connsiteX114" fmla="*/ 140494 w 1466850"/>
              <a:gd name="connsiteY114" fmla="*/ 323850 h 1095375"/>
              <a:gd name="connsiteX115" fmla="*/ 71439 w 1466850"/>
              <a:gd name="connsiteY115" fmla="*/ 300039 h 1095375"/>
              <a:gd name="connsiteX116" fmla="*/ 59530 w 1466850"/>
              <a:gd name="connsiteY116" fmla="*/ 302418 h 1095375"/>
              <a:gd name="connsiteX117" fmla="*/ 30956 w 1466850"/>
              <a:gd name="connsiteY117" fmla="*/ 295274 h 1095375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242887 w 1466850"/>
              <a:gd name="connsiteY15" fmla="*/ 1092994 h 1164431"/>
              <a:gd name="connsiteX16" fmla="*/ 238125 w 1466850"/>
              <a:gd name="connsiteY16" fmla="*/ 1045369 h 1164431"/>
              <a:gd name="connsiteX17" fmla="*/ 230981 w 1466850"/>
              <a:gd name="connsiteY17" fmla="*/ 1035844 h 1164431"/>
              <a:gd name="connsiteX18" fmla="*/ 252412 w 1466850"/>
              <a:gd name="connsiteY18" fmla="*/ 1019175 h 1164431"/>
              <a:gd name="connsiteX19" fmla="*/ 314325 w 1466850"/>
              <a:gd name="connsiteY19" fmla="*/ 995362 h 1164431"/>
              <a:gd name="connsiteX20" fmla="*/ 311944 w 1466850"/>
              <a:gd name="connsiteY20" fmla="*/ 959644 h 1164431"/>
              <a:gd name="connsiteX21" fmla="*/ 326231 w 1466850"/>
              <a:gd name="connsiteY21" fmla="*/ 942975 h 1164431"/>
              <a:gd name="connsiteX22" fmla="*/ 452437 w 1466850"/>
              <a:gd name="connsiteY22" fmla="*/ 950119 h 1164431"/>
              <a:gd name="connsiteX23" fmla="*/ 464344 w 1466850"/>
              <a:gd name="connsiteY23" fmla="*/ 933450 h 1164431"/>
              <a:gd name="connsiteX24" fmla="*/ 476250 w 1466850"/>
              <a:gd name="connsiteY24" fmla="*/ 883444 h 1164431"/>
              <a:gd name="connsiteX25" fmla="*/ 488156 w 1466850"/>
              <a:gd name="connsiteY25" fmla="*/ 857250 h 1164431"/>
              <a:gd name="connsiteX26" fmla="*/ 526256 w 1466850"/>
              <a:gd name="connsiteY26" fmla="*/ 862012 h 1164431"/>
              <a:gd name="connsiteX27" fmla="*/ 545306 w 1466850"/>
              <a:gd name="connsiteY27" fmla="*/ 909637 h 1164431"/>
              <a:gd name="connsiteX28" fmla="*/ 566737 w 1466850"/>
              <a:gd name="connsiteY28" fmla="*/ 881062 h 1164431"/>
              <a:gd name="connsiteX29" fmla="*/ 621506 w 1466850"/>
              <a:gd name="connsiteY29" fmla="*/ 845344 h 1164431"/>
              <a:gd name="connsiteX30" fmla="*/ 709612 w 1466850"/>
              <a:gd name="connsiteY30" fmla="*/ 814387 h 1164431"/>
              <a:gd name="connsiteX31" fmla="*/ 716756 w 1466850"/>
              <a:gd name="connsiteY31" fmla="*/ 769144 h 1164431"/>
              <a:gd name="connsiteX32" fmla="*/ 742950 w 1466850"/>
              <a:gd name="connsiteY32" fmla="*/ 750094 h 1164431"/>
              <a:gd name="connsiteX33" fmla="*/ 785812 w 1466850"/>
              <a:gd name="connsiteY33" fmla="*/ 726281 h 1164431"/>
              <a:gd name="connsiteX34" fmla="*/ 800100 w 1466850"/>
              <a:gd name="connsiteY34" fmla="*/ 716756 h 1164431"/>
              <a:gd name="connsiteX35" fmla="*/ 862012 w 1466850"/>
              <a:gd name="connsiteY35" fmla="*/ 721519 h 1164431"/>
              <a:gd name="connsiteX36" fmla="*/ 883444 w 1466850"/>
              <a:gd name="connsiteY36" fmla="*/ 721519 h 1164431"/>
              <a:gd name="connsiteX37" fmla="*/ 892969 w 1466850"/>
              <a:gd name="connsiteY37" fmla="*/ 697706 h 1164431"/>
              <a:gd name="connsiteX38" fmla="*/ 892969 w 1466850"/>
              <a:gd name="connsiteY38" fmla="*/ 697706 h 1164431"/>
              <a:gd name="connsiteX39" fmla="*/ 921544 w 1466850"/>
              <a:gd name="connsiteY39" fmla="*/ 609600 h 1164431"/>
              <a:gd name="connsiteX40" fmla="*/ 909637 w 1466850"/>
              <a:gd name="connsiteY40" fmla="*/ 552450 h 1164431"/>
              <a:gd name="connsiteX41" fmla="*/ 928687 w 1466850"/>
              <a:gd name="connsiteY41" fmla="*/ 540544 h 1164431"/>
              <a:gd name="connsiteX42" fmla="*/ 973931 w 1466850"/>
              <a:gd name="connsiteY42" fmla="*/ 535781 h 1164431"/>
              <a:gd name="connsiteX43" fmla="*/ 1014412 w 1466850"/>
              <a:gd name="connsiteY43" fmla="*/ 447675 h 1164431"/>
              <a:gd name="connsiteX44" fmla="*/ 1038225 w 1466850"/>
              <a:gd name="connsiteY44" fmla="*/ 445294 h 1164431"/>
              <a:gd name="connsiteX45" fmla="*/ 1073944 w 1466850"/>
              <a:gd name="connsiteY45" fmla="*/ 476250 h 1164431"/>
              <a:gd name="connsiteX46" fmla="*/ 1112044 w 1466850"/>
              <a:gd name="connsiteY46" fmla="*/ 514350 h 1164431"/>
              <a:gd name="connsiteX47" fmla="*/ 1171575 w 1466850"/>
              <a:gd name="connsiteY47" fmla="*/ 540544 h 1164431"/>
              <a:gd name="connsiteX48" fmla="*/ 1219200 w 1466850"/>
              <a:gd name="connsiteY48" fmla="*/ 521494 h 1164431"/>
              <a:gd name="connsiteX49" fmla="*/ 1245394 w 1466850"/>
              <a:gd name="connsiteY49" fmla="*/ 502444 h 1164431"/>
              <a:gd name="connsiteX50" fmla="*/ 1278731 w 1466850"/>
              <a:gd name="connsiteY50" fmla="*/ 511969 h 1164431"/>
              <a:gd name="connsiteX51" fmla="*/ 1295400 w 1466850"/>
              <a:gd name="connsiteY51" fmla="*/ 531019 h 1164431"/>
              <a:gd name="connsiteX52" fmla="*/ 1273969 w 1466850"/>
              <a:gd name="connsiteY52" fmla="*/ 573881 h 1164431"/>
              <a:gd name="connsiteX53" fmla="*/ 1271587 w 1466850"/>
              <a:gd name="connsiteY53" fmla="*/ 602456 h 1164431"/>
              <a:gd name="connsiteX54" fmla="*/ 1285875 w 1466850"/>
              <a:gd name="connsiteY54" fmla="*/ 611981 h 1164431"/>
              <a:gd name="connsiteX55" fmla="*/ 1300162 w 1466850"/>
              <a:gd name="connsiteY55" fmla="*/ 628650 h 1164431"/>
              <a:gd name="connsiteX56" fmla="*/ 1321594 w 1466850"/>
              <a:gd name="connsiteY56" fmla="*/ 666750 h 1164431"/>
              <a:gd name="connsiteX57" fmla="*/ 1347787 w 1466850"/>
              <a:gd name="connsiteY57" fmla="*/ 681037 h 1164431"/>
              <a:gd name="connsiteX58" fmla="*/ 1371600 w 1466850"/>
              <a:gd name="connsiteY58" fmla="*/ 681037 h 1164431"/>
              <a:gd name="connsiteX59" fmla="*/ 1376362 w 1466850"/>
              <a:gd name="connsiteY59" fmla="*/ 628650 h 1164431"/>
              <a:gd name="connsiteX60" fmla="*/ 1395412 w 1466850"/>
              <a:gd name="connsiteY60" fmla="*/ 578644 h 1164431"/>
              <a:gd name="connsiteX61" fmla="*/ 1426369 w 1466850"/>
              <a:gd name="connsiteY61" fmla="*/ 571500 h 1164431"/>
              <a:gd name="connsiteX62" fmla="*/ 1466850 w 1466850"/>
              <a:gd name="connsiteY62" fmla="*/ 552450 h 1164431"/>
              <a:gd name="connsiteX63" fmla="*/ 1443037 w 1466850"/>
              <a:gd name="connsiteY63" fmla="*/ 509587 h 1164431"/>
              <a:gd name="connsiteX64" fmla="*/ 1414462 w 1466850"/>
              <a:gd name="connsiteY64" fmla="*/ 464344 h 1164431"/>
              <a:gd name="connsiteX65" fmla="*/ 1388269 w 1466850"/>
              <a:gd name="connsiteY65" fmla="*/ 438150 h 1164431"/>
              <a:gd name="connsiteX66" fmla="*/ 1404937 w 1466850"/>
              <a:gd name="connsiteY66" fmla="*/ 400050 h 1164431"/>
              <a:gd name="connsiteX67" fmla="*/ 1404937 w 1466850"/>
              <a:gd name="connsiteY67" fmla="*/ 383381 h 1164431"/>
              <a:gd name="connsiteX68" fmla="*/ 1431131 w 1466850"/>
              <a:gd name="connsiteY68" fmla="*/ 338137 h 1164431"/>
              <a:gd name="connsiteX69" fmla="*/ 1419225 w 1466850"/>
              <a:gd name="connsiteY69" fmla="*/ 264319 h 1164431"/>
              <a:gd name="connsiteX70" fmla="*/ 1438275 w 1466850"/>
              <a:gd name="connsiteY70" fmla="*/ 202406 h 1164431"/>
              <a:gd name="connsiteX71" fmla="*/ 1435894 w 1466850"/>
              <a:gd name="connsiteY71" fmla="*/ 173831 h 1164431"/>
              <a:gd name="connsiteX72" fmla="*/ 1404937 w 1466850"/>
              <a:gd name="connsiteY72" fmla="*/ 164306 h 1164431"/>
              <a:gd name="connsiteX73" fmla="*/ 1364456 w 1466850"/>
              <a:gd name="connsiteY73" fmla="*/ 154781 h 1164431"/>
              <a:gd name="connsiteX74" fmla="*/ 1293019 w 1466850"/>
              <a:gd name="connsiteY74" fmla="*/ 154781 h 1164431"/>
              <a:gd name="connsiteX75" fmla="*/ 1233487 w 1466850"/>
              <a:gd name="connsiteY75" fmla="*/ 121444 h 1164431"/>
              <a:gd name="connsiteX76" fmla="*/ 1207294 w 1466850"/>
              <a:gd name="connsiteY76" fmla="*/ 114300 h 1164431"/>
              <a:gd name="connsiteX77" fmla="*/ 1188244 w 1466850"/>
              <a:gd name="connsiteY77" fmla="*/ 126206 h 1164431"/>
              <a:gd name="connsiteX78" fmla="*/ 1133475 w 1466850"/>
              <a:gd name="connsiteY78" fmla="*/ 188119 h 1164431"/>
              <a:gd name="connsiteX79" fmla="*/ 1116806 w 1466850"/>
              <a:gd name="connsiteY79" fmla="*/ 188119 h 1164431"/>
              <a:gd name="connsiteX80" fmla="*/ 1078706 w 1466850"/>
              <a:gd name="connsiteY80" fmla="*/ 142875 h 1164431"/>
              <a:gd name="connsiteX81" fmla="*/ 1054894 w 1466850"/>
              <a:gd name="connsiteY81" fmla="*/ 138112 h 1164431"/>
              <a:gd name="connsiteX82" fmla="*/ 997744 w 1466850"/>
              <a:gd name="connsiteY82" fmla="*/ 157162 h 1164431"/>
              <a:gd name="connsiteX83" fmla="*/ 973931 w 1466850"/>
              <a:gd name="connsiteY83" fmla="*/ 178594 h 1164431"/>
              <a:gd name="connsiteX84" fmla="*/ 928687 w 1466850"/>
              <a:gd name="connsiteY84" fmla="*/ 173831 h 1164431"/>
              <a:gd name="connsiteX85" fmla="*/ 878681 w 1466850"/>
              <a:gd name="connsiteY85" fmla="*/ 164306 h 1164431"/>
              <a:gd name="connsiteX86" fmla="*/ 864394 w 1466850"/>
              <a:gd name="connsiteY86" fmla="*/ 83344 h 1164431"/>
              <a:gd name="connsiteX87" fmla="*/ 845344 w 1466850"/>
              <a:gd name="connsiteY87" fmla="*/ 69056 h 1164431"/>
              <a:gd name="connsiteX88" fmla="*/ 747712 w 1466850"/>
              <a:gd name="connsiteY88" fmla="*/ 119062 h 1164431"/>
              <a:gd name="connsiteX89" fmla="*/ 721519 w 1466850"/>
              <a:gd name="connsiteY89" fmla="*/ 140494 h 1164431"/>
              <a:gd name="connsiteX90" fmla="*/ 709612 w 1466850"/>
              <a:gd name="connsiteY90" fmla="*/ 190500 h 1164431"/>
              <a:gd name="connsiteX91" fmla="*/ 707231 w 1466850"/>
              <a:gd name="connsiteY91" fmla="*/ 195262 h 1164431"/>
              <a:gd name="connsiteX92" fmla="*/ 654844 w 1466850"/>
              <a:gd name="connsiteY92" fmla="*/ 190500 h 1164431"/>
              <a:gd name="connsiteX93" fmla="*/ 633412 w 1466850"/>
              <a:gd name="connsiteY93" fmla="*/ 180975 h 1164431"/>
              <a:gd name="connsiteX94" fmla="*/ 614362 w 1466850"/>
              <a:gd name="connsiteY94" fmla="*/ 142875 h 1164431"/>
              <a:gd name="connsiteX95" fmla="*/ 590550 w 1466850"/>
              <a:gd name="connsiteY95" fmla="*/ 130969 h 1164431"/>
              <a:gd name="connsiteX96" fmla="*/ 540544 w 1466850"/>
              <a:gd name="connsiteY96" fmla="*/ 161925 h 1164431"/>
              <a:gd name="connsiteX97" fmla="*/ 507206 w 1466850"/>
              <a:gd name="connsiteY97" fmla="*/ 154781 h 1164431"/>
              <a:gd name="connsiteX98" fmla="*/ 495300 w 1466850"/>
              <a:gd name="connsiteY98" fmla="*/ 123825 h 1164431"/>
              <a:gd name="connsiteX99" fmla="*/ 490537 w 1466850"/>
              <a:gd name="connsiteY99" fmla="*/ 114300 h 1164431"/>
              <a:gd name="connsiteX100" fmla="*/ 431006 w 1466850"/>
              <a:gd name="connsiteY100" fmla="*/ 97631 h 1164431"/>
              <a:gd name="connsiteX101" fmla="*/ 442912 w 1466850"/>
              <a:gd name="connsiteY101" fmla="*/ 33337 h 1164431"/>
              <a:gd name="connsiteX102" fmla="*/ 423862 w 1466850"/>
              <a:gd name="connsiteY102" fmla="*/ 19050 h 1164431"/>
              <a:gd name="connsiteX103" fmla="*/ 335756 w 1466850"/>
              <a:gd name="connsiteY103" fmla="*/ 0 h 1164431"/>
              <a:gd name="connsiteX104" fmla="*/ 302419 w 1466850"/>
              <a:gd name="connsiteY104" fmla="*/ 35719 h 1164431"/>
              <a:gd name="connsiteX105" fmla="*/ 266700 w 1466850"/>
              <a:gd name="connsiteY105" fmla="*/ 50006 h 1164431"/>
              <a:gd name="connsiteX106" fmla="*/ 271462 w 1466850"/>
              <a:gd name="connsiteY106" fmla="*/ 95250 h 1164431"/>
              <a:gd name="connsiteX107" fmla="*/ 316706 w 1466850"/>
              <a:gd name="connsiteY107" fmla="*/ 121444 h 1164431"/>
              <a:gd name="connsiteX108" fmla="*/ 302419 w 1466850"/>
              <a:gd name="connsiteY108" fmla="*/ 145256 h 1164431"/>
              <a:gd name="connsiteX109" fmla="*/ 247650 w 1466850"/>
              <a:gd name="connsiteY109" fmla="*/ 159544 h 1164431"/>
              <a:gd name="connsiteX110" fmla="*/ 214312 w 1466850"/>
              <a:gd name="connsiteY110" fmla="*/ 216694 h 1164431"/>
              <a:gd name="connsiteX111" fmla="*/ 183356 w 1466850"/>
              <a:gd name="connsiteY111" fmla="*/ 221456 h 1164431"/>
              <a:gd name="connsiteX112" fmla="*/ 183356 w 1466850"/>
              <a:gd name="connsiteY112" fmla="*/ 254794 h 1164431"/>
              <a:gd name="connsiteX113" fmla="*/ 161925 w 1466850"/>
              <a:gd name="connsiteY113" fmla="*/ 304800 h 1164431"/>
              <a:gd name="connsiteX114" fmla="*/ 140494 w 1466850"/>
              <a:gd name="connsiteY114" fmla="*/ 323850 h 1164431"/>
              <a:gd name="connsiteX115" fmla="*/ 71439 w 1466850"/>
              <a:gd name="connsiteY115" fmla="*/ 300039 h 1164431"/>
              <a:gd name="connsiteX116" fmla="*/ 59530 w 1466850"/>
              <a:gd name="connsiteY116" fmla="*/ 302418 h 1164431"/>
              <a:gd name="connsiteX117" fmla="*/ 30956 w 1466850"/>
              <a:gd name="connsiteY117" fmla="*/ 295274 h 1164431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128587 w 1466850"/>
              <a:gd name="connsiteY15" fmla="*/ 1145381 h 1164431"/>
              <a:gd name="connsiteX16" fmla="*/ 242887 w 1466850"/>
              <a:gd name="connsiteY16" fmla="*/ 1092994 h 1164431"/>
              <a:gd name="connsiteX17" fmla="*/ 238125 w 1466850"/>
              <a:gd name="connsiteY17" fmla="*/ 1045369 h 1164431"/>
              <a:gd name="connsiteX18" fmla="*/ 230981 w 1466850"/>
              <a:gd name="connsiteY18" fmla="*/ 1035844 h 1164431"/>
              <a:gd name="connsiteX19" fmla="*/ 252412 w 1466850"/>
              <a:gd name="connsiteY19" fmla="*/ 1019175 h 1164431"/>
              <a:gd name="connsiteX20" fmla="*/ 314325 w 1466850"/>
              <a:gd name="connsiteY20" fmla="*/ 995362 h 1164431"/>
              <a:gd name="connsiteX21" fmla="*/ 311944 w 1466850"/>
              <a:gd name="connsiteY21" fmla="*/ 959644 h 1164431"/>
              <a:gd name="connsiteX22" fmla="*/ 326231 w 1466850"/>
              <a:gd name="connsiteY22" fmla="*/ 942975 h 1164431"/>
              <a:gd name="connsiteX23" fmla="*/ 452437 w 1466850"/>
              <a:gd name="connsiteY23" fmla="*/ 950119 h 1164431"/>
              <a:gd name="connsiteX24" fmla="*/ 464344 w 1466850"/>
              <a:gd name="connsiteY24" fmla="*/ 933450 h 1164431"/>
              <a:gd name="connsiteX25" fmla="*/ 476250 w 1466850"/>
              <a:gd name="connsiteY25" fmla="*/ 883444 h 1164431"/>
              <a:gd name="connsiteX26" fmla="*/ 488156 w 1466850"/>
              <a:gd name="connsiteY26" fmla="*/ 857250 h 1164431"/>
              <a:gd name="connsiteX27" fmla="*/ 526256 w 1466850"/>
              <a:gd name="connsiteY27" fmla="*/ 862012 h 1164431"/>
              <a:gd name="connsiteX28" fmla="*/ 545306 w 1466850"/>
              <a:gd name="connsiteY28" fmla="*/ 909637 h 1164431"/>
              <a:gd name="connsiteX29" fmla="*/ 566737 w 1466850"/>
              <a:gd name="connsiteY29" fmla="*/ 881062 h 1164431"/>
              <a:gd name="connsiteX30" fmla="*/ 621506 w 1466850"/>
              <a:gd name="connsiteY30" fmla="*/ 845344 h 1164431"/>
              <a:gd name="connsiteX31" fmla="*/ 709612 w 1466850"/>
              <a:gd name="connsiteY31" fmla="*/ 814387 h 1164431"/>
              <a:gd name="connsiteX32" fmla="*/ 716756 w 1466850"/>
              <a:gd name="connsiteY32" fmla="*/ 769144 h 1164431"/>
              <a:gd name="connsiteX33" fmla="*/ 742950 w 1466850"/>
              <a:gd name="connsiteY33" fmla="*/ 750094 h 1164431"/>
              <a:gd name="connsiteX34" fmla="*/ 785812 w 1466850"/>
              <a:gd name="connsiteY34" fmla="*/ 726281 h 1164431"/>
              <a:gd name="connsiteX35" fmla="*/ 800100 w 1466850"/>
              <a:gd name="connsiteY35" fmla="*/ 716756 h 1164431"/>
              <a:gd name="connsiteX36" fmla="*/ 862012 w 1466850"/>
              <a:gd name="connsiteY36" fmla="*/ 721519 h 1164431"/>
              <a:gd name="connsiteX37" fmla="*/ 883444 w 1466850"/>
              <a:gd name="connsiteY37" fmla="*/ 721519 h 1164431"/>
              <a:gd name="connsiteX38" fmla="*/ 892969 w 1466850"/>
              <a:gd name="connsiteY38" fmla="*/ 697706 h 1164431"/>
              <a:gd name="connsiteX39" fmla="*/ 892969 w 1466850"/>
              <a:gd name="connsiteY39" fmla="*/ 697706 h 1164431"/>
              <a:gd name="connsiteX40" fmla="*/ 921544 w 1466850"/>
              <a:gd name="connsiteY40" fmla="*/ 609600 h 1164431"/>
              <a:gd name="connsiteX41" fmla="*/ 909637 w 1466850"/>
              <a:gd name="connsiteY41" fmla="*/ 552450 h 1164431"/>
              <a:gd name="connsiteX42" fmla="*/ 928687 w 1466850"/>
              <a:gd name="connsiteY42" fmla="*/ 540544 h 1164431"/>
              <a:gd name="connsiteX43" fmla="*/ 973931 w 1466850"/>
              <a:gd name="connsiteY43" fmla="*/ 535781 h 1164431"/>
              <a:gd name="connsiteX44" fmla="*/ 1014412 w 1466850"/>
              <a:gd name="connsiteY44" fmla="*/ 447675 h 1164431"/>
              <a:gd name="connsiteX45" fmla="*/ 1038225 w 1466850"/>
              <a:gd name="connsiteY45" fmla="*/ 445294 h 1164431"/>
              <a:gd name="connsiteX46" fmla="*/ 1073944 w 1466850"/>
              <a:gd name="connsiteY46" fmla="*/ 476250 h 1164431"/>
              <a:gd name="connsiteX47" fmla="*/ 1112044 w 1466850"/>
              <a:gd name="connsiteY47" fmla="*/ 514350 h 1164431"/>
              <a:gd name="connsiteX48" fmla="*/ 1171575 w 1466850"/>
              <a:gd name="connsiteY48" fmla="*/ 540544 h 1164431"/>
              <a:gd name="connsiteX49" fmla="*/ 1219200 w 1466850"/>
              <a:gd name="connsiteY49" fmla="*/ 521494 h 1164431"/>
              <a:gd name="connsiteX50" fmla="*/ 1245394 w 1466850"/>
              <a:gd name="connsiteY50" fmla="*/ 502444 h 1164431"/>
              <a:gd name="connsiteX51" fmla="*/ 1278731 w 1466850"/>
              <a:gd name="connsiteY51" fmla="*/ 511969 h 1164431"/>
              <a:gd name="connsiteX52" fmla="*/ 1295400 w 1466850"/>
              <a:gd name="connsiteY52" fmla="*/ 531019 h 1164431"/>
              <a:gd name="connsiteX53" fmla="*/ 1273969 w 1466850"/>
              <a:gd name="connsiteY53" fmla="*/ 573881 h 1164431"/>
              <a:gd name="connsiteX54" fmla="*/ 1271587 w 1466850"/>
              <a:gd name="connsiteY54" fmla="*/ 602456 h 1164431"/>
              <a:gd name="connsiteX55" fmla="*/ 1285875 w 1466850"/>
              <a:gd name="connsiteY55" fmla="*/ 611981 h 1164431"/>
              <a:gd name="connsiteX56" fmla="*/ 1300162 w 1466850"/>
              <a:gd name="connsiteY56" fmla="*/ 628650 h 1164431"/>
              <a:gd name="connsiteX57" fmla="*/ 1321594 w 1466850"/>
              <a:gd name="connsiteY57" fmla="*/ 666750 h 1164431"/>
              <a:gd name="connsiteX58" fmla="*/ 1347787 w 1466850"/>
              <a:gd name="connsiteY58" fmla="*/ 681037 h 1164431"/>
              <a:gd name="connsiteX59" fmla="*/ 1371600 w 1466850"/>
              <a:gd name="connsiteY59" fmla="*/ 681037 h 1164431"/>
              <a:gd name="connsiteX60" fmla="*/ 1376362 w 1466850"/>
              <a:gd name="connsiteY60" fmla="*/ 628650 h 1164431"/>
              <a:gd name="connsiteX61" fmla="*/ 1395412 w 1466850"/>
              <a:gd name="connsiteY61" fmla="*/ 578644 h 1164431"/>
              <a:gd name="connsiteX62" fmla="*/ 1426369 w 1466850"/>
              <a:gd name="connsiteY62" fmla="*/ 571500 h 1164431"/>
              <a:gd name="connsiteX63" fmla="*/ 1466850 w 1466850"/>
              <a:gd name="connsiteY63" fmla="*/ 552450 h 1164431"/>
              <a:gd name="connsiteX64" fmla="*/ 1443037 w 1466850"/>
              <a:gd name="connsiteY64" fmla="*/ 509587 h 1164431"/>
              <a:gd name="connsiteX65" fmla="*/ 1414462 w 1466850"/>
              <a:gd name="connsiteY65" fmla="*/ 464344 h 1164431"/>
              <a:gd name="connsiteX66" fmla="*/ 1388269 w 1466850"/>
              <a:gd name="connsiteY66" fmla="*/ 438150 h 1164431"/>
              <a:gd name="connsiteX67" fmla="*/ 1404937 w 1466850"/>
              <a:gd name="connsiteY67" fmla="*/ 400050 h 1164431"/>
              <a:gd name="connsiteX68" fmla="*/ 1404937 w 1466850"/>
              <a:gd name="connsiteY68" fmla="*/ 383381 h 1164431"/>
              <a:gd name="connsiteX69" fmla="*/ 1431131 w 1466850"/>
              <a:gd name="connsiteY69" fmla="*/ 338137 h 1164431"/>
              <a:gd name="connsiteX70" fmla="*/ 1419225 w 1466850"/>
              <a:gd name="connsiteY70" fmla="*/ 264319 h 1164431"/>
              <a:gd name="connsiteX71" fmla="*/ 1438275 w 1466850"/>
              <a:gd name="connsiteY71" fmla="*/ 202406 h 1164431"/>
              <a:gd name="connsiteX72" fmla="*/ 1435894 w 1466850"/>
              <a:gd name="connsiteY72" fmla="*/ 173831 h 1164431"/>
              <a:gd name="connsiteX73" fmla="*/ 1404937 w 1466850"/>
              <a:gd name="connsiteY73" fmla="*/ 164306 h 1164431"/>
              <a:gd name="connsiteX74" fmla="*/ 1364456 w 1466850"/>
              <a:gd name="connsiteY74" fmla="*/ 154781 h 1164431"/>
              <a:gd name="connsiteX75" fmla="*/ 1293019 w 1466850"/>
              <a:gd name="connsiteY75" fmla="*/ 154781 h 1164431"/>
              <a:gd name="connsiteX76" fmla="*/ 1233487 w 1466850"/>
              <a:gd name="connsiteY76" fmla="*/ 121444 h 1164431"/>
              <a:gd name="connsiteX77" fmla="*/ 1207294 w 1466850"/>
              <a:gd name="connsiteY77" fmla="*/ 114300 h 1164431"/>
              <a:gd name="connsiteX78" fmla="*/ 1188244 w 1466850"/>
              <a:gd name="connsiteY78" fmla="*/ 126206 h 1164431"/>
              <a:gd name="connsiteX79" fmla="*/ 1133475 w 1466850"/>
              <a:gd name="connsiteY79" fmla="*/ 188119 h 1164431"/>
              <a:gd name="connsiteX80" fmla="*/ 1116806 w 1466850"/>
              <a:gd name="connsiteY80" fmla="*/ 188119 h 1164431"/>
              <a:gd name="connsiteX81" fmla="*/ 1078706 w 1466850"/>
              <a:gd name="connsiteY81" fmla="*/ 142875 h 1164431"/>
              <a:gd name="connsiteX82" fmla="*/ 1054894 w 1466850"/>
              <a:gd name="connsiteY82" fmla="*/ 138112 h 1164431"/>
              <a:gd name="connsiteX83" fmla="*/ 997744 w 1466850"/>
              <a:gd name="connsiteY83" fmla="*/ 157162 h 1164431"/>
              <a:gd name="connsiteX84" fmla="*/ 973931 w 1466850"/>
              <a:gd name="connsiteY84" fmla="*/ 178594 h 1164431"/>
              <a:gd name="connsiteX85" fmla="*/ 928687 w 1466850"/>
              <a:gd name="connsiteY85" fmla="*/ 173831 h 1164431"/>
              <a:gd name="connsiteX86" fmla="*/ 878681 w 1466850"/>
              <a:gd name="connsiteY86" fmla="*/ 164306 h 1164431"/>
              <a:gd name="connsiteX87" fmla="*/ 864394 w 1466850"/>
              <a:gd name="connsiteY87" fmla="*/ 83344 h 1164431"/>
              <a:gd name="connsiteX88" fmla="*/ 845344 w 1466850"/>
              <a:gd name="connsiteY88" fmla="*/ 69056 h 1164431"/>
              <a:gd name="connsiteX89" fmla="*/ 747712 w 1466850"/>
              <a:gd name="connsiteY89" fmla="*/ 119062 h 1164431"/>
              <a:gd name="connsiteX90" fmla="*/ 721519 w 1466850"/>
              <a:gd name="connsiteY90" fmla="*/ 140494 h 1164431"/>
              <a:gd name="connsiteX91" fmla="*/ 709612 w 1466850"/>
              <a:gd name="connsiteY91" fmla="*/ 190500 h 1164431"/>
              <a:gd name="connsiteX92" fmla="*/ 707231 w 1466850"/>
              <a:gd name="connsiteY92" fmla="*/ 195262 h 1164431"/>
              <a:gd name="connsiteX93" fmla="*/ 654844 w 1466850"/>
              <a:gd name="connsiteY93" fmla="*/ 190500 h 1164431"/>
              <a:gd name="connsiteX94" fmla="*/ 633412 w 1466850"/>
              <a:gd name="connsiteY94" fmla="*/ 180975 h 1164431"/>
              <a:gd name="connsiteX95" fmla="*/ 614362 w 1466850"/>
              <a:gd name="connsiteY95" fmla="*/ 142875 h 1164431"/>
              <a:gd name="connsiteX96" fmla="*/ 590550 w 1466850"/>
              <a:gd name="connsiteY96" fmla="*/ 130969 h 1164431"/>
              <a:gd name="connsiteX97" fmla="*/ 540544 w 1466850"/>
              <a:gd name="connsiteY97" fmla="*/ 161925 h 1164431"/>
              <a:gd name="connsiteX98" fmla="*/ 507206 w 1466850"/>
              <a:gd name="connsiteY98" fmla="*/ 154781 h 1164431"/>
              <a:gd name="connsiteX99" fmla="*/ 495300 w 1466850"/>
              <a:gd name="connsiteY99" fmla="*/ 123825 h 1164431"/>
              <a:gd name="connsiteX100" fmla="*/ 490537 w 1466850"/>
              <a:gd name="connsiteY100" fmla="*/ 114300 h 1164431"/>
              <a:gd name="connsiteX101" fmla="*/ 431006 w 1466850"/>
              <a:gd name="connsiteY101" fmla="*/ 97631 h 1164431"/>
              <a:gd name="connsiteX102" fmla="*/ 442912 w 1466850"/>
              <a:gd name="connsiteY102" fmla="*/ 33337 h 1164431"/>
              <a:gd name="connsiteX103" fmla="*/ 423862 w 1466850"/>
              <a:gd name="connsiteY103" fmla="*/ 19050 h 1164431"/>
              <a:gd name="connsiteX104" fmla="*/ 335756 w 1466850"/>
              <a:gd name="connsiteY104" fmla="*/ 0 h 1164431"/>
              <a:gd name="connsiteX105" fmla="*/ 302419 w 1466850"/>
              <a:gd name="connsiteY105" fmla="*/ 35719 h 1164431"/>
              <a:gd name="connsiteX106" fmla="*/ 266700 w 1466850"/>
              <a:gd name="connsiteY106" fmla="*/ 50006 h 1164431"/>
              <a:gd name="connsiteX107" fmla="*/ 271462 w 1466850"/>
              <a:gd name="connsiteY107" fmla="*/ 95250 h 1164431"/>
              <a:gd name="connsiteX108" fmla="*/ 316706 w 1466850"/>
              <a:gd name="connsiteY108" fmla="*/ 121444 h 1164431"/>
              <a:gd name="connsiteX109" fmla="*/ 302419 w 1466850"/>
              <a:gd name="connsiteY109" fmla="*/ 145256 h 1164431"/>
              <a:gd name="connsiteX110" fmla="*/ 247650 w 1466850"/>
              <a:gd name="connsiteY110" fmla="*/ 159544 h 1164431"/>
              <a:gd name="connsiteX111" fmla="*/ 214312 w 1466850"/>
              <a:gd name="connsiteY111" fmla="*/ 216694 h 1164431"/>
              <a:gd name="connsiteX112" fmla="*/ 183356 w 1466850"/>
              <a:gd name="connsiteY112" fmla="*/ 221456 h 1164431"/>
              <a:gd name="connsiteX113" fmla="*/ 183356 w 1466850"/>
              <a:gd name="connsiteY113" fmla="*/ 254794 h 1164431"/>
              <a:gd name="connsiteX114" fmla="*/ 161925 w 1466850"/>
              <a:gd name="connsiteY114" fmla="*/ 304800 h 1164431"/>
              <a:gd name="connsiteX115" fmla="*/ 140494 w 1466850"/>
              <a:gd name="connsiteY115" fmla="*/ 323850 h 1164431"/>
              <a:gd name="connsiteX116" fmla="*/ 71439 w 1466850"/>
              <a:gd name="connsiteY116" fmla="*/ 300039 h 1164431"/>
              <a:gd name="connsiteX117" fmla="*/ 59530 w 1466850"/>
              <a:gd name="connsiteY117" fmla="*/ 302418 h 1164431"/>
              <a:gd name="connsiteX118" fmla="*/ 30956 w 1466850"/>
              <a:gd name="connsiteY118" fmla="*/ 295274 h 1164431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242887 w 1466850"/>
              <a:gd name="connsiteY16" fmla="*/ 1092994 h 1200149"/>
              <a:gd name="connsiteX17" fmla="*/ 238125 w 1466850"/>
              <a:gd name="connsiteY17" fmla="*/ 1045369 h 1200149"/>
              <a:gd name="connsiteX18" fmla="*/ 230981 w 1466850"/>
              <a:gd name="connsiteY18" fmla="*/ 1035844 h 1200149"/>
              <a:gd name="connsiteX19" fmla="*/ 252412 w 1466850"/>
              <a:gd name="connsiteY19" fmla="*/ 1019175 h 1200149"/>
              <a:gd name="connsiteX20" fmla="*/ 314325 w 1466850"/>
              <a:gd name="connsiteY20" fmla="*/ 995362 h 1200149"/>
              <a:gd name="connsiteX21" fmla="*/ 311944 w 1466850"/>
              <a:gd name="connsiteY21" fmla="*/ 959644 h 1200149"/>
              <a:gd name="connsiteX22" fmla="*/ 326231 w 1466850"/>
              <a:gd name="connsiteY22" fmla="*/ 942975 h 1200149"/>
              <a:gd name="connsiteX23" fmla="*/ 452437 w 1466850"/>
              <a:gd name="connsiteY23" fmla="*/ 950119 h 1200149"/>
              <a:gd name="connsiteX24" fmla="*/ 464344 w 1466850"/>
              <a:gd name="connsiteY24" fmla="*/ 933450 h 1200149"/>
              <a:gd name="connsiteX25" fmla="*/ 476250 w 1466850"/>
              <a:gd name="connsiteY25" fmla="*/ 883444 h 1200149"/>
              <a:gd name="connsiteX26" fmla="*/ 488156 w 1466850"/>
              <a:gd name="connsiteY26" fmla="*/ 857250 h 1200149"/>
              <a:gd name="connsiteX27" fmla="*/ 526256 w 1466850"/>
              <a:gd name="connsiteY27" fmla="*/ 862012 h 1200149"/>
              <a:gd name="connsiteX28" fmla="*/ 545306 w 1466850"/>
              <a:gd name="connsiteY28" fmla="*/ 909637 h 1200149"/>
              <a:gd name="connsiteX29" fmla="*/ 566737 w 1466850"/>
              <a:gd name="connsiteY29" fmla="*/ 881062 h 1200149"/>
              <a:gd name="connsiteX30" fmla="*/ 621506 w 1466850"/>
              <a:gd name="connsiteY30" fmla="*/ 845344 h 1200149"/>
              <a:gd name="connsiteX31" fmla="*/ 709612 w 1466850"/>
              <a:gd name="connsiteY31" fmla="*/ 814387 h 1200149"/>
              <a:gd name="connsiteX32" fmla="*/ 716756 w 1466850"/>
              <a:gd name="connsiteY32" fmla="*/ 769144 h 1200149"/>
              <a:gd name="connsiteX33" fmla="*/ 742950 w 1466850"/>
              <a:gd name="connsiteY33" fmla="*/ 750094 h 1200149"/>
              <a:gd name="connsiteX34" fmla="*/ 785812 w 1466850"/>
              <a:gd name="connsiteY34" fmla="*/ 726281 h 1200149"/>
              <a:gd name="connsiteX35" fmla="*/ 800100 w 1466850"/>
              <a:gd name="connsiteY35" fmla="*/ 716756 h 1200149"/>
              <a:gd name="connsiteX36" fmla="*/ 862012 w 1466850"/>
              <a:gd name="connsiteY36" fmla="*/ 721519 h 1200149"/>
              <a:gd name="connsiteX37" fmla="*/ 883444 w 1466850"/>
              <a:gd name="connsiteY37" fmla="*/ 721519 h 1200149"/>
              <a:gd name="connsiteX38" fmla="*/ 892969 w 1466850"/>
              <a:gd name="connsiteY38" fmla="*/ 697706 h 1200149"/>
              <a:gd name="connsiteX39" fmla="*/ 892969 w 1466850"/>
              <a:gd name="connsiteY39" fmla="*/ 697706 h 1200149"/>
              <a:gd name="connsiteX40" fmla="*/ 921544 w 1466850"/>
              <a:gd name="connsiteY40" fmla="*/ 609600 h 1200149"/>
              <a:gd name="connsiteX41" fmla="*/ 909637 w 1466850"/>
              <a:gd name="connsiteY41" fmla="*/ 552450 h 1200149"/>
              <a:gd name="connsiteX42" fmla="*/ 928687 w 1466850"/>
              <a:gd name="connsiteY42" fmla="*/ 540544 h 1200149"/>
              <a:gd name="connsiteX43" fmla="*/ 973931 w 1466850"/>
              <a:gd name="connsiteY43" fmla="*/ 535781 h 1200149"/>
              <a:gd name="connsiteX44" fmla="*/ 1014412 w 1466850"/>
              <a:gd name="connsiteY44" fmla="*/ 447675 h 1200149"/>
              <a:gd name="connsiteX45" fmla="*/ 1038225 w 1466850"/>
              <a:gd name="connsiteY45" fmla="*/ 445294 h 1200149"/>
              <a:gd name="connsiteX46" fmla="*/ 1073944 w 1466850"/>
              <a:gd name="connsiteY46" fmla="*/ 476250 h 1200149"/>
              <a:gd name="connsiteX47" fmla="*/ 1112044 w 1466850"/>
              <a:gd name="connsiteY47" fmla="*/ 514350 h 1200149"/>
              <a:gd name="connsiteX48" fmla="*/ 1171575 w 1466850"/>
              <a:gd name="connsiteY48" fmla="*/ 540544 h 1200149"/>
              <a:gd name="connsiteX49" fmla="*/ 1219200 w 1466850"/>
              <a:gd name="connsiteY49" fmla="*/ 521494 h 1200149"/>
              <a:gd name="connsiteX50" fmla="*/ 1245394 w 1466850"/>
              <a:gd name="connsiteY50" fmla="*/ 502444 h 1200149"/>
              <a:gd name="connsiteX51" fmla="*/ 1278731 w 1466850"/>
              <a:gd name="connsiteY51" fmla="*/ 511969 h 1200149"/>
              <a:gd name="connsiteX52" fmla="*/ 1295400 w 1466850"/>
              <a:gd name="connsiteY52" fmla="*/ 531019 h 1200149"/>
              <a:gd name="connsiteX53" fmla="*/ 1273969 w 1466850"/>
              <a:gd name="connsiteY53" fmla="*/ 573881 h 1200149"/>
              <a:gd name="connsiteX54" fmla="*/ 1271587 w 1466850"/>
              <a:gd name="connsiteY54" fmla="*/ 602456 h 1200149"/>
              <a:gd name="connsiteX55" fmla="*/ 1285875 w 1466850"/>
              <a:gd name="connsiteY55" fmla="*/ 611981 h 1200149"/>
              <a:gd name="connsiteX56" fmla="*/ 1300162 w 1466850"/>
              <a:gd name="connsiteY56" fmla="*/ 628650 h 1200149"/>
              <a:gd name="connsiteX57" fmla="*/ 1321594 w 1466850"/>
              <a:gd name="connsiteY57" fmla="*/ 666750 h 1200149"/>
              <a:gd name="connsiteX58" fmla="*/ 1347787 w 1466850"/>
              <a:gd name="connsiteY58" fmla="*/ 681037 h 1200149"/>
              <a:gd name="connsiteX59" fmla="*/ 1371600 w 1466850"/>
              <a:gd name="connsiteY59" fmla="*/ 681037 h 1200149"/>
              <a:gd name="connsiteX60" fmla="*/ 1376362 w 1466850"/>
              <a:gd name="connsiteY60" fmla="*/ 628650 h 1200149"/>
              <a:gd name="connsiteX61" fmla="*/ 1395412 w 1466850"/>
              <a:gd name="connsiteY61" fmla="*/ 578644 h 1200149"/>
              <a:gd name="connsiteX62" fmla="*/ 1426369 w 1466850"/>
              <a:gd name="connsiteY62" fmla="*/ 571500 h 1200149"/>
              <a:gd name="connsiteX63" fmla="*/ 1466850 w 1466850"/>
              <a:gd name="connsiteY63" fmla="*/ 552450 h 1200149"/>
              <a:gd name="connsiteX64" fmla="*/ 1443037 w 1466850"/>
              <a:gd name="connsiteY64" fmla="*/ 509587 h 1200149"/>
              <a:gd name="connsiteX65" fmla="*/ 1414462 w 1466850"/>
              <a:gd name="connsiteY65" fmla="*/ 464344 h 1200149"/>
              <a:gd name="connsiteX66" fmla="*/ 1388269 w 1466850"/>
              <a:gd name="connsiteY66" fmla="*/ 438150 h 1200149"/>
              <a:gd name="connsiteX67" fmla="*/ 1404937 w 1466850"/>
              <a:gd name="connsiteY67" fmla="*/ 400050 h 1200149"/>
              <a:gd name="connsiteX68" fmla="*/ 1404937 w 1466850"/>
              <a:gd name="connsiteY68" fmla="*/ 383381 h 1200149"/>
              <a:gd name="connsiteX69" fmla="*/ 1431131 w 1466850"/>
              <a:gd name="connsiteY69" fmla="*/ 338137 h 1200149"/>
              <a:gd name="connsiteX70" fmla="*/ 1419225 w 1466850"/>
              <a:gd name="connsiteY70" fmla="*/ 264319 h 1200149"/>
              <a:gd name="connsiteX71" fmla="*/ 1438275 w 1466850"/>
              <a:gd name="connsiteY71" fmla="*/ 202406 h 1200149"/>
              <a:gd name="connsiteX72" fmla="*/ 1435894 w 1466850"/>
              <a:gd name="connsiteY72" fmla="*/ 173831 h 1200149"/>
              <a:gd name="connsiteX73" fmla="*/ 1404937 w 1466850"/>
              <a:gd name="connsiteY73" fmla="*/ 164306 h 1200149"/>
              <a:gd name="connsiteX74" fmla="*/ 1364456 w 1466850"/>
              <a:gd name="connsiteY74" fmla="*/ 154781 h 1200149"/>
              <a:gd name="connsiteX75" fmla="*/ 1293019 w 1466850"/>
              <a:gd name="connsiteY75" fmla="*/ 154781 h 1200149"/>
              <a:gd name="connsiteX76" fmla="*/ 1233487 w 1466850"/>
              <a:gd name="connsiteY76" fmla="*/ 121444 h 1200149"/>
              <a:gd name="connsiteX77" fmla="*/ 1207294 w 1466850"/>
              <a:gd name="connsiteY77" fmla="*/ 114300 h 1200149"/>
              <a:gd name="connsiteX78" fmla="*/ 1188244 w 1466850"/>
              <a:gd name="connsiteY78" fmla="*/ 126206 h 1200149"/>
              <a:gd name="connsiteX79" fmla="*/ 1133475 w 1466850"/>
              <a:gd name="connsiteY79" fmla="*/ 188119 h 1200149"/>
              <a:gd name="connsiteX80" fmla="*/ 1116806 w 1466850"/>
              <a:gd name="connsiteY80" fmla="*/ 188119 h 1200149"/>
              <a:gd name="connsiteX81" fmla="*/ 1078706 w 1466850"/>
              <a:gd name="connsiteY81" fmla="*/ 142875 h 1200149"/>
              <a:gd name="connsiteX82" fmla="*/ 1054894 w 1466850"/>
              <a:gd name="connsiteY82" fmla="*/ 138112 h 1200149"/>
              <a:gd name="connsiteX83" fmla="*/ 997744 w 1466850"/>
              <a:gd name="connsiteY83" fmla="*/ 157162 h 1200149"/>
              <a:gd name="connsiteX84" fmla="*/ 973931 w 1466850"/>
              <a:gd name="connsiteY84" fmla="*/ 178594 h 1200149"/>
              <a:gd name="connsiteX85" fmla="*/ 928687 w 1466850"/>
              <a:gd name="connsiteY85" fmla="*/ 173831 h 1200149"/>
              <a:gd name="connsiteX86" fmla="*/ 878681 w 1466850"/>
              <a:gd name="connsiteY86" fmla="*/ 164306 h 1200149"/>
              <a:gd name="connsiteX87" fmla="*/ 864394 w 1466850"/>
              <a:gd name="connsiteY87" fmla="*/ 83344 h 1200149"/>
              <a:gd name="connsiteX88" fmla="*/ 845344 w 1466850"/>
              <a:gd name="connsiteY88" fmla="*/ 69056 h 1200149"/>
              <a:gd name="connsiteX89" fmla="*/ 747712 w 1466850"/>
              <a:gd name="connsiteY89" fmla="*/ 119062 h 1200149"/>
              <a:gd name="connsiteX90" fmla="*/ 721519 w 1466850"/>
              <a:gd name="connsiteY90" fmla="*/ 140494 h 1200149"/>
              <a:gd name="connsiteX91" fmla="*/ 709612 w 1466850"/>
              <a:gd name="connsiteY91" fmla="*/ 190500 h 1200149"/>
              <a:gd name="connsiteX92" fmla="*/ 707231 w 1466850"/>
              <a:gd name="connsiteY92" fmla="*/ 195262 h 1200149"/>
              <a:gd name="connsiteX93" fmla="*/ 654844 w 1466850"/>
              <a:gd name="connsiteY93" fmla="*/ 190500 h 1200149"/>
              <a:gd name="connsiteX94" fmla="*/ 633412 w 1466850"/>
              <a:gd name="connsiteY94" fmla="*/ 180975 h 1200149"/>
              <a:gd name="connsiteX95" fmla="*/ 614362 w 1466850"/>
              <a:gd name="connsiteY95" fmla="*/ 142875 h 1200149"/>
              <a:gd name="connsiteX96" fmla="*/ 590550 w 1466850"/>
              <a:gd name="connsiteY96" fmla="*/ 130969 h 1200149"/>
              <a:gd name="connsiteX97" fmla="*/ 540544 w 1466850"/>
              <a:gd name="connsiteY97" fmla="*/ 161925 h 1200149"/>
              <a:gd name="connsiteX98" fmla="*/ 507206 w 1466850"/>
              <a:gd name="connsiteY98" fmla="*/ 154781 h 1200149"/>
              <a:gd name="connsiteX99" fmla="*/ 495300 w 1466850"/>
              <a:gd name="connsiteY99" fmla="*/ 123825 h 1200149"/>
              <a:gd name="connsiteX100" fmla="*/ 490537 w 1466850"/>
              <a:gd name="connsiteY100" fmla="*/ 114300 h 1200149"/>
              <a:gd name="connsiteX101" fmla="*/ 431006 w 1466850"/>
              <a:gd name="connsiteY101" fmla="*/ 97631 h 1200149"/>
              <a:gd name="connsiteX102" fmla="*/ 442912 w 1466850"/>
              <a:gd name="connsiteY102" fmla="*/ 33337 h 1200149"/>
              <a:gd name="connsiteX103" fmla="*/ 423862 w 1466850"/>
              <a:gd name="connsiteY103" fmla="*/ 19050 h 1200149"/>
              <a:gd name="connsiteX104" fmla="*/ 335756 w 1466850"/>
              <a:gd name="connsiteY104" fmla="*/ 0 h 1200149"/>
              <a:gd name="connsiteX105" fmla="*/ 302419 w 1466850"/>
              <a:gd name="connsiteY105" fmla="*/ 35719 h 1200149"/>
              <a:gd name="connsiteX106" fmla="*/ 266700 w 1466850"/>
              <a:gd name="connsiteY106" fmla="*/ 50006 h 1200149"/>
              <a:gd name="connsiteX107" fmla="*/ 271462 w 1466850"/>
              <a:gd name="connsiteY107" fmla="*/ 95250 h 1200149"/>
              <a:gd name="connsiteX108" fmla="*/ 316706 w 1466850"/>
              <a:gd name="connsiteY108" fmla="*/ 121444 h 1200149"/>
              <a:gd name="connsiteX109" fmla="*/ 302419 w 1466850"/>
              <a:gd name="connsiteY109" fmla="*/ 145256 h 1200149"/>
              <a:gd name="connsiteX110" fmla="*/ 247650 w 1466850"/>
              <a:gd name="connsiteY110" fmla="*/ 159544 h 1200149"/>
              <a:gd name="connsiteX111" fmla="*/ 214312 w 1466850"/>
              <a:gd name="connsiteY111" fmla="*/ 216694 h 1200149"/>
              <a:gd name="connsiteX112" fmla="*/ 183356 w 1466850"/>
              <a:gd name="connsiteY112" fmla="*/ 221456 h 1200149"/>
              <a:gd name="connsiteX113" fmla="*/ 183356 w 1466850"/>
              <a:gd name="connsiteY113" fmla="*/ 254794 h 1200149"/>
              <a:gd name="connsiteX114" fmla="*/ 161925 w 1466850"/>
              <a:gd name="connsiteY114" fmla="*/ 304800 h 1200149"/>
              <a:gd name="connsiteX115" fmla="*/ 140494 w 1466850"/>
              <a:gd name="connsiteY115" fmla="*/ 323850 h 1200149"/>
              <a:gd name="connsiteX116" fmla="*/ 71439 w 1466850"/>
              <a:gd name="connsiteY116" fmla="*/ 300039 h 1200149"/>
              <a:gd name="connsiteX117" fmla="*/ 59530 w 1466850"/>
              <a:gd name="connsiteY117" fmla="*/ 302418 h 1200149"/>
              <a:gd name="connsiteX118" fmla="*/ 30956 w 1466850"/>
              <a:gd name="connsiteY118" fmla="*/ 295274 h 1200149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185737 w 1466850"/>
              <a:gd name="connsiteY16" fmla="*/ 1173956 h 1200149"/>
              <a:gd name="connsiteX17" fmla="*/ 242887 w 1466850"/>
              <a:gd name="connsiteY17" fmla="*/ 1092994 h 1200149"/>
              <a:gd name="connsiteX18" fmla="*/ 238125 w 1466850"/>
              <a:gd name="connsiteY18" fmla="*/ 1045369 h 1200149"/>
              <a:gd name="connsiteX19" fmla="*/ 230981 w 1466850"/>
              <a:gd name="connsiteY19" fmla="*/ 1035844 h 1200149"/>
              <a:gd name="connsiteX20" fmla="*/ 252412 w 1466850"/>
              <a:gd name="connsiteY20" fmla="*/ 1019175 h 1200149"/>
              <a:gd name="connsiteX21" fmla="*/ 314325 w 1466850"/>
              <a:gd name="connsiteY21" fmla="*/ 995362 h 1200149"/>
              <a:gd name="connsiteX22" fmla="*/ 311944 w 1466850"/>
              <a:gd name="connsiteY22" fmla="*/ 959644 h 1200149"/>
              <a:gd name="connsiteX23" fmla="*/ 326231 w 1466850"/>
              <a:gd name="connsiteY23" fmla="*/ 942975 h 1200149"/>
              <a:gd name="connsiteX24" fmla="*/ 452437 w 1466850"/>
              <a:gd name="connsiteY24" fmla="*/ 950119 h 1200149"/>
              <a:gd name="connsiteX25" fmla="*/ 464344 w 1466850"/>
              <a:gd name="connsiteY25" fmla="*/ 933450 h 1200149"/>
              <a:gd name="connsiteX26" fmla="*/ 476250 w 1466850"/>
              <a:gd name="connsiteY26" fmla="*/ 883444 h 1200149"/>
              <a:gd name="connsiteX27" fmla="*/ 488156 w 1466850"/>
              <a:gd name="connsiteY27" fmla="*/ 857250 h 1200149"/>
              <a:gd name="connsiteX28" fmla="*/ 526256 w 1466850"/>
              <a:gd name="connsiteY28" fmla="*/ 862012 h 1200149"/>
              <a:gd name="connsiteX29" fmla="*/ 545306 w 1466850"/>
              <a:gd name="connsiteY29" fmla="*/ 909637 h 1200149"/>
              <a:gd name="connsiteX30" fmla="*/ 566737 w 1466850"/>
              <a:gd name="connsiteY30" fmla="*/ 881062 h 1200149"/>
              <a:gd name="connsiteX31" fmla="*/ 621506 w 1466850"/>
              <a:gd name="connsiteY31" fmla="*/ 845344 h 1200149"/>
              <a:gd name="connsiteX32" fmla="*/ 709612 w 1466850"/>
              <a:gd name="connsiteY32" fmla="*/ 814387 h 1200149"/>
              <a:gd name="connsiteX33" fmla="*/ 716756 w 1466850"/>
              <a:gd name="connsiteY33" fmla="*/ 769144 h 1200149"/>
              <a:gd name="connsiteX34" fmla="*/ 742950 w 1466850"/>
              <a:gd name="connsiteY34" fmla="*/ 750094 h 1200149"/>
              <a:gd name="connsiteX35" fmla="*/ 785812 w 1466850"/>
              <a:gd name="connsiteY35" fmla="*/ 726281 h 1200149"/>
              <a:gd name="connsiteX36" fmla="*/ 800100 w 1466850"/>
              <a:gd name="connsiteY36" fmla="*/ 716756 h 1200149"/>
              <a:gd name="connsiteX37" fmla="*/ 862012 w 1466850"/>
              <a:gd name="connsiteY37" fmla="*/ 721519 h 1200149"/>
              <a:gd name="connsiteX38" fmla="*/ 883444 w 1466850"/>
              <a:gd name="connsiteY38" fmla="*/ 721519 h 1200149"/>
              <a:gd name="connsiteX39" fmla="*/ 892969 w 1466850"/>
              <a:gd name="connsiteY39" fmla="*/ 697706 h 1200149"/>
              <a:gd name="connsiteX40" fmla="*/ 892969 w 1466850"/>
              <a:gd name="connsiteY40" fmla="*/ 697706 h 1200149"/>
              <a:gd name="connsiteX41" fmla="*/ 921544 w 1466850"/>
              <a:gd name="connsiteY41" fmla="*/ 609600 h 1200149"/>
              <a:gd name="connsiteX42" fmla="*/ 909637 w 1466850"/>
              <a:gd name="connsiteY42" fmla="*/ 552450 h 1200149"/>
              <a:gd name="connsiteX43" fmla="*/ 928687 w 1466850"/>
              <a:gd name="connsiteY43" fmla="*/ 540544 h 1200149"/>
              <a:gd name="connsiteX44" fmla="*/ 973931 w 1466850"/>
              <a:gd name="connsiteY44" fmla="*/ 535781 h 1200149"/>
              <a:gd name="connsiteX45" fmla="*/ 1014412 w 1466850"/>
              <a:gd name="connsiteY45" fmla="*/ 447675 h 1200149"/>
              <a:gd name="connsiteX46" fmla="*/ 1038225 w 1466850"/>
              <a:gd name="connsiteY46" fmla="*/ 445294 h 1200149"/>
              <a:gd name="connsiteX47" fmla="*/ 1073944 w 1466850"/>
              <a:gd name="connsiteY47" fmla="*/ 476250 h 1200149"/>
              <a:gd name="connsiteX48" fmla="*/ 1112044 w 1466850"/>
              <a:gd name="connsiteY48" fmla="*/ 514350 h 1200149"/>
              <a:gd name="connsiteX49" fmla="*/ 1171575 w 1466850"/>
              <a:gd name="connsiteY49" fmla="*/ 540544 h 1200149"/>
              <a:gd name="connsiteX50" fmla="*/ 1219200 w 1466850"/>
              <a:gd name="connsiteY50" fmla="*/ 521494 h 1200149"/>
              <a:gd name="connsiteX51" fmla="*/ 1245394 w 1466850"/>
              <a:gd name="connsiteY51" fmla="*/ 502444 h 1200149"/>
              <a:gd name="connsiteX52" fmla="*/ 1278731 w 1466850"/>
              <a:gd name="connsiteY52" fmla="*/ 511969 h 1200149"/>
              <a:gd name="connsiteX53" fmla="*/ 1295400 w 1466850"/>
              <a:gd name="connsiteY53" fmla="*/ 531019 h 1200149"/>
              <a:gd name="connsiteX54" fmla="*/ 1273969 w 1466850"/>
              <a:gd name="connsiteY54" fmla="*/ 573881 h 1200149"/>
              <a:gd name="connsiteX55" fmla="*/ 1271587 w 1466850"/>
              <a:gd name="connsiteY55" fmla="*/ 602456 h 1200149"/>
              <a:gd name="connsiteX56" fmla="*/ 1285875 w 1466850"/>
              <a:gd name="connsiteY56" fmla="*/ 611981 h 1200149"/>
              <a:gd name="connsiteX57" fmla="*/ 1300162 w 1466850"/>
              <a:gd name="connsiteY57" fmla="*/ 628650 h 1200149"/>
              <a:gd name="connsiteX58" fmla="*/ 1321594 w 1466850"/>
              <a:gd name="connsiteY58" fmla="*/ 666750 h 1200149"/>
              <a:gd name="connsiteX59" fmla="*/ 1347787 w 1466850"/>
              <a:gd name="connsiteY59" fmla="*/ 681037 h 1200149"/>
              <a:gd name="connsiteX60" fmla="*/ 1371600 w 1466850"/>
              <a:gd name="connsiteY60" fmla="*/ 681037 h 1200149"/>
              <a:gd name="connsiteX61" fmla="*/ 1376362 w 1466850"/>
              <a:gd name="connsiteY61" fmla="*/ 628650 h 1200149"/>
              <a:gd name="connsiteX62" fmla="*/ 1395412 w 1466850"/>
              <a:gd name="connsiteY62" fmla="*/ 578644 h 1200149"/>
              <a:gd name="connsiteX63" fmla="*/ 1426369 w 1466850"/>
              <a:gd name="connsiteY63" fmla="*/ 571500 h 1200149"/>
              <a:gd name="connsiteX64" fmla="*/ 1466850 w 1466850"/>
              <a:gd name="connsiteY64" fmla="*/ 552450 h 1200149"/>
              <a:gd name="connsiteX65" fmla="*/ 1443037 w 1466850"/>
              <a:gd name="connsiteY65" fmla="*/ 509587 h 1200149"/>
              <a:gd name="connsiteX66" fmla="*/ 1414462 w 1466850"/>
              <a:gd name="connsiteY66" fmla="*/ 464344 h 1200149"/>
              <a:gd name="connsiteX67" fmla="*/ 1388269 w 1466850"/>
              <a:gd name="connsiteY67" fmla="*/ 438150 h 1200149"/>
              <a:gd name="connsiteX68" fmla="*/ 1404937 w 1466850"/>
              <a:gd name="connsiteY68" fmla="*/ 400050 h 1200149"/>
              <a:gd name="connsiteX69" fmla="*/ 1404937 w 1466850"/>
              <a:gd name="connsiteY69" fmla="*/ 383381 h 1200149"/>
              <a:gd name="connsiteX70" fmla="*/ 1431131 w 1466850"/>
              <a:gd name="connsiteY70" fmla="*/ 338137 h 1200149"/>
              <a:gd name="connsiteX71" fmla="*/ 1419225 w 1466850"/>
              <a:gd name="connsiteY71" fmla="*/ 264319 h 1200149"/>
              <a:gd name="connsiteX72" fmla="*/ 1438275 w 1466850"/>
              <a:gd name="connsiteY72" fmla="*/ 202406 h 1200149"/>
              <a:gd name="connsiteX73" fmla="*/ 1435894 w 1466850"/>
              <a:gd name="connsiteY73" fmla="*/ 173831 h 1200149"/>
              <a:gd name="connsiteX74" fmla="*/ 1404937 w 1466850"/>
              <a:gd name="connsiteY74" fmla="*/ 164306 h 1200149"/>
              <a:gd name="connsiteX75" fmla="*/ 1364456 w 1466850"/>
              <a:gd name="connsiteY75" fmla="*/ 154781 h 1200149"/>
              <a:gd name="connsiteX76" fmla="*/ 1293019 w 1466850"/>
              <a:gd name="connsiteY76" fmla="*/ 154781 h 1200149"/>
              <a:gd name="connsiteX77" fmla="*/ 1233487 w 1466850"/>
              <a:gd name="connsiteY77" fmla="*/ 121444 h 1200149"/>
              <a:gd name="connsiteX78" fmla="*/ 1207294 w 1466850"/>
              <a:gd name="connsiteY78" fmla="*/ 114300 h 1200149"/>
              <a:gd name="connsiteX79" fmla="*/ 1188244 w 1466850"/>
              <a:gd name="connsiteY79" fmla="*/ 126206 h 1200149"/>
              <a:gd name="connsiteX80" fmla="*/ 1133475 w 1466850"/>
              <a:gd name="connsiteY80" fmla="*/ 188119 h 1200149"/>
              <a:gd name="connsiteX81" fmla="*/ 1116806 w 1466850"/>
              <a:gd name="connsiteY81" fmla="*/ 188119 h 1200149"/>
              <a:gd name="connsiteX82" fmla="*/ 1078706 w 1466850"/>
              <a:gd name="connsiteY82" fmla="*/ 142875 h 1200149"/>
              <a:gd name="connsiteX83" fmla="*/ 1054894 w 1466850"/>
              <a:gd name="connsiteY83" fmla="*/ 138112 h 1200149"/>
              <a:gd name="connsiteX84" fmla="*/ 997744 w 1466850"/>
              <a:gd name="connsiteY84" fmla="*/ 157162 h 1200149"/>
              <a:gd name="connsiteX85" fmla="*/ 973931 w 1466850"/>
              <a:gd name="connsiteY85" fmla="*/ 178594 h 1200149"/>
              <a:gd name="connsiteX86" fmla="*/ 928687 w 1466850"/>
              <a:gd name="connsiteY86" fmla="*/ 173831 h 1200149"/>
              <a:gd name="connsiteX87" fmla="*/ 878681 w 1466850"/>
              <a:gd name="connsiteY87" fmla="*/ 164306 h 1200149"/>
              <a:gd name="connsiteX88" fmla="*/ 864394 w 1466850"/>
              <a:gd name="connsiteY88" fmla="*/ 83344 h 1200149"/>
              <a:gd name="connsiteX89" fmla="*/ 845344 w 1466850"/>
              <a:gd name="connsiteY89" fmla="*/ 69056 h 1200149"/>
              <a:gd name="connsiteX90" fmla="*/ 747712 w 1466850"/>
              <a:gd name="connsiteY90" fmla="*/ 119062 h 1200149"/>
              <a:gd name="connsiteX91" fmla="*/ 721519 w 1466850"/>
              <a:gd name="connsiteY91" fmla="*/ 140494 h 1200149"/>
              <a:gd name="connsiteX92" fmla="*/ 709612 w 1466850"/>
              <a:gd name="connsiteY92" fmla="*/ 190500 h 1200149"/>
              <a:gd name="connsiteX93" fmla="*/ 707231 w 1466850"/>
              <a:gd name="connsiteY93" fmla="*/ 195262 h 1200149"/>
              <a:gd name="connsiteX94" fmla="*/ 654844 w 1466850"/>
              <a:gd name="connsiteY94" fmla="*/ 190500 h 1200149"/>
              <a:gd name="connsiteX95" fmla="*/ 633412 w 1466850"/>
              <a:gd name="connsiteY95" fmla="*/ 180975 h 1200149"/>
              <a:gd name="connsiteX96" fmla="*/ 614362 w 1466850"/>
              <a:gd name="connsiteY96" fmla="*/ 142875 h 1200149"/>
              <a:gd name="connsiteX97" fmla="*/ 590550 w 1466850"/>
              <a:gd name="connsiteY97" fmla="*/ 130969 h 1200149"/>
              <a:gd name="connsiteX98" fmla="*/ 540544 w 1466850"/>
              <a:gd name="connsiteY98" fmla="*/ 161925 h 1200149"/>
              <a:gd name="connsiteX99" fmla="*/ 507206 w 1466850"/>
              <a:gd name="connsiteY99" fmla="*/ 154781 h 1200149"/>
              <a:gd name="connsiteX100" fmla="*/ 495300 w 1466850"/>
              <a:gd name="connsiteY100" fmla="*/ 123825 h 1200149"/>
              <a:gd name="connsiteX101" fmla="*/ 490537 w 1466850"/>
              <a:gd name="connsiteY101" fmla="*/ 114300 h 1200149"/>
              <a:gd name="connsiteX102" fmla="*/ 431006 w 1466850"/>
              <a:gd name="connsiteY102" fmla="*/ 97631 h 1200149"/>
              <a:gd name="connsiteX103" fmla="*/ 442912 w 1466850"/>
              <a:gd name="connsiteY103" fmla="*/ 33337 h 1200149"/>
              <a:gd name="connsiteX104" fmla="*/ 423862 w 1466850"/>
              <a:gd name="connsiteY104" fmla="*/ 19050 h 1200149"/>
              <a:gd name="connsiteX105" fmla="*/ 335756 w 1466850"/>
              <a:gd name="connsiteY105" fmla="*/ 0 h 1200149"/>
              <a:gd name="connsiteX106" fmla="*/ 302419 w 1466850"/>
              <a:gd name="connsiteY106" fmla="*/ 35719 h 1200149"/>
              <a:gd name="connsiteX107" fmla="*/ 266700 w 1466850"/>
              <a:gd name="connsiteY107" fmla="*/ 50006 h 1200149"/>
              <a:gd name="connsiteX108" fmla="*/ 271462 w 1466850"/>
              <a:gd name="connsiteY108" fmla="*/ 95250 h 1200149"/>
              <a:gd name="connsiteX109" fmla="*/ 316706 w 1466850"/>
              <a:gd name="connsiteY109" fmla="*/ 121444 h 1200149"/>
              <a:gd name="connsiteX110" fmla="*/ 302419 w 1466850"/>
              <a:gd name="connsiteY110" fmla="*/ 145256 h 1200149"/>
              <a:gd name="connsiteX111" fmla="*/ 247650 w 1466850"/>
              <a:gd name="connsiteY111" fmla="*/ 159544 h 1200149"/>
              <a:gd name="connsiteX112" fmla="*/ 214312 w 1466850"/>
              <a:gd name="connsiteY112" fmla="*/ 216694 h 1200149"/>
              <a:gd name="connsiteX113" fmla="*/ 183356 w 1466850"/>
              <a:gd name="connsiteY113" fmla="*/ 221456 h 1200149"/>
              <a:gd name="connsiteX114" fmla="*/ 183356 w 1466850"/>
              <a:gd name="connsiteY114" fmla="*/ 254794 h 1200149"/>
              <a:gd name="connsiteX115" fmla="*/ 161925 w 1466850"/>
              <a:gd name="connsiteY115" fmla="*/ 304800 h 1200149"/>
              <a:gd name="connsiteX116" fmla="*/ 140494 w 1466850"/>
              <a:gd name="connsiteY116" fmla="*/ 323850 h 1200149"/>
              <a:gd name="connsiteX117" fmla="*/ 71439 w 1466850"/>
              <a:gd name="connsiteY117" fmla="*/ 300039 h 1200149"/>
              <a:gd name="connsiteX118" fmla="*/ 59530 w 1466850"/>
              <a:gd name="connsiteY118" fmla="*/ 302418 h 1200149"/>
              <a:gd name="connsiteX119" fmla="*/ 30956 w 1466850"/>
              <a:gd name="connsiteY119" fmla="*/ 295274 h 1200149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42887 w 1466850"/>
              <a:gd name="connsiteY17" fmla="*/ 1092994 h 1209675"/>
              <a:gd name="connsiteX18" fmla="*/ 238125 w 1466850"/>
              <a:gd name="connsiteY18" fmla="*/ 1045369 h 1209675"/>
              <a:gd name="connsiteX19" fmla="*/ 230981 w 1466850"/>
              <a:gd name="connsiteY19" fmla="*/ 1035844 h 1209675"/>
              <a:gd name="connsiteX20" fmla="*/ 252412 w 1466850"/>
              <a:gd name="connsiteY20" fmla="*/ 1019175 h 1209675"/>
              <a:gd name="connsiteX21" fmla="*/ 314325 w 1466850"/>
              <a:gd name="connsiteY21" fmla="*/ 995362 h 1209675"/>
              <a:gd name="connsiteX22" fmla="*/ 311944 w 1466850"/>
              <a:gd name="connsiteY22" fmla="*/ 959644 h 1209675"/>
              <a:gd name="connsiteX23" fmla="*/ 326231 w 1466850"/>
              <a:gd name="connsiteY23" fmla="*/ 942975 h 1209675"/>
              <a:gd name="connsiteX24" fmla="*/ 452437 w 1466850"/>
              <a:gd name="connsiteY24" fmla="*/ 950119 h 1209675"/>
              <a:gd name="connsiteX25" fmla="*/ 464344 w 1466850"/>
              <a:gd name="connsiteY25" fmla="*/ 933450 h 1209675"/>
              <a:gd name="connsiteX26" fmla="*/ 476250 w 1466850"/>
              <a:gd name="connsiteY26" fmla="*/ 883444 h 1209675"/>
              <a:gd name="connsiteX27" fmla="*/ 488156 w 1466850"/>
              <a:gd name="connsiteY27" fmla="*/ 857250 h 1209675"/>
              <a:gd name="connsiteX28" fmla="*/ 526256 w 1466850"/>
              <a:gd name="connsiteY28" fmla="*/ 862012 h 1209675"/>
              <a:gd name="connsiteX29" fmla="*/ 545306 w 1466850"/>
              <a:gd name="connsiteY29" fmla="*/ 909637 h 1209675"/>
              <a:gd name="connsiteX30" fmla="*/ 566737 w 1466850"/>
              <a:gd name="connsiteY30" fmla="*/ 881062 h 1209675"/>
              <a:gd name="connsiteX31" fmla="*/ 621506 w 1466850"/>
              <a:gd name="connsiteY31" fmla="*/ 845344 h 1209675"/>
              <a:gd name="connsiteX32" fmla="*/ 709612 w 1466850"/>
              <a:gd name="connsiteY32" fmla="*/ 814387 h 1209675"/>
              <a:gd name="connsiteX33" fmla="*/ 716756 w 1466850"/>
              <a:gd name="connsiteY33" fmla="*/ 769144 h 1209675"/>
              <a:gd name="connsiteX34" fmla="*/ 742950 w 1466850"/>
              <a:gd name="connsiteY34" fmla="*/ 750094 h 1209675"/>
              <a:gd name="connsiteX35" fmla="*/ 785812 w 1466850"/>
              <a:gd name="connsiteY35" fmla="*/ 726281 h 1209675"/>
              <a:gd name="connsiteX36" fmla="*/ 800100 w 1466850"/>
              <a:gd name="connsiteY36" fmla="*/ 716756 h 1209675"/>
              <a:gd name="connsiteX37" fmla="*/ 862012 w 1466850"/>
              <a:gd name="connsiteY37" fmla="*/ 721519 h 1209675"/>
              <a:gd name="connsiteX38" fmla="*/ 883444 w 1466850"/>
              <a:gd name="connsiteY38" fmla="*/ 721519 h 1209675"/>
              <a:gd name="connsiteX39" fmla="*/ 892969 w 1466850"/>
              <a:gd name="connsiteY39" fmla="*/ 697706 h 1209675"/>
              <a:gd name="connsiteX40" fmla="*/ 892969 w 1466850"/>
              <a:gd name="connsiteY40" fmla="*/ 697706 h 1209675"/>
              <a:gd name="connsiteX41" fmla="*/ 921544 w 1466850"/>
              <a:gd name="connsiteY41" fmla="*/ 609600 h 1209675"/>
              <a:gd name="connsiteX42" fmla="*/ 909637 w 1466850"/>
              <a:gd name="connsiteY42" fmla="*/ 552450 h 1209675"/>
              <a:gd name="connsiteX43" fmla="*/ 928687 w 1466850"/>
              <a:gd name="connsiteY43" fmla="*/ 540544 h 1209675"/>
              <a:gd name="connsiteX44" fmla="*/ 973931 w 1466850"/>
              <a:gd name="connsiteY44" fmla="*/ 535781 h 1209675"/>
              <a:gd name="connsiteX45" fmla="*/ 1014412 w 1466850"/>
              <a:gd name="connsiteY45" fmla="*/ 447675 h 1209675"/>
              <a:gd name="connsiteX46" fmla="*/ 1038225 w 1466850"/>
              <a:gd name="connsiteY46" fmla="*/ 445294 h 1209675"/>
              <a:gd name="connsiteX47" fmla="*/ 1073944 w 1466850"/>
              <a:gd name="connsiteY47" fmla="*/ 476250 h 1209675"/>
              <a:gd name="connsiteX48" fmla="*/ 1112044 w 1466850"/>
              <a:gd name="connsiteY48" fmla="*/ 514350 h 1209675"/>
              <a:gd name="connsiteX49" fmla="*/ 1171575 w 1466850"/>
              <a:gd name="connsiteY49" fmla="*/ 540544 h 1209675"/>
              <a:gd name="connsiteX50" fmla="*/ 1219200 w 1466850"/>
              <a:gd name="connsiteY50" fmla="*/ 521494 h 1209675"/>
              <a:gd name="connsiteX51" fmla="*/ 1245394 w 1466850"/>
              <a:gd name="connsiteY51" fmla="*/ 502444 h 1209675"/>
              <a:gd name="connsiteX52" fmla="*/ 1278731 w 1466850"/>
              <a:gd name="connsiteY52" fmla="*/ 511969 h 1209675"/>
              <a:gd name="connsiteX53" fmla="*/ 1295400 w 1466850"/>
              <a:gd name="connsiteY53" fmla="*/ 531019 h 1209675"/>
              <a:gd name="connsiteX54" fmla="*/ 1273969 w 1466850"/>
              <a:gd name="connsiteY54" fmla="*/ 573881 h 1209675"/>
              <a:gd name="connsiteX55" fmla="*/ 1271587 w 1466850"/>
              <a:gd name="connsiteY55" fmla="*/ 602456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19075 w 1466850"/>
              <a:gd name="connsiteY17" fmla="*/ 11501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59544 w 1466850"/>
              <a:gd name="connsiteY17" fmla="*/ 11120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466850" h="1209675">
                <a:moveTo>
                  <a:pt x="30956" y="295274"/>
                </a:moveTo>
                <a:lnTo>
                  <a:pt x="19050" y="381000"/>
                </a:lnTo>
                <a:lnTo>
                  <a:pt x="19050" y="397669"/>
                </a:lnTo>
                <a:lnTo>
                  <a:pt x="0" y="459581"/>
                </a:lnTo>
                <a:lnTo>
                  <a:pt x="7144" y="497681"/>
                </a:lnTo>
                <a:lnTo>
                  <a:pt x="9525" y="535781"/>
                </a:lnTo>
                <a:lnTo>
                  <a:pt x="19050" y="583406"/>
                </a:lnTo>
                <a:lnTo>
                  <a:pt x="23812" y="688181"/>
                </a:lnTo>
                <a:lnTo>
                  <a:pt x="35719" y="747712"/>
                </a:lnTo>
                <a:lnTo>
                  <a:pt x="40481" y="778669"/>
                </a:lnTo>
                <a:lnTo>
                  <a:pt x="47625" y="831056"/>
                </a:lnTo>
                <a:lnTo>
                  <a:pt x="38100" y="919162"/>
                </a:lnTo>
                <a:lnTo>
                  <a:pt x="78581" y="1028700"/>
                </a:lnTo>
                <a:lnTo>
                  <a:pt x="71437" y="1095375"/>
                </a:lnTo>
                <a:lnTo>
                  <a:pt x="88106" y="1164431"/>
                </a:lnTo>
                <a:lnTo>
                  <a:pt x="166687" y="1200149"/>
                </a:lnTo>
                <a:lnTo>
                  <a:pt x="202406" y="1209675"/>
                </a:lnTo>
                <a:lnTo>
                  <a:pt x="188119" y="1145381"/>
                </a:lnTo>
                <a:cubicBezTo>
                  <a:pt x="211137" y="1135063"/>
                  <a:pt x="224631" y="1110456"/>
                  <a:pt x="242887" y="1092994"/>
                </a:cubicBezTo>
                <a:lnTo>
                  <a:pt x="238125" y="1045369"/>
                </a:lnTo>
                <a:lnTo>
                  <a:pt x="230981" y="1035844"/>
                </a:lnTo>
                <a:lnTo>
                  <a:pt x="252412" y="1019175"/>
                </a:lnTo>
                <a:lnTo>
                  <a:pt x="314325" y="995362"/>
                </a:lnTo>
                <a:lnTo>
                  <a:pt x="311944" y="959644"/>
                </a:lnTo>
                <a:lnTo>
                  <a:pt x="326231" y="942975"/>
                </a:lnTo>
                <a:lnTo>
                  <a:pt x="452437" y="950119"/>
                </a:lnTo>
                <a:lnTo>
                  <a:pt x="464344" y="933450"/>
                </a:lnTo>
                <a:lnTo>
                  <a:pt x="476250" y="883444"/>
                </a:lnTo>
                <a:lnTo>
                  <a:pt x="488156" y="857250"/>
                </a:lnTo>
                <a:lnTo>
                  <a:pt x="526256" y="862012"/>
                </a:lnTo>
                <a:lnTo>
                  <a:pt x="545306" y="909637"/>
                </a:lnTo>
                <a:lnTo>
                  <a:pt x="566737" y="881062"/>
                </a:lnTo>
                <a:lnTo>
                  <a:pt x="621506" y="845344"/>
                </a:lnTo>
                <a:lnTo>
                  <a:pt x="709612" y="814387"/>
                </a:lnTo>
                <a:lnTo>
                  <a:pt x="716756" y="769144"/>
                </a:lnTo>
                <a:lnTo>
                  <a:pt x="742950" y="750094"/>
                </a:lnTo>
                <a:lnTo>
                  <a:pt x="785812" y="726281"/>
                </a:lnTo>
                <a:lnTo>
                  <a:pt x="800100" y="716756"/>
                </a:lnTo>
                <a:lnTo>
                  <a:pt x="862012" y="721519"/>
                </a:lnTo>
                <a:lnTo>
                  <a:pt x="883444" y="721519"/>
                </a:lnTo>
                <a:lnTo>
                  <a:pt x="892969" y="697706"/>
                </a:lnTo>
                <a:lnTo>
                  <a:pt x="892969" y="697706"/>
                </a:lnTo>
                <a:lnTo>
                  <a:pt x="921544" y="609600"/>
                </a:lnTo>
                <a:lnTo>
                  <a:pt x="909637" y="552450"/>
                </a:lnTo>
                <a:lnTo>
                  <a:pt x="928687" y="540544"/>
                </a:lnTo>
                <a:lnTo>
                  <a:pt x="973931" y="535781"/>
                </a:lnTo>
                <a:lnTo>
                  <a:pt x="1014412" y="447675"/>
                </a:lnTo>
                <a:lnTo>
                  <a:pt x="1038225" y="445294"/>
                </a:lnTo>
                <a:lnTo>
                  <a:pt x="1073944" y="476250"/>
                </a:lnTo>
                <a:lnTo>
                  <a:pt x="1112044" y="514350"/>
                </a:lnTo>
                <a:lnTo>
                  <a:pt x="1171575" y="540544"/>
                </a:lnTo>
                <a:lnTo>
                  <a:pt x="1219200" y="521494"/>
                </a:lnTo>
                <a:lnTo>
                  <a:pt x="1245394" y="502444"/>
                </a:lnTo>
                <a:lnTo>
                  <a:pt x="1278731" y="511969"/>
                </a:lnTo>
                <a:lnTo>
                  <a:pt x="1295400" y="531019"/>
                </a:lnTo>
                <a:lnTo>
                  <a:pt x="1273969" y="573881"/>
                </a:lnTo>
                <a:lnTo>
                  <a:pt x="1285875" y="611981"/>
                </a:lnTo>
                <a:lnTo>
                  <a:pt x="1300162" y="628650"/>
                </a:lnTo>
                <a:lnTo>
                  <a:pt x="1321594" y="666750"/>
                </a:lnTo>
                <a:lnTo>
                  <a:pt x="1347787" y="681037"/>
                </a:lnTo>
                <a:lnTo>
                  <a:pt x="1371600" y="681037"/>
                </a:lnTo>
                <a:lnTo>
                  <a:pt x="1376362" y="628650"/>
                </a:lnTo>
                <a:lnTo>
                  <a:pt x="1395412" y="578644"/>
                </a:lnTo>
                <a:lnTo>
                  <a:pt x="1426369" y="571500"/>
                </a:lnTo>
                <a:lnTo>
                  <a:pt x="1466850" y="552450"/>
                </a:lnTo>
                <a:lnTo>
                  <a:pt x="1443037" y="509587"/>
                </a:lnTo>
                <a:lnTo>
                  <a:pt x="1414462" y="464344"/>
                </a:lnTo>
                <a:lnTo>
                  <a:pt x="1388269" y="438150"/>
                </a:lnTo>
                <a:lnTo>
                  <a:pt x="1404937" y="400050"/>
                </a:lnTo>
                <a:lnTo>
                  <a:pt x="1404937" y="383381"/>
                </a:lnTo>
                <a:lnTo>
                  <a:pt x="1431131" y="338137"/>
                </a:lnTo>
                <a:lnTo>
                  <a:pt x="1419225" y="264319"/>
                </a:lnTo>
                <a:lnTo>
                  <a:pt x="1438275" y="202406"/>
                </a:lnTo>
                <a:lnTo>
                  <a:pt x="1435894" y="173831"/>
                </a:lnTo>
                <a:lnTo>
                  <a:pt x="1404937" y="164306"/>
                </a:lnTo>
                <a:lnTo>
                  <a:pt x="1364456" y="154781"/>
                </a:lnTo>
                <a:lnTo>
                  <a:pt x="1293019" y="154781"/>
                </a:lnTo>
                <a:lnTo>
                  <a:pt x="1233487" y="121444"/>
                </a:lnTo>
                <a:lnTo>
                  <a:pt x="1207294" y="114300"/>
                </a:lnTo>
                <a:lnTo>
                  <a:pt x="1188244" y="126206"/>
                </a:lnTo>
                <a:lnTo>
                  <a:pt x="1133475" y="188119"/>
                </a:lnTo>
                <a:lnTo>
                  <a:pt x="1116806" y="188119"/>
                </a:lnTo>
                <a:lnTo>
                  <a:pt x="1078706" y="142875"/>
                </a:lnTo>
                <a:lnTo>
                  <a:pt x="1054894" y="138112"/>
                </a:lnTo>
                <a:lnTo>
                  <a:pt x="997744" y="157162"/>
                </a:lnTo>
                <a:lnTo>
                  <a:pt x="973931" y="178594"/>
                </a:lnTo>
                <a:lnTo>
                  <a:pt x="928687" y="173831"/>
                </a:lnTo>
                <a:lnTo>
                  <a:pt x="878681" y="164306"/>
                </a:lnTo>
                <a:lnTo>
                  <a:pt x="864394" y="83344"/>
                </a:lnTo>
                <a:lnTo>
                  <a:pt x="845344" y="69056"/>
                </a:lnTo>
                <a:lnTo>
                  <a:pt x="747712" y="119062"/>
                </a:lnTo>
                <a:lnTo>
                  <a:pt x="721519" y="140494"/>
                </a:lnTo>
                <a:lnTo>
                  <a:pt x="709612" y="190500"/>
                </a:lnTo>
                <a:lnTo>
                  <a:pt x="707231" y="195262"/>
                </a:lnTo>
                <a:lnTo>
                  <a:pt x="654844" y="190500"/>
                </a:lnTo>
                <a:lnTo>
                  <a:pt x="633412" y="180975"/>
                </a:lnTo>
                <a:lnTo>
                  <a:pt x="614362" y="142875"/>
                </a:lnTo>
                <a:lnTo>
                  <a:pt x="590550" y="130969"/>
                </a:lnTo>
                <a:lnTo>
                  <a:pt x="540544" y="161925"/>
                </a:lnTo>
                <a:lnTo>
                  <a:pt x="507206" y="154781"/>
                </a:lnTo>
                <a:lnTo>
                  <a:pt x="495300" y="123825"/>
                </a:lnTo>
                <a:lnTo>
                  <a:pt x="490537" y="114300"/>
                </a:lnTo>
                <a:lnTo>
                  <a:pt x="431006" y="97631"/>
                </a:lnTo>
                <a:lnTo>
                  <a:pt x="442912" y="33337"/>
                </a:lnTo>
                <a:lnTo>
                  <a:pt x="423862" y="19050"/>
                </a:lnTo>
                <a:lnTo>
                  <a:pt x="335756" y="0"/>
                </a:lnTo>
                <a:lnTo>
                  <a:pt x="302419" y="35719"/>
                </a:lnTo>
                <a:lnTo>
                  <a:pt x="266700" y="50006"/>
                </a:lnTo>
                <a:lnTo>
                  <a:pt x="271462" y="95250"/>
                </a:lnTo>
                <a:lnTo>
                  <a:pt x="316706" y="121444"/>
                </a:lnTo>
                <a:lnTo>
                  <a:pt x="302419" y="145256"/>
                </a:lnTo>
                <a:lnTo>
                  <a:pt x="247650" y="159544"/>
                </a:lnTo>
                <a:lnTo>
                  <a:pt x="214312" y="216694"/>
                </a:lnTo>
                <a:lnTo>
                  <a:pt x="183356" y="221456"/>
                </a:lnTo>
                <a:lnTo>
                  <a:pt x="183356" y="254794"/>
                </a:lnTo>
                <a:lnTo>
                  <a:pt x="161925" y="304800"/>
                </a:lnTo>
                <a:lnTo>
                  <a:pt x="140494" y="323850"/>
                </a:lnTo>
                <a:lnTo>
                  <a:pt x="71439" y="300039"/>
                </a:lnTo>
                <a:lnTo>
                  <a:pt x="59530" y="302418"/>
                </a:lnTo>
                <a:lnTo>
                  <a:pt x="30956" y="29527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8329596" y="4355862"/>
            <a:ext cx="1562100" cy="1309687"/>
          </a:xfrm>
          <a:custGeom>
            <a:avLst/>
            <a:gdLst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28613 w 1562100"/>
              <a:gd name="connsiteY54" fmla="*/ 0 h 1126331"/>
              <a:gd name="connsiteX55" fmla="*/ 292894 w 1562100"/>
              <a:gd name="connsiteY55" fmla="*/ 102394 h 1126331"/>
              <a:gd name="connsiteX56" fmla="*/ 264319 w 1562100"/>
              <a:gd name="connsiteY56" fmla="*/ 109537 h 1126331"/>
              <a:gd name="connsiteX57" fmla="*/ 261938 w 1562100"/>
              <a:gd name="connsiteY57" fmla="*/ 123825 h 1126331"/>
              <a:gd name="connsiteX58" fmla="*/ 261938 w 1562100"/>
              <a:gd name="connsiteY58" fmla="*/ 157162 h 1126331"/>
              <a:gd name="connsiteX59" fmla="*/ 228600 w 1562100"/>
              <a:gd name="connsiteY59" fmla="*/ 200025 h 1126331"/>
              <a:gd name="connsiteX60" fmla="*/ 271463 w 1562100"/>
              <a:gd name="connsiteY60" fmla="*/ 216694 h 1126331"/>
              <a:gd name="connsiteX61" fmla="*/ 278606 w 1562100"/>
              <a:gd name="connsiteY61" fmla="*/ 235744 h 1126331"/>
              <a:gd name="connsiteX62" fmla="*/ 257175 w 1562100"/>
              <a:gd name="connsiteY62" fmla="*/ 271462 h 1126331"/>
              <a:gd name="connsiteX63" fmla="*/ 221456 w 1562100"/>
              <a:gd name="connsiteY63" fmla="*/ 280987 h 1126331"/>
              <a:gd name="connsiteX64" fmla="*/ 221456 w 1562100"/>
              <a:gd name="connsiteY64" fmla="*/ 321469 h 1126331"/>
              <a:gd name="connsiteX65" fmla="*/ 254794 w 1562100"/>
              <a:gd name="connsiteY65" fmla="*/ 359569 h 1126331"/>
              <a:gd name="connsiteX66" fmla="*/ 226219 w 1562100"/>
              <a:gd name="connsiteY66" fmla="*/ 423862 h 1126331"/>
              <a:gd name="connsiteX67" fmla="*/ 180975 w 1562100"/>
              <a:gd name="connsiteY67" fmla="*/ 452437 h 1126331"/>
              <a:gd name="connsiteX68" fmla="*/ 183356 w 1562100"/>
              <a:gd name="connsiteY68" fmla="*/ 469106 h 1126331"/>
              <a:gd name="connsiteX69" fmla="*/ 204788 w 1562100"/>
              <a:gd name="connsiteY69" fmla="*/ 478631 h 1126331"/>
              <a:gd name="connsiteX70" fmla="*/ 219075 w 1562100"/>
              <a:gd name="connsiteY70" fmla="*/ 488156 h 1126331"/>
              <a:gd name="connsiteX71" fmla="*/ 223838 w 1562100"/>
              <a:gd name="connsiteY71" fmla="*/ 507206 h 1126331"/>
              <a:gd name="connsiteX72" fmla="*/ 195263 w 1562100"/>
              <a:gd name="connsiteY72" fmla="*/ 533400 h 1126331"/>
              <a:gd name="connsiteX73" fmla="*/ 123825 w 1562100"/>
              <a:gd name="connsiteY73" fmla="*/ 578644 h 1126331"/>
              <a:gd name="connsiteX74" fmla="*/ 123825 w 1562100"/>
              <a:gd name="connsiteY74" fmla="*/ 614362 h 1126331"/>
              <a:gd name="connsiteX75" fmla="*/ 135731 w 1562100"/>
              <a:gd name="connsiteY75" fmla="*/ 645319 h 1126331"/>
              <a:gd name="connsiteX76" fmla="*/ 123825 w 1562100"/>
              <a:gd name="connsiteY76" fmla="*/ 685800 h 1126331"/>
              <a:gd name="connsiteX77" fmla="*/ 76200 w 1562100"/>
              <a:gd name="connsiteY77" fmla="*/ 681037 h 1126331"/>
              <a:gd name="connsiteX78" fmla="*/ 52388 w 1562100"/>
              <a:gd name="connsiteY78" fmla="*/ 626269 h 1126331"/>
              <a:gd name="connsiteX79" fmla="*/ 33338 w 1562100"/>
              <a:gd name="connsiteY79" fmla="*/ 619125 h 1126331"/>
              <a:gd name="connsiteX80" fmla="*/ 23813 w 1562100"/>
              <a:gd name="connsiteY80" fmla="*/ 657225 h 1126331"/>
              <a:gd name="connsiteX81" fmla="*/ 21431 w 1562100"/>
              <a:gd name="connsiteY81" fmla="*/ 666750 h 1126331"/>
              <a:gd name="connsiteX82" fmla="*/ 7144 w 1562100"/>
              <a:gd name="connsiteY82" fmla="*/ 683419 h 1126331"/>
              <a:gd name="connsiteX83" fmla="*/ 0 w 1562100"/>
              <a:gd name="connsiteY83" fmla="*/ 740569 h 1126331"/>
              <a:gd name="connsiteX84" fmla="*/ 23813 w 1562100"/>
              <a:gd name="connsiteY84" fmla="*/ 769144 h 1126331"/>
              <a:gd name="connsiteX85" fmla="*/ 16669 w 1562100"/>
              <a:gd name="connsiteY85" fmla="*/ 809625 h 1126331"/>
              <a:gd name="connsiteX86" fmla="*/ 35719 w 1562100"/>
              <a:gd name="connsiteY86" fmla="*/ 814387 h 1126331"/>
              <a:gd name="connsiteX87" fmla="*/ 69056 w 1562100"/>
              <a:gd name="connsiteY87" fmla="*/ 814387 h 1126331"/>
              <a:gd name="connsiteX88" fmla="*/ 85725 w 1562100"/>
              <a:gd name="connsiteY88" fmla="*/ 804862 h 1126331"/>
              <a:gd name="connsiteX89" fmla="*/ 135731 w 1562100"/>
              <a:gd name="connsiteY89" fmla="*/ 862012 h 1126331"/>
              <a:gd name="connsiteX90" fmla="*/ 123825 w 1562100"/>
              <a:gd name="connsiteY90" fmla="*/ 881062 h 1126331"/>
              <a:gd name="connsiteX91" fmla="*/ 133350 w 1562100"/>
              <a:gd name="connsiteY91" fmla="*/ 909637 h 1126331"/>
              <a:gd name="connsiteX92" fmla="*/ 164306 w 1562100"/>
              <a:gd name="connsiteY92" fmla="*/ 928687 h 1126331"/>
              <a:gd name="connsiteX93" fmla="*/ 190500 w 1562100"/>
              <a:gd name="connsiteY93" fmla="*/ 938212 h 1126331"/>
              <a:gd name="connsiteX94" fmla="*/ 216694 w 1562100"/>
              <a:gd name="connsiteY94" fmla="*/ 945356 h 1126331"/>
              <a:gd name="connsiteX95" fmla="*/ 228600 w 1562100"/>
              <a:gd name="connsiteY95" fmla="*/ 947737 h 1126331"/>
              <a:gd name="connsiteX96" fmla="*/ 240506 w 1562100"/>
              <a:gd name="connsiteY96" fmla="*/ 909637 h 1126331"/>
              <a:gd name="connsiteX97" fmla="*/ 269081 w 1562100"/>
              <a:gd name="connsiteY97" fmla="*/ 914400 h 1126331"/>
              <a:gd name="connsiteX98" fmla="*/ 288131 w 1562100"/>
              <a:gd name="connsiteY98" fmla="*/ 902494 h 1126331"/>
              <a:gd name="connsiteX99" fmla="*/ 307181 w 1562100"/>
              <a:gd name="connsiteY99" fmla="*/ 952500 h 1126331"/>
              <a:gd name="connsiteX100" fmla="*/ 330994 w 1562100"/>
              <a:gd name="connsiteY100" fmla="*/ 966787 h 1126331"/>
              <a:gd name="connsiteX101" fmla="*/ 340519 w 1562100"/>
              <a:gd name="connsiteY101" fmla="*/ 995362 h 1126331"/>
              <a:gd name="connsiteX102" fmla="*/ 357188 w 1562100"/>
              <a:gd name="connsiteY102" fmla="*/ 1004887 h 1126331"/>
              <a:gd name="connsiteX103" fmla="*/ 364331 w 1562100"/>
              <a:gd name="connsiteY103" fmla="*/ 1035844 h 1126331"/>
              <a:gd name="connsiteX104" fmla="*/ 335756 w 1562100"/>
              <a:gd name="connsiteY104" fmla="*/ 1062037 h 1126331"/>
              <a:gd name="connsiteX105" fmla="*/ 309563 w 1562100"/>
              <a:gd name="connsiteY105" fmla="*/ 1078706 h 1126331"/>
              <a:gd name="connsiteX106" fmla="*/ 297656 w 1562100"/>
              <a:gd name="connsiteY106" fmla="*/ 1102519 h 1126331"/>
              <a:gd name="connsiteX107" fmla="*/ 302419 w 1562100"/>
              <a:gd name="connsiteY107" fmla="*/ 1126331 h 1126331"/>
              <a:gd name="connsiteX108" fmla="*/ 342900 w 1562100"/>
              <a:gd name="connsiteY108" fmla="*/ 1126331 h 1126331"/>
              <a:gd name="connsiteX109" fmla="*/ 390525 w 1562100"/>
              <a:gd name="connsiteY109" fmla="*/ 1121569 h 1126331"/>
              <a:gd name="connsiteX110" fmla="*/ 428625 w 1562100"/>
              <a:gd name="connsiteY110" fmla="*/ 1112044 h 1126331"/>
              <a:gd name="connsiteX111" fmla="*/ 454819 w 1562100"/>
              <a:gd name="connsiteY111" fmla="*/ 1119187 h 1126331"/>
              <a:gd name="connsiteX112" fmla="*/ 473869 w 1562100"/>
              <a:gd name="connsiteY112" fmla="*/ 1097756 h 1126331"/>
              <a:gd name="connsiteX113" fmla="*/ 492919 w 1562100"/>
              <a:gd name="connsiteY113" fmla="*/ 1097756 h 1126331"/>
              <a:gd name="connsiteX114" fmla="*/ 507206 w 1562100"/>
              <a:gd name="connsiteY114" fmla="*/ 1066800 h 1126331"/>
              <a:gd name="connsiteX115" fmla="*/ 557213 w 1562100"/>
              <a:gd name="connsiteY115" fmla="*/ 1052512 h 1126331"/>
              <a:gd name="connsiteX116" fmla="*/ 583406 w 1562100"/>
              <a:gd name="connsiteY116" fmla="*/ 1033462 h 1126331"/>
              <a:gd name="connsiteX117" fmla="*/ 590550 w 1562100"/>
              <a:gd name="connsiteY117" fmla="*/ 995362 h 1126331"/>
              <a:gd name="connsiteX118" fmla="*/ 607219 w 1562100"/>
              <a:gd name="connsiteY118" fmla="*/ 969169 h 1126331"/>
              <a:gd name="connsiteX119" fmla="*/ 688181 w 1562100"/>
              <a:gd name="connsiteY119" fmla="*/ 1000125 h 1126331"/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78619 w 1562100"/>
              <a:gd name="connsiteY54" fmla="*/ 2381 h 1126331"/>
              <a:gd name="connsiteX55" fmla="*/ 328613 w 1562100"/>
              <a:gd name="connsiteY55" fmla="*/ 0 h 1126331"/>
              <a:gd name="connsiteX56" fmla="*/ 292894 w 1562100"/>
              <a:gd name="connsiteY56" fmla="*/ 102394 h 1126331"/>
              <a:gd name="connsiteX57" fmla="*/ 264319 w 1562100"/>
              <a:gd name="connsiteY57" fmla="*/ 109537 h 1126331"/>
              <a:gd name="connsiteX58" fmla="*/ 261938 w 1562100"/>
              <a:gd name="connsiteY58" fmla="*/ 123825 h 1126331"/>
              <a:gd name="connsiteX59" fmla="*/ 261938 w 1562100"/>
              <a:gd name="connsiteY59" fmla="*/ 157162 h 1126331"/>
              <a:gd name="connsiteX60" fmla="*/ 228600 w 1562100"/>
              <a:gd name="connsiteY60" fmla="*/ 200025 h 1126331"/>
              <a:gd name="connsiteX61" fmla="*/ 271463 w 1562100"/>
              <a:gd name="connsiteY61" fmla="*/ 216694 h 1126331"/>
              <a:gd name="connsiteX62" fmla="*/ 278606 w 1562100"/>
              <a:gd name="connsiteY62" fmla="*/ 235744 h 1126331"/>
              <a:gd name="connsiteX63" fmla="*/ 257175 w 1562100"/>
              <a:gd name="connsiteY63" fmla="*/ 271462 h 1126331"/>
              <a:gd name="connsiteX64" fmla="*/ 221456 w 1562100"/>
              <a:gd name="connsiteY64" fmla="*/ 280987 h 1126331"/>
              <a:gd name="connsiteX65" fmla="*/ 221456 w 1562100"/>
              <a:gd name="connsiteY65" fmla="*/ 321469 h 1126331"/>
              <a:gd name="connsiteX66" fmla="*/ 254794 w 1562100"/>
              <a:gd name="connsiteY66" fmla="*/ 359569 h 1126331"/>
              <a:gd name="connsiteX67" fmla="*/ 226219 w 1562100"/>
              <a:gd name="connsiteY67" fmla="*/ 423862 h 1126331"/>
              <a:gd name="connsiteX68" fmla="*/ 180975 w 1562100"/>
              <a:gd name="connsiteY68" fmla="*/ 452437 h 1126331"/>
              <a:gd name="connsiteX69" fmla="*/ 183356 w 1562100"/>
              <a:gd name="connsiteY69" fmla="*/ 469106 h 1126331"/>
              <a:gd name="connsiteX70" fmla="*/ 204788 w 1562100"/>
              <a:gd name="connsiteY70" fmla="*/ 478631 h 1126331"/>
              <a:gd name="connsiteX71" fmla="*/ 219075 w 1562100"/>
              <a:gd name="connsiteY71" fmla="*/ 488156 h 1126331"/>
              <a:gd name="connsiteX72" fmla="*/ 223838 w 1562100"/>
              <a:gd name="connsiteY72" fmla="*/ 507206 h 1126331"/>
              <a:gd name="connsiteX73" fmla="*/ 195263 w 1562100"/>
              <a:gd name="connsiteY73" fmla="*/ 533400 h 1126331"/>
              <a:gd name="connsiteX74" fmla="*/ 123825 w 1562100"/>
              <a:gd name="connsiteY74" fmla="*/ 578644 h 1126331"/>
              <a:gd name="connsiteX75" fmla="*/ 123825 w 1562100"/>
              <a:gd name="connsiteY75" fmla="*/ 614362 h 1126331"/>
              <a:gd name="connsiteX76" fmla="*/ 135731 w 1562100"/>
              <a:gd name="connsiteY76" fmla="*/ 645319 h 1126331"/>
              <a:gd name="connsiteX77" fmla="*/ 123825 w 1562100"/>
              <a:gd name="connsiteY77" fmla="*/ 685800 h 1126331"/>
              <a:gd name="connsiteX78" fmla="*/ 76200 w 1562100"/>
              <a:gd name="connsiteY78" fmla="*/ 681037 h 1126331"/>
              <a:gd name="connsiteX79" fmla="*/ 52388 w 1562100"/>
              <a:gd name="connsiteY79" fmla="*/ 626269 h 1126331"/>
              <a:gd name="connsiteX80" fmla="*/ 33338 w 1562100"/>
              <a:gd name="connsiteY80" fmla="*/ 619125 h 1126331"/>
              <a:gd name="connsiteX81" fmla="*/ 23813 w 1562100"/>
              <a:gd name="connsiteY81" fmla="*/ 657225 h 1126331"/>
              <a:gd name="connsiteX82" fmla="*/ 21431 w 1562100"/>
              <a:gd name="connsiteY82" fmla="*/ 666750 h 1126331"/>
              <a:gd name="connsiteX83" fmla="*/ 7144 w 1562100"/>
              <a:gd name="connsiteY83" fmla="*/ 683419 h 1126331"/>
              <a:gd name="connsiteX84" fmla="*/ 0 w 1562100"/>
              <a:gd name="connsiteY84" fmla="*/ 740569 h 1126331"/>
              <a:gd name="connsiteX85" fmla="*/ 23813 w 1562100"/>
              <a:gd name="connsiteY85" fmla="*/ 769144 h 1126331"/>
              <a:gd name="connsiteX86" fmla="*/ 16669 w 1562100"/>
              <a:gd name="connsiteY86" fmla="*/ 809625 h 1126331"/>
              <a:gd name="connsiteX87" fmla="*/ 35719 w 1562100"/>
              <a:gd name="connsiteY87" fmla="*/ 814387 h 1126331"/>
              <a:gd name="connsiteX88" fmla="*/ 69056 w 1562100"/>
              <a:gd name="connsiteY88" fmla="*/ 814387 h 1126331"/>
              <a:gd name="connsiteX89" fmla="*/ 85725 w 1562100"/>
              <a:gd name="connsiteY89" fmla="*/ 804862 h 1126331"/>
              <a:gd name="connsiteX90" fmla="*/ 135731 w 1562100"/>
              <a:gd name="connsiteY90" fmla="*/ 862012 h 1126331"/>
              <a:gd name="connsiteX91" fmla="*/ 123825 w 1562100"/>
              <a:gd name="connsiteY91" fmla="*/ 881062 h 1126331"/>
              <a:gd name="connsiteX92" fmla="*/ 133350 w 1562100"/>
              <a:gd name="connsiteY92" fmla="*/ 909637 h 1126331"/>
              <a:gd name="connsiteX93" fmla="*/ 164306 w 1562100"/>
              <a:gd name="connsiteY93" fmla="*/ 928687 h 1126331"/>
              <a:gd name="connsiteX94" fmla="*/ 190500 w 1562100"/>
              <a:gd name="connsiteY94" fmla="*/ 938212 h 1126331"/>
              <a:gd name="connsiteX95" fmla="*/ 216694 w 1562100"/>
              <a:gd name="connsiteY95" fmla="*/ 945356 h 1126331"/>
              <a:gd name="connsiteX96" fmla="*/ 228600 w 1562100"/>
              <a:gd name="connsiteY96" fmla="*/ 947737 h 1126331"/>
              <a:gd name="connsiteX97" fmla="*/ 240506 w 1562100"/>
              <a:gd name="connsiteY97" fmla="*/ 909637 h 1126331"/>
              <a:gd name="connsiteX98" fmla="*/ 269081 w 1562100"/>
              <a:gd name="connsiteY98" fmla="*/ 914400 h 1126331"/>
              <a:gd name="connsiteX99" fmla="*/ 288131 w 1562100"/>
              <a:gd name="connsiteY99" fmla="*/ 902494 h 1126331"/>
              <a:gd name="connsiteX100" fmla="*/ 307181 w 1562100"/>
              <a:gd name="connsiteY100" fmla="*/ 952500 h 1126331"/>
              <a:gd name="connsiteX101" fmla="*/ 330994 w 1562100"/>
              <a:gd name="connsiteY101" fmla="*/ 966787 h 1126331"/>
              <a:gd name="connsiteX102" fmla="*/ 340519 w 1562100"/>
              <a:gd name="connsiteY102" fmla="*/ 995362 h 1126331"/>
              <a:gd name="connsiteX103" fmla="*/ 357188 w 1562100"/>
              <a:gd name="connsiteY103" fmla="*/ 1004887 h 1126331"/>
              <a:gd name="connsiteX104" fmla="*/ 364331 w 1562100"/>
              <a:gd name="connsiteY104" fmla="*/ 1035844 h 1126331"/>
              <a:gd name="connsiteX105" fmla="*/ 335756 w 1562100"/>
              <a:gd name="connsiteY105" fmla="*/ 1062037 h 1126331"/>
              <a:gd name="connsiteX106" fmla="*/ 309563 w 1562100"/>
              <a:gd name="connsiteY106" fmla="*/ 1078706 h 1126331"/>
              <a:gd name="connsiteX107" fmla="*/ 297656 w 1562100"/>
              <a:gd name="connsiteY107" fmla="*/ 1102519 h 1126331"/>
              <a:gd name="connsiteX108" fmla="*/ 302419 w 1562100"/>
              <a:gd name="connsiteY108" fmla="*/ 1126331 h 1126331"/>
              <a:gd name="connsiteX109" fmla="*/ 342900 w 1562100"/>
              <a:gd name="connsiteY109" fmla="*/ 1126331 h 1126331"/>
              <a:gd name="connsiteX110" fmla="*/ 390525 w 1562100"/>
              <a:gd name="connsiteY110" fmla="*/ 1121569 h 1126331"/>
              <a:gd name="connsiteX111" fmla="*/ 428625 w 1562100"/>
              <a:gd name="connsiteY111" fmla="*/ 1112044 h 1126331"/>
              <a:gd name="connsiteX112" fmla="*/ 454819 w 1562100"/>
              <a:gd name="connsiteY112" fmla="*/ 1119187 h 1126331"/>
              <a:gd name="connsiteX113" fmla="*/ 473869 w 1562100"/>
              <a:gd name="connsiteY113" fmla="*/ 1097756 h 1126331"/>
              <a:gd name="connsiteX114" fmla="*/ 492919 w 1562100"/>
              <a:gd name="connsiteY114" fmla="*/ 1097756 h 1126331"/>
              <a:gd name="connsiteX115" fmla="*/ 507206 w 1562100"/>
              <a:gd name="connsiteY115" fmla="*/ 1066800 h 1126331"/>
              <a:gd name="connsiteX116" fmla="*/ 557213 w 1562100"/>
              <a:gd name="connsiteY116" fmla="*/ 1052512 h 1126331"/>
              <a:gd name="connsiteX117" fmla="*/ 583406 w 1562100"/>
              <a:gd name="connsiteY117" fmla="*/ 1033462 h 1126331"/>
              <a:gd name="connsiteX118" fmla="*/ 590550 w 1562100"/>
              <a:gd name="connsiteY118" fmla="*/ 995362 h 1126331"/>
              <a:gd name="connsiteX119" fmla="*/ 607219 w 1562100"/>
              <a:gd name="connsiteY119" fmla="*/ 969169 h 1126331"/>
              <a:gd name="connsiteX120" fmla="*/ 688181 w 1562100"/>
              <a:gd name="connsiteY120" fmla="*/ 1000125 h 1126331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14326 w 1562100"/>
              <a:gd name="connsiteY54" fmla="*/ 0 h 1204913"/>
              <a:gd name="connsiteX55" fmla="*/ 328613 w 1562100"/>
              <a:gd name="connsiteY55" fmla="*/ 78582 h 1204913"/>
              <a:gd name="connsiteX56" fmla="*/ 292894 w 1562100"/>
              <a:gd name="connsiteY56" fmla="*/ 180976 h 1204913"/>
              <a:gd name="connsiteX57" fmla="*/ 264319 w 1562100"/>
              <a:gd name="connsiteY57" fmla="*/ 188119 h 1204913"/>
              <a:gd name="connsiteX58" fmla="*/ 261938 w 1562100"/>
              <a:gd name="connsiteY58" fmla="*/ 202407 h 1204913"/>
              <a:gd name="connsiteX59" fmla="*/ 261938 w 1562100"/>
              <a:gd name="connsiteY59" fmla="*/ 235744 h 1204913"/>
              <a:gd name="connsiteX60" fmla="*/ 228600 w 1562100"/>
              <a:gd name="connsiteY60" fmla="*/ 278607 h 1204913"/>
              <a:gd name="connsiteX61" fmla="*/ 271463 w 1562100"/>
              <a:gd name="connsiteY61" fmla="*/ 295276 h 1204913"/>
              <a:gd name="connsiteX62" fmla="*/ 278606 w 1562100"/>
              <a:gd name="connsiteY62" fmla="*/ 314326 h 1204913"/>
              <a:gd name="connsiteX63" fmla="*/ 257175 w 1562100"/>
              <a:gd name="connsiteY63" fmla="*/ 350044 h 1204913"/>
              <a:gd name="connsiteX64" fmla="*/ 221456 w 1562100"/>
              <a:gd name="connsiteY64" fmla="*/ 359569 h 1204913"/>
              <a:gd name="connsiteX65" fmla="*/ 221456 w 1562100"/>
              <a:gd name="connsiteY65" fmla="*/ 400051 h 1204913"/>
              <a:gd name="connsiteX66" fmla="*/ 254794 w 1562100"/>
              <a:gd name="connsiteY66" fmla="*/ 438151 h 1204913"/>
              <a:gd name="connsiteX67" fmla="*/ 226219 w 1562100"/>
              <a:gd name="connsiteY67" fmla="*/ 502444 h 1204913"/>
              <a:gd name="connsiteX68" fmla="*/ 180975 w 1562100"/>
              <a:gd name="connsiteY68" fmla="*/ 531019 h 1204913"/>
              <a:gd name="connsiteX69" fmla="*/ 183356 w 1562100"/>
              <a:gd name="connsiteY69" fmla="*/ 547688 h 1204913"/>
              <a:gd name="connsiteX70" fmla="*/ 204788 w 1562100"/>
              <a:gd name="connsiteY70" fmla="*/ 557213 h 1204913"/>
              <a:gd name="connsiteX71" fmla="*/ 219075 w 1562100"/>
              <a:gd name="connsiteY71" fmla="*/ 566738 h 1204913"/>
              <a:gd name="connsiteX72" fmla="*/ 223838 w 1562100"/>
              <a:gd name="connsiteY72" fmla="*/ 585788 h 1204913"/>
              <a:gd name="connsiteX73" fmla="*/ 195263 w 1562100"/>
              <a:gd name="connsiteY73" fmla="*/ 611982 h 1204913"/>
              <a:gd name="connsiteX74" fmla="*/ 123825 w 1562100"/>
              <a:gd name="connsiteY74" fmla="*/ 657226 h 1204913"/>
              <a:gd name="connsiteX75" fmla="*/ 123825 w 1562100"/>
              <a:gd name="connsiteY75" fmla="*/ 692944 h 1204913"/>
              <a:gd name="connsiteX76" fmla="*/ 135731 w 1562100"/>
              <a:gd name="connsiteY76" fmla="*/ 723901 h 1204913"/>
              <a:gd name="connsiteX77" fmla="*/ 123825 w 1562100"/>
              <a:gd name="connsiteY77" fmla="*/ 764382 h 1204913"/>
              <a:gd name="connsiteX78" fmla="*/ 76200 w 1562100"/>
              <a:gd name="connsiteY78" fmla="*/ 759619 h 1204913"/>
              <a:gd name="connsiteX79" fmla="*/ 52388 w 1562100"/>
              <a:gd name="connsiteY79" fmla="*/ 704851 h 1204913"/>
              <a:gd name="connsiteX80" fmla="*/ 33338 w 1562100"/>
              <a:gd name="connsiteY80" fmla="*/ 697707 h 1204913"/>
              <a:gd name="connsiteX81" fmla="*/ 23813 w 1562100"/>
              <a:gd name="connsiteY81" fmla="*/ 735807 h 1204913"/>
              <a:gd name="connsiteX82" fmla="*/ 21431 w 1562100"/>
              <a:gd name="connsiteY82" fmla="*/ 745332 h 1204913"/>
              <a:gd name="connsiteX83" fmla="*/ 7144 w 1562100"/>
              <a:gd name="connsiteY83" fmla="*/ 762001 h 1204913"/>
              <a:gd name="connsiteX84" fmla="*/ 0 w 1562100"/>
              <a:gd name="connsiteY84" fmla="*/ 819151 h 1204913"/>
              <a:gd name="connsiteX85" fmla="*/ 23813 w 1562100"/>
              <a:gd name="connsiteY85" fmla="*/ 847726 h 1204913"/>
              <a:gd name="connsiteX86" fmla="*/ 16669 w 1562100"/>
              <a:gd name="connsiteY86" fmla="*/ 888207 h 1204913"/>
              <a:gd name="connsiteX87" fmla="*/ 35719 w 1562100"/>
              <a:gd name="connsiteY87" fmla="*/ 892969 h 1204913"/>
              <a:gd name="connsiteX88" fmla="*/ 69056 w 1562100"/>
              <a:gd name="connsiteY88" fmla="*/ 892969 h 1204913"/>
              <a:gd name="connsiteX89" fmla="*/ 85725 w 1562100"/>
              <a:gd name="connsiteY89" fmla="*/ 883444 h 1204913"/>
              <a:gd name="connsiteX90" fmla="*/ 135731 w 1562100"/>
              <a:gd name="connsiteY90" fmla="*/ 940594 h 1204913"/>
              <a:gd name="connsiteX91" fmla="*/ 123825 w 1562100"/>
              <a:gd name="connsiteY91" fmla="*/ 959644 h 1204913"/>
              <a:gd name="connsiteX92" fmla="*/ 133350 w 1562100"/>
              <a:gd name="connsiteY92" fmla="*/ 988219 h 1204913"/>
              <a:gd name="connsiteX93" fmla="*/ 164306 w 1562100"/>
              <a:gd name="connsiteY93" fmla="*/ 1007269 h 1204913"/>
              <a:gd name="connsiteX94" fmla="*/ 190500 w 1562100"/>
              <a:gd name="connsiteY94" fmla="*/ 1016794 h 1204913"/>
              <a:gd name="connsiteX95" fmla="*/ 216694 w 1562100"/>
              <a:gd name="connsiteY95" fmla="*/ 1023938 h 1204913"/>
              <a:gd name="connsiteX96" fmla="*/ 228600 w 1562100"/>
              <a:gd name="connsiteY96" fmla="*/ 1026319 h 1204913"/>
              <a:gd name="connsiteX97" fmla="*/ 240506 w 1562100"/>
              <a:gd name="connsiteY97" fmla="*/ 988219 h 1204913"/>
              <a:gd name="connsiteX98" fmla="*/ 269081 w 1562100"/>
              <a:gd name="connsiteY98" fmla="*/ 992982 h 1204913"/>
              <a:gd name="connsiteX99" fmla="*/ 288131 w 1562100"/>
              <a:gd name="connsiteY99" fmla="*/ 981076 h 1204913"/>
              <a:gd name="connsiteX100" fmla="*/ 307181 w 1562100"/>
              <a:gd name="connsiteY100" fmla="*/ 1031082 h 1204913"/>
              <a:gd name="connsiteX101" fmla="*/ 330994 w 1562100"/>
              <a:gd name="connsiteY101" fmla="*/ 1045369 h 1204913"/>
              <a:gd name="connsiteX102" fmla="*/ 340519 w 1562100"/>
              <a:gd name="connsiteY102" fmla="*/ 1073944 h 1204913"/>
              <a:gd name="connsiteX103" fmla="*/ 357188 w 1562100"/>
              <a:gd name="connsiteY103" fmla="*/ 1083469 h 1204913"/>
              <a:gd name="connsiteX104" fmla="*/ 364331 w 1562100"/>
              <a:gd name="connsiteY104" fmla="*/ 1114426 h 1204913"/>
              <a:gd name="connsiteX105" fmla="*/ 335756 w 1562100"/>
              <a:gd name="connsiteY105" fmla="*/ 1140619 h 1204913"/>
              <a:gd name="connsiteX106" fmla="*/ 309563 w 1562100"/>
              <a:gd name="connsiteY106" fmla="*/ 1157288 h 1204913"/>
              <a:gd name="connsiteX107" fmla="*/ 297656 w 1562100"/>
              <a:gd name="connsiteY107" fmla="*/ 1181101 h 1204913"/>
              <a:gd name="connsiteX108" fmla="*/ 302419 w 1562100"/>
              <a:gd name="connsiteY108" fmla="*/ 1204913 h 1204913"/>
              <a:gd name="connsiteX109" fmla="*/ 342900 w 1562100"/>
              <a:gd name="connsiteY109" fmla="*/ 1204913 h 1204913"/>
              <a:gd name="connsiteX110" fmla="*/ 390525 w 1562100"/>
              <a:gd name="connsiteY110" fmla="*/ 1200151 h 1204913"/>
              <a:gd name="connsiteX111" fmla="*/ 428625 w 1562100"/>
              <a:gd name="connsiteY111" fmla="*/ 1190626 h 1204913"/>
              <a:gd name="connsiteX112" fmla="*/ 454819 w 1562100"/>
              <a:gd name="connsiteY112" fmla="*/ 1197769 h 1204913"/>
              <a:gd name="connsiteX113" fmla="*/ 473869 w 1562100"/>
              <a:gd name="connsiteY113" fmla="*/ 1176338 h 1204913"/>
              <a:gd name="connsiteX114" fmla="*/ 492919 w 1562100"/>
              <a:gd name="connsiteY114" fmla="*/ 1176338 h 1204913"/>
              <a:gd name="connsiteX115" fmla="*/ 507206 w 1562100"/>
              <a:gd name="connsiteY115" fmla="*/ 1145382 h 1204913"/>
              <a:gd name="connsiteX116" fmla="*/ 557213 w 1562100"/>
              <a:gd name="connsiteY116" fmla="*/ 1131094 h 1204913"/>
              <a:gd name="connsiteX117" fmla="*/ 583406 w 1562100"/>
              <a:gd name="connsiteY117" fmla="*/ 1112044 h 1204913"/>
              <a:gd name="connsiteX118" fmla="*/ 590550 w 1562100"/>
              <a:gd name="connsiteY118" fmla="*/ 1073944 h 1204913"/>
              <a:gd name="connsiteX119" fmla="*/ 607219 w 1562100"/>
              <a:gd name="connsiteY119" fmla="*/ 1047751 h 1204913"/>
              <a:gd name="connsiteX120" fmla="*/ 688181 w 1562100"/>
              <a:gd name="connsiteY120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376238 w 1562100"/>
              <a:gd name="connsiteY54" fmla="*/ 11052 h 1215964"/>
              <a:gd name="connsiteX55" fmla="*/ 314326 w 1562100"/>
              <a:gd name="connsiteY55" fmla="*/ 11051 h 1215964"/>
              <a:gd name="connsiteX56" fmla="*/ 328613 w 1562100"/>
              <a:gd name="connsiteY56" fmla="*/ 89633 h 1215964"/>
              <a:gd name="connsiteX57" fmla="*/ 292894 w 1562100"/>
              <a:gd name="connsiteY57" fmla="*/ 192027 h 1215964"/>
              <a:gd name="connsiteX58" fmla="*/ 264319 w 1562100"/>
              <a:gd name="connsiteY58" fmla="*/ 199170 h 1215964"/>
              <a:gd name="connsiteX59" fmla="*/ 261938 w 1562100"/>
              <a:gd name="connsiteY59" fmla="*/ 213458 h 1215964"/>
              <a:gd name="connsiteX60" fmla="*/ 261938 w 1562100"/>
              <a:gd name="connsiteY60" fmla="*/ 246795 h 1215964"/>
              <a:gd name="connsiteX61" fmla="*/ 228600 w 1562100"/>
              <a:gd name="connsiteY61" fmla="*/ 289658 h 1215964"/>
              <a:gd name="connsiteX62" fmla="*/ 271463 w 1562100"/>
              <a:gd name="connsiteY62" fmla="*/ 306327 h 1215964"/>
              <a:gd name="connsiteX63" fmla="*/ 278606 w 1562100"/>
              <a:gd name="connsiteY63" fmla="*/ 325377 h 1215964"/>
              <a:gd name="connsiteX64" fmla="*/ 257175 w 1562100"/>
              <a:gd name="connsiteY64" fmla="*/ 361095 h 1215964"/>
              <a:gd name="connsiteX65" fmla="*/ 221456 w 1562100"/>
              <a:gd name="connsiteY65" fmla="*/ 370620 h 1215964"/>
              <a:gd name="connsiteX66" fmla="*/ 221456 w 1562100"/>
              <a:gd name="connsiteY66" fmla="*/ 411102 h 1215964"/>
              <a:gd name="connsiteX67" fmla="*/ 254794 w 1562100"/>
              <a:gd name="connsiteY67" fmla="*/ 449202 h 1215964"/>
              <a:gd name="connsiteX68" fmla="*/ 226219 w 1562100"/>
              <a:gd name="connsiteY68" fmla="*/ 513495 h 1215964"/>
              <a:gd name="connsiteX69" fmla="*/ 180975 w 1562100"/>
              <a:gd name="connsiteY69" fmla="*/ 542070 h 1215964"/>
              <a:gd name="connsiteX70" fmla="*/ 183356 w 1562100"/>
              <a:gd name="connsiteY70" fmla="*/ 558739 h 1215964"/>
              <a:gd name="connsiteX71" fmla="*/ 204788 w 1562100"/>
              <a:gd name="connsiteY71" fmla="*/ 568264 h 1215964"/>
              <a:gd name="connsiteX72" fmla="*/ 219075 w 1562100"/>
              <a:gd name="connsiteY72" fmla="*/ 577789 h 1215964"/>
              <a:gd name="connsiteX73" fmla="*/ 223838 w 1562100"/>
              <a:gd name="connsiteY73" fmla="*/ 596839 h 1215964"/>
              <a:gd name="connsiteX74" fmla="*/ 195263 w 1562100"/>
              <a:gd name="connsiteY74" fmla="*/ 623033 h 1215964"/>
              <a:gd name="connsiteX75" fmla="*/ 123825 w 1562100"/>
              <a:gd name="connsiteY75" fmla="*/ 668277 h 1215964"/>
              <a:gd name="connsiteX76" fmla="*/ 123825 w 1562100"/>
              <a:gd name="connsiteY76" fmla="*/ 703995 h 1215964"/>
              <a:gd name="connsiteX77" fmla="*/ 135731 w 1562100"/>
              <a:gd name="connsiteY77" fmla="*/ 734952 h 1215964"/>
              <a:gd name="connsiteX78" fmla="*/ 123825 w 1562100"/>
              <a:gd name="connsiteY78" fmla="*/ 775433 h 1215964"/>
              <a:gd name="connsiteX79" fmla="*/ 76200 w 1562100"/>
              <a:gd name="connsiteY79" fmla="*/ 770670 h 1215964"/>
              <a:gd name="connsiteX80" fmla="*/ 52388 w 1562100"/>
              <a:gd name="connsiteY80" fmla="*/ 715902 h 1215964"/>
              <a:gd name="connsiteX81" fmla="*/ 33338 w 1562100"/>
              <a:gd name="connsiteY81" fmla="*/ 708758 h 1215964"/>
              <a:gd name="connsiteX82" fmla="*/ 23813 w 1562100"/>
              <a:gd name="connsiteY82" fmla="*/ 746858 h 1215964"/>
              <a:gd name="connsiteX83" fmla="*/ 21431 w 1562100"/>
              <a:gd name="connsiteY83" fmla="*/ 756383 h 1215964"/>
              <a:gd name="connsiteX84" fmla="*/ 7144 w 1562100"/>
              <a:gd name="connsiteY84" fmla="*/ 773052 h 1215964"/>
              <a:gd name="connsiteX85" fmla="*/ 0 w 1562100"/>
              <a:gd name="connsiteY85" fmla="*/ 830202 h 1215964"/>
              <a:gd name="connsiteX86" fmla="*/ 23813 w 1562100"/>
              <a:gd name="connsiteY86" fmla="*/ 858777 h 1215964"/>
              <a:gd name="connsiteX87" fmla="*/ 16669 w 1562100"/>
              <a:gd name="connsiteY87" fmla="*/ 899258 h 1215964"/>
              <a:gd name="connsiteX88" fmla="*/ 35719 w 1562100"/>
              <a:gd name="connsiteY88" fmla="*/ 904020 h 1215964"/>
              <a:gd name="connsiteX89" fmla="*/ 69056 w 1562100"/>
              <a:gd name="connsiteY89" fmla="*/ 904020 h 1215964"/>
              <a:gd name="connsiteX90" fmla="*/ 85725 w 1562100"/>
              <a:gd name="connsiteY90" fmla="*/ 894495 h 1215964"/>
              <a:gd name="connsiteX91" fmla="*/ 135731 w 1562100"/>
              <a:gd name="connsiteY91" fmla="*/ 951645 h 1215964"/>
              <a:gd name="connsiteX92" fmla="*/ 123825 w 1562100"/>
              <a:gd name="connsiteY92" fmla="*/ 970695 h 1215964"/>
              <a:gd name="connsiteX93" fmla="*/ 133350 w 1562100"/>
              <a:gd name="connsiteY93" fmla="*/ 999270 h 1215964"/>
              <a:gd name="connsiteX94" fmla="*/ 164306 w 1562100"/>
              <a:gd name="connsiteY94" fmla="*/ 1018320 h 1215964"/>
              <a:gd name="connsiteX95" fmla="*/ 190500 w 1562100"/>
              <a:gd name="connsiteY95" fmla="*/ 1027845 h 1215964"/>
              <a:gd name="connsiteX96" fmla="*/ 216694 w 1562100"/>
              <a:gd name="connsiteY96" fmla="*/ 1034989 h 1215964"/>
              <a:gd name="connsiteX97" fmla="*/ 228600 w 1562100"/>
              <a:gd name="connsiteY97" fmla="*/ 1037370 h 1215964"/>
              <a:gd name="connsiteX98" fmla="*/ 240506 w 1562100"/>
              <a:gd name="connsiteY98" fmla="*/ 999270 h 1215964"/>
              <a:gd name="connsiteX99" fmla="*/ 269081 w 1562100"/>
              <a:gd name="connsiteY99" fmla="*/ 1004033 h 1215964"/>
              <a:gd name="connsiteX100" fmla="*/ 288131 w 1562100"/>
              <a:gd name="connsiteY100" fmla="*/ 992127 h 1215964"/>
              <a:gd name="connsiteX101" fmla="*/ 307181 w 1562100"/>
              <a:gd name="connsiteY101" fmla="*/ 1042133 h 1215964"/>
              <a:gd name="connsiteX102" fmla="*/ 330994 w 1562100"/>
              <a:gd name="connsiteY102" fmla="*/ 1056420 h 1215964"/>
              <a:gd name="connsiteX103" fmla="*/ 340519 w 1562100"/>
              <a:gd name="connsiteY103" fmla="*/ 1084995 h 1215964"/>
              <a:gd name="connsiteX104" fmla="*/ 357188 w 1562100"/>
              <a:gd name="connsiteY104" fmla="*/ 1094520 h 1215964"/>
              <a:gd name="connsiteX105" fmla="*/ 364331 w 1562100"/>
              <a:gd name="connsiteY105" fmla="*/ 1125477 h 1215964"/>
              <a:gd name="connsiteX106" fmla="*/ 335756 w 1562100"/>
              <a:gd name="connsiteY106" fmla="*/ 1151670 h 1215964"/>
              <a:gd name="connsiteX107" fmla="*/ 309563 w 1562100"/>
              <a:gd name="connsiteY107" fmla="*/ 1168339 h 1215964"/>
              <a:gd name="connsiteX108" fmla="*/ 297656 w 1562100"/>
              <a:gd name="connsiteY108" fmla="*/ 1192152 h 1215964"/>
              <a:gd name="connsiteX109" fmla="*/ 302419 w 1562100"/>
              <a:gd name="connsiteY109" fmla="*/ 1215964 h 1215964"/>
              <a:gd name="connsiteX110" fmla="*/ 342900 w 1562100"/>
              <a:gd name="connsiteY110" fmla="*/ 1215964 h 1215964"/>
              <a:gd name="connsiteX111" fmla="*/ 390525 w 1562100"/>
              <a:gd name="connsiteY111" fmla="*/ 1211202 h 1215964"/>
              <a:gd name="connsiteX112" fmla="*/ 428625 w 1562100"/>
              <a:gd name="connsiteY112" fmla="*/ 1201677 h 1215964"/>
              <a:gd name="connsiteX113" fmla="*/ 454819 w 1562100"/>
              <a:gd name="connsiteY113" fmla="*/ 1208820 h 1215964"/>
              <a:gd name="connsiteX114" fmla="*/ 473869 w 1562100"/>
              <a:gd name="connsiteY114" fmla="*/ 1187389 h 1215964"/>
              <a:gd name="connsiteX115" fmla="*/ 492919 w 1562100"/>
              <a:gd name="connsiteY115" fmla="*/ 1187389 h 1215964"/>
              <a:gd name="connsiteX116" fmla="*/ 507206 w 1562100"/>
              <a:gd name="connsiteY116" fmla="*/ 1156433 h 1215964"/>
              <a:gd name="connsiteX117" fmla="*/ 557213 w 1562100"/>
              <a:gd name="connsiteY117" fmla="*/ 1142145 h 1215964"/>
              <a:gd name="connsiteX118" fmla="*/ 583406 w 1562100"/>
              <a:gd name="connsiteY118" fmla="*/ 1123095 h 1215964"/>
              <a:gd name="connsiteX119" fmla="*/ 590550 w 1562100"/>
              <a:gd name="connsiteY119" fmla="*/ 1084995 h 1215964"/>
              <a:gd name="connsiteX120" fmla="*/ 607219 w 1562100"/>
              <a:gd name="connsiteY120" fmla="*/ 1058802 h 1215964"/>
              <a:gd name="connsiteX121" fmla="*/ 688181 w 1562100"/>
              <a:gd name="connsiteY121" fmla="*/ 1089758 h 1215964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447675 w 1562100"/>
              <a:gd name="connsiteY54" fmla="*/ 22958 h 1215964"/>
              <a:gd name="connsiteX55" fmla="*/ 376238 w 1562100"/>
              <a:gd name="connsiteY55" fmla="*/ 11052 h 1215964"/>
              <a:gd name="connsiteX56" fmla="*/ 314326 w 1562100"/>
              <a:gd name="connsiteY56" fmla="*/ 11051 h 1215964"/>
              <a:gd name="connsiteX57" fmla="*/ 328613 w 1562100"/>
              <a:gd name="connsiteY57" fmla="*/ 89633 h 1215964"/>
              <a:gd name="connsiteX58" fmla="*/ 292894 w 1562100"/>
              <a:gd name="connsiteY58" fmla="*/ 192027 h 1215964"/>
              <a:gd name="connsiteX59" fmla="*/ 264319 w 1562100"/>
              <a:gd name="connsiteY59" fmla="*/ 199170 h 1215964"/>
              <a:gd name="connsiteX60" fmla="*/ 261938 w 1562100"/>
              <a:gd name="connsiteY60" fmla="*/ 213458 h 1215964"/>
              <a:gd name="connsiteX61" fmla="*/ 261938 w 1562100"/>
              <a:gd name="connsiteY61" fmla="*/ 246795 h 1215964"/>
              <a:gd name="connsiteX62" fmla="*/ 228600 w 1562100"/>
              <a:gd name="connsiteY62" fmla="*/ 289658 h 1215964"/>
              <a:gd name="connsiteX63" fmla="*/ 271463 w 1562100"/>
              <a:gd name="connsiteY63" fmla="*/ 306327 h 1215964"/>
              <a:gd name="connsiteX64" fmla="*/ 278606 w 1562100"/>
              <a:gd name="connsiteY64" fmla="*/ 325377 h 1215964"/>
              <a:gd name="connsiteX65" fmla="*/ 257175 w 1562100"/>
              <a:gd name="connsiteY65" fmla="*/ 361095 h 1215964"/>
              <a:gd name="connsiteX66" fmla="*/ 221456 w 1562100"/>
              <a:gd name="connsiteY66" fmla="*/ 370620 h 1215964"/>
              <a:gd name="connsiteX67" fmla="*/ 221456 w 1562100"/>
              <a:gd name="connsiteY67" fmla="*/ 411102 h 1215964"/>
              <a:gd name="connsiteX68" fmla="*/ 254794 w 1562100"/>
              <a:gd name="connsiteY68" fmla="*/ 449202 h 1215964"/>
              <a:gd name="connsiteX69" fmla="*/ 226219 w 1562100"/>
              <a:gd name="connsiteY69" fmla="*/ 513495 h 1215964"/>
              <a:gd name="connsiteX70" fmla="*/ 180975 w 1562100"/>
              <a:gd name="connsiteY70" fmla="*/ 542070 h 1215964"/>
              <a:gd name="connsiteX71" fmla="*/ 183356 w 1562100"/>
              <a:gd name="connsiteY71" fmla="*/ 558739 h 1215964"/>
              <a:gd name="connsiteX72" fmla="*/ 204788 w 1562100"/>
              <a:gd name="connsiteY72" fmla="*/ 568264 h 1215964"/>
              <a:gd name="connsiteX73" fmla="*/ 219075 w 1562100"/>
              <a:gd name="connsiteY73" fmla="*/ 577789 h 1215964"/>
              <a:gd name="connsiteX74" fmla="*/ 223838 w 1562100"/>
              <a:gd name="connsiteY74" fmla="*/ 596839 h 1215964"/>
              <a:gd name="connsiteX75" fmla="*/ 195263 w 1562100"/>
              <a:gd name="connsiteY75" fmla="*/ 623033 h 1215964"/>
              <a:gd name="connsiteX76" fmla="*/ 123825 w 1562100"/>
              <a:gd name="connsiteY76" fmla="*/ 668277 h 1215964"/>
              <a:gd name="connsiteX77" fmla="*/ 123825 w 1562100"/>
              <a:gd name="connsiteY77" fmla="*/ 703995 h 1215964"/>
              <a:gd name="connsiteX78" fmla="*/ 135731 w 1562100"/>
              <a:gd name="connsiteY78" fmla="*/ 734952 h 1215964"/>
              <a:gd name="connsiteX79" fmla="*/ 123825 w 1562100"/>
              <a:gd name="connsiteY79" fmla="*/ 775433 h 1215964"/>
              <a:gd name="connsiteX80" fmla="*/ 76200 w 1562100"/>
              <a:gd name="connsiteY80" fmla="*/ 770670 h 1215964"/>
              <a:gd name="connsiteX81" fmla="*/ 52388 w 1562100"/>
              <a:gd name="connsiteY81" fmla="*/ 715902 h 1215964"/>
              <a:gd name="connsiteX82" fmla="*/ 33338 w 1562100"/>
              <a:gd name="connsiteY82" fmla="*/ 708758 h 1215964"/>
              <a:gd name="connsiteX83" fmla="*/ 23813 w 1562100"/>
              <a:gd name="connsiteY83" fmla="*/ 746858 h 1215964"/>
              <a:gd name="connsiteX84" fmla="*/ 21431 w 1562100"/>
              <a:gd name="connsiteY84" fmla="*/ 756383 h 1215964"/>
              <a:gd name="connsiteX85" fmla="*/ 7144 w 1562100"/>
              <a:gd name="connsiteY85" fmla="*/ 773052 h 1215964"/>
              <a:gd name="connsiteX86" fmla="*/ 0 w 1562100"/>
              <a:gd name="connsiteY86" fmla="*/ 830202 h 1215964"/>
              <a:gd name="connsiteX87" fmla="*/ 23813 w 1562100"/>
              <a:gd name="connsiteY87" fmla="*/ 858777 h 1215964"/>
              <a:gd name="connsiteX88" fmla="*/ 16669 w 1562100"/>
              <a:gd name="connsiteY88" fmla="*/ 899258 h 1215964"/>
              <a:gd name="connsiteX89" fmla="*/ 35719 w 1562100"/>
              <a:gd name="connsiteY89" fmla="*/ 904020 h 1215964"/>
              <a:gd name="connsiteX90" fmla="*/ 69056 w 1562100"/>
              <a:gd name="connsiteY90" fmla="*/ 904020 h 1215964"/>
              <a:gd name="connsiteX91" fmla="*/ 85725 w 1562100"/>
              <a:gd name="connsiteY91" fmla="*/ 894495 h 1215964"/>
              <a:gd name="connsiteX92" fmla="*/ 135731 w 1562100"/>
              <a:gd name="connsiteY92" fmla="*/ 951645 h 1215964"/>
              <a:gd name="connsiteX93" fmla="*/ 123825 w 1562100"/>
              <a:gd name="connsiteY93" fmla="*/ 970695 h 1215964"/>
              <a:gd name="connsiteX94" fmla="*/ 133350 w 1562100"/>
              <a:gd name="connsiteY94" fmla="*/ 999270 h 1215964"/>
              <a:gd name="connsiteX95" fmla="*/ 164306 w 1562100"/>
              <a:gd name="connsiteY95" fmla="*/ 1018320 h 1215964"/>
              <a:gd name="connsiteX96" fmla="*/ 190500 w 1562100"/>
              <a:gd name="connsiteY96" fmla="*/ 1027845 h 1215964"/>
              <a:gd name="connsiteX97" fmla="*/ 216694 w 1562100"/>
              <a:gd name="connsiteY97" fmla="*/ 1034989 h 1215964"/>
              <a:gd name="connsiteX98" fmla="*/ 228600 w 1562100"/>
              <a:gd name="connsiteY98" fmla="*/ 1037370 h 1215964"/>
              <a:gd name="connsiteX99" fmla="*/ 240506 w 1562100"/>
              <a:gd name="connsiteY99" fmla="*/ 999270 h 1215964"/>
              <a:gd name="connsiteX100" fmla="*/ 269081 w 1562100"/>
              <a:gd name="connsiteY100" fmla="*/ 1004033 h 1215964"/>
              <a:gd name="connsiteX101" fmla="*/ 288131 w 1562100"/>
              <a:gd name="connsiteY101" fmla="*/ 992127 h 1215964"/>
              <a:gd name="connsiteX102" fmla="*/ 307181 w 1562100"/>
              <a:gd name="connsiteY102" fmla="*/ 1042133 h 1215964"/>
              <a:gd name="connsiteX103" fmla="*/ 330994 w 1562100"/>
              <a:gd name="connsiteY103" fmla="*/ 1056420 h 1215964"/>
              <a:gd name="connsiteX104" fmla="*/ 340519 w 1562100"/>
              <a:gd name="connsiteY104" fmla="*/ 1084995 h 1215964"/>
              <a:gd name="connsiteX105" fmla="*/ 357188 w 1562100"/>
              <a:gd name="connsiteY105" fmla="*/ 1094520 h 1215964"/>
              <a:gd name="connsiteX106" fmla="*/ 364331 w 1562100"/>
              <a:gd name="connsiteY106" fmla="*/ 1125477 h 1215964"/>
              <a:gd name="connsiteX107" fmla="*/ 335756 w 1562100"/>
              <a:gd name="connsiteY107" fmla="*/ 1151670 h 1215964"/>
              <a:gd name="connsiteX108" fmla="*/ 309563 w 1562100"/>
              <a:gd name="connsiteY108" fmla="*/ 1168339 h 1215964"/>
              <a:gd name="connsiteX109" fmla="*/ 297656 w 1562100"/>
              <a:gd name="connsiteY109" fmla="*/ 1192152 h 1215964"/>
              <a:gd name="connsiteX110" fmla="*/ 302419 w 1562100"/>
              <a:gd name="connsiteY110" fmla="*/ 1215964 h 1215964"/>
              <a:gd name="connsiteX111" fmla="*/ 342900 w 1562100"/>
              <a:gd name="connsiteY111" fmla="*/ 1215964 h 1215964"/>
              <a:gd name="connsiteX112" fmla="*/ 390525 w 1562100"/>
              <a:gd name="connsiteY112" fmla="*/ 1211202 h 1215964"/>
              <a:gd name="connsiteX113" fmla="*/ 428625 w 1562100"/>
              <a:gd name="connsiteY113" fmla="*/ 1201677 h 1215964"/>
              <a:gd name="connsiteX114" fmla="*/ 454819 w 1562100"/>
              <a:gd name="connsiteY114" fmla="*/ 1208820 h 1215964"/>
              <a:gd name="connsiteX115" fmla="*/ 473869 w 1562100"/>
              <a:gd name="connsiteY115" fmla="*/ 1187389 h 1215964"/>
              <a:gd name="connsiteX116" fmla="*/ 492919 w 1562100"/>
              <a:gd name="connsiteY116" fmla="*/ 1187389 h 1215964"/>
              <a:gd name="connsiteX117" fmla="*/ 507206 w 1562100"/>
              <a:gd name="connsiteY117" fmla="*/ 1156433 h 1215964"/>
              <a:gd name="connsiteX118" fmla="*/ 557213 w 1562100"/>
              <a:gd name="connsiteY118" fmla="*/ 1142145 h 1215964"/>
              <a:gd name="connsiteX119" fmla="*/ 583406 w 1562100"/>
              <a:gd name="connsiteY119" fmla="*/ 1123095 h 1215964"/>
              <a:gd name="connsiteX120" fmla="*/ 590550 w 1562100"/>
              <a:gd name="connsiteY120" fmla="*/ 1084995 h 1215964"/>
              <a:gd name="connsiteX121" fmla="*/ 607219 w 1562100"/>
              <a:gd name="connsiteY121" fmla="*/ 1058802 h 1215964"/>
              <a:gd name="connsiteX122" fmla="*/ 688181 w 1562100"/>
              <a:gd name="connsiteY122" fmla="*/ 1089758 h 1215964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28625 w 1562100"/>
              <a:gd name="connsiteY54" fmla="*/ 0 h 1309687"/>
              <a:gd name="connsiteX55" fmla="*/ 376238 w 1562100"/>
              <a:gd name="connsiteY55" fmla="*/ 104775 h 1309687"/>
              <a:gd name="connsiteX56" fmla="*/ 314326 w 1562100"/>
              <a:gd name="connsiteY56" fmla="*/ 104774 h 1309687"/>
              <a:gd name="connsiteX57" fmla="*/ 328613 w 1562100"/>
              <a:gd name="connsiteY57" fmla="*/ 183356 h 1309687"/>
              <a:gd name="connsiteX58" fmla="*/ 292894 w 1562100"/>
              <a:gd name="connsiteY58" fmla="*/ 285750 h 1309687"/>
              <a:gd name="connsiteX59" fmla="*/ 264319 w 1562100"/>
              <a:gd name="connsiteY59" fmla="*/ 292893 h 1309687"/>
              <a:gd name="connsiteX60" fmla="*/ 261938 w 1562100"/>
              <a:gd name="connsiteY60" fmla="*/ 307181 h 1309687"/>
              <a:gd name="connsiteX61" fmla="*/ 261938 w 1562100"/>
              <a:gd name="connsiteY61" fmla="*/ 340518 h 1309687"/>
              <a:gd name="connsiteX62" fmla="*/ 228600 w 1562100"/>
              <a:gd name="connsiteY62" fmla="*/ 383381 h 1309687"/>
              <a:gd name="connsiteX63" fmla="*/ 271463 w 1562100"/>
              <a:gd name="connsiteY63" fmla="*/ 400050 h 1309687"/>
              <a:gd name="connsiteX64" fmla="*/ 278606 w 1562100"/>
              <a:gd name="connsiteY64" fmla="*/ 419100 h 1309687"/>
              <a:gd name="connsiteX65" fmla="*/ 257175 w 1562100"/>
              <a:gd name="connsiteY65" fmla="*/ 454818 h 1309687"/>
              <a:gd name="connsiteX66" fmla="*/ 221456 w 1562100"/>
              <a:gd name="connsiteY66" fmla="*/ 464343 h 1309687"/>
              <a:gd name="connsiteX67" fmla="*/ 221456 w 1562100"/>
              <a:gd name="connsiteY67" fmla="*/ 504825 h 1309687"/>
              <a:gd name="connsiteX68" fmla="*/ 254794 w 1562100"/>
              <a:gd name="connsiteY68" fmla="*/ 542925 h 1309687"/>
              <a:gd name="connsiteX69" fmla="*/ 226219 w 1562100"/>
              <a:gd name="connsiteY69" fmla="*/ 607218 h 1309687"/>
              <a:gd name="connsiteX70" fmla="*/ 180975 w 1562100"/>
              <a:gd name="connsiteY70" fmla="*/ 635793 h 1309687"/>
              <a:gd name="connsiteX71" fmla="*/ 183356 w 1562100"/>
              <a:gd name="connsiteY71" fmla="*/ 652462 h 1309687"/>
              <a:gd name="connsiteX72" fmla="*/ 204788 w 1562100"/>
              <a:gd name="connsiteY72" fmla="*/ 661987 h 1309687"/>
              <a:gd name="connsiteX73" fmla="*/ 219075 w 1562100"/>
              <a:gd name="connsiteY73" fmla="*/ 671512 h 1309687"/>
              <a:gd name="connsiteX74" fmla="*/ 223838 w 1562100"/>
              <a:gd name="connsiteY74" fmla="*/ 690562 h 1309687"/>
              <a:gd name="connsiteX75" fmla="*/ 195263 w 1562100"/>
              <a:gd name="connsiteY75" fmla="*/ 716756 h 1309687"/>
              <a:gd name="connsiteX76" fmla="*/ 123825 w 1562100"/>
              <a:gd name="connsiteY76" fmla="*/ 762000 h 1309687"/>
              <a:gd name="connsiteX77" fmla="*/ 123825 w 1562100"/>
              <a:gd name="connsiteY77" fmla="*/ 797718 h 1309687"/>
              <a:gd name="connsiteX78" fmla="*/ 135731 w 1562100"/>
              <a:gd name="connsiteY78" fmla="*/ 828675 h 1309687"/>
              <a:gd name="connsiteX79" fmla="*/ 123825 w 1562100"/>
              <a:gd name="connsiteY79" fmla="*/ 869156 h 1309687"/>
              <a:gd name="connsiteX80" fmla="*/ 76200 w 1562100"/>
              <a:gd name="connsiteY80" fmla="*/ 864393 h 1309687"/>
              <a:gd name="connsiteX81" fmla="*/ 52388 w 1562100"/>
              <a:gd name="connsiteY81" fmla="*/ 809625 h 1309687"/>
              <a:gd name="connsiteX82" fmla="*/ 33338 w 1562100"/>
              <a:gd name="connsiteY82" fmla="*/ 802481 h 1309687"/>
              <a:gd name="connsiteX83" fmla="*/ 23813 w 1562100"/>
              <a:gd name="connsiteY83" fmla="*/ 840581 h 1309687"/>
              <a:gd name="connsiteX84" fmla="*/ 21431 w 1562100"/>
              <a:gd name="connsiteY84" fmla="*/ 850106 h 1309687"/>
              <a:gd name="connsiteX85" fmla="*/ 7144 w 1562100"/>
              <a:gd name="connsiteY85" fmla="*/ 866775 h 1309687"/>
              <a:gd name="connsiteX86" fmla="*/ 0 w 1562100"/>
              <a:gd name="connsiteY86" fmla="*/ 923925 h 1309687"/>
              <a:gd name="connsiteX87" fmla="*/ 23813 w 1562100"/>
              <a:gd name="connsiteY87" fmla="*/ 952500 h 1309687"/>
              <a:gd name="connsiteX88" fmla="*/ 16669 w 1562100"/>
              <a:gd name="connsiteY88" fmla="*/ 992981 h 1309687"/>
              <a:gd name="connsiteX89" fmla="*/ 35719 w 1562100"/>
              <a:gd name="connsiteY89" fmla="*/ 997743 h 1309687"/>
              <a:gd name="connsiteX90" fmla="*/ 69056 w 1562100"/>
              <a:gd name="connsiteY90" fmla="*/ 997743 h 1309687"/>
              <a:gd name="connsiteX91" fmla="*/ 85725 w 1562100"/>
              <a:gd name="connsiteY91" fmla="*/ 988218 h 1309687"/>
              <a:gd name="connsiteX92" fmla="*/ 135731 w 1562100"/>
              <a:gd name="connsiteY92" fmla="*/ 1045368 h 1309687"/>
              <a:gd name="connsiteX93" fmla="*/ 123825 w 1562100"/>
              <a:gd name="connsiteY93" fmla="*/ 1064418 h 1309687"/>
              <a:gd name="connsiteX94" fmla="*/ 133350 w 1562100"/>
              <a:gd name="connsiteY94" fmla="*/ 1092993 h 1309687"/>
              <a:gd name="connsiteX95" fmla="*/ 164306 w 1562100"/>
              <a:gd name="connsiteY95" fmla="*/ 1112043 h 1309687"/>
              <a:gd name="connsiteX96" fmla="*/ 190500 w 1562100"/>
              <a:gd name="connsiteY96" fmla="*/ 1121568 h 1309687"/>
              <a:gd name="connsiteX97" fmla="*/ 216694 w 1562100"/>
              <a:gd name="connsiteY97" fmla="*/ 1128712 h 1309687"/>
              <a:gd name="connsiteX98" fmla="*/ 228600 w 1562100"/>
              <a:gd name="connsiteY98" fmla="*/ 1131093 h 1309687"/>
              <a:gd name="connsiteX99" fmla="*/ 240506 w 1562100"/>
              <a:gd name="connsiteY99" fmla="*/ 1092993 h 1309687"/>
              <a:gd name="connsiteX100" fmla="*/ 269081 w 1562100"/>
              <a:gd name="connsiteY100" fmla="*/ 1097756 h 1309687"/>
              <a:gd name="connsiteX101" fmla="*/ 288131 w 1562100"/>
              <a:gd name="connsiteY101" fmla="*/ 1085850 h 1309687"/>
              <a:gd name="connsiteX102" fmla="*/ 307181 w 1562100"/>
              <a:gd name="connsiteY102" fmla="*/ 1135856 h 1309687"/>
              <a:gd name="connsiteX103" fmla="*/ 330994 w 1562100"/>
              <a:gd name="connsiteY103" fmla="*/ 1150143 h 1309687"/>
              <a:gd name="connsiteX104" fmla="*/ 340519 w 1562100"/>
              <a:gd name="connsiteY104" fmla="*/ 1178718 h 1309687"/>
              <a:gd name="connsiteX105" fmla="*/ 357188 w 1562100"/>
              <a:gd name="connsiteY105" fmla="*/ 1188243 h 1309687"/>
              <a:gd name="connsiteX106" fmla="*/ 364331 w 1562100"/>
              <a:gd name="connsiteY106" fmla="*/ 1219200 h 1309687"/>
              <a:gd name="connsiteX107" fmla="*/ 335756 w 1562100"/>
              <a:gd name="connsiteY107" fmla="*/ 1245393 h 1309687"/>
              <a:gd name="connsiteX108" fmla="*/ 309563 w 1562100"/>
              <a:gd name="connsiteY108" fmla="*/ 1262062 h 1309687"/>
              <a:gd name="connsiteX109" fmla="*/ 297656 w 1562100"/>
              <a:gd name="connsiteY109" fmla="*/ 1285875 h 1309687"/>
              <a:gd name="connsiteX110" fmla="*/ 302419 w 1562100"/>
              <a:gd name="connsiteY110" fmla="*/ 1309687 h 1309687"/>
              <a:gd name="connsiteX111" fmla="*/ 342900 w 1562100"/>
              <a:gd name="connsiteY111" fmla="*/ 1309687 h 1309687"/>
              <a:gd name="connsiteX112" fmla="*/ 390525 w 1562100"/>
              <a:gd name="connsiteY112" fmla="*/ 1304925 h 1309687"/>
              <a:gd name="connsiteX113" fmla="*/ 428625 w 1562100"/>
              <a:gd name="connsiteY113" fmla="*/ 1295400 h 1309687"/>
              <a:gd name="connsiteX114" fmla="*/ 454819 w 1562100"/>
              <a:gd name="connsiteY114" fmla="*/ 1302543 h 1309687"/>
              <a:gd name="connsiteX115" fmla="*/ 473869 w 1562100"/>
              <a:gd name="connsiteY115" fmla="*/ 1281112 h 1309687"/>
              <a:gd name="connsiteX116" fmla="*/ 492919 w 1562100"/>
              <a:gd name="connsiteY116" fmla="*/ 1281112 h 1309687"/>
              <a:gd name="connsiteX117" fmla="*/ 507206 w 1562100"/>
              <a:gd name="connsiteY117" fmla="*/ 1250156 h 1309687"/>
              <a:gd name="connsiteX118" fmla="*/ 557213 w 1562100"/>
              <a:gd name="connsiteY118" fmla="*/ 1235868 h 1309687"/>
              <a:gd name="connsiteX119" fmla="*/ 583406 w 1562100"/>
              <a:gd name="connsiteY119" fmla="*/ 1216818 h 1309687"/>
              <a:gd name="connsiteX120" fmla="*/ 590550 w 1562100"/>
              <a:gd name="connsiteY120" fmla="*/ 1178718 h 1309687"/>
              <a:gd name="connsiteX121" fmla="*/ 607219 w 1562100"/>
              <a:gd name="connsiteY121" fmla="*/ 1152525 h 1309687"/>
              <a:gd name="connsiteX122" fmla="*/ 688181 w 1562100"/>
              <a:gd name="connsiteY122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61963 w 1562100"/>
              <a:gd name="connsiteY54" fmla="*/ 23813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52450 w 1562100"/>
              <a:gd name="connsiteY54" fmla="*/ 78582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97681 w 1562100"/>
              <a:gd name="connsiteY54" fmla="*/ 119063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00062 w 1562100"/>
              <a:gd name="connsiteY54" fmla="*/ 66676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500062 w 1562100"/>
              <a:gd name="connsiteY55" fmla="*/ 66676 h 1309687"/>
              <a:gd name="connsiteX56" fmla="*/ 450056 w 1562100"/>
              <a:gd name="connsiteY56" fmla="*/ 2382 h 1309687"/>
              <a:gd name="connsiteX57" fmla="*/ 428625 w 1562100"/>
              <a:gd name="connsiteY57" fmla="*/ 0 h 1309687"/>
              <a:gd name="connsiteX58" fmla="*/ 376238 w 1562100"/>
              <a:gd name="connsiteY58" fmla="*/ 104775 h 1309687"/>
              <a:gd name="connsiteX59" fmla="*/ 314326 w 1562100"/>
              <a:gd name="connsiteY59" fmla="*/ 104774 h 1309687"/>
              <a:gd name="connsiteX60" fmla="*/ 328613 w 1562100"/>
              <a:gd name="connsiteY60" fmla="*/ 183356 h 1309687"/>
              <a:gd name="connsiteX61" fmla="*/ 292894 w 1562100"/>
              <a:gd name="connsiteY61" fmla="*/ 285750 h 1309687"/>
              <a:gd name="connsiteX62" fmla="*/ 264319 w 1562100"/>
              <a:gd name="connsiteY62" fmla="*/ 292893 h 1309687"/>
              <a:gd name="connsiteX63" fmla="*/ 261938 w 1562100"/>
              <a:gd name="connsiteY63" fmla="*/ 307181 h 1309687"/>
              <a:gd name="connsiteX64" fmla="*/ 261938 w 1562100"/>
              <a:gd name="connsiteY64" fmla="*/ 340518 h 1309687"/>
              <a:gd name="connsiteX65" fmla="*/ 228600 w 1562100"/>
              <a:gd name="connsiteY65" fmla="*/ 383381 h 1309687"/>
              <a:gd name="connsiteX66" fmla="*/ 271463 w 1562100"/>
              <a:gd name="connsiteY66" fmla="*/ 400050 h 1309687"/>
              <a:gd name="connsiteX67" fmla="*/ 278606 w 1562100"/>
              <a:gd name="connsiteY67" fmla="*/ 419100 h 1309687"/>
              <a:gd name="connsiteX68" fmla="*/ 257175 w 1562100"/>
              <a:gd name="connsiteY68" fmla="*/ 454818 h 1309687"/>
              <a:gd name="connsiteX69" fmla="*/ 221456 w 1562100"/>
              <a:gd name="connsiteY69" fmla="*/ 464343 h 1309687"/>
              <a:gd name="connsiteX70" fmla="*/ 221456 w 1562100"/>
              <a:gd name="connsiteY70" fmla="*/ 504825 h 1309687"/>
              <a:gd name="connsiteX71" fmla="*/ 254794 w 1562100"/>
              <a:gd name="connsiteY71" fmla="*/ 542925 h 1309687"/>
              <a:gd name="connsiteX72" fmla="*/ 226219 w 1562100"/>
              <a:gd name="connsiteY72" fmla="*/ 607218 h 1309687"/>
              <a:gd name="connsiteX73" fmla="*/ 180975 w 1562100"/>
              <a:gd name="connsiteY73" fmla="*/ 635793 h 1309687"/>
              <a:gd name="connsiteX74" fmla="*/ 183356 w 1562100"/>
              <a:gd name="connsiteY74" fmla="*/ 652462 h 1309687"/>
              <a:gd name="connsiteX75" fmla="*/ 204788 w 1562100"/>
              <a:gd name="connsiteY75" fmla="*/ 661987 h 1309687"/>
              <a:gd name="connsiteX76" fmla="*/ 219075 w 1562100"/>
              <a:gd name="connsiteY76" fmla="*/ 671512 h 1309687"/>
              <a:gd name="connsiteX77" fmla="*/ 223838 w 1562100"/>
              <a:gd name="connsiteY77" fmla="*/ 690562 h 1309687"/>
              <a:gd name="connsiteX78" fmla="*/ 195263 w 1562100"/>
              <a:gd name="connsiteY78" fmla="*/ 716756 h 1309687"/>
              <a:gd name="connsiteX79" fmla="*/ 123825 w 1562100"/>
              <a:gd name="connsiteY79" fmla="*/ 762000 h 1309687"/>
              <a:gd name="connsiteX80" fmla="*/ 123825 w 1562100"/>
              <a:gd name="connsiteY80" fmla="*/ 797718 h 1309687"/>
              <a:gd name="connsiteX81" fmla="*/ 135731 w 1562100"/>
              <a:gd name="connsiteY81" fmla="*/ 828675 h 1309687"/>
              <a:gd name="connsiteX82" fmla="*/ 123825 w 1562100"/>
              <a:gd name="connsiteY82" fmla="*/ 869156 h 1309687"/>
              <a:gd name="connsiteX83" fmla="*/ 76200 w 1562100"/>
              <a:gd name="connsiteY83" fmla="*/ 864393 h 1309687"/>
              <a:gd name="connsiteX84" fmla="*/ 52388 w 1562100"/>
              <a:gd name="connsiteY84" fmla="*/ 809625 h 1309687"/>
              <a:gd name="connsiteX85" fmla="*/ 33338 w 1562100"/>
              <a:gd name="connsiteY85" fmla="*/ 802481 h 1309687"/>
              <a:gd name="connsiteX86" fmla="*/ 23813 w 1562100"/>
              <a:gd name="connsiteY86" fmla="*/ 840581 h 1309687"/>
              <a:gd name="connsiteX87" fmla="*/ 21431 w 1562100"/>
              <a:gd name="connsiteY87" fmla="*/ 850106 h 1309687"/>
              <a:gd name="connsiteX88" fmla="*/ 7144 w 1562100"/>
              <a:gd name="connsiteY88" fmla="*/ 866775 h 1309687"/>
              <a:gd name="connsiteX89" fmla="*/ 0 w 1562100"/>
              <a:gd name="connsiteY89" fmla="*/ 923925 h 1309687"/>
              <a:gd name="connsiteX90" fmla="*/ 23813 w 1562100"/>
              <a:gd name="connsiteY90" fmla="*/ 952500 h 1309687"/>
              <a:gd name="connsiteX91" fmla="*/ 16669 w 1562100"/>
              <a:gd name="connsiteY91" fmla="*/ 992981 h 1309687"/>
              <a:gd name="connsiteX92" fmla="*/ 35719 w 1562100"/>
              <a:gd name="connsiteY92" fmla="*/ 997743 h 1309687"/>
              <a:gd name="connsiteX93" fmla="*/ 69056 w 1562100"/>
              <a:gd name="connsiteY93" fmla="*/ 997743 h 1309687"/>
              <a:gd name="connsiteX94" fmla="*/ 85725 w 1562100"/>
              <a:gd name="connsiteY94" fmla="*/ 988218 h 1309687"/>
              <a:gd name="connsiteX95" fmla="*/ 135731 w 1562100"/>
              <a:gd name="connsiteY95" fmla="*/ 1045368 h 1309687"/>
              <a:gd name="connsiteX96" fmla="*/ 123825 w 1562100"/>
              <a:gd name="connsiteY96" fmla="*/ 1064418 h 1309687"/>
              <a:gd name="connsiteX97" fmla="*/ 133350 w 1562100"/>
              <a:gd name="connsiteY97" fmla="*/ 1092993 h 1309687"/>
              <a:gd name="connsiteX98" fmla="*/ 164306 w 1562100"/>
              <a:gd name="connsiteY98" fmla="*/ 1112043 h 1309687"/>
              <a:gd name="connsiteX99" fmla="*/ 190500 w 1562100"/>
              <a:gd name="connsiteY99" fmla="*/ 1121568 h 1309687"/>
              <a:gd name="connsiteX100" fmla="*/ 216694 w 1562100"/>
              <a:gd name="connsiteY100" fmla="*/ 1128712 h 1309687"/>
              <a:gd name="connsiteX101" fmla="*/ 228600 w 1562100"/>
              <a:gd name="connsiteY101" fmla="*/ 1131093 h 1309687"/>
              <a:gd name="connsiteX102" fmla="*/ 240506 w 1562100"/>
              <a:gd name="connsiteY102" fmla="*/ 1092993 h 1309687"/>
              <a:gd name="connsiteX103" fmla="*/ 269081 w 1562100"/>
              <a:gd name="connsiteY103" fmla="*/ 1097756 h 1309687"/>
              <a:gd name="connsiteX104" fmla="*/ 288131 w 1562100"/>
              <a:gd name="connsiteY104" fmla="*/ 1085850 h 1309687"/>
              <a:gd name="connsiteX105" fmla="*/ 307181 w 1562100"/>
              <a:gd name="connsiteY105" fmla="*/ 1135856 h 1309687"/>
              <a:gd name="connsiteX106" fmla="*/ 330994 w 1562100"/>
              <a:gd name="connsiteY106" fmla="*/ 1150143 h 1309687"/>
              <a:gd name="connsiteX107" fmla="*/ 340519 w 1562100"/>
              <a:gd name="connsiteY107" fmla="*/ 1178718 h 1309687"/>
              <a:gd name="connsiteX108" fmla="*/ 357188 w 1562100"/>
              <a:gd name="connsiteY108" fmla="*/ 1188243 h 1309687"/>
              <a:gd name="connsiteX109" fmla="*/ 364331 w 1562100"/>
              <a:gd name="connsiteY109" fmla="*/ 1219200 h 1309687"/>
              <a:gd name="connsiteX110" fmla="*/ 335756 w 1562100"/>
              <a:gd name="connsiteY110" fmla="*/ 1245393 h 1309687"/>
              <a:gd name="connsiteX111" fmla="*/ 309563 w 1562100"/>
              <a:gd name="connsiteY111" fmla="*/ 1262062 h 1309687"/>
              <a:gd name="connsiteX112" fmla="*/ 297656 w 1562100"/>
              <a:gd name="connsiteY112" fmla="*/ 1285875 h 1309687"/>
              <a:gd name="connsiteX113" fmla="*/ 302419 w 1562100"/>
              <a:gd name="connsiteY113" fmla="*/ 1309687 h 1309687"/>
              <a:gd name="connsiteX114" fmla="*/ 342900 w 1562100"/>
              <a:gd name="connsiteY114" fmla="*/ 1309687 h 1309687"/>
              <a:gd name="connsiteX115" fmla="*/ 390525 w 1562100"/>
              <a:gd name="connsiteY115" fmla="*/ 1304925 h 1309687"/>
              <a:gd name="connsiteX116" fmla="*/ 428625 w 1562100"/>
              <a:gd name="connsiteY116" fmla="*/ 1295400 h 1309687"/>
              <a:gd name="connsiteX117" fmla="*/ 454819 w 1562100"/>
              <a:gd name="connsiteY117" fmla="*/ 1302543 h 1309687"/>
              <a:gd name="connsiteX118" fmla="*/ 473869 w 1562100"/>
              <a:gd name="connsiteY118" fmla="*/ 1281112 h 1309687"/>
              <a:gd name="connsiteX119" fmla="*/ 492919 w 1562100"/>
              <a:gd name="connsiteY119" fmla="*/ 1281112 h 1309687"/>
              <a:gd name="connsiteX120" fmla="*/ 507206 w 1562100"/>
              <a:gd name="connsiteY120" fmla="*/ 1250156 h 1309687"/>
              <a:gd name="connsiteX121" fmla="*/ 557213 w 1562100"/>
              <a:gd name="connsiteY121" fmla="*/ 1235868 h 1309687"/>
              <a:gd name="connsiteX122" fmla="*/ 583406 w 1562100"/>
              <a:gd name="connsiteY122" fmla="*/ 1216818 h 1309687"/>
              <a:gd name="connsiteX123" fmla="*/ 590550 w 1562100"/>
              <a:gd name="connsiteY123" fmla="*/ 1178718 h 1309687"/>
              <a:gd name="connsiteX124" fmla="*/ 607219 w 1562100"/>
              <a:gd name="connsiteY124" fmla="*/ 1152525 h 1309687"/>
              <a:gd name="connsiteX125" fmla="*/ 688181 w 1562100"/>
              <a:gd name="connsiteY125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57225 w 1562100"/>
              <a:gd name="connsiteY54" fmla="*/ 64294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71513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92944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562100" h="1309687">
                <a:moveTo>
                  <a:pt x="688181" y="1183481"/>
                </a:moveTo>
                <a:lnTo>
                  <a:pt x="688181" y="1097756"/>
                </a:lnTo>
                <a:lnTo>
                  <a:pt x="692944" y="1054893"/>
                </a:lnTo>
                <a:lnTo>
                  <a:pt x="692944" y="1009650"/>
                </a:lnTo>
                <a:lnTo>
                  <a:pt x="676275" y="985837"/>
                </a:lnTo>
                <a:lnTo>
                  <a:pt x="690563" y="933450"/>
                </a:lnTo>
                <a:lnTo>
                  <a:pt x="685800" y="907256"/>
                </a:lnTo>
                <a:lnTo>
                  <a:pt x="697706" y="862012"/>
                </a:lnTo>
                <a:lnTo>
                  <a:pt x="714375" y="838200"/>
                </a:lnTo>
                <a:lnTo>
                  <a:pt x="721519" y="804862"/>
                </a:lnTo>
                <a:lnTo>
                  <a:pt x="735806" y="785812"/>
                </a:lnTo>
                <a:lnTo>
                  <a:pt x="792956" y="776287"/>
                </a:lnTo>
                <a:lnTo>
                  <a:pt x="838200" y="759618"/>
                </a:lnTo>
                <a:lnTo>
                  <a:pt x="876300" y="719137"/>
                </a:lnTo>
                <a:lnTo>
                  <a:pt x="923925" y="704850"/>
                </a:lnTo>
                <a:lnTo>
                  <a:pt x="995363" y="700087"/>
                </a:lnTo>
                <a:lnTo>
                  <a:pt x="1040606" y="690562"/>
                </a:lnTo>
                <a:lnTo>
                  <a:pt x="1119188" y="583406"/>
                </a:lnTo>
                <a:lnTo>
                  <a:pt x="1126331" y="550068"/>
                </a:lnTo>
                <a:lnTo>
                  <a:pt x="1152525" y="521493"/>
                </a:lnTo>
                <a:lnTo>
                  <a:pt x="1197769" y="511968"/>
                </a:lnTo>
                <a:lnTo>
                  <a:pt x="1290638" y="435768"/>
                </a:lnTo>
                <a:lnTo>
                  <a:pt x="1314450" y="433387"/>
                </a:lnTo>
                <a:lnTo>
                  <a:pt x="1409700" y="352425"/>
                </a:lnTo>
                <a:lnTo>
                  <a:pt x="1414463" y="333375"/>
                </a:lnTo>
                <a:lnTo>
                  <a:pt x="1507331" y="278606"/>
                </a:lnTo>
                <a:lnTo>
                  <a:pt x="1543050" y="233362"/>
                </a:lnTo>
                <a:lnTo>
                  <a:pt x="1562100" y="195262"/>
                </a:lnTo>
                <a:lnTo>
                  <a:pt x="1512094" y="214312"/>
                </a:lnTo>
                <a:lnTo>
                  <a:pt x="1478756" y="214312"/>
                </a:lnTo>
                <a:lnTo>
                  <a:pt x="1452563" y="252412"/>
                </a:lnTo>
                <a:lnTo>
                  <a:pt x="1421606" y="250031"/>
                </a:lnTo>
                <a:lnTo>
                  <a:pt x="1366838" y="219075"/>
                </a:lnTo>
                <a:lnTo>
                  <a:pt x="1323975" y="207168"/>
                </a:lnTo>
                <a:lnTo>
                  <a:pt x="1238250" y="242887"/>
                </a:lnTo>
                <a:lnTo>
                  <a:pt x="1223963" y="280987"/>
                </a:lnTo>
                <a:lnTo>
                  <a:pt x="1195388" y="338137"/>
                </a:lnTo>
                <a:lnTo>
                  <a:pt x="1109663" y="300037"/>
                </a:lnTo>
                <a:lnTo>
                  <a:pt x="1097756" y="342900"/>
                </a:lnTo>
                <a:lnTo>
                  <a:pt x="1083469" y="376237"/>
                </a:lnTo>
                <a:lnTo>
                  <a:pt x="959644" y="407193"/>
                </a:lnTo>
                <a:lnTo>
                  <a:pt x="945356" y="402431"/>
                </a:lnTo>
                <a:lnTo>
                  <a:pt x="926306" y="423862"/>
                </a:lnTo>
                <a:lnTo>
                  <a:pt x="890588" y="431006"/>
                </a:lnTo>
                <a:lnTo>
                  <a:pt x="854869" y="381000"/>
                </a:lnTo>
                <a:lnTo>
                  <a:pt x="835819" y="369093"/>
                </a:lnTo>
                <a:lnTo>
                  <a:pt x="826294" y="323850"/>
                </a:lnTo>
                <a:lnTo>
                  <a:pt x="792956" y="307181"/>
                </a:lnTo>
                <a:lnTo>
                  <a:pt x="759619" y="300037"/>
                </a:lnTo>
                <a:lnTo>
                  <a:pt x="740569" y="295275"/>
                </a:lnTo>
                <a:lnTo>
                  <a:pt x="728663" y="285750"/>
                </a:lnTo>
                <a:lnTo>
                  <a:pt x="735806" y="259556"/>
                </a:lnTo>
                <a:lnTo>
                  <a:pt x="742950" y="235743"/>
                </a:lnTo>
                <a:lnTo>
                  <a:pt x="700088" y="185737"/>
                </a:lnTo>
                <a:cubicBezTo>
                  <a:pt x="693738" y="161925"/>
                  <a:pt x="711995" y="113109"/>
                  <a:pt x="704851" y="92869"/>
                </a:cubicBezTo>
                <a:lnTo>
                  <a:pt x="657225" y="64294"/>
                </a:lnTo>
                <a:cubicBezTo>
                  <a:pt x="653256" y="63500"/>
                  <a:pt x="632619" y="88901"/>
                  <a:pt x="628650" y="88107"/>
                </a:cubicBezTo>
                <a:lnTo>
                  <a:pt x="500062" y="66676"/>
                </a:lnTo>
                <a:lnTo>
                  <a:pt x="450056" y="2382"/>
                </a:lnTo>
                <a:lnTo>
                  <a:pt x="428625" y="0"/>
                </a:lnTo>
                <a:lnTo>
                  <a:pt x="376238" y="104775"/>
                </a:lnTo>
                <a:cubicBezTo>
                  <a:pt x="361951" y="76994"/>
                  <a:pt x="340519" y="111124"/>
                  <a:pt x="314326" y="104774"/>
                </a:cubicBezTo>
                <a:lnTo>
                  <a:pt x="328613" y="183356"/>
                </a:lnTo>
                <a:lnTo>
                  <a:pt x="292894" y="285750"/>
                </a:lnTo>
                <a:lnTo>
                  <a:pt x="264319" y="292893"/>
                </a:lnTo>
                <a:lnTo>
                  <a:pt x="261938" y="307181"/>
                </a:lnTo>
                <a:lnTo>
                  <a:pt x="261938" y="340518"/>
                </a:lnTo>
                <a:lnTo>
                  <a:pt x="228600" y="383381"/>
                </a:lnTo>
                <a:lnTo>
                  <a:pt x="271463" y="400050"/>
                </a:lnTo>
                <a:lnTo>
                  <a:pt x="278606" y="419100"/>
                </a:lnTo>
                <a:lnTo>
                  <a:pt x="257175" y="454818"/>
                </a:lnTo>
                <a:lnTo>
                  <a:pt x="221456" y="464343"/>
                </a:lnTo>
                <a:lnTo>
                  <a:pt x="221456" y="504825"/>
                </a:lnTo>
                <a:lnTo>
                  <a:pt x="254794" y="542925"/>
                </a:lnTo>
                <a:lnTo>
                  <a:pt x="226219" y="607218"/>
                </a:lnTo>
                <a:lnTo>
                  <a:pt x="180975" y="635793"/>
                </a:lnTo>
                <a:lnTo>
                  <a:pt x="183356" y="652462"/>
                </a:lnTo>
                <a:lnTo>
                  <a:pt x="204788" y="661987"/>
                </a:lnTo>
                <a:lnTo>
                  <a:pt x="219075" y="671512"/>
                </a:lnTo>
                <a:lnTo>
                  <a:pt x="223838" y="690562"/>
                </a:lnTo>
                <a:lnTo>
                  <a:pt x="195263" y="716756"/>
                </a:lnTo>
                <a:lnTo>
                  <a:pt x="123825" y="762000"/>
                </a:lnTo>
                <a:lnTo>
                  <a:pt x="123825" y="797718"/>
                </a:lnTo>
                <a:lnTo>
                  <a:pt x="135731" y="828675"/>
                </a:lnTo>
                <a:lnTo>
                  <a:pt x="123825" y="869156"/>
                </a:lnTo>
                <a:lnTo>
                  <a:pt x="76200" y="864393"/>
                </a:lnTo>
                <a:lnTo>
                  <a:pt x="52388" y="809625"/>
                </a:lnTo>
                <a:lnTo>
                  <a:pt x="33338" y="802481"/>
                </a:lnTo>
                <a:lnTo>
                  <a:pt x="23813" y="840581"/>
                </a:lnTo>
                <a:lnTo>
                  <a:pt x="21431" y="850106"/>
                </a:lnTo>
                <a:lnTo>
                  <a:pt x="7144" y="866775"/>
                </a:lnTo>
                <a:lnTo>
                  <a:pt x="0" y="923925"/>
                </a:lnTo>
                <a:lnTo>
                  <a:pt x="23813" y="952500"/>
                </a:lnTo>
                <a:lnTo>
                  <a:pt x="16669" y="992981"/>
                </a:lnTo>
                <a:lnTo>
                  <a:pt x="35719" y="997743"/>
                </a:lnTo>
                <a:lnTo>
                  <a:pt x="69056" y="997743"/>
                </a:lnTo>
                <a:lnTo>
                  <a:pt x="85725" y="988218"/>
                </a:lnTo>
                <a:lnTo>
                  <a:pt x="135731" y="1045368"/>
                </a:lnTo>
                <a:lnTo>
                  <a:pt x="123825" y="1064418"/>
                </a:lnTo>
                <a:lnTo>
                  <a:pt x="133350" y="1092993"/>
                </a:lnTo>
                <a:lnTo>
                  <a:pt x="164306" y="1112043"/>
                </a:lnTo>
                <a:lnTo>
                  <a:pt x="190500" y="1121568"/>
                </a:lnTo>
                <a:lnTo>
                  <a:pt x="216694" y="1128712"/>
                </a:lnTo>
                <a:lnTo>
                  <a:pt x="228600" y="1131093"/>
                </a:lnTo>
                <a:lnTo>
                  <a:pt x="240506" y="1092993"/>
                </a:lnTo>
                <a:lnTo>
                  <a:pt x="269081" y="1097756"/>
                </a:lnTo>
                <a:lnTo>
                  <a:pt x="288131" y="1085850"/>
                </a:lnTo>
                <a:lnTo>
                  <a:pt x="307181" y="1135856"/>
                </a:lnTo>
                <a:lnTo>
                  <a:pt x="330994" y="1150143"/>
                </a:lnTo>
                <a:lnTo>
                  <a:pt x="340519" y="1178718"/>
                </a:lnTo>
                <a:lnTo>
                  <a:pt x="357188" y="1188243"/>
                </a:lnTo>
                <a:lnTo>
                  <a:pt x="364331" y="1219200"/>
                </a:lnTo>
                <a:lnTo>
                  <a:pt x="335756" y="1245393"/>
                </a:lnTo>
                <a:lnTo>
                  <a:pt x="309563" y="1262062"/>
                </a:lnTo>
                <a:lnTo>
                  <a:pt x="297656" y="1285875"/>
                </a:lnTo>
                <a:lnTo>
                  <a:pt x="302419" y="1309687"/>
                </a:lnTo>
                <a:lnTo>
                  <a:pt x="342900" y="1309687"/>
                </a:lnTo>
                <a:lnTo>
                  <a:pt x="390525" y="1304925"/>
                </a:lnTo>
                <a:lnTo>
                  <a:pt x="428625" y="1295400"/>
                </a:lnTo>
                <a:lnTo>
                  <a:pt x="454819" y="1302543"/>
                </a:lnTo>
                <a:lnTo>
                  <a:pt x="473869" y="1281112"/>
                </a:lnTo>
                <a:lnTo>
                  <a:pt x="492919" y="1281112"/>
                </a:lnTo>
                <a:lnTo>
                  <a:pt x="507206" y="1250156"/>
                </a:lnTo>
                <a:lnTo>
                  <a:pt x="557213" y="1235868"/>
                </a:lnTo>
                <a:lnTo>
                  <a:pt x="583406" y="1216818"/>
                </a:lnTo>
                <a:lnTo>
                  <a:pt x="590550" y="1178718"/>
                </a:lnTo>
                <a:lnTo>
                  <a:pt x="607219" y="1152525"/>
                </a:lnTo>
                <a:lnTo>
                  <a:pt x="688181" y="11834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9066196" y="3592274"/>
            <a:ext cx="771525" cy="1196975"/>
          </a:xfrm>
          <a:custGeom>
            <a:avLst/>
            <a:gdLst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202407 w 771525"/>
              <a:gd name="connsiteY77" fmla="*/ 1131094 h 1135856"/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157163 w 771525"/>
              <a:gd name="connsiteY77" fmla="*/ 1135856 h 1135856"/>
              <a:gd name="connsiteX78" fmla="*/ 202407 w 771525"/>
              <a:gd name="connsiteY78" fmla="*/ 1131094 h 1135856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202407 w 771525"/>
              <a:gd name="connsiteY78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85738 w 771525"/>
              <a:gd name="connsiteY78" fmla="*/ 1140619 h 1164431"/>
              <a:gd name="connsiteX79" fmla="*/ 202407 w 771525"/>
              <a:gd name="connsiteY79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92882 w 771525"/>
              <a:gd name="connsiteY78" fmla="*/ 1157288 h 1164431"/>
              <a:gd name="connsiteX79" fmla="*/ 202407 w 771525"/>
              <a:gd name="connsiteY79" fmla="*/ 1131094 h 1164431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71513 w 771525"/>
              <a:gd name="connsiteY41" fmla="*/ 85725 h 1197769"/>
              <a:gd name="connsiteX42" fmla="*/ 645319 w 771525"/>
              <a:gd name="connsiteY42" fmla="*/ 69057 h 1197769"/>
              <a:gd name="connsiteX43" fmla="*/ 642938 w 771525"/>
              <a:gd name="connsiteY43" fmla="*/ 0 h 1197769"/>
              <a:gd name="connsiteX44" fmla="*/ 609600 w 771525"/>
              <a:gd name="connsiteY44" fmla="*/ 33338 h 1197769"/>
              <a:gd name="connsiteX45" fmla="*/ 583407 w 771525"/>
              <a:gd name="connsiteY45" fmla="*/ 57150 h 1197769"/>
              <a:gd name="connsiteX46" fmla="*/ 564357 w 771525"/>
              <a:gd name="connsiteY46" fmla="*/ 52388 h 1197769"/>
              <a:gd name="connsiteX47" fmla="*/ 554832 w 771525"/>
              <a:gd name="connsiteY47" fmla="*/ 76200 h 1197769"/>
              <a:gd name="connsiteX48" fmla="*/ 509588 w 771525"/>
              <a:gd name="connsiteY48" fmla="*/ 109538 h 1197769"/>
              <a:gd name="connsiteX49" fmla="*/ 407194 w 771525"/>
              <a:gd name="connsiteY49" fmla="*/ 147638 h 1197769"/>
              <a:gd name="connsiteX50" fmla="*/ 381000 w 771525"/>
              <a:gd name="connsiteY50" fmla="*/ 185738 h 1197769"/>
              <a:gd name="connsiteX51" fmla="*/ 340519 w 771525"/>
              <a:gd name="connsiteY51" fmla="*/ 173832 h 1197769"/>
              <a:gd name="connsiteX52" fmla="*/ 245269 w 771525"/>
              <a:gd name="connsiteY52" fmla="*/ 178594 h 1197769"/>
              <a:gd name="connsiteX53" fmla="*/ 250032 w 771525"/>
              <a:gd name="connsiteY53" fmla="*/ 188119 h 1197769"/>
              <a:gd name="connsiteX54" fmla="*/ 309563 w 771525"/>
              <a:gd name="connsiteY54" fmla="*/ 238125 h 1197769"/>
              <a:gd name="connsiteX55" fmla="*/ 211932 w 771525"/>
              <a:gd name="connsiteY55" fmla="*/ 361950 h 1197769"/>
              <a:gd name="connsiteX56" fmla="*/ 173832 w 771525"/>
              <a:gd name="connsiteY56" fmla="*/ 352425 h 1197769"/>
              <a:gd name="connsiteX57" fmla="*/ 80963 w 771525"/>
              <a:gd name="connsiteY57" fmla="*/ 485775 h 1197769"/>
              <a:gd name="connsiteX58" fmla="*/ 97632 w 771525"/>
              <a:gd name="connsiteY58" fmla="*/ 497682 h 1197769"/>
              <a:gd name="connsiteX59" fmla="*/ 114300 w 771525"/>
              <a:gd name="connsiteY59" fmla="*/ 538163 h 1197769"/>
              <a:gd name="connsiteX60" fmla="*/ 92869 w 771525"/>
              <a:gd name="connsiteY60" fmla="*/ 600075 h 1197769"/>
              <a:gd name="connsiteX61" fmla="*/ 102394 w 771525"/>
              <a:gd name="connsiteY61" fmla="*/ 673894 h 1197769"/>
              <a:gd name="connsiteX62" fmla="*/ 73819 w 771525"/>
              <a:gd name="connsiteY62" fmla="*/ 711994 h 1197769"/>
              <a:gd name="connsiteX63" fmla="*/ 73819 w 771525"/>
              <a:gd name="connsiteY63" fmla="*/ 738188 h 1197769"/>
              <a:gd name="connsiteX64" fmla="*/ 61913 w 771525"/>
              <a:gd name="connsiteY64" fmla="*/ 766763 h 1197769"/>
              <a:gd name="connsiteX65" fmla="*/ 88107 w 771525"/>
              <a:gd name="connsiteY65" fmla="*/ 795338 h 1197769"/>
              <a:gd name="connsiteX66" fmla="*/ 135732 w 771525"/>
              <a:gd name="connsiteY66" fmla="*/ 883444 h 1197769"/>
              <a:gd name="connsiteX67" fmla="*/ 69057 w 771525"/>
              <a:gd name="connsiteY67" fmla="*/ 909638 h 1197769"/>
              <a:gd name="connsiteX68" fmla="*/ 45244 w 771525"/>
              <a:gd name="connsiteY68" fmla="*/ 962025 h 1197769"/>
              <a:gd name="connsiteX69" fmla="*/ 33338 w 771525"/>
              <a:gd name="connsiteY69" fmla="*/ 1016794 h 1197769"/>
              <a:gd name="connsiteX70" fmla="*/ 2382 w 771525"/>
              <a:gd name="connsiteY70" fmla="*/ 1007269 h 1197769"/>
              <a:gd name="connsiteX71" fmla="*/ 0 w 771525"/>
              <a:gd name="connsiteY71" fmla="*/ 1054894 h 1197769"/>
              <a:gd name="connsiteX72" fmla="*/ 16669 w 771525"/>
              <a:gd name="connsiteY72" fmla="*/ 1064419 h 1197769"/>
              <a:gd name="connsiteX73" fmla="*/ 57150 w 771525"/>
              <a:gd name="connsiteY73" fmla="*/ 1073944 h 1197769"/>
              <a:gd name="connsiteX74" fmla="*/ 85725 w 771525"/>
              <a:gd name="connsiteY74" fmla="*/ 1088232 h 1197769"/>
              <a:gd name="connsiteX75" fmla="*/ 102394 w 771525"/>
              <a:gd name="connsiteY75" fmla="*/ 1143000 h 1197769"/>
              <a:gd name="connsiteX76" fmla="*/ 130969 w 771525"/>
              <a:gd name="connsiteY76" fmla="*/ 1169194 h 1197769"/>
              <a:gd name="connsiteX77" fmla="*/ 157163 w 771525"/>
              <a:gd name="connsiteY77" fmla="*/ 1197769 h 1197769"/>
              <a:gd name="connsiteX78" fmla="*/ 192882 w 771525"/>
              <a:gd name="connsiteY78" fmla="*/ 1190626 h 1197769"/>
              <a:gd name="connsiteX79" fmla="*/ 202407 w 771525"/>
              <a:gd name="connsiteY79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95325 w 771525"/>
              <a:gd name="connsiteY41" fmla="*/ 97632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707231 w 771525"/>
              <a:gd name="connsiteY41" fmla="*/ 92870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771525" h="1197769">
                <a:moveTo>
                  <a:pt x="202407" y="1164432"/>
                </a:moveTo>
                <a:lnTo>
                  <a:pt x="221457" y="1097757"/>
                </a:lnTo>
                <a:lnTo>
                  <a:pt x="238125" y="1076325"/>
                </a:lnTo>
                <a:lnTo>
                  <a:pt x="247650" y="1045369"/>
                </a:lnTo>
                <a:lnTo>
                  <a:pt x="283369" y="1019175"/>
                </a:lnTo>
                <a:lnTo>
                  <a:pt x="319088" y="995363"/>
                </a:lnTo>
                <a:lnTo>
                  <a:pt x="350044" y="962025"/>
                </a:lnTo>
                <a:lnTo>
                  <a:pt x="354807" y="933450"/>
                </a:lnTo>
                <a:lnTo>
                  <a:pt x="321469" y="888207"/>
                </a:lnTo>
                <a:cubicBezTo>
                  <a:pt x="322263" y="865188"/>
                  <a:pt x="323056" y="842169"/>
                  <a:pt x="323850" y="819150"/>
                </a:cubicBezTo>
                <a:lnTo>
                  <a:pt x="280988" y="769144"/>
                </a:lnTo>
                <a:lnTo>
                  <a:pt x="288132" y="731044"/>
                </a:lnTo>
                <a:lnTo>
                  <a:pt x="316707" y="714375"/>
                </a:lnTo>
                <a:lnTo>
                  <a:pt x="330994" y="740569"/>
                </a:lnTo>
                <a:lnTo>
                  <a:pt x="354807" y="759619"/>
                </a:lnTo>
                <a:lnTo>
                  <a:pt x="369094" y="778669"/>
                </a:lnTo>
                <a:lnTo>
                  <a:pt x="378619" y="814388"/>
                </a:lnTo>
                <a:lnTo>
                  <a:pt x="395288" y="831057"/>
                </a:lnTo>
                <a:lnTo>
                  <a:pt x="409575" y="826294"/>
                </a:lnTo>
                <a:lnTo>
                  <a:pt x="426244" y="819150"/>
                </a:lnTo>
                <a:cubicBezTo>
                  <a:pt x="425450" y="782638"/>
                  <a:pt x="424657" y="746125"/>
                  <a:pt x="423863" y="709613"/>
                </a:cubicBezTo>
                <a:lnTo>
                  <a:pt x="409575" y="673894"/>
                </a:lnTo>
                <a:lnTo>
                  <a:pt x="411957" y="647700"/>
                </a:lnTo>
                <a:lnTo>
                  <a:pt x="426244" y="600075"/>
                </a:lnTo>
                <a:lnTo>
                  <a:pt x="473869" y="600075"/>
                </a:lnTo>
                <a:lnTo>
                  <a:pt x="488157" y="585788"/>
                </a:lnTo>
                <a:lnTo>
                  <a:pt x="509588" y="535782"/>
                </a:lnTo>
                <a:lnTo>
                  <a:pt x="604838" y="490538"/>
                </a:lnTo>
                <a:lnTo>
                  <a:pt x="628650" y="481013"/>
                </a:lnTo>
                <a:lnTo>
                  <a:pt x="638175" y="435769"/>
                </a:lnTo>
                <a:lnTo>
                  <a:pt x="638175" y="395288"/>
                </a:lnTo>
                <a:lnTo>
                  <a:pt x="640557" y="373857"/>
                </a:lnTo>
                <a:lnTo>
                  <a:pt x="652463" y="366713"/>
                </a:lnTo>
                <a:lnTo>
                  <a:pt x="742950" y="330994"/>
                </a:lnTo>
                <a:lnTo>
                  <a:pt x="766763" y="314325"/>
                </a:lnTo>
                <a:lnTo>
                  <a:pt x="754857" y="285750"/>
                </a:lnTo>
                <a:lnTo>
                  <a:pt x="742950" y="254794"/>
                </a:lnTo>
                <a:lnTo>
                  <a:pt x="771525" y="226219"/>
                </a:lnTo>
                <a:lnTo>
                  <a:pt x="752475" y="195263"/>
                </a:lnTo>
                <a:lnTo>
                  <a:pt x="752475" y="152400"/>
                </a:lnTo>
                <a:lnTo>
                  <a:pt x="719138" y="119063"/>
                </a:lnTo>
                <a:lnTo>
                  <a:pt x="707231" y="92870"/>
                </a:lnTo>
                <a:lnTo>
                  <a:pt x="671513" y="85725"/>
                </a:lnTo>
                <a:lnTo>
                  <a:pt x="645319" y="69057"/>
                </a:lnTo>
                <a:cubicBezTo>
                  <a:pt x="644525" y="46038"/>
                  <a:pt x="643732" y="23019"/>
                  <a:pt x="642938" y="0"/>
                </a:cubicBezTo>
                <a:lnTo>
                  <a:pt x="609600" y="33338"/>
                </a:lnTo>
                <a:lnTo>
                  <a:pt x="583407" y="57150"/>
                </a:lnTo>
                <a:lnTo>
                  <a:pt x="564357" y="52388"/>
                </a:lnTo>
                <a:lnTo>
                  <a:pt x="554832" y="76200"/>
                </a:lnTo>
                <a:lnTo>
                  <a:pt x="509588" y="109538"/>
                </a:lnTo>
                <a:lnTo>
                  <a:pt x="407194" y="147638"/>
                </a:lnTo>
                <a:lnTo>
                  <a:pt x="381000" y="185738"/>
                </a:lnTo>
                <a:lnTo>
                  <a:pt x="340519" y="173832"/>
                </a:lnTo>
                <a:lnTo>
                  <a:pt x="245269" y="178594"/>
                </a:lnTo>
                <a:lnTo>
                  <a:pt x="250032" y="188119"/>
                </a:lnTo>
                <a:lnTo>
                  <a:pt x="309563" y="238125"/>
                </a:lnTo>
                <a:lnTo>
                  <a:pt x="211932" y="361950"/>
                </a:lnTo>
                <a:lnTo>
                  <a:pt x="173832" y="352425"/>
                </a:lnTo>
                <a:lnTo>
                  <a:pt x="80963" y="485775"/>
                </a:lnTo>
                <a:lnTo>
                  <a:pt x="97632" y="497682"/>
                </a:lnTo>
                <a:lnTo>
                  <a:pt x="114300" y="538163"/>
                </a:lnTo>
                <a:lnTo>
                  <a:pt x="92869" y="600075"/>
                </a:lnTo>
                <a:lnTo>
                  <a:pt x="102394" y="673894"/>
                </a:lnTo>
                <a:lnTo>
                  <a:pt x="73819" y="711994"/>
                </a:lnTo>
                <a:lnTo>
                  <a:pt x="73819" y="738188"/>
                </a:lnTo>
                <a:lnTo>
                  <a:pt x="61913" y="766763"/>
                </a:lnTo>
                <a:lnTo>
                  <a:pt x="88107" y="795338"/>
                </a:lnTo>
                <a:lnTo>
                  <a:pt x="135732" y="883444"/>
                </a:lnTo>
                <a:lnTo>
                  <a:pt x="69057" y="909638"/>
                </a:lnTo>
                <a:lnTo>
                  <a:pt x="45244" y="962025"/>
                </a:lnTo>
                <a:lnTo>
                  <a:pt x="33338" y="1016794"/>
                </a:lnTo>
                <a:lnTo>
                  <a:pt x="2382" y="1007269"/>
                </a:lnTo>
                <a:lnTo>
                  <a:pt x="0" y="1054894"/>
                </a:lnTo>
                <a:lnTo>
                  <a:pt x="16669" y="1064419"/>
                </a:lnTo>
                <a:lnTo>
                  <a:pt x="57150" y="1073944"/>
                </a:lnTo>
                <a:lnTo>
                  <a:pt x="85725" y="1088232"/>
                </a:lnTo>
                <a:lnTo>
                  <a:pt x="102394" y="1143000"/>
                </a:lnTo>
                <a:lnTo>
                  <a:pt x="130969" y="1169194"/>
                </a:lnTo>
                <a:lnTo>
                  <a:pt x="157163" y="1197769"/>
                </a:lnTo>
                <a:lnTo>
                  <a:pt x="192882" y="1190626"/>
                </a:lnTo>
                <a:lnTo>
                  <a:pt x="202407" y="116443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9267808" y="3901837"/>
            <a:ext cx="1138238" cy="862012"/>
          </a:xfrm>
          <a:custGeom>
            <a:avLst/>
            <a:gdLst>
              <a:gd name="connsiteX0" fmla="*/ 631031 w 1114425"/>
              <a:gd name="connsiteY0" fmla="*/ 650081 h 862012"/>
              <a:gd name="connsiteX1" fmla="*/ 678656 w 1114425"/>
              <a:gd name="connsiteY1" fmla="*/ 585787 h 862012"/>
              <a:gd name="connsiteX2" fmla="*/ 702468 w 1114425"/>
              <a:gd name="connsiteY2" fmla="*/ 573881 h 862012"/>
              <a:gd name="connsiteX3" fmla="*/ 733425 w 1114425"/>
              <a:gd name="connsiteY3" fmla="*/ 573881 h 862012"/>
              <a:gd name="connsiteX4" fmla="*/ 778668 w 1114425"/>
              <a:gd name="connsiteY4" fmla="*/ 554831 h 862012"/>
              <a:gd name="connsiteX5" fmla="*/ 833437 w 1114425"/>
              <a:gd name="connsiteY5" fmla="*/ 528637 h 862012"/>
              <a:gd name="connsiteX6" fmla="*/ 883443 w 1114425"/>
              <a:gd name="connsiteY6" fmla="*/ 495300 h 862012"/>
              <a:gd name="connsiteX7" fmla="*/ 900112 w 1114425"/>
              <a:gd name="connsiteY7" fmla="*/ 490537 h 862012"/>
              <a:gd name="connsiteX8" fmla="*/ 919162 w 1114425"/>
              <a:gd name="connsiteY8" fmla="*/ 485775 h 862012"/>
              <a:gd name="connsiteX9" fmla="*/ 916781 w 1114425"/>
              <a:gd name="connsiteY9" fmla="*/ 447675 h 862012"/>
              <a:gd name="connsiteX10" fmla="*/ 954881 w 1114425"/>
              <a:gd name="connsiteY10" fmla="*/ 428625 h 862012"/>
              <a:gd name="connsiteX11" fmla="*/ 985837 w 1114425"/>
              <a:gd name="connsiteY11" fmla="*/ 407194 h 862012"/>
              <a:gd name="connsiteX12" fmla="*/ 1000125 w 1114425"/>
              <a:gd name="connsiteY12" fmla="*/ 347662 h 862012"/>
              <a:gd name="connsiteX13" fmla="*/ 981075 w 1114425"/>
              <a:gd name="connsiteY13" fmla="*/ 316706 h 862012"/>
              <a:gd name="connsiteX14" fmla="*/ 997743 w 1114425"/>
              <a:gd name="connsiteY14" fmla="*/ 271462 h 862012"/>
              <a:gd name="connsiteX15" fmla="*/ 1033462 w 1114425"/>
              <a:gd name="connsiteY15" fmla="*/ 233362 h 862012"/>
              <a:gd name="connsiteX16" fmla="*/ 1097756 w 1114425"/>
              <a:gd name="connsiteY16" fmla="*/ 209550 h 862012"/>
              <a:gd name="connsiteX17" fmla="*/ 1114425 w 1114425"/>
              <a:gd name="connsiteY17" fmla="*/ 190500 h 862012"/>
              <a:gd name="connsiteX18" fmla="*/ 1100137 w 1114425"/>
              <a:gd name="connsiteY18" fmla="*/ 161925 h 862012"/>
              <a:gd name="connsiteX19" fmla="*/ 1052512 w 1114425"/>
              <a:gd name="connsiteY19" fmla="*/ 107156 h 862012"/>
              <a:gd name="connsiteX20" fmla="*/ 1009650 w 1114425"/>
              <a:gd name="connsiteY20" fmla="*/ 73819 h 862012"/>
              <a:gd name="connsiteX21" fmla="*/ 995362 w 1114425"/>
              <a:gd name="connsiteY21" fmla="*/ 47625 h 862012"/>
              <a:gd name="connsiteX22" fmla="*/ 983456 w 1114425"/>
              <a:gd name="connsiteY22" fmla="*/ 64294 h 862012"/>
              <a:gd name="connsiteX23" fmla="*/ 966787 w 1114425"/>
              <a:gd name="connsiteY23" fmla="*/ 69056 h 862012"/>
              <a:gd name="connsiteX24" fmla="*/ 935831 w 1114425"/>
              <a:gd name="connsiteY24" fmla="*/ 59531 h 862012"/>
              <a:gd name="connsiteX25" fmla="*/ 904875 w 1114425"/>
              <a:gd name="connsiteY25" fmla="*/ 23812 h 862012"/>
              <a:gd name="connsiteX26" fmla="*/ 888206 w 1114425"/>
              <a:gd name="connsiteY26" fmla="*/ 0 h 862012"/>
              <a:gd name="connsiteX27" fmla="*/ 869156 w 1114425"/>
              <a:gd name="connsiteY27" fmla="*/ 28575 h 862012"/>
              <a:gd name="connsiteX28" fmla="*/ 871537 w 1114425"/>
              <a:gd name="connsiteY28" fmla="*/ 69056 h 862012"/>
              <a:gd name="connsiteX29" fmla="*/ 847725 w 1114425"/>
              <a:gd name="connsiteY29" fmla="*/ 100012 h 862012"/>
              <a:gd name="connsiteX30" fmla="*/ 826293 w 1114425"/>
              <a:gd name="connsiteY30" fmla="*/ 97631 h 862012"/>
              <a:gd name="connsiteX31" fmla="*/ 800100 w 1114425"/>
              <a:gd name="connsiteY31" fmla="*/ 71437 h 862012"/>
              <a:gd name="connsiteX32" fmla="*/ 783431 w 1114425"/>
              <a:gd name="connsiteY32" fmla="*/ 57150 h 862012"/>
              <a:gd name="connsiteX33" fmla="*/ 764381 w 1114425"/>
              <a:gd name="connsiteY33" fmla="*/ 61912 h 862012"/>
              <a:gd name="connsiteX34" fmla="*/ 747712 w 1114425"/>
              <a:gd name="connsiteY34" fmla="*/ 92869 h 862012"/>
              <a:gd name="connsiteX35" fmla="*/ 742950 w 1114425"/>
              <a:gd name="connsiteY35" fmla="*/ 107156 h 862012"/>
              <a:gd name="connsiteX36" fmla="*/ 714375 w 1114425"/>
              <a:gd name="connsiteY36" fmla="*/ 107156 h 862012"/>
              <a:gd name="connsiteX37" fmla="*/ 700087 w 1114425"/>
              <a:gd name="connsiteY37" fmla="*/ 95250 h 862012"/>
              <a:gd name="connsiteX38" fmla="*/ 700087 w 1114425"/>
              <a:gd name="connsiteY38" fmla="*/ 66675 h 862012"/>
              <a:gd name="connsiteX39" fmla="*/ 704850 w 1114425"/>
              <a:gd name="connsiteY39" fmla="*/ 38100 h 862012"/>
              <a:gd name="connsiteX40" fmla="*/ 692943 w 1114425"/>
              <a:gd name="connsiteY40" fmla="*/ 23812 h 862012"/>
              <a:gd name="connsiteX41" fmla="*/ 669131 w 1114425"/>
              <a:gd name="connsiteY41" fmla="*/ 26194 h 862012"/>
              <a:gd name="connsiteX42" fmla="*/ 640556 w 1114425"/>
              <a:gd name="connsiteY42" fmla="*/ 19050 h 862012"/>
              <a:gd name="connsiteX43" fmla="*/ 604837 w 1114425"/>
              <a:gd name="connsiteY43" fmla="*/ 4762 h 862012"/>
              <a:gd name="connsiteX44" fmla="*/ 569118 w 1114425"/>
              <a:gd name="connsiteY44" fmla="*/ 4762 h 862012"/>
              <a:gd name="connsiteX45" fmla="*/ 557212 w 1114425"/>
              <a:gd name="connsiteY45" fmla="*/ 11906 h 862012"/>
              <a:gd name="connsiteX46" fmla="*/ 438150 w 1114425"/>
              <a:gd name="connsiteY46" fmla="*/ 69056 h 862012"/>
              <a:gd name="connsiteX47" fmla="*/ 421481 w 1114425"/>
              <a:gd name="connsiteY47" fmla="*/ 169069 h 862012"/>
              <a:gd name="connsiteX48" fmla="*/ 304800 w 1114425"/>
              <a:gd name="connsiteY48" fmla="*/ 228600 h 862012"/>
              <a:gd name="connsiteX49" fmla="*/ 276225 w 1114425"/>
              <a:gd name="connsiteY49" fmla="*/ 290512 h 862012"/>
              <a:gd name="connsiteX50" fmla="*/ 228600 w 1114425"/>
              <a:gd name="connsiteY50" fmla="*/ 285750 h 862012"/>
              <a:gd name="connsiteX51" fmla="*/ 211931 w 1114425"/>
              <a:gd name="connsiteY51" fmla="*/ 357187 h 862012"/>
              <a:gd name="connsiteX52" fmla="*/ 207168 w 1114425"/>
              <a:gd name="connsiteY52" fmla="*/ 369094 h 862012"/>
              <a:gd name="connsiteX53" fmla="*/ 223837 w 1114425"/>
              <a:gd name="connsiteY53" fmla="*/ 404812 h 862012"/>
              <a:gd name="connsiteX54" fmla="*/ 219075 w 1114425"/>
              <a:gd name="connsiteY54" fmla="*/ 511969 h 862012"/>
              <a:gd name="connsiteX55" fmla="*/ 195262 w 1114425"/>
              <a:gd name="connsiteY55" fmla="*/ 521494 h 862012"/>
              <a:gd name="connsiteX56" fmla="*/ 180975 w 1114425"/>
              <a:gd name="connsiteY56" fmla="*/ 502444 h 862012"/>
              <a:gd name="connsiteX57" fmla="*/ 161925 w 1114425"/>
              <a:gd name="connsiteY57" fmla="*/ 457200 h 862012"/>
              <a:gd name="connsiteX58" fmla="*/ 128587 w 1114425"/>
              <a:gd name="connsiteY58" fmla="*/ 433387 h 862012"/>
              <a:gd name="connsiteX59" fmla="*/ 116681 w 1114425"/>
              <a:gd name="connsiteY59" fmla="*/ 409575 h 862012"/>
              <a:gd name="connsiteX60" fmla="*/ 83343 w 1114425"/>
              <a:gd name="connsiteY60" fmla="*/ 421481 h 862012"/>
              <a:gd name="connsiteX61" fmla="*/ 78581 w 1114425"/>
              <a:gd name="connsiteY61" fmla="*/ 466725 h 862012"/>
              <a:gd name="connsiteX62" fmla="*/ 116681 w 1114425"/>
              <a:gd name="connsiteY62" fmla="*/ 514350 h 862012"/>
              <a:gd name="connsiteX63" fmla="*/ 123825 w 1114425"/>
              <a:gd name="connsiteY63" fmla="*/ 583406 h 862012"/>
              <a:gd name="connsiteX64" fmla="*/ 152400 w 1114425"/>
              <a:gd name="connsiteY64" fmla="*/ 631031 h 862012"/>
              <a:gd name="connsiteX65" fmla="*/ 142875 w 1114425"/>
              <a:gd name="connsiteY65" fmla="*/ 657225 h 862012"/>
              <a:gd name="connsiteX66" fmla="*/ 107156 w 1114425"/>
              <a:gd name="connsiteY66" fmla="*/ 697706 h 862012"/>
              <a:gd name="connsiteX67" fmla="*/ 42862 w 1114425"/>
              <a:gd name="connsiteY67" fmla="*/ 735806 h 862012"/>
              <a:gd name="connsiteX68" fmla="*/ 35718 w 1114425"/>
              <a:gd name="connsiteY68" fmla="*/ 769144 h 862012"/>
              <a:gd name="connsiteX69" fmla="*/ 19050 w 1114425"/>
              <a:gd name="connsiteY69" fmla="*/ 795337 h 862012"/>
              <a:gd name="connsiteX70" fmla="*/ 0 w 1114425"/>
              <a:gd name="connsiteY70" fmla="*/ 859631 h 862012"/>
              <a:gd name="connsiteX71" fmla="*/ 19050 w 1114425"/>
              <a:gd name="connsiteY71" fmla="*/ 862012 h 862012"/>
              <a:gd name="connsiteX72" fmla="*/ 154781 w 1114425"/>
              <a:gd name="connsiteY72" fmla="*/ 828675 h 862012"/>
              <a:gd name="connsiteX73" fmla="*/ 171450 w 1114425"/>
              <a:gd name="connsiteY73" fmla="*/ 757237 h 862012"/>
              <a:gd name="connsiteX74" fmla="*/ 259556 w 1114425"/>
              <a:gd name="connsiteY74" fmla="*/ 800100 h 862012"/>
              <a:gd name="connsiteX75" fmla="*/ 297656 w 1114425"/>
              <a:gd name="connsiteY75" fmla="*/ 700087 h 862012"/>
              <a:gd name="connsiteX76" fmla="*/ 385762 w 1114425"/>
              <a:gd name="connsiteY76" fmla="*/ 666750 h 862012"/>
              <a:gd name="connsiteX77" fmla="*/ 435768 w 1114425"/>
              <a:gd name="connsiteY77" fmla="*/ 681037 h 862012"/>
              <a:gd name="connsiteX78" fmla="*/ 473868 w 1114425"/>
              <a:gd name="connsiteY78" fmla="*/ 702469 h 862012"/>
              <a:gd name="connsiteX79" fmla="*/ 500062 w 1114425"/>
              <a:gd name="connsiteY79" fmla="*/ 707231 h 862012"/>
              <a:gd name="connsiteX80" fmla="*/ 516731 w 1114425"/>
              <a:gd name="connsiteY80" fmla="*/ 702469 h 862012"/>
              <a:gd name="connsiteX81" fmla="*/ 545306 w 1114425"/>
              <a:gd name="connsiteY81" fmla="*/ 671512 h 862012"/>
              <a:gd name="connsiteX82" fmla="*/ 576262 w 1114425"/>
              <a:gd name="connsiteY82" fmla="*/ 671512 h 862012"/>
              <a:gd name="connsiteX83" fmla="*/ 631031 w 1114425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0137 w 1138238"/>
              <a:gd name="connsiteY18" fmla="*/ 161925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97631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38238" h="862012">
                <a:moveTo>
                  <a:pt x="631031" y="650081"/>
                </a:moveTo>
                <a:lnTo>
                  <a:pt x="678656" y="585787"/>
                </a:lnTo>
                <a:lnTo>
                  <a:pt x="702468" y="573881"/>
                </a:lnTo>
                <a:lnTo>
                  <a:pt x="733425" y="573881"/>
                </a:lnTo>
                <a:lnTo>
                  <a:pt x="778668" y="554831"/>
                </a:lnTo>
                <a:lnTo>
                  <a:pt x="833437" y="528637"/>
                </a:lnTo>
                <a:lnTo>
                  <a:pt x="883443" y="495300"/>
                </a:lnTo>
                <a:lnTo>
                  <a:pt x="900112" y="490537"/>
                </a:lnTo>
                <a:lnTo>
                  <a:pt x="919162" y="485775"/>
                </a:lnTo>
                <a:lnTo>
                  <a:pt x="916781" y="447675"/>
                </a:lnTo>
                <a:lnTo>
                  <a:pt x="954881" y="428625"/>
                </a:lnTo>
                <a:lnTo>
                  <a:pt x="985837" y="407194"/>
                </a:lnTo>
                <a:lnTo>
                  <a:pt x="1000125" y="347662"/>
                </a:lnTo>
                <a:lnTo>
                  <a:pt x="981075" y="316706"/>
                </a:lnTo>
                <a:lnTo>
                  <a:pt x="997743" y="271462"/>
                </a:lnTo>
                <a:lnTo>
                  <a:pt x="1033462" y="233362"/>
                </a:lnTo>
                <a:lnTo>
                  <a:pt x="1097756" y="209550"/>
                </a:lnTo>
                <a:lnTo>
                  <a:pt x="1138238" y="185737"/>
                </a:lnTo>
                <a:lnTo>
                  <a:pt x="1107281" y="154781"/>
                </a:lnTo>
                <a:lnTo>
                  <a:pt x="1052512" y="97631"/>
                </a:lnTo>
                <a:lnTo>
                  <a:pt x="1009650" y="73819"/>
                </a:lnTo>
                <a:lnTo>
                  <a:pt x="995362" y="47625"/>
                </a:lnTo>
                <a:lnTo>
                  <a:pt x="983456" y="64294"/>
                </a:lnTo>
                <a:lnTo>
                  <a:pt x="966787" y="69056"/>
                </a:lnTo>
                <a:lnTo>
                  <a:pt x="935831" y="59531"/>
                </a:lnTo>
                <a:lnTo>
                  <a:pt x="904875" y="23812"/>
                </a:lnTo>
                <a:lnTo>
                  <a:pt x="888206" y="0"/>
                </a:lnTo>
                <a:lnTo>
                  <a:pt x="869156" y="28575"/>
                </a:lnTo>
                <a:lnTo>
                  <a:pt x="871537" y="69056"/>
                </a:lnTo>
                <a:lnTo>
                  <a:pt x="847725" y="100012"/>
                </a:lnTo>
                <a:lnTo>
                  <a:pt x="826293" y="97631"/>
                </a:lnTo>
                <a:lnTo>
                  <a:pt x="800100" y="71437"/>
                </a:lnTo>
                <a:lnTo>
                  <a:pt x="783431" y="57150"/>
                </a:lnTo>
                <a:lnTo>
                  <a:pt x="764381" y="61912"/>
                </a:lnTo>
                <a:lnTo>
                  <a:pt x="747712" y="92869"/>
                </a:lnTo>
                <a:lnTo>
                  <a:pt x="742950" y="107156"/>
                </a:lnTo>
                <a:lnTo>
                  <a:pt x="714375" y="107156"/>
                </a:lnTo>
                <a:lnTo>
                  <a:pt x="700087" y="95250"/>
                </a:lnTo>
                <a:lnTo>
                  <a:pt x="700087" y="66675"/>
                </a:lnTo>
                <a:lnTo>
                  <a:pt x="704850" y="38100"/>
                </a:lnTo>
                <a:lnTo>
                  <a:pt x="692943" y="23812"/>
                </a:lnTo>
                <a:lnTo>
                  <a:pt x="669131" y="26194"/>
                </a:lnTo>
                <a:lnTo>
                  <a:pt x="640556" y="19050"/>
                </a:lnTo>
                <a:lnTo>
                  <a:pt x="604837" y="4762"/>
                </a:lnTo>
                <a:lnTo>
                  <a:pt x="569118" y="4762"/>
                </a:lnTo>
                <a:lnTo>
                  <a:pt x="557212" y="11906"/>
                </a:lnTo>
                <a:lnTo>
                  <a:pt x="438150" y="69056"/>
                </a:lnTo>
                <a:lnTo>
                  <a:pt x="421481" y="169069"/>
                </a:lnTo>
                <a:lnTo>
                  <a:pt x="304800" y="228600"/>
                </a:lnTo>
                <a:lnTo>
                  <a:pt x="276225" y="290512"/>
                </a:lnTo>
                <a:lnTo>
                  <a:pt x="228600" y="285750"/>
                </a:lnTo>
                <a:lnTo>
                  <a:pt x="211931" y="357187"/>
                </a:lnTo>
                <a:lnTo>
                  <a:pt x="207168" y="369094"/>
                </a:lnTo>
                <a:lnTo>
                  <a:pt x="223837" y="404812"/>
                </a:lnTo>
                <a:lnTo>
                  <a:pt x="219075" y="511969"/>
                </a:lnTo>
                <a:lnTo>
                  <a:pt x="195262" y="521494"/>
                </a:lnTo>
                <a:lnTo>
                  <a:pt x="180975" y="502444"/>
                </a:lnTo>
                <a:lnTo>
                  <a:pt x="161925" y="457200"/>
                </a:lnTo>
                <a:lnTo>
                  <a:pt x="128587" y="433387"/>
                </a:lnTo>
                <a:lnTo>
                  <a:pt x="116681" y="409575"/>
                </a:lnTo>
                <a:lnTo>
                  <a:pt x="83343" y="421481"/>
                </a:lnTo>
                <a:lnTo>
                  <a:pt x="78581" y="466725"/>
                </a:lnTo>
                <a:lnTo>
                  <a:pt x="116681" y="514350"/>
                </a:lnTo>
                <a:lnTo>
                  <a:pt x="123825" y="583406"/>
                </a:lnTo>
                <a:lnTo>
                  <a:pt x="152400" y="631031"/>
                </a:lnTo>
                <a:lnTo>
                  <a:pt x="142875" y="657225"/>
                </a:lnTo>
                <a:lnTo>
                  <a:pt x="107156" y="697706"/>
                </a:lnTo>
                <a:lnTo>
                  <a:pt x="42862" y="735806"/>
                </a:lnTo>
                <a:lnTo>
                  <a:pt x="35718" y="769144"/>
                </a:lnTo>
                <a:lnTo>
                  <a:pt x="19050" y="795337"/>
                </a:lnTo>
                <a:lnTo>
                  <a:pt x="0" y="859631"/>
                </a:lnTo>
                <a:lnTo>
                  <a:pt x="19050" y="862012"/>
                </a:lnTo>
                <a:lnTo>
                  <a:pt x="154781" y="828675"/>
                </a:lnTo>
                <a:lnTo>
                  <a:pt x="171450" y="757237"/>
                </a:lnTo>
                <a:lnTo>
                  <a:pt x="259556" y="800100"/>
                </a:lnTo>
                <a:lnTo>
                  <a:pt x="297656" y="700087"/>
                </a:lnTo>
                <a:lnTo>
                  <a:pt x="385762" y="666750"/>
                </a:lnTo>
                <a:lnTo>
                  <a:pt x="435768" y="681037"/>
                </a:lnTo>
                <a:lnTo>
                  <a:pt x="473868" y="702469"/>
                </a:lnTo>
                <a:lnTo>
                  <a:pt x="500062" y="707231"/>
                </a:lnTo>
                <a:lnTo>
                  <a:pt x="516731" y="702469"/>
                </a:lnTo>
                <a:lnTo>
                  <a:pt x="545306" y="671512"/>
                </a:lnTo>
                <a:lnTo>
                  <a:pt x="576262" y="671512"/>
                </a:lnTo>
                <a:lnTo>
                  <a:pt x="631031" y="6500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9709133" y="3398599"/>
            <a:ext cx="735013" cy="614363"/>
          </a:xfrm>
          <a:custGeom>
            <a:avLst/>
            <a:gdLst>
              <a:gd name="connsiteX0" fmla="*/ 123825 w 735806"/>
              <a:gd name="connsiteY0" fmla="*/ 504825 h 611981"/>
              <a:gd name="connsiteX1" fmla="*/ 207169 w 735806"/>
              <a:gd name="connsiteY1" fmla="*/ 528638 h 611981"/>
              <a:gd name="connsiteX2" fmla="*/ 235744 w 735806"/>
              <a:gd name="connsiteY2" fmla="*/ 535781 h 611981"/>
              <a:gd name="connsiteX3" fmla="*/ 257175 w 735806"/>
              <a:gd name="connsiteY3" fmla="*/ 531019 h 611981"/>
              <a:gd name="connsiteX4" fmla="*/ 259556 w 735806"/>
              <a:gd name="connsiteY4" fmla="*/ 547688 h 611981"/>
              <a:gd name="connsiteX5" fmla="*/ 266700 w 735806"/>
              <a:gd name="connsiteY5" fmla="*/ 604838 h 611981"/>
              <a:gd name="connsiteX6" fmla="*/ 276225 w 735806"/>
              <a:gd name="connsiteY6" fmla="*/ 611981 h 611981"/>
              <a:gd name="connsiteX7" fmla="*/ 276225 w 735806"/>
              <a:gd name="connsiteY7" fmla="*/ 611981 h 611981"/>
              <a:gd name="connsiteX8" fmla="*/ 311944 w 735806"/>
              <a:gd name="connsiteY8" fmla="*/ 592931 h 611981"/>
              <a:gd name="connsiteX9" fmla="*/ 323850 w 735806"/>
              <a:gd name="connsiteY9" fmla="*/ 566738 h 611981"/>
              <a:gd name="connsiteX10" fmla="*/ 340519 w 735806"/>
              <a:gd name="connsiteY10" fmla="*/ 561975 h 611981"/>
              <a:gd name="connsiteX11" fmla="*/ 364331 w 735806"/>
              <a:gd name="connsiteY11" fmla="*/ 585788 h 611981"/>
              <a:gd name="connsiteX12" fmla="*/ 381000 w 735806"/>
              <a:gd name="connsiteY12" fmla="*/ 600075 h 611981"/>
              <a:gd name="connsiteX13" fmla="*/ 400050 w 735806"/>
              <a:gd name="connsiteY13" fmla="*/ 607219 h 611981"/>
              <a:gd name="connsiteX14" fmla="*/ 426244 w 735806"/>
              <a:gd name="connsiteY14" fmla="*/ 573881 h 611981"/>
              <a:gd name="connsiteX15" fmla="*/ 433387 w 735806"/>
              <a:gd name="connsiteY15" fmla="*/ 533400 h 611981"/>
              <a:gd name="connsiteX16" fmla="*/ 447675 w 735806"/>
              <a:gd name="connsiteY16" fmla="*/ 504825 h 611981"/>
              <a:gd name="connsiteX17" fmla="*/ 473869 w 735806"/>
              <a:gd name="connsiteY17" fmla="*/ 542925 h 611981"/>
              <a:gd name="connsiteX18" fmla="*/ 495300 w 735806"/>
              <a:gd name="connsiteY18" fmla="*/ 561975 h 611981"/>
              <a:gd name="connsiteX19" fmla="*/ 516731 w 735806"/>
              <a:gd name="connsiteY19" fmla="*/ 578644 h 611981"/>
              <a:gd name="connsiteX20" fmla="*/ 550069 w 735806"/>
              <a:gd name="connsiteY20" fmla="*/ 566738 h 611981"/>
              <a:gd name="connsiteX21" fmla="*/ 557212 w 735806"/>
              <a:gd name="connsiteY21" fmla="*/ 547688 h 611981"/>
              <a:gd name="connsiteX22" fmla="*/ 557212 w 735806"/>
              <a:gd name="connsiteY22" fmla="*/ 535781 h 611981"/>
              <a:gd name="connsiteX23" fmla="*/ 531019 w 735806"/>
              <a:gd name="connsiteY23" fmla="*/ 511969 h 611981"/>
              <a:gd name="connsiteX24" fmla="*/ 514350 w 735806"/>
              <a:gd name="connsiteY24" fmla="*/ 421481 h 611981"/>
              <a:gd name="connsiteX25" fmla="*/ 514350 w 735806"/>
              <a:gd name="connsiteY25" fmla="*/ 421481 h 611981"/>
              <a:gd name="connsiteX26" fmla="*/ 464344 w 735806"/>
              <a:gd name="connsiteY26" fmla="*/ 445294 h 611981"/>
              <a:gd name="connsiteX27" fmla="*/ 438150 w 735806"/>
              <a:gd name="connsiteY27" fmla="*/ 431006 h 611981"/>
              <a:gd name="connsiteX28" fmla="*/ 426244 w 735806"/>
              <a:gd name="connsiteY28" fmla="*/ 385763 h 611981"/>
              <a:gd name="connsiteX29" fmla="*/ 411956 w 735806"/>
              <a:gd name="connsiteY29" fmla="*/ 381000 h 611981"/>
              <a:gd name="connsiteX30" fmla="*/ 388144 w 735806"/>
              <a:gd name="connsiteY30" fmla="*/ 350044 h 611981"/>
              <a:gd name="connsiteX31" fmla="*/ 409575 w 735806"/>
              <a:gd name="connsiteY31" fmla="*/ 314325 h 611981"/>
              <a:gd name="connsiteX32" fmla="*/ 507206 w 735806"/>
              <a:gd name="connsiteY32" fmla="*/ 338138 h 611981"/>
              <a:gd name="connsiteX33" fmla="*/ 528637 w 735806"/>
              <a:gd name="connsiteY33" fmla="*/ 311944 h 611981"/>
              <a:gd name="connsiteX34" fmla="*/ 626269 w 735806"/>
              <a:gd name="connsiteY34" fmla="*/ 290513 h 611981"/>
              <a:gd name="connsiteX35" fmla="*/ 631031 w 735806"/>
              <a:gd name="connsiteY35" fmla="*/ 240506 h 611981"/>
              <a:gd name="connsiteX36" fmla="*/ 714375 w 735806"/>
              <a:gd name="connsiteY36" fmla="*/ 166688 h 611981"/>
              <a:gd name="connsiteX37" fmla="*/ 735806 w 735806"/>
              <a:gd name="connsiteY37" fmla="*/ 71438 h 611981"/>
              <a:gd name="connsiteX38" fmla="*/ 707231 w 735806"/>
              <a:gd name="connsiteY38" fmla="*/ 0 h 611981"/>
              <a:gd name="connsiteX39" fmla="*/ 614362 w 735806"/>
              <a:gd name="connsiteY39" fmla="*/ 47625 h 611981"/>
              <a:gd name="connsiteX40" fmla="*/ 614362 w 735806"/>
              <a:gd name="connsiteY40" fmla="*/ 66675 h 611981"/>
              <a:gd name="connsiteX41" fmla="*/ 597694 w 735806"/>
              <a:gd name="connsiteY41" fmla="*/ 135731 h 611981"/>
              <a:gd name="connsiteX42" fmla="*/ 566737 w 735806"/>
              <a:gd name="connsiteY42" fmla="*/ 130969 h 611981"/>
              <a:gd name="connsiteX43" fmla="*/ 514350 w 735806"/>
              <a:gd name="connsiteY43" fmla="*/ 164306 h 611981"/>
              <a:gd name="connsiteX44" fmla="*/ 433387 w 735806"/>
              <a:gd name="connsiteY44" fmla="*/ 123825 h 611981"/>
              <a:gd name="connsiteX45" fmla="*/ 402431 w 735806"/>
              <a:gd name="connsiteY45" fmla="*/ 128588 h 611981"/>
              <a:gd name="connsiteX46" fmla="*/ 359569 w 735806"/>
              <a:gd name="connsiteY46" fmla="*/ 154781 h 611981"/>
              <a:gd name="connsiteX47" fmla="*/ 307181 w 735806"/>
              <a:gd name="connsiteY47" fmla="*/ 154781 h 611981"/>
              <a:gd name="connsiteX48" fmla="*/ 280987 w 735806"/>
              <a:gd name="connsiteY48" fmla="*/ 188119 h 611981"/>
              <a:gd name="connsiteX49" fmla="*/ 209550 w 735806"/>
              <a:gd name="connsiteY49" fmla="*/ 171450 h 611981"/>
              <a:gd name="connsiteX50" fmla="*/ 154781 w 735806"/>
              <a:gd name="connsiteY50" fmla="*/ 197644 h 611981"/>
              <a:gd name="connsiteX51" fmla="*/ 126206 w 735806"/>
              <a:gd name="connsiteY51" fmla="*/ 176213 h 611981"/>
              <a:gd name="connsiteX52" fmla="*/ 111919 w 735806"/>
              <a:gd name="connsiteY52" fmla="*/ 176213 h 611981"/>
              <a:gd name="connsiteX53" fmla="*/ 107156 w 735806"/>
              <a:gd name="connsiteY53" fmla="*/ 164306 h 611981"/>
              <a:gd name="connsiteX54" fmla="*/ 9525 w 735806"/>
              <a:gd name="connsiteY54" fmla="*/ 159544 h 611981"/>
              <a:gd name="connsiteX55" fmla="*/ 0 w 735806"/>
              <a:gd name="connsiteY55" fmla="*/ 190500 h 611981"/>
              <a:gd name="connsiteX56" fmla="*/ 2381 w 735806"/>
              <a:gd name="connsiteY56" fmla="*/ 261938 h 611981"/>
              <a:gd name="connsiteX57" fmla="*/ 30956 w 735806"/>
              <a:gd name="connsiteY57" fmla="*/ 278606 h 611981"/>
              <a:gd name="connsiteX58" fmla="*/ 47625 w 735806"/>
              <a:gd name="connsiteY58" fmla="*/ 285750 h 611981"/>
              <a:gd name="connsiteX59" fmla="*/ 69056 w 735806"/>
              <a:gd name="connsiteY59" fmla="*/ 292894 h 611981"/>
              <a:gd name="connsiteX60" fmla="*/ 80962 w 735806"/>
              <a:gd name="connsiteY60" fmla="*/ 319088 h 611981"/>
              <a:gd name="connsiteX61" fmla="*/ 109537 w 735806"/>
              <a:gd name="connsiteY61" fmla="*/ 340519 h 611981"/>
              <a:gd name="connsiteX62" fmla="*/ 111919 w 735806"/>
              <a:gd name="connsiteY62" fmla="*/ 390525 h 611981"/>
              <a:gd name="connsiteX63" fmla="*/ 128587 w 735806"/>
              <a:gd name="connsiteY63" fmla="*/ 428625 h 611981"/>
              <a:gd name="connsiteX64" fmla="*/ 104775 w 735806"/>
              <a:gd name="connsiteY64" fmla="*/ 445294 h 611981"/>
              <a:gd name="connsiteX65" fmla="*/ 123825 w 735806"/>
              <a:gd name="connsiteY65" fmla="*/ 504825 h 611981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66700 w 735806"/>
              <a:gd name="connsiteY5" fmla="*/ 604838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59556 w 735806"/>
              <a:gd name="connsiteY5" fmla="*/ 592932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35806" h="614362">
                <a:moveTo>
                  <a:pt x="123825" y="504825"/>
                </a:moveTo>
                <a:lnTo>
                  <a:pt x="207169" y="528638"/>
                </a:lnTo>
                <a:lnTo>
                  <a:pt x="235744" y="535781"/>
                </a:lnTo>
                <a:lnTo>
                  <a:pt x="257175" y="531019"/>
                </a:lnTo>
                <a:lnTo>
                  <a:pt x="259556" y="547688"/>
                </a:lnTo>
                <a:lnTo>
                  <a:pt x="259556" y="592932"/>
                </a:lnTo>
                <a:lnTo>
                  <a:pt x="276225" y="611981"/>
                </a:lnTo>
                <a:lnTo>
                  <a:pt x="276225" y="611981"/>
                </a:lnTo>
                <a:lnTo>
                  <a:pt x="311944" y="614362"/>
                </a:lnTo>
                <a:lnTo>
                  <a:pt x="323850" y="566738"/>
                </a:lnTo>
                <a:lnTo>
                  <a:pt x="340519" y="561975"/>
                </a:lnTo>
                <a:lnTo>
                  <a:pt x="364331" y="585788"/>
                </a:lnTo>
                <a:lnTo>
                  <a:pt x="381000" y="600075"/>
                </a:lnTo>
                <a:lnTo>
                  <a:pt x="400050" y="607219"/>
                </a:lnTo>
                <a:lnTo>
                  <a:pt x="426244" y="573881"/>
                </a:lnTo>
                <a:lnTo>
                  <a:pt x="433387" y="533400"/>
                </a:lnTo>
                <a:lnTo>
                  <a:pt x="447675" y="504825"/>
                </a:lnTo>
                <a:lnTo>
                  <a:pt x="473869" y="542925"/>
                </a:lnTo>
                <a:lnTo>
                  <a:pt x="495300" y="561975"/>
                </a:lnTo>
                <a:lnTo>
                  <a:pt x="516731" y="578644"/>
                </a:lnTo>
                <a:lnTo>
                  <a:pt x="550069" y="566738"/>
                </a:lnTo>
                <a:lnTo>
                  <a:pt x="557212" y="547688"/>
                </a:lnTo>
                <a:lnTo>
                  <a:pt x="557212" y="535781"/>
                </a:lnTo>
                <a:lnTo>
                  <a:pt x="531019" y="511969"/>
                </a:lnTo>
                <a:lnTo>
                  <a:pt x="514350" y="421481"/>
                </a:lnTo>
                <a:lnTo>
                  <a:pt x="514350" y="421481"/>
                </a:lnTo>
                <a:lnTo>
                  <a:pt x="464344" y="445294"/>
                </a:lnTo>
                <a:lnTo>
                  <a:pt x="438150" y="431006"/>
                </a:lnTo>
                <a:lnTo>
                  <a:pt x="426244" y="385763"/>
                </a:lnTo>
                <a:lnTo>
                  <a:pt x="411956" y="381000"/>
                </a:lnTo>
                <a:lnTo>
                  <a:pt x="388144" y="350044"/>
                </a:lnTo>
                <a:lnTo>
                  <a:pt x="409575" y="314325"/>
                </a:lnTo>
                <a:lnTo>
                  <a:pt x="507206" y="338138"/>
                </a:lnTo>
                <a:lnTo>
                  <a:pt x="528637" y="311944"/>
                </a:lnTo>
                <a:lnTo>
                  <a:pt x="626269" y="290513"/>
                </a:lnTo>
                <a:lnTo>
                  <a:pt x="631031" y="240506"/>
                </a:lnTo>
                <a:lnTo>
                  <a:pt x="714375" y="166688"/>
                </a:lnTo>
                <a:lnTo>
                  <a:pt x="735806" y="71438"/>
                </a:lnTo>
                <a:lnTo>
                  <a:pt x="707231" y="0"/>
                </a:lnTo>
                <a:lnTo>
                  <a:pt x="614362" y="47625"/>
                </a:lnTo>
                <a:lnTo>
                  <a:pt x="614362" y="66675"/>
                </a:lnTo>
                <a:lnTo>
                  <a:pt x="597694" y="135731"/>
                </a:lnTo>
                <a:lnTo>
                  <a:pt x="566737" y="130969"/>
                </a:lnTo>
                <a:lnTo>
                  <a:pt x="514350" y="164306"/>
                </a:lnTo>
                <a:lnTo>
                  <a:pt x="433387" y="123825"/>
                </a:lnTo>
                <a:lnTo>
                  <a:pt x="402431" y="128588"/>
                </a:lnTo>
                <a:lnTo>
                  <a:pt x="359569" y="154781"/>
                </a:lnTo>
                <a:lnTo>
                  <a:pt x="307181" y="154781"/>
                </a:lnTo>
                <a:lnTo>
                  <a:pt x="280987" y="188119"/>
                </a:lnTo>
                <a:lnTo>
                  <a:pt x="209550" y="171450"/>
                </a:lnTo>
                <a:lnTo>
                  <a:pt x="154781" y="197644"/>
                </a:lnTo>
                <a:lnTo>
                  <a:pt x="126206" y="176213"/>
                </a:lnTo>
                <a:lnTo>
                  <a:pt x="111919" y="176213"/>
                </a:lnTo>
                <a:lnTo>
                  <a:pt x="107156" y="164306"/>
                </a:lnTo>
                <a:lnTo>
                  <a:pt x="9525" y="159544"/>
                </a:lnTo>
                <a:lnTo>
                  <a:pt x="0" y="190500"/>
                </a:lnTo>
                <a:cubicBezTo>
                  <a:pt x="794" y="214313"/>
                  <a:pt x="1587" y="238125"/>
                  <a:pt x="2381" y="261938"/>
                </a:cubicBezTo>
                <a:lnTo>
                  <a:pt x="30956" y="278606"/>
                </a:lnTo>
                <a:lnTo>
                  <a:pt x="47625" y="285750"/>
                </a:lnTo>
                <a:lnTo>
                  <a:pt x="69056" y="292894"/>
                </a:lnTo>
                <a:lnTo>
                  <a:pt x="80962" y="319088"/>
                </a:lnTo>
                <a:lnTo>
                  <a:pt x="109537" y="340519"/>
                </a:lnTo>
                <a:lnTo>
                  <a:pt x="111919" y="390525"/>
                </a:lnTo>
                <a:lnTo>
                  <a:pt x="128587" y="428625"/>
                </a:lnTo>
                <a:lnTo>
                  <a:pt x="104775" y="445294"/>
                </a:lnTo>
                <a:lnTo>
                  <a:pt x="123825" y="50482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" name="Freeform 28"/>
          <p:cNvSpPr/>
          <p:nvPr/>
        </p:nvSpPr>
        <p:spPr>
          <a:xfrm>
            <a:off x="11073573" y="3546567"/>
            <a:ext cx="207963" cy="295275"/>
          </a:xfrm>
          <a:custGeom>
            <a:avLst/>
            <a:gdLst>
              <a:gd name="connsiteX0" fmla="*/ 195262 w 207168"/>
              <a:gd name="connsiteY0" fmla="*/ 0 h 295275"/>
              <a:gd name="connsiteX1" fmla="*/ 64293 w 207168"/>
              <a:gd name="connsiteY1" fmla="*/ 45244 h 295275"/>
              <a:gd name="connsiteX2" fmla="*/ 9525 w 207168"/>
              <a:gd name="connsiteY2" fmla="*/ 90488 h 295275"/>
              <a:gd name="connsiteX3" fmla="*/ 2381 w 207168"/>
              <a:gd name="connsiteY3" fmla="*/ 152400 h 295275"/>
              <a:gd name="connsiteX4" fmla="*/ 0 w 207168"/>
              <a:gd name="connsiteY4" fmla="*/ 197644 h 295275"/>
              <a:gd name="connsiteX5" fmla="*/ 7143 w 207168"/>
              <a:gd name="connsiteY5" fmla="*/ 204788 h 295275"/>
              <a:gd name="connsiteX6" fmla="*/ 4762 w 207168"/>
              <a:gd name="connsiteY6" fmla="*/ 228600 h 295275"/>
              <a:gd name="connsiteX7" fmla="*/ 30956 w 207168"/>
              <a:gd name="connsiteY7" fmla="*/ 252413 h 295275"/>
              <a:gd name="connsiteX8" fmla="*/ 52387 w 207168"/>
              <a:gd name="connsiteY8" fmla="*/ 295275 h 295275"/>
              <a:gd name="connsiteX9" fmla="*/ 69056 w 207168"/>
              <a:gd name="connsiteY9" fmla="*/ 288131 h 295275"/>
              <a:gd name="connsiteX10" fmla="*/ 69056 w 207168"/>
              <a:gd name="connsiteY10" fmla="*/ 259556 h 295275"/>
              <a:gd name="connsiteX11" fmla="*/ 88106 w 207168"/>
              <a:gd name="connsiteY11" fmla="*/ 233363 h 295275"/>
              <a:gd name="connsiteX12" fmla="*/ 104775 w 207168"/>
              <a:gd name="connsiteY12" fmla="*/ 228600 h 295275"/>
              <a:gd name="connsiteX13" fmla="*/ 176212 w 207168"/>
              <a:gd name="connsiteY13" fmla="*/ 161925 h 295275"/>
              <a:gd name="connsiteX14" fmla="*/ 180975 w 207168"/>
              <a:gd name="connsiteY14" fmla="*/ 128588 h 295275"/>
              <a:gd name="connsiteX15" fmla="*/ 185737 w 207168"/>
              <a:gd name="connsiteY15" fmla="*/ 97631 h 295275"/>
              <a:gd name="connsiteX16" fmla="*/ 185737 w 207168"/>
              <a:gd name="connsiteY16" fmla="*/ 88106 h 295275"/>
              <a:gd name="connsiteX17" fmla="*/ 207168 w 207168"/>
              <a:gd name="connsiteY17" fmla="*/ 59531 h 295275"/>
              <a:gd name="connsiteX18" fmla="*/ 195262 w 207168"/>
              <a:gd name="connsiteY18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7168" h="295275">
                <a:moveTo>
                  <a:pt x="195262" y="0"/>
                </a:moveTo>
                <a:lnTo>
                  <a:pt x="64293" y="45244"/>
                </a:lnTo>
                <a:lnTo>
                  <a:pt x="9525" y="90488"/>
                </a:lnTo>
                <a:lnTo>
                  <a:pt x="2381" y="152400"/>
                </a:lnTo>
                <a:lnTo>
                  <a:pt x="0" y="197644"/>
                </a:lnTo>
                <a:lnTo>
                  <a:pt x="7143" y="204788"/>
                </a:lnTo>
                <a:lnTo>
                  <a:pt x="4762" y="228600"/>
                </a:lnTo>
                <a:lnTo>
                  <a:pt x="30956" y="252413"/>
                </a:lnTo>
                <a:lnTo>
                  <a:pt x="52387" y="295275"/>
                </a:lnTo>
                <a:lnTo>
                  <a:pt x="69056" y="288131"/>
                </a:lnTo>
                <a:lnTo>
                  <a:pt x="69056" y="259556"/>
                </a:lnTo>
                <a:lnTo>
                  <a:pt x="88106" y="233363"/>
                </a:lnTo>
                <a:lnTo>
                  <a:pt x="104775" y="228600"/>
                </a:lnTo>
                <a:lnTo>
                  <a:pt x="176212" y="161925"/>
                </a:lnTo>
                <a:lnTo>
                  <a:pt x="180975" y="128588"/>
                </a:lnTo>
                <a:lnTo>
                  <a:pt x="185737" y="97631"/>
                </a:lnTo>
                <a:lnTo>
                  <a:pt x="185737" y="88106"/>
                </a:lnTo>
                <a:lnTo>
                  <a:pt x="207168" y="59531"/>
                </a:lnTo>
                <a:lnTo>
                  <a:pt x="19526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" name="Freeform 29"/>
          <p:cNvSpPr/>
          <p:nvPr/>
        </p:nvSpPr>
        <p:spPr>
          <a:xfrm>
            <a:off x="11241312" y="3588322"/>
            <a:ext cx="217488" cy="414338"/>
          </a:xfrm>
          <a:custGeom>
            <a:avLst/>
            <a:gdLst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35718 w 216693"/>
              <a:gd name="connsiteY18" fmla="*/ 19050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26193 w 216693"/>
              <a:gd name="connsiteY18" fmla="*/ 26194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35718 w 216693"/>
              <a:gd name="connsiteY17" fmla="*/ 21431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23812 w 216693"/>
              <a:gd name="connsiteY17" fmla="*/ 19050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6693" h="414337">
                <a:moveTo>
                  <a:pt x="0" y="185737"/>
                </a:moveTo>
                <a:lnTo>
                  <a:pt x="40481" y="257174"/>
                </a:lnTo>
                <a:lnTo>
                  <a:pt x="59531" y="278606"/>
                </a:lnTo>
                <a:lnTo>
                  <a:pt x="71437" y="311943"/>
                </a:lnTo>
                <a:lnTo>
                  <a:pt x="73818" y="345281"/>
                </a:lnTo>
                <a:lnTo>
                  <a:pt x="111918" y="395287"/>
                </a:lnTo>
                <a:lnTo>
                  <a:pt x="130968" y="390524"/>
                </a:lnTo>
                <a:lnTo>
                  <a:pt x="157162" y="414337"/>
                </a:lnTo>
                <a:lnTo>
                  <a:pt x="192881" y="404812"/>
                </a:lnTo>
                <a:lnTo>
                  <a:pt x="185737" y="311943"/>
                </a:lnTo>
                <a:lnTo>
                  <a:pt x="216693" y="259556"/>
                </a:lnTo>
                <a:lnTo>
                  <a:pt x="216693" y="130968"/>
                </a:lnTo>
                <a:lnTo>
                  <a:pt x="211931" y="83343"/>
                </a:lnTo>
                <a:lnTo>
                  <a:pt x="142875" y="30956"/>
                </a:lnTo>
                <a:lnTo>
                  <a:pt x="116681" y="9524"/>
                </a:lnTo>
                <a:lnTo>
                  <a:pt x="78581" y="7143"/>
                </a:lnTo>
                <a:lnTo>
                  <a:pt x="30956" y="0"/>
                </a:lnTo>
                <a:cubicBezTo>
                  <a:pt x="28575" y="6350"/>
                  <a:pt x="24606" y="14288"/>
                  <a:pt x="23812" y="19050"/>
                </a:cubicBezTo>
                <a:cubicBezTo>
                  <a:pt x="23018" y="23812"/>
                  <a:pt x="23812" y="16669"/>
                  <a:pt x="26193" y="28575"/>
                </a:cubicBezTo>
                <a:cubicBezTo>
                  <a:pt x="28574" y="40481"/>
                  <a:pt x="34131" y="69850"/>
                  <a:pt x="38100" y="90487"/>
                </a:cubicBezTo>
                <a:lnTo>
                  <a:pt x="11906" y="116681"/>
                </a:lnTo>
                <a:cubicBezTo>
                  <a:pt x="11112" y="139700"/>
                  <a:pt x="10319" y="162718"/>
                  <a:pt x="0" y="185737"/>
                </a:cubicBez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" name="Freeform 30"/>
          <p:cNvSpPr/>
          <p:nvPr/>
        </p:nvSpPr>
        <p:spPr>
          <a:xfrm>
            <a:off x="11304571" y="3354149"/>
            <a:ext cx="334962" cy="301625"/>
          </a:xfrm>
          <a:custGeom>
            <a:avLst/>
            <a:gdLst>
              <a:gd name="connsiteX0" fmla="*/ 104775 w 335757"/>
              <a:gd name="connsiteY0" fmla="*/ 302419 h 302419"/>
              <a:gd name="connsiteX1" fmla="*/ 247650 w 335757"/>
              <a:gd name="connsiteY1" fmla="*/ 276225 h 302419"/>
              <a:gd name="connsiteX2" fmla="*/ 280988 w 335757"/>
              <a:gd name="connsiteY2" fmla="*/ 209550 h 302419"/>
              <a:gd name="connsiteX3" fmla="*/ 302419 w 335757"/>
              <a:gd name="connsiteY3" fmla="*/ 173832 h 302419"/>
              <a:gd name="connsiteX4" fmla="*/ 316707 w 335757"/>
              <a:gd name="connsiteY4" fmla="*/ 138113 h 302419"/>
              <a:gd name="connsiteX5" fmla="*/ 335757 w 335757"/>
              <a:gd name="connsiteY5" fmla="*/ 114300 h 302419"/>
              <a:gd name="connsiteX6" fmla="*/ 314325 w 335757"/>
              <a:gd name="connsiteY6" fmla="*/ 66675 h 302419"/>
              <a:gd name="connsiteX7" fmla="*/ 309563 w 335757"/>
              <a:gd name="connsiteY7" fmla="*/ 30957 h 302419"/>
              <a:gd name="connsiteX8" fmla="*/ 252413 w 335757"/>
              <a:gd name="connsiteY8" fmla="*/ 7144 h 302419"/>
              <a:gd name="connsiteX9" fmla="*/ 216694 w 335757"/>
              <a:gd name="connsiteY9" fmla="*/ 0 h 302419"/>
              <a:gd name="connsiteX10" fmla="*/ 169069 w 335757"/>
              <a:gd name="connsiteY10" fmla="*/ 16669 h 302419"/>
              <a:gd name="connsiteX11" fmla="*/ 135732 w 335757"/>
              <a:gd name="connsiteY11" fmla="*/ 40482 h 302419"/>
              <a:gd name="connsiteX12" fmla="*/ 66675 w 335757"/>
              <a:gd name="connsiteY12" fmla="*/ 102394 h 302419"/>
              <a:gd name="connsiteX13" fmla="*/ 76200 w 335757"/>
              <a:gd name="connsiteY13" fmla="*/ 176213 h 302419"/>
              <a:gd name="connsiteX14" fmla="*/ 0 w 335757"/>
              <a:gd name="connsiteY14" fmla="*/ 221457 h 302419"/>
              <a:gd name="connsiteX15" fmla="*/ 104775 w 335757"/>
              <a:gd name="connsiteY15" fmla="*/ 302419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5757" h="302419">
                <a:moveTo>
                  <a:pt x="104775" y="302419"/>
                </a:moveTo>
                <a:lnTo>
                  <a:pt x="247650" y="276225"/>
                </a:lnTo>
                <a:lnTo>
                  <a:pt x="280988" y="209550"/>
                </a:lnTo>
                <a:lnTo>
                  <a:pt x="302419" y="173832"/>
                </a:lnTo>
                <a:lnTo>
                  <a:pt x="316707" y="138113"/>
                </a:lnTo>
                <a:lnTo>
                  <a:pt x="335757" y="114300"/>
                </a:lnTo>
                <a:lnTo>
                  <a:pt x="314325" y="66675"/>
                </a:lnTo>
                <a:lnTo>
                  <a:pt x="309563" y="30957"/>
                </a:lnTo>
                <a:lnTo>
                  <a:pt x="252413" y="7144"/>
                </a:lnTo>
                <a:lnTo>
                  <a:pt x="216694" y="0"/>
                </a:lnTo>
                <a:lnTo>
                  <a:pt x="169069" y="16669"/>
                </a:lnTo>
                <a:lnTo>
                  <a:pt x="135732" y="40482"/>
                </a:lnTo>
                <a:lnTo>
                  <a:pt x="66675" y="102394"/>
                </a:lnTo>
                <a:lnTo>
                  <a:pt x="76200" y="176213"/>
                </a:lnTo>
                <a:lnTo>
                  <a:pt x="0" y="221457"/>
                </a:lnTo>
                <a:lnTo>
                  <a:pt x="104775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Freeform 31"/>
          <p:cNvSpPr/>
          <p:nvPr/>
        </p:nvSpPr>
        <p:spPr>
          <a:xfrm>
            <a:off x="10704496" y="2846149"/>
            <a:ext cx="1119187" cy="736600"/>
          </a:xfrm>
          <a:custGeom>
            <a:avLst/>
            <a:gdLst>
              <a:gd name="connsiteX0" fmla="*/ 723900 w 1119188"/>
              <a:gd name="connsiteY0" fmla="*/ 554831 h 735806"/>
              <a:gd name="connsiteX1" fmla="*/ 716757 w 1119188"/>
              <a:gd name="connsiteY1" fmla="*/ 497681 h 735806"/>
              <a:gd name="connsiteX2" fmla="*/ 702469 w 1119188"/>
              <a:gd name="connsiteY2" fmla="*/ 473869 h 735806"/>
              <a:gd name="connsiteX3" fmla="*/ 716757 w 1119188"/>
              <a:gd name="connsiteY3" fmla="*/ 459581 h 735806"/>
              <a:gd name="connsiteX4" fmla="*/ 766763 w 1119188"/>
              <a:gd name="connsiteY4" fmla="*/ 461963 h 735806"/>
              <a:gd name="connsiteX5" fmla="*/ 764382 w 1119188"/>
              <a:gd name="connsiteY5" fmla="*/ 426244 h 735806"/>
              <a:gd name="connsiteX6" fmla="*/ 773907 w 1119188"/>
              <a:gd name="connsiteY6" fmla="*/ 407194 h 735806"/>
              <a:gd name="connsiteX7" fmla="*/ 819150 w 1119188"/>
              <a:gd name="connsiteY7" fmla="*/ 376238 h 735806"/>
              <a:gd name="connsiteX8" fmla="*/ 816769 w 1119188"/>
              <a:gd name="connsiteY8" fmla="*/ 283369 h 735806"/>
              <a:gd name="connsiteX9" fmla="*/ 840582 w 1119188"/>
              <a:gd name="connsiteY9" fmla="*/ 273844 h 735806"/>
              <a:gd name="connsiteX10" fmla="*/ 881063 w 1119188"/>
              <a:gd name="connsiteY10" fmla="*/ 321469 h 735806"/>
              <a:gd name="connsiteX11" fmla="*/ 909638 w 1119188"/>
              <a:gd name="connsiteY11" fmla="*/ 307181 h 735806"/>
              <a:gd name="connsiteX12" fmla="*/ 919163 w 1119188"/>
              <a:gd name="connsiteY12" fmla="*/ 264319 h 735806"/>
              <a:gd name="connsiteX13" fmla="*/ 952500 w 1119188"/>
              <a:gd name="connsiteY13" fmla="*/ 259556 h 735806"/>
              <a:gd name="connsiteX14" fmla="*/ 1004888 w 1119188"/>
              <a:gd name="connsiteY14" fmla="*/ 204788 h 735806"/>
              <a:gd name="connsiteX15" fmla="*/ 1035844 w 1119188"/>
              <a:gd name="connsiteY15" fmla="*/ 180975 h 735806"/>
              <a:gd name="connsiteX16" fmla="*/ 1104900 w 1119188"/>
              <a:gd name="connsiteY16" fmla="*/ 157163 h 735806"/>
              <a:gd name="connsiteX17" fmla="*/ 1116807 w 1119188"/>
              <a:gd name="connsiteY17" fmla="*/ 83344 h 735806"/>
              <a:gd name="connsiteX18" fmla="*/ 1116807 w 1119188"/>
              <a:gd name="connsiteY18" fmla="*/ 57150 h 735806"/>
              <a:gd name="connsiteX19" fmla="*/ 1119188 w 1119188"/>
              <a:gd name="connsiteY19" fmla="*/ 35719 h 735806"/>
              <a:gd name="connsiteX20" fmla="*/ 1104900 w 1119188"/>
              <a:gd name="connsiteY20" fmla="*/ 0 h 735806"/>
              <a:gd name="connsiteX21" fmla="*/ 1069182 w 1119188"/>
              <a:gd name="connsiteY21" fmla="*/ 7144 h 735806"/>
              <a:gd name="connsiteX22" fmla="*/ 992982 w 1119188"/>
              <a:gd name="connsiteY22" fmla="*/ 9525 h 735806"/>
              <a:gd name="connsiteX23" fmla="*/ 954882 w 1119188"/>
              <a:gd name="connsiteY23" fmla="*/ 38100 h 735806"/>
              <a:gd name="connsiteX24" fmla="*/ 931069 w 1119188"/>
              <a:gd name="connsiteY24" fmla="*/ 42863 h 735806"/>
              <a:gd name="connsiteX25" fmla="*/ 904875 w 1119188"/>
              <a:gd name="connsiteY25" fmla="*/ 42863 h 735806"/>
              <a:gd name="connsiteX26" fmla="*/ 831057 w 1119188"/>
              <a:gd name="connsiteY26" fmla="*/ 85725 h 735806"/>
              <a:gd name="connsiteX27" fmla="*/ 776288 w 1119188"/>
              <a:gd name="connsiteY27" fmla="*/ 104775 h 735806"/>
              <a:gd name="connsiteX28" fmla="*/ 707232 w 1119188"/>
              <a:gd name="connsiteY28" fmla="*/ 180975 h 735806"/>
              <a:gd name="connsiteX29" fmla="*/ 692944 w 1119188"/>
              <a:gd name="connsiteY29" fmla="*/ 195263 h 735806"/>
              <a:gd name="connsiteX30" fmla="*/ 626269 w 1119188"/>
              <a:gd name="connsiteY30" fmla="*/ 192881 h 735806"/>
              <a:gd name="connsiteX31" fmla="*/ 619125 w 1119188"/>
              <a:gd name="connsiteY31" fmla="*/ 207169 h 735806"/>
              <a:gd name="connsiteX32" fmla="*/ 519113 w 1119188"/>
              <a:gd name="connsiteY32" fmla="*/ 211931 h 735806"/>
              <a:gd name="connsiteX33" fmla="*/ 492919 w 1119188"/>
              <a:gd name="connsiteY33" fmla="*/ 230981 h 735806"/>
              <a:gd name="connsiteX34" fmla="*/ 459582 w 1119188"/>
              <a:gd name="connsiteY34" fmla="*/ 245269 h 735806"/>
              <a:gd name="connsiteX35" fmla="*/ 433388 w 1119188"/>
              <a:gd name="connsiteY35" fmla="*/ 271463 h 735806"/>
              <a:gd name="connsiteX36" fmla="*/ 416719 w 1119188"/>
              <a:gd name="connsiteY36" fmla="*/ 278606 h 735806"/>
              <a:gd name="connsiteX37" fmla="*/ 378619 w 1119188"/>
              <a:gd name="connsiteY37" fmla="*/ 278606 h 735806"/>
              <a:gd name="connsiteX38" fmla="*/ 335757 w 1119188"/>
              <a:gd name="connsiteY38" fmla="*/ 250031 h 735806"/>
              <a:gd name="connsiteX39" fmla="*/ 250032 w 1119188"/>
              <a:gd name="connsiteY39" fmla="*/ 250031 h 735806"/>
              <a:gd name="connsiteX40" fmla="*/ 211932 w 1119188"/>
              <a:gd name="connsiteY40" fmla="*/ 240506 h 735806"/>
              <a:gd name="connsiteX41" fmla="*/ 188119 w 1119188"/>
              <a:gd name="connsiteY41" fmla="*/ 221456 h 735806"/>
              <a:gd name="connsiteX42" fmla="*/ 171450 w 1119188"/>
              <a:gd name="connsiteY42" fmla="*/ 207169 h 735806"/>
              <a:gd name="connsiteX43" fmla="*/ 150019 w 1119188"/>
              <a:gd name="connsiteY43" fmla="*/ 202406 h 735806"/>
              <a:gd name="connsiteX44" fmla="*/ 126207 w 1119188"/>
              <a:gd name="connsiteY44" fmla="*/ 209550 h 735806"/>
              <a:gd name="connsiteX45" fmla="*/ 85725 w 1119188"/>
              <a:gd name="connsiteY45" fmla="*/ 226219 h 735806"/>
              <a:gd name="connsiteX46" fmla="*/ 54769 w 1119188"/>
              <a:gd name="connsiteY46" fmla="*/ 245269 h 735806"/>
              <a:gd name="connsiteX47" fmla="*/ 16669 w 1119188"/>
              <a:gd name="connsiteY47" fmla="*/ 254794 h 735806"/>
              <a:gd name="connsiteX48" fmla="*/ 0 w 1119188"/>
              <a:gd name="connsiteY48" fmla="*/ 261938 h 735806"/>
              <a:gd name="connsiteX49" fmla="*/ 28575 w 1119188"/>
              <a:gd name="connsiteY49" fmla="*/ 278606 h 735806"/>
              <a:gd name="connsiteX50" fmla="*/ 59532 w 1119188"/>
              <a:gd name="connsiteY50" fmla="*/ 278606 h 735806"/>
              <a:gd name="connsiteX51" fmla="*/ 80963 w 1119188"/>
              <a:gd name="connsiteY51" fmla="*/ 278606 h 735806"/>
              <a:gd name="connsiteX52" fmla="*/ 88107 w 1119188"/>
              <a:gd name="connsiteY52" fmla="*/ 276225 h 735806"/>
              <a:gd name="connsiteX53" fmla="*/ 100013 w 1119188"/>
              <a:gd name="connsiteY53" fmla="*/ 261938 h 735806"/>
              <a:gd name="connsiteX54" fmla="*/ 119063 w 1119188"/>
              <a:gd name="connsiteY54" fmla="*/ 259556 h 735806"/>
              <a:gd name="connsiteX55" fmla="*/ 142875 w 1119188"/>
              <a:gd name="connsiteY55" fmla="*/ 257175 h 735806"/>
              <a:gd name="connsiteX56" fmla="*/ 154782 w 1119188"/>
              <a:gd name="connsiteY56" fmla="*/ 271463 h 735806"/>
              <a:gd name="connsiteX57" fmla="*/ 145257 w 1119188"/>
              <a:gd name="connsiteY57" fmla="*/ 292894 h 735806"/>
              <a:gd name="connsiteX58" fmla="*/ 114300 w 1119188"/>
              <a:gd name="connsiteY58" fmla="*/ 304800 h 735806"/>
              <a:gd name="connsiteX59" fmla="*/ 78582 w 1119188"/>
              <a:gd name="connsiteY59" fmla="*/ 397669 h 735806"/>
              <a:gd name="connsiteX60" fmla="*/ 97632 w 1119188"/>
              <a:gd name="connsiteY60" fmla="*/ 421481 h 735806"/>
              <a:gd name="connsiteX61" fmla="*/ 102394 w 1119188"/>
              <a:gd name="connsiteY61" fmla="*/ 464344 h 735806"/>
              <a:gd name="connsiteX62" fmla="*/ 107157 w 1119188"/>
              <a:gd name="connsiteY62" fmla="*/ 481013 h 735806"/>
              <a:gd name="connsiteX63" fmla="*/ 142875 w 1119188"/>
              <a:gd name="connsiteY63" fmla="*/ 471488 h 735806"/>
              <a:gd name="connsiteX64" fmla="*/ 178594 w 1119188"/>
              <a:gd name="connsiteY64" fmla="*/ 459581 h 735806"/>
              <a:gd name="connsiteX65" fmla="*/ 228600 w 1119188"/>
              <a:gd name="connsiteY65" fmla="*/ 471488 h 735806"/>
              <a:gd name="connsiteX66" fmla="*/ 266700 w 1119188"/>
              <a:gd name="connsiteY66" fmla="*/ 481013 h 735806"/>
              <a:gd name="connsiteX67" fmla="*/ 319088 w 1119188"/>
              <a:gd name="connsiteY67" fmla="*/ 478631 h 735806"/>
              <a:gd name="connsiteX68" fmla="*/ 359569 w 1119188"/>
              <a:gd name="connsiteY68" fmla="*/ 461963 h 735806"/>
              <a:gd name="connsiteX69" fmla="*/ 395288 w 1119188"/>
              <a:gd name="connsiteY69" fmla="*/ 442913 h 735806"/>
              <a:gd name="connsiteX70" fmla="*/ 433388 w 1119188"/>
              <a:gd name="connsiteY70" fmla="*/ 450056 h 735806"/>
              <a:gd name="connsiteX71" fmla="*/ 473869 w 1119188"/>
              <a:gd name="connsiteY71" fmla="*/ 469106 h 735806"/>
              <a:gd name="connsiteX72" fmla="*/ 519113 w 1119188"/>
              <a:gd name="connsiteY72" fmla="*/ 495300 h 735806"/>
              <a:gd name="connsiteX73" fmla="*/ 550069 w 1119188"/>
              <a:gd name="connsiteY73" fmla="*/ 521494 h 735806"/>
              <a:gd name="connsiteX74" fmla="*/ 554832 w 1119188"/>
              <a:gd name="connsiteY74" fmla="*/ 559594 h 735806"/>
              <a:gd name="connsiteX75" fmla="*/ 550069 w 1119188"/>
              <a:gd name="connsiteY75" fmla="*/ 614363 h 735806"/>
              <a:gd name="connsiteX76" fmla="*/ 545307 w 1119188"/>
              <a:gd name="connsiteY76" fmla="*/ 645319 h 735806"/>
              <a:gd name="connsiteX77" fmla="*/ 519113 w 1119188"/>
              <a:gd name="connsiteY77" fmla="*/ 657225 h 735806"/>
              <a:gd name="connsiteX78" fmla="*/ 502444 w 1119188"/>
              <a:gd name="connsiteY78" fmla="*/ 673894 h 735806"/>
              <a:gd name="connsiteX79" fmla="*/ 504825 w 1119188"/>
              <a:gd name="connsiteY79" fmla="*/ 707231 h 735806"/>
              <a:gd name="connsiteX80" fmla="*/ 523875 w 1119188"/>
              <a:gd name="connsiteY80" fmla="*/ 731044 h 735806"/>
              <a:gd name="connsiteX81" fmla="*/ 604838 w 1119188"/>
              <a:gd name="connsiteY81" fmla="*/ 735806 h 735806"/>
              <a:gd name="connsiteX82" fmla="*/ 671513 w 1119188"/>
              <a:gd name="connsiteY82" fmla="*/ 685800 h 735806"/>
              <a:gd name="connsiteX83" fmla="*/ 671513 w 1119188"/>
              <a:gd name="connsiteY83" fmla="*/ 604838 h 735806"/>
              <a:gd name="connsiteX84" fmla="*/ 723900 w 1119188"/>
              <a:gd name="connsiteY84" fmla="*/ 554831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119188" h="735806">
                <a:moveTo>
                  <a:pt x="723900" y="554831"/>
                </a:moveTo>
                <a:lnTo>
                  <a:pt x="716757" y="497681"/>
                </a:lnTo>
                <a:lnTo>
                  <a:pt x="702469" y="473869"/>
                </a:lnTo>
                <a:lnTo>
                  <a:pt x="716757" y="459581"/>
                </a:lnTo>
                <a:lnTo>
                  <a:pt x="766763" y="461963"/>
                </a:lnTo>
                <a:lnTo>
                  <a:pt x="764382" y="426244"/>
                </a:lnTo>
                <a:lnTo>
                  <a:pt x="773907" y="407194"/>
                </a:lnTo>
                <a:lnTo>
                  <a:pt x="819150" y="376238"/>
                </a:lnTo>
                <a:cubicBezTo>
                  <a:pt x="818356" y="345282"/>
                  <a:pt x="817563" y="314325"/>
                  <a:pt x="816769" y="283369"/>
                </a:cubicBezTo>
                <a:lnTo>
                  <a:pt x="840582" y="273844"/>
                </a:lnTo>
                <a:lnTo>
                  <a:pt x="881063" y="321469"/>
                </a:lnTo>
                <a:lnTo>
                  <a:pt x="909638" y="307181"/>
                </a:lnTo>
                <a:lnTo>
                  <a:pt x="919163" y="264319"/>
                </a:lnTo>
                <a:lnTo>
                  <a:pt x="952500" y="259556"/>
                </a:lnTo>
                <a:lnTo>
                  <a:pt x="1004888" y="204788"/>
                </a:lnTo>
                <a:lnTo>
                  <a:pt x="1035844" y="180975"/>
                </a:lnTo>
                <a:lnTo>
                  <a:pt x="1104900" y="157163"/>
                </a:lnTo>
                <a:lnTo>
                  <a:pt x="1116807" y="83344"/>
                </a:lnTo>
                <a:lnTo>
                  <a:pt x="1116807" y="57150"/>
                </a:lnTo>
                <a:lnTo>
                  <a:pt x="1119188" y="35719"/>
                </a:lnTo>
                <a:lnTo>
                  <a:pt x="1104900" y="0"/>
                </a:lnTo>
                <a:lnTo>
                  <a:pt x="1069182" y="7144"/>
                </a:lnTo>
                <a:lnTo>
                  <a:pt x="992982" y="9525"/>
                </a:lnTo>
                <a:lnTo>
                  <a:pt x="954882" y="38100"/>
                </a:lnTo>
                <a:lnTo>
                  <a:pt x="931069" y="42863"/>
                </a:lnTo>
                <a:lnTo>
                  <a:pt x="904875" y="42863"/>
                </a:lnTo>
                <a:lnTo>
                  <a:pt x="831057" y="85725"/>
                </a:lnTo>
                <a:lnTo>
                  <a:pt x="776288" y="104775"/>
                </a:lnTo>
                <a:lnTo>
                  <a:pt x="707232" y="180975"/>
                </a:lnTo>
                <a:lnTo>
                  <a:pt x="692944" y="195263"/>
                </a:lnTo>
                <a:lnTo>
                  <a:pt x="626269" y="192881"/>
                </a:lnTo>
                <a:lnTo>
                  <a:pt x="619125" y="207169"/>
                </a:lnTo>
                <a:lnTo>
                  <a:pt x="519113" y="211931"/>
                </a:lnTo>
                <a:lnTo>
                  <a:pt x="492919" y="230981"/>
                </a:lnTo>
                <a:lnTo>
                  <a:pt x="459582" y="245269"/>
                </a:lnTo>
                <a:lnTo>
                  <a:pt x="433388" y="271463"/>
                </a:lnTo>
                <a:lnTo>
                  <a:pt x="416719" y="278606"/>
                </a:lnTo>
                <a:lnTo>
                  <a:pt x="378619" y="278606"/>
                </a:lnTo>
                <a:lnTo>
                  <a:pt x="335757" y="250031"/>
                </a:lnTo>
                <a:lnTo>
                  <a:pt x="250032" y="250031"/>
                </a:lnTo>
                <a:lnTo>
                  <a:pt x="211932" y="240506"/>
                </a:lnTo>
                <a:lnTo>
                  <a:pt x="188119" y="221456"/>
                </a:lnTo>
                <a:lnTo>
                  <a:pt x="171450" y="207169"/>
                </a:lnTo>
                <a:lnTo>
                  <a:pt x="150019" y="202406"/>
                </a:lnTo>
                <a:lnTo>
                  <a:pt x="126207" y="209550"/>
                </a:lnTo>
                <a:lnTo>
                  <a:pt x="85725" y="226219"/>
                </a:lnTo>
                <a:lnTo>
                  <a:pt x="54769" y="245269"/>
                </a:lnTo>
                <a:lnTo>
                  <a:pt x="16669" y="254794"/>
                </a:lnTo>
                <a:lnTo>
                  <a:pt x="0" y="261938"/>
                </a:lnTo>
                <a:lnTo>
                  <a:pt x="28575" y="278606"/>
                </a:lnTo>
                <a:lnTo>
                  <a:pt x="59532" y="278606"/>
                </a:lnTo>
                <a:lnTo>
                  <a:pt x="80963" y="278606"/>
                </a:lnTo>
                <a:lnTo>
                  <a:pt x="88107" y="276225"/>
                </a:lnTo>
                <a:lnTo>
                  <a:pt x="100013" y="261938"/>
                </a:lnTo>
                <a:lnTo>
                  <a:pt x="119063" y="259556"/>
                </a:lnTo>
                <a:lnTo>
                  <a:pt x="142875" y="257175"/>
                </a:lnTo>
                <a:lnTo>
                  <a:pt x="154782" y="271463"/>
                </a:lnTo>
                <a:lnTo>
                  <a:pt x="145257" y="292894"/>
                </a:lnTo>
                <a:lnTo>
                  <a:pt x="114300" y="304800"/>
                </a:lnTo>
                <a:lnTo>
                  <a:pt x="78582" y="397669"/>
                </a:lnTo>
                <a:lnTo>
                  <a:pt x="97632" y="421481"/>
                </a:lnTo>
                <a:lnTo>
                  <a:pt x="102394" y="464344"/>
                </a:lnTo>
                <a:lnTo>
                  <a:pt x="107157" y="481013"/>
                </a:lnTo>
                <a:lnTo>
                  <a:pt x="142875" y="471488"/>
                </a:lnTo>
                <a:lnTo>
                  <a:pt x="178594" y="459581"/>
                </a:lnTo>
                <a:lnTo>
                  <a:pt x="228600" y="471488"/>
                </a:lnTo>
                <a:lnTo>
                  <a:pt x="266700" y="481013"/>
                </a:lnTo>
                <a:lnTo>
                  <a:pt x="319088" y="478631"/>
                </a:lnTo>
                <a:lnTo>
                  <a:pt x="359569" y="461963"/>
                </a:lnTo>
                <a:lnTo>
                  <a:pt x="395288" y="442913"/>
                </a:lnTo>
                <a:lnTo>
                  <a:pt x="433388" y="450056"/>
                </a:lnTo>
                <a:lnTo>
                  <a:pt x="473869" y="469106"/>
                </a:lnTo>
                <a:lnTo>
                  <a:pt x="519113" y="495300"/>
                </a:lnTo>
                <a:lnTo>
                  <a:pt x="550069" y="521494"/>
                </a:lnTo>
                <a:lnTo>
                  <a:pt x="554832" y="559594"/>
                </a:lnTo>
                <a:lnTo>
                  <a:pt x="550069" y="614363"/>
                </a:lnTo>
                <a:lnTo>
                  <a:pt x="545307" y="645319"/>
                </a:lnTo>
                <a:lnTo>
                  <a:pt x="519113" y="657225"/>
                </a:lnTo>
                <a:lnTo>
                  <a:pt x="502444" y="673894"/>
                </a:lnTo>
                <a:lnTo>
                  <a:pt x="504825" y="707231"/>
                </a:lnTo>
                <a:lnTo>
                  <a:pt x="523875" y="731044"/>
                </a:lnTo>
                <a:lnTo>
                  <a:pt x="604838" y="735806"/>
                </a:lnTo>
                <a:lnTo>
                  <a:pt x="671513" y="685800"/>
                </a:lnTo>
                <a:lnTo>
                  <a:pt x="671513" y="604838"/>
                </a:lnTo>
                <a:lnTo>
                  <a:pt x="723900" y="55483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" name="Freeform 32"/>
          <p:cNvSpPr/>
          <p:nvPr/>
        </p:nvSpPr>
        <p:spPr>
          <a:xfrm>
            <a:off x="10801333" y="3289062"/>
            <a:ext cx="460375" cy="212725"/>
          </a:xfrm>
          <a:custGeom>
            <a:avLst/>
            <a:gdLst>
              <a:gd name="connsiteX0" fmla="*/ 0 w 459581"/>
              <a:gd name="connsiteY0" fmla="*/ 42862 h 211931"/>
              <a:gd name="connsiteX1" fmla="*/ 7143 w 459581"/>
              <a:gd name="connsiteY1" fmla="*/ 104775 h 211931"/>
              <a:gd name="connsiteX2" fmla="*/ 30956 w 459581"/>
              <a:gd name="connsiteY2" fmla="*/ 119062 h 211931"/>
              <a:gd name="connsiteX3" fmla="*/ 33337 w 459581"/>
              <a:gd name="connsiteY3" fmla="*/ 171450 h 211931"/>
              <a:gd name="connsiteX4" fmla="*/ 38100 w 459581"/>
              <a:gd name="connsiteY4" fmla="*/ 188118 h 211931"/>
              <a:gd name="connsiteX5" fmla="*/ 88106 w 459581"/>
              <a:gd name="connsiteY5" fmla="*/ 204787 h 211931"/>
              <a:gd name="connsiteX6" fmla="*/ 88106 w 459581"/>
              <a:gd name="connsiteY6" fmla="*/ 204787 h 211931"/>
              <a:gd name="connsiteX7" fmla="*/ 147637 w 459581"/>
              <a:gd name="connsiteY7" fmla="*/ 211931 h 211931"/>
              <a:gd name="connsiteX8" fmla="*/ 180975 w 459581"/>
              <a:gd name="connsiteY8" fmla="*/ 197643 h 211931"/>
              <a:gd name="connsiteX9" fmla="*/ 214312 w 459581"/>
              <a:gd name="connsiteY9" fmla="*/ 192881 h 211931"/>
              <a:gd name="connsiteX10" fmla="*/ 242887 w 459581"/>
              <a:gd name="connsiteY10" fmla="*/ 204787 h 211931"/>
              <a:gd name="connsiteX11" fmla="*/ 261937 w 459581"/>
              <a:gd name="connsiteY11" fmla="*/ 204787 h 211931"/>
              <a:gd name="connsiteX12" fmla="*/ 321468 w 459581"/>
              <a:gd name="connsiteY12" fmla="*/ 178593 h 211931"/>
              <a:gd name="connsiteX13" fmla="*/ 350043 w 459581"/>
              <a:gd name="connsiteY13" fmla="*/ 180975 h 211931"/>
              <a:gd name="connsiteX14" fmla="*/ 402431 w 459581"/>
              <a:gd name="connsiteY14" fmla="*/ 161925 h 211931"/>
              <a:gd name="connsiteX15" fmla="*/ 457200 w 459581"/>
              <a:gd name="connsiteY15" fmla="*/ 173831 h 211931"/>
              <a:gd name="connsiteX16" fmla="*/ 459581 w 459581"/>
              <a:gd name="connsiteY16" fmla="*/ 128587 h 211931"/>
              <a:gd name="connsiteX17" fmla="*/ 450056 w 459581"/>
              <a:gd name="connsiteY17" fmla="*/ 83343 h 211931"/>
              <a:gd name="connsiteX18" fmla="*/ 423862 w 459581"/>
              <a:gd name="connsiteY18" fmla="*/ 52387 h 211931"/>
              <a:gd name="connsiteX19" fmla="*/ 357187 w 459581"/>
              <a:gd name="connsiteY19" fmla="*/ 19050 h 211931"/>
              <a:gd name="connsiteX20" fmla="*/ 319087 w 459581"/>
              <a:gd name="connsiteY20" fmla="*/ 0 h 211931"/>
              <a:gd name="connsiteX21" fmla="*/ 295275 w 459581"/>
              <a:gd name="connsiteY21" fmla="*/ 0 h 211931"/>
              <a:gd name="connsiteX22" fmla="*/ 240506 w 459581"/>
              <a:gd name="connsiteY22" fmla="*/ 33337 h 211931"/>
              <a:gd name="connsiteX23" fmla="*/ 176212 w 459581"/>
              <a:gd name="connsiteY23" fmla="*/ 45243 h 211931"/>
              <a:gd name="connsiteX24" fmla="*/ 95250 w 459581"/>
              <a:gd name="connsiteY24" fmla="*/ 19050 h 211931"/>
              <a:gd name="connsiteX25" fmla="*/ 78581 w 459581"/>
              <a:gd name="connsiteY25" fmla="*/ 16668 h 211931"/>
              <a:gd name="connsiteX26" fmla="*/ 0 w 459581"/>
              <a:gd name="connsiteY26" fmla="*/ 42862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211931">
                <a:moveTo>
                  <a:pt x="0" y="42862"/>
                </a:moveTo>
                <a:lnTo>
                  <a:pt x="7143" y="104775"/>
                </a:lnTo>
                <a:lnTo>
                  <a:pt x="30956" y="119062"/>
                </a:lnTo>
                <a:lnTo>
                  <a:pt x="33337" y="171450"/>
                </a:lnTo>
                <a:lnTo>
                  <a:pt x="38100" y="188118"/>
                </a:lnTo>
                <a:lnTo>
                  <a:pt x="88106" y="204787"/>
                </a:lnTo>
                <a:lnTo>
                  <a:pt x="88106" y="204787"/>
                </a:lnTo>
                <a:lnTo>
                  <a:pt x="147637" y="211931"/>
                </a:lnTo>
                <a:lnTo>
                  <a:pt x="180975" y="197643"/>
                </a:lnTo>
                <a:lnTo>
                  <a:pt x="214312" y="192881"/>
                </a:lnTo>
                <a:lnTo>
                  <a:pt x="242887" y="204787"/>
                </a:lnTo>
                <a:lnTo>
                  <a:pt x="261937" y="204787"/>
                </a:lnTo>
                <a:lnTo>
                  <a:pt x="321468" y="178593"/>
                </a:lnTo>
                <a:lnTo>
                  <a:pt x="350043" y="180975"/>
                </a:lnTo>
                <a:lnTo>
                  <a:pt x="402431" y="161925"/>
                </a:lnTo>
                <a:lnTo>
                  <a:pt x="457200" y="173831"/>
                </a:lnTo>
                <a:lnTo>
                  <a:pt x="459581" y="128587"/>
                </a:lnTo>
                <a:lnTo>
                  <a:pt x="450056" y="83343"/>
                </a:lnTo>
                <a:lnTo>
                  <a:pt x="423862" y="52387"/>
                </a:lnTo>
                <a:lnTo>
                  <a:pt x="357187" y="19050"/>
                </a:lnTo>
                <a:lnTo>
                  <a:pt x="319087" y="0"/>
                </a:lnTo>
                <a:lnTo>
                  <a:pt x="295275" y="0"/>
                </a:lnTo>
                <a:lnTo>
                  <a:pt x="240506" y="33337"/>
                </a:lnTo>
                <a:lnTo>
                  <a:pt x="176212" y="45243"/>
                </a:lnTo>
                <a:lnTo>
                  <a:pt x="95250" y="19050"/>
                </a:lnTo>
                <a:lnTo>
                  <a:pt x="78581" y="16668"/>
                </a:lnTo>
                <a:lnTo>
                  <a:pt x="0" y="42862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Freeform 33"/>
          <p:cNvSpPr/>
          <p:nvPr/>
        </p:nvSpPr>
        <p:spPr>
          <a:xfrm>
            <a:off x="11039458" y="2563574"/>
            <a:ext cx="1060450" cy="563563"/>
          </a:xfrm>
          <a:custGeom>
            <a:avLst/>
            <a:gdLst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97706 w 1059656"/>
              <a:gd name="connsiteY80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9605 w 1059656"/>
              <a:gd name="connsiteY79" fmla="*/ 471487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1 w 1059656"/>
              <a:gd name="connsiteY79" fmla="*/ 476249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3437 w 1059656"/>
              <a:gd name="connsiteY25" fmla="*/ 0 h 564357"/>
              <a:gd name="connsiteX26" fmla="*/ 809625 w 1059656"/>
              <a:gd name="connsiteY26" fmla="*/ 33338 h 564357"/>
              <a:gd name="connsiteX27" fmla="*/ 797718 w 1059656"/>
              <a:gd name="connsiteY27" fmla="*/ 50007 h 564357"/>
              <a:gd name="connsiteX28" fmla="*/ 757237 w 1059656"/>
              <a:gd name="connsiteY28" fmla="*/ 45244 h 564357"/>
              <a:gd name="connsiteX29" fmla="*/ 735806 w 1059656"/>
              <a:gd name="connsiteY29" fmla="*/ 50007 h 564357"/>
              <a:gd name="connsiteX30" fmla="*/ 719137 w 1059656"/>
              <a:gd name="connsiteY30" fmla="*/ 78582 h 564357"/>
              <a:gd name="connsiteX31" fmla="*/ 723900 w 1059656"/>
              <a:gd name="connsiteY31" fmla="*/ 97632 h 564357"/>
              <a:gd name="connsiteX32" fmla="*/ 707231 w 1059656"/>
              <a:gd name="connsiteY32" fmla="*/ 111919 h 564357"/>
              <a:gd name="connsiteX33" fmla="*/ 631031 w 1059656"/>
              <a:gd name="connsiteY33" fmla="*/ 114300 h 564357"/>
              <a:gd name="connsiteX34" fmla="*/ 597693 w 1059656"/>
              <a:gd name="connsiteY34" fmla="*/ 100013 h 564357"/>
              <a:gd name="connsiteX35" fmla="*/ 569118 w 1059656"/>
              <a:gd name="connsiteY35" fmla="*/ 71438 h 564357"/>
              <a:gd name="connsiteX36" fmla="*/ 531018 w 1059656"/>
              <a:gd name="connsiteY36" fmla="*/ 66675 h 564357"/>
              <a:gd name="connsiteX37" fmla="*/ 497681 w 1059656"/>
              <a:gd name="connsiteY37" fmla="*/ 90488 h 564357"/>
              <a:gd name="connsiteX38" fmla="*/ 481012 w 1059656"/>
              <a:gd name="connsiteY38" fmla="*/ 109538 h 564357"/>
              <a:gd name="connsiteX39" fmla="*/ 466725 w 1059656"/>
              <a:gd name="connsiteY39" fmla="*/ 126207 h 564357"/>
              <a:gd name="connsiteX40" fmla="*/ 450056 w 1059656"/>
              <a:gd name="connsiteY40" fmla="*/ 145257 h 564357"/>
              <a:gd name="connsiteX41" fmla="*/ 454818 w 1059656"/>
              <a:gd name="connsiteY41" fmla="*/ 171450 h 564357"/>
              <a:gd name="connsiteX42" fmla="*/ 423862 w 1059656"/>
              <a:gd name="connsiteY42" fmla="*/ 195263 h 564357"/>
              <a:gd name="connsiteX43" fmla="*/ 371475 w 1059656"/>
              <a:gd name="connsiteY43" fmla="*/ 204788 h 564357"/>
              <a:gd name="connsiteX44" fmla="*/ 330993 w 1059656"/>
              <a:gd name="connsiteY44" fmla="*/ 223838 h 564357"/>
              <a:gd name="connsiteX45" fmla="*/ 321468 w 1059656"/>
              <a:gd name="connsiteY45" fmla="*/ 261938 h 564357"/>
              <a:gd name="connsiteX46" fmla="*/ 319087 w 1059656"/>
              <a:gd name="connsiteY46" fmla="*/ 269082 h 564357"/>
              <a:gd name="connsiteX47" fmla="*/ 266700 w 1059656"/>
              <a:gd name="connsiteY47" fmla="*/ 285750 h 564357"/>
              <a:gd name="connsiteX48" fmla="*/ 180975 w 1059656"/>
              <a:gd name="connsiteY48" fmla="*/ 316707 h 564357"/>
              <a:gd name="connsiteX49" fmla="*/ 157162 w 1059656"/>
              <a:gd name="connsiteY49" fmla="*/ 309563 h 564357"/>
              <a:gd name="connsiteX50" fmla="*/ 128587 w 1059656"/>
              <a:gd name="connsiteY50" fmla="*/ 300038 h 564357"/>
              <a:gd name="connsiteX51" fmla="*/ 130968 w 1059656"/>
              <a:gd name="connsiteY51" fmla="*/ 359569 h 564357"/>
              <a:gd name="connsiteX52" fmla="*/ 169068 w 1059656"/>
              <a:gd name="connsiteY52" fmla="*/ 388144 h 564357"/>
              <a:gd name="connsiteX53" fmla="*/ 185737 w 1059656"/>
              <a:gd name="connsiteY53" fmla="*/ 411957 h 564357"/>
              <a:gd name="connsiteX54" fmla="*/ 180975 w 1059656"/>
              <a:gd name="connsiteY54" fmla="*/ 442913 h 564357"/>
              <a:gd name="connsiteX55" fmla="*/ 173831 w 1059656"/>
              <a:gd name="connsiteY55" fmla="*/ 471488 h 564357"/>
              <a:gd name="connsiteX56" fmla="*/ 130968 w 1059656"/>
              <a:gd name="connsiteY56" fmla="*/ 473869 h 564357"/>
              <a:gd name="connsiteX57" fmla="*/ 95250 w 1059656"/>
              <a:gd name="connsiteY57" fmla="*/ 488157 h 564357"/>
              <a:gd name="connsiteX58" fmla="*/ 71437 w 1059656"/>
              <a:gd name="connsiteY58" fmla="*/ 492919 h 564357"/>
              <a:gd name="connsiteX59" fmla="*/ 50006 w 1059656"/>
              <a:gd name="connsiteY59" fmla="*/ 504825 h 564357"/>
              <a:gd name="connsiteX60" fmla="*/ 30956 w 1059656"/>
              <a:gd name="connsiteY60" fmla="*/ 521494 h 564357"/>
              <a:gd name="connsiteX61" fmla="*/ 7143 w 1059656"/>
              <a:gd name="connsiteY61" fmla="*/ 528638 h 564357"/>
              <a:gd name="connsiteX62" fmla="*/ 0 w 1059656"/>
              <a:gd name="connsiteY62" fmla="*/ 533400 h 564357"/>
              <a:gd name="connsiteX63" fmla="*/ 38100 w 1059656"/>
              <a:gd name="connsiteY63" fmla="*/ 561975 h 564357"/>
              <a:gd name="connsiteX64" fmla="*/ 80962 w 1059656"/>
              <a:gd name="connsiteY64" fmla="*/ 559594 h 564357"/>
              <a:gd name="connsiteX65" fmla="*/ 116681 w 1059656"/>
              <a:gd name="connsiteY65" fmla="*/ 526257 h 564357"/>
              <a:gd name="connsiteX66" fmla="*/ 171450 w 1059656"/>
              <a:gd name="connsiteY66" fmla="*/ 500063 h 564357"/>
              <a:gd name="connsiteX67" fmla="*/ 278606 w 1059656"/>
              <a:gd name="connsiteY67" fmla="*/ 492919 h 564357"/>
              <a:gd name="connsiteX68" fmla="*/ 292893 w 1059656"/>
              <a:gd name="connsiteY68" fmla="*/ 481013 h 564357"/>
              <a:gd name="connsiteX69" fmla="*/ 357187 w 1059656"/>
              <a:gd name="connsiteY69" fmla="*/ 481013 h 564357"/>
              <a:gd name="connsiteX70" fmla="*/ 433387 w 1059656"/>
              <a:gd name="connsiteY70" fmla="*/ 388144 h 564357"/>
              <a:gd name="connsiteX71" fmla="*/ 559593 w 1059656"/>
              <a:gd name="connsiteY71" fmla="*/ 328613 h 564357"/>
              <a:gd name="connsiteX72" fmla="*/ 619125 w 1059656"/>
              <a:gd name="connsiteY72" fmla="*/ 321469 h 564357"/>
              <a:gd name="connsiteX73" fmla="*/ 654843 w 1059656"/>
              <a:gd name="connsiteY73" fmla="*/ 295275 h 564357"/>
              <a:gd name="connsiteX74" fmla="*/ 716756 w 1059656"/>
              <a:gd name="connsiteY74" fmla="*/ 292894 h 564357"/>
              <a:gd name="connsiteX75" fmla="*/ 771525 w 1059656"/>
              <a:gd name="connsiteY75" fmla="*/ 285750 h 564357"/>
              <a:gd name="connsiteX76" fmla="*/ 781050 w 1059656"/>
              <a:gd name="connsiteY76" fmla="*/ 323850 h 564357"/>
              <a:gd name="connsiteX77" fmla="*/ 773906 w 1059656"/>
              <a:gd name="connsiteY77" fmla="*/ 445294 h 564357"/>
              <a:gd name="connsiteX78" fmla="*/ 707231 w 1059656"/>
              <a:gd name="connsiteY78" fmla="*/ 461963 h 564357"/>
              <a:gd name="connsiteX79" fmla="*/ 652461 w 1059656"/>
              <a:gd name="connsiteY79" fmla="*/ 509587 h 564357"/>
              <a:gd name="connsiteX80" fmla="*/ 654844 w 1059656"/>
              <a:gd name="connsiteY80" fmla="*/ 528638 h 564357"/>
              <a:gd name="connsiteX81" fmla="*/ 697706 w 1059656"/>
              <a:gd name="connsiteY81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5818 w 1059656"/>
              <a:gd name="connsiteY25" fmla="*/ 52388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7249 w 1059656"/>
              <a:gd name="connsiteY25" fmla="*/ 28576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45343 w 1059656"/>
              <a:gd name="connsiteY25" fmla="*/ 61913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52488 w 1059656"/>
              <a:gd name="connsiteY24" fmla="*/ 92869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059656" h="564357">
                <a:moveTo>
                  <a:pt x="697706" y="564357"/>
                </a:moveTo>
                <a:lnTo>
                  <a:pt x="778668" y="492919"/>
                </a:lnTo>
                <a:lnTo>
                  <a:pt x="816768" y="473869"/>
                </a:lnTo>
                <a:lnTo>
                  <a:pt x="852487" y="471488"/>
                </a:lnTo>
                <a:lnTo>
                  <a:pt x="916781" y="457200"/>
                </a:lnTo>
                <a:lnTo>
                  <a:pt x="950118" y="459582"/>
                </a:lnTo>
                <a:lnTo>
                  <a:pt x="988218" y="476250"/>
                </a:lnTo>
                <a:lnTo>
                  <a:pt x="1019175" y="445294"/>
                </a:lnTo>
                <a:lnTo>
                  <a:pt x="992981" y="414338"/>
                </a:lnTo>
                <a:lnTo>
                  <a:pt x="988218" y="383382"/>
                </a:lnTo>
                <a:lnTo>
                  <a:pt x="995362" y="345282"/>
                </a:lnTo>
                <a:lnTo>
                  <a:pt x="1023937" y="304800"/>
                </a:lnTo>
                <a:lnTo>
                  <a:pt x="1052512" y="295275"/>
                </a:lnTo>
                <a:lnTo>
                  <a:pt x="1059656" y="266700"/>
                </a:lnTo>
                <a:lnTo>
                  <a:pt x="1047750" y="238125"/>
                </a:lnTo>
                <a:lnTo>
                  <a:pt x="1019175" y="228600"/>
                </a:lnTo>
                <a:lnTo>
                  <a:pt x="992981" y="235744"/>
                </a:lnTo>
                <a:lnTo>
                  <a:pt x="935831" y="254794"/>
                </a:lnTo>
                <a:lnTo>
                  <a:pt x="900112" y="259557"/>
                </a:lnTo>
                <a:lnTo>
                  <a:pt x="878681" y="242888"/>
                </a:lnTo>
                <a:lnTo>
                  <a:pt x="873918" y="228600"/>
                </a:lnTo>
                <a:lnTo>
                  <a:pt x="881062" y="185738"/>
                </a:lnTo>
                <a:lnTo>
                  <a:pt x="888206" y="150019"/>
                </a:lnTo>
                <a:lnTo>
                  <a:pt x="871537" y="111919"/>
                </a:lnTo>
                <a:lnTo>
                  <a:pt x="852488" y="92869"/>
                </a:lnTo>
                <a:lnTo>
                  <a:pt x="859630" y="66676"/>
                </a:lnTo>
                <a:lnTo>
                  <a:pt x="857249" y="28576"/>
                </a:lnTo>
                <a:lnTo>
                  <a:pt x="833437" y="0"/>
                </a:lnTo>
                <a:lnTo>
                  <a:pt x="809625" y="33338"/>
                </a:lnTo>
                <a:lnTo>
                  <a:pt x="797718" y="50007"/>
                </a:lnTo>
                <a:lnTo>
                  <a:pt x="757237" y="45244"/>
                </a:lnTo>
                <a:lnTo>
                  <a:pt x="735806" y="50007"/>
                </a:lnTo>
                <a:lnTo>
                  <a:pt x="719137" y="78582"/>
                </a:lnTo>
                <a:lnTo>
                  <a:pt x="723900" y="97632"/>
                </a:lnTo>
                <a:lnTo>
                  <a:pt x="707231" y="111919"/>
                </a:lnTo>
                <a:lnTo>
                  <a:pt x="631031" y="114300"/>
                </a:lnTo>
                <a:lnTo>
                  <a:pt x="597693" y="100013"/>
                </a:lnTo>
                <a:lnTo>
                  <a:pt x="569118" y="71438"/>
                </a:lnTo>
                <a:lnTo>
                  <a:pt x="531018" y="66675"/>
                </a:lnTo>
                <a:lnTo>
                  <a:pt x="497681" y="90488"/>
                </a:lnTo>
                <a:lnTo>
                  <a:pt x="481012" y="109538"/>
                </a:lnTo>
                <a:lnTo>
                  <a:pt x="466725" y="126207"/>
                </a:lnTo>
                <a:lnTo>
                  <a:pt x="450056" y="145257"/>
                </a:lnTo>
                <a:lnTo>
                  <a:pt x="454818" y="171450"/>
                </a:lnTo>
                <a:lnTo>
                  <a:pt x="423862" y="195263"/>
                </a:lnTo>
                <a:lnTo>
                  <a:pt x="371475" y="204788"/>
                </a:lnTo>
                <a:lnTo>
                  <a:pt x="330993" y="223838"/>
                </a:lnTo>
                <a:lnTo>
                  <a:pt x="321468" y="261938"/>
                </a:lnTo>
                <a:lnTo>
                  <a:pt x="319087" y="269082"/>
                </a:lnTo>
                <a:lnTo>
                  <a:pt x="266700" y="285750"/>
                </a:lnTo>
                <a:lnTo>
                  <a:pt x="180975" y="316707"/>
                </a:lnTo>
                <a:lnTo>
                  <a:pt x="157162" y="309563"/>
                </a:lnTo>
                <a:lnTo>
                  <a:pt x="128587" y="300038"/>
                </a:lnTo>
                <a:cubicBezTo>
                  <a:pt x="129381" y="319882"/>
                  <a:pt x="130174" y="339725"/>
                  <a:pt x="130968" y="359569"/>
                </a:cubicBezTo>
                <a:lnTo>
                  <a:pt x="169068" y="388144"/>
                </a:lnTo>
                <a:lnTo>
                  <a:pt x="185737" y="411957"/>
                </a:lnTo>
                <a:lnTo>
                  <a:pt x="180975" y="442913"/>
                </a:lnTo>
                <a:lnTo>
                  <a:pt x="173831" y="471488"/>
                </a:lnTo>
                <a:lnTo>
                  <a:pt x="130968" y="473869"/>
                </a:lnTo>
                <a:lnTo>
                  <a:pt x="95250" y="488157"/>
                </a:lnTo>
                <a:lnTo>
                  <a:pt x="71437" y="492919"/>
                </a:lnTo>
                <a:lnTo>
                  <a:pt x="50006" y="504825"/>
                </a:lnTo>
                <a:lnTo>
                  <a:pt x="30956" y="521494"/>
                </a:lnTo>
                <a:lnTo>
                  <a:pt x="7143" y="528638"/>
                </a:lnTo>
                <a:lnTo>
                  <a:pt x="0" y="533400"/>
                </a:lnTo>
                <a:lnTo>
                  <a:pt x="38100" y="561975"/>
                </a:lnTo>
                <a:lnTo>
                  <a:pt x="80962" y="559594"/>
                </a:lnTo>
                <a:lnTo>
                  <a:pt x="116681" y="526257"/>
                </a:lnTo>
                <a:lnTo>
                  <a:pt x="171450" y="500063"/>
                </a:lnTo>
                <a:lnTo>
                  <a:pt x="278606" y="492919"/>
                </a:lnTo>
                <a:lnTo>
                  <a:pt x="292893" y="481013"/>
                </a:lnTo>
                <a:lnTo>
                  <a:pt x="357187" y="481013"/>
                </a:lnTo>
                <a:lnTo>
                  <a:pt x="433387" y="388144"/>
                </a:lnTo>
                <a:lnTo>
                  <a:pt x="559593" y="328613"/>
                </a:lnTo>
                <a:lnTo>
                  <a:pt x="619125" y="321469"/>
                </a:lnTo>
                <a:lnTo>
                  <a:pt x="654843" y="295275"/>
                </a:lnTo>
                <a:lnTo>
                  <a:pt x="716756" y="292894"/>
                </a:lnTo>
                <a:lnTo>
                  <a:pt x="771525" y="285750"/>
                </a:lnTo>
                <a:lnTo>
                  <a:pt x="781050" y="323850"/>
                </a:lnTo>
                <a:lnTo>
                  <a:pt x="773906" y="445294"/>
                </a:lnTo>
                <a:lnTo>
                  <a:pt x="707231" y="461963"/>
                </a:lnTo>
                <a:lnTo>
                  <a:pt x="652461" y="509587"/>
                </a:lnTo>
                <a:lnTo>
                  <a:pt x="654844" y="528638"/>
                </a:lnTo>
                <a:lnTo>
                  <a:pt x="697706" y="56435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414108" y="3073162"/>
            <a:ext cx="320675" cy="330200"/>
          </a:xfrm>
          <a:custGeom>
            <a:avLst/>
            <a:gdLst>
              <a:gd name="connsiteX0" fmla="*/ 190500 w 314325"/>
              <a:gd name="connsiteY0" fmla="*/ 302419 h 330994"/>
              <a:gd name="connsiteX1" fmla="*/ 221456 w 314325"/>
              <a:gd name="connsiteY1" fmla="*/ 240506 h 330994"/>
              <a:gd name="connsiteX2" fmla="*/ 250031 w 314325"/>
              <a:gd name="connsiteY2" fmla="*/ 214312 h 330994"/>
              <a:gd name="connsiteX3" fmla="*/ 266700 w 314325"/>
              <a:gd name="connsiteY3" fmla="*/ 169069 h 330994"/>
              <a:gd name="connsiteX4" fmla="*/ 273844 w 314325"/>
              <a:gd name="connsiteY4" fmla="*/ 119062 h 330994"/>
              <a:gd name="connsiteX5" fmla="*/ 314325 w 314325"/>
              <a:gd name="connsiteY5" fmla="*/ 52387 h 330994"/>
              <a:gd name="connsiteX6" fmla="*/ 295275 w 314325"/>
              <a:gd name="connsiteY6" fmla="*/ 14287 h 330994"/>
              <a:gd name="connsiteX7" fmla="*/ 285750 w 314325"/>
              <a:gd name="connsiteY7" fmla="*/ 21431 h 330994"/>
              <a:gd name="connsiteX8" fmla="*/ 273844 w 314325"/>
              <a:gd name="connsiteY8" fmla="*/ 0 h 330994"/>
              <a:gd name="connsiteX9" fmla="*/ 245269 w 314325"/>
              <a:gd name="connsiteY9" fmla="*/ 33337 h 330994"/>
              <a:gd name="connsiteX10" fmla="*/ 211931 w 314325"/>
              <a:gd name="connsiteY10" fmla="*/ 45244 h 330994"/>
              <a:gd name="connsiteX11" fmla="*/ 202406 w 314325"/>
              <a:gd name="connsiteY11" fmla="*/ 85725 h 330994"/>
              <a:gd name="connsiteX12" fmla="*/ 178594 w 314325"/>
              <a:gd name="connsiteY12" fmla="*/ 95250 h 330994"/>
              <a:gd name="connsiteX13" fmla="*/ 135731 w 314325"/>
              <a:gd name="connsiteY13" fmla="*/ 47625 h 330994"/>
              <a:gd name="connsiteX14" fmla="*/ 104775 w 314325"/>
              <a:gd name="connsiteY14" fmla="*/ 64294 h 330994"/>
              <a:gd name="connsiteX15" fmla="*/ 109537 w 314325"/>
              <a:gd name="connsiteY15" fmla="*/ 154781 h 330994"/>
              <a:gd name="connsiteX16" fmla="*/ 78581 w 314325"/>
              <a:gd name="connsiteY16" fmla="*/ 176212 h 330994"/>
              <a:gd name="connsiteX17" fmla="*/ 59531 w 314325"/>
              <a:gd name="connsiteY17" fmla="*/ 195262 h 330994"/>
              <a:gd name="connsiteX18" fmla="*/ 59531 w 314325"/>
              <a:gd name="connsiteY18" fmla="*/ 195262 h 330994"/>
              <a:gd name="connsiteX19" fmla="*/ 61912 w 314325"/>
              <a:gd name="connsiteY19" fmla="*/ 240506 h 330994"/>
              <a:gd name="connsiteX20" fmla="*/ 9525 w 314325"/>
              <a:gd name="connsiteY20" fmla="*/ 233362 h 330994"/>
              <a:gd name="connsiteX21" fmla="*/ 0 w 314325"/>
              <a:gd name="connsiteY21" fmla="*/ 254794 h 330994"/>
              <a:gd name="connsiteX22" fmla="*/ 14287 w 314325"/>
              <a:gd name="connsiteY22" fmla="*/ 330994 h 330994"/>
              <a:gd name="connsiteX23" fmla="*/ 59531 w 314325"/>
              <a:gd name="connsiteY23" fmla="*/ 302419 h 330994"/>
              <a:gd name="connsiteX24" fmla="*/ 100012 w 314325"/>
              <a:gd name="connsiteY24" fmla="*/ 285750 h 330994"/>
              <a:gd name="connsiteX25" fmla="*/ 126206 w 314325"/>
              <a:gd name="connsiteY25" fmla="*/ 288131 h 330994"/>
              <a:gd name="connsiteX26" fmla="*/ 190500 w 314325"/>
              <a:gd name="connsiteY26" fmla="*/ 302419 h 330994"/>
              <a:gd name="connsiteX0" fmla="*/ 190500 w 321468"/>
              <a:gd name="connsiteY0" fmla="*/ 302419 h 330994"/>
              <a:gd name="connsiteX1" fmla="*/ 221456 w 321468"/>
              <a:gd name="connsiteY1" fmla="*/ 240506 h 330994"/>
              <a:gd name="connsiteX2" fmla="*/ 250031 w 321468"/>
              <a:gd name="connsiteY2" fmla="*/ 214312 h 330994"/>
              <a:gd name="connsiteX3" fmla="*/ 266700 w 321468"/>
              <a:gd name="connsiteY3" fmla="*/ 169069 h 330994"/>
              <a:gd name="connsiteX4" fmla="*/ 273844 w 321468"/>
              <a:gd name="connsiteY4" fmla="*/ 119062 h 330994"/>
              <a:gd name="connsiteX5" fmla="*/ 321468 w 321468"/>
              <a:gd name="connsiteY5" fmla="*/ 61912 h 330994"/>
              <a:gd name="connsiteX6" fmla="*/ 295275 w 321468"/>
              <a:gd name="connsiteY6" fmla="*/ 14287 h 330994"/>
              <a:gd name="connsiteX7" fmla="*/ 285750 w 321468"/>
              <a:gd name="connsiteY7" fmla="*/ 21431 h 330994"/>
              <a:gd name="connsiteX8" fmla="*/ 273844 w 321468"/>
              <a:gd name="connsiteY8" fmla="*/ 0 h 330994"/>
              <a:gd name="connsiteX9" fmla="*/ 245269 w 321468"/>
              <a:gd name="connsiteY9" fmla="*/ 33337 h 330994"/>
              <a:gd name="connsiteX10" fmla="*/ 211931 w 321468"/>
              <a:gd name="connsiteY10" fmla="*/ 45244 h 330994"/>
              <a:gd name="connsiteX11" fmla="*/ 202406 w 321468"/>
              <a:gd name="connsiteY11" fmla="*/ 85725 h 330994"/>
              <a:gd name="connsiteX12" fmla="*/ 178594 w 321468"/>
              <a:gd name="connsiteY12" fmla="*/ 95250 h 330994"/>
              <a:gd name="connsiteX13" fmla="*/ 135731 w 321468"/>
              <a:gd name="connsiteY13" fmla="*/ 47625 h 330994"/>
              <a:gd name="connsiteX14" fmla="*/ 104775 w 321468"/>
              <a:gd name="connsiteY14" fmla="*/ 64294 h 330994"/>
              <a:gd name="connsiteX15" fmla="*/ 109537 w 321468"/>
              <a:gd name="connsiteY15" fmla="*/ 154781 h 330994"/>
              <a:gd name="connsiteX16" fmla="*/ 78581 w 321468"/>
              <a:gd name="connsiteY16" fmla="*/ 176212 h 330994"/>
              <a:gd name="connsiteX17" fmla="*/ 59531 w 321468"/>
              <a:gd name="connsiteY17" fmla="*/ 195262 h 330994"/>
              <a:gd name="connsiteX18" fmla="*/ 59531 w 321468"/>
              <a:gd name="connsiteY18" fmla="*/ 195262 h 330994"/>
              <a:gd name="connsiteX19" fmla="*/ 61912 w 321468"/>
              <a:gd name="connsiteY19" fmla="*/ 240506 h 330994"/>
              <a:gd name="connsiteX20" fmla="*/ 9525 w 321468"/>
              <a:gd name="connsiteY20" fmla="*/ 233362 h 330994"/>
              <a:gd name="connsiteX21" fmla="*/ 0 w 321468"/>
              <a:gd name="connsiteY21" fmla="*/ 254794 h 330994"/>
              <a:gd name="connsiteX22" fmla="*/ 14287 w 321468"/>
              <a:gd name="connsiteY22" fmla="*/ 330994 h 330994"/>
              <a:gd name="connsiteX23" fmla="*/ 59531 w 321468"/>
              <a:gd name="connsiteY23" fmla="*/ 302419 h 330994"/>
              <a:gd name="connsiteX24" fmla="*/ 100012 w 321468"/>
              <a:gd name="connsiteY24" fmla="*/ 285750 h 330994"/>
              <a:gd name="connsiteX25" fmla="*/ 126206 w 321468"/>
              <a:gd name="connsiteY25" fmla="*/ 288131 h 330994"/>
              <a:gd name="connsiteX26" fmla="*/ 190500 w 321468"/>
              <a:gd name="connsiteY26" fmla="*/ 3024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1468" h="330994">
                <a:moveTo>
                  <a:pt x="190500" y="302419"/>
                </a:moveTo>
                <a:lnTo>
                  <a:pt x="221456" y="240506"/>
                </a:lnTo>
                <a:lnTo>
                  <a:pt x="250031" y="214312"/>
                </a:lnTo>
                <a:lnTo>
                  <a:pt x="266700" y="169069"/>
                </a:lnTo>
                <a:lnTo>
                  <a:pt x="273844" y="119062"/>
                </a:lnTo>
                <a:lnTo>
                  <a:pt x="321468" y="61912"/>
                </a:lnTo>
                <a:lnTo>
                  <a:pt x="295275" y="14287"/>
                </a:lnTo>
                <a:lnTo>
                  <a:pt x="285750" y="21431"/>
                </a:lnTo>
                <a:lnTo>
                  <a:pt x="273844" y="0"/>
                </a:lnTo>
                <a:lnTo>
                  <a:pt x="245269" y="33337"/>
                </a:lnTo>
                <a:lnTo>
                  <a:pt x="211931" y="45244"/>
                </a:lnTo>
                <a:lnTo>
                  <a:pt x="202406" y="85725"/>
                </a:lnTo>
                <a:lnTo>
                  <a:pt x="178594" y="95250"/>
                </a:lnTo>
                <a:lnTo>
                  <a:pt x="135731" y="47625"/>
                </a:lnTo>
                <a:lnTo>
                  <a:pt x="104775" y="64294"/>
                </a:lnTo>
                <a:lnTo>
                  <a:pt x="109537" y="154781"/>
                </a:lnTo>
                <a:lnTo>
                  <a:pt x="78581" y="176212"/>
                </a:lnTo>
                <a:lnTo>
                  <a:pt x="59531" y="195262"/>
                </a:lnTo>
                <a:lnTo>
                  <a:pt x="59531" y="195262"/>
                </a:lnTo>
                <a:lnTo>
                  <a:pt x="61912" y="240506"/>
                </a:lnTo>
                <a:lnTo>
                  <a:pt x="9525" y="233362"/>
                </a:lnTo>
                <a:lnTo>
                  <a:pt x="0" y="254794"/>
                </a:lnTo>
                <a:lnTo>
                  <a:pt x="14287" y="330994"/>
                </a:lnTo>
                <a:lnTo>
                  <a:pt x="59531" y="302419"/>
                </a:lnTo>
                <a:lnTo>
                  <a:pt x="100012" y="285750"/>
                </a:lnTo>
                <a:lnTo>
                  <a:pt x="126206" y="288131"/>
                </a:lnTo>
                <a:lnTo>
                  <a:pt x="190500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6" name="Rectangle 14"/>
          <p:cNvSpPr>
            <a:spLocks noChangeArrowheads="1"/>
          </p:cNvSpPr>
          <p:nvPr/>
        </p:nvSpPr>
        <p:spPr bwMode="auto">
          <a:xfrm>
            <a:off x="6633516" y="4723609"/>
            <a:ext cx="1633836" cy="521253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ಸೋಲಾಪುರ</a:t>
            </a:r>
            <a:endParaRPr lang="en-US" altLang="en-US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37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08743" y="4041536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" name="Rectangle 14"/>
          <p:cNvSpPr>
            <a:spLocks noChangeArrowheads="1"/>
          </p:cNvSpPr>
          <p:nvPr/>
        </p:nvSpPr>
        <p:spPr bwMode="auto">
          <a:xfrm>
            <a:off x="9573849" y="2413221"/>
            <a:ext cx="1169581" cy="411317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ಕಾನ್ಪುರ</a:t>
            </a:r>
            <a:endParaRPr lang="en-US" altLang="en-US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39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619314" y="2450862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" name="Rectangle 14"/>
          <p:cNvSpPr>
            <a:spLocks noChangeArrowheads="1"/>
          </p:cNvSpPr>
          <p:nvPr/>
        </p:nvSpPr>
        <p:spPr bwMode="auto">
          <a:xfrm>
            <a:off x="10557211" y="4066936"/>
            <a:ext cx="1425682" cy="600199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ಕಲ್ಕತ್ತ</a:t>
            </a:r>
            <a:endParaRPr lang="en-US" altLang="en-US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41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796393" y="3344623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2" name="Rectangle 14"/>
          <p:cNvSpPr>
            <a:spLocks noChangeArrowheads="1"/>
          </p:cNvSpPr>
          <p:nvPr/>
        </p:nvSpPr>
        <p:spPr bwMode="auto">
          <a:xfrm>
            <a:off x="7151671" y="3451259"/>
            <a:ext cx="1358921" cy="577727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6e" pitchFamily="2" charset="0"/>
                <a:cs typeface="NudiUni06e" pitchFamily="2" charset="0"/>
              </a:rPr>
              <a:t>ನಾಗ್ಪುರ</a:t>
            </a:r>
            <a:endParaRPr lang="en-US" altLang="en-US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43" name="Picture 11" descr="purple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7656" y="3610530"/>
            <a:ext cx="8890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47897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8" grpId="0" animBg="1"/>
      <p:bldP spid="40" grpId="0" animBg="1"/>
      <p:bldP spid="4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724114" y="1824464"/>
            <a:ext cx="5630767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buFont typeface="Wingdings" pitchFamily="2" charset="2"/>
              <a:buChar char="Ø"/>
            </a:pPr>
            <a:r>
              <a:rPr lang="kn-IN" sz="32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ಮಧ್ಯಪ್ರದೇಶದ ಇಂದೋರ್</a:t>
            </a:r>
            <a:r>
              <a:rPr lang="en-GB" sz="32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</a:p>
          <a:p>
            <a:pPr lvl="0"/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342900" lvl="0" indent="-342900">
              <a:buFont typeface="Wingdings" pitchFamily="2" charset="2"/>
              <a:buChar char="Ø"/>
            </a:pPr>
            <a:r>
              <a:rPr lang="kn-IN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ಗುಜರಾತಿನ ಸೂರತ್</a:t>
            </a:r>
            <a:r>
              <a:rPr lang="en-GB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32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lvl="0"/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342900" lvl="0" indent="-342900">
              <a:buFont typeface="Wingdings" pitchFamily="2" charset="2"/>
              <a:buChar char="Ø"/>
            </a:pP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ತಮಿಳುನಾಡಿನ ಕೊಯಮತ್ತೂರು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ಸೇಲಂ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ಚೆನ್ನೈ</a:t>
            </a:r>
            <a:r>
              <a:rPr lang="en-GB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lvl="0"/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342900" lvl="0" indent="-342900">
              <a:buFont typeface="Wingdings" pitchFamily="2" charset="2"/>
              <a:buChar char="Ø"/>
            </a:pPr>
            <a:r>
              <a:rPr lang="kn-IN" sz="3200" b="1" dirty="0">
                <a:solidFill>
                  <a:schemeClr val="accent5">
                    <a:lumMod val="40000"/>
                    <a:lumOff val="6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ಕರ್ನಾಟಕದ ಬೆಂಗಳೂರು</a:t>
            </a:r>
            <a:r>
              <a:rPr lang="en-GB" sz="3200" b="1" dirty="0">
                <a:solidFill>
                  <a:schemeClr val="accent5">
                    <a:lumMod val="40000"/>
                    <a:lumOff val="6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3200" b="1" dirty="0">
                <a:solidFill>
                  <a:schemeClr val="accent5">
                    <a:lumMod val="40000"/>
                    <a:lumOff val="6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ದಾವಣಗೆರೆ ಪ್ರಮುಖ ಹತ್ತಿ ಬಟ್ಟೆ ಕೈಗಾರಿಕಾ ಕೇಂದ್ರಗಳಾಗಿವೆ</a:t>
            </a:r>
            <a:r>
              <a:rPr lang="en-GB" sz="3200" b="1" dirty="0">
                <a:solidFill>
                  <a:schemeClr val="accent5">
                    <a:lumMod val="40000"/>
                    <a:lumOff val="6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3200" b="1" dirty="0">
              <a:solidFill>
                <a:schemeClr val="accent5">
                  <a:lumMod val="40000"/>
                  <a:lumOff val="6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670808" y="179792"/>
            <a:ext cx="5559535" cy="5533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69748" y="857110"/>
            <a:ext cx="403347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n-IN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2</a:t>
            </a:r>
            <a:r>
              <a:rPr lang="en-GB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). </a:t>
            </a:r>
            <a:r>
              <a:rPr lang="kn-IN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ಹತ್ತಿ ಬಟ್ಟೆ ಕೈಗಾರಿಕೆ</a:t>
            </a:r>
            <a:r>
              <a:rPr lang="en-US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ಹಂಚಿಕೆ</a:t>
            </a:r>
            <a:r>
              <a:rPr lang="kn-IN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8093058" y="1153874"/>
            <a:ext cx="1214438" cy="966788"/>
          </a:xfrm>
          <a:custGeom>
            <a:avLst/>
            <a:gdLst>
              <a:gd name="connsiteX0" fmla="*/ 0 w 1213253"/>
              <a:gd name="connsiteY0" fmla="*/ 93671 h 967926"/>
              <a:gd name="connsiteX1" fmla="*/ 8921 w 1213253"/>
              <a:gd name="connsiteY1" fmla="*/ 196262 h 967926"/>
              <a:gd name="connsiteX2" fmla="*/ 75828 w 1213253"/>
              <a:gd name="connsiteY2" fmla="*/ 214104 h 967926"/>
              <a:gd name="connsiteX3" fmla="*/ 111512 w 1213253"/>
              <a:gd name="connsiteY3" fmla="*/ 236406 h 967926"/>
              <a:gd name="connsiteX4" fmla="*/ 151656 w 1213253"/>
              <a:gd name="connsiteY4" fmla="*/ 289932 h 967926"/>
              <a:gd name="connsiteX5" fmla="*/ 182880 w 1213253"/>
              <a:gd name="connsiteY5" fmla="*/ 298853 h 967926"/>
              <a:gd name="connsiteX6" fmla="*/ 209643 w 1213253"/>
              <a:gd name="connsiteY6" fmla="*/ 347919 h 967926"/>
              <a:gd name="connsiteX7" fmla="*/ 209643 w 1213253"/>
              <a:gd name="connsiteY7" fmla="*/ 392523 h 967926"/>
              <a:gd name="connsiteX8" fmla="*/ 129354 w 1213253"/>
              <a:gd name="connsiteY8" fmla="*/ 472812 h 967926"/>
              <a:gd name="connsiteX9" fmla="*/ 115973 w 1213253"/>
              <a:gd name="connsiteY9" fmla="*/ 504036 h 967926"/>
              <a:gd name="connsiteX10" fmla="*/ 120433 w 1213253"/>
              <a:gd name="connsiteY10" fmla="*/ 722600 h 967926"/>
              <a:gd name="connsiteX11" fmla="*/ 156117 w 1213253"/>
              <a:gd name="connsiteY11" fmla="*/ 762744 h 967926"/>
              <a:gd name="connsiteX12" fmla="*/ 200722 w 1213253"/>
              <a:gd name="connsiteY12" fmla="*/ 771665 h 967926"/>
              <a:gd name="connsiteX13" fmla="*/ 218564 w 1213253"/>
              <a:gd name="connsiteY13" fmla="*/ 802888 h 967926"/>
              <a:gd name="connsiteX14" fmla="*/ 245327 w 1213253"/>
              <a:gd name="connsiteY14" fmla="*/ 802888 h 967926"/>
              <a:gd name="connsiteX15" fmla="*/ 285471 w 1213253"/>
              <a:gd name="connsiteY15" fmla="*/ 860875 h 967926"/>
              <a:gd name="connsiteX16" fmla="*/ 356839 w 1213253"/>
              <a:gd name="connsiteY16" fmla="*/ 860875 h 967926"/>
              <a:gd name="connsiteX17" fmla="*/ 356839 w 1213253"/>
              <a:gd name="connsiteY17" fmla="*/ 909940 h 967926"/>
              <a:gd name="connsiteX18" fmla="*/ 432667 w 1213253"/>
              <a:gd name="connsiteY18" fmla="*/ 905480 h 967926"/>
              <a:gd name="connsiteX19" fmla="*/ 450509 w 1213253"/>
              <a:gd name="connsiteY19" fmla="*/ 896559 h 967926"/>
              <a:gd name="connsiteX20" fmla="*/ 454970 w 1213253"/>
              <a:gd name="connsiteY20" fmla="*/ 820730 h 967926"/>
              <a:gd name="connsiteX21" fmla="*/ 481733 w 1213253"/>
              <a:gd name="connsiteY21" fmla="*/ 785046 h 967926"/>
              <a:gd name="connsiteX22" fmla="*/ 499575 w 1213253"/>
              <a:gd name="connsiteY22" fmla="*/ 749362 h 967926"/>
              <a:gd name="connsiteX23" fmla="*/ 544179 w 1213253"/>
              <a:gd name="connsiteY23" fmla="*/ 740441 h 967926"/>
              <a:gd name="connsiteX24" fmla="*/ 597705 w 1213253"/>
              <a:gd name="connsiteY24" fmla="*/ 740441 h 967926"/>
              <a:gd name="connsiteX25" fmla="*/ 624468 w 1213253"/>
              <a:gd name="connsiteY25" fmla="*/ 785046 h 967926"/>
              <a:gd name="connsiteX26" fmla="*/ 651231 w 1213253"/>
              <a:gd name="connsiteY26" fmla="*/ 802888 h 967926"/>
              <a:gd name="connsiteX27" fmla="*/ 709217 w 1213253"/>
              <a:gd name="connsiteY27" fmla="*/ 825191 h 967926"/>
              <a:gd name="connsiteX28" fmla="*/ 771664 w 1213253"/>
              <a:gd name="connsiteY28" fmla="*/ 816270 h 967926"/>
              <a:gd name="connsiteX29" fmla="*/ 785046 w 1213253"/>
              <a:gd name="connsiteY29" fmla="*/ 851954 h 967926"/>
              <a:gd name="connsiteX30" fmla="*/ 807348 w 1213253"/>
              <a:gd name="connsiteY30" fmla="*/ 869796 h 967926"/>
              <a:gd name="connsiteX31" fmla="*/ 865335 w 1213253"/>
              <a:gd name="connsiteY31" fmla="*/ 905480 h 967926"/>
              <a:gd name="connsiteX32" fmla="*/ 932242 w 1213253"/>
              <a:gd name="connsiteY32" fmla="*/ 878717 h 967926"/>
              <a:gd name="connsiteX33" fmla="*/ 945623 w 1213253"/>
              <a:gd name="connsiteY33" fmla="*/ 874256 h 967926"/>
              <a:gd name="connsiteX34" fmla="*/ 936702 w 1213253"/>
              <a:gd name="connsiteY34" fmla="*/ 918861 h 967926"/>
              <a:gd name="connsiteX35" fmla="*/ 945623 w 1213253"/>
              <a:gd name="connsiteY35" fmla="*/ 959005 h 967926"/>
              <a:gd name="connsiteX36" fmla="*/ 999149 w 1213253"/>
              <a:gd name="connsiteY36" fmla="*/ 967926 h 967926"/>
              <a:gd name="connsiteX37" fmla="*/ 1008070 w 1213253"/>
              <a:gd name="connsiteY37" fmla="*/ 936703 h 967926"/>
              <a:gd name="connsiteX38" fmla="*/ 1016991 w 1213253"/>
              <a:gd name="connsiteY38" fmla="*/ 901019 h 967926"/>
              <a:gd name="connsiteX39" fmla="*/ 1052675 w 1213253"/>
              <a:gd name="connsiteY39" fmla="*/ 892098 h 967926"/>
              <a:gd name="connsiteX40" fmla="*/ 1074977 w 1213253"/>
              <a:gd name="connsiteY40" fmla="*/ 878717 h 967926"/>
              <a:gd name="connsiteX41" fmla="*/ 1061596 w 1213253"/>
              <a:gd name="connsiteY41" fmla="*/ 843033 h 967926"/>
              <a:gd name="connsiteX42" fmla="*/ 1034833 w 1213253"/>
              <a:gd name="connsiteY42" fmla="*/ 807349 h 967926"/>
              <a:gd name="connsiteX43" fmla="*/ 1043754 w 1213253"/>
              <a:gd name="connsiteY43" fmla="*/ 762744 h 967926"/>
              <a:gd name="connsiteX44" fmla="*/ 1008070 w 1213253"/>
              <a:gd name="connsiteY44" fmla="*/ 758283 h 967926"/>
              <a:gd name="connsiteX45" fmla="*/ 972386 w 1213253"/>
              <a:gd name="connsiteY45" fmla="*/ 695837 h 967926"/>
              <a:gd name="connsiteX46" fmla="*/ 985768 w 1213253"/>
              <a:gd name="connsiteY46" fmla="*/ 664613 h 967926"/>
              <a:gd name="connsiteX47" fmla="*/ 994689 w 1213253"/>
              <a:gd name="connsiteY47" fmla="*/ 646771 h 967926"/>
              <a:gd name="connsiteX48" fmla="*/ 990228 w 1213253"/>
              <a:gd name="connsiteY48" fmla="*/ 615548 h 967926"/>
              <a:gd name="connsiteX49" fmla="*/ 1003610 w 1213253"/>
              <a:gd name="connsiteY49" fmla="*/ 606627 h 967926"/>
              <a:gd name="connsiteX50" fmla="*/ 1034833 w 1213253"/>
              <a:gd name="connsiteY50" fmla="*/ 624469 h 967926"/>
              <a:gd name="connsiteX51" fmla="*/ 1066056 w 1213253"/>
              <a:gd name="connsiteY51" fmla="*/ 588785 h 967926"/>
              <a:gd name="connsiteX52" fmla="*/ 1074977 w 1213253"/>
              <a:gd name="connsiteY52" fmla="*/ 570943 h 967926"/>
              <a:gd name="connsiteX53" fmla="*/ 1074977 w 1213253"/>
              <a:gd name="connsiteY53" fmla="*/ 553101 h 967926"/>
              <a:gd name="connsiteX54" fmla="*/ 1092819 w 1213253"/>
              <a:gd name="connsiteY54" fmla="*/ 530799 h 967926"/>
              <a:gd name="connsiteX55" fmla="*/ 1159727 w 1213253"/>
              <a:gd name="connsiteY55" fmla="*/ 517417 h 967926"/>
              <a:gd name="connsiteX56" fmla="*/ 1168648 w 1213253"/>
              <a:gd name="connsiteY56" fmla="*/ 468352 h 967926"/>
              <a:gd name="connsiteX57" fmla="*/ 1190950 w 1213253"/>
              <a:gd name="connsiteY57" fmla="*/ 437128 h 967926"/>
              <a:gd name="connsiteX58" fmla="*/ 1195411 w 1213253"/>
              <a:gd name="connsiteY58" fmla="*/ 379142 h 967926"/>
              <a:gd name="connsiteX59" fmla="*/ 1213253 w 1213253"/>
              <a:gd name="connsiteY59" fmla="*/ 325616 h 967926"/>
              <a:gd name="connsiteX60" fmla="*/ 1204332 w 1213253"/>
              <a:gd name="connsiteY60" fmla="*/ 281011 h 967926"/>
              <a:gd name="connsiteX61" fmla="*/ 1155266 w 1213253"/>
              <a:gd name="connsiteY61" fmla="*/ 272090 h 967926"/>
              <a:gd name="connsiteX62" fmla="*/ 1110661 w 1213253"/>
              <a:gd name="connsiteY62" fmla="*/ 281011 h 967926"/>
              <a:gd name="connsiteX63" fmla="*/ 1030373 w 1213253"/>
              <a:gd name="connsiteY63" fmla="*/ 227485 h 967926"/>
              <a:gd name="connsiteX64" fmla="*/ 1003610 w 1213253"/>
              <a:gd name="connsiteY64" fmla="*/ 231946 h 967926"/>
              <a:gd name="connsiteX65" fmla="*/ 985768 w 1213253"/>
              <a:gd name="connsiteY65" fmla="*/ 285472 h 967926"/>
              <a:gd name="connsiteX66" fmla="*/ 967926 w 1213253"/>
              <a:gd name="connsiteY66" fmla="*/ 289932 h 967926"/>
              <a:gd name="connsiteX67" fmla="*/ 896558 w 1213253"/>
              <a:gd name="connsiteY67" fmla="*/ 281011 h 967926"/>
              <a:gd name="connsiteX68" fmla="*/ 878716 w 1213253"/>
              <a:gd name="connsiteY68" fmla="*/ 325616 h 967926"/>
              <a:gd name="connsiteX69" fmla="*/ 856414 w 1213253"/>
              <a:gd name="connsiteY69" fmla="*/ 325616 h 967926"/>
              <a:gd name="connsiteX70" fmla="*/ 802888 w 1213253"/>
              <a:gd name="connsiteY70" fmla="*/ 307774 h 967926"/>
              <a:gd name="connsiteX71" fmla="*/ 758283 w 1213253"/>
              <a:gd name="connsiteY71" fmla="*/ 321156 h 967926"/>
              <a:gd name="connsiteX72" fmla="*/ 677994 w 1213253"/>
              <a:gd name="connsiteY72" fmla="*/ 272090 h 967926"/>
              <a:gd name="connsiteX73" fmla="*/ 669073 w 1213253"/>
              <a:gd name="connsiteY73" fmla="*/ 205183 h 967926"/>
              <a:gd name="connsiteX74" fmla="*/ 664613 w 1213253"/>
              <a:gd name="connsiteY74" fmla="*/ 182880 h 967926"/>
              <a:gd name="connsiteX75" fmla="*/ 620008 w 1213253"/>
              <a:gd name="connsiteY75" fmla="*/ 173960 h 967926"/>
              <a:gd name="connsiteX76" fmla="*/ 597705 w 1213253"/>
              <a:gd name="connsiteY76" fmla="*/ 124894 h 967926"/>
              <a:gd name="connsiteX77" fmla="*/ 526337 w 1213253"/>
              <a:gd name="connsiteY77" fmla="*/ 120434 h 967926"/>
              <a:gd name="connsiteX78" fmla="*/ 504035 w 1213253"/>
              <a:gd name="connsiteY78" fmla="*/ 57987 h 967926"/>
              <a:gd name="connsiteX79" fmla="*/ 454970 w 1213253"/>
              <a:gd name="connsiteY79" fmla="*/ 8921 h 967926"/>
              <a:gd name="connsiteX80" fmla="*/ 419286 w 1213253"/>
              <a:gd name="connsiteY80" fmla="*/ 0 h 967926"/>
              <a:gd name="connsiteX81" fmla="*/ 401444 w 1213253"/>
              <a:gd name="connsiteY81" fmla="*/ 22303 h 967926"/>
              <a:gd name="connsiteX82" fmla="*/ 361299 w 1213253"/>
              <a:gd name="connsiteY82" fmla="*/ 4461 h 967926"/>
              <a:gd name="connsiteX83" fmla="*/ 343457 w 1213253"/>
              <a:gd name="connsiteY83" fmla="*/ 13382 h 967926"/>
              <a:gd name="connsiteX84" fmla="*/ 321155 w 1213253"/>
              <a:gd name="connsiteY84" fmla="*/ 31224 h 967926"/>
              <a:gd name="connsiteX85" fmla="*/ 281011 w 1213253"/>
              <a:gd name="connsiteY85" fmla="*/ 22303 h 967926"/>
              <a:gd name="connsiteX86" fmla="*/ 249787 w 1213253"/>
              <a:gd name="connsiteY86" fmla="*/ 40145 h 967926"/>
              <a:gd name="connsiteX87" fmla="*/ 165038 w 1213253"/>
              <a:gd name="connsiteY87" fmla="*/ 40145 h 967926"/>
              <a:gd name="connsiteX88" fmla="*/ 133815 w 1213253"/>
              <a:gd name="connsiteY88" fmla="*/ 35684 h 967926"/>
              <a:gd name="connsiteX89" fmla="*/ 133815 w 1213253"/>
              <a:gd name="connsiteY89" fmla="*/ 35684 h 967926"/>
              <a:gd name="connsiteX90" fmla="*/ 98131 w 1213253"/>
              <a:gd name="connsiteY90" fmla="*/ 75829 h 967926"/>
              <a:gd name="connsiteX91" fmla="*/ 98131 w 1213253"/>
              <a:gd name="connsiteY91" fmla="*/ 129355 h 967926"/>
              <a:gd name="connsiteX92" fmla="*/ 84749 w 1213253"/>
              <a:gd name="connsiteY92" fmla="*/ 129355 h 967926"/>
              <a:gd name="connsiteX93" fmla="*/ 0 w 1213253"/>
              <a:gd name="connsiteY93" fmla="*/ 93671 h 96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3253" h="967926">
                <a:moveTo>
                  <a:pt x="0" y="93671"/>
                </a:moveTo>
                <a:lnTo>
                  <a:pt x="8921" y="196262"/>
                </a:lnTo>
                <a:lnTo>
                  <a:pt x="75828" y="214104"/>
                </a:lnTo>
                <a:lnTo>
                  <a:pt x="111512" y="236406"/>
                </a:lnTo>
                <a:lnTo>
                  <a:pt x="151656" y="289932"/>
                </a:lnTo>
                <a:lnTo>
                  <a:pt x="182880" y="298853"/>
                </a:lnTo>
                <a:lnTo>
                  <a:pt x="209643" y="347919"/>
                </a:lnTo>
                <a:lnTo>
                  <a:pt x="209643" y="392523"/>
                </a:lnTo>
                <a:lnTo>
                  <a:pt x="129354" y="472812"/>
                </a:lnTo>
                <a:lnTo>
                  <a:pt x="115973" y="504036"/>
                </a:lnTo>
                <a:cubicBezTo>
                  <a:pt x="117460" y="576891"/>
                  <a:pt x="118946" y="649745"/>
                  <a:pt x="120433" y="722600"/>
                </a:cubicBezTo>
                <a:lnTo>
                  <a:pt x="156117" y="762744"/>
                </a:lnTo>
                <a:lnTo>
                  <a:pt x="200722" y="771665"/>
                </a:lnTo>
                <a:lnTo>
                  <a:pt x="218564" y="802888"/>
                </a:lnTo>
                <a:lnTo>
                  <a:pt x="245327" y="802888"/>
                </a:lnTo>
                <a:lnTo>
                  <a:pt x="285471" y="860875"/>
                </a:lnTo>
                <a:lnTo>
                  <a:pt x="356839" y="860875"/>
                </a:lnTo>
                <a:lnTo>
                  <a:pt x="356839" y="909940"/>
                </a:lnTo>
                <a:lnTo>
                  <a:pt x="432667" y="905480"/>
                </a:lnTo>
                <a:lnTo>
                  <a:pt x="450509" y="896559"/>
                </a:lnTo>
                <a:lnTo>
                  <a:pt x="454970" y="820730"/>
                </a:lnTo>
                <a:lnTo>
                  <a:pt x="481733" y="785046"/>
                </a:lnTo>
                <a:lnTo>
                  <a:pt x="499575" y="749362"/>
                </a:lnTo>
                <a:lnTo>
                  <a:pt x="544179" y="740441"/>
                </a:lnTo>
                <a:lnTo>
                  <a:pt x="597705" y="740441"/>
                </a:lnTo>
                <a:lnTo>
                  <a:pt x="624468" y="785046"/>
                </a:lnTo>
                <a:lnTo>
                  <a:pt x="651231" y="802888"/>
                </a:lnTo>
                <a:lnTo>
                  <a:pt x="709217" y="825191"/>
                </a:lnTo>
                <a:lnTo>
                  <a:pt x="771664" y="816270"/>
                </a:lnTo>
                <a:lnTo>
                  <a:pt x="785046" y="851954"/>
                </a:lnTo>
                <a:lnTo>
                  <a:pt x="807348" y="869796"/>
                </a:lnTo>
                <a:lnTo>
                  <a:pt x="865335" y="905480"/>
                </a:lnTo>
                <a:lnTo>
                  <a:pt x="932242" y="878717"/>
                </a:lnTo>
                <a:lnTo>
                  <a:pt x="945623" y="874256"/>
                </a:lnTo>
                <a:lnTo>
                  <a:pt x="936702" y="918861"/>
                </a:lnTo>
                <a:lnTo>
                  <a:pt x="945623" y="959005"/>
                </a:lnTo>
                <a:lnTo>
                  <a:pt x="999149" y="967926"/>
                </a:lnTo>
                <a:lnTo>
                  <a:pt x="1008070" y="936703"/>
                </a:lnTo>
                <a:lnTo>
                  <a:pt x="1016991" y="901019"/>
                </a:lnTo>
                <a:lnTo>
                  <a:pt x="1052675" y="892098"/>
                </a:lnTo>
                <a:lnTo>
                  <a:pt x="1074977" y="878717"/>
                </a:lnTo>
                <a:lnTo>
                  <a:pt x="1061596" y="843033"/>
                </a:lnTo>
                <a:lnTo>
                  <a:pt x="1034833" y="807349"/>
                </a:lnTo>
                <a:lnTo>
                  <a:pt x="1043754" y="762744"/>
                </a:lnTo>
                <a:lnTo>
                  <a:pt x="1008070" y="758283"/>
                </a:lnTo>
                <a:lnTo>
                  <a:pt x="972386" y="695837"/>
                </a:lnTo>
                <a:lnTo>
                  <a:pt x="985768" y="664613"/>
                </a:lnTo>
                <a:lnTo>
                  <a:pt x="994689" y="646771"/>
                </a:lnTo>
                <a:lnTo>
                  <a:pt x="990228" y="615548"/>
                </a:lnTo>
                <a:lnTo>
                  <a:pt x="1003610" y="606627"/>
                </a:lnTo>
                <a:lnTo>
                  <a:pt x="1034833" y="624469"/>
                </a:lnTo>
                <a:lnTo>
                  <a:pt x="1066056" y="588785"/>
                </a:lnTo>
                <a:lnTo>
                  <a:pt x="1074977" y="570943"/>
                </a:lnTo>
                <a:lnTo>
                  <a:pt x="1074977" y="553101"/>
                </a:lnTo>
                <a:lnTo>
                  <a:pt x="1092819" y="530799"/>
                </a:lnTo>
                <a:lnTo>
                  <a:pt x="1159727" y="517417"/>
                </a:lnTo>
                <a:lnTo>
                  <a:pt x="1168648" y="468352"/>
                </a:lnTo>
                <a:lnTo>
                  <a:pt x="1190950" y="437128"/>
                </a:lnTo>
                <a:lnTo>
                  <a:pt x="1195411" y="379142"/>
                </a:lnTo>
                <a:lnTo>
                  <a:pt x="1213253" y="325616"/>
                </a:lnTo>
                <a:lnTo>
                  <a:pt x="1204332" y="281011"/>
                </a:lnTo>
                <a:lnTo>
                  <a:pt x="1155266" y="272090"/>
                </a:lnTo>
                <a:lnTo>
                  <a:pt x="1110661" y="281011"/>
                </a:lnTo>
                <a:lnTo>
                  <a:pt x="1030373" y="227485"/>
                </a:lnTo>
                <a:lnTo>
                  <a:pt x="1003610" y="231946"/>
                </a:lnTo>
                <a:lnTo>
                  <a:pt x="985768" y="285472"/>
                </a:lnTo>
                <a:lnTo>
                  <a:pt x="967926" y="289932"/>
                </a:lnTo>
                <a:lnTo>
                  <a:pt x="896558" y="281011"/>
                </a:lnTo>
                <a:lnTo>
                  <a:pt x="878716" y="325616"/>
                </a:lnTo>
                <a:lnTo>
                  <a:pt x="856414" y="325616"/>
                </a:lnTo>
                <a:lnTo>
                  <a:pt x="802888" y="307774"/>
                </a:lnTo>
                <a:lnTo>
                  <a:pt x="758283" y="321156"/>
                </a:lnTo>
                <a:lnTo>
                  <a:pt x="677994" y="272090"/>
                </a:lnTo>
                <a:lnTo>
                  <a:pt x="669073" y="205183"/>
                </a:lnTo>
                <a:lnTo>
                  <a:pt x="664613" y="182880"/>
                </a:lnTo>
                <a:lnTo>
                  <a:pt x="620008" y="173960"/>
                </a:lnTo>
                <a:lnTo>
                  <a:pt x="597705" y="124894"/>
                </a:lnTo>
                <a:lnTo>
                  <a:pt x="526337" y="120434"/>
                </a:lnTo>
                <a:lnTo>
                  <a:pt x="504035" y="57987"/>
                </a:lnTo>
                <a:lnTo>
                  <a:pt x="454970" y="8921"/>
                </a:lnTo>
                <a:lnTo>
                  <a:pt x="419286" y="0"/>
                </a:lnTo>
                <a:lnTo>
                  <a:pt x="401444" y="22303"/>
                </a:lnTo>
                <a:lnTo>
                  <a:pt x="361299" y="4461"/>
                </a:lnTo>
                <a:lnTo>
                  <a:pt x="343457" y="13382"/>
                </a:lnTo>
                <a:lnTo>
                  <a:pt x="321155" y="31224"/>
                </a:lnTo>
                <a:lnTo>
                  <a:pt x="281011" y="22303"/>
                </a:lnTo>
                <a:lnTo>
                  <a:pt x="249787" y="40145"/>
                </a:lnTo>
                <a:lnTo>
                  <a:pt x="165038" y="40145"/>
                </a:lnTo>
                <a:lnTo>
                  <a:pt x="133815" y="35684"/>
                </a:lnTo>
                <a:lnTo>
                  <a:pt x="133815" y="35684"/>
                </a:lnTo>
                <a:lnTo>
                  <a:pt x="98131" y="75829"/>
                </a:lnTo>
                <a:lnTo>
                  <a:pt x="98131" y="129355"/>
                </a:lnTo>
                <a:lnTo>
                  <a:pt x="84749" y="129355"/>
                </a:lnTo>
                <a:lnTo>
                  <a:pt x="0" y="9367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8521683" y="1888887"/>
            <a:ext cx="482600" cy="539750"/>
          </a:xfrm>
          <a:custGeom>
            <a:avLst/>
            <a:gdLst>
              <a:gd name="connsiteX0" fmla="*/ 165038 w 481732"/>
              <a:gd name="connsiteY0" fmla="*/ 0 h 539719"/>
              <a:gd name="connsiteX1" fmla="*/ 75828 w 481732"/>
              <a:gd name="connsiteY1" fmla="*/ 8921 h 539719"/>
              <a:gd name="connsiteX2" fmla="*/ 31223 w 481732"/>
              <a:gd name="connsiteY2" fmla="*/ 80289 h 539719"/>
              <a:gd name="connsiteX3" fmla="*/ 22302 w 481732"/>
              <a:gd name="connsiteY3" fmla="*/ 160578 h 539719"/>
              <a:gd name="connsiteX4" fmla="*/ 0 w 481732"/>
              <a:gd name="connsiteY4" fmla="*/ 178419 h 539719"/>
              <a:gd name="connsiteX5" fmla="*/ 0 w 481732"/>
              <a:gd name="connsiteY5" fmla="*/ 223024 h 539719"/>
              <a:gd name="connsiteX6" fmla="*/ 35684 w 481732"/>
              <a:gd name="connsiteY6" fmla="*/ 258708 h 539719"/>
              <a:gd name="connsiteX7" fmla="*/ 62447 w 481732"/>
              <a:gd name="connsiteY7" fmla="*/ 338997 h 539719"/>
              <a:gd name="connsiteX8" fmla="*/ 107051 w 481732"/>
              <a:gd name="connsiteY8" fmla="*/ 356839 h 539719"/>
              <a:gd name="connsiteX9" fmla="*/ 133814 w 481732"/>
              <a:gd name="connsiteY9" fmla="*/ 414825 h 539719"/>
              <a:gd name="connsiteX10" fmla="*/ 214103 w 481732"/>
              <a:gd name="connsiteY10" fmla="*/ 437128 h 539719"/>
              <a:gd name="connsiteX11" fmla="*/ 223024 w 481732"/>
              <a:gd name="connsiteY11" fmla="*/ 486193 h 539719"/>
              <a:gd name="connsiteX12" fmla="*/ 249787 w 481732"/>
              <a:gd name="connsiteY12" fmla="*/ 486193 h 539719"/>
              <a:gd name="connsiteX13" fmla="*/ 281010 w 481732"/>
              <a:gd name="connsiteY13" fmla="*/ 539719 h 539719"/>
              <a:gd name="connsiteX14" fmla="*/ 330076 w 481732"/>
              <a:gd name="connsiteY14" fmla="*/ 472812 h 539719"/>
              <a:gd name="connsiteX15" fmla="*/ 321155 w 481732"/>
              <a:gd name="connsiteY15" fmla="*/ 414825 h 539719"/>
              <a:gd name="connsiteX16" fmla="*/ 388062 w 481732"/>
              <a:gd name="connsiteY16" fmla="*/ 379141 h 539719"/>
              <a:gd name="connsiteX17" fmla="*/ 437128 w 481732"/>
              <a:gd name="connsiteY17" fmla="*/ 392523 h 539719"/>
              <a:gd name="connsiteX18" fmla="*/ 437128 w 481732"/>
              <a:gd name="connsiteY18" fmla="*/ 392523 h 539719"/>
              <a:gd name="connsiteX19" fmla="*/ 481732 w 481732"/>
              <a:gd name="connsiteY19" fmla="*/ 383602 h 539719"/>
              <a:gd name="connsiteX20" fmla="*/ 468351 w 481732"/>
              <a:gd name="connsiteY20" fmla="*/ 347918 h 539719"/>
              <a:gd name="connsiteX21" fmla="*/ 468351 w 481732"/>
              <a:gd name="connsiteY21" fmla="*/ 298853 h 539719"/>
              <a:gd name="connsiteX22" fmla="*/ 481732 w 481732"/>
              <a:gd name="connsiteY22" fmla="*/ 263169 h 539719"/>
              <a:gd name="connsiteX23" fmla="*/ 459430 w 481732"/>
              <a:gd name="connsiteY23" fmla="*/ 231945 h 539719"/>
              <a:gd name="connsiteX24" fmla="*/ 437128 w 481732"/>
              <a:gd name="connsiteY24" fmla="*/ 173959 h 539719"/>
              <a:gd name="connsiteX25" fmla="*/ 361299 w 481732"/>
              <a:gd name="connsiteY25" fmla="*/ 120433 h 539719"/>
              <a:gd name="connsiteX26" fmla="*/ 338997 w 481732"/>
              <a:gd name="connsiteY26" fmla="*/ 75828 h 539719"/>
              <a:gd name="connsiteX27" fmla="*/ 281010 w 481732"/>
              <a:gd name="connsiteY27" fmla="*/ 89210 h 539719"/>
              <a:gd name="connsiteX28" fmla="*/ 209643 w 481732"/>
              <a:gd name="connsiteY28" fmla="*/ 62447 h 539719"/>
              <a:gd name="connsiteX29" fmla="*/ 165038 w 481732"/>
              <a:gd name="connsiteY29" fmla="*/ 0 h 53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1732" h="539719">
                <a:moveTo>
                  <a:pt x="165038" y="0"/>
                </a:moveTo>
                <a:lnTo>
                  <a:pt x="75828" y="8921"/>
                </a:lnTo>
                <a:lnTo>
                  <a:pt x="31223" y="80289"/>
                </a:lnTo>
                <a:lnTo>
                  <a:pt x="22302" y="160578"/>
                </a:lnTo>
                <a:lnTo>
                  <a:pt x="0" y="178419"/>
                </a:lnTo>
                <a:lnTo>
                  <a:pt x="0" y="223024"/>
                </a:lnTo>
                <a:lnTo>
                  <a:pt x="35684" y="258708"/>
                </a:lnTo>
                <a:lnTo>
                  <a:pt x="62447" y="338997"/>
                </a:lnTo>
                <a:lnTo>
                  <a:pt x="107051" y="356839"/>
                </a:lnTo>
                <a:lnTo>
                  <a:pt x="133814" y="414825"/>
                </a:lnTo>
                <a:lnTo>
                  <a:pt x="214103" y="437128"/>
                </a:lnTo>
                <a:lnTo>
                  <a:pt x="223024" y="486193"/>
                </a:lnTo>
                <a:lnTo>
                  <a:pt x="249787" y="486193"/>
                </a:lnTo>
                <a:lnTo>
                  <a:pt x="281010" y="539719"/>
                </a:lnTo>
                <a:lnTo>
                  <a:pt x="330076" y="472812"/>
                </a:lnTo>
                <a:lnTo>
                  <a:pt x="321155" y="414825"/>
                </a:lnTo>
                <a:lnTo>
                  <a:pt x="388062" y="379141"/>
                </a:lnTo>
                <a:lnTo>
                  <a:pt x="437128" y="392523"/>
                </a:lnTo>
                <a:lnTo>
                  <a:pt x="437128" y="392523"/>
                </a:lnTo>
                <a:lnTo>
                  <a:pt x="481732" y="383602"/>
                </a:lnTo>
                <a:lnTo>
                  <a:pt x="468351" y="347918"/>
                </a:lnTo>
                <a:lnTo>
                  <a:pt x="468351" y="298853"/>
                </a:lnTo>
                <a:lnTo>
                  <a:pt x="481732" y="263169"/>
                </a:lnTo>
                <a:lnTo>
                  <a:pt x="459430" y="231945"/>
                </a:lnTo>
                <a:lnTo>
                  <a:pt x="437128" y="173959"/>
                </a:lnTo>
                <a:lnTo>
                  <a:pt x="361299" y="120433"/>
                </a:lnTo>
                <a:lnTo>
                  <a:pt x="338997" y="75828"/>
                </a:lnTo>
                <a:lnTo>
                  <a:pt x="281010" y="89210"/>
                </a:lnTo>
                <a:lnTo>
                  <a:pt x="209643" y="62447"/>
                </a:lnTo>
                <a:lnTo>
                  <a:pt x="165038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8180371" y="2061924"/>
            <a:ext cx="522287" cy="465138"/>
          </a:xfrm>
          <a:custGeom>
            <a:avLst/>
            <a:gdLst>
              <a:gd name="connsiteX0" fmla="*/ 336884 w 521791"/>
              <a:gd name="connsiteY0" fmla="*/ 0 h 466065"/>
              <a:gd name="connsiteX1" fmla="*/ 271027 w 521791"/>
              <a:gd name="connsiteY1" fmla="*/ 2533 h 466065"/>
              <a:gd name="connsiteX2" fmla="*/ 238099 w 521791"/>
              <a:gd name="connsiteY2" fmla="*/ 48126 h 466065"/>
              <a:gd name="connsiteX3" fmla="*/ 200104 w 521791"/>
              <a:gd name="connsiteY3" fmla="*/ 60791 h 466065"/>
              <a:gd name="connsiteX4" fmla="*/ 131714 w 521791"/>
              <a:gd name="connsiteY4" fmla="*/ 98785 h 466065"/>
              <a:gd name="connsiteX5" fmla="*/ 131714 w 521791"/>
              <a:gd name="connsiteY5" fmla="*/ 134247 h 466065"/>
              <a:gd name="connsiteX6" fmla="*/ 151978 w 521791"/>
              <a:gd name="connsiteY6" fmla="*/ 174774 h 466065"/>
              <a:gd name="connsiteX7" fmla="*/ 159577 w 521791"/>
              <a:gd name="connsiteY7" fmla="*/ 207703 h 466065"/>
              <a:gd name="connsiteX8" fmla="*/ 169709 w 521791"/>
              <a:gd name="connsiteY8" fmla="*/ 222900 h 466065"/>
              <a:gd name="connsiteX9" fmla="*/ 141846 w 521791"/>
              <a:gd name="connsiteY9" fmla="*/ 235565 h 466065"/>
              <a:gd name="connsiteX10" fmla="*/ 53192 w 521791"/>
              <a:gd name="connsiteY10" fmla="*/ 263428 h 466065"/>
              <a:gd name="connsiteX11" fmla="*/ 22797 w 521791"/>
              <a:gd name="connsiteY11" fmla="*/ 321686 h 466065"/>
              <a:gd name="connsiteX12" fmla="*/ 0 w 521791"/>
              <a:gd name="connsiteY12" fmla="*/ 339417 h 466065"/>
              <a:gd name="connsiteX13" fmla="*/ 7599 w 521791"/>
              <a:gd name="connsiteY13" fmla="*/ 369812 h 466065"/>
              <a:gd name="connsiteX14" fmla="*/ 20264 w 521791"/>
              <a:gd name="connsiteY14" fmla="*/ 397675 h 466065"/>
              <a:gd name="connsiteX15" fmla="*/ 113983 w 521791"/>
              <a:gd name="connsiteY15" fmla="*/ 402741 h 466065"/>
              <a:gd name="connsiteX16" fmla="*/ 134247 w 521791"/>
              <a:gd name="connsiteY16" fmla="*/ 390076 h 466065"/>
              <a:gd name="connsiteX17" fmla="*/ 162110 w 521791"/>
              <a:gd name="connsiteY17" fmla="*/ 387543 h 466065"/>
              <a:gd name="connsiteX18" fmla="*/ 189972 w 521791"/>
              <a:gd name="connsiteY18" fmla="*/ 405274 h 466065"/>
              <a:gd name="connsiteX19" fmla="*/ 243165 w 521791"/>
              <a:gd name="connsiteY19" fmla="*/ 466065 h 466065"/>
              <a:gd name="connsiteX20" fmla="*/ 288758 w 521791"/>
              <a:gd name="connsiteY20" fmla="*/ 430604 h 466065"/>
              <a:gd name="connsiteX21" fmla="*/ 359681 w 521791"/>
              <a:gd name="connsiteY21" fmla="*/ 433136 h 466065"/>
              <a:gd name="connsiteX22" fmla="*/ 390077 w 521791"/>
              <a:gd name="connsiteY22" fmla="*/ 405274 h 466065"/>
              <a:gd name="connsiteX23" fmla="*/ 423005 w 521791"/>
              <a:gd name="connsiteY23" fmla="*/ 359681 h 466065"/>
              <a:gd name="connsiteX24" fmla="*/ 466065 w 521791"/>
              <a:gd name="connsiteY24" fmla="*/ 341950 h 466065"/>
              <a:gd name="connsiteX25" fmla="*/ 488862 w 521791"/>
              <a:gd name="connsiteY25" fmla="*/ 331818 h 466065"/>
              <a:gd name="connsiteX26" fmla="*/ 521791 w 521791"/>
              <a:gd name="connsiteY26" fmla="*/ 344483 h 466065"/>
              <a:gd name="connsiteX27" fmla="*/ 519258 w 521791"/>
              <a:gd name="connsiteY27" fmla="*/ 321686 h 466065"/>
              <a:gd name="connsiteX28" fmla="*/ 501527 w 521791"/>
              <a:gd name="connsiteY28" fmla="*/ 296356 h 466065"/>
              <a:gd name="connsiteX29" fmla="*/ 516725 w 521791"/>
              <a:gd name="connsiteY29" fmla="*/ 253296 h 466065"/>
              <a:gd name="connsiteX30" fmla="*/ 476197 w 521791"/>
              <a:gd name="connsiteY30" fmla="*/ 240631 h 466065"/>
              <a:gd name="connsiteX31" fmla="*/ 448335 w 521791"/>
              <a:gd name="connsiteY31" fmla="*/ 192505 h 466065"/>
              <a:gd name="connsiteX32" fmla="*/ 410340 w 521791"/>
              <a:gd name="connsiteY32" fmla="*/ 167175 h 466065"/>
              <a:gd name="connsiteX33" fmla="*/ 379945 w 521791"/>
              <a:gd name="connsiteY33" fmla="*/ 88653 h 466065"/>
              <a:gd name="connsiteX34" fmla="*/ 349549 w 521791"/>
              <a:gd name="connsiteY34" fmla="*/ 53192 h 466065"/>
              <a:gd name="connsiteX35" fmla="*/ 336884 w 521791"/>
              <a:gd name="connsiteY35" fmla="*/ 0 h 46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1791" h="466065">
                <a:moveTo>
                  <a:pt x="336884" y="0"/>
                </a:moveTo>
                <a:lnTo>
                  <a:pt x="271027" y="2533"/>
                </a:lnTo>
                <a:lnTo>
                  <a:pt x="238099" y="48126"/>
                </a:lnTo>
                <a:lnTo>
                  <a:pt x="200104" y="60791"/>
                </a:lnTo>
                <a:lnTo>
                  <a:pt x="131714" y="98785"/>
                </a:lnTo>
                <a:lnTo>
                  <a:pt x="131714" y="134247"/>
                </a:lnTo>
                <a:lnTo>
                  <a:pt x="151978" y="174774"/>
                </a:lnTo>
                <a:lnTo>
                  <a:pt x="159577" y="207703"/>
                </a:lnTo>
                <a:lnTo>
                  <a:pt x="169709" y="222900"/>
                </a:lnTo>
                <a:lnTo>
                  <a:pt x="141846" y="235565"/>
                </a:lnTo>
                <a:lnTo>
                  <a:pt x="53192" y="263428"/>
                </a:lnTo>
                <a:lnTo>
                  <a:pt x="22797" y="321686"/>
                </a:lnTo>
                <a:lnTo>
                  <a:pt x="0" y="339417"/>
                </a:lnTo>
                <a:lnTo>
                  <a:pt x="7599" y="369812"/>
                </a:lnTo>
                <a:lnTo>
                  <a:pt x="20264" y="397675"/>
                </a:lnTo>
                <a:lnTo>
                  <a:pt x="113983" y="402741"/>
                </a:lnTo>
                <a:lnTo>
                  <a:pt x="134247" y="390076"/>
                </a:lnTo>
                <a:lnTo>
                  <a:pt x="162110" y="387543"/>
                </a:lnTo>
                <a:lnTo>
                  <a:pt x="189972" y="405274"/>
                </a:lnTo>
                <a:lnTo>
                  <a:pt x="243165" y="466065"/>
                </a:lnTo>
                <a:lnTo>
                  <a:pt x="288758" y="430604"/>
                </a:lnTo>
                <a:lnTo>
                  <a:pt x="359681" y="433136"/>
                </a:lnTo>
                <a:lnTo>
                  <a:pt x="390077" y="405274"/>
                </a:lnTo>
                <a:lnTo>
                  <a:pt x="423005" y="359681"/>
                </a:lnTo>
                <a:lnTo>
                  <a:pt x="466065" y="341950"/>
                </a:lnTo>
                <a:lnTo>
                  <a:pt x="488862" y="331818"/>
                </a:lnTo>
                <a:lnTo>
                  <a:pt x="521791" y="344483"/>
                </a:lnTo>
                <a:lnTo>
                  <a:pt x="519258" y="321686"/>
                </a:lnTo>
                <a:lnTo>
                  <a:pt x="501527" y="296356"/>
                </a:lnTo>
                <a:lnTo>
                  <a:pt x="516725" y="253296"/>
                </a:lnTo>
                <a:lnTo>
                  <a:pt x="476197" y="240631"/>
                </a:lnTo>
                <a:lnTo>
                  <a:pt x="448335" y="192505"/>
                </a:lnTo>
                <a:lnTo>
                  <a:pt x="410340" y="167175"/>
                </a:lnTo>
                <a:lnTo>
                  <a:pt x="379945" y="88653"/>
                </a:lnTo>
                <a:lnTo>
                  <a:pt x="349549" y="53192"/>
                </a:lnTo>
                <a:lnTo>
                  <a:pt x="33688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8264508" y="2317512"/>
            <a:ext cx="542925" cy="561975"/>
          </a:xfrm>
          <a:custGeom>
            <a:avLst/>
            <a:gdLst>
              <a:gd name="connsiteX0" fmla="*/ 22797 w 542054"/>
              <a:gd name="connsiteY0" fmla="*/ 146912 h 562318"/>
              <a:gd name="connsiteX1" fmla="*/ 0 w 542054"/>
              <a:gd name="connsiteY1" fmla="*/ 205170 h 562318"/>
              <a:gd name="connsiteX2" fmla="*/ 55725 w 542054"/>
              <a:gd name="connsiteY2" fmla="*/ 245697 h 562318"/>
              <a:gd name="connsiteX3" fmla="*/ 96252 w 542054"/>
              <a:gd name="connsiteY3" fmla="*/ 321686 h 562318"/>
              <a:gd name="connsiteX4" fmla="*/ 157044 w 542054"/>
              <a:gd name="connsiteY4" fmla="*/ 347016 h 562318"/>
              <a:gd name="connsiteX5" fmla="*/ 151978 w 542054"/>
              <a:gd name="connsiteY5" fmla="*/ 400208 h 562318"/>
              <a:gd name="connsiteX6" fmla="*/ 164643 w 542054"/>
              <a:gd name="connsiteY6" fmla="*/ 415406 h 562318"/>
              <a:gd name="connsiteX7" fmla="*/ 164643 w 542054"/>
              <a:gd name="connsiteY7" fmla="*/ 438203 h 562318"/>
              <a:gd name="connsiteX8" fmla="*/ 164643 w 542054"/>
              <a:gd name="connsiteY8" fmla="*/ 501527 h 562318"/>
              <a:gd name="connsiteX9" fmla="*/ 197571 w 542054"/>
              <a:gd name="connsiteY9" fmla="*/ 552186 h 562318"/>
              <a:gd name="connsiteX10" fmla="*/ 248230 w 542054"/>
              <a:gd name="connsiteY10" fmla="*/ 557252 h 562318"/>
              <a:gd name="connsiteX11" fmla="*/ 298890 w 542054"/>
              <a:gd name="connsiteY11" fmla="*/ 526857 h 562318"/>
              <a:gd name="connsiteX12" fmla="*/ 311554 w 542054"/>
              <a:gd name="connsiteY12" fmla="*/ 526857 h 562318"/>
              <a:gd name="connsiteX13" fmla="*/ 324219 w 542054"/>
              <a:gd name="connsiteY13" fmla="*/ 557252 h 562318"/>
              <a:gd name="connsiteX14" fmla="*/ 387543 w 542054"/>
              <a:gd name="connsiteY14" fmla="*/ 562318 h 562318"/>
              <a:gd name="connsiteX15" fmla="*/ 440736 w 542054"/>
              <a:gd name="connsiteY15" fmla="*/ 544587 h 562318"/>
              <a:gd name="connsiteX16" fmla="*/ 481263 w 542054"/>
              <a:gd name="connsiteY16" fmla="*/ 491395 h 562318"/>
              <a:gd name="connsiteX17" fmla="*/ 488862 w 542054"/>
              <a:gd name="connsiteY17" fmla="*/ 448335 h 562318"/>
              <a:gd name="connsiteX18" fmla="*/ 466065 w 542054"/>
              <a:gd name="connsiteY18" fmla="*/ 433137 h 562318"/>
              <a:gd name="connsiteX19" fmla="*/ 453400 w 542054"/>
              <a:gd name="connsiteY19" fmla="*/ 453401 h 562318"/>
              <a:gd name="connsiteX20" fmla="*/ 438203 w 542054"/>
              <a:gd name="connsiteY20" fmla="*/ 458466 h 562318"/>
              <a:gd name="connsiteX21" fmla="*/ 402741 w 542054"/>
              <a:gd name="connsiteY21" fmla="*/ 440736 h 562318"/>
              <a:gd name="connsiteX22" fmla="*/ 382477 w 542054"/>
              <a:gd name="connsiteY22" fmla="*/ 428071 h 562318"/>
              <a:gd name="connsiteX23" fmla="*/ 395142 w 542054"/>
              <a:gd name="connsiteY23" fmla="*/ 407807 h 562318"/>
              <a:gd name="connsiteX24" fmla="*/ 387543 w 542054"/>
              <a:gd name="connsiteY24" fmla="*/ 397675 h 562318"/>
              <a:gd name="connsiteX25" fmla="*/ 407807 w 542054"/>
              <a:gd name="connsiteY25" fmla="*/ 359681 h 562318"/>
              <a:gd name="connsiteX26" fmla="*/ 445802 w 542054"/>
              <a:gd name="connsiteY26" fmla="*/ 362214 h 562318"/>
              <a:gd name="connsiteX27" fmla="*/ 468598 w 542054"/>
              <a:gd name="connsiteY27" fmla="*/ 354615 h 562318"/>
              <a:gd name="connsiteX28" fmla="*/ 493928 w 542054"/>
              <a:gd name="connsiteY28" fmla="*/ 316620 h 562318"/>
              <a:gd name="connsiteX29" fmla="*/ 491395 w 542054"/>
              <a:gd name="connsiteY29" fmla="*/ 293824 h 562318"/>
              <a:gd name="connsiteX30" fmla="*/ 460999 w 542054"/>
              <a:gd name="connsiteY30" fmla="*/ 263428 h 562318"/>
              <a:gd name="connsiteX31" fmla="*/ 481263 w 542054"/>
              <a:gd name="connsiteY31" fmla="*/ 220368 h 562318"/>
              <a:gd name="connsiteX32" fmla="*/ 483796 w 542054"/>
              <a:gd name="connsiteY32" fmla="*/ 205170 h 562318"/>
              <a:gd name="connsiteX33" fmla="*/ 476197 w 542054"/>
              <a:gd name="connsiteY33" fmla="*/ 169709 h 562318"/>
              <a:gd name="connsiteX34" fmla="*/ 491395 w 542054"/>
              <a:gd name="connsiteY34" fmla="*/ 144379 h 562318"/>
              <a:gd name="connsiteX35" fmla="*/ 542054 w 542054"/>
              <a:gd name="connsiteY35" fmla="*/ 113983 h 562318"/>
              <a:gd name="connsiteX36" fmla="*/ 506593 w 542054"/>
              <a:gd name="connsiteY36" fmla="*/ 58258 h 562318"/>
              <a:gd name="connsiteX37" fmla="*/ 471131 w 542054"/>
              <a:gd name="connsiteY37" fmla="*/ 60791 h 562318"/>
              <a:gd name="connsiteX38" fmla="*/ 466065 w 542054"/>
              <a:gd name="connsiteY38" fmla="*/ 20264 h 562318"/>
              <a:gd name="connsiteX39" fmla="*/ 466065 w 542054"/>
              <a:gd name="connsiteY39" fmla="*/ 12665 h 562318"/>
              <a:gd name="connsiteX40" fmla="*/ 433137 w 542054"/>
              <a:gd name="connsiteY40" fmla="*/ 0 h 562318"/>
              <a:gd name="connsiteX41" fmla="*/ 420472 w 542054"/>
              <a:gd name="connsiteY41" fmla="*/ 45593 h 562318"/>
              <a:gd name="connsiteX42" fmla="*/ 435670 w 542054"/>
              <a:gd name="connsiteY42" fmla="*/ 68390 h 562318"/>
              <a:gd name="connsiteX43" fmla="*/ 435670 w 542054"/>
              <a:gd name="connsiteY43" fmla="*/ 91187 h 562318"/>
              <a:gd name="connsiteX44" fmla="*/ 407807 w 542054"/>
              <a:gd name="connsiteY44" fmla="*/ 81055 h 562318"/>
              <a:gd name="connsiteX45" fmla="*/ 344483 w 542054"/>
              <a:gd name="connsiteY45" fmla="*/ 98786 h 562318"/>
              <a:gd name="connsiteX46" fmla="*/ 278626 w 542054"/>
              <a:gd name="connsiteY46" fmla="*/ 174775 h 562318"/>
              <a:gd name="connsiteX47" fmla="*/ 210236 w 542054"/>
              <a:gd name="connsiteY47" fmla="*/ 182373 h 562318"/>
              <a:gd name="connsiteX48" fmla="*/ 162110 w 542054"/>
              <a:gd name="connsiteY48" fmla="*/ 210236 h 562318"/>
              <a:gd name="connsiteX49" fmla="*/ 88654 w 542054"/>
              <a:gd name="connsiteY49" fmla="*/ 136780 h 562318"/>
              <a:gd name="connsiteX50" fmla="*/ 22797 w 542054"/>
              <a:gd name="connsiteY50" fmla="*/ 146912 h 56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2054" h="562318">
                <a:moveTo>
                  <a:pt x="22797" y="146912"/>
                </a:moveTo>
                <a:lnTo>
                  <a:pt x="0" y="205170"/>
                </a:lnTo>
                <a:lnTo>
                  <a:pt x="55725" y="245697"/>
                </a:lnTo>
                <a:lnTo>
                  <a:pt x="96252" y="321686"/>
                </a:lnTo>
                <a:lnTo>
                  <a:pt x="157044" y="347016"/>
                </a:lnTo>
                <a:lnTo>
                  <a:pt x="151978" y="400208"/>
                </a:lnTo>
                <a:lnTo>
                  <a:pt x="164643" y="415406"/>
                </a:lnTo>
                <a:lnTo>
                  <a:pt x="164643" y="438203"/>
                </a:lnTo>
                <a:lnTo>
                  <a:pt x="164643" y="501527"/>
                </a:lnTo>
                <a:lnTo>
                  <a:pt x="197571" y="552186"/>
                </a:lnTo>
                <a:lnTo>
                  <a:pt x="248230" y="557252"/>
                </a:lnTo>
                <a:lnTo>
                  <a:pt x="298890" y="526857"/>
                </a:lnTo>
                <a:lnTo>
                  <a:pt x="311554" y="526857"/>
                </a:lnTo>
                <a:lnTo>
                  <a:pt x="324219" y="557252"/>
                </a:lnTo>
                <a:lnTo>
                  <a:pt x="387543" y="562318"/>
                </a:lnTo>
                <a:lnTo>
                  <a:pt x="440736" y="544587"/>
                </a:lnTo>
                <a:lnTo>
                  <a:pt x="481263" y="491395"/>
                </a:lnTo>
                <a:lnTo>
                  <a:pt x="488862" y="448335"/>
                </a:lnTo>
                <a:lnTo>
                  <a:pt x="466065" y="433137"/>
                </a:lnTo>
                <a:lnTo>
                  <a:pt x="453400" y="453401"/>
                </a:lnTo>
                <a:lnTo>
                  <a:pt x="438203" y="458466"/>
                </a:lnTo>
                <a:lnTo>
                  <a:pt x="402741" y="440736"/>
                </a:lnTo>
                <a:lnTo>
                  <a:pt x="382477" y="428071"/>
                </a:lnTo>
                <a:lnTo>
                  <a:pt x="395142" y="407807"/>
                </a:lnTo>
                <a:lnTo>
                  <a:pt x="387543" y="397675"/>
                </a:lnTo>
                <a:lnTo>
                  <a:pt x="407807" y="359681"/>
                </a:lnTo>
                <a:lnTo>
                  <a:pt x="445802" y="362214"/>
                </a:lnTo>
                <a:lnTo>
                  <a:pt x="468598" y="354615"/>
                </a:lnTo>
                <a:lnTo>
                  <a:pt x="493928" y="316620"/>
                </a:lnTo>
                <a:lnTo>
                  <a:pt x="491395" y="293824"/>
                </a:lnTo>
                <a:lnTo>
                  <a:pt x="460999" y="263428"/>
                </a:lnTo>
                <a:lnTo>
                  <a:pt x="481263" y="220368"/>
                </a:lnTo>
                <a:lnTo>
                  <a:pt x="483796" y="205170"/>
                </a:lnTo>
                <a:lnTo>
                  <a:pt x="476197" y="169709"/>
                </a:lnTo>
                <a:lnTo>
                  <a:pt x="491395" y="144379"/>
                </a:lnTo>
                <a:lnTo>
                  <a:pt x="542054" y="113983"/>
                </a:lnTo>
                <a:lnTo>
                  <a:pt x="506593" y="58258"/>
                </a:lnTo>
                <a:lnTo>
                  <a:pt x="471131" y="60791"/>
                </a:lnTo>
                <a:lnTo>
                  <a:pt x="466065" y="20264"/>
                </a:lnTo>
                <a:lnTo>
                  <a:pt x="466065" y="12665"/>
                </a:lnTo>
                <a:lnTo>
                  <a:pt x="433137" y="0"/>
                </a:lnTo>
                <a:lnTo>
                  <a:pt x="420472" y="45593"/>
                </a:lnTo>
                <a:lnTo>
                  <a:pt x="435670" y="68390"/>
                </a:lnTo>
                <a:lnTo>
                  <a:pt x="435670" y="91187"/>
                </a:lnTo>
                <a:lnTo>
                  <a:pt x="407807" y="81055"/>
                </a:lnTo>
                <a:lnTo>
                  <a:pt x="344483" y="98786"/>
                </a:lnTo>
                <a:lnTo>
                  <a:pt x="278626" y="174775"/>
                </a:lnTo>
                <a:lnTo>
                  <a:pt x="210236" y="182373"/>
                </a:lnTo>
                <a:lnTo>
                  <a:pt x="162110" y="210236"/>
                </a:lnTo>
                <a:lnTo>
                  <a:pt x="88654" y="136780"/>
                </a:lnTo>
                <a:lnTo>
                  <a:pt x="22797" y="14691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8650271" y="2669937"/>
            <a:ext cx="82550" cy="104775"/>
          </a:xfrm>
          <a:custGeom>
            <a:avLst/>
            <a:gdLst>
              <a:gd name="connsiteX0" fmla="*/ 70923 w 83588"/>
              <a:gd name="connsiteY0" fmla="*/ 0 h 93719"/>
              <a:gd name="connsiteX1" fmla="*/ 7599 w 83588"/>
              <a:gd name="connsiteY1" fmla="*/ 32928 h 93719"/>
              <a:gd name="connsiteX2" fmla="*/ 10132 w 83588"/>
              <a:gd name="connsiteY2" fmla="*/ 45593 h 93719"/>
              <a:gd name="connsiteX3" fmla="*/ 0 w 83588"/>
              <a:gd name="connsiteY3" fmla="*/ 65857 h 93719"/>
              <a:gd name="connsiteX4" fmla="*/ 58259 w 83588"/>
              <a:gd name="connsiteY4" fmla="*/ 93719 h 93719"/>
              <a:gd name="connsiteX5" fmla="*/ 73456 w 83588"/>
              <a:gd name="connsiteY5" fmla="*/ 88654 h 93719"/>
              <a:gd name="connsiteX6" fmla="*/ 83588 w 83588"/>
              <a:gd name="connsiteY6" fmla="*/ 70923 h 93719"/>
              <a:gd name="connsiteX7" fmla="*/ 70923 w 83588"/>
              <a:gd name="connsiteY7" fmla="*/ 0 h 93719"/>
              <a:gd name="connsiteX0" fmla="*/ 70923 w 83588"/>
              <a:gd name="connsiteY0" fmla="*/ 0 h 93719"/>
              <a:gd name="connsiteX1" fmla="*/ 35521 w 83588"/>
              <a:gd name="connsiteY1" fmla="*/ 14386 h 93719"/>
              <a:gd name="connsiteX2" fmla="*/ 7599 w 83588"/>
              <a:gd name="connsiteY2" fmla="*/ 32928 h 93719"/>
              <a:gd name="connsiteX3" fmla="*/ 10132 w 83588"/>
              <a:gd name="connsiteY3" fmla="*/ 45593 h 93719"/>
              <a:gd name="connsiteX4" fmla="*/ 0 w 83588"/>
              <a:gd name="connsiteY4" fmla="*/ 65857 h 93719"/>
              <a:gd name="connsiteX5" fmla="*/ 58259 w 83588"/>
              <a:gd name="connsiteY5" fmla="*/ 93719 h 93719"/>
              <a:gd name="connsiteX6" fmla="*/ 73456 w 83588"/>
              <a:gd name="connsiteY6" fmla="*/ 88654 h 93719"/>
              <a:gd name="connsiteX7" fmla="*/ 83588 w 83588"/>
              <a:gd name="connsiteY7" fmla="*/ 70923 h 93719"/>
              <a:gd name="connsiteX8" fmla="*/ 70923 w 83588"/>
              <a:gd name="connsiteY8" fmla="*/ 0 h 93719"/>
              <a:gd name="connsiteX0" fmla="*/ 70923 w 83588"/>
              <a:gd name="connsiteY0" fmla="*/ 11808 h 105527"/>
              <a:gd name="connsiteX1" fmla="*/ 21234 w 83588"/>
              <a:gd name="connsiteY1" fmla="*/ 0 h 105527"/>
              <a:gd name="connsiteX2" fmla="*/ 7599 w 83588"/>
              <a:gd name="connsiteY2" fmla="*/ 44736 h 105527"/>
              <a:gd name="connsiteX3" fmla="*/ 10132 w 83588"/>
              <a:gd name="connsiteY3" fmla="*/ 57401 h 105527"/>
              <a:gd name="connsiteX4" fmla="*/ 0 w 83588"/>
              <a:gd name="connsiteY4" fmla="*/ 77665 h 105527"/>
              <a:gd name="connsiteX5" fmla="*/ 58259 w 83588"/>
              <a:gd name="connsiteY5" fmla="*/ 105527 h 105527"/>
              <a:gd name="connsiteX6" fmla="*/ 73456 w 83588"/>
              <a:gd name="connsiteY6" fmla="*/ 100462 h 105527"/>
              <a:gd name="connsiteX7" fmla="*/ 83588 w 83588"/>
              <a:gd name="connsiteY7" fmla="*/ 82731 h 105527"/>
              <a:gd name="connsiteX8" fmla="*/ 70923 w 83588"/>
              <a:gd name="connsiteY8" fmla="*/ 11808 h 1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88" h="105527">
                <a:moveTo>
                  <a:pt x="70923" y="11808"/>
                </a:moveTo>
                <a:lnTo>
                  <a:pt x="21234" y="0"/>
                </a:lnTo>
                <a:lnTo>
                  <a:pt x="7599" y="44736"/>
                </a:lnTo>
                <a:lnTo>
                  <a:pt x="10132" y="57401"/>
                </a:lnTo>
                <a:lnTo>
                  <a:pt x="0" y="77665"/>
                </a:lnTo>
                <a:lnTo>
                  <a:pt x="58259" y="105527"/>
                </a:lnTo>
                <a:lnTo>
                  <a:pt x="73456" y="100462"/>
                </a:lnTo>
                <a:lnTo>
                  <a:pt x="83588" y="82731"/>
                </a:lnTo>
                <a:lnTo>
                  <a:pt x="70923" y="1180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8809021" y="2255599"/>
            <a:ext cx="509587" cy="514350"/>
          </a:xfrm>
          <a:custGeom>
            <a:avLst/>
            <a:gdLst>
              <a:gd name="connsiteX0" fmla="*/ 0 w 509588"/>
              <a:gd name="connsiteY0" fmla="*/ 180975 h 514350"/>
              <a:gd name="connsiteX1" fmla="*/ 54769 w 509588"/>
              <a:gd name="connsiteY1" fmla="*/ 264319 h 514350"/>
              <a:gd name="connsiteX2" fmla="*/ 80963 w 509588"/>
              <a:gd name="connsiteY2" fmla="*/ 271463 h 514350"/>
              <a:gd name="connsiteX3" fmla="*/ 88107 w 509588"/>
              <a:gd name="connsiteY3" fmla="*/ 326231 h 514350"/>
              <a:gd name="connsiteX4" fmla="*/ 66675 w 509588"/>
              <a:gd name="connsiteY4" fmla="*/ 426244 h 514350"/>
              <a:gd name="connsiteX5" fmla="*/ 111919 w 509588"/>
              <a:gd name="connsiteY5" fmla="*/ 433388 h 514350"/>
              <a:gd name="connsiteX6" fmla="*/ 178594 w 509588"/>
              <a:gd name="connsiteY6" fmla="*/ 414338 h 514350"/>
              <a:gd name="connsiteX7" fmla="*/ 221457 w 509588"/>
              <a:gd name="connsiteY7" fmla="*/ 433388 h 514350"/>
              <a:gd name="connsiteX8" fmla="*/ 330994 w 509588"/>
              <a:gd name="connsiteY8" fmla="*/ 509588 h 514350"/>
              <a:gd name="connsiteX9" fmla="*/ 395288 w 509588"/>
              <a:gd name="connsiteY9" fmla="*/ 514350 h 514350"/>
              <a:gd name="connsiteX10" fmla="*/ 414338 w 509588"/>
              <a:gd name="connsiteY10" fmla="*/ 495300 h 514350"/>
              <a:gd name="connsiteX11" fmla="*/ 385763 w 509588"/>
              <a:gd name="connsiteY11" fmla="*/ 473869 h 514350"/>
              <a:gd name="connsiteX12" fmla="*/ 385763 w 509588"/>
              <a:gd name="connsiteY12" fmla="*/ 440531 h 514350"/>
              <a:gd name="connsiteX13" fmla="*/ 423863 w 509588"/>
              <a:gd name="connsiteY13" fmla="*/ 419100 h 514350"/>
              <a:gd name="connsiteX14" fmla="*/ 431007 w 509588"/>
              <a:gd name="connsiteY14" fmla="*/ 376238 h 514350"/>
              <a:gd name="connsiteX15" fmla="*/ 435769 w 509588"/>
              <a:gd name="connsiteY15" fmla="*/ 335756 h 514350"/>
              <a:gd name="connsiteX16" fmla="*/ 497682 w 509588"/>
              <a:gd name="connsiteY16" fmla="*/ 278606 h 514350"/>
              <a:gd name="connsiteX17" fmla="*/ 509588 w 509588"/>
              <a:gd name="connsiteY17" fmla="*/ 200025 h 514350"/>
              <a:gd name="connsiteX18" fmla="*/ 390525 w 509588"/>
              <a:gd name="connsiteY18" fmla="*/ 95250 h 514350"/>
              <a:gd name="connsiteX19" fmla="*/ 323850 w 509588"/>
              <a:gd name="connsiteY19" fmla="*/ 100013 h 514350"/>
              <a:gd name="connsiteX20" fmla="*/ 295275 w 509588"/>
              <a:gd name="connsiteY20" fmla="*/ 76200 h 514350"/>
              <a:gd name="connsiteX21" fmla="*/ 283369 w 509588"/>
              <a:gd name="connsiteY21" fmla="*/ 42863 h 514350"/>
              <a:gd name="connsiteX22" fmla="*/ 266700 w 509588"/>
              <a:gd name="connsiteY22" fmla="*/ 16669 h 514350"/>
              <a:gd name="connsiteX23" fmla="*/ 192882 w 509588"/>
              <a:gd name="connsiteY23" fmla="*/ 0 h 514350"/>
              <a:gd name="connsiteX24" fmla="*/ 195263 w 509588"/>
              <a:gd name="connsiteY24" fmla="*/ 21431 h 514350"/>
              <a:gd name="connsiteX25" fmla="*/ 159544 w 509588"/>
              <a:gd name="connsiteY25" fmla="*/ 33338 h 514350"/>
              <a:gd name="connsiteX26" fmla="*/ 100013 w 509588"/>
              <a:gd name="connsiteY26" fmla="*/ 16669 h 514350"/>
              <a:gd name="connsiteX27" fmla="*/ 38100 w 509588"/>
              <a:gd name="connsiteY27" fmla="*/ 52388 h 514350"/>
              <a:gd name="connsiteX28" fmla="*/ 42863 w 509588"/>
              <a:gd name="connsiteY28" fmla="*/ 109538 h 514350"/>
              <a:gd name="connsiteX29" fmla="*/ 0 w 509588"/>
              <a:gd name="connsiteY29" fmla="*/ 1809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9588" h="514350">
                <a:moveTo>
                  <a:pt x="0" y="180975"/>
                </a:moveTo>
                <a:lnTo>
                  <a:pt x="54769" y="264319"/>
                </a:lnTo>
                <a:lnTo>
                  <a:pt x="80963" y="271463"/>
                </a:lnTo>
                <a:lnTo>
                  <a:pt x="88107" y="326231"/>
                </a:lnTo>
                <a:lnTo>
                  <a:pt x="66675" y="426244"/>
                </a:lnTo>
                <a:lnTo>
                  <a:pt x="111919" y="433388"/>
                </a:lnTo>
                <a:lnTo>
                  <a:pt x="178594" y="414338"/>
                </a:lnTo>
                <a:lnTo>
                  <a:pt x="221457" y="433388"/>
                </a:lnTo>
                <a:lnTo>
                  <a:pt x="330994" y="509588"/>
                </a:lnTo>
                <a:lnTo>
                  <a:pt x="395288" y="514350"/>
                </a:lnTo>
                <a:lnTo>
                  <a:pt x="414338" y="495300"/>
                </a:lnTo>
                <a:lnTo>
                  <a:pt x="385763" y="473869"/>
                </a:lnTo>
                <a:lnTo>
                  <a:pt x="385763" y="440531"/>
                </a:lnTo>
                <a:lnTo>
                  <a:pt x="423863" y="419100"/>
                </a:lnTo>
                <a:lnTo>
                  <a:pt x="431007" y="376238"/>
                </a:lnTo>
                <a:lnTo>
                  <a:pt x="435769" y="335756"/>
                </a:lnTo>
                <a:lnTo>
                  <a:pt x="497682" y="278606"/>
                </a:lnTo>
                <a:lnTo>
                  <a:pt x="509588" y="200025"/>
                </a:lnTo>
                <a:lnTo>
                  <a:pt x="390525" y="95250"/>
                </a:lnTo>
                <a:lnTo>
                  <a:pt x="323850" y="100013"/>
                </a:lnTo>
                <a:lnTo>
                  <a:pt x="295275" y="76200"/>
                </a:lnTo>
                <a:lnTo>
                  <a:pt x="283369" y="42863"/>
                </a:lnTo>
                <a:lnTo>
                  <a:pt x="266700" y="16669"/>
                </a:lnTo>
                <a:lnTo>
                  <a:pt x="192882" y="0"/>
                </a:lnTo>
                <a:lnTo>
                  <a:pt x="195263" y="21431"/>
                </a:lnTo>
                <a:lnTo>
                  <a:pt x="159544" y="33338"/>
                </a:lnTo>
                <a:lnTo>
                  <a:pt x="100013" y="16669"/>
                </a:lnTo>
                <a:lnTo>
                  <a:pt x="38100" y="52388"/>
                </a:lnTo>
                <a:lnTo>
                  <a:pt x="42863" y="109538"/>
                </a:lnTo>
                <a:lnTo>
                  <a:pt x="0" y="18097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8661383" y="2439749"/>
            <a:ext cx="1225550" cy="1201738"/>
          </a:xfrm>
          <a:custGeom>
            <a:avLst/>
            <a:gdLst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1042987 w 1226344"/>
              <a:gd name="connsiteY55" fmla="*/ 1150144 h 1152525"/>
              <a:gd name="connsiteX56" fmla="*/ 1071562 w 1226344"/>
              <a:gd name="connsiteY56" fmla="*/ 1069182 h 1152525"/>
              <a:gd name="connsiteX57" fmla="*/ 1062037 w 1226344"/>
              <a:gd name="connsiteY57" fmla="*/ 1045369 h 1152525"/>
              <a:gd name="connsiteX58" fmla="*/ 1059656 w 1226344"/>
              <a:gd name="connsiteY58" fmla="*/ 1012032 h 1152525"/>
              <a:gd name="connsiteX59" fmla="*/ 1066800 w 1226344"/>
              <a:gd name="connsiteY59" fmla="*/ 992982 h 1152525"/>
              <a:gd name="connsiteX60" fmla="*/ 1083469 w 1226344"/>
              <a:gd name="connsiteY60" fmla="*/ 973932 h 1152525"/>
              <a:gd name="connsiteX61" fmla="*/ 1107281 w 1226344"/>
              <a:gd name="connsiteY61" fmla="*/ 964407 h 1152525"/>
              <a:gd name="connsiteX62" fmla="*/ 1133475 w 1226344"/>
              <a:gd name="connsiteY62" fmla="*/ 921544 h 1152525"/>
              <a:gd name="connsiteX63" fmla="*/ 1150144 w 1226344"/>
              <a:gd name="connsiteY63" fmla="*/ 921544 h 1152525"/>
              <a:gd name="connsiteX64" fmla="*/ 1197769 w 1226344"/>
              <a:gd name="connsiteY64" fmla="*/ 940594 h 1152525"/>
              <a:gd name="connsiteX65" fmla="*/ 1226344 w 1226344"/>
              <a:gd name="connsiteY65" fmla="*/ 904875 h 1152525"/>
              <a:gd name="connsiteX66" fmla="*/ 1195387 w 1226344"/>
              <a:gd name="connsiteY66" fmla="*/ 852488 h 1152525"/>
              <a:gd name="connsiteX67" fmla="*/ 1159669 w 1226344"/>
              <a:gd name="connsiteY67" fmla="*/ 804863 h 1152525"/>
              <a:gd name="connsiteX68" fmla="*/ 1162050 w 1226344"/>
              <a:gd name="connsiteY68" fmla="*/ 762000 h 1152525"/>
              <a:gd name="connsiteX69" fmla="*/ 1216819 w 1226344"/>
              <a:gd name="connsiteY69" fmla="*/ 702469 h 1152525"/>
              <a:gd name="connsiteX70" fmla="*/ 1219200 w 1226344"/>
              <a:gd name="connsiteY70" fmla="*/ 676275 h 1152525"/>
              <a:gd name="connsiteX71" fmla="*/ 1181100 w 1226344"/>
              <a:gd name="connsiteY71" fmla="*/ 661988 h 1152525"/>
              <a:gd name="connsiteX72" fmla="*/ 1150144 w 1226344"/>
              <a:gd name="connsiteY72" fmla="*/ 635794 h 1152525"/>
              <a:gd name="connsiteX73" fmla="*/ 1133475 w 1226344"/>
              <a:gd name="connsiteY73" fmla="*/ 602457 h 1152525"/>
              <a:gd name="connsiteX74" fmla="*/ 1083469 w 1226344"/>
              <a:gd name="connsiteY74" fmla="*/ 604838 h 1152525"/>
              <a:gd name="connsiteX75" fmla="*/ 1033462 w 1226344"/>
              <a:gd name="connsiteY75" fmla="*/ 604838 h 1152525"/>
              <a:gd name="connsiteX76" fmla="*/ 1014412 w 1226344"/>
              <a:gd name="connsiteY76" fmla="*/ 583407 h 1152525"/>
              <a:gd name="connsiteX77" fmla="*/ 950119 w 1226344"/>
              <a:gd name="connsiteY77" fmla="*/ 578644 h 1152525"/>
              <a:gd name="connsiteX78" fmla="*/ 933450 w 1226344"/>
              <a:gd name="connsiteY78" fmla="*/ 561975 h 1152525"/>
              <a:gd name="connsiteX79" fmla="*/ 933450 w 1226344"/>
              <a:gd name="connsiteY79" fmla="*/ 547688 h 1152525"/>
              <a:gd name="connsiteX80" fmla="*/ 859631 w 1226344"/>
              <a:gd name="connsiteY80" fmla="*/ 511969 h 1152525"/>
              <a:gd name="connsiteX81" fmla="*/ 850106 w 1226344"/>
              <a:gd name="connsiteY81" fmla="*/ 492919 h 1152525"/>
              <a:gd name="connsiteX82" fmla="*/ 828675 w 1226344"/>
              <a:gd name="connsiteY82" fmla="*/ 476250 h 1152525"/>
              <a:gd name="connsiteX83" fmla="*/ 795337 w 1226344"/>
              <a:gd name="connsiteY83" fmla="*/ 478632 h 1152525"/>
              <a:gd name="connsiteX84" fmla="*/ 773906 w 1226344"/>
              <a:gd name="connsiteY84" fmla="*/ 471488 h 1152525"/>
              <a:gd name="connsiteX85" fmla="*/ 728662 w 1226344"/>
              <a:gd name="connsiteY85" fmla="*/ 428625 h 1152525"/>
              <a:gd name="connsiteX86" fmla="*/ 700087 w 1226344"/>
              <a:gd name="connsiteY86" fmla="*/ 421482 h 1152525"/>
              <a:gd name="connsiteX87" fmla="*/ 666750 w 1226344"/>
              <a:gd name="connsiteY87" fmla="*/ 383382 h 1152525"/>
              <a:gd name="connsiteX88" fmla="*/ 626269 w 1226344"/>
              <a:gd name="connsiteY88" fmla="*/ 369094 h 1152525"/>
              <a:gd name="connsiteX89" fmla="*/ 585787 w 1226344"/>
              <a:gd name="connsiteY89" fmla="*/ 335757 h 1152525"/>
              <a:gd name="connsiteX90" fmla="*/ 564356 w 1226344"/>
              <a:gd name="connsiteY90" fmla="*/ 311944 h 1152525"/>
              <a:gd name="connsiteX91" fmla="*/ 550069 w 1226344"/>
              <a:gd name="connsiteY91" fmla="*/ 330994 h 1152525"/>
              <a:gd name="connsiteX92" fmla="*/ 478631 w 1226344"/>
              <a:gd name="connsiteY92" fmla="*/ 328613 h 1152525"/>
              <a:gd name="connsiteX93" fmla="*/ 330994 w 1226344"/>
              <a:gd name="connsiteY93" fmla="*/ 230982 h 1152525"/>
              <a:gd name="connsiteX94" fmla="*/ 259556 w 1226344"/>
              <a:gd name="connsiteY94" fmla="*/ 254794 h 1152525"/>
              <a:gd name="connsiteX95" fmla="*/ 221456 w 1226344"/>
              <a:gd name="connsiteY95" fmla="*/ 245269 h 1152525"/>
              <a:gd name="connsiteX96" fmla="*/ 238125 w 1226344"/>
              <a:gd name="connsiteY96" fmla="*/ 150019 h 1152525"/>
              <a:gd name="connsiteX97" fmla="*/ 228600 w 1226344"/>
              <a:gd name="connsiteY97" fmla="*/ 95250 h 1152525"/>
              <a:gd name="connsiteX98" fmla="*/ 197644 w 1226344"/>
              <a:gd name="connsiteY98" fmla="*/ 78582 h 1152525"/>
              <a:gd name="connsiteX99" fmla="*/ 145256 w 1226344"/>
              <a:gd name="connsiteY99" fmla="*/ 0 h 1152525"/>
              <a:gd name="connsiteX100" fmla="*/ 88106 w 1226344"/>
              <a:gd name="connsiteY100" fmla="*/ 30957 h 1152525"/>
              <a:gd name="connsiteX101" fmla="*/ 83344 w 1226344"/>
              <a:gd name="connsiteY101" fmla="*/ 54769 h 1152525"/>
              <a:gd name="connsiteX102" fmla="*/ 90487 w 1226344"/>
              <a:gd name="connsiteY102" fmla="*/ 100013 h 1152525"/>
              <a:gd name="connsiteX103" fmla="*/ 71437 w 1226344"/>
              <a:gd name="connsiteY103" fmla="*/ 135732 h 1152525"/>
              <a:gd name="connsiteX104" fmla="*/ 66675 w 1226344"/>
              <a:gd name="connsiteY104" fmla="*/ 145257 h 1152525"/>
              <a:gd name="connsiteX105" fmla="*/ 97631 w 1226344"/>
              <a:gd name="connsiteY105" fmla="*/ 185738 h 1152525"/>
              <a:gd name="connsiteX106" fmla="*/ 83344 w 1226344"/>
              <a:gd name="connsiteY106" fmla="*/ 223838 h 1152525"/>
              <a:gd name="connsiteX107" fmla="*/ 59531 w 1226344"/>
              <a:gd name="connsiteY107" fmla="*/ 240507 h 1152525"/>
              <a:gd name="connsiteX108" fmla="*/ 69056 w 1226344"/>
              <a:gd name="connsiteY108" fmla="*/ 309563 h 1152525"/>
              <a:gd name="connsiteX109" fmla="*/ 92869 w 1226344"/>
              <a:gd name="connsiteY109" fmla="*/ 321469 h 1152525"/>
              <a:gd name="connsiteX110" fmla="*/ 85725 w 1226344"/>
              <a:gd name="connsiteY110" fmla="*/ 369094 h 1152525"/>
              <a:gd name="connsiteX111" fmla="*/ 42862 w 1226344"/>
              <a:gd name="connsiteY111" fmla="*/ 421482 h 1152525"/>
              <a:gd name="connsiteX112" fmla="*/ 0 w 1226344"/>
              <a:gd name="connsiteY112" fmla="*/ 452438 h 1152525"/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990600 w 1226344"/>
              <a:gd name="connsiteY55" fmla="*/ 1150144 h 1152525"/>
              <a:gd name="connsiteX56" fmla="*/ 1042987 w 1226344"/>
              <a:gd name="connsiteY56" fmla="*/ 1150144 h 1152525"/>
              <a:gd name="connsiteX57" fmla="*/ 1071562 w 1226344"/>
              <a:gd name="connsiteY57" fmla="*/ 1069182 h 1152525"/>
              <a:gd name="connsiteX58" fmla="*/ 1062037 w 1226344"/>
              <a:gd name="connsiteY58" fmla="*/ 1045369 h 1152525"/>
              <a:gd name="connsiteX59" fmla="*/ 1059656 w 1226344"/>
              <a:gd name="connsiteY59" fmla="*/ 1012032 h 1152525"/>
              <a:gd name="connsiteX60" fmla="*/ 1066800 w 1226344"/>
              <a:gd name="connsiteY60" fmla="*/ 992982 h 1152525"/>
              <a:gd name="connsiteX61" fmla="*/ 1083469 w 1226344"/>
              <a:gd name="connsiteY61" fmla="*/ 973932 h 1152525"/>
              <a:gd name="connsiteX62" fmla="*/ 1107281 w 1226344"/>
              <a:gd name="connsiteY62" fmla="*/ 964407 h 1152525"/>
              <a:gd name="connsiteX63" fmla="*/ 1133475 w 1226344"/>
              <a:gd name="connsiteY63" fmla="*/ 921544 h 1152525"/>
              <a:gd name="connsiteX64" fmla="*/ 1150144 w 1226344"/>
              <a:gd name="connsiteY64" fmla="*/ 921544 h 1152525"/>
              <a:gd name="connsiteX65" fmla="*/ 1197769 w 1226344"/>
              <a:gd name="connsiteY65" fmla="*/ 940594 h 1152525"/>
              <a:gd name="connsiteX66" fmla="*/ 1226344 w 1226344"/>
              <a:gd name="connsiteY66" fmla="*/ 904875 h 1152525"/>
              <a:gd name="connsiteX67" fmla="*/ 1195387 w 1226344"/>
              <a:gd name="connsiteY67" fmla="*/ 852488 h 1152525"/>
              <a:gd name="connsiteX68" fmla="*/ 1159669 w 1226344"/>
              <a:gd name="connsiteY68" fmla="*/ 804863 h 1152525"/>
              <a:gd name="connsiteX69" fmla="*/ 1162050 w 1226344"/>
              <a:gd name="connsiteY69" fmla="*/ 762000 h 1152525"/>
              <a:gd name="connsiteX70" fmla="*/ 1216819 w 1226344"/>
              <a:gd name="connsiteY70" fmla="*/ 702469 h 1152525"/>
              <a:gd name="connsiteX71" fmla="*/ 1219200 w 1226344"/>
              <a:gd name="connsiteY71" fmla="*/ 676275 h 1152525"/>
              <a:gd name="connsiteX72" fmla="*/ 1181100 w 1226344"/>
              <a:gd name="connsiteY72" fmla="*/ 661988 h 1152525"/>
              <a:gd name="connsiteX73" fmla="*/ 1150144 w 1226344"/>
              <a:gd name="connsiteY73" fmla="*/ 635794 h 1152525"/>
              <a:gd name="connsiteX74" fmla="*/ 1133475 w 1226344"/>
              <a:gd name="connsiteY74" fmla="*/ 602457 h 1152525"/>
              <a:gd name="connsiteX75" fmla="*/ 1083469 w 1226344"/>
              <a:gd name="connsiteY75" fmla="*/ 604838 h 1152525"/>
              <a:gd name="connsiteX76" fmla="*/ 1033462 w 1226344"/>
              <a:gd name="connsiteY76" fmla="*/ 604838 h 1152525"/>
              <a:gd name="connsiteX77" fmla="*/ 1014412 w 1226344"/>
              <a:gd name="connsiteY77" fmla="*/ 583407 h 1152525"/>
              <a:gd name="connsiteX78" fmla="*/ 950119 w 1226344"/>
              <a:gd name="connsiteY78" fmla="*/ 578644 h 1152525"/>
              <a:gd name="connsiteX79" fmla="*/ 933450 w 1226344"/>
              <a:gd name="connsiteY79" fmla="*/ 561975 h 1152525"/>
              <a:gd name="connsiteX80" fmla="*/ 933450 w 1226344"/>
              <a:gd name="connsiteY80" fmla="*/ 547688 h 1152525"/>
              <a:gd name="connsiteX81" fmla="*/ 859631 w 1226344"/>
              <a:gd name="connsiteY81" fmla="*/ 511969 h 1152525"/>
              <a:gd name="connsiteX82" fmla="*/ 850106 w 1226344"/>
              <a:gd name="connsiteY82" fmla="*/ 492919 h 1152525"/>
              <a:gd name="connsiteX83" fmla="*/ 828675 w 1226344"/>
              <a:gd name="connsiteY83" fmla="*/ 476250 h 1152525"/>
              <a:gd name="connsiteX84" fmla="*/ 795337 w 1226344"/>
              <a:gd name="connsiteY84" fmla="*/ 478632 h 1152525"/>
              <a:gd name="connsiteX85" fmla="*/ 773906 w 1226344"/>
              <a:gd name="connsiteY85" fmla="*/ 471488 h 1152525"/>
              <a:gd name="connsiteX86" fmla="*/ 728662 w 1226344"/>
              <a:gd name="connsiteY86" fmla="*/ 428625 h 1152525"/>
              <a:gd name="connsiteX87" fmla="*/ 700087 w 1226344"/>
              <a:gd name="connsiteY87" fmla="*/ 421482 h 1152525"/>
              <a:gd name="connsiteX88" fmla="*/ 666750 w 1226344"/>
              <a:gd name="connsiteY88" fmla="*/ 383382 h 1152525"/>
              <a:gd name="connsiteX89" fmla="*/ 626269 w 1226344"/>
              <a:gd name="connsiteY89" fmla="*/ 369094 h 1152525"/>
              <a:gd name="connsiteX90" fmla="*/ 585787 w 1226344"/>
              <a:gd name="connsiteY90" fmla="*/ 335757 h 1152525"/>
              <a:gd name="connsiteX91" fmla="*/ 564356 w 1226344"/>
              <a:gd name="connsiteY91" fmla="*/ 311944 h 1152525"/>
              <a:gd name="connsiteX92" fmla="*/ 550069 w 1226344"/>
              <a:gd name="connsiteY92" fmla="*/ 330994 h 1152525"/>
              <a:gd name="connsiteX93" fmla="*/ 478631 w 1226344"/>
              <a:gd name="connsiteY93" fmla="*/ 328613 h 1152525"/>
              <a:gd name="connsiteX94" fmla="*/ 330994 w 1226344"/>
              <a:gd name="connsiteY94" fmla="*/ 230982 h 1152525"/>
              <a:gd name="connsiteX95" fmla="*/ 259556 w 1226344"/>
              <a:gd name="connsiteY95" fmla="*/ 254794 h 1152525"/>
              <a:gd name="connsiteX96" fmla="*/ 221456 w 1226344"/>
              <a:gd name="connsiteY96" fmla="*/ 245269 h 1152525"/>
              <a:gd name="connsiteX97" fmla="*/ 238125 w 1226344"/>
              <a:gd name="connsiteY97" fmla="*/ 150019 h 1152525"/>
              <a:gd name="connsiteX98" fmla="*/ 228600 w 1226344"/>
              <a:gd name="connsiteY98" fmla="*/ 95250 h 1152525"/>
              <a:gd name="connsiteX99" fmla="*/ 197644 w 1226344"/>
              <a:gd name="connsiteY99" fmla="*/ 78582 h 1152525"/>
              <a:gd name="connsiteX100" fmla="*/ 145256 w 1226344"/>
              <a:gd name="connsiteY100" fmla="*/ 0 h 1152525"/>
              <a:gd name="connsiteX101" fmla="*/ 88106 w 1226344"/>
              <a:gd name="connsiteY101" fmla="*/ 30957 h 1152525"/>
              <a:gd name="connsiteX102" fmla="*/ 83344 w 1226344"/>
              <a:gd name="connsiteY102" fmla="*/ 54769 h 1152525"/>
              <a:gd name="connsiteX103" fmla="*/ 90487 w 1226344"/>
              <a:gd name="connsiteY103" fmla="*/ 100013 h 1152525"/>
              <a:gd name="connsiteX104" fmla="*/ 71437 w 1226344"/>
              <a:gd name="connsiteY104" fmla="*/ 135732 h 1152525"/>
              <a:gd name="connsiteX105" fmla="*/ 66675 w 1226344"/>
              <a:gd name="connsiteY105" fmla="*/ 145257 h 1152525"/>
              <a:gd name="connsiteX106" fmla="*/ 97631 w 1226344"/>
              <a:gd name="connsiteY106" fmla="*/ 185738 h 1152525"/>
              <a:gd name="connsiteX107" fmla="*/ 83344 w 1226344"/>
              <a:gd name="connsiteY107" fmla="*/ 223838 h 1152525"/>
              <a:gd name="connsiteX108" fmla="*/ 59531 w 1226344"/>
              <a:gd name="connsiteY108" fmla="*/ 240507 h 1152525"/>
              <a:gd name="connsiteX109" fmla="*/ 69056 w 1226344"/>
              <a:gd name="connsiteY109" fmla="*/ 309563 h 1152525"/>
              <a:gd name="connsiteX110" fmla="*/ 92869 w 1226344"/>
              <a:gd name="connsiteY110" fmla="*/ 321469 h 1152525"/>
              <a:gd name="connsiteX111" fmla="*/ 85725 w 1226344"/>
              <a:gd name="connsiteY111" fmla="*/ 369094 h 1152525"/>
              <a:gd name="connsiteX112" fmla="*/ 42862 w 1226344"/>
              <a:gd name="connsiteY112" fmla="*/ 421482 h 1152525"/>
              <a:gd name="connsiteX113" fmla="*/ 0 w 1226344"/>
              <a:gd name="connsiteY113" fmla="*/ 452438 h 1152525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42987 w 1226344"/>
              <a:gd name="connsiteY56" fmla="*/ 1150144 h 1200150"/>
              <a:gd name="connsiteX57" fmla="*/ 1071562 w 1226344"/>
              <a:gd name="connsiteY57" fmla="*/ 1069182 h 1200150"/>
              <a:gd name="connsiteX58" fmla="*/ 1062037 w 1226344"/>
              <a:gd name="connsiteY58" fmla="*/ 1045369 h 1200150"/>
              <a:gd name="connsiteX59" fmla="*/ 1059656 w 1226344"/>
              <a:gd name="connsiteY59" fmla="*/ 1012032 h 1200150"/>
              <a:gd name="connsiteX60" fmla="*/ 1066800 w 1226344"/>
              <a:gd name="connsiteY60" fmla="*/ 992982 h 1200150"/>
              <a:gd name="connsiteX61" fmla="*/ 1083469 w 1226344"/>
              <a:gd name="connsiteY61" fmla="*/ 973932 h 1200150"/>
              <a:gd name="connsiteX62" fmla="*/ 1107281 w 1226344"/>
              <a:gd name="connsiteY62" fmla="*/ 964407 h 1200150"/>
              <a:gd name="connsiteX63" fmla="*/ 1133475 w 1226344"/>
              <a:gd name="connsiteY63" fmla="*/ 921544 h 1200150"/>
              <a:gd name="connsiteX64" fmla="*/ 1150144 w 1226344"/>
              <a:gd name="connsiteY64" fmla="*/ 921544 h 1200150"/>
              <a:gd name="connsiteX65" fmla="*/ 1197769 w 1226344"/>
              <a:gd name="connsiteY65" fmla="*/ 940594 h 1200150"/>
              <a:gd name="connsiteX66" fmla="*/ 1226344 w 1226344"/>
              <a:gd name="connsiteY66" fmla="*/ 904875 h 1200150"/>
              <a:gd name="connsiteX67" fmla="*/ 1195387 w 1226344"/>
              <a:gd name="connsiteY67" fmla="*/ 852488 h 1200150"/>
              <a:gd name="connsiteX68" fmla="*/ 1159669 w 1226344"/>
              <a:gd name="connsiteY68" fmla="*/ 804863 h 1200150"/>
              <a:gd name="connsiteX69" fmla="*/ 1162050 w 1226344"/>
              <a:gd name="connsiteY69" fmla="*/ 762000 h 1200150"/>
              <a:gd name="connsiteX70" fmla="*/ 1216819 w 1226344"/>
              <a:gd name="connsiteY70" fmla="*/ 702469 h 1200150"/>
              <a:gd name="connsiteX71" fmla="*/ 1219200 w 1226344"/>
              <a:gd name="connsiteY71" fmla="*/ 676275 h 1200150"/>
              <a:gd name="connsiteX72" fmla="*/ 1181100 w 1226344"/>
              <a:gd name="connsiteY72" fmla="*/ 661988 h 1200150"/>
              <a:gd name="connsiteX73" fmla="*/ 1150144 w 1226344"/>
              <a:gd name="connsiteY73" fmla="*/ 635794 h 1200150"/>
              <a:gd name="connsiteX74" fmla="*/ 1133475 w 1226344"/>
              <a:gd name="connsiteY74" fmla="*/ 602457 h 1200150"/>
              <a:gd name="connsiteX75" fmla="*/ 1083469 w 1226344"/>
              <a:gd name="connsiteY75" fmla="*/ 604838 h 1200150"/>
              <a:gd name="connsiteX76" fmla="*/ 1033462 w 1226344"/>
              <a:gd name="connsiteY76" fmla="*/ 604838 h 1200150"/>
              <a:gd name="connsiteX77" fmla="*/ 1014412 w 1226344"/>
              <a:gd name="connsiteY77" fmla="*/ 583407 h 1200150"/>
              <a:gd name="connsiteX78" fmla="*/ 950119 w 1226344"/>
              <a:gd name="connsiteY78" fmla="*/ 578644 h 1200150"/>
              <a:gd name="connsiteX79" fmla="*/ 933450 w 1226344"/>
              <a:gd name="connsiteY79" fmla="*/ 561975 h 1200150"/>
              <a:gd name="connsiteX80" fmla="*/ 933450 w 1226344"/>
              <a:gd name="connsiteY80" fmla="*/ 547688 h 1200150"/>
              <a:gd name="connsiteX81" fmla="*/ 859631 w 1226344"/>
              <a:gd name="connsiteY81" fmla="*/ 511969 h 1200150"/>
              <a:gd name="connsiteX82" fmla="*/ 850106 w 1226344"/>
              <a:gd name="connsiteY82" fmla="*/ 492919 h 1200150"/>
              <a:gd name="connsiteX83" fmla="*/ 828675 w 1226344"/>
              <a:gd name="connsiteY83" fmla="*/ 476250 h 1200150"/>
              <a:gd name="connsiteX84" fmla="*/ 795337 w 1226344"/>
              <a:gd name="connsiteY84" fmla="*/ 478632 h 1200150"/>
              <a:gd name="connsiteX85" fmla="*/ 773906 w 1226344"/>
              <a:gd name="connsiteY85" fmla="*/ 471488 h 1200150"/>
              <a:gd name="connsiteX86" fmla="*/ 728662 w 1226344"/>
              <a:gd name="connsiteY86" fmla="*/ 428625 h 1200150"/>
              <a:gd name="connsiteX87" fmla="*/ 700087 w 1226344"/>
              <a:gd name="connsiteY87" fmla="*/ 421482 h 1200150"/>
              <a:gd name="connsiteX88" fmla="*/ 666750 w 1226344"/>
              <a:gd name="connsiteY88" fmla="*/ 383382 h 1200150"/>
              <a:gd name="connsiteX89" fmla="*/ 626269 w 1226344"/>
              <a:gd name="connsiteY89" fmla="*/ 369094 h 1200150"/>
              <a:gd name="connsiteX90" fmla="*/ 585787 w 1226344"/>
              <a:gd name="connsiteY90" fmla="*/ 335757 h 1200150"/>
              <a:gd name="connsiteX91" fmla="*/ 564356 w 1226344"/>
              <a:gd name="connsiteY91" fmla="*/ 311944 h 1200150"/>
              <a:gd name="connsiteX92" fmla="*/ 550069 w 1226344"/>
              <a:gd name="connsiteY92" fmla="*/ 330994 h 1200150"/>
              <a:gd name="connsiteX93" fmla="*/ 478631 w 1226344"/>
              <a:gd name="connsiteY93" fmla="*/ 328613 h 1200150"/>
              <a:gd name="connsiteX94" fmla="*/ 330994 w 1226344"/>
              <a:gd name="connsiteY94" fmla="*/ 230982 h 1200150"/>
              <a:gd name="connsiteX95" fmla="*/ 259556 w 1226344"/>
              <a:gd name="connsiteY95" fmla="*/ 254794 h 1200150"/>
              <a:gd name="connsiteX96" fmla="*/ 221456 w 1226344"/>
              <a:gd name="connsiteY96" fmla="*/ 245269 h 1200150"/>
              <a:gd name="connsiteX97" fmla="*/ 238125 w 1226344"/>
              <a:gd name="connsiteY97" fmla="*/ 150019 h 1200150"/>
              <a:gd name="connsiteX98" fmla="*/ 228600 w 1226344"/>
              <a:gd name="connsiteY98" fmla="*/ 95250 h 1200150"/>
              <a:gd name="connsiteX99" fmla="*/ 197644 w 1226344"/>
              <a:gd name="connsiteY99" fmla="*/ 78582 h 1200150"/>
              <a:gd name="connsiteX100" fmla="*/ 145256 w 1226344"/>
              <a:gd name="connsiteY100" fmla="*/ 0 h 1200150"/>
              <a:gd name="connsiteX101" fmla="*/ 88106 w 1226344"/>
              <a:gd name="connsiteY101" fmla="*/ 30957 h 1200150"/>
              <a:gd name="connsiteX102" fmla="*/ 83344 w 1226344"/>
              <a:gd name="connsiteY102" fmla="*/ 54769 h 1200150"/>
              <a:gd name="connsiteX103" fmla="*/ 90487 w 1226344"/>
              <a:gd name="connsiteY103" fmla="*/ 100013 h 1200150"/>
              <a:gd name="connsiteX104" fmla="*/ 71437 w 1226344"/>
              <a:gd name="connsiteY104" fmla="*/ 135732 h 1200150"/>
              <a:gd name="connsiteX105" fmla="*/ 66675 w 1226344"/>
              <a:gd name="connsiteY105" fmla="*/ 145257 h 1200150"/>
              <a:gd name="connsiteX106" fmla="*/ 97631 w 1226344"/>
              <a:gd name="connsiteY106" fmla="*/ 185738 h 1200150"/>
              <a:gd name="connsiteX107" fmla="*/ 83344 w 1226344"/>
              <a:gd name="connsiteY107" fmla="*/ 223838 h 1200150"/>
              <a:gd name="connsiteX108" fmla="*/ 59531 w 1226344"/>
              <a:gd name="connsiteY108" fmla="*/ 240507 h 1200150"/>
              <a:gd name="connsiteX109" fmla="*/ 69056 w 1226344"/>
              <a:gd name="connsiteY109" fmla="*/ 309563 h 1200150"/>
              <a:gd name="connsiteX110" fmla="*/ 92869 w 1226344"/>
              <a:gd name="connsiteY110" fmla="*/ 321469 h 1200150"/>
              <a:gd name="connsiteX111" fmla="*/ 85725 w 1226344"/>
              <a:gd name="connsiteY111" fmla="*/ 369094 h 1200150"/>
              <a:gd name="connsiteX112" fmla="*/ 42862 w 1226344"/>
              <a:gd name="connsiteY112" fmla="*/ 421482 h 1200150"/>
              <a:gd name="connsiteX113" fmla="*/ 0 w 1226344"/>
              <a:gd name="connsiteY113" fmla="*/ 452438 h 1200150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02506 w 1226344"/>
              <a:gd name="connsiteY56" fmla="*/ 1173956 h 1200150"/>
              <a:gd name="connsiteX57" fmla="*/ 1042987 w 1226344"/>
              <a:gd name="connsiteY57" fmla="*/ 1150144 h 1200150"/>
              <a:gd name="connsiteX58" fmla="*/ 1071562 w 1226344"/>
              <a:gd name="connsiteY58" fmla="*/ 1069182 h 1200150"/>
              <a:gd name="connsiteX59" fmla="*/ 1062037 w 1226344"/>
              <a:gd name="connsiteY59" fmla="*/ 1045369 h 1200150"/>
              <a:gd name="connsiteX60" fmla="*/ 1059656 w 1226344"/>
              <a:gd name="connsiteY60" fmla="*/ 1012032 h 1200150"/>
              <a:gd name="connsiteX61" fmla="*/ 1066800 w 1226344"/>
              <a:gd name="connsiteY61" fmla="*/ 992982 h 1200150"/>
              <a:gd name="connsiteX62" fmla="*/ 1083469 w 1226344"/>
              <a:gd name="connsiteY62" fmla="*/ 973932 h 1200150"/>
              <a:gd name="connsiteX63" fmla="*/ 1107281 w 1226344"/>
              <a:gd name="connsiteY63" fmla="*/ 964407 h 1200150"/>
              <a:gd name="connsiteX64" fmla="*/ 1133475 w 1226344"/>
              <a:gd name="connsiteY64" fmla="*/ 921544 h 1200150"/>
              <a:gd name="connsiteX65" fmla="*/ 1150144 w 1226344"/>
              <a:gd name="connsiteY65" fmla="*/ 921544 h 1200150"/>
              <a:gd name="connsiteX66" fmla="*/ 1197769 w 1226344"/>
              <a:gd name="connsiteY66" fmla="*/ 940594 h 1200150"/>
              <a:gd name="connsiteX67" fmla="*/ 1226344 w 1226344"/>
              <a:gd name="connsiteY67" fmla="*/ 904875 h 1200150"/>
              <a:gd name="connsiteX68" fmla="*/ 1195387 w 1226344"/>
              <a:gd name="connsiteY68" fmla="*/ 852488 h 1200150"/>
              <a:gd name="connsiteX69" fmla="*/ 1159669 w 1226344"/>
              <a:gd name="connsiteY69" fmla="*/ 804863 h 1200150"/>
              <a:gd name="connsiteX70" fmla="*/ 1162050 w 1226344"/>
              <a:gd name="connsiteY70" fmla="*/ 762000 h 1200150"/>
              <a:gd name="connsiteX71" fmla="*/ 1216819 w 1226344"/>
              <a:gd name="connsiteY71" fmla="*/ 702469 h 1200150"/>
              <a:gd name="connsiteX72" fmla="*/ 1219200 w 1226344"/>
              <a:gd name="connsiteY72" fmla="*/ 676275 h 1200150"/>
              <a:gd name="connsiteX73" fmla="*/ 1181100 w 1226344"/>
              <a:gd name="connsiteY73" fmla="*/ 661988 h 1200150"/>
              <a:gd name="connsiteX74" fmla="*/ 1150144 w 1226344"/>
              <a:gd name="connsiteY74" fmla="*/ 635794 h 1200150"/>
              <a:gd name="connsiteX75" fmla="*/ 1133475 w 1226344"/>
              <a:gd name="connsiteY75" fmla="*/ 602457 h 1200150"/>
              <a:gd name="connsiteX76" fmla="*/ 1083469 w 1226344"/>
              <a:gd name="connsiteY76" fmla="*/ 604838 h 1200150"/>
              <a:gd name="connsiteX77" fmla="*/ 1033462 w 1226344"/>
              <a:gd name="connsiteY77" fmla="*/ 604838 h 1200150"/>
              <a:gd name="connsiteX78" fmla="*/ 1014412 w 1226344"/>
              <a:gd name="connsiteY78" fmla="*/ 583407 h 1200150"/>
              <a:gd name="connsiteX79" fmla="*/ 950119 w 1226344"/>
              <a:gd name="connsiteY79" fmla="*/ 578644 h 1200150"/>
              <a:gd name="connsiteX80" fmla="*/ 933450 w 1226344"/>
              <a:gd name="connsiteY80" fmla="*/ 561975 h 1200150"/>
              <a:gd name="connsiteX81" fmla="*/ 933450 w 1226344"/>
              <a:gd name="connsiteY81" fmla="*/ 547688 h 1200150"/>
              <a:gd name="connsiteX82" fmla="*/ 859631 w 1226344"/>
              <a:gd name="connsiteY82" fmla="*/ 511969 h 1200150"/>
              <a:gd name="connsiteX83" fmla="*/ 850106 w 1226344"/>
              <a:gd name="connsiteY83" fmla="*/ 492919 h 1200150"/>
              <a:gd name="connsiteX84" fmla="*/ 828675 w 1226344"/>
              <a:gd name="connsiteY84" fmla="*/ 476250 h 1200150"/>
              <a:gd name="connsiteX85" fmla="*/ 795337 w 1226344"/>
              <a:gd name="connsiteY85" fmla="*/ 478632 h 1200150"/>
              <a:gd name="connsiteX86" fmla="*/ 773906 w 1226344"/>
              <a:gd name="connsiteY86" fmla="*/ 471488 h 1200150"/>
              <a:gd name="connsiteX87" fmla="*/ 728662 w 1226344"/>
              <a:gd name="connsiteY87" fmla="*/ 428625 h 1200150"/>
              <a:gd name="connsiteX88" fmla="*/ 700087 w 1226344"/>
              <a:gd name="connsiteY88" fmla="*/ 421482 h 1200150"/>
              <a:gd name="connsiteX89" fmla="*/ 666750 w 1226344"/>
              <a:gd name="connsiteY89" fmla="*/ 383382 h 1200150"/>
              <a:gd name="connsiteX90" fmla="*/ 626269 w 1226344"/>
              <a:gd name="connsiteY90" fmla="*/ 369094 h 1200150"/>
              <a:gd name="connsiteX91" fmla="*/ 585787 w 1226344"/>
              <a:gd name="connsiteY91" fmla="*/ 335757 h 1200150"/>
              <a:gd name="connsiteX92" fmla="*/ 564356 w 1226344"/>
              <a:gd name="connsiteY92" fmla="*/ 311944 h 1200150"/>
              <a:gd name="connsiteX93" fmla="*/ 550069 w 1226344"/>
              <a:gd name="connsiteY93" fmla="*/ 330994 h 1200150"/>
              <a:gd name="connsiteX94" fmla="*/ 478631 w 1226344"/>
              <a:gd name="connsiteY94" fmla="*/ 328613 h 1200150"/>
              <a:gd name="connsiteX95" fmla="*/ 330994 w 1226344"/>
              <a:gd name="connsiteY95" fmla="*/ 230982 h 1200150"/>
              <a:gd name="connsiteX96" fmla="*/ 259556 w 1226344"/>
              <a:gd name="connsiteY96" fmla="*/ 254794 h 1200150"/>
              <a:gd name="connsiteX97" fmla="*/ 221456 w 1226344"/>
              <a:gd name="connsiteY97" fmla="*/ 245269 h 1200150"/>
              <a:gd name="connsiteX98" fmla="*/ 238125 w 1226344"/>
              <a:gd name="connsiteY98" fmla="*/ 150019 h 1200150"/>
              <a:gd name="connsiteX99" fmla="*/ 228600 w 1226344"/>
              <a:gd name="connsiteY99" fmla="*/ 95250 h 1200150"/>
              <a:gd name="connsiteX100" fmla="*/ 197644 w 1226344"/>
              <a:gd name="connsiteY100" fmla="*/ 78582 h 1200150"/>
              <a:gd name="connsiteX101" fmla="*/ 145256 w 1226344"/>
              <a:gd name="connsiteY101" fmla="*/ 0 h 1200150"/>
              <a:gd name="connsiteX102" fmla="*/ 88106 w 1226344"/>
              <a:gd name="connsiteY102" fmla="*/ 30957 h 1200150"/>
              <a:gd name="connsiteX103" fmla="*/ 83344 w 1226344"/>
              <a:gd name="connsiteY103" fmla="*/ 54769 h 1200150"/>
              <a:gd name="connsiteX104" fmla="*/ 90487 w 1226344"/>
              <a:gd name="connsiteY104" fmla="*/ 100013 h 1200150"/>
              <a:gd name="connsiteX105" fmla="*/ 71437 w 1226344"/>
              <a:gd name="connsiteY105" fmla="*/ 135732 h 1200150"/>
              <a:gd name="connsiteX106" fmla="*/ 66675 w 1226344"/>
              <a:gd name="connsiteY106" fmla="*/ 145257 h 1200150"/>
              <a:gd name="connsiteX107" fmla="*/ 97631 w 1226344"/>
              <a:gd name="connsiteY107" fmla="*/ 185738 h 1200150"/>
              <a:gd name="connsiteX108" fmla="*/ 83344 w 1226344"/>
              <a:gd name="connsiteY108" fmla="*/ 223838 h 1200150"/>
              <a:gd name="connsiteX109" fmla="*/ 59531 w 1226344"/>
              <a:gd name="connsiteY109" fmla="*/ 240507 h 1200150"/>
              <a:gd name="connsiteX110" fmla="*/ 69056 w 1226344"/>
              <a:gd name="connsiteY110" fmla="*/ 309563 h 1200150"/>
              <a:gd name="connsiteX111" fmla="*/ 92869 w 1226344"/>
              <a:gd name="connsiteY111" fmla="*/ 321469 h 1200150"/>
              <a:gd name="connsiteX112" fmla="*/ 85725 w 1226344"/>
              <a:gd name="connsiteY112" fmla="*/ 369094 h 1200150"/>
              <a:gd name="connsiteX113" fmla="*/ 42862 w 1226344"/>
              <a:gd name="connsiteY113" fmla="*/ 421482 h 1200150"/>
              <a:gd name="connsiteX114" fmla="*/ 0 w 1226344"/>
              <a:gd name="connsiteY114" fmla="*/ 452438 h 1200150"/>
              <a:gd name="connsiteX0" fmla="*/ 0 w 1226344"/>
              <a:gd name="connsiteY0" fmla="*/ 452438 h 1202531"/>
              <a:gd name="connsiteX1" fmla="*/ 28575 w 1226344"/>
              <a:gd name="connsiteY1" fmla="*/ 526257 h 1202531"/>
              <a:gd name="connsiteX2" fmla="*/ 73819 w 1226344"/>
              <a:gd name="connsiteY2" fmla="*/ 564357 h 1202531"/>
              <a:gd name="connsiteX3" fmla="*/ 109537 w 1226344"/>
              <a:gd name="connsiteY3" fmla="*/ 657225 h 1202531"/>
              <a:gd name="connsiteX4" fmla="*/ 128587 w 1226344"/>
              <a:gd name="connsiteY4" fmla="*/ 685800 h 1202531"/>
              <a:gd name="connsiteX5" fmla="*/ 142875 w 1226344"/>
              <a:gd name="connsiteY5" fmla="*/ 666750 h 1202531"/>
              <a:gd name="connsiteX6" fmla="*/ 142875 w 1226344"/>
              <a:gd name="connsiteY6" fmla="*/ 633413 h 1202531"/>
              <a:gd name="connsiteX7" fmla="*/ 180975 w 1226344"/>
              <a:gd name="connsiteY7" fmla="*/ 666750 h 1202531"/>
              <a:gd name="connsiteX8" fmla="*/ 240506 w 1226344"/>
              <a:gd name="connsiteY8" fmla="*/ 673894 h 1202531"/>
              <a:gd name="connsiteX9" fmla="*/ 271462 w 1226344"/>
              <a:gd name="connsiteY9" fmla="*/ 702469 h 1202531"/>
              <a:gd name="connsiteX10" fmla="*/ 326231 w 1226344"/>
              <a:gd name="connsiteY10" fmla="*/ 721519 h 1202531"/>
              <a:gd name="connsiteX11" fmla="*/ 338137 w 1226344"/>
              <a:gd name="connsiteY11" fmla="*/ 762000 h 1202531"/>
              <a:gd name="connsiteX12" fmla="*/ 321469 w 1226344"/>
              <a:gd name="connsiteY12" fmla="*/ 781050 h 1202531"/>
              <a:gd name="connsiteX13" fmla="*/ 311944 w 1226344"/>
              <a:gd name="connsiteY13" fmla="*/ 807244 h 1202531"/>
              <a:gd name="connsiteX14" fmla="*/ 266700 w 1226344"/>
              <a:gd name="connsiteY14" fmla="*/ 826294 h 1202531"/>
              <a:gd name="connsiteX15" fmla="*/ 219075 w 1226344"/>
              <a:gd name="connsiteY15" fmla="*/ 900113 h 1202531"/>
              <a:gd name="connsiteX16" fmla="*/ 204787 w 1226344"/>
              <a:gd name="connsiteY16" fmla="*/ 909638 h 1202531"/>
              <a:gd name="connsiteX17" fmla="*/ 192881 w 1226344"/>
              <a:gd name="connsiteY17" fmla="*/ 973932 h 1202531"/>
              <a:gd name="connsiteX18" fmla="*/ 152400 w 1226344"/>
              <a:gd name="connsiteY18" fmla="*/ 1042988 h 1202531"/>
              <a:gd name="connsiteX19" fmla="*/ 157162 w 1226344"/>
              <a:gd name="connsiteY19" fmla="*/ 1071563 h 1202531"/>
              <a:gd name="connsiteX20" fmla="*/ 204787 w 1226344"/>
              <a:gd name="connsiteY20" fmla="*/ 1083469 h 1202531"/>
              <a:gd name="connsiteX21" fmla="*/ 233362 w 1226344"/>
              <a:gd name="connsiteY21" fmla="*/ 1133475 h 1202531"/>
              <a:gd name="connsiteX22" fmla="*/ 247650 w 1226344"/>
              <a:gd name="connsiteY22" fmla="*/ 1133475 h 1202531"/>
              <a:gd name="connsiteX23" fmla="*/ 266700 w 1226344"/>
              <a:gd name="connsiteY23" fmla="*/ 1102519 h 1202531"/>
              <a:gd name="connsiteX24" fmla="*/ 257175 w 1226344"/>
              <a:gd name="connsiteY24" fmla="*/ 1081088 h 1202531"/>
              <a:gd name="connsiteX25" fmla="*/ 230981 w 1226344"/>
              <a:gd name="connsiteY25" fmla="*/ 1076325 h 1202531"/>
              <a:gd name="connsiteX26" fmla="*/ 230981 w 1226344"/>
              <a:gd name="connsiteY26" fmla="*/ 1052513 h 1202531"/>
              <a:gd name="connsiteX27" fmla="*/ 228600 w 1226344"/>
              <a:gd name="connsiteY27" fmla="*/ 1009650 h 1202531"/>
              <a:gd name="connsiteX28" fmla="*/ 216694 w 1226344"/>
              <a:gd name="connsiteY28" fmla="*/ 976313 h 1202531"/>
              <a:gd name="connsiteX29" fmla="*/ 223837 w 1226344"/>
              <a:gd name="connsiteY29" fmla="*/ 940594 h 1202531"/>
              <a:gd name="connsiteX30" fmla="*/ 266700 w 1226344"/>
              <a:gd name="connsiteY30" fmla="*/ 900113 h 1202531"/>
              <a:gd name="connsiteX31" fmla="*/ 278606 w 1226344"/>
              <a:gd name="connsiteY31" fmla="*/ 897732 h 1202531"/>
              <a:gd name="connsiteX32" fmla="*/ 290512 w 1226344"/>
              <a:gd name="connsiteY32" fmla="*/ 938213 h 1202531"/>
              <a:gd name="connsiteX33" fmla="*/ 302419 w 1226344"/>
              <a:gd name="connsiteY33" fmla="*/ 938213 h 1202531"/>
              <a:gd name="connsiteX34" fmla="*/ 321469 w 1226344"/>
              <a:gd name="connsiteY34" fmla="*/ 962025 h 1202531"/>
              <a:gd name="connsiteX35" fmla="*/ 338137 w 1226344"/>
              <a:gd name="connsiteY35" fmla="*/ 957263 h 1202531"/>
              <a:gd name="connsiteX36" fmla="*/ 359569 w 1226344"/>
              <a:gd name="connsiteY36" fmla="*/ 942975 h 1202531"/>
              <a:gd name="connsiteX37" fmla="*/ 483394 w 1226344"/>
              <a:gd name="connsiteY37" fmla="*/ 954882 h 1202531"/>
              <a:gd name="connsiteX38" fmla="*/ 516731 w 1226344"/>
              <a:gd name="connsiteY38" fmla="*/ 947738 h 1202531"/>
              <a:gd name="connsiteX39" fmla="*/ 545306 w 1226344"/>
              <a:gd name="connsiteY39" fmla="*/ 964407 h 1202531"/>
              <a:gd name="connsiteX40" fmla="*/ 561975 w 1226344"/>
              <a:gd name="connsiteY40" fmla="*/ 978694 h 1202531"/>
              <a:gd name="connsiteX41" fmla="*/ 604837 w 1226344"/>
              <a:gd name="connsiteY41" fmla="*/ 981075 h 1202531"/>
              <a:gd name="connsiteX42" fmla="*/ 640556 w 1226344"/>
              <a:gd name="connsiteY42" fmla="*/ 1021557 h 1202531"/>
              <a:gd name="connsiteX43" fmla="*/ 659606 w 1226344"/>
              <a:gd name="connsiteY43" fmla="*/ 1019175 h 1202531"/>
              <a:gd name="connsiteX44" fmla="*/ 702469 w 1226344"/>
              <a:gd name="connsiteY44" fmla="*/ 976313 h 1202531"/>
              <a:gd name="connsiteX45" fmla="*/ 735806 w 1226344"/>
              <a:gd name="connsiteY45" fmla="*/ 1000125 h 1202531"/>
              <a:gd name="connsiteX46" fmla="*/ 752475 w 1226344"/>
              <a:gd name="connsiteY46" fmla="*/ 1023938 h 1202531"/>
              <a:gd name="connsiteX47" fmla="*/ 785812 w 1226344"/>
              <a:gd name="connsiteY47" fmla="*/ 1021557 h 1202531"/>
              <a:gd name="connsiteX48" fmla="*/ 819150 w 1226344"/>
              <a:gd name="connsiteY48" fmla="*/ 1042988 h 1202531"/>
              <a:gd name="connsiteX49" fmla="*/ 823912 w 1226344"/>
              <a:gd name="connsiteY49" fmla="*/ 1064419 h 1202531"/>
              <a:gd name="connsiteX50" fmla="*/ 842962 w 1226344"/>
              <a:gd name="connsiteY50" fmla="*/ 1066800 h 1202531"/>
              <a:gd name="connsiteX51" fmla="*/ 904875 w 1226344"/>
              <a:gd name="connsiteY51" fmla="*/ 1073944 h 1202531"/>
              <a:gd name="connsiteX52" fmla="*/ 933450 w 1226344"/>
              <a:gd name="connsiteY52" fmla="*/ 1112044 h 1202531"/>
              <a:gd name="connsiteX53" fmla="*/ 938212 w 1226344"/>
              <a:gd name="connsiteY53" fmla="*/ 1140619 h 1202531"/>
              <a:gd name="connsiteX54" fmla="*/ 940594 w 1226344"/>
              <a:gd name="connsiteY54" fmla="*/ 1152525 h 1202531"/>
              <a:gd name="connsiteX55" fmla="*/ 954882 w 1226344"/>
              <a:gd name="connsiteY55" fmla="*/ 1200150 h 1202531"/>
              <a:gd name="connsiteX56" fmla="*/ 990599 w 1226344"/>
              <a:gd name="connsiteY56" fmla="*/ 1202531 h 1202531"/>
              <a:gd name="connsiteX57" fmla="*/ 1042987 w 1226344"/>
              <a:gd name="connsiteY57" fmla="*/ 1150144 h 1202531"/>
              <a:gd name="connsiteX58" fmla="*/ 1071562 w 1226344"/>
              <a:gd name="connsiteY58" fmla="*/ 1069182 h 1202531"/>
              <a:gd name="connsiteX59" fmla="*/ 1062037 w 1226344"/>
              <a:gd name="connsiteY59" fmla="*/ 1045369 h 1202531"/>
              <a:gd name="connsiteX60" fmla="*/ 1059656 w 1226344"/>
              <a:gd name="connsiteY60" fmla="*/ 1012032 h 1202531"/>
              <a:gd name="connsiteX61" fmla="*/ 1066800 w 1226344"/>
              <a:gd name="connsiteY61" fmla="*/ 992982 h 1202531"/>
              <a:gd name="connsiteX62" fmla="*/ 1083469 w 1226344"/>
              <a:gd name="connsiteY62" fmla="*/ 973932 h 1202531"/>
              <a:gd name="connsiteX63" fmla="*/ 1107281 w 1226344"/>
              <a:gd name="connsiteY63" fmla="*/ 964407 h 1202531"/>
              <a:gd name="connsiteX64" fmla="*/ 1133475 w 1226344"/>
              <a:gd name="connsiteY64" fmla="*/ 921544 h 1202531"/>
              <a:gd name="connsiteX65" fmla="*/ 1150144 w 1226344"/>
              <a:gd name="connsiteY65" fmla="*/ 921544 h 1202531"/>
              <a:gd name="connsiteX66" fmla="*/ 1197769 w 1226344"/>
              <a:gd name="connsiteY66" fmla="*/ 940594 h 1202531"/>
              <a:gd name="connsiteX67" fmla="*/ 1226344 w 1226344"/>
              <a:gd name="connsiteY67" fmla="*/ 904875 h 1202531"/>
              <a:gd name="connsiteX68" fmla="*/ 1195387 w 1226344"/>
              <a:gd name="connsiteY68" fmla="*/ 852488 h 1202531"/>
              <a:gd name="connsiteX69" fmla="*/ 1159669 w 1226344"/>
              <a:gd name="connsiteY69" fmla="*/ 804863 h 1202531"/>
              <a:gd name="connsiteX70" fmla="*/ 1162050 w 1226344"/>
              <a:gd name="connsiteY70" fmla="*/ 762000 h 1202531"/>
              <a:gd name="connsiteX71" fmla="*/ 1216819 w 1226344"/>
              <a:gd name="connsiteY71" fmla="*/ 702469 h 1202531"/>
              <a:gd name="connsiteX72" fmla="*/ 1219200 w 1226344"/>
              <a:gd name="connsiteY72" fmla="*/ 676275 h 1202531"/>
              <a:gd name="connsiteX73" fmla="*/ 1181100 w 1226344"/>
              <a:gd name="connsiteY73" fmla="*/ 661988 h 1202531"/>
              <a:gd name="connsiteX74" fmla="*/ 1150144 w 1226344"/>
              <a:gd name="connsiteY74" fmla="*/ 635794 h 1202531"/>
              <a:gd name="connsiteX75" fmla="*/ 1133475 w 1226344"/>
              <a:gd name="connsiteY75" fmla="*/ 602457 h 1202531"/>
              <a:gd name="connsiteX76" fmla="*/ 1083469 w 1226344"/>
              <a:gd name="connsiteY76" fmla="*/ 604838 h 1202531"/>
              <a:gd name="connsiteX77" fmla="*/ 1033462 w 1226344"/>
              <a:gd name="connsiteY77" fmla="*/ 604838 h 1202531"/>
              <a:gd name="connsiteX78" fmla="*/ 1014412 w 1226344"/>
              <a:gd name="connsiteY78" fmla="*/ 583407 h 1202531"/>
              <a:gd name="connsiteX79" fmla="*/ 950119 w 1226344"/>
              <a:gd name="connsiteY79" fmla="*/ 578644 h 1202531"/>
              <a:gd name="connsiteX80" fmla="*/ 933450 w 1226344"/>
              <a:gd name="connsiteY80" fmla="*/ 561975 h 1202531"/>
              <a:gd name="connsiteX81" fmla="*/ 933450 w 1226344"/>
              <a:gd name="connsiteY81" fmla="*/ 547688 h 1202531"/>
              <a:gd name="connsiteX82" fmla="*/ 859631 w 1226344"/>
              <a:gd name="connsiteY82" fmla="*/ 511969 h 1202531"/>
              <a:gd name="connsiteX83" fmla="*/ 850106 w 1226344"/>
              <a:gd name="connsiteY83" fmla="*/ 492919 h 1202531"/>
              <a:gd name="connsiteX84" fmla="*/ 828675 w 1226344"/>
              <a:gd name="connsiteY84" fmla="*/ 476250 h 1202531"/>
              <a:gd name="connsiteX85" fmla="*/ 795337 w 1226344"/>
              <a:gd name="connsiteY85" fmla="*/ 478632 h 1202531"/>
              <a:gd name="connsiteX86" fmla="*/ 773906 w 1226344"/>
              <a:gd name="connsiteY86" fmla="*/ 471488 h 1202531"/>
              <a:gd name="connsiteX87" fmla="*/ 728662 w 1226344"/>
              <a:gd name="connsiteY87" fmla="*/ 428625 h 1202531"/>
              <a:gd name="connsiteX88" fmla="*/ 700087 w 1226344"/>
              <a:gd name="connsiteY88" fmla="*/ 421482 h 1202531"/>
              <a:gd name="connsiteX89" fmla="*/ 666750 w 1226344"/>
              <a:gd name="connsiteY89" fmla="*/ 383382 h 1202531"/>
              <a:gd name="connsiteX90" fmla="*/ 626269 w 1226344"/>
              <a:gd name="connsiteY90" fmla="*/ 369094 h 1202531"/>
              <a:gd name="connsiteX91" fmla="*/ 585787 w 1226344"/>
              <a:gd name="connsiteY91" fmla="*/ 335757 h 1202531"/>
              <a:gd name="connsiteX92" fmla="*/ 564356 w 1226344"/>
              <a:gd name="connsiteY92" fmla="*/ 311944 h 1202531"/>
              <a:gd name="connsiteX93" fmla="*/ 550069 w 1226344"/>
              <a:gd name="connsiteY93" fmla="*/ 330994 h 1202531"/>
              <a:gd name="connsiteX94" fmla="*/ 478631 w 1226344"/>
              <a:gd name="connsiteY94" fmla="*/ 328613 h 1202531"/>
              <a:gd name="connsiteX95" fmla="*/ 330994 w 1226344"/>
              <a:gd name="connsiteY95" fmla="*/ 230982 h 1202531"/>
              <a:gd name="connsiteX96" fmla="*/ 259556 w 1226344"/>
              <a:gd name="connsiteY96" fmla="*/ 254794 h 1202531"/>
              <a:gd name="connsiteX97" fmla="*/ 221456 w 1226344"/>
              <a:gd name="connsiteY97" fmla="*/ 245269 h 1202531"/>
              <a:gd name="connsiteX98" fmla="*/ 238125 w 1226344"/>
              <a:gd name="connsiteY98" fmla="*/ 150019 h 1202531"/>
              <a:gd name="connsiteX99" fmla="*/ 228600 w 1226344"/>
              <a:gd name="connsiteY99" fmla="*/ 95250 h 1202531"/>
              <a:gd name="connsiteX100" fmla="*/ 197644 w 1226344"/>
              <a:gd name="connsiteY100" fmla="*/ 78582 h 1202531"/>
              <a:gd name="connsiteX101" fmla="*/ 145256 w 1226344"/>
              <a:gd name="connsiteY101" fmla="*/ 0 h 1202531"/>
              <a:gd name="connsiteX102" fmla="*/ 88106 w 1226344"/>
              <a:gd name="connsiteY102" fmla="*/ 30957 h 1202531"/>
              <a:gd name="connsiteX103" fmla="*/ 83344 w 1226344"/>
              <a:gd name="connsiteY103" fmla="*/ 54769 h 1202531"/>
              <a:gd name="connsiteX104" fmla="*/ 90487 w 1226344"/>
              <a:gd name="connsiteY104" fmla="*/ 100013 h 1202531"/>
              <a:gd name="connsiteX105" fmla="*/ 71437 w 1226344"/>
              <a:gd name="connsiteY105" fmla="*/ 135732 h 1202531"/>
              <a:gd name="connsiteX106" fmla="*/ 66675 w 1226344"/>
              <a:gd name="connsiteY106" fmla="*/ 145257 h 1202531"/>
              <a:gd name="connsiteX107" fmla="*/ 97631 w 1226344"/>
              <a:gd name="connsiteY107" fmla="*/ 185738 h 1202531"/>
              <a:gd name="connsiteX108" fmla="*/ 83344 w 1226344"/>
              <a:gd name="connsiteY108" fmla="*/ 223838 h 1202531"/>
              <a:gd name="connsiteX109" fmla="*/ 59531 w 1226344"/>
              <a:gd name="connsiteY109" fmla="*/ 240507 h 1202531"/>
              <a:gd name="connsiteX110" fmla="*/ 69056 w 1226344"/>
              <a:gd name="connsiteY110" fmla="*/ 309563 h 1202531"/>
              <a:gd name="connsiteX111" fmla="*/ 92869 w 1226344"/>
              <a:gd name="connsiteY111" fmla="*/ 321469 h 1202531"/>
              <a:gd name="connsiteX112" fmla="*/ 85725 w 1226344"/>
              <a:gd name="connsiteY112" fmla="*/ 369094 h 1202531"/>
              <a:gd name="connsiteX113" fmla="*/ 42862 w 1226344"/>
              <a:gd name="connsiteY113" fmla="*/ 421482 h 1202531"/>
              <a:gd name="connsiteX114" fmla="*/ 0 w 1226344"/>
              <a:gd name="connsiteY114" fmla="*/ 45243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226344" h="1202531">
                <a:moveTo>
                  <a:pt x="0" y="452438"/>
                </a:moveTo>
                <a:lnTo>
                  <a:pt x="28575" y="526257"/>
                </a:lnTo>
                <a:lnTo>
                  <a:pt x="73819" y="564357"/>
                </a:lnTo>
                <a:lnTo>
                  <a:pt x="109537" y="657225"/>
                </a:lnTo>
                <a:lnTo>
                  <a:pt x="128587" y="685800"/>
                </a:lnTo>
                <a:lnTo>
                  <a:pt x="142875" y="666750"/>
                </a:lnTo>
                <a:lnTo>
                  <a:pt x="142875" y="633413"/>
                </a:lnTo>
                <a:lnTo>
                  <a:pt x="180975" y="666750"/>
                </a:lnTo>
                <a:lnTo>
                  <a:pt x="240506" y="673894"/>
                </a:lnTo>
                <a:lnTo>
                  <a:pt x="271462" y="702469"/>
                </a:lnTo>
                <a:lnTo>
                  <a:pt x="326231" y="721519"/>
                </a:lnTo>
                <a:lnTo>
                  <a:pt x="338137" y="762000"/>
                </a:lnTo>
                <a:lnTo>
                  <a:pt x="321469" y="781050"/>
                </a:lnTo>
                <a:lnTo>
                  <a:pt x="311944" y="807244"/>
                </a:lnTo>
                <a:lnTo>
                  <a:pt x="266700" y="826294"/>
                </a:lnTo>
                <a:lnTo>
                  <a:pt x="219075" y="900113"/>
                </a:lnTo>
                <a:lnTo>
                  <a:pt x="204787" y="909638"/>
                </a:lnTo>
                <a:lnTo>
                  <a:pt x="192881" y="973932"/>
                </a:lnTo>
                <a:lnTo>
                  <a:pt x="152400" y="1042988"/>
                </a:lnTo>
                <a:lnTo>
                  <a:pt x="157162" y="1071563"/>
                </a:lnTo>
                <a:lnTo>
                  <a:pt x="204787" y="1083469"/>
                </a:lnTo>
                <a:lnTo>
                  <a:pt x="233362" y="1133475"/>
                </a:lnTo>
                <a:lnTo>
                  <a:pt x="247650" y="1133475"/>
                </a:lnTo>
                <a:lnTo>
                  <a:pt x="266700" y="1102519"/>
                </a:lnTo>
                <a:lnTo>
                  <a:pt x="257175" y="1081088"/>
                </a:lnTo>
                <a:lnTo>
                  <a:pt x="230981" y="1076325"/>
                </a:lnTo>
                <a:lnTo>
                  <a:pt x="230981" y="1052513"/>
                </a:lnTo>
                <a:lnTo>
                  <a:pt x="228600" y="1009650"/>
                </a:lnTo>
                <a:lnTo>
                  <a:pt x="216694" y="976313"/>
                </a:lnTo>
                <a:lnTo>
                  <a:pt x="223837" y="940594"/>
                </a:lnTo>
                <a:lnTo>
                  <a:pt x="266700" y="900113"/>
                </a:lnTo>
                <a:lnTo>
                  <a:pt x="278606" y="897732"/>
                </a:lnTo>
                <a:lnTo>
                  <a:pt x="290512" y="938213"/>
                </a:lnTo>
                <a:lnTo>
                  <a:pt x="302419" y="938213"/>
                </a:lnTo>
                <a:lnTo>
                  <a:pt x="321469" y="962025"/>
                </a:lnTo>
                <a:lnTo>
                  <a:pt x="338137" y="957263"/>
                </a:lnTo>
                <a:lnTo>
                  <a:pt x="359569" y="942975"/>
                </a:lnTo>
                <a:lnTo>
                  <a:pt x="483394" y="954882"/>
                </a:lnTo>
                <a:lnTo>
                  <a:pt x="516731" y="947738"/>
                </a:lnTo>
                <a:lnTo>
                  <a:pt x="545306" y="964407"/>
                </a:lnTo>
                <a:lnTo>
                  <a:pt x="561975" y="978694"/>
                </a:lnTo>
                <a:lnTo>
                  <a:pt x="604837" y="981075"/>
                </a:lnTo>
                <a:lnTo>
                  <a:pt x="640556" y="1021557"/>
                </a:lnTo>
                <a:lnTo>
                  <a:pt x="659606" y="1019175"/>
                </a:lnTo>
                <a:lnTo>
                  <a:pt x="702469" y="976313"/>
                </a:lnTo>
                <a:lnTo>
                  <a:pt x="735806" y="1000125"/>
                </a:lnTo>
                <a:lnTo>
                  <a:pt x="752475" y="1023938"/>
                </a:lnTo>
                <a:lnTo>
                  <a:pt x="785812" y="1021557"/>
                </a:lnTo>
                <a:lnTo>
                  <a:pt x="819150" y="1042988"/>
                </a:lnTo>
                <a:lnTo>
                  <a:pt x="823912" y="1064419"/>
                </a:lnTo>
                <a:lnTo>
                  <a:pt x="842962" y="1066800"/>
                </a:lnTo>
                <a:lnTo>
                  <a:pt x="904875" y="1073944"/>
                </a:lnTo>
                <a:lnTo>
                  <a:pt x="933450" y="1112044"/>
                </a:lnTo>
                <a:lnTo>
                  <a:pt x="938212" y="1140619"/>
                </a:lnTo>
                <a:lnTo>
                  <a:pt x="940594" y="1152525"/>
                </a:lnTo>
                <a:lnTo>
                  <a:pt x="954882" y="1200150"/>
                </a:lnTo>
                <a:lnTo>
                  <a:pt x="990599" y="1202531"/>
                </a:lnTo>
                <a:lnTo>
                  <a:pt x="1042987" y="1150144"/>
                </a:lnTo>
                <a:lnTo>
                  <a:pt x="1071562" y="1069182"/>
                </a:lnTo>
                <a:lnTo>
                  <a:pt x="1062037" y="1045369"/>
                </a:lnTo>
                <a:lnTo>
                  <a:pt x="1059656" y="1012032"/>
                </a:lnTo>
                <a:lnTo>
                  <a:pt x="1066800" y="992982"/>
                </a:lnTo>
                <a:lnTo>
                  <a:pt x="1083469" y="973932"/>
                </a:lnTo>
                <a:lnTo>
                  <a:pt x="1107281" y="964407"/>
                </a:lnTo>
                <a:lnTo>
                  <a:pt x="1133475" y="921544"/>
                </a:lnTo>
                <a:lnTo>
                  <a:pt x="1150144" y="921544"/>
                </a:lnTo>
                <a:lnTo>
                  <a:pt x="1197769" y="940594"/>
                </a:lnTo>
                <a:lnTo>
                  <a:pt x="1226344" y="904875"/>
                </a:lnTo>
                <a:lnTo>
                  <a:pt x="1195387" y="852488"/>
                </a:lnTo>
                <a:lnTo>
                  <a:pt x="1159669" y="804863"/>
                </a:lnTo>
                <a:lnTo>
                  <a:pt x="1162050" y="762000"/>
                </a:lnTo>
                <a:lnTo>
                  <a:pt x="1216819" y="702469"/>
                </a:lnTo>
                <a:lnTo>
                  <a:pt x="1219200" y="676275"/>
                </a:lnTo>
                <a:lnTo>
                  <a:pt x="1181100" y="661988"/>
                </a:lnTo>
                <a:lnTo>
                  <a:pt x="1150144" y="635794"/>
                </a:lnTo>
                <a:lnTo>
                  <a:pt x="1133475" y="602457"/>
                </a:lnTo>
                <a:lnTo>
                  <a:pt x="1083469" y="604838"/>
                </a:lnTo>
                <a:lnTo>
                  <a:pt x="1033462" y="604838"/>
                </a:lnTo>
                <a:lnTo>
                  <a:pt x="1014412" y="583407"/>
                </a:lnTo>
                <a:lnTo>
                  <a:pt x="950119" y="578644"/>
                </a:lnTo>
                <a:lnTo>
                  <a:pt x="933450" y="561975"/>
                </a:lnTo>
                <a:lnTo>
                  <a:pt x="933450" y="547688"/>
                </a:lnTo>
                <a:lnTo>
                  <a:pt x="859631" y="511969"/>
                </a:lnTo>
                <a:lnTo>
                  <a:pt x="850106" y="492919"/>
                </a:lnTo>
                <a:lnTo>
                  <a:pt x="828675" y="476250"/>
                </a:lnTo>
                <a:lnTo>
                  <a:pt x="795337" y="478632"/>
                </a:lnTo>
                <a:lnTo>
                  <a:pt x="773906" y="471488"/>
                </a:lnTo>
                <a:lnTo>
                  <a:pt x="728662" y="428625"/>
                </a:lnTo>
                <a:lnTo>
                  <a:pt x="700087" y="421482"/>
                </a:lnTo>
                <a:lnTo>
                  <a:pt x="666750" y="383382"/>
                </a:lnTo>
                <a:lnTo>
                  <a:pt x="626269" y="369094"/>
                </a:lnTo>
                <a:lnTo>
                  <a:pt x="585787" y="335757"/>
                </a:lnTo>
                <a:lnTo>
                  <a:pt x="564356" y="311944"/>
                </a:lnTo>
                <a:lnTo>
                  <a:pt x="550069" y="330994"/>
                </a:lnTo>
                <a:lnTo>
                  <a:pt x="478631" y="328613"/>
                </a:lnTo>
                <a:lnTo>
                  <a:pt x="330994" y="230982"/>
                </a:lnTo>
                <a:lnTo>
                  <a:pt x="259556" y="254794"/>
                </a:lnTo>
                <a:lnTo>
                  <a:pt x="221456" y="245269"/>
                </a:lnTo>
                <a:lnTo>
                  <a:pt x="238125" y="150019"/>
                </a:lnTo>
                <a:lnTo>
                  <a:pt x="228600" y="95250"/>
                </a:lnTo>
                <a:lnTo>
                  <a:pt x="197644" y="78582"/>
                </a:lnTo>
                <a:lnTo>
                  <a:pt x="145256" y="0"/>
                </a:lnTo>
                <a:lnTo>
                  <a:pt x="88106" y="30957"/>
                </a:lnTo>
                <a:lnTo>
                  <a:pt x="83344" y="54769"/>
                </a:lnTo>
                <a:lnTo>
                  <a:pt x="90487" y="100013"/>
                </a:lnTo>
                <a:lnTo>
                  <a:pt x="71437" y="135732"/>
                </a:lnTo>
                <a:lnTo>
                  <a:pt x="66675" y="145257"/>
                </a:lnTo>
                <a:lnTo>
                  <a:pt x="97631" y="185738"/>
                </a:lnTo>
                <a:lnTo>
                  <a:pt x="83344" y="223838"/>
                </a:lnTo>
                <a:lnTo>
                  <a:pt x="59531" y="240507"/>
                </a:lnTo>
                <a:lnTo>
                  <a:pt x="69056" y="309563"/>
                </a:lnTo>
                <a:lnTo>
                  <a:pt x="92869" y="321469"/>
                </a:lnTo>
                <a:lnTo>
                  <a:pt x="85725" y="369094"/>
                </a:lnTo>
                <a:lnTo>
                  <a:pt x="42862" y="421482"/>
                </a:lnTo>
                <a:lnTo>
                  <a:pt x="0" y="45243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7408846" y="2450862"/>
            <a:ext cx="1377950" cy="1289050"/>
          </a:xfrm>
          <a:custGeom>
            <a:avLst/>
            <a:gdLst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814388 w 1378744"/>
              <a:gd name="connsiteY54" fmla="*/ 1138237 h 1138237"/>
              <a:gd name="connsiteX55" fmla="*/ 828675 w 1378744"/>
              <a:gd name="connsiteY55" fmla="*/ 1109662 h 1138237"/>
              <a:gd name="connsiteX56" fmla="*/ 833438 w 1378744"/>
              <a:gd name="connsiteY56" fmla="*/ 1085850 h 1138237"/>
              <a:gd name="connsiteX57" fmla="*/ 797719 w 1378744"/>
              <a:gd name="connsiteY57" fmla="*/ 1059656 h 1138237"/>
              <a:gd name="connsiteX58" fmla="*/ 790575 w 1378744"/>
              <a:gd name="connsiteY58" fmla="*/ 1038225 h 1138237"/>
              <a:gd name="connsiteX59" fmla="*/ 790575 w 1378744"/>
              <a:gd name="connsiteY59" fmla="*/ 1021556 h 1138237"/>
              <a:gd name="connsiteX60" fmla="*/ 845344 w 1378744"/>
              <a:gd name="connsiteY60" fmla="*/ 952500 h 1138237"/>
              <a:gd name="connsiteX61" fmla="*/ 845344 w 1378744"/>
              <a:gd name="connsiteY61" fmla="*/ 952500 h 1138237"/>
              <a:gd name="connsiteX62" fmla="*/ 888207 w 1378744"/>
              <a:gd name="connsiteY62" fmla="*/ 966787 h 1138237"/>
              <a:gd name="connsiteX63" fmla="*/ 907257 w 1378744"/>
              <a:gd name="connsiteY63" fmla="*/ 981075 h 1138237"/>
              <a:gd name="connsiteX64" fmla="*/ 938213 w 1378744"/>
              <a:gd name="connsiteY64" fmla="*/ 990600 h 1138237"/>
              <a:gd name="connsiteX65" fmla="*/ 964407 w 1378744"/>
              <a:gd name="connsiteY65" fmla="*/ 985837 h 1138237"/>
              <a:gd name="connsiteX66" fmla="*/ 985838 w 1378744"/>
              <a:gd name="connsiteY66" fmla="*/ 985837 h 1138237"/>
              <a:gd name="connsiteX67" fmla="*/ 995363 w 1378744"/>
              <a:gd name="connsiteY67" fmla="*/ 995362 h 1138237"/>
              <a:gd name="connsiteX68" fmla="*/ 978694 w 1378744"/>
              <a:gd name="connsiteY68" fmla="*/ 1012031 h 1138237"/>
              <a:gd name="connsiteX69" fmla="*/ 969169 w 1378744"/>
              <a:gd name="connsiteY69" fmla="*/ 1031081 h 1138237"/>
              <a:gd name="connsiteX70" fmla="*/ 954882 w 1378744"/>
              <a:gd name="connsiteY70" fmla="*/ 1054893 h 1138237"/>
              <a:gd name="connsiteX71" fmla="*/ 950119 w 1378744"/>
              <a:gd name="connsiteY71" fmla="*/ 1083468 h 1138237"/>
              <a:gd name="connsiteX72" fmla="*/ 962025 w 1378744"/>
              <a:gd name="connsiteY72" fmla="*/ 1107281 h 1138237"/>
              <a:gd name="connsiteX73" fmla="*/ 983457 w 1378744"/>
              <a:gd name="connsiteY73" fmla="*/ 1131093 h 1138237"/>
              <a:gd name="connsiteX74" fmla="*/ 1002507 w 1378744"/>
              <a:gd name="connsiteY74" fmla="*/ 1133475 h 1138237"/>
              <a:gd name="connsiteX75" fmla="*/ 1028700 w 1378744"/>
              <a:gd name="connsiteY75" fmla="*/ 1126331 h 1138237"/>
              <a:gd name="connsiteX76" fmla="*/ 1031082 w 1378744"/>
              <a:gd name="connsiteY76" fmla="*/ 1097756 h 1138237"/>
              <a:gd name="connsiteX77" fmla="*/ 1057275 w 1378744"/>
              <a:gd name="connsiteY77" fmla="*/ 1085850 h 1138237"/>
              <a:gd name="connsiteX78" fmla="*/ 1076325 w 1378744"/>
              <a:gd name="connsiteY78" fmla="*/ 1097756 h 1138237"/>
              <a:gd name="connsiteX79" fmla="*/ 1100138 w 1378744"/>
              <a:gd name="connsiteY79" fmla="*/ 1107281 h 1138237"/>
              <a:gd name="connsiteX80" fmla="*/ 1123950 w 1378744"/>
              <a:gd name="connsiteY80" fmla="*/ 1121568 h 1138237"/>
              <a:gd name="connsiteX81" fmla="*/ 1143000 w 1378744"/>
              <a:gd name="connsiteY81" fmla="*/ 1123950 h 1138237"/>
              <a:gd name="connsiteX82" fmla="*/ 1157288 w 1378744"/>
              <a:gd name="connsiteY82" fmla="*/ 1112043 h 1138237"/>
              <a:gd name="connsiteX83" fmla="*/ 1159669 w 1378744"/>
              <a:gd name="connsiteY83" fmla="*/ 1085850 h 1138237"/>
              <a:gd name="connsiteX84" fmla="*/ 1166813 w 1378744"/>
              <a:gd name="connsiteY84" fmla="*/ 1052512 h 1138237"/>
              <a:gd name="connsiteX85" fmla="*/ 1197769 w 1378744"/>
              <a:gd name="connsiteY85" fmla="*/ 1016793 h 1138237"/>
              <a:gd name="connsiteX86" fmla="*/ 1195388 w 1378744"/>
              <a:gd name="connsiteY86" fmla="*/ 954881 h 1138237"/>
              <a:gd name="connsiteX87" fmla="*/ 1209675 w 1378744"/>
              <a:gd name="connsiteY87" fmla="*/ 945356 h 1138237"/>
              <a:gd name="connsiteX88" fmla="*/ 1235869 w 1378744"/>
              <a:gd name="connsiteY88" fmla="*/ 945356 h 1138237"/>
              <a:gd name="connsiteX89" fmla="*/ 1235869 w 1378744"/>
              <a:gd name="connsiteY89" fmla="*/ 931068 h 1138237"/>
              <a:gd name="connsiteX90" fmla="*/ 1212057 w 1378744"/>
              <a:gd name="connsiteY90" fmla="*/ 912018 h 1138237"/>
              <a:gd name="connsiteX91" fmla="*/ 1195388 w 1378744"/>
              <a:gd name="connsiteY91" fmla="*/ 881062 h 1138237"/>
              <a:gd name="connsiteX92" fmla="*/ 1157288 w 1378744"/>
              <a:gd name="connsiteY92" fmla="*/ 871537 h 1138237"/>
              <a:gd name="connsiteX93" fmla="*/ 1119188 w 1378744"/>
              <a:gd name="connsiteY93" fmla="*/ 859631 h 1138237"/>
              <a:gd name="connsiteX94" fmla="*/ 1119188 w 1378744"/>
              <a:gd name="connsiteY94" fmla="*/ 831056 h 1138237"/>
              <a:gd name="connsiteX95" fmla="*/ 1135857 w 1378744"/>
              <a:gd name="connsiteY95" fmla="*/ 807243 h 1138237"/>
              <a:gd name="connsiteX96" fmla="*/ 1197769 w 1378744"/>
              <a:gd name="connsiteY96" fmla="*/ 759618 h 1138237"/>
              <a:gd name="connsiteX97" fmla="*/ 1247775 w 1378744"/>
              <a:gd name="connsiteY97" fmla="*/ 762000 h 1138237"/>
              <a:gd name="connsiteX98" fmla="*/ 1278732 w 1378744"/>
              <a:gd name="connsiteY98" fmla="*/ 762000 h 1138237"/>
              <a:gd name="connsiteX99" fmla="*/ 1271588 w 1378744"/>
              <a:gd name="connsiteY99" fmla="*/ 735806 h 1138237"/>
              <a:gd name="connsiteX100" fmla="*/ 1378744 w 1378744"/>
              <a:gd name="connsiteY100" fmla="*/ 678656 h 1138237"/>
              <a:gd name="connsiteX101" fmla="*/ 1331119 w 1378744"/>
              <a:gd name="connsiteY101" fmla="*/ 552450 h 1138237"/>
              <a:gd name="connsiteX102" fmla="*/ 1278732 w 1378744"/>
              <a:gd name="connsiteY102" fmla="*/ 514350 h 1138237"/>
              <a:gd name="connsiteX103" fmla="*/ 1252538 w 1378744"/>
              <a:gd name="connsiteY103" fmla="*/ 431006 h 1138237"/>
              <a:gd name="connsiteX104" fmla="*/ 1181100 w 1378744"/>
              <a:gd name="connsiteY104" fmla="*/ 431006 h 1138237"/>
              <a:gd name="connsiteX105" fmla="*/ 1166813 w 1378744"/>
              <a:gd name="connsiteY105" fmla="*/ 395287 h 1138237"/>
              <a:gd name="connsiteX106" fmla="*/ 1107282 w 1378744"/>
              <a:gd name="connsiteY106" fmla="*/ 421481 h 1138237"/>
              <a:gd name="connsiteX107" fmla="*/ 1054894 w 1378744"/>
              <a:gd name="connsiteY107" fmla="*/ 414337 h 1138237"/>
              <a:gd name="connsiteX108" fmla="*/ 1028700 w 1378744"/>
              <a:gd name="connsiteY108" fmla="*/ 371475 h 1138237"/>
              <a:gd name="connsiteX109" fmla="*/ 1023938 w 1378744"/>
              <a:gd name="connsiteY109" fmla="*/ 288131 h 1138237"/>
              <a:gd name="connsiteX110" fmla="*/ 1012032 w 1378744"/>
              <a:gd name="connsiteY110" fmla="*/ 269081 h 1138237"/>
              <a:gd name="connsiteX111" fmla="*/ 1012032 w 1378744"/>
              <a:gd name="connsiteY111" fmla="*/ 211931 h 1138237"/>
              <a:gd name="connsiteX112" fmla="*/ 959644 w 1378744"/>
              <a:gd name="connsiteY112" fmla="*/ 190500 h 1138237"/>
              <a:gd name="connsiteX113" fmla="*/ 914400 w 1378744"/>
              <a:gd name="connsiteY113" fmla="*/ 111918 h 1138237"/>
              <a:gd name="connsiteX114" fmla="*/ 854869 w 1378744"/>
              <a:gd name="connsiteY114" fmla="*/ 76200 h 1138237"/>
              <a:gd name="connsiteX115" fmla="*/ 873919 w 1378744"/>
              <a:gd name="connsiteY115" fmla="*/ 16668 h 1138237"/>
              <a:gd name="connsiteX116" fmla="*/ 783432 w 1378744"/>
              <a:gd name="connsiteY116" fmla="*/ 0 h 1138237"/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638175 w 1378744"/>
              <a:gd name="connsiteY54" fmla="*/ 1131093 h 1138237"/>
              <a:gd name="connsiteX55" fmla="*/ 814388 w 1378744"/>
              <a:gd name="connsiteY55" fmla="*/ 1138237 h 1138237"/>
              <a:gd name="connsiteX56" fmla="*/ 828675 w 1378744"/>
              <a:gd name="connsiteY56" fmla="*/ 1109662 h 1138237"/>
              <a:gd name="connsiteX57" fmla="*/ 833438 w 1378744"/>
              <a:gd name="connsiteY57" fmla="*/ 1085850 h 1138237"/>
              <a:gd name="connsiteX58" fmla="*/ 797719 w 1378744"/>
              <a:gd name="connsiteY58" fmla="*/ 1059656 h 1138237"/>
              <a:gd name="connsiteX59" fmla="*/ 790575 w 1378744"/>
              <a:gd name="connsiteY59" fmla="*/ 1038225 h 1138237"/>
              <a:gd name="connsiteX60" fmla="*/ 790575 w 1378744"/>
              <a:gd name="connsiteY60" fmla="*/ 1021556 h 1138237"/>
              <a:gd name="connsiteX61" fmla="*/ 845344 w 1378744"/>
              <a:gd name="connsiteY61" fmla="*/ 952500 h 1138237"/>
              <a:gd name="connsiteX62" fmla="*/ 845344 w 1378744"/>
              <a:gd name="connsiteY62" fmla="*/ 952500 h 1138237"/>
              <a:gd name="connsiteX63" fmla="*/ 888207 w 1378744"/>
              <a:gd name="connsiteY63" fmla="*/ 966787 h 1138237"/>
              <a:gd name="connsiteX64" fmla="*/ 907257 w 1378744"/>
              <a:gd name="connsiteY64" fmla="*/ 981075 h 1138237"/>
              <a:gd name="connsiteX65" fmla="*/ 938213 w 1378744"/>
              <a:gd name="connsiteY65" fmla="*/ 990600 h 1138237"/>
              <a:gd name="connsiteX66" fmla="*/ 964407 w 1378744"/>
              <a:gd name="connsiteY66" fmla="*/ 985837 h 1138237"/>
              <a:gd name="connsiteX67" fmla="*/ 985838 w 1378744"/>
              <a:gd name="connsiteY67" fmla="*/ 985837 h 1138237"/>
              <a:gd name="connsiteX68" fmla="*/ 995363 w 1378744"/>
              <a:gd name="connsiteY68" fmla="*/ 995362 h 1138237"/>
              <a:gd name="connsiteX69" fmla="*/ 978694 w 1378744"/>
              <a:gd name="connsiteY69" fmla="*/ 1012031 h 1138237"/>
              <a:gd name="connsiteX70" fmla="*/ 969169 w 1378744"/>
              <a:gd name="connsiteY70" fmla="*/ 1031081 h 1138237"/>
              <a:gd name="connsiteX71" fmla="*/ 954882 w 1378744"/>
              <a:gd name="connsiteY71" fmla="*/ 1054893 h 1138237"/>
              <a:gd name="connsiteX72" fmla="*/ 950119 w 1378744"/>
              <a:gd name="connsiteY72" fmla="*/ 1083468 h 1138237"/>
              <a:gd name="connsiteX73" fmla="*/ 962025 w 1378744"/>
              <a:gd name="connsiteY73" fmla="*/ 1107281 h 1138237"/>
              <a:gd name="connsiteX74" fmla="*/ 983457 w 1378744"/>
              <a:gd name="connsiteY74" fmla="*/ 1131093 h 1138237"/>
              <a:gd name="connsiteX75" fmla="*/ 1002507 w 1378744"/>
              <a:gd name="connsiteY75" fmla="*/ 1133475 h 1138237"/>
              <a:gd name="connsiteX76" fmla="*/ 1028700 w 1378744"/>
              <a:gd name="connsiteY76" fmla="*/ 1126331 h 1138237"/>
              <a:gd name="connsiteX77" fmla="*/ 1031082 w 1378744"/>
              <a:gd name="connsiteY77" fmla="*/ 1097756 h 1138237"/>
              <a:gd name="connsiteX78" fmla="*/ 1057275 w 1378744"/>
              <a:gd name="connsiteY78" fmla="*/ 1085850 h 1138237"/>
              <a:gd name="connsiteX79" fmla="*/ 1076325 w 1378744"/>
              <a:gd name="connsiteY79" fmla="*/ 1097756 h 1138237"/>
              <a:gd name="connsiteX80" fmla="*/ 1100138 w 1378744"/>
              <a:gd name="connsiteY80" fmla="*/ 1107281 h 1138237"/>
              <a:gd name="connsiteX81" fmla="*/ 1123950 w 1378744"/>
              <a:gd name="connsiteY81" fmla="*/ 1121568 h 1138237"/>
              <a:gd name="connsiteX82" fmla="*/ 1143000 w 1378744"/>
              <a:gd name="connsiteY82" fmla="*/ 1123950 h 1138237"/>
              <a:gd name="connsiteX83" fmla="*/ 1157288 w 1378744"/>
              <a:gd name="connsiteY83" fmla="*/ 1112043 h 1138237"/>
              <a:gd name="connsiteX84" fmla="*/ 1159669 w 1378744"/>
              <a:gd name="connsiteY84" fmla="*/ 1085850 h 1138237"/>
              <a:gd name="connsiteX85" fmla="*/ 1166813 w 1378744"/>
              <a:gd name="connsiteY85" fmla="*/ 1052512 h 1138237"/>
              <a:gd name="connsiteX86" fmla="*/ 1197769 w 1378744"/>
              <a:gd name="connsiteY86" fmla="*/ 1016793 h 1138237"/>
              <a:gd name="connsiteX87" fmla="*/ 1195388 w 1378744"/>
              <a:gd name="connsiteY87" fmla="*/ 954881 h 1138237"/>
              <a:gd name="connsiteX88" fmla="*/ 1209675 w 1378744"/>
              <a:gd name="connsiteY88" fmla="*/ 945356 h 1138237"/>
              <a:gd name="connsiteX89" fmla="*/ 1235869 w 1378744"/>
              <a:gd name="connsiteY89" fmla="*/ 945356 h 1138237"/>
              <a:gd name="connsiteX90" fmla="*/ 1235869 w 1378744"/>
              <a:gd name="connsiteY90" fmla="*/ 931068 h 1138237"/>
              <a:gd name="connsiteX91" fmla="*/ 1212057 w 1378744"/>
              <a:gd name="connsiteY91" fmla="*/ 912018 h 1138237"/>
              <a:gd name="connsiteX92" fmla="*/ 1195388 w 1378744"/>
              <a:gd name="connsiteY92" fmla="*/ 881062 h 1138237"/>
              <a:gd name="connsiteX93" fmla="*/ 1157288 w 1378744"/>
              <a:gd name="connsiteY93" fmla="*/ 871537 h 1138237"/>
              <a:gd name="connsiteX94" fmla="*/ 1119188 w 1378744"/>
              <a:gd name="connsiteY94" fmla="*/ 859631 h 1138237"/>
              <a:gd name="connsiteX95" fmla="*/ 1119188 w 1378744"/>
              <a:gd name="connsiteY95" fmla="*/ 831056 h 1138237"/>
              <a:gd name="connsiteX96" fmla="*/ 1135857 w 1378744"/>
              <a:gd name="connsiteY96" fmla="*/ 807243 h 1138237"/>
              <a:gd name="connsiteX97" fmla="*/ 1197769 w 1378744"/>
              <a:gd name="connsiteY97" fmla="*/ 759618 h 1138237"/>
              <a:gd name="connsiteX98" fmla="*/ 1247775 w 1378744"/>
              <a:gd name="connsiteY98" fmla="*/ 762000 h 1138237"/>
              <a:gd name="connsiteX99" fmla="*/ 1278732 w 1378744"/>
              <a:gd name="connsiteY99" fmla="*/ 762000 h 1138237"/>
              <a:gd name="connsiteX100" fmla="*/ 1271588 w 1378744"/>
              <a:gd name="connsiteY100" fmla="*/ 735806 h 1138237"/>
              <a:gd name="connsiteX101" fmla="*/ 1378744 w 1378744"/>
              <a:gd name="connsiteY101" fmla="*/ 678656 h 1138237"/>
              <a:gd name="connsiteX102" fmla="*/ 1331119 w 1378744"/>
              <a:gd name="connsiteY102" fmla="*/ 552450 h 1138237"/>
              <a:gd name="connsiteX103" fmla="*/ 1278732 w 1378744"/>
              <a:gd name="connsiteY103" fmla="*/ 514350 h 1138237"/>
              <a:gd name="connsiteX104" fmla="*/ 1252538 w 1378744"/>
              <a:gd name="connsiteY104" fmla="*/ 431006 h 1138237"/>
              <a:gd name="connsiteX105" fmla="*/ 1181100 w 1378744"/>
              <a:gd name="connsiteY105" fmla="*/ 431006 h 1138237"/>
              <a:gd name="connsiteX106" fmla="*/ 1166813 w 1378744"/>
              <a:gd name="connsiteY106" fmla="*/ 395287 h 1138237"/>
              <a:gd name="connsiteX107" fmla="*/ 1107282 w 1378744"/>
              <a:gd name="connsiteY107" fmla="*/ 421481 h 1138237"/>
              <a:gd name="connsiteX108" fmla="*/ 1054894 w 1378744"/>
              <a:gd name="connsiteY108" fmla="*/ 414337 h 1138237"/>
              <a:gd name="connsiteX109" fmla="*/ 1028700 w 1378744"/>
              <a:gd name="connsiteY109" fmla="*/ 371475 h 1138237"/>
              <a:gd name="connsiteX110" fmla="*/ 1023938 w 1378744"/>
              <a:gd name="connsiteY110" fmla="*/ 288131 h 1138237"/>
              <a:gd name="connsiteX111" fmla="*/ 1012032 w 1378744"/>
              <a:gd name="connsiteY111" fmla="*/ 269081 h 1138237"/>
              <a:gd name="connsiteX112" fmla="*/ 1012032 w 1378744"/>
              <a:gd name="connsiteY112" fmla="*/ 211931 h 1138237"/>
              <a:gd name="connsiteX113" fmla="*/ 959644 w 1378744"/>
              <a:gd name="connsiteY113" fmla="*/ 190500 h 1138237"/>
              <a:gd name="connsiteX114" fmla="*/ 914400 w 1378744"/>
              <a:gd name="connsiteY114" fmla="*/ 111918 h 1138237"/>
              <a:gd name="connsiteX115" fmla="*/ 854869 w 1378744"/>
              <a:gd name="connsiteY115" fmla="*/ 76200 h 1138237"/>
              <a:gd name="connsiteX116" fmla="*/ 873919 w 1378744"/>
              <a:gd name="connsiteY116" fmla="*/ 16668 h 1138237"/>
              <a:gd name="connsiteX117" fmla="*/ 783432 w 1378744"/>
              <a:gd name="connsiteY117" fmla="*/ 0 h 1138237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814388 w 1378744"/>
              <a:gd name="connsiteY55" fmla="*/ 1138237 h 1181100"/>
              <a:gd name="connsiteX56" fmla="*/ 828675 w 1378744"/>
              <a:gd name="connsiteY56" fmla="*/ 1109662 h 1181100"/>
              <a:gd name="connsiteX57" fmla="*/ 833438 w 1378744"/>
              <a:gd name="connsiteY57" fmla="*/ 1085850 h 1181100"/>
              <a:gd name="connsiteX58" fmla="*/ 797719 w 1378744"/>
              <a:gd name="connsiteY58" fmla="*/ 1059656 h 1181100"/>
              <a:gd name="connsiteX59" fmla="*/ 790575 w 1378744"/>
              <a:gd name="connsiteY59" fmla="*/ 1038225 h 1181100"/>
              <a:gd name="connsiteX60" fmla="*/ 790575 w 1378744"/>
              <a:gd name="connsiteY60" fmla="*/ 1021556 h 1181100"/>
              <a:gd name="connsiteX61" fmla="*/ 845344 w 1378744"/>
              <a:gd name="connsiteY61" fmla="*/ 952500 h 1181100"/>
              <a:gd name="connsiteX62" fmla="*/ 845344 w 1378744"/>
              <a:gd name="connsiteY62" fmla="*/ 952500 h 1181100"/>
              <a:gd name="connsiteX63" fmla="*/ 888207 w 1378744"/>
              <a:gd name="connsiteY63" fmla="*/ 966787 h 1181100"/>
              <a:gd name="connsiteX64" fmla="*/ 907257 w 1378744"/>
              <a:gd name="connsiteY64" fmla="*/ 981075 h 1181100"/>
              <a:gd name="connsiteX65" fmla="*/ 938213 w 1378744"/>
              <a:gd name="connsiteY65" fmla="*/ 990600 h 1181100"/>
              <a:gd name="connsiteX66" fmla="*/ 964407 w 1378744"/>
              <a:gd name="connsiteY66" fmla="*/ 985837 h 1181100"/>
              <a:gd name="connsiteX67" fmla="*/ 985838 w 1378744"/>
              <a:gd name="connsiteY67" fmla="*/ 985837 h 1181100"/>
              <a:gd name="connsiteX68" fmla="*/ 995363 w 1378744"/>
              <a:gd name="connsiteY68" fmla="*/ 995362 h 1181100"/>
              <a:gd name="connsiteX69" fmla="*/ 978694 w 1378744"/>
              <a:gd name="connsiteY69" fmla="*/ 1012031 h 1181100"/>
              <a:gd name="connsiteX70" fmla="*/ 969169 w 1378744"/>
              <a:gd name="connsiteY70" fmla="*/ 1031081 h 1181100"/>
              <a:gd name="connsiteX71" fmla="*/ 954882 w 1378744"/>
              <a:gd name="connsiteY71" fmla="*/ 1054893 h 1181100"/>
              <a:gd name="connsiteX72" fmla="*/ 950119 w 1378744"/>
              <a:gd name="connsiteY72" fmla="*/ 1083468 h 1181100"/>
              <a:gd name="connsiteX73" fmla="*/ 962025 w 1378744"/>
              <a:gd name="connsiteY73" fmla="*/ 1107281 h 1181100"/>
              <a:gd name="connsiteX74" fmla="*/ 983457 w 1378744"/>
              <a:gd name="connsiteY74" fmla="*/ 1131093 h 1181100"/>
              <a:gd name="connsiteX75" fmla="*/ 1002507 w 1378744"/>
              <a:gd name="connsiteY75" fmla="*/ 1133475 h 1181100"/>
              <a:gd name="connsiteX76" fmla="*/ 1028700 w 1378744"/>
              <a:gd name="connsiteY76" fmla="*/ 1126331 h 1181100"/>
              <a:gd name="connsiteX77" fmla="*/ 1031082 w 1378744"/>
              <a:gd name="connsiteY77" fmla="*/ 1097756 h 1181100"/>
              <a:gd name="connsiteX78" fmla="*/ 1057275 w 1378744"/>
              <a:gd name="connsiteY78" fmla="*/ 1085850 h 1181100"/>
              <a:gd name="connsiteX79" fmla="*/ 1076325 w 1378744"/>
              <a:gd name="connsiteY79" fmla="*/ 1097756 h 1181100"/>
              <a:gd name="connsiteX80" fmla="*/ 1100138 w 1378744"/>
              <a:gd name="connsiteY80" fmla="*/ 1107281 h 1181100"/>
              <a:gd name="connsiteX81" fmla="*/ 1123950 w 1378744"/>
              <a:gd name="connsiteY81" fmla="*/ 1121568 h 1181100"/>
              <a:gd name="connsiteX82" fmla="*/ 1143000 w 1378744"/>
              <a:gd name="connsiteY82" fmla="*/ 1123950 h 1181100"/>
              <a:gd name="connsiteX83" fmla="*/ 1157288 w 1378744"/>
              <a:gd name="connsiteY83" fmla="*/ 1112043 h 1181100"/>
              <a:gd name="connsiteX84" fmla="*/ 1159669 w 1378744"/>
              <a:gd name="connsiteY84" fmla="*/ 1085850 h 1181100"/>
              <a:gd name="connsiteX85" fmla="*/ 1166813 w 1378744"/>
              <a:gd name="connsiteY85" fmla="*/ 1052512 h 1181100"/>
              <a:gd name="connsiteX86" fmla="*/ 1197769 w 1378744"/>
              <a:gd name="connsiteY86" fmla="*/ 1016793 h 1181100"/>
              <a:gd name="connsiteX87" fmla="*/ 1195388 w 1378744"/>
              <a:gd name="connsiteY87" fmla="*/ 954881 h 1181100"/>
              <a:gd name="connsiteX88" fmla="*/ 1209675 w 1378744"/>
              <a:gd name="connsiteY88" fmla="*/ 945356 h 1181100"/>
              <a:gd name="connsiteX89" fmla="*/ 1235869 w 1378744"/>
              <a:gd name="connsiteY89" fmla="*/ 945356 h 1181100"/>
              <a:gd name="connsiteX90" fmla="*/ 1235869 w 1378744"/>
              <a:gd name="connsiteY90" fmla="*/ 931068 h 1181100"/>
              <a:gd name="connsiteX91" fmla="*/ 1212057 w 1378744"/>
              <a:gd name="connsiteY91" fmla="*/ 912018 h 1181100"/>
              <a:gd name="connsiteX92" fmla="*/ 1195388 w 1378744"/>
              <a:gd name="connsiteY92" fmla="*/ 881062 h 1181100"/>
              <a:gd name="connsiteX93" fmla="*/ 1157288 w 1378744"/>
              <a:gd name="connsiteY93" fmla="*/ 871537 h 1181100"/>
              <a:gd name="connsiteX94" fmla="*/ 1119188 w 1378744"/>
              <a:gd name="connsiteY94" fmla="*/ 859631 h 1181100"/>
              <a:gd name="connsiteX95" fmla="*/ 1119188 w 1378744"/>
              <a:gd name="connsiteY95" fmla="*/ 831056 h 1181100"/>
              <a:gd name="connsiteX96" fmla="*/ 1135857 w 1378744"/>
              <a:gd name="connsiteY96" fmla="*/ 807243 h 1181100"/>
              <a:gd name="connsiteX97" fmla="*/ 1197769 w 1378744"/>
              <a:gd name="connsiteY97" fmla="*/ 759618 h 1181100"/>
              <a:gd name="connsiteX98" fmla="*/ 1247775 w 1378744"/>
              <a:gd name="connsiteY98" fmla="*/ 762000 h 1181100"/>
              <a:gd name="connsiteX99" fmla="*/ 1278732 w 1378744"/>
              <a:gd name="connsiteY99" fmla="*/ 762000 h 1181100"/>
              <a:gd name="connsiteX100" fmla="*/ 1271588 w 1378744"/>
              <a:gd name="connsiteY100" fmla="*/ 735806 h 1181100"/>
              <a:gd name="connsiteX101" fmla="*/ 1378744 w 1378744"/>
              <a:gd name="connsiteY101" fmla="*/ 678656 h 1181100"/>
              <a:gd name="connsiteX102" fmla="*/ 1331119 w 1378744"/>
              <a:gd name="connsiteY102" fmla="*/ 552450 h 1181100"/>
              <a:gd name="connsiteX103" fmla="*/ 1278732 w 1378744"/>
              <a:gd name="connsiteY103" fmla="*/ 514350 h 1181100"/>
              <a:gd name="connsiteX104" fmla="*/ 1252538 w 1378744"/>
              <a:gd name="connsiteY104" fmla="*/ 431006 h 1181100"/>
              <a:gd name="connsiteX105" fmla="*/ 1181100 w 1378744"/>
              <a:gd name="connsiteY105" fmla="*/ 431006 h 1181100"/>
              <a:gd name="connsiteX106" fmla="*/ 1166813 w 1378744"/>
              <a:gd name="connsiteY106" fmla="*/ 395287 h 1181100"/>
              <a:gd name="connsiteX107" fmla="*/ 1107282 w 1378744"/>
              <a:gd name="connsiteY107" fmla="*/ 421481 h 1181100"/>
              <a:gd name="connsiteX108" fmla="*/ 1054894 w 1378744"/>
              <a:gd name="connsiteY108" fmla="*/ 414337 h 1181100"/>
              <a:gd name="connsiteX109" fmla="*/ 1028700 w 1378744"/>
              <a:gd name="connsiteY109" fmla="*/ 371475 h 1181100"/>
              <a:gd name="connsiteX110" fmla="*/ 1023938 w 1378744"/>
              <a:gd name="connsiteY110" fmla="*/ 288131 h 1181100"/>
              <a:gd name="connsiteX111" fmla="*/ 1012032 w 1378744"/>
              <a:gd name="connsiteY111" fmla="*/ 269081 h 1181100"/>
              <a:gd name="connsiteX112" fmla="*/ 1012032 w 1378744"/>
              <a:gd name="connsiteY112" fmla="*/ 211931 h 1181100"/>
              <a:gd name="connsiteX113" fmla="*/ 959644 w 1378744"/>
              <a:gd name="connsiteY113" fmla="*/ 190500 h 1181100"/>
              <a:gd name="connsiteX114" fmla="*/ 914400 w 1378744"/>
              <a:gd name="connsiteY114" fmla="*/ 111918 h 1181100"/>
              <a:gd name="connsiteX115" fmla="*/ 854869 w 1378744"/>
              <a:gd name="connsiteY115" fmla="*/ 76200 h 1181100"/>
              <a:gd name="connsiteX116" fmla="*/ 873919 w 1378744"/>
              <a:gd name="connsiteY116" fmla="*/ 16668 h 1181100"/>
              <a:gd name="connsiteX117" fmla="*/ 783432 w 1378744"/>
              <a:gd name="connsiteY117" fmla="*/ 0 h 1181100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626269 w 1378744"/>
              <a:gd name="connsiteY55" fmla="*/ 1171574 h 1181100"/>
              <a:gd name="connsiteX56" fmla="*/ 814388 w 1378744"/>
              <a:gd name="connsiteY56" fmla="*/ 1138237 h 1181100"/>
              <a:gd name="connsiteX57" fmla="*/ 828675 w 1378744"/>
              <a:gd name="connsiteY57" fmla="*/ 1109662 h 1181100"/>
              <a:gd name="connsiteX58" fmla="*/ 833438 w 1378744"/>
              <a:gd name="connsiteY58" fmla="*/ 1085850 h 1181100"/>
              <a:gd name="connsiteX59" fmla="*/ 797719 w 1378744"/>
              <a:gd name="connsiteY59" fmla="*/ 1059656 h 1181100"/>
              <a:gd name="connsiteX60" fmla="*/ 790575 w 1378744"/>
              <a:gd name="connsiteY60" fmla="*/ 1038225 h 1181100"/>
              <a:gd name="connsiteX61" fmla="*/ 790575 w 1378744"/>
              <a:gd name="connsiteY61" fmla="*/ 1021556 h 1181100"/>
              <a:gd name="connsiteX62" fmla="*/ 845344 w 1378744"/>
              <a:gd name="connsiteY62" fmla="*/ 952500 h 1181100"/>
              <a:gd name="connsiteX63" fmla="*/ 845344 w 1378744"/>
              <a:gd name="connsiteY63" fmla="*/ 952500 h 1181100"/>
              <a:gd name="connsiteX64" fmla="*/ 888207 w 1378744"/>
              <a:gd name="connsiteY64" fmla="*/ 966787 h 1181100"/>
              <a:gd name="connsiteX65" fmla="*/ 907257 w 1378744"/>
              <a:gd name="connsiteY65" fmla="*/ 981075 h 1181100"/>
              <a:gd name="connsiteX66" fmla="*/ 938213 w 1378744"/>
              <a:gd name="connsiteY66" fmla="*/ 990600 h 1181100"/>
              <a:gd name="connsiteX67" fmla="*/ 964407 w 1378744"/>
              <a:gd name="connsiteY67" fmla="*/ 985837 h 1181100"/>
              <a:gd name="connsiteX68" fmla="*/ 985838 w 1378744"/>
              <a:gd name="connsiteY68" fmla="*/ 985837 h 1181100"/>
              <a:gd name="connsiteX69" fmla="*/ 995363 w 1378744"/>
              <a:gd name="connsiteY69" fmla="*/ 995362 h 1181100"/>
              <a:gd name="connsiteX70" fmla="*/ 978694 w 1378744"/>
              <a:gd name="connsiteY70" fmla="*/ 1012031 h 1181100"/>
              <a:gd name="connsiteX71" fmla="*/ 969169 w 1378744"/>
              <a:gd name="connsiteY71" fmla="*/ 1031081 h 1181100"/>
              <a:gd name="connsiteX72" fmla="*/ 954882 w 1378744"/>
              <a:gd name="connsiteY72" fmla="*/ 1054893 h 1181100"/>
              <a:gd name="connsiteX73" fmla="*/ 950119 w 1378744"/>
              <a:gd name="connsiteY73" fmla="*/ 1083468 h 1181100"/>
              <a:gd name="connsiteX74" fmla="*/ 962025 w 1378744"/>
              <a:gd name="connsiteY74" fmla="*/ 1107281 h 1181100"/>
              <a:gd name="connsiteX75" fmla="*/ 983457 w 1378744"/>
              <a:gd name="connsiteY75" fmla="*/ 1131093 h 1181100"/>
              <a:gd name="connsiteX76" fmla="*/ 1002507 w 1378744"/>
              <a:gd name="connsiteY76" fmla="*/ 1133475 h 1181100"/>
              <a:gd name="connsiteX77" fmla="*/ 1028700 w 1378744"/>
              <a:gd name="connsiteY77" fmla="*/ 1126331 h 1181100"/>
              <a:gd name="connsiteX78" fmla="*/ 1031082 w 1378744"/>
              <a:gd name="connsiteY78" fmla="*/ 1097756 h 1181100"/>
              <a:gd name="connsiteX79" fmla="*/ 1057275 w 1378744"/>
              <a:gd name="connsiteY79" fmla="*/ 1085850 h 1181100"/>
              <a:gd name="connsiteX80" fmla="*/ 1076325 w 1378744"/>
              <a:gd name="connsiteY80" fmla="*/ 1097756 h 1181100"/>
              <a:gd name="connsiteX81" fmla="*/ 1100138 w 1378744"/>
              <a:gd name="connsiteY81" fmla="*/ 1107281 h 1181100"/>
              <a:gd name="connsiteX82" fmla="*/ 1123950 w 1378744"/>
              <a:gd name="connsiteY82" fmla="*/ 1121568 h 1181100"/>
              <a:gd name="connsiteX83" fmla="*/ 1143000 w 1378744"/>
              <a:gd name="connsiteY83" fmla="*/ 1123950 h 1181100"/>
              <a:gd name="connsiteX84" fmla="*/ 1157288 w 1378744"/>
              <a:gd name="connsiteY84" fmla="*/ 1112043 h 1181100"/>
              <a:gd name="connsiteX85" fmla="*/ 1159669 w 1378744"/>
              <a:gd name="connsiteY85" fmla="*/ 1085850 h 1181100"/>
              <a:gd name="connsiteX86" fmla="*/ 1166813 w 1378744"/>
              <a:gd name="connsiteY86" fmla="*/ 1052512 h 1181100"/>
              <a:gd name="connsiteX87" fmla="*/ 1197769 w 1378744"/>
              <a:gd name="connsiteY87" fmla="*/ 1016793 h 1181100"/>
              <a:gd name="connsiteX88" fmla="*/ 1195388 w 1378744"/>
              <a:gd name="connsiteY88" fmla="*/ 954881 h 1181100"/>
              <a:gd name="connsiteX89" fmla="*/ 1209675 w 1378744"/>
              <a:gd name="connsiteY89" fmla="*/ 945356 h 1181100"/>
              <a:gd name="connsiteX90" fmla="*/ 1235869 w 1378744"/>
              <a:gd name="connsiteY90" fmla="*/ 945356 h 1181100"/>
              <a:gd name="connsiteX91" fmla="*/ 1235869 w 1378744"/>
              <a:gd name="connsiteY91" fmla="*/ 931068 h 1181100"/>
              <a:gd name="connsiteX92" fmla="*/ 1212057 w 1378744"/>
              <a:gd name="connsiteY92" fmla="*/ 912018 h 1181100"/>
              <a:gd name="connsiteX93" fmla="*/ 1195388 w 1378744"/>
              <a:gd name="connsiteY93" fmla="*/ 881062 h 1181100"/>
              <a:gd name="connsiteX94" fmla="*/ 1157288 w 1378744"/>
              <a:gd name="connsiteY94" fmla="*/ 871537 h 1181100"/>
              <a:gd name="connsiteX95" fmla="*/ 1119188 w 1378744"/>
              <a:gd name="connsiteY95" fmla="*/ 859631 h 1181100"/>
              <a:gd name="connsiteX96" fmla="*/ 1119188 w 1378744"/>
              <a:gd name="connsiteY96" fmla="*/ 831056 h 1181100"/>
              <a:gd name="connsiteX97" fmla="*/ 1135857 w 1378744"/>
              <a:gd name="connsiteY97" fmla="*/ 807243 h 1181100"/>
              <a:gd name="connsiteX98" fmla="*/ 1197769 w 1378744"/>
              <a:gd name="connsiteY98" fmla="*/ 759618 h 1181100"/>
              <a:gd name="connsiteX99" fmla="*/ 1247775 w 1378744"/>
              <a:gd name="connsiteY99" fmla="*/ 762000 h 1181100"/>
              <a:gd name="connsiteX100" fmla="*/ 1278732 w 1378744"/>
              <a:gd name="connsiteY100" fmla="*/ 762000 h 1181100"/>
              <a:gd name="connsiteX101" fmla="*/ 1271588 w 1378744"/>
              <a:gd name="connsiteY101" fmla="*/ 735806 h 1181100"/>
              <a:gd name="connsiteX102" fmla="*/ 1378744 w 1378744"/>
              <a:gd name="connsiteY102" fmla="*/ 678656 h 1181100"/>
              <a:gd name="connsiteX103" fmla="*/ 1331119 w 1378744"/>
              <a:gd name="connsiteY103" fmla="*/ 552450 h 1181100"/>
              <a:gd name="connsiteX104" fmla="*/ 1278732 w 1378744"/>
              <a:gd name="connsiteY104" fmla="*/ 514350 h 1181100"/>
              <a:gd name="connsiteX105" fmla="*/ 1252538 w 1378744"/>
              <a:gd name="connsiteY105" fmla="*/ 431006 h 1181100"/>
              <a:gd name="connsiteX106" fmla="*/ 1181100 w 1378744"/>
              <a:gd name="connsiteY106" fmla="*/ 431006 h 1181100"/>
              <a:gd name="connsiteX107" fmla="*/ 1166813 w 1378744"/>
              <a:gd name="connsiteY107" fmla="*/ 395287 h 1181100"/>
              <a:gd name="connsiteX108" fmla="*/ 1107282 w 1378744"/>
              <a:gd name="connsiteY108" fmla="*/ 421481 h 1181100"/>
              <a:gd name="connsiteX109" fmla="*/ 1054894 w 1378744"/>
              <a:gd name="connsiteY109" fmla="*/ 414337 h 1181100"/>
              <a:gd name="connsiteX110" fmla="*/ 1028700 w 1378744"/>
              <a:gd name="connsiteY110" fmla="*/ 371475 h 1181100"/>
              <a:gd name="connsiteX111" fmla="*/ 1023938 w 1378744"/>
              <a:gd name="connsiteY111" fmla="*/ 288131 h 1181100"/>
              <a:gd name="connsiteX112" fmla="*/ 1012032 w 1378744"/>
              <a:gd name="connsiteY112" fmla="*/ 269081 h 1181100"/>
              <a:gd name="connsiteX113" fmla="*/ 1012032 w 1378744"/>
              <a:gd name="connsiteY113" fmla="*/ 211931 h 1181100"/>
              <a:gd name="connsiteX114" fmla="*/ 959644 w 1378744"/>
              <a:gd name="connsiteY114" fmla="*/ 190500 h 1181100"/>
              <a:gd name="connsiteX115" fmla="*/ 914400 w 1378744"/>
              <a:gd name="connsiteY115" fmla="*/ 111918 h 1181100"/>
              <a:gd name="connsiteX116" fmla="*/ 854869 w 1378744"/>
              <a:gd name="connsiteY116" fmla="*/ 76200 h 1181100"/>
              <a:gd name="connsiteX117" fmla="*/ 873919 w 1378744"/>
              <a:gd name="connsiteY117" fmla="*/ 16668 h 1181100"/>
              <a:gd name="connsiteX118" fmla="*/ 783432 w 1378744"/>
              <a:gd name="connsiteY118" fmla="*/ 0 h 1181100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814388 w 1378744"/>
              <a:gd name="connsiteY56" fmla="*/ 1138237 h 1250156"/>
              <a:gd name="connsiteX57" fmla="*/ 828675 w 1378744"/>
              <a:gd name="connsiteY57" fmla="*/ 1109662 h 1250156"/>
              <a:gd name="connsiteX58" fmla="*/ 833438 w 1378744"/>
              <a:gd name="connsiteY58" fmla="*/ 1085850 h 1250156"/>
              <a:gd name="connsiteX59" fmla="*/ 797719 w 1378744"/>
              <a:gd name="connsiteY59" fmla="*/ 1059656 h 1250156"/>
              <a:gd name="connsiteX60" fmla="*/ 790575 w 1378744"/>
              <a:gd name="connsiteY60" fmla="*/ 1038225 h 1250156"/>
              <a:gd name="connsiteX61" fmla="*/ 790575 w 1378744"/>
              <a:gd name="connsiteY61" fmla="*/ 1021556 h 1250156"/>
              <a:gd name="connsiteX62" fmla="*/ 845344 w 1378744"/>
              <a:gd name="connsiteY62" fmla="*/ 952500 h 1250156"/>
              <a:gd name="connsiteX63" fmla="*/ 845344 w 1378744"/>
              <a:gd name="connsiteY63" fmla="*/ 952500 h 1250156"/>
              <a:gd name="connsiteX64" fmla="*/ 888207 w 1378744"/>
              <a:gd name="connsiteY64" fmla="*/ 966787 h 1250156"/>
              <a:gd name="connsiteX65" fmla="*/ 907257 w 1378744"/>
              <a:gd name="connsiteY65" fmla="*/ 981075 h 1250156"/>
              <a:gd name="connsiteX66" fmla="*/ 938213 w 1378744"/>
              <a:gd name="connsiteY66" fmla="*/ 990600 h 1250156"/>
              <a:gd name="connsiteX67" fmla="*/ 964407 w 1378744"/>
              <a:gd name="connsiteY67" fmla="*/ 985837 h 1250156"/>
              <a:gd name="connsiteX68" fmla="*/ 985838 w 1378744"/>
              <a:gd name="connsiteY68" fmla="*/ 985837 h 1250156"/>
              <a:gd name="connsiteX69" fmla="*/ 995363 w 1378744"/>
              <a:gd name="connsiteY69" fmla="*/ 995362 h 1250156"/>
              <a:gd name="connsiteX70" fmla="*/ 978694 w 1378744"/>
              <a:gd name="connsiteY70" fmla="*/ 1012031 h 1250156"/>
              <a:gd name="connsiteX71" fmla="*/ 969169 w 1378744"/>
              <a:gd name="connsiteY71" fmla="*/ 1031081 h 1250156"/>
              <a:gd name="connsiteX72" fmla="*/ 954882 w 1378744"/>
              <a:gd name="connsiteY72" fmla="*/ 1054893 h 1250156"/>
              <a:gd name="connsiteX73" fmla="*/ 950119 w 1378744"/>
              <a:gd name="connsiteY73" fmla="*/ 1083468 h 1250156"/>
              <a:gd name="connsiteX74" fmla="*/ 962025 w 1378744"/>
              <a:gd name="connsiteY74" fmla="*/ 1107281 h 1250156"/>
              <a:gd name="connsiteX75" fmla="*/ 983457 w 1378744"/>
              <a:gd name="connsiteY75" fmla="*/ 1131093 h 1250156"/>
              <a:gd name="connsiteX76" fmla="*/ 1002507 w 1378744"/>
              <a:gd name="connsiteY76" fmla="*/ 1133475 h 1250156"/>
              <a:gd name="connsiteX77" fmla="*/ 1028700 w 1378744"/>
              <a:gd name="connsiteY77" fmla="*/ 1126331 h 1250156"/>
              <a:gd name="connsiteX78" fmla="*/ 1031082 w 1378744"/>
              <a:gd name="connsiteY78" fmla="*/ 1097756 h 1250156"/>
              <a:gd name="connsiteX79" fmla="*/ 1057275 w 1378744"/>
              <a:gd name="connsiteY79" fmla="*/ 1085850 h 1250156"/>
              <a:gd name="connsiteX80" fmla="*/ 1076325 w 1378744"/>
              <a:gd name="connsiteY80" fmla="*/ 1097756 h 1250156"/>
              <a:gd name="connsiteX81" fmla="*/ 1100138 w 1378744"/>
              <a:gd name="connsiteY81" fmla="*/ 1107281 h 1250156"/>
              <a:gd name="connsiteX82" fmla="*/ 1123950 w 1378744"/>
              <a:gd name="connsiteY82" fmla="*/ 1121568 h 1250156"/>
              <a:gd name="connsiteX83" fmla="*/ 1143000 w 1378744"/>
              <a:gd name="connsiteY83" fmla="*/ 1123950 h 1250156"/>
              <a:gd name="connsiteX84" fmla="*/ 1157288 w 1378744"/>
              <a:gd name="connsiteY84" fmla="*/ 1112043 h 1250156"/>
              <a:gd name="connsiteX85" fmla="*/ 1159669 w 1378744"/>
              <a:gd name="connsiteY85" fmla="*/ 1085850 h 1250156"/>
              <a:gd name="connsiteX86" fmla="*/ 1166813 w 1378744"/>
              <a:gd name="connsiteY86" fmla="*/ 1052512 h 1250156"/>
              <a:gd name="connsiteX87" fmla="*/ 1197769 w 1378744"/>
              <a:gd name="connsiteY87" fmla="*/ 1016793 h 1250156"/>
              <a:gd name="connsiteX88" fmla="*/ 1195388 w 1378744"/>
              <a:gd name="connsiteY88" fmla="*/ 954881 h 1250156"/>
              <a:gd name="connsiteX89" fmla="*/ 1209675 w 1378744"/>
              <a:gd name="connsiteY89" fmla="*/ 945356 h 1250156"/>
              <a:gd name="connsiteX90" fmla="*/ 1235869 w 1378744"/>
              <a:gd name="connsiteY90" fmla="*/ 945356 h 1250156"/>
              <a:gd name="connsiteX91" fmla="*/ 1235869 w 1378744"/>
              <a:gd name="connsiteY91" fmla="*/ 931068 h 1250156"/>
              <a:gd name="connsiteX92" fmla="*/ 1212057 w 1378744"/>
              <a:gd name="connsiteY92" fmla="*/ 912018 h 1250156"/>
              <a:gd name="connsiteX93" fmla="*/ 1195388 w 1378744"/>
              <a:gd name="connsiteY93" fmla="*/ 881062 h 1250156"/>
              <a:gd name="connsiteX94" fmla="*/ 1157288 w 1378744"/>
              <a:gd name="connsiteY94" fmla="*/ 871537 h 1250156"/>
              <a:gd name="connsiteX95" fmla="*/ 1119188 w 1378744"/>
              <a:gd name="connsiteY95" fmla="*/ 859631 h 1250156"/>
              <a:gd name="connsiteX96" fmla="*/ 1119188 w 1378744"/>
              <a:gd name="connsiteY96" fmla="*/ 831056 h 1250156"/>
              <a:gd name="connsiteX97" fmla="*/ 1135857 w 1378744"/>
              <a:gd name="connsiteY97" fmla="*/ 807243 h 1250156"/>
              <a:gd name="connsiteX98" fmla="*/ 1197769 w 1378744"/>
              <a:gd name="connsiteY98" fmla="*/ 759618 h 1250156"/>
              <a:gd name="connsiteX99" fmla="*/ 1247775 w 1378744"/>
              <a:gd name="connsiteY99" fmla="*/ 762000 h 1250156"/>
              <a:gd name="connsiteX100" fmla="*/ 1278732 w 1378744"/>
              <a:gd name="connsiteY100" fmla="*/ 762000 h 1250156"/>
              <a:gd name="connsiteX101" fmla="*/ 1271588 w 1378744"/>
              <a:gd name="connsiteY101" fmla="*/ 735806 h 1250156"/>
              <a:gd name="connsiteX102" fmla="*/ 1378744 w 1378744"/>
              <a:gd name="connsiteY102" fmla="*/ 678656 h 1250156"/>
              <a:gd name="connsiteX103" fmla="*/ 1331119 w 1378744"/>
              <a:gd name="connsiteY103" fmla="*/ 552450 h 1250156"/>
              <a:gd name="connsiteX104" fmla="*/ 1278732 w 1378744"/>
              <a:gd name="connsiteY104" fmla="*/ 514350 h 1250156"/>
              <a:gd name="connsiteX105" fmla="*/ 1252538 w 1378744"/>
              <a:gd name="connsiteY105" fmla="*/ 431006 h 1250156"/>
              <a:gd name="connsiteX106" fmla="*/ 1181100 w 1378744"/>
              <a:gd name="connsiteY106" fmla="*/ 431006 h 1250156"/>
              <a:gd name="connsiteX107" fmla="*/ 1166813 w 1378744"/>
              <a:gd name="connsiteY107" fmla="*/ 395287 h 1250156"/>
              <a:gd name="connsiteX108" fmla="*/ 1107282 w 1378744"/>
              <a:gd name="connsiteY108" fmla="*/ 421481 h 1250156"/>
              <a:gd name="connsiteX109" fmla="*/ 1054894 w 1378744"/>
              <a:gd name="connsiteY109" fmla="*/ 414337 h 1250156"/>
              <a:gd name="connsiteX110" fmla="*/ 1028700 w 1378744"/>
              <a:gd name="connsiteY110" fmla="*/ 371475 h 1250156"/>
              <a:gd name="connsiteX111" fmla="*/ 1023938 w 1378744"/>
              <a:gd name="connsiteY111" fmla="*/ 288131 h 1250156"/>
              <a:gd name="connsiteX112" fmla="*/ 1012032 w 1378744"/>
              <a:gd name="connsiteY112" fmla="*/ 269081 h 1250156"/>
              <a:gd name="connsiteX113" fmla="*/ 1012032 w 1378744"/>
              <a:gd name="connsiteY113" fmla="*/ 211931 h 1250156"/>
              <a:gd name="connsiteX114" fmla="*/ 959644 w 1378744"/>
              <a:gd name="connsiteY114" fmla="*/ 190500 h 1250156"/>
              <a:gd name="connsiteX115" fmla="*/ 914400 w 1378744"/>
              <a:gd name="connsiteY115" fmla="*/ 111918 h 1250156"/>
              <a:gd name="connsiteX116" fmla="*/ 854869 w 1378744"/>
              <a:gd name="connsiteY116" fmla="*/ 76200 h 1250156"/>
              <a:gd name="connsiteX117" fmla="*/ 873919 w 1378744"/>
              <a:gd name="connsiteY117" fmla="*/ 16668 h 1250156"/>
              <a:gd name="connsiteX118" fmla="*/ 783432 w 1378744"/>
              <a:gd name="connsiteY118" fmla="*/ 0 h 1250156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681038 w 1378744"/>
              <a:gd name="connsiteY56" fmla="*/ 1216817 h 1250156"/>
              <a:gd name="connsiteX57" fmla="*/ 814388 w 1378744"/>
              <a:gd name="connsiteY57" fmla="*/ 1138237 h 1250156"/>
              <a:gd name="connsiteX58" fmla="*/ 828675 w 1378744"/>
              <a:gd name="connsiteY58" fmla="*/ 1109662 h 1250156"/>
              <a:gd name="connsiteX59" fmla="*/ 833438 w 1378744"/>
              <a:gd name="connsiteY59" fmla="*/ 1085850 h 1250156"/>
              <a:gd name="connsiteX60" fmla="*/ 797719 w 1378744"/>
              <a:gd name="connsiteY60" fmla="*/ 1059656 h 1250156"/>
              <a:gd name="connsiteX61" fmla="*/ 790575 w 1378744"/>
              <a:gd name="connsiteY61" fmla="*/ 1038225 h 1250156"/>
              <a:gd name="connsiteX62" fmla="*/ 790575 w 1378744"/>
              <a:gd name="connsiteY62" fmla="*/ 1021556 h 1250156"/>
              <a:gd name="connsiteX63" fmla="*/ 845344 w 1378744"/>
              <a:gd name="connsiteY63" fmla="*/ 952500 h 1250156"/>
              <a:gd name="connsiteX64" fmla="*/ 845344 w 1378744"/>
              <a:gd name="connsiteY64" fmla="*/ 952500 h 1250156"/>
              <a:gd name="connsiteX65" fmla="*/ 888207 w 1378744"/>
              <a:gd name="connsiteY65" fmla="*/ 966787 h 1250156"/>
              <a:gd name="connsiteX66" fmla="*/ 907257 w 1378744"/>
              <a:gd name="connsiteY66" fmla="*/ 981075 h 1250156"/>
              <a:gd name="connsiteX67" fmla="*/ 938213 w 1378744"/>
              <a:gd name="connsiteY67" fmla="*/ 990600 h 1250156"/>
              <a:gd name="connsiteX68" fmla="*/ 964407 w 1378744"/>
              <a:gd name="connsiteY68" fmla="*/ 985837 h 1250156"/>
              <a:gd name="connsiteX69" fmla="*/ 985838 w 1378744"/>
              <a:gd name="connsiteY69" fmla="*/ 985837 h 1250156"/>
              <a:gd name="connsiteX70" fmla="*/ 995363 w 1378744"/>
              <a:gd name="connsiteY70" fmla="*/ 995362 h 1250156"/>
              <a:gd name="connsiteX71" fmla="*/ 978694 w 1378744"/>
              <a:gd name="connsiteY71" fmla="*/ 1012031 h 1250156"/>
              <a:gd name="connsiteX72" fmla="*/ 969169 w 1378744"/>
              <a:gd name="connsiteY72" fmla="*/ 1031081 h 1250156"/>
              <a:gd name="connsiteX73" fmla="*/ 954882 w 1378744"/>
              <a:gd name="connsiteY73" fmla="*/ 1054893 h 1250156"/>
              <a:gd name="connsiteX74" fmla="*/ 950119 w 1378744"/>
              <a:gd name="connsiteY74" fmla="*/ 1083468 h 1250156"/>
              <a:gd name="connsiteX75" fmla="*/ 962025 w 1378744"/>
              <a:gd name="connsiteY75" fmla="*/ 1107281 h 1250156"/>
              <a:gd name="connsiteX76" fmla="*/ 983457 w 1378744"/>
              <a:gd name="connsiteY76" fmla="*/ 1131093 h 1250156"/>
              <a:gd name="connsiteX77" fmla="*/ 1002507 w 1378744"/>
              <a:gd name="connsiteY77" fmla="*/ 1133475 h 1250156"/>
              <a:gd name="connsiteX78" fmla="*/ 1028700 w 1378744"/>
              <a:gd name="connsiteY78" fmla="*/ 1126331 h 1250156"/>
              <a:gd name="connsiteX79" fmla="*/ 1031082 w 1378744"/>
              <a:gd name="connsiteY79" fmla="*/ 1097756 h 1250156"/>
              <a:gd name="connsiteX80" fmla="*/ 1057275 w 1378744"/>
              <a:gd name="connsiteY80" fmla="*/ 1085850 h 1250156"/>
              <a:gd name="connsiteX81" fmla="*/ 1076325 w 1378744"/>
              <a:gd name="connsiteY81" fmla="*/ 1097756 h 1250156"/>
              <a:gd name="connsiteX82" fmla="*/ 1100138 w 1378744"/>
              <a:gd name="connsiteY82" fmla="*/ 1107281 h 1250156"/>
              <a:gd name="connsiteX83" fmla="*/ 1123950 w 1378744"/>
              <a:gd name="connsiteY83" fmla="*/ 1121568 h 1250156"/>
              <a:gd name="connsiteX84" fmla="*/ 1143000 w 1378744"/>
              <a:gd name="connsiteY84" fmla="*/ 1123950 h 1250156"/>
              <a:gd name="connsiteX85" fmla="*/ 1157288 w 1378744"/>
              <a:gd name="connsiteY85" fmla="*/ 1112043 h 1250156"/>
              <a:gd name="connsiteX86" fmla="*/ 1159669 w 1378744"/>
              <a:gd name="connsiteY86" fmla="*/ 1085850 h 1250156"/>
              <a:gd name="connsiteX87" fmla="*/ 1166813 w 1378744"/>
              <a:gd name="connsiteY87" fmla="*/ 1052512 h 1250156"/>
              <a:gd name="connsiteX88" fmla="*/ 1197769 w 1378744"/>
              <a:gd name="connsiteY88" fmla="*/ 1016793 h 1250156"/>
              <a:gd name="connsiteX89" fmla="*/ 1195388 w 1378744"/>
              <a:gd name="connsiteY89" fmla="*/ 954881 h 1250156"/>
              <a:gd name="connsiteX90" fmla="*/ 1209675 w 1378744"/>
              <a:gd name="connsiteY90" fmla="*/ 945356 h 1250156"/>
              <a:gd name="connsiteX91" fmla="*/ 1235869 w 1378744"/>
              <a:gd name="connsiteY91" fmla="*/ 945356 h 1250156"/>
              <a:gd name="connsiteX92" fmla="*/ 1235869 w 1378744"/>
              <a:gd name="connsiteY92" fmla="*/ 931068 h 1250156"/>
              <a:gd name="connsiteX93" fmla="*/ 1212057 w 1378744"/>
              <a:gd name="connsiteY93" fmla="*/ 912018 h 1250156"/>
              <a:gd name="connsiteX94" fmla="*/ 1195388 w 1378744"/>
              <a:gd name="connsiteY94" fmla="*/ 881062 h 1250156"/>
              <a:gd name="connsiteX95" fmla="*/ 1157288 w 1378744"/>
              <a:gd name="connsiteY95" fmla="*/ 871537 h 1250156"/>
              <a:gd name="connsiteX96" fmla="*/ 1119188 w 1378744"/>
              <a:gd name="connsiteY96" fmla="*/ 859631 h 1250156"/>
              <a:gd name="connsiteX97" fmla="*/ 1119188 w 1378744"/>
              <a:gd name="connsiteY97" fmla="*/ 831056 h 1250156"/>
              <a:gd name="connsiteX98" fmla="*/ 1135857 w 1378744"/>
              <a:gd name="connsiteY98" fmla="*/ 807243 h 1250156"/>
              <a:gd name="connsiteX99" fmla="*/ 1197769 w 1378744"/>
              <a:gd name="connsiteY99" fmla="*/ 759618 h 1250156"/>
              <a:gd name="connsiteX100" fmla="*/ 1247775 w 1378744"/>
              <a:gd name="connsiteY100" fmla="*/ 762000 h 1250156"/>
              <a:gd name="connsiteX101" fmla="*/ 1278732 w 1378744"/>
              <a:gd name="connsiteY101" fmla="*/ 762000 h 1250156"/>
              <a:gd name="connsiteX102" fmla="*/ 1271588 w 1378744"/>
              <a:gd name="connsiteY102" fmla="*/ 735806 h 1250156"/>
              <a:gd name="connsiteX103" fmla="*/ 1378744 w 1378744"/>
              <a:gd name="connsiteY103" fmla="*/ 678656 h 1250156"/>
              <a:gd name="connsiteX104" fmla="*/ 1331119 w 1378744"/>
              <a:gd name="connsiteY104" fmla="*/ 552450 h 1250156"/>
              <a:gd name="connsiteX105" fmla="*/ 1278732 w 1378744"/>
              <a:gd name="connsiteY105" fmla="*/ 514350 h 1250156"/>
              <a:gd name="connsiteX106" fmla="*/ 1252538 w 1378744"/>
              <a:gd name="connsiteY106" fmla="*/ 431006 h 1250156"/>
              <a:gd name="connsiteX107" fmla="*/ 1181100 w 1378744"/>
              <a:gd name="connsiteY107" fmla="*/ 431006 h 1250156"/>
              <a:gd name="connsiteX108" fmla="*/ 1166813 w 1378744"/>
              <a:gd name="connsiteY108" fmla="*/ 395287 h 1250156"/>
              <a:gd name="connsiteX109" fmla="*/ 1107282 w 1378744"/>
              <a:gd name="connsiteY109" fmla="*/ 421481 h 1250156"/>
              <a:gd name="connsiteX110" fmla="*/ 1054894 w 1378744"/>
              <a:gd name="connsiteY110" fmla="*/ 414337 h 1250156"/>
              <a:gd name="connsiteX111" fmla="*/ 1028700 w 1378744"/>
              <a:gd name="connsiteY111" fmla="*/ 371475 h 1250156"/>
              <a:gd name="connsiteX112" fmla="*/ 1023938 w 1378744"/>
              <a:gd name="connsiteY112" fmla="*/ 288131 h 1250156"/>
              <a:gd name="connsiteX113" fmla="*/ 1012032 w 1378744"/>
              <a:gd name="connsiteY113" fmla="*/ 269081 h 1250156"/>
              <a:gd name="connsiteX114" fmla="*/ 1012032 w 1378744"/>
              <a:gd name="connsiteY114" fmla="*/ 211931 h 1250156"/>
              <a:gd name="connsiteX115" fmla="*/ 959644 w 1378744"/>
              <a:gd name="connsiteY115" fmla="*/ 190500 h 1250156"/>
              <a:gd name="connsiteX116" fmla="*/ 914400 w 1378744"/>
              <a:gd name="connsiteY116" fmla="*/ 111918 h 1250156"/>
              <a:gd name="connsiteX117" fmla="*/ 854869 w 1378744"/>
              <a:gd name="connsiteY117" fmla="*/ 76200 h 1250156"/>
              <a:gd name="connsiteX118" fmla="*/ 873919 w 1378744"/>
              <a:gd name="connsiteY118" fmla="*/ 16668 h 1250156"/>
              <a:gd name="connsiteX119" fmla="*/ 783432 w 1378744"/>
              <a:gd name="connsiteY119" fmla="*/ 0 h 1250156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814388 w 1378744"/>
              <a:gd name="connsiteY57" fmla="*/ 1138237 h 1278730"/>
              <a:gd name="connsiteX58" fmla="*/ 828675 w 1378744"/>
              <a:gd name="connsiteY58" fmla="*/ 1109662 h 1278730"/>
              <a:gd name="connsiteX59" fmla="*/ 833438 w 1378744"/>
              <a:gd name="connsiteY59" fmla="*/ 1085850 h 1278730"/>
              <a:gd name="connsiteX60" fmla="*/ 797719 w 1378744"/>
              <a:gd name="connsiteY60" fmla="*/ 1059656 h 1278730"/>
              <a:gd name="connsiteX61" fmla="*/ 790575 w 1378744"/>
              <a:gd name="connsiteY61" fmla="*/ 1038225 h 1278730"/>
              <a:gd name="connsiteX62" fmla="*/ 790575 w 1378744"/>
              <a:gd name="connsiteY62" fmla="*/ 1021556 h 1278730"/>
              <a:gd name="connsiteX63" fmla="*/ 845344 w 1378744"/>
              <a:gd name="connsiteY63" fmla="*/ 952500 h 1278730"/>
              <a:gd name="connsiteX64" fmla="*/ 845344 w 1378744"/>
              <a:gd name="connsiteY64" fmla="*/ 952500 h 1278730"/>
              <a:gd name="connsiteX65" fmla="*/ 888207 w 1378744"/>
              <a:gd name="connsiteY65" fmla="*/ 966787 h 1278730"/>
              <a:gd name="connsiteX66" fmla="*/ 907257 w 1378744"/>
              <a:gd name="connsiteY66" fmla="*/ 981075 h 1278730"/>
              <a:gd name="connsiteX67" fmla="*/ 938213 w 1378744"/>
              <a:gd name="connsiteY67" fmla="*/ 990600 h 1278730"/>
              <a:gd name="connsiteX68" fmla="*/ 964407 w 1378744"/>
              <a:gd name="connsiteY68" fmla="*/ 985837 h 1278730"/>
              <a:gd name="connsiteX69" fmla="*/ 985838 w 1378744"/>
              <a:gd name="connsiteY69" fmla="*/ 985837 h 1278730"/>
              <a:gd name="connsiteX70" fmla="*/ 995363 w 1378744"/>
              <a:gd name="connsiteY70" fmla="*/ 995362 h 1278730"/>
              <a:gd name="connsiteX71" fmla="*/ 978694 w 1378744"/>
              <a:gd name="connsiteY71" fmla="*/ 1012031 h 1278730"/>
              <a:gd name="connsiteX72" fmla="*/ 969169 w 1378744"/>
              <a:gd name="connsiteY72" fmla="*/ 1031081 h 1278730"/>
              <a:gd name="connsiteX73" fmla="*/ 954882 w 1378744"/>
              <a:gd name="connsiteY73" fmla="*/ 1054893 h 1278730"/>
              <a:gd name="connsiteX74" fmla="*/ 950119 w 1378744"/>
              <a:gd name="connsiteY74" fmla="*/ 1083468 h 1278730"/>
              <a:gd name="connsiteX75" fmla="*/ 962025 w 1378744"/>
              <a:gd name="connsiteY75" fmla="*/ 1107281 h 1278730"/>
              <a:gd name="connsiteX76" fmla="*/ 983457 w 1378744"/>
              <a:gd name="connsiteY76" fmla="*/ 1131093 h 1278730"/>
              <a:gd name="connsiteX77" fmla="*/ 1002507 w 1378744"/>
              <a:gd name="connsiteY77" fmla="*/ 1133475 h 1278730"/>
              <a:gd name="connsiteX78" fmla="*/ 1028700 w 1378744"/>
              <a:gd name="connsiteY78" fmla="*/ 1126331 h 1278730"/>
              <a:gd name="connsiteX79" fmla="*/ 1031082 w 1378744"/>
              <a:gd name="connsiteY79" fmla="*/ 1097756 h 1278730"/>
              <a:gd name="connsiteX80" fmla="*/ 1057275 w 1378744"/>
              <a:gd name="connsiteY80" fmla="*/ 1085850 h 1278730"/>
              <a:gd name="connsiteX81" fmla="*/ 1076325 w 1378744"/>
              <a:gd name="connsiteY81" fmla="*/ 1097756 h 1278730"/>
              <a:gd name="connsiteX82" fmla="*/ 1100138 w 1378744"/>
              <a:gd name="connsiteY82" fmla="*/ 1107281 h 1278730"/>
              <a:gd name="connsiteX83" fmla="*/ 1123950 w 1378744"/>
              <a:gd name="connsiteY83" fmla="*/ 1121568 h 1278730"/>
              <a:gd name="connsiteX84" fmla="*/ 1143000 w 1378744"/>
              <a:gd name="connsiteY84" fmla="*/ 1123950 h 1278730"/>
              <a:gd name="connsiteX85" fmla="*/ 1157288 w 1378744"/>
              <a:gd name="connsiteY85" fmla="*/ 1112043 h 1278730"/>
              <a:gd name="connsiteX86" fmla="*/ 1159669 w 1378744"/>
              <a:gd name="connsiteY86" fmla="*/ 1085850 h 1278730"/>
              <a:gd name="connsiteX87" fmla="*/ 1166813 w 1378744"/>
              <a:gd name="connsiteY87" fmla="*/ 1052512 h 1278730"/>
              <a:gd name="connsiteX88" fmla="*/ 1197769 w 1378744"/>
              <a:gd name="connsiteY88" fmla="*/ 1016793 h 1278730"/>
              <a:gd name="connsiteX89" fmla="*/ 1195388 w 1378744"/>
              <a:gd name="connsiteY89" fmla="*/ 954881 h 1278730"/>
              <a:gd name="connsiteX90" fmla="*/ 1209675 w 1378744"/>
              <a:gd name="connsiteY90" fmla="*/ 945356 h 1278730"/>
              <a:gd name="connsiteX91" fmla="*/ 1235869 w 1378744"/>
              <a:gd name="connsiteY91" fmla="*/ 945356 h 1278730"/>
              <a:gd name="connsiteX92" fmla="*/ 1235869 w 1378744"/>
              <a:gd name="connsiteY92" fmla="*/ 931068 h 1278730"/>
              <a:gd name="connsiteX93" fmla="*/ 1212057 w 1378744"/>
              <a:gd name="connsiteY93" fmla="*/ 912018 h 1278730"/>
              <a:gd name="connsiteX94" fmla="*/ 1195388 w 1378744"/>
              <a:gd name="connsiteY94" fmla="*/ 881062 h 1278730"/>
              <a:gd name="connsiteX95" fmla="*/ 1157288 w 1378744"/>
              <a:gd name="connsiteY95" fmla="*/ 871537 h 1278730"/>
              <a:gd name="connsiteX96" fmla="*/ 1119188 w 1378744"/>
              <a:gd name="connsiteY96" fmla="*/ 859631 h 1278730"/>
              <a:gd name="connsiteX97" fmla="*/ 1119188 w 1378744"/>
              <a:gd name="connsiteY97" fmla="*/ 831056 h 1278730"/>
              <a:gd name="connsiteX98" fmla="*/ 1135857 w 1378744"/>
              <a:gd name="connsiteY98" fmla="*/ 807243 h 1278730"/>
              <a:gd name="connsiteX99" fmla="*/ 1197769 w 1378744"/>
              <a:gd name="connsiteY99" fmla="*/ 759618 h 1278730"/>
              <a:gd name="connsiteX100" fmla="*/ 1247775 w 1378744"/>
              <a:gd name="connsiteY100" fmla="*/ 762000 h 1278730"/>
              <a:gd name="connsiteX101" fmla="*/ 1278732 w 1378744"/>
              <a:gd name="connsiteY101" fmla="*/ 762000 h 1278730"/>
              <a:gd name="connsiteX102" fmla="*/ 1271588 w 1378744"/>
              <a:gd name="connsiteY102" fmla="*/ 735806 h 1278730"/>
              <a:gd name="connsiteX103" fmla="*/ 1378744 w 1378744"/>
              <a:gd name="connsiteY103" fmla="*/ 678656 h 1278730"/>
              <a:gd name="connsiteX104" fmla="*/ 1331119 w 1378744"/>
              <a:gd name="connsiteY104" fmla="*/ 552450 h 1278730"/>
              <a:gd name="connsiteX105" fmla="*/ 1278732 w 1378744"/>
              <a:gd name="connsiteY105" fmla="*/ 514350 h 1278730"/>
              <a:gd name="connsiteX106" fmla="*/ 1252538 w 1378744"/>
              <a:gd name="connsiteY106" fmla="*/ 431006 h 1278730"/>
              <a:gd name="connsiteX107" fmla="*/ 1181100 w 1378744"/>
              <a:gd name="connsiteY107" fmla="*/ 431006 h 1278730"/>
              <a:gd name="connsiteX108" fmla="*/ 1166813 w 1378744"/>
              <a:gd name="connsiteY108" fmla="*/ 395287 h 1278730"/>
              <a:gd name="connsiteX109" fmla="*/ 1107282 w 1378744"/>
              <a:gd name="connsiteY109" fmla="*/ 421481 h 1278730"/>
              <a:gd name="connsiteX110" fmla="*/ 1054894 w 1378744"/>
              <a:gd name="connsiteY110" fmla="*/ 414337 h 1278730"/>
              <a:gd name="connsiteX111" fmla="*/ 1028700 w 1378744"/>
              <a:gd name="connsiteY111" fmla="*/ 371475 h 1278730"/>
              <a:gd name="connsiteX112" fmla="*/ 1023938 w 1378744"/>
              <a:gd name="connsiteY112" fmla="*/ 288131 h 1278730"/>
              <a:gd name="connsiteX113" fmla="*/ 1012032 w 1378744"/>
              <a:gd name="connsiteY113" fmla="*/ 269081 h 1278730"/>
              <a:gd name="connsiteX114" fmla="*/ 1012032 w 1378744"/>
              <a:gd name="connsiteY114" fmla="*/ 211931 h 1278730"/>
              <a:gd name="connsiteX115" fmla="*/ 959644 w 1378744"/>
              <a:gd name="connsiteY115" fmla="*/ 190500 h 1278730"/>
              <a:gd name="connsiteX116" fmla="*/ 914400 w 1378744"/>
              <a:gd name="connsiteY116" fmla="*/ 111918 h 1278730"/>
              <a:gd name="connsiteX117" fmla="*/ 854869 w 1378744"/>
              <a:gd name="connsiteY117" fmla="*/ 76200 h 1278730"/>
              <a:gd name="connsiteX118" fmla="*/ 873919 w 1378744"/>
              <a:gd name="connsiteY118" fmla="*/ 16668 h 1278730"/>
              <a:gd name="connsiteX119" fmla="*/ 783432 w 1378744"/>
              <a:gd name="connsiteY119" fmla="*/ 0 h 1278730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721519 w 1378744"/>
              <a:gd name="connsiteY57" fmla="*/ 1245392 h 1278730"/>
              <a:gd name="connsiteX58" fmla="*/ 814388 w 1378744"/>
              <a:gd name="connsiteY58" fmla="*/ 1138237 h 1278730"/>
              <a:gd name="connsiteX59" fmla="*/ 828675 w 1378744"/>
              <a:gd name="connsiteY59" fmla="*/ 1109662 h 1278730"/>
              <a:gd name="connsiteX60" fmla="*/ 833438 w 1378744"/>
              <a:gd name="connsiteY60" fmla="*/ 1085850 h 1278730"/>
              <a:gd name="connsiteX61" fmla="*/ 797719 w 1378744"/>
              <a:gd name="connsiteY61" fmla="*/ 1059656 h 1278730"/>
              <a:gd name="connsiteX62" fmla="*/ 790575 w 1378744"/>
              <a:gd name="connsiteY62" fmla="*/ 1038225 h 1278730"/>
              <a:gd name="connsiteX63" fmla="*/ 790575 w 1378744"/>
              <a:gd name="connsiteY63" fmla="*/ 1021556 h 1278730"/>
              <a:gd name="connsiteX64" fmla="*/ 845344 w 1378744"/>
              <a:gd name="connsiteY64" fmla="*/ 952500 h 1278730"/>
              <a:gd name="connsiteX65" fmla="*/ 845344 w 1378744"/>
              <a:gd name="connsiteY65" fmla="*/ 952500 h 1278730"/>
              <a:gd name="connsiteX66" fmla="*/ 888207 w 1378744"/>
              <a:gd name="connsiteY66" fmla="*/ 966787 h 1278730"/>
              <a:gd name="connsiteX67" fmla="*/ 907257 w 1378744"/>
              <a:gd name="connsiteY67" fmla="*/ 981075 h 1278730"/>
              <a:gd name="connsiteX68" fmla="*/ 938213 w 1378744"/>
              <a:gd name="connsiteY68" fmla="*/ 990600 h 1278730"/>
              <a:gd name="connsiteX69" fmla="*/ 964407 w 1378744"/>
              <a:gd name="connsiteY69" fmla="*/ 985837 h 1278730"/>
              <a:gd name="connsiteX70" fmla="*/ 985838 w 1378744"/>
              <a:gd name="connsiteY70" fmla="*/ 985837 h 1278730"/>
              <a:gd name="connsiteX71" fmla="*/ 995363 w 1378744"/>
              <a:gd name="connsiteY71" fmla="*/ 995362 h 1278730"/>
              <a:gd name="connsiteX72" fmla="*/ 978694 w 1378744"/>
              <a:gd name="connsiteY72" fmla="*/ 1012031 h 1278730"/>
              <a:gd name="connsiteX73" fmla="*/ 969169 w 1378744"/>
              <a:gd name="connsiteY73" fmla="*/ 1031081 h 1278730"/>
              <a:gd name="connsiteX74" fmla="*/ 954882 w 1378744"/>
              <a:gd name="connsiteY74" fmla="*/ 1054893 h 1278730"/>
              <a:gd name="connsiteX75" fmla="*/ 950119 w 1378744"/>
              <a:gd name="connsiteY75" fmla="*/ 1083468 h 1278730"/>
              <a:gd name="connsiteX76" fmla="*/ 962025 w 1378744"/>
              <a:gd name="connsiteY76" fmla="*/ 1107281 h 1278730"/>
              <a:gd name="connsiteX77" fmla="*/ 983457 w 1378744"/>
              <a:gd name="connsiteY77" fmla="*/ 1131093 h 1278730"/>
              <a:gd name="connsiteX78" fmla="*/ 1002507 w 1378744"/>
              <a:gd name="connsiteY78" fmla="*/ 1133475 h 1278730"/>
              <a:gd name="connsiteX79" fmla="*/ 1028700 w 1378744"/>
              <a:gd name="connsiteY79" fmla="*/ 1126331 h 1278730"/>
              <a:gd name="connsiteX80" fmla="*/ 1031082 w 1378744"/>
              <a:gd name="connsiteY80" fmla="*/ 1097756 h 1278730"/>
              <a:gd name="connsiteX81" fmla="*/ 1057275 w 1378744"/>
              <a:gd name="connsiteY81" fmla="*/ 1085850 h 1278730"/>
              <a:gd name="connsiteX82" fmla="*/ 1076325 w 1378744"/>
              <a:gd name="connsiteY82" fmla="*/ 1097756 h 1278730"/>
              <a:gd name="connsiteX83" fmla="*/ 1100138 w 1378744"/>
              <a:gd name="connsiteY83" fmla="*/ 1107281 h 1278730"/>
              <a:gd name="connsiteX84" fmla="*/ 1123950 w 1378744"/>
              <a:gd name="connsiteY84" fmla="*/ 1121568 h 1278730"/>
              <a:gd name="connsiteX85" fmla="*/ 1143000 w 1378744"/>
              <a:gd name="connsiteY85" fmla="*/ 1123950 h 1278730"/>
              <a:gd name="connsiteX86" fmla="*/ 1157288 w 1378744"/>
              <a:gd name="connsiteY86" fmla="*/ 1112043 h 1278730"/>
              <a:gd name="connsiteX87" fmla="*/ 1159669 w 1378744"/>
              <a:gd name="connsiteY87" fmla="*/ 1085850 h 1278730"/>
              <a:gd name="connsiteX88" fmla="*/ 1166813 w 1378744"/>
              <a:gd name="connsiteY88" fmla="*/ 1052512 h 1278730"/>
              <a:gd name="connsiteX89" fmla="*/ 1197769 w 1378744"/>
              <a:gd name="connsiteY89" fmla="*/ 1016793 h 1278730"/>
              <a:gd name="connsiteX90" fmla="*/ 1195388 w 1378744"/>
              <a:gd name="connsiteY90" fmla="*/ 954881 h 1278730"/>
              <a:gd name="connsiteX91" fmla="*/ 1209675 w 1378744"/>
              <a:gd name="connsiteY91" fmla="*/ 945356 h 1278730"/>
              <a:gd name="connsiteX92" fmla="*/ 1235869 w 1378744"/>
              <a:gd name="connsiteY92" fmla="*/ 945356 h 1278730"/>
              <a:gd name="connsiteX93" fmla="*/ 1235869 w 1378744"/>
              <a:gd name="connsiteY93" fmla="*/ 931068 h 1278730"/>
              <a:gd name="connsiteX94" fmla="*/ 1212057 w 1378744"/>
              <a:gd name="connsiteY94" fmla="*/ 912018 h 1278730"/>
              <a:gd name="connsiteX95" fmla="*/ 1195388 w 1378744"/>
              <a:gd name="connsiteY95" fmla="*/ 881062 h 1278730"/>
              <a:gd name="connsiteX96" fmla="*/ 1157288 w 1378744"/>
              <a:gd name="connsiteY96" fmla="*/ 871537 h 1278730"/>
              <a:gd name="connsiteX97" fmla="*/ 1119188 w 1378744"/>
              <a:gd name="connsiteY97" fmla="*/ 859631 h 1278730"/>
              <a:gd name="connsiteX98" fmla="*/ 1119188 w 1378744"/>
              <a:gd name="connsiteY98" fmla="*/ 831056 h 1278730"/>
              <a:gd name="connsiteX99" fmla="*/ 1135857 w 1378744"/>
              <a:gd name="connsiteY99" fmla="*/ 807243 h 1278730"/>
              <a:gd name="connsiteX100" fmla="*/ 1197769 w 1378744"/>
              <a:gd name="connsiteY100" fmla="*/ 759618 h 1278730"/>
              <a:gd name="connsiteX101" fmla="*/ 1247775 w 1378744"/>
              <a:gd name="connsiteY101" fmla="*/ 762000 h 1278730"/>
              <a:gd name="connsiteX102" fmla="*/ 1278732 w 1378744"/>
              <a:gd name="connsiteY102" fmla="*/ 762000 h 1278730"/>
              <a:gd name="connsiteX103" fmla="*/ 1271588 w 1378744"/>
              <a:gd name="connsiteY103" fmla="*/ 735806 h 1278730"/>
              <a:gd name="connsiteX104" fmla="*/ 1378744 w 1378744"/>
              <a:gd name="connsiteY104" fmla="*/ 678656 h 1278730"/>
              <a:gd name="connsiteX105" fmla="*/ 1331119 w 1378744"/>
              <a:gd name="connsiteY105" fmla="*/ 552450 h 1278730"/>
              <a:gd name="connsiteX106" fmla="*/ 1278732 w 1378744"/>
              <a:gd name="connsiteY106" fmla="*/ 514350 h 1278730"/>
              <a:gd name="connsiteX107" fmla="*/ 1252538 w 1378744"/>
              <a:gd name="connsiteY107" fmla="*/ 431006 h 1278730"/>
              <a:gd name="connsiteX108" fmla="*/ 1181100 w 1378744"/>
              <a:gd name="connsiteY108" fmla="*/ 431006 h 1278730"/>
              <a:gd name="connsiteX109" fmla="*/ 1166813 w 1378744"/>
              <a:gd name="connsiteY109" fmla="*/ 395287 h 1278730"/>
              <a:gd name="connsiteX110" fmla="*/ 1107282 w 1378744"/>
              <a:gd name="connsiteY110" fmla="*/ 421481 h 1278730"/>
              <a:gd name="connsiteX111" fmla="*/ 1054894 w 1378744"/>
              <a:gd name="connsiteY111" fmla="*/ 414337 h 1278730"/>
              <a:gd name="connsiteX112" fmla="*/ 1028700 w 1378744"/>
              <a:gd name="connsiteY112" fmla="*/ 371475 h 1278730"/>
              <a:gd name="connsiteX113" fmla="*/ 1023938 w 1378744"/>
              <a:gd name="connsiteY113" fmla="*/ 288131 h 1278730"/>
              <a:gd name="connsiteX114" fmla="*/ 1012032 w 1378744"/>
              <a:gd name="connsiteY114" fmla="*/ 269081 h 1278730"/>
              <a:gd name="connsiteX115" fmla="*/ 1012032 w 1378744"/>
              <a:gd name="connsiteY115" fmla="*/ 211931 h 1278730"/>
              <a:gd name="connsiteX116" fmla="*/ 959644 w 1378744"/>
              <a:gd name="connsiteY116" fmla="*/ 190500 h 1278730"/>
              <a:gd name="connsiteX117" fmla="*/ 914400 w 1378744"/>
              <a:gd name="connsiteY117" fmla="*/ 111918 h 1278730"/>
              <a:gd name="connsiteX118" fmla="*/ 854869 w 1378744"/>
              <a:gd name="connsiteY118" fmla="*/ 76200 h 1278730"/>
              <a:gd name="connsiteX119" fmla="*/ 873919 w 1378744"/>
              <a:gd name="connsiteY119" fmla="*/ 16668 h 1278730"/>
              <a:gd name="connsiteX120" fmla="*/ 783432 w 1378744"/>
              <a:gd name="connsiteY120" fmla="*/ 0 h 1278730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814388 w 1378744"/>
              <a:gd name="connsiteY58" fmla="*/ 1138237 h 1288255"/>
              <a:gd name="connsiteX59" fmla="*/ 828675 w 1378744"/>
              <a:gd name="connsiteY59" fmla="*/ 1109662 h 1288255"/>
              <a:gd name="connsiteX60" fmla="*/ 833438 w 1378744"/>
              <a:gd name="connsiteY60" fmla="*/ 1085850 h 1288255"/>
              <a:gd name="connsiteX61" fmla="*/ 797719 w 1378744"/>
              <a:gd name="connsiteY61" fmla="*/ 1059656 h 1288255"/>
              <a:gd name="connsiteX62" fmla="*/ 790575 w 1378744"/>
              <a:gd name="connsiteY62" fmla="*/ 1038225 h 1288255"/>
              <a:gd name="connsiteX63" fmla="*/ 790575 w 1378744"/>
              <a:gd name="connsiteY63" fmla="*/ 1021556 h 1288255"/>
              <a:gd name="connsiteX64" fmla="*/ 845344 w 1378744"/>
              <a:gd name="connsiteY64" fmla="*/ 952500 h 1288255"/>
              <a:gd name="connsiteX65" fmla="*/ 845344 w 1378744"/>
              <a:gd name="connsiteY65" fmla="*/ 952500 h 1288255"/>
              <a:gd name="connsiteX66" fmla="*/ 888207 w 1378744"/>
              <a:gd name="connsiteY66" fmla="*/ 966787 h 1288255"/>
              <a:gd name="connsiteX67" fmla="*/ 907257 w 1378744"/>
              <a:gd name="connsiteY67" fmla="*/ 981075 h 1288255"/>
              <a:gd name="connsiteX68" fmla="*/ 938213 w 1378744"/>
              <a:gd name="connsiteY68" fmla="*/ 990600 h 1288255"/>
              <a:gd name="connsiteX69" fmla="*/ 964407 w 1378744"/>
              <a:gd name="connsiteY69" fmla="*/ 985837 h 1288255"/>
              <a:gd name="connsiteX70" fmla="*/ 985838 w 1378744"/>
              <a:gd name="connsiteY70" fmla="*/ 985837 h 1288255"/>
              <a:gd name="connsiteX71" fmla="*/ 995363 w 1378744"/>
              <a:gd name="connsiteY71" fmla="*/ 995362 h 1288255"/>
              <a:gd name="connsiteX72" fmla="*/ 978694 w 1378744"/>
              <a:gd name="connsiteY72" fmla="*/ 1012031 h 1288255"/>
              <a:gd name="connsiteX73" fmla="*/ 969169 w 1378744"/>
              <a:gd name="connsiteY73" fmla="*/ 1031081 h 1288255"/>
              <a:gd name="connsiteX74" fmla="*/ 954882 w 1378744"/>
              <a:gd name="connsiteY74" fmla="*/ 1054893 h 1288255"/>
              <a:gd name="connsiteX75" fmla="*/ 950119 w 1378744"/>
              <a:gd name="connsiteY75" fmla="*/ 1083468 h 1288255"/>
              <a:gd name="connsiteX76" fmla="*/ 962025 w 1378744"/>
              <a:gd name="connsiteY76" fmla="*/ 1107281 h 1288255"/>
              <a:gd name="connsiteX77" fmla="*/ 983457 w 1378744"/>
              <a:gd name="connsiteY77" fmla="*/ 1131093 h 1288255"/>
              <a:gd name="connsiteX78" fmla="*/ 1002507 w 1378744"/>
              <a:gd name="connsiteY78" fmla="*/ 1133475 h 1288255"/>
              <a:gd name="connsiteX79" fmla="*/ 1028700 w 1378744"/>
              <a:gd name="connsiteY79" fmla="*/ 1126331 h 1288255"/>
              <a:gd name="connsiteX80" fmla="*/ 1031082 w 1378744"/>
              <a:gd name="connsiteY80" fmla="*/ 1097756 h 1288255"/>
              <a:gd name="connsiteX81" fmla="*/ 1057275 w 1378744"/>
              <a:gd name="connsiteY81" fmla="*/ 1085850 h 1288255"/>
              <a:gd name="connsiteX82" fmla="*/ 1076325 w 1378744"/>
              <a:gd name="connsiteY82" fmla="*/ 1097756 h 1288255"/>
              <a:gd name="connsiteX83" fmla="*/ 1100138 w 1378744"/>
              <a:gd name="connsiteY83" fmla="*/ 1107281 h 1288255"/>
              <a:gd name="connsiteX84" fmla="*/ 1123950 w 1378744"/>
              <a:gd name="connsiteY84" fmla="*/ 1121568 h 1288255"/>
              <a:gd name="connsiteX85" fmla="*/ 1143000 w 1378744"/>
              <a:gd name="connsiteY85" fmla="*/ 1123950 h 1288255"/>
              <a:gd name="connsiteX86" fmla="*/ 1157288 w 1378744"/>
              <a:gd name="connsiteY86" fmla="*/ 1112043 h 1288255"/>
              <a:gd name="connsiteX87" fmla="*/ 1159669 w 1378744"/>
              <a:gd name="connsiteY87" fmla="*/ 1085850 h 1288255"/>
              <a:gd name="connsiteX88" fmla="*/ 1166813 w 1378744"/>
              <a:gd name="connsiteY88" fmla="*/ 1052512 h 1288255"/>
              <a:gd name="connsiteX89" fmla="*/ 1197769 w 1378744"/>
              <a:gd name="connsiteY89" fmla="*/ 1016793 h 1288255"/>
              <a:gd name="connsiteX90" fmla="*/ 1195388 w 1378744"/>
              <a:gd name="connsiteY90" fmla="*/ 954881 h 1288255"/>
              <a:gd name="connsiteX91" fmla="*/ 1209675 w 1378744"/>
              <a:gd name="connsiteY91" fmla="*/ 945356 h 1288255"/>
              <a:gd name="connsiteX92" fmla="*/ 1235869 w 1378744"/>
              <a:gd name="connsiteY92" fmla="*/ 945356 h 1288255"/>
              <a:gd name="connsiteX93" fmla="*/ 1235869 w 1378744"/>
              <a:gd name="connsiteY93" fmla="*/ 931068 h 1288255"/>
              <a:gd name="connsiteX94" fmla="*/ 1212057 w 1378744"/>
              <a:gd name="connsiteY94" fmla="*/ 912018 h 1288255"/>
              <a:gd name="connsiteX95" fmla="*/ 1195388 w 1378744"/>
              <a:gd name="connsiteY95" fmla="*/ 881062 h 1288255"/>
              <a:gd name="connsiteX96" fmla="*/ 1157288 w 1378744"/>
              <a:gd name="connsiteY96" fmla="*/ 871537 h 1288255"/>
              <a:gd name="connsiteX97" fmla="*/ 1119188 w 1378744"/>
              <a:gd name="connsiteY97" fmla="*/ 859631 h 1288255"/>
              <a:gd name="connsiteX98" fmla="*/ 1119188 w 1378744"/>
              <a:gd name="connsiteY98" fmla="*/ 831056 h 1288255"/>
              <a:gd name="connsiteX99" fmla="*/ 1135857 w 1378744"/>
              <a:gd name="connsiteY99" fmla="*/ 807243 h 1288255"/>
              <a:gd name="connsiteX100" fmla="*/ 1197769 w 1378744"/>
              <a:gd name="connsiteY100" fmla="*/ 759618 h 1288255"/>
              <a:gd name="connsiteX101" fmla="*/ 1247775 w 1378744"/>
              <a:gd name="connsiteY101" fmla="*/ 762000 h 1288255"/>
              <a:gd name="connsiteX102" fmla="*/ 1278732 w 1378744"/>
              <a:gd name="connsiteY102" fmla="*/ 762000 h 1288255"/>
              <a:gd name="connsiteX103" fmla="*/ 1271588 w 1378744"/>
              <a:gd name="connsiteY103" fmla="*/ 735806 h 1288255"/>
              <a:gd name="connsiteX104" fmla="*/ 1378744 w 1378744"/>
              <a:gd name="connsiteY104" fmla="*/ 678656 h 1288255"/>
              <a:gd name="connsiteX105" fmla="*/ 1331119 w 1378744"/>
              <a:gd name="connsiteY105" fmla="*/ 552450 h 1288255"/>
              <a:gd name="connsiteX106" fmla="*/ 1278732 w 1378744"/>
              <a:gd name="connsiteY106" fmla="*/ 514350 h 1288255"/>
              <a:gd name="connsiteX107" fmla="*/ 1252538 w 1378744"/>
              <a:gd name="connsiteY107" fmla="*/ 431006 h 1288255"/>
              <a:gd name="connsiteX108" fmla="*/ 1181100 w 1378744"/>
              <a:gd name="connsiteY108" fmla="*/ 431006 h 1288255"/>
              <a:gd name="connsiteX109" fmla="*/ 1166813 w 1378744"/>
              <a:gd name="connsiteY109" fmla="*/ 395287 h 1288255"/>
              <a:gd name="connsiteX110" fmla="*/ 1107282 w 1378744"/>
              <a:gd name="connsiteY110" fmla="*/ 421481 h 1288255"/>
              <a:gd name="connsiteX111" fmla="*/ 1054894 w 1378744"/>
              <a:gd name="connsiteY111" fmla="*/ 414337 h 1288255"/>
              <a:gd name="connsiteX112" fmla="*/ 1028700 w 1378744"/>
              <a:gd name="connsiteY112" fmla="*/ 371475 h 1288255"/>
              <a:gd name="connsiteX113" fmla="*/ 1023938 w 1378744"/>
              <a:gd name="connsiteY113" fmla="*/ 288131 h 1288255"/>
              <a:gd name="connsiteX114" fmla="*/ 1012032 w 1378744"/>
              <a:gd name="connsiteY114" fmla="*/ 269081 h 1288255"/>
              <a:gd name="connsiteX115" fmla="*/ 1012032 w 1378744"/>
              <a:gd name="connsiteY115" fmla="*/ 211931 h 1288255"/>
              <a:gd name="connsiteX116" fmla="*/ 959644 w 1378744"/>
              <a:gd name="connsiteY116" fmla="*/ 190500 h 1288255"/>
              <a:gd name="connsiteX117" fmla="*/ 914400 w 1378744"/>
              <a:gd name="connsiteY117" fmla="*/ 111918 h 1288255"/>
              <a:gd name="connsiteX118" fmla="*/ 854869 w 1378744"/>
              <a:gd name="connsiteY118" fmla="*/ 76200 h 1288255"/>
              <a:gd name="connsiteX119" fmla="*/ 873919 w 1378744"/>
              <a:gd name="connsiteY119" fmla="*/ 16668 h 1288255"/>
              <a:gd name="connsiteX120" fmla="*/ 783432 w 1378744"/>
              <a:gd name="connsiteY120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47713 w 1378744"/>
              <a:gd name="connsiteY58" fmla="*/ 1257299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81050 w 1378744"/>
              <a:gd name="connsiteY59" fmla="*/ 1240630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88194 w 1378744"/>
              <a:gd name="connsiteY61" fmla="*/ 119300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12007 w 1378744"/>
              <a:gd name="connsiteY63" fmla="*/ 11715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00101 w 1378744"/>
              <a:gd name="connsiteY60" fmla="*/ 1142999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1532 w 1378744"/>
              <a:gd name="connsiteY63" fmla="*/ 11334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3914 w 1378744"/>
              <a:gd name="connsiteY63" fmla="*/ 1147762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78744" h="1288255">
                <a:moveTo>
                  <a:pt x="783432" y="0"/>
                </a:moveTo>
                <a:lnTo>
                  <a:pt x="738188" y="26193"/>
                </a:lnTo>
                <a:lnTo>
                  <a:pt x="685800" y="28575"/>
                </a:lnTo>
                <a:lnTo>
                  <a:pt x="635794" y="73818"/>
                </a:lnTo>
                <a:lnTo>
                  <a:pt x="633413" y="114300"/>
                </a:lnTo>
                <a:lnTo>
                  <a:pt x="561975" y="190500"/>
                </a:lnTo>
                <a:lnTo>
                  <a:pt x="519113" y="214312"/>
                </a:lnTo>
                <a:lnTo>
                  <a:pt x="485775" y="252412"/>
                </a:lnTo>
                <a:lnTo>
                  <a:pt x="461963" y="273843"/>
                </a:lnTo>
                <a:lnTo>
                  <a:pt x="423863" y="333375"/>
                </a:lnTo>
                <a:lnTo>
                  <a:pt x="378619" y="357187"/>
                </a:lnTo>
                <a:lnTo>
                  <a:pt x="292894" y="376237"/>
                </a:lnTo>
                <a:lnTo>
                  <a:pt x="264319" y="373856"/>
                </a:lnTo>
                <a:lnTo>
                  <a:pt x="240507" y="359568"/>
                </a:lnTo>
                <a:lnTo>
                  <a:pt x="226219" y="338137"/>
                </a:lnTo>
                <a:lnTo>
                  <a:pt x="219075" y="311943"/>
                </a:lnTo>
                <a:lnTo>
                  <a:pt x="204788" y="309562"/>
                </a:lnTo>
                <a:lnTo>
                  <a:pt x="188119" y="304800"/>
                </a:lnTo>
                <a:lnTo>
                  <a:pt x="173832" y="302418"/>
                </a:lnTo>
                <a:lnTo>
                  <a:pt x="128588" y="352425"/>
                </a:lnTo>
                <a:lnTo>
                  <a:pt x="97632" y="371475"/>
                </a:lnTo>
                <a:lnTo>
                  <a:pt x="80963" y="390525"/>
                </a:lnTo>
                <a:lnTo>
                  <a:pt x="66675" y="435768"/>
                </a:lnTo>
                <a:lnTo>
                  <a:pt x="54769" y="447675"/>
                </a:lnTo>
                <a:lnTo>
                  <a:pt x="9525" y="466725"/>
                </a:lnTo>
                <a:lnTo>
                  <a:pt x="2382" y="481012"/>
                </a:lnTo>
                <a:lnTo>
                  <a:pt x="4763" y="533400"/>
                </a:lnTo>
                <a:lnTo>
                  <a:pt x="0" y="545306"/>
                </a:lnTo>
                <a:lnTo>
                  <a:pt x="73819" y="588168"/>
                </a:lnTo>
                <a:lnTo>
                  <a:pt x="90488" y="628650"/>
                </a:lnTo>
                <a:lnTo>
                  <a:pt x="83344" y="654843"/>
                </a:lnTo>
                <a:lnTo>
                  <a:pt x="73819" y="697706"/>
                </a:lnTo>
                <a:lnTo>
                  <a:pt x="78582" y="726281"/>
                </a:lnTo>
                <a:lnTo>
                  <a:pt x="95250" y="738187"/>
                </a:lnTo>
                <a:lnTo>
                  <a:pt x="116682" y="735806"/>
                </a:lnTo>
                <a:lnTo>
                  <a:pt x="123825" y="762000"/>
                </a:lnTo>
                <a:lnTo>
                  <a:pt x="126207" y="783431"/>
                </a:lnTo>
                <a:lnTo>
                  <a:pt x="152400" y="812006"/>
                </a:lnTo>
                <a:lnTo>
                  <a:pt x="164307" y="823912"/>
                </a:lnTo>
                <a:lnTo>
                  <a:pt x="173832" y="850106"/>
                </a:lnTo>
                <a:lnTo>
                  <a:pt x="169069" y="878681"/>
                </a:lnTo>
                <a:lnTo>
                  <a:pt x="176213" y="897731"/>
                </a:lnTo>
                <a:lnTo>
                  <a:pt x="200025" y="916781"/>
                </a:lnTo>
                <a:lnTo>
                  <a:pt x="226219" y="916781"/>
                </a:lnTo>
                <a:lnTo>
                  <a:pt x="300038" y="921543"/>
                </a:lnTo>
                <a:lnTo>
                  <a:pt x="395288" y="952500"/>
                </a:lnTo>
                <a:lnTo>
                  <a:pt x="414338" y="988218"/>
                </a:lnTo>
                <a:lnTo>
                  <a:pt x="435769" y="992981"/>
                </a:lnTo>
                <a:lnTo>
                  <a:pt x="464344" y="995362"/>
                </a:lnTo>
                <a:lnTo>
                  <a:pt x="507207" y="1026318"/>
                </a:lnTo>
                <a:lnTo>
                  <a:pt x="521494" y="1069181"/>
                </a:lnTo>
                <a:lnTo>
                  <a:pt x="545307" y="1107281"/>
                </a:lnTo>
                <a:lnTo>
                  <a:pt x="573882" y="1121568"/>
                </a:lnTo>
                <a:lnTo>
                  <a:pt x="585788" y="1131093"/>
                </a:lnTo>
                <a:lnTo>
                  <a:pt x="597694" y="1181100"/>
                </a:lnTo>
                <a:lnTo>
                  <a:pt x="633413" y="1250156"/>
                </a:lnTo>
                <a:lnTo>
                  <a:pt x="692944" y="1278730"/>
                </a:lnTo>
                <a:lnTo>
                  <a:pt x="728663" y="1288255"/>
                </a:lnTo>
                <a:lnTo>
                  <a:pt x="771525" y="1269205"/>
                </a:lnTo>
                <a:lnTo>
                  <a:pt x="771525" y="1235868"/>
                </a:lnTo>
                <a:lnTo>
                  <a:pt x="795338" y="1209674"/>
                </a:lnTo>
                <a:cubicBezTo>
                  <a:pt x="795338" y="1210468"/>
                  <a:pt x="795337" y="1211261"/>
                  <a:pt x="795337" y="1212055"/>
                </a:cubicBezTo>
                <a:lnTo>
                  <a:pt x="809625" y="1197768"/>
                </a:lnTo>
                <a:lnTo>
                  <a:pt x="823914" y="1147762"/>
                </a:lnTo>
                <a:lnTo>
                  <a:pt x="833438" y="1085850"/>
                </a:lnTo>
                <a:lnTo>
                  <a:pt x="797719" y="1059656"/>
                </a:lnTo>
                <a:lnTo>
                  <a:pt x="790575" y="1038225"/>
                </a:lnTo>
                <a:lnTo>
                  <a:pt x="790575" y="1021556"/>
                </a:lnTo>
                <a:lnTo>
                  <a:pt x="845344" y="952500"/>
                </a:lnTo>
                <a:lnTo>
                  <a:pt x="845344" y="952500"/>
                </a:lnTo>
                <a:lnTo>
                  <a:pt x="888207" y="966787"/>
                </a:lnTo>
                <a:lnTo>
                  <a:pt x="907257" y="981075"/>
                </a:lnTo>
                <a:lnTo>
                  <a:pt x="938213" y="990600"/>
                </a:lnTo>
                <a:lnTo>
                  <a:pt x="964407" y="985837"/>
                </a:lnTo>
                <a:lnTo>
                  <a:pt x="985838" y="985837"/>
                </a:lnTo>
                <a:lnTo>
                  <a:pt x="995363" y="995362"/>
                </a:lnTo>
                <a:lnTo>
                  <a:pt x="978694" y="1012031"/>
                </a:lnTo>
                <a:lnTo>
                  <a:pt x="969169" y="1031081"/>
                </a:lnTo>
                <a:lnTo>
                  <a:pt x="954882" y="1054893"/>
                </a:lnTo>
                <a:lnTo>
                  <a:pt x="950119" y="1083468"/>
                </a:lnTo>
                <a:lnTo>
                  <a:pt x="962025" y="1107281"/>
                </a:lnTo>
                <a:lnTo>
                  <a:pt x="983457" y="1131093"/>
                </a:lnTo>
                <a:lnTo>
                  <a:pt x="1002507" y="1133475"/>
                </a:lnTo>
                <a:lnTo>
                  <a:pt x="1028700" y="1126331"/>
                </a:lnTo>
                <a:lnTo>
                  <a:pt x="1031082" y="1097756"/>
                </a:lnTo>
                <a:lnTo>
                  <a:pt x="1057275" y="1085850"/>
                </a:lnTo>
                <a:lnTo>
                  <a:pt x="1076325" y="1097756"/>
                </a:lnTo>
                <a:lnTo>
                  <a:pt x="1100138" y="1107281"/>
                </a:lnTo>
                <a:lnTo>
                  <a:pt x="1123950" y="1121568"/>
                </a:lnTo>
                <a:lnTo>
                  <a:pt x="1143000" y="1123950"/>
                </a:lnTo>
                <a:lnTo>
                  <a:pt x="1157288" y="1112043"/>
                </a:lnTo>
                <a:lnTo>
                  <a:pt x="1159669" y="1085850"/>
                </a:lnTo>
                <a:lnTo>
                  <a:pt x="1166813" y="1052512"/>
                </a:lnTo>
                <a:lnTo>
                  <a:pt x="1197769" y="1016793"/>
                </a:lnTo>
                <a:cubicBezTo>
                  <a:pt x="1196975" y="996156"/>
                  <a:pt x="1196182" y="975518"/>
                  <a:pt x="1195388" y="954881"/>
                </a:cubicBezTo>
                <a:lnTo>
                  <a:pt x="1209675" y="945356"/>
                </a:lnTo>
                <a:lnTo>
                  <a:pt x="1235869" y="945356"/>
                </a:lnTo>
                <a:lnTo>
                  <a:pt x="1235869" y="931068"/>
                </a:lnTo>
                <a:lnTo>
                  <a:pt x="1212057" y="912018"/>
                </a:lnTo>
                <a:lnTo>
                  <a:pt x="1195388" y="881062"/>
                </a:lnTo>
                <a:lnTo>
                  <a:pt x="1157288" y="871537"/>
                </a:lnTo>
                <a:lnTo>
                  <a:pt x="1119188" y="859631"/>
                </a:lnTo>
                <a:lnTo>
                  <a:pt x="1119188" y="831056"/>
                </a:lnTo>
                <a:lnTo>
                  <a:pt x="1135857" y="807243"/>
                </a:lnTo>
                <a:lnTo>
                  <a:pt x="1197769" y="759618"/>
                </a:lnTo>
                <a:lnTo>
                  <a:pt x="1247775" y="762000"/>
                </a:lnTo>
                <a:lnTo>
                  <a:pt x="1278732" y="762000"/>
                </a:lnTo>
                <a:lnTo>
                  <a:pt x="1271588" y="735806"/>
                </a:lnTo>
                <a:lnTo>
                  <a:pt x="1378744" y="678656"/>
                </a:lnTo>
                <a:lnTo>
                  <a:pt x="1331119" y="552450"/>
                </a:lnTo>
                <a:lnTo>
                  <a:pt x="1278732" y="514350"/>
                </a:lnTo>
                <a:lnTo>
                  <a:pt x="1252538" y="431006"/>
                </a:lnTo>
                <a:lnTo>
                  <a:pt x="1181100" y="431006"/>
                </a:lnTo>
                <a:lnTo>
                  <a:pt x="1166813" y="395287"/>
                </a:lnTo>
                <a:lnTo>
                  <a:pt x="1107282" y="421481"/>
                </a:lnTo>
                <a:lnTo>
                  <a:pt x="1054894" y="414337"/>
                </a:lnTo>
                <a:lnTo>
                  <a:pt x="1028700" y="371475"/>
                </a:lnTo>
                <a:lnTo>
                  <a:pt x="1023938" y="288131"/>
                </a:lnTo>
                <a:lnTo>
                  <a:pt x="1012032" y="269081"/>
                </a:lnTo>
                <a:lnTo>
                  <a:pt x="1012032" y="211931"/>
                </a:lnTo>
                <a:lnTo>
                  <a:pt x="959644" y="190500"/>
                </a:lnTo>
                <a:lnTo>
                  <a:pt x="914400" y="111918"/>
                </a:lnTo>
                <a:lnTo>
                  <a:pt x="854869" y="76200"/>
                </a:lnTo>
                <a:lnTo>
                  <a:pt x="873919" y="16668"/>
                </a:lnTo>
                <a:lnTo>
                  <a:pt x="78343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8043846" y="3077924"/>
            <a:ext cx="1584325" cy="1038225"/>
          </a:xfrm>
          <a:custGeom>
            <a:avLst/>
            <a:gdLst>
              <a:gd name="connsiteX0" fmla="*/ 33338 w 1583531"/>
              <a:gd name="connsiteY0" fmla="*/ 840582 h 1038225"/>
              <a:gd name="connsiteX1" fmla="*/ 116681 w 1583531"/>
              <a:gd name="connsiteY1" fmla="*/ 862013 h 1038225"/>
              <a:gd name="connsiteX2" fmla="*/ 126206 w 1583531"/>
              <a:gd name="connsiteY2" fmla="*/ 878682 h 1038225"/>
              <a:gd name="connsiteX3" fmla="*/ 123825 w 1583531"/>
              <a:gd name="connsiteY3" fmla="*/ 935832 h 1038225"/>
              <a:gd name="connsiteX4" fmla="*/ 130969 w 1583531"/>
              <a:gd name="connsiteY4" fmla="*/ 942975 h 1038225"/>
              <a:gd name="connsiteX5" fmla="*/ 188119 w 1583531"/>
              <a:gd name="connsiteY5" fmla="*/ 964407 h 1038225"/>
              <a:gd name="connsiteX6" fmla="*/ 204788 w 1583531"/>
              <a:gd name="connsiteY6" fmla="*/ 997744 h 1038225"/>
              <a:gd name="connsiteX7" fmla="*/ 228600 w 1583531"/>
              <a:gd name="connsiteY7" fmla="*/ 1002507 h 1038225"/>
              <a:gd name="connsiteX8" fmla="*/ 250031 w 1583531"/>
              <a:gd name="connsiteY8" fmla="*/ 990600 h 1038225"/>
              <a:gd name="connsiteX9" fmla="*/ 278606 w 1583531"/>
              <a:gd name="connsiteY9" fmla="*/ 973932 h 1038225"/>
              <a:gd name="connsiteX10" fmla="*/ 300038 w 1583531"/>
              <a:gd name="connsiteY10" fmla="*/ 981075 h 1038225"/>
              <a:gd name="connsiteX11" fmla="*/ 316706 w 1583531"/>
              <a:gd name="connsiteY11" fmla="*/ 1004888 h 1038225"/>
              <a:gd name="connsiteX12" fmla="*/ 326231 w 1583531"/>
              <a:gd name="connsiteY12" fmla="*/ 1023938 h 1038225"/>
              <a:gd name="connsiteX13" fmla="*/ 347663 w 1583531"/>
              <a:gd name="connsiteY13" fmla="*/ 1035844 h 1038225"/>
              <a:gd name="connsiteX14" fmla="*/ 402431 w 1583531"/>
              <a:gd name="connsiteY14" fmla="*/ 1038225 h 1038225"/>
              <a:gd name="connsiteX15" fmla="*/ 407194 w 1583531"/>
              <a:gd name="connsiteY15" fmla="*/ 1014413 h 1038225"/>
              <a:gd name="connsiteX16" fmla="*/ 411956 w 1583531"/>
              <a:gd name="connsiteY16" fmla="*/ 985838 h 1038225"/>
              <a:gd name="connsiteX17" fmla="*/ 428625 w 1583531"/>
              <a:gd name="connsiteY17" fmla="*/ 959644 h 1038225"/>
              <a:gd name="connsiteX18" fmla="*/ 535781 w 1583531"/>
              <a:gd name="connsiteY18" fmla="*/ 912019 h 1038225"/>
              <a:gd name="connsiteX19" fmla="*/ 557213 w 1583531"/>
              <a:gd name="connsiteY19" fmla="*/ 931069 h 1038225"/>
              <a:gd name="connsiteX20" fmla="*/ 566738 w 1583531"/>
              <a:gd name="connsiteY20" fmla="*/ 1004888 h 1038225"/>
              <a:gd name="connsiteX21" fmla="*/ 631031 w 1583531"/>
              <a:gd name="connsiteY21" fmla="*/ 1019175 h 1038225"/>
              <a:gd name="connsiteX22" fmla="*/ 669131 w 1583531"/>
              <a:gd name="connsiteY22" fmla="*/ 1019175 h 1038225"/>
              <a:gd name="connsiteX23" fmla="*/ 700088 w 1583531"/>
              <a:gd name="connsiteY23" fmla="*/ 995363 h 1038225"/>
              <a:gd name="connsiteX24" fmla="*/ 750094 w 1583531"/>
              <a:gd name="connsiteY24" fmla="*/ 978694 h 1038225"/>
              <a:gd name="connsiteX25" fmla="*/ 771525 w 1583531"/>
              <a:gd name="connsiteY25" fmla="*/ 985838 h 1038225"/>
              <a:gd name="connsiteX26" fmla="*/ 812006 w 1583531"/>
              <a:gd name="connsiteY26" fmla="*/ 1028700 h 1038225"/>
              <a:gd name="connsiteX27" fmla="*/ 826294 w 1583531"/>
              <a:gd name="connsiteY27" fmla="*/ 1028700 h 1038225"/>
              <a:gd name="connsiteX28" fmla="*/ 850106 w 1583531"/>
              <a:gd name="connsiteY28" fmla="*/ 992982 h 1038225"/>
              <a:gd name="connsiteX29" fmla="*/ 871538 w 1583531"/>
              <a:gd name="connsiteY29" fmla="*/ 966788 h 1038225"/>
              <a:gd name="connsiteX30" fmla="*/ 902494 w 1583531"/>
              <a:gd name="connsiteY30" fmla="*/ 959644 h 1038225"/>
              <a:gd name="connsiteX31" fmla="*/ 928688 w 1583531"/>
              <a:gd name="connsiteY31" fmla="*/ 964407 h 1038225"/>
              <a:gd name="connsiteX32" fmla="*/ 981075 w 1583531"/>
              <a:gd name="connsiteY32" fmla="*/ 995363 h 1038225"/>
              <a:gd name="connsiteX33" fmla="*/ 1047750 w 1583531"/>
              <a:gd name="connsiteY33" fmla="*/ 995363 h 1038225"/>
              <a:gd name="connsiteX34" fmla="*/ 1100138 w 1583531"/>
              <a:gd name="connsiteY34" fmla="*/ 1012032 h 1038225"/>
              <a:gd name="connsiteX35" fmla="*/ 1202531 w 1583531"/>
              <a:gd name="connsiteY35" fmla="*/ 862013 h 1038225"/>
              <a:gd name="connsiteX36" fmla="*/ 1243013 w 1583531"/>
              <a:gd name="connsiteY36" fmla="*/ 876300 h 1038225"/>
              <a:gd name="connsiteX37" fmla="*/ 1331119 w 1583531"/>
              <a:gd name="connsiteY37" fmla="*/ 752475 h 1038225"/>
              <a:gd name="connsiteX38" fmla="*/ 1269206 w 1583531"/>
              <a:gd name="connsiteY38" fmla="*/ 695325 h 1038225"/>
              <a:gd name="connsiteX39" fmla="*/ 1269206 w 1583531"/>
              <a:gd name="connsiteY39" fmla="*/ 685800 h 1038225"/>
              <a:gd name="connsiteX40" fmla="*/ 1364456 w 1583531"/>
              <a:gd name="connsiteY40" fmla="*/ 683419 h 1038225"/>
              <a:gd name="connsiteX41" fmla="*/ 1407319 w 1583531"/>
              <a:gd name="connsiteY41" fmla="*/ 700088 h 1038225"/>
              <a:gd name="connsiteX42" fmla="*/ 1431131 w 1583531"/>
              <a:gd name="connsiteY42" fmla="*/ 657225 h 1038225"/>
              <a:gd name="connsiteX43" fmla="*/ 1531144 w 1583531"/>
              <a:gd name="connsiteY43" fmla="*/ 623888 h 1038225"/>
              <a:gd name="connsiteX44" fmla="*/ 1578769 w 1583531"/>
              <a:gd name="connsiteY44" fmla="*/ 588169 h 1038225"/>
              <a:gd name="connsiteX45" fmla="*/ 1583531 w 1583531"/>
              <a:gd name="connsiteY45" fmla="*/ 564357 h 1038225"/>
              <a:gd name="connsiteX46" fmla="*/ 1564481 w 1583531"/>
              <a:gd name="connsiteY46" fmla="*/ 557213 h 1038225"/>
              <a:gd name="connsiteX47" fmla="*/ 1547813 w 1583531"/>
              <a:gd name="connsiteY47" fmla="*/ 466725 h 1038225"/>
              <a:gd name="connsiteX48" fmla="*/ 1519238 w 1583531"/>
              <a:gd name="connsiteY48" fmla="*/ 433388 h 1038225"/>
              <a:gd name="connsiteX49" fmla="*/ 1443038 w 1583531"/>
              <a:gd name="connsiteY49" fmla="*/ 426244 h 1038225"/>
              <a:gd name="connsiteX50" fmla="*/ 1431131 w 1583531"/>
              <a:gd name="connsiteY50" fmla="*/ 404813 h 1038225"/>
              <a:gd name="connsiteX51" fmla="*/ 1412081 w 1583531"/>
              <a:gd name="connsiteY51" fmla="*/ 388144 h 1038225"/>
              <a:gd name="connsiteX52" fmla="*/ 1373981 w 1583531"/>
              <a:gd name="connsiteY52" fmla="*/ 385763 h 1038225"/>
              <a:gd name="connsiteX53" fmla="*/ 1323975 w 1583531"/>
              <a:gd name="connsiteY53" fmla="*/ 342900 h 1038225"/>
              <a:gd name="connsiteX54" fmla="*/ 1276350 w 1583531"/>
              <a:gd name="connsiteY54" fmla="*/ 383382 h 1038225"/>
              <a:gd name="connsiteX55" fmla="*/ 1252538 w 1583531"/>
              <a:gd name="connsiteY55" fmla="*/ 383382 h 1038225"/>
              <a:gd name="connsiteX56" fmla="*/ 1219200 w 1583531"/>
              <a:gd name="connsiteY56" fmla="*/ 340519 h 1038225"/>
              <a:gd name="connsiteX57" fmla="*/ 1171575 w 1583531"/>
              <a:gd name="connsiteY57" fmla="*/ 340519 h 1038225"/>
              <a:gd name="connsiteX58" fmla="*/ 1135856 w 1583531"/>
              <a:gd name="connsiteY58" fmla="*/ 311944 h 1038225"/>
              <a:gd name="connsiteX59" fmla="*/ 1095375 w 1583531"/>
              <a:gd name="connsiteY59" fmla="*/ 319088 h 1038225"/>
              <a:gd name="connsiteX60" fmla="*/ 992981 w 1583531"/>
              <a:gd name="connsiteY60" fmla="*/ 309563 h 1038225"/>
              <a:gd name="connsiteX61" fmla="*/ 940594 w 1583531"/>
              <a:gd name="connsiteY61" fmla="*/ 326232 h 1038225"/>
              <a:gd name="connsiteX62" fmla="*/ 919163 w 1583531"/>
              <a:gd name="connsiteY62" fmla="*/ 304800 h 1038225"/>
              <a:gd name="connsiteX63" fmla="*/ 904875 w 1583531"/>
              <a:gd name="connsiteY63" fmla="*/ 302419 h 1038225"/>
              <a:gd name="connsiteX64" fmla="*/ 900113 w 1583531"/>
              <a:gd name="connsiteY64" fmla="*/ 269082 h 1038225"/>
              <a:gd name="connsiteX65" fmla="*/ 895350 w 1583531"/>
              <a:gd name="connsiteY65" fmla="*/ 261938 h 1038225"/>
              <a:gd name="connsiteX66" fmla="*/ 845344 w 1583531"/>
              <a:gd name="connsiteY66" fmla="*/ 297657 h 1038225"/>
              <a:gd name="connsiteX67" fmla="*/ 833438 w 1583531"/>
              <a:gd name="connsiteY67" fmla="*/ 345282 h 1038225"/>
              <a:gd name="connsiteX68" fmla="*/ 850106 w 1583531"/>
              <a:gd name="connsiteY68" fmla="*/ 369094 h 1038225"/>
              <a:gd name="connsiteX69" fmla="*/ 850106 w 1583531"/>
              <a:gd name="connsiteY69" fmla="*/ 438150 h 1038225"/>
              <a:gd name="connsiteX70" fmla="*/ 876300 w 1583531"/>
              <a:gd name="connsiteY70" fmla="*/ 450057 h 1038225"/>
              <a:gd name="connsiteX71" fmla="*/ 881063 w 1583531"/>
              <a:gd name="connsiteY71" fmla="*/ 469107 h 1038225"/>
              <a:gd name="connsiteX72" fmla="*/ 864394 w 1583531"/>
              <a:gd name="connsiteY72" fmla="*/ 495300 h 1038225"/>
              <a:gd name="connsiteX73" fmla="*/ 842963 w 1583531"/>
              <a:gd name="connsiteY73" fmla="*/ 495300 h 1038225"/>
              <a:gd name="connsiteX74" fmla="*/ 821531 w 1583531"/>
              <a:gd name="connsiteY74" fmla="*/ 447675 h 1038225"/>
              <a:gd name="connsiteX75" fmla="*/ 778669 w 1583531"/>
              <a:gd name="connsiteY75" fmla="*/ 433388 h 1038225"/>
              <a:gd name="connsiteX76" fmla="*/ 771525 w 1583531"/>
              <a:gd name="connsiteY76" fmla="*/ 414338 h 1038225"/>
              <a:gd name="connsiteX77" fmla="*/ 807244 w 1583531"/>
              <a:gd name="connsiteY77" fmla="*/ 340519 h 1038225"/>
              <a:gd name="connsiteX78" fmla="*/ 826294 w 1583531"/>
              <a:gd name="connsiteY78" fmla="*/ 269082 h 1038225"/>
              <a:gd name="connsiteX79" fmla="*/ 842963 w 1583531"/>
              <a:gd name="connsiteY79" fmla="*/ 259557 h 1038225"/>
              <a:gd name="connsiteX80" fmla="*/ 883444 w 1583531"/>
              <a:gd name="connsiteY80" fmla="*/ 192882 h 1038225"/>
              <a:gd name="connsiteX81" fmla="*/ 931069 w 1583531"/>
              <a:gd name="connsiteY81" fmla="*/ 171450 h 1038225"/>
              <a:gd name="connsiteX82" fmla="*/ 935831 w 1583531"/>
              <a:gd name="connsiteY82" fmla="*/ 140494 h 1038225"/>
              <a:gd name="connsiteX83" fmla="*/ 950119 w 1583531"/>
              <a:gd name="connsiteY83" fmla="*/ 123825 h 1038225"/>
              <a:gd name="connsiteX84" fmla="*/ 945356 w 1583531"/>
              <a:gd name="connsiteY84" fmla="*/ 83344 h 1038225"/>
              <a:gd name="connsiteX85" fmla="*/ 890588 w 1583531"/>
              <a:gd name="connsiteY85" fmla="*/ 69057 h 1038225"/>
              <a:gd name="connsiteX86" fmla="*/ 864394 w 1583531"/>
              <a:gd name="connsiteY86" fmla="*/ 38100 h 1038225"/>
              <a:gd name="connsiteX87" fmla="*/ 792956 w 1583531"/>
              <a:gd name="connsiteY87" fmla="*/ 33338 h 1038225"/>
              <a:gd name="connsiteX88" fmla="*/ 759619 w 1583531"/>
              <a:gd name="connsiteY88" fmla="*/ 0 h 1038225"/>
              <a:gd name="connsiteX89" fmla="*/ 757238 w 1583531"/>
              <a:gd name="connsiteY89" fmla="*/ 30957 h 1038225"/>
              <a:gd name="connsiteX90" fmla="*/ 745331 w 1583531"/>
              <a:gd name="connsiteY90" fmla="*/ 52388 h 1038225"/>
              <a:gd name="connsiteX91" fmla="*/ 635794 w 1583531"/>
              <a:gd name="connsiteY91" fmla="*/ 114300 h 1038225"/>
              <a:gd name="connsiteX92" fmla="*/ 642938 w 1583531"/>
              <a:gd name="connsiteY92" fmla="*/ 135732 h 1038225"/>
              <a:gd name="connsiteX93" fmla="*/ 561975 w 1583531"/>
              <a:gd name="connsiteY93" fmla="*/ 138113 h 1038225"/>
              <a:gd name="connsiteX94" fmla="*/ 495300 w 1583531"/>
              <a:gd name="connsiteY94" fmla="*/ 185738 h 1038225"/>
              <a:gd name="connsiteX95" fmla="*/ 483394 w 1583531"/>
              <a:gd name="connsiteY95" fmla="*/ 202407 h 1038225"/>
              <a:gd name="connsiteX96" fmla="*/ 485775 w 1583531"/>
              <a:gd name="connsiteY96" fmla="*/ 233363 h 1038225"/>
              <a:gd name="connsiteX97" fmla="*/ 552450 w 1583531"/>
              <a:gd name="connsiteY97" fmla="*/ 257175 h 1038225"/>
              <a:gd name="connsiteX98" fmla="*/ 571500 w 1583531"/>
              <a:gd name="connsiteY98" fmla="*/ 283369 h 1038225"/>
              <a:gd name="connsiteX99" fmla="*/ 597694 w 1583531"/>
              <a:gd name="connsiteY99" fmla="*/ 307182 h 1038225"/>
              <a:gd name="connsiteX100" fmla="*/ 597694 w 1583531"/>
              <a:gd name="connsiteY100" fmla="*/ 321469 h 1038225"/>
              <a:gd name="connsiteX101" fmla="*/ 573881 w 1583531"/>
              <a:gd name="connsiteY101" fmla="*/ 321469 h 1038225"/>
              <a:gd name="connsiteX102" fmla="*/ 566738 w 1583531"/>
              <a:gd name="connsiteY102" fmla="*/ 330994 h 1038225"/>
              <a:gd name="connsiteX103" fmla="*/ 557213 w 1583531"/>
              <a:gd name="connsiteY103" fmla="*/ 400050 h 1038225"/>
              <a:gd name="connsiteX104" fmla="*/ 538163 w 1583531"/>
              <a:gd name="connsiteY104" fmla="*/ 426244 h 1038225"/>
              <a:gd name="connsiteX105" fmla="*/ 523875 w 1583531"/>
              <a:gd name="connsiteY105" fmla="*/ 490538 h 1038225"/>
              <a:gd name="connsiteX106" fmla="*/ 495300 w 1583531"/>
              <a:gd name="connsiteY106" fmla="*/ 500063 h 1038225"/>
              <a:gd name="connsiteX107" fmla="*/ 454819 w 1583531"/>
              <a:gd name="connsiteY107" fmla="*/ 481013 h 1038225"/>
              <a:gd name="connsiteX108" fmla="*/ 428625 w 1583531"/>
              <a:gd name="connsiteY108" fmla="*/ 471488 h 1038225"/>
              <a:gd name="connsiteX109" fmla="*/ 428625 w 1583531"/>
              <a:gd name="connsiteY109" fmla="*/ 471488 h 1038225"/>
              <a:gd name="connsiteX110" fmla="*/ 392906 w 1583531"/>
              <a:gd name="connsiteY110" fmla="*/ 478632 h 1038225"/>
              <a:gd name="connsiteX111" fmla="*/ 388144 w 1583531"/>
              <a:gd name="connsiteY111" fmla="*/ 502444 h 1038225"/>
              <a:gd name="connsiteX112" fmla="*/ 352425 w 1583531"/>
              <a:gd name="connsiteY112" fmla="*/ 507207 h 1038225"/>
              <a:gd name="connsiteX113" fmla="*/ 319088 w 1583531"/>
              <a:gd name="connsiteY113" fmla="*/ 466725 h 1038225"/>
              <a:gd name="connsiteX114" fmla="*/ 316706 w 1583531"/>
              <a:gd name="connsiteY114" fmla="*/ 442913 h 1038225"/>
              <a:gd name="connsiteX115" fmla="*/ 326231 w 1583531"/>
              <a:gd name="connsiteY115" fmla="*/ 407194 h 1038225"/>
              <a:gd name="connsiteX116" fmla="*/ 345281 w 1583531"/>
              <a:gd name="connsiteY116" fmla="*/ 383382 h 1038225"/>
              <a:gd name="connsiteX117" fmla="*/ 359569 w 1583531"/>
              <a:gd name="connsiteY117" fmla="*/ 369094 h 1038225"/>
              <a:gd name="connsiteX118" fmla="*/ 345281 w 1583531"/>
              <a:gd name="connsiteY118" fmla="*/ 357188 h 1038225"/>
              <a:gd name="connsiteX119" fmla="*/ 302419 w 1583531"/>
              <a:gd name="connsiteY119" fmla="*/ 366713 h 1038225"/>
              <a:gd name="connsiteX120" fmla="*/ 266700 w 1583531"/>
              <a:gd name="connsiteY120" fmla="*/ 352425 h 1038225"/>
              <a:gd name="connsiteX121" fmla="*/ 242888 w 1583531"/>
              <a:gd name="connsiteY121" fmla="*/ 342900 h 1038225"/>
              <a:gd name="connsiteX122" fmla="*/ 211931 w 1583531"/>
              <a:gd name="connsiteY122" fmla="*/ 328613 h 1038225"/>
              <a:gd name="connsiteX123" fmla="*/ 154781 w 1583531"/>
              <a:gd name="connsiteY123" fmla="*/ 392907 h 1038225"/>
              <a:gd name="connsiteX124" fmla="*/ 157163 w 1583531"/>
              <a:gd name="connsiteY124" fmla="*/ 435769 h 1038225"/>
              <a:gd name="connsiteX125" fmla="*/ 190500 w 1583531"/>
              <a:gd name="connsiteY125" fmla="*/ 466725 h 1038225"/>
              <a:gd name="connsiteX126" fmla="*/ 169069 w 1583531"/>
              <a:gd name="connsiteY126" fmla="*/ 578644 h 1038225"/>
              <a:gd name="connsiteX127" fmla="*/ 138113 w 1583531"/>
              <a:gd name="connsiteY127" fmla="*/ 604838 h 1038225"/>
              <a:gd name="connsiteX128" fmla="*/ 130969 w 1583531"/>
              <a:gd name="connsiteY128" fmla="*/ 650082 h 1038225"/>
              <a:gd name="connsiteX129" fmla="*/ 85725 w 1583531"/>
              <a:gd name="connsiteY129" fmla="*/ 661988 h 1038225"/>
              <a:gd name="connsiteX130" fmla="*/ 80963 w 1583531"/>
              <a:gd name="connsiteY130" fmla="*/ 688182 h 1038225"/>
              <a:gd name="connsiteX131" fmla="*/ 11906 w 1583531"/>
              <a:gd name="connsiteY131" fmla="*/ 721519 h 1038225"/>
              <a:gd name="connsiteX132" fmla="*/ 0 w 1583531"/>
              <a:gd name="connsiteY132" fmla="*/ 738188 h 1038225"/>
              <a:gd name="connsiteX133" fmla="*/ 16669 w 1583531"/>
              <a:gd name="connsiteY133" fmla="*/ 771525 h 1038225"/>
              <a:gd name="connsiteX134" fmla="*/ 33338 w 1583531"/>
              <a:gd name="connsiteY134" fmla="*/ 840582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583531" h="1038225">
                <a:moveTo>
                  <a:pt x="33338" y="840582"/>
                </a:moveTo>
                <a:lnTo>
                  <a:pt x="116681" y="862013"/>
                </a:lnTo>
                <a:lnTo>
                  <a:pt x="126206" y="878682"/>
                </a:lnTo>
                <a:cubicBezTo>
                  <a:pt x="125412" y="897732"/>
                  <a:pt x="124619" y="916782"/>
                  <a:pt x="123825" y="935832"/>
                </a:cubicBezTo>
                <a:lnTo>
                  <a:pt x="130969" y="942975"/>
                </a:lnTo>
                <a:lnTo>
                  <a:pt x="188119" y="964407"/>
                </a:lnTo>
                <a:lnTo>
                  <a:pt x="204788" y="997744"/>
                </a:lnTo>
                <a:lnTo>
                  <a:pt x="228600" y="1002507"/>
                </a:lnTo>
                <a:lnTo>
                  <a:pt x="250031" y="990600"/>
                </a:lnTo>
                <a:lnTo>
                  <a:pt x="278606" y="973932"/>
                </a:lnTo>
                <a:lnTo>
                  <a:pt x="300038" y="981075"/>
                </a:lnTo>
                <a:lnTo>
                  <a:pt x="316706" y="1004888"/>
                </a:lnTo>
                <a:lnTo>
                  <a:pt x="326231" y="1023938"/>
                </a:lnTo>
                <a:lnTo>
                  <a:pt x="347663" y="1035844"/>
                </a:lnTo>
                <a:lnTo>
                  <a:pt x="402431" y="1038225"/>
                </a:lnTo>
                <a:lnTo>
                  <a:pt x="407194" y="1014413"/>
                </a:lnTo>
                <a:lnTo>
                  <a:pt x="411956" y="985838"/>
                </a:lnTo>
                <a:lnTo>
                  <a:pt x="428625" y="959644"/>
                </a:lnTo>
                <a:lnTo>
                  <a:pt x="535781" y="912019"/>
                </a:lnTo>
                <a:lnTo>
                  <a:pt x="557213" y="931069"/>
                </a:lnTo>
                <a:lnTo>
                  <a:pt x="566738" y="1004888"/>
                </a:lnTo>
                <a:lnTo>
                  <a:pt x="631031" y="1019175"/>
                </a:lnTo>
                <a:lnTo>
                  <a:pt x="669131" y="1019175"/>
                </a:lnTo>
                <a:lnTo>
                  <a:pt x="700088" y="995363"/>
                </a:lnTo>
                <a:lnTo>
                  <a:pt x="750094" y="978694"/>
                </a:lnTo>
                <a:lnTo>
                  <a:pt x="771525" y="985838"/>
                </a:lnTo>
                <a:lnTo>
                  <a:pt x="812006" y="1028700"/>
                </a:lnTo>
                <a:lnTo>
                  <a:pt x="826294" y="1028700"/>
                </a:lnTo>
                <a:lnTo>
                  <a:pt x="850106" y="992982"/>
                </a:lnTo>
                <a:lnTo>
                  <a:pt x="871538" y="966788"/>
                </a:lnTo>
                <a:lnTo>
                  <a:pt x="902494" y="959644"/>
                </a:lnTo>
                <a:lnTo>
                  <a:pt x="928688" y="964407"/>
                </a:lnTo>
                <a:lnTo>
                  <a:pt x="981075" y="995363"/>
                </a:lnTo>
                <a:lnTo>
                  <a:pt x="1047750" y="995363"/>
                </a:lnTo>
                <a:lnTo>
                  <a:pt x="1100138" y="1012032"/>
                </a:lnTo>
                <a:lnTo>
                  <a:pt x="1202531" y="862013"/>
                </a:lnTo>
                <a:lnTo>
                  <a:pt x="1243013" y="876300"/>
                </a:lnTo>
                <a:lnTo>
                  <a:pt x="1331119" y="752475"/>
                </a:lnTo>
                <a:lnTo>
                  <a:pt x="1269206" y="695325"/>
                </a:lnTo>
                <a:lnTo>
                  <a:pt x="1269206" y="685800"/>
                </a:lnTo>
                <a:lnTo>
                  <a:pt x="1364456" y="683419"/>
                </a:lnTo>
                <a:lnTo>
                  <a:pt x="1407319" y="700088"/>
                </a:lnTo>
                <a:lnTo>
                  <a:pt x="1431131" y="657225"/>
                </a:lnTo>
                <a:lnTo>
                  <a:pt x="1531144" y="623888"/>
                </a:lnTo>
                <a:lnTo>
                  <a:pt x="1578769" y="588169"/>
                </a:lnTo>
                <a:lnTo>
                  <a:pt x="1583531" y="564357"/>
                </a:lnTo>
                <a:lnTo>
                  <a:pt x="1564481" y="557213"/>
                </a:lnTo>
                <a:lnTo>
                  <a:pt x="1547813" y="466725"/>
                </a:lnTo>
                <a:lnTo>
                  <a:pt x="1519238" y="433388"/>
                </a:lnTo>
                <a:lnTo>
                  <a:pt x="1443038" y="426244"/>
                </a:lnTo>
                <a:lnTo>
                  <a:pt x="1431131" y="404813"/>
                </a:lnTo>
                <a:lnTo>
                  <a:pt x="1412081" y="388144"/>
                </a:lnTo>
                <a:lnTo>
                  <a:pt x="1373981" y="385763"/>
                </a:lnTo>
                <a:lnTo>
                  <a:pt x="1323975" y="342900"/>
                </a:lnTo>
                <a:lnTo>
                  <a:pt x="1276350" y="383382"/>
                </a:lnTo>
                <a:lnTo>
                  <a:pt x="1252538" y="383382"/>
                </a:lnTo>
                <a:lnTo>
                  <a:pt x="1219200" y="340519"/>
                </a:lnTo>
                <a:lnTo>
                  <a:pt x="1171575" y="340519"/>
                </a:lnTo>
                <a:lnTo>
                  <a:pt x="1135856" y="311944"/>
                </a:lnTo>
                <a:lnTo>
                  <a:pt x="1095375" y="319088"/>
                </a:lnTo>
                <a:lnTo>
                  <a:pt x="992981" y="309563"/>
                </a:lnTo>
                <a:lnTo>
                  <a:pt x="940594" y="326232"/>
                </a:lnTo>
                <a:lnTo>
                  <a:pt x="919163" y="304800"/>
                </a:lnTo>
                <a:lnTo>
                  <a:pt x="904875" y="302419"/>
                </a:lnTo>
                <a:lnTo>
                  <a:pt x="900113" y="269082"/>
                </a:lnTo>
                <a:lnTo>
                  <a:pt x="895350" y="261938"/>
                </a:lnTo>
                <a:lnTo>
                  <a:pt x="845344" y="297657"/>
                </a:lnTo>
                <a:lnTo>
                  <a:pt x="833438" y="345282"/>
                </a:lnTo>
                <a:lnTo>
                  <a:pt x="850106" y="369094"/>
                </a:lnTo>
                <a:lnTo>
                  <a:pt x="850106" y="438150"/>
                </a:lnTo>
                <a:lnTo>
                  <a:pt x="876300" y="450057"/>
                </a:lnTo>
                <a:lnTo>
                  <a:pt x="881063" y="469107"/>
                </a:lnTo>
                <a:lnTo>
                  <a:pt x="864394" y="495300"/>
                </a:lnTo>
                <a:lnTo>
                  <a:pt x="842963" y="495300"/>
                </a:lnTo>
                <a:lnTo>
                  <a:pt x="821531" y="447675"/>
                </a:lnTo>
                <a:lnTo>
                  <a:pt x="778669" y="433388"/>
                </a:lnTo>
                <a:lnTo>
                  <a:pt x="771525" y="414338"/>
                </a:lnTo>
                <a:lnTo>
                  <a:pt x="807244" y="340519"/>
                </a:lnTo>
                <a:lnTo>
                  <a:pt x="826294" y="269082"/>
                </a:lnTo>
                <a:lnTo>
                  <a:pt x="842963" y="259557"/>
                </a:lnTo>
                <a:lnTo>
                  <a:pt x="883444" y="192882"/>
                </a:lnTo>
                <a:lnTo>
                  <a:pt x="931069" y="171450"/>
                </a:lnTo>
                <a:lnTo>
                  <a:pt x="935831" y="140494"/>
                </a:lnTo>
                <a:lnTo>
                  <a:pt x="950119" y="123825"/>
                </a:lnTo>
                <a:lnTo>
                  <a:pt x="945356" y="83344"/>
                </a:lnTo>
                <a:lnTo>
                  <a:pt x="890588" y="69057"/>
                </a:lnTo>
                <a:lnTo>
                  <a:pt x="864394" y="38100"/>
                </a:lnTo>
                <a:lnTo>
                  <a:pt x="792956" y="33338"/>
                </a:lnTo>
                <a:lnTo>
                  <a:pt x="759619" y="0"/>
                </a:lnTo>
                <a:lnTo>
                  <a:pt x="757238" y="30957"/>
                </a:lnTo>
                <a:lnTo>
                  <a:pt x="745331" y="52388"/>
                </a:lnTo>
                <a:lnTo>
                  <a:pt x="635794" y="114300"/>
                </a:lnTo>
                <a:lnTo>
                  <a:pt x="642938" y="135732"/>
                </a:lnTo>
                <a:lnTo>
                  <a:pt x="561975" y="138113"/>
                </a:lnTo>
                <a:lnTo>
                  <a:pt x="495300" y="185738"/>
                </a:lnTo>
                <a:lnTo>
                  <a:pt x="483394" y="202407"/>
                </a:lnTo>
                <a:lnTo>
                  <a:pt x="485775" y="233363"/>
                </a:lnTo>
                <a:lnTo>
                  <a:pt x="552450" y="257175"/>
                </a:lnTo>
                <a:lnTo>
                  <a:pt x="571500" y="283369"/>
                </a:lnTo>
                <a:lnTo>
                  <a:pt x="597694" y="307182"/>
                </a:lnTo>
                <a:lnTo>
                  <a:pt x="597694" y="321469"/>
                </a:lnTo>
                <a:lnTo>
                  <a:pt x="573881" y="321469"/>
                </a:lnTo>
                <a:lnTo>
                  <a:pt x="566738" y="330994"/>
                </a:lnTo>
                <a:lnTo>
                  <a:pt x="557213" y="400050"/>
                </a:lnTo>
                <a:lnTo>
                  <a:pt x="538163" y="426244"/>
                </a:lnTo>
                <a:lnTo>
                  <a:pt x="523875" y="490538"/>
                </a:lnTo>
                <a:lnTo>
                  <a:pt x="495300" y="500063"/>
                </a:lnTo>
                <a:lnTo>
                  <a:pt x="454819" y="481013"/>
                </a:lnTo>
                <a:lnTo>
                  <a:pt x="428625" y="471488"/>
                </a:lnTo>
                <a:lnTo>
                  <a:pt x="428625" y="471488"/>
                </a:lnTo>
                <a:lnTo>
                  <a:pt x="392906" y="478632"/>
                </a:lnTo>
                <a:lnTo>
                  <a:pt x="388144" y="502444"/>
                </a:lnTo>
                <a:lnTo>
                  <a:pt x="352425" y="507207"/>
                </a:lnTo>
                <a:lnTo>
                  <a:pt x="319088" y="466725"/>
                </a:lnTo>
                <a:lnTo>
                  <a:pt x="316706" y="442913"/>
                </a:lnTo>
                <a:lnTo>
                  <a:pt x="326231" y="407194"/>
                </a:lnTo>
                <a:lnTo>
                  <a:pt x="345281" y="383382"/>
                </a:lnTo>
                <a:lnTo>
                  <a:pt x="359569" y="369094"/>
                </a:lnTo>
                <a:lnTo>
                  <a:pt x="345281" y="357188"/>
                </a:lnTo>
                <a:lnTo>
                  <a:pt x="302419" y="366713"/>
                </a:lnTo>
                <a:lnTo>
                  <a:pt x="266700" y="352425"/>
                </a:lnTo>
                <a:lnTo>
                  <a:pt x="242888" y="342900"/>
                </a:lnTo>
                <a:lnTo>
                  <a:pt x="211931" y="328613"/>
                </a:lnTo>
                <a:lnTo>
                  <a:pt x="154781" y="392907"/>
                </a:lnTo>
                <a:lnTo>
                  <a:pt x="157163" y="435769"/>
                </a:lnTo>
                <a:lnTo>
                  <a:pt x="190500" y="466725"/>
                </a:lnTo>
                <a:lnTo>
                  <a:pt x="169069" y="578644"/>
                </a:lnTo>
                <a:lnTo>
                  <a:pt x="138113" y="604838"/>
                </a:lnTo>
                <a:lnTo>
                  <a:pt x="130969" y="650082"/>
                </a:lnTo>
                <a:lnTo>
                  <a:pt x="85725" y="661988"/>
                </a:lnTo>
                <a:lnTo>
                  <a:pt x="80963" y="688182"/>
                </a:lnTo>
                <a:lnTo>
                  <a:pt x="11906" y="721519"/>
                </a:lnTo>
                <a:lnTo>
                  <a:pt x="0" y="738188"/>
                </a:lnTo>
                <a:lnTo>
                  <a:pt x="16669" y="771525"/>
                </a:lnTo>
                <a:lnTo>
                  <a:pt x="33338" y="840582"/>
                </a:lnTo>
                <a:close/>
              </a:path>
            </a:pathLst>
          </a:custGeom>
          <a:ln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9720246" y="3001724"/>
            <a:ext cx="766762" cy="592138"/>
          </a:xfrm>
          <a:custGeom>
            <a:avLst/>
            <a:gdLst>
              <a:gd name="connsiteX0" fmla="*/ 0 w 766763"/>
              <a:gd name="connsiteY0" fmla="*/ 559594 h 592932"/>
              <a:gd name="connsiteX1" fmla="*/ 97631 w 766763"/>
              <a:gd name="connsiteY1" fmla="*/ 564357 h 592932"/>
              <a:gd name="connsiteX2" fmla="*/ 111919 w 766763"/>
              <a:gd name="connsiteY2" fmla="*/ 573882 h 592932"/>
              <a:gd name="connsiteX3" fmla="*/ 123825 w 766763"/>
              <a:gd name="connsiteY3" fmla="*/ 571500 h 592932"/>
              <a:gd name="connsiteX4" fmla="*/ 154781 w 766763"/>
              <a:gd name="connsiteY4" fmla="*/ 592932 h 592932"/>
              <a:gd name="connsiteX5" fmla="*/ 192881 w 766763"/>
              <a:gd name="connsiteY5" fmla="*/ 566738 h 592932"/>
              <a:gd name="connsiteX6" fmla="*/ 192881 w 766763"/>
              <a:gd name="connsiteY6" fmla="*/ 566738 h 592932"/>
              <a:gd name="connsiteX7" fmla="*/ 269081 w 766763"/>
              <a:gd name="connsiteY7" fmla="*/ 588169 h 592932"/>
              <a:gd name="connsiteX8" fmla="*/ 290513 w 766763"/>
              <a:gd name="connsiteY8" fmla="*/ 550069 h 592932"/>
              <a:gd name="connsiteX9" fmla="*/ 350044 w 766763"/>
              <a:gd name="connsiteY9" fmla="*/ 550069 h 592932"/>
              <a:gd name="connsiteX10" fmla="*/ 385763 w 766763"/>
              <a:gd name="connsiteY10" fmla="*/ 523875 h 592932"/>
              <a:gd name="connsiteX11" fmla="*/ 414338 w 766763"/>
              <a:gd name="connsiteY11" fmla="*/ 521494 h 592932"/>
              <a:gd name="connsiteX12" fmla="*/ 464344 w 766763"/>
              <a:gd name="connsiteY12" fmla="*/ 540544 h 592932"/>
              <a:gd name="connsiteX13" fmla="*/ 497681 w 766763"/>
              <a:gd name="connsiteY13" fmla="*/ 561975 h 592932"/>
              <a:gd name="connsiteX14" fmla="*/ 550069 w 766763"/>
              <a:gd name="connsiteY14" fmla="*/ 528638 h 592932"/>
              <a:gd name="connsiteX15" fmla="*/ 590550 w 766763"/>
              <a:gd name="connsiteY15" fmla="*/ 533400 h 592932"/>
              <a:gd name="connsiteX16" fmla="*/ 604838 w 766763"/>
              <a:gd name="connsiteY16" fmla="*/ 464344 h 592932"/>
              <a:gd name="connsiteX17" fmla="*/ 602456 w 766763"/>
              <a:gd name="connsiteY17" fmla="*/ 445294 h 592932"/>
              <a:gd name="connsiteX18" fmla="*/ 688181 w 766763"/>
              <a:gd name="connsiteY18" fmla="*/ 395288 h 592932"/>
              <a:gd name="connsiteX19" fmla="*/ 702469 w 766763"/>
              <a:gd name="connsiteY19" fmla="*/ 381000 h 592932"/>
              <a:gd name="connsiteX20" fmla="*/ 762000 w 766763"/>
              <a:gd name="connsiteY20" fmla="*/ 361950 h 592932"/>
              <a:gd name="connsiteX21" fmla="*/ 762000 w 766763"/>
              <a:gd name="connsiteY21" fmla="*/ 316707 h 592932"/>
              <a:gd name="connsiteX22" fmla="*/ 733425 w 766763"/>
              <a:gd name="connsiteY22" fmla="*/ 307182 h 592932"/>
              <a:gd name="connsiteX23" fmla="*/ 719138 w 766763"/>
              <a:gd name="connsiteY23" fmla="*/ 283369 h 592932"/>
              <a:gd name="connsiteX24" fmla="*/ 726281 w 766763"/>
              <a:gd name="connsiteY24" fmla="*/ 254794 h 592932"/>
              <a:gd name="connsiteX25" fmla="*/ 762000 w 766763"/>
              <a:gd name="connsiteY25" fmla="*/ 245269 h 592932"/>
              <a:gd name="connsiteX26" fmla="*/ 766763 w 766763"/>
              <a:gd name="connsiteY26" fmla="*/ 223838 h 592932"/>
              <a:gd name="connsiteX27" fmla="*/ 754856 w 766763"/>
              <a:gd name="connsiteY27" fmla="*/ 214313 h 592932"/>
              <a:gd name="connsiteX28" fmla="*/ 754856 w 766763"/>
              <a:gd name="connsiteY28" fmla="*/ 183357 h 592932"/>
              <a:gd name="connsiteX29" fmla="*/ 650081 w 766763"/>
              <a:gd name="connsiteY29" fmla="*/ 214313 h 592932"/>
              <a:gd name="connsiteX30" fmla="*/ 631031 w 766763"/>
              <a:gd name="connsiteY30" fmla="*/ 214313 h 592932"/>
              <a:gd name="connsiteX31" fmla="*/ 592931 w 766763"/>
              <a:gd name="connsiteY31" fmla="*/ 180975 h 592932"/>
              <a:gd name="connsiteX32" fmla="*/ 561975 w 766763"/>
              <a:gd name="connsiteY32" fmla="*/ 188119 h 592932"/>
              <a:gd name="connsiteX33" fmla="*/ 540544 w 766763"/>
              <a:gd name="connsiteY33" fmla="*/ 202407 h 592932"/>
              <a:gd name="connsiteX34" fmla="*/ 509588 w 766763"/>
              <a:gd name="connsiteY34" fmla="*/ 195263 h 592932"/>
              <a:gd name="connsiteX35" fmla="*/ 473869 w 766763"/>
              <a:gd name="connsiteY35" fmla="*/ 190500 h 592932"/>
              <a:gd name="connsiteX36" fmla="*/ 414338 w 766763"/>
              <a:gd name="connsiteY36" fmla="*/ 185738 h 592932"/>
              <a:gd name="connsiteX37" fmla="*/ 392906 w 766763"/>
              <a:gd name="connsiteY37" fmla="*/ 154782 h 592932"/>
              <a:gd name="connsiteX38" fmla="*/ 371475 w 766763"/>
              <a:gd name="connsiteY38" fmla="*/ 126207 h 592932"/>
              <a:gd name="connsiteX39" fmla="*/ 342900 w 766763"/>
              <a:gd name="connsiteY39" fmla="*/ 126207 h 592932"/>
              <a:gd name="connsiteX40" fmla="*/ 311944 w 766763"/>
              <a:gd name="connsiteY40" fmla="*/ 142875 h 592932"/>
              <a:gd name="connsiteX41" fmla="*/ 283369 w 766763"/>
              <a:gd name="connsiteY41" fmla="*/ 135732 h 592932"/>
              <a:gd name="connsiteX42" fmla="*/ 259556 w 766763"/>
              <a:gd name="connsiteY42" fmla="*/ 97632 h 592932"/>
              <a:gd name="connsiteX43" fmla="*/ 233363 w 766763"/>
              <a:gd name="connsiteY43" fmla="*/ 76200 h 592932"/>
              <a:gd name="connsiteX44" fmla="*/ 221456 w 766763"/>
              <a:gd name="connsiteY44" fmla="*/ 73819 h 592932"/>
              <a:gd name="connsiteX45" fmla="*/ 180975 w 766763"/>
              <a:gd name="connsiteY45" fmla="*/ 21432 h 592932"/>
              <a:gd name="connsiteX46" fmla="*/ 159544 w 766763"/>
              <a:gd name="connsiteY46" fmla="*/ 0 h 592932"/>
              <a:gd name="connsiteX47" fmla="*/ 107156 w 766763"/>
              <a:gd name="connsiteY47" fmla="*/ 2382 h 592932"/>
              <a:gd name="connsiteX48" fmla="*/ 83344 w 766763"/>
              <a:gd name="connsiteY48" fmla="*/ 42863 h 592932"/>
              <a:gd name="connsiteX49" fmla="*/ 85725 w 766763"/>
              <a:gd name="connsiteY49" fmla="*/ 69057 h 592932"/>
              <a:gd name="connsiteX50" fmla="*/ 104775 w 766763"/>
              <a:gd name="connsiteY50" fmla="*/ 90488 h 592932"/>
              <a:gd name="connsiteX51" fmla="*/ 116681 w 766763"/>
              <a:gd name="connsiteY51" fmla="*/ 102394 h 592932"/>
              <a:gd name="connsiteX52" fmla="*/ 145256 w 766763"/>
              <a:gd name="connsiteY52" fmla="*/ 109538 h 592932"/>
              <a:gd name="connsiteX53" fmla="*/ 161925 w 766763"/>
              <a:gd name="connsiteY53" fmla="*/ 121444 h 592932"/>
              <a:gd name="connsiteX54" fmla="*/ 159544 w 766763"/>
              <a:gd name="connsiteY54" fmla="*/ 138113 h 592932"/>
              <a:gd name="connsiteX55" fmla="*/ 104775 w 766763"/>
              <a:gd name="connsiteY55" fmla="*/ 200025 h 592932"/>
              <a:gd name="connsiteX56" fmla="*/ 107156 w 766763"/>
              <a:gd name="connsiteY56" fmla="*/ 245269 h 592932"/>
              <a:gd name="connsiteX57" fmla="*/ 140494 w 766763"/>
              <a:gd name="connsiteY57" fmla="*/ 300038 h 592932"/>
              <a:gd name="connsiteX58" fmla="*/ 166688 w 766763"/>
              <a:gd name="connsiteY58" fmla="*/ 338138 h 592932"/>
              <a:gd name="connsiteX59" fmla="*/ 133350 w 766763"/>
              <a:gd name="connsiteY59" fmla="*/ 381000 h 592932"/>
              <a:gd name="connsiteX60" fmla="*/ 80963 w 766763"/>
              <a:gd name="connsiteY60" fmla="*/ 359569 h 592932"/>
              <a:gd name="connsiteX61" fmla="*/ 50006 w 766763"/>
              <a:gd name="connsiteY61" fmla="*/ 404813 h 592932"/>
              <a:gd name="connsiteX62" fmla="*/ 19050 w 766763"/>
              <a:gd name="connsiteY62" fmla="*/ 421482 h 592932"/>
              <a:gd name="connsiteX63" fmla="*/ 4763 w 766763"/>
              <a:gd name="connsiteY63" fmla="*/ 457200 h 592932"/>
              <a:gd name="connsiteX64" fmla="*/ 0 w 766763"/>
              <a:gd name="connsiteY64" fmla="*/ 559594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766763" h="592932">
                <a:moveTo>
                  <a:pt x="0" y="559594"/>
                </a:moveTo>
                <a:lnTo>
                  <a:pt x="97631" y="564357"/>
                </a:lnTo>
                <a:lnTo>
                  <a:pt x="111919" y="573882"/>
                </a:lnTo>
                <a:lnTo>
                  <a:pt x="123825" y="571500"/>
                </a:lnTo>
                <a:lnTo>
                  <a:pt x="154781" y="592932"/>
                </a:lnTo>
                <a:lnTo>
                  <a:pt x="192881" y="566738"/>
                </a:lnTo>
                <a:lnTo>
                  <a:pt x="192881" y="566738"/>
                </a:lnTo>
                <a:lnTo>
                  <a:pt x="269081" y="588169"/>
                </a:lnTo>
                <a:lnTo>
                  <a:pt x="290513" y="550069"/>
                </a:lnTo>
                <a:lnTo>
                  <a:pt x="350044" y="550069"/>
                </a:lnTo>
                <a:lnTo>
                  <a:pt x="385763" y="523875"/>
                </a:lnTo>
                <a:lnTo>
                  <a:pt x="414338" y="521494"/>
                </a:lnTo>
                <a:lnTo>
                  <a:pt x="464344" y="540544"/>
                </a:lnTo>
                <a:lnTo>
                  <a:pt x="497681" y="561975"/>
                </a:lnTo>
                <a:lnTo>
                  <a:pt x="550069" y="528638"/>
                </a:lnTo>
                <a:lnTo>
                  <a:pt x="590550" y="533400"/>
                </a:lnTo>
                <a:lnTo>
                  <a:pt x="604838" y="464344"/>
                </a:lnTo>
                <a:lnTo>
                  <a:pt x="602456" y="445294"/>
                </a:lnTo>
                <a:lnTo>
                  <a:pt x="688181" y="395288"/>
                </a:lnTo>
                <a:lnTo>
                  <a:pt x="702469" y="381000"/>
                </a:lnTo>
                <a:lnTo>
                  <a:pt x="762000" y="361950"/>
                </a:lnTo>
                <a:lnTo>
                  <a:pt x="762000" y="316707"/>
                </a:lnTo>
                <a:lnTo>
                  <a:pt x="733425" y="307182"/>
                </a:lnTo>
                <a:lnTo>
                  <a:pt x="719138" y="283369"/>
                </a:lnTo>
                <a:lnTo>
                  <a:pt x="726281" y="254794"/>
                </a:lnTo>
                <a:lnTo>
                  <a:pt x="762000" y="245269"/>
                </a:lnTo>
                <a:lnTo>
                  <a:pt x="766763" y="223838"/>
                </a:lnTo>
                <a:lnTo>
                  <a:pt x="754856" y="214313"/>
                </a:lnTo>
                <a:lnTo>
                  <a:pt x="754856" y="183357"/>
                </a:lnTo>
                <a:lnTo>
                  <a:pt x="650081" y="214313"/>
                </a:lnTo>
                <a:lnTo>
                  <a:pt x="631031" y="214313"/>
                </a:lnTo>
                <a:lnTo>
                  <a:pt x="592931" y="180975"/>
                </a:lnTo>
                <a:lnTo>
                  <a:pt x="561975" y="188119"/>
                </a:lnTo>
                <a:lnTo>
                  <a:pt x="540544" y="202407"/>
                </a:lnTo>
                <a:lnTo>
                  <a:pt x="509588" y="195263"/>
                </a:lnTo>
                <a:lnTo>
                  <a:pt x="473869" y="190500"/>
                </a:lnTo>
                <a:lnTo>
                  <a:pt x="414338" y="185738"/>
                </a:lnTo>
                <a:lnTo>
                  <a:pt x="392906" y="154782"/>
                </a:lnTo>
                <a:lnTo>
                  <a:pt x="371475" y="126207"/>
                </a:lnTo>
                <a:lnTo>
                  <a:pt x="342900" y="126207"/>
                </a:lnTo>
                <a:lnTo>
                  <a:pt x="311944" y="142875"/>
                </a:lnTo>
                <a:lnTo>
                  <a:pt x="283369" y="135732"/>
                </a:lnTo>
                <a:lnTo>
                  <a:pt x="259556" y="97632"/>
                </a:lnTo>
                <a:lnTo>
                  <a:pt x="233363" y="76200"/>
                </a:lnTo>
                <a:lnTo>
                  <a:pt x="221456" y="73819"/>
                </a:lnTo>
                <a:lnTo>
                  <a:pt x="180975" y="21432"/>
                </a:lnTo>
                <a:lnTo>
                  <a:pt x="159544" y="0"/>
                </a:lnTo>
                <a:lnTo>
                  <a:pt x="107156" y="2382"/>
                </a:lnTo>
                <a:lnTo>
                  <a:pt x="83344" y="42863"/>
                </a:lnTo>
                <a:lnTo>
                  <a:pt x="85725" y="69057"/>
                </a:lnTo>
                <a:lnTo>
                  <a:pt x="104775" y="90488"/>
                </a:lnTo>
                <a:lnTo>
                  <a:pt x="116681" y="102394"/>
                </a:lnTo>
                <a:lnTo>
                  <a:pt x="145256" y="109538"/>
                </a:lnTo>
                <a:lnTo>
                  <a:pt x="161925" y="121444"/>
                </a:lnTo>
                <a:lnTo>
                  <a:pt x="159544" y="138113"/>
                </a:lnTo>
                <a:lnTo>
                  <a:pt x="104775" y="200025"/>
                </a:lnTo>
                <a:lnTo>
                  <a:pt x="107156" y="245269"/>
                </a:lnTo>
                <a:lnTo>
                  <a:pt x="140494" y="300038"/>
                </a:lnTo>
                <a:lnTo>
                  <a:pt x="166688" y="338138"/>
                </a:lnTo>
                <a:lnTo>
                  <a:pt x="133350" y="381000"/>
                </a:lnTo>
                <a:lnTo>
                  <a:pt x="80963" y="359569"/>
                </a:lnTo>
                <a:lnTo>
                  <a:pt x="50006" y="404813"/>
                </a:lnTo>
                <a:lnTo>
                  <a:pt x="19050" y="421482"/>
                </a:lnTo>
                <a:lnTo>
                  <a:pt x="4763" y="457200"/>
                </a:lnTo>
                <a:lnTo>
                  <a:pt x="0" y="55959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10504471" y="2898537"/>
            <a:ext cx="128587" cy="190500"/>
          </a:xfrm>
          <a:custGeom>
            <a:avLst/>
            <a:gdLst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5250 w 128588"/>
              <a:gd name="connsiteY8" fmla="*/ 142875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0488 w 128588"/>
              <a:gd name="connsiteY8" fmla="*/ 171450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8118"/>
              <a:gd name="connsiteX1" fmla="*/ 16669 w 128588"/>
              <a:gd name="connsiteY1" fmla="*/ 71437 h 188118"/>
              <a:gd name="connsiteX2" fmla="*/ 16669 w 128588"/>
              <a:gd name="connsiteY2" fmla="*/ 95250 h 188118"/>
              <a:gd name="connsiteX3" fmla="*/ 4763 w 128588"/>
              <a:gd name="connsiteY3" fmla="*/ 114300 h 188118"/>
              <a:gd name="connsiteX4" fmla="*/ 0 w 128588"/>
              <a:gd name="connsiteY4" fmla="*/ 169068 h 188118"/>
              <a:gd name="connsiteX5" fmla="*/ 26194 w 128588"/>
              <a:gd name="connsiteY5" fmla="*/ 183356 h 188118"/>
              <a:gd name="connsiteX6" fmla="*/ 61913 w 128588"/>
              <a:gd name="connsiteY6" fmla="*/ 178593 h 188118"/>
              <a:gd name="connsiteX7" fmla="*/ 66675 w 128588"/>
              <a:gd name="connsiteY7" fmla="*/ 188118 h 188118"/>
              <a:gd name="connsiteX8" fmla="*/ 90488 w 128588"/>
              <a:gd name="connsiteY8" fmla="*/ 171450 h 188118"/>
              <a:gd name="connsiteX9" fmla="*/ 128588 w 128588"/>
              <a:gd name="connsiteY9" fmla="*/ 107156 h 188118"/>
              <a:gd name="connsiteX10" fmla="*/ 119063 w 128588"/>
              <a:gd name="connsiteY10" fmla="*/ 85725 h 188118"/>
              <a:gd name="connsiteX11" fmla="*/ 114300 w 128588"/>
              <a:gd name="connsiteY11" fmla="*/ 28575 h 188118"/>
              <a:gd name="connsiteX12" fmla="*/ 88107 w 128588"/>
              <a:gd name="connsiteY12" fmla="*/ 7143 h 188118"/>
              <a:gd name="connsiteX13" fmla="*/ 54769 w 128588"/>
              <a:gd name="connsiteY13" fmla="*/ 0 h 188118"/>
              <a:gd name="connsiteX14" fmla="*/ 2382 w 128588"/>
              <a:gd name="connsiteY14" fmla="*/ 11906 h 188118"/>
              <a:gd name="connsiteX0" fmla="*/ 2382 w 128588"/>
              <a:gd name="connsiteY0" fmla="*/ 11906 h 190940"/>
              <a:gd name="connsiteX1" fmla="*/ 16669 w 128588"/>
              <a:gd name="connsiteY1" fmla="*/ 71437 h 190940"/>
              <a:gd name="connsiteX2" fmla="*/ 16669 w 128588"/>
              <a:gd name="connsiteY2" fmla="*/ 95250 h 190940"/>
              <a:gd name="connsiteX3" fmla="*/ 4763 w 128588"/>
              <a:gd name="connsiteY3" fmla="*/ 114300 h 190940"/>
              <a:gd name="connsiteX4" fmla="*/ 0 w 128588"/>
              <a:gd name="connsiteY4" fmla="*/ 169068 h 190940"/>
              <a:gd name="connsiteX5" fmla="*/ 26194 w 128588"/>
              <a:gd name="connsiteY5" fmla="*/ 183356 h 190940"/>
              <a:gd name="connsiteX6" fmla="*/ 57151 w 128588"/>
              <a:gd name="connsiteY6" fmla="*/ 190499 h 190940"/>
              <a:gd name="connsiteX7" fmla="*/ 66675 w 128588"/>
              <a:gd name="connsiteY7" fmla="*/ 188118 h 190940"/>
              <a:gd name="connsiteX8" fmla="*/ 90488 w 128588"/>
              <a:gd name="connsiteY8" fmla="*/ 171450 h 190940"/>
              <a:gd name="connsiteX9" fmla="*/ 128588 w 128588"/>
              <a:gd name="connsiteY9" fmla="*/ 107156 h 190940"/>
              <a:gd name="connsiteX10" fmla="*/ 119063 w 128588"/>
              <a:gd name="connsiteY10" fmla="*/ 85725 h 190940"/>
              <a:gd name="connsiteX11" fmla="*/ 114300 w 128588"/>
              <a:gd name="connsiteY11" fmla="*/ 28575 h 190940"/>
              <a:gd name="connsiteX12" fmla="*/ 88107 w 128588"/>
              <a:gd name="connsiteY12" fmla="*/ 7143 h 190940"/>
              <a:gd name="connsiteX13" fmla="*/ 54769 w 128588"/>
              <a:gd name="connsiteY13" fmla="*/ 0 h 190940"/>
              <a:gd name="connsiteX14" fmla="*/ 2382 w 128588"/>
              <a:gd name="connsiteY14" fmla="*/ 11906 h 19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588" h="190940">
                <a:moveTo>
                  <a:pt x="2382" y="11906"/>
                </a:moveTo>
                <a:lnTo>
                  <a:pt x="16669" y="71437"/>
                </a:lnTo>
                <a:lnTo>
                  <a:pt x="16669" y="95250"/>
                </a:lnTo>
                <a:lnTo>
                  <a:pt x="4763" y="114300"/>
                </a:lnTo>
                <a:lnTo>
                  <a:pt x="0" y="169068"/>
                </a:lnTo>
                <a:lnTo>
                  <a:pt x="26194" y="183356"/>
                </a:lnTo>
                <a:cubicBezTo>
                  <a:pt x="38100" y="181768"/>
                  <a:pt x="50404" y="189705"/>
                  <a:pt x="57151" y="190499"/>
                </a:cubicBezTo>
                <a:cubicBezTo>
                  <a:pt x="63898" y="191293"/>
                  <a:pt x="61119" y="191293"/>
                  <a:pt x="66675" y="188118"/>
                </a:cubicBezTo>
                <a:cubicBezTo>
                  <a:pt x="72231" y="184943"/>
                  <a:pt x="80169" y="184944"/>
                  <a:pt x="90488" y="171450"/>
                </a:cubicBezTo>
                <a:cubicBezTo>
                  <a:pt x="100807" y="157956"/>
                  <a:pt x="115888" y="128587"/>
                  <a:pt x="128588" y="107156"/>
                </a:cubicBezTo>
                <a:lnTo>
                  <a:pt x="119063" y="85725"/>
                </a:lnTo>
                <a:lnTo>
                  <a:pt x="114300" y="28575"/>
                </a:lnTo>
                <a:lnTo>
                  <a:pt x="88107" y="7143"/>
                </a:lnTo>
                <a:lnTo>
                  <a:pt x="54769" y="0"/>
                </a:lnTo>
                <a:lnTo>
                  <a:pt x="2382" y="119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8" name="Freeform 17"/>
          <p:cNvSpPr/>
          <p:nvPr/>
        </p:nvSpPr>
        <p:spPr>
          <a:xfrm>
            <a:off x="10094896" y="3001724"/>
            <a:ext cx="763587" cy="1087438"/>
          </a:xfrm>
          <a:custGeom>
            <a:avLst/>
            <a:gdLst>
              <a:gd name="connsiteX0" fmla="*/ 319088 w 764382"/>
              <a:gd name="connsiteY0" fmla="*/ 392907 h 1088232"/>
              <a:gd name="connsiteX1" fmla="*/ 350044 w 764382"/>
              <a:gd name="connsiteY1" fmla="*/ 466725 h 1088232"/>
              <a:gd name="connsiteX2" fmla="*/ 340519 w 764382"/>
              <a:gd name="connsiteY2" fmla="*/ 509588 h 1088232"/>
              <a:gd name="connsiteX3" fmla="*/ 333375 w 764382"/>
              <a:gd name="connsiteY3" fmla="*/ 559594 h 1088232"/>
              <a:gd name="connsiteX4" fmla="*/ 247650 w 764382"/>
              <a:gd name="connsiteY4" fmla="*/ 633413 h 1088232"/>
              <a:gd name="connsiteX5" fmla="*/ 238125 w 764382"/>
              <a:gd name="connsiteY5" fmla="*/ 690563 h 1088232"/>
              <a:gd name="connsiteX6" fmla="*/ 135732 w 764382"/>
              <a:gd name="connsiteY6" fmla="*/ 711994 h 1088232"/>
              <a:gd name="connsiteX7" fmla="*/ 116682 w 764382"/>
              <a:gd name="connsiteY7" fmla="*/ 738188 h 1088232"/>
              <a:gd name="connsiteX8" fmla="*/ 30957 w 764382"/>
              <a:gd name="connsiteY8" fmla="*/ 707232 h 1088232"/>
              <a:gd name="connsiteX9" fmla="*/ 16669 w 764382"/>
              <a:gd name="connsiteY9" fmla="*/ 707232 h 1088232"/>
              <a:gd name="connsiteX10" fmla="*/ 7144 w 764382"/>
              <a:gd name="connsiteY10" fmla="*/ 735807 h 1088232"/>
              <a:gd name="connsiteX11" fmla="*/ 0 w 764382"/>
              <a:gd name="connsiteY11" fmla="*/ 752475 h 1088232"/>
              <a:gd name="connsiteX12" fmla="*/ 26194 w 764382"/>
              <a:gd name="connsiteY12" fmla="*/ 781050 h 1088232"/>
              <a:gd name="connsiteX13" fmla="*/ 45244 w 764382"/>
              <a:gd name="connsiteY13" fmla="*/ 778669 h 1088232"/>
              <a:gd name="connsiteX14" fmla="*/ 52388 w 764382"/>
              <a:gd name="connsiteY14" fmla="*/ 819150 h 1088232"/>
              <a:gd name="connsiteX15" fmla="*/ 66675 w 764382"/>
              <a:gd name="connsiteY15" fmla="*/ 840582 h 1088232"/>
              <a:gd name="connsiteX16" fmla="*/ 92869 w 764382"/>
              <a:gd name="connsiteY16" fmla="*/ 831057 h 1088232"/>
              <a:gd name="connsiteX17" fmla="*/ 109538 w 764382"/>
              <a:gd name="connsiteY17" fmla="*/ 819150 h 1088232"/>
              <a:gd name="connsiteX18" fmla="*/ 133350 w 764382"/>
              <a:gd name="connsiteY18" fmla="*/ 819150 h 1088232"/>
              <a:gd name="connsiteX19" fmla="*/ 142875 w 764382"/>
              <a:gd name="connsiteY19" fmla="*/ 912019 h 1088232"/>
              <a:gd name="connsiteX20" fmla="*/ 171450 w 764382"/>
              <a:gd name="connsiteY20" fmla="*/ 933450 h 1088232"/>
              <a:gd name="connsiteX21" fmla="*/ 180975 w 764382"/>
              <a:gd name="connsiteY21" fmla="*/ 966788 h 1088232"/>
              <a:gd name="connsiteX22" fmla="*/ 221457 w 764382"/>
              <a:gd name="connsiteY22" fmla="*/ 992982 h 1088232"/>
              <a:gd name="connsiteX23" fmla="*/ 254794 w 764382"/>
              <a:gd name="connsiteY23" fmla="*/ 1035844 h 1088232"/>
              <a:gd name="connsiteX24" fmla="*/ 280988 w 764382"/>
              <a:gd name="connsiteY24" fmla="*/ 1054894 h 1088232"/>
              <a:gd name="connsiteX25" fmla="*/ 307182 w 764382"/>
              <a:gd name="connsiteY25" fmla="*/ 1081088 h 1088232"/>
              <a:gd name="connsiteX26" fmla="*/ 319088 w 764382"/>
              <a:gd name="connsiteY26" fmla="*/ 1088232 h 1088232"/>
              <a:gd name="connsiteX27" fmla="*/ 347663 w 764382"/>
              <a:gd name="connsiteY27" fmla="*/ 1076325 h 1088232"/>
              <a:gd name="connsiteX28" fmla="*/ 357188 w 764382"/>
              <a:gd name="connsiteY28" fmla="*/ 1050132 h 1088232"/>
              <a:gd name="connsiteX29" fmla="*/ 392907 w 764382"/>
              <a:gd name="connsiteY29" fmla="*/ 1033463 h 1088232"/>
              <a:gd name="connsiteX30" fmla="*/ 414338 w 764382"/>
              <a:gd name="connsiteY30" fmla="*/ 1033463 h 1088232"/>
              <a:gd name="connsiteX31" fmla="*/ 438150 w 764382"/>
              <a:gd name="connsiteY31" fmla="*/ 1045369 h 1088232"/>
              <a:gd name="connsiteX32" fmla="*/ 461963 w 764382"/>
              <a:gd name="connsiteY32" fmla="*/ 1073944 h 1088232"/>
              <a:gd name="connsiteX33" fmla="*/ 461963 w 764382"/>
              <a:gd name="connsiteY33" fmla="*/ 1073944 h 1088232"/>
              <a:gd name="connsiteX34" fmla="*/ 511969 w 764382"/>
              <a:gd name="connsiteY34" fmla="*/ 1033463 h 1088232"/>
              <a:gd name="connsiteX35" fmla="*/ 547688 w 764382"/>
              <a:gd name="connsiteY35" fmla="*/ 1033463 h 1088232"/>
              <a:gd name="connsiteX36" fmla="*/ 585788 w 764382"/>
              <a:gd name="connsiteY36" fmla="*/ 1012032 h 1088232"/>
              <a:gd name="connsiteX37" fmla="*/ 583407 w 764382"/>
              <a:gd name="connsiteY37" fmla="*/ 964407 h 1088232"/>
              <a:gd name="connsiteX38" fmla="*/ 578644 w 764382"/>
              <a:gd name="connsiteY38" fmla="*/ 947738 h 1088232"/>
              <a:gd name="connsiteX39" fmla="*/ 583407 w 764382"/>
              <a:gd name="connsiteY39" fmla="*/ 902494 h 1088232"/>
              <a:gd name="connsiteX40" fmla="*/ 581025 w 764382"/>
              <a:gd name="connsiteY40" fmla="*/ 842963 h 1088232"/>
              <a:gd name="connsiteX41" fmla="*/ 573882 w 764382"/>
              <a:gd name="connsiteY41" fmla="*/ 812007 h 1088232"/>
              <a:gd name="connsiteX42" fmla="*/ 542925 w 764382"/>
              <a:gd name="connsiteY42" fmla="*/ 778669 h 1088232"/>
              <a:gd name="connsiteX43" fmla="*/ 526257 w 764382"/>
              <a:gd name="connsiteY43" fmla="*/ 762000 h 1088232"/>
              <a:gd name="connsiteX44" fmla="*/ 531019 w 764382"/>
              <a:gd name="connsiteY44" fmla="*/ 742950 h 1088232"/>
              <a:gd name="connsiteX45" fmla="*/ 526257 w 764382"/>
              <a:gd name="connsiteY45" fmla="*/ 726282 h 1088232"/>
              <a:gd name="connsiteX46" fmla="*/ 519113 w 764382"/>
              <a:gd name="connsiteY46" fmla="*/ 700088 h 1088232"/>
              <a:gd name="connsiteX47" fmla="*/ 531019 w 764382"/>
              <a:gd name="connsiteY47" fmla="*/ 673894 h 1088232"/>
              <a:gd name="connsiteX48" fmla="*/ 542925 w 764382"/>
              <a:gd name="connsiteY48" fmla="*/ 659607 h 1088232"/>
              <a:gd name="connsiteX49" fmla="*/ 528638 w 764382"/>
              <a:gd name="connsiteY49" fmla="*/ 640557 h 1088232"/>
              <a:gd name="connsiteX50" fmla="*/ 519113 w 764382"/>
              <a:gd name="connsiteY50" fmla="*/ 616744 h 1088232"/>
              <a:gd name="connsiteX51" fmla="*/ 502444 w 764382"/>
              <a:gd name="connsiteY51" fmla="*/ 611982 h 1088232"/>
              <a:gd name="connsiteX52" fmla="*/ 488157 w 764382"/>
              <a:gd name="connsiteY52" fmla="*/ 604838 h 1088232"/>
              <a:gd name="connsiteX53" fmla="*/ 481013 w 764382"/>
              <a:gd name="connsiteY53" fmla="*/ 607219 h 1088232"/>
              <a:gd name="connsiteX54" fmla="*/ 464344 w 764382"/>
              <a:gd name="connsiteY54" fmla="*/ 557213 h 1088232"/>
              <a:gd name="connsiteX55" fmla="*/ 450057 w 764382"/>
              <a:gd name="connsiteY55" fmla="*/ 540544 h 1088232"/>
              <a:gd name="connsiteX56" fmla="*/ 445294 w 764382"/>
              <a:gd name="connsiteY56" fmla="*/ 492919 h 1088232"/>
              <a:gd name="connsiteX57" fmla="*/ 464344 w 764382"/>
              <a:gd name="connsiteY57" fmla="*/ 473869 h 1088232"/>
              <a:gd name="connsiteX58" fmla="*/ 476250 w 764382"/>
              <a:gd name="connsiteY58" fmla="*/ 438150 h 1088232"/>
              <a:gd name="connsiteX59" fmla="*/ 528638 w 764382"/>
              <a:gd name="connsiteY59" fmla="*/ 428625 h 1088232"/>
              <a:gd name="connsiteX60" fmla="*/ 557213 w 764382"/>
              <a:gd name="connsiteY60" fmla="*/ 426244 h 1088232"/>
              <a:gd name="connsiteX61" fmla="*/ 559594 w 764382"/>
              <a:gd name="connsiteY61" fmla="*/ 395288 h 1088232"/>
              <a:gd name="connsiteX62" fmla="*/ 540544 w 764382"/>
              <a:gd name="connsiteY62" fmla="*/ 364332 h 1088232"/>
              <a:gd name="connsiteX63" fmla="*/ 521494 w 764382"/>
              <a:gd name="connsiteY63" fmla="*/ 364332 h 1088232"/>
              <a:gd name="connsiteX64" fmla="*/ 497682 w 764382"/>
              <a:gd name="connsiteY64" fmla="*/ 335757 h 1088232"/>
              <a:gd name="connsiteX65" fmla="*/ 461963 w 764382"/>
              <a:gd name="connsiteY65" fmla="*/ 323850 h 1088232"/>
              <a:gd name="connsiteX66" fmla="*/ 433388 w 764382"/>
              <a:gd name="connsiteY66" fmla="*/ 319088 h 1088232"/>
              <a:gd name="connsiteX67" fmla="*/ 445294 w 764382"/>
              <a:gd name="connsiteY67" fmla="*/ 278607 h 1088232"/>
              <a:gd name="connsiteX68" fmla="*/ 442913 w 764382"/>
              <a:gd name="connsiteY68" fmla="*/ 250032 h 1088232"/>
              <a:gd name="connsiteX69" fmla="*/ 457200 w 764382"/>
              <a:gd name="connsiteY69" fmla="*/ 202407 h 1088232"/>
              <a:gd name="connsiteX70" fmla="*/ 500063 w 764382"/>
              <a:gd name="connsiteY70" fmla="*/ 200025 h 1088232"/>
              <a:gd name="connsiteX71" fmla="*/ 531019 w 764382"/>
              <a:gd name="connsiteY71" fmla="*/ 216694 h 1088232"/>
              <a:gd name="connsiteX72" fmla="*/ 578644 w 764382"/>
              <a:gd name="connsiteY72" fmla="*/ 233363 h 1088232"/>
              <a:gd name="connsiteX73" fmla="*/ 604838 w 764382"/>
              <a:gd name="connsiteY73" fmla="*/ 252413 h 1088232"/>
              <a:gd name="connsiteX74" fmla="*/ 614363 w 764382"/>
              <a:gd name="connsiteY74" fmla="*/ 271463 h 1088232"/>
              <a:gd name="connsiteX75" fmla="*/ 626269 w 764382"/>
              <a:gd name="connsiteY75" fmla="*/ 280988 h 1088232"/>
              <a:gd name="connsiteX76" fmla="*/ 650082 w 764382"/>
              <a:gd name="connsiteY76" fmla="*/ 271463 h 1088232"/>
              <a:gd name="connsiteX77" fmla="*/ 671513 w 764382"/>
              <a:gd name="connsiteY77" fmla="*/ 259557 h 1088232"/>
              <a:gd name="connsiteX78" fmla="*/ 683419 w 764382"/>
              <a:gd name="connsiteY78" fmla="*/ 230982 h 1088232"/>
              <a:gd name="connsiteX79" fmla="*/ 697707 w 764382"/>
              <a:gd name="connsiteY79" fmla="*/ 204788 h 1088232"/>
              <a:gd name="connsiteX80" fmla="*/ 716757 w 764382"/>
              <a:gd name="connsiteY80" fmla="*/ 166688 h 1088232"/>
              <a:gd name="connsiteX81" fmla="*/ 719138 w 764382"/>
              <a:gd name="connsiteY81" fmla="*/ 150019 h 1088232"/>
              <a:gd name="connsiteX82" fmla="*/ 750094 w 764382"/>
              <a:gd name="connsiteY82" fmla="*/ 140494 h 1088232"/>
              <a:gd name="connsiteX83" fmla="*/ 764382 w 764382"/>
              <a:gd name="connsiteY83" fmla="*/ 119063 h 1088232"/>
              <a:gd name="connsiteX84" fmla="*/ 759619 w 764382"/>
              <a:gd name="connsiteY84" fmla="*/ 102394 h 1088232"/>
              <a:gd name="connsiteX85" fmla="*/ 728663 w 764382"/>
              <a:gd name="connsiteY85" fmla="*/ 100013 h 1088232"/>
              <a:gd name="connsiteX86" fmla="*/ 704850 w 764382"/>
              <a:gd name="connsiteY86" fmla="*/ 107157 h 1088232"/>
              <a:gd name="connsiteX87" fmla="*/ 695325 w 764382"/>
              <a:gd name="connsiteY87" fmla="*/ 126207 h 1088232"/>
              <a:gd name="connsiteX88" fmla="*/ 661988 w 764382"/>
              <a:gd name="connsiteY88" fmla="*/ 121444 h 1088232"/>
              <a:gd name="connsiteX89" fmla="*/ 633413 w 764382"/>
              <a:gd name="connsiteY89" fmla="*/ 114300 h 1088232"/>
              <a:gd name="connsiteX90" fmla="*/ 602457 w 764382"/>
              <a:gd name="connsiteY90" fmla="*/ 102394 h 1088232"/>
              <a:gd name="connsiteX91" fmla="*/ 581025 w 764382"/>
              <a:gd name="connsiteY91" fmla="*/ 83344 h 1088232"/>
              <a:gd name="connsiteX92" fmla="*/ 569119 w 764382"/>
              <a:gd name="connsiteY92" fmla="*/ 50007 h 1088232"/>
              <a:gd name="connsiteX93" fmla="*/ 559594 w 764382"/>
              <a:gd name="connsiteY93" fmla="*/ 16669 h 1088232"/>
              <a:gd name="connsiteX94" fmla="*/ 550069 w 764382"/>
              <a:gd name="connsiteY94" fmla="*/ 0 h 1088232"/>
              <a:gd name="connsiteX95" fmla="*/ 535782 w 764382"/>
              <a:gd name="connsiteY95" fmla="*/ 9525 h 1088232"/>
              <a:gd name="connsiteX96" fmla="*/ 481013 w 764382"/>
              <a:gd name="connsiteY96" fmla="*/ 83344 h 1088232"/>
              <a:gd name="connsiteX97" fmla="*/ 433388 w 764382"/>
              <a:gd name="connsiteY97" fmla="*/ 80963 h 1088232"/>
              <a:gd name="connsiteX98" fmla="*/ 414338 w 764382"/>
              <a:gd name="connsiteY98" fmla="*/ 71438 h 1088232"/>
              <a:gd name="connsiteX99" fmla="*/ 404813 w 764382"/>
              <a:gd name="connsiteY99" fmla="*/ 61913 h 1088232"/>
              <a:gd name="connsiteX100" fmla="*/ 411957 w 764382"/>
              <a:gd name="connsiteY100" fmla="*/ 107157 h 1088232"/>
              <a:gd name="connsiteX101" fmla="*/ 421482 w 764382"/>
              <a:gd name="connsiteY101" fmla="*/ 130969 h 1088232"/>
              <a:gd name="connsiteX102" fmla="*/ 421482 w 764382"/>
              <a:gd name="connsiteY102" fmla="*/ 159544 h 1088232"/>
              <a:gd name="connsiteX103" fmla="*/ 411957 w 764382"/>
              <a:gd name="connsiteY103" fmla="*/ 180975 h 1088232"/>
              <a:gd name="connsiteX104" fmla="*/ 383382 w 764382"/>
              <a:gd name="connsiteY104" fmla="*/ 192882 h 1088232"/>
              <a:gd name="connsiteX105" fmla="*/ 388144 w 764382"/>
              <a:gd name="connsiteY105" fmla="*/ 221457 h 1088232"/>
              <a:gd name="connsiteX106" fmla="*/ 385763 w 764382"/>
              <a:gd name="connsiteY106" fmla="*/ 238125 h 1088232"/>
              <a:gd name="connsiteX107" fmla="*/ 376238 w 764382"/>
              <a:gd name="connsiteY107" fmla="*/ 254794 h 1088232"/>
              <a:gd name="connsiteX108" fmla="*/ 350044 w 764382"/>
              <a:gd name="connsiteY108" fmla="*/ 264319 h 1088232"/>
              <a:gd name="connsiteX109" fmla="*/ 347663 w 764382"/>
              <a:gd name="connsiteY109" fmla="*/ 292894 h 1088232"/>
              <a:gd name="connsiteX110" fmla="*/ 347663 w 764382"/>
              <a:gd name="connsiteY110" fmla="*/ 292894 h 1088232"/>
              <a:gd name="connsiteX111" fmla="*/ 385763 w 764382"/>
              <a:gd name="connsiteY111" fmla="*/ 314325 h 1088232"/>
              <a:gd name="connsiteX112" fmla="*/ 385763 w 764382"/>
              <a:gd name="connsiteY112" fmla="*/ 359569 h 1088232"/>
              <a:gd name="connsiteX113" fmla="*/ 319088 w 764382"/>
              <a:gd name="connsiteY113" fmla="*/ 392907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64382" h="1088232">
                <a:moveTo>
                  <a:pt x="319088" y="392907"/>
                </a:moveTo>
                <a:lnTo>
                  <a:pt x="350044" y="466725"/>
                </a:lnTo>
                <a:lnTo>
                  <a:pt x="340519" y="509588"/>
                </a:lnTo>
                <a:lnTo>
                  <a:pt x="333375" y="559594"/>
                </a:lnTo>
                <a:lnTo>
                  <a:pt x="247650" y="633413"/>
                </a:lnTo>
                <a:lnTo>
                  <a:pt x="238125" y="690563"/>
                </a:lnTo>
                <a:lnTo>
                  <a:pt x="135732" y="711994"/>
                </a:lnTo>
                <a:lnTo>
                  <a:pt x="116682" y="738188"/>
                </a:lnTo>
                <a:lnTo>
                  <a:pt x="30957" y="707232"/>
                </a:lnTo>
                <a:lnTo>
                  <a:pt x="16669" y="707232"/>
                </a:lnTo>
                <a:lnTo>
                  <a:pt x="7144" y="735807"/>
                </a:lnTo>
                <a:lnTo>
                  <a:pt x="0" y="752475"/>
                </a:lnTo>
                <a:lnTo>
                  <a:pt x="26194" y="781050"/>
                </a:lnTo>
                <a:lnTo>
                  <a:pt x="45244" y="778669"/>
                </a:lnTo>
                <a:lnTo>
                  <a:pt x="52388" y="819150"/>
                </a:lnTo>
                <a:lnTo>
                  <a:pt x="66675" y="840582"/>
                </a:lnTo>
                <a:lnTo>
                  <a:pt x="92869" y="831057"/>
                </a:lnTo>
                <a:lnTo>
                  <a:pt x="109538" y="819150"/>
                </a:lnTo>
                <a:lnTo>
                  <a:pt x="133350" y="819150"/>
                </a:lnTo>
                <a:lnTo>
                  <a:pt x="142875" y="912019"/>
                </a:lnTo>
                <a:lnTo>
                  <a:pt x="171450" y="933450"/>
                </a:lnTo>
                <a:lnTo>
                  <a:pt x="180975" y="966788"/>
                </a:lnTo>
                <a:lnTo>
                  <a:pt x="221457" y="992982"/>
                </a:lnTo>
                <a:lnTo>
                  <a:pt x="254794" y="1035844"/>
                </a:lnTo>
                <a:lnTo>
                  <a:pt x="280988" y="1054894"/>
                </a:lnTo>
                <a:lnTo>
                  <a:pt x="307182" y="1081088"/>
                </a:lnTo>
                <a:lnTo>
                  <a:pt x="319088" y="1088232"/>
                </a:lnTo>
                <a:lnTo>
                  <a:pt x="347663" y="1076325"/>
                </a:lnTo>
                <a:lnTo>
                  <a:pt x="357188" y="1050132"/>
                </a:lnTo>
                <a:lnTo>
                  <a:pt x="392907" y="1033463"/>
                </a:lnTo>
                <a:lnTo>
                  <a:pt x="414338" y="1033463"/>
                </a:lnTo>
                <a:lnTo>
                  <a:pt x="438150" y="1045369"/>
                </a:lnTo>
                <a:lnTo>
                  <a:pt x="461963" y="1073944"/>
                </a:lnTo>
                <a:lnTo>
                  <a:pt x="461963" y="1073944"/>
                </a:lnTo>
                <a:lnTo>
                  <a:pt x="511969" y="1033463"/>
                </a:lnTo>
                <a:lnTo>
                  <a:pt x="547688" y="1033463"/>
                </a:lnTo>
                <a:lnTo>
                  <a:pt x="585788" y="1012032"/>
                </a:lnTo>
                <a:lnTo>
                  <a:pt x="583407" y="964407"/>
                </a:lnTo>
                <a:lnTo>
                  <a:pt x="578644" y="947738"/>
                </a:lnTo>
                <a:lnTo>
                  <a:pt x="583407" y="902494"/>
                </a:lnTo>
                <a:lnTo>
                  <a:pt x="581025" y="842963"/>
                </a:lnTo>
                <a:lnTo>
                  <a:pt x="573882" y="812007"/>
                </a:lnTo>
                <a:lnTo>
                  <a:pt x="542925" y="778669"/>
                </a:lnTo>
                <a:lnTo>
                  <a:pt x="526257" y="762000"/>
                </a:lnTo>
                <a:lnTo>
                  <a:pt x="531019" y="742950"/>
                </a:lnTo>
                <a:lnTo>
                  <a:pt x="526257" y="726282"/>
                </a:lnTo>
                <a:lnTo>
                  <a:pt x="519113" y="700088"/>
                </a:lnTo>
                <a:lnTo>
                  <a:pt x="531019" y="673894"/>
                </a:lnTo>
                <a:lnTo>
                  <a:pt x="542925" y="659607"/>
                </a:lnTo>
                <a:lnTo>
                  <a:pt x="528638" y="640557"/>
                </a:lnTo>
                <a:lnTo>
                  <a:pt x="519113" y="616744"/>
                </a:lnTo>
                <a:lnTo>
                  <a:pt x="502444" y="611982"/>
                </a:lnTo>
                <a:lnTo>
                  <a:pt x="488157" y="604838"/>
                </a:lnTo>
                <a:lnTo>
                  <a:pt x="481013" y="607219"/>
                </a:lnTo>
                <a:lnTo>
                  <a:pt x="464344" y="557213"/>
                </a:lnTo>
                <a:lnTo>
                  <a:pt x="450057" y="540544"/>
                </a:lnTo>
                <a:lnTo>
                  <a:pt x="445294" y="492919"/>
                </a:lnTo>
                <a:lnTo>
                  <a:pt x="464344" y="473869"/>
                </a:lnTo>
                <a:lnTo>
                  <a:pt x="476250" y="438150"/>
                </a:lnTo>
                <a:lnTo>
                  <a:pt x="528638" y="428625"/>
                </a:lnTo>
                <a:lnTo>
                  <a:pt x="557213" y="426244"/>
                </a:lnTo>
                <a:lnTo>
                  <a:pt x="559594" y="395288"/>
                </a:lnTo>
                <a:lnTo>
                  <a:pt x="540544" y="364332"/>
                </a:lnTo>
                <a:lnTo>
                  <a:pt x="521494" y="364332"/>
                </a:lnTo>
                <a:lnTo>
                  <a:pt x="497682" y="335757"/>
                </a:lnTo>
                <a:lnTo>
                  <a:pt x="461963" y="323850"/>
                </a:lnTo>
                <a:lnTo>
                  <a:pt x="433388" y="319088"/>
                </a:lnTo>
                <a:lnTo>
                  <a:pt x="445294" y="278607"/>
                </a:lnTo>
                <a:lnTo>
                  <a:pt x="442913" y="250032"/>
                </a:lnTo>
                <a:lnTo>
                  <a:pt x="457200" y="202407"/>
                </a:lnTo>
                <a:lnTo>
                  <a:pt x="500063" y="200025"/>
                </a:lnTo>
                <a:lnTo>
                  <a:pt x="531019" y="216694"/>
                </a:lnTo>
                <a:lnTo>
                  <a:pt x="578644" y="233363"/>
                </a:lnTo>
                <a:lnTo>
                  <a:pt x="604838" y="252413"/>
                </a:lnTo>
                <a:lnTo>
                  <a:pt x="614363" y="271463"/>
                </a:lnTo>
                <a:lnTo>
                  <a:pt x="626269" y="280988"/>
                </a:lnTo>
                <a:lnTo>
                  <a:pt x="650082" y="271463"/>
                </a:lnTo>
                <a:lnTo>
                  <a:pt x="671513" y="259557"/>
                </a:lnTo>
                <a:lnTo>
                  <a:pt x="683419" y="230982"/>
                </a:lnTo>
                <a:lnTo>
                  <a:pt x="697707" y="204788"/>
                </a:lnTo>
                <a:lnTo>
                  <a:pt x="716757" y="166688"/>
                </a:lnTo>
                <a:lnTo>
                  <a:pt x="719138" y="150019"/>
                </a:lnTo>
                <a:lnTo>
                  <a:pt x="750094" y="140494"/>
                </a:lnTo>
                <a:lnTo>
                  <a:pt x="764382" y="119063"/>
                </a:lnTo>
                <a:lnTo>
                  <a:pt x="759619" y="102394"/>
                </a:lnTo>
                <a:lnTo>
                  <a:pt x="728663" y="100013"/>
                </a:lnTo>
                <a:lnTo>
                  <a:pt x="704850" y="107157"/>
                </a:lnTo>
                <a:lnTo>
                  <a:pt x="695325" y="126207"/>
                </a:lnTo>
                <a:lnTo>
                  <a:pt x="661988" y="121444"/>
                </a:lnTo>
                <a:lnTo>
                  <a:pt x="633413" y="114300"/>
                </a:lnTo>
                <a:lnTo>
                  <a:pt x="602457" y="102394"/>
                </a:lnTo>
                <a:lnTo>
                  <a:pt x="581025" y="83344"/>
                </a:lnTo>
                <a:lnTo>
                  <a:pt x="569119" y="50007"/>
                </a:lnTo>
                <a:lnTo>
                  <a:pt x="559594" y="16669"/>
                </a:lnTo>
                <a:lnTo>
                  <a:pt x="550069" y="0"/>
                </a:lnTo>
                <a:lnTo>
                  <a:pt x="535782" y="9525"/>
                </a:lnTo>
                <a:lnTo>
                  <a:pt x="481013" y="83344"/>
                </a:lnTo>
                <a:lnTo>
                  <a:pt x="433388" y="80963"/>
                </a:lnTo>
                <a:lnTo>
                  <a:pt x="414338" y="71438"/>
                </a:lnTo>
                <a:lnTo>
                  <a:pt x="404813" y="61913"/>
                </a:lnTo>
                <a:lnTo>
                  <a:pt x="411957" y="107157"/>
                </a:lnTo>
                <a:lnTo>
                  <a:pt x="421482" y="130969"/>
                </a:lnTo>
                <a:lnTo>
                  <a:pt x="421482" y="159544"/>
                </a:lnTo>
                <a:lnTo>
                  <a:pt x="411957" y="180975"/>
                </a:lnTo>
                <a:lnTo>
                  <a:pt x="383382" y="192882"/>
                </a:lnTo>
                <a:lnTo>
                  <a:pt x="388144" y="221457"/>
                </a:lnTo>
                <a:lnTo>
                  <a:pt x="385763" y="238125"/>
                </a:lnTo>
                <a:lnTo>
                  <a:pt x="376238" y="254794"/>
                </a:lnTo>
                <a:lnTo>
                  <a:pt x="350044" y="264319"/>
                </a:lnTo>
                <a:lnTo>
                  <a:pt x="347663" y="292894"/>
                </a:lnTo>
                <a:lnTo>
                  <a:pt x="347663" y="292894"/>
                </a:lnTo>
                <a:lnTo>
                  <a:pt x="385763" y="314325"/>
                </a:lnTo>
                <a:lnTo>
                  <a:pt x="385763" y="359569"/>
                </a:lnTo>
                <a:lnTo>
                  <a:pt x="319088" y="39290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" name="Freeform 18"/>
          <p:cNvSpPr/>
          <p:nvPr/>
        </p:nvSpPr>
        <p:spPr>
          <a:xfrm>
            <a:off x="7151671" y="3373199"/>
            <a:ext cx="973137" cy="863600"/>
          </a:xfrm>
          <a:custGeom>
            <a:avLst/>
            <a:gdLst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590550 w 973932"/>
              <a:gd name="connsiteY64" fmla="*/ 533400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602457 w 973932"/>
              <a:gd name="connsiteY64" fmla="*/ 535781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973932" h="864394">
                <a:moveTo>
                  <a:pt x="461963" y="0"/>
                </a:moveTo>
                <a:lnTo>
                  <a:pt x="454819" y="71438"/>
                </a:lnTo>
                <a:lnTo>
                  <a:pt x="411957" y="78582"/>
                </a:lnTo>
                <a:lnTo>
                  <a:pt x="395288" y="66675"/>
                </a:lnTo>
                <a:lnTo>
                  <a:pt x="359569" y="64294"/>
                </a:lnTo>
                <a:lnTo>
                  <a:pt x="333375" y="64294"/>
                </a:lnTo>
                <a:lnTo>
                  <a:pt x="304800" y="76200"/>
                </a:lnTo>
                <a:lnTo>
                  <a:pt x="271463" y="100013"/>
                </a:lnTo>
                <a:lnTo>
                  <a:pt x="214313" y="59532"/>
                </a:lnTo>
                <a:lnTo>
                  <a:pt x="142875" y="61913"/>
                </a:lnTo>
                <a:lnTo>
                  <a:pt x="92869" y="50007"/>
                </a:lnTo>
                <a:lnTo>
                  <a:pt x="33338" y="97632"/>
                </a:lnTo>
                <a:lnTo>
                  <a:pt x="4763" y="121444"/>
                </a:lnTo>
                <a:lnTo>
                  <a:pt x="0" y="147638"/>
                </a:lnTo>
                <a:lnTo>
                  <a:pt x="47625" y="200025"/>
                </a:lnTo>
                <a:lnTo>
                  <a:pt x="66675" y="271463"/>
                </a:lnTo>
                <a:lnTo>
                  <a:pt x="102394" y="300038"/>
                </a:lnTo>
                <a:lnTo>
                  <a:pt x="130969" y="319088"/>
                </a:lnTo>
                <a:lnTo>
                  <a:pt x="166688" y="333375"/>
                </a:lnTo>
                <a:lnTo>
                  <a:pt x="192882" y="338138"/>
                </a:lnTo>
                <a:lnTo>
                  <a:pt x="228600" y="326232"/>
                </a:lnTo>
                <a:lnTo>
                  <a:pt x="252413" y="316707"/>
                </a:lnTo>
                <a:lnTo>
                  <a:pt x="271463" y="304800"/>
                </a:lnTo>
                <a:lnTo>
                  <a:pt x="300038" y="288132"/>
                </a:lnTo>
                <a:lnTo>
                  <a:pt x="321469" y="309563"/>
                </a:lnTo>
                <a:lnTo>
                  <a:pt x="319088" y="342900"/>
                </a:lnTo>
                <a:lnTo>
                  <a:pt x="300038" y="381000"/>
                </a:lnTo>
                <a:lnTo>
                  <a:pt x="271463" y="411957"/>
                </a:lnTo>
                <a:lnTo>
                  <a:pt x="238125" y="423863"/>
                </a:lnTo>
                <a:lnTo>
                  <a:pt x="211932" y="431007"/>
                </a:lnTo>
                <a:lnTo>
                  <a:pt x="161925" y="433388"/>
                </a:lnTo>
                <a:lnTo>
                  <a:pt x="123825" y="416719"/>
                </a:lnTo>
                <a:lnTo>
                  <a:pt x="123825" y="395288"/>
                </a:lnTo>
                <a:lnTo>
                  <a:pt x="107157" y="376238"/>
                </a:lnTo>
                <a:lnTo>
                  <a:pt x="107157" y="376238"/>
                </a:lnTo>
                <a:lnTo>
                  <a:pt x="78582" y="416719"/>
                </a:lnTo>
                <a:lnTo>
                  <a:pt x="66675" y="461963"/>
                </a:lnTo>
                <a:lnTo>
                  <a:pt x="88107" y="481013"/>
                </a:lnTo>
                <a:lnTo>
                  <a:pt x="109538" y="511969"/>
                </a:lnTo>
                <a:lnTo>
                  <a:pt x="140494" y="533400"/>
                </a:lnTo>
                <a:lnTo>
                  <a:pt x="145257" y="557213"/>
                </a:lnTo>
                <a:lnTo>
                  <a:pt x="152400" y="566738"/>
                </a:lnTo>
                <a:lnTo>
                  <a:pt x="180975" y="595313"/>
                </a:lnTo>
                <a:lnTo>
                  <a:pt x="188119" y="661988"/>
                </a:lnTo>
                <a:lnTo>
                  <a:pt x="209550" y="681038"/>
                </a:lnTo>
                <a:lnTo>
                  <a:pt x="233363" y="688182"/>
                </a:lnTo>
                <a:lnTo>
                  <a:pt x="252413" y="702469"/>
                </a:lnTo>
                <a:lnTo>
                  <a:pt x="278607" y="721519"/>
                </a:lnTo>
                <a:lnTo>
                  <a:pt x="307182" y="766763"/>
                </a:lnTo>
                <a:lnTo>
                  <a:pt x="340519" y="773907"/>
                </a:lnTo>
                <a:lnTo>
                  <a:pt x="359569" y="759619"/>
                </a:lnTo>
                <a:lnTo>
                  <a:pt x="357188" y="738188"/>
                </a:lnTo>
                <a:lnTo>
                  <a:pt x="364332" y="716757"/>
                </a:lnTo>
                <a:lnTo>
                  <a:pt x="383382" y="711994"/>
                </a:lnTo>
                <a:lnTo>
                  <a:pt x="404813" y="721519"/>
                </a:lnTo>
                <a:lnTo>
                  <a:pt x="431007" y="733425"/>
                </a:lnTo>
                <a:lnTo>
                  <a:pt x="454819" y="740569"/>
                </a:lnTo>
                <a:lnTo>
                  <a:pt x="476250" y="728663"/>
                </a:lnTo>
                <a:lnTo>
                  <a:pt x="490538" y="704850"/>
                </a:lnTo>
                <a:lnTo>
                  <a:pt x="523875" y="683419"/>
                </a:lnTo>
                <a:lnTo>
                  <a:pt x="557213" y="685800"/>
                </a:lnTo>
                <a:lnTo>
                  <a:pt x="576263" y="664369"/>
                </a:lnTo>
                <a:lnTo>
                  <a:pt x="585788" y="626269"/>
                </a:lnTo>
                <a:lnTo>
                  <a:pt x="578644" y="585788"/>
                </a:lnTo>
                <a:lnTo>
                  <a:pt x="602457" y="535781"/>
                </a:lnTo>
                <a:lnTo>
                  <a:pt x="590550" y="490538"/>
                </a:lnTo>
                <a:lnTo>
                  <a:pt x="621507" y="473869"/>
                </a:lnTo>
                <a:lnTo>
                  <a:pt x="650082" y="492919"/>
                </a:lnTo>
                <a:lnTo>
                  <a:pt x="652463" y="523875"/>
                </a:lnTo>
                <a:lnTo>
                  <a:pt x="645319" y="550069"/>
                </a:lnTo>
                <a:lnTo>
                  <a:pt x="645319" y="581025"/>
                </a:lnTo>
                <a:lnTo>
                  <a:pt x="666750" y="602457"/>
                </a:lnTo>
                <a:lnTo>
                  <a:pt x="669132" y="654844"/>
                </a:lnTo>
                <a:lnTo>
                  <a:pt x="645319" y="709613"/>
                </a:lnTo>
                <a:cubicBezTo>
                  <a:pt x="644525" y="730250"/>
                  <a:pt x="643732" y="750888"/>
                  <a:pt x="642938" y="771525"/>
                </a:cubicBezTo>
                <a:lnTo>
                  <a:pt x="640557" y="795338"/>
                </a:lnTo>
                <a:lnTo>
                  <a:pt x="640557" y="814388"/>
                </a:lnTo>
                <a:lnTo>
                  <a:pt x="621507" y="826294"/>
                </a:lnTo>
                <a:lnTo>
                  <a:pt x="623888" y="845344"/>
                </a:lnTo>
                <a:lnTo>
                  <a:pt x="640557" y="857250"/>
                </a:lnTo>
                <a:lnTo>
                  <a:pt x="659607" y="850107"/>
                </a:lnTo>
                <a:lnTo>
                  <a:pt x="678657" y="857250"/>
                </a:lnTo>
                <a:lnTo>
                  <a:pt x="702469" y="862013"/>
                </a:lnTo>
                <a:lnTo>
                  <a:pt x="726282" y="864394"/>
                </a:lnTo>
                <a:lnTo>
                  <a:pt x="752475" y="852488"/>
                </a:lnTo>
                <a:lnTo>
                  <a:pt x="766763" y="823913"/>
                </a:lnTo>
                <a:lnTo>
                  <a:pt x="773907" y="792957"/>
                </a:lnTo>
                <a:lnTo>
                  <a:pt x="766763" y="769144"/>
                </a:lnTo>
                <a:lnTo>
                  <a:pt x="795338" y="764382"/>
                </a:lnTo>
                <a:lnTo>
                  <a:pt x="831057" y="709613"/>
                </a:lnTo>
                <a:lnTo>
                  <a:pt x="890588" y="688182"/>
                </a:lnTo>
                <a:lnTo>
                  <a:pt x="902494" y="661988"/>
                </a:lnTo>
                <a:lnTo>
                  <a:pt x="902494" y="661988"/>
                </a:lnTo>
                <a:lnTo>
                  <a:pt x="864394" y="645319"/>
                </a:lnTo>
                <a:lnTo>
                  <a:pt x="845344" y="600075"/>
                </a:lnTo>
                <a:lnTo>
                  <a:pt x="881063" y="581025"/>
                </a:lnTo>
                <a:lnTo>
                  <a:pt x="921544" y="538163"/>
                </a:lnTo>
                <a:lnTo>
                  <a:pt x="912019" y="492919"/>
                </a:lnTo>
                <a:lnTo>
                  <a:pt x="907257" y="466725"/>
                </a:lnTo>
                <a:lnTo>
                  <a:pt x="892969" y="442913"/>
                </a:lnTo>
                <a:lnTo>
                  <a:pt x="907257" y="421482"/>
                </a:lnTo>
                <a:lnTo>
                  <a:pt x="935832" y="411957"/>
                </a:lnTo>
                <a:lnTo>
                  <a:pt x="962025" y="402432"/>
                </a:lnTo>
                <a:lnTo>
                  <a:pt x="973932" y="395288"/>
                </a:lnTo>
                <a:lnTo>
                  <a:pt x="973932" y="361950"/>
                </a:lnTo>
                <a:lnTo>
                  <a:pt x="892969" y="328613"/>
                </a:lnTo>
                <a:lnTo>
                  <a:pt x="854869" y="257175"/>
                </a:lnTo>
                <a:lnTo>
                  <a:pt x="840582" y="204788"/>
                </a:lnTo>
                <a:lnTo>
                  <a:pt x="804863" y="190500"/>
                </a:lnTo>
                <a:lnTo>
                  <a:pt x="785813" y="164307"/>
                </a:lnTo>
                <a:lnTo>
                  <a:pt x="769144" y="102394"/>
                </a:lnTo>
                <a:lnTo>
                  <a:pt x="726282" y="76200"/>
                </a:lnTo>
                <a:lnTo>
                  <a:pt x="669132" y="71438"/>
                </a:lnTo>
                <a:lnTo>
                  <a:pt x="650082" y="30957"/>
                </a:lnTo>
                <a:lnTo>
                  <a:pt x="559594" y="4763"/>
                </a:lnTo>
                <a:lnTo>
                  <a:pt x="461963" y="0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Freeform 19"/>
          <p:cNvSpPr/>
          <p:nvPr/>
        </p:nvSpPr>
        <p:spPr>
          <a:xfrm>
            <a:off x="7824771" y="5087699"/>
            <a:ext cx="117475" cy="157163"/>
          </a:xfrm>
          <a:custGeom>
            <a:avLst/>
            <a:gdLst>
              <a:gd name="connsiteX0" fmla="*/ 0 w 116681"/>
              <a:gd name="connsiteY0" fmla="*/ 0 h 157163"/>
              <a:gd name="connsiteX1" fmla="*/ 38100 w 116681"/>
              <a:gd name="connsiteY1" fmla="*/ 97632 h 157163"/>
              <a:gd name="connsiteX2" fmla="*/ 90488 w 116681"/>
              <a:gd name="connsiteY2" fmla="*/ 157163 h 157163"/>
              <a:gd name="connsiteX3" fmla="*/ 109538 w 116681"/>
              <a:gd name="connsiteY3" fmla="*/ 121444 h 157163"/>
              <a:gd name="connsiteX4" fmla="*/ 116681 w 116681"/>
              <a:gd name="connsiteY4" fmla="*/ 97632 h 157163"/>
              <a:gd name="connsiteX5" fmla="*/ 111919 w 116681"/>
              <a:gd name="connsiteY5" fmla="*/ 50007 h 157163"/>
              <a:gd name="connsiteX6" fmla="*/ 0 w 116681"/>
              <a:gd name="connsiteY6" fmla="*/ 0 h 15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" h="157163">
                <a:moveTo>
                  <a:pt x="0" y="0"/>
                </a:moveTo>
                <a:lnTo>
                  <a:pt x="38100" y="97632"/>
                </a:lnTo>
                <a:lnTo>
                  <a:pt x="90488" y="157163"/>
                </a:lnTo>
                <a:lnTo>
                  <a:pt x="109538" y="121444"/>
                </a:lnTo>
                <a:lnTo>
                  <a:pt x="116681" y="97632"/>
                </a:lnTo>
                <a:lnTo>
                  <a:pt x="111919" y="5000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" name="Freeform 20"/>
          <p:cNvSpPr/>
          <p:nvPr/>
        </p:nvSpPr>
        <p:spPr>
          <a:xfrm>
            <a:off x="7908908" y="4640024"/>
            <a:ext cx="782638" cy="1276350"/>
          </a:xfrm>
          <a:custGeom>
            <a:avLst/>
            <a:gdLst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604837 w 783431"/>
              <a:gd name="connsiteY11" fmla="*/ 1085850 h 1090613"/>
              <a:gd name="connsiteX12" fmla="*/ 585787 w 783431"/>
              <a:gd name="connsiteY12" fmla="*/ 1035844 h 1090613"/>
              <a:gd name="connsiteX13" fmla="*/ 607219 w 783431"/>
              <a:gd name="connsiteY13" fmla="*/ 1021557 h 1090613"/>
              <a:gd name="connsiteX14" fmla="*/ 645319 w 783431"/>
              <a:gd name="connsiteY14" fmla="*/ 1016794 h 1090613"/>
              <a:gd name="connsiteX15" fmla="*/ 685800 w 783431"/>
              <a:gd name="connsiteY15" fmla="*/ 997744 h 1090613"/>
              <a:gd name="connsiteX16" fmla="*/ 716756 w 783431"/>
              <a:gd name="connsiteY16" fmla="*/ 1002507 h 1090613"/>
              <a:gd name="connsiteX17" fmla="*/ 738187 w 783431"/>
              <a:gd name="connsiteY17" fmla="*/ 969169 h 1090613"/>
              <a:gd name="connsiteX18" fmla="*/ 783431 w 783431"/>
              <a:gd name="connsiteY18" fmla="*/ 933450 h 1090613"/>
              <a:gd name="connsiteX19" fmla="*/ 776287 w 783431"/>
              <a:gd name="connsiteY19" fmla="*/ 907257 h 1090613"/>
              <a:gd name="connsiteX20" fmla="*/ 752475 w 783431"/>
              <a:gd name="connsiteY20" fmla="*/ 888207 h 1090613"/>
              <a:gd name="connsiteX21" fmla="*/ 752475 w 783431"/>
              <a:gd name="connsiteY21" fmla="*/ 864394 h 1090613"/>
              <a:gd name="connsiteX22" fmla="*/ 728662 w 783431"/>
              <a:gd name="connsiteY22" fmla="*/ 852488 h 1090613"/>
              <a:gd name="connsiteX23" fmla="*/ 711994 w 783431"/>
              <a:gd name="connsiteY23" fmla="*/ 802482 h 1090613"/>
              <a:gd name="connsiteX24" fmla="*/ 688181 w 783431"/>
              <a:gd name="connsiteY24" fmla="*/ 814388 h 1090613"/>
              <a:gd name="connsiteX25" fmla="*/ 659606 w 783431"/>
              <a:gd name="connsiteY25" fmla="*/ 814388 h 1090613"/>
              <a:gd name="connsiteX26" fmla="*/ 647700 w 783431"/>
              <a:gd name="connsiteY26" fmla="*/ 847725 h 1090613"/>
              <a:gd name="connsiteX27" fmla="*/ 623887 w 783431"/>
              <a:gd name="connsiteY27" fmla="*/ 847725 h 1090613"/>
              <a:gd name="connsiteX28" fmla="*/ 576262 w 783431"/>
              <a:gd name="connsiteY28" fmla="*/ 828675 h 1090613"/>
              <a:gd name="connsiteX29" fmla="*/ 554831 w 783431"/>
              <a:gd name="connsiteY29" fmla="*/ 816769 h 1090613"/>
              <a:gd name="connsiteX30" fmla="*/ 547687 w 783431"/>
              <a:gd name="connsiteY30" fmla="*/ 783432 h 1090613"/>
              <a:gd name="connsiteX31" fmla="*/ 561975 w 783431"/>
              <a:gd name="connsiteY31" fmla="*/ 754857 h 1090613"/>
              <a:gd name="connsiteX32" fmla="*/ 533400 w 783431"/>
              <a:gd name="connsiteY32" fmla="*/ 733425 h 1090613"/>
              <a:gd name="connsiteX33" fmla="*/ 509587 w 783431"/>
              <a:gd name="connsiteY33" fmla="*/ 711994 h 1090613"/>
              <a:gd name="connsiteX34" fmla="*/ 473869 w 783431"/>
              <a:gd name="connsiteY34" fmla="*/ 711994 h 1090613"/>
              <a:gd name="connsiteX35" fmla="*/ 435769 w 783431"/>
              <a:gd name="connsiteY35" fmla="*/ 711994 h 1090613"/>
              <a:gd name="connsiteX36" fmla="*/ 438150 w 783431"/>
              <a:gd name="connsiteY36" fmla="*/ 669132 h 1090613"/>
              <a:gd name="connsiteX37" fmla="*/ 428625 w 783431"/>
              <a:gd name="connsiteY37" fmla="*/ 642938 h 1090613"/>
              <a:gd name="connsiteX38" fmla="*/ 423862 w 783431"/>
              <a:gd name="connsiteY38" fmla="*/ 607219 h 1090613"/>
              <a:gd name="connsiteX39" fmla="*/ 426244 w 783431"/>
              <a:gd name="connsiteY39" fmla="*/ 578644 h 1090613"/>
              <a:gd name="connsiteX40" fmla="*/ 440531 w 783431"/>
              <a:gd name="connsiteY40" fmla="*/ 566738 h 1090613"/>
              <a:gd name="connsiteX41" fmla="*/ 450056 w 783431"/>
              <a:gd name="connsiteY41" fmla="*/ 535782 h 1090613"/>
              <a:gd name="connsiteX42" fmla="*/ 457200 w 783431"/>
              <a:gd name="connsiteY42" fmla="*/ 519113 h 1090613"/>
              <a:gd name="connsiteX43" fmla="*/ 481012 w 783431"/>
              <a:gd name="connsiteY43" fmla="*/ 526257 h 1090613"/>
              <a:gd name="connsiteX44" fmla="*/ 495300 w 783431"/>
              <a:gd name="connsiteY44" fmla="*/ 576263 h 1090613"/>
              <a:gd name="connsiteX45" fmla="*/ 507206 w 783431"/>
              <a:gd name="connsiteY45" fmla="*/ 581025 h 1090613"/>
              <a:gd name="connsiteX46" fmla="*/ 526256 w 783431"/>
              <a:gd name="connsiteY46" fmla="*/ 583407 h 1090613"/>
              <a:gd name="connsiteX47" fmla="*/ 554831 w 783431"/>
              <a:gd name="connsiteY47" fmla="*/ 583407 h 1090613"/>
              <a:gd name="connsiteX48" fmla="*/ 557212 w 783431"/>
              <a:gd name="connsiteY48" fmla="*/ 547688 h 1090613"/>
              <a:gd name="connsiteX49" fmla="*/ 545306 w 783431"/>
              <a:gd name="connsiteY49" fmla="*/ 502444 h 1090613"/>
              <a:gd name="connsiteX50" fmla="*/ 545306 w 783431"/>
              <a:gd name="connsiteY50" fmla="*/ 476250 h 1090613"/>
              <a:gd name="connsiteX51" fmla="*/ 581025 w 783431"/>
              <a:gd name="connsiteY51" fmla="*/ 454819 h 1090613"/>
              <a:gd name="connsiteX52" fmla="*/ 604837 w 783431"/>
              <a:gd name="connsiteY52" fmla="*/ 435769 h 1090613"/>
              <a:gd name="connsiteX53" fmla="*/ 640556 w 783431"/>
              <a:gd name="connsiteY53" fmla="*/ 414338 h 1090613"/>
              <a:gd name="connsiteX54" fmla="*/ 645319 w 783431"/>
              <a:gd name="connsiteY54" fmla="*/ 395288 h 1090613"/>
              <a:gd name="connsiteX55" fmla="*/ 633412 w 783431"/>
              <a:gd name="connsiteY55" fmla="*/ 371475 h 1090613"/>
              <a:gd name="connsiteX56" fmla="*/ 614362 w 783431"/>
              <a:gd name="connsiteY56" fmla="*/ 369094 h 1090613"/>
              <a:gd name="connsiteX57" fmla="*/ 609600 w 783431"/>
              <a:gd name="connsiteY57" fmla="*/ 366713 h 1090613"/>
              <a:gd name="connsiteX58" fmla="*/ 597694 w 783431"/>
              <a:gd name="connsiteY58" fmla="*/ 357188 h 1090613"/>
              <a:gd name="connsiteX59" fmla="*/ 611981 w 783431"/>
              <a:gd name="connsiteY59" fmla="*/ 345282 h 1090613"/>
              <a:gd name="connsiteX60" fmla="*/ 652462 w 783431"/>
              <a:gd name="connsiteY60" fmla="*/ 316707 h 1090613"/>
              <a:gd name="connsiteX61" fmla="*/ 678656 w 783431"/>
              <a:gd name="connsiteY61" fmla="*/ 264319 h 1090613"/>
              <a:gd name="connsiteX62" fmla="*/ 666750 w 783431"/>
              <a:gd name="connsiteY62" fmla="*/ 242888 h 1090613"/>
              <a:gd name="connsiteX63" fmla="*/ 638175 w 783431"/>
              <a:gd name="connsiteY63" fmla="*/ 219075 h 1090613"/>
              <a:gd name="connsiteX64" fmla="*/ 642937 w 783431"/>
              <a:gd name="connsiteY64" fmla="*/ 180975 h 1090613"/>
              <a:gd name="connsiteX65" fmla="*/ 673894 w 783431"/>
              <a:gd name="connsiteY65" fmla="*/ 171450 h 1090613"/>
              <a:gd name="connsiteX66" fmla="*/ 700087 w 783431"/>
              <a:gd name="connsiteY66" fmla="*/ 142875 h 1090613"/>
              <a:gd name="connsiteX67" fmla="*/ 700087 w 783431"/>
              <a:gd name="connsiteY67" fmla="*/ 111919 h 1090613"/>
              <a:gd name="connsiteX68" fmla="*/ 666750 w 783431"/>
              <a:gd name="connsiteY68" fmla="*/ 107157 h 1090613"/>
              <a:gd name="connsiteX69" fmla="*/ 645319 w 783431"/>
              <a:gd name="connsiteY69" fmla="*/ 102394 h 1090613"/>
              <a:gd name="connsiteX70" fmla="*/ 645319 w 783431"/>
              <a:gd name="connsiteY70" fmla="*/ 102394 h 1090613"/>
              <a:gd name="connsiteX71" fmla="*/ 678656 w 783431"/>
              <a:gd name="connsiteY71" fmla="*/ 69057 h 1090613"/>
              <a:gd name="connsiteX72" fmla="*/ 685800 w 783431"/>
              <a:gd name="connsiteY72" fmla="*/ 40482 h 1090613"/>
              <a:gd name="connsiteX73" fmla="*/ 678656 w 783431"/>
              <a:gd name="connsiteY73" fmla="*/ 21432 h 1090613"/>
              <a:gd name="connsiteX74" fmla="*/ 695325 w 783431"/>
              <a:gd name="connsiteY74" fmla="*/ 2382 h 1090613"/>
              <a:gd name="connsiteX75" fmla="*/ 628650 w 783431"/>
              <a:gd name="connsiteY75" fmla="*/ 0 h 1090613"/>
              <a:gd name="connsiteX76" fmla="*/ 552450 w 783431"/>
              <a:gd name="connsiteY76" fmla="*/ 52388 h 1090613"/>
              <a:gd name="connsiteX77" fmla="*/ 538162 w 783431"/>
              <a:gd name="connsiteY77" fmla="*/ 90488 h 1090613"/>
              <a:gd name="connsiteX78" fmla="*/ 445294 w 783431"/>
              <a:gd name="connsiteY78" fmla="*/ 126207 h 1090613"/>
              <a:gd name="connsiteX79" fmla="*/ 397669 w 783431"/>
              <a:gd name="connsiteY79" fmla="*/ 159544 h 1090613"/>
              <a:gd name="connsiteX80" fmla="*/ 376237 w 783431"/>
              <a:gd name="connsiteY80" fmla="*/ 190500 h 1090613"/>
              <a:gd name="connsiteX81" fmla="*/ 350044 w 783431"/>
              <a:gd name="connsiteY81" fmla="*/ 140494 h 1090613"/>
              <a:gd name="connsiteX82" fmla="*/ 316706 w 783431"/>
              <a:gd name="connsiteY82" fmla="*/ 140494 h 1090613"/>
              <a:gd name="connsiteX83" fmla="*/ 304800 w 783431"/>
              <a:gd name="connsiteY83" fmla="*/ 166688 h 1090613"/>
              <a:gd name="connsiteX84" fmla="*/ 280987 w 783431"/>
              <a:gd name="connsiteY84" fmla="*/ 230982 h 1090613"/>
              <a:gd name="connsiteX85" fmla="*/ 154781 w 783431"/>
              <a:gd name="connsiteY85" fmla="*/ 223838 h 1090613"/>
              <a:gd name="connsiteX86" fmla="*/ 140494 w 783431"/>
              <a:gd name="connsiteY86" fmla="*/ 245269 h 1090613"/>
              <a:gd name="connsiteX87" fmla="*/ 138112 w 783431"/>
              <a:gd name="connsiteY87" fmla="*/ 280988 h 1090613"/>
              <a:gd name="connsiteX88" fmla="*/ 66675 w 783431"/>
              <a:gd name="connsiteY88" fmla="*/ 309563 h 1090613"/>
              <a:gd name="connsiteX89" fmla="*/ 54769 w 783431"/>
              <a:gd name="connsiteY89" fmla="*/ 323850 h 1090613"/>
              <a:gd name="connsiteX90" fmla="*/ 66675 w 783431"/>
              <a:gd name="connsiteY90" fmla="*/ 381000 h 1090613"/>
              <a:gd name="connsiteX91" fmla="*/ 19050 w 783431"/>
              <a:gd name="connsiteY91" fmla="*/ 423863 h 1090613"/>
              <a:gd name="connsiteX92" fmla="*/ 26194 w 783431"/>
              <a:gd name="connsiteY92" fmla="*/ 490538 h 1090613"/>
              <a:gd name="connsiteX93" fmla="*/ 33337 w 783431"/>
              <a:gd name="connsiteY93" fmla="*/ 554832 h 1090613"/>
              <a:gd name="connsiteX94" fmla="*/ 0 w 783431"/>
              <a:gd name="connsiteY94" fmla="*/ 614363 h 1090613"/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319087 w 783431"/>
              <a:gd name="connsiteY11" fmla="*/ 1090613 h 1090613"/>
              <a:gd name="connsiteX12" fmla="*/ 604837 w 783431"/>
              <a:gd name="connsiteY12" fmla="*/ 1085850 h 1090613"/>
              <a:gd name="connsiteX13" fmla="*/ 585787 w 783431"/>
              <a:gd name="connsiteY13" fmla="*/ 1035844 h 1090613"/>
              <a:gd name="connsiteX14" fmla="*/ 607219 w 783431"/>
              <a:gd name="connsiteY14" fmla="*/ 1021557 h 1090613"/>
              <a:gd name="connsiteX15" fmla="*/ 645319 w 783431"/>
              <a:gd name="connsiteY15" fmla="*/ 1016794 h 1090613"/>
              <a:gd name="connsiteX16" fmla="*/ 685800 w 783431"/>
              <a:gd name="connsiteY16" fmla="*/ 997744 h 1090613"/>
              <a:gd name="connsiteX17" fmla="*/ 716756 w 783431"/>
              <a:gd name="connsiteY17" fmla="*/ 1002507 h 1090613"/>
              <a:gd name="connsiteX18" fmla="*/ 738187 w 783431"/>
              <a:gd name="connsiteY18" fmla="*/ 969169 h 1090613"/>
              <a:gd name="connsiteX19" fmla="*/ 783431 w 783431"/>
              <a:gd name="connsiteY19" fmla="*/ 933450 h 1090613"/>
              <a:gd name="connsiteX20" fmla="*/ 776287 w 783431"/>
              <a:gd name="connsiteY20" fmla="*/ 907257 h 1090613"/>
              <a:gd name="connsiteX21" fmla="*/ 752475 w 783431"/>
              <a:gd name="connsiteY21" fmla="*/ 888207 h 1090613"/>
              <a:gd name="connsiteX22" fmla="*/ 752475 w 783431"/>
              <a:gd name="connsiteY22" fmla="*/ 864394 h 1090613"/>
              <a:gd name="connsiteX23" fmla="*/ 728662 w 783431"/>
              <a:gd name="connsiteY23" fmla="*/ 852488 h 1090613"/>
              <a:gd name="connsiteX24" fmla="*/ 711994 w 783431"/>
              <a:gd name="connsiteY24" fmla="*/ 802482 h 1090613"/>
              <a:gd name="connsiteX25" fmla="*/ 688181 w 783431"/>
              <a:gd name="connsiteY25" fmla="*/ 814388 h 1090613"/>
              <a:gd name="connsiteX26" fmla="*/ 659606 w 783431"/>
              <a:gd name="connsiteY26" fmla="*/ 814388 h 1090613"/>
              <a:gd name="connsiteX27" fmla="*/ 647700 w 783431"/>
              <a:gd name="connsiteY27" fmla="*/ 847725 h 1090613"/>
              <a:gd name="connsiteX28" fmla="*/ 623887 w 783431"/>
              <a:gd name="connsiteY28" fmla="*/ 847725 h 1090613"/>
              <a:gd name="connsiteX29" fmla="*/ 576262 w 783431"/>
              <a:gd name="connsiteY29" fmla="*/ 828675 h 1090613"/>
              <a:gd name="connsiteX30" fmla="*/ 554831 w 783431"/>
              <a:gd name="connsiteY30" fmla="*/ 816769 h 1090613"/>
              <a:gd name="connsiteX31" fmla="*/ 547687 w 783431"/>
              <a:gd name="connsiteY31" fmla="*/ 783432 h 1090613"/>
              <a:gd name="connsiteX32" fmla="*/ 561975 w 783431"/>
              <a:gd name="connsiteY32" fmla="*/ 754857 h 1090613"/>
              <a:gd name="connsiteX33" fmla="*/ 533400 w 783431"/>
              <a:gd name="connsiteY33" fmla="*/ 733425 h 1090613"/>
              <a:gd name="connsiteX34" fmla="*/ 509587 w 783431"/>
              <a:gd name="connsiteY34" fmla="*/ 711994 h 1090613"/>
              <a:gd name="connsiteX35" fmla="*/ 473869 w 783431"/>
              <a:gd name="connsiteY35" fmla="*/ 711994 h 1090613"/>
              <a:gd name="connsiteX36" fmla="*/ 435769 w 783431"/>
              <a:gd name="connsiteY36" fmla="*/ 711994 h 1090613"/>
              <a:gd name="connsiteX37" fmla="*/ 438150 w 783431"/>
              <a:gd name="connsiteY37" fmla="*/ 669132 h 1090613"/>
              <a:gd name="connsiteX38" fmla="*/ 428625 w 783431"/>
              <a:gd name="connsiteY38" fmla="*/ 642938 h 1090613"/>
              <a:gd name="connsiteX39" fmla="*/ 423862 w 783431"/>
              <a:gd name="connsiteY39" fmla="*/ 607219 h 1090613"/>
              <a:gd name="connsiteX40" fmla="*/ 426244 w 783431"/>
              <a:gd name="connsiteY40" fmla="*/ 578644 h 1090613"/>
              <a:gd name="connsiteX41" fmla="*/ 440531 w 783431"/>
              <a:gd name="connsiteY41" fmla="*/ 566738 h 1090613"/>
              <a:gd name="connsiteX42" fmla="*/ 450056 w 783431"/>
              <a:gd name="connsiteY42" fmla="*/ 535782 h 1090613"/>
              <a:gd name="connsiteX43" fmla="*/ 457200 w 783431"/>
              <a:gd name="connsiteY43" fmla="*/ 519113 h 1090613"/>
              <a:gd name="connsiteX44" fmla="*/ 481012 w 783431"/>
              <a:gd name="connsiteY44" fmla="*/ 526257 h 1090613"/>
              <a:gd name="connsiteX45" fmla="*/ 495300 w 783431"/>
              <a:gd name="connsiteY45" fmla="*/ 576263 h 1090613"/>
              <a:gd name="connsiteX46" fmla="*/ 507206 w 783431"/>
              <a:gd name="connsiteY46" fmla="*/ 581025 h 1090613"/>
              <a:gd name="connsiteX47" fmla="*/ 526256 w 783431"/>
              <a:gd name="connsiteY47" fmla="*/ 583407 h 1090613"/>
              <a:gd name="connsiteX48" fmla="*/ 554831 w 783431"/>
              <a:gd name="connsiteY48" fmla="*/ 583407 h 1090613"/>
              <a:gd name="connsiteX49" fmla="*/ 557212 w 783431"/>
              <a:gd name="connsiteY49" fmla="*/ 547688 h 1090613"/>
              <a:gd name="connsiteX50" fmla="*/ 545306 w 783431"/>
              <a:gd name="connsiteY50" fmla="*/ 502444 h 1090613"/>
              <a:gd name="connsiteX51" fmla="*/ 545306 w 783431"/>
              <a:gd name="connsiteY51" fmla="*/ 476250 h 1090613"/>
              <a:gd name="connsiteX52" fmla="*/ 581025 w 783431"/>
              <a:gd name="connsiteY52" fmla="*/ 454819 h 1090613"/>
              <a:gd name="connsiteX53" fmla="*/ 604837 w 783431"/>
              <a:gd name="connsiteY53" fmla="*/ 435769 h 1090613"/>
              <a:gd name="connsiteX54" fmla="*/ 640556 w 783431"/>
              <a:gd name="connsiteY54" fmla="*/ 414338 h 1090613"/>
              <a:gd name="connsiteX55" fmla="*/ 645319 w 783431"/>
              <a:gd name="connsiteY55" fmla="*/ 395288 h 1090613"/>
              <a:gd name="connsiteX56" fmla="*/ 633412 w 783431"/>
              <a:gd name="connsiteY56" fmla="*/ 371475 h 1090613"/>
              <a:gd name="connsiteX57" fmla="*/ 614362 w 783431"/>
              <a:gd name="connsiteY57" fmla="*/ 369094 h 1090613"/>
              <a:gd name="connsiteX58" fmla="*/ 609600 w 783431"/>
              <a:gd name="connsiteY58" fmla="*/ 366713 h 1090613"/>
              <a:gd name="connsiteX59" fmla="*/ 597694 w 783431"/>
              <a:gd name="connsiteY59" fmla="*/ 357188 h 1090613"/>
              <a:gd name="connsiteX60" fmla="*/ 611981 w 783431"/>
              <a:gd name="connsiteY60" fmla="*/ 345282 h 1090613"/>
              <a:gd name="connsiteX61" fmla="*/ 652462 w 783431"/>
              <a:gd name="connsiteY61" fmla="*/ 316707 h 1090613"/>
              <a:gd name="connsiteX62" fmla="*/ 678656 w 783431"/>
              <a:gd name="connsiteY62" fmla="*/ 264319 h 1090613"/>
              <a:gd name="connsiteX63" fmla="*/ 666750 w 783431"/>
              <a:gd name="connsiteY63" fmla="*/ 242888 h 1090613"/>
              <a:gd name="connsiteX64" fmla="*/ 638175 w 783431"/>
              <a:gd name="connsiteY64" fmla="*/ 219075 h 1090613"/>
              <a:gd name="connsiteX65" fmla="*/ 642937 w 783431"/>
              <a:gd name="connsiteY65" fmla="*/ 180975 h 1090613"/>
              <a:gd name="connsiteX66" fmla="*/ 673894 w 783431"/>
              <a:gd name="connsiteY66" fmla="*/ 171450 h 1090613"/>
              <a:gd name="connsiteX67" fmla="*/ 700087 w 783431"/>
              <a:gd name="connsiteY67" fmla="*/ 142875 h 1090613"/>
              <a:gd name="connsiteX68" fmla="*/ 700087 w 783431"/>
              <a:gd name="connsiteY68" fmla="*/ 111919 h 1090613"/>
              <a:gd name="connsiteX69" fmla="*/ 666750 w 783431"/>
              <a:gd name="connsiteY69" fmla="*/ 107157 h 1090613"/>
              <a:gd name="connsiteX70" fmla="*/ 645319 w 783431"/>
              <a:gd name="connsiteY70" fmla="*/ 102394 h 1090613"/>
              <a:gd name="connsiteX71" fmla="*/ 645319 w 783431"/>
              <a:gd name="connsiteY71" fmla="*/ 102394 h 1090613"/>
              <a:gd name="connsiteX72" fmla="*/ 678656 w 783431"/>
              <a:gd name="connsiteY72" fmla="*/ 69057 h 1090613"/>
              <a:gd name="connsiteX73" fmla="*/ 685800 w 783431"/>
              <a:gd name="connsiteY73" fmla="*/ 40482 h 1090613"/>
              <a:gd name="connsiteX74" fmla="*/ 678656 w 783431"/>
              <a:gd name="connsiteY74" fmla="*/ 21432 h 1090613"/>
              <a:gd name="connsiteX75" fmla="*/ 695325 w 783431"/>
              <a:gd name="connsiteY75" fmla="*/ 2382 h 1090613"/>
              <a:gd name="connsiteX76" fmla="*/ 628650 w 783431"/>
              <a:gd name="connsiteY76" fmla="*/ 0 h 1090613"/>
              <a:gd name="connsiteX77" fmla="*/ 552450 w 783431"/>
              <a:gd name="connsiteY77" fmla="*/ 52388 h 1090613"/>
              <a:gd name="connsiteX78" fmla="*/ 538162 w 783431"/>
              <a:gd name="connsiteY78" fmla="*/ 90488 h 1090613"/>
              <a:gd name="connsiteX79" fmla="*/ 445294 w 783431"/>
              <a:gd name="connsiteY79" fmla="*/ 126207 h 1090613"/>
              <a:gd name="connsiteX80" fmla="*/ 397669 w 783431"/>
              <a:gd name="connsiteY80" fmla="*/ 159544 h 1090613"/>
              <a:gd name="connsiteX81" fmla="*/ 376237 w 783431"/>
              <a:gd name="connsiteY81" fmla="*/ 190500 h 1090613"/>
              <a:gd name="connsiteX82" fmla="*/ 350044 w 783431"/>
              <a:gd name="connsiteY82" fmla="*/ 140494 h 1090613"/>
              <a:gd name="connsiteX83" fmla="*/ 316706 w 783431"/>
              <a:gd name="connsiteY83" fmla="*/ 140494 h 1090613"/>
              <a:gd name="connsiteX84" fmla="*/ 304800 w 783431"/>
              <a:gd name="connsiteY84" fmla="*/ 166688 h 1090613"/>
              <a:gd name="connsiteX85" fmla="*/ 280987 w 783431"/>
              <a:gd name="connsiteY85" fmla="*/ 230982 h 1090613"/>
              <a:gd name="connsiteX86" fmla="*/ 154781 w 783431"/>
              <a:gd name="connsiteY86" fmla="*/ 223838 h 1090613"/>
              <a:gd name="connsiteX87" fmla="*/ 140494 w 783431"/>
              <a:gd name="connsiteY87" fmla="*/ 245269 h 1090613"/>
              <a:gd name="connsiteX88" fmla="*/ 138112 w 783431"/>
              <a:gd name="connsiteY88" fmla="*/ 280988 h 1090613"/>
              <a:gd name="connsiteX89" fmla="*/ 66675 w 783431"/>
              <a:gd name="connsiteY89" fmla="*/ 309563 h 1090613"/>
              <a:gd name="connsiteX90" fmla="*/ 54769 w 783431"/>
              <a:gd name="connsiteY90" fmla="*/ 323850 h 1090613"/>
              <a:gd name="connsiteX91" fmla="*/ 66675 w 783431"/>
              <a:gd name="connsiteY91" fmla="*/ 381000 h 1090613"/>
              <a:gd name="connsiteX92" fmla="*/ 19050 w 783431"/>
              <a:gd name="connsiteY92" fmla="*/ 423863 h 1090613"/>
              <a:gd name="connsiteX93" fmla="*/ 26194 w 783431"/>
              <a:gd name="connsiteY93" fmla="*/ 490538 h 1090613"/>
              <a:gd name="connsiteX94" fmla="*/ 33337 w 783431"/>
              <a:gd name="connsiteY94" fmla="*/ 554832 h 1090613"/>
              <a:gd name="connsiteX95" fmla="*/ 0 w 783431"/>
              <a:gd name="connsiteY95" fmla="*/ 614363 h 1090613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604837 w 783431"/>
              <a:gd name="connsiteY12" fmla="*/ 1085850 h 1131094"/>
              <a:gd name="connsiteX13" fmla="*/ 585787 w 783431"/>
              <a:gd name="connsiteY13" fmla="*/ 1035844 h 1131094"/>
              <a:gd name="connsiteX14" fmla="*/ 607219 w 783431"/>
              <a:gd name="connsiteY14" fmla="*/ 1021557 h 1131094"/>
              <a:gd name="connsiteX15" fmla="*/ 645319 w 783431"/>
              <a:gd name="connsiteY15" fmla="*/ 1016794 h 1131094"/>
              <a:gd name="connsiteX16" fmla="*/ 685800 w 783431"/>
              <a:gd name="connsiteY16" fmla="*/ 997744 h 1131094"/>
              <a:gd name="connsiteX17" fmla="*/ 716756 w 783431"/>
              <a:gd name="connsiteY17" fmla="*/ 1002507 h 1131094"/>
              <a:gd name="connsiteX18" fmla="*/ 738187 w 783431"/>
              <a:gd name="connsiteY18" fmla="*/ 969169 h 1131094"/>
              <a:gd name="connsiteX19" fmla="*/ 783431 w 783431"/>
              <a:gd name="connsiteY19" fmla="*/ 933450 h 1131094"/>
              <a:gd name="connsiteX20" fmla="*/ 776287 w 783431"/>
              <a:gd name="connsiteY20" fmla="*/ 907257 h 1131094"/>
              <a:gd name="connsiteX21" fmla="*/ 752475 w 783431"/>
              <a:gd name="connsiteY21" fmla="*/ 888207 h 1131094"/>
              <a:gd name="connsiteX22" fmla="*/ 752475 w 783431"/>
              <a:gd name="connsiteY22" fmla="*/ 864394 h 1131094"/>
              <a:gd name="connsiteX23" fmla="*/ 728662 w 783431"/>
              <a:gd name="connsiteY23" fmla="*/ 852488 h 1131094"/>
              <a:gd name="connsiteX24" fmla="*/ 711994 w 783431"/>
              <a:gd name="connsiteY24" fmla="*/ 802482 h 1131094"/>
              <a:gd name="connsiteX25" fmla="*/ 688181 w 783431"/>
              <a:gd name="connsiteY25" fmla="*/ 814388 h 1131094"/>
              <a:gd name="connsiteX26" fmla="*/ 659606 w 783431"/>
              <a:gd name="connsiteY26" fmla="*/ 814388 h 1131094"/>
              <a:gd name="connsiteX27" fmla="*/ 647700 w 783431"/>
              <a:gd name="connsiteY27" fmla="*/ 847725 h 1131094"/>
              <a:gd name="connsiteX28" fmla="*/ 623887 w 783431"/>
              <a:gd name="connsiteY28" fmla="*/ 847725 h 1131094"/>
              <a:gd name="connsiteX29" fmla="*/ 576262 w 783431"/>
              <a:gd name="connsiteY29" fmla="*/ 828675 h 1131094"/>
              <a:gd name="connsiteX30" fmla="*/ 554831 w 783431"/>
              <a:gd name="connsiteY30" fmla="*/ 816769 h 1131094"/>
              <a:gd name="connsiteX31" fmla="*/ 547687 w 783431"/>
              <a:gd name="connsiteY31" fmla="*/ 783432 h 1131094"/>
              <a:gd name="connsiteX32" fmla="*/ 561975 w 783431"/>
              <a:gd name="connsiteY32" fmla="*/ 754857 h 1131094"/>
              <a:gd name="connsiteX33" fmla="*/ 533400 w 783431"/>
              <a:gd name="connsiteY33" fmla="*/ 733425 h 1131094"/>
              <a:gd name="connsiteX34" fmla="*/ 509587 w 783431"/>
              <a:gd name="connsiteY34" fmla="*/ 711994 h 1131094"/>
              <a:gd name="connsiteX35" fmla="*/ 473869 w 783431"/>
              <a:gd name="connsiteY35" fmla="*/ 711994 h 1131094"/>
              <a:gd name="connsiteX36" fmla="*/ 435769 w 783431"/>
              <a:gd name="connsiteY36" fmla="*/ 711994 h 1131094"/>
              <a:gd name="connsiteX37" fmla="*/ 438150 w 783431"/>
              <a:gd name="connsiteY37" fmla="*/ 669132 h 1131094"/>
              <a:gd name="connsiteX38" fmla="*/ 428625 w 783431"/>
              <a:gd name="connsiteY38" fmla="*/ 642938 h 1131094"/>
              <a:gd name="connsiteX39" fmla="*/ 423862 w 783431"/>
              <a:gd name="connsiteY39" fmla="*/ 607219 h 1131094"/>
              <a:gd name="connsiteX40" fmla="*/ 426244 w 783431"/>
              <a:gd name="connsiteY40" fmla="*/ 578644 h 1131094"/>
              <a:gd name="connsiteX41" fmla="*/ 440531 w 783431"/>
              <a:gd name="connsiteY41" fmla="*/ 566738 h 1131094"/>
              <a:gd name="connsiteX42" fmla="*/ 450056 w 783431"/>
              <a:gd name="connsiteY42" fmla="*/ 535782 h 1131094"/>
              <a:gd name="connsiteX43" fmla="*/ 457200 w 783431"/>
              <a:gd name="connsiteY43" fmla="*/ 519113 h 1131094"/>
              <a:gd name="connsiteX44" fmla="*/ 481012 w 783431"/>
              <a:gd name="connsiteY44" fmla="*/ 526257 h 1131094"/>
              <a:gd name="connsiteX45" fmla="*/ 495300 w 783431"/>
              <a:gd name="connsiteY45" fmla="*/ 576263 h 1131094"/>
              <a:gd name="connsiteX46" fmla="*/ 507206 w 783431"/>
              <a:gd name="connsiteY46" fmla="*/ 581025 h 1131094"/>
              <a:gd name="connsiteX47" fmla="*/ 526256 w 783431"/>
              <a:gd name="connsiteY47" fmla="*/ 583407 h 1131094"/>
              <a:gd name="connsiteX48" fmla="*/ 554831 w 783431"/>
              <a:gd name="connsiteY48" fmla="*/ 583407 h 1131094"/>
              <a:gd name="connsiteX49" fmla="*/ 557212 w 783431"/>
              <a:gd name="connsiteY49" fmla="*/ 547688 h 1131094"/>
              <a:gd name="connsiteX50" fmla="*/ 545306 w 783431"/>
              <a:gd name="connsiteY50" fmla="*/ 502444 h 1131094"/>
              <a:gd name="connsiteX51" fmla="*/ 545306 w 783431"/>
              <a:gd name="connsiteY51" fmla="*/ 476250 h 1131094"/>
              <a:gd name="connsiteX52" fmla="*/ 581025 w 783431"/>
              <a:gd name="connsiteY52" fmla="*/ 454819 h 1131094"/>
              <a:gd name="connsiteX53" fmla="*/ 604837 w 783431"/>
              <a:gd name="connsiteY53" fmla="*/ 435769 h 1131094"/>
              <a:gd name="connsiteX54" fmla="*/ 640556 w 783431"/>
              <a:gd name="connsiteY54" fmla="*/ 414338 h 1131094"/>
              <a:gd name="connsiteX55" fmla="*/ 645319 w 783431"/>
              <a:gd name="connsiteY55" fmla="*/ 395288 h 1131094"/>
              <a:gd name="connsiteX56" fmla="*/ 633412 w 783431"/>
              <a:gd name="connsiteY56" fmla="*/ 371475 h 1131094"/>
              <a:gd name="connsiteX57" fmla="*/ 614362 w 783431"/>
              <a:gd name="connsiteY57" fmla="*/ 369094 h 1131094"/>
              <a:gd name="connsiteX58" fmla="*/ 609600 w 783431"/>
              <a:gd name="connsiteY58" fmla="*/ 366713 h 1131094"/>
              <a:gd name="connsiteX59" fmla="*/ 597694 w 783431"/>
              <a:gd name="connsiteY59" fmla="*/ 357188 h 1131094"/>
              <a:gd name="connsiteX60" fmla="*/ 611981 w 783431"/>
              <a:gd name="connsiteY60" fmla="*/ 345282 h 1131094"/>
              <a:gd name="connsiteX61" fmla="*/ 652462 w 783431"/>
              <a:gd name="connsiteY61" fmla="*/ 316707 h 1131094"/>
              <a:gd name="connsiteX62" fmla="*/ 678656 w 783431"/>
              <a:gd name="connsiteY62" fmla="*/ 264319 h 1131094"/>
              <a:gd name="connsiteX63" fmla="*/ 666750 w 783431"/>
              <a:gd name="connsiteY63" fmla="*/ 242888 h 1131094"/>
              <a:gd name="connsiteX64" fmla="*/ 638175 w 783431"/>
              <a:gd name="connsiteY64" fmla="*/ 219075 h 1131094"/>
              <a:gd name="connsiteX65" fmla="*/ 642937 w 783431"/>
              <a:gd name="connsiteY65" fmla="*/ 180975 h 1131094"/>
              <a:gd name="connsiteX66" fmla="*/ 673894 w 783431"/>
              <a:gd name="connsiteY66" fmla="*/ 171450 h 1131094"/>
              <a:gd name="connsiteX67" fmla="*/ 700087 w 783431"/>
              <a:gd name="connsiteY67" fmla="*/ 142875 h 1131094"/>
              <a:gd name="connsiteX68" fmla="*/ 700087 w 783431"/>
              <a:gd name="connsiteY68" fmla="*/ 111919 h 1131094"/>
              <a:gd name="connsiteX69" fmla="*/ 666750 w 783431"/>
              <a:gd name="connsiteY69" fmla="*/ 107157 h 1131094"/>
              <a:gd name="connsiteX70" fmla="*/ 645319 w 783431"/>
              <a:gd name="connsiteY70" fmla="*/ 102394 h 1131094"/>
              <a:gd name="connsiteX71" fmla="*/ 645319 w 783431"/>
              <a:gd name="connsiteY71" fmla="*/ 102394 h 1131094"/>
              <a:gd name="connsiteX72" fmla="*/ 678656 w 783431"/>
              <a:gd name="connsiteY72" fmla="*/ 69057 h 1131094"/>
              <a:gd name="connsiteX73" fmla="*/ 685800 w 783431"/>
              <a:gd name="connsiteY73" fmla="*/ 40482 h 1131094"/>
              <a:gd name="connsiteX74" fmla="*/ 678656 w 783431"/>
              <a:gd name="connsiteY74" fmla="*/ 21432 h 1131094"/>
              <a:gd name="connsiteX75" fmla="*/ 695325 w 783431"/>
              <a:gd name="connsiteY75" fmla="*/ 2382 h 1131094"/>
              <a:gd name="connsiteX76" fmla="*/ 628650 w 783431"/>
              <a:gd name="connsiteY76" fmla="*/ 0 h 1131094"/>
              <a:gd name="connsiteX77" fmla="*/ 552450 w 783431"/>
              <a:gd name="connsiteY77" fmla="*/ 52388 h 1131094"/>
              <a:gd name="connsiteX78" fmla="*/ 538162 w 783431"/>
              <a:gd name="connsiteY78" fmla="*/ 90488 h 1131094"/>
              <a:gd name="connsiteX79" fmla="*/ 445294 w 783431"/>
              <a:gd name="connsiteY79" fmla="*/ 126207 h 1131094"/>
              <a:gd name="connsiteX80" fmla="*/ 397669 w 783431"/>
              <a:gd name="connsiteY80" fmla="*/ 159544 h 1131094"/>
              <a:gd name="connsiteX81" fmla="*/ 376237 w 783431"/>
              <a:gd name="connsiteY81" fmla="*/ 190500 h 1131094"/>
              <a:gd name="connsiteX82" fmla="*/ 350044 w 783431"/>
              <a:gd name="connsiteY82" fmla="*/ 140494 h 1131094"/>
              <a:gd name="connsiteX83" fmla="*/ 316706 w 783431"/>
              <a:gd name="connsiteY83" fmla="*/ 140494 h 1131094"/>
              <a:gd name="connsiteX84" fmla="*/ 304800 w 783431"/>
              <a:gd name="connsiteY84" fmla="*/ 166688 h 1131094"/>
              <a:gd name="connsiteX85" fmla="*/ 280987 w 783431"/>
              <a:gd name="connsiteY85" fmla="*/ 230982 h 1131094"/>
              <a:gd name="connsiteX86" fmla="*/ 154781 w 783431"/>
              <a:gd name="connsiteY86" fmla="*/ 223838 h 1131094"/>
              <a:gd name="connsiteX87" fmla="*/ 140494 w 783431"/>
              <a:gd name="connsiteY87" fmla="*/ 245269 h 1131094"/>
              <a:gd name="connsiteX88" fmla="*/ 138112 w 783431"/>
              <a:gd name="connsiteY88" fmla="*/ 280988 h 1131094"/>
              <a:gd name="connsiteX89" fmla="*/ 66675 w 783431"/>
              <a:gd name="connsiteY89" fmla="*/ 309563 h 1131094"/>
              <a:gd name="connsiteX90" fmla="*/ 54769 w 783431"/>
              <a:gd name="connsiteY90" fmla="*/ 323850 h 1131094"/>
              <a:gd name="connsiteX91" fmla="*/ 66675 w 783431"/>
              <a:gd name="connsiteY91" fmla="*/ 381000 h 1131094"/>
              <a:gd name="connsiteX92" fmla="*/ 19050 w 783431"/>
              <a:gd name="connsiteY92" fmla="*/ 423863 h 1131094"/>
              <a:gd name="connsiteX93" fmla="*/ 26194 w 783431"/>
              <a:gd name="connsiteY93" fmla="*/ 490538 h 1131094"/>
              <a:gd name="connsiteX94" fmla="*/ 33337 w 783431"/>
              <a:gd name="connsiteY94" fmla="*/ 554832 h 1131094"/>
              <a:gd name="connsiteX95" fmla="*/ 0 w 783431"/>
              <a:gd name="connsiteY95" fmla="*/ 614363 h 1131094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323850 w 783431"/>
              <a:gd name="connsiteY12" fmla="*/ 1123949 h 1131094"/>
              <a:gd name="connsiteX13" fmla="*/ 604837 w 783431"/>
              <a:gd name="connsiteY13" fmla="*/ 1085850 h 1131094"/>
              <a:gd name="connsiteX14" fmla="*/ 585787 w 783431"/>
              <a:gd name="connsiteY14" fmla="*/ 1035844 h 1131094"/>
              <a:gd name="connsiteX15" fmla="*/ 607219 w 783431"/>
              <a:gd name="connsiteY15" fmla="*/ 1021557 h 1131094"/>
              <a:gd name="connsiteX16" fmla="*/ 645319 w 783431"/>
              <a:gd name="connsiteY16" fmla="*/ 1016794 h 1131094"/>
              <a:gd name="connsiteX17" fmla="*/ 685800 w 783431"/>
              <a:gd name="connsiteY17" fmla="*/ 997744 h 1131094"/>
              <a:gd name="connsiteX18" fmla="*/ 716756 w 783431"/>
              <a:gd name="connsiteY18" fmla="*/ 1002507 h 1131094"/>
              <a:gd name="connsiteX19" fmla="*/ 738187 w 783431"/>
              <a:gd name="connsiteY19" fmla="*/ 969169 h 1131094"/>
              <a:gd name="connsiteX20" fmla="*/ 783431 w 783431"/>
              <a:gd name="connsiteY20" fmla="*/ 933450 h 1131094"/>
              <a:gd name="connsiteX21" fmla="*/ 776287 w 783431"/>
              <a:gd name="connsiteY21" fmla="*/ 907257 h 1131094"/>
              <a:gd name="connsiteX22" fmla="*/ 752475 w 783431"/>
              <a:gd name="connsiteY22" fmla="*/ 888207 h 1131094"/>
              <a:gd name="connsiteX23" fmla="*/ 752475 w 783431"/>
              <a:gd name="connsiteY23" fmla="*/ 864394 h 1131094"/>
              <a:gd name="connsiteX24" fmla="*/ 728662 w 783431"/>
              <a:gd name="connsiteY24" fmla="*/ 852488 h 1131094"/>
              <a:gd name="connsiteX25" fmla="*/ 711994 w 783431"/>
              <a:gd name="connsiteY25" fmla="*/ 802482 h 1131094"/>
              <a:gd name="connsiteX26" fmla="*/ 688181 w 783431"/>
              <a:gd name="connsiteY26" fmla="*/ 814388 h 1131094"/>
              <a:gd name="connsiteX27" fmla="*/ 659606 w 783431"/>
              <a:gd name="connsiteY27" fmla="*/ 814388 h 1131094"/>
              <a:gd name="connsiteX28" fmla="*/ 647700 w 783431"/>
              <a:gd name="connsiteY28" fmla="*/ 847725 h 1131094"/>
              <a:gd name="connsiteX29" fmla="*/ 623887 w 783431"/>
              <a:gd name="connsiteY29" fmla="*/ 847725 h 1131094"/>
              <a:gd name="connsiteX30" fmla="*/ 576262 w 783431"/>
              <a:gd name="connsiteY30" fmla="*/ 828675 h 1131094"/>
              <a:gd name="connsiteX31" fmla="*/ 554831 w 783431"/>
              <a:gd name="connsiteY31" fmla="*/ 816769 h 1131094"/>
              <a:gd name="connsiteX32" fmla="*/ 547687 w 783431"/>
              <a:gd name="connsiteY32" fmla="*/ 783432 h 1131094"/>
              <a:gd name="connsiteX33" fmla="*/ 561975 w 783431"/>
              <a:gd name="connsiteY33" fmla="*/ 754857 h 1131094"/>
              <a:gd name="connsiteX34" fmla="*/ 533400 w 783431"/>
              <a:gd name="connsiteY34" fmla="*/ 733425 h 1131094"/>
              <a:gd name="connsiteX35" fmla="*/ 509587 w 783431"/>
              <a:gd name="connsiteY35" fmla="*/ 711994 h 1131094"/>
              <a:gd name="connsiteX36" fmla="*/ 473869 w 783431"/>
              <a:gd name="connsiteY36" fmla="*/ 711994 h 1131094"/>
              <a:gd name="connsiteX37" fmla="*/ 435769 w 783431"/>
              <a:gd name="connsiteY37" fmla="*/ 711994 h 1131094"/>
              <a:gd name="connsiteX38" fmla="*/ 438150 w 783431"/>
              <a:gd name="connsiteY38" fmla="*/ 669132 h 1131094"/>
              <a:gd name="connsiteX39" fmla="*/ 428625 w 783431"/>
              <a:gd name="connsiteY39" fmla="*/ 642938 h 1131094"/>
              <a:gd name="connsiteX40" fmla="*/ 423862 w 783431"/>
              <a:gd name="connsiteY40" fmla="*/ 607219 h 1131094"/>
              <a:gd name="connsiteX41" fmla="*/ 426244 w 783431"/>
              <a:gd name="connsiteY41" fmla="*/ 578644 h 1131094"/>
              <a:gd name="connsiteX42" fmla="*/ 440531 w 783431"/>
              <a:gd name="connsiteY42" fmla="*/ 566738 h 1131094"/>
              <a:gd name="connsiteX43" fmla="*/ 450056 w 783431"/>
              <a:gd name="connsiteY43" fmla="*/ 535782 h 1131094"/>
              <a:gd name="connsiteX44" fmla="*/ 457200 w 783431"/>
              <a:gd name="connsiteY44" fmla="*/ 519113 h 1131094"/>
              <a:gd name="connsiteX45" fmla="*/ 481012 w 783431"/>
              <a:gd name="connsiteY45" fmla="*/ 526257 h 1131094"/>
              <a:gd name="connsiteX46" fmla="*/ 495300 w 783431"/>
              <a:gd name="connsiteY46" fmla="*/ 576263 h 1131094"/>
              <a:gd name="connsiteX47" fmla="*/ 507206 w 783431"/>
              <a:gd name="connsiteY47" fmla="*/ 581025 h 1131094"/>
              <a:gd name="connsiteX48" fmla="*/ 526256 w 783431"/>
              <a:gd name="connsiteY48" fmla="*/ 583407 h 1131094"/>
              <a:gd name="connsiteX49" fmla="*/ 554831 w 783431"/>
              <a:gd name="connsiteY49" fmla="*/ 583407 h 1131094"/>
              <a:gd name="connsiteX50" fmla="*/ 557212 w 783431"/>
              <a:gd name="connsiteY50" fmla="*/ 547688 h 1131094"/>
              <a:gd name="connsiteX51" fmla="*/ 545306 w 783431"/>
              <a:gd name="connsiteY51" fmla="*/ 502444 h 1131094"/>
              <a:gd name="connsiteX52" fmla="*/ 545306 w 783431"/>
              <a:gd name="connsiteY52" fmla="*/ 476250 h 1131094"/>
              <a:gd name="connsiteX53" fmla="*/ 581025 w 783431"/>
              <a:gd name="connsiteY53" fmla="*/ 454819 h 1131094"/>
              <a:gd name="connsiteX54" fmla="*/ 604837 w 783431"/>
              <a:gd name="connsiteY54" fmla="*/ 435769 h 1131094"/>
              <a:gd name="connsiteX55" fmla="*/ 640556 w 783431"/>
              <a:gd name="connsiteY55" fmla="*/ 414338 h 1131094"/>
              <a:gd name="connsiteX56" fmla="*/ 645319 w 783431"/>
              <a:gd name="connsiteY56" fmla="*/ 395288 h 1131094"/>
              <a:gd name="connsiteX57" fmla="*/ 633412 w 783431"/>
              <a:gd name="connsiteY57" fmla="*/ 371475 h 1131094"/>
              <a:gd name="connsiteX58" fmla="*/ 614362 w 783431"/>
              <a:gd name="connsiteY58" fmla="*/ 369094 h 1131094"/>
              <a:gd name="connsiteX59" fmla="*/ 609600 w 783431"/>
              <a:gd name="connsiteY59" fmla="*/ 366713 h 1131094"/>
              <a:gd name="connsiteX60" fmla="*/ 597694 w 783431"/>
              <a:gd name="connsiteY60" fmla="*/ 357188 h 1131094"/>
              <a:gd name="connsiteX61" fmla="*/ 611981 w 783431"/>
              <a:gd name="connsiteY61" fmla="*/ 345282 h 1131094"/>
              <a:gd name="connsiteX62" fmla="*/ 652462 w 783431"/>
              <a:gd name="connsiteY62" fmla="*/ 316707 h 1131094"/>
              <a:gd name="connsiteX63" fmla="*/ 678656 w 783431"/>
              <a:gd name="connsiteY63" fmla="*/ 264319 h 1131094"/>
              <a:gd name="connsiteX64" fmla="*/ 666750 w 783431"/>
              <a:gd name="connsiteY64" fmla="*/ 242888 h 1131094"/>
              <a:gd name="connsiteX65" fmla="*/ 638175 w 783431"/>
              <a:gd name="connsiteY65" fmla="*/ 219075 h 1131094"/>
              <a:gd name="connsiteX66" fmla="*/ 642937 w 783431"/>
              <a:gd name="connsiteY66" fmla="*/ 180975 h 1131094"/>
              <a:gd name="connsiteX67" fmla="*/ 673894 w 783431"/>
              <a:gd name="connsiteY67" fmla="*/ 171450 h 1131094"/>
              <a:gd name="connsiteX68" fmla="*/ 700087 w 783431"/>
              <a:gd name="connsiteY68" fmla="*/ 142875 h 1131094"/>
              <a:gd name="connsiteX69" fmla="*/ 700087 w 783431"/>
              <a:gd name="connsiteY69" fmla="*/ 111919 h 1131094"/>
              <a:gd name="connsiteX70" fmla="*/ 666750 w 783431"/>
              <a:gd name="connsiteY70" fmla="*/ 107157 h 1131094"/>
              <a:gd name="connsiteX71" fmla="*/ 645319 w 783431"/>
              <a:gd name="connsiteY71" fmla="*/ 102394 h 1131094"/>
              <a:gd name="connsiteX72" fmla="*/ 645319 w 783431"/>
              <a:gd name="connsiteY72" fmla="*/ 102394 h 1131094"/>
              <a:gd name="connsiteX73" fmla="*/ 678656 w 783431"/>
              <a:gd name="connsiteY73" fmla="*/ 69057 h 1131094"/>
              <a:gd name="connsiteX74" fmla="*/ 685800 w 783431"/>
              <a:gd name="connsiteY74" fmla="*/ 40482 h 1131094"/>
              <a:gd name="connsiteX75" fmla="*/ 678656 w 783431"/>
              <a:gd name="connsiteY75" fmla="*/ 21432 h 1131094"/>
              <a:gd name="connsiteX76" fmla="*/ 695325 w 783431"/>
              <a:gd name="connsiteY76" fmla="*/ 2382 h 1131094"/>
              <a:gd name="connsiteX77" fmla="*/ 628650 w 783431"/>
              <a:gd name="connsiteY77" fmla="*/ 0 h 1131094"/>
              <a:gd name="connsiteX78" fmla="*/ 552450 w 783431"/>
              <a:gd name="connsiteY78" fmla="*/ 52388 h 1131094"/>
              <a:gd name="connsiteX79" fmla="*/ 538162 w 783431"/>
              <a:gd name="connsiteY79" fmla="*/ 90488 h 1131094"/>
              <a:gd name="connsiteX80" fmla="*/ 445294 w 783431"/>
              <a:gd name="connsiteY80" fmla="*/ 126207 h 1131094"/>
              <a:gd name="connsiteX81" fmla="*/ 397669 w 783431"/>
              <a:gd name="connsiteY81" fmla="*/ 159544 h 1131094"/>
              <a:gd name="connsiteX82" fmla="*/ 376237 w 783431"/>
              <a:gd name="connsiteY82" fmla="*/ 190500 h 1131094"/>
              <a:gd name="connsiteX83" fmla="*/ 350044 w 783431"/>
              <a:gd name="connsiteY83" fmla="*/ 140494 h 1131094"/>
              <a:gd name="connsiteX84" fmla="*/ 316706 w 783431"/>
              <a:gd name="connsiteY84" fmla="*/ 140494 h 1131094"/>
              <a:gd name="connsiteX85" fmla="*/ 304800 w 783431"/>
              <a:gd name="connsiteY85" fmla="*/ 166688 h 1131094"/>
              <a:gd name="connsiteX86" fmla="*/ 280987 w 783431"/>
              <a:gd name="connsiteY86" fmla="*/ 230982 h 1131094"/>
              <a:gd name="connsiteX87" fmla="*/ 154781 w 783431"/>
              <a:gd name="connsiteY87" fmla="*/ 223838 h 1131094"/>
              <a:gd name="connsiteX88" fmla="*/ 140494 w 783431"/>
              <a:gd name="connsiteY88" fmla="*/ 245269 h 1131094"/>
              <a:gd name="connsiteX89" fmla="*/ 138112 w 783431"/>
              <a:gd name="connsiteY89" fmla="*/ 280988 h 1131094"/>
              <a:gd name="connsiteX90" fmla="*/ 66675 w 783431"/>
              <a:gd name="connsiteY90" fmla="*/ 309563 h 1131094"/>
              <a:gd name="connsiteX91" fmla="*/ 54769 w 783431"/>
              <a:gd name="connsiteY91" fmla="*/ 323850 h 1131094"/>
              <a:gd name="connsiteX92" fmla="*/ 66675 w 783431"/>
              <a:gd name="connsiteY92" fmla="*/ 381000 h 1131094"/>
              <a:gd name="connsiteX93" fmla="*/ 19050 w 783431"/>
              <a:gd name="connsiteY93" fmla="*/ 423863 h 1131094"/>
              <a:gd name="connsiteX94" fmla="*/ 26194 w 783431"/>
              <a:gd name="connsiteY94" fmla="*/ 490538 h 1131094"/>
              <a:gd name="connsiteX95" fmla="*/ 33337 w 783431"/>
              <a:gd name="connsiteY95" fmla="*/ 554832 h 1131094"/>
              <a:gd name="connsiteX96" fmla="*/ 0 w 783431"/>
              <a:gd name="connsiteY96" fmla="*/ 614363 h 1131094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604837 w 783431"/>
              <a:gd name="connsiteY13" fmla="*/ 1085850 h 1164431"/>
              <a:gd name="connsiteX14" fmla="*/ 585787 w 783431"/>
              <a:gd name="connsiteY14" fmla="*/ 1035844 h 1164431"/>
              <a:gd name="connsiteX15" fmla="*/ 607219 w 783431"/>
              <a:gd name="connsiteY15" fmla="*/ 1021557 h 1164431"/>
              <a:gd name="connsiteX16" fmla="*/ 645319 w 783431"/>
              <a:gd name="connsiteY16" fmla="*/ 1016794 h 1164431"/>
              <a:gd name="connsiteX17" fmla="*/ 685800 w 783431"/>
              <a:gd name="connsiteY17" fmla="*/ 997744 h 1164431"/>
              <a:gd name="connsiteX18" fmla="*/ 716756 w 783431"/>
              <a:gd name="connsiteY18" fmla="*/ 1002507 h 1164431"/>
              <a:gd name="connsiteX19" fmla="*/ 738187 w 783431"/>
              <a:gd name="connsiteY19" fmla="*/ 969169 h 1164431"/>
              <a:gd name="connsiteX20" fmla="*/ 783431 w 783431"/>
              <a:gd name="connsiteY20" fmla="*/ 933450 h 1164431"/>
              <a:gd name="connsiteX21" fmla="*/ 776287 w 783431"/>
              <a:gd name="connsiteY21" fmla="*/ 907257 h 1164431"/>
              <a:gd name="connsiteX22" fmla="*/ 752475 w 783431"/>
              <a:gd name="connsiteY22" fmla="*/ 888207 h 1164431"/>
              <a:gd name="connsiteX23" fmla="*/ 752475 w 783431"/>
              <a:gd name="connsiteY23" fmla="*/ 864394 h 1164431"/>
              <a:gd name="connsiteX24" fmla="*/ 728662 w 783431"/>
              <a:gd name="connsiteY24" fmla="*/ 852488 h 1164431"/>
              <a:gd name="connsiteX25" fmla="*/ 711994 w 783431"/>
              <a:gd name="connsiteY25" fmla="*/ 802482 h 1164431"/>
              <a:gd name="connsiteX26" fmla="*/ 688181 w 783431"/>
              <a:gd name="connsiteY26" fmla="*/ 814388 h 1164431"/>
              <a:gd name="connsiteX27" fmla="*/ 659606 w 783431"/>
              <a:gd name="connsiteY27" fmla="*/ 814388 h 1164431"/>
              <a:gd name="connsiteX28" fmla="*/ 647700 w 783431"/>
              <a:gd name="connsiteY28" fmla="*/ 847725 h 1164431"/>
              <a:gd name="connsiteX29" fmla="*/ 623887 w 783431"/>
              <a:gd name="connsiteY29" fmla="*/ 847725 h 1164431"/>
              <a:gd name="connsiteX30" fmla="*/ 576262 w 783431"/>
              <a:gd name="connsiteY30" fmla="*/ 828675 h 1164431"/>
              <a:gd name="connsiteX31" fmla="*/ 554831 w 783431"/>
              <a:gd name="connsiteY31" fmla="*/ 816769 h 1164431"/>
              <a:gd name="connsiteX32" fmla="*/ 547687 w 783431"/>
              <a:gd name="connsiteY32" fmla="*/ 783432 h 1164431"/>
              <a:gd name="connsiteX33" fmla="*/ 561975 w 783431"/>
              <a:gd name="connsiteY33" fmla="*/ 754857 h 1164431"/>
              <a:gd name="connsiteX34" fmla="*/ 533400 w 783431"/>
              <a:gd name="connsiteY34" fmla="*/ 733425 h 1164431"/>
              <a:gd name="connsiteX35" fmla="*/ 509587 w 783431"/>
              <a:gd name="connsiteY35" fmla="*/ 711994 h 1164431"/>
              <a:gd name="connsiteX36" fmla="*/ 473869 w 783431"/>
              <a:gd name="connsiteY36" fmla="*/ 711994 h 1164431"/>
              <a:gd name="connsiteX37" fmla="*/ 435769 w 783431"/>
              <a:gd name="connsiteY37" fmla="*/ 711994 h 1164431"/>
              <a:gd name="connsiteX38" fmla="*/ 438150 w 783431"/>
              <a:gd name="connsiteY38" fmla="*/ 669132 h 1164431"/>
              <a:gd name="connsiteX39" fmla="*/ 428625 w 783431"/>
              <a:gd name="connsiteY39" fmla="*/ 642938 h 1164431"/>
              <a:gd name="connsiteX40" fmla="*/ 423862 w 783431"/>
              <a:gd name="connsiteY40" fmla="*/ 607219 h 1164431"/>
              <a:gd name="connsiteX41" fmla="*/ 426244 w 783431"/>
              <a:gd name="connsiteY41" fmla="*/ 578644 h 1164431"/>
              <a:gd name="connsiteX42" fmla="*/ 440531 w 783431"/>
              <a:gd name="connsiteY42" fmla="*/ 566738 h 1164431"/>
              <a:gd name="connsiteX43" fmla="*/ 450056 w 783431"/>
              <a:gd name="connsiteY43" fmla="*/ 535782 h 1164431"/>
              <a:gd name="connsiteX44" fmla="*/ 457200 w 783431"/>
              <a:gd name="connsiteY44" fmla="*/ 519113 h 1164431"/>
              <a:gd name="connsiteX45" fmla="*/ 481012 w 783431"/>
              <a:gd name="connsiteY45" fmla="*/ 526257 h 1164431"/>
              <a:gd name="connsiteX46" fmla="*/ 495300 w 783431"/>
              <a:gd name="connsiteY46" fmla="*/ 576263 h 1164431"/>
              <a:gd name="connsiteX47" fmla="*/ 507206 w 783431"/>
              <a:gd name="connsiteY47" fmla="*/ 581025 h 1164431"/>
              <a:gd name="connsiteX48" fmla="*/ 526256 w 783431"/>
              <a:gd name="connsiteY48" fmla="*/ 583407 h 1164431"/>
              <a:gd name="connsiteX49" fmla="*/ 554831 w 783431"/>
              <a:gd name="connsiteY49" fmla="*/ 583407 h 1164431"/>
              <a:gd name="connsiteX50" fmla="*/ 557212 w 783431"/>
              <a:gd name="connsiteY50" fmla="*/ 547688 h 1164431"/>
              <a:gd name="connsiteX51" fmla="*/ 545306 w 783431"/>
              <a:gd name="connsiteY51" fmla="*/ 502444 h 1164431"/>
              <a:gd name="connsiteX52" fmla="*/ 545306 w 783431"/>
              <a:gd name="connsiteY52" fmla="*/ 476250 h 1164431"/>
              <a:gd name="connsiteX53" fmla="*/ 581025 w 783431"/>
              <a:gd name="connsiteY53" fmla="*/ 454819 h 1164431"/>
              <a:gd name="connsiteX54" fmla="*/ 604837 w 783431"/>
              <a:gd name="connsiteY54" fmla="*/ 435769 h 1164431"/>
              <a:gd name="connsiteX55" fmla="*/ 640556 w 783431"/>
              <a:gd name="connsiteY55" fmla="*/ 414338 h 1164431"/>
              <a:gd name="connsiteX56" fmla="*/ 645319 w 783431"/>
              <a:gd name="connsiteY56" fmla="*/ 395288 h 1164431"/>
              <a:gd name="connsiteX57" fmla="*/ 633412 w 783431"/>
              <a:gd name="connsiteY57" fmla="*/ 371475 h 1164431"/>
              <a:gd name="connsiteX58" fmla="*/ 614362 w 783431"/>
              <a:gd name="connsiteY58" fmla="*/ 369094 h 1164431"/>
              <a:gd name="connsiteX59" fmla="*/ 609600 w 783431"/>
              <a:gd name="connsiteY59" fmla="*/ 366713 h 1164431"/>
              <a:gd name="connsiteX60" fmla="*/ 597694 w 783431"/>
              <a:gd name="connsiteY60" fmla="*/ 357188 h 1164431"/>
              <a:gd name="connsiteX61" fmla="*/ 611981 w 783431"/>
              <a:gd name="connsiteY61" fmla="*/ 345282 h 1164431"/>
              <a:gd name="connsiteX62" fmla="*/ 652462 w 783431"/>
              <a:gd name="connsiteY62" fmla="*/ 316707 h 1164431"/>
              <a:gd name="connsiteX63" fmla="*/ 678656 w 783431"/>
              <a:gd name="connsiteY63" fmla="*/ 264319 h 1164431"/>
              <a:gd name="connsiteX64" fmla="*/ 666750 w 783431"/>
              <a:gd name="connsiteY64" fmla="*/ 242888 h 1164431"/>
              <a:gd name="connsiteX65" fmla="*/ 638175 w 783431"/>
              <a:gd name="connsiteY65" fmla="*/ 219075 h 1164431"/>
              <a:gd name="connsiteX66" fmla="*/ 642937 w 783431"/>
              <a:gd name="connsiteY66" fmla="*/ 180975 h 1164431"/>
              <a:gd name="connsiteX67" fmla="*/ 673894 w 783431"/>
              <a:gd name="connsiteY67" fmla="*/ 171450 h 1164431"/>
              <a:gd name="connsiteX68" fmla="*/ 700087 w 783431"/>
              <a:gd name="connsiteY68" fmla="*/ 142875 h 1164431"/>
              <a:gd name="connsiteX69" fmla="*/ 700087 w 783431"/>
              <a:gd name="connsiteY69" fmla="*/ 111919 h 1164431"/>
              <a:gd name="connsiteX70" fmla="*/ 666750 w 783431"/>
              <a:gd name="connsiteY70" fmla="*/ 107157 h 1164431"/>
              <a:gd name="connsiteX71" fmla="*/ 645319 w 783431"/>
              <a:gd name="connsiteY71" fmla="*/ 102394 h 1164431"/>
              <a:gd name="connsiteX72" fmla="*/ 645319 w 783431"/>
              <a:gd name="connsiteY72" fmla="*/ 102394 h 1164431"/>
              <a:gd name="connsiteX73" fmla="*/ 678656 w 783431"/>
              <a:gd name="connsiteY73" fmla="*/ 69057 h 1164431"/>
              <a:gd name="connsiteX74" fmla="*/ 685800 w 783431"/>
              <a:gd name="connsiteY74" fmla="*/ 40482 h 1164431"/>
              <a:gd name="connsiteX75" fmla="*/ 678656 w 783431"/>
              <a:gd name="connsiteY75" fmla="*/ 21432 h 1164431"/>
              <a:gd name="connsiteX76" fmla="*/ 695325 w 783431"/>
              <a:gd name="connsiteY76" fmla="*/ 2382 h 1164431"/>
              <a:gd name="connsiteX77" fmla="*/ 628650 w 783431"/>
              <a:gd name="connsiteY77" fmla="*/ 0 h 1164431"/>
              <a:gd name="connsiteX78" fmla="*/ 552450 w 783431"/>
              <a:gd name="connsiteY78" fmla="*/ 52388 h 1164431"/>
              <a:gd name="connsiteX79" fmla="*/ 538162 w 783431"/>
              <a:gd name="connsiteY79" fmla="*/ 90488 h 1164431"/>
              <a:gd name="connsiteX80" fmla="*/ 445294 w 783431"/>
              <a:gd name="connsiteY80" fmla="*/ 126207 h 1164431"/>
              <a:gd name="connsiteX81" fmla="*/ 397669 w 783431"/>
              <a:gd name="connsiteY81" fmla="*/ 159544 h 1164431"/>
              <a:gd name="connsiteX82" fmla="*/ 376237 w 783431"/>
              <a:gd name="connsiteY82" fmla="*/ 190500 h 1164431"/>
              <a:gd name="connsiteX83" fmla="*/ 350044 w 783431"/>
              <a:gd name="connsiteY83" fmla="*/ 140494 h 1164431"/>
              <a:gd name="connsiteX84" fmla="*/ 316706 w 783431"/>
              <a:gd name="connsiteY84" fmla="*/ 140494 h 1164431"/>
              <a:gd name="connsiteX85" fmla="*/ 304800 w 783431"/>
              <a:gd name="connsiteY85" fmla="*/ 166688 h 1164431"/>
              <a:gd name="connsiteX86" fmla="*/ 280987 w 783431"/>
              <a:gd name="connsiteY86" fmla="*/ 230982 h 1164431"/>
              <a:gd name="connsiteX87" fmla="*/ 154781 w 783431"/>
              <a:gd name="connsiteY87" fmla="*/ 223838 h 1164431"/>
              <a:gd name="connsiteX88" fmla="*/ 140494 w 783431"/>
              <a:gd name="connsiteY88" fmla="*/ 245269 h 1164431"/>
              <a:gd name="connsiteX89" fmla="*/ 138112 w 783431"/>
              <a:gd name="connsiteY89" fmla="*/ 280988 h 1164431"/>
              <a:gd name="connsiteX90" fmla="*/ 66675 w 783431"/>
              <a:gd name="connsiteY90" fmla="*/ 309563 h 1164431"/>
              <a:gd name="connsiteX91" fmla="*/ 54769 w 783431"/>
              <a:gd name="connsiteY91" fmla="*/ 323850 h 1164431"/>
              <a:gd name="connsiteX92" fmla="*/ 66675 w 783431"/>
              <a:gd name="connsiteY92" fmla="*/ 381000 h 1164431"/>
              <a:gd name="connsiteX93" fmla="*/ 19050 w 783431"/>
              <a:gd name="connsiteY93" fmla="*/ 423863 h 1164431"/>
              <a:gd name="connsiteX94" fmla="*/ 26194 w 783431"/>
              <a:gd name="connsiteY94" fmla="*/ 490538 h 1164431"/>
              <a:gd name="connsiteX95" fmla="*/ 33337 w 783431"/>
              <a:gd name="connsiteY95" fmla="*/ 554832 h 1164431"/>
              <a:gd name="connsiteX96" fmla="*/ 0 w 783431"/>
              <a:gd name="connsiteY96" fmla="*/ 614363 h 1164431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354806 w 783431"/>
              <a:gd name="connsiteY13" fmla="*/ 1152524 h 1164431"/>
              <a:gd name="connsiteX14" fmla="*/ 604837 w 783431"/>
              <a:gd name="connsiteY14" fmla="*/ 1085850 h 1164431"/>
              <a:gd name="connsiteX15" fmla="*/ 585787 w 783431"/>
              <a:gd name="connsiteY15" fmla="*/ 1035844 h 1164431"/>
              <a:gd name="connsiteX16" fmla="*/ 607219 w 783431"/>
              <a:gd name="connsiteY16" fmla="*/ 1021557 h 1164431"/>
              <a:gd name="connsiteX17" fmla="*/ 645319 w 783431"/>
              <a:gd name="connsiteY17" fmla="*/ 1016794 h 1164431"/>
              <a:gd name="connsiteX18" fmla="*/ 685800 w 783431"/>
              <a:gd name="connsiteY18" fmla="*/ 997744 h 1164431"/>
              <a:gd name="connsiteX19" fmla="*/ 716756 w 783431"/>
              <a:gd name="connsiteY19" fmla="*/ 1002507 h 1164431"/>
              <a:gd name="connsiteX20" fmla="*/ 738187 w 783431"/>
              <a:gd name="connsiteY20" fmla="*/ 969169 h 1164431"/>
              <a:gd name="connsiteX21" fmla="*/ 783431 w 783431"/>
              <a:gd name="connsiteY21" fmla="*/ 933450 h 1164431"/>
              <a:gd name="connsiteX22" fmla="*/ 776287 w 783431"/>
              <a:gd name="connsiteY22" fmla="*/ 907257 h 1164431"/>
              <a:gd name="connsiteX23" fmla="*/ 752475 w 783431"/>
              <a:gd name="connsiteY23" fmla="*/ 888207 h 1164431"/>
              <a:gd name="connsiteX24" fmla="*/ 752475 w 783431"/>
              <a:gd name="connsiteY24" fmla="*/ 864394 h 1164431"/>
              <a:gd name="connsiteX25" fmla="*/ 728662 w 783431"/>
              <a:gd name="connsiteY25" fmla="*/ 852488 h 1164431"/>
              <a:gd name="connsiteX26" fmla="*/ 711994 w 783431"/>
              <a:gd name="connsiteY26" fmla="*/ 802482 h 1164431"/>
              <a:gd name="connsiteX27" fmla="*/ 688181 w 783431"/>
              <a:gd name="connsiteY27" fmla="*/ 814388 h 1164431"/>
              <a:gd name="connsiteX28" fmla="*/ 659606 w 783431"/>
              <a:gd name="connsiteY28" fmla="*/ 814388 h 1164431"/>
              <a:gd name="connsiteX29" fmla="*/ 647700 w 783431"/>
              <a:gd name="connsiteY29" fmla="*/ 847725 h 1164431"/>
              <a:gd name="connsiteX30" fmla="*/ 623887 w 783431"/>
              <a:gd name="connsiteY30" fmla="*/ 847725 h 1164431"/>
              <a:gd name="connsiteX31" fmla="*/ 576262 w 783431"/>
              <a:gd name="connsiteY31" fmla="*/ 828675 h 1164431"/>
              <a:gd name="connsiteX32" fmla="*/ 554831 w 783431"/>
              <a:gd name="connsiteY32" fmla="*/ 816769 h 1164431"/>
              <a:gd name="connsiteX33" fmla="*/ 547687 w 783431"/>
              <a:gd name="connsiteY33" fmla="*/ 783432 h 1164431"/>
              <a:gd name="connsiteX34" fmla="*/ 561975 w 783431"/>
              <a:gd name="connsiteY34" fmla="*/ 754857 h 1164431"/>
              <a:gd name="connsiteX35" fmla="*/ 533400 w 783431"/>
              <a:gd name="connsiteY35" fmla="*/ 733425 h 1164431"/>
              <a:gd name="connsiteX36" fmla="*/ 509587 w 783431"/>
              <a:gd name="connsiteY36" fmla="*/ 711994 h 1164431"/>
              <a:gd name="connsiteX37" fmla="*/ 473869 w 783431"/>
              <a:gd name="connsiteY37" fmla="*/ 711994 h 1164431"/>
              <a:gd name="connsiteX38" fmla="*/ 435769 w 783431"/>
              <a:gd name="connsiteY38" fmla="*/ 711994 h 1164431"/>
              <a:gd name="connsiteX39" fmla="*/ 438150 w 783431"/>
              <a:gd name="connsiteY39" fmla="*/ 669132 h 1164431"/>
              <a:gd name="connsiteX40" fmla="*/ 428625 w 783431"/>
              <a:gd name="connsiteY40" fmla="*/ 642938 h 1164431"/>
              <a:gd name="connsiteX41" fmla="*/ 423862 w 783431"/>
              <a:gd name="connsiteY41" fmla="*/ 607219 h 1164431"/>
              <a:gd name="connsiteX42" fmla="*/ 426244 w 783431"/>
              <a:gd name="connsiteY42" fmla="*/ 578644 h 1164431"/>
              <a:gd name="connsiteX43" fmla="*/ 440531 w 783431"/>
              <a:gd name="connsiteY43" fmla="*/ 566738 h 1164431"/>
              <a:gd name="connsiteX44" fmla="*/ 450056 w 783431"/>
              <a:gd name="connsiteY44" fmla="*/ 535782 h 1164431"/>
              <a:gd name="connsiteX45" fmla="*/ 457200 w 783431"/>
              <a:gd name="connsiteY45" fmla="*/ 519113 h 1164431"/>
              <a:gd name="connsiteX46" fmla="*/ 481012 w 783431"/>
              <a:gd name="connsiteY46" fmla="*/ 526257 h 1164431"/>
              <a:gd name="connsiteX47" fmla="*/ 495300 w 783431"/>
              <a:gd name="connsiteY47" fmla="*/ 576263 h 1164431"/>
              <a:gd name="connsiteX48" fmla="*/ 507206 w 783431"/>
              <a:gd name="connsiteY48" fmla="*/ 581025 h 1164431"/>
              <a:gd name="connsiteX49" fmla="*/ 526256 w 783431"/>
              <a:gd name="connsiteY49" fmla="*/ 583407 h 1164431"/>
              <a:gd name="connsiteX50" fmla="*/ 554831 w 783431"/>
              <a:gd name="connsiteY50" fmla="*/ 583407 h 1164431"/>
              <a:gd name="connsiteX51" fmla="*/ 557212 w 783431"/>
              <a:gd name="connsiteY51" fmla="*/ 547688 h 1164431"/>
              <a:gd name="connsiteX52" fmla="*/ 545306 w 783431"/>
              <a:gd name="connsiteY52" fmla="*/ 502444 h 1164431"/>
              <a:gd name="connsiteX53" fmla="*/ 545306 w 783431"/>
              <a:gd name="connsiteY53" fmla="*/ 476250 h 1164431"/>
              <a:gd name="connsiteX54" fmla="*/ 581025 w 783431"/>
              <a:gd name="connsiteY54" fmla="*/ 454819 h 1164431"/>
              <a:gd name="connsiteX55" fmla="*/ 604837 w 783431"/>
              <a:gd name="connsiteY55" fmla="*/ 435769 h 1164431"/>
              <a:gd name="connsiteX56" fmla="*/ 640556 w 783431"/>
              <a:gd name="connsiteY56" fmla="*/ 414338 h 1164431"/>
              <a:gd name="connsiteX57" fmla="*/ 645319 w 783431"/>
              <a:gd name="connsiteY57" fmla="*/ 395288 h 1164431"/>
              <a:gd name="connsiteX58" fmla="*/ 633412 w 783431"/>
              <a:gd name="connsiteY58" fmla="*/ 371475 h 1164431"/>
              <a:gd name="connsiteX59" fmla="*/ 614362 w 783431"/>
              <a:gd name="connsiteY59" fmla="*/ 369094 h 1164431"/>
              <a:gd name="connsiteX60" fmla="*/ 609600 w 783431"/>
              <a:gd name="connsiteY60" fmla="*/ 366713 h 1164431"/>
              <a:gd name="connsiteX61" fmla="*/ 597694 w 783431"/>
              <a:gd name="connsiteY61" fmla="*/ 357188 h 1164431"/>
              <a:gd name="connsiteX62" fmla="*/ 611981 w 783431"/>
              <a:gd name="connsiteY62" fmla="*/ 345282 h 1164431"/>
              <a:gd name="connsiteX63" fmla="*/ 652462 w 783431"/>
              <a:gd name="connsiteY63" fmla="*/ 316707 h 1164431"/>
              <a:gd name="connsiteX64" fmla="*/ 678656 w 783431"/>
              <a:gd name="connsiteY64" fmla="*/ 264319 h 1164431"/>
              <a:gd name="connsiteX65" fmla="*/ 666750 w 783431"/>
              <a:gd name="connsiteY65" fmla="*/ 242888 h 1164431"/>
              <a:gd name="connsiteX66" fmla="*/ 638175 w 783431"/>
              <a:gd name="connsiteY66" fmla="*/ 219075 h 1164431"/>
              <a:gd name="connsiteX67" fmla="*/ 642937 w 783431"/>
              <a:gd name="connsiteY67" fmla="*/ 180975 h 1164431"/>
              <a:gd name="connsiteX68" fmla="*/ 673894 w 783431"/>
              <a:gd name="connsiteY68" fmla="*/ 171450 h 1164431"/>
              <a:gd name="connsiteX69" fmla="*/ 700087 w 783431"/>
              <a:gd name="connsiteY69" fmla="*/ 142875 h 1164431"/>
              <a:gd name="connsiteX70" fmla="*/ 700087 w 783431"/>
              <a:gd name="connsiteY70" fmla="*/ 111919 h 1164431"/>
              <a:gd name="connsiteX71" fmla="*/ 666750 w 783431"/>
              <a:gd name="connsiteY71" fmla="*/ 107157 h 1164431"/>
              <a:gd name="connsiteX72" fmla="*/ 645319 w 783431"/>
              <a:gd name="connsiteY72" fmla="*/ 102394 h 1164431"/>
              <a:gd name="connsiteX73" fmla="*/ 645319 w 783431"/>
              <a:gd name="connsiteY73" fmla="*/ 102394 h 1164431"/>
              <a:gd name="connsiteX74" fmla="*/ 678656 w 783431"/>
              <a:gd name="connsiteY74" fmla="*/ 69057 h 1164431"/>
              <a:gd name="connsiteX75" fmla="*/ 685800 w 783431"/>
              <a:gd name="connsiteY75" fmla="*/ 40482 h 1164431"/>
              <a:gd name="connsiteX76" fmla="*/ 678656 w 783431"/>
              <a:gd name="connsiteY76" fmla="*/ 21432 h 1164431"/>
              <a:gd name="connsiteX77" fmla="*/ 695325 w 783431"/>
              <a:gd name="connsiteY77" fmla="*/ 2382 h 1164431"/>
              <a:gd name="connsiteX78" fmla="*/ 628650 w 783431"/>
              <a:gd name="connsiteY78" fmla="*/ 0 h 1164431"/>
              <a:gd name="connsiteX79" fmla="*/ 552450 w 783431"/>
              <a:gd name="connsiteY79" fmla="*/ 52388 h 1164431"/>
              <a:gd name="connsiteX80" fmla="*/ 538162 w 783431"/>
              <a:gd name="connsiteY80" fmla="*/ 90488 h 1164431"/>
              <a:gd name="connsiteX81" fmla="*/ 445294 w 783431"/>
              <a:gd name="connsiteY81" fmla="*/ 126207 h 1164431"/>
              <a:gd name="connsiteX82" fmla="*/ 397669 w 783431"/>
              <a:gd name="connsiteY82" fmla="*/ 159544 h 1164431"/>
              <a:gd name="connsiteX83" fmla="*/ 376237 w 783431"/>
              <a:gd name="connsiteY83" fmla="*/ 190500 h 1164431"/>
              <a:gd name="connsiteX84" fmla="*/ 350044 w 783431"/>
              <a:gd name="connsiteY84" fmla="*/ 140494 h 1164431"/>
              <a:gd name="connsiteX85" fmla="*/ 316706 w 783431"/>
              <a:gd name="connsiteY85" fmla="*/ 140494 h 1164431"/>
              <a:gd name="connsiteX86" fmla="*/ 304800 w 783431"/>
              <a:gd name="connsiteY86" fmla="*/ 166688 h 1164431"/>
              <a:gd name="connsiteX87" fmla="*/ 280987 w 783431"/>
              <a:gd name="connsiteY87" fmla="*/ 230982 h 1164431"/>
              <a:gd name="connsiteX88" fmla="*/ 154781 w 783431"/>
              <a:gd name="connsiteY88" fmla="*/ 223838 h 1164431"/>
              <a:gd name="connsiteX89" fmla="*/ 140494 w 783431"/>
              <a:gd name="connsiteY89" fmla="*/ 245269 h 1164431"/>
              <a:gd name="connsiteX90" fmla="*/ 138112 w 783431"/>
              <a:gd name="connsiteY90" fmla="*/ 280988 h 1164431"/>
              <a:gd name="connsiteX91" fmla="*/ 66675 w 783431"/>
              <a:gd name="connsiteY91" fmla="*/ 309563 h 1164431"/>
              <a:gd name="connsiteX92" fmla="*/ 54769 w 783431"/>
              <a:gd name="connsiteY92" fmla="*/ 323850 h 1164431"/>
              <a:gd name="connsiteX93" fmla="*/ 66675 w 783431"/>
              <a:gd name="connsiteY93" fmla="*/ 381000 h 1164431"/>
              <a:gd name="connsiteX94" fmla="*/ 19050 w 783431"/>
              <a:gd name="connsiteY94" fmla="*/ 423863 h 1164431"/>
              <a:gd name="connsiteX95" fmla="*/ 26194 w 783431"/>
              <a:gd name="connsiteY95" fmla="*/ 490538 h 1164431"/>
              <a:gd name="connsiteX96" fmla="*/ 33337 w 783431"/>
              <a:gd name="connsiteY96" fmla="*/ 554832 h 1164431"/>
              <a:gd name="connsiteX97" fmla="*/ 0 w 783431"/>
              <a:gd name="connsiteY97" fmla="*/ 614363 h 1164431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604837 w 783431"/>
              <a:gd name="connsiteY14" fmla="*/ 1085850 h 1200149"/>
              <a:gd name="connsiteX15" fmla="*/ 585787 w 783431"/>
              <a:gd name="connsiteY15" fmla="*/ 1035844 h 1200149"/>
              <a:gd name="connsiteX16" fmla="*/ 607219 w 783431"/>
              <a:gd name="connsiteY16" fmla="*/ 1021557 h 1200149"/>
              <a:gd name="connsiteX17" fmla="*/ 645319 w 783431"/>
              <a:gd name="connsiteY17" fmla="*/ 1016794 h 1200149"/>
              <a:gd name="connsiteX18" fmla="*/ 685800 w 783431"/>
              <a:gd name="connsiteY18" fmla="*/ 997744 h 1200149"/>
              <a:gd name="connsiteX19" fmla="*/ 716756 w 783431"/>
              <a:gd name="connsiteY19" fmla="*/ 1002507 h 1200149"/>
              <a:gd name="connsiteX20" fmla="*/ 738187 w 783431"/>
              <a:gd name="connsiteY20" fmla="*/ 969169 h 1200149"/>
              <a:gd name="connsiteX21" fmla="*/ 783431 w 783431"/>
              <a:gd name="connsiteY21" fmla="*/ 933450 h 1200149"/>
              <a:gd name="connsiteX22" fmla="*/ 776287 w 783431"/>
              <a:gd name="connsiteY22" fmla="*/ 907257 h 1200149"/>
              <a:gd name="connsiteX23" fmla="*/ 752475 w 783431"/>
              <a:gd name="connsiteY23" fmla="*/ 888207 h 1200149"/>
              <a:gd name="connsiteX24" fmla="*/ 752475 w 783431"/>
              <a:gd name="connsiteY24" fmla="*/ 864394 h 1200149"/>
              <a:gd name="connsiteX25" fmla="*/ 728662 w 783431"/>
              <a:gd name="connsiteY25" fmla="*/ 852488 h 1200149"/>
              <a:gd name="connsiteX26" fmla="*/ 711994 w 783431"/>
              <a:gd name="connsiteY26" fmla="*/ 802482 h 1200149"/>
              <a:gd name="connsiteX27" fmla="*/ 688181 w 783431"/>
              <a:gd name="connsiteY27" fmla="*/ 814388 h 1200149"/>
              <a:gd name="connsiteX28" fmla="*/ 659606 w 783431"/>
              <a:gd name="connsiteY28" fmla="*/ 814388 h 1200149"/>
              <a:gd name="connsiteX29" fmla="*/ 647700 w 783431"/>
              <a:gd name="connsiteY29" fmla="*/ 847725 h 1200149"/>
              <a:gd name="connsiteX30" fmla="*/ 623887 w 783431"/>
              <a:gd name="connsiteY30" fmla="*/ 847725 h 1200149"/>
              <a:gd name="connsiteX31" fmla="*/ 576262 w 783431"/>
              <a:gd name="connsiteY31" fmla="*/ 828675 h 1200149"/>
              <a:gd name="connsiteX32" fmla="*/ 554831 w 783431"/>
              <a:gd name="connsiteY32" fmla="*/ 816769 h 1200149"/>
              <a:gd name="connsiteX33" fmla="*/ 547687 w 783431"/>
              <a:gd name="connsiteY33" fmla="*/ 783432 h 1200149"/>
              <a:gd name="connsiteX34" fmla="*/ 561975 w 783431"/>
              <a:gd name="connsiteY34" fmla="*/ 754857 h 1200149"/>
              <a:gd name="connsiteX35" fmla="*/ 533400 w 783431"/>
              <a:gd name="connsiteY35" fmla="*/ 733425 h 1200149"/>
              <a:gd name="connsiteX36" fmla="*/ 509587 w 783431"/>
              <a:gd name="connsiteY36" fmla="*/ 711994 h 1200149"/>
              <a:gd name="connsiteX37" fmla="*/ 473869 w 783431"/>
              <a:gd name="connsiteY37" fmla="*/ 711994 h 1200149"/>
              <a:gd name="connsiteX38" fmla="*/ 435769 w 783431"/>
              <a:gd name="connsiteY38" fmla="*/ 711994 h 1200149"/>
              <a:gd name="connsiteX39" fmla="*/ 438150 w 783431"/>
              <a:gd name="connsiteY39" fmla="*/ 669132 h 1200149"/>
              <a:gd name="connsiteX40" fmla="*/ 428625 w 783431"/>
              <a:gd name="connsiteY40" fmla="*/ 642938 h 1200149"/>
              <a:gd name="connsiteX41" fmla="*/ 423862 w 783431"/>
              <a:gd name="connsiteY41" fmla="*/ 607219 h 1200149"/>
              <a:gd name="connsiteX42" fmla="*/ 426244 w 783431"/>
              <a:gd name="connsiteY42" fmla="*/ 578644 h 1200149"/>
              <a:gd name="connsiteX43" fmla="*/ 440531 w 783431"/>
              <a:gd name="connsiteY43" fmla="*/ 566738 h 1200149"/>
              <a:gd name="connsiteX44" fmla="*/ 450056 w 783431"/>
              <a:gd name="connsiteY44" fmla="*/ 535782 h 1200149"/>
              <a:gd name="connsiteX45" fmla="*/ 457200 w 783431"/>
              <a:gd name="connsiteY45" fmla="*/ 519113 h 1200149"/>
              <a:gd name="connsiteX46" fmla="*/ 481012 w 783431"/>
              <a:gd name="connsiteY46" fmla="*/ 526257 h 1200149"/>
              <a:gd name="connsiteX47" fmla="*/ 495300 w 783431"/>
              <a:gd name="connsiteY47" fmla="*/ 576263 h 1200149"/>
              <a:gd name="connsiteX48" fmla="*/ 507206 w 783431"/>
              <a:gd name="connsiteY48" fmla="*/ 581025 h 1200149"/>
              <a:gd name="connsiteX49" fmla="*/ 526256 w 783431"/>
              <a:gd name="connsiteY49" fmla="*/ 583407 h 1200149"/>
              <a:gd name="connsiteX50" fmla="*/ 554831 w 783431"/>
              <a:gd name="connsiteY50" fmla="*/ 583407 h 1200149"/>
              <a:gd name="connsiteX51" fmla="*/ 557212 w 783431"/>
              <a:gd name="connsiteY51" fmla="*/ 547688 h 1200149"/>
              <a:gd name="connsiteX52" fmla="*/ 545306 w 783431"/>
              <a:gd name="connsiteY52" fmla="*/ 502444 h 1200149"/>
              <a:gd name="connsiteX53" fmla="*/ 545306 w 783431"/>
              <a:gd name="connsiteY53" fmla="*/ 476250 h 1200149"/>
              <a:gd name="connsiteX54" fmla="*/ 581025 w 783431"/>
              <a:gd name="connsiteY54" fmla="*/ 454819 h 1200149"/>
              <a:gd name="connsiteX55" fmla="*/ 604837 w 783431"/>
              <a:gd name="connsiteY55" fmla="*/ 435769 h 1200149"/>
              <a:gd name="connsiteX56" fmla="*/ 640556 w 783431"/>
              <a:gd name="connsiteY56" fmla="*/ 414338 h 1200149"/>
              <a:gd name="connsiteX57" fmla="*/ 645319 w 783431"/>
              <a:gd name="connsiteY57" fmla="*/ 395288 h 1200149"/>
              <a:gd name="connsiteX58" fmla="*/ 633412 w 783431"/>
              <a:gd name="connsiteY58" fmla="*/ 371475 h 1200149"/>
              <a:gd name="connsiteX59" fmla="*/ 614362 w 783431"/>
              <a:gd name="connsiteY59" fmla="*/ 369094 h 1200149"/>
              <a:gd name="connsiteX60" fmla="*/ 609600 w 783431"/>
              <a:gd name="connsiteY60" fmla="*/ 366713 h 1200149"/>
              <a:gd name="connsiteX61" fmla="*/ 597694 w 783431"/>
              <a:gd name="connsiteY61" fmla="*/ 357188 h 1200149"/>
              <a:gd name="connsiteX62" fmla="*/ 611981 w 783431"/>
              <a:gd name="connsiteY62" fmla="*/ 345282 h 1200149"/>
              <a:gd name="connsiteX63" fmla="*/ 652462 w 783431"/>
              <a:gd name="connsiteY63" fmla="*/ 316707 h 1200149"/>
              <a:gd name="connsiteX64" fmla="*/ 678656 w 783431"/>
              <a:gd name="connsiteY64" fmla="*/ 264319 h 1200149"/>
              <a:gd name="connsiteX65" fmla="*/ 666750 w 783431"/>
              <a:gd name="connsiteY65" fmla="*/ 242888 h 1200149"/>
              <a:gd name="connsiteX66" fmla="*/ 638175 w 783431"/>
              <a:gd name="connsiteY66" fmla="*/ 219075 h 1200149"/>
              <a:gd name="connsiteX67" fmla="*/ 642937 w 783431"/>
              <a:gd name="connsiteY67" fmla="*/ 180975 h 1200149"/>
              <a:gd name="connsiteX68" fmla="*/ 673894 w 783431"/>
              <a:gd name="connsiteY68" fmla="*/ 171450 h 1200149"/>
              <a:gd name="connsiteX69" fmla="*/ 700087 w 783431"/>
              <a:gd name="connsiteY69" fmla="*/ 142875 h 1200149"/>
              <a:gd name="connsiteX70" fmla="*/ 700087 w 783431"/>
              <a:gd name="connsiteY70" fmla="*/ 111919 h 1200149"/>
              <a:gd name="connsiteX71" fmla="*/ 666750 w 783431"/>
              <a:gd name="connsiteY71" fmla="*/ 107157 h 1200149"/>
              <a:gd name="connsiteX72" fmla="*/ 645319 w 783431"/>
              <a:gd name="connsiteY72" fmla="*/ 102394 h 1200149"/>
              <a:gd name="connsiteX73" fmla="*/ 645319 w 783431"/>
              <a:gd name="connsiteY73" fmla="*/ 102394 h 1200149"/>
              <a:gd name="connsiteX74" fmla="*/ 678656 w 783431"/>
              <a:gd name="connsiteY74" fmla="*/ 69057 h 1200149"/>
              <a:gd name="connsiteX75" fmla="*/ 685800 w 783431"/>
              <a:gd name="connsiteY75" fmla="*/ 40482 h 1200149"/>
              <a:gd name="connsiteX76" fmla="*/ 678656 w 783431"/>
              <a:gd name="connsiteY76" fmla="*/ 21432 h 1200149"/>
              <a:gd name="connsiteX77" fmla="*/ 695325 w 783431"/>
              <a:gd name="connsiteY77" fmla="*/ 2382 h 1200149"/>
              <a:gd name="connsiteX78" fmla="*/ 628650 w 783431"/>
              <a:gd name="connsiteY78" fmla="*/ 0 h 1200149"/>
              <a:gd name="connsiteX79" fmla="*/ 552450 w 783431"/>
              <a:gd name="connsiteY79" fmla="*/ 52388 h 1200149"/>
              <a:gd name="connsiteX80" fmla="*/ 538162 w 783431"/>
              <a:gd name="connsiteY80" fmla="*/ 90488 h 1200149"/>
              <a:gd name="connsiteX81" fmla="*/ 445294 w 783431"/>
              <a:gd name="connsiteY81" fmla="*/ 126207 h 1200149"/>
              <a:gd name="connsiteX82" fmla="*/ 397669 w 783431"/>
              <a:gd name="connsiteY82" fmla="*/ 159544 h 1200149"/>
              <a:gd name="connsiteX83" fmla="*/ 376237 w 783431"/>
              <a:gd name="connsiteY83" fmla="*/ 190500 h 1200149"/>
              <a:gd name="connsiteX84" fmla="*/ 350044 w 783431"/>
              <a:gd name="connsiteY84" fmla="*/ 140494 h 1200149"/>
              <a:gd name="connsiteX85" fmla="*/ 316706 w 783431"/>
              <a:gd name="connsiteY85" fmla="*/ 140494 h 1200149"/>
              <a:gd name="connsiteX86" fmla="*/ 304800 w 783431"/>
              <a:gd name="connsiteY86" fmla="*/ 166688 h 1200149"/>
              <a:gd name="connsiteX87" fmla="*/ 280987 w 783431"/>
              <a:gd name="connsiteY87" fmla="*/ 230982 h 1200149"/>
              <a:gd name="connsiteX88" fmla="*/ 154781 w 783431"/>
              <a:gd name="connsiteY88" fmla="*/ 223838 h 1200149"/>
              <a:gd name="connsiteX89" fmla="*/ 140494 w 783431"/>
              <a:gd name="connsiteY89" fmla="*/ 245269 h 1200149"/>
              <a:gd name="connsiteX90" fmla="*/ 138112 w 783431"/>
              <a:gd name="connsiteY90" fmla="*/ 280988 h 1200149"/>
              <a:gd name="connsiteX91" fmla="*/ 66675 w 783431"/>
              <a:gd name="connsiteY91" fmla="*/ 309563 h 1200149"/>
              <a:gd name="connsiteX92" fmla="*/ 54769 w 783431"/>
              <a:gd name="connsiteY92" fmla="*/ 323850 h 1200149"/>
              <a:gd name="connsiteX93" fmla="*/ 66675 w 783431"/>
              <a:gd name="connsiteY93" fmla="*/ 381000 h 1200149"/>
              <a:gd name="connsiteX94" fmla="*/ 19050 w 783431"/>
              <a:gd name="connsiteY94" fmla="*/ 423863 h 1200149"/>
              <a:gd name="connsiteX95" fmla="*/ 26194 w 783431"/>
              <a:gd name="connsiteY95" fmla="*/ 490538 h 1200149"/>
              <a:gd name="connsiteX96" fmla="*/ 33337 w 783431"/>
              <a:gd name="connsiteY96" fmla="*/ 554832 h 1200149"/>
              <a:gd name="connsiteX97" fmla="*/ 0 w 783431"/>
              <a:gd name="connsiteY97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57212 w 783431"/>
              <a:gd name="connsiteY14" fmla="*/ 1109662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92931 w 783431"/>
              <a:gd name="connsiteY14" fmla="*/ 1126331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45306 w 783431"/>
              <a:gd name="connsiteY14" fmla="*/ 1145381 h 1200149"/>
              <a:gd name="connsiteX15" fmla="*/ 592931 w 783431"/>
              <a:gd name="connsiteY15" fmla="*/ 1126331 h 1200149"/>
              <a:gd name="connsiteX16" fmla="*/ 604837 w 783431"/>
              <a:gd name="connsiteY16" fmla="*/ 1085850 h 1200149"/>
              <a:gd name="connsiteX17" fmla="*/ 585787 w 783431"/>
              <a:gd name="connsiteY17" fmla="*/ 1035844 h 1200149"/>
              <a:gd name="connsiteX18" fmla="*/ 607219 w 783431"/>
              <a:gd name="connsiteY18" fmla="*/ 1021557 h 1200149"/>
              <a:gd name="connsiteX19" fmla="*/ 645319 w 783431"/>
              <a:gd name="connsiteY19" fmla="*/ 1016794 h 1200149"/>
              <a:gd name="connsiteX20" fmla="*/ 685800 w 783431"/>
              <a:gd name="connsiteY20" fmla="*/ 997744 h 1200149"/>
              <a:gd name="connsiteX21" fmla="*/ 716756 w 783431"/>
              <a:gd name="connsiteY21" fmla="*/ 1002507 h 1200149"/>
              <a:gd name="connsiteX22" fmla="*/ 738187 w 783431"/>
              <a:gd name="connsiteY22" fmla="*/ 969169 h 1200149"/>
              <a:gd name="connsiteX23" fmla="*/ 783431 w 783431"/>
              <a:gd name="connsiteY23" fmla="*/ 933450 h 1200149"/>
              <a:gd name="connsiteX24" fmla="*/ 776287 w 783431"/>
              <a:gd name="connsiteY24" fmla="*/ 907257 h 1200149"/>
              <a:gd name="connsiteX25" fmla="*/ 752475 w 783431"/>
              <a:gd name="connsiteY25" fmla="*/ 888207 h 1200149"/>
              <a:gd name="connsiteX26" fmla="*/ 752475 w 783431"/>
              <a:gd name="connsiteY26" fmla="*/ 864394 h 1200149"/>
              <a:gd name="connsiteX27" fmla="*/ 728662 w 783431"/>
              <a:gd name="connsiteY27" fmla="*/ 852488 h 1200149"/>
              <a:gd name="connsiteX28" fmla="*/ 711994 w 783431"/>
              <a:gd name="connsiteY28" fmla="*/ 802482 h 1200149"/>
              <a:gd name="connsiteX29" fmla="*/ 688181 w 783431"/>
              <a:gd name="connsiteY29" fmla="*/ 814388 h 1200149"/>
              <a:gd name="connsiteX30" fmla="*/ 659606 w 783431"/>
              <a:gd name="connsiteY30" fmla="*/ 814388 h 1200149"/>
              <a:gd name="connsiteX31" fmla="*/ 647700 w 783431"/>
              <a:gd name="connsiteY31" fmla="*/ 847725 h 1200149"/>
              <a:gd name="connsiteX32" fmla="*/ 623887 w 783431"/>
              <a:gd name="connsiteY32" fmla="*/ 847725 h 1200149"/>
              <a:gd name="connsiteX33" fmla="*/ 576262 w 783431"/>
              <a:gd name="connsiteY33" fmla="*/ 828675 h 1200149"/>
              <a:gd name="connsiteX34" fmla="*/ 554831 w 783431"/>
              <a:gd name="connsiteY34" fmla="*/ 816769 h 1200149"/>
              <a:gd name="connsiteX35" fmla="*/ 547687 w 783431"/>
              <a:gd name="connsiteY35" fmla="*/ 783432 h 1200149"/>
              <a:gd name="connsiteX36" fmla="*/ 561975 w 783431"/>
              <a:gd name="connsiteY36" fmla="*/ 754857 h 1200149"/>
              <a:gd name="connsiteX37" fmla="*/ 533400 w 783431"/>
              <a:gd name="connsiteY37" fmla="*/ 733425 h 1200149"/>
              <a:gd name="connsiteX38" fmla="*/ 509587 w 783431"/>
              <a:gd name="connsiteY38" fmla="*/ 711994 h 1200149"/>
              <a:gd name="connsiteX39" fmla="*/ 473869 w 783431"/>
              <a:gd name="connsiteY39" fmla="*/ 711994 h 1200149"/>
              <a:gd name="connsiteX40" fmla="*/ 435769 w 783431"/>
              <a:gd name="connsiteY40" fmla="*/ 711994 h 1200149"/>
              <a:gd name="connsiteX41" fmla="*/ 438150 w 783431"/>
              <a:gd name="connsiteY41" fmla="*/ 669132 h 1200149"/>
              <a:gd name="connsiteX42" fmla="*/ 428625 w 783431"/>
              <a:gd name="connsiteY42" fmla="*/ 642938 h 1200149"/>
              <a:gd name="connsiteX43" fmla="*/ 423862 w 783431"/>
              <a:gd name="connsiteY43" fmla="*/ 607219 h 1200149"/>
              <a:gd name="connsiteX44" fmla="*/ 426244 w 783431"/>
              <a:gd name="connsiteY44" fmla="*/ 578644 h 1200149"/>
              <a:gd name="connsiteX45" fmla="*/ 440531 w 783431"/>
              <a:gd name="connsiteY45" fmla="*/ 566738 h 1200149"/>
              <a:gd name="connsiteX46" fmla="*/ 450056 w 783431"/>
              <a:gd name="connsiteY46" fmla="*/ 535782 h 1200149"/>
              <a:gd name="connsiteX47" fmla="*/ 457200 w 783431"/>
              <a:gd name="connsiteY47" fmla="*/ 519113 h 1200149"/>
              <a:gd name="connsiteX48" fmla="*/ 481012 w 783431"/>
              <a:gd name="connsiteY48" fmla="*/ 526257 h 1200149"/>
              <a:gd name="connsiteX49" fmla="*/ 495300 w 783431"/>
              <a:gd name="connsiteY49" fmla="*/ 576263 h 1200149"/>
              <a:gd name="connsiteX50" fmla="*/ 507206 w 783431"/>
              <a:gd name="connsiteY50" fmla="*/ 581025 h 1200149"/>
              <a:gd name="connsiteX51" fmla="*/ 526256 w 783431"/>
              <a:gd name="connsiteY51" fmla="*/ 583407 h 1200149"/>
              <a:gd name="connsiteX52" fmla="*/ 554831 w 783431"/>
              <a:gd name="connsiteY52" fmla="*/ 583407 h 1200149"/>
              <a:gd name="connsiteX53" fmla="*/ 557212 w 783431"/>
              <a:gd name="connsiteY53" fmla="*/ 547688 h 1200149"/>
              <a:gd name="connsiteX54" fmla="*/ 545306 w 783431"/>
              <a:gd name="connsiteY54" fmla="*/ 502444 h 1200149"/>
              <a:gd name="connsiteX55" fmla="*/ 545306 w 783431"/>
              <a:gd name="connsiteY55" fmla="*/ 476250 h 1200149"/>
              <a:gd name="connsiteX56" fmla="*/ 581025 w 783431"/>
              <a:gd name="connsiteY56" fmla="*/ 454819 h 1200149"/>
              <a:gd name="connsiteX57" fmla="*/ 604837 w 783431"/>
              <a:gd name="connsiteY57" fmla="*/ 435769 h 1200149"/>
              <a:gd name="connsiteX58" fmla="*/ 640556 w 783431"/>
              <a:gd name="connsiteY58" fmla="*/ 414338 h 1200149"/>
              <a:gd name="connsiteX59" fmla="*/ 645319 w 783431"/>
              <a:gd name="connsiteY59" fmla="*/ 395288 h 1200149"/>
              <a:gd name="connsiteX60" fmla="*/ 633412 w 783431"/>
              <a:gd name="connsiteY60" fmla="*/ 371475 h 1200149"/>
              <a:gd name="connsiteX61" fmla="*/ 614362 w 783431"/>
              <a:gd name="connsiteY61" fmla="*/ 369094 h 1200149"/>
              <a:gd name="connsiteX62" fmla="*/ 609600 w 783431"/>
              <a:gd name="connsiteY62" fmla="*/ 366713 h 1200149"/>
              <a:gd name="connsiteX63" fmla="*/ 597694 w 783431"/>
              <a:gd name="connsiteY63" fmla="*/ 357188 h 1200149"/>
              <a:gd name="connsiteX64" fmla="*/ 611981 w 783431"/>
              <a:gd name="connsiteY64" fmla="*/ 345282 h 1200149"/>
              <a:gd name="connsiteX65" fmla="*/ 652462 w 783431"/>
              <a:gd name="connsiteY65" fmla="*/ 316707 h 1200149"/>
              <a:gd name="connsiteX66" fmla="*/ 678656 w 783431"/>
              <a:gd name="connsiteY66" fmla="*/ 264319 h 1200149"/>
              <a:gd name="connsiteX67" fmla="*/ 666750 w 783431"/>
              <a:gd name="connsiteY67" fmla="*/ 242888 h 1200149"/>
              <a:gd name="connsiteX68" fmla="*/ 638175 w 783431"/>
              <a:gd name="connsiteY68" fmla="*/ 219075 h 1200149"/>
              <a:gd name="connsiteX69" fmla="*/ 642937 w 783431"/>
              <a:gd name="connsiteY69" fmla="*/ 180975 h 1200149"/>
              <a:gd name="connsiteX70" fmla="*/ 673894 w 783431"/>
              <a:gd name="connsiteY70" fmla="*/ 171450 h 1200149"/>
              <a:gd name="connsiteX71" fmla="*/ 700087 w 783431"/>
              <a:gd name="connsiteY71" fmla="*/ 142875 h 1200149"/>
              <a:gd name="connsiteX72" fmla="*/ 700087 w 783431"/>
              <a:gd name="connsiteY72" fmla="*/ 111919 h 1200149"/>
              <a:gd name="connsiteX73" fmla="*/ 666750 w 783431"/>
              <a:gd name="connsiteY73" fmla="*/ 107157 h 1200149"/>
              <a:gd name="connsiteX74" fmla="*/ 645319 w 783431"/>
              <a:gd name="connsiteY74" fmla="*/ 102394 h 1200149"/>
              <a:gd name="connsiteX75" fmla="*/ 645319 w 783431"/>
              <a:gd name="connsiteY75" fmla="*/ 102394 h 1200149"/>
              <a:gd name="connsiteX76" fmla="*/ 678656 w 783431"/>
              <a:gd name="connsiteY76" fmla="*/ 69057 h 1200149"/>
              <a:gd name="connsiteX77" fmla="*/ 685800 w 783431"/>
              <a:gd name="connsiteY77" fmla="*/ 40482 h 1200149"/>
              <a:gd name="connsiteX78" fmla="*/ 678656 w 783431"/>
              <a:gd name="connsiteY78" fmla="*/ 21432 h 1200149"/>
              <a:gd name="connsiteX79" fmla="*/ 695325 w 783431"/>
              <a:gd name="connsiteY79" fmla="*/ 2382 h 1200149"/>
              <a:gd name="connsiteX80" fmla="*/ 628650 w 783431"/>
              <a:gd name="connsiteY80" fmla="*/ 0 h 1200149"/>
              <a:gd name="connsiteX81" fmla="*/ 552450 w 783431"/>
              <a:gd name="connsiteY81" fmla="*/ 52388 h 1200149"/>
              <a:gd name="connsiteX82" fmla="*/ 538162 w 783431"/>
              <a:gd name="connsiteY82" fmla="*/ 90488 h 1200149"/>
              <a:gd name="connsiteX83" fmla="*/ 445294 w 783431"/>
              <a:gd name="connsiteY83" fmla="*/ 126207 h 1200149"/>
              <a:gd name="connsiteX84" fmla="*/ 397669 w 783431"/>
              <a:gd name="connsiteY84" fmla="*/ 159544 h 1200149"/>
              <a:gd name="connsiteX85" fmla="*/ 376237 w 783431"/>
              <a:gd name="connsiteY85" fmla="*/ 190500 h 1200149"/>
              <a:gd name="connsiteX86" fmla="*/ 350044 w 783431"/>
              <a:gd name="connsiteY86" fmla="*/ 140494 h 1200149"/>
              <a:gd name="connsiteX87" fmla="*/ 316706 w 783431"/>
              <a:gd name="connsiteY87" fmla="*/ 140494 h 1200149"/>
              <a:gd name="connsiteX88" fmla="*/ 304800 w 783431"/>
              <a:gd name="connsiteY88" fmla="*/ 166688 h 1200149"/>
              <a:gd name="connsiteX89" fmla="*/ 280987 w 783431"/>
              <a:gd name="connsiteY89" fmla="*/ 230982 h 1200149"/>
              <a:gd name="connsiteX90" fmla="*/ 154781 w 783431"/>
              <a:gd name="connsiteY90" fmla="*/ 223838 h 1200149"/>
              <a:gd name="connsiteX91" fmla="*/ 140494 w 783431"/>
              <a:gd name="connsiteY91" fmla="*/ 245269 h 1200149"/>
              <a:gd name="connsiteX92" fmla="*/ 138112 w 783431"/>
              <a:gd name="connsiteY92" fmla="*/ 280988 h 1200149"/>
              <a:gd name="connsiteX93" fmla="*/ 66675 w 783431"/>
              <a:gd name="connsiteY93" fmla="*/ 309563 h 1200149"/>
              <a:gd name="connsiteX94" fmla="*/ 54769 w 783431"/>
              <a:gd name="connsiteY94" fmla="*/ 323850 h 1200149"/>
              <a:gd name="connsiteX95" fmla="*/ 66675 w 783431"/>
              <a:gd name="connsiteY95" fmla="*/ 381000 h 1200149"/>
              <a:gd name="connsiteX96" fmla="*/ 19050 w 783431"/>
              <a:gd name="connsiteY96" fmla="*/ 423863 h 1200149"/>
              <a:gd name="connsiteX97" fmla="*/ 26194 w 783431"/>
              <a:gd name="connsiteY97" fmla="*/ 490538 h 1200149"/>
              <a:gd name="connsiteX98" fmla="*/ 33337 w 783431"/>
              <a:gd name="connsiteY98" fmla="*/ 554832 h 1200149"/>
              <a:gd name="connsiteX99" fmla="*/ 0 w 783431"/>
              <a:gd name="connsiteY99" fmla="*/ 614363 h 1200149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554831 w 783431"/>
              <a:gd name="connsiteY14" fmla="*/ 1202531 h 1202531"/>
              <a:gd name="connsiteX15" fmla="*/ 592931 w 783431"/>
              <a:gd name="connsiteY15" fmla="*/ 1126331 h 1202531"/>
              <a:gd name="connsiteX16" fmla="*/ 604837 w 783431"/>
              <a:gd name="connsiteY16" fmla="*/ 1085850 h 1202531"/>
              <a:gd name="connsiteX17" fmla="*/ 585787 w 783431"/>
              <a:gd name="connsiteY17" fmla="*/ 1035844 h 1202531"/>
              <a:gd name="connsiteX18" fmla="*/ 607219 w 783431"/>
              <a:gd name="connsiteY18" fmla="*/ 1021557 h 1202531"/>
              <a:gd name="connsiteX19" fmla="*/ 645319 w 783431"/>
              <a:gd name="connsiteY19" fmla="*/ 1016794 h 1202531"/>
              <a:gd name="connsiteX20" fmla="*/ 685800 w 783431"/>
              <a:gd name="connsiteY20" fmla="*/ 997744 h 1202531"/>
              <a:gd name="connsiteX21" fmla="*/ 716756 w 783431"/>
              <a:gd name="connsiteY21" fmla="*/ 1002507 h 1202531"/>
              <a:gd name="connsiteX22" fmla="*/ 738187 w 783431"/>
              <a:gd name="connsiteY22" fmla="*/ 969169 h 1202531"/>
              <a:gd name="connsiteX23" fmla="*/ 783431 w 783431"/>
              <a:gd name="connsiteY23" fmla="*/ 933450 h 1202531"/>
              <a:gd name="connsiteX24" fmla="*/ 776287 w 783431"/>
              <a:gd name="connsiteY24" fmla="*/ 907257 h 1202531"/>
              <a:gd name="connsiteX25" fmla="*/ 752475 w 783431"/>
              <a:gd name="connsiteY25" fmla="*/ 888207 h 1202531"/>
              <a:gd name="connsiteX26" fmla="*/ 752475 w 783431"/>
              <a:gd name="connsiteY26" fmla="*/ 864394 h 1202531"/>
              <a:gd name="connsiteX27" fmla="*/ 728662 w 783431"/>
              <a:gd name="connsiteY27" fmla="*/ 852488 h 1202531"/>
              <a:gd name="connsiteX28" fmla="*/ 711994 w 783431"/>
              <a:gd name="connsiteY28" fmla="*/ 802482 h 1202531"/>
              <a:gd name="connsiteX29" fmla="*/ 688181 w 783431"/>
              <a:gd name="connsiteY29" fmla="*/ 814388 h 1202531"/>
              <a:gd name="connsiteX30" fmla="*/ 659606 w 783431"/>
              <a:gd name="connsiteY30" fmla="*/ 814388 h 1202531"/>
              <a:gd name="connsiteX31" fmla="*/ 647700 w 783431"/>
              <a:gd name="connsiteY31" fmla="*/ 847725 h 1202531"/>
              <a:gd name="connsiteX32" fmla="*/ 623887 w 783431"/>
              <a:gd name="connsiteY32" fmla="*/ 847725 h 1202531"/>
              <a:gd name="connsiteX33" fmla="*/ 576262 w 783431"/>
              <a:gd name="connsiteY33" fmla="*/ 828675 h 1202531"/>
              <a:gd name="connsiteX34" fmla="*/ 554831 w 783431"/>
              <a:gd name="connsiteY34" fmla="*/ 816769 h 1202531"/>
              <a:gd name="connsiteX35" fmla="*/ 547687 w 783431"/>
              <a:gd name="connsiteY35" fmla="*/ 783432 h 1202531"/>
              <a:gd name="connsiteX36" fmla="*/ 561975 w 783431"/>
              <a:gd name="connsiteY36" fmla="*/ 754857 h 1202531"/>
              <a:gd name="connsiteX37" fmla="*/ 533400 w 783431"/>
              <a:gd name="connsiteY37" fmla="*/ 733425 h 1202531"/>
              <a:gd name="connsiteX38" fmla="*/ 509587 w 783431"/>
              <a:gd name="connsiteY38" fmla="*/ 711994 h 1202531"/>
              <a:gd name="connsiteX39" fmla="*/ 473869 w 783431"/>
              <a:gd name="connsiteY39" fmla="*/ 711994 h 1202531"/>
              <a:gd name="connsiteX40" fmla="*/ 435769 w 783431"/>
              <a:gd name="connsiteY40" fmla="*/ 711994 h 1202531"/>
              <a:gd name="connsiteX41" fmla="*/ 438150 w 783431"/>
              <a:gd name="connsiteY41" fmla="*/ 669132 h 1202531"/>
              <a:gd name="connsiteX42" fmla="*/ 428625 w 783431"/>
              <a:gd name="connsiteY42" fmla="*/ 642938 h 1202531"/>
              <a:gd name="connsiteX43" fmla="*/ 423862 w 783431"/>
              <a:gd name="connsiteY43" fmla="*/ 607219 h 1202531"/>
              <a:gd name="connsiteX44" fmla="*/ 426244 w 783431"/>
              <a:gd name="connsiteY44" fmla="*/ 578644 h 1202531"/>
              <a:gd name="connsiteX45" fmla="*/ 440531 w 783431"/>
              <a:gd name="connsiteY45" fmla="*/ 566738 h 1202531"/>
              <a:gd name="connsiteX46" fmla="*/ 450056 w 783431"/>
              <a:gd name="connsiteY46" fmla="*/ 535782 h 1202531"/>
              <a:gd name="connsiteX47" fmla="*/ 457200 w 783431"/>
              <a:gd name="connsiteY47" fmla="*/ 519113 h 1202531"/>
              <a:gd name="connsiteX48" fmla="*/ 481012 w 783431"/>
              <a:gd name="connsiteY48" fmla="*/ 526257 h 1202531"/>
              <a:gd name="connsiteX49" fmla="*/ 495300 w 783431"/>
              <a:gd name="connsiteY49" fmla="*/ 576263 h 1202531"/>
              <a:gd name="connsiteX50" fmla="*/ 507206 w 783431"/>
              <a:gd name="connsiteY50" fmla="*/ 581025 h 1202531"/>
              <a:gd name="connsiteX51" fmla="*/ 526256 w 783431"/>
              <a:gd name="connsiteY51" fmla="*/ 583407 h 1202531"/>
              <a:gd name="connsiteX52" fmla="*/ 554831 w 783431"/>
              <a:gd name="connsiteY52" fmla="*/ 583407 h 1202531"/>
              <a:gd name="connsiteX53" fmla="*/ 557212 w 783431"/>
              <a:gd name="connsiteY53" fmla="*/ 547688 h 1202531"/>
              <a:gd name="connsiteX54" fmla="*/ 545306 w 783431"/>
              <a:gd name="connsiteY54" fmla="*/ 502444 h 1202531"/>
              <a:gd name="connsiteX55" fmla="*/ 545306 w 783431"/>
              <a:gd name="connsiteY55" fmla="*/ 476250 h 1202531"/>
              <a:gd name="connsiteX56" fmla="*/ 581025 w 783431"/>
              <a:gd name="connsiteY56" fmla="*/ 454819 h 1202531"/>
              <a:gd name="connsiteX57" fmla="*/ 604837 w 783431"/>
              <a:gd name="connsiteY57" fmla="*/ 435769 h 1202531"/>
              <a:gd name="connsiteX58" fmla="*/ 640556 w 783431"/>
              <a:gd name="connsiteY58" fmla="*/ 414338 h 1202531"/>
              <a:gd name="connsiteX59" fmla="*/ 645319 w 783431"/>
              <a:gd name="connsiteY59" fmla="*/ 395288 h 1202531"/>
              <a:gd name="connsiteX60" fmla="*/ 633412 w 783431"/>
              <a:gd name="connsiteY60" fmla="*/ 371475 h 1202531"/>
              <a:gd name="connsiteX61" fmla="*/ 614362 w 783431"/>
              <a:gd name="connsiteY61" fmla="*/ 369094 h 1202531"/>
              <a:gd name="connsiteX62" fmla="*/ 609600 w 783431"/>
              <a:gd name="connsiteY62" fmla="*/ 366713 h 1202531"/>
              <a:gd name="connsiteX63" fmla="*/ 597694 w 783431"/>
              <a:gd name="connsiteY63" fmla="*/ 357188 h 1202531"/>
              <a:gd name="connsiteX64" fmla="*/ 611981 w 783431"/>
              <a:gd name="connsiteY64" fmla="*/ 345282 h 1202531"/>
              <a:gd name="connsiteX65" fmla="*/ 652462 w 783431"/>
              <a:gd name="connsiteY65" fmla="*/ 316707 h 1202531"/>
              <a:gd name="connsiteX66" fmla="*/ 678656 w 783431"/>
              <a:gd name="connsiteY66" fmla="*/ 264319 h 1202531"/>
              <a:gd name="connsiteX67" fmla="*/ 666750 w 783431"/>
              <a:gd name="connsiteY67" fmla="*/ 242888 h 1202531"/>
              <a:gd name="connsiteX68" fmla="*/ 638175 w 783431"/>
              <a:gd name="connsiteY68" fmla="*/ 219075 h 1202531"/>
              <a:gd name="connsiteX69" fmla="*/ 642937 w 783431"/>
              <a:gd name="connsiteY69" fmla="*/ 180975 h 1202531"/>
              <a:gd name="connsiteX70" fmla="*/ 673894 w 783431"/>
              <a:gd name="connsiteY70" fmla="*/ 171450 h 1202531"/>
              <a:gd name="connsiteX71" fmla="*/ 700087 w 783431"/>
              <a:gd name="connsiteY71" fmla="*/ 142875 h 1202531"/>
              <a:gd name="connsiteX72" fmla="*/ 700087 w 783431"/>
              <a:gd name="connsiteY72" fmla="*/ 111919 h 1202531"/>
              <a:gd name="connsiteX73" fmla="*/ 666750 w 783431"/>
              <a:gd name="connsiteY73" fmla="*/ 107157 h 1202531"/>
              <a:gd name="connsiteX74" fmla="*/ 645319 w 783431"/>
              <a:gd name="connsiteY74" fmla="*/ 102394 h 1202531"/>
              <a:gd name="connsiteX75" fmla="*/ 645319 w 783431"/>
              <a:gd name="connsiteY75" fmla="*/ 102394 h 1202531"/>
              <a:gd name="connsiteX76" fmla="*/ 678656 w 783431"/>
              <a:gd name="connsiteY76" fmla="*/ 69057 h 1202531"/>
              <a:gd name="connsiteX77" fmla="*/ 685800 w 783431"/>
              <a:gd name="connsiteY77" fmla="*/ 40482 h 1202531"/>
              <a:gd name="connsiteX78" fmla="*/ 678656 w 783431"/>
              <a:gd name="connsiteY78" fmla="*/ 21432 h 1202531"/>
              <a:gd name="connsiteX79" fmla="*/ 695325 w 783431"/>
              <a:gd name="connsiteY79" fmla="*/ 2382 h 1202531"/>
              <a:gd name="connsiteX80" fmla="*/ 628650 w 783431"/>
              <a:gd name="connsiteY80" fmla="*/ 0 h 1202531"/>
              <a:gd name="connsiteX81" fmla="*/ 552450 w 783431"/>
              <a:gd name="connsiteY81" fmla="*/ 52388 h 1202531"/>
              <a:gd name="connsiteX82" fmla="*/ 538162 w 783431"/>
              <a:gd name="connsiteY82" fmla="*/ 90488 h 1202531"/>
              <a:gd name="connsiteX83" fmla="*/ 445294 w 783431"/>
              <a:gd name="connsiteY83" fmla="*/ 126207 h 1202531"/>
              <a:gd name="connsiteX84" fmla="*/ 397669 w 783431"/>
              <a:gd name="connsiteY84" fmla="*/ 159544 h 1202531"/>
              <a:gd name="connsiteX85" fmla="*/ 376237 w 783431"/>
              <a:gd name="connsiteY85" fmla="*/ 190500 h 1202531"/>
              <a:gd name="connsiteX86" fmla="*/ 350044 w 783431"/>
              <a:gd name="connsiteY86" fmla="*/ 140494 h 1202531"/>
              <a:gd name="connsiteX87" fmla="*/ 316706 w 783431"/>
              <a:gd name="connsiteY87" fmla="*/ 140494 h 1202531"/>
              <a:gd name="connsiteX88" fmla="*/ 304800 w 783431"/>
              <a:gd name="connsiteY88" fmla="*/ 166688 h 1202531"/>
              <a:gd name="connsiteX89" fmla="*/ 280987 w 783431"/>
              <a:gd name="connsiteY89" fmla="*/ 230982 h 1202531"/>
              <a:gd name="connsiteX90" fmla="*/ 154781 w 783431"/>
              <a:gd name="connsiteY90" fmla="*/ 223838 h 1202531"/>
              <a:gd name="connsiteX91" fmla="*/ 140494 w 783431"/>
              <a:gd name="connsiteY91" fmla="*/ 245269 h 1202531"/>
              <a:gd name="connsiteX92" fmla="*/ 138112 w 783431"/>
              <a:gd name="connsiteY92" fmla="*/ 280988 h 1202531"/>
              <a:gd name="connsiteX93" fmla="*/ 66675 w 783431"/>
              <a:gd name="connsiteY93" fmla="*/ 309563 h 1202531"/>
              <a:gd name="connsiteX94" fmla="*/ 54769 w 783431"/>
              <a:gd name="connsiteY94" fmla="*/ 323850 h 1202531"/>
              <a:gd name="connsiteX95" fmla="*/ 66675 w 783431"/>
              <a:gd name="connsiteY95" fmla="*/ 381000 h 1202531"/>
              <a:gd name="connsiteX96" fmla="*/ 19050 w 783431"/>
              <a:gd name="connsiteY96" fmla="*/ 423863 h 1202531"/>
              <a:gd name="connsiteX97" fmla="*/ 26194 w 783431"/>
              <a:gd name="connsiteY97" fmla="*/ 490538 h 1202531"/>
              <a:gd name="connsiteX98" fmla="*/ 33337 w 783431"/>
              <a:gd name="connsiteY98" fmla="*/ 554832 h 1202531"/>
              <a:gd name="connsiteX99" fmla="*/ 0 w 783431"/>
              <a:gd name="connsiteY99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1962 w 783431"/>
              <a:gd name="connsiteY14" fmla="*/ 1197768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9106 w 783431"/>
              <a:gd name="connsiteY14" fmla="*/ 1181100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19100 w 783431"/>
              <a:gd name="connsiteY14" fmla="*/ 1190624 h 1202531"/>
              <a:gd name="connsiteX15" fmla="*/ 469106 w 783431"/>
              <a:gd name="connsiteY15" fmla="*/ 1181100 h 1202531"/>
              <a:gd name="connsiteX16" fmla="*/ 554831 w 783431"/>
              <a:gd name="connsiteY16" fmla="*/ 1202531 h 1202531"/>
              <a:gd name="connsiteX17" fmla="*/ 592931 w 783431"/>
              <a:gd name="connsiteY17" fmla="*/ 1126331 h 1202531"/>
              <a:gd name="connsiteX18" fmla="*/ 604837 w 783431"/>
              <a:gd name="connsiteY18" fmla="*/ 1085850 h 1202531"/>
              <a:gd name="connsiteX19" fmla="*/ 585787 w 783431"/>
              <a:gd name="connsiteY19" fmla="*/ 1035844 h 1202531"/>
              <a:gd name="connsiteX20" fmla="*/ 607219 w 783431"/>
              <a:gd name="connsiteY20" fmla="*/ 1021557 h 1202531"/>
              <a:gd name="connsiteX21" fmla="*/ 645319 w 783431"/>
              <a:gd name="connsiteY21" fmla="*/ 1016794 h 1202531"/>
              <a:gd name="connsiteX22" fmla="*/ 685800 w 783431"/>
              <a:gd name="connsiteY22" fmla="*/ 997744 h 1202531"/>
              <a:gd name="connsiteX23" fmla="*/ 716756 w 783431"/>
              <a:gd name="connsiteY23" fmla="*/ 1002507 h 1202531"/>
              <a:gd name="connsiteX24" fmla="*/ 738187 w 783431"/>
              <a:gd name="connsiteY24" fmla="*/ 969169 h 1202531"/>
              <a:gd name="connsiteX25" fmla="*/ 783431 w 783431"/>
              <a:gd name="connsiteY25" fmla="*/ 933450 h 1202531"/>
              <a:gd name="connsiteX26" fmla="*/ 776287 w 783431"/>
              <a:gd name="connsiteY26" fmla="*/ 907257 h 1202531"/>
              <a:gd name="connsiteX27" fmla="*/ 752475 w 783431"/>
              <a:gd name="connsiteY27" fmla="*/ 888207 h 1202531"/>
              <a:gd name="connsiteX28" fmla="*/ 752475 w 783431"/>
              <a:gd name="connsiteY28" fmla="*/ 864394 h 1202531"/>
              <a:gd name="connsiteX29" fmla="*/ 728662 w 783431"/>
              <a:gd name="connsiteY29" fmla="*/ 852488 h 1202531"/>
              <a:gd name="connsiteX30" fmla="*/ 711994 w 783431"/>
              <a:gd name="connsiteY30" fmla="*/ 802482 h 1202531"/>
              <a:gd name="connsiteX31" fmla="*/ 688181 w 783431"/>
              <a:gd name="connsiteY31" fmla="*/ 814388 h 1202531"/>
              <a:gd name="connsiteX32" fmla="*/ 659606 w 783431"/>
              <a:gd name="connsiteY32" fmla="*/ 814388 h 1202531"/>
              <a:gd name="connsiteX33" fmla="*/ 647700 w 783431"/>
              <a:gd name="connsiteY33" fmla="*/ 847725 h 1202531"/>
              <a:gd name="connsiteX34" fmla="*/ 623887 w 783431"/>
              <a:gd name="connsiteY34" fmla="*/ 847725 h 1202531"/>
              <a:gd name="connsiteX35" fmla="*/ 576262 w 783431"/>
              <a:gd name="connsiteY35" fmla="*/ 828675 h 1202531"/>
              <a:gd name="connsiteX36" fmla="*/ 554831 w 783431"/>
              <a:gd name="connsiteY36" fmla="*/ 816769 h 1202531"/>
              <a:gd name="connsiteX37" fmla="*/ 547687 w 783431"/>
              <a:gd name="connsiteY37" fmla="*/ 783432 h 1202531"/>
              <a:gd name="connsiteX38" fmla="*/ 561975 w 783431"/>
              <a:gd name="connsiteY38" fmla="*/ 754857 h 1202531"/>
              <a:gd name="connsiteX39" fmla="*/ 533400 w 783431"/>
              <a:gd name="connsiteY39" fmla="*/ 733425 h 1202531"/>
              <a:gd name="connsiteX40" fmla="*/ 509587 w 783431"/>
              <a:gd name="connsiteY40" fmla="*/ 711994 h 1202531"/>
              <a:gd name="connsiteX41" fmla="*/ 473869 w 783431"/>
              <a:gd name="connsiteY41" fmla="*/ 711994 h 1202531"/>
              <a:gd name="connsiteX42" fmla="*/ 435769 w 783431"/>
              <a:gd name="connsiteY42" fmla="*/ 711994 h 1202531"/>
              <a:gd name="connsiteX43" fmla="*/ 438150 w 783431"/>
              <a:gd name="connsiteY43" fmla="*/ 669132 h 1202531"/>
              <a:gd name="connsiteX44" fmla="*/ 428625 w 783431"/>
              <a:gd name="connsiteY44" fmla="*/ 642938 h 1202531"/>
              <a:gd name="connsiteX45" fmla="*/ 423862 w 783431"/>
              <a:gd name="connsiteY45" fmla="*/ 607219 h 1202531"/>
              <a:gd name="connsiteX46" fmla="*/ 426244 w 783431"/>
              <a:gd name="connsiteY46" fmla="*/ 578644 h 1202531"/>
              <a:gd name="connsiteX47" fmla="*/ 440531 w 783431"/>
              <a:gd name="connsiteY47" fmla="*/ 566738 h 1202531"/>
              <a:gd name="connsiteX48" fmla="*/ 450056 w 783431"/>
              <a:gd name="connsiteY48" fmla="*/ 535782 h 1202531"/>
              <a:gd name="connsiteX49" fmla="*/ 457200 w 783431"/>
              <a:gd name="connsiteY49" fmla="*/ 519113 h 1202531"/>
              <a:gd name="connsiteX50" fmla="*/ 481012 w 783431"/>
              <a:gd name="connsiteY50" fmla="*/ 526257 h 1202531"/>
              <a:gd name="connsiteX51" fmla="*/ 495300 w 783431"/>
              <a:gd name="connsiteY51" fmla="*/ 576263 h 1202531"/>
              <a:gd name="connsiteX52" fmla="*/ 507206 w 783431"/>
              <a:gd name="connsiteY52" fmla="*/ 581025 h 1202531"/>
              <a:gd name="connsiteX53" fmla="*/ 526256 w 783431"/>
              <a:gd name="connsiteY53" fmla="*/ 583407 h 1202531"/>
              <a:gd name="connsiteX54" fmla="*/ 554831 w 783431"/>
              <a:gd name="connsiteY54" fmla="*/ 583407 h 1202531"/>
              <a:gd name="connsiteX55" fmla="*/ 557212 w 783431"/>
              <a:gd name="connsiteY55" fmla="*/ 547688 h 1202531"/>
              <a:gd name="connsiteX56" fmla="*/ 545306 w 783431"/>
              <a:gd name="connsiteY56" fmla="*/ 502444 h 1202531"/>
              <a:gd name="connsiteX57" fmla="*/ 545306 w 783431"/>
              <a:gd name="connsiteY57" fmla="*/ 476250 h 1202531"/>
              <a:gd name="connsiteX58" fmla="*/ 581025 w 783431"/>
              <a:gd name="connsiteY58" fmla="*/ 454819 h 1202531"/>
              <a:gd name="connsiteX59" fmla="*/ 604837 w 783431"/>
              <a:gd name="connsiteY59" fmla="*/ 435769 h 1202531"/>
              <a:gd name="connsiteX60" fmla="*/ 640556 w 783431"/>
              <a:gd name="connsiteY60" fmla="*/ 414338 h 1202531"/>
              <a:gd name="connsiteX61" fmla="*/ 645319 w 783431"/>
              <a:gd name="connsiteY61" fmla="*/ 395288 h 1202531"/>
              <a:gd name="connsiteX62" fmla="*/ 633412 w 783431"/>
              <a:gd name="connsiteY62" fmla="*/ 371475 h 1202531"/>
              <a:gd name="connsiteX63" fmla="*/ 614362 w 783431"/>
              <a:gd name="connsiteY63" fmla="*/ 369094 h 1202531"/>
              <a:gd name="connsiteX64" fmla="*/ 609600 w 783431"/>
              <a:gd name="connsiteY64" fmla="*/ 366713 h 1202531"/>
              <a:gd name="connsiteX65" fmla="*/ 597694 w 783431"/>
              <a:gd name="connsiteY65" fmla="*/ 357188 h 1202531"/>
              <a:gd name="connsiteX66" fmla="*/ 611981 w 783431"/>
              <a:gd name="connsiteY66" fmla="*/ 345282 h 1202531"/>
              <a:gd name="connsiteX67" fmla="*/ 652462 w 783431"/>
              <a:gd name="connsiteY67" fmla="*/ 316707 h 1202531"/>
              <a:gd name="connsiteX68" fmla="*/ 678656 w 783431"/>
              <a:gd name="connsiteY68" fmla="*/ 264319 h 1202531"/>
              <a:gd name="connsiteX69" fmla="*/ 666750 w 783431"/>
              <a:gd name="connsiteY69" fmla="*/ 242888 h 1202531"/>
              <a:gd name="connsiteX70" fmla="*/ 638175 w 783431"/>
              <a:gd name="connsiteY70" fmla="*/ 219075 h 1202531"/>
              <a:gd name="connsiteX71" fmla="*/ 642937 w 783431"/>
              <a:gd name="connsiteY71" fmla="*/ 180975 h 1202531"/>
              <a:gd name="connsiteX72" fmla="*/ 673894 w 783431"/>
              <a:gd name="connsiteY72" fmla="*/ 171450 h 1202531"/>
              <a:gd name="connsiteX73" fmla="*/ 700087 w 783431"/>
              <a:gd name="connsiteY73" fmla="*/ 142875 h 1202531"/>
              <a:gd name="connsiteX74" fmla="*/ 700087 w 783431"/>
              <a:gd name="connsiteY74" fmla="*/ 111919 h 1202531"/>
              <a:gd name="connsiteX75" fmla="*/ 666750 w 783431"/>
              <a:gd name="connsiteY75" fmla="*/ 107157 h 1202531"/>
              <a:gd name="connsiteX76" fmla="*/ 645319 w 783431"/>
              <a:gd name="connsiteY76" fmla="*/ 102394 h 1202531"/>
              <a:gd name="connsiteX77" fmla="*/ 645319 w 783431"/>
              <a:gd name="connsiteY77" fmla="*/ 102394 h 1202531"/>
              <a:gd name="connsiteX78" fmla="*/ 678656 w 783431"/>
              <a:gd name="connsiteY78" fmla="*/ 69057 h 1202531"/>
              <a:gd name="connsiteX79" fmla="*/ 685800 w 783431"/>
              <a:gd name="connsiteY79" fmla="*/ 40482 h 1202531"/>
              <a:gd name="connsiteX80" fmla="*/ 678656 w 783431"/>
              <a:gd name="connsiteY80" fmla="*/ 21432 h 1202531"/>
              <a:gd name="connsiteX81" fmla="*/ 695325 w 783431"/>
              <a:gd name="connsiteY81" fmla="*/ 2382 h 1202531"/>
              <a:gd name="connsiteX82" fmla="*/ 628650 w 783431"/>
              <a:gd name="connsiteY82" fmla="*/ 0 h 1202531"/>
              <a:gd name="connsiteX83" fmla="*/ 552450 w 783431"/>
              <a:gd name="connsiteY83" fmla="*/ 52388 h 1202531"/>
              <a:gd name="connsiteX84" fmla="*/ 538162 w 783431"/>
              <a:gd name="connsiteY84" fmla="*/ 90488 h 1202531"/>
              <a:gd name="connsiteX85" fmla="*/ 445294 w 783431"/>
              <a:gd name="connsiteY85" fmla="*/ 126207 h 1202531"/>
              <a:gd name="connsiteX86" fmla="*/ 397669 w 783431"/>
              <a:gd name="connsiteY86" fmla="*/ 159544 h 1202531"/>
              <a:gd name="connsiteX87" fmla="*/ 376237 w 783431"/>
              <a:gd name="connsiteY87" fmla="*/ 190500 h 1202531"/>
              <a:gd name="connsiteX88" fmla="*/ 350044 w 783431"/>
              <a:gd name="connsiteY88" fmla="*/ 140494 h 1202531"/>
              <a:gd name="connsiteX89" fmla="*/ 316706 w 783431"/>
              <a:gd name="connsiteY89" fmla="*/ 140494 h 1202531"/>
              <a:gd name="connsiteX90" fmla="*/ 304800 w 783431"/>
              <a:gd name="connsiteY90" fmla="*/ 166688 h 1202531"/>
              <a:gd name="connsiteX91" fmla="*/ 280987 w 783431"/>
              <a:gd name="connsiteY91" fmla="*/ 230982 h 1202531"/>
              <a:gd name="connsiteX92" fmla="*/ 154781 w 783431"/>
              <a:gd name="connsiteY92" fmla="*/ 223838 h 1202531"/>
              <a:gd name="connsiteX93" fmla="*/ 140494 w 783431"/>
              <a:gd name="connsiteY93" fmla="*/ 245269 h 1202531"/>
              <a:gd name="connsiteX94" fmla="*/ 138112 w 783431"/>
              <a:gd name="connsiteY94" fmla="*/ 280988 h 1202531"/>
              <a:gd name="connsiteX95" fmla="*/ 66675 w 783431"/>
              <a:gd name="connsiteY95" fmla="*/ 309563 h 1202531"/>
              <a:gd name="connsiteX96" fmla="*/ 54769 w 783431"/>
              <a:gd name="connsiteY96" fmla="*/ 323850 h 1202531"/>
              <a:gd name="connsiteX97" fmla="*/ 66675 w 783431"/>
              <a:gd name="connsiteY97" fmla="*/ 381000 h 1202531"/>
              <a:gd name="connsiteX98" fmla="*/ 19050 w 783431"/>
              <a:gd name="connsiteY98" fmla="*/ 423863 h 1202531"/>
              <a:gd name="connsiteX99" fmla="*/ 26194 w 783431"/>
              <a:gd name="connsiteY99" fmla="*/ 490538 h 1202531"/>
              <a:gd name="connsiteX100" fmla="*/ 33337 w 783431"/>
              <a:gd name="connsiteY100" fmla="*/ 554832 h 1202531"/>
              <a:gd name="connsiteX101" fmla="*/ 0 w 783431"/>
              <a:gd name="connsiteY101" fmla="*/ 614363 h 1202531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69106 w 783431"/>
              <a:gd name="connsiteY15" fmla="*/ 1181100 h 1276349"/>
              <a:gd name="connsiteX16" fmla="*/ 554831 w 783431"/>
              <a:gd name="connsiteY16" fmla="*/ 1202531 h 1276349"/>
              <a:gd name="connsiteX17" fmla="*/ 592931 w 783431"/>
              <a:gd name="connsiteY17" fmla="*/ 1126331 h 1276349"/>
              <a:gd name="connsiteX18" fmla="*/ 604837 w 783431"/>
              <a:gd name="connsiteY18" fmla="*/ 1085850 h 1276349"/>
              <a:gd name="connsiteX19" fmla="*/ 585787 w 783431"/>
              <a:gd name="connsiteY19" fmla="*/ 1035844 h 1276349"/>
              <a:gd name="connsiteX20" fmla="*/ 607219 w 783431"/>
              <a:gd name="connsiteY20" fmla="*/ 1021557 h 1276349"/>
              <a:gd name="connsiteX21" fmla="*/ 645319 w 783431"/>
              <a:gd name="connsiteY21" fmla="*/ 1016794 h 1276349"/>
              <a:gd name="connsiteX22" fmla="*/ 685800 w 783431"/>
              <a:gd name="connsiteY22" fmla="*/ 997744 h 1276349"/>
              <a:gd name="connsiteX23" fmla="*/ 716756 w 783431"/>
              <a:gd name="connsiteY23" fmla="*/ 1002507 h 1276349"/>
              <a:gd name="connsiteX24" fmla="*/ 738187 w 783431"/>
              <a:gd name="connsiteY24" fmla="*/ 969169 h 1276349"/>
              <a:gd name="connsiteX25" fmla="*/ 783431 w 783431"/>
              <a:gd name="connsiteY25" fmla="*/ 933450 h 1276349"/>
              <a:gd name="connsiteX26" fmla="*/ 776287 w 783431"/>
              <a:gd name="connsiteY26" fmla="*/ 907257 h 1276349"/>
              <a:gd name="connsiteX27" fmla="*/ 752475 w 783431"/>
              <a:gd name="connsiteY27" fmla="*/ 888207 h 1276349"/>
              <a:gd name="connsiteX28" fmla="*/ 752475 w 783431"/>
              <a:gd name="connsiteY28" fmla="*/ 864394 h 1276349"/>
              <a:gd name="connsiteX29" fmla="*/ 728662 w 783431"/>
              <a:gd name="connsiteY29" fmla="*/ 852488 h 1276349"/>
              <a:gd name="connsiteX30" fmla="*/ 711994 w 783431"/>
              <a:gd name="connsiteY30" fmla="*/ 802482 h 1276349"/>
              <a:gd name="connsiteX31" fmla="*/ 688181 w 783431"/>
              <a:gd name="connsiteY31" fmla="*/ 814388 h 1276349"/>
              <a:gd name="connsiteX32" fmla="*/ 659606 w 783431"/>
              <a:gd name="connsiteY32" fmla="*/ 814388 h 1276349"/>
              <a:gd name="connsiteX33" fmla="*/ 647700 w 783431"/>
              <a:gd name="connsiteY33" fmla="*/ 847725 h 1276349"/>
              <a:gd name="connsiteX34" fmla="*/ 623887 w 783431"/>
              <a:gd name="connsiteY34" fmla="*/ 847725 h 1276349"/>
              <a:gd name="connsiteX35" fmla="*/ 576262 w 783431"/>
              <a:gd name="connsiteY35" fmla="*/ 828675 h 1276349"/>
              <a:gd name="connsiteX36" fmla="*/ 554831 w 783431"/>
              <a:gd name="connsiteY36" fmla="*/ 816769 h 1276349"/>
              <a:gd name="connsiteX37" fmla="*/ 547687 w 783431"/>
              <a:gd name="connsiteY37" fmla="*/ 783432 h 1276349"/>
              <a:gd name="connsiteX38" fmla="*/ 561975 w 783431"/>
              <a:gd name="connsiteY38" fmla="*/ 754857 h 1276349"/>
              <a:gd name="connsiteX39" fmla="*/ 533400 w 783431"/>
              <a:gd name="connsiteY39" fmla="*/ 733425 h 1276349"/>
              <a:gd name="connsiteX40" fmla="*/ 509587 w 783431"/>
              <a:gd name="connsiteY40" fmla="*/ 711994 h 1276349"/>
              <a:gd name="connsiteX41" fmla="*/ 473869 w 783431"/>
              <a:gd name="connsiteY41" fmla="*/ 711994 h 1276349"/>
              <a:gd name="connsiteX42" fmla="*/ 435769 w 783431"/>
              <a:gd name="connsiteY42" fmla="*/ 711994 h 1276349"/>
              <a:gd name="connsiteX43" fmla="*/ 438150 w 783431"/>
              <a:gd name="connsiteY43" fmla="*/ 669132 h 1276349"/>
              <a:gd name="connsiteX44" fmla="*/ 428625 w 783431"/>
              <a:gd name="connsiteY44" fmla="*/ 642938 h 1276349"/>
              <a:gd name="connsiteX45" fmla="*/ 423862 w 783431"/>
              <a:gd name="connsiteY45" fmla="*/ 607219 h 1276349"/>
              <a:gd name="connsiteX46" fmla="*/ 426244 w 783431"/>
              <a:gd name="connsiteY46" fmla="*/ 578644 h 1276349"/>
              <a:gd name="connsiteX47" fmla="*/ 440531 w 783431"/>
              <a:gd name="connsiteY47" fmla="*/ 566738 h 1276349"/>
              <a:gd name="connsiteX48" fmla="*/ 450056 w 783431"/>
              <a:gd name="connsiteY48" fmla="*/ 535782 h 1276349"/>
              <a:gd name="connsiteX49" fmla="*/ 457200 w 783431"/>
              <a:gd name="connsiteY49" fmla="*/ 519113 h 1276349"/>
              <a:gd name="connsiteX50" fmla="*/ 481012 w 783431"/>
              <a:gd name="connsiteY50" fmla="*/ 526257 h 1276349"/>
              <a:gd name="connsiteX51" fmla="*/ 495300 w 783431"/>
              <a:gd name="connsiteY51" fmla="*/ 576263 h 1276349"/>
              <a:gd name="connsiteX52" fmla="*/ 507206 w 783431"/>
              <a:gd name="connsiteY52" fmla="*/ 581025 h 1276349"/>
              <a:gd name="connsiteX53" fmla="*/ 526256 w 783431"/>
              <a:gd name="connsiteY53" fmla="*/ 583407 h 1276349"/>
              <a:gd name="connsiteX54" fmla="*/ 554831 w 783431"/>
              <a:gd name="connsiteY54" fmla="*/ 583407 h 1276349"/>
              <a:gd name="connsiteX55" fmla="*/ 557212 w 783431"/>
              <a:gd name="connsiteY55" fmla="*/ 547688 h 1276349"/>
              <a:gd name="connsiteX56" fmla="*/ 545306 w 783431"/>
              <a:gd name="connsiteY56" fmla="*/ 502444 h 1276349"/>
              <a:gd name="connsiteX57" fmla="*/ 545306 w 783431"/>
              <a:gd name="connsiteY57" fmla="*/ 476250 h 1276349"/>
              <a:gd name="connsiteX58" fmla="*/ 581025 w 783431"/>
              <a:gd name="connsiteY58" fmla="*/ 454819 h 1276349"/>
              <a:gd name="connsiteX59" fmla="*/ 604837 w 783431"/>
              <a:gd name="connsiteY59" fmla="*/ 435769 h 1276349"/>
              <a:gd name="connsiteX60" fmla="*/ 640556 w 783431"/>
              <a:gd name="connsiteY60" fmla="*/ 414338 h 1276349"/>
              <a:gd name="connsiteX61" fmla="*/ 645319 w 783431"/>
              <a:gd name="connsiteY61" fmla="*/ 395288 h 1276349"/>
              <a:gd name="connsiteX62" fmla="*/ 633412 w 783431"/>
              <a:gd name="connsiteY62" fmla="*/ 371475 h 1276349"/>
              <a:gd name="connsiteX63" fmla="*/ 614362 w 783431"/>
              <a:gd name="connsiteY63" fmla="*/ 369094 h 1276349"/>
              <a:gd name="connsiteX64" fmla="*/ 609600 w 783431"/>
              <a:gd name="connsiteY64" fmla="*/ 366713 h 1276349"/>
              <a:gd name="connsiteX65" fmla="*/ 597694 w 783431"/>
              <a:gd name="connsiteY65" fmla="*/ 357188 h 1276349"/>
              <a:gd name="connsiteX66" fmla="*/ 611981 w 783431"/>
              <a:gd name="connsiteY66" fmla="*/ 345282 h 1276349"/>
              <a:gd name="connsiteX67" fmla="*/ 652462 w 783431"/>
              <a:gd name="connsiteY67" fmla="*/ 316707 h 1276349"/>
              <a:gd name="connsiteX68" fmla="*/ 678656 w 783431"/>
              <a:gd name="connsiteY68" fmla="*/ 264319 h 1276349"/>
              <a:gd name="connsiteX69" fmla="*/ 666750 w 783431"/>
              <a:gd name="connsiteY69" fmla="*/ 242888 h 1276349"/>
              <a:gd name="connsiteX70" fmla="*/ 638175 w 783431"/>
              <a:gd name="connsiteY70" fmla="*/ 219075 h 1276349"/>
              <a:gd name="connsiteX71" fmla="*/ 642937 w 783431"/>
              <a:gd name="connsiteY71" fmla="*/ 180975 h 1276349"/>
              <a:gd name="connsiteX72" fmla="*/ 673894 w 783431"/>
              <a:gd name="connsiteY72" fmla="*/ 171450 h 1276349"/>
              <a:gd name="connsiteX73" fmla="*/ 700087 w 783431"/>
              <a:gd name="connsiteY73" fmla="*/ 142875 h 1276349"/>
              <a:gd name="connsiteX74" fmla="*/ 700087 w 783431"/>
              <a:gd name="connsiteY74" fmla="*/ 111919 h 1276349"/>
              <a:gd name="connsiteX75" fmla="*/ 666750 w 783431"/>
              <a:gd name="connsiteY75" fmla="*/ 107157 h 1276349"/>
              <a:gd name="connsiteX76" fmla="*/ 645319 w 783431"/>
              <a:gd name="connsiteY76" fmla="*/ 102394 h 1276349"/>
              <a:gd name="connsiteX77" fmla="*/ 645319 w 783431"/>
              <a:gd name="connsiteY77" fmla="*/ 102394 h 1276349"/>
              <a:gd name="connsiteX78" fmla="*/ 678656 w 783431"/>
              <a:gd name="connsiteY78" fmla="*/ 69057 h 1276349"/>
              <a:gd name="connsiteX79" fmla="*/ 685800 w 783431"/>
              <a:gd name="connsiteY79" fmla="*/ 40482 h 1276349"/>
              <a:gd name="connsiteX80" fmla="*/ 678656 w 783431"/>
              <a:gd name="connsiteY80" fmla="*/ 21432 h 1276349"/>
              <a:gd name="connsiteX81" fmla="*/ 695325 w 783431"/>
              <a:gd name="connsiteY81" fmla="*/ 2382 h 1276349"/>
              <a:gd name="connsiteX82" fmla="*/ 628650 w 783431"/>
              <a:gd name="connsiteY82" fmla="*/ 0 h 1276349"/>
              <a:gd name="connsiteX83" fmla="*/ 552450 w 783431"/>
              <a:gd name="connsiteY83" fmla="*/ 52388 h 1276349"/>
              <a:gd name="connsiteX84" fmla="*/ 538162 w 783431"/>
              <a:gd name="connsiteY84" fmla="*/ 90488 h 1276349"/>
              <a:gd name="connsiteX85" fmla="*/ 445294 w 783431"/>
              <a:gd name="connsiteY85" fmla="*/ 126207 h 1276349"/>
              <a:gd name="connsiteX86" fmla="*/ 397669 w 783431"/>
              <a:gd name="connsiteY86" fmla="*/ 159544 h 1276349"/>
              <a:gd name="connsiteX87" fmla="*/ 376237 w 783431"/>
              <a:gd name="connsiteY87" fmla="*/ 190500 h 1276349"/>
              <a:gd name="connsiteX88" fmla="*/ 350044 w 783431"/>
              <a:gd name="connsiteY88" fmla="*/ 140494 h 1276349"/>
              <a:gd name="connsiteX89" fmla="*/ 316706 w 783431"/>
              <a:gd name="connsiteY89" fmla="*/ 140494 h 1276349"/>
              <a:gd name="connsiteX90" fmla="*/ 304800 w 783431"/>
              <a:gd name="connsiteY90" fmla="*/ 166688 h 1276349"/>
              <a:gd name="connsiteX91" fmla="*/ 280987 w 783431"/>
              <a:gd name="connsiteY91" fmla="*/ 230982 h 1276349"/>
              <a:gd name="connsiteX92" fmla="*/ 154781 w 783431"/>
              <a:gd name="connsiteY92" fmla="*/ 223838 h 1276349"/>
              <a:gd name="connsiteX93" fmla="*/ 140494 w 783431"/>
              <a:gd name="connsiteY93" fmla="*/ 245269 h 1276349"/>
              <a:gd name="connsiteX94" fmla="*/ 138112 w 783431"/>
              <a:gd name="connsiteY94" fmla="*/ 280988 h 1276349"/>
              <a:gd name="connsiteX95" fmla="*/ 66675 w 783431"/>
              <a:gd name="connsiteY95" fmla="*/ 309563 h 1276349"/>
              <a:gd name="connsiteX96" fmla="*/ 54769 w 783431"/>
              <a:gd name="connsiteY96" fmla="*/ 323850 h 1276349"/>
              <a:gd name="connsiteX97" fmla="*/ 66675 w 783431"/>
              <a:gd name="connsiteY97" fmla="*/ 381000 h 1276349"/>
              <a:gd name="connsiteX98" fmla="*/ 19050 w 783431"/>
              <a:gd name="connsiteY98" fmla="*/ 423863 h 1276349"/>
              <a:gd name="connsiteX99" fmla="*/ 26194 w 783431"/>
              <a:gd name="connsiteY99" fmla="*/ 490538 h 1276349"/>
              <a:gd name="connsiteX100" fmla="*/ 33337 w 783431"/>
              <a:gd name="connsiteY100" fmla="*/ 554832 h 1276349"/>
              <a:gd name="connsiteX101" fmla="*/ 0 w 783431"/>
              <a:gd name="connsiteY101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38150 w 783431"/>
              <a:gd name="connsiteY15" fmla="*/ 1228724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23863 w 783431"/>
              <a:gd name="connsiteY15" fmla="*/ 1221580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16720 w 783431"/>
              <a:gd name="connsiteY15" fmla="*/ 1212055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783431" h="1276349">
                <a:moveTo>
                  <a:pt x="0" y="614363"/>
                </a:moveTo>
                <a:lnTo>
                  <a:pt x="21431" y="661988"/>
                </a:lnTo>
                <a:lnTo>
                  <a:pt x="28575" y="742950"/>
                </a:lnTo>
                <a:lnTo>
                  <a:pt x="76200" y="814388"/>
                </a:lnTo>
                <a:lnTo>
                  <a:pt x="102394" y="919163"/>
                </a:lnTo>
                <a:lnTo>
                  <a:pt x="116681" y="947738"/>
                </a:lnTo>
                <a:lnTo>
                  <a:pt x="130969" y="995363"/>
                </a:lnTo>
                <a:lnTo>
                  <a:pt x="150019" y="1023938"/>
                </a:lnTo>
                <a:lnTo>
                  <a:pt x="159544" y="1042988"/>
                </a:lnTo>
                <a:lnTo>
                  <a:pt x="197644" y="1069182"/>
                </a:lnTo>
                <a:lnTo>
                  <a:pt x="245269" y="1090613"/>
                </a:lnTo>
                <a:lnTo>
                  <a:pt x="264318" y="1131094"/>
                </a:lnTo>
                <a:lnTo>
                  <a:pt x="295275" y="1164431"/>
                </a:lnTo>
                <a:lnTo>
                  <a:pt x="385762" y="1200149"/>
                </a:lnTo>
                <a:lnTo>
                  <a:pt x="404812" y="1276349"/>
                </a:lnTo>
                <a:lnTo>
                  <a:pt x="416720" y="1212055"/>
                </a:lnTo>
                <a:lnTo>
                  <a:pt x="469106" y="1181100"/>
                </a:lnTo>
                <a:lnTo>
                  <a:pt x="554831" y="1202531"/>
                </a:lnTo>
                <a:lnTo>
                  <a:pt x="592931" y="1126331"/>
                </a:lnTo>
                <a:lnTo>
                  <a:pt x="604837" y="1085850"/>
                </a:lnTo>
                <a:lnTo>
                  <a:pt x="585787" y="1035844"/>
                </a:lnTo>
                <a:lnTo>
                  <a:pt x="607219" y="1021557"/>
                </a:lnTo>
                <a:lnTo>
                  <a:pt x="645319" y="1016794"/>
                </a:lnTo>
                <a:lnTo>
                  <a:pt x="685800" y="997744"/>
                </a:lnTo>
                <a:lnTo>
                  <a:pt x="716756" y="1002507"/>
                </a:lnTo>
                <a:lnTo>
                  <a:pt x="738187" y="969169"/>
                </a:lnTo>
                <a:lnTo>
                  <a:pt x="783431" y="933450"/>
                </a:lnTo>
                <a:lnTo>
                  <a:pt x="776287" y="907257"/>
                </a:lnTo>
                <a:lnTo>
                  <a:pt x="752475" y="888207"/>
                </a:lnTo>
                <a:lnTo>
                  <a:pt x="752475" y="864394"/>
                </a:lnTo>
                <a:lnTo>
                  <a:pt x="728662" y="852488"/>
                </a:lnTo>
                <a:lnTo>
                  <a:pt x="711994" y="802482"/>
                </a:lnTo>
                <a:lnTo>
                  <a:pt x="688181" y="814388"/>
                </a:lnTo>
                <a:lnTo>
                  <a:pt x="659606" y="814388"/>
                </a:lnTo>
                <a:lnTo>
                  <a:pt x="647700" y="847725"/>
                </a:lnTo>
                <a:lnTo>
                  <a:pt x="623887" y="847725"/>
                </a:lnTo>
                <a:lnTo>
                  <a:pt x="576262" y="828675"/>
                </a:lnTo>
                <a:lnTo>
                  <a:pt x="554831" y="816769"/>
                </a:lnTo>
                <a:lnTo>
                  <a:pt x="547687" y="783432"/>
                </a:lnTo>
                <a:lnTo>
                  <a:pt x="561975" y="754857"/>
                </a:lnTo>
                <a:lnTo>
                  <a:pt x="533400" y="733425"/>
                </a:lnTo>
                <a:lnTo>
                  <a:pt x="509587" y="711994"/>
                </a:lnTo>
                <a:lnTo>
                  <a:pt x="473869" y="711994"/>
                </a:lnTo>
                <a:lnTo>
                  <a:pt x="435769" y="711994"/>
                </a:lnTo>
                <a:lnTo>
                  <a:pt x="438150" y="669132"/>
                </a:lnTo>
                <a:lnTo>
                  <a:pt x="428625" y="642938"/>
                </a:lnTo>
                <a:lnTo>
                  <a:pt x="423862" y="607219"/>
                </a:lnTo>
                <a:lnTo>
                  <a:pt x="426244" y="578644"/>
                </a:lnTo>
                <a:lnTo>
                  <a:pt x="440531" y="566738"/>
                </a:lnTo>
                <a:lnTo>
                  <a:pt x="450056" y="535782"/>
                </a:lnTo>
                <a:lnTo>
                  <a:pt x="457200" y="519113"/>
                </a:lnTo>
                <a:lnTo>
                  <a:pt x="481012" y="526257"/>
                </a:lnTo>
                <a:lnTo>
                  <a:pt x="495300" y="576263"/>
                </a:lnTo>
                <a:lnTo>
                  <a:pt x="507206" y="581025"/>
                </a:lnTo>
                <a:lnTo>
                  <a:pt x="526256" y="583407"/>
                </a:lnTo>
                <a:lnTo>
                  <a:pt x="554831" y="583407"/>
                </a:lnTo>
                <a:lnTo>
                  <a:pt x="557212" y="547688"/>
                </a:lnTo>
                <a:lnTo>
                  <a:pt x="545306" y="502444"/>
                </a:lnTo>
                <a:lnTo>
                  <a:pt x="545306" y="476250"/>
                </a:lnTo>
                <a:lnTo>
                  <a:pt x="581025" y="454819"/>
                </a:lnTo>
                <a:lnTo>
                  <a:pt x="604837" y="435769"/>
                </a:lnTo>
                <a:lnTo>
                  <a:pt x="640556" y="414338"/>
                </a:lnTo>
                <a:lnTo>
                  <a:pt x="645319" y="395288"/>
                </a:lnTo>
                <a:lnTo>
                  <a:pt x="633412" y="371475"/>
                </a:lnTo>
                <a:lnTo>
                  <a:pt x="614362" y="369094"/>
                </a:lnTo>
                <a:lnTo>
                  <a:pt x="609600" y="366713"/>
                </a:lnTo>
                <a:lnTo>
                  <a:pt x="597694" y="357188"/>
                </a:lnTo>
                <a:lnTo>
                  <a:pt x="611981" y="345282"/>
                </a:lnTo>
                <a:lnTo>
                  <a:pt x="652462" y="316707"/>
                </a:lnTo>
                <a:lnTo>
                  <a:pt x="678656" y="264319"/>
                </a:lnTo>
                <a:lnTo>
                  <a:pt x="666750" y="242888"/>
                </a:lnTo>
                <a:lnTo>
                  <a:pt x="638175" y="219075"/>
                </a:lnTo>
                <a:lnTo>
                  <a:pt x="642937" y="180975"/>
                </a:lnTo>
                <a:lnTo>
                  <a:pt x="673894" y="171450"/>
                </a:lnTo>
                <a:lnTo>
                  <a:pt x="700087" y="142875"/>
                </a:lnTo>
                <a:lnTo>
                  <a:pt x="700087" y="111919"/>
                </a:lnTo>
                <a:lnTo>
                  <a:pt x="666750" y="107157"/>
                </a:lnTo>
                <a:lnTo>
                  <a:pt x="645319" y="102394"/>
                </a:lnTo>
                <a:lnTo>
                  <a:pt x="645319" y="102394"/>
                </a:lnTo>
                <a:lnTo>
                  <a:pt x="678656" y="69057"/>
                </a:lnTo>
                <a:lnTo>
                  <a:pt x="685800" y="40482"/>
                </a:lnTo>
                <a:lnTo>
                  <a:pt x="678656" y="21432"/>
                </a:lnTo>
                <a:lnTo>
                  <a:pt x="695325" y="2382"/>
                </a:lnTo>
                <a:lnTo>
                  <a:pt x="628650" y="0"/>
                </a:lnTo>
                <a:lnTo>
                  <a:pt x="552450" y="52388"/>
                </a:lnTo>
                <a:lnTo>
                  <a:pt x="538162" y="90488"/>
                </a:lnTo>
                <a:lnTo>
                  <a:pt x="445294" y="126207"/>
                </a:lnTo>
                <a:lnTo>
                  <a:pt x="397669" y="159544"/>
                </a:lnTo>
                <a:lnTo>
                  <a:pt x="376237" y="190500"/>
                </a:lnTo>
                <a:lnTo>
                  <a:pt x="350044" y="140494"/>
                </a:lnTo>
                <a:lnTo>
                  <a:pt x="316706" y="140494"/>
                </a:lnTo>
                <a:lnTo>
                  <a:pt x="304800" y="166688"/>
                </a:lnTo>
                <a:lnTo>
                  <a:pt x="280987" y="230982"/>
                </a:lnTo>
                <a:lnTo>
                  <a:pt x="154781" y="223838"/>
                </a:lnTo>
                <a:lnTo>
                  <a:pt x="140494" y="245269"/>
                </a:lnTo>
                <a:lnTo>
                  <a:pt x="138112" y="280988"/>
                </a:lnTo>
                <a:lnTo>
                  <a:pt x="66675" y="309563"/>
                </a:lnTo>
                <a:lnTo>
                  <a:pt x="54769" y="323850"/>
                </a:lnTo>
                <a:lnTo>
                  <a:pt x="66675" y="381000"/>
                </a:lnTo>
                <a:lnTo>
                  <a:pt x="19050" y="423863"/>
                </a:lnTo>
                <a:lnTo>
                  <a:pt x="26194" y="490538"/>
                </a:lnTo>
                <a:lnTo>
                  <a:pt x="33337" y="554832"/>
                </a:lnTo>
                <a:lnTo>
                  <a:pt x="0" y="614363"/>
                </a:lnTo>
                <a:close/>
              </a:path>
            </a:pathLst>
          </a:custGeom>
          <a:ln/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" name="Freeform 21"/>
          <p:cNvSpPr/>
          <p:nvPr/>
        </p:nvSpPr>
        <p:spPr>
          <a:xfrm>
            <a:off x="8029558" y="5630624"/>
            <a:ext cx="395288" cy="900113"/>
          </a:xfrm>
          <a:custGeom>
            <a:avLst/>
            <a:gdLst>
              <a:gd name="connsiteX0" fmla="*/ 0 w 395287"/>
              <a:gd name="connsiteY0" fmla="*/ 0 h 900113"/>
              <a:gd name="connsiteX1" fmla="*/ 0 w 395287"/>
              <a:gd name="connsiteY1" fmla="*/ 107157 h 900113"/>
              <a:gd name="connsiteX2" fmla="*/ 9525 w 395287"/>
              <a:gd name="connsiteY2" fmla="*/ 135732 h 900113"/>
              <a:gd name="connsiteX3" fmla="*/ 9525 w 395287"/>
              <a:gd name="connsiteY3" fmla="*/ 171450 h 900113"/>
              <a:gd name="connsiteX4" fmla="*/ 54768 w 395287"/>
              <a:gd name="connsiteY4" fmla="*/ 226219 h 900113"/>
              <a:gd name="connsiteX5" fmla="*/ 73818 w 395287"/>
              <a:gd name="connsiteY5" fmla="*/ 247650 h 900113"/>
              <a:gd name="connsiteX6" fmla="*/ 100012 w 395287"/>
              <a:gd name="connsiteY6" fmla="*/ 302419 h 900113"/>
              <a:gd name="connsiteX7" fmla="*/ 97631 w 395287"/>
              <a:gd name="connsiteY7" fmla="*/ 357188 h 900113"/>
              <a:gd name="connsiteX8" fmla="*/ 152400 w 395287"/>
              <a:gd name="connsiteY8" fmla="*/ 423863 h 900113"/>
              <a:gd name="connsiteX9" fmla="*/ 176212 w 395287"/>
              <a:gd name="connsiteY9" fmla="*/ 600075 h 900113"/>
              <a:gd name="connsiteX10" fmla="*/ 185737 w 395287"/>
              <a:gd name="connsiteY10" fmla="*/ 633413 h 900113"/>
              <a:gd name="connsiteX11" fmla="*/ 200025 w 395287"/>
              <a:gd name="connsiteY11" fmla="*/ 726282 h 900113"/>
              <a:gd name="connsiteX12" fmla="*/ 350043 w 395287"/>
              <a:gd name="connsiteY12" fmla="*/ 895350 h 900113"/>
              <a:gd name="connsiteX13" fmla="*/ 361950 w 395287"/>
              <a:gd name="connsiteY13" fmla="*/ 900113 h 900113"/>
              <a:gd name="connsiteX14" fmla="*/ 381000 w 395287"/>
              <a:gd name="connsiteY14" fmla="*/ 838200 h 900113"/>
              <a:gd name="connsiteX15" fmla="*/ 373856 w 395287"/>
              <a:gd name="connsiteY15" fmla="*/ 823913 h 900113"/>
              <a:gd name="connsiteX16" fmla="*/ 369093 w 395287"/>
              <a:gd name="connsiteY16" fmla="*/ 754857 h 900113"/>
              <a:gd name="connsiteX17" fmla="*/ 390525 w 395287"/>
              <a:gd name="connsiteY17" fmla="*/ 731044 h 900113"/>
              <a:gd name="connsiteX18" fmla="*/ 395287 w 395287"/>
              <a:gd name="connsiteY18" fmla="*/ 688182 h 900113"/>
              <a:gd name="connsiteX19" fmla="*/ 366712 w 395287"/>
              <a:gd name="connsiteY19" fmla="*/ 647700 h 900113"/>
              <a:gd name="connsiteX20" fmla="*/ 364331 w 395287"/>
              <a:gd name="connsiteY20" fmla="*/ 604838 h 900113"/>
              <a:gd name="connsiteX21" fmla="*/ 395287 w 395287"/>
              <a:gd name="connsiteY21" fmla="*/ 550069 h 900113"/>
              <a:gd name="connsiteX22" fmla="*/ 395287 w 395287"/>
              <a:gd name="connsiteY22" fmla="*/ 511969 h 900113"/>
              <a:gd name="connsiteX23" fmla="*/ 381000 w 395287"/>
              <a:gd name="connsiteY23" fmla="*/ 476250 h 900113"/>
              <a:gd name="connsiteX24" fmla="*/ 319087 w 395287"/>
              <a:gd name="connsiteY24" fmla="*/ 464344 h 900113"/>
              <a:gd name="connsiteX25" fmla="*/ 292893 w 395287"/>
              <a:gd name="connsiteY25" fmla="*/ 440532 h 900113"/>
              <a:gd name="connsiteX26" fmla="*/ 285750 w 395287"/>
              <a:gd name="connsiteY26" fmla="*/ 414338 h 900113"/>
              <a:gd name="connsiteX27" fmla="*/ 300037 w 395287"/>
              <a:gd name="connsiteY27" fmla="*/ 376238 h 900113"/>
              <a:gd name="connsiteX28" fmla="*/ 295275 w 395287"/>
              <a:gd name="connsiteY28" fmla="*/ 321469 h 900113"/>
              <a:gd name="connsiteX29" fmla="*/ 288131 w 395287"/>
              <a:gd name="connsiteY29" fmla="*/ 288132 h 900113"/>
              <a:gd name="connsiteX30" fmla="*/ 257175 w 395287"/>
              <a:gd name="connsiteY30" fmla="*/ 211932 h 900113"/>
              <a:gd name="connsiteX31" fmla="*/ 180975 w 395287"/>
              <a:gd name="connsiteY31" fmla="*/ 183357 h 900113"/>
              <a:gd name="connsiteX32" fmla="*/ 147637 w 395287"/>
              <a:gd name="connsiteY32" fmla="*/ 142875 h 900113"/>
              <a:gd name="connsiteX33" fmla="*/ 121443 w 395287"/>
              <a:gd name="connsiteY33" fmla="*/ 104775 h 900113"/>
              <a:gd name="connsiteX34" fmla="*/ 45243 w 395287"/>
              <a:gd name="connsiteY34" fmla="*/ 66675 h 900113"/>
              <a:gd name="connsiteX35" fmla="*/ 0 w 395287"/>
              <a:gd name="connsiteY35" fmla="*/ 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5287" h="900113">
                <a:moveTo>
                  <a:pt x="0" y="0"/>
                </a:moveTo>
                <a:lnTo>
                  <a:pt x="0" y="107157"/>
                </a:lnTo>
                <a:lnTo>
                  <a:pt x="9525" y="135732"/>
                </a:lnTo>
                <a:lnTo>
                  <a:pt x="9525" y="171450"/>
                </a:lnTo>
                <a:lnTo>
                  <a:pt x="54768" y="226219"/>
                </a:lnTo>
                <a:lnTo>
                  <a:pt x="73818" y="247650"/>
                </a:lnTo>
                <a:lnTo>
                  <a:pt x="100012" y="302419"/>
                </a:lnTo>
                <a:cubicBezTo>
                  <a:pt x="99218" y="320675"/>
                  <a:pt x="98425" y="338932"/>
                  <a:pt x="97631" y="357188"/>
                </a:cubicBezTo>
                <a:lnTo>
                  <a:pt x="152400" y="423863"/>
                </a:lnTo>
                <a:lnTo>
                  <a:pt x="176212" y="600075"/>
                </a:lnTo>
                <a:lnTo>
                  <a:pt x="185737" y="633413"/>
                </a:lnTo>
                <a:lnTo>
                  <a:pt x="200025" y="726282"/>
                </a:lnTo>
                <a:lnTo>
                  <a:pt x="350043" y="895350"/>
                </a:lnTo>
                <a:lnTo>
                  <a:pt x="361950" y="900113"/>
                </a:lnTo>
                <a:lnTo>
                  <a:pt x="381000" y="838200"/>
                </a:lnTo>
                <a:lnTo>
                  <a:pt x="373856" y="823913"/>
                </a:lnTo>
                <a:lnTo>
                  <a:pt x="369093" y="754857"/>
                </a:lnTo>
                <a:lnTo>
                  <a:pt x="390525" y="731044"/>
                </a:lnTo>
                <a:lnTo>
                  <a:pt x="395287" y="688182"/>
                </a:lnTo>
                <a:lnTo>
                  <a:pt x="366712" y="647700"/>
                </a:lnTo>
                <a:lnTo>
                  <a:pt x="364331" y="604838"/>
                </a:lnTo>
                <a:lnTo>
                  <a:pt x="395287" y="550069"/>
                </a:lnTo>
                <a:lnTo>
                  <a:pt x="395287" y="511969"/>
                </a:lnTo>
                <a:lnTo>
                  <a:pt x="381000" y="476250"/>
                </a:lnTo>
                <a:lnTo>
                  <a:pt x="319087" y="464344"/>
                </a:lnTo>
                <a:lnTo>
                  <a:pt x="292893" y="440532"/>
                </a:lnTo>
                <a:lnTo>
                  <a:pt x="285750" y="414338"/>
                </a:lnTo>
                <a:lnTo>
                  <a:pt x="300037" y="376238"/>
                </a:lnTo>
                <a:lnTo>
                  <a:pt x="295275" y="321469"/>
                </a:lnTo>
                <a:lnTo>
                  <a:pt x="288131" y="288132"/>
                </a:lnTo>
                <a:lnTo>
                  <a:pt x="257175" y="211932"/>
                </a:lnTo>
                <a:lnTo>
                  <a:pt x="180975" y="183357"/>
                </a:lnTo>
                <a:lnTo>
                  <a:pt x="147637" y="142875"/>
                </a:lnTo>
                <a:lnTo>
                  <a:pt x="121443" y="104775"/>
                </a:lnTo>
                <a:lnTo>
                  <a:pt x="45243" y="6667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3" name="Freeform 22"/>
          <p:cNvSpPr/>
          <p:nvPr/>
        </p:nvSpPr>
        <p:spPr>
          <a:xfrm>
            <a:off x="8315308" y="5502037"/>
            <a:ext cx="708025" cy="1054100"/>
          </a:xfrm>
          <a:custGeom>
            <a:avLst/>
            <a:gdLst>
              <a:gd name="connsiteX0" fmla="*/ 85725 w 707231"/>
              <a:gd name="connsiteY0" fmla="*/ 1033462 h 1033462"/>
              <a:gd name="connsiteX1" fmla="*/ 154781 w 707231"/>
              <a:gd name="connsiteY1" fmla="*/ 1026319 h 1033462"/>
              <a:gd name="connsiteX2" fmla="*/ 200025 w 707231"/>
              <a:gd name="connsiteY2" fmla="*/ 1012031 h 1033462"/>
              <a:gd name="connsiteX3" fmla="*/ 247650 w 707231"/>
              <a:gd name="connsiteY3" fmla="*/ 969169 h 1033462"/>
              <a:gd name="connsiteX4" fmla="*/ 276225 w 707231"/>
              <a:gd name="connsiteY4" fmla="*/ 912019 h 1033462"/>
              <a:gd name="connsiteX5" fmla="*/ 350043 w 707231"/>
              <a:gd name="connsiteY5" fmla="*/ 871537 h 1033462"/>
              <a:gd name="connsiteX6" fmla="*/ 411956 w 707231"/>
              <a:gd name="connsiteY6" fmla="*/ 823912 h 1033462"/>
              <a:gd name="connsiteX7" fmla="*/ 411956 w 707231"/>
              <a:gd name="connsiteY7" fmla="*/ 781050 h 1033462"/>
              <a:gd name="connsiteX8" fmla="*/ 471487 w 707231"/>
              <a:gd name="connsiteY8" fmla="*/ 671512 h 1033462"/>
              <a:gd name="connsiteX9" fmla="*/ 547687 w 707231"/>
              <a:gd name="connsiteY9" fmla="*/ 642937 h 1033462"/>
              <a:gd name="connsiteX10" fmla="*/ 595312 w 707231"/>
              <a:gd name="connsiteY10" fmla="*/ 592931 h 1033462"/>
              <a:gd name="connsiteX11" fmla="*/ 597693 w 707231"/>
              <a:gd name="connsiteY11" fmla="*/ 438150 h 1033462"/>
              <a:gd name="connsiteX12" fmla="*/ 604837 w 707231"/>
              <a:gd name="connsiteY12" fmla="*/ 350044 h 1033462"/>
              <a:gd name="connsiteX13" fmla="*/ 614362 w 707231"/>
              <a:gd name="connsiteY13" fmla="*/ 295275 h 1033462"/>
              <a:gd name="connsiteX14" fmla="*/ 671512 w 707231"/>
              <a:gd name="connsiteY14" fmla="*/ 219075 h 1033462"/>
              <a:gd name="connsiteX15" fmla="*/ 707231 w 707231"/>
              <a:gd name="connsiteY15" fmla="*/ 147637 h 1033462"/>
              <a:gd name="connsiteX16" fmla="*/ 697706 w 707231"/>
              <a:gd name="connsiteY16" fmla="*/ 97631 h 1033462"/>
              <a:gd name="connsiteX17" fmla="*/ 702468 w 707231"/>
              <a:gd name="connsiteY17" fmla="*/ 35719 h 1033462"/>
              <a:gd name="connsiteX18" fmla="*/ 628650 w 707231"/>
              <a:gd name="connsiteY18" fmla="*/ 0 h 1033462"/>
              <a:gd name="connsiteX19" fmla="*/ 600075 w 707231"/>
              <a:gd name="connsiteY19" fmla="*/ 28575 h 1033462"/>
              <a:gd name="connsiteX20" fmla="*/ 597693 w 707231"/>
              <a:gd name="connsiteY20" fmla="*/ 69056 h 1033462"/>
              <a:gd name="connsiteX21" fmla="*/ 583406 w 707231"/>
              <a:gd name="connsiteY21" fmla="*/ 88106 h 1033462"/>
              <a:gd name="connsiteX22" fmla="*/ 523875 w 707231"/>
              <a:gd name="connsiteY22" fmla="*/ 95250 h 1033462"/>
              <a:gd name="connsiteX23" fmla="*/ 509587 w 707231"/>
              <a:gd name="connsiteY23" fmla="*/ 135731 h 1033462"/>
              <a:gd name="connsiteX24" fmla="*/ 478631 w 707231"/>
              <a:gd name="connsiteY24" fmla="*/ 128587 h 1033462"/>
              <a:gd name="connsiteX25" fmla="*/ 466725 w 707231"/>
              <a:gd name="connsiteY25" fmla="*/ 154781 h 1033462"/>
              <a:gd name="connsiteX26" fmla="*/ 431006 w 707231"/>
              <a:gd name="connsiteY26" fmla="*/ 147637 h 1033462"/>
              <a:gd name="connsiteX27" fmla="*/ 376237 w 707231"/>
              <a:gd name="connsiteY27" fmla="*/ 169069 h 1033462"/>
              <a:gd name="connsiteX28" fmla="*/ 319087 w 707231"/>
              <a:gd name="connsiteY28" fmla="*/ 166687 h 1033462"/>
              <a:gd name="connsiteX29" fmla="*/ 307181 w 707231"/>
              <a:gd name="connsiteY29" fmla="*/ 135731 h 1033462"/>
              <a:gd name="connsiteX30" fmla="*/ 273843 w 707231"/>
              <a:gd name="connsiteY30" fmla="*/ 147637 h 1033462"/>
              <a:gd name="connsiteX31" fmla="*/ 178593 w 707231"/>
              <a:gd name="connsiteY31" fmla="*/ 173831 h 1033462"/>
              <a:gd name="connsiteX32" fmla="*/ 188118 w 707231"/>
              <a:gd name="connsiteY32" fmla="*/ 202406 h 1033462"/>
              <a:gd name="connsiteX33" fmla="*/ 195262 w 707231"/>
              <a:gd name="connsiteY33" fmla="*/ 233362 h 1033462"/>
              <a:gd name="connsiteX34" fmla="*/ 142875 w 707231"/>
              <a:gd name="connsiteY34" fmla="*/ 338137 h 1033462"/>
              <a:gd name="connsiteX35" fmla="*/ 57150 w 707231"/>
              <a:gd name="connsiteY35" fmla="*/ 323850 h 1033462"/>
              <a:gd name="connsiteX36" fmla="*/ 11906 w 707231"/>
              <a:gd name="connsiteY36" fmla="*/ 347662 h 1033462"/>
              <a:gd name="connsiteX37" fmla="*/ 0 w 707231"/>
              <a:gd name="connsiteY37" fmla="*/ 400050 h 1033462"/>
              <a:gd name="connsiteX38" fmla="*/ 14287 w 707231"/>
              <a:gd name="connsiteY38" fmla="*/ 476250 h 1033462"/>
              <a:gd name="connsiteX39" fmla="*/ 11906 w 707231"/>
              <a:gd name="connsiteY39" fmla="*/ 519112 h 1033462"/>
              <a:gd name="connsiteX40" fmla="*/ 0 w 707231"/>
              <a:gd name="connsiteY40" fmla="*/ 550069 h 1033462"/>
              <a:gd name="connsiteX41" fmla="*/ 11906 w 707231"/>
              <a:gd name="connsiteY41" fmla="*/ 561975 h 1033462"/>
              <a:gd name="connsiteX42" fmla="*/ 30956 w 707231"/>
              <a:gd name="connsiteY42" fmla="*/ 592931 h 1033462"/>
              <a:gd name="connsiteX43" fmla="*/ 97631 w 707231"/>
              <a:gd name="connsiteY43" fmla="*/ 609600 h 1033462"/>
              <a:gd name="connsiteX44" fmla="*/ 104775 w 707231"/>
              <a:gd name="connsiteY44" fmla="*/ 676275 h 1033462"/>
              <a:gd name="connsiteX45" fmla="*/ 90487 w 707231"/>
              <a:gd name="connsiteY45" fmla="*/ 728662 h 1033462"/>
              <a:gd name="connsiteX46" fmla="*/ 80962 w 707231"/>
              <a:gd name="connsiteY46" fmla="*/ 747712 h 1033462"/>
              <a:gd name="connsiteX47" fmla="*/ 80962 w 707231"/>
              <a:gd name="connsiteY47" fmla="*/ 781050 h 1033462"/>
              <a:gd name="connsiteX48" fmla="*/ 109537 w 707231"/>
              <a:gd name="connsiteY48" fmla="*/ 819150 h 1033462"/>
              <a:gd name="connsiteX49" fmla="*/ 102393 w 707231"/>
              <a:gd name="connsiteY49" fmla="*/ 869156 h 1033462"/>
              <a:gd name="connsiteX50" fmla="*/ 83343 w 707231"/>
              <a:gd name="connsiteY50" fmla="*/ 890587 h 1033462"/>
              <a:gd name="connsiteX51" fmla="*/ 85725 w 707231"/>
              <a:gd name="connsiteY51" fmla="*/ 954881 h 1033462"/>
              <a:gd name="connsiteX52" fmla="*/ 92868 w 707231"/>
              <a:gd name="connsiteY52" fmla="*/ 966787 h 1033462"/>
              <a:gd name="connsiteX53" fmla="*/ 85725 w 707231"/>
              <a:gd name="connsiteY53" fmla="*/ 1033462 h 1033462"/>
              <a:gd name="connsiteX0" fmla="*/ 71437 w 707231"/>
              <a:gd name="connsiteY0" fmla="*/ 1031081 h 1031081"/>
              <a:gd name="connsiteX1" fmla="*/ 154781 w 707231"/>
              <a:gd name="connsiteY1" fmla="*/ 1026319 h 1031081"/>
              <a:gd name="connsiteX2" fmla="*/ 200025 w 707231"/>
              <a:gd name="connsiteY2" fmla="*/ 1012031 h 1031081"/>
              <a:gd name="connsiteX3" fmla="*/ 247650 w 707231"/>
              <a:gd name="connsiteY3" fmla="*/ 969169 h 1031081"/>
              <a:gd name="connsiteX4" fmla="*/ 276225 w 707231"/>
              <a:gd name="connsiteY4" fmla="*/ 912019 h 1031081"/>
              <a:gd name="connsiteX5" fmla="*/ 350043 w 707231"/>
              <a:gd name="connsiteY5" fmla="*/ 871537 h 1031081"/>
              <a:gd name="connsiteX6" fmla="*/ 411956 w 707231"/>
              <a:gd name="connsiteY6" fmla="*/ 823912 h 1031081"/>
              <a:gd name="connsiteX7" fmla="*/ 411956 w 707231"/>
              <a:gd name="connsiteY7" fmla="*/ 781050 h 1031081"/>
              <a:gd name="connsiteX8" fmla="*/ 471487 w 707231"/>
              <a:gd name="connsiteY8" fmla="*/ 671512 h 1031081"/>
              <a:gd name="connsiteX9" fmla="*/ 547687 w 707231"/>
              <a:gd name="connsiteY9" fmla="*/ 642937 h 1031081"/>
              <a:gd name="connsiteX10" fmla="*/ 595312 w 707231"/>
              <a:gd name="connsiteY10" fmla="*/ 592931 h 1031081"/>
              <a:gd name="connsiteX11" fmla="*/ 597693 w 707231"/>
              <a:gd name="connsiteY11" fmla="*/ 438150 h 1031081"/>
              <a:gd name="connsiteX12" fmla="*/ 604837 w 707231"/>
              <a:gd name="connsiteY12" fmla="*/ 350044 h 1031081"/>
              <a:gd name="connsiteX13" fmla="*/ 614362 w 707231"/>
              <a:gd name="connsiteY13" fmla="*/ 295275 h 1031081"/>
              <a:gd name="connsiteX14" fmla="*/ 671512 w 707231"/>
              <a:gd name="connsiteY14" fmla="*/ 219075 h 1031081"/>
              <a:gd name="connsiteX15" fmla="*/ 707231 w 707231"/>
              <a:gd name="connsiteY15" fmla="*/ 147637 h 1031081"/>
              <a:gd name="connsiteX16" fmla="*/ 697706 w 707231"/>
              <a:gd name="connsiteY16" fmla="*/ 97631 h 1031081"/>
              <a:gd name="connsiteX17" fmla="*/ 702468 w 707231"/>
              <a:gd name="connsiteY17" fmla="*/ 35719 h 1031081"/>
              <a:gd name="connsiteX18" fmla="*/ 628650 w 707231"/>
              <a:gd name="connsiteY18" fmla="*/ 0 h 1031081"/>
              <a:gd name="connsiteX19" fmla="*/ 600075 w 707231"/>
              <a:gd name="connsiteY19" fmla="*/ 28575 h 1031081"/>
              <a:gd name="connsiteX20" fmla="*/ 597693 w 707231"/>
              <a:gd name="connsiteY20" fmla="*/ 69056 h 1031081"/>
              <a:gd name="connsiteX21" fmla="*/ 583406 w 707231"/>
              <a:gd name="connsiteY21" fmla="*/ 88106 h 1031081"/>
              <a:gd name="connsiteX22" fmla="*/ 523875 w 707231"/>
              <a:gd name="connsiteY22" fmla="*/ 95250 h 1031081"/>
              <a:gd name="connsiteX23" fmla="*/ 509587 w 707231"/>
              <a:gd name="connsiteY23" fmla="*/ 135731 h 1031081"/>
              <a:gd name="connsiteX24" fmla="*/ 478631 w 707231"/>
              <a:gd name="connsiteY24" fmla="*/ 128587 h 1031081"/>
              <a:gd name="connsiteX25" fmla="*/ 466725 w 707231"/>
              <a:gd name="connsiteY25" fmla="*/ 154781 h 1031081"/>
              <a:gd name="connsiteX26" fmla="*/ 431006 w 707231"/>
              <a:gd name="connsiteY26" fmla="*/ 147637 h 1031081"/>
              <a:gd name="connsiteX27" fmla="*/ 376237 w 707231"/>
              <a:gd name="connsiteY27" fmla="*/ 169069 h 1031081"/>
              <a:gd name="connsiteX28" fmla="*/ 319087 w 707231"/>
              <a:gd name="connsiteY28" fmla="*/ 166687 h 1031081"/>
              <a:gd name="connsiteX29" fmla="*/ 307181 w 707231"/>
              <a:gd name="connsiteY29" fmla="*/ 135731 h 1031081"/>
              <a:gd name="connsiteX30" fmla="*/ 273843 w 707231"/>
              <a:gd name="connsiteY30" fmla="*/ 147637 h 1031081"/>
              <a:gd name="connsiteX31" fmla="*/ 178593 w 707231"/>
              <a:gd name="connsiteY31" fmla="*/ 173831 h 1031081"/>
              <a:gd name="connsiteX32" fmla="*/ 188118 w 707231"/>
              <a:gd name="connsiteY32" fmla="*/ 202406 h 1031081"/>
              <a:gd name="connsiteX33" fmla="*/ 195262 w 707231"/>
              <a:gd name="connsiteY33" fmla="*/ 233362 h 1031081"/>
              <a:gd name="connsiteX34" fmla="*/ 142875 w 707231"/>
              <a:gd name="connsiteY34" fmla="*/ 338137 h 1031081"/>
              <a:gd name="connsiteX35" fmla="*/ 57150 w 707231"/>
              <a:gd name="connsiteY35" fmla="*/ 323850 h 1031081"/>
              <a:gd name="connsiteX36" fmla="*/ 11906 w 707231"/>
              <a:gd name="connsiteY36" fmla="*/ 347662 h 1031081"/>
              <a:gd name="connsiteX37" fmla="*/ 0 w 707231"/>
              <a:gd name="connsiteY37" fmla="*/ 400050 h 1031081"/>
              <a:gd name="connsiteX38" fmla="*/ 14287 w 707231"/>
              <a:gd name="connsiteY38" fmla="*/ 476250 h 1031081"/>
              <a:gd name="connsiteX39" fmla="*/ 11906 w 707231"/>
              <a:gd name="connsiteY39" fmla="*/ 519112 h 1031081"/>
              <a:gd name="connsiteX40" fmla="*/ 0 w 707231"/>
              <a:gd name="connsiteY40" fmla="*/ 550069 h 1031081"/>
              <a:gd name="connsiteX41" fmla="*/ 11906 w 707231"/>
              <a:gd name="connsiteY41" fmla="*/ 561975 h 1031081"/>
              <a:gd name="connsiteX42" fmla="*/ 30956 w 707231"/>
              <a:gd name="connsiteY42" fmla="*/ 592931 h 1031081"/>
              <a:gd name="connsiteX43" fmla="*/ 97631 w 707231"/>
              <a:gd name="connsiteY43" fmla="*/ 609600 h 1031081"/>
              <a:gd name="connsiteX44" fmla="*/ 104775 w 707231"/>
              <a:gd name="connsiteY44" fmla="*/ 676275 h 1031081"/>
              <a:gd name="connsiteX45" fmla="*/ 90487 w 707231"/>
              <a:gd name="connsiteY45" fmla="*/ 728662 h 1031081"/>
              <a:gd name="connsiteX46" fmla="*/ 80962 w 707231"/>
              <a:gd name="connsiteY46" fmla="*/ 747712 h 1031081"/>
              <a:gd name="connsiteX47" fmla="*/ 80962 w 707231"/>
              <a:gd name="connsiteY47" fmla="*/ 781050 h 1031081"/>
              <a:gd name="connsiteX48" fmla="*/ 109537 w 707231"/>
              <a:gd name="connsiteY48" fmla="*/ 819150 h 1031081"/>
              <a:gd name="connsiteX49" fmla="*/ 102393 w 707231"/>
              <a:gd name="connsiteY49" fmla="*/ 869156 h 1031081"/>
              <a:gd name="connsiteX50" fmla="*/ 83343 w 707231"/>
              <a:gd name="connsiteY50" fmla="*/ 890587 h 1031081"/>
              <a:gd name="connsiteX51" fmla="*/ 85725 w 707231"/>
              <a:gd name="connsiteY51" fmla="*/ 954881 h 1031081"/>
              <a:gd name="connsiteX52" fmla="*/ 92868 w 707231"/>
              <a:gd name="connsiteY52" fmla="*/ 966787 h 1031081"/>
              <a:gd name="connsiteX53" fmla="*/ 71437 w 707231"/>
              <a:gd name="connsiteY53" fmla="*/ 1031081 h 1031081"/>
              <a:gd name="connsiteX0" fmla="*/ 71437 w 707231"/>
              <a:gd name="connsiteY0" fmla="*/ 1031081 h 1031082"/>
              <a:gd name="connsiteX1" fmla="*/ 119062 w 707231"/>
              <a:gd name="connsiteY1" fmla="*/ 1031082 h 1031082"/>
              <a:gd name="connsiteX2" fmla="*/ 154781 w 707231"/>
              <a:gd name="connsiteY2" fmla="*/ 1026319 h 1031082"/>
              <a:gd name="connsiteX3" fmla="*/ 200025 w 707231"/>
              <a:gd name="connsiteY3" fmla="*/ 1012031 h 1031082"/>
              <a:gd name="connsiteX4" fmla="*/ 247650 w 707231"/>
              <a:gd name="connsiteY4" fmla="*/ 969169 h 1031082"/>
              <a:gd name="connsiteX5" fmla="*/ 276225 w 707231"/>
              <a:gd name="connsiteY5" fmla="*/ 912019 h 1031082"/>
              <a:gd name="connsiteX6" fmla="*/ 350043 w 707231"/>
              <a:gd name="connsiteY6" fmla="*/ 871537 h 1031082"/>
              <a:gd name="connsiteX7" fmla="*/ 411956 w 707231"/>
              <a:gd name="connsiteY7" fmla="*/ 823912 h 1031082"/>
              <a:gd name="connsiteX8" fmla="*/ 411956 w 707231"/>
              <a:gd name="connsiteY8" fmla="*/ 781050 h 1031082"/>
              <a:gd name="connsiteX9" fmla="*/ 471487 w 707231"/>
              <a:gd name="connsiteY9" fmla="*/ 671512 h 1031082"/>
              <a:gd name="connsiteX10" fmla="*/ 547687 w 707231"/>
              <a:gd name="connsiteY10" fmla="*/ 642937 h 1031082"/>
              <a:gd name="connsiteX11" fmla="*/ 595312 w 707231"/>
              <a:gd name="connsiteY11" fmla="*/ 592931 h 1031082"/>
              <a:gd name="connsiteX12" fmla="*/ 597693 w 707231"/>
              <a:gd name="connsiteY12" fmla="*/ 438150 h 1031082"/>
              <a:gd name="connsiteX13" fmla="*/ 604837 w 707231"/>
              <a:gd name="connsiteY13" fmla="*/ 350044 h 1031082"/>
              <a:gd name="connsiteX14" fmla="*/ 614362 w 707231"/>
              <a:gd name="connsiteY14" fmla="*/ 295275 h 1031082"/>
              <a:gd name="connsiteX15" fmla="*/ 671512 w 707231"/>
              <a:gd name="connsiteY15" fmla="*/ 219075 h 1031082"/>
              <a:gd name="connsiteX16" fmla="*/ 707231 w 707231"/>
              <a:gd name="connsiteY16" fmla="*/ 147637 h 1031082"/>
              <a:gd name="connsiteX17" fmla="*/ 697706 w 707231"/>
              <a:gd name="connsiteY17" fmla="*/ 97631 h 1031082"/>
              <a:gd name="connsiteX18" fmla="*/ 702468 w 707231"/>
              <a:gd name="connsiteY18" fmla="*/ 35719 h 1031082"/>
              <a:gd name="connsiteX19" fmla="*/ 628650 w 707231"/>
              <a:gd name="connsiteY19" fmla="*/ 0 h 1031082"/>
              <a:gd name="connsiteX20" fmla="*/ 600075 w 707231"/>
              <a:gd name="connsiteY20" fmla="*/ 28575 h 1031082"/>
              <a:gd name="connsiteX21" fmla="*/ 597693 w 707231"/>
              <a:gd name="connsiteY21" fmla="*/ 69056 h 1031082"/>
              <a:gd name="connsiteX22" fmla="*/ 583406 w 707231"/>
              <a:gd name="connsiteY22" fmla="*/ 88106 h 1031082"/>
              <a:gd name="connsiteX23" fmla="*/ 523875 w 707231"/>
              <a:gd name="connsiteY23" fmla="*/ 95250 h 1031082"/>
              <a:gd name="connsiteX24" fmla="*/ 509587 w 707231"/>
              <a:gd name="connsiteY24" fmla="*/ 135731 h 1031082"/>
              <a:gd name="connsiteX25" fmla="*/ 478631 w 707231"/>
              <a:gd name="connsiteY25" fmla="*/ 128587 h 1031082"/>
              <a:gd name="connsiteX26" fmla="*/ 466725 w 707231"/>
              <a:gd name="connsiteY26" fmla="*/ 154781 h 1031082"/>
              <a:gd name="connsiteX27" fmla="*/ 431006 w 707231"/>
              <a:gd name="connsiteY27" fmla="*/ 147637 h 1031082"/>
              <a:gd name="connsiteX28" fmla="*/ 376237 w 707231"/>
              <a:gd name="connsiteY28" fmla="*/ 169069 h 1031082"/>
              <a:gd name="connsiteX29" fmla="*/ 319087 w 707231"/>
              <a:gd name="connsiteY29" fmla="*/ 166687 h 1031082"/>
              <a:gd name="connsiteX30" fmla="*/ 307181 w 707231"/>
              <a:gd name="connsiteY30" fmla="*/ 135731 h 1031082"/>
              <a:gd name="connsiteX31" fmla="*/ 273843 w 707231"/>
              <a:gd name="connsiteY31" fmla="*/ 147637 h 1031082"/>
              <a:gd name="connsiteX32" fmla="*/ 178593 w 707231"/>
              <a:gd name="connsiteY32" fmla="*/ 173831 h 1031082"/>
              <a:gd name="connsiteX33" fmla="*/ 188118 w 707231"/>
              <a:gd name="connsiteY33" fmla="*/ 202406 h 1031082"/>
              <a:gd name="connsiteX34" fmla="*/ 195262 w 707231"/>
              <a:gd name="connsiteY34" fmla="*/ 233362 h 1031082"/>
              <a:gd name="connsiteX35" fmla="*/ 142875 w 707231"/>
              <a:gd name="connsiteY35" fmla="*/ 338137 h 1031082"/>
              <a:gd name="connsiteX36" fmla="*/ 57150 w 707231"/>
              <a:gd name="connsiteY36" fmla="*/ 323850 h 1031082"/>
              <a:gd name="connsiteX37" fmla="*/ 11906 w 707231"/>
              <a:gd name="connsiteY37" fmla="*/ 347662 h 1031082"/>
              <a:gd name="connsiteX38" fmla="*/ 0 w 707231"/>
              <a:gd name="connsiteY38" fmla="*/ 400050 h 1031082"/>
              <a:gd name="connsiteX39" fmla="*/ 14287 w 707231"/>
              <a:gd name="connsiteY39" fmla="*/ 476250 h 1031082"/>
              <a:gd name="connsiteX40" fmla="*/ 11906 w 707231"/>
              <a:gd name="connsiteY40" fmla="*/ 519112 h 1031082"/>
              <a:gd name="connsiteX41" fmla="*/ 0 w 707231"/>
              <a:gd name="connsiteY41" fmla="*/ 550069 h 1031082"/>
              <a:gd name="connsiteX42" fmla="*/ 11906 w 707231"/>
              <a:gd name="connsiteY42" fmla="*/ 561975 h 1031082"/>
              <a:gd name="connsiteX43" fmla="*/ 30956 w 707231"/>
              <a:gd name="connsiteY43" fmla="*/ 592931 h 1031082"/>
              <a:gd name="connsiteX44" fmla="*/ 97631 w 707231"/>
              <a:gd name="connsiteY44" fmla="*/ 609600 h 1031082"/>
              <a:gd name="connsiteX45" fmla="*/ 104775 w 707231"/>
              <a:gd name="connsiteY45" fmla="*/ 676275 h 1031082"/>
              <a:gd name="connsiteX46" fmla="*/ 90487 w 707231"/>
              <a:gd name="connsiteY46" fmla="*/ 728662 h 1031082"/>
              <a:gd name="connsiteX47" fmla="*/ 80962 w 707231"/>
              <a:gd name="connsiteY47" fmla="*/ 747712 h 1031082"/>
              <a:gd name="connsiteX48" fmla="*/ 80962 w 707231"/>
              <a:gd name="connsiteY48" fmla="*/ 781050 h 1031082"/>
              <a:gd name="connsiteX49" fmla="*/ 109537 w 707231"/>
              <a:gd name="connsiteY49" fmla="*/ 819150 h 1031082"/>
              <a:gd name="connsiteX50" fmla="*/ 102393 w 707231"/>
              <a:gd name="connsiteY50" fmla="*/ 869156 h 1031082"/>
              <a:gd name="connsiteX51" fmla="*/ 83343 w 707231"/>
              <a:gd name="connsiteY51" fmla="*/ 890587 h 1031082"/>
              <a:gd name="connsiteX52" fmla="*/ 85725 w 707231"/>
              <a:gd name="connsiteY52" fmla="*/ 954881 h 1031082"/>
              <a:gd name="connsiteX53" fmla="*/ 92868 w 707231"/>
              <a:gd name="connsiteY53" fmla="*/ 966787 h 1031082"/>
              <a:gd name="connsiteX54" fmla="*/ 71437 w 707231"/>
              <a:gd name="connsiteY54" fmla="*/ 1031081 h 1031082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54781 w 707231"/>
              <a:gd name="connsiteY2" fmla="*/ 1026319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64306 w 707231"/>
              <a:gd name="connsiteY2" fmla="*/ 1033462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4894"/>
              <a:gd name="connsiteX1" fmla="*/ 102393 w 707231"/>
              <a:gd name="connsiteY1" fmla="*/ 1054894 h 1054894"/>
              <a:gd name="connsiteX2" fmla="*/ 164306 w 707231"/>
              <a:gd name="connsiteY2" fmla="*/ 1033462 h 1054894"/>
              <a:gd name="connsiteX3" fmla="*/ 200025 w 707231"/>
              <a:gd name="connsiteY3" fmla="*/ 1012031 h 1054894"/>
              <a:gd name="connsiteX4" fmla="*/ 247650 w 707231"/>
              <a:gd name="connsiteY4" fmla="*/ 969169 h 1054894"/>
              <a:gd name="connsiteX5" fmla="*/ 276225 w 707231"/>
              <a:gd name="connsiteY5" fmla="*/ 912019 h 1054894"/>
              <a:gd name="connsiteX6" fmla="*/ 350043 w 707231"/>
              <a:gd name="connsiteY6" fmla="*/ 871537 h 1054894"/>
              <a:gd name="connsiteX7" fmla="*/ 411956 w 707231"/>
              <a:gd name="connsiteY7" fmla="*/ 823912 h 1054894"/>
              <a:gd name="connsiteX8" fmla="*/ 411956 w 707231"/>
              <a:gd name="connsiteY8" fmla="*/ 781050 h 1054894"/>
              <a:gd name="connsiteX9" fmla="*/ 471487 w 707231"/>
              <a:gd name="connsiteY9" fmla="*/ 671512 h 1054894"/>
              <a:gd name="connsiteX10" fmla="*/ 547687 w 707231"/>
              <a:gd name="connsiteY10" fmla="*/ 642937 h 1054894"/>
              <a:gd name="connsiteX11" fmla="*/ 595312 w 707231"/>
              <a:gd name="connsiteY11" fmla="*/ 592931 h 1054894"/>
              <a:gd name="connsiteX12" fmla="*/ 597693 w 707231"/>
              <a:gd name="connsiteY12" fmla="*/ 438150 h 1054894"/>
              <a:gd name="connsiteX13" fmla="*/ 604837 w 707231"/>
              <a:gd name="connsiteY13" fmla="*/ 350044 h 1054894"/>
              <a:gd name="connsiteX14" fmla="*/ 614362 w 707231"/>
              <a:gd name="connsiteY14" fmla="*/ 295275 h 1054894"/>
              <a:gd name="connsiteX15" fmla="*/ 671512 w 707231"/>
              <a:gd name="connsiteY15" fmla="*/ 219075 h 1054894"/>
              <a:gd name="connsiteX16" fmla="*/ 707231 w 707231"/>
              <a:gd name="connsiteY16" fmla="*/ 147637 h 1054894"/>
              <a:gd name="connsiteX17" fmla="*/ 697706 w 707231"/>
              <a:gd name="connsiteY17" fmla="*/ 97631 h 1054894"/>
              <a:gd name="connsiteX18" fmla="*/ 702468 w 707231"/>
              <a:gd name="connsiteY18" fmla="*/ 35719 h 1054894"/>
              <a:gd name="connsiteX19" fmla="*/ 628650 w 707231"/>
              <a:gd name="connsiteY19" fmla="*/ 0 h 1054894"/>
              <a:gd name="connsiteX20" fmla="*/ 600075 w 707231"/>
              <a:gd name="connsiteY20" fmla="*/ 28575 h 1054894"/>
              <a:gd name="connsiteX21" fmla="*/ 597693 w 707231"/>
              <a:gd name="connsiteY21" fmla="*/ 69056 h 1054894"/>
              <a:gd name="connsiteX22" fmla="*/ 583406 w 707231"/>
              <a:gd name="connsiteY22" fmla="*/ 88106 h 1054894"/>
              <a:gd name="connsiteX23" fmla="*/ 523875 w 707231"/>
              <a:gd name="connsiteY23" fmla="*/ 95250 h 1054894"/>
              <a:gd name="connsiteX24" fmla="*/ 509587 w 707231"/>
              <a:gd name="connsiteY24" fmla="*/ 135731 h 1054894"/>
              <a:gd name="connsiteX25" fmla="*/ 478631 w 707231"/>
              <a:gd name="connsiteY25" fmla="*/ 128587 h 1054894"/>
              <a:gd name="connsiteX26" fmla="*/ 466725 w 707231"/>
              <a:gd name="connsiteY26" fmla="*/ 154781 h 1054894"/>
              <a:gd name="connsiteX27" fmla="*/ 431006 w 707231"/>
              <a:gd name="connsiteY27" fmla="*/ 147637 h 1054894"/>
              <a:gd name="connsiteX28" fmla="*/ 376237 w 707231"/>
              <a:gd name="connsiteY28" fmla="*/ 169069 h 1054894"/>
              <a:gd name="connsiteX29" fmla="*/ 319087 w 707231"/>
              <a:gd name="connsiteY29" fmla="*/ 166687 h 1054894"/>
              <a:gd name="connsiteX30" fmla="*/ 307181 w 707231"/>
              <a:gd name="connsiteY30" fmla="*/ 135731 h 1054894"/>
              <a:gd name="connsiteX31" fmla="*/ 273843 w 707231"/>
              <a:gd name="connsiteY31" fmla="*/ 147637 h 1054894"/>
              <a:gd name="connsiteX32" fmla="*/ 178593 w 707231"/>
              <a:gd name="connsiteY32" fmla="*/ 173831 h 1054894"/>
              <a:gd name="connsiteX33" fmla="*/ 188118 w 707231"/>
              <a:gd name="connsiteY33" fmla="*/ 202406 h 1054894"/>
              <a:gd name="connsiteX34" fmla="*/ 195262 w 707231"/>
              <a:gd name="connsiteY34" fmla="*/ 233362 h 1054894"/>
              <a:gd name="connsiteX35" fmla="*/ 142875 w 707231"/>
              <a:gd name="connsiteY35" fmla="*/ 338137 h 1054894"/>
              <a:gd name="connsiteX36" fmla="*/ 57150 w 707231"/>
              <a:gd name="connsiteY36" fmla="*/ 323850 h 1054894"/>
              <a:gd name="connsiteX37" fmla="*/ 11906 w 707231"/>
              <a:gd name="connsiteY37" fmla="*/ 347662 h 1054894"/>
              <a:gd name="connsiteX38" fmla="*/ 0 w 707231"/>
              <a:gd name="connsiteY38" fmla="*/ 400050 h 1054894"/>
              <a:gd name="connsiteX39" fmla="*/ 14287 w 707231"/>
              <a:gd name="connsiteY39" fmla="*/ 476250 h 1054894"/>
              <a:gd name="connsiteX40" fmla="*/ 11906 w 707231"/>
              <a:gd name="connsiteY40" fmla="*/ 519112 h 1054894"/>
              <a:gd name="connsiteX41" fmla="*/ 0 w 707231"/>
              <a:gd name="connsiteY41" fmla="*/ 550069 h 1054894"/>
              <a:gd name="connsiteX42" fmla="*/ 11906 w 707231"/>
              <a:gd name="connsiteY42" fmla="*/ 561975 h 1054894"/>
              <a:gd name="connsiteX43" fmla="*/ 30956 w 707231"/>
              <a:gd name="connsiteY43" fmla="*/ 592931 h 1054894"/>
              <a:gd name="connsiteX44" fmla="*/ 97631 w 707231"/>
              <a:gd name="connsiteY44" fmla="*/ 609600 h 1054894"/>
              <a:gd name="connsiteX45" fmla="*/ 104775 w 707231"/>
              <a:gd name="connsiteY45" fmla="*/ 676275 h 1054894"/>
              <a:gd name="connsiteX46" fmla="*/ 90487 w 707231"/>
              <a:gd name="connsiteY46" fmla="*/ 728662 h 1054894"/>
              <a:gd name="connsiteX47" fmla="*/ 80962 w 707231"/>
              <a:gd name="connsiteY47" fmla="*/ 747712 h 1054894"/>
              <a:gd name="connsiteX48" fmla="*/ 80962 w 707231"/>
              <a:gd name="connsiteY48" fmla="*/ 781050 h 1054894"/>
              <a:gd name="connsiteX49" fmla="*/ 109537 w 707231"/>
              <a:gd name="connsiteY49" fmla="*/ 819150 h 1054894"/>
              <a:gd name="connsiteX50" fmla="*/ 102393 w 707231"/>
              <a:gd name="connsiteY50" fmla="*/ 869156 h 1054894"/>
              <a:gd name="connsiteX51" fmla="*/ 83343 w 707231"/>
              <a:gd name="connsiteY51" fmla="*/ 890587 h 1054894"/>
              <a:gd name="connsiteX52" fmla="*/ 85725 w 707231"/>
              <a:gd name="connsiteY52" fmla="*/ 954881 h 1054894"/>
              <a:gd name="connsiteX53" fmla="*/ 92868 w 707231"/>
              <a:gd name="connsiteY53" fmla="*/ 966787 h 1054894"/>
              <a:gd name="connsiteX54" fmla="*/ 71437 w 707231"/>
              <a:gd name="connsiteY54" fmla="*/ 1031081 h 1054894"/>
              <a:gd name="connsiteX0" fmla="*/ 71437 w 707231"/>
              <a:gd name="connsiteY0" fmla="*/ 1031081 h 1055124"/>
              <a:gd name="connsiteX1" fmla="*/ 102393 w 707231"/>
              <a:gd name="connsiteY1" fmla="*/ 1054894 h 1055124"/>
              <a:gd name="connsiteX2" fmla="*/ 164306 w 707231"/>
              <a:gd name="connsiteY2" fmla="*/ 1033462 h 1055124"/>
              <a:gd name="connsiteX3" fmla="*/ 200025 w 707231"/>
              <a:gd name="connsiteY3" fmla="*/ 1012031 h 1055124"/>
              <a:gd name="connsiteX4" fmla="*/ 247650 w 707231"/>
              <a:gd name="connsiteY4" fmla="*/ 969169 h 1055124"/>
              <a:gd name="connsiteX5" fmla="*/ 276225 w 707231"/>
              <a:gd name="connsiteY5" fmla="*/ 912019 h 1055124"/>
              <a:gd name="connsiteX6" fmla="*/ 350043 w 707231"/>
              <a:gd name="connsiteY6" fmla="*/ 871537 h 1055124"/>
              <a:gd name="connsiteX7" fmla="*/ 411956 w 707231"/>
              <a:gd name="connsiteY7" fmla="*/ 823912 h 1055124"/>
              <a:gd name="connsiteX8" fmla="*/ 411956 w 707231"/>
              <a:gd name="connsiteY8" fmla="*/ 781050 h 1055124"/>
              <a:gd name="connsiteX9" fmla="*/ 471487 w 707231"/>
              <a:gd name="connsiteY9" fmla="*/ 671512 h 1055124"/>
              <a:gd name="connsiteX10" fmla="*/ 547687 w 707231"/>
              <a:gd name="connsiteY10" fmla="*/ 642937 h 1055124"/>
              <a:gd name="connsiteX11" fmla="*/ 595312 w 707231"/>
              <a:gd name="connsiteY11" fmla="*/ 592931 h 1055124"/>
              <a:gd name="connsiteX12" fmla="*/ 597693 w 707231"/>
              <a:gd name="connsiteY12" fmla="*/ 438150 h 1055124"/>
              <a:gd name="connsiteX13" fmla="*/ 604837 w 707231"/>
              <a:gd name="connsiteY13" fmla="*/ 350044 h 1055124"/>
              <a:gd name="connsiteX14" fmla="*/ 614362 w 707231"/>
              <a:gd name="connsiteY14" fmla="*/ 295275 h 1055124"/>
              <a:gd name="connsiteX15" fmla="*/ 671512 w 707231"/>
              <a:gd name="connsiteY15" fmla="*/ 219075 h 1055124"/>
              <a:gd name="connsiteX16" fmla="*/ 707231 w 707231"/>
              <a:gd name="connsiteY16" fmla="*/ 147637 h 1055124"/>
              <a:gd name="connsiteX17" fmla="*/ 697706 w 707231"/>
              <a:gd name="connsiteY17" fmla="*/ 97631 h 1055124"/>
              <a:gd name="connsiteX18" fmla="*/ 702468 w 707231"/>
              <a:gd name="connsiteY18" fmla="*/ 35719 h 1055124"/>
              <a:gd name="connsiteX19" fmla="*/ 628650 w 707231"/>
              <a:gd name="connsiteY19" fmla="*/ 0 h 1055124"/>
              <a:gd name="connsiteX20" fmla="*/ 600075 w 707231"/>
              <a:gd name="connsiteY20" fmla="*/ 28575 h 1055124"/>
              <a:gd name="connsiteX21" fmla="*/ 597693 w 707231"/>
              <a:gd name="connsiteY21" fmla="*/ 69056 h 1055124"/>
              <a:gd name="connsiteX22" fmla="*/ 583406 w 707231"/>
              <a:gd name="connsiteY22" fmla="*/ 88106 h 1055124"/>
              <a:gd name="connsiteX23" fmla="*/ 523875 w 707231"/>
              <a:gd name="connsiteY23" fmla="*/ 95250 h 1055124"/>
              <a:gd name="connsiteX24" fmla="*/ 509587 w 707231"/>
              <a:gd name="connsiteY24" fmla="*/ 135731 h 1055124"/>
              <a:gd name="connsiteX25" fmla="*/ 478631 w 707231"/>
              <a:gd name="connsiteY25" fmla="*/ 128587 h 1055124"/>
              <a:gd name="connsiteX26" fmla="*/ 466725 w 707231"/>
              <a:gd name="connsiteY26" fmla="*/ 154781 h 1055124"/>
              <a:gd name="connsiteX27" fmla="*/ 431006 w 707231"/>
              <a:gd name="connsiteY27" fmla="*/ 147637 h 1055124"/>
              <a:gd name="connsiteX28" fmla="*/ 376237 w 707231"/>
              <a:gd name="connsiteY28" fmla="*/ 169069 h 1055124"/>
              <a:gd name="connsiteX29" fmla="*/ 319087 w 707231"/>
              <a:gd name="connsiteY29" fmla="*/ 166687 h 1055124"/>
              <a:gd name="connsiteX30" fmla="*/ 307181 w 707231"/>
              <a:gd name="connsiteY30" fmla="*/ 135731 h 1055124"/>
              <a:gd name="connsiteX31" fmla="*/ 273843 w 707231"/>
              <a:gd name="connsiteY31" fmla="*/ 147637 h 1055124"/>
              <a:gd name="connsiteX32" fmla="*/ 178593 w 707231"/>
              <a:gd name="connsiteY32" fmla="*/ 173831 h 1055124"/>
              <a:gd name="connsiteX33" fmla="*/ 188118 w 707231"/>
              <a:gd name="connsiteY33" fmla="*/ 202406 h 1055124"/>
              <a:gd name="connsiteX34" fmla="*/ 195262 w 707231"/>
              <a:gd name="connsiteY34" fmla="*/ 233362 h 1055124"/>
              <a:gd name="connsiteX35" fmla="*/ 142875 w 707231"/>
              <a:gd name="connsiteY35" fmla="*/ 338137 h 1055124"/>
              <a:gd name="connsiteX36" fmla="*/ 57150 w 707231"/>
              <a:gd name="connsiteY36" fmla="*/ 323850 h 1055124"/>
              <a:gd name="connsiteX37" fmla="*/ 11906 w 707231"/>
              <a:gd name="connsiteY37" fmla="*/ 347662 h 1055124"/>
              <a:gd name="connsiteX38" fmla="*/ 0 w 707231"/>
              <a:gd name="connsiteY38" fmla="*/ 400050 h 1055124"/>
              <a:gd name="connsiteX39" fmla="*/ 14287 w 707231"/>
              <a:gd name="connsiteY39" fmla="*/ 476250 h 1055124"/>
              <a:gd name="connsiteX40" fmla="*/ 11906 w 707231"/>
              <a:gd name="connsiteY40" fmla="*/ 519112 h 1055124"/>
              <a:gd name="connsiteX41" fmla="*/ 0 w 707231"/>
              <a:gd name="connsiteY41" fmla="*/ 550069 h 1055124"/>
              <a:gd name="connsiteX42" fmla="*/ 11906 w 707231"/>
              <a:gd name="connsiteY42" fmla="*/ 561975 h 1055124"/>
              <a:gd name="connsiteX43" fmla="*/ 30956 w 707231"/>
              <a:gd name="connsiteY43" fmla="*/ 592931 h 1055124"/>
              <a:gd name="connsiteX44" fmla="*/ 97631 w 707231"/>
              <a:gd name="connsiteY44" fmla="*/ 609600 h 1055124"/>
              <a:gd name="connsiteX45" fmla="*/ 104775 w 707231"/>
              <a:gd name="connsiteY45" fmla="*/ 676275 h 1055124"/>
              <a:gd name="connsiteX46" fmla="*/ 90487 w 707231"/>
              <a:gd name="connsiteY46" fmla="*/ 728662 h 1055124"/>
              <a:gd name="connsiteX47" fmla="*/ 80962 w 707231"/>
              <a:gd name="connsiteY47" fmla="*/ 747712 h 1055124"/>
              <a:gd name="connsiteX48" fmla="*/ 80962 w 707231"/>
              <a:gd name="connsiteY48" fmla="*/ 781050 h 1055124"/>
              <a:gd name="connsiteX49" fmla="*/ 109537 w 707231"/>
              <a:gd name="connsiteY49" fmla="*/ 819150 h 1055124"/>
              <a:gd name="connsiteX50" fmla="*/ 102393 w 707231"/>
              <a:gd name="connsiteY50" fmla="*/ 869156 h 1055124"/>
              <a:gd name="connsiteX51" fmla="*/ 83343 w 707231"/>
              <a:gd name="connsiteY51" fmla="*/ 890587 h 1055124"/>
              <a:gd name="connsiteX52" fmla="*/ 85725 w 707231"/>
              <a:gd name="connsiteY52" fmla="*/ 954881 h 1055124"/>
              <a:gd name="connsiteX53" fmla="*/ 92868 w 707231"/>
              <a:gd name="connsiteY53" fmla="*/ 966787 h 1055124"/>
              <a:gd name="connsiteX54" fmla="*/ 71437 w 707231"/>
              <a:gd name="connsiteY54" fmla="*/ 1031081 h 105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7231" h="1055124">
                <a:moveTo>
                  <a:pt x="71437" y="1031081"/>
                </a:moveTo>
                <a:lnTo>
                  <a:pt x="102393" y="1054894"/>
                </a:lnTo>
                <a:cubicBezTo>
                  <a:pt x="127794" y="1057275"/>
                  <a:pt x="143668" y="1040606"/>
                  <a:pt x="164306" y="1033462"/>
                </a:cubicBezTo>
                <a:lnTo>
                  <a:pt x="200025" y="1012031"/>
                </a:lnTo>
                <a:lnTo>
                  <a:pt x="247650" y="969169"/>
                </a:lnTo>
                <a:lnTo>
                  <a:pt x="276225" y="912019"/>
                </a:lnTo>
                <a:lnTo>
                  <a:pt x="350043" y="871537"/>
                </a:lnTo>
                <a:lnTo>
                  <a:pt x="411956" y="823912"/>
                </a:lnTo>
                <a:lnTo>
                  <a:pt x="411956" y="781050"/>
                </a:lnTo>
                <a:lnTo>
                  <a:pt x="471487" y="671512"/>
                </a:lnTo>
                <a:lnTo>
                  <a:pt x="547687" y="642937"/>
                </a:lnTo>
                <a:lnTo>
                  <a:pt x="595312" y="592931"/>
                </a:lnTo>
                <a:cubicBezTo>
                  <a:pt x="596106" y="541337"/>
                  <a:pt x="596899" y="489744"/>
                  <a:pt x="597693" y="438150"/>
                </a:cubicBezTo>
                <a:lnTo>
                  <a:pt x="604837" y="350044"/>
                </a:lnTo>
                <a:lnTo>
                  <a:pt x="614362" y="295275"/>
                </a:lnTo>
                <a:lnTo>
                  <a:pt x="671512" y="219075"/>
                </a:lnTo>
                <a:lnTo>
                  <a:pt x="707231" y="147637"/>
                </a:lnTo>
                <a:lnTo>
                  <a:pt x="697706" y="97631"/>
                </a:lnTo>
                <a:lnTo>
                  <a:pt x="702468" y="35719"/>
                </a:lnTo>
                <a:lnTo>
                  <a:pt x="628650" y="0"/>
                </a:lnTo>
                <a:lnTo>
                  <a:pt x="600075" y="28575"/>
                </a:lnTo>
                <a:lnTo>
                  <a:pt x="597693" y="69056"/>
                </a:lnTo>
                <a:lnTo>
                  <a:pt x="583406" y="88106"/>
                </a:lnTo>
                <a:lnTo>
                  <a:pt x="523875" y="95250"/>
                </a:lnTo>
                <a:lnTo>
                  <a:pt x="509587" y="135731"/>
                </a:lnTo>
                <a:lnTo>
                  <a:pt x="478631" y="128587"/>
                </a:lnTo>
                <a:lnTo>
                  <a:pt x="466725" y="154781"/>
                </a:lnTo>
                <a:lnTo>
                  <a:pt x="431006" y="147637"/>
                </a:lnTo>
                <a:lnTo>
                  <a:pt x="376237" y="169069"/>
                </a:lnTo>
                <a:lnTo>
                  <a:pt x="319087" y="166687"/>
                </a:lnTo>
                <a:lnTo>
                  <a:pt x="307181" y="135731"/>
                </a:lnTo>
                <a:lnTo>
                  <a:pt x="273843" y="147637"/>
                </a:lnTo>
                <a:lnTo>
                  <a:pt x="178593" y="173831"/>
                </a:lnTo>
                <a:lnTo>
                  <a:pt x="188118" y="202406"/>
                </a:lnTo>
                <a:lnTo>
                  <a:pt x="195262" y="233362"/>
                </a:lnTo>
                <a:lnTo>
                  <a:pt x="142875" y="338137"/>
                </a:lnTo>
                <a:lnTo>
                  <a:pt x="57150" y="323850"/>
                </a:lnTo>
                <a:lnTo>
                  <a:pt x="11906" y="347662"/>
                </a:lnTo>
                <a:lnTo>
                  <a:pt x="0" y="400050"/>
                </a:lnTo>
                <a:lnTo>
                  <a:pt x="14287" y="476250"/>
                </a:lnTo>
                <a:lnTo>
                  <a:pt x="11906" y="519112"/>
                </a:lnTo>
                <a:lnTo>
                  <a:pt x="0" y="550069"/>
                </a:lnTo>
                <a:lnTo>
                  <a:pt x="11906" y="561975"/>
                </a:lnTo>
                <a:lnTo>
                  <a:pt x="30956" y="592931"/>
                </a:lnTo>
                <a:lnTo>
                  <a:pt x="97631" y="609600"/>
                </a:lnTo>
                <a:lnTo>
                  <a:pt x="104775" y="676275"/>
                </a:lnTo>
                <a:lnTo>
                  <a:pt x="90487" y="728662"/>
                </a:lnTo>
                <a:lnTo>
                  <a:pt x="80962" y="747712"/>
                </a:lnTo>
                <a:lnTo>
                  <a:pt x="80962" y="781050"/>
                </a:lnTo>
                <a:lnTo>
                  <a:pt x="109537" y="819150"/>
                </a:lnTo>
                <a:lnTo>
                  <a:pt x="102393" y="869156"/>
                </a:lnTo>
                <a:lnTo>
                  <a:pt x="83343" y="890587"/>
                </a:lnTo>
                <a:lnTo>
                  <a:pt x="85725" y="954881"/>
                </a:lnTo>
                <a:lnTo>
                  <a:pt x="92868" y="966787"/>
                </a:lnTo>
                <a:lnTo>
                  <a:pt x="71437" y="1031081"/>
                </a:lnTo>
                <a:close/>
              </a:path>
            </a:pathLst>
          </a:custGeom>
          <a:ln/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4" name="Freeform 23"/>
          <p:cNvSpPr/>
          <p:nvPr/>
        </p:nvSpPr>
        <p:spPr>
          <a:xfrm>
            <a:off x="7737458" y="3920887"/>
            <a:ext cx="1466850" cy="1209675"/>
          </a:xfrm>
          <a:custGeom>
            <a:avLst/>
            <a:gdLst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30956 w 1466850"/>
              <a:gd name="connsiteY114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83344 w 1466850"/>
              <a:gd name="connsiteY114" fmla="*/ 311944 h 1095375"/>
              <a:gd name="connsiteX115" fmla="*/ 30956 w 1466850"/>
              <a:gd name="connsiteY115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02419 h 1095375"/>
              <a:gd name="connsiteX0" fmla="*/ 30956 w 1466850"/>
              <a:gd name="connsiteY0" fmla="*/ 316706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16706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90487 w 1466850"/>
              <a:gd name="connsiteY115" fmla="*/ 316706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66676 w 1466850"/>
              <a:gd name="connsiteY114" fmla="*/ 321470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1439 w 1466850"/>
              <a:gd name="connsiteY114" fmla="*/ 300039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114300 w 1466850"/>
              <a:gd name="connsiteY14" fmla="*/ 1095375 h 1095375"/>
              <a:gd name="connsiteX15" fmla="*/ 242887 w 1466850"/>
              <a:gd name="connsiteY15" fmla="*/ 1092994 h 1095375"/>
              <a:gd name="connsiteX16" fmla="*/ 238125 w 1466850"/>
              <a:gd name="connsiteY16" fmla="*/ 1045369 h 1095375"/>
              <a:gd name="connsiteX17" fmla="*/ 230981 w 1466850"/>
              <a:gd name="connsiteY17" fmla="*/ 1035844 h 1095375"/>
              <a:gd name="connsiteX18" fmla="*/ 252412 w 1466850"/>
              <a:gd name="connsiteY18" fmla="*/ 1019175 h 1095375"/>
              <a:gd name="connsiteX19" fmla="*/ 314325 w 1466850"/>
              <a:gd name="connsiteY19" fmla="*/ 995362 h 1095375"/>
              <a:gd name="connsiteX20" fmla="*/ 311944 w 1466850"/>
              <a:gd name="connsiteY20" fmla="*/ 959644 h 1095375"/>
              <a:gd name="connsiteX21" fmla="*/ 326231 w 1466850"/>
              <a:gd name="connsiteY21" fmla="*/ 942975 h 1095375"/>
              <a:gd name="connsiteX22" fmla="*/ 452437 w 1466850"/>
              <a:gd name="connsiteY22" fmla="*/ 950119 h 1095375"/>
              <a:gd name="connsiteX23" fmla="*/ 464344 w 1466850"/>
              <a:gd name="connsiteY23" fmla="*/ 933450 h 1095375"/>
              <a:gd name="connsiteX24" fmla="*/ 476250 w 1466850"/>
              <a:gd name="connsiteY24" fmla="*/ 883444 h 1095375"/>
              <a:gd name="connsiteX25" fmla="*/ 488156 w 1466850"/>
              <a:gd name="connsiteY25" fmla="*/ 857250 h 1095375"/>
              <a:gd name="connsiteX26" fmla="*/ 526256 w 1466850"/>
              <a:gd name="connsiteY26" fmla="*/ 862012 h 1095375"/>
              <a:gd name="connsiteX27" fmla="*/ 545306 w 1466850"/>
              <a:gd name="connsiteY27" fmla="*/ 909637 h 1095375"/>
              <a:gd name="connsiteX28" fmla="*/ 566737 w 1466850"/>
              <a:gd name="connsiteY28" fmla="*/ 881062 h 1095375"/>
              <a:gd name="connsiteX29" fmla="*/ 621506 w 1466850"/>
              <a:gd name="connsiteY29" fmla="*/ 845344 h 1095375"/>
              <a:gd name="connsiteX30" fmla="*/ 709612 w 1466850"/>
              <a:gd name="connsiteY30" fmla="*/ 814387 h 1095375"/>
              <a:gd name="connsiteX31" fmla="*/ 716756 w 1466850"/>
              <a:gd name="connsiteY31" fmla="*/ 769144 h 1095375"/>
              <a:gd name="connsiteX32" fmla="*/ 742950 w 1466850"/>
              <a:gd name="connsiteY32" fmla="*/ 750094 h 1095375"/>
              <a:gd name="connsiteX33" fmla="*/ 785812 w 1466850"/>
              <a:gd name="connsiteY33" fmla="*/ 726281 h 1095375"/>
              <a:gd name="connsiteX34" fmla="*/ 800100 w 1466850"/>
              <a:gd name="connsiteY34" fmla="*/ 716756 h 1095375"/>
              <a:gd name="connsiteX35" fmla="*/ 862012 w 1466850"/>
              <a:gd name="connsiteY35" fmla="*/ 721519 h 1095375"/>
              <a:gd name="connsiteX36" fmla="*/ 883444 w 1466850"/>
              <a:gd name="connsiteY36" fmla="*/ 721519 h 1095375"/>
              <a:gd name="connsiteX37" fmla="*/ 892969 w 1466850"/>
              <a:gd name="connsiteY37" fmla="*/ 697706 h 1095375"/>
              <a:gd name="connsiteX38" fmla="*/ 892969 w 1466850"/>
              <a:gd name="connsiteY38" fmla="*/ 697706 h 1095375"/>
              <a:gd name="connsiteX39" fmla="*/ 921544 w 1466850"/>
              <a:gd name="connsiteY39" fmla="*/ 609600 h 1095375"/>
              <a:gd name="connsiteX40" fmla="*/ 909637 w 1466850"/>
              <a:gd name="connsiteY40" fmla="*/ 552450 h 1095375"/>
              <a:gd name="connsiteX41" fmla="*/ 928687 w 1466850"/>
              <a:gd name="connsiteY41" fmla="*/ 540544 h 1095375"/>
              <a:gd name="connsiteX42" fmla="*/ 973931 w 1466850"/>
              <a:gd name="connsiteY42" fmla="*/ 535781 h 1095375"/>
              <a:gd name="connsiteX43" fmla="*/ 1014412 w 1466850"/>
              <a:gd name="connsiteY43" fmla="*/ 447675 h 1095375"/>
              <a:gd name="connsiteX44" fmla="*/ 1038225 w 1466850"/>
              <a:gd name="connsiteY44" fmla="*/ 445294 h 1095375"/>
              <a:gd name="connsiteX45" fmla="*/ 1073944 w 1466850"/>
              <a:gd name="connsiteY45" fmla="*/ 476250 h 1095375"/>
              <a:gd name="connsiteX46" fmla="*/ 1112044 w 1466850"/>
              <a:gd name="connsiteY46" fmla="*/ 514350 h 1095375"/>
              <a:gd name="connsiteX47" fmla="*/ 1171575 w 1466850"/>
              <a:gd name="connsiteY47" fmla="*/ 540544 h 1095375"/>
              <a:gd name="connsiteX48" fmla="*/ 1219200 w 1466850"/>
              <a:gd name="connsiteY48" fmla="*/ 521494 h 1095375"/>
              <a:gd name="connsiteX49" fmla="*/ 1245394 w 1466850"/>
              <a:gd name="connsiteY49" fmla="*/ 502444 h 1095375"/>
              <a:gd name="connsiteX50" fmla="*/ 1278731 w 1466850"/>
              <a:gd name="connsiteY50" fmla="*/ 511969 h 1095375"/>
              <a:gd name="connsiteX51" fmla="*/ 1295400 w 1466850"/>
              <a:gd name="connsiteY51" fmla="*/ 531019 h 1095375"/>
              <a:gd name="connsiteX52" fmla="*/ 1273969 w 1466850"/>
              <a:gd name="connsiteY52" fmla="*/ 573881 h 1095375"/>
              <a:gd name="connsiteX53" fmla="*/ 1271587 w 1466850"/>
              <a:gd name="connsiteY53" fmla="*/ 602456 h 1095375"/>
              <a:gd name="connsiteX54" fmla="*/ 1285875 w 1466850"/>
              <a:gd name="connsiteY54" fmla="*/ 611981 h 1095375"/>
              <a:gd name="connsiteX55" fmla="*/ 1300162 w 1466850"/>
              <a:gd name="connsiteY55" fmla="*/ 628650 h 1095375"/>
              <a:gd name="connsiteX56" fmla="*/ 1321594 w 1466850"/>
              <a:gd name="connsiteY56" fmla="*/ 666750 h 1095375"/>
              <a:gd name="connsiteX57" fmla="*/ 1347787 w 1466850"/>
              <a:gd name="connsiteY57" fmla="*/ 681037 h 1095375"/>
              <a:gd name="connsiteX58" fmla="*/ 1371600 w 1466850"/>
              <a:gd name="connsiteY58" fmla="*/ 681037 h 1095375"/>
              <a:gd name="connsiteX59" fmla="*/ 1376362 w 1466850"/>
              <a:gd name="connsiteY59" fmla="*/ 628650 h 1095375"/>
              <a:gd name="connsiteX60" fmla="*/ 1395412 w 1466850"/>
              <a:gd name="connsiteY60" fmla="*/ 578644 h 1095375"/>
              <a:gd name="connsiteX61" fmla="*/ 1426369 w 1466850"/>
              <a:gd name="connsiteY61" fmla="*/ 571500 h 1095375"/>
              <a:gd name="connsiteX62" fmla="*/ 1466850 w 1466850"/>
              <a:gd name="connsiteY62" fmla="*/ 552450 h 1095375"/>
              <a:gd name="connsiteX63" fmla="*/ 1443037 w 1466850"/>
              <a:gd name="connsiteY63" fmla="*/ 509587 h 1095375"/>
              <a:gd name="connsiteX64" fmla="*/ 1414462 w 1466850"/>
              <a:gd name="connsiteY64" fmla="*/ 464344 h 1095375"/>
              <a:gd name="connsiteX65" fmla="*/ 1388269 w 1466850"/>
              <a:gd name="connsiteY65" fmla="*/ 438150 h 1095375"/>
              <a:gd name="connsiteX66" fmla="*/ 1404937 w 1466850"/>
              <a:gd name="connsiteY66" fmla="*/ 400050 h 1095375"/>
              <a:gd name="connsiteX67" fmla="*/ 1404937 w 1466850"/>
              <a:gd name="connsiteY67" fmla="*/ 383381 h 1095375"/>
              <a:gd name="connsiteX68" fmla="*/ 1431131 w 1466850"/>
              <a:gd name="connsiteY68" fmla="*/ 338137 h 1095375"/>
              <a:gd name="connsiteX69" fmla="*/ 1419225 w 1466850"/>
              <a:gd name="connsiteY69" fmla="*/ 264319 h 1095375"/>
              <a:gd name="connsiteX70" fmla="*/ 1438275 w 1466850"/>
              <a:gd name="connsiteY70" fmla="*/ 202406 h 1095375"/>
              <a:gd name="connsiteX71" fmla="*/ 1435894 w 1466850"/>
              <a:gd name="connsiteY71" fmla="*/ 173831 h 1095375"/>
              <a:gd name="connsiteX72" fmla="*/ 1404937 w 1466850"/>
              <a:gd name="connsiteY72" fmla="*/ 164306 h 1095375"/>
              <a:gd name="connsiteX73" fmla="*/ 1364456 w 1466850"/>
              <a:gd name="connsiteY73" fmla="*/ 154781 h 1095375"/>
              <a:gd name="connsiteX74" fmla="*/ 1293019 w 1466850"/>
              <a:gd name="connsiteY74" fmla="*/ 154781 h 1095375"/>
              <a:gd name="connsiteX75" fmla="*/ 1233487 w 1466850"/>
              <a:gd name="connsiteY75" fmla="*/ 121444 h 1095375"/>
              <a:gd name="connsiteX76" fmla="*/ 1207294 w 1466850"/>
              <a:gd name="connsiteY76" fmla="*/ 114300 h 1095375"/>
              <a:gd name="connsiteX77" fmla="*/ 1188244 w 1466850"/>
              <a:gd name="connsiteY77" fmla="*/ 126206 h 1095375"/>
              <a:gd name="connsiteX78" fmla="*/ 1133475 w 1466850"/>
              <a:gd name="connsiteY78" fmla="*/ 188119 h 1095375"/>
              <a:gd name="connsiteX79" fmla="*/ 1116806 w 1466850"/>
              <a:gd name="connsiteY79" fmla="*/ 188119 h 1095375"/>
              <a:gd name="connsiteX80" fmla="*/ 1078706 w 1466850"/>
              <a:gd name="connsiteY80" fmla="*/ 142875 h 1095375"/>
              <a:gd name="connsiteX81" fmla="*/ 1054894 w 1466850"/>
              <a:gd name="connsiteY81" fmla="*/ 138112 h 1095375"/>
              <a:gd name="connsiteX82" fmla="*/ 997744 w 1466850"/>
              <a:gd name="connsiteY82" fmla="*/ 157162 h 1095375"/>
              <a:gd name="connsiteX83" fmla="*/ 973931 w 1466850"/>
              <a:gd name="connsiteY83" fmla="*/ 178594 h 1095375"/>
              <a:gd name="connsiteX84" fmla="*/ 928687 w 1466850"/>
              <a:gd name="connsiteY84" fmla="*/ 173831 h 1095375"/>
              <a:gd name="connsiteX85" fmla="*/ 878681 w 1466850"/>
              <a:gd name="connsiteY85" fmla="*/ 164306 h 1095375"/>
              <a:gd name="connsiteX86" fmla="*/ 864394 w 1466850"/>
              <a:gd name="connsiteY86" fmla="*/ 83344 h 1095375"/>
              <a:gd name="connsiteX87" fmla="*/ 845344 w 1466850"/>
              <a:gd name="connsiteY87" fmla="*/ 69056 h 1095375"/>
              <a:gd name="connsiteX88" fmla="*/ 747712 w 1466850"/>
              <a:gd name="connsiteY88" fmla="*/ 119062 h 1095375"/>
              <a:gd name="connsiteX89" fmla="*/ 721519 w 1466850"/>
              <a:gd name="connsiteY89" fmla="*/ 140494 h 1095375"/>
              <a:gd name="connsiteX90" fmla="*/ 709612 w 1466850"/>
              <a:gd name="connsiteY90" fmla="*/ 190500 h 1095375"/>
              <a:gd name="connsiteX91" fmla="*/ 707231 w 1466850"/>
              <a:gd name="connsiteY91" fmla="*/ 195262 h 1095375"/>
              <a:gd name="connsiteX92" fmla="*/ 654844 w 1466850"/>
              <a:gd name="connsiteY92" fmla="*/ 190500 h 1095375"/>
              <a:gd name="connsiteX93" fmla="*/ 633412 w 1466850"/>
              <a:gd name="connsiteY93" fmla="*/ 180975 h 1095375"/>
              <a:gd name="connsiteX94" fmla="*/ 614362 w 1466850"/>
              <a:gd name="connsiteY94" fmla="*/ 142875 h 1095375"/>
              <a:gd name="connsiteX95" fmla="*/ 590550 w 1466850"/>
              <a:gd name="connsiteY95" fmla="*/ 130969 h 1095375"/>
              <a:gd name="connsiteX96" fmla="*/ 540544 w 1466850"/>
              <a:gd name="connsiteY96" fmla="*/ 161925 h 1095375"/>
              <a:gd name="connsiteX97" fmla="*/ 507206 w 1466850"/>
              <a:gd name="connsiteY97" fmla="*/ 154781 h 1095375"/>
              <a:gd name="connsiteX98" fmla="*/ 495300 w 1466850"/>
              <a:gd name="connsiteY98" fmla="*/ 123825 h 1095375"/>
              <a:gd name="connsiteX99" fmla="*/ 490537 w 1466850"/>
              <a:gd name="connsiteY99" fmla="*/ 114300 h 1095375"/>
              <a:gd name="connsiteX100" fmla="*/ 431006 w 1466850"/>
              <a:gd name="connsiteY100" fmla="*/ 97631 h 1095375"/>
              <a:gd name="connsiteX101" fmla="*/ 442912 w 1466850"/>
              <a:gd name="connsiteY101" fmla="*/ 33337 h 1095375"/>
              <a:gd name="connsiteX102" fmla="*/ 423862 w 1466850"/>
              <a:gd name="connsiteY102" fmla="*/ 19050 h 1095375"/>
              <a:gd name="connsiteX103" fmla="*/ 335756 w 1466850"/>
              <a:gd name="connsiteY103" fmla="*/ 0 h 1095375"/>
              <a:gd name="connsiteX104" fmla="*/ 302419 w 1466850"/>
              <a:gd name="connsiteY104" fmla="*/ 35719 h 1095375"/>
              <a:gd name="connsiteX105" fmla="*/ 266700 w 1466850"/>
              <a:gd name="connsiteY105" fmla="*/ 50006 h 1095375"/>
              <a:gd name="connsiteX106" fmla="*/ 271462 w 1466850"/>
              <a:gd name="connsiteY106" fmla="*/ 95250 h 1095375"/>
              <a:gd name="connsiteX107" fmla="*/ 316706 w 1466850"/>
              <a:gd name="connsiteY107" fmla="*/ 121444 h 1095375"/>
              <a:gd name="connsiteX108" fmla="*/ 302419 w 1466850"/>
              <a:gd name="connsiteY108" fmla="*/ 145256 h 1095375"/>
              <a:gd name="connsiteX109" fmla="*/ 247650 w 1466850"/>
              <a:gd name="connsiteY109" fmla="*/ 159544 h 1095375"/>
              <a:gd name="connsiteX110" fmla="*/ 214312 w 1466850"/>
              <a:gd name="connsiteY110" fmla="*/ 216694 h 1095375"/>
              <a:gd name="connsiteX111" fmla="*/ 183356 w 1466850"/>
              <a:gd name="connsiteY111" fmla="*/ 221456 h 1095375"/>
              <a:gd name="connsiteX112" fmla="*/ 183356 w 1466850"/>
              <a:gd name="connsiteY112" fmla="*/ 254794 h 1095375"/>
              <a:gd name="connsiteX113" fmla="*/ 161925 w 1466850"/>
              <a:gd name="connsiteY113" fmla="*/ 304800 h 1095375"/>
              <a:gd name="connsiteX114" fmla="*/ 140494 w 1466850"/>
              <a:gd name="connsiteY114" fmla="*/ 323850 h 1095375"/>
              <a:gd name="connsiteX115" fmla="*/ 71439 w 1466850"/>
              <a:gd name="connsiteY115" fmla="*/ 300039 h 1095375"/>
              <a:gd name="connsiteX116" fmla="*/ 59530 w 1466850"/>
              <a:gd name="connsiteY116" fmla="*/ 302418 h 1095375"/>
              <a:gd name="connsiteX117" fmla="*/ 30956 w 1466850"/>
              <a:gd name="connsiteY117" fmla="*/ 295274 h 1095375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242887 w 1466850"/>
              <a:gd name="connsiteY15" fmla="*/ 1092994 h 1164431"/>
              <a:gd name="connsiteX16" fmla="*/ 238125 w 1466850"/>
              <a:gd name="connsiteY16" fmla="*/ 1045369 h 1164431"/>
              <a:gd name="connsiteX17" fmla="*/ 230981 w 1466850"/>
              <a:gd name="connsiteY17" fmla="*/ 1035844 h 1164431"/>
              <a:gd name="connsiteX18" fmla="*/ 252412 w 1466850"/>
              <a:gd name="connsiteY18" fmla="*/ 1019175 h 1164431"/>
              <a:gd name="connsiteX19" fmla="*/ 314325 w 1466850"/>
              <a:gd name="connsiteY19" fmla="*/ 995362 h 1164431"/>
              <a:gd name="connsiteX20" fmla="*/ 311944 w 1466850"/>
              <a:gd name="connsiteY20" fmla="*/ 959644 h 1164431"/>
              <a:gd name="connsiteX21" fmla="*/ 326231 w 1466850"/>
              <a:gd name="connsiteY21" fmla="*/ 942975 h 1164431"/>
              <a:gd name="connsiteX22" fmla="*/ 452437 w 1466850"/>
              <a:gd name="connsiteY22" fmla="*/ 950119 h 1164431"/>
              <a:gd name="connsiteX23" fmla="*/ 464344 w 1466850"/>
              <a:gd name="connsiteY23" fmla="*/ 933450 h 1164431"/>
              <a:gd name="connsiteX24" fmla="*/ 476250 w 1466850"/>
              <a:gd name="connsiteY24" fmla="*/ 883444 h 1164431"/>
              <a:gd name="connsiteX25" fmla="*/ 488156 w 1466850"/>
              <a:gd name="connsiteY25" fmla="*/ 857250 h 1164431"/>
              <a:gd name="connsiteX26" fmla="*/ 526256 w 1466850"/>
              <a:gd name="connsiteY26" fmla="*/ 862012 h 1164431"/>
              <a:gd name="connsiteX27" fmla="*/ 545306 w 1466850"/>
              <a:gd name="connsiteY27" fmla="*/ 909637 h 1164431"/>
              <a:gd name="connsiteX28" fmla="*/ 566737 w 1466850"/>
              <a:gd name="connsiteY28" fmla="*/ 881062 h 1164431"/>
              <a:gd name="connsiteX29" fmla="*/ 621506 w 1466850"/>
              <a:gd name="connsiteY29" fmla="*/ 845344 h 1164431"/>
              <a:gd name="connsiteX30" fmla="*/ 709612 w 1466850"/>
              <a:gd name="connsiteY30" fmla="*/ 814387 h 1164431"/>
              <a:gd name="connsiteX31" fmla="*/ 716756 w 1466850"/>
              <a:gd name="connsiteY31" fmla="*/ 769144 h 1164431"/>
              <a:gd name="connsiteX32" fmla="*/ 742950 w 1466850"/>
              <a:gd name="connsiteY32" fmla="*/ 750094 h 1164431"/>
              <a:gd name="connsiteX33" fmla="*/ 785812 w 1466850"/>
              <a:gd name="connsiteY33" fmla="*/ 726281 h 1164431"/>
              <a:gd name="connsiteX34" fmla="*/ 800100 w 1466850"/>
              <a:gd name="connsiteY34" fmla="*/ 716756 h 1164431"/>
              <a:gd name="connsiteX35" fmla="*/ 862012 w 1466850"/>
              <a:gd name="connsiteY35" fmla="*/ 721519 h 1164431"/>
              <a:gd name="connsiteX36" fmla="*/ 883444 w 1466850"/>
              <a:gd name="connsiteY36" fmla="*/ 721519 h 1164431"/>
              <a:gd name="connsiteX37" fmla="*/ 892969 w 1466850"/>
              <a:gd name="connsiteY37" fmla="*/ 697706 h 1164431"/>
              <a:gd name="connsiteX38" fmla="*/ 892969 w 1466850"/>
              <a:gd name="connsiteY38" fmla="*/ 697706 h 1164431"/>
              <a:gd name="connsiteX39" fmla="*/ 921544 w 1466850"/>
              <a:gd name="connsiteY39" fmla="*/ 609600 h 1164431"/>
              <a:gd name="connsiteX40" fmla="*/ 909637 w 1466850"/>
              <a:gd name="connsiteY40" fmla="*/ 552450 h 1164431"/>
              <a:gd name="connsiteX41" fmla="*/ 928687 w 1466850"/>
              <a:gd name="connsiteY41" fmla="*/ 540544 h 1164431"/>
              <a:gd name="connsiteX42" fmla="*/ 973931 w 1466850"/>
              <a:gd name="connsiteY42" fmla="*/ 535781 h 1164431"/>
              <a:gd name="connsiteX43" fmla="*/ 1014412 w 1466850"/>
              <a:gd name="connsiteY43" fmla="*/ 447675 h 1164431"/>
              <a:gd name="connsiteX44" fmla="*/ 1038225 w 1466850"/>
              <a:gd name="connsiteY44" fmla="*/ 445294 h 1164431"/>
              <a:gd name="connsiteX45" fmla="*/ 1073944 w 1466850"/>
              <a:gd name="connsiteY45" fmla="*/ 476250 h 1164431"/>
              <a:gd name="connsiteX46" fmla="*/ 1112044 w 1466850"/>
              <a:gd name="connsiteY46" fmla="*/ 514350 h 1164431"/>
              <a:gd name="connsiteX47" fmla="*/ 1171575 w 1466850"/>
              <a:gd name="connsiteY47" fmla="*/ 540544 h 1164431"/>
              <a:gd name="connsiteX48" fmla="*/ 1219200 w 1466850"/>
              <a:gd name="connsiteY48" fmla="*/ 521494 h 1164431"/>
              <a:gd name="connsiteX49" fmla="*/ 1245394 w 1466850"/>
              <a:gd name="connsiteY49" fmla="*/ 502444 h 1164431"/>
              <a:gd name="connsiteX50" fmla="*/ 1278731 w 1466850"/>
              <a:gd name="connsiteY50" fmla="*/ 511969 h 1164431"/>
              <a:gd name="connsiteX51" fmla="*/ 1295400 w 1466850"/>
              <a:gd name="connsiteY51" fmla="*/ 531019 h 1164431"/>
              <a:gd name="connsiteX52" fmla="*/ 1273969 w 1466850"/>
              <a:gd name="connsiteY52" fmla="*/ 573881 h 1164431"/>
              <a:gd name="connsiteX53" fmla="*/ 1271587 w 1466850"/>
              <a:gd name="connsiteY53" fmla="*/ 602456 h 1164431"/>
              <a:gd name="connsiteX54" fmla="*/ 1285875 w 1466850"/>
              <a:gd name="connsiteY54" fmla="*/ 611981 h 1164431"/>
              <a:gd name="connsiteX55" fmla="*/ 1300162 w 1466850"/>
              <a:gd name="connsiteY55" fmla="*/ 628650 h 1164431"/>
              <a:gd name="connsiteX56" fmla="*/ 1321594 w 1466850"/>
              <a:gd name="connsiteY56" fmla="*/ 666750 h 1164431"/>
              <a:gd name="connsiteX57" fmla="*/ 1347787 w 1466850"/>
              <a:gd name="connsiteY57" fmla="*/ 681037 h 1164431"/>
              <a:gd name="connsiteX58" fmla="*/ 1371600 w 1466850"/>
              <a:gd name="connsiteY58" fmla="*/ 681037 h 1164431"/>
              <a:gd name="connsiteX59" fmla="*/ 1376362 w 1466850"/>
              <a:gd name="connsiteY59" fmla="*/ 628650 h 1164431"/>
              <a:gd name="connsiteX60" fmla="*/ 1395412 w 1466850"/>
              <a:gd name="connsiteY60" fmla="*/ 578644 h 1164431"/>
              <a:gd name="connsiteX61" fmla="*/ 1426369 w 1466850"/>
              <a:gd name="connsiteY61" fmla="*/ 571500 h 1164431"/>
              <a:gd name="connsiteX62" fmla="*/ 1466850 w 1466850"/>
              <a:gd name="connsiteY62" fmla="*/ 552450 h 1164431"/>
              <a:gd name="connsiteX63" fmla="*/ 1443037 w 1466850"/>
              <a:gd name="connsiteY63" fmla="*/ 509587 h 1164431"/>
              <a:gd name="connsiteX64" fmla="*/ 1414462 w 1466850"/>
              <a:gd name="connsiteY64" fmla="*/ 464344 h 1164431"/>
              <a:gd name="connsiteX65" fmla="*/ 1388269 w 1466850"/>
              <a:gd name="connsiteY65" fmla="*/ 438150 h 1164431"/>
              <a:gd name="connsiteX66" fmla="*/ 1404937 w 1466850"/>
              <a:gd name="connsiteY66" fmla="*/ 400050 h 1164431"/>
              <a:gd name="connsiteX67" fmla="*/ 1404937 w 1466850"/>
              <a:gd name="connsiteY67" fmla="*/ 383381 h 1164431"/>
              <a:gd name="connsiteX68" fmla="*/ 1431131 w 1466850"/>
              <a:gd name="connsiteY68" fmla="*/ 338137 h 1164431"/>
              <a:gd name="connsiteX69" fmla="*/ 1419225 w 1466850"/>
              <a:gd name="connsiteY69" fmla="*/ 264319 h 1164431"/>
              <a:gd name="connsiteX70" fmla="*/ 1438275 w 1466850"/>
              <a:gd name="connsiteY70" fmla="*/ 202406 h 1164431"/>
              <a:gd name="connsiteX71" fmla="*/ 1435894 w 1466850"/>
              <a:gd name="connsiteY71" fmla="*/ 173831 h 1164431"/>
              <a:gd name="connsiteX72" fmla="*/ 1404937 w 1466850"/>
              <a:gd name="connsiteY72" fmla="*/ 164306 h 1164431"/>
              <a:gd name="connsiteX73" fmla="*/ 1364456 w 1466850"/>
              <a:gd name="connsiteY73" fmla="*/ 154781 h 1164431"/>
              <a:gd name="connsiteX74" fmla="*/ 1293019 w 1466850"/>
              <a:gd name="connsiteY74" fmla="*/ 154781 h 1164431"/>
              <a:gd name="connsiteX75" fmla="*/ 1233487 w 1466850"/>
              <a:gd name="connsiteY75" fmla="*/ 121444 h 1164431"/>
              <a:gd name="connsiteX76" fmla="*/ 1207294 w 1466850"/>
              <a:gd name="connsiteY76" fmla="*/ 114300 h 1164431"/>
              <a:gd name="connsiteX77" fmla="*/ 1188244 w 1466850"/>
              <a:gd name="connsiteY77" fmla="*/ 126206 h 1164431"/>
              <a:gd name="connsiteX78" fmla="*/ 1133475 w 1466850"/>
              <a:gd name="connsiteY78" fmla="*/ 188119 h 1164431"/>
              <a:gd name="connsiteX79" fmla="*/ 1116806 w 1466850"/>
              <a:gd name="connsiteY79" fmla="*/ 188119 h 1164431"/>
              <a:gd name="connsiteX80" fmla="*/ 1078706 w 1466850"/>
              <a:gd name="connsiteY80" fmla="*/ 142875 h 1164431"/>
              <a:gd name="connsiteX81" fmla="*/ 1054894 w 1466850"/>
              <a:gd name="connsiteY81" fmla="*/ 138112 h 1164431"/>
              <a:gd name="connsiteX82" fmla="*/ 997744 w 1466850"/>
              <a:gd name="connsiteY82" fmla="*/ 157162 h 1164431"/>
              <a:gd name="connsiteX83" fmla="*/ 973931 w 1466850"/>
              <a:gd name="connsiteY83" fmla="*/ 178594 h 1164431"/>
              <a:gd name="connsiteX84" fmla="*/ 928687 w 1466850"/>
              <a:gd name="connsiteY84" fmla="*/ 173831 h 1164431"/>
              <a:gd name="connsiteX85" fmla="*/ 878681 w 1466850"/>
              <a:gd name="connsiteY85" fmla="*/ 164306 h 1164431"/>
              <a:gd name="connsiteX86" fmla="*/ 864394 w 1466850"/>
              <a:gd name="connsiteY86" fmla="*/ 83344 h 1164431"/>
              <a:gd name="connsiteX87" fmla="*/ 845344 w 1466850"/>
              <a:gd name="connsiteY87" fmla="*/ 69056 h 1164431"/>
              <a:gd name="connsiteX88" fmla="*/ 747712 w 1466850"/>
              <a:gd name="connsiteY88" fmla="*/ 119062 h 1164431"/>
              <a:gd name="connsiteX89" fmla="*/ 721519 w 1466850"/>
              <a:gd name="connsiteY89" fmla="*/ 140494 h 1164431"/>
              <a:gd name="connsiteX90" fmla="*/ 709612 w 1466850"/>
              <a:gd name="connsiteY90" fmla="*/ 190500 h 1164431"/>
              <a:gd name="connsiteX91" fmla="*/ 707231 w 1466850"/>
              <a:gd name="connsiteY91" fmla="*/ 195262 h 1164431"/>
              <a:gd name="connsiteX92" fmla="*/ 654844 w 1466850"/>
              <a:gd name="connsiteY92" fmla="*/ 190500 h 1164431"/>
              <a:gd name="connsiteX93" fmla="*/ 633412 w 1466850"/>
              <a:gd name="connsiteY93" fmla="*/ 180975 h 1164431"/>
              <a:gd name="connsiteX94" fmla="*/ 614362 w 1466850"/>
              <a:gd name="connsiteY94" fmla="*/ 142875 h 1164431"/>
              <a:gd name="connsiteX95" fmla="*/ 590550 w 1466850"/>
              <a:gd name="connsiteY95" fmla="*/ 130969 h 1164431"/>
              <a:gd name="connsiteX96" fmla="*/ 540544 w 1466850"/>
              <a:gd name="connsiteY96" fmla="*/ 161925 h 1164431"/>
              <a:gd name="connsiteX97" fmla="*/ 507206 w 1466850"/>
              <a:gd name="connsiteY97" fmla="*/ 154781 h 1164431"/>
              <a:gd name="connsiteX98" fmla="*/ 495300 w 1466850"/>
              <a:gd name="connsiteY98" fmla="*/ 123825 h 1164431"/>
              <a:gd name="connsiteX99" fmla="*/ 490537 w 1466850"/>
              <a:gd name="connsiteY99" fmla="*/ 114300 h 1164431"/>
              <a:gd name="connsiteX100" fmla="*/ 431006 w 1466850"/>
              <a:gd name="connsiteY100" fmla="*/ 97631 h 1164431"/>
              <a:gd name="connsiteX101" fmla="*/ 442912 w 1466850"/>
              <a:gd name="connsiteY101" fmla="*/ 33337 h 1164431"/>
              <a:gd name="connsiteX102" fmla="*/ 423862 w 1466850"/>
              <a:gd name="connsiteY102" fmla="*/ 19050 h 1164431"/>
              <a:gd name="connsiteX103" fmla="*/ 335756 w 1466850"/>
              <a:gd name="connsiteY103" fmla="*/ 0 h 1164431"/>
              <a:gd name="connsiteX104" fmla="*/ 302419 w 1466850"/>
              <a:gd name="connsiteY104" fmla="*/ 35719 h 1164431"/>
              <a:gd name="connsiteX105" fmla="*/ 266700 w 1466850"/>
              <a:gd name="connsiteY105" fmla="*/ 50006 h 1164431"/>
              <a:gd name="connsiteX106" fmla="*/ 271462 w 1466850"/>
              <a:gd name="connsiteY106" fmla="*/ 95250 h 1164431"/>
              <a:gd name="connsiteX107" fmla="*/ 316706 w 1466850"/>
              <a:gd name="connsiteY107" fmla="*/ 121444 h 1164431"/>
              <a:gd name="connsiteX108" fmla="*/ 302419 w 1466850"/>
              <a:gd name="connsiteY108" fmla="*/ 145256 h 1164431"/>
              <a:gd name="connsiteX109" fmla="*/ 247650 w 1466850"/>
              <a:gd name="connsiteY109" fmla="*/ 159544 h 1164431"/>
              <a:gd name="connsiteX110" fmla="*/ 214312 w 1466850"/>
              <a:gd name="connsiteY110" fmla="*/ 216694 h 1164431"/>
              <a:gd name="connsiteX111" fmla="*/ 183356 w 1466850"/>
              <a:gd name="connsiteY111" fmla="*/ 221456 h 1164431"/>
              <a:gd name="connsiteX112" fmla="*/ 183356 w 1466850"/>
              <a:gd name="connsiteY112" fmla="*/ 254794 h 1164431"/>
              <a:gd name="connsiteX113" fmla="*/ 161925 w 1466850"/>
              <a:gd name="connsiteY113" fmla="*/ 304800 h 1164431"/>
              <a:gd name="connsiteX114" fmla="*/ 140494 w 1466850"/>
              <a:gd name="connsiteY114" fmla="*/ 323850 h 1164431"/>
              <a:gd name="connsiteX115" fmla="*/ 71439 w 1466850"/>
              <a:gd name="connsiteY115" fmla="*/ 300039 h 1164431"/>
              <a:gd name="connsiteX116" fmla="*/ 59530 w 1466850"/>
              <a:gd name="connsiteY116" fmla="*/ 302418 h 1164431"/>
              <a:gd name="connsiteX117" fmla="*/ 30956 w 1466850"/>
              <a:gd name="connsiteY117" fmla="*/ 295274 h 1164431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128587 w 1466850"/>
              <a:gd name="connsiteY15" fmla="*/ 1145381 h 1164431"/>
              <a:gd name="connsiteX16" fmla="*/ 242887 w 1466850"/>
              <a:gd name="connsiteY16" fmla="*/ 1092994 h 1164431"/>
              <a:gd name="connsiteX17" fmla="*/ 238125 w 1466850"/>
              <a:gd name="connsiteY17" fmla="*/ 1045369 h 1164431"/>
              <a:gd name="connsiteX18" fmla="*/ 230981 w 1466850"/>
              <a:gd name="connsiteY18" fmla="*/ 1035844 h 1164431"/>
              <a:gd name="connsiteX19" fmla="*/ 252412 w 1466850"/>
              <a:gd name="connsiteY19" fmla="*/ 1019175 h 1164431"/>
              <a:gd name="connsiteX20" fmla="*/ 314325 w 1466850"/>
              <a:gd name="connsiteY20" fmla="*/ 995362 h 1164431"/>
              <a:gd name="connsiteX21" fmla="*/ 311944 w 1466850"/>
              <a:gd name="connsiteY21" fmla="*/ 959644 h 1164431"/>
              <a:gd name="connsiteX22" fmla="*/ 326231 w 1466850"/>
              <a:gd name="connsiteY22" fmla="*/ 942975 h 1164431"/>
              <a:gd name="connsiteX23" fmla="*/ 452437 w 1466850"/>
              <a:gd name="connsiteY23" fmla="*/ 950119 h 1164431"/>
              <a:gd name="connsiteX24" fmla="*/ 464344 w 1466850"/>
              <a:gd name="connsiteY24" fmla="*/ 933450 h 1164431"/>
              <a:gd name="connsiteX25" fmla="*/ 476250 w 1466850"/>
              <a:gd name="connsiteY25" fmla="*/ 883444 h 1164431"/>
              <a:gd name="connsiteX26" fmla="*/ 488156 w 1466850"/>
              <a:gd name="connsiteY26" fmla="*/ 857250 h 1164431"/>
              <a:gd name="connsiteX27" fmla="*/ 526256 w 1466850"/>
              <a:gd name="connsiteY27" fmla="*/ 862012 h 1164431"/>
              <a:gd name="connsiteX28" fmla="*/ 545306 w 1466850"/>
              <a:gd name="connsiteY28" fmla="*/ 909637 h 1164431"/>
              <a:gd name="connsiteX29" fmla="*/ 566737 w 1466850"/>
              <a:gd name="connsiteY29" fmla="*/ 881062 h 1164431"/>
              <a:gd name="connsiteX30" fmla="*/ 621506 w 1466850"/>
              <a:gd name="connsiteY30" fmla="*/ 845344 h 1164431"/>
              <a:gd name="connsiteX31" fmla="*/ 709612 w 1466850"/>
              <a:gd name="connsiteY31" fmla="*/ 814387 h 1164431"/>
              <a:gd name="connsiteX32" fmla="*/ 716756 w 1466850"/>
              <a:gd name="connsiteY32" fmla="*/ 769144 h 1164431"/>
              <a:gd name="connsiteX33" fmla="*/ 742950 w 1466850"/>
              <a:gd name="connsiteY33" fmla="*/ 750094 h 1164431"/>
              <a:gd name="connsiteX34" fmla="*/ 785812 w 1466850"/>
              <a:gd name="connsiteY34" fmla="*/ 726281 h 1164431"/>
              <a:gd name="connsiteX35" fmla="*/ 800100 w 1466850"/>
              <a:gd name="connsiteY35" fmla="*/ 716756 h 1164431"/>
              <a:gd name="connsiteX36" fmla="*/ 862012 w 1466850"/>
              <a:gd name="connsiteY36" fmla="*/ 721519 h 1164431"/>
              <a:gd name="connsiteX37" fmla="*/ 883444 w 1466850"/>
              <a:gd name="connsiteY37" fmla="*/ 721519 h 1164431"/>
              <a:gd name="connsiteX38" fmla="*/ 892969 w 1466850"/>
              <a:gd name="connsiteY38" fmla="*/ 697706 h 1164431"/>
              <a:gd name="connsiteX39" fmla="*/ 892969 w 1466850"/>
              <a:gd name="connsiteY39" fmla="*/ 697706 h 1164431"/>
              <a:gd name="connsiteX40" fmla="*/ 921544 w 1466850"/>
              <a:gd name="connsiteY40" fmla="*/ 609600 h 1164431"/>
              <a:gd name="connsiteX41" fmla="*/ 909637 w 1466850"/>
              <a:gd name="connsiteY41" fmla="*/ 552450 h 1164431"/>
              <a:gd name="connsiteX42" fmla="*/ 928687 w 1466850"/>
              <a:gd name="connsiteY42" fmla="*/ 540544 h 1164431"/>
              <a:gd name="connsiteX43" fmla="*/ 973931 w 1466850"/>
              <a:gd name="connsiteY43" fmla="*/ 535781 h 1164431"/>
              <a:gd name="connsiteX44" fmla="*/ 1014412 w 1466850"/>
              <a:gd name="connsiteY44" fmla="*/ 447675 h 1164431"/>
              <a:gd name="connsiteX45" fmla="*/ 1038225 w 1466850"/>
              <a:gd name="connsiteY45" fmla="*/ 445294 h 1164431"/>
              <a:gd name="connsiteX46" fmla="*/ 1073944 w 1466850"/>
              <a:gd name="connsiteY46" fmla="*/ 476250 h 1164431"/>
              <a:gd name="connsiteX47" fmla="*/ 1112044 w 1466850"/>
              <a:gd name="connsiteY47" fmla="*/ 514350 h 1164431"/>
              <a:gd name="connsiteX48" fmla="*/ 1171575 w 1466850"/>
              <a:gd name="connsiteY48" fmla="*/ 540544 h 1164431"/>
              <a:gd name="connsiteX49" fmla="*/ 1219200 w 1466850"/>
              <a:gd name="connsiteY49" fmla="*/ 521494 h 1164431"/>
              <a:gd name="connsiteX50" fmla="*/ 1245394 w 1466850"/>
              <a:gd name="connsiteY50" fmla="*/ 502444 h 1164431"/>
              <a:gd name="connsiteX51" fmla="*/ 1278731 w 1466850"/>
              <a:gd name="connsiteY51" fmla="*/ 511969 h 1164431"/>
              <a:gd name="connsiteX52" fmla="*/ 1295400 w 1466850"/>
              <a:gd name="connsiteY52" fmla="*/ 531019 h 1164431"/>
              <a:gd name="connsiteX53" fmla="*/ 1273969 w 1466850"/>
              <a:gd name="connsiteY53" fmla="*/ 573881 h 1164431"/>
              <a:gd name="connsiteX54" fmla="*/ 1271587 w 1466850"/>
              <a:gd name="connsiteY54" fmla="*/ 602456 h 1164431"/>
              <a:gd name="connsiteX55" fmla="*/ 1285875 w 1466850"/>
              <a:gd name="connsiteY55" fmla="*/ 611981 h 1164431"/>
              <a:gd name="connsiteX56" fmla="*/ 1300162 w 1466850"/>
              <a:gd name="connsiteY56" fmla="*/ 628650 h 1164431"/>
              <a:gd name="connsiteX57" fmla="*/ 1321594 w 1466850"/>
              <a:gd name="connsiteY57" fmla="*/ 666750 h 1164431"/>
              <a:gd name="connsiteX58" fmla="*/ 1347787 w 1466850"/>
              <a:gd name="connsiteY58" fmla="*/ 681037 h 1164431"/>
              <a:gd name="connsiteX59" fmla="*/ 1371600 w 1466850"/>
              <a:gd name="connsiteY59" fmla="*/ 681037 h 1164431"/>
              <a:gd name="connsiteX60" fmla="*/ 1376362 w 1466850"/>
              <a:gd name="connsiteY60" fmla="*/ 628650 h 1164431"/>
              <a:gd name="connsiteX61" fmla="*/ 1395412 w 1466850"/>
              <a:gd name="connsiteY61" fmla="*/ 578644 h 1164431"/>
              <a:gd name="connsiteX62" fmla="*/ 1426369 w 1466850"/>
              <a:gd name="connsiteY62" fmla="*/ 571500 h 1164431"/>
              <a:gd name="connsiteX63" fmla="*/ 1466850 w 1466850"/>
              <a:gd name="connsiteY63" fmla="*/ 552450 h 1164431"/>
              <a:gd name="connsiteX64" fmla="*/ 1443037 w 1466850"/>
              <a:gd name="connsiteY64" fmla="*/ 509587 h 1164431"/>
              <a:gd name="connsiteX65" fmla="*/ 1414462 w 1466850"/>
              <a:gd name="connsiteY65" fmla="*/ 464344 h 1164431"/>
              <a:gd name="connsiteX66" fmla="*/ 1388269 w 1466850"/>
              <a:gd name="connsiteY66" fmla="*/ 438150 h 1164431"/>
              <a:gd name="connsiteX67" fmla="*/ 1404937 w 1466850"/>
              <a:gd name="connsiteY67" fmla="*/ 400050 h 1164431"/>
              <a:gd name="connsiteX68" fmla="*/ 1404937 w 1466850"/>
              <a:gd name="connsiteY68" fmla="*/ 383381 h 1164431"/>
              <a:gd name="connsiteX69" fmla="*/ 1431131 w 1466850"/>
              <a:gd name="connsiteY69" fmla="*/ 338137 h 1164431"/>
              <a:gd name="connsiteX70" fmla="*/ 1419225 w 1466850"/>
              <a:gd name="connsiteY70" fmla="*/ 264319 h 1164431"/>
              <a:gd name="connsiteX71" fmla="*/ 1438275 w 1466850"/>
              <a:gd name="connsiteY71" fmla="*/ 202406 h 1164431"/>
              <a:gd name="connsiteX72" fmla="*/ 1435894 w 1466850"/>
              <a:gd name="connsiteY72" fmla="*/ 173831 h 1164431"/>
              <a:gd name="connsiteX73" fmla="*/ 1404937 w 1466850"/>
              <a:gd name="connsiteY73" fmla="*/ 164306 h 1164431"/>
              <a:gd name="connsiteX74" fmla="*/ 1364456 w 1466850"/>
              <a:gd name="connsiteY74" fmla="*/ 154781 h 1164431"/>
              <a:gd name="connsiteX75" fmla="*/ 1293019 w 1466850"/>
              <a:gd name="connsiteY75" fmla="*/ 154781 h 1164431"/>
              <a:gd name="connsiteX76" fmla="*/ 1233487 w 1466850"/>
              <a:gd name="connsiteY76" fmla="*/ 121444 h 1164431"/>
              <a:gd name="connsiteX77" fmla="*/ 1207294 w 1466850"/>
              <a:gd name="connsiteY77" fmla="*/ 114300 h 1164431"/>
              <a:gd name="connsiteX78" fmla="*/ 1188244 w 1466850"/>
              <a:gd name="connsiteY78" fmla="*/ 126206 h 1164431"/>
              <a:gd name="connsiteX79" fmla="*/ 1133475 w 1466850"/>
              <a:gd name="connsiteY79" fmla="*/ 188119 h 1164431"/>
              <a:gd name="connsiteX80" fmla="*/ 1116806 w 1466850"/>
              <a:gd name="connsiteY80" fmla="*/ 188119 h 1164431"/>
              <a:gd name="connsiteX81" fmla="*/ 1078706 w 1466850"/>
              <a:gd name="connsiteY81" fmla="*/ 142875 h 1164431"/>
              <a:gd name="connsiteX82" fmla="*/ 1054894 w 1466850"/>
              <a:gd name="connsiteY82" fmla="*/ 138112 h 1164431"/>
              <a:gd name="connsiteX83" fmla="*/ 997744 w 1466850"/>
              <a:gd name="connsiteY83" fmla="*/ 157162 h 1164431"/>
              <a:gd name="connsiteX84" fmla="*/ 973931 w 1466850"/>
              <a:gd name="connsiteY84" fmla="*/ 178594 h 1164431"/>
              <a:gd name="connsiteX85" fmla="*/ 928687 w 1466850"/>
              <a:gd name="connsiteY85" fmla="*/ 173831 h 1164431"/>
              <a:gd name="connsiteX86" fmla="*/ 878681 w 1466850"/>
              <a:gd name="connsiteY86" fmla="*/ 164306 h 1164431"/>
              <a:gd name="connsiteX87" fmla="*/ 864394 w 1466850"/>
              <a:gd name="connsiteY87" fmla="*/ 83344 h 1164431"/>
              <a:gd name="connsiteX88" fmla="*/ 845344 w 1466850"/>
              <a:gd name="connsiteY88" fmla="*/ 69056 h 1164431"/>
              <a:gd name="connsiteX89" fmla="*/ 747712 w 1466850"/>
              <a:gd name="connsiteY89" fmla="*/ 119062 h 1164431"/>
              <a:gd name="connsiteX90" fmla="*/ 721519 w 1466850"/>
              <a:gd name="connsiteY90" fmla="*/ 140494 h 1164431"/>
              <a:gd name="connsiteX91" fmla="*/ 709612 w 1466850"/>
              <a:gd name="connsiteY91" fmla="*/ 190500 h 1164431"/>
              <a:gd name="connsiteX92" fmla="*/ 707231 w 1466850"/>
              <a:gd name="connsiteY92" fmla="*/ 195262 h 1164431"/>
              <a:gd name="connsiteX93" fmla="*/ 654844 w 1466850"/>
              <a:gd name="connsiteY93" fmla="*/ 190500 h 1164431"/>
              <a:gd name="connsiteX94" fmla="*/ 633412 w 1466850"/>
              <a:gd name="connsiteY94" fmla="*/ 180975 h 1164431"/>
              <a:gd name="connsiteX95" fmla="*/ 614362 w 1466850"/>
              <a:gd name="connsiteY95" fmla="*/ 142875 h 1164431"/>
              <a:gd name="connsiteX96" fmla="*/ 590550 w 1466850"/>
              <a:gd name="connsiteY96" fmla="*/ 130969 h 1164431"/>
              <a:gd name="connsiteX97" fmla="*/ 540544 w 1466850"/>
              <a:gd name="connsiteY97" fmla="*/ 161925 h 1164431"/>
              <a:gd name="connsiteX98" fmla="*/ 507206 w 1466850"/>
              <a:gd name="connsiteY98" fmla="*/ 154781 h 1164431"/>
              <a:gd name="connsiteX99" fmla="*/ 495300 w 1466850"/>
              <a:gd name="connsiteY99" fmla="*/ 123825 h 1164431"/>
              <a:gd name="connsiteX100" fmla="*/ 490537 w 1466850"/>
              <a:gd name="connsiteY100" fmla="*/ 114300 h 1164431"/>
              <a:gd name="connsiteX101" fmla="*/ 431006 w 1466850"/>
              <a:gd name="connsiteY101" fmla="*/ 97631 h 1164431"/>
              <a:gd name="connsiteX102" fmla="*/ 442912 w 1466850"/>
              <a:gd name="connsiteY102" fmla="*/ 33337 h 1164431"/>
              <a:gd name="connsiteX103" fmla="*/ 423862 w 1466850"/>
              <a:gd name="connsiteY103" fmla="*/ 19050 h 1164431"/>
              <a:gd name="connsiteX104" fmla="*/ 335756 w 1466850"/>
              <a:gd name="connsiteY104" fmla="*/ 0 h 1164431"/>
              <a:gd name="connsiteX105" fmla="*/ 302419 w 1466850"/>
              <a:gd name="connsiteY105" fmla="*/ 35719 h 1164431"/>
              <a:gd name="connsiteX106" fmla="*/ 266700 w 1466850"/>
              <a:gd name="connsiteY106" fmla="*/ 50006 h 1164431"/>
              <a:gd name="connsiteX107" fmla="*/ 271462 w 1466850"/>
              <a:gd name="connsiteY107" fmla="*/ 95250 h 1164431"/>
              <a:gd name="connsiteX108" fmla="*/ 316706 w 1466850"/>
              <a:gd name="connsiteY108" fmla="*/ 121444 h 1164431"/>
              <a:gd name="connsiteX109" fmla="*/ 302419 w 1466850"/>
              <a:gd name="connsiteY109" fmla="*/ 145256 h 1164431"/>
              <a:gd name="connsiteX110" fmla="*/ 247650 w 1466850"/>
              <a:gd name="connsiteY110" fmla="*/ 159544 h 1164431"/>
              <a:gd name="connsiteX111" fmla="*/ 214312 w 1466850"/>
              <a:gd name="connsiteY111" fmla="*/ 216694 h 1164431"/>
              <a:gd name="connsiteX112" fmla="*/ 183356 w 1466850"/>
              <a:gd name="connsiteY112" fmla="*/ 221456 h 1164431"/>
              <a:gd name="connsiteX113" fmla="*/ 183356 w 1466850"/>
              <a:gd name="connsiteY113" fmla="*/ 254794 h 1164431"/>
              <a:gd name="connsiteX114" fmla="*/ 161925 w 1466850"/>
              <a:gd name="connsiteY114" fmla="*/ 304800 h 1164431"/>
              <a:gd name="connsiteX115" fmla="*/ 140494 w 1466850"/>
              <a:gd name="connsiteY115" fmla="*/ 323850 h 1164431"/>
              <a:gd name="connsiteX116" fmla="*/ 71439 w 1466850"/>
              <a:gd name="connsiteY116" fmla="*/ 300039 h 1164431"/>
              <a:gd name="connsiteX117" fmla="*/ 59530 w 1466850"/>
              <a:gd name="connsiteY117" fmla="*/ 302418 h 1164431"/>
              <a:gd name="connsiteX118" fmla="*/ 30956 w 1466850"/>
              <a:gd name="connsiteY118" fmla="*/ 295274 h 1164431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242887 w 1466850"/>
              <a:gd name="connsiteY16" fmla="*/ 1092994 h 1200149"/>
              <a:gd name="connsiteX17" fmla="*/ 238125 w 1466850"/>
              <a:gd name="connsiteY17" fmla="*/ 1045369 h 1200149"/>
              <a:gd name="connsiteX18" fmla="*/ 230981 w 1466850"/>
              <a:gd name="connsiteY18" fmla="*/ 1035844 h 1200149"/>
              <a:gd name="connsiteX19" fmla="*/ 252412 w 1466850"/>
              <a:gd name="connsiteY19" fmla="*/ 1019175 h 1200149"/>
              <a:gd name="connsiteX20" fmla="*/ 314325 w 1466850"/>
              <a:gd name="connsiteY20" fmla="*/ 995362 h 1200149"/>
              <a:gd name="connsiteX21" fmla="*/ 311944 w 1466850"/>
              <a:gd name="connsiteY21" fmla="*/ 959644 h 1200149"/>
              <a:gd name="connsiteX22" fmla="*/ 326231 w 1466850"/>
              <a:gd name="connsiteY22" fmla="*/ 942975 h 1200149"/>
              <a:gd name="connsiteX23" fmla="*/ 452437 w 1466850"/>
              <a:gd name="connsiteY23" fmla="*/ 950119 h 1200149"/>
              <a:gd name="connsiteX24" fmla="*/ 464344 w 1466850"/>
              <a:gd name="connsiteY24" fmla="*/ 933450 h 1200149"/>
              <a:gd name="connsiteX25" fmla="*/ 476250 w 1466850"/>
              <a:gd name="connsiteY25" fmla="*/ 883444 h 1200149"/>
              <a:gd name="connsiteX26" fmla="*/ 488156 w 1466850"/>
              <a:gd name="connsiteY26" fmla="*/ 857250 h 1200149"/>
              <a:gd name="connsiteX27" fmla="*/ 526256 w 1466850"/>
              <a:gd name="connsiteY27" fmla="*/ 862012 h 1200149"/>
              <a:gd name="connsiteX28" fmla="*/ 545306 w 1466850"/>
              <a:gd name="connsiteY28" fmla="*/ 909637 h 1200149"/>
              <a:gd name="connsiteX29" fmla="*/ 566737 w 1466850"/>
              <a:gd name="connsiteY29" fmla="*/ 881062 h 1200149"/>
              <a:gd name="connsiteX30" fmla="*/ 621506 w 1466850"/>
              <a:gd name="connsiteY30" fmla="*/ 845344 h 1200149"/>
              <a:gd name="connsiteX31" fmla="*/ 709612 w 1466850"/>
              <a:gd name="connsiteY31" fmla="*/ 814387 h 1200149"/>
              <a:gd name="connsiteX32" fmla="*/ 716756 w 1466850"/>
              <a:gd name="connsiteY32" fmla="*/ 769144 h 1200149"/>
              <a:gd name="connsiteX33" fmla="*/ 742950 w 1466850"/>
              <a:gd name="connsiteY33" fmla="*/ 750094 h 1200149"/>
              <a:gd name="connsiteX34" fmla="*/ 785812 w 1466850"/>
              <a:gd name="connsiteY34" fmla="*/ 726281 h 1200149"/>
              <a:gd name="connsiteX35" fmla="*/ 800100 w 1466850"/>
              <a:gd name="connsiteY35" fmla="*/ 716756 h 1200149"/>
              <a:gd name="connsiteX36" fmla="*/ 862012 w 1466850"/>
              <a:gd name="connsiteY36" fmla="*/ 721519 h 1200149"/>
              <a:gd name="connsiteX37" fmla="*/ 883444 w 1466850"/>
              <a:gd name="connsiteY37" fmla="*/ 721519 h 1200149"/>
              <a:gd name="connsiteX38" fmla="*/ 892969 w 1466850"/>
              <a:gd name="connsiteY38" fmla="*/ 697706 h 1200149"/>
              <a:gd name="connsiteX39" fmla="*/ 892969 w 1466850"/>
              <a:gd name="connsiteY39" fmla="*/ 697706 h 1200149"/>
              <a:gd name="connsiteX40" fmla="*/ 921544 w 1466850"/>
              <a:gd name="connsiteY40" fmla="*/ 609600 h 1200149"/>
              <a:gd name="connsiteX41" fmla="*/ 909637 w 1466850"/>
              <a:gd name="connsiteY41" fmla="*/ 552450 h 1200149"/>
              <a:gd name="connsiteX42" fmla="*/ 928687 w 1466850"/>
              <a:gd name="connsiteY42" fmla="*/ 540544 h 1200149"/>
              <a:gd name="connsiteX43" fmla="*/ 973931 w 1466850"/>
              <a:gd name="connsiteY43" fmla="*/ 535781 h 1200149"/>
              <a:gd name="connsiteX44" fmla="*/ 1014412 w 1466850"/>
              <a:gd name="connsiteY44" fmla="*/ 447675 h 1200149"/>
              <a:gd name="connsiteX45" fmla="*/ 1038225 w 1466850"/>
              <a:gd name="connsiteY45" fmla="*/ 445294 h 1200149"/>
              <a:gd name="connsiteX46" fmla="*/ 1073944 w 1466850"/>
              <a:gd name="connsiteY46" fmla="*/ 476250 h 1200149"/>
              <a:gd name="connsiteX47" fmla="*/ 1112044 w 1466850"/>
              <a:gd name="connsiteY47" fmla="*/ 514350 h 1200149"/>
              <a:gd name="connsiteX48" fmla="*/ 1171575 w 1466850"/>
              <a:gd name="connsiteY48" fmla="*/ 540544 h 1200149"/>
              <a:gd name="connsiteX49" fmla="*/ 1219200 w 1466850"/>
              <a:gd name="connsiteY49" fmla="*/ 521494 h 1200149"/>
              <a:gd name="connsiteX50" fmla="*/ 1245394 w 1466850"/>
              <a:gd name="connsiteY50" fmla="*/ 502444 h 1200149"/>
              <a:gd name="connsiteX51" fmla="*/ 1278731 w 1466850"/>
              <a:gd name="connsiteY51" fmla="*/ 511969 h 1200149"/>
              <a:gd name="connsiteX52" fmla="*/ 1295400 w 1466850"/>
              <a:gd name="connsiteY52" fmla="*/ 531019 h 1200149"/>
              <a:gd name="connsiteX53" fmla="*/ 1273969 w 1466850"/>
              <a:gd name="connsiteY53" fmla="*/ 573881 h 1200149"/>
              <a:gd name="connsiteX54" fmla="*/ 1271587 w 1466850"/>
              <a:gd name="connsiteY54" fmla="*/ 602456 h 1200149"/>
              <a:gd name="connsiteX55" fmla="*/ 1285875 w 1466850"/>
              <a:gd name="connsiteY55" fmla="*/ 611981 h 1200149"/>
              <a:gd name="connsiteX56" fmla="*/ 1300162 w 1466850"/>
              <a:gd name="connsiteY56" fmla="*/ 628650 h 1200149"/>
              <a:gd name="connsiteX57" fmla="*/ 1321594 w 1466850"/>
              <a:gd name="connsiteY57" fmla="*/ 666750 h 1200149"/>
              <a:gd name="connsiteX58" fmla="*/ 1347787 w 1466850"/>
              <a:gd name="connsiteY58" fmla="*/ 681037 h 1200149"/>
              <a:gd name="connsiteX59" fmla="*/ 1371600 w 1466850"/>
              <a:gd name="connsiteY59" fmla="*/ 681037 h 1200149"/>
              <a:gd name="connsiteX60" fmla="*/ 1376362 w 1466850"/>
              <a:gd name="connsiteY60" fmla="*/ 628650 h 1200149"/>
              <a:gd name="connsiteX61" fmla="*/ 1395412 w 1466850"/>
              <a:gd name="connsiteY61" fmla="*/ 578644 h 1200149"/>
              <a:gd name="connsiteX62" fmla="*/ 1426369 w 1466850"/>
              <a:gd name="connsiteY62" fmla="*/ 571500 h 1200149"/>
              <a:gd name="connsiteX63" fmla="*/ 1466850 w 1466850"/>
              <a:gd name="connsiteY63" fmla="*/ 552450 h 1200149"/>
              <a:gd name="connsiteX64" fmla="*/ 1443037 w 1466850"/>
              <a:gd name="connsiteY64" fmla="*/ 509587 h 1200149"/>
              <a:gd name="connsiteX65" fmla="*/ 1414462 w 1466850"/>
              <a:gd name="connsiteY65" fmla="*/ 464344 h 1200149"/>
              <a:gd name="connsiteX66" fmla="*/ 1388269 w 1466850"/>
              <a:gd name="connsiteY66" fmla="*/ 438150 h 1200149"/>
              <a:gd name="connsiteX67" fmla="*/ 1404937 w 1466850"/>
              <a:gd name="connsiteY67" fmla="*/ 400050 h 1200149"/>
              <a:gd name="connsiteX68" fmla="*/ 1404937 w 1466850"/>
              <a:gd name="connsiteY68" fmla="*/ 383381 h 1200149"/>
              <a:gd name="connsiteX69" fmla="*/ 1431131 w 1466850"/>
              <a:gd name="connsiteY69" fmla="*/ 338137 h 1200149"/>
              <a:gd name="connsiteX70" fmla="*/ 1419225 w 1466850"/>
              <a:gd name="connsiteY70" fmla="*/ 264319 h 1200149"/>
              <a:gd name="connsiteX71" fmla="*/ 1438275 w 1466850"/>
              <a:gd name="connsiteY71" fmla="*/ 202406 h 1200149"/>
              <a:gd name="connsiteX72" fmla="*/ 1435894 w 1466850"/>
              <a:gd name="connsiteY72" fmla="*/ 173831 h 1200149"/>
              <a:gd name="connsiteX73" fmla="*/ 1404937 w 1466850"/>
              <a:gd name="connsiteY73" fmla="*/ 164306 h 1200149"/>
              <a:gd name="connsiteX74" fmla="*/ 1364456 w 1466850"/>
              <a:gd name="connsiteY74" fmla="*/ 154781 h 1200149"/>
              <a:gd name="connsiteX75" fmla="*/ 1293019 w 1466850"/>
              <a:gd name="connsiteY75" fmla="*/ 154781 h 1200149"/>
              <a:gd name="connsiteX76" fmla="*/ 1233487 w 1466850"/>
              <a:gd name="connsiteY76" fmla="*/ 121444 h 1200149"/>
              <a:gd name="connsiteX77" fmla="*/ 1207294 w 1466850"/>
              <a:gd name="connsiteY77" fmla="*/ 114300 h 1200149"/>
              <a:gd name="connsiteX78" fmla="*/ 1188244 w 1466850"/>
              <a:gd name="connsiteY78" fmla="*/ 126206 h 1200149"/>
              <a:gd name="connsiteX79" fmla="*/ 1133475 w 1466850"/>
              <a:gd name="connsiteY79" fmla="*/ 188119 h 1200149"/>
              <a:gd name="connsiteX80" fmla="*/ 1116806 w 1466850"/>
              <a:gd name="connsiteY80" fmla="*/ 188119 h 1200149"/>
              <a:gd name="connsiteX81" fmla="*/ 1078706 w 1466850"/>
              <a:gd name="connsiteY81" fmla="*/ 142875 h 1200149"/>
              <a:gd name="connsiteX82" fmla="*/ 1054894 w 1466850"/>
              <a:gd name="connsiteY82" fmla="*/ 138112 h 1200149"/>
              <a:gd name="connsiteX83" fmla="*/ 997744 w 1466850"/>
              <a:gd name="connsiteY83" fmla="*/ 157162 h 1200149"/>
              <a:gd name="connsiteX84" fmla="*/ 973931 w 1466850"/>
              <a:gd name="connsiteY84" fmla="*/ 178594 h 1200149"/>
              <a:gd name="connsiteX85" fmla="*/ 928687 w 1466850"/>
              <a:gd name="connsiteY85" fmla="*/ 173831 h 1200149"/>
              <a:gd name="connsiteX86" fmla="*/ 878681 w 1466850"/>
              <a:gd name="connsiteY86" fmla="*/ 164306 h 1200149"/>
              <a:gd name="connsiteX87" fmla="*/ 864394 w 1466850"/>
              <a:gd name="connsiteY87" fmla="*/ 83344 h 1200149"/>
              <a:gd name="connsiteX88" fmla="*/ 845344 w 1466850"/>
              <a:gd name="connsiteY88" fmla="*/ 69056 h 1200149"/>
              <a:gd name="connsiteX89" fmla="*/ 747712 w 1466850"/>
              <a:gd name="connsiteY89" fmla="*/ 119062 h 1200149"/>
              <a:gd name="connsiteX90" fmla="*/ 721519 w 1466850"/>
              <a:gd name="connsiteY90" fmla="*/ 140494 h 1200149"/>
              <a:gd name="connsiteX91" fmla="*/ 709612 w 1466850"/>
              <a:gd name="connsiteY91" fmla="*/ 190500 h 1200149"/>
              <a:gd name="connsiteX92" fmla="*/ 707231 w 1466850"/>
              <a:gd name="connsiteY92" fmla="*/ 195262 h 1200149"/>
              <a:gd name="connsiteX93" fmla="*/ 654844 w 1466850"/>
              <a:gd name="connsiteY93" fmla="*/ 190500 h 1200149"/>
              <a:gd name="connsiteX94" fmla="*/ 633412 w 1466850"/>
              <a:gd name="connsiteY94" fmla="*/ 180975 h 1200149"/>
              <a:gd name="connsiteX95" fmla="*/ 614362 w 1466850"/>
              <a:gd name="connsiteY95" fmla="*/ 142875 h 1200149"/>
              <a:gd name="connsiteX96" fmla="*/ 590550 w 1466850"/>
              <a:gd name="connsiteY96" fmla="*/ 130969 h 1200149"/>
              <a:gd name="connsiteX97" fmla="*/ 540544 w 1466850"/>
              <a:gd name="connsiteY97" fmla="*/ 161925 h 1200149"/>
              <a:gd name="connsiteX98" fmla="*/ 507206 w 1466850"/>
              <a:gd name="connsiteY98" fmla="*/ 154781 h 1200149"/>
              <a:gd name="connsiteX99" fmla="*/ 495300 w 1466850"/>
              <a:gd name="connsiteY99" fmla="*/ 123825 h 1200149"/>
              <a:gd name="connsiteX100" fmla="*/ 490537 w 1466850"/>
              <a:gd name="connsiteY100" fmla="*/ 114300 h 1200149"/>
              <a:gd name="connsiteX101" fmla="*/ 431006 w 1466850"/>
              <a:gd name="connsiteY101" fmla="*/ 97631 h 1200149"/>
              <a:gd name="connsiteX102" fmla="*/ 442912 w 1466850"/>
              <a:gd name="connsiteY102" fmla="*/ 33337 h 1200149"/>
              <a:gd name="connsiteX103" fmla="*/ 423862 w 1466850"/>
              <a:gd name="connsiteY103" fmla="*/ 19050 h 1200149"/>
              <a:gd name="connsiteX104" fmla="*/ 335756 w 1466850"/>
              <a:gd name="connsiteY104" fmla="*/ 0 h 1200149"/>
              <a:gd name="connsiteX105" fmla="*/ 302419 w 1466850"/>
              <a:gd name="connsiteY105" fmla="*/ 35719 h 1200149"/>
              <a:gd name="connsiteX106" fmla="*/ 266700 w 1466850"/>
              <a:gd name="connsiteY106" fmla="*/ 50006 h 1200149"/>
              <a:gd name="connsiteX107" fmla="*/ 271462 w 1466850"/>
              <a:gd name="connsiteY107" fmla="*/ 95250 h 1200149"/>
              <a:gd name="connsiteX108" fmla="*/ 316706 w 1466850"/>
              <a:gd name="connsiteY108" fmla="*/ 121444 h 1200149"/>
              <a:gd name="connsiteX109" fmla="*/ 302419 w 1466850"/>
              <a:gd name="connsiteY109" fmla="*/ 145256 h 1200149"/>
              <a:gd name="connsiteX110" fmla="*/ 247650 w 1466850"/>
              <a:gd name="connsiteY110" fmla="*/ 159544 h 1200149"/>
              <a:gd name="connsiteX111" fmla="*/ 214312 w 1466850"/>
              <a:gd name="connsiteY111" fmla="*/ 216694 h 1200149"/>
              <a:gd name="connsiteX112" fmla="*/ 183356 w 1466850"/>
              <a:gd name="connsiteY112" fmla="*/ 221456 h 1200149"/>
              <a:gd name="connsiteX113" fmla="*/ 183356 w 1466850"/>
              <a:gd name="connsiteY113" fmla="*/ 254794 h 1200149"/>
              <a:gd name="connsiteX114" fmla="*/ 161925 w 1466850"/>
              <a:gd name="connsiteY114" fmla="*/ 304800 h 1200149"/>
              <a:gd name="connsiteX115" fmla="*/ 140494 w 1466850"/>
              <a:gd name="connsiteY115" fmla="*/ 323850 h 1200149"/>
              <a:gd name="connsiteX116" fmla="*/ 71439 w 1466850"/>
              <a:gd name="connsiteY116" fmla="*/ 300039 h 1200149"/>
              <a:gd name="connsiteX117" fmla="*/ 59530 w 1466850"/>
              <a:gd name="connsiteY117" fmla="*/ 302418 h 1200149"/>
              <a:gd name="connsiteX118" fmla="*/ 30956 w 1466850"/>
              <a:gd name="connsiteY118" fmla="*/ 295274 h 1200149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185737 w 1466850"/>
              <a:gd name="connsiteY16" fmla="*/ 1173956 h 1200149"/>
              <a:gd name="connsiteX17" fmla="*/ 242887 w 1466850"/>
              <a:gd name="connsiteY17" fmla="*/ 1092994 h 1200149"/>
              <a:gd name="connsiteX18" fmla="*/ 238125 w 1466850"/>
              <a:gd name="connsiteY18" fmla="*/ 1045369 h 1200149"/>
              <a:gd name="connsiteX19" fmla="*/ 230981 w 1466850"/>
              <a:gd name="connsiteY19" fmla="*/ 1035844 h 1200149"/>
              <a:gd name="connsiteX20" fmla="*/ 252412 w 1466850"/>
              <a:gd name="connsiteY20" fmla="*/ 1019175 h 1200149"/>
              <a:gd name="connsiteX21" fmla="*/ 314325 w 1466850"/>
              <a:gd name="connsiteY21" fmla="*/ 995362 h 1200149"/>
              <a:gd name="connsiteX22" fmla="*/ 311944 w 1466850"/>
              <a:gd name="connsiteY22" fmla="*/ 959644 h 1200149"/>
              <a:gd name="connsiteX23" fmla="*/ 326231 w 1466850"/>
              <a:gd name="connsiteY23" fmla="*/ 942975 h 1200149"/>
              <a:gd name="connsiteX24" fmla="*/ 452437 w 1466850"/>
              <a:gd name="connsiteY24" fmla="*/ 950119 h 1200149"/>
              <a:gd name="connsiteX25" fmla="*/ 464344 w 1466850"/>
              <a:gd name="connsiteY25" fmla="*/ 933450 h 1200149"/>
              <a:gd name="connsiteX26" fmla="*/ 476250 w 1466850"/>
              <a:gd name="connsiteY26" fmla="*/ 883444 h 1200149"/>
              <a:gd name="connsiteX27" fmla="*/ 488156 w 1466850"/>
              <a:gd name="connsiteY27" fmla="*/ 857250 h 1200149"/>
              <a:gd name="connsiteX28" fmla="*/ 526256 w 1466850"/>
              <a:gd name="connsiteY28" fmla="*/ 862012 h 1200149"/>
              <a:gd name="connsiteX29" fmla="*/ 545306 w 1466850"/>
              <a:gd name="connsiteY29" fmla="*/ 909637 h 1200149"/>
              <a:gd name="connsiteX30" fmla="*/ 566737 w 1466850"/>
              <a:gd name="connsiteY30" fmla="*/ 881062 h 1200149"/>
              <a:gd name="connsiteX31" fmla="*/ 621506 w 1466850"/>
              <a:gd name="connsiteY31" fmla="*/ 845344 h 1200149"/>
              <a:gd name="connsiteX32" fmla="*/ 709612 w 1466850"/>
              <a:gd name="connsiteY32" fmla="*/ 814387 h 1200149"/>
              <a:gd name="connsiteX33" fmla="*/ 716756 w 1466850"/>
              <a:gd name="connsiteY33" fmla="*/ 769144 h 1200149"/>
              <a:gd name="connsiteX34" fmla="*/ 742950 w 1466850"/>
              <a:gd name="connsiteY34" fmla="*/ 750094 h 1200149"/>
              <a:gd name="connsiteX35" fmla="*/ 785812 w 1466850"/>
              <a:gd name="connsiteY35" fmla="*/ 726281 h 1200149"/>
              <a:gd name="connsiteX36" fmla="*/ 800100 w 1466850"/>
              <a:gd name="connsiteY36" fmla="*/ 716756 h 1200149"/>
              <a:gd name="connsiteX37" fmla="*/ 862012 w 1466850"/>
              <a:gd name="connsiteY37" fmla="*/ 721519 h 1200149"/>
              <a:gd name="connsiteX38" fmla="*/ 883444 w 1466850"/>
              <a:gd name="connsiteY38" fmla="*/ 721519 h 1200149"/>
              <a:gd name="connsiteX39" fmla="*/ 892969 w 1466850"/>
              <a:gd name="connsiteY39" fmla="*/ 697706 h 1200149"/>
              <a:gd name="connsiteX40" fmla="*/ 892969 w 1466850"/>
              <a:gd name="connsiteY40" fmla="*/ 697706 h 1200149"/>
              <a:gd name="connsiteX41" fmla="*/ 921544 w 1466850"/>
              <a:gd name="connsiteY41" fmla="*/ 609600 h 1200149"/>
              <a:gd name="connsiteX42" fmla="*/ 909637 w 1466850"/>
              <a:gd name="connsiteY42" fmla="*/ 552450 h 1200149"/>
              <a:gd name="connsiteX43" fmla="*/ 928687 w 1466850"/>
              <a:gd name="connsiteY43" fmla="*/ 540544 h 1200149"/>
              <a:gd name="connsiteX44" fmla="*/ 973931 w 1466850"/>
              <a:gd name="connsiteY44" fmla="*/ 535781 h 1200149"/>
              <a:gd name="connsiteX45" fmla="*/ 1014412 w 1466850"/>
              <a:gd name="connsiteY45" fmla="*/ 447675 h 1200149"/>
              <a:gd name="connsiteX46" fmla="*/ 1038225 w 1466850"/>
              <a:gd name="connsiteY46" fmla="*/ 445294 h 1200149"/>
              <a:gd name="connsiteX47" fmla="*/ 1073944 w 1466850"/>
              <a:gd name="connsiteY47" fmla="*/ 476250 h 1200149"/>
              <a:gd name="connsiteX48" fmla="*/ 1112044 w 1466850"/>
              <a:gd name="connsiteY48" fmla="*/ 514350 h 1200149"/>
              <a:gd name="connsiteX49" fmla="*/ 1171575 w 1466850"/>
              <a:gd name="connsiteY49" fmla="*/ 540544 h 1200149"/>
              <a:gd name="connsiteX50" fmla="*/ 1219200 w 1466850"/>
              <a:gd name="connsiteY50" fmla="*/ 521494 h 1200149"/>
              <a:gd name="connsiteX51" fmla="*/ 1245394 w 1466850"/>
              <a:gd name="connsiteY51" fmla="*/ 502444 h 1200149"/>
              <a:gd name="connsiteX52" fmla="*/ 1278731 w 1466850"/>
              <a:gd name="connsiteY52" fmla="*/ 511969 h 1200149"/>
              <a:gd name="connsiteX53" fmla="*/ 1295400 w 1466850"/>
              <a:gd name="connsiteY53" fmla="*/ 531019 h 1200149"/>
              <a:gd name="connsiteX54" fmla="*/ 1273969 w 1466850"/>
              <a:gd name="connsiteY54" fmla="*/ 573881 h 1200149"/>
              <a:gd name="connsiteX55" fmla="*/ 1271587 w 1466850"/>
              <a:gd name="connsiteY55" fmla="*/ 602456 h 1200149"/>
              <a:gd name="connsiteX56" fmla="*/ 1285875 w 1466850"/>
              <a:gd name="connsiteY56" fmla="*/ 611981 h 1200149"/>
              <a:gd name="connsiteX57" fmla="*/ 1300162 w 1466850"/>
              <a:gd name="connsiteY57" fmla="*/ 628650 h 1200149"/>
              <a:gd name="connsiteX58" fmla="*/ 1321594 w 1466850"/>
              <a:gd name="connsiteY58" fmla="*/ 666750 h 1200149"/>
              <a:gd name="connsiteX59" fmla="*/ 1347787 w 1466850"/>
              <a:gd name="connsiteY59" fmla="*/ 681037 h 1200149"/>
              <a:gd name="connsiteX60" fmla="*/ 1371600 w 1466850"/>
              <a:gd name="connsiteY60" fmla="*/ 681037 h 1200149"/>
              <a:gd name="connsiteX61" fmla="*/ 1376362 w 1466850"/>
              <a:gd name="connsiteY61" fmla="*/ 628650 h 1200149"/>
              <a:gd name="connsiteX62" fmla="*/ 1395412 w 1466850"/>
              <a:gd name="connsiteY62" fmla="*/ 578644 h 1200149"/>
              <a:gd name="connsiteX63" fmla="*/ 1426369 w 1466850"/>
              <a:gd name="connsiteY63" fmla="*/ 571500 h 1200149"/>
              <a:gd name="connsiteX64" fmla="*/ 1466850 w 1466850"/>
              <a:gd name="connsiteY64" fmla="*/ 552450 h 1200149"/>
              <a:gd name="connsiteX65" fmla="*/ 1443037 w 1466850"/>
              <a:gd name="connsiteY65" fmla="*/ 509587 h 1200149"/>
              <a:gd name="connsiteX66" fmla="*/ 1414462 w 1466850"/>
              <a:gd name="connsiteY66" fmla="*/ 464344 h 1200149"/>
              <a:gd name="connsiteX67" fmla="*/ 1388269 w 1466850"/>
              <a:gd name="connsiteY67" fmla="*/ 438150 h 1200149"/>
              <a:gd name="connsiteX68" fmla="*/ 1404937 w 1466850"/>
              <a:gd name="connsiteY68" fmla="*/ 400050 h 1200149"/>
              <a:gd name="connsiteX69" fmla="*/ 1404937 w 1466850"/>
              <a:gd name="connsiteY69" fmla="*/ 383381 h 1200149"/>
              <a:gd name="connsiteX70" fmla="*/ 1431131 w 1466850"/>
              <a:gd name="connsiteY70" fmla="*/ 338137 h 1200149"/>
              <a:gd name="connsiteX71" fmla="*/ 1419225 w 1466850"/>
              <a:gd name="connsiteY71" fmla="*/ 264319 h 1200149"/>
              <a:gd name="connsiteX72" fmla="*/ 1438275 w 1466850"/>
              <a:gd name="connsiteY72" fmla="*/ 202406 h 1200149"/>
              <a:gd name="connsiteX73" fmla="*/ 1435894 w 1466850"/>
              <a:gd name="connsiteY73" fmla="*/ 173831 h 1200149"/>
              <a:gd name="connsiteX74" fmla="*/ 1404937 w 1466850"/>
              <a:gd name="connsiteY74" fmla="*/ 164306 h 1200149"/>
              <a:gd name="connsiteX75" fmla="*/ 1364456 w 1466850"/>
              <a:gd name="connsiteY75" fmla="*/ 154781 h 1200149"/>
              <a:gd name="connsiteX76" fmla="*/ 1293019 w 1466850"/>
              <a:gd name="connsiteY76" fmla="*/ 154781 h 1200149"/>
              <a:gd name="connsiteX77" fmla="*/ 1233487 w 1466850"/>
              <a:gd name="connsiteY77" fmla="*/ 121444 h 1200149"/>
              <a:gd name="connsiteX78" fmla="*/ 1207294 w 1466850"/>
              <a:gd name="connsiteY78" fmla="*/ 114300 h 1200149"/>
              <a:gd name="connsiteX79" fmla="*/ 1188244 w 1466850"/>
              <a:gd name="connsiteY79" fmla="*/ 126206 h 1200149"/>
              <a:gd name="connsiteX80" fmla="*/ 1133475 w 1466850"/>
              <a:gd name="connsiteY80" fmla="*/ 188119 h 1200149"/>
              <a:gd name="connsiteX81" fmla="*/ 1116806 w 1466850"/>
              <a:gd name="connsiteY81" fmla="*/ 188119 h 1200149"/>
              <a:gd name="connsiteX82" fmla="*/ 1078706 w 1466850"/>
              <a:gd name="connsiteY82" fmla="*/ 142875 h 1200149"/>
              <a:gd name="connsiteX83" fmla="*/ 1054894 w 1466850"/>
              <a:gd name="connsiteY83" fmla="*/ 138112 h 1200149"/>
              <a:gd name="connsiteX84" fmla="*/ 997744 w 1466850"/>
              <a:gd name="connsiteY84" fmla="*/ 157162 h 1200149"/>
              <a:gd name="connsiteX85" fmla="*/ 973931 w 1466850"/>
              <a:gd name="connsiteY85" fmla="*/ 178594 h 1200149"/>
              <a:gd name="connsiteX86" fmla="*/ 928687 w 1466850"/>
              <a:gd name="connsiteY86" fmla="*/ 173831 h 1200149"/>
              <a:gd name="connsiteX87" fmla="*/ 878681 w 1466850"/>
              <a:gd name="connsiteY87" fmla="*/ 164306 h 1200149"/>
              <a:gd name="connsiteX88" fmla="*/ 864394 w 1466850"/>
              <a:gd name="connsiteY88" fmla="*/ 83344 h 1200149"/>
              <a:gd name="connsiteX89" fmla="*/ 845344 w 1466850"/>
              <a:gd name="connsiteY89" fmla="*/ 69056 h 1200149"/>
              <a:gd name="connsiteX90" fmla="*/ 747712 w 1466850"/>
              <a:gd name="connsiteY90" fmla="*/ 119062 h 1200149"/>
              <a:gd name="connsiteX91" fmla="*/ 721519 w 1466850"/>
              <a:gd name="connsiteY91" fmla="*/ 140494 h 1200149"/>
              <a:gd name="connsiteX92" fmla="*/ 709612 w 1466850"/>
              <a:gd name="connsiteY92" fmla="*/ 190500 h 1200149"/>
              <a:gd name="connsiteX93" fmla="*/ 707231 w 1466850"/>
              <a:gd name="connsiteY93" fmla="*/ 195262 h 1200149"/>
              <a:gd name="connsiteX94" fmla="*/ 654844 w 1466850"/>
              <a:gd name="connsiteY94" fmla="*/ 190500 h 1200149"/>
              <a:gd name="connsiteX95" fmla="*/ 633412 w 1466850"/>
              <a:gd name="connsiteY95" fmla="*/ 180975 h 1200149"/>
              <a:gd name="connsiteX96" fmla="*/ 614362 w 1466850"/>
              <a:gd name="connsiteY96" fmla="*/ 142875 h 1200149"/>
              <a:gd name="connsiteX97" fmla="*/ 590550 w 1466850"/>
              <a:gd name="connsiteY97" fmla="*/ 130969 h 1200149"/>
              <a:gd name="connsiteX98" fmla="*/ 540544 w 1466850"/>
              <a:gd name="connsiteY98" fmla="*/ 161925 h 1200149"/>
              <a:gd name="connsiteX99" fmla="*/ 507206 w 1466850"/>
              <a:gd name="connsiteY99" fmla="*/ 154781 h 1200149"/>
              <a:gd name="connsiteX100" fmla="*/ 495300 w 1466850"/>
              <a:gd name="connsiteY100" fmla="*/ 123825 h 1200149"/>
              <a:gd name="connsiteX101" fmla="*/ 490537 w 1466850"/>
              <a:gd name="connsiteY101" fmla="*/ 114300 h 1200149"/>
              <a:gd name="connsiteX102" fmla="*/ 431006 w 1466850"/>
              <a:gd name="connsiteY102" fmla="*/ 97631 h 1200149"/>
              <a:gd name="connsiteX103" fmla="*/ 442912 w 1466850"/>
              <a:gd name="connsiteY103" fmla="*/ 33337 h 1200149"/>
              <a:gd name="connsiteX104" fmla="*/ 423862 w 1466850"/>
              <a:gd name="connsiteY104" fmla="*/ 19050 h 1200149"/>
              <a:gd name="connsiteX105" fmla="*/ 335756 w 1466850"/>
              <a:gd name="connsiteY105" fmla="*/ 0 h 1200149"/>
              <a:gd name="connsiteX106" fmla="*/ 302419 w 1466850"/>
              <a:gd name="connsiteY106" fmla="*/ 35719 h 1200149"/>
              <a:gd name="connsiteX107" fmla="*/ 266700 w 1466850"/>
              <a:gd name="connsiteY107" fmla="*/ 50006 h 1200149"/>
              <a:gd name="connsiteX108" fmla="*/ 271462 w 1466850"/>
              <a:gd name="connsiteY108" fmla="*/ 95250 h 1200149"/>
              <a:gd name="connsiteX109" fmla="*/ 316706 w 1466850"/>
              <a:gd name="connsiteY109" fmla="*/ 121444 h 1200149"/>
              <a:gd name="connsiteX110" fmla="*/ 302419 w 1466850"/>
              <a:gd name="connsiteY110" fmla="*/ 145256 h 1200149"/>
              <a:gd name="connsiteX111" fmla="*/ 247650 w 1466850"/>
              <a:gd name="connsiteY111" fmla="*/ 159544 h 1200149"/>
              <a:gd name="connsiteX112" fmla="*/ 214312 w 1466850"/>
              <a:gd name="connsiteY112" fmla="*/ 216694 h 1200149"/>
              <a:gd name="connsiteX113" fmla="*/ 183356 w 1466850"/>
              <a:gd name="connsiteY113" fmla="*/ 221456 h 1200149"/>
              <a:gd name="connsiteX114" fmla="*/ 183356 w 1466850"/>
              <a:gd name="connsiteY114" fmla="*/ 254794 h 1200149"/>
              <a:gd name="connsiteX115" fmla="*/ 161925 w 1466850"/>
              <a:gd name="connsiteY115" fmla="*/ 304800 h 1200149"/>
              <a:gd name="connsiteX116" fmla="*/ 140494 w 1466850"/>
              <a:gd name="connsiteY116" fmla="*/ 323850 h 1200149"/>
              <a:gd name="connsiteX117" fmla="*/ 71439 w 1466850"/>
              <a:gd name="connsiteY117" fmla="*/ 300039 h 1200149"/>
              <a:gd name="connsiteX118" fmla="*/ 59530 w 1466850"/>
              <a:gd name="connsiteY118" fmla="*/ 302418 h 1200149"/>
              <a:gd name="connsiteX119" fmla="*/ 30956 w 1466850"/>
              <a:gd name="connsiteY119" fmla="*/ 295274 h 1200149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42887 w 1466850"/>
              <a:gd name="connsiteY17" fmla="*/ 1092994 h 1209675"/>
              <a:gd name="connsiteX18" fmla="*/ 238125 w 1466850"/>
              <a:gd name="connsiteY18" fmla="*/ 1045369 h 1209675"/>
              <a:gd name="connsiteX19" fmla="*/ 230981 w 1466850"/>
              <a:gd name="connsiteY19" fmla="*/ 1035844 h 1209675"/>
              <a:gd name="connsiteX20" fmla="*/ 252412 w 1466850"/>
              <a:gd name="connsiteY20" fmla="*/ 1019175 h 1209675"/>
              <a:gd name="connsiteX21" fmla="*/ 314325 w 1466850"/>
              <a:gd name="connsiteY21" fmla="*/ 995362 h 1209675"/>
              <a:gd name="connsiteX22" fmla="*/ 311944 w 1466850"/>
              <a:gd name="connsiteY22" fmla="*/ 959644 h 1209675"/>
              <a:gd name="connsiteX23" fmla="*/ 326231 w 1466850"/>
              <a:gd name="connsiteY23" fmla="*/ 942975 h 1209675"/>
              <a:gd name="connsiteX24" fmla="*/ 452437 w 1466850"/>
              <a:gd name="connsiteY24" fmla="*/ 950119 h 1209675"/>
              <a:gd name="connsiteX25" fmla="*/ 464344 w 1466850"/>
              <a:gd name="connsiteY25" fmla="*/ 933450 h 1209675"/>
              <a:gd name="connsiteX26" fmla="*/ 476250 w 1466850"/>
              <a:gd name="connsiteY26" fmla="*/ 883444 h 1209675"/>
              <a:gd name="connsiteX27" fmla="*/ 488156 w 1466850"/>
              <a:gd name="connsiteY27" fmla="*/ 857250 h 1209675"/>
              <a:gd name="connsiteX28" fmla="*/ 526256 w 1466850"/>
              <a:gd name="connsiteY28" fmla="*/ 862012 h 1209675"/>
              <a:gd name="connsiteX29" fmla="*/ 545306 w 1466850"/>
              <a:gd name="connsiteY29" fmla="*/ 909637 h 1209675"/>
              <a:gd name="connsiteX30" fmla="*/ 566737 w 1466850"/>
              <a:gd name="connsiteY30" fmla="*/ 881062 h 1209675"/>
              <a:gd name="connsiteX31" fmla="*/ 621506 w 1466850"/>
              <a:gd name="connsiteY31" fmla="*/ 845344 h 1209675"/>
              <a:gd name="connsiteX32" fmla="*/ 709612 w 1466850"/>
              <a:gd name="connsiteY32" fmla="*/ 814387 h 1209675"/>
              <a:gd name="connsiteX33" fmla="*/ 716756 w 1466850"/>
              <a:gd name="connsiteY33" fmla="*/ 769144 h 1209675"/>
              <a:gd name="connsiteX34" fmla="*/ 742950 w 1466850"/>
              <a:gd name="connsiteY34" fmla="*/ 750094 h 1209675"/>
              <a:gd name="connsiteX35" fmla="*/ 785812 w 1466850"/>
              <a:gd name="connsiteY35" fmla="*/ 726281 h 1209675"/>
              <a:gd name="connsiteX36" fmla="*/ 800100 w 1466850"/>
              <a:gd name="connsiteY36" fmla="*/ 716756 h 1209675"/>
              <a:gd name="connsiteX37" fmla="*/ 862012 w 1466850"/>
              <a:gd name="connsiteY37" fmla="*/ 721519 h 1209675"/>
              <a:gd name="connsiteX38" fmla="*/ 883444 w 1466850"/>
              <a:gd name="connsiteY38" fmla="*/ 721519 h 1209675"/>
              <a:gd name="connsiteX39" fmla="*/ 892969 w 1466850"/>
              <a:gd name="connsiteY39" fmla="*/ 697706 h 1209675"/>
              <a:gd name="connsiteX40" fmla="*/ 892969 w 1466850"/>
              <a:gd name="connsiteY40" fmla="*/ 697706 h 1209675"/>
              <a:gd name="connsiteX41" fmla="*/ 921544 w 1466850"/>
              <a:gd name="connsiteY41" fmla="*/ 609600 h 1209675"/>
              <a:gd name="connsiteX42" fmla="*/ 909637 w 1466850"/>
              <a:gd name="connsiteY42" fmla="*/ 552450 h 1209675"/>
              <a:gd name="connsiteX43" fmla="*/ 928687 w 1466850"/>
              <a:gd name="connsiteY43" fmla="*/ 540544 h 1209675"/>
              <a:gd name="connsiteX44" fmla="*/ 973931 w 1466850"/>
              <a:gd name="connsiteY44" fmla="*/ 535781 h 1209675"/>
              <a:gd name="connsiteX45" fmla="*/ 1014412 w 1466850"/>
              <a:gd name="connsiteY45" fmla="*/ 447675 h 1209675"/>
              <a:gd name="connsiteX46" fmla="*/ 1038225 w 1466850"/>
              <a:gd name="connsiteY46" fmla="*/ 445294 h 1209675"/>
              <a:gd name="connsiteX47" fmla="*/ 1073944 w 1466850"/>
              <a:gd name="connsiteY47" fmla="*/ 476250 h 1209675"/>
              <a:gd name="connsiteX48" fmla="*/ 1112044 w 1466850"/>
              <a:gd name="connsiteY48" fmla="*/ 514350 h 1209675"/>
              <a:gd name="connsiteX49" fmla="*/ 1171575 w 1466850"/>
              <a:gd name="connsiteY49" fmla="*/ 540544 h 1209675"/>
              <a:gd name="connsiteX50" fmla="*/ 1219200 w 1466850"/>
              <a:gd name="connsiteY50" fmla="*/ 521494 h 1209675"/>
              <a:gd name="connsiteX51" fmla="*/ 1245394 w 1466850"/>
              <a:gd name="connsiteY51" fmla="*/ 502444 h 1209675"/>
              <a:gd name="connsiteX52" fmla="*/ 1278731 w 1466850"/>
              <a:gd name="connsiteY52" fmla="*/ 511969 h 1209675"/>
              <a:gd name="connsiteX53" fmla="*/ 1295400 w 1466850"/>
              <a:gd name="connsiteY53" fmla="*/ 531019 h 1209675"/>
              <a:gd name="connsiteX54" fmla="*/ 1273969 w 1466850"/>
              <a:gd name="connsiteY54" fmla="*/ 573881 h 1209675"/>
              <a:gd name="connsiteX55" fmla="*/ 1271587 w 1466850"/>
              <a:gd name="connsiteY55" fmla="*/ 602456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19075 w 1466850"/>
              <a:gd name="connsiteY17" fmla="*/ 11501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59544 w 1466850"/>
              <a:gd name="connsiteY17" fmla="*/ 11120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466850" h="1209675">
                <a:moveTo>
                  <a:pt x="30956" y="295274"/>
                </a:moveTo>
                <a:lnTo>
                  <a:pt x="19050" y="381000"/>
                </a:lnTo>
                <a:lnTo>
                  <a:pt x="19050" y="397669"/>
                </a:lnTo>
                <a:lnTo>
                  <a:pt x="0" y="459581"/>
                </a:lnTo>
                <a:lnTo>
                  <a:pt x="7144" y="497681"/>
                </a:lnTo>
                <a:lnTo>
                  <a:pt x="9525" y="535781"/>
                </a:lnTo>
                <a:lnTo>
                  <a:pt x="19050" y="583406"/>
                </a:lnTo>
                <a:lnTo>
                  <a:pt x="23812" y="688181"/>
                </a:lnTo>
                <a:lnTo>
                  <a:pt x="35719" y="747712"/>
                </a:lnTo>
                <a:lnTo>
                  <a:pt x="40481" y="778669"/>
                </a:lnTo>
                <a:lnTo>
                  <a:pt x="47625" y="831056"/>
                </a:lnTo>
                <a:lnTo>
                  <a:pt x="38100" y="919162"/>
                </a:lnTo>
                <a:lnTo>
                  <a:pt x="78581" y="1028700"/>
                </a:lnTo>
                <a:lnTo>
                  <a:pt x="71437" y="1095375"/>
                </a:lnTo>
                <a:lnTo>
                  <a:pt x="88106" y="1164431"/>
                </a:lnTo>
                <a:lnTo>
                  <a:pt x="166687" y="1200149"/>
                </a:lnTo>
                <a:lnTo>
                  <a:pt x="202406" y="1209675"/>
                </a:lnTo>
                <a:lnTo>
                  <a:pt x="188119" y="1145381"/>
                </a:lnTo>
                <a:cubicBezTo>
                  <a:pt x="211137" y="1135063"/>
                  <a:pt x="224631" y="1110456"/>
                  <a:pt x="242887" y="1092994"/>
                </a:cubicBezTo>
                <a:lnTo>
                  <a:pt x="238125" y="1045369"/>
                </a:lnTo>
                <a:lnTo>
                  <a:pt x="230981" y="1035844"/>
                </a:lnTo>
                <a:lnTo>
                  <a:pt x="252412" y="1019175"/>
                </a:lnTo>
                <a:lnTo>
                  <a:pt x="314325" y="995362"/>
                </a:lnTo>
                <a:lnTo>
                  <a:pt x="311944" y="959644"/>
                </a:lnTo>
                <a:lnTo>
                  <a:pt x="326231" y="942975"/>
                </a:lnTo>
                <a:lnTo>
                  <a:pt x="452437" y="950119"/>
                </a:lnTo>
                <a:lnTo>
                  <a:pt x="464344" y="933450"/>
                </a:lnTo>
                <a:lnTo>
                  <a:pt x="476250" y="883444"/>
                </a:lnTo>
                <a:lnTo>
                  <a:pt x="488156" y="857250"/>
                </a:lnTo>
                <a:lnTo>
                  <a:pt x="526256" y="862012"/>
                </a:lnTo>
                <a:lnTo>
                  <a:pt x="545306" y="909637"/>
                </a:lnTo>
                <a:lnTo>
                  <a:pt x="566737" y="881062"/>
                </a:lnTo>
                <a:lnTo>
                  <a:pt x="621506" y="845344"/>
                </a:lnTo>
                <a:lnTo>
                  <a:pt x="709612" y="814387"/>
                </a:lnTo>
                <a:lnTo>
                  <a:pt x="716756" y="769144"/>
                </a:lnTo>
                <a:lnTo>
                  <a:pt x="742950" y="750094"/>
                </a:lnTo>
                <a:lnTo>
                  <a:pt x="785812" y="726281"/>
                </a:lnTo>
                <a:lnTo>
                  <a:pt x="800100" y="716756"/>
                </a:lnTo>
                <a:lnTo>
                  <a:pt x="862012" y="721519"/>
                </a:lnTo>
                <a:lnTo>
                  <a:pt x="883444" y="721519"/>
                </a:lnTo>
                <a:lnTo>
                  <a:pt x="892969" y="697706"/>
                </a:lnTo>
                <a:lnTo>
                  <a:pt x="892969" y="697706"/>
                </a:lnTo>
                <a:lnTo>
                  <a:pt x="921544" y="609600"/>
                </a:lnTo>
                <a:lnTo>
                  <a:pt x="909637" y="552450"/>
                </a:lnTo>
                <a:lnTo>
                  <a:pt x="928687" y="540544"/>
                </a:lnTo>
                <a:lnTo>
                  <a:pt x="973931" y="535781"/>
                </a:lnTo>
                <a:lnTo>
                  <a:pt x="1014412" y="447675"/>
                </a:lnTo>
                <a:lnTo>
                  <a:pt x="1038225" y="445294"/>
                </a:lnTo>
                <a:lnTo>
                  <a:pt x="1073944" y="476250"/>
                </a:lnTo>
                <a:lnTo>
                  <a:pt x="1112044" y="514350"/>
                </a:lnTo>
                <a:lnTo>
                  <a:pt x="1171575" y="540544"/>
                </a:lnTo>
                <a:lnTo>
                  <a:pt x="1219200" y="521494"/>
                </a:lnTo>
                <a:lnTo>
                  <a:pt x="1245394" y="502444"/>
                </a:lnTo>
                <a:lnTo>
                  <a:pt x="1278731" y="511969"/>
                </a:lnTo>
                <a:lnTo>
                  <a:pt x="1295400" y="531019"/>
                </a:lnTo>
                <a:lnTo>
                  <a:pt x="1273969" y="573881"/>
                </a:lnTo>
                <a:lnTo>
                  <a:pt x="1285875" y="611981"/>
                </a:lnTo>
                <a:lnTo>
                  <a:pt x="1300162" y="628650"/>
                </a:lnTo>
                <a:lnTo>
                  <a:pt x="1321594" y="666750"/>
                </a:lnTo>
                <a:lnTo>
                  <a:pt x="1347787" y="681037"/>
                </a:lnTo>
                <a:lnTo>
                  <a:pt x="1371600" y="681037"/>
                </a:lnTo>
                <a:lnTo>
                  <a:pt x="1376362" y="628650"/>
                </a:lnTo>
                <a:lnTo>
                  <a:pt x="1395412" y="578644"/>
                </a:lnTo>
                <a:lnTo>
                  <a:pt x="1426369" y="571500"/>
                </a:lnTo>
                <a:lnTo>
                  <a:pt x="1466850" y="552450"/>
                </a:lnTo>
                <a:lnTo>
                  <a:pt x="1443037" y="509587"/>
                </a:lnTo>
                <a:lnTo>
                  <a:pt x="1414462" y="464344"/>
                </a:lnTo>
                <a:lnTo>
                  <a:pt x="1388269" y="438150"/>
                </a:lnTo>
                <a:lnTo>
                  <a:pt x="1404937" y="400050"/>
                </a:lnTo>
                <a:lnTo>
                  <a:pt x="1404937" y="383381"/>
                </a:lnTo>
                <a:lnTo>
                  <a:pt x="1431131" y="338137"/>
                </a:lnTo>
                <a:lnTo>
                  <a:pt x="1419225" y="264319"/>
                </a:lnTo>
                <a:lnTo>
                  <a:pt x="1438275" y="202406"/>
                </a:lnTo>
                <a:lnTo>
                  <a:pt x="1435894" y="173831"/>
                </a:lnTo>
                <a:lnTo>
                  <a:pt x="1404937" y="164306"/>
                </a:lnTo>
                <a:lnTo>
                  <a:pt x="1364456" y="154781"/>
                </a:lnTo>
                <a:lnTo>
                  <a:pt x="1293019" y="154781"/>
                </a:lnTo>
                <a:lnTo>
                  <a:pt x="1233487" y="121444"/>
                </a:lnTo>
                <a:lnTo>
                  <a:pt x="1207294" y="114300"/>
                </a:lnTo>
                <a:lnTo>
                  <a:pt x="1188244" y="126206"/>
                </a:lnTo>
                <a:lnTo>
                  <a:pt x="1133475" y="188119"/>
                </a:lnTo>
                <a:lnTo>
                  <a:pt x="1116806" y="188119"/>
                </a:lnTo>
                <a:lnTo>
                  <a:pt x="1078706" y="142875"/>
                </a:lnTo>
                <a:lnTo>
                  <a:pt x="1054894" y="138112"/>
                </a:lnTo>
                <a:lnTo>
                  <a:pt x="997744" y="157162"/>
                </a:lnTo>
                <a:lnTo>
                  <a:pt x="973931" y="178594"/>
                </a:lnTo>
                <a:lnTo>
                  <a:pt x="928687" y="173831"/>
                </a:lnTo>
                <a:lnTo>
                  <a:pt x="878681" y="164306"/>
                </a:lnTo>
                <a:lnTo>
                  <a:pt x="864394" y="83344"/>
                </a:lnTo>
                <a:lnTo>
                  <a:pt x="845344" y="69056"/>
                </a:lnTo>
                <a:lnTo>
                  <a:pt x="747712" y="119062"/>
                </a:lnTo>
                <a:lnTo>
                  <a:pt x="721519" y="140494"/>
                </a:lnTo>
                <a:lnTo>
                  <a:pt x="709612" y="190500"/>
                </a:lnTo>
                <a:lnTo>
                  <a:pt x="707231" y="195262"/>
                </a:lnTo>
                <a:lnTo>
                  <a:pt x="654844" y="190500"/>
                </a:lnTo>
                <a:lnTo>
                  <a:pt x="633412" y="180975"/>
                </a:lnTo>
                <a:lnTo>
                  <a:pt x="614362" y="142875"/>
                </a:lnTo>
                <a:lnTo>
                  <a:pt x="590550" y="130969"/>
                </a:lnTo>
                <a:lnTo>
                  <a:pt x="540544" y="161925"/>
                </a:lnTo>
                <a:lnTo>
                  <a:pt x="507206" y="154781"/>
                </a:lnTo>
                <a:lnTo>
                  <a:pt x="495300" y="123825"/>
                </a:lnTo>
                <a:lnTo>
                  <a:pt x="490537" y="114300"/>
                </a:lnTo>
                <a:lnTo>
                  <a:pt x="431006" y="97631"/>
                </a:lnTo>
                <a:lnTo>
                  <a:pt x="442912" y="33337"/>
                </a:lnTo>
                <a:lnTo>
                  <a:pt x="423862" y="19050"/>
                </a:lnTo>
                <a:lnTo>
                  <a:pt x="335756" y="0"/>
                </a:lnTo>
                <a:lnTo>
                  <a:pt x="302419" y="35719"/>
                </a:lnTo>
                <a:lnTo>
                  <a:pt x="266700" y="50006"/>
                </a:lnTo>
                <a:lnTo>
                  <a:pt x="271462" y="95250"/>
                </a:lnTo>
                <a:lnTo>
                  <a:pt x="316706" y="121444"/>
                </a:lnTo>
                <a:lnTo>
                  <a:pt x="302419" y="145256"/>
                </a:lnTo>
                <a:lnTo>
                  <a:pt x="247650" y="159544"/>
                </a:lnTo>
                <a:lnTo>
                  <a:pt x="214312" y="216694"/>
                </a:lnTo>
                <a:lnTo>
                  <a:pt x="183356" y="221456"/>
                </a:lnTo>
                <a:lnTo>
                  <a:pt x="183356" y="254794"/>
                </a:lnTo>
                <a:lnTo>
                  <a:pt x="161925" y="304800"/>
                </a:lnTo>
                <a:lnTo>
                  <a:pt x="140494" y="323850"/>
                </a:lnTo>
                <a:lnTo>
                  <a:pt x="71439" y="300039"/>
                </a:lnTo>
                <a:lnTo>
                  <a:pt x="59530" y="302418"/>
                </a:lnTo>
                <a:lnTo>
                  <a:pt x="30956" y="29527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Freeform 24"/>
          <p:cNvSpPr/>
          <p:nvPr/>
        </p:nvSpPr>
        <p:spPr>
          <a:xfrm>
            <a:off x="8329596" y="4355862"/>
            <a:ext cx="1562100" cy="1309687"/>
          </a:xfrm>
          <a:custGeom>
            <a:avLst/>
            <a:gdLst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28613 w 1562100"/>
              <a:gd name="connsiteY54" fmla="*/ 0 h 1126331"/>
              <a:gd name="connsiteX55" fmla="*/ 292894 w 1562100"/>
              <a:gd name="connsiteY55" fmla="*/ 102394 h 1126331"/>
              <a:gd name="connsiteX56" fmla="*/ 264319 w 1562100"/>
              <a:gd name="connsiteY56" fmla="*/ 109537 h 1126331"/>
              <a:gd name="connsiteX57" fmla="*/ 261938 w 1562100"/>
              <a:gd name="connsiteY57" fmla="*/ 123825 h 1126331"/>
              <a:gd name="connsiteX58" fmla="*/ 261938 w 1562100"/>
              <a:gd name="connsiteY58" fmla="*/ 157162 h 1126331"/>
              <a:gd name="connsiteX59" fmla="*/ 228600 w 1562100"/>
              <a:gd name="connsiteY59" fmla="*/ 200025 h 1126331"/>
              <a:gd name="connsiteX60" fmla="*/ 271463 w 1562100"/>
              <a:gd name="connsiteY60" fmla="*/ 216694 h 1126331"/>
              <a:gd name="connsiteX61" fmla="*/ 278606 w 1562100"/>
              <a:gd name="connsiteY61" fmla="*/ 235744 h 1126331"/>
              <a:gd name="connsiteX62" fmla="*/ 257175 w 1562100"/>
              <a:gd name="connsiteY62" fmla="*/ 271462 h 1126331"/>
              <a:gd name="connsiteX63" fmla="*/ 221456 w 1562100"/>
              <a:gd name="connsiteY63" fmla="*/ 280987 h 1126331"/>
              <a:gd name="connsiteX64" fmla="*/ 221456 w 1562100"/>
              <a:gd name="connsiteY64" fmla="*/ 321469 h 1126331"/>
              <a:gd name="connsiteX65" fmla="*/ 254794 w 1562100"/>
              <a:gd name="connsiteY65" fmla="*/ 359569 h 1126331"/>
              <a:gd name="connsiteX66" fmla="*/ 226219 w 1562100"/>
              <a:gd name="connsiteY66" fmla="*/ 423862 h 1126331"/>
              <a:gd name="connsiteX67" fmla="*/ 180975 w 1562100"/>
              <a:gd name="connsiteY67" fmla="*/ 452437 h 1126331"/>
              <a:gd name="connsiteX68" fmla="*/ 183356 w 1562100"/>
              <a:gd name="connsiteY68" fmla="*/ 469106 h 1126331"/>
              <a:gd name="connsiteX69" fmla="*/ 204788 w 1562100"/>
              <a:gd name="connsiteY69" fmla="*/ 478631 h 1126331"/>
              <a:gd name="connsiteX70" fmla="*/ 219075 w 1562100"/>
              <a:gd name="connsiteY70" fmla="*/ 488156 h 1126331"/>
              <a:gd name="connsiteX71" fmla="*/ 223838 w 1562100"/>
              <a:gd name="connsiteY71" fmla="*/ 507206 h 1126331"/>
              <a:gd name="connsiteX72" fmla="*/ 195263 w 1562100"/>
              <a:gd name="connsiteY72" fmla="*/ 533400 h 1126331"/>
              <a:gd name="connsiteX73" fmla="*/ 123825 w 1562100"/>
              <a:gd name="connsiteY73" fmla="*/ 578644 h 1126331"/>
              <a:gd name="connsiteX74" fmla="*/ 123825 w 1562100"/>
              <a:gd name="connsiteY74" fmla="*/ 614362 h 1126331"/>
              <a:gd name="connsiteX75" fmla="*/ 135731 w 1562100"/>
              <a:gd name="connsiteY75" fmla="*/ 645319 h 1126331"/>
              <a:gd name="connsiteX76" fmla="*/ 123825 w 1562100"/>
              <a:gd name="connsiteY76" fmla="*/ 685800 h 1126331"/>
              <a:gd name="connsiteX77" fmla="*/ 76200 w 1562100"/>
              <a:gd name="connsiteY77" fmla="*/ 681037 h 1126331"/>
              <a:gd name="connsiteX78" fmla="*/ 52388 w 1562100"/>
              <a:gd name="connsiteY78" fmla="*/ 626269 h 1126331"/>
              <a:gd name="connsiteX79" fmla="*/ 33338 w 1562100"/>
              <a:gd name="connsiteY79" fmla="*/ 619125 h 1126331"/>
              <a:gd name="connsiteX80" fmla="*/ 23813 w 1562100"/>
              <a:gd name="connsiteY80" fmla="*/ 657225 h 1126331"/>
              <a:gd name="connsiteX81" fmla="*/ 21431 w 1562100"/>
              <a:gd name="connsiteY81" fmla="*/ 666750 h 1126331"/>
              <a:gd name="connsiteX82" fmla="*/ 7144 w 1562100"/>
              <a:gd name="connsiteY82" fmla="*/ 683419 h 1126331"/>
              <a:gd name="connsiteX83" fmla="*/ 0 w 1562100"/>
              <a:gd name="connsiteY83" fmla="*/ 740569 h 1126331"/>
              <a:gd name="connsiteX84" fmla="*/ 23813 w 1562100"/>
              <a:gd name="connsiteY84" fmla="*/ 769144 h 1126331"/>
              <a:gd name="connsiteX85" fmla="*/ 16669 w 1562100"/>
              <a:gd name="connsiteY85" fmla="*/ 809625 h 1126331"/>
              <a:gd name="connsiteX86" fmla="*/ 35719 w 1562100"/>
              <a:gd name="connsiteY86" fmla="*/ 814387 h 1126331"/>
              <a:gd name="connsiteX87" fmla="*/ 69056 w 1562100"/>
              <a:gd name="connsiteY87" fmla="*/ 814387 h 1126331"/>
              <a:gd name="connsiteX88" fmla="*/ 85725 w 1562100"/>
              <a:gd name="connsiteY88" fmla="*/ 804862 h 1126331"/>
              <a:gd name="connsiteX89" fmla="*/ 135731 w 1562100"/>
              <a:gd name="connsiteY89" fmla="*/ 862012 h 1126331"/>
              <a:gd name="connsiteX90" fmla="*/ 123825 w 1562100"/>
              <a:gd name="connsiteY90" fmla="*/ 881062 h 1126331"/>
              <a:gd name="connsiteX91" fmla="*/ 133350 w 1562100"/>
              <a:gd name="connsiteY91" fmla="*/ 909637 h 1126331"/>
              <a:gd name="connsiteX92" fmla="*/ 164306 w 1562100"/>
              <a:gd name="connsiteY92" fmla="*/ 928687 h 1126331"/>
              <a:gd name="connsiteX93" fmla="*/ 190500 w 1562100"/>
              <a:gd name="connsiteY93" fmla="*/ 938212 h 1126331"/>
              <a:gd name="connsiteX94" fmla="*/ 216694 w 1562100"/>
              <a:gd name="connsiteY94" fmla="*/ 945356 h 1126331"/>
              <a:gd name="connsiteX95" fmla="*/ 228600 w 1562100"/>
              <a:gd name="connsiteY95" fmla="*/ 947737 h 1126331"/>
              <a:gd name="connsiteX96" fmla="*/ 240506 w 1562100"/>
              <a:gd name="connsiteY96" fmla="*/ 909637 h 1126331"/>
              <a:gd name="connsiteX97" fmla="*/ 269081 w 1562100"/>
              <a:gd name="connsiteY97" fmla="*/ 914400 h 1126331"/>
              <a:gd name="connsiteX98" fmla="*/ 288131 w 1562100"/>
              <a:gd name="connsiteY98" fmla="*/ 902494 h 1126331"/>
              <a:gd name="connsiteX99" fmla="*/ 307181 w 1562100"/>
              <a:gd name="connsiteY99" fmla="*/ 952500 h 1126331"/>
              <a:gd name="connsiteX100" fmla="*/ 330994 w 1562100"/>
              <a:gd name="connsiteY100" fmla="*/ 966787 h 1126331"/>
              <a:gd name="connsiteX101" fmla="*/ 340519 w 1562100"/>
              <a:gd name="connsiteY101" fmla="*/ 995362 h 1126331"/>
              <a:gd name="connsiteX102" fmla="*/ 357188 w 1562100"/>
              <a:gd name="connsiteY102" fmla="*/ 1004887 h 1126331"/>
              <a:gd name="connsiteX103" fmla="*/ 364331 w 1562100"/>
              <a:gd name="connsiteY103" fmla="*/ 1035844 h 1126331"/>
              <a:gd name="connsiteX104" fmla="*/ 335756 w 1562100"/>
              <a:gd name="connsiteY104" fmla="*/ 1062037 h 1126331"/>
              <a:gd name="connsiteX105" fmla="*/ 309563 w 1562100"/>
              <a:gd name="connsiteY105" fmla="*/ 1078706 h 1126331"/>
              <a:gd name="connsiteX106" fmla="*/ 297656 w 1562100"/>
              <a:gd name="connsiteY106" fmla="*/ 1102519 h 1126331"/>
              <a:gd name="connsiteX107" fmla="*/ 302419 w 1562100"/>
              <a:gd name="connsiteY107" fmla="*/ 1126331 h 1126331"/>
              <a:gd name="connsiteX108" fmla="*/ 342900 w 1562100"/>
              <a:gd name="connsiteY108" fmla="*/ 1126331 h 1126331"/>
              <a:gd name="connsiteX109" fmla="*/ 390525 w 1562100"/>
              <a:gd name="connsiteY109" fmla="*/ 1121569 h 1126331"/>
              <a:gd name="connsiteX110" fmla="*/ 428625 w 1562100"/>
              <a:gd name="connsiteY110" fmla="*/ 1112044 h 1126331"/>
              <a:gd name="connsiteX111" fmla="*/ 454819 w 1562100"/>
              <a:gd name="connsiteY111" fmla="*/ 1119187 h 1126331"/>
              <a:gd name="connsiteX112" fmla="*/ 473869 w 1562100"/>
              <a:gd name="connsiteY112" fmla="*/ 1097756 h 1126331"/>
              <a:gd name="connsiteX113" fmla="*/ 492919 w 1562100"/>
              <a:gd name="connsiteY113" fmla="*/ 1097756 h 1126331"/>
              <a:gd name="connsiteX114" fmla="*/ 507206 w 1562100"/>
              <a:gd name="connsiteY114" fmla="*/ 1066800 h 1126331"/>
              <a:gd name="connsiteX115" fmla="*/ 557213 w 1562100"/>
              <a:gd name="connsiteY115" fmla="*/ 1052512 h 1126331"/>
              <a:gd name="connsiteX116" fmla="*/ 583406 w 1562100"/>
              <a:gd name="connsiteY116" fmla="*/ 1033462 h 1126331"/>
              <a:gd name="connsiteX117" fmla="*/ 590550 w 1562100"/>
              <a:gd name="connsiteY117" fmla="*/ 995362 h 1126331"/>
              <a:gd name="connsiteX118" fmla="*/ 607219 w 1562100"/>
              <a:gd name="connsiteY118" fmla="*/ 969169 h 1126331"/>
              <a:gd name="connsiteX119" fmla="*/ 688181 w 1562100"/>
              <a:gd name="connsiteY119" fmla="*/ 1000125 h 1126331"/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78619 w 1562100"/>
              <a:gd name="connsiteY54" fmla="*/ 2381 h 1126331"/>
              <a:gd name="connsiteX55" fmla="*/ 328613 w 1562100"/>
              <a:gd name="connsiteY55" fmla="*/ 0 h 1126331"/>
              <a:gd name="connsiteX56" fmla="*/ 292894 w 1562100"/>
              <a:gd name="connsiteY56" fmla="*/ 102394 h 1126331"/>
              <a:gd name="connsiteX57" fmla="*/ 264319 w 1562100"/>
              <a:gd name="connsiteY57" fmla="*/ 109537 h 1126331"/>
              <a:gd name="connsiteX58" fmla="*/ 261938 w 1562100"/>
              <a:gd name="connsiteY58" fmla="*/ 123825 h 1126331"/>
              <a:gd name="connsiteX59" fmla="*/ 261938 w 1562100"/>
              <a:gd name="connsiteY59" fmla="*/ 157162 h 1126331"/>
              <a:gd name="connsiteX60" fmla="*/ 228600 w 1562100"/>
              <a:gd name="connsiteY60" fmla="*/ 200025 h 1126331"/>
              <a:gd name="connsiteX61" fmla="*/ 271463 w 1562100"/>
              <a:gd name="connsiteY61" fmla="*/ 216694 h 1126331"/>
              <a:gd name="connsiteX62" fmla="*/ 278606 w 1562100"/>
              <a:gd name="connsiteY62" fmla="*/ 235744 h 1126331"/>
              <a:gd name="connsiteX63" fmla="*/ 257175 w 1562100"/>
              <a:gd name="connsiteY63" fmla="*/ 271462 h 1126331"/>
              <a:gd name="connsiteX64" fmla="*/ 221456 w 1562100"/>
              <a:gd name="connsiteY64" fmla="*/ 280987 h 1126331"/>
              <a:gd name="connsiteX65" fmla="*/ 221456 w 1562100"/>
              <a:gd name="connsiteY65" fmla="*/ 321469 h 1126331"/>
              <a:gd name="connsiteX66" fmla="*/ 254794 w 1562100"/>
              <a:gd name="connsiteY66" fmla="*/ 359569 h 1126331"/>
              <a:gd name="connsiteX67" fmla="*/ 226219 w 1562100"/>
              <a:gd name="connsiteY67" fmla="*/ 423862 h 1126331"/>
              <a:gd name="connsiteX68" fmla="*/ 180975 w 1562100"/>
              <a:gd name="connsiteY68" fmla="*/ 452437 h 1126331"/>
              <a:gd name="connsiteX69" fmla="*/ 183356 w 1562100"/>
              <a:gd name="connsiteY69" fmla="*/ 469106 h 1126331"/>
              <a:gd name="connsiteX70" fmla="*/ 204788 w 1562100"/>
              <a:gd name="connsiteY70" fmla="*/ 478631 h 1126331"/>
              <a:gd name="connsiteX71" fmla="*/ 219075 w 1562100"/>
              <a:gd name="connsiteY71" fmla="*/ 488156 h 1126331"/>
              <a:gd name="connsiteX72" fmla="*/ 223838 w 1562100"/>
              <a:gd name="connsiteY72" fmla="*/ 507206 h 1126331"/>
              <a:gd name="connsiteX73" fmla="*/ 195263 w 1562100"/>
              <a:gd name="connsiteY73" fmla="*/ 533400 h 1126331"/>
              <a:gd name="connsiteX74" fmla="*/ 123825 w 1562100"/>
              <a:gd name="connsiteY74" fmla="*/ 578644 h 1126331"/>
              <a:gd name="connsiteX75" fmla="*/ 123825 w 1562100"/>
              <a:gd name="connsiteY75" fmla="*/ 614362 h 1126331"/>
              <a:gd name="connsiteX76" fmla="*/ 135731 w 1562100"/>
              <a:gd name="connsiteY76" fmla="*/ 645319 h 1126331"/>
              <a:gd name="connsiteX77" fmla="*/ 123825 w 1562100"/>
              <a:gd name="connsiteY77" fmla="*/ 685800 h 1126331"/>
              <a:gd name="connsiteX78" fmla="*/ 76200 w 1562100"/>
              <a:gd name="connsiteY78" fmla="*/ 681037 h 1126331"/>
              <a:gd name="connsiteX79" fmla="*/ 52388 w 1562100"/>
              <a:gd name="connsiteY79" fmla="*/ 626269 h 1126331"/>
              <a:gd name="connsiteX80" fmla="*/ 33338 w 1562100"/>
              <a:gd name="connsiteY80" fmla="*/ 619125 h 1126331"/>
              <a:gd name="connsiteX81" fmla="*/ 23813 w 1562100"/>
              <a:gd name="connsiteY81" fmla="*/ 657225 h 1126331"/>
              <a:gd name="connsiteX82" fmla="*/ 21431 w 1562100"/>
              <a:gd name="connsiteY82" fmla="*/ 666750 h 1126331"/>
              <a:gd name="connsiteX83" fmla="*/ 7144 w 1562100"/>
              <a:gd name="connsiteY83" fmla="*/ 683419 h 1126331"/>
              <a:gd name="connsiteX84" fmla="*/ 0 w 1562100"/>
              <a:gd name="connsiteY84" fmla="*/ 740569 h 1126331"/>
              <a:gd name="connsiteX85" fmla="*/ 23813 w 1562100"/>
              <a:gd name="connsiteY85" fmla="*/ 769144 h 1126331"/>
              <a:gd name="connsiteX86" fmla="*/ 16669 w 1562100"/>
              <a:gd name="connsiteY86" fmla="*/ 809625 h 1126331"/>
              <a:gd name="connsiteX87" fmla="*/ 35719 w 1562100"/>
              <a:gd name="connsiteY87" fmla="*/ 814387 h 1126331"/>
              <a:gd name="connsiteX88" fmla="*/ 69056 w 1562100"/>
              <a:gd name="connsiteY88" fmla="*/ 814387 h 1126331"/>
              <a:gd name="connsiteX89" fmla="*/ 85725 w 1562100"/>
              <a:gd name="connsiteY89" fmla="*/ 804862 h 1126331"/>
              <a:gd name="connsiteX90" fmla="*/ 135731 w 1562100"/>
              <a:gd name="connsiteY90" fmla="*/ 862012 h 1126331"/>
              <a:gd name="connsiteX91" fmla="*/ 123825 w 1562100"/>
              <a:gd name="connsiteY91" fmla="*/ 881062 h 1126331"/>
              <a:gd name="connsiteX92" fmla="*/ 133350 w 1562100"/>
              <a:gd name="connsiteY92" fmla="*/ 909637 h 1126331"/>
              <a:gd name="connsiteX93" fmla="*/ 164306 w 1562100"/>
              <a:gd name="connsiteY93" fmla="*/ 928687 h 1126331"/>
              <a:gd name="connsiteX94" fmla="*/ 190500 w 1562100"/>
              <a:gd name="connsiteY94" fmla="*/ 938212 h 1126331"/>
              <a:gd name="connsiteX95" fmla="*/ 216694 w 1562100"/>
              <a:gd name="connsiteY95" fmla="*/ 945356 h 1126331"/>
              <a:gd name="connsiteX96" fmla="*/ 228600 w 1562100"/>
              <a:gd name="connsiteY96" fmla="*/ 947737 h 1126331"/>
              <a:gd name="connsiteX97" fmla="*/ 240506 w 1562100"/>
              <a:gd name="connsiteY97" fmla="*/ 909637 h 1126331"/>
              <a:gd name="connsiteX98" fmla="*/ 269081 w 1562100"/>
              <a:gd name="connsiteY98" fmla="*/ 914400 h 1126331"/>
              <a:gd name="connsiteX99" fmla="*/ 288131 w 1562100"/>
              <a:gd name="connsiteY99" fmla="*/ 902494 h 1126331"/>
              <a:gd name="connsiteX100" fmla="*/ 307181 w 1562100"/>
              <a:gd name="connsiteY100" fmla="*/ 952500 h 1126331"/>
              <a:gd name="connsiteX101" fmla="*/ 330994 w 1562100"/>
              <a:gd name="connsiteY101" fmla="*/ 966787 h 1126331"/>
              <a:gd name="connsiteX102" fmla="*/ 340519 w 1562100"/>
              <a:gd name="connsiteY102" fmla="*/ 995362 h 1126331"/>
              <a:gd name="connsiteX103" fmla="*/ 357188 w 1562100"/>
              <a:gd name="connsiteY103" fmla="*/ 1004887 h 1126331"/>
              <a:gd name="connsiteX104" fmla="*/ 364331 w 1562100"/>
              <a:gd name="connsiteY104" fmla="*/ 1035844 h 1126331"/>
              <a:gd name="connsiteX105" fmla="*/ 335756 w 1562100"/>
              <a:gd name="connsiteY105" fmla="*/ 1062037 h 1126331"/>
              <a:gd name="connsiteX106" fmla="*/ 309563 w 1562100"/>
              <a:gd name="connsiteY106" fmla="*/ 1078706 h 1126331"/>
              <a:gd name="connsiteX107" fmla="*/ 297656 w 1562100"/>
              <a:gd name="connsiteY107" fmla="*/ 1102519 h 1126331"/>
              <a:gd name="connsiteX108" fmla="*/ 302419 w 1562100"/>
              <a:gd name="connsiteY108" fmla="*/ 1126331 h 1126331"/>
              <a:gd name="connsiteX109" fmla="*/ 342900 w 1562100"/>
              <a:gd name="connsiteY109" fmla="*/ 1126331 h 1126331"/>
              <a:gd name="connsiteX110" fmla="*/ 390525 w 1562100"/>
              <a:gd name="connsiteY110" fmla="*/ 1121569 h 1126331"/>
              <a:gd name="connsiteX111" fmla="*/ 428625 w 1562100"/>
              <a:gd name="connsiteY111" fmla="*/ 1112044 h 1126331"/>
              <a:gd name="connsiteX112" fmla="*/ 454819 w 1562100"/>
              <a:gd name="connsiteY112" fmla="*/ 1119187 h 1126331"/>
              <a:gd name="connsiteX113" fmla="*/ 473869 w 1562100"/>
              <a:gd name="connsiteY113" fmla="*/ 1097756 h 1126331"/>
              <a:gd name="connsiteX114" fmla="*/ 492919 w 1562100"/>
              <a:gd name="connsiteY114" fmla="*/ 1097756 h 1126331"/>
              <a:gd name="connsiteX115" fmla="*/ 507206 w 1562100"/>
              <a:gd name="connsiteY115" fmla="*/ 1066800 h 1126331"/>
              <a:gd name="connsiteX116" fmla="*/ 557213 w 1562100"/>
              <a:gd name="connsiteY116" fmla="*/ 1052512 h 1126331"/>
              <a:gd name="connsiteX117" fmla="*/ 583406 w 1562100"/>
              <a:gd name="connsiteY117" fmla="*/ 1033462 h 1126331"/>
              <a:gd name="connsiteX118" fmla="*/ 590550 w 1562100"/>
              <a:gd name="connsiteY118" fmla="*/ 995362 h 1126331"/>
              <a:gd name="connsiteX119" fmla="*/ 607219 w 1562100"/>
              <a:gd name="connsiteY119" fmla="*/ 969169 h 1126331"/>
              <a:gd name="connsiteX120" fmla="*/ 688181 w 1562100"/>
              <a:gd name="connsiteY120" fmla="*/ 1000125 h 1126331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14326 w 1562100"/>
              <a:gd name="connsiteY54" fmla="*/ 0 h 1204913"/>
              <a:gd name="connsiteX55" fmla="*/ 328613 w 1562100"/>
              <a:gd name="connsiteY55" fmla="*/ 78582 h 1204913"/>
              <a:gd name="connsiteX56" fmla="*/ 292894 w 1562100"/>
              <a:gd name="connsiteY56" fmla="*/ 180976 h 1204913"/>
              <a:gd name="connsiteX57" fmla="*/ 264319 w 1562100"/>
              <a:gd name="connsiteY57" fmla="*/ 188119 h 1204913"/>
              <a:gd name="connsiteX58" fmla="*/ 261938 w 1562100"/>
              <a:gd name="connsiteY58" fmla="*/ 202407 h 1204913"/>
              <a:gd name="connsiteX59" fmla="*/ 261938 w 1562100"/>
              <a:gd name="connsiteY59" fmla="*/ 235744 h 1204913"/>
              <a:gd name="connsiteX60" fmla="*/ 228600 w 1562100"/>
              <a:gd name="connsiteY60" fmla="*/ 278607 h 1204913"/>
              <a:gd name="connsiteX61" fmla="*/ 271463 w 1562100"/>
              <a:gd name="connsiteY61" fmla="*/ 295276 h 1204913"/>
              <a:gd name="connsiteX62" fmla="*/ 278606 w 1562100"/>
              <a:gd name="connsiteY62" fmla="*/ 314326 h 1204913"/>
              <a:gd name="connsiteX63" fmla="*/ 257175 w 1562100"/>
              <a:gd name="connsiteY63" fmla="*/ 350044 h 1204913"/>
              <a:gd name="connsiteX64" fmla="*/ 221456 w 1562100"/>
              <a:gd name="connsiteY64" fmla="*/ 359569 h 1204913"/>
              <a:gd name="connsiteX65" fmla="*/ 221456 w 1562100"/>
              <a:gd name="connsiteY65" fmla="*/ 400051 h 1204913"/>
              <a:gd name="connsiteX66" fmla="*/ 254794 w 1562100"/>
              <a:gd name="connsiteY66" fmla="*/ 438151 h 1204913"/>
              <a:gd name="connsiteX67" fmla="*/ 226219 w 1562100"/>
              <a:gd name="connsiteY67" fmla="*/ 502444 h 1204913"/>
              <a:gd name="connsiteX68" fmla="*/ 180975 w 1562100"/>
              <a:gd name="connsiteY68" fmla="*/ 531019 h 1204913"/>
              <a:gd name="connsiteX69" fmla="*/ 183356 w 1562100"/>
              <a:gd name="connsiteY69" fmla="*/ 547688 h 1204913"/>
              <a:gd name="connsiteX70" fmla="*/ 204788 w 1562100"/>
              <a:gd name="connsiteY70" fmla="*/ 557213 h 1204913"/>
              <a:gd name="connsiteX71" fmla="*/ 219075 w 1562100"/>
              <a:gd name="connsiteY71" fmla="*/ 566738 h 1204913"/>
              <a:gd name="connsiteX72" fmla="*/ 223838 w 1562100"/>
              <a:gd name="connsiteY72" fmla="*/ 585788 h 1204913"/>
              <a:gd name="connsiteX73" fmla="*/ 195263 w 1562100"/>
              <a:gd name="connsiteY73" fmla="*/ 611982 h 1204913"/>
              <a:gd name="connsiteX74" fmla="*/ 123825 w 1562100"/>
              <a:gd name="connsiteY74" fmla="*/ 657226 h 1204913"/>
              <a:gd name="connsiteX75" fmla="*/ 123825 w 1562100"/>
              <a:gd name="connsiteY75" fmla="*/ 692944 h 1204913"/>
              <a:gd name="connsiteX76" fmla="*/ 135731 w 1562100"/>
              <a:gd name="connsiteY76" fmla="*/ 723901 h 1204913"/>
              <a:gd name="connsiteX77" fmla="*/ 123825 w 1562100"/>
              <a:gd name="connsiteY77" fmla="*/ 764382 h 1204913"/>
              <a:gd name="connsiteX78" fmla="*/ 76200 w 1562100"/>
              <a:gd name="connsiteY78" fmla="*/ 759619 h 1204913"/>
              <a:gd name="connsiteX79" fmla="*/ 52388 w 1562100"/>
              <a:gd name="connsiteY79" fmla="*/ 704851 h 1204913"/>
              <a:gd name="connsiteX80" fmla="*/ 33338 w 1562100"/>
              <a:gd name="connsiteY80" fmla="*/ 697707 h 1204913"/>
              <a:gd name="connsiteX81" fmla="*/ 23813 w 1562100"/>
              <a:gd name="connsiteY81" fmla="*/ 735807 h 1204913"/>
              <a:gd name="connsiteX82" fmla="*/ 21431 w 1562100"/>
              <a:gd name="connsiteY82" fmla="*/ 745332 h 1204913"/>
              <a:gd name="connsiteX83" fmla="*/ 7144 w 1562100"/>
              <a:gd name="connsiteY83" fmla="*/ 762001 h 1204913"/>
              <a:gd name="connsiteX84" fmla="*/ 0 w 1562100"/>
              <a:gd name="connsiteY84" fmla="*/ 819151 h 1204913"/>
              <a:gd name="connsiteX85" fmla="*/ 23813 w 1562100"/>
              <a:gd name="connsiteY85" fmla="*/ 847726 h 1204913"/>
              <a:gd name="connsiteX86" fmla="*/ 16669 w 1562100"/>
              <a:gd name="connsiteY86" fmla="*/ 888207 h 1204913"/>
              <a:gd name="connsiteX87" fmla="*/ 35719 w 1562100"/>
              <a:gd name="connsiteY87" fmla="*/ 892969 h 1204913"/>
              <a:gd name="connsiteX88" fmla="*/ 69056 w 1562100"/>
              <a:gd name="connsiteY88" fmla="*/ 892969 h 1204913"/>
              <a:gd name="connsiteX89" fmla="*/ 85725 w 1562100"/>
              <a:gd name="connsiteY89" fmla="*/ 883444 h 1204913"/>
              <a:gd name="connsiteX90" fmla="*/ 135731 w 1562100"/>
              <a:gd name="connsiteY90" fmla="*/ 940594 h 1204913"/>
              <a:gd name="connsiteX91" fmla="*/ 123825 w 1562100"/>
              <a:gd name="connsiteY91" fmla="*/ 959644 h 1204913"/>
              <a:gd name="connsiteX92" fmla="*/ 133350 w 1562100"/>
              <a:gd name="connsiteY92" fmla="*/ 988219 h 1204913"/>
              <a:gd name="connsiteX93" fmla="*/ 164306 w 1562100"/>
              <a:gd name="connsiteY93" fmla="*/ 1007269 h 1204913"/>
              <a:gd name="connsiteX94" fmla="*/ 190500 w 1562100"/>
              <a:gd name="connsiteY94" fmla="*/ 1016794 h 1204913"/>
              <a:gd name="connsiteX95" fmla="*/ 216694 w 1562100"/>
              <a:gd name="connsiteY95" fmla="*/ 1023938 h 1204913"/>
              <a:gd name="connsiteX96" fmla="*/ 228600 w 1562100"/>
              <a:gd name="connsiteY96" fmla="*/ 1026319 h 1204913"/>
              <a:gd name="connsiteX97" fmla="*/ 240506 w 1562100"/>
              <a:gd name="connsiteY97" fmla="*/ 988219 h 1204913"/>
              <a:gd name="connsiteX98" fmla="*/ 269081 w 1562100"/>
              <a:gd name="connsiteY98" fmla="*/ 992982 h 1204913"/>
              <a:gd name="connsiteX99" fmla="*/ 288131 w 1562100"/>
              <a:gd name="connsiteY99" fmla="*/ 981076 h 1204913"/>
              <a:gd name="connsiteX100" fmla="*/ 307181 w 1562100"/>
              <a:gd name="connsiteY100" fmla="*/ 1031082 h 1204913"/>
              <a:gd name="connsiteX101" fmla="*/ 330994 w 1562100"/>
              <a:gd name="connsiteY101" fmla="*/ 1045369 h 1204913"/>
              <a:gd name="connsiteX102" fmla="*/ 340519 w 1562100"/>
              <a:gd name="connsiteY102" fmla="*/ 1073944 h 1204913"/>
              <a:gd name="connsiteX103" fmla="*/ 357188 w 1562100"/>
              <a:gd name="connsiteY103" fmla="*/ 1083469 h 1204913"/>
              <a:gd name="connsiteX104" fmla="*/ 364331 w 1562100"/>
              <a:gd name="connsiteY104" fmla="*/ 1114426 h 1204913"/>
              <a:gd name="connsiteX105" fmla="*/ 335756 w 1562100"/>
              <a:gd name="connsiteY105" fmla="*/ 1140619 h 1204913"/>
              <a:gd name="connsiteX106" fmla="*/ 309563 w 1562100"/>
              <a:gd name="connsiteY106" fmla="*/ 1157288 h 1204913"/>
              <a:gd name="connsiteX107" fmla="*/ 297656 w 1562100"/>
              <a:gd name="connsiteY107" fmla="*/ 1181101 h 1204913"/>
              <a:gd name="connsiteX108" fmla="*/ 302419 w 1562100"/>
              <a:gd name="connsiteY108" fmla="*/ 1204913 h 1204913"/>
              <a:gd name="connsiteX109" fmla="*/ 342900 w 1562100"/>
              <a:gd name="connsiteY109" fmla="*/ 1204913 h 1204913"/>
              <a:gd name="connsiteX110" fmla="*/ 390525 w 1562100"/>
              <a:gd name="connsiteY110" fmla="*/ 1200151 h 1204913"/>
              <a:gd name="connsiteX111" fmla="*/ 428625 w 1562100"/>
              <a:gd name="connsiteY111" fmla="*/ 1190626 h 1204913"/>
              <a:gd name="connsiteX112" fmla="*/ 454819 w 1562100"/>
              <a:gd name="connsiteY112" fmla="*/ 1197769 h 1204913"/>
              <a:gd name="connsiteX113" fmla="*/ 473869 w 1562100"/>
              <a:gd name="connsiteY113" fmla="*/ 1176338 h 1204913"/>
              <a:gd name="connsiteX114" fmla="*/ 492919 w 1562100"/>
              <a:gd name="connsiteY114" fmla="*/ 1176338 h 1204913"/>
              <a:gd name="connsiteX115" fmla="*/ 507206 w 1562100"/>
              <a:gd name="connsiteY115" fmla="*/ 1145382 h 1204913"/>
              <a:gd name="connsiteX116" fmla="*/ 557213 w 1562100"/>
              <a:gd name="connsiteY116" fmla="*/ 1131094 h 1204913"/>
              <a:gd name="connsiteX117" fmla="*/ 583406 w 1562100"/>
              <a:gd name="connsiteY117" fmla="*/ 1112044 h 1204913"/>
              <a:gd name="connsiteX118" fmla="*/ 590550 w 1562100"/>
              <a:gd name="connsiteY118" fmla="*/ 1073944 h 1204913"/>
              <a:gd name="connsiteX119" fmla="*/ 607219 w 1562100"/>
              <a:gd name="connsiteY119" fmla="*/ 1047751 h 1204913"/>
              <a:gd name="connsiteX120" fmla="*/ 688181 w 1562100"/>
              <a:gd name="connsiteY120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376238 w 1562100"/>
              <a:gd name="connsiteY54" fmla="*/ 11052 h 1215964"/>
              <a:gd name="connsiteX55" fmla="*/ 314326 w 1562100"/>
              <a:gd name="connsiteY55" fmla="*/ 11051 h 1215964"/>
              <a:gd name="connsiteX56" fmla="*/ 328613 w 1562100"/>
              <a:gd name="connsiteY56" fmla="*/ 89633 h 1215964"/>
              <a:gd name="connsiteX57" fmla="*/ 292894 w 1562100"/>
              <a:gd name="connsiteY57" fmla="*/ 192027 h 1215964"/>
              <a:gd name="connsiteX58" fmla="*/ 264319 w 1562100"/>
              <a:gd name="connsiteY58" fmla="*/ 199170 h 1215964"/>
              <a:gd name="connsiteX59" fmla="*/ 261938 w 1562100"/>
              <a:gd name="connsiteY59" fmla="*/ 213458 h 1215964"/>
              <a:gd name="connsiteX60" fmla="*/ 261938 w 1562100"/>
              <a:gd name="connsiteY60" fmla="*/ 246795 h 1215964"/>
              <a:gd name="connsiteX61" fmla="*/ 228600 w 1562100"/>
              <a:gd name="connsiteY61" fmla="*/ 289658 h 1215964"/>
              <a:gd name="connsiteX62" fmla="*/ 271463 w 1562100"/>
              <a:gd name="connsiteY62" fmla="*/ 306327 h 1215964"/>
              <a:gd name="connsiteX63" fmla="*/ 278606 w 1562100"/>
              <a:gd name="connsiteY63" fmla="*/ 325377 h 1215964"/>
              <a:gd name="connsiteX64" fmla="*/ 257175 w 1562100"/>
              <a:gd name="connsiteY64" fmla="*/ 361095 h 1215964"/>
              <a:gd name="connsiteX65" fmla="*/ 221456 w 1562100"/>
              <a:gd name="connsiteY65" fmla="*/ 370620 h 1215964"/>
              <a:gd name="connsiteX66" fmla="*/ 221456 w 1562100"/>
              <a:gd name="connsiteY66" fmla="*/ 411102 h 1215964"/>
              <a:gd name="connsiteX67" fmla="*/ 254794 w 1562100"/>
              <a:gd name="connsiteY67" fmla="*/ 449202 h 1215964"/>
              <a:gd name="connsiteX68" fmla="*/ 226219 w 1562100"/>
              <a:gd name="connsiteY68" fmla="*/ 513495 h 1215964"/>
              <a:gd name="connsiteX69" fmla="*/ 180975 w 1562100"/>
              <a:gd name="connsiteY69" fmla="*/ 542070 h 1215964"/>
              <a:gd name="connsiteX70" fmla="*/ 183356 w 1562100"/>
              <a:gd name="connsiteY70" fmla="*/ 558739 h 1215964"/>
              <a:gd name="connsiteX71" fmla="*/ 204788 w 1562100"/>
              <a:gd name="connsiteY71" fmla="*/ 568264 h 1215964"/>
              <a:gd name="connsiteX72" fmla="*/ 219075 w 1562100"/>
              <a:gd name="connsiteY72" fmla="*/ 577789 h 1215964"/>
              <a:gd name="connsiteX73" fmla="*/ 223838 w 1562100"/>
              <a:gd name="connsiteY73" fmla="*/ 596839 h 1215964"/>
              <a:gd name="connsiteX74" fmla="*/ 195263 w 1562100"/>
              <a:gd name="connsiteY74" fmla="*/ 623033 h 1215964"/>
              <a:gd name="connsiteX75" fmla="*/ 123825 w 1562100"/>
              <a:gd name="connsiteY75" fmla="*/ 668277 h 1215964"/>
              <a:gd name="connsiteX76" fmla="*/ 123825 w 1562100"/>
              <a:gd name="connsiteY76" fmla="*/ 703995 h 1215964"/>
              <a:gd name="connsiteX77" fmla="*/ 135731 w 1562100"/>
              <a:gd name="connsiteY77" fmla="*/ 734952 h 1215964"/>
              <a:gd name="connsiteX78" fmla="*/ 123825 w 1562100"/>
              <a:gd name="connsiteY78" fmla="*/ 775433 h 1215964"/>
              <a:gd name="connsiteX79" fmla="*/ 76200 w 1562100"/>
              <a:gd name="connsiteY79" fmla="*/ 770670 h 1215964"/>
              <a:gd name="connsiteX80" fmla="*/ 52388 w 1562100"/>
              <a:gd name="connsiteY80" fmla="*/ 715902 h 1215964"/>
              <a:gd name="connsiteX81" fmla="*/ 33338 w 1562100"/>
              <a:gd name="connsiteY81" fmla="*/ 708758 h 1215964"/>
              <a:gd name="connsiteX82" fmla="*/ 23813 w 1562100"/>
              <a:gd name="connsiteY82" fmla="*/ 746858 h 1215964"/>
              <a:gd name="connsiteX83" fmla="*/ 21431 w 1562100"/>
              <a:gd name="connsiteY83" fmla="*/ 756383 h 1215964"/>
              <a:gd name="connsiteX84" fmla="*/ 7144 w 1562100"/>
              <a:gd name="connsiteY84" fmla="*/ 773052 h 1215964"/>
              <a:gd name="connsiteX85" fmla="*/ 0 w 1562100"/>
              <a:gd name="connsiteY85" fmla="*/ 830202 h 1215964"/>
              <a:gd name="connsiteX86" fmla="*/ 23813 w 1562100"/>
              <a:gd name="connsiteY86" fmla="*/ 858777 h 1215964"/>
              <a:gd name="connsiteX87" fmla="*/ 16669 w 1562100"/>
              <a:gd name="connsiteY87" fmla="*/ 899258 h 1215964"/>
              <a:gd name="connsiteX88" fmla="*/ 35719 w 1562100"/>
              <a:gd name="connsiteY88" fmla="*/ 904020 h 1215964"/>
              <a:gd name="connsiteX89" fmla="*/ 69056 w 1562100"/>
              <a:gd name="connsiteY89" fmla="*/ 904020 h 1215964"/>
              <a:gd name="connsiteX90" fmla="*/ 85725 w 1562100"/>
              <a:gd name="connsiteY90" fmla="*/ 894495 h 1215964"/>
              <a:gd name="connsiteX91" fmla="*/ 135731 w 1562100"/>
              <a:gd name="connsiteY91" fmla="*/ 951645 h 1215964"/>
              <a:gd name="connsiteX92" fmla="*/ 123825 w 1562100"/>
              <a:gd name="connsiteY92" fmla="*/ 970695 h 1215964"/>
              <a:gd name="connsiteX93" fmla="*/ 133350 w 1562100"/>
              <a:gd name="connsiteY93" fmla="*/ 999270 h 1215964"/>
              <a:gd name="connsiteX94" fmla="*/ 164306 w 1562100"/>
              <a:gd name="connsiteY94" fmla="*/ 1018320 h 1215964"/>
              <a:gd name="connsiteX95" fmla="*/ 190500 w 1562100"/>
              <a:gd name="connsiteY95" fmla="*/ 1027845 h 1215964"/>
              <a:gd name="connsiteX96" fmla="*/ 216694 w 1562100"/>
              <a:gd name="connsiteY96" fmla="*/ 1034989 h 1215964"/>
              <a:gd name="connsiteX97" fmla="*/ 228600 w 1562100"/>
              <a:gd name="connsiteY97" fmla="*/ 1037370 h 1215964"/>
              <a:gd name="connsiteX98" fmla="*/ 240506 w 1562100"/>
              <a:gd name="connsiteY98" fmla="*/ 999270 h 1215964"/>
              <a:gd name="connsiteX99" fmla="*/ 269081 w 1562100"/>
              <a:gd name="connsiteY99" fmla="*/ 1004033 h 1215964"/>
              <a:gd name="connsiteX100" fmla="*/ 288131 w 1562100"/>
              <a:gd name="connsiteY100" fmla="*/ 992127 h 1215964"/>
              <a:gd name="connsiteX101" fmla="*/ 307181 w 1562100"/>
              <a:gd name="connsiteY101" fmla="*/ 1042133 h 1215964"/>
              <a:gd name="connsiteX102" fmla="*/ 330994 w 1562100"/>
              <a:gd name="connsiteY102" fmla="*/ 1056420 h 1215964"/>
              <a:gd name="connsiteX103" fmla="*/ 340519 w 1562100"/>
              <a:gd name="connsiteY103" fmla="*/ 1084995 h 1215964"/>
              <a:gd name="connsiteX104" fmla="*/ 357188 w 1562100"/>
              <a:gd name="connsiteY104" fmla="*/ 1094520 h 1215964"/>
              <a:gd name="connsiteX105" fmla="*/ 364331 w 1562100"/>
              <a:gd name="connsiteY105" fmla="*/ 1125477 h 1215964"/>
              <a:gd name="connsiteX106" fmla="*/ 335756 w 1562100"/>
              <a:gd name="connsiteY106" fmla="*/ 1151670 h 1215964"/>
              <a:gd name="connsiteX107" fmla="*/ 309563 w 1562100"/>
              <a:gd name="connsiteY107" fmla="*/ 1168339 h 1215964"/>
              <a:gd name="connsiteX108" fmla="*/ 297656 w 1562100"/>
              <a:gd name="connsiteY108" fmla="*/ 1192152 h 1215964"/>
              <a:gd name="connsiteX109" fmla="*/ 302419 w 1562100"/>
              <a:gd name="connsiteY109" fmla="*/ 1215964 h 1215964"/>
              <a:gd name="connsiteX110" fmla="*/ 342900 w 1562100"/>
              <a:gd name="connsiteY110" fmla="*/ 1215964 h 1215964"/>
              <a:gd name="connsiteX111" fmla="*/ 390525 w 1562100"/>
              <a:gd name="connsiteY111" fmla="*/ 1211202 h 1215964"/>
              <a:gd name="connsiteX112" fmla="*/ 428625 w 1562100"/>
              <a:gd name="connsiteY112" fmla="*/ 1201677 h 1215964"/>
              <a:gd name="connsiteX113" fmla="*/ 454819 w 1562100"/>
              <a:gd name="connsiteY113" fmla="*/ 1208820 h 1215964"/>
              <a:gd name="connsiteX114" fmla="*/ 473869 w 1562100"/>
              <a:gd name="connsiteY114" fmla="*/ 1187389 h 1215964"/>
              <a:gd name="connsiteX115" fmla="*/ 492919 w 1562100"/>
              <a:gd name="connsiteY115" fmla="*/ 1187389 h 1215964"/>
              <a:gd name="connsiteX116" fmla="*/ 507206 w 1562100"/>
              <a:gd name="connsiteY116" fmla="*/ 1156433 h 1215964"/>
              <a:gd name="connsiteX117" fmla="*/ 557213 w 1562100"/>
              <a:gd name="connsiteY117" fmla="*/ 1142145 h 1215964"/>
              <a:gd name="connsiteX118" fmla="*/ 583406 w 1562100"/>
              <a:gd name="connsiteY118" fmla="*/ 1123095 h 1215964"/>
              <a:gd name="connsiteX119" fmla="*/ 590550 w 1562100"/>
              <a:gd name="connsiteY119" fmla="*/ 1084995 h 1215964"/>
              <a:gd name="connsiteX120" fmla="*/ 607219 w 1562100"/>
              <a:gd name="connsiteY120" fmla="*/ 1058802 h 1215964"/>
              <a:gd name="connsiteX121" fmla="*/ 688181 w 1562100"/>
              <a:gd name="connsiteY121" fmla="*/ 1089758 h 1215964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447675 w 1562100"/>
              <a:gd name="connsiteY54" fmla="*/ 22958 h 1215964"/>
              <a:gd name="connsiteX55" fmla="*/ 376238 w 1562100"/>
              <a:gd name="connsiteY55" fmla="*/ 11052 h 1215964"/>
              <a:gd name="connsiteX56" fmla="*/ 314326 w 1562100"/>
              <a:gd name="connsiteY56" fmla="*/ 11051 h 1215964"/>
              <a:gd name="connsiteX57" fmla="*/ 328613 w 1562100"/>
              <a:gd name="connsiteY57" fmla="*/ 89633 h 1215964"/>
              <a:gd name="connsiteX58" fmla="*/ 292894 w 1562100"/>
              <a:gd name="connsiteY58" fmla="*/ 192027 h 1215964"/>
              <a:gd name="connsiteX59" fmla="*/ 264319 w 1562100"/>
              <a:gd name="connsiteY59" fmla="*/ 199170 h 1215964"/>
              <a:gd name="connsiteX60" fmla="*/ 261938 w 1562100"/>
              <a:gd name="connsiteY60" fmla="*/ 213458 h 1215964"/>
              <a:gd name="connsiteX61" fmla="*/ 261938 w 1562100"/>
              <a:gd name="connsiteY61" fmla="*/ 246795 h 1215964"/>
              <a:gd name="connsiteX62" fmla="*/ 228600 w 1562100"/>
              <a:gd name="connsiteY62" fmla="*/ 289658 h 1215964"/>
              <a:gd name="connsiteX63" fmla="*/ 271463 w 1562100"/>
              <a:gd name="connsiteY63" fmla="*/ 306327 h 1215964"/>
              <a:gd name="connsiteX64" fmla="*/ 278606 w 1562100"/>
              <a:gd name="connsiteY64" fmla="*/ 325377 h 1215964"/>
              <a:gd name="connsiteX65" fmla="*/ 257175 w 1562100"/>
              <a:gd name="connsiteY65" fmla="*/ 361095 h 1215964"/>
              <a:gd name="connsiteX66" fmla="*/ 221456 w 1562100"/>
              <a:gd name="connsiteY66" fmla="*/ 370620 h 1215964"/>
              <a:gd name="connsiteX67" fmla="*/ 221456 w 1562100"/>
              <a:gd name="connsiteY67" fmla="*/ 411102 h 1215964"/>
              <a:gd name="connsiteX68" fmla="*/ 254794 w 1562100"/>
              <a:gd name="connsiteY68" fmla="*/ 449202 h 1215964"/>
              <a:gd name="connsiteX69" fmla="*/ 226219 w 1562100"/>
              <a:gd name="connsiteY69" fmla="*/ 513495 h 1215964"/>
              <a:gd name="connsiteX70" fmla="*/ 180975 w 1562100"/>
              <a:gd name="connsiteY70" fmla="*/ 542070 h 1215964"/>
              <a:gd name="connsiteX71" fmla="*/ 183356 w 1562100"/>
              <a:gd name="connsiteY71" fmla="*/ 558739 h 1215964"/>
              <a:gd name="connsiteX72" fmla="*/ 204788 w 1562100"/>
              <a:gd name="connsiteY72" fmla="*/ 568264 h 1215964"/>
              <a:gd name="connsiteX73" fmla="*/ 219075 w 1562100"/>
              <a:gd name="connsiteY73" fmla="*/ 577789 h 1215964"/>
              <a:gd name="connsiteX74" fmla="*/ 223838 w 1562100"/>
              <a:gd name="connsiteY74" fmla="*/ 596839 h 1215964"/>
              <a:gd name="connsiteX75" fmla="*/ 195263 w 1562100"/>
              <a:gd name="connsiteY75" fmla="*/ 623033 h 1215964"/>
              <a:gd name="connsiteX76" fmla="*/ 123825 w 1562100"/>
              <a:gd name="connsiteY76" fmla="*/ 668277 h 1215964"/>
              <a:gd name="connsiteX77" fmla="*/ 123825 w 1562100"/>
              <a:gd name="connsiteY77" fmla="*/ 703995 h 1215964"/>
              <a:gd name="connsiteX78" fmla="*/ 135731 w 1562100"/>
              <a:gd name="connsiteY78" fmla="*/ 734952 h 1215964"/>
              <a:gd name="connsiteX79" fmla="*/ 123825 w 1562100"/>
              <a:gd name="connsiteY79" fmla="*/ 775433 h 1215964"/>
              <a:gd name="connsiteX80" fmla="*/ 76200 w 1562100"/>
              <a:gd name="connsiteY80" fmla="*/ 770670 h 1215964"/>
              <a:gd name="connsiteX81" fmla="*/ 52388 w 1562100"/>
              <a:gd name="connsiteY81" fmla="*/ 715902 h 1215964"/>
              <a:gd name="connsiteX82" fmla="*/ 33338 w 1562100"/>
              <a:gd name="connsiteY82" fmla="*/ 708758 h 1215964"/>
              <a:gd name="connsiteX83" fmla="*/ 23813 w 1562100"/>
              <a:gd name="connsiteY83" fmla="*/ 746858 h 1215964"/>
              <a:gd name="connsiteX84" fmla="*/ 21431 w 1562100"/>
              <a:gd name="connsiteY84" fmla="*/ 756383 h 1215964"/>
              <a:gd name="connsiteX85" fmla="*/ 7144 w 1562100"/>
              <a:gd name="connsiteY85" fmla="*/ 773052 h 1215964"/>
              <a:gd name="connsiteX86" fmla="*/ 0 w 1562100"/>
              <a:gd name="connsiteY86" fmla="*/ 830202 h 1215964"/>
              <a:gd name="connsiteX87" fmla="*/ 23813 w 1562100"/>
              <a:gd name="connsiteY87" fmla="*/ 858777 h 1215964"/>
              <a:gd name="connsiteX88" fmla="*/ 16669 w 1562100"/>
              <a:gd name="connsiteY88" fmla="*/ 899258 h 1215964"/>
              <a:gd name="connsiteX89" fmla="*/ 35719 w 1562100"/>
              <a:gd name="connsiteY89" fmla="*/ 904020 h 1215964"/>
              <a:gd name="connsiteX90" fmla="*/ 69056 w 1562100"/>
              <a:gd name="connsiteY90" fmla="*/ 904020 h 1215964"/>
              <a:gd name="connsiteX91" fmla="*/ 85725 w 1562100"/>
              <a:gd name="connsiteY91" fmla="*/ 894495 h 1215964"/>
              <a:gd name="connsiteX92" fmla="*/ 135731 w 1562100"/>
              <a:gd name="connsiteY92" fmla="*/ 951645 h 1215964"/>
              <a:gd name="connsiteX93" fmla="*/ 123825 w 1562100"/>
              <a:gd name="connsiteY93" fmla="*/ 970695 h 1215964"/>
              <a:gd name="connsiteX94" fmla="*/ 133350 w 1562100"/>
              <a:gd name="connsiteY94" fmla="*/ 999270 h 1215964"/>
              <a:gd name="connsiteX95" fmla="*/ 164306 w 1562100"/>
              <a:gd name="connsiteY95" fmla="*/ 1018320 h 1215964"/>
              <a:gd name="connsiteX96" fmla="*/ 190500 w 1562100"/>
              <a:gd name="connsiteY96" fmla="*/ 1027845 h 1215964"/>
              <a:gd name="connsiteX97" fmla="*/ 216694 w 1562100"/>
              <a:gd name="connsiteY97" fmla="*/ 1034989 h 1215964"/>
              <a:gd name="connsiteX98" fmla="*/ 228600 w 1562100"/>
              <a:gd name="connsiteY98" fmla="*/ 1037370 h 1215964"/>
              <a:gd name="connsiteX99" fmla="*/ 240506 w 1562100"/>
              <a:gd name="connsiteY99" fmla="*/ 999270 h 1215964"/>
              <a:gd name="connsiteX100" fmla="*/ 269081 w 1562100"/>
              <a:gd name="connsiteY100" fmla="*/ 1004033 h 1215964"/>
              <a:gd name="connsiteX101" fmla="*/ 288131 w 1562100"/>
              <a:gd name="connsiteY101" fmla="*/ 992127 h 1215964"/>
              <a:gd name="connsiteX102" fmla="*/ 307181 w 1562100"/>
              <a:gd name="connsiteY102" fmla="*/ 1042133 h 1215964"/>
              <a:gd name="connsiteX103" fmla="*/ 330994 w 1562100"/>
              <a:gd name="connsiteY103" fmla="*/ 1056420 h 1215964"/>
              <a:gd name="connsiteX104" fmla="*/ 340519 w 1562100"/>
              <a:gd name="connsiteY104" fmla="*/ 1084995 h 1215964"/>
              <a:gd name="connsiteX105" fmla="*/ 357188 w 1562100"/>
              <a:gd name="connsiteY105" fmla="*/ 1094520 h 1215964"/>
              <a:gd name="connsiteX106" fmla="*/ 364331 w 1562100"/>
              <a:gd name="connsiteY106" fmla="*/ 1125477 h 1215964"/>
              <a:gd name="connsiteX107" fmla="*/ 335756 w 1562100"/>
              <a:gd name="connsiteY107" fmla="*/ 1151670 h 1215964"/>
              <a:gd name="connsiteX108" fmla="*/ 309563 w 1562100"/>
              <a:gd name="connsiteY108" fmla="*/ 1168339 h 1215964"/>
              <a:gd name="connsiteX109" fmla="*/ 297656 w 1562100"/>
              <a:gd name="connsiteY109" fmla="*/ 1192152 h 1215964"/>
              <a:gd name="connsiteX110" fmla="*/ 302419 w 1562100"/>
              <a:gd name="connsiteY110" fmla="*/ 1215964 h 1215964"/>
              <a:gd name="connsiteX111" fmla="*/ 342900 w 1562100"/>
              <a:gd name="connsiteY111" fmla="*/ 1215964 h 1215964"/>
              <a:gd name="connsiteX112" fmla="*/ 390525 w 1562100"/>
              <a:gd name="connsiteY112" fmla="*/ 1211202 h 1215964"/>
              <a:gd name="connsiteX113" fmla="*/ 428625 w 1562100"/>
              <a:gd name="connsiteY113" fmla="*/ 1201677 h 1215964"/>
              <a:gd name="connsiteX114" fmla="*/ 454819 w 1562100"/>
              <a:gd name="connsiteY114" fmla="*/ 1208820 h 1215964"/>
              <a:gd name="connsiteX115" fmla="*/ 473869 w 1562100"/>
              <a:gd name="connsiteY115" fmla="*/ 1187389 h 1215964"/>
              <a:gd name="connsiteX116" fmla="*/ 492919 w 1562100"/>
              <a:gd name="connsiteY116" fmla="*/ 1187389 h 1215964"/>
              <a:gd name="connsiteX117" fmla="*/ 507206 w 1562100"/>
              <a:gd name="connsiteY117" fmla="*/ 1156433 h 1215964"/>
              <a:gd name="connsiteX118" fmla="*/ 557213 w 1562100"/>
              <a:gd name="connsiteY118" fmla="*/ 1142145 h 1215964"/>
              <a:gd name="connsiteX119" fmla="*/ 583406 w 1562100"/>
              <a:gd name="connsiteY119" fmla="*/ 1123095 h 1215964"/>
              <a:gd name="connsiteX120" fmla="*/ 590550 w 1562100"/>
              <a:gd name="connsiteY120" fmla="*/ 1084995 h 1215964"/>
              <a:gd name="connsiteX121" fmla="*/ 607219 w 1562100"/>
              <a:gd name="connsiteY121" fmla="*/ 1058802 h 1215964"/>
              <a:gd name="connsiteX122" fmla="*/ 688181 w 1562100"/>
              <a:gd name="connsiteY122" fmla="*/ 1089758 h 1215964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28625 w 1562100"/>
              <a:gd name="connsiteY54" fmla="*/ 0 h 1309687"/>
              <a:gd name="connsiteX55" fmla="*/ 376238 w 1562100"/>
              <a:gd name="connsiteY55" fmla="*/ 104775 h 1309687"/>
              <a:gd name="connsiteX56" fmla="*/ 314326 w 1562100"/>
              <a:gd name="connsiteY56" fmla="*/ 104774 h 1309687"/>
              <a:gd name="connsiteX57" fmla="*/ 328613 w 1562100"/>
              <a:gd name="connsiteY57" fmla="*/ 183356 h 1309687"/>
              <a:gd name="connsiteX58" fmla="*/ 292894 w 1562100"/>
              <a:gd name="connsiteY58" fmla="*/ 285750 h 1309687"/>
              <a:gd name="connsiteX59" fmla="*/ 264319 w 1562100"/>
              <a:gd name="connsiteY59" fmla="*/ 292893 h 1309687"/>
              <a:gd name="connsiteX60" fmla="*/ 261938 w 1562100"/>
              <a:gd name="connsiteY60" fmla="*/ 307181 h 1309687"/>
              <a:gd name="connsiteX61" fmla="*/ 261938 w 1562100"/>
              <a:gd name="connsiteY61" fmla="*/ 340518 h 1309687"/>
              <a:gd name="connsiteX62" fmla="*/ 228600 w 1562100"/>
              <a:gd name="connsiteY62" fmla="*/ 383381 h 1309687"/>
              <a:gd name="connsiteX63" fmla="*/ 271463 w 1562100"/>
              <a:gd name="connsiteY63" fmla="*/ 400050 h 1309687"/>
              <a:gd name="connsiteX64" fmla="*/ 278606 w 1562100"/>
              <a:gd name="connsiteY64" fmla="*/ 419100 h 1309687"/>
              <a:gd name="connsiteX65" fmla="*/ 257175 w 1562100"/>
              <a:gd name="connsiteY65" fmla="*/ 454818 h 1309687"/>
              <a:gd name="connsiteX66" fmla="*/ 221456 w 1562100"/>
              <a:gd name="connsiteY66" fmla="*/ 464343 h 1309687"/>
              <a:gd name="connsiteX67" fmla="*/ 221456 w 1562100"/>
              <a:gd name="connsiteY67" fmla="*/ 504825 h 1309687"/>
              <a:gd name="connsiteX68" fmla="*/ 254794 w 1562100"/>
              <a:gd name="connsiteY68" fmla="*/ 542925 h 1309687"/>
              <a:gd name="connsiteX69" fmla="*/ 226219 w 1562100"/>
              <a:gd name="connsiteY69" fmla="*/ 607218 h 1309687"/>
              <a:gd name="connsiteX70" fmla="*/ 180975 w 1562100"/>
              <a:gd name="connsiteY70" fmla="*/ 635793 h 1309687"/>
              <a:gd name="connsiteX71" fmla="*/ 183356 w 1562100"/>
              <a:gd name="connsiteY71" fmla="*/ 652462 h 1309687"/>
              <a:gd name="connsiteX72" fmla="*/ 204788 w 1562100"/>
              <a:gd name="connsiteY72" fmla="*/ 661987 h 1309687"/>
              <a:gd name="connsiteX73" fmla="*/ 219075 w 1562100"/>
              <a:gd name="connsiteY73" fmla="*/ 671512 h 1309687"/>
              <a:gd name="connsiteX74" fmla="*/ 223838 w 1562100"/>
              <a:gd name="connsiteY74" fmla="*/ 690562 h 1309687"/>
              <a:gd name="connsiteX75" fmla="*/ 195263 w 1562100"/>
              <a:gd name="connsiteY75" fmla="*/ 716756 h 1309687"/>
              <a:gd name="connsiteX76" fmla="*/ 123825 w 1562100"/>
              <a:gd name="connsiteY76" fmla="*/ 762000 h 1309687"/>
              <a:gd name="connsiteX77" fmla="*/ 123825 w 1562100"/>
              <a:gd name="connsiteY77" fmla="*/ 797718 h 1309687"/>
              <a:gd name="connsiteX78" fmla="*/ 135731 w 1562100"/>
              <a:gd name="connsiteY78" fmla="*/ 828675 h 1309687"/>
              <a:gd name="connsiteX79" fmla="*/ 123825 w 1562100"/>
              <a:gd name="connsiteY79" fmla="*/ 869156 h 1309687"/>
              <a:gd name="connsiteX80" fmla="*/ 76200 w 1562100"/>
              <a:gd name="connsiteY80" fmla="*/ 864393 h 1309687"/>
              <a:gd name="connsiteX81" fmla="*/ 52388 w 1562100"/>
              <a:gd name="connsiteY81" fmla="*/ 809625 h 1309687"/>
              <a:gd name="connsiteX82" fmla="*/ 33338 w 1562100"/>
              <a:gd name="connsiteY82" fmla="*/ 802481 h 1309687"/>
              <a:gd name="connsiteX83" fmla="*/ 23813 w 1562100"/>
              <a:gd name="connsiteY83" fmla="*/ 840581 h 1309687"/>
              <a:gd name="connsiteX84" fmla="*/ 21431 w 1562100"/>
              <a:gd name="connsiteY84" fmla="*/ 850106 h 1309687"/>
              <a:gd name="connsiteX85" fmla="*/ 7144 w 1562100"/>
              <a:gd name="connsiteY85" fmla="*/ 866775 h 1309687"/>
              <a:gd name="connsiteX86" fmla="*/ 0 w 1562100"/>
              <a:gd name="connsiteY86" fmla="*/ 923925 h 1309687"/>
              <a:gd name="connsiteX87" fmla="*/ 23813 w 1562100"/>
              <a:gd name="connsiteY87" fmla="*/ 952500 h 1309687"/>
              <a:gd name="connsiteX88" fmla="*/ 16669 w 1562100"/>
              <a:gd name="connsiteY88" fmla="*/ 992981 h 1309687"/>
              <a:gd name="connsiteX89" fmla="*/ 35719 w 1562100"/>
              <a:gd name="connsiteY89" fmla="*/ 997743 h 1309687"/>
              <a:gd name="connsiteX90" fmla="*/ 69056 w 1562100"/>
              <a:gd name="connsiteY90" fmla="*/ 997743 h 1309687"/>
              <a:gd name="connsiteX91" fmla="*/ 85725 w 1562100"/>
              <a:gd name="connsiteY91" fmla="*/ 988218 h 1309687"/>
              <a:gd name="connsiteX92" fmla="*/ 135731 w 1562100"/>
              <a:gd name="connsiteY92" fmla="*/ 1045368 h 1309687"/>
              <a:gd name="connsiteX93" fmla="*/ 123825 w 1562100"/>
              <a:gd name="connsiteY93" fmla="*/ 1064418 h 1309687"/>
              <a:gd name="connsiteX94" fmla="*/ 133350 w 1562100"/>
              <a:gd name="connsiteY94" fmla="*/ 1092993 h 1309687"/>
              <a:gd name="connsiteX95" fmla="*/ 164306 w 1562100"/>
              <a:gd name="connsiteY95" fmla="*/ 1112043 h 1309687"/>
              <a:gd name="connsiteX96" fmla="*/ 190500 w 1562100"/>
              <a:gd name="connsiteY96" fmla="*/ 1121568 h 1309687"/>
              <a:gd name="connsiteX97" fmla="*/ 216694 w 1562100"/>
              <a:gd name="connsiteY97" fmla="*/ 1128712 h 1309687"/>
              <a:gd name="connsiteX98" fmla="*/ 228600 w 1562100"/>
              <a:gd name="connsiteY98" fmla="*/ 1131093 h 1309687"/>
              <a:gd name="connsiteX99" fmla="*/ 240506 w 1562100"/>
              <a:gd name="connsiteY99" fmla="*/ 1092993 h 1309687"/>
              <a:gd name="connsiteX100" fmla="*/ 269081 w 1562100"/>
              <a:gd name="connsiteY100" fmla="*/ 1097756 h 1309687"/>
              <a:gd name="connsiteX101" fmla="*/ 288131 w 1562100"/>
              <a:gd name="connsiteY101" fmla="*/ 1085850 h 1309687"/>
              <a:gd name="connsiteX102" fmla="*/ 307181 w 1562100"/>
              <a:gd name="connsiteY102" fmla="*/ 1135856 h 1309687"/>
              <a:gd name="connsiteX103" fmla="*/ 330994 w 1562100"/>
              <a:gd name="connsiteY103" fmla="*/ 1150143 h 1309687"/>
              <a:gd name="connsiteX104" fmla="*/ 340519 w 1562100"/>
              <a:gd name="connsiteY104" fmla="*/ 1178718 h 1309687"/>
              <a:gd name="connsiteX105" fmla="*/ 357188 w 1562100"/>
              <a:gd name="connsiteY105" fmla="*/ 1188243 h 1309687"/>
              <a:gd name="connsiteX106" fmla="*/ 364331 w 1562100"/>
              <a:gd name="connsiteY106" fmla="*/ 1219200 h 1309687"/>
              <a:gd name="connsiteX107" fmla="*/ 335756 w 1562100"/>
              <a:gd name="connsiteY107" fmla="*/ 1245393 h 1309687"/>
              <a:gd name="connsiteX108" fmla="*/ 309563 w 1562100"/>
              <a:gd name="connsiteY108" fmla="*/ 1262062 h 1309687"/>
              <a:gd name="connsiteX109" fmla="*/ 297656 w 1562100"/>
              <a:gd name="connsiteY109" fmla="*/ 1285875 h 1309687"/>
              <a:gd name="connsiteX110" fmla="*/ 302419 w 1562100"/>
              <a:gd name="connsiteY110" fmla="*/ 1309687 h 1309687"/>
              <a:gd name="connsiteX111" fmla="*/ 342900 w 1562100"/>
              <a:gd name="connsiteY111" fmla="*/ 1309687 h 1309687"/>
              <a:gd name="connsiteX112" fmla="*/ 390525 w 1562100"/>
              <a:gd name="connsiteY112" fmla="*/ 1304925 h 1309687"/>
              <a:gd name="connsiteX113" fmla="*/ 428625 w 1562100"/>
              <a:gd name="connsiteY113" fmla="*/ 1295400 h 1309687"/>
              <a:gd name="connsiteX114" fmla="*/ 454819 w 1562100"/>
              <a:gd name="connsiteY114" fmla="*/ 1302543 h 1309687"/>
              <a:gd name="connsiteX115" fmla="*/ 473869 w 1562100"/>
              <a:gd name="connsiteY115" fmla="*/ 1281112 h 1309687"/>
              <a:gd name="connsiteX116" fmla="*/ 492919 w 1562100"/>
              <a:gd name="connsiteY116" fmla="*/ 1281112 h 1309687"/>
              <a:gd name="connsiteX117" fmla="*/ 507206 w 1562100"/>
              <a:gd name="connsiteY117" fmla="*/ 1250156 h 1309687"/>
              <a:gd name="connsiteX118" fmla="*/ 557213 w 1562100"/>
              <a:gd name="connsiteY118" fmla="*/ 1235868 h 1309687"/>
              <a:gd name="connsiteX119" fmla="*/ 583406 w 1562100"/>
              <a:gd name="connsiteY119" fmla="*/ 1216818 h 1309687"/>
              <a:gd name="connsiteX120" fmla="*/ 590550 w 1562100"/>
              <a:gd name="connsiteY120" fmla="*/ 1178718 h 1309687"/>
              <a:gd name="connsiteX121" fmla="*/ 607219 w 1562100"/>
              <a:gd name="connsiteY121" fmla="*/ 1152525 h 1309687"/>
              <a:gd name="connsiteX122" fmla="*/ 688181 w 1562100"/>
              <a:gd name="connsiteY122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61963 w 1562100"/>
              <a:gd name="connsiteY54" fmla="*/ 23813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52450 w 1562100"/>
              <a:gd name="connsiteY54" fmla="*/ 78582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97681 w 1562100"/>
              <a:gd name="connsiteY54" fmla="*/ 119063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00062 w 1562100"/>
              <a:gd name="connsiteY54" fmla="*/ 66676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500062 w 1562100"/>
              <a:gd name="connsiteY55" fmla="*/ 66676 h 1309687"/>
              <a:gd name="connsiteX56" fmla="*/ 450056 w 1562100"/>
              <a:gd name="connsiteY56" fmla="*/ 2382 h 1309687"/>
              <a:gd name="connsiteX57" fmla="*/ 428625 w 1562100"/>
              <a:gd name="connsiteY57" fmla="*/ 0 h 1309687"/>
              <a:gd name="connsiteX58" fmla="*/ 376238 w 1562100"/>
              <a:gd name="connsiteY58" fmla="*/ 104775 h 1309687"/>
              <a:gd name="connsiteX59" fmla="*/ 314326 w 1562100"/>
              <a:gd name="connsiteY59" fmla="*/ 104774 h 1309687"/>
              <a:gd name="connsiteX60" fmla="*/ 328613 w 1562100"/>
              <a:gd name="connsiteY60" fmla="*/ 183356 h 1309687"/>
              <a:gd name="connsiteX61" fmla="*/ 292894 w 1562100"/>
              <a:gd name="connsiteY61" fmla="*/ 285750 h 1309687"/>
              <a:gd name="connsiteX62" fmla="*/ 264319 w 1562100"/>
              <a:gd name="connsiteY62" fmla="*/ 292893 h 1309687"/>
              <a:gd name="connsiteX63" fmla="*/ 261938 w 1562100"/>
              <a:gd name="connsiteY63" fmla="*/ 307181 h 1309687"/>
              <a:gd name="connsiteX64" fmla="*/ 261938 w 1562100"/>
              <a:gd name="connsiteY64" fmla="*/ 340518 h 1309687"/>
              <a:gd name="connsiteX65" fmla="*/ 228600 w 1562100"/>
              <a:gd name="connsiteY65" fmla="*/ 383381 h 1309687"/>
              <a:gd name="connsiteX66" fmla="*/ 271463 w 1562100"/>
              <a:gd name="connsiteY66" fmla="*/ 400050 h 1309687"/>
              <a:gd name="connsiteX67" fmla="*/ 278606 w 1562100"/>
              <a:gd name="connsiteY67" fmla="*/ 419100 h 1309687"/>
              <a:gd name="connsiteX68" fmla="*/ 257175 w 1562100"/>
              <a:gd name="connsiteY68" fmla="*/ 454818 h 1309687"/>
              <a:gd name="connsiteX69" fmla="*/ 221456 w 1562100"/>
              <a:gd name="connsiteY69" fmla="*/ 464343 h 1309687"/>
              <a:gd name="connsiteX70" fmla="*/ 221456 w 1562100"/>
              <a:gd name="connsiteY70" fmla="*/ 504825 h 1309687"/>
              <a:gd name="connsiteX71" fmla="*/ 254794 w 1562100"/>
              <a:gd name="connsiteY71" fmla="*/ 542925 h 1309687"/>
              <a:gd name="connsiteX72" fmla="*/ 226219 w 1562100"/>
              <a:gd name="connsiteY72" fmla="*/ 607218 h 1309687"/>
              <a:gd name="connsiteX73" fmla="*/ 180975 w 1562100"/>
              <a:gd name="connsiteY73" fmla="*/ 635793 h 1309687"/>
              <a:gd name="connsiteX74" fmla="*/ 183356 w 1562100"/>
              <a:gd name="connsiteY74" fmla="*/ 652462 h 1309687"/>
              <a:gd name="connsiteX75" fmla="*/ 204788 w 1562100"/>
              <a:gd name="connsiteY75" fmla="*/ 661987 h 1309687"/>
              <a:gd name="connsiteX76" fmla="*/ 219075 w 1562100"/>
              <a:gd name="connsiteY76" fmla="*/ 671512 h 1309687"/>
              <a:gd name="connsiteX77" fmla="*/ 223838 w 1562100"/>
              <a:gd name="connsiteY77" fmla="*/ 690562 h 1309687"/>
              <a:gd name="connsiteX78" fmla="*/ 195263 w 1562100"/>
              <a:gd name="connsiteY78" fmla="*/ 716756 h 1309687"/>
              <a:gd name="connsiteX79" fmla="*/ 123825 w 1562100"/>
              <a:gd name="connsiteY79" fmla="*/ 762000 h 1309687"/>
              <a:gd name="connsiteX80" fmla="*/ 123825 w 1562100"/>
              <a:gd name="connsiteY80" fmla="*/ 797718 h 1309687"/>
              <a:gd name="connsiteX81" fmla="*/ 135731 w 1562100"/>
              <a:gd name="connsiteY81" fmla="*/ 828675 h 1309687"/>
              <a:gd name="connsiteX82" fmla="*/ 123825 w 1562100"/>
              <a:gd name="connsiteY82" fmla="*/ 869156 h 1309687"/>
              <a:gd name="connsiteX83" fmla="*/ 76200 w 1562100"/>
              <a:gd name="connsiteY83" fmla="*/ 864393 h 1309687"/>
              <a:gd name="connsiteX84" fmla="*/ 52388 w 1562100"/>
              <a:gd name="connsiteY84" fmla="*/ 809625 h 1309687"/>
              <a:gd name="connsiteX85" fmla="*/ 33338 w 1562100"/>
              <a:gd name="connsiteY85" fmla="*/ 802481 h 1309687"/>
              <a:gd name="connsiteX86" fmla="*/ 23813 w 1562100"/>
              <a:gd name="connsiteY86" fmla="*/ 840581 h 1309687"/>
              <a:gd name="connsiteX87" fmla="*/ 21431 w 1562100"/>
              <a:gd name="connsiteY87" fmla="*/ 850106 h 1309687"/>
              <a:gd name="connsiteX88" fmla="*/ 7144 w 1562100"/>
              <a:gd name="connsiteY88" fmla="*/ 866775 h 1309687"/>
              <a:gd name="connsiteX89" fmla="*/ 0 w 1562100"/>
              <a:gd name="connsiteY89" fmla="*/ 923925 h 1309687"/>
              <a:gd name="connsiteX90" fmla="*/ 23813 w 1562100"/>
              <a:gd name="connsiteY90" fmla="*/ 952500 h 1309687"/>
              <a:gd name="connsiteX91" fmla="*/ 16669 w 1562100"/>
              <a:gd name="connsiteY91" fmla="*/ 992981 h 1309687"/>
              <a:gd name="connsiteX92" fmla="*/ 35719 w 1562100"/>
              <a:gd name="connsiteY92" fmla="*/ 997743 h 1309687"/>
              <a:gd name="connsiteX93" fmla="*/ 69056 w 1562100"/>
              <a:gd name="connsiteY93" fmla="*/ 997743 h 1309687"/>
              <a:gd name="connsiteX94" fmla="*/ 85725 w 1562100"/>
              <a:gd name="connsiteY94" fmla="*/ 988218 h 1309687"/>
              <a:gd name="connsiteX95" fmla="*/ 135731 w 1562100"/>
              <a:gd name="connsiteY95" fmla="*/ 1045368 h 1309687"/>
              <a:gd name="connsiteX96" fmla="*/ 123825 w 1562100"/>
              <a:gd name="connsiteY96" fmla="*/ 1064418 h 1309687"/>
              <a:gd name="connsiteX97" fmla="*/ 133350 w 1562100"/>
              <a:gd name="connsiteY97" fmla="*/ 1092993 h 1309687"/>
              <a:gd name="connsiteX98" fmla="*/ 164306 w 1562100"/>
              <a:gd name="connsiteY98" fmla="*/ 1112043 h 1309687"/>
              <a:gd name="connsiteX99" fmla="*/ 190500 w 1562100"/>
              <a:gd name="connsiteY99" fmla="*/ 1121568 h 1309687"/>
              <a:gd name="connsiteX100" fmla="*/ 216694 w 1562100"/>
              <a:gd name="connsiteY100" fmla="*/ 1128712 h 1309687"/>
              <a:gd name="connsiteX101" fmla="*/ 228600 w 1562100"/>
              <a:gd name="connsiteY101" fmla="*/ 1131093 h 1309687"/>
              <a:gd name="connsiteX102" fmla="*/ 240506 w 1562100"/>
              <a:gd name="connsiteY102" fmla="*/ 1092993 h 1309687"/>
              <a:gd name="connsiteX103" fmla="*/ 269081 w 1562100"/>
              <a:gd name="connsiteY103" fmla="*/ 1097756 h 1309687"/>
              <a:gd name="connsiteX104" fmla="*/ 288131 w 1562100"/>
              <a:gd name="connsiteY104" fmla="*/ 1085850 h 1309687"/>
              <a:gd name="connsiteX105" fmla="*/ 307181 w 1562100"/>
              <a:gd name="connsiteY105" fmla="*/ 1135856 h 1309687"/>
              <a:gd name="connsiteX106" fmla="*/ 330994 w 1562100"/>
              <a:gd name="connsiteY106" fmla="*/ 1150143 h 1309687"/>
              <a:gd name="connsiteX107" fmla="*/ 340519 w 1562100"/>
              <a:gd name="connsiteY107" fmla="*/ 1178718 h 1309687"/>
              <a:gd name="connsiteX108" fmla="*/ 357188 w 1562100"/>
              <a:gd name="connsiteY108" fmla="*/ 1188243 h 1309687"/>
              <a:gd name="connsiteX109" fmla="*/ 364331 w 1562100"/>
              <a:gd name="connsiteY109" fmla="*/ 1219200 h 1309687"/>
              <a:gd name="connsiteX110" fmla="*/ 335756 w 1562100"/>
              <a:gd name="connsiteY110" fmla="*/ 1245393 h 1309687"/>
              <a:gd name="connsiteX111" fmla="*/ 309563 w 1562100"/>
              <a:gd name="connsiteY111" fmla="*/ 1262062 h 1309687"/>
              <a:gd name="connsiteX112" fmla="*/ 297656 w 1562100"/>
              <a:gd name="connsiteY112" fmla="*/ 1285875 h 1309687"/>
              <a:gd name="connsiteX113" fmla="*/ 302419 w 1562100"/>
              <a:gd name="connsiteY113" fmla="*/ 1309687 h 1309687"/>
              <a:gd name="connsiteX114" fmla="*/ 342900 w 1562100"/>
              <a:gd name="connsiteY114" fmla="*/ 1309687 h 1309687"/>
              <a:gd name="connsiteX115" fmla="*/ 390525 w 1562100"/>
              <a:gd name="connsiteY115" fmla="*/ 1304925 h 1309687"/>
              <a:gd name="connsiteX116" fmla="*/ 428625 w 1562100"/>
              <a:gd name="connsiteY116" fmla="*/ 1295400 h 1309687"/>
              <a:gd name="connsiteX117" fmla="*/ 454819 w 1562100"/>
              <a:gd name="connsiteY117" fmla="*/ 1302543 h 1309687"/>
              <a:gd name="connsiteX118" fmla="*/ 473869 w 1562100"/>
              <a:gd name="connsiteY118" fmla="*/ 1281112 h 1309687"/>
              <a:gd name="connsiteX119" fmla="*/ 492919 w 1562100"/>
              <a:gd name="connsiteY119" fmla="*/ 1281112 h 1309687"/>
              <a:gd name="connsiteX120" fmla="*/ 507206 w 1562100"/>
              <a:gd name="connsiteY120" fmla="*/ 1250156 h 1309687"/>
              <a:gd name="connsiteX121" fmla="*/ 557213 w 1562100"/>
              <a:gd name="connsiteY121" fmla="*/ 1235868 h 1309687"/>
              <a:gd name="connsiteX122" fmla="*/ 583406 w 1562100"/>
              <a:gd name="connsiteY122" fmla="*/ 1216818 h 1309687"/>
              <a:gd name="connsiteX123" fmla="*/ 590550 w 1562100"/>
              <a:gd name="connsiteY123" fmla="*/ 1178718 h 1309687"/>
              <a:gd name="connsiteX124" fmla="*/ 607219 w 1562100"/>
              <a:gd name="connsiteY124" fmla="*/ 1152525 h 1309687"/>
              <a:gd name="connsiteX125" fmla="*/ 688181 w 1562100"/>
              <a:gd name="connsiteY125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57225 w 1562100"/>
              <a:gd name="connsiteY54" fmla="*/ 64294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71513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92944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562100" h="1309687">
                <a:moveTo>
                  <a:pt x="688181" y="1183481"/>
                </a:moveTo>
                <a:lnTo>
                  <a:pt x="688181" y="1097756"/>
                </a:lnTo>
                <a:lnTo>
                  <a:pt x="692944" y="1054893"/>
                </a:lnTo>
                <a:lnTo>
                  <a:pt x="692944" y="1009650"/>
                </a:lnTo>
                <a:lnTo>
                  <a:pt x="676275" y="985837"/>
                </a:lnTo>
                <a:lnTo>
                  <a:pt x="690563" y="933450"/>
                </a:lnTo>
                <a:lnTo>
                  <a:pt x="685800" y="907256"/>
                </a:lnTo>
                <a:lnTo>
                  <a:pt x="697706" y="862012"/>
                </a:lnTo>
                <a:lnTo>
                  <a:pt x="714375" y="838200"/>
                </a:lnTo>
                <a:lnTo>
                  <a:pt x="721519" y="804862"/>
                </a:lnTo>
                <a:lnTo>
                  <a:pt x="735806" y="785812"/>
                </a:lnTo>
                <a:lnTo>
                  <a:pt x="792956" y="776287"/>
                </a:lnTo>
                <a:lnTo>
                  <a:pt x="838200" y="759618"/>
                </a:lnTo>
                <a:lnTo>
                  <a:pt x="876300" y="719137"/>
                </a:lnTo>
                <a:lnTo>
                  <a:pt x="923925" y="704850"/>
                </a:lnTo>
                <a:lnTo>
                  <a:pt x="995363" y="700087"/>
                </a:lnTo>
                <a:lnTo>
                  <a:pt x="1040606" y="690562"/>
                </a:lnTo>
                <a:lnTo>
                  <a:pt x="1119188" y="583406"/>
                </a:lnTo>
                <a:lnTo>
                  <a:pt x="1126331" y="550068"/>
                </a:lnTo>
                <a:lnTo>
                  <a:pt x="1152525" y="521493"/>
                </a:lnTo>
                <a:lnTo>
                  <a:pt x="1197769" y="511968"/>
                </a:lnTo>
                <a:lnTo>
                  <a:pt x="1290638" y="435768"/>
                </a:lnTo>
                <a:lnTo>
                  <a:pt x="1314450" y="433387"/>
                </a:lnTo>
                <a:lnTo>
                  <a:pt x="1409700" y="352425"/>
                </a:lnTo>
                <a:lnTo>
                  <a:pt x="1414463" y="333375"/>
                </a:lnTo>
                <a:lnTo>
                  <a:pt x="1507331" y="278606"/>
                </a:lnTo>
                <a:lnTo>
                  <a:pt x="1543050" y="233362"/>
                </a:lnTo>
                <a:lnTo>
                  <a:pt x="1562100" y="195262"/>
                </a:lnTo>
                <a:lnTo>
                  <a:pt x="1512094" y="214312"/>
                </a:lnTo>
                <a:lnTo>
                  <a:pt x="1478756" y="214312"/>
                </a:lnTo>
                <a:lnTo>
                  <a:pt x="1452563" y="252412"/>
                </a:lnTo>
                <a:lnTo>
                  <a:pt x="1421606" y="250031"/>
                </a:lnTo>
                <a:lnTo>
                  <a:pt x="1366838" y="219075"/>
                </a:lnTo>
                <a:lnTo>
                  <a:pt x="1323975" y="207168"/>
                </a:lnTo>
                <a:lnTo>
                  <a:pt x="1238250" y="242887"/>
                </a:lnTo>
                <a:lnTo>
                  <a:pt x="1223963" y="280987"/>
                </a:lnTo>
                <a:lnTo>
                  <a:pt x="1195388" y="338137"/>
                </a:lnTo>
                <a:lnTo>
                  <a:pt x="1109663" y="300037"/>
                </a:lnTo>
                <a:lnTo>
                  <a:pt x="1097756" y="342900"/>
                </a:lnTo>
                <a:lnTo>
                  <a:pt x="1083469" y="376237"/>
                </a:lnTo>
                <a:lnTo>
                  <a:pt x="959644" y="407193"/>
                </a:lnTo>
                <a:lnTo>
                  <a:pt x="945356" y="402431"/>
                </a:lnTo>
                <a:lnTo>
                  <a:pt x="926306" y="423862"/>
                </a:lnTo>
                <a:lnTo>
                  <a:pt x="890588" y="431006"/>
                </a:lnTo>
                <a:lnTo>
                  <a:pt x="854869" y="381000"/>
                </a:lnTo>
                <a:lnTo>
                  <a:pt x="835819" y="369093"/>
                </a:lnTo>
                <a:lnTo>
                  <a:pt x="826294" y="323850"/>
                </a:lnTo>
                <a:lnTo>
                  <a:pt x="792956" y="307181"/>
                </a:lnTo>
                <a:lnTo>
                  <a:pt x="759619" y="300037"/>
                </a:lnTo>
                <a:lnTo>
                  <a:pt x="740569" y="295275"/>
                </a:lnTo>
                <a:lnTo>
                  <a:pt x="728663" y="285750"/>
                </a:lnTo>
                <a:lnTo>
                  <a:pt x="735806" y="259556"/>
                </a:lnTo>
                <a:lnTo>
                  <a:pt x="742950" y="235743"/>
                </a:lnTo>
                <a:lnTo>
                  <a:pt x="700088" y="185737"/>
                </a:lnTo>
                <a:cubicBezTo>
                  <a:pt x="693738" y="161925"/>
                  <a:pt x="711995" y="113109"/>
                  <a:pt x="704851" y="92869"/>
                </a:cubicBezTo>
                <a:lnTo>
                  <a:pt x="657225" y="64294"/>
                </a:lnTo>
                <a:cubicBezTo>
                  <a:pt x="653256" y="63500"/>
                  <a:pt x="632619" y="88901"/>
                  <a:pt x="628650" y="88107"/>
                </a:cubicBezTo>
                <a:lnTo>
                  <a:pt x="500062" y="66676"/>
                </a:lnTo>
                <a:lnTo>
                  <a:pt x="450056" y="2382"/>
                </a:lnTo>
                <a:lnTo>
                  <a:pt x="428625" y="0"/>
                </a:lnTo>
                <a:lnTo>
                  <a:pt x="376238" y="104775"/>
                </a:lnTo>
                <a:cubicBezTo>
                  <a:pt x="361951" y="76994"/>
                  <a:pt x="340519" y="111124"/>
                  <a:pt x="314326" y="104774"/>
                </a:cubicBezTo>
                <a:lnTo>
                  <a:pt x="328613" y="183356"/>
                </a:lnTo>
                <a:lnTo>
                  <a:pt x="292894" y="285750"/>
                </a:lnTo>
                <a:lnTo>
                  <a:pt x="264319" y="292893"/>
                </a:lnTo>
                <a:lnTo>
                  <a:pt x="261938" y="307181"/>
                </a:lnTo>
                <a:lnTo>
                  <a:pt x="261938" y="340518"/>
                </a:lnTo>
                <a:lnTo>
                  <a:pt x="228600" y="383381"/>
                </a:lnTo>
                <a:lnTo>
                  <a:pt x="271463" y="400050"/>
                </a:lnTo>
                <a:lnTo>
                  <a:pt x="278606" y="419100"/>
                </a:lnTo>
                <a:lnTo>
                  <a:pt x="257175" y="454818"/>
                </a:lnTo>
                <a:lnTo>
                  <a:pt x="221456" y="464343"/>
                </a:lnTo>
                <a:lnTo>
                  <a:pt x="221456" y="504825"/>
                </a:lnTo>
                <a:lnTo>
                  <a:pt x="254794" y="542925"/>
                </a:lnTo>
                <a:lnTo>
                  <a:pt x="226219" y="607218"/>
                </a:lnTo>
                <a:lnTo>
                  <a:pt x="180975" y="635793"/>
                </a:lnTo>
                <a:lnTo>
                  <a:pt x="183356" y="652462"/>
                </a:lnTo>
                <a:lnTo>
                  <a:pt x="204788" y="661987"/>
                </a:lnTo>
                <a:lnTo>
                  <a:pt x="219075" y="671512"/>
                </a:lnTo>
                <a:lnTo>
                  <a:pt x="223838" y="690562"/>
                </a:lnTo>
                <a:lnTo>
                  <a:pt x="195263" y="716756"/>
                </a:lnTo>
                <a:lnTo>
                  <a:pt x="123825" y="762000"/>
                </a:lnTo>
                <a:lnTo>
                  <a:pt x="123825" y="797718"/>
                </a:lnTo>
                <a:lnTo>
                  <a:pt x="135731" y="828675"/>
                </a:lnTo>
                <a:lnTo>
                  <a:pt x="123825" y="869156"/>
                </a:lnTo>
                <a:lnTo>
                  <a:pt x="76200" y="864393"/>
                </a:lnTo>
                <a:lnTo>
                  <a:pt x="52388" y="809625"/>
                </a:lnTo>
                <a:lnTo>
                  <a:pt x="33338" y="802481"/>
                </a:lnTo>
                <a:lnTo>
                  <a:pt x="23813" y="840581"/>
                </a:lnTo>
                <a:lnTo>
                  <a:pt x="21431" y="850106"/>
                </a:lnTo>
                <a:lnTo>
                  <a:pt x="7144" y="866775"/>
                </a:lnTo>
                <a:lnTo>
                  <a:pt x="0" y="923925"/>
                </a:lnTo>
                <a:lnTo>
                  <a:pt x="23813" y="952500"/>
                </a:lnTo>
                <a:lnTo>
                  <a:pt x="16669" y="992981"/>
                </a:lnTo>
                <a:lnTo>
                  <a:pt x="35719" y="997743"/>
                </a:lnTo>
                <a:lnTo>
                  <a:pt x="69056" y="997743"/>
                </a:lnTo>
                <a:lnTo>
                  <a:pt x="85725" y="988218"/>
                </a:lnTo>
                <a:lnTo>
                  <a:pt x="135731" y="1045368"/>
                </a:lnTo>
                <a:lnTo>
                  <a:pt x="123825" y="1064418"/>
                </a:lnTo>
                <a:lnTo>
                  <a:pt x="133350" y="1092993"/>
                </a:lnTo>
                <a:lnTo>
                  <a:pt x="164306" y="1112043"/>
                </a:lnTo>
                <a:lnTo>
                  <a:pt x="190500" y="1121568"/>
                </a:lnTo>
                <a:lnTo>
                  <a:pt x="216694" y="1128712"/>
                </a:lnTo>
                <a:lnTo>
                  <a:pt x="228600" y="1131093"/>
                </a:lnTo>
                <a:lnTo>
                  <a:pt x="240506" y="1092993"/>
                </a:lnTo>
                <a:lnTo>
                  <a:pt x="269081" y="1097756"/>
                </a:lnTo>
                <a:lnTo>
                  <a:pt x="288131" y="1085850"/>
                </a:lnTo>
                <a:lnTo>
                  <a:pt x="307181" y="1135856"/>
                </a:lnTo>
                <a:lnTo>
                  <a:pt x="330994" y="1150143"/>
                </a:lnTo>
                <a:lnTo>
                  <a:pt x="340519" y="1178718"/>
                </a:lnTo>
                <a:lnTo>
                  <a:pt x="357188" y="1188243"/>
                </a:lnTo>
                <a:lnTo>
                  <a:pt x="364331" y="1219200"/>
                </a:lnTo>
                <a:lnTo>
                  <a:pt x="335756" y="1245393"/>
                </a:lnTo>
                <a:lnTo>
                  <a:pt x="309563" y="1262062"/>
                </a:lnTo>
                <a:lnTo>
                  <a:pt x="297656" y="1285875"/>
                </a:lnTo>
                <a:lnTo>
                  <a:pt x="302419" y="1309687"/>
                </a:lnTo>
                <a:lnTo>
                  <a:pt x="342900" y="1309687"/>
                </a:lnTo>
                <a:lnTo>
                  <a:pt x="390525" y="1304925"/>
                </a:lnTo>
                <a:lnTo>
                  <a:pt x="428625" y="1295400"/>
                </a:lnTo>
                <a:lnTo>
                  <a:pt x="454819" y="1302543"/>
                </a:lnTo>
                <a:lnTo>
                  <a:pt x="473869" y="1281112"/>
                </a:lnTo>
                <a:lnTo>
                  <a:pt x="492919" y="1281112"/>
                </a:lnTo>
                <a:lnTo>
                  <a:pt x="507206" y="1250156"/>
                </a:lnTo>
                <a:lnTo>
                  <a:pt x="557213" y="1235868"/>
                </a:lnTo>
                <a:lnTo>
                  <a:pt x="583406" y="1216818"/>
                </a:lnTo>
                <a:lnTo>
                  <a:pt x="590550" y="1178718"/>
                </a:lnTo>
                <a:lnTo>
                  <a:pt x="607219" y="1152525"/>
                </a:lnTo>
                <a:lnTo>
                  <a:pt x="688181" y="11834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Freeform 25"/>
          <p:cNvSpPr/>
          <p:nvPr/>
        </p:nvSpPr>
        <p:spPr>
          <a:xfrm>
            <a:off x="9066196" y="3592274"/>
            <a:ext cx="771525" cy="1196975"/>
          </a:xfrm>
          <a:custGeom>
            <a:avLst/>
            <a:gdLst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202407 w 771525"/>
              <a:gd name="connsiteY77" fmla="*/ 1131094 h 1135856"/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157163 w 771525"/>
              <a:gd name="connsiteY77" fmla="*/ 1135856 h 1135856"/>
              <a:gd name="connsiteX78" fmla="*/ 202407 w 771525"/>
              <a:gd name="connsiteY78" fmla="*/ 1131094 h 1135856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202407 w 771525"/>
              <a:gd name="connsiteY78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85738 w 771525"/>
              <a:gd name="connsiteY78" fmla="*/ 1140619 h 1164431"/>
              <a:gd name="connsiteX79" fmla="*/ 202407 w 771525"/>
              <a:gd name="connsiteY79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92882 w 771525"/>
              <a:gd name="connsiteY78" fmla="*/ 1157288 h 1164431"/>
              <a:gd name="connsiteX79" fmla="*/ 202407 w 771525"/>
              <a:gd name="connsiteY79" fmla="*/ 1131094 h 1164431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71513 w 771525"/>
              <a:gd name="connsiteY41" fmla="*/ 85725 h 1197769"/>
              <a:gd name="connsiteX42" fmla="*/ 645319 w 771525"/>
              <a:gd name="connsiteY42" fmla="*/ 69057 h 1197769"/>
              <a:gd name="connsiteX43" fmla="*/ 642938 w 771525"/>
              <a:gd name="connsiteY43" fmla="*/ 0 h 1197769"/>
              <a:gd name="connsiteX44" fmla="*/ 609600 w 771525"/>
              <a:gd name="connsiteY44" fmla="*/ 33338 h 1197769"/>
              <a:gd name="connsiteX45" fmla="*/ 583407 w 771525"/>
              <a:gd name="connsiteY45" fmla="*/ 57150 h 1197769"/>
              <a:gd name="connsiteX46" fmla="*/ 564357 w 771525"/>
              <a:gd name="connsiteY46" fmla="*/ 52388 h 1197769"/>
              <a:gd name="connsiteX47" fmla="*/ 554832 w 771525"/>
              <a:gd name="connsiteY47" fmla="*/ 76200 h 1197769"/>
              <a:gd name="connsiteX48" fmla="*/ 509588 w 771525"/>
              <a:gd name="connsiteY48" fmla="*/ 109538 h 1197769"/>
              <a:gd name="connsiteX49" fmla="*/ 407194 w 771525"/>
              <a:gd name="connsiteY49" fmla="*/ 147638 h 1197769"/>
              <a:gd name="connsiteX50" fmla="*/ 381000 w 771525"/>
              <a:gd name="connsiteY50" fmla="*/ 185738 h 1197769"/>
              <a:gd name="connsiteX51" fmla="*/ 340519 w 771525"/>
              <a:gd name="connsiteY51" fmla="*/ 173832 h 1197769"/>
              <a:gd name="connsiteX52" fmla="*/ 245269 w 771525"/>
              <a:gd name="connsiteY52" fmla="*/ 178594 h 1197769"/>
              <a:gd name="connsiteX53" fmla="*/ 250032 w 771525"/>
              <a:gd name="connsiteY53" fmla="*/ 188119 h 1197769"/>
              <a:gd name="connsiteX54" fmla="*/ 309563 w 771525"/>
              <a:gd name="connsiteY54" fmla="*/ 238125 h 1197769"/>
              <a:gd name="connsiteX55" fmla="*/ 211932 w 771525"/>
              <a:gd name="connsiteY55" fmla="*/ 361950 h 1197769"/>
              <a:gd name="connsiteX56" fmla="*/ 173832 w 771525"/>
              <a:gd name="connsiteY56" fmla="*/ 352425 h 1197769"/>
              <a:gd name="connsiteX57" fmla="*/ 80963 w 771525"/>
              <a:gd name="connsiteY57" fmla="*/ 485775 h 1197769"/>
              <a:gd name="connsiteX58" fmla="*/ 97632 w 771525"/>
              <a:gd name="connsiteY58" fmla="*/ 497682 h 1197769"/>
              <a:gd name="connsiteX59" fmla="*/ 114300 w 771525"/>
              <a:gd name="connsiteY59" fmla="*/ 538163 h 1197769"/>
              <a:gd name="connsiteX60" fmla="*/ 92869 w 771525"/>
              <a:gd name="connsiteY60" fmla="*/ 600075 h 1197769"/>
              <a:gd name="connsiteX61" fmla="*/ 102394 w 771525"/>
              <a:gd name="connsiteY61" fmla="*/ 673894 h 1197769"/>
              <a:gd name="connsiteX62" fmla="*/ 73819 w 771525"/>
              <a:gd name="connsiteY62" fmla="*/ 711994 h 1197769"/>
              <a:gd name="connsiteX63" fmla="*/ 73819 w 771525"/>
              <a:gd name="connsiteY63" fmla="*/ 738188 h 1197769"/>
              <a:gd name="connsiteX64" fmla="*/ 61913 w 771525"/>
              <a:gd name="connsiteY64" fmla="*/ 766763 h 1197769"/>
              <a:gd name="connsiteX65" fmla="*/ 88107 w 771525"/>
              <a:gd name="connsiteY65" fmla="*/ 795338 h 1197769"/>
              <a:gd name="connsiteX66" fmla="*/ 135732 w 771525"/>
              <a:gd name="connsiteY66" fmla="*/ 883444 h 1197769"/>
              <a:gd name="connsiteX67" fmla="*/ 69057 w 771525"/>
              <a:gd name="connsiteY67" fmla="*/ 909638 h 1197769"/>
              <a:gd name="connsiteX68" fmla="*/ 45244 w 771525"/>
              <a:gd name="connsiteY68" fmla="*/ 962025 h 1197769"/>
              <a:gd name="connsiteX69" fmla="*/ 33338 w 771525"/>
              <a:gd name="connsiteY69" fmla="*/ 1016794 h 1197769"/>
              <a:gd name="connsiteX70" fmla="*/ 2382 w 771525"/>
              <a:gd name="connsiteY70" fmla="*/ 1007269 h 1197769"/>
              <a:gd name="connsiteX71" fmla="*/ 0 w 771525"/>
              <a:gd name="connsiteY71" fmla="*/ 1054894 h 1197769"/>
              <a:gd name="connsiteX72" fmla="*/ 16669 w 771525"/>
              <a:gd name="connsiteY72" fmla="*/ 1064419 h 1197769"/>
              <a:gd name="connsiteX73" fmla="*/ 57150 w 771525"/>
              <a:gd name="connsiteY73" fmla="*/ 1073944 h 1197769"/>
              <a:gd name="connsiteX74" fmla="*/ 85725 w 771525"/>
              <a:gd name="connsiteY74" fmla="*/ 1088232 h 1197769"/>
              <a:gd name="connsiteX75" fmla="*/ 102394 w 771525"/>
              <a:gd name="connsiteY75" fmla="*/ 1143000 h 1197769"/>
              <a:gd name="connsiteX76" fmla="*/ 130969 w 771525"/>
              <a:gd name="connsiteY76" fmla="*/ 1169194 h 1197769"/>
              <a:gd name="connsiteX77" fmla="*/ 157163 w 771525"/>
              <a:gd name="connsiteY77" fmla="*/ 1197769 h 1197769"/>
              <a:gd name="connsiteX78" fmla="*/ 192882 w 771525"/>
              <a:gd name="connsiteY78" fmla="*/ 1190626 h 1197769"/>
              <a:gd name="connsiteX79" fmla="*/ 202407 w 771525"/>
              <a:gd name="connsiteY79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95325 w 771525"/>
              <a:gd name="connsiteY41" fmla="*/ 97632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707231 w 771525"/>
              <a:gd name="connsiteY41" fmla="*/ 92870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771525" h="1197769">
                <a:moveTo>
                  <a:pt x="202407" y="1164432"/>
                </a:moveTo>
                <a:lnTo>
                  <a:pt x="221457" y="1097757"/>
                </a:lnTo>
                <a:lnTo>
                  <a:pt x="238125" y="1076325"/>
                </a:lnTo>
                <a:lnTo>
                  <a:pt x="247650" y="1045369"/>
                </a:lnTo>
                <a:lnTo>
                  <a:pt x="283369" y="1019175"/>
                </a:lnTo>
                <a:lnTo>
                  <a:pt x="319088" y="995363"/>
                </a:lnTo>
                <a:lnTo>
                  <a:pt x="350044" y="962025"/>
                </a:lnTo>
                <a:lnTo>
                  <a:pt x="354807" y="933450"/>
                </a:lnTo>
                <a:lnTo>
                  <a:pt x="321469" y="888207"/>
                </a:lnTo>
                <a:cubicBezTo>
                  <a:pt x="322263" y="865188"/>
                  <a:pt x="323056" y="842169"/>
                  <a:pt x="323850" y="819150"/>
                </a:cubicBezTo>
                <a:lnTo>
                  <a:pt x="280988" y="769144"/>
                </a:lnTo>
                <a:lnTo>
                  <a:pt x="288132" y="731044"/>
                </a:lnTo>
                <a:lnTo>
                  <a:pt x="316707" y="714375"/>
                </a:lnTo>
                <a:lnTo>
                  <a:pt x="330994" y="740569"/>
                </a:lnTo>
                <a:lnTo>
                  <a:pt x="354807" y="759619"/>
                </a:lnTo>
                <a:lnTo>
                  <a:pt x="369094" y="778669"/>
                </a:lnTo>
                <a:lnTo>
                  <a:pt x="378619" y="814388"/>
                </a:lnTo>
                <a:lnTo>
                  <a:pt x="395288" y="831057"/>
                </a:lnTo>
                <a:lnTo>
                  <a:pt x="409575" y="826294"/>
                </a:lnTo>
                <a:lnTo>
                  <a:pt x="426244" y="819150"/>
                </a:lnTo>
                <a:cubicBezTo>
                  <a:pt x="425450" y="782638"/>
                  <a:pt x="424657" y="746125"/>
                  <a:pt x="423863" y="709613"/>
                </a:cubicBezTo>
                <a:lnTo>
                  <a:pt x="409575" y="673894"/>
                </a:lnTo>
                <a:lnTo>
                  <a:pt x="411957" y="647700"/>
                </a:lnTo>
                <a:lnTo>
                  <a:pt x="426244" y="600075"/>
                </a:lnTo>
                <a:lnTo>
                  <a:pt x="473869" y="600075"/>
                </a:lnTo>
                <a:lnTo>
                  <a:pt x="488157" y="585788"/>
                </a:lnTo>
                <a:lnTo>
                  <a:pt x="509588" y="535782"/>
                </a:lnTo>
                <a:lnTo>
                  <a:pt x="604838" y="490538"/>
                </a:lnTo>
                <a:lnTo>
                  <a:pt x="628650" y="481013"/>
                </a:lnTo>
                <a:lnTo>
                  <a:pt x="638175" y="435769"/>
                </a:lnTo>
                <a:lnTo>
                  <a:pt x="638175" y="395288"/>
                </a:lnTo>
                <a:lnTo>
                  <a:pt x="640557" y="373857"/>
                </a:lnTo>
                <a:lnTo>
                  <a:pt x="652463" y="366713"/>
                </a:lnTo>
                <a:lnTo>
                  <a:pt x="742950" y="330994"/>
                </a:lnTo>
                <a:lnTo>
                  <a:pt x="766763" y="314325"/>
                </a:lnTo>
                <a:lnTo>
                  <a:pt x="754857" y="285750"/>
                </a:lnTo>
                <a:lnTo>
                  <a:pt x="742950" y="254794"/>
                </a:lnTo>
                <a:lnTo>
                  <a:pt x="771525" y="226219"/>
                </a:lnTo>
                <a:lnTo>
                  <a:pt x="752475" y="195263"/>
                </a:lnTo>
                <a:lnTo>
                  <a:pt x="752475" y="152400"/>
                </a:lnTo>
                <a:lnTo>
                  <a:pt x="719138" y="119063"/>
                </a:lnTo>
                <a:lnTo>
                  <a:pt x="707231" y="92870"/>
                </a:lnTo>
                <a:lnTo>
                  <a:pt x="671513" y="85725"/>
                </a:lnTo>
                <a:lnTo>
                  <a:pt x="645319" y="69057"/>
                </a:lnTo>
                <a:cubicBezTo>
                  <a:pt x="644525" y="46038"/>
                  <a:pt x="643732" y="23019"/>
                  <a:pt x="642938" y="0"/>
                </a:cubicBezTo>
                <a:lnTo>
                  <a:pt x="609600" y="33338"/>
                </a:lnTo>
                <a:lnTo>
                  <a:pt x="583407" y="57150"/>
                </a:lnTo>
                <a:lnTo>
                  <a:pt x="564357" y="52388"/>
                </a:lnTo>
                <a:lnTo>
                  <a:pt x="554832" y="76200"/>
                </a:lnTo>
                <a:lnTo>
                  <a:pt x="509588" y="109538"/>
                </a:lnTo>
                <a:lnTo>
                  <a:pt x="407194" y="147638"/>
                </a:lnTo>
                <a:lnTo>
                  <a:pt x="381000" y="185738"/>
                </a:lnTo>
                <a:lnTo>
                  <a:pt x="340519" y="173832"/>
                </a:lnTo>
                <a:lnTo>
                  <a:pt x="245269" y="178594"/>
                </a:lnTo>
                <a:lnTo>
                  <a:pt x="250032" y="188119"/>
                </a:lnTo>
                <a:lnTo>
                  <a:pt x="309563" y="238125"/>
                </a:lnTo>
                <a:lnTo>
                  <a:pt x="211932" y="361950"/>
                </a:lnTo>
                <a:lnTo>
                  <a:pt x="173832" y="352425"/>
                </a:lnTo>
                <a:lnTo>
                  <a:pt x="80963" y="485775"/>
                </a:lnTo>
                <a:lnTo>
                  <a:pt x="97632" y="497682"/>
                </a:lnTo>
                <a:lnTo>
                  <a:pt x="114300" y="538163"/>
                </a:lnTo>
                <a:lnTo>
                  <a:pt x="92869" y="600075"/>
                </a:lnTo>
                <a:lnTo>
                  <a:pt x="102394" y="673894"/>
                </a:lnTo>
                <a:lnTo>
                  <a:pt x="73819" y="711994"/>
                </a:lnTo>
                <a:lnTo>
                  <a:pt x="73819" y="738188"/>
                </a:lnTo>
                <a:lnTo>
                  <a:pt x="61913" y="766763"/>
                </a:lnTo>
                <a:lnTo>
                  <a:pt x="88107" y="795338"/>
                </a:lnTo>
                <a:lnTo>
                  <a:pt x="135732" y="883444"/>
                </a:lnTo>
                <a:lnTo>
                  <a:pt x="69057" y="909638"/>
                </a:lnTo>
                <a:lnTo>
                  <a:pt x="45244" y="962025"/>
                </a:lnTo>
                <a:lnTo>
                  <a:pt x="33338" y="1016794"/>
                </a:lnTo>
                <a:lnTo>
                  <a:pt x="2382" y="1007269"/>
                </a:lnTo>
                <a:lnTo>
                  <a:pt x="0" y="1054894"/>
                </a:lnTo>
                <a:lnTo>
                  <a:pt x="16669" y="1064419"/>
                </a:lnTo>
                <a:lnTo>
                  <a:pt x="57150" y="1073944"/>
                </a:lnTo>
                <a:lnTo>
                  <a:pt x="85725" y="1088232"/>
                </a:lnTo>
                <a:lnTo>
                  <a:pt x="102394" y="1143000"/>
                </a:lnTo>
                <a:lnTo>
                  <a:pt x="130969" y="1169194"/>
                </a:lnTo>
                <a:lnTo>
                  <a:pt x="157163" y="1197769"/>
                </a:lnTo>
                <a:lnTo>
                  <a:pt x="192882" y="1190626"/>
                </a:lnTo>
                <a:lnTo>
                  <a:pt x="202407" y="116443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Freeform 26"/>
          <p:cNvSpPr/>
          <p:nvPr/>
        </p:nvSpPr>
        <p:spPr>
          <a:xfrm>
            <a:off x="9267808" y="3901837"/>
            <a:ext cx="1138238" cy="862012"/>
          </a:xfrm>
          <a:custGeom>
            <a:avLst/>
            <a:gdLst>
              <a:gd name="connsiteX0" fmla="*/ 631031 w 1114425"/>
              <a:gd name="connsiteY0" fmla="*/ 650081 h 862012"/>
              <a:gd name="connsiteX1" fmla="*/ 678656 w 1114425"/>
              <a:gd name="connsiteY1" fmla="*/ 585787 h 862012"/>
              <a:gd name="connsiteX2" fmla="*/ 702468 w 1114425"/>
              <a:gd name="connsiteY2" fmla="*/ 573881 h 862012"/>
              <a:gd name="connsiteX3" fmla="*/ 733425 w 1114425"/>
              <a:gd name="connsiteY3" fmla="*/ 573881 h 862012"/>
              <a:gd name="connsiteX4" fmla="*/ 778668 w 1114425"/>
              <a:gd name="connsiteY4" fmla="*/ 554831 h 862012"/>
              <a:gd name="connsiteX5" fmla="*/ 833437 w 1114425"/>
              <a:gd name="connsiteY5" fmla="*/ 528637 h 862012"/>
              <a:gd name="connsiteX6" fmla="*/ 883443 w 1114425"/>
              <a:gd name="connsiteY6" fmla="*/ 495300 h 862012"/>
              <a:gd name="connsiteX7" fmla="*/ 900112 w 1114425"/>
              <a:gd name="connsiteY7" fmla="*/ 490537 h 862012"/>
              <a:gd name="connsiteX8" fmla="*/ 919162 w 1114425"/>
              <a:gd name="connsiteY8" fmla="*/ 485775 h 862012"/>
              <a:gd name="connsiteX9" fmla="*/ 916781 w 1114425"/>
              <a:gd name="connsiteY9" fmla="*/ 447675 h 862012"/>
              <a:gd name="connsiteX10" fmla="*/ 954881 w 1114425"/>
              <a:gd name="connsiteY10" fmla="*/ 428625 h 862012"/>
              <a:gd name="connsiteX11" fmla="*/ 985837 w 1114425"/>
              <a:gd name="connsiteY11" fmla="*/ 407194 h 862012"/>
              <a:gd name="connsiteX12" fmla="*/ 1000125 w 1114425"/>
              <a:gd name="connsiteY12" fmla="*/ 347662 h 862012"/>
              <a:gd name="connsiteX13" fmla="*/ 981075 w 1114425"/>
              <a:gd name="connsiteY13" fmla="*/ 316706 h 862012"/>
              <a:gd name="connsiteX14" fmla="*/ 997743 w 1114425"/>
              <a:gd name="connsiteY14" fmla="*/ 271462 h 862012"/>
              <a:gd name="connsiteX15" fmla="*/ 1033462 w 1114425"/>
              <a:gd name="connsiteY15" fmla="*/ 233362 h 862012"/>
              <a:gd name="connsiteX16" fmla="*/ 1097756 w 1114425"/>
              <a:gd name="connsiteY16" fmla="*/ 209550 h 862012"/>
              <a:gd name="connsiteX17" fmla="*/ 1114425 w 1114425"/>
              <a:gd name="connsiteY17" fmla="*/ 190500 h 862012"/>
              <a:gd name="connsiteX18" fmla="*/ 1100137 w 1114425"/>
              <a:gd name="connsiteY18" fmla="*/ 161925 h 862012"/>
              <a:gd name="connsiteX19" fmla="*/ 1052512 w 1114425"/>
              <a:gd name="connsiteY19" fmla="*/ 107156 h 862012"/>
              <a:gd name="connsiteX20" fmla="*/ 1009650 w 1114425"/>
              <a:gd name="connsiteY20" fmla="*/ 73819 h 862012"/>
              <a:gd name="connsiteX21" fmla="*/ 995362 w 1114425"/>
              <a:gd name="connsiteY21" fmla="*/ 47625 h 862012"/>
              <a:gd name="connsiteX22" fmla="*/ 983456 w 1114425"/>
              <a:gd name="connsiteY22" fmla="*/ 64294 h 862012"/>
              <a:gd name="connsiteX23" fmla="*/ 966787 w 1114425"/>
              <a:gd name="connsiteY23" fmla="*/ 69056 h 862012"/>
              <a:gd name="connsiteX24" fmla="*/ 935831 w 1114425"/>
              <a:gd name="connsiteY24" fmla="*/ 59531 h 862012"/>
              <a:gd name="connsiteX25" fmla="*/ 904875 w 1114425"/>
              <a:gd name="connsiteY25" fmla="*/ 23812 h 862012"/>
              <a:gd name="connsiteX26" fmla="*/ 888206 w 1114425"/>
              <a:gd name="connsiteY26" fmla="*/ 0 h 862012"/>
              <a:gd name="connsiteX27" fmla="*/ 869156 w 1114425"/>
              <a:gd name="connsiteY27" fmla="*/ 28575 h 862012"/>
              <a:gd name="connsiteX28" fmla="*/ 871537 w 1114425"/>
              <a:gd name="connsiteY28" fmla="*/ 69056 h 862012"/>
              <a:gd name="connsiteX29" fmla="*/ 847725 w 1114425"/>
              <a:gd name="connsiteY29" fmla="*/ 100012 h 862012"/>
              <a:gd name="connsiteX30" fmla="*/ 826293 w 1114425"/>
              <a:gd name="connsiteY30" fmla="*/ 97631 h 862012"/>
              <a:gd name="connsiteX31" fmla="*/ 800100 w 1114425"/>
              <a:gd name="connsiteY31" fmla="*/ 71437 h 862012"/>
              <a:gd name="connsiteX32" fmla="*/ 783431 w 1114425"/>
              <a:gd name="connsiteY32" fmla="*/ 57150 h 862012"/>
              <a:gd name="connsiteX33" fmla="*/ 764381 w 1114425"/>
              <a:gd name="connsiteY33" fmla="*/ 61912 h 862012"/>
              <a:gd name="connsiteX34" fmla="*/ 747712 w 1114425"/>
              <a:gd name="connsiteY34" fmla="*/ 92869 h 862012"/>
              <a:gd name="connsiteX35" fmla="*/ 742950 w 1114425"/>
              <a:gd name="connsiteY35" fmla="*/ 107156 h 862012"/>
              <a:gd name="connsiteX36" fmla="*/ 714375 w 1114425"/>
              <a:gd name="connsiteY36" fmla="*/ 107156 h 862012"/>
              <a:gd name="connsiteX37" fmla="*/ 700087 w 1114425"/>
              <a:gd name="connsiteY37" fmla="*/ 95250 h 862012"/>
              <a:gd name="connsiteX38" fmla="*/ 700087 w 1114425"/>
              <a:gd name="connsiteY38" fmla="*/ 66675 h 862012"/>
              <a:gd name="connsiteX39" fmla="*/ 704850 w 1114425"/>
              <a:gd name="connsiteY39" fmla="*/ 38100 h 862012"/>
              <a:gd name="connsiteX40" fmla="*/ 692943 w 1114425"/>
              <a:gd name="connsiteY40" fmla="*/ 23812 h 862012"/>
              <a:gd name="connsiteX41" fmla="*/ 669131 w 1114425"/>
              <a:gd name="connsiteY41" fmla="*/ 26194 h 862012"/>
              <a:gd name="connsiteX42" fmla="*/ 640556 w 1114425"/>
              <a:gd name="connsiteY42" fmla="*/ 19050 h 862012"/>
              <a:gd name="connsiteX43" fmla="*/ 604837 w 1114425"/>
              <a:gd name="connsiteY43" fmla="*/ 4762 h 862012"/>
              <a:gd name="connsiteX44" fmla="*/ 569118 w 1114425"/>
              <a:gd name="connsiteY44" fmla="*/ 4762 h 862012"/>
              <a:gd name="connsiteX45" fmla="*/ 557212 w 1114425"/>
              <a:gd name="connsiteY45" fmla="*/ 11906 h 862012"/>
              <a:gd name="connsiteX46" fmla="*/ 438150 w 1114425"/>
              <a:gd name="connsiteY46" fmla="*/ 69056 h 862012"/>
              <a:gd name="connsiteX47" fmla="*/ 421481 w 1114425"/>
              <a:gd name="connsiteY47" fmla="*/ 169069 h 862012"/>
              <a:gd name="connsiteX48" fmla="*/ 304800 w 1114425"/>
              <a:gd name="connsiteY48" fmla="*/ 228600 h 862012"/>
              <a:gd name="connsiteX49" fmla="*/ 276225 w 1114425"/>
              <a:gd name="connsiteY49" fmla="*/ 290512 h 862012"/>
              <a:gd name="connsiteX50" fmla="*/ 228600 w 1114425"/>
              <a:gd name="connsiteY50" fmla="*/ 285750 h 862012"/>
              <a:gd name="connsiteX51" fmla="*/ 211931 w 1114425"/>
              <a:gd name="connsiteY51" fmla="*/ 357187 h 862012"/>
              <a:gd name="connsiteX52" fmla="*/ 207168 w 1114425"/>
              <a:gd name="connsiteY52" fmla="*/ 369094 h 862012"/>
              <a:gd name="connsiteX53" fmla="*/ 223837 w 1114425"/>
              <a:gd name="connsiteY53" fmla="*/ 404812 h 862012"/>
              <a:gd name="connsiteX54" fmla="*/ 219075 w 1114425"/>
              <a:gd name="connsiteY54" fmla="*/ 511969 h 862012"/>
              <a:gd name="connsiteX55" fmla="*/ 195262 w 1114425"/>
              <a:gd name="connsiteY55" fmla="*/ 521494 h 862012"/>
              <a:gd name="connsiteX56" fmla="*/ 180975 w 1114425"/>
              <a:gd name="connsiteY56" fmla="*/ 502444 h 862012"/>
              <a:gd name="connsiteX57" fmla="*/ 161925 w 1114425"/>
              <a:gd name="connsiteY57" fmla="*/ 457200 h 862012"/>
              <a:gd name="connsiteX58" fmla="*/ 128587 w 1114425"/>
              <a:gd name="connsiteY58" fmla="*/ 433387 h 862012"/>
              <a:gd name="connsiteX59" fmla="*/ 116681 w 1114425"/>
              <a:gd name="connsiteY59" fmla="*/ 409575 h 862012"/>
              <a:gd name="connsiteX60" fmla="*/ 83343 w 1114425"/>
              <a:gd name="connsiteY60" fmla="*/ 421481 h 862012"/>
              <a:gd name="connsiteX61" fmla="*/ 78581 w 1114425"/>
              <a:gd name="connsiteY61" fmla="*/ 466725 h 862012"/>
              <a:gd name="connsiteX62" fmla="*/ 116681 w 1114425"/>
              <a:gd name="connsiteY62" fmla="*/ 514350 h 862012"/>
              <a:gd name="connsiteX63" fmla="*/ 123825 w 1114425"/>
              <a:gd name="connsiteY63" fmla="*/ 583406 h 862012"/>
              <a:gd name="connsiteX64" fmla="*/ 152400 w 1114425"/>
              <a:gd name="connsiteY64" fmla="*/ 631031 h 862012"/>
              <a:gd name="connsiteX65" fmla="*/ 142875 w 1114425"/>
              <a:gd name="connsiteY65" fmla="*/ 657225 h 862012"/>
              <a:gd name="connsiteX66" fmla="*/ 107156 w 1114425"/>
              <a:gd name="connsiteY66" fmla="*/ 697706 h 862012"/>
              <a:gd name="connsiteX67" fmla="*/ 42862 w 1114425"/>
              <a:gd name="connsiteY67" fmla="*/ 735806 h 862012"/>
              <a:gd name="connsiteX68" fmla="*/ 35718 w 1114425"/>
              <a:gd name="connsiteY68" fmla="*/ 769144 h 862012"/>
              <a:gd name="connsiteX69" fmla="*/ 19050 w 1114425"/>
              <a:gd name="connsiteY69" fmla="*/ 795337 h 862012"/>
              <a:gd name="connsiteX70" fmla="*/ 0 w 1114425"/>
              <a:gd name="connsiteY70" fmla="*/ 859631 h 862012"/>
              <a:gd name="connsiteX71" fmla="*/ 19050 w 1114425"/>
              <a:gd name="connsiteY71" fmla="*/ 862012 h 862012"/>
              <a:gd name="connsiteX72" fmla="*/ 154781 w 1114425"/>
              <a:gd name="connsiteY72" fmla="*/ 828675 h 862012"/>
              <a:gd name="connsiteX73" fmla="*/ 171450 w 1114425"/>
              <a:gd name="connsiteY73" fmla="*/ 757237 h 862012"/>
              <a:gd name="connsiteX74" fmla="*/ 259556 w 1114425"/>
              <a:gd name="connsiteY74" fmla="*/ 800100 h 862012"/>
              <a:gd name="connsiteX75" fmla="*/ 297656 w 1114425"/>
              <a:gd name="connsiteY75" fmla="*/ 700087 h 862012"/>
              <a:gd name="connsiteX76" fmla="*/ 385762 w 1114425"/>
              <a:gd name="connsiteY76" fmla="*/ 666750 h 862012"/>
              <a:gd name="connsiteX77" fmla="*/ 435768 w 1114425"/>
              <a:gd name="connsiteY77" fmla="*/ 681037 h 862012"/>
              <a:gd name="connsiteX78" fmla="*/ 473868 w 1114425"/>
              <a:gd name="connsiteY78" fmla="*/ 702469 h 862012"/>
              <a:gd name="connsiteX79" fmla="*/ 500062 w 1114425"/>
              <a:gd name="connsiteY79" fmla="*/ 707231 h 862012"/>
              <a:gd name="connsiteX80" fmla="*/ 516731 w 1114425"/>
              <a:gd name="connsiteY80" fmla="*/ 702469 h 862012"/>
              <a:gd name="connsiteX81" fmla="*/ 545306 w 1114425"/>
              <a:gd name="connsiteY81" fmla="*/ 671512 h 862012"/>
              <a:gd name="connsiteX82" fmla="*/ 576262 w 1114425"/>
              <a:gd name="connsiteY82" fmla="*/ 671512 h 862012"/>
              <a:gd name="connsiteX83" fmla="*/ 631031 w 1114425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0137 w 1138238"/>
              <a:gd name="connsiteY18" fmla="*/ 161925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97631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38238" h="862012">
                <a:moveTo>
                  <a:pt x="631031" y="650081"/>
                </a:moveTo>
                <a:lnTo>
                  <a:pt x="678656" y="585787"/>
                </a:lnTo>
                <a:lnTo>
                  <a:pt x="702468" y="573881"/>
                </a:lnTo>
                <a:lnTo>
                  <a:pt x="733425" y="573881"/>
                </a:lnTo>
                <a:lnTo>
                  <a:pt x="778668" y="554831"/>
                </a:lnTo>
                <a:lnTo>
                  <a:pt x="833437" y="528637"/>
                </a:lnTo>
                <a:lnTo>
                  <a:pt x="883443" y="495300"/>
                </a:lnTo>
                <a:lnTo>
                  <a:pt x="900112" y="490537"/>
                </a:lnTo>
                <a:lnTo>
                  <a:pt x="919162" y="485775"/>
                </a:lnTo>
                <a:lnTo>
                  <a:pt x="916781" y="447675"/>
                </a:lnTo>
                <a:lnTo>
                  <a:pt x="954881" y="428625"/>
                </a:lnTo>
                <a:lnTo>
                  <a:pt x="985837" y="407194"/>
                </a:lnTo>
                <a:lnTo>
                  <a:pt x="1000125" y="347662"/>
                </a:lnTo>
                <a:lnTo>
                  <a:pt x="981075" y="316706"/>
                </a:lnTo>
                <a:lnTo>
                  <a:pt x="997743" y="271462"/>
                </a:lnTo>
                <a:lnTo>
                  <a:pt x="1033462" y="233362"/>
                </a:lnTo>
                <a:lnTo>
                  <a:pt x="1097756" y="209550"/>
                </a:lnTo>
                <a:lnTo>
                  <a:pt x="1138238" y="185737"/>
                </a:lnTo>
                <a:lnTo>
                  <a:pt x="1107281" y="154781"/>
                </a:lnTo>
                <a:lnTo>
                  <a:pt x="1052512" y="97631"/>
                </a:lnTo>
                <a:lnTo>
                  <a:pt x="1009650" y="73819"/>
                </a:lnTo>
                <a:lnTo>
                  <a:pt x="995362" y="47625"/>
                </a:lnTo>
                <a:lnTo>
                  <a:pt x="983456" y="64294"/>
                </a:lnTo>
                <a:lnTo>
                  <a:pt x="966787" y="69056"/>
                </a:lnTo>
                <a:lnTo>
                  <a:pt x="935831" y="59531"/>
                </a:lnTo>
                <a:lnTo>
                  <a:pt x="904875" y="23812"/>
                </a:lnTo>
                <a:lnTo>
                  <a:pt x="888206" y="0"/>
                </a:lnTo>
                <a:lnTo>
                  <a:pt x="869156" y="28575"/>
                </a:lnTo>
                <a:lnTo>
                  <a:pt x="871537" y="69056"/>
                </a:lnTo>
                <a:lnTo>
                  <a:pt x="847725" y="100012"/>
                </a:lnTo>
                <a:lnTo>
                  <a:pt x="826293" y="97631"/>
                </a:lnTo>
                <a:lnTo>
                  <a:pt x="800100" y="71437"/>
                </a:lnTo>
                <a:lnTo>
                  <a:pt x="783431" y="57150"/>
                </a:lnTo>
                <a:lnTo>
                  <a:pt x="764381" y="61912"/>
                </a:lnTo>
                <a:lnTo>
                  <a:pt x="747712" y="92869"/>
                </a:lnTo>
                <a:lnTo>
                  <a:pt x="742950" y="107156"/>
                </a:lnTo>
                <a:lnTo>
                  <a:pt x="714375" y="107156"/>
                </a:lnTo>
                <a:lnTo>
                  <a:pt x="700087" y="95250"/>
                </a:lnTo>
                <a:lnTo>
                  <a:pt x="700087" y="66675"/>
                </a:lnTo>
                <a:lnTo>
                  <a:pt x="704850" y="38100"/>
                </a:lnTo>
                <a:lnTo>
                  <a:pt x="692943" y="23812"/>
                </a:lnTo>
                <a:lnTo>
                  <a:pt x="669131" y="26194"/>
                </a:lnTo>
                <a:lnTo>
                  <a:pt x="640556" y="19050"/>
                </a:lnTo>
                <a:lnTo>
                  <a:pt x="604837" y="4762"/>
                </a:lnTo>
                <a:lnTo>
                  <a:pt x="569118" y="4762"/>
                </a:lnTo>
                <a:lnTo>
                  <a:pt x="557212" y="11906"/>
                </a:lnTo>
                <a:lnTo>
                  <a:pt x="438150" y="69056"/>
                </a:lnTo>
                <a:lnTo>
                  <a:pt x="421481" y="169069"/>
                </a:lnTo>
                <a:lnTo>
                  <a:pt x="304800" y="228600"/>
                </a:lnTo>
                <a:lnTo>
                  <a:pt x="276225" y="290512"/>
                </a:lnTo>
                <a:lnTo>
                  <a:pt x="228600" y="285750"/>
                </a:lnTo>
                <a:lnTo>
                  <a:pt x="211931" y="357187"/>
                </a:lnTo>
                <a:lnTo>
                  <a:pt x="207168" y="369094"/>
                </a:lnTo>
                <a:lnTo>
                  <a:pt x="223837" y="404812"/>
                </a:lnTo>
                <a:lnTo>
                  <a:pt x="219075" y="511969"/>
                </a:lnTo>
                <a:lnTo>
                  <a:pt x="195262" y="521494"/>
                </a:lnTo>
                <a:lnTo>
                  <a:pt x="180975" y="502444"/>
                </a:lnTo>
                <a:lnTo>
                  <a:pt x="161925" y="457200"/>
                </a:lnTo>
                <a:lnTo>
                  <a:pt x="128587" y="433387"/>
                </a:lnTo>
                <a:lnTo>
                  <a:pt x="116681" y="409575"/>
                </a:lnTo>
                <a:lnTo>
                  <a:pt x="83343" y="421481"/>
                </a:lnTo>
                <a:lnTo>
                  <a:pt x="78581" y="466725"/>
                </a:lnTo>
                <a:lnTo>
                  <a:pt x="116681" y="514350"/>
                </a:lnTo>
                <a:lnTo>
                  <a:pt x="123825" y="583406"/>
                </a:lnTo>
                <a:lnTo>
                  <a:pt x="152400" y="631031"/>
                </a:lnTo>
                <a:lnTo>
                  <a:pt x="142875" y="657225"/>
                </a:lnTo>
                <a:lnTo>
                  <a:pt x="107156" y="697706"/>
                </a:lnTo>
                <a:lnTo>
                  <a:pt x="42862" y="735806"/>
                </a:lnTo>
                <a:lnTo>
                  <a:pt x="35718" y="769144"/>
                </a:lnTo>
                <a:lnTo>
                  <a:pt x="19050" y="795337"/>
                </a:lnTo>
                <a:lnTo>
                  <a:pt x="0" y="859631"/>
                </a:lnTo>
                <a:lnTo>
                  <a:pt x="19050" y="862012"/>
                </a:lnTo>
                <a:lnTo>
                  <a:pt x="154781" y="828675"/>
                </a:lnTo>
                <a:lnTo>
                  <a:pt x="171450" y="757237"/>
                </a:lnTo>
                <a:lnTo>
                  <a:pt x="259556" y="800100"/>
                </a:lnTo>
                <a:lnTo>
                  <a:pt x="297656" y="700087"/>
                </a:lnTo>
                <a:lnTo>
                  <a:pt x="385762" y="666750"/>
                </a:lnTo>
                <a:lnTo>
                  <a:pt x="435768" y="681037"/>
                </a:lnTo>
                <a:lnTo>
                  <a:pt x="473868" y="702469"/>
                </a:lnTo>
                <a:lnTo>
                  <a:pt x="500062" y="707231"/>
                </a:lnTo>
                <a:lnTo>
                  <a:pt x="516731" y="702469"/>
                </a:lnTo>
                <a:lnTo>
                  <a:pt x="545306" y="671512"/>
                </a:lnTo>
                <a:lnTo>
                  <a:pt x="576262" y="671512"/>
                </a:lnTo>
                <a:lnTo>
                  <a:pt x="631031" y="6500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Freeform 27"/>
          <p:cNvSpPr/>
          <p:nvPr/>
        </p:nvSpPr>
        <p:spPr>
          <a:xfrm>
            <a:off x="9709133" y="3398599"/>
            <a:ext cx="735013" cy="614363"/>
          </a:xfrm>
          <a:custGeom>
            <a:avLst/>
            <a:gdLst>
              <a:gd name="connsiteX0" fmla="*/ 123825 w 735806"/>
              <a:gd name="connsiteY0" fmla="*/ 504825 h 611981"/>
              <a:gd name="connsiteX1" fmla="*/ 207169 w 735806"/>
              <a:gd name="connsiteY1" fmla="*/ 528638 h 611981"/>
              <a:gd name="connsiteX2" fmla="*/ 235744 w 735806"/>
              <a:gd name="connsiteY2" fmla="*/ 535781 h 611981"/>
              <a:gd name="connsiteX3" fmla="*/ 257175 w 735806"/>
              <a:gd name="connsiteY3" fmla="*/ 531019 h 611981"/>
              <a:gd name="connsiteX4" fmla="*/ 259556 w 735806"/>
              <a:gd name="connsiteY4" fmla="*/ 547688 h 611981"/>
              <a:gd name="connsiteX5" fmla="*/ 266700 w 735806"/>
              <a:gd name="connsiteY5" fmla="*/ 604838 h 611981"/>
              <a:gd name="connsiteX6" fmla="*/ 276225 w 735806"/>
              <a:gd name="connsiteY6" fmla="*/ 611981 h 611981"/>
              <a:gd name="connsiteX7" fmla="*/ 276225 w 735806"/>
              <a:gd name="connsiteY7" fmla="*/ 611981 h 611981"/>
              <a:gd name="connsiteX8" fmla="*/ 311944 w 735806"/>
              <a:gd name="connsiteY8" fmla="*/ 592931 h 611981"/>
              <a:gd name="connsiteX9" fmla="*/ 323850 w 735806"/>
              <a:gd name="connsiteY9" fmla="*/ 566738 h 611981"/>
              <a:gd name="connsiteX10" fmla="*/ 340519 w 735806"/>
              <a:gd name="connsiteY10" fmla="*/ 561975 h 611981"/>
              <a:gd name="connsiteX11" fmla="*/ 364331 w 735806"/>
              <a:gd name="connsiteY11" fmla="*/ 585788 h 611981"/>
              <a:gd name="connsiteX12" fmla="*/ 381000 w 735806"/>
              <a:gd name="connsiteY12" fmla="*/ 600075 h 611981"/>
              <a:gd name="connsiteX13" fmla="*/ 400050 w 735806"/>
              <a:gd name="connsiteY13" fmla="*/ 607219 h 611981"/>
              <a:gd name="connsiteX14" fmla="*/ 426244 w 735806"/>
              <a:gd name="connsiteY14" fmla="*/ 573881 h 611981"/>
              <a:gd name="connsiteX15" fmla="*/ 433387 w 735806"/>
              <a:gd name="connsiteY15" fmla="*/ 533400 h 611981"/>
              <a:gd name="connsiteX16" fmla="*/ 447675 w 735806"/>
              <a:gd name="connsiteY16" fmla="*/ 504825 h 611981"/>
              <a:gd name="connsiteX17" fmla="*/ 473869 w 735806"/>
              <a:gd name="connsiteY17" fmla="*/ 542925 h 611981"/>
              <a:gd name="connsiteX18" fmla="*/ 495300 w 735806"/>
              <a:gd name="connsiteY18" fmla="*/ 561975 h 611981"/>
              <a:gd name="connsiteX19" fmla="*/ 516731 w 735806"/>
              <a:gd name="connsiteY19" fmla="*/ 578644 h 611981"/>
              <a:gd name="connsiteX20" fmla="*/ 550069 w 735806"/>
              <a:gd name="connsiteY20" fmla="*/ 566738 h 611981"/>
              <a:gd name="connsiteX21" fmla="*/ 557212 w 735806"/>
              <a:gd name="connsiteY21" fmla="*/ 547688 h 611981"/>
              <a:gd name="connsiteX22" fmla="*/ 557212 w 735806"/>
              <a:gd name="connsiteY22" fmla="*/ 535781 h 611981"/>
              <a:gd name="connsiteX23" fmla="*/ 531019 w 735806"/>
              <a:gd name="connsiteY23" fmla="*/ 511969 h 611981"/>
              <a:gd name="connsiteX24" fmla="*/ 514350 w 735806"/>
              <a:gd name="connsiteY24" fmla="*/ 421481 h 611981"/>
              <a:gd name="connsiteX25" fmla="*/ 514350 w 735806"/>
              <a:gd name="connsiteY25" fmla="*/ 421481 h 611981"/>
              <a:gd name="connsiteX26" fmla="*/ 464344 w 735806"/>
              <a:gd name="connsiteY26" fmla="*/ 445294 h 611981"/>
              <a:gd name="connsiteX27" fmla="*/ 438150 w 735806"/>
              <a:gd name="connsiteY27" fmla="*/ 431006 h 611981"/>
              <a:gd name="connsiteX28" fmla="*/ 426244 w 735806"/>
              <a:gd name="connsiteY28" fmla="*/ 385763 h 611981"/>
              <a:gd name="connsiteX29" fmla="*/ 411956 w 735806"/>
              <a:gd name="connsiteY29" fmla="*/ 381000 h 611981"/>
              <a:gd name="connsiteX30" fmla="*/ 388144 w 735806"/>
              <a:gd name="connsiteY30" fmla="*/ 350044 h 611981"/>
              <a:gd name="connsiteX31" fmla="*/ 409575 w 735806"/>
              <a:gd name="connsiteY31" fmla="*/ 314325 h 611981"/>
              <a:gd name="connsiteX32" fmla="*/ 507206 w 735806"/>
              <a:gd name="connsiteY32" fmla="*/ 338138 h 611981"/>
              <a:gd name="connsiteX33" fmla="*/ 528637 w 735806"/>
              <a:gd name="connsiteY33" fmla="*/ 311944 h 611981"/>
              <a:gd name="connsiteX34" fmla="*/ 626269 w 735806"/>
              <a:gd name="connsiteY34" fmla="*/ 290513 h 611981"/>
              <a:gd name="connsiteX35" fmla="*/ 631031 w 735806"/>
              <a:gd name="connsiteY35" fmla="*/ 240506 h 611981"/>
              <a:gd name="connsiteX36" fmla="*/ 714375 w 735806"/>
              <a:gd name="connsiteY36" fmla="*/ 166688 h 611981"/>
              <a:gd name="connsiteX37" fmla="*/ 735806 w 735806"/>
              <a:gd name="connsiteY37" fmla="*/ 71438 h 611981"/>
              <a:gd name="connsiteX38" fmla="*/ 707231 w 735806"/>
              <a:gd name="connsiteY38" fmla="*/ 0 h 611981"/>
              <a:gd name="connsiteX39" fmla="*/ 614362 w 735806"/>
              <a:gd name="connsiteY39" fmla="*/ 47625 h 611981"/>
              <a:gd name="connsiteX40" fmla="*/ 614362 w 735806"/>
              <a:gd name="connsiteY40" fmla="*/ 66675 h 611981"/>
              <a:gd name="connsiteX41" fmla="*/ 597694 w 735806"/>
              <a:gd name="connsiteY41" fmla="*/ 135731 h 611981"/>
              <a:gd name="connsiteX42" fmla="*/ 566737 w 735806"/>
              <a:gd name="connsiteY42" fmla="*/ 130969 h 611981"/>
              <a:gd name="connsiteX43" fmla="*/ 514350 w 735806"/>
              <a:gd name="connsiteY43" fmla="*/ 164306 h 611981"/>
              <a:gd name="connsiteX44" fmla="*/ 433387 w 735806"/>
              <a:gd name="connsiteY44" fmla="*/ 123825 h 611981"/>
              <a:gd name="connsiteX45" fmla="*/ 402431 w 735806"/>
              <a:gd name="connsiteY45" fmla="*/ 128588 h 611981"/>
              <a:gd name="connsiteX46" fmla="*/ 359569 w 735806"/>
              <a:gd name="connsiteY46" fmla="*/ 154781 h 611981"/>
              <a:gd name="connsiteX47" fmla="*/ 307181 w 735806"/>
              <a:gd name="connsiteY47" fmla="*/ 154781 h 611981"/>
              <a:gd name="connsiteX48" fmla="*/ 280987 w 735806"/>
              <a:gd name="connsiteY48" fmla="*/ 188119 h 611981"/>
              <a:gd name="connsiteX49" fmla="*/ 209550 w 735806"/>
              <a:gd name="connsiteY49" fmla="*/ 171450 h 611981"/>
              <a:gd name="connsiteX50" fmla="*/ 154781 w 735806"/>
              <a:gd name="connsiteY50" fmla="*/ 197644 h 611981"/>
              <a:gd name="connsiteX51" fmla="*/ 126206 w 735806"/>
              <a:gd name="connsiteY51" fmla="*/ 176213 h 611981"/>
              <a:gd name="connsiteX52" fmla="*/ 111919 w 735806"/>
              <a:gd name="connsiteY52" fmla="*/ 176213 h 611981"/>
              <a:gd name="connsiteX53" fmla="*/ 107156 w 735806"/>
              <a:gd name="connsiteY53" fmla="*/ 164306 h 611981"/>
              <a:gd name="connsiteX54" fmla="*/ 9525 w 735806"/>
              <a:gd name="connsiteY54" fmla="*/ 159544 h 611981"/>
              <a:gd name="connsiteX55" fmla="*/ 0 w 735806"/>
              <a:gd name="connsiteY55" fmla="*/ 190500 h 611981"/>
              <a:gd name="connsiteX56" fmla="*/ 2381 w 735806"/>
              <a:gd name="connsiteY56" fmla="*/ 261938 h 611981"/>
              <a:gd name="connsiteX57" fmla="*/ 30956 w 735806"/>
              <a:gd name="connsiteY57" fmla="*/ 278606 h 611981"/>
              <a:gd name="connsiteX58" fmla="*/ 47625 w 735806"/>
              <a:gd name="connsiteY58" fmla="*/ 285750 h 611981"/>
              <a:gd name="connsiteX59" fmla="*/ 69056 w 735806"/>
              <a:gd name="connsiteY59" fmla="*/ 292894 h 611981"/>
              <a:gd name="connsiteX60" fmla="*/ 80962 w 735806"/>
              <a:gd name="connsiteY60" fmla="*/ 319088 h 611981"/>
              <a:gd name="connsiteX61" fmla="*/ 109537 w 735806"/>
              <a:gd name="connsiteY61" fmla="*/ 340519 h 611981"/>
              <a:gd name="connsiteX62" fmla="*/ 111919 w 735806"/>
              <a:gd name="connsiteY62" fmla="*/ 390525 h 611981"/>
              <a:gd name="connsiteX63" fmla="*/ 128587 w 735806"/>
              <a:gd name="connsiteY63" fmla="*/ 428625 h 611981"/>
              <a:gd name="connsiteX64" fmla="*/ 104775 w 735806"/>
              <a:gd name="connsiteY64" fmla="*/ 445294 h 611981"/>
              <a:gd name="connsiteX65" fmla="*/ 123825 w 735806"/>
              <a:gd name="connsiteY65" fmla="*/ 504825 h 611981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66700 w 735806"/>
              <a:gd name="connsiteY5" fmla="*/ 604838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59556 w 735806"/>
              <a:gd name="connsiteY5" fmla="*/ 592932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35806" h="614362">
                <a:moveTo>
                  <a:pt x="123825" y="504825"/>
                </a:moveTo>
                <a:lnTo>
                  <a:pt x="207169" y="528638"/>
                </a:lnTo>
                <a:lnTo>
                  <a:pt x="235744" y="535781"/>
                </a:lnTo>
                <a:lnTo>
                  <a:pt x="257175" y="531019"/>
                </a:lnTo>
                <a:lnTo>
                  <a:pt x="259556" y="547688"/>
                </a:lnTo>
                <a:lnTo>
                  <a:pt x="259556" y="592932"/>
                </a:lnTo>
                <a:lnTo>
                  <a:pt x="276225" y="611981"/>
                </a:lnTo>
                <a:lnTo>
                  <a:pt x="276225" y="611981"/>
                </a:lnTo>
                <a:lnTo>
                  <a:pt x="311944" y="614362"/>
                </a:lnTo>
                <a:lnTo>
                  <a:pt x="323850" y="566738"/>
                </a:lnTo>
                <a:lnTo>
                  <a:pt x="340519" y="561975"/>
                </a:lnTo>
                <a:lnTo>
                  <a:pt x="364331" y="585788"/>
                </a:lnTo>
                <a:lnTo>
                  <a:pt x="381000" y="600075"/>
                </a:lnTo>
                <a:lnTo>
                  <a:pt x="400050" y="607219"/>
                </a:lnTo>
                <a:lnTo>
                  <a:pt x="426244" y="573881"/>
                </a:lnTo>
                <a:lnTo>
                  <a:pt x="433387" y="533400"/>
                </a:lnTo>
                <a:lnTo>
                  <a:pt x="447675" y="504825"/>
                </a:lnTo>
                <a:lnTo>
                  <a:pt x="473869" y="542925"/>
                </a:lnTo>
                <a:lnTo>
                  <a:pt x="495300" y="561975"/>
                </a:lnTo>
                <a:lnTo>
                  <a:pt x="516731" y="578644"/>
                </a:lnTo>
                <a:lnTo>
                  <a:pt x="550069" y="566738"/>
                </a:lnTo>
                <a:lnTo>
                  <a:pt x="557212" y="547688"/>
                </a:lnTo>
                <a:lnTo>
                  <a:pt x="557212" y="535781"/>
                </a:lnTo>
                <a:lnTo>
                  <a:pt x="531019" y="511969"/>
                </a:lnTo>
                <a:lnTo>
                  <a:pt x="514350" y="421481"/>
                </a:lnTo>
                <a:lnTo>
                  <a:pt x="514350" y="421481"/>
                </a:lnTo>
                <a:lnTo>
                  <a:pt x="464344" y="445294"/>
                </a:lnTo>
                <a:lnTo>
                  <a:pt x="438150" y="431006"/>
                </a:lnTo>
                <a:lnTo>
                  <a:pt x="426244" y="385763"/>
                </a:lnTo>
                <a:lnTo>
                  <a:pt x="411956" y="381000"/>
                </a:lnTo>
                <a:lnTo>
                  <a:pt x="388144" y="350044"/>
                </a:lnTo>
                <a:lnTo>
                  <a:pt x="409575" y="314325"/>
                </a:lnTo>
                <a:lnTo>
                  <a:pt x="507206" y="338138"/>
                </a:lnTo>
                <a:lnTo>
                  <a:pt x="528637" y="311944"/>
                </a:lnTo>
                <a:lnTo>
                  <a:pt x="626269" y="290513"/>
                </a:lnTo>
                <a:lnTo>
                  <a:pt x="631031" y="240506"/>
                </a:lnTo>
                <a:lnTo>
                  <a:pt x="714375" y="166688"/>
                </a:lnTo>
                <a:lnTo>
                  <a:pt x="735806" y="71438"/>
                </a:lnTo>
                <a:lnTo>
                  <a:pt x="707231" y="0"/>
                </a:lnTo>
                <a:lnTo>
                  <a:pt x="614362" y="47625"/>
                </a:lnTo>
                <a:lnTo>
                  <a:pt x="614362" y="66675"/>
                </a:lnTo>
                <a:lnTo>
                  <a:pt x="597694" y="135731"/>
                </a:lnTo>
                <a:lnTo>
                  <a:pt x="566737" y="130969"/>
                </a:lnTo>
                <a:lnTo>
                  <a:pt x="514350" y="164306"/>
                </a:lnTo>
                <a:lnTo>
                  <a:pt x="433387" y="123825"/>
                </a:lnTo>
                <a:lnTo>
                  <a:pt x="402431" y="128588"/>
                </a:lnTo>
                <a:lnTo>
                  <a:pt x="359569" y="154781"/>
                </a:lnTo>
                <a:lnTo>
                  <a:pt x="307181" y="154781"/>
                </a:lnTo>
                <a:lnTo>
                  <a:pt x="280987" y="188119"/>
                </a:lnTo>
                <a:lnTo>
                  <a:pt x="209550" y="171450"/>
                </a:lnTo>
                <a:lnTo>
                  <a:pt x="154781" y="197644"/>
                </a:lnTo>
                <a:lnTo>
                  <a:pt x="126206" y="176213"/>
                </a:lnTo>
                <a:lnTo>
                  <a:pt x="111919" y="176213"/>
                </a:lnTo>
                <a:lnTo>
                  <a:pt x="107156" y="164306"/>
                </a:lnTo>
                <a:lnTo>
                  <a:pt x="9525" y="159544"/>
                </a:lnTo>
                <a:lnTo>
                  <a:pt x="0" y="190500"/>
                </a:lnTo>
                <a:cubicBezTo>
                  <a:pt x="794" y="214313"/>
                  <a:pt x="1587" y="238125"/>
                  <a:pt x="2381" y="261938"/>
                </a:cubicBezTo>
                <a:lnTo>
                  <a:pt x="30956" y="278606"/>
                </a:lnTo>
                <a:lnTo>
                  <a:pt x="47625" y="285750"/>
                </a:lnTo>
                <a:lnTo>
                  <a:pt x="69056" y="292894"/>
                </a:lnTo>
                <a:lnTo>
                  <a:pt x="80962" y="319088"/>
                </a:lnTo>
                <a:lnTo>
                  <a:pt x="109537" y="340519"/>
                </a:lnTo>
                <a:lnTo>
                  <a:pt x="111919" y="390525"/>
                </a:lnTo>
                <a:lnTo>
                  <a:pt x="128587" y="428625"/>
                </a:lnTo>
                <a:lnTo>
                  <a:pt x="104775" y="445294"/>
                </a:lnTo>
                <a:lnTo>
                  <a:pt x="123825" y="50482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" name="Freeform 28"/>
          <p:cNvSpPr/>
          <p:nvPr/>
        </p:nvSpPr>
        <p:spPr>
          <a:xfrm>
            <a:off x="11073573" y="3546567"/>
            <a:ext cx="207963" cy="295275"/>
          </a:xfrm>
          <a:custGeom>
            <a:avLst/>
            <a:gdLst>
              <a:gd name="connsiteX0" fmla="*/ 195262 w 207168"/>
              <a:gd name="connsiteY0" fmla="*/ 0 h 295275"/>
              <a:gd name="connsiteX1" fmla="*/ 64293 w 207168"/>
              <a:gd name="connsiteY1" fmla="*/ 45244 h 295275"/>
              <a:gd name="connsiteX2" fmla="*/ 9525 w 207168"/>
              <a:gd name="connsiteY2" fmla="*/ 90488 h 295275"/>
              <a:gd name="connsiteX3" fmla="*/ 2381 w 207168"/>
              <a:gd name="connsiteY3" fmla="*/ 152400 h 295275"/>
              <a:gd name="connsiteX4" fmla="*/ 0 w 207168"/>
              <a:gd name="connsiteY4" fmla="*/ 197644 h 295275"/>
              <a:gd name="connsiteX5" fmla="*/ 7143 w 207168"/>
              <a:gd name="connsiteY5" fmla="*/ 204788 h 295275"/>
              <a:gd name="connsiteX6" fmla="*/ 4762 w 207168"/>
              <a:gd name="connsiteY6" fmla="*/ 228600 h 295275"/>
              <a:gd name="connsiteX7" fmla="*/ 30956 w 207168"/>
              <a:gd name="connsiteY7" fmla="*/ 252413 h 295275"/>
              <a:gd name="connsiteX8" fmla="*/ 52387 w 207168"/>
              <a:gd name="connsiteY8" fmla="*/ 295275 h 295275"/>
              <a:gd name="connsiteX9" fmla="*/ 69056 w 207168"/>
              <a:gd name="connsiteY9" fmla="*/ 288131 h 295275"/>
              <a:gd name="connsiteX10" fmla="*/ 69056 w 207168"/>
              <a:gd name="connsiteY10" fmla="*/ 259556 h 295275"/>
              <a:gd name="connsiteX11" fmla="*/ 88106 w 207168"/>
              <a:gd name="connsiteY11" fmla="*/ 233363 h 295275"/>
              <a:gd name="connsiteX12" fmla="*/ 104775 w 207168"/>
              <a:gd name="connsiteY12" fmla="*/ 228600 h 295275"/>
              <a:gd name="connsiteX13" fmla="*/ 176212 w 207168"/>
              <a:gd name="connsiteY13" fmla="*/ 161925 h 295275"/>
              <a:gd name="connsiteX14" fmla="*/ 180975 w 207168"/>
              <a:gd name="connsiteY14" fmla="*/ 128588 h 295275"/>
              <a:gd name="connsiteX15" fmla="*/ 185737 w 207168"/>
              <a:gd name="connsiteY15" fmla="*/ 97631 h 295275"/>
              <a:gd name="connsiteX16" fmla="*/ 185737 w 207168"/>
              <a:gd name="connsiteY16" fmla="*/ 88106 h 295275"/>
              <a:gd name="connsiteX17" fmla="*/ 207168 w 207168"/>
              <a:gd name="connsiteY17" fmla="*/ 59531 h 295275"/>
              <a:gd name="connsiteX18" fmla="*/ 195262 w 207168"/>
              <a:gd name="connsiteY18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7168" h="295275">
                <a:moveTo>
                  <a:pt x="195262" y="0"/>
                </a:moveTo>
                <a:lnTo>
                  <a:pt x="64293" y="45244"/>
                </a:lnTo>
                <a:lnTo>
                  <a:pt x="9525" y="90488"/>
                </a:lnTo>
                <a:lnTo>
                  <a:pt x="2381" y="152400"/>
                </a:lnTo>
                <a:lnTo>
                  <a:pt x="0" y="197644"/>
                </a:lnTo>
                <a:lnTo>
                  <a:pt x="7143" y="204788"/>
                </a:lnTo>
                <a:lnTo>
                  <a:pt x="4762" y="228600"/>
                </a:lnTo>
                <a:lnTo>
                  <a:pt x="30956" y="252413"/>
                </a:lnTo>
                <a:lnTo>
                  <a:pt x="52387" y="295275"/>
                </a:lnTo>
                <a:lnTo>
                  <a:pt x="69056" y="288131"/>
                </a:lnTo>
                <a:lnTo>
                  <a:pt x="69056" y="259556"/>
                </a:lnTo>
                <a:lnTo>
                  <a:pt x="88106" y="233363"/>
                </a:lnTo>
                <a:lnTo>
                  <a:pt x="104775" y="228600"/>
                </a:lnTo>
                <a:lnTo>
                  <a:pt x="176212" y="161925"/>
                </a:lnTo>
                <a:lnTo>
                  <a:pt x="180975" y="128588"/>
                </a:lnTo>
                <a:lnTo>
                  <a:pt x="185737" y="97631"/>
                </a:lnTo>
                <a:lnTo>
                  <a:pt x="185737" y="88106"/>
                </a:lnTo>
                <a:lnTo>
                  <a:pt x="207168" y="59531"/>
                </a:lnTo>
                <a:lnTo>
                  <a:pt x="19526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" name="Freeform 29"/>
          <p:cNvSpPr/>
          <p:nvPr/>
        </p:nvSpPr>
        <p:spPr>
          <a:xfrm>
            <a:off x="11241312" y="3588322"/>
            <a:ext cx="217488" cy="414338"/>
          </a:xfrm>
          <a:custGeom>
            <a:avLst/>
            <a:gdLst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35718 w 216693"/>
              <a:gd name="connsiteY18" fmla="*/ 19050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26193 w 216693"/>
              <a:gd name="connsiteY18" fmla="*/ 26194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35718 w 216693"/>
              <a:gd name="connsiteY17" fmla="*/ 21431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23812 w 216693"/>
              <a:gd name="connsiteY17" fmla="*/ 19050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6693" h="414337">
                <a:moveTo>
                  <a:pt x="0" y="185737"/>
                </a:moveTo>
                <a:lnTo>
                  <a:pt x="40481" y="257174"/>
                </a:lnTo>
                <a:lnTo>
                  <a:pt x="59531" y="278606"/>
                </a:lnTo>
                <a:lnTo>
                  <a:pt x="71437" y="311943"/>
                </a:lnTo>
                <a:lnTo>
                  <a:pt x="73818" y="345281"/>
                </a:lnTo>
                <a:lnTo>
                  <a:pt x="111918" y="395287"/>
                </a:lnTo>
                <a:lnTo>
                  <a:pt x="130968" y="390524"/>
                </a:lnTo>
                <a:lnTo>
                  <a:pt x="157162" y="414337"/>
                </a:lnTo>
                <a:lnTo>
                  <a:pt x="192881" y="404812"/>
                </a:lnTo>
                <a:lnTo>
                  <a:pt x="185737" y="311943"/>
                </a:lnTo>
                <a:lnTo>
                  <a:pt x="216693" y="259556"/>
                </a:lnTo>
                <a:lnTo>
                  <a:pt x="216693" y="130968"/>
                </a:lnTo>
                <a:lnTo>
                  <a:pt x="211931" y="83343"/>
                </a:lnTo>
                <a:lnTo>
                  <a:pt x="142875" y="30956"/>
                </a:lnTo>
                <a:lnTo>
                  <a:pt x="116681" y="9524"/>
                </a:lnTo>
                <a:lnTo>
                  <a:pt x="78581" y="7143"/>
                </a:lnTo>
                <a:lnTo>
                  <a:pt x="30956" y="0"/>
                </a:lnTo>
                <a:cubicBezTo>
                  <a:pt x="28575" y="6350"/>
                  <a:pt x="24606" y="14288"/>
                  <a:pt x="23812" y="19050"/>
                </a:cubicBezTo>
                <a:cubicBezTo>
                  <a:pt x="23018" y="23812"/>
                  <a:pt x="23812" y="16669"/>
                  <a:pt x="26193" y="28575"/>
                </a:cubicBezTo>
                <a:cubicBezTo>
                  <a:pt x="28574" y="40481"/>
                  <a:pt x="34131" y="69850"/>
                  <a:pt x="38100" y="90487"/>
                </a:cubicBezTo>
                <a:lnTo>
                  <a:pt x="11906" y="116681"/>
                </a:lnTo>
                <a:cubicBezTo>
                  <a:pt x="11112" y="139700"/>
                  <a:pt x="10319" y="162718"/>
                  <a:pt x="0" y="185737"/>
                </a:cubicBez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1" name="Freeform 30"/>
          <p:cNvSpPr/>
          <p:nvPr/>
        </p:nvSpPr>
        <p:spPr>
          <a:xfrm>
            <a:off x="11304571" y="3354149"/>
            <a:ext cx="334962" cy="301625"/>
          </a:xfrm>
          <a:custGeom>
            <a:avLst/>
            <a:gdLst>
              <a:gd name="connsiteX0" fmla="*/ 104775 w 335757"/>
              <a:gd name="connsiteY0" fmla="*/ 302419 h 302419"/>
              <a:gd name="connsiteX1" fmla="*/ 247650 w 335757"/>
              <a:gd name="connsiteY1" fmla="*/ 276225 h 302419"/>
              <a:gd name="connsiteX2" fmla="*/ 280988 w 335757"/>
              <a:gd name="connsiteY2" fmla="*/ 209550 h 302419"/>
              <a:gd name="connsiteX3" fmla="*/ 302419 w 335757"/>
              <a:gd name="connsiteY3" fmla="*/ 173832 h 302419"/>
              <a:gd name="connsiteX4" fmla="*/ 316707 w 335757"/>
              <a:gd name="connsiteY4" fmla="*/ 138113 h 302419"/>
              <a:gd name="connsiteX5" fmla="*/ 335757 w 335757"/>
              <a:gd name="connsiteY5" fmla="*/ 114300 h 302419"/>
              <a:gd name="connsiteX6" fmla="*/ 314325 w 335757"/>
              <a:gd name="connsiteY6" fmla="*/ 66675 h 302419"/>
              <a:gd name="connsiteX7" fmla="*/ 309563 w 335757"/>
              <a:gd name="connsiteY7" fmla="*/ 30957 h 302419"/>
              <a:gd name="connsiteX8" fmla="*/ 252413 w 335757"/>
              <a:gd name="connsiteY8" fmla="*/ 7144 h 302419"/>
              <a:gd name="connsiteX9" fmla="*/ 216694 w 335757"/>
              <a:gd name="connsiteY9" fmla="*/ 0 h 302419"/>
              <a:gd name="connsiteX10" fmla="*/ 169069 w 335757"/>
              <a:gd name="connsiteY10" fmla="*/ 16669 h 302419"/>
              <a:gd name="connsiteX11" fmla="*/ 135732 w 335757"/>
              <a:gd name="connsiteY11" fmla="*/ 40482 h 302419"/>
              <a:gd name="connsiteX12" fmla="*/ 66675 w 335757"/>
              <a:gd name="connsiteY12" fmla="*/ 102394 h 302419"/>
              <a:gd name="connsiteX13" fmla="*/ 76200 w 335757"/>
              <a:gd name="connsiteY13" fmla="*/ 176213 h 302419"/>
              <a:gd name="connsiteX14" fmla="*/ 0 w 335757"/>
              <a:gd name="connsiteY14" fmla="*/ 221457 h 302419"/>
              <a:gd name="connsiteX15" fmla="*/ 104775 w 335757"/>
              <a:gd name="connsiteY15" fmla="*/ 302419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5757" h="302419">
                <a:moveTo>
                  <a:pt x="104775" y="302419"/>
                </a:moveTo>
                <a:lnTo>
                  <a:pt x="247650" y="276225"/>
                </a:lnTo>
                <a:lnTo>
                  <a:pt x="280988" y="209550"/>
                </a:lnTo>
                <a:lnTo>
                  <a:pt x="302419" y="173832"/>
                </a:lnTo>
                <a:lnTo>
                  <a:pt x="316707" y="138113"/>
                </a:lnTo>
                <a:lnTo>
                  <a:pt x="335757" y="114300"/>
                </a:lnTo>
                <a:lnTo>
                  <a:pt x="314325" y="66675"/>
                </a:lnTo>
                <a:lnTo>
                  <a:pt x="309563" y="30957"/>
                </a:lnTo>
                <a:lnTo>
                  <a:pt x="252413" y="7144"/>
                </a:lnTo>
                <a:lnTo>
                  <a:pt x="216694" y="0"/>
                </a:lnTo>
                <a:lnTo>
                  <a:pt x="169069" y="16669"/>
                </a:lnTo>
                <a:lnTo>
                  <a:pt x="135732" y="40482"/>
                </a:lnTo>
                <a:lnTo>
                  <a:pt x="66675" y="102394"/>
                </a:lnTo>
                <a:lnTo>
                  <a:pt x="76200" y="176213"/>
                </a:lnTo>
                <a:lnTo>
                  <a:pt x="0" y="221457"/>
                </a:lnTo>
                <a:lnTo>
                  <a:pt x="104775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2" name="Freeform 31"/>
          <p:cNvSpPr/>
          <p:nvPr/>
        </p:nvSpPr>
        <p:spPr>
          <a:xfrm>
            <a:off x="10704496" y="2846149"/>
            <a:ext cx="1119187" cy="736600"/>
          </a:xfrm>
          <a:custGeom>
            <a:avLst/>
            <a:gdLst>
              <a:gd name="connsiteX0" fmla="*/ 723900 w 1119188"/>
              <a:gd name="connsiteY0" fmla="*/ 554831 h 735806"/>
              <a:gd name="connsiteX1" fmla="*/ 716757 w 1119188"/>
              <a:gd name="connsiteY1" fmla="*/ 497681 h 735806"/>
              <a:gd name="connsiteX2" fmla="*/ 702469 w 1119188"/>
              <a:gd name="connsiteY2" fmla="*/ 473869 h 735806"/>
              <a:gd name="connsiteX3" fmla="*/ 716757 w 1119188"/>
              <a:gd name="connsiteY3" fmla="*/ 459581 h 735806"/>
              <a:gd name="connsiteX4" fmla="*/ 766763 w 1119188"/>
              <a:gd name="connsiteY4" fmla="*/ 461963 h 735806"/>
              <a:gd name="connsiteX5" fmla="*/ 764382 w 1119188"/>
              <a:gd name="connsiteY5" fmla="*/ 426244 h 735806"/>
              <a:gd name="connsiteX6" fmla="*/ 773907 w 1119188"/>
              <a:gd name="connsiteY6" fmla="*/ 407194 h 735806"/>
              <a:gd name="connsiteX7" fmla="*/ 819150 w 1119188"/>
              <a:gd name="connsiteY7" fmla="*/ 376238 h 735806"/>
              <a:gd name="connsiteX8" fmla="*/ 816769 w 1119188"/>
              <a:gd name="connsiteY8" fmla="*/ 283369 h 735806"/>
              <a:gd name="connsiteX9" fmla="*/ 840582 w 1119188"/>
              <a:gd name="connsiteY9" fmla="*/ 273844 h 735806"/>
              <a:gd name="connsiteX10" fmla="*/ 881063 w 1119188"/>
              <a:gd name="connsiteY10" fmla="*/ 321469 h 735806"/>
              <a:gd name="connsiteX11" fmla="*/ 909638 w 1119188"/>
              <a:gd name="connsiteY11" fmla="*/ 307181 h 735806"/>
              <a:gd name="connsiteX12" fmla="*/ 919163 w 1119188"/>
              <a:gd name="connsiteY12" fmla="*/ 264319 h 735806"/>
              <a:gd name="connsiteX13" fmla="*/ 952500 w 1119188"/>
              <a:gd name="connsiteY13" fmla="*/ 259556 h 735806"/>
              <a:gd name="connsiteX14" fmla="*/ 1004888 w 1119188"/>
              <a:gd name="connsiteY14" fmla="*/ 204788 h 735806"/>
              <a:gd name="connsiteX15" fmla="*/ 1035844 w 1119188"/>
              <a:gd name="connsiteY15" fmla="*/ 180975 h 735806"/>
              <a:gd name="connsiteX16" fmla="*/ 1104900 w 1119188"/>
              <a:gd name="connsiteY16" fmla="*/ 157163 h 735806"/>
              <a:gd name="connsiteX17" fmla="*/ 1116807 w 1119188"/>
              <a:gd name="connsiteY17" fmla="*/ 83344 h 735806"/>
              <a:gd name="connsiteX18" fmla="*/ 1116807 w 1119188"/>
              <a:gd name="connsiteY18" fmla="*/ 57150 h 735806"/>
              <a:gd name="connsiteX19" fmla="*/ 1119188 w 1119188"/>
              <a:gd name="connsiteY19" fmla="*/ 35719 h 735806"/>
              <a:gd name="connsiteX20" fmla="*/ 1104900 w 1119188"/>
              <a:gd name="connsiteY20" fmla="*/ 0 h 735806"/>
              <a:gd name="connsiteX21" fmla="*/ 1069182 w 1119188"/>
              <a:gd name="connsiteY21" fmla="*/ 7144 h 735806"/>
              <a:gd name="connsiteX22" fmla="*/ 992982 w 1119188"/>
              <a:gd name="connsiteY22" fmla="*/ 9525 h 735806"/>
              <a:gd name="connsiteX23" fmla="*/ 954882 w 1119188"/>
              <a:gd name="connsiteY23" fmla="*/ 38100 h 735806"/>
              <a:gd name="connsiteX24" fmla="*/ 931069 w 1119188"/>
              <a:gd name="connsiteY24" fmla="*/ 42863 h 735806"/>
              <a:gd name="connsiteX25" fmla="*/ 904875 w 1119188"/>
              <a:gd name="connsiteY25" fmla="*/ 42863 h 735806"/>
              <a:gd name="connsiteX26" fmla="*/ 831057 w 1119188"/>
              <a:gd name="connsiteY26" fmla="*/ 85725 h 735806"/>
              <a:gd name="connsiteX27" fmla="*/ 776288 w 1119188"/>
              <a:gd name="connsiteY27" fmla="*/ 104775 h 735806"/>
              <a:gd name="connsiteX28" fmla="*/ 707232 w 1119188"/>
              <a:gd name="connsiteY28" fmla="*/ 180975 h 735806"/>
              <a:gd name="connsiteX29" fmla="*/ 692944 w 1119188"/>
              <a:gd name="connsiteY29" fmla="*/ 195263 h 735806"/>
              <a:gd name="connsiteX30" fmla="*/ 626269 w 1119188"/>
              <a:gd name="connsiteY30" fmla="*/ 192881 h 735806"/>
              <a:gd name="connsiteX31" fmla="*/ 619125 w 1119188"/>
              <a:gd name="connsiteY31" fmla="*/ 207169 h 735806"/>
              <a:gd name="connsiteX32" fmla="*/ 519113 w 1119188"/>
              <a:gd name="connsiteY32" fmla="*/ 211931 h 735806"/>
              <a:gd name="connsiteX33" fmla="*/ 492919 w 1119188"/>
              <a:gd name="connsiteY33" fmla="*/ 230981 h 735806"/>
              <a:gd name="connsiteX34" fmla="*/ 459582 w 1119188"/>
              <a:gd name="connsiteY34" fmla="*/ 245269 h 735806"/>
              <a:gd name="connsiteX35" fmla="*/ 433388 w 1119188"/>
              <a:gd name="connsiteY35" fmla="*/ 271463 h 735806"/>
              <a:gd name="connsiteX36" fmla="*/ 416719 w 1119188"/>
              <a:gd name="connsiteY36" fmla="*/ 278606 h 735806"/>
              <a:gd name="connsiteX37" fmla="*/ 378619 w 1119188"/>
              <a:gd name="connsiteY37" fmla="*/ 278606 h 735806"/>
              <a:gd name="connsiteX38" fmla="*/ 335757 w 1119188"/>
              <a:gd name="connsiteY38" fmla="*/ 250031 h 735806"/>
              <a:gd name="connsiteX39" fmla="*/ 250032 w 1119188"/>
              <a:gd name="connsiteY39" fmla="*/ 250031 h 735806"/>
              <a:gd name="connsiteX40" fmla="*/ 211932 w 1119188"/>
              <a:gd name="connsiteY40" fmla="*/ 240506 h 735806"/>
              <a:gd name="connsiteX41" fmla="*/ 188119 w 1119188"/>
              <a:gd name="connsiteY41" fmla="*/ 221456 h 735806"/>
              <a:gd name="connsiteX42" fmla="*/ 171450 w 1119188"/>
              <a:gd name="connsiteY42" fmla="*/ 207169 h 735806"/>
              <a:gd name="connsiteX43" fmla="*/ 150019 w 1119188"/>
              <a:gd name="connsiteY43" fmla="*/ 202406 h 735806"/>
              <a:gd name="connsiteX44" fmla="*/ 126207 w 1119188"/>
              <a:gd name="connsiteY44" fmla="*/ 209550 h 735806"/>
              <a:gd name="connsiteX45" fmla="*/ 85725 w 1119188"/>
              <a:gd name="connsiteY45" fmla="*/ 226219 h 735806"/>
              <a:gd name="connsiteX46" fmla="*/ 54769 w 1119188"/>
              <a:gd name="connsiteY46" fmla="*/ 245269 h 735806"/>
              <a:gd name="connsiteX47" fmla="*/ 16669 w 1119188"/>
              <a:gd name="connsiteY47" fmla="*/ 254794 h 735806"/>
              <a:gd name="connsiteX48" fmla="*/ 0 w 1119188"/>
              <a:gd name="connsiteY48" fmla="*/ 261938 h 735806"/>
              <a:gd name="connsiteX49" fmla="*/ 28575 w 1119188"/>
              <a:gd name="connsiteY49" fmla="*/ 278606 h 735806"/>
              <a:gd name="connsiteX50" fmla="*/ 59532 w 1119188"/>
              <a:gd name="connsiteY50" fmla="*/ 278606 h 735806"/>
              <a:gd name="connsiteX51" fmla="*/ 80963 w 1119188"/>
              <a:gd name="connsiteY51" fmla="*/ 278606 h 735806"/>
              <a:gd name="connsiteX52" fmla="*/ 88107 w 1119188"/>
              <a:gd name="connsiteY52" fmla="*/ 276225 h 735806"/>
              <a:gd name="connsiteX53" fmla="*/ 100013 w 1119188"/>
              <a:gd name="connsiteY53" fmla="*/ 261938 h 735806"/>
              <a:gd name="connsiteX54" fmla="*/ 119063 w 1119188"/>
              <a:gd name="connsiteY54" fmla="*/ 259556 h 735806"/>
              <a:gd name="connsiteX55" fmla="*/ 142875 w 1119188"/>
              <a:gd name="connsiteY55" fmla="*/ 257175 h 735806"/>
              <a:gd name="connsiteX56" fmla="*/ 154782 w 1119188"/>
              <a:gd name="connsiteY56" fmla="*/ 271463 h 735806"/>
              <a:gd name="connsiteX57" fmla="*/ 145257 w 1119188"/>
              <a:gd name="connsiteY57" fmla="*/ 292894 h 735806"/>
              <a:gd name="connsiteX58" fmla="*/ 114300 w 1119188"/>
              <a:gd name="connsiteY58" fmla="*/ 304800 h 735806"/>
              <a:gd name="connsiteX59" fmla="*/ 78582 w 1119188"/>
              <a:gd name="connsiteY59" fmla="*/ 397669 h 735806"/>
              <a:gd name="connsiteX60" fmla="*/ 97632 w 1119188"/>
              <a:gd name="connsiteY60" fmla="*/ 421481 h 735806"/>
              <a:gd name="connsiteX61" fmla="*/ 102394 w 1119188"/>
              <a:gd name="connsiteY61" fmla="*/ 464344 h 735806"/>
              <a:gd name="connsiteX62" fmla="*/ 107157 w 1119188"/>
              <a:gd name="connsiteY62" fmla="*/ 481013 h 735806"/>
              <a:gd name="connsiteX63" fmla="*/ 142875 w 1119188"/>
              <a:gd name="connsiteY63" fmla="*/ 471488 h 735806"/>
              <a:gd name="connsiteX64" fmla="*/ 178594 w 1119188"/>
              <a:gd name="connsiteY64" fmla="*/ 459581 h 735806"/>
              <a:gd name="connsiteX65" fmla="*/ 228600 w 1119188"/>
              <a:gd name="connsiteY65" fmla="*/ 471488 h 735806"/>
              <a:gd name="connsiteX66" fmla="*/ 266700 w 1119188"/>
              <a:gd name="connsiteY66" fmla="*/ 481013 h 735806"/>
              <a:gd name="connsiteX67" fmla="*/ 319088 w 1119188"/>
              <a:gd name="connsiteY67" fmla="*/ 478631 h 735806"/>
              <a:gd name="connsiteX68" fmla="*/ 359569 w 1119188"/>
              <a:gd name="connsiteY68" fmla="*/ 461963 h 735806"/>
              <a:gd name="connsiteX69" fmla="*/ 395288 w 1119188"/>
              <a:gd name="connsiteY69" fmla="*/ 442913 h 735806"/>
              <a:gd name="connsiteX70" fmla="*/ 433388 w 1119188"/>
              <a:gd name="connsiteY70" fmla="*/ 450056 h 735806"/>
              <a:gd name="connsiteX71" fmla="*/ 473869 w 1119188"/>
              <a:gd name="connsiteY71" fmla="*/ 469106 h 735806"/>
              <a:gd name="connsiteX72" fmla="*/ 519113 w 1119188"/>
              <a:gd name="connsiteY72" fmla="*/ 495300 h 735806"/>
              <a:gd name="connsiteX73" fmla="*/ 550069 w 1119188"/>
              <a:gd name="connsiteY73" fmla="*/ 521494 h 735806"/>
              <a:gd name="connsiteX74" fmla="*/ 554832 w 1119188"/>
              <a:gd name="connsiteY74" fmla="*/ 559594 h 735806"/>
              <a:gd name="connsiteX75" fmla="*/ 550069 w 1119188"/>
              <a:gd name="connsiteY75" fmla="*/ 614363 h 735806"/>
              <a:gd name="connsiteX76" fmla="*/ 545307 w 1119188"/>
              <a:gd name="connsiteY76" fmla="*/ 645319 h 735806"/>
              <a:gd name="connsiteX77" fmla="*/ 519113 w 1119188"/>
              <a:gd name="connsiteY77" fmla="*/ 657225 h 735806"/>
              <a:gd name="connsiteX78" fmla="*/ 502444 w 1119188"/>
              <a:gd name="connsiteY78" fmla="*/ 673894 h 735806"/>
              <a:gd name="connsiteX79" fmla="*/ 504825 w 1119188"/>
              <a:gd name="connsiteY79" fmla="*/ 707231 h 735806"/>
              <a:gd name="connsiteX80" fmla="*/ 523875 w 1119188"/>
              <a:gd name="connsiteY80" fmla="*/ 731044 h 735806"/>
              <a:gd name="connsiteX81" fmla="*/ 604838 w 1119188"/>
              <a:gd name="connsiteY81" fmla="*/ 735806 h 735806"/>
              <a:gd name="connsiteX82" fmla="*/ 671513 w 1119188"/>
              <a:gd name="connsiteY82" fmla="*/ 685800 h 735806"/>
              <a:gd name="connsiteX83" fmla="*/ 671513 w 1119188"/>
              <a:gd name="connsiteY83" fmla="*/ 604838 h 735806"/>
              <a:gd name="connsiteX84" fmla="*/ 723900 w 1119188"/>
              <a:gd name="connsiteY84" fmla="*/ 554831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119188" h="735806">
                <a:moveTo>
                  <a:pt x="723900" y="554831"/>
                </a:moveTo>
                <a:lnTo>
                  <a:pt x="716757" y="497681"/>
                </a:lnTo>
                <a:lnTo>
                  <a:pt x="702469" y="473869"/>
                </a:lnTo>
                <a:lnTo>
                  <a:pt x="716757" y="459581"/>
                </a:lnTo>
                <a:lnTo>
                  <a:pt x="766763" y="461963"/>
                </a:lnTo>
                <a:lnTo>
                  <a:pt x="764382" y="426244"/>
                </a:lnTo>
                <a:lnTo>
                  <a:pt x="773907" y="407194"/>
                </a:lnTo>
                <a:lnTo>
                  <a:pt x="819150" y="376238"/>
                </a:lnTo>
                <a:cubicBezTo>
                  <a:pt x="818356" y="345282"/>
                  <a:pt x="817563" y="314325"/>
                  <a:pt x="816769" y="283369"/>
                </a:cubicBezTo>
                <a:lnTo>
                  <a:pt x="840582" y="273844"/>
                </a:lnTo>
                <a:lnTo>
                  <a:pt x="881063" y="321469"/>
                </a:lnTo>
                <a:lnTo>
                  <a:pt x="909638" y="307181"/>
                </a:lnTo>
                <a:lnTo>
                  <a:pt x="919163" y="264319"/>
                </a:lnTo>
                <a:lnTo>
                  <a:pt x="952500" y="259556"/>
                </a:lnTo>
                <a:lnTo>
                  <a:pt x="1004888" y="204788"/>
                </a:lnTo>
                <a:lnTo>
                  <a:pt x="1035844" y="180975"/>
                </a:lnTo>
                <a:lnTo>
                  <a:pt x="1104900" y="157163"/>
                </a:lnTo>
                <a:lnTo>
                  <a:pt x="1116807" y="83344"/>
                </a:lnTo>
                <a:lnTo>
                  <a:pt x="1116807" y="57150"/>
                </a:lnTo>
                <a:lnTo>
                  <a:pt x="1119188" y="35719"/>
                </a:lnTo>
                <a:lnTo>
                  <a:pt x="1104900" y="0"/>
                </a:lnTo>
                <a:lnTo>
                  <a:pt x="1069182" y="7144"/>
                </a:lnTo>
                <a:lnTo>
                  <a:pt x="992982" y="9525"/>
                </a:lnTo>
                <a:lnTo>
                  <a:pt x="954882" y="38100"/>
                </a:lnTo>
                <a:lnTo>
                  <a:pt x="931069" y="42863"/>
                </a:lnTo>
                <a:lnTo>
                  <a:pt x="904875" y="42863"/>
                </a:lnTo>
                <a:lnTo>
                  <a:pt x="831057" y="85725"/>
                </a:lnTo>
                <a:lnTo>
                  <a:pt x="776288" y="104775"/>
                </a:lnTo>
                <a:lnTo>
                  <a:pt x="707232" y="180975"/>
                </a:lnTo>
                <a:lnTo>
                  <a:pt x="692944" y="195263"/>
                </a:lnTo>
                <a:lnTo>
                  <a:pt x="626269" y="192881"/>
                </a:lnTo>
                <a:lnTo>
                  <a:pt x="619125" y="207169"/>
                </a:lnTo>
                <a:lnTo>
                  <a:pt x="519113" y="211931"/>
                </a:lnTo>
                <a:lnTo>
                  <a:pt x="492919" y="230981"/>
                </a:lnTo>
                <a:lnTo>
                  <a:pt x="459582" y="245269"/>
                </a:lnTo>
                <a:lnTo>
                  <a:pt x="433388" y="271463"/>
                </a:lnTo>
                <a:lnTo>
                  <a:pt x="416719" y="278606"/>
                </a:lnTo>
                <a:lnTo>
                  <a:pt x="378619" y="278606"/>
                </a:lnTo>
                <a:lnTo>
                  <a:pt x="335757" y="250031"/>
                </a:lnTo>
                <a:lnTo>
                  <a:pt x="250032" y="250031"/>
                </a:lnTo>
                <a:lnTo>
                  <a:pt x="211932" y="240506"/>
                </a:lnTo>
                <a:lnTo>
                  <a:pt x="188119" y="221456"/>
                </a:lnTo>
                <a:lnTo>
                  <a:pt x="171450" y="207169"/>
                </a:lnTo>
                <a:lnTo>
                  <a:pt x="150019" y="202406"/>
                </a:lnTo>
                <a:lnTo>
                  <a:pt x="126207" y="209550"/>
                </a:lnTo>
                <a:lnTo>
                  <a:pt x="85725" y="226219"/>
                </a:lnTo>
                <a:lnTo>
                  <a:pt x="54769" y="245269"/>
                </a:lnTo>
                <a:lnTo>
                  <a:pt x="16669" y="254794"/>
                </a:lnTo>
                <a:lnTo>
                  <a:pt x="0" y="261938"/>
                </a:lnTo>
                <a:lnTo>
                  <a:pt x="28575" y="278606"/>
                </a:lnTo>
                <a:lnTo>
                  <a:pt x="59532" y="278606"/>
                </a:lnTo>
                <a:lnTo>
                  <a:pt x="80963" y="278606"/>
                </a:lnTo>
                <a:lnTo>
                  <a:pt x="88107" y="276225"/>
                </a:lnTo>
                <a:lnTo>
                  <a:pt x="100013" y="261938"/>
                </a:lnTo>
                <a:lnTo>
                  <a:pt x="119063" y="259556"/>
                </a:lnTo>
                <a:lnTo>
                  <a:pt x="142875" y="257175"/>
                </a:lnTo>
                <a:lnTo>
                  <a:pt x="154782" y="271463"/>
                </a:lnTo>
                <a:lnTo>
                  <a:pt x="145257" y="292894"/>
                </a:lnTo>
                <a:lnTo>
                  <a:pt x="114300" y="304800"/>
                </a:lnTo>
                <a:lnTo>
                  <a:pt x="78582" y="397669"/>
                </a:lnTo>
                <a:lnTo>
                  <a:pt x="97632" y="421481"/>
                </a:lnTo>
                <a:lnTo>
                  <a:pt x="102394" y="464344"/>
                </a:lnTo>
                <a:lnTo>
                  <a:pt x="107157" y="481013"/>
                </a:lnTo>
                <a:lnTo>
                  <a:pt x="142875" y="471488"/>
                </a:lnTo>
                <a:lnTo>
                  <a:pt x="178594" y="459581"/>
                </a:lnTo>
                <a:lnTo>
                  <a:pt x="228600" y="471488"/>
                </a:lnTo>
                <a:lnTo>
                  <a:pt x="266700" y="481013"/>
                </a:lnTo>
                <a:lnTo>
                  <a:pt x="319088" y="478631"/>
                </a:lnTo>
                <a:lnTo>
                  <a:pt x="359569" y="461963"/>
                </a:lnTo>
                <a:lnTo>
                  <a:pt x="395288" y="442913"/>
                </a:lnTo>
                <a:lnTo>
                  <a:pt x="433388" y="450056"/>
                </a:lnTo>
                <a:lnTo>
                  <a:pt x="473869" y="469106"/>
                </a:lnTo>
                <a:lnTo>
                  <a:pt x="519113" y="495300"/>
                </a:lnTo>
                <a:lnTo>
                  <a:pt x="550069" y="521494"/>
                </a:lnTo>
                <a:lnTo>
                  <a:pt x="554832" y="559594"/>
                </a:lnTo>
                <a:lnTo>
                  <a:pt x="550069" y="614363"/>
                </a:lnTo>
                <a:lnTo>
                  <a:pt x="545307" y="645319"/>
                </a:lnTo>
                <a:lnTo>
                  <a:pt x="519113" y="657225"/>
                </a:lnTo>
                <a:lnTo>
                  <a:pt x="502444" y="673894"/>
                </a:lnTo>
                <a:lnTo>
                  <a:pt x="504825" y="707231"/>
                </a:lnTo>
                <a:lnTo>
                  <a:pt x="523875" y="731044"/>
                </a:lnTo>
                <a:lnTo>
                  <a:pt x="604838" y="735806"/>
                </a:lnTo>
                <a:lnTo>
                  <a:pt x="671513" y="685800"/>
                </a:lnTo>
                <a:lnTo>
                  <a:pt x="671513" y="604838"/>
                </a:lnTo>
                <a:lnTo>
                  <a:pt x="723900" y="55483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3" name="Freeform 32"/>
          <p:cNvSpPr/>
          <p:nvPr/>
        </p:nvSpPr>
        <p:spPr>
          <a:xfrm>
            <a:off x="10801333" y="3289062"/>
            <a:ext cx="460375" cy="212725"/>
          </a:xfrm>
          <a:custGeom>
            <a:avLst/>
            <a:gdLst>
              <a:gd name="connsiteX0" fmla="*/ 0 w 459581"/>
              <a:gd name="connsiteY0" fmla="*/ 42862 h 211931"/>
              <a:gd name="connsiteX1" fmla="*/ 7143 w 459581"/>
              <a:gd name="connsiteY1" fmla="*/ 104775 h 211931"/>
              <a:gd name="connsiteX2" fmla="*/ 30956 w 459581"/>
              <a:gd name="connsiteY2" fmla="*/ 119062 h 211931"/>
              <a:gd name="connsiteX3" fmla="*/ 33337 w 459581"/>
              <a:gd name="connsiteY3" fmla="*/ 171450 h 211931"/>
              <a:gd name="connsiteX4" fmla="*/ 38100 w 459581"/>
              <a:gd name="connsiteY4" fmla="*/ 188118 h 211931"/>
              <a:gd name="connsiteX5" fmla="*/ 88106 w 459581"/>
              <a:gd name="connsiteY5" fmla="*/ 204787 h 211931"/>
              <a:gd name="connsiteX6" fmla="*/ 88106 w 459581"/>
              <a:gd name="connsiteY6" fmla="*/ 204787 h 211931"/>
              <a:gd name="connsiteX7" fmla="*/ 147637 w 459581"/>
              <a:gd name="connsiteY7" fmla="*/ 211931 h 211931"/>
              <a:gd name="connsiteX8" fmla="*/ 180975 w 459581"/>
              <a:gd name="connsiteY8" fmla="*/ 197643 h 211931"/>
              <a:gd name="connsiteX9" fmla="*/ 214312 w 459581"/>
              <a:gd name="connsiteY9" fmla="*/ 192881 h 211931"/>
              <a:gd name="connsiteX10" fmla="*/ 242887 w 459581"/>
              <a:gd name="connsiteY10" fmla="*/ 204787 h 211931"/>
              <a:gd name="connsiteX11" fmla="*/ 261937 w 459581"/>
              <a:gd name="connsiteY11" fmla="*/ 204787 h 211931"/>
              <a:gd name="connsiteX12" fmla="*/ 321468 w 459581"/>
              <a:gd name="connsiteY12" fmla="*/ 178593 h 211931"/>
              <a:gd name="connsiteX13" fmla="*/ 350043 w 459581"/>
              <a:gd name="connsiteY13" fmla="*/ 180975 h 211931"/>
              <a:gd name="connsiteX14" fmla="*/ 402431 w 459581"/>
              <a:gd name="connsiteY14" fmla="*/ 161925 h 211931"/>
              <a:gd name="connsiteX15" fmla="*/ 457200 w 459581"/>
              <a:gd name="connsiteY15" fmla="*/ 173831 h 211931"/>
              <a:gd name="connsiteX16" fmla="*/ 459581 w 459581"/>
              <a:gd name="connsiteY16" fmla="*/ 128587 h 211931"/>
              <a:gd name="connsiteX17" fmla="*/ 450056 w 459581"/>
              <a:gd name="connsiteY17" fmla="*/ 83343 h 211931"/>
              <a:gd name="connsiteX18" fmla="*/ 423862 w 459581"/>
              <a:gd name="connsiteY18" fmla="*/ 52387 h 211931"/>
              <a:gd name="connsiteX19" fmla="*/ 357187 w 459581"/>
              <a:gd name="connsiteY19" fmla="*/ 19050 h 211931"/>
              <a:gd name="connsiteX20" fmla="*/ 319087 w 459581"/>
              <a:gd name="connsiteY20" fmla="*/ 0 h 211931"/>
              <a:gd name="connsiteX21" fmla="*/ 295275 w 459581"/>
              <a:gd name="connsiteY21" fmla="*/ 0 h 211931"/>
              <a:gd name="connsiteX22" fmla="*/ 240506 w 459581"/>
              <a:gd name="connsiteY22" fmla="*/ 33337 h 211931"/>
              <a:gd name="connsiteX23" fmla="*/ 176212 w 459581"/>
              <a:gd name="connsiteY23" fmla="*/ 45243 h 211931"/>
              <a:gd name="connsiteX24" fmla="*/ 95250 w 459581"/>
              <a:gd name="connsiteY24" fmla="*/ 19050 h 211931"/>
              <a:gd name="connsiteX25" fmla="*/ 78581 w 459581"/>
              <a:gd name="connsiteY25" fmla="*/ 16668 h 211931"/>
              <a:gd name="connsiteX26" fmla="*/ 0 w 459581"/>
              <a:gd name="connsiteY26" fmla="*/ 42862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211931">
                <a:moveTo>
                  <a:pt x="0" y="42862"/>
                </a:moveTo>
                <a:lnTo>
                  <a:pt x="7143" y="104775"/>
                </a:lnTo>
                <a:lnTo>
                  <a:pt x="30956" y="119062"/>
                </a:lnTo>
                <a:lnTo>
                  <a:pt x="33337" y="171450"/>
                </a:lnTo>
                <a:lnTo>
                  <a:pt x="38100" y="188118"/>
                </a:lnTo>
                <a:lnTo>
                  <a:pt x="88106" y="204787"/>
                </a:lnTo>
                <a:lnTo>
                  <a:pt x="88106" y="204787"/>
                </a:lnTo>
                <a:lnTo>
                  <a:pt x="147637" y="211931"/>
                </a:lnTo>
                <a:lnTo>
                  <a:pt x="180975" y="197643"/>
                </a:lnTo>
                <a:lnTo>
                  <a:pt x="214312" y="192881"/>
                </a:lnTo>
                <a:lnTo>
                  <a:pt x="242887" y="204787"/>
                </a:lnTo>
                <a:lnTo>
                  <a:pt x="261937" y="204787"/>
                </a:lnTo>
                <a:lnTo>
                  <a:pt x="321468" y="178593"/>
                </a:lnTo>
                <a:lnTo>
                  <a:pt x="350043" y="180975"/>
                </a:lnTo>
                <a:lnTo>
                  <a:pt x="402431" y="161925"/>
                </a:lnTo>
                <a:lnTo>
                  <a:pt x="457200" y="173831"/>
                </a:lnTo>
                <a:lnTo>
                  <a:pt x="459581" y="128587"/>
                </a:lnTo>
                <a:lnTo>
                  <a:pt x="450056" y="83343"/>
                </a:lnTo>
                <a:lnTo>
                  <a:pt x="423862" y="52387"/>
                </a:lnTo>
                <a:lnTo>
                  <a:pt x="357187" y="19050"/>
                </a:lnTo>
                <a:lnTo>
                  <a:pt x="319087" y="0"/>
                </a:lnTo>
                <a:lnTo>
                  <a:pt x="295275" y="0"/>
                </a:lnTo>
                <a:lnTo>
                  <a:pt x="240506" y="33337"/>
                </a:lnTo>
                <a:lnTo>
                  <a:pt x="176212" y="45243"/>
                </a:lnTo>
                <a:lnTo>
                  <a:pt x="95250" y="19050"/>
                </a:lnTo>
                <a:lnTo>
                  <a:pt x="78581" y="16668"/>
                </a:lnTo>
                <a:lnTo>
                  <a:pt x="0" y="42862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4" name="Freeform 33"/>
          <p:cNvSpPr/>
          <p:nvPr/>
        </p:nvSpPr>
        <p:spPr>
          <a:xfrm>
            <a:off x="11039458" y="2563574"/>
            <a:ext cx="1060450" cy="563563"/>
          </a:xfrm>
          <a:custGeom>
            <a:avLst/>
            <a:gdLst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97706 w 1059656"/>
              <a:gd name="connsiteY80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9605 w 1059656"/>
              <a:gd name="connsiteY79" fmla="*/ 471487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1 w 1059656"/>
              <a:gd name="connsiteY79" fmla="*/ 476249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3437 w 1059656"/>
              <a:gd name="connsiteY25" fmla="*/ 0 h 564357"/>
              <a:gd name="connsiteX26" fmla="*/ 809625 w 1059656"/>
              <a:gd name="connsiteY26" fmla="*/ 33338 h 564357"/>
              <a:gd name="connsiteX27" fmla="*/ 797718 w 1059656"/>
              <a:gd name="connsiteY27" fmla="*/ 50007 h 564357"/>
              <a:gd name="connsiteX28" fmla="*/ 757237 w 1059656"/>
              <a:gd name="connsiteY28" fmla="*/ 45244 h 564357"/>
              <a:gd name="connsiteX29" fmla="*/ 735806 w 1059656"/>
              <a:gd name="connsiteY29" fmla="*/ 50007 h 564357"/>
              <a:gd name="connsiteX30" fmla="*/ 719137 w 1059656"/>
              <a:gd name="connsiteY30" fmla="*/ 78582 h 564357"/>
              <a:gd name="connsiteX31" fmla="*/ 723900 w 1059656"/>
              <a:gd name="connsiteY31" fmla="*/ 97632 h 564357"/>
              <a:gd name="connsiteX32" fmla="*/ 707231 w 1059656"/>
              <a:gd name="connsiteY32" fmla="*/ 111919 h 564357"/>
              <a:gd name="connsiteX33" fmla="*/ 631031 w 1059656"/>
              <a:gd name="connsiteY33" fmla="*/ 114300 h 564357"/>
              <a:gd name="connsiteX34" fmla="*/ 597693 w 1059656"/>
              <a:gd name="connsiteY34" fmla="*/ 100013 h 564357"/>
              <a:gd name="connsiteX35" fmla="*/ 569118 w 1059656"/>
              <a:gd name="connsiteY35" fmla="*/ 71438 h 564357"/>
              <a:gd name="connsiteX36" fmla="*/ 531018 w 1059656"/>
              <a:gd name="connsiteY36" fmla="*/ 66675 h 564357"/>
              <a:gd name="connsiteX37" fmla="*/ 497681 w 1059656"/>
              <a:gd name="connsiteY37" fmla="*/ 90488 h 564357"/>
              <a:gd name="connsiteX38" fmla="*/ 481012 w 1059656"/>
              <a:gd name="connsiteY38" fmla="*/ 109538 h 564357"/>
              <a:gd name="connsiteX39" fmla="*/ 466725 w 1059656"/>
              <a:gd name="connsiteY39" fmla="*/ 126207 h 564357"/>
              <a:gd name="connsiteX40" fmla="*/ 450056 w 1059656"/>
              <a:gd name="connsiteY40" fmla="*/ 145257 h 564357"/>
              <a:gd name="connsiteX41" fmla="*/ 454818 w 1059656"/>
              <a:gd name="connsiteY41" fmla="*/ 171450 h 564357"/>
              <a:gd name="connsiteX42" fmla="*/ 423862 w 1059656"/>
              <a:gd name="connsiteY42" fmla="*/ 195263 h 564357"/>
              <a:gd name="connsiteX43" fmla="*/ 371475 w 1059656"/>
              <a:gd name="connsiteY43" fmla="*/ 204788 h 564357"/>
              <a:gd name="connsiteX44" fmla="*/ 330993 w 1059656"/>
              <a:gd name="connsiteY44" fmla="*/ 223838 h 564357"/>
              <a:gd name="connsiteX45" fmla="*/ 321468 w 1059656"/>
              <a:gd name="connsiteY45" fmla="*/ 261938 h 564357"/>
              <a:gd name="connsiteX46" fmla="*/ 319087 w 1059656"/>
              <a:gd name="connsiteY46" fmla="*/ 269082 h 564357"/>
              <a:gd name="connsiteX47" fmla="*/ 266700 w 1059656"/>
              <a:gd name="connsiteY47" fmla="*/ 285750 h 564357"/>
              <a:gd name="connsiteX48" fmla="*/ 180975 w 1059656"/>
              <a:gd name="connsiteY48" fmla="*/ 316707 h 564357"/>
              <a:gd name="connsiteX49" fmla="*/ 157162 w 1059656"/>
              <a:gd name="connsiteY49" fmla="*/ 309563 h 564357"/>
              <a:gd name="connsiteX50" fmla="*/ 128587 w 1059656"/>
              <a:gd name="connsiteY50" fmla="*/ 300038 h 564357"/>
              <a:gd name="connsiteX51" fmla="*/ 130968 w 1059656"/>
              <a:gd name="connsiteY51" fmla="*/ 359569 h 564357"/>
              <a:gd name="connsiteX52" fmla="*/ 169068 w 1059656"/>
              <a:gd name="connsiteY52" fmla="*/ 388144 h 564357"/>
              <a:gd name="connsiteX53" fmla="*/ 185737 w 1059656"/>
              <a:gd name="connsiteY53" fmla="*/ 411957 h 564357"/>
              <a:gd name="connsiteX54" fmla="*/ 180975 w 1059656"/>
              <a:gd name="connsiteY54" fmla="*/ 442913 h 564357"/>
              <a:gd name="connsiteX55" fmla="*/ 173831 w 1059656"/>
              <a:gd name="connsiteY55" fmla="*/ 471488 h 564357"/>
              <a:gd name="connsiteX56" fmla="*/ 130968 w 1059656"/>
              <a:gd name="connsiteY56" fmla="*/ 473869 h 564357"/>
              <a:gd name="connsiteX57" fmla="*/ 95250 w 1059656"/>
              <a:gd name="connsiteY57" fmla="*/ 488157 h 564357"/>
              <a:gd name="connsiteX58" fmla="*/ 71437 w 1059656"/>
              <a:gd name="connsiteY58" fmla="*/ 492919 h 564357"/>
              <a:gd name="connsiteX59" fmla="*/ 50006 w 1059656"/>
              <a:gd name="connsiteY59" fmla="*/ 504825 h 564357"/>
              <a:gd name="connsiteX60" fmla="*/ 30956 w 1059656"/>
              <a:gd name="connsiteY60" fmla="*/ 521494 h 564357"/>
              <a:gd name="connsiteX61" fmla="*/ 7143 w 1059656"/>
              <a:gd name="connsiteY61" fmla="*/ 528638 h 564357"/>
              <a:gd name="connsiteX62" fmla="*/ 0 w 1059656"/>
              <a:gd name="connsiteY62" fmla="*/ 533400 h 564357"/>
              <a:gd name="connsiteX63" fmla="*/ 38100 w 1059656"/>
              <a:gd name="connsiteY63" fmla="*/ 561975 h 564357"/>
              <a:gd name="connsiteX64" fmla="*/ 80962 w 1059656"/>
              <a:gd name="connsiteY64" fmla="*/ 559594 h 564357"/>
              <a:gd name="connsiteX65" fmla="*/ 116681 w 1059656"/>
              <a:gd name="connsiteY65" fmla="*/ 526257 h 564357"/>
              <a:gd name="connsiteX66" fmla="*/ 171450 w 1059656"/>
              <a:gd name="connsiteY66" fmla="*/ 500063 h 564357"/>
              <a:gd name="connsiteX67" fmla="*/ 278606 w 1059656"/>
              <a:gd name="connsiteY67" fmla="*/ 492919 h 564357"/>
              <a:gd name="connsiteX68" fmla="*/ 292893 w 1059656"/>
              <a:gd name="connsiteY68" fmla="*/ 481013 h 564357"/>
              <a:gd name="connsiteX69" fmla="*/ 357187 w 1059656"/>
              <a:gd name="connsiteY69" fmla="*/ 481013 h 564357"/>
              <a:gd name="connsiteX70" fmla="*/ 433387 w 1059656"/>
              <a:gd name="connsiteY70" fmla="*/ 388144 h 564357"/>
              <a:gd name="connsiteX71" fmla="*/ 559593 w 1059656"/>
              <a:gd name="connsiteY71" fmla="*/ 328613 h 564357"/>
              <a:gd name="connsiteX72" fmla="*/ 619125 w 1059656"/>
              <a:gd name="connsiteY72" fmla="*/ 321469 h 564357"/>
              <a:gd name="connsiteX73" fmla="*/ 654843 w 1059656"/>
              <a:gd name="connsiteY73" fmla="*/ 295275 h 564357"/>
              <a:gd name="connsiteX74" fmla="*/ 716756 w 1059656"/>
              <a:gd name="connsiteY74" fmla="*/ 292894 h 564357"/>
              <a:gd name="connsiteX75" fmla="*/ 771525 w 1059656"/>
              <a:gd name="connsiteY75" fmla="*/ 285750 h 564357"/>
              <a:gd name="connsiteX76" fmla="*/ 781050 w 1059656"/>
              <a:gd name="connsiteY76" fmla="*/ 323850 h 564357"/>
              <a:gd name="connsiteX77" fmla="*/ 773906 w 1059656"/>
              <a:gd name="connsiteY77" fmla="*/ 445294 h 564357"/>
              <a:gd name="connsiteX78" fmla="*/ 707231 w 1059656"/>
              <a:gd name="connsiteY78" fmla="*/ 461963 h 564357"/>
              <a:gd name="connsiteX79" fmla="*/ 652461 w 1059656"/>
              <a:gd name="connsiteY79" fmla="*/ 509587 h 564357"/>
              <a:gd name="connsiteX80" fmla="*/ 654844 w 1059656"/>
              <a:gd name="connsiteY80" fmla="*/ 528638 h 564357"/>
              <a:gd name="connsiteX81" fmla="*/ 697706 w 1059656"/>
              <a:gd name="connsiteY81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5818 w 1059656"/>
              <a:gd name="connsiteY25" fmla="*/ 52388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7249 w 1059656"/>
              <a:gd name="connsiteY25" fmla="*/ 28576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45343 w 1059656"/>
              <a:gd name="connsiteY25" fmla="*/ 61913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52488 w 1059656"/>
              <a:gd name="connsiteY24" fmla="*/ 92869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059656" h="564357">
                <a:moveTo>
                  <a:pt x="697706" y="564357"/>
                </a:moveTo>
                <a:lnTo>
                  <a:pt x="778668" y="492919"/>
                </a:lnTo>
                <a:lnTo>
                  <a:pt x="816768" y="473869"/>
                </a:lnTo>
                <a:lnTo>
                  <a:pt x="852487" y="471488"/>
                </a:lnTo>
                <a:lnTo>
                  <a:pt x="916781" y="457200"/>
                </a:lnTo>
                <a:lnTo>
                  <a:pt x="950118" y="459582"/>
                </a:lnTo>
                <a:lnTo>
                  <a:pt x="988218" y="476250"/>
                </a:lnTo>
                <a:lnTo>
                  <a:pt x="1019175" y="445294"/>
                </a:lnTo>
                <a:lnTo>
                  <a:pt x="992981" y="414338"/>
                </a:lnTo>
                <a:lnTo>
                  <a:pt x="988218" y="383382"/>
                </a:lnTo>
                <a:lnTo>
                  <a:pt x="995362" y="345282"/>
                </a:lnTo>
                <a:lnTo>
                  <a:pt x="1023937" y="304800"/>
                </a:lnTo>
                <a:lnTo>
                  <a:pt x="1052512" y="295275"/>
                </a:lnTo>
                <a:lnTo>
                  <a:pt x="1059656" y="266700"/>
                </a:lnTo>
                <a:lnTo>
                  <a:pt x="1047750" y="238125"/>
                </a:lnTo>
                <a:lnTo>
                  <a:pt x="1019175" y="228600"/>
                </a:lnTo>
                <a:lnTo>
                  <a:pt x="992981" y="235744"/>
                </a:lnTo>
                <a:lnTo>
                  <a:pt x="935831" y="254794"/>
                </a:lnTo>
                <a:lnTo>
                  <a:pt x="900112" y="259557"/>
                </a:lnTo>
                <a:lnTo>
                  <a:pt x="878681" y="242888"/>
                </a:lnTo>
                <a:lnTo>
                  <a:pt x="873918" y="228600"/>
                </a:lnTo>
                <a:lnTo>
                  <a:pt x="881062" y="185738"/>
                </a:lnTo>
                <a:lnTo>
                  <a:pt x="888206" y="150019"/>
                </a:lnTo>
                <a:lnTo>
                  <a:pt x="871537" y="111919"/>
                </a:lnTo>
                <a:lnTo>
                  <a:pt x="852488" y="92869"/>
                </a:lnTo>
                <a:lnTo>
                  <a:pt x="859630" y="66676"/>
                </a:lnTo>
                <a:lnTo>
                  <a:pt x="857249" y="28576"/>
                </a:lnTo>
                <a:lnTo>
                  <a:pt x="833437" y="0"/>
                </a:lnTo>
                <a:lnTo>
                  <a:pt x="809625" y="33338"/>
                </a:lnTo>
                <a:lnTo>
                  <a:pt x="797718" y="50007"/>
                </a:lnTo>
                <a:lnTo>
                  <a:pt x="757237" y="45244"/>
                </a:lnTo>
                <a:lnTo>
                  <a:pt x="735806" y="50007"/>
                </a:lnTo>
                <a:lnTo>
                  <a:pt x="719137" y="78582"/>
                </a:lnTo>
                <a:lnTo>
                  <a:pt x="723900" y="97632"/>
                </a:lnTo>
                <a:lnTo>
                  <a:pt x="707231" y="111919"/>
                </a:lnTo>
                <a:lnTo>
                  <a:pt x="631031" y="114300"/>
                </a:lnTo>
                <a:lnTo>
                  <a:pt x="597693" y="100013"/>
                </a:lnTo>
                <a:lnTo>
                  <a:pt x="569118" y="71438"/>
                </a:lnTo>
                <a:lnTo>
                  <a:pt x="531018" y="66675"/>
                </a:lnTo>
                <a:lnTo>
                  <a:pt x="497681" y="90488"/>
                </a:lnTo>
                <a:lnTo>
                  <a:pt x="481012" y="109538"/>
                </a:lnTo>
                <a:lnTo>
                  <a:pt x="466725" y="126207"/>
                </a:lnTo>
                <a:lnTo>
                  <a:pt x="450056" y="145257"/>
                </a:lnTo>
                <a:lnTo>
                  <a:pt x="454818" y="171450"/>
                </a:lnTo>
                <a:lnTo>
                  <a:pt x="423862" y="195263"/>
                </a:lnTo>
                <a:lnTo>
                  <a:pt x="371475" y="204788"/>
                </a:lnTo>
                <a:lnTo>
                  <a:pt x="330993" y="223838"/>
                </a:lnTo>
                <a:lnTo>
                  <a:pt x="321468" y="261938"/>
                </a:lnTo>
                <a:lnTo>
                  <a:pt x="319087" y="269082"/>
                </a:lnTo>
                <a:lnTo>
                  <a:pt x="266700" y="285750"/>
                </a:lnTo>
                <a:lnTo>
                  <a:pt x="180975" y="316707"/>
                </a:lnTo>
                <a:lnTo>
                  <a:pt x="157162" y="309563"/>
                </a:lnTo>
                <a:lnTo>
                  <a:pt x="128587" y="300038"/>
                </a:lnTo>
                <a:cubicBezTo>
                  <a:pt x="129381" y="319882"/>
                  <a:pt x="130174" y="339725"/>
                  <a:pt x="130968" y="359569"/>
                </a:cubicBezTo>
                <a:lnTo>
                  <a:pt x="169068" y="388144"/>
                </a:lnTo>
                <a:lnTo>
                  <a:pt x="185737" y="411957"/>
                </a:lnTo>
                <a:lnTo>
                  <a:pt x="180975" y="442913"/>
                </a:lnTo>
                <a:lnTo>
                  <a:pt x="173831" y="471488"/>
                </a:lnTo>
                <a:lnTo>
                  <a:pt x="130968" y="473869"/>
                </a:lnTo>
                <a:lnTo>
                  <a:pt x="95250" y="488157"/>
                </a:lnTo>
                <a:lnTo>
                  <a:pt x="71437" y="492919"/>
                </a:lnTo>
                <a:lnTo>
                  <a:pt x="50006" y="504825"/>
                </a:lnTo>
                <a:lnTo>
                  <a:pt x="30956" y="521494"/>
                </a:lnTo>
                <a:lnTo>
                  <a:pt x="7143" y="528638"/>
                </a:lnTo>
                <a:lnTo>
                  <a:pt x="0" y="533400"/>
                </a:lnTo>
                <a:lnTo>
                  <a:pt x="38100" y="561975"/>
                </a:lnTo>
                <a:lnTo>
                  <a:pt x="80962" y="559594"/>
                </a:lnTo>
                <a:lnTo>
                  <a:pt x="116681" y="526257"/>
                </a:lnTo>
                <a:lnTo>
                  <a:pt x="171450" y="500063"/>
                </a:lnTo>
                <a:lnTo>
                  <a:pt x="278606" y="492919"/>
                </a:lnTo>
                <a:lnTo>
                  <a:pt x="292893" y="481013"/>
                </a:lnTo>
                <a:lnTo>
                  <a:pt x="357187" y="481013"/>
                </a:lnTo>
                <a:lnTo>
                  <a:pt x="433387" y="388144"/>
                </a:lnTo>
                <a:lnTo>
                  <a:pt x="559593" y="328613"/>
                </a:lnTo>
                <a:lnTo>
                  <a:pt x="619125" y="321469"/>
                </a:lnTo>
                <a:lnTo>
                  <a:pt x="654843" y="295275"/>
                </a:lnTo>
                <a:lnTo>
                  <a:pt x="716756" y="292894"/>
                </a:lnTo>
                <a:lnTo>
                  <a:pt x="771525" y="285750"/>
                </a:lnTo>
                <a:lnTo>
                  <a:pt x="781050" y="323850"/>
                </a:lnTo>
                <a:lnTo>
                  <a:pt x="773906" y="445294"/>
                </a:lnTo>
                <a:lnTo>
                  <a:pt x="707231" y="461963"/>
                </a:lnTo>
                <a:lnTo>
                  <a:pt x="652461" y="509587"/>
                </a:lnTo>
                <a:lnTo>
                  <a:pt x="654844" y="528638"/>
                </a:lnTo>
                <a:lnTo>
                  <a:pt x="697706" y="56435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11414108" y="3073162"/>
            <a:ext cx="320675" cy="330200"/>
          </a:xfrm>
          <a:custGeom>
            <a:avLst/>
            <a:gdLst>
              <a:gd name="connsiteX0" fmla="*/ 190500 w 314325"/>
              <a:gd name="connsiteY0" fmla="*/ 302419 h 330994"/>
              <a:gd name="connsiteX1" fmla="*/ 221456 w 314325"/>
              <a:gd name="connsiteY1" fmla="*/ 240506 h 330994"/>
              <a:gd name="connsiteX2" fmla="*/ 250031 w 314325"/>
              <a:gd name="connsiteY2" fmla="*/ 214312 h 330994"/>
              <a:gd name="connsiteX3" fmla="*/ 266700 w 314325"/>
              <a:gd name="connsiteY3" fmla="*/ 169069 h 330994"/>
              <a:gd name="connsiteX4" fmla="*/ 273844 w 314325"/>
              <a:gd name="connsiteY4" fmla="*/ 119062 h 330994"/>
              <a:gd name="connsiteX5" fmla="*/ 314325 w 314325"/>
              <a:gd name="connsiteY5" fmla="*/ 52387 h 330994"/>
              <a:gd name="connsiteX6" fmla="*/ 295275 w 314325"/>
              <a:gd name="connsiteY6" fmla="*/ 14287 h 330994"/>
              <a:gd name="connsiteX7" fmla="*/ 285750 w 314325"/>
              <a:gd name="connsiteY7" fmla="*/ 21431 h 330994"/>
              <a:gd name="connsiteX8" fmla="*/ 273844 w 314325"/>
              <a:gd name="connsiteY8" fmla="*/ 0 h 330994"/>
              <a:gd name="connsiteX9" fmla="*/ 245269 w 314325"/>
              <a:gd name="connsiteY9" fmla="*/ 33337 h 330994"/>
              <a:gd name="connsiteX10" fmla="*/ 211931 w 314325"/>
              <a:gd name="connsiteY10" fmla="*/ 45244 h 330994"/>
              <a:gd name="connsiteX11" fmla="*/ 202406 w 314325"/>
              <a:gd name="connsiteY11" fmla="*/ 85725 h 330994"/>
              <a:gd name="connsiteX12" fmla="*/ 178594 w 314325"/>
              <a:gd name="connsiteY12" fmla="*/ 95250 h 330994"/>
              <a:gd name="connsiteX13" fmla="*/ 135731 w 314325"/>
              <a:gd name="connsiteY13" fmla="*/ 47625 h 330994"/>
              <a:gd name="connsiteX14" fmla="*/ 104775 w 314325"/>
              <a:gd name="connsiteY14" fmla="*/ 64294 h 330994"/>
              <a:gd name="connsiteX15" fmla="*/ 109537 w 314325"/>
              <a:gd name="connsiteY15" fmla="*/ 154781 h 330994"/>
              <a:gd name="connsiteX16" fmla="*/ 78581 w 314325"/>
              <a:gd name="connsiteY16" fmla="*/ 176212 h 330994"/>
              <a:gd name="connsiteX17" fmla="*/ 59531 w 314325"/>
              <a:gd name="connsiteY17" fmla="*/ 195262 h 330994"/>
              <a:gd name="connsiteX18" fmla="*/ 59531 w 314325"/>
              <a:gd name="connsiteY18" fmla="*/ 195262 h 330994"/>
              <a:gd name="connsiteX19" fmla="*/ 61912 w 314325"/>
              <a:gd name="connsiteY19" fmla="*/ 240506 h 330994"/>
              <a:gd name="connsiteX20" fmla="*/ 9525 w 314325"/>
              <a:gd name="connsiteY20" fmla="*/ 233362 h 330994"/>
              <a:gd name="connsiteX21" fmla="*/ 0 w 314325"/>
              <a:gd name="connsiteY21" fmla="*/ 254794 h 330994"/>
              <a:gd name="connsiteX22" fmla="*/ 14287 w 314325"/>
              <a:gd name="connsiteY22" fmla="*/ 330994 h 330994"/>
              <a:gd name="connsiteX23" fmla="*/ 59531 w 314325"/>
              <a:gd name="connsiteY23" fmla="*/ 302419 h 330994"/>
              <a:gd name="connsiteX24" fmla="*/ 100012 w 314325"/>
              <a:gd name="connsiteY24" fmla="*/ 285750 h 330994"/>
              <a:gd name="connsiteX25" fmla="*/ 126206 w 314325"/>
              <a:gd name="connsiteY25" fmla="*/ 288131 h 330994"/>
              <a:gd name="connsiteX26" fmla="*/ 190500 w 314325"/>
              <a:gd name="connsiteY26" fmla="*/ 302419 h 330994"/>
              <a:gd name="connsiteX0" fmla="*/ 190500 w 321468"/>
              <a:gd name="connsiteY0" fmla="*/ 302419 h 330994"/>
              <a:gd name="connsiteX1" fmla="*/ 221456 w 321468"/>
              <a:gd name="connsiteY1" fmla="*/ 240506 h 330994"/>
              <a:gd name="connsiteX2" fmla="*/ 250031 w 321468"/>
              <a:gd name="connsiteY2" fmla="*/ 214312 h 330994"/>
              <a:gd name="connsiteX3" fmla="*/ 266700 w 321468"/>
              <a:gd name="connsiteY3" fmla="*/ 169069 h 330994"/>
              <a:gd name="connsiteX4" fmla="*/ 273844 w 321468"/>
              <a:gd name="connsiteY4" fmla="*/ 119062 h 330994"/>
              <a:gd name="connsiteX5" fmla="*/ 321468 w 321468"/>
              <a:gd name="connsiteY5" fmla="*/ 61912 h 330994"/>
              <a:gd name="connsiteX6" fmla="*/ 295275 w 321468"/>
              <a:gd name="connsiteY6" fmla="*/ 14287 h 330994"/>
              <a:gd name="connsiteX7" fmla="*/ 285750 w 321468"/>
              <a:gd name="connsiteY7" fmla="*/ 21431 h 330994"/>
              <a:gd name="connsiteX8" fmla="*/ 273844 w 321468"/>
              <a:gd name="connsiteY8" fmla="*/ 0 h 330994"/>
              <a:gd name="connsiteX9" fmla="*/ 245269 w 321468"/>
              <a:gd name="connsiteY9" fmla="*/ 33337 h 330994"/>
              <a:gd name="connsiteX10" fmla="*/ 211931 w 321468"/>
              <a:gd name="connsiteY10" fmla="*/ 45244 h 330994"/>
              <a:gd name="connsiteX11" fmla="*/ 202406 w 321468"/>
              <a:gd name="connsiteY11" fmla="*/ 85725 h 330994"/>
              <a:gd name="connsiteX12" fmla="*/ 178594 w 321468"/>
              <a:gd name="connsiteY12" fmla="*/ 95250 h 330994"/>
              <a:gd name="connsiteX13" fmla="*/ 135731 w 321468"/>
              <a:gd name="connsiteY13" fmla="*/ 47625 h 330994"/>
              <a:gd name="connsiteX14" fmla="*/ 104775 w 321468"/>
              <a:gd name="connsiteY14" fmla="*/ 64294 h 330994"/>
              <a:gd name="connsiteX15" fmla="*/ 109537 w 321468"/>
              <a:gd name="connsiteY15" fmla="*/ 154781 h 330994"/>
              <a:gd name="connsiteX16" fmla="*/ 78581 w 321468"/>
              <a:gd name="connsiteY16" fmla="*/ 176212 h 330994"/>
              <a:gd name="connsiteX17" fmla="*/ 59531 w 321468"/>
              <a:gd name="connsiteY17" fmla="*/ 195262 h 330994"/>
              <a:gd name="connsiteX18" fmla="*/ 59531 w 321468"/>
              <a:gd name="connsiteY18" fmla="*/ 195262 h 330994"/>
              <a:gd name="connsiteX19" fmla="*/ 61912 w 321468"/>
              <a:gd name="connsiteY19" fmla="*/ 240506 h 330994"/>
              <a:gd name="connsiteX20" fmla="*/ 9525 w 321468"/>
              <a:gd name="connsiteY20" fmla="*/ 233362 h 330994"/>
              <a:gd name="connsiteX21" fmla="*/ 0 w 321468"/>
              <a:gd name="connsiteY21" fmla="*/ 254794 h 330994"/>
              <a:gd name="connsiteX22" fmla="*/ 14287 w 321468"/>
              <a:gd name="connsiteY22" fmla="*/ 330994 h 330994"/>
              <a:gd name="connsiteX23" fmla="*/ 59531 w 321468"/>
              <a:gd name="connsiteY23" fmla="*/ 302419 h 330994"/>
              <a:gd name="connsiteX24" fmla="*/ 100012 w 321468"/>
              <a:gd name="connsiteY24" fmla="*/ 285750 h 330994"/>
              <a:gd name="connsiteX25" fmla="*/ 126206 w 321468"/>
              <a:gd name="connsiteY25" fmla="*/ 288131 h 330994"/>
              <a:gd name="connsiteX26" fmla="*/ 190500 w 321468"/>
              <a:gd name="connsiteY26" fmla="*/ 3024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1468" h="330994">
                <a:moveTo>
                  <a:pt x="190500" y="302419"/>
                </a:moveTo>
                <a:lnTo>
                  <a:pt x="221456" y="240506"/>
                </a:lnTo>
                <a:lnTo>
                  <a:pt x="250031" y="214312"/>
                </a:lnTo>
                <a:lnTo>
                  <a:pt x="266700" y="169069"/>
                </a:lnTo>
                <a:lnTo>
                  <a:pt x="273844" y="119062"/>
                </a:lnTo>
                <a:lnTo>
                  <a:pt x="321468" y="61912"/>
                </a:lnTo>
                <a:lnTo>
                  <a:pt x="295275" y="14287"/>
                </a:lnTo>
                <a:lnTo>
                  <a:pt x="285750" y="21431"/>
                </a:lnTo>
                <a:lnTo>
                  <a:pt x="273844" y="0"/>
                </a:lnTo>
                <a:lnTo>
                  <a:pt x="245269" y="33337"/>
                </a:lnTo>
                <a:lnTo>
                  <a:pt x="211931" y="45244"/>
                </a:lnTo>
                <a:lnTo>
                  <a:pt x="202406" y="85725"/>
                </a:lnTo>
                <a:lnTo>
                  <a:pt x="178594" y="95250"/>
                </a:lnTo>
                <a:lnTo>
                  <a:pt x="135731" y="47625"/>
                </a:lnTo>
                <a:lnTo>
                  <a:pt x="104775" y="64294"/>
                </a:lnTo>
                <a:lnTo>
                  <a:pt x="109537" y="154781"/>
                </a:lnTo>
                <a:lnTo>
                  <a:pt x="78581" y="176212"/>
                </a:lnTo>
                <a:lnTo>
                  <a:pt x="59531" y="195262"/>
                </a:lnTo>
                <a:lnTo>
                  <a:pt x="59531" y="195262"/>
                </a:lnTo>
                <a:lnTo>
                  <a:pt x="61912" y="240506"/>
                </a:lnTo>
                <a:lnTo>
                  <a:pt x="9525" y="233362"/>
                </a:lnTo>
                <a:lnTo>
                  <a:pt x="0" y="254794"/>
                </a:lnTo>
                <a:lnTo>
                  <a:pt x="14287" y="330994"/>
                </a:lnTo>
                <a:lnTo>
                  <a:pt x="59531" y="302419"/>
                </a:lnTo>
                <a:lnTo>
                  <a:pt x="100012" y="285750"/>
                </a:lnTo>
                <a:lnTo>
                  <a:pt x="126206" y="288131"/>
                </a:lnTo>
                <a:lnTo>
                  <a:pt x="190500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b="1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62888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21" grpId="0" animBg="1"/>
      <p:bldP spid="2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5381" y="167425"/>
            <a:ext cx="11741238" cy="6690575"/>
          </a:xfrm>
          <a:prstGeom prst="rect">
            <a:avLst/>
          </a:prstGeom>
        </p:spPr>
      </p:pic>
      <p:sp>
        <p:nvSpPr>
          <p:cNvPr id="3" name="Title 1"/>
          <p:cNvSpPr txBox="1">
            <a:spLocks/>
          </p:cNvSpPr>
          <p:nvPr/>
        </p:nvSpPr>
        <p:spPr>
          <a:xfrm>
            <a:off x="4490114" y="382135"/>
            <a:ext cx="3211773" cy="846161"/>
          </a:xfrm>
          <a:prstGeom prst="rect">
            <a:avLst/>
          </a:prstGeom>
          <a:effectLst>
            <a:outerShdw blurRad="25400" dir="17880000">
              <a:srgbClr val="000000">
                <a:alpha val="46000"/>
              </a:srgbClr>
            </a:outerShdw>
          </a:effectLst>
        </p:spPr>
        <p:txBody>
          <a:bodyPr vert="horz" lIns="91440" tIns="45720" rIns="91440" bIns="45720" rtlCol="0" anchor="b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54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2"/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j-lt"/>
                <a:ea typeface="+mj-ea"/>
                <a:cs typeface="Trebuchet M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800" b="1" i="0" u="none" strike="noStrike" kern="120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NudiUni03e" pitchFamily="2" charset="0"/>
              <a:cs typeface="NudiUni03e" pitchFamily="2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noProof="0" dirty="0" err="1">
                <a:ln>
                  <a:noFill/>
                </a:ln>
                <a:solidFill>
                  <a:schemeClr val="bg1"/>
                </a:solidFill>
                <a:effectLst/>
                <a:latin typeface="NudiUni03e" pitchFamily="2" charset="0"/>
                <a:cs typeface="NudiUni03e" pitchFamily="2" charset="0"/>
              </a:rPr>
              <a:t>ಇತಿಹಾಸ</a:t>
            </a:r>
            <a:endParaRPr kumimoji="0" lang="en-US" sz="4800" b="1" i="0" u="none" strike="noStrike" kern="120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NudiUni03e" pitchFamily="2" charset="0"/>
              <a:cs typeface="NudiUni03e" pitchFamily="2" charset="0"/>
            </a:endParaRPr>
          </a:p>
        </p:txBody>
      </p:sp>
      <p:sp>
        <p:nvSpPr>
          <p:cNvPr id="5" name="Content Placeholder 2"/>
          <p:cNvSpPr txBox="1">
            <a:spLocks/>
          </p:cNvSpPr>
          <p:nvPr/>
        </p:nvSpPr>
        <p:spPr>
          <a:xfrm>
            <a:off x="508000" y="2107506"/>
            <a:ext cx="11277600" cy="2232664"/>
          </a:xfrm>
          <a:prstGeom prst="rect">
            <a:avLst/>
          </a:prstGeom>
          <a:effectLst>
            <a:outerShdw blurRad="25400" dir="17880000">
              <a:srgbClr val="000000">
                <a:alpha val="46000"/>
              </a:srgbClr>
            </a:outerShdw>
          </a:effectLst>
        </p:spPr>
        <p:txBody>
          <a:bodyPr vert="horz" lIns="91440" tIns="45720" rIns="91440" bIns="45720" rtlCol="0" anchor="ctr">
            <a:noAutofit/>
          </a:bodyPr>
          <a:lstStyle>
            <a:lvl1pPr marL="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Wingdings 2" charset="2"/>
              <a:buNone/>
              <a:defRPr sz="20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1"/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n-lt"/>
                <a:ea typeface="+mn-ea"/>
                <a:cs typeface="+mn-cs"/>
              </a:defRPr>
            </a:lvl1pPr>
            <a:lvl2pPr marL="457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Wingdings 2" charset="2"/>
              <a:buNone/>
              <a:defRPr sz="18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1">
                    <a:tint val="75000"/>
                  </a:schemeClr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n-lt"/>
                <a:ea typeface="+mn-ea"/>
                <a:cs typeface="+mn-cs"/>
              </a:defRPr>
            </a:lvl2pPr>
            <a:lvl3pPr marL="914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Wingdings 2" charset="2"/>
              <a:buNone/>
              <a:defRPr sz="16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1">
                    <a:tint val="75000"/>
                  </a:schemeClr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n-lt"/>
                <a:ea typeface="+mn-ea"/>
                <a:cs typeface="+mn-cs"/>
              </a:defRPr>
            </a:lvl3pPr>
            <a:lvl4pPr marL="1371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Wingdings 2" charset="2"/>
              <a:buNone/>
              <a:defRPr sz="14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1">
                    <a:tint val="75000"/>
                  </a:schemeClr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n-lt"/>
                <a:ea typeface="+mn-ea"/>
                <a:cs typeface="+mn-cs"/>
              </a:defRPr>
            </a:lvl4pPr>
            <a:lvl5pPr marL="18288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Wingdings 2" charset="2"/>
              <a:buNone/>
              <a:defRPr sz="14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1">
                    <a:tint val="75000"/>
                  </a:schemeClr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n-lt"/>
                <a:ea typeface="+mn-ea"/>
                <a:cs typeface="+mn-cs"/>
              </a:defRPr>
            </a:lvl5pPr>
            <a:lvl6pPr marL="22860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Wingdings 2" charset="2"/>
              <a:buNone/>
              <a:defRPr sz="14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1">
                    <a:tint val="75000"/>
                  </a:schemeClr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n-lt"/>
                <a:ea typeface="+mn-ea"/>
                <a:cs typeface="+mn-cs"/>
              </a:defRPr>
            </a:lvl6pPr>
            <a:lvl7pPr marL="27432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Wingdings 2" charset="2"/>
              <a:buNone/>
              <a:defRPr sz="14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1">
                    <a:tint val="75000"/>
                  </a:schemeClr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n-lt"/>
                <a:ea typeface="+mn-ea"/>
                <a:cs typeface="+mn-cs"/>
              </a:defRPr>
            </a:lvl7pPr>
            <a:lvl8pPr marL="32004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Wingdings 2" charset="2"/>
              <a:buNone/>
              <a:defRPr sz="14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1">
                    <a:tint val="75000"/>
                  </a:schemeClr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n-lt"/>
                <a:ea typeface="+mn-ea"/>
                <a:cs typeface="+mn-cs"/>
              </a:defRPr>
            </a:lvl8pPr>
            <a:lvl9pPr marL="3657600" indent="0" algn="ctr" defTabSz="457200" rtl="0" eaLnBrk="1" latinLnBrk="0" hangingPunct="1">
              <a:spcBef>
                <a:spcPct val="20000"/>
              </a:spcBef>
              <a:spcAft>
                <a:spcPts val="600"/>
              </a:spcAft>
              <a:buClr>
                <a:schemeClr val="tx2"/>
              </a:buClr>
              <a:buSzPct val="70000"/>
              <a:buFont typeface="Wingdings 2" charset="2"/>
              <a:buNone/>
              <a:defRPr sz="14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1">
                    <a:tint val="75000"/>
                  </a:schemeClr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600"/>
              </a:spcAft>
              <a:buClr>
                <a:srgbClr val="44546A"/>
              </a:buClr>
              <a:buSzPct val="70000"/>
              <a:buFont typeface="Wingdings 2" charset="2"/>
              <a:buNone/>
              <a:tabLst/>
              <a:defRPr/>
            </a:pPr>
            <a:r>
              <a:rPr lang="en-US" sz="8800" b="1" noProof="0" dirty="0" err="1">
                <a:ln w="38100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NudiUni06e" pitchFamily="2" charset="0"/>
                <a:cs typeface="NudiUni06e" pitchFamily="2" charset="0"/>
              </a:rPr>
              <a:t>ಭಾರತದ</a:t>
            </a:r>
            <a:r>
              <a:rPr lang="en-US" sz="8800" b="1" noProof="0" dirty="0">
                <a:ln w="38100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NudiUni06e" pitchFamily="2" charset="0"/>
                <a:cs typeface="NudiUni06e" pitchFamily="2" charset="0"/>
              </a:rPr>
              <a:t> </a:t>
            </a:r>
            <a:r>
              <a:rPr lang="en-US" sz="8800" b="1" noProof="0" dirty="0" err="1">
                <a:ln w="38100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NudiUni06e" pitchFamily="2" charset="0"/>
                <a:cs typeface="NudiUni06e" pitchFamily="2" charset="0"/>
              </a:rPr>
              <a:t>ಪ್ರಮುಖ</a:t>
            </a:r>
            <a:r>
              <a:rPr lang="en-US" sz="8800" b="1" noProof="0" dirty="0">
                <a:ln w="38100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NudiUni06e" pitchFamily="2" charset="0"/>
                <a:cs typeface="NudiUni06e" pitchFamily="2" charset="0"/>
              </a:rPr>
              <a:t> </a:t>
            </a:r>
            <a:r>
              <a:rPr lang="en-US" sz="8800" b="1" noProof="0" dirty="0" err="1">
                <a:ln w="38100">
                  <a:solidFill>
                    <a:schemeClr val="bg1"/>
                  </a:solidFill>
                  <a:prstDash val="solid"/>
                </a:ln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  <a:latin typeface="NudiUni06e" pitchFamily="2" charset="0"/>
                <a:cs typeface="NudiUni06e" pitchFamily="2" charset="0"/>
              </a:rPr>
              <a:t>ಕೈಗಾರಿಕೆಗಳು</a:t>
            </a:r>
            <a:endParaRPr kumimoji="0" lang="en-US" sz="8800" b="1" i="0" u="none" strike="noStrike" kern="1200" normalizeH="0" baseline="0" noProof="0" dirty="0">
              <a:ln w="38100">
                <a:solidFill>
                  <a:schemeClr val="bg1"/>
                </a:solidFill>
                <a:prstDash val="solid"/>
              </a:ln>
              <a:effectLst>
                <a:outerShdw blurRad="12700" dist="38100" dir="2700000" algn="tl" rotWithShape="0">
                  <a:schemeClr val="bg1">
                    <a:lumMod val="50000"/>
                  </a:schemeClr>
                </a:outerShdw>
              </a:effectLst>
              <a:uLnTx/>
              <a:uFillTx/>
              <a:latin typeface="NudiUni06e" pitchFamily="2" charset="0"/>
              <a:cs typeface="NudiUni06e" pitchFamily="2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2DBFD2F5-C1C5-4877-BF97-A98251F63AA9}"/>
              </a:ext>
            </a:extLst>
          </p:cNvPr>
          <p:cNvSpPr txBox="1">
            <a:spLocks/>
          </p:cNvSpPr>
          <p:nvPr/>
        </p:nvSpPr>
        <p:spPr>
          <a:xfrm>
            <a:off x="4490114" y="1119112"/>
            <a:ext cx="3211773" cy="846161"/>
          </a:xfrm>
          <a:prstGeom prst="rect">
            <a:avLst/>
          </a:prstGeom>
          <a:effectLst>
            <a:outerShdw blurRad="25400" dir="17880000">
              <a:srgbClr val="000000">
                <a:alpha val="46000"/>
              </a:srgbClr>
            </a:outerShdw>
          </a:effectLst>
        </p:spPr>
        <p:txBody>
          <a:bodyPr vert="horz" lIns="91440" tIns="45720" rIns="91440" bIns="45720" rtlCol="0" anchor="b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5400" kern="1200">
                <a:ln>
                  <a:solidFill>
                    <a:schemeClr val="bg1">
                      <a:lumMod val="75000"/>
                      <a:lumOff val="25000"/>
                      <a:alpha val="10000"/>
                    </a:schemeClr>
                  </a:solidFill>
                </a:ln>
                <a:solidFill>
                  <a:schemeClr val="tx2"/>
                </a:solidFill>
                <a:effectLst>
                  <a:outerShdw blurRad="9525" dist="25400" dir="14640000" algn="tl" rotWithShape="0">
                    <a:schemeClr val="bg1">
                      <a:alpha val="30000"/>
                    </a:schemeClr>
                  </a:outerShdw>
                </a:effectLst>
                <a:latin typeface="+mj-lt"/>
                <a:ea typeface="+mj-ea"/>
                <a:cs typeface="Trebuchet M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1" i="0" u="none" strike="noStrike" kern="120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NudiUni08e" pitchFamily="2" charset="0"/>
              <a:cs typeface="NudiUni08e" pitchFamily="2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 err="1">
                <a:ln>
                  <a:noFill/>
                </a:ln>
                <a:solidFill>
                  <a:schemeClr val="bg1"/>
                </a:solidFill>
                <a:effectLst/>
                <a:latin typeface="NudiUni08e" pitchFamily="2" charset="0"/>
                <a:cs typeface="NudiUni08e" pitchFamily="2" charset="0"/>
              </a:rPr>
              <a:t>ಅಧ್ಯಾಯ</a:t>
            </a:r>
            <a:r>
              <a:rPr lang="en-US" sz="4000" b="1" noProof="0" dirty="0">
                <a:ln>
                  <a:noFill/>
                </a:ln>
                <a:solidFill>
                  <a:schemeClr val="bg1"/>
                </a:solidFill>
                <a:effectLst/>
                <a:latin typeface="NudiUni08e" pitchFamily="2" charset="0"/>
                <a:cs typeface="NudiUni08e" pitchFamily="2" charset="0"/>
              </a:rPr>
              <a:t>:-01</a:t>
            </a:r>
            <a:endParaRPr kumimoji="0" lang="en-US" sz="4000" b="1" i="0" u="none" strike="noStrike" kern="120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NudiUni08e" pitchFamily="2" charset="0"/>
              <a:cs typeface="NudiUni08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3074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32426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92988" y="1175657"/>
            <a:ext cx="10012321" cy="5364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688769" y="1175657"/>
            <a:ext cx="10616540" cy="1862048"/>
          </a:xfrm>
          <a:prstGeom prst="rect">
            <a:avLst/>
          </a:prstGeom>
          <a:ln>
            <a:noFill/>
          </a:ln>
        </p:spPr>
        <p:txBody>
          <a:bodyPr wrap="square">
            <a:spAutoFit/>
            <a:scene3d>
              <a:camera prst="orthographicFront"/>
              <a:lightRig rig="brightRoom" dir="t"/>
            </a:scene3d>
            <a:sp3d extrusionH="57150" contourW="6350" prstMaterial="plastic">
              <a:bevelT w="20320" h="20320" prst="divot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11500" b="1" cap="all" dirty="0" err="1">
                <a:ln>
                  <a:solidFill>
                    <a:srgbClr val="002060"/>
                  </a:solidFill>
                </a:ln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 scaled="0"/>
                </a:gra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NudiUni10e" pitchFamily="2" charset="0"/>
                <a:cs typeface="NudiUni10e" pitchFamily="2" charset="0"/>
              </a:rPr>
              <a:t>ಸಕ್ಕರೆ</a:t>
            </a:r>
            <a:r>
              <a:rPr lang="en-US" sz="11500" b="1" cap="all" dirty="0">
                <a:ln>
                  <a:solidFill>
                    <a:srgbClr val="002060"/>
                  </a:solidFill>
                </a:ln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 scaled="0"/>
                </a:gra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NudiUni10e" pitchFamily="2" charset="0"/>
                <a:cs typeface="NudiUni10e" pitchFamily="2" charset="0"/>
              </a:rPr>
              <a:t> </a:t>
            </a:r>
            <a:r>
              <a:rPr lang="kn-IN" sz="11500" b="1" cap="all" dirty="0">
                <a:ln>
                  <a:solidFill>
                    <a:srgbClr val="002060"/>
                  </a:solidFill>
                </a:ln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 scaled="0"/>
                </a:gra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NudiUni10e" pitchFamily="2" charset="0"/>
                <a:cs typeface="NudiUni10e" pitchFamily="2" charset="0"/>
              </a:rPr>
              <a:t>ಕೈಗಾರಿಕೆ</a:t>
            </a:r>
            <a:endParaRPr lang="en-US" sz="11500" b="1" cap="all" dirty="0">
              <a:ln>
                <a:solidFill>
                  <a:srgbClr val="002060"/>
                </a:solidFill>
              </a:ln>
              <a:gradFill>
                <a:gsLst>
                  <a:gs pos="35000">
                    <a:srgbClr val="C00000"/>
                  </a:gs>
                  <a:gs pos="39000">
                    <a:srgbClr val="FFC000"/>
                  </a:gs>
                </a:gsLst>
                <a:lin ang="5400000" scaled="0"/>
              </a:gra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  <a:latin typeface="NudiUni10e" pitchFamily="2" charset="0"/>
              <a:cs typeface="NudiUni10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1176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68013" y="4950444"/>
            <a:ext cx="11776841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ಭಾರತವು ಪ್ರಪಂಚದಲ್ಲಿ ಸಕ್ಕರೆ ಉತ್ಪಾದನೆಯಲ್ಲಿ ಪ್ರಥಮ ಹಾಗೂ ರಫ್ತಿನಲ್ಲಿ ದ್ವಿತೀಯ ಸ್ಥಾನವನ್ನು ಪಡೆದಿದೆ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514350" indent="-51435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ಸಕ್ಕರೆ ತಯಾರಿಕೆ ಭಾರತೀಯರಿಗೆ ಪುರಾತನ ಕಾಲದಿಂದಲೂ ತಿಳಿದಿದೆ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514350" indent="-51435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ಈ ಕೈಗಾರಿಕೆಯನ್ನು ಕಬ್ಬು ಬೆಳೆಯುವ ಪ್ರದೇಶದಲ್ಲಿ ಸ್ಥಾಪಿಸಲಾಗುತ್ತಿದೆ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98179" y="1184961"/>
            <a:ext cx="5258346" cy="3387039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56525" y="1184961"/>
            <a:ext cx="4941944" cy="3387039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556918" y="219028"/>
            <a:ext cx="249940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kn-IN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ಸಕ್ಕರೆ ಕೈಗಾರಿಕೆ </a:t>
            </a:r>
            <a:endParaRPr lang="en-US" sz="36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0959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474064" y="1464280"/>
            <a:ext cx="5278150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ಭಾರತದ ಬಹಳಷ್ಟು ಸಕ್ಕರೆ ಕೈಗಾರಿಕೆಗಳು ಗಂಗಾ ನದಿಯ ಮೈದಾನ ಪ್ರದೇಶದಲ್ಲಿ ಸ್ಥಾಪಿತಗೊಂಡಿವೆ</a:t>
            </a:r>
            <a:r>
              <a:rPr lang="en-GB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. </a:t>
            </a:r>
            <a:endParaRPr lang="en-US" sz="2800" dirty="0">
              <a:solidFill>
                <a:schemeClr val="bg1"/>
              </a:solidFill>
              <a:latin typeface="NudiUni01e" pitchFamily="2" charset="0"/>
              <a:cs typeface="NudiUni01e" pitchFamily="2" charset="0"/>
            </a:endParaRPr>
          </a:p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ಈ ಕೈಗಾರಿಕೆಯನ್ನು ಹೊಂದಿರುವ ರಾಜ್ಯಗಳೆಂದರೆ </a:t>
            </a:r>
            <a:r>
              <a:rPr lang="kn-IN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ಮಹಾರಾಷ್ಟ್ರ</a:t>
            </a:r>
            <a:r>
              <a:rPr lang="en-GB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 ಉತ್ತರ ಪ್ರದೇಶ</a:t>
            </a:r>
            <a:r>
              <a:rPr lang="en-GB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 ತಮಿಳುನಾಡು</a:t>
            </a:r>
            <a:r>
              <a:rPr lang="en-GB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 ಕರ್ನಾಟಕ</a:t>
            </a:r>
            <a:r>
              <a:rPr lang="en-GB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ಆಂಧ್ರ ಪ್ರದೇಶ</a:t>
            </a:r>
            <a:r>
              <a:rPr lang="en-GB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dirty="0">
                <a:solidFill>
                  <a:schemeClr val="accent2">
                    <a:lumMod val="75000"/>
                  </a:schemeClr>
                </a:solidFill>
                <a:latin typeface="NudiUni01e" pitchFamily="2" charset="0"/>
                <a:cs typeface="NudiUni01e" pitchFamily="2" charset="0"/>
              </a:rPr>
              <a:t> ಮಧ್ಯಪ್ರದೇಶ </a:t>
            </a: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ಮೊದಲಾದವು</a:t>
            </a:r>
            <a:r>
              <a:rPr lang="en-GB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. </a:t>
            </a:r>
            <a:endParaRPr lang="en-US" sz="2800" dirty="0">
              <a:solidFill>
                <a:schemeClr val="bg1"/>
              </a:solidFill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670808" y="132426"/>
            <a:ext cx="5559535" cy="55335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8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8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8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8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8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800" dirty="0">
              <a:solidFill>
                <a:srgbClr val="FFFF00"/>
              </a:solidFill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35812" y="547615"/>
            <a:ext cx="23823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3) </a:t>
            </a:r>
            <a:r>
              <a:rPr lang="en-US" sz="2800" dirty="0" err="1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ಸಕ್ಕರೆ</a:t>
            </a:r>
            <a:r>
              <a:rPr lang="en-US" sz="2800" dirty="0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dirty="0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2800" dirty="0">
              <a:solidFill>
                <a:srgbClr val="FFC000"/>
              </a:solidFill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85148" y="4292064"/>
            <a:ext cx="2988512" cy="24595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Freeform 7"/>
          <p:cNvSpPr/>
          <p:nvPr/>
        </p:nvSpPr>
        <p:spPr>
          <a:xfrm>
            <a:off x="8029260" y="1090076"/>
            <a:ext cx="1214438" cy="966788"/>
          </a:xfrm>
          <a:custGeom>
            <a:avLst/>
            <a:gdLst>
              <a:gd name="connsiteX0" fmla="*/ 0 w 1213253"/>
              <a:gd name="connsiteY0" fmla="*/ 93671 h 967926"/>
              <a:gd name="connsiteX1" fmla="*/ 8921 w 1213253"/>
              <a:gd name="connsiteY1" fmla="*/ 196262 h 967926"/>
              <a:gd name="connsiteX2" fmla="*/ 75828 w 1213253"/>
              <a:gd name="connsiteY2" fmla="*/ 214104 h 967926"/>
              <a:gd name="connsiteX3" fmla="*/ 111512 w 1213253"/>
              <a:gd name="connsiteY3" fmla="*/ 236406 h 967926"/>
              <a:gd name="connsiteX4" fmla="*/ 151656 w 1213253"/>
              <a:gd name="connsiteY4" fmla="*/ 289932 h 967926"/>
              <a:gd name="connsiteX5" fmla="*/ 182880 w 1213253"/>
              <a:gd name="connsiteY5" fmla="*/ 298853 h 967926"/>
              <a:gd name="connsiteX6" fmla="*/ 209643 w 1213253"/>
              <a:gd name="connsiteY6" fmla="*/ 347919 h 967926"/>
              <a:gd name="connsiteX7" fmla="*/ 209643 w 1213253"/>
              <a:gd name="connsiteY7" fmla="*/ 392523 h 967926"/>
              <a:gd name="connsiteX8" fmla="*/ 129354 w 1213253"/>
              <a:gd name="connsiteY8" fmla="*/ 472812 h 967926"/>
              <a:gd name="connsiteX9" fmla="*/ 115973 w 1213253"/>
              <a:gd name="connsiteY9" fmla="*/ 504036 h 967926"/>
              <a:gd name="connsiteX10" fmla="*/ 120433 w 1213253"/>
              <a:gd name="connsiteY10" fmla="*/ 722600 h 967926"/>
              <a:gd name="connsiteX11" fmla="*/ 156117 w 1213253"/>
              <a:gd name="connsiteY11" fmla="*/ 762744 h 967926"/>
              <a:gd name="connsiteX12" fmla="*/ 200722 w 1213253"/>
              <a:gd name="connsiteY12" fmla="*/ 771665 h 967926"/>
              <a:gd name="connsiteX13" fmla="*/ 218564 w 1213253"/>
              <a:gd name="connsiteY13" fmla="*/ 802888 h 967926"/>
              <a:gd name="connsiteX14" fmla="*/ 245327 w 1213253"/>
              <a:gd name="connsiteY14" fmla="*/ 802888 h 967926"/>
              <a:gd name="connsiteX15" fmla="*/ 285471 w 1213253"/>
              <a:gd name="connsiteY15" fmla="*/ 860875 h 967926"/>
              <a:gd name="connsiteX16" fmla="*/ 356839 w 1213253"/>
              <a:gd name="connsiteY16" fmla="*/ 860875 h 967926"/>
              <a:gd name="connsiteX17" fmla="*/ 356839 w 1213253"/>
              <a:gd name="connsiteY17" fmla="*/ 909940 h 967926"/>
              <a:gd name="connsiteX18" fmla="*/ 432667 w 1213253"/>
              <a:gd name="connsiteY18" fmla="*/ 905480 h 967926"/>
              <a:gd name="connsiteX19" fmla="*/ 450509 w 1213253"/>
              <a:gd name="connsiteY19" fmla="*/ 896559 h 967926"/>
              <a:gd name="connsiteX20" fmla="*/ 454970 w 1213253"/>
              <a:gd name="connsiteY20" fmla="*/ 820730 h 967926"/>
              <a:gd name="connsiteX21" fmla="*/ 481733 w 1213253"/>
              <a:gd name="connsiteY21" fmla="*/ 785046 h 967926"/>
              <a:gd name="connsiteX22" fmla="*/ 499575 w 1213253"/>
              <a:gd name="connsiteY22" fmla="*/ 749362 h 967926"/>
              <a:gd name="connsiteX23" fmla="*/ 544179 w 1213253"/>
              <a:gd name="connsiteY23" fmla="*/ 740441 h 967926"/>
              <a:gd name="connsiteX24" fmla="*/ 597705 w 1213253"/>
              <a:gd name="connsiteY24" fmla="*/ 740441 h 967926"/>
              <a:gd name="connsiteX25" fmla="*/ 624468 w 1213253"/>
              <a:gd name="connsiteY25" fmla="*/ 785046 h 967926"/>
              <a:gd name="connsiteX26" fmla="*/ 651231 w 1213253"/>
              <a:gd name="connsiteY26" fmla="*/ 802888 h 967926"/>
              <a:gd name="connsiteX27" fmla="*/ 709217 w 1213253"/>
              <a:gd name="connsiteY27" fmla="*/ 825191 h 967926"/>
              <a:gd name="connsiteX28" fmla="*/ 771664 w 1213253"/>
              <a:gd name="connsiteY28" fmla="*/ 816270 h 967926"/>
              <a:gd name="connsiteX29" fmla="*/ 785046 w 1213253"/>
              <a:gd name="connsiteY29" fmla="*/ 851954 h 967926"/>
              <a:gd name="connsiteX30" fmla="*/ 807348 w 1213253"/>
              <a:gd name="connsiteY30" fmla="*/ 869796 h 967926"/>
              <a:gd name="connsiteX31" fmla="*/ 865335 w 1213253"/>
              <a:gd name="connsiteY31" fmla="*/ 905480 h 967926"/>
              <a:gd name="connsiteX32" fmla="*/ 932242 w 1213253"/>
              <a:gd name="connsiteY32" fmla="*/ 878717 h 967926"/>
              <a:gd name="connsiteX33" fmla="*/ 945623 w 1213253"/>
              <a:gd name="connsiteY33" fmla="*/ 874256 h 967926"/>
              <a:gd name="connsiteX34" fmla="*/ 936702 w 1213253"/>
              <a:gd name="connsiteY34" fmla="*/ 918861 h 967926"/>
              <a:gd name="connsiteX35" fmla="*/ 945623 w 1213253"/>
              <a:gd name="connsiteY35" fmla="*/ 959005 h 967926"/>
              <a:gd name="connsiteX36" fmla="*/ 999149 w 1213253"/>
              <a:gd name="connsiteY36" fmla="*/ 967926 h 967926"/>
              <a:gd name="connsiteX37" fmla="*/ 1008070 w 1213253"/>
              <a:gd name="connsiteY37" fmla="*/ 936703 h 967926"/>
              <a:gd name="connsiteX38" fmla="*/ 1016991 w 1213253"/>
              <a:gd name="connsiteY38" fmla="*/ 901019 h 967926"/>
              <a:gd name="connsiteX39" fmla="*/ 1052675 w 1213253"/>
              <a:gd name="connsiteY39" fmla="*/ 892098 h 967926"/>
              <a:gd name="connsiteX40" fmla="*/ 1074977 w 1213253"/>
              <a:gd name="connsiteY40" fmla="*/ 878717 h 967926"/>
              <a:gd name="connsiteX41" fmla="*/ 1061596 w 1213253"/>
              <a:gd name="connsiteY41" fmla="*/ 843033 h 967926"/>
              <a:gd name="connsiteX42" fmla="*/ 1034833 w 1213253"/>
              <a:gd name="connsiteY42" fmla="*/ 807349 h 967926"/>
              <a:gd name="connsiteX43" fmla="*/ 1043754 w 1213253"/>
              <a:gd name="connsiteY43" fmla="*/ 762744 h 967926"/>
              <a:gd name="connsiteX44" fmla="*/ 1008070 w 1213253"/>
              <a:gd name="connsiteY44" fmla="*/ 758283 h 967926"/>
              <a:gd name="connsiteX45" fmla="*/ 972386 w 1213253"/>
              <a:gd name="connsiteY45" fmla="*/ 695837 h 967926"/>
              <a:gd name="connsiteX46" fmla="*/ 985768 w 1213253"/>
              <a:gd name="connsiteY46" fmla="*/ 664613 h 967926"/>
              <a:gd name="connsiteX47" fmla="*/ 994689 w 1213253"/>
              <a:gd name="connsiteY47" fmla="*/ 646771 h 967926"/>
              <a:gd name="connsiteX48" fmla="*/ 990228 w 1213253"/>
              <a:gd name="connsiteY48" fmla="*/ 615548 h 967926"/>
              <a:gd name="connsiteX49" fmla="*/ 1003610 w 1213253"/>
              <a:gd name="connsiteY49" fmla="*/ 606627 h 967926"/>
              <a:gd name="connsiteX50" fmla="*/ 1034833 w 1213253"/>
              <a:gd name="connsiteY50" fmla="*/ 624469 h 967926"/>
              <a:gd name="connsiteX51" fmla="*/ 1066056 w 1213253"/>
              <a:gd name="connsiteY51" fmla="*/ 588785 h 967926"/>
              <a:gd name="connsiteX52" fmla="*/ 1074977 w 1213253"/>
              <a:gd name="connsiteY52" fmla="*/ 570943 h 967926"/>
              <a:gd name="connsiteX53" fmla="*/ 1074977 w 1213253"/>
              <a:gd name="connsiteY53" fmla="*/ 553101 h 967926"/>
              <a:gd name="connsiteX54" fmla="*/ 1092819 w 1213253"/>
              <a:gd name="connsiteY54" fmla="*/ 530799 h 967926"/>
              <a:gd name="connsiteX55" fmla="*/ 1159727 w 1213253"/>
              <a:gd name="connsiteY55" fmla="*/ 517417 h 967926"/>
              <a:gd name="connsiteX56" fmla="*/ 1168648 w 1213253"/>
              <a:gd name="connsiteY56" fmla="*/ 468352 h 967926"/>
              <a:gd name="connsiteX57" fmla="*/ 1190950 w 1213253"/>
              <a:gd name="connsiteY57" fmla="*/ 437128 h 967926"/>
              <a:gd name="connsiteX58" fmla="*/ 1195411 w 1213253"/>
              <a:gd name="connsiteY58" fmla="*/ 379142 h 967926"/>
              <a:gd name="connsiteX59" fmla="*/ 1213253 w 1213253"/>
              <a:gd name="connsiteY59" fmla="*/ 325616 h 967926"/>
              <a:gd name="connsiteX60" fmla="*/ 1204332 w 1213253"/>
              <a:gd name="connsiteY60" fmla="*/ 281011 h 967926"/>
              <a:gd name="connsiteX61" fmla="*/ 1155266 w 1213253"/>
              <a:gd name="connsiteY61" fmla="*/ 272090 h 967926"/>
              <a:gd name="connsiteX62" fmla="*/ 1110661 w 1213253"/>
              <a:gd name="connsiteY62" fmla="*/ 281011 h 967926"/>
              <a:gd name="connsiteX63" fmla="*/ 1030373 w 1213253"/>
              <a:gd name="connsiteY63" fmla="*/ 227485 h 967926"/>
              <a:gd name="connsiteX64" fmla="*/ 1003610 w 1213253"/>
              <a:gd name="connsiteY64" fmla="*/ 231946 h 967926"/>
              <a:gd name="connsiteX65" fmla="*/ 985768 w 1213253"/>
              <a:gd name="connsiteY65" fmla="*/ 285472 h 967926"/>
              <a:gd name="connsiteX66" fmla="*/ 967926 w 1213253"/>
              <a:gd name="connsiteY66" fmla="*/ 289932 h 967926"/>
              <a:gd name="connsiteX67" fmla="*/ 896558 w 1213253"/>
              <a:gd name="connsiteY67" fmla="*/ 281011 h 967926"/>
              <a:gd name="connsiteX68" fmla="*/ 878716 w 1213253"/>
              <a:gd name="connsiteY68" fmla="*/ 325616 h 967926"/>
              <a:gd name="connsiteX69" fmla="*/ 856414 w 1213253"/>
              <a:gd name="connsiteY69" fmla="*/ 325616 h 967926"/>
              <a:gd name="connsiteX70" fmla="*/ 802888 w 1213253"/>
              <a:gd name="connsiteY70" fmla="*/ 307774 h 967926"/>
              <a:gd name="connsiteX71" fmla="*/ 758283 w 1213253"/>
              <a:gd name="connsiteY71" fmla="*/ 321156 h 967926"/>
              <a:gd name="connsiteX72" fmla="*/ 677994 w 1213253"/>
              <a:gd name="connsiteY72" fmla="*/ 272090 h 967926"/>
              <a:gd name="connsiteX73" fmla="*/ 669073 w 1213253"/>
              <a:gd name="connsiteY73" fmla="*/ 205183 h 967926"/>
              <a:gd name="connsiteX74" fmla="*/ 664613 w 1213253"/>
              <a:gd name="connsiteY74" fmla="*/ 182880 h 967926"/>
              <a:gd name="connsiteX75" fmla="*/ 620008 w 1213253"/>
              <a:gd name="connsiteY75" fmla="*/ 173960 h 967926"/>
              <a:gd name="connsiteX76" fmla="*/ 597705 w 1213253"/>
              <a:gd name="connsiteY76" fmla="*/ 124894 h 967926"/>
              <a:gd name="connsiteX77" fmla="*/ 526337 w 1213253"/>
              <a:gd name="connsiteY77" fmla="*/ 120434 h 967926"/>
              <a:gd name="connsiteX78" fmla="*/ 504035 w 1213253"/>
              <a:gd name="connsiteY78" fmla="*/ 57987 h 967926"/>
              <a:gd name="connsiteX79" fmla="*/ 454970 w 1213253"/>
              <a:gd name="connsiteY79" fmla="*/ 8921 h 967926"/>
              <a:gd name="connsiteX80" fmla="*/ 419286 w 1213253"/>
              <a:gd name="connsiteY80" fmla="*/ 0 h 967926"/>
              <a:gd name="connsiteX81" fmla="*/ 401444 w 1213253"/>
              <a:gd name="connsiteY81" fmla="*/ 22303 h 967926"/>
              <a:gd name="connsiteX82" fmla="*/ 361299 w 1213253"/>
              <a:gd name="connsiteY82" fmla="*/ 4461 h 967926"/>
              <a:gd name="connsiteX83" fmla="*/ 343457 w 1213253"/>
              <a:gd name="connsiteY83" fmla="*/ 13382 h 967926"/>
              <a:gd name="connsiteX84" fmla="*/ 321155 w 1213253"/>
              <a:gd name="connsiteY84" fmla="*/ 31224 h 967926"/>
              <a:gd name="connsiteX85" fmla="*/ 281011 w 1213253"/>
              <a:gd name="connsiteY85" fmla="*/ 22303 h 967926"/>
              <a:gd name="connsiteX86" fmla="*/ 249787 w 1213253"/>
              <a:gd name="connsiteY86" fmla="*/ 40145 h 967926"/>
              <a:gd name="connsiteX87" fmla="*/ 165038 w 1213253"/>
              <a:gd name="connsiteY87" fmla="*/ 40145 h 967926"/>
              <a:gd name="connsiteX88" fmla="*/ 133815 w 1213253"/>
              <a:gd name="connsiteY88" fmla="*/ 35684 h 967926"/>
              <a:gd name="connsiteX89" fmla="*/ 133815 w 1213253"/>
              <a:gd name="connsiteY89" fmla="*/ 35684 h 967926"/>
              <a:gd name="connsiteX90" fmla="*/ 98131 w 1213253"/>
              <a:gd name="connsiteY90" fmla="*/ 75829 h 967926"/>
              <a:gd name="connsiteX91" fmla="*/ 98131 w 1213253"/>
              <a:gd name="connsiteY91" fmla="*/ 129355 h 967926"/>
              <a:gd name="connsiteX92" fmla="*/ 84749 w 1213253"/>
              <a:gd name="connsiteY92" fmla="*/ 129355 h 967926"/>
              <a:gd name="connsiteX93" fmla="*/ 0 w 1213253"/>
              <a:gd name="connsiteY93" fmla="*/ 93671 h 967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1213253" h="967926">
                <a:moveTo>
                  <a:pt x="0" y="93671"/>
                </a:moveTo>
                <a:lnTo>
                  <a:pt x="8921" y="196262"/>
                </a:lnTo>
                <a:lnTo>
                  <a:pt x="75828" y="214104"/>
                </a:lnTo>
                <a:lnTo>
                  <a:pt x="111512" y="236406"/>
                </a:lnTo>
                <a:lnTo>
                  <a:pt x="151656" y="289932"/>
                </a:lnTo>
                <a:lnTo>
                  <a:pt x="182880" y="298853"/>
                </a:lnTo>
                <a:lnTo>
                  <a:pt x="209643" y="347919"/>
                </a:lnTo>
                <a:lnTo>
                  <a:pt x="209643" y="392523"/>
                </a:lnTo>
                <a:lnTo>
                  <a:pt x="129354" y="472812"/>
                </a:lnTo>
                <a:lnTo>
                  <a:pt x="115973" y="504036"/>
                </a:lnTo>
                <a:cubicBezTo>
                  <a:pt x="117460" y="576891"/>
                  <a:pt x="118946" y="649745"/>
                  <a:pt x="120433" y="722600"/>
                </a:cubicBezTo>
                <a:lnTo>
                  <a:pt x="156117" y="762744"/>
                </a:lnTo>
                <a:lnTo>
                  <a:pt x="200722" y="771665"/>
                </a:lnTo>
                <a:lnTo>
                  <a:pt x="218564" y="802888"/>
                </a:lnTo>
                <a:lnTo>
                  <a:pt x="245327" y="802888"/>
                </a:lnTo>
                <a:lnTo>
                  <a:pt x="285471" y="860875"/>
                </a:lnTo>
                <a:lnTo>
                  <a:pt x="356839" y="860875"/>
                </a:lnTo>
                <a:lnTo>
                  <a:pt x="356839" y="909940"/>
                </a:lnTo>
                <a:lnTo>
                  <a:pt x="432667" y="905480"/>
                </a:lnTo>
                <a:lnTo>
                  <a:pt x="450509" y="896559"/>
                </a:lnTo>
                <a:lnTo>
                  <a:pt x="454970" y="820730"/>
                </a:lnTo>
                <a:lnTo>
                  <a:pt x="481733" y="785046"/>
                </a:lnTo>
                <a:lnTo>
                  <a:pt x="499575" y="749362"/>
                </a:lnTo>
                <a:lnTo>
                  <a:pt x="544179" y="740441"/>
                </a:lnTo>
                <a:lnTo>
                  <a:pt x="597705" y="740441"/>
                </a:lnTo>
                <a:lnTo>
                  <a:pt x="624468" y="785046"/>
                </a:lnTo>
                <a:lnTo>
                  <a:pt x="651231" y="802888"/>
                </a:lnTo>
                <a:lnTo>
                  <a:pt x="709217" y="825191"/>
                </a:lnTo>
                <a:lnTo>
                  <a:pt x="771664" y="816270"/>
                </a:lnTo>
                <a:lnTo>
                  <a:pt x="785046" y="851954"/>
                </a:lnTo>
                <a:lnTo>
                  <a:pt x="807348" y="869796"/>
                </a:lnTo>
                <a:lnTo>
                  <a:pt x="865335" y="905480"/>
                </a:lnTo>
                <a:lnTo>
                  <a:pt x="932242" y="878717"/>
                </a:lnTo>
                <a:lnTo>
                  <a:pt x="945623" y="874256"/>
                </a:lnTo>
                <a:lnTo>
                  <a:pt x="936702" y="918861"/>
                </a:lnTo>
                <a:lnTo>
                  <a:pt x="945623" y="959005"/>
                </a:lnTo>
                <a:lnTo>
                  <a:pt x="999149" y="967926"/>
                </a:lnTo>
                <a:lnTo>
                  <a:pt x="1008070" y="936703"/>
                </a:lnTo>
                <a:lnTo>
                  <a:pt x="1016991" y="901019"/>
                </a:lnTo>
                <a:lnTo>
                  <a:pt x="1052675" y="892098"/>
                </a:lnTo>
                <a:lnTo>
                  <a:pt x="1074977" y="878717"/>
                </a:lnTo>
                <a:lnTo>
                  <a:pt x="1061596" y="843033"/>
                </a:lnTo>
                <a:lnTo>
                  <a:pt x="1034833" y="807349"/>
                </a:lnTo>
                <a:lnTo>
                  <a:pt x="1043754" y="762744"/>
                </a:lnTo>
                <a:lnTo>
                  <a:pt x="1008070" y="758283"/>
                </a:lnTo>
                <a:lnTo>
                  <a:pt x="972386" y="695837"/>
                </a:lnTo>
                <a:lnTo>
                  <a:pt x="985768" y="664613"/>
                </a:lnTo>
                <a:lnTo>
                  <a:pt x="994689" y="646771"/>
                </a:lnTo>
                <a:lnTo>
                  <a:pt x="990228" y="615548"/>
                </a:lnTo>
                <a:lnTo>
                  <a:pt x="1003610" y="606627"/>
                </a:lnTo>
                <a:lnTo>
                  <a:pt x="1034833" y="624469"/>
                </a:lnTo>
                <a:lnTo>
                  <a:pt x="1066056" y="588785"/>
                </a:lnTo>
                <a:lnTo>
                  <a:pt x="1074977" y="570943"/>
                </a:lnTo>
                <a:lnTo>
                  <a:pt x="1074977" y="553101"/>
                </a:lnTo>
                <a:lnTo>
                  <a:pt x="1092819" y="530799"/>
                </a:lnTo>
                <a:lnTo>
                  <a:pt x="1159727" y="517417"/>
                </a:lnTo>
                <a:lnTo>
                  <a:pt x="1168648" y="468352"/>
                </a:lnTo>
                <a:lnTo>
                  <a:pt x="1190950" y="437128"/>
                </a:lnTo>
                <a:lnTo>
                  <a:pt x="1195411" y="379142"/>
                </a:lnTo>
                <a:lnTo>
                  <a:pt x="1213253" y="325616"/>
                </a:lnTo>
                <a:lnTo>
                  <a:pt x="1204332" y="281011"/>
                </a:lnTo>
                <a:lnTo>
                  <a:pt x="1155266" y="272090"/>
                </a:lnTo>
                <a:lnTo>
                  <a:pt x="1110661" y="281011"/>
                </a:lnTo>
                <a:lnTo>
                  <a:pt x="1030373" y="227485"/>
                </a:lnTo>
                <a:lnTo>
                  <a:pt x="1003610" y="231946"/>
                </a:lnTo>
                <a:lnTo>
                  <a:pt x="985768" y="285472"/>
                </a:lnTo>
                <a:lnTo>
                  <a:pt x="967926" y="289932"/>
                </a:lnTo>
                <a:lnTo>
                  <a:pt x="896558" y="281011"/>
                </a:lnTo>
                <a:lnTo>
                  <a:pt x="878716" y="325616"/>
                </a:lnTo>
                <a:lnTo>
                  <a:pt x="856414" y="325616"/>
                </a:lnTo>
                <a:lnTo>
                  <a:pt x="802888" y="307774"/>
                </a:lnTo>
                <a:lnTo>
                  <a:pt x="758283" y="321156"/>
                </a:lnTo>
                <a:lnTo>
                  <a:pt x="677994" y="272090"/>
                </a:lnTo>
                <a:lnTo>
                  <a:pt x="669073" y="205183"/>
                </a:lnTo>
                <a:lnTo>
                  <a:pt x="664613" y="182880"/>
                </a:lnTo>
                <a:lnTo>
                  <a:pt x="620008" y="173960"/>
                </a:lnTo>
                <a:lnTo>
                  <a:pt x="597705" y="124894"/>
                </a:lnTo>
                <a:lnTo>
                  <a:pt x="526337" y="120434"/>
                </a:lnTo>
                <a:lnTo>
                  <a:pt x="504035" y="57987"/>
                </a:lnTo>
                <a:lnTo>
                  <a:pt x="454970" y="8921"/>
                </a:lnTo>
                <a:lnTo>
                  <a:pt x="419286" y="0"/>
                </a:lnTo>
                <a:lnTo>
                  <a:pt x="401444" y="22303"/>
                </a:lnTo>
                <a:lnTo>
                  <a:pt x="361299" y="4461"/>
                </a:lnTo>
                <a:lnTo>
                  <a:pt x="343457" y="13382"/>
                </a:lnTo>
                <a:lnTo>
                  <a:pt x="321155" y="31224"/>
                </a:lnTo>
                <a:lnTo>
                  <a:pt x="281011" y="22303"/>
                </a:lnTo>
                <a:lnTo>
                  <a:pt x="249787" y="40145"/>
                </a:lnTo>
                <a:lnTo>
                  <a:pt x="165038" y="40145"/>
                </a:lnTo>
                <a:lnTo>
                  <a:pt x="133815" y="35684"/>
                </a:lnTo>
                <a:lnTo>
                  <a:pt x="133815" y="35684"/>
                </a:lnTo>
                <a:lnTo>
                  <a:pt x="98131" y="75829"/>
                </a:lnTo>
                <a:lnTo>
                  <a:pt x="98131" y="129355"/>
                </a:lnTo>
                <a:lnTo>
                  <a:pt x="84749" y="129355"/>
                </a:lnTo>
                <a:lnTo>
                  <a:pt x="0" y="9367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9" name="Freeform 8"/>
          <p:cNvSpPr/>
          <p:nvPr/>
        </p:nvSpPr>
        <p:spPr>
          <a:xfrm>
            <a:off x="8457885" y="1825089"/>
            <a:ext cx="482600" cy="539750"/>
          </a:xfrm>
          <a:custGeom>
            <a:avLst/>
            <a:gdLst>
              <a:gd name="connsiteX0" fmla="*/ 165038 w 481732"/>
              <a:gd name="connsiteY0" fmla="*/ 0 h 539719"/>
              <a:gd name="connsiteX1" fmla="*/ 75828 w 481732"/>
              <a:gd name="connsiteY1" fmla="*/ 8921 h 539719"/>
              <a:gd name="connsiteX2" fmla="*/ 31223 w 481732"/>
              <a:gd name="connsiteY2" fmla="*/ 80289 h 539719"/>
              <a:gd name="connsiteX3" fmla="*/ 22302 w 481732"/>
              <a:gd name="connsiteY3" fmla="*/ 160578 h 539719"/>
              <a:gd name="connsiteX4" fmla="*/ 0 w 481732"/>
              <a:gd name="connsiteY4" fmla="*/ 178419 h 539719"/>
              <a:gd name="connsiteX5" fmla="*/ 0 w 481732"/>
              <a:gd name="connsiteY5" fmla="*/ 223024 h 539719"/>
              <a:gd name="connsiteX6" fmla="*/ 35684 w 481732"/>
              <a:gd name="connsiteY6" fmla="*/ 258708 h 539719"/>
              <a:gd name="connsiteX7" fmla="*/ 62447 w 481732"/>
              <a:gd name="connsiteY7" fmla="*/ 338997 h 539719"/>
              <a:gd name="connsiteX8" fmla="*/ 107051 w 481732"/>
              <a:gd name="connsiteY8" fmla="*/ 356839 h 539719"/>
              <a:gd name="connsiteX9" fmla="*/ 133814 w 481732"/>
              <a:gd name="connsiteY9" fmla="*/ 414825 h 539719"/>
              <a:gd name="connsiteX10" fmla="*/ 214103 w 481732"/>
              <a:gd name="connsiteY10" fmla="*/ 437128 h 539719"/>
              <a:gd name="connsiteX11" fmla="*/ 223024 w 481732"/>
              <a:gd name="connsiteY11" fmla="*/ 486193 h 539719"/>
              <a:gd name="connsiteX12" fmla="*/ 249787 w 481732"/>
              <a:gd name="connsiteY12" fmla="*/ 486193 h 539719"/>
              <a:gd name="connsiteX13" fmla="*/ 281010 w 481732"/>
              <a:gd name="connsiteY13" fmla="*/ 539719 h 539719"/>
              <a:gd name="connsiteX14" fmla="*/ 330076 w 481732"/>
              <a:gd name="connsiteY14" fmla="*/ 472812 h 539719"/>
              <a:gd name="connsiteX15" fmla="*/ 321155 w 481732"/>
              <a:gd name="connsiteY15" fmla="*/ 414825 h 539719"/>
              <a:gd name="connsiteX16" fmla="*/ 388062 w 481732"/>
              <a:gd name="connsiteY16" fmla="*/ 379141 h 539719"/>
              <a:gd name="connsiteX17" fmla="*/ 437128 w 481732"/>
              <a:gd name="connsiteY17" fmla="*/ 392523 h 539719"/>
              <a:gd name="connsiteX18" fmla="*/ 437128 w 481732"/>
              <a:gd name="connsiteY18" fmla="*/ 392523 h 539719"/>
              <a:gd name="connsiteX19" fmla="*/ 481732 w 481732"/>
              <a:gd name="connsiteY19" fmla="*/ 383602 h 539719"/>
              <a:gd name="connsiteX20" fmla="*/ 468351 w 481732"/>
              <a:gd name="connsiteY20" fmla="*/ 347918 h 539719"/>
              <a:gd name="connsiteX21" fmla="*/ 468351 w 481732"/>
              <a:gd name="connsiteY21" fmla="*/ 298853 h 539719"/>
              <a:gd name="connsiteX22" fmla="*/ 481732 w 481732"/>
              <a:gd name="connsiteY22" fmla="*/ 263169 h 539719"/>
              <a:gd name="connsiteX23" fmla="*/ 459430 w 481732"/>
              <a:gd name="connsiteY23" fmla="*/ 231945 h 539719"/>
              <a:gd name="connsiteX24" fmla="*/ 437128 w 481732"/>
              <a:gd name="connsiteY24" fmla="*/ 173959 h 539719"/>
              <a:gd name="connsiteX25" fmla="*/ 361299 w 481732"/>
              <a:gd name="connsiteY25" fmla="*/ 120433 h 539719"/>
              <a:gd name="connsiteX26" fmla="*/ 338997 w 481732"/>
              <a:gd name="connsiteY26" fmla="*/ 75828 h 539719"/>
              <a:gd name="connsiteX27" fmla="*/ 281010 w 481732"/>
              <a:gd name="connsiteY27" fmla="*/ 89210 h 539719"/>
              <a:gd name="connsiteX28" fmla="*/ 209643 w 481732"/>
              <a:gd name="connsiteY28" fmla="*/ 62447 h 539719"/>
              <a:gd name="connsiteX29" fmla="*/ 165038 w 481732"/>
              <a:gd name="connsiteY29" fmla="*/ 0 h 53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81732" h="539719">
                <a:moveTo>
                  <a:pt x="165038" y="0"/>
                </a:moveTo>
                <a:lnTo>
                  <a:pt x="75828" y="8921"/>
                </a:lnTo>
                <a:lnTo>
                  <a:pt x="31223" y="80289"/>
                </a:lnTo>
                <a:lnTo>
                  <a:pt x="22302" y="160578"/>
                </a:lnTo>
                <a:lnTo>
                  <a:pt x="0" y="178419"/>
                </a:lnTo>
                <a:lnTo>
                  <a:pt x="0" y="223024"/>
                </a:lnTo>
                <a:lnTo>
                  <a:pt x="35684" y="258708"/>
                </a:lnTo>
                <a:lnTo>
                  <a:pt x="62447" y="338997"/>
                </a:lnTo>
                <a:lnTo>
                  <a:pt x="107051" y="356839"/>
                </a:lnTo>
                <a:lnTo>
                  <a:pt x="133814" y="414825"/>
                </a:lnTo>
                <a:lnTo>
                  <a:pt x="214103" y="437128"/>
                </a:lnTo>
                <a:lnTo>
                  <a:pt x="223024" y="486193"/>
                </a:lnTo>
                <a:lnTo>
                  <a:pt x="249787" y="486193"/>
                </a:lnTo>
                <a:lnTo>
                  <a:pt x="281010" y="539719"/>
                </a:lnTo>
                <a:lnTo>
                  <a:pt x="330076" y="472812"/>
                </a:lnTo>
                <a:lnTo>
                  <a:pt x="321155" y="414825"/>
                </a:lnTo>
                <a:lnTo>
                  <a:pt x="388062" y="379141"/>
                </a:lnTo>
                <a:lnTo>
                  <a:pt x="437128" y="392523"/>
                </a:lnTo>
                <a:lnTo>
                  <a:pt x="437128" y="392523"/>
                </a:lnTo>
                <a:lnTo>
                  <a:pt x="481732" y="383602"/>
                </a:lnTo>
                <a:lnTo>
                  <a:pt x="468351" y="347918"/>
                </a:lnTo>
                <a:lnTo>
                  <a:pt x="468351" y="298853"/>
                </a:lnTo>
                <a:lnTo>
                  <a:pt x="481732" y="263169"/>
                </a:lnTo>
                <a:lnTo>
                  <a:pt x="459430" y="231945"/>
                </a:lnTo>
                <a:lnTo>
                  <a:pt x="437128" y="173959"/>
                </a:lnTo>
                <a:lnTo>
                  <a:pt x="361299" y="120433"/>
                </a:lnTo>
                <a:lnTo>
                  <a:pt x="338997" y="75828"/>
                </a:lnTo>
                <a:lnTo>
                  <a:pt x="281010" y="89210"/>
                </a:lnTo>
                <a:lnTo>
                  <a:pt x="209643" y="62447"/>
                </a:lnTo>
                <a:lnTo>
                  <a:pt x="165038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0" name="Freeform 9"/>
          <p:cNvSpPr/>
          <p:nvPr/>
        </p:nvSpPr>
        <p:spPr>
          <a:xfrm>
            <a:off x="8116573" y="1998126"/>
            <a:ext cx="522287" cy="465138"/>
          </a:xfrm>
          <a:custGeom>
            <a:avLst/>
            <a:gdLst>
              <a:gd name="connsiteX0" fmla="*/ 336884 w 521791"/>
              <a:gd name="connsiteY0" fmla="*/ 0 h 466065"/>
              <a:gd name="connsiteX1" fmla="*/ 271027 w 521791"/>
              <a:gd name="connsiteY1" fmla="*/ 2533 h 466065"/>
              <a:gd name="connsiteX2" fmla="*/ 238099 w 521791"/>
              <a:gd name="connsiteY2" fmla="*/ 48126 h 466065"/>
              <a:gd name="connsiteX3" fmla="*/ 200104 w 521791"/>
              <a:gd name="connsiteY3" fmla="*/ 60791 h 466065"/>
              <a:gd name="connsiteX4" fmla="*/ 131714 w 521791"/>
              <a:gd name="connsiteY4" fmla="*/ 98785 h 466065"/>
              <a:gd name="connsiteX5" fmla="*/ 131714 w 521791"/>
              <a:gd name="connsiteY5" fmla="*/ 134247 h 466065"/>
              <a:gd name="connsiteX6" fmla="*/ 151978 w 521791"/>
              <a:gd name="connsiteY6" fmla="*/ 174774 h 466065"/>
              <a:gd name="connsiteX7" fmla="*/ 159577 w 521791"/>
              <a:gd name="connsiteY7" fmla="*/ 207703 h 466065"/>
              <a:gd name="connsiteX8" fmla="*/ 169709 w 521791"/>
              <a:gd name="connsiteY8" fmla="*/ 222900 h 466065"/>
              <a:gd name="connsiteX9" fmla="*/ 141846 w 521791"/>
              <a:gd name="connsiteY9" fmla="*/ 235565 h 466065"/>
              <a:gd name="connsiteX10" fmla="*/ 53192 w 521791"/>
              <a:gd name="connsiteY10" fmla="*/ 263428 h 466065"/>
              <a:gd name="connsiteX11" fmla="*/ 22797 w 521791"/>
              <a:gd name="connsiteY11" fmla="*/ 321686 h 466065"/>
              <a:gd name="connsiteX12" fmla="*/ 0 w 521791"/>
              <a:gd name="connsiteY12" fmla="*/ 339417 h 466065"/>
              <a:gd name="connsiteX13" fmla="*/ 7599 w 521791"/>
              <a:gd name="connsiteY13" fmla="*/ 369812 h 466065"/>
              <a:gd name="connsiteX14" fmla="*/ 20264 w 521791"/>
              <a:gd name="connsiteY14" fmla="*/ 397675 h 466065"/>
              <a:gd name="connsiteX15" fmla="*/ 113983 w 521791"/>
              <a:gd name="connsiteY15" fmla="*/ 402741 h 466065"/>
              <a:gd name="connsiteX16" fmla="*/ 134247 w 521791"/>
              <a:gd name="connsiteY16" fmla="*/ 390076 h 466065"/>
              <a:gd name="connsiteX17" fmla="*/ 162110 w 521791"/>
              <a:gd name="connsiteY17" fmla="*/ 387543 h 466065"/>
              <a:gd name="connsiteX18" fmla="*/ 189972 w 521791"/>
              <a:gd name="connsiteY18" fmla="*/ 405274 h 466065"/>
              <a:gd name="connsiteX19" fmla="*/ 243165 w 521791"/>
              <a:gd name="connsiteY19" fmla="*/ 466065 h 466065"/>
              <a:gd name="connsiteX20" fmla="*/ 288758 w 521791"/>
              <a:gd name="connsiteY20" fmla="*/ 430604 h 466065"/>
              <a:gd name="connsiteX21" fmla="*/ 359681 w 521791"/>
              <a:gd name="connsiteY21" fmla="*/ 433136 h 466065"/>
              <a:gd name="connsiteX22" fmla="*/ 390077 w 521791"/>
              <a:gd name="connsiteY22" fmla="*/ 405274 h 466065"/>
              <a:gd name="connsiteX23" fmla="*/ 423005 w 521791"/>
              <a:gd name="connsiteY23" fmla="*/ 359681 h 466065"/>
              <a:gd name="connsiteX24" fmla="*/ 466065 w 521791"/>
              <a:gd name="connsiteY24" fmla="*/ 341950 h 466065"/>
              <a:gd name="connsiteX25" fmla="*/ 488862 w 521791"/>
              <a:gd name="connsiteY25" fmla="*/ 331818 h 466065"/>
              <a:gd name="connsiteX26" fmla="*/ 521791 w 521791"/>
              <a:gd name="connsiteY26" fmla="*/ 344483 h 466065"/>
              <a:gd name="connsiteX27" fmla="*/ 519258 w 521791"/>
              <a:gd name="connsiteY27" fmla="*/ 321686 h 466065"/>
              <a:gd name="connsiteX28" fmla="*/ 501527 w 521791"/>
              <a:gd name="connsiteY28" fmla="*/ 296356 h 466065"/>
              <a:gd name="connsiteX29" fmla="*/ 516725 w 521791"/>
              <a:gd name="connsiteY29" fmla="*/ 253296 h 466065"/>
              <a:gd name="connsiteX30" fmla="*/ 476197 w 521791"/>
              <a:gd name="connsiteY30" fmla="*/ 240631 h 466065"/>
              <a:gd name="connsiteX31" fmla="*/ 448335 w 521791"/>
              <a:gd name="connsiteY31" fmla="*/ 192505 h 466065"/>
              <a:gd name="connsiteX32" fmla="*/ 410340 w 521791"/>
              <a:gd name="connsiteY32" fmla="*/ 167175 h 466065"/>
              <a:gd name="connsiteX33" fmla="*/ 379945 w 521791"/>
              <a:gd name="connsiteY33" fmla="*/ 88653 h 466065"/>
              <a:gd name="connsiteX34" fmla="*/ 349549 w 521791"/>
              <a:gd name="connsiteY34" fmla="*/ 53192 h 466065"/>
              <a:gd name="connsiteX35" fmla="*/ 336884 w 521791"/>
              <a:gd name="connsiteY35" fmla="*/ 0 h 466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1791" h="466065">
                <a:moveTo>
                  <a:pt x="336884" y="0"/>
                </a:moveTo>
                <a:lnTo>
                  <a:pt x="271027" y="2533"/>
                </a:lnTo>
                <a:lnTo>
                  <a:pt x="238099" y="48126"/>
                </a:lnTo>
                <a:lnTo>
                  <a:pt x="200104" y="60791"/>
                </a:lnTo>
                <a:lnTo>
                  <a:pt x="131714" y="98785"/>
                </a:lnTo>
                <a:lnTo>
                  <a:pt x="131714" y="134247"/>
                </a:lnTo>
                <a:lnTo>
                  <a:pt x="151978" y="174774"/>
                </a:lnTo>
                <a:lnTo>
                  <a:pt x="159577" y="207703"/>
                </a:lnTo>
                <a:lnTo>
                  <a:pt x="169709" y="222900"/>
                </a:lnTo>
                <a:lnTo>
                  <a:pt x="141846" y="235565"/>
                </a:lnTo>
                <a:lnTo>
                  <a:pt x="53192" y="263428"/>
                </a:lnTo>
                <a:lnTo>
                  <a:pt x="22797" y="321686"/>
                </a:lnTo>
                <a:lnTo>
                  <a:pt x="0" y="339417"/>
                </a:lnTo>
                <a:lnTo>
                  <a:pt x="7599" y="369812"/>
                </a:lnTo>
                <a:lnTo>
                  <a:pt x="20264" y="397675"/>
                </a:lnTo>
                <a:lnTo>
                  <a:pt x="113983" y="402741"/>
                </a:lnTo>
                <a:lnTo>
                  <a:pt x="134247" y="390076"/>
                </a:lnTo>
                <a:lnTo>
                  <a:pt x="162110" y="387543"/>
                </a:lnTo>
                <a:lnTo>
                  <a:pt x="189972" y="405274"/>
                </a:lnTo>
                <a:lnTo>
                  <a:pt x="243165" y="466065"/>
                </a:lnTo>
                <a:lnTo>
                  <a:pt x="288758" y="430604"/>
                </a:lnTo>
                <a:lnTo>
                  <a:pt x="359681" y="433136"/>
                </a:lnTo>
                <a:lnTo>
                  <a:pt x="390077" y="405274"/>
                </a:lnTo>
                <a:lnTo>
                  <a:pt x="423005" y="359681"/>
                </a:lnTo>
                <a:lnTo>
                  <a:pt x="466065" y="341950"/>
                </a:lnTo>
                <a:lnTo>
                  <a:pt x="488862" y="331818"/>
                </a:lnTo>
                <a:lnTo>
                  <a:pt x="521791" y="344483"/>
                </a:lnTo>
                <a:lnTo>
                  <a:pt x="519258" y="321686"/>
                </a:lnTo>
                <a:lnTo>
                  <a:pt x="501527" y="296356"/>
                </a:lnTo>
                <a:lnTo>
                  <a:pt x="516725" y="253296"/>
                </a:lnTo>
                <a:lnTo>
                  <a:pt x="476197" y="240631"/>
                </a:lnTo>
                <a:lnTo>
                  <a:pt x="448335" y="192505"/>
                </a:lnTo>
                <a:lnTo>
                  <a:pt x="410340" y="167175"/>
                </a:lnTo>
                <a:lnTo>
                  <a:pt x="379945" y="88653"/>
                </a:lnTo>
                <a:lnTo>
                  <a:pt x="349549" y="53192"/>
                </a:lnTo>
                <a:lnTo>
                  <a:pt x="336884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1" name="Freeform 10"/>
          <p:cNvSpPr/>
          <p:nvPr/>
        </p:nvSpPr>
        <p:spPr>
          <a:xfrm>
            <a:off x="8200710" y="2253714"/>
            <a:ext cx="542925" cy="561975"/>
          </a:xfrm>
          <a:custGeom>
            <a:avLst/>
            <a:gdLst>
              <a:gd name="connsiteX0" fmla="*/ 22797 w 542054"/>
              <a:gd name="connsiteY0" fmla="*/ 146912 h 562318"/>
              <a:gd name="connsiteX1" fmla="*/ 0 w 542054"/>
              <a:gd name="connsiteY1" fmla="*/ 205170 h 562318"/>
              <a:gd name="connsiteX2" fmla="*/ 55725 w 542054"/>
              <a:gd name="connsiteY2" fmla="*/ 245697 h 562318"/>
              <a:gd name="connsiteX3" fmla="*/ 96252 w 542054"/>
              <a:gd name="connsiteY3" fmla="*/ 321686 h 562318"/>
              <a:gd name="connsiteX4" fmla="*/ 157044 w 542054"/>
              <a:gd name="connsiteY4" fmla="*/ 347016 h 562318"/>
              <a:gd name="connsiteX5" fmla="*/ 151978 w 542054"/>
              <a:gd name="connsiteY5" fmla="*/ 400208 h 562318"/>
              <a:gd name="connsiteX6" fmla="*/ 164643 w 542054"/>
              <a:gd name="connsiteY6" fmla="*/ 415406 h 562318"/>
              <a:gd name="connsiteX7" fmla="*/ 164643 w 542054"/>
              <a:gd name="connsiteY7" fmla="*/ 438203 h 562318"/>
              <a:gd name="connsiteX8" fmla="*/ 164643 w 542054"/>
              <a:gd name="connsiteY8" fmla="*/ 501527 h 562318"/>
              <a:gd name="connsiteX9" fmla="*/ 197571 w 542054"/>
              <a:gd name="connsiteY9" fmla="*/ 552186 h 562318"/>
              <a:gd name="connsiteX10" fmla="*/ 248230 w 542054"/>
              <a:gd name="connsiteY10" fmla="*/ 557252 h 562318"/>
              <a:gd name="connsiteX11" fmla="*/ 298890 w 542054"/>
              <a:gd name="connsiteY11" fmla="*/ 526857 h 562318"/>
              <a:gd name="connsiteX12" fmla="*/ 311554 w 542054"/>
              <a:gd name="connsiteY12" fmla="*/ 526857 h 562318"/>
              <a:gd name="connsiteX13" fmla="*/ 324219 w 542054"/>
              <a:gd name="connsiteY13" fmla="*/ 557252 h 562318"/>
              <a:gd name="connsiteX14" fmla="*/ 387543 w 542054"/>
              <a:gd name="connsiteY14" fmla="*/ 562318 h 562318"/>
              <a:gd name="connsiteX15" fmla="*/ 440736 w 542054"/>
              <a:gd name="connsiteY15" fmla="*/ 544587 h 562318"/>
              <a:gd name="connsiteX16" fmla="*/ 481263 w 542054"/>
              <a:gd name="connsiteY16" fmla="*/ 491395 h 562318"/>
              <a:gd name="connsiteX17" fmla="*/ 488862 w 542054"/>
              <a:gd name="connsiteY17" fmla="*/ 448335 h 562318"/>
              <a:gd name="connsiteX18" fmla="*/ 466065 w 542054"/>
              <a:gd name="connsiteY18" fmla="*/ 433137 h 562318"/>
              <a:gd name="connsiteX19" fmla="*/ 453400 w 542054"/>
              <a:gd name="connsiteY19" fmla="*/ 453401 h 562318"/>
              <a:gd name="connsiteX20" fmla="*/ 438203 w 542054"/>
              <a:gd name="connsiteY20" fmla="*/ 458466 h 562318"/>
              <a:gd name="connsiteX21" fmla="*/ 402741 w 542054"/>
              <a:gd name="connsiteY21" fmla="*/ 440736 h 562318"/>
              <a:gd name="connsiteX22" fmla="*/ 382477 w 542054"/>
              <a:gd name="connsiteY22" fmla="*/ 428071 h 562318"/>
              <a:gd name="connsiteX23" fmla="*/ 395142 w 542054"/>
              <a:gd name="connsiteY23" fmla="*/ 407807 h 562318"/>
              <a:gd name="connsiteX24" fmla="*/ 387543 w 542054"/>
              <a:gd name="connsiteY24" fmla="*/ 397675 h 562318"/>
              <a:gd name="connsiteX25" fmla="*/ 407807 w 542054"/>
              <a:gd name="connsiteY25" fmla="*/ 359681 h 562318"/>
              <a:gd name="connsiteX26" fmla="*/ 445802 w 542054"/>
              <a:gd name="connsiteY26" fmla="*/ 362214 h 562318"/>
              <a:gd name="connsiteX27" fmla="*/ 468598 w 542054"/>
              <a:gd name="connsiteY27" fmla="*/ 354615 h 562318"/>
              <a:gd name="connsiteX28" fmla="*/ 493928 w 542054"/>
              <a:gd name="connsiteY28" fmla="*/ 316620 h 562318"/>
              <a:gd name="connsiteX29" fmla="*/ 491395 w 542054"/>
              <a:gd name="connsiteY29" fmla="*/ 293824 h 562318"/>
              <a:gd name="connsiteX30" fmla="*/ 460999 w 542054"/>
              <a:gd name="connsiteY30" fmla="*/ 263428 h 562318"/>
              <a:gd name="connsiteX31" fmla="*/ 481263 w 542054"/>
              <a:gd name="connsiteY31" fmla="*/ 220368 h 562318"/>
              <a:gd name="connsiteX32" fmla="*/ 483796 w 542054"/>
              <a:gd name="connsiteY32" fmla="*/ 205170 h 562318"/>
              <a:gd name="connsiteX33" fmla="*/ 476197 w 542054"/>
              <a:gd name="connsiteY33" fmla="*/ 169709 h 562318"/>
              <a:gd name="connsiteX34" fmla="*/ 491395 w 542054"/>
              <a:gd name="connsiteY34" fmla="*/ 144379 h 562318"/>
              <a:gd name="connsiteX35" fmla="*/ 542054 w 542054"/>
              <a:gd name="connsiteY35" fmla="*/ 113983 h 562318"/>
              <a:gd name="connsiteX36" fmla="*/ 506593 w 542054"/>
              <a:gd name="connsiteY36" fmla="*/ 58258 h 562318"/>
              <a:gd name="connsiteX37" fmla="*/ 471131 w 542054"/>
              <a:gd name="connsiteY37" fmla="*/ 60791 h 562318"/>
              <a:gd name="connsiteX38" fmla="*/ 466065 w 542054"/>
              <a:gd name="connsiteY38" fmla="*/ 20264 h 562318"/>
              <a:gd name="connsiteX39" fmla="*/ 466065 w 542054"/>
              <a:gd name="connsiteY39" fmla="*/ 12665 h 562318"/>
              <a:gd name="connsiteX40" fmla="*/ 433137 w 542054"/>
              <a:gd name="connsiteY40" fmla="*/ 0 h 562318"/>
              <a:gd name="connsiteX41" fmla="*/ 420472 w 542054"/>
              <a:gd name="connsiteY41" fmla="*/ 45593 h 562318"/>
              <a:gd name="connsiteX42" fmla="*/ 435670 w 542054"/>
              <a:gd name="connsiteY42" fmla="*/ 68390 h 562318"/>
              <a:gd name="connsiteX43" fmla="*/ 435670 w 542054"/>
              <a:gd name="connsiteY43" fmla="*/ 91187 h 562318"/>
              <a:gd name="connsiteX44" fmla="*/ 407807 w 542054"/>
              <a:gd name="connsiteY44" fmla="*/ 81055 h 562318"/>
              <a:gd name="connsiteX45" fmla="*/ 344483 w 542054"/>
              <a:gd name="connsiteY45" fmla="*/ 98786 h 562318"/>
              <a:gd name="connsiteX46" fmla="*/ 278626 w 542054"/>
              <a:gd name="connsiteY46" fmla="*/ 174775 h 562318"/>
              <a:gd name="connsiteX47" fmla="*/ 210236 w 542054"/>
              <a:gd name="connsiteY47" fmla="*/ 182373 h 562318"/>
              <a:gd name="connsiteX48" fmla="*/ 162110 w 542054"/>
              <a:gd name="connsiteY48" fmla="*/ 210236 h 562318"/>
              <a:gd name="connsiteX49" fmla="*/ 88654 w 542054"/>
              <a:gd name="connsiteY49" fmla="*/ 136780 h 562318"/>
              <a:gd name="connsiteX50" fmla="*/ 22797 w 542054"/>
              <a:gd name="connsiteY50" fmla="*/ 146912 h 56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2054" h="562318">
                <a:moveTo>
                  <a:pt x="22797" y="146912"/>
                </a:moveTo>
                <a:lnTo>
                  <a:pt x="0" y="205170"/>
                </a:lnTo>
                <a:lnTo>
                  <a:pt x="55725" y="245697"/>
                </a:lnTo>
                <a:lnTo>
                  <a:pt x="96252" y="321686"/>
                </a:lnTo>
                <a:lnTo>
                  <a:pt x="157044" y="347016"/>
                </a:lnTo>
                <a:lnTo>
                  <a:pt x="151978" y="400208"/>
                </a:lnTo>
                <a:lnTo>
                  <a:pt x="164643" y="415406"/>
                </a:lnTo>
                <a:lnTo>
                  <a:pt x="164643" y="438203"/>
                </a:lnTo>
                <a:lnTo>
                  <a:pt x="164643" y="501527"/>
                </a:lnTo>
                <a:lnTo>
                  <a:pt x="197571" y="552186"/>
                </a:lnTo>
                <a:lnTo>
                  <a:pt x="248230" y="557252"/>
                </a:lnTo>
                <a:lnTo>
                  <a:pt x="298890" y="526857"/>
                </a:lnTo>
                <a:lnTo>
                  <a:pt x="311554" y="526857"/>
                </a:lnTo>
                <a:lnTo>
                  <a:pt x="324219" y="557252"/>
                </a:lnTo>
                <a:lnTo>
                  <a:pt x="387543" y="562318"/>
                </a:lnTo>
                <a:lnTo>
                  <a:pt x="440736" y="544587"/>
                </a:lnTo>
                <a:lnTo>
                  <a:pt x="481263" y="491395"/>
                </a:lnTo>
                <a:lnTo>
                  <a:pt x="488862" y="448335"/>
                </a:lnTo>
                <a:lnTo>
                  <a:pt x="466065" y="433137"/>
                </a:lnTo>
                <a:lnTo>
                  <a:pt x="453400" y="453401"/>
                </a:lnTo>
                <a:lnTo>
                  <a:pt x="438203" y="458466"/>
                </a:lnTo>
                <a:lnTo>
                  <a:pt x="402741" y="440736"/>
                </a:lnTo>
                <a:lnTo>
                  <a:pt x="382477" y="428071"/>
                </a:lnTo>
                <a:lnTo>
                  <a:pt x="395142" y="407807"/>
                </a:lnTo>
                <a:lnTo>
                  <a:pt x="387543" y="397675"/>
                </a:lnTo>
                <a:lnTo>
                  <a:pt x="407807" y="359681"/>
                </a:lnTo>
                <a:lnTo>
                  <a:pt x="445802" y="362214"/>
                </a:lnTo>
                <a:lnTo>
                  <a:pt x="468598" y="354615"/>
                </a:lnTo>
                <a:lnTo>
                  <a:pt x="493928" y="316620"/>
                </a:lnTo>
                <a:lnTo>
                  <a:pt x="491395" y="293824"/>
                </a:lnTo>
                <a:lnTo>
                  <a:pt x="460999" y="263428"/>
                </a:lnTo>
                <a:lnTo>
                  <a:pt x="481263" y="220368"/>
                </a:lnTo>
                <a:lnTo>
                  <a:pt x="483796" y="205170"/>
                </a:lnTo>
                <a:lnTo>
                  <a:pt x="476197" y="169709"/>
                </a:lnTo>
                <a:lnTo>
                  <a:pt x="491395" y="144379"/>
                </a:lnTo>
                <a:lnTo>
                  <a:pt x="542054" y="113983"/>
                </a:lnTo>
                <a:lnTo>
                  <a:pt x="506593" y="58258"/>
                </a:lnTo>
                <a:lnTo>
                  <a:pt x="471131" y="60791"/>
                </a:lnTo>
                <a:lnTo>
                  <a:pt x="466065" y="20264"/>
                </a:lnTo>
                <a:lnTo>
                  <a:pt x="466065" y="12665"/>
                </a:lnTo>
                <a:lnTo>
                  <a:pt x="433137" y="0"/>
                </a:lnTo>
                <a:lnTo>
                  <a:pt x="420472" y="45593"/>
                </a:lnTo>
                <a:lnTo>
                  <a:pt x="435670" y="68390"/>
                </a:lnTo>
                <a:lnTo>
                  <a:pt x="435670" y="91187"/>
                </a:lnTo>
                <a:lnTo>
                  <a:pt x="407807" y="81055"/>
                </a:lnTo>
                <a:lnTo>
                  <a:pt x="344483" y="98786"/>
                </a:lnTo>
                <a:lnTo>
                  <a:pt x="278626" y="174775"/>
                </a:lnTo>
                <a:lnTo>
                  <a:pt x="210236" y="182373"/>
                </a:lnTo>
                <a:lnTo>
                  <a:pt x="162110" y="210236"/>
                </a:lnTo>
                <a:lnTo>
                  <a:pt x="88654" y="136780"/>
                </a:lnTo>
                <a:lnTo>
                  <a:pt x="22797" y="14691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2" name="Freeform 11"/>
          <p:cNvSpPr/>
          <p:nvPr/>
        </p:nvSpPr>
        <p:spPr>
          <a:xfrm>
            <a:off x="8586473" y="2606139"/>
            <a:ext cx="82550" cy="104775"/>
          </a:xfrm>
          <a:custGeom>
            <a:avLst/>
            <a:gdLst>
              <a:gd name="connsiteX0" fmla="*/ 70923 w 83588"/>
              <a:gd name="connsiteY0" fmla="*/ 0 h 93719"/>
              <a:gd name="connsiteX1" fmla="*/ 7599 w 83588"/>
              <a:gd name="connsiteY1" fmla="*/ 32928 h 93719"/>
              <a:gd name="connsiteX2" fmla="*/ 10132 w 83588"/>
              <a:gd name="connsiteY2" fmla="*/ 45593 h 93719"/>
              <a:gd name="connsiteX3" fmla="*/ 0 w 83588"/>
              <a:gd name="connsiteY3" fmla="*/ 65857 h 93719"/>
              <a:gd name="connsiteX4" fmla="*/ 58259 w 83588"/>
              <a:gd name="connsiteY4" fmla="*/ 93719 h 93719"/>
              <a:gd name="connsiteX5" fmla="*/ 73456 w 83588"/>
              <a:gd name="connsiteY5" fmla="*/ 88654 h 93719"/>
              <a:gd name="connsiteX6" fmla="*/ 83588 w 83588"/>
              <a:gd name="connsiteY6" fmla="*/ 70923 h 93719"/>
              <a:gd name="connsiteX7" fmla="*/ 70923 w 83588"/>
              <a:gd name="connsiteY7" fmla="*/ 0 h 93719"/>
              <a:gd name="connsiteX0" fmla="*/ 70923 w 83588"/>
              <a:gd name="connsiteY0" fmla="*/ 0 h 93719"/>
              <a:gd name="connsiteX1" fmla="*/ 35521 w 83588"/>
              <a:gd name="connsiteY1" fmla="*/ 14386 h 93719"/>
              <a:gd name="connsiteX2" fmla="*/ 7599 w 83588"/>
              <a:gd name="connsiteY2" fmla="*/ 32928 h 93719"/>
              <a:gd name="connsiteX3" fmla="*/ 10132 w 83588"/>
              <a:gd name="connsiteY3" fmla="*/ 45593 h 93719"/>
              <a:gd name="connsiteX4" fmla="*/ 0 w 83588"/>
              <a:gd name="connsiteY4" fmla="*/ 65857 h 93719"/>
              <a:gd name="connsiteX5" fmla="*/ 58259 w 83588"/>
              <a:gd name="connsiteY5" fmla="*/ 93719 h 93719"/>
              <a:gd name="connsiteX6" fmla="*/ 73456 w 83588"/>
              <a:gd name="connsiteY6" fmla="*/ 88654 h 93719"/>
              <a:gd name="connsiteX7" fmla="*/ 83588 w 83588"/>
              <a:gd name="connsiteY7" fmla="*/ 70923 h 93719"/>
              <a:gd name="connsiteX8" fmla="*/ 70923 w 83588"/>
              <a:gd name="connsiteY8" fmla="*/ 0 h 93719"/>
              <a:gd name="connsiteX0" fmla="*/ 70923 w 83588"/>
              <a:gd name="connsiteY0" fmla="*/ 11808 h 105527"/>
              <a:gd name="connsiteX1" fmla="*/ 21234 w 83588"/>
              <a:gd name="connsiteY1" fmla="*/ 0 h 105527"/>
              <a:gd name="connsiteX2" fmla="*/ 7599 w 83588"/>
              <a:gd name="connsiteY2" fmla="*/ 44736 h 105527"/>
              <a:gd name="connsiteX3" fmla="*/ 10132 w 83588"/>
              <a:gd name="connsiteY3" fmla="*/ 57401 h 105527"/>
              <a:gd name="connsiteX4" fmla="*/ 0 w 83588"/>
              <a:gd name="connsiteY4" fmla="*/ 77665 h 105527"/>
              <a:gd name="connsiteX5" fmla="*/ 58259 w 83588"/>
              <a:gd name="connsiteY5" fmla="*/ 105527 h 105527"/>
              <a:gd name="connsiteX6" fmla="*/ 73456 w 83588"/>
              <a:gd name="connsiteY6" fmla="*/ 100462 h 105527"/>
              <a:gd name="connsiteX7" fmla="*/ 83588 w 83588"/>
              <a:gd name="connsiteY7" fmla="*/ 82731 h 105527"/>
              <a:gd name="connsiteX8" fmla="*/ 70923 w 83588"/>
              <a:gd name="connsiteY8" fmla="*/ 11808 h 10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588" h="105527">
                <a:moveTo>
                  <a:pt x="70923" y="11808"/>
                </a:moveTo>
                <a:lnTo>
                  <a:pt x="21234" y="0"/>
                </a:lnTo>
                <a:lnTo>
                  <a:pt x="7599" y="44736"/>
                </a:lnTo>
                <a:lnTo>
                  <a:pt x="10132" y="57401"/>
                </a:lnTo>
                <a:lnTo>
                  <a:pt x="0" y="77665"/>
                </a:lnTo>
                <a:lnTo>
                  <a:pt x="58259" y="105527"/>
                </a:lnTo>
                <a:lnTo>
                  <a:pt x="73456" y="100462"/>
                </a:lnTo>
                <a:lnTo>
                  <a:pt x="83588" y="82731"/>
                </a:lnTo>
                <a:lnTo>
                  <a:pt x="70923" y="11808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3" name="Freeform 12"/>
          <p:cNvSpPr/>
          <p:nvPr/>
        </p:nvSpPr>
        <p:spPr>
          <a:xfrm>
            <a:off x="8745223" y="2191801"/>
            <a:ext cx="509587" cy="514350"/>
          </a:xfrm>
          <a:custGeom>
            <a:avLst/>
            <a:gdLst>
              <a:gd name="connsiteX0" fmla="*/ 0 w 509588"/>
              <a:gd name="connsiteY0" fmla="*/ 180975 h 514350"/>
              <a:gd name="connsiteX1" fmla="*/ 54769 w 509588"/>
              <a:gd name="connsiteY1" fmla="*/ 264319 h 514350"/>
              <a:gd name="connsiteX2" fmla="*/ 80963 w 509588"/>
              <a:gd name="connsiteY2" fmla="*/ 271463 h 514350"/>
              <a:gd name="connsiteX3" fmla="*/ 88107 w 509588"/>
              <a:gd name="connsiteY3" fmla="*/ 326231 h 514350"/>
              <a:gd name="connsiteX4" fmla="*/ 66675 w 509588"/>
              <a:gd name="connsiteY4" fmla="*/ 426244 h 514350"/>
              <a:gd name="connsiteX5" fmla="*/ 111919 w 509588"/>
              <a:gd name="connsiteY5" fmla="*/ 433388 h 514350"/>
              <a:gd name="connsiteX6" fmla="*/ 178594 w 509588"/>
              <a:gd name="connsiteY6" fmla="*/ 414338 h 514350"/>
              <a:gd name="connsiteX7" fmla="*/ 221457 w 509588"/>
              <a:gd name="connsiteY7" fmla="*/ 433388 h 514350"/>
              <a:gd name="connsiteX8" fmla="*/ 330994 w 509588"/>
              <a:gd name="connsiteY8" fmla="*/ 509588 h 514350"/>
              <a:gd name="connsiteX9" fmla="*/ 395288 w 509588"/>
              <a:gd name="connsiteY9" fmla="*/ 514350 h 514350"/>
              <a:gd name="connsiteX10" fmla="*/ 414338 w 509588"/>
              <a:gd name="connsiteY10" fmla="*/ 495300 h 514350"/>
              <a:gd name="connsiteX11" fmla="*/ 385763 w 509588"/>
              <a:gd name="connsiteY11" fmla="*/ 473869 h 514350"/>
              <a:gd name="connsiteX12" fmla="*/ 385763 w 509588"/>
              <a:gd name="connsiteY12" fmla="*/ 440531 h 514350"/>
              <a:gd name="connsiteX13" fmla="*/ 423863 w 509588"/>
              <a:gd name="connsiteY13" fmla="*/ 419100 h 514350"/>
              <a:gd name="connsiteX14" fmla="*/ 431007 w 509588"/>
              <a:gd name="connsiteY14" fmla="*/ 376238 h 514350"/>
              <a:gd name="connsiteX15" fmla="*/ 435769 w 509588"/>
              <a:gd name="connsiteY15" fmla="*/ 335756 h 514350"/>
              <a:gd name="connsiteX16" fmla="*/ 497682 w 509588"/>
              <a:gd name="connsiteY16" fmla="*/ 278606 h 514350"/>
              <a:gd name="connsiteX17" fmla="*/ 509588 w 509588"/>
              <a:gd name="connsiteY17" fmla="*/ 200025 h 514350"/>
              <a:gd name="connsiteX18" fmla="*/ 390525 w 509588"/>
              <a:gd name="connsiteY18" fmla="*/ 95250 h 514350"/>
              <a:gd name="connsiteX19" fmla="*/ 323850 w 509588"/>
              <a:gd name="connsiteY19" fmla="*/ 100013 h 514350"/>
              <a:gd name="connsiteX20" fmla="*/ 295275 w 509588"/>
              <a:gd name="connsiteY20" fmla="*/ 76200 h 514350"/>
              <a:gd name="connsiteX21" fmla="*/ 283369 w 509588"/>
              <a:gd name="connsiteY21" fmla="*/ 42863 h 514350"/>
              <a:gd name="connsiteX22" fmla="*/ 266700 w 509588"/>
              <a:gd name="connsiteY22" fmla="*/ 16669 h 514350"/>
              <a:gd name="connsiteX23" fmla="*/ 192882 w 509588"/>
              <a:gd name="connsiteY23" fmla="*/ 0 h 514350"/>
              <a:gd name="connsiteX24" fmla="*/ 195263 w 509588"/>
              <a:gd name="connsiteY24" fmla="*/ 21431 h 514350"/>
              <a:gd name="connsiteX25" fmla="*/ 159544 w 509588"/>
              <a:gd name="connsiteY25" fmla="*/ 33338 h 514350"/>
              <a:gd name="connsiteX26" fmla="*/ 100013 w 509588"/>
              <a:gd name="connsiteY26" fmla="*/ 16669 h 514350"/>
              <a:gd name="connsiteX27" fmla="*/ 38100 w 509588"/>
              <a:gd name="connsiteY27" fmla="*/ 52388 h 514350"/>
              <a:gd name="connsiteX28" fmla="*/ 42863 w 509588"/>
              <a:gd name="connsiteY28" fmla="*/ 109538 h 514350"/>
              <a:gd name="connsiteX29" fmla="*/ 0 w 509588"/>
              <a:gd name="connsiteY29" fmla="*/ 1809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9588" h="514350">
                <a:moveTo>
                  <a:pt x="0" y="180975"/>
                </a:moveTo>
                <a:lnTo>
                  <a:pt x="54769" y="264319"/>
                </a:lnTo>
                <a:lnTo>
                  <a:pt x="80963" y="271463"/>
                </a:lnTo>
                <a:lnTo>
                  <a:pt x="88107" y="326231"/>
                </a:lnTo>
                <a:lnTo>
                  <a:pt x="66675" y="426244"/>
                </a:lnTo>
                <a:lnTo>
                  <a:pt x="111919" y="433388"/>
                </a:lnTo>
                <a:lnTo>
                  <a:pt x="178594" y="414338"/>
                </a:lnTo>
                <a:lnTo>
                  <a:pt x="221457" y="433388"/>
                </a:lnTo>
                <a:lnTo>
                  <a:pt x="330994" y="509588"/>
                </a:lnTo>
                <a:lnTo>
                  <a:pt x="395288" y="514350"/>
                </a:lnTo>
                <a:lnTo>
                  <a:pt x="414338" y="495300"/>
                </a:lnTo>
                <a:lnTo>
                  <a:pt x="385763" y="473869"/>
                </a:lnTo>
                <a:lnTo>
                  <a:pt x="385763" y="440531"/>
                </a:lnTo>
                <a:lnTo>
                  <a:pt x="423863" y="419100"/>
                </a:lnTo>
                <a:lnTo>
                  <a:pt x="431007" y="376238"/>
                </a:lnTo>
                <a:lnTo>
                  <a:pt x="435769" y="335756"/>
                </a:lnTo>
                <a:lnTo>
                  <a:pt x="497682" y="278606"/>
                </a:lnTo>
                <a:lnTo>
                  <a:pt x="509588" y="200025"/>
                </a:lnTo>
                <a:lnTo>
                  <a:pt x="390525" y="95250"/>
                </a:lnTo>
                <a:lnTo>
                  <a:pt x="323850" y="100013"/>
                </a:lnTo>
                <a:lnTo>
                  <a:pt x="295275" y="76200"/>
                </a:lnTo>
                <a:lnTo>
                  <a:pt x="283369" y="42863"/>
                </a:lnTo>
                <a:lnTo>
                  <a:pt x="266700" y="16669"/>
                </a:lnTo>
                <a:lnTo>
                  <a:pt x="192882" y="0"/>
                </a:lnTo>
                <a:lnTo>
                  <a:pt x="195263" y="21431"/>
                </a:lnTo>
                <a:lnTo>
                  <a:pt x="159544" y="33338"/>
                </a:lnTo>
                <a:lnTo>
                  <a:pt x="100013" y="16669"/>
                </a:lnTo>
                <a:lnTo>
                  <a:pt x="38100" y="52388"/>
                </a:lnTo>
                <a:lnTo>
                  <a:pt x="42863" y="109538"/>
                </a:lnTo>
                <a:lnTo>
                  <a:pt x="0" y="18097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4" name="Freeform 13"/>
          <p:cNvSpPr/>
          <p:nvPr/>
        </p:nvSpPr>
        <p:spPr>
          <a:xfrm>
            <a:off x="8597585" y="2375951"/>
            <a:ext cx="1225550" cy="1201738"/>
          </a:xfrm>
          <a:custGeom>
            <a:avLst/>
            <a:gdLst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1042987 w 1226344"/>
              <a:gd name="connsiteY55" fmla="*/ 1150144 h 1152525"/>
              <a:gd name="connsiteX56" fmla="*/ 1071562 w 1226344"/>
              <a:gd name="connsiteY56" fmla="*/ 1069182 h 1152525"/>
              <a:gd name="connsiteX57" fmla="*/ 1062037 w 1226344"/>
              <a:gd name="connsiteY57" fmla="*/ 1045369 h 1152525"/>
              <a:gd name="connsiteX58" fmla="*/ 1059656 w 1226344"/>
              <a:gd name="connsiteY58" fmla="*/ 1012032 h 1152525"/>
              <a:gd name="connsiteX59" fmla="*/ 1066800 w 1226344"/>
              <a:gd name="connsiteY59" fmla="*/ 992982 h 1152525"/>
              <a:gd name="connsiteX60" fmla="*/ 1083469 w 1226344"/>
              <a:gd name="connsiteY60" fmla="*/ 973932 h 1152525"/>
              <a:gd name="connsiteX61" fmla="*/ 1107281 w 1226344"/>
              <a:gd name="connsiteY61" fmla="*/ 964407 h 1152525"/>
              <a:gd name="connsiteX62" fmla="*/ 1133475 w 1226344"/>
              <a:gd name="connsiteY62" fmla="*/ 921544 h 1152525"/>
              <a:gd name="connsiteX63" fmla="*/ 1150144 w 1226344"/>
              <a:gd name="connsiteY63" fmla="*/ 921544 h 1152525"/>
              <a:gd name="connsiteX64" fmla="*/ 1197769 w 1226344"/>
              <a:gd name="connsiteY64" fmla="*/ 940594 h 1152525"/>
              <a:gd name="connsiteX65" fmla="*/ 1226344 w 1226344"/>
              <a:gd name="connsiteY65" fmla="*/ 904875 h 1152525"/>
              <a:gd name="connsiteX66" fmla="*/ 1195387 w 1226344"/>
              <a:gd name="connsiteY66" fmla="*/ 852488 h 1152525"/>
              <a:gd name="connsiteX67" fmla="*/ 1159669 w 1226344"/>
              <a:gd name="connsiteY67" fmla="*/ 804863 h 1152525"/>
              <a:gd name="connsiteX68" fmla="*/ 1162050 w 1226344"/>
              <a:gd name="connsiteY68" fmla="*/ 762000 h 1152525"/>
              <a:gd name="connsiteX69" fmla="*/ 1216819 w 1226344"/>
              <a:gd name="connsiteY69" fmla="*/ 702469 h 1152525"/>
              <a:gd name="connsiteX70" fmla="*/ 1219200 w 1226344"/>
              <a:gd name="connsiteY70" fmla="*/ 676275 h 1152525"/>
              <a:gd name="connsiteX71" fmla="*/ 1181100 w 1226344"/>
              <a:gd name="connsiteY71" fmla="*/ 661988 h 1152525"/>
              <a:gd name="connsiteX72" fmla="*/ 1150144 w 1226344"/>
              <a:gd name="connsiteY72" fmla="*/ 635794 h 1152525"/>
              <a:gd name="connsiteX73" fmla="*/ 1133475 w 1226344"/>
              <a:gd name="connsiteY73" fmla="*/ 602457 h 1152525"/>
              <a:gd name="connsiteX74" fmla="*/ 1083469 w 1226344"/>
              <a:gd name="connsiteY74" fmla="*/ 604838 h 1152525"/>
              <a:gd name="connsiteX75" fmla="*/ 1033462 w 1226344"/>
              <a:gd name="connsiteY75" fmla="*/ 604838 h 1152525"/>
              <a:gd name="connsiteX76" fmla="*/ 1014412 w 1226344"/>
              <a:gd name="connsiteY76" fmla="*/ 583407 h 1152525"/>
              <a:gd name="connsiteX77" fmla="*/ 950119 w 1226344"/>
              <a:gd name="connsiteY77" fmla="*/ 578644 h 1152525"/>
              <a:gd name="connsiteX78" fmla="*/ 933450 w 1226344"/>
              <a:gd name="connsiteY78" fmla="*/ 561975 h 1152525"/>
              <a:gd name="connsiteX79" fmla="*/ 933450 w 1226344"/>
              <a:gd name="connsiteY79" fmla="*/ 547688 h 1152525"/>
              <a:gd name="connsiteX80" fmla="*/ 859631 w 1226344"/>
              <a:gd name="connsiteY80" fmla="*/ 511969 h 1152525"/>
              <a:gd name="connsiteX81" fmla="*/ 850106 w 1226344"/>
              <a:gd name="connsiteY81" fmla="*/ 492919 h 1152525"/>
              <a:gd name="connsiteX82" fmla="*/ 828675 w 1226344"/>
              <a:gd name="connsiteY82" fmla="*/ 476250 h 1152525"/>
              <a:gd name="connsiteX83" fmla="*/ 795337 w 1226344"/>
              <a:gd name="connsiteY83" fmla="*/ 478632 h 1152525"/>
              <a:gd name="connsiteX84" fmla="*/ 773906 w 1226344"/>
              <a:gd name="connsiteY84" fmla="*/ 471488 h 1152525"/>
              <a:gd name="connsiteX85" fmla="*/ 728662 w 1226344"/>
              <a:gd name="connsiteY85" fmla="*/ 428625 h 1152525"/>
              <a:gd name="connsiteX86" fmla="*/ 700087 w 1226344"/>
              <a:gd name="connsiteY86" fmla="*/ 421482 h 1152525"/>
              <a:gd name="connsiteX87" fmla="*/ 666750 w 1226344"/>
              <a:gd name="connsiteY87" fmla="*/ 383382 h 1152525"/>
              <a:gd name="connsiteX88" fmla="*/ 626269 w 1226344"/>
              <a:gd name="connsiteY88" fmla="*/ 369094 h 1152525"/>
              <a:gd name="connsiteX89" fmla="*/ 585787 w 1226344"/>
              <a:gd name="connsiteY89" fmla="*/ 335757 h 1152525"/>
              <a:gd name="connsiteX90" fmla="*/ 564356 w 1226344"/>
              <a:gd name="connsiteY90" fmla="*/ 311944 h 1152525"/>
              <a:gd name="connsiteX91" fmla="*/ 550069 w 1226344"/>
              <a:gd name="connsiteY91" fmla="*/ 330994 h 1152525"/>
              <a:gd name="connsiteX92" fmla="*/ 478631 w 1226344"/>
              <a:gd name="connsiteY92" fmla="*/ 328613 h 1152525"/>
              <a:gd name="connsiteX93" fmla="*/ 330994 w 1226344"/>
              <a:gd name="connsiteY93" fmla="*/ 230982 h 1152525"/>
              <a:gd name="connsiteX94" fmla="*/ 259556 w 1226344"/>
              <a:gd name="connsiteY94" fmla="*/ 254794 h 1152525"/>
              <a:gd name="connsiteX95" fmla="*/ 221456 w 1226344"/>
              <a:gd name="connsiteY95" fmla="*/ 245269 h 1152525"/>
              <a:gd name="connsiteX96" fmla="*/ 238125 w 1226344"/>
              <a:gd name="connsiteY96" fmla="*/ 150019 h 1152525"/>
              <a:gd name="connsiteX97" fmla="*/ 228600 w 1226344"/>
              <a:gd name="connsiteY97" fmla="*/ 95250 h 1152525"/>
              <a:gd name="connsiteX98" fmla="*/ 197644 w 1226344"/>
              <a:gd name="connsiteY98" fmla="*/ 78582 h 1152525"/>
              <a:gd name="connsiteX99" fmla="*/ 145256 w 1226344"/>
              <a:gd name="connsiteY99" fmla="*/ 0 h 1152525"/>
              <a:gd name="connsiteX100" fmla="*/ 88106 w 1226344"/>
              <a:gd name="connsiteY100" fmla="*/ 30957 h 1152525"/>
              <a:gd name="connsiteX101" fmla="*/ 83344 w 1226344"/>
              <a:gd name="connsiteY101" fmla="*/ 54769 h 1152525"/>
              <a:gd name="connsiteX102" fmla="*/ 90487 w 1226344"/>
              <a:gd name="connsiteY102" fmla="*/ 100013 h 1152525"/>
              <a:gd name="connsiteX103" fmla="*/ 71437 w 1226344"/>
              <a:gd name="connsiteY103" fmla="*/ 135732 h 1152525"/>
              <a:gd name="connsiteX104" fmla="*/ 66675 w 1226344"/>
              <a:gd name="connsiteY104" fmla="*/ 145257 h 1152525"/>
              <a:gd name="connsiteX105" fmla="*/ 97631 w 1226344"/>
              <a:gd name="connsiteY105" fmla="*/ 185738 h 1152525"/>
              <a:gd name="connsiteX106" fmla="*/ 83344 w 1226344"/>
              <a:gd name="connsiteY106" fmla="*/ 223838 h 1152525"/>
              <a:gd name="connsiteX107" fmla="*/ 59531 w 1226344"/>
              <a:gd name="connsiteY107" fmla="*/ 240507 h 1152525"/>
              <a:gd name="connsiteX108" fmla="*/ 69056 w 1226344"/>
              <a:gd name="connsiteY108" fmla="*/ 309563 h 1152525"/>
              <a:gd name="connsiteX109" fmla="*/ 92869 w 1226344"/>
              <a:gd name="connsiteY109" fmla="*/ 321469 h 1152525"/>
              <a:gd name="connsiteX110" fmla="*/ 85725 w 1226344"/>
              <a:gd name="connsiteY110" fmla="*/ 369094 h 1152525"/>
              <a:gd name="connsiteX111" fmla="*/ 42862 w 1226344"/>
              <a:gd name="connsiteY111" fmla="*/ 421482 h 1152525"/>
              <a:gd name="connsiteX112" fmla="*/ 0 w 1226344"/>
              <a:gd name="connsiteY112" fmla="*/ 452438 h 1152525"/>
              <a:gd name="connsiteX0" fmla="*/ 0 w 1226344"/>
              <a:gd name="connsiteY0" fmla="*/ 452438 h 1152525"/>
              <a:gd name="connsiteX1" fmla="*/ 28575 w 1226344"/>
              <a:gd name="connsiteY1" fmla="*/ 526257 h 1152525"/>
              <a:gd name="connsiteX2" fmla="*/ 73819 w 1226344"/>
              <a:gd name="connsiteY2" fmla="*/ 564357 h 1152525"/>
              <a:gd name="connsiteX3" fmla="*/ 109537 w 1226344"/>
              <a:gd name="connsiteY3" fmla="*/ 657225 h 1152525"/>
              <a:gd name="connsiteX4" fmla="*/ 128587 w 1226344"/>
              <a:gd name="connsiteY4" fmla="*/ 685800 h 1152525"/>
              <a:gd name="connsiteX5" fmla="*/ 142875 w 1226344"/>
              <a:gd name="connsiteY5" fmla="*/ 666750 h 1152525"/>
              <a:gd name="connsiteX6" fmla="*/ 142875 w 1226344"/>
              <a:gd name="connsiteY6" fmla="*/ 633413 h 1152525"/>
              <a:gd name="connsiteX7" fmla="*/ 180975 w 1226344"/>
              <a:gd name="connsiteY7" fmla="*/ 666750 h 1152525"/>
              <a:gd name="connsiteX8" fmla="*/ 240506 w 1226344"/>
              <a:gd name="connsiteY8" fmla="*/ 673894 h 1152525"/>
              <a:gd name="connsiteX9" fmla="*/ 271462 w 1226344"/>
              <a:gd name="connsiteY9" fmla="*/ 702469 h 1152525"/>
              <a:gd name="connsiteX10" fmla="*/ 326231 w 1226344"/>
              <a:gd name="connsiteY10" fmla="*/ 721519 h 1152525"/>
              <a:gd name="connsiteX11" fmla="*/ 338137 w 1226344"/>
              <a:gd name="connsiteY11" fmla="*/ 762000 h 1152525"/>
              <a:gd name="connsiteX12" fmla="*/ 321469 w 1226344"/>
              <a:gd name="connsiteY12" fmla="*/ 781050 h 1152525"/>
              <a:gd name="connsiteX13" fmla="*/ 311944 w 1226344"/>
              <a:gd name="connsiteY13" fmla="*/ 807244 h 1152525"/>
              <a:gd name="connsiteX14" fmla="*/ 266700 w 1226344"/>
              <a:gd name="connsiteY14" fmla="*/ 826294 h 1152525"/>
              <a:gd name="connsiteX15" fmla="*/ 219075 w 1226344"/>
              <a:gd name="connsiteY15" fmla="*/ 900113 h 1152525"/>
              <a:gd name="connsiteX16" fmla="*/ 204787 w 1226344"/>
              <a:gd name="connsiteY16" fmla="*/ 909638 h 1152525"/>
              <a:gd name="connsiteX17" fmla="*/ 192881 w 1226344"/>
              <a:gd name="connsiteY17" fmla="*/ 973932 h 1152525"/>
              <a:gd name="connsiteX18" fmla="*/ 152400 w 1226344"/>
              <a:gd name="connsiteY18" fmla="*/ 1042988 h 1152525"/>
              <a:gd name="connsiteX19" fmla="*/ 157162 w 1226344"/>
              <a:gd name="connsiteY19" fmla="*/ 1071563 h 1152525"/>
              <a:gd name="connsiteX20" fmla="*/ 204787 w 1226344"/>
              <a:gd name="connsiteY20" fmla="*/ 1083469 h 1152525"/>
              <a:gd name="connsiteX21" fmla="*/ 233362 w 1226344"/>
              <a:gd name="connsiteY21" fmla="*/ 1133475 h 1152525"/>
              <a:gd name="connsiteX22" fmla="*/ 247650 w 1226344"/>
              <a:gd name="connsiteY22" fmla="*/ 1133475 h 1152525"/>
              <a:gd name="connsiteX23" fmla="*/ 266700 w 1226344"/>
              <a:gd name="connsiteY23" fmla="*/ 1102519 h 1152525"/>
              <a:gd name="connsiteX24" fmla="*/ 257175 w 1226344"/>
              <a:gd name="connsiteY24" fmla="*/ 1081088 h 1152525"/>
              <a:gd name="connsiteX25" fmla="*/ 230981 w 1226344"/>
              <a:gd name="connsiteY25" fmla="*/ 1076325 h 1152525"/>
              <a:gd name="connsiteX26" fmla="*/ 230981 w 1226344"/>
              <a:gd name="connsiteY26" fmla="*/ 1052513 h 1152525"/>
              <a:gd name="connsiteX27" fmla="*/ 228600 w 1226344"/>
              <a:gd name="connsiteY27" fmla="*/ 1009650 h 1152525"/>
              <a:gd name="connsiteX28" fmla="*/ 216694 w 1226344"/>
              <a:gd name="connsiteY28" fmla="*/ 976313 h 1152525"/>
              <a:gd name="connsiteX29" fmla="*/ 223837 w 1226344"/>
              <a:gd name="connsiteY29" fmla="*/ 940594 h 1152525"/>
              <a:gd name="connsiteX30" fmla="*/ 266700 w 1226344"/>
              <a:gd name="connsiteY30" fmla="*/ 900113 h 1152525"/>
              <a:gd name="connsiteX31" fmla="*/ 278606 w 1226344"/>
              <a:gd name="connsiteY31" fmla="*/ 897732 h 1152525"/>
              <a:gd name="connsiteX32" fmla="*/ 290512 w 1226344"/>
              <a:gd name="connsiteY32" fmla="*/ 938213 h 1152525"/>
              <a:gd name="connsiteX33" fmla="*/ 302419 w 1226344"/>
              <a:gd name="connsiteY33" fmla="*/ 938213 h 1152525"/>
              <a:gd name="connsiteX34" fmla="*/ 321469 w 1226344"/>
              <a:gd name="connsiteY34" fmla="*/ 962025 h 1152525"/>
              <a:gd name="connsiteX35" fmla="*/ 338137 w 1226344"/>
              <a:gd name="connsiteY35" fmla="*/ 957263 h 1152525"/>
              <a:gd name="connsiteX36" fmla="*/ 359569 w 1226344"/>
              <a:gd name="connsiteY36" fmla="*/ 942975 h 1152525"/>
              <a:gd name="connsiteX37" fmla="*/ 483394 w 1226344"/>
              <a:gd name="connsiteY37" fmla="*/ 954882 h 1152525"/>
              <a:gd name="connsiteX38" fmla="*/ 516731 w 1226344"/>
              <a:gd name="connsiteY38" fmla="*/ 947738 h 1152525"/>
              <a:gd name="connsiteX39" fmla="*/ 545306 w 1226344"/>
              <a:gd name="connsiteY39" fmla="*/ 964407 h 1152525"/>
              <a:gd name="connsiteX40" fmla="*/ 561975 w 1226344"/>
              <a:gd name="connsiteY40" fmla="*/ 978694 h 1152525"/>
              <a:gd name="connsiteX41" fmla="*/ 604837 w 1226344"/>
              <a:gd name="connsiteY41" fmla="*/ 981075 h 1152525"/>
              <a:gd name="connsiteX42" fmla="*/ 640556 w 1226344"/>
              <a:gd name="connsiteY42" fmla="*/ 1021557 h 1152525"/>
              <a:gd name="connsiteX43" fmla="*/ 659606 w 1226344"/>
              <a:gd name="connsiteY43" fmla="*/ 1019175 h 1152525"/>
              <a:gd name="connsiteX44" fmla="*/ 702469 w 1226344"/>
              <a:gd name="connsiteY44" fmla="*/ 976313 h 1152525"/>
              <a:gd name="connsiteX45" fmla="*/ 735806 w 1226344"/>
              <a:gd name="connsiteY45" fmla="*/ 1000125 h 1152525"/>
              <a:gd name="connsiteX46" fmla="*/ 752475 w 1226344"/>
              <a:gd name="connsiteY46" fmla="*/ 1023938 h 1152525"/>
              <a:gd name="connsiteX47" fmla="*/ 785812 w 1226344"/>
              <a:gd name="connsiteY47" fmla="*/ 1021557 h 1152525"/>
              <a:gd name="connsiteX48" fmla="*/ 819150 w 1226344"/>
              <a:gd name="connsiteY48" fmla="*/ 1042988 h 1152525"/>
              <a:gd name="connsiteX49" fmla="*/ 823912 w 1226344"/>
              <a:gd name="connsiteY49" fmla="*/ 1064419 h 1152525"/>
              <a:gd name="connsiteX50" fmla="*/ 842962 w 1226344"/>
              <a:gd name="connsiteY50" fmla="*/ 1066800 h 1152525"/>
              <a:gd name="connsiteX51" fmla="*/ 904875 w 1226344"/>
              <a:gd name="connsiteY51" fmla="*/ 1073944 h 1152525"/>
              <a:gd name="connsiteX52" fmla="*/ 933450 w 1226344"/>
              <a:gd name="connsiteY52" fmla="*/ 1112044 h 1152525"/>
              <a:gd name="connsiteX53" fmla="*/ 938212 w 1226344"/>
              <a:gd name="connsiteY53" fmla="*/ 1140619 h 1152525"/>
              <a:gd name="connsiteX54" fmla="*/ 940594 w 1226344"/>
              <a:gd name="connsiteY54" fmla="*/ 1152525 h 1152525"/>
              <a:gd name="connsiteX55" fmla="*/ 990600 w 1226344"/>
              <a:gd name="connsiteY55" fmla="*/ 1150144 h 1152525"/>
              <a:gd name="connsiteX56" fmla="*/ 1042987 w 1226344"/>
              <a:gd name="connsiteY56" fmla="*/ 1150144 h 1152525"/>
              <a:gd name="connsiteX57" fmla="*/ 1071562 w 1226344"/>
              <a:gd name="connsiteY57" fmla="*/ 1069182 h 1152525"/>
              <a:gd name="connsiteX58" fmla="*/ 1062037 w 1226344"/>
              <a:gd name="connsiteY58" fmla="*/ 1045369 h 1152525"/>
              <a:gd name="connsiteX59" fmla="*/ 1059656 w 1226344"/>
              <a:gd name="connsiteY59" fmla="*/ 1012032 h 1152525"/>
              <a:gd name="connsiteX60" fmla="*/ 1066800 w 1226344"/>
              <a:gd name="connsiteY60" fmla="*/ 992982 h 1152525"/>
              <a:gd name="connsiteX61" fmla="*/ 1083469 w 1226344"/>
              <a:gd name="connsiteY61" fmla="*/ 973932 h 1152525"/>
              <a:gd name="connsiteX62" fmla="*/ 1107281 w 1226344"/>
              <a:gd name="connsiteY62" fmla="*/ 964407 h 1152525"/>
              <a:gd name="connsiteX63" fmla="*/ 1133475 w 1226344"/>
              <a:gd name="connsiteY63" fmla="*/ 921544 h 1152525"/>
              <a:gd name="connsiteX64" fmla="*/ 1150144 w 1226344"/>
              <a:gd name="connsiteY64" fmla="*/ 921544 h 1152525"/>
              <a:gd name="connsiteX65" fmla="*/ 1197769 w 1226344"/>
              <a:gd name="connsiteY65" fmla="*/ 940594 h 1152525"/>
              <a:gd name="connsiteX66" fmla="*/ 1226344 w 1226344"/>
              <a:gd name="connsiteY66" fmla="*/ 904875 h 1152525"/>
              <a:gd name="connsiteX67" fmla="*/ 1195387 w 1226344"/>
              <a:gd name="connsiteY67" fmla="*/ 852488 h 1152525"/>
              <a:gd name="connsiteX68" fmla="*/ 1159669 w 1226344"/>
              <a:gd name="connsiteY68" fmla="*/ 804863 h 1152525"/>
              <a:gd name="connsiteX69" fmla="*/ 1162050 w 1226344"/>
              <a:gd name="connsiteY69" fmla="*/ 762000 h 1152525"/>
              <a:gd name="connsiteX70" fmla="*/ 1216819 w 1226344"/>
              <a:gd name="connsiteY70" fmla="*/ 702469 h 1152525"/>
              <a:gd name="connsiteX71" fmla="*/ 1219200 w 1226344"/>
              <a:gd name="connsiteY71" fmla="*/ 676275 h 1152525"/>
              <a:gd name="connsiteX72" fmla="*/ 1181100 w 1226344"/>
              <a:gd name="connsiteY72" fmla="*/ 661988 h 1152525"/>
              <a:gd name="connsiteX73" fmla="*/ 1150144 w 1226344"/>
              <a:gd name="connsiteY73" fmla="*/ 635794 h 1152525"/>
              <a:gd name="connsiteX74" fmla="*/ 1133475 w 1226344"/>
              <a:gd name="connsiteY74" fmla="*/ 602457 h 1152525"/>
              <a:gd name="connsiteX75" fmla="*/ 1083469 w 1226344"/>
              <a:gd name="connsiteY75" fmla="*/ 604838 h 1152525"/>
              <a:gd name="connsiteX76" fmla="*/ 1033462 w 1226344"/>
              <a:gd name="connsiteY76" fmla="*/ 604838 h 1152525"/>
              <a:gd name="connsiteX77" fmla="*/ 1014412 w 1226344"/>
              <a:gd name="connsiteY77" fmla="*/ 583407 h 1152525"/>
              <a:gd name="connsiteX78" fmla="*/ 950119 w 1226344"/>
              <a:gd name="connsiteY78" fmla="*/ 578644 h 1152525"/>
              <a:gd name="connsiteX79" fmla="*/ 933450 w 1226344"/>
              <a:gd name="connsiteY79" fmla="*/ 561975 h 1152525"/>
              <a:gd name="connsiteX80" fmla="*/ 933450 w 1226344"/>
              <a:gd name="connsiteY80" fmla="*/ 547688 h 1152525"/>
              <a:gd name="connsiteX81" fmla="*/ 859631 w 1226344"/>
              <a:gd name="connsiteY81" fmla="*/ 511969 h 1152525"/>
              <a:gd name="connsiteX82" fmla="*/ 850106 w 1226344"/>
              <a:gd name="connsiteY82" fmla="*/ 492919 h 1152525"/>
              <a:gd name="connsiteX83" fmla="*/ 828675 w 1226344"/>
              <a:gd name="connsiteY83" fmla="*/ 476250 h 1152525"/>
              <a:gd name="connsiteX84" fmla="*/ 795337 w 1226344"/>
              <a:gd name="connsiteY84" fmla="*/ 478632 h 1152525"/>
              <a:gd name="connsiteX85" fmla="*/ 773906 w 1226344"/>
              <a:gd name="connsiteY85" fmla="*/ 471488 h 1152525"/>
              <a:gd name="connsiteX86" fmla="*/ 728662 w 1226344"/>
              <a:gd name="connsiteY86" fmla="*/ 428625 h 1152525"/>
              <a:gd name="connsiteX87" fmla="*/ 700087 w 1226344"/>
              <a:gd name="connsiteY87" fmla="*/ 421482 h 1152525"/>
              <a:gd name="connsiteX88" fmla="*/ 666750 w 1226344"/>
              <a:gd name="connsiteY88" fmla="*/ 383382 h 1152525"/>
              <a:gd name="connsiteX89" fmla="*/ 626269 w 1226344"/>
              <a:gd name="connsiteY89" fmla="*/ 369094 h 1152525"/>
              <a:gd name="connsiteX90" fmla="*/ 585787 w 1226344"/>
              <a:gd name="connsiteY90" fmla="*/ 335757 h 1152525"/>
              <a:gd name="connsiteX91" fmla="*/ 564356 w 1226344"/>
              <a:gd name="connsiteY91" fmla="*/ 311944 h 1152525"/>
              <a:gd name="connsiteX92" fmla="*/ 550069 w 1226344"/>
              <a:gd name="connsiteY92" fmla="*/ 330994 h 1152525"/>
              <a:gd name="connsiteX93" fmla="*/ 478631 w 1226344"/>
              <a:gd name="connsiteY93" fmla="*/ 328613 h 1152525"/>
              <a:gd name="connsiteX94" fmla="*/ 330994 w 1226344"/>
              <a:gd name="connsiteY94" fmla="*/ 230982 h 1152525"/>
              <a:gd name="connsiteX95" fmla="*/ 259556 w 1226344"/>
              <a:gd name="connsiteY95" fmla="*/ 254794 h 1152525"/>
              <a:gd name="connsiteX96" fmla="*/ 221456 w 1226344"/>
              <a:gd name="connsiteY96" fmla="*/ 245269 h 1152525"/>
              <a:gd name="connsiteX97" fmla="*/ 238125 w 1226344"/>
              <a:gd name="connsiteY97" fmla="*/ 150019 h 1152525"/>
              <a:gd name="connsiteX98" fmla="*/ 228600 w 1226344"/>
              <a:gd name="connsiteY98" fmla="*/ 95250 h 1152525"/>
              <a:gd name="connsiteX99" fmla="*/ 197644 w 1226344"/>
              <a:gd name="connsiteY99" fmla="*/ 78582 h 1152525"/>
              <a:gd name="connsiteX100" fmla="*/ 145256 w 1226344"/>
              <a:gd name="connsiteY100" fmla="*/ 0 h 1152525"/>
              <a:gd name="connsiteX101" fmla="*/ 88106 w 1226344"/>
              <a:gd name="connsiteY101" fmla="*/ 30957 h 1152525"/>
              <a:gd name="connsiteX102" fmla="*/ 83344 w 1226344"/>
              <a:gd name="connsiteY102" fmla="*/ 54769 h 1152525"/>
              <a:gd name="connsiteX103" fmla="*/ 90487 w 1226344"/>
              <a:gd name="connsiteY103" fmla="*/ 100013 h 1152525"/>
              <a:gd name="connsiteX104" fmla="*/ 71437 w 1226344"/>
              <a:gd name="connsiteY104" fmla="*/ 135732 h 1152525"/>
              <a:gd name="connsiteX105" fmla="*/ 66675 w 1226344"/>
              <a:gd name="connsiteY105" fmla="*/ 145257 h 1152525"/>
              <a:gd name="connsiteX106" fmla="*/ 97631 w 1226344"/>
              <a:gd name="connsiteY106" fmla="*/ 185738 h 1152525"/>
              <a:gd name="connsiteX107" fmla="*/ 83344 w 1226344"/>
              <a:gd name="connsiteY107" fmla="*/ 223838 h 1152525"/>
              <a:gd name="connsiteX108" fmla="*/ 59531 w 1226344"/>
              <a:gd name="connsiteY108" fmla="*/ 240507 h 1152525"/>
              <a:gd name="connsiteX109" fmla="*/ 69056 w 1226344"/>
              <a:gd name="connsiteY109" fmla="*/ 309563 h 1152525"/>
              <a:gd name="connsiteX110" fmla="*/ 92869 w 1226344"/>
              <a:gd name="connsiteY110" fmla="*/ 321469 h 1152525"/>
              <a:gd name="connsiteX111" fmla="*/ 85725 w 1226344"/>
              <a:gd name="connsiteY111" fmla="*/ 369094 h 1152525"/>
              <a:gd name="connsiteX112" fmla="*/ 42862 w 1226344"/>
              <a:gd name="connsiteY112" fmla="*/ 421482 h 1152525"/>
              <a:gd name="connsiteX113" fmla="*/ 0 w 1226344"/>
              <a:gd name="connsiteY113" fmla="*/ 452438 h 1152525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42987 w 1226344"/>
              <a:gd name="connsiteY56" fmla="*/ 1150144 h 1200150"/>
              <a:gd name="connsiteX57" fmla="*/ 1071562 w 1226344"/>
              <a:gd name="connsiteY57" fmla="*/ 1069182 h 1200150"/>
              <a:gd name="connsiteX58" fmla="*/ 1062037 w 1226344"/>
              <a:gd name="connsiteY58" fmla="*/ 1045369 h 1200150"/>
              <a:gd name="connsiteX59" fmla="*/ 1059656 w 1226344"/>
              <a:gd name="connsiteY59" fmla="*/ 1012032 h 1200150"/>
              <a:gd name="connsiteX60" fmla="*/ 1066800 w 1226344"/>
              <a:gd name="connsiteY60" fmla="*/ 992982 h 1200150"/>
              <a:gd name="connsiteX61" fmla="*/ 1083469 w 1226344"/>
              <a:gd name="connsiteY61" fmla="*/ 973932 h 1200150"/>
              <a:gd name="connsiteX62" fmla="*/ 1107281 w 1226344"/>
              <a:gd name="connsiteY62" fmla="*/ 964407 h 1200150"/>
              <a:gd name="connsiteX63" fmla="*/ 1133475 w 1226344"/>
              <a:gd name="connsiteY63" fmla="*/ 921544 h 1200150"/>
              <a:gd name="connsiteX64" fmla="*/ 1150144 w 1226344"/>
              <a:gd name="connsiteY64" fmla="*/ 921544 h 1200150"/>
              <a:gd name="connsiteX65" fmla="*/ 1197769 w 1226344"/>
              <a:gd name="connsiteY65" fmla="*/ 940594 h 1200150"/>
              <a:gd name="connsiteX66" fmla="*/ 1226344 w 1226344"/>
              <a:gd name="connsiteY66" fmla="*/ 904875 h 1200150"/>
              <a:gd name="connsiteX67" fmla="*/ 1195387 w 1226344"/>
              <a:gd name="connsiteY67" fmla="*/ 852488 h 1200150"/>
              <a:gd name="connsiteX68" fmla="*/ 1159669 w 1226344"/>
              <a:gd name="connsiteY68" fmla="*/ 804863 h 1200150"/>
              <a:gd name="connsiteX69" fmla="*/ 1162050 w 1226344"/>
              <a:gd name="connsiteY69" fmla="*/ 762000 h 1200150"/>
              <a:gd name="connsiteX70" fmla="*/ 1216819 w 1226344"/>
              <a:gd name="connsiteY70" fmla="*/ 702469 h 1200150"/>
              <a:gd name="connsiteX71" fmla="*/ 1219200 w 1226344"/>
              <a:gd name="connsiteY71" fmla="*/ 676275 h 1200150"/>
              <a:gd name="connsiteX72" fmla="*/ 1181100 w 1226344"/>
              <a:gd name="connsiteY72" fmla="*/ 661988 h 1200150"/>
              <a:gd name="connsiteX73" fmla="*/ 1150144 w 1226344"/>
              <a:gd name="connsiteY73" fmla="*/ 635794 h 1200150"/>
              <a:gd name="connsiteX74" fmla="*/ 1133475 w 1226344"/>
              <a:gd name="connsiteY74" fmla="*/ 602457 h 1200150"/>
              <a:gd name="connsiteX75" fmla="*/ 1083469 w 1226344"/>
              <a:gd name="connsiteY75" fmla="*/ 604838 h 1200150"/>
              <a:gd name="connsiteX76" fmla="*/ 1033462 w 1226344"/>
              <a:gd name="connsiteY76" fmla="*/ 604838 h 1200150"/>
              <a:gd name="connsiteX77" fmla="*/ 1014412 w 1226344"/>
              <a:gd name="connsiteY77" fmla="*/ 583407 h 1200150"/>
              <a:gd name="connsiteX78" fmla="*/ 950119 w 1226344"/>
              <a:gd name="connsiteY78" fmla="*/ 578644 h 1200150"/>
              <a:gd name="connsiteX79" fmla="*/ 933450 w 1226344"/>
              <a:gd name="connsiteY79" fmla="*/ 561975 h 1200150"/>
              <a:gd name="connsiteX80" fmla="*/ 933450 w 1226344"/>
              <a:gd name="connsiteY80" fmla="*/ 547688 h 1200150"/>
              <a:gd name="connsiteX81" fmla="*/ 859631 w 1226344"/>
              <a:gd name="connsiteY81" fmla="*/ 511969 h 1200150"/>
              <a:gd name="connsiteX82" fmla="*/ 850106 w 1226344"/>
              <a:gd name="connsiteY82" fmla="*/ 492919 h 1200150"/>
              <a:gd name="connsiteX83" fmla="*/ 828675 w 1226344"/>
              <a:gd name="connsiteY83" fmla="*/ 476250 h 1200150"/>
              <a:gd name="connsiteX84" fmla="*/ 795337 w 1226344"/>
              <a:gd name="connsiteY84" fmla="*/ 478632 h 1200150"/>
              <a:gd name="connsiteX85" fmla="*/ 773906 w 1226344"/>
              <a:gd name="connsiteY85" fmla="*/ 471488 h 1200150"/>
              <a:gd name="connsiteX86" fmla="*/ 728662 w 1226344"/>
              <a:gd name="connsiteY86" fmla="*/ 428625 h 1200150"/>
              <a:gd name="connsiteX87" fmla="*/ 700087 w 1226344"/>
              <a:gd name="connsiteY87" fmla="*/ 421482 h 1200150"/>
              <a:gd name="connsiteX88" fmla="*/ 666750 w 1226344"/>
              <a:gd name="connsiteY88" fmla="*/ 383382 h 1200150"/>
              <a:gd name="connsiteX89" fmla="*/ 626269 w 1226344"/>
              <a:gd name="connsiteY89" fmla="*/ 369094 h 1200150"/>
              <a:gd name="connsiteX90" fmla="*/ 585787 w 1226344"/>
              <a:gd name="connsiteY90" fmla="*/ 335757 h 1200150"/>
              <a:gd name="connsiteX91" fmla="*/ 564356 w 1226344"/>
              <a:gd name="connsiteY91" fmla="*/ 311944 h 1200150"/>
              <a:gd name="connsiteX92" fmla="*/ 550069 w 1226344"/>
              <a:gd name="connsiteY92" fmla="*/ 330994 h 1200150"/>
              <a:gd name="connsiteX93" fmla="*/ 478631 w 1226344"/>
              <a:gd name="connsiteY93" fmla="*/ 328613 h 1200150"/>
              <a:gd name="connsiteX94" fmla="*/ 330994 w 1226344"/>
              <a:gd name="connsiteY94" fmla="*/ 230982 h 1200150"/>
              <a:gd name="connsiteX95" fmla="*/ 259556 w 1226344"/>
              <a:gd name="connsiteY95" fmla="*/ 254794 h 1200150"/>
              <a:gd name="connsiteX96" fmla="*/ 221456 w 1226344"/>
              <a:gd name="connsiteY96" fmla="*/ 245269 h 1200150"/>
              <a:gd name="connsiteX97" fmla="*/ 238125 w 1226344"/>
              <a:gd name="connsiteY97" fmla="*/ 150019 h 1200150"/>
              <a:gd name="connsiteX98" fmla="*/ 228600 w 1226344"/>
              <a:gd name="connsiteY98" fmla="*/ 95250 h 1200150"/>
              <a:gd name="connsiteX99" fmla="*/ 197644 w 1226344"/>
              <a:gd name="connsiteY99" fmla="*/ 78582 h 1200150"/>
              <a:gd name="connsiteX100" fmla="*/ 145256 w 1226344"/>
              <a:gd name="connsiteY100" fmla="*/ 0 h 1200150"/>
              <a:gd name="connsiteX101" fmla="*/ 88106 w 1226344"/>
              <a:gd name="connsiteY101" fmla="*/ 30957 h 1200150"/>
              <a:gd name="connsiteX102" fmla="*/ 83344 w 1226344"/>
              <a:gd name="connsiteY102" fmla="*/ 54769 h 1200150"/>
              <a:gd name="connsiteX103" fmla="*/ 90487 w 1226344"/>
              <a:gd name="connsiteY103" fmla="*/ 100013 h 1200150"/>
              <a:gd name="connsiteX104" fmla="*/ 71437 w 1226344"/>
              <a:gd name="connsiteY104" fmla="*/ 135732 h 1200150"/>
              <a:gd name="connsiteX105" fmla="*/ 66675 w 1226344"/>
              <a:gd name="connsiteY105" fmla="*/ 145257 h 1200150"/>
              <a:gd name="connsiteX106" fmla="*/ 97631 w 1226344"/>
              <a:gd name="connsiteY106" fmla="*/ 185738 h 1200150"/>
              <a:gd name="connsiteX107" fmla="*/ 83344 w 1226344"/>
              <a:gd name="connsiteY107" fmla="*/ 223838 h 1200150"/>
              <a:gd name="connsiteX108" fmla="*/ 59531 w 1226344"/>
              <a:gd name="connsiteY108" fmla="*/ 240507 h 1200150"/>
              <a:gd name="connsiteX109" fmla="*/ 69056 w 1226344"/>
              <a:gd name="connsiteY109" fmla="*/ 309563 h 1200150"/>
              <a:gd name="connsiteX110" fmla="*/ 92869 w 1226344"/>
              <a:gd name="connsiteY110" fmla="*/ 321469 h 1200150"/>
              <a:gd name="connsiteX111" fmla="*/ 85725 w 1226344"/>
              <a:gd name="connsiteY111" fmla="*/ 369094 h 1200150"/>
              <a:gd name="connsiteX112" fmla="*/ 42862 w 1226344"/>
              <a:gd name="connsiteY112" fmla="*/ 421482 h 1200150"/>
              <a:gd name="connsiteX113" fmla="*/ 0 w 1226344"/>
              <a:gd name="connsiteY113" fmla="*/ 452438 h 1200150"/>
              <a:gd name="connsiteX0" fmla="*/ 0 w 1226344"/>
              <a:gd name="connsiteY0" fmla="*/ 452438 h 1200150"/>
              <a:gd name="connsiteX1" fmla="*/ 28575 w 1226344"/>
              <a:gd name="connsiteY1" fmla="*/ 526257 h 1200150"/>
              <a:gd name="connsiteX2" fmla="*/ 73819 w 1226344"/>
              <a:gd name="connsiteY2" fmla="*/ 564357 h 1200150"/>
              <a:gd name="connsiteX3" fmla="*/ 109537 w 1226344"/>
              <a:gd name="connsiteY3" fmla="*/ 657225 h 1200150"/>
              <a:gd name="connsiteX4" fmla="*/ 128587 w 1226344"/>
              <a:gd name="connsiteY4" fmla="*/ 685800 h 1200150"/>
              <a:gd name="connsiteX5" fmla="*/ 142875 w 1226344"/>
              <a:gd name="connsiteY5" fmla="*/ 666750 h 1200150"/>
              <a:gd name="connsiteX6" fmla="*/ 142875 w 1226344"/>
              <a:gd name="connsiteY6" fmla="*/ 633413 h 1200150"/>
              <a:gd name="connsiteX7" fmla="*/ 180975 w 1226344"/>
              <a:gd name="connsiteY7" fmla="*/ 666750 h 1200150"/>
              <a:gd name="connsiteX8" fmla="*/ 240506 w 1226344"/>
              <a:gd name="connsiteY8" fmla="*/ 673894 h 1200150"/>
              <a:gd name="connsiteX9" fmla="*/ 271462 w 1226344"/>
              <a:gd name="connsiteY9" fmla="*/ 702469 h 1200150"/>
              <a:gd name="connsiteX10" fmla="*/ 326231 w 1226344"/>
              <a:gd name="connsiteY10" fmla="*/ 721519 h 1200150"/>
              <a:gd name="connsiteX11" fmla="*/ 338137 w 1226344"/>
              <a:gd name="connsiteY11" fmla="*/ 762000 h 1200150"/>
              <a:gd name="connsiteX12" fmla="*/ 321469 w 1226344"/>
              <a:gd name="connsiteY12" fmla="*/ 781050 h 1200150"/>
              <a:gd name="connsiteX13" fmla="*/ 311944 w 1226344"/>
              <a:gd name="connsiteY13" fmla="*/ 807244 h 1200150"/>
              <a:gd name="connsiteX14" fmla="*/ 266700 w 1226344"/>
              <a:gd name="connsiteY14" fmla="*/ 826294 h 1200150"/>
              <a:gd name="connsiteX15" fmla="*/ 219075 w 1226344"/>
              <a:gd name="connsiteY15" fmla="*/ 900113 h 1200150"/>
              <a:gd name="connsiteX16" fmla="*/ 204787 w 1226344"/>
              <a:gd name="connsiteY16" fmla="*/ 909638 h 1200150"/>
              <a:gd name="connsiteX17" fmla="*/ 192881 w 1226344"/>
              <a:gd name="connsiteY17" fmla="*/ 973932 h 1200150"/>
              <a:gd name="connsiteX18" fmla="*/ 152400 w 1226344"/>
              <a:gd name="connsiteY18" fmla="*/ 1042988 h 1200150"/>
              <a:gd name="connsiteX19" fmla="*/ 157162 w 1226344"/>
              <a:gd name="connsiteY19" fmla="*/ 1071563 h 1200150"/>
              <a:gd name="connsiteX20" fmla="*/ 204787 w 1226344"/>
              <a:gd name="connsiteY20" fmla="*/ 1083469 h 1200150"/>
              <a:gd name="connsiteX21" fmla="*/ 233362 w 1226344"/>
              <a:gd name="connsiteY21" fmla="*/ 1133475 h 1200150"/>
              <a:gd name="connsiteX22" fmla="*/ 247650 w 1226344"/>
              <a:gd name="connsiteY22" fmla="*/ 1133475 h 1200150"/>
              <a:gd name="connsiteX23" fmla="*/ 266700 w 1226344"/>
              <a:gd name="connsiteY23" fmla="*/ 1102519 h 1200150"/>
              <a:gd name="connsiteX24" fmla="*/ 257175 w 1226344"/>
              <a:gd name="connsiteY24" fmla="*/ 1081088 h 1200150"/>
              <a:gd name="connsiteX25" fmla="*/ 230981 w 1226344"/>
              <a:gd name="connsiteY25" fmla="*/ 1076325 h 1200150"/>
              <a:gd name="connsiteX26" fmla="*/ 230981 w 1226344"/>
              <a:gd name="connsiteY26" fmla="*/ 1052513 h 1200150"/>
              <a:gd name="connsiteX27" fmla="*/ 228600 w 1226344"/>
              <a:gd name="connsiteY27" fmla="*/ 1009650 h 1200150"/>
              <a:gd name="connsiteX28" fmla="*/ 216694 w 1226344"/>
              <a:gd name="connsiteY28" fmla="*/ 976313 h 1200150"/>
              <a:gd name="connsiteX29" fmla="*/ 223837 w 1226344"/>
              <a:gd name="connsiteY29" fmla="*/ 940594 h 1200150"/>
              <a:gd name="connsiteX30" fmla="*/ 266700 w 1226344"/>
              <a:gd name="connsiteY30" fmla="*/ 900113 h 1200150"/>
              <a:gd name="connsiteX31" fmla="*/ 278606 w 1226344"/>
              <a:gd name="connsiteY31" fmla="*/ 897732 h 1200150"/>
              <a:gd name="connsiteX32" fmla="*/ 290512 w 1226344"/>
              <a:gd name="connsiteY32" fmla="*/ 938213 h 1200150"/>
              <a:gd name="connsiteX33" fmla="*/ 302419 w 1226344"/>
              <a:gd name="connsiteY33" fmla="*/ 938213 h 1200150"/>
              <a:gd name="connsiteX34" fmla="*/ 321469 w 1226344"/>
              <a:gd name="connsiteY34" fmla="*/ 962025 h 1200150"/>
              <a:gd name="connsiteX35" fmla="*/ 338137 w 1226344"/>
              <a:gd name="connsiteY35" fmla="*/ 957263 h 1200150"/>
              <a:gd name="connsiteX36" fmla="*/ 359569 w 1226344"/>
              <a:gd name="connsiteY36" fmla="*/ 942975 h 1200150"/>
              <a:gd name="connsiteX37" fmla="*/ 483394 w 1226344"/>
              <a:gd name="connsiteY37" fmla="*/ 954882 h 1200150"/>
              <a:gd name="connsiteX38" fmla="*/ 516731 w 1226344"/>
              <a:gd name="connsiteY38" fmla="*/ 947738 h 1200150"/>
              <a:gd name="connsiteX39" fmla="*/ 545306 w 1226344"/>
              <a:gd name="connsiteY39" fmla="*/ 964407 h 1200150"/>
              <a:gd name="connsiteX40" fmla="*/ 561975 w 1226344"/>
              <a:gd name="connsiteY40" fmla="*/ 978694 h 1200150"/>
              <a:gd name="connsiteX41" fmla="*/ 604837 w 1226344"/>
              <a:gd name="connsiteY41" fmla="*/ 981075 h 1200150"/>
              <a:gd name="connsiteX42" fmla="*/ 640556 w 1226344"/>
              <a:gd name="connsiteY42" fmla="*/ 1021557 h 1200150"/>
              <a:gd name="connsiteX43" fmla="*/ 659606 w 1226344"/>
              <a:gd name="connsiteY43" fmla="*/ 1019175 h 1200150"/>
              <a:gd name="connsiteX44" fmla="*/ 702469 w 1226344"/>
              <a:gd name="connsiteY44" fmla="*/ 976313 h 1200150"/>
              <a:gd name="connsiteX45" fmla="*/ 735806 w 1226344"/>
              <a:gd name="connsiteY45" fmla="*/ 1000125 h 1200150"/>
              <a:gd name="connsiteX46" fmla="*/ 752475 w 1226344"/>
              <a:gd name="connsiteY46" fmla="*/ 1023938 h 1200150"/>
              <a:gd name="connsiteX47" fmla="*/ 785812 w 1226344"/>
              <a:gd name="connsiteY47" fmla="*/ 1021557 h 1200150"/>
              <a:gd name="connsiteX48" fmla="*/ 819150 w 1226344"/>
              <a:gd name="connsiteY48" fmla="*/ 1042988 h 1200150"/>
              <a:gd name="connsiteX49" fmla="*/ 823912 w 1226344"/>
              <a:gd name="connsiteY49" fmla="*/ 1064419 h 1200150"/>
              <a:gd name="connsiteX50" fmla="*/ 842962 w 1226344"/>
              <a:gd name="connsiteY50" fmla="*/ 1066800 h 1200150"/>
              <a:gd name="connsiteX51" fmla="*/ 904875 w 1226344"/>
              <a:gd name="connsiteY51" fmla="*/ 1073944 h 1200150"/>
              <a:gd name="connsiteX52" fmla="*/ 933450 w 1226344"/>
              <a:gd name="connsiteY52" fmla="*/ 1112044 h 1200150"/>
              <a:gd name="connsiteX53" fmla="*/ 938212 w 1226344"/>
              <a:gd name="connsiteY53" fmla="*/ 1140619 h 1200150"/>
              <a:gd name="connsiteX54" fmla="*/ 940594 w 1226344"/>
              <a:gd name="connsiteY54" fmla="*/ 1152525 h 1200150"/>
              <a:gd name="connsiteX55" fmla="*/ 954882 w 1226344"/>
              <a:gd name="connsiteY55" fmla="*/ 1200150 h 1200150"/>
              <a:gd name="connsiteX56" fmla="*/ 1002506 w 1226344"/>
              <a:gd name="connsiteY56" fmla="*/ 1173956 h 1200150"/>
              <a:gd name="connsiteX57" fmla="*/ 1042987 w 1226344"/>
              <a:gd name="connsiteY57" fmla="*/ 1150144 h 1200150"/>
              <a:gd name="connsiteX58" fmla="*/ 1071562 w 1226344"/>
              <a:gd name="connsiteY58" fmla="*/ 1069182 h 1200150"/>
              <a:gd name="connsiteX59" fmla="*/ 1062037 w 1226344"/>
              <a:gd name="connsiteY59" fmla="*/ 1045369 h 1200150"/>
              <a:gd name="connsiteX60" fmla="*/ 1059656 w 1226344"/>
              <a:gd name="connsiteY60" fmla="*/ 1012032 h 1200150"/>
              <a:gd name="connsiteX61" fmla="*/ 1066800 w 1226344"/>
              <a:gd name="connsiteY61" fmla="*/ 992982 h 1200150"/>
              <a:gd name="connsiteX62" fmla="*/ 1083469 w 1226344"/>
              <a:gd name="connsiteY62" fmla="*/ 973932 h 1200150"/>
              <a:gd name="connsiteX63" fmla="*/ 1107281 w 1226344"/>
              <a:gd name="connsiteY63" fmla="*/ 964407 h 1200150"/>
              <a:gd name="connsiteX64" fmla="*/ 1133475 w 1226344"/>
              <a:gd name="connsiteY64" fmla="*/ 921544 h 1200150"/>
              <a:gd name="connsiteX65" fmla="*/ 1150144 w 1226344"/>
              <a:gd name="connsiteY65" fmla="*/ 921544 h 1200150"/>
              <a:gd name="connsiteX66" fmla="*/ 1197769 w 1226344"/>
              <a:gd name="connsiteY66" fmla="*/ 940594 h 1200150"/>
              <a:gd name="connsiteX67" fmla="*/ 1226344 w 1226344"/>
              <a:gd name="connsiteY67" fmla="*/ 904875 h 1200150"/>
              <a:gd name="connsiteX68" fmla="*/ 1195387 w 1226344"/>
              <a:gd name="connsiteY68" fmla="*/ 852488 h 1200150"/>
              <a:gd name="connsiteX69" fmla="*/ 1159669 w 1226344"/>
              <a:gd name="connsiteY69" fmla="*/ 804863 h 1200150"/>
              <a:gd name="connsiteX70" fmla="*/ 1162050 w 1226344"/>
              <a:gd name="connsiteY70" fmla="*/ 762000 h 1200150"/>
              <a:gd name="connsiteX71" fmla="*/ 1216819 w 1226344"/>
              <a:gd name="connsiteY71" fmla="*/ 702469 h 1200150"/>
              <a:gd name="connsiteX72" fmla="*/ 1219200 w 1226344"/>
              <a:gd name="connsiteY72" fmla="*/ 676275 h 1200150"/>
              <a:gd name="connsiteX73" fmla="*/ 1181100 w 1226344"/>
              <a:gd name="connsiteY73" fmla="*/ 661988 h 1200150"/>
              <a:gd name="connsiteX74" fmla="*/ 1150144 w 1226344"/>
              <a:gd name="connsiteY74" fmla="*/ 635794 h 1200150"/>
              <a:gd name="connsiteX75" fmla="*/ 1133475 w 1226344"/>
              <a:gd name="connsiteY75" fmla="*/ 602457 h 1200150"/>
              <a:gd name="connsiteX76" fmla="*/ 1083469 w 1226344"/>
              <a:gd name="connsiteY76" fmla="*/ 604838 h 1200150"/>
              <a:gd name="connsiteX77" fmla="*/ 1033462 w 1226344"/>
              <a:gd name="connsiteY77" fmla="*/ 604838 h 1200150"/>
              <a:gd name="connsiteX78" fmla="*/ 1014412 w 1226344"/>
              <a:gd name="connsiteY78" fmla="*/ 583407 h 1200150"/>
              <a:gd name="connsiteX79" fmla="*/ 950119 w 1226344"/>
              <a:gd name="connsiteY79" fmla="*/ 578644 h 1200150"/>
              <a:gd name="connsiteX80" fmla="*/ 933450 w 1226344"/>
              <a:gd name="connsiteY80" fmla="*/ 561975 h 1200150"/>
              <a:gd name="connsiteX81" fmla="*/ 933450 w 1226344"/>
              <a:gd name="connsiteY81" fmla="*/ 547688 h 1200150"/>
              <a:gd name="connsiteX82" fmla="*/ 859631 w 1226344"/>
              <a:gd name="connsiteY82" fmla="*/ 511969 h 1200150"/>
              <a:gd name="connsiteX83" fmla="*/ 850106 w 1226344"/>
              <a:gd name="connsiteY83" fmla="*/ 492919 h 1200150"/>
              <a:gd name="connsiteX84" fmla="*/ 828675 w 1226344"/>
              <a:gd name="connsiteY84" fmla="*/ 476250 h 1200150"/>
              <a:gd name="connsiteX85" fmla="*/ 795337 w 1226344"/>
              <a:gd name="connsiteY85" fmla="*/ 478632 h 1200150"/>
              <a:gd name="connsiteX86" fmla="*/ 773906 w 1226344"/>
              <a:gd name="connsiteY86" fmla="*/ 471488 h 1200150"/>
              <a:gd name="connsiteX87" fmla="*/ 728662 w 1226344"/>
              <a:gd name="connsiteY87" fmla="*/ 428625 h 1200150"/>
              <a:gd name="connsiteX88" fmla="*/ 700087 w 1226344"/>
              <a:gd name="connsiteY88" fmla="*/ 421482 h 1200150"/>
              <a:gd name="connsiteX89" fmla="*/ 666750 w 1226344"/>
              <a:gd name="connsiteY89" fmla="*/ 383382 h 1200150"/>
              <a:gd name="connsiteX90" fmla="*/ 626269 w 1226344"/>
              <a:gd name="connsiteY90" fmla="*/ 369094 h 1200150"/>
              <a:gd name="connsiteX91" fmla="*/ 585787 w 1226344"/>
              <a:gd name="connsiteY91" fmla="*/ 335757 h 1200150"/>
              <a:gd name="connsiteX92" fmla="*/ 564356 w 1226344"/>
              <a:gd name="connsiteY92" fmla="*/ 311944 h 1200150"/>
              <a:gd name="connsiteX93" fmla="*/ 550069 w 1226344"/>
              <a:gd name="connsiteY93" fmla="*/ 330994 h 1200150"/>
              <a:gd name="connsiteX94" fmla="*/ 478631 w 1226344"/>
              <a:gd name="connsiteY94" fmla="*/ 328613 h 1200150"/>
              <a:gd name="connsiteX95" fmla="*/ 330994 w 1226344"/>
              <a:gd name="connsiteY95" fmla="*/ 230982 h 1200150"/>
              <a:gd name="connsiteX96" fmla="*/ 259556 w 1226344"/>
              <a:gd name="connsiteY96" fmla="*/ 254794 h 1200150"/>
              <a:gd name="connsiteX97" fmla="*/ 221456 w 1226344"/>
              <a:gd name="connsiteY97" fmla="*/ 245269 h 1200150"/>
              <a:gd name="connsiteX98" fmla="*/ 238125 w 1226344"/>
              <a:gd name="connsiteY98" fmla="*/ 150019 h 1200150"/>
              <a:gd name="connsiteX99" fmla="*/ 228600 w 1226344"/>
              <a:gd name="connsiteY99" fmla="*/ 95250 h 1200150"/>
              <a:gd name="connsiteX100" fmla="*/ 197644 w 1226344"/>
              <a:gd name="connsiteY100" fmla="*/ 78582 h 1200150"/>
              <a:gd name="connsiteX101" fmla="*/ 145256 w 1226344"/>
              <a:gd name="connsiteY101" fmla="*/ 0 h 1200150"/>
              <a:gd name="connsiteX102" fmla="*/ 88106 w 1226344"/>
              <a:gd name="connsiteY102" fmla="*/ 30957 h 1200150"/>
              <a:gd name="connsiteX103" fmla="*/ 83344 w 1226344"/>
              <a:gd name="connsiteY103" fmla="*/ 54769 h 1200150"/>
              <a:gd name="connsiteX104" fmla="*/ 90487 w 1226344"/>
              <a:gd name="connsiteY104" fmla="*/ 100013 h 1200150"/>
              <a:gd name="connsiteX105" fmla="*/ 71437 w 1226344"/>
              <a:gd name="connsiteY105" fmla="*/ 135732 h 1200150"/>
              <a:gd name="connsiteX106" fmla="*/ 66675 w 1226344"/>
              <a:gd name="connsiteY106" fmla="*/ 145257 h 1200150"/>
              <a:gd name="connsiteX107" fmla="*/ 97631 w 1226344"/>
              <a:gd name="connsiteY107" fmla="*/ 185738 h 1200150"/>
              <a:gd name="connsiteX108" fmla="*/ 83344 w 1226344"/>
              <a:gd name="connsiteY108" fmla="*/ 223838 h 1200150"/>
              <a:gd name="connsiteX109" fmla="*/ 59531 w 1226344"/>
              <a:gd name="connsiteY109" fmla="*/ 240507 h 1200150"/>
              <a:gd name="connsiteX110" fmla="*/ 69056 w 1226344"/>
              <a:gd name="connsiteY110" fmla="*/ 309563 h 1200150"/>
              <a:gd name="connsiteX111" fmla="*/ 92869 w 1226344"/>
              <a:gd name="connsiteY111" fmla="*/ 321469 h 1200150"/>
              <a:gd name="connsiteX112" fmla="*/ 85725 w 1226344"/>
              <a:gd name="connsiteY112" fmla="*/ 369094 h 1200150"/>
              <a:gd name="connsiteX113" fmla="*/ 42862 w 1226344"/>
              <a:gd name="connsiteY113" fmla="*/ 421482 h 1200150"/>
              <a:gd name="connsiteX114" fmla="*/ 0 w 1226344"/>
              <a:gd name="connsiteY114" fmla="*/ 452438 h 1200150"/>
              <a:gd name="connsiteX0" fmla="*/ 0 w 1226344"/>
              <a:gd name="connsiteY0" fmla="*/ 452438 h 1202531"/>
              <a:gd name="connsiteX1" fmla="*/ 28575 w 1226344"/>
              <a:gd name="connsiteY1" fmla="*/ 526257 h 1202531"/>
              <a:gd name="connsiteX2" fmla="*/ 73819 w 1226344"/>
              <a:gd name="connsiteY2" fmla="*/ 564357 h 1202531"/>
              <a:gd name="connsiteX3" fmla="*/ 109537 w 1226344"/>
              <a:gd name="connsiteY3" fmla="*/ 657225 h 1202531"/>
              <a:gd name="connsiteX4" fmla="*/ 128587 w 1226344"/>
              <a:gd name="connsiteY4" fmla="*/ 685800 h 1202531"/>
              <a:gd name="connsiteX5" fmla="*/ 142875 w 1226344"/>
              <a:gd name="connsiteY5" fmla="*/ 666750 h 1202531"/>
              <a:gd name="connsiteX6" fmla="*/ 142875 w 1226344"/>
              <a:gd name="connsiteY6" fmla="*/ 633413 h 1202531"/>
              <a:gd name="connsiteX7" fmla="*/ 180975 w 1226344"/>
              <a:gd name="connsiteY7" fmla="*/ 666750 h 1202531"/>
              <a:gd name="connsiteX8" fmla="*/ 240506 w 1226344"/>
              <a:gd name="connsiteY8" fmla="*/ 673894 h 1202531"/>
              <a:gd name="connsiteX9" fmla="*/ 271462 w 1226344"/>
              <a:gd name="connsiteY9" fmla="*/ 702469 h 1202531"/>
              <a:gd name="connsiteX10" fmla="*/ 326231 w 1226344"/>
              <a:gd name="connsiteY10" fmla="*/ 721519 h 1202531"/>
              <a:gd name="connsiteX11" fmla="*/ 338137 w 1226344"/>
              <a:gd name="connsiteY11" fmla="*/ 762000 h 1202531"/>
              <a:gd name="connsiteX12" fmla="*/ 321469 w 1226344"/>
              <a:gd name="connsiteY12" fmla="*/ 781050 h 1202531"/>
              <a:gd name="connsiteX13" fmla="*/ 311944 w 1226344"/>
              <a:gd name="connsiteY13" fmla="*/ 807244 h 1202531"/>
              <a:gd name="connsiteX14" fmla="*/ 266700 w 1226344"/>
              <a:gd name="connsiteY14" fmla="*/ 826294 h 1202531"/>
              <a:gd name="connsiteX15" fmla="*/ 219075 w 1226344"/>
              <a:gd name="connsiteY15" fmla="*/ 900113 h 1202531"/>
              <a:gd name="connsiteX16" fmla="*/ 204787 w 1226344"/>
              <a:gd name="connsiteY16" fmla="*/ 909638 h 1202531"/>
              <a:gd name="connsiteX17" fmla="*/ 192881 w 1226344"/>
              <a:gd name="connsiteY17" fmla="*/ 973932 h 1202531"/>
              <a:gd name="connsiteX18" fmla="*/ 152400 w 1226344"/>
              <a:gd name="connsiteY18" fmla="*/ 1042988 h 1202531"/>
              <a:gd name="connsiteX19" fmla="*/ 157162 w 1226344"/>
              <a:gd name="connsiteY19" fmla="*/ 1071563 h 1202531"/>
              <a:gd name="connsiteX20" fmla="*/ 204787 w 1226344"/>
              <a:gd name="connsiteY20" fmla="*/ 1083469 h 1202531"/>
              <a:gd name="connsiteX21" fmla="*/ 233362 w 1226344"/>
              <a:gd name="connsiteY21" fmla="*/ 1133475 h 1202531"/>
              <a:gd name="connsiteX22" fmla="*/ 247650 w 1226344"/>
              <a:gd name="connsiteY22" fmla="*/ 1133475 h 1202531"/>
              <a:gd name="connsiteX23" fmla="*/ 266700 w 1226344"/>
              <a:gd name="connsiteY23" fmla="*/ 1102519 h 1202531"/>
              <a:gd name="connsiteX24" fmla="*/ 257175 w 1226344"/>
              <a:gd name="connsiteY24" fmla="*/ 1081088 h 1202531"/>
              <a:gd name="connsiteX25" fmla="*/ 230981 w 1226344"/>
              <a:gd name="connsiteY25" fmla="*/ 1076325 h 1202531"/>
              <a:gd name="connsiteX26" fmla="*/ 230981 w 1226344"/>
              <a:gd name="connsiteY26" fmla="*/ 1052513 h 1202531"/>
              <a:gd name="connsiteX27" fmla="*/ 228600 w 1226344"/>
              <a:gd name="connsiteY27" fmla="*/ 1009650 h 1202531"/>
              <a:gd name="connsiteX28" fmla="*/ 216694 w 1226344"/>
              <a:gd name="connsiteY28" fmla="*/ 976313 h 1202531"/>
              <a:gd name="connsiteX29" fmla="*/ 223837 w 1226344"/>
              <a:gd name="connsiteY29" fmla="*/ 940594 h 1202531"/>
              <a:gd name="connsiteX30" fmla="*/ 266700 w 1226344"/>
              <a:gd name="connsiteY30" fmla="*/ 900113 h 1202531"/>
              <a:gd name="connsiteX31" fmla="*/ 278606 w 1226344"/>
              <a:gd name="connsiteY31" fmla="*/ 897732 h 1202531"/>
              <a:gd name="connsiteX32" fmla="*/ 290512 w 1226344"/>
              <a:gd name="connsiteY32" fmla="*/ 938213 h 1202531"/>
              <a:gd name="connsiteX33" fmla="*/ 302419 w 1226344"/>
              <a:gd name="connsiteY33" fmla="*/ 938213 h 1202531"/>
              <a:gd name="connsiteX34" fmla="*/ 321469 w 1226344"/>
              <a:gd name="connsiteY34" fmla="*/ 962025 h 1202531"/>
              <a:gd name="connsiteX35" fmla="*/ 338137 w 1226344"/>
              <a:gd name="connsiteY35" fmla="*/ 957263 h 1202531"/>
              <a:gd name="connsiteX36" fmla="*/ 359569 w 1226344"/>
              <a:gd name="connsiteY36" fmla="*/ 942975 h 1202531"/>
              <a:gd name="connsiteX37" fmla="*/ 483394 w 1226344"/>
              <a:gd name="connsiteY37" fmla="*/ 954882 h 1202531"/>
              <a:gd name="connsiteX38" fmla="*/ 516731 w 1226344"/>
              <a:gd name="connsiteY38" fmla="*/ 947738 h 1202531"/>
              <a:gd name="connsiteX39" fmla="*/ 545306 w 1226344"/>
              <a:gd name="connsiteY39" fmla="*/ 964407 h 1202531"/>
              <a:gd name="connsiteX40" fmla="*/ 561975 w 1226344"/>
              <a:gd name="connsiteY40" fmla="*/ 978694 h 1202531"/>
              <a:gd name="connsiteX41" fmla="*/ 604837 w 1226344"/>
              <a:gd name="connsiteY41" fmla="*/ 981075 h 1202531"/>
              <a:gd name="connsiteX42" fmla="*/ 640556 w 1226344"/>
              <a:gd name="connsiteY42" fmla="*/ 1021557 h 1202531"/>
              <a:gd name="connsiteX43" fmla="*/ 659606 w 1226344"/>
              <a:gd name="connsiteY43" fmla="*/ 1019175 h 1202531"/>
              <a:gd name="connsiteX44" fmla="*/ 702469 w 1226344"/>
              <a:gd name="connsiteY44" fmla="*/ 976313 h 1202531"/>
              <a:gd name="connsiteX45" fmla="*/ 735806 w 1226344"/>
              <a:gd name="connsiteY45" fmla="*/ 1000125 h 1202531"/>
              <a:gd name="connsiteX46" fmla="*/ 752475 w 1226344"/>
              <a:gd name="connsiteY46" fmla="*/ 1023938 h 1202531"/>
              <a:gd name="connsiteX47" fmla="*/ 785812 w 1226344"/>
              <a:gd name="connsiteY47" fmla="*/ 1021557 h 1202531"/>
              <a:gd name="connsiteX48" fmla="*/ 819150 w 1226344"/>
              <a:gd name="connsiteY48" fmla="*/ 1042988 h 1202531"/>
              <a:gd name="connsiteX49" fmla="*/ 823912 w 1226344"/>
              <a:gd name="connsiteY49" fmla="*/ 1064419 h 1202531"/>
              <a:gd name="connsiteX50" fmla="*/ 842962 w 1226344"/>
              <a:gd name="connsiteY50" fmla="*/ 1066800 h 1202531"/>
              <a:gd name="connsiteX51" fmla="*/ 904875 w 1226344"/>
              <a:gd name="connsiteY51" fmla="*/ 1073944 h 1202531"/>
              <a:gd name="connsiteX52" fmla="*/ 933450 w 1226344"/>
              <a:gd name="connsiteY52" fmla="*/ 1112044 h 1202531"/>
              <a:gd name="connsiteX53" fmla="*/ 938212 w 1226344"/>
              <a:gd name="connsiteY53" fmla="*/ 1140619 h 1202531"/>
              <a:gd name="connsiteX54" fmla="*/ 940594 w 1226344"/>
              <a:gd name="connsiteY54" fmla="*/ 1152525 h 1202531"/>
              <a:gd name="connsiteX55" fmla="*/ 954882 w 1226344"/>
              <a:gd name="connsiteY55" fmla="*/ 1200150 h 1202531"/>
              <a:gd name="connsiteX56" fmla="*/ 990599 w 1226344"/>
              <a:gd name="connsiteY56" fmla="*/ 1202531 h 1202531"/>
              <a:gd name="connsiteX57" fmla="*/ 1042987 w 1226344"/>
              <a:gd name="connsiteY57" fmla="*/ 1150144 h 1202531"/>
              <a:gd name="connsiteX58" fmla="*/ 1071562 w 1226344"/>
              <a:gd name="connsiteY58" fmla="*/ 1069182 h 1202531"/>
              <a:gd name="connsiteX59" fmla="*/ 1062037 w 1226344"/>
              <a:gd name="connsiteY59" fmla="*/ 1045369 h 1202531"/>
              <a:gd name="connsiteX60" fmla="*/ 1059656 w 1226344"/>
              <a:gd name="connsiteY60" fmla="*/ 1012032 h 1202531"/>
              <a:gd name="connsiteX61" fmla="*/ 1066800 w 1226344"/>
              <a:gd name="connsiteY61" fmla="*/ 992982 h 1202531"/>
              <a:gd name="connsiteX62" fmla="*/ 1083469 w 1226344"/>
              <a:gd name="connsiteY62" fmla="*/ 973932 h 1202531"/>
              <a:gd name="connsiteX63" fmla="*/ 1107281 w 1226344"/>
              <a:gd name="connsiteY63" fmla="*/ 964407 h 1202531"/>
              <a:gd name="connsiteX64" fmla="*/ 1133475 w 1226344"/>
              <a:gd name="connsiteY64" fmla="*/ 921544 h 1202531"/>
              <a:gd name="connsiteX65" fmla="*/ 1150144 w 1226344"/>
              <a:gd name="connsiteY65" fmla="*/ 921544 h 1202531"/>
              <a:gd name="connsiteX66" fmla="*/ 1197769 w 1226344"/>
              <a:gd name="connsiteY66" fmla="*/ 940594 h 1202531"/>
              <a:gd name="connsiteX67" fmla="*/ 1226344 w 1226344"/>
              <a:gd name="connsiteY67" fmla="*/ 904875 h 1202531"/>
              <a:gd name="connsiteX68" fmla="*/ 1195387 w 1226344"/>
              <a:gd name="connsiteY68" fmla="*/ 852488 h 1202531"/>
              <a:gd name="connsiteX69" fmla="*/ 1159669 w 1226344"/>
              <a:gd name="connsiteY69" fmla="*/ 804863 h 1202531"/>
              <a:gd name="connsiteX70" fmla="*/ 1162050 w 1226344"/>
              <a:gd name="connsiteY70" fmla="*/ 762000 h 1202531"/>
              <a:gd name="connsiteX71" fmla="*/ 1216819 w 1226344"/>
              <a:gd name="connsiteY71" fmla="*/ 702469 h 1202531"/>
              <a:gd name="connsiteX72" fmla="*/ 1219200 w 1226344"/>
              <a:gd name="connsiteY72" fmla="*/ 676275 h 1202531"/>
              <a:gd name="connsiteX73" fmla="*/ 1181100 w 1226344"/>
              <a:gd name="connsiteY73" fmla="*/ 661988 h 1202531"/>
              <a:gd name="connsiteX74" fmla="*/ 1150144 w 1226344"/>
              <a:gd name="connsiteY74" fmla="*/ 635794 h 1202531"/>
              <a:gd name="connsiteX75" fmla="*/ 1133475 w 1226344"/>
              <a:gd name="connsiteY75" fmla="*/ 602457 h 1202531"/>
              <a:gd name="connsiteX76" fmla="*/ 1083469 w 1226344"/>
              <a:gd name="connsiteY76" fmla="*/ 604838 h 1202531"/>
              <a:gd name="connsiteX77" fmla="*/ 1033462 w 1226344"/>
              <a:gd name="connsiteY77" fmla="*/ 604838 h 1202531"/>
              <a:gd name="connsiteX78" fmla="*/ 1014412 w 1226344"/>
              <a:gd name="connsiteY78" fmla="*/ 583407 h 1202531"/>
              <a:gd name="connsiteX79" fmla="*/ 950119 w 1226344"/>
              <a:gd name="connsiteY79" fmla="*/ 578644 h 1202531"/>
              <a:gd name="connsiteX80" fmla="*/ 933450 w 1226344"/>
              <a:gd name="connsiteY80" fmla="*/ 561975 h 1202531"/>
              <a:gd name="connsiteX81" fmla="*/ 933450 w 1226344"/>
              <a:gd name="connsiteY81" fmla="*/ 547688 h 1202531"/>
              <a:gd name="connsiteX82" fmla="*/ 859631 w 1226344"/>
              <a:gd name="connsiteY82" fmla="*/ 511969 h 1202531"/>
              <a:gd name="connsiteX83" fmla="*/ 850106 w 1226344"/>
              <a:gd name="connsiteY83" fmla="*/ 492919 h 1202531"/>
              <a:gd name="connsiteX84" fmla="*/ 828675 w 1226344"/>
              <a:gd name="connsiteY84" fmla="*/ 476250 h 1202531"/>
              <a:gd name="connsiteX85" fmla="*/ 795337 w 1226344"/>
              <a:gd name="connsiteY85" fmla="*/ 478632 h 1202531"/>
              <a:gd name="connsiteX86" fmla="*/ 773906 w 1226344"/>
              <a:gd name="connsiteY86" fmla="*/ 471488 h 1202531"/>
              <a:gd name="connsiteX87" fmla="*/ 728662 w 1226344"/>
              <a:gd name="connsiteY87" fmla="*/ 428625 h 1202531"/>
              <a:gd name="connsiteX88" fmla="*/ 700087 w 1226344"/>
              <a:gd name="connsiteY88" fmla="*/ 421482 h 1202531"/>
              <a:gd name="connsiteX89" fmla="*/ 666750 w 1226344"/>
              <a:gd name="connsiteY89" fmla="*/ 383382 h 1202531"/>
              <a:gd name="connsiteX90" fmla="*/ 626269 w 1226344"/>
              <a:gd name="connsiteY90" fmla="*/ 369094 h 1202531"/>
              <a:gd name="connsiteX91" fmla="*/ 585787 w 1226344"/>
              <a:gd name="connsiteY91" fmla="*/ 335757 h 1202531"/>
              <a:gd name="connsiteX92" fmla="*/ 564356 w 1226344"/>
              <a:gd name="connsiteY92" fmla="*/ 311944 h 1202531"/>
              <a:gd name="connsiteX93" fmla="*/ 550069 w 1226344"/>
              <a:gd name="connsiteY93" fmla="*/ 330994 h 1202531"/>
              <a:gd name="connsiteX94" fmla="*/ 478631 w 1226344"/>
              <a:gd name="connsiteY94" fmla="*/ 328613 h 1202531"/>
              <a:gd name="connsiteX95" fmla="*/ 330994 w 1226344"/>
              <a:gd name="connsiteY95" fmla="*/ 230982 h 1202531"/>
              <a:gd name="connsiteX96" fmla="*/ 259556 w 1226344"/>
              <a:gd name="connsiteY96" fmla="*/ 254794 h 1202531"/>
              <a:gd name="connsiteX97" fmla="*/ 221456 w 1226344"/>
              <a:gd name="connsiteY97" fmla="*/ 245269 h 1202531"/>
              <a:gd name="connsiteX98" fmla="*/ 238125 w 1226344"/>
              <a:gd name="connsiteY98" fmla="*/ 150019 h 1202531"/>
              <a:gd name="connsiteX99" fmla="*/ 228600 w 1226344"/>
              <a:gd name="connsiteY99" fmla="*/ 95250 h 1202531"/>
              <a:gd name="connsiteX100" fmla="*/ 197644 w 1226344"/>
              <a:gd name="connsiteY100" fmla="*/ 78582 h 1202531"/>
              <a:gd name="connsiteX101" fmla="*/ 145256 w 1226344"/>
              <a:gd name="connsiteY101" fmla="*/ 0 h 1202531"/>
              <a:gd name="connsiteX102" fmla="*/ 88106 w 1226344"/>
              <a:gd name="connsiteY102" fmla="*/ 30957 h 1202531"/>
              <a:gd name="connsiteX103" fmla="*/ 83344 w 1226344"/>
              <a:gd name="connsiteY103" fmla="*/ 54769 h 1202531"/>
              <a:gd name="connsiteX104" fmla="*/ 90487 w 1226344"/>
              <a:gd name="connsiteY104" fmla="*/ 100013 h 1202531"/>
              <a:gd name="connsiteX105" fmla="*/ 71437 w 1226344"/>
              <a:gd name="connsiteY105" fmla="*/ 135732 h 1202531"/>
              <a:gd name="connsiteX106" fmla="*/ 66675 w 1226344"/>
              <a:gd name="connsiteY106" fmla="*/ 145257 h 1202531"/>
              <a:gd name="connsiteX107" fmla="*/ 97631 w 1226344"/>
              <a:gd name="connsiteY107" fmla="*/ 185738 h 1202531"/>
              <a:gd name="connsiteX108" fmla="*/ 83344 w 1226344"/>
              <a:gd name="connsiteY108" fmla="*/ 223838 h 1202531"/>
              <a:gd name="connsiteX109" fmla="*/ 59531 w 1226344"/>
              <a:gd name="connsiteY109" fmla="*/ 240507 h 1202531"/>
              <a:gd name="connsiteX110" fmla="*/ 69056 w 1226344"/>
              <a:gd name="connsiteY110" fmla="*/ 309563 h 1202531"/>
              <a:gd name="connsiteX111" fmla="*/ 92869 w 1226344"/>
              <a:gd name="connsiteY111" fmla="*/ 321469 h 1202531"/>
              <a:gd name="connsiteX112" fmla="*/ 85725 w 1226344"/>
              <a:gd name="connsiteY112" fmla="*/ 369094 h 1202531"/>
              <a:gd name="connsiteX113" fmla="*/ 42862 w 1226344"/>
              <a:gd name="connsiteY113" fmla="*/ 421482 h 1202531"/>
              <a:gd name="connsiteX114" fmla="*/ 0 w 1226344"/>
              <a:gd name="connsiteY114" fmla="*/ 45243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1226344" h="1202531">
                <a:moveTo>
                  <a:pt x="0" y="452438"/>
                </a:moveTo>
                <a:lnTo>
                  <a:pt x="28575" y="526257"/>
                </a:lnTo>
                <a:lnTo>
                  <a:pt x="73819" y="564357"/>
                </a:lnTo>
                <a:lnTo>
                  <a:pt x="109537" y="657225"/>
                </a:lnTo>
                <a:lnTo>
                  <a:pt x="128587" y="685800"/>
                </a:lnTo>
                <a:lnTo>
                  <a:pt x="142875" y="666750"/>
                </a:lnTo>
                <a:lnTo>
                  <a:pt x="142875" y="633413"/>
                </a:lnTo>
                <a:lnTo>
                  <a:pt x="180975" y="666750"/>
                </a:lnTo>
                <a:lnTo>
                  <a:pt x="240506" y="673894"/>
                </a:lnTo>
                <a:lnTo>
                  <a:pt x="271462" y="702469"/>
                </a:lnTo>
                <a:lnTo>
                  <a:pt x="326231" y="721519"/>
                </a:lnTo>
                <a:lnTo>
                  <a:pt x="338137" y="762000"/>
                </a:lnTo>
                <a:lnTo>
                  <a:pt x="321469" y="781050"/>
                </a:lnTo>
                <a:lnTo>
                  <a:pt x="311944" y="807244"/>
                </a:lnTo>
                <a:lnTo>
                  <a:pt x="266700" y="826294"/>
                </a:lnTo>
                <a:lnTo>
                  <a:pt x="219075" y="900113"/>
                </a:lnTo>
                <a:lnTo>
                  <a:pt x="204787" y="909638"/>
                </a:lnTo>
                <a:lnTo>
                  <a:pt x="192881" y="973932"/>
                </a:lnTo>
                <a:lnTo>
                  <a:pt x="152400" y="1042988"/>
                </a:lnTo>
                <a:lnTo>
                  <a:pt x="157162" y="1071563"/>
                </a:lnTo>
                <a:lnTo>
                  <a:pt x="204787" y="1083469"/>
                </a:lnTo>
                <a:lnTo>
                  <a:pt x="233362" y="1133475"/>
                </a:lnTo>
                <a:lnTo>
                  <a:pt x="247650" y="1133475"/>
                </a:lnTo>
                <a:lnTo>
                  <a:pt x="266700" y="1102519"/>
                </a:lnTo>
                <a:lnTo>
                  <a:pt x="257175" y="1081088"/>
                </a:lnTo>
                <a:lnTo>
                  <a:pt x="230981" y="1076325"/>
                </a:lnTo>
                <a:lnTo>
                  <a:pt x="230981" y="1052513"/>
                </a:lnTo>
                <a:lnTo>
                  <a:pt x="228600" y="1009650"/>
                </a:lnTo>
                <a:lnTo>
                  <a:pt x="216694" y="976313"/>
                </a:lnTo>
                <a:lnTo>
                  <a:pt x="223837" y="940594"/>
                </a:lnTo>
                <a:lnTo>
                  <a:pt x="266700" y="900113"/>
                </a:lnTo>
                <a:lnTo>
                  <a:pt x="278606" y="897732"/>
                </a:lnTo>
                <a:lnTo>
                  <a:pt x="290512" y="938213"/>
                </a:lnTo>
                <a:lnTo>
                  <a:pt x="302419" y="938213"/>
                </a:lnTo>
                <a:lnTo>
                  <a:pt x="321469" y="962025"/>
                </a:lnTo>
                <a:lnTo>
                  <a:pt x="338137" y="957263"/>
                </a:lnTo>
                <a:lnTo>
                  <a:pt x="359569" y="942975"/>
                </a:lnTo>
                <a:lnTo>
                  <a:pt x="483394" y="954882"/>
                </a:lnTo>
                <a:lnTo>
                  <a:pt x="516731" y="947738"/>
                </a:lnTo>
                <a:lnTo>
                  <a:pt x="545306" y="964407"/>
                </a:lnTo>
                <a:lnTo>
                  <a:pt x="561975" y="978694"/>
                </a:lnTo>
                <a:lnTo>
                  <a:pt x="604837" y="981075"/>
                </a:lnTo>
                <a:lnTo>
                  <a:pt x="640556" y="1021557"/>
                </a:lnTo>
                <a:lnTo>
                  <a:pt x="659606" y="1019175"/>
                </a:lnTo>
                <a:lnTo>
                  <a:pt x="702469" y="976313"/>
                </a:lnTo>
                <a:lnTo>
                  <a:pt x="735806" y="1000125"/>
                </a:lnTo>
                <a:lnTo>
                  <a:pt x="752475" y="1023938"/>
                </a:lnTo>
                <a:lnTo>
                  <a:pt x="785812" y="1021557"/>
                </a:lnTo>
                <a:lnTo>
                  <a:pt x="819150" y="1042988"/>
                </a:lnTo>
                <a:lnTo>
                  <a:pt x="823912" y="1064419"/>
                </a:lnTo>
                <a:lnTo>
                  <a:pt x="842962" y="1066800"/>
                </a:lnTo>
                <a:lnTo>
                  <a:pt x="904875" y="1073944"/>
                </a:lnTo>
                <a:lnTo>
                  <a:pt x="933450" y="1112044"/>
                </a:lnTo>
                <a:lnTo>
                  <a:pt x="938212" y="1140619"/>
                </a:lnTo>
                <a:lnTo>
                  <a:pt x="940594" y="1152525"/>
                </a:lnTo>
                <a:lnTo>
                  <a:pt x="954882" y="1200150"/>
                </a:lnTo>
                <a:lnTo>
                  <a:pt x="990599" y="1202531"/>
                </a:lnTo>
                <a:lnTo>
                  <a:pt x="1042987" y="1150144"/>
                </a:lnTo>
                <a:lnTo>
                  <a:pt x="1071562" y="1069182"/>
                </a:lnTo>
                <a:lnTo>
                  <a:pt x="1062037" y="1045369"/>
                </a:lnTo>
                <a:lnTo>
                  <a:pt x="1059656" y="1012032"/>
                </a:lnTo>
                <a:lnTo>
                  <a:pt x="1066800" y="992982"/>
                </a:lnTo>
                <a:lnTo>
                  <a:pt x="1083469" y="973932"/>
                </a:lnTo>
                <a:lnTo>
                  <a:pt x="1107281" y="964407"/>
                </a:lnTo>
                <a:lnTo>
                  <a:pt x="1133475" y="921544"/>
                </a:lnTo>
                <a:lnTo>
                  <a:pt x="1150144" y="921544"/>
                </a:lnTo>
                <a:lnTo>
                  <a:pt x="1197769" y="940594"/>
                </a:lnTo>
                <a:lnTo>
                  <a:pt x="1226344" y="904875"/>
                </a:lnTo>
                <a:lnTo>
                  <a:pt x="1195387" y="852488"/>
                </a:lnTo>
                <a:lnTo>
                  <a:pt x="1159669" y="804863"/>
                </a:lnTo>
                <a:lnTo>
                  <a:pt x="1162050" y="762000"/>
                </a:lnTo>
                <a:lnTo>
                  <a:pt x="1216819" y="702469"/>
                </a:lnTo>
                <a:lnTo>
                  <a:pt x="1219200" y="676275"/>
                </a:lnTo>
                <a:lnTo>
                  <a:pt x="1181100" y="661988"/>
                </a:lnTo>
                <a:lnTo>
                  <a:pt x="1150144" y="635794"/>
                </a:lnTo>
                <a:lnTo>
                  <a:pt x="1133475" y="602457"/>
                </a:lnTo>
                <a:lnTo>
                  <a:pt x="1083469" y="604838"/>
                </a:lnTo>
                <a:lnTo>
                  <a:pt x="1033462" y="604838"/>
                </a:lnTo>
                <a:lnTo>
                  <a:pt x="1014412" y="583407"/>
                </a:lnTo>
                <a:lnTo>
                  <a:pt x="950119" y="578644"/>
                </a:lnTo>
                <a:lnTo>
                  <a:pt x="933450" y="561975"/>
                </a:lnTo>
                <a:lnTo>
                  <a:pt x="933450" y="547688"/>
                </a:lnTo>
                <a:lnTo>
                  <a:pt x="859631" y="511969"/>
                </a:lnTo>
                <a:lnTo>
                  <a:pt x="850106" y="492919"/>
                </a:lnTo>
                <a:lnTo>
                  <a:pt x="828675" y="476250"/>
                </a:lnTo>
                <a:lnTo>
                  <a:pt x="795337" y="478632"/>
                </a:lnTo>
                <a:lnTo>
                  <a:pt x="773906" y="471488"/>
                </a:lnTo>
                <a:lnTo>
                  <a:pt x="728662" y="428625"/>
                </a:lnTo>
                <a:lnTo>
                  <a:pt x="700087" y="421482"/>
                </a:lnTo>
                <a:lnTo>
                  <a:pt x="666750" y="383382"/>
                </a:lnTo>
                <a:lnTo>
                  <a:pt x="626269" y="369094"/>
                </a:lnTo>
                <a:lnTo>
                  <a:pt x="585787" y="335757"/>
                </a:lnTo>
                <a:lnTo>
                  <a:pt x="564356" y="311944"/>
                </a:lnTo>
                <a:lnTo>
                  <a:pt x="550069" y="330994"/>
                </a:lnTo>
                <a:lnTo>
                  <a:pt x="478631" y="328613"/>
                </a:lnTo>
                <a:lnTo>
                  <a:pt x="330994" y="230982"/>
                </a:lnTo>
                <a:lnTo>
                  <a:pt x="259556" y="254794"/>
                </a:lnTo>
                <a:lnTo>
                  <a:pt x="221456" y="245269"/>
                </a:lnTo>
                <a:lnTo>
                  <a:pt x="238125" y="150019"/>
                </a:lnTo>
                <a:lnTo>
                  <a:pt x="228600" y="95250"/>
                </a:lnTo>
                <a:lnTo>
                  <a:pt x="197644" y="78582"/>
                </a:lnTo>
                <a:lnTo>
                  <a:pt x="145256" y="0"/>
                </a:lnTo>
                <a:lnTo>
                  <a:pt x="88106" y="30957"/>
                </a:lnTo>
                <a:lnTo>
                  <a:pt x="83344" y="54769"/>
                </a:lnTo>
                <a:lnTo>
                  <a:pt x="90487" y="100013"/>
                </a:lnTo>
                <a:lnTo>
                  <a:pt x="71437" y="135732"/>
                </a:lnTo>
                <a:lnTo>
                  <a:pt x="66675" y="145257"/>
                </a:lnTo>
                <a:lnTo>
                  <a:pt x="97631" y="185738"/>
                </a:lnTo>
                <a:lnTo>
                  <a:pt x="83344" y="223838"/>
                </a:lnTo>
                <a:lnTo>
                  <a:pt x="59531" y="240507"/>
                </a:lnTo>
                <a:lnTo>
                  <a:pt x="69056" y="309563"/>
                </a:lnTo>
                <a:lnTo>
                  <a:pt x="92869" y="321469"/>
                </a:lnTo>
                <a:lnTo>
                  <a:pt x="85725" y="369094"/>
                </a:lnTo>
                <a:lnTo>
                  <a:pt x="42862" y="421482"/>
                </a:lnTo>
                <a:lnTo>
                  <a:pt x="0" y="452438"/>
                </a:lnTo>
                <a:close/>
              </a:path>
            </a:pathLst>
          </a:cu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5" name="Freeform 14"/>
          <p:cNvSpPr/>
          <p:nvPr/>
        </p:nvSpPr>
        <p:spPr>
          <a:xfrm>
            <a:off x="7345048" y="2387064"/>
            <a:ext cx="1377950" cy="1289050"/>
          </a:xfrm>
          <a:custGeom>
            <a:avLst/>
            <a:gdLst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814388 w 1378744"/>
              <a:gd name="connsiteY54" fmla="*/ 1138237 h 1138237"/>
              <a:gd name="connsiteX55" fmla="*/ 828675 w 1378744"/>
              <a:gd name="connsiteY55" fmla="*/ 1109662 h 1138237"/>
              <a:gd name="connsiteX56" fmla="*/ 833438 w 1378744"/>
              <a:gd name="connsiteY56" fmla="*/ 1085850 h 1138237"/>
              <a:gd name="connsiteX57" fmla="*/ 797719 w 1378744"/>
              <a:gd name="connsiteY57" fmla="*/ 1059656 h 1138237"/>
              <a:gd name="connsiteX58" fmla="*/ 790575 w 1378744"/>
              <a:gd name="connsiteY58" fmla="*/ 1038225 h 1138237"/>
              <a:gd name="connsiteX59" fmla="*/ 790575 w 1378744"/>
              <a:gd name="connsiteY59" fmla="*/ 1021556 h 1138237"/>
              <a:gd name="connsiteX60" fmla="*/ 845344 w 1378744"/>
              <a:gd name="connsiteY60" fmla="*/ 952500 h 1138237"/>
              <a:gd name="connsiteX61" fmla="*/ 845344 w 1378744"/>
              <a:gd name="connsiteY61" fmla="*/ 952500 h 1138237"/>
              <a:gd name="connsiteX62" fmla="*/ 888207 w 1378744"/>
              <a:gd name="connsiteY62" fmla="*/ 966787 h 1138237"/>
              <a:gd name="connsiteX63" fmla="*/ 907257 w 1378744"/>
              <a:gd name="connsiteY63" fmla="*/ 981075 h 1138237"/>
              <a:gd name="connsiteX64" fmla="*/ 938213 w 1378744"/>
              <a:gd name="connsiteY64" fmla="*/ 990600 h 1138237"/>
              <a:gd name="connsiteX65" fmla="*/ 964407 w 1378744"/>
              <a:gd name="connsiteY65" fmla="*/ 985837 h 1138237"/>
              <a:gd name="connsiteX66" fmla="*/ 985838 w 1378744"/>
              <a:gd name="connsiteY66" fmla="*/ 985837 h 1138237"/>
              <a:gd name="connsiteX67" fmla="*/ 995363 w 1378744"/>
              <a:gd name="connsiteY67" fmla="*/ 995362 h 1138237"/>
              <a:gd name="connsiteX68" fmla="*/ 978694 w 1378744"/>
              <a:gd name="connsiteY68" fmla="*/ 1012031 h 1138237"/>
              <a:gd name="connsiteX69" fmla="*/ 969169 w 1378744"/>
              <a:gd name="connsiteY69" fmla="*/ 1031081 h 1138237"/>
              <a:gd name="connsiteX70" fmla="*/ 954882 w 1378744"/>
              <a:gd name="connsiteY70" fmla="*/ 1054893 h 1138237"/>
              <a:gd name="connsiteX71" fmla="*/ 950119 w 1378744"/>
              <a:gd name="connsiteY71" fmla="*/ 1083468 h 1138237"/>
              <a:gd name="connsiteX72" fmla="*/ 962025 w 1378744"/>
              <a:gd name="connsiteY72" fmla="*/ 1107281 h 1138237"/>
              <a:gd name="connsiteX73" fmla="*/ 983457 w 1378744"/>
              <a:gd name="connsiteY73" fmla="*/ 1131093 h 1138237"/>
              <a:gd name="connsiteX74" fmla="*/ 1002507 w 1378744"/>
              <a:gd name="connsiteY74" fmla="*/ 1133475 h 1138237"/>
              <a:gd name="connsiteX75" fmla="*/ 1028700 w 1378744"/>
              <a:gd name="connsiteY75" fmla="*/ 1126331 h 1138237"/>
              <a:gd name="connsiteX76" fmla="*/ 1031082 w 1378744"/>
              <a:gd name="connsiteY76" fmla="*/ 1097756 h 1138237"/>
              <a:gd name="connsiteX77" fmla="*/ 1057275 w 1378744"/>
              <a:gd name="connsiteY77" fmla="*/ 1085850 h 1138237"/>
              <a:gd name="connsiteX78" fmla="*/ 1076325 w 1378744"/>
              <a:gd name="connsiteY78" fmla="*/ 1097756 h 1138237"/>
              <a:gd name="connsiteX79" fmla="*/ 1100138 w 1378744"/>
              <a:gd name="connsiteY79" fmla="*/ 1107281 h 1138237"/>
              <a:gd name="connsiteX80" fmla="*/ 1123950 w 1378744"/>
              <a:gd name="connsiteY80" fmla="*/ 1121568 h 1138237"/>
              <a:gd name="connsiteX81" fmla="*/ 1143000 w 1378744"/>
              <a:gd name="connsiteY81" fmla="*/ 1123950 h 1138237"/>
              <a:gd name="connsiteX82" fmla="*/ 1157288 w 1378744"/>
              <a:gd name="connsiteY82" fmla="*/ 1112043 h 1138237"/>
              <a:gd name="connsiteX83" fmla="*/ 1159669 w 1378744"/>
              <a:gd name="connsiteY83" fmla="*/ 1085850 h 1138237"/>
              <a:gd name="connsiteX84" fmla="*/ 1166813 w 1378744"/>
              <a:gd name="connsiteY84" fmla="*/ 1052512 h 1138237"/>
              <a:gd name="connsiteX85" fmla="*/ 1197769 w 1378744"/>
              <a:gd name="connsiteY85" fmla="*/ 1016793 h 1138237"/>
              <a:gd name="connsiteX86" fmla="*/ 1195388 w 1378744"/>
              <a:gd name="connsiteY86" fmla="*/ 954881 h 1138237"/>
              <a:gd name="connsiteX87" fmla="*/ 1209675 w 1378744"/>
              <a:gd name="connsiteY87" fmla="*/ 945356 h 1138237"/>
              <a:gd name="connsiteX88" fmla="*/ 1235869 w 1378744"/>
              <a:gd name="connsiteY88" fmla="*/ 945356 h 1138237"/>
              <a:gd name="connsiteX89" fmla="*/ 1235869 w 1378744"/>
              <a:gd name="connsiteY89" fmla="*/ 931068 h 1138237"/>
              <a:gd name="connsiteX90" fmla="*/ 1212057 w 1378744"/>
              <a:gd name="connsiteY90" fmla="*/ 912018 h 1138237"/>
              <a:gd name="connsiteX91" fmla="*/ 1195388 w 1378744"/>
              <a:gd name="connsiteY91" fmla="*/ 881062 h 1138237"/>
              <a:gd name="connsiteX92" fmla="*/ 1157288 w 1378744"/>
              <a:gd name="connsiteY92" fmla="*/ 871537 h 1138237"/>
              <a:gd name="connsiteX93" fmla="*/ 1119188 w 1378744"/>
              <a:gd name="connsiteY93" fmla="*/ 859631 h 1138237"/>
              <a:gd name="connsiteX94" fmla="*/ 1119188 w 1378744"/>
              <a:gd name="connsiteY94" fmla="*/ 831056 h 1138237"/>
              <a:gd name="connsiteX95" fmla="*/ 1135857 w 1378744"/>
              <a:gd name="connsiteY95" fmla="*/ 807243 h 1138237"/>
              <a:gd name="connsiteX96" fmla="*/ 1197769 w 1378744"/>
              <a:gd name="connsiteY96" fmla="*/ 759618 h 1138237"/>
              <a:gd name="connsiteX97" fmla="*/ 1247775 w 1378744"/>
              <a:gd name="connsiteY97" fmla="*/ 762000 h 1138237"/>
              <a:gd name="connsiteX98" fmla="*/ 1278732 w 1378744"/>
              <a:gd name="connsiteY98" fmla="*/ 762000 h 1138237"/>
              <a:gd name="connsiteX99" fmla="*/ 1271588 w 1378744"/>
              <a:gd name="connsiteY99" fmla="*/ 735806 h 1138237"/>
              <a:gd name="connsiteX100" fmla="*/ 1378744 w 1378744"/>
              <a:gd name="connsiteY100" fmla="*/ 678656 h 1138237"/>
              <a:gd name="connsiteX101" fmla="*/ 1331119 w 1378744"/>
              <a:gd name="connsiteY101" fmla="*/ 552450 h 1138237"/>
              <a:gd name="connsiteX102" fmla="*/ 1278732 w 1378744"/>
              <a:gd name="connsiteY102" fmla="*/ 514350 h 1138237"/>
              <a:gd name="connsiteX103" fmla="*/ 1252538 w 1378744"/>
              <a:gd name="connsiteY103" fmla="*/ 431006 h 1138237"/>
              <a:gd name="connsiteX104" fmla="*/ 1181100 w 1378744"/>
              <a:gd name="connsiteY104" fmla="*/ 431006 h 1138237"/>
              <a:gd name="connsiteX105" fmla="*/ 1166813 w 1378744"/>
              <a:gd name="connsiteY105" fmla="*/ 395287 h 1138237"/>
              <a:gd name="connsiteX106" fmla="*/ 1107282 w 1378744"/>
              <a:gd name="connsiteY106" fmla="*/ 421481 h 1138237"/>
              <a:gd name="connsiteX107" fmla="*/ 1054894 w 1378744"/>
              <a:gd name="connsiteY107" fmla="*/ 414337 h 1138237"/>
              <a:gd name="connsiteX108" fmla="*/ 1028700 w 1378744"/>
              <a:gd name="connsiteY108" fmla="*/ 371475 h 1138237"/>
              <a:gd name="connsiteX109" fmla="*/ 1023938 w 1378744"/>
              <a:gd name="connsiteY109" fmla="*/ 288131 h 1138237"/>
              <a:gd name="connsiteX110" fmla="*/ 1012032 w 1378744"/>
              <a:gd name="connsiteY110" fmla="*/ 269081 h 1138237"/>
              <a:gd name="connsiteX111" fmla="*/ 1012032 w 1378744"/>
              <a:gd name="connsiteY111" fmla="*/ 211931 h 1138237"/>
              <a:gd name="connsiteX112" fmla="*/ 959644 w 1378744"/>
              <a:gd name="connsiteY112" fmla="*/ 190500 h 1138237"/>
              <a:gd name="connsiteX113" fmla="*/ 914400 w 1378744"/>
              <a:gd name="connsiteY113" fmla="*/ 111918 h 1138237"/>
              <a:gd name="connsiteX114" fmla="*/ 854869 w 1378744"/>
              <a:gd name="connsiteY114" fmla="*/ 76200 h 1138237"/>
              <a:gd name="connsiteX115" fmla="*/ 873919 w 1378744"/>
              <a:gd name="connsiteY115" fmla="*/ 16668 h 1138237"/>
              <a:gd name="connsiteX116" fmla="*/ 783432 w 1378744"/>
              <a:gd name="connsiteY116" fmla="*/ 0 h 1138237"/>
              <a:gd name="connsiteX0" fmla="*/ 783432 w 1378744"/>
              <a:gd name="connsiteY0" fmla="*/ 0 h 1138237"/>
              <a:gd name="connsiteX1" fmla="*/ 738188 w 1378744"/>
              <a:gd name="connsiteY1" fmla="*/ 26193 h 1138237"/>
              <a:gd name="connsiteX2" fmla="*/ 685800 w 1378744"/>
              <a:gd name="connsiteY2" fmla="*/ 28575 h 1138237"/>
              <a:gd name="connsiteX3" fmla="*/ 635794 w 1378744"/>
              <a:gd name="connsiteY3" fmla="*/ 73818 h 1138237"/>
              <a:gd name="connsiteX4" fmla="*/ 633413 w 1378744"/>
              <a:gd name="connsiteY4" fmla="*/ 114300 h 1138237"/>
              <a:gd name="connsiteX5" fmla="*/ 561975 w 1378744"/>
              <a:gd name="connsiteY5" fmla="*/ 190500 h 1138237"/>
              <a:gd name="connsiteX6" fmla="*/ 519113 w 1378744"/>
              <a:gd name="connsiteY6" fmla="*/ 214312 h 1138237"/>
              <a:gd name="connsiteX7" fmla="*/ 485775 w 1378744"/>
              <a:gd name="connsiteY7" fmla="*/ 252412 h 1138237"/>
              <a:gd name="connsiteX8" fmla="*/ 461963 w 1378744"/>
              <a:gd name="connsiteY8" fmla="*/ 273843 h 1138237"/>
              <a:gd name="connsiteX9" fmla="*/ 423863 w 1378744"/>
              <a:gd name="connsiteY9" fmla="*/ 333375 h 1138237"/>
              <a:gd name="connsiteX10" fmla="*/ 378619 w 1378744"/>
              <a:gd name="connsiteY10" fmla="*/ 357187 h 1138237"/>
              <a:gd name="connsiteX11" fmla="*/ 292894 w 1378744"/>
              <a:gd name="connsiteY11" fmla="*/ 376237 h 1138237"/>
              <a:gd name="connsiteX12" fmla="*/ 264319 w 1378744"/>
              <a:gd name="connsiteY12" fmla="*/ 373856 h 1138237"/>
              <a:gd name="connsiteX13" fmla="*/ 240507 w 1378744"/>
              <a:gd name="connsiteY13" fmla="*/ 359568 h 1138237"/>
              <a:gd name="connsiteX14" fmla="*/ 226219 w 1378744"/>
              <a:gd name="connsiteY14" fmla="*/ 338137 h 1138237"/>
              <a:gd name="connsiteX15" fmla="*/ 219075 w 1378744"/>
              <a:gd name="connsiteY15" fmla="*/ 311943 h 1138237"/>
              <a:gd name="connsiteX16" fmla="*/ 204788 w 1378744"/>
              <a:gd name="connsiteY16" fmla="*/ 309562 h 1138237"/>
              <a:gd name="connsiteX17" fmla="*/ 188119 w 1378744"/>
              <a:gd name="connsiteY17" fmla="*/ 304800 h 1138237"/>
              <a:gd name="connsiteX18" fmla="*/ 173832 w 1378744"/>
              <a:gd name="connsiteY18" fmla="*/ 302418 h 1138237"/>
              <a:gd name="connsiteX19" fmla="*/ 128588 w 1378744"/>
              <a:gd name="connsiteY19" fmla="*/ 352425 h 1138237"/>
              <a:gd name="connsiteX20" fmla="*/ 97632 w 1378744"/>
              <a:gd name="connsiteY20" fmla="*/ 371475 h 1138237"/>
              <a:gd name="connsiteX21" fmla="*/ 80963 w 1378744"/>
              <a:gd name="connsiteY21" fmla="*/ 390525 h 1138237"/>
              <a:gd name="connsiteX22" fmla="*/ 66675 w 1378744"/>
              <a:gd name="connsiteY22" fmla="*/ 435768 h 1138237"/>
              <a:gd name="connsiteX23" fmla="*/ 54769 w 1378744"/>
              <a:gd name="connsiteY23" fmla="*/ 447675 h 1138237"/>
              <a:gd name="connsiteX24" fmla="*/ 9525 w 1378744"/>
              <a:gd name="connsiteY24" fmla="*/ 466725 h 1138237"/>
              <a:gd name="connsiteX25" fmla="*/ 2382 w 1378744"/>
              <a:gd name="connsiteY25" fmla="*/ 481012 h 1138237"/>
              <a:gd name="connsiteX26" fmla="*/ 4763 w 1378744"/>
              <a:gd name="connsiteY26" fmla="*/ 533400 h 1138237"/>
              <a:gd name="connsiteX27" fmla="*/ 0 w 1378744"/>
              <a:gd name="connsiteY27" fmla="*/ 545306 h 1138237"/>
              <a:gd name="connsiteX28" fmla="*/ 73819 w 1378744"/>
              <a:gd name="connsiteY28" fmla="*/ 588168 h 1138237"/>
              <a:gd name="connsiteX29" fmla="*/ 90488 w 1378744"/>
              <a:gd name="connsiteY29" fmla="*/ 628650 h 1138237"/>
              <a:gd name="connsiteX30" fmla="*/ 83344 w 1378744"/>
              <a:gd name="connsiteY30" fmla="*/ 654843 h 1138237"/>
              <a:gd name="connsiteX31" fmla="*/ 73819 w 1378744"/>
              <a:gd name="connsiteY31" fmla="*/ 697706 h 1138237"/>
              <a:gd name="connsiteX32" fmla="*/ 78582 w 1378744"/>
              <a:gd name="connsiteY32" fmla="*/ 726281 h 1138237"/>
              <a:gd name="connsiteX33" fmla="*/ 95250 w 1378744"/>
              <a:gd name="connsiteY33" fmla="*/ 738187 h 1138237"/>
              <a:gd name="connsiteX34" fmla="*/ 116682 w 1378744"/>
              <a:gd name="connsiteY34" fmla="*/ 735806 h 1138237"/>
              <a:gd name="connsiteX35" fmla="*/ 123825 w 1378744"/>
              <a:gd name="connsiteY35" fmla="*/ 762000 h 1138237"/>
              <a:gd name="connsiteX36" fmla="*/ 126207 w 1378744"/>
              <a:gd name="connsiteY36" fmla="*/ 783431 h 1138237"/>
              <a:gd name="connsiteX37" fmla="*/ 152400 w 1378744"/>
              <a:gd name="connsiteY37" fmla="*/ 812006 h 1138237"/>
              <a:gd name="connsiteX38" fmla="*/ 164307 w 1378744"/>
              <a:gd name="connsiteY38" fmla="*/ 823912 h 1138237"/>
              <a:gd name="connsiteX39" fmla="*/ 173832 w 1378744"/>
              <a:gd name="connsiteY39" fmla="*/ 850106 h 1138237"/>
              <a:gd name="connsiteX40" fmla="*/ 169069 w 1378744"/>
              <a:gd name="connsiteY40" fmla="*/ 878681 h 1138237"/>
              <a:gd name="connsiteX41" fmla="*/ 176213 w 1378744"/>
              <a:gd name="connsiteY41" fmla="*/ 897731 h 1138237"/>
              <a:gd name="connsiteX42" fmla="*/ 200025 w 1378744"/>
              <a:gd name="connsiteY42" fmla="*/ 916781 h 1138237"/>
              <a:gd name="connsiteX43" fmla="*/ 226219 w 1378744"/>
              <a:gd name="connsiteY43" fmla="*/ 916781 h 1138237"/>
              <a:gd name="connsiteX44" fmla="*/ 300038 w 1378744"/>
              <a:gd name="connsiteY44" fmla="*/ 921543 h 1138237"/>
              <a:gd name="connsiteX45" fmla="*/ 395288 w 1378744"/>
              <a:gd name="connsiteY45" fmla="*/ 952500 h 1138237"/>
              <a:gd name="connsiteX46" fmla="*/ 414338 w 1378744"/>
              <a:gd name="connsiteY46" fmla="*/ 988218 h 1138237"/>
              <a:gd name="connsiteX47" fmla="*/ 435769 w 1378744"/>
              <a:gd name="connsiteY47" fmla="*/ 992981 h 1138237"/>
              <a:gd name="connsiteX48" fmla="*/ 464344 w 1378744"/>
              <a:gd name="connsiteY48" fmla="*/ 995362 h 1138237"/>
              <a:gd name="connsiteX49" fmla="*/ 507207 w 1378744"/>
              <a:gd name="connsiteY49" fmla="*/ 1026318 h 1138237"/>
              <a:gd name="connsiteX50" fmla="*/ 521494 w 1378744"/>
              <a:gd name="connsiteY50" fmla="*/ 1069181 h 1138237"/>
              <a:gd name="connsiteX51" fmla="*/ 545307 w 1378744"/>
              <a:gd name="connsiteY51" fmla="*/ 1107281 h 1138237"/>
              <a:gd name="connsiteX52" fmla="*/ 573882 w 1378744"/>
              <a:gd name="connsiteY52" fmla="*/ 1121568 h 1138237"/>
              <a:gd name="connsiteX53" fmla="*/ 585788 w 1378744"/>
              <a:gd name="connsiteY53" fmla="*/ 1131093 h 1138237"/>
              <a:gd name="connsiteX54" fmla="*/ 638175 w 1378744"/>
              <a:gd name="connsiteY54" fmla="*/ 1131093 h 1138237"/>
              <a:gd name="connsiteX55" fmla="*/ 814388 w 1378744"/>
              <a:gd name="connsiteY55" fmla="*/ 1138237 h 1138237"/>
              <a:gd name="connsiteX56" fmla="*/ 828675 w 1378744"/>
              <a:gd name="connsiteY56" fmla="*/ 1109662 h 1138237"/>
              <a:gd name="connsiteX57" fmla="*/ 833438 w 1378744"/>
              <a:gd name="connsiteY57" fmla="*/ 1085850 h 1138237"/>
              <a:gd name="connsiteX58" fmla="*/ 797719 w 1378744"/>
              <a:gd name="connsiteY58" fmla="*/ 1059656 h 1138237"/>
              <a:gd name="connsiteX59" fmla="*/ 790575 w 1378744"/>
              <a:gd name="connsiteY59" fmla="*/ 1038225 h 1138237"/>
              <a:gd name="connsiteX60" fmla="*/ 790575 w 1378744"/>
              <a:gd name="connsiteY60" fmla="*/ 1021556 h 1138237"/>
              <a:gd name="connsiteX61" fmla="*/ 845344 w 1378744"/>
              <a:gd name="connsiteY61" fmla="*/ 952500 h 1138237"/>
              <a:gd name="connsiteX62" fmla="*/ 845344 w 1378744"/>
              <a:gd name="connsiteY62" fmla="*/ 952500 h 1138237"/>
              <a:gd name="connsiteX63" fmla="*/ 888207 w 1378744"/>
              <a:gd name="connsiteY63" fmla="*/ 966787 h 1138237"/>
              <a:gd name="connsiteX64" fmla="*/ 907257 w 1378744"/>
              <a:gd name="connsiteY64" fmla="*/ 981075 h 1138237"/>
              <a:gd name="connsiteX65" fmla="*/ 938213 w 1378744"/>
              <a:gd name="connsiteY65" fmla="*/ 990600 h 1138237"/>
              <a:gd name="connsiteX66" fmla="*/ 964407 w 1378744"/>
              <a:gd name="connsiteY66" fmla="*/ 985837 h 1138237"/>
              <a:gd name="connsiteX67" fmla="*/ 985838 w 1378744"/>
              <a:gd name="connsiteY67" fmla="*/ 985837 h 1138237"/>
              <a:gd name="connsiteX68" fmla="*/ 995363 w 1378744"/>
              <a:gd name="connsiteY68" fmla="*/ 995362 h 1138237"/>
              <a:gd name="connsiteX69" fmla="*/ 978694 w 1378744"/>
              <a:gd name="connsiteY69" fmla="*/ 1012031 h 1138237"/>
              <a:gd name="connsiteX70" fmla="*/ 969169 w 1378744"/>
              <a:gd name="connsiteY70" fmla="*/ 1031081 h 1138237"/>
              <a:gd name="connsiteX71" fmla="*/ 954882 w 1378744"/>
              <a:gd name="connsiteY71" fmla="*/ 1054893 h 1138237"/>
              <a:gd name="connsiteX72" fmla="*/ 950119 w 1378744"/>
              <a:gd name="connsiteY72" fmla="*/ 1083468 h 1138237"/>
              <a:gd name="connsiteX73" fmla="*/ 962025 w 1378744"/>
              <a:gd name="connsiteY73" fmla="*/ 1107281 h 1138237"/>
              <a:gd name="connsiteX74" fmla="*/ 983457 w 1378744"/>
              <a:gd name="connsiteY74" fmla="*/ 1131093 h 1138237"/>
              <a:gd name="connsiteX75" fmla="*/ 1002507 w 1378744"/>
              <a:gd name="connsiteY75" fmla="*/ 1133475 h 1138237"/>
              <a:gd name="connsiteX76" fmla="*/ 1028700 w 1378744"/>
              <a:gd name="connsiteY76" fmla="*/ 1126331 h 1138237"/>
              <a:gd name="connsiteX77" fmla="*/ 1031082 w 1378744"/>
              <a:gd name="connsiteY77" fmla="*/ 1097756 h 1138237"/>
              <a:gd name="connsiteX78" fmla="*/ 1057275 w 1378744"/>
              <a:gd name="connsiteY78" fmla="*/ 1085850 h 1138237"/>
              <a:gd name="connsiteX79" fmla="*/ 1076325 w 1378744"/>
              <a:gd name="connsiteY79" fmla="*/ 1097756 h 1138237"/>
              <a:gd name="connsiteX80" fmla="*/ 1100138 w 1378744"/>
              <a:gd name="connsiteY80" fmla="*/ 1107281 h 1138237"/>
              <a:gd name="connsiteX81" fmla="*/ 1123950 w 1378744"/>
              <a:gd name="connsiteY81" fmla="*/ 1121568 h 1138237"/>
              <a:gd name="connsiteX82" fmla="*/ 1143000 w 1378744"/>
              <a:gd name="connsiteY82" fmla="*/ 1123950 h 1138237"/>
              <a:gd name="connsiteX83" fmla="*/ 1157288 w 1378744"/>
              <a:gd name="connsiteY83" fmla="*/ 1112043 h 1138237"/>
              <a:gd name="connsiteX84" fmla="*/ 1159669 w 1378744"/>
              <a:gd name="connsiteY84" fmla="*/ 1085850 h 1138237"/>
              <a:gd name="connsiteX85" fmla="*/ 1166813 w 1378744"/>
              <a:gd name="connsiteY85" fmla="*/ 1052512 h 1138237"/>
              <a:gd name="connsiteX86" fmla="*/ 1197769 w 1378744"/>
              <a:gd name="connsiteY86" fmla="*/ 1016793 h 1138237"/>
              <a:gd name="connsiteX87" fmla="*/ 1195388 w 1378744"/>
              <a:gd name="connsiteY87" fmla="*/ 954881 h 1138237"/>
              <a:gd name="connsiteX88" fmla="*/ 1209675 w 1378744"/>
              <a:gd name="connsiteY88" fmla="*/ 945356 h 1138237"/>
              <a:gd name="connsiteX89" fmla="*/ 1235869 w 1378744"/>
              <a:gd name="connsiteY89" fmla="*/ 945356 h 1138237"/>
              <a:gd name="connsiteX90" fmla="*/ 1235869 w 1378744"/>
              <a:gd name="connsiteY90" fmla="*/ 931068 h 1138237"/>
              <a:gd name="connsiteX91" fmla="*/ 1212057 w 1378744"/>
              <a:gd name="connsiteY91" fmla="*/ 912018 h 1138237"/>
              <a:gd name="connsiteX92" fmla="*/ 1195388 w 1378744"/>
              <a:gd name="connsiteY92" fmla="*/ 881062 h 1138237"/>
              <a:gd name="connsiteX93" fmla="*/ 1157288 w 1378744"/>
              <a:gd name="connsiteY93" fmla="*/ 871537 h 1138237"/>
              <a:gd name="connsiteX94" fmla="*/ 1119188 w 1378744"/>
              <a:gd name="connsiteY94" fmla="*/ 859631 h 1138237"/>
              <a:gd name="connsiteX95" fmla="*/ 1119188 w 1378744"/>
              <a:gd name="connsiteY95" fmla="*/ 831056 h 1138237"/>
              <a:gd name="connsiteX96" fmla="*/ 1135857 w 1378744"/>
              <a:gd name="connsiteY96" fmla="*/ 807243 h 1138237"/>
              <a:gd name="connsiteX97" fmla="*/ 1197769 w 1378744"/>
              <a:gd name="connsiteY97" fmla="*/ 759618 h 1138237"/>
              <a:gd name="connsiteX98" fmla="*/ 1247775 w 1378744"/>
              <a:gd name="connsiteY98" fmla="*/ 762000 h 1138237"/>
              <a:gd name="connsiteX99" fmla="*/ 1278732 w 1378744"/>
              <a:gd name="connsiteY99" fmla="*/ 762000 h 1138237"/>
              <a:gd name="connsiteX100" fmla="*/ 1271588 w 1378744"/>
              <a:gd name="connsiteY100" fmla="*/ 735806 h 1138237"/>
              <a:gd name="connsiteX101" fmla="*/ 1378744 w 1378744"/>
              <a:gd name="connsiteY101" fmla="*/ 678656 h 1138237"/>
              <a:gd name="connsiteX102" fmla="*/ 1331119 w 1378744"/>
              <a:gd name="connsiteY102" fmla="*/ 552450 h 1138237"/>
              <a:gd name="connsiteX103" fmla="*/ 1278732 w 1378744"/>
              <a:gd name="connsiteY103" fmla="*/ 514350 h 1138237"/>
              <a:gd name="connsiteX104" fmla="*/ 1252538 w 1378744"/>
              <a:gd name="connsiteY104" fmla="*/ 431006 h 1138237"/>
              <a:gd name="connsiteX105" fmla="*/ 1181100 w 1378744"/>
              <a:gd name="connsiteY105" fmla="*/ 431006 h 1138237"/>
              <a:gd name="connsiteX106" fmla="*/ 1166813 w 1378744"/>
              <a:gd name="connsiteY106" fmla="*/ 395287 h 1138237"/>
              <a:gd name="connsiteX107" fmla="*/ 1107282 w 1378744"/>
              <a:gd name="connsiteY107" fmla="*/ 421481 h 1138237"/>
              <a:gd name="connsiteX108" fmla="*/ 1054894 w 1378744"/>
              <a:gd name="connsiteY108" fmla="*/ 414337 h 1138237"/>
              <a:gd name="connsiteX109" fmla="*/ 1028700 w 1378744"/>
              <a:gd name="connsiteY109" fmla="*/ 371475 h 1138237"/>
              <a:gd name="connsiteX110" fmla="*/ 1023938 w 1378744"/>
              <a:gd name="connsiteY110" fmla="*/ 288131 h 1138237"/>
              <a:gd name="connsiteX111" fmla="*/ 1012032 w 1378744"/>
              <a:gd name="connsiteY111" fmla="*/ 269081 h 1138237"/>
              <a:gd name="connsiteX112" fmla="*/ 1012032 w 1378744"/>
              <a:gd name="connsiteY112" fmla="*/ 211931 h 1138237"/>
              <a:gd name="connsiteX113" fmla="*/ 959644 w 1378744"/>
              <a:gd name="connsiteY113" fmla="*/ 190500 h 1138237"/>
              <a:gd name="connsiteX114" fmla="*/ 914400 w 1378744"/>
              <a:gd name="connsiteY114" fmla="*/ 111918 h 1138237"/>
              <a:gd name="connsiteX115" fmla="*/ 854869 w 1378744"/>
              <a:gd name="connsiteY115" fmla="*/ 76200 h 1138237"/>
              <a:gd name="connsiteX116" fmla="*/ 873919 w 1378744"/>
              <a:gd name="connsiteY116" fmla="*/ 16668 h 1138237"/>
              <a:gd name="connsiteX117" fmla="*/ 783432 w 1378744"/>
              <a:gd name="connsiteY117" fmla="*/ 0 h 1138237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814388 w 1378744"/>
              <a:gd name="connsiteY55" fmla="*/ 1138237 h 1181100"/>
              <a:gd name="connsiteX56" fmla="*/ 828675 w 1378744"/>
              <a:gd name="connsiteY56" fmla="*/ 1109662 h 1181100"/>
              <a:gd name="connsiteX57" fmla="*/ 833438 w 1378744"/>
              <a:gd name="connsiteY57" fmla="*/ 1085850 h 1181100"/>
              <a:gd name="connsiteX58" fmla="*/ 797719 w 1378744"/>
              <a:gd name="connsiteY58" fmla="*/ 1059656 h 1181100"/>
              <a:gd name="connsiteX59" fmla="*/ 790575 w 1378744"/>
              <a:gd name="connsiteY59" fmla="*/ 1038225 h 1181100"/>
              <a:gd name="connsiteX60" fmla="*/ 790575 w 1378744"/>
              <a:gd name="connsiteY60" fmla="*/ 1021556 h 1181100"/>
              <a:gd name="connsiteX61" fmla="*/ 845344 w 1378744"/>
              <a:gd name="connsiteY61" fmla="*/ 952500 h 1181100"/>
              <a:gd name="connsiteX62" fmla="*/ 845344 w 1378744"/>
              <a:gd name="connsiteY62" fmla="*/ 952500 h 1181100"/>
              <a:gd name="connsiteX63" fmla="*/ 888207 w 1378744"/>
              <a:gd name="connsiteY63" fmla="*/ 966787 h 1181100"/>
              <a:gd name="connsiteX64" fmla="*/ 907257 w 1378744"/>
              <a:gd name="connsiteY64" fmla="*/ 981075 h 1181100"/>
              <a:gd name="connsiteX65" fmla="*/ 938213 w 1378744"/>
              <a:gd name="connsiteY65" fmla="*/ 990600 h 1181100"/>
              <a:gd name="connsiteX66" fmla="*/ 964407 w 1378744"/>
              <a:gd name="connsiteY66" fmla="*/ 985837 h 1181100"/>
              <a:gd name="connsiteX67" fmla="*/ 985838 w 1378744"/>
              <a:gd name="connsiteY67" fmla="*/ 985837 h 1181100"/>
              <a:gd name="connsiteX68" fmla="*/ 995363 w 1378744"/>
              <a:gd name="connsiteY68" fmla="*/ 995362 h 1181100"/>
              <a:gd name="connsiteX69" fmla="*/ 978694 w 1378744"/>
              <a:gd name="connsiteY69" fmla="*/ 1012031 h 1181100"/>
              <a:gd name="connsiteX70" fmla="*/ 969169 w 1378744"/>
              <a:gd name="connsiteY70" fmla="*/ 1031081 h 1181100"/>
              <a:gd name="connsiteX71" fmla="*/ 954882 w 1378744"/>
              <a:gd name="connsiteY71" fmla="*/ 1054893 h 1181100"/>
              <a:gd name="connsiteX72" fmla="*/ 950119 w 1378744"/>
              <a:gd name="connsiteY72" fmla="*/ 1083468 h 1181100"/>
              <a:gd name="connsiteX73" fmla="*/ 962025 w 1378744"/>
              <a:gd name="connsiteY73" fmla="*/ 1107281 h 1181100"/>
              <a:gd name="connsiteX74" fmla="*/ 983457 w 1378744"/>
              <a:gd name="connsiteY74" fmla="*/ 1131093 h 1181100"/>
              <a:gd name="connsiteX75" fmla="*/ 1002507 w 1378744"/>
              <a:gd name="connsiteY75" fmla="*/ 1133475 h 1181100"/>
              <a:gd name="connsiteX76" fmla="*/ 1028700 w 1378744"/>
              <a:gd name="connsiteY76" fmla="*/ 1126331 h 1181100"/>
              <a:gd name="connsiteX77" fmla="*/ 1031082 w 1378744"/>
              <a:gd name="connsiteY77" fmla="*/ 1097756 h 1181100"/>
              <a:gd name="connsiteX78" fmla="*/ 1057275 w 1378744"/>
              <a:gd name="connsiteY78" fmla="*/ 1085850 h 1181100"/>
              <a:gd name="connsiteX79" fmla="*/ 1076325 w 1378744"/>
              <a:gd name="connsiteY79" fmla="*/ 1097756 h 1181100"/>
              <a:gd name="connsiteX80" fmla="*/ 1100138 w 1378744"/>
              <a:gd name="connsiteY80" fmla="*/ 1107281 h 1181100"/>
              <a:gd name="connsiteX81" fmla="*/ 1123950 w 1378744"/>
              <a:gd name="connsiteY81" fmla="*/ 1121568 h 1181100"/>
              <a:gd name="connsiteX82" fmla="*/ 1143000 w 1378744"/>
              <a:gd name="connsiteY82" fmla="*/ 1123950 h 1181100"/>
              <a:gd name="connsiteX83" fmla="*/ 1157288 w 1378744"/>
              <a:gd name="connsiteY83" fmla="*/ 1112043 h 1181100"/>
              <a:gd name="connsiteX84" fmla="*/ 1159669 w 1378744"/>
              <a:gd name="connsiteY84" fmla="*/ 1085850 h 1181100"/>
              <a:gd name="connsiteX85" fmla="*/ 1166813 w 1378744"/>
              <a:gd name="connsiteY85" fmla="*/ 1052512 h 1181100"/>
              <a:gd name="connsiteX86" fmla="*/ 1197769 w 1378744"/>
              <a:gd name="connsiteY86" fmla="*/ 1016793 h 1181100"/>
              <a:gd name="connsiteX87" fmla="*/ 1195388 w 1378744"/>
              <a:gd name="connsiteY87" fmla="*/ 954881 h 1181100"/>
              <a:gd name="connsiteX88" fmla="*/ 1209675 w 1378744"/>
              <a:gd name="connsiteY88" fmla="*/ 945356 h 1181100"/>
              <a:gd name="connsiteX89" fmla="*/ 1235869 w 1378744"/>
              <a:gd name="connsiteY89" fmla="*/ 945356 h 1181100"/>
              <a:gd name="connsiteX90" fmla="*/ 1235869 w 1378744"/>
              <a:gd name="connsiteY90" fmla="*/ 931068 h 1181100"/>
              <a:gd name="connsiteX91" fmla="*/ 1212057 w 1378744"/>
              <a:gd name="connsiteY91" fmla="*/ 912018 h 1181100"/>
              <a:gd name="connsiteX92" fmla="*/ 1195388 w 1378744"/>
              <a:gd name="connsiteY92" fmla="*/ 881062 h 1181100"/>
              <a:gd name="connsiteX93" fmla="*/ 1157288 w 1378744"/>
              <a:gd name="connsiteY93" fmla="*/ 871537 h 1181100"/>
              <a:gd name="connsiteX94" fmla="*/ 1119188 w 1378744"/>
              <a:gd name="connsiteY94" fmla="*/ 859631 h 1181100"/>
              <a:gd name="connsiteX95" fmla="*/ 1119188 w 1378744"/>
              <a:gd name="connsiteY95" fmla="*/ 831056 h 1181100"/>
              <a:gd name="connsiteX96" fmla="*/ 1135857 w 1378744"/>
              <a:gd name="connsiteY96" fmla="*/ 807243 h 1181100"/>
              <a:gd name="connsiteX97" fmla="*/ 1197769 w 1378744"/>
              <a:gd name="connsiteY97" fmla="*/ 759618 h 1181100"/>
              <a:gd name="connsiteX98" fmla="*/ 1247775 w 1378744"/>
              <a:gd name="connsiteY98" fmla="*/ 762000 h 1181100"/>
              <a:gd name="connsiteX99" fmla="*/ 1278732 w 1378744"/>
              <a:gd name="connsiteY99" fmla="*/ 762000 h 1181100"/>
              <a:gd name="connsiteX100" fmla="*/ 1271588 w 1378744"/>
              <a:gd name="connsiteY100" fmla="*/ 735806 h 1181100"/>
              <a:gd name="connsiteX101" fmla="*/ 1378744 w 1378744"/>
              <a:gd name="connsiteY101" fmla="*/ 678656 h 1181100"/>
              <a:gd name="connsiteX102" fmla="*/ 1331119 w 1378744"/>
              <a:gd name="connsiteY102" fmla="*/ 552450 h 1181100"/>
              <a:gd name="connsiteX103" fmla="*/ 1278732 w 1378744"/>
              <a:gd name="connsiteY103" fmla="*/ 514350 h 1181100"/>
              <a:gd name="connsiteX104" fmla="*/ 1252538 w 1378744"/>
              <a:gd name="connsiteY104" fmla="*/ 431006 h 1181100"/>
              <a:gd name="connsiteX105" fmla="*/ 1181100 w 1378744"/>
              <a:gd name="connsiteY105" fmla="*/ 431006 h 1181100"/>
              <a:gd name="connsiteX106" fmla="*/ 1166813 w 1378744"/>
              <a:gd name="connsiteY106" fmla="*/ 395287 h 1181100"/>
              <a:gd name="connsiteX107" fmla="*/ 1107282 w 1378744"/>
              <a:gd name="connsiteY107" fmla="*/ 421481 h 1181100"/>
              <a:gd name="connsiteX108" fmla="*/ 1054894 w 1378744"/>
              <a:gd name="connsiteY108" fmla="*/ 414337 h 1181100"/>
              <a:gd name="connsiteX109" fmla="*/ 1028700 w 1378744"/>
              <a:gd name="connsiteY109" fmla="*/ 371475 h 1181100"/>
              <a:gd name="connsiteX110" fmla="*/ 1023938 w 1378744"/>
              <a:gd name="connsiteY110" fmla="*/ 288131 h 1181100"/>
              <a:gd name="connsiteX111" fmla="*/ 1012032 w 1378744"/>
              <a:gd name="connsiteY111" fmla="*/ 269081 h 1181100"/>
              <a:gd name="connsiteX112" fmla="*/ 1012032 w 1378744"/>
              <a:gd name="connsiteY112" fmla="*/ 211931 h 1181100"/>
              <a:gd name="connsiteX113" fmla="*/ 959644 w 1378744"/>
              <a:gd name="connsiteY113" fmla="*/ 190500 h 1181100"/>
              <a:gd name="connsiteX114" fmla="*/ 914400 w 1378744"/>
              <a:gd name="connsiteY114" fmla="*/ 111918 h 1181100"/>
              <a:gd name="connsiteX115" fmla="*/ 854869 w 1378744"/>
              <a:gd name="connsiteY115" fmla="*/ 76200 h 1181100"/>
              <a:gd name="connsiteX116" fmla="*/ 873919 w 1378744"/>
              <a:gd name="connsiteY116" fmla="*/ 16668 h 1181100"/>
              <a:gd name="connsiteX117" fmla="*/ 783432 w 1378744"/>
              <a:gd name="connsiteY117" fmla="*/ 0 h 1181100"/>
              <a:gd name="connsiteX0" fmla="*/ 783432 w 1378744"/>
              <a:gd name="connsiteY0" fmla="*/ 0 h 1181100"/>
              <a:gd name="connsiteX1" fmla="*/ 738188 w 1378744"/>
              <a:gd name="connsiteY1" fmla="*/ 26193 h 1181100"/>
              <a:gd name="connsiteX2" fmla="*/ 685800 w 1378744"/>
              <a:gd name="connsiteY2" fmla="*/ 28575 h 1181100"/>
              <a:gd name="connsiteX3" fmla="*/ 635794 w 1378744"/>
              <a:gd name="connsiteY3" fmla="*/ 73818 h 1181100"/>
              <a:gd name="connsiteX4" fmla="*/ 633413 w 1378744"/>
              <a:gd name="connsiteY4" fmla="*/ 114300 h 1181100"/>
              <a:gd name="connsiteX5" fmla="*/ 561975 w 1378744"/>
              <a:gd name="connsiteY5" fmla="*/ 190500 h 1181100"/>
              <a:gd name="connsiteX6" fmla="*/ 519113 w 1378744"/>
              <a:gd name="connsiteY6" fmla="*/ 214312 h 1181100"/>
              <a:gd name="connsiteX7" fmla="*/ 485775 w 1378744"/>
              <a:gd name="connsiteY7" fmla="*/ 252412 h 1181100"/>
              <a:gd name="connsiteX8" fmla="*/ 461963 w 1378744"/>
              <a:gd name="connsiteY8" fmla="*/ 273843 h 1181100"/>
              <a:gd name="connsiteX9" fmla="*/ 423863 w 1378744"/>
              <a:gd name="connsiteY9" fmla="*/ 333375 h 1181100"/>
              <a:gd name="connsiteX10" fmla="*/ 378619 w 1378744"/>
              <a:gd name="connsiteY10" fmla="*/ 357187 h 1181100"/>
              <a:gd name="connsiteX11" fmla="*/ 292894 w 1378744"/>
              <a:gd name="connsiteY11" fmla="*/ 376237 h 1181100"/>
              <a:gd name="connsiteX12" fmla="*/ 264319 w 1378744"/>
              <a:gd name="connsiteY12" fmla="*/ 373856 h 1181100"/>
              <a:gd name="connsiteX13" fmla="*/ 240507 w 1378744"/>
              <a:gd name="connsiteY13" fmla="*/ 359568 h 1181100"/>
              <a:gd name="connsiteX14" fmla="*/ 226219 w 1378744"/>
              <a:gd name="connsiteY14" fmla="*/ 338137 h 1181100"/>
              <a:gd name="connsiteX15" fmla="*/ 219075 w 1378744"/>
              <a:gd name="connsiteY15" fmla="*/ 311943 h 1181100"/>
              <a:gd name="connsiteX16" fmla="*/ 204788 w 1378744"/>
              <a:gd name="connsiteY16" fmla="*/ 309562 h 1181100"/>
              <a:gd name="connsiteX17" fmla="*/ 188119 w 1378744"/>
              <a:gd name="connsiteY17" fmla="*/ 304800 h 1181100"/>
              <a:gd name="connsiteX18" fmla="*/ 173832 w 1378744"/>
              <a:gd name="connsiteY18" fmla="*/ 302418 h 1181100"/>
              <a:gd name="connsiteX19" fmla="*/ 128588 w 1378744"/>
              <a:gd name="connsiteY19" fmla="*/ 352425 h 1181100"/>
              <a:gd name="connsiteX20" fmla="*/ 97632 w 1378744"/>
              <a:gd name="connsiteY20" fmla="*/ 371475 h 1181100"/>
              <a:gd name="connsiteX21" fmla="*/ 80963 w 1378744"/>
              <a:gd name="connsiteY21" fmla="*/ 390525 h 1181100"/>
              <a:gd name="connsiteX22" fmla="*/ 66675 w 1378744"/>
              <a:gd name="connsiteY22" fmla="*/ 435768 h 1181100"/>
              <a:gd name="connsiteX23" fmla="*/ 54769 w 1378744"/>
              <a:gd name="connsiteY23" fmla="*/ 447675 h 1181100"/>
              <a:gd name="connsiteX24" fmla="*/ 9525 w 1378744"/>
              <a:gd name="connsiteY24" fmla="*/ 466725 h 1181100"/>
              <a:gd name="connsiteX25" fmla="*/ 2382 w 1378744"/>
              <a:gd name="connsiteY25" fmla="*/ 481012 h 1181100"/>
              <a:gd name="connsiteX26" fmla="*/ 4763 w 1378744"/>
              <a:gd name="connsiteY26" fmla="*/ 533400 h 1181100"/>
              <a:gd name="connsiteX27" fmla="*/ 0 w 1378744"/>
              <a:gd name="connsiteY27" fmla="*/ 545306 h 1181100"/>
              <a:gd name="connsiteX28" fmla="*/ 73819 w 1378744"/>
              <a:gd name="connsiteY28" fmla="*/ 588168 h 1181100"/>
              <a:gd name="connsiteX29" fmla="*/ 90488 w 1378744"/>
              <a:gd name="connsiteY29" fmla="*/ 628650 h 1181100"/>
              <a:gd name="connsiteX30" fmla="*/ 83344 w 1378744"/>
              <a:gd name="connsiteY30" fmla="*/ 654843 h 1181100"/>
              <a:gd name="connsiteX31" fmla="*/ 73819 w 1378744"/>
              <a:gd name="connsiteY31" fmla="*/ 697706 h 1181100"/>
              <a:gd name="connsiteX32" fmla="*/ 78582 w 1378744"/>
              <a:gd name="connsiteY32" fmla="*/ 726281 h 1181100"/>
              <a:gd name="connsiteX33" fmla="*/ 95250 w 1378744"/>
              <a:gd name="connsiteY33" fmla="*/ 738187 h 1181100"/>
              <a:gd name="connsiteX34" fmla="*/ 116682 w 1378744"/>
              <a:gd name="connsiteY34" fmla="*/ 735806 h 1181100"/>
              <a:gd name="connsiteX35" fmla="*/ 123825 w 1378744"/>
              <a:gd name="connsiteY35" fmla="*/ 762000 h 1181100"/>
              <a:gd name="connsiteX36" fmla="*/ 126207 w 1378744"/>
              <a:gd name="connsiteY36" fmla="*/ 783431 h 1181100"/>
              <a:gd name="connsiteX37" fmla="*/ 152400 w 1378744"/>
              <a:gd name="connsiteY37" fmla="*/ 812006 h 1181100"/>
              <a:gd name="connsiteX38" fmla="*/ 164307 w 1378744"/>
              <a:gd name="connsiteY38" fmla="*/ 823912 h 1181100"/>
              <a:gd name="connsiteX39" fmla="*/ 173832 w 1378744"/>
              <a:gd name="connsiteY39" fmla="*/ 850106 h 1181100"/>
              <a:gd name="connsiteX40" fmla="*/ 169069 w 1378744"/>
              <a:gd name="connsiteY40" fmla="*/ 878681 h 1181100"/>
              <a:gd name="connsiteX41" fmla="*/ 176213 w 1378744"/>
              <a:gd name="connsiteY41" fmla="*/ 897731 h 1181100"/>
              <a:gd name="connsiteX42" fmla="*/ 200025 w 1378744"/>
              <a:gd name="connsiteY42" fmla="*/ 916781 h 1181100"/>
              <a:gd name="connsiteX43" fmla="*/ 226219 w 1378744"/>
              <a:gd name="connsiteY43" fmla="*/ 916781 h 1181100"/>
              <a:gd name="connsiteX44" fmla="*/ 300038 w 1378744"/>
              <a:gd name="connsiteY44" fmla="*/ 921543 h 1181100"/>
              <a:gd name="connsiteX45" fmla="*/ 395288 w 1378744"/>
              <a:gd name="connsiteY45" fmla="*/ 952500 h 1181100"/>
              <a:gd name="connsiteX46" fmla="*/ 414338 w 1378744"/>
              <a:gd name="connsiteY46" fmla="*/ 988218 h 1181100"/>
              <a:gd name="connsiteX47" fmla="*/ 435769 w 1378744"/>
              <a:gd name="connsiteY47" fmla="*/ 992981 h 1181100"/>
              <a:gd name="connsiteX48" fmla="*/ 464344 w 1378744"/>
              <a:gd name="connsiteY48" fmla="*/ 995362 h 1181100"/>
              <a:gd name="connsiteX49" fmla="*/ 507207 w 1378744"/>
              <a:gd name="connsiteY49" fmla="*/ 1026318 h 1181100"/>
              <a:gd name="connsiteX50" fmla="*/ 521494 w 1378744"/>
              <a:gd name="connsiteY50" fmla="*/ 1069181 h 1181100"/>
              <a:gd name="connsiteX51" fmla="*/ 545307 w 1378744"/>
              <a:gd name="connsiteY51" fmla="*/ 1107281 h 1181100"/>
              <a:gd name="connsiteX52" fmla="*/ 573882 w 1378744"/>
              <a:gd name="connsiteY52" fmla="*/ 1121568 h 1181100"/>
              <a:gd name="connsiteX53" fmla="*/ 585788 w 1378744"/>
              <a:gd name="connsiteY53" fmla="*/ 1131093 h 1181100"/>
              <a:gd name="connsiteX54" fmla="*/ 597694 w 1378744"/>
              <a:gd name="connsiteY54" fmla="*/ 1181100 h 1181100"/>
              <a:gd name="connsiteX55" fmla="*/ 626269 w 1378744"/>
              <a:gd name="connsiteY55" fmla="*/ 1171574 h 1181100"/>
              <a:gd name="connsiteX56" fmla="*/ 814388 w 1378744"/>
              <a:gd name="connsiteY56" fmla="*/ 1138237 h 1181100"/>
              <a:gd name="connsiteX57" fmla="*/ 828675 w 1378744"/>
              <a:gd name="connsiteY57" fmla="*/ 1109662 h 1181100"/>
              <a:gd name="connsiteX58" fmla="*/ 833438 w 1378744"/>
              <a:gd name="connsiteY58" fmla="*/ 1085850 h 1181100"/>
              <a:gd name="connsiteX59" fmla="*/ 797719 w 1378744"/>
              <a:gd name="connsiteY59" fmla="*/ 1059656 h 1181100"/>
              <a:gd name="connsiteX60" fmla="*/ 790575 w 1378744"/>
              <a:gd name="connsiteY60" fmla="*/ 1038225 h 1181100"/>
              <a:gd name="connsiteX61" fmla="*/ 790575 w 1378744"/>
              <a:gd name="connsiteY61" fmla="*/ 1021556 h 1181100"/>
              <a:gd name="connsiteX62" fmla="*/ 845344 w 1378744"/>
              <a:gd name="connsiteY62" fmla="*/ 952500 h 1181100"/>
              <a:gd name="connsiteX63" fmla="*/ 845344 w 1378744"/>
              <a:gd name="connsiteY63" fmla="*/ 952500 h 1181100"/>
              <a:gd name="connsiteX64" fmla="*/ 888207 w 1378744"/>
              <a:gd name="connsiteY64" fmla="*/ 966787 h 1181100"/>
              <a:gd name="connsiteX65" fmla="*/ 907257 w 1378744"/>
              <a:gd name="connsiteY65" fmla="*/ 981075 h 1181100"/>
              <a:gd name="connsiteX66" fmla="*/ 938213 w 1378744"/>
              <a:gd name="connsiteY66" fmla="*/ 990600 h 1181100"/>
              <a:gd name="connsiteX67" fmla="*/ 964407 w 1378744"/>
              <a:gd name="connsiteY67" fmla="*/ 985837 h 1181100"/>
              <a:gd name="connsiteX68" fmla="*/ 985838 w 1378744"/>
              <a:gd name="connsiteY68" fmla="*/ 985837 h 1181100"/>
              <a:gd name="connsiteX69" fmla="*/ 995363 w 1378744"/>
              <a:gd name="connsiteY69" fmla="*/ 995362 h 1181100"/>
              <a:gd name="connsiteX70" fmla="*/ 978694 w 1378744"/>
              <a:gd name="connsiteY70" fmla="*/ 1012031 h 1181100"/>
              <a:gd name="connsiteX71" fmla="*/ 969169 w 1378744"/>
              <a:gd name="connsiteY71" fmla="*/ 1031081 h 1181100"/>
              <a:gd name="connsiteX72" fmla="*/ 954882 w 1378744"/>
              <a:gd name="connsiteY72" fmla="*/ 1054893 h 1181100"/>
              <a:gd name="connsiteX73" fmla="*/ 950119 w 1378744"/>
              <a:gd name="connsiteY73" fmla="*/ 1083468 h 1181100"/>
              <a:gd name="connsiteX74" fmla="*/ 962025 w 1378744"/>
              <a:gd name="connsiteY74" fmla="*/ 1107281 h 1181100"/>
              <a:gd name="connsiteX75" fmla="*/ 983457 w 1378744"/>
              <a:gd name="connsiteY75" fmla="*/ 1131093 h 1181100"/>
              <a:gd name="connsiteX76" fmla="*/ 1002507 w 1378744"/>
              <a:gd name="connsiteY76" fmla="*/ 1133475 h 1181100"/>
              <a:gd name="connsiteX77" fmla="*/ 1028700 w 1378744"/>
              <a:gd name="connsiteY77" fmla="*/ 1126331 h 1181100"/>
              <a:gd name="connsiteX78" fmla="*/ 1031082 w 1378744"/>
              <a:gd name="connsiteY78" fmla="*/ 1097756 h 1181100"/>
              <a:gd name="connsiteX79" fmla="*/ 1057275 w 1378744"/>
              <a:gd name="connsiteY79" fmla="*/ 1085850 h 1181100"/>
              <a:gd name="connsiteX80" fmla="*/ 1076325 w 1378744"/>
              <a:gd name="connsiteY80" fmla="*/ 1097756 h 1181100"/>
              <a:gd name="connsiteX81" fmla="*/ 1100138 w 1378744"/>
              <a:gd name="connsiteY81" fmla="*/ 1107281 h 1181100"/>
              <a:gd name="connsiteX82" fmla="*/ 1123950 w 1378744"/>
              <a:gd name="connsiteY82" fmla="*/ 1121568 h 1181100"/>
              <a:gd name="connsiteX83" fmla="*/ 1143000 w 1378744"/>
              <a:gd name="connsiteY83" fmla="*/ 1123950 h 1181100"/>
              <a:gd name="connsiteX84" fmla="*/ 1157288 w 1378744"/>
              <a:gd name="connsiteY84" fmla="*/ 1112043 h 1181100"/>
              <a:gd name="connsiteX85" fmla="*/ 1159669 w 1378744"/>
              <a:gd name="connsiteY85" fmla="*/ 1085850 h 1181100"/>
              <a:gd name="connsiteX86" fmla="*/ 1166813 w 1378744"/>
              <a:gd name="connsiteY86" fmla="*/ 1052512 h 1181100"/>
              <a:gd name="connsiteX87" fmla="*/ 1197769 w 1378744"/>
              <a:gd name="connsiteY87" fmla="*/ 1016793 h 1181100"/>
              <a:gd name="connsiteX88" fmla="*/ 1195388 w 1378744"/>
              <a:gd name="connsiteY88" fmla="*/ 954881 h 1181100"/>
              <a:gd name="connsiteX89" fmla="*/ 1209675 w 1378744"/>
              <a:gd name="connsiteY89" fmla="*/ 945356 h 1181100"/>
              <a:gd name="connsiteX90" fmla="*/ 1235869 w 1378744"/>
              <a:gd name="connsiteY90" fmla="*/ 945356 h 1181100"/>
              <a:gd name="connsiteX91" fmla="*/ 1235869 w 1378744"/>
              <a:gd name="connsiteY91" fmla="*/ 931068 h 1181100"/>
              <a:gd name="connsiteX92" fmla="*/ 1212057 w 1378744"/>
              <a:gd name="connsiteY92" fmla="*/ 912018 h 1181100"/>
              <a:gd name="connsiteX93" fmla="*/ 1195388 w 1378744"/>
              <a:gd name="connsiteY93" fmla="*/ 881062 h 1181100"/>
              <a:gd name="connsiteX94" fmla="*/ 1157288 w 1378744"/>
              <a:gd name="connsiteY94" fmla="*/ 871537 h 1181100"/>
              <a:gd name="connsiteX95" fmla="*/ 1119188 w 1378744"/>
              <a:gd name="connsiteY95" fmla="*/ 859631 h 1181100"/>
              <a:gd name="connsiteX96" fmla="*/ 1119188 w 1378744"/>
              <a:gd name="connsiteY96" fmla="*/ 831056 h 1181100"/>
              <a:gd name="connsiteX97" fmla="*/ 1135857 w 1378744"/>
              <a:gd name="connsiteY97" fmla="*/ 807243 h 1181100"/>
              <a:gd name="connsiteX98" fmla="*/ 1197769 w 1378744"/>
              <a:gd name="connsiteY98" fmla="*/ 759618 h 1181100"/>
              <a:gd name="connsiteX99" fmla="*/ 1247775 w 1378744"/>
              <a:gd name="connsiteY99" fmla="*/ 762000 h 1181100"/>
              <a:gd name="connsiteX100" fmla="*/ 1278732 w 1378744"/>
              <a:gd name="connsiteY100" fmla="*/ 762000 h 1181100"/>
              <a:gd name="connsiteX101" fmla="*/ 1271588 w 1378744"/>
              <a:gd name="connsiteY101" fmla="*/ 735806 h 1181100"/>
              <a:gd name="connsiteX102" fmla="*/ 1378744 w 1378744"/>
              <a:gd name="connsiteY102" fmla="*/ 678656 h 1181100"/>
              <a:gd name="connsiteX103" fmla="*/ 1331119 w 1378744"/>
              <a:gd name="connsiteY103" fmla="*/ 552450 h 1181100"/>
              <a:gd name="connsiteX104" fmla="*/ 1278732 w 1378744"/>
              <a:gd name="connsiteY104" fmla="*/ 514350 h 1181100"/>
              <a:gd name="connsiteX105" fmla="*/ 1252538 w 1378744"/>
              <a:gd name="connsiteY105" fmla="*/ 431006 h 1181100"/>
              <a:gd name="connsiteX106" fmla="*/ 1181100 w 1378744"/>
              <a:gd name="connsiteY106" fmla="*/ 431006 h 1181100"/>
              <a:gd name="connsiteX107" fmla="*/ 1166813 w 1378744"/>
              <a:gd name="connsiteY107" fmla="*/ 395287 h 1181100"/>
              <a:gd name="connsiteX108" fmla="*/ 1107282 w 1378744"/>
              <a:gd name="connsiteY108" fmla="*/ 421481 h 1181100"/>
              <a:gd name="connsiteX109" fmla="*/ 1054894 w 1378744"/>
              <a:gd name="connsiteY109" fmla="*/ 414337 h 1181100"/>
              <a:gd name="connsiteX110" fmla="*/ 1028700 w 1378744"/>
              <a:gd name="connsiteY110" fmla="*/ 371475 h 1181100"/>
              <a:gd name="connsiteX111" fmla="*/ 1023938 w 1378744"/>
              <a:gd name="connsiteY111" fmla="*/ 288131 h 1181100"/>
              <a:gd name="connsiteX112" fmla="*/ 1012032 w 1378744"/>
              <a:gd name="connsiteY112" fmla="*/ 269081 h 1181100"/>
              <a:gd name="connsiteX113" fmla="*/ 1012032 w 1378744"/>
              <a:gd name="connsiteY113" fmla="*/ 211931 h 1181100"/>
              <a:gd name="connsiteX114" fmla="*/ 959644 w 1378744"/>
              <a:gd name="connsiteY114" fmla="*/ 190500 h 1181100"/>
              <a:gd name="connsiteX115" fmla="*/ 914400 w 1378744"/>
              <a:gd name="connsiteY115" fmla="*/ 111918 h 1181100"/>
              <a:gd name="connsiteX116" fmla="*/ 854869 w 1378744"/>
              <a:gd name="connsiteY116" fmla="*/ 76200 h 1181100"/>
              <a:gd name="connsiteX117" fmla="*/ 873919 w 1378744"/>
              <a:gd name="connsiteY117" fmla="*/ 16668 h 1181100"/>
              <a:gd name="connsiteX118" fmla="*/ 783432 w 1378744"/>
              <a:gd name="connsiteY118" fmla="*/ 0 h 1181100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814388 w 1378744"/>
              <a:gd name="connsiteY56" fmla="*/ 1138237 h 1250156"/>
              <a:gd name="connsiteX57" fmla="*/ 828675 w 1378744"/>
              <a:gd name="connsiteY57" fmla="*/ 1109662 h 1250156"/>
              <a:gd name="connsiteX58" fmla="*/ 833438 w 1378744"/>
              <a:gd name="connsiteY58" fmla="*/ 1085850 h 1250156"/>
              <a:gd name="connsiteX59" fmla="*/ 797719 w 1378744"/>
              <a:gd name="connsiteY59" fmla="*/ 1059656 h 1250156"/>
              <a:gd name="connsiteX60" fmla="*/ 790575 w 1378744"/>
              <a:gd name="connsiteY60" fmla="*/ 1038225 h 1250156"/>
              <a:gd name="connsiteX61" fmla="*/ 790575 w 1378744"/>
              <a:gd name="connsiteY61" fmla="*/ 1021556 h 1250156"/>
              <a:gd name="connsiteX62" fmla="*/ 845344 w 1378744"/>
              <a:gd name="connsiteY62" fmla="*/ 952500 h 1250156"/>
              <a:gd name="connsiteX63" fmla="*/ 845344 w 1378744"/>
              <a:gd name="connsiteY63" fmla="*/ 952500 h 1250156"/>
              <a:gd name="connsiteX64" fmla="*/ 888207 w 1378744"/>
              <a:gd name="connsiteY64" fmla="*/ 966787 h 1250156"/>
              <a:gd name="connsiteX65" fmla="*/ 907257 w 1378744"/>
              <a:gd name="connsiteY65" fmla="*/ 981075 h 1250156"/>
              <a:gd name="connsiteX66" fmla="*/ 938213 w 1378744"/>
              <a:gd name="connsiteY66" fmla="*/ 990600 h 1250156"/>
              <a:gd name="connsiteX67" fmla="*/ 964407 w 1378744"/>
              <a:gd name="connsiteY67" fmla="*/ 985837 h 1250156"/>
              <a:gd name="connsiteX68" fmla="*/ 985838 w 1378744"/>
              <a:gd name="connsiteY68" fmla="*/ 985837 h 1250156"/>
              <a:gd name="connsiteX69" fmla="*/ 995363 w 1378744"/>
              <a:gd name="connsiteY69" fmla="*/ 995362 h 1250156"/>
              <a:gd name="connsiteX70" fmla="*/ 978694 w 1378744"/>
              <a:gd name="connsiteY70" fmla="*/ 1012031 h 1250156"/>
              <a:gd name="connsiteX71" fmla="*/ 969169 w 1378744"/>
              <a:gd name="connsiteY71" fmla="*/ 1031081 h 1250156"/>
              <a:gd name="connsiteX72" fmla="*/ 954882 w 1378744"/>
              <a:gd name="connsiteY72" fmla="*/ 1054893 h 1250156"/>
              <a:gd name="connsiteX73" fmla="*/ 950119 w 1378744"/>
              <a:gd name="connsiteY73" fmla="*/ 1083468 h 1250156"/>
              <a:gd name="connsiteX74" fmla="*/ 962025 w 1378744"/>
              <a:gd name="connsiteY74" fmla="*/ 1107281 h 1250156"/>
              <a:gd name="connsiteX75" fmla="*/ 983457 w 1378744"/>
              <a:gd name="connsiteY75" fmla="*/ 1131093 h 1250156"/>
              <a:gd name="connsiteX76" fmla="*/ 1002507 w 1378744"/>
              <a:gd name="connsiteY76" fmla="*/ 1133475 h 1250156"/>
              <a:gd name="connsiteX77" fmla="*/ 1028700 w 1378744"/>
              <a:gd name="connsiteY77" fmla="*/ 1126331 h 1250156"/>
              <a:gd name="connsiteX78" fmla="*/ 1031082 w 1378744"/>
              <a:gd name="connsiteY78" fmla="*/ 1097756 h 1250156"/>
              <a:gd name="connsiteX79" fmla="*/ 1057275 w 1378744"/>
              <a:gd name="connsiteY79" fmla="*/ 1085850 h 1250156"/>
              <a:gd name="connsiteX80" fmla="*/ 1076325 w 1378744"/>
              <a:gd name="connsiteY80" fmla="*/ 1097756 h 1250156"/>
              <a:gd name="connsiteX81" fmla="*/ 1100138 w 1378744"/>
              <a:gd name="connsiteY81" fmla="*/ 1107281 h 1250156"/>
              <a:gd name="connsiteX82" fmla="*/ 1123950 w 1378744"/>
              <a:gd name="connsiteY82" fmla="*/ 1121568 h 1250156"/>
              <a:gd name="connsiteX83" fmla="*/ 1143000 w 1378744"/>
              <a:gd name="connsiteY83" fmla="*/ 1123950 h 1250156"/>
              <a:gd name="connsiteX84" fmla="*/ 1157288 w 1378744"/>
              <a:gd name="connsiteY84" fmla="*/ 1112043 h 1250156"/>
              <a:gd name="connsiteX85" fmla="*/ 1159669 w 1378744"/>
              <a:gd name="connsiteY85" fmla="*/ 1085850 h 1250156"/>
              <a:gd name="connsiteX86" fmla="*/ 1166813 w 1378744"/>
              <a:gd name="connsiteY86" fmla="*/ 1052512 h 1250156"/>
              <a:gd name="connsiteX87" fmla="*/ 1197769 w 1378744"/>
              <a:gd name="connsiteY87" fmla="*/ 1016793 h 1250156"/>
              <a:gd name="connsiteX88" fmla="*/ 1195388 w 1378744"/>
              <a:gd name="connsiteY88" fmla="*/ 954881 h 1250156"/>
              <a:gd name="connsiteX89" fmla="*/ 1209675 w 1378744"/>
              <a:gd name="connsiteY89" fmla="*/ 945356 h 1250156"/>
              <a:gd name="connsiteX90" fmla="*/ 1235869 w 1378744"/>
              <a:gd name="connsiteY90" fmla="*/ 945356 h 1250156"/>
              <a:gd name="connsiteX91" fmla="*/ 1235869 w 1378744"/>
              <a:gd name="connsiteY91" fmla="*/ 931068 h 1250156"/>
              <a:gd name="connsiteX92" fmla="*/ 1212057 w 1378744"/>
              <a:gd name="connsiteY92" fmla="*/ 912018 h 1250156"/>
              <a:gd name="connsiteX93" fmla="*/ 1195388 w 1378744"/>
              <a:gd name="connsiteY93" fmla="*/ 881062 h 1250156"/>
              <a:gd name="connsiteX94" fmla="*/ 1157288 w 1378744"/>
              <a:gd name="connsiteY94" fmla="*/ 871537 h 1250156"/>
              <a:gd name="connsiteX95" fmla="*/ 1119188 w 1378744"/>
              <a:gd name="connsiteY95" fmla="*/ 859631 h 1250156"/>
              <a:gd name="connsiteX96" fmla="*/ 1119188 w 1378744"/>
              <a:gd name="connsiteY96" fmla="*/ 831056 h 1250156"/>
              <a:gd name="connsiteX97" fmla="*/ 1135857 w 1378744"/>
              <a:gd name="connsiteY97" fmla="*/ 807243 h 1250156"/>
              <a:gd name="connsiteX98" fmla="*/ 1197769 w 1378744"/>
              <a:gd name="connsiteY98" fmla="*/ 759618 h 1250156"/>
              <a:gd name="connsiteX99" fmla="*/ 1247775 w 1378744"/>
              <a:gd name="connsiteY99" fmla="*/ 762000 h 1250156"/>
              <a:gd name="connsiteX100" fmla="*/ 1278732 w 1378744"/>
              <a:gd name="connsiteY100" fmla="*/ 762000 h 1250156"/>
              <a:gd name="connsiteX101" fmla="*/ 1271588 w 1378744"/>
              <a:gd name="connsiteY101" fmla="*/ 735806 h 1250156"/>
              <a:gd name="connsiteX102" fmla="*/ 1378744 w 1378744"/>
              <a:gd name="connsiteY102" fmla="*/ 678656 h 1250156"/>
              <a:gd name="connsiteX103" fmla="*/ 1331119 w 1378744"/>
              <a:gd name="connsiteY103" fmla="*/ 552450 h 1250156"/>
              <a:gd name="connsiteX104" fmla="*/ 1278732 w 1378744"/>
              <a:gd name="connsiteY104" fmla="*/ 514350 h 1250156"/>
              <a:gd name="connsiteX105" fmla="*/ 1252538 w 1378744"/>
              <a:gd name="connsiteY105" fmla="*/ 431006 h 1250156"/>
              <a:gd name="connsiteX106" fmla="*/ 1181100 w 1378744"/>
              <a:gd name="connsiteY106" fmla="*/ 431006 h 1250156"/>
              <a:gd name="connsiteX107" fmla="*/ 1166813 w 1378744"/>
              <a:gd name="connsiteY107" fmla="*/ 395287 h 1250156"/>
              <a:gd name="connsiteX108" fmla="*/ 1107282 w 1378744"/>
              <a:gd name="connsiteY108" fmla="*/ 421481 h 1250156"/>
              <a:gd name="connsiteX109" fmla="*/ 1054894 w 1378744"/>
              <a:gd name="connsiteY109" fmla="*/ 414337 h 1250156"/>
              <a:gd name="connsiteX110" fmla="*/ 1028700 w 1378744"/>
              <a:gd name="connsiteY110" fmla="*/ 371475 h 1250156"/>
              <a:gd name="connsiteX111" fmla="*/ 1023938 w 1378744"/>
              <a:gd name="connsiteY111" fmla="*/ 288131 h 1250156"/>
              <a:gd name="connsiteX112" fmla="*/ 1012032 w 1378744"/>
              <a:gd name="connsiteY112" fmla="*/ 269081 h 1250156"/>
              <a:gd name="connsiteX113" fmla="*/ 1012032 w 1378744"/>
              <a:gd name="connsiteY113" fmla="*/ 211931 h 1250156"/>
              <a:gd name="connsiteX114" fmla="*/ 959644 w 1378744"/>
              <a:gd name="connsiteY114" fmla="*/ 190500 h 1250156"/>
              <a:gd name="connsiteX115" fmla="*/ 914400 w 1378744"/>
              <a:gd name="connsiteY115" fmla="*/ 111918 h 1250156"/>
              <a:gd name="connsiteX116" fmla="*/ 854869 w 1378744"/>
              <a:gd name="connsiteY116" fmla="*/ 76200 h 1250156"/>
              <a:gd name="connsiteX117" fmla="*/ 873919 w 1378744"/>
              <a:gd name="connsiteY117" fmla="*/ 16668 h 1250156"/>
              <a:gd name="connsiteX118" fmla="*/ 783432 w 1378744"/>
              <a:gd name="connsiteY118" fmla="*/ 0 h 1250156"/>
              <a:gd name="connsiteX0" fmla="*/ 783432 w 1378744"/>
              <a:gd name="connsiteY0" fmla="*/ 0 h 1250156"/>
              <a:gd name="connsiteX1" fmla="*/ 738188 w 1378744"/>
              <a:gd name="connsiteY1" fmla="*/ 26193 h 1250156"/>
              <a:gd name="connsiteX2" fmla="*/ 685800 w 1378744"/>
              <a:gd name="connsiteY2" fmla="*/ 28575 h 1250156"/>
              <a:gd name="connsiteX3" fmla="*/ 635794 w 1378744"/>
              <a:gd name="connsiteY3" fmla="*/ 73818 h 1250156"/>
              <a:gd name="connsiteX4" fmla="*/ 633413 w 1378744"/>
              <a:gd name="connsiteY4" fmla="*/ 114300 h 1250156"/>
              <a:gd name="connsiteX5" fmla="*/ 561975 w 1378744"/>
              <a:gd name="connsiteY5" fmla="*/ 190500 h 1250156"/>
              <a:gd name="connsiteX6" fmla="*/ 519113 w 1378744"/>
              <a:gd name="connsiteY6" fmla="*/ 214312 h 1250156"/>
              <a:gd name="connsiteX7" fmla="*/ 485775 w 1378744"/>
              <a:gd name="connsiteY7" fmla="*/ 252412 h 1250156"/>
              <a:gd name="connsiteX8" fmla="*/ 461963 w 1378744"/>
              <a:gd name="connsiteY8" fmla="*/ 273843 h 1250156"/>
              <a:gd name="connsiteX9" fmla="*/ 423863 w 1378744"/>
              <a:gd name="connsiteY9" fmla="*/ 333375 h 1250156"/>
              <a:gd name="connsiteX10" fmla="*/ 378619 w 1378744"/>
              <a:gd name="connsiteY10" fmla="*/ 357187 h 1250156"/>
              <a:gd name="connsiteX11" fmla="*/ 292894 w 1378744"/>
              <a:gd name="connsiteY11" fmla="*/ 376237 h 1250156"/>
              <a:gd name="connsiteX12" fmla="*/ 264319 w 1378744"/>
              <a:gd name="connsiteY12" fmla="*/ 373856 h 1250156"/>
              <a:gd name="connsiteX13" fmla="*/ 240507 w 1378744"/>
              <a:gd name="connsiteY13" fmla="*/ 359568 h 1250156"/>
              <a:gd name="connsiteX14" fmla="*/ 226219 w 1378744"/>
              <a:gd name="connsiteY14" fmla="*/ 338137 h 1250156"/>
              <a:gd name="connsiteX15" fmla="*/ 219075 w 1378744"/>
              <a:gd name="connsiteY15" fmla="*/ 311943 h 1250156"/>
              <a:gd name="connsiteX16" fmla="*/ 204788 w 1378744"/>
              <a:gd name="connsiteY16" fmla="*/ 309562 h 1250156"/>
              <a:gd name="connsiteX17" fmla="*/ 188119 w 1378744"/>
              <a:gd name="connsiteY17" fmla="*/ 304800 h 1250156"/>
              <a:gd name="connsiteX18" fmla="*/ 173832 w 1378744"/>
              <a:gd name="connsiteY18" fmla="*/ 302418 h 1250156"/>
              <a:gd name="connsiteX19" fmla="*/ 128588 w 1378744"/>
              <a:gd name="connsiteY19" fmla="*/ 352425 h 1250156"/>
              <a:gd name="connsiteX20" fmla="*/ 97632 w 1378744"/>
              <a:gd name="connsiteY20" fmla="*/ 371475 h 1250156"/>
              <a:gd name="connsiteX21" fmla="*/ 80963 w 1378744"/>
              <a:gd name="connsiteY21" fmla="*/ 390525 h 1250156"/>
              <a:gd name="connsiteX22" fmla="*/ 66675 w 1378744"/>
              <a:gd name="connsiteY22" fmla="*/ 435768 h 1250156"/>
              <a:gd name="connsiteX23" fmla="*/ 54769 w 1378744"/>
              <a:gd name="connsiteY23" fmla="*/ 447675 h 1250156"/>
              <a:gd name="connsiteX24" fmla="*/ 9525 w 1378744"/>
              <a:gd name="connsiteY24" fmla="*/ 466725 h 1250156"/>
              <a:gd name="connsiteX25" fmla="*/ 2382 w 1378744"/>
              <a:gd name="connsiteY25" fmla="*/ 481012 h 1250156"/>
              <a:gd name="connsiteX26" fmla="*/ 4763 w 1378744"/>
              <a:gd name="connsiteY26" fmla="*/ 533400 h 1250156"/>
              <a:gd name="connsiteX27" fmla="*/ 0 w 1378744"/>
              <a:gd name="connsiteY27" fmla="*/ 545306 h 1250156"/>
              <a:gd name="connsiteX28" fmla="*/ 73819 w 1378744"/>
              <a:gd name="connsiteY28" fmla="*/ 588168 h 1250156"/>
              <a:gd name="connsiteX29" fmla="*/ 90488 w 1378744"/>
              <a:gd name="connsiteY29" fmla="*/ 628650 h 1250156"/>
              <a:gd name="connsiteX30" fmla="*/ 83344 w 1378744"/>
              <a:gd name="connsiteY30" fmla="*/ 654843 h 1250156"/>
              <a:gd name="connsiteX31" fmla="*/ 73819 w 1378744"/>
              <a:gd name="connsiteY31" fmla="*/ 697706 h 1250156"/>
              <a:gd name="connsiteX32" fmla="*/ 78582 w 1378744"/>
              <a:gd name="connsiteY32" fmla="*/ 726281 h 1250156"/>
              <a:gd name="connsiteX33" fmla="*/ 95250 w 1378744"/>
              <a:gd name="connsiteY33" fmla="*/ 738187 h 1250156"/>
              <a:gd name="connsiteX34" fmla="*/ 116682 w 1378744"/>
              <a:gd name="connsiteY34" fmla="*/ 735806 h 1250156"/>
              <a:gd name="connsiteX35" fmla="*/ 123825 w 1378744"/>
              <a:gd name="connsiteY35" fmla="*/ 762000 h 1250156"/>
              <a:gd name="connsiteX36" fmla="*/ 126207 w 1378744"/>
              <a:gd name="connsiteY36" fmla="*/ 783431 h 1250156"/>
              <a:gd name="connsiteX37" fmla="*/ 152400 w 1378744"/>
              <a:gd name="connsiteY37" fmla="*/ 812006 h 1250156"/>
              <a:gd name="connsiteX38" fmla="*/ 164307 w 1378744"/>
              <a:gd name="connsiteY38" fmla="*/ 823912 h 1250156"/>
              <a:gd name="connsiteX39" fmla="*/ 173832 w 1378744"/>
              <a:gd name="connsiteY39" fmla="*/ 850106 h 1250156"/>
              <a:gd name="connsiteX40" fmla="*/ 169069 w 1378744"/>
              <a:gd name="connsiteY40" fmla="*/ 878681 h 1250156"/>
              <a:gd name="connsiteX41" fmla="*/ 176213 w 1378744"/>
              <a:gd name="connsiteY41" fmla="*/ 897731 h 1250156"/>
              <a:gd name="connsiteX42" fmla="*/ 200025 w 1378744"/>
              <a:gd name="connsiteY42" fmla="*/ 916781 h 1250156"/>
              <a:gd name="connsiteX43" fmla="*/ 226219 w 1378744"/>
              <a:gd name="connsiteY43" fmla="*/ 916781 h 1250156"/>
              <a:gd name="connsiteX44" fmla="*/ 300038 w 1378744"/>
              <a:gd name="connsiteY44" fmla="*/ 921543 h 1250156"/>
              <a:gd name="connsiteX45" fmla="*/ 395288 w 1378744"/>
              <a:gd name="connsiteY45" fmla="*/ 952500 h 1250156"/>
              <a:gd name="connsiteX46" fmla="*/ 414338 w 1378744"/>
              <a:gd name="connsiteY46" fmla="*/ 988218 h 1250156"/>
              <a:gd name="connsiteX47" fmla="*/ 435769 w 1378744"/>
              <a:gd name="connsiteY47" fmla="*/ 992981 h 1250156"/>
              <a:gd name="connsiteX48" fmla="*/ 464344 w 1378744"/>
              <a:gd name="connsiteY48" fmla="*/ 995362 h 1250156"/>
              <a:gd name="connsiteX49" fmla="*/ 507207 w 1378744"/>
              <a:gd name="connsiteY49" fmla="*/ 1026318 h 1250156"/>
              <a:gd name="connsiteX50" fmla="*/ 521494 w 1378744"/>
              <a:gd name="connsiteY50" fmla="*/ 1069181 h 1250156"/>
              <a:gd name="connsiteX51" fmla="*/ 545307 w 1378744"/>
              <a:gd name="connsiteY51" fmla="*/ 1107281 h 1250156"/>
              <a:gd name="connsiteX52" fmla="*/ 573882 w 1378744"/>
              <a:gd name="connsiteY52" fmla="*/ 1121568 h 1250156"/>
              <a:gd name="connsiteX53" fmla="*/ 585788 w 1378744"/>
              <a:gd name="connsiteY53" fmla="*/ 1131093 h 1250156"/>
              <a:gd name="connsiteX54" fmla="*/ 597694 w 1378744"/>
              <a:gd name="connsiteY54" fmla="*/ 1181100 h 1250156"/>
              <a:gd name="connsiteX55" fmla="*/ 633413 w 1378744"/>
              <a:gd name="connsiteY55" fmla="*/ 1250156 h 1250156"/>
              <a:gd name="connsiteX56" fmla="*/ 681038 w 1378744"/>
              <a:gd name="connsiteY56" fmla="*/ 1216817 h 1250156"/>
              <a:gd name="connsiteX57" fmla="*/ 814388 w 1378744"/>
              <a:gd name="connsiteY57" fmla="*/ 1138237 h 1250156"/>
              <a:gd name="connsiteX58" fmla="*/ 828675 w 1378744"/>
              <a:gd name="connsiteY58" fmla="*/ 1109662 h 1250156"/>
              <a:gd name="connsiteX59" fmla="*/ 833438 w 1378744"/>
              <a:gd name="connsiteY59" fmla="*/ 1085850 h 1250156"/>
              <a:gd name="connsiteX60" fmla="*/ 797719 w 1378744"/>
              <a:gd name="connsiteY60" fmla="*/ 1059656 h 1250156"/>
              <a:gd name="connsiteX61" fmla="*/ 790575 w 1378744"/>
              <a:gd name="connsiteY61" fmla="*/ 1038225 h 1250156"/>
              <a:gd name="connsiteX62" fmla="*/ 790575 w 1378744"/>
              <a:gd name="connsiteY62" fmla="*/ 1021556 h 1250156"/>
              <a:gd name="connsiteX63" fmla="*/ 845344 w 1378744"/>
              <a:gd name="connsiteY63" fmla="*/ 952500 h 1250156"/>
              <a:gd name="connsiteX64" fmla="*/ 845344 w 1378744"/>
              <a:gd name="connsiteY64" fmla="*/ 952500 h 1250156"/>
              <a:gd name="connsiteX65" fmla="*/ 888207 w 1378744"/>
              <a:gd name="connsiteY65" fmla="*/ 966787 h 1250156"/>
              <a:gd name="connsiteX66" fmla="*/ 907257 w 1378744"/>
              <a:gd name="connsiteY66" fmla="*/ 981075 h 1250156"/>
              <a:gd name="connsiteX67" fmla="*/ 938213 w 1378744"/>
              <a:gd name="connsiteY67" fmla="*/ 990600 h 1250156"/>
              <a:gd name="connsiteX68" fmla="*/ 964407 w 1378744"/>
              <a:gd name="connsiteY68" fmla="*/ 985837 h 1250156"/>
              <a:gd name="connsiteX69" fmla="*/ 985838 w 1378744"/>
              <a:gd name="connsiteY69" fmla="*/ 985837 h 1250156"/>
              <a:gd name="connsiteX70" fmla="*/ 995363 w 1378744"/>
              <a:gd name="connsiteY70" fmla="*/ 995362 h 1250156"/>
              <a:gd name="connsiteX71" fmla="*/ 978694 w 1378744"/>
              <a:gd name="connsiteY71" fmla="*/ 1012031 h 1250156"/>
              <a:gd name="connsiteX72" fmla="*/ 969169 w 1378744"/>
              <a:gd name="connsiteY72" fmla="*/ 1031081 h 1250156"/>
              <a:gd name="connsiteX73" fmla="*/ 954882 w 1378744"/>
              <a:gd name="connsiteY73" fmla="*/ 1054893 h 1250156"/>
              <a:gd name="connsiteX74" fmla="*/ 950119 w 1378744"/>
              <a:gd name="connsiteY74" fmla="*/ 1083468 h 1250156"/>
              <a:gd name="connsiteX75" fmla="*/ 962025 w 1378744"/>
              <a:gd name="connsiteY75" fmla="*/ 1107281 h 1250156"/>
              <a:gd name="connsiteX76" fmla="*/ 983457 w 1378744"/>
              <a:gd name="connsiteY76" fmla="*/ 1131093 h 1250156"/>
              <a:gd name="connsiteX77" fmla="*/ 1002507 w 1378744"/>
              <a:gd name="connsiteY77" fmla="*/ 1133475 h 1250156"/>
              <a:gd name="connsiteX78" fmla="*/ 1028700 w 1378744"/>
              <a:gd name="connsiteY78" fmla="*/ 1126331 h 1250156"/>
              <a:gd name="connsiteX79" fmla="*/ 1031082 w 1378744"/>
              <a:gd name="connsiteY79" fmla="*/ 1097756 h 1250156"/>
              <a:gd name="connsiteX80" fmla="*/ 1057275 w 1378744"/>
              <a:gd name="connsiteY80" fmla="*/ 1085850 h 1250156"/>
              <a:gd name="connsiteX81" fmla="*/ 1076325 w 1378744"/>
              <a:gd name="connsiteY81" fmla="*/ 1097756 h 1250156"/>
              <a:gd name="connsiteX82" fmla="*/ 1100138 w 1378744"/>
              <a:gd name="connsiteY82" fmla="*/ 1107281 h 1250156"/>
              <a:gd name="connsiteX83" fmla="*/ 1123950 w 1378744"/>
              <a:gd name="connsiteY83" fmla="*/ 1121568 h 1250156"/>
              <a:gd name="connsiteX84" fmla="*/ 1143000 w 1378744"/>
              <a:gd name="connsiteY84" fmla="*/ 1123950 h 1250156"/>
              <a:gd name="connsiteX85" fmla="*/ 1157288 w 1378744"/>
              <a:gd name="connsiteY85" fmla="*/ 1112043 h 1250156"/>
              <a:gd name="connsiteX86" fmla="*/ 1159669 w 1378744"/>
              <a:gd name="connsiteY86" fmla="*/ 1085850 h 1250156"/>
              <a:gd name="connsiteX87" fmla="*/ 1166813 w 1378744"/>
              <a:gd name="connsiteY87" fmla="*/ 1052512 h 1250156"/>
              <a:gd name="connsiteX88" fmla="*/ 1197769 w 1378744"/>
              <a:gd name="connsiteY88" fmla="*/ 1016793 h 1250156"/>
              <a:gd name="connsiteX89" fmla="*/ 1195388 w 1378744"/>
              <a:gd name="connsiteY89" fmla="*/ 954881 h 1250156"/>
              <a:gd name="connsiteX90" fmla="*/ 1209675 w 1378744"/>
              <a:gd name="connsiteY90" fmla="*/ 945356 h 1250156"/>
              <a:gd name="connsiteX91" fmla="*/ 1235869 w 1378744"/>
              <a:gd name="connsiteY91" fmla="*/ 945356 h 1250156"/>
              <a:gd name="connsiteX92" fmla="*/ 1235869 w 1378744"/>
              <a:gd name="connsiteY92" fmla="*/ 931068 h 1250156"/>
              <a:gd name="connsiteX93" fmla="*/ 1212057 w 1378744"/>
              <a:gd name="connsiteY93" fmla="*/ 912018 h 1250156"/>
              <a:gd name="connsiteX94" fmla="*/ 1195388 w 1378744"/>
              <a:gd name="connsiteY94" fmla="*/ 881062 h 1250156"/>
              <a:gd name="connsiteX95" fmla="*/ 1157288 w 1378744"/>
              <a:gd name="connsiteY95" fmla="*/ 871537 h 1250156"/>
              <a:gd name="connsiteX96" fmla="*/ 1119188 w 1378744"/>
              <a:gd name="connsiteY96" fmla="*/ 859631 h 1250156"/>
              <a:gd name="connsiteX97" fmla="*/ 1119188 w 1378744"/>
              <a:gd name="connsiteY97" fmla="*/ 831056 h 1250156"/>
              <a:gd name="connsiteX98" fmla="*/ 1135857 w 1378744"/>
              <a:gd name="connsiteY98" fmla="*/ 807243 h 1250156"/>
              <a:gd name="connsiteX99" fmla="*/ 1197769 w 1378744"/>
              <a:gd name="connsiteY99" fmla="*/ 759618 h 1250156"/>
              <a:gd name="connsiteX100" fmla="*/ 1247775 w 1378744"/>
              <a:gd name="connsiteY100" fmla="*/ 762000 h 1250156"/>
              <a:gd name="connsiteX101" fmla="*/ 1278732 w 1378744"/>
              <a:gd name="connsiteY101" fmla="*/ 762000 h 1250156"/>
              <a:gd name="connsiteX102" fmla="*/ 1271588 w 1378744"/>
              <a:gd name="connsiteY102" fmla="*/ 735806 h 1250156"/>
              <a:gd name="connsiteX103" fmla="*/ 1378744 w 1378744"/>
              <a:gd name="connsiteY103" fmla="*/ 678656 h 1250156"/>
              <a:gd name="connsiteX104" fmla="*/ 1331119 w 1378744"/>
              <a:gd name="connsiteY104" fmla="*/ 552450 h 1250156"/>
              <a:gd name="connsiteX105" fmla="*/ 1278732 w 1378744"/>
              <a:gd name="connsiteY105" fmla="*/ 514350 h 1250156"/>
              <a:gd name="connsiteX106" fmla="*/ 1252538 w 1378744"/>
              <a:gd name="connsiteY106" fmla="*/ 431006 h 1250156"/>
              <a:gd name="connsiteX107" fmla="*/ 1181100 w 1378744"/>
              <a:gd name="connsiteY107" fmla="*/ 431006 h 1250156"/>
              <a:gd name="connsiteX108" fmla="*/ 1166813 w 1378744"/>
              <a:gd name="connsiteY108" fmla="*/ 395287 h 1250156"/>
              <a:gd name="connsiteX109" fmla="*/ 1107282 w 1378744"/>
              <a:gd name="connsiteY109" fmla="*/ 421481 h 1250156"/>
              <a:gd name="connsiteX110" fmla="*/ 1054894 w 1378744"/>
              <a:gd name="connsiteY110" fmla="*/ 414337 h 1250156"/>
              <a:gd name="connsiteX111" fmla="*/ 1028700 w 1378744"/>
              <a:gd name="connsiteY111" fmla="*/ 371475 h 1250156"/>
              <a:gd name="connsiteX112" fmla="*/ 1023938 w 1378744"/>
              <a:gd name="connsiteY112" fmla="*/ 288131 h 1250156"/>
              <a:gd name="connsiteX113" fmla="*/ 1012032 w 1378744"/>
              <a:gd name="connsiteY113" fmla="*/ 269081 h 1250156"/>
              <a:gd name="connsiteX114" fmla="*/ 1012032 w 1378744"/>
              <a:gd name="connsiteY114" fmla="*/ 211931 h 1250156"/>
              <a:gd name="connsiteX115" fmla="*/ 959644 w 1378744"/>
              <a:gd name="connsiteY115" fmla="*/ 190500 h 1250156"/>
              <a:gd name="connsiteX116" fmla="*/ 914400 w 1378744"/>
              <a:gd name="connsiteY116" fmla="*/ 111918 h 1250156"/>
              <a:gd name="connsiteX117" fmla="*/ 854869 w 1378744"/>
              <a:gd name="connsiteY117" fmla="*/ 76200 h 1250156"/>
              <a:gd name="connsiteX118" fmla="*/ 873919 w 1378744"/>
              <a:gd name="connsiteY118" fmla="*/ 16668 h 1250156"/>
              <a:gd name="connsiteX119" fmla="*/ 783432 w 1378744"/>
              <a:gd name="connsiteY119" fmla="*/ 0 h 1250156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814388 w 1378744"/>
              <a:gd name="connsiteY57" fmla="*/ 1138237 h 1278730"/>
              <a:gd name="connsiteX58" fmla="*/ 828675 w 1378744"/>
              <a:gd name="connsiteY58" fmla="*/ 1109662 h 1278730"/>
              <a:gd name="connsiteX59" fmla="*/ 833438 w 1378744"/>
              <a:gd name="connsiteY59" fmla="*/ 1085850 h 1278730"/>
              <a:gd name="connsiteX60" fmla="*/ 797719 w 1378744"/>
              <a:gd name="connsiteY60" fmla="*/ 1059656 h 1278730"/>
              <a:gd name="connsiteX61" fmla="*/ 790575 w 1378744"/>
              <a:gd name="connsiteY61" fmla="*/ 1038225 h 1278730"/>
              <a:gd name="connsiteX62" fmla="*/ 790575 w 1378744"/>
              <a:gd name="connsiteY62" fmla="*/ 1021556 h 1278730"/>
              <a:gd name="connsiteX63" fmla="*/ 845344 w 1378744"/>
              <a:gd name="connsiteY63" fmla="*/ 952500 h 1278730"/>
              <a:gd name="connsiteX64" fmla="*/ 845344 w 1378744"/>
              <a:gd name="connsiteY64" fmla="*/ 952500 h 1278730"/>
              <a:gd name="connsiteX65" fmla="*/ 888207 w 1378744"/>
              <a:gd name="connsiteY65" fmla="*/ 966787 h 1278730"/>
              <a:gd name="connsiteX66" fmla="*/ 907257 w 1378744"/>
              <a:gd name="connsiteY66" fmla="*/ 981075 h 1278730"/>
              <a:gd name="connsiteX67" fmla="*/ 938213 w 1378744"/>
              <a:gd name="connsiteY67" fmla="*/ 990600 h 1278730"/>
              <a:gd name="connsiteX68" fmla="*/ 964407 w 1378744"/>
              <a:gd name="connsiteY68" fmla="*/ 985837 h 1278730"/>
              <a:gd name="connsiteX69" fmla="*/ 985838 w 1378744"/>
              <a:gd name="connsiteY69" fmla="*/ 985837 h 1278730"/>
              <a:gd name="connsiteX70" fmla="*/ 995363 w 1378744"/>
              <a:gd name="connsiteY70" fmla="*/ 995362 h 1278730"/>
              <a:gd name="connsiteX71" fmla="*/ 978694 w 1378744"/>
              <a:gd name="connsiteY71" fmla="*/ 1012031 h 1278730"/>
              <a:gd name="connsiteX72" fmla="*/ 969169 w 1378744"/>
              <a:gd name="connsiteY72" fmla="*/ 1031081 h 1278730"/>
              <a:gd name="connsiteX73" fmla="*/ 954882 w 1378744"/>
              <a:gd name="connsiteY73" fmla="*/ 1054893 h 1278730"/>
              <a:gd name="connsiteX74" fmla="*/ 950119 w 1378744"/>
              <a:gd name="connsiteY74" fmla="*/ 1083468 h 1278730"/>
              <a:gd name="connsiteX75" fmla="*/ 962025 w 1378744"/>
              <a:gd name="connsiteY75" fmla="*/ 1107281 h 1278730"/>
              <a:gd name="connsiteX76" fmla="*/ 983457 w 1378744"/>
              <a:gd name="connsiteY76" fmla="*/ 1131093 h 1278730"/>
              <a:gd name="connsiteX77" fmla="*/ 1002507 w 1378744"/>
              <a:gd name="connsiteY77" fmla="*/ 1133475 h 1278730"/>
              <a:gd name="connsiteX78" fmla="*/ 1028700 w 1378744"/>
              <a:gd name="connsiteY78" fmla="*/ 1126331 h 1278730"/>
              <a:gd name="connsiteX79" fmla="*/ 1031082 w 1378744"/>
              <a:gd name="connsiteY79" fmla="*/ 1097756 h 1278730"/>
              <a:gd name="connsiteX80" fmla="*/ 1057275 w 1378744"/>
              <a:gd name="connsiteY80" fmla="*/ 1085850 h 1278730"/>
              <a:gd name="connsiteX81" fmla="*/ 1076325 w 1378744"/>
              <a:gd name="connsiteY81" fmla="*/ 1097756 h 1278730"/>
              <a:gd name="connsiteX82" fmla="*/ 1100138 w 1378744"/>
              <a:gd name="connsiteY82" fmla="*/ 1107281 h 1278730"/>
              <a:gd name="connsiteX83" fmla="*/ 1123950 w 1378744"/>
              <a:gd name="connsiteY83" fmla="*/ 1121568 h 1278730"/>
              <a:gd name="connsiteX84" fmla="*/ 1143000 w 1378744"/>
              <a:gd name="connsiteY84" fmla="*/ 1123950 h 1278730"/>
              <a:gd name="connsiteX85" fmla="*/ 1157288 w 1378744"/>
              <a:gd name="connsiteY85" fmla="*/ 1112043 h 1278730"/>
              <a:gd name="connsiteX86" fmla="*/ 1159669 w 1378744"/>
              <a:gd name="connsiteY86" fmla="*/ 1085850 h 1278730"/>
              <a:gd name="connsiteX87" fmla="*/ 1166813 w 1378744"/>
              <a:gd name="connsiteY87" fmla="*/ 1052512 h 1278730"/>
              <a:gd name="connsiteX88" fmla="*/ 1197769 w 1378744"/>
              <a:gd name="connsiteY88" fmla="*/ 1016793 h 1278730"/>
              <a:gd name="connsiteX89" fmla="*/ 1195388 w 1378744"/>
              <a:gd name="connsiteY89" fmla="*/ 954881 h 1278730"/>
              <a:gd name="connsiteX90" fmla="*/ 1209675 w 1378744"/>
              <a:gd name="connsiteY90" fmla="*/ 945356 h 1278730"/>
              <a:gd name="connsiteX91" fmla="*/ 1235869 w 1378744"/>
              <a:gd name="connsiteY91" fmla="*/ 945356 h 1278730"/>
              <a:gd name="connsiteX92" fmla="*/ 1235869 w 1378744"/>
              <a:gd name="connsiteY92" fmla="*/ 931068 h 1278730"/>
              <a:gd name="connsiteX93" fmla="*/ 1212057 w 1378744"/>
              <a:gd name="connsiteY93" fmla="*/ 912018 h 1278730"/>
              <a:gd name="connsiteX94" fmla="*/ 1195388 w 1378744"/>
              <a:gd name="connsiteY94" fmla="*/ 881062 h 1278730"/>
              <a:gd name="connsiteX95" fmla="*/ 1157288 w 1378744"/>
              <a:gd name="connsiteY95" fmla="*/ 871537 h 1278730"/>
              <a:gd name="connsiteX96" fmla="*/ 1119188 w 1378744"/>
              <a:gd name="connsiteY96" fmla="*/ 859631 h 1278730"/>
              <a:gd name="connsiteX97" fmla="*/ 1119188 w 1378744"/>
              <a:gd name="connsiteY97" fmla="*/ 831056 h 1278730"/>
              <a:gd name="connsiteX98" fmla="*/ 1135857 w 1378744"/>
              <a:gd name="connsiteY98" fmla="*/ 807243 h 1278730"/>
              <a:gd name="connsiteX99" fmla="*/ 1197769 w 1378744"/>
              <a:gd name="connsiteY99" fmla="*/ 759618 h 1278730"/>
              <a:gd name="connsiteX100" fmla="*/ 1247775 w 1378744"/>
              <a:gd name="connsiteY100" fmla="*/ 762000 h 1278730"/>
              <a:gd name="connsiteX101" fmla="*/ 1278732 w 1378744"/>
              <a:gd name="connsiteY101" fmla="*/ 762000 h 1278730"/>
              <a:gd name="connsiteX102" fmla="*/ 1271588 w 1378744"/>
              <a:gd name="connsiteY102" fmla="*/ 735806 h 1278730"/>
              <a:gd name="connsiteX103" fmla="*/ 1378744 w 1378744"/>
              <a:gd name="connsiteY103" fmla="*/ 678656 h 1278730"/>
              <a:gd name="connsiteX104" fmla="*/ 1331119 w 1378744"/>
              <a:gd name="connsiteY104" fmla="*/ 552450 h 1278730"/>
              <a:gd name="connsiteX105" fmla="*/ 1278732 w 1378744"/>
              <a:gd name="connsiteY105" fmla="*/ 514350 h 1278730"/>
              <a:gd name="connsiteX106" fmla="*/ 1252538 w 1378744"/>
              <a:gd name="connsiteY106" fmla="*/ 431006 h 1278730"/>
              <a:gd name="connsiteX107" fmla="*/ 1181100 w 1378744"/>
              <a:gd name="connsiteY107" fmla="*/ 431006 h 1278730"/>
              <a:gd name="connsiteX108" fmla="*/ 1166813 w 1378744"/>
              <a:gd name="connsiteY108" fmla="*/ 395287 h 1278730"/>
              <a:gd name="connsiteX109" fmla="*/ 1107282 w 1378744"/>
              <a:gd name="connsiteY109" fmla="*/ 421481 h 1278730"/>
              <a:gd name="connsiteX110" fmla="*/ 1054894 w 1378744"/>
              <a:gd name="connsiteY110" fmla="*/ 414337 h 1278730"/>
              <a:gd name="connsiteX111" fmla="*/ 1028700 w 1378744"/>
              <a:gd name="connsiteY111" fmla="*/ 371475 h 1278730"/>
              <a:gd name="connsiteX112" fmla="*/ 1023938 w 1378744"/>
              <a:gd name="connsiteY112" fmla="*/ 288131 h 1278730"/>
              <a:gd name="connsiteX113" fmla="*/ 1012032 w 1378744"/>
              <a:gd name="connsiteY113" fmla="*/ 269081 h 1278730"/>
              <a:gd name="connsiteX114" fmla="*/ 1012032 w 1378744"/>
              <a:gd name="connsiteY114" fmla="*/ 211931 h 1278730"/>
              <a:gd name="connsiteX115" fmla="*/ 959644 w 1378744"/>
              <a:gd name="connsiteY115" fmla="*/ 190500 h 1278730"/>
              <a:gd name="connsiteX116" fmla="*/ 914400 w 1378744"/>
              <a:gd name="connsiteY116" fmla="*/ 111918 h 1278730"/>
              <a:gd name="connsiteX117" fmla="*/ 854869 w 1378744"/>
              <a:gd name="connsiteY117" fmla="*/ 76200 h 1278730"/>
              <a:gd name="connsiteX118" fmla="*/ 873919 w 1378744"/>
              <a:gd name="connsiteY118" fmla="*/ 16668 h 1278730"/>
              <a:gd name="connsiteX119" fmla="*/ 783432 w 1378744"/>
              <a:gd name="connsiteY119" fmla="*/ 0 h 1278730"/>
              <a:gd name="connsiteX0" fmla="*/ 783432 w 1378744"/>
              <a:gd name="connsiteY0" fmla="*/ 0 h 1278730"/>
              <a:gd name="connsiteX1" fmla="*/ 738188 w 1378744"/>
              <a:gd name="connsiteY1" fmla="*/ 26193 h 1278730"/>
              <a:gd name="connsiteX2" fmla="*/ 685800 w 1378744"/>
              <a:gd name="connsiteY2" fmla="*/ 28575 h 1278730"/>
              <a:gd name="connsiteX3" fmla="*/ 635794 w 1378744"/>
              <a:gd name="connsiteY3" fmla="*/ 73818 h 1278730"/>
              <a:gd name="connsiteX4" fmla="*/ 633413 w 1378744"/>
              <a:gd name="connsiteY4" fmla="*/ 114300 h 1278730"/>
              <a:gd name="connsiteX5" fmla="*/ 561975 w 1378744"/>
              <a:gd name="connsiteY5" fmla="*/ 190500 h 1278730"/>
              <a:gd name="connsiteX6" fmla="*/ 519113 w 1378744"/>
              <a:gd name="connsiteY6" fmla="*/ 214312 h 1278730"/>
              <a:gd name="connsiteX7" fmla="*/ 485775 w 1378744"/>
              <a:gd name="connsiteY7" fmla="*/ 252412 h 1278730"/>
              <a:gd name="connsiteX8" fmla="*/ 461963 w 1378744"/>
              <a:gd name="connsiteY8" fmla="*/ 273843 h 1278730"/>
              <a:gd name="connsiteX9" fmla="*/ 423863 w 1378744"/>
              <a:gd name="connsiteY9" fmla="*/ 333375 h 1278730"/>
              <a:gd name="connsiteX10" fmla="*/ 378619 w 1378744"/>
              <a:gd name="connsiteY10" fmla="*/ 357187 h 1278730"/>
              <a:gd name="connsiteX11" fmla="*/ 292894 w 1378744"/>
              <a:gd name="connsiteY11" fmla="*/ 376237 h 1278730"/>
              <a:gd name="connsiteX12" fmla="*/ 264319 w 1378744"/>
              <a:gd name="connsiteY12" fmla="*/ 373856 h 1278730"/>
              <a:gd name="connsiteX13" fmla="*/ 240507 w 1378744"/>
              <a:gd name="connsiteY13" fmla="*/ 359568 h 1278730"/>
              <a:gd name="connsiteX14" fmla="*/ 226219 w 1378744"/>
              <a:gd name="connsiteY14" fmla="*/ 338137 h 1278730"/>
              <a:gd name="connsiteX15" fmla="*/ 219075 w 1378744"/>
              <a:gd name="connsiteY15" fmla="*/ 311943 h 1278730"/>
              <a:gd name="connsiteX16" fmla="*/ 204788 w 1378744"/>
              <a:gd name="connsiteY16" fmla="*/ 309562 h 1278730"/>
              <a:gd name="connsiteX17" fmla="*/ 188119 w 1378744"/>
              <a:gd name="connsiteY17" fmla="*/ 304800 h 1278730"/>
              <a:gd name="connsiteX18" fmla="*/ 173832 w 1378744"/>
              <a:gd name="connsiteY18" fmla="*/ 302418 h 1278730"/>
              <a:gd name="connsiteX19" fmla="*/ 128588 w 1378744"/>
              <a:gd name="connsiteY19" fmla="*/ 352425 h 1278730"/>
              <a:gd name="connsiteX20" fmla="*/ 97632 w 1378744"/>
              <a:gd name="connsiteY20" fmla="*/ 371475 h 1278730"/>
              <a:gd name="connsiteX21" fmla="*/ 80963 w 1378744"/>
              <a:gd name="connsiteY21" fmla="*/ 390525 h 1278730"/>
              <a:gd name="connsiteX22" fmla="*/ 66675 w 1378744"/>
              <a:gd name="connsiteY22" fmla="*/ 435768 h 1278730"/>
              <a:gd name="connsiteX23" fmla="*/ 54769 w 1378744"/>
              <a:gd name="connsiteY23" fmla="*/ 447675 h 1278730"/>
              <a:gd name="connsiteX24" fmla="*/ 9525 w 1378744"/>
              <a:gd name="connsiteY24" fmla="*/ 466725 h 1278730"/>
              <a:gd name="connsiteX25" fmla="*/ 2382 w 1378744"/>
              <a:gd name="connsiteY25" fmla="*/ 481012 h 1278730"/>
              <a:gd name="connsiteX26" fmla="*/ 4763 w 1378744"/>
              <a:gd name="connsiteY26" fmla="*/ 533400 h 1278730"/>
              <a:gd name="connsiteX27" fmla="*/ 0 w 1378744"/>
              <a:gd name="connsiteY27" fmla="*/ 545306 h 1278730"/>
              <a:gd name="connsiteX28" fmla="*/ 73819 w 1378744"/>
              <a:gd name="connsiteY28" fmla="*/ 588168 h 1278730"/>
              <a:gd name="connsiteX29" fmla="*/ 90488 w 1378744"/>
              <a:gd name="connsiteY29" fmla="*/ 628650 h 1278730"/>
              <a:gd name="connsiteX30" fmla="*/ 83344 w 1378744"/>
              <a:gd name="connsiteY30" fmla="*/ 654843 h 1278730"/>
              <a:gd name="connsiteX31" fmla="*/ 73819 w 1378744"/>
              <a:gd name="connsiteY31" fmla="*/ 697706 h 1278730"/>
              <a:gd name="connsiteX32" fmla="*/ 78582 w 1378744"/>
              <a:gd name="connsiteY32" fmla="*/ 726281 h 1278730"/>
              <a:gd name="connsiteX33" fmla="*/ 95250 w 1378744"/>
              <a:gd name="connsiteY33" fmla="*/ 738187 h 1278730"/>
              <a:gd name="connsiteX34" fmla="*/ 116682 w 1378744"/>
              <a:gd name="connsiteY34" fmla="*/ 735806 h 1278730"/>
              <a:gd name="connsiteX35" fmla="*/ 123825 w 1378744"/>
              <a:gd name="connsiteY35" fmla="*/ 762000 h 1278730"/>
              <a:gd name="connsiteX36" fmla="*/ 126207 w 1378744"/>
              <a:gd name="connsiteY36" fmla="*/ 783431 h 1278730"/>
              <a:gd name="connsiteX37" fmla="*/ 152400 w 1378744"/>
              <a:gd name="connsiteY37" fmla="*/ 812006 h 1278730"/>
              <a:gd name="connsiteX38" fmla="*/ 164307 w 1378744"/>
              <a:gd name="connsiteY38" fmla="*/ 823912 h 1278730"/>
              <a:gd name="connsiteX39" fmla="*/ 173832 w 1378744"/>
              <a:gd name="connsiteY39" fmla="*/ 850106 h 1278730"/>
              <a:gd name="connsiteX40" fmla="*/ 169069 w 1378744"/>
              <a:gd name="connsiteY40" fmla="*/ 878681 h 1278730"/>
              <a:gd name="connsiteX41" fmla="*/ 176213 w 1378744"/>
              <a:gd name="connsiteY41" fmla="*/ 897731 h 1278730"/>
              <a:gd name="connsiteX42" fmla="*/ 200025 w 1378744"/>
              <a:gd name="connsiteY42" fmla="*/ 916781 h 1278730"/>
              <a:gd name="connsiteX43" fmla="*/ 226219 w 1378744"/>
              <a:gd name="connsiteY43" fmla="*/ 916781 h 1278730"/>
              <a:gd name="connsiteX44" fmla="*/ 300038 w 1378744"/>
              <a:gd name="connsiteY44" fmla="*/ 921543 h 1278730"/>
              <a:gd name="connsiteX45" fmla="*/ 395288 w 1378744"/>
              <a:gd name="connsiteY45" fmla="*/ 952500 h 1278730"/>
              <a:gd name="connsiteX46" fmla="*/ 414338 w 1378744"/>
              <a:gd name="connsiteY46" fmla="*/ 988218 h 1278730"/>
              <a:gd name="connsiteX47" fmla="*/ 435769 w 1378744"/>
              <a:gd name="connsiteY47" fmla="*/ 992981 h 1278730"/>
              <a:gd name="connsiteX48" fmla="*/ 464344 w 1378744"/>
              <a:gd name="connsiteY48" fmla="*/ 995362 h 1278730"/>
              <a:gd name="connsiteX49" fmla="*/ 507207 w 1378744"/>
              <a:gd name="connsiteY49" fmla="*/ 1026318 h 1278730"/>
              <a:gd name="connsiteX50" fmla="*/ 521494 w 1378744"/>
              <a:gd name="connsiteY50" fmla="*/ 1069181 h 1278730"/>
              <a:gd name="connsiteX51" fmla="*/ 545307 w 1378744"/>
              <a:gd name="connsiteY51" fmla="*/ 1107281 h 1278730"/>
              <a:gd name="connsiteX52" fmla="*/ 573882 w 1378744"/>
              <a:gd name="connsiteY52" fmla="*/ 1121568 h 1278730"/>
              <a:gd name="connsiteX53" fmla="*/ 585788 w 1378744"/>
              <a:gd name="connsiteY53" fmla="*/ 1131093 h 1278730"/>
              <a:gd name="connsiteX54" fmla="*/ 597694 w 1378744"/>
              <a:gd name="connsiteY54" fmla="*/ 1181100 h 1278730"/>
              <a:gd name="connsiteX55" fmla="*/ 633413 w 1378744"/>
              <a:gd name="connsiteY55" fmla="*/ 1250156 h 1278730"/>
              <a:gd name="connsiteX56" fmla="*/ 692944 w 1378744"/>
              <a:gd name="connsiteY56" fmla="*/ 1278730 h 1278730"/>
              <a:gd name="connsiteX57" fmla="*/ 721519 w 1378744"/>
              <a:gd name="connsiteY57" fmla="*/ 1245392 h 1278730"/>
              <a:gd name="connsiteX58" fmla="*/ 814388 w 1378744"/>
              <a:gd name="connsiteY58" fmla="*/ 1138237 h 1278730"/>
              <a:gd name="connsiteX59" fmla="*/ 828675 w 1378744"/>
              <a:gd name="connsiteY59" fmla="*/ 1109662 h 1278730"/>
              <a:gd name="connsiteX60" fmla="*/ 833438 w 1378744"/>
              <a:gd name="connsiteY60" fmla="*/ 1085850 h 1278730"/>
              <a:gd name="connsiteX61" fmla="*/ 797719 w 1378744"/>
              <a:gd name="connsiteY61" fmla="*/ 1059656 h 1278730"/>
              <a:gd name="connsiteX62" fmla="*/ 790575 w 1378744"/>
              <a:gd name="connsiteY62" fmla="*/ 1038225 h 1278730"/>
              <a:gd name="connsiteX63" fmla="*/ 790575 w 1378744"/>
              <a:gd name="connsiteY63" fmla="*/ 1021556 h 1278730"/>
              <a:gd name="connsiteX64" fmla="*/ 845344 w 1378744"/>
              <a:gd name="connsiteY64" fmla="*/ 952500 h 1278730"/>
              <a:gd name="connsiteX65" fmla="*/ 845344 w 1378744"/>
              <a:gd name="connsiteY65" fmla="*/ 952500 h 1278730"/>
              <a:gd name="connsiteX66" fmla="*/ 888207 w 1378744"/>
              <a:gd name="connsiteY66" fmla="*/ 966787 h 1278730"/>
              <a:gd name="connsiteX67" fmla="*/ 907257 w 1378744"/>
              <a:gd name="connsiteY67" fmla="*/ 981075 h 1278730"/>
              <a:gd name="connsiteX68" fmla="*/ 938213 w 1378744"/>
              <a:gd name="connsiteY68" fmla="*/ 990600 h 1278730"/>
              <a:gd name="connsiteX69" fmla="*/ 964407 w 1378744"/>
              <a:gd name="connsiteY69" fmla="*/ 985837 h 1278730"/>
              <a:gd name="connsiteX70" fmla="*/ 985838 w 1378744"/>
              <a:gd name="connsiteY70" fmla="*/ 985837 h 1278730"/>
              <a:gd name="connsiteX71" fmla="*/ 995363 w 1378744"/>
              <a:gd name="connsiteY71" fmla="*/ 995362 h 1278730"/>
              <a:gd name="connsiteX72" fmla="*/ 978694 w 1378744"/>
              <a:gd name="connsiteY72" fmla="*/ 1012031 h 1278730"/>
              <a:gd name="connsiteX73" fmla="*/ 969169 w 1378744"/>
              <a:gd name="connsiteY73" fmla="*/ 1031081 h 1278730"/>
              <a:gd name="connsiteX74" fmla="*/ 954882 w 1378744"/>
              <a:gd name="connsiteY74" fmla="*/ 1054893 h 1278730"/>
              <a:gd name="connsiteX75" fmla="*/ 950119 w 1378744"/>
              <a:gd name="connsiteY75" fmla="*/ 1083468 h 1278730"/>
              <a:gd name="connsiteX76" fmla="*/ 962025 w 1378744"/>
              <a:gd name="connsiteY76" fmla="*/ 1107281 h 1278730"/>
              <a:gd name="connsiteX77" fmla="*/ 983457 w 1378744"/>
              <a:gd name="connsiteY77" fmla="*/ 1131093 h 1278730"/>
              <a:gd name="connsiteX78" fmla="*/ 1002507 w 1378744"/>
              <a:gd name="connsiteY78" fmla="*/ 1133475 h 1278730"/>
              <a:gd name="connsiteX79" fmla="*/ 1028700 w 1378744"/>
              <a:gd name="connsiteY79" fmla="*/ 1126331 h 1278730"/>
              <a:gd name="connsiteX80" fmla="*/ 1031082 w 1378744"/>
              <a:gd name="connsiteY80" fmla="*/ 1097756 h 1278730"/>
              <a:gd name="connsiteX81" fmla="*/ 1057275 w 1378744"/>
              <a:gd name="connsiteY81" fmla="*/ 1085850 h 1278730"/>
              <a:gd name="connsiteX82" fmla="*/ 1076325 w 1378744"/>
              <a:gd name="connsiteY82" fmla="*/ 1097756 h 1278730"/>
              <a:gd name="connsiteX83" fmla="*/ 1100138 w 1378744"/>
              <a:gd name="connsiteY83" fmla="*/ 1107281 h 1278730"/>
              <a:gd name="connsiteX84" fmla="*/ 1123950 w 1378744"/>
              <a:gd name="connsiteY84" fmla="*/ 1121568 h 1278730"/>
              <a:gd name="connsiteX85" fmla="*/ 1143000 w 1378744"/>
              <a:gd name="connsiteY85" fmla="*/ 1123950 h 1278730"/>
              <a:gd name="connsiteX86" fmla="*/ 1157288 w 1378744"/>
              <a:gd name="connsiteY86" fmla="*/ 1112043 h 1278730"/>
              <a:gd name="connsiteX87" fmla="*/ 1159669 w 1378744"/>
              <a:gd name="connsiteY87" fmla="*/ 1085850 h 1278730"/>
              <a:gd name="connsiteX88" fmla="*/ 1166813 w 1378744"/>
              <a:gd name="connsiteY88" fmla="*/ 1052512 h 1278730"/>
              <a:gd name="connsiteX89" fmla="*/ 1197769 w 1378744"/>
              <a:gd name="connsiteY89" fmla="*/ 1016793 h 1278730"/>
              <a:gd name="connsiteX90" fmla="*/ 1195388 w 1378744"/>
              <a:gd name="connsiteY90" fmla="*/ 954881 h 1278730"/>
              <a:gd name="connsiteX91" fmla="*/ 1209675 w 1378744"/>
              <a:gd name="connsiteY91" fmla="*/ 945356 h 1278730"/>
              <a:gd name="connsiteX92" fmla="*/ 1235869 w 1378744"/>
              <a:gd name="connsiteY92" fmla="*/ 945356 h 1278730"/>
              <a:gd name="connsiteX93" fmla="*/ 1235869 w 1378744"/>
              <a:gd name="connsiteY93" fmla="*/ 931068 h 1278730"/>
              <a:gd name="connsiteX94" fmla="*/ 1212057 w 1378744"/>
              <a:gd name="connsiteY94" fmla="*/ 912018 h 1278730"/>
              <a:gd name="connsiteX95" fmla="*/ 1195388 w 1378744"/>
              <a:gd name="connsiteY95" fmla="*/ 881062 h 1278730"/>
              <a:gd name="connsiteX96" fmla="*/ 1157288 w 1378744"/>
              <a:gd name="connsiteY96" fmla="*/ 871537 h 1278730"/>
              <a:gd name="connsiteX97" fmla="*/ 1119188 w 1378744"/>
              <a:gd name="connsiteY97" fmla="*/ 859631 h 1278730"/>
              <a:gd name="connsiteX98" fmla="*/ 1119188 w 1378744"/>
              <a:gd name="connsiteY98" fmla="*/ 831056 h 1278730"/>
              <a:gd name="connsiteX99" fmla="*/ 1135857 w 1378744"/>
              <a:gd name="connsiteY99" fmla="*/ 807243 h 1278730"/>
              <a:gd name="connsiteX100" fmla="*/ 1197769 w 1378744"/>
              <a:gd name="connsiteY100" fmla="*/ 759618 h 1278730"/>
              <a:gd name="connsiteX101" fmla="*/ 1247775 w 1378744"/>
              <a:gd name="connsiteY101" fmla="*/ 762000 h 1278730"/>
              <a:gd name="connsiteX102" fmla="*/ 1278732 w 1378744"/>
              <a:gd name="connsiteY102" fmla="*/ 762000 h 1278730"/>
              <a:gd name="connsiteX103" fmla="*/ 1271588 w 1378744"/>
              <a:gd name="connsiteY103" fmla="*/ 735806 h 1278730"/>
              <a:gd name="connsiteX104" fmla="*/ 1378744 w 1378744"/>
              <a:gd name="connsiteY104" fmla="*/ 678656 h 1278730"/>
              <a:gd name="connsiteX105" fmla="*/ 1331119 w 1378744"/>
              <a:gd name="connsiteY105" fmla="*/ 552450 h 1278730"/>
              <a:gd name="connsiteX106" fmla="*/ 1278732 w 1378744"/>
              <a:gd name="connsiteY106" fmla="*/ 514350 h 1278730"/>
              <a:gd name="connsiteX107" fmla="*/ 1252538 w 1378744"/>
              <a:gd name="connsiteY107" fmla="*/ 431006 h 1278730"/>
              <a:gd name="connsiteX108" fmla="*/ 1181100 w 1378744"/>
              <a:gd name="connsiteY108" fmla="*/ 431006 h 1278730"/>
              <a:gd name="connsiteX109" fmla="*/ 1166813 w 1378744"/>
              <a:gd name="connsiteY109" fmla="*/ 395287 h 1278730"/>
              <a:gd name="connsiteX110" fmla="*/ 1107282 w 1378744"/>
              <a:gd name="connsiteY110" fmla="*/ 421481 h 1278730"/>
              <a:gd name="connsiteX111" fmla="*/ 1054894 w 1378744"/>
              <a:gd name="connsiteY111" fmla="*/ 414337 h 1278730"/>
              <a:gd name="connsiteX112" fmla="*/ 1028700 w 1378744"/>
              <a:gd name="connsiteY112" fmla="*/ 371475 h 1278730"/>
              <a:gd name="connsiteX113" fmla="*/ 1023938 w 1378744"/>
              <a:gd name="connsiteY113" fmla="*/ 288131 h 1278730"/>
              <a:gd name="connsiteX114" fmla="*/ 1012032 w 1378744"/>
              <a:gd name="connsiteY114" fmla="*/ 269081 h 1278730"/>
              <a:gd name="connsiteX115" fmla="*/ 1012032 w 1378744"/>
              <a:gd name="connsiteY115" fmla="*/ 211931 h 1278730"/>
              <a:gd name="connsiteX116" fmla="*/ 959644 w 1378744"/>
              <a:gd name="connsiteY116" fmla="*/ 190500 h 1278730"/>
              <a:gd name="connsiteX117" fmla="*/ 914400 w 1378744"/>
              <a:gd name="connsiteY117" fmla="*/ 111918 h 1278730"/>
              <a:gd name="connsiteX118" fmla="*/ 854869 w 1378744"/>
              <a:gd name="connsiteY118" fmla="*/ 76200 h 1278730"/>
              <a:gd name="connsiteX119" fmla="*/ 873919 w 1378744"/>
              <a:gd name="connsiteY119" fmla="*/ 16668 h 1278730"/>
              <a:gd name="connsiteX120" fmla="*/ 783432 w 1378744"/>
              <a:gd name="connsiteY120" fmla="*/ 0 h 1278730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814388 w 1378744"/>
              <a:gd name="connsiteY58" fmla="*/ 1138237 h 1288255"/>
              <a:gd name="connsiteX59" fmla="*/ 828675 w 1378744"/>
              <a:gd name="connsiteY59" fmla="*/ 1109662 h 1288255"/>
              <a:gd name="connsiteX60" fmla="*/ 833438 w 1378744"/>
              <a:gd name="connsiteY60" fmla="*/ 1085850 h 1288255"/>
              <a:gd name="connsiteX61" fmla="*/ 797719 w 1378744"/>
              <a:gd name="connsiteY61" fmla="*/ 1059656 h 1288255"/>
              <a:gd name="connsiteX62" fmla="*/ 790575 w 1378744"/>
              <a:gd name="connsiteY62" fmla="*/ 1038225 h 1288255"/>
              <a:gd name="connsiteX63" fmla="*/ 790575 w 1378744"/>
              <a:gd name="connsiteY63" fmla="*/ 1021556 h 1288255"/>
              <a:gd name="connsiteX64" fmla="*/ 845344 w 1378744"/>
              <a:gd name="connsiteY64" fmla="*/ 952500 h 1288255"/>
              <a:gd name="connsiteX65" fmla="*/ 845344 w 1378744"/>
              <a:gd name="connsiteY65" fmla="*/ 952500 h 1288255"/>
              <a:gd name="connsiteX66" fmla="*/ 888207 w 1378744"/>
              <a:gd name="connsiteY66" fmla="*/ 966787 h 1288255"/>
              <a:gd name="connsiteX67" fmla="*/ 907257 w 1378744"/>
              <a:gd name="connsiteY67" fmla="*/ 981075 h 1288255"/>
              <a:gd name="connsiteX68" fmla="*/ 938213 w 1378744"/>
              <a:gd name="connsiteY68" fmla="*/ 990600 h 1288255"/>
              <a:gd name="connsiteX69" fmla="*/ 964407 w 1378744"/>
              <a:gd name="connsiteY69" fmla="*/ 985837 h 1288255"/>
              <a:gd name="connsiteX70" fmla="*/ 985838 w 1378744"/>
              <a:gd name="connsiteY70" fmla="*/ 985837 h 1288255"/>
              <a:gd name="connsiteX71" fmla="*/ 995363 w 1378744"/>
              <a:gd name="connsiteY71" fmla="*/ 995362 h 1288255"/>
              <a:gd name="connsiteX72" fmla="*/ 978694 w 1378744"/>
              <a:gd name="connsiteY72" fmla="*/ 1012031 h 1288255"/>
              <a:gd name="connsiteX73" fmla="*/ 969169 w 1378744"/>
              <a:gd name="connsiteY73" fmla="*/ 1031081 h 1288255"/>
              <a:gd name="connsiteX74" fmla="*/ 954882 w 1378744"/>
              <a:gd name="connsiteY74" fmla="*/ 1054893 h 1288255"/>
              <a:gd name="connsiteX75" fmla="*/ 950119 w 1378744"/>
              <a:gd name="connsiteY75" fmla="*/ 1083468 h 1288255"/>
              <a:gd name="connsiteX76" fmla="*/ 962025 w 1378744"/>
              <a:gd name="connsiteY76" fmla="*/ 1107281 h 1288255"/>
              <a:gd name="connsiteX77" fmla="*/ 983457 w 1378744"/>
              <a:gd name="connsiteY77" fmla="*/ 1131093 h 1288255"/>
              <a:gd name="connsiteX78" fmla="*/ 1002507 w 1378744"/>
              <a:gd name="connsiteY78" fmla="*/ 1133475 h 1288255"/>
              <a:gd name="connsiteX79" fmla="*/ 1028700 w 1378744"/>
              <a:gd name="connsiteY79" fmla="*/ 1126331 h 1288255"/>
              <a:gd name="connsiteX80" fmla="*/ 1031082 w 1378744"/>
              <a:gd name="connsiteY80" fmla="*/ 1097756 h 1288255"/>
              <a:gd name="connsiteX81" fmla="*/ 1057275 w 1378744"/>
              <a:gd name="connsiteY81" fmla="*/ 1085850 h 1288255"/>
              <a:gd name="connsiteX82" fmla="*/ 1076325 w 1378744"/>
              <a:gd name="connsiteY82" fmla="*/ 1097756 h 1288255"/>
              <a:gd name="connsiteX83" fmla="*/ 1100138 w 1378744"/>
              <a:gd name="connsiteY83" fmla="*/ 1107281 h 1288255"/>
              <a:gd name="connsiteX84" fmla="*/ 1123950 w 1378744"/>
              <a:gd name="connsiteY84" fmla="*/ 1121568 h 1288255"/>
              <a:gd name="connsiteX85" fmla="*/ 1143000 w 1378744"/>
              <a:gd name="connsiteY85" fmla="*/ 1123950 h 1288255"/>
              <a:gd name="connsiteX86" fmla="*/ 1157288 w 1378744"/>
              <a:gd name="connsiteY86" fmla="*/ 1112043 h 1288255"/>
              <a:gd name="connsiteX87" fmla="*/ 1159669 w 1378744"/>
              <a:gd name="connsiteY87" fmla="*/ 1085850 h 1288255"/>
              <a:gd name="connsiteX88" fmla="*/ 1166813 w 1378744"/>
              <a:gd name="connsiteY88" fmla="*/ 1052512 h 1288255"/>
              <a:gd name="connsiteX89" fmla="*/ 1197769 w 1378744"/>
              <a:gd name="connsiteY89" fmla="*/ 1016793 h 1288255"/>
              <a:gd name="connsiteX90" fmla="*/ 1195388 w 1378744"/>
              <a:gd name="connsiteY90" fmla="*/ 954881 h 1288255"/>
              <a:gd name="connsiteX91" fmla="*/ 1209675 w 1378744"/>
              <a:gd name="connsiteY91" fmla="*/ 945356 h 1288255"/>
              <a:gd name="connsiteX92" fmla="*/ 1235869 w 1378744"/>
              <a:gd name="connsiteY92" fmla="*/ 945356 h 1288255"/>
              <a:gd name="connsiteX93" fmla="*/ 1235869 w 1378744"/>
              <a:gd name="connsiteY93" fmla="*/ 931068 h 1288255"/>
              <a:gd name="connsiteX94" fmla="*/ 1212057 w 1378744"/>
              <a:gd name="connsiteY94" fmla="*/ 912018 h 1288255"/>
              <a:gd name="connsiteX95" fmla="*/ 1195388 w 1378744"/>
              <a:gd name="connsiteY95" fmla="*/ 881062 h 1288255"/>
              <a:gd name="connsiteX96" fmla="*/ 1157288 w 1378744"/>
              <a:gd name="connsiteY96" fmla="*/ 871537 h 1288255"/>
              <a:gd name="connsiteX97" fmla="*/ 1119188 w 1378744"/>
              <a:gd name="connsiteY97" fmla="*/ 859631 h 1288255"/>
              <a:gd name="connsiteX98" fmla="*/ 1119188 w 1378744"/>
              <a:gd name="connsiteY98" fmla="*/ 831056 h 1288255"/>
              <a:gd name="connsiteX99" fmla="*/ 1135857 w 1378744"/>
              <a:gd name="connsiteY99" fmla="*/ 807243 h 1288255"/>
              <a:gd name="connsiteX100" fmla="*/ 1197769 w 1378744"/>
              <a:gd name="connsiteY100" fmla="*/ 759618 h 1288255"/>
              <a:gd name="connsiteX101" fmla="*/ 1247775 w 1378744"/>
              <a:gd name="connsiteY101" fmla="*/ 762000 h 1288255"/>
              <a:gd name="connsiteX102" fmla="*/ 1278732 w 1378744"/>
              <a:gd name="connsiteY102" fmla="*/ 762000 h 1288255"/>
              <a:gd name="connsiteX103" fmla="*/ 1271588 w 1378744"/>
              <a:gd name="connsiteY103" fmla="*/ 735806 h 1288255"/>
              <a:gd name="connsiteX104" fmla="*/ 1378744 w 1378744"/>
              <a:gd name="connsiteY104" fmla="*/ 678656 h 1288255"/>
              <a:gd name="connsiteX105" fmla="*/ 1331119 w 1378744"/>
              <a:gd name="connsiteY105" fmla="*/ 552450 h 1288255"/>
              <a:gd name="connsiteX106" fmla="*/ 1278732 w 1378744"/>
              <a:gd name="connsiteY106" fmla="*/ 514350 h 1288255"/>
              <a:gd name="connsiteX107" fmla="*/ 1252538 w 1378744"/>
              <a:gd name="connsiteY107" fmla="*/ 431006 h 1288255"/>
              <a:gd name="connsiteX108" fmla="*/ 1181100 w 1378744"/>
              <a:gd name="connsiteY108" fmla="*/ 431006 h 1288255"/>
              <a:gd name="connsiteX109" fmla="*/ 1166813 w 1378744"/>
              <a:gd name="connsiteY109" fmla="*/ 395287 h 1288255"/>
              <a:gd name="connsiteX110" fmla="*/ 1107282 w 1378744"/>
              <a:gd name="connsiteY110" fmla="*/ 421481 h 1288255"/>
              <a:gd name="connsiteX111" fmla="*/ 1054894 w 1378744"/>
              <a:gd name="connsiteY111" fmla="*/ 414337 h 1288255"/>
              <a:gd name="connsiteX112" fmla="*/ 1028700 w 1378744"/>
              <a:gd name="connsiteY112" fmla="*/ 371475 h 1288255"/>
              <a:gd name="connsiteX113" fmla="*/ 1023938 w 1378744"/>
              <a:gd name="connsiteY113" fmla="*/ 288131 h 1288255"/>
              <a:gd name="connsiteX114" fmla="*/ 1012032 w 1378744"/>
              <a:gd name="connsiteY114" fmla="*/ 269081 h 1288255"/>
              <a:gd name="connsiteX115" fmla="*/ 1012032 w 1378744"/>
              <a:gd name="connsiteY115" fmla="*/ 211931 h 1288255"/>
              <a:gd name="connsiteX116" fmla="*/ 959644 w 1378744"/>
              <a:gd name="connsiteY116" fmla="*/ 190500 h 1288255"/>
              <a:gd name="connsiteX117" fmla="*/ 914400 w 1378744"/>
              <a:gd name="connsiteY117" fmla="*/ 111918 h 1288255"/>
              <a:gd name="connsiteX118" fmla="*/ 854869 w 1378744"/>
              <a:gd name="connsiteY118" fmla="*/ 76200 h 1288255"/>
              <a:gd name="connsiteX119" fmla="*/ 873919 w 1378744"/>
              <a:gd name="connsiteY119" fmla="*/ 16668 h 1288255"/>
              <a:gd name="connsiteX120" fmla="*/ 783432 w 1378744"/>
              <a:gd name="connsiteY120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47713 w 1378744"/>
              <a:gd name="connsiteY58" fmla="*/ 1257299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814388 w 1378744"/>
              <a:gd name="connsiteY59" fmla="*/ 1138237 h 1288255"/>
              <a:gd name="connsiteX60" fmla="*/ 828675 w 1378744"/>
              <a:gd name="connsiteY60" fmla="*/ 1109662 h 1288255"/>
              <a:gd name="connsiteX61" fmla="*/ 833438 w 1378744"/>
              <a:gd name="connsiteY61" fmla="*/ 1085850 h 1288255"/>
              <a:gd name="connsiteX62" fmla="*/ 797719 w 1378744"/>
              <a:gd name="connsiteY62" fmla="*/ 1059656 h 1288255"/>
              <a:gd name="connsiteX63" fmla="*/ 790575 w 1378744"/>
              <a:gd name="connsiteY63" fmla="*/ 1038225 h 1288255"/>
              <a:gd name="connsiteX64" fmla="*/ 790575 w 1378744"/>
              <a:gd name="connsiteY64" fmla="*/ 1021556 h 1288255"/>
              <a:gd name="connsiteX65" fmla="*/ 845344 w 1378744"/>
              <a:gd name="connsiteY65" fmla="*/ 952500 h 1288255"/>
              <a:gd name="connsiteX66" fmla="*/ 845344 w 1378744"/>
              <a:gd name="connsiteY66" fmla="*/ 952500 h 1288255"/>
              <a:gd name="connsiteX67" fmla="*/ 888207 w 1378744"/>
              <a:gd name="connsiteY67" fmla="*/ 966787 h 1288255"/>
              <a:gd name="connsiteX68" fmla="*/ 907257 w 1378744"/>
              <a:gd name="connsiteY68" fmla="*/ 981075 h 1288255"/>
              <a:gd name="connsiteX69" fmla="*/ 938213 w 1378744"/>
              <a:gd name="connsiteY69" fmla="*/ 990600 h 1288255"/>
              <a:gd name="connsiteX70" fmla="*/ 964407 w 1378744"/>
              <a:gd name="connsiteY70" fmla="*/ 985837 h 1288255"/>
              <a:gd name="connsiteX71" fmla="*/ 985838 w 1378744"/>
              <a:gd name="connsiteY71" fmla="*/ 985837 h 1288255"/>
              <a:gd name="connsiteX72" fmla="*/ 995363 w 1378744"/>
              <a:gd name="connsiteY72" fmla="*/ 995362 h 1288255"/>
              <a:gd name="connsiteX73" fmla="*/ 978694 w 1378744"/>
              <a:gd name="connsiteY73" fmla="*/ 1012031 h 1288255"/>
              <a:gd name="connsiteX74" fmla="*/ 969169 w 1378744"/>
              <a:gd name="connsiteY74" fmla="*/ 1031081 h 1288255"/>
              <a:gd name="connsiteX75" fmla="*/ 954882 w 1378744"/>
              <a:gd name="connsiteY75" fmla="*/ 1054893 h 1288255"/>
              <a:gd name="connsiteX76" fmla="*/ 950119 w 1378744"/>
              <a:gd name="connsiteY76" fmla="*/ 1083468 h 1288255"/>
              <a:gd name="connsiteX77" fmla="*/ 962025 w 1378744"/>
              <a:gd name="connsiteY77" fmla="*/ 1107281 h 1288255"/>
              <a:gd name="connsiteX78" fmla="*/ 983457 w 1378744"/>
              <a:gd name="connsiteY78" fmla="*/ 1131093 h 1288255"/>
              <a:gd name="connsiteX79" fmla="*/ 1002507 w 1378744"/>
              <a:gd name="connsiteY79" fmla="*/ 1133475 h 1288255"/>
              <a:gd name="connsiteX80" fmla="*/ 1028700 w 1378744"/>
              <a:gd name="connsiteY80" fmla="*/ 1126331 h 1288255"/>
              <a:gd name="connsiteX81" fmla="*/ 1031082 w 1378744"/>
              <a:gd name="connsiteY81" fmla="*/ 1097756 h 1288255"/>
              <a:gd name="connsiteX82" fmla="*/ 1057275 w 1378744"/>
              <a:gd name="connsiteY82" fmla="*/ 1085850 h 1288255"/>
              <a:gd name="connsiteX83" fmla="*/ 1076325 w 1378744"/>
              <a:gd name="connsiteY83" fmla="*/ 1097756 h 1288255"/>
              <a:gd name="connsiteX84" fmla="*/ 1100138 w 1378744"/>
              <a:gd name="connsiteY84" fmla="*/ 1107281 h 1288255"/>
              <a:gd name="connsiteX85" fmla="*/ 1123950 w 1378744"/>
              <a:gd name="connsiteY85" fmla="*/ 1121568 h 1288255"/>
              <a:gd name="connsiteX86" fmla="*/ 1143000 w 1378744"/>
              <a:gd name="connsiteY86" fmla="*/ 1123950 h 1288255"/>
              <a:gd name="connsiteX87" fmla="*/ 1157288 w 1378744"/>
              <a:gd name="connsiteY87" fmla="*/ 1112043 h 1288255"/>
              <a:gd name="connsiteX88" fmla="*/ 1159669 w 1378744"/>
              <a:gd name="connsiteY88" fmla="*/ 1085850 h 1288255"/>
              <a:gd name="connsiteX89" fmla="*/ 1166813 w 1378744"/>
              <a:gd name="connsiteY89" fmla="*/ 1052512 h 1288255"/>
              <a:gd name="connsiteX90" fmla="*/ 1197769 w 1378744"/>
              <a:gd name="connsiteY90" fmla="*/ 1016793 h 1288255"/>
              <a:gd name="connsiteX91" fmla="*/ 1195388 w 1378744"/>
              <a:gd name="connsiteY91" fmla="*/ 954881 h 1288255"/>
              <a:gd name="connsiteX92" fmla="*/ 1209675 w 1378744"/>
              <a:gd name="connsiteY92" fmla="*/ 945356 h 1288255"/>
              <a:gd name="connsiteX93" fmla="*/ 1235869 w 1378744"/>
              <a:gd name="connsiteY93" fmla="*/ 945356 h 1288255"/>
              <a:gd name="connsiteX94" fmla="*/ 1235869 w 1378744"/>
              <a:gd name="connsiteY94" fmla="*/ 931068 h 1288255"/>
              <a:gd name="connsiteX95" fmla="*/ 1212057 w 1378744"/>
              <a:gd name="connsiteY95" fmla="*/ 912018 h 1288255"/>
              <a:gd name="connsiteX96" fmla="*/ 1195388 w 1378744"/>
              <a:gd name="connsiteY96" fmla="*/ 881062 h 1288255"/>
              <a:gd name="connsiteX97" fmla="*/ 1157288 w 1378744"/>
              <a:gd name="connsiteY97" fmla="*/ 871537 h 1288255"/>
              <a:gd name="connsiteX98" fmla="*/ 1119188 w 1378744"/>
              <a:gd name="connsiteY98" fmla="*/ 859631 h 1288255"/>
              <a:gd name="connsiteX99" fmla="*/ 1119188 w 1378744"/>
              <a:gd name="connsiteY99" fmla="*/ 831056 h 1288255"/>
              <a:gd name="connsiteX100" fmla="*/ 1135857 w 1378744"/>
              <a:gd name="connsiteY100" fmla="*/ 807243 h 1288255"/>
              <a:gd name="connsiteX101" fmla="*/ 1197769 w 1378744"/>
              <a:gd name="connsiteY101" fmla="*/ 759618 h 1288255"/>
              <a:gd name="connsiteX102" fmla="*/ 1247775 w 1378744"/>
              <a:gd name="connsiteY102" fmla="*/ 762000 h 1288255"/>
              <a:gd name="connsiteX103" fmla="*/ 1278732 w 1378744"/>
              <a:gd name="connsiteY103" fmla="*/ 762000 h 1288255"/>
              <a:gd name="connsiteX104" fmla="*/ 1271588 w 1378744"/>
              <a:gd name="connsiteY104" fmla="*/ 735806 h 1288255"/>
              <a:gd name="connsiteX105" fmla="*/ 1378744 w 1378744"/>
              <a:gd name="connsiteY105" fmla="*/ 678656 h 1288255"/>
              <a:gd name="connsiteX106" fmla="*/ 1331119 w 1378744"/>
              <a:gd name="connsiteY106" fmla="*/ 552450 h 1288255"/>
              <a:gd name="connsiteX107" fmla="*/ 1278732 w 1378744"/>
              <a:gd name="connsiteY107" fmla="*/ 514350 h 1288255"/>
              <a:gd name="connsiteX108" fmla="*/ 1252538 w 1378744"/>
              <a:gd name="connsiteY108" fmla="*/ 431006 h 1288255"/>
              <a:gd name="connsiteX109" fmla="*/ 1181100 w 1378744"/>
              <a:gd name="connsiteY109" fmla="*/ 431006 h 1288255"/>
              <a:gd name="connsiteX110" fmla="*/ 1166813 w 1378744"/>
              <a:gd name="connsiteY110" fmla="*/ 395287 h 1288255"/>
              <a:gd name="connsiteX111" fmla="*/ 1107282 w 1378744"/>
              <a:gd name="connsiteY111" fmla="*/ 421481 h 1288255"/>
              <a:gd name="connsiteX112" fmla="*/ 1054894 w 1378744"/>
              <a:gd name="connsiteY112" fmla="*/ 414337 h 1288255"/>
              <a:gd name="connsiteX113" fmla="*/ 1028700 w 1378744"/>
              <a:gd name="connsiteY113" fmla="*/ 371475 h 1288255"/>
              <a:gd name="connsiteX114" fmla="*/ 1023938 w 1378744"/>
              <a:gd name="connsiteY114" fmla="*/ 288131 h 1288255"/>
              <a:gd name="connsiteX115" fmla="*/ 1012032 w 1378744"/>
              <a:gd name="connsiteY115" fmla="*/ 269081 h 1288255"/>
              <a:gd name="connsiteX116" fmla="*/ 1012032 w 1378744"/>
              <a:gd name="connsiteY116" fmla="*/ 211931 h 1288255"/>
              <a:gd name="connsiteX117" fmla="*/ 959644 w 1378744"/>
              <a:gd name="connsiteY117" fmla="*/ 190500 h 1288255"/>
              <a:gd name="connsiteX118" fmla="*/ 914400 w 1378744"/>
              <a:gd name="connsiteY118" fmla="*/ 111918 h 1288255"/>
              <a:gd name="connsiteX119" fmla="*/ 854869 w 1378744"/>
              <a:gd name="connsiteY119" fmla="*/ 76200 h 1288255"/>
              <a:gd name="connsiteX120" fmla="*/ 873919 w 1378744"/>
              <a:gd name="connsiteY120" fmla="*/ 16668 h 1288255"/>
              <a:gd name="connsiteX121" fmla="*/ 783432 w 1378744"/>
              <a:gd name="connsiteY121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81050 w 1378744"/>
              <a:gd name="connsiteY59" fmla="*/ 1240630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828675 w 1378744"/>
              <a:gd name="connsiteY61" fmla="*/ 1109662 h 1288255"/>
              <a:gd name="connsiteX62" fmla="*/ 833438 w 1378744"/>
              <a:gd name="connsiteY62" fmla="*/ 1085850 h 1288255"/>
              <a:gd name="connsiteX63" fmla="*/ 797719 w 1378744"/>
              <a:gd name="connsiteY63" fmla="*/ 1059656 h 1288255"/>
              <a:gd name="connsiteX64" fmla="*/ 790575 w 1378744"/>
              <a:gd name="connsiteY64" fmla="*/ 1038225 h 1288255"/>
              <a:gd name="connsiteX65" fmla="*/ 790575 w 1378744"/>
              <a:gd name="connsiteY65" fmla="*/ 1021556 h 1288255"/>
              <a:gd name="connsiteX66" fmla="*/ 845344 w 1378744"/>
              <a:gd name="connsiteY66" fmla="*/ 952500 h 1288255"/>
              <a:gd name="connsiteX67" fmla="*/ 845344 w 1378744"/>
              <a:gd name="connsiteY67" fmla="*/ 952500 h 1288255"/>
              <a:gd name="connsiteX68" fmla="*/ 888207 w 1378744"/>
              <a:gd name="connsiteY68" fmla="*/ 966787 h 1288255"/>
              <a:gd name="connsiteX69" fmla="*/ 907257 w 1378744"/>
              <a:gd name="connsiteY69" fmla="*/ 981075 h 1288255"/>
              <a:gd name="connsiteX70" fmla="*/ 938213 w 1378744"/>
              <a:gd name="connsiteY70" fmla="*/ 990600 h 1288255"/>
              <a:gd name="connsiteX71" fmla="*/ 964407 w 1378744"/>
              <a:gd name="connsiteY71" fmla="*/ 985837 h 1288255"/>
              <a:gd name="connsiteX72" fmla="*/ 985838 w 1378744"/>
              <a:gd name="connsiteY72" fmla="*/ 985837 h 1288255"/>
              <a:gd name="connsiteX73" fmla="*/ 995363 w 1378744"/>
              <a:gd name="connsiteY73" fmla="*/ 995362 h 1288255"/>
              <a:gd name="connsiteX74" fmla="*/ 978694 w 1378744"/>
              <a:gd name="connsiteY74" fmla="*/ 1012031 h 1288255"/>
              <a:gd name="connsiteX75" fmla="*/ 969169 w 1378744"/>
              <a:gd name="connsiteY75" fmla="*/ 1031081 h 1288255"/>
              <a:gd name="connsiteX76" fmla="*/ 954882 w 1378744"/>
              <a:gd name="connsiteY76" fmla="*/ 1054893 h 1288255"/>
              <a:gd name="connsiteX77" fmla="*/ 950119 w 1378744"/>
              <a:gd name="connsiteY77" fmla="*/ 1083468 h 1288255"/>
              <a:gd name="connsiteX78" fmla="*/ 962025 w 1378744"/>
              <a:gd name="connsiteY78" fmla="*/ 1107281 h 1288255"/>
              <a:gd name="connsiteX79" fmla="*/ 983457 w 1378744"/>
              <a:gd name="connsiteY79" fmla="*/ 1131093 h 1288255"/>
              <a:gd name="connsiteX80" fmla="*/ 1002507 w 1378744"/>
              <a:gd name="connsiteY80" fmla="*/ 1133475 h 1288255"/>
              <a:gd name="connsiteX81" fmla="*/ 1028700 w 1378744"/>
              <a:gd name="connsiteY81" fmla="*/ 1126331 h 1288255"/>
              <a:gd name="connsiteX82" fmla="*/ 1031082 w 1378744"/>
              <a:gd name="connsiteY82" fmla="*/ 1097756 h 1288255"/>
              <a:gd name="connsiteX83" fmla="*/ 1057275 w 1378744"/>
              <a:gd name="connsiteY83" fmla="*/ 1085850 h 1288255"/>
              <a:gd name="connsiteX84" fmla="*/ 1076325 w 1378744"/>
              <a:gd name="connsiteY84" fmla="*/ 1097756 h 1288255"/>
              <a:gd name="connsiteX85" fmla="*/ 1100138 w 1378744"/>
              <a:gd name="connsiteY85" fmla="*/ 1107281 h 1288255"/>
              <a:gd name="connsiteX86" fmla="*/ 1123950 w 1378744"/>
              <a:gd name="connsiteY86" fmla="*/ 1121568 h 1288255"/>
              <a:gd name="connsiteX87" fmla="*/ 1143000 w 1378744"/>
              <a:gd name="connsiteY87" fmla="*/ 1123950 h 1288255"/>
              <a:gd name="connsiteX88" fmla="*/ 1157288 w 1378744"/>
              <a:gd name="connsiteY88" fmla="*/ 1112043 h 1288255"/>
              <a:gd name="connsiteX89" fmla="*/ 1159669 w 1378744"/>
              <a:gd name="connsiteY89" fmla="*/ 1085850 h 1288255"/>
              <a:gd name="connsiteX90" fmla="*/ 1166813 w 1378744"/>
              <a:gd name="connsiteY90" fmla="*/ 1052512 h 1288255"/>
              <a:gd name="connsiteX91" fmla="*/ 1197769 w 1378744"/>
              <a:gd name="connsiteY91" fmla="*/ 1016793 h 1288255"/>
              <a:gd name="connsiteX92" fmla="*/ 1195388 w 1378744"/>
              <a:gd name="connsiteY92" fmla="*/ 954881 h 1288255"/>
              <a:gd name="connsiteX93" fmla="*/ 1209675 w 1378744"/>
              <a:gd name="connsiteY93" fmla="*/ 945356 h 1288255"/>
              <a:gd name="connsiteX94" fmla="*/ 1235869 w 1378744"/>
              <a:gd name="connsiteY94" fmla="*/ 945356 h 1288255"/>
              <a:gd name="connsiteX95" fmla="*/ 1235869 w 1378744"/>
              <a:gd name="connsiteY95" fmla="*/ 931068 h 1288255"/>
              <a:gd name="connsiteX96" fmla="*/ 1212057 w 1378744"/>
              <a:gd name="connsiteY96" fmla="*/ 912018 h 1288255"/>
              <a:gd name="connsiteX97" fmla="*/ 1195388 w 1378744"/>
              <a:gd name="connsiteY97" fmla="*/ 881062 h 1288255"/>
              <a:gd name="connsiteX98" fmla="*/ 1157288 w 1378744"/>
              <a:gd name="connsiteY98" fmla="*/ 871537 h 1288255"/>
              <a:gd name="connsiteX99" fmla="*/ 1119188 w 1378744"/>
              <a:gd name="connsiteY99" fmla="*/ 859631 h 1288255"/>
              <a:gd name="connsiteX100" fmla="*/ 1119188 w 1378744"/>
              <a:gd name="connsiteY100" fmla="*/ 831056 h 1288255"/>
              <a:gd name="connsiteX101" fmla="*/ 1135857 w 1378744"/>
              <a:gd name="connsiteY101" fmla="*/ 807243 h 1288255"/>
              <a:gd name="connsiteX102" fmla="*/ 1197769 w 1378744"/>
              <a:gd name="connsiteY102" fmla="*/ 759618 h 1288255"/>
              <a:gd name="connsiteX103" fmla="*/ 1247775 w 1378744"/>
              <a:gd name="connsiteY103" fmla="*/ 762000 h 1288255"/>
              <a:gd name="connsiteX104" fmla="*/ 1278732 w 1378744"/>
              <a:gd name="connsiteY104" fmla="*/ 762000 h 1288255"/>
              <a:gd name="connsiteX105" fmla="*/ 1271588 w 1378744"/>
              <a:gd name="connsiteY105" fmla="*/ 735806 h 1288255"/>
              <a:gd name="connsiteX106" fmla="*/ 1378744 w 1378744"/>
              <a:gd name="connsiteY106" fmla="*/ 678656 h 1288255"/>
              <a:gd name="connsiteX107" fmla="*/ 1331119 w 1378744"/>
              <a:gd name="connsiteY107" fmla="*/ 552450 h 1288255"/>
              <a:gd name="connsiteX108" fmla="*/ 1278732 w 1378744"/>
              <a:gd name="connsiteY108" fmla="*/ 514350 h 1288255"/>
              <a:gd name="connsiteX109" fmla="*/ 1252538 w 1378744"/>
              <a:gd name="connsiteY109" fmla="*/ 431006 h 1288255"/>
              <a:gd name="connsiteX110" fmla="*/ 1181100 w 1378744"/>
              <a:gd name="connsiteY110" fmla="*/ 431006 h 1288255"/>
              <a:gd name="connsiteX111" fmla="*/ 1166813 w 1378744"/>
              <a:gd name="connsiteY111" fmla="*/ 395287 h 1288255"/>
              <a:gd name="connsiteX112" fmla="*/ 1107282 w 1378744"/>
              <a:gd name="connsiteY112" fmla="*/ 421481 h 1288255"/>
              <a:gd name="connsiteX113" fmla="*/ 1054894 w 1378744"/>
              <a:gd name="connsiteY113" fmla="*/ 414337 h 1288255"/>
              <a:gd name="connsiteX114" fmla="*/ 1028700 w 1378744"/>
              <a:gd name="connsiteY114" fmla="*/ 371475 h 1288255"/>
              <a:gd name="connsiteX115" fmla="*/ 1023938 w 1378744"/>
              <a:gd name="connsiteY115" fmla="*/ 288131 h 1288255"/>
              <a:gd name="connsiteX116" fmla="*/ 1012032 w 1378744"/>
              <a:gd name="connsiteY116" fmla="*/ 269081 h 1288255"/>
              <a:gd name="connsiteX117" fmla="*/ 1012032 w 1378744"/>
              <a:gd name="connsiteY117" fmla="*/ 211931 h 1288255"/>
              <a:gd name="connsiteX118" fmla="*/ 959644 w 1378744"/>
              <a:gd name="connsiteY118" fmla="*/ 190500 h 1288255"/>
              <a:gd name="connsiteX119" fmla="*/ 914400 w 1378744"/>
              <a:gd name="connsiteY119" fmla="*/ 111918 h 1288255"/>
              <a:gd name="connsiteX120" fmla="*/ 854869 w 1378744"/>
              <a:gd name="connsiteY120" fmla="*/ 76200 h 1288255"/>
              <a:gd name="connsiteX121" fmla="*/ 873919 w 1378744"/>
              <a:gd name="connsiteY121" fmla="*/ 16668 h 1288255"/>
              <a:gd name="connsiteX122" fmla="*/ 783432 w 1378744"/>
              <a:gd name="connsiteY122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88194 w 1378744"/>
              <a:gd name="connsiteY61" fmla="*/ 119300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12007 w 1378744"/>
              <a:gd name="connsiteY63" fmla="*/ 11715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14388 w 1378744"/>
              <a:gd name="connsiteY60" fmla="*/ 1138237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800101 w 1378744"/>
              <a:gd name="connsiteY60" fmla="*/ 1142999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28675 w 1378744"/>
              <a:gd name="connsiteY62" fmla="*/ 1109662 h 1288255"/>
              <a:gd name="connsiteX63" fmla="*/ 809625 w 1378744"/>
              <a:gd name="connsiteY63" fmla="*/ 1197768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33438 w 1378744"/>
              <a:gd name="connsiteY63" fmla="*/ 1085850 h 1288255"/>
              <a:gd name="connsiteX64" fmla="*/ 797719 w 1378744"/>
              <a:gd name="connsiteY64" fmla="*/ 1059656 h 1288255"/>
              <a:gd name="connsiteX65" fmla="*/ 790575 w 1378744"/>
              <a:gd name="connsiteY65" fmla="*/ 1038225 h 1288255"/>
              <a:gd name="connsiteX66" fmla="*/ 790575 w 1378744"/>
              <a:gd name="connsiteY66" fmla="*/ 1021556 h 1288255"/>
              <a:gd name="connsiteX67" fmla="*/ 845344 w 1378744"/>
              <a:gd name="connsiteY67" fmla="*/ 952500 h 1288255"/>
              <a:gd name="connsiteX68" fmla="*/ 845344 w 1378744"/>
              <a:gd name="connsiteY68" fmla="*/ 952500 h 1288255"/>
              <a:gd name="connsiteX69" fmla="*/ 888207 w 1378744"/>
              <a:gd name="connsiteY69" fmla="*/ 966787 h 1288255"/>
              <a:gd name="connsiteX70" fmla="*/ 907257 w 1378744"/>
              <a:gd name="connsiteY70" fmla="*/ 981075 h 1288255"/>
              <a:gd name="connsiteX71" fmla="*/ 938213 w 1378744"/>
              <a:gd name="connsiteY71" fmla="*/ 990600 h 1288255"/>
              <a:gd name="connsiteX72" fmla="*/ 964407 w 1378744"/>
              <a:gd name="connsiteY72" fmla="*/ 985837 h 1288255"/>
              <a:gd name="connsiteX73" fmla="*/ 985838 w 1378744"/>
              <a:gd name="connsiteY73" fmla="*/ 985837 h 1288255"/>
              <a:gd name="connsiteX74" fmla="*/ 995363 w 1378744"/>
              <a:gd name="connsiteY74" fmla="*/ 995362 h 1288255"/>
              <a:gd name="connsiteX75" fmla="*/ 978694 w 1378744"/>
              <a:gd name="connsiteY75" fmla="*/ 1012031 h 1288255"/>
              <a:gd name="connsiteX76" fmla="*/ 969169 w 1378744"/>
              <a:gd name="connsiteY76" fmla="*/ 1031081 h 1288255"/>
              <a:gd name="connsiteX77" fmla="*/ 954882 w 1378744"/>
              <a:gd name="connsiteY77" fmla="*/ 1054893 h 1288255"/>
              <a:gd name="connsiteX78" fmla="*/ 950119 w 1378744"/>
              <a:gd name="connsiteY78" fmla="*/ 1083468 h 1288255"/>
              <a:gd name="connsiteX79" fmla="*/ 962025 w 1378744"/>
              <a:gd name="connsiteY79" fmla="*/ 1107281 h 1288255"/>
              <a:gd name="connsiteX80" fmla="*/ 983457 w 1378744"/>
              <a:gd name="connsiteY80" fmla="*/ 1131093 h 1288255"/>
              <a:gd name="connsiteX81" fmla="*/ 1002507 w 1378744"/>
              <a:gd name="connsiteY81" fmla="*/ 1133475 h 1288255"/>
              <a:gd name="connsiteX82" fmla="*/ 1028700 w 1378744"/>
              <a:gd name="connsiteY82" fmla="*/ 1126331 h 1288255"/>
              <a:gd name="connsiteX83" fmla="*/ 1031082 w 1378744"/>
              <a:gd name="connsiteY83" fmla="*/ 1097756 h 1288255"/>
              <a:gd name="connsiteX84" fmla="*/ 1057275 w 1378744"/>
              <a:gd name="connsiteY84" fmla="*/ 1085850 h 1288255"/>
              <a:gd name="connsiteX85" fmla="*/ 1076325 w 1378744"/>
              <a:gd name="connsiteY85" fmla="*/ 1097756 h 1288255"/>
              <a:gd name="connsiteX86" fmla="*/ 1100138 w 1378744"/>
              <a:gd name="connsiteY86" fmla="*/ 1107281 h 1288255"/>
              <a:gd name="connsiteX87" fmla="*/ 1123950 w 1378744"/>
              <a:gd name="connsiteY87" fmla="*/ 1121568 h 1288255"/>
              <a:gd name="connsiteX88" fmla="*/ 1143000 w 1378744"/>
              <a:gd name="connsiteY88" fmla="*/ 1123950 h 1288255"/>
              <a:gd name="connsiteX89" fmla="*/ 1157288 w 1378744"/>
              <a:gd name="connsiteY89" fmla="*/ 1112043 h 1288255"/>
              <a:gd name="connsiteX90" fmla="*/ 1159669 w 1378744"/>
              <a:gd name="connsiteY90" fmla="*/ 1085850 h 1288255"/>
              <a:gd name="connsiteX91" fmla="*/ 1166813 w 1378744"/>
              <a:gd name="connsiteY91" fmla="*/ 1052512 h 1288255"/>
              <a:gd name="connsiteX92" fmla="*/ 1197769 w 1378744"/>
              <a:gd name="connsiteY92" fmla="*/ 1016793 h 1288255"/>
              <a:gd name="connsiteX93" fmla="*/ 1195388 w 1378744"/>
              <a:gd name="connsiteY93" fmla="*/ 954881 h 1288255"/>
              <a:gd name="connsiteX94" fmla="*/ 1209675 w 1378744"/>
              <a:gd name="connsiteY94" fmla="*/ 945356 h 1288255"/>
              <a:gd name="connsiteX95" fmla="*/ 1235869 w 1378744"/>
              <a:gd name="connsiteY95" fmla="*/ 945356 h 1288255"/>
              <a:gd name="connsiteX96" fmla="*/ 1235869 w 1378744"/>
              <a:gd name="connsiteY96" fmla="*/ 931068 h 1288255"/>
              <a:gd name="connsiteX97" fmla="*/ 1212057 w 1378744"/>
              <a:gd name="connsiteY97" fmla="*/ 912018 h 1288255"/>
              <a:gd name="connsiteX98" fmla="*/ 1195388 w 1378744"/>
              <a:gd name="connsiteY98" fmla="*/ 881062 h 1288255"/>
              <a:gd name="connsiteX99" fmla="*/ 1157288 w 1378744"/>
              <a:gd name="connsiteY99" fmla="*/ 871537 h 1288255"/>
              <a:gd name="connsiteX100" fmla="*/ 1119188 w 1378744"/>
              <a:gd name="connsiteY100" fmla="*/ 859631 h 1288255"/>
              <a:gd name="connsiteX101" fmla="*/ 1119188 w 1378744"/>
              <a:gd name="connsiteY101" fmla="*/ 831056 h 1288255"/>
              <a:gd name="connsiteX102" fmla="*/ 1135857 w 1378744"/>
              <a:gd name="connsiteY102" fmla="*/ 807243 h 1288255"/>
              <a:gd name="connsiteX103" fmla="*/ 1197769 w 1378744"/>
              <a:gd name="connsiteY103" fmla="*/ 759618 h 1288255"/>
              <a:gd name="connsiteX104" fmla="*/ 1247775 w 1378744"/>
              <a:gd name="connsiteY104" fmla="*/ 762000 h 1288255"/>
              <a:gd name="connsiteX105" fmla="*/ 1278732 w 1378744"/>
              <a:gd name="connsiteY105" fmla="*/ 762000 h 1288255"/>
              <a:gd name="connsiteX106" fmla="*/ 1271588 w 1378744"/>
              <a:gd name="connsiteY106" fmla="*/ 735806 h 1288255"/>
              <a:gd name="connsiteX107" fmla="*/ 1378744 w 1378744"/>
              <a:gd name="connsiteY107" fmla="*/ 678656 h 1288255"/>
              <a:gd name="connsiteX108" fmla="*/ 1331119 w 1378744"/>
              <a:gd name="connsiteY108" fmla="*/ 552450 h 1288255"/>
              <a:gd name="connsiteX109" fmla="*/ 1278732 w 1378744"/>
              <a:gd name="connsiteY109" fmla="*/ 514350 h 1288255"/>
              <a:gd name="connsiteX110" fmla="*/ 1252538 w 1378744"/>
              <a:gd name="connsiteY110" fmla="*/ 431006 h 1288255"/>
              <a:gd name="connsiteX111" fmla="*/ 1181100 w 1378744"/>
              <a:gd name="connsiteY111" fmla="*/ 431006 h 1288255"/>
              <a:gd name="connsiteX112" fmla="*/ 1166813 w 1378744"/>
              <a:gd name="connsiteY112" fmla="*/ 395287 h 1288255"/>
              <a:gd name="connsiteX113" fmla="*/ 1107282 w 1378744"/>
              <a:gd name="connsiteY113" fmla="*/ 421481 h 1288255"/>
              <a:gd name="connsiteX114" fmla="*/ 1054894 w 1378744"/>
              <a:gd name="connsiteY114" fmla="*/ 414337 h 1288255"/>
              <a:gd name="connsiteX115" fmla="*/ 1028700 w 1378744"/>
              <a:gd name="connsiteY115" fmla="*/ 371475 h 1288255"/>
              <a:gd name="connsiteX116" fmla="*/ 1023938 w 1378744"/>
              <a:gd name="connsiteY116" fmla="*/ 288131 h 1288255"/>
              <a:gd name="connsiteX117" fmla="*/ 1012032 w 1378744"/>
              <a:gd name="connsiteY117" fmla="*/ 269081 h 1288255"/>
              <a:gd name="connsiteX118" fmla="*/ 1012032 w 1378744"/>
              <a:gd name="connsiteY118" fmla="*/ 211931 h 1288255"/>
              <a:gd name="connsiteX119" fmla="*/ 959644 w 1378744"/>
              <a:gd name="connsiteY119" fmla="*/ 190500 h 1288255"/>
              <a:gd name="connsiteX120" fmla="*/ 914400 w 1378744"/>
              <a:gd name="connsiteY120" fmla="*/ 111918 h 1288255"/>
              <a:gd name="connsiteX121" fmla="*/ 854869 w 1378744"/>
              <a:gd name="connsiteY121" fmla="*/ 76200 h 1288255"/>
              <a:gd name="connsiteX122" fmla="*/ 873919 w 1378744"/>
              <a:gd name="connsiteY122" fmla="*/ 16668 h 1288255"/>
              <a:gd name="connsiteX123" fmla="*/ 783432 w 1378744"/>
              <a:gd name="connsiteY123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1532 w 1378744"/>
              <a:gd name="connsiteY63" fmla="*/ 1133474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  <a:gd name="connsiteX0" fmla="*/ 783432 w 1378744"/>
              <a:gd name="connsiteY0" fmla="*/ 0 h 1288255"/>
              <a:gd name="connsiteX1" fmla="*/ 738188 w 1378744"/>
              <a:gd name="connsiteY1" fmla="*/ 26193 h 1288255"/>
              <a:gd name="connsiteX2" fmla="*/ 685800 w 1378744"/>
              <a:gd name="connsiteY2" fmla="*/ 28575 h 1288255"/>
              <a:gd name="connsiteX3" fmla="*/ 635794 w 1378744"/>
              <a:gd name="connsiteY3" fmla="*/ 73818 h 1288255"/>
              <a:gd name="connsiteX4" fmla="*/ 633413 w 1378744"/>
              <a:gd name="connsiteY4" fmla="*/ 114300 h 1288255"/>
              <a:gd name="connsiteX5" fmla="*/ 561975 w 1378744"/>
              <a:gd name="connsiteY5" fmla="*/ 190500 h 1288255"/>
              <a:gd name="connsiteX6" fmla="*/ 519113 w 1378744"/>
              <a:gd name="connsiteY6" fmla="*/ 214312 h 1288255"/>
              <a:gd name="connsiteX7" fmla="*/ 485775 w 1378744"/>
              <a:gd name="connsiteY7" fmla="*/ 252412 h 1288255"/>
              <a:gd name="connsiteX8" fmla="*/ 461963 w 1378744"/>
              <a:gd name="connsiteY8" fmla="*/ 273843 h 1288255"/>
              <a:gd name="connsiteX9" fmla="*/ 423863 w 1378744"/>
              <a:gd name="connsiteY9" fmla="*/ 333375 h 1288255"/>
              <a:gd name="connsiteX10" fmla="*/ 378619 w 1378744"/>
              <a:gd name="connsiteY10" fmla="*/ 357187 h 1288255"/>
              <a:gd name="connsiteX11" fmla="*/ 292894 w 1378744"/>
              <a:gd name="connsiteY11" fmla="*/ 376237 h 1288255"/>
              <a:gd name="connsiteX12" fmla="*/ 264319 w 1378744"/>
              <a:gd name="connsiteY12" fmla="*/ 373856 h 1288255"/>
              <a:gd name="connsiteX13" fmla="*/ 240507 w 1378744"/>
              <a:gd name="connsiteY13" fmla="*/ 359568 h 1288255"/>
              <a:gd name="connsiteX14" fmla="*/ 226219 w 1378744"/>
              <a:gd name="connsiteY14" fmla="*/ 338137 h 1288255"/>
              <a:gd name="connsiteX15" fmla="*/ 219075 w 1378744"/>
              <a:gd name="connsiteY15" fmla="*/ 311943 h 1288255"/>
              <a:gd name="connsiteX16" fmla="*/ 204788 w 1378744"/>
              <a:gd name="connsiteY16" fmla="*/ 309562 h 1288255"/>
              <a:gd name="connsiteX17" fmla="*/ 188119 w 1378744"/>
              <a:gd name="connsiteY17" fmla="*/ 304800 h 1288255"/>
              <a:gd name="connsiteX18" fmla="*/ 173832 w 1378744"/>
              <a:gd name="connsiteY18" fmla="*/ 302418 h 1288255"/>
              <a:gd name="connsiteX19" fmla="*/ 128588 w 1378744"/>
              <a:gd name="connsiteY19" fmla="*/ 352425 h 1288255"/>
              <a:gd name="connsiteX20" fmla="*/ 97632 w 1378744"/>
              <a:gd name="connsiteY20" fmla="*/ 371475 h 1288255"/>
              <a:gd name="connsiteX21" fmla="*/ 80963 w 1378744"/>
              <a:gd name="connsiteY21" fmla="*/ 390525 h 1288255"/>
              <a:gd name="connsiteX22" fmla="*/ 66675 w 1378744"/>
              <a:gd name="connsiteY22" fmla="*/ 435768 h 1288255"/>
              <a:gd name="connsiteX23" fmla="*/ 54769 w 1378744"/>
              <a:gd name="connsiteY23" fmla="*/ 447675 h 1288255"/>
              <a:gd name="connsiteX24" fmla="*/ 9525 w 1378744"/>
              <a:gd name="connsiteY24" fmla="*/ 466725 h 1288255"/>
              <a:gd name="connsiteX25" fmla="*/ 2382 w 1378744"/>
              <a:gd name="connsiteY25" fmla="*/ 481012 h 1288255"/>
              <a:gd name="connsiteX26" fmla="*/ 4763 w 1378744"/>
              <a:gd name="connsiteY26" fmla="*/ 533400 h 1288255"/>
              <a:gd name="connsiteX27" fmla="*/ 0 w 1378744"/>
              <a:gd name="connsiteY27" fmla="*/ 545306 h 1288255"/>
              <a:gd name="connsiteX28" fmla="*/ 73819 w 1378744"/>
              <a:gd name="connsiteY28" fmla="*/ 588168 h 1288255"/>
              <a:gd name="connsiteX29" fmla="*/ 90488 w 1378744"/>
              <a:gd name="connsiteY29" fmla="*/ 628650 h 1288255"/>
              <a:gd name="connsiteX30" fmla="*/ 83344 w 1378744"/>
              <a:gd name="connsiteY30" fmla="*/ 654843 h 1288255"/>
              <a:gd name="connsiteX31" fmla="*/ 73819 w 1378744"/>
              <a:gd name="connsiteY31" fmla="*/ 697706 h 1288255"/>
              <a:gd name="connsiteX32" fmla="*/ 78582 w 1378744"/>
              <a:gd name="connsiteY32" fmla="*/ 726281 h 1288255"/>
              <a:gd name="connsiteX33" fmla="*/ 95250 w 1378744"/>
              <a:gd name="connsiteY33" fmla="*/ 738187 h 1288255"/>
              <a:gd name="connsiteX34" fmla="*/ 116682 w 1378744"/>
              <a:gd name="connsiteY34" fmla="*/ 735806 h 1288255"/>
              <a:gd name="connsiteX35" fmla="*/ 123825 w 1378744"/>
              <a:gd name="connsiteY35" fmla="*/ 762000 h 1288255"/>
              <a:gd name="connsiteX36" fmla="*/ 126207 w 1378744"/>
              <a:gd name="connsiteY36" fmla="*/ 783431 h 1288255"/>
              <a:gd name="connsiteX37" fmla="*/ 152400 w 1378744"/>
              <a:gd name="connsiteY37" fmla="*/ 812006 h 1288255"/>
              <a:gd name="connsiteX38" fmla="*/ 164307 w 1378744"/>
              <a:gd name="connsiteY38" fmla="*/ 823912 h 1288255"/>
              <a:gd name="connsiteX39" fmla="*/ 173832 w 1378744"/>
              <a:gd name="connsiteY39" fmla="*/ 850106 h 1288255"/>
              <a:gd name="connsiteX40" fmla="*/ 169069 w 1378744"/>
              <a:gd name="connsiteY40" fmla="*/ 878681 h 1288255"/>
              <a:gd name="connsiteX41" fmla="*/ 176213 w 1378744"/>
              <a:gd name="connsiteY41" fmla="*/ 897731 h 1288255"/>
              <a:gd name="connsiteX42" fmla="*/ 200025 w 1378744"/>
              <a:gd name="connsiteY42" fmla="*/ 916781 h 1288255"/>
              <a:gd name="connsiteX43" fmla="*/ 226219 w 1378744"/>
              <a:gd name="connsiteY43" fmla="*/ 916781 h 1288255"/>
              <a:gd name="connsiteX44" fmla="*/ 300038 w 1378744"/>
              <a:gd name="connsiteY44" fmla="*/ 921543 h 1288255"/>
              <a:gd name="connsiteX45" fmla="*/ 395288 w 1378744"/>
              <a:gd name="connsiteY45" fmla="*/ 952500 h 1288255"/>
              <a:gd name="connsiteX46" fmla="*/ 414338 w 1378744"/>
              <a:gd name="connsiteY46" fmla="*/ 988218 h 1288255"/>
              <a:gd name="connsiteX47" fmla="*/ 435769 w 1378744"/>
              <a:gd name="connsiteY47" fmla="*/ 992981 h 1288255"/>
              <a:gd name="connsiteX48" fmla="*/ 464344 w 1378744"/>
              <a:gd name="connsiteY48" fmla="*/ 995362 h 1288255"/>
              <a:gd name="connsiteX49" fmla="*/ 507207 w 1378744"/>
              <a:gd name="connsiteY49" fmla="*/ 1026318 h 1288255"/>
              <a:gd name="connsiteX50" fmla="*/ 521494 w 1378744"/>
              <a:gd name="connsiteY50" fmla="*/ 1069181 h 1288255"/>
              <a:gd name="connsiteX51" fmla="*/ 545307 w 1378744"/>
              <a:gd name="connsiteY51" fmla="*/ 1107281 h 1288255"/>
              <a:gd name="connsiteX52" fmla="*/ 573882 w 1378744"/>
              <a:gd name="connsiteY52" fmla="*/ 1121568 h 1288255"/>
              <a:gd name="connsiteX53" fmla="*/ 585788 w 1378744"/>
              <a:gd name="connsiteY53" fmla="*/ 1131093 h 1288255"/>
              <a:gd name="connsiteX54" fmla="*/ 597694 w 1378744"/>
              <a:gd name="connsiteY54" fmla="*/ 1181100 h 1288255"/>
              <a:gd name="connsiteX55" fmla="*/ 633413 w 1378744"/>
              <a:gd name="connsiteY55" fmla="*/ 1250156 h 1288255"/>
              <a:gd name="connsiteX56" fmla="*/ 692944 w 1378744"/>
              <a:gd name="connsiteY56" fmla="*/ 1278730 h 1288255"/>
              <a:gd name="connsiteX57" fmla="*/ 728663 w 1378744"/>
              <a:gd name="connsiteY57" fmla="*/ 1288255 h 1288255"/>
              <a:gd name="connsiteX58" fmla="*/ 771525 w 1378744"/>
              <a:gd name="connsiteY58" fmla="*/ 1269205 h 1288255"/>
              <a:gd name="connsiteX59" fmla="*/ 771525 w 1378744"/>
              <a:gd name="connsiteY59" fmla="*/ 1235868 h 1288255"/>
              <a:gd name="connsiteX60" fmla="*/ 795338 w 1378744"/>
              <a:gd name="connsiteY60" fmla="*/ 1209674 h 1288255"/>
              <a:gd name="connsiteX61" fmla="*/ 795337 w 1378744"/>
              <a:gd name="connsiteY61" fmla="*/ 1212055 h 1288255"/>
              <a:gd name="connsiteX62" fmla="*/ 809625 w 1378744"/>
              <a:gd name="connsiteY62" fmla="*/ 1197768 h 1288255"/>
              <a:gd name="connsiteX63" fmla="*/ 823914 w 1378744"/>
              <a:gd name="connsiteY63" fmla="*/ 1147762 h 1288255"/>
              <a:gd name="connsiteX64" fmla="*/ 833438 w 1378744"/>
              <a:gd name="connsiteY64" fmla="*/ 1085850 h 1288255"/>
              <a:gd name="connsiteX65" fmla="*/ 797719 w 1378744"/>
              <a:gd name="connsiteY65" fmla="*/ 1059656 h 1288255"/>
              <a:gd name="connsiteX66" fmla="*/ 790575 w 1378744"/>
              <a:gd name="connsiteY66" fmla="*/ 1038225 h 1288255"/>
              <a:gd name="connsiteX67" fmla="*/ 790575 w 1378744"/>
              <a:gd name="connsiteY67" fmla="*/ 1021556 h 1288255"/>
              <a:gd name="connsiteX68" fmla="*/ 845344 w 1378744"/>
              <a:gd name="connsiteY68" fmla="*/ 952500 h 1288255"/>
              <a:gd name="connsiteX69" fmla="*/ 845344 w 1378744"/>
              <a:gd name="connsiteY69" fmla="*/ 952500 h 1288255"/>
              <a:gd name="connsiteX70" fmla="*/ 888207 w 1378744"/>
              <a:gd name="connsiteY70" fmla="*/ 966787 h 1288255"/>
              <a:gd name="connsiteX71" fmla="*/ 907257 w 1378744"/>
              <a:gd name="connsiteY71" fmla="*/ 981075 h 1288255"/>
              <a:gd name="connsiteX72" fmla="*/ 938213 w 1378744"/>
              <a:gd name="connsiteY72" fmla="*/ 990600 h 1288255"/>
              <a:gd name="connsiteX73" fmla="*/ 964407 w 1378744"/>
              <a:gd name="connsiteY73" fmla="*/ 985837 h 1288255"/>
              <a:gd name="connsiteX74" fmla="*/ 985838 w 1378744"/>
              <a:gd name="connsiteY74" fmla="*/ 985837 h 1288255"/>
              <a:gd name="connsiteX75" fmla="*/ 995363 w 1378744"/>
              <a:gd name="connsiteY75" fmla="*/ 995362 h 1288255"/>
              <a:gd name="connsiteX76" fmla="*/ 978694 w 1378744"/>
              <a:gd name="connsiteY76" fmla="*/ 1012031 h 1288255"/>
              <a:gd name="connsiteX77" fmla="*/ 969169 w 1378744"/>
              <a:gd name="connsiteY77" fmla="*/ 1031081 h 1288255"/>
              <a:gd name="connsiteX78" fmla="*/ 954882 w 1378744"/>
              <a:gd name="connsiteY78" fmla="*/ 1054893 h 1288255"/>
              <a:gd name="connsiteX79" fmla="*/ 950119 w 1378744"/>
              <a:gd name="connsiteY79" fmla="*/ 1083468 h 1288255"/>
              <a:gd name="connsiteX80" fmla="*/ 962025 w 1378744"/>
              <a:gd name="connsiteY80" fmla="*/ 1107281 h 1288255"/>
              <a:gd name="connsiteX81" fmla="*/ 983457 w 1378744"/>
              <a:gd name="connsiteY81" fmla="*/ 1131093 h 1288255"/>
              <a:gd name="connsiteX82" fmla="*/ 1002507 w 1378744"/>
              <a:gd name="connsiteY82" fmla="*/ 1133475 h 1288255"/>
              <a:gd name="connsiteX83" fmla="*/ 1028700 w 1378744"/>
              <a:gd name="connsiteY83" fmla="*/ 1126331 h 1288255"/>
              <a:gd name="connsiteX84" fmla="*/ 1031082 w 1378744"/>
              <a:gd name="connsiteY84" fmla="*/ 1097756 h 1288255"/>
              <a:gd name="connsiteX85" fmla="*/ 1057275 w 1378744"/>
              <a:gd name="connsiteY85" fmla="*/ 1085850 h 1288255"/>
              <a:gd name="connsiteX86" fmla="*/ 1076325 w 1378744"/>
              <a:gd name="connsiteY86" fmla="*/ 1097756 h 1288255"/>
              <a:gd name="connsiteX87" fmla="*/ 1100138 w 1378744"/>
              <a:gd name="connsiteY87" fmla="*/ 1107281 h 1288255"/>
              <a:gd name="connsiteX88" fmla="*/ 1123950 w 1378744"/>
              <a:gd name="connsiteY88" fmla="*/ 1121568 h 1288255"/>
              <a:gd name="connsiteX89" fmla="*/ 1143000 w 1378744"/>
              <a:gd name="connsiteY89" fmla="*/ 1123950 h 1288255"/>
              <a:gd name="connsiteX90" fmla="*/ 1157288 w 1378744"/>
              <a:gd name="connsiteY90" fmla="*/ 1112043 h 1288255"/>
              <a:gd name="connsiteX91" fmla="*/ 1159669 w 1378744"/>
              <a:gd name="connsiteY91" fmla="*/ 1085850 h 1288255"/>
              <a:gd name="connsiteX92" fmla="*/ 1166813 w 1378744"/>
              <a:gd name="connsiteY92" fmla="*/ 1052512 h 1288255"/>
              <a:gd name="connsiteX93" fmla="*/ 1197769 w 1378744"/>
              <a:gd name="connsiteY93" fmla="*/ 1016793 h 1288255"/>
              <a:gd name="connsiteX94" fmla="*/ 1195388 w 1378744"/>
              <a:gd name="connsiteY94" fmla="*/ 954881 h 1288255"/>
              <a:gd name="connsiteX95" fmla="*/ 1209675 w 1378744"/>
              <a:gd name="connsiteY95" fmla="*/ 945356 h 1288255"/>
              <a:gd name="connsiteX96" fmla="*/ 1235869 w 1378744"/>
              <a:gd name="connsiteY96" fmla="*/ 945356 h 1288255"/>
              <a:gd name="connsiteX97" fmla="*/ 1235869 w 1378744"/>
              <a:gd name="connsiteY97" fmla="*/ 931068 h 1288255"/>
              <a:gd name="connsiteX98" fmla="*/ 1212057 w 1378744"/>
              <a:gd name="connsiteY98" fmla="*/ 912018 h 1288255"/>
              <a:gd name="connsiteX99" fmla="*/ 1195388 w 1378744"/>
              <a:gd name="connsiteY99" fmla="*/ 881062 h 1288255"/>
              <a:gd name="connsiteX100" fmla="*/ 1157288 w 1378744"/>
              <a:gd name="connsiteY100" fmla="*/ 871537 h 1288255"/>
              <a:gd name="connsiteX101" fmla="*/ 1119188 w 1378744"/>
              <a:gd name="connsiteY101" fmla="*/ 859631 h 1288255"/>
              <a:gd name="connsiteX102" fmla="*/ 1119188 w 1378744"/>
              <a:gd name="connsiteY102" fmla="*/ 831056 h 1288255"/>
              <a:gd name="connsiteX103" fmla="*/ 1135857 w 1378744"/>
              <a:gd name="connsiteY103" fmla="*/ 807243 h 1288255"/>
              <a:gd name="connsiteX104" fmla="*/ 1197769 w 1378744"/>
              <a:gd name="connsiteY104" fmla="*/ 759618 h 1288255"/>
              <a:gd name="connsiteX105" fmla="*/ 1247775 w 1378744"/>
              <a:gd name="connsiteY105" fmla="*/ 762000 h 1288255"/>
              <a:gd name="connsiteX106" fmla="*/ 1278732 w 1378744"/>
              <a:gd name="connsiteY106" fmla="*/ 762000 h 1288255"/>
              <a:gd name="connsiteX107" fmla="*/ 1271588 w 1378744"/>
              <a:gd name="connsiteY107" fmla="*/ 735806 h 1288255"/>
              <a:gd name="connsiteX108" fmla="*/ 1378744 w 1378744"/>
              <a:gd name="connsiteY108" fmla="*/ 678656 h 1288255"/>
              <a:gd name="connsiteX109" fmla="*/ 1331119 w 1378744"/>
              <a:gd name="connsiteY109" fmla="*/ 552450 h 1288255"/>
              <a:gd name="connsiteX110" fmla="*/ 1278732 w 1378744"/>
              <a:gd name="connsiteY110" fmla="*/ 514350 h 1288255"/>
              <a:gd name="connsiteX111" fmla="*/ 1252538 w 1378744"/>
              <a:gd name="connsiteY111" fmla="*/ 431006 h 1288255"/>
              <a:gd name="connsiteX112" fmla="*/ 1181100 w 1378744"/>
              <a:gd name="connsiteY112" fmla="*/ 431006 h 1288255"/>
              <a:gd name="connsiteX113" fmla="*/ 1166813 w 1378744"/>
              <a:gd name="connsiteY113" fmla="*/ 395287 h 1288255"/>
              <a:gd name="connsiteX114" fmla="*/ 1107282 w 1378744"/>
              <a:gd name="connsiteY114" fmla="*/ 421481 h 1288255"/>
              <a:gd name="connsiteX115" fmla="*/ 1054894 w 1378744"/>
              <a:gd name="connsiteY115" fmla="*/ 414337 h 1288255"/>
              <a:gd name="connsiteX116" fmla="*/ 1028700 w 1378744"/>
              <a:gd name="connsiteY116" fmla="*/ 371475 h 1288255"/>
              <a:gd name="connsiteX117" fmla="*/ 1023938 w 1378744"/>
              <a:gd name="connsiteY117" fmla="*/ 288131 h 1288255"/>
              <a:gd name="connsiteX118" fmla="*/ 1012032 w 1378744"/>
              <a:gd name="connsiteY118" fmla="*/ 269081 h 1288255"/>
              <a:gd name="connsiteX119" fmla="*/ 1012032 w 1378744"/>
              <a:gd name="connsiteY119" fmla="*/ 211931 h 1288255"/>
              <a:gd name="connsiteX120" fmla="*/ 959644 w 1378744"/>
              <a:gd name="connsiteY120" fmla="*/ 190500 h 1288255"/>
              <a:gd name="connsiteX121" fmla="*/ 914400 w 1378744"/>
              <a:gd name="connsiteY121" fmla="*/ 111918 h 1288255"/>
              <a:gd name="connsiteX122" fmla="*/ 854869 w 1378744"/>
              <a:gd name="connsiteY122" fmla="*/ 76200 h 1288255"/>
              <a:gd name="connsiteX123" fmla="*/ 873919 w 1378744"/>
              <a:gd name="connsiteY123" fmla="*/ 16668 h 1288255"/>
              <a:gd name="connsiteX124" fmla="*/ 783432 w 1378744"/>
              <a:gd name="connsiteY124" fmla="*/ 0 h 1288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378744" h="1288255">
                <a:moveTo>
                  <a:pt x="783432" y="0"/>
                </a:moveTo>
                <a:lnTo>
                  <a:pt x="738188" y="26193"/>
                </a:lnTo>
                <a:lnTo>
                  <a:pt x="685800" y="28575"/>
                </a:lnTo>
                <a:lnTo>
                  <a:pt x="635794" y="73818"/>
                </a:lnTo>
                <a:lnTo>
                  <a:pt x="633413" y="114300"/>
                </a:lnTo>
                <a:lnTo>
                  <a:pt x="561975" y="190500"/>
                </a:lnTo>
                <a:lnTo>
                  <a:pt x="519113" y="214312"/>
                </a:lnTo>
                <a:lnTo>
                  <a:pt x="485775" y="252412"/>
                </a:lnTo>
                <a:lnTo>
                  <a:pt x="461963" y="273843"/>
                </a:lnTo>
                <a:lnTo>
                  <a:pt x="423863" y="333375"/>
                </a:lnTo>
                <a:lnTo>
                  <a:pt x="378619" y="357187"/>
                </a:lnTo>
                <a:lnTo>
                  <a:pt x="292894" y="376237"/>
                </a:lnTo>
                <a:lnTo>
                  <a:pt x="264319" y="373856"/>
                </a:lnTo>
                <a:lnTo>
                  <a:pt x="240507" y="359568"/>
                </a:lnTo>
                <a:lnTo>
                  <a:pt x="226219" y="338137"/>
                </a:lnTo>
                <a:lnTo>
                  <a:pt x="219075" y="311943"/>
                </a:lnTo>
                <a:lnTo>
                  <a:pt x="204788" y="309562"/>
                </a:lnTo>
                <a:lnTo>
                  <a:pt x="188119" y="304800"/>
                </a:lnTo>
                <a:lnTo>
                  <a:pt x="173832" y="302418"/>
                </a:lnTo>
                <a:lnTo>
                  <a:pt x="128588" y="352425"/>
                </a:lnTo>
                <a:lnTo>
                  <a:pt x="97632" y="371475"/>
                </a:lnTo>
                <a:lnTo>
                  <a:pt x="80963" y="390525"/>
                </a:lnTo>
                <a:lnTo>
                  <a:pt x="66675" y="435768"/>
                </a:lnTo>
                <a:lnTo>
                  <a:pt x="54769" y="447675"/>
                </a:lnTo>
                <a:lnTo>
                  <a:pt x="9525" y="466725"/>
                </a:lnTo>
                <a:lnTo>
                  <a:pt x="2382" y="481012"/>
                </a:lnTo>
                <a:lnTo>
                  <a:pt x="4763" y="533400"/>
                </a:lnTo>
                <a:lnTo>
                  <a:pt x="0" y="545306"/>
                </a:lnTo>
                <a:lnTo>
                  <a:pt x="73819" y="588168"/>
                </a:lnTo>
                <a:lnTo>
                  <a:pt x="90488" y="628650"/>
                </a:lnTo>
                <a:lnTo>
                  <a:pt x="83344" y="654843"/>
                </a:lnTo>
                <a:lnTo>
                  <a:pt x="73819" y="697706"/>
                </a:lnTo>
                <a:lnTo>
                  <a:pt x="78582" y="726281"/>
                </a:lnTo>
                <a:lnTo>
                  <a:pt x="95250" y="738187"/>
                </a:lnTo>
                <a:lnTo>
                  <a:pt x="116682" y="735806"/>
                </a:lnTo>
                <a:lnTo>
                  <a:pt x="123825" y="762000"/>
                </a:lnTo>
                <a:lnTo>
                  <a:pt x="126207" y="783431"/>
                </a:lnTo>
                <a:lnTo>
                  <a:pt x="152400" y="812006"/>
                </a:lnTo>
                <a:lnTo>
                  <a:pt x="164307" y="823912"/>
                </a:lnTo>
                <a:lnTo>
                  <a:pt x="173832" y="850106"/>
                </a:lnTo>
                <a:lnTo>
                  <a:pt x="169069" y="878681"/>
                </a:lnTo>
                <a:lnTo>
                  <a:pt x="176213" y="897731"/>
                </a:lnTo>
                <a:lnTo>
                  <a:pt x="200025" y="916781"/>
                </a:lnTo>
                <a:lnTo>
                  <a:pt x="226219" y="916781"/>
                </a:lnTo>
                <a:lnTo>
                  <a:pt x="300038" y="921543"/>
                </a:lnTo>
                <a:lnTo>
                  <a:pt x="395288" y="952500"/>
                </a:lnTo>
                <a:lnTo>
                  <a:pt x="414338" y="988218"/>
                </a:lnTo>
                <a:lnTo>
                  <a:pt x="435769" y="992981"/>
                </a:lnTo>
                <a:lnTo>
                  <a:pt x="464344" y="995362"/>
                </a:lnTo>
                <a:lnTo>
                  <a:pt x="507207" y="1026318"/>
                </a:lnTo>
                <a:lnTo>
                  <a:pt x="521494" y="1069181"/>
                </a:lnTo>
                <a:lnTo>
                  <a:pt x="545307" y="1107281"/>
                </a:lnTo>
                <a:lnTo>
                  <a:pt x="573882" y="1121568"/>
                </a:lnTo>
                <a:lnTo>
                  <a:pt x="585788" y="1131093"/>
                </a:lnTo>
                <a:lnTo>
                  <a:pt x="597694" y="1181100"/>
                </a:lnTo>
                <a:lnTo>
                  <a:pt x="633413" y="1250156"/>
                </a:lnTo>
                <a:lnTo>
                  <a:pt x="692944" y="1278730"/>
                </a:lnTo>
                <a:lnTo>
                  <a:pt x="728663" y="1288255"/>
                </a:lnTo>
                <a:lnTo>
                  <a:pt x="771525" y="1269205"/>
                </a:lnTo>
                <a:lnTo>
                  <a:pt x="771525" y="1235868"/>
                </a:lnTo>
                <a:lnTo>
                  <a:pt x="795338" y="1209674"/>
                </a:lnTo>
                <a:cubicBezTo>
                  <a:pt x="795338" y="1210468"/>
                  <a:pt x="795337" y="1211261"/>
                  <a:pt x="795337" y="1212055"/>
                </a:cubicBezTo>
                <a:lnTo>
                  <a:pt x="809625" y="1197768"/>
                </a:lnTo>
                <a:lnTo>
                  <a:pt x="823914" y="1147762"/>
                </a:lnTo>
                <a:lnTo>
                  <a:pt x="833438" y="1085850"/>
                </a:lnTo>
                <a:lnTo>
                  <a:pt x="797719" y="1059656"/>
                </a:lnTo>
                <a:lnTo>
                  <a:pt x="790575" y="1038225"/>
                </a:lnTo>
                <a:lnTo>
                  <a:pt x="790575" y="1021556"/>
                </a:lnTo>
                <a:lnTo>
                  <a:pt x="845344" y="952500"/>
                </a:lnTo>
                <a:lnTo>
                  <a:pt x="845344" y="952500"/>
                </a:lnTo>
                <a:lnTo>
                  <a:pt x="888207" y="966787"/>
                </a:lnTo>
                <a:lnTo>
                  <a:pt x="907257" y="981075"/>
                </a:lnTo>
                <a:lnTo>
                  <a:pt x="938213" y="990600"/>
                </a:lnTo>
                <a:lnTo>
                  <a:pt x="964407" y="985837"/>
                </a:lnTo>
                <a:lnTo>
                  <a:pt x="985838" y="985837"/>
                </a:lnTo>
                <a:lnTo>
                  <a:pt x="995363" y="995362"/>
                </a:lnTo>
                <a:lnTo>
                  <a:pt x="978694" y="1012031"/>
                </a:lnTo>
                <a:lnTo>
                  <a:pt x="969169" y="1031081"/>
                </a:lnTo>
                <a:lnTo>
                  <a:pt x="954882" y="1054893"/>
                </a:lnTo>
                <a:lnTo>
                  <a:pt x="950119" y="1083468"/>
                </a:lnTo>
                <a:lnTo>
                  <a:pt x="962025" y="1107281"/>
                </a:lnTo>
                <a:lnTo>
                  <a:pt x="983457" y="1131093"/>
                </a:lnTo>
                <a:lnTo>
                  <a:pt x="1002507" y="1133475"/>
                </a:lnTo>
                <a:lnTo>
                  <a:pt x="1028700" y="1126331"/>
                </a:lnTo>
                <a:lnTo>
                  <a:pt x="1031082" y="1097756"/>
                </a:lnTo>
                <a:lnTo>
                  <a:pt x="1057275" y="1085850"/>
                </a:lnTo>
                <a:lnTo>
                  <a:pt x="1076325" y="1097756"/>
                </a:lnTo>
                <a:lnTo>
                  <a:pt x="1100138" y="1107281"/>
                </a:lnTo>
                <a:lnTo>
                  <a:pt x="1123950" y="1121568"/>
                </a:lnTo>
                <a:lnTo>
                  <a:pt x="1143000" y="1123950"/>
                </a:lnTo>
                <a:lnTo>
                  <a:pt x="1157288" y="1112043"/>
                </a:lnTo>
                <a:lnTo>
                  <a:pt x="1159669" y="1085850"/>
                </a:lnTo>
                <a:lnTo>
                  <a:pt x="1166813" y="1052512"/>
                </a:lnTo>
                <a:lnTo>
                  <a:pt x="1197769" y="1016793"/>
                </a:lnTo>
                <a:cubicBezTo>
                  <a:pt x="1196975" y="996156"/>
                  <a:pt x="1196182" y="975518"/>
                  <a:pt x="1195388" y="954881"/>
                </a:cubicBezTo>
                <a:lnTo>
                  <a:pt x="1209675" y="945356"/>
                </a:lnTo>
                <a:lnTo>
                  <a:pt x="1235869" y="945356"/>
                </a:lnTo>
                <a:lnTo>
                  <a:pt x="1235869" y="931068"/>
                </a:lnTo>
                <a:lnTo>
                  <a:pt x="1212057" y="912018"/>
                </a:lnTo>
                <a:lnTo>
                  <a:pt x="1195388" y="881062"/>
                </a:lnTo>
                <a:lnTo>
                  <a:pt x="1157288" y="871537"/>
                </a:lnTo>
                <a:lnTo>
                  <a:pt x="1119188" y="859631"/>
                </a:lnTo>
                <a:lnTo>
                  <a:pt x="1119188" y="831056"/>
                </a:lnTo>
                <a:lnTo>
                  <a:pt x="1135857" y="807243"/>
                </a:lnTo>
                <a:lnTo>
                  <a:pt x="1197769" y="759618"/>
                </a:lnTo>
                <a:lnTo>
                  <a:pt x="1247775" y="762000"/>
                </a:lnTo>
                <a:lnTo>
                  <a:pt x="1278732" y="762000"/>
                </a:lnTo>
                <a:lnTo>
                  <a:pt x="1271588" y="735806"/>
                </a:lnTo>
                <a:lnTo>
                  <a:pt x="1378744" y="678656"/>
                </a:lnTo>
                <a:lnTo>
                  <a:pt x="1331119" y="552450"/>
                </a:lnTo>
                <a:lnTo>
                  <a:pt x="1278732" y="514350"/>
                </a:lnTo>
                <a:lnTo>
                  <a:pt x="1252538" y="431006"/>
                </a:lnTo>
                <a:lnTo>
                  <a:pt x="1181100" y="431006"/>
                </a:lnTo>
                <a:lnTo>
                  <a:pt x="1166813" y="395287"/>
                </a:lnTo>
                <a:lnTo>
                  <a:pt x="1107282" y="421481"/>
                </a:lnTo>
                <a:lnTo>
                  <a:pt x="1054894" y="414337"/>
                </a:lnTo>
                <a:lnTo>
                  <a:pt x="1028700" y="371475"/>
                </a:lnTo>
                <a:lnTo>
                  <a:pt x="1023938" y="288131"/>
                </a:lnTo>
                <a:lnTo>
                  <a:pt x="1012032" y="269081"/>
                </a:lnTo>
                <a:lnTo>
                  <a:pt x="1012032" y="211931"/>
                </a:lnTo>
                <a:lnTo>
                  <a:pt x="959644" y="190500"/>
                </a:lnTo>
                <a:lnTo>
                  <a:pt x="914400" y="111918"/>
                </a:lnTo>
                <a:lnTo>
                  <a:pt x="854869" y="76200"/>
                </a:lnTo>
                <a:lnTo>
                  <a:pt x="873919" y="16668"/>
                </a:lnTo>
                <a:lnTo>
                  <a:pt x="78343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6" name="Freeform 15"/>
          <p:cNvSpPr/>
          <p:nvPr/>
        </p:nvSpPr>
        <p:spPr>
          <a:xfrm>
            <a:off x="7980048" y="3014126"/>
            <a:ext cx="1584325" cy="1038225"/>
          </a:xfrm>
          <a:custGeom>
            <a:avLst/>
            <a:gdLst>
              <a:gd name="connsiteX0" fmla="*/ 33338 w 1583531"/>
              <a:gd name="connsiteY0" fmla="*/ 840582 h 1038225"/>
              <a:gd name="connsiteX1" fmla="*/ 116681 w 1583531"/>
              <a:gd name="connsiteY1" fmla="*/ 862013 h 1038225"/>
              <a:gd name="connsiteX2" fmla="*/ 126206 w 1583531"/>
              <a:gd name="connsiteY2" fmla="*/ 878682 h 1038225"/>
              <a:gd name="connsiteX3" fmla="*/ 123825 w 1583531"/>
              <a:gd name="connsiteY3" fmla="*/ 935832 h 1038225"/>
              <a:gd name="connsiteX4" fmla="*/ 130969 w 1583531"/>
              <a:gd name="connsiteY4" fmla="*/ 942975 h 1038225"/>
              <a:gd name="connsiteX5" fmla="*/ 188119 w 1583531"/>
              <a:gd name="connsiteY5" fmla="*/ 964407 h 1038225"/>
              <a:gd name="connsiteX6" fmla="*/ 204788 w 1583531"/>
              <a:gd name="connsiteY6" fmla="*/ 997744 h 1038225"/>
              <a:gd name="connsiteX7" fmla="*/ 228600 w 1583531"/>
              <a:gd name="connsiteY7" fmla="*/ 1002507 h 1038225"/>
              <a:gd name="connsiteX8" fmla="*/ 250031 w 1583531"/>
              <a:gd name="connsiteY8" fmla="*/ 990600 h 1038225"/>
              <a:gd name="connsiteX9" fmla="*/ 278606 w 1583531"/>
              <a:gd name="connsiteY9" fmla="*/ 973932 h 1038225"/>
              <a:gd name="connsiteX10" fmla="*/ 300038 w 1583531"/>
              <a:gd name="connsiteY10" fmla="*/ 981075 h 1038225"/>
              <a:gd name="connsiteX11" fmla="*/ 316706 w 1583531"/>
              <a:gd name="connsiteY11" fmla="*/ 1004888 h 1038225"/>
              <a:gd name="connsiteX12" fmla="*/ 326231 w 1583531"/>
              <a:gd name="connsiteY12" fmla="*/ 1023938 h 1038225"/>
              <a:gd name="connsiteX13" fmla="*/ 347663 w 1583531"/>
              <a:gd name="connsiteY13" fmla="*/ 1035844 h 1038225"/>
              <a:gd name="connsiteX14" fmla="*/ 402431 w 1583531"/>
              <a:gd name="connsiteY14" fmla="*/ 1038225 h 1038225"/>
              <a:gd name="connsiteX15" fmla="*/ 407194 w 1583531"/>
              <a:gd name="connsiteY15" fmla="*/ 1014413 h 1038225"/>
              <a:gd name="connsiteX16" fmla="*/ 411956 w 1583531"/>
              <a:gd name="connsiteY16" fmla="*/ 985838 h 1038225"/>
              <a:gd name="connsiteX17" fmla="*/ 428625 w 1583531"/>
              <a:gd name="connsiteY17" fmla="*/ 959644 h 1038225"/>
              <a:gd name="connsiteX18" fmla="*/ 535781 w 1583531"/>
              <a:gd name="connsiteY18" fmla="*/ 912019 h 1038225"/>
              <a:gd name="connsiteX19" fmla="*/ 557213 w 1583531"/>
              <a:gd name="connsiteY19" fmla="*/ 931069 h 1038225"/>
              <a:gd name="connsiteX20" fmla="*/ 566738 w 1583531"/>
              <a:gd name="connsiteY20" fmla="*/ 1004888 h 1038225"/>
              <a:gd name="connsiteX21" fmla="*/ 631031 w 1583531"/>
              <a:gd name="connsiteY21" fmla="*/ 1019175 h 1038225"/>
              <a:gd name="connsiteX22" fmla="*/ 669131 w 1583531"/>
              <a:gd name="connsiteY22" fmla="*/ 1019175 h 1038225"/>
              <a:gd name="connsiteX23" fmla="*/ 700088 w 1583531"/>
              <a:gd name="connsiteY23" fmla="*/ 995363 h 1038225"/>
              <a:gd name="connsiteX24" fmla="*/ 750094 w 1583531"/>
              <a:gd name="connsiteY24" fmla="*/ 978694 h 1038225"/>
              <a:gd name="connsiteX25" fmla="*/ 771525 w 1583531"/>
              <a:gd name="connsiteY25" fmla="*/ 985838 h 1038225"/>
              <a:gd name="connsiteX26" fmla="*/ 812006 w 1583531"/>
              <a:gd name="connsiteY26" fmla="*/ 1028700 h 1038225"/>
              <a:gd name="connsiteX27" fmla="*/ 826294 w 1583531"/>
              <a:gd name="connsiteY27" fmla="*/ 1028700 h 1038225"/>
              <a:gd name="connsiteX28" fmla="*/ 850106 w 1583531"/>
              <a:gd name="connsiteY28" fmla="*/ 992982 h 1038225"/>
              <a:gd name="connsiteX29" fmla="*/ 871538 w 1583531"/>
              <a:gd name="connsiteY29" fmla="*/ 966788 h 1038225"/>
              <a:gd name="connsiteX30" fmla="*/ 902494 w 1583531"/>
              <a:gd name="connsiteY30" fmla="*/ 959644 h 1038225"/>
              <a:gd name="connsiteX31" fmla="*/ 928688 w 1583531"/>
              <a:gd name="connsiteY31" fmla="*/ 964407 h 1038225"/>
              <a:gd name="connsiteX32" fmla="*/ 981075 w 1583531"/>
              <a:gd name="connsiteY32" fmla="*/ 995363 h 1038225"/>
              <a:gd name="connsiteX33" fmla="*/ 1047750 w 1583531"/>
              <a:gd name="connsiteY33" fmla="*/ 995363 h 1038225"/>
              <a:gd name="connsiteX34" fmla="*/ 1100138 w 1583531"/>
              <a:gd name="connsiteY34" fmla="*/ 1012032 h 1038225"/>
              <a:gd name="connsiteX35" fmla="*/ 1202531 w 1583531"/>
              <a:gd name="connsiteY35" fmla="*/ 862013 h 1038225"/>
              <a:gd name="connsiteX36" fmla="*/ 1243013 w 1583531"/>
              <a:gd name="connsiteY36" fmla="*/ 876300 h 1038225"/>
              <a:gd name="connsiteX37" fmla="*/ 1331119 w 1583531"/>
              <a:gd name="connsiteY37" fmla="*/ 752475 h 1038225"/>
              <a:gd name="connsiteX38" fmla="*/ 1269206 w 1583531"/>
              <a:gd name="connsiteY38" fmla="*/ 695325 h 1038225"/>
              <a:gd name="connsiteX39" fmla="*/ 1269206 w 1583531"/>
              <a:gd name="connsiteY39" fmla="*/ 685800 h 1038225"/>
              <a:gd name="connsiteX40" fmla="*/ 1364456 w 1583531"/>
              <a:gd name="connsiteY40" fmla="*/ 683419 h 1038225"/>
              <a:gd name="connsiteX41" fmla="*/ 1407319 w 1583531"/>
              <a:gd name="connsiteY41" fmla="*/ 700088 h 1038225"/>
              <a:gd name="connsiteX42" fmla="*/ 1431131 w 1583531"/>
              <a:gd name="connsiteY42" fmla="*/ 657225 h 1038225"/>
              <a:gd name="connsiteX43" fmla="*/ 1531144 w 1583531"/>
              <a:gd name="connsiteY43" fmla="*/ 623888 h 1038225"/>
              <a:gd name="connsiteX44" fmla="*/ 1578769 w 1583531"/>
              <a:gd name="connsiteY44" fmla="*/ 588169 h 1038225"/>
              <a:gd name="connsiteX45" fmla="*/ 1583531 w 1583531"/>
              <a:gd name="connsiteY45" fmla="*/ 564357 h 1038225"/>
              <a:gd name="connsiteX46" fmla="*/ 1564481 w 1583531"/>
              <a:gd name="connsiteY46" fmla="*/ 557213 h 1038225"/>
              <a:gd name="connsiteX47" fmla="*/ 1547813 w 1583531"/>
              <a:gd name="connsiteY47" fmla="*/ 466725 h 1038225"/>
              <a:gd name="connsiteX48" fmla="*/ 1519238 w 1583531"/>
              <a:gd name="connsiteY48" fmla="*/ 433388 h 1038225"/>
              <a:gd name="connsiteX49" fmla="*/ 1443038 w 1583531"/>
              <a:gd name="connsiteY49" fmla="*/ 426244 h 1038225"/>
              <a:gd name="connsiteX50" fmla="*/ 1431131 w 1583531"/>
              <a:gd name="connsiteY50" fmla="*/ 404813 h 1038225"/>
              <a:gd name="connsiteX51" fmla="*/ 1412081 w 1583531"/>
              <a:gd name="connsiteY51" fmla="*/ 388144 h 1038225"/>
              <a:gd name="connsiteX52" fmla="*/ 1373981 w 1583531"/>
              <a:gd name="connsiteY52" fmla="*/ 385763 h 1038225"/>
              <a:gd name="connsiteX53" fmla="*/ 1323975 w 1583531"/>
              <a:gd name="connsiteY53" fmla="*/ 342900 h 1038225"/>
              <a:gd name="connsiteX54" fmla="*/ 1276350 w 1583531"/>
              <a:gd name="connsiteY54" fmla="*/ 383382 h 1038225"/>
              <a:gd name="connsiteX55" fmla="*/ 1252538 w 1583531"/>
              <a:gd name="connsiteY55" fmla="*/ 383382 h 1038225"/>
              <a:gd name="connsiteX56" fmla="*/ 1219200 w 1583531"/>
              <a:gd name="connsiteY56" fmla="*/ 340519 h 1038225"/>
              <a:gd name="connsiteX57" fmla="*/ 1171575 w 1583531"/>
              <a:gd name="connsiteY57" fmla="*/ 340519 h 1038225"/>
              <a:gd name="connsiteX58" fmla="*/ 1135856 w 1583531"/>
              <a:gd name="connsiteY58" fmla="*/ 311944 h 1038225"/>
              <a:gd name="connsiteX59" fmla="*/ 1095375 w 1583531"/>
              <a:gd name="connsiteY59" fmla="*/ 319088 h 1038225"/>
              <a:gd name="connsiteX60" fmla="*/ 992981 w 1583531"/>
              <a:gd name="connsiteY60" fmla="*/ 309563 h 1038225"/>
              <a:gd name="connsiteX61" fmla="*/ 940594 w 1583531"/>
              <a:gd name="connsiteY61" fmla="*/ 326232 h 1038225"/>
              <a:gd name="connsiteX62" fmla="*/ 919163 w 1583531"/>
              <a:gd name="connsiteY62" fmla="*/ 304800 h 1038225"/>
              <a:gd name="connsiteX63" fmla="*/ 904875 w 1583531"/>
              <a:gd name="connsiteY63" fmla="*/ 302419 h 1038225"/>
              <a:gd name="connsiteX64" fmla="*/ 900113 w 1583531"/>
              <a:gd name="connsiteY64" fmla="*/ 269082 h 1038225"/>
              <a:gd name="connsiteX65" fmla="*/ 895350 w 1583531"/>
              <a:gd name="connsiteY65" fmla="*/ 261938 h 1038225"/>
              <a:gd name="connsiteX66" fmla="*/ 845344 w 1583531"/>
              <a:gd name="connsiteY66" fmla="*/ 297657 h 1038225"/>
              <a:gd name="connsiteX67" fmla="*/ 833438 w 1583531"/>
              <a:gd name="connsiteY67" fmla="*/ 345282 h 1038225"/>
              <a:gd name="connsiteX68" fmla="*/ 850106 w 1583531"/>
              <a:gd name="connsiteY68" fmla="*/ 369094 h 1038225"/>
              <a:gd name="connsiteX69" fmla="*/ 850106 w 1583531"/>
              <a:gd name="connsiteY69" fmla="*/ 438150 h 1038225"/>
              <a:gd name="connsiteX70" fmla="*/ 876300 w 1583531"/>
              <a:gd name="connsiteY70" fmla="*/ 450057 h 1038225"/>
              <a:gd name="connsiteX71" fmla="*/ 881063 w 1583531"/>
              <a:gd name="connsiteY71" fmla="*/ 469107 h 1038225"/>
              <a:gd name="connsiteX72" fmla="*/ 864394 w 1583531"/>
              <a:gd name="connsiteY72" fmla="*/ 495300 h 1038225"/>
              <a:gd name="connsiteX73" fmla="*/ 842963 w 1583531"/>
              <a:gd name="connsiteY73" fmla="*/ 495300 h 1038225"/>
              <a:gd name="connsiteX74" fmla="*/ 821531 w 1583531"/>
              <a:gd name="connsiteY74" fmla="*/ 447675 h 1038225"/>
              <a:gd name="connsiteX75" fmla="*/ 778669 w 1583531"/>
              <a:gd name="connsiteY75" fmla="*/ 433388 h 1038225"/>
              <a:gd name="connsiteX76" fmla="*/ 771525 w 1583531"/>
              <a:gd name="connsiteY76" fmla="*/ 414338 h 1038225"/>
              <a:gd name="connsiteX77" fmla="*/ 807244 w 1583531"/>
              <a:gd name="connsiteY77" fmla="*/ 340519 h 1038225"/>
              <a:gd name="connsiteX78" fmla="*/ 826294 w 1583531"/>
              <a:gd name="connsiteY78" fmla="*/ 269082 h 1038225"/>
              <a:gd name="connsiteX79" fmla="*/ 842963 w 1583531"/>
              <a:gd name="connsiteY79" fmla="*/ 259557 h 1038225"/>
              <a:gd name="connsiteX80" fmla="*/ 883444 w 1583531"/>
              <a:gd name="connsiteY80" fmla="*/ 192882 h 1038225"/>
              <a:gd name="connsiteX81" fmla="*/ 931069 w 1583531"/>
              <a:gd name="connsiteY81" fmla="*/ 171450 h 1038225"/>
              <a:gd name="connsiteX82" fmla="*/ 935831 w 1583531"/>
              <a:gd name="connsiteY82" fmla="*/ 140494 h 1038225"/>
              <a:gd name="connsiteX83" fmla="*/ 950119 w 1583531"/>
              <a:gd name="connsiteY83" fmla="*/ 123825 h 1038225"/>
              <a:gd name="connsiteX84" fmla="*/ 945356 w 1583531"/>
              <a:gd name="connsiteY84" fmla="*/ 83344 h 1038225"/>
              <a:gd name="connsiteX85" fmla="*/ 890588 w 1583531"/>
              <a:gd name="connsiteY85" fmla="*/ 69057 h 1038225"/>
              <a:gd name="connsiteX86" fmla="*/ 864394 w 1583531"/>
              <a:gd name="connsiteY86" fmla="*/ 38100 h 1038225"/>
              <a:gd name="connsiteX87" fmla="*/ 792956 w 1583531"/>
              <a:gd name="connsiteY87" fmla="*/ 33338 h 1038225"/>
              <a:gd name="connsiteX88" fmla="*/ 759619 w 1583531"/>
              <a:gd name="connsiteY88" fmla="*/ 0 h 1038225"/>
              <a:gd name="connsiteX89" fmla="*/ 757238 w 1583531"/>
              <a:gd name="connsiteY89" fmla="*/ 30957 h 1038225"/>
              <a:gd name="connsiteX90" fmla="*/ 745331 w 1583531"/>
              <a:gd name="connsiteY90" fmla="*/ 52388 h 1038225"/>
              <a:gd name="connsiteX91" fmla="*/ 635794 w 1583531"/>
              <a:gd name="connsiteY91" fmla="*/ 114300 h 1038225"/>
              <a:gd name="connsiteX92" fmla="*/ 642938 w 1583531"/>
              <a:gd name="connsiteY92" fmla="*/ 135732 h 1038225"/>
              <a:gd name="connsiteX93" fmla="*/ 561975 w 1583531"/>
              <a:gd name="connsiteY93" fmla="*/ 138113 h 1038225"/>
              <a:gd name="connsiteX94" fmla="*/ 495300 w 1583531"/>
              <a:gd name="connsiteY94" fmla="*/ 185738 h 1038225"/>
              <a:gd name="connsiteX95" fmla="*/ 483394 w 1583531"/>
              <a:gd name="connsiteY95" fmla="*/ 202407 h 1038225"/>
              <a:gd name="connsiteX96" fmla="*/ 485775 w 1583531"/>
              <a:gd name="connsiteY96" fmla="*/ 233363 h 1038225"/>
              <a:gd name="connsiteX97" fmla="*/ 552450 w 1583531"/>
              <a:gd name="connsiteY97" fmla="*/ 257175 h 1038225"/>
              <a:gd name="connsiteX98" fmla="*/ 571500 w 1583531"/>
              <a:gd name="connsiteY98" fmla="*/ 283369 h 1038225"/>
              <a:gd name="connsiteX99" fmla="*/ 597694 w 1583531"/>
              <a:gd name="connsiteY99" fmla="*/ 307182 h 1038225"/>
              <a:gd name="connsiteX100" fmla="*/ 597694 w 1583531"/>
              <a:gd name="connsiteY100" fmla="*/ 321469 h 1038225"/>
              <a:gd name="connsiteX101" fmla="*/ 573881 w 1583531"/>
              <a:gd name="connsiteY101" fmla="*/ 321469 h 1038225"/>
              <a:gd name="connsiteX102" fmla="*/ 566738 w 1583531"/>
              <a:gd name="connsiteY102" fmla="*/ 330994 h 1038225"/>
              <a:gd name="connsiteX103" fmla="*/ 557213 w 1583531"/>
              <a:gd name="connsiteY103" fmla="*/ 400050 h 1038225"/>
              <a:gd name="connsiteX104" fmla="*/ 538163 w 1583531"/>
              <a:gd name="connsiteY104" fmla="*/ 426244 h 1038225"/>
              <a:gd name="connsiteX105" fmla="*/ 523875 w 1583531"/>
              <a:gd name="connsiteY105" fmla="*/ 490538 h 1038225"/>
              <a:gd name="connsiteX106" fmla="*/ 495300 w 1583531"/>
              <a:gd name="connsiteY106" fmla="*/ 500063 h 1038225"/>
              <a:gd name="connsiteX107" fmla="*/ 454819 w 1583531"/>
              <a:gd name="connsiteY107" fmla="*/ 481013 h 1038225"/>
              <a:gd name="connsiteX108" fmla="*/ 428625 w 1583531"/>
              <a:gd name="connsiteY108" fmla="*/ 471488 h 1038225"/>
              <a:gd name="connsiteX109" fmla="*/ 428625 w 1583531"/>
              <a:gd name="connsiteY109" fmla="*/ 471488 h 1038225"/>
              <a:gd name="connsiteX110" fmla="*/ 392906 w 1583531"/>
              <a:gd name="connsiteY110" fmla="*/ 478632 h 1038225"/>
              <a:gd name="connsiteX111" fmla="*/ 388144 w 1583531"/>
              <a:gd name="connsiteY111" fmla="*/ 502444 h 1038225"/>
              <a:gd name="connsiteX112" fmla="*/ 352425 w 1583531"/>
              <a:gd name="connsiteY112" fmla="*/ 507207 h 1038225"/>
              <a:gd name="connsiteX113" fmla="*/ 319088 w 1583531"/>
              <a:gd name="connsiteY113" fmla="*/ 466725 h 1038225"/>
              <a:gd name="connsiteX114" fmla="*/ 316706 w 1583531"/>
              <a:gd name="connsiteY114" fmla="*/ 442913 h 1038225"/>
              <a:gd name="connsiteX115" fmla="*/ 326231 w 1583531"/>
              <a:gd name="connsiteY115" fmla="*/ 407194 h 1038225"/>
              <a:gd name="connsiteX116" fmla="*/ 345281 w 1583531"/>
              <a:gd name="connsiteY116" fmla="*/ 383382 h 1038225"/>
              <a:gd name="connsiteX117" fmla="*/ 359569 w 1583531"/>
              <a:gd name="connsiteY117" fmla="*/ 369094 h 1038225"/>
              <a:gd name="connsiteX118" fmla="*/ 345281 w 1583531"/>
              <a:gd name="connsiteY118" fmla="*/ 357188 h 1038225"/>
              <a:gd name="connsiteX119" fmla="*/ 302419 w 1583531"/>
              <a:gd name="connsiteY119" fmla="*/ 366713 h 1038225"/>
              <a:gd name="connsiteX120" fmla="*/ 266700 w 1583531"/>
              <a:gd name="connsiteY120" fmla="*/ 352425 h 1038225"/>
              <a:gd name="connsiteX121" fmla="*/ 242888 w 1583531"/>
              <a:gd name="connsiteY121" fmla="*/ 342900 h 1038225"/>
              <a:gd name="connsiteX122" fmla="*/ 211931 w 1583531"/>
              <a:gd name="connsiteY122" fmla="*/ 328613 h 1038225"/>
              <a:gd name="connsiteX123" fmla="*/ 154781 w 1583531"/>
              <a:gd name="connsiteY123" fmla="*/ 392907 h 1038225"/>
              <a:gd name="connsiteX124" fmla="*/ 157163 w 1583531"/>
              <a:gd name="connsiteY124" fmla="*/ 435769 h 1038225"/>
              <a:gd name="connsiteX125" fmla="*/ 190500 w 1583531"/>
              <a:gd name="connsiteY125" fmla="*/ 466725 h 1038225"/>
              <a:gd name="connsiteX126" fmla="*/ 169069 w 1583531"/>
              <a:gd name="connsiteY126" fmla="*/ 578644 h 1038225"/>
              <a:gd name="connsiteX127" fmla="*/ 138113 w 1583531"/>
              <a:gd name="connsiteY127" fmla="*/ 604838 h 1038225"/>
              <a:gd name="connsiteX128" fmla="*/ 130969 w 1583531"/>
              <a:gd name="connsiteY128" fmla="*/ 650082 h 1038225"/>
              <a:gd name="connsiteX129" fmla="*/ 85725 w 1583531"/>
              <a:gd name="connsiteY129" fmla="*/ 661988 h 1038225"/>
              <a:gd name="connsiteX130" fmla="*/ 80963 w 1583531"/>
              <a:gd name="connsiteY130" fmla="*/ 688182 h 1038225"/>
              <a:gd name="connsiteX131" fmla="*/ 11906 w 1583531"/>
              <a:gd name="connsiteY131" fmla="*/ 721519 h 1038225"/>
              <a:gd name="connsiteX132" fmla="*/ 0 w 1583531"/>
              <a:gd name="connsiteY132" fmla="*/ 738188 h 1038225"/>
              <a:gd name="connsiteX133" fmla="*/ 16669 w 1583531"/>
              <a:gd name="connsiteY133" fmla="*/ 771525 h 1038225"/>
              <a:gd name="connsiteX134" fmla="*/ 33338 w 1583531"/>
              <a:gd name="connsiteY134" fmla="*/ 840582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1583531" h="1038225">
                <a:moveTo>
                  <a:pt x="33338" y="840582"/>
                </a:moveTo>
                <a:lnTo>
                  <a:pt x="116681" y="862013"/>
                </a:lnTo>
                <a:lnTo>
                  <a:pt x="126206" y="878682"/>
                </a:lnTo>
                <a:cubicBezTo>
                  <a:pt x="125412" y="897732"/>
                  <a:pt x="124619" y="916782"/>
                  <a:pt x="123825" y="935832"/>
                </a:cubicBezTo>
                <a:lnTo>
                  <a:pt x="130969" y="942975"/>
                </a:lnTo>
                <a:lnTo>
                  <a:pt x="188119" y="964407"/>
                </a:lnTo>
                <a:lnTo>
                  <a:pt x="204788" y="997744"/>
                </a:lnTo>
                <a:lnTo>
                  <a:pt x="228600" y="1002507"/>
                </a:lnTo>
                <a:lnTo>
                  <a:pt x="250031" y="990600"/>
                </a:lnTo>
                <a:lnTo>
                  <a:pt x="278606" y="973932"/>
                </a:lnTo>
                <a:lnTo>
                  <a:pt x="300038" y="981075"/>
                </a:lnTo>
                <a:lnTo>
                  <a:pt x="316706" y="1004888"/>
                </a:lnTo>
                <a:lnTo>
                  <a:pt x="326231" y="1023938"/>
                </a:lnTo>
                <a:lnTo>
                  <a:pt x="347663" y="1035844"/>
                </a:lnTo>
                <a:lnTo>
                  <a:pt x="402431" y="1038225"/>
                </a:lnTo>
                <a:lnTo>
                  <a:pt x="407194" y="1014413"/>
                </a:lnTo>
                <a:lnTo>
                  <a:pt x="411956" y="985838"/>
                </a:lnTo>
                <a:lnTo>
                  <a:pt x="428625" y="959644"/>
                </a:lnTo>
                <a:lnTo>
                  <a:pt x="535781" y="912019"/>
                </a:lnTo>
                <a:lnTo>
                  <a:pt x="557213" y="931069"/>
                </a:lnTo>
                <a:lnTo>
                  <a:pt x="566738" y="1004888"/>
                </a:lnTo>
                <a:lnTo>
                  <a:pt x="631031" y="1019175"/>
                </a:lnTo>
                <a:lnTo>
                  <a:pt x="669131" y="1019175"/>
                </a:lnTo>
                <a:lnTo>
                  <a:pt x="700088" y="995363"/>
                </a:lnTo>
                <a:lnTo>
                  <a:pt x="750094" y="978694"/>
                </a:lnTo>
                <a:lnTo>
                  <a:pt x="771525" y="985838"/>
                </a:lnTo>
                <a:lnTo>
                  <a:pt x="812006" y="1028700"/>
                </a:lnTo>
                <a:lnTo>
                  <a:pt x="826294" y="1028700"/>
                </a:lnTo>
                <a:lnTo>
                  <a:pt x="850106" y="992982"/>
                </a:lnTo>
                <a:lnTo>
                  <a:pt x="871538" y="966788"/>
                </a:lnTo>
                <a:lnTo>
                  <a:pt x="902494" y="959644"/>
                </a:lnTo>
                <a:lnTo>
                  <a:pt x="928688" y="964407"/>
                </a:lnTo>
                <a:lnTo>
                  <a:pt x="981075" y="995363"/>
                </a:lnTo>
                <a:lnTo>
                  <a:pt x="1047750" y="995363"/>
                </a:lnTo>
                <a:lnTo>
                  <a:pt x="1100138" y="1012032"/>
                </a:lnTo>
                <a:lnTo>
                  <a:pt x="1202531" y="862013"/>
                </a:lnTo>
                <a:lnTo>
                  <a:pt x="1243013" y="876300"/>
                </a:lnTo>
                <a:lnTo>
                  <a:pt x="1331119" y="752475"/>
                </a:lnTo>
                <a:lnTo>
                  <a:pt x="1269206" y="695325"/>
                </a:lnTo>
                <a:lnTo>
                  <a:pt x="1269206" y="685800"/>
                </a:lnTo>
                <a:lnTo>
                  <a:pt x="1364456" y="683419"/>
                </a:lnTo>
                <a:lnTo>
                  <a:pt x="1407319" y="700088"/>
                </a:lnTo>
                <a:lnTo>
                  <a:pt x="1431131" y="657225"/>
                </a:lnTo>
                <a:lnTo>
                  <a:pt x="1531144" y="623888"/>
                </a:lnTo>
                <a:lnTo>
                  <a:pt x="1578769" y="588169"/>
                </a:lnTo>
                <a:lnTo>
                  <a:pt x="1583531" y="564357"/>
                </a:lnTo>
                <a:lnTo>
                  <a:pt x="1564481" y="557213"/>
                </a:lnTo>
                <a:lnTo>
                  <a:pt x="1547813" y="466725"/>
                </a:lnTo>
                <a:lnTo>
                  <a:pt x="1519238" y="433388"/>
                </a:lnTo>
                <a:lnTo>
                  <a:pt x="1443038" y="426244"/>
                </a:lnTo>
                <a:lnTo>
                  <a:pt x="1431131" y="404813"/>
                </a:lnTo>
                <a:lnTo>
                  <a:pt x="1412081" y="388144"/>
                </a:lnTo>
                <a:lnTo>
                  <a:pt x="1373981" y="385763"/>
                </a:lnTo>
                <a:lnTo>
                  <a:pt x="1323975" y="342900"/>
                </a:lnTo>
                <a:lnTo>
                  <a:pt x="1276350" y="383382"/>
                </a:lnTo>
                <a:lnTo>
                  <a:pt x="1252538" y="383382"/>
                </a:lnTo>
                <a:lnTo>
                  <a:pt x="1219200" y="340519"/>
                </a:lnTo>
                <a:lnTo>
                  <a:pt x="1171575" y="340519"/>
                </a:lnTo>
                <a:lnTo>
                  <a:pt x="1135856" y="311944"/>
                </a:lnTo>
                <a:lnTo>
                  <a:pt x="1095375" y="319088"/>
                </a:lnTo>
                <a:lnTo>
                  <a:pt x="992981" y="309563"/>
                </a:lnTo>
                <a:lnTo>
                  <a:pt x="940594" y="326232"/>
                </a:lnTo>
                <a:lnTo>
                  <a:pt x="919163" y="304800"/>
                </a:lnTo>
                <a:lnTo>
                  <a:pt x="904875" y="302419"/>
                </a:lnTo>
                <a:lnTo>
                  <a:pt x="900113" y="269082"/>
                </a:lnTo>
                <a:lnTo>
                  <a:pt x="895350" y="261938"/>
                </a:lnTo>
                <a:lnTo>
                  <a:pt x="845344" y="297657"/>
                </a:lnTo>
                <a:lnTo>
                  <a:pt x="833438" y="345282"/>
                </a:lnTo>
                <a:lnTo>
                  <a:pt x="850106" y="369094"/>
                </a:lnTo>
                <a:lnTo>
                  <a:pt x="850106" y="438150"/>
                </a:lnTo>
                <a:lnTo>
                  <a:pt x="876300" y="450057"/>
                </a:lnTo>
                <a:lnTo>
                  <a:pt x="881063" y="469107"/>
                </a:lnTo>
                <a:lnTo>
                  <a:pt x="864394" y="495300"/>
                </a:lnTo>
                <a:lnTo>
                  <a:pt x="842963" y="495300"/>
                </a:lnTo>
                <a:lnTo>
                  <a:pt x="821531" y="447675"/>
                </a:lnTo>
                <a:lnTo>
                  <a:pt x="778669" y="433388"/>
                </a:lnTo>
                <a:lnTo>
                  <a:pt x="771525" y="414338"/>
                </a:lnTo>
                <a:lnTo>
                  <a:pt x="807244" y="340519"/>
                </a:lnTo>
                <a:lnTo>
                  <a:pt x="826294" y="269082"/>
                </a:lnTo>
                <a:lnTo>
                  <a:pt x="842963" y="259557"/>
                </a:lnTo>
                <a:lnTo>
                  <a:pt x="883444" y="192882"/>
                </a:lnTo>
                <a:lnTo>
                  <a:pt x="931069" y="171450"/>
                </a:lnTo>
                <a:lnTo>
                  <a:pt x="935831" y="140494"/>
                </a:lnTo>
                <a:lnTo>
                  <a:pt x="950119" y="123825"/>
                </a:lnTo>
                <a:lnTo>
                  <a:pt x="945356" y="83344"/>
                </a:lnTo>
                <a:lnTo>
                  <a:pt x="890588" y="69057"/>
                </a:lnTo>
                <a:lnTo>
                  <a:pt x="864394" y="38100"/>
                </a:lnTo>
                <a:lnTo>
                  <a:pt x="792956" y="33338"/>
                </a:lnTo>
                <a:lnTo>
                  <a:pt x="759619" y="0"/>
                </a:lnTo>
                <a:lnTo>
                  <a:pt x="757238" y="30957"/>
                </a:lnTo>
                <a:lnTo>
                  <a:pt x="745331" y="52388"/>
                </a:lnTo>
                <a:lnTo>
                  <a:pt x="635794" y="114300"/>
                </a:lnTo>
                <a:lnTo>
                  <a:pt x="642938" y="135732"/>
                </a:lnTo>
                <a:lnTo>
                  <a:pt x="561975" y="138113"/>
                </a:lnTo>
                <a:lnTo>
                  <a:pt x="495300" y="185738"/>
                </a:lnTo>
                <a:lnTo>
                  <a:pt x="483394" y="202407"/>
                </a:lnTo>
                <a:lnTo>
                  <a:pt x="485775" y="233363"/>
                </a:lnTo>
                <a:lnTo>
                  <a:pt x="552450" y="257175"/>
                </a:lnTo>
                <a:lnTo>
                  <a:pt x="571500" y="283369"/>
                </a:lnTo>
                <a:lnTo>
                  <a:pt x="597694" y="307182"/>
                </a:lnTo>
                <a:lnTo>
                  <a:pt x="597694" y="321469"/>
                </a:lnTo>
                <a:lnTo>
                  <a:pt x="573881" y="321469"/>
                </a:lnTo>
                <a:lnTo>
                  <a:pt x="566738" y="330994"/>
                </a:lnTo>
                <a:lnTo>
                  <a:pt x="557213" y="400050"/>
                </a:lnTo>
                <a:lnTo>
                  <a:pt x="538163" y="426244"/>
                </a:lnTo>
                <a:lnTo>
                  <a:pt x="523875" y="490538"/>
                </a:lnTo>
                <a:lnTo>
                  <a:pt x="495300" y="500063"/>
                </a:lnTo>
                <a:lnTo>
                  <a:pt x="454819" y="481013"/>
                </a:lnTo>
                <a:lnTo>
                  <a:pt x="428625" y="471488"/>
                </a:lnTo>
                <a:lnTo>
                  <a:pt x="428625" y="471488"/>
                </a:lnTo>
                <a:lnTo>
                  <a:pt x="392906" y="478632"/>
                </a:lnTo>
                <a:lnTo>
                  <a:pt x="388144" y="502444"/>
                </a:lnTo>
                <a:lnTo>
                  <a:pt x="352425" y="507207"/>
                </a:lnTo>
                <a:lnTo>
                  <a:pt x="319088" y="466725"/>
                </a:lnTo>
                <a:lnTo>
                  <a:pt x="316706" y="442913"/>
                </a:lnTo>
                <a:lnTo>
                  <a:pt x="326231" y="407194"/>
                </a:lnTo>
                <a:lnTo>
                  <a:pt x="345281" y="383382"/>
                </a:lnTo>
                <a:lnTo>
                  <a:pt x="359569" y="369094"/>
                </a:lnTo>
                <a:lnTo>
                  <a:pt x="345281" y="357188"/>
                </a:lnTo>
                <a:lnTo>
                  <a:pt x="302419" y="366713"/>
                </a:lnTo>
                <a:lnTo>
                  <a:pt x="266700" y="352425"/>
                </a:lnTo>
                <a:lnTo>
                  <a:pt x="242888" y="342900"/>
                </a:lnTo>
                <a:lnTo>
                  <a:pt x="211931" y="328613"/>
                </a:lnTo>
                <a:lnTo>
                  <a:pt x="154781" y="392907"/>
                </a:lnTo>
                <a:lnTo>
                  <a:pt x="157163" y="435769"/>
                </a:lnTo>
                <a:lnTo>
                  <a:pt x="190500" y="466725"/>
                </a:lnTo>
                <a:lnTo>
                  <a:pt x="169069" y="578644"/>
                </a:lnTo>
                <a:lnTo>
                  <a:pt x="138113" y="604838"/>
                </a:lnTo>
                <a:lnTo>
                  <a:pt x="130969" y="650082"/>
                </a:lnTo>
                <a:lnTo>
                  <a:pt x="85725" y="661988"/>
                </a:lnTo>
                <a:lnTo>
                  <a:pt x="80963" y="688182"/>
                </a:lnTo>
                <a:lnTo>
                  <a:pt x="11906" y="721519"/>
                </a:lnTo>
                <a:lnTo>
                  <a:pt x="0" y="738188"/>
                </a:lnTo>
                <a:lnTo>
                  <a:pt x="16669" y="771525"/>
                </a:lnTo>
                <a:lnTo>
                  <a:pt x="33338" y="840582"/>
                </a:lnTo>
                <a:close/>
              </a:path>
            </a:pathLst>
          </a:cu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7" name="Freeform 16"/>
          <p:cNvSpPr/>
          <p:nvPr/>
        </p:nvSpPr>
        <p:spPr>
          <a:xfrm>
            <a:off x="9656448" y="2937926"/>
            <a:ext cx="766762" cy="592138"/>
          </a:xfrm>
          <a:custGeom>
            <a:avLst/>
            <a:gdLst>
              <a:gd name="connsiteX0" fmla="*/ 0 w 766763"/>
              <a:gd name="connsiteY0" fmla="*/ 559594 h 592932"/>
              <a:gd name="connsiteX1" fmla="*/ 97631 w 766763"/>
              <a:gd name="connsiteY1" fmla="*/ 564357 h 592932"/>
              <a:gd name="connsiteX2" fmla="*/ 111919 w 766763"/>
              <a:gd name="connsiteY2" fmla="*/ 573882 h 592932"/>
              <a:gd name="connsiteX3" fmla="*/ 123825 w 766763"/>
              <a:gd name="connsiteY3" fmla="*/ 571500 h 592932"/>
              <a:gd name="connsiteX4" fmla="*/ 154781 w 766763"/>
              <a:gd name="connsiteY4" fmla="*/ 592932 h 592932"/>
              <a:gd name="connsiteX5" fmla="*/ 192881 w 766763"/>
              <a:gd name="connsiteY5" fmla="*/ 566738 h 592932"/>
              <a:gd name="connsiteX6" fmla="*/ 192881 w 766763"/>
              <a:gd name="connsiteY6" fmla="*/ 566738 h 592932"/>
              <a:gd name="connsiteX7" fmla="*/ 269081 w 766763"/>
              <a:gd name="connsiteY7" fmla="*/ 588169 h 592932"/>
              <a:gd name="connsiteX8" fmla="*/ 290513 w 766763"/>
              <a:gd name="connsiteY8" fmla="*/ 550069 h 592932"/>
              <a:gd name="connsiteX9" fmla="*/ 350044 w 766763"/>
              <a:gd name="connsiteY9" fmla="*/ 550069 h 592932"/>
              <a:gd name="connsiteX10" fmla="*/ 385763 w 766763"/>
              <a:gd name="connsiteY10" fmla="*/ 523875 h 592932"/>
              <a:gd name="connsiteX11" fmla="*/ 414338 w 766763"/>
              <a:gd name="connsiteY11" fmla="*/ 521494 h 592932"/>
              <a:gd name="connsiteX12" fmla="*/ 464344 w 766763"/>
              <a:gd name="connsiteY12" fmla="*/ 540544 h 592932"/>
              <a:gd name="connsiteX13" fmla="*/ 497681 w 766763"/>
              <a:gd name="connsiteY13" fmla="*/ 561975 h 592932"/>
              <a:gd name="connsiteX14" fmla="*/ 550069 w 766763"/>
              <a:gd name="connsiteY14" fmla="*/ 528638 h 592932"/>
              <a:gd name="connsiteX15" fmla="*/ 590550 w 766763"/>
              <a:gd name="connsiteY15" fmla="*/ 533400 h 592932"/>
              <a:gd name="connsiteX16" fmla="*/ 604838 w 766763"/>
              <a:gd name="connsiteY16" fmla="*/ 464344 h 592932"/>
              <a:gd name="connsiteX17" fmla="*/ 602456 w 766763"/>
              <a:gd name="connsiteY17" fmla="*/ 445294 h 592932"/>
              <a:gd name="connsiteX18" fmla="*/ 688181 w 766763"/>
              <a:gd name="connsiteY18" fmla="*/ 395288 h 592932"/>
              <a:gd name="connsiteX19" fmla="*/ 702469 w 766763"/>
              <a:gd name="connsiteY19" fmla="*/ 381000 h 592932"/>
              <a:gd name="connsiteX20" fmla="*/ 762000 w 766763"/>
              <a:gd name="connsiteY20" fmla="*/ 361950 h 592932"/>
              <a:gd name="connsiteX21" fmla="*/ 762000 w 766763"/>
              <a:gd name="connsiteY21" fmla="*/ 316707 h 592932"/>
              <a:gd name="connsiteX22" fmla="*/ 733425 w 766763"/>
              <a:gd name="connsiteY22" fmla="*/ 307182 h 592932"/>
              <a:gd name="connsiteX23" fmla="*/ 719138 w 766763"/>
              <a:gd name="connsiteY23" fmla="*/ 283369 h 592932"/>
              <a:gd name="connsiteX24" fmla="*/ 726281 w 766763"/>
              <a:gd name="connsiteY24" fmla="*/ 254794 h 592932"/>
              <a:gd name="connsiteX25" fmla="*/ 762000 w 766763"/>
              <a:gd name="connsiteY25" fmla="*/ 245269 h 592932"/>
              <a:gd name="connsiteX26" fmla="*/ 766763 w 766763"/>
              <a:gd name="connsiteY26" fmla="*/ 223838 h 592932"/>
              <a:gd name="connsiteX27" fmla="*/ 754856 w 766763"/>
              <a:gd name="connsiteY27" fmla="*/ 214313 h 592932"/>
              <a:gd name="connsiteX28" fmla="*/ 754856 w 766763"/>
              <a:gd name="connsiteY28" fmla="*/ 183357 h 592932"/>
              <a:gd name="connsiteX29" fmla="*/ 650081 w 766763"/>
              <a:gd name="connsiteY29" fmla="*/ 214313 h 592932"/>
              <a:gd name="connsiteX30" fmla="*/ 631031 w 766763"/>
              <a:gd name="connsiteY30" fmla="*/ 214313 h 592932"/>
              <a:gd name="connsiteX31" fmla="*/ 592931 w 766763"/>
              <a:gd name="connsiteY31" fmla="*/ 180975 h 592932"/>
              <a:gd name="connsiteX32" fmla="*/ 561975 w 766763"/>
              <a:gd name="connsiteY32" fmla="*/ 188119 h 592932"/>
              <a:gd name="connsiteX33" fmla="*/ 540544 w 766763"/>
              <a:gd name="connsiteY33" fmla="*/ 202407 h 592932"/>
              <a:gd name="connsiteX34" fmla="*/ 509588 w 766763"/>
              <a:gd name="connsiteY34" fmla="*/ 195263 h 592932"/>
              <a:gd name="connsiteX35" fmla="*/ 473869 w 766763"/>
              <a:gd name="connsiteY35" fmla="*/ 190500 h 592932"/>
              <a:gd name="connsiteX36" fmla="*/ 414338 w 766763"/>
              <a:gd name="connsiteY36" fmla="*/ 185738 h 592932"/>
              <a:gd name="connsiteX37" fmla="*/ 392906 w 766763"/>
              <a:gd name="connsiteY37" fmla="*/ 154782 h 592932"/>
              <a:gd name="connsiteX38" fmla="*/ 371475 w 766763"/>
              <a:gd name="connsiteY38" fmla="*/ 126207 h 592932"/>
              <a:gd name="connsiteX39" fmla="*/ 342900 w 766763"/>
              <a:gd name="connsiteY39" fmla="*/ 126207 h 592932"/>
              <a:gd name="connsiteX40" fmla="*/ 311944 w 766763"/>
              <a:gd name="connsiteY40" fmla="*/ 142875 h 592932"/>
              <a:gd name="connsiteX41" fmla="*/ 283369 w 766763"/>
              <a:gd name="connsiteY41" fmla="*/ 135732 h 592932"/>
              <a:gd name="connsiteX42" fmla="*/ 259556 w 766763"/>
              <a:gd name="connsiteY42" fmla="*/ 97632 h 592932"/>
              <a:gd name="connsiteX43" fmla="*/ 233363 w 766763"/>
              <a:gd name="connsiteY43" fmla="*/ 76200 h 592932"/>
              <a:gd name="connsiteX44" fmla="*/ 221456 w 766763"/>
              <a:gd name="connsiteY44" fmla="*/ 73819 h 592932"/>
              <a:gd name="connsiteX45" fmla="*/ 180975 w 766763"/>
              <a:gd name="connsiteY45" fmla="*/ 21432 h 592932"/>
              <a:gd name="connsiteX46" fmla="*/ 159544 w 766763"/>
              <a:gd name="connsiteY46" fmla="*/ 0 h 592932"/>
              <a:gd name="connsiteX47" fmla="*/ 107156 w 766763"/>
              <a:gd name="connsiteY47" fmla="*/ 2382 h 592932"/>
              <a:gd name="connsiteX48" fmla="*/ 83344 w 766763"/>
              <a:gd name="connsiteY48" fmla="*/ 42863 h 592932"/>
              <a:gd name="connsiteX49" fmla="*/ 85725 w 766763"/>
              <a:gd name="connsiteY49" fmla="*/ 69057 h 592932"/>
              <a:gd name="connsiteX50" fmla="*/ 104775 w 766763"/>
              <a:gd name="connsiteY50" fmla="*/ 90488 h 592932"/>
              <a:gd name="connsiteX51" fmla="*/ 116681 w 766763"/>
              <a:gd name="connsiteY51" fmla="*/ 102394 h 592932"/>
              <a:gd name="connsiteX52" fmla="*/ 145256 w 766763"/>
              <a:gd name="connsiteY52" fmla="*/ 109538 h 592932"/>
              <a:gd name="connsiteX53" fmla="*/ 161925 w 766763"/>
              <a:gd name="connsiteY53" fmla="*/ 121444 h 592932"/>
              <a:gd name="connsiteX54" fmla="*/ 159544 w 766763"/>
              <a:gd name="connsiteY54" fmla="*/ 138113 h 592932"/>
              <a:gd name="connsiteX55" fmla="*/ 104775 w 766763"/>
              <a:gd name="connsiteY55" fmla="*/ 200025 h 592932"/>
              <a:gd name="connsiteX56" fmla="*/ 107156 w 766763"/>
              <a:gd name="connsiteY56" fmla="*/ 245269 h 592932"/>
              <a:gd name="connsiteX57" fmla="*/ 140494 w 766763"/>
              <a:gd name="connsiteY57" fmla="*/ 300038 h 592932"/>
              <a:gd name="connsiteX58" fmla="*/ 166688 w 766763"/>
              <a:gd name="connsiteY58" fmla="*/ 338138 h 592932"/>
              <a:gd name="connsiteX59" fmla="*/ 133350 w 766763"/>
              <a:gd name="connsiteY59" fmla="*/ 381000 h 592932"/>
              <a:gd name="connsiteX60" fmla="*/ 80963 w 766763"/>
              <a:gd name="connsiteY60" fmla="*/ 359569 h 592932"/>
              <a:gd name="connsiteX61" fmla="*/ 50006 w 766763"/>
              <a:gd name="connsiteY61" fmla="*/ 404813 h 592932"/>
              <a:gd name="connsiteX62" fmla="*/ 19050 w 766763"/>
              <a:gd name="connsiteY62" fmla="*/ 421482 h 592932"/>
              <a:gd name="connsiteX63" fmla="*/ 4763 w 766763"/>
              <a:gd name="connsiteY63" fmla="*/ 457200 h 592932"/>
              <a:gd name="connsiteX64" fmla="*/ 0 w 766763"/>
              <a:gd name="connsiteY64" fmla="*/ 559594 h 59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766763" h="592932">
                <a:moveTo>
                  <a:pt x="0" y="559594"/>
                </a:moveTo>
                <a:lnTo>
                  <a:pt x="97631" y="564357"/>
                </a:lnTo>
                <a:lnTo>
                  <a:pt x="111919" y="573882"/>
                </a:lnTo>
                <a:lnTo>
                  <a:pt x="123825" y="571500"/>
                </a:lnTo>
                <a:lnTo>
                  <a:pt x="154781" y="592932"/>
                </a:lnTo>
                <a:lnTo>
                  <a:pt x="192881" y="566738"/>
                </a:lnTo>
                <a:lnTo>
                  <a:pt x="192881" y="566738"/>
                </a:lnTo>
                <a:lnTo>
                  <a:pt x="269081" y="588169"/>
                </a:lnTo>
                <a:lnTo>
                  <a:pt x="290513" y="550069"/>
                </a:lnTo>
                <a:lnTo>
                  <a:pt x="350044" y="550069"/>
                </a:lnTo>
                <a:lnTo>
                  <a:pt x="385763" y="523875"/>
                </a:lnTo>
                <a:lnTo>
                  <a:pt x="414338" y="521494"/>
                </a:lnTo>
                <a:lnTo>
                  <a:pt x="464344" y="540544"/>
                </a:lnTo>
                <a:lnTo>
                  <a:pt x="497681" y="561975"/>
                </a:lnTo>
                <a:lnTo>
                  <a:pt x="550069" y="528638"/>
                </a:lnTo>
                <a:lnTo>
                  <a:pt x="590550" y="533400"/>
                </a:lnTo>
                <a:lnTo>
                  <a:pt x="604838" y="464344"/>
                </a:lnTo>
                <a:lnTo>
                  <a:pt x="602456" y="445294"/>
                </a:lnTo>
                <a:lnTo>
                  <a:pt x="688181" y="395288"/>
                </a:lnTo>
                <a:lnTo>
                  <a:pt x="702469" y="381000"/>
                </a:lnTo>
                <a:lnTo>
                  <a:pt x="762000" y="361950"/>
                </a:lnTo>
                <a:lnTo>
                  <a:pt x="762000" y="316707"/>
                </a:lnTo>
                <a:lnTo>
                  <a:pt x="733425" y="307182"/>
                </a:lnTo>
                <a:lnTo>
                  <a:pt x="719138" y="283369"/>
                </a:lnTo>
                <a:lnTo>
                  <a:pt x="726281" y="254794"/>
                </a:lnTo>
                <a:lnTo>
                  <a:pt x="762000" y="245269"/>
                </a:lnTo>
                <a:lnTo>
                  <a:pt x="766763" y="223838"/>
                </a:lnTo>
                <a:lnTo>
                  <a:pt x="754856" y="214313"/>
                </a:lnTo>
                <a:lnTo>
                  <a:pt x="754856" y="183357"/>
                </a:lnTo>
                <a:lnTo>
                  <a:pt x="650081" y="214313"/>
                </a:lnTo>
                <a:lnTo>
                  <a:pt x="631031" y="214313"/>
                </a:lnTo>
                <a:lnTo>
                  <a:pt x="592931" y="180975"/>
                </a:lnTo>
                <a:lnTo>
                  <a:pt x="561975" y="188119"/>
                </a:lnTo>
                <a:lnTo>
                  <a:pt x="540544" y="202407"/>
                </a:lnTo>
                <a:lnTo>
                  <a:pt x="509588" y="195263"/>
                </a:lnTo>
                <a:lnTo>
                  <a:pt x="473869" y="190500"/>
                </a:lnTo>
                <a:lnTo>
                  <a:pt x="414338" y="185738"/>
                </a:lnTo>
                <a:lnTo>
                  <a:pt x="392906" y="154782"/>
                </a:lnTo>
                <a:lnTo>
                  <a:pt x="371475" y="126207"/>
                </a:lnTo>
                <a:lnTo>
                  <a:pt x="342900" y="126207"/>
                </a:lnTo>
                <a:lnTo>
                  <a:pt x="311944" y="142875"/>
                </a:lnTo>
                <a:lnTo>
                  <a:pt x="283369" y="135732"/>
                </a:lnTo>
                <a:lnTo>
                  <a:pt x="259556" y="97632"/>
                </a:lnTo>
                <a:lnTo>
                  <a:pt x="233363" y="76200"/>
                </a:lnTo>
                <a:lnTo>
                  <a:pt x="221456" y="73819"/>
                </a:lnTo>
                <a:lnTo>
                  <a:pt x="180975" y="21432"/>
                </a:lnTo>
                <a:lnTo>
                  <a:pt x="159544" y="0"/>
                </a:lnTo>
                <a:lnTo>
                  <a:pt x="107156" y="2382"/>
                </a:lnTo>
                <a:lnTo>
                  <a:pt x="83344" y="42863"/>
                </a:lnTo>
                <a:lnTo>
                  <a:pt x="85725" y="69057"/>
                </a:lnTo>
                <a:lnTo>
                  <a:pt x="104775" y="90488"/>
                </a:lnTo>
                <a:lnTo>
                  <a:pt x="116681" y="102394"/>
                </a:lnTo>
                <a:lnTo>
                  <a:pt x="145256" y="109538"/>
                </a:lnTo>
                <a:lnTo>
                  <a:pt x="161925" y="121444"/>
                </a:lnTo>
                <a:lnTo>
                  <a:pt x="159544" y="138113"/>
                </a:lnTo>
                <a:lnTo>
                  <a:pt x="104775" y="200025"/>
                </a:lnTo>
                <a:lnTo>
                  <a:pt x="107156" y="245269"/>
                </a:lnTo>
                <a:lnTo>
                  <a:pt x="140494" y="300038"/>
                </a:lnTo>
                <a:lnTo>
                  <a:pt x="166688" y="338138"/>
                </a:lnTo>
                <a:lnTo>
                  <a:pt x="133350" y="381000"/>
                </a:lnTo>
                <a:lnTo>
                  <a:pt x="80963" y="359569"/>
                </a:lnTo>
                <a:lnTo>
                  <a:pt x="50006" y="404813"/>
                </a:lnTo>
                <a:lnTo>
                  <a:pt x="19050" y="421482"/>
                </a:lnTo>
                <a:lnTo>
                  <a:pt x="4763" y="457200"/>
                </a:lnTo>
                <a:lnTo>
                  <a:pt x="0" y="559594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8" name="Freeform 17"/>
          <p:cNvSpPr/>
          <p:nvPr/>
        </p:nvSpPr>
        <p:spPr>
          <a:xfrm>
            <a:off x="10440673" y="2834739"/>
            <a:ext cx="128587" cy="190500"/>
          </a:xfrm>
          <a:custGeom>
            <a:avLst/>
            <a:gdLst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5250 w 128588"/>
              <a:gd name="connsiteY8" fmla="*/ 142875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3356"/>
              <a:gd name="connsiteX1" fmla="*/ 16669 w 128588"/>
              <a:gd name="connsiteY1" fmla="*/ 71437 h 183356"/>
              <a:gd name="connsiteX2" fmla="*/ 16669 w 128588"/>
              <a:gd name="connsiteY2" fmla="*/ 95250 h 183356"/>
              <a:gd name="connsiteX3" fmla="*/ 4763 w 128588"/>
              <a:gd name="connsiteY3" fmla="*/ 114300 h 183356"/>
              <a:gd name="connsiteX4" fmla="*/ 0 w 128588"/>
              <a:gd name="connsiteY4" fmla="*/ 169068 h 183356"/>
              <a:gd name="connsiteX5" fmla="*/ 26194 w 128588"/>
              <a:gd name="connsiteY5" fmla="*/ 183356 h 183356"/>
              <a:gd name="connsiteX6" fmla="*/ 61913 w 128588"/>
              <a:gd name="connsiteY6" fmla="*/ 178593 h 183356"/>
              <a:gd name="connsiteX7" fmla="*/ 61913 w 128588"/>
              <a:gd name="connsiteY7" fmla="*/ 178593 h 183356"/>
              <a:gd name="connsiteX8" fmla="*/ 90488 w 128588"/>
              <a:gd name="connsiteY8" fmla="*/ 171450 h 183356"/>
              <a:gd name="connsiteX9" fmla="*/ 128588 w 128588"/>
              <a:gd name="connsiteY9" fmla="*/ 107156 h 183356"/>
              <a:gd name="connsiteX10" fmla="*/ 119063 w 128588"/>
              <a:gd name="connsiteY10" fmla="*/ 85725 h 183356"/>
              <a:gd name="connsiteX11" fmla="*/ 114300 w 128588"/>
              <a:gd name="connsiteY11" fmla="*/ 28575 h 183356"/>
              <a:gd name="connsiteX12" fmla="*/ 88107 w 128588"/>
              <a:gd name="connsiteY12" fmla="*/ 7143 h 183356"/>
              <a:gd name="connsiteX13" fmla="*/ 54769 w 128588"/>
              <a:gd name="connsiteY13" fmla="*/ 0 h 183356"/>
              <a:gd name="connsiteX14" fmla="*/ 2382 w 128588"/>
              <a:gd name="connsiteY14" fmla="*/ 11906 h 183356"/>
              <a:gd name="connsiteX0" fmla="*/ 2382 w 128588"/>
              <a:gd name="connsiteY0" fmla="*/ 11906 h 188118"/>
              <a:gd name="connsiteX1" fmla="*/ 16669 w 128588"/>
              <a:gd name="connsiteY1" fmla="*/ 71437 h 188118"/>
              <a:gd name="connsiteX2" fmla="*/ 16669 w 128588"/>
              <a:gd name="connsiteY2" fmla="*/ 95250 h 188118"/>
              <a:gd name="connsiteX3" fmla="*/ 4763 w 128588"/>
              <a:gd name="connsiteY3" fmla="*/ 114300 h 188118"/>
              <a:gd name="connsiteX4" fmla="*/ 0 w 128588"/>
              <a:gd name="connsiteY4" fmla="*/ 169068 h 188118"/>
              <a:gd name="connsiteX5" fmla="*/ 26194 w 128588"/>
              <a:gd name="connsiteY5" fmla="*/ 183356 h 188118"/>
              <a:gd name="connsiteX6" fmla="*/ 61913 w 128588"/>
              <a:gd name="connsiteY6" fmla="*/ 178593 h 188118"/>
              <a:gd name="connsiteX7" fmla="*/ 66675 w 128588"/>
              <a:gd name="connsiteY7" fmla="*/ 188118 h 188118"/>
              <a:gd name="connsiteX8" fmla="*/ 90488 w 128588"/>
              <a:gd name="connsiteY8" fmla="*/ 171450 h 188118"/>
              <a:gd name="connsiteX9" fmla="*/ 128588 w 128588"/>
              <a:gd name="connsiteY9" fmla="*/ 107156 h 188118"/>
              <a:gd name="connsiteX10" fmla="*/ 119063 w 128588"/>
              <a:gd name="connsiteY10" fmla="*/ 85725 h 188118"/>
              <a:gd name="connsiteX11" fmla="*/ 114300 w 128588"/>
              <a:gd name="connsiteY11" fmla="*/ 28575 h 188118"/>
              <a:gd name="connsiteX12" fmla="*/ 88107 w 128588"/>
              <a:gd name="connsiteY12" fmla="*/ 7143 h 188118"/>
              <a:gd name="connsiteX13" fmla="*/ 54769 w 128588"/>
              <a:gd name="connsiteY13" fmla="*/ 0 h 188118"/>
              <a:gd name="connsiteX14" fmla="*/ 2382 w 128588"/>
              <a:gd name="connsiteY14" fmla="*/ 11906 h 188118"/>
              <a:gd name="connsiteX0" fmla="*/ 2382 w 128588"/>
              <a:gd name="connsiteY0" fmla="*/ 11906 h 190940"/>
              <a:gd name="connsiteX1" fmla="*/ 16669 w 128588"/>
              <a:gd name="connsiteY1" fmla="*/ 71437 h 190940"/>
              <a:gd name="connsiteX2" fmla="*/ 16669 w 128588"/>
              <a:gd name="connsiteY2" fmla="*/ 95250 h 190940"/>
              <a:gd name="connsiteX3" fmla="*/ 4763 w 128588"/>
              <a:gd name="connsiteY3" fmla="*/ 114300 h 190940"/>
              <a:gd name="connsiteX4" fmla="*/ 0 w 128588"/>
              <a:gd name="connsiteY4" fmla="*/ 169068 h 190940"/>
              <a:gd name="connsiteX5" fmla="*/ 26194 w 128588"/>
              <a:gd name="connsiteY5" fmla="*/ 183356 h 190940"/>
              <a:gd name="connsiteX6" fmla="*/ 57151 w 128588"/>
              <a:gd name="connsiteY6" fmla="*/ 190499 h 190940"/>
              <a:gd name="connsiteX7" fmla="*/ 66675 w 128588"/>
              <a:gd name="connsiteY7" fmla="*/ 188118 h 190940"/>
              <a:gd name="connsiteX8" fmla="*/ 90488 w 128588"/>
              <a:gd name="connsiteY8" fmla="*/ 171450 h 190940"/>
              <a:gd name="connsiteX9" fmla="*/ 128588 w 128588"/>
              <a:gd name="connsiteY9" fmla="*/ 107156 h 190940"/>
              <a:gd name="connsiteX10" fmla="*/ 119063 w 128588"/>
              <a:gd name="connsiteY10" fmla="*/ 85725 h 190940"/>
              <a:gd name="connsiteX11" fmla="*/ 114300 w 128588"/>
              <a:gd name="connsiteY11" fmla="*/ 28575 h 190940"/>
              <a:gd name="connsiteX12" fmla="*/ 88107 w 128588"/>
              <a:gd name="connsiteY12" fmla="*/ 7143 h 190940"/>
              <a:gd name="connsiteX13" fmla="*/ 54769 w 128588"/>
              <a:gd name="connsiteY13" fmla="*/ 0 h 190940"/>
              <a:gd name="connsiteX14" fmla="*/ 2382 w 128588"/>
              <a:gd name="connsiteY14" fmla="*/ 11906 h 19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8588" h="190940">
                <a:moveTo>
                  <a:pt x="2382" y="11906"/>
                </a:moveTo>
                <a:lnTo>
                  <a:pt x="16669" y="71437"/>
                </a:lnTo>
                <a:lnTo>
                  <a:pt x="16669" y="95250"/>
                </a:lnTo>
                <a:lnTo>
                  <a:pt x="4763" y="114300"/>
                </a:lnTo>
                <a:lnTo>
                  <a:pt x="0" y="169068"/>
                </a:lnTo>
                <a:lnTo>
                  <a:pt x="26194" y="183356"/>
                </a:lnTo>
                <a:cubicBezTo>
                  <a:pt x="38100" y="181768"/>
                  <a:pt x="50404" y="189705"/>
                  <a:pt x="57151" y="190499"/>
                </a:cubicBezTo>
                <a:cubicBezTo>
                  <a:pt x="63898" y="191293"/>
                  <a:pt x="61119" y="191293"/>
                  <a:pt x="66675" y="188118"/>
                </a:cubicBezTo>
                <a:cubicBezTo>
                  <a:pt x="72231" y="184943"/>
                  <a:pt x="80169" y="184944"/>
                  <a:pt x="90488" y="171450"/>
                </a:cubicBezTo>
                <a:cubicBezTo>
                  <a:pt x="100807" y="157956"/>
                  <a:pt x="115888" y="128587"/>
                  <a:pt x="128588" y="107156"/>
                </a:cubicBezTo>
                <a:lnTo>
                  <a:pt x="119063" y="85725"/>
                </a:lnTo>
                <a:lnTo>
                  <a:pt x="114300" y="28575"/>
                </a:lnTo>
                <a:lnTo>
                  <a:pt x="88107" y="7143"/>
                </a:lnTo>
                <a:lnTo>
                  <a:pt x="54769" y="0"/>
                </a:lnTo>
                <a:lnTo>
                  <a:pt x="2382" y="11906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19" name="Freeform 18"/>
          <p:cNvSpPr/>
          <p:nvPr/>
        </p:nvSpPr>
        <p:spPr>
          <a:xfrm>
            <a:off x="10031098" y="2937926"/>
            <a:ext cx="763587" cy="1087438"/>
          </a:xfrm>
          <a:custGeom>
            <a:avLst/>
            <a:gdLst>
              <a:gd name="connsiteX0" fmla="*/ 319088 w 764382"/>
              <a:gd name="connsiteY0" fmla="*/ 392907 h 1088232"/>
              <a:gd name="connsiteX1" fmla="*/ 350044 w 764382"/>
              <a:gd name="connsiteY1" fmla="*/ 466725 h 1088232"/>
              <a:gd name="connsiteX2" fmla="*/ 340519 w 764382"/>
              <a:gd name="connsiteY2" fmla="*/ 509588 h 1088232"/>
              <a:gd name="connsiteX3" fmla="*/ 333375 w 764382"/>
              <a:gd name="connsiteY3" fmla="*/ 559594 h 1088232"/>
              <a:gd name="connsiteX4" fmla="*/ 247650 w 764382"/>
              <a:gd name="connsiteY4" fmla="*/ 633413 h 1088232"/>
              <a:gd name="connsiteX5" fmla="*/ 238125 w 764382"/>
              <a:gd name="connsiteY5" fmla="*/ 690563 h 1088232"/>
              <a:gd name="connsiteX6" fmla="*/ 135732 w 764382"/>
              <a:gd name="connsiteY6" fmla="*/ 711994 h 1088232"/>
              <a:gd name="connsiteX7" fmla="*/ 116682 w 764382"/>
              <a:gd name="connsiteY7" fmla="*/ 738188 h 1088232"/>
              <a:gd name="connsiteX8" fmla="*/ 30957 w 764382"/>
              <a:gd name="connsiteY8" fmla="*/ 707232 h 1088232"/>
              <a:gd name="connsiteX9" fmla="*/ 16669 w 764382"/>
              <a:gd name="connsiteY9" fmla="*/ 707232 h 1088232"/>
              <a:gd name="connsiteX10" fmla="*/ 7144 w 764382"/>
              <a:gd name="connsiteY10" fmla="*/ 735807 h 1088232"/>
              <a:gd name="connsiteX11" fmla="*/ 0 w 764382"/>
              <a:gd name="connsiteY11" fmla="*/ 752475 h 1088232"/>
              <a:gd name="connsiteX12" fmla="*/ 26194 w 764382"/>
              <a:gd name="connsiteY12" fmla="*/ 781050 h 1088232"/>
              <a:gd name="connsiteX13" fmla="*/ 45244 w 764382"/>
              <a:gd name="connsiteY13" fmla="*/ 778669 h 1088232"/>
              <a:gd name="connsiteX14" fmla="*/ 52388 w 764382"/>
              <a:gd name="connsiteY14" fmla="*/ 819150 h 1088232"/>
              <a:gd name="connsiteX15" fmla="*/ 66675 w 764382"/>
              <a:gd name="connsiteY15" fmla="*/ 840582 h 1088232"/>
              <a:gd name="connsiteX16" fmla="*/ 92869 w 764382"/>
              <a:gd name="connsiteY16" fmla="*/ 831057 h 1088232"/>
              <a:gd name="connsiteX17" fmla="*/ 109538 w 764382"/>
              <a:gd name="connsiteY17" fmla="*/ 819150 h 1088232"/>
              <a:gd name="connsiteX18" fmla="*/ 133350 w 764382"/>
              <a:gd name="connsiteY18" fmla="*/ 819150 h 1088232"/>
              <a:gd name="connsiteX19" fmla="*/ 142875 w 764382"/>
              <a:gd name="connsiteY19" fmla="*/ 912019 h 1088232"/>
              <a:gd name="connsiteX20" fmla="*/ 171450 w 764382"/>
              <a:gd name="connsiteY20" fmla="*/ 933450 h 1088232"/>
              <a:gd name="connsiteX21" fmla="*/ 180975 w 764382"/>
              <a:gd name="connsiteY21" fmla="*/ 966788 h 1088232"/>
              <a:gd name="connsiteX22" fmla="*/ 221457 w 764382"/>
              <a:gd name="connsiteY22" fmla="*/ 992982 h 1088232"/>
              <a:gd name="connsiteX23" fmla="*/ 254794 w 764382"/>
              <a:gd name="connsiteY23" fmla="*/ 1035844 h 1088232"/>
              <a:gd name="connsiteX24" fmla="*/ 280988 w 764382"/>
              <a:gd name="connsiteY24" fmla="*/ 1054894 h 1088232"/>
              <a:gd name="connsiteX25" fmla="*/ 307182 w 764382"/>
              <a:gd name="connsiteY25" fmla="*/ 1081088 h 1088232"/>
              <a:gd name="connsiteX26" fmla="*/ 319088 w 764382"/>
              <a:gd name="connsiteY26" fmla="*/ 1088232 h 1088232"/>
              <a:gd name="connsiteX27" fmla="*/ 347663 w 764382"/>
              <a:gd name="connsiteY27" fmla="*/ 1076325 h 1088232"/>
              <a:gd name="connsiteX28" fmla="*/ 357188 w 764382"/>
              <a:gd name="connsiteY28" fmla="*/ 1050132 h 1088232"/>
              <a:gd name="connsiteX29" fmla="*/ 392907 w 764382"/>
              <a:gd name="connsiteY29" fmla="*/ 1033463 h 1088232"/>
              <a:gd name="connsiteX30" fmla="*/ 414338 w 764382"/>
              <a:gd name="connsiteY30" fmla="*/ 1033463 h 1088232"/>
              <a:gd name="connsiteX31" fmla="*/ 438150 w 764382"/>
              <a:gd name="connsiteY31" fmla="*/ 1045369 h 1088232"/>
              <a:gd name="connsiteX32" fmla="*/ 461963 w 764382"/>
              <a:gd name="connsiteY32" fmla="*/ 1073944 h 1088232"/>
              <a:gd name="connsiteX33" fmla="*/ 461963 w 764382"/>
              <a:gd name="connsiteY33" fmla="*/ 1073944 h 1088232"/>
              <a:gd name="connsiteX34" fmla="*/ 511969 w 764382"/>
              <a:gd name="connsiteY34" fmla="*/ 1033463 h 1088232"/>
              <a:gd name="connsiteX35" fmla="*/ 547688 w 764382"/>
              <a:gd name="connsiteY35" fmla="*/ 1033463 h 1088232"/>
              <a:gd name="connsiteX36" fmla="*/ 585788 w 764382"/>
              <a:gd name="connsiteY36" fmla="*/ 1012032 h 1088232"/>
              <a:gd name="connsiteX37" fmla="*/ 583407 w 764382"/>
              <a:gd name="connsiteY37" fmla="*/ 964407 h 1088232"/>
              <a:gd name="connsiteX38" fmla="*/ 578644 w 764382"/>
              <a:gd name="connsiteY38" fmla="*/ 947738 h 1088232"/>
              <a:gd name="connsiteX39" fmla="*/ 583407 w 764382"/>
              <a:gd name="connsiteY39" fmla="*/ 902494 h 1088232"/>
              <a:gd name="connsiteX40" fmla="*/ 581025 w 764382"/>
              <a:gd name="connsiteY40" fmla="*/ 842963 h 1088232"/>
              <a:gd name="connsiteX41" fmla="*/ 573882 w 764382"/>
              <a:gd name="connsiteY41" fmla="*/ 812007 h 1088232"/>
              <a:gd name="connsiteX42" fmla="*/ 542925 w 764382"/>
              <a:gd name="connsiteY42" fmla="*/ 778669 h 1088232"/>
              <a:gd name="connsiteX43" fmla="*/ 526257 w 764382"/>
              <a:gd name="connsiteY43" fmla="*/ 762000 h 1088232"/>
              <a:gd name="connsiteX44" fmla="*/ 531019 w 764382"/>
              <a:gd name="connsiteY44" fmla="*/ 742950 h 1088232"/>
              <a:gd name="connsiteX45" fmla="*/ 526257 w 764382"/>
              <a:gd name="connsiteY45" fmla="*/ 726282 h 1088232"/>
              <a:gd name="connsiteX46" fmla="*/ 519113 w 764382"/>
              <a:gd name="connsiteY46" fmla="*/ 700088 h 1088232"/>
              <a:gd name="connsiteX47" fmla="*/ 531019 w 764382"/>
              <a:gd name="connsiteY47" fmla="*/ 673894 h 1088232"/>
              <a:gd name="connsiteX48" fmla="*/ 542925 w 764382"/>
              <a:gd name="connsiteY48" fmla="*/ 659607 h 1088232"/>
              <a:gd name="connsiteX49" fmla="*/ 528638 w 764382"/>
              <a:gd name="connsiteY49" fmla="*/ 640557 h 1088232"/>
              <a:gd name="connsiteX50" fmla="*/ 519113 w 764382"/>
              <a:gd name="connsiteY50" fmla="*/ 616744 h 1088232"/>
              <a:gd name="connsiteX51" fmla="*/ 502444 w 764382"/>
              <a:gd name="connsiteY51" fmla="*/ 611982 h 1088232"/>
              <a:gd name="connsiteX52" fmla="*/ 488157 w 764382"/>
              <a:gd name="connsiteY52" fmla="*/ 604838 h 1088232"/>
              <a:gd name="connsiteX53" fmla="*/ 481013 w 764382"/>
              <a:gd name="connsiteY53" fmla="*/ 607219 h 1088232"/>
              <a:gd name="connsiteX54" fmla="*/ 464344 w 764382"/>
              <a:gd name="connsiteY54" fmla="*/ 557213 h 1088232"/>
              <a:gd name="connsiteX55" fmla="*/ 450057 w 764382"/>
              <a:gd name="connsiteY55" fmla="*/ 540544 h 1088232"/>
              <a:gd name="connsiteX56" fmla="*/ 445294 w 764382"/>
              <a:gd name="connsiteY56" fmla="*/ 492919 h 1088232"/>
              <a:gd name="connsiteX57" fmla="*/ 464344 w 764382"/>
              <a:gd name="connsiteY57" fmla="*/ 473869 h 1088232"/>
              <a:gd name="connsiteX58" fmla="*/ 476250 w 764382"/>
              <a:gd name="connsiteY58" fmla="*/ 438150 h 1088232"/>
              <a:gd name="connsiteX59" fmla="*/ 528638 w 764382"/>
              <a:gd name="connsiteY59" fmla="*/ 428625 h 1088232"/>
              <a:gd name="connsiteX60" fmla="*/ 557213 w 764382"/>
              <a:gd name="connsiteY60" fmla="*/ 426244 h 1088232"/>
              <a:gd name="connsiteX61" fmla="*/ 559594 w 764382"/>
              <a:gd name="connsiteY61" fmla="*/ 395288 h 1088232"/>
              <a:gd name="connsiteX62" fmla="*/ 540544 w 764382"/>
              <a:gd name="connsiteY62" fmla="*/ 364332 h 1088232"/>
              <a:gd name="connsiteX63" fmla="*/ 521494 w 764382"/>
              <a:gd name="connsiteY63" fmla="*/ 364332 h 1088232"/>
              <a:gd name="connsiteX64" fmla="*/ 497682 w 764382"/>
              <a:gd name="connsiteY64" fmla="*/ 335757 h 1088232"/>
              <a:gd name="connsiteX65" fmla="*/ 461963 w 764382"/>
              <a:gd name="connsiteY65" fmla="*/ 323850 h 1088232"/>
              <a:gd name="connsiteX66" fmla="*/ 433388 w 764382"/>
              <a:gd name="connsiteY66" fmla="*/ 319088 h 1088232"/>
              <a:gd name="connsiteX67" fmla="*/ 445294 w 764382"/>
              <a:gd name="connsiteY67" fmla="*/ 278607 h 1088232"/>
              <a:gd name="connsiteX68" fmla="*/ 442913 w 764382"/>
              <a:gd name="connsiteY68" fmla="*/ 250032 h 1088232"/>
              <a:gd name="connsiteX69" fmla="*/ 457200 w 764382"/>
              <a:gd name="connsiteY69" fmla="*/ 202407 h 1088232"/>
              <a:gd name="connsiteX70" fmla="*/ 500063 w 764382"/>
              <a:gd name="connsiteY70" fmla="*/ 200025 h 1088232"/>
              <a:gd name="connsiteX71" fmla="*/ 531019 w 764382"/>
              <a:gd name="connsiteY71" fmla="*/ 216694 h 1088232"/>
              <a:gd name="connsiteX72" fmla="*/ 578644 w 764382"/>
              <a:gd name="connsiteY72" fmla="*/ 233363 h 1088232"/>
              <a:gd name="connsiteX73" fmla="*/ 604838 w 764382"/>
              <a:gd name="connsiteY73" fmla="*/ 252413 h 1088232"/>
              <a:gd name="connsiteX74" fmla="*/ 614363 w 764382"/>
              <a:gd name="connsiteY74" fmla="*/ 271463 h 1088232"/>
              <a:gd name="connsiteX75" fmla="*/ 626269 w 764382"/>
              <a:gd name="connsiteY75" fmla="*/ 280988 h 1088232"/>
              <a:gd name="connsiteX76" fmla="*/ 650082 w 764382"/>
              <a:gd name="connsiteY76" fmla="*/ 271463 h 1088232"/>
              <a:gd name="connsiteX77" fmla="*/ 671513 w 764382"/>
              <a:gd name="connsiteY77" fmla="*/ 259557 h 1088232"/>
              <a:gd name="connsiteX78" fmla="*/ 683419 w 764382"/>
              <a:gd name="connsiteY78" fmla="*/ 230982 h 1088232"/>
              <a:gd name="connsiteX79" fmla="*/ 697707 w 764382"/>
              <a:gd name="connsiteY79" fmla="*/ 204788 h 1088232"/>
              <a:gd name="connsiteX80" fmla="*/ 716757 w 764382"/>
              <a:gd name="connsiteY80" fmla="*/ 166688 h 1088232"/>
              <a:gd name="connsiteX81" fmla="*/ 719138 w 764382"/>
              <a:gd name="connsiteY81" fmla="*/ 150019 h 1088232"/>
              <a:gd name="connsiteX82" fmla="*/ 750094 w 764382"/>
              <a:gd name="connsiteY82" fmla="*/ 140494 h 1088232"/>
              <a:gd name="connsiteX83" fmla="*/ 764382 w 764382"/>
              <a:gd name="connsiteY83" fmla="*/ 119063 h 1088232"/>
              <a:gd name="connsiteX84" fmla="*/ 759619 w 764382"/>
              <a:gd name="connsiteY84" fmla="*/ 102394 h 1088232"/>
              <a:gd name="connsiteX85" fmla="*/ 728663 w 764382"/>
              <a:gd name="connsiteY85" fmla="*/ 100013 h 1088232"/>
              <a:gd name="connsiteX86" fmla="*/ 704850 w 764382"/>
              <a:gd name="connsiteY86" fmla="*/ 107157 h 1088232"/>
              <a:gd name="connsiteX87" fmla="*/ 695325 w 764382"/>
              <a:gd name="connsiteY87" fmla="*/ 126207 h 1088232"/>
              <a:gd name="connsiteX88" fmla="*/ 661988 w 764382"/>
              <a:gd name="connsiteY88" fmla="*/ 121444 h 1088232"/>
              <a:gd name="connsiteX89" fmla="*/ 633413 w 764382"/>
              <a:gd name="connsiteY89" fmla="*/ 114300 h 1088232"/>
              <a:gd name="connsiteX90" fmla="*/ 602457 w 764382"/>
              <a:gd name="connsiteY90" fmla="*/ 102394 h 1088232"/>
              <a:gd name="connsiteX91" fmla="*/ 581025 w 764382"/>
              <a:gd name="connsiteY91" fmla="*/ 83344 h 1088232"/>
              <a:gd name="connsiteX92" fmla="*/ 569119 w 764382"/>
              <a:gd name="connsiteY92" fmla="*/ 50007 h 1088232"/>
              <a:gd name="connsiteX93" fmla="*/ 559594 w 764382"/>
              <a:gd name="connsiteY93" fmla="*/ 16669 h 1088232"/>
              <a:gd name="connsiteX94" fmla="*/ 550069 w 764382"/>
              <a:gd name="connsiteY94" fmla="*/ 0 h 1088232"/>
              <a:gd name="connsiteX95" fmla="*/ 535782 w 764382"/>
              <a:gd name="connsiteY95" fmla="*/ 9525 h 1088232"/>
              <a:gd name="connsiteX96" fmla="*/ 481013 w 764382"/>
              <a:gd name="connsiteY96" fmla="*/ 83344 h 1088232"/>
              <a:gd name="connsiteX97" fmla="*/ 433388 w 764382"/>
              <a:gd name="connsiteY97" fmla="*/ 80963 h 1088232"/>
              <a:gd name="connsiteX98" fmla="*/ 414338 w 764382"/>
              <a:gd name="connsiteY98" fmla="*/ 71438 h 1088232"/>
              <a:gd name="connsiteX99" fmla="*/ 404813 w 764382"/>
              <a:gd name="connsiteY99" fmla="*/ 61913 h 1088232"/>
              <a:gd name="connsiteX100" fmla="*/ 411957 w 764382"/>
              <a:gd name="connsiteY100" fmla="*/ 107157 h 1088232"/>
              <a:gd name="connsiteX101" fmla="*/ 421482 w 764382"/>
              <a:gd name="connsiteY101" fmla="*/ 130969 h 1088232"/>
              <a:gd name="connsiteX102" fmla="*/ 421482 w 764382"/>
              <a:gd name="connsiteY102" fmla="*/ 159544 h 1088232"/>
              <a:gd name="connsiteX103" fmla="*/ 411957 w 764382"/>
              <a:gd name="connsiteY103" fmla="*/ 180975 h 1088232"/>
              <a:gd name="connsiteX104" fmla="*/ 383382 w 764382"/>
              <a:gd name="connsiteY104" fmla="*/ 192882 h 1088232"/>
              <a:gd name="connsiteX105" fmla="*/ 388144 w 764382"/>
              <a:gd name="connsiteY105" fmla="*/ 221457 h 1088232"/>
              <a:gd name="connsiteX106" fmla="*/ 385763 w 764382"/>
              <a:gd name="connsiteY106" fmla="*/ 238125 h 1088232"/>
              <a:gd name="connsiteX107" fmla="*/ 376238 w 764382"/>
              <a:gd name="connsiteY107" fmla="*/ 254794 h 1088232"/>
              <a:gd name="connsiteX108" fmla="*/ 350044 w 764382"/>
              <a:gd name="connsiteY108" fmla="*/ 264319 h 1088232"/>
              <a:gd name="connsiteX109" fmla="*/ 347663 w 764382"/>
              <a:gd name="connsiteY109" fmla="*/ 292894 h 1088232"/>
              <a:gd name="connsiteX110" fmla="*/ 347663 w 764382"/>
              <a:gd name="connsiteY110" fmla="*/ 292894 h 1088232"/>
              <a:gd name="connsiteX111" fmla="*/ 385763 w 764382"/>
              <a:gd name="connsiteY111" fmla="*/ 314325 h 1088232"/>
              <a:gd name="connsiteX112" fmla="*/ 385763 w 764382"/>
              <a:gd name="connsiteY112" fmla="*/ 359569 h 1088232"/>
              <a:gd name="connsiteX113" fmla="*/ 319088 w 764382"/>
              <a:gd name="connsiteY113" fmla="*/ 392907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764382" h="1088232">
                <a:moveTo>
                  <a:pt x="319088" y="392907"/>
                </a:moveTo>
                <a:lnTo>
                  <a:pt x="350044" y="466725"/>
                </a:lnTo>
                <a:lnTo>
                  <a:pt x="340519" y="509588"/>
                </a:lnTo>
                <a:lnTo>
                  <a:pt x="333375" y="559594"/>
                </a:lnTo>
                <a:lnTo>
                  <a:pt x="247650" y="633413"/>
                </a:lnTo>
                <a:lnTo>
                  <a:pt x="238125" y="690563"/>
                </a:lnTo>
                <a:lnTo>
                  <a:pt x="135732" y="711994"/>
                </a:lnTo>
                <a:lnTo>
                  <a:pt x="116682" y="738188"/>
                </a:lnTo>
                <a:lnTo>
                  <a:pt x="30957" y="707232"/>
                </a:lnTo>
                <a:lnTo>
                  <a:pt x="16669" y="707232"/>
                </a:lnTo>
                <a:lnTo>
                  <a:pt x="7144" y="735807"/>
                </a:lnTo>
                <a:lnTo>
                  <a:pt x="0" y="752475"/>
                </a:lnTo>
                <a:lnTo>
                  <a:pt x="26194" y="781050"/>
                </a:lnTo>
                <a:lnTo>
                  <a:pt x="45244" y="778669"/>
                </a:lnTo>
                <a:lnTo>
                  <a:pt x="52388" y="819150"/>
                </a:lnTo>
                <a:lnTo>
                  <a:pt x="66675" y="840582"/>
                </a:lnTo>
                <a:lnTo>
                  <a:pt x="92869" y="831057"/>
                </a:lnTo>
                <a:lnTo>
                  <a:pt x="109538" y="819150"/>
                </a:lnTo>
                <a:lnTo>
                  <a:pt x="133350" y="819150"/>
                </a:lnTo>
                <a:lnTo>
                  <a:pt x="142875" y="912019"/>
                </a:lnTo>
                <a:lnTo>
                  <a:pt x="171450" y="933450"/>
                </a:lnTo>
                <a:lnTo>
                  <a:pt x="180975" y="966788"/>
                </a:lnTo>
                <a:lnTo>
                  <a:pt x="221457" y="992982"/>
                </a:lnTo>
                <a:lnTo>
                  <a:pt x="254794" y="1035844"/>
                </a:lnTo>
                <a:lnTo>
                  <a:pt x="280988" y="1054894"/>
                </a:lnTo>
                <a:lnTo>
                  <a:pt x="307182" y="1081088"/>
                </a:lnTo>
                <a:lnTo>
                  <a:pt x="319088" y="1088232"/>
                </a:lnTo>
                <a:lnTo>
                  <a:pt x="347663" y="1076325"/>
                </a:lnTo>
                <a:lnTo>
                  <a:pt x="357188" y="1050132"/>
                </a:lnTo>
                <a:lnTo>
                  <a:pt x="392907" y="1033463"/>
                </a:lnTo>
                <a:lnTo>
                  <a:pt x="414338" y="1033463"/>
                </a:lnTo>
                <a:lnTo>
                  <a:pt x="438150" y="1045369"/>
                </a:lnTo>
                <a:lnTo>
                  <a:pt x="461963" y="1073944"/>
                </a:lnTo>
                <a:lnTo>
                  <a:pt x="461963" y="1073944"/>
                </a:lnTo>
                <a:lnTo>
                  <a:pt x="511969" y="1033463"/>
                </a:lnTo>
                <a:lnTo>
                  <a:pt x="547688" y="1033463"/>
                </a:lnTo>
                <a:lnTo>
                  <a:pt x="585788" y="1012032"/>
                </a:lnTo>
                <a:lnTo>
                  <a:pt x="583407" y="964407"/>
                </a:lnTo>
                <a:lnTo>
                  <a:pt x="578644" y="947738"/>
                </a:lnTo>
                <a:lnTo>
                  <a:pt x="583407" y="902494"/>
                </a:lnTo>
                <a:lnTo>
                  <a:pt x="581025" y="842963"/>
                </a:lnTo>
                <a:lnTo>
                  <a:pt x="573882" y="812007"/>
                </a:lnTo>
                <a:lnTo>
                  <a:pt x="542925" y="778669"/>
                </a:lnTo>
                <a:lnTo>
                  <a:pt x="526257" y="762000"/>
                </a:lnTo>
                <a:lnTo>
                  <a:pt x="531019" y="742950"/>
                </a:lnTo>
                <a:lnTo>
                  <a:pt x="526257" y="726282"/>
                </a:lnTo>
                <a:lnTo>
                  <a:pt x="519113" y="700088"/>
                </a:lnTo>
                <a:lnTo>
                  <a:pt x="531019" y="673894"/>
                </a:lnTo>
                <a:lnTo>
                  <a:pt x="542925" y="659607"/>
                </a:lnTo>
                <a:lnTo>
                  <a:pt x="528638" y="640557"/>
                </a:lnTo>
                <a:lnTo>
                  <a:pt x="519113" y="616744"/>
                </a:lnTo>
                <a:lnTo>
                  <a:pt x="502444" y="611982"/>
                </a:lnTo>
                <a:lnTo>
                  <a:pt x="488157" y="604838"/>
                </a:lnTo>
                <a:lnTo>
                  <a:pt x="481013" y="607219"/>
                </a:lnTo>
                <a:lnTo>
                  <a:pt x="464344" y="557213"/>
                </a:lnTo>
                <a:lnTo>
                  <a:pt x="450057" y="540544"/>
                </a:lnTo>
                <a:lnTo>
                  <a:pt x="445294" y="492919"/>
                </a:lnTo>
                <a:lnTo>
                  <a:pt x="464344" y="473869"/>
                </a:lnTo>
                <a:lnTo>
                  <a:pt x="476250" y="438150"/>
                </a:lnTo>
                <a:lnTo>
                  <a:pt x="528638" y="428625"/>
                </a:lnTo>
                <a:lnTo>
                  <a:pt x="557213" y="426244"/>
                </a:lnTo>
                <a:lnTo>
                  <a:pt x="559594" y="395288"/>
                </a:lnTo>
                <a:lnTo>
                  <a:pt x="540544" y="364332"/>
                </a:lnTo>
                <a:lnTo>
                  <a:pt x="521494" y="364332"/>
                </a:lnTo>
                <a:lnTo>
                  <a:pt x="497682" y="335757"/>
                </a:lnTo>
                <a:lnTo>
                  <a:pt x="461963" y="323850"/>
                </a:lnTo>
                <a:lnTo>
                  <a:pt x="433388" y="319088"/>
                </a:lnTo>
                <a:lnTo>
                  <a:pt x="445294" y="278607"/>
                </a:lnTo>
                <a:lnTo>
                  <a:pt x="442913" y="250032"/>
                </a:lnTo>
                <a:lnTo>
                  <a:pt x="457200" y="202407"/>
                </a:lnTo>
                <a:lnTo>
                  <a:pt x="500063" y="200025"/>
                </a:lnTo>
                <a:lnTo>
                  <a:pt x="531019" y="216694"/>
                </a:lnTo>
                <a:lnTo>
                  <a:pt x="578644" y="233363"/>
                </a:lnTo>
                <a:lnTo>
                  <a:pt x="604838" y="252413"/>
                </a:lnTo>
                <a:lnTo>
                  <a:pt x="614363" y="271463"/>
                </a:lnTo>
                <a:lnTo>
                  <a:pt x="626269" y="280988"/>
                </a:lnTo>
                <a:lnTo>
                  <a:pt x="650082" y="271463"/>
                </a:lnTo>
                <a:lnTo>
                  <a:pt x="671513" y="259557"/>
                </a:lnTo>
                <a:lnTo>
                  <a:pt x="683419" y="230982"/>
                </a:lnTo>
                <a:lnTo>
                  <a:pt x="697707" y="204788"/>
                </a:lnTo>
                <a:lnTo>
                  <a:pt x="716757" y="166688"/>
                </a:lnTo>
                <a:lnTo>
                  <a:pt x="719138" y="150019"/>
                </a:lnTo>
                <a:lnTo>
                  <a:pt x="750094" y="140494"/>
                </a:lnTo>
                <a:lnTo>
                  <a:pt x="764382" y="119063"/>
                </a:lnTo>
                <a:lnTo>
                  <a:pt x="759619" y="102394"/>
                </a:lnTo>
                <a:lnTo>
                  <a:pt x="728663" y="100013"/>
                </a:lnTo>
                <a:lnTo>
                  <a:pt x="704850" y="107157"/>
                </a:lnTo>
                <a:lnTo>
                  <a:pt x="695325" y="126207"/>
                </a:lnTo>
                <a:lnTo>
                  <a:pt x="661988" y="121444"/>
                </a:lnTo>
                <a:lnTo>
                  <a:pt x="633413" y="114300"/>
                </a:lnTo>
                <a:lnTo>
                  <a:pt x="602457" y="102394"/>
                </a:lnTo>
                <a:lnTo>
                  <a:pt x="581025" y="83344"/>
                </a:lnTo>
                <a:lnTo>
                  <a:pt x="569119" y="50007"/>
                </a:lnTo>
                <a:lnTo>
                  <a:pt x="559594" y="16669"/>
                </a:lnTo>
                <a:lnTo>
                  <a:pt x="550069" y="0"/>
                </a:lnTo>
                <a:lnTo>
                  <a:pt x="535782" y="9525"/>
                </a:lnTo>
                <a:lnTo>
                  <a:pt x="481013" y="83344"/>
                </a:lnTo>
                <a:lnTo>
                  <a:pt x="433388" y="80963"/>
                </a:lnTo>
                <a:lnTo>
                  <a:pt x="414338" y="71438"/>
                </a:lnTo>
                <a:lnTo>
                  <a:pt x="404813" y="61913"/>
                </a:lnTo>
                <a:lnTo>
                  <a:pt x="411957" y="107157"/>
                </a:lnTo>
                <a:lnTo>
                  <a:pt x="421482" y="130969"/>
                </a:lnTo>
                <a:lnTo>
                  <a:pt x="421482" y="159544"/>
                </a:lnTo>
                <a:lnTo>
                  <a:pt x="411957" y="180975"/>
                </a:lnTo>
                <a:lnTo>
                  <a:pt x="383382" y="192882"/>
                </a:lnTo>
                <a:lnTo>
                  <a:pt x="388144" y="221457"/>
                </a:lnTo>
                <a:lnTo>
                  <a:pt x="385763" y="238125"/>
                </a:lnTo>
                <a:lnTo>
                  <a:pt x="376238" y="254794"/>
                </a:lnTo>
                <a:lnTo>
                  <a:pt x="350044" y="264319"/>
                </a:lnTo>
                <a:lnTo>
                  <a:pt x="347663" y="292894"/>
                </a:lnTo>
                <a:lnTo>
                  <a:pt x="347663" y="292894"/>
                </a:lnTo>
                <a:lnTo>
                  <a:pt x="385763" y="314325"/>
                </a:lnTo>
                <a:lnTo>
                  <a:pt x="385763" y="359569"/>
                </a:lnTo>
                <a:lnTo>
                  <a:pt x="319088" y="39290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0" name="Freeform 19"/>
          <p:cNvSpPr/>
          <p:nvPr/>
        </p:nvSpPr>
        <p:spPr>
          <a:xfrm>
            <a:off x="7087873" y="3309401"/>
            <a:ext cx="973137" cy="863600"/>
          </a:xfrm>
          <a:custGeom>
            <a:avLst/>
            <a:gdLst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590550 w 973932"/>
              <a:gd name="connsiteY64" fmla="*/ 533400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  <a:gd name="connsiteX0" fmla="*/ 461963 w 973932"/>
              <a:gd name="connsiteY0" fmla="*/ 0 h 864394"/>
              <a:gd name="connsiteX1" fmla="*/ 454819 w 973932"/>
              <a:gd name="connsiteY1" fmla="*/ 71438 h 864394"/>
              <a:gd name="connsiteX2" fmla="*/ 411957 w 973932"/>
              <a:gd name="connsiteY2" fmla="*/ 78582 h 864394"/>
              <a:gd name="connsiteX3" fmla="*/ 395288 w 973932"/>
              <a:gd name="connsiteY3" fmla="*/ 66675 h 864394"/>
              <a:gd name="connsiteX4" fmla="*/ 359569 w 973932"/>
              <a:gd name="connsiteY4" fmla="*/ 64294 h 864394"/>
              <a:gd name="connsiteX5" fmla="*/ 333375 w 973932"/>
              <a:gd name="connsiteY5" fmla="*/ 64294 h 864394"/>
              <a:gd name="connsiteX6" fmla="*/ 304800 w 973932"/>
              <a:gd name="connsiteY6" fmla="*/ 76200 h 864394"/>
              <a:gd name="connsiteX7" fmla="*/ 271463 w 973932"/>
              <a:gd name="connsiteY7" fmla="*/ 100013 h 864394"/>
              <a:gd name="connsiteX8" fmla="*/ 214313 w 973932"/>
              <a:gd name="connsiteY8" fmla="*/ 59532 h 864394"/>
              <a:gd name="connsiteX9" fmla="*/ 142875 w 973932"/>
              <a:gd name="connsiteY9" fmla="*/ 61913 h 864394"/>
              <a:gd name="connsiteX10" fmla="*/ 92869 w 973932"/>
              <a:gd name="connsiteY10" fmla="*/ 50007 h 864394"/>
              <a:gd name="connsiteX11" fmla="*/ 33338 w 973932"/>
              <a:gd name="connsiteY11" fmla="*/ 97632 h 864394"/>
              <a:gd name="connsiteX12" fmla="*/ 4763 w 973932"/>
              <a:gd name="connsiteY12" fmla="*/ 121444 h 864394"/>
              <a:gd name="connsiteX13" fmla="*/ 0 w 973932"/>
              <a:gd name="connsiteY13" fmla="*/ 147638 h 864394"/>
              <a:gd name="connsiteX14" fmla="*/ 47625 w 973932"/>
              <a:gd name="connsiteY14" fmla="*/ 200025 h 864394"/>
              <a:gd name="connsiteX15" fmla="*/ 66675 w 973932"/>
              <a:gd name="connsiteY15" fmla="*/ 271463 h 864394"/>
              <a:gd name="connsiteX16" fmla="*/ 102394 w 973932"/>
              <a:gd name="connsiteY16" fmla="*/ 300038 h 864394"/>
              <a:gd name="connsiteX17" fmla="*/ 130969 w 973932"/>
              <a:gd name="connsiteY17" fmla="*/ 319088 h 864394"/>
              <a:gd name="connsiteX18" fmla="*/ 166688 w 973932"/>
              <a:gd name="connsiteY18" fmla="*/ 333375 h 864394"/>
              <a:gd name="connsiteX19" fmla="*/ 192882 w 973932"/>
              <a:gd name="connsiteY19" fmla="*/ 338138 h 864394"/>
              <a:gd name="connsiteX20" fmla="*/ 228600 w 973932"/>
              <a:gd name="connsiteY20" fmla="*/ 326232 h 864394"/>
              <a:gd name="connsiteX21" fmla="*/ 252413 w 973932"/>
              <a:gd name="connsiteY21" fmla="*/ 316707 h 864394"/>
              <a:gd name="connsiteX22" fmla="*/ 271463 w 973932"/>
              <a:gd name="connsiteY22" fmla="*/ 304800 h 864394"/>
              <a:gd name="connsiteX23" fmla="*/ 300038 w 973932"/>
              <a:gd name="connsiteY23" fmla="*/ 288132 h 864394"/>
              <a:gd name="connsiteX24" fmla="*/ 321469 w 973932"/>
              <a:gd name="connsiteY24" fmla="*/ 309563 h 864394"/>
              <a:gd name="connsiteX25" fmla="*/ 319088 w 973932"/>
              <a:gd name="connsiteY25" fmla="*/ 342900 h 864394"/>
              <a:gd name="connsiteX26" fmla="*/ 300038 w 973932"/>
              <a:gd name="connsiteY26" fmla="*/ 381000 h 864394"/>
              <a:gd name="connsiteX27" fmla="*/ 271463 w 973932"/>
              <a:gd name="connsiteY27" fmla="*/ 411957 h 864394"/>
              <a:gd name="connsiteX28" fmla="*/ 238125 w 973932"/>
              <a:gd name="connsiteY28" fmla="*/ 423863 h 864394"/>
              <a:gd name="connsiteX29" fmla="*/ 211932 w 973932"/>
              <a:gd name="connsiteY29" fmla="*/ 431007 h 864394"/>
              <a:gd name="connsiteX30" fmla="*/ 161925 w 973932"/>
              <a:gd name="connsiteY30" fmla="*/ 433388 h 864394"/>
              <a:gd name="connsiteX31" fmla="*/ 123825 w 973932"/>
              <a:gd name="connsiteY31" fmla="*/ 416719 h 864394"/>
              <a:gd name="connsiteX32" fmla="*/ 123825 w 973932"/>
              <a:gd name="connsiteY32" fmla="*/ 395288 h 864394"/>
              <a:gd name="connsiteX33" fmla="*/ 107157 w 973932"/>
              <a:gd name="connsiteY33" fmla="*/ 376238 h 864394"/>
              <a:gd name="connsiteX34" fmla="*/ 107157 w 973932"/>
              <a:gd name="connsiteY34" fmla="*/ 376238 h 864394"/>
              <a:gd name="connsiteX35" fmla="*/ 78582 w 973932"/>
              <a:gd name="connsiteY35" fmla="*/ 416719 h 864394"/>
              <a:gd name="connsiteX36" fmla="*/ 66675 w 973932"/>
              <a:gd name="connsiteY36" fmla="*/ 461963 h 864394"/>
              <a:gd name="connsiteX37" fmla="*/ 88107 w 973932"/>
              <a:gd name="connsiteY37" fmla="*/ 481013 h 864394"/>
              <a:gd name="connsiteX38" fmla="*/ 109538 w 973932"/>
              <a:gd name="connsiteY38" fmla="*/ 511969 h 864394"/>
              <a:gd name="connsiteX39" fmla="*/ 140494 w 973932"/>
              <a:gd name="connsiteY39" fmla="*/ 533400 h 864394"/>
              <a:gd name="connsiteX40" fmla="*/ 145257 w 973932"/>
              <a:gd name="connsiteY40" fmla="*/ 557213 h 864394"/>
              <a:gd name="connsiteX41" fmla="*/ 152400 w 973932"/>
              <a:gd name="connsiteY41" fmla="*/ 566738 h 864394"/>
              <a:gd name="connsiteX42" fmla="*/ 180975 w 973932"/>
              <a:gd name="connsiteY42" fmla="*/ 595313 h 864394"/>
              <a:gd name="connsiteX43" fmla="*/ 188119 w 973932"/>
              <a:gd name="connsiteY43" fmla="*/ 661988 h 864394"/>
              <a:gd name="connsiteX44" fmla="*/ 209550 w 973932"/>
              <a:gd name="connsiteY44" fmla="*/ 681038 h 864394"/>
              <a:gd name="connsiteX45" fmla="*/ 233363 w 973932"/>
              <a:gd name="connsiteY45" fmla="*/ 688182 h 864394"/>
              <a:gd name="connsiteX46" fmla="*/ 252413 w 973932"/>
              <a:gd name="connsiteY46" fmla="*/ 702469 h 864394"/>
              <a:gd name="connsiteX47" fmla="*/ 278607 w 973932"/>
              <a:gd name="connsiteY47" fmla="*/ 721519 h 864394"/>
              <a:gd name="connsiteX48" fmla="*/ 307182 w 973932"/>
              <a:gd name="connsiteY48" fmla="*/ 766763 h 864394"/>
              <a:gd name="connsiteX49" fmla="*/ 340519 w 973932"/>
              <a:gd name="connsiteY49" fmla="*/ 773907 h 864394"/>
              <a:gd name="connsiteX50" fmla="*/ 359569 w 973932"/>
              <a:gd name="connsiteY50" fmla="*/ 759619 h 864394"/>
              <a:gd name="connsiteX51" fmla="*/ 357188 w 973932"/>
              <a:gd name="connsiteY51" fmla="*/ 738188 h 864394"/>
              <a:gd name="connsiteX52" fmla="*/ 364332 w 973932"/>
              <a:gd name="connsiteY52" fmla="*/ 716757 h 864394"/>
              <a:gd name="connsiteX53" fmla="*/ 383382 w 973932"/>
              <a:gd name="connsiteY53" fmla="*/ 711994 h 864394"/>
              <a:gd name="connsiteX54" fmla="*/ 404813 w 973932"/>
              <a:gd name="connsiteY54" fmla="*/ 721519 h 864394"/>
              <a:gd name="connsiteX55" fmla="*/ 431007 w 973932"/>
              <a:gd name="connsiteY55" fmla="*/ 733425 h 864394"/>
              <a:gd name="connsiteX56" fmla="*/ 454819 w 973932"/>
              <a:gd name="connsiteY56" fmla="*/ 740569 h 864394"/>
              <a:gd name="connsiteX57" fmla="*/ 476250 w 973932"/>
              <a:gd name="connsiteY57" fmla="*/ 728663 h 864394"/>
              <a:gd name="connsiteX58" fmla="*/ 490538 w 973932"/>
              <a:gd name="connsiteY58" fmla="*/ 704850 h 864394"/>
              <a:gd name="connsiteX59" fmla="*/ 523875 w 973932"/>
              <a:gd name="connsiteY59" fmla="*/ 683419 h 864394"/>
              <a:gd name="connsiteX60" fmla="*/ 557213 w 973932"/>
              <a:gd name="connsiteY60" fmla="*/ 685800 h 864394"/>
              <a:gd name="connsiteX61" fmla="*/ 576263 w 973932"/>
              <a:gd name="connsiteY61" fmla="*/ 664369 h 864394"/>
              <a:gd name="connsiteX62" fmla="*/ 585788 w 973932"/>
              <a:gd name="connsiteY62" fmla="*/ 626269 h 864394"/>
              <a:gd name="connsiteX63" fmla="*/ 578644 w 973932"/>
              <a:gd name="connsiteY63" fmla="*/ 585788 h 864394"/>
              <a:gd name="connsiteX64" fmla="*/ 602457 w 973932"/>
              <a:gd name="connsiteY64" fmla="*/ 535781 h 864394"/>
              <a:gd name="connsiteX65" fmla="*/ 590550 w 973932"/>
              <a:gd name="connsiteY65" fmla="*/ 490538 h 864394"/>
              <a:gd name="connsiteX66" fmla="*/ 621507 w 973932"/>
              <a:gd name="connsiteY66" fmla="*/ 473869 h 864394"/>
              <a:gd name="connsiteX67" fmla="*/ 650082 w 973932"/>
              <a:gd name="connsiteY67" fmla="*/ 492919 h 864394"/>
              <a:gd name="connsiteX68" fmla="*/ 652463 w 973932"/>
              <a:gd name="connsiteY68" fmla="*/ 523875 h 864394"/>
              <a:gd name="connsiteX69" fmla="*/ 645319 w 973932"/>
              <a:gd name="connsiteY69" fmla="*/ 550069 h 864394"/>
              <a:gd name="connsiteX70" fmla="*/ 645319 w 973932"/>
              <a:gd name="connsiteY70" fmla="*/ 581025 h 864394"/>
              <a:gd name="connsiteX71" fmla="*/ 666750 w 973932"/>
              <a:gd name="connsiteY71" fmla="*/ 602457 h 864394"/>
              <a:gd name="connsiteX72" fmla="*/ 669132 w 973932"/>
              <a:gd name="connsiteY72" fmla="*/ 654844 h 864394"/>
              <a:gd name="connsiteX73" fmla="*/ 645319 w 973932"/>
              <a:gd name="connsiteY73" fmla="*/ 709613 h 864394"/>
              <a:gd name="connsiteX74" fmla="*/ 642938 w 973932"/>
              <a:gd name="connsiteY74" fmla="*/ 771525 h 864394"/>
              <a:gd name="connsiteX75" fmla="*/ 640557 w 973932"/>
              <a:gd name="connsiteY75" fmla="*/ 795338 h 864394"/>
              <a:gd name="connsiteX76" fmla="*/ 640557 w 973932"/>
              <a:gd name="connsiteY76" fmla="*/ 814388 h 864394"/>
              <a:gd name="connsiteX77" fmla="*/ 621507 w 973932"/>
              <a:gd name="connsiteY77" fmla="*/ 826294 h 864394"/>
              <a:gd name="connsiteX78" fmla="*/ 623888 w 973932"/>
              <a:gd name="connsiteY78" fmla="*/ 845344 h 864394"/>
              <a:gd name="connsiteX79" fmla="*/ 640557 w 973932"/>
              <a:gd name="connsiteY79" fmla="*/ 857250 h 864394"/>
              <a:gd name="connsiteX80" fmla="*/ 659607 w 973932"/>
              <a:gd name="connsiteY80" fmla="*/ 850107 h 864394"/>
              <a:gd name="connsiteX81" fmla="*/ 678657 w 973932"/>
              <a:gd name="connsiteY81" fmla="*/ 857250 h 864394"/>
              <a:gd name="connsiteX82" fmla="*/ 702469 w 973932"/>
              <a:gd name="connsiteY82" fmla="*/ 862013 h 864394"/>
              <a:gd name="connsiteX83" fmla="*/ 726282 w 973932"/>
              <a:gd name="connsiteY83" fmla="*/ 864394 h 864394"/>
              <a:gd name="connsiteX84" fmla="*/ 752475 w 973932"/>
              <a:gd name="connsiteY84" fmla="*/ 852488 h 864394"/>
              <a:gd name="connsiteX85" fmla="*/ 766763 w 973932"/>
              <a:gd name="connsiteY85" fmla="*/ 823913 h 864394"/>
              <a:gd name="connsiteX86" fmla="*/ 773907 w 973932"/>
              <a:gd name="connsiteY86" fmla="*/ 792957 h 864394"/>
              <a:gd name="connsiteX87" fmla="*/ 766763 w 973932"/>
              <a:gd name="connsiteY87" fmla="*/ 769144 h 864394"/>
              <a:gd name="connsiteX88" fmla="*/ 795338 w 973932"/>
              <a:gd name="connsiteY88" fmla="*/ 764382 h 864394"/>
              <a:gd name="connsiteX89" fmla="*/ 831057 w 973932"/>
              <a:gd name="connsiteY89" fmla="*/ 709613 h 864394"/>
              <a:gd name="connsiteX90" fmla="*/ 890588 w 973932"/>
              <a:gd name="connsiteY90" fmla="*/ 688182 h 864394"/>
              <a:gd name="connsiteX91" fmla="*/ 902494 w 973932"/>
              <a:gd name="connsiteY91" fmla="*/ 661988 h 864394"/>
              <a:gd name="connsiteX92" fmla="*/ 902494 w 973932"/>
              <a:gd name="connsiteY92" fmla="*/ 661988 h 864394"/>
              <a:gd name="connsiteX93" fmla="*/ 864394 w 973932"/>
              <a:gd name="connsiteY93" fmla="*/ 645319 h 864394"/>
              <a:gd name="connsiteX94" fmla="*/ 845344 w 973932"/>
              <a:gd name="connsiteY94" fmla="*/ 600075 h 864394"/>
              <a:gd name="connsiteX95" fmla="*/ 881063 w 973932"/>
              <a:gd name="connsiteY95" fmla="*/ 581025 h 864394"/>
              <a:gd name="connsiteX96" fmla="*/ 921544 w 973932"/>
              <a:gd name="connsiteY96" fmla="*/ 538163 h 864394"/>
              <a:gd name="connsiteX97" fmla="*/ 912019 w 973932"/>
              <a:gd name="connsiteY97" fmla="*/ 492919 h 864394"/>
              <a:gd name="connsiteX98" fmla="*/ 907257 w 973932"/>
              <a:gd name="connsiteY98" fmla="*/ 466725 h 864394"/>
              <a:gd name="connsiteX99" fmla="*/ 892969 w 973932"/>
              <a:gd name="connsiteY99" fmla="*/ 442913 h 864394"/>
              <a:gd name="connsiteX100" fmla="*/ 907257 w 973932"/>
              <a:gd name="connsiteY100" fmla="*/ 421482 h 864394"/>
              <a:gd name="connsiteX101" fmla="*/ 935832 w 973932"/>
              <a:gd name="connsiteY101" fmla="*/ 411957 h 864394"/>
              <a:gd name="connsiteX102" fmla="*/ 962025 w 973932"/>
              <a:gd name="connsiteY102" fmla="*/ 402432 h 864394"/>
              <a:gd name="connsiteX103" fmla="*/ 973932 w 973932"/>
              <a:gd name="connsiteY103" fmla="*/ 395288 h 864394"/>
              <a:gd name="connsiteX104" fmla="*/ 973932 w 973932"/>
              <a:gd name="connsiteY104" fmla="*/ 361950 h 864394"/>
              <a:gd name="connsiteX105" fmla="*/ 892969 w 973932"/>
              <a:gd name="connsiteY105" fmla="*/ 328613 h 864394"/>
              <a:gd name="connsiteX106" fmla="*/ 854869 w 973932"/>
              <a:gd name="connsiteY106" fmla="*/ 257175 h 864394"/>
              <a:gd name="connsiteX107" fmla="*/ 840582 w 973932"/>
              <a:gd name="connsiteY107" fmla="*/ 204788 h 864394"/>
              <a:gd name="connsiteX108" fmla="*/ 804863 w 973932"/>
              <a:gd name="connsiteY108" fmla="*/ 190500 h 864394"/>
              <a:gd name="connsiteX109" fmla="*/ 785813 w 973932"/>
              <a:gd name="connsiteY109" fmla="*/ 164307 h 864394"/>
              <a:gd name="connsiteX110" fmla="*/ 769144 w 973932"/>
              <a:gd name="connsiteY110" fmla="*/ 102394 h 864394"/>
              <a:gd name="connsiteX111" fmla="*/ 726282 w 973932"/>
              <a:gd name="connsiteY111" fmla="*/ 76200 h 864394"/>
              <a:gd name="connsiteX112" fmla="*/ 669132 w 973932"/>
              <a:gd name="connsiteY112" fmla="*/ 71438 h 864394"/>
              <a:gd name="connsiteX113" fmla="*/ 650082 w 973932"/>
              <a:gd name="connsiteY113" fmla="*/ 30957 h 864394"/>
              <a:gd name="connsiteX114" fmla="*/ 559594 w 973932"/>
              <a:gd name="connsiteY114" fmla="*/ 4763 h 864394"/>
              <a:gd name="connsiteX115" fmla="*/ 461963 w 973932"/>
              <a:gd name="connsiteY115" fmla="*/ 0 h 864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973932" h="864394">
                <a:moveTo>
                  <a:pt x="461963" y="0"/>
                </a:moveTo>
                <a:lnTo>
                  <a:pt x="454819" y="71438"/>
                </a:lnTo>
                <a:lnTo>
                  <a:pt x="411957" y="78582"/>
                </a:lnTo>
                <a:lnTo>
                  <a:pt x="395288" y="66675"/>
                </a:lnTo>
                <a:lnTo>
                  <a:pt x="359569" y="64294"/>
                </a:lnTo>
                <a:lnTo>
                  <a:pt x="333375" y="64294"/>
                </a:lnTo>
                <a:lnTo>
                  <a:pt x="304800" y="76200"/>
                </a:lnTo>
                <a:lnTo>
                  <a:pt x="271463" y="100013"/>
                </a:lnTo>
                <a:lnTo>
                  <a:pt x="214313" y="59532"/>
                </a:lnTo>
                <a:lnTo>
                  <a:pt x="142875" y="61913"/>
                </a:lnTo>
                <a:lnTo>
                  <a:pt x="92869" y="50007"/>
                </a:lnTo>
                <a:lnTo>
                  <a:pt x="33338" y="97632"/>
                </a:lnTo>
                <a:lnTo>
                  <a:pt x="4763" y="121444"/>
                </a:lnTo>
                <a:lnTo>
                  <a:pt x="0" y="147638"/>
                </a:lnTo>
                <a:lnTo>
                  <a:pt x="47625" y="200025"/>
                </a:lnTo>
                <a:lnTo>
                  <a:pt x="66675" y="271463"/>
                </a:lnTo>
                <a:lnTo>
                  <a:pt x="102394" y="300038"/>
                </a:lnTo>
                <a:lnTo>
                  <a:pt x="130969" y="319088"/>
                </a:lnTo>
                <a:lnTo>
                  <a:pt x="166688" y="333375"/>
                </a:lnTo>
                <a:lnTo>
                  <a:pt x="192882" y="338138"/>
                </a:lnTo>
                <a:lnTo>
                  <a:pt x="228600" y="326232"/>
                </a:lnTo>
                <a:lnTo>
                  <a:pt x="252413" y="316707"/>
                </a:lnTo>
                <a:lnTo>
                  <a:pt x="271463" y="304800"/>
                </a:lnTo>
                <a:lnTo>
                  <a:pt x="300038" y="288132"/>
                </a:lnTo>
                <a:lnTo>
                  <a:pt x="321469" y="309563"/>
                </a:lnTo>
                <a:lnTo>
                  <a:pt x="319088" y="342900"/>
                </a:lnTo>
                <a:lnTo>
                  <a:pt x="300038" y="381000"/>
                </a:lnTo>
                <a:lnTo>
                  <a:pt x="271463" y="411957"/>
                </a:lnTo>
                <a:lnTo>
                  <a:pt x="238125" y="423863"/>
                </a:lnTo>
                <a:lnTo>
                  <a:pt x="211932" y="431007"/>
                </a:lnTo>
                <a:lnTo>
                  <a:pt x="161925" y="433388"/>
                </a:lnTo>
                <a:lnTo>
                  <a:pt x="123825" y="416719"/>
                </a:lnTo>
                <a:lnTo>
                  <a:pt x="123825" y="395288"/>
                </a:lnTo>
                <a:lnTo>
                  <a:pt x="107157" y="376238"/>
                </a:lnTo>
                <a:lnTo>
                  <a:pt x="107157" y="376238"/>
                </a:lnTo>
                <a:lnTo>
                  <a:pt x="78582" y="416719"/>
                </a:lnTo>
                <a:lnTo>
                  <a:pt x="66675" y="461963"/>
                </a:lnTo>
                <a:lnTo>
                  <a:pt x="88107" y="481013"/>
                </a:lnTo>
                <a:lnTo>
                  <a:pt x="109538" y="511969"/>
                </a:lnTo>
                <a:lnTo>
                  <a:pt x="140494" y="533400"/>
                </a:lnTo>
                <a:lnTo>
                  <a:pt x="145257" y="557213"/>
                </a:lnTo>
                <a:lnTo>
                  <a:pt x="152400" y="566738"/>
                </a:lnTo>
                <a:lnTo>
                  <a:pt x="180975" y="595313"/>
                </a:lnTo>
                <a:lnTo>
                  <a:pt x="188119" y="661988"/>
                </a:lnTo>
                <a:lnTo>
                  <a:pt x="209550" y="681038"/>
                </a:lnTo>
                <a:lnTo>
                  <a:pt x="233363" y="688182"/>
                </a:lnTo>
                <a:lnTo>
                  <a:pt x="252413" y="702469"/>
                </a:lnTo>
                <a:lnTo>
                  <a:pt x="278607" y="721519"/>
                </a:lnTo>
                <a:lnTo>
                  <a:pt x="307182" y="766763"/>
                </a:lnTo>
                <a:lnTo>
                  <a:pt x="340519" y="773907"/>
                </a:lnTo>
                <a:lnTo>
                  <a:pt x="359569" y="759619"/>
                </a:lnTo>
                <a:lnTo>
                  <a:pt x="357188" y="738188"/>
                </a:lnTo>
                <a:lnTo>
                  <a:pt x="364332" y="716757"/>
                </a:lnTo>
                <a:lnTo>
                  <a:pt x="383382" y="711994"/>
                </a:lnTo>
                <a:lnTo>
                  <a:pt x="404813" y="721519"/>
                </a:lnTo>
                <a:lnTo>
                  <a:pt x="431007" y="733425"/>
                </a:lnTo>
                <a:lnTo>
                  <a:pt x="454819" y="740569"/>
                </a:lnTo>
                <a:lnTo>
                  <a:pt x="476250" y="728663"/>
                </a:lnTo>
                <a:lnTo>
                  <a:pt x="490538" y="704850"/>
                </a:lnTo>
                <a:lnTo>
                  <a:pt x="523875" y="683419"/>
                </a:lnTo>
                <a:lnTo>
                  <a:pt x="557213" y="685800"/>
                </a:lnTo>
                <a:lnTo>
                  <a:pt x="576263" y="664369"/>
                </a:lnTo>
                <a:lnTo>
                  <a:pt x="585788" y="626269"/>
                </a:lnTo>
                <a:lnTo>
                  <a:pt x="578644" y="585788"/>
                </a:lnTo>
                <a:lnTo>
                  <a:pt x="602457" y="535781"/>
                </a:lnTo>
                <a:lnTo>
                  <a:pt x="590550" y="490538"/>
                </a:lnTo>
                <a:lnTo>
                  <a:pt x="621507" y="473869"/>
                </a:lnTo>
                <a:lnTo>
                  <a:pt x="650082" y="492919"/>
                </a:lnTo>
                <a:lnTo>
                  <a:pt x="652463" y="523875"/>
                </a:lnTo>
                <a:lnTo>
                  <a:pt x="645319" y="550069"/>
                </a:lnTo>
                <a:lnTo>
                  <a:pt x="645319" y="581025"/>
                </a:lnTo>
                <a:lnTo>
                  <a:pt x="666750" y="602457"/>
                </a:lnTo>
                <a:lnTo>
                  <a:pt x="669132" y="654844"/>
                </a:lnTo>
                <a:lnTo>
                  <a:pt x="645319" y="709613"/>
                </a:lnTo>
                <a:cubicBezTo>
                  <a:pt x="644525" y="730250"/>
                  <a:pt x="643732" y="750888"/>
                  <a:pt x="642938" y="771525"/>
                </a:cubicBezTo>
                <a:lnTo>
                  <a:pt x="640557" y="795338"/>
                </a:lnTo>
                <a:lnTo>
                  <a:pt x="640557" y="814388"/>
                </a:lnTo>
                <a:lnTo>
                  <a:pt x="621507" y="826294"/>
                </a:lnTo>
                <a:lnTo>
                  <a:pt x="623888" y="845344"/>
                </a:lnTo>
                <a:lnTo>
                  <a:pt x="640557" y="857250"/>
                </a:lnTo>
                <a:lnTo>
                  <a:pt x="659607" y="850107"/>
                </a:lnTo>
                <a:lnTo>
                  <a:pt x="678657" y="857250"/>
                </a:lnTo>
                <a:lnTo>
                  <a:pt x="702469" y="862013"/>
                </a:lnTo>
                <a:lnTo>
                  <a:pt x="726282" y="864394"/>
                </a:lnTo>
                <a:lnTo>
                  <a:pt x="752475" y="852488"/>
                </a:lnTo>
                <a:lnTo>
                  <a:pt x="766763" y="823913"/>
                </a:lnTo>
                <a:lnTo>
                  <a:pt x="773907" y="792957"/>
                </a:lnTo>
                <a:lnTo>
                  <a:pt x="766763" y="769144"/>
                </a:lnTo>
                <a:lnTo>
                  <a:pt x="795338" y="764382"/>
                </a:lnTo>
                <a:lnTo>
                  <a:pt x="831057" y="709613"/>
                </a:lnTo>
                <a:lnTo>
                  <a:pt x="890588" y="688182"/>
                </a:lnTo>
                <a:lnTo>
                  <a:pt x="902494" y="661988"/>
                </a:lnTo>
                <a:lnTo>
                  <a:pt x="902494" y="661988"/>
                </a:lnTo>
                <a:lnTo>
                  <a:pt x="864394" y="645319"/>
                </a:lnTo>
                <a:lnTo>
                  <a:pt x="845344" y="600075"/>
                </a:lnTo>
                <a:lnTo>
                  <a:pt x="881063" y="581025"/>
                </a:lnTo>
                <a:lnTo>
                  <a:pt x="921544" y="538163"/>
                </a:lnTo>
                <a:lnTo>
                  <a:pt x="912019" y="492919"/>
                </a:lnTo>
                <a:lnTo>
                  <a:pt x="907257" y="466725"/>
                </a:lnTo>
                <a:lnTo>
                  <a:pt x="892969" y="442913"/>
                </a:lnTo>
                <a:lnTo>
                  <a:pt x="907257" y="421482"/>
                </a:lnTo>
                <a:lnTo>
                  <a:pt x="935832" y="411957"/>
                </a:lnTo>
                <a:lnTo>
                  <a:pt x="962025" y="402432"/>
                </a:lnTo>
                <a:lnTo>
                  <a:pt x="973932" y="395288"/>
                </a:lnTo>
                <a:lnTo>
                  <a:pt x="973932" y="361950"/>
                </a:lnTo>
                <a:lnTo>
                  <a:pt x="892969" y="328613"/>
                </a:lnTo>
                <a:lnTo>
                  <a:pt x="854869" y="257175"/>
                </a:lnTo>
                <a:lnTo>
                  <a:pt x="840582" y="204788"/>
                </a:lnTo>
                <a:lnTo>
                  <a:pt x="804863" y="190500"/>
                </a:lnTo>
                <a:lnTo>
                  <a:pt x="785813" y="164307"/>
                </a:lnTo>
                <a:lnTo>
                  <a:pt x="769144" y="102394"/>
                </a:lnTo>
                <a:lnTo>
                  <a:pt x="726282" y="76200"/>
                </a:lnTo>
                <a:lnTo>
                  <a:pt x="669132" y="71438"/>
                </a:lnTo>
                <a:lnTo>
                  <a:pt x="650082" y="30957"/>
                </a:lnTo>
                <a:lnTo>
                  <a:pt x="559594" y="4763"/>
                </a:lnTo>
                <a:lnTo>
                  <a:pt x="461963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1" name="Freeform 20"/>
          <p:cNvSpPr/>
          <p:nvPr/>
        </p:nvSpPr>
        <p:spPr>
          <a:xfrm>
            <a:off x="7760973" y="5023901"/>
            <a:ext cx="117475" cy="157163"/>
          </a:xfrm>
          <a:custGeom>
            <a:avLst/>
            <a:gdLst>
              <a:gd name="connsiteX0" fmla="*/ 0 w 116681"/>
              <a:gd name="connsiteY0" fmla="*/ 0 h 157163"/>
              <a:gd name="connsiteX1" fmla="*/ 38100 w 116681"/>
              <a:gd name="connsiteY1" fmla="*/ 97632 h 157163"/>
              <a:gd name="connsiteX2" fmla="*/ 90488 w 116681"/>
              <a:gd name="connsiteY2" fmla="*/ 157163 h 157163"/>
              <a:gd name="connsiteX3" fmla="*/ 109538 w 116681"/>
              <a:gd name="connsiteY3" fmla="*/ 121444 h 157163"/>
              <a:gd name="connsiteX4" fmla="*/ 116681 w 116681"/>
              <a:gd name="connsiteY4" fmla="*/ 97632 h 157163"/>
              <a:gd name="connsiteX5" fmla="*/ 111919 w 116681"/>
              <a:gd name="connsiteY5" fmla="*/ 50007 h 157163"/>
              <a:gd name="connsiteX6" fmla="*/ 0 w 116681"/>
              <a:gd name="connsiteY6" fmla="*/ 0 h 157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" h="157163">
                <a:moveTo>
                  <a:pt x="0" y="0"/>
                </a:moveTo>
                <a:lnTo>
                  <a:pt x="38100" y="97632"/>
                </a:lnTo>
                <a:lnTo>
                  <a:pt x="90488" y="157163"/>
                </a:lnTo>
                <a:lnTo>
                  <a:pt x="109538" y="121444"/>
                </a:lnTo>
                <a:lnTo>
                  <a:pt x="116681" y="97632"/>
                </a:lnTo>
                <a:lnTo>
                  <a:pt x="111919" y="5000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2" name="Freeform 21"/>
          <p:cNvSpPr/>
          <p:nvPr/>
        </p:nvSpPr>
        <p:spPr>
          <a:xfrm>
            <a:off x="7845110" y="4576226"/>
            <a:ext cx="782638" cy="1276350"/>
          </a:xfrm>
          <a:custGeom>
            <a:avLst/>
            <a:gdLst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604837 w 783431"/>
              <a:gd name="connsiteY11" fmla="*/ 1085850 h 1090613"/>
              <a:gd name="connsiteX12" fmla="*/ 585787 w 783431"/>
              <a:gd name="connsiteY12" fmla="*/ 1035844 h 1090613"/>
              <a:gd name="connsiteX13" fmla="*/ 607219 w 783431"/>
              <a:gd name="connsiteY13" fmla="*/ 1021557 h 1090613"/>
              <a:gd name="connsiteX14" fmla="*/ 645319 w 783431"/>
              <a:gd name="connsiteY14" fmla="*/ 1016794 h 1090613"/>
              <a:gd name="connsiteX15" fmla="*/ 685800 w 783431"/>
              <a:gd name="connsiteY15" fmla="*/ 997744 h 1090613"/>
              <a:gd name="connsiteX16" fmla="*/ 716756 w 783431"/>
              <a:gd name="connsiteY16" fmla="*/ 1002507 h 1090613"/>
              <a:gd name="connsiteX17" fmla="*/ 738187 w 783431"/>
              <a:gd name="connsiteY17" fmla="*/ 969169 h 1090613"/>
              <a:gd name="connsiteX18" fmla="*/ 783431 w 783431"/>
              <a:gd name="connsiteY18" fmla="*/ 933450 h 1090613"/>
              <a:gd name="connsiteX19" fmla="*/ 776287 w 783431"/>
              <a:gd name="connsiteY19" fmla="*/ 907257 h 1090613"/>
              <a:gd name="connsiteX20" fmla="*/ 752475 w 783431"/>
              <a:gd name="connsiteY20" fmla="*/ 888207 h 1090613"/>
              <a:gd name="connsiteX21" fmla="*/ 752475 w 783431"/>
              <a:gd name="connsiteY21" fmla="*/ 864394 h 1090613"/>
              <a:gd name="connsiteX22" fmla="*/ 728662 w 783431"/>
              <a:gd name="connsiteY22" fmla="*/ 852488 h 1090613"/>
              <a:gd name="connsiteX23" fmla="*/ 711994 w 783431"/>
              <a:gd name="connsiteY23" fmla="*/ 802482 h 1090613"/>
              <a:gd name="connsiteX24" fmla="*/ 688181 w 783431"/>
              <a:gd name="connsiteY24" fmla="*/ 814388 h 1090613"/>
              <a:gd name="connsiteX25" fmla="*/ 659606 w 783431"/>
              <a:gd name="connsiteY25" fmla="*/ 814388 h 1090613"/>
              <a:gd name="connsiteX26" fmla="*/ 647700 w 783431"/>
              <a:gd name="connsiteY26" fmla="*/ 847725 h 1090613"/>
              <a:gd name="connsiteX27" fmla="*/ 623887 w 783431"/>
              <a:gd name="connsiteY27" fmla="*/ 847725 h 1090613"/>
              <a:gd name="connsiteX28" fmla="*/ 576262 w 783431"/>
              <a:gd name="connsiteY28" fmla="*/ 828675 h 1090613"/>
              <a:gd name="connsiteX29" fmla="*/ 554831 w 783431"/>
              <a:gd name="connsiteY29" fmla="*/ 816769 h 1090613"/>
              <a:gd name="connsiteX30" fmla="*/ 547687 w 783431"/>
              <a:gd name="connsiteY30" fmla="*/ 783432 h 1090613"/>
              <a:gd name="connsiteX31" fmla="*/ 561975 w 783431"/>
              <a:gd name="connsiteY31" fmla="*/ 754857 h 1090613"/>
              <a:gd name="connsiteX32" fmla="*/ 533400 w 783431"/>
              <a:gd name="connsiteY32" fmla="*/ 733425 h 1090613"/>
              <a:gd name="connsiteX33" fmla="*/ 509587 w 783431"/>
              <a:gd name="connsiteY33" fmla="*/ 711994 h 1090613"/>
              <a:gd name="connsiteX34" fmla="*/ 473869 w 783431"/>
              <a:gd name="connsiteY34" fmla="*/ 711994 h 1090613"/>
              <a:gd name="connsiteX35" fmla="*/ 435769 w 783431"/>
              <a:gd name="connsiteY35" fmla="*/ 711994 h 1090613"/>
              <a:gd name="connsiteX36" fmla="*/ 438150 w 783431"/>
              <a:gd name="connsiteY36" fmla="*/ 669132 h 1090613"/>
              <a:gd name="connsiteX37" fmla="*/ 428625 w 783431"/>
              <a:gd name="connsiteY37" fmla="*/ 642938 h 1090613"/>
              <a:gd name="connsiteX38" fmla="*/ 423862 w 783431"/>
              <a:gd name="connsiteY38" fmla="*/ 607219 h 1090613"/>
              <a:gd name="connsiteX39" fmla="*/ 426244 w 783431"/>
              <a:gd name="connsiteY39" fmla="*/ 578644 h 1090613"/>
              <a:gd name="connsiteX40" fmla="*/ 440531 w 783431"/>
              <a:gd name="connsiteY40" fmla="*/ 566738 h 1090613"/>
              <a:gd name="connsiteX41" fmla="*/ 450056 w 783431"/>
              <a:gd name="connsiteY41" fmla="*/ 535782 h 1090613"/>
              <a:gd name="connsiteX42" fmla="*/ 457200 w 783431"/>
              <a:gd name="connsiteY42" fmla="*/ 519113 h 1090613"/>
              <a:gd name="connsiteX43" fmla="*/ 481012 w 783431"/>
              <a:gd name="connsiteY43" fmla="*/ 526257 h 1090613"/>
              <a:gd name="connsiteX44" fmla="*/ 495300 w 783431"/>
              <a:gd name="connsiteY44" fmla="*/ 576263 h 1090613"/>
              <a:gd name="connsiteX45" fmla="*/ 507206 w 783431"/>
              <a:gd name="connsiteY45" fmla="*/ 581025 h 1090613"/>
              <a:gd name="connsiteX46" fmla="*/ 526256 w 783431"/>
              <a:gd name="connsiteY46" fmla="*/ 583407 h 1090613"/>
              <a:gd name="connsiteX47" fmla="*/ 554831 w 783431"/>
              <a:gd name="connsiteY47" fmla="*/ 583407 h 1090613"/>
              <a:gd name="connsiteX48" fmla="*/ 557212 w 783431"/>
              <a:gd name="connsiteY48" fmla="*/ 547688 h 1090613"/>
              <a:gd name="connsiteX49" fmla="*/ 545306 w 783431"/>
              <a:gd name="connsiteY49" fmla="*/ 502444 h 1090613"/>
              <a:gd name="connsiteX50" fmla="*/ 545306 w 783431"/>
              <a:gd name="connsiteY50" fmla="*/ 476250 h 1090613"/>
              <a:gd name="connsiteX51" fmla="*/ 581025 w 783431"/>
              <a:gd name="connsiteY51" fmla="*/ 454819 h 1090613"/>
              <a:gd name="connsiteX52" fmla="*/ 604837 w 783431"/>
              <a:gd name="connsiteY52" fmla="*/ 435769 h 1090613"/>
              <a:gd name="connsiteX53" fmla="*/ 640556 w 783431"/>
              <a:gd name="connsiteY53" fmla="*/ 414338 h 1090613"/>
              <a:gd name="connsiteX54" fmla="*/ 645319 w 783431"/>
              <a:gd name="connsiteY54" fmla="*/ 395288 h 1090613"/>
              <a:gd name="connsiteX55" fmla="*/ 633412 w 783431"/>
              <a:gd name="connsiteY55" fmla="*/ 371475 h 1090613"/>
              <a:gd name="connsiteX56" fmla="*/ 614362 w 783431"/>
              <a:gd name="connsiteY56" fmla="*/ 369094 h 1090613"/>
              <a:gd name="connsiteX57" fmla="*/ 609600 w 783431"/>
              <a:gd name="connsiteY57" fmla="*/ 366713 h 1090613"/>
              <a:gd name="connsiteX58" fmla="*/ 597694 w 783431"/>
              <a:gd name="connsiteY58" fmla="*/ 357188 h 1090613"/>
              <a:gd name="connsiteX59" fmla="*/ 611981 w 783431"/>
              <a:gd name="connsiteY59" fmla="*/ 345282 h 1090613"/>
              <a:gd name="connsiteX60" fmla="*/ 652462 w 783431"/>
              <a:gd name="connsiteY60" fmla="*/ 316707 h 1090613"/>
              <a:gd name="connsiteX61" fmla="*/ 678656 w 783431"/>
              <a:gd name="connsiteY61" fmla="*/ 264319 h 1090613"/>
              <a:gd name="connsiteX62" fmla="*/ 666750 w 783431"/>
              <a:gd name="connsiteY62" fmla="*/ 242888 h 1090613"/>
              <a:gd name="connsiteX63" fmla="*/ 638175 w 783431"/>
              <a:gd name="connsiteY63" fmla="*/ 219075 h 1090613"/>
              <a:gd name="connsiteX64" fmla="*/ 642937 w 783431"/>
              <a:gd name="connsiteY64" fmla="*/ 180975 h 1090613"/>
              <a:gd name="connsiteX65" fmla="*/ 673894 w 783431"/>
              <a:gd name="connsiteY65" fmla="*/ 171450 h 1090613"/>
              <a:gd name="connsiteX66" fmla="*/ 700087 w 783431"/>
              <a:gd name="connsiteY66" fmla="*/ 142875 h 1090613"/>
              <a:gd name="connsiteX67" fmla="*/ 700087 w 783431"/>
              <a:gd name="connsiteY67" fmla="*/ 111919 h 1090613"/>
              <a:gd name="connsiteX68" fmla="*/ 666750 w 783431"/>
              <a:gd name="connsiteY68" fmla="*/ 107157 h 1090613"/>
              <a:gd name="connsiteX69" fmla="*/ 645319 w 783431"/>
              <a:gd name="connsiteY69" fmla="*/ 102394 h 1090613"/>
              <a:gd name="connsiteX70" fmla="*/ 645319 w 783431"/>
              <a:gd name="connsiteY70" fmla="*/ 102394 h 1090613"/>
              <a:gd name="connsiteX71" fmla="*/ 678656 w 783431"/>
              <a:gd name="connsiteY71" fmla="*/ 69057 h 1090613"/>
              <a:gd name="connsiteX72" fmla="*/ 685800 w 783431"/>
              <a:gd name="connsiteY72" fmla="*/ 40482 h 1090613"/>
              <a:gd name="connsiteX73" fmla="*/ 678656 w 783431"/>
              <a:gd name="connsiteY73" fmla="*/ 21432 h 1090613"/>
              <a:gd name="connsiteX74" fmla="*/ 695325 w 783431"/>
              <a:gd name="connsiteY74" fmla="*/ 2382 h 1090613"/>
              <a:gd name="connsiteX75" fmla="*/ 628650 w 783431"/>
              <a:gd name="connsiteY75" fmla="*/ 0 h 1090613"/>
              <a:gd name="connsiteX76" fmla="*/ 552450 w 783431"/>
              <a:gd name="connsiteY76" fmla="*/ 52388 h 1090613"/>
              <a:gd name="connsiteX77" fmla="*/ 538162 w 783431"/>
              <a:gd name="connsiteY77" fmla="*/ 90488 h 1090613"/>
              <a:gd name="connsiteX78" fmla="*/ 445294 w 783431"/>
              <a:gd name="connsiteY78" fmla="*/ 126207 h 1090613"/>
              <a:gd name="connsiteX79" fmla="*/ 397669 w 783431"/>
              <a:gd name="connsiteY79" fmla="*/ 159544 h 1090613"/>
              <a:gd name="connsiteX80" fmla="*/ 376237 w 783431"/>
              <a:gd name="connsiteY80" fmla="*/ 190500 h 1090613"/>
              <a:gd name="connsiteX81" fmla="*/ 350044 w 783431"/>
              <a:gd name="connsiteY81" fmla="*/ 140494 h 1090613"/>
              <a:gd name="connsiteX82" fmla="*/ 316706 w 783431"/>
              <a:gd name="connsiteY82" fmla="*/ 140494 h 1090613"/>
              <a:gd name="connsiteX83" fmla="*/ 304800 w 783431"/>
              <a:gd name="connsiteY83" fmla="*/ 166688 h 1090613"/>
              <a:gd name="connsiteX84" fmla="*/ 280987 w 783431"/>
              <a:gd name="connsiteY84" fmla="*/ 230982 h 1090613"/>
              <a:gd name="connsiteX85" fmla="*/ 154781 w 783431"/>
              <a:gd name="connsiteY85" fmla="*/ 223838 h 1090613"/>
              <a:gd name="connsiteX86" fmla="*/ 140494 w 783431"/>
              <a:gd name="connsiteY86" fmla="*/ 245269 h 1090613"/>
              <a:gd name="connsiteX87" fmla="*/ 138112 w 783431"/>
              <a:gd name="connsiteY87" fmla="*/ 280988 h 1090613"/>
              <a:gd name="connsiteX88" fmla="*/ 66675 w 783431"/>
              <a:gd name="connsiteY88" fmla="*/ 309563 h 1090613"/>
              <a:gd name="connsiteX89" fmla="*/ 54769 w 783431"/>
              <a:gd name="connsiteY89" fmla="*/ 323850 h 1090613"/>
              <a:gd name="connsiteX90" fmla="*/ 66675 w 783431"/>
              <a:gd name="connsiteY90" fmla="*/ 381000 h 1090613"/>
              <a:gd name="connsiteX91" fmla="*/ 19050 w 783431"/>
              <a:gd name="connsiteY91" fmla="*/ 423863 h 1090613"/>
              <a:gd name="connsiteX92" fmla="*/ 26194 w 783431"/>
              <a:gd name="connsiteY92" fmla="*/ 490538 h 1090613"/>
              <a:gd name="connsiteX93" fmla="*/ 33337 w 783431"/>
              <a:gd name="connsiteY93" fmla="*/ 554832 h 1090613"/>
              <a:gd name="connsiteX94" fmla="*/ 0 w 783431"/>
              <a:gd name="connsiteY94" fmla="*/ 614363 h 1090613"/>
              <a:gd name="connsiteX0" fmla="*/ 0 w 783431"/>
              <a:gd name="connsiteY0" fmla="*/ 614363 h 1090613"/>
              <a:gd name="connsiteX1" fmla="*/ 21431 w 783431"/>
              <a:gd name="connsiteY1" fmla="*/ 661988 h 1090613"/>
              <a:gd name="connsiteX2" fmla="*/ 28575 w 783431"/>
              <a:gd name="connsiteY2" fmla="*/ 742950 h 1090613"/>
              <a:gd name="connsiteX3" fmla="*/ 76200 w 783431"/>
              <a:gd name="connsiteY3" fmla="*/ 814388 h 1090613"/>
              <a:gd name="connsiteX4" fmla="*/ 102394 w 783431"/>
              <a:gd name="connsiteY4" fmla="*/ 919163 h 1090613"/>
              <a:gd name="connsiteX5" fmla="*/ 116681 w 783431"/>
              <a:gd name="connsiteY5" fmla="*/ 947738 h 1090613"/>
              <a:gd name="connsiteX6" fmla="*/ 130969 w 783431"/>
              <a:gd name="connsiteY6" fmla="*/ 995363 h 1090613"/>
              <a:gd name="connsiteX7" fmla="*/ 150019 w 783431"/>
              <a:gd name="connsiteY7" fmla="*/ 1023938 h 1090613"/>
              <a:gd name="connsiteX8" fmla="*/ 159544 w 783431"/>
              <a:gd name="connsiteY8" fmla="*/ 1042988 h 1090613"/>
              <a:gd name="connsiteX9" fmla="*/ 197644 w 783431"/>
              <a:gd name="connsiteY9" fmla="*/ 1069182 h 1090613"/>
              <a:gd name="connsiteX10" fmla="*/ 245269 w 783431"/>
              <a:gd name="connsiteY10" fmla="*/ 1090613 h 1090613"/>
              <a:gd name="connsiteX11" fmla="*/ 319087 w 783431"/>
              <a:gd name="connsiteY11" fmla="*/ 1090613 h 1090613"/>
              <a:gd name="connsiteX12" fmla="*/ 604837 w 783431"/>
              <a:gd name="connsiteY12" fmla="*/ 1085850 h 1090613"/>
              <a:gd name="connsiteX13" fmla="*/ 585787 w 783431"/>
              <a:gd name="connsiteY13" fmla="*/ 1035844 h 1090613"/>
              <a:gd name="connsiteX14" fmla="*/ 607219 w 783431"/>
              <a:gd name="connsiteY14" fmla="*/ 1021557 h 1090613"/>
              <a:gd name="connsiteX15" fmla="*/ 645319 w 783431"/>
              <a:gd name="connsiteY15" fmla="*/ 1016794 h 1090613"/>
              <a:gd name="connsiteX16" fmla="*/ 685800 w 783431"/>
              <a:gd name="connsiteY16" fmla="*/ 997744 h 1090613"/>
              <a:gd name="connsiteX17" fmla="*/ 716756 w 783431"/>
              <a:gd name="connsiteY17" fmla="*/ 1002507 h 1090613"/>
              <a:gd name="connsiteX18" fmla="*/ 738187 w 783431"/>
              <a:gd name="connsiteY18" fmla="*/ 969169 h 1090613"/>
              <a:gd name="connsiteX19" fmla="*/ 783431 w 783431"/>
              <a:gd name="connsiteY19" fmla="*/ 933450 h 1090613"/>
              <a:gd name="connsiteX20" fmla="*/ 776287 w 783431"/>
              <a:gd name="connsiteY20" fmla="*/ 907257 h 1090613"/>
              <a:gd name="connsiteX21" fmla="*/ 752475 w 783431"/>
              <a:gd name="connsiteY21" fmla="*/ 888207 h 1090613"/>
              <a:gd name="connsiteX22" fmla="*/ 752475 w 783431"/>
              <a:gd name="connsiteY22" fmla="*/ 864394 h 1090613"/>
              <a:gd name="connsiteX23" fmla="*/ 728662 w 783431"/>
              <a:gd name="connsiteY23" fmla="*/ 852488 h 1090613"/>
              <a:gd name="connsiteX24" fmla="*/ 711994 w 783431"/>
              <a:gd name="connsiteY24" fmla="*/ 802482 h 1090613"/>
              <a:gd name="connsiteX25" fmla="*/ 688181 w 783431"/>
              <a:gd name="connsiteY25" fmla="*/ 814388 h 1090613"/>
              <a:gd name="connsiteX26" fmla="*/ 659606 w 783431"/>
              <a:gd name="connsiteY26" fmla="*/ 814388 h 1090613"/>
              <a:gd name="connsiteX27" fmla="*/ 647700 w 783431"/>
              <a:gd name="connsiteY27" fmla="*/ 847725 h 1090613"/>
              <a:gd name="connsiteX28" fmla="*/ 623887 w 783431"/>
              <a:gd name="connsiteY28" fmla="*/ 847725 h 1090613"/>
              <a:gd name="connsiteX29" fmla="*/ 576262 w 783431"/>
              <a:gd name="connsiteY29" fmla="*/ 828675 h 1090613"/>
              <a:gd name="connsiteX30" fmla="*/ 554831 w 783431"/>
              <a:gd name="connsiteY30" fmla="*/ 816769 h 1090613"/>
              <a:gd name="connsiteX31" fmla="*/ 547687 w 783431"/>
              <a:gd name="connsiteY31" fmla="*/ 783432 h 1090613"/>
              <a:gd name="connsiteX32" fmla="*/ 561975 w 783431"/>
              <a:gd name="connsiteY32" fmla="*/ 754857 h 1090613"/>
              <a:gd name="connsiteX33" fmla="*/ 533400 w 783431"/>
              <a:gd name="connsiteY33" fmla="*/ 733425 h 1090613"/>
              <a:gd name="connsiteX34" fmla="*/ 509587 w 783431"/>
              <a:gd name="connsiteY34" fmla="*/ 711994 h 1090613"/>
              <a:gd name="connsiteX35" fmla="*/ 473869 w 783431"/>
              <a:gd name="connsiteY35" fmla="*/ 711994 h 1090613"/>
              <a:gd name="connsiteX36" fmla="*/ 435769 w 783431"/>
              <a:gd name="connsiteY36" fmla="*/ 711994 h 1090613"/>
              <a:gd name="connsiteX37" fmla="*/ 438150 w 783431"/>
              <a:gd name="connsiteY37" fmla="*/ 669132 h 1090613"/>
              <a:gd name="connsiteX38" fmla="*/ 428625 w 783431"/>
              <a:gd name="connsiteY38" fmla="*/ 642938 h 1090613"/>
              <a:gd name="connsiteX39" fmla="*/ 423862 w 783431"/>
              <a:gd name="connsiteY39" fmla="*/ 607219 h 1090613"/>
              <a:gd name="connsiteX40" fmla="*/ 426244 w 783431"/>
              <a:gd name="connsiteY40" fmla="*/ 578644 h 1090613"/>
              <a:gd name="connsiteX41" fmla="*/ 440531 w 783431"/>
              <a:gd name="connsiteY41" fmla="*/ 566738 h 1090613"/>
              <a:gd name="connsiteX42" fmla="*/ 450056 w 783431"/>
              <a:gd name="connsiteY42" fmla="*/ 535782 h 1090613"/>
              <a:gd name="connsiteX43" fmla="*/ 457200 w 783431"/>
              <a:gd name="connsiteY43" fmla="*/ 519113 h 1090613"/>
              <a:gd name="connsiteX44" fmla="*/ 481012 w 783431"/>
              <a:gd name="connsiteY44" fmla="*/ 526257 h 1090613"/>
              <a:gd name="connsiteX45" fmla="*/ 495300 w 783431"/>
              <a:gd name="connsiteY45" fmla="*/ 576263 h 1090613"/>
              <a:gd name="connsiteX46" fmla="*/ 507206 w 783431"/>
              <a:gd name="connsiteY46" fmla="*/ 581025 h 1090613"/>
              <a:gd name="connsiteX47" fmla="*/ 526256 w 783431"/>
              <a:gd name="connsiteY47" fmla="*/ 583407 h 1090613"/>
              <a:gd name="connsiteX48" fmla="*/ 554831 w 783431"/>
              <a:gd name="connsiteY48" fmla="*/ 583407 h 1090613"/>
              <a:gd name="connsiteX49" fmla="*/ 557212 w 783431"/>
              <a:gd name="connsiteY49" fmla="*/ 547688 h 1090613"/>
              <a:gd name="connsiteX50" fmla="*/ 545306 w 783431"/>
              <a:gd name="connsiteY50" fmla="*/ 502444 h 1090613"/>
              <a:gd name="connsiteX51" fmla="*/ 545306 w 783431"/>
              <a:gd name="connsiteY51" fmla="*/ 476250 h 1090613"/>
              <a:gd name="connsiteX52" fmla="*/ 581025 w 783431"/>
              <a:gd name="connsiteY52" fmla="*/ 454819 h 1090613"/>
              <a:gd name="connsiteX53" fmla="*/ 604837 w 783431"/>
              <a:gd name="connsiteY53" fmla="*/ 435769 h 1090613"/>
              <a:gd name="connsiteX54" fmla="*/ 640556 w 783431"/>
              <a:gd name="connsiteY54" fmla="*/ 414338 h 1090613"/>
              <a:gd name="connsiteX55" fmla="*/ 645319 w 783431"/>
              <a:gd name="connsiteY55" fmla="*/ 395288 h 1090613"/>
              <a:gd name="connsiteX56" fmla="*/ 633412 w 783431"/>
              <a:gd name="connsiteY56" fmla="*/ 371475 h 1090613"/>
              <a:gd name="connsiteX57" fmla="*/ 614362 w 783431"/>
              <a:gd name="connsiteY57" fmla="*/ 369094 h 1090613"/>
              <a:gd name="connsiteX58" fmla="*/ 609600 w 783431"/>
              <a:gd name="connsiteY58" fmla="*/ 366713 h 1090613"/>
              <a:gd name="connsiteX59" fmla="*/ 597694 w 783431"/>
              <a:gd name="connsiteY59" fmla="*/ 357188 h 1090613"/>
              <a:gd name="connsiteX60" fmla="*/ 611981 w 783431"/>
              <a:gd name="connsiteY60" fmla="*/ 345282 h 1090613"/>
              <a:gd name="connsiteX61" fmla="*/ 652462 w 783431"/>
              <a:gd name="connsiteY61" fmla="*/ 316707 h 1090613"/>
              <a:gd name="connsiteX62" fmla="*/ 678656 w 783431"/>
              <a:gd name="connsiteY62" fmla="*/ 264319 h 1090613"/>
              <a:gd name="connsiteX63" fmla="*/ 666750 w 783431"/>
              <a:gd name="connsiteY63" fmla="*/ 242888 h 1090613"/>
              <a:gd name="connsiteX64" fmla="*/ 638175 w 783431"/>
              <a:gd name="connsiteY64" fmla="*/ 219075 h 1090613"/>
              <a:gd name="connsiteX65" fmla="*/ 642937 w 783431"/>
              <a:gd name="connsiteY65" fmla="*/ 180975 h 1090613"/>
              <a:gd name="connsiteX66" fmla="*/ 673894 w 783431"/>
              <a:gd name="connsiteY66" fmla="*/ 171450 h 1090613"/>
              <a:gd name="connsiteX67" fmla="*/ 700087 w 783431"/>
              <a:gd name="connsiteY67" fmla="*/ 142875 h 1090613"/>
              <a:gd name="connsiteX68" fmla="*/ 700087 w 783431"/>
              <a:gd name="connsiteY68" fmla="*/ 111919 h 1090613"/>
              <a:gd name="connsiteX69" fmla="*/ 666750 w 783431"/>
              <a:gd name="connsiteY69" fmla="*/ 107157 h 1090613"/>
              <a:gd name="connsiteX70" fmla="*/ 645319 w 783431"/>
              <a:gd name="connsiteY70" fmla="*/ 102394 h 1090613"/>
              <a:gd name="connsiteX71" fmla="*/ 645319 w 783431"/>
              <a:gd name="connsiteY71" fmla="*/ 102394 h 1090613"/>
              <a:gd name="connsiteX72" fmla="*/ 678656 w 783431"/>
              <a:gd name="connsiteY72" fmla="*/ 69057 h 1090613"/>
              <a:gd name="connsiteX73" fmla="*/ 685800 w 783431"/>
              <a:gd name="connsiteY73" fmla="*/ 40482 h 1090613"/>
              <a:gd name="connsiteX74" fmla="*/ 678656 w 783431"/>
              <a:gd name="connsiteY74" fmla="*/ 21432 h 1090613"/>
              <a:gd name="connsiteX75" fmla="*/ 695325 w 783431"/>
              <a:gd name="connsiteY75" fmla="*/ 2382 h 1090613"/>
              <a:gd name="connsiteX76" fmla="*/ 628650 w 783431"/>
              <a:gd name="connsiteY76" fmla="*/ 0 h 1090613"/>
              <a:gd name="connsiteX77" fmla="*/ 552450 w 783431"/>
              <a:gd name="connsiteY77" fmla="*/ 52388 h 1090613"/>
              <a:gd name="connsiteX78" fmla="*/ 538162 w 783431"/>
              <a:gd name="connsiteY78" fmla="*/ 90488 h 1090613"/>
              <a:gd name="connsiteX79" fmla="*/ 445294 w 783431"/>
              <a:gd name="connsiteY79" fmla="*/ 126207 h 1090613"/>
              <a:gd name="connsiteX80" fmla="*/ 397669 w 783431"/>
              <a:gd name="connsiteY80" fmla="*/ 159544 h 1090613"/>
              <a:gd name="connsiteX81" fmla="*/ 376237 w 783431"/>
              <a:gd name="connsiteY81" fmla="*/ 190500 h 1090613"/>
              <a:gd name="connsiteX82" fmla="*/ 350044 w 783431"/>
              <a:gd name="connsiteY82" fmla="*/ 140494 h 1090613"/>
              <a:gd name="connsiteX83" fmla="*/ 316706 w 783431"/>
              <a:gd name="connsiteY83" fmla="*/ 140494 h 1090613"/>
              <a:gd name="connsiteX84" fmla="*/ 304800 w 783431"/>
              <a:gd name="connsiteY84" fmla="*/ 166688 h 1090613"/>
              <a:gd name="connsiteX85" fmla="*/ 280987 w 783431"/>
              <a:gd name="connsiteY85" fmla="*/ 230982 h 1090613"/>
              <a:gd name="connsiteX86" fmla="*/ 154781 w 783431"/>
              <a:gd name="connsiteY86" fmla="*/ 223838 h 1090613"/>
              <a:gd name="connsiteX87" fmla="*/ 140494 w 783431"/>
              <a:gd name="connsiteY87" fmla="*/ 245269 h 1090613"/>
              <a:gd name="connsiteX88" fmla="*/ 138112 w 783431"/>
              <a:gd name="connsiteY88" fmla="*/ 280988 h 1090613"/>
              <a:gd name="connsiteX89" fmla="*/ 66675 w 783431"/>
              <a:gd name="connsiteY89" fmla="*/ 309563 h 1090613"/>
              <a:gd name="connsiteX90" fmla="*/ 54769 w 783431"/>
              <a:gd name="connsiteY90" fmla="*/ 323850 h 1090613"/>
              <a:gd name="connsiteX91" fmla="*/ 66675 w 783431"/>
              <a:gd name="connsiteY91" fmla="*/ 381000 h 1090613"/>
              <a:gd name="connsiteX92" fmla="*/ 19050 w 783431"/>
              <a:gd name="connsiteY92" fmla="*/ 423863 h 1090613"/>
              <a:gd name="connsiteX93" fmla="*/ 26194 w 783431"/>
              <a:gd name="connsiteY93" fmla="*/ 490538 h 1090613"/>
              <a:gd name="connsiteX94" fmla="*/ 33337 w 783431"/>
              <a:gd name="connsiteY94" fmla="*/ 554832 h 1090613"/>
              <a:gd name="connsiteX95" fmla="*/ 0 w 783431"/>
              <a:gd name="connsiteY95" fmla="*/ 614363 h 1090613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604837 w 783431"/>
              <a:gd name="connsiteY12" fmla="*/ 1085850 h 1131094"/>
              <a:gd name="connsiteX13" fmla="*/ 585787 w 783431"/>
              <a:gd name="connsiteY13" fmla="*/ 1035844 h 1131094"/>
              <a:gd name="connsiteX14" fmla="*/ 607219 w 783431"/>
              <a:gd name="connsiteY14" fmla="*/ 1021557 h 1131094"/>
              <a:gd name="connsiteX15" fmla="*/ 645319 w 783431"/>
              <a:gd name="connsiteY15" fmla="*/ 1016794 h 1131094"/>
              <a:gd name="connsiteX16" fmla="*/ 685800 w 783431"/>
              <a:gd name="connsiteY16" fmla="*/ 997744 h 1131094"/>
              <a:gd name="connsiteX17" fmla="*/ 716756 w 783431"/>
              <a:gd name="connsiteY17" fmla="*/ 1002507 h 1131094"/>
              <a:gd name="connsiteX18" fmla="*/ 738187 w 783431"/>
              <a:gd name="connsiteY18" fmla="*/ 969169 h 1131094"/>
              <a:gd name="connsiteX19" fmla="*/ 783431 w 783431"/>
              <a:gd name="connsiteY19" fmla="*/ 933450 h 1131094"/>
              <a:gd name="connsiteX20" fmla="*/ 776287 w 783431"/>
              <a:gd name="connsiteY20" fmla="*/ 907257 h 1131094"/>
              <a:gd name="connsiteX21" fmla="*/ 752475 w 783431"/>
              <a:gd name="connsiteY21" fmla="*/ 888207 h 1131094"/>
              <a:gd name="connsiteX22" fmla="*/ 752475 w 783431"/>
              <a:gd name="connsiteY22" fmla="*/ 864394 h 1131094"/>
              <a:gd name="connsiteX23" fmla="*/ 728662 w 783431"/>
              <a:gd name="connsiteY23" fmla="*/ 852488 h 1131094"/>
              <a:gd name="connsiteX24" fmla="*/ 711994 w 783431"/>
              <a:gd name="connsiteY24" fmla="*/ 802482 h 1131094"/>
              <a:gd name="connsiteX25" fmla="*/ 688181 w 783431"/>
              <a:gd name="connsiteY25" fmla="*/ 814388 h 1131094"/>
              <a:gd name="connsiteX26" fmla="*/ 659606 w 783431"/>
              <a:gd name="connsiteY26" fmla="*/ 814388 h 1131094"/>
              <a:gd name="connsiteX27" fmla="*/ 647700 w 783431"/>
              <a:gd name="connsiteY27" fmla="*/ 847725 h 1131094"/>
              <a:gd name="connsiteX28" fmla="*/ 623887 w 783431"/>
              <a:gd name="connsiteY28" fmla="*/ 847725 h 1131094"/>
              <a:gd name="connsiteX29" fmla="*/ 576262 w 783431"/>
              <a:gd name="connsiteY29" fmla="*/ 828675 h 1131094"/>
              <a:gd name="connsiteX30" fmla="*/ 554831 w 783431"/>
              <a:gd name="connsiteY30" fmla="*/ 816769 h 1131094"/>
              <a:gd name="connsiteX31" fmla="*/ 547687 w 783431"/>
              <a:gd name="connsiteY31" fmla="*/ 783432 h 1131094"/>
              <a:gd name="connsiteX32" fmla="*/ 561975 w 783431"/>
              <a:gd name="connsiteY32" fmla="*/ 754857 h 1131094"/>
              <a:gd name="connsiteX33" fmla="*/ 533400 w 783431"/>
              <a:gd name="connsiteY33" fmla="*/ 733425 h 1131094"/>
              <a:gd name="connsiteX34" fmla="*/ 509587 w 783431"/>
              <a:gd name="connsiteY34" fmla="*/ 711994 h 1131094"/>
              <a:gd name="connsiteX35" fmla="*/ 473869 w 783431"/>
              <a:gd name="connsiteY35" fmla="*/ 711994 h 1131094"/>
              <a:gd name="connsiteX36" fmla="*/ 435769 w 783431"/>
              <a:gd name="connsiteY36" fmla="*/ 711994 h 1131094"/>
              <a:gd name="connsiteX37" fmla="*/ 438150 w 783431"/>
              <a:gd name="connsiteY37" fmla="*/ 669132 h 1131094"/>
              <a:gd name="connsiteX38" fmla="*/ 428625 w 783431"/>
              <a:gd name="connsiteY38" fmla="*/ 642938 h 1131094"/>
              <a:gd name="connsiteX39" fmla="*/ 423862 w 783431"/>
              <a:gd name="connsiteY39" fmla="*/ 607219 h 1131094"/>
              <a:gd name="connsiteX40" fmla="*/ 426244 w 783431"/>
              <a:gd name="connsiteY40" fmla="*/ 578644 h 1131094"/>
              <a:gd name="connsiteX41" fmla="*/ 440531 w 783431"/>
              <a:gd name="connsiteY41" fmla="*/ 566738 h 1131094"/>
              <a:gd name="connsiteX42" fmla="*/ 450056 w 783431"/>
              <a:gd name="connsiteY42" fmla="*/ 535782 h 1131094"/>
              <a:gd name="connsiteX43" fmla="*/ 457200 w 783431"/>
              <a:gd name="connsiteY43" fmla="*/ 519113 h 1131094"/>
              <a:gd name="connsiteX44" fmla="*/ 481012 w 783431"/>
              <a:gd name="connsiteY44" fmla="*/ 526257 h 1131094"/>
              <a:gd name="connsiteX45" fmla="*/ 495300 w 783431"/>
              <a:gd name="connsiteY45" fmla="*/ 576263 h 1131094"/>
              <a:gd name="connsiteX46" fmla="*/ 507206 w 783431"/>
              <a:gd name="connsiteY46" fmla="*/ 581025 h 1131094"/>
              <a:gd name="connsiteX47" fmla="*/ 526256 w 783431"/>
              <a:gd name="connsiteY47" fmla="*/ 583407 h 1131094"/>
              <a:gd name="connsiteX48" fmla="*/ 554831 w 783431"/>
              <a:gd name="connsiteY48" fmla="*/ 583407 h 1131094"/>
              <a:gd name="connsiteX49" fmla="*/ 557212 w 783431"/>
              <a:gd name="connsiteY49" fmla="*/ 547688 h 1131094"/>
              <a:gd name="connsiteX50" fmla="*/ 545306 w 783431"/>
              <a:gd name="connsiteY50" fmla="*/ 502444 h 1131094"/>
              <a:gd name="connsiteX51" fmla="*/ 545306 w 783431"/>
              <a:gd name="connsiteY51" fmla="*/ 476250 h 1131094"/>
              <a:gd name="connsiteX52" fmla="*/ 581025 w 783431"/>
              <a:gd name="connsiteY52" fmla="*/ 454819 h 1131094"/>
              <a:gd name="connsiteX53" fmla="*/ 604837 w 783431"/>
              <a:gd name="connsiteY53" fmla="*/ 435769 h 1131094"/>
              <a:gd name="connsiteX54" fmla="*/ 640556 w 783431"/>
              <a:gd name="connsiteY54" fmla="*/ 414338 h 1131094"/>
              <a:gd name="connsiteX55" fmla="*/ 645319 w 783431"/>
              <a:gd name="connsiteY55" fmla="*/ 395288 h 1131094"/>
              <a:gd name="connsiteX56" fmla="*/ 633412 w 783431"/>
              <a:gd name="connsiteY56" fmla="*/ 371475 h 1131094"/>
              <a:gd name="connsiteX57" fmla="*/ 614362 w 783431"/>
              <a:gd name="connsiteY57" fmla="*/ 369094 h 1131094"/>
              <a:gd name="connsiteX58" fmla="*/ 609600 w 783431"/>
              <a:gd name="connsiteY58" fmla="*/ 366713 h 1131094"/>
              <a:gd name="connsiteX59" fmla="*/ 597694 w 783431"/>
              <a:gd name="connsiteY59" fmla="*/ 357188 h 1131094"/>
              <a:gd name="connsiteX60" fmla="*/ 611981 w 783431"/>
              <a:gd name="connsiteY60" fmla="*/ 345282 h 1131094"/>
              <a:gd name="connsiteX61" fmla="*/ 652462 w 783431"/>
              <a:gd name="connsiteY61" fmla="*/ 316707 h 1131094"/>
              <a:gd name="connsiteX62" fmla="*/ 678656 w 783431"/>
              <a:gd name="connsiteY62" fmla="*/ 264319 h 1131094"/>
              <a:gd name="connsiteX63" fmla="*/ 666750 w 783431"/>
              <a:gd name="connsiteY63" fmla="*/ 242888 h 1131094"/>
              <a:gd name="connsiteX64" fmla="*/ 638175 w 783431"/>
              <a:gd name="connsiteY64" fmla="*/ 219075 h 1131094"/>
              <a:gd name="connsiteX65" fmla="*/ 642937 w 783431"/>
              <a:gd name="connsiteY65" fmla="*/ 180975 h 1131094"/>
              <a:gd name="connsiteX66" fmla="*/ 673894 w 783431"/>
              <a:gd name="connsiteY66" fmla="*/ 171450 h 1131094"/>
              <a:gd name="connsiteX67" fmla="*/ 700087 w 783431"/>
              <a:gd name="connsiteY67" fmla="*/ 142875 h 1131094"/>
              <a:gd name="connsiteX68" fmla="*/ 700087 w 783431"/>
              <a:gd name="connsiteY68" fmla="*/ 111919 h 1131094"/>
              <a:gd name="connsiteX69" fmla="*/ 666750 w 783431"/>
              <a:gd name="connsiteY69" fmla="*/ 107157 h 1131094"/>
              <a:gd name="connsiteX70" fmla="*/ 645319 w 783431"/>
              <a:gd name="connsiteY70" fmla="*/ 102394 h 1131094"/>
              <a:gd name="connsiteX71" fmla="*/ 645319 w 783431"/>
              <a:gd name="connsiteY71" fmla="*/ 102394 h 1131094"/>
              <a:gd name="connsiteX72" fmla="*/ 678656 w 783431"/>
              <a:gd name="connsiteY72" fmla="*/ 69057 h 1131094"/>
              <a:gd name="connsiteX73" fmla="*/ 685800 w 783431"/>
              <a:gd name="connsiteY73" fmla="*/ 40482 h 1131094"/>
              <a:gd name="connsiteX74" fmla="*/ 678656 w 783431"/>
              <a:gd name="connsiteY74" fmla="*/ 21432 h 1131094"/>
              <a:gd name="connsiteX75" fmla="*/ 695325 w 783431"/>
              <a:gd name="connsiteY75" fmla="*/ 2382 h 1131094"/>
              <a:gd name="connsiteX76" fmla="*/ 628650 w 783431"/>
              <a:gd name="connsiteY76" fmla="*/ 0 h 1131094"/>
              <a:gd name="connsiteX77" fmla="*/ 552450 w 783431"/>
              <a:gd name="connsiteY77" fmla="*/ 52388 h 1131094"/>
              <a:gd name="connsiteX78" fmla="*/ 538162 w 783431"/>
              <a:gd name="connsiteY78" fmla="*/ 90488 h 1131094"/>
              <a:gd name="connsiteX79" fmla="*/ 445294 w 783431"/>
              <a:gd name="connsiteY79" fmla="*/ 126207 h 1131094"/>
              <a:gd name="connsiteX80" fmla="*/ 397669 w 783431"/>
              <a:gd name="connsiteY80" fmla="*/ 159544 h 1131094"/>
              <a:gd name="connsiteX81" fmla="*/ 376237 w 783431"/>
              <a:gd name="connsiteY81" fmla="*/ 190500 h 1131094"/>
              <a:gd name="connsiteX82" fmla="*/ 350044 w 783431"/>
              <a:gd name="connsiteY82" fmla="*/ 140494 h 1131094"/>
              <a:gd name="connsiteX83" fmla="*/ 316706 w 783431"/>
              <a:gd name="connsiteY83" fmla="*/ 140494 h 1131094"/>
              <a:gd name="connsiteX84" fmla="*/ 304800 w 783431"/>
              <a:gd name="connsiteY84" fmla="*/ 166688 h 1131094"/>
              <a:gd name="connsiteX85" fmla="*/ 280987 w 783431"/>
              <a:gd name="connsiteY85" fmla="*/ 230982 h 1131094"/>
              <a:gd name="connsiteX86" fmla="*/ 154781 w 783431"/>
              <a:gd name="connsiteY86" fmla="*/ 223838 h 1131094"/>
              <a:gd name="connsiteX87" fmla="*/ 140494 w 783431"/>
              <a:gd name="connsiteY87" fmla="*/ 245269 h 1131094"/>
              <a:gd name="connsiteX88" fmla="*/ 138112 w 783431"/>
              <a:gd name="connsiteY88" fmla="*/ 280988 h 1131094"/>
              <a:gd name="connsiteX89" fmla="*/ 66675 w 783431"/>
              <a:gd name="connsiteY89" fmla="*/ 309563 h 1131094"/>
              <a:gd name="connsiteX90" fmla="*/ 54769 w 783431"/>
              <a:gd name="connsiteY90" fmla="*/ 323850 h 1131094"/>
              <a:gd name="connsiteX91" fmla="*/ 66675 w 783431"/>
              <a:gd name="connsiteY91" fmla="*/ 381000 h 1131094"/>
              <a:gd name="connsiteX92" fmla="*/ 19050 w 783431"/>
              <a:gd name="connsiteY92" fmla="*/ 423863 h 1131094"/>
              <a:gd name="connsiteX93" fmla="*/ 26194 w 783431"/>
              <a:gd name="connsiteY93" fmla="*/ 490538 h 1131094"/>
              <a:gd name="connsiteX94" fmla="*/ 33337 w 783431"/>
              <a:gd name="connsiteY94" fmla="*/ 554832 h 1131094"/>
              <a:gd name="connsiteX95" fmla="*/ 0 w 783431"/>
              <a:gd name="connsiteY95" fmla="*/ 614363 h 1131094"/>
              <a:gd name="connsiteX0" fmla="*/ 0 w 783431"/>
              <a:gd name="connsiteY0" fmla="*/ 614363 h 1131094"/>
              <a:gd name="connsiteX1" fmla="*/ 21431 w 783431"/>
              <a:gd name="connsiteY1" fmla="*/ 661988 h 1131094"/>
              <a:gd name="connsiteX2" fmla="*/ 28575 w 783431"/>
              <a:gd name="connsiteY2" fmla="*/ 742950 h 1131094"/>
              <a:gd name="connsiteX3" fmla="*/ 76200 w 783431"/>
              <a:gd name="connsiteY3" fmla="*/ 814388 h 1131094"/>
              <a:gd name="connsiteX4" fmla="*/ 102394 w 783431"/>
              <a:gd name="connsiteY4" fmla="*/ 919163 h 1131094"/>
              <a:gd name="connsiteX5" fmla="*/ 116681 w 783431"/>
              <a:gd name="connsiteY5" fmla="*/ 947738 h 1131094"/>
              <a:gd name="connsiteX6" fmla="*/ 130969 w 783431"/>
              <a:gd name="connsiteY6" fmla="*/ 995363 h 1131094"/>
              <a:gd name="connsiteX7" fmla="*/ 150019 w 783431"/>
              <a:gd name="connsiteY7" fmla="*/ 1023938 h 1131094"/>
              <a:gd name="connsiteX8" fmla="*/ 159544 w 783431"/>
              <a:gd name="connsiteY8" fmla="*/ 1042988 h 1131094"/>
              <a:gd name="connsiteX9" fmla="*/ 197644 w 783431"/>
              <a:gd name="connsiteY9" fmla="*/ 1069182 h 1131094"/>
              <a:gd name="connsiteX10" fmla="*/ 245269 w 783431"/>
              <a:gd name="connsiteY10" fmla="*/ 1090613 h 1131094"/>
              <a:gd name="connsiteX11" fmla="*/ 264318 w 783431"/>
              <a:gd name="connsiteY11" fmla="*/ 1131094 h 1131094"/>
              <a:gd name="connsiteX12" fmla="*/ 323850 w 783431"/>
              <a:gd name="connsiteY12" fmla="*/ 1123949 h 1131094"/>
              <a:gd name="connsiteX13" fmla="*/ 604837 w 783431"/>
              <a:gd name="connsiteY13" fmla="*/ 1085850 h 1131094"/>
              <a:gd name="connsiteX14" fmla="*/ 585787 w 783431"/>
              <a:gd name="connsiteY14" fmla="*/ 1035844 h 1131094"/>
              <a:gd name="connsiteX15" fmla="*/ 607219 w 783431"/>
              <a:gd name="connsiteY15" fmla="*/ 1021557 h 1131094"/>
              <a:gd name="connsiteX16" fmla="*/ 645319 w 783431"/>
              <a:gd name="connsiteY16" fmla="*/ 1016794 h 1131094"/>
              <a:gd name="connsiteX17" fmla="*/ 685800 w 783431"/>
              <a:gd name="connsiteY17" fmla="*/ 997744 h 1131094"/>
              <a:gd name="connsiteX18" fmla="*/ 716756 w 783431"/>
              <a:gd name="connsiteY18" fmla="*/ 1002507 h 1131094"/>
              <a:gd name="connsiteX19" fmla="*/ 738187 w 783431"/>
              <a:gd name="connsiteY19" fmla="*/ 969169 h 1131094"/>
              <a:gd name="connsiteX20" fmla="*/ 783431 w 783431"/>
              <a:gd name="connsiteY20" fmla="*/ 933450 h 1131094"/>
              <a:gd name="connsiteX21" fmla="*/ 776287 w 783431"/>
              <a:gd name="connsiteY21" fmla="*/ 907257 h 1131094"/>
              <a:gd name="connsiteX22" fmla="*/ 752475 w 783431"/>
              <a:gd name="connsiteY22" fmla="*/ 888207 h 1131094"/>
              <a:gd name="connsiteX23" fmla="*/ 752475 w 783431"/>
              <a:gd name="connsiteY23" fmla="*/ 864394 h 1131094"/>
              <a:gd name="connsiteX24" fmla="*/ 728662 w 783431"/>
              <a:gd name="connsiteY24" fmla="*/ 852488 h 1131094"/>
              <a:gd name="connsiteX25" fmla="*/ 711994 w 783431"/>
              <a:gd name="connsiteY25" fmla="*/ 802482 h 1131094"/>
              <a:gd name="connsiteX26" fmla="*/ 688181 w 783431"/>
              <a:gd name="connsiteY26" fmla="*/ 814388 h 1131094"/>
              <a:gd name="connsiteX27" fmla="*/ 659606 w 783431"/>
              <a:gd name="connsiteY27" fmla="*/ 814388 h 1131094"/>
              <a:gd name="connsiteX28" fmla="*/ 647700 w 783431"/>
              <a:gd name="connsiteY28" fmla="*/ 847725 h 1131094"/>
              <a:gd name="connsiteX29" fmla="*/ 623887 w 783431"/>
              <a:gd name="connsiteY29" fmla="*/ 847725 h 1131094"/>
              <a:gd name="connsiteX30" fmla="*/ 576262 w 783431"/>
              <a:gd name="connsiteY30" fmla="*/ 828675 h 1131094"/>
              <a:gd name="connsiteX31" fmla="*/ 554831 w 783431"/>
              <a:gd name="connsiteY31" fmla="*/ 816769 h 1131094"/>
              <a:gd name="connsiteX32" fmla="*/ 547687 w 783431"/>
              <a:gd name="connsiteY32" fmla="*/ 783432 h 1131094"/>
              <a:gd name="connsiteX33" fmla="*/ 561975 w 783431"/>
              <a:gd name="connsiteY33" fmla="*/ 754857 h 1131094"/>
              <a:gd name="connsiteX34" fmla="*/ 533400 w 783431"/>
              <a:gd name="connsiteY34" fmla="*/ 733425 h 1131094"/>
              <a:gd name="connsiteX35" fmla="*/ 509587 w 783431"/>
              <a:gd name="connsiteY35" fmla="*/ 711994 h 1131094"/>
              <a:gd name="connsiteX36" fmla="*/ 473869 w 783431"/>
              <a:gd name="connsiteY36" fmla="*/ 711994 h 1131094"/>
              <a:gd name="connsiteX37" fmla="*/ 435769 w 783431"/>
              <a:gd name="connsiteY37" fmla="*/ 711994 h 1131094"/>
              <a:gd name="connsiteX38" fmla="*/ 438150 w 783431"/>
              <a:gd name="connsiteY38" fmla="*/ 669132 h 1131094"/>
              <a:gd name="connsiteX39" fmla="*/ 428625 w 783431"/>
              <a:gd name="connsiteY39" fmla="*/ 642938 h 1131094"/>
              <a:gd name="connsiteX40" fmla="*/ 423862 w 783431"/>
              <a:gd name="connsiteY40" fmla="*/ 607219 h 1131094"/>
              <a:gd name="connsiteX41" fmla="*/ 426244 w 783431"/>
              <a:gd name="connsiteY41" fmla="*/ 578644 h 1131094"/>
              <a:gd name="connsiteX42" fmla="*/ 440531 w 783431"/>
              <a:gd name="connsiteY42" fmla="*/ 566738 h 1131094"/>
              <a:gd name="connsiteX43" fmla="*/ 450056 w 783431"/>
              <a:gd name="connsiteY43" fmla="*/ 535782 h 1131094"/>
              <a:gd name="connsiteX44" fmla="*/ 457200 w 783431"/>
              <a:gd name="connsiteY44" fmla="*/ 519113 h 1131094"/>
              <a:gd name="connsiteX45" fmla="*/ 481012 w 783431"/>
              <a:gd name="connsiteY45" fmla="*/ 526257 h 1131094"/>
              <a:gd name="connsiteX46" fmla="*/ 495300 w 783431"/>
              <a:gd name="connsiteY46" fmla="*/ 576263 h 1131094"/>
              <a:gd name="connsiteX47" fmla="*/ 507206 w 783431"/>
              <a:gd name="connsiteY47" fmla="*/ 581025 h 1131094"/>
              <a:gd name="connsiteX48" fmla="*/ 526256 w 783431"/>
              <a:gd name="connsiteY48" fmla="*/ 583407 h 1131094"/>
              <a:gd name="connsiteX49" fmla="*/ 554831 w 783431"/>
              <a:gd name="connsiteY49" fmla="*/ 583407 h 1131094"/>
              <a:gd name="connsiteX50" fmla="*/ 557212 w 783431"/>
              <a:gd name="connsiteY50" fmla="*/ 547688 h 1131094"/>
              <a:gd name="connsiteX51" fmla="*/ 545306 w 783431"/>
              <a:gd name="connsiteY51" fmla="*/ 502444 h 1131094"/>
              <a:gd name="connsiteX52" fmla="*/ 545306 w 783431"/>
              <a:gd name="connsiteY52" fmla="*/ 476250 h 1131094"/>
              <a:gd name="connsiteX53" fmla="*/ 581025 w 783431"/>
              <a:gd name="connsiteY53" fmla="*/ 454819 h 1131094"/>
              <a:gd name="connsiteX54" fmla="*/ 604837 w 783431"/>
              <a:gd name="connsiteY54" fmla="*/ 435769 h 1131094"/>
              <a:gd name="connsiteX55" fmla="*/ 640556 w 783431"/>
              <a:gd name="connsiteY55" fmla="*/ 414338 h 1131094"/>
              <a:gd name="connsiteX56" fmla="*/ 645319 w 783431"/>
              <a:gd name="connsiteY56" fmla="*/ 395288 h 1131094"/>
              <a:gd name="connsiteX57" fmla="*/ 633412 w 783431"/>
              <a:gd name="connsiteY57" fmla="*/ 371475 h 1131094"/>
              <a:gd name="connsiteX58" fmla="*/ 614362 w 783431"/>
              <a:gd name="connsiteY58" fmla="*/ 369094 h 1131094"/>
              <a:gd name="connsiteX59" fmla="*/ 609600 w 783431"/>
              <a:gd name="connsiteY59" fmla="*/ 366713 h 1131094"/>
              <a:gd name="connsiteX60" fmla="*/ 597694 w 783431"/>
              <a:gd name="connsiteY60" fmla="*/ 357188 h 1131094"/>
              <a:gd name="connsiteX61" fmla="*/ 611981 w 783431"/>
              <a:gd name="connsiteY61" fmla="*/ 345282 h 1131094"/>
              <a:gd name="connsiteX62" fmla="*/ 652462 w 783431"/>
              <a:gd name="connsiteY62" fmla="*/ 316707 h 1131094"/>
              <a:gd name="connsiteX63" fmla="*/ 678656 w 783431"/>
              <a:gd name="connsiteY63" fmla="*/ 264319 h 1131094"/>
              <a:gd name="connsiteX64" fmla="*/ 666750 w 783431"/>
              <a:gd name="connsiteY64" fmla="*/ 242888 h 1131094"/>
              <a:gd name="connsiteX65" fmla="*/ 638175 w 783431"/>
              <a:gd name="connsiteY65" fmla="*/ 219075 h 1131094"/>
              <a:gd name="connsiteX66" fmla="*/ 642937 w 783431"/>
              <a:gd name="connsiteY66" fmla="*/ 180975 h 1131094"/>
              <a:gd name="connsiteX67" fmla="*/ 673894 w 783431"/>
              <a:gd name="connsiteY67" fmla="*/ 171450 h 1131094"/>
              <a:gd name="connsiteX68" fmla="*/ 700087 w 783431"/>
              <a:gd name="connsiteY68" fmla="*/ 142875 h 1131094"/>
              <a:gd name="connsiteX69" fmla="*/ 700087 w 783431"/>
              <a:gd name="connsiteY69" fmla="*/ 111919 h 1131094"/>
              <a:gd name="connsiteX70" fmla="*/ 666750 w 783431"/>
              <a:gd name="connsiteY70" fmla="*/ 107157 h 1131094"/>
              <a:gd name="connsiteX71" fmla="*/ 645319 w 783431"/>
              <a:gd name="connsiteY71" fmla="*/ 102394 h 1131094"/>
              <a:gd name="connsiteX72" fmla="*/ 645319 w 783431"/>
              <a:gd name="connsiteY72" fmla="*/ 102394 h 1131094"/>
              <a:gd name="connsiteX73" fmla="*/ 678656 w 783431"/>
              <a:gd name="connsiteY73" fmla="*/ 69057 h 1131094"/>
              <a:gd name="connsiteX74" fmla="*/ 685800 w 783431"/>
              <a:gd name="connsiteY74" fmla="*/ 40482 h 1131094"/>
              <a:gd name="connsiteX75" fmla="*/ 678656 w 783431"/>
              <a:gd name="connsiteY75" fmla="*/ 21432 h 1131094"/>
              <a:gd name="connsiteX76" fmla="*/ 695325 w 783431"/>
              <a:gd name="connsiteY76" fmla="*/ 2382 h 1131094"/>
              <a:gd name="connsiteX77" fmla="*/ 628650 w 783431"/>
              <a:gd name="connsiteY77" fmla="*/ 0 h 1131094"/>
              <a:gd name="connsiteX78" fmla="*/ 552450 w 783431"/>
              <a:gd name="connsiteY78" fmla="*/ 52388 h 1131094"/>
              <a:gd name="connsiteX79" fmla="*/ 538162 w 783431"/>
              <a:gd name="connsiteY79" fmla="*/ 90488 h 1131094"/>
              <a:gd name="connsiteX80" fmla="*/ 445294 w 783431"/>
              <a:gd name="connsiteY80" fmla="*/ 126207 h 1131094"/>
              <a:gd name="connsiteX81" fmla="*/ 397669 w 783431"/>
              <a:gd name="connsiteY81" fmla="*/ 159544 h 1131094"/>
              <a:gd name="connsiteX82" fmla="*/ 376237 w 783431"/>
              <a:gd name="connsiteY82" fmla="*/ 190500 h 1131094"/>
              <a:gd name="connsiteX83" fmla="*/ 350044 w 783431"/>
              <a:gd name="connsiteY83" fmla="*/ 140494 h 1131094"/>
              <a:gd name="connsiteX84" fmla="*/ 316706 w 783431"/>
              <a:gd name="connsiteY84" fmla="*/ 140494 h 1131094"/>
              <a:gd name="connsiteX85" fmla="*/ 304800 w 783431"/>
              <a:gd name="connsiteY85" fmla="*/ 166688 h 1131094"/>
              <a:gd name="connsiteX86" fmla="*/ 280987 w 783431"/>
              <a:gd name="connsiteY86" fmla="*/ 230982 h 1131094"/>
              <a:gd name="connsiteX87" fmla="*/ 154781 w 783431"/>
              <a:gd name="connsiteY87" fmla="*/ 223838 h 1131094"/>
              <a:gd name="connsiteX88" fmla="*/ 140494 w 783431"/>
              <a:gd name="connsiteY88" fmla="*/ 245269 h 1131094"/>
              <a:gd name="connsiteX89" fmla="*/ 138112 w 783431"/>
              <a:gd name="connsiteY89" fmla="*/ 280988 h 1131094"/>
              <a:gd name="connsiteX90" fmla="*/ 66675 w 783431"/>
              <a:gd name="connsiteY90" fmla="*/ 309563 h 1131094"/>
              <a:gd name="connsiteX91" fmla="*/ 54769 w 783431"/>
              <a:gd name="connsiteY91" fmla="*/ 323850 h 1131094"/>
              <a:gd name="connsiteX92" fmla="*/ 66675 w 783431"/>
              <a:gd name="connsiteY92" fmla="*/ 381000 h 1131094"/>
              <a:gd name="connsiteX93" fmla="*/ 19050 w 783431"/>
              <a:gd name="connsiteY93" fmla="*/ 423863 h 1131094"/>
              <a:gd name="connsiteX94" fmla="*/ 26194 w 783431"/>
              <a:gd name="connsiteY94" fmla="*/ 490538 h 1131094"/>
              <a:gd name="connsiteX95" fmla="*/ 33337 w 783431"/>
              <a:gd name="connsiteY95" fmla="*/ 554832 h 1131094"/>
              <a:gd name="connsiteX96" fmla="*/ 0 w 783431"/>
              <a:gd name="connsiteY96" fmla="*/ 614363 h 1131094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604837 w 783431"/>
              <a:gd name="connsiteY13" fmla="*/ 1085850 h 1164431"/>
              <a:gd name="connsiteX14" fmla="*/ 585787 w 783431"/>
              <a:gd name="connsiteY14" fmla="*/ 1035844 h 1164431"/>
              <a:gd name="connsiteX15" fmla="*/ 607219 w 783431"/>
              <a:gd name="connsiteY15" fmla="*/ 1021557 h 1164431"/>
              <a:gd name="connsiteX16" fmla="*/ 645319 w 783431"/>
              <a:gd name="connsiteY16" fmla="*/ 1016794 h 1164431"/>
              <a:gd name="connsiteX17" fmla="*/ 685800 w 783431"/>
              <a:gd name="connsiteY17" fmla="*/ 997744 h 1164431"/>
              <a:gd name="connsiteX18" fmla="*/ 716756 w 783431"/>
              <a:gd name="connsiteY18" fmla="*/ 1002507 h 1164431"/>
              <a:gd name="connsiteX19" fmla="*/ 738187 w 783431"/>
              <a:gd name="connsiteY19" fmla="*/ 969169 h 1164431"/>
              <a:gd name="connsiteX20" fmla="*/ 783431 w 783431"/>
              <a:gd name="connsiteY20" fmla="*/ 933450 h 1164431"/>
              <a:gd name="connsiteX21" fmla="*/ 776287 w 783431"/>
              <a:gd name="connsiteY21" fmla="*/ 907257 h 1164431"/>
              <a:gd name="connsiteX22" fmla="*/ 752475 w 783431"/>
              <a:gd name="connsiteY22" fmla="*/ 888207 h 1164431"/>
              <a:gd name="connsiteX23" fmla="*/ 752475 w 783431"/>
              <a:gd name="connsiteY23" fmla="*/ 864394 h 1164431"/>
              <a:gd name="connsiteX24" fmla="*/ 728662 w 783431"/>
              <a:gd name="connsiteY24" fmla="*/ 852488 h 1164431"/>
              <a:gd name="connsiteX25" fmla="*/ 711994 w 783431"/>
              <a:gd name="connsiteY25" fmla="*/ 802482 h 1164431"/>
              <a:gd name="connsiteX26" fmla="*/ 688181 w 783431"/>
              <a:gd name="connsiteY26" fmla="*/ 814388 h 1164431"/>
              <a:gd name="connsiteX27" fmla="*/ 659606 w 783431"/>
              <a:gd name="connsiteY27" fmla="*/ 814388 h 1164431"/>
              <a:gd name="connsiteX28" fmla="*/ 647700 w 783431"/>
              <a:gd name="connsiteY28" fmla="*/ 847725 h 1164431"/>
              <a:gd name="connsiteX29" fmla="*/ 623887 w 783431"/>
              <a:gd name="connsiteY29" fmla="*/ 847725 h 1164431"/>
              <a:gd name="connsiteX30" fmla="*/ 576262 w 783431"/>
              <a:gd name="connsiteY30" fmla="*/ 828675 h 1164431"/>
              <a:gd name="connsiteX31" fmla="*/ 554831 w 783431"/>
              <a:gd name="connsiteY31" fmla="*/ 816769 h 1164431"/>
              <a:gd name="connsiteX32" fmla="*/ 547687 w 783431"/>
              <a:gd name="connsiteY32" fmla="*/ 783432 h 1164431"/>
              <a:gd name="connsiteX33" fmla="*/ 561975 w 783431"/>
              <a:gd name="connsiteY33" fmla="*/ 754857 h 1164431"/>
              <a:gd name="connsiteX34" fmla="*/ 533400 w 783431"/>
              <a:gd name="connsiteY34" fmla="*/ 733425 h 1164431"/>
              <a:gd name="connsiteX35" fmla="*/ 509587 w 783431"/>
              <a:gd name="connsiteY35" fmla="*/ 711994 h 1164431"/>
              <a:gd name="connsiteX36" fmla="*/ 473869 w 783431"/>
              <a:gd name="connsiteY36" fmla="*/ 711994 h 1164431"/>
              <a:gd name="connsiteX37" fmla="*/ 435769 w 783431"/>
              <a:gd name="connsiteY37" fmla="*/ 711994 h 1164431"/>
              <a:gd name="connsiteX38" fmla="*/ 438150 w 783431"/>
              <a:gd name="connsiteY38" fmla="*/ 669132 h 1164431"/>
              <a:gd name="connsiteX39" fmla="*/ 428625 w 783431"/>
              <a:gd name="connsiteY39" fmla="*/ 642938 h 1164431"/>
              <a:gd name="connsiteX40" fmla="*/ 423862 w 783431"/>
              <a:gd name="connsiteY40" fmla="*/ 607219 h 1164431"/>
              <a:gd name="connsiteX41" fmla="*/ 426244 w 783431"/>
              <a:gd name="connsiteY41" fmla="*/ 578644 h 1164431"/>
              <a:gd name="connsiteX42" fmla="*/ 440531 w 783431"/>
              <a:gd name="connsiteY42" fmla="*/ 566738 h 1164431"/>
              <a:gd name="connsiteX43" fmla="*/ 450056 w 783431"/>
              <a:gd name="connsiteY43" fmla="*/ 535782 h 1164431"/>
              <a:gd name="connsiteX44" fmla="*/ 457200 w 783431"/>
              <a:gd name="connsiteY44" fmla="*/ 519113 h 1164431"/>
              <a:gd name="connsiteX45" fmla="*/ 481012 w 783431"/>
              <a:gd name="connsiteY45" fmla="*/ 526257 h 1164431"/>
              <a:gd name="connsiteX46" fmla="*/ 495300 w 783431"/>
              <a:gd name="connsiteY46" fmla="*/ 576263 h 1164431"/>
              <a:gd name="connsiteX47" fmla="*/ 507206 w 783431"/>
              <a:gd name="connsiteY47" fmla="*/ 581025 h 1164431"/>
              <a:gd name="connsiteX48" fmla="*/ 526256 w 783431"/>
              <a:gd name="connsiteY48" fmla="*/ 583407 h 1164431"/>
              <a:gd name="connsiteX49" fmla="*/ 554831 w 783431"/>
              <a:gd name="connsiteY49" fmla="*/ 583407 h 1164431"/>
              <a:gd name="connsiteX50" fmla="*/ 557212 w 783431"/>
              <a:gd name="connsiteY50" fmla="*/ 547688 h 1164431"/>
              <a:gd name="connsiteX51" fmla="*/ 545306 w 783431"/>
              <a:gd name="connsiteY51" fmla="*/ 502444 h 1164431"/>
              <a:gd name="connsiteX52" fmla="*/ 545306 w 783431"/>
              <a:gd name="connsiteY52" fmla="*/ 476250 h 1164431"/>
              <a:gd name="connsiteX53" fmla="*/ 581025 w 783431"/>
              <a:gd name="connsiteY53" fmla="*/ 454819 h 1164431"/>
              <a:gd name="connsiteX54" fmla="*/ 604837 w 783431"/>
              <a:gd name="connsiteY54" fmla="*/ 435769 h 1164431"/>
              <a:gd name="connsiteX55" fmla="*/ 640556 w 783431"/>
              <a:gd name="connsiteY55" fmla="*/ 414338 h 1164431"/>
              <a:gd name="connsiteX56" fmla="*/ 645319 w 783431"/>
              <a:gd name="connsiteY56" fmla="*/ 395288 h 1164431"/>
              <a:gd name="connsiteX57" fmla="*/ 633412 w 783431"/>
              <a:gd name="connsiteY57" fmla="*/ 371475 h 1164431"/>
              <a:gd name="connsiteX58" fmla="*/ 614362 w 783431"/>
              <a:gd name="connsiteY58" fmla="*/ 369094 h 1164431"/>
              <a:gd name="connsiteX59" fmla="*/ 609600 w 783431"/>
              <a:gd name="connsiteY59" fmla="*/ 366713 h 1164431"/>
              <a:gd name="connsiteX60" fmla="*/ 597694 w 783431"/>
              <a:gd name="connsiteY60" fmla="*/ 357188 h 1164431"/>
              <a:gd name="connsiteX61" fmla="*/ 611981 w 783431"/>
              <a:gd name="connsiteY61" fmla="*/ 345282 h 1164431"/>
              <a:gd name="connsiteX62" fmla="*/ 652462 w 783431"/>
              <a:gd name="connsiteY62" fmla="*/ 316707 h 1164431"/>
              <a:gd name="connsiteX63" fmla="*/ 678656 w 783431"/>
              <a:gd name="connsiteY63" fmla="*/ 264319 h 1164431"/>
              <a:gd name="connsiteX64" fmla="*/ 666750 w 783431"/>
              <a:gd name="connsiteY64" fmla="*/ 242888 h 1164431"/>
              <a:gd name="connsiteX65" fmla="*/ 638175 w 783431"/>
              <a:gd name="connsiteY65" fmla="*/ 219075 h 1164431"/>
              <a:gd name="connsiteX66" fmla="*/ 642937 w 783431"/>
              <a:gd name="connsiteY66" fmla="*/ 180975 h 1164431"/>
              <a:gd name="connsiteX67" fmla="*/ 673894 w 783431"/>
              <a:gd name="connsiteY67" fmla="*/ 171450 h 1164431"/>
              <a:gd name="connsiteX68" fmla="*/ 700087 w 783431"/>
              <a:gd name="connsiteY68" fmla="*/ 142875 h 1164431"/>
              <a:gd name="connsiteX69" fmla="*/ 700087 w 783431"/>
              <a:gd name="connsiteY69" fmla="*/ 111919 h 1164431"/>
              <a:gd name="connsiteX70" fmla="*/ 666750 w 783431"/>
              <a:gd name="connsiteY70" fmla="*/ 107157 h 1164431"/>
              <a:gd name="connsiteX71" fmla="*/ 645319 w 783431"/>
              <a:gd name="connsiteY71" fmla="*/ 102394 h 1164431"/>
              <a:gd name="connsiteX72" fmla="*/ 645319 w 783431"/>
              <a:gd name="connsiteY72" fmla="*/ 102394 h 1164431"/>
              <a:gd name="connsiteX73" fmla="*/ 678656 w 783431"/>
              <a:gd name="connsiteY73" fmla="*/ 69057 h 1164431"/>
              <a:gd name="connsiteX74" fmla="*/ 685800 w 783431"/>
              <a:gd name="connsiteY74" fmla="*/ 40482 h 1164431"/>
              <a:gd name="connsiteX75" fmla="*/ 678656 w 783431"/>
              <a:gd name="connsiteY75" fmla="*/ 21432 h 1164431"/>
              <a:gd name="connsiteX76" fmla="*/ 695325 w 783431"/>
              <a:gd name="connsiteY76" fmla="*/ 2382 h 1164431"/>
              <a:gd name="connsiteX77" fmla="*/ 628650 w 783431"/>
              <a:gd name="connsiteY77" fmla="*/ 0 h 1164431"/>
              <a:gd name="connsiteX78" fmla="*/ 552450 w 783431"/>
              <a:gd name="connsiteY78" fmla="*/ 52388 h 1164431"/>
              <a:gd name="connsiteX79" fmla="*/ 538162 w 783431"/>
              <a:gd name="connsiteY79" fmla="*/ 90488 h 1164431"/>
              <a:gd name="connsiteX80" fmla="*/ 445294 w 783431"/>
              <a:gd name="connsiteY80" fmla="*/ 126207 h 1164431"/>
              <a:gd name="connsiteX81" fmla="*/ 397669 w 783431"/>
              <a:gd name="connsiteY81" fmla="*/ 159544 h 1164431"/>
              <a:gd name="connsiteX82" fmla="*/ 376237 w 783431"/>
              <a:gd name="connsiteY82" fmla="*/ 190500 h 1164431"/>
              <a:gd name="connsiteX83" fmla="*/ 350044 w 783431"/>
              <a:gd name="connsiteY83" fmla="*/ 140494 h 1164431"/>
              <a:gd name="connsiteX84" fmla="*/ 316706 w 783431"/>
              <a:gd name="connsiteY84" fmla="*/ 140494 h 1164431"/>
              <a:gd name="connsiteX85" fmla="*/ 304800 w 783431"/>
              <a:gd name="connsiteY85" fmla="*/ 166688 h 1164431"/>
              <a:gd name="connsiteX86" fmla="*/ 280987 w 783431"/>
              <a:gd name="connsiteY86" fmla="*/ 230982 h 1164431"/>
              <a:gd name="connsiteX87" fmla="*/ 154781 w 783431"/>
              <a:gd name="connsiteY87" fmla="*/ 223838 h 1164431"/>
              <a:gd name="connsiteX88" fmla="*/ 140494 w 783431"/>
              <a:gd name="connsiteY88" fmla="*/ 245269 h 1164431"/>
              <a:gd name="connsiteX89" fmla="*/ 138112 w 783431"/>
              <a:gd name="connsiteY89" fmla="*/ 280988 h 1164431"/>
              <a:gd name="connsiteX90" fmla="*/ 66675 w 783431"/>
              <a:gd name="connsiteY90" fmla="*/ 309563 h 1164431"/>
              <a:gd name="connsiteX91" fmla="*/ 54769 w 783431"/>
              <a:gd name="connsiteY91" fmla="*/ 323850 h 1164431"/>
              <a:gd name="connsiteX92" fmla="*/ 66675 w 783431"/>
              <a:gd name="connsiteY92" fmla="*/ 381000 h 1164431"/>
              <a:gd name="connsiteX93" fmla="*/ 19050 w 783431"/>
              <a:gd name="connsiteY93" fmla="*/ 423863 h 1164431"/>
              <a:gd name="connsiteX94" fmla="*/ 26194 w 783431"/>
              <a:gd name="connsiteY94" fmla="*/ 490538 h 1164431"/>
              <a:gd name="connsiteX95" fmla="*/ 33337 w 783431"/>
              <a:gd name="connsiteY95" fmla="*/ 554832 h 1164431"/>
              <a:gd name="connsiteX96" fmla="*/ 0 w 783431"/>
              <a:gd name="connsiteY96" fmla="*/ 614363 h 1164431"/>
              <a:gd name="connsiteX0" fmla="*/ 0 w 783431"/>
              <a:gd name="connsiteY0" fmla="*/ 614363 h 1164431"/>
              <a:gd name="connsiteX1" fmla="*/ 21431 w 783431"/>
              <a:gd name="connsiteY1" fmla="*/ 661988 h 1164431"/>
              <a:gd name="connsiteX2" fmla="*/ 28575 w 783431"/>
              <a:gd name="connsiteY2" fmla="*/ 742950 h 1164431"/>
              <a:gd name="connsiteX3" fmla="*/ 76200 w 783431"/>
              <a:gd name="connsiteY3" fmla="*/ 814388 h 1164431"/>
              <a:gd name="connsiteX4" fmla="*/ 102394 w 783431"/>
              <a:gd name="connsiteY4" fmla="*/ 919163 h 1164431"/>
              <a:gd name="connsiteX5" fmla="*/ 116681 w 783431"/>
              <a:gd name="connsiteY5" fmla="*/ 947738 h 1164431"/>
              <a:gd name="connsiteX6" fmla="*/ 130969 w 783431"/>
              <a:gd name="connsiteY6" fmla="*/ 995363 h 1164431"/>
              <a:gd name="connsiteX7" fmla="*/ 150019 w 783431"/>
              <a:gd name="connsiteY7" fmla="*/ 1023938 h 1164431"/>
              <a:gd name="connsiteX8" fmla="*/ 159544 w 783431"/>
              <a:gd name="connsiteY8" fmla="*/ 1042988 h 1164431"/>
              <a:gd name="connsiteX9" fmla="*/ 197644 w 783431"/>
              <a:gd name="connsiteY9" fmla="*/ 1069182 h 1164431"/>
              <a:gd name="connsiteX10" fmla="*/ 245269 w 783431"/>
              <a:gd name="connsiteY10" fmla="*/ 1090613 h 1164431"/>
              <a:gd name="connsiteX11" fmla="*/ 264318 w 783431"/>
              <a:gd name="connsiteY11" fmla="*/ 1131094 h 1164431"/>
              <a:gd name="connsiteX12" fmla="*/ 295275 w 783431"/>
              <a:gd name="connsiteY12" fmla="*/ 1164431 h 1164431"/>
              <a:gd name="connsiteX13" fmla="*/ 354806 w 783431"/>
              <a:gd name="connsiteY13" fmla="*/ 1152524 h 1164431"/>
              <a:gd name="connsiteX14" fmla="*/ 604837 w 783431"/>
              <a:gd name="connsiteY14" fmla="*/ 1085850 h 1164431"/>
              <a:gd name="connsiteX15" fmla="*/ 585787 w 783431"/>
              <a:gd name="connsiteY15" fmla="*/ 1035844 h 1164431"/>
              <a:gd name="connsiteX16" fmla="*/ 607219 w 783431"/>
              <a:gd name="connsiteY16" fmla="*/ 1021557 h 1164431"/>
              <a:gd name="connsiteX17" fmla="*/ 645319 w 783431"/>
              <a:gd name="connsiteY17" fmla="*/ 1016794 h 1164431"/>
              <a:gd name="connsiteX18" fmla="*/ 685800 w 783431"/>
              <a:gd name="connsiteY18" fmla="*/ 997744 h 1164431"/>
              <a:gd name="connsiteX19" fmla="*/ 716756 w 783431"/>
              <a:gd name="connsiteY19" fmla="*/ 1002507 h 1164431"/>
              <a:gd name="connsiteX20" fmla="*/ 738187 w 783431"/>
              <a:gd name="connsiteY20" fmla="*/ 969169 h 1164431"/>
              <a:gd name="connsiteX21" fmla="*/ 783431 w 783431"/>
              <a:gd name="connsiteY21" fmla="*/ 933450 h 1164431"/>
              <a:gd name="connsiteX22" fmla="*/ 776287 w 783431"/>
              <a:gd name="connsiteY22" fmla="*/ 907257 h 1164431"/>
              <a:gd name="connsiteX23" fmla="*/ 752475 w 783431"/>
              <a:gd name="connsiteY23" fmla="*/ 888207 h 1164431"/>
              <a:gd name="connsiteX24" fmla="*/ 752475 w 783431"/>
              <a:gd name="connsiteY24" fmla="*/ 864394 h 1164431"/>
              <a:gd name="connsiteX25" fmla="*/ 728662 w 783431"/>
              <a:gd name="connsiteY25" fmla="*/ 852488 h 1164431"/>
              <a:gd name="connsiteX26" fmla="*/ 711994 w 783431"/>
              <a:gd name="connsiteY26" fmla="*/ 802482 h 1164431"/>
              <a:gd name="connsiteX27" fmla="*/ 688181 w 783431"/>
              <a:gd name="connsiteY27" fmla="*/ 814388 h 1164431"/>
              <a:gd name="connsiteX28" fmla="*/ 659606 w 783431"/>
              <a:gd name="connsiteY28" fmla="*/ 814388 h 1164431"/>
              <a:gd name="connsiteX29" fmla="*/ 647700 w 783431"/>
              <a:gd name="connsiteY29" fmla="*/ 847725 h 1164431"/>
              <a:gd name="connsiteX30" fmla="*/ 623887 w 783431"/>
              <a:gd name="connsiteY30" fmla="*/ 847725 h 1164431"/>
              <a:gd name="connsiteX31" fmla="*/ 576262 w 783431"/>
              <a:gd name="connsiteY31" fmla="*/ 828675 h 1164431"/>
              <a:gd name="connsiteX32" fmla="*/ 554831 w 783431"/>
              <a:gd name="connsiteY32" fmla="*/ 816769 h 1164431"/>
              <a:gd name="connsiteX33" fmla="*/ 547687 w 783431"/>
              <a:gd name="connsiteY33" fmla="*/ 783432 h 1164431"/>
              <a:gd name="connsiteX34" fmla="*/ 561975 w 783431"/>
              <a:gd name="connsiteY34" fmla="*/ 754857 h 1164431"/>
              <a:gd name="connsiteX35" fmla="*/ 533400 w 783431"/>
              <a:gd name="connsiteY35" fmla="*/ 733425 h 1164431"/>
              <a:gd name="connsiteX36" fmla="*/ 509587 w 783431"/>
              <a:gd name="connsiteY36" fmla="*/ 711994 h 1164431"/>
              <a:gd name="connsiteX37" fmla="*/ 473869 w 783431"/>
              <a:gd name="connsiteY37" fmla="*/ 711994 h 1164431"/>
              <a:gd name="connsiteX38" fmla="*/ 435769 w 783431"/>
              <a:gd name="connsiteY38" fmla="*/ 711994 h 1164431"/>
              <a:gd name="connsiteX39" fmla="*/ 438150 w 783431"/>
              <a:gd name="connsiteY39" fmla="*/ 669132 h 1164431"/>
              <a:gd name="connsiteX40" fmla="*/ 428625 w 783431"/>
              <a:gd name="connsiteY40" fmla="*/ 642938 h 1164431"/>
              <a:gd name="connsiteX41" fmla="*/ 423862 w 783431"/>
              <a:gd name="connsiteY41" fmla="*/ 607219 h 1164431"/>
              <a:gd name="connsiteX42" fmla="*/ 426244 w 783431"/>
              <a:gd name="connsiteY42" fmla="*/ 578644 h 1164431"/>
              <a:gd name="connsiteX43" fmla="*/ 440531 w 783431"/>
              <a:gd name="connsiteY43" fmla="*/ 566738 h 1164431"/>
              <a:gd name="connsiteX44" fmla="*/ 450056 w 783431"/>
              <a:gd name="connsiteY44" fmla="*/ 535782 h 1164431"/>
              <a:gd name="connsiteX45" fmla="*/ 457200 w 783431"/>
              <a:gd name="connsiteY45" fmla="*/ 519113 h 1164431"/>
              <a:gd name="connsiteX46" fmla="*/ 481012 w 783431"/>
              <a:gd name="connsiteY46" fmla="*/ 526257 h 1164431"/>
              <a:gd name="connsiteX47" fmla="*/ 495300 w 783431"/>
              <a:gd name="connsiteY47" fmla="*/ 576263 h 1164431"/>
              <a:gd name="connsiteX48" fmla="*/ 507206 w 783431"/>
              <a:gd name="connsiteY48" fmla="*/ 581025 h 1164431"/>
              <a:gd name="connsiteX49" fmla="*/ 526256 w 783431"/>
              <a:gd name="connsiteY49" fmla="*/ 583407 h 1164431"/>
              <a:gd name="connsiteX50" fmla="*/ 554831 w 783431"/>
              <a:gd name="connsiteY50" fmla="*/ 583407 h 1164431"/>
              <a:gd name="connsiteX51" fmla="*/ 557212 w 783431"/>
              <a:gd name="connsiteY51" fmla="*/ 547688 h 1164431"/>
              <a:gd name="connsiteX52" fmla="*/ 545306 w 783431"/>
              <a:gd name="connsiteY52" fmla="*/ 502444 h 1164431"/>
              <a:gd name="connsiteX53" fmla="*/ 545306 w 783431"/>
              <a:gd name="connsiteY53" fmla="*/ 476250 h 1164431"/>
              <a:gd name="connsiteX54" fmla="*/ 581025 w 783431"/>
              <a:gd name="connsiteY54" fmla="*/ 454819 h 1164431"/>
              <a:gd name="connsiteX55" fmla="*/ 604837 w 783431"/>
              <a:gd name="connsiteY55" fmla="*/ 435769 h 1164431"/>
              <a:gd name="connsiteX56" fmla="*/ 640556 w 783431"/>
              <a:gd name="connsiteY56" fmla="*/ 414338 h 1164431"/>
              <a:gd name="connsiteX57" fmla="*/ 645319 w 783431"/>
              <a:gd name="connsiteY57" fmla="*/ 395288 h 1164431"/>
              <a:gd name="connsiteX58" fmla="*/ 633412 w 783431"/>
              <a:gd name="connsiteY58" fmla="*/ 371475 h 1164431"/>
              <a:gd name="connsiteX59" fmla="*/ 614362 w 783431"/>
              <a:gd name="connsiteY59" fmla="*/ 369094 h 1164431"/>
              <a:gd name="connsiteX60" fmla="*/ 609600 w 783431"/>
              <a:gd name="connsiteY60" fmla="*/ 366713 h 1164431"/>
              <a:gd name="connsiteX61" fmla="*/ 597694 w 783431"/>
              <a:gd name="connsiteY61" fmla="*/ 357188 h 1164431"/>
              <a:gd name="connsiteX62" fmla="*/ 611981 w 783431"/>
              <a:gd name="connsiteY62" fmla="*/ 345282 h 1164431"/>
              <a:gd name="connsiteX63" fmla="*/ 652462 w 783431"/>
              <a:gd name="connsiteY63" fmla="*/ 316707 h 1164431"/>
              <a:gd name="connsiteX64" fmla="*/ 678656 w 783431"/>
              <a:gd name="connsiteY64" fmla="*/ 264319 h 1164431"/>
              <a:gd name="connsiteX65" fmla="*/ 666750 w 783431"/>
              <a:gd name="connsiteY65" fmla="*/ 242888 h 1164431"/>
              <a:gd name="connsiteX66" fmla="*/ 638175 w 783431"/>
              <a:gd name="connsiteY66" fmla="*/ 219075 h 1164431"/>
              <a:gd name="connsiteX67" fmla="*/ 642937 w 783431"/>
              <a:gd name="connsiteY67" fmla="*/ 180975 h 1164431"/>
              <a:gd name="connsiteX68" fmla="*/ 673894 w 783431"/>
              <a:gd name="connsiteY68" fmla="*/ 171450 h 1164431"/>
              <a:gd name="connsiteX69" fmla="*/ 700087 w 783431"/>
              <a:gd name="connsiteY69" fmla="*/ 142875 h 1164431"/>
              <a:gd name="connsiteX70" fmla="*/ 700087 w 783431"/>
              <a:gd name="connsiteY70" fmla="*/ 111919 h 1164431"/>
              <a:gd name="connsiteX71" fmla="*/ 666750 w 783431"/>
              <a:gd name="connsiteY71" fmla="*/ 107157 h 1164431"/>
              <a:gd name="connsiteX72" fmla="*/ 645319 w 783431"/>
              <a:gd name="connsiteY72" fmla="*/ 102394 h 1164431"/>
              <a:gd name="connsiteX73" fmla="*/ 645319 w 783431"/>
              <a:gd name="connsiteY73" fmla="*/ 102394 h 1164431"/>
              <a:gd name="connsiteX74" fmla="*/ 678656 w 783431"/>
              <a:gd name="connsiteY74" fmla="*/ 69057 h 1164431"/>
              <a:gd name="connsiteX75" fmla="*/ 685800 w 783431"/>
              <a:gd name="connsiteY75" fmla="*/ 40482 h 1164431"/>
              <a:gd name="connsiteX76" fmla="*/ 678656 w 783431"/>
              <a:gd name="connsiteY76" fmla="*/ 21432 h 1164431"/>
              <a:gd name="connsiteX77" fmla="*/ 695325 w 783431"/>
              <a:gd name="connsiteY77" fmla="*/ 2382 h 1164431"/>
              <a:gd name="connsiteX78" fmla="*/ 628650 w 783431"/>
              <a:gd name="connsiteY78" fmla="*/ 0 h 1164431"/>
              <a:gd name="connsiteX79" fmla="*/ 552450 w 783431"/>
              <a:gd name="connsiteY79" fmla="*/ 52388 h 1164431"/>
              <a:gd name="connsiteX80" fmla="*/ 538162 w 783431"/>
              <a:gd name="connsiteY80" fmla="*/ 90488 h 1164431"/>
              <a:gd name="connsiteX81" fmla="*/ 445294 w 783431"/>
              <a:gd name="connsiteY81" fmla="*/ 126207 h 1164431"/>
              <a:gd name="connsiteX82" fmla="*/ 397669 w 783431"/>
              <a:gd name="connsiteY82" fmla="*/ 159544 h 1164431"/>
              <a:gd name="connsiteX83" fmla="*/ 376237 w 783431"/>
              <a:gd name="connsiteY83" fmla="*/ 190500 h 1164431"/>
              <a:gd name="connsiteX84" fmla="*/ 350044 w 783431"/>
              <a:gd name="connsiteY84" fmla="*/ 140494 h 1164431"/>
              <a:gd name="connsiteX85" fmla="*/ 316706 w 783431"/>
              <a:gd name="connsiteY85" fmla="*/ 140494 h 1164431"/>
              <a:gd name="connsiteX86" fmla="*/ 304800 w 783431"/>
              <a:gd name="connsiteY86" fmla="*/ 166688 h 1164431"/>
              <a:gd name="connsiteX87" fmla="*/ 280987 w 783431"/>
              <a:gd name="connsiteY87" fmla="*/ 230982 h 1164431"/>
              <a:gd name="connsiteX88" fmla="*/ 154781 w 783431"/>
              <a:gd name="connsiteY88" fmla="*/ 223838 h 1164431"/>
              <a:gd name="connsiteX89" fmla="*/ 140494 w 783431"/>
              <a:gd name="connsiteY89" fmla="*/ 245269 h 1164431"/>
              <a:gd name="connsiteX90" fmla="*/ 138112 w 783431"/>
              <a:gd name="connsiteY90" fmla="*/ 280988 h 1164431"/>
              <a:gd name="connsiteX91" fmla="*/ 66675 w 783431"/>
              <a:gd name="connsiteY91" fmla="*/ 309563 h 1164431"/>
              <a:gd name="connsiteX92" fmla="*/ 54769 w 783431"/>
              <a:gd name="connsiteY92" fmla="*/ 323850 h 1164431"/>
              <a:gd name="connsiteX93" fmla="*/ 66675 w 783431"/>
              <a:gd name="connsiteY93" fmla="*/ 381000 h 1164431"/>
              <a:gd name="connsiteX94" fmla="*/ 19050 w 783431"/>
              <a:gd name="connsiteY94" fmla="*/ 423863 h 1164431"/>
              <a:gd name="connsiteX95" fmla="*/ 26194 w 783431"/>
              <a:gd name="connsiteY95" fmla="*/ 490538 h 1164431"/>
              <a:gd name="connsiteX96" fmla="*/ 33337 w 783431"/>
              <a:gd name="connsiteY96" fmla="*/ 554832 h 1164431"/>
              <a:gd name="connsiteX97" fmla="*/ 0 w 783431"/>
              <a:gd name="connsiteY97" fmla="*/ 614363 h 1164431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604837 w 783431"/>
              <a:gd name="connsiteY14" fmla="*/ 1085850 h 1200149"/>
              <a:gd name="connsiteX15" fmla="*/ 585787 w 783431"/>
              <a:gd name="connsiteY15" fmla="*/ 1035844 h 1200149"/>
              <a:gd name="connsiteX16" fmla="*/ 607219 w 783431"/>
              <a:gd name="connsiteY16" fmla="*/ 1021557 h 1200149"/>
              <a:gd name="connsiteX17" fmla="*/ 645319 w 783431"/>
              <a:gd name="connsiteY17" fmla="*/ 1016794 h 1200149"/>
              <a:gd name="connsiteX18" fmla="*/ 685800 w 783431"/>
              <a:gd name="connsiteY18" fmla="*/ 997744 h 1200149"/>
              <a:gd name="connsiteX19" fmla="*/ 716756 w 783431"/>
              <a:gd name="connsiteY19" fmla="*/ 1002507 h 1200149"/>
              <a:gd name="connsiteX20" fmla="*/ 738187 w 783431"/>
              <a:gd name="connsiteY20" fmla="*/ 969169 h 1200149"/>
              <a:gd name="connsiteX21" fmla="*/ 783431 w 783431"/>
              <a:gd name="connsiteY21" fmla="*/ 933450 h 1200149"/>
              <a:gd name="connsiteX22" fmla="*/ 776287 w 783431"/>
              <a:gd name="connsiteY22" fmla="*/ 907257 h 1200149"/>
              <a:gd name="connsiteX23" fmla="*/ 752475 w 783431"/>
              <a:gd name="connsiteY23" fmla="*/ 888207 h 1200149"/>
              <a:gd name="connsiteX24" fmla="*/ 752475 w 783431"/>
              <a:gd name="connsiteY24" fmla="*/ 864394 h 1200149"/>
              <a:gd name="connsiteX25" fmla="*/ 728662 w 783431"/>
              <a:gd name="connsiteY25" fmla="*/ 852488 h 1200149"/>
              <a:gd name="connsiteX26" fmla="*/ 711994 w 783431"/>
              <a:gd name="connsiteY26" fmla="*/ 802482 h 1200149"/>
              <a:gd name="connsiteX27" fmla="*/ 688181 w 783431"/>
              <a:gd name="connsiteY27" fmla="*/ 814388 h 1200149"/>
              <a:gd name="connsiteX28" fmla="*/ 659606 w 783431"/>
              <a:gd name="connsiteY28" fmla="*/ 814388 h 1200149"/>
              <a:gd name="connsiteX29" fmla="*/ 647700 w 783431"/>
              <a:gd name="connsiteY29" fmla="*/ 847725 h 1200149"/>
              <a:gd name="connsiteX30" fmla="*/ 623887 w 783431"/>
              <a:gd name="connsiteY30" fmla="*/ 847725 h 1200149"/>
              <a:gd name="connsiteX31" fmla="*/ 576262 w 783431"/>
              <a:gd name="connsiteY31" fmla="*/ 828675 h 1200149"/>
              <a:gd name="connsiteX32" fmla="*/ 554831 w 783431"/>
              <a:gd name="connsiteY32" fmla="*/ 816769 h 1200149"/>
              <a:gd name="connsiteX33" fmla="*/ 547687 w 783431"/>
              <a:gd name="connsiteY33" fmla="*/ 783432 h 1200149"/>
              <a:gd name="connsiteX34" fmla="*/ 561975 w 783431"/>
              <a:gd name="connsiteY34" fmla="*/ 754857 h 1200149"/>
              <a:gd name="connsiteX35" fmla="*/ 533400 w 783431"/>
              <a:gd name="connsiteY35" fmla="*/ 733425 h 1200149"/>
              <a:gd name="connsiteX36" fmla="*/ 509587 w 783431"/>
              <a:gd name="connsiteY36" fmla="*/ 711994 h 1200149"/>
              <a:gd name="connsiteX37" fmla="*/ 473869 w 783431"/>
              <a:gd name="connsiteY37" fmla="*/ 711994 h 1200149"/>
              <a:gd name="connsiteX38" fmla="*/ 435769 w 783431"/>
              <a:gd name="connsiteY38" fmla="*/ 711994 h 1200149"/>
              <a:gd name="connsiteX39" fmla="*/ 438150 w 783431"/>
              <a:gd name="connsiteY39" fmla="*/ 669132 h 1200149"/>
              <a:gd name="connsiteX40" fmla="*/ 428625 w 783431"/>
              <a:gd name="connsiteY40" fmla="*/ 642938 h 1200149"/>
              <a:gd name="connsiteX41" fmla="*/ 423862 w 783431"/>
              <a:gd name="connsiteY41" fmla="*/ 607219 h 1200149"/>
              <a:gd name="connsiteX42" fmla="*/ 426244 w 783431"/>
              <a:gd name="connsiteY42" fmla="*/ 578644 h 1200149"/>
              <a:gd name="connsiteX43" fmla="*/ 440531 w 783431"/>
              <a:gd name="connsiteY43" fmla="*/ 566738 h 1200149"/>
              <a:gd name="connsiteX44" fmla="*/ 450056 w 783431"/>
              <a:gd name="connsiteY44" fmla="*/ 535782 h 1200149"/>
              <a:gd name="connsiteX45" fmla="*/ 457200 w 783431"/>
              <a:gd name="connsiteY45" fmla="*/ 519113 h 1200149"/>
              <a:gd name="connsiteX46" fmla="*/ 481012 w 783431"/>
              <a:gd name="connsiteY46" fmla="*/ 526257 h 1200149"/>
              <a:gd name="connsiteX47" fmla="*/ 495300 w 783431"/>
              <a:gd name="connsiteY47" fmla="*/ 576263 h 1200149"/>
              <a:gd name="connsiteX48" fmla="*/ 507206 w 783431"/>
              <a:gd name="connsiteY48" fmla="*/ 581025 h 1200149"/>
              <a:gd name="connsiteX49" fmla="*/ 526256 w 783431"/>
              <a:gd name="connsiteY49" fmla="*/ 583407 h 1200149"/>
              <a:gd name="connsiteX50" fmla="*/ 554831 w 783431"/>
              <a:gd name="connsiteY50" fmla="*/ 583407 h 1200149"/>
              <a:gd name="connsiteX51" fmla="*/ 557212 w 783431"/>
              <a:gd name="connsiteY51" fmla="*/ 547688 h 1200149"/>
              <a:gd name="connsiteX52" fmla="*/ 545306 w 783431"/>
              <a:gd name="connsiteY52" fmla="*/ 502444 h 1200149"/>
              <a:gd name="connsiteX53" fmla="*/ 545306 w 783431"/>
              <a:gd name="connsiteY53" fmla="*/ 476250 h 1200149"/>
              <a:gd name="connsiteX54" fmla="*/ 581025 w 783431"/>
              <a:gd name="connsiteY54" fmla="*/ 454819 h 1200149"/>
              <a:gd name="connsiteX55" fmla="*/ 604837 w 783431"/>
              <a:gd name="connsiteY55" fmla="*/ 435769 h 1200149"/>
              <a:gd name="connsiteX56" fmla="*/ 640556 w 783431"/>
              <a:gd name="connsiteY56" fmla="*/ 414338 h 1200149"/>
              <a:gd name="connsiteX57" fmla="*/ 645319 w 783431"/>
              <a:gd name="connsiteY57" fmla="*/ 395288 h 1200149"/>
              <a:gd name="connsiteX58" fmla="*/ 633412 w 783431"/>
              <a:gd name="connsiteY58" fmla="*/ 371475 h 1200149"/>
              <a:gd name="connsiteX59" fmla="*/ 614362 w 783431"/>
              <a:gd name="connsiteY59" fmla="*/ 369094 h 1200149"/>
              <a:gd name="connsiteX60" fmla="*/ 609600 w 783431"/>
              <a:gd name="connsiteY60" fmla="*/ 366713 h 1200149"/>
              <a:gd name="connsiteX61" fmla="*/ 597694 w 783431"/>
              <a:gd name="connsiteY61" fmla="*/ 357188 h 1200149"/>
              <a:gd name="connsiteX62" fmla="*/ 611981 w 783431"/>
              <a:gd name="connsiteY62" fmla="*/ 345282 h 1200149"/>
              <a:gd name="connsiteX63" fmla="*/ 652462 w 783431"/>
              <a:gd name="connsiteY63" fmla="*/ 316707 h 1200149"/>
              <a:gd name="connsiteX64" fmla="*/ 678656 w 783431"/>
              <a:gd name="connsiteY64" fmla="*/ 264319 h 1200149"/>
              <a:gd name="connsiteX65" fmla="*/ 666750 w 783431"/>
              <a:gd name="connsiteY65" fmla="*/ 242888 h 1200149"/>
              <a:gd name="connsiteX66" fmla="*/ 638175 w 783431"/>
              <a:gd name="connsiteY66" fmla="*/ 219075 h 1200149"/>
              <a:gd name="connsiteX67" fmla="*/ 642937 w 783431"/>
              <a:gd name="connsiteY67" fmla="*/ 180975 h 1200149"/>
              <a:gd name="connsiteX68" fmla="*/ 673894 w 783431"/>
              <a:gd name="connsiteY68" fmla="*/ 171450 h 1200149"/>
              <a:gd name="connsiteX69" fmla="*/ 700087 w 783431"/>
              <a:gd name="connsiteY69" fmla="*/ 142875 h 1200149"/>
              <a:gd name="connsiteX70" fmla="*/ 700087 w 783431"/>
              <a:gd name="connsiteY70" fmla="*/ 111919 h 1200149"/>
              <a:gd name="connsiteX71" fmla="*/ 666750 w 783431"/>
              <a:gd name="connsiteY71" fmla="*/ 107157 h 1200149"/>
              <a:gd name="connsiteX72" fmla="*/ 645319 w 783431"/>
              <a:gd name="connsiteY72" fmla="*/ 102394 h 1200149"/>
              <a:gd name="connsiteX73" fmla="*/ 645319 w 783431"/>
              <a:gd name="connsiteY73" fmla="*/ 102394 h 1200149"/>
              <a:gd name="connsiteX74" fmla="*/ 678656 w 783431"/>
              <a:gd name="connsiteY74" fmla="*/ 69057 h 1200149"/>
              <a:gd name="connsiteX75" fmla="*/ 685800 w 783431"/>
              <a:gd name="connsiteY75" fmla="*/ 40482 h 1200149"/>
              <a:gd name="connsiteX76" fmla="*/ 678656 w 783431"/>
              <a:gd name="connsiteY76" fmla="*/ 21432 h 1200149"/>
              <a:gd name="connsiteX77" fmla="*/ 695325 w 783431"/>
              <a:gd name="connsiteY77" fmla="*/ 2382 h 1200149"/>
              <a:gd name="connsiteX78" fmla="*/ 628650 w 783431"/>
              <a:gd name="connsiteY78" fmla="*/ 0 h 1200149"/>
              <a:gd name="connsiteX79" fmla="*/ 552450 w 783431"/>
              <a:gd name="connsiteY79" fmla="*/ 52388 h 1200149"/>
              <a:gd name="connsiteX80" fmla="*/ 538162 w 783431"/>
              <a:gd name="connsiteY80" fmla="*/ 90488 h 1200149"/>
              <a:gd name="connsiteX81" fmla="*/ 445294 w 783431"/>
              <a:gd name="connsiteY81" fmla="*/ 126207 h 1200149"/>
              <a:gd name="connsiteX82" fmla="*/ 397669 w 783431"/>
              <a:gd name="connsiteY82" fmla="*/ 159544 h 1200149"/>
              <a:gd name="connsiteX83" fmla="*/ 376237 w 783431"/>
              <a:gd name="connsiteY83" fmla="*/ 190500 h 1200149"/>
              <a:gd name="connsiteX84" fmla="*/ 350044 w 783431"/>
              <a:gd name="connsiteY84" fmla="*/ 140494 h 1200149"/>
              <a:gd name="connsiteX85" fmla="*/ 316706 w 783431"/>
              <a:gd name="connsiteY85" fmla="*/ 140494 h 1200149"/>
              <a:gd name="connsiteX86" fmla="*/ 304800 w 783431"/>
              <a:gd name="connsiteY86" fmla="*/ 166688 h 1200149"/>
              <a:gd name="connsiteX87" fmla="*/ 280987 w 783431"/>
              <a:gd name="connsiteY87" fmla="*/ 230982 h 1200149"/>
              <a:gd name="connsiteX88" fmla="*/ 154781 w 783431"/>
              <a:gd name="connsiteY88" fmla="*/ 223838 h 1200149"/>
              <a:gd name="connsiteX89" fmla="*/ 140494 w 783431"/>
              <a:gd name="connsiteY89" fmla="*/ 245269 h 1200149"/>
              <a:gd name="connsiteX90" fmla="*/ 138112 w 783431"/>
              <a:gd name="connsiteY90" fmla="*/ 280988 h 1200149"/>
              <a:gd name="connsiteX91" fmla="*/ 66675 w 783431"/>
              <a:gd name="connsiteY91" fmla="*/ 309563 h 1200149"/>
              <a:gd name="connsiteX92" fmla="*/ 54769 w 783431"/>
              <a:gd name="connsiteY92" fmla="*/ 323850 h 1200149"/>
              <a:gd name="connsiteX93" fmla="*/ 66675 w 783431"/>
              <a:gd name="connsiteY93" fmla="*/ 381000 h 1200149"/>
              <a:gd name="connsiteX94" fmla="*/ 19050 w 783431"/>
              <a:gd name="connsiteY94" fmla="*/ 423863 h 1200149"/>
              <a:gd name="connsiteX95" fmla="*/ 26194 w 783431"/>
              <a:gd name="connsiteY95" fmla="*/ 490538 h 1200149"/>
              <a:gd name="connsiteX96" fmla="*/ 33337 w 783431"/>
              <a:gd name="connsiteY96" fmla="*/ 554832 h 1200149"/>
              <a:gd name="connsiteX97" fmla="*/ 0 w 783431"/>
              <a:gd name="connsiteY97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57212 w 783431"/>
              <a:gd name="connsiteY14" fmla="*/ 1109662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92931 w 783431"/>
              <a:gd name="connsiteY14" fmla="*/ 1126331 h 1200149"/>
              <a:gd name="connsiteX15" fmla="*/ 604837 w 783431"/>
              <a:gd name="connsiteY15" fmla="*/ 1085850 h 1200149"/>
              <a:gd name="connsiteX16" fmla="*/ 585787 w 783431"/>
              <a:gd name="connsiteY16" fmla="*/ 1035844 h 1200149"/>
              <a:gd name="connsiteX17" fmla="*/ 607219 w 783431"/>
              <a:gd name="connsiteY17" fmla="*/ 1021557 h 1200149"/>
              <a:gd name="connsiteX18" fmla="*/ 645319 w 783431"/>
              <a:gd name="connsiteY18" fmla="*/ 1016794 h 1200149"/>
              <a:gd name="connsiteX19" fmla="*/ 685800 w 783431"/>
              <a:gd name="connsiteY19" fmla="*/ 997744 h 1200149"/>
              <a:gd name="connsiteX20" fmla="*/ 716756 w 783431"/>
              <a:gd name="connsiteY20" fmla="*/ 1002507 h 1200149"/>
              <a:gd name="connsiteX21" fmla="*/ 738187 w 783431"/>
              <a:gd name="connsiteY21" fmla="*/ 969169 h 1200149"/>
              <a:gd name="connsiteX22" fmla="*/ 783431 w 783431"/>
              <a:gd name="connsiteY22" fmla="*/ 933450 h 1200149"/>
              <a:gd name="connsiteX23" fmla="*/ 776287 w 783431"/>
              <a:gd name="connsiteY23" fmla="*/ 907257 h 1200149"/>
              <a:gd name="connsiteX24" fmla="*/ 752475 w 783431"/>
              <a:gd name="connsiteY24" fmla="*/ 888207 h 1200149"/>
              <a:gd name="connsiteX25" fmla="*/ 752475 w 783431"/>
              <a:gd name="connsiteY25" fmla="*/ 864394 h 1200149"/>
              <a:gd name="connsiteX26" fmla="*/ 728662 w 783431"/>
              <a:gd name="connsiteY26" fmla="*/ 852488 h 1200149"/>
              <a:gd name="connsiteX27" fmla="*/ 711994 w 783431"/>
              <a:gd name="connsiteY27" fmla="*/ 802482 h 1200149"/>
              <a:gd name="connsiteX28" fmla="*/ 688181 w 783431"/>
              <a:gd name="connsiteY28" fmla="*/ 814388 h 1200149"/>
              <a:gd name="connsiteX29" fmla="*/ 659606 w 783431"/>
              <a:gd name="connsiteY29" fmla="*/ 814388 h 1200149"/>
              <a:gd name="connsiteX30" fmla="*/ 647700 w 783431"/>
              <a:gd name="connsiteY30" fmla="*/ 847725 h 1200149"/>
              <a:gd name="connsiteX31" fmla="*/ 623887 w 783431"/>
              <a:gd name="connsiteY31" fmla="*/ 847725 h 1200149"/>
              <a:gd name="connsiteX32" fmla="*/ 576262 w 783431"/>
              <a:gd name="connsiteY32" fmla="*/ 828675 h 1200149"/>
              <a:gd name="connsiteX33" fmla="*/ 554831 w 783431"/>
              <a:gd name="connsiteY33" fmla="*/ 816769 h 1200149"/>
              <a:gd name="connsiteX34" fmla="*/ 547687 w 783431"/>
              <a:gd name="connsiteY34" fmla="*/ 783432 h 1200149"/>
              <a:gd name="connsiteX35" fmla="*/ 561975 w 783431"/>
              <a:gd name="connsiteY35" fmla="*/ 754857 h 1200149"/>
              <a:gd name="connsiteX36" fmla="*/ 533400 w 783431"/>
              <a:gd name="connsiteY36" fmla="*/ 733425 h 1200149"/>
              <a:gd name="connsiteX37" fmla="*/ 509587 w 783431"/>
              <a:gd name="connsiteY37" fmla="*/ 711994 h 1200149"/>
              <a:gd name="connsiteX38" fmla="*/ 473869 w 783431"/>
              <a:gd name="connsiteY38" fmla="*/ 711994 h 1200149"/>
              <a:gd name="connsiteX39" fmla="*/ 435769 w 783431"/>
              <a:gd name="connsiteY39" fmla="*/ 711994 h 1200149"/>
              <a:gd name="connsiteX40" fmla="*/ 438150 w 783431"/>
              <a:gd name="connsiteY40" fmla="*/ 669132 h 1200149"/>
              <a:gd name="connsiteX41" fmla="*/ 428625 w 783431"/>
              <a:gd name="connsiteY41" fmla="*/ 642938 h 1200149"/>
              <a:gd name="connsiteX42" fmla="*/ 423862 w 783431"/>
              <a:gd name="connsiteY42" fmla="*/ 607219 h 1200149"/>
              <a:gd name="connsiteX43" fmla="*/ 426244 w 783431"/>
              <a:gd name="connsiteY43" fmla="*/ 578644 h 1200149"/>
              <a:gd name="connsiteX44" fmla="*/ 440531 w 783431"/>
              <a:gd name="connsiteY44" fmla="*/ 566738 h 1200149"/>
              <a:gd name="connsiteX45" fmla="*/ 450056 w 783431"/>
              <a:gd name="connsiteY45" fmla="*/ 535782 h 1200149"/>
              <a:gd name="connsiteX46" fmla="*/ 457200 w 783431"/>
              <a:gd name="connsiteY46" fmla="*/ 519113 h 1200149"/>
              <a:gd name="connsiteX47" fmla="*/ 481012 w 783431"/>
              <a:gd name="connsiteY47" fmla="*/ 526257 h 1200149"/>
              <a:gd name="connsiteX48" fmla="*/ 495300 w 783431"/>
              <a:gd name="connsiteY48" fmla="*/ 576263 h 1200149"/>
              <a:gd name="connsiteX49" fmla="*/ 507206 w 783431"/>
              <a:gd name="connsiteY49" fmla="*/ 581025 h 1200149"/>
              <a:gd name="connsiteX50" fmla="*/ 526256 w 783431"/>
              <a:gd name="connsiteY50" fmla="*/ 583407 h 1200149"/>
              <a:gd name="connsiteX51" fmla="*/ 554831 w 783431"/>
              <a:gd name="connsiteY51" fmla="*/ 583407 h 1200149"/>
              <a:gd name="connsiteX52" fmla="*/ 557212 w 783431"/>
              <a:gd name="connsiteY52" fmla="*/ 547688 h 1200149"/>
              <a:gd name="connsiteX53" fmla="*/ 545306 w 783431"/>
              <a:gd name="connsiteY53" fmla="*/ 502444 h 1200149"/>
              <a:gd name="connsiteX54" fmla="*/ 545306 w 783431"/>
              <a:gd name="connsiteY54" fmla="*/ 476250 h 1200149"/>
              <a:gd name="connsiteX55" fmla="*/ 581025 w 783431"/>
              <a:gd name="connsiteY55" fmla="*/ 454819 h 1200149"/>
              <a:gd name="connsiteX56" fmla="*/ 604837 w 783431"/>
              <a:gd name="connsiteY56" fmla="*/ 435769 h 1200149"/>
              <a:gd name="connsiteX57" fmla="*/ 640556 w 783431"/>
              <a:gd name="connsiteY57" fmla="*/ 414338 h 1200149"/>
              <a:gd name="connsiteX58" fmla="*/ 645319 w 783431"/>
              <a:gd name="connsiteY58" fmla="*/ 395288 h 1200149"/>
              <a:gd name="connsiteX59" fmla="*/ 633412 w 783431"/>
              <a:gd name="connsiteY59" fmla="*/ 371475 h 1200149"/>
              <a:gd name="connsiteX60" fmla="*/ 614362 w 783431"/>
              <a:gd name="connsiteY60" fmla="*/ 369094 h 1200149"/>
              <a:gd name="connsiteX61" fmla="*/ 609600 w 783431"/>
              <a:gd name="connsiteY61" fmla="*/ 366713 h 1200149"/>
              <a:gd name="connsiteX62" fmla="*/ 597694 w 783431"/>
              <a:gd name="connsiteY62" fmla="*/ 357188 h 1200149"/>
              <a:gd name="connsiteX63" fmla="*/ 611981 w 783431"/>
              <a:gd name="connsiteY63" fmla="*/ 345282 h 1200149"/>
              <a:gd name="connsiteX64" fmla="*/ 652462 w 783431"/>
              <a:gd name="connsiteY64" fmla="*/ 316707 h 1200149"/>
              <a:gd name="connsiteX65" fmla="*/ 678656 w 783431"/>
              <a:gd name="connsiteY65" fmla="*/ 264319 h 1200149"/>
              <a:gd name="connsiteX66" fmla="*/ 666750 w 783431"/>
              <a:gd name="connsiteY66" fmla="*/ 242888 h 1200149"/>
              <a:gd name="connsiteX67" fmla="*/ 638175 w 783431"/>
              <a:gd name="connsiteY67" fmla="*/ 219075 h 1200149"/>
              <a:gd name="connsiteX68" fmla="*/ 642937 w 783431"/>
              <a:gd name="connsiteY68" fmla="*/ 180975 h 1200149"/>
              <a:gd name="connsiteX69" fmla="*/ 673894 w 783431"/>
              <a:gd name="connsiteY69" fmla="*/ 171450 h 1200149"/>
              <a:gd name="connsiteX70" fmla="*/ 700087 w 783431"/>
              <a:gd name="connsiteY70" fmla="*/ 142875 h 1200149"/>
              <a:gd name="connsiteX71" fmla="*/ 700087 w 783431"/>
              <a:gd name="connsiteY71" fmla="*/ 111919 h 1200149"/>
              <a:gd name="connsiteX72" fmla="*/ 666750 w 783431"/>
              <a:gd name="connsiteY72" fmla="*/ 107157 h 1200149"/>
              <a:gd name="connsiteX73" fmla="*/ 645319 w 783431"/>
              <a:gd name="connsiteY73" fmla="*/ 102394 h 1200149"/>
              <a:gd name="connsiteX74" fmla="*/ 645319 w 783431"/>
              <a:gd name="connsiteY74" fmla="*/ 102394 h 1200149"/>
              <a:gd name="connsiteX75" fmla="*/ 678656 w 783431"/>
              <a:gd name="connsiteY75" fmla="*/ 69057 h 1200149"/>
              <a:gd name="connsiteX76" fmla="*/ 685800 w 783431"/>
              <a:gd name="connsiteY76" fmla="*/ 40482 h 1200149"/>
              <a:gd name="connsiteX77" fmla="*/ 678656 w 783431"/>
              <a:gd name="connsiteY77" fmla="*/ 21432 h 1200149"/>
              <a:gd name="connsiteX78" fmla="*/ 695325 w 783431"/>
              <a:gd name="connsiteY78" fmla="*/ 2382 h 1200149"/>
              <a:gd name="connsiteX79" fmla="*/ 628650 w 783431"/>
              <a:gd name="connsiteY79" fmla="*/ 0 h 1200149"/>
              <a:gd name="connsiteX80" fmla="*/ 552450 w 783431"/>
              <a:gd name="connsiteY80" fmla="*/ 52388 h 1200149"/>
              <a:gd name="connsiteX81" fmla="*/ 538162 w 783431"/>
              <a:gd name="connsiteY81" fmla="*/ 90488 h 1200149"/>
              <a:gd name="connsiteX82" fmla="*/ 445294 w 783431"/>
              <a:gd name="connsiteY82" fmla="*/ 126207 h 1200149"/>
              <a:gd name="connsiteX83" fmla="*/ 397669 w 783431"/>
              <a:gd name="connsiteY83" fmla="*/ 159544 h 1200149"/>
              <a:gd name="connsiteX84" fmla="*/ 376237 w 783431"/>
              <a:gd name="connsiteY84" fmla="*/ 190500 h 1200149"/>
              <a:gd name="connsiteX85" fmla="*/ 350044 w 783431"/>
              <a:gd name="connsiteY85" fmla="*/ 140494 h 1200149"/>
              <a:gd name="connsiteX86" fmla="*/ 316706 w 783431"/>
              <a:gd name="connsiteY86" fmla="*/ 140494 h 1200149"/>
              <a:gd name="connsiteX87" fmla="*/ 304800 w 783431"/>
              <a:gd name="connsiteY87" fmla="*/ 166688 h 1200149"/>
              <a:gd name="connsiteX88" fmla="*/ 280987 w 783431"/>
              <a:gd name="connsiteY88" fmla="*/ 230982 h 1200149"/>
              <a:gd name="connsiteX89" fmla="*/ 154781 w 783431"/>
              <a:gd name="connsiteY89" fmla="*/ 223838 h 1200149"/>
              <a:gd name="connsiteX90" fmla="*/ 140494 w 783431"/>
              <a:gd name="connsiteY90" fmla="*/ 245269 h 1200149"/>
              <a:gd name="connsiteX91" fmla="*/ 138112 w 783431"/>
              <a:gd name="connsiteY91" fmla="*/ 280988 h 1200149"/>
              <a:gd name="connsiteX92" fmla="*/ 66675 w 783431"/>
              <a:gd name="connsiteY92" fmla="*/ 309563 h 1200149"/>
              <a:gd name="connsiteX93" fmla="*/ 54769 w 783431"/>
              <a:gd name="connsiteY93" fmla="*/ 323850 h 1200149"/>
              <a:gd name="connsiteX94" fmla="*/ 66675 w 783431"/>
              <a:gd name="connsiteY94" fmla="*/ 381000 h 1200149"/>
              <a:gd name="connsiteX95" fmla="*/ 19050 w 783431"/>
              <a:gd name="connsiteY95" fmla="*/ 423863 h 1200149"/>
              <a:gd name="connsiteX96" fmla="*/ 26194 w 783431"/>
              <a:gd name="connsiteY96" fmla="*/ 490538 h 1200149"/>
              <a:gd name="connsiteX97" fmla="*/ 33337 w 783431"/>
              <a:gd name="connsiteY97" fmla="*/ 554832 h 1200149"/>
              <a:gd name="connsiteX98" fmla="*/ 0 w 783431"/>
              <a:gd name="connsiteY98" fmla="*/ 614363 h 1200149"/>
              <a:gd name="connsiteX0" fmla="*/ 0 w 783431"/>
              <a:gd name="connsiteY0" fmla="*/ 614363 h 1200149"/>
              <a:gd name="connsiteX1" fmla="*/ 21431 w 783431"/>
              <a:gd name="connsiteY1" fmla="*/ 661988 h 1200149"/>
              <a:gd name="connsiteX2" fmla="*/ 28575 w 783431"/>
              <a:gd name="connsiteY2" fmla="*/ 742950 h 1200149"/>
              <a:gd name="connsiteX3" fmla="*/ 76200 w 783431"/>
              <a:gd name="connsiteY3" fmla="*/ 814388 h 1200149"/>
              <a:gd name="connsiteX4" fmla="*/ 102394 w 783431"/>
              <a:gd name="connsiteY4" fmla="*/ 919163 h 1200149"/>
              <a:gd name="connsiteX5" fmla="*/ 116681 w 783431"/>
              <a:gd name="connsiteY5" fmla="*/ 947738 h 1200149"/>
              <a:gd name="connsiteX6" fmla="*/ 130969 w 783431"/>
              <a:gd name="connsiteY6" fmla="*/ 995363 h 1200149"/>
              <a:gd name="connsiteX7" fmla="*/ 150019 w 783431"/>
              <a:gd name="connsiteY7" fmla="*/ 1023938 h 1200149"/>
              <a:gd name="connsiteX8" fmla="*/ 159544 w 783431"/>
              <a:gd name="connsiteY8" fmla="*/ 1042988 h 1200149"/>
              <a:gd name="connsiteX9" fmla="*/ 197644 w 783431"/>
              <a:gd name="connsiteY9" fmla="*/ 1069182 h 1200149"/>
              <a:gd name="connsiteX10" fmla="*/ 245269 w 783431"/>
              <a:gd name="connsiteY10" fmla="*/ 1090613 h 1200149"/>
              <a:gd name="connsiteX11" fmla="*/ 264318 w 783431"/>
              <a:gd name="connsiteY11" fmla="*/ 1131094 h 1200149"/>
              <a:gd name="connsiteX12" fmla="*/ 295275 w 783431"/>
              <a:gd name="connsiteY12" fmla="*/ 1164431 h 1200149"/>
              <a:gd name="connsiteX13" fmla="*/ 385762 w 783431"/>
              <a:gd name="connsiteY13" fmla="*/ 1200149 h 1200149"/>
              <a:gd name="connsiteX14" fmla="*/ 545306 w 783431"/>
              <a:gd name="connsiteY14" fmla="*/ 1145381 h 1200149"/>
              <a:gd name="connsiteX15" fmla="*/ 592931 w 783431"/>
              <a:gd name="connsiteY15" fmla="*/ 1126331 h 1200149"/>
              <a:gd name="connsiteX16" fmla="*/ 604837 w 783431"/>
              <a:gd name="connsiteY16" fmla="*/ 1085850 h 1200149"/>
              <a:gd name="connsiteX17" fmla="*/ 585787 w 783431"/>
              <a:gd name="connsiteY17" fmla="*/ 1035844 h 1200149"/>
              <a:gd name="connsiteX18" fmla="*/ 607219 w 783431"/>
              <a:gd name="connsiteY18" fmla="*/ 1021557 h 1200149"/>
              <a:gd name="connsiteX19" fmla="*/ 645319 w 783431"/>
              <a:gd name="connsiteY19" fmla="*/ 1016794 h 1200149"/>
              <a:gd name="connsiteX20" fmla="*/ 685800 w 783431"/>
              <a:gd name="connsiteY20" fmla="*/ 997744 h 1200149"/>
              <a:gd name="connsiteX21" fmla="*/ 716756 w 783431"/>
              <a:gd name="connsiteY21" fmla="*/ 1002507 h 1200149"/>
              <a:gd name="connsiteX22" fmla="*/ 738187 w 783431"/>
              <a:gd name="connsiteY22" fmla="*/ 969169 h 1200149"/>
              <a:gd name="connsiteX23" fmla="*/ 783431 w 783431"/>
              <a:gd name="connsiteY23" fmla="*/ 933450 h 1200149"/>
              <a:gd name="connsiteX24" fmla="*/ 776287 w 783431"/>
              <a:gd name="connsiteY24" fmla="*/ 907257 h 1200149"/>
              <a:gd name="connsiteX25" fmla="*/ 752475 w 783431"/>
              <a:gd name="connsiteY25" fmla="*/ 888207 h 1200149"/>
              <a:gd name="connsiteX26" fmla="*/ 752475 w 783431"/>
              <a:gd name="connsiteY26" fmla="*/ 864394 h 1200149"/>
              <a:gd name="connsiteX27" fmla="*/ 728662 w 783431"/>
              <a:gd name="connsiteY27" fmla="*/ 852488 h 1200149"/>
              <a:gd name="connsiteX28" fmla="*/ 711994 w 783431"/>
              <a:gd name="connsiteY28" fmla="*/ 802482 h 1200149"/>
              <a:gd name="connsiteX29" fmla="*/ 688181 w 783431"/>
              <a:gd name="connsiteY29" fmla="*/ 814388 h 1200149"/>
              <a:gd name="connsiteX30" fmla="*/ 659606 w 783431"/>
              <a:gd name="connsiteY30" fmla="*/ 814388 h 1200149"/>
              <a:gd name="connsiteX31" fmla="*/ 647700 w 783431"/>
              <a:gd name="connsiteY31" fmla="*/ 847725 h 1200149"/>
              <a:gd name="connsiteX32" fmla="*/ 623887 w 783431"/>
              <a:gd name="connsiteY32" fmla="*/ 847725 h 1200149"/>
              <a:gd name="connsiteX33" fmla="*/ 576262 w 783431"/>
              <a:gd name="connsiteY33" fmla="*/ 828675 h 1200149"/>
              <a:gd name="connsiteX34" fmla="*/ 554831 w 783431"/>
              <a:gd name="connsiteY34" fmla="*/ 816769 h 1200149"/>
              <a:gd name="connsiteX35" fmla="*/ 547687 w 783431"/>
              <a:gd name="connsiteY35" fmla="*/ 783432 h 1200149"/>
              <a:gd name="connsiteX36" fmla="*/ 561975 w 783431"/>
              <a:gd name="connsiteY36" fmla="*/ 754857 h 1200149"/>
              <a:gd name="connsiteX37" fmla="*/ 533400 w 783431"/>
              <a:gd name="connsiteY37" fmla="*/ 733425 h 1200149"/>
              <a:gd name="connsiteX38" fmla="*/ 509587 w 783431"/>
              <a:gd name="connsiteY38" fmla="*/ 711994 h 1200149"/>
              <a:gd name="connsiteX39" fmla="*/ 473869 w 783431"/>
              <a:gd name="connsiteY39" fmla="*/ 711994 h 1200149"/>
              <a:gd name="connsiteX40" fmla="*/ 435769 w 783431"/>
              <a:gd name="connsiteY40" fmla="*/ 711994 h 1200149"/>
              <a:gd name="connsiteX41" fmla="*/ 438150 w 783431"/>
              <a:gd name="connsiteY41" fmla="*/ 669132 h 1200149"/>
              <a:gd name="connsiteX42" fmla="*/ 428625 w 783431"/>
              <a:gd name="connsiteY42" fmla="*/ 642938 h 1200149"/>
              <a:gd name="connsiteX43" fmla="*/ 423862 w 783431"/>
              <a:gd name="connsiteY43" fmla="*/ 607219 h 1200149"/>
              <a:gd name="connsiteX44" fmla="*/ 426244 w 783431"/>
              <a:gd name="connsiteY44" fmla="*/ 578644 h 1200149"/>
              <a:gd name="connsiteX45" fmla="*/ 440531 w 783431"/>
              <a:gd name="connsiteY45" fmla="*/ 566738 h 1200149"/>
              <a:gd name="connsiteX46" fmla="*/ 450056 w 783431"/>
              <a:gd name="connsiteY46" fmla="*/ 535782 h 1200149"/>
              <a:gd name="connsiteX47" fmla="*/ 457200 w 783431"/>
              <a:gd name="connsiteY47" fmla="*/ 519113 h 1200149"/>
              <a:gd name="connsiteX48" fmla="*/ 481012 w 783431"/>
              <a:gd name="connsiteY48" fmla="*/ 526257 h 1200149"/>
              <a:gd name="connsiteX49" fmla="*/ 495300 w 783431"/>
              <a:gd name="connsiteY49" fmla="*/ 576263 h 1200149"/>
              <a:gd name="connsiteX50" fmla="*/ 507206 w 783431"/>
              <a:gd name="connsiteY50" fmla="*/ 581025 h 1200149"/>
              <a:gd name="connsiteX51" fmla="*/ 526256 w 783431"/>
              <a:gd name="connsiteY51" fmla="*/ 583407 h 1200149"/>
              <a:gd name="connsiteX52" fmla="*/ 554831 w 783431"/>
              <a:gd name="connsiteY52" fmla="*/ 583407 h 1200149"/>
              <a:gd name="connsiteX53" fmla="*/ 557212 w 783431"/>
              <a:gd name="connsiteY53" fmla="*/ 547688 h 1200149"/>
              <a:gd name="connsiteX54" fmla="*/ 545306 w 783431"/>
              <a:gd name="connsiteY54" fmla="*/ 502444 h 1200149"/>
              <a:gd name="connsiteX55" fmla="*/ 545306 w 783431"/>
              <a:gd name="connsiteY55" fmla="*/ 476250 h 1200149"/>
              <a:gd name="connsiteX56" fmla="*/ 581025 w 783431"/>
              <a:gd name="connsiteY56" fmla="*/ 454819 h 1200149"/>
              <a:gd name="connsiteX57" fmla="*/ 604837 w 783431"/>
              <a:gd name="connsiteY57" fmla="*/ 435769 h 1200149"/>
              <a:gd name="connsiteX58" fmla="*/ 640556 w 783431"/>
              <a:gd name="connsiteY58" fmla="*/ 414338 h 1200149"/>
              <a:gd name="connsiteX59" fmla="*/ 645319 w 783431"/>
              <a:gd name="connsiteY59" fmla="*/ 395288 h 1200149"/>
              <a:gd name="connsiteX60" fmla="*/ 633412 w 783431"/>
              <a:gd name="connsiteY60" fmla="*/ 371475 h 1200149"/>
              <a:gd name="connsiteX61" fmla="*/ 614362 w 783431"/>
              <a:gd name="connsiteY61" fmla="*/ 369094 h 1200149"/>
              <a:gd name="connsiteX62" fmla="*/ 609600 w 783431"/>
              <a:gd name="connsiteY62" fmla="*/ 366713 h 1200149"/>
              <a:gd name="connsiteX63" fmla="*/ 597694 w 783431"/>
              <a:gd name="connsiteY63" fmla="*/ 357188 h 1200149"/>
              <a:gd name="connsiteX64" fmla="*/ 611981 w 783431"/>
              <a:gd name="connsiteY64" fmla="*/ 345282 h 1200149"/>
              <a:gd name="connsiteX65" fmla="*/ 652462 w 783431"/>
              <a:gd name="connsiteY65" fmla="*/ 316707 h 1200149"/>
              <a:gd name="connsiteX66" fmla="*/ 678656 w 783431"/>
              <a:gd name="connsiteY66" fmla="*/ 264319 h 1200149"/>
              <a:gd name="connsiteX67" fmla="*/ 666750 w 783431"/>
              <a:gd name="connsiteY67" fmla="*/ 242888 h 1200149"/>
              <a:gd name="connsiteX68" fmla="*/ 638175 w 783431"/>
              <a:gd name="connsiteY68" fmla="*/ 219075 h 1200149"/>
              <a:gd name="connsiteX69" fmla="*/ 642937 w 783431"/>
              <a:gd name="connsiteY69" fmla="*/ 180975 h 1200149"/>
              <a:gd name="connsiteX70" fmla="*/ 673894 w 783431"/>
              <a:gd name="connsiteY70" fmla="*/ 171450 h 1200149"/>
              <a:gd name="connsiteX71" fmla="*/ 700087 w 783431"/>
              <a:gd name="connsiteY71" fmla="*/ 142875 h 1200149"/>
              <a:gd name="connsiteX72" fmla="*/ 700087 w 783431"/>
              <a:gd name="connsiteY72" fmla="*/ 111919 h 1200149"/>
              <a:gd name="connsiteX73" fmla="*/ 666750 w 783431"/>
              <a:gd name="connsiteY73" fmla="*/ 107157 h 1200149"/>
              <a:gd name="connsiteX74" fmla="*/ 645319 w 783431"/>
              <a:gd name="connsiteY74" fmla="*/ 102394 h 1200149"/>
              <a:gd name="connsiteX75" fmla="*/ 645319 w 783431"/>
              <a:gd name="connsiteY75" fmla="*/ 102394 h 1200149"/>
              <a:gd name="connsiteX76" fmla="*/ 678656 w 783431"/>
              <a:gd name="connsiteY76" fmla="*/ 69057 h 1200149"/>
              <a:gd name="connsiteX77" fmla="*/ 685800 w 783431"/>
              <a:gd name="connsiteY77" fmla="*/ 40482 h 1200149"/>
              <a:gd name="connsiteX78" fmla="*/ 678656 w 783431"/>
              <a:gd name="connsiteY78" fmla="*/ 21432 h 1200149"/>
              <a:gd name="connsiteX79" fmla="*/ 695325 w 783431"/>
              <a:gd name="connsiteY79" fmla="*/ 2382 h 1200149"/>
              <a:gd name="connsiteX80" fmla="*/ 628650 w 783431"/>
              <a:gd name="connsiteY80" fmla="*/ 0 h 1200149"/>
              <a:gd name="connsiteX81" fmla="*/ 552450 w 783431"/>
              <a:gd name="connsiteY81" fmla="*/ 52388 h 1200149"/>
              <a:gd name="connsiteX82" fmla="*/ 538162 w 783431"/>
              <a:gd name="connsiteY82" fmla="*/ 90488 h 1200149"/>
              <a:gd name="connsiteX83" fmla="*/ 445294 w 783431"/>
              <a:gd name="connsiteY83" fmla="*/ 126207 h 1200149"/>
              <a:gd name="connsiteX84" fmla="*/ 397669 w 783431"/>
              <a:gd name="connsiteY84" fmla="*/ 159544 h 1200149"/>
              <a:gd name="connsiteX85" fmla="*/ 376237 w 783431"/>
              <a:gd name="connsiteY85" fmla="*/ 190500 h 1200149"/>
              <a:gd name="connsiteX86" fmla="*/ 350044 w 783431"/>
              <a:gd name="connsiteY86" fmla="*/ 140494 h 1200149"/>
              <a:gd name="connsiteX87" fmla="*/ 316706 w 783431"/>
              <a:gd name="connsiteY87" fmla="*/ 140494 h 1200149"/>
              <a:gd name="connsiteX88" fmla="*/ 304800 w 783431"/>
              <a:gd name="connsiteY88" fmla="*/ 166688 h 1200149"/>
              <a:gd name="connsiteX89" fmla="*/ 280987 w 783431"/>
              <a:gd name="connsiteY89" fmla="*/ 230982 h 1200149"/>
              <a:gd name="connsiteX90" fmla="*/ 154781 w 783431"/>
              <a:gd name="connsiteY90" fmla="*/ 223838 h 1200149"/>
              <a:gd name="connsiteX91" fmla="*/ 140494 w 783431"/>
              <a:gd name="connsiteY91" fmla="*/ 245269 h 1200149"/>
              <a:gd name="connsiteX92" fmla="*/ 138112 w 783431"/>
              <a:gd name="connsiteY92" fmla="*/ 280988 h 1200149"/>
              <a:gd name="connsiteX93" fmla="*/ 66675 w 783431"/>
              <a:gd name="connsiteY93" fmla="*/ 309563 h 1200149"/>
              <a:gd name="connsiteX94" fmla="*/ 54769 w 783431"/>
              <a:gd name="connsiteY94" fmla="*/ 323850 h 1200149"/>
              <a:gd name="connsiteX95" fmla="*/ 66675 w 783431"/>
              <a:gd name="connsiteY95" fmla="*/ 381000 h 1200149"/>
              <a:gd name="connsiteX96" fmla="*/ 19050 w 783431"/>
              <a:gd name="connsiteY96" fmla="*/ 423863 h 1200149"/>
              <a:gd name="connsiteX97" fmla="*/ 26194 w 783431"/>
              <a:gd name="connsiteY97" fmla="*/ 490538 h 1200149"/>
              <a:gd name="connsiteX98" fmla="*/ 33337 w 783431"/>
              <a:gd name="connsiteY98" fmla="*/ 554832 h 1200149"/>
              <a:gd name="connsiteX99" fmla="*/ 0 w 783431"/>
              <a:gd name="connsiteY99" fmla="*/ 614363 h 1200149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554831 w 783431"/>
              <a:gd name="connsiteY14" fmla="*/ 1202531 h 1202531"/>
              <a:gd name="connsiteX15" fmla="*/ 592931 w 783431"/>
              <a:gd name="connsiteY15" fmla="*/ 1126331 h 1202531"/>
              <a:gd name="connsiteX16" fmla="*/ 604837 w 783431"/>
              <a:gd name="connsiteY16" fmla="*/ 1085850 h 1202531"/>
              <a:gd name="connsiteX17" fmla="*/ 585787 w 783431"/>
              <a:gd name="connsiteY17" fmla="*/ 1035844 h 1202531"/>
              <a:gd name="connsiteX18" fmla="*/ 607219 w 783431"/>
              <a:gd name="connsiteY18" fmla="*/ 1021557 h 1202531"/>
              <a:gd name="connsiteX19" fmla="*/ 645319 w 783431"/>
              <a:gd name="connsiteY19" fmla="*/ 1016794 h 1202531"/>
              <a:gd name="connsiteX20" fmla="*/ 685800 w 783431"/>
              <a:gd name="connsiteY20" fmla="*/ 997744 h 1202531"/>
              <a:gd name="connsiteX21" fmla="*/ 716756 w 783431"/>
              <a:gd name="connsiteY21" fmla="*/ 1002507 h 1202531"/>
              <a:gd name="connsiteX22" fmla="*/ 738187 w 783431"/>
              <a:gd name="connsiteY22" fmla="*/ 969169 h 1202531"/>
              <a:gd name="connsiteX23" fmla="*/ 783431 w 783431"/>
              <a:gd name="connsiteY23" fmla="*/ 933450 h 1202531"/>
              <a:gd name="connsiteX24" fmla="*/ 776287 w 783431"/>
              <a:gd name="connsiteY24" fmla="*/ 907257 h 1202531"/>
              <a:gd name="connsiteX25" fmla="*/ 752475 w 783431"/>
              <a:gd name="connsiteY25" fmla="*/ 888207 h 1202531"/>
              <a:gd name="connsiteX26" fmla="*/ 752475 w 783431"/>
              <a:gd name="connsiteY26" fmla="*/ 864394 h 1202531"/>
              <a:gd name="connsiteX27" fmla="*/ 728662 w 783431"/>
              <a:gd name="connsiteY27" fmla="*/ 852488 h 1202531"/>
              <a:gd name="connsiteX28" fmla="*/ 711994 w 783431"/>
              <a:gd name="connsiteY28" fmla="*/ 802482 h 1202531"/>
              <a:gd name="connsiteX29" fmla="*/ 688181 w 783431"/>
              <a:gd name="connsiteY29" fmla="*/ 814388 h 1202531"/>
              <a:gd name="connsiteX30" fmla="*/ 659606 w 783431"/>
              <a:gd name="connsiteY30" fmla="*/ 814388 h 1202531"/>
              <a:gd name="connsiteX31" fmla="*/ 647700 w 783431"/>
              <a:gd name="connsiteY31" fmla="*/ 847725 h 1202531"/>
              <a:gd name="connsiteX32" fmla="*/ 623887 w 783431"/>
              <a:gd name="connsiteY32" fmla="*/ 847725 h 1202531"/>
              <a:gd name="connsiteX33" fmla="*/ 576262 w 783431"/>
              <a:gd name="connsiteY33" fmla="*/ 828675 h 1202531"/>
              <a:gd name="connsiteX34" fmla="*/ 554831 w 783431"/>
              <a:gd name="connsiteY34" fmla="*/ 816769 h 1202531"/>
              <a:gd name="connsiteX35" fmla="*/ 547687 w 783431"/>
              <a:gd name="connsiteY35" fmla="*/ 783432 h 1202531"/>
              <a:gd name="connsiteX36" fmla="*/ 561975 w 783431"/>
              <a:gd name="connsiteY36" fmla="*/ 754857 h 1202531"/>
              <a:gd name="connsiteX37" fmla="*/ 533400 w 783431"/>
              <a:gd name="connsiteY37" fmla="*/ 733425 h 1202531"/>
              <a:gd name="connsiteX38" fmla="*/ 509587 w 783431"/>
              <a:gd name="connsiteY38" fmla="*/ 711994 h 1202531"/>
              <a:gd name="connsiteX39" fmla="*/ 473869 w 783431"/>
              <a:gd name="connsiteY39" fmla="*/ 711994 h 1202531"/>
              <a:gd name="connsiteX40" fmla="*/ 435769 w 783431"/>
              <a:gd name="connsiteY40" fmla="*/ 711994 h 1202531"/>
              <a:gd name="connsiteX41" fmla="*/ 438150 w 783431"/>
              <a:gd name="connsiteY41" fmla="*/ 669132 h 1202531"/>
              <a:gd name="connsiteX42" fmla="*/ 428625 w 783431"/>
              <a:gd name="connsiteY42" fmla="*/ 642938 h 1202531"/>
              <a:gd name="connsiteX43" fmla="*/ 423862 w 783431"/>
              <a:gd name="connsiteY43" fmla="*/ 607219 h 1202531"/>
              <a:gd name="connsiteX44" fmla="*/ 426244 w 783431"/>
              <a:gd name="connsiteY44" fmla="*/ 578644 h 1202531"/>
              <a:gd name="connsiteX45" fmla="*/ 440531 w 783431"/>
              <a:gd name="connsiteY45" fmla="*/ 566738 h 1202531"/>
              <a:gd name="connsiteX46" fmla="*/ 450056 w 783431"/>
              <a:gd name="connsiteY46" fmla="*/ 535782 h 1202531"/>
              <a:gd name="connsiteX47" fmla="*/ 457200 w 783431"/>
              <a:gd name="connsiteY47" fmla="*/ 519113 h 1202531"/>
              <a:gd name="connsiteX48" fmla="*/ 481012 w 783431"/>
              <a:gd name="connsiteY48" fmla="*/ 526257 h 1202531"/>
              <a:gd name="connsiteX49" fmla="*/ 495300 w 783431"/>
              <a:gd name="connsiteY49" fmla="*/ 576263 h 1202531"/>
              <a:gd name="connsiteX50" fmla="*/ 507206 w 783431"/>
              <a:gd name="connsiteY50" fmla="*/ 581025 h 1202531"/>
              <a:gd name="connsiteX51" fmla="*/ 526256 w 783431"/>
              <a:gd name="connsiteY51" fmla="*/ 583407 h 1202531"/>
              <a:gd name="connsiteX52" fmla="*/ 554831 w 783431"/>
              <a:gd name="connsiteY52" fmla="*/ 583407 h 1202531"/>
              <a:gd name="connsiteX53" fmla="*/ 557212 w 783431"/>
              <a:gd name="connsiteY53" fmla="*/ 547688 h 1202531"/>
              <a:gd name="connsiteX54" fmla="*/ 545306 w 783431"/>
              <a:gd name="connsiteY54" fmla="*/ 502444 h 1202531"/>
              <a:gd name="connsiteX55" fmla="*/ 545306 w 783431"/>
              <a:gd name="connsiteY55" fmla="*/ 476250 h 1202531"/>
              <a:gd name="connsiteX56" fmla="*/ 581025 w 783431"/>
              <a:gd name="connsiteY56" fmla="*/ 454819 h 1202531"/>
              <a:gd name="connsiteX57" fmla="*/ 604837 w 783431"/>
              <a:gd name="connsiteY57" fmla="*/ 435769 h 1202531"/>
              <a:gd name="connsiteX58" fmla="*/ 640556 w 783431"/>
              <a:gd name="connsiteY58" fmla="*/ 414338 h 1202531"/>
              <a:gd name="connsiteX59" fmla="*/ 645319 w 783431"/>
              <a:gd name="connsiteY59" fmla="*/ 395288 h 1202531"/>
              <a:gd name="connsiteX60" fmla="*/ 633412 w 783431"/>
              <a:gd name="connsiteY60" fmla="*/ 371475 h 1202531"/>
              <a:gd name="connsiteX61" fmla="*/ 614362 w 783431"/>
              <a:gd name="connsiteY61" fmla="*/ 369094 h 1202531"/>
              <a:gd name="connsiteX62" fmla="*/ 609600 w 783431"/>
              <a:gd name="connsiteY62" fmla="*/ 366713 h 1202531"/>
              <a:gd name="connsiteX63" fmla="*/ 597694 w 783431"/>
              <a:gd name="connsiteY63" fmla="*/ 357188 h 1202531"/>
              <a:gd name="connsiteX64" fmla="*/ 611981 w 783431"/>
              <a:gd name="connsiteY64" fmla="*/ 345282 h 1202531"/>
              <a:gd name="connsiteX65" fmla="*/ 652462 w 783431"/>
              <a:gd name="connsiteY65" fmla="*/ 316707 h 1202531"/>
              <a:gd name="connsiteX66" fmla="*/ 678656 w 783431"/>
              <a:gd name="connsiteY66" fmla="*/ 264319 h 1202531"/>
              <a:gd name="connsiteX67" fmla="*/ 666750 w 783431"/>
              <a:gd name="connsiteY67" fmla="*/ 242888 h 1202531"/>
              <a:gd name="connsiteX68" fmla="*/ 638175 w 783431"/>
              <a:gd name="connsiteY68" fmla="*/ 219075 h 1202531"/>
              <a:gd name="connsiteX69" fmla="*/ 642937 w 783431"/>
              <a:gd name="connsiteY69" fmla="*/ 180975 h 1202531"/>
              <a:gd name="connsiteX70" fmla="*/ 673894 w 783431"/>
              <a:gd name="connsiteY70" fmla="*/ 171450 h 1202531"/>
              <a:gd name="connsiteX71" fmla="*/ 700087 w 783431"/>
              <a:gd name="connsiteY71" fmla="*/ 142875 h 1202531"/>
              <a:gd name="connsiteX72" fmla="*/ 700087 w 783431"/>
              <a:gd name="connsiteY72" fmla="*/ 111919 h 1202531"/>
              <a:gd name="connsiteX73" fmla="*/ 666750 w 783431"/>
              <a:gd name="connsiteY73" fmla="*/ 107157 h 1202531"/>
              <a:gd name="connsiteX74" fmla="*/ 645319 w 783431"/>
              <a:gd name="connsiteY74" fmla="*/ 102394 h 1202531"/>
              <a:gd name="connsiteX75" fmla="*/ 645319 w 783431"/>
              <a:gd name="connsiteY75" fmla="*/ 102394 h 1202531"/>
              <a:gd name="connsiteX76" fmla="*/ 678656 w 783431"/>
              <a:gd name="connsiteY76" fmla="*/ 69057 h 1202531"/>
              <a:gd name="connsiteX77" fmla="*/ 685800 w 783431"/>
              <a:gd name="connsiteY77" fmla="*/ 40482 h 1202531"/>
              <a:gd name="connsiteX78" fmla="*/ 678656 w 783431"/>
              <a:gd name="connsiteY78" fmla="*/ 21432 h 1202531"/>
              <a:gd name="connsiteX79" fmla="*/ 695325 w 783431"/>
              <a:gd name="connsiteY79" fmla="*/ 2382 h 1202531"/>
              <a:gd name="connsiteX80" fmla="*/ 628650 w 783431"/>
              <a:gd name="connsiteY80" fmla="*/ 0 h 1202531"/>
              <a:gd name="connsiteX81" fmla="*/ 552450 w 783431"/>
              <a:gd name="connsiteY81" fmla="*/ 52388 h 1202531"/>
              <a:gd name="connsiteX82" fmla="*/ 538162 w 783431"/>
              <a:gd name="connsiteY82" fmla="*/ 90488 h 1202531"/>
              <a:gd name="connsiteX83" fmla="*/ 445294 w 783431"/>
              <a:gd name="connsiteY83" fmla="*/ 126207 h 1202531"/>
              <a:gd name="connsiteX84" fmla="*/ 397669 w 783431"/>
              <a:gd name="connsiteY84" fmla="*/ 159544 h 1202531"/>
              <a:gd name="connsiteX85" fmla="*/ 376237 w 783431"/>
              <a:gd name="connsiteY85" fmla="*/ 190500 h 1202531"/>
              <a:gd name="connsiteX86" fmla="*/ 350044 w 783431"/>
              <a:gd name="connsiteY86" fmla="*/ 140494 h 1202531"/>
              <a:gd name="connsiteX87" fmla="*/ 316706 w 783431"/>
              <a:gd name="connsiteY87" fmla="*/ 140494 h 1202531"/>
              <a:gd name="connsiteX88" fmla="*/ 304800 w 783431"/>
              <a:gd name="connsiteY88" fmla="*/ 166688 h 1202531"/>
              <a:gd name="connsiteX89" fmla="*/ 280987 w 783431"/>
              <a:gd name="connsiteY89" fmla="*/ 230982 h 1202531"/>
              <a:gd name="connsiteX90" fmla="*/ 154781 w 783431"/>
              <a:gd name="connsiteY90" fmla="*/ 223838 h 1202531"/>
              <a:gd name="connsiteX91" fmla="*/ 140494 w 783431"/>
              <a:gd name="connsiteY91" fmla="*/ 245269 h 1202531"/>
              <a:gd name="connsiteX92" fmla="*/ 138112 w 783431"/>
              <a:gd name="connsiteY92" fmla="*/ 280988 h 1202531"/>
              <a:gd name="connsiteX93" fmla="*/ 66675 w 783431"/>
              <a:gd name="connsiteY93" fmla="*/ 309563 h 1202531"/>
              <a:gd name="connsiteX94" fmla="*/ 54769 w 783431"/>
              <a:gd name="connsiteY94" fmla="*/ 323850 h 1202531"/>
              <a:gd name="connsiteX95" fmla="*/ 66675 w 783431"/>
              <a:gd name="connsiteY95" fmla="*/ 381000 h 1202531"/>
              <a:gd name="connsiteX96" fmla="*/ 19050 w 783431"/>
              <a:gd name="connsiteY96" fmla="*/ 423863 h 1202531"/>
              <a:gd name="connsiteX97" fmla="*/ 26194 w 783431"/>
              <a:gd name="connsiteY97" fmla="*/ 490538 h 1202531"/>
              <a:gd name="connsiteX98" fmla="*/ 33337 w 783431"/>
              <a:gd name="connsiteY98" fmla="*/ 554832 h 1202531"/>
              <a:gd name="connsiteX99" fmla="*/ 0 w 783431"/>
              <a:gd name="connsiteY99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1962 w 783431"/>
              <a:gd name="connsiteY14" fmla="*/ 1197768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69106 w 783431"/>
              <a:gd name="connsiteY14" fmla="*/ 1181100 h 1202531"/>
              <a:gd name="connsiteX15" fmla="*/ 554831 w 783431"/>
              <a:gd name="connsiteY15" fmla="*/ 1202531 h 1202531"/>
              <a:gd name="connsiteX16" fmla="*/ 592931 w 783431"/>
              <a:gd name="connsiteY16" fmla="*/ 1126331 h 1202531"/>
              <a:gd name="connsiteX17" fmla="*/ 604837 w 783431"/>
              <a:gd name="connsiteY17" fmla="*/ 1085850 h 1202531"/>
              <a:gd name="connsiteX18" fmla="*/ 585787 w 783431"/>
              <a:gd name="connsiteY18" fmla="*/ 1035844 h 1202531"/>
              <a:gd name="connsiteX19" fmla="*/ 607219 w 783431"/>
              <a:gd name="connsiteY19" fmla="*/ 1021557 h 1202531"/>
              <a:gd name="connsiteX20" fmla="*/ 645319 w 783431"/>
              <a:gd name="connsiteY20" fmla="*/ 1016794 h 1202531"/>
              <a:gd name="connsiteX21" fmla="*/ 685800 w 783431"/>
              <a:gd name="connsiteY21" fmla="*/ 997744 h 1202531"/>
              <a:gd name="connsiteX22" fmla="*/ 716756 w 783431"/>
              <a:gd name="connsiteY22" fmla="*/ 1002507 h 1202531"/>
              <a:gd name="connsiteX23" fmla="*/ 738187 w 783431"/>
              <a:gd name="connsiteY23" fmla="*/ 969169 h 1202531"/>
              <a:gd name="connsiteX24" fmla="*/ 783431 w 783431"/>
              <a:gd name="connsiteY24" fmla="*/ 933450 h 1202531"/>
              <a:gd name="connsiteX25" fmla="*/ 776287 w 783431"/>
              <a:gd name="connsiteY25" fmla="*/ 907257 h 1202531"/>
              <a:gd name="connsiteX26" fmla="*/ 752475 w 783431"/>
              <a:gd name="connsiteY26" fmla="*/ 888207 h 1202531"/>
              <a:gd name="connsiteX27" fmla="*/ 752475 w 783431"/>
              <a:gd name="connsiteY27" fmla="*/ 864394 h 1202531"/>
              <a:gd name="connsiteX28" fmla="*/ 728662 w 783431"/>
              <a:gd name="connsiteY28" fmla="*/ 852488 h 1202531"/>
              <a:gd name="connsiteX29" fmla="*/ 711994 w 783431"/>
              <a:gd name="connsiteY29" fmla="*/ 802482 h 1202531"/>
              <a:gd name="connsiteX30" fmla="*/ 688181 w 783431"/>
              <a:gd name="connsiteY30" fmla="*/ 814388 h 1202531"/>
              <a:gd name="connsiteX31" fmla="*/ 659606 w 783431"/>
              <a:gd name="connsiteY31" fmla="*/ 814388 h 1202531"/>
              <a:gd name="connsiteX32" fmla="*/ 647700 w 783431"/>
              <a:gd name="connsiteY32" fmla="*/ 847725 h 1202531"/>
              <a:gd name="connsiteX33" fmla="*/ 623887 w 783431"/>
              <a:gd name="connsiteY33" fmla="*/ 847725 h 1202531"/>
              <a:gd name="connsiteX34" fmla="*/ 576262 w 783431"/>
              <a:gd name="connsiteY34" fmla="*/ 828675 h 1202531"/>
              <a:gd name="connsiteX35" fmla="*/ 554831 w 783431"/>
              <a:gd name="connsiteY35" fmla="*/ 816769 h 1202531"/>
              <a:gd name="connsiteX36" fmla="*/ 547687 w 783431"/>
              <a:gd name="connsiteY36" fmla="*/ 783432 h 1202531"/>
              <a:gd name="connsiteX37" fmla="*/ 561975 w 783431"/>
              <a:gd name="connsiteY37" fmla="*/ 754857 h 1202531"/>
              <a:gd name="connsiteX38" fmla="*/ 533400 w 783431"/>
              <a:gd name="connsiteY38" fmla="*/ 733425 h 1202531"/>
              <a:gd name="connsiteX39" fmla="*/ 509587 w 783431"/>
              <a:gd name="connsiteY39" fmla="*/ 711994 h 1202531"/>
              <a:gd name="connsiteX40" fmla="*/ 473869 w 783431"/>
              <a:gd name="connsiteY40" fmla="*/ 711994 h 1202531"/>
              <a:gd name="connsiteX41" fmla="*/ 435769 w 783431"/>
              <a:gd name="connsiteY41" fmla="*/ 711994 h 1202531"/>
              <a:gd name="connsiteX42" fmla="*/ 438150 w 783431"/>
              <a:gd name="connsiteY42" fmla="*/ 669132 h 1202531"/>
              <a:gd name="connsiteX43" fmla="*/ 428625 w 783431"/>
              <a:gd name="connsiteY43" fmla="*/ 642938 h 1202531"/>
              <a:gd name="connsiteX44" fmla="*/ 423862 w 783431"/>
              <a:gd name="connsiteY44" fmla="*/ 607219 h 1202531"/>
              <a:gd name="connsiteX45" fmla="*/ 426244 w 783431"/>
              <a:gd name="connsiteY45" fmla="*/ 578644 h 1202531"/>
              <a:gd name="connsiteX46" fmla="*/ 440531 w 783431"/>
              <a:gd name="connsiteY46" fmla="*/ 566738 h 1202531"/>
              <a:gd name="connsiteX47" fmla="*/ 450056 w 783431"/>
              <a:gd name="connsiteY47" fmla="*/ 535782 h 1202531"/>
              <a:gd name="connsiteX48" fmla="*/ 457200 w 783431"/>
              <a:gd name="connsiteY48" fmla="*/ 519113 h 1202531"/>
              <a:gd name="connsiteX49" fmla="*/ 481012 w 783431"/>
              <a:gd name="connsiteY49" fmla="*/ 526257 h 1202531"/>
              <a:gd name="connsiteX50" fmla="*/ 495300 w 783431"/>
              <a:gd name="connsiteY50" fmla="*/ 576263 h 1202531"/>
              <a:gd name="connsiteX51" fmla="*/ 507206 w 783431"/>
              <a:gd name="connsiteY51" fmla="*/ 581025 h 1202531"/>
              <a:gd name="connsiteX52" fmla="*/ 526256 w 783431"/>
              <a:gd name="connsiteY52" fmla="*/ 583407 h 1202531"/>
              <a:gd name="connsiteX53" fmla="*/ 554831 w 783431"/>
              <a:gd name="connsiteY53" fmla="*/ 583407 h 1202531"/>
              <a:gd name="connsiteX54" fmla="*/ 557212 w 783431"/>
              <a:gd name="connsiteY54" fmla="*/ 547688 h 1202531"/>
              <a:gd name="connsiteX55" fmla="*/ 545306 w 783431"/>
              <a:gd name="connsiteY55" fmla="*/ 502444 h 1202531"/>
              <a:gd name="connsiteX56" fmla="*/ 545306 w 783431"/>
              <a:gd name="connsiteY56" fmla="*/ 476250 h 1202531"/>
              <a:gd name="connsiteX57" fmla="*/ 581025 w 783431"/>
              <a:gd name="connsiteY57" fmla="*/ 454819 h 1202531"/>
              <a:gd name="connsiteX58" fmla="*/ 604837 w 783431"/>
              <a:gd name="connsiteY58" fmla="*/ 435769 h 1202531"/>
              <a:gd name="connsiteX59" fmla="*/ 640556 w 783431"/>
              <a:gd name="connsiteY59" fmla="*/ 414338 h 1202531"/>
              <a:gd name="connsiteX60" fmla="*/ 645319 w 783431"/>
              <a:gd name="connsiteY60" fmla="*/ 395288 h 1202531"/>
              <a:gd name="connsiteX61" fmla="*/ 633412 w 783431"/>
              <a:gd name="connsiteY61" fmla="*/ 371475 h 1202531"/>
              <a:gd name="connsiteX62" fmla="*/ 614362 w 783431"/>
              <a:gd name="connsiteY62" fmla="*/ 369094 h 1202531"/>
              <a:gd name="connsiteX63" fmla="*/ 609600 w 783431"/>
              <a:gd name="connsiteY63" fmla="*/ 366713 h 1202531"/>
              <a:gd name="connsiteX64" fmla="*/ 597694 w 783431"/>
              <a:gd name="connsiteY64" fmla="*/ 357188 h 1202531"/>
              <a:gd name="connsiteX65" fmla="*/ 611981 w 783431"/>
              <a:gd name="connsiteY65" fmla="*/ 345282 h 1202531"/>
              <a:gd name="connsiteX66" fmla="*/ 652462 w 783431"/>
              <a:gd name="connsiteY66" fmla="*/ 316707 h 1202531"/>
              <a:gd name="connsiteX67" fmla="*/ 678656 w 783431"/>
              <a:gd name="connsiteY67" fmla="*/ 264319 h 1202531"/>
              <a:gd name="connsiteX68" fmla="*/ 666750 w 783431"/>
              <a:gd name="connsiteY68" fmla="*/ 242888 h 1202531"/>
              <a:gd name="connsiteX69" fmla="*/ 638175 w 783431"/>
              <a:gd name="connsiteY69" fmla="*/ 219075 h 1202531"/>
              <a:gd name="connsiteX70" fmla="*/ 642937 w 783431"/>
              <a:gd name="connsiteY70" fmla="*/ 180975 h 1202531"/>
              <a:gd name="connsiteX71" fmla="*/ 673894 w 783431"/>
              <a:gd name="connsiteY71" fmla="*/ 171450 h 1202531"/>
              <a:gd name="connsiteX72" fmla="*/ 700087 w 783431"/>
              <a:gd name="connsiteY72" fmla="*/ 142875 h 1202531"/>
              <a:gd name="connsiteX73" fmla="*/ 700087 w 783431"/>
              <a:gd name="connsiteY73" fmla="*/ 111919 h 1202531"/>
              <a:gd name="connsiteX74" fmla="*/ 666750 w 783431"/>
              <a:gd name="connsiteY74" fmla="*/ 107157 h 1202531"/>
              <a:gd name="connsiteX75" fmla="*/ 645319 w 783431"/>
              <a:gd name="connsiteY75" fmla="*/ 102394 h 1202531"/>
              <a:gd name="connsiteX76" fmla="*/ 645319 w 783431"/>
              <a:gd name="connsiteY76" fmla="*/ 102394 h 1202531"/>
              <a:gd name="connsiteX77" fmla="*/ 678656 w 783431"/>
              <a:gd name="connsiteY77" fmla="*/ 69057 h 1202531"/>
              <a:gd name="connsiteX78" fmla="*/ 685800 w 783431"/>
              <a:gd name="connsiteY78" fmla="*/ 40482 h 1202531"/>
              <a:gd name="connsiteX79" fmla="*/ 678656 w 783431"/>
              <a:gd name="connsiteY79" fmla="*/ 21432 h 1202531"/>
              <a:gd name="connsiteX80" fmla="*/ 695325 w 783431"/>
              <a:gd name="connsiteY80" fmla="*/ 2382 h 1202531"/>
              <a:gd name="connsiteX81" fmla="*/ 628650 w 783431"/>
              <a:gd name="connsiteY81" fmla="*/ 0 h 1202531"/>
              <a:gd name="connsiteX82" fmla="*/ 552450 w 783431"/>
              <a:gd name="connsiteY82" fmla="*/ 52388 h 1202531"/>
              <a:gd name="connsiteX83" fmla="*/ 538162 w 783431"/>
              <a:gd name="connsiteY83" fmla="*/ 90488 h 1202531"/>
              <a:gd name="connsiteX84" fmla="*/ 445294 w 783431"/>
              <a:gd name="connsiteY84" fmla="*/ 126207 h 1202531"/>
              <a:gd name="connsiteX85" fmla="*/ 397669 w 783431"/>
              <a:gd name="connsiteY85" fmla="*/ 159544 h 1202531"/>
              <a:gd name="connsiteX86" fmla="*/ 376237 w 783431"/>
              <a:gd name="connsiteY86" fmla="*/ 190500 h 1202531"/>
              <a:gd name="connsiteX87" fmla="*/ 350044 w 783431"/>
              <a:gd name="connsiteY87" fmla="*/ 140494 h 1202531"/>
              <a:gd name="connsiteX88" fmla="*/ 316706 w 783431"/>
              <a:gd name="connsiteY88" fmla="*/ 140494 h 1202531"/>
              <a:gd name="connsiteX89" fmla="*/ 304800 w 783431"/>
              <a:gd name="connsiteY89" fmla="*/ 166688 h 1202531"/>
              <a:gd name="connsiteX90" fmla="*/ 280987 w 783431"/>
              <a:gd name="connsiteY90" fmla="*/ 230982 h 1202531"/>
              <a:gd name="connsiteX91" fmla="*/ 154781 w 783431"/>
              <a:gd name="connsiteY91" fmla="*/ 223838 h 1202531"/>
              <a:gd name="connsiteX92" fmla="*/ 140494 w 783431"/>
              <a:gd name="connsiteY92" fmla="*/ 245269 h 1202531"/>
              <a:gd name="connsiteX93" fmla="*/ 138112 w 783431"/>
              <a:gd name="connsiteY93" fmla="*/ 280988 h 1202531"/>
              <a:gd name="connsiteX94" fmla="*/ 66675 w 783431"/>
              <a:gd name="connsiteY94" fmla="*/ 309563 h 1202531"/>
              <a:gd name="connsiteX95" fmla="*/ 54769 w 783431"/>
              <a:gd name="connsiteY95" fmla="*/ 323850 h 1202531"/>
              <a:gd name="connsiteX96" fmla="*/ 66675 w 783431"/>
              <a:gd name="connsiteY96" fmla="*/ 381000 h 1202531"/>
              <a:gd name="connsiteX97" fmla="*/ 19050 w 783431"/>
              <a:gd name="connsiteY97" fmla="*/ 423863 h 1202531"/>
              <a:gd name="connsiteX98" fmla="*/ 26194 w 783431"/>
              <a:gd name="connsiteY98" fmla="*/ 490538 h 1202531"/>
              <a:gd name="connsiteX99" fmla="*/ 33337 w 783431"/>
              <a:gd name="connsiteY99" fmla="*/ 554832 h 1202531"/>
              <a:gd name="connsiteX100" fmla="*/ 0 w 783431"/>
              <a:gd name="connsiteY100" fmla="*/ 614363 h 1202531"/>
              <a:gd name="connsiteX0" fmla="*/ 0 w 783431"/>
              <a:gd name="connsiteY0" fmla="*/ 614363 h 1202531"/>
              <a:gd name="connsiteX1" fmla="*/ 21431 w 783431"/>
              <a:gd name="connsiteY1" fmla="*/ 661988 h 1202531"/>
              <a:gd name="connsiteX2" fmla="*/ 28575 w 783431"/>
              <a:gd name="connsiteY2" fmla="*/ 742950 h 1202531"/>
              <a:gd name="connsiteX3" fmla="*/ 76200 w 783431"/>
              <a:gd name="connsiteY3" fmla="*/ 814388 h 1202531"/>
              <a:gd name="connsiteX4" fmla="*/ 102394 w 783431"/>
              <a:gd name="connsiteY4" fmla="*/ 919163 h 1202531"/>
              <a:gd name="connsiteX5" fmla="*/ 116681 w 783431"/>
              <a:gd name="connsiteY5" fmla="*/ 947738 h 1202531"/>
              <a:gd name="connsiteX6" fmla="*/ 130969 w 783431"/>
              <a:gd name="connsiteY6" fmla="*/ 995363 h 1202531"/>
              <a:gd name="connsiteX7" fmla="*/ 150019 w 783431"/>
              <a:gd name="connsiteY7" fmla="*/ 1023938 h 1202531"/>
              <a:gd name="connsiteX8" fmla="*/ 159544 w 783431"/>
              <a:gd name="connsiteY8" fmla="*/ 1042988 h 1202531"/>
              <a:gd name="connsiteX9" fmla="*/ 197644 w 783431"/>
              <a:gd name="connsiteY9" fmla="*/ 1069182 h 1202531"/>
              <a:gd name="connsiteX10" fmla="*/ 245269 w 783431"/>
              <a:gd name="connsiteY10" fmla="*/ 1090613 h 1202531"/>
              <a:gd name="connsiteX11" fmla="*/ 264318 w 783431"/>
              <a:gd name="connsiteY11" fmla="*/ 1131094 h 1202531"/>
              <a:gd name="connsiteX12" fmla="*/ 295275 w 783431"/>
              <a:gd name="connsiteY12" fmla="*/ 1164431 h 1202531"/>
              <a:gd name="connsiteX13" fmla="*/ 385762 w 783431"/>
              <a:gd name="connsiteY13" fmla="*/ 1200149 h 1202531"/>
              <a:gd name="connsiteX14" fmla="*/ 419100 w 783431"/>
              <a:gd name="connsiteY14" fmla="*/ 1190624 h 1202531"/>
              <a:gd name="connsiteX15" fmla="*/ 469106 w 783431"/>
              <a:gd name="connsiteY15" fmla="*/ 1181100 h 1202531"/>
              <a:gd name="connsiteX16" fmla="*/ 554831 w 783431"/>
              <a:gd name="connsiteY16" fmla="*/ 1202531 h 1202531"/>
              <a:gd name="connsiteX17" fmla="*/ 592931 w 783431"/>
              <a:gd name="connsiteY17" fmla="*/ 1126331 h 1202531"/>
              <a:gd name="connsiteX18" fmla="*/ 604837 w 783431"/>
              <a:gd name="connsiteY18" fmla="*/ 1085850 h 1202531"/>
              <a:gd name="connsiteX19" fmla="*/ 585787 w 783431"/>
              <a:gd name="connsiteY19" fmla="*/ 1035844 h 1202531"/>
              <a:gd name="connsiteX20" fmla="*/ 607219 w 783431"/>
              <a:gd name="connsiteY20" fmla="*/ 1021557 h 1202531"/>
              <a:gd name="connsiteX21" fmla="*/ 645319 w 783431"/>
              <a:gd name="connsiteY21" fmla="*/ 1016794 h 1202531"/>
              <a:gd name="connsiteX22" fmla="*/ 685800 w 783431"/>
              <a:gd name="connsiteY22" fmla="*/ 997744 h 1202531"/>
              <a:gd name="connsiteX23" fmla="*/ 716756 w 783431"/>
              <a:gd name="connsiteY23" fmla="*/ 1002507 h 1202531"/>
              <a:gd name="connsiteX24" fmla="*/ 738187 w 783431"/>
              <a:gd name="connsiteY24" fmla="*/ 969169 h 1202531"/>
              <a:gd name="connsiteX25" fmla="*/ 783431 w 783431"/>
              <a:gd name="connsiteY25" fmla="*/ 933450 h 1202531"/>
              <a:gd name="connsiteX26" fmla="*/ 776287 w 783431"/>
              <a:gd name="connsiteY26" fmla="*/ 907257 h 1202531"/>
              <a:gd name="connsiteX27" fmla="*/ 752475 w 783431"/>
              <a:gd name="connsiteY27" fmla="*/ 888207 h 1202531"/>
              <a:gd name="connsiteX28" fmla="*/ 752475 w 783431"/>
              <a:gd name="connsiteY28" fmla="*/ 864394 h 1202531"/>
              <a:gd name="connsiteX29" fmla="*/ 728662 w 783431"/>
              <a:gd name="connsiteY29" fmla="*/ 852488 h 1202531"/>
              <a:gd name="connsiteX30" fmla="*/ 711994 w 783431"/>
              <a:gd name="connsiteY30" fmla="*/ 802482 h 1202531"/>
              <a:gd name="connsiteX31" fmla="*/ 688181 w 783431"/>
              <a:gd name="connsiteY31" fmla="*/ 814388 h 1202531"/>
              <a:gd name="connsiteX32" fmla="*/ 659606 w 783431"/>
              <a:gd name="connsiteY32" fmla="*/ 814388 h 1202531"/>
              <a:gd name="connsiteX33" fmla="*/ 647700 w 783431"/>
              <a:gd name="connsiteY33" fmla="*/ 847725 h 1202531"/>
              <a:gd name="connsiteX34" fmla="*/ 623887 w 783431"/>
              <a:gd name="connsiteY34" fmla="*/ 847725 h 1202531"/>
              <a:gd name="connsiteX35" fmla="*/ 576262 w 783431"/>
              <a:gd name="connsiteY35" fmla="*/ 828675 h 1202531"/>
              <a:gd name="connsiteX36" fmla="*/ 554831 w 783431"/>
              <a:gd name="connsiteY36" fmla="*/ 816769 h 1202531"/>
              <a:gd name="connsiteX37" fmla="*/ 547687 w 783431"/>
              <a:gd name="connsiteY37" fmla="*/ 783432 h 1202531"/>
              <a:gd name="connsiteX38" fmla="*/ 561975 w 783431"/>
              <a:gd name="connsiteY38" fmla="*/ 754857 h 1202531"/>
              <a:gd name="connsiteX39" fmla="*/ 533400 w 783431"/>
              <a:gd name="connsiteY39" fmla="*/ 733425 h 1202531"/>
              <a:gd name="connsiteX40" fmla="*/ 509587 w 783431"/>
              <a:gd name="connsiteY40" fmla="*/ 711994 h 1202531"/>
              <a:gd name="connsiteX41" fmla="*/ 473869 w 783431"/>
              <a:gd name="connsiteY41" fmla="*/ 711994 h 1202531"/>
              <a:gd name="connsiteX42" fmla="*/ 435769 w 783431"/>
              <a:gd name="connsiteY42" fmla="*/ 711994 h 1202531"/>
              <a:gd name="connsiteX43" fmla="*/ 438150 w 783431"/>
              <a:gd name="connsiteY43" fmla="*/ 669132 h 1202531"/>
              <a:gd name="connsiteX44" fmla="*/ 428625 w 783431"/>
              <a:gd name="connsiteY44" fmla="*/ 642938 h 1202531"/>
              <a:gd name="connsiteX45" fmla="*/ 423862 w 783431"/>
              <a:gd name="connsiteY45" fmla="*/ 607219 h 1202531"/>
              <a:gd name="connsiteX46" fmla="*/ 426244 w 783431"/>
              <a:gd name="connsiteY46" fmla="*/ 578644 h 1202531"/>
              <a:gd name="connsiteX47" fmla="*/ 440531 w 783431"/>
              <a:gd name="connsiteY47" fmla="*/ 566738 h 1202531"/>
              <a:gd name="connsiteX48" fmla="*/ 450056 w 783431"/>
              <a:gd name="connsiteY48" fmla="*/ 535782 h 1202531"/>
              <a:gd name="connsiteX49" fmla="*/ 457200 w 783431"/>
              <a:gd name="connsiteY49" fmla="*/ 519113 h 1202531"/>
              <a:gd name="connsiteX50" fmla="*/ 481012 w 783431"/>
              <a:gd name="connsiteY50" fmla="*/ 526257 h 1202531"/>
              <a:gd name="connsiteX51" fmla="*/ 495300 w 783431"/>
              <a:gd name="connsiteY51" fmla="*/ 576263 h 1202531"/>
              <a:gd name="connsiteX52" fmla="*/ 507206 w 783431"/>
              <a:gd name="connsiteY52" fmla="*/ 581025 h 1202531"/>
              <a:gd name="connsiteX53" fmla="*/ 526256 w 783431"/>
              <a:gd name="connsiteY53" fmla="*/ 583407 h 1202531"/>
              <a:gd name="connsiteX54" fmla="*/ 554831 w 783431"/>
              <a:gd name="connsiteY54" fmla="*/ 583407 h 1202531"/>
              <a:gd name="connsiteX55" fmla="*/ 557212 w 783431"/>
              <a:gd name="connsiteY55" fmla="*/ 547688 h 1202531"/>
              <a:gd name="connsiteX56" fmla="*/ 545306 w 783431"/>
              <a:gd name="connsiteY56" fmla="*/ 502444 h 1202531"/>
              <a:gd name="connsiteX57" fmla="*/ 545306 w 783431"/>
              <a:gd name="connsiteY57" fmla="*/ 476250 h 1202531"/>
              <a:gd name="connsiteX58" fmla="*/ 581025 w 783431"/>
              <a:gd name="connsiteY58" fmla="*/ 454819 h 1202531"/>
              <a:gd name="connsiteX59" fmla="*/ 604837 w 783431"/>
              <a:gd name="connsiteY59" fmla="*/ 435769 h 1202531"/>
              <a:gd name="connsiteX60" fmla="*/ 640556 w 783431"/>
              <a:gd name="connsiteY60" fmla="*/ 414338 h 1202531"/>
              <a:gd name="connsiteX61" fmla="*/ 645319 w 783431"/>
              <a:gd name="connsiteY61" fmla="*/ 395288 h 1202531"/>
              <a:gd name="connsiteX62" fmla="*/ 633412 w 783431"/>
              <a:gd name="connsiteY62" fmla="*/ 371475 h 1202531"/>
              <a:gd name="connsiteX63" fmla="*/ 614362 w 783431"/>
              <a:gd name="connsiteY63" fmla="*/ 369094 h 1202531"/>
              <a:gd name="connsiteX64" fmla="*/ 609600 w 783431"/>
              <a:gd name="connsiteY64" fmla="*/ 366713 h 1202531"/>
              <a:gd name="connsiteX65" fmla="*/ 597694 w 783431"/>
              <a:gd name="connsiteY65" fmla="*/ 357188 h 1202531"/>
              <a:gd name="connsiteX66" fmla="*/ 611981 w 783431"/>
              <a:gd name="connsiteY66" fmla="*/ 345282 h 1202531"/>
              <a:gd name="connsiteX67" fmla="*/ 652462 w 783431"/>
              <a:gd name="connsiteY67" fmla="*/ 316707 h 1202531"/>
              <a:gd name="connsiteX68" fmla="*/ 678656 w 783431"/>
              <a:gd name="connsiteY68" fmla="*/ 264319 h 1202531"/>
              <a:gd name="connsiteX69" fmla="*/ 666750 w 783431"/>
              <a:gd name="connsiteY69" fmla="*/ 242888 h 1202531"/>
              <a:gd name="connsiteX70" fmla="*/ 638175 w 783431"/>
              <a:gd name="connsiteY70" fmla="*/ 219075 h 1202531"/>
              <a:gd name="connsiteX71" fmla="*/ 642937 w 783431"/>
              <a:gd name="connsiteY71" fmla="*/ 180975 h 1202531"/>
              <a:gd name="connsiteX72" fmla="*/ 673894 w 783431"/>
              <a:gd name="connsiteY72" fmla="*/ 171450 h 1202531"/>
              <a:gd name="connsiteX73" fmla="*/ 700087 w 783431"/>
              <a:gd name="connsiteY73" fmla="*/ 142875 h 1202531"/>
              <a:gd name="connsiteX74" fmla="*/ 700087 w 783431"/>
              <a:gd name="connsiteY74" fmla="*/ 111919 h 1202531"/>
              <a:gd name="connsiteX75" fmla="*/ 666750 w 783431"/>
              <a:gd name="connsiteY75" fmla="*/ 107157 h 1202531"/>
              <a:gd name="connsiteX76" fmla="*/ 645319 w 783431"/>
              <a:gd name="connsiteY76" fmla="*/ 102394 h 1202531"/>
              <a:gd name="connsiteX77" fmla="*/ 645319 w 783431"/>
              <a:gd name="connsiteY77" fmla="*/ 102394 h 1202531"/>
              <a:gd name="connsiteX78" fmla="*/ 678656 w 783431"/>
              <a:gd name="connsiteY78" fmla="*/ 69057 h 1202531"/>
              <a:gd name="connsiteX79" fmla="*/ 685800 w 783431"/>
              <a:gd name="connsiteY79" fmla="*/ 40482 h 1202531"/>
              <a:gd name="connsiteX80" fmla="*/ 678656 w 783431"/>
              <a:gd name="connsiteY80" fmla="*/ 21432 h 1202531"/>
              <a:gd name="connsiteX81" fmla="*/ 695325 w 783431"/>
              <a:gd name="connsiteY81" fmla="*/ 2382 h 1202531"/>
              <a:gd name="connsiteX82" fmla="*/ 628650 w 783431"/>
              <a:gd name="connsiteY82" fmla="*/ 0 h 1202531"/>
              <a:gd name="connsiteX83" fmla="*/ 552450 w 783431"/>
              <a:gd name="connsiteY83" fmla="*/ 52388 h 1202531"/>
              <a:gd name="connsiteX84" fmla="*/ 538162 w 783431"/>
              <a:gd name="connsiteY84" fmla="*/ 90488 h 1202531"/>
              <a:gd name="connsiteX85" fmla="*/ 445294 w 783431"/>
              <a:gd name="connsiteY85" fmla="*/ 126207 h 1202531"/>
              <a:gd name="connsiteX86" fmla="*/ 397669 w 783431"/>
              <a:gd name="connsiteY86" fmla="*/ 159544 h 1202531"/>
              <a:gd name="connsiteX87" fmla="*/ 376237 w 783431"/>
              <a:gd name="connsiteY87" fmla="*/ 190500 h 1202531"/>
              <a:gd name="connsiteX88" fmla="*/ 350044 w 783431"/>
              <a:gd name="connsiteY88" fmla="*/ 140494 h 1202531"/>
              <a:gd name="connsiteX89" fmla="*/ 316706 w 783431"/>
              <a:gd name="connsiteY89" fmla="*/ 140494 h 1202531"/>
              <a:gd name="connsiteX90" fmla="*/ 304800 w 783431"/>
              <a:gd name="connsiteY90" fmla="*/ 166688 h 1202531"/>
              <a:gd name="connsiteX91" fmla="*/ 280987 w 783431"/>
              <a:gd name="connsiteY91" fmla="*/ 230982 h 1202531"/>
              <a:gd name="connsiteX92" fmla="*/ 154781 w 783431"/>
              <a:gd name="connsiteY92" fmla="*/ 223838 h 1202531"/>
              <a:gd name="connsiteX93" fmla="*/ 140494 w 783431"/>
              <a:gd name="connsiteY93" fmla="*/ 245269 h 1202531"/>
              <a:gd name="connsiteX94" fmla="*/ 138112 w 783431"/>
              <a:gd name="connsiteY94" fmla="*/ 280988 h 1202531"/>
              <a:gd name="connsiteX95" fmla="*/ 66675 w 783431"/>
              <a:gd name="connsiteY95" fmla="*/ 309563 h 1202531"/>
              <a:gd name="connsiteX96" fmla="*/ 54769 w 783431"/>
              <a:gd name="connsiteY96" fmla="*/ 323850 h 1202531"/>
              <a:gd name="connsiteX97" fmla="*/ 66675 w 783431"/>
              <a:gd name="connsiteY97" fmla="*/ 381000 h 1202531"/>
              <a:gd name="connsiteX98" fmla="*/ 19050 w 783431"/>
              <a:gd name="connsiteY98" fmla="*/ 423863 h 1202531"/>
              <a:gd name="connsiteX99" fmla="*/ 26194 w 783431"/>
              <a:gd name="connsiteY99" fmla="*/ 490538 h 1202531"/>
              <a:gd name="connsiteX100" fmla="*/ 33337 w 783431"/>
              <a:gd name="connsiteY100" fmla="*/ 554832 h 1202531"/>
              <a:gd name="connsiteX101" fmla="*/ 0 w 783431"/>
              <a:gd name="connsiteY101" fmla="*/ 614363 h 1202531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69106 w 783431"/>
              <a:gd name="connsiteY15" fmla="*/ 1181100 h 1276349"/>
              <a:gd name="connsiteX16" fmla="*/ 554831 w 783431"/>
              <a:gd name="connsiteY16" fmla="*/ 1202531 h 1276349"/>
              <a:gd name="connsiteX17" fmla="*/ 592931 w 783431"/>
              <a:gd name="connsiteY17" fmla="*/ 1126331 h 1276349"/>
              <a:gd name="connsiteX18" fmla="*/ 604837 w 783431"/>
              <a:gd name="connsiteY18" fmla="*/ 1085850 h 1276349"/>
              <a:gd name="connsiteX19" fmla="*/ 585787 w 783431"/>
              <a:gd name="connsiteY19" fmla="*/ 1035844 h 1276349"/>
              <a:gd name="connsiteX20" fmla="*/ 607219 w 783431"/>
              <a:gd name="connsiteY20" fmla="*/ 1021557 h 1276349"/>
              <a:gd name="connsiteX21" fmla="*/ 645319 w 783431"/>
              <a:gd name="connsiteY21" fmla="*/ 1016794 h 1276349"/>
              <a:gd name="connsiteX22" fmla="*/ 685800 w 783431"/>
              <a:gd name="connsiteY22" fmla="*/ 997744 h 1276349"/>
              <a:gd name="connsiteX23" fmla="*/ 716756 w 783431"/>
              <a:gd name="connsiteY23" fmla="*/ 1002507 h 1276349"/>
              <a:gd name="connsiteX24" fmla="*/ 738187 w 783431"/>
              <a:gd name="connsiteY24" fmla="*/ 969169 h 1276349"/>
              <a:gd name="connsiteX25" fmla="*/ 783431 w 783431"/>
              <a:gd name="connsiteY25" fmla="*/ 933450 h 1276349"/>
              <a:gd name="connsiteX26" fmla="*/ 776287 w 783431"/>
              <a:gd name="connsiteY26" fmla="*/ 907257 h 1276349"/>
              <a:gd name="connsiteX27" fmla="*/ 752475 w 783431"/>
              <a:gd name="connsiteY27" fmla="*/ 888207 h 1276349"/>
              <a:gd name="connsiteX28" fmla="*/ 752475 w 783431"/>
              <a:gd name="connsiteY28" fmla="*/ 864394 h 1276349"/>
              <a:gd name="connsiteX29" fmla="*/ 728662 w 783431"/>
              <a:gd name="connsiteY29" fmla="*/ 852488 h 1276349"/>
              <a:gd name="connsiteX30" fmla="*/ 711994 w 783431"/>
              <a:gd name="connsiteY30" fmla="*/ 802482 h 1276349"/>
              <a:gd name="connsiteX31" fmla="*/ 688181 w 783431"/>
              <a:gd name="connsiteY31" fmla="*/ 814388 h 1276349"/>
              <a:gd name="connsiteX32" fmla="*/ 659606 w 783431"/>
              <a:gd name="connsiteY32" fmla="*/ 814388 h 1276349"/>
              <a:gd name="connsiteX33" fmla="*/ 647700 w 783431"/>
              <a:gd name="connsiteY33" fmla="*/ 847725 h 1276349"/>
              <a:gd name="connsiteX34" fmla="*/ 623887 w 783431"/>
              <a:gd name="connsiteY34" fmla="*/ 847725 h 1276349"/>
              <a:gd name="connsiteX35" fmla="*/ 576262 w 783431"/>
              <a:gd name="connsiteY35" fmla="*/ 828675 h 1276349"/>
              <a:gd name="connsiteX36" fmla="*/ 554831 w 783431"/>
              <a:gd name="connsiteY36" fmla="*/ 816769 h 1276349"/>
              <a:gd name="connsiteX37" fmla="*/ 547687 w 783431"/>
              <a:gd name="connsiteY37" fmla="*/ 783432 h 1276349"/>
              <a:gd name="connsiteX38" fmla="*/ 561975 w 783431"/>
              <a:gd name="connsiteY38" fmla="*/ 754857 h 1276349"/>
              <a:gd name="connsiteX39" fmla="*/ 533400 w 783431"/>
              <a:gd name="connsiteY39" fmla="*/ 733425 h 1276349"/>
              <a:gd name="connsiteX40" fmla="*/ 509587 w 783431"/>
              <a:gd name="connsiteY40" fmla="*/ 711994 h 1276349"/>
              <a:gd name="connsiteX41" fmla="*/ 473869 w 783431"/>
              <a:gd name="connsiteY41" fmla="*/ 711994 h 1276349"/>
              <a:gd name="connsiteX42" fmla="*/ 435769 w 783431"/>
              <a:gd name="connsiteY42" fmla="*/ 711994 h 1276349"/>
              <a:gd name="connsiteX43" fmla="*/ 438150 w 783431"/>
              <a:gd name="connsiteY43" fmla="*/ 669132 h 1276349"/>
              <a:gd name="connsiteX44" fmla="*/ 428625 w 783431"/>
              <a:gd name="connsiteY44" fmla="*/ 642938 h 1276349"/>
              <a:gd name="connsiteX45" fmla="*/ 423862 w 783431"/>
              <a:gd name="connsiteY45" fmla="*/ 607219 h 1276349"/>
              <a:gd name="connsiteX46" fmla="*/ 426244 w 783431"/>
              <a:gd name="connsiteY46" fmla="*/ 578644 h 1276349"/>
              <a:gd name="connsiteX47" fmla="*/ 440531 w 783431"/>
              <a:gd name="connsiteY47" fmla="*/ 566738 h 1276349"/>
              <a:gd name="connsiteX48" fmla="*/ 450056 w 783431"/>
              <a:gd name="connsiteY48" fmla="*/ 535782 h 1276349"/>
              <a:gd name="connsiteX49" fmla="*/ 457200 w 783431"/>
              <a:gd name="connsiteY49" fmla="*/ 519113 h 1276349"/>
              <a:gd name="connsiteX50" fmla="*/ 481012 w 783431"/>
              <a:gd name="connsiteY50" fmla="*/ 526257 h 1276349"/>
              <a:gd name="connsiteX51" fmla="*/ 495300 w 783431"/>
              <a:gd name="connsiteY51" fmla="*/ 576263 h 1276349"/>
              <a:gd name="connsiteX52" fmla="*/ 507206 w 783431"/>
              <a:gd name="connsiteY52" fmla="*/ 581025 h 1276349"/>
              <a:gd name="connsiteX53" fmla="*/ 526256 w 783431"/>
              <a:gd name="connsiteY53" fmla="*/ 583407 h 1276349"/>
              <a:gd name="connsiteX54" fmla="*/ 554831 w 783431"/>
              <a:gd name="connsiteY54" fmla="*/ 583407 h 1276349"/>
              <a:gd name="connsiteX55" fmla="*/ 557212 w 783431"/>
              <a:gd name="connsiteY55" fmla="*/ 547688 h 1276349"/>
              <a:gd name="connsiteX56" fmla="*/ 545306 w 783431"/>
              <a:gd name="connsiteY56" fmla="*/ 502444 h 1276349"/>
              <a:gd name="connsiteX57" fmla="*/ 545306 w 783431"/>
              <a:gd name="connsiteY57" fmla="*/ 476250 h 1276349"/>
              <a:gd name="connsiteX58" fmla="*/ 581025 w 783431"/>
              <a:gd name="connsiteY58" fmla="*/ 454819 h 1276349"/>
              <a:gd name="connsiteX59" fmla="*/ 604837 w 783431"/>
              <a:gd name="connsiteY59" fmla="*/ 435769 h 1276349"/>
              <a:gd name="connsiteX60" fmla="*/ 640556 w 783431"/>
              <a:gd name="connsiteY60" fmla="*/ 414338 h 1276349"/>
              <a:gd name="connsiteX61" fmla="*/ 645319 w 783431"/>
              <a:gd name="connsiteY61" fmla="*/ 395288 h 1276349"/>
              <a:gd name="connsiteX62" fmla="*/ 633412 w 783431"/>
              <a:gd name="connsiteY62" fmla="*/ 371475 h 1276349"/>
              <a:gd name="connsiteX63" fmla="*/ 614362 w 783431"/>
              <a:gd name="connsiteY63" fmla="*/ 369094 h 1276349"/>
              <a:gd name="connsiteX64" fmla="*/ 609600 w 783431"/>
              <a:gd name="connsiteY64" fmla="*/ 366713 h 1276349"/>
              <a:gd name="connsiteX65" fmla="*/ 597694 w 783431"/>
              <a:gd name="connsiteY65" fmla="*/ 357188 h 1276349"/>
              <a:gd name="connsiteX66" fmla="*/ 611981 w 783431"/>
              <a:gd name="connsiteY66" fmla="*/ 345282 h 1276349"/>
              <a:gd name="connsiteX67" fmla="*/ 652462 w 783431"/>
              <a:gd name="connsiteY67" fmla="*/ 316707 h 1276349"/>
              <a:gd name="connsiteX68" fmla="*/ 678656 w 783431"/>
              <a:gd name="connsiteY68" fmla="*/ 264319 h 1276349"/>
              <a:gd name="connsiteX69" fmla="*/ 666750 w 783431"/>
              <a:gd name="connsiteY69" fmla="*/ 242888 h 1276349"/>
              <a:gd name="connsiteX70" fmla="*/ 638175 w 783431"/>
              <a:gd name="connsiteY70" fmla="*/ 219075 h 1276349"/>
              <a:gd name="connsiteX71" fmla="*/ 642937 w 783431"/>
              <a:gd name="connsiteY71" fmla="*/ 180975 h 1276349"/>
              <a:gd name="connsiteX72" fmla="*/ 673894 w 783431"/>
              <a:gd name="connsiteY72" fmla="*/ 171450 h 1276349"/>
              <a:gd name="connsiteX73" fmla="*/ 700087 w 783431"/>
              <a:gd name="connsiteY73" fmla="*/ 142875 h 1276349"/>
              <a:gd name="connsiteX74" fmla="*/ 700087 w 783431"/>
              <a:gd name="connsiteY74" fmla="*/ 111919 h 1276349"/>
              <a:gd name="connsiteX75" fmla="*/ 666750 w 783431"/>
              <a:gd name="connsiteY75" fmla="*/ 107157 h 1276349"/>
              <a:gd name="connsiteX76" fmla="*/ 645319 w 783431"/>
              <a:gd name="connsiteY76" fmla="*/ 102394 h 1276349"/>
              <a:gd name="connsiteX77" fmla="*/ 645319 w 783431"/>
              <a:gd name="connsiteY77" fmla="*/ 102394 h 1276349"/>
              <a:gd name="connsiteX78" fmla="*/ 678656 w 783431"/>
              <a:gd name="connsiteY78" fmla="*/ 69057 h 1276349"/>
              <a:gd name="connsiteX79" fmla="*/ 685800 w 783431"/>
              <a:gd name="connsiteY79" fmla="*/ 40482 h 1276349"/>
              <a:gd name="connsiteX80" fmla="*/ 678656 w 783431"/>
              <a:gd name="connsiteY80" fmla="*/ 21432 h 1276349"/>
              <a:gd name="connsiteX81" fmla="*/ 695325 w 783431"/>
              <a:gd name="connsiteY81" fmla="*/ 2382 h 1276349"/>
              <a:gd name="connsiteX82" fmla="*/ 628650 w 783431"/>
              <a:gd name="connsiteY82" fmla="*/ 0 h 1276349"/>
              <a:gd name="connsiteX83" fmla="*/ 552450 w 783431"/>
              <a:gd name="connsiteY83" fmla="*/ 52388 h 1276349"/>
              <a:gd name="connsiteX84" fmla="*/ 538162 w 783431"/>
              <a:gd name="connsiteY84" fmla="*/ 90488 h 1276349"/>
              <a:gd name="connsiteX85" fmla="*/ 445294 w 783431"/>
              <a:gd name="connsiteY85" fmla="*/ 126207 h 1276349"/>
              <a:gd name="connsiteX86" fmla="*/ 397669 w 783431"/>
              <a:gd name="connsiteY86" fmla="*/ 159544 h 1276349"/>
              <a:gd name="connsiteX87" fmla="*/ 376237 w 783431"/>
              <a:gd name="connsiteY87" fmla="*/ 190500 h 1276349"/>
              <a:gd name="connsiteX88" fmla="*/ 350044 w 783431"/>
              <a:gd name="connsiteY88" fmla="*/ 140494 h 1276349"/>
              <a:gd name="connsiteX89" fmla="*/ 316706 w 783431"/>
              <a:gd name="connsiteY89" fmla="*/ 140494 h 1276349"/>
              <a:gd name="connsiteX90" fmla="*/ 304800 w 783431"/>
              <a:gd name="connsiteY90" fmla="*/ 166688 h 1276349"/>
              <a:gd name="connsiteX91" fmla="*/ 280987 w 783431"/>
              <a:gd name="connsiteY91" fmla="*/ 230982 h 1276349"/>
              <a:gd name="connsiteX92" fmla="*/ 154781 w 783431"/>
              <a:gd name="connsiteY92" fmla="*/ 223838 h 1276349"/>
              <a:gd name="connsiteX93" fmla="*/ 140494 w 783431"/>
              <a:gd name="connsiteY93" fmla="*/ 245269 h 1276349"/>
              <a:gd name="connsiteX94" fmla="*/ 138112 w 783431"/>
              <a:gd name="connsiteY94" fmla="*/ 280988 h 1276349"/>
              <a:gd name="connsiteX95" fmla="*/ 66675 w 783431"/>
              <a:gd name="connsiteY95" fmla="*/ 309563 h 1276349"/>
              <a:gd name="connsiteX96" fmla="*/ 54769 w 783431"/>
              <a:gd name="connsiteY96" fmla="*/ 323850 h 1276349"/>
              <a:gd name="connsiteX97" fmla="*/ 66675 w 783431"/>
              <a:gd name="connsiteY97" fmla="*/ 381000 h 1276349"/>
              <a:gd name="connsiteX98" fmla="*/ 19050 w 783431"/>
              <a:gd name="connsiteY98" fmla="*/ 423863 h 1276349"/>
              <a:gd name="connsiteX99" fmla="*/ 26194 w 783431"/>
              <a:gd name="connsiteY99" fmla="*/ 490538 h 1276349"/>
              <a:gd name="connsiteX100" fmla="*/ 33337 w 783431"/>
              <a:gd name="connsiteY100" fmla="*/ 554832 h 1276349"/>
              <a:gd name="connsiteX101" fmla="*/ 0 w 783431"/>
              <a:gd name="connsiteY101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38150 w 783431"/>
              <a:gd name="connsiteY15" fmla="*/ 1228724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23863 w 783431"/>
              <a:gd name="connsiteY15" fmla="*/ 1221580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  <a:gd name="connsiteX0" fmla="*/ 0 w 783431"/>
              <a:gd name="connsiteY0" fmla="*/ 614363 h 1276349"/>
              <a:gd name="connsiteX1" fmla="*/ 21431 w 783431"/>
              <a:gd name="connsiteY1" fmla="*/ 661988 h 1276349"/>
              <a:gd name="connsiteX2" fmla="*/ 28575 w 783431"/>
              <a:gd name="connsiteY2" fmla="*/ 742950 h 1276349"/>
              <a:gd name="connsiteX3" fmla="*/ 76200 w 783431"/>
              <a:gd name="connsiteY3" fmla="*/ 814388 h 1276349"/>
              <a:gd name="connsiteX4" fmla="*/ 102394 w 783431"/>
              <a:gd name="connsiteY4" fmla="*/ 919163 h 1276349"/>
              <a:gd name="connsiteX5" fmla="*/ 116681 w 783431"/>
              <a:gd name="connsiteY5" fmla="*/ 947738 h 1276349"/>
              <a:gd name="connsiteX6" fmla="*/ 130969 w 783431"/>
              <a:gd name="connsiteY6" fmla="*/ 995363 h 1276349"/>
              <a:gd name="connsiteX7" fmla="*/ 150019 w 783431"/>
              <a:gd name="connsiteY7" fmla="*/ 1023938 h 1276349"/>
              <a:gd name="connsiteX8" fmla="*/ 159544 w 783431"/>
              <a:gd name="connsiteY8" fmla="*/ 1042988 h 1276349"/>
              <a:gd name="connsiteX9" fmla="*/ 197644 w 783431"/>
              <a:gd name="connsiteY9" fmla="*/ 1069182 h 1276349"/>
              <a:gd name="connsiteX10" fmla="*/ 245269 w 783431"/>
              <a:gd name="connsiteY10" fmla="*/ 1090613 h 1276349"/>
              <a:gd name="connsiteX11" fmla="*/ 264318 w 783431"/>
              <a:gd name="connsiteY11" fmla="*/ 1131094 h 1276349"/>
              <a:gd name="connsiteX12" fmla="*/ 295275 w 783431"/>
              <a:gd name="connsiteY12" fmla="*/ 1164431 h 1276349"/>
              <a:gd name="connsiteX13" fmla="*/ 385762 w 783431"/>
              <a:gd name="connsiteY13" fmla="*/ 1200149 h 1276349"/>
              <a:gd name="connsiteX14" fmla="*/ 404812 w 783431"/>
              <a:gd name="connsiteY14" fmla="*/ 1276349 h 1276349"/>
              <a:gd name="connsiteX15" fmla="*/ 416720 w 783431"/>
              <a:gd name="connsiteY15" fmla="*/ 1212055 h 1276349"/>
              <a:gd name="connsiteX16" fmla="*/ 469106 w 783431"/>
              <a:gd name="connsiteY16" fmla="*/ 1181100 h 1276349"/>
              <a:gd name="connsiteX17" fmla="*/ 554831 w 783431"/>
              <a:gd name="connsiteY17" fmla="*/ 1202531 h 1276349"/>
              <a:gd name="connsiteX18" fmla="*/ 592931 w 783431"/>
              <a:gd name="connsiteY18" fmla="*/ 1126331 h 1276349"/>
              <a:gd name="connsiteX19" fmla="*/ 604837 w 783431"/>
              <a:gd name="connsiteY19" fmla="*/ 1085850 h 1276349"/>
              <a:gd name="connsiteX20" fmla="*/ 585787 w 783431"/>
              <a:gd name="connsiteY20" fmla="*/ 1035844 h 1276349"/>
              <a:gd name="connsiteX21" fmla="*/ 607219 w 783431"/>
              <a:gd name="connsiteY21" fmla="*/ 1021557 h 1276349"/>
              <a:gd name="connsiteX22" fmla="*/ 645319 w 783431"/>
              <a:gd name="connsiteY22" fmla="*/ 1016794 h 1276349"/>
              <a:gd name="connsiteX23" fmla="*/ 685800 w 783431"/>
              <a:gd name="connsiteY23" fmla="*/ 997744 h 1276349"/>
              <a:gd name="connsiteX24" fmla="*/ 716756 w 783431"/>
              <a:gd name="connsiteY24" fmla="*/ 1002507 h 1276349"/>
              <a:gd name="connsiteX25" fmla="*/ 738187 w 783431"/>
              <a:gd name="connsiteY25" fmla="*/ 969169 h 1276349"/>
              <a:gd name="connsiteX26" fmla="*/ 783431 w 783431"/>
              <a:gd name="connsiteY26" fmla="*/ 933450 h 1276349"/>
              <a:gd name="connsiteX27" fmla="*/ 776287 w 783431"/>
              <a:gd name="connsiteY27" fmla="*/ 907257 h 1276349"/>
              <a:gd name="connsiteX28" fmla="*/ 752475 w 783431"/>
              <a:gd name="connsiteY28" fmla="*/ 888207 h 1276349"/>
              <a:gd name="connsiteX29" fmla="*/ 752475 w 783431"/>
              <a:gd name="connsiteY29" fmla="*/ 864394 h 1276349"/>
              <a:gd name="connsiteX30" fmla="*/ 728662 w 783431"/>
              <a:gd name="connsiteY30" fmla="*/ 852488 h 1276349"/>
              <a:gd name="connsiteX31" fmla="*/ 711994 w 783431"/>
              <a:gd name="connsiteY31" fmla="*/ 802482 h 1276349"/>
              <a:gd name="connsiteX32" fmla="*/ 688181 w 783431"/>
              <a:gd name="connsiteY32" fmla="*/ 814388 h 1276349"/>
              <a:gd name="connsiteX33" fmla="*/ 659606 w 783431"/>
              <a:gd name="connsiteY33" fmla="*/ 814388 h 1276349"/>
              <a:gd name="connsiteX34" fmla="*/ 647700 w 783431"/>
              <a:gd name="connsiteY34" fmla="*/ 847725 h 1276349"/>
              <a:gd name="connsiteX35" fmla="*/ 623887 w 783431"/>
              <a:gd name="connsiteY35" fmla="*/ 847725 h 1276349"/>
              <a:gd name="connsiteX36" fmla="*/ 576262 w 783431"/>
              <a:gd name="connsiteY36" fmla="*/ 828675 h 1276349"/>
              <a:gd name="connsiteX37" fmla="*/ 554831 w 783431"/>
              <a:gd name="connsiteY37" fmla="*/ 816769 h 1276349"/>
              <a:gd name="connsiteX38" fmla="*/ 547687 w 783431"/>
              <a:gd name="connsiteY38" fmla="*/ 783432 h 1276349"/>
              <a:gd name="connsiteX39" fmla="*/ 561975 w 783431"/>
              <a:gd name="connsiteY39" fmla="*/ 754857 h 1276349"/>
              <a:gd name="connsiteX40" fmla="*/ 533400 w 783431"/>
              <a:gd name="connsiteY40" fmla="*/ 733425 h 1276349"/>
              <a:gd name="connsiteX41" fmla="*/ 509587 w 783431"/>
              <a:gd name="connsiteY41" fmla="*/ 711994 h 1276349"/>
              <a:gd name="connsiteX42" fmla="*/ 473869 w 783431"/>
              <a:gd name="connsiteY42" fmla="*/ 711994 h 1276349"/>
              <a:gd name="connsiteX43" fmla="*/ 435769 w 783431"/>
              <a:gd name="connsiteY43" fmla="*/ 711994 h 1276349"/>
              <a:gd name="connsiteX44" fmla="*/ 438150 w 783431"/>
              <a:gd name="connsiteY44" fmla="*/ 669132 h 1276349"/>
              <a:gd name="connsiteX45" fmla="*/ 428625 w 783431"/>
              <a:gd name="connsiteY45" fmla="*/ 642938 h 1276349"/>
              <a:gd name="connsiteX46" fmla="*/ 423862 w 783431"/>
              <a:gd name="connsiteY46" fmla="*/ 607219 h 1276349"/>
              <a:gd name="connsiteX47" fmla="*/ 426244 w 783431"/>
              <a:gd name="connsiteY47" fmla="*/ 578644 h 1276349"/>
              <a:gd name="connsiteX48" fmla="*/ 440531 w 783431"/>
              <a:gd name="connsiteY48" fmla="*/ 566738 h 1276349"/>
              <a:gd name="connsiteX49" fmla="*/ 450056 w 783431"/>
              <a:gd name="connsiteY49" fmla="*/ 535782 h 1276349"/>
              <a:gd name="connsiteX50" fmla="*/ 457200 w 783431"/>
              <a:gd name="connsiteY50" fmla="*/ 519113 h 1276349"/>
              <a:gd name="connsiteX51" fmla="*/ 481012 w 783431"/>
              <a:gd name="connsiteY51" fmla="*/ 526257 h 1276349"/>
              <a:gd name="connsiteX52" fmla="*/ 495300 w 783431"/>
              <a:gd name="connsiteY52" fmla="*/ 576263 h 1276349"/>
              <a:gd name="connsiteX53" fmla="*/ 507206 w 783431"/>
              <a:gd name="connsiteY53" fmla="*/ 581025 h 1276349"/>
              <a:gd name="connsiteX54" fmla="*/ 526256 w 783431"/>
              <a:gd name="connsiteY54" fmla="*/ 583407 h 1276349"/>
              <a:gd name="connsiteX55" fmla="*/ 554831 w 783431"/>
              <a:gd name="connsiteY55" fmla="*/ 583407 h 1276349"/>
              <a:gd name="connsiteX56" fmla="*/ 557212 w 783431"/>
              <a:gd name="connsiteY56" fmla="*/ 547688 h 1276349"/>
              <a:gd name="connsiteX57" fmla="*/ 545306 w 783431"/>
              <a:gd name="connsiteY57" fmla="*/ 502444 h 1276349"/>
              <a:gd name="connsiteX58" fmla="*/ 545306 w 783431"/>
              <a:gd name="connsiteY58" fmla="*/ 476250 h 1276349"/>
              <a:gd name="connsiteX59" fmla="*/ 581025 w 783431"/>
              <a:gd name="connsiteY59" fmla="*/ 454819 h 1276349"/>
              <a:gd name="connsiteX60" fmla="*/ 604837 w 783431"/>
              <a:gd name="connsiteY60" fmla="*/ 435769 h 1276349"/>
              <a:gd name="connsiteX61" fmla="*/ 640556 w 783431"/>
              <a:gd name="connsiteY61" fmla="*/ 414338 h 1276349"/>
              <a:gd name="connsiteX62" fmla="*/ 645319 w 783431"/>
              <a:gd name="connsiteY62" fmla="*/ 395288 h 1276349"/>
              <a:gd name="connsiteX63" fmla="*/ 633412 w 783431"/>
              <a:gd name="connsiteY63" fmla="*/ 371475 h 1276349"/>
              <a:gd name="connsiteX64" fmla="*/ 614362 w 783431"/>
              <a:gd name="connsiteY64" fmla="*/ 369094 h 1276349"/>
              <a:gd name="connsiteX65" fmla="*/ 609600 w 783431"/>
              <a:gd name="connsiteY65" fmla="*/ 366713 h 1276349"/>
              <a:gd name="connsiteX66" fmla="*/ 597694 w 783431"/>
              <a:gd name="connsiteY66" fmla="*/ 357188 h 1276349"/>
              <a:gd name="connsiteX67" fmla="*/ 611981 w 783431"/>
              <a:gd name="connsiteY67" fmla="*/ 345282 h 1276349"/>
              <a:gd name="connsiteX68" fmla="*/ 652462 w 783431"/>
              <a:gd name="connsiteY68" fmla="*/ 316707 h 1276349"/>
              <a:gd name="connsiteX69" fmla="*/ 678656 w 783431"/>
              <a:gd name="connsiteY69" fmla="*/ 264319 h 1276349"/>
              <a:gd name="connsiteX70" fmla="*/ 666750 w 783431"/>
              <a:gd name="connsiteY70" fmla="*/ 242888 h 1276349"/>
              <a:gd name="connsiteX71" fmla="*/ 638175 w 783431"/>
              <a:gd name="connsiteY71" fmla="*/ 219075 h 1276349"/>
              <a:gd name="connsiteX72" fmla="*/ 642937 w 783431"/>
              <a:gd name="connsiteY72" fmla="*/ 180975 h 1276349"/>
              <a:gd name="connsiteX73" fmla="*/ 673894 w 783431"/>
              <a:gd name="connsiteY73" fmla="*/ 171450 h 1276349"/>
              <a:gd name="connsiteX74" fmla="*/ 700087 w 783431"/>
              <a:gd name="connsiteY74" fmla="*/ 142875 h 1276349"/>
              <a:gd name="connsiteX75" fmla="*/ 700087 w 783431"/>
              <a:gd name="connsiteY75" fmla="*/ 111919 h 1276349"/>
              <a:gd name="connsiteX76" fmla="*/ 666750 w 783431"/>
              <a:gd name="connsiteY76" fmla="*/ 107157 h 1276349"/>
              <a:gd name="connsiteX77" fmla="*/ 645319 w 783431"/>
              <a:gd name="connsiteY77" fmla="*/ 102394 h 1276349"/>
              <a:gd name="connsiteX78" fmla="*/ 645319 w 783431"/>
              <a:gd name="connsiteY78" fmla="*/ 102394 h 1276349"/>
              <a:gd name="connsiteX79" fmla="*/ 678656 w 783431"/>
              <a:gd name="connsiteY79" fmla="*/ 69057 h 1276349"/>
              <a:gd name="connsiteX80" fmla="*/ 685800 w 783431"/>
              <a:gd name="connsiteY80" fmla="*/ 40482 h 1276349"/>
              <a:gd name="connsiteX81" fmla="*/ 678656 w 783431"/>
              <a:gd name="connsiteY81" fmla="*/ 21432 h 1276349"/>
              <a:gd name="connsiteX82" fmla="*/ 695325 w 783431"/>
              <a:gd name="connsiteY82" fmla="*/ 2382 h 1276349"/>
              <a:gd name="connsiteX83" fmla="*/ 628650 w 783431"/>
              <a:gd name="connsiteY83" fmla="*/ 0 h 1276349"/>
              <a:gd name="connsiteX84" fmla="*/ 552450 w 783431"/>
              <a:gd name="connsiteY84" fmla="*/ 52388 h 1276349"/>
              <a:gd name="connsiteX85" fmla="*/ 538162 w 783431"/>
              <a:gd name="connsiteY85" fmla="*/ 90488 h 1276349"/>
              <a:gd name="connsiteX86" fmla="*/ 445294 w 783431"/>
              <a:gd name="connsiteY86" fmla="*/ 126207 h 1276349"/>
              <a:gd name="connsiteX87" fmla="*/ 397669 w 783431"/>
              <a:gd name="connsiteY87" fmla="*/ 159544 h 1276349"/>
              <a:gd name="connsiteX88" fmla="*/ 376237 w 783431"/>
              <a:gd name="connsiteY88" fmla="*/ 190500 h 1276349"/>
              <a:gd name="connsiteX89" fmla="*/ 350044 w 783431"/>
              <a:gd name="connsiteY89" fmla="*/ 140494 h 1276349"/>
              <a:gd name="connsiteX90" fmla="*/ 316706 w 783431"/>
              <a:gd name="connsiteY90" fmla="*/ 140494 h 1276349"/>
              <a:gd name="connsiteX91" fmla="*/ 304800 w 783431"/>
              <a:gd name="connsiteY91" fmla="*/ 166688 h 1276349"/>
              <a:gd name="connsiteX92" fmla="*/ 280987 w 783431"/>
              <a:gd name="connsiteY92" fmla="*/ 230982 h 1276349"/>
              <a:gd name="connsiteX93" fmla="*/ 154781 w 783431"/>
              <a:gd name="connsiteY93" fmla="*/ 223838 h 1276349"/>
              <a:gd name="connsiteX94" fmla="*/ 140494 w 783431"/>
              <a:gd name="connsiteY94" fmla="*/ 245269 h 1276349"/>
              <a:gd name="connsiteX95" fmla="*/ 138112 w 783431"/>
              <a:gd name="connsiteY95" fmla="*/ 280988 h 1276349"/>
              <a:gd name="connsiteX96" fmla="*/ 66675 w 783431"/>
              <a:gd name="connsiteY96" fmla="*/ 309563 h 1276349"/>
              <a:gd name="connsiteX97" fmla="*/ 54769 w 783431"/>
              <a:gd name="connsiteY97" fmla="*/ 323850 h 1276349"/>
              <a:gd name="connsiteX98" fmla="*/ 66675 w 783431"/>
              <a:gd name="connsiteY98" fmla="*/ 381000 h 1276349"/>
              <a:gd name="connsiteX99" fmla="*/ 19050 w 783431"/>
              <a:gd name="connsiteY99" fmla="*/ 423863 h 1276349"/>
              <a:gd name="connsiteX100" fmla="*/ 26194 w 783431"/>
              <a:gd name="connsiteY100" fmla="*/ 490538 h 1276349"/>
              <a:gd name="connsiteX101" fmla="*/ 33337 w 783431"/>
              <a:gd name="connsiteY101" fmla="*/ 554832 h 1276349"/>
              <a:gd name="connsiteX102" fmla="*/ 0 w 783431"/>
              <a:gd name="connsiteY102" fmla="*/ 614363 h 127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783431" h="1276349">
                <a:moveTo>
                  <a:pt x="0" y="614363"/>
                </a:moveTo>
                <a:lnTo>
                  <a:pt x="21431" y="661988"/>
                </a:lnTo>
                <a:lnTo>
                  <a:pt x="28575" y="742950"/>
                </a:lnTo>
                <a:lnTo>
                  <a:pt x="76200" y="814388"/>
                </a:lnTo>
                <a:lnTo>
                  <a:pt x="102394" y="919163"/>
                </a:lnTo>
                <a:lnTo>
                  <a:pt x="116681" y="947738"/>
                </a:lnTo>
                <a:lnTo>
                  <a:pt x="130969" y="995363"/>
                </a:lnTo>
                <a:lnTo>
                  <a:pt x="150019" y="1023938"/>
                </a:lnTo>
                <a:lnTo>
                  <a:pt x="159544" y="1042988"/>
                </a:lnTo>
                <a:lnTo>
                  <a:pt x="197644" y="1069182"/>
                </a:lnTo>
                <a:lnTo>
                  <a:pt x="245269" y="1090613"/>
                </a:lnTo>
                <a:lnTo>
                  <a:pt x="264318" y="1131094"/>
                </a:lnTo>
                <a:lnTo>
                  <a:pt x="295275" y="1164431"/>
                </a:lnTo>
                <a:lnTo>
                  <a:pt x="385762" y="1200149"/>
                </a:lnTo>
                <a:lnTo>
                  <a:pt x="404812" y="1276349"/>
                </a:lnTo>
                <a:lnTo>
                  <a:pt x="416720" y="1212055"/>
                </a:lnTo>
                <a:lnTo>
                  <a:pt x="469106" y="1181100"/>
                </a:lnTo>
                <a:lnTo>
                  <a:pt x="554831" y="1202531"/>
                </a:lnTo>
                <a:lnTo>
                  <a:pt x="592931" y="1126331"/>
                </a:lnTo>
                <a:lnTo>
                  <a:pt x="604837" y="1085850"/>
                </a:lnTo>
                <a:lnTo>
                  <a:pt x="585787" y="1035844"/>
                </a:lnTo>
                <a:lnTo>
                  <a:pt x="607219" y="1021557"/>
                </a:lnTo>
                <a:lnTo>
                  <a:pt x="645319" y="1016794"/>
                </a:lnTo>
                <a:lnTo>
                  <a:pt x="685800" y="997744"/>
                </a:lnTo>
                <a:lnTo>
                  <a:pt x="716756" y="1002507"/>
                </a:lnTo>
                <a:lnTo>
                  <a:pt x="738187" y="969169"/>
                </a:lnTo>
                <a:lnTo>
                  <a:pt x="783431" y="933450"/>
                </a:lnTo>
                <a:lnTo>
                  <a:pt x="776287" y="907257"/>
                </a:lnTo>
                <a:lnTo>
                  <a:pt x="752475" y="888207"/>
                </a:lnTo>
                <a:lnTo>
                  <a:pt x="752475" y="864394"/>
                </a:lnTo>
                <a:lnTo>
                  <a:pt x="728662" y="852488"/>
                </a:lnTo>
                <a:lnTo>
                  <a:pt x="711994" y="802482"/>
                </a:lnTo>
                <a:lnTo>
                  <a:pt x="688181" y="814388"/>
                </a:lnTo>
                <a:lnTo>
                  <a:pt x="659606" y="814388"/>
                </a:lnTo>
                <a:lnTo>
                  <a:pt x="647700" y="847725"/>
                </a:lnTo>
                <a:lnTo>
                  <a:pt x="623887" y="847725"/>
                </a:lnTo>
                <a:lnTo>
                  <a:pt x="576262" y="828675"/>
                </a:lnTo>
                <a:lnTo>
                  <a:pt x="554831" y="816769"/>
                </a:lnTo>
                <a:lnTo>
                  <a:pt x="547687" y="783432"/>
                </a:lnTo>
                <a:lnTo>
                  <a:pt x="561975" y="754857"/>
                </a:lnTo>
                <a:lnTo>
                  <a:pt x="533400" y="733425"/>
                </a:lnTo>
                <a:lnTo>
                  <a:pt x="509587" y="711994"/>
                </a:lnTo>
                <a:lnTo>
                  <a:pt x="473869" y="711994"/>
                </a:lnTo>
                <a:lnTo>
                  <a:pt x="435769" y="711994"/>
                </a:lnTo>
                <a:lnTo>
                  <a:pt x="438150" y="669132"/>
                </a:lnTo>
                <a:lnTo>
                  <a:pt x="428625" y="642938"/>
                </a:lnTo>
                <a:lnTo>
                  <a:pt x="423862" y="607219"/>
                </a:lnTo>
                <a:lnTo>
                  <a:pt x="426244" y="578644"/>
                </a:lnTo>
                <a:lnTo>
                  <a:pt x="440531" y="566738"/>
                </a:lnTo>
                <a:lnTo>
                  <a:pt x="450056" y="535782"/>
                </a:lnTo>
                <a:lnTo>
                  <a:pt x="457200" y="519113"/>
                </a:lnTo>
                <a:lnTo>
                  <a:pt x="481012" y="526257"/>
                </a:lnTo>
                <a:lnTo>
                  <a:pt x="495300" y="576263"/>
                </a:lnTo>
                <a:lnTo>
                  <a:pt x="507206" y="581025"/>
                </a:lnTo>
                <a:lnTo>
                  <a:pt x="526256" y="583407"/>
                </a:lnTo>
                <a:lnTo>
                  <a:pt x="554831" y="583407"/>
                </a:lnTo>
                <a:lnTo>
                  <a:pt x="557212" y="547688"/>
                </a:lnTo>
                <a:lnTo>
                  <a:pt x="545306" y="502444"/>
                </a:lnTo>
                <a:lnTo>
                  <a:pt x="545306" y="476250"/>
                </a:lnTo>
                <a:lnTo>
                  <a:pt x="581025" y="454819"/>
                </a:lnTo>
                <a:lnTo>
                  <a:pt x="604837" y="435769"/>
                </a:lnTo>
                <a:lnTo>
                  <a:pt x="640556" y="414338"/>
                </a:lnTo>
                <a:lnTo>
                  <a:pt x="645319" y="395288"/>
                </a:lnTo>
                <a:lnTo>
                  <a:pt x="633412" y="371475"/>
                </a:lnTo>
                <a:lnTo>
                  <a:pt x="614362" y="369094"/>
                </a:lnTo>
                <a:lnTo>
                  <a:pt x="609600" y="366713"/>
                </a:lnTo>
                <a:lnTo>
                  <a:pt x="597694" y="357188"/>
                </a:lnTo>
                <a:lnTo>
                  <a:pt x="611981" y="345282"/>
                </a:lnTo>
                <a:lnTo>
                  <a:pt x="652462" y="316707"/>
                </a:lnTo>
                <a:lnTo>
                  <a:pt x="678656" y="264319"/>
                </a:lnTo>
                <a:lnTo>
                  <a:pt x="666750" y="242888"/>
                </a:lnTo>
                <a:lnTo>
                  <a:pt x="638175" y="219075"/>
                </a:lnTo>
                <a:lnTo>
                  <a:pt x="642937" y="180975"/>
                </a:lnTo>
                <a:lnTo>
                  <a:pt x="673894" y="171450"/>
                </a:lnTo>
                <a:lnTo>
                  <a:pt x="700087" y="142875"/>
                </a:lnTo>
                <a:lnTo>
                  <a:pt x="700087" y="111919"/>
                </a:lnTo>
                <a:lnTo>
                  <a:pt x="666750" y="107157"/>
                </a:lnTo>
                <a:lnTo>
                  <a:pt x="645319" y="102394"/>
                </a:lnTo>
                <a:lnTo>
                  <a:pt x="645319" y="102394"/>
                </a:lnTo>
                <a:lnTo>
                  <a:pt x="678656" y="69057"/>
                </a:lnTo>
                <a:lnTo>
                  <a:pt x="685800" y="40482"/>
                </a:lnTo>
                <a:lnTo>
                  <a:pt x="678656" y="21432"/>
                </a:lnTo>
                <a:lnTo>
                  <a:pt x="695325" y="2382"/>
                </a:lnTo>
                <a:lnTo>
                  <a:pt x="628650" y="0"/>
                </a:lnTo>
                <a:lnTo>
                  <a:pt x="552450" y="52388"/>
                </a:lnTo>
                <a:lnTo>
                  <a:pt x="538162" y="90488"/>
                </a:lnTo>
                <a:lnTo>
                  <a:pt x="445294" y="126207"/>
                </a:lnTo>
                <a:lnTo>
                  <a:pt x="397669" y="159544"/>
                </a:lnTo>
                <a:lnTo>
                  <a:pt x="376237" y="190500"/>
                </a:lnTo>
                <a:lnTo>
                  <a:pt x="350044" y="140494"/>
                </a:lnTo>
                <a:lnTo>
                  <a:pt x="316706" y="140494"/>
                </a:lnTo>
                <a:lnTo>
                  <a:pt x="304800" y="166688"/>
                </a:lnTo>
                <a:lnTo>
                  <a:pt x="280987" y="230982"/>
                </a:lnTo>
                <a:lnTo>
                  <a:pt x="154781" y="223838"/>
                </a:lnTo>
                <a:lnTo>
                  <a:pt x="140494" y="245269"/>
                </a:lnTo>
                <a:lnTo>
                  <a:pt x="138112" y="280988"/>
                </a:lnTo>
                <a:lnTo>
                  <a:pt x="66675" y="309563"/>
                </a:lnTo>
                <a:lnTo>
                  <a:pt x="54769" y="323850"/>
                </a:lnTo>
                <a:lnTo>
                  <a:pt x="66675" y="381000"/>
                </a:lnTo>
                <a:lnTo>
                  <a:pt x="19050" y="423863"/>
                </a:lnTo>
                <a:lnTo>
                  <a:pt x="26194" y="490538"/>
                </a:lnTo>
                <a:lnTo>
                  <a:pt x="33337" y="554832"/>
                </a:lnTo>
                <a:lnTo>
                  <a:pt x="0" y="614363"/>
                </a:lnTo>
                <a:close/>
              </a:path>
            </a:pathLst>
          </a:cu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3" name="Freeform 22"/>
          <p:cNvSpPr/>
          <p:nvPr/>
        </p:nvSpPr>
        <p:spPr>
          <a:xfrm>
            <a:off x="7965760" y="5566826"/>
            <a:ext cx="395288" cy="900113"/>
          </a:xfrm>
          <a:custGeom>
            <a:avLst/>
            <a:gdLst>
              <a:gd name="connsiteX0" fmla="*/ 0 w 395287"/>
              <a:gd name="connsiteY0" fmla="*/ 0 h 900113"/>
              <a:gd name="connsiteX1" fmla="*/ 0 w 395287"/>
              <a:gd name="connsiteY1" fmla="*/ 107157 h 900113"/>
              <a:gd name="connsiteX2" fmla="*/ 9525 w 395287"/>
              <a:gd name="connsiteY2" fmla="*/ 135732 h 900113"/>
              <a:gd name="connsiteX3" fmla="*/ 9525 w 395287"/>
              <a:gd name="connsiteY3" fmla="*/ 171450 h 900113"/>
              <a:gd name="connsiteX4" fmla="*/ 54768 w 395287"/>
              <a:gd name="connsiteY4" fmla="*/ 226219 h 900113"/>
              <a:gd name="connsiteX5" fmla="*/ 73818 w 395287"/>
              <a:gd name="connsiteY5" fmla="*/ 247650 h 900113"/>
              <a:gd name="connsiteX6" fmla="*/ 100012 w 395287"/>
              <a:gd name="connsiteY6" fmla="*/ 302419 h 900113"/>
              <a:gd name="connsiteX7" fmla="*/ 97631 w 395287"/>
              <a:gd name="connsiteY7" fmla="*/ 357188 h 900113"/>
              <a:gd name="connsiteX8" fmla="*/ 152400 w 395287"/>
              <a:gd name="connsiteY8" fmla="*/ 423863 h 900113"/>
              <a:gd name="connsiteX9" fmla="*/ 176212 w 395287"/>
              <a:gd name="connsiteY9" fmla="*/ 600075 h 900113"/>
              <a:gd name="connsiteX10" fmla="*/ 185737 w 395287"/>
              <a:gd name="connsiteY10" fmla="*/ 633413 h 900113"/>
              <a:gd name="connsiteX11" fmla="*/ 200025 w 395287"/>
              <a:gd name="connsiteY11" fmla="*/ 726282 h 900113"/>
              <a:gd name="connsiteX12" fmla="*/ 350043 w 395287"/>
              <a:gd name="connsiteY12" fmla="*/ 895350 h 900113"/>
              <a:gd name="connsiteX13" fmla="*/ 361950 w 395287"/>
              <a:gd name="connsiteY13" fmla="*/ 900113 h 900113"/>
              <a:gd name="connsiteX14" fmla="*/ 381000 w 395287"/>
              <a:gd name="connsiteY14" fmla="*/ 838200 h 900113"/>
              <a:gd name="connsiteX15" fmla="*/ 373856 w 395287"/>
              <a:gd name="connsiteY15" fmla="*/ 823913 h 900113"/>
              <a:gd name="connsiteX16" fmla="*/ 369093 w 395287"/>
              <a:gd name="connsiteY16" fmla="*/ 754857 h 900113"/>
              <a:gd name="connsiteX17" fmla="*/ 390525 w 395287"/>
              <a:gd name="connsiteY17" fmla="*/ 731044 h 900113"/>
              <a:gd name="connsiteX18" fmla="*/ 395287 w 395287"/>
              <a:gd name="connsiteY18" fmla="*/ 688182 h 900113"/>
              <a:gd name="connsiteX19" fmla="*/ 366712 w 395287"/>
              <a:gd name="connsiteY19" fmla="*/ 647700 h 900113"/>
              <a:gd name="connsiteX20" fmla="*/ 364331 w 395287"/>
              <a:gd name="connsiteY20" fmla="*/ 604838 h 900113"/>
              <a:gd name="connsiteX21" fmla="*/ 395287 w 395287"/>
              <a:gd name="connsiteY21" fmla="*/ 550069 h 900113"/>
              <a:gd name="connsiteX22" fmla="*/ 395287 w 395287"/>
              <a:gd name="connsiteY22" fmla="*/ 511969 h 900113"/>
              <a:gd name="connsiteX23" fmla="*/ 381000 w 395287"/>
              <a:gd name="connsiteY23" fmla="*/ 476250 h 900113"/>
              <a:gd name="connsiteX24" fmla="*/ 319087 w 395287"/>
              <a:gd name="connsiteY24" fmla="*/ 464344 h 900113"/>
              <a:gd name="connsiteX25" fmla="*/ 292893 w 395287"/>
              <a:gd name="connsiteY25" fmla="*/ 440532 h 900113"/>
              <a:gd name="connsiteX26" fmla="*/ 285750 w 395287"/>
              <a:gd name="connsiteY26" fmla="*/ 414338 h 900113"/>
              <a:gd name="connsiteX27" fmla="*/ 300037 w 395287"/>
              <a:gd name="connsiteY27" fmla="*/ 376238 h 900113"/>
              <a:gd name="connsiteX28" fmla="*/ 295275 w 395287"/>
              <a:gd name="connsiteY28" fmla="*/ 321469 h 900113"/>
              <a:gd name="connsiteX29" fmla="*/ 288131 w 395287"/>
              <a:gd name="connsiteY29" fmla="*/ 288132 h 900113"/>
              <a:gd name="connsiteX30" fmla="*/ 257175 w 395287"/>
              <a:gd name="connsiteY30" fmla="*/ 211932 h 900113"/>
              <a:gd name="connsiteX31" fmla="*/ 180975 w 395287"/>
              <a:gd name="connsiteY31" fmla="*/ 183357 h 900113"/>
              <a:gd name="connsiteX32" fmla="*/ 147637 w 395287"/>
              <a:gd name="connsiteY32" fmla="*/ 142875 h 900113"/>
              <a:gd name="connsiteX33" fmla="*/ 121443 w 395287"/>
              <a:gd name="connsiteY33" fmla="*/ 104775 h 900113"/>
              <a:gd name="connsiteX34" fmla="*/ 45243 w 395287"/>
              <a:gd name="connsiteY34" fmla="*/ 66675 h 900113"/>
              <a:gd name="connsiteX35" fmla="*/ 0 w 395287"/>
              <a:gd name="connsiteY35" fmla="*/ 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95287" h="900113">
                <a:moveTo>
                  <a:pt x="0" y="0"/>
                </a:moveTo>
                <a:lnTo>
                  <a:pt x="0" y="107157"/>
                </a:lnTo>
                <a:lnTo>
                  <a:pt x="9525" y="135732"/>
                </a:lnTo>
                <a:lnTo>
                  <a:pt x="9525" y="171450"/>
                </a:lnTo>
                <a:lnTo>
                  <a:pt x="54768" y="226219"/>
                </a:lnTo>
                <a:lnTo>
                  <a:pt x="73818" y="247650"/>
                </a:lnTo>
                <a:lnTo>
                  <a:pt x="100012" y="302419"/>
                </a:lnTo>
                <a:cubicBezTo>
                  <a:pt x="99218" y="320675"/>
                  <a:pt x="98425" y="338932"/>
                  <a:pt x="97631" y="357188"/>
                </a:cubicBezTo>
                <a:lnTo>
                  <a:pt x="152400" y="423863"/>
                </a:lnTo>
                <a:lnTo>
                  <a:pt x="176212" y="600075"/>
                </a:lnTo>
                <a:lnTo>
                  <a:pt x="185737" y="633413"/>
                </a:lnTo>
                <a:lnTo>
                  <a:pt x="200025" y="726282"/>
                </a:lnTo>
                <a:lnTo>
                  <a:pt x="350043" y="895350"/>
                </a:lnTo>
                <a:lnTo>
                  <a:pt x="361950" y="900113"/>
                </a:lnTo>
                <a:lnTo>
                  <a:pt x="381000" y="838200"/>
                </a:lnTo>
                <a:lnTo>
                  <a:pt x="373856" y="823913"/>
                </a:lnTo>
                <a:lnTo>
                  <a:pt x="369093" y="754857"/>
                </a:lnTo>
                <a:lnTo>
                  <a:pt x="390525" y="731044"/>
                </a:lnTo>
                <a:lnTo>
                  <a:pt x="395287" y="688182"/>
                </a:lnTo>
                <a:lnTo>
                  <a:pt x="366712" y="647700"/>
                </a:lnTo>
                <a:lnTo>
                  <a:pt x="364331" y="604838"/>
                </a:lnTo>
                <a:lnTo>
                  <a:pt x="395287" y="550069"/>
                </a:lnTo>
                <a:lnTo>
                  <a:pt x="395287" y="511969"/>
                </a:lnTo>
                <a:lnTo>
                  <a:pt x="381000" y="476250"/>
                </a:lnTo>
                <a:lnTo>
                  <a:pt x="319087" y="464344"/>
                </a:lnTo>
                <a:lnTo>
                  <a:pt x="292893" y="440532"/>
                </a:lnTo>
                <a:lnTo>
                  <a:pt x="285750" y="414338"/>
                </a:lnTo>
                <a:lnTo>
                  <a:pt x="300037" y="376238"/>
                </a:lnTo>
                <a:lnTo>
                  <a:pt x="295275" y="321469"/>
                </a:lnTo>
                <a:lnTo>
                  <a:pt x="288131" y="288132"/>
                </a:lnTo>
                <a:lnTo>
                  <a:pt x="257175" y="211932"/>
                </a:lnTo>
                <a:lnTo>
                  <a:pt x="180975" y="183357"/>
                </a:lnTo>
                <a:lnTo>
                  <a:pt x="147637" y="142875"/>
                </a:lnTo>
                <a:lnTo>
                  <a:pt x="121443" y="104775"/>
                </a:lnTo>
                <a:lnTo>
                  <a:pt x="45243" y="66675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4" name="Freeform 23"/>
          <p:cNvSpPr/>
          <p:nvPr/>
        </p:nvSpPr>
        <p:spPr>
          <a:xfrm>
            <a:off x="8251510" y="5438239"/>
            <a:ext cx="708025" cy="1054100"/>
          </a:xfrm>
          <a:custGeom>
            <a:avLst/>
            <a:gdLst>
              <a:gd name="connsiteX0" fmla="*/ 85725 w 707231"/>
              <a:gd name="connsiteY0" fmla="*/ 1033462 h 1033462"/>
              <a:gd name="connsiteX1" fmla="*/ 154781 w 707231"/>
              <a:gd name="connsiteY1" fmla="*/ 1026319 h 1033462"/>
              <a:gd name="connsiteX2" fmla="*/ 200025 w 707231"/>
              <a:gd name="connsiteY2" fmla="*/ 1012031 h 1033462"/>
              <a:gd name="connsiteX3" fmla="*/ 247650 w 707231"/>
              <a:gd name="connsiteY3" fmla="*/ 969169 h 1033462"/>
              <a:gd name="connsiteX4" fmla="*/ 276225 w 707231"/>
              <a:gd name="connsiteY4" fmla="*/ 912019 h 1033462"/>
              <a:gd name="connsiteX5" fmla="*/ 350043 w 707231"/>
              <a:gd name="connsiteY5" fmla="*/ 871537 h 1033462"/>
              <a:gd name="connsiteX6" fmla="*/ 411956 w 707231"/>
              <a:gd name="connsiteY6" fmla="*/ 823912 h 1033462"/>
              <a:gd name="connsiteX7" fmla="*/ 411956 w 707231"/>
              <a:gd name="connsiteY7" fmla="*/ 781050 h 1033462"/>
              <a:gd name="connsiteX8" fmla="*/ 471487 w 707231"/>
              <a:gd name="connsiteY8" fmla="*/ 671512 h 1033462"/>
              <a:gd name="connsiteX9" fmla="*/ 547687 w 707231"/>
              <a:gd name="connsiteY9" fmla="*/ 642937 h 1033462"/>
              <a:gd name="connsiteX10" fmla="*/ 595312 w 707231"/>
              <a:gd name="connsiteY10" fmla="*/ 592931 h 1033462"/>
              <a:gd name="connsiteX11" fmla="*/ 597693 w 707231"/>
              <a:gd name="connsiteY11" fmla="*/ 438150 h 1033462"/>
              <a:gd name="connsiteX12" fmla="*/ 604837 w 707231"/>
              <a:gd name="connsiteY12" fmla="*/ 350044 h 1033462"/>
              <a:gd name="connsiteX13" fmla="*/ 614362 w 707231"/>
              <a:gd name="connsiteY13" fmla="*/ 295275 h 1033462"/>
              <a:gd name="connsiteX14" fmla="*/ 671512 w 707231"/>
              <a:gd name="connsiteY14" fmla="*/ 219075 h 1033462"/>
              <a:gd name="connsiteX15" fmla="*/ 707231 w 707231"/>
              <a:gd name="connsiteY15" fmla="*/ 147637 h 1033462"/>
              <a:gd name="connsiteX16" fmla="*/ 697706 w 707231"/>
              <a:gd name="connsiteY16" fmla="*/ 97631 h 1033462"/>
              <a:gd name="connsiteX17" fmla="*/ 702468 w 707231"/>
              <a:gd name="connsiteY17" fmla="*/ 35719 h 1033462"/>
              <a:gd name="connsiteX18" fmla="*/ 628650 w 707231"/>
              <a:gd name="connsiteY18" fmla="*/ 0 h 1033462"/>
              <a:gd name="connsiteX19" fmla="*/ 600075 w 707231"/>
              <a:gd name="connsiteY19" fmla="*/ 28575 h 1033462"/>
              <a:gd name="connsiteX20" fmla="*/ 597693 w 707231"/>
              <a:gd name="connsiteY20" fmla="*/ 69056 h 1033462"/>
              <a:gd name="connsiteX21" fmla="*/ 583406 w 707231"/>
              <a:gd name="connsiteY21" fmla="*/ 88106 h 1033462"/>
              <a:gd name="connsiteX22" fmla="*/ 523875 w 707231"/>
              <a:gd name="connsiteY22" fmla="*/ 95250 h 1033462"/>
              <a:gd name="connsiteX23" fmla="*/ 509587 w 707231"/>
              <a:gd name="connsiteY23" fmla="*/ 135731 h 1033462"/>
              <a:gd name="connsiteX24" fmla="*/ 478631 w 707231"/>
              <a:gd name="connsiteY24" fmla="*/ 128587 h 1033462"/>
              <a:gd name="connsiteX25" fmla="*/ 466725 w 707231"/>
              <a:gd name="connsiteY25" fmla="*/ 154781 h 1033462"/>
              <a:gd name="connsiteX26" fmla="*/ 431006 w 707231"/>
              <a:gd name="connsiteY26" fmla="*/ 147637 h 1033462"/>
              <a:gd name="connsiteX27" fmla="*/ 376237 w 707231"/>
              <a:gd name="connsiteY27" fmla="*/ 169069 h 1033462"/>
              <a:gd name="connsiteX28" fmla="*/ 319087 w 707231"/>
              <a:gd name="connsiteY28" fmla="*/ 166687 h 1033462"/>
              <a:gd name="connsiteX29" fmla="*/ 307181 w 707231"/>
              <a:gd name="connsiteY29" fmla="*/ 135731 h 1033462"/>
              <a:gd name="connsiteX30" fmla="*/ 273843 w 707231"/>
              <a:gd name="connsiteY30" fmla="*/ 147637 h 1033462"/>
              <a:gd name="connsiteX31" fmla="*/ 178593 w 707231"/>
              <a:gd name="connsiteY31" fmla="*/ 173831 h 1033462"/>
              <a:gd name="connsiteX32" fmla="*/ 188118 w 707231"/>
              <a:gd name="connsiteY32" fmla="*/ 202406 h 1033462"/>
              <a:gd name="connsiteX33" fmla="*/ 195262 w 707231"/>
              <a:gd name="connsiteY33" fmla="*/ 233362 h 1033462"/>
              <a:gd name="connsiteX34" fmla="*/ 142875 w 707231"/>
              <a:gd name="connsiteY34" fmla="*/ 338137 h 1033462"/>
              <a:gd name="connsiteX35" fmla="*/ 57150 w 707231"/>
              <a:gd name="connsiteY35" fmla="*/ 323850 h 1033462"/>
              <a:gd name="connsiteX36" fmla="*/ 11906 w 707231"/>
              <a:gd name="connsiteY36" fmla="*/ 347662 h 1033462"/>
              <a:gd name="connsiteX37" fmla="*/ 0 w 707231"/>
              <a:gd name="connsiteY37" fmla="*/ 400050 h 1033462"/>
              <a:gd name="connsiteX38" fmla="*/ 14287 w 707231"/>
              <a:gd name="connsiteY38" fmla="*/ 476250 h 1033462"/>
              <a:gd name="connsiteX39" fmla="*/ 11906 w 707231"/>
              <a:gd name="connsiteY39" fmla="*/ 519112 h 1033462"/>
              <a:gd name="connsiteX40" fmla="*/ 0 w 707231"/>
              <a:gd name="connsiteY40" fmla="*/ 550069 h 1033462"/>
              <a:gd name="connsiteX41" fmla="*/ 11906 w 707231"/>
              <a:gd name="connsiteY41" fmla="*/ 561975 h 1033462"/>
              <a:gd name="connsiteX42" fmla="*/ 30956 w 707231"/>
              <a:gd name="connsiteY42" fmla="*/ 592931 h 1033462"/>
              <a:gd name="connsiteX43" fmla="*/ 97631 w 707231"/>
              <a:gd name="connsiteY43" fmla="*/ 609600 h 1033462"/>
              <a:gd name="connsiteX44" fmla="*/ 104775 w 707231"/>
              <a:gd name="connsiteY44" fmla="*/ 676275 h 1033462"/>
              <a:gd name="connsiteX45" fmla="*/ 90487 w 707231"/>
              <a:gd name="connsiteY45" fmla="*/ 728662 h 1033462"/>
              <a:gd name="connsiteX46" fmla="*/ 80962 w 707231"/>
              <a:gd name="connsiteY46" fmla="*/ 747712 h 1033462"/>
              <a:gd name="connsiteX47" fmla="*/ 80962 w 707231"/>
              <a:gd name="connsiteY47" fmla="*/ 781050 h 1033462"/>
              <a:gd name="connsiteX48" fmla="*/ 109537 w 707231"/>
              <a:gd name="connsiteY48" fmla="*/ 819150 h 1033462"/>
              <a:gd name="connsiteX49" fmla="*/ 102393 w 707231"/>
              <a:gd name="connsiteY49" fmla="*/ 869156 h 1033462"/>
              <a:gd name="connsiteX50" fmla="*/ 83343 w 707231"/>
              <a:gd name="connsiteY50" fmla="*/ 890587 h 1033462"/>
              <a:gd name="connsiteX51" fmla="*/ 85725 w 707231"/>
              <a:gd name="connsiteY51" fmla="*/ 954881 h 1033462"/>
              <a:gd name="connsiteX52" fmla="*/ 92868 w 707231"/>
              <a:gd name="connsiteY52" fmla="*/ 966787 h 1033462"/>
              <a:gd name="connsiteX53" fmla="*/ 85725 w 707231"/>
              <a:gd name="connsiteY53" fmla="*/ 1033462 h 1033462"/>
              <a:gd name="connsiteX0" fmla="*/ 71437 w 707231"/>
              <a:gd name="connsiteY0" fmla="*/ 1031081 h 1031081"/>
              <a:gd name="connsiteX1" fmla="*/ 154781 w 707231"/>
              <a:gd name="connsiteY1" fmla="*/ 1026319 h 1031081"/>
              <a:gd name="connsiteX2" fmla="*/ 200025 w 707231"/>
              <a:gd name="connsiteY2" fmla="*/ 1012031 h 1031081"/>
              <a:gd name="connsiteX3" fmla="*/ 247650 w 707231"/>
              <a:gd name="connsiteY3" fmla="*/ 969169 h 1031081"/>
              <a:gd name="connsiteX4" fmla="*/ 276225 w 707231"/>
              <a:gd name="connsiteY4" fmla="*/ 912019 h 1031081"/>
              <a:gd name="connsiteX5" fmla="*/ 350043 w 707231"/>
              <a:gd name="connsiteY5" fmla="*/ 871537 h 1031081"/>
              <a:gd name="connsiteX6" fmla="*/ 411956 w 707231"/>
              <a:gd name="connsiteY6" fmla="*/ 823912 h 1031081"/>
              <a:gd name="connsiteX7" fmla="*/ 411956 w 707231"/>
              <a:gd name="connsiteY7" fmla="*/ 781050 h 1031081"/>
              <a:gd name="connsiteX8" fmla="*/ 471487 w 707231"/>
              <a:gd name="connsiteY8" fmla="*/ 671512 h 1031081"/>
              <a:gd name="connsiteX9" fmla="*/ 547687 w 707231"/>
              <a:gd name="connsiteY9" fmla="*/ 642937 h 1031081"/>
              <a:gd name="connsiteX10" fmla="*/ 595312 w 707231"/>
              <a:gd name="connsiteY10" fmla="*/ 592931 h 1031081"/>
              <a:gd name="connsiteX11" fmla="*/ 597693 w 707231"/>
              <a:gd name="connsiteY11" fmla="*/ 438150 h 1031081"/>
              <a:gd name="connsiteX12" fmla="*/ 604837 w 707231"/>
              <a:gd name="connsiteY12" fmla="*/ 350044 h 1031081"/>
              <a:gd name="connsiteX13" fmla="*/ 614362 w 707231"/>
              <a:gd name="connsiteY13" fmla="*/ 295275 h 1031081"/>
              <a:gd name="connsiteX14" fmla="*/ 671512 w 707231"/>
              <a:gd name="connsiteY14" fmla="*/ 219075 h 1031081"/>
              <a:gd name="connsiteX15" fmla="*/ 707231 w 707231"/>
              <a:gd name="connsiteY15" fmla="*/ 147637 h 1031081"/>
              <a:gd name="connsiteX16" fmla="*/ 697706 w 707231"/>
              <a:gd name="connsiteY16" fmla="*/ 97631 h 1031081"/>
              <a:gd name="connsiteX17" fmla="*/ 702468 w 707231"/>
              <a:gd name="connsiteY17" fmla="*/ 35719 h 1031081"/>
              <a:gd name="connsiteX18" fmla="*/ 628650 w 707231"/>
              <a:gd name="connsiteY18" fmla="*/ 0 h 1031081"/>
              <a:gd name="connsiteX19" fmla="*/ 600075 w 707231"/>
              <a:gd name="connsiteY19" fmla="*/ 28575 h 1031081"/>
              <a:gd name="connsiteX20" fmla="*/ 597693 w 707231"/>
              <a:gd name="connsiteY20" fmla="*/ 69056 h 1031081"/>
              <a:gd name="connsiteX21" fmla="*/ 583406 w 707231"/>
              <a:gd name="connsiteY21" fmla="*/ 88106 h 1031081"/>
              <a:gd name="connsiteX22" fmla="*/ 523875 w 707231"/>
              <a:gd name="connsiteY22" fmla="*/ 95250 h 1031081"/>
              <a:gd name="connsiteX23" fmla="*/ 509587 w 707231"/>
              <a:gd name="connsiteY23" fmla="*/ 135731 h 1031081"/>
              <a:gd name="connsiteX24" fmla="*/ 478631 w 707231"/>
              <a:gd name="connsiteY24" fmla="*/ 128587 h 1031081"/>
              <a:gd name="connsiteX25" fmla="*/ 466725 w 707231"/>
              <a:gd name="connsiteY25" fmla="*/ 154781 h 1031081"/>
              <a:gd name="connsiteX26" fmla="*/ 431006 w 707231"/>
              <a:gd name="connsiteY26" fmla="*/ 147637 h 1031081"/>
              <a:gd name="connsiteX27" fmla="*/ 376237 w 707231"/>
              <a:gd name="connsiteY27" fmla="*/ 169069 h 1031081"/>
              <a:gd name="connsiteX28" fmla="*/ 319087 w 707231"/>
              <a:gd name="connsiteY28" fmla="*/ 166687 h 1031081"/>
              <a:gd name="connsiteX29" fmla="*/ 307181 w 707231"/>
              <a:gd name="connsiteY29" fmla="*/ 135731 h 1031081"/>
              <a:gd name="connsiteX30" fmla="*/ 273843 w 707231"/>
              <a:gd name="connsiteY30" fmla="*/ 147637 h 1031081"/>
              <a:gd name="connsiteX31" fmla="*/ 178593 w 707231"/>
              <a:gd name="connsiteY31" fmla="*/ 173831 h 1031081"/>
              <a:gd name="connsiteX32" fmla="*/ 188118 w 707231"/>
              <a:gd name="connsiteY32" fmla="*/ 202406 h 1031081"/>
              <a:gd name="connsiteX33" fmla="*/ 195262 w 707231"/>
              <a:gd name="connsiteY33" fmla="*/ 233362 h 1031081"/>
              <a:gd name="connsiteX34" fmla="*/ 142875 w 707231"/>
              <a:gd name="connsiteY34" fmla="*/ 338137 h 1031081"/>
              <a:gd name="connsiteX35" fmla="*/ 57150 w 707231"/>
              <a:gd name="connsiteY35" fmla="*/ 323850 h 1031081"/>
              <a:gd name="connsiteX36" fmla="*/ 11906 w 707231"/>
              <a:gd name="connsiteY36" fmla="*/ 347662 h 1031081"/>
              <a:gd name="connsiteX37" fmla="*/ 0 w 707231"/>
              <a:gd name="connsiteY37" fmla="*/ 400050 h 1031081"/>
              <a:gd name="connsiteX38" fmla="*/ 14287 w 707231"/>
              <a:gd name="connsiteY38" fmla="*/ 476250 h 1031081"/>
              <a:gd name="connsiteX39" fmla="*/ 11906 w 707231"/>
              <a:gd name="connsiteY39" fmla="*/ 519112 h 1031081"/>
              <a:gd name="connsiteX40" fmla="*/ 0 w 707231"/>
              <a:gd name="connsiteY40" fmla="*/ 550069 h 1031081"/>
              <a:gd name="connsiteX41" fmla="*/ 11906 w 707231"/>
              <a:gd name="connsiteY41" fmla="*/ 561975 h 1031081"/>
              <a:gd name="connsiteX42" fmla="*/ 30956 w 707231"/>
              <a:gd name="connsiteY42" fmla="*/ 592931 h 1031081"/>
              <a:gd name="connsiteX43" fmla="*/ 97631 w 707231"/>
              <a:gd name="connsiteY43" fmla="*/ 609600 h 1031081"/>
              <a:gd name="connsiteX44" fmla="*/ 104775 w 707231"/>
              <a:gd name="connsiteY44" fmla="*/ 676275 h 1031081"/>
              <a:gd name="connsiteX45" fmla="*/ 90487 w 707231"/>
              <a:gd name="connsiteY45" fmla="*/ 728662 h 1031081"/>
              <a:gd name="connsiteX46" fmla="*/ 80962 w 707231"/>
              <a:gd name="connsiteY46" fmla="*/ 747712 h 1031081"/>
              <a:gd name="connsiteX47" fmla="*/ 80962 w 707231"/>
              <a:gd name="connsiteY47" fmla="*/ 781050 h 1031081"/>
              <a:gd name="connsiteX48" fmla="*/ 109537 w 707231"/>
              <a:gd name="connsiteY48" fmla="*/ 819150 h 1031081"/>
              <a:gd name="connsiteX49" fmla="*/ 102393 w 707231"/>
              <a:gd name="connsiteY49" fmla="*/ 869156 h 1031081"/>
              <a:gd name="connsiteX50" fmla="*/ 83343 w 707231"/>
              <a:gd name="connsiteY50" fmla="*/ 890587 h 1031081"/>
              <a:gd name="connsiteX51" fmla="*/ 85725 w 707231"/>
              <a:gd name="connsiteY51" fmla="*/ 954881 h 1031081"/>
              <a:gd name="connsiteX52" fmla="*/ 92868 w 707231"/>
              <a:gd name="connsiteY52" fmla="*/ 966787 h 1031081"/>
              <a:gd name="connsiteX53" fmla="*/ 71437 w 707231"/>
              <a:gd name="connsiteY53" fmla="*/ 1031081 h 1031081"/>
              <a:gd name="connsiteX0" fmla="*/ 71437 w 707231"/>
              <a:gd name="connsiteY0" fmla="*/ 1031081 h 1031082"/>
              <a:gd name="connsiteX1" fmla="*/ 119062 w 707231"/>
              <a:gd name="connsiteY1" fmla="*/ 1031082 h 1031082"/>
              <a:gd name="connsiteX2" fmla="*/ 154781 w 707231"/>
              <a:gd name="connsiteY2" fmla="*/ 1026319 h 1031082"/>
              <a:gd name="connsiteX3" fmla="*/ 200025 w 707231"/>
              <a:gd name="connsiteY3" fmla="*/ 1012031 h 1031082"/>
              <a:gd name="connsiteX4" fmla="*/ 247650 w 707231"/>
              <a:gd name="connsiteY4" fmla="*/ 969169 h 1031082"/>
              <a:gd name="connsiteX5" fmla="*/ 276225 w 707231"/>
              <a:gd name="connsiteY5" fmla="*/ 912019 h 1031082"/>
              <a:gd name="connsiteX6" fmla="*/ 350043 w 707231"/>
              <a:gd name="connsiteY6" fmla="*/ 871537 h 1031082"/>
              <a:gd name="connsiteX7" fmla="*/ 411956 w 707231"/>
              <a:gd name="connsiteY7" fmla="*/ 823912 h 1031082"/>
              <a:gd name="connsiteX8" fmla="*/ 411956 w 707231"/>
              <a:gd name="connsiteY8" fmla="*/ 781050 h 1031082"/>
              <a:gd name="connsiteX9" fmla="*/ 471487 w 707231"/>
              <a:gd name="connsiteY9" fmla="*/ 671512 h 1031082"/>
              <a:gd name="connsiteX10" fmla="*/ 547687 w 707231"/>
              <a:gd name="connsiteY10" fmla="*/ 642937 h 1031082"/>
              <a:gd name="connsiteX11" fmla="*/ 595312 w 707231"/>
              <a:gd name="connsiteY11" fmla="*/ 592931 h 1031082"/>
              <a:gd name="connsiteX12" fmla="*/ 597693 w 707231"/>
              <a:gd name="connsiteY12" fmla="*/ 438150 h 1031082"/>
              <a:gd name="connsiteX13" fmla="*/ 604837 w 707231"/>
              <a:gd name="connsiteY13" fmla="*/ 350044 h 1031082"/>
              <a:gd name="connsiteX14" fmla="*/ 614362 w 707231"/>
              <a:gd name="connsiteY14" fmla="*/ 295275 h 1031082"/>
              <a:gd name="connsiteX15" fmla="*/ 671512 w 707231"/>
              <a:gd name="connsiteY15" fmla="*/ 219075 h 1031082"/>
              <a:gd name="connsiteX16" fmla="*/ 707231 w 707231"/>
              <a:gd name="connsiteY16" fmla="*/ 147637 h 1031082"/>
              <a:gd name="connsiteX17" fmla="*/ 697706 w 707231"/>
              <a:gd name="connsiteY17" fmla="*/ 97631 h 1031082"/>
              <a:gd name="connsiteX18" fmla="*/ 702468 w 707231"/>
              <a:gd name="connsiteY18" fmla="*/ 35719 h 1031082"/>
              <a:gd name="connsiteX19" fmla="*/ 628650 w 707231"/>
              <a:gd name="connsiteY19" fmla="*/ 0 h 1031082"/>
              <a:gd name="connsiteX20" fmla="*/ 600075 w 707231"/>
              <a:gd name="connsiteY20" fmla="*/ 28575 h 1031082"/>
              <a:gd name="connsiteX21" fmla="*/ 597693 w 707231"/>
              <a:gd name="connsiteY21" fmla="*/ 69056 h 1031082"/>
              <a:gd name="connsiteX22" fmla="*/ 583406 w 707231"/>
              <a:gd name="connsiteY22" fmla="*/ 88106 h 1031082"/>
              <a:gd name="connsiteX23" fmla="*/ 523875 w 707231"/>
              <a:gd name="connsiteY23" fmla="*/ 95250 h 1031082"/>
              <a:gd name="connsiteX24" fmla="*/ 509587 w 707231"/>
              <a:gd name="connsiteY24" fmla="*/ 135731 h 1031082"/>
              <a:gd name="connsiteX25" fmla="*/ 478631 w 707231"/>
              <a:gd name="connsiteY25" fmla="*/ 128587 h 1031082"/>
              <a:gd name="connsiteX26" fmla="*/ 466725 w 707231"/>
              <a:gd name="connsiteY26" fmla="*/ 154781 h 1031082"/>
              <a:gd name="connsiteX27" fmla="*/ 431006 w 707231"/>
              <a:gd name="connsiteY27" fmla="*/ 147637 h 1031082"/>
              <a:gd name="connsiteX28" fmla="*/ 376237 w 707231"/>
              <a:gd name="connsiteY28" fmla="*/ 169069 h 1031082"/>
              <a:gd name="connsiteX29" fmla="*/ 319087 w 707231"/>
              <a:gd name="connsiteY29" fmla="*/ 166687 h 1031082"/>
              <a:gd name="connsiteX30" fmla="*/ 307181 w 707231"/>
              <a:gd name="connsiteY30" fmla="*/ 135731 h 1031082"/>
              <a:gd name="connsiteX31" fmla="*/ 273843 w 707231"/>
              <a:gd name="connsiteY31" fmla="*/ 147637 h 1031082"/>
              <a:gd name="connsiteX32" fmla="*/ 178593 w 707231"/>
              <a:gd name="connsiteY32" fmla="*/ 173831 h 1031082"/>
              <a:gd name="connsiteX33" fmla="*/ 188118 w 707231"/>
              <a:gd name="connsiteY33" fmla="*/ 202406 h 1031082"/>
              <a:gd name="connsiteX34" fmla="*/ 195262 w 707231"/>
              <a:gd name="connsiteY34" fmla="*/ 233362 h 1031082"/>
              <a:gd name="connsiteX35" fmla="*/ 142875 w 707231"/>
              <a:gd name="connsiteY35" fmla="*/ 338137 h 1031082"/>
              <a:gd name="connsiteX36" fmla="*/ 57150 w 707231"/>
              <a:gd name="connsiteY36" fmla="*/ 323850 h 1031082"/>
              <a:gd name="connsiteX37" fmla="*/ 11906 w 707231"/>
              <a:gd name="connsiteY37" fmla="*/ 347662 h 1031082"/>
              <a:gd name="connsiteX38" fmla="*/ 0 w 707231"/>
              <a:gd name="connsiteY38" fmla="*/ 400050 h 1031082"/>
              <a:gd name="connsiteX39" fmla="*/ 14287 w 707231"/>
              <a:gd name="connsiteY39" fmla="*/ 476250 h 1031082"/>
              <a:gd name="connsiteX40" fmla="*/ 11906 w 707231"/>
              <a:gd name="connsiteY40" fmla="*/ 519112 h 1031082"/>
              <a:gd name="connsiteX41" fmla="*/ 0 w 707231"/>
              <a:gd name="connsiteY41" fmla="*/ 550069 h 1031082"/>
              <a:gd name="connsiteX42" fmla="*/ 11906 w 707231"/>
              <a:gd name="connsiteY42" fmla="*/ 561975 h 1031082"/>
              <a:gd name="connsiteX43" fmla="*/ 30956 w 707231"/>
              <a:gd name="connsiteY43" fmla="*/ 592931 h 1031082"/>
              <a:gd name="connsiteX44" fmla="*/ 97631 w 707231"/>
              <a:gd name="connsiteY44" fmla="*/ 609600 h 1031082"/>
              <a:gd name="connsiteX45" fmla="*/ 104775 w 707231"/>
              <a:gd name="connsiteY45" fmla="*/ 676275 h 1031082"/>
              <a:gd name="connsiteX46" fmla="*/ 90487 w 707231"/>
              <a:gd name="connsiteY46" fmla="*/ 728662 h 1031082"/>
              <a:gd name="connsiteX47" fmla="*/ 80962 w 707231"/>
              <a:gd name="connsiteY47" fmla="*/ 747712 h 1031082"/>
              <a:gd name="connsiteX48" fmla="*/ 80962 w 707231"/>
              <a:gd name="connsiteY48" fmla="*/ 781050 h 1031082"/>
              <a:gd name="connsiteX49" fmla="*/ 109537 w 707231"/>
              <a:gd name="connsiteY49" fmla="*/ 819150 h 1031082"/>
              <a:gd name="connsiteX50" fmla="*/ 102393 w 707231"/>
              <a:gd name="connsiteY50" fmla="*/ 869156 h 1031082"/>
              <a:gd name="connsiteX51" fmla="*/ 83343 w 707231"/>
              <a:gd name="connsiteY51" fmla="*/ 890587 h 1031082"/>
              <a:gd name="connsiteX52" fmla="*/ 85725 w 707231"/>
              <a:gd name="connsiteY52" fmla="*/ 954881 h 1031082"/>
              <a:gd name="connsiteX53" fmla="*/ 92868 w 707231"/>
              <a:gd name="connsiteY53" fmla="*/ 966787 h 1031082"/>
              <a:gd name="connsiteX54" fmla="*/ 71437 w 707231"/>
              <a:gd name="connsiteY54" fmla="*/ 1031081 h 1031082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54781 w 707231"/>
              <a:gd name="connsiteY2" fmla="*/ 1026319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9657"/>
              <a:gd name="connsiteX1" fmla="*/ 114299 w 707231"/>
              <a:gd name="connsiteY1" fmla="*/ 1059657 h 1059657"/>
              <a:gd name="connsiteX2" fmla="*/ 164306 w 707231"/>
              <a:gd name="connsiteY2" fmla="*/ 1033462 h 1059657"/>
              <a:gd name="connsiteX3" fmla="*/ 200025 w 707231"/>
              <a:gd name="connsiteY3" fmla="*/ 1012031 h 1059657"/>
              <a:gd name="connsiteX4" fmla="*/ 247650 w 707231"/>
              <a:gd name="connsiteY4" fmla="*/ 969169 h 1059657"/>
              <a:gd name="connsiteX5" fmla="*/ 276225 w 707231"/>
              <a:gd name="connsiteY5" fmla="*/ 912019 h 1059657"/>
              <a:gd name="connsiteX6" fmla="*/ 350043 w 707231"/>
              <a:gd name="connsiteY6" fmla="*/ 871537 h 1059657"/>
              <a:gd name="connsiteX7" fmla="*/ 411956 w 707231"/>
              <a:gd name="connsiteY7" fmla="*/ 823912 h 1059657"/>
              <a:gd name="connsiteX8" fmla="*/ 411956 w 707231"/>
              <a:gd name="connsiteY8" fmla="*/ 781050 h 1059657"/>
              <a:gd name="connsiteX9" fmla="*/ 471487 w 707231"/>
              <a:gd name="connsiteY9" fmla="*/ 671512 h 1059657"/>
              <a:gd name="connsiteX10" fmla="*/ 547687 w 707231"/>
              <a:gd name="connsiteY10" fmla="*/ 642937 h 1059657"/>
              <a:gd name="connsiteX11" fmla="*/ 595312 w 707231"/>
              <a:gd name="connsiteY11" fmla="*/ 592931 h 1059657"/>
              <a:gd name="connsiteX12" fmla="*/ 597693 w 707231"/>
              <a:gd name="connsiteY12" fmla="*/ 438150 h 1059657"/>
              <a:gd name="connsiteX13" fmla="*/ 604837 w 707231"/>
              <a:gd name="connsiteY13" fmla="*/ 350044 h 1059657"/>
              <a:gd name="connsiteX14" fmla="*/ 614362 w 707231"/>
              <a:gd name="connsiteY14" fmla="*/ 295275 h 1059657"/>
              <a:gd name="connsiteX15" fmla="*/ 671512 w 707231"/>
              <a:gd name="connsiteY15" fmla="*/ 219075 h 1059657"/>
              <a:gd name="connsiteX16" fmla="*/ 707231 w 707231"/>
              <a:gd name="connsiteY16" fmla="*/ 147637 h 1059657"/>
              <a:gd name="connsiteX17" fmla="*/ 697706 w 707231"/>
              <a:gd name="connsiteY17" fmla="*/ 97631 h 1059657"/>
              <a:gd name="connsiteX18" fmla="*/ 702468 w 707231"/>
              <a:gd name="connsiteY18" fmla="*/ 35719 h 1059657"/>
              <a:gd name="connsiteX19" fmla="*/ 628650 w 707231"/>
              <a:gd name="connsiteY19" fmla="*/ 0 h 1059657"/>
              <a:gd name="connsiteX20" fmla="*/ 600075 w 707231"/>
              <a:gd name="connsiteY20" fmla="*/ 28575 h 1059657"/>
              <a:gd name="connsiteX21" fmla="*/ 597693 w 707231"/>
              <a:gd name="connsiteY21" fmla="*/ 69056 h 1059657"/>
              <a:gd name="connsiteX22" fmla="*/ 583406 w 707231"/>
              <a:gd name="connsiteY22" fmla="*/ 88106 h 1059657"/>
              <a:gd name="connsiteX23" fmla="*/ 523875 w 707231"/>
              <a:gd name="connsiteY23" fmla="*/ 95250 h 1059657"/>
              <a:gd name="connsiteX24" fmla="*/ 509587 w 707231"/>
              <a:gd name="connsiteY24" fmla="*/ 135731 h 1059657"/>
              <a:gd name="connsiteX25" fmla="*/ 478631 w 707231"/>
              <a:gd name="connsiteY25" fmla="*/ 128587 h 1059657"/>
              <a:gd name="connsiteX26" fmla="*/ 466725 w 707231"/>
              <a:gd name="connsiteY26" fmla="*/ 154781 h 1059657"/>
              <a:gd name="connsiteX27" fmla="*/ 431006 w 707231"/>
              <a:gd name="connsiteY27" fmla="*/ 147637 h 1059657"/>
              <a:gd name="connsiteX28" fmla="*/ 376237 w 707231"/>
              <a:gd name="connsiteY28" fmla="*/ 169069 h 1059657"/>
              <a:gd name="connsiteX29" fmla="*/ 319087 w 707231"/>
              <a:gd name="connsiteY29" fmla="*/ 166687 h 1059657"/>
              <a:gd name="connsiteX30" fmla="*/ 307181 w 707231"/>
              <a:gd name="connsiteY30" fmla="*/ 135731 h 1059657"/>
              <a:gd name="connsiteX31" fmla="*/ 273843 w 707231"/>
              <a:gd name="connsiteY31" fmla="*/ 147637 h 1059657"/>
              <a:gd name="connsiteX32" fmla="*/ 178593 w 707231"/>
              <a:gd name="connsiteY32" fmla="*/ 173831 h 1059657"/>
              <a:gd name="connsiteX33" fmla="*/ 188118 w 707231"/>
              <a:gd name="connsiteY33" fmla="*/ 202406 h 1059657"/>
              <a:gd name="connsiteX34" fmla="*/ 195262 w 707231"/>
              <a:gd name="connsiteY34" fmla="*/ 233362 h 1059657"/>
              <a:gd name="connsiteX35" fmla="*/ 142875 w 707231"/>
              <a:gd name="connsiteY35" fmla="*/ 338137 h 1059657"/>
              <a:gd name="connsiteX36" fmla="*/ 57150 w 707231"/>
              <a:gd name="connsiteY36" fmla="*/ 323850 h 1059657"/>
              <a:gd name="connsiteX37" fmla="*/ 11906 w 707231"/>
              <a:gd name="connsiteY37" fmla="*/ 347662 h 1059657"/>
              <a:gd name="connsiteX38" fmla="*/ 0 w 707231"/>
              <a:gd name="connsiteY38" fmla="*/ 400050 h 1059657"/>
              <a:gd name="connsiteX39" fmla="*/ 14287 w 707231"/>
              <a:gd name="connsiteY39" fmla="*/ 476250 h 1059657"/>
              <a:gd name="connsiteX40" fmla="*/ 11906 w 707231"/>
              <a:gd name="connsiteY40" fmla="*/ 519112 h 1059657"/>
              <a:gd name="connsiteX41" fmla="*/ 0 w 707231"/>
              <a:gd name="connsiteY41" fmla="*/ 550069 h 1059657"/>
              <a:gd name="connsiteX42" fmla="*/ 11906 w 707231"/>
              <a:gd name="connsiteY42" fmla="*/ 561975 h 1059657"/>
              <a:gd name="connsiteX43" fmla="*/ 30956 w 707231"/>
              <a:gd name="connsiteY43" fmla="*/ 592931 h 1059657"/>
              <a:gd name="connsiteX44" fmla="*/ 97631 w 707231"/>
              <a:gd name="connsiteY44" fmla="*/ 609600 h 1059657"/>
              <a:gd name="connsiteX45" fmla="*/ 104775 w 707231"/>
              <a:gd name="connsiteY45" fmla="*/ 676275 h 1059657"/>
              <a:gd name="connsiteX46" fmla="*/ 90487 w 707231"/>
              <a:gd name="connsiteY46" fmla="*/ 728662 h 1059657"/>
              <a:gd name="connsiteX47" fmla="*/ 80962 w 707231"/>
              <a:gd name="connsiteY47" fmla="*/ 747712 h 1059657"/>
              <a:gd name="connsiteX48" fmla="*/ 80962 w 707231"/>
              <a:gd name="connsiteY48" fmla="*/ 781050 h 1059657"/>
              <a:gd name="connsiteX49" fmla="*/ 109537 w 707231"/>
              <a:gd name="connsiteY49" fmla="*/ 819150 h 1059657"/>
              <a:gd name="connsiteX50" fmla="*/ 102393 w 707231"/>
              <a:gd name="connsiteY50" fmla="*/ 869156 h 1059657"/>
              <a:gd name="connsiteX51" fmla="*/ 83343 w 707231"/>
              <a:gd name="connsiteY51" fmla="*/ 890587 h 1059657"/>
              <a:gd name="connsiteX52" fmla="*/ 85725 w 707231"/>
              <a:gd name="connsiteY52" fmla="*/ 954881 h 1059657"/>
              <a:gd name="connsiteX53" fmla="*/ 92868 w 707231"/>
              <a:gd name="connsiteY53" fmla="*/ 966787 h 1059657"/>
              <a:gd name="connsiteX54" fmla="*/ 71437 w 707231"/>
              <a:gd name="connsiteY54" fmla="*/ 1031081 h 1059657"/>
              <a:gd name="connsiteX0" fmla="*/ 71437 w 707231"/>
              <a:gd name="connsiteY0" fmla="*/ 1031081 h 1054894"/>
              <a:gd name="connsiteX1" fmla="*/ 102393 w 707231"/>
              <a:gd name="connsiteY1" fmla="*/ 1054894 h 1054894"/>
              <a:gd name="connsiteX2" fmla="*/ 164306 w 707231"/>
              <a:gd name="connsiteY2" fmla="*/ 1033462 h 1054894"/>
              <a:gd name="connsiteX3" fmla="*/ 200025 w 707231"/>
              <a:gd name="connsiteY3" fmla="*/ 1012031 h 1054894"/>
              <a:gd name="connsiteX4" fmla="*/ 247650 w 707231"/>
              <a:gd name="connsiteY4" fmla="*/ 969169 h 1054894"/>
              <a:gd name="connsiteX5" fmla="*/ 276225 w 707231"/>
              <a:gd name="connsiteY5" fmla="*/ 912019 h 1054894"/>
              <a:gd name="connsiteX6" fmla="*/ 350043 w 707231"/>
              <a:gd name="connsiteY6" fmla="*/ 871537 h 1054894"/>
              <a:gd name="connsiteX7" fmla="*/ 411956 w 707231"/>
              <a:gd name="connsiteY7" fmla="*/ 823912 h 1054894"/>
              <a:gd name="connsiteX8" fmla="*/ 411956 w 707231"/>
              <a:gd name="connsiteY8" fmla="*/ 781050 h 1054894"/>
              <a:gd name="connsiteX9" fmla="*/ 471487 w 707231"/>
              <a:gd name="connsiteY9" fmla="*/ 671512 h 1054894"/>
              <a:gd name="connsiteX10" fmla="*/ 547687 w 707231"/>
              <a:gd name="connsiteY10" fmla="*/ 642937 h 1054894"/>
              <a:gd name="connsiteX11" fmla="*/ 595312 w 707231"/>
              <a:gd name="connsiteY11" fmla="*/ 592931 h 1054894"/>
              <a:gd name="connsiteX12" fmla="*/ 597693 w 707231"/>
              <a:gd name="connsiteY12" fmla="*/ 438150 h 1054894"/>
              <a:gd name="connsiteX13" fmla="*/ 604837 w 707231"/>
              <a:gd name="connsiteY13" fmla="*/ 350044 h 1054894"/>
              <a:gd name="connsiteX14" fmla="*/ 614362 w 707231"/>
              <a:gd name="connsiteY14" fmla="*/ 295275 h 1054894"/>
              <a:gd name="connsiteX15" fmla="*/ 671512 w 707231"/>
              <a:gd name="connsiteY15" fmla="*/ 219075 h 1054894"/>
              <a:gd name="connsiteX16" fmla="*/ 707231 w 707231"/>
              <a:gd name="connsiteY16" fmla="*/ 147637 h 1054894"/>
              <a:gd name="connsiteX17" fmla="*/ 697706 w 707231"/>
              <a:gd name="connsiteY17" fmla="*/ 97631 h 1054894"/>
              <a:gd name="connsiteX18" fmla="*/ 702468 w 707231"/>
              <a:gd name="connsiteY18" fmla="*/ 35719 h 1054894"/>
              <a:gd name="connsiteX19" fmla="*/ 628650 w 707231"/>
              <a:gd name="connsiteY19" fmla="*/ 0 h 1054894"/>
              <a:gd name="connsiteX20" fmla="*/ 600075 w 707231"/>
              <a:gd name="connsiteY20" fmla="*/ 28575 h 1054894"/>
              <a:gd name="connsiteX21" fmla="*/ 597693 w 707231"/>
              <a:gd name="connsiteY21" fmla="*/ 69056 h 1054894"/>
              <a:gd name="connsiteX22" fmla="*/ 583406 w 707231"/>
              <a:gd name="connsiteY22" fmla="*/ 88106 h 1054894"/>
              <a:gd name="connsiteX23" fmla="*/ 523875 w 707231"/>
              <a:gd name="connsiteY23" fmla="*/ 95250 h 1054894"/>
              <a:gd name="connsiteX24" fmla="*/ 509587 w 707231"/>
              <a:gd name="connsiteY24" fmla="*/ 135731 h 1054894"/>
              <a:gd name="connsiteX25" fmla="*/ 478631 w 707231"/>
              <a:gd name="connsiteY25" fmla="*/ 128587 h 1054894"/>
              <a:gd name="connsiteX26" fmla="*/ 466725 w 707231"/>
              <a:gd name="connsiteY26" fmla="*/ 154781 h 1054894"/>
              <a:gd name="connsiteX27" fmla="*/ 431006 w 707231"/>
              <a:gd name="connsiteY27" fmla="*/ 147637 h 1054894"/>
              <a:gd name="connsiteX28" fmla="*/ 376237 w 707231"/>
              <a:gd name="connsiteY28" fmla="*/ 169069 h 1054894"/>
              <a:gd name="connsiteX29" fmla="*/ 319087 w 707231"/>
              <a:gd name="connsiteY29" fmla="*/ 166687 h 1054894"/>
              <a:gd name="connsiteX30" fmla="*/ 307181 w 707231"/>
              <a:gd name="connsiteY30" fmla="*/ 135731 h 1054894"/>
              <a:gd name="connsiteX31" fmla="*/ 273843 w 707231"/>
              <a:gd name="connsiteY31" fmla="*/ 147637 h 1054894"/>
              <a:gd name="connsiteX32" fmla="*/ 178593 w 707231"/>
              <a:gd name="connsiteY32" fmla="*/ 173831 h 1054894"/>
              <a:gd name="connsiteX33" fmla="*/ 188118 w 707231"/>
              <a:gd name="connsiteY33" fmla="*/ 202406 h 1054894"/>
              <a:gd name="connsiteX34" fmla="*/ 195262 w 707231"/>
              <a:gd name="connsiteY34" fmla="*/ 233362 h 1054894"/>
              <a:gd name="connsiteX35" fmla="*/ 142875 w 707231"/>
              <a:gd name="connsiteY35" fmla="*/ 338137 h 1054894"/>
              <a:gd name="connsiteX36" fmla="*/ 57150 w 707231"/>
              <a:gd name="connsiteY36" fmla="*/ 323850 h 1054894"/>
              <a:gd name="connsiteX37" fmla="*/ 11906 w 707231"/>
              <a:gd name="connsiteY37" fmla="*/ 347662 h 1054894"/>
              <a:gd name="connsiteX38" fmla="*/ 0 w 707231"/>
              <a:gd name="connsiteY38" fmla="*/ 400050 h 1054894"/>
              <a:gd name="connsiteX39" fmla="*/ 14287 w 707231"/>
              <a:gd name="connsiteY39" fmla="*/ 476250 h 1054894"/>
              <a:gd name="connsiteX40" fmla="*/ 11906 w 707231"/>
              <a:gd name="connsiteY40" fmla="*/ 519112 h 1054894"/>
              <a:gd name="connsiteX41" fmla="*/ 0 w 707231"/>
              <a:gd name="connsiteY41" fmla="*/ 550069 h 1054894"/>
              <a:gd name="connsiteX42" fmla="*/ 11906 w 707231"/>
              <a:gd name="connsiteY42" fmla="*/ 561975 h 1054894"/>
              <a:gd name="connsiteX43" fmla="*/ 30956 w 707231"/>
              <a:gd name="connsiteY43" fmla="*/ 592931 h 1054894"/>
              <a:gd name="connsiteX44" fmla="*/ 97631 w 707231"/>
              <a:gd name="connsiteY44" fmla="*/ 609600 h 1054894"/>
              <a:gd name="connsiteX45" fmla="*/ 104775 w 707231"/>
              <a:gd name="connsiteY45" fmla="*/ 676275 h 1054894"/>
              <a:gd name="connsiteX46" fmla="*/ 90487 w 707231"/>
              <a:gd name="connsiteY46" fmla="*/ 728662 h 1054894"/>
              <a:gd name="connsiteX47" fmla="*/ 80962 w 707231"/>
              <a:gd name="connsiteY47" fmla="*/ 747712 h 1054894"/>
              <a:gd name="connsiteX48" fmla="*/ 80962 w 707231"/>
              <a:gd name="connsiteY48" fmla="*/ 781050 h 1054894"/>
              <a:gd name="connsiteX49" fmla="*/ 109537 w 707231"/>
              <a:gd name="connsiteY49" fmla="*/ 819150 h 1054894"/>
              <a:gd name="connsiteX50" fmla="*/ 102393 w 707231"/>
              <a:gd name="connsiteY50" fmla="*/ 869156 h 1054894"/>
              <a:gd name="connsiteX51" fmla="*/ 83343 w 707231"/>
              <a:gd name="connsiteY51" fmla="*/ 890587 h 1054894"/>
              <a:gd name="connsiteX52" fmla="*/ 85725 w 707231"/>
              <a:gd name="connsiteY52" fmla="*/ 954881 h 1054894"/>
              <a:gd name="connsiteX53" fmla="*/ 92868 w 707231"/>
              <a:gd name="connsiteY53" fmla="*/ 966787 h 1054894"/>
              <a:gd name="connsiteX54" fmla="*/ 71437 w 707231"/>
              <a:gd name="connsiteY54" fmla="*/ 1031081 h 1054894"/>
              <a:gd name="connsiteX0" fmla="*/ 71437 w 707231"/>
              <a:gd name="connsiteY0" fmla="*/ 1031081 h 1055124"/>
              <a:gd name="connsiteX1" fmla="*/ 102393 w 707231"/>
              <a:gd name="connsiteY1" fmla="*/ 1054894 h 1055124"/>
              <a:gd name="connsiteX2" fmla="*/ 164306 w 707231"/>
              <a:gd name="connsiteY2" fmla="*/ 1033462 h 1055124"/>
              <a:gd name="connsiteX3" fmla="*/ 200025 w 707231"/>
              <a:gd name="connsiteY3" fmla="*/ 1012031 h 1055124"/>
              <a:gd name="connsiteX4" fmla="*/ 247650 w 707231"/>
              <a:gd name="connsiteY4" fmla="*/ 969169 h 1055124"/>
              <a:gd name="connsiteX5" fmla="*/ 276225 w 707231"/>
              <a:gd name="connsiteY5" fmla="*/ 912019 h 1055124"/>
              <a:gd name="connsiteX6" fmla="*/ 350043 w 707231"/>
              <a:gd name="connsiteY6" fmla="*/ 871537 h 1055124"/>
              <a:gd name="connsiteX7" fmla="*/ 411956 w 707231"/>
              <a:gd name="connsiteY7" fmla="*/ 823912 h 1055124"/>
              <a:gd name="connsiteX8" fmla="*/ 411956 w 707231"/>
              <a:gd name="connsiteY8" fmla="*/ 781050 h 1055124"/>
              <a:gd name="connsiteX9" fmla="*/ 471487 w 707231"/>
              <a:gd name="connsiteY9" fmla="*/ 671512 h 1055124"/>
              <a:gd name="connsiteX10" fmla="*/ 547687 w 707231"/>
              <a:gd name="connsiteY10" fmla="*/ 642937 h 1055124"/>
              <a:gd name="connsiteX11" fmla="*/ 595312 w 707231"/>
              <a:gd name="connsiteY11" fmla="*/ 592931 h 1055124"/>
              <a:gd name="connsiteX12" fmla="*/ 597693 w 707231"/>
              <a:gd name="connsiteY12" fmla="*/ 438150 h 1055124"/>
              <a:gd name="connsiteX13" fmla="*/ 604837 w 707231"/>
              <a:gd name="connsiteY13" fmla="*/ 350044 h 1055124"/>
              <a:gd name="connsiteX14" fmla="*/ 614362 w 707231"/>
              <a:gd name="connsiteY14" fmla="*/ 295275 h 1055124"/>
              <a:gd name="connsiteX15" fmla="*/ 671512 w 707231"/>
              <a:gd name="connsiteY15" fmla="*/ 219075 h 1055124"/>
              <a:gd name="connsiteX16" fmla="*/ 707231 w 707231"/>
              <a:gd name="connsiteY16" fmla="*/ 147637 h 1055124"/>
              <a:gd name="connsiteX17" fmla="*/ 697706 w 707231"/>
              <a:gd name="connsiteY17" fmla="*/ 97631 h 1055124"/>
              <a:gd name="connsiteX18" fmla="*/ 702468 w 707231"/>
              <a:gd name="connsiteY18" fmla="*/ 35719 h 1055124"/>
              <a:gd name="connsiteX19" fmla="*/ 628650 w 707231"/>
              <a:gd name="connsiteY19" fmla="*/ 0 h 1055124"/>
              <a:gd name="connsiteX20" fmla="*/ 600075 w 707231"/>
              <a:gd name="connsiteY20" fmla="*/ 28575 h 1055124"/>
              <a:gd name="connsiteX21" fmla="*/ 597693 w 707231"/>
              <a:gd name="connsiteY21" fmla="*/ 69056 h 1055124"/>
              <a:gd name="connsiteX22" fmla="*/ 583406 w 707231"/>
              <a:gd name="connsiteY22" fmla="*/ 88106 h 1055124"/>
              <a:gd name="connsiteX23" fmla="*/ 523875 w 707231"/>
              <a:gd name="connsiteY23" fmla="*/ 95250 h 1055124"/>
              <a:gd name="connsiteX24" fmla="*/ 509587 w 707231"/>
              <a:gd name="connsiteY24" fmla="*/ 135731 h 1055124"/>
              <a:gd name="connsiteX25" fmla="*/ 478631 w 707231"/>
              <a:gd name="connsiteY25" fmla="*/ 128587 h 1055124"/>
              <a:gd name="connsiteX26" fmla="*/ 466725 w 707231"/>
              <a:gd name="connsiteY26" fmla="*/ 154781 h 1055124"/>
              <a:gd name="connsiteX27" fmla="*/ 431006 w 707231"/>
              <a:gd name="connsiteY27" fmla="*/ 147637 h 1055124"/>
              <a:gd name="connsiteX28" fmla="*/ 376237 w 707231"/>
              <a:gd name="connsiteY28" fmla="*/ 169069 h 1055124"/>
              <a:gd name="connsiteX29" fmla="*/ 319087 w 707231"/>
              <a:gd name="connsiteY29" fmla="*/ 166687 h 1055124"/>
              <a:gd name="connsiteX30" fmla="*/ 307181 w 707231"/>
              <a:gd name="connsiteY30" fmla="*/ 135731 h 1055124"/>
              <a:gd name="connsiteX31" fmla="*/ 273843 w 707231"/>
              <a:gd name="connsiteY31" fmla="*/ 147637 h 1055124"/>
              <a:gd name="connsiteX32" fmla="*/ 178593 w 707231"/>
              <a:gd name="connsiteY32" fmla="*/ 173831 h 1055124"/>
              <a:gd name="connsiteX33" fmla="*/ 188118 w 707231"/>
              <a:gd name="connsiteY33" fmla="*/ 202406 h 1055124"/>
              <a:gd name="connsiteX34" fmla="*/ 195262 w 707231"/>
              <a:gd name="connsiteY34" fmla="*/ 233362 h 1055124"/>
              <a:gd name="connsiteX35" fmla="*/ 142875 w 707231"/>
              <a:gd name="connsiteY35" fmla="*/ 338137 h 1055124"/>
              <a:gd name="connsiteX36" fmla="*/ 57150 w 707231"/>
              <a:gd name="connsiteY36" fmla="*/ 323850 h 1055124"/>
              <a:gd name="connsiteX37" fmla="*/ 11906 w 707231"/>
              <a:gd name="connsiteY37" fmla="*/ 347662 h 1055124"/>
              <a:gd name="connsiteX38" fmla="*/ 0 w 707231"/>
              <a:gd name="connsiteY38" fmla="*/ 400050 h 1055124"/>
              <a:gd name="connsiteX39" fmla="*/ 14287 w 707231"/>
              <a:gd name="connsiteY39" fmla="*/ 476250 h 1055124"/>
              <a:gd name="connsiteX40" fmla="*/ 11906 w 707231"/>
              <a:gd name="connsiteY40" fmla="*/ 519112 h 1055124"/>
              <a:gd name="connsiteX41" fmla="*/ 0 w 707231"/>
              <a:gd name="connsiteY41" fmla="*/ 550069 h 1055124"/>
              <a:gd name="connsiteX42" fmla="*/ 11906 w 707231"/>
              <a:gd name="connsiteY42" fmla="*/ 561975 h 1055124"/>
              <a:gd name="connsiteX43" fmla="*/ 30956 w 707231"/>
              <a:gd name="connsiteY43" fmla="*/ 592931 h 1055124"/>
              <a:gd name="connsiteX44" fmla="*/ 97631 w 707231"/>
              <a:gd name="connsiteY44" fmla="*/ 609600 h 1055124"/>
              <a:gd name="connsiteX45" fmla="*/ 104775 w 707231"/>
              <a:gd name="connsiteY45" fmla="*/ 676275 h 1055124"/>
              <a:gd name="connsiteX46" fmla="*/ 90487 w 707231"/>
              <a:gd name="connsiteY46" fmla="*/ 728662 h 1055124"/>
              <a:gd name="connsiteX47" fmla="*/ 80962 w 707231"/>
              <a:gd name="connsiteY47" fmla="*/ 747712 h 1055124"/>
              <a:gd name="connsiteX48" fmla="*/ 80962 w 707231"/>
              <a:gd name="connsiteY48" fmla="*/ 781050 h 1055124"/>
              <a:gd name="connsiteX49" fmla="*/ 109537 w 707231"/>
              <a:gd name="connsiteY49" fmla="*/ 819150 h 1055124"/>
              <a:gd name="connsiteX50" fmla="*/ 102393 w 707231"/>
              <a:gd name="connsiteY50" fmla="*/ 869156 h 1055124"/>
              <a:gd name="connsiteX51" fmla="*/ 83343 w 707231"/>
              <a:gd name="connsiteY51" fmla="*/ 890587 h 1055124"/>
              <a:gd name="connsiteX52" fmla="*/ 85725 w 707231"/>
              <a:gd name="connsiteY52" fmla="*/ 954881 h 1055124"/>
              <a:gd name="connsiteX53" fmla="*/ 92868 w 707231"/>
              <a:gd name="connsiteY53" fmla="*/ 966787 h 1055124"/>
              <a:gd name="connsiteX54" fmla="*/ 71437 w 707231"/>
              <a:gd name="connsiteY54" fmla="*/ 1031081 h 105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7231" h="1055124">
                <a:moveTo>
                  <a:pt x="71437" y="1031081"/>
                </a:moveTo>
                <a:lnTo>
                  <a:pt x="102393" y="1054894"/>
                </a:lnTo>
                <a:cubicBezTo>
                  <a:pt x="127794" y="1057275"/>
                  <a:pt x="143668" y="1040606"/>
                  <a:pt x="164306" y="1033462"/>
                </a:cubicBezTo>
                <a:lnTo>
                  <a:pt x="200025" y="1012031"/>
                </a:lnTo>
                <a:lnTo>
                  <a:pt x="247650" y="969169"/>
                </a:lnTo>
                <a:lnTo>
                  <a:pt x="276225" y="912019"/>
                </a:lnTo>
                <a:lnTo>
                  <a:pt x="350043" y="871537"/>
                </a:lnTo>
                <a:lnTo>
                  <a:pt x="411956" y="823912"/>
                </a:lnTo>
                <a:lnTo>
                  <a:pt x="411956" y="781050"/>
                </a:lnTo>
                <a:lnTo>
                  <a:pt x="471487" y="671512"/>
                </a:lnTo>
                <a:lnTo>
                  <a:pt x="547687" y="642937"/>
                </a:lnTo>
                <a:lnTo>
                  <a:pt x="595312" y="592931"/>
                </a:lnTo>
                <a:cubicBezTo>
                  <a:pt x="596106" y="541337"/>
                  <a:pt x="596899" y="489744"/>
                  <a:pt x="597693" y="438150"/>
                </a:cubicBezTo>
                <a:lnTo>
                  <a:pt x="604837" y="350044"/>
                </a:lnTo>
                <a:lnTo>
                  <a:pt x="614362" y="295275"/>
                </a:lnTo>
                <a:lnTo>
                  <a:pt x="671512" y="219075"/>
                </a:lnTo>
                <a:lnTo>
                  <a:pt x="707231" y="147637"/>
                </a:lnTo>
                <a:lnTo>
                  <a:pt x="697706" y="97631"/>
                </a:lnTo>
                <a:lnTo>
                  <a:pt x="702468" y="35719"/>
                </a:lnTo>
                <a:lnTo>
                  <a:pt x="628650" y="0"/>
                </a:lnTo>
                <a:lnTo>
                  <a:pt x="600075" y="28575"/>
                </a:lnTo>
                <a:lnTo>
                  <a:pt x="597693" y="69056"/>
                </a:lnTo>
                <a:lnTo>
                  <a:pt x="583406" y="88106"/>
                </a:lnTo>
                <a:lnTo>
                  <a:pt x="523875" y="95250"/>
                </a:lnTo>
                <a:lnTo>
                  <a:pt x="509587" y="135731"/>
                </a:lnTo>
                <a:lnTo>
                  <a:pt x="478631" y="128587"/>
                </a:lnTo>
                <a:lnTo>
                  <a:pt x="466725" y="154781"/>
                </a:lnTo>
                <a:lnTo>
                  <a:pt x="431006" y="147637"/>
                </a:lnTo>
                <a:lnTo>
                  <a:pt x="376237" y="169069"/>
                </a:lnTo>
                <a:lnTo>
                  <a:pt x="319087" y="166687"/>
                </a:lnTo>
                <a:lnTo>
                  <a:pt x="307181" y="135731"/>
                </a:lnTo>
                <a:lnTo>
                  <a:pt x="273843" y="147637"/>
                </a:lnTo>
                <a:lnTo>
                  <a:pt x="178593" y="173831"/>
                </a:lnTo>
                <a:lnTo>
                  <a:pt x="188118" y="202406"/>
                </a:lnTo>
                <a:lnTo>
                  <a:pt x="195262" y="233362"/>
                </a:lnTo>
                <a:lnTo>
                  <a:pt x="142875" y="338137"/>
                </a:lnTo>
                <a:lnTo>
                  <a:pt x="57150" y="323850"/>
                </a:lnTo>
                <a:lnTo>
                  <a:pt x="11906" y="347662"/>
                </a:lnTo>
                <a:lnTo>
                  <a:pt x="0" y="400050"/>
                </a:lnTo>
                <a:lnTo>
                  <a:pt x="14287" y="476250"/>
                </a:lnTo>
                <a:lnTo>
                  <a:pt x="11906" y="519112"/>
                </a:lnTo>
                <a:lnTo>
                  <a:pt x="0" y="550069"/>
                </a:lnTo>
                <a:lnTo>
                  <a:pt x="11906" y="561975"/>
                </a:lnTo>
                <a:lnTo>
                  <a:pt x="30956" y="592931"/>
                </a:lnTo>
                <a:lnTo>
                  <a:pt x="97631" y="609600"/>
                </a:lnTo>
                <a:lnTo>
                  <a:pt x="104775" y="676275"/>
                </a:lnTo>
                <a:lnTo>
                  <a:pt x="90487" y="728662"/>
                </a:lnTo>
                <a:lnTo>
                  <a:pt x="80962" y="747712"/>
                </a:lnTo>
                <a:lnTo>
                  <a:pt x="80962" y="781050"/>
                </a:lnTo>
                <a:lnTo>
                  <a:pt x="109537" y="819150"/>
                </a:lnTo>
                <a:lnTo>
                  <a:pt x="102393" y="869156"/>
                </a:lnTo>
                <a:lnTo>
                  <a:pt x="83343" y="890587"/>
                </a:lnTo>
                <a:lnTo>
                  <a:pt x="85725" y="954881"/>
                </a:lnTo>
                <a:lnTo>
                  <a:pt x="92868" y="966787"/>
                </a:lnTo>
                <a:lnTo>
                  <a:pt x="71437" y="1031081"/>
                </a:lnTo>
                <a:close/>
              </a:path>
            </a:pathLst>
          </a:cu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5" name="Freeform 24"/>
          <p:cNvSpPr/>
          <p:nvPr/>
        </p:nvSpPr>
        <p:spPr>
          <a:xfrm>
            <a:off x="7673660" y="3857089"/>
            <a:ext cx="1466850" cy="1209675"/>
          </a:xfrm>
          <a:custGeom>
            <a:avLst/>
            <a:gdLst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30956 w 1466850"/>
              <a:gd name="connsiteY114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83344 w 1466850"/>
              <a:gd name="connsiteY114" fmla="*/ 311944 h 1095375"/>
              <a:gd name="connsiteX115" fmla="*/ 30956 w 1466850"/>
              <a:gd name="connsiteY115" fmla="*/ 302419 h 1095375"/>
              <a:gd name="connsiteX0" fmla="*/ 30956 w 1466850"/>
              <a:gd name="connsiteY0" fmla="*/ 302419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02419 h 1095375"/>
              <a:gd name="connsiteX0" fmla="*/ 30956 w 1466850"/>
              <a:gd name="connsiteY0" fmla="*/ 316706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316706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8581 w 1466850"/>
              <a:gd name="connsiteY114" fmla="*/ 326232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30956 w 1466850"/>
              <a:gd name="connsiteY115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90487 w 1466850"/>
              <a:gd name="connsiteY115" fmla="*/ 316706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54769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83343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109538 w 1466850"/>
              <a:gd name="connsiteY114" fmla="*/ 311945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66676 w 1466850"/>
              <a:gd name="connsiteY114" fmla="*/ 321470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242887 w 1466850"/>
              <a:gd name="connsiteY14" fmla="*/ 1092994 h 1095375"/>
              <a:gd name="connsiteX15" fmla="*/ 238125 w 1466850"/>
              <a:gd name="connsiteY15" fmla="*/ 1045369 h 1095375"/>
              <a:gd name="connsiteX16" fmla="*/ 230981 w 1466850"/>
              <a:gd name="connsiteY16" fmla="*/ 1035844 h 1095375"/>
              <a:gd name="connsiteX17" fmla="*/ 252412 w 1466850"/>
              <a:gd name="connsiteY17" fmla="*/ 1019175 h 1095375"/>
              <a:gd name="connsiteX18" fmla="*/ 314325 w 1466850"/>
              <a:gd name="connsiteY18" fmla="*/ 995362 h 1095375"/>
              <a:gd name="connsiteX19" fmla="*/ 311944 w 1466850"/>
              <a:gd name="connsiteY19" fmla="*/ 959644 h 1095375"/>
              <a:gd name="connsiteX20" fmla="*/ 326231 w 1466850"/>
              <a:gd name="connsiteY20" fmla="*/ 942975 h 1095375"/>
              <a:gd name="connsiteX21" fmla="*/ 452437 w 1466850"/>
              <a:gd name="connsiteY21" fmla="*/ 950119 h 1095375"/>
              <a:gd name="connsiteX22" fmla="*/ 464344 w 1466850"/>
              <a:gd name="connsiteY22" fmla="*/ 933450 h 1095375"/>
              <a:gd name="connsiteX23" fmla="*/ 476250 w 1466850"/>
              <a:gd name="connsiteY23" fmla="*/ 883444 h 1095375"/>
              <a:gd name="connsiteX24" fmla="*/ 488156 w 1466850"/>
              <a:gd name="connsiteY24" fmla="*/ 857250 h 1095375"/>
              <a:gd name="connsiteX25" fmla="*/ 526256 w 1466850"/>
              <a:gd name="connsiteY25" fmla="*/ 862012 h 1095375"/>
              <a:gd name="connsiteX26" fmla="*/ 545306 w 1466850"/>
              <a:gd name="connsiteY26" fmla="*/ 909637 h 1095375"/>
              <a:gd name="connsiteX27" fmla="*/ 566737 w 1466850"/>
              <a:gd name="connsiteY27" fmla="*/ 881062 h 1095375"/>
              <a:gd name="connsiteX28" fmla="*/ 621506 w 1466850"/>
              <a:gd name="connsiteY28" fmla="*/ 845344 h 1095375"/>
              <a:gd name="connsiteX29" fmla="*/ 709612 w 1466850"/>
              <a:gd name="connsiteY29" fmla="*/ 814387 h 1095375"/>
              <a:gd name="connsiteX30" fmla="*/ 716756 w 1466850"/>
              <a:gd name="connsiteY30" fmla="*/ 769144 h 1095375"/>
              <a:gd name="connsiteX31" fmla="*/ 742950 w 1466850"/>
              <a:gd name="connsiteY31" fmla="*/ 750094 h 1095375"/>
              <a:gd name="connsiteX32" fmla="*/ 785812 w 1466850"/>
              <a:gd name="connsiteY32" fmla="*/ 726281 h 1095375"/>
              <a:gd name="connsiteX33" fmla="*/ 800100 w 1466850"/>
              <a:gd name="connsiteY33" fmla="*/ 716756 h 1095375"/>
              <a:gd name="connsiteX34" fmla="*/ 862012 w 1466850"/>
              <a:gd name="connsiteY34" fmla="*/ 721519 h 1095375"/>
              <a:gd name="connsiteX35" fmla="*/ 883444 w 1466850"/>
              <a:gd name="connsiteY35" fmla="*/ 721519 h 1095375"/>
              <a:gd name="connsiteX36" fmla="*/ 892969 w 1466850"/>
              <a:gd name="connsiteY36" fmla="*/ 697706 h 1095375"/>
              <a:gd name="connsiteX37" fmla="*/ 892969 w 1466850"/>
              <a:gd name="connsiteY37" fmla="*/ 697706 h 1095375"/>
              <a:gd name="connsiteX38" fmla="*/ 921544 w 1466850"/>
              <a:gd name="connsiteY38" fmla="*/ 609600 h 1095375"/>
              <a:gd name="connsiteX39" fmla="*/ 909637 w 1466850"/>
              <a:gd name="connsiteY39" fmla="*/ 552450 h 1095375"/>
              <a:gd name="connsiteX40" fmla="*/ 928687 w 1466850"/>
              <a:gd name="connsiteY40" fmla="*/ 540544 h 1095375"/>
              <a:gd name="connsiteX41" fmla="*/ 973931 w 1466850"/>
              <a:gd name="connsiteY41" fmla="*/ 535781 h 1095375"/>
              <a:gd name="connsiteX42" fmla="*/ 1014412 w 1466850"/>
              <a:gd name="connsiteY42" fmla="*/ 447675 h 1095375"/>
              <a:gd name="connsiteX43" fmla="*/ 1038225 w 1466850"/>
              <a:gd name="connsiteY43" fmla="*/ 445294 h 1095375"/>
              <a:gd name="connsiteX44" fmla="*/ 1073944 w 1466850"/>
              <a:gd name="connsiteY44" fmla="*/ 476250 h 1095375"/>
              <a:gd name="connsiteX45" fmla="*/ 1112044 w 1466850"/>
              <a:gd name="connsiteY45" fmla="*/ 514350 h 1095375"/>
              <a:gd name="connsiteX46" fmla="*/ 1171575 w 1466850"/>
              <a:gd name="connsiteY46" fmla="*/ 540544 h 1095375"/>
              <a:gd name="connsiteX47" fmla="*/ 1219200 w 1466850"/>
              <a:gd name="connsiteY47" fmla="*/ 521494 h 1095375"/>
              <a:gd name="connsiteX48" fmla="*/ 1245394 w 1466850"/>
              <a:gd name="connsiteY48" fmla="*/ 502444 h 1095375"/>
              <a:gd name="connsiteX49" fmla="*/ 1278731 w 1466850"/>
              <a:gd name="connsiteY49" fmla="*/ 511969 h 1095375"/>
              <a:gd name="connsiteX50" fmla="*/ 1295400 w 1466850"/>
              <a:gd name="connsiteY50" fmla="*/ 531019 h 1095375"/>
              <a:gd name="connsiteX51" fmla="*/ 1273969 w 1466850"/>
              <a:gd name="connsiteY51" fmla="*/ 573881 h 1095375"/>
              <a:gd name="connsiteX52" fmla="*/ 1271587 w 1466850"/>
              <a:gd name="connsiteY52" fmla="*/ 602456 h 1095375"/>
              <a:gd name="connsiteX53" fmla="*/ 1285875 w 1466850"/>
              <a:gd name="connsiteY53" fmla="*/ 611981 h 1095375"/>
              <a:gd name="connsiteX54" fmla="*/ 1300162 w 1466850"/>
              <a:gd name="connsiteY54" fmla="*/ 628650 h 1095375"/>
              <a:gd name="connsiteX55" fmla="*/ 1321594 w 1466850"/>
              <a:gd name="connsiteY55" fmla="*/ 666750 h 1095375"/>
              <a:gd name="connsiteX56" fmla="*/ 1347787 w 1466850"/>
              <a:gd name="connsiteY56" fmla="*/ 681037 h 1095375"/>
              <a:gd name="connsiteX57" fmla="*/ 1371600 w 1466850"/>
              <a:gd name="connsiteY57" fmla="*/ 681037 h 1095375"/>
              <a:gd name="connsiteX58" fmla="*/ 1376362 w 1466850"/>
              <a:gd name="connsiteY58" fmla="*/ 628650 h 1095375"/>
              <a:gd name="connsiteX59" fmla="*/ 1395412 w 1466850"/>
              <a:gd name="connsiteY59" fmla="*/ 578644 h 1095375"/>
              <a:gd name="connsiteX60" fmla="*/ 1426369 w 1466850"/>
              <a:gd name="connsiteY60" fmla="*/ 571500 h 1095375"/>
              <a:gd name="connsiteX61" fmla="*/ 1466850 w 1466850"/>
              <a:gd name="connsiteY61" fmla="*/ 552450 h 1095375"/>
              <a:gd name="connsiteX62" fmla="*/ 1443037 w 1466850"/>
              <a:gd name="connsiteY62" fmla="*/ 509587 h 1095375"/>
              <a:gd name="connsiteX63" fmla="*/ 1414462 w 1466850"/>
              <a:gd name="connsiteY63" fmla="*/ 464344 h 1095375"/>
              <a:gd name="connsiteX64" fmla="*/ 1388269 w 1466850"/>
              <a:gd name="connsiteY64" fmla="*/ 438150 h 1095375"/>
              <a:gd name="connsiteX65" fmla="*/ 1404937 w 1466850"/>
              <a:gd name="connsiteY65" fmla="*/ 400050 h 1095375"/>
              <a:gd name="connsiteX66" fmla="*/ 1404937 w 1466850"/>
              <a:gd name="connsiteY66" fmla="*/ 383381 h 1095375"/>
              <a:gd name="connsiteX67" fmla="*/ 1431131 w 1466850"/>
              <a:gd name="connsiteY67" fmla="*/ 338137 h 1095375"/>
              <a:gd name="connsiteX68" fmla="*/ 1419225 w 1466850"/>
              <a:gd name="connsiteY68" fmla="*/ 264319 h 1095375"/>
              <a:gd name="connsiteX69" fmla="*/ 1438275 w 1466850"/>
              <a:gd name="connsiteY69" fmla="*/ 202406 h 1095375"/>
              <a:gd name="connsiteX70" fmla="*/ 1435894 w 1466850"/>
              <a:gd name="connsiteY70" fmla="*/ 173831 h 1095375"/>
              <a:gd name="connsiteX71" fmla="*/ 1404937 w 1466850"/>
              <a:gd name="connsiteY71" fmla="*/ 164306 h 1095375"/>
              <a:gd name="connsiteX72" fmla="*/ 1364456 w 1466850"/>
              <a:gd name="connsiteY72" fmla="*/ 154781 h 1095375"/>
              <a:gd name="connsiteX73" fmla="*/ 1293019 w 1466850"/>
              <a:gd name="connsiteY73" fmla="*/ 154781 h 1095375"/>
              <a:gd name="connsiteX74" fmla="*/ 1233487 w 1466850"/>
              <a:gd name="connsiteY74" fmla="*/ 121444 h 1095375"/>
              <a:gd name="connsiteX75" fmla="*/ 1207294 w 1466850"/>
              <a:gd name="connsiteY75" fmla="*/ 114300 h 1095375"/>
              <a:gd name="connsiteX76" fmla="*/ 1188244 w 1466850"/>
              <a:gd name="connsiteY76" fmla="*/ 126206 h 1095375"/>
              <a:gd name="connsiteX77" fmla="*/ 1133475 w 1466850"/>
              <a:gd name="connsiteY77" fmla="*/ 188119 h 1095375"/>
              <a:gd name="connsiteX78" fmla="*/ 1116806 w 1466850"/>
              <a:gd name="connsiteY78" fmla="*/ 188119 h 1095375"/>
              <a:gd name="connsiteX79" fmla="*/ 1078706 w 1466850"/>
              <a:gd name="connsiteY79" fmla="*/ 142875 h 1095375"/>
              <a:gd name="connsiteX80" fmla="*/ 1054894 w 1466850"/>
              <a:gd name="connsiteY80" fmla="*/ 138112 h 1095375"/>
              <a:gd name="connsiteX81" fmla="*/ 997744 w 1466850"/>
              <a:gd name="connsiteY81" fmla="*/ 157162 h 1095375"/>
              <a:gd name="connsiteX82" fmla="*/ 973931 w 1466850"/>
              <a:gd name="connsiteY82" fmla="*/ 178594 h 1095375"/>
              <a:gd name="connsiteX83" fmla="*/ 928687 w 1466850"/>
              <a:gd name="connsiteY83" fmla="*/ 173831 h 1095375"/>
              <a:gd name="connsiteX84" fmla="*/ 878681 w 1466850"/>
              <a:gd name="connsiteY84" fmla="*/ 164306 h 1095375"/>
              <a:gd name="connsiteX85" fmla="*/ 864394 w 1466850"/>
              <a:gd name="connsiteY85" fmla="*/ 83344 h 1095375"/>
              <a:gd name="connsiteX86" fmla="*/ 845344 w 1466850"/>
              <a:gd name="connsiteY86" fmla="*/ 69056 h 1095375"/>
              <a:gd name="connsiteX87" fmla="*/ 747712 w 1466850"/>
              <a:gd name="connsiteY87" fmla="*/ 119062 h 1095375"/>
              <a:gd name="connsiteX88" fmla="*/ 721519 w 1466850"/>
              <a:gd name="connsiteY88" fmla="*/ 140494 h 1095375"/>
              <a:gd name="connsiteX89" fmla="*/ 709612 w 1466850"/>
              <a:gd name="connsiteY89" fmla="*/ 190500 h 1095375"/>
              <a:gd name="connsiteX90" fmla="*/ 707231 w 1466850"/>
              <a:gd name="connsiteY90" fmla="*/ 195262 h 1095375"/>
              <a:gd name="connsiteX91" fmla="*/ 654844 w 1466850"/>
              <a:gd name="connsiteY91" fmla="*/ 190500 h 1095375"/>
              <a:gd name="connsiteX92" fmla="*/ 633412 w 1466850"/>
              <a:gd name="connsiteY92" fmla="*/ 180975 h 1095375"/>
              <a:gd name="connsiteX93" fmla="*/ 614362 w 1466850"/>
              <a:gd name="connsiteY93" fmla="*/ 142875 h 1095375"/>
              <a:gd name="connsiteX94" fmla="*/ 590550 w 1466850"/>
              <a:gd name="connsiteY94" fmla="*/ 130969 h 1095375"/>
              <a:gd name="connsiteX95" fmla="*/ 540544 w 1466850"/>
              <a:gd name="connsiteY95" fmla="*/ 161925 h 1095375"/>
              <a:gd name="connsiteX96" fmla="*/ 507206 w 1466850"/>
              <a:gd name="connsiteY96" fmla="*/ 154781 h 1095375"/>
              <a:gd name="connsiteX97" fmla="*/ 495300 w 1466850"/>
              <a:gd name="connsiteY97" fmla="*/ 123825 h 1095375"/>
              <a:gd name="connsiteX98" fmla="*/ 490537 w 1466850"/>
              <a:gd name="connsiteY98" fmla="*/ 114300 h 1095375"/>
              <a:gd name="connsiteX99" fmla="*/ 431006 w 1466850"/>
              <a:gd name="connsiteY99" fmla="*/ 97631 h 1095375"/>
              <a:gd name="connsiteX100" fmla="*/ 442912 w 1466850"/>
              <a:gd name="connsiteY100" fmla="*/ 33337 h 1095375"/>
              <a:gd name="connsiteX101" fmla="*/ 423862 w 1466850"/>
              <a:gd name="connsiteY101" fmla="*/ 19050 h 1095375"/>
              <a:gd name="connsiteX102" fmla="*/ 335756 w 1466850"/>
              <a:gd name="connsiteY102" fmla="*/ 0 h 1095375"/>
              <a:gd name="connsiteX103" fmla="*/ 302419 w 1466850"/>
              <a:gd name="connsiteY103" fmla="*/ 35719 h 1095375"/>
              <a:gd name="connsiteX104" fmla="*/ 266700 w 1466850"/>
              <a:gd name="connsiteY104" fmla="*/ 50006 h 1095375"/>
              <a:gd name="connsiteX105" fmla="*/ 271462 w 1466850"/>
              <a:gd name="connsiteY105" fmla="*/ 95250 h 1095375"/>
              <a:gd name="connsiteX106" fmla="*/ 316706 w 1466850"/>
              <a:gd name="connsiteY106" fmla="*/ 121444 h 1095375"/>
              <a:gd name="connsiteX107" fmla="*/ 302419 w 1466850"/>
              <a:gd name="connsiteY107" fmla="*/ 145256 h 1095375"/>
              <a:gd name="connsiteX108" fmla="*/ 247650 w 1466850"/>
              <a:gd name="connsiteY108" fmla="*/ 159544 h 1095375"/>
              <a:gd name="connsiteX109" fmla="*/ 214312 w 1466850"/>
              <a:gd name="connsiteY109" fmla="*/ 216694 h 1095375"/>
              <a:gd name="connsiteX110" fmla="*/ 183356 w 1466850"/>
              <a:gd name="connsiteY110" fmla="*/ 221456 h 1095375"/>
              <a:gd name="connsiteX111" fmla="*/ 183356 w 1466850"/>
              <a:gd name="connsiteY111" fmla="*/ 254794 h 1095375"/>
              <a:gd name="connsiteX112" fmla="*/ 161925 w 1466850"/>
              <a:gd name="connsiteY112" fmla="*/ 304800 h 1095375"/>
              <a:gd name="connsiteX113" fmla="*/ 140494 w 1466850"/>
              <a:gd name="connsiteY113" fmla="*/ 323850 h 1095375"/>
              <a:gd name="connsiteX114" fmla="*/ 71439 w 1466850"/>
              <a:gd name="connsiteY114" fmla="*/ 300039 h 1095375"/>
              <a:gd name="connsiteX115" fmla="*/ 59530 w 1466850"/>
              <a:gd name="connsiteY115" fmla="*/ 302418 h 1095375"/>
              <a:gd name="connsiteX116" fmla="*/ 30956 w 1466850"/>
              <a:gd name="connsiteY116" fmla="*/ 295274 h 1095375"/>
              <a:gd name="connsiteX0" fmla="*/ 30956 w 1466850"/>
              <a:gd name="connsiteY0" fmla="*/ 295274 h 1095375"/>
              <a:gd name="connsiteX1" fmla="*/ 19050 w 1466850"/>
              <a:gd name="connsiteY1" fmla="*/ 381000 h 1095375"/>
              <a:gd name="connsiteX2" fmla="*/ 19050 w 1466850"/>
              <a:gd name="connsiteY2" fmla="*/ 397669 h 1095375"/>
              <a:gd name="connsiteX3" fmla="*/ 0 w 1466850"/>
              <a:gd name="connsiteY3" fmla="*/ 459581 h 1095375"/>
              <a:gd name="connsiteX4" fmla="*/ 7144 w 1466850"/>
              <a:gd name="connsiteY4" fmla="*/ 497681 h 1095375"/>
              <a:gd name="connsiteX5" fmla="*/ 9525 w 1466850"/>
              <a:gd name="connsiteY5" fmla="*/ 535781 h 1095375"/>
              <a:gd name="connsiteX6" fmla="*/ 19050 w 1466850"/>
              <a:gd name="connsiteY6" fmla="*/ 583406 h 1095375"/>
              <a:gd name="connsiteX7" fmla="*/ 23812 w 1466850"/>
              <a:gd name="connsiteY7" fmla="*/ 688181 h 1095375"/>
              <a:gd name="connsiteX8" fmla="*/ 35719 w 1466850"/>
              <a:gd name="connsiteY8" fmla="*/ 747712 h 1095375"/>
              <a:gd name="connsiteX9" fmla="*/ 40481 w 1466850"/>
              <a:gd name="connsiteY9" fmla="*/ 778669 h 1095375"/>
              <a:gd name="connsiteX10" fmla="*/ 47625 w 1466850"/>
              <a:gd name="connsiteY10" fmla="*/ 831056 h 1095375"/>
              <a:gd name="connsiteX11" fmla="*/ 38100 w 1466850"/>
              <a:gd name="connsiteY11" fmla="*/ 919162 h 1095375"/>
              <a:gd name="connsiteX12" fmla="*/ 78581 w 1466850"/>
              <a:gd name="connsiteY12" fmla="*/ 1028700 h 1095375"/>
              <a:gd name="connsiteX13" fmla="*/ 71437 w 1466850"/>
              <a:gd name="connsiteY13" fmla="*/ 1095375 h 1095375"/>
              <a:gd name="connsiteX14" fmla="*/ 114300 w 1466850"/>
              <a:gd name="connsiteY14" fmla="*/ 1095375 h 1095375"/>
              <a:gd name="connsiteX15" fmla="*/ 242887 w 1466850"/>
              <a:gd name="connsiteY15" fmla="*/ 1092994 h 1095375"/>
              <a:gd name="connsiteX16" fmla="*/ 238125 w 1466850"/>
              <a:gd name="connsiteY16" fmla="*/ 1045369 h 1095375"/>
              <a:gd name="connsiteX17" fmla="*/ 230981 w 1466850"/>
              <a:gd name="connsiteY17" fmla="*/ 1035844 h 1095375"/>
              <a:gd name="connsiteX18" fmla="*/ 252412 w 1466850"/>
              <a:gd name="connsiteY18" fmla="*/ 1019175 h 1095375"/>
              <a:gd name="connsiteX19" fmla="*/ 314325 w 1466850"/>
              <a:gd name="connsiteY19" fmla="*/ 995362 h 1095375"/>
              <a:gd name="connsiteX20" fmla="*/ 311944 w 1466850"/>
              <a:gd name="connsiteY20" fmla="*/ 959644 h 1095375"/>
              <a:gd name="connsiteX21" fmla="*/ 326231 w 1466850"/>
              <a:gd name="connsiteY21" fmla="*/ 942975 h 1095375"/>
              <a:gd name="connsiteX22" fmla="*/ 452437 w 1466850"/>
              <a:gd name="connsiteY22" fmla="*/ 950119 h 1095375"/>
              <a:gd name="connsiteX23" fmla="*/ 464344 w 1466850"/>
              <a:gd name="connsiteY23" fmla="*/ 933450 h 1095375"/>
              <a:gd name="connsiteX24" fmla="*/ 476250 w 1466850"/>
              <a:gd name="connsiteY24" fmla="*/ 883444 h 1095375"/>
              <a:gd name="connsiteX25" fmla="*/ 488156 w 1466850"/>
              <a:gd name="connsiteY25" fmla="*/ 857250 h 1095375"/>
              <a:gd name="connsiteX26" fmla="*/ 526256 w 1466850"/>
              <a:gd name="connsiteY26" fmla="*/ 862012 h 1095375"/>
              <a:gd name="connsiteX27" fmla="*/ 545306 w 1466850"/>
              <a:gd name="connsiteY27" fmla="*/ 909637 h 1095375"/>
              <a:gd name="connsiteX28" fmla="*/ 566737 w 1466850"/>
              <a:gd name="connsiteY28" fmla="*/ 881062 h 1095375"/>
              <a:gd name="connsiteX29" fmla="*/ 621506 w 1466850"/>
              <a:gd name="connsiteY29" fmla="*/ 845344 h 1095375"/>
              <a:gd name="connsiteX30" fmla="*/ 709612 w 1466850"/>
              <a:gd name="connsiteY30" fmla="*/ 814387 h 1095375"/>
              <a:gd name="connsiteX31" fmla="*/ 716756 w 1466850"/>
              <a:gd name="connsiteY31" fmla="*/ 769144 h 1095375"/>
              <a:gd name="connsiteX32" fmla="*/ 742950 w 1466850"/>
              <a:gd name="connsiteY32" fmla="*/ 750094 h 1095375"/>
              <a:gd name="connsiteX33" fmla="*/ 785812 w 1466850"/>
              <a:gd name="connsiteY33" fmla="*/ 726281 h 1095375"/>
              <a:gd name="connsiteX34" fmla="*/ 800100 w 1466850"/>
              <a:gd name="connsiteY34" fmla="*/ 716756 h 1095375"/>
              <a:gd name="connsiteX35" fmla="*/ 862012 w 1466850"/>
              <a:gd name="connsiteY35" fmla="*/ 721519 h 1095375"/>
              <a:gd name="connsiteX36" fmla="*/ 883444 w 1466850"/>
              <a:gd name="connsiteY36" fmla="*/ 721519 h 1095375"/>
              <a:gd name="connsiteX37" fmla="*/ 892969 w 1466850"/>
              <a:gd name="connsiteY37" fmla="*/ 697706 h 1095375"/>
              <a:gd name="connsiteX38" fmla="*/ 892969 w 1466850"/>
              <a:gd name="connsiteY38" fmla="*/ 697706 h 1095375"/>
              <a:gd name="connsiteX39" fmla="*/ 921544 w 1466850"/>
              <a:gd name="connsiteY39" fmla="*/ 609600 h 1095375"/>
              <a:gd name="connsiteX40" fmla="*/ 909637 w 1466850"/>
              <a:gd name="connsiteY40" fmla="*/ 552450 h 1095375"/>
              <a:gd name="connsiteX41" fmla="*/ 928687 w 1466850"/>
              <a:gd name="connsiteY41" fmla="*/ 540544 h 1095375"/>
              <a:gd name="connsiteX42" fmla="*/ 973931 w 1466850"/>
              <a:gd name="connsiteY42" fmla="*/ 535781 h 1095375"/>
              <a:gd name="connsiteX43" fmla="*/ 1014412 w 1466850"/>
              <a:gd name="connsiteY43" fmla="*/ 447675 h 1095375"/>
              <a:gd name="connsiteX44" fmla="*/ 1038225 w 1466850"/>
              <a:gd name="connsiteY44" fmla="*/ 445294 h 1095375"/>
              <a:gd name="connsiteX45" fmla="*/ 1073944 w 1466850"/>
              <a:gd name="connsiteY45" fmla="*/ 476250 h 1095375"/>
              <a:gd name="connsiteX46" fmla="*/ 1112044 w 1466850"/>
              <a:gd name="connsiteY46" fmla="*/ 514350 h 1095375"/>
              <a:gd name="connsiteX47" fmla="*/ 1171575 w 1466850"/>
              <a:gd name="connsiteY47" fmla="*/ 540544 h 1095375"/>
              <a:gd name="connsiteX48" fmla="*/ 1219200 w 1466850"/>
              <a:gd name="connsiteY48" fmla="*/ 521494 h 1095375"/>
              <a:gd name="connsiteX49" fmla="*/ 1245394 w 1466850"/>
              <a:gd name="connsiteY49" fmla="*/ 502444 h 1095375"/>
              <a:gd name="connsiteX50" fmla="*/ 1278731 w 1466850"/>
              <a:gd name="connsiteY50" fmla="*/ 511969 h 1095375"/>
              <a:gd name="connsiteX51" fmla="*/ 1295400 w 1466850"/>
              <a:gd name="connsiteY51" fmla="*/ 531019 h 1095375"/>
              <a:gd name="connsiteX52" fmla="*/ 1273969 w 1466850"/>
              <a:gd name="connsiteY52" fmla="*/ 573881 h 1095375"/>
              <a:gd name="connsiteX53" fmla="*/ 1271587 w 1466850"/>
              <a:gd name="connsiteY53" fmla="*/ 602456 h 1095375"/>
              <a:gd name="connsiteX54" fmla="*/ 1285875 w 1466850"/>
              <a:gd name="connsiteY54" fmla="*/ 611981 h 1095375"/>
              <a:gd name="connsiteX55" fmla="*/ 1300162 w 1466850"/>
              <a:gd name="connsiteY55" fmla="*/ 628650 h 1095375"/>
              <a:gd name="connsiteX56" fmla="*/ 1321594 w 1466850"/>
              <a:gd name="connsiteY56" fmla="*/ 666750 h 1095375"/>
              <a:gd name="connsiteX57" fmla="*/ 1347787 w 1466850"/>
              <a:gd name="connsiteY57" fmla="*/ 681037 h 1095375"/>
              <a:gd name="connsiteX58" fmla="*/ 1371600 w 1466850"/>
              <a:gd name="connsiteY58" fmla="*/ 681037 h 1095375"/>
              <a:gd name="connsiteX59" fmla="*/ 1376362 w 1466850"/>
              <a:gd name="connsiteY59" fmla="*/ 628650 h 1095375"/>
              <a:gd name="connsiteX60" fmla="*/ 1395412 w 1466850"/>
              <a:gd name="connsiteY60" fmla="*/ 578644 h 1095375"/>
              <a:gd name="connsiteX61" fmla="*/ 1426369 w 1466850"/>
              <a:gd name="connsiteY61" fmla="*/ 571500 h 1095375"/>
              <a:gd name="connsiteX62" fmla="*/ 1466850 w 1466850"/>
              <a:gd name="connsiteY62" fmla="*/ 552450 h 1095375"/>
              <a:gd name="connsiteX63" fmla="*/ 1443037 w 1466850"/>
              <a:gd name="connsiteY63" fmla="*/ 509587 h 1095375"/>
              <a:gd name="connsiteX64" fmla="*/ 1414462 w 1466850"/>
              <a:gd name="connsiteY64" fmla="*/ 464344 h 1095375"/>
              <a:gd name="connsiteX65" fmla="*/ 1388269 w 1466850"/>
              <a:gd name="connsiteY65" fmla="*/ 438150 h 1095375"/>
              <a:gd name="connsiteX66" fmla="*/ 1404937 w 1466850"/>
              <a:gd name="connsiteY66" fmla="*/ 400050 h 1095375"/>
              <a:gd name="connsiteX67" fmla="*/ 1404937 w 1466850"/>
              <a:gd name="connsiteY67" fmla="*/ 383381 h 1095375"/>
              <a:gd name="connsiteX68" fmla="*/ 1431131 w 1466850"/>
              <a:gd name="connsiteY68" fmla="*/ 338137 h 1095375"/>
              <a:gd name="connsiteX69" fmla="*/ 1419225 w 1466850"/>
              <a:gd name="connsiteY69" fmla="*/ 264319 h 1095375"/>
              <a:gd name="connsiteX70" fmla="*/ 1438275 w 1466850"/>
              <a:gd name="connsiteY70" fmla="*/ 202406 h 1095375"/>
              <a:gd name="connsiteX71" fmla="*/ 1435894 w 1466850"/>
              <a:gd name="connsiteY71" fmla="*/ 173831 h 1095375"/>
              <a:gd name="connsiteX72" fmla="*/ 1404937 w 1466850"/>
              <a:gd name="connsiteY72" fmla="*/ 164306 h 1095375"/>
              <a:gd name="connsiteX73" fmla="*/ 1364456 w 1466850"/>
              <a:gd name="connsiteY73" fmla="*/ 154781 h 1095375"/>
              <a:gd name="connsiteX74" fmla="*/ 1293019 w 1466850"/>
              <a:gd name="connsiteY74" fmla="*/ 154781 h 1095375"/>
              <a:gd name="connsiteX75" fmla="*/ 1233487 w 1466850"/>
              <a:gd name="connsiteY75" fmla="*/ 121444 h 1095375"/>
              <a:gd name="connsiteX76" fmla="*/ 1207294 w 1466850"/>
              <a:gd name="connsiteY76" fmla="*/ 114300 h 1095375"/>
              <a:gd name="connsiteX77" fmla="*/ 1188244 w 1466850"/>
              <a:gd name="connsiteY77" fmla="*/ 126206 h 1095375"/>
              <a:gd name="connsiteX78" fmla="*/ 1133475 w 1466850"/>
              <a:gd name="connsiteY78" fmla="*/ 188119 h 1095375"/>
              <a:gd name="connsiteX79" fmla="*/ 1116806 w 1466850"/>
              <a:gd name="connsiteY79" fmla="*/ 188119 h 1095375"/>
              <a:gd name="connsiteX80" fmla="*/ 1078706 w 1466850"/>
              <a:gd name="connsiteY80" fmla="*/ 142875 h 1095375"/>
              <a:gd name="connsiteX81" fmla="*/ 1054894 w 1466850"/>
              <a:gd name="connsiteY81" fmla="*/ 138112 h 1095375"/>
              <a:gd name="connsiteX82" fmla="*/ 997744 w 1466850"/>
              <a:gd name="connsiteY82" fmla="*/ 157162 h 1095375"/>
              <a:gd name="connsiteX83" fmla="*/ 973931 w 1466850"/>
              <a:gd name="connsiteY83" fmla="*/ 178594 h 1095375"/>
              <a:gd name="connsiteX84" fmla="*/ 928687 w 1466850"/>
              <a:gd name="connsiteY84" fmla="*/ 173831 h 1095375"/>
              <a:gd name="connsiteX85" fmla="*/ 878681 w 1466850"/>
              <a:gd name="connsiteY85" fmla="*/ 164306 h 1095375"/>
              <a:gd name="connsiteX86" fmla="*/ 864394 w 1466850"/>
              <a:gd name="connsiteY86" fmla="*/ 83344 h 1095375"/>
              <a:gd name="connsiteX87" fmla="*/ 845344 w 1466850"/>
              <a:gd name="connsiteY87" fmla="*/ 69056 h 1095375"/>
              <a:gd name="connsiteX88" fmla="*/ 747712 w 1466850"/>
              <a:gd name="connsiteY88" fmla="*/ 119062 h 1095375"/>
              <a:gd name="connsiteX89" fmla="*/ 721519 w 1466850"/>
              <a:gd name="connsiteY89" fmla="*/ 140494 h 1095375"/>
              <a:gd name="connsiteX90" fmla="*/ 709612 w 1466850"/>
              <a:gd name="connsiteY90" fmla="*/ 190500 h 1095375"/>
              <a:gd name="connsiteX91" fmla="*/ 707231 w 1466850"/>
              <a:gd name="connsiteY91" fmla="*/ 195262 h 1095375"/>
              <a:gd name="connsiteX92" fmla="*/ 654844 w 1466850"/>
              <a:gd name="connsiteY92" fmla="*/ 190500 h 1095375"/>
              <a:gd name="connsiteX93" fmla="*/ 633412 w 1466850"/>
              <a:gd name="connsiteY93" fmla="*/ 180975 h 1095375"/>
              <a:gd name="connsiteX94" fmla="*/ 614362 w 1466850"/>
              <a:gd name="connsiteY94" fmla="*/ 142875 h 1095375"/>
              <a:gd name="connsiteX95" fmla="*/ 590550 w 1466850"/>
              <a:gd name="connsiteY95" fmla="*/ 130969 h 1095375"/>
              <a:gd name="connsiteX96" fmla="*/ 540544 w 1466850"/>
              <a:gd name="connsiteY96" fmla="*/ 161925 h 1095375"/>
              <a:gd name="connsiteX97" fmla="*/ 507206 w 1466850"/>
              <a:gd name="connsiteY97" fmla="*/ 154781 h 1095375"/>
              <a:gd name="connsiteX98" fmla="*/ 495300 w 1466850"/>
              <a:gd name="connsiteY98" fmla="*/ 123825 h 1095375"/>
              <a:gd name="connsiteX99" fmla="*/ 490537 w 1466850"/>
              <a:gd name="connsiteY99" fmla="*/ 114300 h 1095375"/>
              <a:gd name="connsiteX100" fmla="*/ 431006 w 1466850"/>
              <a:gd name="connsiteY100" fmla="*/ 97631 h 1095375"/>
              <a:gd name="connsiteX101" fmla="*/ 442912 w 1466850"/>
              <a:gd name="connsiteY101" fmla="*/ 33337 h 1095375"/>
              <a:gd name="connsiteX102" fmla="*/ 423862 w 1466850"/>
              <a:gd name="connsiteY102" fmla="*/ 19050 h 1095375"/>
              <a:gd name="connsiteX103" fmla="*/ 335756 w 1466850"/>
              <a:gd name="connsiteY103" fmla="*/ 0 h 1095375"/>
              <a:gd name="connsiteX104" fmla="*/ 302419 w 1466850"/>
              <a:gd name="connsiteY104" fmla="*/ 35719 h 1095375"/>
              <a:gd name="connsiteX105" fmla="*/ 266700 w 1466850"/>
              <a:gd name="connsiteY105" fmla="*/ 50006 h 1095375"/>
              <a:gd name="connsiteX106" fmla="*/ 271462 w 1466850"/>
              <a:gd name="connsiteY106" fmla="*/ 95250 h 1095375"/>
              <a:gd name="connsiteX107" fmla="*/ 316706 w 1466850"/>
              <a:gd name="connsiteY107" fmla="*/ 121444 h 1095375"/>
              <a:gd name="connsiteX108" fmla="*/ 302419 w 1466850"/>
              <a:gd name="connsiteY108" fmla="*/ 145256 h 1095375"/>
              <a:gd name="connsiteX109" fmla="*/ 247650 w 1466850"/>
              <a:gd name="connsiteY109" fmla="*/ 159544 h 1095375"/>
              <a:gd name="connsiteX110" fmla="*/ 214312 w 1466850"/>
              <a:gd name="connsiteY110" fmla="*/ 216694 h 1095375"/>
              <a:gd name="connsiteX111" fmla="*/ 183356 w 1466850"/>
              <a:gd name="connsiteY111" fmla="*/ 221456 h 1095375"/>
              <a:gd name="connsiteX112" fmla="*/ 183356 w 1466850"/>
              <a:gd name="connsiteY112" fmla="*/ 254794 h 1095375"/>
              <a:gd name="connsiteX113" fmla="*/ 161925 w 1466850"/>
              <a:gd name="connsiteY113" fmla="*/ 304800 h 1095375"/>
              <a:gd name="connsiteX114" fmla="*/ 140494 w 1466850"/>
              <a:gd name="connsiteY114" fmla="*/ 323850 h 1095375"/>
              <a:gd name="connsiteX115" fmla="*/ 71439 w 1466850"/>
              <a:gd name="connsiteY115" fmla="*/ 300039 h 1095375"/>
              <a:gd name="connsiteX116" fmla="*/ 59530 w 1466850"/>
              <a:gd name="connsiteY116" fmla="*/ 302418 h 1095375"/>
              <a:gd name="connsiteX117" fmla="*/ 30956 w 1466850"/>
              <a:gd name="connsiteY117" fmla="*/ 295274 h 1095375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242887 w 1466850"/>
              <a:gd name="connsiteY15" fmla="*/ 1092994 h 1164431"/>
              <a:gd name="connsiteX16" fmla="*/ 238125 w 1466850"/>
              <a:gd name="connsiteY16" fmla="*/ 1045369 h 1164431"/>
              <a:gd name="connsiteX17" fmla="*/ 230981 w 1466850"/>
              <a:gd name="connsiteY17" fmla="*/ 1035844 h 1164431"/>
              <a:gd name="connsiteX18" fmla="*/ 252412 w 1466850"/>
              <a:gd name="connsiteY18" fmla="*/ 1019175 h 1164431"/>
              <a:gd name="connsiteX19" fmla="*/ 314325 w 1466850"/>
              <a:gd name="connsiteY19" fmla="*/ 995362 h 1164431"/>
              <a:gd name="connsiteX20" fmla="*/ 311944 w 1466850"/>
              <a:gd name="connsiteY20" fmla="*/ 959644 h 1164431"/>
              <a:gd name="connsiteX21" fmla="*/ 326231 w 1466850"/>
              <a:gd name="connsiteY21" fmla="*/ 942975 h 1164431"/>
              <a:gd name="connsiteX22" fmla="*/ 452437 w 1466850"/>
              <a:gd name="connsiteY22" fmla="*/ 950119 h 1164431"/>
              <a:gd name="connsiteX23" fmla="*/ 464344 w 1466850"/>
              <a:gd name="connsiteY23" fmla="*/ 933450 h 1164431"/>
              <a:gd name="connsiteX24" fmla="*/ 476250 w 1466850"/>
              <a:gd name="connsiteY24" fmla="*/ 883444 h 1164431"/>
              <a:gd name="connsiteX25" fmla="*/ 488156 w 1466850"/>
              <a:gd name="connsiteY25" fmla="*/ 857250 h 1164431"/>
              <a:gd name="connsiteX26" fmla="*/ 526256 w 1466850"/>
              <a:gd name="connsiteY26" fmla="*/ 862012 h 1164431"/>
              <a:gd name="connsiteX27" fmla="*/ 545306 w 1466850"/>
              <a:gd name="connsiteY27" fmla="*/ 909637 h 1164431"/>
              <a:gd name="connsiteX28" fmla="*/ 566737 w 1466850"/>
              <a:gd name="connsiteY28" fmla="*/ 881062 h 1164431"/>
              <a:gd name="connsiteX29" fmla="*/ 621506 w 1466850"/>
              <a:gd name="connsiteY29" fmla="*/ 845344 h 1164431"/>
              <a:gd name="connsiteX30" fmla="*/ 709612 w 1466850"/>
              <a:gd name="connsiteY30" fmla="*/ 814387 h 1164431"/>
              <a:gd name="connsiteX31" fmla="*/ 716756 w 1466850"/>
              <a:gd name="connsiteY31" fmla="*/ 769144 h 1164431"/>
              <a:gd name="connsiteX32" fmla="*/ 742950 w 1466850"/>
              <a:gd name="connsiteY32" fmla="*/ 750094 h 1164431"/>
              <a:gd name="connsiteX33" fmla="*/ 785812 w 1466850"/>
              <a:gd name="connsiteY33" fmla="*/ 726281 h 1164431"/>
              <a:gd name="connsiteX34" fmla="*/ 800100 w 1466850"/>
              <a:gd name="connsiteY34" fmla="*/ 716756 h 1164431"/>
              <a:gd name="connsiteX35" fmla="*/ 862012 w 1466850"/>
              <a:gd name="connsiteY35" fmla="*/ 721519 h 1164431"/>
              <a:gd name="connsiteX36" fmla="*/ 883444 w 1466850"/>
              <a:gd name="connsiteY36" fmla="*/ 721519 h 1164431"/>
              <a:gd name="connsiteX37" fmla="*/ 892969 w 1466850"/>
              <a:gd name="connsiteY37" fmla="*/ 697706 h 1164431"/>
              <a:gd name="connsiteX38" fmla="*/ 892969 w 1466850"/>
              <a:gd name="connsiteY38" fmla="*/ 697706 h 1164431"/>
              <a:gd name="connsiteX39" fmla="*/ 921544 w 1466850"/>
              <a:gd name="connsiteY39" fmla="*/ 609600 h 1164431"/>
              <a:gd name="connsiteX40" fmla="*/ 909637 w 1466850"/>
              <a:gd name="connsiteY40" fmla="*/ 552450 h 1164431"/>
              <a:gd name="connsiteX41" fmla="*/ 928687 w 1466850"/>
              <a:gd name="connsiteY41" fmla="*/ 540544 h 1164431"/>
              <a:gd name="connsiteX42" fmla="*/ 973931 w 1466850"/>
              <a:gd name="connsiteY42" fmla="*/ 535781 h 1164431"/>
              <a:gd name="connsiteX43" fmla="*/ 1014412 w 1466850"/>
              <a:gd name="connsiteY43" fmla="*/ 447675 h 1164431"/>
              <a:gd name="connsiteX44" fmla="*/ 1038225 w 1466850"/>
              <a:gd name="connsiteY44" fmla="*/ 445294 h 1164431"/>
              <a:gd name="connsiteX45" fmla="*/ 1073944 w 1466850"/>
              <a:gd name="connsiteY45" fmla="*/ 476250 h 1164431"/>
              <a:gd name="connsiteX46" fmla="*/ 1112044 w 1466850"/>
              <a:gd name="connsiteY46" fmla="*/ 514350 h 1164431"/>
              <a:gd name="connsiteX47" fmla="*/ 1171575 w 1466850"/>
              <a:gd name="connsiteY47" fmla="*/ 540544 h 1164431"/>
              <a:gd name="connsiteX48" fmla="*/ 1219200 w 1466850"/>
              <a:gd name="connsiteY48" fmla="*/ 521494 h 1164431"/>
              <a:gd name="connsiteX49" fmla="*/ 1245394 w 1466850"/>
              <a:gd name="connsiteY49" fmla="*/ 502444 h 1164431"/>
              <a:gd name="connsiteX50" fmla="*/ 1278731 w 1466850"/>
              <a:gd name="connsiteY50" fmla="*/ 511969 h 1164431"/>
              <a:gd name="connsiteX51" fmla="*/ 1295400 w 1466850"/>
              <a:gd name="connsiteY51" fmla="*/ 531019 h 1164431"/>
              <a:gd name="connsiteX52" fmla="*/ 1273969 w 1466850"/>
              <a:gd name="connsiteY52" fmla="*/ 573881 h 1164431"/>
              <a:gd name="connsiteX53" fmla="*/ 1271587 w 1466850"/>
              <a:gd name="connsiteY53" fmla="*/ 602456 h 1164431"/>
              <a:gd name="connsiteX54" fmla="*/ 1285875 w 1466850"/>
              <a:gd name="connsiteY54" fmla="*/ 611981 h 1164431"/>
              <a:gd name="connsiteX55" fmla="*/ 1300162 w 1466850"/>
              <a:gd name="connsiteY55" fmla="*/ 628650 h 1164431"/>
              <a:gd name="connsiteX56" fmla="*/ 1321594 w 1466850"/>
              <a:gd name="connsiteY56" fmla="*/ 666750 h 1164431"/>
              <a:gd name="connsiteX57" fmla="*/ 1347787 w 1466850"/>
              <a:gd name="connsiteY57" fmla="*/ 681037 h 1164431"/>
              <a:gd name="connsiteX58" fmla="*/ 1371600 w 1466850"/>
              <a:gd name="connsiteY58" fmla="*/ 681037 h 1164431"/>
              <a:gd name="connsiteX59" fmla="*/ 1376362 w 1466850"/>
              <a:gd name="connsiteY59" fmla="*/ 628650 h 1164431"/>
              <a:gd name="connsiteX60" fmla="*/ 1395412 w 1466850"/>
              <a:gd name="connsiteY60" fmla="*/ 578644 h 1164431"/>
              <a:gd name="connsiteX61" fmla="*/ 1426369 w 1466850"/>
              <a:gd name="connsiteY61" fmla="*/ 571500 h 1164431"/>
              <a:gd name="connsiteX62" fmla="*/ 1466850 w 1466850"/>
              <a:gd name="connsiteY62" fmla="*/ 552450 h 1164431"/>
              <a:gd name="connsiteX63" fmla="*/ 1443037 w 1466850"/>
              <a:gd name="connsiteY63" fmla="*/ 509587 h 1164431"/>
              <a:gd name="connsiteX64" fmla="*/ 1414462 w 1466850"/>
              <a:gd name="connsiteY64" fmla="*/ 464344 h 1164431"/>
              <a:gd name="connsiteX65" fmla="*/ 1388269 w 1466850"/>
              <a:gd name="connsiteY65" fmla="*/ 438150 h 1164431"/>
              <a:gd name="connsiteX66" fmla="*/ 1404937 w 1466850"/>
              <a:gd name="connsiteY66" fmla="*/ 400050 h 1164431"/>
              <a:gd name="connsiteX67" fmla="*/ 1404937 w 1466850"/>
              <a:gd name="connsiteY67" fmla="*/ 383381 h 1164431"/>
              <a:gd name="connsiteX68" fmla="*/ 1431131 w 1466850"/>
              <a:gd name="connsiteY68" fmla="*/ 338137 h 1164431"/>
              <a:gd name="connsiteX69" fmla="*/ 1419225 w 1466850"/>
              <a:gd name="connsiteY69" fmla="*/ 264319 h 1164431"/>
              <a:gd name="connsiteX70" fmla="*/ 1438275 w 1466850"/>
              <a:gd name="connsiteY70" fmla="*/ 202406 h 1164431"/>
              <a:gd name="connsiteX71" fmla="*/ 1435894 w 1466850"/>
              <a:gd name="connsiteY71" fmla="*/ 173831 h 1164431"/>
              <a:gd name="connsiteX72" fmla="*/ 1404937 w 1466850"/>
              <a:gd name="connsiteY72" fmla="*/ 164306 h 1164431"/>
              <a:gd name="connsiteX73" fmla="*/ 1364456 w 1466850"/>
              <a:gd name="connsiteY73" fmla="*/ 154781 h 1164431"/>
              <a:gd name="connsiteX74" fmla="*/ 1293019 w 1466850"/>
              <a:gd name="connsiteY74" fmla="*/ 154781 h 1164431"/>
              <a:gd name="connsiteX75" fmla="*/ 1233487 w 1466850"/>
              <a:gd name="connsiteY75" fmla="*/ 121444 h 1164431"/>
              <a:gd name="connsiteX76" fmla="*/ 1207294 w 1466850"/>
              <a:gd name="connsiteY76" fmla="*/ 114300 h 1164431"/>
              <a:gd name="connsiteX77" fmla="*/ 1188244 w 1466850"/>
              <a:gd name="connsiteY77" fmla="*/ 126206 h 1164431"/>
              <a:gd name="connsiteX78" fmla="*/ 1133475 w 1466850"/>
              <a:gd name="connsiteY78" fmla="*/ 188119 h 1164431"/>
              <a:gd name="connsiteX79" fmla="*/ 1116806 w 1466850"/>
              <a:gd name="connsiteY79" fmla="*/ 188119 h 1164431"/>
              <a:gd name="connsiteX80" fmla="*/ 1078706 w 1466850"/>
              <a:gd name="connsiteY80" fmla="*/ 142875 h 1164431"/>
              <a:gd name="connsiteX81" fmla="*/ 1054894 w 1466850"/>
              <a:gd name="connsiteY81" fmla="*/ 138112 h 1164431"/>
              <a:gd name="connsiteX82" fmla="*/ 997744 w 1466850"/>
              <a:gd name="connsiteY82" fmla="*/ 157162 h 1164431"/>
              <a:gd name="connsiteX83" fmla="*/ 973931 w 1466850"/>
              <a:gd name="connsiteY83" fmla="*/ 178594 h 1164431"/>
              <a:gd name="connsiteX84" fmla="*/ 928687 w 1466850"/>
              <a:gd name="connsiteY84" fmla="*/ 173831 h 1164431"/>
              <a:gd name="connsiteX85" fmla="*/ 878681 w 1466850"/>
              <a:gd name="connsiteY85" fmla="*/ 164306 h 1164431"/>
              <a:gd name="connsiteX86" fmla="*/ 864394 w 1466850"/>
              <a:gd name="connsiteY86" fmla="*/ 83344 h 1164431"/>
              <a:gd name="connsiteX87" fmla="*/ 845344 w 1466850"/>
              <a:gd name="connsiteY87" fmla="*/ 69056 h 1164431"/>
              <a:gd name="connsiteX88" fmla="*/ 747712 w 1466850"/>
              <a:gd name="connsiteY88" fmla="*/ 119062 h 1164431"/>
              <a:gd name="connsiteX89" fmla="*/ 721519 w 1466850"/>
              <a:gd name="connsiteY89" fmla="*/ 140494 h 1164431"/>
              <a:gd name="connsiteX90" fmla="*/ 709612 w 1466850"/>
              <a:gd name="connsiteY90" fmla="*/ 190500 h 1164431"/>
              <a:gd name="connsiteX91" fmla="*/ 707231 w 1466850"/>
              <a:gd name="connsiteY91" fmla="*/ 195262 h 1164431"/>
              <a:gd name="connsiteX92" fmla="*/ 654844 w 1466850"/>
              <a:gd name="connsiteY92" fmla="*/ 190500 h 1164431"/>
              <a:gd name="connsiteX93" fmla="*/ 633412 w 1466850"/>
              <a:gd name="connsiteY93" fmla="*/ 180975 h 1164431"/>
              <a:gd name="connsiteX94" fmla="*/ 614362 w 1466850"/>
              <a:gd name="connsiteY94" fmla="*/ 142875 h 1164431"/>
              <a:gd name="connsiteX95" fmla="*/ 590550 w 1466850"/>
              <a:gd name="connsiteY95" fmla="*/ 130969 h 1164431"/>
              <a:gd name="connsiteX96" fmla="*/ 540544 w 1466850"/>
              <a:gd name="connsiteY96" fmla="*/ 161925 h 1164431"/>
              <a:gd name="connsiteX97" fmla="*/ 507206 w 1466850"/>
              <a:gd name="connsiteY97" fmla="*/ 154781 h 1164431"/>
              <a:gd name="connsiteX98" fmla="*/ 495300 w 1466850"/>
              <a:gd name="connsiteY98" fmla="*/ 123825 h 1164431"/>
              <a:gd name="connsiteX99" fmla="*/ 490537 w 1466850"/>
              <a:gd name="connsiteY99" fmla="*/ 114300 h 1164431"/>
              <a:gd name="connsiteX100" fmla="*/ 431006 w 1466850"/>
              <a:gd name="connsiteY100" fmla="*/ 97631 h 1164431"/>
              <a:gd name="connsiteX101" fmla="*/ 442912 w 1466850"/>
              <a:gd name="connsiteY101" fmla="*/ 33337 h 1164431"/>
              <a:gd name="connsiteX102" fmla="*/ 423862 w 1466850"/>
              <a:gd name="connsiteY102" fmla="*/ 19050 h 1164431"/>
              <a:gd name="connsiteX103" fmla="*/ 335756 w 1466850"/>
              <a:gd name="connsiteY103" fmla="*/ 0 h 1164431"/>
              <a:gd name="connsiteX104" fmla="*/ 302419 w 1466850"/>
              <a:gd name="connsiteY104" fmla="*/ 35719 h 1164431"/>
              <a:gd name="connsiteX105" fmla="*/ 266700 w 1466850"/>
              <a:gd name="connsiteY105" fmla="*/ 50006 h 1164431"/>
              <a:gd name="connsiteX106" fmla="*/ 271462 w 1466850"/>
              <a:gd name="connsiteY106" fmla="*/ 95250 h 1164431"/>
              <a:gd name="connsiteX107" fmla="*/ 316706 w 1466850"/>
              <a:gd name="connsiteY107" fmla="*/ 121444 h 1164431"/>
              <a:gd name="connsiteX108" fmla="*/ 302419 w 1466850"/>
              <a:gd name="connsiteY108" fmla="*/ 145256 h 1164431"/>
              <a:gd name="connsiteX109" fmla="*/ 247650 w 1466850"/>
              <a:gd name="connsiteY109" fmla="*/ 159544 h 1164431"/>
              <a:gd name="connsiteX110" fmla="*/ 214312 w 1466850"/>
              <a:gd name="connsiteY110" fmla="*/ 216694 h 1164431"/>
              <a:gd name="connsiteX111" fmla="*/ 183356 w 1466850"/>
              <a:gd name="connsiteY111" fmla="*/ 221456 h 1164431"/>
              <a:gd name="connsiteX112" fmla="*/ 183356 w 1466850"/>
              <a:gd name="connsiteY112" fmla="*/ 254794 h 1164431"/>
              <a:gd name="connsiteX113" fmla="*/ 161925 w 1466850"/>
              <a:gd name="connsiteY113" fmla="*/ 304800 h 1164431"/>
              <a:gd name="connsiteX114" fmla="*/ 140494 w 1466850"/>
              <a:gd name="connsiteY114" fmla="*/ 323850 h 1164431"/>
              <a:gd name="connsiteX115" fmla="*/ 71439 w 1466850"/>
              <a:gd name="connsiteY115" fmla="*/ 300039 h 1164431"/>
              <a:gd name="connsiteX116" fmla="*/ 59530 w 1466850"/>
              <a:gd name="connsiteY116" fmla="*/ 302418 h 1164431"/>
              <a:gd name="connsiteX117" fmla="*/ 30956 w 1466850"/>
              <a:gd name="connsiteY117" fmla="*/ 295274 h 1164431"/>
              <a:gd name="connsiteX0" fmla="*/ 30956 w 1466850"/>
              <a:gd name="connsiteY0" fmla="*/ 295274 h 1164431"/>
              <a:gd name="connsiteX1" fmla="*/ 19050 w 1466850"/>
              <a:gd name="connsiteY1" fmla="*/ 381000 h 1164431"/>
              <a:gd name="connsiteX2" fmla="*/ 19050 w 1466850"/>
              <a:gd name="connsiteY2" fmla="*/ 397669 h 1164431"/>
              <a:gd name="connsiteX3" fmla="*/ 0 w 1466850"/>
              <a:gd name="connsiteY3" fmla="*/ 459581 h 1164431"/>
              <a:gd name="connsiteX4" fmla="*/ 7144 w 1466850"/>
              <a:gd name="connsiteY4" fmla="*/ 497681 h 1164431"/>
              <a:gd name="connsiteX5" fmla="*/ 9525 w 1466850"/>
              <a:gd name="connsiteY5" fmla="*/ 535781 h 1164431"/>
              <a:gd name="connsiteX6" fmla="*/ 19050 w 1466850"/>
              <a:gd name="connsiteY6" fmla="*/ 583406 h 1164431"/>
              <a:gd name="connsiteX7" fmla="*/ 23812 w 1466850"/>
              <a:gd name="connsiteY7" fmla="*/ 688181 h 1164431"/>
              <a:gd name="connsiteX8" fmla="*/ 35719 w 1466850"/>
              <a:gd name="connsiteY8" fmla="*/ 747712 h 1164431"/>
              <a:gd name="connsiteX9" fmla="*/ 40481 w 1466850"/>
              <a:gd name="connsiteY9" fmla="*/ 778669 h 1164431"/>
              <a:gd name="connsiteX10" fmla="*/ 47625 w 1466850"/>
              <a:gd name="connsiteY10" fmla="*/ 831056 h 1164431"/>
              <a:gd name="connsiteX11" fmla="*/ 38100 w 1466850"/>
              <a:gd name="connsiteY11" fmla="*/ 919162 h 1164431"/>
              <a:gd name="connsiteX12" fmla="*/ 78581 w 1466850"/>
              <a:gd name="connsiteY12" fmla="*/ 1028700 h 1164431"/>
              <a:gd name="connsiteX13" fmla="*/ 71437 w 1466850"/>
              <a:gd name="connsiteY13" fmla="*/ 1095375 h 1164431"/>
              <a:gd name="connsiteX14" fmla="*/ 88106 w 1466850"/>
              <a:gd name="connsiteY14" fmla="*/ 1164431 h 1164431"/>
              <a:gd name="connsiteX15" fmla="*/ 128587 w 1466850"/>
              <a:gd name="connsiteY15" fmla="*/ 1145381 h 1164431"/>
              <a:gd name="connsiteX16" fmla="*/ 242887 w 1466850"/>
              <a:gd name="connsiteY16" fmla="*/ 1092994 h 1164431"/>
              <a:gd name="connsiteX17" fmla="*/ 238125 w 1466850"/>
              <a:gd name="connsiteY17" fmla="*/ 1045369 h 1164431"/>
              <a:gd name="connsiteX18" fmla="*/ 230981 w 1466850"/>
              <a:gd name="connsiteY18" fmla="*/ 1035844 h 1164431"/>
              <a:gd name="connsiteX19" fmla="*/ 252412 w 1466850"/>
              <a:gd name="connsiteY19" fmla="*/ 1019175 h 1164431"/>
              <a:gd name="connsiteX20" fmla="*/ 314325 w 1466850"/>
              <a:gd name="connsiteY20" fmla="*/ 995362 h 1164431"/>
              <a:gd name="connsiteX21" fmla="*/ 311944 w 1466850"/>
              <a:gd name="connsiteY21" fmla="*/ 959644 h 1164431"/>
              <a:gd name="connsiteX22" fmla="*/ 326231 w 1466850"/>
              <a:gd name="connsiteY22" fmla="*/ 942975 h 1164431"/>
              <a:gd name="connsiteX23" fmla="*/ 452437 w 1466850"/>
              <a:gd name="connsiteY23" fmla="*/ 950119 h 1164431"/>
              <a:gd name="connsiteX24" fmla="*/ 464344 w 1466850"/>
              <a:gd name="connsiteY24" fmla="*/ 933450 h 1164431"/>
              <a:gd name="connsiteX25" fmla="*/ 476250 w 1466850"/>
              <a:gd name="connsiteY25" fmla="*/ 883444 h 1164431"/>
              <a:gd name="connsiteX26" fmla="*/ 488156 w 1466850"/>
              <a:gd name="connsiteY26" fmla="*/ 857250 h 1164431"/>
              <a:gd name="connsiteX27" fmla="*/ 526256 w 1466850"/>
              <a:gd name="connsiteY27" fmla="*/ 862012 h 1164431"/>
              <a:gd name="connsiteX28" fmla="*/ 545306 w 1466850"/>
              <a:gd name="connsiteY28" fmla="*/ 909637 h 1164431"/>
              <a:gd name="connsiteX29" fmla="*/ 566737 w 1466850"/>
              <a:gd name="connsiteY29" fmla="*/ 881062 h 1164431"/>
              <a:gd name="connsiteX30" fmla="*/ 621506 w 1466850"/>
              <a:gd name="connsiteY30" fmla="*/ 845344 h 1164431"/>
              <a:gd name="connsiteX31" fmla="*/ 709612 w 1466850"/>
              <a:gd name="connsiteY31" fmla="*/ 814387 h 1164431"/>
              <a:gd name="connsiteX32" fmla="*/ 716756 w 1466850"/>
              <a:gd name="connsiteY32" fmla="*/ 769144 h 1164431"/>
              <a:gd name="connsiteX33" fmla="*/ 742950 w 1466850"/>
              <a:gd name="connsiteY33" fmla="*/ 750094 h 1164431"/>
              <a:gd name="connsiteX34" fmla="*/ 785812 w 1466850"/>
              <a:gd name="connsiteY34" fmla="*/ 726281 h 1164431"/>
              <a:gd name="connsiteX35" fmla="*/ 800100 w 1466850"/>
              <a:gd name="connsiteY35" fmla="*/ 716756 h 1164431"/>
              <a:gd name="connsiteX36" fmla="*/ 862012 w 1466850"/>
              <a:gd name="connsiteY36" fmla="*/ 721519 h 1164431"/>
              <a:gd name="connsiteX37" fmla="*/ 883444 w 1466850"/>
              <a:gd name="connsiteY37" fmla="*/ 721519 h 1164431"/>
              <a:gd name="connsiteX38" fmla="*/ 892969 w 1466850"/>
              <a:gd name="connsiteY38" fmla="*/ 697706 h 1164431"/>
              <a:gd name="connsiteX39" fmla="*/ 892969 w 1466850"/>
              <a:gd name="connsiteY39" fmla="*/ 697706 h 1164431"/>
              <a:gd name="connsiteX40" fmla="*/ 921544 w 1466850"/>
              <a:gd name="connsiteY40" fmla="*/ 609600 h 1164431"/>
              <a:gd name="connsiteX41" fmla="*/ 909637 w 1466850"/>
              <a:gd name="connsiteY41" fmla="*/ 552450 h 1164431"/>
              <a:gd name="connsiteX42" fmla="*/ 928687 w 1466850"/>
              <a:gd name="connsiteY42" fmla="*/ 540544 h 1164431"/>
              <a:gd name="connsiteX43" fmla="*/ 973931 w 1466850"/>
              <a:gd name="connsiteY43" fmla="*/ 535781 h 1164431"/>
              <a:gd name="connsiteX44" fmla="*/ 1014412 w 1466850"/>
              <a:gd name="connsiteY44" fmla="*/ 447675 h 1164431"/>
              <a:gd name="connsiteX45" fmla="*/ 1038225 w 1466850"/>
              <a:gd name="connsiteY45" fmla="*/ 445294 h 1164431"/>
              <a:gd name="connsiteX46" fmla="*/ 1073944 w 1466850"/>
              <a:gd name="connsiteY46" fmla="*/ 476250 h 1164431"/>
              <a:gd name="connsiteX47" fmla="*/ 1112044 w 1466850"/>
              <a:gd name="connsiteY47" fmla="*/ 514350 h 1164431"/>
              <a:gd name="connsiteX48" fmla="*/ 1171575 w 1466850"/>
              <a:gd name="connsiteY48" fmla="*/ 540544 h 1164431"/>
              <a:gd name="connsiteX49" fmla="*/ 1219200 w 1466850"/>
              <a:gd name="connsiteY49" fmla="*/ 521494 h 1164431"/>
              <a:gd name="connsiteX50" fmla="*/ 1245394 w 1466850"/>
              <a:gd name="connsiteY50" fmla="*/ 502444 h 1164431"/>
              <a:gd name="connsiteX51" fmla="*/ 1278731 w 1466850"/>
              <a:gd name="connsiteY51" fmla="*/ 511969 h 1164431"/>
              <a:gd name="connsiteX52" fmla="*/ 1295400 w 1466850"/>
              <a:gd name="connsiteY52" fmla="*/ 531019 h 1164431"/>
              <a:gd name="connsiteX53" fmla="*/ 1273969 w 1466850"/>
              <a:gd name="connsiteY53" fmla="*/ 573881 h 1164431"/>
              <a:gd name="connsiteX54" fmla="*/ 1271587 w 1466850"/>
              <a:gd name="connsiteY54" fmla="*/ 602456 h 1164431"/>
              <a:gd name="connsiteX55" fmla="*/ 1285875 w 1466850"/>
              <a:gd name="connsiteY55" fmla="*/ 611981 h 1164431"/>
              <a:gd name="connsiteX56" fmla="*/ 1300162 w 1466850"/>
              <a:gd name="connsiteY56" fmla="*/ 628650 h 1164431"/>
              <a:gd name="connsiteX57" fmla="*/ 1321594 w 1466850"/>
              <a:gd name="connsiteY57" fmla="*/ 666750 h 1164431"/>
              <a:gd name="connsiteX58" fmla="*/ 1347787 w 1466850"/>
              <a:gd name="connsiteY58" fmla="*/ 681037 h 1164431"/>
              <a:gd name="connsiteX59" fmla="*/ 1371600 w 1466850"/>
              <a:gd name="connsiteY59" fmla="*/ 681037 h 1164431"/>
              <a:gd name="connsiteX60" fmla="*/ 1376362 w 1466850"/>
              <a:gd name="connsiteY60" fmla="*/ 628650 h 1164431"/>
              <a:gd name="connsiteX61" fmla="*/ 1395412 w 1466850"/>
              <a:gd name="connsiteY61" fmla="*/ 578644 h 1164431"/>
              <a:gd name="connsiteX62" fmla="*/ 1426369 w 1466850"/>
              <a:gd name="connsiteY62" fmla="*/ 571500 h 1164431"/>
              <a:gd name="connsiteX63" fmla="*/ 1466850 w 1466850"/>
              <a:gd name="connsiteY63" fmla="*/ 552450 h 1164431"/>
              <a:gd name="connsiteX64" fmla="*/ 1443037 w 1466850"/>
              <a:gd name="connsiteY64" fmla="*/ 509587 h 1164431"/>
              <a:gd name="connsiteX65" fmla="*/ 1414462 w 1466850"/>
              <a:gd name="connsiteY65" fmla="*/ 464344 h 1164431"/>
              <a:gd name="connsiteX66" fmla="*/ 1388269 w 1466850"/>
              <a:gd name="connsiteY66" fmla="*/ 438150 h 1164431"/>
              <a:gd name="connsiteX67" fmla="*/ 1404937 w 1466850"/>
              <a:gd name="connsiteY67" fmla="*/ 400050 h 1164431"/>
              <a:gd name="connsiteX68" fmla="*/ 1404937 w 1466850"/>
              <a:gd name="connsiteY68" fmla="*/ 383381 h 1164431"/>
              <a:gd name="connsiteX69" fmla="*/ 1431131 w 1466850"/>
              <a:gd name="connsiteY69" fmla="*/ 338137 h 1164431"/>
              <a:gd name="connsiteX70" fmla="*/ 1419225 w 1466850"/>
              <a:gd name="connsiteY70" fmla="*/ 264319 h 1164431"/>
              <a:gd name="connsiteX71" fmla="*/ 1438275 w 1466850"/>
              <a:gd name="connsiteY71" fmla="*/ 202406 h 1164431"/>
              <a:gd name="connsiteX72" fmla="*/ 1435894 w 1466850"/>
              <a:gd name="connsiteY72" fmla="*/ 173831 h 1164431"/>
              <a:gd name="connsiteX73" fmla="*/ 1404937 w 1466850"/>
              <a:gd name="connsiteY73" fmla="*/ 164306 h 1164431"/>
              <a:gd name="connsiteX74" fmla="*/ 1364456 w 1466850"/>
              <a:gd name="connsiteY74" fmla="*/ 154781 h 1164431"/>
              <a:gd name="connsiteX75" fmla="*/ 1293019 w 1466850"/>
              <a:gd name="connsiteY75" fmla="*/ 154781 h 1164431"/>
              <a:gd name="connsiteX76" fmla="*/ 1233487 w 1466850"/>
              <a:gd name="connsiteY76" fmla="*/ 121444 h 1164431"/>
              <a:gd name="connsiteX77" fmla="*/ 1207294 w 1466850"/>
              <a:gd name="connsiteY77" fmla="*/ 114300 h 1164431"/>
              <a:gd name="connsiteX78" fmla="*/ 1188244 w 1466850"/>
              <a:gd name="connsiteY78" fmla="*/ 126206 h 1164431"/>
              <a:gd name="connsiteX79" fmla="*/ 1133475 w 1466850"/>
              <a:gd name="connsiteY79" fmla="*/ 188119 h 1164431"/>
              <a:gd name="connsiteX80" fmla="*/ 1116806 w 1466850"/>
              <a:gd name="connsiteY80" fmla="*/ 188119 h 1164431"/>
              <a:gd name="connsiteX81" fmla="*/ 1078706 w 1466850"/>
              <a:gd name="connsiteY81" fmla="*/ 142875 h 1164431"/>
              <a:gd name="connsiteX82" fmla="*/ 1054894 w 1466850"/>
              <a:gd name="connsiteY82" fmla="*/ 138112 h 1164431"/>
              <a:gd name="connsiteX83" fmla="*/ 997744 w 1466850"/>
              <a:gd name="connsiteY83" fmla="*/ 157162 h 1164431"/>
              <a:gd name="connsiteX84" fmla="*/ 973931 w 1466850"/>
              <a:gd name="connsiteY84" fmla="*/ 178594 h 1164431"/>
              <a:gd name="connsiteX85" fmla="*/ 928687 w 1466850"/>
              <a:gd name="connsiteY85" fmla="*/ 173831 h 1164431"/>
              <a:gd name="connsiteX86" fmla="*/ 878681 w 1466850"/>
              <a:gd name="connsiteY86" fmla="*/ 164306 h 1164431"/>
              <a:gd name="connsiteX87" fmla="*/ 864394 w 1466850"/>
              <a:gd name="connsiteY87" fmla="*/ 83344 h 1164431"/>
              <a:gd name="connsiteX88" fmla="*/ 845344 w 1466850"/>
              <a:gd name="connsiteY88" fmla="*/ 69056 h 1164431"/>
              <a:gd name="connsiteX89" fmla="*/ 747712 w 1466850"/>
              <a:gd name="connsiteY89" fmla="*/ 119062 h 1164431"/>
              <a:gd name="connsiteX90" fmla="*/ 721519 w 1466850"/>
              <a:gd name="connsiteY90" fmla="*/ 140494 h 1164431"/>
              <a:gd name="connsiteX91" fmla="*/ 709612 w 1466850"/>
              <a:gd name="connsiteY91" fmla="*/ 190500 h 1164431"/>
              <a:gd name="connsiteX92" fmla="*/ 707231 w 1466850"/>
              <a:gd name="connsiteY92" fmla="*/ 195262 h 1164431"/>
              <a:gd name="connsiteX93" fmla="*/ 654844 w 1466850"/>
              <a:gd name="connsiteY93" fmla="*/ 190500 h 1164431"/>
              <a:gd name="connsiteX94" fmla="*/ 633412 w 1466850"/>
              <a:gd name="connsiteY94" fmla="*/ 180975 h 1164431"/>
              <a:gd name="connsiteX95" fmla="*/ 614362 w 1466850"/>
              <a:gd name="connsiteY95" fmla="*/ 142875 h 1164431"/>
              <a:gd name="connsiteX96" fmla="*/ 590550 w 1466850"/>
              <a:gd name="connsiteY96" fmla="*/ 130969 h 1164431"/>
              <a:gd name="connsiteX97" fmla="*/ 540544 w 1466850"/>
              <a:gd name="connsiteY97" fmla="*/ 161925 h 1164431"/>
              <a:gd name="connsiteX98" fmla="*/ 507206 w 1466850"/>
              <a:gd name="connsiteY98" fmla="*/ 154781 h 1164431"/>
              <a:gd name="connsiteX99" fmla="*/ 495300 w 1466850"/>
              <a:gd name="connsiteY99" fmla="*/ 123825 h 1164431"/>
              <a:gd name="connsiteX100" fmla="*/ 490537 w 1466850"/>
              <a:gd name="connsiteY100" fmla="*/ 114300 h 1164431"/>
              <a:gd name="connsiteX101" fmla="*/ 431006 w 1466850"/>
              <a:gd name="connsiteY101" fmla="*/ 97631 h 1164431"/>
              <a:gd name="connsiteX102" fmla="*/ 442912 w 1466850"/>
              <a:gd name="connsiteY102" fmla="*/ 33337 h 1164431"/>
              <a:gd name="connsiteX103" fmla="*/ 423862 w 1466850"/>
              <a:gd name="connsiteY103" fmla="*/ 19050 h 1164431"/>
              <a:gd name="connsiteX104" fmla="*/ 335756 w 1466850"/>
              <a:gd name="connsiteY104" fmla="*/ 0 h 1164431"/>
              <a:gd name="connsiteX105" fmla="*/ 302419 w 1466850"/>
              <a:gd name="connsiteY105" fmla="*/ 35719 h 1164431"/>
              <a:gd name="connsiteX106" fmla="*/ 266700 w 1466850"/>
              <a:gd name="connsiteY106" fmla="*/ 50006 h 1164431"/>
              <a:gd name="connsiteX107" fmla="*/ 271462 w 1466850"/>
              <a:gd name="connsiteY107" fmla="*/ 95250 h 1164431"/>
              <a:gd name="connsiteX108" fmla="*/ 316706 w 1466850"/>
              <a:gd name="connsiteY108" fmla="*/ 121444 h 1164431"/>
              <a:gd name="connsiteX109" fmla="*/ 302419 w 1466850"/>
              <a:gd name="connsiteY109" fmla="*/ 145256 h 1164431"/>
              <a:gd name="connsiteX110" fmla="*/ 247650 w 1466850"/>
              <a:gd name="connsiteY110" fmla="*/ 159544 h 1164431"/>
              <a:gd name="connsiteX111" fmla="*/ 214312 w 1466850"/>
              <a:gd name="connsiteY111" fmla="*/ 216694 h 1164431"/>
              <a:gd name="connsiteX112" fmla="*/ 183356 w 1466850"/>
              <a:gd name="connsiteY112" fmla="*/ 221456 h 1164431"/>
              <a:gd name="connsiteX113" fmla="*/ 183356 w 1466850"/>
              <a:gd name="connsiteY113" fmla="*/ 254794 h 1164431"/>
              <a:gd name="connsiteX114" fmla="*/ 161925 w 1466850"/>
              <a:gd name="connsiteY114" fmla="*/ 304800 h 1164431"/>
              <a:gd name="connsiteX115" fmla="*/ 140494 w 1466850"/>
              <a:gd name="connsiteY115" fmla="*/ 323850 h 1164431"/>
              <a:gd name="connsiteX116" fmla="*/ 71439 w 1466850"/>
              <a:gd name="connsiteY116" fmla="*/ 300039 h 1164431"/>
              <a:gd name="connsiteX117" fmla="*/ 59530 w 1466850"/>
              <a:gd name="connsiteY117" fmla="*/ 302418 h 1164431"/>
              <a:gd name="connsiteX118" fmla="*/ 30956 w 1466850"/>
              <a:gd name="connsiteY118" fmla="*/ 295274 h 1164431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242887 w 1466850"/>
              <a:gd name="connsiteY16" fmla="*/ 1092994 h 1200149"/>
              <a:gd name="connsiteX17" fmla="*/ 238125 w 1466850"/>
              <a:gd name="connsiteY17" fmla="*/ 1045369 h 1200149"/>
              <a:gd name="connsiteX18" fmla="*/ 230981 w 1466850"/>
              <a:gd name="connsiteY18" fmla="*/ 1035844 h 1200149"/>
              <a:gd name="connsiteX19" fmla="*/ 252412 w 1466850"/>
              <a:gd name="connsiteY19" fmla="*/ 1019175 h 1200149"/>
              <a:gd name="connsiteX20" fmla="*/ 314325 w 1466850"/>
              <a:gd name="connsiteY20" fmla="*/ 995362 h 1200149"/>
              <a:gd name="connsiteX21" fmla="*/ 311944 w 1466850"/>
              <a:gd name="connsiteY21" fmla="*/ 959644 h 1200149"/>
              <a:gd name="connsiteX22" fmla="*/ 326231 w 1466850"/>
              <a:gd name="connsiteY22" fmla="*/ 942975 h 1200149"/>
              <a:gd name="connsiteX23" fmla="*/ 452437 w 1466850"/>
              <a:gd name="connsiteY23" fmla="*/ 950119 h 1200149"/>
              <a:gd name="connsiteX24" fmla="*/ 464344 w 1466850"/>
              <a:gd name="connsiteY24" fmla="*/ 933450 h 1200149"/>
              <a:gd name="connsiteX25" fmla="*/ 476250 w 1466850"/>
              <a:gd name="connsiteY25" fmla="*/ 883444 h 1200149"/>
              <a:gd name="connsiteX26" fmla="*/ 488156 w 1466850"/>
              <a:gd name="connsiteY26" fmla="*/ 857250 h 1200149"/>
              <a:gd name="connsiteX27" fmla="*/ 526256 w 1466850"/>
              <a:gd name="connsiteY27" fmla="*/ 862012 h 1200149"/>
              <a:gd name="connsiteX28" fmla="*/ 545306 w 1466850"/>
              <a:gd name="connsiteY28" fmla="*/ 909637 h 1200149"/>
              <a:gd name="connsiteX29" fmla="*/ 566737 w 1466850"/>
              <a:gd name="connsiteY29" fmla="*/ 881062 h 1200149"/>
              <a:gd name="connsiteX30" fmla="*/ 621506 w 1466850"/>
              <a:gd name="connsiteY30" fmla="*/ 845344 h 1200149"/>
              <a:gd name="connsiteX31" fmla="*/ 709612 w 1466850"/>
              <a:gd name="connsiteY31" fmla="*/ 814387 h 1200149"/>
              <a:gd name="connsiteX32" fmla="*/ 716756 w 1466850"/>
              <a:gd name="connsiteY32" fmla="*/ 769144 h 1200149"/>
              <a:gd name="connsiteX33" fmla="*/ 742950 w 1466850"/>
              <a:gd name="connsiteY33" fmla="*/ 750094 h 1200149"/>
              <a:gd name="connsiteX34" fmla="*/ 785812 w 1466850"/>
              <a:gd name="connsiteY34" fmla="*/ 726281 h 1200149"/>
              <a:gd name="connsiteX35" fmla="*/ 800100 w 1466850"/>
              <a:gd name="connsiteY35" fmla="*/ 716756 h 1200149"/>
              <a:gd name="connsiteX36" fmla="*/ 862012 w 1466850"/>
              <a:gd name="connsiteY36" fmla="*/ 721519 h 1200149"/>
              <a:gd name="connsiteX37" fmla="*/ 883444 w 1466850"/>
              <a:gd name="connsiteY37" fmla="*/ 721519 h 1200149"/>
              <a:gd name="connsiteX38" fmla="*/ 892969 w 1466850"/>
              <a:gd name="connsiteY38" fmla="*/ 697706 h 1200149"/>
              <a:gd name="connsiteX39" fmla="*/ 892969 w 1466850"/>
              <a:gd name="connsiteY39" fmla="*/ 697706 h 1200149"/>
              <a:gd name="connsiteX40" fmla="*/ 921544 w 1466850"/>
              <a:gd name="connsiteY40" fmla="*/ 609600 h 1200149"/>
              <a:gd name="connsiteX41" fmla="*/ 909637 w 1466850"/>
              <a:gd name="connsiteY41" fmla="*/ 552450 h 1200149"/>
              <a:gd name="connsiteX42" fmla="*/ 928687 w 1466850"/>
              <a:gd name="connsiteY42" fmla="*/ 540544 h 1200149"/>
              <a:gd name="connsiteX43" fmla="*/ 973931 w 1466850"/>
              <a:gd name="connsiteY43" fmla="*/ 535781 h 1200149"/>
              <a:gd name="connsiteX44" fmla="*/ 1014412 w 1466850"/>
              <a:gd name="connsiteY44" fmla="*/ 447675 h 1200149"/>
              <a:gd name="connsiteX45" fmla="*/ 1038225 w 1466850"/>
              <a:gd name="connsiteY45" fmla="*/ 445294 h 1200149"/>
              <a:gd name="connsiteX46" fmla="*/ 1073944 w 1466850"/>
              <a:gd name="connsiteY46" fmla="*/ 476250 h 1200149"/>
              <a:gd name="connsiteX47" fmla="*/ 1112044 w 1466850"/>
              <a:gd name="connsiteY47" fmla="*/ 514350 h 1200149"/>
              <a:gd name="connsiteX48" fmla="*/ 1171575 w 1466850"/>
              <a:gd name="connsiteY48" fmla="*/ 540544 h 1200149"/>
              <a:gd name="connsiteX49" fmla="*/ 1219200 w 1466850"/>
              <a:gd name="connsiteY49" fmla="*/ 521494 h 1200149"/>
              <a:gd name="connsiteX50" fmla="*/ 1245394 w 1466850"/>
              <a:gd name="connsiteY50" fmla="*/ 502444 h 1200149"/>
              <a:gd name="connsiteX51" fmla="*/ 1278731 w 1466850"/>
              <a:gd name="connsiteY51" fmla="*/ 511969 h 1200149"/>
              <a:gd name="connsiteX52" fmla="*/ 1295400 w 1466850"/>
              <a:gd name="connsiteY52" fmla="*/ 531019 h 1200149"/>
              <a:gd name="connsiteX53" fmla="*/ 1273969 w 1466850"/>
              <a:gd name="connsiteY53" fmla="*/ 573881 h 1200149"/>
              <a:gd name="connsiteX54" fmla="*/ 1271587 w 1466850"/>
              <a:gd name="connsiteY54" fmla="*/ 602456 h 1200149"/>
              <a:gd name="connsiteX55" fmla="*/ 1285875 w 1466850"/>
              <a:gd name="connsiteY55" fmla="*/ 611981 h 1200149"/>
              <a:gd name="connsiteX56" fmla="*/ 1300162 w 1466850"/>
              <a:gd name="connsiteY56" fmla="*/ 628650 h 1200149"/>
              <a:gd name="connsiteX57" fmla="*/ 1321594 w 1466850"/>
              <a:gd name="connsiteY57" fmla="*/ 666750 h 1200149"/>
              <a:gd name="connsiteX58" fmla="*/ 1347787 w 1466850"/>
              <a:gd name="connsiteY58" fmla="*/ 681037 h 1200149"/>
              <a:gd name="connsiteX59" fmla="*/ 1371600 w 1466850"/>
              <a:gd name="connsiteY59" fmla="*/ 681037 h 1200149"/>
              <a:gd name="connsiteX60" fmla="*/ 1376362 w 1466850"/>
              <a:gd name="connsiteY60" fmla="*/ 628650 h 1200149"/>
              <a:gd name="connsiteX61" fmla="*/ 1395412 w 1466850"/>
              <a:gd name="connsiteY61" fmla="*/ 578644 h 1200149"/>
              <a:gd name="connsiteX62" fmla="*/ 1426369 w 1466850"/>
              <a:gd name="connsiteY62" fmla="*/ 571500 h 1200149"/>
              <a:gd name="connsiteX63" fmla="*/ 1466850 w 1466850"/>
              <a:gd name="connsiteY63" fmla="*/ 552450 h 1200149"/>
              <a:gd name="connsiteX64" fmla="*/ 1443037 w 1466850"/>
              <a:gd name="connsiteY64" fmla="*/ 509587 h 1200149"/>
              <a:gd name="connsiteX65" fmla="*/ 1414462 w 1466850"/>
              <a:gd name="connsiteY65" fmla="*/ 464344 h 1200149"/>
              <a:gd name="connsiteX66" fmla="*/ 1388269 w 1466850"/>
              <a:gd name="connsiteY66" fmla="*/ 438150 h 1200149"/>
              <a:gd name="connsiteX67" fmla="*/ 1404937 w 1466850"/>
              <a:gd name="connsiteY67" fmla="*/ 400050 h 1200149"/>
              <a:gd name="connsiteX68" fmla="*/ 1404937 w 1466850"/>
              <a:gd name="connsiteY68" fmla="*/ 383381 h 1200149"/>
              <a:gd name="connsiteX69" fmla="*/ 1431131 w 1466850"/>
              <a:gd name="connsiteY69" fmla="*/ 338137 h 1200149"/>
              <a:gd name="connsiteX70" fmla="*/ 1419225 w 1466850"/>
              <a:gd name="connsiteY70" fmla="*/ 264319 h 1200149"/>
              <a:gd name="connsiteX71" fmla="*/ 1438275 w 1466850"/>
              <a:gd name="connsiteY71" fmla="*/ 202406 h 1200149"/>
              <a:gd name="connsiteX72" fmla="*/ 1435894 w 1466850"/>
              <a:gd name="connsiteY72" fmla="*/ 173831 h 1200149"/>
              <a:gd name="connsiteX73" fmla="*/ 1404937 w 1466850"/>
              <a:gd name="connsiteY73" fmla="*/ 164306 h 1200149"/>
              <a:gd name="connsiteX74" fmla="*/ 1364456 w 1466850"/>
              <a:gd name="connsiteY74" fmla="*/ 154781 h 1200149"/>
              <a:gd name="connsiteX75" fmla="*/ 1293019 w 1466850"/>
              <a:gd name="connsiteY75" fmla="*/ 154781 h 1200149"/>
              <a:gd name="connsiteX76" fmla="*/ 1233487 w 1466850"/>
              <a:gd name="connsiteY76" fmla="*/ 121444 h 1200149"/>
              <a:gd name="connsiteX77" fmla="*/ 1207294 w 1466850"/>
              <a:gd name="connsiteY77" fmla="*/ 114300 h 1200149"/>
              <a:gd name="connsiteX78" fmla="*/ 1188244 w 1466850"/>
              <a:gd name="connsiteY78" fmla="*/ 126206 h 1200149"/>
              <a:gd name="connsiteX79" fmla="*/ 1133475 w 1466850"/>
              <a:gd name="connsiteY79" fmla="*/ 188119 h 1200149"/>
              <a:gd name="connsiteX80" fmla="*/ 1116806 w 1466850"/>
              <a:gd name="connsiteY80" fmla="*/ 188119 h 1200149"/>
              <a:gd name="connsiteX81" fmla="*/ 1078706 w 1466850"/>
              <a:gd name="connsiteY81" fmla="*/ 142875 h 1200149"/>
              <a:gd name="connsiteX82" fmla="*/ 1054894 w 1466850"/>
              <a:gd name="connsiteY82" fmla="*/ 138112 h 1200149"/>
              <a:gd name="connsiteX83" fmla="*/ 997744 w 1466850"/>
              <a:gd name="connsiteY83" fmla="*/ 157162 h 1200149"/>
              <a:gd name="connsiteX84" fmla="*/ 973931 w 1466850"/>
              <a:gd name="connsiteY84" fmla="*/ 178594 h 1200149"/>
              <a:gd name="connsiteX85" fmla="*/ 928687 w 1466850"/>
              <a:gd name="connsiteY85" fmla="*/ 173831 h 1200149"/>
              <a:gd name="connsiteX86" fmla="*/ 878681 w 1466850"/>
              <a:gd name="connsiteY86" fmla="*/ 164306 h 1200149"/>
              <a:gd name="connsiteX87" fmla="*/ 864394 w 1466850"/>
              <a:gd name="connsiteY87" fmla="*/ 83344 h 1200149"/>
              <a:gd name="connsiteX88" fmla="*/ 845344 w 1466850"/>
              <a:gd name="connsiteY88" fmla="*/ 69056 h 1200149"/>
              <a:gd name="connsiteX89" fmla="*/ 747712 w 1466850"/>
              <a:gd name="connsiteY89" fmla="*/ 119062 h 1200149"/>
              <a:gd name="connsiteX90" fmla="*/ 721519 w 1466850"/>
              <a:gd name="connsiteY90" fmla="*/ 140494 h 1200149"/>
              <a:gd name="connsiteX91" fmla="*/ 709612 w 1466850"/>
              <a:gd name="connsiteY91" fmla="*/ 190500 h 1200149"/>
              <a:gd name="connsiteX92" fmla="*/ 707231 w 1466850"/>
              <a:gd name="connsiteY92" fmla="*/ 195262 h 1200149"/>
              <a:gd name="connsiteX93" fmla="*/ 654844 w 1466850"/>
              <a:gd name="connsiteY93" fmla="*/ 190500 h 1200149"/>
              <a:gd name="connsiteX94" fmla="*/ 633412 w 1466850"/>
              <a:gd name="connsiteY94" fmla="*/ 180975 h 1200149"/>
              <a:gd name="connsiteX95" fmla="*/ 614362 w 1466850"/>
              <a:gd name="connsiteY95" fmla="*/ 142875 h 1200149"/>
              <a:gd name="connsiteX96" fmla="*/ 590550 w 1466850"/>
              <a:gd name="connsiteY96" fmla="*/ 130969 h 1200149"/>
              <a:gd name="connsiteX97" fmla="*/ 540544 w 1466850"/>
              <a:gd name="connsiteY97" fmla="*/ 161925 h 1200149"/>
              <a:gd name="connsiteX98" fmla="*/ 507206 w 1466850"/>
              <a:gd name="connsiteY98" fmla="*/ 154781 h 1200149"/>
              <a:gd name="connsiteX99" fmla="*/ 495300 w 1466850"/>
              <a:gd name="connsiteY99" fmla="*/ 123825 h 1200149"/>
              <a:gd name="connsiteX100" fmla="*/ 490537 w 1466850"/>
              <a:gd name="connsiteY100" fmla="*/ 114300 h 1200149"/>
              <a:gd name="connsiteX101" fmla="*/ 431006 w 1466850"/>
              <a:gd name="connsiteY101" fmla="*/ 97631 h 1200149"/>
              <a:gd name="connsiteX102" fmla="*/ 442912 w 1466850"/>
              <a:gd name="connsiteY102" fmla="*/ 33337 h 1200149"/>
              <a:gd name="connsiteX103" fmla="*/ 423862 w 1466850"/>
              <a:gd name="connsiteY103" fmla="*/ 19050 h 1200149"/>
              <a:gd name="connsiteX104" fmla="*/ 335756 w 1466850"/>
              <a:gd name="connsiteY104" fmla="*/ 0 h 1200149"/>
              <a:gd name="connsiteX105" fmla="*/ 302419 w 1466850"/>
              <a:gd name="connsiteY105" fmla="*/ 35719 h 1200149"/>
              <a:gd name="connsiteX106" fmla="*/ 266700 w 1466850"/>
              <a:gd name="connsiteY106" fmla="*/ 50006 h 1200149"/>
              <a:gd name="connsiteX107" fmla="*/ 271462 w 1466850"/>
              <a:gd name="connsiteY107" fmla="*/ 95250 h 1200149"/>
              <a:gd name="connsiteX108" fmla="*/ 316706 w 1466850"/>
              <a:gd name="connsiteY108" fmla="*/ 121444 h 1200149"/>
              <a:gd name="connsiteX109" fmla="*/ 302419 w 1466850"/>
              <a:gd name="connsiteY109" fmla="*/ 145256 h 1200149"/>
              <a:gd name="connsiteX110" fmla="*/ 247650 w 1466850"/>
              <a:gd name="connsiteY110" fmla="*/ 159544 h 1200149"/>
              <a:gd name="connsiteX111" fmla="*/ 214312 w 1466850"/>
              <a:gd name="connsiteY111" fmla="*/ 216694 h 1200149"/>
              <a:gd name="connsiteX112" fmla="*/ 183356 w 1466850"/>
              <a:gd name="connsiteY112" fmla="*/ 221456 h 1200149"/>
              <a:gd name="connsiteX113" fmla="*/ 183356 w 1466850"/>
              <a:gd name="connsiteY113" fmla="*/ 254794 h 1200149"/>
              <a:gd name="connsiteX114" fmla="*/ 161925 w 1466850"/>
              <a:gd name="connsiteY114" fmla="*/ 304800 h 1200149"/>
              <a:gd name="connsiteX115" fmla="*/ 140494 w 1466850"/>
              <a:gd name="connsiteY115" fmla="*/ 323850 h 1200149"/>
              <a:gd name="connsiteX116" fmla="*/ 71439 w 1466850"/>
              <a:gd name="connsiteY116" fmla="*/ 300039 h 1200149"/>
              <a:gd name="connsiteX117" fmla="*/ 59530 w 1466850"/>
              <a:gd name="connsiteY117" fmla="*/ 302418 h 1200149"/>
              <a:gd name="connsiteX118" fmla="*/ 30956 w 1466850"/>
              <a:gd name="connsiteY118" fmla="*/ 295274 h 1200149"/>
              <a:gd name="connsiteX0" fmla="*/ 30956 w 1466850"/>
              <a:gd name="connsiteY0" fmla="*/ 295274 h 1200149"/>
              <a:gd name="connsiteX1" fmla="*/ 19050 w 1466850"/>
              <a:gd name="connsiteY1" fmla="*/ 381000 h 1200149"/>
              <a:gd name="connsiteX2" fmla="*/ 19050 w 1466850"/>
              <a:gd name="connsiteY2" fmla="*/ 397669 h 1200149"/>
              <a:gd name="connsiteX3" fmla="*/ 0 w 1466850"/>
              <a:gd name="connsiteY3" fmla="*/ 459581 h 1200149"/>
              <a:gd name="connsiteX4" fmla="*/ 7144 w 1466850"/>
              <a:gd name="connsiteY4" fmla="*/ 497681 h 1200149"/>
              <a:gd name="connsiteX5" fmla="*/ 9525 w 1466850"/>
              <a:gd name="connsiteY5" fmla="*/ 535781 h 1200149"/>
              <a:gd name="connsiteX6" fmla="*/ 19050 w 1466850"/>
              <a:gd name="connsiteY6" fmla="*/ 583406 h 1200149"/>
              <a:gd name="connsiteX7" fmla="*/ 23812 w 1466850"/>
              <a:gd name="connsiteY7" fmla="*/ 688181 h 1200149"/>
              <a:gd name="connsiteX8" fmla="*/ 35719 w 1466850"/>
              <a:gd name="connsiteY8" fmla="*/ 747712 h 1200149"/>
              <a:gd name="connsiteX9" fmla="*/ 40481 w 1466850"/>
              <a:gd name="connsiteY9" fmla="*/ 778669 h 1200149"/>
              <a:gd name="connsiteX10" fmla="*/ 47625 w 1466850"/>
              <a:gd name="connsiteY10" fmla="*/ 831056 h 1200149"/>
              <a:gd name="connsiteX11" fmla="*/ 38100 w 1466850"/>
              <a:gd name="connsiteY11" fmla="*/ 919162 h 1200149"/>
              <a:gd name="connsiteX12" fmla="*/ 78581 w 1466850"/>
              <a:gd name="connsiteY12" fmla="*/ 1028700 h 1200149"/>
              <a:gd name="connsiteX13" fmla="*/ 71437 w 1466850"/>
              <a:gd name="connsiteY13" fmla="*/ 1095375 h 1200149"/>
              <a:gd name="connsiteX14" fmla="*/ 88106 w 1466850"/>
              <a:gd name="connsiteY14" fmla="*/ 1164431 h 1200149"/>
              <a:gd name="connsiteX15" fmla="*/ 166687 w 1466850"/>
              <a:gd name="connsiteY15" fmla="*/ 1200149 h 1200149"/>
              <a:gd name="connsiteX16" fmla="*/ 185737 w 1466850"/>
              <a:gd name="connsiteY16" fmla="*/ 1173956 h 1200149"/>
              <a:gd name="connsiteX17" fmla="*/ 242887 w 1466850"/>
              <a:gd name="connsiteY17" fmla="*/ 1092994 h 1200149"/>
              <a:gd name="connsiteX18" fmla="*/ 238125 w 1466850"/>
              <a:gd name="connsiteY18" fmla="*/ 1045369 h 1200149"/>
              <a:gd name="connsiteX19" fmla="*/ 230981 w 1466850"/>
              <a:gd name="connsiteY19" fmla="*/ 1035844 h 1200149"/>
              <a:gd name="connsiteX20" fmla="*/ 252412 w 1466850"/>
              <a:gd name="connsiteY20" fmla="*/ 1019175 h 1200149"/>
              <a:gd name="connsiteX21" fmla="*/ 314325 w 1466850"/>
              <a:gd name="connsiteY21" fmla="*/ 995362 h 1200149"/>
              <a:gd name="connsiteX22" fmla="*/ 311944 w 1466850"/>
              <a:gd name="connsiteY22" fmla="*/ 959644 h 1200149"/>
              <a:gd name="connsiteX23" fmla="*/ 326231 w 1466850"/>
              <a:gd name="connsiteY23" fmla="*/ 942975 h 1200149"/>
              <a:gd name="connsiteX24" fmla="*/ 452437 w 1466850"/>
              <a:gd name="connsiteY24" fmla="*/ 950119 h 1200149"/>
              <a:gd name="connsiteX25" fmla="*/ 464344 w 1466850"/>
              <a:gd name="connsiteY25" fmla="*/ 933450 h 1200149"/>
              <a:gd name="connsiteX26" fmla="*/ 476250 w 1466850"/>
              <a:gd name="connsiteY26" fmla="*/ 883444 h 1200149"/>
              <a:gd name="connsiteX27" fmla="*/ 488156 w 1466850"/>
              <a:gd name="connsiteY27" fmla="*/ 857250 h 1200149"/>
              <a:gd name="connsiteX28" fmla="*/ 526256 w 1466850"/>
              <a:gd name="connsiteY28" fmla="*/ 862012 h 1200149"/>
              <a:gd name="connsiteX29" fmla="*/ 545306 w 1466850"/>
              <a:gd name="connsiteY29" fmla="*/ 909637 h 1200149"/>
              <a:gd name="connsiteX30" fmla="*/ 566737 w 1466850"/>
              <a:gd name="connsiteY30" fmla="*/ 881062 h 1200149"/>
              <a:gd name="connsiteX31" fmla="*/ 621506 w 1466850"/>
              <a:gd name="connsiteY31" fmla="*/ 845344 h 1200149"/>
              <a:gd name="connsiteX32" fmla="*/ 709612 w 1466850"/>
              <a:gd name="connsiteY32" fmla="*/ 814387 h 1200149"/>
              <a:gd name="connsiteX33" fmla="*/ 716756 w 1466850"/>
              <a:gd name="connsiteY33" fmla="*/ 769144 h 1200149"/>
              <a:gd name="connsiteX34" fmla="*/ 742950 w 1466850"/>
              <a:gd name="connsiteY34" fmla="*/ 750094 h 1200149"/>
              <a:gd name="connsiteX35" fmla="*/ 785812 w 1466850"/>
              <a:gd name="connsiteY35" fmla="*/ 726281 h 1200149"/>
              <a:gd name="connsiteX36" fmla="*/ 800100 w 1466850"/>
              <a:gd name="connsiteY36" fmla="*/ 716756 h 1200149"/>
              <a:gd name="connsiteX37" fmla="*/ 862012 w 1466850"/>
              <a:gd name="connsiteY37" fmla="*/ 721519 h 1200149"/>
              <a:gd name="connsiteX38" fmla="*/ 883444 w 1466850"/>
              <a:gd name="connsiteY38" fmla="*/ 721519 h 1200149"/>
              <a:gd name="connsiteX39" fmla="*/ 892969 w 1466850"/>
              <a:gd name="connsiteY39" fmla="*/ 697706 h 1200149"/>
              <a:gd name="connsiteX40" fmla="*/ 892969 w 1466850"/>
              <a:gd name="connsiteY40" fmla="*/ 697706 h 1200149"/>
              <a:gd name="connsiteX41" fmla="*/ 921544 w 1466850"/>
              <a:gd name="connsiteY41" fmla="*/ 609600 h 1200149"/>
              <a:gd name="connsiteX42" fmla="*/ 909637 w 1466850"/>
              <a:gd name="connsiteY42" fmla="*/ 552450 h 1200149"/>
              <a:gd name="connsiteX43" fmla="*/ 928687 w 1466850"/>
              <a:gd name="connsiteY43" fmla="*/ 540544 h 1200149"/>
              <a:gd name="connsiteX44" fmla="*/ 973931 w 1466850"/>
              <a:gd name="connsiteY44" fmla="*/ 535781 h 1200149"/>
              <a:gd name="connsiteX45" fmla="*/ 1014412 w 1466850"/>
              <a:gd name="connsiteY45" fmla="*/ 447675 h 1200149"/>
              <a:gd name="connsiteX46" fmla="*/ 1038225 w 1466850"/>
              <a:gd name="connsiteY46" fmla="*/ 445294 h 1200149"/>
              <a:gd name="connsiteX47" fmla="*/ 1073944 w 1466850"/>
              <a:gd name="connsiteY47" fmla="*/ 476250 h 1200149"/>
              <a:gd name="connsiteX48" fmla="*/ 1112044 w 1466850"/>
              <a:gd name="connsiteY48" fmla="*/ 514350 h 1200149"/>
              <a:gd name="connsiteX49" fmla="*/ 1171575 w 1466850"/>
              <a:gd name="connsiteY49" fmla="*/ 540544 h 1200149"/>
              <a:gd name="connsiteX50" fmla="*/ 1219200 w 1466850"/>
              <a:gd name="connsiteY50" fmla="*/ 521494 h 1200149"/>
              <a:gd name="connsiteX51" fmla="*/ 1245394 w 1466850"/>
              <a:gd name="connsiteY51" fmla="*/ 502444 h 1200149"/>
              <a:gd name="connsiteX52" fmla="*/ 1278731 w 1466850"/>
              <a:gd name="connsiteY52" fmla="*/ 511969 h 1200149"/>
              <a:gd name="connsiteX53" fmla="*/ 1295400 w 1466850"/>
              <a:gd name="connsiteY53" fmla="*/ 531019 h 1200149"/>
              <a:gd name="connsiteX54" fmla="*/ 1273969 w 1466850"/>
              <a:gd name="connsiteY54" fmla="*/ 573881 h 1200149"/>
              <a:gd name="connsiteX55" fmla="*/ 1271587 w 1466850"/>
              <a:gd name="connsiteY55" fmla="*/ 602456 h 1200149"/>
              <a:gd name="connsiteX56" fmla="*/ 1285875 w 1466850"/>
              <a:gd name="connsiteY56" fmla="*/ 611981 h 1200149"/>
              <a:gd name="connsiteX57" fmla="*/ 1300162 w 1466850"/>
              <a:gd name="connsiteY57" fmla="*/ 628650 h 1200149"/>
              <a:gd name="connsiteX58" fmla="*/ 1321594 w 1466850"/>
              <a:gd name="connsiteY58" fmla="*/ 666750 h 1200149"/>
              <a:gd name="connsiteX59" fmla="*/ 1347787 w 1466850"/>
              <a:gd name="connsiteY59" fmla="*/ 681037 h 1200149"/>
              <a:gd name="connsiteX60" fmla="*/ 1371600 w 1466850"/>
              <a:gd name="connsiteY60" fmla="*/ 681037 h 1200149"/>
              <a:gd name="connsiteX61" fmla="*/ 1376362 w 1466850"/>
              <a:gd name="connsiteY61" fmla="*/ 628650 h 1200149"/>
              <a:gd name="connsiteX62" fmla="*/ 1395412 w 1466850"/>
              <a:gd name="connsiteY62" fmla="*/ 578644 h 1200149"/>
              <a:gd name="connsiteX63" fmla="*/ 1426369 w 1466850"/>
              <a:gd name="connsiteY63" fmla="*/ 571500 h 1200149"/>
              <a:gd name="connsiteX64" fmla="*/ 1466850 w 1466850"/>
              <a:gd name="connsiteY64" fmla="*/ 552450 h 1200149"/>
              <a:gd name="connsiteX65" fmla="*/ 1443037 w 1466850"/>
              <a:gd name="connsiteY65" fmla="*/ 509587 h 1200149"/>
              <a:gd name="connsiteX66" fmla="*/ 1414462 w 1466850"/>
              <a:gd name="connsiteY66" fmla="*/ 464344 h 1200149"/>
              <a:gd name="connsiteX67" fmla="*/ 1388269 w 1466850"/>
              <a:gd name="connsiteY67" fmla="*/ 438150 h 1200149"/>
              <a:gd name="connsiteX68" fmla="*/ 1404937 w 1466850"/>
              <a:gd name="connsiteY68" fmla="*/ 400050 h 1200149"/>
              <a:gd name="connsiteX69" fmla="*/ 1404937 w 1466850"/>
              <a:gd name="connsiteY69" fmla="*/ 383381 h 1200149"/>
              <a:gd name="connsiteX70" fmla="*/ 1431131 w 1466850"/>
              <a:gd name="connsiteY70" fmla="*/ 338137 h 1200149"/>
              <a:gd name="connsiteX71" fmla="*/ 1419225 w 1466850"/>
              <a:gd name="connsiteY71" fmla="*/ 264319 h 1200149"/>
              <a:gd name="connsiteX72" fmla="*/ 1438275 w 1466850"/>
              <a:gd name="connsiteY72" fmla="*/ 202406 h 1200149"/>
              <a:gd name="connsiteX73" fmla="*/ 1435894 w 1466850"/>
              <a:gd name="connsiteY73" fmla="*/ 173831 h 1200149"/>
              <a:gd name="connsiteX74" fmla="*/ 1404937 w 1466850"/>
              <a:gd name="connsiteY74" fmla="*/ 164306 h 1200149"/>
              <a:gd name="connsiteX75" fmla="*/ 1364456 w 1466850"/>
              <a:gd name="connsiteY75" fmla="*/ 154781 h 1200149"/>
              <a:gd name="connsiteX76" fmla="*/ 1293019 w 1466850"/>
              <a:gd name="connsiteY76" fmla="*/ 154781 h 1200149"/>
              <a:gd name="connsiteX77" fmla="*/ 1233487 w 1466850"/>
              <a:gd name="connsiteY77" fmla="*/ 121444 h 1200149"/>
              <a:gd name="connsiteX78" fmla="*/ 1207294 w 1466850"/>
              <a:gd name="connsiteY78" fmla="*/ 114300 h 1200149"/>
              <a:gd name="connsiteX79" fmla="*/ 1188244 w 1466850"/>
              <a:gd name="connsiteY79" fmla="*/ 126206 h 1200149"/>
              <a:gd name="connsiteX80" fmla="*/ 1133475 w 1466850"/>
              <a:gd name="connsiteY80" fmla="*/ 188119 h 1200149"/>
              <a:gd name="connsiteX81" fmla="*/ 1116806 w 1466850"/>
              <a:gd name="connsiteY81" fmla="*/ 188119 h 1200149"/>
              <a:gd name="connsiteX82" fmla="*/ 1078706 w 1466850"/>
              <a:gd name="connsiteY82" fmla="*/ 142875 h 1200149"/>
              <a:gd name="connsiteX83" fmla="*/ 1054894 w 1466850"/>
              <a:gd name="connsiteY83" fmla="*/ 138112 h 1200149"/>
              <a:gd name="connsiteX84" fmla="*/ 997744 w 1466850"/>
              <a:gd name="connsiteY84" fmla="*/ 157162 h 1200149"/>
              <a:gd name="connsiteX85" fmla="*/ 973931 w 1466850"/>
              <a:gd name="connsiteY85" fmla="*/ 178594 h 1200149"/>
              <a:gd name="connsiteX86" fmla="*/ 928687 w 1466850"/>
              <a:gd name="connsiteY86" fmla="*/ 173831 h 1200149"/>
              <a:gd name="connsiteX87" fmla="*/ 878681 w 1466850"/>
              <a:gd name="connsiteY87" fmla="*/ 164306 h 1200149"/>
              <a:gd name="connsiteX88" fmla="*/ 864394 w 1466850"/>
              <a:gd name="connsiteY88" fmla="*/ 83344 h 1200149"/>
              <a:gd name="connsiteX89" fmla="*/ 845344 w 1466850"/>
              <a:gd name="connsiteY89" fmla="*/ 69056 h 1200149"/>
              <a:gd name="connsiteX90" fmla="*/ 747712 w 1466850"/>
              <a:gd name="connsiteY90" fmla="*/ 119062 h 1200149"/>
              <a:gd name="connsiteX91" fmla="*/ 721519 w 1466850"/>
              <a:gd name="connsiteY91" fmla="*/ 140494 h 1200149"/>
              <a:gd name="connsiteX92" fmla="*/ 709612 w 1466850"/>
              <a:gd name="connsiteY92" fmla="*/ 190500 h 1200149"/>
              <a:gd name="connsiteX93" fmla="*/ 707231 w 1466850"/>
              <a:gd name="connsiteY93" fmla="*/ 195262 h 1200149"/>
              <a:gd name="connsiteX94" fmla="*/ 654844 w 1466850"/>
              <a:gd name="connsiteY94" fmla="*/ 190500 h 1200149"/>
              <a:gd name="connsiteX95" fmla="*/ 633412 w 1466850"/>
              <a:gd name="connsiteY95" fmla="*/ 180975 h 1200149"/>
              <a:gd name="connsiteX96" fmla="*/ 614362 w 1466850"/>
              <a:gd name="connsiteY96" fmla="*/ 142875 h 1200149"/>
              <a:gd name="connsiteX97" fmla="*/ 590550 w 1466850"/>
              <a:gd name="connsiteY97" fmla="*/ 130969 h 1200149"/>
              <a:gd name="connsiteX98" fmla="*/ 540544 w 1466850"/>
              <a:gd name="connsiteY98" fmla="*/ 161925 h 1200149"/>
              <a:gd name="connsiteX99" fmla="*/ 507206 w 1466850"/>
              <a:gd name="connsiteY99" fmla="*/ 154781 h 1200149"/>
              <a:gd name="connsiteX100" fmla="*/ 495300 w 1466850"/>
              <a:gd name="connsiteY100" fmla="*/ 123825 h 1200149"/>
              <a:gd name="connsiteX101" fmla="*/ 490537 w 1466850"/>
              <a:gd name="connsiteY101" fmla="*/ 114300 h 1200149"/>
              <a:gd name="connsiteX102" fmla="*/ 431006 w 1466850"/>
              <a:gd name="connsiteY102" fmla="*/ 97631 h 1200149"/>
              <a:gd name="connsiteX103" fmla="*/ 442912 w 1466850"/>
              <a:gd name="connsiteY103" fmla="*/ 33337 h 1200149"/>
              <a:gd name="connsiteX104" fmla="*/ 423862 w 1466850"/>
              <a:gd name="connsiteY104" fmla="*/ 19050 h 1200149"/>
              <a:gd name="connsiteX105" fmla="*/ 335756 w 1466850"/>
              <a:gd name="connsiteY105" fmla="*/ 0 h 1200149"/>
              <a:gd name="connsiteX106" fmla="*/ 302419 w 1466850"/>
              <a:gd name="connsiteY106" fmla="*/ 35719 h 1200149"/>
              <a:gd name="connsiteX107" fmla="*/ 266700 w 1466850"/>
              <a:gd name="connsiteY107" fmla="*/ 50006 h 1200149"/>
              <a:gd name="connsiteX108" fmla="*/ 271462 w 1466850"/>
              <a:gd name="connsiteY108" fmla="*/ 95250 h 1200149"/>
              <a:gd name="connsiteX109" fmla="*/ 316706 w 1466850"/>
              <a:gd name="connsiteY109" fmla="*/ 121444 h 1200149"/>
              <a:gd name="connsiteX110" fmla="*/ 302419 w 1466850"/>
              <a:gd name="connsiteY110" fmla="*/ 145256 h 1200149"/>
              <a:gd name="connsiteX111" fmla="*/ 247650 w 1466850"/>
              <a:gd name="connsiteY111" fmla="*/ 159544 h 1200149"/>
              <a:gd name="connsiteX112" fmla="*/ 214312 w 1466850"/>
              <a:gd name="connsiteY112" fmla="*/ 216694 h 1200149"/>
              <a:gd name="connsiteX113" fmla="*/ 183356 w 1466850"/>
              <a:gd name="connsiteY113" fmla="*/ 221456 h 1200149"/>
              <a:gd name="connsiteX114" fmla="*/ 183356 w 1466850"/>
              <a:gd name="connsiteY114" fmla="*/ 254794 h 1200149"/>
              <a:gd name="connsiteX115" fmla="*/ 161925 w 1466850"/>
              <a:gd name="connsiteY115" fmla="*/ 304800 h 1200149"/>
              <a:gd name="connsiteX116" fmla="*/ 140494 w 1466850"/>
              <a:gd name="connsiteY116" fmla="*/ 323850 h 1200149"/>
              <a:gd name="connsiteX117" fmla="*/ 71439 w 1466850"/>
              <a:gd name="connsiteY117" fmla="*/ 300039 h 1200149"/>
              <a:gd name="connsiteX118" fmla="*/ 59530 w 1466850"/>
              <a:gd name="connsiteY118" fmla="*/ 302418 h 1200149"/>
              <a:gd name="connsiteX119" fmla="*/ 30956 w 1466850"/>
              <a:gd name="connsiteY119" fmla="*/ 295274 h 1200149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42887 w 1466850"/>
              <a:gd name="connsiteY17" fmla="*/ 1092994 h 1209675"/>
              <a:gd name="connsiteX18" fmla="*/ 238125 w 1466850"/>
              <a:gd name="connsiteY18" fmla="*/ 1045369 h 1209675"/>
              <a:gd name="connsiteX19" fmla="*/ 230981 w 1466850"/>
              <a:gd name="connsiteY19" fmla="*/ 1035844 h 1209675"/>
              <a:gd name="connsiteX20" fmla="*/ 252412 w 1466850"/>
              <a:gd name="connsiteY20" fmla="*/ 1019175 h 1209675"/>
              <a:gd name="connsiteX21" fmla="*/ 314325 w 1466850"/>
              <a:gd name="connsiteY21" fmla="*/ 995362 h 1209675"/>
              <a:gd name="connsiteX22" fmla="*/ 311944 w 1466850"/>
              <a:gd name="connsiteY22" fmla="*/ 959644 h 1209675"/>
              <a:gd name="connsiteX23" fmla="*/ 326231 w 1466850"/>
              <a:gd name="connsiteY23" fmla="*/ 942975 h 1209675"/>
              <a:gd name="connsiteX24" fmla="*/ 452437 w 1466850"/>
              <a:gd name="connsiteY24" fmla="*/ 950119 h 1209675"/>
              <a:gd name="connsiteX25" fmla="*/ 464344 w 1466850"/>
              <a:gd name="connsiteY25" fmla="*/ 933450 h 1209675"/>
              <a:gd name="connsiteX26" fmla="*/ 476250 w 1466850"/>
              <a:gd name="connsiteY26" fmla="*/ 883444 h 1209675"/>
              <a:gd name="connsiteX27" fmla="*/ 488156 w 1466850"/>
              <a:gd name="connsiteY27" fmla="*/ 857250 h 1209675"/>
              <a:gd name="connsiteX28" fmla="*/ 526256 w 1466850"/>
              <a:gd name="connsiteY28" fmla="*/ 862012 h 1209675"/>
              <a:gd name="connsiteX29" fmla="*/ 545306 w 1466850"/>
              <a:gd name="connsiteY29" fmla="*/ 909637 h 1209675"/>
              <a:gd name="connsiteX30" fmla="*/ 566737 w 1466850"/>
              <a:gd name="connsiteY30" fmla="*/ 881062 h 1209675"/>
              <a:gd name="connsiteX31" fmla="*/ 621506 w 1466850"/>
              <a:gd name="connsiteY31" fmla="*/ 845344 h 1209675"/>
              <a:gd name="connsiteX32" fmla="*/ 709612 w 1466850"/>
              <a:gd name="connsiteY32" fmla="*/ 814387 h 1209675"/>
              <a:gd name="connsiteX33" fmla="*/ 716756 w 1466850"/>
              <a:gd name="connsiteY33" fmla="*/ 769144 h 1209675"/>
              <a:gd name="connsiteX34" fmla="*/ 742950 w 1466850"/>
              <a:gd name="connsiteY34" fmla="*/ 750094 h 1209675"/>
              <a:gd name="connsiteX35" fmla="*/ 785812 w 1466850"/>
              <a:gd name="connsiteY35" fmla="*/ 726281 h 1209675"/>
              <a:gd name="connsiteX36" fmla="*/ 800100 w 1466850"/>
              <a:gd name="connsiteY36" fmla="*/ 716756 h 1209675"/>
              <a:gd name="connsiteX37" fmla="*/ 862012 w 1466850"/>
              <a:gd name="connsiteY37" fmla="*/ 721519 h 1209675"/>
              <a:gd name="connsiteX38" fmla="*/ 883444 w 1466850"/>
              <a:gd name="connsiteY38" fmla="*/ 721519 h 1209675"/>
              <a:gd name="connsiteX39" fmla="*/ 892969 w 1466850"/>
              <a:gd name="connsiteY39" fmla="*/ 697706 h 1209675"/>
              <a:gd name="connsiteX40" fmla="*/ 892969 w 1466850"/>
              <a:gd name="connsiteY40" fmla="*/ 697706 h 1209675"/>
              <a:gd name="connsiteX41" fmla="*/ 921544 w 1466850"/>
              <a:gd name="connsiteY41" fmla="*/ 609600 h 1209675"/>
              <a:gd name="connsiteX42" fmla="*/ 909637 w 1466850"/>
              <a:gd name="connsiteY42" fmla="*/ 552450 h 1209675"/>
              <a:gd name="connsiteX43" fmla="*/ 928687 w 1466850"/>
              <a:gd name="connsiteY43" fmla="*/ 540544 h 1209675"/>
              <a:gd name="connsiteX44" fmla="*/ 973931 w 1466850"/>
              <a:gd name="connsiteY44" fmla="*/ 535781 h 1209675"/>
              <a:gd name="connsiteX45" fmla="*/ 1014412 w 1466850"/>
              <a:gd name="connsiteY45" fmla="*/ 447675 h 1209675"/>
              <a:gd name="connsiteX46" fmla="*/ 1038225 w 1466850"/>
              <a:gd name="connsiteY46" fmla="*/ 445294 h 1209675"/>
              <a:gd name="connsiteX47" fmla="*/ 1073944 w 1466850"/>
              <a:gd name="connsiteY47" fmla="*/ 476250 h 1209675"/>
              <a:gd name="connsiteX48" fmla="*/ 1112044 w 1466850"/>
              <a:gd name="connsiteY48" fmla="*/ 514350 h 1209675"/>
              <a:gd name="connsiteX49" fmla="*/ 1171575 w 1466850"/>
              <a:gd name="connsiteY49" fmla="*/ 540544 h 1209675"/>
              <a:gd name="connsiteX50" fmla="*/ 1219200 w 1466850"/>
              <a:gd name="connsiteY50" fmla="*/ 521494 h 1209675"/>
              <a:gd name="connsiteX51" fmla="*/ 1245394 w 1466850"/>
              <a:gd name="connsiteY51" fmla="*/ 502444 h 1209675"/>
              <a:gd name="connsiteX52" fmla="*/ 1278731 w 1466850"/>
              <a:gd name="connsiteY52" fmla="*/ 511969 h 1209675"/>
              <a:gd name="connsiteX53" fmla="*/ 1295400 w 1466850"/>
              <a:gd name="connsiteY53" fmla="*/ 531019 h 1209675"/>
              <a:gd name="connsiteX54" fmla="*/ 1273969 w 1466850"/>
              <a:gd name="connsiteY54" fmla="*/ 573881 h 1209675"/>
              <a:gd name="connsiteX55" fmla="*/ 1271587 w 1466850"/>
              <a:gd name="connsiteY55" fmla="*/ 602456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219075 w 1466850"/>
              <a:gd name="connsiteY17" fmla="*/ 11501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59544 w 1466850"/>
              <a:gd name="connsiteY17" fmla="*/ 1112044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71587 w 1466850"/>
              <a:gd name="connsiteY56" fmla="*/ 602456 h 1209675"/>
              <a:gd name="connsiteX57" fmla="*/ 1285875 w 1466850"/>
              <a:gd name="connsiteY57" fmla="*/ 611981 h 1209675"/>
              <a:gd name="connsiteX58" fmla="*/ 1300162 w 1466850"/>
              <a:gd name="connsiteY58" fmla="*/ 628650 h 1209675"/>
              <a:gd name="connsiteX59" fmla="*/ 1321594 w 1466850"/>
              <a:gd name="connsiteY59" fmla="*/ 666750 h 1209675"/>
              <a:gd name="connsiteX60" fmla="*/ 1347787 w 1466850"/>
              <a:gd name="connsiteY60" fmla="*/ 681037 h 1209675"/>
              <a:gd name="connsiteX61" fmla="*/ 1371600 w 1466850"/>
              <a:gd name="connsiteY61" fmla="*/ 681037 h 1209675"/>
              <a:gd name="connsiteX62" fmla="*/ 1376362 w 1466850"/>
              <a:gd name="connsiteY62" fmla="*/ 628650 h 1209675"/>
              <a:gd name="connsiteX63" fmla="*/ 1395412 w 1466850"/>
              <a:gd name="connsiteY63" fmla="*/ 578644 h 1209675"/>
              <a:gd name="connsiteX64" fmla="*/ 1426369 w 1466850"/>
              <a:gd name="connsiteY64" fmla="*/ 571500 h 1209675"/>
              <a:gd name="connsiteX65" fmla="*/ 1466850 w 1466850"/>
              <a:gd name="connsiteY65" fmla="*/ 552450 h 1209675"/>
              <a:gd name="connsiteX66" fmla="*/ 1443037 w 1466850"/>
              <a:gd name="connsiteY66" fmla="*/ 509587 h 1209675"/>
              <a:gd name="connsiteX67" fmla="*/ 1414462 w 1466850"/>
              <a:gd name="connsiteY67" fmla="*/ 464344 h 1209675"/>
              <a:gd name="connsiteX68" fmla="*/ 1388269 w 1466850"/>
              <a:gd name="connsiteY68" fmla="*/ 438150 h 1209675"/>
              <a:gd name="connsiteX69" fmla="*/ 1404937 w 1466850"/>
              <a:gd name="connsiteY69" fmla="*/ 400050 h 1209675"/>
              <a:gd name="connsiteX70" fmla="*/ 1404937 w 1466850"/>
              <a:gd name="connsiteY70" fmla="*/ 383381 h 1209675"/>
              <a:gd name="connsiteX71" fmla="*/ 1431131 w 1466850"/>
              <a:gd name="connsiteY71" fmla="*/ 338137 h 1209675"/>
              <a:gd name="connsiteX72" fmla="*/ 1419225 w 1466850"/>
              <a:gd name="connsiteY72" fmla="*/ 264319 h 1209675"/>
              <a:gd name="connsiteX73" fmla="*/ 1438275 w 1466850"/>
              <a:gd name="connsiteY73" fmla="*/ 202406 h 1209675"/>
              <a:gd name="connsiteX74" fmla="*/ 1435894 w 1466850"/>
              <a:gd name="connsiteY74" fmla="*/ 173831 h 1209675"/>
              <a:gd name="connsiteX75" fmla="*/ 1404937 w 1466850"/>
              <a:gd name="connsiteY75" fmla="*/ 164306 h 1209675"/>
              <a:gd name="connsiteX76" fmla="*/ 1364456 w 1466850"/>
              <a:gd name="connsiteY76" fmla="*/ 154781 h 1209675"/>
              <a:gd name="connsiteX77" fmla="*/ 1293019 w 1466850"/>
              <a:gd name="connsiteY77" fmla="*/ 154781 h 1209675"/>
              <a:gd name="connsiteX78" fmla="*/ 1233487 w 1466850"/>
              <a:gd name="connsiteY78" fmla="*/ 121444 h 1209675"/>
              <a:gd name="connsiteX79" fmla="*/ 1207294 w 1466850"/>
              <a:gd name="connsiteY79" fmla="*/ 114300 h 1209675"/>
              <a:gd name="connsiteX80" fmla="*/ 1188244 w 1466850"/>
              <a:gd name="connsiteY80" fmla="*/ 126206 h 1209675"/>
              <a:gd name="connsiteX81" fmla="*/ 1133475 w 1466850"/>
              <a:gd name="connsiteY81" fmla="*/ 188119 h 1209675"/>
              <a:gd name="connsiteX82" fmla="*/ 1116806 w 1466850"/>
              <a:gd name="connsiteY82" fmla="*/ 188119 h 1209675"/>
              <a:gd name="connsiteX83" fmla="*/ 1078706 w 1466850"/>
              <a:gd name="connsiteY83" fmla="*/ 142875 h 1209675"/>
              <a:gd name="connsiteX84" fmla="*/ 1054894 w 1466850"/>
              <a:gd name="connsiteY84" fmla="*/ 138112 h 1209675"/>
              <a:gd name="connsiteX85" fmla="*/ 997744 w 1466850"/>
              <a:gd name="connsiteY85" fmla="*/ 157162 h 1209675"/>
              <a:gd name="connsiteX86" fmla="*/ 973931 w 1466850"/>
              <a:gd name="connsiteY86" fmla="*/ 178594 h 1209675"/>
              <a:gd name="connsiteX87" fmla="*/ 928687 w 1466850"/>
              <a:gd name="connsiteY87" fmla="*/ 173831 h 1209675"/>
              <a:gd name="connsiteX88" fmla="*/ 878681 w 1466850"/>
              <a:gd name="connsiteY88" fmla="*/ 164306 h 1209675"/>
              <a:gd name="connsiteX89" fmla="*/ 864394 w 1466850"/>
              <a:gd name="connsiteY89" fmla="*/ 83344 h 1209675"/>
              <a:gd name="connsiteX90" fmla="*/ 845344 w 1466850"/>
              <a:gd name="connsiteY90" fmla="*/ 69056 h 1209675"/>
              <a:gd name="connsiteX91" fmla="*/ 747712 w 1466850"/>
              <a:gd name="connsiteY91" fmla="*/ 119062 h 1209675"/>
              <a:gd name="connsiteX92" fmla="*/ 721519 w 1466850"/>
              <a:gd name="connsiteY92" fmla="*/ 140494 h 1209675"/>
              <a:gd name="connsiteX93" fmla="*/ 709612 w 1466850"/>
              <a:gd name="connsiteY93" fmla="*/ 190500 h 1209675"/>
              <a:gd name="connsiteX94" fmla="*/ 707231 w 1466850"/>
              <a:gd name="connsiteY94" fmla="*/ 195262 h 1209675"/>
              <a:gd name="connsiteX95" fmla="*/ 654844 w 1466850"/>
              <a:gd name="connsiteY95" fmla="*/ 190500 h 1209675"/>
              <a:gd name="connsiteX96" fmla="*/ 633412 w 1466850"/>
              <a:gd name="connsiteY96" fmla="*/ 180975 h 1209675"/>
              <a:gd name="connsiteX97" fmla="*/ 614362 w 1466850"/>
              <a:gd name="connsiteY97" fmla="*/ 142875 h 1209675"/>
              <a:gd name="connsiteX98" fmla="*/ 590550 w 1466850"/>
              <a:gd name="connsiteY98" fmla="*/ 130969 h 1209675"/>
              <a:gd name="connsiteX99" fmla="*/ 540544 w 1466850"/>
              <a:gd name="connsiteY99" fmla="*/ 161925 h 1209675"/>
              <a:gd name="connsiteX100" fmla="*/ 507206 w 1466850"/>
              <a:gd name="connsiteY100" fmla="*/ 154781 h 1209675"/>
              <a:gd name="connsiteX101" fmla="*/ 495300 w 1466850"/>
              <a:gd name="connsiteY101" fmla="*/ 123825 h 1209675"/>
              <a:gd name="connsiteX102" fmla="*/ 490537 w 1466850"/>
              <a:gd name="connsiteY102" fmla="*/ 114300 h 1209675"/>
              <a:gd name="connsiteX103" fmla="*/ 431006 w 1466850"/>
              <a:gd name="connsiteY103" fmla="*/ 97631 h 1209675"/>
              <a:gd name="connsiteX104" fmla="*/ 442912 w 1466850"/>
              <a:gd name="connsiteY104" fmla="*/ 33337 h 1209675"/>
              <a:gd name="connsiteX105" fmla="*/ 423862 w 1466850"/>
              <a:gd name="connsiteY105" fmla="*/ 19050 h 1209675"/>
              <a:gd name="connsiteX106" fmla="*/ 335756 w 1466850"/>
              <a:gd name="connsiteY106" fmla="*/ 0 h 1209675"/>
              <a:gd name="connsiteX107" fmla="*/ 302419 w 1466850"/>
              <a:gd name="connsiteY107" fmla="*/ 35719 h 1209675"/>
              <a:gd name="connsiteX108" fmla="*/ 266700 w 1466850"/>
              <a:gd name="connsiteY108" fmla="*/ 50006 h 1209675"/>
              <a:gd name="connsiteX109" fmla="*/ 271462 w 1466850"/>
              <a:gd name="connsiteY109" fmla="*/ 95250 h 1209675"/>
              <a:gd name="connsiteX110" fmla="*/ 316706 w 1466850"/>
              <a:gd name="connsiteY110" fmla="*/ 121444 h 1209675"/>
              <a:gd name="connsiteX111" fmla="*/ 302419 w 1466850"/>
              <a:gd name="connsiteY111" fmla="*/ 145256 h 1209675"/>
              <a:gd name="connsiteX112" fmla="*/ 247650 w 1466850"/>
              <a:gd name="connsiteY112" fmla="*/ 159544 h 1209675"/>
              <a:gd name="connsiteX113" fmla="*/ 214312 w 1466850"/>
              <a:gd name="connsiteY113" fmla="*/ 216694 h 1209675"/>
              <a:gd name="connsiteX114" fmla="*/ 183356 w 1466850"/>
              <a:gd name="connsiteY114" fmla="*/ 221456 h 1209675"/>
              <a:gd name="connsiteX115" fmla="*/ 183356 w 1466850"/>
              <a:gd name="connsiteY115" fmla="*/ 254794 h 1209675"/>
              <a:gd name="connsiteX116" fmla="*/ 161925 w 1466850"/>
              <a:gd name="connsiteY116" fmla="*/ 304800 h 1209675"/>
              <a:gd name="connsiteX117" fmla="*/ 140494 w 1466850"/>
              <a:gd name="connsiteY117" fmla="*/ 323850 h 1209675"/>
              <a:gd name="connsiteX118" fmla="*/ 71439 w 1466850"/>
              <a:gd name="connsiteY118" fmla="*/ 300039 h 1209675"/>
              <a:gd name="connsiteX119" fmla="*/ 59530 w 1466850"/>
              <a:gd name="connsiteY119" fmla="*/ 302418 h 1209675"/>
              <a:gd name="connsiteX120" fmla="*/ 30956 w 1466850"/>
              <a:gd name="connsiteY120" fmla="*/ 295274 h 1209675"/>
              <a:gd name="connsiteX0" fmla="*/ 30956 w 1466850"/>
              <a:gd name="connsiteY0" fmla="*/ 295274 h 1209675"/>
              <a:gd name="connsiteX1" fmla="*/ 19050 w 1466850"/>
              <a:gd name="connsiteY1" fmla="*/ 381000 h 1209675"/>
              <a:gd name="connsiteX2" fmla="*/ 19050 w 1466850"/>
              <a:gd name="connsiteY2" fmla="*/ 397669 h 1209675"/>
              <a:gd name="connsiteX3" fmla="*/ 0 w 1466850"/>
              <a:gd name="connsiteY3" fmla="*/ 459581 h 1209675"/>
              <a:gd name="connsiteX4" fmla="*/ 7144 w 1466850"/>
              <a:gd name="connsiteY4" fmla="*/ 497681 h 1209675"/>
              <a:gd name="connsiteX5" fmla="*/ 9525 w 1466850"/>
              <a:gd name="connsiteY5" fmla="*/ 535781 h 1209675"/>
              <a:gd name="connsiteX6" fmla="*/ 19050 w 1466850"/>
              <a:gd name="connsiteY6" fmla="*/ 583406 h 1209675"/>
              <a:gd name="connsiteX7" fmla="*/ 23812 w 1466850"/>
              <a:gd name="connsiteY7" fmla="*/ 688181 h 1209675"/>
              <a:gd name="connsiteX8" fmla="*/ 35719 w 1466850"/>
              <a:gd name="connsiteY8" fmla="*/ 747712 h 1209675"/>
              <a:gd name="connsiteX9" fmla="*/ 40481 w 1466850"/>
              <a:gd name="connsiteY9" fmla="*/ 778669 h 1209675"/>
              <a:gd name="connsiteX10" fmla="*/ 47625 w 1466850"/>
              <a:gd name="connsiteY10" fmla="*/ 831056 h 1209675"/>
              <a:gd name="connsiteX11" fmla="*/ 38100 w 1466850"/>
              <a:gd name="connsiteY11" fmla="*/ 919162 h 1209675"/>
              <a:gd name="connsiteX12" fmla="*/ 78581 w 1466850"/>
              <a:gd name="connsiteY12" fmla="*/ 1028700 h 1209675"/>
              <a:gd name="connsiteX13" fmla="*/ 71437 w 1466850"/>
              <a:gd name="connsiteY13" fmla="*/ 1095375 h 1209675"/>
              <a:gd name="connsiteX14" fmla="*/ 88106 w 1466850"/>
              <a:gd name="connsiteY14" fmla="*/ 1164431 h 1209675"/>
              <a:gd name="connsiteX15" fmla="*/ 166687 w 1466850"/>
              <a:gd name="connsiteY15" fmla="*/ 1200149 h 1209675"/>
              <a:gd name="connsiteX16" fmla="*/ 202406 w 1466850"/>
              <a:gd name="connsiteY16" fmla="*/ 1209675 h 1209675"/>
              <a:gd name="connsiteX17" fmla="*/ 188119 w 1466850"/>
              <a:gd name="connsiteY17" fmla="*/ 1145381 h 1209675"/>
              <a:gd name="connsiteX18" fmla="*/ 242887 w 1466850"/>
              <a:gd name="connsiteY18" fmla="*/ 1092994 h 1209675"/>
              <a:gd name="connsiteX19" fmla="*/ 238125 w 1466850"/>
              <a:gd name="connsiteY19" fmla="*/ 1045369 h 1209675"/>
              <a:gd name="connsiteX20" fmla="*/ 230981 w 1466850"/>
              <a:gd name="connsiteY20" fmla="*/ 1035844 h 1209675"/>
              <a:gd name="connsiteX21" fmla="*/ 252412 w 1466850"/>
              <a:gd name="connsiteY21" fmla="*/ 1019175 h 1209675"/>
              <a:gd name="connsiteX22" fmla="*/ 314325 w 1466850"/>
              <a:gd name="connsiteY22" fmla="*/ 995362 h 1209675"/>
              <a:gd name="connsiteX23" fmla="*/ 311944 w 1466850"/>
              <a:gd name="connsiteY23" fmla="*/ 959644 h 1209675"/>
              <a:gd name="connsiteX24" fmla="*/ 326231 w 1466850"/>
              <a:gd name="connsiteY24" fmla="*/ 942975 h 1209675"/>
              <a:gd name="connsiteX25" fmla="*/ 452437 w 1466850"/>
              <a:gd name="connsiteY25" fmla="*/ 950119 h 1209675"/>
              <a:gd name="connsiteX26" fmla="*/ 464344 w 1466850"/>
              <a:gd name="connsiteY26" fmla="*/ 933450 h 1209675"/>
              <a:gd name="connsiteX27" fmla="*/ 476250 w 1466850"/>
              <a:gd name="connsiteY27" fmla="*/ 883444 h 1209675"/>
              <a:gd name="connsiteX28" fmla="*/ 488156 w 1466850"/>
              <a:gd name="connsiteY28" fmla="*/ 857250 h 1209675"/>
              <a:gd name="connsiteX29" fmla="*/ 526256 w 1466850"/>
              <a:gd name="connsiteY29" fmla="*/ 862012 h 1209675"/>
              <a:gd name="connsiteX30" fmla="*/ 545306 w 1466850"/>
              <a:gd name="connsiteY30" fmla="*/ 909637 h 1209675"/>
              <a:gd name="connsiteX31" fmla="*/ 566737 w 1466850"/>
              <a:gd name="connsiteY31" fmla="*/ 881062 h 1209675"/>
              <a:gd name="connsiteX32" fmla="*/ 621506 w 1466850"/>
              <a:gd name="connsiteY32" fmla="*/ 845344 h 1209675"/>
              <a:gd name="connsiteX33" fmla="*/ 709612 w 1466850"/>
              <a:gd name="connsiteY33" fmla="*/ 814387 h 1209675"/>
              <a:gd name="connsiteX34" fmla="*/ 716756 w 1466850"/>
              <a:gd name="connsiteY34" fmla="*/ 769144 h 1209675"/>
              <a:gd name="connsiteX35" fmla="*/ 742950 w 1466850"/>
              <a:gd name="connsiteY35" fmla="*/ 750094 h 1209675"/>
              <a:gd name="connsiteX36" fmla="*/ 785812 w 1466850"/>
              <a:gd name="connsiteY36" fmla="*/ 726281 h 1209675"/>
              <a:gd name="connsiteX37" fmla="*/ 800100 w 1466850"/>
              <a:gd name="connsiteY37" fmla="*/ 716756 h 1209675"/>
              <a:gd name="connsiteX38" fmla="*/ 862012 w 1466850"/>
              <a:gd name="connsiteY38" fmla="*/ 721519 h 1209675"/>
              <a:gd name="connsiteX39" fmla="*/ 883444 w 1466850"/>
              <a:gd name="connsiteY39" fmla="*/ 721519 h 1209675"/>
              <a:gd name="connsiteX40" fmla="*/ 892969 w 1466850"/>
              <a:gd name="connsiteY40" fmla="*/ 697706 h 1209675"/>
              <a:gd name="connsiteX41" fmla="*/ 892969 w 1466850"/>
              <a:gd name="connsiteY41" fmla="*/ 697706 h 1209675"/>
              <a:gd name="connsiteX42" fmla="*/ 921544 w 1466850"/>
              <a:gd name="connsiteY42" fmla="*/ 609600 h 1209675"/>
              <a:gd name="connsiteX43" fmla="*/ 909637 w 1466850"/>
              <a:gd name="connsiteY43" fmla="*/ 552450 h 1209675"/>
              <a:gd name="connsiteX44" fmla="*/ 928687 w 1466850"/>
              <a:gd name="connsiteY44" fmla="*/ 540544 h 1209675"/>
              <a:gd name="connsiteX45" fmla="*/ 973931 w 1466850"/>
              <a:gd name="connsiteY45" fmla="*/ 535781 h 1209675"/>
              <a:gd name="connsiteX46" fmla="*/ 1014412 w 1466850"/>
              <a:gd name="connsiteY46" fmla="*/ 447675 h 1209675"/>
              <a:gd name="connsiteX47" fmla="*/ 1038225 w 1466850"/>
              <a:gd name="connsiteY47" fmla="*/ 445294 h 1209675"/>
              <a:gd name="connsiteX48" fmla="*/ 1073944 w 1466850"/>
              <a:gd name="connsiteY48" fmla="*/ 476250 h 1209675"/>
              <a:gd name="connsiteX49" fmla="*/ 1112044 w 1466850"/>
              <a:gd name="connsiteY49" fmla="*/ 514350 h 1209675"/>
              <a:gd name="connsiteX50" fmla="*/ 1171575 w 1466850"/>
              <a:gd name="connsiteY50" fmla="*/ 540544 h 1209675"/>
              <a:gd name="connsiteX51" fmla="*/ 1219200 w 1466850"/>
              <a:gd name="connsiteY51" fmla="*/ 521494 h 1209675"/>
              <a:gd name="connsiteX52" fmla="*/ 1245394 w 1466850"/>
              <a:gd name="connsiteY52" fmla="*/ 502444 h 1209675"/>
              <a:gd name="connsiteX53" fmla="*/ 1278731 w 1466850"/>
              <a:gd name="connsiteY53" fmla="*/ 511969 h 1209675"/>
              <a:gd name="connsiteX54" fmla="*/ 1295400 w 1466850"/>
              <a:gd name="connsiteY54" fmla="*/ 531019 h 1209675"/>
              <a:gd name="connsiteX55" fmla="*/ 1273969 w 1466850"/>
              <a:gd name="connsiteY55" fmla="*/ 573881 h 1209675"/>
              <a:gd name="connsiteX56" fmla="*/ 1285875 w 1466850"/>
              <a:gd name="connsiteY56" fmla="*/ 611981 h 1209675"/>
              <a:gd name="connsiteX57" fmla="*/ 1300162 w 1466850"/>
              <a:gd name="connsiteY57" fmla="*/ 628650 h 1209675"/>
              <a:gd name="connsiteX58" fmla="*/ 1321594 w 1466850"/>
              <a:gd name="connsiteY58" fmla="*/ 666750 h 1209675"/>
              <a:gd name="connsiteX59" fmla="*/ 1347787 w 1466850"/>
              <a:gd name="connsiteY59" fmla="*/ 681037 h 1209675"/>
              <a:gd name="connsiteX60" fmla="*/ 1371600 w 1466850"/>
              <a:gd name="connsiteY60" fmla="*/ 681037 h 1209675"/>
              <a:gd name="connsiteX61" fmla="*/ 1376362 w 1466850"/>
              <a:gd name="connsiteY61" fmla="*/ 628650 h 1209675"/>
              <a:gd name="connsiteX62" fmla="*/ 1395412 w 1466850"/>
              <a:gd name="connsiteY62" fmla="*/ 578644 h 1209675"/>
              <a:gd name="connsiteX63" fmla="*/ 1426369 w 1466850"/>
              <a:gd name="connsiteY63" fmla="*/ 571500 h 1209675"/>
              <a:gd name="connsiteX64" fmla="*/ 1466850 w 1466850"/>
              <a:gd name="connsiteY64" fmla="*/ 552450 h 1209675"/>
              <a:gd name="connsiteX65" fmla="*/ 1443037 w 1466850"/>
              <a:gd name="connsiteY65" fmla="*/ 509587 h 1209675"/>
              <a:gd name="connsiteX66" fmla="*/ 1414462 w 1466850"/>
              <a:gd name="connsiteY66" fmla="*/ 464344 h 1209675"/>
              <a:gd name="connsiteX67" fmla="*/ 1388269 w 1466850"/>
              <a:gd name="connsiteY67" fmla="*/ 438150 h 1209675"/>
              <a:gd name="connsiteX68" fmla="*/ 1404937 w 1466850"/>
              <a:gd name="connsiteY68" fmla="*/ 400050 h 1209675"/>
              <a:gd name="connsiteX69" fmla="*/ 1404937 w 1466850"/>
              <a:gd name="connsiteY69" fmla="*/ 383381 h 1209675"/>
              <a:gd name="connsiteX70" fmla="*/ 1431131 w 1466850"/>
              <a:gd name="connsiteY70" fmla="*/ 338137 h 1209675"/>
              <a:gd name="connsiteX71" fmla="*/ 1419225 w 1466850"/>
              <a:gd name="connsiteY71" fmla="*/ 264319 h 1209675"/>
              <a:gd name="connsiteX72" fmla="*/ 1438275 w 1466850"/>
              <a:gd name="connsiteY72" fmla="*/ 202406 h 1209675"/>
              <a:gd name="connsiteX73" fmla="*/ 1435894 w 1466850"/>
              <a:gd name="connsiteY73" fmla="*/ 173831 h 1209675"/>
              <a:gd name="connsiteX74" fmla="*/ 1404937 w 1466850"/>
              <a:gd name="connsiteY74" fmla="*/ 164306 h 1209675"/>
              <a:gd name="connsiteX75" fmla="*/ 1364456 w 1466850"/>
              <a:gd name="connsiteY75" fmla="*/ 154781 h 1209675"/>
              <a:gd name="connsiteX76" fmla="*/ 1293019 w 1466850"/>
              <a:gd name="connsiteY76" fmla="*/ 154781 h 1209675"/>
              <a:gd name="connsiteX77" fmla="*/ 1233487 w 1466850"/>
              <a:gd name="connsiteY77" fmla="*/ 121444 h 1209675"/>
              <a:gd name="connsiteX78" fmla="*/ 1207294 w 1466850"/>
              <a:gd name="connsiteY78" fmla="*/ 114300 h 1209675"/>
              <a:gd name="connsiteX79" fmla="*/ 1188244 w 1466850"/>
              <a:gd name="connsiteY79" fmla="*/ 126206 h 1209675"/>
              <a:gd name="connsiteX80" fmla="*/ 1133475 w 1466850"/>
              <a:gd name="connsiteY80" fmla="*/ 188119 h 1209675"/>
              <a:gd name="connsiteX81" fmla="*/ 1116806 w 1466850"/>
              <a:gd name="connsiteY81" fmla="*/ 188119 h 1209675"/>
              <a:gd name="connsiteX82" fmla="*/ 1078706 w 1466850"/>
              <a:gd name="connsiteY82" fmla="*/ 142875 h 1209675"/>
              <a:gd name="connsiteX83" fmla="*/ 1054894 w 1466850"/>
              <a:gd name="connsiteY83" fmla="*/ 138112 h 1209675"/>
              <a:gd name="connsiteX84" fmla="*/ 997744 w 1466850"/>
              <a:gd name="connsiteY84" fmla="*/ 157162 h 1209675"/>
              <a:gd name="connsiteX85" fmla="*/ 973931 w 1466850"/>
              <a:gd name="connsiteY85" fmla="*/ 178594 h 1209675"/>
              <a:gd name="connsiteX86" fmla="*/ 928687 w 1466850"/>
              <a:gd name="connsiteY86" fmla="*/ 173831 h 1209675"/>
              <a:gd name="connsiteX87" fmla="*/ 878681 w 1466850"/>
              <a:gd name="connsiteY87" fmla="*/ 164306 h 1209675"/>
              <a:gd name="connsiteX88" fmla="*/ 864394 w 1466850"/>
              <a:gd name="connsiteY88" fmla="*/ 83344 h 1209675"/>
              <a:gd name="connsiteX89" fmla="*/ 845344 w 1466850"/>
              <a:gd name="connsiteY89" fmla="*/ 69056 h 1209675"/>
              <a:gd name="connsiteX90" fmla="*/ 747712 w 1466850"/>
              <a:gd name="connsiteY90" fmla="*/ 119062 h 1209675"/>
              <a:gd name="connsiteX91" fmla="*/ 721519 w 1466850"/>
              <a:gd name="connsiteY91" fmla="*/ 140494 h 1209675"/>
              <a:gd name="connsiteX92" fmla="*/ 709612 w 1466850"/>
              <a:gd name="connsiteY92" fmla="*/ 190500 h 1209675"/>
              <a:gd name="connsiteX93" fmla="*/ 707231 w 1466850"/>
              <a:gd name="connsiteY93" fmla="*/ 195262 h 1209675"/>
              <a:gd name="connsiteX94" fmla="*/ 654844 w 1466850"/>
              <a:gd name="connsiteY94" fmla="*/ 190500 h 1209675"/>
              <a:gd name="connsiteX95" fmla="*/ 633412 w 1466850"/>
              <a:gd name="connsiteY95" fmla="*/ 180975 h 1209675"/>
              <a:gd name="connsiteX96" fmla="*/ 614362 w 1466850"/>
              <a:gd name="connsiteY96" fmla="*/ 142875 h 1209675"/>
              <a:gd name="connsiteX97" fmla="*/ 590550 w 1466850"/>
              <a:gd name="connsiteY97" fmla="*/ 130969 h 1209675"/>
              <a:gd name="connsiteX98" fmla="*/ 540544 w 1466850"/>
              <a:gd name="connsiteY98" fmla="*/ 161925 h 1209675"/>
              <a:gd name="connsiteX99" fmla="*/ 507206 w 1466850"/>
              <a:gd name="connsiteY99" fmla="*/ 154781 h 1209675"/>
              <a:gd name="connsiteX100" fmla="*/ 495300 w 1466850"/>
              <a:gd name="connsiteY100" fmla="*/ 123825 h 1209675"/>
              <a:gd name="connsiteX101" fmla="*/ 490537 w 1466850"/>
              <a:gd name="connsiteY101" fmla="*/ 114300 h 1209675"/>
              <a:gd name="connsiteX102" fmla="*/ 431006 w 1466850"/>
              <a:gd name="connsiteY102" fmla="*/ 97631 h 1209675"/>
              <a:gd name="connsiteX103" fmla="*/ 442912 w 1466850"/>
              <a:gd name="connsiteY103" fmla="*/ 33337 h 1209675"/>
              <a:gd name="connsiteX104" fmla="*/ 423862 w 1466850"/>
              <a:gd name="connsiteY104" fmla="*/ 19050 h 1209675"/>
              <a:gd name="connsiteX105" fmla="*/ 335756 w 1466850"/>
              <a:gd name="connsiteY105" fmla="*/ 0 h 1209675"/>
              <a:gd name="connsiteX106" fmla="*/ 302419 w 1466850"/>
              <a:gd name="connsiteY106" fmla="*/ 35719 h 1209675"/>
              <a:gd name="connsiteX107" fmla="*/ 266700 w 1466850"/>
              <a:gd name="connsiteY107" fmla="*/ 50006 h 1209675"/>
              <a:gd name="connsiteX108" fmla="*/ 271462 w 1466850"/>
              <a:gd name="connsiteY108" fmla="*/ 95250 h 1209675"/>
              <a:gd name="connsiteX109" fmla="*/ 316706 w 1466850"/>
              <a:gd name="connsiteY109" fmla="*/ 121444 h 1209675"/>
              <a:gd name="connsiteX110" fmla="*/ 302419 w 1466850"/>
              <a:gd name="connsiteY110" fmla="*/ 145256 h 1209675"/>
              <a:gd name="connsiteX111" fmla="*/ 247650 w 1466850"/>
              <a:gd name="connsiteY111" fmla="*/ 159544 h 1209675"/>
              <a:gd name="connsiteX112" fmla="*/ 214312 w 1466850"/>
              <a:gd name="connsiteY112" fmla="*/ 216694 h 1209675"/>
              <a:gd name="connsiteX113" fmla="*/ 183356 w 1466850"/>
              <a:gd name="connsiteY113" fmla="*/ 221456 h 1209675"/>
              <a:gd name="connsiteX114" fmla="*/ 183356 w 1466850"/>
              <a:gd name="connsiteY114" fmla="*/ 254794 h 1209675"/>
              <a:gd name="connsiteX115" fmla="*/ 161925 w 1466850"/>
              <a:gd name="connsiteY115" fmla="*/ 304800 h 1209675"/>
              <a:gd name="connsiteX116" fmla="*/ 140494 w 1466850"/>
              <a:gd name="connsiteY116" fmla="*/ 323850 h 1209675"/>
              <a:gd name="connsiteX117" fmla="*/ 71439 w 1466850"/>
              <a:gd name="connsiteY117" fmla="*/ 300039 h 1209675"/>
              <a:gd name="connsiteX118" fmla="*/ 59530 w 1466850"/>
              <a:gd name="connsiteY118" fmla="*/ 302418 h 1209675"/>
              <a:gd name="connsiteX119" fmla="*/ 30956 w 1466850"/>
              <a:gd name="connsiteY119" fmla="*/ 295274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466850" h="1209675">
                <a:moveTo>
                  <a:pt x="30956" y="295274"/>
                </a:moveTo>
                <a:lnTo>
                  <a:pt x="19050" y="381000"/>
                </a:lnTo>
                <a:lnTo>
                  <a:pt x="19050" y="397669"/>
                </a:lnTo>
                <a:lnTo>
                  <a:pt x="0" y="459581"/>
                </a:lnTo>
                <a:lnTo>
                  <a:pt x="7144" y="497681"/>
                </a:lnTo>
                <a:lnTo>
                  <a:pt x="9525" y="535781"/>
                </a:lnTo>
                <a:lnTo>
                  <a:pt x="19050" y="583406"/>
                </a:lnTo>
                <a:lnTo>
                  <a:pt x="23812" y="688181"/>
                </a:lnTo>
                <a:lnTo>
                  <a:pt x="35719" y="747712"/>
                </a:lnTo>
                <a:lnTo>
                  <a:pt x="40481" y="778669"/>
                </a:lnTo>
                <a:lnTo>
                  <a:pt x="47625" y="831056"/>
                </a:lnTo>
                <a:lnTo>
                  <a:pt x="38100" y="919162"/>
                </a:lnTo>
                <a:lnTo>
                  <a:pt x="78581" y="1028700"/>
                </a:lnTo>
                <a:lnTo>
                  <a:pt x="71437" y="1095375"/>
                </a:lnTo>
                <a:lnTo>
                  <a:pt x="88106" y="1164431"/>
                </a:lnTo>
                <a:lnTo>
                  <a:pt x="166687" y="1200149"/>
                </a:lnTo>
                <a:lnTo>
                  <a:pt x="202406" y="1209675"/>
                </a:lnTo>
                <a:lnTo>
                  <a:pt x="188119" y="1145381"/>
                </a:lnTo>
                <a:cubicBezTo>
                  <a:pt x="211137" y="1135063"/>
                  <a:pt x="224631" y="1110456"/>
                  <a:pt x="242887" y="1092994"/>
                </a:cubicBezTo>
                <a:lnTo>
                  <a:pt x="238125" y="1045369"/>
                </a:lnTo>
                <a:lnTo>
                  <a:pt x="230981" y="1035844"/>
                </a:lnTo>
                <a:lnTo>
                  <a:pt x="252412" y="1019175"/>
                </a:lnTo>
                <a:lnTo>
                  <a:pt x="314325" y="995362"/>
                </a:lnTo>
                <a:lnTo>
                  <a:pt x="311944" y="959644"/>
                </a:lnTo>
                <a:lnTo>
                  <a:pt x="326231" y="942975"/>
                </a:lnTo>
                <a:lnTo>
                  <a:pt x="452437" y="950119"/>
                </a:lnTo>
                <a:lnTo>
                  <a:pt x="464344" y="933450"/>
                </a:lnTo>
                <a:lnTo>
                  <a:pt x="476250" y="883444"/>
                </a:lnTo>
                <a:lnTo>
                  <a:pt x="488156" y="857250"/>
                </a:lnTo>
                <a:lnTo>
                  <a:pt x="526256" y="862012"/>
                </a:lnTo>
                <a:lnTo>
                  <a:pt x="545306" y="909637"/>
                </a:lnTo>
                <a:lnTo>
                  <a:pt x="566737" y="881062"/>
                </a:lnTo>
                <a:lnTo>
                  <a:pt x="621506" y="845344"/>
                </a:lnTo>
                <a:lnTo>
                  <a:pt x="709612" y="814387"/>
                </a:lnTo>
                <a:lnTo>
                  <a:pt x="716756" y="769144"/>
                </a:lnTo>
                <a:lnTo>
                  <a:pt x="742950" y="750094"/>
                </a:lnTo>
                <a:lnTo>
                  <a:pt x="785812" y="726281"/>
                </a:lnTo>
                <a:lnTo>
                  <a:pt x="800100" y="716756"/>
                </a:lnTo>
                <a:lnTo>
                  <a:pt x="862012" y="721519"/>
                </a:lnTo>
                <a:lnTo>
                  <a:pt x="883444" y="721519"/>
                </a:lnTo>
                <a:lnTo>
                  <a:pt x="892969" y="697706"/>
                </a:lnTo>
                <a:lnTo>
                  <a:pt x="892969" y="697706"/>
                </a:lnTo>
                <a:lnTo>
                  <a:pt x="921544" y="609600"/>
                </a:lnTo>
                <a:lnTo>
                  <a:pt x="909637" y="552450"/>
                </a:lnTo>
                <a:lnTo>
                  <a:pt x="928687" y="540544"/>
                </a:lnTo>
                <a:lnTo>
                  <a:pt x="973931" y="535781"/>
                </a:lnTo>
                <a:lnTo>
                  <a:pt x="1014412" y="447675"/>
                </a:lnTo>
                <a:lnTo>
                  <a:pt x="1038225" y="445294"/>
                </a:lnTo>
                <a:lnTo>
                  <a:pt x="1073944" y="476250"/>
                </a:lnTo>
                <a:lnTo>
                  <a:pt x="1112044" y="514350"/>
                </a:lnTo>
                <a:lnTo>
                  <a:pt x="1171575" y="540544"/>
                </a:lnTo>
                <a:lnTo>
                  <a:pt x="1219200" y="521494"/>
                </a:lnTo>
                <a:lnTo>
                  <a:pt x="1245394" y="502444"/>
                </a:lnTo>
                <a:lnTo>
                  <a:pt x="1278731" y="511969"/>
                </a:lnTo>
                <a:lnTo>
                  <a:pt x="1295400" y="531019"/>
                </a:lnTo>
                <a:lnTo>
                  <a:pt x="1273969" y="573881"/>
                </a:lnTo>
                <a:lnTo>
                  <a:pt x="1285875" y="611981"/>
                </a:lnTo>
                <a:lnTo>
                  <a:pt x="1300162" y="628650"/>
                </a:lnTo>
                <a:lnTo>
                  <a:pt x="1321594" y="666750"/>
                </a:lnTo>
                <a:lnTo>
                  <a:pt x="1347787" y="681037"/>
                </a:lnTo>
                <a:lnTo>
                  <a:pt x="1371600" y="681037"/>
                </a:lnTo>
                <a:lnTo>
                  <a:pt x="1376362" y="628650"/>
                </a:lnTo>
                <a:lnTo>
                  <a:pt x="1395412" y="578644"/>
                </a:lnTo>
                <a:lnTo>
                  <a:pt x="1426369" y="571500"/>
                </a:lnTo>
                <a:lnTo>
                  <a:pt x="1466850" y="552450"/>
                </a:lnTo>
                <a:lnTo>
                  <a:pt x="1443037" y="509587"/>
                </a:lnTo>
                <a:lnTo>
                  <a:pt x="1414462" y="464344"/>
                </a:lnTo>
                <a:lnTo>
                  <a:pt x="1388269" y="438150"/>
                </a:lnTo>
                <a:lnTo>
                  <a:pt x="1404937" y="400050"/>
                </a:lnTo>
                <a:lnTo>
                  <a:pt x="1404937" y="383381"/>
                </a:lnTo>
                <a:lnTo>
                  <a:pt x="1431131" y="338137"/>
                </a:lnTo>
                <a:lnTo>
                  <a:pt x="1419225" y="264319"/>
                </a:lnTo>
                <a:lnTo>
                  <a:pt x="1438275" y="202406"/>
                </a:lnTo>
                <a:lnTo>
                  <a:pt x="1435894" y="173831"/>
                </a:lnTo>
                <a:lnTo>
                  <a:pt x="1404937" y="164306"/>
                </a:lnTo>
                <a:lnTo>
                  <a:pt x="1364456" y="154781"/>
                </a:lnTo>
                <a:lnTo>
                  <a:pt x="1293019" y="154781"/>
                </a:lnTo>
                <a:lnTo>
                  <a:pt x="1233487" y="121444"/>
                </a:lnTo>
                <a:lnTo>
                  <a:pt x="1207294" y="114300"/>
                </a:lnTo>
                <a:lnTo>
                  <a:pt x="1188244" y="126206"/>
                </a:lnTo>
                <a:lnTo>
                  <a:pt x="1133475" y="188119"/>
                </a:lnTo>
                <a:lnTo>
                  <a:pt x="1116806" y="188119"/>
                </a:lnTo>
                <a:lnTo>
                  <a:pt x="1078706" y="142875"/>
                </a:lnTo>
                <a:lnTo>
                  <a:pt x="1054894" y="138112"/>
                </a:lnTo>
                <a:lnTo>
                  <a:pt x="997744" y="157162"/>
                </a:lnTo>
                <a:lnTo>
                  <a:pt x="973931" y="178594"/>
                </a:lnTo>
                <a:lnTo>
                  <a:pt x="928687" y="173831"/>
                </a:lnTo>
                <a:lnTo>
                  <a:pt x="878681" y="164306"/>
                </a:lnTo>
                <a:lnTo>
                  <a:pt x="864394" y="83344"/>
                </a:lnTo>
                <a:lnTo>
                  <a:pt x="845344" y="69056"/>
                </a:lnTo>
                <a:lnTo>
                  <a:pt x="747712" y="119062"/>
                </a:lnTo>
                <a:lnTo>
                  <a:pt x="721519" y="140494"/>
                </a:lnTo>
                <a:lnTo>
                  <a:pt x="709612" y="190500"/>
                </a:lnTo>
                <a:lnTo>
                  <a:pt x="707231" y="195262"/>
                </a:lnTo>
                <a:lnTo>
                  <a:pt x="654844" y="190500"/>
                </a:lnTo>
                <a:lnTo>
                  <a:pt x="633412" y="180975"/>
                </a:lnTo>
                <a:lnTo>
                  <a:pt x="614362" y="142875"/>
                </a:lnTo>
                <a:lnTo>
                  <a:pt x="590550" y="130969"/>
                </a:lnTo>
                <a:lnTo>
                  <a:pt x="540544" y="161925"/>
                </a:lnTo>
                <a:lnTo>
                  <a:pt x="507206" y="154781"/>
                </a:lnTo>
                <a:lnTo>
                  <a:pt x="495300" y="123825"/>
                </a:lnTo>
                <a:lnTo>
                  <a:pt x="490537" y="114300"/>
                </a:lnTo>
                <a:lnTo>
                  <a:pt x="431006" y="97631"/>
                </a:lnTo>
                <a:lnTo>
                  <a:pt x="442912" y="33337"/>
                </a:lnTo>
                <a:lnTo>
                  <a:pt x="423862" y="19050"/>
                </a:lnTo>
                <a:lnTo>
                  <a:pt x="335756" y="0"/>
                </a:lnTo>
                <a:lnTo>
                  <a:pt x="302419" y="35719"/>
                </a:lnTo>
                <a:lnTo>
                  <a:pt x="266700" y="50006"/>
                </a:lnTo>
                <a:lnTo>
                  <a:pt x="271462" y="95250"/>
                </a:lnTo>
                <a:lnTo>
                  <a:pt x="316706" y="121444"/>
                </a:lnTo>
                <a:lnTo>
                  <a:pt x="302419" y="145256"/>
                </a:lnTo>
                <a:lnTo>
                  <a:pt x="247650" y="159544"/>
                </a:lnTo>
                <a:lnTo>
                  <a:pt x="214312" y="216694"/>
                </a:lnTo>
                <a:lnTo>
                  <a:pt x="183356" y="221456"/>
                </a:lnTo>
                <a:lnTo>
                  <a:pt x="183356" y="254794"/>
                </a:lnTo>
                <a:lnTo>
                  <a:pt x="161925" y="304800"/>
                </a:lnTo>
                <a:lnTo>
                  <a:pt x="140494" y="323850"/>
                </a:lnTo>
                <a:lnTo>
                  <a:pt x="71439" y="300039"/>
                </a:lnTo>
                <a:lnTo>
                  <a:pt x="59530" y="302418"/>
                </a:lnTo>
                <a:lnTo>
                  <a:pt x="30956" y="295274"/>
                </a:lnTo>
                <a:close/>
              </a:path>
            </a:pathLst>
          </a:cu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6" name="Freeform 25"/>
          <p:cNvSpPr/>
          <p:nvPr/>
        </p:nvSpPr>
        <p:spPr>
          <a:xfrm>
            <a:off x="8265798" y="4292064"/>
            <a:ext cx="1562100" cy="1309687"/>
          </a:xfrm>
          <a:custGeom>
            <a:avLst/>
            <a:gdLst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28613 w 1562100"/>
              <a:gd name="connsiteY54" fmla="*/ 0 h 1126331"/>
              <a:gd name="connsiteX55" fmla="*/ 292894 w 1562100"/>
              <a:gd name="connsiteY55" fmla="*/ 102394 h 1126331"/>
              <a:gd name="connsiteX56" fmla="*/ 264319 w 1562100"/>
              <a:gd name="connsiteY56" fmla="*/ 109537 h 1126331"/>
              <a:gd name="connsiteX57" fmla="*/ 261938 w 1562100"/>
              <a:gd name="connsiteY57" fmla="*/ 123825 h 1126331"/>
              <a:gd name="connsiteX58" fmla="*/ 261938 w 1562100"/>
              <a:gd name="connsiteY58" fmla="*/ 157162 h 1126331"/>
              <a:gd name="connsiteX59" fmla="*/ 228600 w 1562100"/>
              <a:gd name="connsiteY59" fmla="*/ 200025 h 1126331"/>
              <a:gd name="connsiteX60" fmla="*/ 271463 w 1562100"/>
              <a:gd name="connsiteY60" fmla="*/ 216694 h 1126331"/>
              <a:gd name="connsiteX61" fmla="*/ 278606 w 1562100"/>
              <a:gd name="connsiteY61" fmla="*/ 235744 h 1126331"/>
              <a:gd name="connsiteX62" fmla="*/ 257175 w 1562100"/>
              <a:gd name="connsiteY62" fmla="*/ 271462 h 1126331"/>
              <a:gd name="connsiteX63" fmla="*/ 221456 w 1562100"/>
              <a:gd name="connsiteY63" fmla="*/ 280987 h 1126331"/>
              <a:gd name="connsiteX64" fmla="*/ 221456 w 1562100"/>
              <a:gd name="connsiteY64" fmla="*/ 321469 h 1126331"/>
              <a:gd name="connsiteX65" fmla="*/ 254794 w 1562100"/>
              <a:gd name="connsiteY65" fmla="*/ 359569 h 1126331"/>
              <a:gd name="connsiteX66" fmla="*/ 226219 w 1562100"/>
              <a:gd name="connsiteY66" fmla="*/ 423862 h 1126331"/>
              <a:gd name="connsiteX67" fmla="*/ 180975 w 1562100"/>
              <a:gd name="connsiteY67" fmla="*/ 452437 h 1126331"/>
              <a:gd name="connsiteX68" fmla="*/ 183356 w 1562100"/>
              <a:gd name="connsiteY68" fmla="*/ 469106 h 1126331"/>
              <a:gd name="connsiteX69" fmla="*/ 204788 w 1562100"/>
              <a:gd name="connsiteY69" fmla="*/ 478631 h 1126331"/>
              <a:gd name="connsiteX70" fmla="*/ 219075 w 1562100"/>
              <a:gd name="connsiteY70" fmla="*/ 488156 h 1126331"/>
              <a:gd name="connsiteX71" fmla="*/ 223838 w 1562100"/>
              <a:gd name="connsiteY71" fmla="*/ 507206 h 1126331"/>
              <a:gd name="connsiteX72" fmla="*/ 195263 w 1562100"/>
              <a:gd name="connsiteY72" fmla="*/ 533400 h 1126331"/>
              <a:gd name="connsiteX73" fmla="*/ 123825 w 1562100"/>
              <a:gd name="connsiteY73" fmla="*/ 578644 h 1126331"/>
              <a:gd name="connsiteX74" fmla="*/ 123825 w 1562100"/>
              <a:gd name="connsiteY74" fmla="*/ 614362 h 1126331"/>
              <a:gd name="connsiteX75" fmla="*/ 135731 w 1562100"/>
              <a:gd name="connsiteY75" fmla="*/ 645319 h 1126331"/>
              <a:gd name="connsiteX76" fmla="*/ 123825 w 1562100"/>
              <a:gd name="connsiteY76" fmla="*/ 685800 h 1126331"/>
              <a:gd name="connsiteX77" fmla="*/ 76200 w 1562100"/>
              <a:gd name="connsiteY77" fmla="*/ 681037 h 1126331"/>
              <a:gd name="connsiteX78" fmla="*/ 52388 w 1562100"/>
              <a:gd name="connsiteY78" fmla="*/ 626269 h 1126331"/>
              <a:gd name="connsiteX79" fmla="*/ 33338 w 1562100"/>
              <a:gd name="connsiteY79" fmla="*/ 619125 h 1126331"/>
              <a:gd name="connsiteX80" fmla="*/ 23813 w 1562100"/>
              <a:gd name="connsiteY80" fmla="*/ 657225 h 1126331"/>
              <a:gd name="connsiteX81" fmla="*/ 21431 w 1562100"/>
              <a:gd name="connsiteY81" fmla="*/ 666750 h 1126331"/>
              <a:gd name="connsiteX82" fmla="*/ 7144 w 1562100"/>
              <a:gd name="connsiteY82" fmla="*/ 683419 h 1126331"/>
              <a:gd name="connsiteX83" fmla="*/ 0 w 1562100"/>
              <a:gd name="connsiteY83" fmla="*/ 740569 h 1126331"/>
              <a:gd name="connsiteX84" fmla="*/ 23813 w 1562100"/>
              <a:gd name="connsiteY84" fmla="*/ 769144 h 1126331"/>
              <a:gd name="connsiteX85" fmla="*/ 16669 w 1562100"/>
              <a:gd name="connsiteY85" fmla="*/ 809625 h 1126331"/>
              <a:gd name="connsiteX86" fmla="*/ 35719 w 1562100"/>
              <a:gd name="connsiteY86" fmla="*/ 814387 h 1126331"/>
              <a:gd name="connsiteX87" fmla="*/ 69056 w 1562100"/>
              <a:gd name="connsiteY87" fmla="*/ 814387 h 1126331"/>
              <a:gd name="connsiteX88" fmla="*/ 85725 w 1562100"/>
              <a:gd name="connsiteY88" fmla="*/ 804862 h 1126331"/>
              <a:gd name="connsiteX89" fmla="*/ 135731 w 1562100"/>
              <a:gd name="connsiteY89" fmla="*/ 862012 h 1126331"/>
              <a:gd name="connsiteX90" fmla="*/ 123825 w 1562100"/>
              <a:gd name="connsiteY90" fmla="*/ 881062 h 1126331"/>
              <a:gd name="connsiteX91" fmla="*/ 133350 w 1562100"/>
              <a:gd name="connsiteY91" fmla="*/ 909637 h 1126331"/>
              <a:gd name="connsiteX92" fmla="*/ 164306 w 1562100"/>
              <a:gd name="connsiteY92" fmla="*/ 928687 h 1126331"/>
              <a:gd name="connsiteX93" fmla="*/ 190500 w 1562100"/>
              <a:gd name="connsiteY93" fmla="*/ 938212 h 1126331"/>
              <a:gd name="connsiteX94" fmla="*/ 216694 w 1562100"/>
              <a:gd name="connsiteY94" fmla="*/ 945356 h 1126331"/>
              <a:gd name="connsiteX95" fmla="*/ 228600 w 1562100"/>
              <a:gd name="connsiteY95" fmla="*/ 947737 h 1126331"/>
              <a:gd name="connsiteX96" fmla="*/ 240506 w 1562100"/>
              <a:gd name="connsiteY96" fmla="*/ 909637 h 1126331"/>
              <a:gd name="connsiteX97" fmla="*/ 269081 w 1562100"/>
              <a:gd name="connsiteY97" fmla="*/ 914400 h 1126331"/>
              <a:gd name="connsiteX98" fmla="*/ 288131 w 1562100"/>
              <a:gd name="connsiteY98" fmla="*/ 902494 h 1126331"/>
              <a:gd name="connsiteX99" fmla="*/ 307181 w 1562100"/>
              <a:gd name="connsiteY99" fmla="*/ 952500 h 1126331"/>
              <a:gd name="connsiteX100" fmla="*/ 330994 w 1562100"/>
              <a:gd name="connsiteY100" fmla="*/ 966787 h 1126331"/>
              <a:gd name="connsiteX101" fmla="*/ 340519 w 1562100"/>
              <a:gd name="connsiteY101" fmla="*/ 995362 h 1126331"/>
              <a:gd name="connsiteX102" fmla="*/ 357188 w 1562100"/>
              <a:gd name="connsiteY102" fmla="*/ 1004887 h 1126331"/>
              <a:gd name="connsiteX103" fmla="*/ 364331 w 1562100"/>
              <a:gd name="connsiteY103" fmla="*/ 1035844 h 1126331"/>
              <a:gd name="connsiteX104" fmla="*/ 335756 w 1562100"/>
              <a:gd name="connsiteY104" fmla="*/ 1062037 h 1126331"/>
              <a:gd name="connsiteX105" fmla="*/ 309563 w 1562100"/>
              <a:gd name="connsiteY105" fmla="*/ 1078706 h 1126331"/>
              <a:gd name="connsiteX106" fmla="*/ 297656 w 1562100"/>
              <a:gd name="connsiteY106" fmla="*/ 1102519 h 1126331"/>
              <a:gd name="connsiteX107" fmla="*/ 302419 w 1562100"/>
              <a:gd name="connsiteY107" fmla="*/ 1126331 h 1126331"/>
              <a:gd name="connsiteX108" fmla="*/ 342900 w 1562100"/>
              <a:gd name="connsiteY108" fmla="*/ 1126331 h 1126331"/>
              <a:gd name="connsiteX109" fmla="*/ 390525 w 1562100"/>
              <a:gd name="connsiteY109" fmla="*/ 1121569 h 1126331"/>
              <a:gd name="connsiteX110" fmla="*/ 428625 w 1562100"/>
              <a:gd name="connsiteY110" fmla="*/ 1112044 h 1126331"/>
              <a:gd name="connsiteX111" fmla="*/ 454819 w 1562100"/>
              <a:gd name="connsiteY111" fmla="*/ 1119187 h 1126331"/>
              <a:gd name="connsiteX112" fmla="*/ 473869 w 1562100"/>
              <a:gd name="connsiteY112" fmla="*/ 1097756 h 1126331"/>
              <a:gd name="connsiteX113" fmla="*/ 492919 w 1562100"/>
              <a:gd name="connsiteY113" fmla="*/ 1097756 h 1126331"/>
              <a:gd name="connsiteX114" fmla="*/ 507206 w 1562100"/>
              <a:gd name="connsiteY114" fmla="*/ 1066800 h 1126331"/>
              <a:gd name="connsiteX115" fmla="*/ 557213 w 1562100"/>
              <a:gd name="connsiteY115" fmla="*/ 1052512 h 1126331"/>
              <a:gd name="connsiteX116" fmla="*/ 583406 w 1562100"/>
              <a:gd name="connsiteY116" fmla="*/ 1033462 h 1126331"/>
              <a:gd name="connsiteX117" fmla="*/ 590550 w 1562100"/>
              <a:gd name="connsiteY117" fmla="*/ 995362 h 1126331"/>
              <a:gd name="connsiteX118" fmla="*/ 607219 w 1562100"/>
              <a:gd name="connsiteY118" fmla="*/ 969169 h 1126331"/>
              <a:gd name="connsiteX119" fmla="*/ 688181 w 1562100"/>
              <a:gd name="connsiteY119" fmla="*/ 1000125 h 1126331"/>
              <a:gd name="connsiteX0" fmla="*/ 688181 w 1562100"/>
              <a:gd name="connsiteY0" fmla="*/ 1000125 h 1126331"/>
              <a:gd name="connsiteX1" fmla="*/ 688181 w 1562100"/>
              <a:gd name="connsiteY1" fmla="*/ 914400 h 1126331"/>
              <a:gd name="connsiteX2" fmla="*/ 692944 w 1562100"/>
              <a:gd name="connsiteY2" fmla="*/ 871537 h 1126331"/>
              <a:gd name="connsiteX3" fmla="*/ 692944 w 1562100"/>
              <a:gd name="connsiteY3" fmla="*/ 826294 h 1126331"/>
              <a:gd name="connsiteX4" fmla="*/ 676275 w 1562100"/>
              <a:gd name="connsiteY4" fmla="*/ 802481 h 1126331"/>
              <a:gd name="connsiteX5" fmla="*/ 690563 w 1562100"/>
              <a:gd name="connsiteY5" fmla="*/ 750094 h 1126331"/>
              <a:gd name="connsiteX6" fmla="*/ 685800 w 1562100"/>
              <a:gd name="connsiteY6" fmla="*/ 723900 h 1126331"/>
              <a:gd name="connsiteX7" fmla="*/ 697706 w 1562100"/>
              <a:gd name="connsiteY7" fmla="*/ 678656 h 1126331"/>
              <a:gd name="connsiteX8" fmla="*/ 714375 w 1562100"/>
              <a:gd name="connsiteY8" fmla="*/ 654844 h 1126331"/>
              <a:gd name="connsiteX9" fmla="*/ 721519 w 1562100"/>
              <a:gd name="connsiteY9" fmla="*/ 621506 h 1126331"/>
              <a:gd name="connsiteX10" fmla="*/ 735806 w 1562100"/>
              <a:gd name="connsiteY10" fmla="*/ 602456 h 1126331"/>
              <a:gd name="connsiteX11" fmla="*/ 792956 w 1562100"/>
              <a:gd name="connsiteY11" fmla="*/ 592931 h 1126331"/>
              <a:gd name="connsiteX12" fmla="*/ 838200 w 1562100"/>
              <a:gd name="connsiteY12" fmla="*/ 576262 h 1126331"/>
              <a:gd name="connsiteX13" fmla="*/ 876300 w 1562100"/>
              <a:gd name="connsiteY13" fmla="*/ 535781 h 1126331"/>
              <a:gd name="connsiteX14" fmla="*/ 923925 w 1562100"/>
              <a:gd name="connsiteY14" fmla="*/ 521494 h 1126331"/>
              <a:gd name="connsiteX15" fmla="*/ 995363 w 1562100"/>
              <a:gd name="connsiteY15" fmla="*/ 516731 h 1126331"/>
              <a:gd name="connsiteX16" fmla="*/ 1040606 w 1562100"/>
              <a:gd name="connsiteY16" fmla="*/ 507206 h 1126331"/>
              <a:gd name="connsiteX17" fmla="*/ 1119188 w 1562100"/>
              <a:gd name="connsiteY17" fmla="*/ 400050 h 1126331"/>
              <a:gd name="connsiteX18" fmla="*/ 1126331 w 1562100"/>
              <a:gd name="connsiteY18" fmla="*/ 366712 h 1126331"/>
              <a:gd name="connsiteX19" fmla="*/ 1152525 w 1562100"/>
              <a:gd name="connsiteY19" fmla="*/ 338137 h 1126331"/>
              <a:gd name="connsiteX20" fmla="*/ 1197769 w 1562100"/>
              <a:gd name="connsiteY20" fmla="*/ 328612 h 1126331"/>
              <a:gd name="connsiteX21" fmla="*/ 1290638 w 1562100"/>
              <a:gd name="connsiteY21" fmla="*/ 252412 h 1126331"/>
              <a:gd name="connsiteX22" fmla="*/ 1314450 w 1562100"/>
              <a:gd name="connsiteY22" fmla="*/ 250031 h 1126331"/>
              <a:gd name="connsiteX23" fmla="*/ 1409700 w 1562100"/>
              <a:gd name="connsiteY23" fmla="*/ 169069 h 1126331"/>
              <a:gd name="connsiteX24" fmla="*/ 1414463 w 1562100"/>
              <a:gd name="connsiteY24" fmla="*/ 150019 h 1126331"/>
              <a:gd name="connsiteX25" fmla="*/ 1507331 w 1562100"/>
              <a:gd name="connsiteY25" fmla="*/ 95250 h 1126331"/>
              <a:gd name="connsiteX26" fmla="*/ 1543050 w 1562100"/>
              <a:gd name="connsiteY26" fmla="*/ 50006 h 1126331"/>
              <a:gd name="connsiteX27" fmla="*/ 1562100 w 1562100"/>
              <a:gd name="connsiteY27" fmla="*/ 11906 h 1126331"/>
              <a:gd name="connsiteX28" fmla="*/ 1512094 w 1562100"/>
              <a:gd name="connsiteY28" fmla="*/ 30956 h 1126331"/>
              <a:gd name="connsiteX29" fmla="*/ 1478756 w 1562100"/>
              <a:gd name="connsiteY29" fmla="*/ 30956 h 1126331"/>
              <a:gd name="connsiteX30" fmla="*/ 1452563 w 1562100"/>
              <a:gd name="connsiteY30" fmla="*/ 69056 h 1126331"/>
              <a:gd name="connsiteX31" fmla="*/ 1421606 w 1562100"/>
              <a:gd name="connsiteY31" fmla="*/ 66675 h 1126331"/>
              <a:gd name="connsiteX32" fmla="*/ 1366838 w 1562100"/>
              <a:gd name="connsiteY32" fmla="*/ 35719 h 1126331"/>
              <a:gd name="connsiteX33" fmla="*/ 1323975 w 1562100"/>
              <a:gd name="connsiteY33" fmla="*/ 23812 h 1126331"/>
              <a:gd name="connsiteX34" fmla="*/ 1238250 w 1562100"/>
              <a:gd name="connsiteY34" fmla="*/ 59531 h 1126331"/>
              <a:gd name="connsiteX35" fmla="*/ 1223963 w 1562100"/>
              <a:gd name="connsiteY35" fmla="*/ 97631 h 1126331"/>
              <a:gd name="connsiteX36" fmla="*/ 1195388 w 1562100"/>
              <a:gd name="connsiteY36" fmla="*/ 154781 h 1126331"/>
              <a:gd name="connsiteX37" fmla="*/ 1109663 w 1562100"/>
              <a:gd name="connsiteY37" fmla="*/ 116681 h 1126331"/>
              <a:gd name="connsiteX38" fmla="*/ 1097756 w 1562100"/>
              <a:gd name="connsiteY38" fmla="*/ 159544 h 1126331"/>
              <a:gd name="connsiteX39" fmla="*/ 1083469 w 1562100"/>
              <a:gd name="connsiteY39" fmla="*/ 192881 h 1126331"/>
              <a:gd name="connsiteX40" fmla="*/ 959644 w 1562100"/>
              <a:gd name="connsiteY40" fmla="*/ 223837 h 1126331"/>
              <a:gd name="connsiteX41" fmla="*/ 945356 w 1562100"/>
              <a:gd name="connsiteY41" fmla="*/ 219075 h 1126331"/>
              <a:gd name="connsiteX42" fmla="*/ 926306 w 1562100"/>
              <a:gd name="connsiteY42" fmla="*/ 240506 h 1126331"/>
              <a:gd name="connsiteX43" fmla="*/ 890588 w 1562100"/>
              <a:gd name="connsiteY43" fmla="*/ 247650 h 1126331"/>
              <a:gd name="connsiteX44" fmla="*/ 854869 w 1562100"/>
              <a:gd name="connsiteY44" fmla="*/ 197644 h 1126331"/>
              <a:gd name="connsiteX45" fmla="*/ 835819 w 1562100"/>
              <a:gd name="connsiteY45" fmla="*/ 185737 h 1126331"/>
              <a:gd name="connsiteX46" fmla="*/ 826294 w 1562100"/>
              <a:gd name="connsiteY46" fmla="*/ 140494 h 1126331"/>
              <a:gd name="connsiteX47" fmla="*/ 792956 w 1562100"/>
              <a:gd name="connsiteY47" fmla="*/ 123825 h 1126331"/>
              <a:gd name="connsiteX48" fmla="*/ 759619 w 1562100"/>
              <a:gd name="connsiteY48" fmla="*/ 116681 h 1126331"/>
              <a:gd name="connsiteX49" fmla="*/ 740569 w 1562100"/>
              <a:gd name="connsiteY49" fmla="*/ 111919 h 1126331"/>
              <a:gd name="connsiteX50" fmla="*/ 728663 w 1562100"/>
              <a:gd name="connsiteY50" fmla="*/ 102394 h 1126331"/>
              <a:gd name="connsiteX51" fmla="*/ 735806 w 1562100"/>
              <a:gd name="connsiteY51" fmla="*/ 76200 h 1126331"/>
              <a:gd name="connsiteX52" fmla="*/ 742950 w 1562100"/>
              <a:gd name="connsiteY52" fmla="*/ 52387 h 1126331"/>
              <a:gd name="connsiteX53" fmla="*/ 700088 w 1562100"/>
              <a:gd name="connsiteY53" fmla="*/ 2381 h 1126331"/>
              <a:gd name="connsiteX54" fmla="*/ 378619 w 1562100"/>
              <a:gd name="connsiteY54" fmla="*/ 2381 h 1126331"/>
              <a:gd name="connsiteX55" fmla="*/ 328613 w 1562100"/>
              <a:gd name="connsiteY55" fmla="*/ 0 h 1126331"/>
              <a:gd name="connsiteX56" fmla="*/ 292894 w 1562100"/>
              <a:gd name="connsiteY56" fmla="*/ 102394 h 1126331"/>
              <a:gd name="connsiteX57" fmla="*/ 264319 w 1562100"/>
              <a:gd name="connsiteY57" fmla="*/ 109537 h 1126331"/>
              <a:gd name="connsiteX58" fmla="*/ 261938 w 1562100"/>
              <a:gd name="connsiteY58" fmla="*/ 123825 h 1126331"/>
              <a:gd name="connsiteX59" fmla="*/ 261938 w 1562100"/>
              <a:gd name="connsiteY59" fmla="*/ 157162 h 1126331"/>
              <a:gd name="connsiteX60" fmla="*/ 228600 w 1562100"/>
              <a:gd name="connsiteY60" fmla="*/ 200025 h 1126331"/>
              <a:gd name="connsiteX61" fmla="*/ 271463 w 1562100"/>
              <a:gd name="connsiteY61" fmla="*/ 216694 h 1126331"/>
              <a:gd name="connsiteX62" fmla="*/ 278606 w 1562100"/>
              <a:gd name="connsiteY62" fmla="*/ 235744 h 1126331"/>
              <a:gd name="connsiteX63" fmla="*/ 257175 w 1562100"/>
              <a:gd name="connsiteY63" fmla="*/ 271462 h 1126331"/>
              <a:gd name="connsiteX64" fmla="*/ 221456 w 1562100"/>
              <a:gd name="connsiteY64" fmla="*/ 280987 h 1126331"/>
              <a:gd name="connsiteX65" fmla="*/ 221456 w 1562100"/>
              <a:gd name="connsiteY65" fmla="*/ 321469 h 1126331"/>
              <a:gd name="connsiteX66" fmla="*/ 254794 w 1562100"/>
              <a:gd name="connsiteY66" fmla="*/ 359569 h 1126331"/>
              <a:gd name="connsiteX67" fmla="*/ 226219 w 1562100"/>
              <a:gd name="connsiteY67" fmla="*/ 423862 h 1126331"/>
              <a:gd name="connsiteX68" fmla="*/ 180975 w 1562100"/>
              <a:gd name="connsiteY68" fmla="*/ 452437 h 1126331"/>
              <a:gd name="connsiteX69" fmla="*/ 183356 w 1562100"/>
              <a:gd name="connsiteY69" fmla="*/ 469106 h 1126331"/>
              <a:gd name="connsiteX70" fmla="*/ 204788 w 1562100"/>
              <a:gd name="connsiteY70" fmla="*/ 478631 h 1126331"/>
              <a:gd name="connsiteX71" fmla="*/ 219075 w 1562100"/>
              <a:gd name="connsiteY71" fmla="*/ 488156 h 1126331"/>
              <a:gd name="connsiteX72" fmla="*/ 223838 w 1562100"/>
              <a:gd name="connsiteY72" fmla="*/ 507206 h 1126331"/>
              <a:gd name="connsiteX73" fmla="*/ 195263 w 1562100"/>
              <a:gd name="connsiteY73" fmla="*/ 533400 h 1126331"/>
              <a:gd name="connsiteX74" fmla="*/ 123825 w 1562100"/>
              <a:gd name="connsiteY74" fmla="*/ 578644 h 1126331"/>
              <a:gd name="connsiteX75" fmla="*/ 123825 w 1562100"/>
              <a:gd name="connsiteY75" fmla="*/ 614362 h 1126331"/>
              <a:gd name="connsiteX76" fmla="*/ 135731 w 1562100"/>
              <a:gd name="connsiteY76" fmla="*/ 645319 h 1126331"/>
              <a:gd name="connsiteX77" fmla="*/ 123825 w 1562100"/>
              <a:gd name="connsiteY77" fmla="*/ 685800 h 1126331"/>
              <a:gd name="connsiteX78" fmla="*/ 76200 w 1562100"/>
              <a:gd name="connsiteY78" fmla="*/ 681037 h 1126331"/>
              <a:gd name="connsiteX79" fmla="*/ 52388 w 1562100"/>
              <a:gd name="connsiteY79" fmla="*/ 626269 h 1126331"/>
              <a:gd name="connsiteX80" fmla="*/ 33338 w 1562100"/>
              <a:gd name="connsiteY80" fmla="*/ 619125 h 1126331"/>
              <a:gd name="connsiteX81" fmla="*/ 23813 w 1562100"/>
              <a:gd name="connsiteY81" fmla="*/ 657225 h 1126331"/>
              <a:gd name="connsiteX82" fmla="*/ 21431 w 1562100"/>
              <a:gd name="connsiteY82" fmla="*/ 666750 h 1126331"/>
              <a:gd name="connsiteX83" fmla="*/ 7144 w 1562100"/>
              <a:gd name="connsiteY83" fmla="*/ 683419 h 1126331"/>
              <a:gd name="connsiteX84" fmla="*/ 0 w 1562100"/>
              <a:gd name="connsiteY84" fmla="*/ 740569 h 1126331"/>
              <a:gd name="connsiteX85" fmla="*/ 23813 w 1562100"/>
              <a:gd name="connsiteY85" fmla="*/ 769144 h 1126331"/>
              <a:gd name="connsiteX86" fmla="*/ 16669 w 1562100"/>
              <a:gd name="connsiteY86" fmla="*/ 809625 h 1126331"/>
              <a:gd name="connsiteX87" fmla="*/ 35719 w 1562100"/>
              <a:gd name="connsiteY87" fmla="*/ 814387 h 1126331"/>
              <a:gd name="connsiteX88" fmla="*/ 69056 w 1562100"/>
              <a:gd name="connsiteY88" fmla="*/ 814387 h 1126331"/>
              <a:gd name="connsiteX89" fmla="*/ 85725 w 1562100"/>
              <a:gd name="connsiteY89" fmla="*/ 804862 h 1126331"/>
              <a:gd name="connsiteX90" fmla="*/ 135731 w 1562100"/>
              <a:gd name="connsiteY90" fmla="*/ 862012 h 1126331"/>
              <a:gd name="connsiteX91" fmla="*/ 123825 w 1562100"/>
              <a:gd name="connsiteY91" fmla="*/ 881062 h 1126331"/>
              <a:gd name="connsiteX92" fmla="*/ 133350 w 1562100"/>
              <a:gd name="connsiteY92" fmla="*/ 909637 h 1126331"/>
              <a:gd name="connsiteX93" fmla="*/ 164306 w 1562100"/>
              <a:gd name="connsiteY93" fmla="*/ 928687 h 1126331"/>
              <a:gd name="connsiteX94" fmla="*/ 190500 w 1562100"/>
              <a:gd name="connsiteY94" fmla="*/ 938212 h 1126331"/>
              <a:gd name="connsiteX95" fmla="*/ 216694 w 1562100"/>
              <a:gd name="connsiteY95" fmla="*/ 945356 h 1126331"/>
              <a:gd name="connsiteX96" fmla="*/ 228600 w 1562100"/>
              <a:gd name="connsiteY96" fmla="*/ 947737 h 1126331"/>
              <a:gd name="connsiteX97" fmla="*/ 240506 w 1562100"/>
              <a:gd name="connsiteY97" fmla="*/ 909637 h 1126331"/>
              <a:gd name="connsiteX98" fmla="*/ 269081 w 1562100"/>
              <a:gd name="connsiteY98" fmla="*/ 914400 h 1126331"/>
              <a:gd name="connsiteX99" fmla="*/ 288131 w 1562100"/>
              <a:gd name="connsiteY99" fmla="*/ 902494 h 1126331"/>
              <a:gd name="connsiteX100" fmla="*/ 307181 w 1562100"/>
              <a:gd name="connsiteY100" fmla="*/ 952500 h 1126331"/>
              <a:gd name="connsiteX101" fmla="*/ 330994 w 1562100"/>
              <a:gd name="connsiteY101" fmla="*/ 966787 h 1126331"/>
              <a:gd name="connsiteX102" fmla="*/ 340519 w 1562100"/>
              <a:gd name="connsiteY102" fmla="*/ 995362 h 1126331"/>
              <a:gd name="connsiteX103" fmla="*/ 357188 w 1562100"/>
              <a:gd name="connsiteY103" fmla="*/ 1004887 h 1126331"/>
              <a:gd name="connsiteX104" fmla="*/ 364331 w 1562100"/>
              <a:gd name="connsiteY104" fmla="*/ 1035844 h 1126331"/>
              <a:gd name="connsiteX105" fmla="*/ 335756 w 1562100"/>
              <a:gd name="connsiteY105" fmla="*/ 1062037 h 1126331"/>
              <a:gd name="connsiteX106" fmla="*/ 309563 w 1562100"/>
              <a:gd name="connsiteY106" fmla="*/ 1078706 h 1126331"/>
              <a:gd name="connsiteX107" fmla="*/ 297656 w 1562100"/>
              <a:gd name="connsiteY107" fmla="*/ 1102519 h 1126331"/>
              <a:gd name="connsiteX108" fmla="*/ 302419 w 1562100"/>
              <a:gd name="connsiteY108" fmla="*/ 1126331 h 1126331"/>
              <a:gd name="connsiteX109" fmla="*/ 342900 w 1562100"/>
              <a:gd name="connsiteY109" fmla="*/ 1126331 h 1126331"/>
              <a:gd name="connsiteX110" fmla="*/ 390525 w 1562100"/>
              <a:gd name="connsiteY110" fmla="*/ 1121569 h 1126331"/>
              <a:gd name="connsiteX111" fmla="*/ 428625 w 1562100"/>
              <a:gd name="connsiteY111" fmla="*/ 1112044 h 1126331"/>
              <a:gd name="connsiteX112" fmla="*/ 454819 w 1562100"/>
              <a:gd name="connsiteY112" fmla="*/ 1119187 h 1126331"/>
              <a:gd name="connsiteX113" fmla="*/ 473869 w 1562100"/>
              <a:gd name="connsiteY113" fmla="*/ 1097756 h 1126331"/>
              <a:gd name="connsiteX114" fmla="*/ 492919 w 1562100"/>
              <a:gd name="connsiteY114" fmla="*/ 1097756 h 1126331"/>
              <a:gd name="connsiteX115" fmla="*/ 507206 w 1562100"/>
              <a:gd name="connsiteY115" fmla="*/ 1066800 h 1126331"/>
              <a:gd name="connsiteX116" fmla="*/ 557213 w 1562100"/>
              <a:gd name="connsiteY116" fmla="*/ 1052512 h 1126331"/>
              <a:gd name="connsiteX117" fmla="*/ 583406 w 1562100"/>
              <a:gd name="connsiteY117" fmla="*/ 1033462 h 1126331"/>
              <a:gd name="connsiteX118" fmla="*/ 590550 w 1562100"/>
              <a:gd name="connsiteY118" fmla="*/ 995362 h 1126331"/>
              <a:gd name="connsiteX119" fmla="*/ 607219 w 1562100"/>
              <a:gd name="connsiteY119" fmla="*/ 969169 h 1126331"/>
              <a:gd name="connsiteX120" fmla="*/ 688181 w 1562100"/>
              <a:gd name="connsiteY120" fmla="*/ 1000125 h 1126331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14326 w 1562100"/>
              <a:gd name="connsiteY54" fmla="*/ 0 h 1204913"/>
              <a:gd name="connsiteX55" fmla="*/ 328613 w 1562100"/>
              <a:gd name="connsiteY55" fmla="*/ 78582 h 1204913"/>
              <a:gd name="connsiteX56" fmla="*/ 292894 w 1562100"/>
              <a:gd name="connsiteY56" fmla="*/ 180976 h 1204913"/>
              <a:gd name="connsiteX57" fmla="*/ 264319 w 1562100"/>
              <a:gd name="connsiteY57" fmla="*/ 188119 h 1204913"/>
              <a:gd name="connsiteX58" fmla="*/ 261938 w 1562100"/>
              <a:gd name="connsiteY58" fmla="*/ 202407 h 1204913"/>
              <a:gd name="connsiteX59" fmla="*/ 261938 w 1562100"/>
              <a:gd name="connsiteY59" fmla="*/ 235744 h 1204913"/>
              <a:gd name="connsiteX60" fmla="*/ 228600 w 1562100"/>
              <a:gd name="connsiteY60" fmla="*/ 278607 h 1204913"/>
              <a:gd name="connsiteX61" fmla="*/ 271463 w 1562100"/>
              <a:gd name="connsiteY61" fmla="*/ 295276 h 1204913"/>
              <a:gd name="connsiteX62" fmla="*/ 278606 w 1562100"/>
              <a:gd name="connsiteY62" fmla="*/ 314326 h 1204913"/>
              <a:gd name="connsiteX63" fmla="*/ 257175 w 1562100"/>
              <a:gd name="connsiteY63" fmla="*/ 350044 h 1204913"/>
              <a:gd name="connsiteX64" fmla="*/ 221456 w 1562100"/>
              <a:gd name="connsiteY64" fmla="*/ 359569 h 1204913"/>
              <a:gd name="connsiteX65" fmla="*/ 221456 w 1562100"/>
              <a:gd name="connsiteY65" fmla="*/ 400051 h 1204913"/>
              <a:gd name="connsiteX66" fmla="*/ 254794 w 1562100"/>
              <a:gd name="connsiteY66" fmla="*/ 438151 h 1204913"/>
              <a:gd name="connsiteX67" fmla="*/ 226219 w 1562100"/>
              <a:gd name="connsiteY67" fmla="*/ 502444 h 1204913"/>
              <a:gd name="connsiteX68" fmla="*/ 180975 w 1562100"/>
              <a:gd name="connsiteY68" fmla="*/ 531019 h 1204913"/>
              <a:gd name="connsiteX69" fmla="*/ 183356 w 1562100"/>
              <a:gd name="connsiteY69" fmla="*/ 547688 h 1204913"/>
              <a:gd name="connsiteX70" fmla="*/ 204788 w 1562100"/>
              <a:gd name="connsiteY70" fmla="*/ 557213 h 1204913"/>
              <a:gd name="connsiteX71" fmla="*/ 219075 w 1562100"/>
              <a:gd name="connsiteY71" fmla="*/ 566738 h 1204913"/>
              <a:gd name="connsiteX72" fmla="*/ 223838 w 1562100"/>
              <a:gd name="connsiteY72" fmla="*/ 585788 h 1204913"/>
              <a:gd name="connsiteX73" fmla="*/ 195263 w 1562100"/>
              <a:gd name="connsiteY73" fmla="*/ 611982 h 1204913"/>
              <a:gd name="connsiteX74" fmla="*/ 123825 w 1562100"/>
              <a:gd name="connsiteY74" fmla="*/ 657226 h 1204913"/>
              <a:gd name="connsiteX75" fmla="*/ 123825 w 1562100"/>
              <a:gd name="connsiteY75" fmla="*/ 692944 h 1204913"/>
              <a:gd name="connsiteX76" fmla="*/ 135731 w 1562100"/>
              <a:gd name="connsiteY76" fmla="*/ 723901 h 1204913"/>
              <a:gd name="connsiteX77" fmla="*/ 123825 w 1562100"/>
              <a:gd name="connsiteY77" fmla="*/ 764382 h 1204913"/>
              <a:gd name="connsiteX78" fmla="*/ 76200 w 1562100"/>
              <a:gd name="connsiteY78" fmla="*/ 759619 h 1204913"/>
              <a:gd name="connsiteX79" fmla="*/ 52388 w 1562100"/>
              <a:gd name="connsiteY79" fmla="*/ 704851 h 1204913"/>
              <a:gd name="connsiteX80" fmla="*/ 33338 w 1562100"/>
              <a:gd name="connsiteY80" fmla="*/ 697707 h 1204913"/>
              <a:gd name="connsiteX81" fmla="*/ 23813 w 1562100"/>
              <a:gd name="connsiteY81" fmla="*/ 735807 h 1204913"/>
              <a:gd name="connsiteX82" fmla="*/ 21431 w 1562100"/>
              <a:gd name="connsiteY82" fmla="*/ 745332 h 1204913"/>
              <a:gd name="connsiteX83" fmla="*/ 7144 w 1562100"/>
              <a:gd name="connsiteY83" fmla="*/ 762001 h 1204913"/>
              <a:gd name="connsiteX84" fmla="*/ 0 w 1562100"/>
              <a:gd name="connsiteY84" fmla="*/ 819151 h 1204913"/>
              <a:gd name="connsiteX85" fmla="*/ 23813 w 1562100"/>
              <a:gd name="connsiteY85" fmla="*/ 847726 h 1204913"/>
              <a:gd name="connsiteX86" fmla="*/ 16669 w 1562100"/>
              <a:gd name="connsiteY86" fmla="*/ 888207 h 1204913"/>
              <a:gd name="connsiteX87" fmla="*/ 35719 w 1562100"/>
              <a:gd name="connsiteY87" fmla="*/ 892969 h 1204913"/>
              <a:gd name="connsiteX88" fmla="*/ 69056 w 1562100"/>
              <a:gd name="connsiteY88" fmla="*/ 892969 h 1204913"/>
              <a:gd name="connsiteX89" fmla="*/ 85725 w 1562100"/>
              <a:gd name="connsiteY89" fmla="*/ 883444 h 1204913"/>
              <a:gd name="connsiteX90" fmla="*/ 135731 w 1562100"/>
              <a:gd name="connsiteY90" fmla="*/ 940594 h 1204913"/>
              <a:gd name="connsiteX91" fmla="*/ 123825 w 1562100"/>
              <a:gd name="connsiteY91" fmla="*/ 959644 h 1204913"/>
              <a:gd name="connsiteX92" fmla="*/ 133350 w 1562100"/>
              <a:gd name="connsiteY92" fmla="*/ 988219 h 1204913"/>
              <a:gd name="connsiteX93" fmla="*/ 164306 w 1562100"/>
              <a:gd name="connsiteY93" fmla="*/ 1007269 h 1204913"/>
              <a:gd name="connsiteX94" fmla="*/ 190500 w 1562100"/>
              <a:gd name="connsiteY94" fmla="*/ 1016794 h 1204913"/>
              <a:gd name="connsiteX95" fmla="*/ 216694 w 1562100"/>
              <a:gd name="connsiteY95" fmla="*/ 1023938 h 1204913"/>
              <a:gd name="connsiteX96" fmla="*/ 228600 w 1562100"/>
              <a:gd name="connsiteY96" fmla="*/ 1026319 h 1204913"/>
              <a:gd name="connsiteX97" fmla="*/ 240506 w 1562100"/>
              <a:gd name="connsiteY97" fmla="*/ 988219 h 1204913"/>
              <a:gd name="connsiteX98" fmla="*/ 269081 w 1562100"/>
              <a:gd name="connsiteY98" fmla="*/ 992982 h 1204913"/>
              <a:gd name="connsiteX99" fmla="*/ 288131 w 1562100"/>
              <a:gd name="connsiteY99" fmla="*/ 981076 h 1204913"/>
              <a:gd name="connsiteX100" fmla="*/ 307181 w 1562100"/>
              <a:gd name="connsiteY100" fmla="*/ 1031082 h 1204913"/>
              <a:gd name="connsiteX101" fmla="*/ 330994 w 1562100"/>
              <a:gd name="connsiteY101" fmla="*/ 1045369 h 1204913"/>
              <a:gd name="connsiteX102" fmla="*/ 340519 w 1562100"/>
              <a:gd name="connsiteY102" fmla="*/ 1073944 h 1204913"/>
              <a:gd name="connsiteX103" fmla="*/ 357188 w 1562100"/>
              <a:gd name="connsiteY103" fmla="*/ 1083469 h 1204913"/>
              <a:gd name="connsiteX104" fmla="*/ 364331 w 1562100"/>
              <a:gd name="connsiteY104" fmla="*/ 1114426 h 1204913"/>
              <a:gd name="connsiteX105" fmla="*/ 335756 w 1562100"/>
              <a:gd name="connsiteY105" fmla="*/ 1140619 h 1204913"/>
              <a:gd name="connsiteX106" fmla="*/ 309563 w 1562100"/>
              <a:gd name="connsiteY106" fmla="*/ 1157288 h 1204913"/>
              <a:gd name="connsiteX107" fmla="*/ 297656 w 1562100"/>
              <a:gd name="connsiteY107" fmla="*/ 1181101 h 1204913"/>
              <a:gd name="connsiteX108" fmla="*/ 302419 w 1562100"/>
              <a:gd name="connsiteY108" fmla="*/ 1204913 h 1204913"/>
              <a:gd name="connsiteX109" fmla="*/ 342900 w 1562100"/>
              <a:gd name="connsiteY109" fmla="*/ 1204913 h 1204913"/>
              <a:gd name="connsiteX110" fmla="*/ 390525 w 1562100"/>
              <a:gd name="connsiteY110" fmla="*/ 1200151 h 1204913"/>
              <a:gd name="connsiteX111" fmla="*/ 428625 w 1562100"/>
              <a:gd name="connsiteY111" fmla="*/ 1190626 h 1204913"/>
              <a:gd name="connsiteX112" fmla="*/ 454819 w 1562100"/>
              <a:gd name="connsiteY112" fmla="*/ 1197769 h 1204913"/>
              <a:gd name="connsiteX113" fmla="*/ 473869 w 1562100"/>
              <a:gd name="connsiteY113" fmla="*/ 1176338 h 1204913"/>
              <a:gd name="connsiteX114" fmla="*/ 492919 w 1562100"/>
              <a:gd name="connsiteY114" fmla="*/ 1176338 h 1204913"/>
              <a:gd name="connsiteX115" fmla="*/ 507206 w 1562100"/>
              <a:gd name="connsiteY115" fmla="*/ 1145382 h 1204913"/>
              <a:gd name="connsiteX116" fmla="*/ 557213 w 1562100"/>
              <a:gd name="connsiteY116" fmla="*/ 1131094 h 1204913"/>
              <a:gd name="connsiteX117" fmla="*/ 583406 w 1562100"/>
              <a:gd name="connsiteY117" fmla="*/ 1112044 h 1204913"/>
              <a:gd name="connsiteX118" fmla="*/ 590550 w 1562100"/>
              <a:gd name="connsiteY118" fmla="*/ 1073944 h 1204913"/>
              <a:gd name="connsiteX119" fmla="*/ 607219 w 1562100"/>
              <a:gd name="connsiteY119" fmla="*/ 1047751 h 1204913"/>
              <a:gd name="connsiteX120" fmla="*/ 688181 w 1562100"/>
              <a:gd name="connsiteY120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78707 h 1204913"/>
              <a:gd name="connsiteX1" fmla="*/ 688181 w 1562100"/>
              <a:gd name="connsiteY1" fmla="*/ 992982 h 1204913"/>
              <a:gd name="connsiteX2" fmla="*/ 692944 w 1562100"/>
              <a:gd name="connsiteY2" fmla="*/ 950119 h 1204913"/>
              <a:gd name="connsiteX3" fmla="*/ 692944 w 1562100"/>
              <a:gd name="connsiteY3" fmla="*/ 904876 h 1204913"/>
              <a:gd name="connsiteX4" fmla="*/ 676275 w 1562100"/>
              <a:gd name="connsiteY4" fmla="*/ 881063 h 1204913"/>
              <a:gd name="connsiteX5" fmla="*/ 690563 w 1562100"/>
              <a:gd name="connsiteY5" fmla="*/ 828676 h 1204913"/>
              <a:gd name="connsiteX6" fmla="*/ 685800 w 1562100"/>
              <a:gd name="connsiteY6" fmla="*/ 802482 h 1204913"/>
              <a:gd name="connsiteX7" fmla="*/ 697706 w 1562100"/>
              <a:gd name="connsiteY7" fmla="*/ 757238 h 1204913"/>
              <a:gd name="connsiteX8" fmla="*/ 714375 w 1562100"/>
              <a:gd name="connsiteY8" fmla="*/ 733426 h 1204913"/>
              <a:gd name="connsiteX9" fmla="*/ 721519 w 1562100"/>
              <a:gd name="connsiteY9" fmla="*/ 700088 h 1204913"/>
              <a:gd name="connsiteX10" fmla="*/ 735806 w 1562100"/>
              <a:gd name="connsiteY10" fmla="*/ 681038 h 1204913"/>
              <a:gd name="connsiteX11" fmla="*/ 792956 w 1562100"/>
              <a:gd name="connsiteY11" fmla="*/ 671513 h 1204913"/>
              <a:gd name="connsiteX12" fmla="*/ 838200 w 1562100"/>
              <a:gd name="connsiteY12" fmla="*/ 654844 h 1204913"/>
              <a:gd name="connsiteX13" fmla="*/ 876300 w 1562100"/>
              <a:gd name="connsiteY13" fmla="*/ 614363 h 1204913"/>
              <a:gd name="connsiteX14" fmla="*/ 923925 w 1562100"/>
              <a:gd name="connsiteY14" fmla="*/ 600076 h 1204913"/>
              <a:gd name="connsiteX15" fmla="*/ 995363 w 1562100"/>
              <a:gd name="connsiteY15" fmla="*/ 595313 h 1204913"/>
              <a:gd name="connsiteX16" fmla="*/ 1040606 w 1562100"/>
              <a:gd name="connsiteY16" fmla="*/ 585788 h 1204913"/>
              <a:gd name="connsiteX17" fmla="*/ 1119188 w 1562100"/>
              <a:gd name="connsiteY17" fmla="*/ 478632 h 1204913"/>
              <a:gd name="connsiteX18" fmla="*/ 1126331 w 1562100"/>
              <a:gd name="connsiteY18" fmla="*/ 445294 h 1204913"/>
              <a:gd name="connsiteX19" fmla="*/ 1152525 w 1562100"/>
              <a:gd name="connsiteY19" fmla="*/ 416719 h 1204913"/>
              <a:gd name="connsiteX20" fmla="*/ 1197769 w 1562100"/>
              <a:gd name="connsiteY20" fmla="*/ 407194 h 1204913"/>
              <a:gd name="connsiteX21" fmla="*/ 1290638 w 1562100"/>
              <a:gd name="connsiteY21" fmla="*/ 330994 h 1204913"/>
              <a:gd name="connsiteX22" fmla="*/ 1314450 w 1562100"/>
              <a:gd name="connsiteY22" fmla="*/ 328613 h 1204913"/>
              <a:gd name="connsiteX23" fmla="*/ 1409700 w 1562100"/>
              <a:gd name="connsiteY23" fmla="*/ 247651 h 1204913"/>
              <a:gd name="connsiteX24" fmla="*/ 1414463 w 1562100"/>
              <a:gd name="connsiteY24" fmla="*/ 228601 h 1204913"/>
              <a:gd name="connsiteX25" fmla="*/ 1507331 w 1562100"/>
              <a:gd name="connsiteY25" fmla="*/ 173832 h 1204913"/>
              <a:gd name="connsiteX26" fmla="*/ 1543050 w 1562100"/>
              <a:gd name="connsiteY26" fmla="*/ 128588 h 1204913"/>
              <a:gd name="connsiteX27" fmla="*/ 1562100 w 1562100"/>
              <a:gd name="connsiteY27" fmla="*/ 90488 h 1204913"/>
              <a:gd name="connsiteX28" fmla="*/ 1512094 w 1562100"/>
              <a:gd name="connsiteY28" fmla="*/ 109538 h 1204913"/>
              <a:gd name="connsiteX29" fmla="*/ 1478756 w 1562100"/>
              <a:gd name="connsiteY29" fmla="*/ 109538 h 1204913"/>
              <a:gd name="connsiteX30" fmla="*/ 1452563 w 1562100"/>
              <a:gd name="connsiteY30" fmla="*/ 147638 h 1204913"/>
              <a:gd name="connsiteX31" fmla="*/ 1421606 w 1562100"/>
              <a:gd name="connsiteY31" fmla="*/ 145257 h 1204913"/>
              <a:gd name="connsiteX32" fmla="*/ 1366838 w 1562100"/>
              <a:gd name="connsiteY32" fmla="*/ 114301 h 1204913"/>
              <a:gd name="connsiteX33" fmla="*/ 1323975 w 1562100"/>
              <a:gd name="connsiteY33" fmla="*/ 102394 h 1204913"/>
              <a:gd name="connsiteX34" fmla="*/ 1238250 w 1562100"/>
              <a:gd name="connsiteY34" fmla="*/ 138113 h 1204913"/>
              <a:gd name="connsiteX35" fmla="*/ 1223963 w 1562100"/>
              <a:gd name="connsiteY35" fmla="*/ 176213 h 1204913"/>
              <a:gd name="connsiteX36" fmla="*/ 1195388 w 1562100"/>
              <a:gd name="connsiteY36" fmla="*/ 233363 h 1204913"/>
              <a:gd name="connsiteX37" fmla="*/ 1109663 w 1562100"/>
              <a:gd name="connsiteY37" fmla="*/ 195263 h 1204913"/>
              <a:gd name="connsiteX38" fmla="*/ 1097756 w 1562100"/>
              <a:gd name="connsiteY38" fmla="*/ 238126 h 1204913"/>
              <a:gd name="connsiteX39" fmla="*/ 1083469 w 1562100"/>
              <a:gd name="connsiteY39" fmla="*/ 271463 h 1204913"/>
              <a:gd name="connsiteX40" fmla="*/ 959644 w 1562100"/>
              <a:gd name="connsiteY40" fmla="*/ 302419 h 1204913"/>
              <a:gd name="connsiteX41" fmla="*/ 945356 w 1562100"/>
              <a:gd name="connsiteY41" fmla="*/ 297657 h 1204913"/>
              <a:gd name="connsiteX42" fmla="*/ 926306 w 1562100"/>
              <a:gd name="connsiteY42" fmla="*/ 319088 h 1204913"/>
              <a:gd name="connsiteX43" fmla="*/ 890588 w 1562100"/>
              <a:gd name="connsiteY43" fmla="*/ 326232 h 1204913"/>
              <a:gd name="connsiteX44" fmla="*/ 854869 w 1562100"/>
              <a:gd name="connsiteY44" fmla="*/ 276226 h 1204913"/>
              <a:gd name="connsiteX45" fmla="*/ 835819 w 1562100"/>
              <a:gd name="connsiteY45" fmla="*/ 264319 h 1204913"/>
              <a:gd name="connsiteX46" fmla="*/ 826294 w 1562100"/>
              <a:gd name="connsiteY46" fmla="*/ 219076 h 1204913"/>
              <a:gd name="connsiteX47" fmla="*/ 792956 w 1562100"/>
              <a:gd name="connsiteY47" fmla="*/ 202407 h 1204913"/>
              <a:gd name="connsiteX48" fmla="*/ 759619 w 1562100"/>
              <a:gd name="connsiteY48" fmla="*/ 195263 h 1204913"/>
              <a:gd name="connsiteX49" fmla="*/ 740569 w 1562100"/>
              <a:gd name="connsiteY49" fmla="*/ 190501 h 1204913"/>
              <a:gd name="connsiteX50" fmla="*/ 728663 w 1562100"/>
              <a:gd name="connsiteY50" fmla="*/ 180976 h 1204913"/>
              <a:gd name="connsiteX51" fmla="*/ 735806 w 1562100"/>
              <a:gd name="connsiteY51" fmla="*/ 154782 h 1204913"/>
              <a:gd name="connsiteX52" fmla="*/ 742950 w 1562100"/>
              <a:gd name="connsiteY52" fmla="*/ 130969 h 1204913"/>
              <a:gd name="connsiteX53" fmla="*/ 700088 w 1562100"/>
              <a:gd name="connsiteY53" fmla="*/ 80963 h 1204913"/>
              <a:gd name="connsiteX54" fmla="*/ 392906 w 1562100"/>
              <a:gd name="connsiteY54" fmla="*/ 19051 h 1204913"/>
              <a:gd name="connsiteX55" fmla="*/ 314326 w 1562100"/>
              <a:gd name="connsiteY55" fmla="*/ 0 h 1204913"/>
              <a:gd name="connsiteX56" fmla="*/ 328613 w 1562100"/>
              <a:gd name="connsiteY56" fmla="*/ 78582 h 1204913"/>
              <a:gd name="connsiteX57" fmla="*/ 292894 w 1562100"/>
              <a:gd name="connsiteY57" fmla="*/ 180976 h 1204913"/>
              <a:gd name="connsiteX58" fmla="*/ 264319 w 1562100"/>
              <a:gd name="connsiteY58" fmla="*/ 188119 h 1204913"/>
              <a:gd name="connsiteX59" fmla="*/ 261938 w 1562100"/>
              <a:gd name="connsiteY59" fmla="*/ 202407 h 1204913"/>
              <a:gd name="connsiteX60" fmla="*/ 261938 w 1562100"/>
              <a:gd name="connsiteY60" fmla="*/ 235744 h 1204913"/>
              <a:gd name="connsiteX61" fmla="*/ 228600 w 1562100"/>
              <a:gd name="connsiteY61" fmla="*/ 278607 h 1204913"/>
              <a:gd name="connsiteX62" fmla="*/ 271463 w 1562100"/>
              <a:gd name="connsiteY62" fmla="*/ 295276 h 1204913"/>
              <a:gd name="connsiteX63" fmla="*/ 278606 w 1562100"/>
              <a:gd name="connsiteY63" fmla="*/ 314326 h 1204913"/>
              <a:gd name="connsiteX64" fmla="*/ 257175 w 1562100"/>
              <a:gd name="connsiteY64" fmla="*/ 350044 h 1204913"/>
              <a:gd name="connsiteX65" fmla="*/ 221456 w 1562100"/>
              <a:gd name="connsiteY65" fmla="*/ 359569 h 1204913"/>
              <a:gd name="connsiteX66" fmla="*/ 221456 w 1562100"/>
              <a:gd name="connsiteY66" fmla="*/ 400051 h 1204913"/>
              <a:gd name="connsiteX67" fmla="*/ 254794 w 1562100"/>
              <a:gd name="connsiteY67" fmla="*/ 438151 h 1204913"/>
              <a:gd name="connsiteX68" fmla="*/ 226219 w 1562100"/>
              <a:gd name="connsiteY68" fmla="*/ 502444 h 1204913"/>
              <a:gd name="connsiteX69" fmla="*/ 180975 w 1562100"/>
              <a:gd name="connsiteY69" fmla="*/ 531019 h 1204913"/>
              <a:gd name="connsiteX70" fmla="*/ 183356 w 1562100"/>
              <a:gd name="connsiteY70" fmla="*/ 547688 h 1204913"/>
              <a:gd name="connsiteX71" fmla="*/ 204788 w 1562100"/>
              <a:gd name="connsiteY71" fmla="*/ 557213 h 1204913"/>
              <a:gd name="connsiteX72" fmla="*/ 219075 w 1562100"/>
              <a:gd name="connsiteY72" fmla="*/ 566738 h 1204913"/>
              <a:gd name="connsiteX73" fmla="*/ 223838 w 1562100"/>
              <a:gd name="connsiteY73" fmla="*/ 585788 h 1204913"/>
              <a:gd name="connsiteX74" fmla="*/ 195263 w 1562100"/>
              <a:gd name="connsiteY74" fmla="*/ 611982 h 1204913"/>
              <a:gd name="connsiteX75" fmla="*/ 123825 w 1562100"/>
              <a:gd name="connsiteY75" fmla="*/ 657226 h 1204913"/>
              <a:gd name="connsiteX76" fmla="*/ 123825 w 1562100"/>
              <a:gd name="connsiteY76" fmla="*/ 692944 h 1204913"/>
              <a:gd name="connsiteX77" fmla="*/ 135731 w 1562100"/>
              <a:gd name="connsiteY77" fmla="*/ 723901 h 1204913"/>
              <a:gd name="connsiteX78" fmla="*/ 123825 w 1562100"/>
              <a:gd name="connsiteY78" fmla="*/ 764382 h 1204913"/>
              <a:gd name="connsiteX79" fmla="*/ 76200 w 1562100"/>
              <a:gd name="connsiteY79" fmla="*/ 759619 h 1204913"/>
              <a:gd name="connsiteX80" fmla="*/ 52388 w 1562100"/>
              <a:gd name="connsiteY80" fmla="*/ 704851 h 1204913"/>
              <a:gd name="connsiteX81" fmla="*/ 33338 w 1562100"/>
              <a:gd name="connsiteY81" fmla="*/ 697707 h 1204913"/>
              <a:gd name="connsiteX82" fmla="*/ 23813 w 1562100"/>
              <a:gd name="connsiteY82" fmla="*/ 735807 h 1204913"/>
              <a:gd name="connsiteX83" fmla="*/ 21431 w 1562100"/>
              <a:gd name="connsiteY83" fmla="*/ 745332 h 1204913"/>
              <a:gd name="connsiteX84" fmla="*/ 7144 w 1562100"/>
              <a:gd name="connsiteY84" fmla="*/ 762001 h 1204913"/>
              <a:gd name="connsiteX85" fmla="*/ 0 w 1562100"/>
              <a:gd name="connsiteY85" fmla="*/ 819151 h 1204913"/>
              <a:gd name="connsiteX86" fmla="*/ 23813 w 1562100"/>
              <a:gd name="connsiteY86" fmla="*/ 847726 h 1204913"/>
              <a:gd name="connsiteX87" fmla="*/ 16669 w 1562100"/>
              <a:gd name="connsiteY87" fmla="*/ 888207 h 1204913"/>
              <a:gd name="connsiteX88" fmla="*/ 35719 w 1562100"/>
              <a:gd name="connsiteY88" fmla="*/ 892969 h 1204913"/>
              <a:gd name="connsiteX89" fmla="*/ 69056 w 1562100"/>
              <a:gd name="connsiteY89" fmla="*/ 892969 h 1204913"/>
              <a:gd name="connsiteX90" fmla="*/ 85725 w 1562100"/>
              <a:gd name="connsiteY90" fmla="*/ 883444 h 1204913"/>
              <a:gd name="connsiteX91" fmla="*/ 135731 w 1562100"/>
              <a:gd name="connsiteY91" fmla="*/ 940594 h 1204913"/>
              <a:gd name="connsiteX92" fmla="*/ 123825 w 1562100"/>
              <a:gd name="connsiteY92" fmla="*/ 959644 h 1204913"/>
              <a:gd name="connsiteX93" fmla="*/ 133350 w 1562100"/>
              <a:gd name="connsiteY93" fmla="*/ 988219 h 1204913"/>
              <a:gd name="connsiteX94" fmla="*/ 164306 w 1562100"/>
              <a:gd name="connsiteY94" fmla="*/ 1007269 h 1204913"/>
              <a:gd name="connsiteX95" fmla="*/ 190500 w 1562100"/>
              <a:gd name="connsiteY95" fmla="*/ 1016794 h 1204913"/>
              <a:gd name="connsiteX96" fmla="*/ 216694 w 1562100"/>
              <a:gd name="connsiteY96" fmla="*/ 1023938 h 1204913"/>
              <a:gd name="connsiteX97" fmla="*/ 228600 w 1562100"/>
              <a:gd name="connsiteY97" fmla="*/ 1026319 h 1204913"/>
              <a:gd name="connsiteX98" fmla="*/ 240506 w 1562100"/>
              <a:gd name="connsiteY98" fmla="*/ 988219 h 1204913"/>
              <a:gd name="connsiteX99" fmla="*/ 269081 w 1562100"/>
              <a:gd name="connsiteY99" fmla="*/ 992982 h 1204913"/>
              <a:gd name="connsiteX100" fmla="*/ 288131 w 1562100"/>
              <a:gd name="connsiteY100" fmla="*/ 981076 h 1204913"/>
              <a:gd name="connsiteX101" fmla="*/ 307181 w 1562100"/>
              <a:gd name="connsiteY101" fmla="*/ 1031082 h 1204913"/>
              <a:gd name="connsiteX102" fmla="*/ 330994 w 1562100"/>
              <a:gd name="connsiteY102" fmla="*/ 1045369 h 1204913"/>
              <a:gd name="connsiteX103" fmla="*/ 340519 w 1562100"/>
              <a:gd name="connsiteY103" fmla="*/ 1073944 h 1204913"/>
              <a:gd name="connsiteX104" fmla="*/ 357188 w 1562100"/>
              <a:gd name="connsiteY104" fmla="*/ 1083469 h 1204913"/>
              <a:gd name="connsiteX105" fmla="*/ 364331 w 1562100"/>
              <a:gd name="connsiteY105" fmla="*/ 1114426 h 1204913"/>
              <a:gd name="connsiteX106" fmla="*/ 335756 w 1562100"/>
              <a:gd name="connsiteY106" fmla="*/ 1140619 h 1204913"/>
              <a:gd name="connsiteX107" fmla="*/ 309563 w 1562100"/>
              <a:gd name="connsiteY107" fmla="*/ 1157288 h 1204913"/>
              <a:gd name="connsiteX108" fmla="*/ 297656 w 1562100"/>
              <a:gd name="connsiteY108" fmla="*/ 1181101 h 1204913"/>
              <a:gd name="connsiteX109" fmla="*/ 302419 w 1562100"/>
              <a:gd name="connsiteY109" fmla="*/ 1204913 h 1204913"/>
              <a:gd name="connsiteX110" fmla="*/ 342900 w 1562100"/>
              <a:gd name="connsiteY110" fmla="*/ 1204913 h 1204913"/>
              <a:gd name="connsiteX111" fmla="*/ 390525 w 1562100"/>
              <a:gd name="connsiteY111" fmla="*/ 1200151 h 1204913"/>
              <a:gd name="connsiteX112" fmla="*/ 428625 w 1562100"/>
              <a:gd name="connsiteY112" fmla="*/ 1190626 h 1204913"/>
              <a:gd name="connsiteX113" fmla="*/ 454819 w 1562100"/>
              <a:gd name="connsiteY113" fmla="*/ 1197769 h 1204913"/>
              <a:gd name="connsiteX114" fmla="*/ 473869 w 1562100"/>
              <a:gd name="connsiteY114" fmla="*/ 1176338 h 1204913"/>
              <a:gd name="connsiteX115" fmla="*/ 492919 w 1562100"/>
              <a:gd name="connsiteY115" fmla="*/ 1176338 h 1204913"/>
              <a:gd name="connsiteX116" fmla="*/ 507206 w 1562100"/>
              <a:gd name="connsiteY116" fmla="*/ 1145382 h 1204913"/>
              <a:gd name="connsiteX117" fmla="*/ 557213 w 1562100"/>
              <a:gd name="connsiteY117" fmla="*/ 1131094 h 1204913"/>
              <a:gd name="connsiteX118" fmla="*/ 583406 w 1562100"/>
              <a:gd name="connsiteY118" fmla="*/ 1112044 h 1204913"/>
              <a:gd name="connsiteX119" fmla="*/ 590550 w 1562100"/>
              <a:gd name="connsiteY119" fmla="*/ 1073944 h 1204913"/>
              <a:gd name="connsiteX120" fmla="*/ 607219 w 1562100"/>
              <a:gd name="connsiteY120" fmla="*/ 1047751 h 1204913"/>
              <a:gd name="connsiteX121" fmla="*/ 688181 w 1562100"/>
              <a:gd name="connsiteY121" fmla="*/ 1078707 h 1204913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376238 w 1562100"/>
              <a:gd name="connsiteY54" fmla="*/ 11052 h 1215964"/>
              <a:gd name="connsiteX55" fmla="*/ 314326 w 1562100"/>
              <a:gd name="connsiteY55" fmla="*/ 11051 h 1215964"/>
              <a:gd name="connsiteX56" fmla="*/ 328613 w 1562100"/>
              <a:gd name="connsiteY56" fmla="*/ 89633 h 1215964"/>
              <a:gd name="connsiteX57" fmla="*/ 292894 w 1562100"/>
              <a:gd name="connsiteY57" fmla="*/ 192027 h 1215964"/>
              <a:gd name="connsiteX58" fmla="*/ 264319 w 1562100"/>
              <a:gd name="connsiteY58" fmla="*/ 199170 h 1215964"/>
              <a:gd name="connsiteX59" fmla="*/ 261938 w 1562100"/>
              <a:gd name="connsiteY59" fmla="*/ 213458 h 1215964"/>
              <a:gd name="connsiteX60" fmla="*/ 261938 w 1562100"/>
              <a:gd name="connsiteY60" fmla="*/ 246795 h 1215964"/>
              <a:gd name="connsiteX61" fmla="*/ 228600 w 1562100"/>
              <a:gd name="connsiteY61" fmla="*/ 289658 h 1215964"/>
              <a:gd name="connsiteX62" fmla="*/ 271463 w 1562100"/>
              <a:gd name="connsiteY62" fmla="*/ 306327 h 1215964"/>
              <a:gd name="connsiteX63" fmla="*/ 278606 w 1562100"/>
              <a:gd name="connsiteY63" fmla="*/ 325377 h 1215964"/>
              <a:gd name="connsiteX64" fmla="*/ 257175 w 1562100"/>
              <a:gd name="connsiteY64" fmla="*/ 361095 h 1215964"/>
              <a:gd name="connsiteX65" fmla="*/ 221456 w 1562100"/>
              <a:gd name="connsiteY65" fmla="*/ 370620 h 1215964"/>
              <a:gd name="connsiteX66" fmla="*/ 221456 w 1562100"/>
              <a:gd name="connsiteY66" fmla="*/ 411102 h 1215964"/>
              <a:gd name="connsiteX67" fmla="*/ 254794 w 1562100"/>
              <a:gd name="connsiteY67" fmla="*/ 449202 h 1215964"/>
              <a:gd name="connsiteX68" fmla="*/ 226219 w 1562100"/>
              <a:gd name="connsiteY68" fmla="*/ 513495 h 1215964"/>
              <a:gd name="connsiteX69" fmla="*/ 180975 w 1562100"/>
              <a:gd name="connsiteY69" fmla="*/ 542070 h 1215964"/>
              <a:gd name="connsiteX70" fmla="*/ 183356 w 1562100"/>
              <a:gd name="connsiteY70" fmla="*/ 558739 h 1215964"/>
              <a:gd name="connsiteX71" fmla="*/ 204788 w 1562100"/>
              <a:gd name="connsiteY71" fmla="*/ 568264 h 1215964"/>
              <a:gd name="connsiteX72" fmla="*/ 219075 w 1562100"/>
              <a:gd name="connsiteY72" fmla="*/ 577789 h 1215964"/>
              <a:gd name="connsiteX73" fmla="*/ 223838 w 1562100"/>
              <a:gd name="connsiteY73" fmla="*/ 596839 h 1215964"/>
              <a:gd name="connsiteX74" fmla="*/ 195263 w 1562100"/>
              <a:gd name="connsiteY74" fmla="*/ 623033 h 1215964"/>
              <a:gd name="connsiteX75" fmla="*/ 123825 w 1562100"/>
              <a:gd name="connsiteY75" fmla="*/ 668277 h 1215964"/>
              <a:gd name="connsiteX76" fmla="*/ 123825 w 1562100"/>
              <a:gd name="connsiteY76" fmla="*/ 703995 h 1215964"/>
              <a:gd name="connsiteX77" fmla="*/ 135731 w 1562100"/>
              <a:gd name="connsiteY77" fmla="*/ 734952 h 1215964"/>
              <a:gd name="connsiteX78" fmla="*/ 123825 w 1562100"/>
              <a:gd name="connsiteY78" fmla="*/ 775433 h 1215964"/>
              <a:gd name="connsiteX79" fmla="*/ 76200 w 1562100"/>
              <a:gd name="connsiteY79" fmla="*/ 770670 h 1215964"/>
              <a:gd name="connsiteX80" fmla="*/ 52388 w 1562100"/>
              <a:gd name="connsiteY80" fmla="*/ 715902 h 1215964"/>
              <a:gd name="connsiteX81" fmla="*/ 33338 w 1562100"/>
              <a:gd name="connsiteY81" fmla="*/ 708758 h 1215964"/>
              <a:gd name="connsiteX82" fmla="*/ 23813 w 1562100"/>
              <a:gd name="connsiteY82" fmla="*/ 746858 h 1215964"/>
              <a:gd name="connsiteX83" fmla="*/ 21431 w 1562100"/>
              <a:gd name="connsiteY83" fmla="*/ 756383 h 1215964"/>
              <a:gd name="connsiteX84" fmla="*/ 7144 w 1562100"/>
              <a:gd name="connsiteY84" fmla="*/ 773052 h 1215964"/>
              <a:gd name="connsiteX85" fmla="*/ 0 w 1562100"/>
              <a:gd name="connsiteY85" fmla="*/ 830202 h 1215964"/>
              <a:gd name="connsiteX86" fmla="*/ 23813 w 1562100"/>
              <a:gd name="connsiteY86" fmla="*/ 858777 h 1215964"/>
              <a:gd name="connsiteX87" fmla="*/ 16669 w 1562100"/>
              <a:gd name="connsiteY87" fmla="*/ 899258 h 1215964"/>
              <a:gd name="connsiteX88" fmla="*/ 35719 w 1562100"/>
              <a:gd name="connsiteY88" fmla="*/ 904020 h 1215964"/>
              <a:gd name="connsiteX89" fmla="*/ 69056 w 1562100"/>
              <a:gd name="connsiteY89" fmla="*/ 904020 h 1215964"/>
              <a:gd name="connsiteX90" fmla="*/ 85725 w 1562100"/>
              <a:gd name="connsiteY90" fmla="*/ 894495 h 1215964"/>
              <a:gd name="connsiteX91" fmla="*/ 135731 w 1562100"/>
              <a:gd name="connsiteY91" fmla="*/ 951645 h 1215964"/>
              <a:gd name="connsiteX92" fmla="*/ 123825 w 1562100"/>
              <a:gd name="connsiteY92" fmla="*/ 970695 h 1215964"/>
              <a:gd name="connsiteX93" fmla="*/ 133350 w 1562100"/>
              <a:gd name="connsiteY93" fmla="*/ 999270 h 1215964"/>
              <a:gd name="connsiteX94" fmla="*/ 164306 w 1562100"/>
              <a:gd name="connsiteY94" fmla="*/ 1018320 h 1215964"/>
              <a:gd name="connsiteX95" fmla="*/ 190500 w 1562100"/>
              <a:gd name="connsiteY95" fmla="*/ 1027845 h 1215964"/>
              <a:gd name="connsiteX96" fmla="*/ 216694 w 1562100"/>
              <a:gd name="connsiteY96" fmla="*/ 1034989 h 1215964"/>
              <a:gd name="connsiteX97" fmla="*/ 228600 w 1562100"/>
              <a:gd name="connsiteY97" fmla="*/ 1037370 h 1215964"/>
              <a:gd name="connsiteX98" fmla="*/ 240506 w 1562100"/>
              <a:gd name="connsiteY98" fmla="*/ 999270 h 1215964"/>
              <a:gd name="connsiteX99" fmla="*/ 269081 w 1562100"/>
              <a:gd name="connsiteY99" fmla="*/ 1004033 h 1215964"/>
              <a:gd name="connsiteX100" fmla="*/ 288131 w 1562100"/>
              <a:gd name="connsiteY100" fmla="*/ 992127 h 1215964"/>
              <a:gd name="connsiteX101" fmla="*/ 307181 w 1562100"/>
              <a:gd name="connsiteY101" fmla="*/ 1042133 h 1215964"/>
              <a:gd name="connsiteX102" fmla="*/ 330994 w 1562100"/>
              <a:gd name="connsiteY102" fmla="*/ 1056420 h 1215964"/>
              <a:gd name="connsiteX103" fmla="*/ 340519 w 1562100"/>
              <a:gd name="connsiteY103" fmla="*/ 1084995 h 1215964"/>
              <a:gd name="connsiteX104" fmla="*/ 357188 w 1562100"/>
              <a:gd name="connsiteY104" fmla="*/ 1094520 h 1215964"/>
              <a:gd name="connsiteX105" fmla="*/ 364331 w 1562100"/>
              <a:gd name="connsiteY105" fmla="*/ 1125477 h 1215964"/>
              <a:gd name="connsiteX106" fmla="*/ 335756 w 1562100"/>
              <a:gd name="connsiteY106" fmla="*/ 1151670 h 1215964"/>
              <a:gd name="connsiteX107" fmla="*/ 309563 w 1562100"/>
              <a:gd name="connsiteY107" fmla="*/ 1168339 h 1215964"/>
              <a:gd name="connsiteX108" fmla="*/ 297656 w 1562100"/>
              <a:gd name="connsiteY108" fmla="*/ 1192152 h 1215964"/>
              <a:gd name="connsiteX109" fmla="*/ 302419 w 1562100"/>
              <a:gd name="connsiteY109" fmla="*/ 1215964 h 1215964"/>
              <a:gd name="connsiteX110" fmla="*/ 342900 w 1562100"/>
              <a:gd name="connsiteY110" fmla="*/ 1215964 h 1215964"/>
              <a:gd name="connsiteX111" fmla="*/ 390525 w 1562100"/>
              <a:gd name="connsiteY111" fmla="*/ 1211202 h 1215964"/>
              <a:gd name="connsiteX112" fmla="*/ 428625 w 1562100"/>
              <a:gd name="connsiteY112" fmla="*/ 1201677 h 1215964"/>
              <a:gd name="connsiteX113" fmla="*/ 454819 w 1562100"/>
              <a:gd name="connsiteY113" fmla="*/ 1208820 h 1215964"/>
              <a:gd name="connsiteX114" fmla="*/ 473869 w 1562100"/>
              <a:gd name="connsiteY114" fmla="*/ 1187389 h 1215964"/>
              <a:gd name="connsiteX115" fmla="*/ 492919 w 1562100"/>
              <a:gd name="connsiteY115" fmla="*/ 1187389 h 1215964"/>
              <a:gd name="connsiteX116" fmla="*/ 507206 w 1562100"/>
              <a:gd name="connsiteY116" fmla="*/ 1156433 h 1215964"/>
              <a:gd name="connsiteX117" fmla="*/ 557213 w 1562100"/>
              <a:gd name="connsiteY117" fmla="*/ 1142145 h 1215964"/>
              <a:gd name="connsiteX118" fmla="*/ 583406 w 1562100"/>
              <a:gd name="connsiteY118" fmla="*/ 1123095 h 1215964"/>
              <a:gd name="connsiteX119" fmla="*/ 590550 w 1562100"/>
              <a:gd name="connsiteY119" fmla="*/ 1084995 h 1215964"/>
              <a:gd name="connsiteX120" fmla="*/ 607219 w 1562100"/>
              <a:gd name="connsiteY120" fmla="*/ 1058802 h 1215964"/>
              <a:gd name="connsiteX121" fmla="*/ 688181 w 1562100"/>
              <a:gd name="connsiteY121" fmla="*/ 1089758 h 1215964"/>
              <a:gd name="connsiteX0" fmla="*/ 688181 w 1562100"/>
              <a:gd name="connsiteY0" fmla="*/ 1089758 h 1215964"/>
              <a:gd name="connsiteX1" fmla="*/ 688181 w 1562100"/>
              <a:gd name="connsiteY1" fmla="*/ 1004033 h 1215964"/>
              <a:gd name="connsiteX2" fmla="*/ 692944 w 1562100"/>
              <a:gd name="connsiteY2" fmla="*/ 961170 h 1215964"/>
              <a:gd name="connsiteX3" fmla="*/ 692944 w 1562100"/>
              <a:gd name="connsiteY3" fmla="*/ 915927 h 1215964"/>
              <a:gd name="connsiteX4" fmla="*/ 676275 w 1562100"/>
              <a:gd name="connsiteY4" fmla="*/ 892114 h 1215964"/>
              <a:gd name="connsiteX5" fmla="*/ 690563 w 1562100"/>
              <a:gd name="connsiteY5" fmla="*/ 839727 h 1215964"/>
              <a:gd name="connsiteX6" fmla="*/ 685800 w 1562100"/>
              <a:gd name="connsiteY6" fmla="*/ 813533 h 1215964"/>
              <a:gd name="connsiteX7" fmla="*/ 697706 w 1562100"/>
              <a:gd name="connsiteY7" fmla="*/ 768289 h 1215964"/>
              <a:gd name="connsiteX8" fmla="*/ 714375 w 1562100"/>
              <a:gd name="connsiteY8" fmla="*/ 744477 h 1215964"/>
              <a:gd name="connsiteX9" fmla="*/ 721519 w 1562100"/>
              <a:gd name="connsiteY9" fmla="*/ 711139 h 1215964"/>
              <a:gd name="connsiteX10" fmla="*/ 735806 w 1562100"/>
              <a:gd name="connsiteY10" fmla="*/ 692089 h 1215964"/>
              <a:gd name="connsiteX11" fmla="*/ 792956 w 1562100"/>
              <a:gd name="connsiteY11" fmla="*/ 682564 h 1215964"/>
              <a:gd name="connsiteX12" fmla="*/ 838200 w 1562100"/>
              <a:gd name="connsiteY12" fmla="*/ 665895 h 1215964"/>
              <a:gd name="connsiteX13" fmla="*/ 876300 w 1562100"/>
              <a:gd name="connsiteY13" fmla="*/ 625414 h 1215964"/>
              <a:gd name="connsiteX14" fmla="*/ 923925 w 1562100"/>
              <a:gd name="connsiteY14" fmla="*/ 611127 h 1215964"/>
              <a:gd name="connsiteX15" fmla="*/ 995363 w 1562100"/>
              <a:gd name="connsiteY15" fmla="*/ 606364 h 1215964"/>
              <a:gd name="connsiteX16" fmla="*/ 1040606 w 1562100"/>
              <a:gd name="connsiteY16" fmla="*/ 596839 h 1215964"/>
              <a:gd name="connsiteX17" fmla="*/ 1119188 w 1562100"/>
              <a:gd name="connsiteY17" fmla="*/ 489683 h 1215964"/>
              <a:gd name="connsiteX18" fmla="*/ 1126331 w 1562100"/>
              <a:gd name="connsiteY18" fmla="*/ 456345 h 1215964"/>
              <a:gd name="connsiteX19" fmla="*/ 1152525 w 1562100"/>
              <a:gd name="connsiteY19" fmla="*/ 427770 h 1215964"/>
              <a:gd name="connsiteX20" fmla="*/ 1197769 w 1562100"/>
              <a:gd name="connsiteY20" fmla="*/ 418245 h 1215964"/>
              <a:gd name="connsiteX21" fmla="*/ 1290638 w 1562100"/>
              <a:gd name="connsiteY21" fmla="*/ 342045 h 1215964"/>
              <a:gd name="connsiteX22" fmla="*/ 1314450 w 1562100"/>
              <a:gd name="connsiteY22" fmla="*/ 339664 h 1215964"/>
              <a:gd name="connsiteX23" fmla="*/ 1409700 w 1562100"/>
              <a:gd name="connsiteY23" fmla="*/ 258702 h 1215964"/>
              <a:gd name="connsiteX24" fmla="*/ 1414463 w 1562100"/>
              <a:gd name="connsiteY24" fmla="*/ 239652 h 1215964"/>
              <a:gd name="connsiteX25" fmla="*/ 1507331 w 1562100"/>
              <a:gd name="connsiteY25" fmla="*/ 184883 h 1215964"/>
              <a:gd name="connsiteX26" fmla="*/ 1543050 w 1562100"/>
              <a:gd name="connsiteY26" fmla="*/ 139639 h 1215964"/>
              <a:gd name="connsiteX27" fmla="*/ 1562100 w 1562100"/>
              <a:gd name="connsiteY27" fmla="*/ 101539 h 1215964"/>
              <a:gd name="connsiteX28" fmla="*/ 1512094 w 1562100"/>
              <a:gd name="connsiteY28" fmla="*/ 120589 h 1215964"/>
              <a:gd name="connsiteX29" fmla="*/ 1478756 w 1562100"/>
              <a:gd name="connsiteY29" fmla="*/ 120589 h 1215964"/>
              <a:gd name="connsiteX30" fmla="*/ 1452563 w 1562100"/>
              <a:gd name="connsiteY30" fmla="*/ 158689 h 1215964"/>
              <a:gd name="connsiteX31" fmla="*/ 1421606 w 1562100"/>
              <a:gd name="connsiteY31" fmla="*/ 156308 h 1215964"/>
              <a:gd name="connsiteX32" fmla="*/ 1366838 w 1562100"/>
              <a:gd name="connsiteY32" fmla="*/ 125352 h 1215964"/>
              <a:gd name="connsiteX33" fmla="*/ 1323975 w 1562100"/>
              <a:gd name="connsiteY33" fmla="*/ 113445 h 1215964"/>
              <a:gd name="connsiteX34" fmla="*/ 1238250 w 1562100"/>
              <a:gd name="connsiteY34" fmla="*/ 149164 h 1215964"/>
              <a:gd name="connsiteX35" fmla="*/ 1223963 w 1562100"/>
              <a:gd name="connsiteY35" fmla="*/ 187264 h 1215964"/>
              <a:gd name="connsiteX36" fmla="*/ 1195388 w 1562100"/>
              <a:gd name="connsiteY36" fmla="*/ 244414 h 1215964"/>
              <a:gd name="connsiteX37" fmla="*/ 1109663 w 1562100"/>
              <a:gd name="connsiteY37" fmla="*/ 206314 h 1215964"/>
              <a:gd name="connsiteX38" fmla="*/ 1097756 w 1562100"/>
              <a:gd name="connsiteY38" fmla="*/ 249177 h 1215964"/>
              <a:gd name="connsiteX39" fmla="*/ 1083469 w 1562100"/>
              <a:gd name="connsiteY39" fmla="*/ 282514 h 1215964"/>
              <a:gd name="connsiteX40" fmla="*/ 959644 w 1562100"/>
              <a:gd name="connsiteY40" fmla="*/ 313470 h 1215964"/>
              <a:gd name="connsiteX41" fmla="*/ 945356 w 1562100"/>
              <a:gd name="connsiteY41" fmla="*/ 308708 h 1215964"/>
              <a:gd name="connsiteX42" fmla="*/ 926306 w 1562100"/>
              <a:gd name="connsiteY42" fmla="*/ 330139 h 1215964"/>
              <a:gd name="connsiteX43" fmla="*/ 890588 w 1562100"/>
              <a:gd name="connsiteY43" fmla="*/ 337283 h 1215964"/>
              <a:gd name="connsiteX44" fmla="*/ 854869 w 1562100"/>
              <a:gd name="connsiteY44" fmla="*/ 287277 h 1215964"/>
              <a:gd name="connsiteX45" fmla="*/ 835819 w 1562100"/>
              <a:gd name="connsiteY45" fmla="*/ 275370 h 1215964"/>
              <a:gd name="connsiteX46" fmla="*/ 826294 w 1562100"/>
              <a:gd name="connsiteY46" fmla="*/ 230127 h 1215964"/>
              <a:gd name="connsiteX47" fmla="*/ 792956 w 1562100"/>
              <a:gd name="connsiteY47" fmla="*/ 213458 h 1215964"/>
              <a:gd name="connsiteX48" fmla="*/ 759619 w 1562100"/>
              <a:gd name="connsiteY48" fmla="*/ 206314 h 1215964"/>
              <a:gd name="connsiteX49" fmla="*/ 740569 w 1562100"/>
              <a:gd name="connsiteY49" fmla="*/ 201552 h 1215964"/>
              <a:gd name="connsiteX50" fmla="*/ 728663 w 1562100"/>
              <a:gd name="connsiteY50" fmla="*/ 192027 h 1215964"/>
              <a:gd name="connsiteX51" fmla="*/ 735806 w 1562100"/>
              <a:gd name="connsiteY51" fmla="*/ 165833 h 1215964"/>
              <a:gd name="connsiteX52" fmla="*/ 742950 w 1562100"/>
              <a:gd name="connsiteY52" fmla="*/ 142020 h 1215964"/>
              <a:gd name="connsiteX53" fmla="*/ 700088 w 1562100"/>
              <a:gd name="connsiteY53" fmla="*/ 92014 h 1215964"/>
              <a:gd name="connsiteX54" fmla="*/ 447675 w 1562100"/>
              <a:gd name="connsiteY54" fmla="*/ 22958 h 1215964"/>
              <a:gd name="connsiteX55" fmla="*/ 376238 w 1562100"/>
              <a:gd name="connsiteY55" fmla="*/ 11052 h 1215964"/>
              <a:gd name="connsiteX56" fmla="*/ 314326 w 1562100"/>
              <a:gd name="connsiteY56" fmla="*/ 11051 h 1215964"/>
              <a:gd name="connsiteX57" fmla="*/ 328613 w 1562100"/>
              <a:gd name="connsiteY57" fmla="*/ 89633 h 1215964"/>
              <a:gd name="connsiteX58" fmla="*/ 292894 w 1562100"/>
              <a:gd name="connsiteY58" fmla="*/ 192027 h 1215964"/>
              <a:gd name="connsiteX59" fmla="*/ 264319 w 1562100"/>
              <a:gd name="connsiteY59" fmla="*/ 199170 h 1215964"/>
              <a:gd name="connsiteX60" fmla="*/ 261938 w 1562100"/>
              <a:gd name="connsiteY60" fmla="*/ 213458 h 1215964"/>
              <a:gd name="connsiteX61" fmla="*/ 261938 w 1562100"/>
              <a:gd name="connsiteY61" fmla="*/ 246795 h 1215964"/>
              <a:gd name="connsiteX62" fmla="*/ 228600 w 1562100"/>
              <a:gd name="connsiteY62" fmla="*/ 289658 h 1215964"/>
              <a:gd name="connsiteX63" fmla="*/ 271463 w 1562100"/>
              <a:gd name="connsiteY63" fmla="*/ 306327 h 1215964"/>
              <a:gd name="connsiteX64" fmla="*/ 278606 w 1562100"/>
              <a:gd name="connsiteY64" fmla="*/ 325377 h 1215964"/>
              <a:gd name="connsiteX65" fmla="*/ 257175 w 1562100"/>
              <a:gd name="connsiteY65" fmla="*/ 361095 h 1215964"/>
              <a:gd name="connsiteX66" fmla="*/ 221456 w 1562100"/>
              <a:gd name="connsiteY66" fmla="*/ 370620 h 1215964"/>
              <a:gd name="connsiteX67" fmla="*/ 221456 w 1562100"/>
              <a:gd name="connsiteY67" fmla="*/ 411102 h 1215964"/>
              <a:gd name="connsiteX68" fmla="*/ 254794 w 1562100"/>
              <a:gd name="connsiteY68" fmla="*/ 449202 h 1215964"/>
              <a:gd name="connsiteX69" fmla="*/ 226219 w 1562100"/>
              <a:gd name="connsiteY69" fmla="*/ 513495 h 1215964"/>
              <a:gd name="connsiteX70" fmla="*/ 180975 w 1562100"/>
              <a:gd name="connsiteY70" fmla="*/ 542070 h 1215964"/>
              <a:gd name="connsiteX71" fmla="*/ 183356 w 1562100"/>
              <a:gd name="connsiteY71" fmla="*/ 558739 h 1215964"/>
              <a:gd name="connsiteX72" fmla="*/ 204788 w 1562100"/>
              <a:gd name="connsiteY72" fmla="*/ 568264 h 1215964"/>
              <a:gd name="connsiteX73" fmla="*/ 219075 w 1562100"/>
              <a:gd name="connsiteY73" fmla="*/ 577789 h 1215964"/>
              <a:gd name="connsiteX74" fmla="*/ 223838 w 1562100"/>
              <a:gd name="connsiteY74" fmla="*/ 596839 h 1215964"/>
              <a:gd name="connsiteX75" fmla="*/ 195263 w 1562100"/>
              <a:gd name="connsiteY75" fmla="*/ 623033 h 1215964"/>
              <a:gd name="connsiteX76" fmla="*/ 123825 w 1562100"/>
              <a:gd name="connsiteY76" fmla="*/ 668277 h 1215964"/>
              <a:gd name="connsiteX77" fmla="*/ 123825 w 1562100"/>
              <a:gd name="connsiteY77" fmla="*/ 703995 h 1215964"/>
              <a:gd name="connsiteX78" fmla="*/ 135731 w 1562100"/>
              <a:gd name="connsiteY78" fmla="*/ 734952 h 1215964"/>
              <a:gd name="connsiteX79" fmla="*/ 123825 w 1562100"/>
              <a:gd name="connsiteY79" fmla="*/ 775433 h 1215964"/>
              <a:gd name="connsiteX80" fmla="*/ 76200 w 1562100"/>
              <a:gd name="connsiteY80" fmla="*/ 770670 h 1215964"/>
              <a:gd name="connsiteX81" fmla="*/ 52388 w 1562100"/>
              <a:gd name="connsiteY81" fmla="*/ 715902 h 1215964"/>
              <a:gd name="connsiteX82" fmla="*/ 33338 w 1562100"/>
              <a:gd name="connsiteY82" fmla="*/ 708758 h 1215964"/>
              <a:gd name="connsiteX83" fmla="*/ 23813 w 1562100"/>
              <a:gd name="connsiteY83" fmla="*/ 746858 h 1215964"/>
              <a:gd name="connsiteX84" fmla="*/ 21431 w 1562100"/>
              <a:gd name="connsiteY84" fmla="*/ 756383 h 1215964"/>
              <a:gd name="connsiteX85" fmla="*/ 7144 w 1562100"/>
              <a:gd name="connsiteY85" fmla="*/ 773052 h 1215964"/>
              <a:gd name="connsiteX86" fmla="*/ 0 w 1562100"/>
              <a:gd name="connsiteY86" fmla="*/ 830202 h 1215964"/>
              <a:gd name="connsiteX87" fmla="*/ 23813 w 1562100"/>
              <a:gd name="connsiteY87" fmla="*/ 858777 h 1215964"/>
              <a:gd name="connsiteX88" fmla="*/ 16669 w 1562100"/>
              <a:gd name="connsiteY88" fmla="*/ 899258 h 1215964"/>
              <a:gd name="connsiteX89" fmla="*/ 35719 w 1562100"/>
              <a:gd name="connsiteY89" fmla="*/ 904020 h 1215964"/>
              <a:gd name="connsiteX90" fmla="*/ 69056 w 1562100"/>
              <a:gd name="connsiteY90" fmla="*/ 904020 h 1215964"/>
              <a:gd name="connsiteX91" fmla="*/ 85725 w 1562100"/>
              <a:gd name="connsiteY91" fmla="*/ 894495 h 1215964"/>
              <a:gd name="connsiteX92" fmla="*/ 135731 w 1562100"/>
              <a:gd name="connsiteY92" fmla="*/ 951645 h 1215964"/>
              <a:gd name="connsiteX93" fmla="*/ 123825 w 1562100"/>
              <a:gd name="connsiteY93" fmla="*/ 970695 h 1215964"/>
              <a:gd name="connsiteX94" fmla="*/ 133350 w 1562100"/>
              <a:gd name="connsiteY94" fmla="*/ 999270 h 1215964"/>
              <a:gd name="connsiteX95" fmla="*/ 164306 w 1562100"/>
              <a:gd name="connsiteY95" fmla="*/ 1018320 h 1215964"/>
              <a:gd name="connsiteX96" fmla="*/ 190500 w 1562100"/>
              <a:gd name="connsiteY96" fmla="*/ 1027845 h 1215964"/>
              <a:gd name="connsiteX97" fmla="*/ 216694 w 1562100"/>
              <a:gd name="connsiteY97" fmla="*/ 1034989 h 1215964"/>
              <a:gd name="connsiteX98" fmla="*/ 228600 w 1562100"/>
              <a:gd name="connsiteY98" fmla="*/ 1037370 h 1215964"/>
              <a:gd name="connsiteX99" fmla="*/ 240506 w 1562100"/>
              <a:gd name="connsiteY99" fmla="*/ 999270 h 1215964"/>
              <a:gd name="connsiteX100" fmla="*/ 269081 w 1562100"/>
              <a:gd name="connsiteY100" fmla="*/ 1004033 h 1215964"/>
              <a:gd name="connsiteX101" fmla="*/ 288131 w 1562100"/>
              <a:gd name="connsiteY101" fmla="*/ 992127 h 1215964"/>
              <a:gd name="connsiteX102" fmla="*/ 307181 w 1562100"/>
              <a:gd name="connsiteY102" fmla="*/ 1042133 h 1215964"/>
              <a:gd name="connsiteX103" fmla="*/ 330994 w 1562100"/>
              <a:gd name="connsiteY103" fmla="*/ 1056420 h 1215964"/>
              <a:gd name="connsiteX104" fmla="*/ 340519 w 1562100"/>
              <a:gd name="connsiteY104" fmla="*/ 1084995 h 1215964"/>
              <a:gd name="connsiteX105" fmla="*/ 357188 w 1562100"/>
              <a:gd name="connsiteY105" fmla="*/ 1094520 h 1215964"/>
              <a:gd name="connsiteX106" fmla="*/ 364331 w 1562100"/>
              <a:gd name="connsiteY106" fmla="*/ 1125477 h 1215964"/>
              <a:gd name="connsiteX107" fmla="*/ 335756 w 1562100"/>
              <a:gd name="connsiteY107" fmla="*/ 1151670 h 1215964"/>
              <a:gd name="connsiteX108" fmla="*/ 309563 w 1562100"/>
              <a:gd name="connsiteY108" fmla="*/ 1168339 h 1215964"/>
              <a:gd name="connsiteX109" fmla="*/ 297656 w 1562100"/>
              <a:gd name="connsiteY109" fmla="*/ 1192152 h 1215964"/>
              <a:gd name="connsiteX110" fmla="*/ 302419 w 1562100"/>
              <a:gd name="connsiteY110" fmla="*/ 1215964 h 1215964"/>
              <a:gd name="connsiteX111" fmla="*/ 342900 w 1562100"/>
              <a:gd name="connsiteY111" fmla="*/ 1215964 h 1215964"/>
              <a:gd name="connsiteX112" fmla="*/ 390525 w 1562100"/>
              <a:gd name="connsiteY112" fmla="*/ 1211202 h 1215964"/>
              <a:gd name="connsiteX113" fmla="*/ 428625 w 1562100"/>
              <a:gd name="connsiteY113" fmla="*/ 1201677 h 1215964"/>
              <a:gd name="connsiteX114" fmla="*/ 454819 w 1562100"/>
              <a:gd name="connsiteY114" fmla="*/ 1208820 h 1215964"/>
              <a:gd name="connsiteX115" fmla="*/ 473869 w 1562100"/>
              <a:gd name="connsiteY115" fmla="*/ 1187389 h 1215964"/>
              <a:gd name="connsiteX116" fmla="*/ 492919 w 1562100"/>
              <a:gd name="connsiteY116" fmla="*/ 1187389 h 1215964"/>
              <a:gd name="connsiteX117" fmla="*/ 507206 w 1562100"/>
              <a:gd name="connsiteY117" fmla="*/ 1156433 h 1215964"/>
              <a:gd name="connsiteX118" fmla="*/ 557213 w 1562100"/>
              <a:gd name="connsiteY118" fmla="*/ 1142145 h 1215964"/>
              <a:gd name="connsiteX119" fmla="*/ 583406 w 1562100"/>
              <a:gd name="connsiteY119" fmla="*/ 1123095 h 1215964"/>
              <a:gd name="connsiteX120" fmla="*/ 590550 w 1562100"/>
              <a:gd name="connsiteY120" fmla="*/ 1084995 h 1215964"/>
              <a:gd name="connsiteX121" fmla="*/ 607219 w 1562100"/>
              <a:gd name="connsiteY121" fmla="*/ 1058802 h 1215964"/>
              <a:gd name="connsiteX122" fmla="*/ 688181 w 1562100"/>
              <a:gd name="connsiteY122" fmla="*/ 1089758 h 1215964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28625 w 1562100"/>
              <a:gd name="connsiteY54" fmla="*/ 0 h 1309687"/>
              <a:gd name="connsiteX55" fmla="*/ 376238 w 1562100"/>
              <a:gd name="connsiteY55" fmla="*/ 104775 h 1309687"/>
              <a:gd name="connsiteX56" fmla="*/ 314326 w 1562100"/>
              <a:gd name="connsiteY56" fmla="*/ 104774 h 1309687"/>
              <a:gd name="connsiteX57" fmla="*/ 328613 w 1562100"/>
              <a:gd name="connsiteY57" fmla="*/ 183356 h 1309687"/>
              <a:gd name="connsiteX58" fmla="*/ 292894 w 1562100"/>
              <a:gd name="connsiteY58" fmla="*/ 285750 h 1309687"/>
              <a:gd name="connsiteX59" fmla="*/ 264319 w 1562100"/>
              <a:gd name="connsiteY59" fmla="*/ 292893 h 1309687"/>
              <a:gd name="connsiteX60" fmla="*/ 261938 w 1562100"/>
              <a:gd name="connsiteY60" fmla="*/ 307181 h 1309687"/>
              <a:gd name="connsiteX61" fmla="*/ 261938 w 1562100"/>
              <a:gd name="connsiteY61" fmla="*/ 340518 h 1309687"/>
              <a:gd name="connsiteX62" fmla="*/ 228600 w 1562100"/>
              <a:gd name="connsiteY62" fmla="*/ 383381 h 1309687"/>
              <a:gd name="connsiteX63" fmla="*/ 271463 w 1562100"/>
              <a:gd name="connsiteY63" fmla="*/ 400050 h 1309687"/>
              <a:gd name="connsiteX64" fmla="*/ 278606 w 1562100"/>
              <a:gd name="connsiteY64" fmla="*/ 419100 h 1309687"/>
              <a:gd name="connsiteX65" fmla="*/ 257175 w 1562100"/>
              <a:gd name="connsiteY65" fmla="*/ 454818 h 1309687"/>
              <a:gd name="connsiteX66" fmla="*/ 221456 w 1562100"/>
              <a:gd name="connsiteY66" fmla="*/ 464343 h 1309687"/>
              <a:gd name="connsiteX67" fmla="*/ 221456 w 1562100"/>
              <a:gd name="connsiteY67" fmla="*/ 504825 h 1309687"/>
              <a:gd name="connsiteX68" fmla="*/ 254794 w 1562100"/>
              <a:gd name="connsiteY68" fmla="*/ 542925 h 1309687"/>
              <a:gd name="connsiteX69" fmla="*/ 226219 w 1562100"/>
              <a:gd name="connsiteY69" fmla="*/ 607218 h 1309687"/>
              <a:gd name="connsiteX70" fmla="*/ 180975 w 1562100"/>
              <a:gd name="connsiteY70" fmla="*/ 635793 h 1309687"/>
              <a:gd name="connsiteX71" fmla="*/ 183356 w 1562100"/>
              <a:gd name="connsiteY71" fmla="*/ 652462 h 1309687"/>
              <a:gd name="connsiteX72" fmla="*/ 204788 w 1562100"/>
              <a:gd name="connsiteY72" fmla="*/ 661987 h 1309687"/>
              <a:gd name="connsiteX73" fmla="*/ 219075 w 1562100"/>
              <a:gd name="connsiteY73" fmla="*/ 671512 h 1309687"/>
              <a:gd name="connsiteX74" fmla="*/ 223838 w 1562100"/>
              <a:gd name="connsiteY74" fmla="*/ 690562 h 1309687"/>
              <a:gd name="connsiteX75" fmla="*/ 195263 w 1562100"/>
              <a:gd name="connsiteY75" fmla="*/ 716756 h 1309687"/>
              <a:gd name="connsiteX76" fmla="*/ 123825 w 1562100"/>
              <a:gd name="connsiteY76" fmla="*/ 762000 h 1309687"/>
              <a:gd name="connsiteX77" fmla="*/ 123825 w 1562100"/>
              <a:gd name="connsiteY77" fmla="*/ 797718 h 1309687"/>
              <a:gd name="connsiteX78" fmla="*/ 135731 w 1562100"/>
              <a:gd name="connsiteY78" fmla="*/ 828675 h 1309687"/>
              <a:gd name="connsiteX79" fmla="*/ 123825 w 1562100"/>
              <a:gd name="connsiteY79" fmla="*/ 869156 h 1309687"/>
              <a:gd name="connsiteX80" fmla="*/ 76200 w 1562100"/>
              <a:gd name="connsiteY80" fmla="*/ 864393 h 1309687"/>
              <a:gd name="connsiteX81" fmla="*/ 52388 w 1562100"/>
              <a:gd name="connsiteY81" fmla="*/ 809625 h 1309687"/>
              <a:gd name="connsiteX82" fmla="*/ 33338 w 1562100"/>
              <a:gd name="connsiteY82" fmla="*/ 802481 h 1309687"/>
              <a:gd name="connsiteX83" fmla="*/ 23813 w 1562100"/>
              <a:gd name="connsiteY83" fmla="*/ 840581 h 1309687"/>
              <a:gd name="connsiteX84" fmla="*/ 21431 w 1562100"/>
              <a:gd name="connsiteY84" fmla="*/ 850106 h 1309687"/>
              <a:gd name="connsiteX85" fmla="*/ 7144 w 1562100"/>
              <a:gd name="connsiteY85" fmla="*/ 866775 h 1309687"/>
              <a:gd name="connsiteX86" fmla="*/ 0 w 1562100"/>
              <a:gd name="connsiteY86" fmla="*/ 923925 h 1309687"/>
              <a:gd name="connsiteX87" fmla="*/ 23813 w 1562100"/>
              <a:gd name="connsiteY87" fmla="*/ 952500 h 1309687"/>
              <a:gd name="connsiteX88" fmla="*/ 16669 w 1562100"/>
              <a:gd name="connsiteY88" fmla="*/ 992981 h 1309687"/>
              <a:gd name="connsiteX89" fmla="*/ 35719 w 1562100"/>
              <a:gd name="connsiteY89" fmla="*/ 997743 h 1309687"/>
              <a:gd name="connsiteX90" fmla="*/ 69056 w 1562100"/>
              <a:gd name="connsiteY90" fmla="*/ 997743 h 1309687"/>
              <a:gd name="connsiteX91" fmla="*/ 85725 w 1562100"/>
              <a:gd name="connsiteY91" fmla="*/ 988218 h 1309687"/>
              <a:gd name="connsiteX92" fmla="*/ 135731 w 1562100"/>
              <a:gd name="connsiteY92" fmla="*/ 1045368 h 1309687"/>
              <a:gd name="connsiteX93" fmla="*/ 123825 w 1562100"/>
              <a:gd name="connsiteY93" fmla="*/ 1064418 h 1309687"/>
              <a:gd name="connsiteX94" fmla="*/ 133350 w 1562100"/>
              <a:gd name="connsiteY94" fmla="*/ 1092993 h 1309687"/>
              <a:gd name="connsiteX95" fmla="*/ 164306 w 1562100"/>
              <a:gd name="connsiteY95" fmla="*/ 1112043 h 1309687"/>
              <a:gd name="connsiteX96" fmla="*/ 190500 w 1562100"/>
              <a:gd name="connsiteY96" fmla="*/ 1121568 h 1309687"/>
              <a:gd name="connsiteX97" fmla="*/ 216694 w 1562100"/>
              <a:gd name="connsiteY97" fmla="*/ 1128712 h 1309687"/>
              <a:gd name="connsiteX98" fmla="*/ 228600 w 1562100"/>
              <a:gd name="connsiteY98" fmla="*/ 1131093 h 1309687"/>
              <a:gd name="connsiteX99" fmla="*/ 240506 w 1562100"/>
              <a:gd name="connsiteY99" fmla="*/ 1092993 h 1309687"/>
              <a:gd name="connsiteX100" fmla="*/ 269081 w 1562100"/>
              <a:gd name="connsiteY100" fmla="*/ 1097756 h 1309687"/>
              <a:gd name="connsiteX101" fmla="*/ 288131 w 1562100"/>
              <a:gd name="connsiteY101" fmla="*/ 1085850 h 1309687"/>
              <a:gd name="connsiteX102" fmla="*/ 307181 w 1562100"/>
              <a:gd name="connsiteY102" fmla="*/ 1135856 h 1309687"/>
              <a:gd name="connsiteX103" fmla="*/ 330994 w 1562100"/>
              <a:gd name="connsiteY103" fmla="*/ 1150143 h 1309687"/>
              <a:gd name="connsiteX104" fmla="*/ 340519 w 1562100"/>
              <a:gd name="connsiteY104" fmla="*/ 1178718 h 1309687"/>
              <a:gd name="connsiteX105" fmla="*/ 357188 w 1562100"/>
              <a:gd name="connsiteY105" fmla="*/ 1188243 h 1309687"/>
              <a:gd name="connsiteX106" fmla="*/ 364331 w 1562100"/>
              <a:gd name="connsiteY106" fmla="*/ 1219200 h 1309687"/>
              <a:gd name="connsiteX107" fmla="*/ 335756 w 1562100"/>
              <a:gd name="connsiteY107" fmla="*/ 1245393 h 1309687"/>
              <a:gd name="connsiteX108" fmla="*/ 309563 w 1562100"/>
              <a:gd name="connsiteY108" fmla="*/ 1262062 h 1309687"/>
              <a:gd name="connsiteX109" fmla="*/ 297656 w 1562100"/>
              <a:gd name="connsiteY109" fmla="*/ 1285875 h 1309687"/>
              <a:gd name="connsiteX110" fmla="*/ 302419 w 1562100"/>
              <a:gd name="connsiteY110" fmla="*/ 1309687 h 1309687"/>
              <a:gd name="connsiteX111" fmla="*/ 342900 w 1562100"/>
              <a:gd name="connsiteY111" fmla="*/ 1309687 h 1309687"/>
              <a:gd name="connsiteX112" fmla="*/ 390525 w 1562100"/>
              <a:gd name="connsiteY112" fmla="*/ 1304925 h 1309687"/>
              <a:gd name="connsiteX113" fmla="*/ 428625 w 1562100"/>
              <a:gd name="connsiteY113" fmla="*/ 1295400 h 1309687"/>
              <a:gd name="connsiteX114" fmla="*/ 454819 w 1562100"/>
              <a:gd name="connsiteY114" fmla="*/ 1302543 h 1309687"/>
              <a:gd name="connsiteX115" fmla="*/ 473869 w 1562100"/>
              <a:gd name="connsiteY115" fmla="*/ 1281112 h 1309687"/>
              <a:gd name="connsiteX116" fmla="*/ 492919 w 1562100"/>
              <a:gd name="connsiteY116" fmla="*/ 1281112 h 1309687"/>
              <a:gd name="connsiteX117" fmla="*/ 507206 w 1562100"/>
              <a:gd name="connsiteY117" fmla="*/ 1250156 h 1309687"/>
              <a:gd name="connsiteX118" fmla="*/ 557213 w 1562100"/>
              <a:gd name="connsiteY118" fmla="*/ 1235868 h 1309687"/>
              <a:gd name="connsiteX119" fmla="*/ 583406 w 1562100"/>
              <a:gd name="connsiteY119" fmla="*/ 1216818 h 1309687"/>
              <a:gd name="connsiteX120" fmla="*/ 590550 w 1562100"/>
              <a:gd name="connsiteY120" fmla="*/ 1178718 h 1309687"/>
              <a:gd name="connsiteX121" fmla="*/ 607219 w 1562100"/>
              <a:gd name="connsiteY121" fmla="*/ 1152525 h 1309687"/>
              <a:gd name="connsiteX122" fmla="*/ 688181 w 1562100"/>
              <a:gd name="connsiteY122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61963 w 1562100"/>
              <a:gd name="connsiteY54" fmla="*/ 23813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50056 w 1562100"/>
              <a:gd name="connsiteY54" fmla="*/ 2382 h 1309687"/>
              <a:gd name="connsiteX55" fmla="*/ 428625 w 1562100"/>
              <a:gd name="connsiteY55" fmla="*/ 0 h 1309687"/>
              <a:gd name="connsiteX56" fmla="*/ 376238 w 1562100"/>
              <a:gd name="connsiteY56" fmla="*/ 104775 h 1309687"/>
              <a:gd name="connsiteX57" fmla="*/ 314326 w 1562100"/>
              <a:gd name="connsiteY57" fmla="*/ 104774 h 1309687"/>
              <a:gd name="connsiteX58" fmla="*/ 328613 w 1562100"/>
              <a:gd name="connsiteY58" fmla="*/ 183356 h 1309687"/>
              <a:gd name="connsiteX59" fmla="*/ 292894 w 1562100"/>
              <a:gd name="connsiteY59" fmla="*/ 285750 h 1309687"/>
              <a:gd name="connsiteX60" fmla="*/ 264319 w 1562100"/>
              <a:gd name="connsiteY60" fmla="*/ 292893 h 1309687"/>
              <a:gd name="connsiteX61" fmla="*/ 261938 w 1562100"/>
              <a:gd name="connsiteY61" fmla="*/ 307181 h 1309687"/>
              <a:gd name="connsiteX62" fmla="*/ 261938 w 1562100"/>
              <a:gd name="connsiteY62" fmla="*/ 340518 h 1309687"/>
              <a:gd name="connsiteX63" fmla="*/ 228600 w 1562100"/>
              <a:gd name="connsiteY63" fmla="*/ 383381 h 1309687"/>
              <a:gd name="connsiteX64" fmla="*/ 271463 w 1562100"/>
              <a:gd name="connsiteY64" fmla="*/ 400050 h 1309687"/>
              <a:gd name="connsiteX65" fmla="*/ 278606 w 1562100"/>
              <a:gd name="connsiteY65" fmla="*/ 419100 h 1309687"/>
              <a:gd name="connsiteX66" fmla="*/ 257175 w 1562100"/>
              <a:gd name="connsiteY66" fmla="*/ 454818 h 1309687"/>
              <a:gd name="connsiteX67" fmla="*/ 221456 w 1562100"/>
              <a:gd name="connsiteY67" fmla="*/ 464343 h 1309687"/>
              <a:gd name="connsiteX68" fmla="*/ 221456 w 1562100"/>
              <a:gd name="connsiteY68" fmla="*/ 504825 h 1309687"/>
              <a:gd name="connsiteX69" fmla="*/ 254794 w 1562100"/>
              <a:gd name="connsiteY69" fmla="*/ 542925 h 1309687"/>
              <a:gd name="connsiteX70" fmla="*/ 226219 w 1562100"/>
              <a:gd name="connsiteY70" fmla="*/ 607218 h 1309687"/>
              <a:gd name="connsiteX71" fmla="*/ 180975 w 1562100"/>
              <a:gd name="connsiteY71" fmla="*/ 635793 h 1309687"/>
              <a:gd name="connsiteX72" fmla="*/ 183356 w 1562100"/>
              <a:gd name="connsiteY72" fmla="*/ 652462 h 1309687"/>
              <a:gd name="connsiteX73" fmla="*/ 204788 w 1562100"/>
              <a:gd name="connsiteY73" fmla="*/ 661987 h 1309687"/>
              <a:gd name="connsiteX74" fmla="*/ 219075 w 1562100"/>
              <a:gd name="connsiteY74" fmla="*/ 671512 h 1309687"/>
              <a:gd name="connsiteX75" fmla="*/ 223838 w 1562100"/>
              <a:gd name="connsiteY75" fmla="*/ 690562 h 1309687"/>
              <a:gd name="connsiteX76" fmla="*/ 195263 w 1562100"/>
              <a:gd name="connsiteY76" fmla="*/ 716756 h 1309687"/>
              <a:gd name="connsiteX77" fmla="*/ 123825 w 1562100"/>
              <a:gd name="connsiteY77" fmla="*/ 762000 h 1309687"/>
              <a:gd name="connsiteX78" fmla="*/ 123825 w 1562100"/>
              <a:gd name="connsiteY78" fmla="*/ 797718 h 1309687"/>
              <a:gd name="connsiteX79" fmla="*/ 135731 w 1562100"/>
              <a:gd name="connsiteY79" fmla="*/ 828675 h 1309687"/>
              <a:gd name="connsiteX80" fmla="*/ 123825 w 1562100"/>
              <a:gd name="connsiteY80" fmla="*/ 869156 h 1309687"/>
              <a:gd name="connsiteX81" fmla="*/ 76200 w 1562100"/>
              <a:gd name="connsiteY81" fmla="*/ 864393 h 1309687"/>
              <a:gd name="connsiteX82" fmla="*/ 52388 w 1562100"/>
              <a:gd name="connsiteY82" fmla="*/ 809625 h 1309687"/>
              <a:gd name="connsiteX83" fmla="*/ 33338 w 1562100"/>
              <a:gd name="connsiteY83" fmla="*/ 802481 h 1309687"/>
              <a:gd name="connsiteX84" fmla="*/ 23813 w 1562100"/>
              <a:gd name="connsiteY84" fmla="*/ 840581 h 1309687"/>
              <a:gd name="connsiteX85" fmla="*/ 21431 w 1562100"/>
              <a:gd name="connsiteY85" fmla="*/ 850106 h 1309687"/>
              <a:gd name="connsiteX86" fmla="*/ 7144 w 1562100"/>
              <a:gd name="connsiteY86" fmla="*/ 866775 h 1309687"/>
              <a:gd name="connsiteX87" fmla="*/ 0 w 1562100"/>
              <a:gd name="connsiteY87" fmla="*/ 923925 h 1309687"/>
              <a:gd name="connsiteX88" fmla="*/ 23813 w 1562100"/>
              <a:gd name="connsiteY88" fmla="*/ 952500 h 1309687"/>
              <a:gd name="connsiteX89" fmla="*/ 16669 w 1562100"/>
              <a:gd name="connsiteY89" fmla="*/ 992981 h 1309687"/>
              <a:gd name="connsiteX90" fmla="*/ 35719 w 1562100"/>
              <a:gd name="connsiteY90" fmla="*/ 997743 h 1309687"/>
              <a:gd name="connsiteX91" fmla="*/ 69056 w 1562100"/>
              <a:gd name="connsiteY91" fmla="*/ 997743 h 1309687"/>
              <a:gd name="connsiteX92" fmla="*/ 85725 w 1562100"/>
              <a:gd name="connsiteY92" fmla="*/ 988218 h 1309687"/>
              <a:gd name="connsiteX93" fmla="*/ 135731 w 1562100"/>
              <a:gd name="connsiteY93" fmla="*/ 1045368 h 1309687"/>
              <a:gd name="connsiteX94" fmla="*/ 123825 w 1562100"/>
              <a:gd name="connsiteY94" fmla="*/ 1064418 h 1309687"/>
              <a:gd name="connsiteX95" fmla="*/ 133350 w 1562100"/>
              <a:gd name="connsiteY95" fmla="*/ 1092993 h 1309687"/>
              <a:gd name="connsiteX96" fmla="*/ 164306 w 1562100"/>
              <a:gd name="connsiteY96" fmla="*/ 1112043 h 1309687"/>
              <a:gd name="connsiteX97" fmla="*/ 190500 w 1562100"/>
              <a:gd name="connsiteY97" fmla="*/ 1121568 h 1309687"/>
              <a:gd name="connsiteX98" fmla="*/ 216694 w 1562100"/>
              <a:gd name="connsiteY98" fmla="*/ 1128712 h 1309687"/>
              <a:gd name="connsiteX99" fmla="*/ 228600 w 1562100"/>
              <a:gd name="connsiteY99" fmla="*/ 1131093 h 1309687"/>
              <a:gd name="connsiteX100" fmla="*/ 240506 w 1562100"/>
              <a:gd name="connsiteY100" fmla="*/ 1092993 h 1309687"/>
              <a:gd name="connsiteX101" fmla="*/ 269081 w 1562100"/>
              <a:gd name="connsiteY101" fmla="*/ 1097756 h 1309687"/>
              <a:gd name="connsiteX102" fmla="*/ 288131 w 1562100"/>
              <a:gd name="connsiteY102" fmla="*/ 1085850 h 1309687"/>
              <a:gd name="connsiteX103" fmla="*/ 307181 w 1562100"/>
              <a:gd name="connsiteY103" fmla="*/ 1135856 h 1309687"/>
              <a:gd name="connsiteX104" fmla="*/ 330994 w 1562100"/>
              <a:gd name="connsiteY104" fmla="*/ 1150143 h 1309687"/>
              <a:gd name="connsiteX105" fmla="*/ 340519 w 1562100"/>
              <a:gd name="connsiteY105" fmla="*/ 1178718 h 1309687"/>
              <a:gd name="connsiteX106" fmla="*/ 357188 w 1562100"/>
              <a:gd name="connsiteY106" fmla="*/ 1188243 h 1309687"/>
              <a:gd name="connsiteX107" fmla="*/ 364331 w 1562100"/>
              <a:gd name="connsiteY107" fmla="*/ 1219200 h 1309687"/>
              <a:gd name="connsiteX108" fmla="*/ 335756 w 1562100"/>
              <a:gd name="connsiteY108" fmla="*/ 1245393 h 1309687"/>
              <a:gd name="connsiteX109" fmla="*/ 309563 w 1562100"/>
              <a:gd name="connsiteY109" fmla="*/ 1262062 h 1309687"/>
              <a:gd name="connsiteX110" fmla="*/ 297656 w 1562100"/>
              <a:gd name="connsiteY110" fmla="*/ 1285875 h 1309687"/>
              <a:gd name="connsiteX111" fmla="*/ 302419 w 1562100"/>
              <a:gd name="connsiteY111" fmla="*/ 1309687 h 1309687"/>
              <a:gd name="connsiteX112" fmla="*/ 342900 w 1562100"/>
              <a:gd name="connsiteY112" fmla="*/ 1309687 h 1309687"/>
              <a:gd name="connsiteX113" fmla="*/ 390525 w 1562100"/>
              <a:gd name="connsiteY113" fmla="*/ 1304925 h 1309687"/>
              <a:gd name="connsiteX114" fmla="*/ 428625 w 1562100"/>
              <a:gd name="connsiteY114" fmla="*/ 1295400 h 1309687"/>
              <a:gd name="connsiteX115" fmla="*/ 454819 w 1562100"/>
              <a:gd name="connsiteY115" fmla="*/ 1302543 h 1309687"/>
              <a:gd name="connsiteX116" fmla="*/ 473869 w 1562100"/>
              <a:gd name="connsiteY116" fmla="*/ 1281112 h 1309687"/>
              <a:gd name="connsiteX117" fmla="*/ 492919 w 1562100"/>
              <a:gd name="connsiteY117" fmla="*/ 1281112 h 1309687"/>
              <a:gd name="connsiteX118" fmla="*/ 507206 w 1562100"/>
              <a:gd name="connsiteY118" fmla="*/ 1250156 h 1309687"/>
              <a:gd name="connsiteX119" fmla="*/ 557213 w 1562100"/>
              <a:gd name="connsiteY119" fmla="*/ 1235868 h 1309687"/>
              <a:gd name="connsiteX120" fmla="*/ 583406 w 1562100"/>
              <a:gd name="connsiteY120" fmla="*/ 1216818 h 1309687"/>
              <a:gd name="connsiteX121" fmla="*/ 590550 w 1562100"/>
              <a:gd name="connsiteY121" fmla="*/ 1178718 h 1309687"/>
              <a:gd name="connsiteX122" fmla="*/ 607219 w 1562100"/>
              <a:gd name="connsiteY122" fmla="*/ 1152525 h 1309687"/>
              <a:gd name="connsiteX123" fmla="*/ 688181 w 1562100"/>
              <a:gd name="connsiteY123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52450 w 1562100"/>
              <a:gd name="connsiteY54" fmla="*/ 78582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497681 w 1562100"/>
              <a:gd name="connsiteY54" fmla="*/ 119063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500062 w 1562100"/>
              <a:gd name="connsiteY54" fmla="*/ 66676 h 1309687"/>
              <a:gd name="connsiteX55" fmla="*/ 450056 w 1562100"/>
              <a:gd name="connsiteY55" fmla="*/ 2382 h 1309687"/>
              <a:gd name="connsiteX56" fmla="*/ 428625 w 1562100"/>
              <a:gd name="connsiteY56" fmla="*/ 0 h 1309687"/>
              <a:gd name="connsiteX57" fmla="*/ 376238 w 1562100"/>
              <a:gd name="connsiteY57" fmla="*/ 104775 h 1309687"/>
              <a:gd name="connsiteX58" fmla="*/ 314326 w 1562100"/>
              <a:gd name="connsiteY58" fmla="*/ 104774 h 1309687"/>
              <a:gd name="connsiteX59" fmla="*/ 328613 w 1562100"/>
              <a:gd name="connsiteY59" fmla="*/ 183356 h 1309687"/>
              <a:gd name="connsiteX60" fmla="*/ 292894 w 1562100"/>
              <a:gd name="connsiteY60" fmla="*/ 285750 h 1309687"/>
              <a:gd name="connsiteX61" fmla="*/ 264319 w 1562100"/>
              <a:gd name="connsiteY61" fmla="*/ 292893 h 1309687"/>
              <a:gd name="connsiteX62" fmla="*/ 261938 w 1562100"/>
              <a:gd name="connsiteY62" fmla="*/ 307181 h 1309687"/>
              <a:gd name="connsiteX63" fmla="*/ 261938 w 1562100"/>
              <a:gd name="connsiteY63" fmla="*/ 340518 h 1309687"/>
              <a:gd name="connsiteX64" fmla="*/ 228600 w 1562100"/>
              <a:gd name="connsiteY64" fmla="*/ 383381 h 1309687"/>
              <a:gd name="connsiteX65" fmla="*/ 271463 w 1562100"/>
              <a:gd name="connsiteY65" fmla="*/ 400050 h 1309687"/>
              <a:gd name="connsiteX66" fmla="*/ 278606 w 1562100"/>
              <a:gd name="connsiteY66" fmla="*/ 419100 h 1309687"/>
              <a:gd name="connsiteX67" fmla="*/ 257175 w 1562100"/>
              <a:gd name="connsiteY67" fmla="*/ 454818 h 1309687"/>
              <a:gd name="connsiteX68" fmla="*/ 221456 w 1562100"/>
              <a:gd name="connsiteY68" fmla="*/ 464343 h 1309687"/>
              <a:gd name="connsiteX69" fmla="*/ 221456 w 1562100"/>
              <a:gd name="connsiteY69" fmla="*/ 504825 h 1309687"/>
              <a:gd name="connsiteX70" fmla="*/ 254794 w 1562100"/>
              <a:gd name="connsiteY70" fmla="*/ 542925 h 1309687"/>
              <a:gd name="connsiteX71" fmla="*/ 226219 w 1562100"/>
              <a:gd name="connsiteY71" fmla="*/ 607218 h 1309687"/>
              <a:gd name="connsiteX72" fmla="*/ 180975 w 1562100"/>
              <a:gd name="connsiteY72" fmla="*/ 635793 h 1309687"/>
              <a:gd name="connsiteX73" fmla="*/ 183356 w 1562100"/>
              <a:gd name="connsiteY73" fmla="*/ 652462 h 1309687"/>
              <a:gd name="connsiteX74" fmla="*/ 204788 w 1562100"/>
              <a:gd name="connsiteY74" fmla="*/ 661987 h 1309687"/>
              <a:gd name="connsiteX75" fmla="*/ 219075 w 1562100"/>
              <a:gd name="connsiteY75" fmla="*/ 671512 h 1309687"/>
              <a:gd name="connsiteX76" fmla="*/ 223838 w 1562100"/>
              <a:gd name="connsiteY76" fmla="*/ 690562 h 1309687"/>
              <a:gd name="connsiteX77" fmla="*/ 195263 w 1562100"/>
              <a:gd name="connsiteY77" fmla="*/ 716756 h 1309687"/>
              <a:gd name="connsiteX78" fmla="*/ 123825 w 1562100"/>
              <a:gd name="connsiteY78" fmla="*/ 762000 h 1309687"/>
              <a:gd name="connsiteX79" fmla="*/ 123825 w 1562100"/>
              <a:gd name="connsiteY79" fmla="*/ 797718 h 1309687"/>
              <a:gd name="connsiteX80" fmla="*/ 135731 w 1562100"/>
              <a:gd name="connsiteY80" fmla="*/ 828675 h 1309687"/>
              <a:gd name="connsiteX81" fmla="*/ 123825 w 1562100"/>
              <a:gd name="connsiteY81" fmla="*/ 869156 h 1309687"/>
              <a:gd name="connsiteX82" fmla="*/ 76200 w 1562100"/>
              <a:gd name="connsiteY82" fmla="*/ 864393 h 1309687"/>
              <a:gd name="connsiteX83" fmla="*/ 52388 w 1562100"/>
              <a:gd name="connsiteY83" fmla="*/ 809625 h 1309687"/>
              <a:gd name="connsiteX84" fmla="*/ 33338 w 1562100"/>
              <a:gd name="connsiteY84" fmla="*/ 802481 h 1309687"/>
              <a:gd name="connsiteX85" fmla="*/ 23813 w 1562100"/>
              <a:gd name="connsiteY85" fmla="*/ 840581 h 1309687"/>
              <a:gd name="connsiteX86" fmla="*/ 21431 w 1562100"/>
              <a:gd name="connsiteY86" fmla="*/ 850106 h 1309687"/>
              <a:gd name="connsiteX87" fmla="*/ 7144 w 1562100"/>
              <a:gd name="connsiteY87" fmla="*/ 866775 h 1309687"/>
              <a:gd name="connsiteX88" fmla="*/ 0 w 1562100"/>
              <a:gd name="connsiteY88" fmla="*/ 923925 h 1309687"/>
              <a:gd name="connsiteX89" fmla="*/ 23813 w 1562100"/>
              <a:gd name="connsiteY89" fmla="*/ 952500 h 1309687"/>
              <a:gd name="connsiteX90" fmla="*/ 16669 w 1562100"/>
              <a:gd name="connsiteY90" fmla="*/ 992981 h 1309687"/>
              <a:gd name="connsiteX91" fmla="*/ 35719 w 1562100"/>
              <a:gd name="connsiteY91" fmla="*/ 997743 h 1309687"/>
              <a:gd name="connsiteX92" fmla="*/ 69056 w 1562100"/>
              <a:gd name="connsiteY92" fmla="*/ 997743 h 1309687"/>
              <a:gd name="connsiteX93" fmla="*/ 85725 w 1562100"/>
              <a:gd name="connsiteY93" fmla="*/ 988218 h 1309687"/>
              <a:gd name="connsiteX94" fmla="*/ 135731 w 1562100"/>
              <a:gd name="connsiteY94" fmla="*/ 1045368 h 1309687"/>
              <a:gd name="connsiteX95" fmla="*/ 123825 w 1562100"/>
              <a:gd name="connsiteY95" fmla="*/ 1064418 h 1309687"/>
              <a:gd name="connsiteX96" fmla="*/ 133350 w 1562100"/>
              <a:gd name="connsiteY96" fmla="*/ 1092993 h 1309687"/>
              <a:gd name="connsiteX97" fmla="*/ 164306 w 1562100"/>
              <a:gd name="connsiteY97" fmla="*/ 1112043 h 1309687"/>
              <a:gd name="connsiteX98" fmla="*/ 190500 w 1562100"/>
              <a:gd name="connsiteY98" fmla="*/ 1121568 h 1309687"/>
              <a:gd name="connsiteX99" fmla="*/ 216694 w 1562100"/>
              <a:gd name="connsiteY99" fmla="*/ 1128712 h 1309687"/>
              <a:gd name="connsiteX100" fmla="*/ 228600 w 1562100"/>
              <a:gd name="connsiteY100" fmla="*/ 1131093 h 1309687"/>
              <a:gd name="connsiteX101" fmla="*/ 240506 w 1562100"/>
              <a:gd name="connsiteY101" fmla="*/ 1092993 h 1309687"/>
              <a:gd name="connsiteX102" fmla="*/ 269081 w 1562100"/>
              <a:gd name="connsiteY102" fmla="*/ 1097756 h 1309687"/>
              <a:gd name="connsiteX103" fmla="*/ 288131 w 1562100"/>
              <a:gd name="connsiteY103" fmla="*/ 1085850 h 1309687"/>
              <a:gd name="connsiteX104" fmla="*/ 307181 w 1562100"/>
              <a:gd name="connsiteY104" fmla="*/ 1135856 h 1309687"/>
              <a:gd name="connsiteX105" fmla="*/ 330994 w 1562100"/>
              <a:gd name="connsiteY105" fmla="*/ 1150143 h 1309687"/>
              <a:gd name="connsiteX106" fmla="*/ 340519 w 1562100"/>
              <a:gd name="connsiteY106" fmla="*/ 1178718 h 1309687"/>
              <a:gd name="connsiteX107" fmla="*/ 357188 w 1562100"/>
              <a:gd name="connsiteY107" fmla="*/ 1188243 h 1309687"/>
              <a:gd name="connsiteX108" fmla="*/ 364331 w 1562100"/>
              <a:gd name="connsiteY108" fmla="*/ 1219200 h 1309687"/>
              <a:gd name="connsiteX109" fmla="*/ 335756 w 1562100"/>
              <a:gd name="connsiteY109" fmla="*/ 1245393 h 1309687"/>
              <a:gd name="connsiteX110" fmla="*/ 309563 w 1562100"/>
              <a:gd name="connsiteY110" fmla="*/ 1262062 h 1309687"/>
              <a:gd name="connsiteX111" fmla="*/ 297656 w 1562100"/>
              <a:gd name="connsiteY111" fmla="*/ 1285875 h 1309687"/>
              <a:gd name="connsiteX112" fmla="*/ 302419 w 1562100"/>
              <a:gd name="connsiteY112" fmla="*/ 1309687 h 1309687"/>
              <a:gd name="connsiteX113" fmla="*/ 342900 w 1562100"/>
              <a:gd name="connsiteY113" fmla="*/ 1309687 h 1309687"/>
              <a:gd name="connsiteX114" fmla="*/ 390525 w 1562100"/>
              <a:gd name="connsiteY114" fmla="*/ 1304925 h 1309687"/>
              <a:gd name="connsiteX115" fmla="*/ 428625 w 1562100"/>
              <a:gd name="connsiteY115" fmla="*/ 1295400 h 1309687"/>
              <a:gd name="connsiteX116" fmla="*/ 454819 w 1562100"/>
              <a:gd name="connsiteY116" fmla="*/ 1302543 h 1309687"/>
              <a:gd name="connsiteX117" fmla="*/ 473869 w 1562100"/>
              <a:gd name="connsiteY117" fmla="*/ 1281112 h 1309687"/>
              <a:gd name="connsiteX118" fmla="*/ 492919 w 1562100"/>
              <a:gd name="connsiteY118" fmla="*/ 1281112 h 1309687"/>
              <a:gd name="connsiteX119" fmla="*/ 507206 w 1562100"/>
              <a:gd name="connsiteY119" fmla="*/ 1250156 h 1309687"/>
              <a:gd name="connsiteX120" fmla="*/ 557213 w 1562100"/>
              <a:gd name="connsiteY120" fmla="*/ 1235868 h 1309687"/>
              <a:gd name="connsiteX121" fmla="*/ 583406 w 1562100"/>
              <a:gd name="connsiteY121" fmla="*/ 1216818 h 1309687"/>
              <a:gd name="connsiteX122" fmla="*/ 590550 w 1562100"/>
              <a:gd name="connsiteY122" fmla="*/ 1178718 h 1309687"/>
              <a:gd name="connsiteX123" fmla="*/ 607219 w 1562100"/>
              <a:gd name="connsiteY123" fmla="*/ 1152525 h 1309687"/>
              <a:gd name="connsiteX124" fmla="*/ 688181 w 1562100"/>
              <a:gd name="connsiteY124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500062 w 1562100"/>
              <a:gd name="connsiteY55" fmla="*/ 66676 h 1309687"/>
              <a:gd name="connsiteX56" fmla="*/ 450056 w 1562100"/>
              <a:gd name="connsiteY56" fmla="*/ 2382 h 1309687"/>
              <a:gd name="connsiteX57" fmla="*/ 428625 w 1562100"/>
              <a:gd name="connsiteY57" fmla="*/ 0 h 1309687"/>
              <a:gd name="connsiteX58" fmla="*/ 376238 w 1562100"/>
              <a:gd name="connsiteY58" fmla="*/ 104775 h 1309687"/>
              <a:gd name="connsiteX59" fmla="*/ 314326 w 1562100"/>
              <a:gd name="connsiteY59" fmla="*/ 104774 h 1309687"/>
              <a:gd name="connsiteX60" fmla="*/ 328613 w 1562100"/>
              <a:gd name="connsiteY60" fmla="*/ 183356 h 1309687"/>
              <a:gd name="connsiteX61" fmla="*/ 292894 w 1562100"/>
              <a:gd name="connsiteY61" fmla="*/ 285750 h 1309687"/>
              <a:gd name="connsiteX62" fmla="*/ 264319 w 1562100"/>
              <a:gd name="connsiteY62" fmla="*/ 292893 h 1309687"/>
              <a:gd name="connsiteX63" fmla="*/ 261938 w 1562100"/>
              <a:gd name="connsiteY63" fmla="*/ 307181 h 1309687"/>
              <a:gd name="connsiteX64" fmla="*/ 261938 w 1562100"/>
              <a:gd name="connsiteY64" fmla="*/ 340518 h 1309687"/>
              <a:gd name="connsiteX65" fmla="*/ 228600 w 1562100"/>
              <a:gd name="connsiteY65" fmla="*/ 383381 h 1309687"/>
              <a:gd name="connsiteX66" fmla="*/ 271463 w 1562100"/>
              <a:gd name="connsiteY66" fmla="*/ 400050 h 1309687"/>
              <a:gd name="connsiteX67" fmla="*/ 278606 w 1562100"/>
              <a:gd name="connsiteY67" fmla="*/ 419100 h 1309687"/>
              <a:gd name="connsiteX68" fmla="*/ 257175 w 1562100"/>
              <a:gd name="connsiteY68" fmla="*/ 454818 h 1309687"/>
              <a:gd name="connsiteX69" fmla="*/ 221456 w 1562100"/>
              <a:gd name="connsiteY69" fmla="*/ 464343 h 1309687"/>
              <a:gd name="connsiteX70" fmla="*/ 221456 w 1562100"/>
              <a:gd name="connsiteY70" fmla="*/ 504825 h 1309687"/>
              <a:gd name="connsiteX71" fmla="*/ 254794 w 1562100"/>
              <a:gd name="connsiteY71" fmla="*/ 542925 h 1309687"/>
              <a:gd name="connsiteX72" fmla="*/ 226219 w 1562100"/>
              <a:gd name="connsiteY72" fmla="*/ 607218 h 1309687"/>
              <a:gd name="connsiteX73" fmla="*/ 180975 w 1562100"/>
              <a:gd name="connsiteY73" fmla="*/ 635793 h 1309687"/>
              <a:gd name="connsiteX74" fmla="*/ 183356 w 1562100"/>
              <a:gd name="connsiteY74" fmla="*/ 652462 h 1309687"/>
              <a:gd name="connsiteX75" fmla="*/ 204788 w 1562100"/>
              <a:gd name="connsiteY75" fmla="*/ 661987 h 1309687"/>
              <a:gd name="connsiteX76" fmla="*/ 219075 w 1562100"/>
              <a:gd name="connsiteY76" fmla="*/ 671512 h 1309687"/>
              <a:gd name="connsiteX77" fmla="*/ 223838 w 1562100"/>
              <a:gd name="connsiteY77" fmla="*/ 690562 h 1309687"/>
              <a:gd name="connsiteX78" fmla="*/ 195263 w 1562100"/>
              <a:gd name="connsiteY78" fmla="*/ 716756 h 1309687"/>
              <a:gd name="connsiteX79" fmla="*/ 123825 w 1562100"/>
              <a:gd name="connsiteY79" fmla="*/ 762000 h 1309687"/>
              <a:gd name="connsiteX80" fmla="*/ 123825 w 1562100"/>
              <a:gd name="connsiteY80" fmla="*/ 797718 h 1309687"/>
              <a:gd name="connsiteX81" fmla="*/ 135731 w 1562100"/>
              <a:gd name="connsiteY81" fmla="*/ 828675 h 1309687"/>
              <a:gd name="connsiteX82" fmla="*/ 123825 w 1562100"/>
              <a:gd name="connsiteY82" fmla="*/ 869156 h 1309687"/>
              <a:gd name="connsiteX83" fmla="*/ 76200 w 1562100"/>
              <a:gd name="connsiteY83" fmla="*/ 864393 h 1309687"/>
              <a:gd name="connsiteX84" fmla="*/ 52388 w 1562100"/>
              <a:gd name="connsiteY84" fmla="*/ 809625 h 1309687"/>
              <a:gd name="connsiteX85" fmla="*/ 33338 w 1562100"/>
              <a:gd name="connsiteY85" fmla="*/ 802481 h 1309687"/>
              <a:gd name="connsiteX86" fmla="*/ 23813 w 1562100"/>
              <a:gd name="connsiteY86" fmla="*/ 840581 h 1309687"/>
              <a:gd name="connsiteX87" fmla="*/ 21431 w 1562100"/>
              <a:gd name="connsiteY87" fmla="*/ 850106 h 1309687"/>
              <a:gd name="connsiteX88" fmla="*/ 7144 w 1562100"/>
              <a:gd name="connsiteY88" fmla="*/ 866775 h 1309687"/>
              <a:gd name="connsiteX89" fmla="*/ 0 w 1562100"/>
              <a:gd name="connsiteY89" fmla="*/ 923925 h 1309687"/>
              <a:gd name="connsiteX90" fmla="*/ 23813 w 1562100"/>
              <a:gd name="connsiteY90" fmla="*/ 952500 h 1309687"/>
              <a:gd name="connsiteX91" fmla="*/ 16669 w 1562100"/>
              <a:gd name="connsiteY91" fmla="*/ 992981 h 1309687"/>
              <a:gd name="connsiteX92" fmla="*/ 35719 w 1562100"/>
              <a:gd name="connsiteY92" fmla="*/ 997743 h 1309687"/>
              <a:gd name="connsiteX93" fmla="*/ 69056 w 1562100"/>
              <a:gd name="connsiteY93" fmla="*/ 997743 h 1309687"/>
              <a:gd name="connsiteX94" fmla="*/ 85725 w 1562100"/>
              <a:gd name="connsiteY94" fmla="*/ 988218 h 1309687"/>
              <a:gd name="connsiteX95" fmla="*/ 135731 w 1562100"/>
              <a:gd name="connsiteY95" fmla="*/ 1045368 h 1309687"/>
              <a:gd name="connsiteX96" fmla="*/ 123825 w 1562100"/>
              <a:gd name="connsiteY96" fmla="*/ 1064418 h 1309687"/>
              <a:gd name="connsiteX97" fmla="*/ 133350 w 1562100"/>
              <a:gd name="connsiteY97" fmla="*/ 1092993 h 1309687"/>
              <a:gd name="connsiteX98" fmla="*/ 164306 w 1562100"/>
              <a:gd name="connsiteY98" fmla="*/ 1112043 h 1309687"/>
              <a:gd name="connsiteX99" fmla="*/ 190500 w 1562100"/>
              <a:gd name="connsiteY99" fmla="*/ 1121568 h 1309687"/>
              <a:gd name="connsiteX100" fmla="*/ 216694 w 1562100"/>
              <a:gd name="connsiteY100" fmla="*/ 1128712 h 1309687"/>
              <a:gd name="connsiteX101" fmla="*/ 228600 w 1562100"/>
              <a:gd name="connsiteY101" fmla="*/ 1131093 h 1309687"/>
              <a:gd name="connsiteX102" fmla="*/ 240506 w 1562100"/>
              <a:gd name="connsiteY102" fmla="*/ 1092993 h 1309687"/>
              <a:gd name="connsiteX103" fmla="*/ 269081 w 1562100"/>
              <a:gd name="connsiteY103" fmla="*/ 1097756 h 1309687"/>
              <a:gd name="connsiteX104" fmla="*/ 288131 w 1562100"/>
              <a:gd name="connsiteY104" fmla="*/ 1085850 h 1309687"/>
              <a:gd name="connsiteX105" fmla="*/ 307181 w 1562100"/>
              <a:gd name="connsiteY105" fmla="*/ 1135856 h 1309687"/>
              <a:gd name="connsiteX106" fmla="*/ 330994 w 1562100"/>
              <a:gd name="connsiteY106" fmla="*/ 1150143 h 1309687"/>
              <a:gd name="connsiteX107" fmla="*/ 340519 w 1562100"/>
              <a:gd name="connsiteY107" fmla="*/ 1178718 h 1309687"/>
              <a:gd name="connsiteX108" fmla="*/ 357188 w 1562100"/>
              <a:gd name="connsiteY108" fmla="*/ 1188243 h 1309687"/>
              <a:gd name="connsiteX109" fmla="*/ 364331 w 1562100"/>
              <a:gd name="connsiteY109" fmla="*/ 1219200 h 1309687"/>
              <a:gd name="connsiteX110" fmla="*/ 335756 w 1562100"/>
              <a:gd name="connsiteY110" fmla="*/ 1245393 h 1309687"/>
              <a:gd name="connsiteX111" fmla="*/ 309563 w 1562100"/>
              <a:gd name="connsiteY111" fmla="*/ 1262062 h 1309687"/>
              <a:gd name="connsiteX112" fmla="*/ 297656 w 1562100"/>
              <a:gd name="connsiteY112" fmla="*/ 1285875 h 1309687"/>
              <a:gd name="connsiteX113" fmla="*/ 302419 w 1562100"/>
              <a:gd name="connsiteY113" fmla="*/ 1309687 h 1309687"/>
              <a:gd name="connsiteX114" fmla="*/ 342900 w 1562100"/>
              <a:gd name="connsiteY114" fmla="*/ 1309687 h 1309687"/>
              <a:gd name="connsiteX115" fmla="*/ 390525 w 1562100"/>
              <a:gd name="connsiteY115" fmla="*/ 1304925 h 1309687"/>
              <a:gd name="connsiteX116" fmla="*/ 428625 w 1562100"/>
              <a:gd name="connsiteY116" fmla="*/ 1295400 h 1309687"/>
              <a:gd name="connsiteX117" fmla="*/ 454819 w 1562100"/>
              <a:gd name="connsiteY117" fmla="*/ 1302543 h 1309687"/>
              <a:gd name="connsiteX118" fmla="*/ 473869 w 1562100"/>
              <a:gd name="connsiteY118" fmla="*/ 1281112 h 1309687"/>
              <a:gd name="connsiteX119" fmla="*/ 492919 w 1562100"/>
              <a:gd name="connsiteY119" fmla="*/ 1281112 h 1309687"/>
              <a:gd name="connsiteX120" fmla="*/ 507206 w 1562100"/>
              <a:gd name="connsiteY120" fmla="*/ 1250156 h 1309687"/>
              <a:gd name="connsiteX121" fmla="*/ 557213 w 1562100"/>
              <a:gd name="connsiteY121" fmla="*/ 1235868 h 1309687"/>
              <a:gd name="connsiteX122" fmla="*/ 583406 w 1562100"/>
              <a:gd name="connsiteY122" fmla="*/ 1216818 h 1309687"/>
              <a:gd name="connsiteX123" fmla="*/ 590550 w 1562100"/>
              <a:gd name="connsiteY123" fmla="*/ 1178718 h 1309687"/>
              <a:gd name="connsiteX124" fmla="*/ 607219 w 1562100"/>
              <a:gd name="connsiteY124" fmla="*/ 1152525 h 1309687"/>
              <a:gd name="connsiteX125" fmla="*/ 688181 w 1562100"/>
              <a:gd name="connsiteY125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02456 w 1562100"/>
              <a:gd name="connsiteY54" fmla="*/ 133351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57225 w 1562100"/>
              <a:gd name="connsiteY54" fmla="*/ 64294 h 1309687"/>
              <a:gd name="connsiteX55" fmla="*/ 628650 w 1562100"/>
              <a:gd name="connsiteY55" fmla="*/ 88107 h 1309687"/>
              <a:gd name="connsiteX56" fmla="*/ 500062 w 1562100"/>
              <a:gd name="connsiteY56" fmla="*/ 66676 h 1309687"/>
              <a:gd name="connsiteX57" fmla="*/ 450056 w 1562100"/>
              <a:gd name="connsiteY57" fmla="*/ 2382 h 1309687"/>
              <a:gd name="connsiteX58" fmla="*/ 428625 w 1562100"/>
              <a:gd name="connsiteY58" fmla="*/ 0 h 1309687"/>
              <a:gd name="connsiteX59" fmla="*/ 376238 w 1562100"/>
              <a:gd name="connsiteY59" fmla="*/ 104775 h 1309687"/>
              <a:gd name="connsiteX60" fmla="*/ 314326 w 1562100"/>
              <a:gd name="connsiteY60" fmla="*/ 104774 h 1309687"/>
              <a:gd name="connsiteX61" fmla="*/ 328613 w 1562100"/>
              <a:gd name="connsiteY61" fmla="*/ 183356 h 1309687"/>
              <a:gd name="connsiteX62" fmla="*/ 292894 w 1562100"/>
              <a:gd name="connsiteY62" fmla="*/ 285750 h 1309687"/>
              <a:gd name="connsiteX63" fmla="*/ 264319 w 1562100"/>
              <a:gd name="connsiteY63" fmla="*/ 292893 h 1309687"/>
              <a:gd name="connsiteX64" fmla="*/ 261938 w 1562100"/>
              <a:gd name="connsiteY64" fmla="*/ 307181 h 1309687"/>
              <a:gd name="connsiteX65" fmla="*/ 261938 w 1562100"/>
              <a:gd name="connsiteY65" fmla="*/ 340518 h 1309687"/>
              <a:gd name="connsiteX66" fmla="*/ 228600 w 1562100"/>
              <a:gd name="connsiteY66" fmla="*/ 383381 h 1309687"/>
              <a:gd name="connsiteX67" fmla="*/ 271463 w 1562100"/>
              <a:gd name="connsiteY67" fmla="*/ 400050 h 1309687"/>
              <a:gd name="connsiteX68" fmla="*/ 278606 w 1562100"/>
              <a:gd name="connsiteY68" fmla="*/ 419100 h 1309687"/>
              <a:gd name="connsiteX69" fmla="*/ 257175 w 1562100"/>
              <a:gd name="connsiteY69" fmla="*/ 454818 h 1309687"/>
              <a:gd name="connsiteX70" fmla="*/ 221456 w 1562100"/>
              <a:gd name="connsiteY70" fmla="*/ 464343 h 1309687"/>
              <a:gd name="connsiteX71" fmla="*/ 221456 w 1562100"/>
              <a:gd name="connsiteY71" fmla="*/ 504825 h 1309687"/>
              <a:gd name="connsiteX72" fmla="*/ 254794 w 1562100"/>
              <a:gd name="connsiteY72" fmla="*/ 542925 h 1309687"/>
              <a:gd name="connsiteX73" fmla="*/ 226219 w 1562100"/>
              <a:gd name="connsiteY73" fmla="*/ 607218 h 1309687"/>
              <a:gd name="connsiteX74" fmla="*/ 180975 w 1562100"/>
              <a:gd name="connsiteY74" fmla="*/ 635793 h 1309687"/>
              <a:gd name="connsiteX75" fmla="*/ 183356 w 1562100"/>
              <a:gd name="connsiteY75" fmla="*/ 652462 h 1309687"/>
              <a:gd name="connsiteX76" fmla="*/ 204788 w 1562100"/>
              <a:gd name="connsiteY76" fmla="*/ 661987 h 1309687"/>
              <a:gd name="connsiteX77" fmla="*/ 219075 w 1562100"/>
              <a:gd name="connsiteY77" fmla="*/ 671512 h 1309687"/>
              <a:gd name="connsiteX78" fmla="*/ 223838 w 1562100"/>
              <a:gd name="connsiteY78" fmla="*/ 690562 h 1309687"/>
              <a:gd name="connsiteX79" fmla="*/ 195263 w 1562100"/>
              <a:gd name="connsiteY79" fmla="*/ 716756 h 1309687"/>
              <a:gd name="connsiteX80" fmla="*/ 123825 w 1562100"/>
              <a:gd name="connsiteY80" fmla="*/ 762000 h 1309687"/>
              <a:gd name="connsiteX81" fmla="*/ 123825 w 1562100"/>
              <a:gd name="connsiteY81" fmla="*/ 797718 h 1309687"/>
              <a:gd name="connsiteX82" fmla="*/ 135731 w 1562100"/>
              <a:gd name="connsiteY82" fmla="*/ 828675 h 1309687"/>
              <a:gd name="connsiteX83" fmla="*/ 123825 w 1562100"/>
              <a:gd name="connsiteY83" fmla="*/ 869156 h 1309687"/>
              <a:gd name="connsiteX84" fmla="*/ 76200 w 1562100"/>
              <a:gd name="connsiteY84" fmla="*/ 864393 h 1309687"/>
              <a:gd name="connsiteX85" fmla="*/ 52388 w 1562100"/>
              <a:gd name="connsiteY85" fmla="*/ 809625 h 1309687"/>
              <a:gd name="connsiteX86" fmla="*/ 33338 w 1562100"/>
              <a:gd name="connsiteY86" fmla="*/ 802481 h 1309687"/>
              <a:gd name="connsiteX87" fmla="*/ 23813 w 1562100"/>
              <a:gd name="connsiteY87" fmla="*/ 840581 h 1309687"/>
              <a:gd name="connsiteX88" fmla="*/ 21431 w 1562100"/>
              <a:gd name="connsiteY88" fmla="*/ 850106 h 1309687"/>
              <a:gd name="connsiteX89" fmla="*/ 7144 w 1562100"/>
              <a:gd name="connsiteY89" fmla="*/ 866775 h 1309687"/>
              <a:gd name="connsiteX90" fmla="*/ 0 w 1562100"/>
              <a:gd name="connsiteY90" fmla="*/ 923925 h 1309687"/>
              <a:gd name="connsiteX91" fmla="*/ 23813 w 1562100"/>
              <a:gd name="connsiteY91" fmla="*/ 952500 h 1309687"/>
              <a:gd name="connsiteX92" fmla="*/ 16669 w 1562100"/>
              <a:gd name="connsiteY92" fmla="*/ 992981 h 1309687"/>
              <a:gd name="connsiteX93" fmla="*/ 35719 w 1562100"/>
              <a:gd name="connsiteY93" fmla="*/ 997743 h 1309687"/>
              <a:gd name="connsiteX94" fmla="*/ 69056 w 1562100"/>
              <a:gd name="connsiteY94" fmla="*/ 997743 h 1309687"/>
              <a:gd name="connsiteX95" fmla="*/ 85725 w 1562100"/>
              <a:gd name="connsiteY95" fmla="*/ 988218 h 1309687"/>
              <a:gd name="connsiteX96" fmla="*/ 135731 w 1562100"/>
              <a:gd name="connsiteY96" fmla="*/ 1045368 h 1309687"/>
              <a:gd name="connsiteX97" fmla="*/ 123825 w 1562100"/>
              <a:gd name="connsiteY97" fmla="*/ 1064418 h 1309687"/>
              <a:gd name="connsiteX98" fmla="*/ 133350 w 1562100"/>
              <a:gd name="connsiteY98" fmla="*/ 1092993 h 1309687"/>
              <a:gd name="connsiteX99" fmla="*/ 164306 w 1562100"/>
              <a:gd name="connsiteY99" fmla="*/ 1112043 h 1309687"/>
              <a:gd name="connsiteX100" fmla="*/ 190500 w 1562100"/>
              <a:gd name="connsiteY100" fmla="*/ 1121568 h 1309687"/>
              <a:gd name="connsiteX101" fmla="*/ 216694 w 1562100"/>
              <a:gd name="connsiteY101" fmla="*/ 1128712 h 1309687"/>
              <a:gd name="connsiteX102" fmla="*/ 228600 w 1562100"/>
              <a:gd name="connsiteY102" fmla="*/ 1131093 h 1309687"/>
              <a:gd name="connsiteX103" fmla="*/ 240506 w 1562100"/>
              <a:gd name="connsiteY103" fmla="*/ 1092993 h 1309687"/>
              <a:gd name="connsiteX104" fmla="*/ 269081 w 1562100"/>
              <a:gd name="connsiteY104" fmla="*/ 1097756 h 1309687"/>
              <a:gd name="connsiteX105" fmla="*/ 288131 w 1562100"/>
              <a:gd name="connsiteY105" fmla="*/ 1085850 h 1309687"/>
              <a:gd name="connsiteX106" fmla="*/ 307181 w 1562100"/>
              <a:gd name="connsiteY106" fmla="*/ 1135856 h 1309687"/>
              <a:gd name="connsiteX107" fmla="*/ 330994 w 1562100"/>
              <a:gd name="connsiteY107" fmla="*/ 1150143 h 1309687"/>
              <a:gd name="connsiteX108" fmla="*/ 340519 w 1562100"/>
              <a:gd name="connsiteY108" fmla="*/ 1178718 h 1309687"/>
              <a:gd name="connsiteX109" fmla="*/ 357188 w 1562100"/>
              <a:gd name="connsiteY109" fmla="*/ 1188243 h 1309687"/>
              <a:gd name="connsiteX110" fmla="*/ 364331 w 1562100"/>
              <a:gd name="connsiteY110" fmla="*/ 1219200 h 1309687"/>
              <a:gd name="connsiteX111" fmla="*/ 335756 w 1562100"/>
              <a:gd name="connsiteY111" fmla="*/ 1245393 h 1309687"/>
              <a:gd name="connsiteX112" fmla="*/ 309563 w 1562100"/>
              <a:gd name="connsiteY112" fmla="*/ 1262062 h 1309687"/>
              <a:gd name="connsiteX113" fmla="*/ 297656 w 1562100"/>
              <a:gd name="connsiteY113" fmla="*/ 1285875 h 1309687"/>
              <a:gd name="connsiteX114" fmla="*/ 302419 w 1562100"/>
              <a:gd name="connsiteY114" fmla="*/ 1309687 h 1309687"/>
              <a:gd name="connsiteX115" fmla="*/ 342900 w 1562100"/>
              <a:gd name="connsiteY115" fmla="*/ 1309687 h 1309687"/>
              <a:gd name="connsiteX116" fmla="*/ 390525 w 1562100"/>
              <a:gd name="connsiteY116" fmla="*/ 1304925 h 1309687"/>
              <a:gd name="connsiteX117" fmla="*/ 428625 w 1562100"/>
              <a:gd name="connsiteY117" fmla="*/ 1295400 h 1309687"/>
              <a:gd name="connsiteX118" fmla="*/ 454819 w 1562100"/>
              <a:gd name="connsiteY118" fmla="*/ 1302543 h 1309687"/>
              <a:gd name="connsiteX119" fmla="*/ 473869 w 1562100"/>
              <a:gd name="connsiteY119" fmla="*/ 1281112 h 1309687"/>
              <a:gd name="connsiteX120" fmla="*/ 492919 w 1562100"/>
              <a:gd name="connsiteY120" fmla="*/ 1281112 h 1309687"/>
              <a:gd name="connsiteX121" fmla="*/ 507206 w 1562100"/>
              <a:gd name="connsiteY121" fmla="*/ 1250156 h 1309687"/>
              <a:gd name="connsiteX122" fmla="*/ 557213 w 1562100"/>
              <a:gd name="connsiteY122" fmla="*/ 1235868 h 1309687"/>
              <a:gd name="connsiteX123" fmla="*/ 583406 w 1562100"/>
              <a:gd name="connsiteY123" fmla="*/ 1216818 h 1309687"/>
              <a:gd name="connsiteX124" fmla="*/ 590550 w 1562100"/>
              <a:gd name="connsiteY124" fmla="*/ 1178718 h 1309687"/>
              <a:gd name="connsiteX125" fmla="*/ 607219 w 1562100"/>
              <a:gd name="connsiteY125" fmla="*/ 1152525 h 1309687"/>
              <a:gd name="connsiteX126" fmla="*/ 688181 w 1562100"/>
              <a:gd name="connsiteY126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71513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2469 w 1562100"/>
              <a:gd name="connsiteY54" fmla="*/ 152401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81038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692944 w 1562100"/>
              <a:gd name="connsiteY54" fmla="*/ 157164 h 1309687"/>
              <a:gd name="connsiteX55" fmla="*/ 704851 w 1562100"/>
              <a:gd name="connsiteY55" fmla="*/ 92869 h 1309687"/>
              <a:gd name="connsiteX56" fmla="*/ 657225 w 1562100"/>
              <a:gd name="connsiteY56" fmla="*/ 64294 h 1309687"/>
              <a:gd name="connsiteX57" fmla="*/ 628650 w 1562100"/>
              <a:gd name="connsiteY57" fmla="*/ 88107 h 1309687"/>
              <a:gd name="connsiteX58" fmla="*/ 500062 w 1562100"/>
              <a:gd name="connsiteY58" fmla="*/ 66676 h 1309687"/>
              <a:gd name="connsiteX59" fmla="*/ 450056 w 1562100"/>
              <a:gd name="connsiteY59" fmla="*/ 2382 h 1309687"/>
              <a:gd name="connsiteX60" fmla="*/ 428625 w 1562100"/>
              <a:gd name="connsiteY60" fmla="*/ 0 h 1309687"/>
              <a:gd name="connsiteX61" fmla="*/ 376238 w 1562100"/>
              <a:gd name="connsiteY61" fmla="*/ 104775 h 1309687"/>
              <a:gd name="connsiteX62" fmla="*/ 314326 w 1562100"/>
              <a:gd name="connsiteY62" fmla="*/ 104774 h 1309687"/>
              <a:gd name="connsiteX63" fmla="*/ 328613 w 1562100"/>
              <a:gd name="connsiteY63" fmla="*/ 183356 h 1309687"/>
              <a:gd name="connsiteX64" fmla="*/ 292894 w 1562100"/>
              <a:gd name="connsiteY64" fmla="*/ 285750 h 1309687"/>
              <a:gd name="connsiteX65" fmla="*/ 264319 w 1562100"/>
              <a:gd name="connsiteY65" fmla="*/ 292893 h 1309687"/>
              <a:gd name="connsiteX66" fmla="*/ 261938 w 1562100"/>
              <a:gd name="connsiteY66" fmla="*/ 307181 h 1309687"/>
              <a:gd name="connsiteX67" fmla="*/ 261938 w 1562100"/>
              <a:gd name="connsiteY67" fmla="*/ 340518 h 1309687"/>
              <a:gd name="connsiteX68" fmla="*/ 228600 w 1562100"/>
              <a:gd name="connsiteY68" fmla="*/ 383381 h 1309687"/>
              <a:gd name="connsiteX69" fmla="*/ 271463 w 1562100"/>
              <a:gd name="connsiteY69" fmla="*/ 400050 h 1309687"/>
              <a:gd name="connsiteX70" fmla="*/ 278606 w 1562100"/>
              <a:gd name="connsiteY70" fmla="*/ 419100 h 1309687"/>
              <a:gd name="connsiteX71" fmla="*/ 257175 w 1562100"/>
              <a:gd name="connsiteY71" fmla="*/ 454818 h 1309687"/>
              <a:gd name="connsiteX72" fmla="*/ 221456 w 1562100"/>
              <a:gd name="connsiteY72" fmla="*/ 464343 h 1309687"/>
              <a:gd name="connsiteX73" fmla="*/ 221456 w 1562100"/>
              <a:gd name="connsiteY73" fmla="*/ 504825 h 1309687"/>
              <a:gd name="connsiteX74" fmla="*/ 254794 w 1562100"/>
              <a:gd name="connsiteY74" fmla="*/ 542925 h 1309687"/>
              <a:gd name="connsiteX75" fmla="*/ 226219 w 1562100"/>
              <a:gd name="connsiteY75" fmla="*/ 607218 h 1309687"/>
              <a:gd name="connsiteX76" fmla="*/ 180975 w 1562100"/>
              <a:gd name="connsiteY76" fmla="*/ 635793 h 1309687"/>
              <a:gd name="connsiteX77" fmla="*/ 183356 w 1562100"/>
              <a:gd name="connsiteY77" fmla="*/ 652462 h 1309687"/>
              <a:gd name="connsiteX78" fmla="*/ 204788 w 1562100"/>
              <a:gd name="connsiteY78" fmla="*/ 661987 h 1309687"/>
              <a:gd name="connsiteX79" fmla="*/ 219075 w 1562100"/>
              <a:gd name="connsiteY79" fmla="*/ 671512 h 1309687"/>
              <a:gd name="connsiteX80" fmla="*/ 223838 w 1562100"/>
              <a:gd name="connsiteY80" fmla="*/ 690562 h 1309687"/>
              <a:gd name="connsiteX81" fmla="*/ 195263 w 1562100"/>
              <a:gd name="connsiteY81" fmla="*/ 716756 h 1309687"/>
              <a:gd name="connsiteX82" fmla="*/ 123825 w 1562100"/>
              <a:gd name="connsiteY82" fmla="*/ 762000 h 1309687"/>
              <a:gd name="connsiteX83" fmla="*/ 123825 w 1562100"/>
              <a:gd name="connsiteY83" fmla="*/ 797718 h 1309687"/>
              <a:gd name="connsiteX84" fmla="*/ 135731 w 1562100"/>
              <a:gd name="connsiteY84" fmla="*/ 828675 h 1309687"/>
              <a:gd name="connsiteX85" fmla="*/ 123825 w 1562100"/>
              <a:gd name="connsiteY85" fmla="*/ 869156 h 1309687"/>
              <a:gd name="connsiteX86" fmla="*/ 76200 w 1562100"/>
              <a:gd name="connsiteY86" fmla="*/ 864393 h 1309687"/>
              <a:gd name="connsiteX87" fmla="*/ 52388 w 1562100"/>
              <a:gd name="connsiteY87" fmla="*/ 809625 h 1309687"/>
              <a:gd name="connsiteX88" fmla="*/ 33338 w 1562100"/>
              <a:gd name="connsiteY88" fmla="*/ 802481 h 1309687"/>
              <a:gd name="connsiteX89" fmla="*/ 23813 w 1562100"/>
              <a:gd name="connsiteY89" fmla="*/ 840581 h 1309687"/>
              <a:gd name="connsiteX90" fmla="*/ 21431 w 1562100"/>
              <a:gd name="connsiteY90" fmla="*/ 850106 h 1309687"/>
              <a:gd name="connsiteX91" fmla="*/ 7144 w 1562100"/>
              <a:gd name="connsiteY91" fmla="*/ 866775 h 1309687"/>
              <a:gd name="connsiteX92" fmla="*/ 0 w 1562100"/>
              <a:gd name="connsiteY92" fmla="*/ 923925 h 1309687"/>
              <a:gd name="connsiteX93" fmla="*/ 23813 w 1562100"/>
              <a:gd name="connsiteY93" fmla="*/ 952500 h 1309687"/>
              <a:gd name="connsiteX94" fmla="*/ 16669 w 1562100"/>
              <a:gd name="connsiteY94" fmla="*/ 992981 h 1309687"/>
              <a:gd name="connsiteX95" fmla="*/ 35719 w 1562100"/>
              <a:gd name="connsiteY95" fmla="*/ 997743 h 1309687"/>
              <a:gd name="connsiteX96" fmla="*/ 69056 w 1562100"/>
              <a:gd name="connsiteY96" fmla="*/ 997743 h 1309687"/>
              <a:gd name="connsiteX97" fmla="*/ 85725 w 1562100"/>
              <a:gd name="connsiteY97" fmla="*/ 988218 h 1309687"/>
              <a:gd name="connsiteX98" fmla="*/ 135731 w 1562100"/>
              <a:gd name="connsiteY98" fmla="*/ 1045368 h 1309687"/>
              <a:gd name="connsiteX99" fmla="*/ 123825 w 1562100"/>
              <a:gd name="connsiteY99" fmla="*/ 1064418 h 1309687"/>
              <a:gd name="connsiteX100" fmla="*/ 133350 w 1562100"/>
              <a:gd name="connsiteY100" fmla="*/ 1092993 h 1309687"/>
              <a:gd name="connsiteX101" fmla="*/ 164306 w 1562100"/>
              <a:gd name="connsiteY101" fmla="*/ 1112043 h 1309687"/>
              <a:gd name="connsiteX102" fmla="*/ 190500 w 1562100"/>
              <a:gd name="connsiteY102" fmla="*/ 1121568 h 1309687"/>
              <a:gd name="connsiteX103" fmla="*/ 216694 w 1562100"/>
              <a:gd name="connsiteY103" fmla="*/ 1128712 h 1309687"/>
              <a:gd name="connsiteX104" fmla="*/ 228600 w 1562100"/>
              <a:gd name="connsiteY104" fmla="*/ 1131093 h 1309687"/>
              <a:gd name="connsiteX105" fmla="*/ 240506 w 1562100"/>
              <a:gd name="connsiteY105" fmla="*/ 1092993 h 1309687"/>
              <a:gd name="connsiteX106" fmla="*/ 269081 w 1562100"/>
              <a:gd name="connsiteY106" fmla="*/ 1097756 h 1309687"/>
              <a:gd name="connsiteX107" fmla="*/ 288131 w 1562100"/>
              <a:gd name="connsiteY107" fmla="*/ 1085850 h 1309687"/>
              <a:gd name="connsiteX108" fmla="*/ 307181 w 1562100"/>
              <a:gd name="connsiteY108" fmla="*/ 1135856 h 1309687"/>
              <a:gd name="connsiteX109" fmla="*/ 330994 w 1562100"/>
              <a:gd name="connsiteY109" fmla="*/ 1150143 h 1309687"/>
              <a:gd name="connsiteX110" fmla="*/ 340519 w 1562100"/>
              <a:gd name="connsiteY110" fmla="*/ 1178718 h 1309687"/>
              <a:gd name="connsiteX111" fmla="*/ 357188 w 1562100"/>
              <a:gd name="connsiteY111" fmla="*/ 1188243 h 1309687"/>
              <a:gd name="connsiteX112" fmla="*/ 364331 w 1562100"/>
              <a:gd name="connsiteY112" fmla="*/ 1219200 h 1309687"/>
              <a:gd name="connsiteX113" fmla="*/ 335756 w 1562100"/>
              <a:gd name="connsiteY113" fmla="*/ 1245393 h 1309687"/>
              <a:gd name="connsiteX114" fmla="*/ 309563 w 1562100"/>
              <a:gd name="connsiteY114" fmla="*/ 1262062 h 1309687"/>
              <a:gd name="connsiteX115" fmla="*/ 297656 w 1562100"/>
              <a:gd name="connsiteY115" fmla="*/ 1285875 h 1309687"/>
              <a:gd name="connsiteX116" fmla="*/ 302419 w 1562100"/>
              <a:gd name="connsiteY116" fmla="*/ 1309687 h 1309687"/>
              <a:gd name="connsiteX117" fmla="*/ 342900 w 1562100"/>
              <a:gd name="connsiteY117" fmla="*/ 1309687 h 1309687"/>
              <a:gd name="connsiteX118" fmla="*/ 390525 w 1562100"/>
              <a:gd name="connsiteY118" fmla="*/ 1304925 h 1309687"/>
              <a:gd name="connsiteX119" fmla="*/ 428625 w 1562100"/>
              <a:gd name="connsiteY119" fmla="*/ 1295400 h 1309687"/>
              <a:gd name="connsiteX120" fmla="*/ 454819 w 1562100"/>
              <a:gd name="connsiteY120" fmla="*/ 1302543 h 1309687"/>
              <a:gd name="connsiteX121" fmla="*/ 473869 w 1562100"/>
              <a:gd name="connsiteY121" fmla="*/ 1281112 h 1309687"/>
              <a:gd name="connsiteX122" fmla="*/ 492919 w 1562100"/>
              <a:gd name="connsiteY122" fmla="*/ 1281112 h 1309687"/>
              <a:gd name="connsiteX123" fmla="*/ 507206 w 1562100"/>
              <a:gd name="connsiteY123" fmla="*/ 1250156 h 1309687"/>
              <a:gd name="connsiteX124" fmla="*/ 557213 w 1562100"/>
              <a:gd name="connsiteY124" fmla="*/ 1235868 h 1309687"/>
              <a:gd name="connsiteX125" fmla="*/ 583406 w 1562100"/>
              <a:gd name="connsiteY125" fmla="*/ 1216818 h 1309687"/>
              <a:gd name="connsiteX126" fmla="*/ 590550 w 1562100"/>
              <a:gd name="connsiteY126" fmla="*/ 1178718 h 1309687"/>
              <a:gd name="connsiteX127" fmla="*/ 607219 w 1562100"/>
              <a:gd name="connsiteY127" fmla="*/ 1152525 h 1309687"/>
              <a:gd name="connsiteX128" fmla="*/ 688181 w 1562100"/>
              <a:gd name="connsiteY128" fmla="*/ 1183481 h 1309687"/>
              <a:gd name="connsiteX0" fmla="*/ 688181 w 1562100"/>
              <a:gd name="connsiteY0" fmla="*/ 1183481 h 1309687"/>
              <a:gd name="connsiteX1" fmla="*/ 688181 w 1562100"/>
              <a:gd name="connsiteY1" fmla="*/ 1097756 h 1309687"/>
              <a:gd name="connsiteX2" fmla="*/ 692944 w 1562100"/>
              <a:gd name="connsiteY2" fmla="*/ 1054893 h 1309687"/>
              <a:gd name="connsiteX3" fmla="*/ 692944 w 1562100"/>
              <a:gd name="connsiteY3" fmla="*/ 1009650 h 1309687"/>
              <a:gd name="connsiteX4" fmla="*/ 676275 w 1562100"/>
              <a:gd name="connsiteY4" fmla="*/ 985837 h 1309687"/>
              <a:gd name="connsiteX5" fmla="*/ 690563 w 1562100"/>
              <a:gd name="connsiteY5" fmla="*/ 933450 h 1309687"/>
              <a:gd name="connsiteX6" fmla="*/ 685800 w 1562100"/>
              <a:gd name="connsiteY6" fmla="*/ 907256 h 1309687"/>
              <a:gd name="connsiteX7" fmla="*/ 697706 w 1562100"/>
              <a:gd name="connsiteY7" fmla="*/ 862012 h 1309687"/>
              <a:gd name="connsiteX8" fmla="*/ 714375 w 1562100"/>
              <a:gd name="connsiteY8" fmla="*/ 838200 h 1309687"/>
              <a:gd name="connsiteX9" fmla="*/ 721519 w 1562100"/>
              <a:gd name="connsiteY9" fmla="*/ 804862 h 1309687"/>
              <a:gd name="connsiteX10" fmla="*/ 735806 w 1562100"/>
              <a:gd name="connsiteY10" fmla="*/ 785812 h 1309687"/>
              <a:gd name="connsiteX11" fmla="*/ 792956 w 1562100"/>
              <a:gd name="connsiteY11" fmla="*/ 776287 h 1309687"/>
              <a:gd name="connsiteX12" fmla="*/ 838200 w 1562100"/>
              <a:gd name="connsiteY12" fmla="*/ 759618 h 1309687"/>
              <a:gd name="connsiteX13" fmla="*/ 876300 w 1562100"/>
              <a:gd name="connsiteY13" fmla="*/ 719137 h 1309687"/>
              <a:gd name="connsiteX14" fmla="*/ 923925 w 1562100"/>
              <a:gd name="connsiteY14" fmla="*/ 704850 h 1309687"/>
              <a:gd name="connsiteX15" fmla="*/ 995363 w 1562100"/>
              <a:gd name="connsiteY15" fmla="*/ 700087 h 1309687"/>
              <a:gd name="connsiteX16" fmla="*/ 1040606 w 1562100"/>
              <a:gd name="connsiteY16" fmla="*/ 690562 h 1309687"/>
              <a:gd name="connsiteX17" fmla="*/ 1119188 w 1562100"/>
              <a:gd name="connsiteY17" fmla="*/ 583406 h 1309687"/>
              <a:gd name="connsiteX18" fmla="*/ 1126331 w 1562100"/>
              <a:gd name="connsiteY18" fmla="*/ 550068 h 1309687"/>
              <a:gd name="connsiteX19" fmla="*/ 1152525 w 1562100"/>
              <a:gd name="connsiteY19" fmla="*/ 521493 h 1309687"/>
              <a:gd name="connsiteX20" fmla="*/ 1197769 w 1562100"/>
              <a:gd name="connsiteY20" fmla="*/ 511968 h 1309687"/>
              <a:gd name="connsiteX21" fmla="*/ 1290638 w 1562100"/>
              <a:gd name="connsiteY21" fmla="*/ 435768 h 1309687"/>
              <a:gd name="connsiteX22" fmla="*/ 1314450 w 1562100"/>
              <a:gd name="connsiteY22" fmla="*/ 433387 h 1309687"/>
              <a:gd name="connsiteX23" fmla="*/ 1409700 w 1562100"/>
              <a:gd name="connsiteY23" fmla="*/ 352425 h 1309687"/>
              <a:gd name="connsiteX24" fmla="*/ 1414463 w 1562100"/>
              <a:gd name="connsiteY24" fmla="*/ 333375 h 1309687"/>
              <a:gd name="connsiteX25" fmla="*/ 1507331 w 1562100"/>
              <a:gd name="connsiteY25" fmla="*/ 278606 h 1309687"/>
              <a:gd name="connsiteX26" fmla="*/ 1543050 w 1562100"/>
              <a:gd name="connsiteY26" fmla="*/ 233362 h 1309687"/>
              <a:gd name="connsiteX27" fmla="*/ 1562100 w 1562100"/>
              <a:gd name="connsiteY27" fmla="*/ 195262 h 1309687"/>
              <a:gd name="connsiteX28" fmla="*/ 1512094 w 1562100"/>
              <a:gd name="connsiteY28" fmla="*/ 214312 h 1309687"/>
              <a:gd name="connsiteX29" fmla="*/ 1478756 w 1562100"/>
              <a:gd name="connsiteY29" fmla="*/ 214312 h 1309687"/>
              <a:gd name="connsiteX30" fmla="*/ 1452563 w 1562100"/>
              <a:gd name="connsiteY30" fmla="*/ 252412 h 1309687"/>
              <a:gd name="connsiteX31" fmla="*/ 1421606 w 1562100"/>
              <a:gd name="connsiteY31" fmla="*/ 250031 h 1309687"/>
              <a:gd name="connsiteX32" fmla="*/ 1366838 w 1562100"/>
              <a:gd name="connsiteY32" fmla="*/ 219075 h 1309687"/>
              <a:gd name="connsiteX33" fmla="*/ 1323975 w 1562100"/>
              <a:gd name="connsiteY33" fmla="*/ 207168 h 1309687"/>
              <a:gd name="connsiteX34" fmla="*/ 1238250 w 1562100"/>
              <a:gd name="connsiteY34" fmla="*/ 242887 h 1309687"/>
              <a:gd name="connsiteX35" fmla="*/ 1223963 w 1562100"/>
              <a:gd name="connsiteY35" fmla="*/ 280987 h 1309687"/>
              <a:gd name="connsiteX36" fmla="*/ 1195388 w 1562100"/>
              <a:gd name="connsiteY36" fmla="*/ 338137 h 1309687"/>
              <a:gd name="connsiteX37" fmla="*/ 1109663 w 1562100"/>
              <a:gd name="connsiteY37" fmla="*/ 300037 h 1309687"/>
              <a:gd name="connsiteX38" fmla="*/ 1097756 w 1562100"/>
              <a:gd name="connsiteY38" fmla="*/ 342900 h 1309687"/>
              <a:gd name="connsiteX39" fmla="*/ 1083469 w 1562100"/>
              <a:gd name="connsiteY39" fmla="*/ 376237 h 1309687"/>
              <a:gd name="connsiteX40" fmla="*/ 959644 w 1562100"/>
              <a:gd name="connsiteY40" fmla="*/ 407193 h 1309687"/>
              <a:gd name="connsiteX41" fmla="*/ 945356 w 1562100"/>
              <a:gd name="connsiteY41" fmla="*/ 402431 h 1309687"/>
              <a:gd name="connsiteX42" fmla="*/ 926306 w 1562100"/>
              <a:gd name="connsiteY42" fmla="*/ 423862 h 1309687"/>
              <a:gd name="connsiteX43" fmla="*/ 890588 w 1562100"/>
              <a:gd name="connsiteY43" fmla="*/ 431006 h 1309687"/>
              <a:gd name="connsiteX44" fmla="*/ 854869 w 1562100"/>
              <a:gd name="connsiteY44" fmla="*/ 381000 h 1309687"/>
              <a:gd name="connsiteX45" fmla="*/ 835819 w 1562100"/>
              <a:gd name="connsiteY45" fmla="*/ 369093 h 1309687"/>
              <a:gd name="connsiteX46" fmla="*/ 826294 w 1562100"/>
              <a:gd name="connsiteY46" fmla="*/ 323850 h 1309687"/>
              <a:gd name="connsiteX47" fmla="*/ 792956 w 1562100"/>
              <a:gd name="connsiteY47" fmla="*/ 307181 h 1309687"/>
              <a:gd name="connsiteX48" fmla="*/ 759619 w 1562100"/>
              <a:gd name="connsiteY48" fmla="*/ 300037 h 1309687"/>
              <a:gd name="connsiteX49" fmla="*/ 740569 w 1562100"/>
              <a:gd name="connsiteY49" fmla="*/ 295275 h 1309687"/>
              <a:gd name="connsiteX50" fmla="*/ 728663 w 1562100"/>
              <a:gd name="connsiteY50" fmla="*/ 285750 h 1309687"/>
              <a:gd name="connsiteX51" fmla="*/ 735806 w 1562100"/>
              <a:gd name="connsiteY51" fmla="*/ 259556 h 1309687"/>
              <a:gd name="connsiteX52" fmla="*/ 742950 w 1562100"/>
              <a:gd name="connsiteY52" fmla="*/ 235743 h 1309687"/>
              <a:gd name="connsiteX53" fmla="*/ 700088 w 1562100"/>
              <a:gd name="connsiteY53" fmla="*/ 185737 h 1309687"/>
              <a:gd name="connsiteX54" fmla="*/ 704851 w 1562100"/>
              <a:gd name="connsiteY54" fmla="*/ 92869 h 1309687"/>
              <a:gd name="connsiteX55" fmla="*/ 657225 w 1562100"/>
              <a:gd name="connsiteY55" fmla="*/ 64294 h 1309687"/>
              <a:gd name="connsiteX56" fmla="*/ 628650 w 1562100"/>
              <a:gd name="connsiteY56" fmla="*/ 88107 h 1309687"/>
              <a:gd name="connsiteX57" fmla="*/ 500062 w 1562100"/>
              <a:gd name="connsiteY57" fmla="*/ 66676 h 1309687"/>
              <a:gd name="connsiteX58" fmla="*/ 450056 w 1562100"/>
              <a:gd name="connsiteY58" fmla="*/ 2382 h 1309687"/>
              <a:gd name="connsiteX59" fmla="*/ 428625 w 1562100"/>
              <a:gd name="connsiteY59" fmla="*/ 0 h 1309687"/>
              <a:gd name="connsiteX60" fmla="*/ 376238 w 1562100"/>
              <a:gd name="connsiteY60" fmla="*/ 104775 h 1309687"/>
              <a:gd name="connsiteX61" fmla="*/ 314326 w 1562100"/>
              <a:gd name="connsiteY61" fmla="*/ 104774 h 1309687"/>
              <a:gd name="connsiteX62" fmla="*/ 328613 w 1562100"/>
              <a:gd name="connsiteY62" fmla="*/ 183356 h 1309687"/>
              <a:gd name="connsiteX63" fmla="*/ 292894 w 1562100"/>
              <a:gd name="connsiteY63" fmla="*/ 285750 h 1309687"/>
              <a:gd name="connsiteX64" fmla="*/ 264319 w 1562100"/>
              <a:gd name="connsiteY64" fmla="*/ 292893 h 1309687"/>
              <a:gd name="connsiteX65" fmla="*/ 261938 w 1562100"/>
              <a:gd name="connsiteY65" fmla="*/ 307181 h 1309687"/>
              <a:gd name="connsiteX66" fmla="*/ 261938 w 1562100"/>
              <a:gd name="connsiteY66" fmla="*/ 340518 h 1309687"/>
              <a:gd name="connsiteX67" fmla="*/ 228600 w 1562100"/>
              <a:gd name="connsiteY67" fmla="*/ 383381 h 1309687"/>
              <a:gd name="connsiteX68" fmla="*/ 271463 w 1562100"/>
              <a:gd name="connsiteY68" fmla="*/ 400050 h 1309687"/>
              <a:gd name="connsiteX69" fmla="*/ 278606 w 1562100"/>
              <a:gd name="connsiteY69" fmla="*/ 419100 h 1309687"/>
              <a:gd name="connsiteX70" fmla="*/ 257175 w 1562100"/>
              <a:gd name="connsiteY70" fmla="*/ 454818 h 1309687"/>
              <a:gd name="connsiteX71" fmla="*/ 221456 w 1562100"/>
              <a:gd name="connsiteY71" fmla="*/ 464343 h 1309687"/>
              <a:gd name="connsiteX72" fmla="*/ 221456 w 1562100"/>
              <a:gd name="connsiteY72" fmla="*/ 504825 h 1309687"/>
              <a:gd name="connsiteX73" fmla="*/ 254794 w 1562100"/>
              <a:gd name="connsiteY73" fmla="*/ 542925 h 1309687"/>
              <a:gd name="connsiteX74" fmla="*/ 226219 w 1562100"/>
              <a:gd name="connsiteY74" fmla="*/ 607218 h 1309687"/>
              <a:gd name="connsiteX75" fmla="*/ 180975 w 1562100"/>
              <a:gd name="connsiteY75" fmla="*/ 635793 h 1309687"/>
              <a:gd name="connsiteX76" fmla="*/ 183356 w 1562100"/>
              <a:gd name="connsiteY76" fmla="*/ 652462 h 1309687"/>
              <a:gd name="connsiteX77" fmla="*/ 204788 w 1562100"/>
              <a:gd name="connsiteY77" fmla="*/ 661987 h 1309687"/>
              <a:gd name="connsiteX78" fmla="*/ 219075 w 1562100"/>
              <a:gd name="connsiteY78" fmla="*/ 671512 h 1309687"/>
              <a:gd name="connsiteX79" fmla="*/ 223838 w 1562100"/>
              <a:gd name="connsiteY79" fmla="*/ 690562 h 1309687"/>
              <a:gd name="connsiteX80" fmla="*/ 195263 w 1562100"/>
              <a:gd name="connsiteY80" fmla="*/ 716756 h 1309687"/>
              <a:gd name="connsiteX81" fmla="*/ 123825 w 1562100"/>
              <a:gd name="connsiteY81" fmla="*/ 762000 h 1309687"/>
              <a:gd name="connsiteX82" fmla="*/ 123825 w 1562100"/>
              <a:gd name="connsiteY82" fmla="*/ 797718 h 1309687"/>
              <a:gd name="connsiteX83" fmla="*/ 135731 w 1562100"/>
              <a:gd name="connsiteY83" fmla="*/ 828675 h 1309687"/>
              <a:gd name="connsiteX84" fmla="*/ 123825 w 1562100"/>
              <a:gd name="connsiteY84" fmla="*/ 869156 h 1309687"/>
              <a:gd name="connsiteX85" fmla="*/ 76200 w 1562100"/>
              <a:gd name="connsiteY85" fmla="*/ 864393 h 1309687"/>
              <a:gd name="connsiteX86" fmla="*/ 52388 w 1562100"/>
              <a:gd name="connsiteY86" fmla="*/ 809625 h 1309687"/>
              <a:gd name="connsiteX87" fmla="*/ 33338 w 1562100"/>
              <a:gd name="connsiteY87" fmla="*/ 802481 h 1309687"/>
              <a:gd name="connsiteX88" fmla="*/ 23813 w 1562100"/>
              <a:gd name="connsiteY88" fmla="*/ 840581 h 1309687"/>
              <a:gd name="connsiteX89" fmla="*/ 21431 w 1562100"/>
              <a:gd name="connsiteY89" fmla="*/ 850106 h 1309687"/>
              <a:gd name="connsiteX90" fmla="*/ 7144 w 1562100"/>
              <a:gd name="connsiteY90" fmla="*/ 866775 h 1309687"/>
              <a:gd name="connsiteX91" fmla="*/ 0 w 1562100"/>
              <a:gd name="connsiteY91" fmla="*/ 923925 h 1309687"/>
              <a:gd name="connsiteX92" fmla="*/ 23813 w 1562100"/>
              <a:gd name="connsiteY92" fmla="*/ 952500 h 1309687"/>
              <a:gd name="connsiteX93" fmla="*/ 16669 w 1562100"/>
              <a:gd name="connsiteY93" fmla="*/ 992981 h 1309687"/>
              <a:gd name="connsiteX94" fmla="*/ 35719 w 1562100"/>
              <a:gd name="connsiteY94" fmla="*/ 997743 h 1309687"/>
              <a:gd name="connsiteX95" fmla="*/ 69056 w 1562100"/>
              <a:gd name="connsiteY95" fmla="*/ 997743 h 1309687"/>
              <a:gd name="connsiteX96" fmla="*/ 85725 w 1562100"/>
              <a:gd name="connsiteY96" fmla="*/ 988218 h 1309687"/>
              <a:gd name="connsiteX97" fmla="*/ 135731 w 1562100"/>
              <a:gd name="connsiteY97" fmla="*/ 1045368 h 1309687"/>
              <a:gd name="connsiteX98" fmla="*/ 123825 w 1562100"/>
              <a:gd name="connsiteY98" fmla="*/ 1064418 h 1309687"/>
              <a:gd name="connsiteX99" fmla="*/ 133350 w 1562100"/>
              <a:gd name="connsiteY99" fmla="*/ 1092993 h 1309687"/>
              <a:gd name="connsiteX100" fmla="*/ 164306 w 1562100"/>
              <a:gd name="connsiteY100" fmla="*/ 1112043 h 1309687"/>
              <a:gd name="connsiteX101" fmla="*/ 190500 w 1562100"/>
              <a:gd name="connsiteY101" fmla="*/ 1121568 h 1309687"/>
              <a:gd name="connsiteX102" fmla="*/ 216694 w 1562100"/>
              <a:gd name="connsiteY102" fmla="*/ 1128712 h 1309687"/>
              <a:gd name="connsiteX103" fmla="*/ 228600 w 1562100"/>
              <a:gd name="connsiteY103" fmla="*/ 1131093 h 1309687"/>
              <a:gd name="connsiteX104" fmla="*/ 240506 w 1562100"/>
              <a:gd name="connsiteY104" fmla="*/ 1092993 h 1309687"/>
              <a:gd name="connsiteX105" fmla="*/ 269081 w 1562100"/>
              <a:gd name="connsiteY105" fmla="*/ 1097756 h 1309687"/>
              <a:gd name="connsiteX106" fmla="*/ 288131 w 1562100"/>
              <a:gd name="connsiteY106" fmla="*/ 1085850 h 1309687"/>
              <a:gd name="connsiteX107" fmla="*/ 307181 w 1562100"/>
              <a:gd name="connsiteY107" fmla="*/ 1135856 h 1309687"/>
              <a:gd name="connsiteX108" fmla="*/ 330994 w 1562100"/>
              <a:gd name="connsiteY108" fmla="*/ 1150143 h 1309687"/>
              <a:gd name="connsiteX109" fmla="*/ 340519 w 1562100"/>
              <a:gd name="connsiteY109" fmla="*/ 1178718 h 1309687"/>
              <a:gd name="connsiteX110" fmla="*/ 357188 w 1562100"/>
              <a:gd name="connsiteY110" fmla="*/ 1188243 h 1309687"/>
              <a:gd name="connsiteX111" fmla="*/ 364331 w 1562100"/>
              <a:gd name="connsiteY111" fmla="*/ 1219200 h 1309687"/>
              <a:gd name="connsiteX112" fmla="*/ 335756 w 1562100"/>
              <a:gd name="connsiteY112" fmla="*/ 1245393 h 1309687"/>
              <a:gd name="connsiteX113" fmla="*/ 309563 w 1562100"/>
              <a:gd name="connsiteY113" fmla="*/ 1262062 h 1309687"/>
              <a:gd name="connsiteX114" fmla="*/ 297656 w 1562100"/>
              <a:gd name="connsiteY114" fmla="*/ 1285875 h 1309687"/>
              <a:gd name="connsiteX115" fmla="*/ 302419 w 1562100"/>
              <a:gd name="connsiteY115" fmla="*/ 1309687 h 1309687"/>
              <a:gd name="connsiteX116" fmla="*/ 342900 w 1562100"/>
              <a:gd name="connsiteY116" fmla="*/ 1309687 h 1309687"/>
              <a:gd name="connsiteX117" fmla="*/ 390525 w 1562100"/>
              <a:gd name="connsiteY117" fmla="*/ 1304925 h 1309687"/>
              <a:gd name="connsiteX118" fmla="*/ 428625 w 1562100"/>
              <a:gd name="connsiteY118" fmla="*/ 1295400 h 1309687"/>
              <a:gd name="connsiteX119" fmla="*/ 454819 w 1562100"/>
              <a:gd name="connsiteY119" fmla="*/ 1302543 h 1309687"/>
              <a:gd name="connsiteX120" fmla="*/ 473869 w 1562100"/>
              <a:gd name="connsiteY120" fmla="*/ 1281112 h 1309687"/>
              <a:gd name="connsiteX121" fmla="*/ 492919 w 1562100"/>
              <a:gd name="connsiteY121" fmla="*/ 1281112 h 1309687"/>
              <a:gd name="connsiteX122" fmla="*/ 507206 w 1562100"/>
              <a:gd name="connsiteY122" fmla="*/ 1250156 h 1309687"/>
              <a:gd name="connsiteX123" fmla="*/ 557213 w 1562100"/>
              <a:gd name="connsiteY123" fmla="*/ 1235868 h 1309687"/>
              <a:gd name="connsiteX124" fmla="*/ 583406 w 1562100"/>
              <a:gd name="connsiteY124" fmla="*/ 1216818 h 1309687"/>
              <a:gd name="connsiteX125" fmla="*/ 590550 w 1562100"/>
              <a:gd name="connsiteY125" fmla="*/ 1178718 h 1309687"/>
              <a:gd name="connsiteX126" fmla="*/ 607219 w 1562100"/>
              <a:gd name="connsiteY126" fmla="*/ 1152525 h 1309687"/>
              <a:gd name="connsiteX127" fmla="*/ 688181 w 1562100"/>
              <a:gd name="connsiteY127" fmla="*/ 1183481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1562100" h="1309687">
                <a:moveTo>
                  <a:pt x="688181" y="1183481"/>
                </a:moveTo>
                <a:lnTo>
                  <a:pt x="688181" y="1097756"/>
                </a:lnTo>
                <a:lnTo>
                  <a:pt x="692944" y="1054893"/>
                </a:lnTo>
                <a:lnTo>
                  <a:pt x="692944" y="1009650"/>
                </a:lnTo>
                <a:lnTo>
                  <a:pt x="676275" y="985837"/>
                </a:lnTo>
                <a:lnTo>
                  <a:pt x="690563" y="933450"/>
                </a:lnTo>
                <a:lnTo>
                  <a:pt x="685800" y="907256"/>
                </a:lnTo>
                <a:lnTo>
                  <a:pt x="697706" y="862012"/>
                </a:lnTo>
                <a:lnTo>
                  <a:pt x="714375" y="838200"/>
                </a:lnTo>
                <a:lnTo>
                  <a:pt x="721519" y="804862"/>
                </a:lnTo>
                <a:lnTo>
                  <a:pt x="735806" y="785812"/>
                </a:lnTo>
                <a:lnTo>
                  <a:pt x="792956" y="776287"/>
                </a:lnTo>
                <a:lnTo>
                  <a:pt x="838200" y="759618"/>
                </a:lnTo>
                <a:lnTo>
                  <a:pt x="876300" y="719137"/>
                </a:lnTo>
                <a:lnTo>
                  <a:pt x="923925" y="704850"/>
                </a:lnTo>
                <a:lnTo>
                  <a:pt x="995363" y="700087"/>
                </a:lnTo>
                <a:lnTo>
                  <a:pt x="1040606" y="690562"/>
                </a:lnTo>
                <a:lnTo>
                  <a:pt x="1119188" y="583406"/>
                </a:lnTo>
                <a:lnTo>
                  <a:pt x="1126331" y="550068"/>
                </a:lnTo>
                <a:lnTo>
                  <a:pt x="1152525" y="521493"/>
                </a:lnTo>
                <a:lnTo>
                  <a:pt x="1197769" y="511968"/>
                </a:lnTo>
                <a:lnTo>
                  <a:pt x="1290638" y="435768"/>
                </a:lnTo>
                <a:lnTo>
                  <a:pt x="1314450" y="433387"/>
                </a:lnTo>
                <a:lnTo>
                  <a:pt x="1409700" y="352425"/>
                </a:lnTo>
                <a:lnTo>
                  <a:pt x="1414463" y="333375"/>
                </a:lnTo>
                <a:lnTo>
                  <a:pt x="1507331" y="278606"/>
                </a:lnTo>
                <a:lnTo>
                  <a:pt x="1543050" y="233362"/>
                </a:lnTo>
                <a:lnTo>
                  <a:pt x="1562100" y="195262"/>
                </a:lnTo>
                <a:lnTo>
                  <a:pt x="1512094" y="214312"/>
                </a:lnTo>
                <a:lnTo>
                  <a:pt x="1478756" y="214312"/>
                </a:lnTo>
                <a:lnTo>
                  <a:pt x="1452563" y="252412"/>
                </a:lnTo>
                <a:lnTo>
                  <a:pt x="1421606" y="250031"/>
                </a:lnTo>
                <a:lnTo>
                  <a:pt x="1366838" y="219075"/>
                </a:lnTo>
                <a:lnTo>
                  <a:pt x="1323975" y="207168"/>
                </a:lnTo>
                <a:lnTo>
                  <a:pt x="1238250" y="242887"/>
                </a:lnTo>
                <a:lnTo>
                  <a:pt x="1223963" y="280987"/>
                </a:lnTo>
                <a:lnTo>
                  <a:pt x="1195388" y="338137"/>
                </a:lnTo>
                <a:lnTo>
                  <a:pt x="1109663" y="300037"/>
                </a:lnTo>
                <a:lnTo>
                  <a:pt x="1097756" y="342900"/>
                </a:lnTo>
                <a:lnTo>
                  <a:pt x="1083469" y="376237"/>
                </a:lnTo>
                <a:lnTo>
                  <a:pt x="959644" y="407193"/>
                </a:lnTo>
                <a:lnTo>
                  <a:pt x="945356" y="402431"/>
                </a:lnTo>
                <a:lnTo>
                  <a:pt x="926306" y="423862"/>
                </a:lnTo>
                <a:lnTo>
                  <a:pt x="890588" y="431006"/>
                </a:lnTo>
                <a:lnTo>
                  <a:pt x="854869" y="381000"/>
                </a:lnTo>
                <a:lnTo>
                  <a:pt x="835819" y="369093"/>
                </a:lnTo>
                <a:lnTo>
                  <a:pt x="826294" y="323850"/>
                </a:lnTo>
                <a:lnTo>
                  <a:pt x="792956" y="307181"/>
                </a:lnTo>
                <a:lnTo>
                  <a:pt x="759619" y="300037"/>
                </a:lnTo>
                <a:lnTo>
                  <a:pt x="740569" y="295275"/>
                </a:lnTo>
                <a:lnTo>
                  <a:pt x="728663" y="285750"/>
                </a:lnTo>
                <a:lnTo>
                  <a:pt x="735806" y="259556"/>
                </a:lnTo>
                <a:lnTo>
                  <a:pt x="742950" y="235743"/>
                </a:lnTo>
                <a:lnTo>
                  <a:pt x="700088" y="185737"/>
                </a:lnTo>
                <a:cubicBezTo>
                  <a:pt x="693738" y="161925"/>
                  <a:pt x="711995" y="113109"/>
                  <a:pt x="704851" y="92869"/>
                </a:cubicBezTo>
                <a:lnTo>
                  <a:pt x="657225" y="64294"/>
                </a:lnTo>
                <a:cubicBezTo>
                  <a:pt x="653256" y="63500"/>
                  <a:pt x="632619" y="88901"/>
                  <a:pt x="628650" y="88107"/>
                </a:cubicBezTo>
                <a:lnTo>
                  <a:pt x="500062" y="66676"/>
                </a:lnTo>
                <a:lnTo>
                  <a:pt x="450056" y="2382"/>
                </a:lnTo>
                <a:lnTo>
                  <a:pt x="428625" y="0"/>
                </a:lnTo>
                <a:lnTo>
                  <a:pt x="376238" y="104775"/>
                </a:lnTo>
                <a:cubicBezTo>
                  <a:pt x="361951" y="76994"/>
                  <a:pt x="340519" y="111124"/>
                  <a:pt x="314326" y="104774"/>
                </a:cubicBezTo>
                <a:lnTo>
                  <a:pt x="328613" y="183356"/>
                </a:lnTo>
                <a:lnTo>
                  <a:pt x="292894" y="285750"/>
                </a:lnTo>
                <a:lnTo>
                  <a:pt x="264319" y="292893"/>
                </a:lnTo>
                <a:lnTo>
                  <a:pt x="261938" y="307181"/>
                </a:lnTo>
                <a:lnTo>
                  <a:pt x="261938" y="340518"/>
                </a:lnTo>
                <a:lnTo>
                  <a:pt x="228600" y="383381"/>
                </a:lnTo>
                <a:lnTo>
                  <a:pt x="271463" y="400050"/>
                </a:lnTo>
                <a:lnTo>
                  <a:pt x="278606" y="419100"/>
                </a:lnTo>
                <a:lnTo>
                  <a:pt x="257175" y="454818"/>
                </a:lnTo>
                <a:lnTo>
                  <a:pt x="221456" y="464343"/>
                </a:lnTo>
                <a:lnTo>
                  <a:pt x="221456" y="504825"/>
                </a:lnTo>
                <a:lnTo>
                  <a:pt x="254794" y="542925"/>
                </a:lnTo>
                <a:lnTo>
                  <a:pt x="226219" y="607218"/>
                </a:lnTo>
                <a:lnTo>
                  <a:pt x="180975" y="635793"/>
                </a:lnTo>
                <a:lnTo>
                  <a:pt x="183356" y="652462"/>
                </a:lnTo>
                <a:lnTo>
                  <a:pt x="204788" y="661987"/>
                </a:lnTo>
                <a:lnTo>
                  <a:pt x="219075" y="671512"/>
                </a:lnTo>
                <a:lnTo>
                  <a:pt x="223838" y="690562"/>
                </a:lnTo>
                <a:lnTo>
                  <a:pt x="195263" y="716756"/>
                </a:lnTo>
                <a:lnTo>
                  <a:pt x="123825" y="762000"/>
                </a:lnTo>
                <a:lnTo>
                  <a:pt x="123825" y="797718"/>
                </a:lnTo>
                <a:lnTo>
                  <a:pt x="135731" y="828675"/>
                </a:lnTo>
                <a:lnTo>
                  <a:pt x="123825" y="869156"/>
                </a:lnTo>
                <a:lnTo>
                  <a:pt x="76200" y="864393"/>
                </a:lnTo>
                <a:lnTo>
                  <a:pt x="52388" y="809625"/>
                </a:lnTo>
                <a:lnTo>
                  <a:pt x="33338" y="802481"/>
                </a:lnTo>
                <a:lnTo>
                  <a:pt x="23813" y="840581"/>
                </a:lnTo>
                <a:lnTo>
                  <a:pt x="21431" y="850106"/>
                </a:lnTo>
                <a:lnTo>
                  <a:pt x="7144" y="866775"/>
                </a:lnTo>
                <a:lnTo>
                  <a:pt x="0" y="923925"/>
                </a:lnTo>
                <a:lnTo>
                  <a:pt x="23813" y="952500"/>
                </a:lnTo>
                <a:lnTo>
                  <a:pt x="16669" y="992981"/>
                </a:lnTo>
                <a:lnTo>
                  <a:pt x="35719" y="997743"/>
                </a:lnTo>
                <a:lnTo>
                  <a:pt x="69056" y="997743"/>
                </a:lnTo>
                <a:lnTo>
                  <a:pt x="85725" y="988218"/>
                </a:lnTo>
                <a:lnTo>
                  <a:pt x="135731" y="1045368"/>
                </a:lnTo>
                <a:lnTo>
                  <a:pt x="123825" y="1064418"/>
                </a:lnTo>
                <a:lnTo>
                  <a:pt x="133350" y="1092993"/>
                </a:lnTo>
                <a:lnTo>
                  <a:pt x="164306" y="1112043"/>
                </a:lnTo>
                <a:lnTo>
                  <a:pt x="190500" y="1121568"/>
                </a:lnTo>
                <a:lnTo>
                  <a:pt x="216694" y="1128712"/>
                </a:lnTo>
                <a:lnTo>
                  <a:pt x="228600" y="1131093"/>
                </a:lnTo>
                <a:lnTo>
                  <a:pt x="240506" y="1092993"/>
                </a:lnTo>
                <a:lnTo>
                  <a:pt x="269081" y="1097756"/>
                </a:lnTo>
                <a:lnTo>
                  <a:pt x="288131" y="1085850"/>
                </a:lnTo>
                <a:lnTo>
                  <a:pt x="307181" y="1135856"/>
                </a:lnTo>
                <a:lnTo>
                  <a:pt x="330994" y="1150143"/>
                </a:lnTo>
                <a:lnTo>
                  <a:pt x="340519" y="1178718"/>
                </a:lnTo>
                <a:lnTo>
                  <a:pt x="357188" y="1188243"/>
                </a:lnTo>
                <a:lnTo>
                  <a:pt x="364331" y="1219200"/>
                </a:lnTo>
                <a:lnTo>
                  <a:pt x="335756" y="1245393"/>
                </a:lnTo>
                <a:lnTo>
                  <a:pt x="309563" y="1262062"/>
                </a:lnTo>
                <a:lnTo>
                  <a:pt x="297656" y="1285875"/>
                </a:lnTo>
                <a:lnTo>
                  <a:pt x="302419" y="1309687"/>
                </a:lnTo>
                <a:lnTo>
                  <a:pt x="342900" y="1309687"/>
                </a:lnTo>
                <a:lnTo>
                  <a:pt x="390525" y="1304925"/>
                </a:lnTo>
                <a:lnTo>
                  <a:pt x="428625" y="1295400"/>
                </a:lnTo>
                <a:lnTo>
                  <a:pt x="454819" y="1302543"/>
                </a:lnTo>
                <a:lnTo>
                  <a:pt x="473869" y="1281112"/>
                </a:lnTo>
                <a:lnTo>
                  <a:pt x="492919" y="1281112"/>
                </a:lnTo>
                <a:lnTo>
                  <a:pt x="507206" y="1250156"/>
                </a:lnTo>
                <a:lnTo>
                  <a:pt x="557213" y="1235868"/>
                </a:lnTo>
                <a:lnTo>
                  <a:pt x="583406" y="1216818"/>
                </a:lnTo>
                <a:lnTo>
                  <a:pt x="590550" y="1178718"/>
                </a:lnTo>
                <a:lnTo>
                  <a:pt x="607219" y="1152525"/>
                </a:lnTo>
                <a:lnTo>
                  <a:pt x="688181" y="1183481"/>
                </a:lnTo>
                <a:close/>
              </a:path>
            </a:pathLst>
          </a:cu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7" name="Freeform 26"/>
          <p:cNvSpPr/>
          <p:nvPr/>
        </p:nvSpPr>
        <p:spPr>
          <a:xfrm>
            <a:off x="9002398" y="3528476"/>
            <a:ext cx="771525" cy="1196975"/>
          </a:xfrm>
          <a:custGeom>
            <a:avLst/>
            <a:gdLst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202407 w 771525"/>
              <a:gd name="connsiteY77" fmla="*/ 1131094 h 1135856"/>
              <a:gd name="connsiteX0" fmla="*/ 202407 w 771525"/>
              <a:gd name="connsiteY0" fmla="*/ 1131094 h 1135856"/>
              <a:gd name="connsiteX1" fmla="*/ 221457 w 771525"/>
              <a:gd name="connsiteY1" fmla="*/ 1064419 h 1135856"/>
              <a:gd name="connsiteX2" fmla="*/ 238125 w 771525"/>
              <a:gd name="connsiteY2" fmla="*/ 1042987 h 1135856"/>
              <a:gd name="connsiteX3" fmla="*/ 247650 w 771525"/>
              <a:gd name="connsiteY3" fmla="*/ 1012031 h 1135856"/>
              <a:gd name="connsiteX4" fmla="*/ 283369 w 771525"/>
              <a:gd name="connsiteY4" fmla="*/ 985837 h 1135856"/>
              <a:gd name="connsiteX5" fmla="*/ 319088 w 771525"/>
              <a:gd name="connsiteY5" fmla="*/ 962025 h 1135856"/>
              <a:gd name="connsiteX6" fmla="*/ 350044 w 771525"/>
              <a:gd name="connsiteY6" fmla="*/ 928687 h 1135856"/>
              <a:gd name="connsiteX7" fmla="*/ 354807 w 771525"/>
              <a:gd name="connsiteY7" fmla="*/ 900112 h 1135856"/>
              <a:gd name="connsiteX8" fmla="*/ 321469 w 771525"/>
              <a:gd name="connsiteY8" fmla="*/ 854869 h 1135856"/>
              <a:gd name="connsiteX9" fmla="*/ 323850 w 771525"/>
              <a:gd name="connsiteY9" fmla="*/ 785812 h 1135856"/>
              <a:gd name="connsiteX10" fmla="*/ 280988 w 771525"/>
              <a:gd name="connsiteY10" fmla="*/ 735806 h 1135856"/>
              <a:gd name="connsiteX11" fmla="*/ 288132 w 771525"/>
              <a:gd name="connsiteY11" fmla="*/ 697706 h 1135856"/>
              <a:gd name="connsiteX12" fmla="*/ 316707 w 771525"/>
              <a:gd name="connsiteY12" fmla="*/ 681037 h 1135856"/>
              <a:gd name="connsiteX13" fmla="*/ 330994 w 771525"/>
              <a:gd name="connsiteY13" fmla="*/ 707231 h 1135856"/>
              <a:gd name="connsiteX14" fmla="*/ 354807 w 771525"/>
              <a:gd name="connsiteY14" fmla="*/ 726281 h 1135856"/>
              <a:gd name="connsiteX15" fmla="*/ 369094 w 771525"/>
              <a:gd name="connsiteY15" fmla="*/ 745331 h 1135856"/>
              <a:gd name="connsiteX16" fmla="*/ 378619 w 771525"/>
              <a:gd name="connsiteY16" fmla="*/ 781050 h 1135856"/>
              <a:gd name="connsiteX17" fmla="*/ 395288 w 771525"/>
              <a:gd name="connsiteY17" fmla="*/ 797719 h 1135856"/>
              <a:gd name="connsiteX18" fmla="*/ 409575 w 771525"/>
              <a:gd name="connsiteY18" fmla="*/ 792956 h 1135856"/>
              <a:gd name="connsiteX19" fmla="*/ 426244 w 771525"/>
              <a:gd name="connsiteY19" fmla="*/ 785812 h 1135856"/>
              <a:gd name="connsiteX20" fmla="*/ 423863 w 771525"/>
              <a:gd name="connsiteY20" fmla="*/ 676275 h 1135856"/>
              <a:gd name="connsiteX21" fmla="*/ 409575 w 771525"/>
              <a:gd name="connsiteY21" fmla="*/ 640556 h 1135856"/>
              <a:gd name="connsiteX22" fmla="*/ 411957 w 771525"/>
              <a:gd name="connsiteY22" fmla="*/ 614362 h 1135856"/>
              <a:gd name="connsiteX23" fmla="*/ 426244 w 771525"/>
              <a:gd name="connsiteY23" fmla="*/ 566737 h 1135856"/>
              <a:gd name="connsiteX24" fmla="*/ 473869 w 771525"/>
              <a:gd name="connsiteY24" fmla="*/ 566737 h 1135856"/>
              <a:gd name="connsiteX25" fmla="*/ 488157 w 771525"/>
              <a:gd name="connsiteY25" fmla="*/ 552450 h 1135856"/>
              <a:gd name="connsiteX26" fmla="*/ 509588 w 771525"/>
              <a:gd name="connsiteY26" fmla="*/ 502444 h 1135856"/>
              <a:gd name="connsiteX27" fmla="*/ 604838 w 771525"/>
              <a:gd name="connsiteY27" fmla="*/ 457200 h 1135856"/>
              <a:gd name="connsiteX28" fmla="*/ 628650 w 771525"/>
              <a:gd name="connsiteY28" fmla="*/ 447675 h 1135856"/>
              <a:gd name="connsiteX29" fmla="*/ 638175 w 771525"/>
              <a:gd name="connsiteY29" fmla="*/ 402431 h 1135856"/>
              <a:gd name="connsiteX30" fmla="*/ 638175 w 771525"/>
              <a:gd name="connsiteY30" fmla="*/ 361950 h 1135856"/>
              <a:gd name="connsiteX31" fmla="*/ 640557 w 771525"/>
              <a:gd name="connsiteY31" fmla="*/ 340519 h 1135856"/>
              <a:gd name="connsiteX32" fmla="*/ 652463 w 771525"/>
              <a:gd name="connsiteY32" fmla="*/ 333375 h 1135856"/>
              <a:gd name="connsiteX33" fmla="*/ 742950 w 771525"/>
              <a:gd name="connsiteY33" fmla="*/ 297656 h 1135856"/>
              <a:gd name="connsiteX34" fmla="*/ 766763 w 771525"/>
              <a:gd name="connsiteY34" fmla="*/ 280987 h 1135856"/>
              <a:gd name="connsiteX35" fmla="*/ 754857 w 771525"/>
              <a:gd name="connsiteY35" fmla="*/ 252412 h 1135856"/>
              <a:gd name="connsiteX36" fmla="*/ 742950 w 771525"/>
              <a:gd name="connsiteY36" fmla="*/ 221456 h 1135856"/>
              <a:gd name="connsiteX37" fmla="*/ 771525 w 771525"/>
              <a:gd name="connsiteY37" fmla="*/ 192881 h 1135856"/>
              <a:gd name="connsiteX38" fmla="*/ 752475 w 771525"/>
              <a:gd name="connsiteY38" fmla="*/ 161925 h 1135856"/>
              <a:gd name="connsiteX39" fmla="*/ 752475 w 771525"/>
              <a:gd name="connsiteY39" fmla="*/ 119062 h 1135856"/>
              <a:gd name="connsiteX40" fmla="*/ 719138 w 771525"/>
              <a:gd name="connsiteY40" fmla="*/ 85725 h 1135856"/>
              <a:gd name="connsiteX41" fmla="*/ 671513 w 771525"/>
              <a:gd name="connsiteY41" fmla="*/ 52387 h 1135856"/>
              <a:gd name="connsiteX42" fmla="*/ 645319 w 771525"/>
              <a:gd name="connsiteY42" fmla="*/ 35719 h 1135856"/>
              <a:gd name="connsiteX43" fmla="*/ 642938 w 771525"/>
              <a:gd name="connsiteY43" fmla="*/ 4762 h 1135856"/>
              <a:gd name="connsiteX44" fmla="*/ 609600 w 771525"/>
              <a:gd name="connsiteY44" fmla="*/ 0 h 1135856"/>
              <a:gd name="connsiteX45" fmla="*/ 583407 w 771525"/>
              <a:gd name="connsiteY45" fmla="*/ 23812 h 1135856"/>
              <a:gd name="connsiteX46" fmla="*/ 564357 w 771525"/>
              <a:gd name="connsiteY46" fmla="*/ 19050 h 1135856"/>
              <a:gd name="connsiteX47" fmla="*/ 554832 w 771525"/>
              <a:gd name="connsiteY47" fmla="*/ 42862 h 1135856"/>
              <a:gd name="connsiteX48" fmla="*/ 509588 w 771525"/>
              <a:gd name="connsiteY48" fmla="*/ 76200 h 1135856"/>
              <a:gd name="connsiteX49" fmla="*/ 407194 w 771525"/>
              <a:gd name="connsiteY49" fmla="*/ 114300 h 1135856"/>
              <a:gd name="connsiteX50" fmla="*/ 381000 w 771525"/>
              <a:gd name="connsiteY50" fmla="*/ 152400 h 1135856"/>
              <a:gd name="connsiteX51" fmla="*/ 340519 w 771525"/>
              <a:gd name="connsiteY51" fmla="*/ 140494 h 1135856"/>
              <a:gd name="connsiteX52" fmla="*/ 245269 w 771525"/>
              <a:gd name="connsiteY52" fmla="*/ 145256 h 1135856"/>
              <a:gd name="connsiteX53" fmla="*/ 250032 w 771525"/>
              <a:gd name="connsiteY53" fmla="*/ 154781 h 1135856"/>
              <a:gd name="connsiteX54" fmla="*/ 309563 w 771525"/>
              <a:gd name="connsiteY54" fmla="*/ 204787 h 1135856"/>
              <a:gd name="connsiteX55" fmla="*/ 211932 w 771525"/>
              <a:gd name="connsiteY55" fmla="*/ 328612 h 1135856"/>
              <a:gd name="connsiteX56" fmla="*/ 173832 w 771525"/>
              <a:gd name="connsiteY56" fmla="*/ 319087 h 1135856"/>
              <a:gd name="connsiteX57" fmla="*/ 80963 w 771525"/>
              <a:gd name="connsiteY57" fmla="*/ 452437 h 1135856"/>
              <a:gd name="connsiteX58" fmla="*/ 97632 w 771525"/>
              <a:gd name="connsiteY58" fmla="*/ 464344 h 1135856"/>
              <a:gd name="connsiteX59" fmla="*/ 114300 w 771525"/>
              <a:gd name="connsiteY59" fmla="*/ 504825 h 1135856"/>
              <a:gd name="connsiteX60" fmla="*/ 92869 w 771525"/>
              <a:gd name="connsiteY60" fmla="*/ 566737 h 1135856"/>
              <a:gd name="connsiteX61" fmla="*/ 102394 w 771525"/>
              <a:gd name="connsiteY61" fmla="*/ 640556 h 1135856"/>
              <a:gd name="connsiteX62" fmla="*/ 73819 w 771525"/>
              <a:gd name="connsiteY62" fmla="*/ 678656 h 1135856"/>
              <a:gd name="connsiteX63" fmla="*/ 73819 w 771525"/>
              <a:gd name="connsiteY63" fmla="*/ 704850 h 1135856"/>
              <a:gd name="connsiteX64" fmla="*/ 61913 w 771525"/>
              <a:gd name="connsiteY64" fmla="*/ 733425 h 1135856"/>
              <a:gd name="connsiteX65" fmla="*/ 88107 w 771525"/>
              <a:gd name="connsiteY65" fmla="*/ 762000 h 1135856"/>
              <a:gd name="connsiteX66" fmla="*/ 135732 w 771525"/>
              <a:gd name="connsiteY66" fmla="*/ 850106 h 1135856"/>
              <a:gd name="connsiteX67" fmla="*/ 69057 w 771525"/>
              <a:gd name="connsiteY67" fmla="*/ 876300 h 1135856"/>
              <a:gd name="connsiteX68" fmla="*/ 45244 w 771525"/>
              <a:gd name="connsiteY68" fmla="*/ 928687 h 1135856"/>
              <a:gd name="connsiteX69" fmla="*/ 33338 w 771525"/>
              <a:gd name="connsiteY69" fmla="*/ 983456 h 1135856"/>
              <a:gd name="connsiteX70" fmla="*/ 2382 w 771525"/>
              <a:gd name="connsiteY70" fmla="*/ 973931 h 1135856"/>
              <a:gd name="connsiteX71" fmla="*/ 0 w 771525"/>
              <a:gd name="connsiteY71" fmla="*/ 1021556 h 1135856"/>
              <a:gd name="connsiteX72" fmla="*/ 16669 w 771525"/>
              <a:gd name="connsiteY72" fmla="*/ 1031081 h 1135856"/>
              <a:gd name="connsiteX73" fmla="*/ 57150 w 771525"/>
              <a:gd name="connsiteY73" fmla="*/ 1040606 h 1135856"/>
              <a:gd name="connsiteX74" fmla="*/ 85725 w 771525"/>
              <a:gd name="connsiteY74" fmla="*/ 1054894 h 1135856"/>
              <a:gd name="connsiteX75" fmla="*/ 102394 w 771525"/>
              <a:gd name="connsiteY75" fmla="*/ 1109662 h 1135856"/>
              <a:gd name="connsiteX76" fmla="*/ 130969 w 771525"/>
              <a:gd name="connsiteY76" fmla="*/ 1135856 h 1135856"/>
              <a:gd name="connsiteX77" fmla="*/ 157163 w 771525"/>
              <a:gd name="connsiteY77" fmla="*/ 1135856 h 1135856"/>
              <a:gd name="connsiteX78" fmla="*/ 202407 w 771525"/>
              <a:gd name="connsiteY78" fmla="*/ 1131094 h 1135856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202407 w 771525"/>
              <a:gd name="connsiteY78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85738 w 771525"/>
              <a:gd name="connsiteY78" fmla="*/ 1140619 h 1164431"/>
              <a:gd name="connsiteX79" fmla="*/ 202407 w 771525"/>
              <a:gd name="connsiteY79" fmla="*/ 1131094 h 1164431"/>
              <a:gd name="connsiteX0" fmla="*/ 202407 w 771525"/>
              <a:gd name="connsiteY0" fmla="*/ 1131094 h 1164431"/>
              <a:gd name="connsiteX1" fmla="*/ 221457 w 771525"/>
              <a:gd name="connsiteY1" fmla="*/ 1064419 h 1164431"/>
              <a:gd name="connsiteX2" fmla="*/ 238125 w 771525"/>
              <a:gd name="connsiteY2" fmla="*/ 1042987 h 1164431"/>
              <a:gd name="connsiteX3" fmla="*/ 247650 w 771525"/>
              <a:gd name="connsiteY3" fmla="*/ 1012031 h 1164431"/>
              <a:gd name="connsiteX4" fmla="*/ 283369 w 771525"/>
              <a:gd name="connsiteY4" fmla="*/ 985837 h 1164431"/>
              <a:gd name="connsiteX5" fmla="*/ 319088 w 771525"/>
              <a:gd name="connsiteY5" fmla="*/ 962025 h 1164431"/>
              <a:gd name="connsiteX6" fmla="*/ 350044 w 771525"/>
              <a:gd name="connsiteY6" fmla="*/ 928687 h 1164431"/>
              <a:gd name="connsiteX7" fmla="*/ 354807 w 771525"/>
              <a:gd name="connsiteY7" fmla="*/ 900112 h 1164431"/>
              <a:gd name="connsiteX8" fmla="*/ 321469 w 771525"/>
              <a:gd name="connsiteY8" fmla="*/ 854869 h 1164431"/>
              <a:gd name="connsiteX9" fmla="*/ 323850 w 771525"/>
              <a:gd name="connsiteY9" fmla="*/ 785812 h 1164431"/>
              <a:gd name="connsiteX10" fmla="*/ 280988 w 771525"/>
              <a:gd name="connsiteY10" fmla="*/ 735806 h 1164431"/>
              <a:gd name="connsiteX11" fmla="*/ 288132 w 771525"/>
              <a:gd name="connsiteY11" fmla="*/ 697706 h 1164431"/>
              <a:gd name="connsiteX12" fmla="*/ 316707 w 771525"/>
              <a:gd name="connsiteY12" fmla="*/ 681037 h 1164431"/>
              <a:gd name="connsiteX13" fmla="*/ 330994 w 771525"/>
              <a:gd name="connsiteY13" fmla="*/ 707231 h 1164431"/>
              <a:gd name="connsiteX14" fmla="*/ 354807 w 771525"/>
              <a:gd name="connsiteY14" fmla="*/ 726281 h 1164431"/>
              <a:gd name="connsiteX15" fmla="*/ 369094 w 771525"/>
              <a:gd name="connsiteY15" fmla="*/ 745331 h 1164431"/>
              <a:gd name="connsiteX16" fmla="*/ 378619 w 771525"/>
              <a:gd name="connsiteY16" fmla="*/ 781050 h 1164431"/>
              <a:gd name="connsiteX17" fmla="*/ 395288 w 771525"/>
              <a:gd name="connsiteY17" fmla="*/ 797719 h 1164431"/>
              <a:gd name="connsiteX18" fmla="*/ 409575 w 771525"/>
              <a:gd name="connsiteY18" fmla="*/ 792956 h 1164431"/>
              <a:gd name="connsiteX19" fmla="*/ 426244 w 771525"/>
              <a:gd name="connsiteY19" fmla="*/ 785812 h 1164431"/>
              <a:gd name="connsiteX20" fmla="*/ 423863 w 771525"/>
              <a:gd name="connsiteY20" fmla="*/ 676275 h 1164431"/>
              <a:gd name="connsiteX21" fmla="*/ 409575 w 771525"/>
              <a:gd name="connsiteY21" fmla="*/ 640556 h 1164431"/>
              <a:gd name="connsiteX22" fmla="*/ 411957 w 771525"/>
              <a:gd name="connsiteY22" fmla="*/ 614362 h 1164431"/>
              <a:gd name="connsiteX23" fmla="*/ 426244 w 771525"/>
              <a:gd name="connsiteY23" fmla="*/ 566737 h 1164431"/>
              <a:gd name="connsiteX24" fmla="*/ 473869 w 771525"/>
              <a:gd name="connsiteY24" fmla="*/ 566737 h 1164431"/>
              <a:gd name="connsiteX25" fmla="*/ 488157 w 771525"/>
              <a:gd name="connsiteY25" fmla="*/ 552450 h 1164431"/>
              <a:gd name="connsiteX26" fmla="*/ 509588 w 771525"/>
              <a:gd name="connsiteY26" fmla="*/ 502444 h 1164431"/>
              <a:gd name="connsiteX27" fmla="*/ 604838 w 771525"/>
              <a:gd name="connsiteY27" fmla="*/ 457200 h 1164431"/>
              <a:gd name="connsiteX28" fmla="*/ 628650 w 771525"/>
              <a:gd name="connsiteY28" fmla="*/ 447675 h 1164431"/>
              <a:gd name="connsiteX29" fmla="*/ 638175 w 771525"/>
              <a:gd name="connsiteY29" fmla="*/ 402431 h 1164431"/>
              <a:gd name="connsiteX30" fmla="*/ 638175 w 771525"/>
              <a:gd name="connsiteY30" fmla="*/ 361950 h 1164431"/>
              <a:gd name="connsiteX31" fmla="*/ 640557 w 771525"/>
              <a:gd name="connsiteY31" fmla="*/ 340519 h 1164431"/>
              <a:gd name="connsiteX32" fmla="*/ 652463 w 771525"/>
              <a:gd name="connsiteY32" fmla="*/ 333375 h 1164431"/>
              <a:gd name="connsiteX33" fmla="*/ 742950 w 771525"/>
              <a:gd name="connsiteY33" fmla="*/ 297656 h 1164431"/>
              <a:gd name="connsiteX34" fmla="*/ 766763 w 771525"/>
              <a:gd name="connsiteY34" fmla="*/ 280987 h 1164431"/>
              <a:gd name="connsiteX35" fmla="*/ 754857 w 771525"/>
              <a:gd name="connsiteY35" fmla="*/ 252412 h 1164431"/>
              <a:gd name="connsiteX36" fmla="*/ 742950 w 771525"/>
              <a:gd name="connsiteY36" fmla="*/ 221456 h 1164431"/>
              <a:gd name="connsiteX37" fmla="*/ 771525 w 771525"/>
              <a:gd name="connsiteY37" fmla="*/ 192881 h 1164431"/>
              <a:gd name="connsiteX38" fmla="*/ 752475 w 771525"/>
              <a:gd name="connsiteY38" fmla="*/ 161925 h 1164431"/>
              <a:gd name="connsiteX39" fmla="*/ 752475 w 771525"/>
              <a:gd name="connsiteY39" fmla="*/ 119062 h 1164431"/>
              <a:gd name="connsiteX40" fmla="*/ 719138 w 771525"/>
              <a:gd name="connsiteY40" fmla="*/ 85725 h 1164431"/>
              <a:gd name="connsiteX41" fmla="*/ 671513 w 771525"/>
              <a:gd name="connsiteY41" fmla="*/ 52387 h 1164431"/>
              <a:gd name="connsiteX42" fmla="*/ 645319 w 771525"/>
              <a:gd name="connsiteY42" fmla="*/ 35719 h 1164431"/>
              <a:gd name="connsiteX43" fmla="*/ 642938 w 771525"/>
              <a:gd name="connsiteY43" fmla="*/ 4762 h 1164431"/>
              <a:gd name="connsiteX44" fmla="*/ 609600 w 771525"/>
              <a:gd name="connsiteY44" fmla="*/ 0 h 1164431"/>
              <a:gd name="connsiteX45" fmla="*/ 583407 w 771525"/>
              <a:gd name="connsiteY45" fmla="*/ 23812 h 1164431"/>
              <a:gd name="connsiteX46" fmla="*/ 564357 w 771525"/>
              <a:gd name="connsiteY46" fmla="*/ 19050 h 1164431"/>
              <a:gd name="connsiteX47" fmla="*/ 554832 w 771525"/>
              <a:gd name="connsiteY47" fmla="*/ 42862 h 1164431"/>
              <a:gd name="connsiteX48" fmla="*/ 509588 w 771525"/>
              <a:gd name="connsiteY48" fmla="*/ 76200 h 1164431"/>
              <a:gd name="connsiteX49" fmla="*/ 407194 w 771525"/>
              <a:gd name="connsiteY49" fmla="*/ 114300 h 1164431"/>
              <a:gd name="connsiteX50" fmla="*/ 381000 w 771525"/>
              <a:gd name="connsiteY50" fmla="*/ 152400 h 1164431"/>
              <a:gd name="connsiteX51" fmla="*/ 340519 w 771525"/>
              <a:gd name="connsiteY51" fmla="*/ 140494 h 1164431"/>
              <a:gd name="connsiteX52" fmla="*/ 245269 w 771525"/>
              <a:gd name="connsiteY52" fmla="*/ 145256 h 1164431"/>
              <a:gd name="connsiteX53" fmla="*/ 250032 w 771525"/>
              <a:gd name="connsiteY53" fmla="*/ 154781 h 1164431"/>
              <a:gd name="connsiteX54" fmla="*/ 309563 w 771525"/>
              <a:gd name="connsiteY54" fmla="*/ 204787 h 1164431"/>
              <a:gd name="connsiteX55" fmla="*/ 211932 w 771525"/>
              <a:gd name="connsiteY55" fmla="*/ 328612 h 1164431"/>
              <a:gd name="connsiteX56" fmla="*/ 173832 w 771525"/>
              <a:gd name="connsiteY56" fmla="*/ 319087 h 1164431"/>
              <a:gd name="connsiteX57" fmla="*/ 80963 w 771525"/>
              <a:gd name="connsiteY57" fmla="*/ 452437 h 1164431"/>
              <a:gd name="connsiteX58" fmla="*/ 97632 w 771525"/>
              <a:gd name="connsiteY58" fmla="*/ 464344 h 1164431"/>
              <a:gd name="connsiteX59" fmla="*/ 114300 w 771525"/>
              <a:gd name="connsiteY59" fmla="*/ 504825 h 1164431"/>
              <a:gd name="connsiteX60" fmla="*/ 92869 w 771525"/>
              <a:gd name="connsiteY60" fmla="*/ 566737 h 1164431"/>
              <a:gd name="connsiteX61" fmla="*/ 102394 w 771525"/>
              <a:gd name="connsiteY61" fmla="*/ 640556 h 1164431"/>
              <a:gd name="connsiteX62" fmla="*/ 73819 w 771525"/>
              <a:gd name="connsiteY62" fmla="*/ 678656 h 1164431"/>
              <a:gd name="connsiteX63" fmla="*/ 73819 w 771525"/>
              <a:gd name="connsiteY63" fmla="*/ 704850 h 1164431"/>
              <a:gd name="connsiteX64" fmla="*/ 61913 w 771525"/>
              <a:gd name="connsiteY64" fmla="*/ 733425 h 1164431"/>
              <a:gd name="connsiteX65" fmla="*/ 88107 w 771525"/>
              <a:gd name="connsiteY65" fmla="*/ 762000 h 1164431"/>
              <a:gd name="connsiteX66" fmla="*/ 135732 w 771525"/>
              <a:gd name="connsiteY66" fmla="*/ 850106 h 1164431"/>
              <a:gd name="connsiteX67" fmla="*/ 69057 w 771525"/>
              <a:gd name="connsiteY67" fmla="*/ 876300 h 1164431"/>
              <a:gd name="connsiteX68" fmla="*/ 45244 w 771525"/>
              <a:gd name="connsiteY68" fmla="*/ 928687 h 1164431"/>
              <a:gd name="connsiteX69" fmla="*/ 33338 w 771525"/>
              <a:gd name="connsiteY69" fmla="*/ 983456 h 1164431"/>
              <a:gd name="connsiteX70" fmla="*/ 2382 w 771525"/>
              <a:gd name="connsiteY70" fmla="*/ 973931 h 1164431"/>
              <a:gd name="connsiteX71" fmla="*/ 0 w 771525"/>
              <a:gd name="connsiteY71" fmla="*/ 1021556 h 1164431"/>
              <a:gd name="connsiteX72" fmla="*/ 16669 w 771525"/>
              <a:gd name="connsiteY72" fmla="*/ 1031081 h 1164431"/>
              <a:gd name="connsiteX73" fmla="*/ 57150 w 771525"/>
              <a:gd name="connsiteY73" fmla="*/ 1040606 h 1164431"/>
              <a:gd name="connsiteX74" fmla="*/ 85725 w 771525"/>
              <a:gd name="connsiteY74" fmla="*/ 1054894 h 1164431"/>
              <a:gd name="connsiteX75" fmla="*/ 102394 w 771525"/>
              <a:gd name="connsiteY75" fmla="*/ 1109662 h 1164431"/>
              <a:gd name="connsiteX76" fmla="*/ 130969 w 771525"/>
              <a:gd name="connsiteY76" fmla="*/ 1135856 h 1164431"/>
              <a:gd name="connsiteX77" fmla="*/ 157163 w 771525"/>
              <a:gd name="connsiteY77" fmla="*/ 1164431 h 1164431"/>
              <a:gd name="connsiteX78" fmla="*/ 192882 w 771525"/>
              <a:gd name="connsiteY78" fmla="*/ 1157288 h 1164431"/>
              <a:gd name="connsiteX79" fmla="*/ 202407 w 771525"/>
              <a:gd name="connsiteY79" fmla="*/ 1131094 h 1164431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71513 w 771525"/>
              <a:gd name="connsiteY41" fmla="*/ 85725 h 1197769"/>
              <a:gd name="connsiteX42" fmla="*/ 645319 w 771525"/>
              <a:gd name="connsiteY42" fmla="*/ 69057 h 1197769"/>
              <a:gd name="connsiteX43" fmla="*/ 642938 w 771525"/>
              <a:gd name="connsiteY43" fmla="*/ 0 h 1197769"/>
              <a:gd name="connsiteX44" fmla="*/ 609600 w 771525"/>
              <a:gd name="connsiteY44" fmla="*/ 33338 h 1197769"/>
              <a:gd name="connsiteX45" fmla="*/ 583407 w 771525"/>
              <a:gd name="connsiteY45" fmla="*/ 57150 h 1197769"/>
              <a:gd name="connsiteX46" fmla="*/ 564357 w 771525"/>
              <a:gd name="connsiteY46" fmla="*/ 52388 h 1197769"/>
              <a:gd name="connsiteX47" fmla="*/ 554832 w 771525"/>
              <a:gd name="connsiteY47" fmla="*/ 76200 h 1197769"/>
              <a:gd name="connsiteX48" fmla="*/ 509588 w 771525"/>
              <a:gd name="connsiteY48" fmla="*/ 109538 h 1197769"/>
              <a:gd name="connsiteX49" fmla="*/ 407194 w 771525"/>
              <a:gd name="connsiteY49" fmla="*/ 147638 h 1197769"/>
              <a:gd name="connsiteX50" fmla="*/ 381000 w 771525"/>
              <a:gd name="connsiteY50" fmla="*/ 185738 h 1197769"/>
              <a:gd name="connsiteX51" fmla="*/ 340519 w 771525"/>
              <a:gd name="connsiteY51" fmla="*/ 173832 h 1197769"/>
              <a:gd name="connsiteX52" fmla="*/ 245269 w 771525"/>
              <a:gd name="connsiteY52" fmla="*/ 178594 h 1197769"/>
              <a:gd name="connsiteX53" fmla="*/ 250032 w 771525"/>
              <a:gd name="connsiteY53" fmla="*/ 188119 h 1197769"/>
              <a:gd name="connsiteX54" fmla="*/ 309563 w 771525"/>
              <a:gd name="connsiteY54" fmla="*/ 238125 h 1197769"/>
              <a:gd name="connsiteX55" fmla="*/ 211932 w 771525"/>
              <a:gd name="connsiteY55" fmla="*/ 361950 h 1197769"/>
              <a:gd name="connsiteX56" fmla="*/ 173832 w 771525"/>
              <a:gd name="connsiteY56" fmla="*/ 352425 h 1197769"/>
              <a:gd name="connsiteX57" fmla="*/ 80963 w 771525"/>
              <a:gd name="connsiteY57" fmla="*/ 485775 h 1197769"/>
              <a:gd name="connsiteX58" fmla="*/ 97632 w 771525"/>
              <a:gd name="connsiteY58" fmla="*/ 497682 h 1197769"/>
              <a:gd name="connsiteX59" fmla="*/ 114300 w 771525"/>
              <a:gd name="connsiteY59" fmla="*/ 538163 h 1197769"/>
              <a:gd name="connsiteX60" fmla="*/ 92869 w 771525"/>
              <a:gd name="connsiteY60" fmla="*/ 600075 h 1197769"/>
              <a:gd name="connsiteX61" fmla="*/ 102394 w 771525"/>
              <a:gd name="connsiteY61" fmla="*/ 673894 h 1197769"/>
              <a:gd name="connsiteX62" fmla="*/ 73819 w 771525"/>
              <a:gd name="connsiteY62" fmla="*/ 711994 h 1197769"/>
              <a:gd name="connsiteX63" fmla="*/ 73819 w 771525"/>
              <a:gd name="connsiteY63" fmla="*/ 738188 h 1197769"/>
              <a:gd name="connsiteX64" fmla="*/ 61913 w 771525"/>
              <a:gd name="connsiteY64" fmla="*/ 766763 h 1197769"/>
              <a:gd name="connsiteX65" fmla="*/ 88107 w 771525"/>
              <a:gd name="connsiteY65" fmla="*/ 795338 h 1197769"/>
              <a:gd name="connsiteX66" fmla="*/ 135732 w 771525"/>
              <a:gd name="connsiteY66" fmla="*/ 883444 h 1197769"/>
              <a:gd name="connsiteX67" fmla="*/ 69057 w 771525"/>
              <a:gd name="connsiteY67" fmla="*/ 909638 h 1197769"/>
              <a:gd name="connsiteX68" fmla="*/ 45244 w 771525"/>
              <a:gd name="connsiteY68" fmla="*/ 962025 h 1197769"/>
              <a:gd name="connsiteX69" fmla="*/ 33338 w 771525"/>
              <a:gd name="connsiteY69" fmla="*/ 1016794 h 1197769"/>
              <a:gd name="connsiteX70" fmla="*/ 2382 w 771525"/>
              <a:gd name="connsiteY70" fmla="*/ 1007269 h 1197769"/>
              <a:gd name="connsiteX71" fmla="*/ 0 w 771525"/>
              <a:gd name="connsiteY71" fmla="*/ 1054894 h 1197769"/>
              <a:gd name="connsiteX72" fmla="*/ 16669 w 771525"/>
              <a:gd name="connsiteY72" fmla="*/ 1064419 h 1197769"/>
              <a:gd name="connsiteX73" fmla="*/ 57150 w 771525"/>
              <a:gd name="connsiteY73" fmla="*/ 1073944 h 1197769"/>
              <a:gd name="connsiteX74" fmla="*/ 85725 w 771525"/>
              <a:gd name="connsiteY74" fmla="*/ 1088232 h 1197769"/>
              <a:gd name="connsiteX75" fmla="*/ 102394 w 771525"/>
              <a:gd name="connsiteY75" fmla="*/ 1143000 h 1197769"/>
              <a:gd name="connsiteX76" fmla="*/ 130969 w 771525"/>
              <a:gd name="connsiteY76" fmla="*/ 1169194 h 1197769"/>
              <a:gd name="connsiteX77" fmla="*/ 157163 w 771525"/>
              <a:gd name="connsiteY77" fmla="*/ 1197769 h 1197769"/>
              <a:gd name="connsiteX78" fmla="*/ 192882 w 771525"/>
              <a:gd name="connsiteY78" fmla="*/ 1190626 h 1197769"/>
              <a:gd name="connsiteX79" fmla="*/ 202407 w 771525"/>
              <a:gd name="connsiteY79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695325 w 771525"/>
              <a:gd name="connsiteY41" fmla="*/ 97632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  <a:gd name="connsiteX0" fmla="*/ 202407 w 771525"/>
              <a:gd name="connsiteY0" fmla="*/ 1164432 h 1197769"/>
              <a:gd name="connsiteX1" fmla="*/ 221457 w 771525"/>
              <a:gd name="connsiteY1" fmla="*/ 1097757 h 1197769"/>
              <a:gd name="connsiteX2" fmla="*/ 238125 w 771525"/>
              <a:gd name="connsiteY2" fmla="*/ 1076325 h 1197769"/>
              <a:gd name="connsiteX3" fmla="*/ 247650 w 771525"/>
              <a:gd name="connsiteY3" fmla="*/ 1045369 h 1197769"/>
              <a:gd name="connsiteX4" fmla="*/ 283369 w 771525"/>
              <a:gd name="connsiteY4" fmla="*/ 1019175 h 1197769"/>
              <a:gd name="connsiteX5" fmla="*/ 319088 w 771525"/>
              <a:gd name="connsiteY5" fmla="*/ 995363 h 1197769"/>
              <a:gd name="connsiteX6" fmla="*/ 350044 w 771525"/>
              <a:gd name="connsiteY6" fmla="*/ 962025 h 1197769"/>
              <a:gd name="connsiteX7" fmla="*/ 354807 w 771525"/>
              <a:gd name="connsiteY7" fmla="*/ 933450 h 1197769"/>
              <a:gd name="connsiteX8" fmla="*/ 321469 w 771525"/>
              <a:gd name="connsiteY8" fmla="*/ 888207 h 1197769"/>
              <a:gd name="connsiteX9" fmla="*/ 323850 w 771525"/>
              <a:gd name="connsiteY9" fmla="*/ 819150 h 1197769"/>
              <a:gd name="connsiteX10" fmla="*/ 280988 w 771525"/>
              <a:gd name="connsiteY10" fmla="*/ 769144 h 1197769"/>
              <a:gd name="connsiteX11" fmla="*/ 288132 w 771525"/>
              <a:gd name="connsiteY11" fmla="*/ 731044 h 1197769"/>
              <a:gd name="connsiteX12" fmla="*/ 316707 w 771525"/>
              <a:gd name="connsiteY12" fmla="*/ 714375 h 1197769"/>
              <a:gd name="connsiteX13" fmla="*/ 330994 w 771525"/>
              <a:gd name="connsiteY13" fmla="*/ 740569 h 1197769"/>
              <a:gd name="connsiteX14" fmla="*/ 354807 w 771525"/>
              <a:gd name="connsiteY14" fmla="*/ 759619 h 1197769"/>
              <a:gd name="connsiteX15" fmla="*/ 369094 w 771525"/>
              <a:gd name="connsiteY15" fmla="*/ 778669 h 1197769"/>
              <a:gd name="connsiteX16" fmla="*/ 378619 w 771525"/>
              <a:gd name="connsiteY16" fmla="*/ 814388 h 1197769"/>
              <a:gd name="connsiteX17" fmla="*/ 395288 w 771525"/>
              <a:gd name="connsiteY17" fmla="*/ 831057 h 1197769"/>
              <a:gd name="connsiteX18" fmla="*/ 409575 w 771525"/>
              <a:gd name="connsiteY18" fmla="*/ 826294 h 1197769"/>
              <a:gd name="connsiteX19" fmla="*/ 426244 w 771525"/>
              <a:gd name="connsiteY19" fmla="*/ 819150 h 1197769"/>
              <a:gd name="connsiteX20" fmla="*/ 423863 w 771525"/>
              <a:gd name="connsiteY20" fmla="*/ 709613 h 1197769"/>
              <a:gd name="connsiteX21" fmla="*/ 409575 w 771525"/>
              <a:gd name="connsiteY21" fmla="*/ 673894 h 1197769"/>
              <a:gd name="connsiteX22" fmla="*/ 411957 w 771525"/>
              <a:gd name="connsiteY22" fmla="*/ 647700 h 1197769"/>
              <a:gd name="connsiteX23" fmla="*/ 426244 w 771525"/>
              <a:gd name="connsiteY23" fmla="*/ 600075 h 1197769"/>
              <a:gd name="connsiteX24" fmla="*/ 473869 w 771525"/>
              <a:gd name="connsiteY24" fmla="*/ 600075 h 1197769"/>
              <a:gd name="connsiteX25" fmla="*/ 488157 w 771525"/>
              <a:gd name="connsiteY25" fmla="*/ 585788 h 1197769"/>
              <a:gd name="connsiteX26" fmla="*/ 509588 w 771525"/>
              <a:gd name="connsiteY26" fmla="*/ 535782 h 1197769"/>
              <a:gd name="connsiteX27" fmla="*/ 604838 w 771525"/>
              <a:gd name="connsiteY27" fmla="*/ 490538 h 1197769"/>
              <a:gd name="connsiteX28" fmla="*/ 628650 w 771525"/>
              <a:gd name="connsiteY28" fmla="*/ 481013 h 1197769"/>
              <a:gd name="connsiteX29" fmla="*/ 638175 w 771525"/>
              <a:gd name="connsiteY29" fmla="*/ 435769 h 1197769"/>
              <a:gd name="connsiteX30" fmla="*/ 638175 w 771525"/>
              <a:gd name="connsiteY30" fmla="*/ 395288 h 1197769"/>
              <a:gd name="connsiteX31" fmla="*/ 640557 w 771525"/>
              <a:gd name="connsiteY31" fmla="*/ 373857 h 1197769"/>
              <a:gd name="connsiteX32" fmla="*/ 652463 w 771525"/>
              <a:gd name="connsiteY32" fmla="*/ 366713 h 1197769"/>
              <a:gd name="connsiteX33" fmla="*/ 742950 w 771525"/>
              <a:gd name="connsiteY33" fmla="*/ 330994 h 1197769"/>
              <a:gd name="connsiteX34" fmla="*/ 766763 w 771525"/>
              <a:gd name="connsiteY34" fmla="*/ 314325 h 1197769"/>
              <a:gd name="connsiteX35" fmla="*/ 754857 w 771525"/>
              <a:gd name="connsiteY35" fmla="*/ 285750 h 1197769"/>
              <a:gd name="connsiteX36" fmla="*/ 742950 w 771525"/>
              <a:gd name="connsiteY36" fmla="*/ 254794 h 1197769"/>
              <a:gd name="connsiteX37" fmla="*/ 771525 w 771525"/>
              <a:gd name="connsiteY37" fmla="*/ 226219 h 1197769"/>
              <a:gd name="connsiteX38" fmla="*/ 752475 w 771525"/>
              <a:gd name="connsiteY38" fmla="*/ 195263 h 1197769"/>
              <a:gd name="connsiteX39" fmla="*/ 752475 w 771525"/>
              <a:gd name="connsiteY39" fmla="*/ 152400 h 1197769"/>
              <a:gd name="connsiteX40" fmla="*/ 719138 w 771525"/>
              <a:gd name="connsiteY40" fmla="*/ 119063 h 1197769"/>
              <a:gd name="connsiteX41" fmla="*/ 707231 w 771525"/>
              <a:gd name="connsiteY41" fmla="*/ 92870 h 1197769"/>
              <a:gd name="connsiteX42" fmla="*/ 671513 w 771525"/>
              <a:gd name="connsiteY42" fmla="*/ 85725 h 1197769"/>
              <a:gd name="connsiteX43" fmla="*/ 645319 w 771525"/>
              <a:gd name="connsiteY43" fmla="*/ 69057 h 1197769"/>
              <a:gd name="connsiteX44" fmla="*/ 642938 w 771525"/>
              <a:gd name="connsiteY44" fmla="*/ 0 h 1197769"/>
              <a:gd name="connsiteX45" fmla="*/ 609600 w 771525"/>
              <a:gd name="connsiteY45" fmla="*/ 33338 h 1197769"/>
              <a:gd name="connsiteX46" fmla="*/ 583407 w 771525"/>
              <a:gd name="connsiteY46" fmla="*/ 57150 h 1197769"/>
              <a:gd name="connsiteX47" fmla="*/ 564357 w 771525"/>
              <a:gd name="connsiteY47" fmla="*/ 52388 h 1197769"/>
              <a:gd name="connsiteX48" fmla="*/ 554832 w 771525"/>
              <a:gd name="connsiteY48" fmla="*/ 76200 h 1197769"/>
              <a:gd name="connsiteX49" fmla="*/ 509588 w 771525"/>
              <a:gd name="connsiteY49" fmla="*/ 109538 h 1197769"/>
              <a:gd name="connsiteX50" fmla="*/ 407194 w 771525"/>
              <a:gd name="connsiteY50" fmla="*/ 147638 h 1197769"/>
              <a:gd name="connsiteX51" fmla="*/ 381000 w 771525"/>
              <a:gd name="connsiteY51" fmla="*/ 185738 h 1197769"/>
              <a:gd name="connsiteX52" fmla="*/ 340519 w 771525"/>
              <a:gd name="connsiteY52" fmla="*/ 173832 h 1197769"/>
              <a:gd name="connsiteX53" fmla="*/ 245269 w 771525"/>
              <a:gd name="connsiteY53" fmla="*/ 178594 h 1197769"/>
              <a:gd name="connsiteX54" fmla="*/ 250032 w 771525"/>
              <a:gd name="connsiteY54" fmla="*/ 188119 h 1197769"/>
              <a:gd name="connsiteX55" fmla="*/ 309563 w 771525"/>
              <a:gd name="connsiteY55" fmla="*/ 238125 h 1197769"/>
              <a:gd name="connsiteX56" fmla="*/ 211932 w 771525"/>
              <a:gd name="connsiteY56" fmla="*/ 361950 h 1197769"/>
              <a:gd name="connsiteX57" fmla="*/ 173832 w 771525"/>
              <a:gd name="connsiteY57" fmla="*/ 352425 h 1197769"/>
              <a:gd name="connsiteX58" fmla="*/ 80963 w 771525"/>
              <a:gd name="connsiteY58" fmla="*/ 485775 h 1197769"/>
              <a:gd name="connsiteX59" fmla="*/ 97632 w 771525"/>
              <a:gd name="connsiteY59" fmla="*/ 497682 h 1197769"/>
              <a:gd name="connsiteX60" fmla="*/ 114300 w 771525"/>
              <a:gd name="connsiteY60" fmla="*/ 538163 h 1197769"/>
              <a:gd name="connsiteX61" fmla="*/ 92869 w 771525"/>
              <a:gd name="connsiteY61" fmla="*/ 600075 h 1197769"/>
              <a:gd name="connsiteX62" fmla="*/ 102394 w 771525"/>
              <a:gd name="connsiteY62" fmla="*/ 673894 h 1197769"/>
              <a:gd name="connsiteX63" fmla="*/ 73819 w 771525"/>
              <a:gd name="connsiteY63" fmla="*/ 711994 h 1197769"/>
              <a:gd name="connsiteX64" fmla="*/ 73819 w 771525"/>
              <a:gd name="connsiteY64" fmla="*/ 738188 h 1197769"/>
              <a:gd name="connsiteX65" fmla="*/ 61913 w 771525"/>
              <a:gd name="connsiteY65" fmla="*/ 766763 h 1197769"/>
              <a:gd name="connsiteX66" fmla="*/ 88107 w 771525"/>
              <a:gd name="connsiteY66" fmla="*/ 795338 h 1197769"/>
              <a:gd name="connsiteX67" fmla="*/ 135732 w 771525"/>
              <a:gd name="connsiteY67" fmla="*/ 883444 h 1197769"/>
              <a:gd name="connsiteX68" fmla="*/ 69057 w 771525"/>
              <a:gd name="connsiteY68" fmla="*/ 909638 h 1197769"/>
              <a:gd name="connsiteX69" fmla="*/ 45244 w 771525"/>
              <a:gd name="connsiteY69" fmla="*/ 962025 h 1197769"/>
              <a:gd name="connsiteX70" fmla="*/ 33338 w 771525"/>
              <a:gd name="connsiteY70" fmla="*/ 1016794 h 1197769"/>
              <a:gd name="connsiteX71" fmla="*/ 2382 w 771525"/>
              <a:gd name="connsiteY71" fmla="*/ 1007269 h 1197769"/>
              <a:gd name="connsiteX72" fmla="*/ 0 w 771525"/>
              <a:gd name="connsiteY72" fmla="*/ 1054894 h 1197769"/>
              <a:gd name="connsiteX73" fmla="*/ 16669 w 771525"/>
              <a:gd name="connsiteY73" fmla="*/ 1064419 h 1197769"/>
              <a:gd name="connsiteX74" fmla="*/ 57150 w 771525"/>
              <a:gd name="connsiteY74" fmla="*/ 1073944 h 1197769"/>
              <a:gd name="connsiteX75" fmla="*/ 85725 w 771525"/>
              <a:gd name="connsiteY75" fmla="*/ 1088232 h 1197769"/>
              <a:gd name="connsiteX76" fmla="*/ 102394 w 771525"/>
              <a:gd name="connsiteY76" fmla="*/ 1143000 h 1197769"/>
              <a:gd name="connsiteX77" fmla="*/ 130969 w 771525"/>
              <a:gd name="connsiteY77" fmla="*/ 1169194 h 1197769"/>
              <a:gd name="connsiteX78" fmla="*/ 157163 w 771525"/>
              <a:gd name="connsiteY78" fmla="*/ 1197769 h 1197769"/>
              <a:gd name="connsiteX79" fmla="*/ 192882 w 771525"/>
              <a:gd name="connsiteY79" fmla="*/ 1190626 h 1197769"/>
              <a:gd name="connsiteX80" fmla="*/ 202407 w 771525"/>
              <a:gd name="connsiteY80" fmla="*/ 1164432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771525" h="1197769">
                <a:moveTo>
                  <a:pt x="202407" y="1164432"/>
                </a:moveTo>
                <a:lnTo>
                  <a:pt x="221457" y="1097757"/>
                </a:lnTo>
                <a:lnTo>
                  <a:pt x="238125" y="1076325"/>
                </a:lnTo>
                <a:lnTo>
                  <a:pt x="247650" y="1045369"/>
                </a:lnTo>
                <a:lnTo>
                  <a:pt x="283369" y="1019175"/>
                </a:lnTo>
                <a:lnTo>
                  <a:pt x="319088" y="995363"/>
                </a:lnTo>
                <a:lnTo>
                  <a:pt x="350044" y="962025"/>
                </a:lnTo>
                <a:lnTo>
                  <a:pt x="354807" y="933450"/>
                </a:lnTo>
                <a:lnTo>
                  <a:pt x="321469" y="888207"/>
                </a:lnTo>
                <a:cubicBezTo>
                  <a:pt x="322263" y="865188"/>
                  <a:pt x="323056" y="842169"/>
                  <a:pt x="323850" y="819150"/>
                </a:cubicBezTo>
                <a:lnTo>
                  <a:pt x="280988" y="769144"/>
                </a:lnTo>
                <a:lnTo>
                  <a:pt x="288132" y="731044"/>
                </a:lnTo>
                <a:lnTo>
                  <a:pt x="316707" y="714375"/>
                </a:lnTo>
                <a:lnTo>
                  <a:pt x="330994" y="740569"/>
                </a:lnTo>
                <a:lnTo>
                  <a:pt x="354807" y="759619"/>
                </a:lnTo>
                <a:lnTo>
                  <a:pt x="369094" y="778669"/>
                </a:lnTo>
                <a:lnTo>
                  <a:pt x="378619" y="814388"/>
                </a:lnTo>
                <a:lnTo>
                  <a:pt x="395288" y="831057"/>
                </a:lnTo>
                <a:lnTo>
                  <a:pt x="409575" y="826294"/>
                </a:lnTo>
                <a:lnTo>
                  <a:pt x="426244" y="819150"/>
                </a:lnTo>
                <a:cubicBezTo>
                  <a:pt x="425450" y="782638"/>
                  <a:pt x="424657" y="746125"/>
                  <a:pt x="423863" y="709613"/>
                </a:cubicBezTo>
                <a:lnTo>
                  <a:pt x="409575" y="673894"/>
                </a:lnTo>
                <a:lnTo>
                  <a:pt x="411957" y="647700"/>
                </a:lnTo>
                <a:lnTo>
                  <a:pt x="426244" y="600075"/>
                </a:lnTo>
                <a:lnTo>
                  <a:pt x="473869" y="600075"/>
                </a:lnTo>
                <a:lnTo>
                  <a:pt x="488157" y="585788"/>
                </a:lnTo>
                <a:lnTo>
                  <a:pt x="509588" y="535782"/>
                </a:lnTo>
                <a:lnTo>
                  <a:pt x="604838" y="490538"/>
                </a:lnTo>
                <a:lnTo>
                  <a:pt x="628650" y="481013"/>
                </a:lnTo>
                <a:lnTo>
                  <a:pt x="638175" y="435769"/>
                </a:lnTo>
                <a:lnTo>
                  <a:pt x="638175" y="395288"/>
                </a:lnTo>
                <a:lnTo>
                  <a:pt x="640557" y="373857"/>
                </a:lnTo>
                <a:lnTo>
                  <a:pt x="652463" y="366713"/>
                </a:lnTo>
                <a:lnTo>
                  <a:pt x="742950" y="330994"/>
                </a:lnTo>
                <a:lnTo>
                  <a:pt x="766763" y="314325"/>
                </a:lnTo>
                <a:lnTo>
                  <a:pt x="754857" y="285750"/>
                </a:lnTo>
                <a:lnTo>
                  <a:pt x="742950" y="254794"/>
                </a:lnTo>
                <a:lnTo>
                  <a:pt x="771525" y="226219"/>
                </a:lnTo>
                <a:lnTo>
                  <a:pt x="752475" y="195263"/>
                </a:lnTo>
                <a:lnTo>
                  <a:pt x="752475" y="152400"/>
                </a:lnTo>
                <a:lnTo>
                  <a:pt x="719138" y="119063"/>
                </a:lnTo>
                <a:lnTo>
                  <a:pt x="707231" y="92870"/>
                </a:lnTo>
                <a:lnTo>
                  <a:pt x="671513" y="85725"/>
                </a:lnTo>
                <a:lnTo>
                  <a:pt x="645319" y="69057"/>
                </a:lnTo>
                <a:cubicBezTo>
                  <a:pt x="644525" y="46038"/>
                  <a:pt x="643732" y="23019"/>
                  <a:pt x="642938" y="0"/>
                </a:cubicBezTo>
                <a:lnTo>
                  <a:pt x="609600" y="33338"/>
                </a:lnTo>
                <a:lnTo>
                  <a:pt x="583407" y="57150"/>
                </a:lnTo>
                <a:lnTo>
                  <a:pt x="564357" y="52388"/>
                </a:lnTo>
                <a:lnTo>
                  <a:pt x="554832" y="76200"/>
                </a:lnTo>
                <a:lnTo>
                  <a:pt x="509588" y="109538"/>
                </a:lnTo>
                <a:lnTo>
                  <a:pt x="407194" y="147638"/>
                </a:lnTo>
                <a:lnTo>
                  <a:pt x="381000" y="185738"/>
                </a:lnTo>
                <a:lnTo>
                  <a:pt x="340519" y="173832"/>
                </a:lnTo>
                <a:lnTo>
                  <a:pt x="245269" y="178594"/>
                </a:lnTo>
                <a:lnTo>
                  <a:pt x="250032" y="188119"/>
                </a:lnTo>
                <a:lnTo>
                  <a:pt x="309563" y="238125"/>
                </a:lnTo>
                <a:lnTo>
                  <a:pt x="211932" y="361950"/>
                </a:lnTo>
                <a:lnTo>
                  <a:pt x="173832" y="352425"/>
                </a:lnTo>
                <a:lnTo>
                  <a:pt x="80963" y="485775"/>
                </a:lnTo>
                <a:lnTo>
                  <a:pt x="97632" y="497682"/>
                </a:lnTo>
                <a:lnTo>
                  <a:pt x="114300" y="538163"/>
                </a:lnTo>
                <a:lnTo>
                  <a:pt x="92869" y="600075"/>
                </a:lnTo>
                <a:lnTo>
                  <a:pt x="102394" y="673894"/>
                </a:lnTo>
                <a:lnTo>
                  <a:pt x="73819" y="711994"/>
                </a:lnTo>
                <a:lnTo>
                  <a:pt x="73819" y="738188"/>
                </a:lnTo>
                <a:lnTo>
                  <a:pt x="61913" y="766763"/>
                </a:lnTo>
                <a:lnTo>
                  <a:pt x="88107" y="795338"/>
                </a:lnTo>
                <a:lnTo>
                  <a:pt x="135732" y="883444"/>
                </a:lnTo>
                <a:lnTo>
                  <a:pt x="69057" y="909638"/>
                </a:lnTo>
                <a:lnTo>
                  <a:pt x="45244" y="962025"/>
                </a:lnTo>
                <a:lnTo>
                  <a:pt x="33338" y="1016794"/>
                </a:lnTo>
                <a:lnTo>
                  <a:pt x="2382" y="1007269"/>
                </a:lnTo>
                <a:lnTo>
                  <a:pt x="0" y="1054894"/>
                </a:lnTo>
                <a:lnTo>
                  <a:pt x="16669" y="1064419"/>
                </a:lnTo>
                <a:lnTo>
                  <a:pt x="57150" y="1073944"/>
                </a:lnTo>
                <a:lnTo>
                  <a:pt x="85725" y="1088232"/>
                </a:lnTo>
                <a:lnTo>
                  <a:pt x="102394" y="1143000"/>
                </a:lnTo>
                <a:lnTo>
                  <a:pt x="130969" y="1169194"/>
                </a:lnTo>
                <a:lnTo>
                  <a:pt x="157163" y="1197769"/>
                </a:lnTo>
                <a:lnTo>
                  <a:pt x="192882" y="1190626"/>
                </a:lnTo>
                <a:lnTo>
                  <a:pt x="202407" y="1164432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8" name="Freeform 27"/>
          <p:cNvSpPr/>
          <p:nvPr/>
        </p:nvSpPr>
        <p:spPr>
          <a:xfrm>
            <a:off x="9204010" y="3838039"/>
            <a:ext cx="1138238" cy="862012"/>
          </a:xfrm>
          <a:custGeom>
            <a:avLst/>
            <a:gdLst>
              <a:gd name="connsiteX0" fmla="*/ 631031 w 1114425"/>
              <a:gd name="connsiteY0" fmla="*/ 650081 h 862012"/>
              <a:gd name="connsiteX1" fmla="*/ 678656 w 1114425"/>
              <a:gd name="connsiteY1" fmla="*/ 585787 h 862012"/>
              <a:gd name="connsiteX2" fmla="*/ 702468 w 1114425"/>
              <a:gd name="connsiteY2" fmla="*/ 573881 h 862012"/>
              <a:gd name="connsiteX3" fmla="*/ 733425 w 1114425"/>
              <a:gd name="connsiteY3" fmla="*/ 573881 h 862012"/>
              <a:gd name="connsiteX4" fmla="*/ 778668 w 1114425"/>
              <a:gd name="connsiteY4" fmla="*/ 554831 h 862012"/>
              <a:gd name="connsiteX5" fmla="*/ 833437 w 1114425"/>
              <a:gd name="connsiteY5" fmla="*/ 528637 h 862012"/>
              <a:gd name="connsiteX6" fmla="*/ 883443 w 1114425"/>
              <a:gd name="connsiteY6" fmla="*/ 495300 h 862012"/>
              <a:gd name="connsiteX7" fmla="*/ 900112 w 1114425"/>
              <a:gd name="connsiteY7" fmla="*/ 490537 h 862012"/>
              <a:gd name="connsiteX8" fmla="*/ 919162 w 1114425"/>
              <a:gd name="connsiteY8" fmla="*/ 485775 h 862012"/>
              <a:gd name="connsiteX9" fmla="*/ 916781 w 1114425"/>
              <a:gd name="connsiteY9" fmla="*/ 447675 h 862012"/>
              <a:gd name="connsiteX10" fmla="*/ 954881 w 1114425"/>
              <a:gd name="connsiteY10" fmla="*/ 428625 h 862012"/>
              <a:gd name="connsiteX11" fmla="*/ 985837 w 1114425"/>
              <a:gd name="connsiteY11" fmla="*/ 407194 h 862012"/>
              <a:gd name="connsiteX12" fmla="*/ 1000125 w 1114425"/>
              <a:gd name="connsiteY12" fmla="*/ 347662 h 862012"/>
              <a:gd name="connsiteX13" fmla="*/ 981075 w 1114425"/>
              <a:gd name="connsiteY13" fmla="*/ 316706 h 862012"/>
              <a:gd name="connsiteX14" fmla="*/ 997743 w 1114425"/>
              <a:gd name="connsiteY14" fmla="*/ 271462 h 862012"/>
              <a:gd name="connsiteX15" fmla="*/ 1033462 w 1114425"/>
              <a:gd name="connsiteY15" fmla="*/ 233362 h 862012"/>
              <a:gd name="connsiteX16" fmla="*/ 1097756 w 1114425"/>
              <a:gd name="connsiteY16" fmla="*/ 209550 h 862012"/>
              <a:gd name="connsiteX17" fmla="*/ 1114425 w 1114425"/>
              <a:gd name="connsiteY17" fmla="*/ 190500 h 862012"/>
              <a:gd name="connsiteX18" fmla="*/ 1100137 w 1114425"/>
              <a:gd name="connsiteY18" fmla="*/ 161925 h 862012"/>
              <a:gd name="connsiteX19" fmla="*/ 1052512 w 1114425"/>
              <a:gd name="connsiteY19" fmla="*/ 107156 h 862012"/>
              <a:gd name="connsiteX20" fmla="*/ 1009650 w 1114425"/>
              <a:gd name="connsiteY20" fmla="*/ 73819 h 862012"/>
              <a:gd name="connsiteX21" fmla="*/ 995362 w 1114425"/>
              <a:gd name="connsiteY21" fmla="*/ 47625 h 862012"/>
              <a:gd name="connsiteX22" fmla="*/ 983456 w 1114425"/>
              <a:gd name="connsiteY22" fmla="*/ 64294 h 862012"/>
              <a:gd name="connsiteX23" fmla="*/ 966787 w 1114425"/>
              <a:gd name="connsiteY23" fmla="*/ 69056 h 862012"/>
              <a:gd name="connsiteX24" fmla="*/ 935831 w 1114425"/>
              <a:gd name="connsiteY24" fmla="*/ 59531 h 862012"/>
              <a:gd name="connsiteX25" fmla="*/ 904875 w 1114425"/>
              <a:gd name="connsiteY25" fmla="*/ 23812 h 862012"/>
              <a:gd name="connsiteX26" fmla="*/ 888206 w 1114425"/>
              <a:gd name="connsiteY26" fmla="*/ 0 h 862012"/>
              <a:gd name="connsiteX27" fmla="*/ 869156 w 1114425"/>
              <a:gd name="connsiteY27" fmla="*/ 28575 h 862012"/>
              <a:gd name="connsiteX28" fmla="*/ 871537 w 1114425"/>
              <a:gd name="connsiteY28" fmla="*/ 69056 h 862012"/>
              <a:gd name="connsiteX29" fmla="*/ 847725 w 1114425"/>
              <a:gd name="connsiteY29" fmla="*/ 100012 h 862012"/>
              <a:gd name="connsiteX30" fmla="*/ 826293 w 1114425"/>
              <a:gd name="connsiteY30" fmla="*/ 97631 h 862012"/>
              <a:gd name="connsiteX31" fmla="*/ 800100 w 1114425"/>
              <a:gd name="connsiteY31" fmla="*/ 71437 h 862012"/>
              <a:gd name="connsiteX32" fmla="*/ 783431 w 1114425"/>
              <a:gd name="connsiteY32" fmla="*/ 57150 h 862012"/>
              <a:gd name="connsiteX33" fmla="*/ 764381 w 1114425"/>
              <a:gd name="connsiteY33" fmla="*/ 61912 h 862012"/>
              <a:gd name="connsiteX34" fmla="*/ 747712 w 1114425"/>
              <a:gd name="connsiteY34" fmla="*/ 92869 h 862012"/>
              <a:gd name="connsiteX35" fmla="*/ 742950 w 1114425"/>
              <a:gd name="connsiteY35" fmla="*/ 107156 h 862012"/>
              <a:gd name="connsiteX36" fmla="*/ 714375 w 1114425"/>
              <a:gd name="connsiteY36" fmla="*/ 107156 h 862012"/>
              <a:gd name="connsiteX37" fmla="*/ 700087 w 1114425"/>
              <a:gd name="connsiteY37" fmla="*/ 95250 h 862012"/>
              <a:gd name="connsiteX38" fmla="*/ 700087 w 1114425"/>
              <a:gd name="connsiteY38" fmla="*/ 66675 h 862012"/>
              <a:gd name="connsiteX39" fmla="*/ 704850 w 1114425"/>
              <a:gd name="connsiteY39" fmla="*/ 38100 h 862012"/>
              <a:gd name="connsiteX40" fmla="*/ 692943 w 1114425"/>
              <a:gd name="connsiteY40" fmla="*/ 23812 h 862012"/>
              <a:gd name="connsiteX41" fmla="*/ 669131 w 1114425"/>
              <a:gd name="connsiteY41" fmla="*/ 26194 h 862012"/>
              <a:gd name="connsiteX42" fmla="*/ 640556 w 1114425"/>
              <a:gd name="connsiteY42" fmla="*/ 19050 h 862012"/>
              <a:gd name="connsiteX43" fmla="*/ 604837 w 1114425"/>
              <a:gd name="connsiteY43" fmla="*/ 4762 h 862012"/>
              <a:gd name="connsiteX44" fmla="*/ 569118 w 1114425"/>
              <a:gd name="connsiteY44" fmla="*/ 4762 h 862012"/>
              <a:gd name="connsiteX45" fmla="*/ 557212 w 1114425"/>
              <a:gd name="connsiteY45" fmla="*/ 11906 h 862012"/>
              <a:gd name="connsiteX46" fmla="*/ 438150 w 1114425"/>
              <a:gd name="connsiteY46" fmla="*/ 69056 h 862012"/>
              <a:gd name="connsiteX47" fmla="*/ 421481 w 1114425"/>
              <a:gd name="connsiteY47" fmla="*/ 169069 h 862012"/>
              <a:gd name="connsiteX48" fmla="*/ 304800 w 1114425"/>
              <a:gd name="connsiteY48" fmla="*/ 228600 h 862012"/>
              <a:gd name="connsiteX49" fmla="*/ 276225 w 1114425"/>
              <a:gd name="connsiteY49" fmla="*/ 290512 h 862012"/>
              <a:gd name="connsiteX50" fmla="*/ 228600 w 1114425"/>
              <a:gd name="connsiteY50" fmla="*/ 285750 h 862012"/>
              <a:gd name="connsiteX51" fmla="*/ 211931 w 1114425"/>
              <a:gd name="connsiteY51" fmla="*/ 357187 h 862012"/>
              <a:gd name="connsiteX52" fmla="*/ 207168 w 1114425"/>
              <a:gd name="connsiteY52" fmla="*/ 369094 h 862012"/>
              <a:gd name="connsiteX53" fmla="*/ 223837 w 1114425"/>
              <a:gd name="connsiteY53" fmla="*/ 404812 h 862012"/>
              <a:gd name="connsiteX54" fmla="*/ 219075 w 1114425"/>
              <a:gd name="connsiteY54" fmla="*/ 511969 h 862012"/>
              <a:gd name="connsiteX55" fmla="*/ 195262 w 1114425"/>
              <a:gd name="connsiteY55" fmla="*/ 521494 h 862012"/>
              <a:gd name="connsiteX56" fmla="*/ 180975 w 1114425"/>
              <a:gd name="connsiteY56" fmla="*/ 502444 h 862012"/>
              <a:gd name="connsiteX57" fmla="*/ 161925 w 1114425"/>
              <a:gd name="connsiteY57" fmla="*/ 457200 h 862012"/>
              <a:gd name="connsiteX58" fmla="*/ 128587 w 1114425"/>
              <a:gd name="connsiteY58" fmla="*/ 433387 h 862012"/>
              <a:gd name="connsiteX59" fmla="*/ 116681 w 1114425"/>
              <a:gd name="connsiteY59" fmla="*/ 409575 h 862012"/>
              <a:gd name="connsiteX60" fmla="*/ 83343 w 1114425"/>
              <a:gd name="connsiteY60" fmla="*/ 421481 h 862012"/>
              <a:gd name="connsiteX61" fmla="*/ 78581 w 1114425"/>
              <a:gd name="connsiteY61" fmla="*/ 466725 h 862012"/>
              <a:gd name="connsiteX62" fmla="*/ 116681 w 1114425"/>
              <a:gd name="connsiteY62" fmla="*/ 514350 h 862012"/>
              <a:gd name="connsiteX63" fmla="*/ 123825 w 1114425"/>
              <a:gd name="connsiteY63" fmla="*/ 583406 h 862012"/>
              <a:gd name="connsiteX64" fmla="*/ 152400 w 1114425"/>
              <a:gd name="connsiteY64" fmla="*/ 631031 h 862012"/>
              <a:gd name="connsiteX65" fmla="*/ 142875 w 1114425"/>
              <a:gd name="connsiteY65" fmla="*/ 657225 h 862012"/>
              <a:gd name="connsiteX66" fmla="*/ 107156 w 1114425"/>
              <a:gd name="connsiteY66" fmla="*/ 697706 h 862012"/>
              <a:gd name="connsiteX67" fmla="*/ 42862 w 1114425"/>
              <a:gd name="connsiteY67" fmla="*/ 735806 h 862012"/>
              <a:gd name="connsiteX68" fmla="*/ 35718 w 1114425"/>
              <a:gd name="connsiteY68" fmla="*/ 769144 h 862012"/>
              <a:gd name="connsiteX69" fmla="*/ 19050 w 1114425"/>
              <a:gd name="connsiteY69" fmla="*/ 795337 h 862012"/>
              <a:gd name="connsiteX70" fmla="*/ 0 w 1114425"/>
              <a:gd name="connsiteY70" fmla="*/ 859631 h 862012"/>
              <a:gd name="connsiteX71" fmla="*/ 19050 w 1114425"/>
              <a:gd name="connsiteY71" fmla="*/ 862012 h 862012"/>
              <a:gd name="connsiteX72" fmla="*/ 154781 w 1114425"/>
              <a:gd name="connsiteY72" fmla="*/ 828675 h 862012"/>
              <a:gd name="connsiteX73" fmla="*/ 171450 w 1114425"/>
              <a:gd name="connsiteY73" fmla="*/ 757237 h 862012"/>
              <a:gd name="connsiteX74" fmla="*/ 259556 w 1114425"/>
              <a:gd name="connsiteY74" fmla="*/ 800100 h 862012"/>
              <a:gd name="connsiteX75" fmla="*/ 297656 w 1114425"/>
              <a:gd name="connsiteY75" fmla="*/ 700087 h 862012"/>
              <a:gd name="connsiteX76" fmla="*/ 385762 w 1114425"/>
              <a:gd name="connsiteY76" fmla="*/ 666750 h 862012"/>
              <a:gd name="connsiteX77" fmla="*/ 435768 w 1114425"/>
              <a:gd name="connsiteY77" fmla="*/ 681037 h 862012"/>
              <a:gd name="connsiteX78" fmla="*/ 473868 w 1114425"/>
              <a:gd name="connsiteY78" fmla="*/ 702469 h 862012"/>
              <a:gd name="connsiteX79" fmla="*/ 500062 w 1114425"/>
              <a:gd name="connsiteY79" fmla="*/ 707231 h 862012"/>
              <a:gd name="connsiteX80" fmla="*/ 516731 w 1114425"/>
              <a:gd name="connsiteY80" fmla="*/ 702469 h 862012"/>
              <a:gd name="connsiteX81" fmla="*/ 545306 w 1114425"/>
              <a:gd name="connsiteY81" fmla="*/ 671512 h 862012"/>
              <a:gd name="connsiteX82" fmla="*/ 576262 w 1114425"/>
              <a:gd name="connsiteY82" fmla="*/ 671512 h 862012"/>
              <a:gd name="connsiteX83" fmla="*/ 631031 w 1114425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0137 w 1138238"/>
              <a:gd name="connsiteY18" fmla="*/ 161925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107156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  <a:gd name="connsiteX0" fmla="*/ 631031 w 1138238"/>
              <a:gd name="connsiteY0" fmla="*/ 650081 h 862012"/>
              <a:gd name="connsiteX1" fmla="*/ 678656 w 1138238"/>
              <a:gd name="connsiteY1" fmla="*/ 585787 h 862012"/>
              <a:gd name="connsiteX2" fmla="*/ 702468 w 1138238"/>
              <a:gd name="connsiteY2" fmla="*/ 573881 h 862012"/>
              <a:gd name="connsiteX3" fmla="*/ 733425 w 1138238"/>
              <a:gd name="connsiteY3" fmla="*/ 573881 h 862012"/>
              <a:gd name="connsiteX4" fmla="*/ 778668 w 1138238"/>
              <a:gd name="connsiteY4" fmla="*/ 554831 h 862012"/>
              <a:gd name="connsiteX5" fmla="*/ 833437 w 1138238"/>
              <a:gd name="connsiteY5" fmla="*/ 528637 h 862012"/>
              <a:gd name="connsiteX6" fmla="*/ 883443 w 1138238"/>
              <a:gd name="connsiteY6" fmla="*/ 495300 h 862012"/>
              <a:gd name="connsiteX7" fmla="*/ 900112 w 1138238"/>
              <a:gd name="connsiteY7" fmla="*/ 490537 h 862012"/>
              <a:gd name="connsiteX8" fmla="*/ 919162 w 1138238"/>
              <a:gd name="connsiteY8" fmla="*/ 485775 h 862012"/>
              <a:gd name="connsiteX9" fmla="*/ 916781 w 1138238"/>
              <a:gd name="connsiteY9" fmla="*/ 447675 h 862012"/>
              <a:gd name="connsiteX10" fmla="*/ 954881 w 1138238"/>
              <a:gd name="connsiteY10" fmla="*/ 428625 h 862012"/>
              <a:gd name="connsiteX11" fmla="*/ 985837 w 1138238"/>
              <a:gd name="connsiteY11" fmla="*/ 407194 h 862012"/>
              <a:gd name="connsiteX12" fmla="*/ 1000125 w 1138238"/>
              <a:gd name="connsiteY12" fmla="*/ 347662 h 862012"/>
              <a:gd name="connsiteX13" fmla="*/ 981075 w 1138238"/>
              <a:gd name="connsiteY13" fmla="*/ 316706 h 862012"/>
              <a:gd name="connsiteX14" fmla="*/ 997743 w 1138238"/>
              <a:gd name="connsiteY14" fmla="*/ 271462 h 862012"/>
              <a:gd name="connsiteX15" fmla="*/ 1033462 w 1138238"/>
              <a:gd name="connsiteY15" fmla="*/ 233362 h 862012"/>
              <a:gd name="connsiteX16" fmla="*/ 1097756 w 1138238"/>
              <a:gd name="connsiteY16" fmla="*/ 209550 h 862012"/>
              <a:gd name="connsiteX17" fmla="*/ 1138238 w 1138238"/>
              <a:gd name="connsiteY17" fmla="*/ 185737 h 862012"/>
              <a:gd name="connsiteX18" fmla="*/ 1107281 w 1138238"/>
              <a:gd name="connsiteY18" fmla="*/ 154781 h 862012"/>
              <a:gd name="connsiteX19" fmla="*/ 1052512 w 1138238"/>
              <a:gd name="connsiteY19" fmla="*/ 97631 h 862012"/>
              <a:gd name="connsiteX20" fmla="*/ 1009650 w 1138238"/>
              <a:gd name="connsiteY20" fmla="*/ 73819 h 862012"/>
              <a:gd name="connsiteX21" fmla="*/ 995362 w 1138238"/>
              <a:gd name="connsiteY21" fmla="*/ 47625 h 862012"/>
              <a:gd name="connsiteX22" fmla="*/ 983456 w 1138238"/>
              <a:gd name="connsiteY22" fmla="*/ 64294 h 862012"/>
              <a:gd name="connsiteX23" fmla="*/ 966787 w 1138238"/>
              <a:gd name="connsiteY23" fmla="*/ 69056 h 862012"/>
              <a:gd name="connsiteX24" fmla="*/ 935831 w 1138238"/>
              <a:gd name="connsiteY24" fmla="*/ 59531 h 862012"/>
              <a:gd name="connsiteX25" fmla="*/ 904875 w 1138238"/>
              <a:gd name="connsiteY25" fmla="*/ 23812 h 862012"/>
              <a:gd name="connsiteX26" fmla="*/ 888206 w 1138238"/>
              <a:gd name="connsiteY26" fmla="*/ 0 h 862012"/>
              <a:gd name="connsiteX27" fmla="*/ 869156 w 1138238"/>
              <a:gd name="connsiteY27" fmla="*/ 28575 h 862012"/>
              <a:gd name="connsiteX28" fmla="*/ 871537 w 1138238"/>
              <a:gd name="connsiteY28" fmla="*/ 69056 h 862012"/>
              <a:gd name="connsiteX29" fmla="*/ 847725 w 1138238"/>
              <a:gd name="connsiteY29" fmla="*/ 100012 h 862012"/>
              <a:gd name="connsiteX30" fmla="*/ 826293 w 1138238"/>
              <a:gd name="connsiteY30" fmla="*/ 97631 h 862012"/>
              <a:gd name="connsiteX31" fmla="*/ 800100 w 1138238"/>
              <a:gd name="connsiteY31" fmla="*/ 71437 h 862012"/>
              <a:gd name="connsiteX32" fmla="*/ 783431 w 1138238"/>
              <a:gd name="connsiteY32" fmla="*/ 57150 h 862012"/>
              <a:gd name="connsiteX33" fmla="*/ 764381 w 1138238"/>
              <a:gd name="connsiteY33" fmla="*/ 61912 h 862012"/>
              <a:gd name="connsiteX34" fmla="*/ 747712 w 1138238"/>
              <a:gd name="connsiteY34" fmla="*/ 92869 h 862012"/>
              <a:gd name="connsiteX35" fmla="*/ 742950 w 1138238"/>
              <a:gd name="connsiteY35" fmla="*/ 107156 h 862012"/>
              <a:gd name="connsiteX36" fmla="*/ 714375 w 1138238"/>
              <a:gd name="connsiteY36" fmla="*/ 107156 h 862012"/>
              <a:gd name="connsiteX37" fmla="*/ 700087 w 1138238"/>
              <a:gd name="connsiteY37" fmla="*/ 95250 h 862012"/>
              <a:gd name="connsiteX38" fmla="*/ 700087 w 1138238"/>
              <a:gd name="connsiteY38" fmla="*/ 66675 h 862012"/>
              <a:gd name="connsiteX39" fmla="*/ 704850 w 1138238"/>
              <a:gd name="connsiteY39" fmla="*/ 38100 h 862012"/>
              <a:gd name="connsiteX40" fmla="*/ 692943 w 1138238"/>
              <a:gd name="connsiteY40" fmla="*/ 23812 h 862012"/>
              <a:gd name="connsiteX41" fmla="*/ 669131 w 1138238"/>
              <a:gd name="connsiteY41" fmla="*/ 26194 h 862012"/>
              <a:gd name="connsiteX42" fmla="*/ 640556 w 1138238"/>
              <a:gd name="connsiteY42" fmla="*/ 19050 h 862012"/>
              <a:gd name="connsiteX43" fmla="*/ 604837 w 1138238"/>
              <a:gd name="connsiteY43" fmla="*/ 4762 h 862012"/>
              <a:gd name="connsiteX44" fmla="*/ 569118 w 1138238"/>
              <a:gd name="connsiteY44" fmla="*/ 4762 h 862012"/>
              <a:gd name="connsiteX45" fmla="*/ 557212 w 1138238"/>
              <a:gd name="connsiteY45" fmla="*/ 11906 h 862012"/>
              <a:gd name="connsiteX46" fmla="*/ 438150 w 1138238"/>
              <a:gd name="connsiteY46" fmla="*/ 69056 h 862012"/>
              <a:gd name="connsiteX47" fmla="*/ 421481 w 1138238"/>
              <a:gd name="connsiteY47" fmla="*/ 169069 h 862012"/>
              <a:gd name="connsiteX48" fmla="*/ 304800 w 1138238"/>
              <a:gd name="connsiteY48" fmla="*/ 228600 h 862012"/>
              <a:gd name="connsiteX49" fmla="*/ 276225 w 1138238"/>
              <a:gd name="connsiteY49" fmla="*/ 290512 h 862012"/>
              <a:gd name="connsiteX50" fmla="*/ 228600 w 1138238"/>
              <a:gd name="connsiteY50" fmla="*/ 285750 h 862012"/>
              <a:gd name="connsiteX51" fmla="*/ 211931 w 1138238"/>
              <a:gd name="connsiteY51" fmla="*/ 357187 h 862012"/>
              <a:gd name="connsiteX52" fmla="*/ 207168 w 1138238"/>
              <a:gd name="connsiteY52" fmla="*/ 369094 h 862012"/>
              <a:gd name="connsiteX53" fmla="*/ 223837 w 1138238"/>
              <a:gd name="connsiteY53" fmla="*/ 404812 h 862012"/>
              <a:gd name="connsiteX54" fmla="*/ 219075 w 1138238"/>
              <a:gd name="connsiteY54" fmla="*/ 511969 h 862012"/>
              <a:gd name="connsiteX55" fmla="*/ 195262 w 1138238"/>
              <a:gd name="connsiteY55" fmla="*/ 521494 h 862012"/>
              <a:gd name="connsiteX56" fmla="*/ 180975 w 1138238"/>
              <a:gd name="connsiteY56" fmla="*/ 502444 h 862012"/>
              <a:gd name="connsiteX57" fmla="*/ 161925 w 1138238"/>
              <a:gd name="connsiteY57" fmla="*/ 457200 h 862012"/>
              <a:gd name="connsiteX58" fmla="*/ 128587 w 1138238"/>
              <a:gd name="connsiteY58" fmla="*/ 433387 h 862012"/>
              <a:gd name="connsiteX59" fmla="*/ 116681 w 1138238"/>
              <a:gd name="connsiteY59" fmla="*/ 409575 h 862012"/>
              <a:gd name="connsiteX60" fmla="*/ 83343 w 1138238"/>
              <a:gd name="connsiteY60" fmla="*/ 421481 h 862012"/>
              <a:gd name="connsiteX61" fmla="*/ 78581 w 1138238"/>
              <a:gd name="connsiteY61" fmla="*/ 466725 h 862012"/>
              <a:gd name="connsiteX62" fmla="*/ 116681 w 1138238"/>
              <a:gd name="connsiteY62" fmla="*/ 514350 h 862012"/>
              <a:gd name="connsiteX63" fmla="*/ 123825 w 1138238"/>
              <a:gd name="connsiteY63" fmla="*/ 583406 h 862012"/>
              <a:gd name="connsiteX64" fmla="*/ 152400 w 1138238"/>
              <a:gd name="connsiteY64" fmla="*/ 631031 h 862012"/>
              <a:gd name="connsiteX65" fmla="*/ 142875 w 1138238"/>
              <a:gd name="connsiteY65" fmla="*/ 657225 h 862012"/>
              <a:gd name="connsiteX66" fmla="*/ 107156 w 1138238"/>
              <a:gd name="connsiteY66" fmla="*/ 697706 h 862012"/>
              <a:gd name="connsiteX67" fmla="*/ 42862 w 1138238"/>
              <a:gd name="connsiteY67" fmla="*/ 735806 h 862012"/>
              <a:gd name="connsiteX68" fmla="*/ 35718 w 1138238"/>
              <a:gd name="connsiteY68" fmla="*/ 769144 h 862012"/>
              <a:gd name="connsiteX69" fmla="*/ 19050 w 1138238"/>
              <a:gd name="connsiteY69" fmla="*/ 795337 h 862012"/>
              <a:gd name="connsiteX70" fmla="*/ 0 w 1138238"/>
              <a:gd name="connsiteY70" fmla="*/ 859631 h 862012"/>
              <a:gd name="connsiteX71" fmla="*/ 19050 w 1138238"/>
              <a:gd name="connsiteY71" fmla="*/ 862012 h 862012"/>
              <a:gd name="connsiteX72" fmla="*/ 154781 w 1138238"/>
              <a:gd name="connsiteY72" fmla="*/ 828675 h 862012"/>
              <a:gd name="connsiteX73" fmla="*/ 171450 w 1138238"/>
              <a:gd name="connsiteY73" fmla="*/ 757237 h 862012"/>
              <a:gd name="connsiteX74" fmla="*/ 259556 w 1138238"/>
              <a:gd name="connsiteY74" fmla="*/ 800100 h 862012"/>
              <a:gd name="connsiteX75" fmla="*/ 297656 w 1138238"/>
              <a:gd name="connsiteY75" fmla="*/ 700087 h 862012"/>
              <a:gd name="connsiteX76" fmla="*/ 385762 w 1138238"/>
              <a:gd name="connsiteY76" fmla="*/ 666750 h 862012"/>
              <a:gd name="connsiteX77" fmla="*/ 435768 w 1138238"/>
              <a:gd name="connsiteY77" fmla="*/ 681037 h 862012"/>
              <a:gd name="connsiteX78" fmla="*/ 473868 w 1138238"/>
              <a:gd name="connsiteY78" fmla="*/ 702469 h 862012"/>
              <a:gd name="connsiteX79" fmla="*/ 500062 w 1138238"/>
              <a:gd name="connsiteY79" fmla="*/ 707231 h 862012"/>
              <a:gd name="connsiteX80" fmla="*/ 516731 w 1138238"/>
              <a:gd name="connsiteY80" fmla="*/ 702469 h 862012"/>
              <a:gd name="connsiteX81" fmla="*/ 545306 w 1138238"/>
              <a:gd name="connsiteY81" fmla="*/ 671512 h 862012"/>
              <a:gd name="connsiteX82" fmla="*/ 576262 w 1138238"/>
              <a:gd name="connsiteY82" fmla="*/ 671512 h 862012"/>
              <a:gd name="connsiteX83" fmla="*/ 631031 w 1138238"/>
              <a:gd name="connsiteY83" fmla="*/ 650081 h 86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138238" h="862012">
                <a:moveTo>
                  <a:pt x="631031" y="650081"/>
                </a:moveTo>
                <a:lnTo>
                  <a:pt x="678656" y="585787"/>
                </a:lnTo>
                <a:lnTo>
                  <a:pt x="702468" y="573881"/>
                </a:lnTo>
                <a:lnTo>
                  <a:pt x="733425" y="573881"/>
                </a:lnTo>
                <a:lnTo>
                  <a:pt x="778668" y="554831"/>
                </a:lnTo>
                <a:lnTo>
                  <a:pt x="833437" y="528637"/>
                </a:lnTo>
                <a:lnTo>
                  <a:pt x="883443" y="495300"/>
                </a:lnTo>
                <a:lnTo>
                  <a:pt x="900112" y="490537"/>
                </a:lnTo>
                <a:lnTo>
                  <a:pt x="919162" y="485775"/>
                </a:lnTo>
                <a:lnTo>
                  <a:pt x="916781" y="447675"/>
                </a:lnTo>
                <a:lnTo>
                  <a:pt x="954881" y="428625"/>
                </a:lnTo>
                <a:lnTo>
                  <a:pt x="985837" y="407194"/>
                </a:lnTo>
                <a:lnTo>
                  <a:pt x="1000125" y="347662"/>
                </a:lnTo>
                <a:lnTo>
                  <a:pt x="981075" y="316706"/>
                </a:lnTo>
                <a:lnTo>
                  <a:pt x="997743" y="271462"/>
                </a:lnTo>
                <a:lnTo>
                  <a:pt x="1033462" y="233362"/>
                </a:lnTo>
                <a:lnTo>
                  <a:pt x="1097756" y="209550"/>
                </a:lnTo>
                <a:lnTo>
                  <a:pt x="1138238" y="185737"/>
                </a:lnTo>
                <a:lnTo>
                  <a:pt x="1107281" y="154781"/>
                </a:lnTo>
                <a:lnTo>
                  <a:pt x="1052512" y="97631"/>
                </a:lnTo>
                <a:lnTo>
                  <a:pt x="1009650" y="73819"/>
                </a:lnTo>
                <a:lnTo>
                  <a:pt x="995362" y="47625"/>
                </a:lnTo>
                <a:lnTo>
                  <a:pt x="983456" y="64294"/>
                </a:lnTo>
                <a:lnTo>
                  <a:pt x="966787" y="69056"/>
                </a:lnTo>
                <a:lnTo>
                  <a:pt x="935831" y="59531"/>
                </a:lnTo>
                <a:lnTo>
                  <a:pt x="904875" y="23812"/>
                </a:lnTo>
                <a:lnTo>
                  <a:pt x="888206" y="0"/>
                </a:lnTo>
                <a:lnTo>
                  <a:pt x="869156" y="28575"/>
                </a:lnTo>
                <a:lnTo>
                  <a:pt x="871537" y="69056"/>
                </a:lnTo>
                <a:lnTo>
                  <a:pt x="847725" y="100012"/>
                </a:lnTo>
                <a:lnTo>
                  <a:pt x="826293" y="97631"/>
                </a:lnTo>
                <a:lnTo>
                  <a:pt x="800100" y="71437"/>
                </a:lnTo>
                <a:lnTo>
                  <a:pt x="783431" y="57150"/>
                </a:lnTo>
                <a:lnTo>
                  <a:pt x="764381" y="61912"/>
                </a:lnTo>
                <a:lnTo>
                  <a:pt x="747712" y="92869"/>
                </a:lnTo>
                <a:lnTo>
                  <a:pt x="742950" y="107156"/>
                </a:lnTo>
                <a:lnTo>
                  <a:pt x="714375" y="107156"/>
                </a:lnTo>
                <a:lnTo>
                  <a:pt x="700087" y="95250"/>
                </a:lnTo>
                <a:lnTo>
                  <a:pt x="700087" y="66675"/>
                </a:lnTo>
                <a:lnTo>
                  <a:pt x="704850" y="38100"/>
                </a:lnTo>
                <a:lnTo>
                  <a:pt x="692943" y="23812"/>
                </a:lnTo>
                <a:lnTo>
                  <a:pt x="669131" y="26194"/>
                </a:lnTo>
                <a:lnTo>
                  <a:pt x="640556" y="19050"/>
                </a:lnTo>
                <a:lnTo>
                  <a:pt x="604837" y="4762"/>
                </a:lnTo>
                <a:lnTo>
                  <a:pt x="569118" y="4762"/>
                </a:lnTo>
                <a:lnTo>
                  <a:pt x="557212" y="11906"/>
                </a:lnTo>
                <a:lnTo>
                  <a:pt x="438150" y="69056"/>
                </a:lnTo>
                <a:lnTo>
                  <a:pt x="421481" y="169069"/>
                </a:lnTo>
                <a:lnTo>
                  <a:pt x="304800" y="228600"/>
                </a:lnTo>
                <a:lnTo>
                  <a:pt x="276225" y="290512"/>
                </a:lnTo>
                <a:lnTo>
                  <a:pt x="228600" y="285750"/>
                </a:lnTo>
                <a:lnTo>
                  <a:pt x="211931" y="357187"/>
                </a:lnTo>
                <a:lnTo>
                  <a:pt x="207168" y="369094"/>
                </a:lnTo>
                <a:lnTo>
                  <a:pt x="223837" y="404812"/>
                </a:lnTo>
                <a:lnTo>
                  <a:pt x="219075" y="511969"/>
                </a:lnTo>
                <a:lnTo>
                  <a:pt x="195262" y="521494"/>
                </a:lnTo>
                <a:lnTo>
                  <a:pt x="180975" y="502444"/>
                </a:lnTo>
                <a:lnTo>
                  <a:pt x="161925" y="457200"/>
                </a:lnTo>
                <a:lnTo>
                  <a:pt x="128587" y="433387"/>
                </a:lnTo>
                <a:lnTo>
                  <a:pt x="116681" y="409575"/>
                </a:lnTo>
                <a:lnTo>
                  <a:pt x="83343" y="421481"/>
                </a:lnTo>
                <a:lnTo>
                  <a:pt x="78581" y="466725"/>
                </a:lnTo>
                <a:lnTo>
                  <a:pt x="116681" y="514350"/>
                </a:lnTo>
                <a:lnTo>
                  <a:pt x="123825" y="583406"/>
                </a:lnTo>
                <a:lnTo>
                  <a:pt x="152400" y="631031"/>
                </a:lnTo>
                <a:lnTo>
                  <a:pt x="142875" y="657225"/>
                </a:lnTo>
                <a:lnTo>
                  <a:pt x="107156" y="697706"/>
                </a:lnTo>
                <a:lnTo>
                  <a:pt x="42862" y="735806"/>
                </a:lnTo>
                <a:lnTo>
                  <a:pt x="35718" y="769144"/>
                </a:lnTo>
                <a:lnTo>
                  <a:pt x="19050" y="795337"/>
                </a:lnTo>
                <a:lnTo>
                  <a:pt x="0" y="859631"/>
                </a:lnTo>
                <a:lnTo>
                  <a:pt x="19050" y="862012"/>
                </a:lnTo>
                <a:lnTo>
                  <a:pt x="154781" y="828675"/>
                </a:lnTo>
                <a:lnTo>
                  <a:pt x="171450" y="757237"/>
                </a:lnTo>
                <a:lnTo>
                  <a:pt x="259556" y="800100"/>
                </a:lnTo>
                <a:lnTo>
                  <a:pt x="297656" y="700087"/>
                </a:lnTo>
                <a:lnTo>
                  <a:pt x="385762" y="666750"/>
                </a:lnTo>
                <a:lnTo>
                  <a:pt x="435768" y="681037"/>
                </a:lnTo>
                <a:lnTo>
                  <a:pt x="473868" y="702469"/>
                </a:lnTo>
                <a:lnTo>
                  <a:pt x="500062" y="707231"/>
                </a:lnTo>
                <a:lnTo>
                  <a:pt x="516731" y="702469"/>
                </a:lnTo>
                <a:lnTo>
                  <a:pt x="545306" y="671512"/>
                </a:lnTo>
                <a:lnTo>
                  <a:pt x="576262" y="671512"/>
                </a:lnTo>
                <a:lnTo>
                  <a:pt x="631031" y="65008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29" name="Freeform 28"/>
          <p:cNvSpPr/>
          <p:nvPr/>
        </p:nvSpPr>
        <p:spPr>
          <a:xfrm>
            <a:off x="9645335" y="3334801"/>
            <a:ext cx="735013" cy="614363"/>
          </a:xfrm>
          <a:custGeom>
            <a:avLst/>
            <a:gdLst>
              <a:gd name="connsiteX0" fmla="*/ 123825 w 735806"/>
              <a:gd name="connsiteY0" fmla="*/ 504825 h 611981"/>
              <a:gd name="connsiteX1" fmla="*/ 207169 w 735806"/>
              <a:gd name="connsiteY1" fmla="*/ 528638 h 611981"/>
              <a:gd name="connsiteX2" fmla="*/ 235744 w 735806"/>
              <a:gd name="connsiteY2" fmla="*/ 535781 h 611981"/>
              <a:gd name="connsiteX3" fmla="*/ 257175 w 735806"/>
              <a:gd name="connsiteY3" fmla="*/ 531019 h 611981"/>
              <a:gd name="connsiteX4" fmla="*/ 259556 w 735806"/>
              <a:gd name="connsiteY4" fmla="*/ 547688 h 611981"/>
              <a:gd name="connsiteX5" fmla="*/ 266700 w 735806"/>
              <a:gd name="connsiteY5" fmla="*/ 604838 h 611981"/>
              <a:gd name="connsiteX6" fmla="*/ 276225 w 735806"/>
              <a:gd name="connsiteY6" fmla="*/ 611981 h 611981"/>
              <a:gd name="connsiteX7" fmla="*/ 276225 w 735806"/>
              <a:gd name="connsiteY7" fmla="*/ 611981 h 611981"/>
              <a:gd name="connsiteX8" fmla="*/ 311944 w 735806"/>
              <a:gd name="connsiteY8" fmla="*/ 592931 h 611981"/>
              <a:gd name="connsiteX9" fmla="*/ 323850 w 735806"/>
              <a:gd name="connsiteY9" fmla="*/ 566738 h 611981"/>
              <a:gd name="connsiteX10" fmla="*/ 340519 w 735806"/>
              <a:gd name="connsiteY10" fmla="*/ 561975 h 611981"/>
              <a:gd name="connsiteX11" fmla="*/ 364331 w 735806"/>
              <a:gd name="connsiteY11" fmla="*/ 585788 h 611981"/>
              <a:gd name="connsiteX12" fmla="*/ 381000 w 735806"/>
              <a:gd name="connsiteY12" fmla="*/ 600075 h 611981"/>
              <a:gd name="connsiteX13" fmla="*/ 400050 w 735806"/>
              <a:gd name="connsiteY13" fmla="*/ 607219 h 611981"/>
              <a:gd name="connsiteX14" fmla="*/ 426244 w 735806"/>
              <a:gd name="connsiteY14" fmla="*/ 573881 h 611981"/>
              <a:gd name="connsiteX15" fmla="*/ 433387 w 735806"/>
              <a:gd name="connsiteY15" fmla="*/ 533400 h 611981"/>
              <a:gd name="connsiteX16" fmla="*/ 447675 w 735806"/>
              <a:gd name="connsiteY16" fmla="*/ 504825 h 611981"/>
              <a:gd name="connsiteX17" fmla="*/ 473869 w 735806"/>
              <a:gd name="connsiteY17" fmla="*/ 542925 h 611981"/>
              <a:gd name="connsiteX18" fmla="*/ 495300 w 735806"/>
              <a:gd name="connsiteY18" fmla="*/ 561975 h 611981"/>
              <a:gd name="connsiteX19" fmla="*/ 516731 w 735806"/>
              <a:gd name="connsiteY19" fmla="*/ 578644 h 611981"/>
              <a:gd name="connsiteX20" fmla="*/ 550069 w 735806"/>
              <a:gd name="connsiteY20" fmla="*/ 566738 h 611981"/>
              <a:gd name="connsiteX21" fmla="*/ 557212 w 735806"/>
              <a:gd name="connsiteY21" fmla="*/ 547688 h 611981"/>
              <a:gd name="connsiteX22" fmla="*/ 557212 w 735806"/>
              <a:gd name="connsiteY22" fmla="*/ 535781 h 611981"/>
              <a:gd name="connsiteX23" fmla="*/ 531019 w 735806"/>
              <a:gd name="connsiteY23" fmla="*/ 511969 h 611981"/>
              <a:gd name="connsiteX24" fmla="*/ 514350 w 735806"/>
              <a:gd name="connsiteY24" fmla="*/ 421481 h 611981"/>
              <a:gd name="connsiteX25" fmla="*/ 514350 w 735806"/>
              <a:gd name="connsiteY25" fmla="*/ 421481 h 611981"/>
              <a:gd name="connsiteX26" fmla="*/ 464344 w 735806"/>
              <a:gd name="connsiteY26" fmla="*/ 445294 h 611981"/>
              <a:gd name="connsiteX27" fmla="*/ 438150 w 735806"/>
              <a:gd name="connsiteY27" fmla="*/ 431006 h 611981"/>
              <a:gd name="connsiteX28" fmla="*/ 426244 w 735806"/>
              <a:gd name="connsiteY28" fmla="*/ 385763 h 611981"/>
              <a:gd name="connsiteX29" fmla="*/ 411956 w 735806"/>
              <a:gd name="connsiteY29" fmla="*/ 381000 h 611981"/>
              <a:gd name="connsiteX30" fmla="*/ 388144 w 735806"/>
              <a:gd name="connsiteY30" fmla="*/ 350044 h 611981"/>
              <a:gd name="connsiteX31" fmla="*/ 409575 w 735806"/>
              <a:gd name="connsiteY31" fmla="*/ 314325 h 611981"/>
              <a:gd name="connsiteX32" fmla="*/ 507206 w 735806"/>
              <a:gd name="connsiteY32" fmla="*/ 338138 h 611981"/>
              <a:gd name="connsiteX33" fmla="*/ 528637 w 735806"/>
              <a:gd name="connsiteY33" fmla="*/ 311944 h 611981"/>
              <a:gd name="connsiteX34" fmla="*/ 626269 w 735806"/>
              <a:gd name="connsiteY34" fmla="*/ 290513 h 611981"/>
              <a:gd name="connsiteX35" fmla="*/ 631031 w 735806"/>
              <a:gd name="connsiteY35" fmla="*/ 240506 h 611981"/>
              <a:gd name="connsiteX36" fmla="*/ 714375 w 735806"/>
              <a:gd name="connsiteY36" fmla="*/ 166688 h 611981"/>
              <a:gd name="connsiteX37" fmla="*/ 735806 w 735806"/>
              <a:gd name="connsiteY37" fmla="*/ 71438 h 611981"/>
              <a:gd name="connsiteX38" fmla="*/ 707231 w 735806"/>
              <a:gd name="connsiteY38" fmla="*/ 0 h 611981"/>
              <a:gd name="connsiteX39" fmla="*/ 614362 w 735806"/>
              <a:gd name="connsiteY39" fmla="*/ 47625 h 611981"/>
              <a:gd name="connsiteX40" fmla="*/ 614362 w 735806"/>
              <a:gd name="connsiteY40" fmla="*/ 66675 h 611981"/>
              <a:gd name="connsiteX41" fmla="*/ 597694 w 735806"/>
              <a:gd name="connsiteY41" fmla="*/ 135731 h 611981"/>
              <a:gd name="connsiteX42" fmla="*/ 566737 w 735806"/>
              <a:gd name="connsiteY42" fmla="*/ 130969 h 611981"/>
              <a:gd name="connsiteX43" fmla="*/ 514350 w 735806"/>
              <a:gd name="connsiteY43" fmla="*/ 164306 h 611981"/>
              <a:gd name="connsiteX44" fmla="*/ 433387 w 735806"/>
              <a:gd name="connsiteY44" fmla="*/ 123825 h 611981"/>
              <a:gd name="connsiteX45" fmla="*/ 402431 w 735806"/>
              <a:gd name="connsiteY45" fmla="*/ 128588 h 611981"/>
              <a:gd name="connsiteX46" fmla="*/ 359569 w 735806"/>
              <a:gd name="connsiteY46" fmla="*/ 154781 h 611981"/>
              <a:gd name="connsiteX47" fmla="*/ 307181 w 735806"/>
              <a:gd name="connsiteY47" fmla="*/ 154781 h 611981"/>
              <a:gd name="connsiteX48" fmla="*/ 280987 w 735806"/>
              <a:gd name="connsiteY48" fmla="*/ 188119 h 611981"/>
              <a:gd name="connsiteX49" fmla="*/ 209550 w 735806"/>
              <a:gd name="connsiteY49" fmla="*/ 171450 h 611981"/>
              <a:gd name="connsiteX50" fmla="*/ 154781 w 735806"/>
              <a:gd name="connsiteY50" fmla="*/ 197644 h 611981"/>
              <a:gd name="connsiteX51" fmla="*/ 126206 w 735806"/>
              <a:gd name="connsiteY51" fmla="*/ 176213 h 611981"/>
              <a:gd name="connsiteX52" fmla="*/ 111919 w 735806"/>
              <a:gd name="connsiteY52" fmla="*/ 176213 h 611981"/>
              <a:gd name="connsiteX53" fmla="*/ 107156 w 735806"/>
              <a:gd name="connsiteY53" fmla="*/ 164306 h 611981"/>
              <a:gd name="connsiteX54" fmla="*/ 9525 w 735806"/>
              <a:gd name="connsiteY54" fmla="*/ 159544 h 611981"/>
              <a:gd name="connsiteX55" fmla="*/ 0 w 735806"/>
              <a:gd name="connsiteY55" fmla="*/ 190500 h 611981"/>
              <a:gd name="connsiteX56" fmla="*/ 2381 w 735806"/>
              <a:gd name="connsiteY56" fmla="*/ 261938 h 611981"/>
              <a:gd name="connsiteX57" fmla="*/ 30956 w 735806"/>
              <a:gd name="connsiteY57" fmla="*/ 278606 h 611981"/>
              <a:gd name="connsiteX58" fmla="*/ 47625 w 735806"/>
              <a:gd name="connsiteY58" fmla="*/ 285750 h 611981"/>
              <a:gd name="connsiteX59" fmla="*/ 69056 w 735806"/>
              <a:gd name="connsiteY59" fmla="*/ 292894 h 611981"/>
              <a:gd name="connsiteX60" fmla="*/ 80962 w 735806"/>
              <a:gd name="connsiteY60" fmla="*/ 319088 h 611981"/>
              <a:gd name="connsiteX61" fmla="*/ 109537 w 735806"/>
              <a:gd name="connsiteY61" fmla="*/ 340519 h 611981"/>
              <a:gd name="connsiteX62" fmla="*/ 111919 w 735806"/>
              <a:gd name="connsiteY62" fmla="*/ 390525 h 611981"/>
              <a:gd name="connsiteX63" fmla="*/ 128587 w 735806"/>
              <a:gd name="connsiteY63" fmla="*/ 428625 h 611981"/>
              <a:gd name="connsiteX64" fmla="*/ 104775 w 735806"/>
              <a:gd name="connsiteY64" fmla="*/ 445294 h 611981"/>
              <a:gd name="connsiteX65" fmla="*/ 123825 w 735806"/>
              <a:gd name="connsiteY65" fmla="*/ 504825 h 611981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66700 w 735806"/>
              <a:gd name="connsiteY5" fmla="*/ 604838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  <a:gd name="connsiteX0" fmla="*/ 123825 w 735806"/>
              <a:gd name="connsiteY0" fmla="*/ 504825 h 614362"/>
              <a:gd name="connsiteX1" fmla="*/ 207169 w 735806"/>
              <a:gd name="connsiteY1" fmla="*/ 528638 h 614362"/>
              <a:gd name="connsiteX2" fmla="*/ 235744 w 735806"/>
              <a:gd name="connsiteY2" fmla="*/ 535781 h 614362"/>
              <a:gd name="connsiteX3" fmla="*/ 257175 w 735806"/>
              <a:gd name="connsiteY3" fmla="*/ 531019 h 614362"/>
              <a:gd name="connsiteX4" fmla="*/ 259556 w 735806"/>
              <a:gd name="connsiteY4" fmla="*/ 547688 h 614362"/>
              <a:gd name="connsiteX5" fmla="*/ 259556 w 735806"/>
              <a:gd name="connsiteY5" fmla="*/ 592932 h 614362"/>
              <a:gd name="connsiteX6" fmla="*/ 276225 w 735806"/>
              <a:gd name="connsiteY6" fmla="*/ 611981 h 614362"/>
              <a:gd name="connsiteX7" fmla="*/ 276225 w 735806"/>
              <a:gd name="connsiteY7" fmla="*/ 611981 h 614362"/>
              <a:gd name="connsiteX8" fmla="*/ 311944 w 735806"/>
              <a:gd name="connsiteY8" fmla="*/ 614362 h 614362"/>
              <a:gd name="connsiteX9" fmla="*/ 323850 w 735806"/>
              <a:gd name="connsiteY9" fmla="*/ 566738 h 614362"/>
              <a:gd name="connsiteX10" fmla="*/ 340519 w 735806"/>
              <a:gd name="connsiteY10" fmla="*/ 561975 h 614362"/>
              <a:gd name="connsiteX11" fmla="*/ 364331 w 735806"/>
              <a:gd name="connsiteY11" fmla="*/ 585788 h 614362"/>
              <a:gd name="connsiteX12" fmla="*/ 381000 w 735806"/>
              <a:gd name="connsiteY12" fmla="*/ 600075 h 614362"/>
              <a:gd name="connsiteX13" fmla="*/ 400050 w 735806"/>
              <a:gd name="connsiteY13" fmla="*/ 607219 h 614362"/>
              <a:gd name="connsiteX14" fmla="*/ 426244 w 735806"/>
              <a:gd name="connsiteY14" fmla="*/ 573881 h 614362"/>
              <a:gd name="connsiteX15" fmla="*/ 433387 w 735806"/>
              <a:gd name="connsiteY15" fmla="*/ 533400 h 614362"/>
              <a:gd name="connsiteX16" fmla="*/ 447675 w 735806"/>
              <a:gd name="connsiteY16" fmla="*/ 504825 h 614362"/>
              <a:gd name="connsiteX17" fmla="*/ 473869 w 735806"/>
              <a:gd name="connsiteY17" fmla="*/ 542925 h 614362"/>
              <a:gd name="connsiteX18" fmla="*/ 495300 w 735806"/>
              <a:gd name="connsiteY18" fmla="*/ 561975 h 614362"/>
              <a:gd name="connsiteX19" fmla="*/ 516731 w 735806"/>
              <a:gd name="connsiteY19" fmla="*/ 578644 h 614362"/>
              <a:gd name="connsiteX20" fmla="*/ 550069 w 735806"/>
              <a:gd name="connsiteY20" fmla="*/ 566738 h 614362"/>
              <a:gd name="connsiteX21" fmla="*/ 557212 w 735806"/>
              <a:gd name="connsiteY21" fmla="*/ 547688 h 614362"/>
              <a:gd name="connsiteX22" fmla="*/ 557212 w 735806"/>
              <a:gd name="connsiteY22" fmla="*/ 535781 h 614362"/>
              <a:gd name="connsiteX23" fmla="*/ 531019 w 735806"/>
              <a:gd name="connsiteY23" fmla="*/ 511969 h 614362"/>
              <a:gd name="connsiteX24" fmla="*/ 514350 w 735806"/>
              <a:gd name="connsiteY24" fmla="*/ 421481 h 614362"/>
              <a:gd name="connsiteX25" fmla="*/ 514350 w 735806"/>
              <a:gd name="connsiteY25" fmla="*/ 421481 h 614362"/>
              <a:gd name="connsiteX26" fmla="*/ 464344 w 735806"/>
              <a:gd name="connsiteY26" fmla="*/ 445294 h 614362"/>
              <a:gd name="connsiteX27" fmla="*/ 438150 w 735806"/>
              <a:gd name="connsiteY27" fmla="*/ 431006 h 614362"/>
              <a:gd name="connsiteX28" fmla="*/ 426244 w 735806"/>
              <a:gd name="connsiteY28" fmla="*/ 385763 h 614362"/>
              <a:gd name="connsiteX29" fmla="*/ 411956 w 735806"/>
              <a:gd name="connsiteY29" fmla="*/ 381000 h 614362"/>
              <a:gd name="connsiteX30" fmla="*/ 388144 w 735806"/>
              <a:gd name="connsiteY30" fmla="*/ 350044 h 614362"/>
              <a:gd name="connsiteX31" fmla="*/ 409575 w 735806"/>
              <a:gd name="connsiteY31" fmla="*/ 314325 h 614362"/>
              <a:gd name="connsiteX32" fmla="*/ 507206 w 735806"/>
              <a:gd name="connsiteY32" fmla="*/ 338138 h 614362"/>
              <a:gd name="connsiteX33" fmla="*/ 528637 w 735806"/>
              <a:gd name="connsiteY33" fmla="*/ 311944 h 614362"/>
              <a:gd name="connsiteX34" fmla="*/ 626269 w 735806"/>
              <a:gd name="connsiteY34" fmla="*/ 290513 h 614362"/>
              <a:gd name="connsiteX35" fmla="*/ 631031 w 735806"/>
              <a:gd name="connsiteY35" fmla="*/ 240506 h 614362"/>
              <a:gd name="connsiteX36" fmla="*/ 714375 w 735806"/>
              <a:gd name="connsiteY36" fmla="*/ 166688 h 614362"/>
              <a:gd name="connsiteX37" fmla="*/ 735806 w 735806"/>
              <a:gd name="connsiteY37" fmla="*/ 71438 h 614362"/>
              <a:gd name="connsiteX38" fmla="*/ 707231 w 735806"/>
              <a:gd name="connsiteY38" fmla="*/ 0 h 614362"/>
              <a:gd name="connsiteX39" fmla="*/ 614362 w 735806"/>
              <a:gd name="connsiteY39" fmla="*/ 47625 h 614362"/>
              <a:gd name="connsiteX40" fmla="*/ 614362 w 735806"/>
              <a:gd name="connsiteY40" fmla="*/ 66675 h 614362"/>
              <a:gd name="connsiteX41" fmla="*/ 597694 w 735806"/>
              <a:gd name="connsiteY41" fmla="*/ 135731 h 614362"/>
              <a:gd name="connsiteX42" fmla="*/ 566737 w 735806"/>
              <a:gd name="connsiteY42" fmla="*/ 130969 h 614362"/>
              <a:gd name="connsiteX43" fmla="*/ 514350 w 735806"/>
              <a:gd name="connsiteY43" fmla="*/ 164306 h 614362"/>
              <a:gd name="connsiteX44" fmla="*/ 433387 w 735806"/>
              <a:gd name="connsiteY44" fmla="*/ 123825 h 614362"/>
              <a:gd name="connsiteX45" fmla="*/ 402431 w 735806"/>
              <a:gd name="connsiteY45" fmla="*/ 128588 h 614362"/>
              <a:gd name="connsiteX46" fmla="*/ 359569 w 735806"/>
              <a:gd name="connsiteY46" fmla="*/ 154781 h 614362"/>
              <a:gd name="connsiteX47" fmla="*/ 307181 w 735806"/>
              <a:gd name="connsiteY47" fmla="*/ 154781 h 614362"/>
              <a:gd name="connsiteX48" fmla="*/ 280987 w 735806"/>
              <a:gd name="connsiteY48" fmla="*/ 188119 h 614362"/>
              <a:gd name="connsiteX49" fmla="*/ 209550 w 735806"/>
              <a:gd name="connsiteY49" fmla="*/ 171450 h 614362"/>
              <a:gd name="connsiteX50" fmla="*/ 154781 w 735806"/>
              <a:gd name="connsiteY50" fmla="*/ 197644 h 614362"/>
              <a:gd name="connsiteX51" fmla="*/ 126206 w 735806"/>
              <a:gd name="connsiteY51" fmla="*/ 176213 h 614362"/>
              <a:gd name="connsiteX52" fmla="*/ 111919 w 735806"/>
              <a:gd name="connsiteY52" fmla="*/ 176213 h 614362"/>
              <a:gd name="connsiteX53" fmla="*/ 107156 w 735806"/>
              <a:gd name="connsiteY53" fmla="*/ 164306 h 614362"/>
              <a:gd name="connsiteX54" fmla="*/ 9525 w 735806"/>
              <a:gd name="connsiteY54" fmla="*/ 159544 h 614362"/>
              <a:gd name="connsiteX55" fmla="*/ 0 w 735806"/>
              <a:gd name="connsiteY55" fmla="*/ 190500 h 614362"/>
              <a:gd name="connsiteX56" fmla="*/ 2381 w 735806"/>
              <a:gd name="connsiteY56" fmla="*/ 261938 h 614362"/>
              <a:gd name="connsiteX57" fmla="*/ 30956 w 735806"/>
              <a:gd name="connsiteY57" fmla="*/ 278606 h 614362"/>
              <a:gd name="connsiteX58" fmla="*/ 47625 w 735806"/>
              <a:gd name="connsiteY58" fmla="*/ 285750 h 614362"/>
              <a:gd name="connsiteX59" fmla="*/ 69056 w 735806"/>
              <a:gd name="connsiteY59" fmla="*/ 292894 h 614362"/>
              <a:gd name="connsiteX60" fmla="*/ 80962 w 735806"/>
              <a:gd name="connsiteY60" fmla="*/ 319088 h 614362"/>
              <a:gd name="connsiteX61" fmla="*/ 109537 w 735806"/>
              <a:gd name="connsiteY61" fmla="*/ 340519 h 614362"/>
              <a:gd name="connsiteX62" fmla="*/ 111919 w 735806"/>
              <a:gd name="connsiteY62" fmla="*/ 390525 h 614362"/>
              <a:gd name="connsiteX63" fmla="*/ 128587 w 735806"/>
              <a:gd name="connsiteY63" fmla="*/ 428625 h 614362"/>
              <a:gd name="connsiteX64" fmla="*/ 104775 w 735806"/>
              <a:gd name="connsiteY64" fmla="*/ 445294 h 614362"/>
              <a:gd name="connsiteX65" fmla="*/ 123825 w 735806"/>
              <a:gd name="connsiteY65" fmla="*/ 5048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35806" h="614362">
                <a:moveTo>
                  <a:pt x="123825" y="504825"/>
                </a:moveTo>
                <a:lnTo>
                  <a:pt x="207169" y="528638"/>
                </a:lnTo>
                <a:lnTo>
                  <a:pt x="235744" y="535781"/>
                </a:lnTo>
                <a:lnTo>
                  <a:pt x="257175" y="531019"/>
                </a:lnTo>
                <a:lnTo>
                  <a:pt x="259556" y="547688"/>
                </a:lnTo>
                <a:lnTo>
                  <a:pt x="259556" y="592932"/>
                </a:lnTo>
                <a:lnTo>
                  <a:pt x="276225" y="611981"/>
                </a:lnTo>
                <a:lnTo>
                  <a:pt x="276225" y="611981"/>
                </a:lnTo>
                <a:lnTo>
                  <a:pt x="311944" y="614362"/>
                </a:lnTo>
                <a:lnTo>
                  <a:pt x="323850" y="566738"/>
                </a:lnTo>
                <a:lnTo>
                  <a:pt x="340519" y="561975"/>
                </a:lnTo>
                <a:lnTo>
                  <a:pt x="364331" y="585788"/>
                </a:lnTo>
                <a:lnTo>
                  <a:pt x="381000" y="600075"/>
                </a:lnTo>
                <a:lnTo>
                  <a:pt x="400050" y="607219"/>
                </a:lnTo>
                <a:lnTo>
                  <a:pt x="426244" y="573881"/>
                </a:lnTo>
                <a:lnTo>
                  <a:pt x="433387" y="533400"/>
                </a:lnTo>
                <a:lnTo>
                  <a:pt x="447675" y="504825"/>
                </a:lnTo>
                <a:lnTo>
                  <a:pt x="473869" y="542925"/>
                </a:lnTo>
                <a:lnTo>
                  <a:pt x="495300" y="561975"/>
                </a:lnTo>
                <a:lnTo>
                  <a:pt x="516731" y="578644"/>
                </a:lnTo>
                <a:lnTo>
                  <a:pt x="550069" y="566738"/>
                </a:lnTo>
                <a:lnTo>
                  <a:pt x="557212" y="547688"/>
                </a:lnTo>
                <a:lnTo>
                  <a:pt x="557212" y="535781"/>
                </a:lnTo>
                <a:lnTo>
                  <a:pt x="531019" y="511969"/>
                </a:lnTo>
                <a:lnTo>
                  <a:pt x="514350" y="421481"/>
                </a:lnTo>
                <a:lnTo>
                  <a:pt x="514350" y="421481"/>
                </a:lnTo>
                <a:lnTo>
                  <a:pt x="464344" y="445294"/>
                </a:lnTo>
                <a:lnTo>
                  <a:pt x="438150" y="431006"/>
                </a:lnTo>
                <a:lnTo>
                  <a:pt x="426244" y="385763"/>
                </a:lnTo>
                <a:lnTo>
                  <a:pt x="411956" y="381000"/>
                </a:lnTo>
                <a:lnTo>
                  <a:pt x="388144" y="350044"/>
                </a:lnTo>
                <a:lnTo>
                  <a:pt x="409575" y="314325"/>
                </a:lnTo>
                <a:lnTo>
                  <a:pt x="507206" y="338138"/>
                </a:lnTo>
                <a:lnTo>
                  <a:pt x="528637" y="311944"/>
                </a:lnTo>
                <a:lnTo>
                  <a:pt x="626269" y="290513"/>
                </a:lnTo>
                <a:lnTo>
                  <a:pt x="631031" y="240506"/>
                </a:lnTo>
                <a:lnTo>
                  <a:pt x="714375" y="166688"/>
                </a:lnTo>
                <a:lnTo>
                  <a:pt x="735806" y="71438"/>
                </a:lnTo>
                <a:lnTo>
                  <a:pt x="707231" y="0"/>
                </a:lnTo>
                <a:lnTo>
                  <a:pt x="614362" y="47625"/>
                </a:lnTo>
                <a:lnTo>
                  <a:pt x="614362" y="66675"/>
                </a:lnTo>
                <a:lnTo>
                  <a:pt x="597694" y="135731"/>
                </a:lnTo>
                <a:lnTo>
                  <a:pt x="566737" y="130969"/>
                </a:lnTo>
                <a:lnTo>
                  <a:pt x="514350" y="164306"/>
                </a:lnTo>
                <a:lnTo>
                  <a:pt x="433387" y="123825"/>
                </a:lnTo>
                <a:lnTo>
                  <a:pt x="402431" y="128588"/>
                </a:lnTo>
                <a:lnTo>
                  <a:pt x="359569" y="154781"/>
                </a:lnTo>
                <a:lnTo>
                  <a:pt x="307181" y="154781"/>
                </a:lnTo>
                <a:lnTo>
                  <a:pt x="280987" y="188119"/>
                </a:lnTo>
                <a:lnTo>
                  <a:pt x="209550" y="171450"/>
                </a:lnTo>
                <a:lnTo>
                  <a:pt x="154781" y="197644"/>
                </a:lnTo>
                <a:lnTo>
                  <a:pt x="126206" y="176213"/>
                </a:lnTo>
                <a:lnTo>
                  <a:pt x="111919" y="176213"/>
                </a:lnTo>
                <a:lnTo>
                  <a:pt x="107156" y="164306"/>
                </a:lnTo>
                <a:lnTo>
                  <a:pt x="9525" y="159544"/>
                </a:lnTo>
                <a:lnTo>
                  <a:pt x="0" y="190500"/>
                </a:lnTo>
                <a:cubicBezTo>
                  <a:pt x="794" y="214313"/>
                  <a:pt x="1587" y="238125"/>
                  <a:pt x="2381" y="261938"/>
                </a:cubicBezTo>
                <a:lnTo>
                  <a:pt x="30956" y="278606"/>
                </a:lnTo>
                <a:lnTo>
                  <a:pt x="47625" y="285750"/>
                </a:lnTo>
                <a:lnTo>
                  <a:pt x="69056" y="292894"/>
                </a:lnTo>
                <a:lnTo>
                  <a:pt x="80962" y="319088"/>
                </a:lnTo>
                <a:lnTo>
                  <a:pt x="109537" y="340519"/>
                </a:lnTo>
                <a:lnTo>
                  <a:pt x="111919" y="390525"/>
                </a:lnTo>
                <a:lnTo>
                  <a:pt x="128587" y="428625"/>
                </a:lnTo>
                <a:lnTo>
                  <a:pt x="104775" y="445294"/>
                </a:lnTo>
                <a:lnTo>
                  <a:pt x="123825" y="504825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 dirty="0"/>
          </a:p>
        </p:txBody>
      </p:sp>
      <p:sp>
        <p:nvSpPr>
          <p:cNvPr id="30" name="Freeform 29"/>
          <p:cNvSpPr/>
          <p:nvPr/>
        </p:nvSpPr>
        <p:spPr>
          <a:xfrm>
            <a:off x="11009775" y="3482769"/>
            <a:ext cx="207963" cy="295275"/>
          </a:xfrm>
          <a:custGeom>
            <a:avLst/>
            <a:gdLst>
              <a:gd name="connsiteX0" fmla="*/ 195262 w 207168"/>
              <a:gd name="connsiteY0" fmla="*/ 0 h 295275"/>
              <a:gd name="connsiteX1" fmla="*/ 64293 w 207168"/>
              <a:gd name="connsiteY1" fmla="*/ 45244 h 295275"/>
              <a:gd name="connsiteX2" fmla="*/ 9525 w 207168"/>
              <a:gd name="connsiteY2" fmla="*/ 90488 h 295275"/>
              <a:gd name="connsiteX3" fmla="*/ 2381 w 207168"/>
              <a:gd name="connsiteY3" fmla="*/ 152400 h 295275"/>
              <a:gd name="connsiteX4" fmla="*/ 0 w 207168"/>
              <a:gd name="connsiteY4" fmla="*/ 197644 h 295275"/>
              <a:gd name="connsiteX5" fmla="*/ 7143 w 207168"/>
              <a:gd name="connsiteY5" fmla="*/ 204788 h 295275"/>
              <a:gd name="connsiteX6" fmla="*/ 4762 w 207168"/>
              <a:gd name="connsiteY6" fmla="*/ 228600 h 295275"/>
              <a:gd name="connsiteX7" fmla="*/ 30956 w 207168"/>
              <a:gd name="connsiteY7" fmla="*/ 252413 h 295275"/>
              <a:gd name="connsiteX8" fmla="*/ 52387 w 207168"/>
              <a:gd name="connsiteY8" fmla="*/ 295275 h 295275"/>
              <a:gd name="connsiteX9" fmla="*/ 69056 w 207168"/>
              <a:gd name="connsiteY9" fmla="*/ 288131 h 295275"/>
              <a:gd name="connsiteX10" fmla="*/ 69056 w 207168"/>
              <a:gd name="connsiteY10" fmla="*/ 259556 h 295275"/>
              <a:gd name="connsiteX11" fmla="*/ 88106 w 207168"/>
              <a:gd name="connsiteY11" fmla="*/ 233363 h 295275"/>
              <a:gd name="connsiteX12" fmla="*/ 104775 w 207168"/>
              <a:gd name="connsiteY12" fmla="*/ 228600 h 295275"/>
              <a:gd name="connsiteX13" fmla="*/ 176212 w 207168"/>
              <a:gd name="connsiteY13" fmla="*/ 161925 h 295275"/>
              <a:gd name="connsiteX14" fmla="*/ 180975 w 207168"/>
              <a:gd name="connsiteY14" fmla="*/ 128588 h 295275"/>
              <a:gd name="connsiteX15" fmla="*/ 185737 w 207168"/>
              <a:gd name="connsiteY15" fmla="*/ 97631 h 295275"/>
              <a:gd name="connsiteX16" fmla="*/ 185737 w 207168"/>
              <a:gd name="connsiteY16" fmla="*/ 88106 h 295275"/>
              <a:gd name="connsiteX17" fmla="*/ 207168 w 207168"/>
              <a:gd name="connsiteY17" fmla="*/ 59531 h 295275"/>
              <a:gd name="connsiteX18" fmla="*/ 195262 w 207168"/>
              <a:gd name="connsiteY18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07168" h="295275">
                <a:moveTo>
                  <a:pt x="195262" y="0"/>
                </a:moveTo>
                <a:lnTo>
                  <a:pt x="64293" y="45244"/>
                </a:lnTo>
                <a:lnTo>
                  <a:pt x="9525" y="90488"/>
                </a:lnTo>
                <a:lnTo>
                  <a:pt x="2381" y="152400"/>
                </a:lnTo>
                <a:lnTo>
                  <a:pt x="0" y="197644"/>
                </a:lnTo>
                <a:lnTo>
                  <a:pt x="7143" y="204788"/>
                </a:lnTo>
                <a:lnTo>
                  <a:pt x="4762" y="228600"/>
                </a:lnTo>
                <a:lnTo>
                  <a:pt x="30956" y="252413"/>
                </a:lnTo>
                <a:lnTo>
                  <a:pt x="52387" y="295275"/>
                </a:lnTo>
                <a:lnTo>
                  <a:pt x="69056" y="288131"/>
                </a:lnTo>
                <a:lnTo>
                  <a:pt x="69056" y="259556"/>
                </a:lnTo>
                <a:lnTo>
                  <a:pt x="88106" y="233363"/>
                </a:lnTo>
                <a:lnTo>
                  <a:pt x="104775" y="228600"/>
                </a:lnTo>
                <a:lnTo>
                  <a:pt x="176212" y="161925"/>
                </a:lnTo>
                <a:lnTo>
                  <a:pt x="180975" y="128588"/>
                </a:lnTo>
                <a:lnTo>
                  <a:pt x="185737" y="97631"/>
                </a:lnTo>
                <a:lnTo>
                  <a:pt x="185737" y="88106"/>
                </a:lnTo>
                <a:lnTo>
                  <a:pt x="207168" y="59531"/>
                </a:lnTo>
                <a:lnTo>
                  <a:pt x="195262" y="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31" name="Freeform 30"/>
          <p:cNvSpPr/>
          <p:nvPr/>
        </p:nvSpPr>
        <p:spPr>
          <a:xfrm>
            <a:off x="11177514" y="3524524"/>
            <a:ext cx="217488" cy="414338"/>
          </a:xfrm>
          <a:custGeom>
            <a:avLst/>
            <a:gdLst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35718 w 216693"/>
              <a:gd name="connsiteY18" fmla="*/ 19050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3356 h 411956"/>
              <a:gd name="connsiteX1" fmla="*/ 40481 w 216693"/>
              <a:gd name="connsiteY1" fmla="*/ 254793 h 411956"/>
              <a:gd name="connsiteX2" fmla="*/ 59531 w 216693"/>
              <a:gd name="connsiteY2" fmla="*/ 276225 h 411956"/>
              <a:gd name="connsiteX3" fmla="*/ 71437 w 216693"/>
              <a:gd name="connsiteY3" fmla="*/ 309562 h 411956"/>
              <a:gd name="connsiteX4" fmla="*/ 73818 w 216693"/>
              <a:gd name="connsiteY4" fmla="*/ 342900 h 411956"/>
              <a:gd name="connsiteX5" fmla="*/ 111918 w 216693"/>
              <a:gd name="connsiteY5" fmla="*/ 392906 h 411956"/>
              <a:gd name="connsiteX6" fmla="*/ 130968 w 216693"/>
              <a:gd name="connsiteY6" fmla="*/ 388143 h 411956"/>
              <a:gd name="connsiteX7" fmla="*/ 157162 w 216693"/>
              <a:gd name="connsiteY7" fmla="*/ 411956 h 411956"/>
              <a:gd name="connsiteX8" fmla="*/ 192881 w 216693"/>
              <a:gd name="connsiteY8" fmla="*/ 402431 h 411956"/>
              <a:gd name="connsiteX9" fmla="*/ 185737 w 216693"/>
              <a:gd name="connsiteY9" fmla="*/ 309562 h 411956"/>
              <a:gd name="connsiteX10" fmla="*/ 216693 w 216693"/>
              <a:gd name="connsiteY10" fmla="*/ 257175 h 411956"/>
              <a:gd name="connsiteX11" fmla="*/ 216693 w 216693"/>
              <a:gd name="connsiteY11" fmla="*/ 128587 h 411956"/>
              <a:gd name="connsiteX12" fmla="*/ 211931 w 216693"/>
              <a:gd name="connsiteY12" fmla="*/ 80962 h 411956"/>
              <a:gd name="connsiteX13" fmla="*/ 142875 w 216693"/>
              <a:gd name="connsiteY13" fmla="*/ 28575 h 411956"/>
              <a:gd name="connsiteX14" fmla="*/ 116681 w 216693"/>
              <a:gd name="connsiteY14" fmla="*/ 7143 h 411956"/>
              <a:gd name="connsiteX15" fmla="*/ 78581 w 216693"/>
              <a:gd name="connsiteY15" fmla="*/ 4762 h 411956"/>
              <a:gd name="connsiteX16" fmla="*/ 42862 w 216693"/>
              <a:gd name="connsiteY16" fmla="*/ 0 h 411956"/>
              <a:gd name="connsiteX17" fmla="*/ 35718 w 216693"/>
              <a:gd name="connsiteY17" fmla="*/ 19050 h 411956"/>
              <a:gd name="connsiteX18" fmla="*/ 26193 w 216693"/>
              <a:gd name="connsiteY18" fmla="*/ 26194 h 411956"/>
              <a:gd name="connsiteX19" fmla="*/ 38100 w 216693"/>
              <a:gd name="connsiteY19" fmla="*/ 88106 h 411956"/>
              <a:gd name="connsiteX20" fmla="*/ 11906 w 216693"/>
              <a:gd name="connsiteY20" fmla="*/ 114300 h 411956"/>
              <a:gd name="connsiteX21" fmla="*/ 0 w 216693"/>
              <a:gd name="connsiteY21" fmla="*/ 183356 h 411956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35718 w 216693"/>
              <a:gd name="connsiteY17" fmla="*/ 21431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  <a:gd name="connsiteX0" fmla="*/ 0 w 216693"/>
              <a:gd name="connsiteY0" fmla="*/ 185737 h 414337"/>
              <a:gd name="connsiteX1" fmla="*/ 40481 w 216693"/>
              <a:gd name="connsiteY1" fmla="*/ 257174 h 414337"/>
              <a:gd name="connsiteX2" fmla="*/ 59531 w 216693"/>
              <a:gd name="connsiteY2" fmla="*/ 278606 h 414337"/>
              <a:gd name="connsiteX3" fmla="*/ 71437 w 216693"/>
              <a:gd name="connsiteY3" fmla="*/ 311943 h 414337"/>
              <a:gd name="connsiteX4" fmla="*/ 73818 w 216693"/>
              <a:gd name="connsiteY4" fmla="*/ 345281 h 414337"/>
              <a:gd name="connsiteX5" fmla="*/ 111918 w 216693"/>
              <a:gd name="connsiteY5" fmla="*/ 395287 h 414337"/>
              <a:gd name="connsiteX6" fmla="*/ 130968 w 216693"/>
              <a:gd name="connsiteY6" fmla="*/ 390524 h 414337"/>
              <a:gd name="connsiteX7" fmla="*/ 157162 w 216693"/>
              <a:gd name="connsiteY7" fmla="*/ 414337 h 414337"/>
              <a:gd name="connsiteX8" fmla="*/ 192881 w 216693"/>
              <a:gd name="connsiteY8" fmla="*/ 404812 h 414337"/>
              <a:gd name="connsiteX9" fmla="*/ 185737 w 216693"/>
              <a:gd name="connsiteY9" fmla="*/ 311943 h 414337"/>
              <a:gd name="connsiteX10" fmla="*/ 216693 w 216693"/>
              <a:gd name="connsiteY10" fmla="*/ 259556 h 414337"/>
              <a:gd name="connsiteX11" fmla="*/ 216693 w 216693"/>
              <a:gd name="connsiteY11" fmla="*/ 130968 h 414337"/>
              <a:gd name="connsiteX12" fmla="*/ 211931 w 216693"/>
              <a:gd name="connsiteY12" fmla="*/ 83343 h 414337"/>
              <a:gd name="connsiteX13" fmla="*/ 142875 w 216693"/>
              <a:gd name="connsiteY13" fmla="*/ 30956 h 414337"/>
              <a:gd name="connsiteX14" fmla="*/ 116681 w 216693"/>
              <a:gd name="connsiteY14" fmla="*/ 9524 h 414337"/>
              <a:gd name="connsiteX15" fmla="*/ 78581 w 216693"/>
              <a:gd name="connsiteY15" fmla="*/ 7143 h 414337"/>
              <a:gd name="connsiteX16" fmla="*/ 30956 w 216693"/>
              <a:gd name="connsiteY16" fmla="*/ 0 h 414337"/>
              <a:gd name="connsiteX17" fmla="*/ 23812 w 216693"/>
              <a:gd name="connsiteY17" fmla="*/ 19050 h 414337"/>
              <a:gd name="connsiteX18" fmla="*/ 26193 w 216693"/>
              <a:gd name="connsiteY18" fmla="*/ 28575 h 414337"/>
              <a:gd name="connsiteX19" fmla="*/ 38100 w 216693"/>
              <a:gd name="connsiteY19" fmla="*/ 90487 h 414337"/>
              <a:gd name="connsiteX20" fmla="*/ 11906 w 216693"/>
              <a:gd name="connsiteY20" fmla="*/ 116681 h 414337"/>
              <a:gd name="connsiteX21" fmla="*/ 0 w 216693"/>
              <a:gd name="connsiteY21" fmla="*/ 185737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16693" h="414337">
                <a:moveTo>
                  <a:pt x="0" y="185737"/>
                </a:moveTo>
                <a:lnTo>
                  <a:pt x="40481" y="257174"/>
                </a:lnTo>
                <a:lnTo>
                  <a:pt x="59531" y="278606"/>
                </a:lnTo>
                <a:lnTo>
                  <a:pt x="71437" y="311943"/>
                </a:lnTo>
                <a:lnTo>
                  <a:pt x="73818" y="345281"/>
                </a:lnTo>
                <a:lnTo>
                  <a:pt x="111918" y="395287"/>
                </a:lnTo>
                <a:lnTo>
                  <a:pt x="130968" y="390524"/>
                </a:lnTo>
                <a:lnTo>
                  <a:pt x="157162" y="414337"/>
                </a:lnTo>
                <a:lnTo>
                  <a:pt x="192881" y="404812"/>
                </a:lnTo>
                <a:lnTo>
                  <a:pt x="185737" y="311943"/>
                </a:lnTo>
                <a:lnTo>
                  <a:pt x="216693" y="259556"/>
                </a:lnTo>
                <a:lnTo>
                  <a:pt x="216693" y="130968"/>
                </a:lnTo>
                <a:lnTo>
                  <a:pt x="211931" y="83343"/>
                </a:lnTo>
                <a:lnTo>
                  <a:pt x="142875" y="30956"/>
                </a:lnTo>
                <a:lnTo>
                  <a:pt x="116681" y="9524"/>
                </a:lnTo>
                <a:lnTo>
                  <a:pt x="78581" y="7143"/>
                </a:lnTo>
                <a:lnTo>
                  <a:pt x="30956" y="0"/>
                </a:lnTo>
                <a:cubicBezTo>
                  <a:pt x="28575" y="6350"/>
                  <a:pt x="24606" y="14288"/>
                  <a:pt x="23812" y="19050"/>
                </a:cubicBezTo>
                <a:cubicBezTo>
                  <a:pt x="23018" y="23812"/>
                  <a:pt x="23812" y="16669"/>
                  <a:pt x="26193" y="28575"/>
                </a:cubicBezTo>
                <a:cubicBezTo>
                  <a:pt x="28574" y="40481"/>
                  <a:pt x="34131" y="69850"/>
                  <a:pt x="38100" y="90487"/>
                </a:cubicBezTo>
                <a:lnTo>
                  <a:pt x="11906" y="116681"/>
                </a:lnTo>
                <a:cubicBezTo>
                  <a:pt x="11112" y="139700"/>
                  <a:pt x="10319" y="162718"/>
                  <a:pt x="0" y="185737"/>
                </a:cubicBez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32" name="Freeform 31"/>
          <p:cNvSpPr/>
          <p:nvPr/>
        </p:nvSpPr>
        <p:spPr>
          <a:xfrm>
            <a:off x="11240773" y="3290351"/>
            <a:ext cx="334962" cy="301625"/>
          </a:xfrm>
          <a:custGeom>
            <a:avLst/>
            <a:gdLst>
              <a:gd name="connsiteX0" fmla="*/ 104775 w 335757"/>
              <a:gd name="connsiteY0" fmla="*/ 302419 h 302419"/>
              <a:gd name="connsiteX1" fmla="*/ 247650 w 335757"/>
              <a:gd name="connsiteY1" fmla="*/ 276225 h 302419"/>
              <a:gd name="connsiteX2" fmla="*/ 280988 w 335757"/>
              <a:gd name="connsiteY2" fmla="*/ 209550 h 302419"/>
              <a:gd name="connsiteX3" fmla="*/ 302419 w 335757"/>
              <a:gd name="connsiteY3" fmla="*/ 173832 h 302419"/>
              <a:gd name="connsiteX4" fmla="*/ 316707 w 335757"/>
              <a:gd name="connsiteY4" fmla="*/ 138113 h 302419"/>
              <a:gd name="connsiteX5" fmla="*/ 335757 w 335757"/>
              <a:gd name="connsiteY5" fmla="*/ 114300 h 302419"/>
              <a:gd name="connsiteX6" fmla="*/ 314325 w 335757"/>
              <a:gd name="connsiteY6" fmla="*/ 66675 h 302419"/>
              <a:gd name="connsiteX7" fmla="*/ 309563 w 335757"/>
              <a:gd name="connsiteY7" fmla="*/ 30957 h 302419"/>
              <a:gd name="connsiteX8" fmla="*/ 252413 w 335757"/>
              <a:gd name="connsiteY8" fmla="*/ 7144 h 302419"/>
              <a:gd name="connsiteX9" fmla="*/ 216694 w 335757"/>
              <a:gd name="connsiteY9" fmla="*/ 0 h 302419"/>
              <a:gd name="connsiteX10" fmla="*/ 169069 w 335757"/>
              <a:gd name="connsiteY10" fmla="*/ 16669 h 302419"/>
              <a:gd name="connsiteX11" fmla="*/ 135732 w 335757"/>
              <a:gd name="connsiteY11" fmla="*/ 40482 h 302419"/>
              <a:gd name="connsiteX12" fmla="*/ 66675 w 335757"/>
              <a:gd name="connsiteY12" fmla="*/ 102394 h 302419"/>
              <a:gd name="connsiteX13" fmla="*/ 76200 w 335757"/>
              <a:gd name="connsiteY13" fmla="*/ 176213 h 302419"/>
              <a:gd name="connsiteX14" fmla="*/ 0 w 335757"/>
              <a:gd name="connsiteY14" fmla="*/ 221457 h 302419"/>
              <a:gd name="connsiteX15" fmla="*/ 104775 w 335757"/>
              <a:gd name="connsiteY15" fmla="*/ 302419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5757" h="302419">
                <a:moveTo>
                  <a:pt x="104775" y="302419"/>
                </a:moveTo>
                <a:lnTo>
                  <a:pt x="247650" y="276225"/>
                </a:lnTo>
                <a:lnTo>
                  <a:pt x="280988" y="209550"/>
                </a:lnTo>
                <a:lnTo>
                  <a:pt x="302419" y="173832"/>
                </a:lnTo>
                <a:lnTo>
                  <a:pt x="316707" y="138113"/>
                </a:lnTo>
                <a:lnTo>
                  <a:pt x="335757" y="114300"/>
                </a:lnTo>
                <a:lnTo>
                  <a:pt x="314325" y="66675"/>
                </a:lnTo>
                <a:lnTo>
                  <a:pt x="309563" y="30957"/>
                </a:lnTo>
                <a:lnTo>
                  <a:pt x="252413" y="7144"/>
                </a:lnTo>
                <a:lnTo>
                  <a:pt x="216694" y="0"/>
                </a:lnTo>
                <a:lnTo>
                  <a:pt x="169069" y="16669"/>
                </a:lnTo>
                <a:lnTo>
                  <a:pt x="135732" y="40482"/>
                </a:lnTo>
                <a:lnTo>
                  <a:pt x="66675" y="102394"/>
                </a:lnTo>
                <a:lnTo>
                  <a:pt x="76200" y="176213"/>
                </a:lnTo>
                <a:lnTo>
                  <a:pt x="0" y="221457"/>
                </a:lnTo>
                <a:lnTo>
                  <a:pt x="104775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33" name="Freeform 32"/>
          <p:cNvSpPr/>
          <p:nvPr/>
        </p:nvSpPr>
        <p:spPr>
          <a:xfrm>
            <a:off x="10640698" y="2782351"/>
            <a:ext cx="1119187" cy="736600"/>
          </a:xfrm>
          <a:custGeom>
            <a:avLst/>
            <a:gdLst>
              <a:gd name="connsiteX0" fmla="*/ 723900 w 1119188"/>
              <a:gd name="connsiteY0" fmla="*/ 554831 h 735806"/>
              <a:gd name="connsiteX1" fmla="*/ 716757 w 1119188"/>
              <a:gd name="connsiteY1" fmla="*/ 497681 h 735806"/>
              <a:gd name="connsiteX2" fmla="*/ 702469 w 1119188"/>
              <a:gd name="connsiteY2" fmla="*/ 473869 h 735806"/>
              <a:gd name="connsiteX3" fmla="*/ 716757 w 1119188"/>
              <a:gd name="connsiteY3" fmla="*/ 459581 h 735806"/>
              <a:gd name="connsiteX4" fmla="*/ 766763 w 1119188"/>
              <a:gd name="connsiteY4" fmla="*/ 461963 h 735806"/>
              <a:gd name="connsiteX5" fmla="*/ 764382 w 1119188"/>
              <a:gd name="connsiteY5" fmla="*/ 426244 h 735806"/>
              <a:gd name="connsiteX6" fmla="*/ 773907 w 1119188"/>
              <a:gd name="connsiteY6" fmla="*/ 407194 h 735806"/>
              <a:gd name="connsiteX7" fmla="*/ 819150 w 1119188"/>
              <a:gd name="connsiteY7" fmla="*/ 376238 h 735806"/>
              <a:gd name="connsiteX8" fmla="*/ 816769 w 1119188"/>
              <a:gd name="connsiteY8" fmla="*/ 283369 h 735806"/>
              <a:gd name="connsiteX9" fmla="*/ 840582 w 1119188"/>
              <a:gd name="connsiteY9" fmla="*/ 273844 h 735806"/>
              <a:gd name="connsiteX10" fmla="*/ 881063 w 1119188"/>
              <a:gd name="connsiteY10" fmla="*/ 321469 h 735806"/>
              <a:gd name="connsiteX11" fmla="*/ 909638 w 1119188"/>
              <a:gd name="connsiteY11" fmla="*/ 307181 h 735806"/>
              <a:gd name="connsiteX12" fmla="*/ 919163 w 1119188"/>
              <a:gd name="connsiteY12" fmla="*/ 264319 h 735806"/>
              <a:gd name="connsiteX13" fmla="*/ 952500 w 1119188"/>
              <a:gd name="connsiteY13" fmla="*/ 259556 h 735806"/>
              <a:gd name="connsiteX14" fmla="*/ 1004888 w 1119188"/>
              <a:gd name="connsiteY14" fmla="*/ 204788 h 735806"/>
              <a:gd name="connsiteX15" fmla="*/ 1035844 w 1119188"/>
              <a:gd name="connsiteY15" fmla="*/ 180975 h 735806"/>
              <a:gd name="connsiteX16" fmla="*/ 1104900 w 1119188"/>
              <a:gd name="connsiteY16" fmla="*/ 157163 h 735806"/>
              <a:gd name="connsiteX17" fmla="*/ 1116807 w 1119188"/>
              <a:gd name="connsiteY17" fmla="*/ 83344 h 735806"/>
              <a:gd name="connsiteX18" fmla="*/ 1116807 w 1119188"/>
              <a:gd name="connsiteY18" fmla="*/ 57150 h 735806"/>
              <a:gd name="connsiteX19" fmla="*/ 1119188 w 1119188"/>
              <a:gd name="connsiteY19" fmla="*/ 35719 h 735806"/>
              <a:gd name="connsiteX20" fmla="*/ 1104900 w 1119188"/>
              <a:gd name="connsiteY20" fmla="*/ 0 h 735806"/>
              <a:gd name="connsiteX21" fmla="*/ 1069182 w 1119188"/>
              <a:gd name="connsiteY21" fmla="*/ 7144 h 735806"/>
              <a:gd name="connsiteX22" fmla="*/ 992982 w 1119188"/>
              <a:gd name="connsiteY22" fmla="*/ 9525 h 735806"/>
              <a:gd name="connsiteX23" fmla="*/ 954882 w 1119188"/>
              <a:gd name="connsiteY23" fmla="*/ 38100 h 735806"/>
              <a:gd name="connsiteX24" fmla="*/ 931069 w 1119188"/>
              <a:gd name="connsiteY24" fmla="*/ 42863 h 735806"/>
              <a:gd name="connsiteX25" fmla="*/ 904875 w 1119188"/>
              <a:gd name="connsiteY25" fmla="*/ 42863 h 735806"/>
              <a:gd name="connsiteX26" fmla="*/ 831057 w 1119188"/>
              <a:gd name="connsiteY26" fmla="*/ 85725 h 735806"/>
              <a:gd name="connsiteX27" fmla="*/ 776288 w 1119188"/>
              <a:gd name="connsiteY27" fmla="*/ 104775 h 735806"/>
              <a:gd name="connsiteX28" fmla="*/ 707232 w 1119188"/>
              <a:gd name="connsiteY28" fmla="*/ 180975 h 735806"/>
              <a:gd name="connsiteX29" fmla="*/ 692944 w 1119188"/>
              <a:gd name="connsiteY29" fmla="*/ 195263 h 735806"/>
              <a:gd name="connsiteX30" fmla="*/ 626269 w 1119188"/>
              <a:gd name="connsiteY30" fmla="*/ 192881 h 735806"/>
              <a:gd name="connsiteX31" fmla="*/ 619125 w 1119188"/>
              <a:gd name="connsiteY31" fmla="*/ 207169 h 735806"/>
              <a:gd name="connsiteX32" fmla="*/ 519113 w 1119188"/>
              <a:gd name="connsiteY32" fmla="*/ 211931 h 735806"/>
              <a:gd name="connsiteX33" fmla="*/ 492919 w 1119188"/>
              <a:gd name="connsiteY33" fmla="*/ 230981 h 735806"/>
              <a:gd name="connsiteX34" fmla="*/ 459582 w 1119188"/>
              <a:gd name="connsiteY34" fmla="*/ 245269 h 735806"/>
              <a:gd name="connsiteX35" fmla="*/ 433388 w 1119188"/>
              <a:gd name="connsiteY35" fmla="*/ 271463 h 735806"/>
              <a:gd name="connsiteX36" fmla="*/ 416719 w 1119188"/>
              <a:gd name="connsiteY36" fmla="*/ 278606 h 735806"/>
              <a:gd name="connsiteX37" fmla="*/ 378619 w 1119188"/>
              <a:gd name="connsiteY37" fmla="*/ 278606 h 735806"/>
              <a:gd name="connsiteX38" fmla="*/ 335757 w 1119188"/>
              <a:gd name="connsiteY38" fmla="*/ 250031 h 735806"/>
              <a:gd name="connsiteX39" fmla="*/ 250032 w 1119188"/>
              <a:gd name="connsiteY39" fmla="*/ 250031 h 735806"/>
              <a:gd name="connsiteX40" fmla="*/ 211932 w 1119188"/>
              <a:gd name="connsiteY40" fmla="*/ 240506 h 735806"/>
              <a:gd name="connsiteX41" fmla="*/ 188119 w 1119188"/>
              <a:gd name="connsiteY41" fmla="*/ 221456 h 735806"/>
              <a:gd name="connsiteX42" fmla="*/ 171450 w 1119188"/>
              <a:gd name="connsiteY42" fmla="*/ 207169 h 735806"/>
              <a:gd name="connsiteX43" fmla="*/ 150019 w 1119188"/>
              <a:gd name="connsiteY43" fmla="*/ 202406 h 735806"/>
              <a:gd name="connsiteX44" fmla="*/ 126207 w 1119188"/>
              <a:gd name="connsiteY44" fmla="*/ 209550 h 735806"/>
              <a:gd name="connsiteX45" fmla="*/ 85725 w 1119188"/>
              <a:gd name="connsiteY45" fmla="*/ 226219 h 735806"/>
              <a:gd name="connsiteX46" fmla="*/ 54769 w 1119188"/>
              <a:gd name="connsiteY46" fmla="*/ 245269 h 735806"/>
              <a:gd name="connsiteX47" fmla="*/ 16669 w 1119188"/>
              <a:gd name="connsiteY47" fmla="*/ 254794 h 735806"/>
              <a:gd name="connsiteX48" fmla="*/ 0 w 1119188"/>
              <a:gd name="connsiteY48" fmla="*/ 261938 h 735806"/>
              <a:gd name="connsiteX49" fmla="*/ 28575 w 1119188"/>
              <a:gd name="connsiteY49" fmla="*/ 278606 h 735806"/>
              <a:gd name="connsiteX50" fmla="*/ 59532 w 1119188"/>
              <a:gd name="connsiteY50" fmla="*/ 278606 h 735806"/>
              <a:gd name="connsiteX51" fmla="*/ 80963 w 1119188"/>
              <a:gd name="connsiteY51" fmla="*/ 278606 h 735806"/>
              <a:gd name="connsiteX52" fmla="*/ 88107 w 1119188"/>
              <a:gd name="connsiteY52" fmla="*/ 276225 h 735806"/>
              <a:gd name="connsiteX53" fmla="*/ 100013 w 1119188"/>
              <a:gd name="connsiteY53" fmla="*/ 261938 h 735806"/>
              <a:gd name="connsiteX54" fmla="*/ 119063 w 1119188"/>
              <a:gd name="connsiteY54" fmla="*/ 259556 h 735806"/>
              <a:gd name="connsiteX55" fmla="*/ 142875 w 1119188"/>
              <a:gd name="connsiteY55" fmla="*/ 257175 h 735806"/>
              <a:gd name="connsiteX56" fmla="*/ 154782 w 1119188"/>
              <a:gd name="connsiteY56" fmla="*/ 271463 h 735806"/>
              <a:gd name="connsiteX57" fmla="*/ 145257 w 1119188"/>
              <a:gd name="connsiteY57" fmla="*/ 292894 h 735806"/>
              <a:gd name="connsiteX58" fmla="*/ 114300 w 1119188"/>
              <a:gd name="connsiteY58" fmla="*/ 304800 h 735806"/>
              <a:gd name="connsiteX59" fmla="*/ 78582 w 1119188"/>
              <a:gd name="connsiteY59" fmla="*/ 397669 h 735806"/>
              <a:gd name="connsiteX60" fmla="*/ 97632 w 1119188"/>
              <a:gd name="connsiteY60" fmla="*/ 421481 h 735806"/>
              <a:gd name="connsiteX61" fmla="*/ 102394 w 1119188"/>
              <a:gd name="connsiteY61" fmla="*/ 464344 h 735806"/>
              <a:gd name="connsiteX62" fmla="*/ 107157 w 1119188"/>
              <a:gd name="connsiteY62" fmla="*/ 481013 h 735806"/>
              <a:gd name="connsiteX63" fmla="*/ 142875 w 1119188"/>
              <a:gd name="connsiteY63" fmla="*/ 471488 h 735806"/>
              <a:gd name="connsiteX64" fmla="*/ 178594 w 1119188"/>
              <a:gd name="connsiteY64" fmla="*/ 459581 h 735806"/>
              <a:gd name="connsiteX65" fmla="*/ 228600 w 1119188"/>
              <a:gd name="connsiteY65" fmla="*/ 471488 h 735806"/>
              <a:gd name="connsiteX66" fmla="*/ 266700 w 1119188"/>
              <a:gd name="connsiteY66" fmla="*/ 481013 h 735806"/>
              <a:gd name="connsiteX67" fmla="*/ 319088 w 1119188"/>
              <a:gd name="connsiteY67" fmla="*/ 478631 h 735806"/>
              <a:gd name="connsiteX68" fmla="*/ 359569 w 1119188"/>
              <a:gd name="connsiteY68" fmla="*/ 461963 h 735806"/>
              <a:gd name="connsiteX69" fmla="*/ 395288 w 1119188"/>
              <a:gd name="connsiteY69" fmla="*/ 442913 h 735806"/>
              <a:gd name="connsiteX70" fmla="*/ 433388 w 1119188"/>
              <a:gd name="connsiteY70" fmla="*/ 450056 h 735806"/>
              <a:gd name="connsiteX71" fmla="*/ 473869 w 1119188"/>
              <a:gd name="connsiteY71" fmla="*/ 469106 h 735806"/>
              <a:gd name="connsiteX72" fmla="*/ 519113 w 1119188"/>
              <a:gd name="connsiteY72" fmla="*/ 495300 h 735806"/>
              <a:gd name="connsiteX73" fmla="*/ 550069 w 1119188"/>
              <a:gd name="connsiteY73" fmla="*/ 521494 h 735806"/>
              <a:gd name="connsiteX74" fmla="*/ 554832 w 1119188"/>
              <a:gd name="connsiteY74" fmla="*/ 559594 h 735806"/>
              <a:gd name="connsiteX75" fmla="*/ 550069 w 1119188"/>
              <a:gd name="connsiteY75" fmla="*/ 614363 h 735806"/>
              <a:gd name="connsiteX76" fmla="*/ 545307 w 1119188"/>
              <a:gd name="connsiteY76" fmla="*/ 645319 h 735806"/>
              <a:gd name="connsiteX77" fmla="*/ 519113 w 1119188"/>
              <a:gd name="connsiteY77" fmla="*/ 657225 h 735806"/>
              <a:gd name="connsiteX78" fmla="*/ 502444 w 1119188"/>
              <a:gd name="connsiteY78" fmla="*/ 673894 h 735806"/>
              <a:gd name="connsiteX79" fmla="*/ 504825 w 1119188"/>
              <a:gd name="connsiteY79" fmla="*/ 707231 h 735806"/>
              <a:gd name="connsiteX80" fmla="*/ 523875 w 1119188"/>
              <a:gd name="connsiteY80" fmla="*/ 731044 h 735806"/>
              <a:gd name="connsiteX81" fmla="*/ 604838 w 1119188"/>
              <a:gd name="connsiteY81" fmla="*/ 735806 h 735806"/>
              <a:gd name="connsiteX82" fmla="*/ 671513 w 1119188"/>
              <a:gd name="connsiteY82" fmla="*/ 685800 h 735806"/>
              <a:gd name="connsiteX83" fmla="*/ 671513 w 1119188"/>
              <a:gd name="connsiteY83" fmla="*/ 604838 h 735806"/>
              <a:gd name="connsiteX84" fmla="*/ 723900 w 1119188"/>
              <a:gd name="connsiteY84" fmla="*/ 554831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119188" h="735806">
                <a:moveTo>
                  <a:pt x="723900" y="554831"/>
                </a:moveTo>
                <a:lnTo>
                  <a:pt x="716757" y="497681"/>
                </a:lnTo>
                <a:lnTo>
                  <a:pt x="702469" y="473869"/>
                </a:lnTo>
                <a:lnTo>
                  <a:pt x="716757" y="459581"/>
                </a:lnTo>
                <a:lnTo>
                  <a:pt x="766763" y="461963"/>
                </a:lnTo>
                <a:lnTo>
                  <a:pt x="764382" y="426244"/>
                </a:lnTo>
                <a:lnTo>
                  <a:pt x="773907" y="407194"/>
                </a:lnTo>
                <a:lnTo>
                  <a:pt x="819150" y="376238"/>
                </a:lnTo>
                <a:cubicBezTo>
                  <a:pt x="818356" y="345282"/>
                  <a:pt x="817563" y="314325"/>
                  <a:pt x="816769" y="283369"/>
                </a:cubicBezTo>
                <a:lnTo>
                  <a:pt x="840582" y="273844"/>
                </a:lnTo>
                <a:lnTo>
                  <a:pt x="881063" y="321469"/>
                </a:lnTo>
                <a:lnTo>
                  <a:pt x="909638" y="307181"/>
                </a:lnTo>
                <a:lnTo>
                  <a:pt x="919163" y="264319"/>
                </a:lnTo>
                <a:lnTo>
                  <a:pt x="952500" y="259556"/>
                </a:lnTo>
                <a:lnTo>
                  <a:pt x="1004888" y="204788"/>
                </a:lnTo>
                <a:lnTo>
                  <a:pt x="1035844" y="180975"/>
                </a:lnTo>
                <a:lnTo>
                  <a:pt x="1104900" y="157163"/>
                </a:lnTo>
                <a:lnTo>
                  <a:pt x="1116807" y="83344"/>
                </a:lnTo>
                <a:lnTo>
                  <a:pt x="1116807" y="57150"/>
                </a:lnTo>
                <a:lnTo>
                  <a:pt x="1119188" y="35719"/>
                </a:lnTo>
                <a:lnTo>
                  <a:pt x="1104900" y="0"/>
                </a:lnTo>
                <a:lnTo>
                  <a:pt x="1069182" y="7144"/>
                </a:lnTo>
                <a:lnTo>
                  <a:pt x="992982" y="9525"/>
                </a:lnTo>
                <a:lnTo>
                  <a:pt x="954882" y="38100"/>
                </a:lnTo>
                <a:lnTo>
                  <a:pt x="931069" y="42863"/>
                </a:lnTo>
                <a:lnTo>
                  <a:pt x="904875" y="42863"/>
                </a:lnTo>
                <a:lnTo>
                  <a:pt x="831057" y="85725"/>
                </a:lnTo>
                <a:lnTo>
                  <a:pt x="776288" y="104775"/>
                </a:lnTo>
                <a:lnTo>
                  <a:pt x="707232" y="180975"/>
                </a:lnTo>
                <a:lnTo>
                  <a:pt x="692944" y="195263"/>
                </a:lnTo>
                <a:lnTo>
                  <a:pt x="626269" y="192881"/>
                </a:lnTo>
                <a:lnTo>
                  <a:pt x="619125" y="207169"/>
                </a:lnTo>
                <a:lnTo>
                  <a:pt x="519113" y="211931"/>
                </a:lnTo>
                <a:lnTo>
                  <a:pt x="492919" y="230981"/>
                </a:lnTo>
                <a:lnTo>
                  <a:pt x="459582" y="245269"/>
                </a:lnTo>
                <a:lnTo>
                  <a:pt x="433388" y="271463"/>
                </a:lnTo>
                <a:lnTo>
                  <a:pt x="416719" y="278606"/>
                </a:lnTo>
                <a:lnTo>
                  <a:pt x="378619" y="278606"/>
                </a:lnTo>
                <a:lnTo>
                  <a:pt x="335757" y="250031"/>
                </a:lnTo>
                <a:lnTo>
                  <a:pt x="250032" y="250031"/>
                </a:lnTo>
                <a:lnTo>
                  <a:pt x="211932" y="240506"/>
                </a:lnTo>
                <a:lnTo>
                  <a:pt x="188119" y="221456"/>
                </a:lnTo>
                <a:lnTo>
                  <a:pt x="171450" y="207169"/>
                </a:lnTo>
                <a:lnTo>
                  <a:pt x="150019" y="202406"/>
                </a:lnTo>
                <a:lnTo>
                  <a:pt x="126207" y="209550"/>
                </a:lnTo>
                <a:lnTo>
                  <a:pt x="85725" y="226219"/>
                </a:lnTo>
                <a:lnTo>
                  <a:pt x="54769" y="245269"/>
                </a:lnTo>
                <a:lnTo>
                  <a:pt x="16669" y="254794"/>
                </a:lnTo>
                <a:lnTo>
                  <a:pt x="0" y="261938"/>
                </a:lnTo>
                <a:lnTo>
                  <a:pt x="28575" y="278606"/>
                </a:lnTo>
                <a:lnTo>
                  <a:pt x="59532" y="278606"/>
                </a:lnTo>
                <a:lnTo>
                  <a:pt x="80963" y="278606"/>
                </a:lnTo>
                <a:lnTo>
                  <a:pt x="88107" y="276225"/>
                </a:lnTo>
                <a:lnTo>
                  <a:pt x="100013" y="261938"/>
                </a:lnTo>
                <a:lnTo>
                  <a:pt x="119063" y="259556"/>
                </a:lnTo>
                <a:lnTo>
                  <a:pt x="142875" y="257175"/>
                </a:lnTo>
                <a:lnTo>
                  <a:pt x="154782" y="271463"/>
                </a:lnTo>
                <a:lnTo>
                  <a:pt x="145257" y="292894"/>
                </a:lnTo>
                <a:lnTo>
                  <a:pt x="114300" y="304800"/>
                </a:lnTo>
                <a:lnTo>
                  <a:pt x="78582" y="397669"/>
                </a:lnTo>
                <a:lnTo>
                  <a:pt x="97632" y="421481"/>
                </a:lnTo>
                <a:lnTo>
                  <a:pt x="102394" y="464344"/>
                </a:lnTo>
                <a:lnTo>
                  <a:pt x="107157" y="481013"/>
                </a:lnTo>
                <a:lnTo>
                  <a:pt x="142875" y="471488"/>
                </a:lnTo>
                <a:lnTo>
                  <a:pt x="178594" y="459581"/>
                </a:lnTo>
                <a:lnTo>
                  <a:pt x="228600" y="471488"/>
                </a:lnTo>
                <a:lnTo>
                  <a:pt x="266700" y="481013"/>
                </a:lnTo>
                <a:lnTo>
                  <a:pt x="319088" y="478631"/>
                </a:lnTo>
                <a:lnTo>
                  <a:pt x="359569" y="461963"/>
                </a:lnTo>
                <a:lnTo>
                  <a:pt x="395288" y="442913"/>
                </a:lnTo>
                <a:lnTo>
                  <a:pt x="433388" y="450056"/>
                </a:lnTo>
                <a:lnTo>
                  <a:pt x="473869" y="469106"/>
                </a:lnTo>
                <a:lnTo>
                  <a:pt x="519113" y="495300"/>
                </a:lnTo>
                <a:lnTo>
                  <a:pt x="550069" y="521494"/>
                </a:lnTo>
                <a:lnTo>
                  <a:pt x="554832" y="559594"/>
                </a:lnTo>
                <a:lnTo>
                  <a:pt x="550069" y="614363"/>
                </a:lnTo>
                <a:lnTo>
                  <a:pt x="545307" y="645319"/>
                </a:lnTo>
                <a:lnTo>
                  <a:pt x="519113" y="657225"/>
                </a:lnTo>
                <a:lnTo>
                  <a:pt x="502444" y="673894"/>
                </a:lnTo>
                <a:lnTo>
                  <a:pt x="504825" y="707231"/>
                </a:lnTo>
                <a:lnTo>
                  <a:pt x="523875" y="731044"/>
                </a:lnTo>
                <a:lnTo>
                  <a:pt x="604838" y="735806"/>
                </a:lnTo>
                <a:lnTo>
                  <a:pt x="671513" y="685800"/>
                </a:lnTo>
                <a:lnTo>
                  <a:pt x="671513" y="604838"/>
                </a:lnTo>
                <a:lnTo>
                  <a:pt x="723900" y="554831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34" name="Freeform 33"/>
          <p:cNvSpPr/>
          <p:nvPr/>
        </p:nvSpPr>
        <p:spPr>
          <a:xfrm>
            <a:off x="10737535" y="3225264"/>
            <a:ext cx="460375" cy="212725"/>
          </a:xfrm>
          <a:custGeom>
            <a:avLst/>
            <a:gdLst>
              <a:gd name="connsiteX0" fmla="*/ 0 w 459581"/>
              <a:gd name="connsiteY0" fmla="*/ 42862 h 211931"/>
              <a:gd name="connsiteX1" fmla="*/ 7143 w 459581"/>
              <a:gd name="connsiteY1" fmla="*/ 104775 h 211931"/>
              <a:gd name="connsiteX2" fmla="*/ 30956 w 459581"/>
              <a:gd name="connsiteY2" fmla="*/ 119062 h 211931"/>
              <a:gd name="connsiteX3" fmla="*/ 33337 w 459581"/>
              <a:gd name="connsiteY3" fmla="*/ 171450 h 211931"/>
              <a:gd name="connsiteX4" fmla="*/ 38100 w 459581"/>
              <a:gd name="connsiteY4" fmla="*/ 188118 h 211931"/>
              <a:gd name="connsiteX5" fmla="*/ 88106 w 459581"/>
              <a:gd name="connsiteY5" fmla="*/ 204787 h 211931"/>
              <a:gd name="connsiteX6" fmla="*/ 88106 w 459581"/>
              <a:gd name="connsiteY6" fmla="*/ 204787 h 211931"/>
              <a:gd name="connsiteX7" fmla="*/ 147637 w 459581"/>
              <a:gd name="connsiteY7" fmla="*/ 211931 h 211931"/>
              <a:gd name="connsiteX8" fmla="*/ 180975 w 459581"/>
              <a:gd name="connsiteY8" fmla="*/ 197643 h 211931"/>
              <a:gd name="connsiteX9" fmla="*/ 214312 w 459581"/>
              <a:gd name="connsiteY9" fmla="*/ 192881 h 211931"/>
              <a:gd name="connsiteX10" fmla="*/ 242887 w 459581"/>
              <a:gd name="connsiteY10" fmla="*/ 204787 h 211931"/>
              <a:gd name="connsiteX11" fmla="*/ 261937 w 459581"/>
              <a:gd name="connsiteY11" fmla="*/ 204787 h 211931"/>
              <a:gd name="connsiteX12" fmla="*/ 321468 w 459581"/>
              <a:gd name="connsiteY12" fmla="*/ 178593 h 211931"/>
              <a:gd name="connsiteX13" fmla="*/ 350043 w 459581"/>
              <a:gd name="connsiteY13" fmla="*/ 180975 h 211931"/>
              <a:gd name="connsiteX14" fmla="*/ 402431 w 459581"/>
              <a:gd name="connsiteY14" fmla="*/ 161925 h 211931"/>
              <a:gd name="connsiteX15" fmla="*/ 457200 w 459581"/>
              <a:gd name="connsiteY15" fmla="*/ 173831 h 211931"/>
              <a:gd name="connsiteX16" fmla="*/ 459581 w 459581"/>
              <a:gd name="connsiteY16" fmla="*/ 128587 h 211931"/>
              <a:gd name="connsiteX17" fmla="*/ 450056 w 459581"/>
              <a:gd name="connsiteY17" fmla="*/ 83343 h 211931"/>
              <a:gd name="connsiteX18" fmla="*/ 423862 w 459581"/>
              <a:gd name="connsiteY18" fmla="*/ 52387 h 211931"/>
              <a:gd name="connsiteX19" fmla="*/ 357187 w 459581"/>
              <a:gd name="connsiteY19" fmla="*/ 19050 h 211931"/>
              <a:gd name="connsiteX20" fmla="*/ 319087 w 459581"/>
              <a:gd name="connsiteY20" fmla="*/ 0 h 211931"/>
              <a:gd name="connsiteX21" fmla="*/ 295275 w 459581"/>
              <a:gd name="connsiteY21" fmla="*/ 0 h 211931"/>
              <a:gd name="connsiteX22" fmla="*/ 240506 w 459581"/>
              <a:gd name="connsiteY22" fmla="*/ 33337 h 211931"/>
              <a:gd name="connsiteX23" fmla="*/ 176212 w 459581"/>
              <a:gd name="connsiteY23" fmla="*/ 45243 h 211931"/>
              <a:gd name="connsiteX24" fmla="*/ 95250 w 459581"/>
              <a:gd name="connsiteY24" fmla="*/ 19050 h 211931"/>
              <a:gd name="connsiteX25" fmla="*/ 78581 w 459581"/>
              <a:gd name="connsiteY25" fmla="*/ 16668 h 211931"/>
              <a:gd name="connsiteX26" fmla="*/ 0 w 459581"/>
              <a:gd name="connsiteY26" fmla="*/ 42862 h 21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211931">
                <a:moveTo>
                  <a:pt x="0" y="42862"/>
                </a:moveTo>
                <a:lnTo>
                  <a:pt x="7143" y="104775"/>
                </a:lnTo>
                <a:lnTo>
                  <a:pt x="30956" y="119062"/>
                </a:lnTo>
                <a:lnTo>
                  <a:pt x="33337" y="171450"/>
                </a:lnTo>
                <a:lnTo>
                  <a:pt x="38100" y="188118"/>
                </a:lnTo>
                <a:lnTo>
                  <a:pt x="88106" y="204787"/>
                </a:lnTo>
                <a:lnTo>
                  <a:pt x="88106" y="204787"/>
                </a:lnTo>
                <a:lnTo>
                  <a:pt x="147637" y="211931"/>
                </a:lnTo>
                <a:lnTo>
                  <a:pt x="180975" y="197643"/>
                </a:lnTo>
                <a:lnTo>
                  <a:pt x="214312" y="192881"/>
                </a:lnTo>
                <a:lnTo>
                  <a:pt x="242887" y="204787"/>
                </a:lnTo>
                <a:lnTo>
                  <a:pt x="261937" y="204787"/>
                </a:lnTo>
                <a:lnTo>
                  <a:pt x="321468" y="178593"/>
                </a:lnTo>
                <a:lnTo>
                  <a:pt x="350043" y="180975"/>
                </a:lnTo>
                <a:lnTo>
                  <a:pt x="402431" y="161925"/>
                </a:lnTo>
                <a:lnTo>
                  <a:pt x="457200" y="173831"/>
                </a:lnTo>
                <a:lnTo>
                  <a:pt x="459581" y="128587"/>
                </a:lnTo>
                <a:lnTo>
                  <a:pt x="450056" y="83343"/>
                </a:lnTo>
                <a:lnTo>
                  <a:pt x="423862" y="52387"/>
                </a:lnTo>
                <a:lnTo>
                  <a:pt x="357187" y="19050"/>
                </a:lnTo>
                <a:lnTo>
                  <a:pt x="319087" y="0"/>
                </a:lnTo>
                <a:lnTo>
                  <a:pt x="295275" y="0"/>
                </a:lnTo>
                <a:lnTo>
                  <a:pt x="240506" y="33337"/>
                </a:lnTo>
                <a:lnTo>
                  <a:pt x="176212" y="45243"/>
                </a:lnTo>
                <a:lnTo>
                  <a:pt x="95250" y="19050"/>
                </a:lnTo>
                <a:lnTo>
                  <a:pt x="78581" y="16668"/>
                </a:lnTo>
                <a:lnTo>
                  <a:pt x="0" y="42862"/>
                </a:lnTo>
                <a:close/>
              </a:path>
            </a:pathLst>
          </a:cu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35" name="Freeform 34"/>
          <p:cNvSpPr/>
          <p:nvPr/>
        </p:nvSpPr>
        <p:spPr>
          <a:xfrm>
            <a:off x="10975660" y="2499776"/>
            <a:ext cx="1060450" cy="563563"/>
          </a:xfrm>
          <a:custGeom>
            <a:avLst/>
            <a:gdLst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97706 w 1059656"/>
              <a:gd name="connsiteY80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2 w 1059656"/>
              <a:gd name="connsiteY79" fmla="*/ 481012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9605 w 1059656"/>
              <a:gd name="connsiteY79" fmla="*/ 471487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76275 w 1059656"/>
              <a:gd name="connsiteY80" fmla="*/ 500062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7224 w 1059656"/>
              <a:gd name="connsiteY79" fmla="*/ 483393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31019 h 531019"/>
              <a:gd name="connsiteX1" fmla="*/ 778668 w 1059656"/>
              <a:gd name="connsiteY1" fmla="*/ 459581 h 531019"/>
              <a:gd name="connsiteX2" fmla="*/ 816768 w 1059656"/>
              <a:gd name="connsiteY2" fmla="*/ 440531 h 531019"/>
              <a:gd name="connsiteX3" fmla="*/ 852487 w 1059656"/>
              <a:gd name="connsiteY3" fmla="*/ 438150 h 531019"/>
              <a:gd name="connsiteX4" fmla="*/ 916781 w 1059656"/>
              <a:gd name="connsiteY4" fmla="*/ 423862 h 531019"/>
              <a:gd name="connsiteX5" fmla="*/ 950118 w 1059656"/>
              <a:gd name="connsiteY5" fmla="*/ 426244 h 531019"/>
              <a:gd name="connsiteX6" fmla="*/ 988218 w 1059656"/>
              <a:gd name="connsiteY6" fmla="*/ 442912 h 531019"/>
              <a:gd name="connsiteX7" fmla="*/ 1019175 w 1059656"/>
              <a:gd name="connsiteY7" fmla="*/ 411956 h 531019"/>
              <a:gd name="connsiteX8" fmla="*/ 992981 w 1059656"/>
              <a:gd name="connsiteY8" fmla="*/ 381000 h 531019"/>
              <a:gd name="connsiteX9" fmla="*/ 988218 w 1059656"/>
              <a:gd name="connsiteY9" fmla="*/ 350044 h 531019"/>
              <a:gd name="connsiteX10" fmla="*/ 995362 w 1059656"/>
              <a:gd name="connsiteY10" fmla="*/ 311944 h 531019"/>
              <a:gd name="connsiteX11" fmla="*/ 1023937 w 1059656"/>
              <a:gd name="connsiteY11" fmla="*/ 271462 h 531019"/>
              <a:gd name="connsiteX12" fmla="*/ 1052512 w 1059656"/>
              <a:gd name="connsiteY12" fmla="*/ 261937 h 531019"/>
              <a:gd name="connsiteX13" fmla="*/ 1059656 w 1059656"/>
              <a:gd name="connsiteY13" fmla="*/ 233362 h 531019"/>
              <a:gd name="connsiteX14" fmla="*/ 1047750 w 1059656"/>
              <a:gd name="connsiteY14" fmla="*/ 204787 h 531019"/>
              <a:gd name="connsiteX15" fmla="*/ 1019175 w 1059656"/>
              <a:gd name="connsiteY15" fmla="*/ 195262 h 531019"/>
              <a:gd name="connsiteX16" fmla="*/ 992981 w 1059656"/>
              <a:gd name="connsiteY16" fmla="*/ 202406 h 531019"/>
              <a:gd name="connsiteX17" fmla="*/ 935831 w 1059656"/>
              <a:gd name="connsiteY17" fmla="*/ 221456 h 531019"/>
              <a:gd name="connsiteX18" fmla="*/ 900112 w 1059656"/>
              <a:gd name="connsiteY18" fmla="*/ 226219 h 531019"/>
              <a:gd name="connsiteX19" fmla="*/ 878681 w 1059656"/>
              <a:gd name="connsiteY19" fmla="*/ 209550 h 531019"/>
              <a:gd name="connsiteX20" fmla="*/ 873918 w 1059656"/>
              <a:gd name="connsiteY20" fmla="*/ 195262 h 531019"/>
              <a:gd name="connsiteX21" fmla="*/ 881062 w 1059656"/>
              <a:gd name="connsiteY21" fmla="*/ 152400 h 531019"/>
              <a:gd name="connsiteX22" fmla="*/ 888206 w 1059656"/>
              <a:gd name="connsiteY22" fmla="*/ 116681 h 531019"/>
              <a:gd name="connsiteX23" fmla="*/ 871537 w 1059656"/>
              <a:gd name="connsiteY23" fmla="*/ 78581 h 531019"/>
              <a:gd name="connsiteX24" fmla="*/ 840581 w 1059656"/>
              <a:gd name="connsiteY24" fmla="*/ 61912 h 531019"/>
              <a:gd name="connsiteX25" fmla="*/ 862012 w 1059656"/>
              <a:gd name="connsiteY25" fmla="*/ 14287 h 531019"/>
              <a:gd name="connsiteX26" fmla="*/ 809625 w 1059656"/>
              <a:gd name="connsiteY26" fmla="*/ 0 h 531019"/>
              <a:gd name="connsiteX27" fmla="*/ 797718 w 1059656"/>
              <a:gd name="connsiteY27" fmla="*/ 16669 h 531019"/>
              <a:gd name="connsiteX28" fmla="*/ 757237 w 1059656"/>
              <a:gd name="connsiteY28" fmla="*/ 11906 h 531019"/>
              <a:gd name="connsiteX29" fmla="*/ 735806 w 1059656"/>
              <a:gd name="connsiteY29" fmla="*/ 16669 h 531019"/>
              <a:gd name="connsiteX30" fmla="*/ 719137 w 1059656"/>
              <a:gd name="connsiteY30" fmla="*/ 45244 h 531019"/>
              <a:gd name="connsiteX31" fmla="*/ 723900 w 1059656"/>
              <a:gd name="connsiteY31" fmla="*/ 64294 h 531019"/>
              <a:gd name="connsiteX32" fmla="*/ 707231 w 1059656"/>
              <a:gd name="connsiteY32" fmla="*/ 78581 h 531019"/>
              <a:gd name="connsiteX33" fmla="*/ 631031 w 1059656"/>
              <a:gd name="connsiteY33" fmla="*/ 80962 h 531019"/>
              <a:gd name="connsiteX34" fmla="*/ 597693 w 1059656"/>
              <a:gd name="connsiteY34" fmla="*/ 66675 h 531019"/>
              <a:gd name="connsiteX35" fmla="*/ 569118 w 1059656"/>
              <a:gd name="connsiteY35" fmla="*/ 38100 h 531019"/>
              <a:gd name="connsiteX36" fmla="*/ 531018 w 1059656"/>
              <a:gd name="connsiteY36" fmla="*/ 33337 h 531019"/>
              <a:gd name="connsiteX37" fmla="*/ 497681 w 1059656"/>
              <a:gd name="connsiteY37" fmla="*/ 57150 h 531019"/>
              <a:gd name="connsiteX38" fmla="*/ 481012 w 1059656"/>
              <a:gd name="connsiteY38" fmla="*/ 76200 h 531019"/>
              <a:gd name="connsiteX39" fmla="*/ 466725 w 1059656"/>
              <a:gd name="connsiteY39" fmla="*/ 92869 h 531019"/>
              <a:gd name="connsiteX40" fmla="*/ 450056 w 1059656"/>
              <a:gd name="connsiteY40" fmla="*/ 111919 h 531019"/>
              <a:gd name="connsiteX41" fmla="*/ 454818 w 1059656"/>
              <a:gd name="connsiteY41" fmla="*/ 138112 h 531019"/>
              <a:gd name="connsiteX42" fmla="*/ 423862 w 1059656"/>
              <a:gd name="connsiteY42" fmla="*/ 161925 h 531019"/>
              <a:gd name="connsiteX43" fmla="*/ 371475 w 1059656"/>
              <a:gd name="connsiteY43" fmla="*/ 171450 h 531019"/>
              <a:gd name="connsiteX44" fmla="*/ 330993 w 1059656"/>
              <a:gd name="connsiteY44" fmla="*/ 190500 h 531019"/>
              <a:gd name="connsiteX45" fmla="*/ 321468 w 1059656"/>
              <a:gd name="connsiteY45" fmla="*/ 228600 h 531019"/>
              <a:gd name="connsiteX46" fmla="*/ 319087 w 1059656"/>
              <a:gd name="connsiteY46" fmla="*/ 235744 h 531019"/>
              <a:gd name="connsiteX47" fmla="*/ 266700 w 1059656"/>
              <a:gd name="connsiteY47" fmla="*/ 252412 h 531019"/>
              <a:gd name="connsiteX48" fmla="*/ 180975 w 1059656"/>
              <a:gd name="connsiteY48" fmla="*/ 283369 h 531019"/>
              <a:gd name="connsiteX49" fmla="*/ 157162 w 1059656"/>
              <a:gd name="connsiteY49" fmla="*/ 276225 h 531019"/>
              <a:gd name="connsiteX50" fmla="*/ 128587 w 1059656"/>
              <a:gd name="connsiteY50" fmla="*/ 266700 h 531019"/>
              <a:gd name="connsiteX51" fmla="*/ 130968 w 1059656"/>
              <a:gd name="connsiteY51" fmla="*/ 326231 h 531019"/>
              <a:gd name="connsiteX52" fmla="*/ 169068 w 1059656"/>
              <a:gd name="connsiteY52" fmla="*/ 354806 h 531019"/>
              <a:gd name="connsiteX53" fmla="*/ 185737 w 1059656"/>
              <a:gd name="connsiteY53" fmla="*/ 378619 h 531019"/>
              <a:gd name="connsiteX54" fmla="*/ 180975 w 1059656"/>
              <a:gd name="connsiteY54" fmla="*/ 409575 h 531019"/>
              <a:gd name="connsiteX55" fmla="*/ 173831 w 1059656"/>
              <a:gd name="connsiteY55" fmla="*/ 438150 h 531019"/>
              <a:gd name="connsiteX56" fmla="*/ 130968 w 1059656"/>
              <a:gd name="connsiteY56" fmla="*/ 440531 h 531019"/>
              <a:gd name="connsiteX57" fmla="*/ 95250 w 1059656"/>
              <a:gd name="connsiteY57" fmla="*/ 454819 h 531019"/>
              <a:gd name="connsiteX58" fmla="*/ 71437 w 1059656"/>
              <a:gd name="connsiteY58" fmla="*/ 459581 h 531019"/>
              <a:gd name="connsiteX59" fmla="*/ 50006 w 1059656"/>
              <a:gd name="connsiteY59" fmla="*/ 471487 h 531019"/>
              <a:gd name="connsiteX60" fmla="*/ 30956 w 1059656"/>
              <a:gd name="connsiteY60" fmla="*/ 488156 h 531019"/>
              <a:gd name="connsiteX61" fmla="*/ 7143 w 1059656"/>
              <a:gd name="connsiteY61" fmla="*/ 495300 h 531019"/>
              <a:gd name="connsiteX62" fmla="*/ 0 w 1059656"/>
              <a:gd name="connsiteY62" fmla="*/ 500062 h 531019"/>
              <a:gd name="connsiteX63" fmla="*/ 38100 w 1059656"/>
              <a:gd name="connsiteY63" fmla="*/ 528637 h 531019"/>
              <a:gd name="connsiteX64" fmla="*/ 80962 w 1059656"/>
              <a:gd name="connsiteY64" fmla="*/ 526256 h 531019"/>
              <a:gd name="connsiteX65" fmla="*/ 116681 w 1059656"/>
              <a:gd name="connsiteY65" fmla="*/ 492919 h 531019"/>
              <a:gd name="connsiteX66" fmla="*/ 171450 w 1059656"/>
              <a:gd name="connsiteY66" fmla="*/ 466725 h 531019"/>
              <a:gd name="connsiteX67" fmla="*/ 278606 w 1059656"/>
              <a:gd name="connsiteY67" fmla="*/ 459581 h 531019"/>
              <a:gd name="connsiteX68" fmla="*/ 292893 w 1059656"/>
              <a:gd name="connsiteY68" fmla="*/ 447675 h 531019"/>
              <a:gd name="connsiteX69" fmla="*/ 357187 w 1059656"/>
              <a:gd name="connsiteY69" fmla="*/ 447675 h 531019"/>
              <a:gd name="connsiteX70" fmla="*/ 433387 w 1059656"/>
              <a:gd name="connsiteY70" fmla="*/ 354806 h 531019"/>
              <a:gd name="connsiteX71" fmla="*/ 559593 w 1059656"/>
              <a:gd name="connsiteY71" fmla="*/ 295275 h 531019"/>
              <a:gd name="connsiteX72" fmla="*/ 619125 w 1059656"/>
              <a:gd name="connsiteY72" fmla="*/ 288131 h 531019"/>
              <a:gd name="connsiteX73" fmla="*/ 654843 w 1059656"/>
              <a:gd name="connsiteY73" fmla="*/ 261937 h 531019"/>
              <a:gd name="connsiteX74" fmla="*/ 716756 w 1059656"/>
              <a:gd name="connsiteY74" fmla="*/ 259556 h 531019"/>
              <a:gd name="connsiteX75" fmla="*/ 771525 w 1059656"/>
              <a:gd name="connsiteY75" fmla="*/ 252412 h 531019"/>
              <a:gd name="connsiteX76" fmla="*/ 781050 w 1059656"/>
              <a:gd name="connsiteY76" fmla="*/ 290512 h 531019"/>
              <a:gd name="connsiteX77" fmla="*/ 773906 w 1059656"/>
              <a:gd name="connsiteY77" fmla="*/ 411956 h 531019"/>
              <a:gd name="connsiteX78" fmla="*/ 707231 w 1059656"/>
              <a:gd name="connsiteY78" fmla="*/ 428625 h 531019"/>
              <a:gd name="connsiteX79" fmla="*/ 652461 w 1059656"/>
              <a:gd name="connsiteY79" fmla="*/ 476249 h 531019"/>
              <a:gd name="connsiteX80" fmla="*/ 654844 w 1059656"/>
              <a:gd name="connsiteY80" fmla="*/ 495300 h 531019"/>
              <a:gd name="connsiteX81" fmla="*/ 697706 w 1059656"/>
              <a:gd name="connsiteY81" fmla="*/ 531019 h 531019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3437 w 1059656"/>
              <a:gd name="connsiteY25" fmla="*/ 0 h 564357"/>
              <a:gd name="connsiteX26" fmla="*/ 809625 w 1059656"/>
              <a:gd name="connsiteY26" fmla="*/ 33338 h 564357"/>
              <a:gd name="connsiteX27" fmla="*/ 797718 w 1059656"/>
              <a:gd name="connsiteY27" fmla="*/ 50007 h 564357"/>
              <a:gd name="connsiteX28" fmla="*/ 757237 w 1059656"/>
              <a:gd name="connsiteY28" fmla="*/ 45244 h 564357"/>
              <a:gd name="connsiteX29" fmla="*/ 735806 w 1059656"/>
              <a:gd name="connsiteY29" fmla="*/ 50007 h 564357"/>
              <a:gd name="connsiteX30" fmla="*/ 719137 w 1059656"/>
              <a:gd name="connsiteY30" fmla="*/ 78582 h 564357"/>
              <a:gd name="connsiteX31" fmla="*/ 723900 w 1059656"/>
              <a:gd name="connsiteY31" fmla="*/ 97632 h 564357"/>
              <a:gd name="connsiteX32" fmla="*/ 707231 w 1059656"/>
              <a:gd name="connsiteY32" fmla="*/ 111919 h 564357"/>
              <a:gd name="connsiteX33" fmla="*/ 631031 w 1059656"/>
              <a:gd name="connsiteY33" fmla="*/ 114300 h 564357"/>
              <a:gd name="connsiteX34" fmla="*/ 597693 w 1059656"/>
              <a:gd name="connsiteY34" fmla="*/ 100013 h 564357"/>
              <a:gd name="connsiteX35" fmla="*/ 569118 w 1059656"/>
              <a:gd name="connsiteY35" fmla="*/ 71438 h 564357"/>
              <a:gd name="connsiteX36" fmla="*/ 531018 w 1059656"/>
              <a:gd name="connsiteY36" fmla="*/ 66675 h 564357"/>
              <a:gd name="connsiteX37" fmla="*/ 497681 w 1059656"/>
              <a:gd name="connsiteY37" fmla="*/ 90488 h 564357"/>
              <a:gd name="connsiteX38" fmla="*/ 481012 w 1059656"/>
              <a:gd name="connsiteY38" fmla="*/ 109538 h 564357"/>
              <a:gd name="connsiteX39" fmla="*/ 466725 w 1059656"/>
              <a:gd name="connsiteY39" fmla="*/ 126207 h 564357"/>
              <a:gd name="connsiteX40" fmla="*/ 450056 w 1059656"/>
              <a:gd name="connsiteY40" fmla="*/ 145257 h 564357"/>
              <a:gd name="connsiteX41" fmla="*/ 454818 w 1059656"/>
              <a:gd name="connsiteY41" fmla="*/ 171450 h 564357"/>
              <a:gd name="connsiteX42" fmla="*/ 423862 w 1059656"/>
              <a:gd name="connsiteY42" fmla="*/ 195263 h 564357"/>
              <a:gd name="connsiteX43" fmla="*/ 371475 w 1059656"/>
              <a:gd name="connsiteY43" fmla="*/ 204788 h 564357"/>
              <a:gd name="connsiteX44" fmla="*/ 330993 w 1059656"/>
              <a:gd name="connsiteY44" fmla="*/ 223838 h 564357"/>
              <a:gd name="connsiteX45" fmla="*/ 321468 w 1059656"/>
              <a:gd name="connsiteY45" fmla="*/ 261938 h 564357"/>
              <a:gd name="connsiteX46" fmla="*/ 319087 w 1059656"/>
              <a:gd name="connsiteY46" fmla="*/ 269082 h 564357"/>
              <a:gd name="connsiteX47" fmla="*/ 266700 w 1059656"/>
              <a:gd name="connsiteY47" fmla="*/ 285750 h 564357"/>
              <a:gd name="connsiteX48" fmla="*/ 180975 w 1059656"/>
              <a:gd name="connsiteY48" fmla="*/ 316707 h 564357"/>
              <a:gd name="connsiteX49" fmla="*/ 157162 w 1059656"/>
              <a:gd name="connsiteY49" fmla="*/ 309563 h 564357"/>
              <a:gd name="connsiteX50" fmla="*/ 128587 w 1059656"/>
              <a:gd name="connsiteY50" fmla="*/ 300038 h 564357"/>
              <a:gd name="connsiteX51" fmla="*/ 130968 w 1059656"/>
              <a:gd name="connsiteY51" fmla="*/ 359569 h 564357"/>
              <a:gd name="connsiteX52" fmla="*/ 169068 w 1059656"/>
              <a:gd name="connsiteY52" fmla="*/ 388144 h 564357"/>
              <a:gd name="connsiteX53" fmla="*/ 185737 w 1059656"/>
              <a:gd name="connsiteY53" fmla="*/ 411957 h 564357"/>
              <a:gd name="connsiteX54" fmla="*/ 180975 w 1059656"/>
              <a:gd name="connsiteY54" fmla="*/ 442913 h 564357"/>
              <a:gd name="connsiteX55" fmla="*/ 173831 w 1059656"/>
              <a:gd name="connsiteY55" fmla="*/ 471488 h 564357"/>
              <a:gd name="connsiteX56" fmla="*/ 130968 w 1059656"/>
              <a:gd name="connsiteY56" fmla="*/ 473869 h 564357"/>
              <a:gd name="connsiteX57" fmla="*/ 95250 w 1059656"/>
              <a:gd name="connsiteY57" fmla="*/ 488157 h 564357"/>
              <a:gd name="connsiteX58" fmla="*/ 71437 w 1059656"/>
              <a:gd name="connsiteY58" fmla="*/ 492919 h 564357"/>
              <a:gd name="connsiteX59" fmla="*/ 50006 w 1059656"/>
              <a:gd name="connsiteY59" fmla="*/ 504825 h 564357"/>
              <a:gd name="connsiteX60" fmla="*/ 30956 w 1059656"/>
              <a:gd name="connsiteY60" fmla="*/ 521494 h 564357"/>
              <a:gd name="connsiteX61" fmla="*/ 7143 w 1059656"/>
              <a:gd name="connsiteY61" fmla="*/ 528638 h 564357"/>
              <a:gd name="connsiteX62" fmla="*/ 0 w 1059656"/>
              <a:gd name="connsiteY62" fmla="*/ 533400 h 564357"/>
              <a:gd name="connsiteX63" fmla="*/ 38100 w 1059656"/>
              <a:gd name="connsiteY63" fmla="*/ 561975 h 564357"/>
              <a:gd name="connsiteX64" fmla="*/ 80962 w 1059656"/>
              <a:gd name="connsiteY64" fmla="*/ 559594 h 564357"/>
              <a:gd name="connsiteX65" fmla="*/ 116681 w 1059656"/>
              <a:gd name="connsiteY65" fmla="*/ 526257 h 564357"/>
              <a:gd name="connsiteX66" fmla="*/ 171450 w 1059656"/>
              <a:gd name="connsiteY66" fmla="*/ 500063 h 564357"/>
              <a:gd name="connsiteX67" fmla="*/ 278606 w 1059656"/>
              <a:gd name="connsiteY67" fmla="*/ 492919 h 564357"/>
              <a:gd name="connsiteX68" fmla="*/ 292893 w 1059656"/>
              <a:gd name="connsiteY68" fmla="*/ 481013 h 564357"/>
              <a:gd name="connsiteX69" fmla="*/ 357187 w 1059656"/>
              <a:gd name="connsiteY69" fmla="*/ 481013 h 564357"/>
              <a:gd name="connsiteX70" fmla="*/ 433387 w 1059656"/>
              <a:gd name="connsiteY70" fmla="*/ 388144 h 564357"/>
              <a:gd name="connsiteX71" fmla="*/ 559593 w 1059656"/>
              <a:gd name="connsiteY71" fmla="*/ 328613 h 564357"/>
              <a:gd name="connsiteX72" fmla="*/ 619125 w 1059656"/>
              <a:gd name="connsiteY72" fmla="*/ 321469 h 564357"/>
              <a:gd name="connsiteX73" fmla="*/ 654843 w 1059656"/>
              <a:gd name="connsiteY73" fmla="*/ 295275 h 564357"/>
              <a:gd name="connsiteX74" fmla="*/ 716756 w 1059656"/>
              <a:gd name="connsiteY74" fmla="*/ 292894 h 564357"/>
              <a:gd name="connsiteX75" fmla="*/ 771525 w 1059656"/>
              <a:gd name="connsiteY75" fmla="*/ 285750 h 564357"/>
              <a:gd name="connsiteX76" fmla="*/ 781050 w 1059656"/>
              <a:gd name="connsiteY76" fmla="*/ 323850 h 564357"/>
              <a:gd name="connsiteX77" fmla="*/ 773906 w 1059656"/>
              <a:gd name="connsiteY77" fmla="*/ 445294 h 564357"/>
              <a:gd name="connsiteX78" fmla="*/ 707231 w 1059656"/>
              <a:gd name="connsiteY78" fmla="*/ 461963 h 564357"/>
              <a:gd name="connsiteX79" fmla="*/ 652461 w 1059656"/>
              <a:gd name="connsiteY79" fmla="*/ 509587 h 564357"/>
              <a:gd name="connsiteX80" fmla="*/ 654844 w 1059656"/>
              <a:gd name="connsiteY80" fmla="*/ 528638 h 564357"/>
              <a:gd name="connsiteX81" fmla="*/ 697706 w 1059656"/>
              <a:gd name="connsiteY81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35818 w 1059656"/>
              <a:gd name="connsiteY25" fmla="*/ 52388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7249 w 1059656"/>
              <a:gd name="connsiteY25" fmla="*/ 28576 h 564357"/>
              <a:gd name="connsiteX26" fmla="*/ 833437 w 1059656"/>
              <a:gd name="connsiteY26" fmla="*/ 0 h 564357"/>
              <a:gd name="connsiteX27" fmla="*/ 809625 w 1059656"/>
              <a:gd name="connsiteY27" fmla="*/ 33338 h 564357"/>
              <a:gd name="connsiteX28" fmla="*/ 797718 w 1059656"/>
              <a:gd name="connsiteY28" fmla="*/ 50007 h 564357"/>
              <a:gd name="connsiteX29" fmla="*/ 757237 w 1059656"/>
              <a:gd name="connsiteY29" fmla="*/ 45244 h 564357"/>
              <a:gd name="connsiteX30" fmla="*/ 735806 w 1059656"/>
              <a:gd name="connsiteY30" fmla="*/ 50007 h 564357"/>
              <a:gd name="connsiteX31" fmla="*/ 719137 w 1059656"/>
              <a:gd name="connsiteY31" fmla="*/ 78582 h 564357"/>
              <a:gd name="connsiteX32" fmla="*/ 723900 w 1059656"/>
              <a:gd name="connsiteY32" fmla="*/ 97632 h 564357"/>
              <a:gd name="connsiteX33" fmla="*/ 707231 w 1059656"/>
              <a:gd name="connsiteY33" fmla="*/ 111919 h 564357"/>
              <a:gd name="connsiteX34" fmla="*/ 631031 w 1059656"/>
              <a:gd name="connsiteY34" fmla="*/ 114300 h 564357"/>
              <a:gd name="connsiteX35" fmla="*/ 597693 w 1059656"/>
              <a:gd name="connsiteY35" fmla="*/ 100013 h 564357"/>
              <a:gd name="connsiteX36" fmla="*/ 569118 w 1059656"/>
              <a:gd name="connsiteY36" fmla="*/ 71438 h 564357"/>
              <a:gd name="connsiteX37" fmla="*/ 531018 w 1059656"/>
              <a:gd name="connsiteY37" fmla="*/ 66675 h 564357"/>
              <a:gd name="connsiteX38" fmla="*/ 497681 w 1059656"/>
              <a:gd name="connsiteY38" fmla="*/ 90488 h 564357"/>
              <a:gd name="connsiteX39" fmla="*/ 481012 w 1059656"/>
              <a:gd name="connsiteY39" fmla="*/ 109538 h 564357"/>
              <a:gd name="connsiteX40" fmla="*/ 466725 w 1059656"/>
              <a:gd name="connsiteY40" fmla="*/ 126207 h 564357"/>
              <a:gd name="connsiteX41" fmla="*/ 450056 w 1059656"/>
              <a:gd name="connsiteY41" fmla="*/ 145257 h 564357"/>
              <a:gd name="connsiteX42" fmla="*/ 454818 w 1059656"/>
              <a:gd name="connsiteY42" fmla="*/ 171450 h 564357"/>
              <a:gd name="connsiteX43" fmla="*/ 423862 w 1059656"/>
              <a:gd name="connsiteY43" fmla="*/ 195263 h 564357"/>
              <a:gd name="connsiteX44" fmla="*/ 371475 w 1059656"/>
              <a:gd name="connsiteY44" fmla="*/ 204788 h 564357"/>
              <a:gd name="connsiteX45" fmla="*/ 330993 w 1059656"/>
              <a:gd name="connsiteY45" fmla="*/ 223838 h 564357"/>
              <a:gd name="connsiteX46" fmla="*/ 321468 w 1059656"/>
              <a:gd name="connsiteY46" fmla="*/ 261938 h 564357"/>
              <a:gd name="connsiteX47" fmla="*/ 319087 w 1059656"/>
              <a:gd name="connsiteY47" fmla="*/ 269082 h 564357"/>
              <a:gd name="connsiteX48" fmla="*/ 266700 w 1059656"/>
              <a:gd name="connsiteY48" fmla="*/ 285750 h 564357"/>
              <a:gd name="connsiteX49" fmla="*/ 180975 w 1059656"/>
              <a:gd name="connsiteY49" fmla="*/ 316707 h 564357"/>
              <a:gd name="connsiteX50" fmla="*/ 157162 w 1059656"/>
              <a:gd name="connsiteY50" fmla="*/ 309563 h 564357"/>
              <a:gd name="connsiteX51" fmla="*/ 128587 w 1059656"/>
              <a:gd name="connsiteY51" fmla="*/ 300038 h 564357"/>
              <a:gd name="connsiteX52" fmla="*/ 130968 w 1059656"/>
              <a:gd name="connsiteY52" fmla="*/ 359569 h 564357"/>
              <a:gd name="connsiteX53" fmla="*/ 169068 w 1059656"/>
              <a:gd name="connsiteY53" fmla="*/ 388144 h 564357"/>
              <a:gd name="connsiteX54" fmla="*/ 185737 w 1059656"/>
              <a:gd name="connsiteY54" fmla="*/ 411957 h 564357"/>
              <a:gd name="connsiteX55" fmla="*/ 180975 w 1059656"/>
              <a:gd name="connsiteY55" fmla="*/ 442913 h 564357"/>
              <a:gd name="connsiteX56" fmla="*/ 173831 w 1059656"/>
              <a:gd name="connsiteY56" fmla="*/ 471488 h 564357"/>
              <a:gd name="connsiteX57" fmla="*/ 130968 w 1059656"/>
              <a:gd name="connsiteY57" fmla="*/ 473869 h 564357"/>
              <a:gd name="connsiteX58" fmla="*/ 95250 w 1059656"/>
              <a:gd name="connsiteY58" fmla="*/ 488157 h 564357"/>
              <a:gd name="connsiteX59" fmla="*/ 71437 w 1059656"/>
              <a:gd name="connsiteY59" fmla="*/ 492919 h 564357"/>
              <a:gd name="connsiteX60" fmla="*/ 50006 w 1059656"/>
              <a:gd name="connsiteY60" fmla="*/ 504825 h 564357"/>
              <a:gd name="connsiteX61" fmla="*/ 30956 w 1059656"/>
              <a:gd name="connsiteY61" fmla="*/ 521494 h 564357"/>
              <a:gd name="connsiteX62" fmla="*/ 7143 w 1059656"/>
              <a:gd name="connsiteY62" fmla="*/ 528638 h 564357"/>
              <a:gd name="connsiteX63" fmla="*/ 0 w 1059656"/>
              <a:gd name="connsiteY63" fmla="*/ 533400 h 564357"/>
              <a:gd name="connsiteX64" fmla="*/ 38100 w 1059656"/>
              <a:gd name="connsiteY64" fmla="*/ 561975 h 564357"/>
              <a:gd name="connsiteX65" fmla="*/ 80962 w 1059656"/>
              <a:gd name="connsiteY65" fmla="*/ 559594 h 564357"/>
              <a:gd name="connsiteX66" fmla="*/ 116681 w 1059656"/>
              <a:gd name="connsiteY66" fmla="*/ 526257 h 564357"/>
              <a:gd name="connsiteX67" fmla="*/ 171450 w 1059656"/>
              <a:gd name="connsiteY67" fmla="*/ 500063 h 564357"/>
              <a:gd name="connsiteX68" fmla="*/ 278606 w 1059656"/>
              <a:gd name="connsiteY68" fmla="*/ 492919 h 564357"/>
              <a:gd name="connsiteX69" fmla="*/ 292893 w 1059656"/>
              <a:gd name="connsiteY69" fmla="*/ 481013 h 564357"/>
              <a:gd name="connsiteX70" fmla="*/ 357187 w 1059656"/>
              <a:gd name="connsiteY70" fmla="*/ 481013 h 564357"/>
              <a:gd name="connsiteX71" fmla="*/ 433387 w 1059656"/>
              <a:gd name="connsiteY71" fmla="*/ 388144 h 564357"/>
              <a:gd name="connsiteX72" fmla="*/ 559593 w 1059656"/>
              <a:gd name="connsiteY72" fmla="*/ 328613 h 564357"/>
              <a:gd name="connsiteX73" fmla="*/ 619125 w 1059656"/>
              <a:gd name="connsiteY73" fmla="*/ 321469 h 564357"/>
              <a:gd name="connsiteX74" fmla="*/ 654843 w 1059656"/>
              <a:gd name="connsiteY74" fmla="*/ 295275 h 564357"/>
              <a:gd name="connsiteX75" fmla="*/ 716756 w 1059656"/>
              <a:gd name="connsiteY75" fmla="*/ 292894 h 564357"/>
              <a:gd name="connsiteX76" fmla="*/ 771525 w 1059656"/>
              <a:gd name="connsiteY76" fmla="*/ 285750 h 564357"/>
              <a:gd name="connsiteX77" fmla="*/ 781050 w 1059656"/>
              <a:gd name="connsiteY77" fmla="*/ 323850 h 564357"/>
              <a:gd name="connsiteX78" fmla="*/ 773906 w 1059656"/>
              <a:gd name="connsiteY78" fmla="*/ 445294 h 564357"/>
              <a:gd name="connsiteX79" fmla="*/ 707231 w 1059656"/>
              <a:gd name="connsiteY79" fmla="*/ 461963 h 564357"/>
              <a:gd name="connsiteX80" fmla="*/ 652461 w 1059656"/>
              <a:gd name="connsiteY80" fmla="*/ 509587 h 564357"/>
              <a:gd name="connsiteX81" fmla="*/ 654844 w 1059656"/>
              <a:gd name="connsiteY81" fmla="*/ 528638 h 564357"/>
              <a:gd name="connsiteX82" fmla="*/ 697706 w 1059656"/>
              <a:gd name="connsiteY82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45343 w 1059656"/>
              <a:gd name="connsiteY25" fmla="*/ 61913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40581 w 1059656"/>
              <a:gd name="connsiteY24" fmla="*/ 95250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  <a:gd name="connsiteX0" fmla="*/ 697706 w 1059656"/>
              <a:gd name="connsiteY0" fmla="*/ 564357 h 564357"/>
              <a:gd name="connsiteX1" fmla="*/ 778668 w 1059656"/>
              <a:gd name="connsiteY1" fmla="*/ 492919 h 564357"/>
              <a:gd name="connsiteX2" fmla="*/ 816768 w 1059656"/>
              <a:gd name="connsiteY2" fmla="*/ 473869 h 564357"/>
              <a:gd name="connsiteX3" fmla="*/ 852487 w 1059656"/>
              <a:gd name="connsiteY3" fmla="*/ 471488 h 564357"/>
              <a:gd name="connsiteX4" fmla="*/ 916781 w 1059656"/>
              <a:gd name="connsiteY4" fmla="*/ 457200 h 564357"/>
              <a:gd name="connsiteX5" fmla="*/ 950118 w 1059656"/>
              <a:gd name="connsiteY5" fmla="*/ 459582 h 564357"/>
              <a:gd name="connsiteX6" fmla="*/ 988218 w 1059656"/>
              <a:gd name="connsiteY6" fmla="*/ 476250 h 564357"/>
              <a:gd name="connsiteX7" fmla="*/ 1019175 w 1059656"/>
              <a:gd name="connsiteY7" fmla="*/ 445294 h 564357"/>
              <a:gd name="connsiteX8" fmla="*/ 992981 w 1059656"/>
              <a:gd name="connsiteY8" fmla="*/ 414338 h 564357"/>
              <a:gd name="connsiteX9" fmla="*/ 988218 w 1059656"/>
              <a:gd name="connsiteY9" fmla="*/ 383382 h 564357"/>
              <a:gd name="connsiteX10" fmla="*/ 995362 w 1059656"/>
              <a:gd name="connsiteY10" fmla="*/ 345282 h 564357"/>
              <a:gd name="connsiteX11" fmla="*/ 1023937 w 1059656"/>
              <a:gd name="connsiteY11" fmla="*/ 304800 h 564357"/>
              <a:gd name="connsiteX12" fmla="*/ 1052512 w 1059656"/>
              <a:gd name="connsiteY12" fmla="*/ 295275 h 564357"/>
              <a:gd name="connsiteX13" fmla="*/ 1059656 w 1059656"/>
              <a:gd name="connsiteY13" fmla="*/ 266700 h 564357"/>
              <a:gd name="connsiteX14" fmla="*/ 1047750 w 1059656"/>
              <a:gd name="connsiteY14" fmla="*/ 238125 h 564357"/>
              <a:gd name="connsiteX15" fmla="*/ 1019175 w 1059656"/>
              <a:gd name="connsiteY15" fmla="*/ 228600 h 564357"/>
              <a:gd name="connsiteX16" fmla="*/ 992981 w 1059656"/>
              <a:gd name="connsiteY16" fmla="*/ 235744 h 564357"/>
              <a:gd name="connsiteX17" fmla="*/ 935831 w 1059656"/>
              <a:gd name="connsiteY17" fmla="*/ 254794 h 564357"/>
              <a:gd name="connsiteX18" fmla="*/ 900112 w 1059656"/>
              <a:gd name="connsiteY18" fmla="*/ 259557 h 564357"/>
              <a:gd name="connsiteX19" fmla="*/ 878681 w 1059656"/>
              <a:gd name="connsiteY19" fmla="*/ 242888 h 564357"/>
              <a:gd name="connsiteX20" fmla="*/ 873918 w 1059656"/>
              <a:gd name="connsiteY20" fmla="*/ 228600 h 564357"/>
              <a:gd name="connsiteX21" fmla="*/ 881062 w 1059656"/>
              <a:gd name="connsiteY21" fmla="*/ 185738 h 564357"/>
              <a:gd name="connsiteX22" fmla="*/ 888206 w 1059656"/>
              <a:gd name="connsiteY22" fmla="*/ 150019 h 564357"/>
              <a:gd name="connsiteX23" fmla="*/ 871537 w 1059656"/>
              <a:gd name="connsiteY23" fmla="*/ 111919 h 564357"/>
              <a:gd name="connsiteX24" fmla="*/ 852488 w 1059656"/>
              <a:gd name="connsiteY24" fmla="*/ 92869 h 564357"/>
              <a:gd name="connsiteX25" fmla="*/ 859630 w 1059656"/>
              <a:gd name="connsiteY25" fmla="*/ 66676 h 564357"/>
              <a:gd name="connsiteX26" fmla="*/ 857249 w 1059656"/>
              <a:gd name="connsiteY26" fmla="*/ 28576 h 564357"/>
              <a:gd name="connsiteX27" fmla="*/ 833437 w 1059656"/>
              <a:gd name="connsiteY27" fmla="*/ 0 h 564357"/>
              <a:gd name="connsiteX28" fmla="*/ 809625 w 1059656"/>
              <a:gd name="connsiteY28" fmla="*/ 33338 h 564357"/>
              <a:gd name="connsiteX29" fmla="*/ 797718 w 1059656"/>
              <a:gd name="connsiteY29" fmla="*/ 50007 h 564357"/>
              <a:gd name="connsiteX30" fmla="*/ 757237 w 1059656"/>
              <a:gd name="connsiteY30" fmla="*/ 45244 h 564357"/>
              <a:gd name="connsiteX31" fmla="*/ 735806 w 1059656"/>
              <a:gd name="connsiteY31" fmla="*/ 50007 h 564357"/>
              <a:gd name="connsiteX32" fmla="*/ 719137 w 1059656"/>
              <a:gd name="connsiteY32" fmla="*/ 78582 h 564357"/>
              <a:gd name="connsiteX33" fmla="*/ 723900 w 1059656"/>
              <a:gd name="connsiteY33" fmla="*/ 97632 h 564357"/>
              <a:gd name="connsiteX34" fmla="*/ 707231 w 1059656"/>
              <a:gd name="connsiteY34" fmla="*/ 111919 h 564357"/>
              <a:gd name="connsiteX35" fmla="*/ 631031 w 1059656"/>
              <a:gd name="connsiteY35" fmla="*/ 114300 h 564357"/>
              <a:gd name="connsiteX36" fmla="*/ 597693 w 1059656"/>
              <a:gd name="connsiteY36" fmla="*/ 100013 h 564357"/>
              <a:gd name="connsiteX37" fmla="*/ 569118 w 1059656"/>
              <a:gd name="connsiteY37" fmla="*/ 71438 h 564357"/>
              <a:gd name="connsiteX38" fmla="*/ 531018 w 1059656"/>
              <a:gd name="connsiteY38" fmla="*/ 66675 h 564357"/>
              <a:gd name="connsiteX39" fmla="*/ 497681 w 1059656"/>
              <a:gd name="connsiteY39" fmla="*/ 90488 h 564357"/>
              <a:gd name="connsiteX40" fmla="*/ 481012 w 1059656"/>
              <a:gd name="connsiteY40" fmla="*/ 109538 h 564357"/>
              <a:gd name="connsiteX41" fmla="*/ 466725 w 1059656"/>
              <a:gd name="connsiteY41" fmla="*/ 126207 h 564357"/>
              <a:gd name="connsiteX42" fmla="*/ 450056 w 1059656"/>
              <a:gd name="connsiteY42" fmla="*/ 145257 h 564357"/>
              <a:gd name="connsiteX43" fmla="*/ 454818 w 1059656"/>
              <a:gd name="connsiteY43" fmla="*/ 171450 h 564357"/>
              <a:gd name="connsiteX44" fmla="*/ 423862 w 1059656"/>
              <a:gd name="connsiteY44" fmla="*/ 195263 h 564357"/>
              <a:gd name="connsiteX45" fmla="*/ 371475 w 1059656"/>
              <a:gd name="connsiteY45" fmla="*/ 204788 h 564357"/>
              <a:gd name="connsiteX46" fmla="*/ 330993 w 1059656"/>
              <a:gd name="connsiteY46" fmla="*/ 223838 h 564357"/>
              <a:gd name="connsiteX47" fmla="*/ 321468 w 1059656"/>
              <a:gd name="connsiteY47" fmla="*/ 261938 h 564357"/>
              <a:gd name="connsiteX48" fmla="*/ 319087 w 1059656"/>
              <a:gd name="connsiteY48" fmla="*/ 269082 h 564357"/>
              <a:gd name="connsiteX49" fmla="*/ 266700 w 1059656"/>
              <a:gd name="connsiteY49" fmla="*/ 285750 h 564357"/>
              <a:gd name="connsiteX50" fmla="*/ 180975 w 1059656"/>
              <a:gd name="connsiteY50" fmla="*/ 316707 h 564357"/>
              <a:gd name="connsiteX51" fmla="*/ 157162 w 1059656"/>
              <a:gd name="connsiteY51" fmla="*/ 309563 h 564357"/>
              <a:gd name="connsiteX52" fmla="*/ 128587 w 1059656"/>
              <a:gd name="connsiteY52" fmla="*/ 300038 h 564357"/>
              <a:gd name="connsiteX53" fmla="*/ 130968 w 1059656"/>
              <a:gd name="connsiteY53" fmla="*/ 359569 h 564357"/>
              <a:gd name="connsiteX54" fmla="*/ 169068 w 1059656"/>
              <a:gd name="connsiteY54" fmla="*/ 388144 h 564357"/>
              <a:gd name="connsiteX55" fmla="*/ 185737 w 1059656"/>
              <a:gd name="connsiteY55" fmla="*/ 411957 h 564357"/>
              <a:gd name="connsiteX56" fmla="*/ 180975 w 1059656"/>
              <a:gd name="connsiteY56" fmla="*/ 442913 h 564357"/>
              <a:gd name="connsiteX57" fmla="*/ 173831 w 1059656"/>
              <a:gd name="connsiteY57" fmla="*/ 471488 h 564357"/>
              <a:gd name="connsiteX58" fmla="*/ 130968 w 1059656"/>
              <a:gd name="connsiteY58" fmla="*/ 473869 h 564357"/>
              <a:gd name="connsiteX59" fmla="*/ 95250 w 1059656"/>
              <a:gd name="connsiteY59" fmla="*/ 488157 h 564357"/>
              <a:gd name="connsiteX60" fmla="*/ 71437 w 1059656"/>
              <a:gd name="connsiteY60" fmla="*/ 492919 h 564357"/>
              <a:gd name="connsiteX61" fmla="*/ 50006 w 1059656"/>
              <a:gd name="connsiteY61" fmla="*/ 504825 h 564357"/>
              <a:gd name="connsiteX62" fmla="*/ 30956 w 1059656"/>
              <a:gd name="connsiteY62" fmla="*/ 521494 h 564357"/>
              <a:gd name="connsiteX63" fmla="*/ 7143 w 1059656"/>
              <a:gd name="connsiteY63" fmla="*/ 528638 h 564357"/>
              <a:gd name="connsiteX64" fmla="*/ 0 w 1059656"/>
              <a:gd name="connsiteY64" fmla="*/ 533400 h 564357"/>
              <a:gd name="connsiteX65" fmla="*/ 38100 w 1059656"/>
              <a:gd name="connsiteY65" fmla="*/ 561975 h 564357"/>
              <a:gd name="connsiteX66" fmla="*/ 80962 w 1059656"/>
              <a:gd name="connsiteY66" fmla="*/ 559594 h 564357"/>
              <a:gd name="connsiteX67" fmla="*/ 116681 w 1059656"/>
              <a:gd name="connsiteY67" fmla="*/ 526257 h 564357"/>
              <a:gd name="connsiteX68" fmla="*/ 171450 w 1059656"/>
              <a:gd name="connsiteY68" fmla="*/ 500063 h 564357"/>
              <a:gd name="connsiteX69" fmla="*/ 278606 w 1059656"/>
              <a:gd name="connsiteY69" fmla="*/ 492919 h 564357"/>
              <a:gd name="connsiteX70" fmla="*/ 292893 w 1059656"/>
              <a:gd name="connsiteY70" fmla="*/ 481013 h 564357"/>
              <a:gd name="connsiteX71" fmla="*/ 357187 w 1059656"/>
              <a:gd name="connsiteY71" fmla="*/ 481013 h 564357"/>
              <a:gd name="connsiteX72" fmla="*/ 433387 w 1059656"/>
              <a:gd name="connsiteY72" fmla="*/ 388144 h 564357"/>
              <a:gd name="connsiteX73" fmla="*/ 559593 w 1059656"/>
              <a:gd name="connsiteY73" fmla="*/ 328613 h 564357"/>
              <a:gd name="connsiteX74" fmla="*/ 619125 w 1059656"/>
              <a:gd name="connsiteY74" fmla="*/ 321469 h 564357"/>
              <a:gd name="connsiteX75" fmla="*/ 654843 w 1059656"/>
              <a:gd name="connsiteY75" fmla="*/ 295275 h 564357"/>
              <a:gd name="connsiteX76" fmla="*/ 716756 w 1059656"/>
              <a:gd name="connsiteY76" fmla="*/ 292894 h 564357"/>
              <a:gd name="connsiteX77" fmla="*/ 771525 w 1059656"/>
              <a:gd name="connsiteY77" fmla="*/ 285750 h 564357"/>
              <a:gd name="connsiteX78" fmla="*/ 781050 w 1059656"/>
              <a:gd name="connsiteY78" fmla="*/ 323850 h 564357"/>
              <a:gd name="connsiteX79" fmla="*/ 773906 w 1059656"/>
              <a:gd name="connsiteY79" fmla="*/ 445294 h 564357"/>
              <a:gd name="connsiteX80" fmla="*/ 707231 w 1059656"/>
              <a:gd name="connsiteY80" fmla="*/ 461963 h 564357"/>
              <a:gd name="connsiteX81" fmla="*/ 652461 w 1059656"/>
              <a:gd name="connsiteY81" fmla="*/ 509587 h 564357"/>
              <a:gd name="connsiteX82" fmla="*/ 654844 w 1059656"/>
              <a:gd name="connsiteY82" fmla="*/ 528638 h 564357"/>
              <a:gd name="connsiteX83" fmla="*/ 697706 w 1059656"/>
              <a:gd name="connsiteY83" fmla="*/ 564357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059656" h="564357">
                <a:moveTo>
                  <a:pt x="697706" y="564357"/>
                </a:moveTo>
                <a:lnTo>
                  <a:pt x="778668" y="492919"/>
                </a:lnTo>
                <a:lnTo>
                  <a:pt x="816768" y="473869"/>
                </a:lnTo>
                <a:lnTo>
                  <a:pt x="852487" y="471488"/>
                </a:lnTo>
                <a:lnTo>
                  <a:pt x="916781" y="457200"/>
                </a:lnTo>
                <a:lnTo>
                  <a:pt x="950118" y="459582"/>
                </a:lnTo>
                <a:lnTo>
                  <a:pt x="988218" y="476250"/>
                </a:lnTo>
                <a:lnTo>
                  <a:pt x="1019175" y="445294"/>
                </a:lnTo>
                <a:lnTo>
                  <a:pt x="992981" y="414338"/>
                </a:lnTo>
                <a:lnTo>
                  <a:pt x="988218" y="383382"/>
                </a:lnTo>
                <a:lnTo>
                  <a:pt x="995362" y="345282"/>
                </a:lnTo>
                <a:lnTo>
                  <a:pt x="1023937" y="304800"/>
                </a:lnTo>
                <a:lnTo>
                  <a:pt x="1052512" y="295275"/>
                </a:lnTo>
                <a:lnTo>
                  <a:pt x="1059656" y="266700"/>
                </a:lnTo>
                <a:lnTo>
                  <a:pt x="1047750" y="238125"/>
                </a:lnTo>
                <a:lnTo>
                  <a:pt x="1019175" y="228600"/>
                </a:lnTo>
                <a:lnTo>
                  <a:pt x="992981" y="235744"/>
                </a:lnTo>
                <a:lnTo>
                  <a:pt x="935831" y="254794"/>
                </a:lnTo>
                <a:lnTo>
                  <a:pt x="900112" y="259557"/>
                </a:lnTo>
                <a:lnTo>
                  <a:pt x="878681" y="242888"/>
                </a:lnTo>
                <a:lnTo>
                  <a:pt x="873918" y="228600"/>
                </a:lnTo>
                <a:lnTo>
                  <a:pt x="881062" y="185738"/>
                </a:lnTo>
                <a:lnTo>
                  <a:pt x="888206" y="150019"/>
                </a:lnTo>
                <a:lnTo>
                  <a:pt x="871537" y="111919"/>
                </a:lnTo>
                <a:lnTo>
                  <a:pt x="852488" y="92869"/>
                </a:lnTo>
                <a:lnTo>
                  <a:pt x="859630" y="66676"/>
                </a:lnTo>
                <a:lnTo>
                  <a:pt x="857249" y="28576"/>
                </a:lnTo>
                <a:lnTo>
                  <a:pt x="833437" y="0"/>
                </a:lnTo>
                <a:lnTo>
                  <a:pt x="809625" y="33338"/>
                </a:lnTo>
                <a:lnTo>
                  <a:pt x="797718" y="50007"/>
                </a:lnTo>
                <a:lnTo>
                  <a:pt x="757237" y="45244"/>
                </a:lnTo>
                <a:lnTo>
                  <a:pt x="735806" y="50007"/>
                </a:lnTo>
                <a:lnTo>
                  <a:pt x="719137" y="78582"/>
                </a:lnTo>
                <a:lnTo>
                  <a:pt x="723900" y="97632"/>
                </a:lnTo>
                <a:lnTo>
                  <a:pt x="707231" y="111919"/>
                </a:lnTo>
                <a:lnTo>
                  <a:pt x="631031" y="114300"/>
                </a:lnTo>
                <a:lnTo>
                  <a:pt x="597693" y="100013"/>
                </a:lnTo>
                <a:lnTo>
                  <a:pt x="569118" y="71438"/>
                </a:lnTo>
                <a:lnTo>
                  <a:pt x="531018" y="66675"/>
                </a:lnTo>
                <a:lnTo>
                  <a:pt x="497681" y="90488"/>
                </a:lnTo>
                <a:lnTo>
                  <a:pt x="481012" y="109538"/>
                </a:lnTo>
                <a:lnTo>
                  <a:pt x="466725" y="126207"/>
                </a:lnTo>
                <a:lnTo>
                  <a:pt x="450056" y="145257"/>
                </a:lnTo>
                <a:lnTo>
                  <a:pt x="454818" y="171450"/>
                </a:lnTo>
                <a:lnTo>
                  <a:pt x="423862" y="195263"/>
                </a:lnTo>
                <a:lnTo>
                  <a:pt x="371475" y="204788"/>
                </a:lnTo>
                <a:lnTo>
                  <a:pt x="330993" y="223838"/>
                </a:lnTo>
                <a:lnTo>
                  <a:pt x="321468" y="261938"/>
                </a:lnTo>
                <a:lnTo>
                  <a:pt x="319087" y="269082"/>
                </a:lnTo>
                <a:lnTo>
                  <a:pt x="266700" y="285750"/>
                </a:lnTo>
                <a:lnTo>
                  <a:pt x="180975" y="316707"/>
                </a:lnTo>
                <a:lnTo>
                  <a:pt x="157162" y="309563"/>
                </a:lnTo>
                <a:lnTo>
                  <a:pt x="128587" y="300038"/>
                </a:lnTo>
                <a:cubicBezTo>
                  <a:pt x="129381" y="319882"/>
                  <a:pt x="130174" y="339725"/>
                  <a:pt x="130968" y="359569"/>
                </a:cubicBezTo>
                <a:lnTo>
                  <a:pt x="169068" y="388144"/>
                </a:lnTo>
                <a:lnTo>
                  <a:pt x="185737" y="411957"/>
                </a:lnTo>
                <a:lnTo>
                  <a:pt x="180975" y="442913"/>
                </a:lnTo>
                <a:lnTo>
                  <a:pt x="173831" y="471488"/>
                </a:lnTo>
                <a:lnTo>
                  <a:pt x="130968" y="473869"/>
                </a:lnTo>
                <a:lnTo>
                  <a:pt x="95250" y="488157"/>
                </a:lnTo>
                <a:lnTo>
                  <a:pt x="71437" y="492919"/>
                </a:lnTo>
                <a:lnTo>
                  <a:pt x="50006" y="504825"/>
                </a:lnTo>
                <a:lnTo>
                  <a:pt x="30956" y="521494"/>
                </a:lnTo>
                <a:lnTo>
                  <a:pt x="7143" y="528638"/>
                </a:lnTo>
                <a:lnTo>
                  <a:pt x="0" y="533400"/>
                </a:lnTo>
                <a:lnTo>
                  <a:pt x="38100" y="561975"/>
                </a:lnTo>
                <a:lnTo>
                  <a:pt x="80962" y="559594"/>
                </a:lnTo>
                <a:lnTo>
                  <a:pt x="116681" y="526257"/>
                </a:lnTo>
                <a:lnTo>
                  <a:pt x="171450" y="500063"/>
                </a:lnTo>
                <a:lnTo>
                  <a:pt x="278606" y="492919"/>
                </a:lnTo>
                <a:lnTo>
                  <a:pt x="292893" y="481013"/>
                </a:lnTo>
                <a:lnTo>
                  <a:pt x="357187" y="481013"/>
                </a:lnTo>
                <a:lnTo>
                  <a:pt x="433387" y="388144"/>
                </a:lnTo>
                <a:lnTo>
                  <a:pt x="559593" y="328613"/>
                </a:lnTo>
                <a:lnTo>
                  <a:pt x="619125" y="321469"/>
                </a:lnTo>
                <a:lnTo>
                  <a:pt x="654843" y="295275"/>
                </a:lnTo>
                <a:lnTo>
                  <a:pt x="716756" y="292894"/>
                </a:lnTo>
                <a:lnTo>
                  <a:pt x="771525" y="285750"/>
                </a:lnTo>
                <a:lnTo>
                  <a:pt x="781050" y="323850"/>
                </a:lnTo>
                <a:lnTo>
                  <a:pt x="773906" y="445294"/>
                </a:lnTo>
                <a:lnTo>
                  <a:pt x="707231" y="461963"/>
                </a:lnTo>
                <a:lnTo>
                  <a:pt x="652461" y="509587"/>
                </a:lnTo>
                <a:lnTo>
                  <a:pt x="654844" y="528638"/>
                </a:lnTo>
                <a:lnTo>
                  <a:pt x="697706" y="564357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  <p:sp>
        <p:nvSpPr>
          <p:cNvPr id="36" name="Freeform 35"/>
          <p:cNvSpPr/>
          <p:nvPr/>
        </p:nvSpPr>
        <p:spPr>
          <a:xfrm>
            <a:off x="11350310" y="3009364"/>
            <a:ext cx="320675" cy="330200"/>
          </a:xfrm>
          <a:custGeom>
            <a:avLst/>
            <a:gdLst>
              <a:gd name="connsiteX0" fmla="*/ 190500 w 314325"/>
              <a:gd name="connsiteY0" fmla="*/ 302419 h 330994"/>
              <a:gd name="connsiteX1" fmla="*/ 221456 w 314325"/>
              <a:gd name="connsiteY1" fmla="*/ 240506 h 330994"/>
              <a:gd name="connsiteX2" fmla="*/ 250031 w 314325"/>
              <a:gd name="connsiteY2" fmla="*/ 214312 h 330994"/>
              <a:gd name="connsiteX3" fmla="*/ 266700 w 314325"/>
              <a:gd name="connsiteY3" fmla="*/ 169069 h 330994"/>
              <a:gd name="connsiteX4" fmla="*/ 273844 w 314325"/>
              <a:gd name="connsiteY4" fmla="*/ 119062 h 330994"/>
              <a:gd name="connsiteX5" fmla="*/ 314325 w 314325"/>
              <a:gd name="connsiteY5" fmla="*/ 52387 h 330994"/>
              <a:gd name="connsiteX6" fmla="*/ 295275 w 314325"/>
              <a:gd name="connsiteY6" fmla="*/ 14287 h 330994"/>
              <a:gd name="connsiteX7" fmla="*/ 285750 w 314325"/>
              <a:gd name="connsiteY7" fmla="*/ 21431 h 330994"/>
              <a:gd name="connsiteX8" fmla="*/ 273844 w 314325"/>
              <a:gd name="connsiteY8" fmla="*/ 0 h 330994"/>
              <a:gd name="connsiteX9" fmla="*/ 245269 w 314325"/>
              <a:gd name="connsiteY9" fmla="*/ 33337 h 330994"/>
              <a:gd name="connsiteX10" fmla="*/ 211931 w 314325"/>
              <a:gd name="connsiteY10" fmla="*/ 45244 h 330994"/>
              <a:gd name="connsiteX11" fmla="*/ 202406 w 314325"/>
              <a:gd name="connsiteY11" fmla="*/ 85725 h 330994"/>
              <a:gd name="connsiteX12" fmla="*/ 178594 w 314325"/>
              <a:gd name="connsiteY12" fmla="*/ 95250 h 330994"/>
              <a:gd name="connsiteX13" fmla="*/ 135731 w 314325"/>
              <a:gd name="connsiteY13" fmla="*/ 47625 h 330994"/>
              <a:gd name="connsiteX14" fmla="*/ 104775 w 314325"/>
              <a:gd name="connsiteY14" fmla="*/ 64294 h 330994"/>
              <a:gd name="connsiteX15" fmla="*/ 109537 w 314325"/>
              <a:gd name="connsiteY15" fmla="*/ 154781 h 330994"/>
              <a:gd name="connsiteX16" fmla="*/ 78581 w 314325"/>
              <a:gd name="connsiteY16" fmla="*/ 176212 h 330994"/>
              <a:gd name="connsiteX17" fmla="*/ 59531 w 314325"/>
              <a:gd name="connsiteY17" fmla="*/ 195262 h 330994"/>
              <a:gd name="connsiteX18" fmla="*/ 59531 w 314325"/>
              <a:gd name="connsiteY18" fmla="*/ 195262 h 330994"/>
              <a:gd name="connsiteX19" fmla="*/ 61912 w 314325"/>
              <a:gd name="connsiteY19" fmla="*/ 240506 h 330994"/>
              <a:gd name="connsiteX20" fmla="*/ 9525 w 314325"/>
              <a:gd name="connsiteY20" fmla="*/ 233362 h 330994"/>
              <a:gd name="connsiteX21" fmla="*/ 0 w 314325"/>
              <a:gd name="connsiteY21" fmla="*/ 254794 h 330994"/>
              <a:gd name="connsiteX22" fmla="*/ 14287 w 314325"/>
              <a:gd name="connsiteY22" fmla="*/ 330994 h 330994"/>
              <a:gd name="connsiteX23" fmla="*/ 59531 w 314325"/>
              <a:gd name="connsiteY23" fmla="*/ 302419 h 330994"/>
              <a:gd name="connsiteX24" fmla="*/ 100012 w 314325"/>
              <a:gd name="connsiteY24" fmla="*/ 285750 h 330994"/>
              <a:gd name="connsiteX25" fmla="*/ 126206 w 314325"/>
              <a:gd name="connsiteY25" fmla="*/ 288131 h 330994"/>
              <a:gd name="connsiteX26" fmla="*/ 190500 w 314325"/>
              <a:gd name="connsiteY26" fmla="*/ 302419 h 330994"/>
              <a:gd name="connsiteX0" fmla="*/ 190500 w 321468"/>
              <a:gd name="connsiteY0" fmla="*/ 302419 h 330994"/>
              <a:gd name="connsiteX1" fmla="*/ 221456 w 321468"/>
              <a:gd name="connsiteY1" fmla="*/ 240506 h 330994"/>
              <a:gd name="connsiteX2" fmla="*/ 250031 w 321468"/>
              <a:gd name="connsiteY2" fmla="*/ 214312 h 330994"/>
              <a:gd name="connsiteX3" fmla="*/ 266700 w 321468"/>
              <a:gd name="connsiteY3" fmla="*/ 169069 h 330994"/>
              <a:gd name="connsiteX4" fmla="*/ 273844 w 321468"/>
              <a:gd name="connsiteY4" fmla="*/ 119062 h 330994"/>
              <a:gd name="connsiteX5" fmla="*/ 321468 w 321468"/>
              <a:gd name="connsiteY5" fmla="*/ 61912 h 330994"/>
              <a:gd name="connsiteX6" fmla="*/ 295275 w 321468"/>
              <a:gd name="connsiteY6" fmla="*/ 14287 h 330994"/>
              <a:gd name="connsiteX7" fmla="*/ 285750 w 321468"/>
              <a:gd name="connsiteY7" fmla="*/ 21431 h 330994"/>
              <a:gd name="connsiteX8" fmla="*/ 273844 w 321468"/>
              <a:gd name="connsiteY8" fmla="*/ 0 h 330994"/>
              <a:gd name="connsiteX9" fmla="*/ 245269 w 321468"/>
              <a:gd name="connsiteY9" fmla="*/ 33337 h 330994"/>
              <a:gd name="connsiteX10" fmla="*/ 211931 w 321468"/>
              <a:gd name="connsiteY10" fmla="*/ 45244 h 330994"/>
              <a:gd name="connsiteX11" fmla="*/ 202406 w 321468"/>
              <a:gd name="connsiteY11" fmla="*/ 85725 h 330994"/>
              <a:gd name="connsiteX12" fmla="*/ 178594 w 321468"/>
              <a:gd name="connsiteY12" fmla="*/ 95250 h 330994"/>
              <a:gd name="connsiteX13" fmla="*/ 135731 w 321468"/>
              <a:gd name="connsiteY13" fmla="*/ 47625 h 330994"/>
              <a:gd name="connsiteX14" fmla="*/ 104775 w 321468"/>
              <a:gd name="connsiteY14" fmla="*/ 64294 h 330994"/>
              <a:gd name="connsiteX15" fmla="*/ 109537 w 321468"/>
              <a:gd name="connsiteY15" fmla="*/ 154781 h 330994"/>
              <a:gd name="connsiteX16" fmla="*/ 78581 w 321468"/>
              <a:gd name="connsiteY16" fmla="*/ 176212 h 330994"/>
              <a:gd name="connsiteX17" fmla="*/ 59531 w 321468"/>
              <a:gd name="connsiteY17" fmla="*/ 195262 h 330994"/>
              <a:gd name="connsiteX18" fmla="*/ 59531 w 321468"/>
              <a:gd name="connsiteY18" fmla="*/ 195262 h 330994"/>
              <a:gd name="connsiteX19" fmla="*/ 61912 w 321468"/>
              <a:gd name="connsiteY19" fmla="*/ 240506 h 330994"/>
              <a:gd name="connsiteX20" fmla="*/ 9525 w 321468"/>
              <a:gd name="connsiteY20" fmla="*/ 233362 h 330994"/>
              <a:gd name="connsiteX21" fmla="*/ 0 w 321468"/>
              <a:gd name="connsiteY21" fmla="*/ 254794 h 330994"/>
              <a:gd name="connsiteX22" fmla="*/ 14287 w 321468"/>
              <a:gd name="connsiteY22" fmla="*/ 330994 h 330994"/>
              <a:gd name="connsiteX23" fmla="*/ 59531 w 321468"/>
              <a:gd name="connsiteY23" fmla="*/ 302419 h 330994"/>
              <a:gd name="connsiteX24" fmla="*/ 100012 w 321468"/>
              <a:gd name="connsiteY24" fmla="*/ 285750 h 330994"/>
              <a:gd name="connsiteX25" fmla="*/ 126206 w 321468"/>
              <a:gd name="connsiteY25" fmla="*/ 288131 h 330994"/>
              <a:gd name="connsiteX26" fmla="*/ 190500 w 321468"/>
              <a:gd name="connsiteY26" fmla="*/ 3024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1468" h="330994">
                <a:moveTo>
                  <a:pt x="190500" y="302419"/>
                </a:moveTo>
                <a:lnTo>
                  <a:pt x="221456" y="240506"/>
                </a:lnTo>
                <a:lnTo>
                  <a:pt x="250031" y="214312"/>
                </a:lnTo>
                <a:lnTo>
                  <a:pt x="266700" y="169069"/>
                </a:lnTo>
                <a:lnTo>
                  <a:pt x="273844" y="119062"/>
                </a:lnTo>
                <a:lnTo>
                  <a:pt x="321468" y="61912"/>
                </a:lnTo>
                <a:lnTo>
                  <a:pt x="295275" y="14287"/>
                </a:lnTo>
                <a:lnTo>
                  <a:pt x="285750" y="21431"/>
                </a:lnTo>
                <a:lnTo>
                  <a:pt x="273844" y="0"/>
                </a:lnTo>
                <a:lnTo>
                  <a:pt x="245269" y="33337"/>
                </a:lnTo>
                <a:lnTo>
                  <a:pt x="211931" y="45244"/>
                </a:lnTo>
                <a:lnTo>
                  <a:pt x="202406" y="85725"/>
                </a:lnTo>
                <a:lnTo>
                  <a:pt x="178594" y="95250"/>
                </a:lnTo>
                <a:lnTo>
                  <a:pt x="135731" y="47625"/>
                </a:lnTo>
                <a:lnTo>
                  <a:pt x="104775" y="64294"/>
                </a:lnTo>
                <a:lnTo>
                  <a:pt x="109537" y="154781"/>
                </a:lnTo>
                <a:lnTo>
                  <a:pt x="78581" y="176212"/>
                </a:lnTo>
                <a:lnTo>
                  <a:pt x="59531" y="195262"/>
                </a:lnTo>
                <a:lnTo>
                  <a:pt x="59531" y="195262"/>
                </a:lnTo>
                <a:lnTo>
                  <a:pt x="61912" y="240506"/>
                </a:lnTo>
                <a:lnTo>
                  <a:pt x="9525" y="233362"/>
                </a:lnTo>
                <a:lnTo>
                  <a:pt x="0" y="254794"/>
                </a:lnTo>
                <a:lnTo>
                  <a:pt x="14287" y="330994"/>
                </a:lnTo>
                <a:lnTo>
                  <a:pt x="59531" y="302419"/>
                </a:lnTo>
                <a:lnTo>
                  <a:pt x="100012" y="285750"/>
                </a:lnTo>
                <a:lnTo>
                  <a:pt x="126206" y="288131"/>
                </a:lnTo>
                <a:lnTo>
                  <a:pt x="190500" y="302419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rgbClr val="00B0F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03704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78372" y="4904011"/>
            <a:ext cx="11571451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ಭಾರತದಲ್ಲಿ ಒಟ್ಟು ಏಳು ನೂರಕ್ಕೂ ಹೆಚ್ಚು ಸಕ್ಕರೆ ಕೈಗಾರಿಕೆಗಳಿದ್ದು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ಸುಮಾರು 359 ಲಕ್ಷ ಮೆಟ್ರಿಕ್ ಟನ್ ಗಳಷ್ಟು ಸಕ್ಕರೆಯನ್ನು ಉತ್ಪಾದಿಸುತ್ತಿವೆ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ಭಾರತದಿಂದ ಸಕ್ಕರೆಯೂ ಯುಎಸ್ಎ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ಬ್ರಿಟನ್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ಇರಾನ್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ಕೆನಡಾ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ಮಲೇಶಿಯಾ ದೇಶಗಳಿಗೆ ರಫ್ತಾಗುತ್ತದೆ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47642" y="1121900"/>
            <a:ext cx="5202182" cy="3497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14401" y="1121900"/>
            <a:ext cx="5249696" cy="349739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781511" y="70129"/>
            <a:ext cx="249940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6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ಸಕ್ಕರೆ</a:t>
            </a:r>
            <a:r>
              <a:rPr lang="en-US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0319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33851" y="5271053"/>
            <a:ext cx="1177129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ಅಲ್ಯೂಮಿನಿಯಂ 1886ರಲ್ಲಿ ಶೋಧಿಸಲ್ಪಟ್ಟಿತು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ಭಾರತವು ಉತ್ಪಾದಿಸುವ ಕಬ್ಬಿಣೇತರ ಲೋಹಗಳಲ್ಲಿ ಅಲ್ಯುಮಿನಿಯಂ ಅತಿ ಮುಖ್ಯವಾದುದು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ಅಲ್ಯುಮಿನಿಯಂ ಕೈಗಾರಿಕೆಗಳು ದೇಶದ ಕೆಲವೇ ಸ್ಥಳಗಳಲ್ಲಿ ಮಾತ್ರ ಸ್ಥಾಪಿಸಲ್ಪಟ್ಟಿವೆ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78068" y="172106"/>
            <a:ext cx="410080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ಅಲ್ಯೂಮಿನಿಯಂ</a:t>
            </a:r>
            <a:r>
              <a:rPr lang="en-US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71002" y="1777285"/>
            <a:ext cx="5152847" cy="314244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3751" y="1686282"/>
            <a:ext cx="5383925" cy="333314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524806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04952" y="1465502"/>
            <a:ext cx="5859275" cy="46166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ವಿದ್ಯುತ್ ಶಕ್ತಿಯ ದೊರೆಯುವಿಕೆ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ಬಾಕ್ಸೈಟ್ ನ  ಪೂರೈಕೆ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ಇತರ ಲೋಹ ಮತ್ತು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ಬಂಡವಾಳದ ಪೂರೈಕೆ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ಭಾರತದಲ್ಲಿ ಒಡಿಶಾ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ಜಾರ್ಖಂಡ್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ಛತ್ತಿಸ್ ಗಡ್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ಮಧ್ಯಪ್ರದೇಶ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ಗುಜರಾತ್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ಮಹಾರಾಷ್ಟ್ರ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ಕರ್ನಾಟಕ ಮತ್ತು ತಮಿಳುನಾಡು ರಾಜ್ಯಗಳಲ್ಲಿ ಈ ಕೈಗಾರಿಕೆಗಳಿವೆ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37737" y="1112454"/>
            <a:ext cx="5376041" cy="4752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37736" y="1112454"/>
            <a:ext cx="5376041" cy="4752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78068" y="172106"/>
            <a:ext cx="410080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ಅಲ್ಯೂಮಿನಿಯಂ</a:t>
            </a:r>
            <a:r>
              <a:rPr lang="en-US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28469" y="1093939"/>
            <a:ext cx="5585308" cy="47523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09447" y="1091694"/>
            <a:ext cx="5604331" cy="475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64227" y="981362"/>
            <a:ext cx="5882148" cy="52509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77073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507303" y="53596"/>
            <a:ext cx="5886548" cy="8168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4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4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4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4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4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4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275008" y="1018001"/>
            <a:ext cx="9755151" cy="512200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688769" y="1175657"/>
            <a:ext cx="10616540" cy="1862048"/>
          </a:xfrm>
          <a:prstGeom prst="rect">
            <a:avLst/>
          </a:prstGeom>
          <a:ln>
            <a:noFill/>
          </a:ln>
        </p:spPr>
        <p:txBody>
          <a:bodyPr wrap="square">
            <a:spAutoFit/>
            <a:scene3d>
              <a:camera prst="orthographicFront"/>
              <a:lightRig rig="brightRoom" dir="t"/>
            </a:scene3d>
            <a:sp3d extrusionH="57150" contourW="6350" prstMaterial="plastic">
              <a:bevelT w="20320" h="20320" prst="divot"/>
              <a:contourClr>
                <a:schemeClr val="accent1">
                  <a:tint val="100000"/>
                  <a:shade val="100000"/>
                  <a:hueMod val="100000"/>
                  <a:satMod val="100000"/>
                </a:schemeClr>
              </a:contourClr>
            </a:sp3d>
          </a:bodyPr>
          <a:lstStyle/>
          <a:p>
            <a:pPr algn="ctr"/>
            <a:r>
              <a:rPr lang="en-US" sz="11500" b="1" cap="all" dirty="0" err="1">
                <a:ln>
                  <a:solidFill>
                    <a:srgbClr val="002060"/>
                  </a:solidFill>
                </a:ln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 scaled="0"/>
                </a:gra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NudiUni10e" pitchFamily="2" charset="0"/>
                <a:cs typeface="NudiUni10e" pitchFamily="2" charset="0"/>
              </a:rPr>
              <a:t>ಕಾಗದ</a:t>
            </a:r>
            <a:r>
              <a:rPr lang="en-US" sz="11500" b="1" cap="all" dirty="0">
                <a:ln>
                  <a:solidFill>
                    <a:srgbClr val="002060"/>
                  </a:solidFill>
                </a:ln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 scaled="0"/>
                </a:gra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NudiUni10e" pitchFamily="2" charset="0"/>
                <a:cs typeface="NudiUni10e" pitchFamily="2" charset="0"/>
              </a:rPr>
              <a:t> </a:t>
            </a:r>
            <a:r>
              <a:rPr lang="kn-IN" sz="11500" b="1" cap="all" dirty="0">
                <a:ln>
                  <a:solidFill>
                    <a:srgbClr val="002060"/>
                  </a:solidFill>
                </a:ln>
                <a:gradFill>
                  <a:gsLst>
                    <a:gs pos="35000">
                      <a:srgbClr val="C00000"/>
                    </a:gs>
                    <a:gs pos="39000">
                      <a:srgbClr val="FFC000"/>
                    </a:gs>
                  </a:gsLst>
                  <a:lin ang="5400000" scaled="0"/>
                </a:gradFill>
                <a:effectLst>
                  <a:outerShdw blurRad="19685" dist="12700" dir="5400000" algn="tl" rotWithShape="0">
                    <a:schemeClr val="accent1">
                      <a:satMod val="130000"/>
                      <a:alpha val="60000"/>
                    </a:schemeClr>
                  </a:outerShdw>
                  <a:reflection blurRad="10000" stA="55000" endPos="48000" dist="500" dir="5400000" sy="-100000" algn="bl" rotWithShape="0"/>
                </a:effectLst>
                <a:latin typeface="NudiUni10e" pitchFamily="2" charset="0"/>
                <a:cs typeface="NudiUni10e" pitchFamily="2" charset="0"/>
              </a:rPr>
              <a:t>ಕೈಗಾರಿಕೆ</a:t>
            </a:r>
            <a:endParaRPr lang="en-US" sz="11500" b="1" cap="all" dirty="0">
              <a:ln>
                <a:solidFill>
                  <a:srgbClr val="002060"/>
                </a:solidFill>
              </a:ln>
              <a:gradFill>
                <a:gsLst>
                  <a:gs pos="35000">
                    <a:srgbClr val="C00000"/>
                  </a:gs>
                  <a:gs pos="39000">
                    <a:srgbClr val="FFC000"/>
                  </a:gs>
                </a:gsLst>
                <a:lin ang="5400000" scaled="0"/>
              </a:gradFill>
              <a:effectLst>
                <a:outerShdw blurRad="19685" dist="12700" dir="5400000" algn="tl" rotWithShape="0">
                  <a:schemeClr val="accent1">
                    <a:satMod val="130000"/>
                    <a:alpha val="60000"/>
                  </a:schemeClr>
                </a:outerShdw>
                <a:reflection blurRad="10000" stA="55000" endPos="48000" dist="500" dir="5400000" sy="-100000" algn="bl" rotWithShape="0"/>
              </a:effectLst>
              <a:latin typeface="NudiUni10e" pitchFamily="2" charset="0"/>
              <a:cs typeface="NudiUni10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2529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504495" y="4622131"/>
            <a:ext cx="1149306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ಒಂದು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ಅಗತ್ಯವಾದ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ಉಪಯುಕ್ತವಾದ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ವಸ್ತು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ಇದನ್ನು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ಅನೇಕ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ಉದೇಶಗಳಿಗಾಗಿ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ಬಳಸುವರು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ಉದಾ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: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ಬರವಣಿಗೆ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ಮುದ್ರಣ.ಪ್ಯಾಕಿಂಗ್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‌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ಮೊದಲಾದವು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972912" y="85950"/>
            <a:ext cx="361030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026" name="Picture 2" descr="C:\Users\DELL\Pictures\Screenshots\Screenshot (11).png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40524" y="1190501"/>
            <a:ext cx="9829245" cy="3602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07857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83779" y="5738777"/>
            <a:ext cx="11713780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ಒಂದು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ದೇಶದ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ಶಿಕ್ಷಣ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ಮತ್ತು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ಸಾಕ್ಷರತೆಯ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ಮಟ್ಟವನ್ನು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ಆದೇಶದಲ್ಲಿ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ಬಳಸುವ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ಕಾಗದದ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ಪ್ರಮಾಣದಿಂದ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ತಿಳಿಯಬಹುದು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2050" name="Picture 2" descr="C:\Users\DELL\Pictures\Screenshots\Screenshot (13).png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30621" y="1153428"/>
            <a:ext cx="10830910" cy="44117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972912" y="85950"/>
            <a:ext cx="361030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766689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52249" y="5591596"/>
            <a:ext cx="11682248" cy="11695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ಭಾರತದಲ್ಲಿ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ತಯಾರಿಕೆಯ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ಕಲೆಯು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10ನೇ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ಶಮಾನದಲ್ಲೇ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ತಿಳಿದಿತ್ತು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ಆಗ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ಅದೊಂದು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ಗುಡಿ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ಕೈಗಾರಿಕೆಯಾಗಿತ್ತು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639614" y="621388"/>
            <a:ext cx="192339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3200" b="1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ಬೆಳವಣಿಗೆ</a:t>
            </a:r>
            <a:endParaRPr lang="en-US" sz="32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3074" name="Picture 2" descr="C:\Users\DELL\Pictures\Screenshots\Screenshot (14).png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95704" y="1458206"/>
            <a:ext cx="9995337" cy="36655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972912" y="85950"/>
            <a:ext cx="361030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783368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917600" y="1739008"/>
            <a:ext cx="11145078" cy="45243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ಕೈಗಾರಿಕೆಗಳ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ಮಹತ್ವ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ಮತ್ತು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ಪ್ರಮುಖ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ಕೈಗಾರಿಕಾ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ಪ್ರದೇಶಗಳು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</a:p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ಕೈಗಾರಿಕೆಗಳ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ಸ್ಥಾನೀಕರಣದ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ಮೇಲೆ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ಪ್ರಭಾವ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ಬೀರುವ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ಅಂಶಗಳು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ವಿವಿಧ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ಕೈಗಾರಿಕೆಗಳ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ಪರಿಚಯ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ಕೈಗಾರಿಕೆಗಳು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: </a:t>
            </a:r>
          </a:p>
          <a:p>
            <a:pPr algn="ctr"/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  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ಮಾಹಿತಿ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algn="ctr"/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 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ಜೈವಿಕ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algn="ctr"/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  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ಉನ್ನತ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US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00820" y="247961"/>
            <a:ext cx="9778638" cy="7509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4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ಈ </a:t>
            </a:r>
            <a:r>
              <a:rPr lang="en-US" sz="40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ಅಧ್ಯಾಯದಲ್ಲಿ</a:t>
            </a:r>
            <a:r>
              <a:rPr lang="en-US" sz="4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ಈ </a:t>
            </a:r>
            <a:r>
              <a:rPr lang="en-US" sz="40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ಕೆಳಕಂಡ</a:t>
            </a:r>
            <a:r>
              <a:rPr lang="en-US" sz="4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40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ಅಂಶಗಳನ್ನು</a:t>
            </a:r>
            <a:r>
              <a:rPr lang="en-US" sz="4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40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ತಿಳಿಯುತ್ತೇವೆ</a:t>
            </a:r>
            <a:r>
              <a:rPr lang="en-US" sz="40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04561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89185" y="4434014"/>
            <a:ext cx="7267681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ಭಾರತದಲ್ಲಿ ಮೊದಲ ಕಾಗದ ಕಾರ್ಖಾನೆ ಯು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1840 ರಲ್ಲಿ ಪಶ್ಚಿಮ ಬಂಗಾಳದ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ಸರಾಂಪೂರದಲ್ಲಿ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ಹೂಗ್ಲಿ ನದಿಯ ದಡದಲ್ಲಿ ಸ್ಥಾಪನೆಗೊಂಡಿತು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ನಂತರ 1867ರಲ್ಲಿ ಮತ್ತೊಂದು ಕಾರ್ಖಾನೆಯೂ ಕೊಲ್ಕತ್ತಾದ ಬಳಿ ಇರುವ ಬಾಲ್ಲಿ ನಗರದಲ್ಲಿ ಆರಂಭಗೊಂಡಿತು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93571" y="916947"/>
            <a:ext cx="4177863" cy="4254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93571" y="916947"/>
            <a:ext cx="4177863" cy="40204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25" name="Picture 5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681091" y="873606"/>
            <a:ext cx="4190343" cy="43896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382484" y="581218"/>
            <a:ext cx="280082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3200" dirty="0" err="1">
                <a:solidFill>
                  <a:srgbClr val="00B0F0"/>
                </a:solidFill>
                <a:latin typeface="NudiUni01e" pitchFamily="2" charset="0"/>
                <a:cs typeface="NudiUni01e" pitchFamily="2" charset="0"/>
              </a:rPr>
              <a:t>ಬೆಳವಣಿಗೆ</a:t>
            </a:r>
            <a:endParaRPr lang="en-US" sz="3200" dirty="0">
              <a:solidFill>
                <a:srgbClr val="00B0F0"/>
              </a:solidFill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11397" y="1273171"/>
            <a:ext cx="5522424" cy="289958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972912" y="85950"/>
            <a:ext cx="361030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073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68015" y="5197622"/>
            <a:ext cx="11713778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ಅರಣ್ಯ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ಆದರಿತ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ಅರಣ್ಯಗಳಿಂದ ದೊರೆಯುವ ಬಿದಿರು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ಮರದ ತಿರುಳು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ಹುಲ್ಲು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ಕಾಗದ ತಯಾರಿಕೆಯಲ್ಲಿ ಬಳಸುವ ಪ್ರಮುಖ ಕಚ್ಚಾ ವಸ್ತುಗಳು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4098" name="Picture 2" descr="C:\Users\DELL\Pictures\Screenshots\Screenshot (15).png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6385" y="1039236"/>
            <a:ext cx="5573111" cy="38007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574114" y="409115"/>
            <a:ext cx="172088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en-US" sz="3200" dirty="0" err="1">
                <a:solidFill>
                  <a:srgbClr val="00B0F0"/>
                </a:solidFill>
                <a:latin typeface="NudiUni01e" pitchFamily="2" charset="0"/>
                <a:cs typeface="NudiUni01e" pitchFamily="2" charset="0"/>
              </a:rPr>
              <a:t>ಬೆಳವಣಿಗೆ</a:t>
            </a:r>
            <a:endParaRPr lang="en-US" sz="3200" dirty="0">
              <a:solidFill>
                <a:srgbClr val="00B0F0"/>
              </a:solidFill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4099" name="Picture 3" descr="C:\Users\DELL\Pictures\Screenshots\Screenshot (16).png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46385" y="1050593"/>
            <a:ext cx="10357943" cy="3789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972912" y="85950"/>
            <a:ext cx="361030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8154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835571" y="6212582"/>
            <a:ext cx="1076785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ದೇಶದ ಹೆಚ್ಚಿನ ಕಾಗದ ಕಾರ್ಖಾನೆಗಳು ಪಶ್ಚಿಮ ಬಂಗಾಳದಲ್ಲಿ ಕಂಡುಬರುತ್ತವೆ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499947" y="1037676"/>
            <a:ext cx="4556234" cy="4954189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5-Point Star 2"/>
          <p:cNvSpPr/>
          <p:nvPr/>
        </p:nvSpPr>
        <p:spPr>
          <a:xfrm>
            <a:off x="6402460" y="3166268"/>
            <a:ext cx="220717" cy="299545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3972912" y="85950"/>
            <a:ext cx="361030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7090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272425" y="2015811"/>
            <a:ext cx="4014853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ಮಹಾರಾಷ್ಟ್ರದ ಮುಂಬೈ</a:t>
            </a:r>
            <a:r>
              <a:rPr lang="en-GB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ಪುಣೆ</a:t>
            </a:r>
            <a:r>
              <a:rPr lang="en-GB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ಅಮರಾವತಿ</a:t>
            </a:r>
            <a:r>
              <a:rPr lang="en-GB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ನಾಗ್ಪುರ</a:t>
            </a:r>
            <a:r>
              <a:rPr lang="en-GB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ನಾಸಿಕ್</a:t>
            </a:r>
            <a:r>
              <a:rPr lang="en-GB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ಕರಾಡ</a:t>
            </a:r>
            <a:r>
              <a:rPr lang="en-GB" sz="2800" b="1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,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408990" y="132426"/>
            <a:ext cx="4083169" cy="4216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000" dirty="0">
              <a:solidFill>
                <a:srgbClr val="FFFF00"/>
              </a:solidFill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35812" y="809225"/>
            <a:ext cx="32880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5) </a:t>
            </a:r>
            <a:r>
              <a:rPr lang="en-US" sz="36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664345" y="781717"/>
            <a:ext cx="20810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ಹಂಚಿಕೆ</a:t>
            </a:r>
            <a:endParaRPr lang="en-US" sz="36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3" name="Freeform 39">
            <a:extLst>
              <a:ext uri="{FF2B5EF4-FFF2-40B4-BE49-F238E27FC236}">
                <a16:creationId xmlns:a16="http://schemas.microsoft.com/office/drawing/2014/main" id="{B533AED4-E349-46AA-966E-4CEFB06AAABB}"/>
              </a:ext>
            </a:extLst>
          </p:cNvPr>
          <p:cNvSpPr>
            <a:spLocks noEditPoints="1"/>
          </p:cNvSpPr>
          <p:nvPr/>
        </p:nvSpPr>
        <p:spPr bwMode="auto">
          <a:xfrm>
            <a:off x="9001934" y="2890825"/>
            <a:ext cx="633092" cy="928035"/>
          </a:xfrm>
          <a:custGeom>
            <a:avLst/>
            <a:gdLst>
              <a:gd name="T0" fmla="*/ 236 w 412"/>
              <a:gd name="T1" fmla="*/ 622 h 637"/>
              <a:gd name="T2" fmla="*/ 232 w 412"/>
              <a:gd name="T3" fmla="*/ 591 h 637"/>
              <a:gd name="T4" fmla="*/ 403 w 412"/>
              <a:gd name="T5" fmla="*/ 62 h 637"/>
              <a:gd name="T6" fmla="*/ 335 w 412"/>
              <a:gd name="T7" fmla="*/ 50 h 637"/>
              <a:gd name="T8" fmla="*/ 295 w 412"/>
              <a:gd name="T9" fmla="*/ 12 h 637"/>
              <a:gd name="T10" fmla="*/ 228 w 412"/>
              <a:gd name="T11" fmla="*/ 6 h 637"/>
              <a:gd name="T12" fmla="*/ 236 w 412"/>
              <a:gd name="T13" fmla="*/ 67 h 637"/>
              <a:gd name="T14" fmla="*/ 247 w 412"/>
              <a:gd name="T15" fmla="*/ 98 h 637"/>
              <a:gd name="T16" fmla="*/ 222 w 412"/>
              <a:gd name="T17" fmla="*/ 125 h 637"/>
              <a:gd name="T18" fmla="*/ 201 w 412"/>
              <a:gd name="T19" fmla="*/ 154 h 637"/>
              <a:gd name="T20" fmla="*/ 226 w 412"/>
              <a:gd name="T21" fmla="*/ 194 h 637"/>
              <a:gd name="T22" fmla="*/ 197 w 412"/>
              <a:gd name="T23" fmla="*/ 206 h 637"/>
              <a:gd name="T24" fmla="*/ 205 w 412"/>
              <a:gd name="T25" fmla="*/ 223 h 637"/>
              <a:gd name="T26" fmla="*/ 207 w 412"/>
              <a:gd name="T27" fmla="*/ 277 h 637"/>
              <a:gd name="T28" fmla="*/ 209 w 412"/>
              <a:gd name="T29" fmla="*/ 294 h 637"/>
              <a:gd name="T30" fmla="*/ 199 w 412"/>
              <a:gd name="T31" fmla="*/ 307 h 637"/>
              <a:gd name="T32" fmla="*/ 186 w 412"/>
              <a:gd name="T33" fmla="*/ 340 h 637"/>
              <a:gd name="T34" fmla="*/ 165 w 412"/>
              <a:gd name="T35" fmla="*/ 363 h 637"/>
              <a:gd name="T36" fmla="*/ 147 w 412"/>
              <a:gd name="T37" fmla="*/ 376 h 637"/>
              <a:gd name="T38" fmla="*/ 124 w 412"/>
              <a:gd name="T39" fmla="*/ 384 h 637"/>
              <a:gd name="T40" fmla="*/ 84 w 412"/>
              <a:gd name="T41" fmla="*/ 399 h 637"/>
              <a:gd name="T42" fmla="*/ 34 w 412"/>
              <a:gd name="T43" fmla="*/ 422 h 637"/>
              <a:gd name="T44" fmla="*/ 0 w 412"/>
              <a:gd name="T45" fmla="*/ 422 h 637"/>
              <a:gd name="T46" fmla="*/ 9 w 412"/>
              <a:gd name="T47" fmla="*/ 457 h 637"/>
              <a:gd name="T48" fmla="*/ 67 w 412"/>
              <a:gd name="T49" fmla="*/ 478 h 637"/>
              <a:gd name="T50" fmla="*/ 84 w 412"/>
              <a:gd name="T51" fmla="*/ 520 h 637"/>
              <a:gd name="T52" fmla="*/ 98 w 412"/>
              <a:gd name="T53" fmla="*/ 545 h 637"/>
              <a:gd name="T54" fmla="*/ 98 w 412"/>
              <a:gd name="T55" fmla="*/ 568 h 637"/>
              <a:gd name="T56" fmla="*/ 130 w 412"/>
              <a:gd name="T57" fmla="*/ 591 h 637"/>
              <a:gd name="T58" fmla="*/ 188 w 412"/>
              <a:gd name="T59" fmla="*/ 624 h 637"/>
              <a:gd name="T60" fmla="*/ 236 w 412"/>
              <a:gd name="T61" fmla="*/ 568 h 637"/>
              <a:gd name="T62" fmla="*/ 228 w 412"/>
              <a:gd name="T63" fmla="*/ 559 h 637"/>
              <a:gd name="T64" fmla="*/ 245 w 412"/>
              <a:gd name="T65" fmla="*/ 628 h 637"/>
              <a:gd name="T66" fmla="*/ 255 w 412"/>
              <a:gd name="T67" fmla="*/ 626 h 637"/>
              <a:gd name="T68" fmla="*/ 268 w 412"/>
              <a:gd name="T69" fmla="*/ 616 h 637"/>
              <a:gd name="T70" fmla="*/ 274 w 412"/>
              <a:gd name="T71" fmla="*/ 624 h 637"/>
              <a:gd name="T72" fmla="*/ 284 w 412"/>
              <a:gd name="T73" fmla="*/ 612 h 637"/>
              <a:gd name="T74" fmla="*/ 291 w 412"/>
              <a:gd name="T75" fmla="*/ 564 h 637"/>
              <a:gd name="T76" fmla="*/ 291 w 412"/>
              <a:gd name="T77" fmla="*/ 576 h 637"/>
              <a:gd name="T78" fmla="*/ 301 w 412"/>
              <a:gd name="T79" fmla="*/ 632 h 637"/>
              <a:gd name="T80" fmla="*/ 309 w 412"/>
              <a:gd name="T81" fmla="*/ 612 h 637"/>
              <a:gd name="T82" fmla="*/ 322 w 412"/>
              <a:gd name="T83" fmla="*/ 597 h 637"/>
              <a:gd name="T84" fmla="*/ 326 w 412"/>
              <a:gd name="T85" fmla="*/ 572 h 637"/>
              <a:gd name="T86" fmla="*/ 318 w 412"/>
              <a:gd name="T87" fmla="*/ 518 h 637"/>
              <a:gd name="T88" fmla="*/ 318 w 412"/>
              <a:gd name="T89" fmla="*/ 455 h 637"/>
              <a:gd name="T90" fmla="*/ 291 w 412"/>
              <a:gd name="T91" fmla="*/ 422 h 637"/>
              <a:gd name="T92" fmla="*/ 280 w 412"/>
              <a:gd name="T93" fmla="*/ 380 h 637"/>
              <a:gd name="T94" fmla="*/ 295 w 412"/>
              <a:gd name="T95" fmla="*/ 344 h 637"/>
              <a:gd name="T96" fmla="*/ 228 w 412"/>
              <a:gd name="T97" fmla="*/ 296 h 637"/>
              <a:gd name="T98" fmla="*/ 245 w 412"/>
              <a:gd name="T99" fmla="*/ 263 h 637"/>
              <a:gd name="T100" fmla="*/ 289 w 412"/>
              <a:gd name="T101" fmla="*/ 234 h 637"/>
              <a:gd name="T102" fmla="*/ 307 w 412"/>
              <a:gd name="T103" fmla="*/ 217 h 637"/>
              <a:gd name="T104" fmla="*/ 276 w 412"/>
              <a:gd name="T105" fmla="*/ 198 h 637"/>
              <a:gd name="T106" fmla="*/ 230 w 412"/>
              <a:gd name="T107" fmla="*/ 150 h 637"/>
              <a:gd name="T108" fmla="*/ 264 w 412"/>
              <a:gd name="T109" fmla="*/ 104 h 637"/>
              <a:gd name="T110" fmla="*/ 257 w 412"/>
              <a:gd name="T111" fmla="*/ 75 h 637"/>
              <a:gd name="T112" fmla="*/ 286 w 412"/>
              <a:gd name="T113" fmla="*/ 98 h 637"/>
              <a:gd name="T114" fmla="*/ 326 w 412"/>
              <a:gd name="T115" fmla="*/ 112 h 637"/>
              <a:gd name="T116" fmla="*/ 328 w 412"/>
              <a:gd name="T117" fmla="*/ 102 h 637"/>
              <a:gd name="T118" fmla="*/ 360 w 412"/>
              <a:gd name="T119" fmla="*/ 142 h 637"/>
              <a:gd name="T120" fmla="*/ 380 w 412"/>
              <a:gd name="T121" fmla="*/ 133 h 637"/>
              <a:gd name="T122" fmla="*/ 397 w 412"/>
              <a:gd name="T123" fmla="*/ 117 h 637"/>
              <a:gd name="T124" fmla="*/ 410 w 412"/>
              <a:gd name="T125" fmla="*/ 85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2" h="637">
                <a:moveTo>
                  <a:pt x="312" y="630"/>
                </a:moveTo>
                <a:lnTo>
                  <a:pt x="312" y="630"/>
                </a:lnTo>
                <a:lnTo>
                  <a:pt x="309" y="628"/>
                </a:lnTo>
                <a:lnTo>
                  <a:pt x="305" y="628"/>
                </a:lnTo>
                <a:lnTo>
                  <a:pt x="305" y="630"/>
                </a:lnTo>
                <a:lnTo>
                  <a:pt x="305" y="637"/>
                </a:lnTo>
                <a:lnTo>
                  <a:pt x="307" y="637"/>
                </a:lnTo>
                <a:lnTo>
                  <a:pt x="309" y="637"/>
                </a:lnTo>
                <a:lnTo>
                  <a:pt x="312" y="637"/>
                </a:lnTo>
                <a:lnTo>
                  <a:pt x="314" y="637"/>
                </a:lnTo>
                <a:lnTo>
                  <a:pt x="314" y="635"/>
                </a:lnTo>
                <a:lnTo>
                  <a:pt x="314" y="632"/>
                </a:lnTo>
                <a:lnTo>
                  <a:pt x="312" y="630"/>
                </a:lnTo>
                <a:close/>
                <a:moveTo>
                  <a:pt x="232" y="601"/>
                </a:moveTo>
                <a:lnTo>
                  <a:pt x="230" y="605"/>
                </a:lnTo>
                <a:lnTo>
                  <a:pt x="226" y="618"/>
                </a:lnTo>
                <a:lnTo>
                  <a:pt x="226" y="620"/>
                </a:lnTo>
                <a:lnTo>
                  <a:pt x="226" y="622"/>
                </a:lnTo>
                <a:lnTo>
                  <a:pt x="226" y="622"/>
                </a:lnTo>
                <a:lnTo>
                  <a:pt x="226" y="624"/>
                </a:lnTo>
                <a:lnTo>
                  <a:pt x="228" y="624"/>
                </a:lnTo>
                <a:lnTo>
                  <a:pt x="230" y="624"/>
                </a:lnTo>
                <a:lnTo>
                  <a:pt x="232" y="626"/>
                </a:lnTo>
                <a:lnTo>
                  <a:pt x="234" y="626"/>
                </a:lnTo>
                <a:lnTo>
                  <a:pt x="234" y="626"/>
                </a:lnTo>
                <a:lnTo>
                  <a:pt x="236" y="624"/>
                </a:lnTo>
                <a:lnTo>
                  <a:pt x="236" y="622"/>
                </a:lnTo>
                <a:lnTo>
                  <a:pt x="234" y="620"/>
                </a:lnTo>
                <a:lnTo>
                  <a:pt x="238" y="618"/>
                </a:lnTo>
                <a:lnTo>
                  <a:pt x="238" y="612"/>
                </a:lnTo>
                <a:lnTo>
                  <a:pt x="236" y="599"/>
                </a:lnTo>
                <a:lnTo>
                  <a:pt x="232" y="601"/>
                </a:lnTo>
                <a:close/>
                <a:moveTo>
                  <a:pt x="286" y="593"/>
                </a:moveTo>
                <a:lnTo>
                  <a:pt x="284" y="593"/>
                </a:lnTo>
                <a:lnTo>
                  <a:pt x="284" y="597"/>
                </a:lnTo>
                <a:lnTo>
                  <a:pt x="282" y="599"/>
                </a:lnTo>
                <a:lnTo>
                  <a:pt x="280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5"/>
                </a:lnTo>
                <a:lnTo>
                  <a:pt x="280" y="607"/>
                </a:lnTo>
                <a:lnTo>
                  <a:pt x="282" y="607"/>
                </a:lnTo>
                <a:lnTo>
                  <a:pt x="284" y="607"/>
                </a:lnTo>
                <a:lnTo>
                  <a:pt x="286" y="607"/>
                </a:lnTo>
                <a:lnTo>
                  <a:pt x="286" y="603"/>
                </a:lnTo>
                <a:lnTo>
                  <a:pt x="286" y="599"/>
                </a:lnTo>
                <a:lnTo>
                  <a:pt x="289" y="597"/>
                </a:lnTo>
                <a:lnTo>
                  <a:pt x="289" y="595"/>
                </a:lnTo>
                <a:lnTo>
                  <a:pt x="289" y="593"/>
                </a:lnTo>
                <a:lnTo>
                  <a:pt x="286" y="593"/>
                </a:lnTo>
                <a:close/>
                <a:moveTo>
                  <a:pt x="232" y="601"/>
                </a:moveTo>
                <a:lnTo>
                  <a:pt x="234" y="597"/>
                </a:lnTo>
                <a:lnTo>
                  <a:pt x="234" y="595"/>
                </a:lnTo>
                <a:lnTo>
                  <a:pt x="232" y="591"/>
                </a:lnTo>
                <a:lnTo>
                  <a:pt x="232" y="591"/>
                </a:lnTo>
                <a:lnTo>
                  <a:pt x="230" y="593"/>
                </a:lnTo>
                <a:lnTo>
                  <a:pt x="230" y="593"/>
                </a:lnTo>
                <a:lnTo>
                  <a:pt x="228" y="595"/>
                </a:lnTo>
                <a:lnTo>
                  <a:pt x="228" y="597"/>
                </a:lnTo>
                <a:lnTo>
                  <a:pt x="228" y="599"/>
                </a:lnTo>
                <a:lnTo>
                  <a:pt x="228" y="601"/>
                </a:lnTo>
                <a:lnTo>
                  <a:pt x="230" y="601"/>
                </a:lnTo>
                <a:lnTo>
                  <a:pt x="232" y="601"/>
                </a:lnTo>
                <a:close/>
                <a:moveTo>
                  <a:pt x="412" y="71"/>
                </a:moveTo>
                <a:lnTo>
                  <a:pt x="410" y="69"/>
                </a:lnTo>
                <a:lnTo>
                  <a:pt x="408" y="62"/>
                </a:lnTo>
                <a:lnTo>
                  <a:pt x="410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4"/>
                </a:lnTo>
                <a:lnTo>
                  <a:pt x="406" y="64"/>
                </a:lnTo>
                <a:lnTo>
                  <a:pt x="403" y="62"/>
                </a:lnTo>
                <a:lnTo>
                  <a:pt x="403" y="62"/>
                </a:lnTo>
                <a:lnTo>
                  <a:pt x="399" y="62"/>
                </a:lnTo>
                <a:lnTo>
                  <a:pt x="399" y="62"/>
                </a:lnTo>
                <a:lnTo>
                  <a:pt x="397" y="62"/>
                </a:lnTo>
                <a:lnTo>
                  <a:pt x="391" y="60"/>
                </a:lnTo>
                <a:lnTo>
                  <a:pt x="389" y="60"/>
                </a:lnTo>
                <a:lnTo>
                  <a:pt x="387" y="62"/>
                </a:lnTo>
                <a:lnTo>
                  <a:pt x="385" y="62"/>
                </a:lnTo>
                <a:lnTo>
                  <a:pt x="383" y="60"/>
                </a:lnTo>
                <a:lnTo>
                  <a:pt x="385" y="58"/>
                </a:lnTo>
                <a:lnTo>
                  <a:pt x="385" y="56"/>
                </a:lnTo>
                <a:lnTo>
                  <a:pt x="383" y="54"/>
                </a:lnTo>
                <a:lnTo>
                  <a:pt x="378" y="52"/>
                </a:lnTo>
                <a:lnTo>
                  <a:pt x="374" y="52"/>
                </a:lnTo>
                <a:lnTo>
                  <a:pt x="368" y="52"/>
                </a:lnTo>
                <a:lnTo>
                  <a:pt x="364" y="50"/>
                </a:lnTo>
                <a:lnTo>
                  <a:pt x="360" y="48"/>
                </a:lnTo>
                <a:lnTo>
                  <a:pt x="358" y="46"/>
                </a:lnTo>
                <a:lnTo>
                  <a:pt x="353" y="46"/>
                </a:lnTo>
                <a:lnTo>
                  <a:pt x="351" y="46"/>
                </a:lnTo>
                <a:lnTo>
                  <a:pt x="349" y="48"/>
                </a:lnTo>
                <a:lnTo>
                  <a:pt x="349" y="48"/>
                </a:lnTo>
                <a:lnTo>
                  <a:pt x="347" y="48"/>
                </a:lnTo>
                <a:lnTo>
                  <a:pt x="347" y="50"/>
                </a:lnTo>
                <a:lnTo>
                  <a:pt x="343" y="50"/>
                </a:lnTo>
                <a:lnTo>
                  <a:pt x="341" y="50"/>
                </a:lnTo>
                <a:lnTo>
                  <a:pt x="335" y="50"/>
                </a:lnTo>
                <a:lnTo>
                  <a:pt x="332" y="50"/>
                </a:lnTo>
                <a:lnTo>
                  <a:pt x="330" y="48"/>
                </a:lnTo>
                <a:lnTo>
                  <a:pt x="330" y="46"/>
                </a:lnTo>
                <a:lnTo>
                  <a:pt x="328" y="41"/>
                </a:lnTo>
                <a:lnTo>
                  <a:pt x="326" y="41"/>
                </a:lnTo>
                <a:lnTo>
                  <a:pt x="324" y="39"/>
                </a:lnTo>
                <a:lnTo>
                  <a:pt x="322" y="37"/>
                </a:lnTo>
                <a:lnTo>
                  <a:pt x="320" y="37"/>
                </a:lnTo>
                <a:lnTo>
                  <a:pt x="318" y="39"/>
                </a:lnTo>
                <a:lnTo>
                  <a:pt x="318" y="39"/>
                </a:lnTo>
                <a:lnTo>
                  <a:pt x="316" y="39"/>
                </a:lnTo>
                <a:lnTo>
                  <a:pt x="316" y="37"/>
                </a:lnTo>
                <a:lnTo>
                  <a:pt x="314" y="37"/>
                </a:lnTo>
                <a:lnTo>
                  <a:pt x="316" y="35"/>
                </a:lnTo>
                <a:lnTo>
                  <a:pt x="316" y="35"/>
                </a:lnTo>
                <a:lnTo>
                  <a:pt x="314" y="33"/>
                </a:lnTo>
                <a:lnTo>
                  <a:pt x="314" y="31"/>
                </a:lnTo>
                <a:lnTo>
                  <a:pt x="312" y="31"/>
                </a:lnTo>
                <a:lnTo>
                  <a:pt x="309" y="33"/>
                </a:lnTo>
                <a:lnTo>
                  <a:pt x="307" y="35"/>
                </a:lnTo>
                <a:lnTo>
                  <a:pt x="307" y="29"/>
                </a:lnTo>
                <a:lnTo>
                  <a:pt x="307" y="23"/>
                </a:lnTo>
                <a:lnTo>
                  <a:pt x="305" y="21"/>
                </a:lnTo>
                <a:lnTo>
                  <a:pt x="305" y="18"/>
                </a:lnTo>
                <a:lnTo>
                  <a:pt x="303" y="16"/>
                </a:lnTo>
                <a:lnTo>
                  <a:pt x="297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1" y="12"/>
                </a:lnTo>
                <a:lnTo>
                  <a:pt x="289" y="10"/>
                </a:lnTo>
                <a:lnTo>
                  <a:pt x="289" y="10"/>
                </a:lnTo>
                <a:lnTo>
                  <a:pt x="282" y="10"/>
                </a:lnTo>
                <a:lnTo>
                  <a:pt x="276" y="8"/>
                </a:lnTo>
                <a:lnTo>
                  <a:pt x="274" y="8"/>
                </a:lnTo>
                <a:lnTo>
                  <a:pt x="266" y="16"/>
                </a:lnTo>
                <a:lnTo>
                  <a:pt x="264" y="18"/>
                </a:lnTo>
                <a:lnTo>
                  <a:pt x="261" y="18"/>
                </a:lnTo>
                <a:lnTo>
                  <a:pt x="259" y="18"/>
                </a:lnTo>
                <a:lnTo>
                  <a:pt x="257" y="18"/>
                </a:lnTo>
                <a:lnTo>
                  <a:pt x="257" y="18"/>
                </a:lnTo>
                <a:lnTo>
                  <a:pt x="255" y="18"/>
                </a:lnTo>
                <a:lnTo>
                  <a:pt x="255" y="18"/>
                </a:lnTo>
                <a:lnTo>
                  <a:pt x="245" y="14"/>
                </a:lnTo>
                <a:lnTo>
                  <a:pt x="241" y="12"/>
                </a:lnTo>
                <a:lnTo>
                  <a:pt x="236" y="14"/>
                </a:lnTo>
                <a:lnTo>
                  <a:pt x="232" y="14"/>
                </a:lnTo>
                <a:lnTo>
                  <a:pt x="232" y="12"/>
                </a:lnTo>
                <a:lnTo>
                  <a:pt x="230" y="12"/>
                </a:lnTo>
                <a:lnTo>
                  <a:pt x="230" y="10"/>
                </a:lnTo>
                <a:lnTo>
                  <a:pt x="230" y="10"/>
                </a:lnTo>
                <a:lnTo>
                  <a:pt x="230" y="8"/>
                </a:lnTo>
                <a:lnTo>
                  <a:pt x="228" y="6"/>
                </a:lnTo>
                <a:lnTo>
                  <a:pt x="228" y="6"/>
                </a:lnTo>
                <a:lnTo>
                  <a:pt x="224" y="4"/>
                </a:lnTo>
                <a:lnTo>
                  <a:pt x="224" y="2"/>
                </a:lnTo>
                <a:lnTo>
                  <a:pt x="222" y="0"/>
                </a:lnTo>
                <a:lnTo>
                  <a:pt x="220" y="4"/>
                </a:lnTo>
                <a:lnTo>
                  <a:pt x="220" y="12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8"/>
                </a:lnTo>
                <a:lnTo>
                  <a:pt x="220" y="21"/>
                </a:lnTo>
                <a:lnTo>
                  <a:pt x="222" y="25"/>
                </a:lnTo>
                <a:lnTo>
                  <a:pt x="224" y="25"/>
                </a:lnTo>
                <a:lnTo>
                  <a:pt x="226" y="25"/>
                </a:lnTo>
                <a:lnTo>
                  <a:pt x="226" y="27"/>
                </a:lnTo>
                <a:lnTo>
                  <a:pt x="228" y="29"/>
                </a:lnTo>
                <a:lnTo>
                  <a:pt x="230" y="33"/>
                </a:lnTo>
                <a:lnTo>
                  <a:pt x="232" y="37"/>
                </a:lnTo>
                <a:lnTo>
                  <a:pt x="234" y="39"/>
                </a:lnTo>
                <a:lnTo>
                  <a:pt x="236" y="44"/>
                </a:lnTo>
                <a:lnTo>
                  <a:pt x="236" y="44"/>
                </a:lnTo>
                <a:lnTo>
                  <a:pt x="236" y="46"/>
                </a:lnTo>
                <a:lnTo>
                  <a:pt x="236" y="52"/>
                </a:lnTo>
                <a:lnTo>
                  <a:pt x="238" y="56"/>
                </a:lnTo>
                <a:lnTo>
                  <a:pt x="238" y="58"/>
                </a:lnTo>
                <a:lnTo>
                  <a:pt x="238" y="60"/>
                </a:lnTo>
                <a:lnTo>
                  <a:pt x="238" y="62"/>
                </a:lnTo>
                <a:lnTo>
                  <a:pt x="236" y="67"/>
                </a:lnTo>
                <a:lnTo>
                  <a:pt x="232" y="77"/>
                </a:lnTo>
                <a:lnTo>
                  <a:pt x="230" y="81"/>
                </a:lnTo>
                <a:lnTo>
                  <a:pt x="232" y="81"/>
                </a:lnTo>
                <a:lnTo>
                  <a:pt x="234" y="83"/>
                </a:lnTo>
                <a:lnTo>
                  <a:pt x="234" y="81"/>
                </a:lnTo>
                <a:lnTo>
                  <a:pt x="236" y="81"/>
                </a:lnTo>
                <a:lnTo>
                  <a:pt x="241" y="79"/>
                </a:lnTo>
                <a:lnTo>
                  <a:pt x="243" y="81"/>
                </a:lnTo>
                <a:lnTo>
                  <a:pt x="243" y="81"/>
                </a:lnTo>
                <a:lnTo>
                  <a:pt x="241" y="83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3" y="87"/>
                </a:lnTo>
                <a:lnTo>
                  <a:pt x="243" y="87"/>
                </a:lnTo>
                <a:lnTo>
                  <a:pt x="245" y="87"/>
                </a:lnTo>
                <a:lnTo>
                  <a:pt x="245" y="89"/>
                </a:lnTo>
                <a:lnTo>
                  <a:pt x="249" y="92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7" y="96"/>
                </a:lnTo>
                <a:lnTo>
                  <a:pt x="247" y="96"/>
                </a:lnTo>
                <a:lnTo>
                  <a:pt x="247" y="96"/>
                </a:lnTo>
                <a:lnTo>
                  <a:pt x="247" y="98"/>
                </a:lnTo>
                <a:lnTo>
                  <a:pt x="247" y="98"/>
                </a:lnTo>
                <a:lnTo>
                  <a:pt x="249" y="98"/>
                </a:lnTo>
                <a:lnTo>
                  <a:pt x="251" y="100"/>
                </a:lnTo>
                <a:lnTo>
                  <a:pt x="251" y="100"/>
                </a:lnTo>
                <a:lnTo>
                  <a:pt x="251" y="102"/>
                </a:lnTo>
                <a:lnTo>
                  <a:pt x="251" y="102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49" y="104"/>
                </a:lnTo>
                <a:lnTo>
                  <a:pt x="247" y="104"/>
                </a:lnTo>
                <a:lnTo>
                  <a:pt x="247" y="106"/>
                </a:lnTo>
                <a:lnTo>
                  <a:pt x="243" y="108"/>
                </a:lnTo>
                <a:lnTo>
                  <a:pt x="243" y="108"/>
                </a:lnTo>
                <a:lnTo>
                  <a:pt x="238" y="110"/>
                </a:lnTo>
                <a:lnTo>
                  <a:pt x="238" y="110"/>
                </a:lnTo>
                <a:lnTo>
                  <a:pt x="236" y="112"/>
                </a:lnTo>
                <a:lnTo>
                  <a:pt x="232" y="117"/>
                </a:lnTo>
                <a:lnTo>
                  <a:pt x="230" y="119"/>
                </a:lnTo>
                <a:lnTo>
                  <a:pt x="230" y="121"/>
                </a:lnTo>
                <a:lnTo>
                  <a:pt x="228" y="121"/>
                </a:lnTo>
                <a:lnTo>
                  <a:pt x="226" y="123"/>
                </a:lnTo>
                <a:lnTo>
                  <a:pt x="226" y="123"/>
                </a:lnTo>
                <a:lnTo>
                  <a:pt x="222" y="125"/>
                </a:lnTo>
                <a:lnTo>
                  <a:pt x="222" y="125"/>
                </a:lnTo>
                <a:lnTo>
                  <a:pt x="222" y="125"/>
                </a:lnTo>
                <a:lnTo>
                  <a:pt x="220" y="125"/>
                </a:lnTo>
                <a:lnTo>
                  <a:pt x="220" y="125"/>
                </a:lnTo>
                <a:lnTo>
                  <a:pt x="220" y="125"/>
                </a:lnTo>
                <a:lnTo>
                  <a:pt x="218" y="127"/>
                </a:lnTo>
                <a:lnTo>
                  <a:pt x="215" y="131"/>
                </a:lnTo>
                <a:lnTo>
                  <a:pt x="207" y="138"/>
                </a:lnTo>
                <a:lnTo>
                  <a:pt x="205" y="140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4"/>
                </a:lnTo>
                <a:lnTo>
                  <a:pt x="203" y="146"/>
                </a:lnTo>
                <a:lnTo>
                  <a:pt x="203" y="146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1" y="150"/>
                </a:lnTo>
                <a:lnTo>
                  <a:pt x="201" y="150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6"/>
                </a:lnTo>
                <a:lnTo>
                  <a:pt x="201" y="156"/>
                </a:lnTo>
                <a:lnTo>
                  <a:pt x="203" y="158"/>
                </a:lnTo>
                <a:lnTo>
                  <a:pt x="207" y="158"/>
                </a:lnTo>
                <a:lnTo>
                  <a:pt x="207" y="160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5"/>
                </a:lnTo>
                <a:lnTo>
                  <a:pt x="211" y="167"/>
                </a:lnTo>
                <a:lnTo>
                  <a:pt x="211" y="167"/>
                </a:lnTo>
                <a:lnTo>
                  <a:pt x="211" y="169"/>
                </a:lnTo>
                <a:lnTo>
                  <a:pt x="213" y="171"/>
                </a:lnTo>
                <a:lnTo>
                  <a:pt x="215" y="171"/>
                </a:lnTo>
                <a:lnTo>
                  <a:pt x="222" y="175"/>
                </a:lnTo>
                <a:lnTo>
                  <a:pt x="224" y="177"/>
                </a:lnTo>
                <a:lnTo>
                  <a:pt x="226" y="179"/>
                </a:lnTo>
                <a:lnTo>
                  <a:pt x="226" y="179"/>
                </a:lnTo>
                <a:lnTo>
                  <a:pt x="226" y="181"/>
                </a:lnTo>
                <a:lnTo>
                  <a:pt x="226" y="183"/>
                </a:lnTo>
                <a:lnTo>
                  <a:pt x="226" y="186"/>
                </a:lnTo>
                <a:lnTo>
                  <a:pt x="226" y="186"/>
                </a:lnTo>
                <a:lnTo>
                  <a:pt x="226" y="190"/>
                </a:lnTo>
                <a:lnTo>
                  <a:pt x="226" y="192"/>
                </a:lnTo>
                <a:lnTo>
                  <a:pt x="226" y="194"/>
                </a:lnTo>
                <a:lnTo>
                  <a:pt x="226" y="194"/>
                </a:lnTo>
                <a:lnTo>
                  <a:pt x="226" y="194"/>
                </a:lnTo>
                <a:lnTo>
                  <a:pt x="228" y="194"/>
                </a:lnTo>
                <a:lnTo>
                  <a:pt x="228" y="196"/>
                </a:lnTo>
                <a:lnTo>
                  <a:pt x="228" y="196"/>
                </a:lnTo>
                <a:lnTo>
                  <a:pt x="228" y="198"/>
                </a:lnTo>
                <a:lnTo>
                  <a:pt x="228" y="200"/>
                </a:lnTo>
                <a:lnTo>
                  <a:pt x="222" y="198"/>
                </a:lnTo>
                <a:lnTo>
                  <a:pt x="220" y="198"/>
                </a:lnTo>
                <a:lnTo>
                  <a:pt x="220" y="196"/>
                </a:lnTo>
                <a:lnTo>
                  <a:pt x="220" y="196"/>
                </a:lnTo>
                <a:lnTo>
                  <a:pt x="218" y="196"/>
                </a:lnTo>
                <a:lnTo>
                  <a:pt x="218" y="194"/>
                </a:lnTo>
                <a:lnTo>
                  <a:pt x="215" y="196"/>
                </a:lnTo>
                <a:lnTo>
                  <a:pt x="213" y="196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7" y="200"/>
                </a:lnTo>
                <a:lnTo>
                  <a:pt x="207" y="200"/>
                </a:lnTo>
                <a:lnTo>
                  <a:pt x="205" y="202"/>
                </a:lnTo>
                <a:lnTo>
                  <a:pt x="203" y="202"/>
                </a:lnTo>
                <a:lnTo>
                  <a:pt x="199" y="204"/>
                </a:lnTo>
                <a:lnTo>
                  <a:pt x="197" y="204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5"/>
                </a:lnTo>
                <a:lnTo>
                  <a:pt x="203" y="215"/>
                </a:lnTo>
                <a:lnTo>
                  <a:pt x="203" y="217"/>
                </a:lnTo>
                <a:lnTo>
                  <a:pt x="203" y="219"/>
                </a:lnTo>
                <a:lnTo>
                  <a:pt x="203" y="221"/>
                </a:lnTo>
                <a:lnTo>
                  <a:pt x="205" y="221"/>
                </a:lnTo>
                <a:lnTo>
                  <a:pt x="205" y="223"/>
                </a:lnTo>
                <a:lnTo>
                  <a:pt x="203" y="227"/>
                </a:lnTo>
                <a:lnTo>
                  <a:pt x="199" y="229"/>
                </a:lnTo>
                <a:lnTo>
                  <a:pt x="199" y="231"/>
                </a:lnTo>
                <a:lnTo>
                  <a:pt x="199" y="234"/>
                </a:lnTo>
                <a:lnTo>
                  <a:pt x="199" y="234"/>
                </a:lnTo>
                <a:lnTo>
                  <a:pt x="197" y="236"/>
                </a:lnTo>
                <a:lnTo>
                  <a:pt x="197" y="236"/>
                </a:lnTo>
                <a:lnTo>
                  <a:pt x="199" y="238"/>
                </a:lnTo>
                <a:lnTo>
                  <a:pt x="199" y="240"/>
                </a:lnTo>
                <a:lnTo>
                  <a:pt x="199" y="242"/>
                </a:lnTo>
                <a:lnTo>
                  <a:pt x="199" y="242"/>
                </a:lnTo>
                <a:lnTo>
                  <a:pt x="199" y="244"/>
                </a:lnTo>
                <a:lnTo>
                  <a:pt x="199" y="244"/>
                </a:lnTo>
                <a:lnTo>
                  <a:pt x="199" y="244"/>
                </a:lnTo>
                <a:lnTo>
                  <a:pt x="201" y="244"/>
                </a:lnTo>
                <a:lnTo>
                  <a:pt x="201" y="244"/>
                </a:lnTo>
                <a:lnTo>
                  <a:pt x="205" y="248"/>
                </a:lnTo>
                <a:lnTo>
                  <a:pt x="205" y="250"/>
                </a:lnTo>
                <a:lnTo>
                  <a:pt x="205" y="250"/>
                </a:lnTo>
                <a:lnTo>
                  <a:pt x="207" y="252"/>
                </a:lnTo>
                <a:lnTo>
                  <a:pt x="209" y="261"/>
                </a:lnTo>
                <a:lnTo>
                  <a:pt x="209" y="263"/>
                </a:lnTo>
                <a:lnTo>
                  <a:pt x="209" y="267"/>
                </a:lnTo>
                <a:lnTo>
                  <a:pt x="209" y="267"/>
                </a:lnTo>
                <a:lnTo>
                  <a:pt x="207" y="269"/>
                </a:lnTo>
                <a:lnTo>
                  <a:pt x="207" y="271"/>
                </a:lnTo>
                <a:lnTo>
                  <a:pt x="207" y="277"/>
                </a:lnTo>
                <a:lnTo>
                  <a:pt x="207" y="277"/>
                </a:lnTo>
                <a:lnTo>
                  <a:pt x="207" y="277"/>
                </a:lnTo>
                <a:lnTo>
                  <a:pt x="205" y="277"/>
                </a:lnTo>
                <a:lnTo>
                  <a:pt x="205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80"/>
                </a:lnTo>
                <a:lnTo>
                  <a:pt x="203" y="280"/>
                </a:lnTo>
                <a:lnTo>
                  <a:pt x="203" y="280"/>
                </a:lnTo>
                <a:lnTo>
                  <a:pt x="203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4"/>
                </a:lnTo>
                <a:lnTo>
                  <a:pt x="209" y="284"/>
                </a:lnTo>
                <a:lnTo>
                  <a:pt x="209" y="286"/>
                </a:lnTo>
                <a:lnTo>
                  <a:pt x="209" y="288"/>
                </a:lnTo>
                <a:lnTo>
                  <a:pt x="209" y="288"/>
                </a:lnTo>
                <a:lnTo>
                  <a:pt x="209" y="290"/>
                </a:lnTo>
                <a:lnTo>
                  <a:pt x="209" y="290"/>
                </a:lnTo>
                <a:lnTo>
                  <a:pt x="211" y="290"/>
                </a:lnTo>
                <a:lnTo>
                  <a:pt x="211" y="292"/>
                </a:lnTo>
                <a:lnTo>
                  <a:pt x="209" y="292"/>
                </a:lnTo>
                <a:lnTo>
                  <a:pt x="209" y="294"/>
                </a:lnTo>
                <a:lnTo>
                  <a:pt x="209" y="294"/>
                </a:lnTo>
                <a:lnTo>
                  <a:pt x="207" y="294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11" y="296"/>
                </a:lnTo>
                <a:lnTo>
                  <a:pt x="211" y="298"/>
                </a:lnTo>
                <a:lnTo>
                  <a:pt x="209" y="298"/>
                </a:lnTo>
                <a:lnTo>
                  <a:pt x="209" y="300"/>
                </a:lnTo>
                <a:lnTo>
                  <a:pt x="207" y="300"/>
                </a:lnTo>
                <a:lnTo>
                  <a:pt x="205" y="300"/>
                </a:lnTo>
                <a:lnTo>
                  <a:pt x="205" y="300"/>
                </a:lnTo>
                <a:lnTo>
                  <a:pt x="203" y="300"/>
                </a:lnTo>
                <a:lnTo>
                  <a:pt x="203" y="300"/>
                </a:lnTo>
                <a:lnTo>
                  <a:pt x="201" y="300"/>
                </a:lnTo>
                <a:lnTo>
                  <a:pt x="201" y="298"/>
                </a:lnTo>
                <a:lnTo>
                  <a:pt x="199" y="298"/>
                </a:lnTo>
                <a:lnTo>
                  <a:pt x="197" y="298"/>
                </a:lnTo>
                <a:lnTo>
                  <a:pt x="197" y="298"/>
                </a:lnTo>
                <a:lnTo>
                  <a:pt x="197" y="300"/>
                </a:lnTo>
                <a:lnTo>
                  <a:pt x="197" y="300"/>
                </a:lnTo>
                <a:lnTo>
                  <a:pt x="197" y="300"/>
                </a:lnTo>
                <a:lnTo>
                  <a:pt x="199" y="300"/>
                </a:lnTo>
                <a:lnTo>
                  <a:pt x="199" y="302"/>
                </a:lnTo>
                <a:lnTo>
                  <a:pt x="199" y="302"/>
                </a:lnTo>
                <a:lnTo>
                  <a:pt x="201" y="302"/>
                </a:lnTo>
                <a:lnTo>
                  <a:pt x="199" y="307"/>
                </a:lnTo>
                <a:lnTo>
                  <a:pt x="199" y="307"/>
                </a:lnTo>
                <a:lnTo>
                  <a:pt x="201" y="309"/>
                </a:lnTo>
                <a:lnTo>
                  <a:pt x="201" y="309"/>
                </a:lnTo>
                <a:lnTo>
                  <a:pt x="201" y="309"/>
                </a:lnTo>
                <a:lnTo>
                  <a:pt x="201" y="311"/>
                </a:lnTo>
                <a:lnTo>
                  <a:pt x="201" y="311"/>
                </a:lnTo>
                <a:lnTo>
                  <a:pt x="199" y="313"/>
                </a:lnTo>
                <a:lnTo>
                  <a:pt x="199" y="313"/>
                </a:lnTo>
                <a:lnTo>
                  <a:pt x="199" y="313"/>
                </a:lnTo>
                <a:lnTo>
                  <a:pt x="199" y="315"/>
                </a:lnTo>
                <a:lnTo>
                  <a:pt x="199" y="315"/>
                </a:lnTo>
                <a:lnTo>
                  <a:pt x="199" y="317"/>
                </a:lnTo>
                <a:lnTo>
                  <a:pt x="199" y="319"/>
                </a:lnTo>
                <a:lnTo>
                  <a:pt x="195" y="328"/>
                </a:lnTo>
                <a:lnTo>
                  <a:pt x="192" y="330"/>
                </a:lnTo>
                <a:lnTo>
                  <a:pt x="190" y="332"/>
                </a:lnTo>
                <a:lnTo>
                  <a:pt x="186" y="334"/>
                </a:lnTo>
                <a:lnTo>
                  <a:pt x="186" y="334"/>
                </a:lnTo>
                <a:lnTo>
                  <a:pt x="184" y="336"/>
                </a:lnTo>
                <a:lnTo>
                  <a:pt x="182" y="336"/>
                </a:lnTo>
                <a:lnTo>
                  <a:pt x="182" y="338"/>
                </a:lnTo>
                <a:lnTo>
                  <a:pt x="182" y="338"/>
                </a:lnTo>
                <a:lnTo>
                  <a:pt x="182" y="340"/>
                </a:lnTo>
                <a:lnTo>
                  <a:pt x="182" y="340"/>
                </a:lnTo>
                <a:lnTo>
                  <a:pt x="184" y="340"/>
                </a:lnTo>
                <a:lnTo>
                  <a:pt x="184" y="340"/>
                </a:lnTo>
                <a:lnTo>
                  <a:pt x="184" y="340"/>
                </a:lnTo>
                <a:lnTo>
                  <a:pt x="186" y="340"/>
                </a:lnTo>
                <a:lnTo>
                  <a:pt x="186" y="340"/>
                </a:lnTo>
                <a:lnTo>
                  <a:pt x="186" y="342"/>
                </a:lnTo>
                <a:lnTo>
                  <a:pt x="186" y="344"/>
                </a:lnTo>
                <a:lnTo>
                  <a:pt x="186" y="346"/>
                </a:lnTo>
                <a:lnTo>
                  <a:pt x="184" y="346"/>
                </a:lnTo>
                <a:lnTo>
                  <a:pt x="182" y="344"/>
                </a:lnTo>
                <a:lnTo>
                  <a:pt x="180" y="346"/>
                </a:lnTo>
                <a:lnTo>
                  <a:pt x="180" y="346"/>
                </a:lnTo>
                <a:lnTo>
                  <a:pt x="180" y="348"/>
                </a:lnTo>
                <a:lnTo>
                  <a:pt x="178" y="351"/>
                </a:lnTo>
                <a:lnTo>
                  <a:pt x="178" y="353"/>
                </a:lnTo>
                <a:lnTo>
                  <a:pt x="178" y="353"/>
                </a:lnTo>
                <a:lnTo>
                  <a:pt x="176" y="353"/>
                </a:lnTo>
                <a:lnTo>
                  <a:pt x="174" y="351"/>
                </a:lnTo>
                <a:lnTo>
                  <a:pt x="172" y="351"/>
                </a:lnTo>
                <a:lnTo>
                  <a:pt x="172" y="351"/>
                </a:lnTo>
                <a:lnTo>
                  <a:pt x="170" y="351"/>
                </a:lnTo>
                <a:lnTo>
                  <a:pt x="170" y="351"/>
                </a:lnTo>
                <a:lnTo>
                  <a:pt x="170" y="353"/>
                </a:lnTo>
                <a:lnTo>
                  <a:pt x="170" y="355"/>
                </a:lnTo>
                <a:lnTo>
                  <a:pt x="170" y="357"/>
                </a:lnTo>
                <a:lnTo>
                  <a:pt x="170" y="359"/>
                </a:lnTo>
                <a:lnTo>
                  <a:pt x="170" y="361"/>
                </a:lnTo>
                <a:lnTo>
                  <a:pt x="170" y="361"/>
                </a:lnTo>
                <a:lnTo>
                  <a:pt x="167" y="361"/>
                </a:lnTo>
                <a:lnTo>
                  <a:pt x="165" y="363"/>
                </a:lnTo>
                <a:lnTo>
                  <a:pt x="165" y="363"/>
                </a:lnTo>
                <a:lnTo>
                  <a:pt x="161" y="363"/>
                </a:lnTo>
                <a:lnTo>
                  <a:pt x="159" y="363"/>
                </a:lnTo>
                <a:lnTo>
                  <a:pt x="155" y="365"/>
                </a:lnTo>
                <a:lnTo>
                  <a:pt x="153" y="365"/>
                </a:lnTo>
                <a:lnTo>
                  <a:pt x="153" y="365"/>
                </a:lnTo>
                <a:lnTo>
                  <a:pt x="153" y="363"/>
                </a:lnTo>
                <a:lnTo>
                  <a:pt x="153" y="361"/>
                </a:lnTo>
                <a:lnTo>
                  <a:pt x="153" y="361"/>
                </a:lnTo>
                <a:lnTo>
                  <a:pt x="153" y="359"/>
                </a:lnTo>
                <a:lnTo>
                  <a:pt x="151" y="359"/>
                </a:lnTo>
                <a:lnTo>
                  <a:pt x="151" y="359"/>
                </a:lnTo>
                <a:lnTo>
                  <a:pt x="147" y="361"/>
                </a:lnTo>
                <a:lnTo>
                  <a:pt x="144" y="361"/>
                </a:lnTo>
                <a:lnTo>
                  <a:pt x="142" y="361"/>
                </a:lnTo>
                <a:lnTo>
                  <a:pt x="142" y="363"/>
                </a:lnTo>
                <a:lnTo>
                  <a:pt x="142" y="363"/>
                </a:lnTo>
                <a:lnTo>
                  <a:pt x="144" y="365"/>
                </a:lnTo>
                <a:lnTo>
                  <a:pt x="144" y="365"/>
                </a:lnTo>
                <a:lnTo>
                  <a:pt x="144" y="365"/>
                </a:lnTo>
                <a:lnTo>
                  <a:pt x="144" y="367"/>
                </a:lnTo>
                <a:lnTo>
                  <a:pt x="147" y="367"/>
                </a:lnTo>
                <a:lnTo>
                  <a:pt x="149" y="369"/>
                </a:lnTo>
                <a:lnTo>
                  <a:pt x="149" y="369"/>
                </a:lnTo>
                <a:lnTo>
                  <a:pt x="149" y="371"/>
                </a:lnTo>
                <a:lnTo>
                  <a:pt x="149" y="373"/>
                </a:lnTo>
                <a:lnTo>
                  <a:pt x="149" y="376"/>
                </a:lnTo>
                <a:lnTo>
                  <a:pt x="147" y="376"/>
                </a:lnTo>
                <a:lnTo>
                  <a:pt x="147" y="376"/>
                </a:lnTo>
                <a:lnTo>
                  <a:pt x="144" y="376"/>
                </a:lnTo>
                <a:lnTo>
                  <a:pt x="144" y="378"/>
                </a:lnTo>
                <a:lnTo>
                  <a:pt x="144" y="380"/>
                </a:lnTo>
                <a:lnTo>
                  <a:pt x="144" y="380"/>
                </a:lnTo>
                <a:lnTo>
                  <a:pt x="144" y="382"/>
                </a:lnTo>
                <a:lnTo>
                  <a:pt x="142" y="382"/>
                </a:lnTo>
                <a:lnTo>
                  <a:pt x="142" y="382"/>
                </a:lnTo>
                <a:lnTo>
                  <a:pt x="142" y="380"/>
                </a:lnTo>
                <a:lnTo>
                  <a:pt x="140" y="380"/>
                </a:lnTo>
                <a:lnTo>
                  <a:pt x="140" y="380"/>
                </a:lnTo>
                <a:lnTo>
                  <a:pt x="138" y="380"/>
                </a:lnTo>
                <a:lnTo>
                  <a:pt x="136" y="380"/>
                </a:lnTo>
                <a:lnTo>
                  <a:pt x="136" y="378"/>
                </a:lnTo>
                <a:lnTo>
                  <a:pt x="134" y="380"/>
                </a:lnTo>
                <a:lnTo>
                  <a:pt x="134" y="380"/>
                </a:lnTo>
                <a:lnTo>
                  <a:pt x="134" y="380"/>
                </a:lnTo>
                <a:lnTo>
                  <a:pt x="134" y="382"/>
                </a:lnTo>
                <a:lnTo>
                  <a:pt x="134" y="382"/>
                </a:lnTo>
                <a:lnTo>
                  <a:pt x="136" y="384"/>
                </a:lnTo>
                <a:lnTo>
                  <a:pt x="136" y="384"/>
                </a:lnTo>
                <a:lnTo>
                  <a:pt x="136" y="384"/>
                </a:lnTo>
                <a:lnTo>
                  <a:pt x="136" y="386"/>
                </a:lnTo>
                <a:lnTo>
                  <a:pt x="134" y="388"/>
                </a:lnTo>
                <a:lnTo>
                  <a:pt x="128" y="386"/>
                </a:lnTo>
                <a:lnTo>
                  <a:pt x="126" y="384"/>
                </a:lnTo>
                <a:lnTo>
                  <a:pt x="124" y="384"/>
                </a:lnTo>
                <a:lnTo>
                  <a:pt x="121" y="382"/>
                </a:lnTo>
                <a:lnTo>
                  <a:pt x="121" y="380"/>
                </a:lnTo>
                <a:lnTo>
                  <a:pt x="119" y="380"/>
                </a:lnTo>
                <a:lnTo>
                  <a:pt x="117" y="380"/>
                </a:lnTo>
                <a:lnTo>
                  <a:pt x="115" y="380"/>
                </a:lnTo>
                <a:lnTo>
                  <a:pt x="111" y="376"/>
                </a:lnTo>
                <a:lnTo>
                  <a:pt x="109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8"/>
                </a:lnTo>
                <a:lnTo>
                  <a:pt x="105" y="378"/>
                </a:lnTo>
                <a:lnTo>
                  <a:pt x="105" y="378"/>
                </a:lnTo>
                <a:lnTo>
                  <a:pt x="105" y="380"/>
                </a:lnTo>
                <a:lnTo>
                  <a:pt x="105" y="380"/>
                </a:lnTo>
                <a:lnTo>
                  <a:pt x="103" y="382"/>
                </a:lnTo>
                <a:lnTo>
                  <a:pt x="103" y="382"/>
                </a:lnTo>
                <a:lnTo>
                  <a:pt x="101" y="384"/>
                </a:lnTo>
                <a:lnTo>
                  <a:pt x="101" y="386"/>
                </a:lnTo>
                <a:lnTo>
                  <a:pt x="101" y="386"/>
                </a:lnTo>
                <a:lnTo>
                  <a:pt x="101" y="386"/>
                </a:lnTo>
                <a:lnTo>
                  <a:pt x="101" y="388"/>
                </a:lnTo>
                <a:lnTo>
                  <a:pt x="103" y="390"/>
                </a:lnTo>
                <a:lnTo>
                  <a:pt x="101" y="392"/>
                </a:lnTo>
                <a:lnTo>
                  <a:pt x="101" y="396"/>
                </a:lnTo>
                <a:lnTo>
                  <a:pt x="96" y="396"/>
                </a:lnTo>
                <a:lnTo>
                  <a:pt x="84" y="399"/>
                </a:lnTo>
                <a:lnTo>
                  <a:pt x="78" y="401"/>
                </a:lnTo>
                <a:lnTo>
                  <a:pt x="73" y="403"/>
                </a:lnTo>
                <a:lnTo>
                  <a:pt x="65" y="405"/>
                </a:lnTo>
                <a:lnTo>
                  <a:pt x="61" y="407"/>
                </a:lnTo>
                <a:lnTo>
                  <a:pt x="57" y="409"/>
                </a:lnTo>
                <a:lnTo>
                  <a:pt x="55" y="411"/>
                </a:lnTo>
                <a:lnTo>
                  <a:pt x="55" y="413"/>
                </a:lnTo>
                <a:lnTo>
                  <a:pt x="53" y="415"/>
                </a:lnTo>
                <a:lnTo>
                  <a:pt x="53" y="415"/>
                </a:lnTo>
                <a:lnTo>
                  <a:pt x="53" y="417"/>
                </a:lnTo>
                <a:lnTo>
                  <a:pt x="53" y="419"/>
                </a:lnTo>
                <a:lnTo>
                  <a:pt x="53" y="419"/>
                </a:lnTo>
                <a:lnTo>
                  <a:pt x="53" y="419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0" y="422"/>
                </a:lnTo>
                <a:lnTo>
                  <a:pt x="50" y="422"/>
                </a:lnTo>
                <a:lnTo>
                  <a:pt x="48" y="424"/>
                </a:lnTo>
                <a:lnTo>
                  <a:pt x="46" y="426"/>
                </a:lnTo>
                <a:lnTo>
                  <a:pt x="44" y="428"/>
                </a:lnTo>
                <a:lnTo>
                  <a:pt x="42" y="428"/>
                </a:lnTo>
                <a:lnTo>
                  <a:pt x="40" y="426"/>
                </a:lnTo>
                <a:lnTo>
                  <a:pt x="40" y="426"/>
                </a:lnTo>
                <a:lnTo>
                  <a:pt x="38" y="424"/>
                </a:lnTo>
                <a:lnTo>
                  <a:pt x="34" y="422"/>
                </a:lnTo>
                <a:lnTo>
                  <a:pt x="34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19"/>
                </a:lnTo>
                <a:lnTo>
                  <a:pt x="32" y="413"/>
                </a:lnTo>
                <a:lnTo>
                  <a:pt x="32" y="411"/>
                </a:lnTo>
                <a:lnTo>
                  <a:pt x="30" y="411"/>
                </a:lnTo>
                <a:lnTo>
                  <a:pt x="23" y="409"/>
                </a:lnTo>
                <a:lnTo>
                  <a:pt x="23" y="409"/>
                </a:lnTo>
                <a:lnTo>
                  <a:pt x="21" y="409"/>
                </a:lnTo>
                <a:lnTo>
                  <a:pt x="21" y="409"/>
                </a:lnTo>
                <a:lnTo>
                  <a:pt x="19" y="411"/>
                </a:lnTo>
                <a:lnTo>
                  <a:pt x="19" y="411"/>
                </a:lnTo>
                <a:lnTo>
                  <a:pt x="19" y="411"/>
                </a:lnTo>
                <a:lnTo>
                  <a:pt x="19" y="413"/>
                </a:lnTo>
                <a:lnTo>
                  <a:pt x="19" y="417"/>
                </a:lnTo>
                <a:lnTo>
                  <a:pt x="21" y="417"/>
                </a:lnTo>
                <a:lnTo>
                  <a:pt x="19" y="419"/>
                </a:lnTo>
                <a:lnTo>
                  <a:pt x="19" y="419"/>
                </a:lnTo>
                <a:lnTo>
                  <a:pt x="19" y="419"/>
                </a:lnTo>
                <a:lnTo>
                  <a:pt x="13" y="419"/>
                </a:lnTo>
                <a:lnTo>
                  <a:pt x="11" y="419"/>
                </a:lnTo>
                <a:lnTo>
                  <a:pt x="9" y="419"/>
                </a:lnTo>
                <a:lnTo>
                  <a:pt x="2" y="422"/>
                </a:lnTo>
                <a:lnTo>
                  <a:pt x="0" y="422"/>
                </a:lnTo>
                <a:lnTo>
                  <a:pt x="0" y="424"/>
                </a:lnTo>
                <a:lnTo>
                  <a:pt x="0" y="424"/>
                </a:lnTo>
                <a:lnTo>
                  <a:pt x="0" y="426"/>
                </a:lnTo>
                <a:lnTo>
                  <a:pt x="2" y="426"/>
                </a:lnTo>
                <a:lnTo>
                  <a:pt x="2" y="428"/>
                </a:lnTo>
                <a:lnTo>
                  <a:pt x="2" y="428"/>
                </a:lnTo>
                <a:lnTo>
                  <a:pt x="2" y="428"/>
                </a:lnTo>
                <a:lnTo>
                  <a:pt x="7" y="428"/>
                </a:lnTo>
                <a:lnTo>
                  <a:pt x="7" y="428"/>
                </a:lnTo>
                <a:lnTo>
                  <a:pt x="9" y="430"/>
                </a:lnTo>
                <a:lnTo>
                  <a:pt x="9" y="430"/>
                </a:lnTo>
                <a:lnTo>
                  <a:pt x="7" y="432"/>
                </a:lnTo>
                <a:lnTo>
                  <a:pt x="7" y="432"/>
                </a:lnTo>
                <a:lnTo>
                  <a:pt x="7" y="436"/>
                </a:lnTo>
                <a:lnTo>
                  <a:pt x="7" y="436"/>
                </a:lnTo>
                <a:lnTo>
                  <a:pt x="7" y="438"/>
                </a:lnTo>
                <a:lnTo>
                  <a:pt x="4" y="440"/>
                </a:lnTo>
                <a:lnTo>
                  <a:pt x="2" y="442"/>
                </a:lnTo>
                <a:lnTo>
                  <a:pt x="2" y="444"/>
                </a:lnTo>
                <a:lnTo>
                  <a:pt x="2" y="447"/>
                </a:lnTo>
                <a:lnTo>
                  <a:pt x="2" y="449"/>
                </a:lnTo>
                <a:lnTo>
                  <a:pt x="7" y="453"/>
                </a:lnTo>
                <a:lnTo>
                  <a:pt x="7" y="455"/>
                </a:lnTo>
                <a:lnTo>
                  <a:pt x="7" y="457"/>
                </a:lnTo>
                <a:lnTo>
                  <a:pt x="7" y="457"/>
                </a:lnTo>
                <a:lnTo>
                  <a:pt x="7" y="457"/>
                </a:lnTo>
                <a:lnTo>
                  <a:pt x="9" y="457"/>
                </a:lnTo>
                <a:lnTo>
                  <a:pt x="13" y="455"/>
                </a:lnTo>
                <a:lnTo>
                  <a:pt x="15" y="455"/>
                </a:lnTo>
                <a:lnTo>
                  <a:pt x="17" y="457"/>
                </a:lnTo>
                <a:lnTo>
                  <a:pt x="19" y="457"/>
                </a:lnTo>
                <a:lnTo>
                  <a:pt x="21" y="459"/>
                </a:lnTo>
                <a:lnTo>
                  <a:pt x="34" y="472"/>
                </a:lnTo>
                <a:lnTo>
                  <a:pt x="36" y="474"/>
                </a:lnTo>
                <a:lnTo>
                  <a:pt x="36" y="476"/>
                </a:lnTo>
                <a:lnTo>
                  <a:pt x="38" y="476"/>
                </a:lnTo>
                <a:lnTo>
                  <a:pt x="40" y="474"/>
                </a:lnTo>
                <a:lnTo>
                  <a:pt x="40" y="474"/>
                </a:lnTo>
                <a:lnTo>
                  <a:pt x="44" y="474"/>
                </a:lnTo>
                <a:lnTo>
                  <a:pt x="50" y="474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7" y="476"/>
                </a:lnTo>
                <a:lnTo>
                  <a:pt x="69" y="476"/>
                </a:lnTo>
                <a:lnTo>
                  <a:pt x="69" y="476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7" y="478"/>
                </a:lnTo>
                <a:lnTo>
                  <a:pt x="65" y="478"/>
                </a:lnTo>
                <a:lnTo>
                  <a:pt x="65" y="480"/>
                </a:lnTo>
                <a:lnTo>
                  <a:pt x="63" y="480"/>
                </a:lnTo>
                <a:lnTo>
                  <a:pt x="61" y="482"/>
                </a:lnTo>
                <a:lnTo>
                  <a:pt x="61" y="482"/>
                </a:lnTo>
                <a:lnTo>
                  <a:pt x="61" y="484"/>
                </a:lnTo>
                <a:lnTo>
                  <a:pt x="61" y="484"/>
                </a:lnTo>
                <a:lnTo>
                  <a:pt x="61" y="486"/>
                </a:lnTo>
                <a:lnTo>
                  <a:pt x="61" y="486"/>
                </a:lnTo>
                <a:lnTo>
                  <a:pt x="59" y="490"/>
                </a:lnTo>
                <a:lnTo>
                  <a:pt x="59" y="490"/>
                </a:lnTo>
                <a:lnTo>
                  <a:pt x="59" y="493"/>
                </a:lnTo>
                <a:lnTo>
                  <a:pt x="59" y="497"/>
                </a:lnTo>
                <a:lnTo>
                  <a:pt x="59" y="497"/>
                </a:lnTo>
                <a:lnTo>
                  <a:pt x="59" y="499"/>
                </a:lnTo>
                <a:lnTo>
                  <a:pt x="65" y="503"/>
                </a:lnTo>
                <a:lnTo>
                  <a:pt x="67" y="503"/>
                </a:lnTo>
                <a:lnTo>
                  <a:pt x="67" y="503"/>
                </a:lnTo>
                <a:lnTo>
                  <a:pt x="69" y="503"/>
                </a:lnTo>
                <a:lnTo>
                  <a:pt x="69" y="503"/>
                </a:lnTo>
                <a:lnTo>
                  <a:pt x="71" y="505"/>
                </a:lnTo>
                <a:lnTo>
                  <a:pt x="78" y="511"/>
                </a:lnTo>
                <a:lnTo>
                  <a:pt x="80" y="515"/>
                </a:lnTo>
                <a:lnTo>
                  <a:pt x="80" y="518"/>
                </a:lnTo>
                <a:lnTo>
                  <a:pt x="80" y="520"/>
                </a:lnTo>
                <a:lnTo>
                  <a:pt x="82" y="520"/>
                </a:lnTo>
                <a:lnTo>
                  <a:pt x="84" y="520"/>
                </a:lnTo>
                <a:lnTo>
                  <a:pt x="88" y="520"/>
                </a:lnTo>
                <a:lnTo>
                  <a:pt x="90" y="522"/>
                </a:lnTo>
                <a:lnTo>
                  <a:pt x="92" y="522"/>
                </a:lnTo>
                <a:lnTo>
                  <a:pt x="94" y="524"/>
                </a:lnTo>
                <a:lnTo>
                  <a:pt x="94" y="526"/>
                </a:lnTo>
                <a:lnTo>
                  <a:pt x="94" y="528"/>
                </a:lnTo>
                <a:lnTo>
                  <a:pt x="96" y="528"/>
                </a:lnTo>
                <a:lnTo>
                  <a:pt x="96" y="530"/>
                </a:lnTo>
                <a:lnTo>
                  <a:pt x="94" y="530"/>
                </a:lnTo>
                <a:lnTo>
                  <a:pt x="94" y="530"/>
                </a:lnTo>
                <a:lnTo>
                  <a:pt x="94" y="530"/>
                </a:lnTo>
                <a:lnTo>
                  <a:pt x="92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2"/>
                </a:lnTo>
                <a:lnTo>
                  <a:pt x="90" y="532"/>
                </a:lnTo>
                <a:lnTo>
                  <a:pt x="92" y="534"/>
                </a:lnTo>
                <a:lnTo>
                  <a:pt x="92" y="534"/>
                </a:lnTo>
                <a:lnTo>
                  <a:pt x="92" y="536"/>
                </a:lnTo>
                <a:lnTo>
                  <a:pt x="96" y="536"/>
                </a:lnTo>
                <a:lnTo>
                  <a:pt x="96" y="538"/>
                </a:lnTo>
                <a:lnTo>
                  <a:pt x="98" y="541"/>
                </a:lnTo>
                <a:lnTo>
                  <a:pt x="98" y="543"/>
                </a:lnTo>
                <a:lnTo>
                  <a:pt x="98" y="545"/>
                </a:lnTo>
                <a:lnTo>
                  <a:pt x="101" y="547"/>
                </a:lnTo>
                <a:lnTo>
                  <a:pt x="101" y="549"/>
                </a:lnTo>
                <a:lnTo>
                  <a:pt x="103" y="549"/>
                </a:lnTo>
                <a:lnTo>
                  <a:pt x="105" y="551"/>
                </a:lnTo>
                <a:lnTo>
                  <a:pt x="105" y="553"/>
                </a:lnTo>
                <a:lnTo>
                  <a:pt x="105" y="553"/>
                </a:lnTo>
                <a:lnTo>
                  <a:pt x="103" y="553"/>
                </a:lnTo>
                <a:lnTo>
                  <a:pt x="98" y="553"/>
                </a:lnTo>
                <a:lnTo>
                  <a:pt x="98" y="553"/>
                </a:lnTo>
                <a:lnTo>
                  <a:pt x="96" y="555"/>
                </a:lnTo>
                <a:lnTo>
                  <a:pt x="96" y="555"/>
                </a:lnTo>
                <a:lnTo>
                  <a:pt x="96" y="557"/>
                </a:lnTo>
                <a:lnTo>
                  <a:pt x="96" y="557"/>
                </a:lnTo>
                <a:lnTo>
                  <a:pt x="96" y="559"/>
                </a:lnTo>
                <a:lnTo>
                  <a:pt x="94" y="559"/>
                </a:lnTo>
                <a:lnTo>
                  <a:pt x="92" y="557"/>
                </a:lnTo>
                <a:lnTo>
                  <a:pt x="92" y="557"/>
                </a:lnTo>
                <a:lnTo>
                  <a:pt x="92" y="559"/>
                </a:lnTo>
                <a:lnTo>
                  <a:pt x="90" y="559"/>
                </a:lnTo>
                <a:lnTo>
                  <a:pt x="88" y="561"/>
                </a:lnTo>
                <a:lnTo>
                  <a:pt x="88" y="561"/>
                </a:lnTo>
                <a:lnTo>
                  <a:pt x="90" y="566"/>
                </a:lnTo>
                <a:lnTo>
                  <a:pt x="90" y="566"/>
                </a:lnTo>
                <a:lnTo>
                  <a:pt x="92" y="566"/>
                </a:lnTo>
                <a:lnTo>
                  <a:pt x="94" y="566"/>
                </a:lnTo>
                <a:lnTo>
                  <a:pt x="96" y="568"/>
                </a:lnTo>
                <a:lnTo>
                  <a:pt x="98" y="568"/>
                </a:lnTo>
                <a:lnTo>
                  <a:pt x="103" y="572"/>
                </a:lnTo>
                <a:lnTo>
                  <a:pt x="105" y="572"/>
                </a:lnTo>
                <a:lnTo>
                  <a:pt x="107" y="572"/>
                </a:lnTo>
                <a:lnTo>
                  <a:pt x="107" y="572"/>
                </a:lnTo>
                <a:lnTo>
                  <a:pt x="109" y="572"/>
                </a:lnTo>
                <a:lnTo>
                  <a:pt x="113" y="574"/>
                </a:lnTo>
                <a:lnTo>
                  <a:pt x="117" y="576"/>
                </a:lnTo>
                <a:lnTo>
                  <a:pt x="119" y="578"/>
                </a:lnTo>
                <a:lnTo>
                  <a:pt x="119" y="578"/>
                </a:lnTo>
                <a:lnTo>
                  <a:pt x="119" y="580"/>
                </a:lnTo>
                <a:lnTo>
                  <a:pt x="119" y="580"/>
                </a:lnTo>
                <a:lnTo>
                  <a:pt x="119" y="582"/>
                </a:lnTo>
                <a:lnTo>
                  <a:pt x="119" y="584"/>
                </a:lnTo>
                <a:lnTo>
                  <a:pt x="119" y="584"/>
                </a:lnTo>
                <a:lnTo>
                  <a:pt x="119" y="584"/>
                </a:lnTo>
                <a:lnTo>
                  <a:pt x="119" y="589"/>
                </a:lnTo>
                <a:lnTo>
                  <a:pt x="119" y="591"/>
                </a:lnTo>
                <a:lnTo>
                  <a:pt x="119" y="593"/>
                </a:lnTo>
                <a:lnTo>
                  <a:pt x="124" y="595"/>
                </a:lnTo>
                <a:lnTo>
                  <a:pt x="126" y="595"/>
                </a:lnTo>
                <a:lnTo>
                  <a:pt x="126" y="595"/>
                </a:lnTo>
                <a:lnTo>
                  <a:pt x="126" y="595"/>
                </a:lnTo>
                <a:lnTo>
                  <a:pt x="128" y="593"/>
                </a:lnTo>
                <a:lnTo>
                  <a:pt x="128" y="593"/>
                </a:lnTo>
                <a:lnTo>
                  <a:pt x="128" y="593"/>
                </a:lnTo>
                <a:lnTo>
                  <a:pt x="130" y="591"/>
                </a:lnTo>
                <a:lnTo>
                  <a:pt x="130" y="591"/>
                </a:lnTo>
                <a:lnTo>
                  <a:pt x="130" y="589"/>
                </a:lnTo>
                <a:lnTo>
                  <a:pt x="132" y="589"/>
                </a:lnTo>
                <a:lnTo>
                  <a:pt x="132" y="589"/>
                </a:lnTo>
                <a:lnTo>
                  <a:pt x="134" y="589"/>
                </a:lnTo>
                <a:lnTo>
                  <a:pt x="136" y="589"/>
                </a:lnTo>
                <a:lnTo>
                  <a:pt x="138" y="591"/>
                </a:lnTo>
                <a:lnTo>
                  <a:pt x="140" y="591"/>
                </a:lnTo>
                <a:lnTo>
                  <a:pt x="142" y="593"/>
                </a:lnTo>
                <a:lnTo>
                  <a:pt x="142" y="597"/>
                </a:lnTo>
                <a:lnTo>
                  <a:pt x="142" y="601"/>
                </a:lnTo>
                <a:lnTo>
                  <a:pt x="142" y="601"/>
                </a:lnTo>
                <a:lnTo>
                  <a:pt x="144" y="603"/>
                </a:lnTo>
                <a:lnTo>
                  <a:pt x="144" y="605"/>
                </a:lnTo>
                <a:lnTo>
                  <a:pt x="149" y="605"/>
                </a:lnTo>
                <a:lnTo>
                  <a:pt x="161" y="609"/>
                </a:lnTo>
                <a:lnTo>
                  <a:pt x="163" y="609"/>
                </a:lnTo>
                <a:lnTo>
                  <a:pt x="163" y="612"/>
                </a:lnTo>
                <a:lnTo>
                  <a:pt x="163" y="614"/>
                </a:lnTo>
                <a:lnTo>
                  <a:pt x="163" y="616"/>
                </a:lnTo>
                <a:lnTo>
                  <a:pt x="163" y="618"/>
                </a:lnTo>
                <a:lnTo>
                  <a:pt x="163" y="620"/>
                </a:lnTo>
                <a:lnTo>
                  <a:pt x="163" y="620"/>
                </a:lnTo>
                <a:lnTo>
                  <a:pt x="167" y="626"/>
                </a:lnTo>
                <a:lnTo>
                  <a:pt x="167" y="628"/>
                </a:lnTo>
                <a:lnTo>
                  <a:pt x="182" y="624"/>
                </a:lnTo>
                <a:lnTo>
                  <a:pt x="184" y="624"/>
                </a:lnTo>
                <a:lnTo>
                  <a:pt x="188" y="624"/>
                </a:lnTo>
                <a:lnTo>
                  <a:pt x="190" y="622"/>
                </a:lnTo>
                <a:lnTo>
                  <a:pt x="197" y="618"/>
                </a:lnTo>
                <a:lnTo>
                  <a:pt x="205" y="616"/>
                </a:lnTo>
                <a:lnTo>
                  <a:pt x="207" y="612"/>
                </a:lnTo>
                <a:lnTo>
                  <a:pt x="209" y="609"/>
                </a:lnTo>
                <a:lnTo>
                  <a:pt x="211" y="609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5" y="603"/>
                </a:lnTo>
                <a:lnTo>
                  <a:pt x="218" y="603"/>
                </a:lnTo>
                <a:lnTo>
                  <a:pt x="218" y="603"/>
                </a:lnTo>
                <a:lnTo>
                  <a:pt x="220" y="601"/>
                </a:lnTo>
                <a:lnTo>
                  <a:pt x="224" y="591"/>
                </a:lnTo>
                <a:lnTo>
                  <a:pt x="226" y="589"/>
                </a:lnTo>
                <a:lnTo>
                  <a:pt x="226" y="586"/>
                </a:lnTo>
                <a:lnTo>
                  <a:pt x="226" y="586"/>
                </a:lnTo>
                <a:lnTo>
                  <a:pt x="226" y="584"/>
                </a:lnTo>
                <a:lnTo>
                  <a:pt x="226" y="582"/>
                </a:lnTo>
                <a:lnTo>
                  <a:pt x="226" y="582"/>
                </a:lnTo>
                <a:lnTo>
                  <a:pt x="230" y="582"/>
                </a:lnTo>
                <a:lnTo>
                  <a:pt x="232" y="582"/>
                </a:lnTo>
                <a:lnTo>
                  <a:pt x="234" y="578"/>
                </a:lnTo>
                <a:lnTo>
                  <a:pt x="238" y="576"/>
                </a:lnTo>
                <a:lnTo>
                  <a:pt x="238" y="572"/>
                </a:lnTo>
                <a:lnTo>
                  <a:pt x="236" y="568"/>
                </a:lnTo>
                <a:lnTo>
                  <a:pt x="234" y="566"/>
                </a:lnTo>
                <a:lnTo>
                  <a:pt x="230" y="564"/>
                </a:lnTo>
                <a:lnTo>
                  <a:pt x="226" y="564"/>
                </a:lnTo>
                <a:lnTo>
                  <a:pt x="224" y="564"/>
                </a:lnTo>
                <a:lnTo>
                  <a:pt x="222" y="564"/>
                </a:lnTo>
                <a:lnTo>
                  <a:pt x="220" y="561"/>
                </a:lnTo>
                <a:lnTo>
                  <a:pt x="218" y="559"/>
                </a:lnTo>
                <a:lnTo>
                  <a:pt x="215" y="557"/>
                </a:lnTo>
                <a:lnTo>
                  <a:pt x="215" y="555"/>
                </a:lnTo>
                <a:lnTo>
                  <a:pt x="215" y="547"/>
                </a:lnTo>
                <a:lnTo>
                  <a:pt x="213" y="543"/>
                </a:lnTo>
                <a:lnTo>
                  <a:pt x="211" y="538"/>
                </a:lnTo>
                <a:lnTo>
                  <a:pt x="211" y="538"/>
                </a:lnTo>
                <a:lnTo>
                  <a:pt x="213" y="538"/>
                </a:lnTo>
                <a:lnTo>
                  <a:pt x="215" y="541"/>
                </a:lnTo>
                <a:lnTo>
                  <a:pt x="215" y="543"/>
                </a:lnTo>
                <a:lnTo>
                  <a:pt x="215" y="545"/>
                </a:lnTo>
                <a:lnTo>
                  <a:pt x="215" y="547"/>
                </a:lnTo>
                <a:lnTo>
                  <a:pt x="218" y="551"/>
                </a:lnTo>
                <a:lnTo>
                  <a:pt x="218" y="553"/>
                </a:lnTo>
                <a:lnTo>
                  <a:pt x="218" y="555"/>
                </a:lnTo>
                <a:lnTo>
                  <a:pt x="220" y="555"/>
                </a:lnTo>
                <a:lnTo>
                  <a:pt x="222" y="559"/>
                </a:lnTo>
                <a:lnTo>
                  <a:pt x="224" y="559"/>
                </a:lnTo>
                <a:lnTo>
                  <a:pt x="226" y="561"/>
                </a:lnTo>
                <a:lnTo>
                  <a:pt x="228" y="559"/>
                </a:lnTo>
                <a:lnTo>
                  <a:pt x="228" y="559"/>
                </a:lnTo>
                <a:lnTo>
                  <a:pt x="230" y="561"/>
                </a:lnTo>
                <a:lnTo>
                  <a:pt x="232" y="564"/>
                </a:lnTo>
                <a:lnTo>
                  <a:pt x="238" y="566"/>
                </a:lnTo>
                <a:lnTo>
                  <a:pt x="241" y="568"/>
                </a:lnTo>
                <a:lnTo>
                  <a:pt x="243" y="568"/>
                </a:lnTo>
                <a:lnTo>
                  <a:pt x="243" y="574"/>
                </a:lnTo>
                <a:lnTo>
                  <a:pt x="243" y="576"/>
                </a:lnTo>
                <a:lnTo>
                  <a:pt x="243" y="580"/>
                </a:lnTo>
                <a:lnTo>
                  <a:pt x="238" y="584"/>
                </a:lnTo>
                <a:lnTo>
                  <a:pt x="236" y="586"/>
                </a:lnTo>
                <a:lnTo>
                  <a:pt x="236" y="589"/>
                </a:lnTo>
                <a:lnTo>
                  <a:pt x="236" y="591"/>
                </a:lnTo>
                <a:lnTo>
                  <a:pt x="236" y="595"/>
                </a:lnTo>
                <a:lnTo>
                  <a:pt x="236" y="597"/>
                </a:lnTo>
                <a:lnTo>
                  <a:pt x="236" y="597"/>
                </a:lnTo>
                <a:lnTo>
                  <a:pt x="243" y="607"/>
                </a:lnTo>
                <a:lnTo>
                  <a:pt x="243" y="607"/>
                </a:lnTo>
                <a:lnTo>
                  <a:pt x="241" y="609"/>
                </a:lnTo>
                <a:lnTo>
                  <a:pt x="243" y="614"/>
                </a:lnTo>
                <a:lnTo>
                  <a:pt x="243" y="616"/>
                </a:lnTo>
                <a:lnTo>
                  <a:pt x="241" y="618"/>
                </a:lnTo>
                <a:lnTo>
                  <a:pt x="238" y="620"/>
                </a:lnTo>
                <a:lnTo>
                  <a:pt x="238" y="622"/>
                </a:lnTo>
                <a:lnTo>
                  <a:pt x="241" y="624"/>
                </a:lnTo>
                <a:lnTo>
                  <a:pt x="243" y="628"/>
                </a:lnTo>
                <a:lnTo>
                  <a:pt x="245" y="628"/>
                </a:lnTo>
                <a:lnTo>
                  <a:pt x="245" y="628"/>
                </a:lnTo>
                <a:lnTo>
                  <a:pt x="247" y="630"/>
                </a:lnTo>
                <a:lnTo>
                  <a:pt x="247" y="632"/>
                </a:lnTo>
                <a:lnTo>
                  <a:pt x="247" y="635"/>
                </a:lnTo>
                <a:lnTo>
                  <a:pt x="249" y="635"/>
                </a:lnTo>
                <a:lnTo>
                  <a:pt x="249" y="635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0"/>
                </a:lnTo>
                <a:lnTo>
                  <a:pt x="251" y="630"/>
                </a:lnTo>
                <a:lnTo>
                  <a:pt x="251" y="628"/>
                </a:lnTo>
                <a:lnTo>
                  <a:pt x="249" y="628"/>
                </a:lnTo>
                <a:lnTo>
                  <a:pt x="249" y="626"/>
                </a:lnTo>
                <a:lnTo>
                  <a:pt x="251" y="624"/>
                </a:lnTo>
                <a:lnTo>
                  <a:pt x="251" y="622"/>
                </a:lnTo>
                <a:lnTo>
                  <a:pt x="251" y="620"/>
                </a:lnTo>
                <a:lnTo>
                  <a:pt x="247" y="609"/>
                </a:lnTo>
                <a:lnTo>
                  <a:pt x="247" y="607"/>
                </a:lnTo>
                <a:lnTo>
                  <a:pt x="249" y="607"/>
                </a:lnTo>
                <a:lnTo>
                  <a:pt x="251" y="609"/>
                </a:lnTo>
                <a:lnTo>
                  <a:pt x="251" y="612"/>
                </a:lnTo>
                <a:lnTo>
                  <a:pt x="251" y="614"/>
                </a:lnTo>
                <a:lnTo>
                  <a:pt x="251" y="626"/>
                </a:lnTo>
                <a:lnTo>
                  <a:pt x="253" y="628"/>
                </a:lnTo>
                <a:lnTo>
                  <a:pt x="253" y="628"/>
                </a:lnTo>
                <a:lnTo>
                  <a:pt x="255" y="626"/>
                </a:lnTo>
                <a:lnTo>
                  <a:pt x="255" y="624"/>
                </a:lnTo>
                <a:lnTo>
                  <a:pt x="257" y="624"/>
                </a:lnTo>
                <a:lnTo>
                  <a:pt x="257" y="622"/>
                </a:lnTo>
                <a:lnTo>
                  <a:pt x="255" y="622"/>
                </a:lnTo>
                <a:lnTo>
                  <a:pt x="255" y="618"/>
                </a:lnTo>
                <a:lnTo>
                  <a:pt x="253" y="618"/>
                </a:lnTo>
                <a:lnTo>
                  <a:pt x="253" y="616"/>
                </a:lnTo>
                <a:lnTo>
                  <a:pt x="255" y="616"/>
                </a:lnTo>
                <a:lnTo>
                  <a:pt x="255" y="618"/>
                </a:lnTo>
                <a:lnTo>
                  <a:pt x="255" y="618"/>
                </a:lnTo>
                <a:lnTo>
                  <a:pt x="255" y="620"/>
                </a:lnTo>
                <a:lnTo>
                  <a:pt x="257" y="620"/>
                </a:lnTo>
                <a:lnTo>
                  <a:pt x="257" y="620"/>
                </a:lnTo>
                <a:lnTo>
                  <a:pt x="259" y="618"/>
                </a:lnTo>
                <a:lnTo>
                  <a:pt x="261" y="618"/>
                </a:lnTo>
                <a:lnTo>
                  <a:pt x="259" y="622"/>
                </a:lnTo>
                <a:lnTo>
                  <a:pt x="259" y="626"/>
                </a:lnTo>
                <a:lnTo>
                  <a:pt x="261" y="628"/>
                </a:lnTo>
                <a:lnTo>
                  <a:pt x="264" y="628"/>
                </a:lnTo>
                <a:lnTo>
                  <a:pt x="264" y="628"/>
                </a:lnTo>
                <a:lnTo>
                  <a:pt x="266" y="626"/>
                </a:lnTo>
                <a:lnTo>
                  <a:pt x="268" y="626"/>
                </a:lnTo>
                <a:lnTo>
                  <a:pt x="268" y="624"/>
                </a:lnTo>
                <a:lnTo>
                  <a:pt x="270" y="622"/>
                </a:lnTo>
                <a:lnTo>
                  <a:pt x="268" y="620"/>
                </a:lnTo>
                <a:lnTo>
                  <a:pt x="268" y="618"/>
                </a:lnTo>
                <a:lnTo>
                  <a:pt x="268" y="616"/>
                </a:lnTo>
                <a:lnTo>
                  <a:pt x="268" y="614"/>
                </a:lnTo>
                <a:lnTo>
                  <a:pt x="268" y="612"/>
                </a:lnTo>
                <a:lnTo>
                  <a:pt x="268" y="609"/>
                </a:lnTo>
                <a:lnTo>
                  <a:pt x="270" y="607"/>
                </a:lnTo>
                <a:lnTo>
                  <a:pt x="270" y="607"/>
                </a:lnTo>
                <a:lnTo>
                  <a:pt x="270" y="607"/>
                </a:lnTo>
                <a:lnTo>
                  <a:pt x="272" y="607"/>
                </a:lnTo>
                <a:lnTo>
                  <a:pt x="272" y="605"/>
                </a:lnTo>
                <a:lnTo>
                  <a:pt x="272" y="603"/>
                </a:lnTo>
                <a:lnTo>
                  <a:pt x="270" y="599"/>
                </a:lnTo>
                <a:lnTo>
                  <a:pt x="270" y="597"/>
                </a:lnTo>
                <a:lnTo>
                  <a:pt x="270" y="595"/>
                </a:lnTo>
                <a:lnTo>
                  <a:pt x="272" y="593"/>
                </a:lnTo>
                <a:lnTo>
                  <a:pt x="272" y="593"/>
                </a:lnTo>
                <a:lnTo>
                  <a:pt x="272" y="591"/>
                </a:lnTo>
                <a:lnTo>
                  <a:pt x="274" y="593"/>
                </a:lnTo>
                <a:lnTo>
                  <a:pt x="274" y="595"/>
                </a:lnTo>
                <a:lnTo>
                  <a:pt x="272" y="599"/>
                </a:lnTo>
                <a:lnTo>
                  <a:pt x="274" y="601"/>
                </a:lnTo>
                <a:lnTo>
                  <a:pt x="274" y="605"/>
                </a:lnTo>
                <a:lnTo>
                  <a:pt x="274" y="607"/>
                </a:lnTo>
                <a:lnTo>
                  <a:pt x="274" y="612"/>
                </a:lnTo>
                <a:lnTo>
                  <a:pt x="272" y="614"/>
                </a:lnTo>
                <a:lnTo>
                  <a:pt x="272" y="616"/>
                </a:lnTo>
                <a:lnTo>
                  <a:pt x="274" y="622"/>
                </a:lnTo>
                <a:lnTo>
                  <a:pt x="274" y="624"/>
                </a:lnTo>
                <a:lnTo>
                  <a:pt x="274" y="624"/>
                </a:lnTo>
                <a:lnTo>
                  <a:pt x="274" y="626"/>
                </a:lnTo>
                <a:lnTo>
                  <a:pt x="274" y="628"/>
                </a:lnTo>
                <a:lnTo>
                  <a:pt x="274" y="628"/>
                </a:lnTo>
                <a:lnTo>
                  <a:pt x="272" y="630"/>
                </a:lnTo>
                <a:lnTo>
                  <a:pt x="272" y="630"/>
                </a:lnTo>
                <a:lnTo>
                  <a:pt x="272" y="630"/>
                </a:lnTo>
                <a:lnTo>
                  <a:pt x="270" y="635"/>
                </a:lnTo>
                <a:lnTo>
                  <a:pt x="272" y="637"/>
                </a:lnTo>
                <a:lnTo>
                  <a:pt x="274" y="637"/>
                </a:lnTo>
                <a:lnTo>
                  <a:pt x="276" y="637"/>
                </a:lnTo>
                <a:lnTo>
                  <a:pt x="276" y="635"/>
                </a:lnTo>
                <a:lnTo>
                  <a:pt x="274" y="635"/>
                </a:lnTo>
                <a:lnTo>
                  <a:pt x="274" y="632"/>
                </a:lnTo>
                <a:lnTo>
                  <a:pt x="276" y="632"/>
                </a:lnTo>
                <a:lnTo>
                  <a:pt x="276" y="632"/>
                </a:lnTo>
                <a:lnTo>
                  <a:pt x="278" y="635"/>
                </a:lnTo>
                <a:lnTo>
                  <a:pt x="278" y="632"/>
                </a:lnTo>
                <a:lnTo>
                  <a:pt x="280" y="632"/>
                </a:lnTo>
                <a:lnTo>
                  <a:pt x="280" y="626"/>
                </a:lnTo>
                <a:lnTo>
                  <a:pt x="280" y="628"/>
                </a:lnTo>
                <a:lnTo>
                  <a:pt x="282" y="624"/>
                </a:lnTo>
                <a:lnTo>
                  <a:pt x="280" y="618"/>
                </a:lnTo>
                <a:lnTo>
                  <a:pt x="282" y="618"/>
                </a:lnTo>
                <a:lnTo>
                  <a:pt x="282" y="618"/>
                </a:lnTo>
                <a:lnTo>
                  <a:pt x="284" y="616"/>
                </a:lnTo>
                <a:lnTo>
                  <a:pt x="284" y="614"/>
                </a:lnTo>
                <a:lnTo>
                  <a:pt x="284" y="612"/>
                </a:lnTo>
                <a:lnTo>
                  <a:pt x="284" y="609"/>
                </a:lnTo>
                <a:lnTo>
                  <a:pt x="282" y="609"/>
                </a:lnTo>
                <a:lnTo>
                  <a:pt x="280" y="609"/>
                </a:lnTo>
                <a:lnTo>
                  <a:pt x="278" y="612"/>
                </a:lnTo>
                <a:lnTo>
                  <a:pt x="278" y="609"/>
                </a:lnTo>
                <a:lnTo>
                  <a:pt x="278" y="603"/>
                </a:lnTo>
                <a:lnTo>
                  <a:pt x="278" y="601"/>
                </a:lnTo>
                <a:lnTo>
                  <a:pt x="282" y="593"/>
                </a:lnTo>
                <a:lnTo>
                  <a:pt x="282" y="591"/>
                </a:lnTo>
                <a:lnTo>
                  <a:pt x="282" y="586"/>
                </a:lnTo>
                <a:lnTo>
                  <a:pt x="282" y="584"/>
                </a:lnTo>
                <a:lnTo>
                  <a:pt x="284" y="582"/>
                </a:lnTo>
                <a:lnTo>
                  <a:pt x="284" y="580"/>
                </a:lnTo>
                <a:lnTo>
                  <a:pt x="284" y="578"/>
                </a:lnTo>
                <a:lnTo>
                  <a:pt x="284" y="576"/>
                </a:lnTo>
                <a:lnTo>
                  <a:pt x="284" y="574"/>
                </a:lnTo>
                <a:lnTo>
                  <a:pt x="284" y="574"/>
                </a:lnTo>
                <a:lnTo>
                  <a:pt x="284" y="572"/>
                </a:lnTo>
                <a:lnTo>
                  <a:pt x="284" y="572"/>
                </a:lnTo>
                <a:lnTo>
                  <a:pt x="284" y="570"/>
                </a:lnTo>
                <a:lnTo>
                  <a:pt x="286" y="568"/>
                </a:lnTo>
                <a:lnTo>
                  <a:pt x="286" y="568"/>
                </a:lnTo>
                <a:lnTo>
                  <a:pt x="286" y="568"/>
                </a:lnTo>
                <a:lnTo>
                  <a:pt x="286" y="566"/>
                </a:lnTo>
                <a:lnTo>
                  <a:pt x="289" y="564"/>
                </a:lnTo>
                <a:lnTo>
                  <a:pt x="289" y="564"/>
                </a:lnTo>
                <a:lnTo>
                  <a:pt x="291" y="564"/>
                </a:lnTo>
                <a:lnTo>
                  <a:pt x="291" y="566"/>
                </a:lnTo>
                <a:lnTo>
                  <a:pt x="289" y="568"/>
                </a:lnTo>
                <a:lnTo>
                  <a:pt x="286" y="568"/>
                </a:lnTo>
                <a:lnTo>
                  <a:pt x="286" y="574"/>
                </a:lnTo>
                <a:lnTo>
                  <a:pt x="286" y="574"/>
                </a:lnTo>
                <a:lnTo>
                  <a:pt x="286" y="576"/>
                </a:lnTo>
                <a:lnTo>
                  <a:pt x="286" y="580"/>
                </a:lnTo>
                <a:lnTo>
                  <a:pt x="286" y="582"/>
                </a:lnTo>
                <a:lnTo>
                  <a:pt x="286" y="582"/>
                </a:lnTo>
                <a:lnTo>
                  <a:pt x="286" y="584"/>
                </a:lnTo>
                <a:lnTo>
                  <a:pt x="284" y="586"/>
                </a:lnTo>
                <a:lnTo>
                  <a:pt x="284" y="589"/>
                </a:lnTo>
                <a:lnTo>
                  <a:pt x="284" y="591"/>
                </a:lnTo>
                <a:lnTo>
                  <a:pt x="284" y="591"/>
                </a:lnTo>
                <a:lnTo>
                  <a:pt x="286" y="591"/>
                </a:lnTo>
                <a:lnTo>
                  <a:pt x="286" y="591"/>
                </a:lnTo>
                <a:lnTo>
                  <a:pt x="289" y="591"/>
                </a:lnTo>
                <a:lnTo>
                  <a:pt x="291" y="593"/>
                </a:lnTo>
                <a:lnTo>
                  <a:pt x="291" y="591"/>
                </a:lnTo>
                <a:lnTo>
                  <a:pt x="293" y="589"/>
                </a:lnTo>
                <a:lnTo>
                  <a:pt x="293" y="589"/>
                </a:lnTo>
                <a:lnTo>
                  <a:pt x="295" y="584"/>
                </a:lnTo>
                <a:lnTo>
                  <a:pt x="295" y="580"/>
                </a:lnTo>
                <a:lnTo>
                  <a:pt x="293" y="580"/>
                </a:lnTo>
                <a:lnTo>
                  <a:pt x="293" y="580"/>
                </a:lnTo>
                <a:lnTo>
                  <a:pt x="291" y="578"/>
                </a:lnTo>
                <a:lnTo>
                  <a:pt x="291" y="576"/>
                </a:lnTo>
                <a:lnTo>
                  <a:pt x="293" y="574"/>
                </a:lnTo>
                <a:lnTo>
                  <a:pt x="293" y="574"/>
                </a:lnTo>
                <a:lnTo>
                  <a:pt x="295" y="572"/>
                </a:lnTo>
                <a:lnTo>
                  <a:pt x="297" y="572"/>
                </a:lnTo>
                <a:lnTo>
                  <a:pt x="299" y="572"/>
                </a:lnTo>
                <a:lnTo>
                  <a:pt x="295" y="574"/>
                </a:lnTo>
                <a:lnTo>
                  <a:pt x="293" y="576"/>
                </a:lnTo>
                <a:lnTo>
                  <a:pt x="293" y="578"/>
                </a:lnTo>
                <a:lnTo>
                  <a:pt x="293" y="578"/>
                </a:lnTo>
                <a:lnTo>
                  <a:pt x="297" y="580"/>
                </a:lnTo>
                <a:lnTo>
                  <a:pt x="299" y="582"/>
                </a:lnTo>
                <a:lnTo>
                  <a:pt x="297" y="584"/>
                </a:lnTo>
                <a:lnTo>
                  <a:pt x="297" y="586"/>
                </a:lnTo>
                <a:lnTo>
                  <a:pt x="295" y="589"/>
                </a:lnTo>
                <a:lnTo>
                  <a:pt x="295" y="589"/>
                </a:lnTo>
                <a:lnTo>
                  <a:pt x="293" y="591"/>
                </a:lnTo>
                <a:lnTo>
                  <a:pt x="293" y="597"/>
                </a:lnTo>
                <a:lnTo>
                  <a:pt x="291" y="603"/>
                </a:lnTo>
                <a:lnTo>
                  <a:pt x="291" y="603"/>
                </a:lnTo>
                <a:lnTo>
                  <a:pt x="293" y="605"/>
                </a:lnTo>
                <a:lnTo>
                  <a:pt x="291" y="618"/>
                </a:lnTo>
                <a:lnTo>
                  <a:pt x="291" y="620"/>
                </a:lnTo>
                <a:lnTo>
                  <a:pt x="295" y="628"/>
                </a:lnTo>
                <a:lnTo>
                  <a:pt x="293" y="630"/>
                </a:lnTo>
                <a:lnTo>
                  <a:pt x="295" y="632"/>
                </a:lnTo>
                <a:lnTo>
                  <a:pt x="299" y="635"/>
                </a:lnTo>
                <a:lnTo>
                  <a:pt x="301" y="632"/>
                </a:lnTo>
                <a:lnTo>
                  <a:pt x="301" y="630"/>
                </a:lnTo>
                <a:lnTo>
                  <a:pt x="301" y="628"/>
                </a:lnTo>
                <a:lnTo>
                  <a:pt x="301" y="628"/>
                </a:lnTo>
                <a:lnTo>
                  <a:pt x="299" y="626"/>
                </a:lnTo>
                <a:lnTo>
                  <a:pt x="299" y="624"/>
                </a:lnTo>
                <a:lnTo>
                  <a:pt x="299" y="624"/>
                </a:lnTo>
                <a:lnTo>
                  <a:pt x="301" y="622"/>
                </a:lnTo>
                <a:lnTo>
                  <a:pt x="301" y="622"/>
                </a:lnTo>
                <a:lnTo>
                  <a:pt x="301" y="622"/>
                </a:lnTo>
                <a:lnTo>
                  <a:pt x="303" y="622"/>
                </a:lnTo>
                <a:lnTo>
                  <a:pt x="303" y="618"/>
                </a:lnTo>
                <a:lnTo>
                  <a:pt x="303" y="620"/>
                </a:lnTo>
                <a:lnTo>
                  <a:pt x="303" y="622"/>
                </a:lnTo>
                <a:lnTo>
                  <a:pt x="303" y="622"/>
                </a:lnTo>
                <a:lnTo>
                  <a:pt x="303" y="622"/>
                </a:lnTo>
                <a:lnTo>
                  <a:pt x="301" y="624"/>
                </a:lnTo>
                <a:lnTo>
                  <a:pt x="303" y="626"/>
                </a:lnTo>
                <a:lnTo>
                  <a:pt x="305" y="626"/>
                </a:lnTo>
                <a:lnTo>
                  <a:pt x="307" y="626"/>
                </a:lnTo>
                <a:lnTo>
                  <a:pt x="307" y="624"/>
                </a:lnTo>
                <a:lnTo>
                  <a:pt x="307" y="624"/>
                </a:lnTo>
                <a:lnTo>
                  <a:pt x="307" y="620"/>
                </a:lnTo>
                <a:lnTo>
                  <a:pt x="305" y="618"/>
                </a:lnTo>
                <a:lnTo>
                  <a:pt x="305" y="616"/>
                </a:lnTo>
                <a:lnTo>
                  <a:pt x="307" y="612"/>
                </a:lnTo>
                <a:lnTo>
                  <a:pt x="307" y="612"/>
                </a:lnTo>
                <a:lnTo>
                  <a:pt x="309" y="612"/>
                </a:lnTo>
                <a:lnTo>
                  <a:pt x="309" y="612"/>
                </a:lnTo>
                <a:lnTo>
                  <a:pt x="309" y="620"/>
                </a:lnTo>
                <a:lnTo>
                  <a:pt x="312" y="622"/>
                </a:lnTo>
                <a:lnTo>
                  <a:pt x="312" y="622"/>
                </a:lnTo>
                <a:lnTo>
                  <a:pt x="312" y="624"/>
                </a:lnTo>
                <a:lnTo>
                  <a:pt x="316" y="624"/>
                </a:lnTo>
                <a:lnTo>
                  <a:pt x="320" y="626"/>
                </a:lnTo>
                <a:lnTo>
                  <a:pt x="322" y="628"/>
                </a:lnTo>
                <a:lnTo>
                  <a:pt x="324" y="628"/>
                </a:lnTo>
                <a:lnTo>
                  <a:pt x="324" y="628"/>
                </a:lnTo>
                <a:lnTo>
                  <a:pt x="324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8"/>
                </a:lnTo>
                <a:lnTo>
                  <a:pt x="328" y="628"/>
                </a:lnTo>
                <a:lnTo>
                  <a:pt x="328" y="628"/>
                </a:lnTo>
                <a:lnTo>
                  <a:pt x="330" y="626"/>
                </a:lnTo>
                <a:lnTo>
                  <a:pt x="330" y="624"/>
                </a:lnTo>
                <a:lnTo>
                  <a:pt x="330" y="620"/>
                </a:lnTo>
                <a:lnTo>
                  <a:pt x="330" y="620"/>
                </a:lnTo>
                <a:lnTo>
                  <a:pt x="328" y="618"/>
                </a:lnTo>
                <a:lnTo>
                  <a:pt x="326" y="616"/>
                </a:lnTo>
                <a:lnTo>
                  <a:pt x="326" y="614"/>
                </a:lnTo>
                <a:lnTo>
                  <a:pt x="326" y="609"/>
                </a:lnTo>
                <a:lnTo>
                  <a:pt x="324" y="601"/>
                </a:lnTo>
                <a:lnTo>
                  <a:pt x="322" y="597"/>
                </a:lnTo>
                <a:lnTo>
                  <a:pt x="320" y="595"/>
                </a:lnTo>
                <a:lnTo>
                  <a:pt x="318" y="595"/>
                </a:lnTo>
                <a:lnTo>
                  <a:pt x="316" y="595"/>
                </a:lnTo>
                <a:lnTo>
                  <a:pt x="314" y="593"/>
                </a:lnTo>
                <a:lnTo>
                  <a:pt x="314" y="591"/>
                </a:lnTo>
                <a:lnTo>
                  <a:pt x="314" y="589"/>
                </a:lnTo>
                <a:lnTo>
                  <a:pt x="314" y="586"/>
                </a:lnTo>
                <a:lnTo>
                  <a:pt x="316" y="586"/>
                </a:lnTo>
                <a:lnTo>
                  <a:pt x="316" y="589"/>
                </a:lnTo>
                <a:lnTo>
                  <a:pt x="316" y="591"/>
                </a:lnTo>
                <a:lnTo>
                  <a:pt x="316" y="593"/>
                </a:lnTo>
                <a:lnTo>
                  <a:pt x="318" y="593"/>
                </a:lnTo>
                <a:lnTo>
                  <a:pt x="322" y="595"/>
                </a:lnTo>
                <a:lnTo>
                  <a:pt x="324" y="595"/>
                </a:lnTo>
                <a:lnTo>
                  <a:pt x="324" y="595"/>
                </a:lnTo>
                <a:lnTo>
                  <a:pt x="324" y="593"/>
                </a:lnTo>
                <a:lnTo>
                  <a:pt x="324" y="593"/>
                </a:lnTo>
                <a:lnTo>
                  <a:pt x="326" y="593"/>
                </a:lnTo>
                <a:lnTo>
                  <a:pt x="328" y="593"/>
                </a:lnTo>
                <a:lnTo>
                  <a:pt x="328" y="589"/>
                </a:lnTo>
                <a:lnTo>
                  <a:pt x="328" y="582"/>
                </a:lnTo>
                <a:lnTo>
                  <a:pt x="328" y="580"/>
                </a:lnTo>
                <a:lnTo>
                  <a:pt x="326" y="578"/>
                </a:lnTo>
                <a:lnTo>
                  <a:pt x="326" y="576"/>
                </a:lnTo>
                <a:lnTo>
                  <a:pt x="326" y="574"/>
                </a:lnTo>
                <a:lnTo>
                  <a:pt x="326" y="574"/>
                </a:lnTo>
                <a:lnTo>
                  <a:pt x="326" y="572"/>
                </a:lnTo>
                <a:lnTo>
                  <a:pt x="326" y="570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30" y="568"/>
                </a:lnTo>
                <a:lnTo>
                  <a:pt x="330" y="566"/>
                </a:lnTo>
                <a:lnTo>
                  <a:pt x="330" y="564"/>
                </a:lnTo>
                <a:lnTo>
                  <a:pt x="328" y="561"/>
                </a:lnTo>
                <a:lnTo>
                  <a:pt x="324" y="557"/>
                </a:lnTo>
                <a:lnTo>
                  <a:pt x="324" y="553"/>
                </a:lnTo>
                <a:lnTo>
                  <a:pt x="324" y="553"/>
                </a:lnTo>
                <a:lnTo>
                  <a:pt x="322" y="551"/>
                </a:lnTo>
                <a:lnTo>
                  <a:pt x="322" y="549"/>
                </a:lnTo>
                <a:lnTo>
                  <a:pt x="322" y="543"/>
                </a:lnTo>
                <a:lnTo>
                  <a:pt x="322" y="543"/>
                </a:lnTo>
                <a:lnTo>
                  <a:pt x="322" y="541"/>
                </a:lnTo>
                <a:lnTo>
                  <a:pt x="322" y="538"/>
                </a:lnTo>
                <a:lnTo>
                  <a:pt x="322" y="538"/>
                </a:lnTo>
                <a:lnTo>
                  <a:pt x="322" y="536"/>
                </a:lnTo>
                <a:lnTo>
                  <a:pt x="320" y="532"/>
                </a:lnTo>
                <a:lnTo>
                  <a:pt x="320" y="528"/>
                </a:lnTo>
                <a:lnTo>
                  <a:pt x="318" y="526"/>
                </a:lnTo>
                <a:lnTo>
                  <a:pt x="316" y="526"/>
                </a:lnTo>
                <a:lnTo>
                  <a:pt x="318" y="524"/>
                </a:lnTo>
                <a:lnTo>
                  <a:pt x="318" y="522"/>
                </a:lnTo>
                <a:lnTo>
                  <a:pt x="318" y="518"/>
                </a:lnTo>
                <a:lnTo>
                  <a:pt x="316" y="515"/>
                </a:lnTo>
                <a:lnTo>
                  <a:pt x="316" y="513"/>
                </a:lnTo>
                <a:lnTo>
                  <a:pt x="316" y="511"/>
                </a:lnTo>
                <a:lnTo>
                  <a:pt x="314" y="509"/>
                </a:lnTo>
                <a:lnTo>
                  <a:pt x="314" y="507"/>
                </a:lnTo>
                <a:lnTo>
                  <a:pt x="314" y="505"/>
                </a:lnTo>
                <a:lnTo>
                  <a:pt x="314" y="503"/>
                </a:lnTo>
                <a:lnTo>
                  <a:pt x="316" y="501"/>
                </a:lnTo>
                <a:lnTo>
                  <a:pt x="316" y="499"/>
                </a:lnTo>
                <a:lnTo>
                  <a:pt x="316" y="499"/>
                </a:lnTo>
                <a:lnTo>
                  <a:pt x="316" y="497"/>
                </a:lnTo>
                <a:lnTo>
                  <a:pt x="318" y="495"/>
                </a:lnTo>
                <a:lnTo>
                  <a:pt x="316" y="493"/>
                </a:lnTo>
                <a:lnTo>
                  <a:pt x="316" y="490"/>
                </a:lnTo>
                <a:lnTo>
                  <a:pt x="314" y="490"/>
                </a:lnTo>
                <a:lnTo>
                  <a:pt x="312" y="488"/>
                </a:lnTo>
                <a:lnTo>
                  <a:pt x="309" y="484"/>
                </a:lnTo>
                <a:lnTo>
                  <a:pt x="307" y="482"/>
                </a:lnTo>
                <a:lnTo>
                  <a:pt x="305" y="480"/>
                </a:lnTo>
                <a:lnTo>
                  <a:pt x="305" y="478"/>
                </a:lnTo>
                <a:lnTo>
                  <a:pt x="305" y="476"/>
                </a:lnTo>
                <a:lnTo>
                  <a:pt x="307" y="474"/>
                </a:lnTo>
                <a:lnTo>
                  <a:pt x="307" y="467"/>
                </a:lnTo>
                <a:lnTo>
                  <a:pt x="309" y="465"/>
                </a:lnTo>
                <a:lnTo>
                  <a:pt x="314" y="459"/>
                </a:lnTo>
                <a:lnTo>
                  <a:pt x="316" y="457"/>
                </a:lnTo>
                <a:lnTo>
                  <a:pt x="318" y="455"/>
                </a:lnTo>
                <a:lnTo>
                  <a:pt x="318" y="455"/>
                </a:lnTo>
                <a:lnTo>
                  <a:pt x="318" y="453"/>
                </a:lnTo>
                <a:lnTo>
                  <a:pt x="318" y="453"/>
                </a:lnTo>
                <a:lnTo>
                  <a:pt x="316" y="453"/>
                </a:lnTo>
                <a:lnTo>
                  <a:pt x="314" y="453"/>
                </a:lnTo>
                <a:lnTo>
                  <a:pt x="314" y="453"/>
                </a:lnTo>
                <a:lnTo>
                  <a:pt x="305" y="451"/>
                </a:lnTo>
                <a:lnTo>
                  <a:pt x="305" y="449"/>
                </a:lnTo>
                <a:lnTo>
                  <a:pt x="303" y="449"/>
                </a:lnTo>
                <a:lnTo>
                  <a:pt x="301" y="451"/>
                </a:lnTo>
                <a:lnTo>
                  <a:pt x="301" y="451"/>
                </a:lnTo>
                <a:lnTo>
                  <a:pt x="301" y="451"/>
                </a:lnTo>
                <a:lnTo>
                  <a:pt x="299" y="451"/>
                </a:lnTo>
                <a:lnTo>
                  <a:pt x="293" y="449"/>
                </a:lnTo>
                <a:lnTo>
                  <a:pt x="291" y="449"/>
                </a:lnTo>
                <a:lnTo>
                  <a:pt x="291" y="447"/>
                </a:lnTo>
                <a:lnTo>
                  <a:pt x="291" y="442"/>
                </a:lnTo>
                <a:lnTo>
                  <a:pt x="291" y="440"/>
                </a:lnTo>
                <a:lnTo>
                  <a:pt x="295" y="438"/>
                </a:lnTo>
                <a:lnTo>
                  <a:pt x="299" y="424"/>
                </a:lnTo>
                <a:lnTo>
                  <a:pt x="299" y="422"/>
                </a:lnTo>
                <a:lnTo>
                  <a:pt x="297" y="422"/>
                </a:lnTo>
                <a:lnTo>
                  <a:pt x="297" y="422"/>
                </a:lnTo>
                <a:lnTo>
                  <a:pt x="295" y="424"/>
                </a:lnTo>
                <a:lnTo>
                  <a:pt x="295" y="424"/>
                </a:lnTo>
                <a:lnTo>
                  <a:pt x="293" y="422"/>
                </a:lnTo>
                <a:lnTo>
                  <a:pt x="291" y="422"/>
                </a:lnTo>
                <a:lnTo>
                  <a:pt x="289" y="419"/>
                </a:lnTo>
                <a:lnTo>
                  <a:pt x="286" y="417"/>
                </a:lnTo>
                <a:lnTo>
                  <a:pt x="284" y="413"/>
                </a:lnTo>
                <a:lnTo>
                  <a:pt x="282" y="411"/>
                </a:lnTo>
                <a:lnTo>
                  <a:pt x="282" y="411"/>
                </a:lnTo>
                <a:lnTo>
                  <a:pt x="280" y="411"/>
                </a:lnTo>
                <a:lnTo>
                  <a:pt x="278" y="411"/>
                </a:lnTo>
                <a:lnTo>
                  <a:pt x="278" y="409"/>
                </a:lnTo>
                <a:lnTo>
                  <a:pt x="278" y="409"/>
                </a:lnTo>
                <a:lnTo>
                  <a:pt x="278" y="407"/>
                </a:lnTo>
                <a:lnTo>
                  <a:pt x="278" y="407"/>
                </a:lnTo>
                <a:lnTo>
                  <a:pt x="278" y="407"/>
                </a:lnTo>
                <a:lnTo>
                  <a:pt x="276" y="405"/>
                </a:lnTo>
                <a:lnTo>
                  <a:pt x="276" y="405"/>
                </a:lnTo>
                <a:lnTo>
                  <a:pt x="276" y="405"/>
                </a:lnTo>
                <a:lnTo>
                  <a:pt x="278" y="394"/>
                </a:lnTo>
                <a:lnTo>
                  <a:pt x="278" y="392"/>
                </a:lnTo>
                <a:lnTo>
                  <a:pt x="276" y="392"/>
                </a:lnTo>
                <a:lnTo>
                  <a:pt x="276" y="390"/>
                </a:lnTo>
                <a:lnTo>
                  <a:pt x="278" y="388"/>
                </a:lnTo>
                <a:lnTo>
                  <a:pt x="278" y="386"/>
                </a:lnTo>
                <a:lnTo>
                  <a:pt x="280" y="386"/>
                </a:lnTo>
                <a:lnTo>
                  <a:pt x="280" y="384"/>
                </a:lnTo>
                <a:lnTo>
                  <a:pt x="280" y="384"/>
                </a:lnTo>
                <a:lnTo>
                  <a:pt x="278" y="382"/>
                </a:lnTo>
                <a:lnTo>
                  <a:pt x="280" y="382"/>
                </a:lnTo>
                <a:lnTo>
                  <a:pt x="280" y="380"/>
                </a:lnTo>
                <a:lnTo>
                  <a:pt x="282" y="380"/>
                </a:lnTo>
                <a:lnTo>
                  <a:pt x="284" y="380"/>
                </a:lnTo>
                <a:lnTo>
                  <a:pt x="286" y="380"/>
                </a:lnTo>
                <a:lnTo>
                  <a:pt x="289" y="378"/>
                </a:lnTo>
                <a:lnTo>
                  <a:pt x="293" y="376"/>
                </a:lnTo>
                <a:lnTo>
                  <a:pt x="293" y="373"/>
                </a:lnTo>
                <a:lnTo>
                  <a:pt x="293" y="371"/>
                </a:lnTo>
                <a:lnTo>
                  <a:pt x="293" y="369"/>
                </a:lnTo>
                <a:lnTo>
                  <a:pt x="293" y="367"/>
                </a:lnTo>
                <a:lnTo>
                  <a:pt x="293" y="365"/>
                </a:lnTo>
                <a:lnTo>
                  <a:pt x="293" y="363"/>
                </a:lnTo>
                <a:lnTo>
                  <a:pt x="295" y="363"/>
                </a:lnTo>
                <a:lnTo>
                  <a:pt x="295" y="361"/>
                </a:lnTo>
                <a:lnTo>
                  <a:pt x="293" y="361"/>
                </a:lnTo>
                <a:lnTo>
                  <a:pt x="291" y="359"/>
                </a:lnTo>
                <a:lnTo>
                  <a:pt x="291" y="357"/>
                </a:lnTo>
                <a:lnTo>
                  <a:pt x="289" y="357"/>
                </a:lnTo>
                <a:lnTo>
                  <a:pt x="289" y="355"/>
                </a:lnTo>
                <a:lnTo>
                  <a:pt x="291" y="353"/>
                </a:lnTo>
                <a:lnTo>
                  <a:pt x="291" y="353"/>
                </a:lnTo>
                <a:lnTo>
                  <a:pt x="291" y="348"/>
                </a:lnTo>
                <a:lnTo>
                  <a:pt x="291" y="348"/>
                </a:lnTo>
                <a:lnTo>
                  <a:pt x="291" y="346"/>
                </a:lnTo>
                <a:lnTo>
                  <a:pt x="291" y="346"/>
                </a:lnTo>
                <a:lnTo>
                  <a:pt x="293" y="344"/>
                </a:lnTo>
                <a:lnTo>
                  <a:pt x="295" y="344"/>
                </a:lnTo>
                <a:lnTo>
                  <a:pt x="295" y="344"/>
                </a:lnTo>
                <a:lnTo>
                  <a:pt x="295" y="344"/>
                </a:lnTo>
                <a:lnTo>
                  <a:pt x="297" y="342"/>
                </a:lnTo>
                <a:lnTo>
                  <a:pt x="297" y="340"/>
                </a:lnTo>
                <a:lnTo>
                  <a:pt x="297" y="340"/>
                </a:lnTo>
                <a:lnTo>
                  <a:pt x="297" y="338"/>
                </a:lnTo>
                <a:lnTo>
                  <a:pt x="297" y="338"/>
                </a:lnTo>
                <a:lnTo>
                  <a:pt x="295" y="334"/>
                </a:lnTo>
                <a:lnTo>
                  <a:pt x="293" y="330"/>
                </a:lnTo>
                <a:lnTo>
                  <a:pt x="291" y="328"/>
                </a:lnTo>
                <a:lnTo>
                  <a:pt x="289" y="328"/>
                </a:lnTo>
                <a:lnTo>
                  <a:pt x="286" y="330"/>
                </a:lnTo>
                <a:lnTo>
                  <a:pt x="284" y="332"/>
                </a:lnTo>
                <a:lnTo>
                  <a:pt x="282" y="334"/>
                </a:lnTo>
                <a:lnTo>
                  <a:pt x="278" y="332"/>
                </a:lnTo>
                <a:lnTo>
                  <a:pt x="272" y="332"/>
                </a:lnTo>
                <a:lnTo>
                  <a:pt x="270" y="330"/>
                </a:lnTo>
                <a:lnTo>
                  <a:pt x="261" y="323"/>
                </a:lnTo>
                <a:lnTo>
                  <a:pt x="234" y="311"/>
                </a:lnTo>
                <a:lnTo>
                  <a:pt x="232" y="309"/>
                </a:lnTo>
                <a:lnTo>
                  <a:pt x="232" y="309"/>
                </a:lnTo>
                <a:lnTo>
                  <a:pt x="230" y="307"/>
                </a:lnTo>
                <a:lnTo>
                  <a:pt x="230" y="307"/>
                </a:lnTo>
                <a:lnTo>
                  <a:pt x="230" y="307"/>
                </a:lnTo>
                <a:lnTo>
                  <a:pt x="230" y="305"/>
                </a:lnTo>
                <a:lnTo>
                  <a:pt x="230" y="300"/>
                </a:lnTo>
                <a:lnTo>
                  <a:pt x="230" y="298"/>
                </a:lnTo>
                <a:lnTo>
                  <a:pt x="228" y="296"/>
                </a:lnTo>
                <a:lnTo>
                  <a:pt x="226" y="294"/>
                </a:lnTo>
                <a:lnTo>
                  <a:pt x="226" y="294"/>
                </a:lnTo>
                <a:lnTo>
                  <a:pt x="224" y="294"/>
                </a:lnTo>
                <a:lnTo>
                  <a:pt x="224" y="290"/>
                </a:lnTo>
                <a:lnTo>
                  <a:pt x="224" y="288"/>
                </a:lnTo>
                <a:lnTo>
                  <a:pt x="226" y="286"/>
                </a:lnTo>
                <a:lnTo>
                  <a:pt x="226" y="282"/>
                </a:lnTo>
                <a:lnTo>
                  <a:pt x="228" y="282"/>
                </a:lnTo>
                <a:lnTo>
                  <a:pt x="228" y="282"/>
                </a:lnTo>
                <a:lnTo>
                  <a:pt x="230" y="280"/>
                </a:lnTo>
                <a:lnTo>
                  <a:pt x="230" y="277"/>
                </a:lnTo>
                <a:lnTo>
                  <a:pt x="230" y="277"/>
                </a:lnTo>
                <a:lnTo>
                  <a:pt x="230" y="275"/>
                </a:lnTo>
                <a:lnTo>
                  <a:pt x="232" y="275"/>
                </a:lnTo>
                <a:lnTo>
                  <a:pt x="232" y="275"/>
                </a:lnTo>
                <a:lnTo>
                  <a:pt x="234" y="273"/>
                </a:lnTo>
                <a:lnTo>
                  <a:pt x="234" y="271"/>
                </a:lnTo>
                <a:lnTo>
                  <a:pt x="234" y="269"/>
                </a:lnTo>
                <a:lnTo>
                  <a:pt x="234" y="265"/>
                </a:lnTo>
                <a:lnTo>
                  <a:pt x="232" y="265"/>
                </a:lnTo>
                <a:lnTo>
                  <a:pt x="232" y="265"/>
                </a:lnTo>
                <a:lnTo>
                  <a:pt x="232" y="263"/>
                </a:lnTo>
                <a:lnTo>
                  <a:pt x="238" y="261"/>
                </a:lnTo>
                <a:lnTo>
                  <a:pt x="241" y="261"/>
                </a:lnTo>
                <a:lnTo>
                  <a:pt x="241" y="261"/>
                </a:lnTo>
                <a:lnTo>
                  <a:pt x="243" y="261"/>
                </a:lnTo>
                <a:lnTo>
                  <a:pt x="245" y="263"/>
                </a:lnTo>
                <a:lnTo>
                  <a:pt x="245" y="265"/>
                </a:lnTo>
                <a:lnTo>
                  <a:pt x="245" y="267"/>
                </a:lnTo>
                <a:lnTo>
                  <a:pt x="247" y="267"/>
                </a:lnTo>
                <a:lnTo>
                  <a:pt x="251" y="269"/>
                </a:lnTo>
                <a:lnTo>
                  <a:pt x="253" y="269"/>
                </a:lnTo>
                <a:lnTo>
                  <a:pt x="253" y="269"/>
                </a:lnTo>
                <a:lnTo>
                  <a:pt x="255" y="265"/>
                </a:lnTo>
                <a:lnTo>
                  <a:pt x="259" y="261"/>
                </a:lnTo>
                <a:lnTo>
                  <a:pt x="259" y="259"/>
                </a:lnTo>
                <a:lnTo>
                  <a:pt x="261" y="254"/>
                </a:lnTo>
                <a:lnTo>
                  <a:pt x="264" y="252"/>
                </a:lnTo>
                <a:lnTo>
                  <a:pt x="264" y="248"/>
                </a:lnTo>
                <a:lnTo>
                  <a:pt x="266" y="242"/>
                </a:lnTo>
                <a:lnTo>
                  <a:pt x="266" y="236"/>
                </a:lnTo>
                <a:lnTo>
                  <a:pt x="266" y="234"/>
                </a:lnTo>
                <a:lnTo>
                  <a:pt x="270" y="231"/>
                </a:lnTo>
                <a:lnTo>
                  <a:pt x="270" y="234"/>
                </a:lnTo>
                <a:lnTo>
                  <a:pt x="274" y="234"/>
                </a:lnTo>
                <a:lnTo>
                  <a:pt x="276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80" y="234"/>
                </a:lnTo>
                <a:lnTo>
                  <a:pt x="280" y="234"/>
                </a:lnTo>
                <a:lnTo>
                  <a:pt x="282" y="234"/>
                </a:lnTo>
                <a:lnTo>
                  <a:pt x="284" y="234"/>
                </a:lnTo>
                <a:lnTo>
                  <a:pt x="289" y="234"/>
                </a:lnTo>
                <a:lnTo>
                  <a:pt x="295" y="236"/>
                </a:lnTo>
                <a:lnTo>
                  <a:pt x="301" y="236"/>
                </a:lnTo>
                <a:lnTo>
                  <a:pt x="301" y="236"/>
                </a:lnTo>
                <a:lnTo>
                  <a:pt x="303" y="234"/>
                </a:lnTo>
                <a:lnTo>
                  <a:pt x="303" y="231"/>
                </a:lnTo>
                <a:lnTo>
                  <a:pt x="303" y="231"/>
                </a:lnTo>
                <a:lnTo>
                  <a:pt x="305" y="231"/>
                </a:lnTo>
                <a:lnTo>
                  <a:pt x="305" y="234"/>
                </a:lnTo>
                <a:lnTo>
                  <a:pt x="312" y="236"/>
                </a:lnTo>
                <a:lnTo>
                  <a:pt x="314" y="236"/>
                </a:lnTo>
                <a:lnTo>
                  <a:pt x="314" y="234"/>
                </a:lnTo>
                <a:lnTo>
                  <a:pt x="316" y="234"/>
                </a:lnTo>
                <a:lnTo>
                  <a:pt x="316" y="231"/>
                </a:lnTo>
                <a:lnTo>
                  <a:pt x="316" y="229"/>
                </a:lnTo>
                <a:lnTo>
                  <a:pt x="316" y="229"/>
                </a:lnTo>
                <a:lnTo>
                  <a:pt x="316" y="227"/>
                </a:lnTo>
                <a:lnTo>
                  <a:pt x="320" y="225"/>
                </a:lnTo>
                <a:lnTo>
                  <a:pt x="320" y="223"/>
                </a:lnTo>
                <a:lnTo>
                  <a:pt x="320" y="223"/>
                </a:lnTo>
                <a:lnTo>
                  <a:pt x="320" y="221"/>
                </a:lnTo>
                <a:lnTo>
                  <a:pt x="320" y="221"/>
                </a:lnTo>
                <a:lnTo>
                  <a:pt x="316" y="221"/>
                </a:lnTo>
                <a:lnTo>
                  <a:pt x="312" y="221"/>
                </a:lnTo>
                <a:lnTo>
                  <a:pt x="312" y="219"/>
                </a:lnTo>
                <a:lnTo>
                  <a:pt x="309" y="219"/>
                </a:lnTo>
                <a:lnTo>
                  <a:pt x="307" y="217"/>
                </a:lnTo>
                <a:lnTo>
                  <a:pt x="307" y="217"/>
                </a:lnTo>
                <a:lnTo>
                  <a:pt x="305" y="217"/>
                </a:lnTo>
                <a:lnTo>
                  <a:pt x="303" y="215"/>
                </a:lnTo>
                <a:lnTo>
                  <a:pt x="303" y="213"/>
                </a:lnTo>
                <a:lnTo>
                  <a:pt x="303" y="213"/>
                </a:lnTo>
                <a:lnTo>
                  <a:pt x="303" y="211"/>
                </a:lnTo>
                <a:lnTo>
                  <a:pt x="301" y="211"/>
                </a:lnTo>
                <a:lnTo>
                  <a:pt x="301" y="209"/>
                </a:lnTo>
                <a:lnTo>
                  <a:pt x="303" y="204"/>
                </a:lnTo>
                <a:lnTo>
                  <a:pt x="303" y="202"/>
                </a:lnTo>
                <a:lnTo>
                  <a:pt x="303" y="202"/>
                </a:lnTo>
                <a:lnTo>
                  <a:pt x="301" y="200"/>
                </a:lnTo>
                <a:lnTo>
                  <a:pt x="301" y="198"/>
                </a:lnTo>
                <a:lnTo>
                  <a:pt x="299" y="198"/>
                </a:lnTo>
                <a:lnTo>
                  <a:pt x="297" y="196"/>
                </a:lnTo>
                <a:lnTo>
                  <a:pt x="297" y="198"/>
                </a:lnTo>
                <a:lnTo>
                  <a:pt x="295" y="200"/>
                </a:lnTo>
                <a:lnTo>
                  <a:pt x="295" y="200"/>
                </a:lnTo>
                <a:lnTo>
                  <a:pt x="293" y="198"/>
                </a:lnTo>
                <a:lnTo>
                  <a:pt x="293" y="200"/>
                </a:lnTo>
                <a:lnTo>
                  <a:pt x="291" y="200"/>
                </a:lnTo>
                <a:lnTo>
                  <a:pt x="291" y="200"/>
                </a:lnTo>
                <a:lnTo>
                  <a:pt x="291" y="202"/>
                </a:lnTo>
                <a:lnTo>
                  <a:pt x="289" y="202"/>
                </a:lnTo>
                <a:lnTo>
                  <a:pt x="286" y="202"/>
                </a:lnTo>
                <a:lnTo>
                  <a:pt x="282" y="200"/>
                </a:lnTo>
                <a:lnTo>
                  <a:pt x="280" y="198"/>
                </a:lnTo>
                <a:lnTo>
                  <a:pt x="276" y="198"/>
                </a:lnTo>
                <a:lnTo>
                  <a:pt x="274" y="198"/>
                </a:lnTo>
                <a:lnTo>
                  <a:pt x="274" y="198"/>
                </a:lnTo>
                <a:lnTo>
                  <a:pt x="274" y="196"/>
                </a:lnTo>
                <a:lnTo>
                  <a:pt x="270" y="194"/>
                </a:lnTo>
                <a:lnTo>
                  <a:pt x="270" y="192"/>
                </a:lnTo>
                <a:lnTo>
                  <a:pt x="266" y="190"/>
                </a:lnTo>
                <a:lnTo>
                  <a:pt x="264" y="188"/>
                </a:lnTo>
                <a:lnTo>
                  <a:pt x="264" y="181"/>
                </a:lnTo>
                <a:lnTo>
                  <a:pt x="261" y="177"/>
                </a:lnTo>
                <a:lnTo>
                  <a:pt x="253" y="173"/>
                </a:lnTo>
                <a:lnTo>
                  <a:pt x="247" y="167"/>
                </a:lnTo>
                <a:lnTo>
                  <a:pt x="245" y="165"/>
                </a:lnTo>
                <a:lnTo>
                  <a:pt x="241" y="165"/>
                </a:lnTo>
                <a:lnTo>
                  <a:pt x="238" y="167"/>
                </a:lnTo>
                <a:lnTo>
                  <a:pt x="236" y="167"/>
                </a:lnTo>
                <a:lnTo>
                  <a:pt x="234" y="167"/>
                </a:lnTo>
                <a:lnTo>
                  <a:pt x="232" y="167"/>
                </a:lnTo>
                <a:lnTo>
                  <a:pt x="232" y="165"/>
                </a:lnTo>
                <a:lnTo>
                  <a:pt x="232" y="163"/>
                </a:lnTo>
                <a:lnTo>
                  <a:pt x="230" y="160"/>
                </a:lnTo>
                <a:lnTo>
                  <a:pt x="230" y="160"/>
                </a:lnTo>
                <a:lnTo>
                  <a:pt x="230" y="158"/>
                </a:lnTo>
                <a:lnTo>
                  <a:pt x="230" y="158"/>
                </a:lnTo>
                <a:lnTo>
                  <a:pt x="228" y="152"/>
                </a:lnTo>
                <a:lnTo>
                  <a:pt x="228" y="152"/>
                </a:lnTo>
                <a:lnTo>
                  <a:pt x="230" y="152"/>
                </a:lnTo>
                <a:lnTo>
                  <a:pt x="230" y="150"/>
                </a:lnTo>
                <a:lnTo>
                  <a:pt x="232" y="144"/>
                </a:lnTo>
                <a:lnTo>
                  <a:pt x="234" y="140"/>
                </a:lnTo>
                <a:lnTo>
                  <a:pt x="236" y="138"/>
                </a:lnTo>
                <a:lnTo>
                  <a:pt x="236" y="135"/>
                </a:lnTo>
                <a:lnTo>
                  <a:pt x="236" y="135"/>
                </a:lnTo>
                <a:lnTo>
                  <a:pt x="236" y="135"/>
                </a:lnTo>
                <a:lnTo>
                  <a:pt x="236" y="133"/>
                </a:lnTo>
                <a:lnTo>
                  <a:pt x="236" y="133"/>
                </a:lnTo>
                <a:lnTo>
                  <a:pt x="234" y="133"/>
                </a:lnTo>
                <a:lnTo>
                  <a:pt x="236" y="131"/>
                </a:lnTo>
                <a:lnTo>
                  <a:pt x="236" y="131"/>
                </a:lnTo>
                <a:lnTo>
                  <a:pt x="236" y="127"/>
                </a:lnTo>
                <a:lnTo>
                  <a:pt x="238" y="127"/>
                </a:lnTo>
                <a:lnTo>
                  <a:pt x="241" y="125"/>
                </a:lnTo>
                <a:lnTo>
                  <a:pt x="243" y="123"/>
                </a:lnTo>
                <a:lnTo>
                  <a:pt x="243" y="123"/>
                </a:lnTo>
                <a:lnTo>
                  <a:pt x="243" y="121"/>
                </a:lnTo>
                <a:lnTo>
                  <a:pt x="245" y="121"/>
                </a:lnTo>
                <a:lnTo>
                  <a:pt x="247" y="121"/>
                </a:lnTo>
                <a:lnTo>
                  <a:pt x="253" y="119"/>
                </a:lnTo>
                <a:lnTo>
                  <a:pt x="253" y="119"/>
                </a:lnTo>
                <a:lnTo>
                  <a:pt x="255" y="117"/>
                </a:lnTo>
                <a:lnTo>
                  <a:pt x="255" y="112"/>
                </a:lnTo>
                <a:lnTo>
                  <a:pt x="255" y="110"/>
                </a:lnTo>
                <a:lnTo>
                  <a:pt x="257" y="108"/>
                </a:lnTo>
                <a:lnTo>
                  <a:pt x="257" y="106"/>
                </a:lnTo>
                <a:lnTo>
                  <a:pt x="264" y="104"/>
                </a:lnTo>
                <a:lnTo>
                  <a:pt x="264" y="102"/>
                </a:lnTo>
                <a:lnTo>
                  <a:pt x="264" y="102"/>
                </a:lnTo>
                <a:lnTo>
                  <a:pt x="266" y="102"/>
                </a:lnTo>
                <a:lnTo>
                  <a:pt x="266" y="102"/>
                </a:lnTo>
                <a:lnTo>
                  <a:pt x="266" y="102"/>
                </a:lnTo>
                <a:lnTo>
                  <a:pt x="268" y="102"/>
                </a:lnTo>
                <a:lnTo>
                  <a:pt x="268" y="102"/>
                </a:lnTo>
                <a:lnTo>
                  <a:pt x="270" y="102"/>
                </a:lnTo>
                <a:lnTo>
                  <a:pt x="272" y="102"/>
                </a:lnTo>
                <a:lnTo>
                  <a:pt x="272" y="100"/>
                </a:lnTo>
                <a:lnTo>
                  <a:pt x="270" y="94"/>
                </a:lnTo>
                <a:lnTo>
                  <a:pt x="268" y="92"/>
                </a:lnTo>
                <a:lnTo>
                  <a:pt x="266" y="89"/>
                </a:lnTo>
                <a:lnTo>
                  <a:pt x="259" y="89"/>
                </a:lnTo>
                <a:lnTo>
                  <a:pt x="257" y="87"/>
                </a:lnTo>
                <a:lnTo>
                  <a:pt x="255" y="87"/>
                </a:lnTo>
                <a:lnTo>
                  <a:pt x="255" y="87"/>
                </a:lnTo>
                <a:lnTo>
                  <a:pt x="255" y="92"/>
                </a:lnTo>
                <a:lnTo>
                  <a:pt x="255" y="92"/>
                </a:lnTo>
                <a:lnTo>
                  <a:pt x="253" y="92"/>
                </a:lnTo>
                <a:lnTo>
                  <a:pt x="253" y="89"/>
                </a:lnTo>
                <a:lnTo>
                  <a:pt x="253" y="87"/>
                </a:lnTo>
                <a:lnTo>
                  <a:pt x="253" y="85"/>
                </a:lnTo>
                <a:lnTo>
                  <a:pt x="253" y="85"/>
                </a:lnTo>
                <a:lnTo>
                  <a:pt x="255" y="83"/>
                </a:lnTo>
                <a:lnTo>
                  <a:pt x="257" y="77"/>
                </a:lnTo>
                <a:lnTo>
                  <a:pt x="257" y="75"/>
                </a:lnTo>
                <a:lnTo>
                  <a:pt x="259" y="73"/>
                </a:lnTo>
                <a:lnTo>
                  <a:pt x="259" y="71"/>
                </a:lnTo>
                <a:lnTo>
                  <a:pt x="261" y="73"/>
                </a:lnTo>
                <a:lnTo>
                  <a:pt x="261" y="75"/>
                </a:lnTo>
                <a:lnTo>
                  <a:pt x="261" y="77"/>
                </a:lnTo>
                <a:lnTo>
                  <a:pt x="261" y="79"/>
                </a:lnTo>
                <a:lnTo>
                  <a:pt x="264" y="81"/>
                </a:lnTo>
                <a:lnTo>
                  <a:pt x="266" y="81"/>
                </a:lnTo>
                <a:lnTo>
                  <a:pt x="268" y="83"/>
                </a:lnTo>
                <a:lnTo>
                  <a:pt x="270" y="83"/>
                </a:lnTo>
                <a:lnTo>
                  <a:pt x="270" y="85"/>
                </a:lnTo>
                <a:lnTo>
                  <a:pt x="272" y="85"/>
                </a:lnTo>
                <a:lnTo>
                  <a:pt x="272" y="87"/>
                </a:lnTo>
                <a:lnTo>
                  <a:pt x="274" y="89"/>
                </a:lnTo>
                <a:lnTo>
                  <a:pt x="276" y="89"/>
                </a:lnTo>
                <a:lnTo>
                  <a:pt x="278" y="89"/>
                </a:lnTo>
                <a:lnTo>
                  <a:pt x="280" y="89"/>
                </a:lnTo>
                <a:lnTo>
                  <a:pt x="280" y="89"/>
                </a:lnTo>
                <a:lnTo>
                  <a:pt x="282" y="92"/>
                </a:lnTo>
                <a:lnTo>
                  <a:pt x="282" y="92"/>
                </a:lnTo>
                <a:lnTo>
                  <a:pt x="282" y="94"/>
                </a:lnTo>
                <a:lnTo>
                  <a:pt x="284" y="94"/>
                </a:lnTo>
                <a:lnTo>
                  <a:pt x="284" y="94"/>
                </a:lnTo>
                <a:lnTo>
                  <a:pt x="286" y="96"/>
                </a:lnTo>
                <a:lnTo>
                  <a:pt x="286" y="96"/>
                </a:lnTo>
                <a:lnTo>
                  <a:pt x="286" y="98"/>
                </a:lnTo>
                <a:lnTo>
                  <a:pt x="286" y="98"/>
                </a:lnTo>
                <a:lnTo>
                  <a:pt x="289" y="98"/>
                </a:lnTo>
                <a:lnTo>
                  <a:pt x="289" y="98"/>
                </a:lnTo>
                <a:lnTo>
                  <a:pt x="289" y="100"/>
                </a:lnTo>
                <a:lnTo>
                  <a:pt x="289" y="102"/>
                </a:lnTo>
                <a:lnTo>
                  <a:pt x="291" y="102"/>
                </a:lnTo>
                <a:lnTo>
                  <a:pt x="293" y="104"/>
                </a:lnTo>
                <a:lnTo>
                  <a:pt x="293" y="104"/>
                </a:lnTo>
                <a:lnTo>
                  <a:pt x="293" y="106"/>
                </a:lnTo>
                <a:lnTo>
                  <a:pt x="291" y="108"/>
                </a:lnTo>
                <a:lnTo>
                  <a:pt x="286" y="110"/>
                </a:lnTo>
                <a:lnTo>
                  <a:pt x="286" y="110"/>
                </a:lnTo>
                <a:lnTo>
                  <a:pt x="289" y="112"/>
                </a:lnTo>
                <a:lnTo>
                  <a:pt x="297" y="108"/>
                </a:lnTo>
                <a:lnTo>
                  <a:pt x="301" y="110"/>
                </a:lnTo>
                <a:lnTo>
                  <a:pt x="301" y="112"/>
                </a:lnTo>
                <a:lnTo>
                  <a:pt x="301" y="115"/>
                </a:lnTo>
                <a:lnTo>
                  <a:pt x="303" y="117"/>
                </a:lnTo>
                <a:lnTo>
                  <a:pt x="305" y="117"/>
                </a:lnTo>
                <a:lnTo>
                  <a:pt x="305" y="117"/>
                </a:lnTo>
                <a:lnTo>
                  <a:pt x="307" y="112"/>
                </a:lnTo>
                <a:lnTo>
                  <a:pt x="309" y="110"/>
                </a:lnTo>
                <a:lnTo>
                  <a:pt x="312" y="110"/>
                </a:lnTo>
                <a:lnTo>
                  <a:pt x="318" y="117"/>
                </a:lnTo>
                <a:lnTo>
                  <a:pt x="320" y="117"/>
                </a:lnTo>
                <a:lnTo>
                  <a:pt x="324" y="117"/>
                </a:lnTo>
                <a:lnTo>
                  <a:pt x="326" y="115"/>
                </a:lnTo>
                <a:lnTo>
                  <a:pt x="326" y="112"/>
                </a:lnTo>
                <a:lnTo>
                  <a:pt x="324" y="112"/>
                </a:lnTo>
                <a:lnTo>
                  <a:pt x="324" y="112"/>
                </a:lnTo>
                <a:lnTo>
                  <a:pt x="322" y="110"/>
                </a:lnTo>
                <a:lnTo>
                  <a:pt x="324" y="108"/>
                </a:lnTo>
                <a:lnTo>
                  <a:pt x="322" y="108"/>
                </a:lnTo>
                <a:lnTo>
                  <a:pt x="322" y="110"/>
                </a:lnTo>
                <a:lnTo>
                  <a:pt x="320" y="108"/>
                </a:lnTo>
                <a:lnTo>
                  <a:pt x="320" y="108"/>
                </a:lnTo>
                <a:lnTo>
                  <a:pt x="318" y="104"/>
                </a:lnTo>
                <a:lnTo>
                  <a:pt x="316" y="104"/>
                </a:lnTo>
                <a:lnTo>
                  <a:pt x="314" y="102"/>
                </a:lnTo>
                <a:lnTo>
                  <a:pt x="312" y="100"/>
                </a:lnTo>
                <a:lnTo>
                  <a:pt x="312" y="98"/>
                </a:lnTo>
                <a:lnTo>
                  <a:pt x="312" y="96"/>
                </a:lnTo>
                <a:lnTo>
                  <a:pt x="314" y="94"/>
                </a:lnTo>
                <a:lnTo>
                  <a:pt x="314" y="94"/>
                </a:lnTo>
                <a:lnTo>
                  <a:pt x="316" y="92"/>
                </a:lnTo>
                <a:lnTo>
                  <a:pt x="318" y="94"/>
                </a:lnTo>
                <a:lnTo>
                  <a:pt x="318" y="94"/>
                </a:lnTo>
                <a:lnTo>
                  <a:pt x="320" y="96"/>
                </a:lnTo>
                <a:lnTo>
                  <a:pt x="320" y="96"/>
                </a:lnTo>
                <a:lnTo>
                  <a:pt x="322" y="98"/>
                </a:lnTo>
                <a:lnTo>
                  <a:pt x="324" y="98"/>
                </a:lnTo>
                <a:lnTo>
                  <a:pt x="324" y="98"/>
                </a:lnTo>
                <a:lnTo>
                  <a:pt x="326" y="100"/>
                </a:lnTo>
                <a:lnTo>
                  <a:pt x="328" y="100"/>
                </a:lnTo>
                <a:lnTo>
                  <a:pt x="328" y="102"/>
                </a:lnTo>
                <a:lnTo>
                  <a:pt x="328" y="102"/>
                </a:lnTo>
                <a:lnTo>
                  <a:pt x="328" y="102"/>
                </a:lnTo>
                <a:lnTo>
                  <a:pt x="330" y="104"/>
                </a:lnTo>
                <a:lnTo>
                  <a:pt x="332" y="104"/>
                </a:lnTo>
                <a:lnTo>
                  <a:pt x="332" y="106"/>
                </a:lnTo>
                <a:lnTo>
                  <a:pt x="332" y="106"/>
                </a:lnTo>
                <a:lnTo>
                  <a:pt x="332" y="106"/>
                </a:lnTo>
                <a:lnTo>
                  <a:pt x="330" y="106"/>
                </a:lnTo>
                <a:lnTo>
                  <a:pt x="328" y="106"/>
                </a:lnTo>
                <a:lnTo>
                  <a:pt x="328" y="110"/>
                </a:lnTo>
                <a:lnTo>
                  <a:pt x="330" y="112"/>
                </a:lnTo>
                <a:lnTo>
                  <a:pt x="332" y="115"/>
                </a:lnTo>
                <a:lnTo>
                  <a:pt x="332" y="117"/>
                </a:lnTo>
                <a:lnTo>
                  <a:pt x="335" y="123"/>
                </a:lnTo>
                <a:lnTo>
                  <a:pt x="335" y="125"/>
                </a:lnTo>
                <a:lnTo>
                  <a:pt x="335" y="127"/>
                </a:lnTo>
                <a:lnTo>
                  <a:pt x="343" y="129"/>
                </a:lnTo>
                <a:lnTo>
                  <a:pt x="343" y="131"/>
                </a:lnTo>
                <a:lnTo>
                  <a:pt x="345" y="133"/>
                </a:lnTo>
                <a:lnTo>
                  <a:pt x="345" y="135"/>
                </a:lnTo>
                <a:lnTo>
                  <a:pt x="347" y="135"/>
                </a:lnTo>
                <a:lnTo>
                  <a:pt x="349" y="138"/>
                </a:lnTo>
                <a:lnTo>
                  <a:pt x="351" y="140"/>
                </a:lnTo>
                <a:lnTo>
                  <a:pt x="353" y="142"/>
                </a:lnTo>
                <a:lnTo>
                  <a:pt x="355" y="142"/>
                </a:lnTo>
                <a:lnTo>
                  <a:pt x="358" y="142"/>
                </a:lnTo>
                <a:lnTo>
                  <a:pt x="360" y="142"/>
                </a:lnTo>
                <a:lnTo>
                  <a:pt x="362" y="140"/>
                </a:lnTo>
                <a:lnTo>
                  <a:pt x="362" y="140"/>
                </a:lnTo>
                <a:lnTo>
                  <a:pt x="364" y="142"/>
                </a:lnTo>
                <a:lnTo>
                  <a:pt x="364" y="144"/>
                </a:lnTo>
                <a:lnTo>
                  <a:pt x="364" y="144"/>
                </a:lnTo>
                <a:lnTo>
                  <a:pt x="366" y="144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70" y="142"/>
                </a:lnTo>
                <a:lnTo>
                  <a:pt x="372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6"/>
                </a:lnTo>
                <a:lnTo>
                  <a:pt x="374" y="146"/>
                </a:lnTo>
                <a:lnTo>
                  <a:pt x="376" y="146"/>
                </a:lnTo>
                <a:lnTo>
                  <a:pt x="376" y="146"/>
                </a:lnTo>
                <a:lnTo>
                  <a:pt x="378" y="146"/>
                </a:lnTo>
                <a:lnTo>
                  <a:pt x="378" y="144"/>
                </a:lnTo>
                <a:lnTo>
                  <a:pt x="378" y="142"/>
                </a:lnTo>
                <a:lnTo>
                  <a:pt x="378" y="140"/>
                </a:lnTo>
                <a:lnTo>
                  <a:pt x="383" y="135"/>
                </a:lnTo>
                <a:lnTo>
                  <a:pt x="385" y="133"/>
                </a:lnTo>
                <a:lnTo>
                  <a:pt x="383" y="133"/>
                </a:lnTo>
                <a:lnTo>
                  <a:pt x="383" y="133"/>
                </a:lnTo>
                <a:lnTo>
                  <a:pt x="380" y="133"/>
                </a:lnTo>
                <a:lnTo>
                  <a:pt x="380" y="131"/>
                </a:lnTo>
                <a:lnTo>
                  <a:pt x="380" y="131"/>
                </a:lnTo>
                <a:lnTo>
                  <a:pt x="380" y="129"/>
                </a:lnTo>
                <a:lnTo>
                  <a:pt x="383" y="129"/>
                </a:lnTo>
                <a:lnTo>
                  <a:pt x="383" y="129"/>
                </a:lnTo>
                <a:lnTo>
                  <a:pt x="380" y="129"/>
                </a:lnTo>
                <a:lnTo>
                  <a:pt x="380" y="127"/>
                </a:lnTo>
                <a:lnTo>
                  <a:pt x="378" y="125"/>
                </a:lnTo>
                <a:lnTo>
                  <a:pt x="380" y="125"/>
                </a:lnTo>
                <a:lnTo>
                  <a:pt x="380" y="123"/>
                </a:lnTo>
                <a:lnTo>
                  <a:pt x="383" y="123"/>
                </a:lnTo>
                <a:lnTo>
                  <a:pt x="383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1"/>
                </a:lnTo>
                <a:lnTo>
                  <a:pt x="383" y="119"/>
                </a:lnTo>
                <a:lnTo>
                  <a:pt x="385" y="117"/>
                </a:lnTo>
                <a:lnTo>
                  <a:pt x="387" y="117"/>
                </a:lnTo>
                <a:lnTo>
                  <a:pt x="389" y="117"/>
                </a:lnTo>
                <a:lnTo>
                  <a:pt x="389" y="119"/>
                </a:lnTo>
                <a:lnTo>
                  <a:pt x="389" y="121"/>
                </a:lnTo>
                <a:lnTo>
                  <a:pt x="391" y="121"/>
                </a:lnTo>
                <a:lnTo>
                  <a:pt x="393" y="119"/>
                </a:lnTo>
                <a:lnTo>
                  <a:pt x="395" y="119"/>
                </a:lnTo>
                <a:lnTo>
                  <a:pt x="397" y="119"/>
                </a:lnTo>
                <a:lnTo>
                  <a:pt x="397" y="117"/>
                </a:lnTo>
                <a:lnTo>
                  <a:pt x="397" y="117"/>
                </a:lnTo>
                <a:lnTo>
                  <a:pt x="397" y="115"/>
                </a:lnTo>
                <a:lnTo>
                  <a:pt x="397" y="115"/>
                </a:lnTo>
                <a:lnTo>
                  <a:pt x="397" y="115"/>
                </a:lnTo>
                <a:lnTo>
                  <a:pt x="397" y="112"/>
                </a:lnTo>
                <a:lnTo>
                  <a:pt x="399" y="112"/>
                </a:lnTo>
                <a:lnTo>
                  <a:pt x="401" y="108"/>
                </a:lnTo>
                <a:lnTo>
                  <a:pt x="401" y="108"/>
                </a:lnTo>
                <a:lnTo>
                  <a:pt x="401" y="108"/>
                </a:lnTo>
                <a:lnTo>
                  <a:pt x="403" y="106"/>
                </a:lnTo>
                <a:lnTo>
                  <a:pt x="406" y="106"/>
                </a:lnTo>
                <a:lnTo>
                  <a:pt x="406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92"/>
                </a:lnTo>
                <a:lnTo>
                  <a:pt x="410" y="89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2" y="81"/>
                </a:lnTo>
                <a:lnTo>
                  <a:pt x="412" y="7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" name="Freeform 40">
            <a:extLst>
              <a:ext uri="{FF2B5EF4-FFF2-40B4-BE49-F238E27FC236}">
                <a16:creationId xmlns:a16="http://schemas.microsoft.com/office/drawing/2014/main" id="{A2CEE4AD-6C0C-424F-A53F-654A4E6BD61A}"/>
              </a:ext>
            </a:extLst>
          </p:cNvPr>
          <p:cNvSpPr>
            <a:spLocks/>
          </p:cNvSpPr>
          <p:nvPr/>
        </p:nvSpPr>
        <p:spPr bwMode="auto">
          <a:xfrm>
            <a:off x="7718849" y="2184236"/>
            <a:ext cx="536284" cy="460375"/>
          </a:xfrm>
          <a:custGeom>
            <a:avLst/>
            <a:gdLst>
              <a:gd name="T0" fmla="*/ 321 w 349"/>
              <a:gd name="T1" fmla="*/ 123 h 316"/>
              <a:gd name="T2" fmla="*/ 298 w 349"/>
              <a:gd name="T3" fmla="*/ 115 h 316"/>
              <a:gd name="T4" fmla="*/ 267 w 349"/>
              <a:gd name="T5" fmla="*/ 98 h 316"/>
              <a:gd name="T6" fmla="*/ 265 w 349"/>
              <a:gd name="T7" fmla="*/ 88 h 316"/>
              <a:gd name="T8" fmla="*/ 263 w 349"/>
              <a:gd name="T9" fmla="*/ 75 h 316"/>
              <a:gd name="T10" fmla="*/ 240 w 349"/>
              <a:gd name="T11" fmla="*/ 67 h 316"/>
              <a:gd name="T12" fmla="*/ 221 w 349"/>
              <a:gd name="T13" fmla="*/ 54 h 316"/>
              <a:gd name="T14" fmla="*/ 200 w 349"/>
              <a:gd name="T15" fmla="*/ 57 h 316"/>
              <a:gd name="T16" fmla="*/ 194 w 349"/>
              <a:gd name="T17" fmla="*/ 50 h 316"/>
              <a:gd name="T18" fmla="*/ 184 w 349"/>
              <a:gd name="T19" fmla="*/ 42 h 316"/>
              <a:gd name="T20" fmla="*/ 173 w 349"/>
              <a:gd name="T21" fmla="*/ 29 h 316"/>
              <a:gd name="T22" fmla="*/ 167 w 349"/>
              <a:gd name="T23" fmla="*/ 19 h 316"/>
              <a:gd name="T24" fmla="*/ 165 w 349"/>
              <a:gd name="T25" fmla="*/ 11 h 316"/>
              <a:gd name="T26" fmla="*/ 152 w 349"/>
              <a:gd name="T27" fmla="*/ 0 h 316"/>
              <a:gd name="T28" fmla="*/ 135 w 349"/>
              <a:gd name="T29" fmla="*/ 13 h 316"/>
              <a:gd name="T30" fmla="*/ 144 w 349"/>
              <a:gd name="T31" fmla="*/ 34 h 316"/>
              <a:gd name="T32" fmla="*/ 127 w 349"/>
              <a:gd name="T33" fmla="*/ 32 h 316"/>
              <a:gd name="T34" fmla="*/ 110 w 349"/>
              <a:gd name="T35" fmla="*/ 25 h 316"/>
              <a:gd name="T36" fmla="*/ 94 w 349"/>
              <a:gd name="T37" fmla="*/ 25 h 316"/>
              <a:gd name="T38" fmla="*/ 83 w 349"/>
              <a:gd name="T39" fmla="*/ 17 h 316"/>
              <a:gd name="T40" fmla="*/ 62 w 349"/>
              <a:gd name="T41" fmla="*/ 21 h 316"/>
              <a:gd name="T42" fmla="*/ 37 w 349"/>
              <a:gd name="T43" fmla="*/ 32 h 316"/>
              <a:gd name="T44" fmla="*/ 25 w 349"/>
              <a:gd name="T45" fmla="*/ 50 h 316"/>
              <a:gd name="T46" fmla="*/ 19 w 349"/>
              <a:gd name="T47" fmla="*/ 54 h 316"/>
              <a:gd name="T48" fmla="*/ 21 w 349"/>
              <a:gd name="T49" fmla="*/ 67 h 316"/>
              <a:gd name="T50" fmla="*/ 14 w 349"/>
              <a:gd name="T51" fmla="*/ 80 h 316"/>
              <a:gd name="T52" fmla="*/ 21 w 349"/>
              <a:gd name="T53" fmla="*/ 96 h 316"/>
              <a:gd name="T54" fmla="*/ 25 w 349"/>
              <a:gd name="T55" fmla="*/ 105 h 316"/>
              <a:gd name="T56" fmla="*/ 12 w 349"/>
              <a:gd name="T57" fmla="*/ 115 h 316"/>
              <a:gd name="T58" fmla="*/ 2 w 349"/>
              <a:gd name="T59" fmla="*/ 123 h 316"/>
              <a:gd name="T60" fmla="*/ 39 w 349"/>
              <a:gd name="T61" fmla="*/ 142 h 316"/>
              <a:gd name="T62" fmla="*/ 19 w 349"/>
              <a:gd name="T63" fmla="*/ 178 h 316"/>
              <a:gd name="T64" fmla="*/ 39 w 349"/>
              <a:gd name="T65" fmla="*/ 201 h 316"/>
              <a:gd name="T66" fmla="*/ 62 w 349"/>
              <a:gd name="T67" fmla="*/ 203 h 316"/>
              <a:gd name="T68" fmla="*/ 62 w 349"/>
              <a:gd name="T69" fmla="*/ 174 h 316"/>
              <a:gd name="T70" fmla="*/ 81 w 349"/>
              <a:gd name="T71" fmla="*/ 194 h 316"/>
              <a:gd name="T72" fmla="*/ 125 w 349"/>
              <a:gd name="T73" fmla="*/ 232 h 316"/>
              <a:gd name="T74" fmla="*/ 129 w 349"/>
              <a:gd name="T75" fmla="*/ 245 h 316"/>
              <a:gd name="T76" fmla="*/ 123 w 349"/>
              <a:gd name="T77" fmla="*/ 247 h 316"/>
              <a:gd name="T78" fmla="*/ 117 w 349"/>
              <a:gd name="T79" fmla="*/ 249 h 316"/>
              <a:gd name="T80" fmla="*/ 135 w 349"/>
              <a:gd name="T81" fmla="*/ 265 h 316"/>
              <a:gd name="T82" fmla="*/ 158 w 349"/>
              <a:gd name="T83" fmla="*/ 272 h 316"/>
              <a:gd name="T84" fmla="*/ 179 w 349"/>
              <a:gd name="T85" fmla="*/ 288 h 316"/>
              <a:gd name="T86" fmla="*/ 188 w 349"/>
              <a:gd name="T87" fmla="*/ 295 h 316"/>
              <a:gd name="T88" fmla="*/ 207 w 349"/>
              <a:gd name="T89" fmla="*/ 303 h 316"/>
              <a:gd name="T90" fmla="*/ 221 w 349"/>
              <a:gd name="T91" fmla="*/ 299 h 316"/>
              <a:gd name="T92" fmla="*/ 229 w 349"/>
              <a:gd name="T93" fmla="*/ 307 h 316"/>
              <a:gd name="T94" fmla="*/ 236 w 349"/>
              <a:gd name="T95" fmla="*/ 311 h 316"/>
              <a:gd name="T96" fmla="*/ 242 w 349"/>
              <a:gd name="T97" fmla="*/ 316 h 316"/>
              <a:gd name="T98" fmla="*/ 252 w 349"/>
              <a:gd name="T99" fmla="*/ 307 h 316"/>
              <a:gd name="T100" fmla="*/ 252 w 349"/>
              <a:gd name="T101" fmla="*/ 290 h 316"/>
              <a:gd name="T102" fmla="*/ 259 w 349"/>
              <a:gd name="T103" fmla="*/ 272 h 316"/>
              <a:gd name="T104" fmla="*/ 269 w 349"/>
              <a:gd name="T105" fmla="*/ 261 h 316"/>
              <a:gd name="T106" fmla="*/ 273 w 349"/>
              <a:gd name="T107" fmla="*/ 249 h 316"/>
              <a:gd name="T108" fmla="*/ 273 w 349"/>
              <a:gd name="T109" fmla="*/ 232 h 316"/>
              <a:gd name="T110" fmla="*/ 280 w 349"/>
              <a:gd name="T111" fmla="*/ 226 h 316"/>
              <a:gd name="T112" fmla="*/ 282 w 349"/>
              <a:gd name="T113" fmla="*/ 219 h 316"/>
              <a:gd name="T114" fmla="*/ 284 w 349"/>
              <a:gd name="T115" fmla="*/ 196 h 316"/>
              <a:gd name="T116" fmla="*/ 305 w 349"/>
              <a:gd name="T117" fmla="*/ 174 h 316"/>
              <a:gd name="T118" fmla="*/ 323 w 349"/>
              <a:gd name="T119" fmla="*/ 159 h 316"/>
              <a:gd name="T120" fmla="*/ 338 w 349"/>
              <a:gd name="T121" fmla="*/ 14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9" h="316">
                <a:moveTo>
                  <a:pt x="346" y="142"/>
                </a:moveTo>
                <a:lnTo>
                  <a:pt x="344" y="138"/>
                </a:lnTo>
                <a:lnTo>
                  <a:pt x="342" y="136"/>
                </a:lnTo>
                <a:lnTo>
                  <a:pt x="334" y="134"/>
                </a:lnTo>
                <a:lnTo>
                  <a:pt x="326" y="132"/>
                </a:lnTo>
                <a:lnTo>
                  <a:pt x="323" y="130"/>
                </a:lnTo>
                <a:lnTo>
                  <a:pt x="323" y="128"/>
                </a:lnTo>
                <a:lnTo>
                  <a:pt x="321" y="123"/>
                </a:lnTo>
                <a:lnTo>
                  <a:pt x="319" y="123"/>
                </a:lnTo>
                <a:lnTo>
                  <a:pt x="317" y="121"/>
                </a:lnTo>
                <a:lnTo>
                  <a:pt x="307" y="115"/>
                </a:lnTo>
                <a:lnTo>
                  <a:pt x="305" y="113"/>
                </a:lnTo>
                <a:lnTo>
                  <a:pt x="303" y="115"/>
                </a:lnTo>
                <a:lnTo>
                  <a:pt x="301" y="115"/>
                </a:lnTo>
                <a:lnTo>
                  <a:pt x="301" y="115"/>
                </a:lnTo>
                <a:lnTo>
                  <a:pt x="298" y="115"/>
                </a:lnTo>
                <a:lnTo>
                  <a:pt x="294" y="113"/>
                </a:lnTo>
                <a:lnTo>
                  <a:pt x="290" y="111"/>
                </a:lnTo>
                <a:lnTo>
                  <a:pt x="280" y="105"/>
                </a:lnTo>
                <a:lnTo>
                  <a:pt x="271" y="103"/>
                </a:lnTo>
                <a:lnTo>
                  <a:pt x="269" y="103"/>
                </a:lnTo>
                <a:lnTo>
                  <a:pt x="265" y="103"/>
                </a:lnTo>
                <a:lnTo>
                  <a:pt x="265" y="100"/>
                </a:lnTo>
                <a:lnTo>
                  <a:pt x="267" y="98"/>
                </a:lnTo>
                <a:lnTo>
                  <a:pt x="267" y="98"/>
                </a:lnTo>
                <a:lnTo>
                  <a:pt x="267" y="94"/>
                </a:lnTo>
                <a:lnTo>
                  <a:pt x="265" y="94"/>
                </a:lnTo>
                <a:lnTo>
                  <a:pt x="265" y="92"/>
                </a:lnTo>
                <a:lnTo>
                  <a:pt x="263" y="90"/>
                </a:lnTo>
                <a:lnTo>
                  <a:pt x="263" y="90"/>
                </a:lnTo>
                <a:lnTo>
                  <a:pt x="263" y="88"/>
                </a:lnTo>
                <a:lnTo>
                  <a:pt x="265" y="88"/>
                </a:lnTo>
                <a:lnTo>
                  <a:pt x="265" y="88"/>
                </a:lnTo>
                <a:lnTo>
                  <a:pt x="267" y="88"/>
                </a:lnTo>
                <a:lnTo>
                  <a:pt x="267" y="88"/>
                </a:lnTo>
                <a:lnTo>
                  <a:pt x="269" y="84"/>
                </a:lnTo>
                <a:lnTo>
                  <a:pt x="269" y="82"/>
                </a:lnTo>
                <a:lnTo>
                  <a:pt x="267" y="82"/>
                </a:lnTo>
                <a:lnTo>
                  <a:pt x="263" y="77"/>
                </a:lnTo>
                <a:lnTo>
                  <a:pt x="263" y="75"/>
                </a:lnTo>
                <a:lnTo>
                  <a:pt x="261" y="75"/>
                </a:lnTo>
                <a:lnTo>
                  <a:pt x="257" y="77"/>
                </a:lnTo>
                <a:lnTo>
                  <a:pt x="257" y="77"/>
                </a:lnTo>
                <a:lnTo>
                  <a:pt x="252" y="77"/>
                </a:lnTo>
                <a:lnTo>
                  <a:pt x="250" y="73"/>
                </a:lnTo>
                <a:lnTo>
                  <a:pt x="248" y="71"/>
                </a:lnTo>
                <a:lnTo>
                  <a:pt x="246" y="69"/>
                </a:lnTo>
                <a:lnTo>
                  <a:pt x="240" y="67"/>
                </a:lnTo>
                <a:lnTo>
                  <a:pt x="238" y="65"/>
                </a:lnTo>
                <a:lnTo>
                  <a:pt x="238" y="65"/>
                </a:lnTo>
                <a:lnTo>
                  <a:pt x="236" y="65"/>
                </a:lnTo>
                <a:lnTo>
                  <a:pt x="234" y="61"/>
                </a:lnTo>
                <a:lnTo>
                  <a:pt x="232" y="59"/>
                </a:lnTo>
                <a:lnTo>
                  <a:pt x="232" y="57"/>
                </a:lnTo>
                <a:lnTo>
                  <a:pt x="229" y="57"/>
                </a:lnTo>
                <a:lnTo>
                  <a:pt x="221" y="54"/>
                </a:lnTo>
                <a:lnTo>
                  <a:pt x="219" y="54"/>
                </a:lnTo>
                <a:lnTo>
                  <a:pt x="215" y="54"/>
                </a:lnTo>
                <a:lnTo>
                  <a:pt x="211" y="54"/>
                </a:lnTo>
                <a:lnTo>
                  <a:pt x="209" y="57"/>
                </a:lnTo>
                <a:lnTo>
                  <a:pt x="204" y="59"/>
                </a:lnTo>
                <a:lnTo>
                  <a:pt x="204" y="59"/>
                </a:lnTo>
                <a:lnTo>
                  <a:pt x="202" y="59"/>
                </a:lnTo>
                <a:lnTo>
                  <a:pt x="200" y="57"/>
                </a:lnTo>
                <a:lnTo>
                  <a:pt x="198" y="57"/>
                </a:lnTo>
                <a:lnTo>
                  <a:pt x="196" y="54"/>
                </a:lnTo>
                <a:lnTo>
                  <a:pt x="196" y="52"/>
                </a:lnTo>
                <a:lnTo>
                  <a:pt x="194" y="52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2" y="48"/>
                </a:lnTo>
                <a:lnTo>
                  <a:pt x="190" y="48"/>
                </a:lnTo>
                <a:lnTo>
                  <a:pt x="188" y="48"/>
                </a:lnTo>
                <a:lnTo>
                  <a:pt x="188" y="48"/>
                </a:lnTo>
                <a:lnTo>
                  <a:pt x="186" y="48"/>
                </a:lnTo>
                <a:lnTo>
                  <a:pt x="186" y="46"/>
                </a:lnTo>
                <a:lnTo>
                  <a:pt x="184" y="42"/>
                </a:lnTo>
                <a:lnTo>
                  <a:pt x="184" y="42"/>
                </a:lnTo>
                <a:lnTo>
                  <a:pt x="184" y="40"/>
                </a:lnTo>
                <a:lnTo>
                  <a:pt x="179" y="38"/>
                </a:lnTo>
                <a:lnTo>
                  <a:pt x="177" y="38"/>
                </a:lnTo>
                <a:lnTo>
                  <a:pt x="175" y="36"/>
                </a:lnTo>
                <a:lnTo>
                  <a:pt x="173" y="36"/>
                </a:lnTo>
                <a:lnTo>
                  <a:pt x="173" y="34"/>
                </a:lnTo>
                <a:lnTo>
                  <a:pt x="173" y="32"/>
                </a:lnTo>
                <a:lnTo>
                  <a:pt x="173" y="29"/>
                </a:lnTo>
                <a:lnTo>
                  <a:pt x="173" y="25"/>
                </a:lnTo>
                <a:lnTo>
                  <a:pt x="171" y="25"/>
                </a:lnTo>
                <a:lnTo>
                  <a:pt x="169" y="25"/>
                </a:lnTo>
                <a:lnTo>
                  <a:pt x="167" y="23"/>
                </a:lnTo>
                <a:lnTo>
                  <a:pt x="167" y="23"/>
                </a:lnTo>
                <a:lnTo>
                  <a:pt x="167" y="21"/>
                </a:lnTo>
                <a:lnTo>
                  <a:pt x="167" y="21"/>
                </a:lnTo>
                <a:lnTo>
                  <a:pt x="167" y="19"/>
                </a:lnTo>
                <a:lnTo>
                  <a:pt x="167" y="19"/>
                </a:lnTo>
                <a:lnTo>
                  <a:pt x="165" y="17"/>
                </a:lnTo>
                <a:lnTo>
                  <a:pt x="165" y="17"/>
                </a:lnTo>
                <a:lnTo>
                  <a:pt x="165" y="15"/>
                </a:lnTo>
                <a:lnTo>
                  <a:pt x="165" y="15"/>
                </a:lnTo>
                <a:lnTo>
                  <a:pt x="165" y="13"/>
                </a:lnTo>
                <a:lnTo>
                  <a:pt x="165" y="11"/>
                </a:lnTo>
                <a:lnTo>
                  <a:pt x="165" y="11"/>
                </a:lnTo>
                <a:lnTo>
                  <a:pt x="163" y="11"/>
                </a:lnTo>
                <a:lnTo>
                  <a:pt x="161" y="11"/>
                </a:lnTo>
                <a:lnTo>
                  <a:pt x="161" y="9"/>
                </a:lnTo>
                <a:lnTo>
                  <a:pt x="161" y="6"/>
                </a:lnTo>
                <a:lnTo>
                  <a:pt x="158" y="4"/>
                </a:lnTo>
                <a:lnTo>
                  <a:pt x="156" y="2"/>
                </a:lnTo>
                <a:lnTo>
                  <a:pt x="152" y="0"/>
                </a:lnTo>
                <a:lnTo>
                  <a:pt x="152" y="0"/>
                </a:lnTo>
                <a:lnTo>
                  <a:pt x="146" y="0"/>
                </a:lnTo>
                <a:lnTo>
                  <a:pt x="144" y="4"/>
                </a:lnTo>
                <a:lnTo>
                  <a:pt x="144" y="11"/>
                </a:lnTo>
                <a:lnTo>
                  <a:pt x="142" y="13"/>
                </a:lnTo>
                <a:lnTo>
                  <a:pt x="142" y="13"/>
                </a:lnTo>
                <a:lnTo>
                  <a:pt x="138" y="11"/>
                </a:lnTo>
                <a:lnTo>
                  <a:pt x="138" y="9"/>
                </a:lnTo>
                <a:lnTo>
                  <a:pt x="135" y="13"/>
                </a:lnTo>
                <a:lnTo>
                  <a:pt x="133" y="15"/>
                </a:lnTo>
                <a:lnTo>
                  <a:pt x="133" y="15"/>
                </a:lnTo>
                <a:lnTo>
                  <a:pt x="135" y="19"/>
                </a:lnTo>
                <a:lnTo>
                  <a:pt x="135" y="19"/>
                </a:lnTo>
                <a:lnTo>
                  <a:pt x="140" y="23"/>
                </a:lnTo>
                <a:lnTo>
                  <a:pt x="142" y="27"/>
                </a:lnTo>
                <a:lnTo>
                  <a:pt x="144" y="32"/>
                </a:lnTo>
                <a:lnTo>
                  <a:pt x="144" y="34"/>
                </a:lnTo>
                <a:lnTo>
                  <a:pt x="144" y="36"/>
                </a:lnTo>
                <a:lnTo>
                  <a:pt x="142" y="36"/>
                </a:lnTo>
                <a:lnTo>
                  <a:pt x="140" y="38"/>
                </a:lnTo>
                <a:lnTo>
                  <a:pt x="138" y="38"/>
                </a:lnTo>
                <a:lnTo>
                  <a:pt x="131" y="36"/>
                </a:lnTo>
                <a:lnTo>
                  <a:pt x="129" y="36"/>
                </a:lnTo>
                <a:lnTo>
                  <a:pt x="129" y="34"/>
                </a:lnTo>
                <a:lnTo>
                  <a:pt x="127" y="32"/>
                </a:lnTo>
                <a:lnTo>
                  <a:pt x="125" y="27"/>
                </a:lnTo>
                <a:lnTo>
                  <a:pt x="125" y="27"/>
                </a:lnTo>
                <a:lnTo>
                  <a:pt x="123" y="27"/>
                </a:lnTo>
                <a:lnTo>
                  <a:pt x="121" y="27"/>
                </a:lnTo>
                <a:lnTo>
                  <a:pt x="117" y="25"/>
                </a:lnTo>
                <a:lnTo>
                  <a:pt x="113" y="25"/>
                </a:lnTo>
                <a:lnTo>
                  <a:pt x="110" y="25"/>
                </a:lnTo>
                <a:lnTo>
                  <a:pt x="110" y="25"/>
                </a:lnTo>
                <a:lnTo>
                  <a:pt x="108" y="25"/>
                </a:lnTo>
                <a:lnTo>
                  <a:pt x="106" y="25"/>
                </a:lnTo>
                <a:lnTo>
                  <a:pt x="104" y="23"/>
                </a:lnTo>
                <a:lnTo>
                  <a:pt x="102" y="23"/>
                </a:lnTo>
                <a:lnTo>
                  <a:pt x="98" y="25"/>
                </a:lnTo>
                <a:lnTo>
                  <a:pt x="96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1"/>
                </a:lnTo>
                <a:lnTo>
                  <a:pt x="87" y="19"/>
                </a:lnTo>
                <a:lnTo>
                  <a:pt x="87" y="19"/>
                </a:lnTo>
                <a:lnTo>
                  <a:pt x="85" y="19"/>
                </a:lnTo>
                <a:lnTo>
                  <a:pt x="85" y="19"/>
                </a:lnTo>
                <a:lnTo>
                  <a:pt x="83" y="19"/>
                </a:lnTo>
                <a:lnTo>
                  <a:pt x="83" y="17"/>
                </a:lnTo>
                <a:lnTo>
                  <a:pt x="83" y="17"/>
                </a:lnTo>
                <a:lnTo>
                  <a:pt x="81" y="17"/>
                </a:lnTo>
                <a:lnTo>
                  <a:pt x="79" y="17"/>
                </a:lnTo>
                <a:lnTo>
                  <a:pt x="75" y="17"/>
                </a:lnTo>
                <a:lnTo>
                  <a:pt x="75" y="17"/>
                </a:lnTo>
                <a:lnTo>
                  <a:pt x="73" y="17"/>
                </a:lnTo>
                <a:lnTo>
                  <a:pt x="69" y="21"/>
                </a:lnTo>
                <a:lnTo>
                  <a:pt x="62" y="21"/>
                </a:lnTo>
                <a:lnTo>
                  <a:pt x="56" y="25"/>
                </a:lnTo>
                <a:lnTo>
                  <a:pt x="52" y="29"/>
                </a:lnTo>
                <a:lnTo>
                  <a:pt x="48" y="32"/>
                </a:lnTo>
                <a:lnTo>
                  <a:pt x="48" y="32"/>
                </a:lnTo>
                <a:lnTo>
                  <a:pt x="46" y="32"/>
                </a:lnTo>
                <a:lnTo>
                  <a:pt x="39" y="29"/>
                </a:lnTo>
                <a:lnTo>
                  <a:pt x="39" y="29"/>
                </a:lnTo>
                <a:lnTo>
                  <a:pt x="37" y="32"/>
                </a:lnTo>
                <a:lnTo>
                  <a:pt x="37" y="32"/>
                </a:lnTo>
                <a:lnTo>
                  <a:pt x="33" y="36"/>
                </a:lnTo>
                <a:lnTo>
                  <a:pt x="31" y="40"/>
                </a:lnTo>
                <a:lnTo>
                  <a:pt x="25" y="46"/>
                </a:lnTo>
                <a:lnTo>
                  <a:pt x="23" y="46"/>
                </a:lnTo>
                <a:lnTo>
                  <a:pt x="23" y="48"/>
                </a:lnTo>
                <a:lnTo>
                  <a:pt x="25" y="50"/>
                </a:lnTo>
                <a:lnTo>
                  <a:pt x="25" y="50"/>
                </a:lnTo>
                <a:lnTo>
                  <a:pt x="25" y="52"/>
                </a:lnTo>
                <a:lnTo>
                  <a:pt x="23" y="52"/>
                </a:lnTo>
                <a:lnTo>
                  <a:pt x="23" y="54"/>
                </a:lnTo>
                <a:lnTo>
                  <a:pt x="21" y="54"/>
                </a:lnTo>
                <a:lnTo>
                  <a:pt x="21" y="52"/>
                </a:lnTo>
                <a:lnTo>
                  <a:pt x="19" y="52"/>
                </a:lnTo>
                <a:lnTo>
                  <a:pt x="19" y="54"/>
                </a:lnTo>
                <a:lnTo>
                  <a:pt x="19" y="54"/>
                </a:lnTo>
                <a:lnTo>
                  <a:pt x="21" y="57"/>
                </a:lnTo>
                <a:lnTo>
                  <a:pt x="21" y="59"/>
                </a:lnTo>
                <a:lnTo>
                  <a:pt x="23" y="59"/>
                </a:lnTo>
                <a:lnTo>
                  <a:pt x="23" y="59"/>
                </a:lnTo>
                <a:lnTo>
                  <a:pt x="23" y="61"/>
                </a:lnTo>
                <a:lnTo>
                  <a:pt x="23" y="63"/>
                </a:lnTo>
                <a:lnTo>
                  <a:pt x="23" y="67"/>
                </a:lnTo>
                <a:lnTo>
                  <a:pt x="21" y="67"/>
                </a:lnTo>
                <a:lnTo>
                  <a:pt x="21" y="65"/>
                </a:lnTo>
                <a:lnTo>
                  <a:pt x="21" y="65"/>
                </a:lnTo>
                <a:lnTo>
                  <a:pt x="19" y="65"/>
                </a:lnTo>
                <a:lnTo>
                  <a:pt x="19" y="67"/>
                </a:lnTo>
                <a:lnTo>
                  <a:pt x="16" y="71"/>
                </a:lnTo>
                <a:lnTo>
                  <a:pt x="14" y="75"/>
                </a:lnTo>
                <a:lnTo>
                  <a:pt x="14" y="77"/>
                </a:lnTo>
                <a:lnTo>
                  <a:pt x="14" y="80"/>
                </a:lnTo>
                <a:lnTo>
                  <a:pt x="16" y="82"/>
                </a:lnTo>
                <a:lnTo>
                  <a:pt x="19" y="84"/>
                </a:lnTo>
                <a:lnTo>
                  <a:pt x="19" y="86"/>
                </a:lnTo>
                <a:lnTo>
                  <a:pt x="19" y="88"/>
                </a:lnTo>
                <a:lnTo>
                  <a:pt x="21" y="90"/>
                </a:lnTo>
                <a:lnTo>
                  <a:pt x="21" y="92"/>
                </a:lnTo>
                <a:lnTo>
                  <a:pt x="21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98"/>
                </a:lnTo>
                <a:lnTo>
                  <a:pt x="21" y="103"/>
                </a:lnTo>
                <a:lnTo>
                  <a:pt x="21" y="103"/>
                </a:lnTo>
                <a:lnTo>
                  <a:pt x="23" y="105"/>
                </a:lnTo>
                <a:lnTo>
                  <a:pt x="23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7"/>
                </a:lnTo>
                <a:lnTo>
                  <a:pt x="25" y="107"/>
                </a:lnTo>
                <a:lnTo>
                  <a:pt x="25" y="109"/>
                </a:lnTo>
                <a:lnTo>
                  <a:pt x="23" y="109"/>
                </a:lnTo>
                <a:lnTo>
                  <a:pt x="21" y="111"/>
                </a:lnTo>
                <a:lnTo>
                  <a:pt x="12" y="115"/>
                </a:lnTo>
                <a:lnTo>
                  <a:pt x="10" y="117"/>
                </a:lnTo>
                <a:lnTo>
                  <a:pt x="8" y="117"/>
                </a:lnTo>
                <a:lnTo>
                  <a:pt x="6" y="117"/>
                </a:lnTo>
                <a:lnTo>
                  <a:pt x="4" y="117"/>
                </a:lnTo>
                <a:lnTo>
                  <a:pt x="2" y="119"/>
                </a:lnTo>
                <a:lnTo>
                  <a:pt x="0" y="119"/>
                </a:lnTo>
                <a:lnTo>
                  <a:pt x="0" y="121"/>
                </a:lnTo>
                <a:lnTo>
                  <a:pt x="2" y="123"/>
                </a:lnTo>
                <a:lnTo>
                  <a:pt x="2" y="123"/>
                </a:lnTo>
                <a:lnTo>
                  <a:pt x="6" y="121"/>
                </a:lnTo>
                <a:lnTo>
                  <a:pt x="8" y="121"/>
                </a:lnTo>
                <a:lnTo>
                  <a:pt x="10" y="121"/>
                </a:lnTo>
                <a:lnTo>
                  <a:pt x="19" y="130"/>
                </a:lnTo>
                <a:lnTo>
                  <a:pt x="25" y="134"/>
                </a:lnTo>
                <a:lnTo>
                  <a:pt x="37" y="140"/>
                </a:lnTo>
                <a:lnTo>
                  <a:pt x="39" y="142"/>
                </a:lnTo>
                <a:lnTo>
                  <a:pt x="37" y="144"/>
                </a:lnTo>
                <a:lnTo>
                  <a:pt x="35" y="144"/>
                </a:lnTo>
                <a:lnTo>
                  <a:pt x="31" y="148"/>
                </a:lnTo>
                <a:lnTo>
                  <a:pt x="27" y="153"/>
                </a:lnTo>
                <a:lnTo>
                  <a:pt x="23" y="163"/>
                </a:lnTo>
                <a:lnTo>
                  <a:pt x="19" y="171"/>
                </a:lnTo>
                <a:lnTo>
                  <a:pt x="19" y="174"/>
                </a:lnTo>
                <a:lnTo>
                  <a:pt x="19" y="178"/>
                </a:lnTo>
                <a:lnTo>
                  <a:pt x="19" y="182"/>
                </a:lnTo>
                <a:lnTo>
                  <a:pt x="19" y="184"/>
                </a:lnTo>
                <a:lnTo>
                  <a:pt x="21" y="190"/>
                </a:lnTo>
                <a:lnTo>
                  <a:pt x="21" y="196"/>
                </a:lnTo>
                <a:lnTo>
                  <a:pt x="23" y="199"/>
                </a:lnTo>
                <a:lnTo>
                  <a:pt x="27" y="209"/>
                </a:lnTo>
                <a:lnTo>
                  <a:pt x="35" y="203"/>
                </a:lnTo>
                <a:lnTo>
                  <a:pt x="39" y="201"/>
                </a:lnTo>
                <a:lnTo>
                  <a:pt x="41" y="201"/>
                </a:lnTo>
                <a:lnTo>
                  <a:pt x="41" y="201"/>
                </a:lnTo>
                <a:lnTo>
                  <a:pt x="48" y="205"/>
                </a:lnTo>
                <a:lnTo>
                  <a:pt x="52" y="207"/>
                </a:lnTo>
                <a:lnTo>
                  <a:pt x="52" y="209"/>
                </a:lnTo>
                <a:lnTo>
                  <a:pt x="54" y="209"/>
                </a:lnTo>
                <a:lnTo>
                  <a:pt x="60" y="207"/>
                </a:lnTo>
                <a:lnTo>
                  <a:pt x="62" y="203"/>
                </a:lnTo>
                <a:lnTo>
                  <a:pt x="64" y="199"/>
                </a:lnTo>
                <a:lnTo>
                  <a:pt x="62" y="192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6"/>
                </a:lnTo>
                <a:lnTo>
                  <a:pt x="62" y="174"/>
                </a:lnTo>
                <a:lnTo>
                  <a:pt x="64" y="174"/>
                </a:lnTo>
                <a:lnTo>
                  <a:pt x="64" y="174"/>
                </a:lnTo>
                <a:lnTo>
                  <a:pt x="67" y="174"/>
                </a:lnTo>
                <a:lnTo>
                  <a:pt x="67" y="176"/>
                </a:lnTo>
                <a:lnTo>
                  <a:pt x="73" y="182"/>
                </a:lnTo>
                <a:lnTo>
                  <a:pt x="77" y="186"/>
                </a:lnTo>
                <a:lnTo>
                  <a:pt x="79" y="192"/>
                </a:lnTo>
                <a:lnTo>
                  <a:pt x="81" y="194"/>
                </a:lnTo>
                <a:lnTo>
                  <a:pt x="83" y="196"/>
                </a:lnTo>
                <a:lnTo>
                  <a:pt x="92" y="201"/>
                </a:lnTo>
                <a:lnTo>
                  <a:pt x="96" y="205"/>
                </a:lnTo>
                <a:lnTo>
                  <a:pt x="98" y="209"/>
                </a:lnTo>
                <a:lnTo>
                  <a:pt x="100" y="213"/>
                </a:lnTo>
                <a:lnTo>
                  <a:pt x="104" y="217"/>
                </a:lnTo>
                <a:lnTo>
                  <a:pt x="108" y="222"/>
                </a:lnTo>
                <a:lnTo>
                  <a:pt x="125" y="232"/>
                </a:lnTo>
                <a:lnTo>
                  <a:pt x="129" y="234"/>
                </a:lnTo>
                <a:lnTo>
                  <a:pt x="135" y="234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35" y="240"/>
                </a:lnTo>
                <a:lnTo>
                  <a:pt x="131" y="245"/>
                </a:lnTo>
                <a:lnTo>
                  <a:pt x="129" y="245"/>
                </a:lnTo>
                <a:lnTo>
                  <a:pt x="129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5" y="245"/>
                </a:lnTo>
                <a:lnTo>
                  <a:pt x="125" y="247"/>
                </a:lnTo>
                <a:lnTo>
                  <a:pt x="123" y="249"/>
                </a:lnTo>
                <a:lnTo>
                  <a:pt x="123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19" y="247"/>
                </a:lnTo>
                <a:lnTo>
                  <a:pt x="119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3"/>
                </a:lnTo>
                <a:lnTo>
                  <a:pt x="131" y="259"/>
                </a:lnTo>
                <a:lnTo>
                  <a:pt x="133" y="261"/>
                </a:lnTo>
                <a:lnTo>
                  <a:pt x="135" y="263"/>
                </a:lnTo>
                <a:lnTo>
                  <a:pt x="135" y="265"/>
                </a:lnTo>
                <a:lnTo>
                  <a:pt x="135" y="272"/>
                </a:lnTo>
                <a:lnTo>
                  <a:pt x="140" y="270"/>
                </a:lnTo>
                <a:lnTo>
                  <a:pt x="146" y="267"/>
                </a:lnTo>
                <a:lnTo>
                  <a:pt x="148" y="267"/>
                </a:lnTo>
                <a:lnTo>
                  <a:pt x="150" y="267"/>
                </a:lnTo>
                <a:lnTo>
                  <a:pt x="150" y="267"/>
                </a:lnTo>
                <a:lnTo>
                  <a:pt x="158" y="272"/>
                </a:lnTo>
                <a:lnTo>
                  <a:pt x="158" y="272"/>
                </a:lnTo>
                <a:lnTo>
                  <a:pt x="161" y="274"/>
                </a:lnTo>
                <a:lnTo>
                  <a:pt x="161" y="274"/>
                </a:lnTo>
                <a:lnTo>
                  <a:pt x="161" y="276"/>
                </a:lnTo>
                <a:lnTo>
                  <a:pt x="161" y="278"/>
                </a:lnTo>
                <a:lnTo>
                  <a:pt x="163" y="278"/>
                </a:lnTo>
                <a:lnTo>
                  <a:pt x="175" y="288"/>
                </a:lnTo>
                <a:lnTo>
                  <a:pt x="177" y="288"/>
                </a:lnTo>
                <a:lnTo>
                  <a:pt x="179" y="288"/>
                </a:lnTo>
                <a:lnTo>
                  <a:pt x="181" y="288"/>
                </a:lnTo>
                <a:lnTo>
                  <a:pt x="181" y="288"/>
                </a:lnTo>
                <a:lnTo>
                  <a:pt x="184" y="288"/>
                </a:lnTo>
                <a:lnTo>
                  <a:pt x="184" y="288"/>
                </a:lnTo>
                <a:lnTo>
                  <a:pt x="184" y="290"/>
                </a:lnTo>
                <a:lnTo>
                  <a:pt x="186" y="293"/>
                </a:lnTo>
                <a:lnTo>
                  <a:pt x="186" y="293"/>
                </a:lnTo>
                <a:lnTo>
                  <a:pt x="188" y="295"/>
                </a:lnTo>
                <a:lnTo>
                  <a:pt x="188" y="299"/>
                </a:lnTo>
                <a:lnTo>
                  <a:pt x="190" y="303"/>
                </a:lnTo>
                <a:lnTo>
                  <a:pt x="198" y="299"/>
                </a:lnTo>
                <a:lnTo>
                  <a:pt x="202" y="299"/>
                </a:lnTo>
                <a:lnTo>
                  <a:pt x="202" y="299"/>
                </a:lnTo>
                <a:lnTo>
                  <a:pt x="204" y="301"/>
                </a:lnTo>
                <a:lnTo>
                  <a:pt x="204" y="303"/>
                </a:lnTo>
                <a:lnTo>
                  <a:pt x="207" y="303"/>
                </a:lnTo>
                <a:lnTo>
                  <a:pt x="207" y="301"/>
                </a:lnTo>
                <a:lnTo>
                  <a:pt x="209" y="301"/>
                </a:lnTo>
                <a:lnTo>
                  <a:pt x="217" y="303"/>
                </a:lnTo>
                <a:lnTo>
                  <a:pt x="219" y="301"/>
                </a:lnTo>
                <a:lnTo>
                  <a:pt x="219" y="301"/>
                </a:lnTo>
                <a:lnTo>
                  <a:pt x="219" y="299"/>
                </a:lnTo>
                <a:lnTo>
                  <a:pt x="219" y="299"/>
                </a:lnTo>
                <a:lnTo>
                  <a:pt x="221" y="299"/>
                </a:lnTo>
                <a:lnTo>
                  <a:pt x="223" y="299"/>
                </a:lnTo>
                <a:lnTo>
                  <a:pt x="227" y="299"/>
                </a:lnTo>
                <a:lnTo>
                  <a:pt x="229" y="301"/>
                </a:lnTo>
                <a:lnTo>
                  <a:pt x="229" y="301"/>
                </a:lnTo>
                <a:lnTo>
                  <a:pt x="229" y="303"/>
                </a:lnTo>
                <a:lnTo>
                  <a:pt x="229" y="305"/>
                </a:lnTo>
                <a:lnTo>
                  <a:pt x="229" y="307"/>
                </a:lnTo>
                <a:lnTo>
                  <a:pt x="229" y="307"/>
                </a:lnTo>
                <a:lnTo>
                  <a:pt x="232" y="307"/>
                </a:lnTo>
                <a:lnTo>
                  <a:pt x="234" y="305"/>
                </a:lnTo>
                <a:lnTo>
                  <a:pt x="236" y="305"/>
                </a:lnTo>
                <a:lnTo>
                  <a:pt x="236" y="307"/>
                </a:lnTo>
                <a:lnTo>
                  <a:pt x="236" y="307"/>
                </a:lnTo>
                <a:lnTo>
                  <a:pt x="236" y="309"/>
                </a:lnTo>
                <a:lnTo>
                  <a:pt x="236" y="309"/>
                </a:lnTo>
                <a:lnTo>
                  <a:pt x="236" y="311"/>
                </a:lnTo>
                <a:lnTo>
                  <a:pt x="238" y="311"/>
                </a:lnTo>
                <a:lnTo>
                  <a:pt x="238" y="309"/>
                </a:lnTo>
                <a:lnTo>
                  <a:pt x="240" y="309"/>
                </a:lnTo>
                <a:lnTo>
                  <a:pt x="240" y="311"/>
                </a:lnTo>
                <a:lnTo>
                  <a:pt x="240" y="311"/>
                </a:lnTo>
                <a:lnTo>
                  <a:pt x="240" y="313"/>
                </a:lnTo>
                <a:lnTo>
                  <a:pt x="240" y="313"/>
                </a:lnTo>
                <a:lnTo>
                  <a:pt x="242" y="316"/>
                </a:lnTo>
                <a:lnTo>
                  <a:pt x="244" y="316"/>
                </a:lnTo>
                <a:lnTo>
                  <a:pt x="244" y="316"/>
                </a:lnTo>
                <a:lnTo>
                  <a:pt x="246" y="316"/>
                </a:lnTo>
                <a:lnTo>
                  <a:pt x="248" y="313"/>
                </a:lnTo>
                <a:lnTo>
                  <a:pt x="248" y="313"/>
                </a:lnTo>
                <a:lnTo>
                  <a:pt x="252" y="311"/>
                </a:lnTo>
                <a:lnTo>
                  <a:pt x="252" y="309"/>
                </a:lnTo>
                <a:lnTo>
                  <a:pt x="252" y="307"/>
                </a:lnTo>
                <a:lnTo>
                  <a:pt x="255" y="305"/>
                </a:lnTo>
                <a:lnTo>
                  <a:pt x="252" y="305"/>
                </a:lnTo>
                <a:lnTo>
                  <a:pt x="250" y="303"/>
                </a:lnTo>
                <a:lnTo>
                  <a:pt x="250" y="299"/>
                </a:lnTo>
                <a:lnTo>
                  <a:pt x="250" y="297"/>
                </a:lnTo>
                <a:lnTo>
                  <a:pt x="250" y="295"/>
                </a:lnTo>
                <a:lnTo>
                  <a:pt x="250" y="293"/>
                </a:lnTo>
                <a:lnTo>
                  <a:pt x="252" y="290"/>
                </a:lnTo>
                <a:lnTo>
                  <a:pt x="252" y="290"/>
                </a:lnTo>
                <a:lnTo>
                  <a:pt x="255" y="288"/>
                </a:lnTo>
                <a:lnTo>
                  <a:pt x="257" y="288"/>
                </a:lnTo>
                <a:lnTo>
                  <a:pt x="257" y="286"/>
                </a:lnTo>
                <a:lnTo>
                  <a:pt x="257" y="286"/>
                </a:lnTo>
                <a:lnTo>
                  <a:pt x="257" y="282"/>
                </a:lnTo>
                <a:lnTo>
                  <a:pt x="259" y="276"/>
                </a:lnTo>
                <a:lnTo>
                  <a:pt x="259" y="272"/>
                </a:lnTo>
                <a:lnTo>
                  <a:pt x="263" y="270"/>
                </a:lnTo>
                <a:lnTo>
                  <a:pt x="265" y="272"/>
                </a:lnTo>
                <a:lnTo>
                  <a:pt x="267" y="272"/>
                </a:lnTo>
                <a:lnTo>
                  <a:pt x="269" y="270"/>
                </a:lnTo>
                <a:lnTo>
                  <a:pt x="269" y="270"/>
                </a:lnTo>
                <a:lnTo>
                  <a:pt x="269" y="267"/>
                </a:lnTo>
                <a:lnTo>
                  <a:pt x="267" y="261"/>
                </a:lnTo>
                <a:lnTo>
                  <a:pt x="269" y="261"/>
                </a:lnTo>
                <a:lnTo>
                  <a:pt x="271" y="259"/>
                </a:lnTo>
                <a:lnTo>
                  <a:pt x="271" y="261"/>
                </a:lnTo>
                <a:lnTo>
                  <a:pt x="273" y="261"/>
                </a:lnTo>
                <a:lnTo>
                  <a:pt x="275" y="253"/>
                </a:lnTo>
                <a:lnTo>
                  <a:pt x="275" y="251"/>
                </a:lnTo>
                <a:lnTo>
                  <a:pt x="275" y="249"/>
                </a:lnTo>
                <a:lnTo>
                  <a:pt x="273" y="249"/>
                </a:lnTo>
                <a:lnTo>
                  <a:pt x="273" y="249"/>
                </a:lnTo>
                <a:lnTo>
                  <a:pt x="271" y="249"/>
                </a:lnTo>
                <a:lnTo>
                  <a:pt x="271" y="247"/>
                </a:lnTo>
                <a:lnTo>
                  <a:pt x="271" y="242"/>
                </a:lnTo>
                <a:lnTo>
                  <a:pt x="269" y="238"/>
                </a:lnTo>
                <a:lnTo>
                  <a:pt x="267" y="236"/>
                </a:lnTo>
                <a:lnTo>
                  <a:pt x="269" y="234"/>
                </a:lnTo>
                <a:lnTo>
                  <a:pt x="269" y="234"/>
                </a:lnTo>
                <a:lnTo>
                  <a:pt x="273" y="232"/>
                </a:lnTo>
                <a:lnTo>
                  <a:pt x="273" y="232"/>
                </a:lnTo>
                <a:lnTo>
                  <a:pt x="273" y="230"/>
                </a:lnTo>
                <a:lnTo>
                  <a:pt x="273" y="230"/>
                </a:lnTo>
                <a:lnTo>
                  <a:pt x="275" y="228"/>
                </a:lnTo>
                <a:lnTo>
                  <a:pt x="275" y="228"/>
                </a:lnTo>
                <a:lnTo>
                  <a:pt x="275" y="228"/>
                </a:lnTo>
                <a:lnTo>
                  <a:pt x="278" y="226"/>
                </a:lnTo>
                <a:lnTo>
                  <a:pt x="280" y="226"/>
                </a:lnTo>
                <a:lnTo>
                  <a:pt x="280" y="224"/>
                </a:lnTo>
                <a:lnTo>
                  <a:pt x="280" y="224"/>
                </a:lnTo>
                <a:lnTo>
                  <a:pt x="280" y="224"/>
                </a:lnTo>
                <a:lnTo>
                  <a:pt x="280" y="222"/>
                </a:lnTo>
                <a:lnTo>
                  <a:pt x="280" y="222"/>
                </a:lnTo>
                <a:lnTo>
                  <a:pt x="280" y="222"/>
                </a:lnTo>
                <a:lnTo>
                  <a:pt x="282" y="219"/>
                </a:lnTo>
                <a:lnTo>
                  <a:pt x="282" y="219"/>
                </a:lnTo>
                <a:lnTo>
                  <a:pt x="284" y="217"/>
                </a:lnTo>
                <a:lnTo>
                  <a:pt x="286" y="215"/>
                </a:lnTo>
                <a:lnTo>
                  <a:pt x="286" y="211"/>
                </a:lnTo>
                <a:lnTo>
                  <a:pt x="284" y="209"/>
                </a:lnTo>
                <a:lnTo>
                  <a:pt x="284" y="207"/>
                </a:lnTo>
                <a:lnTo>
                  <a:pt x="282" y="203"/>
                </a:lnTo>
                <a:lnTo>
                  <a:pt x="282" y="201"/>
                </a:lnTo>
                <a:lnTo>
                  <a:pt x="284" y="196"/>
                </a:lnTo>
                <a:lnTo>
                  <a:pt x="286" y="194"/>
                </a:lnTo>
                <a:lnTo>
                  <a:pt x="292" y="192"/>
                </a:lnTo>
                <a:lnTo>
                  <a:pt x="294" y="190"/>
                </a:lnTo>
                <a:lnTo>
                  <a:pt x="301" y="184"/>
                </a:lnTo>
                <a:lnTo>
                  <a:pt x="303" y="182"/>
                </a:lnTo>
                <a:lnTo>
                  <a:pt x="303" y="178"/>
                </a:lnTo>
                <a:lnTo>
                  <a:pt x="305" y="176"/>
                </a:lnTo>
                <a:lnTo>
                  <a:pt x="305" y="174"/>
                </a:lnTo>
                <a:lnTo>
                  <a:pt x="309" y="174"/>
                </a:lnTo>
                <a:lnTo>
                  <a:pt x="311" y="174"/>
                </a:lnTo>
                <a:lnTo>
                  <a:pt x="313" y="171"/>
                </a:lnTo>
                <a:lnTo>
                  <a:pt x="315" y="169"/>
                </a:lnTo>
                <a:lnTo>
                  <a:pt x="319" y="167"/>
                </a:lnTo>
                <a:lnTo>
                  <a:pt x="319" y="165"/>
                </a:lnTo>
                <a:lnTo>
                  <a:pt x="323" y="161"/>
                </a:lnTo>
                <a:lnTo>
                  <a:pt x="323" y="159"/>
                </a:lnTo>
                <a:lnTo>
                  <a:pt x="330" y="155"/>
                </a:lnTo>
                <a:lnTo>
                  <a:pt x="332" y="153"/>
                </a:lnTo>
                <a:lnTo>
                  <a:pt x="332" y="148"/>
                </a:lnTo>
                <a:lnTo>
                  <a:pt x="332" y="146"/>
                </a:lnTo>
                <a:lnTo>
                  <a:pt x="334" y="144"/>
                </a:lnTo>
                <a:lnTo>
                  <a:pt x="336" y="144"/>
                </a:lnTo>
                <a:lnTo>
                  <a:pt x="336" y="146"/>
                </a:lnTo>
                <a:lnTo>
                  <a:pt x="338" y="148"/>
                </a:lnTo>
                <a:lnTo>
                  <a:pt x="340" y="148"/>
                </a:lnTo>
                <a:lnTo>
                  <a:pt x="346" y="146"/>
                </a:lnTo>
                <a:lnTo>
                  <a:pt x="346" y="146"/>
                </a:lnTo>
                <a:lnTo>
                  <a:pt x="349" y="144"/>
                </a:lnTo>
                <a:lnTo>
                  <a:pt x="346" y="14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Freeform 41">
            <a:extLst>
              <a:ext uri="{FF2B5EF4-FFF2-40B4-BE49-F238E27FC236}">
                <a16:creationId xmlns:a16="http://schemas.microsoft.com/office/drawing/2014/main" id="{6ECA3700-CBEA-4D5E-9113-7458FE57DAE3}"/>
              </a:ext>
            </a:extLst>
          </p:cNvPr>
          <p:cNvSpPr>
            <a:spLocks/>
          </p:cNvSpPr>
          <p:nvPr/>
        </p:nvSpPr>
        <p:spPr bwMode="auto">
          <a:xfrm>
            <a:off x="7642017" y="2360519"/>
            <a:ext cx="1173985" cy="1078094"/>
          </a:xfrm>
          <a:custGeom>
            <a:avLst/>
            <a:gdLst>
              <a:gd name="T0" fmla="*/ 714 w 764"/>
              <a:gd name="T1" fmla="*/ 497 h 740"/>
              <a:gd name="T2" fmla="*/ 718 w 764"/>
              <a:gd name="T3" fmla="*/ 468 h 740"/>
              <a:gd name="T4" fmla="*/ 695 w 764"/>
              <a:gd name="T5" fmla="*/ 445 h 740"/>
              <a:gd name="T6" fmla="*/ 741 w 764"/>
              <a:gd name="T7" fmla="*/ 431 h 740"/>
              <a:gd name="T8" fmla="*/ 704 w 764"/>
              <a:gd name="T9" fmla="*/ 389 h 740"/>
              <a:gd name="T10" fmla="*/ 668 w 764"/>
              <a:gd name="T11" fmla="*/ 343 h 740"/>
              <a:gd name="T12" fmla="*/ 566 w 764"/>
              <a:gd name="T13" fmla="*/ 314 h 740"/>
              <a:gd name="T14" fmla="*/ 442 w 764"/>
              <a:gd name="T15" fmla="*/ 268 h 740"/>
              <a:gd name="T16" fmla="*/ 388 w 764"/>
              <a:gd name="T17" fmla="*/ 228 h 740"/>
              <a:gd name="T18" fmla="*/ 336 w 764"/>
              <a:gd name="T19" fmla="*/ 207 h 740"/>
              <a:gd name="T20" fmla="*/ 288 w 764"/>
              <a:gd name="T21" fmla="*/ 188 h 740"/>
              <a:gd name="T22" fmla="*/ 238 w 764"/>
              <a:gd name="T23" fmla="*/ 178 h 740"/>
              <a:gd name="T24" fmla="*/ 167 w 764"/>
              <a:gd name="T25" fmla="*/ 128 h 740"/>
              <a:gd name="T26" fmla="*/ 129 w 764"/>
              <a:gd name="T27" fmla="*/ 71 h 740"/>
              <a:gd name="T28" fmla="*/ 69 w 764"/>
              <a:gd name="T29" fmla="*/ 50 h 740"/>
              <a:gd name="T30" fmla="*/ 23 w 764"/>
              <a:gd name="T31" fmla="*/ 44 h 740"/>
              <a:gd name="T32" fmla="*/ 0 w 764"/>
              <a:gd name="T33" fmla="*/ 98 h 740"/>
              <a:gd name="T34" fmla="*/ 6 w 764"/>
              <a:gd name="T35" fmla="*/ 151 h 740"/>
              <a:gd name="T36" fmla="*/ 25 w 764"/>
              <a:gd name="T37" fmla="*/ 211 h 740"/>
              <a:gd name="T38" fmla="*/ 41 w 764"/>
              <a:gd name="T39" fmla="*/ 247 h 740"/>
              <a:gd name="T40" fmla="*/ 41 w 764"/>
              <a:gd name="T41" fmla="*/ 289 h 740"/>
              <a:gd name="T42" fmla="*/ 25 w 764"/>
              <a:gd name="T43" fmla="*/ 322 h 740"/>
              <a:gd name="T44" fmla="*/ 56 w 764"/>
              <a:gd name="T45" fmla="*/ 362 h 740"/>
              <a:gd name="T46" fmla="*/ 56 w 764"/>
              <a:gd name="T47" fmla="*/ 389 h 740"/>
              <a:gd name="T48" fmla="*/ 33 w 764"/>
              <a:gd name="T49" fmla="*/ 418 h 740"/>
              <a:gd name="T50" fmla="*/ 94 w 764"/>
              <a:gd name="T51" fmla="*/ 405 h 740"/>
              <a:gd name="T52" fmla="*/ 114 w 764"/>
              <a:gd name="T53" fmla="*/ 405 h 740"/>
              <a:gd name="T54" fmla="*/ 152 w 764"/>
              <a:gd name="T55" fmla="*/ 420 h 740"/>
              <a:gd name="T56" fmla="*/ 192 w 764"/>
              <a:gd name="T57" fmla="*/ 441 h 740"/>
              <a:gd name="T58" fmla="*/ 188 w 764"/>
              <a:gd name="T59" fmla="*/ 491 h 740"/>
              <a:gd name="T60" fmla="*/ 167 w 764"/>
              <a:gd name="T61" fmla="*/ 547 h 740"/>
              <a:gd name="T62" fmla="*/ 129 w 764"/>
              <a:gd name="T63" fmla="*/ 612 h 740"/>
              <a:gd name="T64" fmla="*/ 119 w 764"/>
              <a:gd name="T65" fmla="*/ 675 h 740"/>
              <a:gd name="T66" fmla="*/ 142 w 764"/>
              <a:gd name="T67" fmla="*/ 683 h 740"/>
              <a:gd name="T68" fmla="*/ 194 w 764"/>
              <a:gd name="T69" fmla="*/ 677 h 740"/>
              <a:gd name="T70" fmla="*/ 169 w 764"/>
              <a:gd name="T71" fmla="*/ 650 h 740"/>
              <a:gd name="T72" fmla="*/ 152 w 764"/>
              <a:gd name="T73" fmla="*/ 575 h 740"/>
              <a:gd name="T74" fmla="*/ 169 w 764"/>
              <a:gd name="T75" fmla="*/ 562 h 740"/>
              <a:gd name="T76" fmla="*/ 185 w 764"/>
              <a:gd name="T77" fmla="*/ 568 h 740"/>
              <a:gd name="T78" fmla="*/ 190 w 764"/>
              <a:gd name="T79" fmla="*/ 593 h 740"/>
              <a:gd name="T80" fmla="*/ 206 w 764"/>
              <a:gd name="T81" fmla="*/ 602 h 740"/>
              <a:gd name="T82" fmla="*/ 225 w 764"/>
              <a:gd name="T83" fmla="*/ 585 h 740"/>
              <a:gd name="T84" fmla="*/ 229 w 764"/>
              <a:gd name="T85" fmla="*/ 606 h 740"/>
              <a:gd name="T86" fmla="*/ 254 w 764"/>
              <a:gd name="T87" fmla="*/ 600 h 740"/>
              <a:gd name="T88" fmla="*/ 296 w 764"/>
              <a:gd name="T89" fmla="*/ 583 h 740"/>
              <a:gd name="T90" fmla="*/ 334 w 764"/>
              <a:gd name="T91" fmla="*/ 591 h 740"/>
              <a:gd name="T92" fmla="*/ 323 w 764"/>
              <a:gd name="T93" fmla="*/ 608 h 740"/>
              <a:gd name="T94" fmla="*/ 348 w 764"/>
              <a:gd name="T95" fmla="*/ 612 h 740"/>
              <a:gd name="T96" fmla="*/ 363 w 764"/>
              <a:gd name="T97" fmla="*/ 610 h 740"/>
              <a:gd name="T98" fmla="*/ 384 w 764"/>
              <a:gd name="T99" fmla="*/ 595 h 740"/>
              <a:gd name="T100" fmla="*/ 394 w 764"/>
              <a:gd name="T101" fmla="*/ 623 h 740"/>
              <a:gd name="T102" fmla="*/ 422 w 764"/>
              <a:gd name="T103" fmla="*/ 600 h 740"/>
              <a:gd name="T104" fmla="*/ 455 w 764"/>
              <a:gd name="T105" fmla="*/ 602 h 740"/>
              <a:gd name="T106" fmla="*/ 486 w 764"/>
              <a:gd name="T107" fmla="*/ 621 h 740"/>
              <a:gd name="T108" fmla="*/ 520 w 764"/>
              <a:gd name="T109" fmla="*/ 644 h 740"/>
              <a:gd name="T110" fmla="*/ 543 w 764"/>
              <a:gd name="T111" fmla="*/ 656 h 740"/>
              <a:gd name="T112" fmla="*/ 580 w 764"/>
              <a:gd name="T113" fmla="*/ 666 h 740"/>
              <a:gd name="T114" fmla="*/ 572 w 764"/>
              <a:gd name="T115" fmla="*/ 717 h 740"/>
              <a:gd name="T116" fmla="*/ 626 w 764"/>
              <a:gd name="T117" fmla="*/ 725 h 740"/>
              <a:gd name="T118" fmla="*/ 641 w 764"/>
              <a:gd name="T119" fmla="*/ 673 h 740"/>
              <a:gd name="T120" fmla="*/ 637 w 764"/>
              <a:gd name="T121" fmla="*/ 627 h 740"/>
              <a:gd name="T122" fmla="*/ 693 w 764"/>
              <a:gd name="T123" fmla="*/ 556 h 740"/>
              <a:gd name="T124" fmla="*/ 735 w 764"/>
              <a:gd name="T125" fmla="*/ 541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4" h="740">
                <a:moveTo>
                  <a:pt x="764" y="531"/>
                </a:moveTo>
                <a:lnTo>
                  <a:pt x="762" y="529"/>
                </a:lnTo>
                <a:lnTo>
                  <a:pt x="762" y="529"/>
                </a:lnTo>
                <a:lnTo>
                  <a:pt x="756" y="522"/>
                </a:lnTo>
                <a:lnTo>
                  <a:pt x="754" y="520"/>
                </a:lnTo>
                <a:lnTo>
                  <a:pt x="752" y="520"/>
                </a:lnTo>
                <a:lnTo>
                  <a:pt x="750" y="520"/>
                </a:lnTo>
                <a:lnTo>
                  <a:pt x="747" y="520"/>
                </a:lnTo>
                <a:lnTo>
                  <a:pt x="743" y="518"/>
                </a:lnTo>
                <a:lnTo>
                  <a:pt x="743" y="518"/>
                </a:lnTo>
                <a:lnTo>
                  <a:pt x="743" y="516"/>
                </a:lnTo>
                <a:lnTo>
                  <a:pt x="741" y="514"/>
                </a:lnTo>
                <a:lnTo>
                  <a:pt x="739" y="514"/>
                </a:lnTo>
                <a:lnTo>
                  <a:pt x="739" y="512"/>
                </a:lnTo>
                <a:lnTo>
                  <a:pt x="737" y="512"/>
                </a:lnTo>
                <a:lnTo>
                  <a:pt x="735" y="512"/>
                </a:lnTo>
                <a:lnTo>
                  <a:pt x="731" y="514"/>
                </a:lnTo>
                <a:lnTo>
                  <a:pt x="729" y="514"/>
                </a:lnTo>
                <a:lnTo>
                  <a:pt x="729" y="514"/>
                </a:lnTo>
                <a:lnTo>
                  <a:pt x="727" y="512"/>
                </a:lnTo>
                <a:lnTo>
                  <a:pt x="724" y="512"/>
                </a:lnTo>
                <a:lnTo>
                  <a:pt x="724" y="510"/>
                </a:lnTo>
                <a:lnTo>
                  <a:pt x="724" y="510"/>
                </a:lnTo>
                <a:lnTo>
                  <a:pt x="722" y="506"/>
                </a:lnTo>
                <a:lnTo>
                  <a:pt x="722" y="504"/>
                </a:lnTo>
                <a:lnTo>
                  <a:pt x="720" y="504"/>
                </a:lnTo>
                <a:lnTo>
                  <a:pt x="720" y="504"/>
                </a:lnTo>
                <a:lnTo>
                  <a:pt x="718" y="504"/>
                </a:lnTo>
                <a:lnTo>
                  <a:pt x="718" y="502"/>
                </a:lnTo>
                <a:lnTo>
                  <a:pt x="718" y="499"/>
                </a:lnTo>
                <a:lnTo>
                  <a:pt x="716" y="499"/>
                </a:lnTo>
                <a:lnTo>
                  <a:pt x="716" y="497"/>
                </a:lnTo>
                <a:lnTo>
                  <a:pt x="714" y="497"/>
                </a:lnTo>
                <a:lnTo>
                  <a:pt x="712" y="495"/>
                </a:lnTo>
                <a:lnTo>
                  <a:pt x="712" y="495"/>
                </a:lnTo>
                <a:lnTo>
                  <a:pt x="710" y="495"/>
                </a:lnTo>
                <a:lnTo>
                  <a:pt x="708" y="495"/>
                </a:lnTo>
                <a:lnTo>
                  <a:pt x="708" y="495"/>
                </a:lnTo>
                <a:lnTo>
                  <a:pt x="706" y="487"/>
                </a:lnTo>
                <a:lnTo>
                  <a:pt x="704" y="485"/>
                </a:lnTo>
                <a:lnTo>
                  <a:pt x="701" y="483"/>
                </a:lnTo>
                <a:lnTo>
                  <a:pt x="699" y="483"/>
                </a:lnTo>
                <a:lnTo>
                  <a:pt x="699" y="481"/>
                </a:lnTo>
                <a:lnTo>
                  <a:pt x="699" y="481"/>
                </a:lnTo>
                <a:lnTo>
                  <a:pt x="699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4" y="476"/>
                </a:lnTo>
                <a:lnTo>
                  <a:pt x="710" y="476"/>
                </a:lnTo>
                <a:lnTo>
                  <a:pt x="710" y="476"/>
                </a:lnTo>
                <a:lnTo>
                  <a:pt x="712" y="476"/>
                </a:lnTo>
                <a:lnTo>
                  <a:pt x="712" y="474"/>
                </a:lnTo>
                <a:lnTo>
                  <a:pt x="712" y="474"/>
                </a:lnTo>
                <a:lnTo>
                  <a:pt x="714" y="474"/>
                </a:lnTo>
                <a:lnTo>
                  <a:pt x="714" y="474"/>
                </a:lnTo>
                <a:lnTo>
                  <a:pt x="716" y="474"/>
                </a:lnTo>
                <a:lnTo>
                  <a:pt x="716" y="474"/>
                </a:lnTo>
                <a:lnTo>
                  <a:pt x="718" y="474"/>
                </a:lnTo>
                <a:lnTo>
                  <a:pt x="720" y="474"/>
                </a:lnTo>
                <a:lnTo>
                  <a:pt x="720" y="474"/>
                </a:lnTo>
                <a:lnTo>
                  <a:pt x="720" y="472"/>
                </a:lnTo>
                <a:lnTo>
                  <a:pt x="718" y="470"/>
                </a:lnTo>
                <a:lnTo>
                  <a:pt x="718" y="468"/>
                </a:lnTo>
                <a:lnTo>
                  <a:pt x="718" y="468"/>
                </a:lnTo>
                <a:lnTo>
                  <a:pt x="718" y="468"/>
                </a:lnTo>
                <a:lnTo>
                  <a:pt x="720" y="464"/>
                </a:lnTo>
                <a:lnTo>
                  <a:pt x="720" y="462"/>
                </a:lnTo>
                <a:lnTo>
                  <a:pt x="720" y="462"/>
                </a:lnTo>
                <a:lnTo>
                  <a:pt x="720" y="462"/>
                </a:lnTo>
                <a:lnTo>
                  <a:pt x="718" y="460"/>
                </a:lnTo>
                <a:lnTo>
                  <a:pt x="712" y="460"/>
                </a:lnTo>
                <a:lnTo>
                  <a:pt x="710" y="458"/>
                </a:lnTo>
                <a:lnTo>
                  <a:pt x="708" y="458"/>
                </a:lnTo>
                <a:lnTo>
                  <a:pt x="706" y="453"/>
                </a:lnTo>
                <a:lnTo>
                  <a:pt x="704" y="453"/>
                </a:lnTo>
                <a:lnTo>
                  <a:pt x="704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699" y="453"/>
                </a:lnTo>
                <a:lnTo>
                  <a:pt x="699" y="456"/>
                </a:lnTo>
                <a:lnTo>
                  <a:pt x="697" y="456"/>
                </a:lnTo>
                <a:lnTo>
                  <a:pt x="697" y="456"/>
                </a:lnTo>
                <a:lnTo>
                  <a:pt x="695" y="453"/>
                </a:lnTo>
                <a:lnTo>
                  <a:pt x="693" y="453"/>
                </a:lnTo>
                <a:lnTo>
                  <a:pt x="693" y="453"/>
                </a:lnTo>
                <a:lnTo>
                  <a:pt x="693" y="451"/>
                </a:lnTo>
                <a:lnTo>
                  <a:pt x="693" y="449"/>
                </a:lnTo>
                <a:lnTo>
                  <a:pt x="693" y="449"/>
                </a:lnTo>
                <a:lnTo>
                  <a:pt x="693" y="445"/>
                </a:lnTo>
                <a:lnTo>
                  <a:pt x="693" y="445"/>
                </a:lnTo>
                <a:lnTo>
                  <a:pt x="693" y="445"/>
                </a:lnTo>
                <a:lnTo>
                  <a:pt x="695" y="443"/>
                </a:lnTo>
                <a:lnTo>
                  <a:pt x="695" y="443"/>
                </a:lnTo>
                <a:lnTo>
                  <a:pt x="695" y="443"/>
                </a:lnTo>
                <a:lnTo>
                  <a:pt x="695" y="445"/>
                </a:lnTo>
                <a:lnTo>
                  <a:pt x="695" y="445"/>
                </a:lnTo>
                <a:lnTo>
                  <a:pt x="697" y="445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9" y="445"/>
                </a:lnTo>
                <a:lnTo>
                  <a:pt x="699" y="445"/>
                </a:lnTo>
                <a:lnTo>
                  <a:pt x="699" y="445"/>
                </a:lnTo>
                <a:lnTo>
                  <a:pt x="701" y="445"/>
                </a:lnTo>
                <a:lnTo>
                  <a:pt x="706" y="443"/>
                </a:lnTo>
                <a:lnTo>
                  <a:pt x="706" y="443"/>
                </a:lnTo>
                <a:lnTo>
                  <a:pt x="706" y="443"/>
                </a:lnTo>
                <a:lnTo>
                  <a:pt x="708" y="441"/>
                </a:lnTo>
                <a:lnTo>
                  <a:pt x="708" y="441"/>
                </a:lnTo>
                <a:lnTo>
                  <a:pt x="708" y="439"/>
                </a:lnTo>
                <a:lnTo>
                  <a:pt x="710" y="435"/>
                </a:lnTo>
                <a:lnTo>
                  <a:pt x="710" y="435"/>
                </a:lnTo>
                <a:lnTo>
                  <a:pt x="710" y="433"/>
                </a:lnTo>
                <a:lnTo>
                  <a:pt x="712" y="433"/>
                </a:lnTo>
                <a:lnTo>
                  <a:pt x="712" y="433"/>
                </a:lnTo>
                <a:lnTo>
                  <a:pt x="716" y="433"/>
                </a:lnTo>
                <a:lnTo>
                  <a:pt x="716" y="433"/>
                </a:lnTo>
                <a:lnTo>
                  <a:pt x="718" y="433"/>
                </a:lnTo>
                <a:lnTo>
                  <a:pt x="720" y="433"/>
                </a:lnTo>
                <a:lnTo>
                  <a:pt x="724" y="435"/>
                </a:lnTo>
                <a:lnTo>
                  <a:pt x="739" y="433"/>
                </a:lnTo>
                <a:lnTo>
                  <a:pt x="741" y="433"/>
                </a:lnTo>
                <a:lnTo>
                  <a:pt x="741" y="433"/>
                </a:lnTo>
                <a:lnTo>
                  <a:pt x="741" y="431"/>
                </a:lnTo>
                <a:lnTo>
                  <a:pt x="741" y="431"/>
                </a:lnTo>
                <a:lnTo>
                  <a:pt x="739" y="431"/>
                </a:lnTo>
                <a:lnTo>
                  <a:pt x="733" y="422"/>
                </a:lnTo>
                <a:lnTo>
                  <a:pt x="731" y="422"/>
                </a:lnTo>
                <a:lnTo>
                  <a:pt x="731" y="420"/>
                </a:lnTo>
                <a:lnTo>
                  <a:pt x="729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18"/>
                </a:lnTo>
                <a:lnTo>
                  <a:pt x="727" y="414"/>
                </a:lnTo>
                <a:lnTo>
                  <a:pt x="727" y="412"/>
                </a:lnTo>
                <a:lnTo>
                  <a:pt x="727" y="410"/>
                </a:lnTo>
                <a:lnTo>
                  <a:pt x="727" y="408"/>
                </a:lnTo>
                <a:lnTo>
                  <a:pt x="724" y="405"/>
                </a:lnTo>
                <a:lnTo>
                  <a:pt x="724" y="405"/>
                </a:lnTo>
                <a:lnTo>
                  <a:pt x="722" y="405"/>
                </a:lnTo>
                <a:lnTo>
                  <a:pt x="722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18" y="405"/>
                </a:lnTo>
                <a:lnTo>
                  <a:pt x="718" y="408"/>
                </a:lnTo>
                <a:lnTo>
                  <a:pt x="718" y="408"/>
                </a:lnTo>
                <a:lnTo>
                  <a:pt x="716" y="408"/>
                </a:lnTo>
                <a:lnTo>
                  <a:pt x="714" y="405"/>
                </a:lnTo>
                <a:lnTo>
                  <a:pt x="712" y="403"/>
                </a:lnTo>
                <a:lnTo>
                  <a:pt x="712" y="403"/>
                </a:lnTo>
                <a:lnTo>
                  <a:pt x="710" y="403"/>
                </a:lnTo>
                <a:lnTo>
                  <a:pt x="708" y="401"/>
                </a:lnTo>
                <a:lnTo>
                  <a:pt x="708" y="399"/>
                </a:lnTo>
                <a:lnTo>
                  <a:pt x="704" y="393"/>
                </a:lnTo>
                <a:lnTo>
                  <a:pt x="704" y="393"/>
                </a:lnTo>
                <a:lnTo>
                  <a:pt x="704" y="389"/>
                </a:lnTo>
                <a:lnTo>
                  <a:pt x="704" y="389"/>
                </a:lnTo>
                <a:lnTo>
                  <a:pt x="704" y="387"/>
                </a:lnTo>
                <a:lnTo>
                  <a:pt x="704" y="385"/>
                </a:lnTo>
                <a:lnTo>
                  <a:pt x="701" y="385"/>
                </a:lnTo>
                <a:lnTo>
                  <a:pt x="699" y="382"/>
                </a:lnTo>
                <a:lnTo>
                  <a:pt x="699" y="380"/>
                </a:lnTo>
                <a:lnTo>
                  <a:pt x="699" y="378"/>
                </a:lnTo>
                <a:lnTo>
                  <a:pt x="695" y="376"/>
                </a:lnTo>
                <a:lnTo>
                  <a:pt x="695" y="376"/>
                </a:lnTo>
                <a:lnTo>
                  <a:pt x="695" y="374"/>
                </a:lnTo>
                <a:lnTo>
                  <a:pt x="695" y="372"/>
                </a:lnTo>
                <a:lnTo>
                  <a:pt x="695" y="370"/>
                </a:lnTo>
                <a:lnTo>
                  <a:pt x="695" y="368"/>
                </a:lnTo>
                <a:lnTo>
                  <a:pt x="693" y="366"/>
                </a:lnTo>
                <a:lnTo>
                  <a:pt x="693" y="366"/>
                </a:lnTo>
                <a:lnTo>
                  <a:pt x="693" y="364"/>
                </a:lnTo>
                <a:lnTo>
                  <a:pt x="691" y="364"/>
                </a:lnTo>
                <a:lnTo>
                  <a:pt x="691" y="362"/>
                </a:lnTo>
                <a:lnTo>
                  <a:pt x="689" y="362"/>
                </a:lnTo>
                <a:lnTo>
                  <a:pt x="689" y="360"/>
                </a:lnTo>
                <a:lnTo>
                  <a:pt x="691" y="357"/>
                </a:lnTo>
                <a:lnTo>
                  <a:pt x="691" y="355"/>
                </a:lnTo>
                <a:lnTo>
                  <a:pt x="691" y="355"/>
                </a:lnTo>
                <a:lnTo>
                  <a:pt x="689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3"/>
                </a:lnTo>
                <a:lnTo>
                  <a:pt x="687" y="353"/>
                </a:lnTo>
                <a:lnTo>
                  <a:pt x="687" y="353"/>
                </a:lnTo>
                <a:lnTo>
                  <a:pt x="681" y="351"/>
                </a:lnTo>
                <a:lnTo>
                  <a:pt x="668" y="343"/>
                </a:lnTo>
                <a:lnTo>
                  <a:pt x="660" y="341"/>
                </a:lnTo>
                <a:lnTo>
                  <a:pt x="649" y="339"/>
                </a:lnTo>
                <a:lnTo>
                  <a:pt x="639" y="339"/>
                </a:lnTo>
                <a:lnTo>
                  <a:pt x="637" y="341"/>
                </a:lnTo>
                <a:lnTo>
                  <a:pt x="637" y="341"/>
                </a:lnTo>
                <a:lnTo>
                  <a:pt x="637" y="343"/>
                </a:lnTo>
                <a:lnTo>
                  <a:pt x="637" y="345"/>
                </a:lnTo>
                <a:lnTo>
                  <a:pt x="637" y="347"/>
                </a:lnTo>
                <a:lnTo>
                  <a:pt x="637" y="347"/>
                </a:lnTo>
                <a:lnTo>
                  <a:pt x="637" y="349"/>
                </a:lnTo>
                <a:lnTo>
                  <a:pt x="635" y="353"/>
                </a:lnTo>
                <a:lnTo>
                  <a:pt x="633" y="353"/>
                </a:lnTo>
                <a:lnTo>
                  <a:pt x="630" y="355"/>
                </a:lnTo>
                <a:lnTo>
                  <a:pt x="628" y="355"/>
                </a:lnTo>
                <a:lnTo>
                  <a:pt x="626" y="355"/>
                </a:lnTo>
                <a:lnTo>
                  <a:pt x="626" y="353"/>
                </a:lnTo>
                <a:lnTo>
                  <a:pt x="624" y="351"/>
                </a:lnTo>
                <a:lnTo>
                  <a:pt x="624" y="349"/>
                </a:lnTo>
                <a:lnTo>
                  <a:pt x="622" y="349"/>
                </a:lnTo>
                <a:lnTo>
                  <a:pt x="618" y="345"/>
                </a:lnTo>
                <a:lnTo>
                  <a:pt x="614" y="343"/>
                </a:lnTo>
                <a:lnTo>
                  <a:pt x="601" y="343"/>
                </a:lnTo>
                <a:lnTo>
                  <a:pt x="595" y="341"/>
                </a:lnTo>
                <a:lnTo>
                  <a:pt x="591" y="339"/>
                </a:lnTo>
                <a:lnTo>
                  <a:pt x="587" y="337"/>
                </a:lnTo>
                <a:lnTo>
                  <a:pt x="574" y="337"/>
                </a:lnTo>
                <a:lnTo>
                  <a:pt x="572" y="334"/>
                </a:lnTo>
                <a:lnTo>
                  <a:pt x="572" y="330"/>
                </a:lnTo>
                <a:lnTo>
                  <a:pt x="570" y="322"/>
                </a:lnTo>
                <a:lnTo>
                  <a:pt x="570" y="318"/>
                </a:lnTo>
                <a:lnTo>
                  <a:pt x="568" y="314"/>
                </a:lnTo>
                <a:lnTo>
                  <a:pt x="568" y="314"/>
                </a:lnTo>
                <a:lnTo>
                  <a:pt x="566" y="314"/>
                </a:lnTo>
                <a:lnTo>
                  <a:pt x="551" y="316"/>
                </a:lnTo>
                <a:lnTo>
                  <a:pt x="543" y="318"/>
                </a:lnTo>
                <a:lnTo>
                  <a:pt x="539" y="316"/>
                </a:lnTo>
                <a:lnTo>
                  <a:pt x="534" y="309"/>
                </a:lnTo>
                <a:lnTo>
                  <a:pt x="526" y="307"/>
                </a:lnTo>
                <a:lnTo>
                  <a:pt x="513" y="297"/>
                </a:lnTo>
                <a:lnTo>
                  <a:pt x="509" y="295"/>
                </a:lnTo>
                <a:lnTo>
                  <a:pt x="507" y="293"/>
                </a:lnTo>
                <a:lnTo>
                  <a:pt x="505" y="291"/>
                </a:lnTo>
                <a:lnTo>
                  <a:pt x="503" y="291"/>
                </a:lnTo>
                <a:lnTo>
                  <a:pt x="503" y="291"/>
                </a:lnTo>
                <a:lnTo>
                  <a:pt x="501" y="289"/>
                </a:lnTo>
                <a:lnTo>
                  <a:pt x="497" y="289"/>
                </a:lnTo>
                <a:lnTo>
                  <a:pt x="493" y="291"/>
                </a:lnTo>
                <a:lnTo>
                  <a:pt x="488" y="295"/>
                </a:lnTo>
                <a:lnTo>
                  <a:pt x="486" y="297"/>
                </a:lnTo>
                <a:lnTo>
                  <a:pt x="484" y="297"/>
                </a:lnTo>
                <a:lnTo>
                  <a:pt x="482" y="295"/>
                </a:lnTo>
                <a:lnTo>
                  <a:pt x="478" y="293"/>
                </a:lnTo>
                <a:lnTo>
                  <a:pt x="474" y="289"/>
                </a:lnTo>
                <a:lnTo>
                  <a:pt x="470" y="284"/>
                </a:lnTo>
                <a:lnTo>
                  <a:pt x="467" y="282"/>
                </a:lnTo>
                <a:lnTo>
                  <a:pt x="465" y="282"/>
                </a:lnTo>
                <a:lnTo>
                  <a:pt x="459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78"/>
                </a:lnTo>
                <a:lnTo>
                  <a:pt x="455" y="276"/>
                </a:lnTo>
                <a:lnTo>
                  <a:pt x="445" y="272"/>
                </a:lnTo>
                <a:lnTo>
                  <a:pt x="445" y="270"/>
                </a:lnTo>
                <a:lnTo>
                  <a:pt x="445" y="270"/>
                </a:lnTo>
                <a:lnTo>
                  <a:pt x="442" y="268"/>
                </a:lnTo>
                <a:lnTo>
                  <a:pt x="442" y="266"/>
                </a:lnTo>
                <a:lnTo>
                  <a:pt x="442" y="263"/>
                </a:lnTo>
                <a:lnTo>
                  <a:pt x="440" y="261"/>
                </a:lnTo>
                <a:lnTo>
                  <a:pt x="438" y="261"/>
                </a:lnTo>
                <a:lnTo>
                  <a:pt x="436" y="259"/>
                </a:lnTo>
                <a:lnTo>
                  <a:pt x="434" y="259"/>
                </a:lnTo>
                <a:lnTo>
                  <a:pt x="434" y="261"/>
                </a:lnTo>
                <a:lnTo>
                  <a:pt x="432" y="261"/>
                </a:lnTo>
                <a:lnTo>
                  <a:pt x="432" y="263"/>
                </a:lnTo>
                <a:lnTo>
                  <a:pt x="430" y="263"/>
                </a:lnTo>
                <a:lnTo>
                  <a:pt x="428" y="266"/>
                </a:lnTo>
                <a:lnTo>
                  <a:pt x="428" y="263"/>
                </a:lnTo>
                <a:lnTo>
                  <a:pt x="428" y="263"/>
                </a:lnTo>
                <a:lnTo>
                  <a:pt x="426" y="261"/>
                </a:lnTo>
                <a:lnTo>
                  <a:pt x="426" y="261"/>
                </a:lnTo>
                <a:lnTo>
                  <a:pt x="426" y="261"/>
                </a:lnTo>
                <a:lnTo>
                  <a:pt x="428" y="259"/>
                </a:lnTo>
                <a:lnTo>
                  <a:pt x="426" y="257"/>
                </a:lnTo>
                <a:lnTo>
                  <a:pt x="419" y="251"/>
                </a:lnTo>
                <a:lnTo>
                  <a:pt x="419" y="247"/>
                </a:lnTo>
                <a:lnTo>
                  <a:pt x="417" y="240"/>
                </a:lnTo>
                <a:lnTo>
                  <a:pt x="415" y="238"/>
                </a:lnTo>
                <a:lnTo>
                  <a:pt x="413" y="236"/>
                </a:lnTo>
                <a:lnTo>
                  <a:pt x="403" y="234"/>
                </a:lnTo>
                <a:lnTo>
                  <a:pt x="399" y="234"/>
                </a:lnTo>
                <a:lnTo>
                  <a:pt x="396" y="232"/>
                </a:lnTo>
                <a:lnTo>
                  <a:pt x="396" y="230"/>
                </a:lnTo>
                <a:lnTo>
                  <a:pt x="396" y="230"/>
                </a:lnTo>
                <a:lnTo>
                  <a:pt x="394" y="228"/>
                </a:lnTo>
                <a:lnTo>
                  <a:pt x="394" y="230"/>
                </a:lnTo>
                <a:lnTo>
                  <a:pt x="392" y="230"/>
                </a:lnTo>
                <a:lnTo>
                  <a:pt x="390" y="228"/>
                </a:lnTo>
                <a:lnTo>
                  <a:pt x="388" y="228"/>
                </a:lnTo>
                <a:lnTo>
                  <a:pt x="386" y="228"/>
                </a:lnTo>
                <a:lnTo>
                  <a:pt x="386" y="226"/>
                </a:lnTo>
                <a:lnTo>
                  <a:pt x="386" y="224"/>
                </a:lnTo>
                <a:lnTo>
                  <a:pt x="384" y="222"/>
                </a:lnTo>
                <a:lnTo>
                  <a:pt x="384" y="222"/>
                </a:lnTo>
                <a:lnTo>
                  <a:pt x="380" y="222"/>
                </a:lnTo>
                <a:lnTo>
                  <a:pt x="378" y="222"/>
                </a:lnTo>
                <a:lnTo>
                  <a:pt x="376" y="220"/>
                </a:lnTo>
                <a:lnTo>
                  <a:pt x="371" y="215"/>
                </a:lnTo>
                <a:lnTo>
                  <a:pt x="369" y="215"/>
                </a:lnTo>
                <a:lnTo>
                  <a:pt x="367" y="213"/>
                </a:lnTo>
                <a:lnTo>
                  <a:pt x="365" y="213"/>
                </a:lnTo>
                <a:lnTo>
                  <a:pt x="363" y="211"/>
                </a:lnTo>
                <a:lnTo>
                  <a:pt x="361" y="207"/>
                </a:lnTo>
                <a:lnTo>
                  <a:pt x="361" y="207"/>
                </a:lnTo>
                <a:lnTo>
                  <a:pt x="357" y="207"/>
                </a:lnTo>
                <a:lnTo>
                  <a:pt x="355" y="205"/>
                </a:lnTo>
                <a:lnTo>
                  <a:pt x="353" y="205"/>
                </a:lnTo>
                <a:lnTo>
                  <a:pt x="353" y="203"/>
                </a:lnTo>
                <a:lnTo>
                  <a:pt x="353" y="203"/>
                </a:lnTo>
                <a:lnTo>
                  <a:pt x="353" y="201"/>
                </a:lnTo>
                <a:lnTo>
                  <a:pt x="353" y="201"/>
                </a:lnTo>
                <a:lnTo>
                  <a:pt x="351" y="201"/>
                </a:lnTo>
                <a:lnTo>
                  <a:pt x="348" y="201"/>
                </a:lnTo>
                <a:lnTo>
                  <a:pt x="346" y="203"/>
                </a:lnTo>
                <a:lnTo>
                  <a:pt x="346" y="203"/>
                </a:lnTo>
                <a:lnTo>
                  <a:pt x="346" y="205"/>
                </a:lnTo>
                <a:lnTo>
                  <a:pt x="346" y="213"/>
                </a:lnTo>
                <a:lnTo>
                  <a:pt x="346" y="213"/>
                </a:lnTo>
                <a:lnTo>
                  <a:pt x="344" y="213"/>
                </a:lnTo>
                <a:lnTo>
                  <a:pt x="340" y="207"/>
                </a:lnTo>
                <a:lnTo>
                  <a:pt x="338" y="207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7"/>
                </a:lnTo>
                <a:lnTo>
                  <a:pt x="328" y="205"/>
                </a:lnTo>
                <a:lnTo>
                  <a:pt x="325" y="199"/>
                </a:lnTo>
                <a:lnTo>
                  <a:pt x="325" y="199"/>
                </a:lnTo>
                <a:lnTo>
                  <a:pt x="323" y="199"/>
                </a:lnTo>
                <a:lnTo>
                  <a:pt x="323" y="199"/>
                </a:lnTo>
                <a:lnTo>
                  <a:pt x="321" y="197"/>
                </a:lnTo>
                <a:lnTo>
                  <a:pt x="321" y="195"/>
                </a:lnTo>
                <a:lnTo>
                  <a:pt x="319" y="195"/>
                </a:lnTo>
                <a:lnTo>
                  <a:pt x="319" y="195"/>
                </a:lnTo>
                <a:lnTo>
                  <a:pt x="315" y="192"/>
                </a:lnTo>
                <a:lnTo>
                  <a:pt x="313" y="192"/>
                </a:lnTo>
                <a:lnTo>
                  <a:pt x="311" y="190"/>
                </a:lnTo>
                <a:lnTo>
                  <a:pt x="309" y="186"/>
                </a:lnTo>
                <a:lnTo>
                  <a:pt x="305" y="184"/>
                </a:lnTo>
                <a:lnTo>
                  <a:pt x="305" y="184"/>
                </a:lnTo>
                <a:lnTo>
                  <a:pt x="302" y="186"/>
                </a:lnTo>
                <a:lnTo>
                  <a:pt x="302" y="188"/>
                </a:lnTo>
                <a:lnTo>
                  <a:pt x="302" y="190"/>
                </a:lnTo>
                <a:lnTo>
                  <a:pt x="298" y="192"/>
                </a:lnTo>
                <a:lnTo>
                  <a:pt x="298" y="192"/>
                </a:lnTo>
                <a:lnTo>
                  <a:pt x="296" y="195"/>
                </a:lnTo>
                <a:lnTo>
                  <a:pt x="294" y="195"/>
                </a:lnTo>
                <a:lnTo>
                  <a:pt x="294" y="195"/>
                </a:lnTo>
                <a:lnTo>
                  <a:pt x="292" y="195"/>
                </a:lnTo>
                <a:lnTo>
                  <a:pt x="290" y="192"/>
                </a:lnTo>
                <a:lnTo>
                  <a:pt x="290" y="192"/>
                </a:lnTo>
                <a:lnTo>
                  <a:pt x="290" y="190"/>
                </a:lnTo>
                <a:lnTo>
                  <a:pt x="290" y="190"/>
                </a:lnTo>
                <a:lnTo>
                  <a:pt x="290" y="188"/>
                </a:lnTo>
                <a:lnTo>
                  <a:pt x="288" y="188"/>
                </a:lnTo>
                <a:lnTo>
                  <a:pt x="288" y="190"/>
                </a:lnTo>
                <a:lnTo>
                  <a:pt x="286" y="190"/>
                </a:lnTo>
                <a:lnTo>
                  <a:pt x="286" y="188"/>
                </a:lnTo>
                <a:lnTo>
                  <a:pt x="286" y="188"/>
                </a:lnTo>
                <a:lnTo>
                  <a:pt x="286" y="186"/>
                </a:lnTo>
                <a:lnTo>
                  <a:pt x="286" y="186"/>
                </a:lnTo>
                <a:lnTo>
                  <a:pt x="286" y="184"/>
                </a:lnTo>
                <a:lnTo>
                  <a:pt x="284" y="184"/>
                </a:lnTo>
                <a:lnTo>
                  <a:pt x="282" y="186"/>
                </a:lnTo>
                <a:lnTo>
                  <a:pt x="279" y="186"/>
                </a:lnTo>
                <a:lnTo>
                  <a:pt x="279" y="186"/>
                </a:lnTo>
                <a:lnTo>
                  <a:pt x="279" y="184"/>
                </a:lnTo>
                <a:lnTo>
                  <a:pt x="279" y="182"/>
                </a:lnTo>
                <a:lnTo>
                  <a:pt x="279" y="180"/>
                </a:lnTo>
                <a:lnTo>
                  <a:pt x="279" y="180"/>
                </a:lnTo>
                <a:lnTo>
                  <a:pt x="277" y="178"/>
                </a:lnTo>
                <a:lnTo>
                  <a:pt x="273" y="178"/>
                </a:lnTo>
                <a:lnTo>
                  <a:pt x="271" y="178"/>
                </a:lnTo>
                <a:lnTo>
                  <a:pt x="269" y="178"/>
                </a:lnTo>
                <a:lnTo>
                  <a:pt x="269" y="178"/>
                </a:lnTo>
                <a:lnTo>
                  <a:pt x="269" y="180"/>
                </a:lnTo>
                <a:lnTo>
                  <a:pt x="269" y="180"/>
                </a:lnTo>
                <a:lnTo>
                  <a:pt x="267" y="182"/>
                </a:lnTo>
                <a:lnTo>
                  <a:pt x="259" y="180"/>
                </a:lnTo>
                <a:lnTo>
                  <a:pt x="257" y="180"/>
                </a:lnTo>
                <a:lnTo>
                  <a:pt x="257" y="182"/>
                </a:lnTo>
                <a:lnTo>
                  <a:pt x="254" y="182"/>
                </a:lnTo>
                <a:lnTo>
                  <a:pt x="254" y="180"/>
                </a:lnTo>
                <a:lnTo>
                  <a:pt x="252" y="178"/>
                </a:lnTo>
                <a:lnTo>
                  <a:pt x="252" y="178"/>
                </a:lnTo>
                <a:lnTo>
                  <a:pt x="248" y="178"/>
                </a:lnTo>
                <a:lnTo>
                  <a:pt x="240" y="182"/>
                </a:lnTo>
                <a:lnTo>
                  <a:pt x="238" y="178"/>
                </a:lnTo>
                <a:lnTo>
                  <a:pt x="238" y="174"/>
                </a:lnTo>
                <a:lnTo>
                  <a:pt x="236" y="172"/>
                </a:lnTo>
                <a:lnTo>
                  <a:pt x="236" y="172"/>
                </a:lnTo>
                <a:lnTo>
                  <a:pt x="234" y="169"/>
                </a:lnTo>
                <a:lnTo>
                  <a:pt x="234" y="167"/>
                </a:lnTo>
                <a:lnTo>
                  <a:pt x="234" y="167"/>
                </a:lnTo>
                <a:lnTo>
                  <a:pt x="231" y="167"/>
                </a:lnTo>
                <a:lnTo>
                  <a:pt x="231" y="167"/>
                </a:lnTo>
                <a:lnTo>
                  <a:pt x="229" y="167"/>
                </a:lnTo>
                <a:lnTo>
                  <a:pt x="227" y="167"/>
                </a:lnTo>
                <a:lnTo>
                  <a:pt x="225" y="167"/>
                </a:lnTo>
                <a:lnTo>
                  <a:pt x="213" y="157"/>
                </a:lnTo>
                <a:lnTo>
                  <a:pt x="211" y="157"/>
                </a:lnTo>
                <a:lnTo>
                  <a:pt x="211" y="155"/>
                </a:lnTo>
                <a:lnTo>
                  <a:pt x="211" y="153"/>
                </a:lnTo>
                <a:lnTo>
                  <a:pt x="211" y="153"/>
                </a:lnTo>
                <a:lnTo>
                  <a:pt x="208" y="151"/>
                </a:lnTo>
                <a:lnTo>
                  <a:pt x="208" y="151"/>
                </a:lnTo>
                <a:lnTo>
                  <a:pt x="200" y="146"/>
                </a:lnTo>
                <a:lnTo>
                  <a:pt x="200" y="146"/>
                </a:lnTo>
                <a:lnTo>
                  <a:pt x="198" y="146"/>
                </a:lnTo>
                <a:lnTo>
                  <a:pt x="196" y="146"/>
                </a:lnTo>
                <a:lnTo>
                  <a:pt x="190" y="149"/>
                </a:lnTo>
                <a:lnTo>
                  <a:pt x="185" y="151"/>
                </a:lnTo>
                <a:lnTo>
                  <a:pt x="185" y="144"/>
                </a:lnTo>
                <a:lnTo>
                  <a:pt x="185" y="142"/>
                </a:lnTo>
                <a:lnTo>
                  <a:pt x="183" y="140"/>
                </a:lnTo>
                <a:lnTo>
                  <a:pt x="181" y="138"/>
                </a:lnTo>
                <a:lnTo>
                  <a:pt x="167" y="132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28"/>
                </a:lnTo>
                <a:lnTo>
                  <a:pt x="167" y="128"/>
                </a:lnTo>
                <a:lnTo>
                  <a:pt x="167" y="128"/>
                </a:lnTo>
                <a:lnTo>
                  <a:pt x="169" y="128"/>
                </a:lnTo>
                <a:lnTo>
                  <a:pt x="169" y="126"/>
                </a:lnTo>
                <a:lnTo>
                  <a:pt x="171" y="126"/>
                </a:lnTo>
                <a:lnTo>
                  <a:pt x="171" y="126"/>
                </a:lnTo>
                <a:lnTo>
                  <a:pt x="171" y="126"/>
                </a:lnTo>
                <a:lnTo>
                  <a:pt x="173" y="126"/>
                </a:lnTo>
                <a:lnTo>
                  <a:pt x="173" y="128"/>
                </a:lnTo>
                <a:lnTo>
                  <a:pt x="175" y="126"/>
                </a:lnTo>
                <a:lnTo>
                  <a:pt x="175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9" y="124"/>
                </a:lnTo>
                <a:lnTo>
                  <a:pt x="179" y="124"/>
                </a:lnTo>
                <a:lnTo>
                  <a:pt x="181" y="124"/>
                </a:lnTo>
                <a:lnTo>
                  <a:pt x="185" y="119"/>
                </a:lnTo>
                <a:lnTo>
                  <a:pt x="188" y="117"/>
                </a:lnTo>
                <a:lnTo>
                  <a:pt x="188" y="115"/>
                </a:lnTo>
                <a:lnTo>
                  <a:pt x="188" y="115"/>
                </a:lnTo>
                <a:lnTo>
                  <a:pt x="185" y="113"/>
                </a:lnTo>
                <a:lnTo>
                  <a:pt x="179" y="113"/>
                </a:lnTo>
                <a:lnTo>
                  <a:pt x="175" y="111"/>
                </a:lnTo>
                <a:lnTo>
                  <a:pt x="158" y="101"/>
                </a:lnTo>
                <a:lnTo>
                  <a:pt x="154" y="96"/>
                </a:lnTo>
                <a:lnTo>
                  <a:pt x="150" y="92"/>
                </a:lnTo>
                <a:lnTo>
                  <a:pt x="148" y="88"/>
                </a:lnTo>
                <a:lnTo>
                  <a:pt x="146" y="84"/>
                </a:lnTo>
                <a:lnTo>
                  <a:pt x="142" y="80"/>
                </a:lnTo>
                <a:lnTo>
                  <a:pt x="133" y="75"/>
                </a:lnTo>
                <a:lnTo>
                  <a:pt x="131" y="73"/>
                </a:lnTo>
                <a:lnTo>
                  <a:pt x="129" y="71"/>
                </a:lnTo>
                <a:lnTo>
                  <a:pt x="127" y="65"/>
                </a:lnTo>
                <a:lnTo>
                  <a:pt x="123" y="61"/>
                </a:lnTo>
                <a:lnTo>
                  <a:pt x="117" y="55"/>
                </a:lnTo>
                <a:lnTo>
                  <a:pt x="117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3"/>
                </a:lnTo>
                <a:lnTo>
                  <a:pt x="110" y="55"/>
                </a:lnTo>
                <a:lnTo>
                  <a:pt x="110" y="55"/>
                </a:lnTo>
                <a:lnTo>
                  <a:pt x="110" y="57"/>
                </a:lnTo>
                <a:lnTo>
                  <a:pt x="110" y="59"/>
                </a:lnTo>
                <a:lnTo>
                  <a:pt x="110" y="61"/>
                </a:lnTo>
                <a:lnTo>
                  <a:pt x="112" y="71"/>
                </a:lnTo>
                <a:lnTo>
                  <a:pt x="114" y="78"/>
                </a:lnTo>
                <a:lnTo>
                  <a:pt x="112" y="82"/>
                </a:lnTo>
                <a:lnTo>
                  <a:pt x="110" y="86"/>
                </a:lnTo>
                <a:lnTo>
                  <a:pt x="104" y="88"/>
                </a:lnTo>
                <a:lnTo>
                  <a:pt x="102" y="88"/>
                </a:lnTo>
                <a:lnTo>
                  <a:pt x="102" y="86"/>
                </a:lnTo>
                <a:lnTo>
                  <a:pt x="98" y="84"/>
                </a:lnTo>
                <a:lnTo>
                  <a:pt x="91" y="80"/>
                </a:lnTo>
                <a:lnTo>
                  <a:pt x="91" y="80"/>
                </a:lnTo>
                <a:lnTo>
                  <a:pt x="89" y="80"/>
                </a:lnTo>
                <a:lnTo>
                  <a:pt x="85" y="82"/>
                </a:lnTo>
                <a:lnTo>
                  <a:pt x="77" y="88"/>
                </a:lnTo>
                <a:lnTo>
                  <a:pt x="73" y="78"/>
                </a:lnTo>
                <a:lnTo>
                  <a:pt x="71" y="75"/>
                </a:lnTo>
                <a:lnTo>
                  <a:pt x="71" y="69"/>
                </a:lnTo>
                <a:lnTo>
                  <a:pt x="69" y="63"/>
                </a:lnTo>
                <a:lnTo>
                  <a:pt x="69" y="61"/>
                </a:lnTo>
                <a:lnTo>
                  <a:pt x="69" y="57"/>
                </a:lnTo>
                <a:lnTo>
                  <a:pt x="69" y="53"/>
                </a:lnTo>
                <a:lnTo>
                  <a:pt x="69" y="50"/>
                </a:lnTo>
                <a:lnTo>
                  <a:pt x="73" y="42"/>
                </a:lnTo>
                <a:lnTo>
                  <a:pt x="77" y="32"/>
                </a:lnTo>
                <a:lnTo>
                  <a:pt x="81" y="27"/>
                </a:lnTo>
                <a:lnTo>
                  <a:pt x="85" y="23"/>
                </a:lnTo>
                <a:lnTo>
                  <a:pt x="87" y="23"/>
                </a:lnTo>
                <a:lnTo>
                  <a:pt x="89" y="21"/>
                </a:lnTo>
                <a:lnTo>
                  <a:pt x="87" y="19"/>
                </a:lnTo>
                <a:lnTo>
                  <a:pt x="75" y="13"/>
                </a:lnTo>
                <a:lnTo>
                  <a:pt x="69" y="9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2" y="2"/>
                </a:lnTo>
                <a:lnTo>
                  <a:pt x="52" y="2"/>
                </a:lnTo>
                <a:lnTo>
                  <a:pt x="52" y="4"/>
                </a:lnTo>
                <a:lnTo>
                  <a:pt x="52" y="9"/>
                </a:lnTo>
                <a:lnTo>
                  <a:pt x="50" y="15"/>
                </a:lnTo>
                <a:lnTo>
                  <a:pt x="48" y="17"/>
                </a:lnTo>
                <a:lnTo>
                  <a:pt x="43" y="21"/>
                </a:lnTo>
                <a:lnTo>
                  <a:pt x="37" y="27"/>
                </a:lnTo>
                <a:lnTo>
                  <a:pt x="35" y="30"/>
                </a:lnTo>
                <a:lnTo>
                  <a:pt x="33" y="32"/>
                </a:lnTo>
                <a:lnTo>
                  <a:pt x="33" y="34"/>
                </a:lnTo>
                <a:lnTo>
                  <a:pt x="31" y="36"/>
                </a:lnTo>
                <a:lnTo>
                  <a:pt x="27" y="40"/>
                </a:lnTo>
                <a:lnTo>
                  <a:pt x="25" y="40"/>
                </a:lnTo>
                <a:lnTo>
                  <a:pt x="25" y="40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3" y="44"/>
                </a:lnTo>
                <a:lnTo>
                  <a:pt x="23" y="42"/>
                </a:lnTo>
                <a:lnTo>
                  <a:pt x="23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6"/>
                </a:lnTo>
                <a:lnTo>
                  <a:pt x="16" y="50"/>
                </a:lnTo>
                <a:lnTo>
                  <a:pt x="16" y="50"/>
                </a:lnTo>
                <a:lnTo>
                  <a:pt x="14" y="53"/>
                </a:lnTo>
                <a:lnTo>
                  <a:pt x="14" y="57"/>
                </a:lnTo>
                <a:lnTo>
                  <a:pt x="10" y="71"/>
                </a:lnTo>
                <a:lnTo>
                  <a:pt x="10" y="73"/>
                </a:lnTo>
                <a:lnTo>
                  <a:pt x="8" y="75"/>
                </a:lnTo>
                <a:lnTo>
                  <a:pt x="8" y="73"/>
                </a:lnTo>
                <a:lnTo>
                  <a:pt x="8" y="73"/>
                </a:lnTo>
                <a:lnTo>
                  <a:pt x="6" y="75"/>
                </a:lnTo>
                <a:lnTo>
                  <a:pt x="6" y="75"/>
                </a:lnTo>
                <a:lnTo>
                  <a:pt x="6" y="78"/>
                </a:lnTo>
                <a:lnTo>
                  <a:pt x="6" y="78"/>
                </a:lnTo>
                <a:lnTo>
                  <a:pt x="8" y="80"/>
                </a:lnTo>
                <a:lnTo>
                  <a:pt x="6" y="80"/>
                </a:lnTo>
                <a:lnTo>
                  <a:pt x="6" y="82"/>
                </a:lnTo>
                <a:lnTo>
                  <a:pt x="4" y="82"/>
                </a:lnTo>
                <a:lnTo>
                  <a:pt x="4" y="84"/>
                </a:lnTo>
                <a:lnTo>
                  <a:pt x="2" y="88"/>
                </a:lnTo>
                <a:lnTo>
                  <a:pt x="2" y="90"/>
                </a:lnTo>
                <a:lnTo>
                  <a:pt x="2" y="92"/>
                </a:lnTo>
                <a:lnTo>
                  <a:pt x="2" y="92"/>
                </a:lnTo>
                <a:lnTo>
                  <a:pt x="2" y="94"/>
                </a:lnTo>
                <a:lnTo>
                  <a:pt x="4" y="96"/>
                </a:lnTo>
                <a:lnTo>
                  <a:pt x="2" y="96"/>
                </a:lnTo>
                <a:lnTo>
                  <a:pt x="2" y="96"/>
                </a:lnTo>
                <a:lnTo>
                  <a:pt x="0" y="98"/>
                </a:lnTo>
                <a:lnTo>
                  <a:pt x="0" y="98"/>
                </a:lnTo>
                <a:lnTo>
                  <a:pt x="0" y="101"/>
                </a:lnTo>
                <a:lnTo>
                  <a:pt x="0" y="101"/>
                </a:lnTo>
                <a:lnTo>
                  <a:pt x="0" y="103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7"/>
                </a:lnTo>
                <a:lnTo>
                  <a:pt x="4" y="107"/>
                </a:lnTo>
                <a:lnTo>
                  <a:pt x="6" y="107"/>
                </a:lnTo>
                <a:lnTo>
                  <a:pt x="4" y="109"/>
                </a:lnTo>
                <a:lnTo>
                  <a:pt x="0" y="113"/>
                </a:lnTo>
                <a:lnTo>
                  <a:pt x="0" y="115"/>
                </a:lnTo>
                <a:lnTo>
                  <a:pt x="0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5"/>
                </a:lnTo>
                <a:lnTo>
                  <a:pt x="8" y="117"/>
                </a:lnTo>
                <a:lnTo>
                  <a:pt x="8" y="117"/>
                </a:lnTo>
                <a:lnTo>
                  <a:pt x="6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4"/>
                </a:lnTo>
                <a:lnTo>
                  <a:pt x="6" y="126"/>
                </a:lnTo>
                <a:lnTo>
                  <a:pt x="8" y="126"/>
                </a:lnTo>
                <a:lnTo>
                  <a:pt x="8" y="128"/>
                </a:lnTo>
                <a:lnTo>
                  <a:pt x="8" y="130"/>
                </a:lnTo>
                <a:lnTo>
                  <a:pt x="6" y="130"/>
                </a:lnTo>
                <a:lnTo>
                  <a:pt x="6" y="132"/>
                </a:lnTo>
                <a:lnTo>
                  <a:pt x="8" y="149"/>
                </a:lnTo>
                <a:lnTo>
                  <a:pt x="8" y="149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8" y="151"/>
                </a:lnTo>
                <a:lnTo>
                  <a:pt x="8" y="153"/>
                </a:lnTo>
                <a:lnTo>
                  <a:pt x="8" y="153"/>
                </a:lnTo>
                <a:lnTo>
                  <a:pt x="10" y="159"/>
                </a:lnTo>
                <a:lnTo>
                  <a:pt x="12" y="163"/>
                </a:lnTo>
                <a:lnTo>
                  <a:pt x="12" y="165"/>
                </a:lnTo>
                <a:lnTo>
                  <a:pt x="10" y="165"/>
                </a:lnTo>
                <a:lnTo>
                  <a:pt x="10" y="167"/>
                </a:lnTo>
                <a:lnTo>
                  <a:pt x="14" y="169"/>
                </a:lnTo>
                <a:lnTo>
                  <a:pt x="14" y="172"/>
                </a:lnTo>
                <a:lnTo>
                  <a:pt x="14" y="174"/>
                </a:lnTo>
                <a:lnTo>
                  <a:pt x="14" y="174"/>
                </a:lnTo>
                <a:lnTo>
                  <a:pt x="14" y="174"/>
                </a:lnTo>
                <a:lnTo>
                  <a:pt x="14" y="176"/>
                </a:lnTo>
                <a:lnTo>
                  <a:pt x="12" y="178"/>
                </a:lnTo>
                <a:lnTo>
                  <a:pt x="14" y="182"/>
                </a:lnTo>
                <a:lnTo>
                  <a:pt x="14" y="184"/>
                </a:lnTo>
                <a:lnTo>
                  <a:pt x="14" y="186"/>
                </a:lnTo>
                <a:lnTo>
                  <a:pt x="16" y="188"/>
                </a:lnTo>
                <a:lnTo>
                  <a:pt x="25" y="197"/>
                </a:lnTo>
                <a:lnTo>
                  <a:pt x="25" y="197"/>
                </a:lnTo>
                <a:lnTo>
                  <a:pt x="25" y="199"/>
                </a:lnTo>
                <a:lnTo>
                  <a:pt x="25" y="201"/>
                </a:lnTo>
                <a:lnTo>
                  <a:pt x="25" y="201"/>
                </a:lnTo>
                <a:lnTo>
                  <a:pt x="27" y="205"/>
                </a:lnTo>
                <a:lnTo>
                  <a:pt x="27" y="207"/>
                </a:lnTo>
                <a:lnTo>
                  <a:pt x="27" y="207"/>
                </a:lnTo>
                <a:lnTo>
                  <a:pt x="27" y="207"/>
                </a:lnTo>
                <a:lnTo>
                  <a:pt x="27" y="209"/>
                </a:lnTo>
                <a:lnTo>
                  <a:pt x="27" y="209"/>
                </a:lnTo>
                <a:lnTo>
                  <a:pt x="25" y="211"/>
                </a:lnTo>
                <a:lnTo>
                  <a:pt x="25" y="211"/>
                </a:lnTo>
                <a:lnTo>
                  <a:pt x="23" y="211"/>
                </a:lnTo>
                <a:lnTo>
                  <a:pt x="23" y="213"/>
                </a:lnTo>
                <a:lnTo>
                  <a:pt x="23" y="213"/>
                </a:lnTo>
                <a:lnTo>
                  <a:pt x="27" y="220"/>
                </a:lnTo>
                <a:lnTo>
                  <a:pt x="27" y="220"/>
                </a:lnTo>
                <a:lnTo>
                  <a:pt x="27" y="222"/>
                </a:lnTo>
                <a:lnTo>
                  <a:pt x="29" y="222"/>
                </a:lnTo>
                <a:lnTo>
                  <a:pt x="29" y="222"/>
                </a:lnTo>
                <a:lnTo>
                  <a:pt x="31" y="224"/>
                </a:lnTo>
                <a:lnTo>
                  <a:pt x="31" y="224"/>
                </a:lnTo>
                <a:lnTo>
                  <a:pt x="31" y="226"/>
                </a:lnTo>
                <a:lnTo>
                  <a:pt x="31" y="226"/>
                </a:lnTo>
                <a:lnTo>
                  <a:pt x="31" y="226"/>
                </a:lnTo>
                <a:lnTo>
                  <a:pt x="33" y="226"/>
                </a:lnTo>
                <a:lnTo>
                  <a:pt x="33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8"/>
                </a:lnTo>
                <a:lnTo>
                  <a:pt x="35" y="228"/>
                </a:lnTo>
                <a:lnTo>
                  <a:pt x="35" y="230"/>
                </a:lnTo>
                <a:lnTo>
                  <a:pt x="37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4"/>
                </a:lnTo>
                <a:lnTo>
                  <a:pt x="41" y="234"/>
                </a:lnTo>
                <a:lnTo>
                  <a:pt x="43" y="234"/>
                </a:lnTo>
                <a:lnTo>
                  <a:pt x="41" y="240"/>
                </a:lnTo>
                <a:lnTo>
                  <a:pt x="39" y="243"/>
                </a:lnTo>
                <a:lnTo>
                  <a:pt x="41" y="245"/>
                </a:lnTo>
                <a:lnTo>
                  <a:pt x="41" y="247"/>
                </a:lnTo>
                <a:lnTo>
                  <a:pt x="41" y="247"/>
                </a:lnTo>
                <a:lnTo>
                  <a:pt x="43" y="249"/>
                </a:lnTo>
                <a:lnTo>
                  <a:pt x="43" y="249"/>
                </a:lnTo>
                <a:lnTo>
                  <a:pt x="46" y="249"/>
                </a:lnTo>
                <a:lnTo>
                  <a:pt x="48" y="251"/>
                </a:lnTo>
                <a:lnTo>
                  <a:pt x="48" y="251"/>
                </a:lnTo>
                <a:lnTo>
                  <a:pt x="46" y="251"/>
                </a:lnTo>
                <a:lnTo>
                  <a:pt x="46" y="253"/>
                </a:lnTo>
                <a:lnTo>
                  <a:pt x="46" y="253"/>
                </a:lnTo>
                <a:lnTo>
                  <a:pt x="46" y="253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7"/>
                </a:lnTo>
                <a:lnTo>
                  <a:pt x="46" y="257"/>
                </a:lnTo>
                <a:lnTo>
                  <a:pt x="48" y="257"/>
                </a:lnTo>
                <a:lnTo>
                  <a:pt x="43" y="259"/>
                </a:lnTo>
                <a:lnTo>
                  <a:pt x="43" y="261"/>
                </a:lnTo>
                <a:lnTo>
                  <a:pt x="43" y="266"/>
                </a:lnTo>
                <a:lnTo>
                  <a:pt x="43" y="268"/>
                </a:lnTo>
                <a:lnTo>
                  <a:pt x="39" y="266"/>
                </a:lnTo>
                <a:lnTo>
                  <a:pt x="41" y="268"/>
                </a:lnTo>
                <a:lnTo>
                  <a:pt x="41" y="270"/>
                </a:lnTo>
                <a:lnTo>
                  <a:pt x="39" y="274"/>
                </a:lnTo>
                <a:lnTo>
                  <a:pt x="41" y="274"/>
                </a:lnTo>
                <a:lnTo>
                  <a:pt x="43" y="276"/>
                </a:lnTo>
                <a:lnTo>
                  <a:pt x="43" y="276"/>
                </a:lnTo>
                <a:lnTo>
                  <a:pt x="46" y="278"/>
                </a:lnTo>
                <a:lnTo>
                  <a:pt x="46" y="282"/>
                </a:lnTo>
                <a:lnTo>
                  <a:pt x="46" y="284"/>
                </a:lnTo>
                <a:lnTo>
                  <a:pt x="43" y="286"/>
                </a:lnTo>
                <a:lnTo>
                  <a:pt x="43" y="286"/>
                </a:lnTo>
                <a:lnTo>
                  <a:pt x="41" y="289"/>
                </a:lnTo>
                <a:lnTo>
                  <a:pt x="41" y="291"/>
                </a:lnTo>
                <a:lnTo>
                  <a:pt x="39" y="293"/>
                </a:lnTo>
                <a:lnTo>
                  <a:pt x="39" y="293"/>
                </a:lnTo>
                <a:lnTo>
                  <a:pt x="37" y="291"/>
                </a:lnTo>
                <a:lnTo>
                  <a:pt x="37" y="291"/>
                </a:lnTo>
                <a:lnTo>
                  <a:pt x="35" y="291"/>
                </a:lnTo>
                <a:lnTo>
                  <a:pt x="33" y="295"/>
                </a:lnTo>
                <a:lnTo>
                  <a:pt x="33" y="295"/>
                </a:lnTo>
                <a:lnTo>
                  <a:pt x="29" y="295"/>
                </a:lnTo>
                <a:lnTo>
                  <a:pt x="27" y="297"/>
                </a:lnTo>
                <a:lnTo>
                  <a:pt x="27" y="297"/>
                </a:lnTo>
                <a:lnTo>
                  <a:pt x="27" y="297"/>
                </a:lnTo>
                <a:lnTo>
                  <a:pt x="25" y="297"/>
                </a:lnTo>
                <a:lnTo>
                  <a:pt x="25" y="297"/>
                </a:lnTo>
                <a:lnTo>
                  <a:pt x="25" y="299"/>
                </a:lnTo>
                <a:lnTo>
                  <a:pt x="20" y="301"/>
                </a:lnTo>
                <a:lnTo>
                  <a:pt x="23" y="305"/>
                </a:lnTo>
                <a:lnTo>
                  <a:pt x="23" y="307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5" y="311"/>
                </a:lnTo>
                <a:lnTo>
                  <a:pt x="25" y="314"/>
                </a:lnTo>
                <a:lnTo>
                  <a:pt x="25" y="314"/>
                </a:lnTo>
                <a:lnTo>
                  <a:pt x="27" y="314"/>
                </a:lnTo>
                <a:lnTo>
                  <a:pt x="27" y="316"/>
                </a:lnTo>
                <a:lnTo>
                  <a:pt x="27" y="318"/>
                </a:lnTo>
                <a:lnTo>
                  <a:pt x="27" y="320"/>
                </a:lnTo>
                <a:lnTo>
                  <a:pt x="27" y="320"/>
                </a:lnTo>
                <a:lnTo>
                  <a:pt x="25" y="320"/>
                </a:lnTo>
                <a:lnTo>
                  <a:pt x="25" y="322"/>
                </a:lnTo>
                <a:lnTo>
                  <a:pt x="25" y="322"/>
                </a:lnTo>
                <a:lnTo>
                  <a:pt x="25" y="322"/>
                </a:lnTo>
                <a:lnTo>
                  <a:pt x="25" y="324"/>
                </a:lnTo>
                <a:lnTo>
                  <a:pt x="27" y="324"/>
                </a:lnTo>
                <a:lnTo>
                  <a:pt x="27" y="324"/>
                </a:lnTo>
                <a:lnTo>
                  <a:pt x="27" y="326"/>
                </a:lnTo>
                <a:lnTo>
                  <a:pt x="27" y="326"/>
                </a:lnTo>
                <a:lnTo>
                  <a:pt x="27" y="328"/>
                </a:lnTo>
                <a:lnTo>
                  <a:pt x="27" y="328"/>
                </a:lnTo>
                <a:lnTo>
                  <a:pt x="27" y="330"/>
                </a:lnTo>
                <a:lnTo>
                  <a:pt x="27" y="332"/>
                </a:lnTo>
                <a:lnTo>
                  <a:pt x="33" y="337"/>
                </a:lnTo>
                <a:lnTo>
                  <a:pt x="33" y="339"/>
                </a:lnTo>
                <a:lnTo>
                  <a:pt x="35" y="341"/>
                </a:lnTo>
                <a:lnTo>
                  <a:pt x="35" y="345"/>
                </a:lnTo>
                <a:lnTo>
                  <a:pt x="37" y="347"/>
                </a:lnTo>
                <a:lnTo>
                  <a:pt x="37" y="347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41" y="349"/>
                </a:lnTo>
                <a:lnTo>
                  <a:pt x="43" y="349"/>
                </a:lnTo>
                <a:lnTo>
                  <a:pt x="43" y="351"/>
                </a:lnTo>
                <a:lnTo>
                  <a:pt x="50" y="355"/>
                </a:lnTo>
                <a:lnTo>
                  <a:pt x="50" y="355"/>
                </a:lnTo>
                <a:lnTo>
                  <a:pt x="50" y="355"/>
                </a:lnTo>
                <a:lnTo>
                  <a:pt x="52" y="355"/>
                </a:lnTo>
                <a:lnTo>
                  <a:pt x="54" y="355"/>
                </a:lnTo>
                <a:lnTo>
                  <a:pt x="54" y="355"/>
                </a:lnTo>
                <a:lnTo>
                  <a:pt x="54" y="357"/>
                </a:lnTo>
                <a:lnTo>
                  <a:pt x="54" y="357"/>
                </a:lnTo>
                <a:lnTo>
                  <a:pt x="54" y="360"/>
                </a:lnTo>
                <a:lnTo>
                  <a:pt x="54" y="362"/>
                </a:lnTo>
                <a:lnTo>
                  <a:pt x="56" y="362"/>
                </a:lnTo>
                <a:lnTo>
                  <a:pt x="56" y="364"/>
                </a:lnTo>
                <a:lnTo>
                  <a:pt x="56" y="366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60" y="370"/>
                </a:lnTo>
                <a:lnTo>
                  <a:pt x="58" y="372"/>
                </a:lnTo>
                <a:lnTo>
                  <a:pt x="56" y="374"/>
                </a:lnTo>
                <a:lnTo>
                  <a:pt x="54" y="374"/>
                </a:lnTo>
                <a:lnTo>
                  <a:pt x="54" y="376"/>
                </a:lnTo>
                <a:lnTo>
                  <a:pt x="54" y="376"/>
                </a:lnTo>
                <a:lnTo>
                  <a:pt x="52" y="378"/>
                </a:lnTo>
                <a:lnTo>
                  <a:pt x="52" y="378"/>
                </a:lnTo>
                <a:lnTo>
                  <a:pt x="46" y="380"/>
                </a:lnTo>
                <a:lnTo>
                  <a:pt x="43" y="380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5"/>
                </a:lnTo>
                <a:lnTo>
                  <a:pt x="43" y="385"/>
                </a:lnTo>
                <a:lnTo>
                  <a:pt x="46" y="385"/>
                </a:lnTo>
                <a:lnTo>
                  <a:pt x="46" y="385"/>
                </a:lnTo>
                <a:lnTo>
                  <a:pt x="46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7"/>
                </a:lnTo>
                <a:lnTo>
                  <a:pt x="48" y="389"/>
                </a:lnTo>
                <a:lnTo>
                  <a:pt x="48" y="389"/>
                </a:lnTo>
                <a:lnTo>
                  <a:pt x="50" y="389"/>
                </a:lnTo>
                <a:lnTo>
                  <a:pt x="54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60" y="391"/>
                </a:lnTo>
                <a:lnTo>
                  <a:pt x="60" y="393"/>
                </a:lnTo>
                <a:lnTo>
                  <a:pt x="62" y="393"/>
                </a:lnTo>
                <a:lnTo>
                  <a:pt x="62" y="393"/>
                </a:lnTo>
                <a:lnTo>
                  <a:pt x="62" y="391"/>
                </a:lnTo>
                <a:lnTo>
                  <a:pt x="62" y="391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6" y="391"/>
                </a:lnTo>
                <a:lnTo>
                  <a:pt x="66" y="393"/>
                </a:lnTo>
                <a:lnTo>
                  <a:pt x="64" y="393"/>
                </a:lnTo>
                <a:lnTo>
                  <a:pt x="64" y="395"/>
                </a:lnTo>
                <a:lnTo>
                  <a:pt x="58" y="395"/>
                </a:lnTo>
                <a:lnTo>
                  <a:pt x="56" y="395"/>
                </a:lnTo>
                <a:lnTo>
                  <a:pt x="39" y="403"/>
                </a:lnTo>
                <a:lnTo>
                  <a:pt x="35" y="405"/>
                </a:lnTo>
                <a:lnTo>
                  <a:pt x="35" y="408"/>
                </a:lnTo>
                <a:lnTo>
                  <a:pt x="33" y="408"/>
                </a:lnTo>
                <a:lnTo>
                  <a:pt x="33" y="410"/>
                </a:lnTo>
                <a:lnTo>
                  <a:pt x="33" y="410"/>
                </a:lnTo>
                <a:lnTo>
                  <a:pt x="33" y="412"/>
                </a:lnTo>
                <a:lnTo>
                  <a:pt x="33" y="414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7" y="418"/>
                </a:lnTo>
                <a:lnTo>
                  <a:pt x="37" y="416"/>
                </a:lnTo>
                <a:lnTo>
                  <a:pt x="39" y="416"/>
                </a:lnTo>
                <a:lnTo>
                  <a:pt x="39" y="412"/>
                </a:lnTo>
                <a:lnTo>
                  <a:pt x="41" y="412"/>
                </a:lnTo>
                <a:lnTo>
                  <a:pt x="41" y="412"/>
                </a:lnTo>
                <a:lnTo>
                  <a:pt x="43" y="412"/>
                </a:lnTo>
                <a:lnTo>
                  <a:pt x="43" y="412"/>
                </a:lnTo>
                <a:lnTo>
                  <a:pt x="43" y="412"/>
                </a:lnTo>
                <a:lnTo>
                  <a:pt x="58" y="405"/>
                </a:lnTo>
                <a:lnTo>
                  <a:pt x="60" y="405"/>
                </a:lnTo>
                <a:lnTo>
                  <a:pt x="62" y="401"/>
                </a:lnTo>
                <a:lnTo>
                  <a:pt x="64" y="401"/>
                </a:lnTo>
                <a:lnTo>
                  <a:pt x="66" y="401"/>
                </a:lnTo>
                <a:lnTo>
                  <a:pt x="66" y="401"/>
                </a:lnTo>
                <a:lnTo>
                  <a:pt x="71" y="401"/>
                </a:lnTo>
                <a:lnTo>
                  <a:pt x="77" y="401"/>
                </a:lnTo>
                <a:lnTo>
                  <a:pt x="77" y="403"/>
                </a:lnTo>
                <a:lnTo>
                  <a:pt x="77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81" y="403"/>
                </a:lnTo>
                <a:lnTo>
                  <a:pt x="81" y="403"/>
                </a:lnTo>
                <a:lnTo>
                  <a:pt x="83" y="403"/>
                </a:lnTo>
                <a:lnTo>
                  <a:pt x="85" y="403"/>
                </a:lnTo>
                <a:lnTo>
                  <a:pt x="91" y="403"/>
                </a:lnTo>
                <a:lnTo>
                  <a:pt x="94" y="403"/>
                </a:lnTo>
                <a:lnTo>
                  <a:pt x="94" y="405"/>
                </a:lnTo>
                <a:lnTo>
                  <a:pt x="94" y="405"/>
                </a:lnTo>
                <a:lnTo>
                  <a:pt x="94" y="408"/>
                </a:lnTo>
                <a:lnTo>
                  <a:pt x="94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5"/>
                </a:lnTo>
                <a:lnTo>
                  <a:pt x="96" y="403"/>
                </a:lnTo>
                <a:lnTo>
                  <a:pt x="96" y="403"/>
                </a:lnTo>
                <a:lnTo>
                  <a:pt x="98" y="403"/>
                </a:lnTo>
                <a:lnTo>
                  <a:pt x="98" y="403"/>
                </a:lnTo>
                <a:lnTo>
                  <a:pt x="100" y="403"/>
                </a:lnTo>
                <a:lnTo>
                  <a:pt x="100" y="403"/>
                </a:lnTo>
                <a:lnTo>
                  <a:pt x="102" y="403"/>
                </a:lnTo>
                <a:lnTo>
                  <a:pt x="102" y="401"/>
                </a:lnTo>
                <a:lnTo>
                  <a:pt x="102" y="401"/>
                </a:lnTo>
                <a:lnTo>
                  <a:pt x="102" y="401"/>
                </a:lnTo>
                <a:lnTo>
                  <a:pt x="104" y="399"/>
                </a:lnTo>
                <a:lnTo>
                  <a:pt x="104" y="399"/>
                </a:lnTo>
                <a:lnTo>
                  <a:pt x="106" y="399"/>
                </a:lnTo>
                <a:lnTo>
                  <a:pt x="110" y="399"/>
                </a:lnTo>
                <a:lnTo>
                  <a:pt x="110" y="399"/>
                </a:lnTo>
                <a:lnTo>
                  <a:pt x="112" y="399"/>
                </a:lnTo>
                <a:lnTo>
                  <a:pt x="112" y="399"/>
                </a:lnTo>
                <a:lnTo>
                  <a:pt x="114" y="399"/>
                </a:lnTo>
                <a:lnTo>
                  <a:pt x="117" y="399"/>
                </a:lnTo>
                <a:lnTo>
                  <a:pt x="117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3"/>
                </a:lnTo>
                <a:lnTo>
                  <a:pt x="119" y="403"/>
                </a:lnTo>
                <a:lnTo>
                  <a:pt x="114" y="405"/>
                </a:lnTo>
                <a:lnTo>
                  <a:pt x="114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10"/>
                </a:lnTo>
                <a:lnTo>
                  <a:pt x="112" y="410"/>
                </a:lnTo>
                <a:lnTo>
                  <a:pt x="114" y="412"/>
                </a:lnTo>
                <a:lnTo>
                  <a:pt x="114" y="412"/>
                </a:lnTo>
                <a:lnTo>
                  <a:pt x="114" y="414"/>
                </a:lnTo>
                <a:lnTo>
                  <a:pt x="117" y="414"/>
                </a:lnTo>
                <a:lnTo>
                  <a:pt x="119" y="414"/>
                </a:lnTo>
                <a:lnTo>
                  <a:pt x="121" y="414"/>
                </a:lnTo>
                <a:lnTo>
                  <a:pt x="121" y="414"/>
                </a:lnTo>
                <a:lnTo>
                  <a:pt x="121" y="410"/>
                </a:lnTo>
                <a:lnTo>
                  <a:pt x="123" y="410"/>
                </a:lnTo>
                <a:lnTo>
                  <a:pt x="123" y="410"/>
                </a:lnTo>
                <a:lnTo>
                  <a:pt x="127" y="410"/>
                </a:lnTo>
                <a:lnTo>
                  <a:pt x="129" y="410"/>
                </a:lnTo>
                <a:lnTo>
                  <a:pt x="131" y="410"/>
                </a:lnTo>
                <a:lnTo>
                  <a:pt x="133" y="412"/>
                </a:lnTo>
                <a:lnTo>
                  <a:pt x="133" y="414"/>
                </a:lnTo>
                <a:lnTo>
                  <a:pt x="135" y="414"/>
                </a:lnTo>
                <a:lnTo>
                  <a:pt x="137" y="414"/>
                </a:lnTo>
                <a:lnTo>
                  <a:pt x="137" y="414"/>
                </a:lnTo>
                <a:lnTo>
                  <a:pt x="137" y="414"/>
                </a:lnTo>
                <a:lnTo>
                  <a:pt x="140" y="416"/>
                </a:lnTo>
                <a:lnTo>
                  <a:pt x="142" y="416"/>
                </a:lnTo>
                <a:lnTo>
                  <a:pt x="144" y="418"/>
                </a:lnTo>
                <a:lnTo>
                  <a:pt x="146" y="418"/>
                </a:lnTo>
                <a:lnTo>
                  <a:pt x="150" y="420"/>
                </a:lnTo>
                <a:lnTo>
                  <a:pt x="152" y="420"/>
                </a:lnTo>
                <a:lnTo>
                  <a:pt x="154" y="420"/>
                </a:lnTo>
                <a:lnTo>
                  <a:pt x="154" y="420"/>
                </a:lnTo>
                <a:lnTo>
                  <a:pt x="156" y="418"/>
                </a:lnTo>
                <a:lnTo>
                  <a:pt x="156" y="418"/>
                </a:lnTo>
                <a:lnTo>
                  <a:pt x="156" y="418"/>
                </a:lnTo>
                <a:lnTo>
                  <a:pt x="158" y="418"/>
                </a:lnTo>
                <a:lnTo>
                  <a:pt x="160" y="418"/>
                </a:lnTo>
                <a:lnTo>
                  <a:pt x="165" y="416"/>
                </a:lnTo>
                <a:lnTo>
                  <a:pt x="167" y="416"/>
                </a:lnTo>
                <a:lnTo>
                  <a:pt x="167" y="418"/>
                </a:lnTo>
                <a:lnTo>
                  <a:pt x="169" y="418"/>
                </a:lnTo>
                <a:lnTo>
                  <a:pt x="169" y="416"/>
                </a:lnTo>
                <a:lnTo>
                  <a:pt x="171" y="418"/>
                </a:lnTo>
                <a:lnTo>
                  <a:pt x="171" y="418"/>
                </a:lnTo>
                <a:lnTo>
                  <a:pt x="171" y="420"/>
                </a:lnTo>
                <a:lnTo>
                  <a:pt x="173" y="420"/>
                </a:lnTo>
                <a:lnTo>
                  <a:pt x="173" y="420"/>
                </a:lnTo>
                <a:lnTo>
                  <a:pt x="175" y="420"/>
                </a:lnTo>
                <a:lnTo>
                  <a:pt x="177" y="422"/>
                </a:lnTo>
                <a:lnTo>
                  <a:pt x="179" y="426"/>
                </a:lnTo>
                <a:lnTo>
                  <a:pt x="181" y="426"/>
                </a:lnTo>
                <a:lnTo>
                  <a:pt x="181" y="426"/>
                </a:lnTo>
                <a:lnTo>
                  <a:pt x="185" y="426"/>
                </a:lnTo>
                <a:lnTo>
                  <a:pt x="188" y="426"/>
                </a:lnTo>
                <a:lnTo>
                  <a:pt x="188" y="426"/>
                </a:lnTo>
                <a:lnTo>
                  <a:pt x="190" y="428"/>
                </a:lnTo>
                <a:lnTo>
                  <a:pt x="190" y="428"/>
                </a:lnTo>
                <a:lnTo>
                  <a:pt x="190" y="431"/>
                </a:lnTo>
                <a:lnTo>
                  <a:pt x="190" y="431"/>
                </a:lnTo>
                <a:lnTo>
                  <a:pt x="190" y="431"/>
                </a:lnTo>
                <a:lnTo>
                  <a:pt x="190" y="435"/>
                </a:lnTo>
                <a:lnTo>
                  <a:pt x="192" y="439"/>
                </a:lnTo>
                <a:lnTo>
                  <a:pt x="192" y="441"/>
                </a:lnTo>
                <a:lnTo>
                  <a:pt x="198" y="449"/>
                </a:lnTo>
                <a:lnTo>
                  <a:pt x="200" y="453"/>
                </a:lnTo>
                <a:lnTo>
                  <a:pt x="200" y="456"/>
                </a:lnTo>
                <a:lnTo>
                  <a:pt x="200" y="460"/>
                </a:lnTo>
                <a:lnTo>
                  <a:pt x="200" y="464"/>
                </a:lnTo>
                <a:lnTo>
                  <a:pt x="200" y="464"/>
                </a:lnTo>
                <a:lnTo>
                  <a:pt x="200" y="466"/>
                </a:lnTo>
                <a:lnTo>
                  <a:pt x="200" y="466"/>
                </a:lnTo>
                <a:lnTo>
                  <a:pt x="202" y="466"/>
                </a:lnTo>
                <a:lnTo>
                  <a:pt x="202" y="466"/>
                </a:lnTo>
                <a:lnTo>
                  <a:pt x="200" y="468"/>
                </a:lnTo>
                <a:lnTo>
                  <a:pt x="198" y="470"/>
                </a:lnTo>
                <a:lnTo>
                  <a:pt x="198" y="472"/>
                </a:lnTo>
                <a:lnTo>
                  <a:pt x="198" y="472"/>
                </a:lnTo>
                <a:lnTo>
                  <a:pt x="196" y="474"/>
                </a:lnTo>
                <a:lnTo>
                  <a:pt x="194" y="474"/>
                </a:lnTo>
                <a:lnTo>
                  <a:pt x="192" y="474"/>
                </a:lnTo>
                <a:lnTo>
                  <a:pt x="192" y="474"/>
                </a:lnTo>
                <a:lnTo>
                  <a:pt x="190" y="474"/>
                </a:lnTo>
                <a:lnTo>
                  <a:pt x="190" y="476"/>
                </a:lnTo>
                <a:lnTo>
                  <a:pt x="190" y="476"/>
                </a:lnTo>
                <a:lnTo>
                  <a:pt x="190" y="479"/>
                </a:lnTo>
                <a:lnTo>
                  <a:pt x="190" y="481"/>
                </a:lnTo>
                <a:lnTo>
                  <a:pt x="190" y="481"/>
                </a:lnTo>
                <a:lnTo>
                  <a:pt x="190" y="483"/>
                </a:lnTo>
                <a:lnTo>
                  <a:pt x="192" y="485"/>
                </a:lnTo>
                <a:lnTo>
                  <a:pt x="190" y="485"/>
                </a:lnTo>
                <a:lnTo>
                  <a:pt x="190" y="485"/>
                </a:lnTo>
                <a:lnTo>
                  <a:pt x="188" y="487"/>
                </a:lnTo>
                <a:lnTo>
                  <a:pt x="188" y="487"/>
                </a:lnTo>
                <a:lnTo>
                  <a:pt x="188" y="487"/>
                </a:lnTo>
                <a:lnTo>
                  <a:pt x="188" y="489"/>
                </a:lnTo>
                <a:lnTo>
                  <a:pt x="188" y="491"/>
                </a:lnTo>
                <a:lnTo>
                  <a:pt x="188" y="491"/>
                </a:lnTo>
                <a:lnTo>
                  <a:pt x="190" y="493"/>
                </a:lnTo>
                <a:lnTo>
                  <a:pt x="190" y="493"/>
                </a:lnTo>
                <a:lnTo>
                  <a:pt x="190" y="495"/>
                </a:lnTo>
                <a:lnTo>
                  <a:pt x="190" y="495"/>
                </a:lnTo>
                <a:lnTo>
                  <a:pt x="185" y="502"/>
                </a:lnTo>
                <a:lnTo>
                  <a:pt x="183" y="506"/>
                </a:lnTo>
                <a:lnTo>
                  <a:pt x="183" y="508"/>
                </a:lnTo>
                <a:lnTo>
                  <a:pt x="183" y="510"/>
                </a:lnTo>
                <a:lnTo>
                  <a:pt x="183" y="512"/>
                </a:lnTo>
                <a:lnTo>
                  <a:pt x="179" y="516"/>
                </a:lnTo>
                <a:lnTo>
                  <a:pt x="177" y="520"/>
                </a:lnTo>
                <a:lnTo>
                  <a:pt x="175" y="524"/>
                </a:lnTo>
                <a:lnTo>
                  <a:pt x="173" y="527"/>
                </a:lnTo>
                <a:lnTo>
                  <a:pt x="173" y="527"/>
                </a:lnTo>
                <a:lnTo>
                  <a:pt x="171" y="527"/>
                </a:lnTo>
                <a:lnTo>
                  <a:pt x="169" y="529"/>
                </a:lnTo>
                <a:lnTo>
                  <a:pt x="169" y="529"/>
                </a:lnTo>
                <a:lnTo>
                  <a:pt x="169" y="531"/>
                </a:lnTo>
                <a:lnTo>
                  <a:pt x="169" y="533"/>
                </a:lnTo>
                <a:lnTo>
                  <a:pt x="167" y="535"/>
                </a:lnTo>
                <a:lnTo>
                  <a:pt x="167" y="535"/>
                </a:lnTo>
                <a:lnTo>
                  <a:pt x="167" y="537"/>
                </a:lnTo>
                <a:lnTo>
                  <a:pt x="169" y="537"/>
                </a:lnTo>
                <a:lnTo>
                  <a:pt x="169" y="539"/>
                </a:lnTo>
                <a:lnTo>
                  <a:pt x="171" y="541"/>
                </a:lnTo>
                <a:lnTo>
                  <a:pt x="171" y="543"/>
                </a:lnTo>
                <a:lnTo>
                  <a:pt x="171" y="543"/>
                </a:lnTo>
                <a:lnTo>
                  <a:pt x="171" y="545"/>
                </a:lnTo>
                <a:lnTo>
                  <a:pt x="171" y="545"/>
                </a:lnTo>
                <a:lnTo>
                  <a:pt x="171" y="545"/>
                </a:lnTo>
                <a:lnTo>
                  <a:pt x="169" y="545"/>
                </a:lnTo>
                <a:lnTo>
                  <a:pt x="167" y="547"/>
                </a:lnTo>
                <a:lnTo>
                  <a:pt x="156" y="550"/>
                </a:lnTo>
                <a:lnTo>
                  <a:pt x="152" y="552"/>
                </a:lnTo>
                <a:lnTo>
                  <a:pt x="152" y="554"/>
                </a:lnTo>
                <a:lnTo>
                  <a:pt x="150" y="554"/>
                </a:lnTo>
                <a:lnTo>
                  <a:pt x="150" y="554"/>
                </a:lnTo>
                <a:lnTo>
                  <a:pt x="148" y="554"/>
                </a:lnTo>
                <a:lnTo>
                  <a:pt x="144" y="554"/>
                </a:lnTo>
                <a:lnTo>
                  <a:pt x="144" y="554"/>
                </a:lnTo>
                <a:lnTo>
                  <a:pt x="140" y="554"/>
                </a:lnTo>
                <a:lnTo>
                  <a:pt x="131" y="556"/>
                </a:lnTo>
                <a:lnTo>
                  <a:pt x="129" y="558"/>
                </a:lnTo>
                <a:lnTo>
                  <a:pt x="129" y="564"/>
                </a:lnTo>
                <a:lnTo>
                  <a:pt x="127" y="566"/>
                </a:lnTo>
                <a:lnTo>
                  <a:pt x="121" y="573"/>
                </a:lnTo>
                <a:lnTo>
                  <a:pt x="121" y="573"/>
                </a:lnTo>
                <a:lnTo>
                  <a:pt x="119" y="575"/>
                </a:lnTo>
                <a:lnTo>
                  <a:pt x="119" y="575"/>
                </a:lnTo>
                <a:lnTo>
                  <a:pt x="121" y="577"/>
                </a:lnTo>
                <a:lnTo>
                  <a:pt x="121" y="579"/>
                </a:lnTo>
                <a:lnTo>
                  <a:pt x="123" y="579"/>
                </a:lnTo>
                <a:lnTo>
                  <a:pt x="125" y="581"/>
                </a:lnTo>
                <a:lnTo>
                  <a:pt x="129" y="593"/>
                </a:lnTo>
                <a:lnTo>
                  <a:pt x="131" y="595"/>
                </a:lnTo>
                <a:lnTo>
                  <a:pt x="131" y="595"/>
                </a:lnTo>
                <a:lnTo>
                  <a:pt x="131" y="598"/>
                </a:lnTo>
                <a:lnTo>
                  <a:pt x="131" y="600"/>
                </a:lnTo>
                <a:lnTo>
                  <a:pt x="129" y="602"/>
                </a:lnTo>
                <a:lnTo>
                  <a:pt x="129" y="604"/>
                </a:lnTo>
                <a:lnTo>
                  <a:pt x="129" y="606"/>
                </a:lnTo>
                <a:lnTo>
                  <a:pt x="127" y="608"/>
                </a:lnTo>
                <a:lnTo>
                  <a:pt x="127" y="608"/>
                </a:lnTo>
                <a:lnTo>
                  <a:pt x="127" y="610"/>
                </a:lnTo>
                <a:lnTo>
                  <a:pt x="129" y="612"/>
                </a:lnTo>
                <a:lnTo>
                  <a:pt x="127" y="616"/>
                </a:lnTo>
                <a:lnTo>
                  <a:pt x="127" y="618"/>
                </a:lnTo>
                <a:lnTo>
                  <a:pt x="125" y="621"/>
                </a:lnTo>
                <a:lnTo>
                  <a:pt x="121" y="625"/>
                </a:lnTo>
                <a:lnTo>
                  <a:pt x="117" y="627"/>
                </a:lnTo>
                <a:lnTo>
                  <a:pt x="112" y="631"/>
                </a:lnTo>
                <a:lnTo>
                  <a:pt x="110" y="631"/>
                </a:lnTo>
                <a:lnTo>
                  <a:pt x="110" y="633"/>
                </a:lnTo>
                <a:lnTo>
                  <a:pt x="112" y="635"/>
                </a:lnTo>
                <a:lnTo>
                  <a:pt x="112" y="635"/>
                </a:lnTo>
                <a:lnTo>
                  <a:pt x="114" y="635"/>
                </a:lnTo>
                <a:lnTo>
                  <a:pt x="114" y="635"/>
                </a:lnTo>
                <a:lnTo>
                  <a:pt x="117" y="641"/>
                </a:lnTo>
                <a:lnTo>
                  <a:pt x="117" y="644"/>
                </a:lnTo>
                <a:lnTo>
                  <a:pt x="117" y="646"/>
                </a:lnTo>
                <a:lnTo>
                  <a:pt x="117" y="648"/>
                </a:lnTo>
                <a:lnTo>
                  <a:pt x="119" y="650"/>
                </a:lnTo>
                <a:lnTo>
                  <a:pt x="119" y="650"/>
                </a:lnTo>
                <a:lnTo>
                  <a:pt x="121" y="652"/>
                </a:lnTo>
                <a:lnTo>
                  <a:pt x="121" y="656"/>
                </a:lnTo>
                <a:lnTo>
                  <a:pt x="121" y="656"/>
                </a:lnTo>
                <a:lnTo>
                  <a:pt x="121" y="658"/>
                </a:lnTo>
                <a:lnTo>
                  <a:pt x="121" y="658"/>
                </a:lnTo>
                <a:lnTo>
                  <a:pt x="121" y="660"/>
                </a:lnTo>
                <a:lnTo>
                  <a:pt x="121" y="660"/>
                </a:lnTo>
                <a:lnTo>
                  <a:pt x="121" y="662"/>
                </a:lnTo>
                <a:lnTo>
                  <a:pt x="121" y="664"/>
                </a:lnTo>
                <a:lnTo>
                  <a:pt x="119" y="666"/>
                </a:lnTo>
                <a:lnTo>
                  <a:pt x="117" y="671"/>
                </a:lnTo>
                <a:lnTo>
                  <a:pt x="117" y="673"/>
                </a:lnTo>
                <a:lnTo>
                  <a:pt x="117" y="673"/>
                </a:lnTo>
                <a:lnTo>
                  <a:pt x="119" y="675"/>
                </a:lnTo>
                <a:lnTo>
                  <a:pt x="119" y="675"/>
                </a:lnTo>
                <a:lnTo>
                  <a:pt x="119" y="675"/>
                </a:lnTo>
                <a:lnTo>
                  <a:pt x="121" y="677"/>
                </a:lnTo>
                <a:lnTo>
                  <a:pt x="121" y="677"/>
                </a:lnTo>
                <a:lnTo>
                  <a:pt x="121" y="677"/>
                </a:lnTo>
                <a:lnTo>
                  <a:pt x="123" y="679"/>
                </a:lnTo>
                <a:lnTo>
                  <a:pt x="123" y="681"/>
                </a:lnTo>
                <a:lnTo>
                  <a:pt x="125" y="681"/>
                </a:lnTo>
                <a:lnTo>
                  <a:pt x="127" y="683"/>
                </a:lnTo>
                <a:lnTo>
                  <a:pt x="129" y="683"/>
                </a:lnTo>
                <a:lnTo>
                  <a:pt x="129" y="683"/>
                </a:lnTo>
                <a:lnTo>
                  <a:pt x="129" y="685"/>
                </a:lnTo>
                <a:lnTo>
                  <a:pt x="129" y="685"/>
                </a:lnTo>
                <a:lnTo>
                  <a:pt x="127" y="689"/>
                </a:lnTo>
                <a:lnTo>
                  <a:pt x="127" y="689"/>
                </a:lnTo>
                <a:lnTo>
                  <a:pt x="127" y="692"/>
                </a:lnTo>
                <a:lnTo>
                  <a:pt x="127" y="694"/>
                </a:lnTo>
                <a:lnTo>
                  <a:pt x="129" y="694"/>
                </a:lnTo>
                <a:lnTo>
                  <a:pt x="129" y="696"/>
                </a:lnTo>
                <a:lnTo>
                  <a:pt x="131" y="696"/>
                </a:lnTo>
                <a:lnTo>
                  <a:pt x="133" y="696"/>
                </a:lnTo>
                <a:lnTo>
                  <a:pt x="135" y="696"/>
                </a:lnTo>
                <a:lnTo>
                  <a:pt x="137" y="694"/>
                </a:lnTo>
                <a:lnTo>
                  <a:pt x="137" y="694"/>
                </a:lnTo>
                <a:lnTo>
                  <a:pt x="140" y="692"/>
                </a:lnTo>
                <a:lnTo>
                  <a:pt x="140" y="692"/>
                </a:lnTo>
                <a:lnTo>
                  <a:pt x="140" y="689"/>
                </a:lnTo>
                <a:lnTo>
                  <a:pt x="140" y="689"/>
                </a:lnTo>
                <a:lnTo>
                  <a:pt x="140" y="687"/>
                </a:lnTo>
                <a:lnTo>
                  <a:pt x="140" y="687"/>
                </a:lnTo>
                <a:lnTo>
                  <a:pt x="140" y="685"/>
                </a:lnTo>
                <a:lnTo>
                  <a:pt x="142" y="685"/>
                </a:lnTo>
                <a:lnTo>
                  <a:pt x="142" y="683"/>
                </a:lnTo>
                <a:lnTo>
                  <a:pt x="142" y="683"/>
                </a:lnTo>
                <a:lnTo>
                  <a:pt x="144" y="683"/>
                </a:lnTo>
                <a:lnTo>
                  <a:pt x="146" y="685"/>
                </a:lnTo>
                <a:lnTo>
                  <a:pt x="148" y="685"/>
                </a:lnTo>
                <a:lnTo>
                  <a:pt x="154" y="692"/>
                </a:lnTo>
                <a:lnTo>
                  <a:pt x="156" y="692"/>
                </a:lnTo>
                <a:lnTo>
                  <a:pt x="158" y="696"/>
                </a:lnTo>
                <a:lnTo>
                  <a:pt x="160" y="696"/>
                </a:lnTo>
                <a:lnTo>
                  <a:pt x="163" y="698"/>
                </a:lnTo>
                <a:lnTo>
                  <a:pt x="165" y="698"/>
                </a:lnTo>
                <a:lnTo>
                  <a:pt x="167" y="698"/>
                </a:lnTo>
                <a:lnTo>
                  <a:pt x="169" y="698"/>
                </a:lnTo>
                <a:lnTo>
                  <a:pt x="169" y="698"/>
                </a:lnTo>
                <a:lnTo>
                  <a:pt x="171" y="698"/>
                </a:lnTo>
                <a:lnTo>
                  <a:pt x="171" y="700"/>
                </a:lnTo>
                <a:lnTo>
                  <a:pt x="171" y="700"/>
                </a:lnTo>
                <a:lnTo>
                  <a:pt x="171" y="702"/>
                </a:lnTo>
                <a:lnTo>
                  <a:pt x="171" y="704"/>
                </a:lnTo>
                <a:lnTo>
                  <a:pt x="173" y="704"/>
                </a:lnTo>
                <a:lnTo>
                  <a:pt x="175" y="706"/>
                </a:lnTo>
                <a:lnTo>
                  <a:pt x="175" y="704"/>
                </a:lnTo>
                <a:lnTo>
                  <a:pt x="177" y="704"/>
                </a:lnTo>
                <a:lnTo>
                  <a:pt x="179" y="702"/>
                </a:lnTo>
                <a:lnTo>
                  <a:pt x="181" y="700"/>
                </a:lnTo>
                <a:lnTo>
                  <a:pt x="183" y="696"/>
                </a:lnTo>
                <a:lnTo>
                  <a:pt x="183" y="694"/>
                </a:lnTo>
                <a:lnTo>
                  <a:pt x="185" y="692"/>
                </a:lnTo>
                <a:lnTo>
                  <a:pt x="190" y="687"/>
                </a:lnTo>
                <a:lnTo>
                  <a:pt x="190" y="687"/>
                </a:lnTo>
                <a:lnTo>
                  <a:pt x="190" y="685"/>
                </a:lnTo>
                <a:lnTo>
                  <a:pt x="192" y="685"/>
                </a:lnTo>
                <a:lnTo>
                  <a:pt x="192" y="683"/>
                </a:lnTo>
                <a:lnTo>
                  <a:pt x="194" y="681"/>
                </a:lnTo>
                <a:lnTo>
                  <a:pt x="194" y="677"/>
                </a:lnTo>
                <a:lnTo>
                  <a:pt x="192" y="677"/>
                </a:lnTo>
                <a:lnTo>
                  <a:pt x="190" y="677"/>
                </a:lnTo>
                <a:lnTo>
                  <a:pt x="188" y="677"/>
                </a:lnTo>
                <a:lnTo>
                  <a:pt x="188" y="675"/>
                </a:lnTo>
                <a:lnTo>
                  <a:pt x="188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3"/>
                </a:lnTo>
                <a:lnTo>
                  <a:pt x="185" y="673"/>
                </a:lnTo>
                <a:lnTo>
                  <a:pt x="188" y="671"/>
                </a:lnTo>
                <a:lnTo>
                  <a:pt x="188" y="671"/>
                </a:lnTo>
                <a:lnTo>
                  <a:pt x="185" y="669"/>
                </a:lnTo>
                <a:lnTo>
                  <a:pt x="183" y="666"/>
                </a:lnTo>
                <a:lnTo>
                  <a:pt x="183" y="664"/>
                </a:lnTo>
                <a:lnTo>
                  <a:pt x="183" y="662"/>
                </a:lnTo>
                <a:lnTo>
                  <a:pt x="183" y="662"/>
                </a:lnTo>
                <a:lnTo>
                  <a:pt x="181" y="660"/>
                </a:lnTo>
                <a:lnTo>
                  <a:pt x="181" y="658"/>
                </a:lnTo>
                <a:lnTo>
                  <a:pt x="179" y="658"/>
                </a:lnTo>
                <a:lnTo>
                  <a:pt x="177" y="658"/>
                </a:lnTo>
                <a:lnTo>
                  <a:pt x="177" y="658"/>
                </a:lnTo>
                <a:lnTo>
                  <a:pt x="175" y="658"/>
                </a:lnTo>
                <a:lnTo>
                  <a:pt x="171" y="658"/>
                </a:lnTo>
                <a:lnTo>
                  <a:pt x="171" y="660"/>
                </a:lnTo>
                <a:lnTo>
                  <a:pt x="169" y="660"/>
                </a:lnTo>
                <a:lnTo>
                  <a:pt x="169" y="658"/>
                </a:lnTo>
                <a:lnTo>
                  <a:pt x="167" y="658"/>
                </a:lnTo>
                <a:lnTo>
                  <a:pt x="167" y="656"/>
                </a:lnTo>
                <a:lnTo>
                  <a:pt x="167" y="656"/>
                </a:lnTo>
                <a:lnTo>
                  <a:pt x="167" y="654"/>
                </a:lnTo>
                <a:lnTo>
                  <a:pt x="167" y="652"/>
                </a:lnTo>
                <a:lnTo>
                  <a:pt x="169" y="650"/>
                </a:lnTo>
                <a:lnTo>
                  <a:pt x="169" y="650"/>
                </a:lnTo>
                <a:lnTo>
                  <a:pt x="169" y="650"/>
                </a:lnTo>
                <a:lnTo>
                  <a:pt x="169" y="648"/>
                </a:lnTo>
                <a:lnTo>
                  <a:pt x="169" y="644"/>
                </a:lnTo>
                <a:lnTo>
                  <a:pt x="169" y="639"/>
                </a:lnTo>
                <a:lnTo>
                  <a:pt x="169" y="637"/>
                </a:lnTo>
                <a:lnTo>
                  <a:pt x="167" y="635"/>
                </a:lnTo>
                <a:lnTo>
                  <a:pt x="167" y="633"/>
                </a:lnTo>
                <a:lnTo>
                  <a:pt x="165" y="631"/>
                </a:lnTo>
                <a:lnTo>
                  <a:pt x="160" y="627"/>
                </a:lnTo>
                <a:lnTo>
                  <a:pt x="160" y="625"/>
                </a:lnTo>
                <a:lnTo>
                  <a:pt x="158" y="623"/>
                </a:lnTo>
                <a:lnTo>
                  <a:pt x="156" y="610"/>
                </a:lnTo>
                <a:lnTo>
                  <a:pt x="156" y="606"/>
                </a:lnTo>
                <a:lnTo>
                  <a:pt x="156" y="604"/>
                </a:lnTo>
                <a:lnTo>
                  <a:pt x="152" y="595"/>
                </a:lnTo>
                <a:lnTo>
                  <a:pt x="150" y="593"/>
                </a:lnTo>
                <a:lnTo>
                  <a:pt x="150" y="591"/>
                </a:lnTo>
                <a:lnTo>
                  <a:pt x="148" y="589"/>
                </a:lnTo>
                <a:lnTo>
                  <a:pt x="146" y="589"/>
                </a:lnTo>
                <a:lnTo>
                  <a:pt x="146" y="589"/>
                </a:lnTo>
                <a:lnTo>
                  <a:pt x="146" y="587"/>
                </a:lnTo>
                <a:lnTo>
                  <a:pt x="146" y="587"/>
                </a:lnTo>
                <a:lnTo>
                  <a:pt x="146" y="585"/>
                </a:lnTo>
                <a:lnTo>
                  <a:pt x="146" y="585"/>
                </a:lnTo>
                <a:lnTo>
                  <a:pt x="148" y="583"/>
                </a:lnTo>
                <a:lnTo>
                  <a:pt x="150" y="579"/>
                </a:lnTo>
                <a:lnTo>
                  <a:pt x="150" y="579"/>
                </a:lnTo>
                <a:lnTo>
                  <a:pt x="152" y="577"/>
                </a:lnTo>
                <a:lnTo>
                  <a:pt x="152" y="577"/>
                </a:lnTo>
                <a:lnTo>
                  <a:pt x="152" y="577"/>
                </a:lnTo>
                <a:lnTo>
                  <a:pt x="152" y="575"/>
                </a:lnTo>
                <a:lnTo>
                  <a:pt x="152" y="575"/>
                </a:lnTo>
                <a:lnTo>
                  <a:pt x="152" y="575"/>
                </a:lnTo>
                <a:lnTo>
                  <a:pt x="152" y="573"/>
                </a:lnTo>
                <a:lnTo>
                  <a:pt x="152" y="573"/>
                </a:lnTo>
                <a:lnTo>
                  <a:pt x="154" y="573"/>
                </a:lnTo>
                <a:lnTo>
                  <a:pt x="154" y="573"/>
                </a:lnTo>
                <a:lnTo>
                  <a:pt x="156" y="573"/>
                </a:lnTo>
                <a:lnTo>
                  <a:pt x="158" y="573"/>
                </a:lnTo>
                <a:lnTo>
                  <a:pt x="160" y="573"/>
                </a:lnTo>
                <a:lnTo>
                  <a:pt x="160" y="573"/>
                </a:lnTo>
                <a:lnTo>
                  <a:pt x="160" y="573"/>
                </a:lnTo>
                <a:lnTo>
                  <a:pt x="163" y="575"/>
                </a:lnTo>
                <a:lnTo>
                  <a:pt x="163" y="575"/>
                </a:lnTo>
                <a:lnTo>
                  <a:pt x="165" y="577"/>
                </a:lnTo>
                <a:lnTo>
                  <a:pt x="165" y="577"/>
                </a:lnTo>
                <a:lnTo>
                  <a:pt x="167" y="579"/>
                </a:lnTo>
                <a:lnTo>
                  <a:pt x="167" y="579"/>
                </a:lnTo>
                <a:lnTo>
                  <a:pt x="167" y="579"/>
                </a:lnTo>
                <a:lnTo>
                  <a:pt x="169" y="579"/>
                </a:lnTo>
                <a:lnTo>
                  <a:pt x="169" y="579"/>
                </a:lnTo>
                <a:lnTo>
                  <a:pt x="169" y="577"/>
                </a:lnTo>
                <a:lnTo>
                  <a:pt x="169" y="575"/>
                </a:lnTo>
                <a:lnTo>
                  <a:pt x="169" y="575"/>
                </a:lnTo>
                <a:lnTo>
                  <a:pt x="169" y="575"/>
                </a:lnTo>
                <a:lnTo>
                  <a:pt x="169" y="573"/>
                </a:lnTo>
                <a:lnTo>
                  <a:pt x="169" y="573"/>
                </a:lnTo>
                <a:lnTo>
                  <a:pt x="169" y="570"/>
                </a:lnTo>
                <a:lnTo>
                  <a:pt x="169" y="570"/>
                </a:lnTo>
                <a:lnTo>
                  <a:pt x="169" y="568"/>
                </a:lnTo>
                <a:lnTo>
                  <a:pt x="167" y="566"/>
                </a:lnTo>
                <a:lnTo>
                  <a:pt x="167" y="566"/>
                </a:lnTo>
                <a:lnTo>
                  <a:pt x="167" y="564"/>
                </a:lnTo>
                <a:lnTo>
                  <a:pt x="167" y="562"/>
                </a:lnTo>
                <a:lnTo>
                  <a:pt x="169" y="562"/>
                </a:lnTo>
                <a:lnTo>
                  <a:pt x="169" y="562"/>
                </a:lnTo>
                <a:lnTo>
                  <a:pt x="171" y="562"/>
                </a:lnTo>
                <a:lnTo>
                  <a:pt x="171" y="560"/>
                </a:lnTo>
                <a:lnTo>
                  <a:pt x="173" y="560"/>
                </a:lnTo>
                <a:lnTo>
                  <a:pt x="175" y="562"/>
                </a:lnTo>
                <a:lnTo>
                  <a:pt x="175" y="562"/>
                </a:lnTo>
                <a:lnTo>
                  <a:pt x="175" y="562"/>
                </a:lnTo>
                <a:lnTo>
                  <a:pt x="175" y="564"/>
                </a:lnTo>
                <a:lnTo>
                  <a:pt x="175" y="568"/>
                </a:lnTo>
                <a:lnTo>
                  <a:pt x="175" y="570"/>
                </a:lnTo>
                <a:lnTo>
                  <a:pt x="175" y="570"/>
                </a:lnTo>
                <a:lnTo>
                  <a:pt x="177" y="573"/>
                </a:lnTo>
                <a:lnTo>
                  <a:pt x="179" y="570"/>
                </a:lnTo>
                <a:lnTo>
                  <a:pt x="179" y="570"/>
                </a:lnTo>
                <a:lnTo>
                  <a:pt x="181" y="570"/>
                </a:lnTo>
                <a:lnTo>
                  <a:pt x="181" y="568"/>
                </a:lnTo>
                <a:lnTo>
                  <a:pt x="179" y="564"/>
                </a:lnTo>
                <a:lnTo>
                  <a:pt x="179" y="564"/>
                </a:lnTo>
                <a:lnTo>
                  <a:pt x="181" y="562"/>
                </a:lnTo>
                <a:lnTo>
                  <a:pt x="181" y="562"/>
                </a:lnTo>
                <a:lnTo>
                  <a:pt x="181" y="560"/>
                </a:lnTo>
                <a:lnTo>
                  <a:pt x="181" y="560"/>
                </a:lnTo>
                <a:lnTo>
                  <a:pt x="183" y="558"/>
                </a:lnTo>
                <a:lnTo>
                  <a:pt x="183" y="558"/>
                </a:lnTo>
                <a:lnTo>
                  <a:pt x="185" y="558"/>
                </a:lnTo>
                <a:lnTo>
                  <a:pt x="185" y="560"/>
                </a:lnTo>
                <a:lnTo>
                  <a:pt x="188" y="560"/>
                </a:lnTo>
                <a:lnTo>
                  <a:pt x="188" y="562"/>
                </a:lnTo>
                <a:lnTo>
                  <a:pt x="188" y="564"/>
                </a:lnTo>
                <a:lnTo>
                  <a:pt x="188" y="564"/>
                </a:lnTo>
                <a:lnTo>
                  <a:pt x="185" y="566"/>
                </a:lnTo>
                <a:lnTo>
                  <a:pt x="185" y="568"/>
                </a:lnTo>
                <a:lnTo>
                  <a:pt x="185" y="568"/>
                </a:lnTo>
                <a:lnTo>
                  <a:pt x="185" y="568"/>
                </a:lnTo>
                <a:lnTo>
                  <a:pt x="188" y="568"/>
                </a:lnTo>
                <a:lnTo>
                  <a:pt x="188" y="568"/>
                </a:lnTo>
                <a:lnTo>
                  <a:pt x="190" y="568"/>
                </a:lnTo>
                <a:lnTo>
                  <a:pt x="190" y="568"/>
                </a:lnTo>
                <a:lnTo>
                  <a:pt x="190" y="568"/>
                </a:lnTo>
                <a:lnTo>
                  <a:pt x="192" y="568"/>
                </a:lnTo>
                <a:lnTo>
                  <a:pt x="192" y="570"/>
                </a:lnTo>
                <a:lnTo>
                  <a:pt x="192" y="570"/>
                </a:lnTo>
                <a:lnTo>
                  <a:pt x="192" y="575"/>
                </a:lnTo>
                <a:lnTo>
                  <a:pt x="190" y="575"/>
                </a:lnTo>
                <a:lnTo>
                  <a:pt x="190" y="579"/>
                </a:lnTo>
                <a:lnTo>
                  <a:pt x="188" y="579"/>
                </a:lnTo>
                <a:lnTo>
                  <a:pt x="188" y="581"/>
                </a:lnTo>
                <a:lnTo>
                  <a:pt x="190" y="583"/>
                </a:lnTo>
                <a:lnTo>
                  <a:pt x="190" y="583"/>
                </a:lnTo>
                <a:lnTo>
                  <a:pt x="188" y="585"/>
                </a:lnTo>
                <a:lnTo>
                  <a:pt x="188" y="585"/>
                </a:lnTo>
                <a:lnTo>
                  <a:pt x="188" y="585"/>
                </a:lnTo>
                <a:lnTo>
                  <a:pt x="185" y="587"/>
                </a:lnTo>
                <a:lnTo>
                  <a:pt x="183" y="589"/>
                </a:lnTo>
                <a:lnTo>
                  <a:pt x="183" y="589"/>
                </a:lnTo>
                <a:lnTo>
                  <a:pt x="181" y="591"/>
                </a:lnTo>
                <a:lnTo>
                  <a:pt x="181" y="593"/>
                </a:lnTo>
                <a:lnTo>
                  <a:pt x="181" y="595"/>
                </a:lnTo>
                <a:lnTo>
                  <a:pt x="181" y="598"/>
                </a:lnTo>
                <a:lnTo>
                  <a:pt x="181" y="598"/>
                </a:lnTo>
                <a:lnTo>
                  <a:pt x="183" y="600"/>
                </a:lnTo>
                <a:lnTo>
                  <a:pt x="183" y="598"/>
                </a:lnTo>
                <a:lnTo>
                  <a:pt x="185" y="598"/>
                </a:lnTo>
                <a:lnTo>
                  <a:pt x="188" y="595"/>
                </a:lnTo>
                <a:lnTo>
                  <a:pt x="188" y="593"/>
                </a:lnTo>
                <a:lnTo>
                  <a:pt x="190" y="593"/>
                </a:lnTo>
                <a:lnTo>
                  <a:pt x="190" y="593"/>
                </a:lnTo>
                <a:lnTo>
                  <a:pt x="192" y="593"/>
                </a:lnTo>
                <a:lnTo>
                  <a:pt x="192" y="593"/>
                </a:lnTo>
                <a:lnTo>
                  <a:pt x="194" y="591"/>
                </a:lnTo>
                <a:lnTo>
                  <a:pt x="194" y="591"/>
                </a:lnTo>
                <a:lnTo>
                  <a:pt x="194" y="589"/>
                </a:lnTo>
                <a:lnTo>
                  <a:pt x="194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6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196" y="593"/>
                </a:lnTo>
                <a:lnTo>
                  <a:pt x="196" y="593"/>
                </a:lnTo>
                <a:lnTo>
                  <a:pt x="196" y="595"/>
                </a:lnTo>
                <a:lnTo>
                  <a:pt x="196" y="598"/>
                </a:lnTo>
                <a:lnTo>
                  <a:pt x="196" y="598"/>
                </a:lnTo>
                <a:lnTo>
                  <a:pt x="196" y="598"/>
                </a:lnTo>
                <a:lnTo>
                  <a:pt x="198" y="600"/>
                </a:lnTo>
                <a:lnTo>
                  <a:pt x="198" y="598"/>
                </a:lnTo>
                <a:lnTo>
                  <a:pt x="200" y="598"/>
                </a:lnTo>
                <a:lnTo>
                  <a:pt x="204" y="595"/>
                </a:lnTo>
                <a:lnTo>
                  <a:pt x="204" y="595"/>
                </a:lnTo>
                <a:lnTo>
                  <a:pt x="206" y="595"/>
                </a:lnTo>
                <a:lnTo>
                  <a:pt x="206" y="598"/>
                </a:lnTo>
                <a:lnTo>
                  <a:pt x="206" y="602"/>
                </a:lnTo>
                <a:lnTo>
                  <a:pt x="206" y="602"/>
                </a:lnTo>
                <a:lnTo>
                  <a:pt x="208" y="602"/>
                </a:lnTo>
                <a:lnTo>
                  <a:pt x="208" y="602"/>
                </a:lnTo>
                <a:lnTo>
                  <a:pt x="211" y="602"/>
                </a:lnTo>
                <a:lnTo>
                  <a:pt x="211" y="600"/>
                </a:lnTo>
                <a:lnTo>
                  <a:pt x="211" y="600"/>
                </a:lnTo>
                <a:lnTo>
                  <a:pt x="213" y="598"/>
                </a:lnTo>
                <a:lnTo>
                  <a:pt x="213" y="598"/>
                </a:lnTo>
                <a:lnTo>
                  <a:pt x="215" y="598"/>
                </a:lnTo>
                <a:lnTo>
                  <a:pt x="217" y="600"/>
                </a:lnTo>
                <a:lnTo>
                  <a:pt x="217" y="600"/>
                </a:lnTo>
                <a:lnTo>
                  <a:pt x="219" y="598"/>
                </a:lnTo>
                <a:lnTo>
                  <a:pt x="219" y="598"/>
                </a:lnTo>
                <a:lnTo>
                  <a:pt x="221" y="600"/>
                </a:lnTo>
                <a:lnTo>
                  <a:pt x="223" y="600"/>
                </a:lnTo>
                <a:lnTo>
                  <a:pt x="223" y="600"/>
                </a:lnTo>
                <a:lnTo>
                  <a:pt x="225" y="600"/>
                </a:lnTo>
                <a:lnTo>
                  <a:pt x="225" y="598"/>
                </a:lnTo>
                <a:lnTo>
                  <a:pt x="225" y="598"/>
                </a:lnTo>
                <a:lnTo>
                  <a:pt x="225" y="595"/>
                </a:lnTo>
                <a:lnTo>
                  <a:pt x="221" y="587"/>
                </a:lnTo>
                <a:lnTo>
                  <a:pt x="221" y="585"/>
                </a:lnTo>
                <a:lnTo>
                  <a:pt x="221" y="585"/>
                </a:lnTo>
                <a:lnTo>
                  <a:pt x="221" y="583"/>
                </a:lnTo>
                <a:lnTo>
                  <a:pt x="223" y="581"/>
                </a:lnTo>
                <a:lnTo>
                  <a:pt x="225" y="577"/>
                </a:lnTo>
                <a:lnTo>
                  <a:pt x="227" y="577"/>
                </a:lnTo>
                <a:lnTo>
                  <a:pt x="227" y="577"/>
                </a:lnTo>
                <a:lnTo>
                  <a:pt x="227" y="579"/>
                </a:lnTo>
                <a:lnTo>
                  <a:pt x="227" y="579"/>
                </a:lnTo>
                <a:lnTo>
                  <a:pt x="227" y="581"/>
                </a:lnTo>
                <a:lnTo>
                  <a:pt x="225" y="585"/>
                </a:lnTo>
                <a:lnTo>
                  <a:pt x="225" y="585"/>
                </a:lnTo>
                <a:lnTo>
                  <a:pt x="225" y="585"/>
                </a:lnTo>
                <a:lnTo>
                  <a:pt x="225" y="587"/>
                </a:lnTo>
                <a:lnTo>
                  <a:pt x="225" y="587"/>
                </a:lnTo>
                <a:lnTo>
                  <a:pt x="225" y="589"/>
                </a:lnTo>
                <a:lnTo>
                  <a:pt x="225" y="591"/>
                </a:lnTo>
                <a:lnTo>
                  <a:pt x="227" y="591"/>
                </a:lnTo>
                <a:lnTo>
                  <a:pt x="227" y="591"/>
                </a:lnTo>
                <a:lnTo>
                  <a:pt x="227" y="591"/>
                </a:lnTo>
                <a:lnTo>
                  <a:pt x="229" y="591"/>
                </a:lnTo>
                <a:lnTo>
                  <a:pt x="229" y="589"/>
                </a:lnTo>
                <a:lnTo>
                  <a:pt x="229" y="589"/>
                </a:lnTo>
                <a:lnTo>
                  <a:pt x="229" y="589"/>
                </a:lnTo>
                <a:lnTo>
                  <a:pt x="229" y="587"/>
                </a:lnTo>
                <a:lnTo>
                  <a:pt x="231" y="587"/>
                </a:lnTo>
                <a:lnTo>
                  <a:pt x="234" y="587"/>
                </a:lnTo>
                <a:lnTo>
                  <a:pt x="234" y="587"/>
                </a:lnTo>
                <a:lnTo>
                  <a:pt x="234" y="587"/>
                </a:lnTo>
                <a:lnTo>
                  <a:pt x="236" y="587"/>
                </a:lnTo>
                <a:lnTo>
                  <a:pt x="236" y="587"/>
                </a:lnTo>
                <a:lnTo>
                  <a:pt x="238" y="585"/>
                </a:lnTo>
                <a:lnTo>
                  <a:pt x="238" y="585"/>
                </a:lnTo>
                <a:lnTo>
                  <a:pt x="240" y="585"/>
                </a:lnTo>
                <a:lnTo>
                  <a:pt x="240" y="585"/>
                </a:lnTo>
                <a:lnTo>
                  <a:pt x="240" y="587"/>
                </a:lnTo>
                <a:lnTo>
                  <a:pt x="238" y="589"/>
                </a:lnTo>
                <a:lnTo>
                  <a:pt x="236" y="593"/>
                </a:lnTo>
                <a:lnTo>
                  <a:pt x="234" y="598"/>
                </a:lnTo>
                <a:lnTo>
                  <a:pt x="231" y="598"/>
                </a:lnTo>
                <a:lnTo>
                  <a:pt x="229" y="602"/>
                </a:lnTo>
                <a:lnTo>
                  <a:pt x="229" y="602"/>
                </a:lnTo>
                <a:lnTo>
                  <a:pt x="229" y="602"/>
                </a:lnTo>
                <a:lnTo>
                  <a:pt x="229" y="604"/>
                </a:lnTo>
                <a:lnTo>
                  <a:pt x="229" y="606"/>
                </a:lnTo>
                <a:lnTo>
                  <a:pt x="229" y="608"/>
                </a:lnTo>
                <a:lnTo>
                  <a:pt x="229" y="608"/>
                </a:lnTo>
                <a:lnTo>
                  <a:pt x="229" y="610"/>
                </a:lnTo>
                <a:lnTo>
                  <a:pt x="229" y="610"/>
                </a:lnTo>
                <a:lnTo>
                  <a:pt x="231" y="610"/>
                </a:lnTo>
                <a:lnTo>
                  <a:pt x="236" y="610"/>
                </a:lnTo>
                <a:lnTo>
                  <a:pt x="236" y="608"/>
                </a:lnTo>
                <a:lnTo>
                  <a:pt x="236" y="608"/>
                </a:lnTo>
                <a:lnTo>
                  <a:pt x="236" y="606"/>
                </a:lnTo>
                <a:lnTo>
                  <a:pt x="236" y="604"/>
                </a:lnTo>
                <a:lnTo>
                  <a:pt x="236" y="604"/>
                </a:lnTo>
                <a:lnTo>
                  <a:pt x="236" y="602"/>
                </a:lnTo>
                <a:lnTo>
                  <a:pt x="236" y="602"/>
                </a:lnTo>
                <a:lnTo>
                  <a:pt x="238" y="602"/>
                </a:lnTo>
                <a:lnTo>
                  <a:pt x="240" y="602"/>
                </a:lnTo>
                <a:lnTo>
                  <a:pt x="240" y="604"/>
                </a:lnTo>
                <a:lnTo>
                  <a:pt x="240" y="604"/>
                </a:lnTo>
                <a:lnTo>
                  <a:pt x="240" y="604"/>
                </a:lnTo>
                <a:lnTo>
                  <a:pt x="240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4" y="606"/>
                </a:lnTo>
                <a:lnTo>
                  <a:pt x="246" y="606"/>
                </a:lnTo>
                <a:lnTo>
                  <a:pt x="246" y="604"/>
                </a:lnTo>
                <a:lnTo>
                  <a:pt x="246" y="604"/>
                </a:lnTo>
                <a:lnTo>
                  <a:pt x="248" y="600"/>
                </a:lnTo>
                <a:lnTo>
                  <a:pt x="248" y="600"/>
                </a:lnTo>
                <a:lnTo>
                  <a:pt x="250" y="598"/>
                </a:lnTo>
                <a:lnTo>
                  <a:pt x="250" y="598"/>
                </a:lnTo>
                <a:lnTo>
                  <a:pt x="252" y="598"/>
                </a:lnTo>
                <a:lnTo>
                  <a:pt x="252" y="598"/>
                </a:lnTo>
                <a:lnTo>
                  <a:pt x="254" y="600"/>
                </a:lnTo>
                <a:lnTo>
                  <a:pt x="259" y="600"/>
                </a:lnTo>
                <a:lnTo>
                  <a:pt x="261" y="602"/>
                </a:lnTo>
                <a:lnTo>
                  <a:pt x="263" y="602"/>
                </a:lnTo>
                <a:lnTo>
                  <a:pt x="269" y="602"/>
                </a:lnTo>
                <a:lnTo>
                  <a:pt x="273" y="600"/>
                </a:lnTo>
                <a:lnTo>
                  <a:pt x="273" y="602"/>
                </a:lnTo>
                <a:lnTo>
                  <a:pt x="273" y="602"/>
                </a:lnTo>
                <a:lnTo>
                  <a:pt x="273" y="602"/>
                </a:lnTo>
                <a:lnTo>
                  <a:pt x="275" y="604"/>
                </a:lnTo>
                <a:lnTo>
                  <a:pt x="275" y="604"/>
                </a:lnTo>
                <a:lnTo>
                  <a:pt x="277" y="604"/>
                </a:lnTo>
                <a:lnTo>
                  <a:pt x="279" y="602"/>
                </a:lnTo>
                <a:lnTo>
                  <a:pt x="282" y="602"/>
                </a:lnTo>
                <a:lnTo>
                  <a:pt x="282" y="602"/>
                </a:lnTo>
                <a:lnTo>
                  <a:pt x="284" y="602"/>
                </a:lnTo>
                <a:lnTo>
                  <a:pt x="284" y="600"/>
                </a:lnTo>
                <a:lnTo>
                  <a:pt x="284" y="600"/>
                </a:lnTo>
                <a:lnTo>
                  <a:pt x="282" y="598"/>
                </a:lnTo>
                <a:lnTo>
                  <a:pt x="282" y="595"/>
                </a:lnTo>
                <a:lnTo>
                  <a:pt x="279" y="595"/>
                </a:lnTo>
                <a:lnTo>
                  <a:pt x="279" y="595"/>
                </a:lnTo>
                <a:lnTo>
                  <a:pt x="279" y="593"/>
                </a:lnTo>
                <a:lnTo>
                  <a:pt x="279" y="593"/>
                </a:lnTo>
                <a:lnTo>
                  <a:pt x="279" y="593"/>
                </a:lnTo>
                <a:lnTo>
                  <a:pt x="279" y="591"/>
                </a:lnTo>
                <a:lnTo>
                  <a:pt x="279" y="591"/>
                </a:lnTo>
                <a:lnTo>
                  <a:pt x="282" y="591"/>
                </a:lnTo>
                <a:lnTo>
                  <a:pt x="284" y="589"/>
                </a:lnTo>
                <a:lnTo>
                  <a:pt x="286" y="589"/>
                </a:lnTo>
                <a:lnTo>
                  <a:pt x="288" y="589"/>
                </a:lnTo>
                <a:lnTo>
                  <a:pt x="290" y="587"/>
                </a:lnTo>
                <a:lnTo>
                  <a:pt x="294" y="585"/>
                </a:lnTo>
                <a:lnTo>
                  <a:pt x="296" y="583"/>
                </a:lnTo>
                <a:lnTo>
                  <a:pt x="298" y="581"/>
                </a:lnTo>
                <a:lnTo>
                  <a:pt x="305" y="577"/>
                </a:lnTo>
                <a:lnTo>
                  <a:pt x="307" y="579"/>
                </a:lnTo>
                <a:lnTo>
                  <a:pt x="309" y="579"/>
                </a:lnTo>
                <a:lnTo>
                  <a:pt x="309" y="579"/>
                </a:lnTo>
                <a:lnTo>
                  <a:pt x="309" y="579"/>
                </a:lnTo>
                <a:lnTo>
                  <a:pt x="313" y="575"/>
                </a:lnTo>
                <a:lnTo>
                  <a:pt x="315" y="575"/>
                </a:lnTo>
                <a:lnTo>
                  <a:pt x="315" y="575"/>
                </a:lnTo>
                <a:lnTo>
                  <a:pt x="315" y="573"/>
                </a:lnTo>
                <a:lnTo>
                  <a:pt x="315" y="573"/>
                </a:lnTo>
                <a:lnTo>
                  <a:pt x="317" y="573"/>
                </a:lnTo>
                <a:lnTo>
                  <a:pt x="317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21" y="573"/>
                </a:lnTo>
                <a:lnTo>
                  <a:pt x="323" y="573"/>
                </a:lnTo>
                <a:lnTo>
                  <a:pt x="323" y="573"/>
                </a:lnTo>
                <a:lnTo>
                  <a:pt x="325" y="573"/>
                </a:lnTo>
                <a:lnTo>
                  <a:pt x="325" y="573"/>
                </a:lnTo>
                <a:lnTo>
                  <a:pt x="328" y="575"/>
                </a:lnTo>
                <a:lnTo>
                  <a:pt x="328" y="577"/>
                </a:lnTo>
                <a:lnTo>
                  <a:pt x="328" y="577"/>
                </a:lnTo>
                <a:lnTo>
                  <a:pt x="328" y="581"/>
                </a:lnTo>
                <a:lnTo>
                  <a:pt x="330" y="585"/>
                </a:lnTo>
                <a:lnTo>
                  <a:pt x="330" y="585"/>
                </a:lnTo>
                <a:lnTo>
                  <a:pt x="330" y="587"/>
                </a:lnTo>
                <a:lnTo>
                  <a:pt x="332" y="587"/>
                </a:lnTo>
                <a:lnTo>
                  <a:pt x="332" y="587"/>
                </a:lnTo>
                <a:lnTo>
                  <a:pt x="334" y="589"/>
                </a:lnTo>
                <a:lnTo>
                  <a:pt x="334" y="589"/>
                </a:lnTo>
                <a:lnTo>
                  <a:pt x="334" y="591"/>
                </a:lnTo>
                <a:lnTo>
                  <a:pt x="334" y="591"/>
                </a:lnTo>
                <a:lnTo>
                  <a:pt x="334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3"/>
                </a:lnTo>
                <a:lnTo>
                  <a:pt x="338" y="595"/>
                </a:lnTo>
                <a:lnTo>
                  <a:pt x="338" y="595"/>
                </a:lnTo>
                <a:lnTo>
                  <a:pt x="338" y="598"/>
                </a:lnTo>
                <a:lnTo>
                  <a:pt x="340" y="598"/>
                </a:lnTo>
                <a:lnTo>
                  <a:pt x="340" y="598"/>
                </a:lnTo>
                <a:lnTo>
                  <a:pt x="338" y="598"/>
                </a:lnTo>
                <a:lnTo>
                  <a:pt x="338" y="600"/>
                </a:lnTo>
                <a:lnTo>
                  <a:pt x="338" y="600"/>
                </a:lnTo>
                <a:lnTo>
                  <a:pt x="336" y="600"/>
                </a:lnTo>
                <a:lnTo>
                  <a:pt x="334" y="602"/>
                </a:lnTo>
                <a:lnTo>
                  <a:pt x="334" y="602"/>
                </a:lnTo>
                <a:lnTo>
                  <a:pt x="334" y="602"/>
                </a:lnTo>
                <a:lnTo>
                  <a:pt x="332" y="602"/>
                </a:lnTo>
                <a:lnTo>
                  <a:pt x="332" y="602"/>
                </a:lnTo>
                <a:lnTo>
                  <a:pt x="332" y="604"/>
                </a:lnTo>
                <a:lnTo>
                  <a:pt x="332" y="604"/>
                </a:lnTo>
                <a:lnTo>
                  <a:pt x="330" y="606"/>
                </a:lnTo>
                <a:lnTo>
                  <a:pt x="328" y="608"/>
                </a:lnTo>
                <a:lnTo>
                  <a:pt x="328" y="608"/>
                </a:lnTo>
                <a:lnTo>
                  <a:pt x="325" y="608"/>
                </a:lnTo>
                <a:lnTo>
                  <a:pt x="325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10"/>
                </a:lnTo>
                <a:lnTo>
                  <a:pt x="323" y="610"/>
                </a:lnTo>
                <a:lnTo>
                  <a:pt x="323" y="614"/>
                </a:lnTo>
                <a:lnTo>
                  <a:pt x="323" y="614"/>
                </a:lnTo>
                <a:lnTo>
                  <a:pt x="325" y="616"/>
                </a:lnTo>
                <a:lnTo>
                  <a:pt x="325" y="616"/>
                </a:lnTo>
                <a:lnTo>
                  <a:pt x="328" y="616"/>
                </a:lnTo>
                <a:lnTo>
                  <a:pt x="330" y="616"/>
                </a:lnTo>
                <a:lnTo>
                  <a:pt x="332" y="616"/>
                </a:lnTo>
                <a:lnTo>
                  <a:pt x="334" y="616"/>
                </a:lnTo>
                <a:lnTo>
                  <a:pt x="334" y="616"/>
                </a:lnTo>
                <a:lnTo>
                  <a:pt x="336" y="616"/>
                </a:lnTo>
                <a:lnTo>
                  <a:pt x="336" y="616"/>
                </a:lnTo>
                <a:lnTo>
                  <a:pt x="336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4"/>
                </a:lnTo>
                <a:lnTo>
                  <a:pt x="338" y="612"/>
                </a:lnTo>
                <a:lnTo>
                  <a:pt x="338" y="612"/>
                </a:lnTo>
                <a:lnTo>
                  <a:pt x="338" y="612"/>
                </a:lnTo>
                <a:lnTo>
                  <a:pt x="338" y="610"/>
                </a:lnTo>
                <a:lnTo>
                  <a:pt x="338" y="612"/>
                </a:lnTo>
                <a:lnTo>
                  <a:pt x="340" y="612"/>
                </a:lnTo>
                <a:lnTo>
                  <a:pt x="342" y="616"/>
                </a:lnTo>
                <a:lnTo>
                  <a:pt x="342" y="616"/>
                </a:lnTo>
                <a:lnTo>
                  <a:pt x="342" y="616"/>
                </a:lnTo>
                <a:lnTo>
                  <a:pt x="344" y="616"/>
                </a:lnTo>
                <a:lnTo>
                  <a:pt x="344" y="616"/>
                </a:lnTo>
                <a:lnTo>
                  <a:pt x="348" y="614"/>
                </a:lnTo>
                <a:lnTo>
                  <a:pt x="348" y="612"/>
                </a:lnTo>
                <a:lnTo>
                  <a:pt x="348" y="612"/>
                </a:lnTo>
                <a:lnTo>
                  <a:pt x="348" y="612"/>
                </a:lnTo>
                <a:lnTo>
                  <a:pt x="344" y="610"/>
                </a:lnTo>
                <a:lnTo>
                  <a:pt x="344" y="610"/>
                </a:lnTo>
                <a:lnTo>
                  <a:pt x="344" y="610"/>
                </a:lnTo>
                <a:lnTo>
                  <a:pt x="342" y="608"/>
                </a:lnTo>
                <a:lnTo>
                  <a:pt x="342" y="608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4" y="606"/>
                </a:lnTo>
                <a:lnTo>
                  <a:pt x="346" y="606"/>
                </a:lnTo>
                <a:lnTo>
                  <a:pt x="348" y="606"/>
                </a:lnTo>
                <a:lnTo>
                  <a:pt x="351" y="606"/>
                </a:lnTo>
                <a:lnTo>
                  <a:pt x="351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7" y="604"/>
                </a:lnTo>
                <a:lnTo>
                  <a:pt x="357" y="606"/>
                </a:lnTo>
                <a:lnTo>
                  <a:pt x="357" y="606"/>
                </a:lnTo>
                <a:lnTo>
                  <a:pt x="361" y="610"/>
                </a:lnTo>
                <a:lnTo>
                  <a:pt x="361" y="610"/>
                </a:lnTo>
                <a:lnTo>
                  <a:pt x="361" y="610"/>
                </a:lnTo>
                <a:lnTo>
                  <a:pt x="363" y="610"/>
                </a:lnTo>
                <a:lnTo>
                  <a:pt x="365" y="610"/>
                </a:lnTo>
                <a:lnTo>
                  <a:pt x="365" y="610"/>
                </a:lnTo>
                <a:lnTo>
                  <a:pt x="367" y="610"/>
                </a:lnTo>
                <a:lnTo>
                  <a:pt x="369" y="608"/>
                </a:lnTo>
                <a:lnTo>
                  <a:pt x="369" y="608"/>
                </a:lnTo>
                <a:lnTo>
                  <a:pt x="369" y="608"/>
                </a:lnTo>
                <a:lnTo>
                  <a:pt x="369" y="606"/>
                </a:lnTo>
                <a:lnTo>
                  <a:pt x="369" y="606"/>
                </a:lnTo>
                <a:lnTo>
                  <a:pt x="365" y="602"/>
                </a:lnTo>
                <a:lnTo>
                  <a:pt x="363" y="602"/>
                </a:lnTo>
                <a:lnTo>
                  <a:pt x="363" y="602"/>
                </a:lnTo>
                <a:lnTo>
                  <a:pt x="363" y="602"/>
                </a:lnTo>
                <a:lnTo>
                  <a:pt x="365" y="602"/>
                </a:lnTo>
                <a:lnTo>
                  <a:pt x="365" y="602"/>
                </a:lnTo>
                <a:lnTo>
                  <a:pt x="365" y="602"/>
                </a:lnTo>
                <a:lnTo>
                  <a:pt x="373" y="600"/>
                </a:lnTo>
                <a:lnTo>
                  <a:pt x="373" y="600"/>
                </a:lnTo>
                <a:lnTo>
                  <a:pt x="376" y="600"/>
                </a:lnTo>
                <a:lnTo>
                  <a:pt x="376" y="600"/>
                </a:lnTo>
                <a:lnTo>
                  <a:pt x="376" y="600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3"/>
                </a:lnTo>
                <a:lnTo>
                  <a:pt x="380" y="593"/>
                </a:lnTo>
                <a:lnTo>
                  <a:pt x="380" y="593"/>
                </a:lnTo>
                <a:lnTo>
                  <a:pt x="382" y="593"/>
                </a:lnTo>
                <a:lnTo>
                  <a:pt x="382" y="593"/>
                </a:lnTo>
                <a:lnTo>
                  <a:pt x="382" y="593"/>
                </a:lnTo>
                <a:lnTo>
                  <a:pt x="384" y="595"/>
                </a:lnTo>
                <a:lnTo>
                  <a:pt x="384" y="595"/>
                </a:lnTo>
                <a:lnTo>
                  <a:pt x="384" y="598"/>
                </a:lnTo>
                <a:lnTo>
                  <a:pt x="380" y="604"/>
                </a:lnTo>
                <a:lnTo>
                  <a:pt x="380" y="606"/>
                </a:lnTo>
                <a:lnTo>
                  <a:pt x="380" y="608"/>
                </a:lnTo>
                <a:lnTo>
                  <a:pt x="380" y="608"/>
                </a:lnTo>
                <a:lnTo>
                  <a:pt x="378" y="610"/>
                </a:lnTo>
                <a:lnTo>
                  <a:pt x="378" y="610"/>
                </a:lnTo>
                <a:lnTo>
                  <a:pt x="378" y="612"/>
                </a:lnTo>
                <a:lnTo>
                  <a:pt x="378" y="612"/>
                </a:lnTo>
                <a:lnTo>
                  <a:pt x="376" y="612"/>
                </a:lnTo>
                <a:lnTo>
                  <a:pt x="376" y="614"/>
                </a:lnTo>
                <a:lnTo>
                  <a:pt x="376" y="614"/>
                </a:lnTo>
                <a:lnTo>
                  <a:pt x="376" y="616"/>
                </a:lnTo>
                <a:lnTo>
                  <a:pt x="376" y="616"/>
                </a:lnTo>
                <a:lnTo>
                  <a:pt x="376" y="616"/>
                </a:lnTo>
                <a:lnTo>
                  <a:pt x="373" y="618"/>
                </a:lnTo>
                <a:lnTo>
                  <a:pt x="373" y="618"/>
                </a:lnTo>
                <a:lnTo>
                  <a:pt x="373" y="618"/>
                </a:lnTo>
                <a:lnTo>
                  <a:pt x="373" y="621"/>
                </a:lnTo>
                <a:lnTo>
                  <a:pt x="373" y="621"/>
                </a:lnTo>
                <a:lnTo>
                  <a:pt x="376" y="621"/>
                </a:lnTo>
                <a:lnTo>
                  <a:pt x="378" y="623"/>
                </a:lnTo>
                <a:lnTo>
                  <a:pt x="380" y="621"/>
                </a:lnTo>
                <a:lnTo>
                  <a:pt x="382" y="621"/>
                </a:lnTo>
                <a:lnTo>
                  <a:pt x="386" y="621"/>
                </a:lnTo>
                <a:lnTo>
                  <a:pt x="388" y="621"/>
                </a:lnTo>
                <a:lnTo>
                  <a:pt x="388" y="621"/>
                </a:lnTo>
                <a:lnTo>
                  <a:pt x="388" y="621"/>
                </a:lnTo>
                <a:lnTo>
                  <a:pt x="390" y="623"/>
                </a:lnTo>
                <a:lnTo>
                  <a:pt x="390" y="623"/>
                </a:lnTo>
                <a:lnTo>
                  <a:pt x="392" y="623"/>
                </a:lnTo>
                <a:lnTo>
                  <a:pt x="394" y="623"/>
                </a:lnTo>
                <a:lnTo>
                  <a:pt x="394" y="623"/>
                </a:lnTo>
                <a:lnTo>
                  <a:pt x="396" y="623"/>
                </a:lnTo>
                <a:lnTo>
                  <a:pt x="399" y="623"/>
                </a:lnTo>
                <a:lnTo>
                  <a:pt x="399" y="623"/>
                </a:lnTo>
                <a:lnTo>
                  <a:pt x="401" y="623"/>
                </a:lnTo>
                <a:lnTo>
                  <a:pt x="405" y="627"/>
                </a:lnTo>
                <a:lnTo>
                  <a:pt x="407" y="629"/>
                </a:lnTo>
                <a:lnTo>
                  <a:pt x="411" y="625"/>
                </a:lnTo>
                <a:lnTo>
                  <a:pt x="411" y="625"/>
                </a:lnTo>
                <a:lnTo>
                  <a:pt x="411" y="625"/>
                </a:lnTo>
                <a:lnTo>
                  <a:pt x="413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1"/>
                </a:lnTo>
                <a:lnTo>
                  <a:pt x="415" y="621"/>
                </a:lnTo>
                <a:lnTo>
                  <a:pt x="415" y="621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6"/>
                </a:lnTo>
                <a:lnTo>
                  <a:pt x="415" y="616"/>
                </a:lnTo>
                <a:lnTo>
                  <a:pt x="415" y="616"/>
                </a:lnTo>
                <a:lnTo>
                  <a:pt x="419" y="612"/>
                </a:lnTo>
                <a:lnTo>
                  <a:pt x="419" y="610"/>
                </a:lnTo>
                <a:lnTo>
                  <a:pt x="422" y="608"/>
                </a:lnTo>
                <a:lnTo>
                  <a:pt x="422" y="608"/>
                </a:lnTo>
                <a:lnTo>
                  <a:pt x="422" y="606"/>
                </a:lnTo>
                <a:lnTo>
                  <a:pt x="422" y="606"/>
                </a:lnTo>
                <a:lnTo>
                  <a:pt x="422" y="604"/>
                </a:lnTo>
                <a:lnTo>
                  <a:pt x="422" y="600"/>
                </a:lnTo>
                <a:lnTo>
                  <a:pt x="422" y="600"/>
                </a:lnTo>
                <a:lnTo>
                  <a:pt x="422" y="600"/>
                </a:lnTo>
                <a:lnTo>
                  <a:pt x="424" y="600"/>
                </a:lnTo>
                <a:lnTo>
                  <a:pt x="426" y="600"/>
                </a:lnTo>
                <a:lnTo>
                  <a:pt x="426" y="600"/>
                </a:lnTo>
                <a:lnTo>
                  <a:pt x="428" y="600"/>
                </a:lnTo>
                <a:lnTo>
                  <a:pt x="430" y="600"/>
                </a:lnTo>
                <a:lnTo>
                  <a:pt x="430" y="600"/>
                </a:lnTo>
                <a:lnTo>
                  <a:pt x="432" y="600"/>
                </a:lnTo>
                <a:lnTo>
                  <a:pt x="434" y="600"/>
                </a:lnTo>
                <a:lnTo>
                  <a:pt x="434" y="602"/>
                </a:lnTo>
                <a:lnTo>
                  <a:pt x="434" y="602"/>
                </a:lnTo>
                <a:lnTo>
                  <a:pt x="436" y="602"/>
                </a:lnTo>
                <a:lnTo>
                  <a:pt x="434" y="602"/>
                </a:lnTo>
                <a:lnTo>
                  <a:pt x="434" y="604"/>
                </a:lnTo>
                <a:lnTo>
                  <a:pt x="434" y="604"/>
                </a:lnTo>
                <a:lnTo>
                  <a:pt x="434" y="606"/>
                </a:lnTo>
                <a:lnTo>
                  <a:pt x="434" y="606"/>
                </a:lnTo>
                <a:lnTo>
                  <a:pt x="436" y="606"/>
                </a:lnTo>
                <a:lnTo>
                  <a:pt x="436" y="606"/>
                </a:lnTo>
                <a:lnTo>
                  <a:pt x="440" y="606"/>
                </a:lnTo>
                <a:lnTo>
                  <a:pt x="442" y="606"/>
                </a:lnTo>
                <a:lnTo>
                  <a:pt x="445" y="606"/>
                </a:lnTo>
                <a:lnTo>
                  <a:pt x="445" y="606"/>
                </a:lnTo>
                <a:lnTo>
                  <a:pt x="445" y="604"/>
                </a:lnTo>
                <a:lnTo>
                  <a:pt x="445" y="604"/>
                </a:lnTo>
                <a:lnTo>
                  <a:pt x="445" y="602"/>
                </a:lnTo>
                <a:lnTo>
                  <a:pt x="442" y="600"/>
                </a:lnTo>
                <a:lnTo>
                  <a:pt x="440" y="600"/>
                </a:lnTo>
                <a:lnTo>
                  <a:pt x="440" y="600"/>
                </a:lnTo>
                <a:lnTo>
                  <a:pt x="442" y="600"/>
                </a:lnTo>
                <a:lnTo>
                  <a:pt x="453" y="595"/>
                </a:lnTo>
                <a:lnTo>
                  <a:pt x="455" y="600"/>
                </a:lnTo>
                <a:lnTo>
                  <a:pt x="455" y="602"/>
                </a:lnTo>
                <a:lnTo>
                  <a:pt x="455" y="604"/>
                </a:lnTo>
                <a:lnTo>
                  <a:pt x="455" y="604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7" y="608"/>
                </a:lnTo>
                <a:lnTo>
                  <a:pt x="457" y="610"/>
                </a:lnTo>
                <a:lnTo>
                  <a:pt x="459" y="610"/>
                </a:lnTo>
                <a:lnTo>
                  <a:pt x="461" y="610"/>
                </a:lnTo>
                <a:lnTo>
                  <a:pt x="465" y="610"/>
                </a:lnTo>
                <a:lnTo>
                  <a:pt x="470" y="610"/>
                </a:lnTo>
                <a:lnTo>
                  <a:pt x="470" y="612"/>
                </a:lnTo>
                <a:lnTo>
                  <a:pt x="470" y="612"/>
                </a:lnTo>
                <a:lnTo>
                  <a:pt x="470" y="614"/>
                </a:lnTo>
                <a:lnTo>
                  <a:pt x="472" y="614"/>
                </a:lnTo>
                <a:lnTo>
                  <a:pt x="472" y="616"/>
                </a:lnTo>
                <a:lnTo>
                  <a:pt x="474" y="616"/>
                </a:lnTo>
                <a:lnTo>
                  <a:pt x="476" y="616"/>
                </a:lnTo>
                <a:lnTo>
                  <a:pt x="476" y="616"/>
                </a:lnTo>
                <a:lnTo>
                  <a:pt x="478" y="614"/>
                </a:lnTo>
                <a:lnTo>
                  <a:pt x="478" y="614"/>
                </a:lnTo>
                <a:lnTo>
                  <a:pt x="480" y="614"/>
                </a:lnTo>
                <a:lnTo>
                  <a:pt x="480" y="614"/>
                </a:lnTo>
                <a:lnTo>
                  <a:pt x="482" y="614"/>
                </a:lnTo>
                <a:lnTo>
                  <a:pt x="482" y="614"/>
                </a:lnTo>
                <a:lnTo>
                  <a:pt x="484" y="616"/>
                </a:lnTo>
                <a:lnTo>
                  <a:pt x="484" y="618"/>
                </a:lnTo>
                <a:lnTo>
                  <a:pt x="484" y="618"/>
                </a:lnTo>
                <a:lnTo>
                  <a:pt x="484" y="618"/>
                </a:lnTo>
                <a:lnTo>
                  <a:pt x="486" y="621"/>
                </a:lnTo>
                <a:lnTo>
                  <a:pt x="486" y="621"/>
                </a:lnTo>
                <a:lnTo>
                  <a:pt x="486" y="623"/>
                </a:lnTo>
                <a:lnTo>
                  <a:pt x="486" y="623"/>
                </a:lnTo>
                <a:lnTo>
                  <a:pt x="486" y="625"/>
                </a:lnTo>
                <a:lnTo>
                  <a:pt x="486" y="625"/>
                </a:lnTo>
                <a:lnTo>
                  <a:pt x="486" y="625"/>
                </a:lnTo>
                <a:lnTo>
                  <a:pt x="486" y="627"/>
                </a:lnTo>
                <a:lnTo>
                  <a:pt x="486" y="627"/>
                </a:lnTo>
                <a:lnTo>
                  <a:pt x="495" y="633"/>
                </a:lnTo>
                <a:lnTo>
                  <a:pt x="495" y="633"/>
                </a:lnTo>
                <a:lnTo>
                  <a:pt x="497" y="633"/>
                </a:lnTo>
                <a:lnTo>
                  <a:pt x="499" y="633"/>
                </a:lnTo>
                <a:lnTo>
                  <a:pt x="501" y="633"/>
                </a:lnTo>
                <a:lnTo>
                  <a:pt x="503" y="633"/>
                </a:lnTo>
                <a:lnTo>
                  <a:pt x="505" y="635"/>
                </a:lnTo>
                <a:lnTo>
                  <a:pt x="509" y="639"/>
                </a:lnTo>
                <a:lnTo>
                  <a:pt x="511" y="639"/>
                </a:lnTo>
                <a:lnTo>
                  <a:pt x="511" y="639"/>
                </a:lnTo>
                <a:lnTo>
                  <a:pt x="511" y="639"/>
                </a:lnTo>
                <a:lnTo>
                  <a:pt x="513" y="639"/>
                </a:lnTo>
                <a:lnTo>
                  <a:pt x="513" y="639"/>
                </a:lnTo>
                <a:lnTo>
                  <a:pt x="513" y="639"/>
                </a:lnTo>
                <a:lnTo>
                  <a:pt x="518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7"/>
                </a:lnTo>
                <a:lnTo>
                  <a:pt x="520" y="637"/>
                </a:lnTo>
                <a:lnTo>
                  <a:pt x="520" y="639"/>
                </a:lnTo>
                <a:lnTo>
                  <a:pt x="520" y="641"/>
                </a:lnTo>
                <a:lnTo>
                  <a:pt x="520" y="641"/>
                </a:lnTo>
                <a:lnTo>
                  <a:pt x="520" y="644"/>
                </a:lnTo>
                <a:lnTo>
                  <a:pt x="520" y="644"/>
                </a:lnTo>
                <a:lnTo>
                  <a:pt x="520" y="644"/>
                </a:lnTo>
                <a:lnTo>
                  <a:pt x="522" y="646"/>
                </a:lnTo>
                <a:lnTo>
                  <a:pt x="522" y="646"/>
                </a:lnTo>
                <a:lnTo>
                  <a:pt x="522" y="646"/>
                </a:lnTo>
                <a:lnTo>
                  <a:pt x="524" y="644"/>
                </a:lnTo>
                <a:lnTo>
                  <a:pt x="524" y="644"/>
                </a:lnTo>
                <a:lnTo>
                  <a:pt x="524" y="641"/>
                </a:lnTo>
                <a:lnTo>
                  <a:pt x="524" y="641"/>
                </a:lnTo>
                <a:lnTo>
                  <a:pt x="524" y="641"/>
                </a:lnTo>
                <a:lnTo>
                  <a:pt x="526" y="641"/>
                </a:lnTo>
                <a:lnTo>
                  <a:pt x="526" y="641"/>
                </a:lnTo>
                <a:lnTo>
                  <a:pt x="526" y="644"/>
                </a:lnTo>
                <a:lnTo>
                  <a:pt x="526" y="650"/>
                </a:lnTo>
                <a:lnTo>
                  <a:pt x="526" y="650"/>
                </a:lnTo>
                <a:lnTo>
                  <a:pt x="526" y="650"/>
                </a:lnTo>
                <a:lnTo>
                  <a:pt x="526" y="652"/>
                </a:lnTo>
                <a:lnTo>
                  <a:pt x="528" y="652"/>
                </a:lnTo>
                <a:lnTo>
                  <a:pt x="528" y="652"/>
                </a:lnTo>
                <a:lnTo>
                  <a:pt x="528" y="650"/>
                </a:lnTo>
                <a:lnTo>
                  <a:pt x="528" y="650"/>
                </a:lnTo>
                <a:lnTo>
                  <a:pt x="530" y="650"/>
                </a:lnTo>
                <a:lnTo>
                  <a:pt x="530" y="652"/>
                </a:lnTo>
                <a:lnTo>
                  <a:pt x="530" y="652"/>
                </a:lnTo>
                <a:lnTo>
                  <a:pt x="532" y="652"/>
                </a:lnTo>
                <a:lnTo>
                  <a:pt x="532" y="654"/>
                </a:lnTo>
                <a:lnTo>
                  <a:pt x="530" y="658"/>
                </a:lnTo>
                <a:lnTo>
                  <a:pt x="530" y="658"/>
                </a:lnTo>
                <a:lnTo>
                  <a:pt x="530" y="660"/>
                </a:lnTo>
                <a:lnTo>
                  <a:pt x="534" y="658"/>
                </a:lnTo>
                <a:lnTo>
                  <a:pt x="539" y="658"/>
                </a:lnTo>
                <a:lnTo>
                  <a:pt x="541" y="658"/>
                </a:lnTo>
                <a:lnTo>
                  <a:pt x="541" y="658"/>
                </a:lnTo>
                <a:lnTo>
                  <a:pt x="543" y="656"/>
                </a:lnTo>
                <a:lnTo>
                  <a:pt x="543" y="656"/>
                </a:lnTo>
                <a:lnTo>
                  <a:pt x="543" y="654"/>
                </a:lnTo>
                <a:lnTo>
                  <a:pt x="541" y="652"/>
                </a:lnTo>
                <a:lnTo>
                  <a:pt x="541" y="652"/>
                </a:lnTo>
                <a:lnTo>
                  <a:pt x="543" y="650"/>
                </a:lnTo>
                <a:lnTo>
                  <a:pt x="543" y="650"/>
                </a:lnTo>
                <a:lnTo>
                  <a:pt x="543" y="650"/>
                </a:lnTo>
                <a:lnTo>
                  <a:pt x="545" y="650"/>
                </a:lnTo>
                <a:lnTo>
                  <a:pt x="555" y="652"/>
                </a:lnTo>
                <a:lnTo>
                  <a:pt x="559" y="654"/>
                </a:lnTo>
                <a:lnTo>
                  <a:pt x="562" y="652"/>
                </a:lnTo>
                <a:lnTo>
                  <a:pt x="562" y="652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72" y="650"/>
                </a:lnTo>
                <a:lnTo>
                  <a:pt x="572" y="650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6" y="654"/>
                </a:lnTo>
                <a:lnTo>
                  <a:pt x="576" y="656"/>
                </a:lnTo>
                <a:lnTo>
                  <a:pt x="578" y="656"/>
                </a:lnTo>
                <a:lnTo>
                  <a:pt x="578" y="656"/>
                </a:lnTo>
                <a:lnTo>
                  <a:pt x="578" y="660"/>
                </a:lnTo>
                <a:lnTo>
                  <a:pt x="578" y="660"/>
                </a:lnTo>
                <a:lnTo>
                  <a:pt x="580" y="662"/>
                </a:lnTo>
                <a:lnTo>
                  <a:pt x="580" y="662"/>
                </a:lnTo>
                <a:lnTo>
                  <a:pt x="582" y="664"/>
                </a:lnTo>
                <a:lnTo>
                  <a:pt x="582" y="664"/>
                </a:lnTo>
                <a:lnTo>
                  <a:pt x="580" y="666"/>
                </a:lnTo>
                <a:lnTo>
                  <a:pt x="580" y="666"/>
                </a:lnTo>
                <a:lnTo>
                  <a:pt x="578" y="666"/>
                </a:lnTo>
                <a:lnTo>
                  <a:pt x="576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9"/>
                </a:lnTo>
                <a:lnTo>
                  <a:pt x="574" y="669"/>
                </a:lnTo>
                <a:lnTo>
                  <a:pt x="574" y="671"/>
                </a:lnTo>
                <a:lnTo>
                  <a:pt x="574" y="673"/>
                </a:lnTo>
                <a:lnTo>
                  <a:pt x="574" y="675"/>
                </a:lnTo>
                <a:lnTo>
                  <a:pt x="572" y="681"/>
                </a:lnTo>
                <a:lnTo>
                  <a:pt x="572" y="681"/>
                </a:lnTo>
                <a:lnTo>
                  <a:pt x="574" y="683"/>
                </a:lnTo>
                <a:lnTo>
                  <a:pt x="574" y="683"/>
                </a:lnTo>
                <a:lnTo>
                  <a:pt x="576" y="683"/>
                </a:lnTo>
                <a:lnTo>
                  <a:pt x="576" y="685"/>
                </a:lnTo>
                <a:lnTo>
                  <a:pt x="576" y="687"/>
                </a:lnTo>
                <a:lnTo>
                  <a:pt x="576" y="694"/>
                </a:lnTo>
                <a:lnTo>
                  <a:pt x="576" y="694"/>
                </a:lnTo>
                <a:lnTo>
                  <a:pt x="576" y="696"/>
                </a:lnTo>
                <a:lnTo>
                  <a:pt x="574" y="698"/>
                </a:lnTo>
                <a:lnTo>
                  <a:pt x="572" y="706"/>
                </a:lnTo>
                <a:lnTo>
                  <a:pt x="572" y="706"/>
                </a:lnTo>
                <a:lnTo>
                  <a:pt x="570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10"/>
                </a:lnTo>
                <a:lnTo>
                  <a:pt x="568" y="710"/>
                </a:lnTo>
                <a:lnTo>
                  <a:pt x="568" y="712"/>
                </a:lnTo>
                <a:lnTo>
                  <a:pt x="570" y="715"/>
                </a:lnTo>
                <a:lnTo>
                  <a:pt x="572" y="715"/>
                </a:lnTo>
                <a:lnTo>
                  <a:pt x="572" y="717"/>
                </a:lnTo>
                <a:lnTo>
                  <a:pt x="574" y="717"/>
                </a:lnTo>
                <a:lnTo>
                  <a:pt x="574" y="717"/>
                </a:lnTo>
                <a:lnTo>
                  <a:pt x="574" y="719"/>
                </a:lnTo>
                <a:lnTo>
                  <a:pt x="574" y="721"/>
                </a:lnTo>
                <a:lnTo>
                  <a:pt x="572" y="721"/>
                </a:lnTo>
                <a:lnTo>
                  <a:pt x="574" y="723"/>
                </a:lnTo>
                <a:lnTo>
                  <a:pt x="574" y="723"/>
                </a:lnTo>
                <a:lnTo>
                  <a:pt x="574" y="723"/>
                </a:lnTo>
                <a:lnTo>
                  <a:pt x="576" y="725"/>
                </a:lnTo>
                <a:lnTo>
                  <a:pt x="580" y="729"/>
                </a:lnTo>
                <a:lnTo>
                  <a:pt x="584" y="731"/>
                </a:lnTo>
                <a:lnTo>
                  <a:pt x="589" y="735"/>
                </a:lnTo>
                <a:lnTo>
                  <a:pt x="591" y="737"/>
                </a:lnTo>
                <a:lnTo>
                  <a:pt x="593" y="737"/>
                </a:lnTo>
                <a:lnTo>
                  <a:pt x="597" y="740"/>
                </a:lnTo>
                <a:lnTo>
                  <a:pt x="597" y="740"/>
                </a:lnTo>
                <a:lnTo>
                  <a:pt x="601" y="737"/>
                </a:lnTo>
                <a:lnTo>
                  <a:pt x="603" y="740"/>
                </a:lnTo>
                <a:lnTo>
                  <a:pt x="610" y="740"/>
                </a:lnTo>
                <a:lnTo>
                  <a:pt x="610" y="740"/>
                </a:lnTo>
                <a:lnTo>
                  <a:pt x="612" y="740"/>
                </a:lnTo>
                <a:lnTo>
                  <a:pt x="614" y="737"/>
                </a:lnTo>
                <a:lnTo>
                  <a:pt x="616" y="737"/>
                </a:lnTo>
                <a:lnTo>
                  <a:pt x="618" y="735"/>
                </a:lnTo>
                <a:lnTo>
                  <a:pt x="620" y="735"/>
                </a:lnTo>
                <a:lnTo>
                  <a:pt x="622" y="735"/>
                </a:lnTo>
                <a:lnTo>
                  <a:pt x="622" y="735"/>
                </a:lnTo>
                <a:lnTo>
                  <a:pt x="622" y="733"/>
                </a:lnTo>
                <a:lnTo>
                  <a:pt x="624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25"/>
                </a:lnTo>
                <a:lnTo>
                  <a:pt x="626" y="725"/>
                </a:lnTo>
                <a:lnTo>
                  <a:pt x="626" y="723"/>
                </a:lnTo>
                <a:lnTo>
                  <a:pt x="630" y="721"/>
                </a:lnTo>
                <a:lnTo>
                  <a:pt x="630" y="721"/>
                </a:lnTo>
                <a:lnTo>
                  <a:pt x="633" y="719"/>
                </a:lnTo>
                <a:lnTo>
                  <a:pt x="633" y="715"/>
                </a:lnTo>
                <a:lnTo>
                  <a:pt x="635" y="715"/>
                </a:lnTo>
                <a:lnTo>
                  <a:pt x="637" y="708"/>
                </a:lnTo>
                <a:lnTo>
                  <a:pt x="637" y="706"/>
                </a:lnTo>
                <a:lnTo>
                  <a:pt x="639" y="704"/>
                </a:lnTo>
                <a:lnTo>
                  <a:pt x="641" y="700"/>
                </a:lnTo>
                <a:lnTo>
                  <a:pt x="641" y="700"/>
                </a:lnTo>
                <a:lnTo>
                  <a:pt x="643" y="698"/>
                </a:ln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3" y="694"/>
                </a:lnTo>
                <a:lnTo>
                  <a:pt x="645" y="692"/>
                </a:lnTo>
                <a:lnTo>
                  <a:pt x="645" y="689"/>
                </a:lnTo>
                <a:lnTo>
                  <a:pt x="645" y="689"/>
                </a:lnTo>
                <a:lnTo>
                  <a:pt x="645" y="687"/>
                </a:lnTo>
                <a:lnTo>
                  <a:pt x="645" y="687"/>
                </a:lnTo>
                <a:lnTo>
                  <a:pt x="645" y="685"/>
                </a:lnTo>
                <a:lnTo>
                  <a:pt x="643" y="683"/>
                </a:lnTo>
                <a:lnTo>
                  <a:pt x="643" y="683"/>
                </a:lnTo>
                <a:lnTo>
                  <a:pt x="641" y="681"/>
                </a:lnTo>
                <a:lnTo>
                  <a:pt x="641" y="679"/>
                </a:lnTo>
                <a:lnTo>
                  <a:pt x="641" y="677"/>
                </a:lnTo>
                <a:lnTo>
                  <a:pt x="641" y="677"/>
                </a:lnTo>
                <a:lnTo>
                  <a:pt x="641" y="677"/>
                </a:lnTo>
                <a:lnTo>
                  <a:pt x="641" y="675"/>
                </a:lnTo>
                <a:lnTo>
                  <a:pt x="641" y="675"/>
                </a:lnTo>
                <a:lnTo>
                  <a:pt x="641" y="675"/>
                </a:lnTo>
                <a:lnTo>
                  <a:pt x="641" y="673"/>
                </a:lnTo>
                <a:lnTo>
                  <a:pt x="643" y="673"/>
                </a:lnTo>
                <a:lnTo>
                  <a:pt x="645" y="671"/>
                </a:lnTo>
                <a:lnTo>
                  <a:pt x="653" y="671"/>
                </a:lnTo>
                <a:lnTo>
                  <a:pt x="653" y="666"/>
                </a:lnTo>
                <a:lnTo>
                  <a:pt x="653" y="664"/>
                </a:lnTo>
                <a:lnTo>
                  <a:pt x="653" y="660"/>
                </a:lnTo>
                <a:lnTo>
                  <a:pt x="653" y="660"/>
                </a:lnTo>
                <a:lnTo>
                  <a:pt x="653" y="658"/>
                </a:lnTo>
                <a:lnTo>
                  <a:pt x="651" y="656"/>
                </a:lnTo>
                <a:lnTo>
                  <a:pt x="651" y="656"/>
                </a:lnTo>
                <a:lnTo>
                  <a:pt x="651" y="654"/>
                </a:lnTo>
                <a:lnTo>
                  <a:pt x="653" y="652"/>
                </a:lnTo>
                <a:lnTo>
                  <a:pt x="653" y="650"/>
                </a:lnTo>
                <a:lnTo>
                  <a:pt x="653" y="648"/>
                </a:lnTo>
                <a:lnTo>
                  <a:pt x="653" y="646"/>
                </a:lnTo>
                <a:lnTo>
                  <a:pt x="653" y="646"/>
                </a:lnTo>
                <a:lnTo>
                  <a:pt x="651" y="646"/>
                </a:lnTo>
                <a:lnTo>
                  <a:pt x="647" y="644"/>
                </a:lnTo>
                <a:lnTo>
                  <a:pt x="647" y="644"/>
                </a:lnTo>
                <a:lnTo>
                  <a:pt x="645" y="641"/>
                </a:lnTo>
                <a:lnTo>
                  <a:pt x="643" y="641"/>
                </a:lnTo>
                <a:lnTo>
                  <a:pt x="643" y="639"/>
                </a:lnTo>
                <a:lnTo>
                  <a:pt x="641" y="637"/>
                </a:lnTo>
                <a:lnTo>
                  <a:pt x="641" y="637"/>
                </a:lnTo>
                <a:lnTo>
                  <a:pt x="639" y="635"/>
                </a:lnTo>
                <a:lnTo>
                  <a:pt x="639" y="635"/>
                </a:lnTo>
                <a:lnTo>
                  <a:pt x="637" y="633"/>
                </a:lnTo>
                <a:lnTo>
                  <a:pt x="637" y="633"/>
                </a:lnTo>
                <a:lnTo>
                  <a:pt x="637" y="631"/>
                </a:lnTo>
                <a:lnTo>
                  <a:pt x="637" y="629"/>
                </a:lnTo>
                <a:lnTo>
                  <a:pt x="637" y="629"/>
                </a:lnTo>
                <a:lnTo>
                  <a:pt x="637" y="627"/>
                </a:lnTo>
                <a:lnTo>
                  <a:pt x="637" y="627"/>
                </a:lnTo>
                <a:lnTo>
                  <a:pt x="637" y="623"/>
                </a:lnTo>
                <a:lnTo>
                  <a:pt x="637" y="618"/>
                </a:lnTo>
                <a:lnTo>
                  <a:pt x="637" y="618"/>
                </a:lnTo>
                <a:lnTo>
                  <a:pt x="637" y="616"/>
                </a:lnTo>
                <a:lnTo>
                  <a:pt x="635" y="614"/>
                </a:lnTo>
                <a:lnTo>
                  <a:pt x="633" y="612"/>
                </a:lnTo>
                <a:lnTo>
                  <a:pt x="633" y="610"/>
                </a:lnTo>
                <a:lnTo>
                  <a:pt x="633" y="610"/>
                </a:lnTo>
                <a:lnTo>
                  <a:pt x="633" y="608"/>
                </a:lnTo>
                <a:lnTo>
                  <a:pt x="633" y="602"/>
                </a:lnTo>
                <a:lnTo>
                  <a:pt x="635" y="600"/>
                </a:lnTo>
                <a:lnTo>
                  <a:pt x="635" y="598"/>
                </a:lnTo>
                <a:lnTo>
                  <a:pt x="635" y="598"/>
                </a:lnTo>
                <a:lnTo>
                  <a:pt x="635" y="595"/>
                </a:lnTo>
                <a:lnTo>
                  <a:pt x="637" y="593"/>
                </a:lnTo>
                <a:lnTo>
                  <a:pt x="637" y="593"/>
                </a:lnTo>
                <a:lnTo>
                  <a:pt x="639" y="591"/>
                </a:lnTo>
                <a:lnTo>
                  <a:pt x="643" y="589"/>
                </a:lnTo>
                <a:lnTo>
                  <a:pt x="647" y="587"/>
                </a:lnTo>
                <a:lnTo>
                  <a:pt x="649" y="587"/>
                </a:lnTo>
                <a:lnTo>
                  <a:pt x="651" y="583"/>
                </a:lnTo>
                <a:lnTo>
                  <a:pt x="653" y="583"/>
                </a:lnTo>
                <a:lnTo>
                  <a:pt x="668" y="575"/>
                </a:lnTo>
                <a:lnTo>
                  <a:pt x="678" y="568"/>
                </a:lnTo>
                <a:lnTo>
                  <a:pt x="681" y="566"/>
                </a:lnTo>
                <a:lnTo>
                  <a:pt x="681" y="564"/>
                </a:lnTo>
                <a:lnTo>
                  <a:pt x="683" y="564"/>
                </a:lnTo>
                <a:lnTo>
                  <a:pt x="683" y="564"/>
                </a:lnTo>
                <a:lnTo>
                  <a:pt x="687" y="562"/>
                </a:lnTo>
                <a:lnTo>
                  <a:pt x="689" y="560"/>
                </a:lnTo>
                <a:lnTo>
                  <a:pt x="691" y="558"/>
                </a:lnTo>
                <a:lnTo>
                  <a:pt x="691" y="558"/>
                </a:lnTo>
                <a:lnTo>
                  <a:pt x="693" y="556"/>
                </a:lnTo>
                <a:lnTo>
                  <a:pt x="699" y="552"/>
                </a:lnTo>
                <a:lnTo>
                  <a:pt x="701" y="550"/>
                </a:lnTo>
                <a:lnTo>
                  <a:pt x="708" y="543"/>
                </a:lnTo>
                <a:lnTo>
                  <a:pt x="716" y="535"/>
                </a:lnTo>
                <a:lnTo>
                  <a:pt x="720" y="535"/>
                </a:lnTo>
                <a:lnTo>
                  <a:pt x="722" y="537"/>
                </a:lnTo>
                <a:lnTo>
                  <a:pt x="722" y="537"/>
                </a:lnTo>
                <a:lnTo>
                  <a:pt x="722" y="539"/>
                </a:lnTo>
                <a:lnTo>
                  <a:pt x="722" y="539"/>
                </a:lnTo>
                <a:lnTo>
                  <a:pt x="722" y="541"/>
                </a:lnTo>
                <a:lnTo>
                  <a:pt x="722" y="541"/>
                </a:lnTo>
                <a:lnTo>
                  <a:pt x="722" y="541"/>
                </a:lnTo>
                <a:lnTo>
                  <a:pt x="722" y="543"/>
                </a:lnTo>
                <a:lnTo>
                  <a:pt x="722" y="543"/>
                </a:lnTo>
                <a:lnTo>
                  <a:pt x="722" y="543"/>
                </a:lnTo>
                <a:lnTo>
                  <a:pt x="724" y="543"/>
                </a:lnTo>
                <a:lnTo>
                  <a:pt x="724" y="545"/>
                </a:lnTo>
                <a:lnTo>
                  <a:pt x="724" y="545"/>
                </a:lnTo>
                <a:lnTo>
                  <a:pt x="724" y="545"/>
                </a:lnTo>
                <a:lnTo>
                  <a:pt x="727" y="545"/>
                </a:lnTo>
                <a:lnTo>
                  <a:pt x="727" y="545"/>
                </a:lnTo>
                <a:lnTo>
                  <a:pt x="727" y="545"/>
                </a:lnTo>
                <a:lnTo>
                  <a:pt x="729" y="545"/>
                </a:lnTo>
                <a:lnTo>
                  <a:pt x="731" y="545"/>
                </a:lnTo>
                <a:lnTo>
                  <a:pt x="733" y="545"/>
                </a:lnTo>
                <a:lnTo>
                  <a:pt x="733" y="545"/>
                </a:lnTo>
                <a:lnTo>
                  <a:pt x="735" y="545"/>
                </a:lnTo>
                <a:lnTo>
                  <a:pt x="735" y="543"/>
                </a:lnTo>
                <a:lnTo>
                  <a:pt x="735" y="543"/>
                </a:lnTo>
                <a:lnTo>
                  <a:pt x="735" y="543"/>
                </a:lnTo>
                <a:lnTo>
                  <a:pt x="735" y="541"/>
                </a:lnTo>
                <a:lnTo>
                  <a:pt x="735" y="541"/>
                </a:lnTo>
                <a:lnTo>
                  <a:pt x="735" y="541"/>
                </a:lnTo>
                <a:lnTo>
                  <a:pt x="733" y="537"/>
                </a:lnTo>
                <a:lnTo>
                  <a:pt x="733" y="535"/>
                </a:lnTo>
                <a:lnTo>
                  <a:pt x="735" y="535"/>
                </a:lnTo>
                <a:lnTo>
                  <a:pt x="735" y="533"/>
                </a:lnTo>
                <a:lnTo>
                  <a:pt x="737" y="533"/>
                </a:lnTo>
                <a:lnTo>
                  <a:pt x="739" y="533"/>
                </a:lnTo>
                <a:lnTo>
                  <a:pt x="741" y="533"/>
                </a:lnTo>
                <a:lnTo>
                  <a:pt x="743" y="537"/>
                </a:lnTo>
                <a:lnTo>
                  <a:pt x="745" y="537"/>
                </a:lnTo>
                <a:lnTo>
                  <a:pt x="747" y="539"/>
                </a:lnTo>
                <a:lnTo>
                  <a:pt x="750" y="539"/>
                </a:lnTo>
                <a:lnTo>
                  <a:pt x="750" y="539"/>
                </a:lnTo>
                <a:lnTo>
                  <a:pt x="752" y="539"/>
                </a:lnTo>
                <a:lnTo>
                  <a:pt x="754" y="539"/>
                </a:lnTo>
                <a:lnTo>
                  <a:pt x="756" y="539"/>
                </a:lnTo>
                <a:lnTo>
                  <a:pt x="756" y="539"/>
                </a:lnTo>
                <a:lnTo>
                  <a:pt x="760" y="535"/>
                </a:lnTo>
                <a:lnTo>
                  <a:pt x="762" y="535"/>
                </a:lnTo>
                <a:lnTo>
                  <a:pt x="762" y="535"/>
                </a:lnTo>
                <a:lnTo>
                  <a:pt x="762" y="533"/>
                </a:lnTo>
                <a:lnTo>
                  <a:pt x="762" y="531"/>
                </a:lnTo>
                <a:lnTo>
                  <a:pt x="764" y="53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Freeform 42">
            <a:extLst>
              <a:ext uri="{FF2B5EF4-FFF2-40B4-BE49-F238E27FC236}">
                <a16:creationId xmlns:a16="http://schemas.microsoft.com/office/drawing/2014/main" id="{9568B98C-38C9-4B98-A72E-F06EA45657A4}"/>
              </a:ext>
            </a:extLst>
          </p:cNvPr>
          <p:cNvSpPr>
            <a:spLocks/>
          </p:cNvSpPr>
          <p:nvPr/>
        </p:nvSpPr>
        <p:spPr bwMode="auto">
          <a:xfrm>
            <a:off x="9827105" y="3335175"/>
            <a:ext cx="189006" cy="257869"/>
          </a:xfrm>
          <a:custGeom>
            <a:avLst/>
            <a:gdLst>
              <a:gd name="T0" fmla="*/ 123 w 123"/>
              <a:gd name="T1" fmla="*/ 60 h 177"/>
              <a:gd name="T2" fmla="*/ 121 w 123"/>
              <a:gd name="T3" fmla="*/ 56 h 177"/>
              <a:gd name="T4" fmla="*/ 121 w 123"/>
              <a:gd name="T5" fmla="*/ 39 h 177"/>
              <a:gd name="T6" fmla="*/ 119 w 123"/>
              <a:gd name="T7" fmla="*/ 35 h 177"/>
              <a:gd name="T8" fmla="*/ 115 w 123"/>
              <a:gd name="T9" fmla="*/ 23 h 177"/>
              <a:gd name="T10" fmla="*/ 113 w 123"/>
              <a:gd name="T11" fmla="*/ 12 h 177"/>
              <a:gd name="T12" fmla="*/ 113 w 123"/>
              <a:gd name="T13" fmla="*/ 6 h 177"/>
              <a:gd name="T14" fmla="*/ 100 w 123"/>
              <a:gd name="T15" fmla="*/ 2 h 177"/>
              <a:gd name="T16" fmla="*/ 98 w 123"/>
              <a:gd name="T17" fmla="*/ 18 h 177"/>
              <a:gd name="T18" fmla="*/ 86 w 123"/>
              <a:gd name="T19" fmla="*/ 25 h 177"/>
              <a:gd name="T20" fmla="*/ 80 w 123"/>
              <a:gd name="T21" fmla="*/ 23 h 177"/>
              <a:gd name="T22" fmla="*/ 77 w 123"/>
              <a:gd name="T23" fmla="*/ 43 h 177"/>
              <a:gd name="T24" fmla="*/ 69 w 123"/>
              <a:gd name="T25" fmla="*/ 37 h 177"/>
              <a:gd name="T26" fmla="*/ 61 w 123"/>
              <a:gd name="T27" fmla="*/ 37 h 177"/>
              <a:gd name="T28" fmla="*/ 57 w 123"/>
              <a:gd name="T29" fmla="*/ 43 h 177"/>
              <a:gd name="T30" fmla="*/ 50 w 123"/>
              <a:gd name="T31" fmla="*/ 37 h 177"/>
              <a:gd name="T32" fmla="*/ 44 w 123"/>
              <a:gd name="T33" fmla="*/ 50 h 177"/>
              <a:gd name="T34" fmla="*/ 23 w 123"/>
              <a:gd name="T35" fmla="*/ 52 h 177"/>
              <a:gd name="T36" fmla="*/ 19 w 123"/>
              <a:gd name="T37" fmla="*/ 60 h 177"/>
              <a:gd name="T38" fmla="*/ 13 w 123"/>
              <a:gd name="T39" fmla="*/ 64 h 177"/>
              <a:gd name="T40" fmla="*/ 11 w 123"/>
              <a:gd name="T41" fmla="*/ 77 h 177"/>
              <a:gd name="T42" fmla="*/ 4 w 123"/>
              <a:gd name="T43" fmla="*/ 89 h 177"/>
              <a:gd name="T44" fmla="*/ 4 w 123"/>
              <a:gd name="T45" fmla="*/ 96 h 177"/>
              <a:gd name="T46" fmla="*/ 2 w 123"/>
              <a:gd name="T47" fmla="*/ 102 h 177"/>
              <a:gd name="T48" fmla="*/ 6 w 123"/>
              <a:gd name="T49" fmla="*/ 117 h 177"/>
              <a:gd name="T50" fmla="*/ 11 w 123"/>
              <a:gd name="T51" fmla="*/ 123 h 177"/>
              <a:gd name="T52" fmla="*/ 17 w 123"/>
              <a:gd name="T53" fmla="*/ 131 h 177"/>
              <a:gd name="T54" fmla="*/ 15 w 123"/>
              <a:gd name="T55" fmla="*/ 135 h 177"/>
              <a:gd name="T56" fmla="*/ 25 w 123"/>
              <a:gd name="T57" fmla="*/ 165 h 177"/>
              <a:gd name="T58" fmla="*/ 25 w 123"/>
              <a:gd name="T59" fmla="*/ 142 h 177"/>
              <a:gd name="T60" fmla="*/ 31 w 123"/>
              <a:gd name="T61" fmla="*/ 148 h 177"/>
              <a:gd name="T62" fmla="*/ 34 w 123"/>
              <a:gd name="T63" fmla="*/ 148 h 177"/>
              <a:gd name="T64" fmla="*/ 36 w 123"/>
              <a:gd name="T65" fmla="*/ 154 h 177"/>
              <a:gd name="T66" fmla="*/ 40 w 123"/>
              <a:gd name="T67" fmla="*/ 167 h 177"/>
              <a:gd name="T68" fmla="*/ 44 w 123"/>
              <a:gd name="T69" fmla="*/ 173 h 177"/>
              <a:gd name="T70" fmla="*/ 48 w 123"/>
              <a:gd name="T71" fmla="*/ 175 h 177"/>
              <a:gd name="T72" fmla="*/ 52 w 123"/>
              <a:gd name="T73" fmla="*/ 173 h 177"/>
              <a:gd name="T74" fmla="*/ 59 w 123"/>
              <a:gd name="T75" fmla="*/ 173 h 177"/>
              <a:gd name="T76" fmla="*/ 65 w 123"/>
              <a:gd name="T77" fmla="*/ 165 h 177"/>
              <a:gd name="T78" fmla="*/ 65 w 123"/>
              <a:gd name="T79" fmla="*/ 162 h 177"/>
              <a:gd name="T80" fmla="*/ 67 w 123"/>
              <a:gd name="T81" fmla="*/ 160 h 177"/>
              <a:gd name="T82" fmla="*/ 65 w 123"/>
              <a:gd name="T83" fmla="*/ 135 h 177"/>
              <a:gd name="T84" fmla="*/ 80 w 123"/>
              <a:gd name="T85" fmla="*/ 121 h 177"/>
              <a:gd name="T86" fmla="*/ 80 w 123"/>
              <a:gd name="T87" fmla="*/ 96 h 177"/>
              <a:gd name="T88" fmla="*/ 86 w 123"/>
              <a:gd name="T89" fmla="*/ 94 h 177"/>
              <a:gd name="T90" fmla="*/ 98 w 123"/>
              <a:gd name="T91" fmla="*/ 94 h 177"/>
              <a:gd name="T92" fmla="*/ 109 w 123"/>
              <a:gd name="T93" fmla="*/ 100 h 177"/>
              <a:gd name="T94" fmla="*/ 115 w 123"/>
              <a:gd name="T95" fmla="*/ 94 h 177"/>
              <a:gd name="T96" fmla="*/ 117 w 123"/>
              <a:gd name="T97" fmla="*/ 81 h 177"/>
              <a:gd name="T98" fmla="*/ 117 w 123"/>
              <a:gd name="T99" fmla="*/ 77 h 177"/>
              <a:gd name="T100" fmla="*/ 119 w 123"/>
              <a:gd name="T101" fmla="*/ 77 h 177"/>
              <a:gd name="T102" fmla="*/ 121 w 123"/>
              <a:gd name="T103" fmla="*/ 77 h 177"/>
              <a:gd name="T104" fmla="*/ 121 w 123"/>
              <a:gd name="T105" fmla="*/ 75 h 177"/>
              <a:gd name="T106" fmla="*/ 121 w 123"/>
              <a:gd name="T107" fmla="*/ 71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3" h="177">
                <a:moveTo>
                  <a:pt x="121" y="66"/>
                </a:moveTo>
                <a:lnTo>
                  <a:pt x="121" y="66"/>
                </a:lnTo>
                <a:lnTo>
                  <a:pt x="121" y="62"/>
                </a:lnTo>
                <a:lnTo>
                  <a:pt x="123" y="60"/>
                </a:lnTo>
                <a:lnTo>
                  <a:pt x="123" y="60"/>
                </a:lnTo>
                <a:lnTo>
                  <a:pt x="121" y="60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6"/>
                </a:lnTo>
                <a:lnTo>
                  <a:pt x="121" y="54"/>
                </a:lnTo>
                <a:lnTo>
                  <a:pt x="121" y="50"/>
                </a:lnTo>
                <a:lnTo>
                  <a:pt x="121" y="50"/>
                </a:lnTo>
                <a:lnTo>
                  <a:pt x="121" y="39"/>
                </a:lnTo>
                <a:lnTo>
                  <a:pt x="121" y="39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19" y="37"/>
                </a:lnTo>
                <a:lnTo>
                  <a:pt x="119" y="35"/>
                </a:lnTo>
                <a:lnTo>
                  <a:pt x="119" y="33"/>
                </a:lnTo>
                <a:lnTo>
                  <a:pt x="113" y="33"/>
                </a:lnTo>
                <a:lnTo>
                  <a:pt x="111" y="33"/>
                </a:lnTo>
                <a:lnTo>
                  <a:pt x="111" y="31"/>
                </a:lnTo>
                <a:lnTo>
                  <a:pt x="115" y="23"/>
                </a:lnTo>
                <a:lnTo>
                  <a:pt x="115" y="20"/>
                </a:lnTo>
                <a:lnTo>
                  <a:pt x="115" y="20"/>
                </a:lnTo>
                <a:lnTo>
                  <a:pt x="115" y="18"/>
                </a:lnTo>
                <a:lnTo>
                  <a:pt x="115" y="16"/>
                </a:lnTo>
                <a:lnTo>
                  <a:pt x="113" y="12"/>
                </a:lnTo>
                <a:lnTo>
                  <a:pt x="113" y="12"/>
                </a:lnTo>
                <a:lnTo>
                  <a:pt x="113" y="10"/>
                </a:lnTo>
                <a:lnTo>
                  <a:pt x="113" y="8"/>
                </a:lnTo>
                <a:lnTo>
                  <a:pt x="113" y="6"/>
                </a:lnTo>
                <a:lnTo>
                  <a:pt x="113" y="6"/>
                </a:lnTo>
                <a:lnTo>
                  <a:pt x="111" y="6"/>
                </a:lnTo>
                <a:lnTo>
                  <a:pt x="105" y="0"/>
                </a:lnTo>
                <a:lnTo>
                  <a:pt x="105" y="0"/>
                </a:lnTo>
                <a:lnTo>
                  <a:pt x="103" y="2"/>
                </a:lnTo>
                <a:lnTo>
                  <a:pt x="100" y="2"/>
                </a:lnTo>
                <a:lnTo>
                  <a:pt x="100" y="4"/>
                </a:lnTo>
                <a:lnTo>
                  <a:pt x="100" y="6"/>
                </a:lnTo>
                <a:lnTo>
                  <a:pt x="100" y="12"/>
                </a:lnTo>
                <a:lnTo>
                  <a:pt x="100" y="16"/>
                </a:lnTo>
                <a:lnTo>
                  <a:pt x="98" y="18"/>
                </a:lnTo>
                <a:lnTo>
                  <a:pt x="96" y="18"/>
                </a:lnTo>
                <a:lnTo>
                  <a:pt x="92" y="20"/>
                </a:lnTo>
                <a:lnTo>
                  <a:pt x="84" y="18"/>
                </a:lnTo>
                <a:lnTo>
                  <a:pt x="84" y="20"/>
                </a:lnTo>
                <a:lnTo>
                  <a:pt x="86" y="25"/>
                </a:lnTo>
                <a:lnTo>
                  <a:pt x="86" y="25"/>
                </a:lnTo>
                <a:lnTo>
                  <a:pt x="84" y="25"/>
                </a:lnTo>
                <a:lnTo>
                  <a:pt x="82" y="23"/>
                </a:lnTo>
                <a:lnTo>
                  <a:pt x="82" y="23"/>
                </a:lnTo>
                <a:lnTo>
                  <a:pt x="80" y="23"/>
                </a:lnTo>
                <a:lnTo>
                  <a:pt x="77" y="25"/>
                </a:lnTo>
                <a:lnTo>
                  <a:pt x="80" y="29"/>
                </a:lnTo>
                <a:lnTo>
                  <a:pt x="80" y="31"/>
                </a:lnTo>
                <a:lnTo>
                  <a:pt x="77" y="41"/>
                </a:lnTo>
                <a:lnTo>
                  <a:pt x="77" y="43"/>
                </a:lnTo>
                <a:lnTo>
                  <a:pt x="75" y="43"/>
                </a:lnTo>
                <a:lnTo>
                  <a:pt x="73" y="43"/>
                </a:lnTo>
                <a:lnTo>
                  <a:pt x="69" y="39"/>
                </a:lnTo>
                <a:lnTo>
                  <a:pt x="69" y="39"/>
                </a:lnTo>
                <a:lnTo>
                  <a:pt x="69" y="37"/>
                </a:lnTo>
                <a:lnTo>
                  <a:pt x="69" y="35"/>
                </a:lnTo>
                <a:lnTo>
                  <a:pt x="69" y="35"/>
                </a:lnTo>
                <a:lnTo>
                  <a:pt x="63" y="35"/>
                </a:lnTo>
                <a:lnTo>
                  <a:pt x="61" y="35"/>
                </a:lnTo>
                <a:lnTo>
                  <a:pt x="61" y="37"/>
                </a:lnTo>
                <a:lnTo>
                  <a:pt x="61" y="39"/>
                </a:lnTo>
                <a:lnTo>
                  <a:pt x="63" y="41"/>
                </a:lnTo>
                <a:lnTo>
                  <a:pt x="61" y="43"/>
                </a:lnTo>
                <a:lnTo>
                  <a:pt x="59" y="46"/>
                </a:lnTo>
                <a:lnTo>
                  <a:pt x="57" y="43"/>
                </a:lnTo>
                <a:lnTo>
                  <a:pt x="54" y="43"/>
                </a:lnTo>
                <a:lnTo>
                  <a:pt x="54" y="41"/>
                </a:lnTo>
                <a:lnTo>
                  <a:pt x="52" y="37"/>
                </a:lnTo>
                <a:lnTo>
                  <a:pt x="50" y="37"/>
                </a:lnTo>
                <a:lnTo>
                  <a:pt x="50" y="37"/>
                </a:lnTo>
                <a:lnTo>
                  <a:pt x="50" y="46"/>
                </a:lnTo>
                <a:lnTo>
                  <a:pt x="48" y="48"/>
                </a:lnTo>
                <a:lnTo>
                  <a:pt x="48" y="50"/>
                </a:lnTo>
                <a:lnTo>
                  <a:pt x="46" y="50"/>
                </a:lnTo>
                <a:lnTo>
                  <a:pt x="44" y="50"/>
                </a:lnTo>
                <a:lnTo>
                  <a:pt x="40" y="52"/>
                </a:lnTo>
                <a:lnTo>
                  <a:pt x="36" y="50"/>
                </a:lnTo>
                <a:lnTo>
                  <a:pt x="29" y="50"/>
                </a:lnTo>
                <a:lnTo>
                  <a:pt x="25" y="50"/>
                </a:lnTo>
                <a:lnTo>
                  <a:pt x="23" y="52"/>
                </a:lnTo>
                <a:lnTo>
                  <a:pt x="23" y="56"/>
                </a:lnTo>
                <a:lnTo>
                  <a:pt x="21" y="60"/>
                </a:lnTo>
                <a:lnTo>
                  <a:pt x="21" y="62"/>
                </a:lnTo>
                <a:lnTo>
                  <a:pt x="19" y="62"/>
                </a:lnTo>
                <a:lnTo>
                  <a:pt x="19" y="60"/>
                </a:lnTo>
                <a:lnTo>
                  <a:pt x="19" y="60"/>
                </a:lnTo>
                <a:lnTo>
                  <a:pt x="17" y="60"/>
                </a:lnTo>
                <a:lnTo>
                  <a:pt x="15" y="62"/>
                </a:lnTo>
                <a:lnTo>
                  <a:pt x="15" y="62"/>
                </a:lnTo>
                <a:lnTo>
                  <a:pt x="13" y="64"/>
                </a:lnTo>
                <a:lnTo>
                  <a:pt x="9" y="71"/>
                </a:lnTo>
                <a:lnTo>
                  <a:pt x="9" y="73"/>
                </a:lnTo>
                <a:lnTo>
                  <a:pt x="9" y="73"/>
                </a:lnTo>
                <a:lnTo>
                  <a:pt x="11" y="77"/>
                </a:lnTo>
                <a:lnTo>
                  <a:pt x="11" y="77"/>
                </a:lnTo>
                <a:lnTo>
                  <a:pt x="11" y="79"/>
                </a:lnTo>
                <a:lnTo>
                  <a:pt x="9" y="85"/>
                </a:lnTo>
                <a:lnTo>
                  <a:pt x="6" y="87"/>
                </a:lnTo>
                <a:lnTo>
                  <a:pt x="6" y="89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4"/>
                </a:lnTo>
                <a:lnTo>
                  <a:pt x="2" y="94"/>
                </a:lnTo>
                <a:lnTo>
                  <a:pt x="4" y="96"/>
                </a:lnTo>
                <a:lnTo>
                  <a:pt x="6" y="98"/>
                </a:lnTo>
                <a:lnTo>
                  <a:pt x="4" y="98"/>
                </a:lnTo>
                <a:lnTo>
                  <a:pt x="2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4" y="108"/>
                </a:lnTo>
                <a:lnTo>
                  <a:pt x="6" y="110"/>
                </a:lnTo>
                <a:lnTo>
                  <a:pt x="6" y="114"/>
                </a:lnTo>
                <a:lnTo>
                  <a:pt x="6" y="117"/>
                </a:lnTo>
                <a:lnTo>
                  <a:pt x="9" y="117"/>
                </a:lnTo>
                <a:lnTo>
                  <a:pt x="11" y="119"/>
                </a:lnTo>
                <a:lnTo>
                  <a:pt x="11" y="119"/>
                </a:lnTo>
                <a:lnTo>
                  <a:pt x="11" y="121"/>
                </a:lnTo>
                <a:lnTo>
                  <a:pt x="11" y="123"/>
                </a:lnTo>
                <a:lnTo>
                  <a:pt x="13" y="127"/>
                </a:lnTo>
                <a:lnTo>
                  <a:pt x="15" y="129"/>
                </a:lnTo>
                <a:lnTo>
                  <a:pt x="15" y="131"/>
                </a:lnTo>
                <a:lnTo>
                  <a:pt x="17" y="131"/>
                </a:lnTo>
                <a:lnTo>
                  <a:pt x="17" y="131"/>
                </a:lnTo>
                <a:lnTo>
                  <a:pt x="17" y="133"/>
                </a:lnTo>
                <a:lnTo>
                  <a:pt x="15" y="133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7"/>
                </a:lnTo>
                <a:lnTo>
                  <a:pt x="19" y="154"/>
                </a:lnTo>
                <a:lnTo>
                  <a:pt x="19" y="160"/>
                </a:lnTo>
                <a:lnTo>
                  <a:pt x="21" y="162"/>
                </a:lnTo>
                <a:lnTo>
                  <a:pt x="25" y="165"/>
                </a:lnTo>
                <a:lnTo>
                  <a:pt x="25" y="160"/>
                </a:lnTo>
                <a:lnTo>
                  <a:pt x="23" y="150"/>
                </a:lnTo>
                <a:lnTo>
                  <a:pt x="23" y="146"/>
                </a:lnTo>
                <a:lnTo>
                  <a:pt x="25" y="144"/>
                </a:lnTo>
                <a:lnTo>
                  <a:pt x="25" y="142"/>
                </a:lnTo>
                <a:lnTo>
                  <a:pt x="27" y="142"/>
                </a:lnTo>
                <a:lnTo>
                  <a:pt x="29" y="144"/>
                </a:lnTo>
                <a:lnTo>
                  <a:pt x="31" y="146"/>
                </a:lnTo>
                <a:lnTo>
                  <a:pt x="31" y="148"/>
                </a:lnTo>
                <a:lnTo>
                  <a:pt x="31" y="148"/>
                </a:lnTo>
                <a:lnTo>
                  <a:pt x="31" y="146"/>
                </a:lnTo>
                <a:lnTo>
                  <a:pt x="31" y="146"/>
                </a:lnTo>
                <a:lnTo>
                  <a:pt x="34" y="148"/>
                </a:lnTo>
                <a:lnTo>
                  <a:pt x="34" y="148"/>
                </a:lnTo>
                <a:lnTo>
                  <a:pt x="34" y="148"/>
                </a:lnTo>
                <a:lnTo>
                  <a:pt x="34" y="150"/>
                </a:lnTo>
                <a:lnTo>
                  <a:pt x="34" y="150"/>
                </a:lnTo>
                <a:lnTo>
                  <a:pt x="34" y="150"/>
                </a:lnTo>
                <a:lnTo>
                  <a:pt x="36" y="154"/>
                </a:lnTo>
                <a:lnTo>
                  <a:pt x="36" y="154"/>
                </a:lnTo>
                <a:lnTo>
                  <a:pt x="38" y="162"/>
                </a:lnTo>
                <a:lnTo>
                  <a:pt x="38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71"/>
                </a:lnTo>
                <a:lnTo>
                  <a:pt x="40" y="171"/>
                </a:lnTo>
                <a:lnTo>
                  <a:pt x="42" y="173"/>
                </a:lnTo>
                <a:lnTo>
                  <a:pt x="44" y="173"/>
                </a:lnTo>
                <a:lnTo>
                  <a:pt x="44" y="173"/>
                </a:lnTo>
                <a:lnTo>
                  <a:pt x="46" y="175"/>
                </a:lnTo>
                <a:lnTo>
                  <a:pt x="46" y="175"/>
                </a:lnTo>
                <a:lnTo>
                  <a:pt x="46" y="177"/>
                </a:lnTo>
                <a:lnTo>
                  <a:pt x="46" y="177"/>
                </a:lnTo>
                <a:lnTo>
                  <a:pt x="48" y="175"/>
                </a:lnTo>
                <a:lnTo>
                  <a:pt x="48" y="175"/>
                </a:lnTo>
                <a:lnTo>
                  <a:pt x="50" y="175"/>
                </a:lnTo>
                <a:lnTo>
                  <a:pt x="50" y="173"/>
                </a:lnTo>
                <a:lnTo>
                  <a:pt x="50" y="173"/>
                </a:lnTo>
                <a:lnTo>
                  <a:pt x="52" y="173"/>
                </a:lnTo>
                <a:lnTo>
                  <a:pt x="52" y="173"/>
                </a:lnTo>
                <a:lnTo>
                  <a:pt x="52" y="173"/>
                </a:lnTo>
                <a:lnTo>
                  <a:pt x="54" y="173"/>
                </a:lnTo>
                <a:lnTo>
                  <a:pt x="54" y="173"/>
                </a:lnTo>
                <a:lnTo>
                  <a:pt x="59" y="173"/>
                </a:lnTo>
                <a:lnTo>
                  <a:pt x="59" y="171"/>
                </a:lnTo>
                <a:lnTo>
                  <a:pt x="61" y="171"/>
                </a:lnTo>
                <a:lnTo>
                  <a:pt x="61" y="169"/>
                </a:lnTo>
                <a:lnTo>
                  <a:pt x="63" y="169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2"/>
                </a:lnTo>
                <a:lnTo>
                  <a:pt x="65" y="162"/>
                </a:lnTo>
                <a:lnTo>
                  <a:pt x="67" y="165"/>
                </a:lnTo>
                <a:lnTo>
                  <a:pt x="67" y="162"/>
                </a:lnTo>
                <a:lnTo>
                  <a:pt x="67" y="162"/>
                </a:lnTo>
                <a:lnTo>
                  <a:pt x="69" y="160"/>
                </a:lnTo>
                <a:lnTo>
                  <a:pt x="67" y="160"/>
                </a:lnTo>
                <a:lnTo>
                  <a:pt x="67" y="156"/>
                </a:lnTo>
                <a:lnTo>
                  <a:pt x="65" y="148"/>
                </a:lnTo>
                <a:lnTo>
                  <a:pt x="63" y="146"/>
                </a:lnTo>
                <a:lnTo>
                  <a:pt x="63" y="142"/>
                </a:lnTo>
                <a:lnTo>
                  <a:pt x="65" y="135"/>
                </a:lnTo>
                <a:lnTo>
                  <a:pt x="67" y="131"/>
                </a:lnTo>
                <a:lnTo>
                  <a:pt x="71" y="127"/>
                </a:lnTo>
                <a:lnTo>
                  <a:pt x="71" y="125"/>
                </a:lnTo>
                <a:lnTo>
                  <a:pt x="77" y="123"/>
                </a:lnTo>
                <a:lnTo>
                  <a:pt x="80" y="121"/>
                </a:lnTo>
                <a:lnTo>
                  <a:pt x="80" y="121"/>
                </a:lnTo>
                <a:lnTo>
                  <a:pt x="84" y="117"/>
                </a:lnTo>
                <a:lnTo>
                  <a:pt x="84" y="112"/>
                </a:lnTo>
                <a:lnTo>
                  <a:pt x="80" y="100"/>
                </a:lnTo>
                <a:lnTo>
                  <a:pt x="80" y="96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4" y="91"/>
                </a:lnTo>
                <a:lnTo>
                  <a:pt x="86" y="94"/>
                </a:lnTo>
                <a:lnTo>
                  <a:pt x="90" y="100"/>
                </a:lnTo>
                <a:lnTo>
                  <a:pt x="90" y="100"/>
                </a:lnTo>
                <a:lnTo>
                  <a:pt x="94" y="100"/>
                </a:lnTo>
                <a:lnTo>
                  <a:pt x="94" y="98"/>
                </a:lnTo>
                <a:lnTo>
                  <a:pt x="98" y="94"/>
                </a:lnTo>
                <a:lnTo>
                  <a:pt x="100" y="91"/>
                </a:lnTo>
                <a:lnTo>
                  <a:pt x="105" y="89"/>
                </a:lnTo>
                <a:lnTo>
                  <a:pt x="107" y="94"/>
                </a:lnTo>
                <a:lnTo>
                  <a:pt x="107" y="98"/>
                </a:lnTo>
                <a:lnTo>
                  <a:pt x="109" y="100"/>
                </a:lnTo>
                <a:lnTo>
                  <a:pt x="111" y="98"/>
                </a:lnTo>
                <a:lnTo>
                  <a:pt x="111" y="94"/>
                </a:lnTo>
                <a:lnTo>
                  <a:pt x="113" y="91"/>
                </a:lnTo>
                <a:lnTo>
                  <a:pt x="115" y="94"/>
                </a:lnTo>
                <a:lnTo>
                  <a:pt x="115" y="94"/>
                </a:lnTo>
                <a:lnTo>
                  <a:pt x="115" y="91"/>
                </a:lnTo>
                <a:lnTo>
                  <a:pt x="115" y="85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5" y="81"/>
                </a:lnTo>
                <a:lnTo>
                  <a:pt x="115" y="81"/>
                </a:lnTo>
                <a:lnTo>
                  <a:pt x="117" y="79"/>
                </a:lnTo>
                <a:lnTo>
                  <a:pt x="117" y="79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5"/>
                </a:lnTo>
                <a:lnTo>
                  <a:pt x="121" y="75"/>
                </a:lnTo>
                <a:lnTo>
                  <a:pt x="121" y="73"/>
                </a:lnTo>
                <a:lnTo>
                  <a:pt x="121" y="73"/>
                </a:lnTo>
                <a:lnTo>
                  <a:pt x="121" y="73"/>
                </a:lnTo>
                <a:lnTo>
                  <a:pt x="121" y="71"/>
                </a:lnTo>
                <a:lnTo>
                  <a:pt x="121" y="71"/>
                </a:lnTo>
                <a:lnTo>
                  <a:pt x="121" y="71"/>
                </a:lnTo>
                <a:lnTo>
                  <a:pt x="121" y="66"/>
                </a:lnTo>
                <a:lnTo>
                  <a:pt x="121" y="6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Freeform 43">
            <a:extLst>
              <a:ext uri="{FF2B5EF4-FFF2-40B4-BE49-F238E27FC236}">
                <a16:creationId xmlns:a16="http://schemas.microsoft.com/office/drawing/2014/main" id="{A1A848FB-3DB8-464E-910B-434DDD38648E}"/>
              </a:ext>
            </a:extLst>
          </p:cNvPr>
          <p:cNvSpPr>
            <a:spLocks/>
          </p:cNvSpPr>
          <p:nvPr/>
        </p:nvSpPr>
        <p:spPr bwMode="auto">
          <a:xfrm>
            <a:off x="7669677" y="4076728"/>
            <a:ext cx="706850" cy="629374"/>
          </a:xfrm>
          <a:custGeom>
            <a:avLst/>
            <a:gdLst>
              <a:gd name="T0" fmla="*/ 433 w 460"/>
              <a:gd name="T1" fmla="*/ 221 h 432"/>
              <a:gd name="T2" fmla="*/ 393 w 460"/>
              <a:gd name="T3" fmla="*/ 219 h 432"/>
              <a:gd name="T4" fmla="*/ 376 w 460"/>
              <a:gd name="T5" fmla="*/ 186 h 432"/>
              <a:gd name="T6" fmla="*/ 360 w 460"/>
              <a:gd name="T7" fmla="*/ 184 h 432"/>
              <a:gd name="T8" fmla="*/ 349 w 460"/>
              <a:gd name="T9" fmla="*/ 159 h 432"/>
              <a:gd name="T10" fmla="*/ 316 w 460"/>
              <a:gd name="T11" fmla="*/ 138 h 432"/>
              <a:gd name="T12" fmla="*/ 287 w 460"/>
              <a:gd name="T13" fmla="*/ 128 h 432"/>
              <a:gd name="T14" fmla="*/ 270 w 460"/>
              <a:gd name="T15" fmla="*/ 77 h 432"/>
              <a:gd name="T16" fmla="*/ 274 w 460"/>
              <a:gd name="T17" fmla="*/ 48 h 432"/>
              <a:gd name="T18" fmla="*/ 251 w 460"/>
              <a:gd name="T19" fmla="*/ 31 h 432"/>
              <a:gd name="T20" fmla="*/ 232 w 460"/>
              <a:gd name="T21" fmla="*/ 38 h 432"/>
              <a:gd name="T22" fmla="*/ 197 w 460"/>
              <a:gd name="T23" fmla="*/ 25 h 432"/>
              <a:gd name="T24" fmla="*/ 170 w 460"/>
              <a:gd name="T25" fmla="*/ 29 h 432"/>
              <a:gd name="T26" fmla="*/ 145 w 460"/>
              <a:gd name="T27" fmla="*/ 11 h 432"/>
              <a:gd name="T28" fmla="*/ 117 w 460"/>
              <a:gd name="T29" fmla="*/ 6 h 432"/>
              <a:gd name="T30" fmla="*/ 115 w 460"/>
              <a:gd name="T31" fmla="*/ 21 h 432"/>
              <a:gd name="T32" fmla="*/ 94 w 460"/>
              <a:gd name="T33" fmla="*/ 52 h 432"/>
              <a:gd name="T34" fmla="*/ 80 w 460"/>
              <a:gd name="T35" fmla="*/ 67 h 432"/>
              <a:gd name="T36" fmla="*/ 65 w 460"/>
              <a:gd name="T37" fmla="*/ 65 h 432"/>
              <a:gd name="T38" fmla="*/ 51 w 460"/>
              <a:gd name="T39" fmla="*/ 90 h 432"/>
              <a:gd name="T40" fmla="*/ 57 w 460"/>
              <a:gd name="T41" fmla="*/ 100 h 432"/>
              <a:gd name="T42" fmla="*/ 59 w 460"/>
              <a:gd name="T43" fmla="*/ 117 h 432"/>
              <a:gd name="T44" fmla="*/ 42 w 460"/>
              <a:gd name="T45" fmla="*/ 142 h 432"/>
              <a:gd name="T46" fmla="*/ 28 w 460"/>
              <a:gd name="T47" fmla="*/ 159 h 432"/>
              <a:gd name="T48" fmla="*/ 34 w 460"/>
              <a:gd name="T49" fmla="*/ 190 h 432"/>
              <a:gd name="T50" fmla="*/ 28 w 460"/>
              <a:gd name="T51" fmla="*/ 217 h 432"/>
              <a:gd name="T52" fmla="*/ 17 w 460"/>
              <a:gd name="T53" fmla="*/ 240 h 432"/>
              <a:gd name="T54" fmla="*/ 44 w 460"/>
              <a:gd name="T55" fmla="*/ 249 h 432"/>
              <a:gd name="T56" fmla="*/ 13 w 460"/>
              <a:gd name="T57" fmla="*/ 290 h 432"/>
              <a:gd name="T58" fmla="*/ 17 w 460"/>
              <a:gd name="T59" fmla="*/ 332 h 432"/>
              <a:gd name="T60" fmla="*/ 19 w 460"/>
              <a:gd name="T61" fmla="*/ 349 h 432"/>
              <a:gd name="T62" fmla="*/ 23 w 460"/>
              <a:gd name="T63" fmla="*/ 374 h 432"/>
              <a:gd name="T64" fmla="*/ 23 w 460"/>
              <a:gd name="T65" fmla="*/ 403 h 432"/>
              <a:gd name="T66" fmla="*/ 40 w 460"/>
              <a:gd name="T67" fmla="*/ 426 h 432"/>
              <a:gd name="T68" fmla="*/ 59 w 460"/>
              <a:gd name="T69" fmla="*/ 426 h 432"/>
              <a:gd name="T70" fmla="*/ 80 w 460"/>
              <a:gd name="T71" fmla="*/ 424 h 432"/>
              <a:gd name="T72" fmla="*/ 94 w 460"/>
              <a:gd name="T73" fmla="*/ 424 h 432"/>
              <a:gd name="T74" fmla="*/ 109 w 460"/>
              <a:gd name="T75" fmla="*/ 409 h 432"/>
              <a:gd name="T76" fmla="*/ 142 w 460"/>
              <a:gd name="T77" fmla="*/ 405 h 432"/>
              <a:gd name="T78" fmla="*/ 159 w 460"/>
              <a:gd name="T79" fmla="*/ 397 h 432"/>
              <a:gd name="T80" fmla="*/ 172 w 460"/>
              <a:gd name="T81" fmla="*/ 391 h 432"/>
              <a:gd name="T82" fmla="*/ 201 w 460"/>
              <a:gd name="T83" fmla="*/ 382 h 432"/>
              <a:gd name="T84" fmla="*/ 211 w 460"/>
              <a:gd name="T85" fmla="*/ 353 h 432"/>
              <a:gd name="T86" fmla="*/ 245 w 460"/>
              <a:gd name="T87" fmla="*/ 341 h 432"/>
              <a:gd name="T88" fmla="*/ 276 w 460"/>
              <a:gd name="T89" fmla="*/ 345 h 432"/>
              <a:gd name="T90" fmla="*/ 278 w 460"/>
              <a:gd name="T91" fmla="*/ 322 h 432"/>
              <a:gd name="T92" fmla="*/ 293 w 460"/>
              <a:gd name="T93" fmla="*/ 307 h 432"/>
              <a:gd name="T94" fmla="*/ 310 w 460"/>
              <a:gd name="T95" fmla="*/ 318 h 432"/>
              <a:gd name="T96" fmla="*/ 318 w 460"/>
              <a:gd name="T97" fmla="*/ 326 h 432"/>
              <a:gd name="T98" fmla="*/ 337 w 460"/>
              <a:gd name="T99" fmla="*/ 332 h 432"/>
              <a:gd name="T100" fmla="*/ 337 w 460"/>
              <a:gd name="T101" fmla="*/ 318 h 432"/>
              <a:gd name="T102" fmla="*/ 318 w 460"/>
              <a:gd name="T103" fmla="*/ 313 h 432"/>
              <a:gd name="T104" fmla="*/ 316 w 460"/>
              <a:gd name="T105" fmla="*/ 301 h 432"/>
              <a:gd name="T106" fmla="*/ 328 w 460"/>
              <a:gd name="T107" fmla="*/ 301 h 432"/>
              <a:gd name="T108" fmla="*/ 343 w 460"/>
              <a:gd name="T109" fmla="*/ 297 h 432"/>
              <a:gd name="T110" fmla="*/ 353 w 460"/>
              <a:gd name="T111" fmla="*/ 303 h 432"/>
              <a:gd name="T112" fmla="*/ 366 w 460"/>
              <a:gd name="T113" fmla="*/ 292 h 432"/>
              <a:gd name="T114" fmla="*/ 374 w 460"/>
              <a:gd name="T115" fmla="*/ 288 h 432"/>
              <a:gd name="T116" fmla="*/ 397 w 460"/>
              <a:gd name="T117" fmla="*/ 280 h 432"/>
              <a:gd name="T118" fmla="*/ 414 w 460"/>
              <a:gd name="T119" fmla="*/ 267 h 432"/>
              <a:gd name="T120" fmla="*/ 431 w 460"/>
              <a:gd name="T121" fmla="*/ 259 h 432"/>
              <a:gd name="T122" fmla="*/ 431 w 460"/>
              <a:gd name="T123" fmla="*/ 244 h 432"/>
              <a:gd name="T124" fmla="*/ 447 w 460"/>
              <a:gd name="T125" fmla="*/ 22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0" h="432">
                <a:moveTo>
                  <a:pt x="460" y="217"/>
                </a:moveTo>
                <a:lnTo>
                  <a:pt x="460" y="217"/>
                </a:lnTo>
                <a:lnTo>
                  <a:pt x="458" y="215"/>
                </a:lnTo>
                <a:lnTo>
                  <a:pt x="458" y="215"/>
                </a:lnTo>
                <a:lnTo>
                  <a:pt x="458" y="213"/>
                </a:lnTo>
                <a:lnTo>
                  <a:pt x="456" y="211"/>
                </a:lnTo>
                <a:lnTo>
                  <a:pt x="456" y="211"/>
                </a:lnTo>
                <a:lnTo>
                  <a:pt x="456" y="211"/>
                </a:lnTo>
                <a:lnTo>
                  <a:pt x="454" y="213"/>
                </a:lnTo>
                <a:lnTo>
                  <a:pt x="454" y="215"/>
                </a:lnTo>
                <a:lnTo>
                  <a:pt x="452" y="215"/>
                </a:lnTo>
                <a:lnTo>
                  <a:pt x="452" y="217"/>
                </a:lnTo>
                <a:lnTo>
                  <a:pt x="449" y="217"/>
                </a:lnTo>
                <a:lnTo>
                  <a:pt x="445" y="217"/>
                </a:lnTo>
                <a:lnTo>
                  <a:pt x="445" y="219"/>
                </a:lnTo>
                <a:lnTo>
                  <a:pt x="443" y="219"/>
                </a:lnTo>
                <a:lnTo>
                  <a:pt x="441" y="221"/>
                </a:lnTo>
                <a:lnTo>
                  <a:pt x="439" y="224"/>
                </a:lnTo>
                <a:lnTo>
                  <a:pt x="437" y="224"/>
                </a:lnTo>
                <a:lnTo>
                  <a:pt x="433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29" y="224"/>
                </a:lnTo>
                <a:lnTo>
                  <a:pt x="429" y="224"/>
                </a:lnTo>
                <a:lnTo>
                  <a:pt x="429" y="224"/>
                </a:lnTo>
                <a:lnTo>
                  <a:pt x="427" y="224"/>
                </a:lnTo>
                <a:lnTo>
                  <a:pt x="427" y="224"/>
                </a:lnTo>
                <a:lnTo>
                  <a:pt x="424" y="224"/>
                </a:lnTo>
                <a:lnTo>
                  <a:pt x="420" y="224"/>
                </a:lnTo>
                <a:lnTo>
                  <a:pt x="412" y="221"/>
                </a:lnTo>
                <a:lnTo>
                  <a:pt x="408" y="224"/>
                </a:lnTo>
                <a:lnTo>
                  <a:pt x="404" y="224"/>
                </a:lnTo>
                <a:lnTo>
                  <a:pt x="401" y="221"/>
                </a:lnTo>
                <a:lnTo>
                  <a:pt x="399" y="221"/>
                </a:lnTo>
                <a:lnTo>
                  <a:pt x="397" y="219"/>
                </a:lnTo>
                <a:lnTo>
                  <a:pt x="397" y="219"/>
                </a:lnTo>
                <a:lnTo>
                  <a:pt x="395" y="219"/>
                </a:lnTo>
                <a:lnTo>
                  <a:pt x="395" y="219"/>
                </a:lnTo>
                <a:lnTo>
                  <a:pt x="393" y="219"/>
                </a:lnTo>
                <a:lnTo>
                  <a:pt x="391" y="221"/>
                </a:lnTo>
                <a:lnTo>
                  <a:pt x="389" y="224"/>
                </a:lnTo>
                <a:lnTo>
                  <a:pt x="385" y="226"/>
                </a:lnTo>
                <a:lnTo>
                  <a:pt x="385" y="226"/>
                </a:lnTo>
                <a:lnTo>
                  <a:pt x="383" y="226"/>
                </a:lnTo>
                <a:lnTo>
                  <a:pt x="381" y="226"/>
                </a:lnTo>
                <a:lnTo>
                  <a:pt x="381" y="221"/>
                </a:lnTo>
                <a:lnTo>
                  <a:pt x="378" y="219"/>
                </a:lnTo>
                <a:lnTo>
                  <a:pt x="378" y="205"/>
                </a:lnTo>
                <a:lnTo>
                  <a:pt x="376" y="205"/>
                </a:lnTo>
                <a:lnTo>
                  <a:pt x="374" y="201"/>
                </a:lnTo>
                <a:lnTo>
                  <a:pt x="374" y="199"/>
                </a:lnTo>
                <a:lnTo>
                  <a:pt x="374" y="196"/>
                </a:lnTo>
                <a:lnTo>
                  <a:pt x="374" y="194"/>
                </a:lnTo>
                <a:lnTo>
                  <a:pt x="372" y="192"/>
                </a:lnTo>
                <a:lnTo>
                  <a:pt x="374" y="190"/>
                </a:lnTo>
                <a:lnTo>
                  <a:pt x="374" y="190"/>
                </a:lnTo>
                <a:lnTo>
                  <a:pt x="374" y="188"/>
                </a:lnTo>
                <a:lnTo>
                  <a:pt x="376" y="188"/>
                </a:lnTo>
                <a:lnTo>
                  <a:pt x="376" y="186"/>
                </a:lnTo>
                <a:lnTo>
                  <a:pt x="374" y="186"/>
                </a:lnTo>
                <a:lnTo>
                  <a:pt x="372" y="186"/>
                </a:lnTo>
                <a:lnTo>
                  <a:pt x="372" y="186"/>
                </a:lnTo>
                <a:lnTo>
                  <a:pt x="370" y="186"/>
                </a:lnTo>
                <a:lnTo>
                  <a:pt x="368" y="188"/>
                </a:lnTo>
                <a:lnTo>
                  <a:pt x="366" y="188"/>
                </a:lnTo>
                <a:lnTo>
                  <a:pt x="366" y="186"/>
                </a:lnTo>
                <a:lnTo>
                  <a:pt x="366" y="186"/>
                </a:lnTo>
                <a:lnTo>
                  <a:pt x="364" y="184"/>
                </a:lnTo>
                <a:lnTo>
                  <a:pt x="364" y="182"/>
                </a:lnTo>
                <a:lnTo>
                  <a:pt x="364" y="182"/>
                </a:lnTo>
                <a:lnTo>
                  <a:pt x="364" y="180"/>
                </a:lnTo>
                <a:lnTo>
                  <a:pt x="364" y="180"/>
                </a:lnTo>
                <a:lnTo>
                  <a:pt x="362" y="180"/>
                </a:lnTo>
                <a:lnTo>
                  <a:pt x="362" y="180"/>
                </a:lnTo>
                <a:lnTo>
                  <a:pt x="362" y="180"/>
                </a:lnTo>
                <a:lnTo>
                  <a:pt x="360" y="180"/>
                </a:lnTo>
                <a:lnTo>
                  <a:pt x="360" y="182"/>
                </a:lnTo>
                <a:lnTo>
                  <a:pt x="360" y="184"/>
                </a:lnTo>
                <a:lnTo>
                  <a:pt x="360" y="184"/>
                </a:lnTo>
                <a:lnTo>
                  <a:pt x="360" y="184"/>
                </a:lnTo>
                <a:lnTo>
                  <a:pt x="358" y="184"/>
                </a:lnTo>
                <a:lnTo>
                  <a:pt x="358" y="184"/>
                </a:lnTo>
                <a:lnTo>
                  <a:pt x="355" y="184"/>
                </a:lnTo>
                <a:lnTo>
                  <a:pt x="353" y="184"/>
                </a:lnTo>
                <a:lnTo>
                  <a:pt x="353" y="184"/>
                </a:lnTo>
                <a:lnTo>
                  <a:pt x="351" y="182"/>
                </a:lnTo>
                <a:lnTo>
                  <a:pt x="351" y="182"/>
                </a:lnTo>
                <a:lnTo>
                  <a:pt x="353" y="180"/>
                </a:lnTo>
                <a:lnTo>
                  <a:pt x="353" y="180"/>
                </a:lnTo>
                <a:lnTo>
                  <a:pt x="353" y="178"/>
                </a:lnTo>
                <a:lnTo>
                  <a:pt x="355" y="178"/>
                </a:lnTo>
                <a:lnTo>
                  <a:pt x="355" y="178"/>
                </a:lnTo>
                <a:lnTo>
                  <a:pt x="358" y="176"/>
                </a:lnTo>
                <a:lnTo>
                  <a:pt x="358" y="176"/>
                </a:lnTo>
                <a:lnTo>
                  <a:pt x="355" y="173"/>
                </a:lnTo>
                <a:lnTo>
                  <a:pt x="353" y="171"/>
                </a:lnTo>
                <a:lnTo>
                  <a:pt x="351" y="165"/>
                </a:lnTo>
                <a:lnTo>
                  <a:pt x="351" y="161"/>
                </a:lnTo>
                <a:lnTo>
                  <a:pt x="349" y="159"/>
                </a:lnTo>
                <a:lnTo>
                  <a:pt x="349" y="159"/>
                </a:lnTo>
                <a:lnTo>
                  <a:pt x="347" y="157"/>
                </a:lnTo>
                <a:lnTo>
                  <a:pt x="345" y="155"/>
                </a:lnTo>
                <a:lnTo>
                  <a:pt x="343" y="153"/>
                </a:lnTo>
                <a:lnTo>
                  <a:pt x="343" y="150"/>
                </a:lnTo>
                <a:lnTo>
                  <a:pt x="337" y="144"/>
                </a:lnTo>
                <a:lnTo>
                  <a:pt x="335" y="142"/>
                </a:lnTo>
                <a:lnTo>
                  <a:pt x="335" y="142"/>
                </a:lnTo>
                <a:lnTo>
                  <a:pt x="333" y="140"/>
                </a:lnTo>
                <a:lnTo>
                  <a:pt x="330" y="140"/>
                </a:lnTo>
                <a:lnTo>
                  <a:pt x="328" y="138"/>
                </a:lnTo>
                <a:lnTo>
                  <a:pt x="328" y="138"/>
                </a:lnTo>
                <a:lnTo>
                  <a:pt x="326" y="138"/>
                </a:lnTo>
                <a:lnTo>
                  <a:pt x="322" y="138"/>
                </a:lnTo>
                <a:lnTo>
                  <a:pt x="320" y="140"/>
                </a:lnTo>
                <a:lnTo>
                  <a:pt x="318" y="138"/>
                </a:lnTo>
                <a:lnTo>
                  <a:pt x="318" y="138"/>
                </a:lnTo>
                <a:lnTo>
                  <a:pt x="318" y="136"/>
                </a:lnTo>
                <a:lnTo>
                  <a:pt x="316" y="136"/>
                </a:lnTo>
                <a:lnTo>
                  <a:pt x="316" y="138"/>
                </a:lnTo>
                <a:lnTo>
                  <a:pt x="316" y="138"/>
                </a:lnTo>
                <a:lnTo>
                  <a:pt x="314" y="138"/>
                </a:lnTo>
                <a:lnTo>
                  <a:pt x="314" y="138"/>
                </a:lnTo>
                <a:lnTo>
                  <a:pt x="314" y="136"/>
                </a:lnTo>
                <a:lnTo>
                  <a:pt x="312" y="136"/>
                </a:lnTo>
                <a:lnTo>
                  <a:pt x="312" y="134"/>
                </a:lnTo>
                <a:lnTo>
                  <a:pt x="312" y="134"/>
                </a:lnTo>
                <a:lnTo>
                  <a:pt x="310" y="132"/>
                </a:lnTo>
                <a:lnTo>
                  <a:pt x="310" y="130"/>
                </a:lnTo>
                <a:lnTo>
                  <a:pt x="310" y="130"/>
                </a:lnTo>
                <a:lnTo>
                  <a:pt x="310" y="128"/>
                </a:lnTo>
                <a:lnTo>
                  <a:pt x="310" y="128"/>
                </a:lnTo>
                <a:lnTo>
                  <a:pt x="307" y="125"/>
                </a:lnTo>
                <a:lnTo>
                  <a:pt x="307" y="125"/>
                </a:lnTo>
                <a:lnTo>
                  <a:pt x="305" y="125"/>
                </a:lnTo>
                <a:lnTo>
                  <a:pt x="303" y="128"/>
                </a:lnTo>
                <a:lnTo>
                  <a:pt x="303" y="128"/>
                </a:lnTo>
                <a:lnTo>
                  <a:pt x="295" y="128"/>
                </a:lnTo>
                <a:lnTo>
                  <a:pt x="287" y="128"/>
                </a:lnTo>
                <a:lnTo>
                  <a:pt x="287" y="128"/>
                </a:lnTo>
                <a:lnTo>
                  <a:pt x="284" y="123"/>
                </a:lnTo>
                <a:lnTo>
                  <a:pt x="284" y="123"/>
                </a:lnTo>
                <a:lnTo>
                  <a:pt x="282" y="121"/>
                </a:lnTo>
                <a:lnTo>
                  <a:pt x="278" y="119"/>
                </a:lnTo>
                <a:lnTo>
                  <a:pt x="276" y="117"/>
                </a:lnTo>
                <a:lnTo>
                  <a:pt x="270" y="115"/>
                </a:lnTo>
                <a:lnTo>
                  <a:pt x="270" y="113"/>
                </a:lnTo>
                <a:lnTo>
                  <a:pt x="274" y="111"/>
                </a:lnTo>
                <a:lnTo>
                  <a:pt x="274" y="109"/>
                </a:lnTo>
                <a:lnTo>
                  <a:pt x="274" y="107"/>
                </a:lnTo>
                <a:lnTo>
                  <a:pt x="274" y="102"/>
                </a:lnTo>
                <a:lnTo>
                  <a:pt x="274" y="98"/>
                </a:lnTo>
                <a:lnTo>
                  <a:pt x="272" y="92"/>
                </a:lnTo>
                <a:lnTo>
                  <a:pt x="272" y="90"/>
                </a:lnTo>
                <a:lnTo>
                  <a:pt x="266" y="90"/>
                </a:lnTo>
                <a:lnTo>
                  <a:pt x="266" y="90"/>
                </a:lnTo>
                <a:lnTo>
                  <a:pt x="264" y="86"/>
                </a:lnTo>
                <a:lnTo>
                  <a:pt x="266" y="84"/>
                </a:lnTo>
                <a:lnTo>
                  <a:pt x="268" y="82"/>
                </a:lnTo>
                <a:lnTo>
                  <a:pt x="270" y="77"/>
                </a:lnTo>
                <a:lnTo>
                  <a:pt x="272" y="77"/>
                </a:lnTo>
                <a:lnTo>
                  <a:pt x="272" y="75"/>
                </a:lnTo>
                <a:lnTo>
                  <a:pt x="272" y="73"/>
                </a:lnTo>
                <a:lnTo>
                  <a:pt x="272" y="71"/>
                </a:lnTo>
                <a:lnTo>
                  <a:pt x="272" y="69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5"/>
                </a:lnTo>
                <a:lnTo>
                  <a:pt x="274" y="65"/>
                </a:lnTo>
                <a:lnTo>
                  <a:pt x="274" y="63"/>
                </a:lnTo>
                <a:lnTo>
                  <a:pt x="274" y="61"/>
                </a:lnTo>
                <a:lnTo>
                  <a:pt x="274" y="59"/>
                </a:lnTo>
                <a:lnTo>
                  <a:pt x="274" y="59"/>
                </a:lnTo>
                <a:lnTo>
                  <a:pt x="274" y="57"/>
                </a:lnTo>
                <a:lnTo>
                  <a:pt x="274" y="52"/>
                </a:lnTo>
                <a:lnTo>
                  <a:pt x="274" y="50"/>
                </a:lnTo>
                <a:lnTo>
                  <a:pt x="274" y="50"/>
                </a:lnTo>
                <a:lnTo>
                  <a:pt x="274" y="48"/>
                </a:lnTo>
                <a:lnTo>
                  <a:pt x="274" y="46"/>
                </a:lnTo>
                <a:lnTo>
                  <a:pt x="274" y="46"/>
                </a:lnTo>
                <a:lnTo>
                  <a:pt x="272" y="46"/>
                </a:lnTo>
                <a:lnTo>
                  <a:pt x="272" y="44"/>
                </a:lnTo>
                <a:lnTo>
                  <a:pt x="272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40"/>
                </a:lnTo>
                <a:lnTo>
                  <a:pt x="264" y="40"/>
                </a:lnTo>
                <a:lnTo>
                  <a:pt x="264" y="40"/>
                </a:lnTo>
                <a:lnTo>
                  <a:pt x="261" y="38"/>
                </a:lnTo>
                <a:lnTo>
                  <a:pt x="261" y="36"/>
                </a:lnTo>
                <a:lnTo>
                  <a:pt x="259" y="34"/>
                </a:lnTo>
                <a:lnTo>
                  <a:pt x="259" y="34"/>
                </a:lnTo>
                <a:lnTo>
                  <a:pt x="257" y="31"/>
                </a:lnTo>
                <a:lnTo>
                  <a:pt x="251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1" y="34"/>
                </a:lnTo>
                <a:lnTo>
                  <a:pt x="241" y="36"/>
                </a:lnTo>
                <a:lnTo>
                  <a:pt x="239" y="36"/>
                </a:lnTo>
                <a:lnTo>
                  <a:pt x="239" y="36"/>
                </a:lnTo>
                <a:lnTo>
                  <a:pt x="239" y="38"/>
                </a:lnTo>
                <a:lnTo>
                  <a:pt x="239" y="38"/>
                </a:lnTo>
                <a:lnTo>
                  <a:pt x="239" y="40"/>
                </a:lnTo>
                <a:lnTo>
                  <a:pt x="239" y="40"/>
                </a:lnTo>
                <a:lnTo>
                  <a:pt x="236" y="40"/>
                </a:lnTo>
                <a:lnTo>
                  <a:pt x="236" y="40"/>
                </a:lnTo>
                <a:lnTo>
                  <a:pt x="236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2" y="40"/>
                </a:lnTo>
                <a:lnTo>
                  <a:pt x="232" y="38"/>
                </a:lnTo>
                <a:lnTo>
                  <a:pt x="232" y="38"/>
                </a:lnTo>
                <a:lnTo>
                  <a:pt x="228" y="38"/>
                </a:lnTo>
                <a:lnTo>
                  <a:pt x="228" y="38"/>
                </a:lnTo>
                <a:lnTo>
                  <a:pt x="228" y="38"/>
                </a:lnTo>
                <a:lnTo>
                  <a:pt x="220" y="38"/>
                </a:lnTo>
                <a:lnTo>
                  <a:pt x="218" y="38"/>
                </a:lnTo>
                <a:lnTo>
                  <a:pt x="218" y="38"/>
                </a:lnTo>
                <a:lnTo>
                  <a:pt x="216" y="38"/>
                </a:lnTo>
                <a:lnTo>
                  <a:pt x="216" y="36"/>
                </a:lnTo>
                <a:lnTo>
                  <a:pt x="216" y="34"/>
                </a:lnTo>
                <a:lnTo>
                  <a:pt x="213" y="34"/>
                </a:lnTo>
                <a:lnTo>
                  <a:pt x="213" y="34"/>
                </a:lnTo>
                <a:lnTo>
                  <a:pt x="203" y="31"/>
                </a:lnTo>
                <a:lnTo>
                  <a:pt x="203" y="31"/>
                </a:lnTo>
                <a:lnTo>
                  <a:pt x="203" y="31"/>
                </a:lnTo>
                <a:lnTo>
                  <a:pt x="201" y="31"/>
                </a:lnTo>
                <a:lnTo>
                  <a:pt x="201" y="27"/>
                </a:lnTo>
                <a:lnTo>
                  <a:pt x="199" y="27"/>
                </a:lnTo>
                <a:lnTo>
                  <a:pt x="199" y="27"/>
                </a:lnTo>
                <a:lnTo>
                  <a:pt x="197" y="25"/>
                </a:lnTo>
                <a:lnTo>
                  <a:pt x="195" y="25"/>
                </a:lnTo>
                <a:lnTo>
                  <a:pt x="195" y="25"/>
                </a:lnTo>
                <a:lnTo>
                  <a:pt x="188" y="27"/>
                </a:lnTo>
                <a:lnTo>
                  <a:pt x="184" y="29"/>
                </a:lnTo>
                <a:lnTo>
                  <a:pt x="184" y="29"/>
                </a:lnTo>
                <a:lnTo>
                  <a:pt x="182" y="29"/>
                </a:lnTo>
                <a:lnTo>
                  <a:pt x="182" y="31"/>
                </a:lnTo>
                <a:lnTo>
                  <a:pt x="180" y="34"/>
                </a:lnTo>
                <a:lnTo>
                  <a:pt x="180" y="34"/>
                </a:lnTo>
                <a:lnTo>
                  <a:pt x="178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4" y="34"/>
                </a:lnTo>
                <a:lnTo>
                  <a:pt x="174" y="31"/>
                </a:lnTo>
                <a:lnTo>
                  <a:pt x="172" y="31"/>
                </a:lnTo>
                <a:lnTo>
                  <a:pt x="170" y="31"/>
                </a:lnTo>
                <a:lnTo>
                  <a:pt x="170" y="31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67" y="27"/>
                </a:lnTo>
                <a:lnTo>
                  <a:pt x="165" y="27"/>
                </a:lnTo>
                <a:lnTo>
                  <a:pt x="165" y="27"/>
                </a:lnTo>
                <a:lnTo>
                  <a:pt x="165" y="25"/>
                </a:lnTo>
                <a:lnTo>
                  <a:pt x="163" y="25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59" y="15"/>
                </a:lnTo>
                <a:lnTo>
                  <a:pt x="159" y="15"/>
                </a:lnTo>
                <a:lnTo>
                  <a:pt x="159" y="15"/>
                </a:lnTo>
                <a:lnTo>
                  <a:pt x="157" y="13"/>
                </a:lnTo>
                <a:lnTo>
                  <a:pt x="155" y="13"/>
                </a:lnTo>
                <a:lnTo>
                  <a:pt x="151" y="13"/>
                </a:lnTo>
                <a:lnTo>
                  <a:pt x="149" y="13"/>
                </a:lnTo>
                <a:lnTo>
                  <a:pt x="149" y="13"/>
                </a:lnTo>
                <a:lnTo>
                  <a:pt x="145" y="11"/>
                </a:lnTo>
                <a:lnTo>
                  <a:pt x="138" y="8"/>
                </a:lnTo>
                <a:lnTo>
                  <a:pt x="136" y="8"/>
                </a:lnTo>
                <a:lnTo>
                  <a:pt x="134" y="8"/>
                </a:lnTo>
                <a:lnTo>
                  <a:pt x="134" y="8"/>
                </a:lnTo>
                <a:lnTo>
                  <a:pt x="132" y="8"/>
                </a:lnTo>
                <a:lnTo>
                  <a:pt x="132" y="8"/>
                </a:lnTo>
                <a:lnTo>
                  <a:pt x="130" y="6"/>
                </a:lnTo>
                <a:lnTo>
                  <a:pt x="130" y="6"/>
                </a:lnTo>
                <a:lnTo>
                  <a:pt x="130" y="6"/>
                </a:lnTo>
                <a:lnTo>
                  <a:pt x="128" y="6"/>
                </a:lnTo>
                <a:lnTo>
                  <a:pt x="128" y="6"/>
                </a:lnTo>
                <a:lnTo>
                  <a:pt x="128" y="8"/>
                </a:lnTo>
                <a:lnTo>
                  <a:pt x="128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11"/>
                </a:lnTo>
                <a:lnTo>
                  <a:pt x="124" y="11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5" y="4"/>
                </a:lnTo>
                <a:lnTo>
                  <a:pt x="115" y="2"/>
                </a:lnTo>
                <a:lnTo>
                  <a:pt x="115" y="2"/>
                </a:lnTo>
                <a:lnTo>
                  <a:pt x="113" y="2"/>
                </a:lnTo>
                <a:lnTo>
                  <a:pt x="109" y="0"/>
                </a:lnTo>
                <a:lnTo>
                  <a:pt x="109" y="2"/>
                </a:lnTo>
                <a:lnTo>
                  <a:pt x="109" y="4"/>
                </a:lnTo>
                <a:lnTo>
                  <a:pt x="113" y="15"/>
                </a:lnTo>
                <a:lnTo>
                  <a:pt x="113" y="15"/>
                </a:lnTo>
                <a:lnTo>
                  <a:pt x="115" y="15"/>
                </a:lnTo>
                <a:lnTo>
                  <a:pt x="115" y="15"/>
                </a:lnTo>
                <a:lnTo>
                  <a:pt x="117" y="17"/>
                </a:lnTo>
                <a:lnTo>
                  <a:pt x="117" y="17"/>
                </a:lnTo>
                <a:lnTo>
                  <a:pt x="117" y="19"/>
                </a:lnTo>
                <a:lnTo>
                  <a:pt x="117" y="19"/>
                </a:lnTo>
                <a:lnTo>
                  <a:pt x="115" y="21"/>
                </a:lnTo>
                <a:lnTo>
                  <a:pt x="115" y="21"/>
                </a:lnTo>
                <a:lnTo>
                  <a:pt x="115" y="21"/>
                </a:lnTo>
                <a:lnTo>
                  <a:pt x="111" y="23"/>
                </a:lnTo>
                <a:lnTo>
                  <a:pt x="111" y="25"/>
                </a:lnTo>
                <a:lnTo>
                  <a:pt x="109" y="27"/>
                </a:lnTo>
                <a:lnTo>
                  <a:pt x="109" y="29"/>
                </a:lnTo>
                <a:lnTo>
                  <a:pt x="107" y="31"/>
                </a:lnTo>
                <a:lnTo>
                  <a:pt x="107" y="34"/>
                </a:lnTo>
                <a:lnTo>
                  <a:pt x="107" y="36"/>
                </a:lnTo>
                <a:lnTo>
                  <a:pt x="107" y="42"/>
                </a:lnTo>
                <a:lnTo>
                  <a:pt x="107" y="42"/>
                </a:lnTo>
                <a:lnTo>
                  <a:pt x="107" y="44"/>
                </a:lnTo>
                <a:lnTo>
                  <a:pt x="107" y="44"/>
                </a:lnTo>
                <a:lnTo>
                  <a:pt x="105" y="44"/>
                </a:lnTo>
                <a:lnTo>
                  <a:pt x="105" y="46"/>
                </a:lnTo>
                <a:lnTo>
                  <a:pt x="101" y="46"/>
                </a:lnTo>
                <a:lnTo>
                  <a:pt x="99" y="46"/>
                </a:lnTo>
                <a:lnTo>
                  <a:pt x="99" y="46"/>
                </a:lnTo>
                <a:lnTo>
                  <a:pt x="96" y="48"/>
                </a:lnTo>
                <a:lnTo>
                  <a:pt x="96" y="50"/>
                </a:lnTo>
                <a:lnTo>
                  <a:pt x="94" y="52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7"/>
                </a:lnTo>
                <a:lnTo>
                  <a:pt x="94" y="57"/>
                </a:lnTo>
                <a:lnTo>
                  <a:pt x="94" y="63"/>
                </a:lnTo>
                <a:lnTo>
                  <a:pt x="94" y="63"/>
                </a:lnTo>
                <a:lnTo>
                  <a:pt x="94" y="65"/>
                </a:lnTo>
                <a:lnTo>
                  <a:pt x="94" y="67"/>
                </a:lnTo>
                <a:lnTo>
                  <a:pt x="92" y="67"/>
                </a:lnTo>
                <a:lnTo>
                  <a:pt x="92" y="67"/>
                </a:lnTo>
                <a:lnTo>
                  <a:pt x="88" y="67"/>
                </a:lnTo>
                <a:lnTo>
                  <a:pt x="88" y="67"/>
                </a:lnTo>
                <a:lnTo>
                  <a:pt x="86" y="67"/>
                </a:lnTo>
                <a:lnTo>
                  <a:pt x="86" y="67"/>
                </a:lnTo>
                <a:lnTo>
                  <a:pt x="86" y="67"/>
                </a:lnTo>
                <a:lnTo>
                  <a:pt x="84" y="67"/>
                </a:lnTo>
                <a:lnTo>
                  <a:pt x="82" y="67"/>
                </a:lnTo>
                <a:lnTo>
                  <a:pt x="82" y="67"/>
                </a:lnTo>
                <a:lnTo>
                  <a:pt x="80" y="67"/>
                </a:lnTo>
                <a:lnTo>
                  <a:pt x="78" y="65"/>
                </a:lnTo>
                <a:lnTo>
                  <a:pt x="78" y="65"/>
                </a:lnTo>
                <a:lnTo>
                  <a:pt x="76" y="61"/>
                </a:lnTo>
                <a:lnTo>
                  <a:pt x="76" y="61"/>
                </a:lnTo>
                <a:lnTo>
                  <a:pt x="73" y="61"/>
                </a:lnTo>
                <a:lnTo>
                  <a:pt x="71" y="61"/>
                </a:lnTo>
                <a:lnTo>
                  <a:pt x="71" y="61"/>
                </a:lnTo>
                <a:lnTo>
                  <a:pt x="69" y="61"/>
                </a:lnTo>
                <a:lnTo>
                  <a:pt x="69" y="61"/>
                </a:lnTo>
                <a:lnTo>
                  <a:pt x="67" y="61"/>
                </a:lnTo>
                <a:lnTo>
                  <a:pt x="67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3" y="63"/>
                </a:lnTo>
                <a:lnTo>
                  <a:pt x="63" y="63"/>
                </a:lnTo>
                <a:lnTo>
                  <a:pt x="63" y="65"/>
                </a:lnTo>
                <a:lnTo>
                  <a:pt x="63" y="65"/>
                </a:lnTo>
                <a:lnTo>
                  <a:pt x="65" y="65"/>
                </a:lnTo>
                <a:lnTo>
                  <a:pt x="65" y="65"/>
                </a:lnTo>
                <a:lnTo>
                  <a:pt x="65" y="67"/>
                </a:lnTo>
                <a:lnTo>
                  <a:pt x="63" y="69"/>
                </a:lnTo>
                <a:lnTo>
                  <a:pt x="61" y="69"/>
                </a:lnTo>
                <a:lnTo>
                  <a:pt x="61" y="71"/>
                </a:lnTo>
                <a:lnTo>
                  <a:pt x="61" y="75"/>
                </a:lnTo>
                <a:lnTo>
                  <a:pt x="59" y="77"/>
                </a:lnTo>
                <a:lnTo>
                  <a:pt x="59" y="77"/>
                </a:lnTo>
                <a:lnTo>
                  <a:pt x="59" y="79"/>
                </a:lnTo>
                <a:lnTo>
                  <a:pt x="59" y="79"/>
                </a:lnTo>
                <a:lnTo>
                  <a:pt x="59" y="82"/>
                </a:lnTo>
                <a:lnTo>
                  <a:pt x="59" y="82"/>
                </a:lnTo>
                <a:lnTo>
                  <a:pt x="59" y="82"/>
                </a:lnTo>
                <a:lnTo>
                  <a:pt x="59" y="84"/>
                </a:ln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5" y="86"/>
                </a:lnTo>
                <a:lnTo>
                  <a:pt x="53" y="88"/>
                </a:lnTo>
                <a:lnTo>
                  <a:pt x="53" y="88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2"/>
                </a:lnTo>
                <a:lnTo>
                  <a:pt x="53" y="94"/>
                </a:lnTo>
                <a:lnTo>
                  <a:pt x="53" y="94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5" y="96"/>
                </a:lnTo>
                <a:lnTo>
                  <a:pt x="55" y="96"/>
                </a:lnTo>
                <a:lnTo>
                  <a:pt x="57" y="96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2"/>
                </a:lnTo>
                <a:lnTo>
                  <a:pt x="59" y="102"/>
                </a:lnTo>
                <a:lnTo>
                  <a:pt x="59" y="105"/>
                </a:lnTo>
                <a:lnTo>
                  <a:pt x="61" y="105"/>
                </a:lnTo>
                <a:lnTo>
                  <a:pt x="61" y="107"/>
                </a:lnTo>
                <a:lnTo>
                  <a:pt x="65" y="109"/>
                </a:lnTo>
                <a:lnTo>
                  <a:pt x="67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13"/>
                </a:lnTo>
                <a:lnTo>
                  <a:pt x="67" y="113"/>
                </a:lnTo>
                <a:lnTo>
                  <a:pt x="65" y="113"/>
                </a:lnTo>
                <a:lnTo>
                  <a:pt x="63" y="113"/>
                </a:lnTo>
                <a:lnTo>
                  <a:pt x="63" y="115"/>
                </a:lnTo>
                <a:lnTo>
                  <a:pt x="61" y="115"/>
                </a:lnTo>
                <a:lnTo>
                  <a:pt x="59" y="115"/>
                </a:lnTo>
                <a:lnTo>
                  <a:pt x="59" y="117"/>
                </a:lnTo>
                <a:lnTo>
                  <a:pt x="57" y="119"/>
                </a:lnTo>
                <a:lnTo>
                  <a:pt x="55" y="125"/>
                </a:lnTo>
                <a:lnTo>
                  <a:pt x="55" y="128"/>
                </a:lnTo>
                <a:lnTo>
                  <a:pt x="53" y="128"/>
                </a:lnTo>
                <a:lnTo>
                  <a:pt x="53" y="128"/>
                </a:lnTo>
                <a:lnTo>
                  <a:pt x="51" y="128"/>
                </a:lnTo>
                <a:lnTo>
                  <a:pt x="48" y="128"/>
                </a:lnTo>
                <a:lnTo>
                  <a:pt x="48" y="128"/>
                </a:lnTo>
                <a:lnTo>
                  <a:pt x="46" y="128"/>
                </a:lnTo>
                <a:lnTo>
                  <a:pt x="46" y="130"/>
                </a:lnTo>
                <a:lnTo>
                  <a:pt x="46" y="132"/>
                </a:lnTo>
                <a:lnTo>
                  <a:pt x="46" y="132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6" y="138"/>
                </a:lnTo>
                <a:lnTo>
                  <a:pt x="44" y="140"/>
                </a:lnTo>
                <a:lnTo>
                  <a:pt x="44" y="140"/>
                </a:lnTo>
                <a:lnTo>
                  <a:pt x="44" y="142"/>
                </a:lnTo>
                <a:lnTo>
                  <a:pt x="42" y="142"/>
                </a:lnTo>
                <a:lnTo>
                  <a:pt x="42" y="142"/>
                </a:lnTo>
                <a:lnTo>
                  <a:pt x="38" y="142"/>
                </a:lnTo>
                <a:lnTo>
                  <a:pt x="36" y="142"/>
                </a:lnTo>
                <a:lnTo>
                  <a:pt x="36" y="142"/>
                </a:lnTo>
                <a:lnTo>
                  <a:pt x="34" y="144"/>
                </a:lnTo>
                <a:lnTo>
                  <a:pt x="34" y="144"/>
                </a:lnTo>
                <a:lnTo>
                  <a:pt x="34" y="146"/>
                </a:lnTo>
                <a:lnTo>
                  <a:pt x="34" y="146"/>
                </a:lnTo>
                <a:lnTo>
                  <a:pt x="32" y="148"/>
                </a:lnTo>
                <a:lnTo>
                  <a:pt x="32" y="148"/>
                </a:lnTo>
                <a:lnTo>
                  <a:pt x="32" y="150"/>
                </a:lnTo>
                <a:lnTo>
                  <a:pt x="32" y="150"/>
                </a:lnTo>
                <a:lnTo>
                  <a:pt x="32" y="150"/>
                </a:lnTo>
                <a:lnTo>
                  <a:pt x="32" y="153"/>
                </a:lnTo>
                <a:lnTo>
                  <a:pt x="30" y="153"/>
                </a:lnTo>
                <a:lnTo>
                  <a:pt x="30" y="155"/>
                </a:lnTo>
                <a:lnTo>
                  <a:pt x="30" y="157"/>
                </a:lnTo>
                <a:lnTo>
                  <a:pt x="30" y="157"/>
                </a:lnTo>
                <a:lnTo>
                  <a:pt x="28" y="159"/>
                </a:lnTo>
                <a:lnTo>
                  <a:pt x="28" y="159"/>
                </a:lnTo>
                <a:lnTo>
                  <a:pt x="25" y="161"/>
                </a:lnTo>
                <a:lnTo>
                  <a:pt x="25" y="161"/>
                </a:lnTo>
                <a:lnTo>
                  <a:pt x="25" y="161"/>
                </a:lnTo>
                <a:lnTo>
                  <a:pt x="30" y="165"/>
                </a:lnTo>
                <a:lnTo>
                  <a:pt x="32" y="165"/>
                </a:lnTo>
                <a:lnTo>
                  <a:pt x="32" y="165"/>
                </a:lnTo>
                <a:lnTo>
                  <a:pt x="32" y="167"/>
                </a:lnTo>
                <a:lnTo>
                  <a:pt x="30" y="169"/>
                </a:lnTo>
                <a:lnTo>
                  <a:pt x="34" y="171"/>
                </a:lnTo>
                <a:lnTo>
                  <a:pt x="34" y="171"/>
                </a:lnTo>
                <a:lnTo>
                  <a:pt x="34" y="173"/>
                </a:lnTo>
                <a:lnTo>
                  <a:pt x="34" y="173"/>
                </a:lnTo>
                <a:lnTo>
                  <a:pt x="32" y="176"/>
                </a:lnTo>
                <a:lnTo>
                  <a:pt x="32" y="178"/>
                </a:lnTo>
                <a:lnTo>
                  <a:pt x="32" y="178"/>
                </a:lnTo>
                <a:lnTo>
                  <a:pt x="34" y="184"/>
                </a:lnTo>
                <a:lnTo>
                  <a:pt x="36" y="188"/>
                </a:lnTo>
                <a:lnTo>
                  <a:pt x="36" y="190"/>
                </a:lnTo>
                <a:lnTo>
                  <a:pt x="36" y="190"/>
                </a:lnTo>
                <a:lnTo>
                  <a:pt x="34" y="190"/>
                </a:lnTo>
                <a:lnTo>
                  <a:pt x="34" y="190"/>
                </a:lnTo>
                <a:lnTo>
                  <a:pt x="32" y="190"/>
                </a:ln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4"/>
                </a:lnTo>
                <a:lnTo>
                  <a:pt x="32" y="194"/>
                </a:lnTo>
                <a:lnTo>
                  <a:pt x="36" y="196"/>
                </a:lnTo>
                <a:lnTo>
                  <a:pt x="36" y="199"/>
                </a:lnTo>
                <a:lnTo>
                  <a:pt x="36" y="201"/>
                </a:lnTo>
                <a:lnTo>
                  <a:pt x="38" y="203"/>
                </a:lnTo>
                <a:lnTo>
                  <a:pt x="38" y="207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2" y="215"/>
                </a:lnTo>
                <a:lnTo>
                  <a:pt x="30" y="217"/>
                </a:lnTo>
                <a:lnTo>
                  <a:pt x="30" y="217"/>
                </a:lnTo>
                <a:lnTo>
                  <a:pt x="28" y="217"/>
                </a:lnTo>
                <a:lnTo>
                  <a:pt x="28" y="217"/>
                </a:lnTo>
                <a:lnTo>
                  <a:pt x="28" y="219"/>
                </a:lnTo>
                <a:lnTo>
                  <a:pt x="25" y="219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4"/>
                </a:lnTo>
                <a:lnTo>
                  <a:pt x="28" y="224"/>
                </a:lnTo>
                <a:lnTo>
                  <a:pt x="28" y="226"/>
                </a:lnTo>
                <a:lnTo>
                  <a:pt x="28" y="226"/>
                </a:lnTo>
                <a:lnTo>
                  <a:pt x="30" y="228"/>
                </a:lnTo>
                <a:lnTo>
                  <a:pt x="28" y="228"/>
                </a:lnTo>
                <a:lnTo>
                  <a:pt x="28" y="230"/>
                </a:lnTo>
                <a:lnTo>
                  <a:pt x="28" y="230"/>
                </a:lnTo>
                <a:lnTo>
                  <a:pt x="23" y="232"/>
                </a:lnTo>
                <a:lnTo>
                  <a:pt x="23" y="232"/>
                </a:lnTo>
                <a:lnTo>
                  <a:pt x="21" y="232"/>
                </a:lnTo>
                <a:lnTo>
                  <a:pt x="21" y="234"/>
                </a:lnTo>
                <a:lnTo>
                  <a:pt x="17" y="238"/>
                </a:lnTo>
                <a:lnTo>
                  <a:pt x="17" y="240"/>
                </a:lnTo>
                <a:lnTo>
                  <a:pt x="17" y="242"/>
                </a:lnTo>
                <a:lnTo>
                  <a:pt x="21" y="244"/>
                </a:lnTo>
                <a:lnTo>
                  <a:pt x="21" y="244"/>
                </a:lnTo>
                <a:lnTo>
                  <a:pt x="23" y="247"/>
                </a:lnTo>
                <a:lnTo>
                  <a:pt x="25" y="247"/>
                </a:lnTo>
                <a:lnTo>
                  <a:pt x="25" y="247"/>
                </a:lnTo>
                <a:lnTo>
                  <a:pt x="28" y="247"/>
                </a:lnTo>
                <a:lnTo>
                  <a:pt x="30" y="247"/>
                </a:lnTo>
                <a:lnTo>
                  <a:pt x="30" y="247"/>
                </a:lnTo>
                <a:lnTo>
                  <a:pt x="34" y="247"/>
                </a:lnTo>
                <a:lnTo>
                  <a:pt x="34" y="249"/>
                </a:lnTo>
                <a:lnTo>
                  <a:pt x="34" y="251"/>
                </a:lnTo>
                <a:lnTo>
                  <a:pt x="36" y="251"/>
                </a:lnTo>
                <a:lnTo>
                  <a:pt x="36" y="251"/>
                </a:lnTo>
                <a:lnTo>
                  <a:pt x="38" y="249"/>
                </a:lnTo>
                <a:lnTo>
                  <a:pt x="40" y="249"/>
                </a:lnTo>
                <a:lnTo>
                  <a:pt x="40" y="247"/>
                </a:lnTo>
                <a:lnTo>
                  <a:pt x="42" y="247"/>
                </a:lnTo>
                <a:lnTo>
                  <a:pt x="44" y="247"/>
                </a:lnTo>
                <a:lnTo>
                  <a:pt x="44" y="249"/>
                </a:lnTo>
                <a:lnTo>
                  <a:pt x="44" y="249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36" y="257"/>
                </a:lnTo>
                <a:lnTo>
                  <a:pt x="34" y="257"/>
                </a:lnTo>
                <a:lnTo>
                  <a:pt x="34" y="259"/>
                </a:lnTo>
                <a:lnTo>
                  <a:pt x="34" y="259"/>
                </a:lnTo>
                <a:lnTo>
                  <a:pt x="32" y="261"/>
                </a:lnTo>
                <a:lnTo>
                  <a:pt x="32" y="261"/>
                </a:lnTo>
                <a:lnTo>
                  <a:pt x="30" y="261"/>
                </a:lnTo>
                <a:lnTo>
                  <a:pt x="30" y="261"/>
                </a:lnTo>
                <a:lnTo>
                  <a:pt x="28" y="263"/>
                </a:lnTo>
                <a:lnTo>
                  <a:pt x="28" y="263"/>
                </a:lnTo>
                <a:lnTo>
                  <a:pt x="25" y="265"/>
                </a:lnTo>
                <a:lnTo>
                  <a:pt x="25" y="267"/>
                </a:lnTo>
                <a:lnTo>
                  <a:pt x="13" y="284"/>
                </a:lnTo>
                <a:lnTo>
                  <a:pt x="11" y="288"/>
                </a:lnTo>
                <a:lnTo>
                  <a:pt x="11" y="288"/>
                </a:lnTo>
                <a:lnTo>
                  <a:pt x="13" y="290"/>
                </a:lnTo>
                <a:lnTo>
                  <a:pt x="13" y="290"/>
                </a:lnTo>
                <a:lnTo>
                  <a:pt x="13" y="290"/>
                </a:lnTo>
                <a:lnTo>
                  <a:pt x="15" y="292"/>
                </a:lnTo>
                <a:lnTo>
                  <a:pt x="17" y="292"/>
                </a:lnTo>
                <a:lnTo>
                  <a:pt x="17" y="292"/>
                </a:lnTo>
                <a:lnTo>
                  <a:pt x="17" y="295"/>
                </a:lnTo>
                <a:lnTo>
                  <a:pt x="19" y="299"/>
                </a:lnTo>
                <a:lnTo>
                  <a:pt x="19" y="299"/>
                </a:lnTo>
                <a:lnTo>
                  <a:pt x="21" y="303"/>
                </a:lnTo>
                <a:lnTo>
                  <a:pt x="21" y="305"/>
                </a:lnTo>
                <a:lnTo>
                  <a:pt x="21" y="307"/>
                </a:lnTo>
                <a:lnTo>
                  <a:pt x="21" y="309"/>
                </a:lnTo>
                <a:lnTo>
                  <a:pt x="19" y="311"/>
                </a:lnTo>
                <a:lnTo>
                  <a:pt x="19" y="313"/>
                </a:lnTo>
                <a:lnTo>
                  <a:pt x="19" y="315"/>
                </a:lnTo>
                <a:lnTo>
                  <a:pt x="19" y="328"/>
                </a:lnTo>
                <a:lnTo>
                  <a:pt x="19" y="330"/>
                </a:lnTo>
                <a:lnTo>
                  <a:pt x="17" y="330"/>
                </a:lnTo>
                <a:lnTo>
                  <a:pt x="17" y="330"/>
                </a:lnTo>
                <a:lnTo>
                  <a:pt x="17" y="332"/>
                </a:lnTo>
                <a:lnTo>
                  <a:pt x="17" y="336"/>
                </a:lnTo>
                <a:lnTo>
                  <a:pt x="17" y="336"/>
                </a:lnTo>
                <a:lnTo>
                  <a:pt x="17" y="338"/>
                </a:lnTo>
                <a:lnTo>
                  <a:pt x="17" y="338"/>
                </a:lnTo>
                <a:lnTo>
                  <a:pt x="19" y="338"/>
                </a:lnTo>
                <a:lnTo>
                  <a:pt x="19" y="341"/>
                </a:lnTo>
                <a:lnTo>
                  <a:pt x="19" y="341"/>
                </a:lnTo>
                <a:lnTo>
                  <a:pt x="19" y="341"/>
                </a:lnTo>
                <a:lnTo>
                  <a:pt x="17" y="343"/>
                </a:lnTo>
                <a:lnTo>
                  <a:pt x="17" y="343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7"/>
                </a:lnTo>
                <a:lnTo>
                  <a:pt x="19" y="347"/>
                </a:lnTo>
                <a:lnTo>
                  <a:pt x="19" y="349"/>
                </a:lnTo>
                <a:lnTo>
                  <a:pt x="19" y="349"/>
                </a:lnTo>
                <a:lnTo>
                  <a:pt x="19" y="351"/>
                </a:lnTo>
                <a:lnTo>
                  <a:pt x="17" y="351"/>
                </a:lnTo>
                <a:lnTo>
                  <a:pt x="17" y="353"/>
                </a:lnTo>
                <a:lnTo>
                  <a:pt x="15" y="353"/>
                </a:lnTo>
                <a:lnTo>
                  <a:pt x="15" y="353"/>
                </a:lnTo>
                <a:lnTo>
                  <a:pt x="13" y="355"/>
                </a:lnTo>
                <a:lnTo>
                  <a:pt x="13" y="357"/>
                </a:lnTo>
                <a:lnTo>
                  <a:pt x="13" y="357"/>
                </a:lnTo>
                <a:lnTo>
                  <a:pt x="13" y="359"/>
                </a:lnTo>
                <a:lnTo>
                  <a:pt x="9" y="359"/>
                </a:lnTo>
                <a:lnTo>
                  <a:pt x="7" y="361"/>
                </a:lnTo>
                <a:lnTo>
                  <a:pt x="2" y="366"/>
                </a:lnTo>
                <a:lnTo>
                  <a:pt x="0" y="366"/>
                </a:lnTo>
                <a:lnTo>
                  <a:pt x="0" y="366"/>
                </a:lnTo>
                <a:lnTo>
                  <a:pt x="5" y="370"/>
                </a:lnTo>
                <a:lnTo>
                  <a:pt x="5" y="370"/>
                </a:lnTo>
                <a:lnTo>
                  <a:pt x="15" y="374"/>
                </a:lnTo>
                <a:lnTo>
                  <a:pt x="17" y="374"/>
                </a:lnTo>
                <a:lnTo>
                  <a:pt x="23" y="374"/>
                </a:lnTo>
                <a:lnTo>
                  <a:pt x="25" y="374"/>
                </a:lnTo>
                <a:lnTo>
                  <a:pt x="30" y="376"/>
                </a:lnTo>
                <a:lnTo>
                  <a:pt x="30" y="376"/>
                </a:lnTo>
                <a:lnTo>
                  <a:pt x="30" y="378"/>
                </a:lnTo>
                <a:lnTo>
                  <a:pt x="32" y="378"/>
                </a:lnTo>
                <a:lnTo>
                  <a:pt x="30" y="380"/>
                </a:lnTo>
                <a:lnTo>
                  <a:pt x="30" y="380"/>
                </a:lnTo>
                <a:lnTo>
                  <a:pt x="30" y="382"/>
                </a:lnTo>
                <a:lnTo>
                  <a:pt x="28" y="382"/>
                </a:lnTo>
                <a:lnTo>
                  <a:pt x="25" y="384"/>
                </a:lnTo>
                <a:lnTo>
                  <a:pt x="25" y="384"/>
                </a:lnTo>
                <a:lnTo>
                  <a:pt x="25" y="386"/>
                </a:lnTo>
                <a:lnTo>
                  <a:pt x="23" y="386"/>
                </a:lnTo>
                <a:lnTo>
                  <a:pt x="23" y="391"/>
                </a:lnTo>
                <a:lnTo>
                  <a:pt x="23" y="391"/>
                </a:lnTo>
                <a:lnTo>
                  <a:pt x="23" y="393"/>
                </a:lnTo>
                <a:lnTo>
                  <a:pt x="23" y="395"/>
                </a:lnTo>
                <a:lnTo>
                  <a:pt x="23" y="397"/>
                </a:lnTo>
                <a:lnTo>
                  <a:pt x="23" y="401"/>
                </a:lnTo>
                <a:lnTo>
                  <a:pt x="23" y="403"/>
                </a:lnTo>
                <a:lnTo>
                  <a:pt x="23" y="407"/>
                </a:lnTo>
                <a:lnTo>
                  <a:pt x="23" y="409"/>
                </a:lnTo>
                <a:lnTo>
                  <a:pt x="23" y="414"/>
                </a:lnTo>
                <a:lnTo>
                  <a:pt x="23" y="414"/>
                </a:lnTo>
                <a:lnTo>
                  <a:pt x="23" y="416"/>
                </a:lnTo>
                <a:lnTo>
                  <a:pt x="21" y="418"/>
                </a:lnTo>
                <a:lnTo>
                  <a:pt x="19" y="418"/>
                </a:lnTo>
                <a:lnTo>
                  <a:pt x="19" y="418"/>
                </a:lnTo>
                <a:lnTo>
                  <a:pt x="23" y="422"/>
                </a:lnTo>
                <a:lnTo>
                  <a:pt x="30" y="422"/>
                </a:lnTo>
                <a:lnTo>
                  <a:pt x="32" y="424"/>
                </a:lnTo>
                <a:lnTo>
                  <a:pt x="34" y="424"/>
                </a:lnTo>
                <a:lnTo>
                  <a:pt x="34" y="424"/>
                </a:lnTo>
                <a:lnTo>
                  <a:pt x="36" y="424"/>
                </a:lnTo>
                <a:lnTo>
                  <a:pt x="36" y="422"/>
                </a:lnTo>
                <a:lnTo>
                  <a:pt x="36" y="424"/>
                </a:lnTo>
                <a:lnTo>
                  <a:pt x="38" y="424"/>
                </a:lnTo>
                <a:lnTo>
                  <a:pt x="38" y="424"/>
                </a:lnTo>
                <a:lnTo>
                  <a:pt x="38" y="424"/>
                </a:lnTo>
                <a:lnTo>
                  <a:pt x="40" y="426"/>
                </a:lnTo>
                <a:lnTo>
                  <a:pt x="40" y="426"/>
                </a:lnTo>
                <a:lnTo>
                  <a:pt x="42" y="426"/>
                </a:lnTo>
                <a:lnTo>
                  <a:pt x="44" y="426"/>
                </a:lnTo>
                <a:lnTo>
                  <a:pt x="44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8" y="426"/>
                </a:lnTo>
                <a:lnTo>
                  <a:pt x="48" y="426"/>
                </a:lnTo>
                <a:lnTo>
                  <a:pt x="51" y="426"/>
                </a:lnTo>
                <a:lnTo>
                  <a:pt x="51" y="426"/>
                </a:lnTo>
                <a:lnTo>
                  <a:pt x="53" y="426"/>
                </a:lnTo>
                <a:lnTo>
                  <a:pt x="53" y="426"/>
                </a:lnTo>
                <a:lnTo>
                  <a:pt x="53" y="428"/>
                </a:lnTo>
                <a:lnTo>
                  <a:pt x="55" y="428"/>
                </a:lnTo>
                <a:lnTo>
                  <a:pt x="55" y="428"/>
                </a:lnTo>
                <a:lnTo>
                  <a:pt x="57" y="428"/>
                </a:lnTo>
                <a:lnTo>
                  <a:pt x="57" y="428"/>
                </a:lnTo>
                <a:lnTo>
                  <a:pt x="59" y="426"/>
                </a:lnTo>
                <a:lnTo>
                  <a:pt x="59" y="426"/>
                </a:lnTo>
                <a:lnTo>
                  <a:pt x="59" y="426"/>
                </a:lnTo>
                <a:lnTo>
                  <a:pt x="61" y="426"/>
                </a:lnTo>
                <a:lnTo>
                  <a:pt x="61" y="426"/>
                </a:lnTo>
                <a:lnTo>
                  <a:pt x="63" y="424"/>
                </a:lnTo>
                <a:lnTo>
                  <a:pt x="63" y="424"/>
                </a:lnTo>
                <a:lnTo>
                  <a:pt x="65" y="424"/>
                </a:lnTo>
                <a:lnTo>
                  <a:pt x="67" y="426"/>
                </a:lnTo>
                <a:lnTo>
                  <a:pt x="69" y="426"/>
                </a:lnTo>
                <a:lnTo>
                  <a:pt x="69" y="426"/>
                </a:lnTo>
                <a:lnTo>
                  <a:pt x="71" y="426"/>
                </a:lnTo>
                <a:lnTo>
                  <a:pt x="73" y="426"/>
                </a:lnTo>
                <a:lnTo>
                  <a:pt x="76" y="428"/>
                </a:lnTo>
                <a:lnTo>
                  <a:pt x="76" y="428"/>
                </a:lnTo>
                <a:lnTo>
                  <a:pt x="76" y="426"/>
                </a:lnTo>
                <a:lnTo>
                  <a:pt x="78" y="426"/>
                </a:lnTo>
                <a:lnTo>
                  <a:pt x="78" y="424"/>
                </a:lnTo>
                <a:lnTo>
                  <a:pt x="78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6"/>
                </a:lnTo>
                <a:lnTo>
                  <a:pt x="82" y="428"/>
                </a:lnTo>
                <a:lnTo>
                  <a:pt x="82" y="430"/>
                </a:lnTo>
                <a:lnTo>
                  <a:pt x="82" y="430"/>
                </a:lnTo>
                <a:lnTo>
                  <a:pt x="86" y="432"/>
                </a:lnTo>
                <a:lnTo>
                  <a:pt x="86" y="432"/>
                </a:lnTo>
                <a:lnTo>
                  <a:pt x="88" y="432"/>
                </a:lnTo>
                <a:lnTo>
                  <a:pt x="88" y="430"/>
                </a:lnTo>
                <a:lnTo>
                  <a:pt x="88" y="430"/>
                </a:lnTo>
                <a:lnTo>
                  <a:pt x="90" y="430"/>
                </a:lnTo>
                <a:lnTo>
                  <a:pt x="90" y="430"/>
                </a:lnTo>
                <a:lnTo>
                  <a:pt x="90" y="430"/>
                </a:lnTo>
                <a:lnTo>
                  <a:pt x="92" y="430"/>
                </a:lnTo>
                <a:lnTo>
                  <a:pt x="92" y="428"/>
                </a:lnTo>
                <a:lnTo>
                  <a:pt x="92" y="428"/>
                </a:lnTo>
                <a:lnTo>
                  <a:pt x="94" y="426"/>
                </a:lnTo>
                <a:lnTo>
                  <a:pt x="94" y="426"/>
                </a:lnTo>
                <a:lnTo>
                  <a:pt x="94" y="426"/>
                </a:lnTo>
                <a:lnTo>
                  <a:pt x="94" y="424"/>
                </a:lnTo>
                <a:lnTo>
                  <a:pt x="94" y="424"/>
                </a:lnTo>
                <a:lnTo>
                  <a:pt x="96" y="422"/>
                </a:lnTo>
                <a:lnTo>
                  <a:pt x="96" y="422"/>
                </a:lnTo>
                <a:lnTo>
                  <a:pt x="99" y="422"/>
                </a:lnTo>
                <a:lnTo>
                  <a:pt x="101" y="422"/>
                </a:lnTo>
                <a:lnTo>
                  <a:pt x="101" y="420"/>
                </a:lnTo>
                <a:lnTo>
                  <a:pt x="101" y="420"/>
                </a:lnTo>
                <a:lnTo>
                  <a:pt x="101" y="418"/>
                </a:lnTo>
                <a:lnTo>
                  <a:pt x="101" y="418"/>
                </a:lnTo>
                <a:lnTo>
                  <a:pt x="101" y="416"/>
                </a:lnTo>
                <a:lnTo>
                  <a:pt x="101" y="416"/>
                </a:lnTo>
                <a:lnTo>
                  <a:pt x="103" y="414"/>
                </a:lnTo>
                <a:lnTo>
                  <a:pt x="103" y="414"/>
                </a:lnTo>
                <a:lnTo>
                  <a:pt x="101" y="412"/>
                </a:lnTo>
                <a:lnTo>
                  <a:pt x="103" y="409"/>
                </a:lnTo>
                <a:lnTo>
                  <a:pt x="103" y="409"/>
                </a:lnTo>
                <a:lnTo>
                  <a:pt x="105" y="409"/>
                </a:lnTo>
                <a:lnTo>
                  <a:pt x="105" y="412"/>
                </a:lnTo>
                <a:lnTo>
                  <a:pt x="107" y="412"/>
                </a:lnTo>
                <a:lnTo>
                  <a:pt x="109" y="409"/>
                </a:lnTo>
                <a:lnTo>
                  <a:pt x="109" y="409"/>
                </a:lnTo>
                <a:lnTo>
                  <a:pt x="111" y="407"/>
                </a:lnTo>
                <a:lnTo>
                  <a:pt x="111" y="407"/>
                </a:lnTo>
                <a:lnTo>
                  <a:pt x="113" y="407"/>
                </a:lnTo>
                <a:lnTo>
                  <a:pt x="115" y="405"/>
                </a:lnTo>
                <a:lnTo>
                  <a:pt x="117" y="405"/>
                </a:lnTo>
                <a:lnTo>
                  <a:pt x="119" y="405"/>
                </a:lnTo>
                <a:lnTo>
                  <a:pt x="122" y="405"/>
                </a:lnTo>
                <a:lnTo>
                  <a:pt x="126" y="405"/>
                </a:lnTo>
                <a:lnTo>
                  <a:pt x="128" y="407"/>
                </a:lnTo>
                <a:lnTo>
                  <a:pt x="130" y="407"/>
                </a:lnTo>
                <a:lnTo>
                  <a:pt x="132" y="407"/>
                </a:lnTo>
                <a:lnTo>
                  <a:pt x="132" y="407"/>
                </a:lnTo>
                <a:lnTo>
                  <a:pt x="134" y="407"/>
                </a:lnTo>
                <a:lnTo>
                  <a:pt x="134" y="405"/>
                </a:lnTo>
                <a:lnTo>
                  <a:pt x="136" y="405"/>
                </a:lnTo>
                <a:lnTo>
                  <a:pt x="136" y="403"/>
                </a:lnTo>
                <a:lnTo>
                  <a:pt x="138" y="403"/>
                </a:lnTo>
                <a:lnTo>
                  <a:pt x="140" y="403"/>
                </a:lnTo>
                <a:lnTo>
                  <a:pt x="142" y="405"/>
                </a:lnTo>
                <a:lnTo>
                  <a:pt x="142" y="405"/>
                </a:lnTo>
                <a:lnTo>
                  <a:pt x="145" y="407"/>
                </a:lnTo>
                <a:lnTo>
                  <a:pt x="145" y="409"/>
                </a:lnTo>
                <a:lnTo>
                  <a:pt x="145" y="409"/>
                </a:lnTo>
                <a:lnTo>
                  <a:pt x="149" y="412"/>
                </a:lnTo>
                <a:lnTo>
                  <a:pt x="149" y="412"/>
                </a:lnTo>
                <a:lnTo>
                  <a:pt x="151" y="412"/>
                </a:lnTo>
                <a:lnTo>
                  <a:pt x="153" y="412"/>
                </a:lnTo>
                <a:lnTo>
                  <a:pt x="155" y="412"/>
                </a:lnTo>
                <a:lnTo>
                  <a:pt x="155" y="409"/>
                </a:lnTo>
                <a:lnTo>
                  <a:pt x="157" y="409"/>
                </a:lnTo>
                <a:lnTo>
                  <a:pt x="159" y="407"/>
                </a:lnTo>
                <a:lnTo>
                  <a:pt x="159" y="407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1"/>
                </a:lnTo>
                <a:lnTo>
                  <a:pt x="161" y="401"/>
                </a:lnTo>
                <a:lnTo>
                  <a:pt x="159" y="399"/>
                </a:lnTo>
                <a:lnTo>
                  <a:pt x="159" y="399"/>
                </a:lnTo>
                <a:lnTo>
                  <a:pt x="159" y="397"/>
                </a:lnTo>
                <a:lnTo>
                  <a:pt x="161" y="397"/>
                </a:lnTo>
                <a:lnTo>
                  <a:pt x="161" y="397"/>
                </a:lnTo>
                <a:lnTo>
                  <a:pt x="163" y="397"/>
                </a:lnTo>
                <a:lnTo>
                  <a:pt x="163" y="397"/>
                </a:lnTo>
                <a:lnTo>
                  <a:pt x="163" y="399"/>
                </a:lnTo>
                <a:lnTo>
                  <a:pt x="163" y="399"/>
                </a:lnTo>
                <a:lnTo>
                  <a:pt x="163" y="401"/>
                </a:lnTo>
                <a:lnTo>
                  <a:pt x="163" y="401"/>
                </a:lnTo>
                <a:lnTo>
                  <a:pt x="165" y="403"/>
                </a:lnTo>
                <a:lnTo>
                  <a:pt x="167" y="403"/>
                </a:lnTo>
                <a:lnTo>
                  <a:pt x="167" y="403"/>
                </a:lnTo>
                <a:lnTo>
                  <a:pt x="167" y="403"/>
                </a:lnTo>
                <a:lnTo>
                  <a:pt x="170" y="401"/>
                </a:lnTo>
                <a:lnTo>
                  <a:pt x="170" y="401"/>
                </a:lnTo>
                <a:lnTo>
                  <a:pt x="170" y="399"/>
                </a:lnTo>
                <a:lnTo>
                  <a:pt x="167" y="397"/>
                </a:lnTo>
                <a:lnTo>
                  <a:pt x="167" y="395"/>
                </a:lnTo>
                <a:lnTo>
                  <a:pt x="167" y="393"/>
                </a:lnTo>
                <a:lnTo>
                  <a:pt x="170" y="393"/>
                </a:lnTo>
                <a:lnTo>
                  <a:pt x="172" y="391"/>
                </a:lnTo>
                <a:lnTo>
                  <a:pt x="174" y="391"/>
                </a:lnTo>
                <a:lnTo>
                  <a:pt x="176" y="391"/>
                </a:lnTo>
                <a:lnTo>
                  <a:pt x="176" y="389"/>
                </a:lnTo>
                <a:lnTo>
                  <a:pt x="178" y="389"/>
                </a:lnTo>
                <a:lnTo>
                  <a:pt x="180" y="389"/>
                </a:lnTo>
                <a:lnTo>
                  <a:pt x="180" y="389"/>
                </a:lnTo>
                <a:lnTo>
                  <a:pt x="182" y="389"/>
                </a:lnTo>
                <a:lnTo>
                  <a:pt x="182" y="389"/>
                </a:lnTo>
                <a:lnTo>
                  <a:pt x="184" y="389"/>
                </a:lnTo>
                <a:lnTo>
                  <a:pt x="190" y="389"/>
                </a:lnTo>
                <a:lnTo>
                  <a:pt x="190" y="389"/>
                </a:lnTo>
                <a:lnTo>
                  <a:pt x="193" y="389"/>
                </a:lnTo>
                <a:lnTo>
                  <a:pt x="193" y="391"/>
                </a:lnTo>
                <a:lnTo>
                  <a:pt x="195" y="391"/>
                </a:lnTo>
                <a:lnTo>
                  <a:pt x="195" y="391"/>
                </a:lnTo>
                <a:lnTo>
                  <a:pt x="197" y="391"/>
                </a:lnTo>
                <a:lnTo>
                  <a:pt x="199" y="389"/>
                </a:lnTo>
                <a:lnTo>
                  <a:pt x="199" y="389"/>
                </a:lnTo>
                <a:lnTo>
                  <a:pt x="201" y="386"/>
                </a:lnTo>
                <a:lnTo>
                  <a:pt x="201" y="382"/>
                </a:lnTo>
                <a:lnTo>
                  <a:pt x="201" y="378"/>
                </a:lnTo>
                <a:lnTo>
                  <a:pt x="199" y="376"/>
                </a:lnTo>
                <a:lnTo>
                  <a:pt x="199" y="376"/>
                </a:lnTo>
                <a:lnTo>
                  <a:pt x="199" y="374"/>
                </a:lnTo>
                <a:lnTo>
                  <a:pt x="199" y="372"/>
                </a:lnTo>
                <a:lnTo>
                  <a:pt x="199" y="370"/>
                </a:lnTo>
                <a:lnTo>
                  <a:pt x="199" y="368"/>
                </a:lnTo>
                <a:lnTo>
                  <a:pt x="201" y="366"/>
                </a:lnTo>
                <a:lnTo>
                  <a:pt x="201" y="366"/>
                </a:lnTo>
                <a:lnTo>
                  <a:pt x="201" y="363"/>
                </a:lnTo>
                <a:lnTo>
                  <a:pt x="201" y="363"/>
                </a:lnTo>
                <a:lnTo>
                  <a:pt x="199" y="361"/>
                </a:lnTo>
                <a:lnTo>
                  <a:pt x="201" y="359"/>
                </a:lnTo>
                <a:lnTo>
                  <a:pt x="201" y="359"/>
                </a:lnTo>
                <a:lnTo>
                  <a:pt x="203" y="355"/>
                </a:lnTo>
                <a:lnTo>
                  <a:pt x="205" y="355"/>
                </a:lnTo>
                <a:lnTo>
                  <a:pt x="205" y="353"/>
                </a:lnTo>
                <a:lnTo>
                  <a:pt x="207" y="353"/>
                </a:lnTo>
                <a:lnTo>
                  <a:pt x="209" y="353"/>
                </a:lnTo>
                <a:lnTo>
                  <a:pt x="211" y="353"/>
                </a:lnTo>
                <a:lnTo>
                  <a:pt x="211" y="353"/>
                </a:lnTo>
                <a:lnTo>
                  <a:pt x="218" y="353"/>
                </a:lnTo>
                <a:lnTo>
                  <a:pt x="220" y="353"/>
                </a:lnTo>
                <a:lnTo>
                  <a:pt x="222" y="351"/>
                </a:lnTo>
                <a:lnTo>
                  <a:pt x="222" y="351"/>
                </a:lnTo>
                <a:lnTo>
                  <a:pt x="222" y="349"/>
                </a:lnTo>
                <a:lnTo>
                  <a:pt x="224" y="349"/>
                </a:lnTo>
                <a:lnTo>
                  <a:pt x="228" y="347"/>
                </a:lnTo>
                <a:lnTo>
                  <a:pt x="228" y="347"/>
                </a:lnTo>
                <a:lnTo>
                  <a:pt x="232" y="347"/>
                </a:lnTo>
                <a:lnTo>
                  <a:pt x="232" y="347"/>
                </a:lnTo>
                <a:lnTo>
                  <a:pt x="234" y="347"/>
                </a:lnTo>
                <a:lnTo>
                  <a:pt x="234" y="347"/>
                </a:lnTo>
                <a:lnTo>
                  <a:pt x="236" y="345"/>
                </a:lnTo>
                <a:lnTo>
                  <a:pt x="239" y="345"/>
                </a:lnTo>
                <a:lnTo>
                  <a:pt x="241" y="343"/>
                </a:lnTo>
                <a:lnTo>
                  <a:pt x="241" y="345"/>
                </a:lnTo>
                <a:lnTo>
                  <a:pt x="243" y="345"/>
                </a:lnTo>
                <a:lnTo>
                  <a:pt x="243" y="343"/>
                </a:lnTo>
                <a:lnTo>
                  <a:pt x="245" y="341"/>
                </a:lnTo>
                <a:lnTo>
                  <a:pt x="247" y="341"/>
                </a:lnTo>
                <a:lnTo>
                  <a:pt x="251" y="341"/>
                </a:lnTo>
                <a:lnTo>
                  <a:pt x="251" y="341"/>
                </a:lnTo>
                <a:lnTo>
                  <a:pt x="253" y="338"/>
                </a:lnTo>
                <a:lnTo>
                  <a:pt x="255" y="336"/>
                </a:lnTo>
                <a:lnTo>
                  <a:pt x="255" y="336"/>
                </a:lnTo>
                <a:lnTo>
                  <a:pt x="257" y="336"/>
                </a:lnTo>
                <a:lnTo>
                  <a:pt x="259" y="341"/>
                </a:lnTo>
                <a:lnTo>
                  <a:pt x="261" y="341"/>
                </a:lnTo>
                <a:lnTo>
                  <a:pt x="264" y="341"/>
                </a:lnTo>
                <a:lnTo>
                  <a:pt x="264" y="341"/>
                </a:lnTo>
                <a:lnTo>
                  <a:pt x="266" y="341"/>
                </a:lnTo>
                <a:lnTo>
                  <a:pt x="266" y="343"/>
                </a:lnTo>
                <a:lnTo>
                  <a:pt x="268" y="345"/>
                </a:lnTo>
                <a:lnTo>
                  <a:pt x="268" y="347"/>
                </a:lnTo>
                <a:lnTo>
                  <a:pt x="270" y="347"/>
                </a:lnTo>
                <a:lnTo>
                  <a:pt x="270" y="347"/>
                </a:lnTo>
                <a:lnTo>
                  <a:pt x="272" y="347"/>
                </a:lnTo>
                <a:lnTo>
                  <a:pt x="274" y="347"/>
                </a:lnTo>
                <a:lnTo>
                  <a:pt x="276" y="345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0" y="338"/>
                </a:lnTo>
                <a:lnTo>
                  <a:pt x="280" y="338"/>
                </a:lnTo>
                <a:lnTo>
                  <a:pt x="282" y="336"/>
                </a:lnTo>
                <a:lnTo>
                  <a:pt x="282" y="336"/>
                </a:lnTo>
                <a:lnTo>
                  <a:pt x="282" y="334"/>
                </a:lnTo>
                <a:lnTo>
                  <a:pt x="284" y="332"/>
                </a:lnTo>
                <a:lnTo>
                  <a:pt x="284" y="332"/>
                </a:lnTo>
                <a:lnTo>
                  <a:pt x="284" y="328"/>
                </a:lnTo>
                <a:lnTo>
                  <a:pt x="284" y="328"/>
                </a:lnTo>
                <a:lnTo>
                  <a:pt x="282" y="326"/>
                </a:lnTo>
                <a:lnTo>
                  <a:pt x="282" y="326"/>
                </a:lnTo>
                <a:lnTo>
                  <a:pt x="282" y="326"/>
                </a:lnTo>
                <a:lnTo>
                  <a:pt x="282" y="324"/>
                </a:lnTo>
                <a:lnTo>
                  <a:pt x="282" y="324"/>
                </a:lnTo>
                <a:lnTo>
                  <a:pt x="280" y="324"/>
                </a:lnTo>
                <a:lnTo>
                  <a:pt x="278" y="322"/>
                </a:lnTo>
                <a:lnTo>
                  <a:pt x="278" y="322"/>
                </a:lnTo>
                <a:lnTo>
                  <a:pt x="278" y="322"/>
                </a:lnTo>
                <a:lnTo>
                  <a:pt x="278" y="320"/>
                </a:lnTo>
                <a:lnTo>
                  <a:pt x="280" y="318"/>
                </a:lnTo>
                <a:lnTo>
                  <a:pt x="280" y="318"/>
                </a:lnTo>
                <a:lnTo>
                  <a:pt x="280" y="315"/>
                </a:lnTo>
                <a:lnTo>
                  <a:pt x="282" y="315"/>
                </a:lnTo>
                <a:lnTo>
                  <a:pt x="282" y="311"/>
                </a:lnTo>
                <a:lnTo>
                  <a:pt x="287" y="311"/>
                </a:lnTo>
                <a:lnTo>
                  <a:pt x="287" y="311"/>
                </a:lnTo>
                <a:lnTo>
                  <a:pt x="287" y="309"/>
                </a:lnTo>
                <a:lnTo>
                  <a:pt x="289" y="309"/>
                </a:lnTo>
                <a:lnTo>
                  <a:pt x="289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3" y="309"/>
                </a:lnTo>
                <a:lnTo>
                  <a:pt x="293" y="309"/>
                </a:lnTo>
                <a:lnTo>
                  <a:pt x="293" y="307"/>
                </a:lnTo>
                <a:lnTo>
                  <a:pt x="293" y="307"/>
                </a:lnTo>
                <a:lnTo>
                  <a:pt x="295" y="305"/>
                </a:lnTo>
                <a:lnTo>
                  <a:pt x="295" y="305"/>
                </a:lnTo>
                <a:lnTo>
                  <a:pt x="297" y="303"/>
                </a:lnTo>
                <a:lnTo>
                  <a:pt x="297" y="303"/>
                </a:lnTo>
                <a:lnTo>
                  <a:pt x="299" y="305"/>
                </a:lnTo>
                <a:lnTo>
                  <a:pt x="299" y="307"/>
                </a:lnTo>
                <a:lnTo>
                  <a:pt x="299" y="307"/>
                </a:lnTo>
                <a:lnTo>
                  <a:pt x="299" y="305"/>
                </a:lnTo>
                <a:lnTo>
                  <a:pt x="301" y="305"/>
                </a:lnTo>
                <a:lnTo>
                  <a:pt x="301" y="307"/>
                </a:lnTo>
                <a:lnTo>
                  <a:pt x="301" y="307"/>
                </a:lnTo>
                <a:lnTo>
                  <a:pt x="303" y="307"/>
                </a:lnTo>
                <a:lnTo>
                  <a:pt x="303" y="307"/>
                </a:lnTo>
                <a:lnTo>
                  <a:pt x="305" y="307"/>
                </a:lnTo>
                <a:lnTo>
                  <a:pt x="305" y="309"/>
                </a:lnTo>
                <a:lnTo>
                  <a:pt x="307" y="311"/>
                </a:lnTo>
                <a:lnTo>
                  <a:pt x="310" y="313"/>
                </a:lnTo>
                <a:lnTo>
                  <a:pt x="310" y="315"/>
                </a:lnTo>
                <a:lnTo>
                  <a:pt x="310" y="315"/>
                </a:lnTo>
                <a:lnTo>
                  <a:pt x="310" y="318"/>
                </a:lnTo>
                <a:lnTo>
                  <a:pt x="310" y="318"/>
                </a:lnTo>
                <a:lnTo>
                  <a:pt x="310" y="320"/>
                </a:lnTo>
                <a:lnTo>
                  <a:pt x="310" y="320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4"/>
                </a:lnTo>
                <a:lnTo>
                  <a:pt x="314" y="324"/>
                </a:lnTo>
                <a:lnTo>
                  <a:pt x="314" y="324"/>
                </a:lnTo>
                <a:lnTo>
                  <a:pt x="316" y="324"/>
                </a:lnTo>
                <a:lnTo>
                  <a:pt x="316" y="326"/>
                </a:lnTo>
                <a:lnTo>
                  <a:pt x="316" y="326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8" y="326"/>
                </a:lnTo>
                <a:lnTo>
                  <a:pt x="318" y="326"/>
                </a:lnTo>
                <a:lnTo>
                  <a:pt x="318" y="326"/>
                </a:lnTo>
                <a:lnTo>
                  <a:pt x="318" y="324"/>
                </a:lnTo>
                <a:lnTo>
                  <a:pt x="320" y="324"/>
                </a:lnTo>
                <a:lnTo>
                  <a:pt x="320" y="326"/>
                </a:lnTo>
                <a:lnTo>
                  <a:pt x="322" y="326"/>
                </a:lnTo>
                <a:lnTo>
                  <a:pt x="322" y="326"/>
                </a:lnTo>
                <a:lnTo>
                  <a:pt x="322" y="326"/>
                </a:lnTo>
                <a:lnTo>
                  <a:pt x="324" y="328"/>
                </a:lnTo>
                <a:lnTo>
                  <a:pt x="324" y="328"/>
                </a:lnTo>
                <a:lnTo>
                  <a:pt x="324" y="328"/>
                </a:lnTo>
                <a:lnTo>
                  <a:pt x="324" y="330"/>
                </a:lnTo>
                <a:lnTo>
                  <a:pt x="326" y="330"/>
                </a:lnTo>
                <a:lnTo>
                  <a:pt x="326" y="330"/>
                </a:lnTo>
                <a:lnTo>
                  <a:pt x="328" y="332"/>
                </a:lnTo>
                <a:lnTo>
                  <a:pt x="328" y="332"/>
                </a:lnTo>
                <a:lnTo>
                  <a:pt x="330" y="332"/>
                </a:lnTo>
                <a:lnTo>
                  <a:pt x="330" y="332"/>
                </a:lnTo>
                <a:lnTo>
                  <a:pt x="333" y="332"/>
                </a:lnTo>
                <a:lnTo>
                  <a:pt x="335" y="332"/>
                </a:lnTo>
                <a:lnTo>
                  <a:pt x="335" y="332"/>
                </a:lnTo>
                <a:lnTo>
                  <a:pt x="337" y="332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7" y="328"/>
                </a:lnTo>
                <a:lnTo>
                  <a:pt x="337" y="328"/>
                </a:lnTo>
                <a:lnTo>
                  <a:pt x="337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6"/>
                </a:lnTo>
                <a:lnTo>
                  <a:pt x="335" y="326"/>
                </a:lnTo>
                <a:lnTo>
                  <a:pt x="335" y="324"/>
                </a:lnTo>
                <a:lnTo>
                  <a:pt x="335" y="324"/>
                </a:lnTo>
                <a:lnTo>
                  <a:pt x="335" y="322"/>
                </a:lnTo>
                <a:lnTo>
                  <a:pt x="337" y="322"/>
                </a:lnTo>
                <a:lnTo>
                  <a:pt x="339" y="322"/>
                </a:lnTo>
                <a:lnTo>
                  <a:pt x="337" y="320"/>
                </a:lnTo>
                <a:lnTo>
                  <a:pt x="337" y="320"/>
                </a:lnTo>
                <a:lnTo>
                  <a:pt x="337" y="320"/>
                </a:lnTo>
                <a:lnTo>
                  <a:pt x="337" y="318"/>
                </a:lnTo>
                <a:lnTo>
                  <a:pt x="337" y="318"/>
                </a:lnTo>
                <a:lnTo>
                  <a:pt x="339" y="318"/>
                </a:lnTo>
                <a:lnTo>
                  <a:pt x="339" y="318"/>
                </a:lnTo>
                <a:lnTo>
                  <a:pt x="339" y="318"/>
                </a:lnTo>
                <a:lnTo>
                  <a:pt x="337" y="315"/>
                </a:lnTo>
                <a:lnTo>
                  <a:pt x="337" y="315"/>
                </a:lnTo>
                <a:lnTo>
                  <a:pt x="333" y="313"/>
                </a:lnTo>
                <a:lnTo>
                  <a:pt x="330" y="315"/>
                </a:lnTo>
                <a:lnTo>
                  <a:pt x="330" y="313"/>
                </a:lnTo>
                <a:lnTo>
                  <a:pt x="328" y="313"/>
                </a:lnTo>
                <a:lnTo>
                  <a:pt x="328" y="315"/>
                </a:lnTo>
                <a:lnTo>
                  <a:pt x="328" y="315"/>
                </a:lnTo>
                <a:lnTo>
                  <a:pt x="328" y="318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4" y="315"/>
                </a:lnTo>
                <a:lnTo>
                  <a:pt x="324" y="313"/>
                </a:lnTo>
                <a:lnTo>
                  <a:pt x="320" y="313"/>
                </a:lnTo>
                <a:lnTo>
                  <a:pt x="318" y="313"/>
                </a:lnTo>
                <a:lnTo>
                  <a:pt x="318" y="311"/>
                </a:lnTo>
                <a:lnTo>
                  <a:pt x="316" y="311"/>
                </a:lnTo>
                <a:lnTo>
                  <a:pt x="314" y="311"/>
                </a:lnTo>
                <a:lnTo>
                  <a:pt x="316" y="311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3"/>
                </a:lnTo>
                <a:lnTo>
                  <a:pt x="316" y="303"/>
                </a:lnTo>
                <a:lnTo>
                  <a:pt x="316" y="303"/>
                </a:lnTo>
                <a:lnTo>
                  <a:pt x="316" y="301"/>
                </a:lnTo>
                <a:lnTo>
                  <a:pt x="316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3"/>
                </a:lnTo>
                <a:lnTo>
                  <a:pt x="320" y="303"/>
                </a:lnTo>
                <a:lnTo>
                  <a:pt x="320" y="305"/>
                </a:lnTo>
                <a:lnTo>
                  <a:pt x="320" y="305"/>
                </a:lnTo>
                <a:lnTo>
                  <a:pt x="322" y="305"/>
                </a:lnTo>
                <a:lnTo>
                  <a:pt x="324" y="307"/>
                </a:lnTo>
                <a:lnTo>
                  <a:pt x="324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3"/>
                </a:lnTo>
                <a:lnTo>
                  <a:pt x="326" y="303"/>
                </a:lnTo>
                <a:lnTo>
                  <a:pt x="328" y="303"/>
                </a:lnTo>
                <a:lnTo>
                  <a:pt x="328" y="301"/>
                </a:lnTo>
                <a:lnTo>
                  <a:pt x="328" y="299"/>
                </a:lnTo>
                <a:lnTo>
                  <a:pt x="328" y="299"/>
                </a:lnTo>
                <a:lnTo>
                  <a:pt x="328" y="299"/>
                </a:lnTo>
                <a:lnTo>
                  <a:pt x="328" y="297"/>
                </a:lnTo>
                <a:lnTo>
                  <a:pt x="328" y="297"/>
                </a:lnTo>
                <a:lnTo>
                  <a:pt x="330" y="297"/>
                </a:lnTo>
                <a:lnTo>
                  <a:pt x="330" y="297"/>
                </a:lnTo>
                <a:lnTo>
                  <a:pt x="333" y="297"/>
                </a:lnTo>
                <a:lnTo>
                  <a:pt x="333" y="295"/>
                </a:lnTo>
                <a:lnTo>
                  <a:pt x="333" y="295"/>
                </a:lnTo>
                <a:lnTo>
                  <a:pt x="335" y="295"/>
                </a:lnTo>
                <a:lnTo>
                  <a:pt x="335" y="292"/>
                </a:lnTo>
                <a:lnTo>
                  <a:pt x="337" y="295"/>
                </a:lnTo>
                <a:lnTo>
                  <a:pt x="337" y="295"/>
                </a:lnTo>
                <a:lnTo>
                  <a:pt x="339" y="295"/>
                </a:lnTo>
                <a:lnTo>
                  <a:pt x="339" y="297"/>
                </a:lnTo>
                <a:lnTo>
                  <a:pt x="341" y="297"/>
                </a:lnTo>
                <a:lnTo>
                  <a:pt x="341" y="297"/>
                </a:lnTo>
                <a:lnTo>
                  <a:pt x="341" y="297"/>
                </a:lnTo>
                <a:lnTo>
                  <a:pt x="343" y="297"/>
                </a:lnTo>
                <a:lnTo>
                  <a:pt x="341" y="297"/>
                </a:lnTo>
                <a:lnTo>
                  <a:pt x="343" y="299"/>
                </a:lnTo>
                <a:lnTo>
                  <a:pt x="343" y="299"/>
                </a:lnTo>
                <a:lnTo>
                  <a:pt x="345" y="299"/>
                </a:lnTo>
                <a:lnTo>
                  <a:pt x="345" y="299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3"/>
                </a:lnTo>
                <a:lnTo>
                  <a:pt x="345" y="303"/>
                </a:lnTo>
                <a:lnTo>
                  <a:pt x="345" y="303"/>
                </a:lnTo>
                <a:lnTo>
                  <a:pt x="345" y="301"/>
                </a:lnTo>
                <a:lnTo>
                  <a:pt x="347" y="301"/>
                </a:lnTo>
                <a:lnTo>
                  <a:pt x="347" y="301"/>
                </a:lnTo>
                <a:lnTo>
                  <a:pt x="347" y="301"/>
                </a:lnTo>
                <a:lnTo>
                  <a:pt x="349" y="301"/>
                </a:lnTo>
                <a:lnTo>
                  <a:pt x="351" y="301"/>
                </a:lnTo>
                <a:lnTo>
                  <a:pt x="351" y="301"/>
                </a:lnTo>
                <a:lnTo>
                  <a:pt x="353" y="303"/>
                </a:lnTo>
                <a:lnTo>
                  <a:pt x="355" y="303"/>
                </a:lnTo>
                <a:lnTo>
                  <a:pt x="358" y="303"/>
                </a:lnTo>
                <a:lnTo>
                  <a:pt x="358" y="303"/>
                </a:lnTo>
                <a:lnTo>
                  <a:pt x="358" y="303"/>
                </a:lnTo>
                <a:lnTo>
                  <a:pt x="360" y="303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4" y="305"/>
                </a:lnTo>
                <a:lnTo>
                  <a:pt x="364" y="303"/>
                </a:lnTo>
                <a:lnTo>
                  <a:pt x="364" y="303"/>
                </a:lnTo>
                <a:lnTo>
                  <a:pt x="366" y="303"/>
                </a:lnTo>
                <a:lnTo>
                  <a:pt x="366" y="301"/>
                </a:lnTo>
                <a:lnTo>
                  <a:pt x="366" y="299"/>
                </a:lnTo>
                <a:lnTo>
                  <a:pt x="366" y="299"/>
                </a:lnTo>
                <a:lnTo>
                  <a:pt x="366" y="299"/>
                </a:lnTo>
                <a:lnTo>
                  <a:pt x="366" y="297"/>
                </a:lnTo>
                <a:lnTo>
                  <a:pt x="366" y="295"/>
                </a:lnTo>
                <a:lnTo>
                  <a:pt x="366" y="295"/>
                </a:lnTo>
                <a:lnTo>
                  <a:pt x="366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0"/>
                </a:lnTo>
                <a:lnTo>
                  <a:pt x="370" y="290"/>
                </a:lnTo>
                <a:lnTo>
                  <a:pt x="370" y="290"/>
                </a:lnTo>
                <a:lnTo>
                  <a:pt x="370" y="288"/>
                </a:lnTo>
                <a:lnTo>
                  <a:pt x="370" y="288"/>
                </a:lnTo>
                <a:lnTo>
                  <a:pt x="370" y="288"/>
                </a:lnTo>
                <a:lnTo>
                  <a:pt x="370" y="286"/>
                </a:lnTo>
                <a:lnTo>
                  <a:pt x="370" y="286"/>
                </a:lnTo>
                <a:lnTo>
                  <a:pt x="372" y="286"/>
                </a:lnTo>
                <a:lnTo>
                  <a:pt x="372" y="286"/>
                </a:lnTo>
                <a:lnTo>
                  <a:pt x="374" y="286"/>
                </a:lnTo>
                <a:lnTo>
                  <a:pt x="374" y="288"/>
                </a:lnTo>
                <a:lnTo>
                  <a:pt x="374" y="288"/>
                </a:lnTo>
                <a:lnTo>
                  <a:pt x="376" y="288"/>
                </a:lnTo>
                <a:lnTo>
                  <a:pt x="378" y="288"/>
                </a:lnTo>
                <a:lnTo>
                  <a:pt x="378" y="288"/>
                </a:lnTo>
                <a:lnTo>
                  <a:pt x="378" y="288"/>
                </a:lnTo>
                <a:lnTo>
                  <a:pt x="381" y="288"/>
                </a:lnTo>
                <a:lnTo>
                  <a:pt x="383" y="288"/>
                </a:lnTo>
                <a:lnTo>
                  <a:pt x="383" y="288"/>
                </a:lnTo>
                <a:lnTo>
                  <a:pt x="383" y="286"/>
                </a:lnTo>
                <a:lnTo>
                  <a:pt x="383" y="286"/>
                </a:lnTo>
                <a:lnTo>
                  <a:pt x="385" y="286"/>
                </a:lnTo>
                <a:lnTo>
                  <a:pt x="385" y="286"/>
                </a:lnTo>
                <a:lnTo>
                  <a:pt x="385" y="286"/>
                </a:lnTo>
                <a:lnTo>
                  <a:pt x="387" y="286"/>
                </a:lnTo>
                <a:lnTo>
                  <a:pt x="389" y="286"/>
                </a:lnTo>
                <a:lnTo>
                  <a:pt x="391" y="284"/>
                </a:lnTo>
                <a:lnTo>
                  <a:pt x="395" y="284"/>
                </a:lnTo>
                <a:lnTo>
                  <a:pt x="395" y="284"/>
                </a:lnTo>
                <a:lnTo>
                  <a:pt x="397" y="282"/>
                </a:lnTo>
                <a:lnTo>
                  <a:pt x="397" y="282"/>
                </a:lnTo>
                <a:lnTo>
                  <a:pt x="397" y="280"/>
                </a:lnTo>
                <a:lnTo>
                  <a:pt x="397" y="280"/>
                </a:lnTo>
                <a:lnTo>
                  <a:pt x="397" y="276"/>
                </a:lnTo>
                <a:lnTo>
                  <a:pt x="397" y="276"/>
                </a:lnTo>
                <a:lnTo>
                  <a:pt x="397" y="276"/>
                </a:lnTo>
                <a:lnTo>
                  <a:pt x="397" y="274"/>
                </a:lnTo>
                <a:lnTo>
                  <a:pt x="399" y="274"/>
                </a:lnTo>
                <a:lnTo>
                  <a:pt x="401" y="274"/>
                </a:lnTo>
                <a:lnTo>
                  <a:pt x="404" y="274"/>
                </a:lnTo>
                <a:lnTo>
                  <a:pt x="406" y="274"/>
                </a:lnTo>
                <a:lnTo>
                  <a:pt x="406" y="274"/>
                </a:lnTo>
                <a:lnTo>
                  <a:pt x="406" y="274"/>
                </a:lnTo>
                <a:lnTo>
                  <a:pt x="408" y="274"/>
                </a:lnTo>
                <a:lnTo>
                  <a:pt x="410" y="272"/>
                </a:lnTo>
                <a:lnTo>
                  <a:pt x="410" y="272"/>
                </a:lnTo>
                <a:lnTo>
                  <a:pt x="410" y="270"/>
                </a:lnTo>
                <a:lnTo>
                  <a:pt x="412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70"/>
                </a:lnTo>
                <a:lnTo>
                  <a:pt x="416" y="270"/>
                </a:lnTo>
                <a:lnTo>
                  <a:pt x="418" y="270"/>
                </a:lnTo>
                <a:lnTo>
                  <a:pt x="418" y="270"/>
                </a:lnTo>
                <a:lnTo>
                  <a:pt x="418" y="270"/>
                </a:lnTo>
                <a:lnTo>
                  <a:pt x="420" y="270"/>
                </a:lnTo>
                <a:lnTo>
                  <a:pt x="422" y="270"/>
                </a:lnTo>
                <a:lnTo>
                  <a:pt x="422" y="270"/>
                </a:lnTo>
                <a:lnTo>
                  <a:pt x="422" y="270"/>
                </a:lnTo>
                <a:lnTo>
                  <a:pt x="424" y="267"/>
                </a:lnTo>
                <a:lnTo>
                  <a:pt x="424" y="267"/>
                </a:lnTo>
                <a:lnTo>
                  <a:pt x="424" y="267"/>
                </a:lnTo>
                <a:lnTo>
                  <a:pt x="424" y="265"/>
                </a:lnTo>
                <a:lnTo>
                  <a:pt x="427" y="265"/>
                </a:lnTo>
                <a:lnTo>
                  <a:pt x="427" y="263"/>
                </a:lnTo>
                <a:lnTo>
                  <a:pt x="429" y="263"/>
                </a:lnTo>
                <a:lnTo>
                  <a:pt x="429" y="261"/>
                </a:lnTo>
                <a:lnTo>
                  <a:pt x="431" y="259"/>
                </a:lnTo>
                <a:lnTo>
                  <a:pt x="431" y="259"/>
                </a:lnTo>
                <a:lnTo>
                  <a:pt x="429" y="259"/>
                </a:lnTo>
                <a:lnTo>
                  <a:pt x="429" y="257"/>
                </a:lnTo>
                <a:lnTo>
                  <a:pt x="431" y="257"/>
                </a:lnTo>
                <a:lnTo>
                  <a:pt x="431" y="255"/>
                </a:lnTo>
                <a:lnTo>
                  <a:pt x="431" y="255"/>
                </a:lnTo>
                <a:lnTo>
                  <a:pt x="431" y="251"/>
                </a:lnTo>
                <a:lnTo>
                  <a:pt x="431" y="251"/>
                </a:lnTo>
                <a:lnTo>
                  <a:pt x="431" y="251"/>
                </a:lnTo>
                <a:lnTo>
                  <a:pt x="431" y="249"/>
                </a:lnTo>
                <a:lnTo>
                  <a:pt x="433" y="249"/>
                </a:lnTo>
                <a:lnTo>
                  <a:pt x="433" y="249"/>
                </a:lnTo>
                <a:lnTo>
                  <a:pt x="433" y="247"/>
                </a:lnTo>
                <a:lnTo>
                  <a:pt x="433" y="247"/>
                </a:lnTo>
                <a:lnTo>
                  <a:pt x="431" y="247"/>
                </a:lnTo>
                <a:lnTo>
                  <a:pt x="431" y="247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3" y="242"/>
                </a:lnTo>
                <a:lnTo>
                  <a:pt x="433" y="240"/>
                </a:lnTo>
                <a:lnTo>
                  <a:pt x="435" y="240"/>
                </a:lnTo>
                <a:lnTo>
                  <a:pt x="435" y="238"/>
                </a:lnTo>
                <a:lnTo>
                  <a:pt x="435" y="238"/>
                </a:lnTo>
                <a:lnTo>
                  <a:pt x="437" y="236"/>
                </a:lnTo>
                <a:lnTo>
                  <a:pt x="437" y="236"/>
                </a:lnTo>
                <a:lnTo>
                  <a:pt x="437" y="236"/>
                </a:lnTo>
                <a:lnTo>
                  <a:pt x="437" y="234"/>
                </a:lnTo>
                <a:lnTo>
                  <a:pt x="437" y="232"/>
                </a:lnTo>
                <a:lnTo>
                  <a:pt x="437" y="232"/>
                </a:lnTo>
                <a:lnTo>
                  <a:pt x="437" y="232"/>
                </a:lnTo>
                <a:lnTo>
                  <a:pt x="439" y="230"/>
                </a:lnTo>
                <a:lnTo>
                  <a:pt x="441" y="230"/>
                </a:lnTo>
                <a:lnTo>
                  <a:pt x="441" y="230"/>
                </a:lnTo>
                <a:lnTo>
                  <a:pt x="441" y="228"/>
                </a:lnTo>
                <a:lnTo>
                  <a:pt x="443" y="228"/>
                </a:lnTo>
                <a:lnTo>
                  <a:pt x="445" y="228"/>
                </a:lnTo>
                <a:lnTo>
                  <a:pt x="445" y="228"/>
                </a:lnTo>
                <a:lnTo>
                  <a:pt x="447" y="228"/>
                </a:lnTo>
                <a:lnTo>
                  <a:pt x="449" y="226"/>
                </a:lnTo>
                <a:lnTo>
                  <a:pt x="449" y="226"/>
                </a:lnTo>
                <a:lnTo>
                  <a:pt x="449" y="226"/>
                </a:lnTo>
                <a:lnTo>
                  <a:pt x="452" y="224"/>
                </a:lnTo>
                <a:lnTo>
                  <a:pt x="452" y="224"/>
                </a:lnTo>
                <a:lnTo>
                  <a:pt x="454" y="221"/>
                </a:lnTo>
                <a:lnTo>
                  <a:pt x="454" y="221"/>
                </a:lnTo>
                <a:lnTo>
                  <a:pt x="454" y="221"/>
                </a:lnTo>
                <a:lnTo>
                  <a:pt x="456" y="221"/>
                </a:lnTo>
                <a:lnTo>
                  <a:pt x="458" y="219"/>
                </a:lnTo>
                <a:lnTo>
                  <a:pt x="458" y="219"/>
                </a:lnTo>
                <a:lnTo>
                  <a:pt x="460" y="219"/>
                </a:lnTo>
                <a:lnTo>
                  <a:pt x="460" y="219"/>
                </a:lnTo>
                <a:lnTo>
                  <a:pt x="460" y="2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Freeform 44">
            <a:extLst>
              <a:ext uri="{FF2B5EF4-FFF2-40B4-BE49-F238E27FC236}">
                <a16:creationId xmlns:a16="http://schemas.microsoft.com/office/drawing/2014/main" id="{D6DE20D0-0302-4FBA-9EDF-FAA0F0BE7591}"/>
              </a:ext>
            </a:extLst>
          </p:cNvPr>
          <p:cNvSpPr>
            <a:spLocks noEditPoints="1"/>
          </p:cNvSpPr>
          <p:nvPr/>
        </p:nvSpPr>
        <p:spPr bwMode="auto">
          <a:xfrm>
            <a:off x="7509867" y="5052840"/>
            <a:ext cx="642311" cy="821682"/>
          </a:xfrm>
          <a:custGeom>
            <a:avLst/>
            <a:gdLst>
              <a:gd name="T0" fmla="*/ 409 w 418"/>
              <a:gd name="T1" fmla="*/ 11 h 564"/>
              <a:gd name="T2" fmla="*/ 393 w 418"/>
              <a:gd name="T3" fmla="*/ 7 h 564"/>
              <a:gd name="T4" fmla="*/ 388 w 418"/>
              <a:gd name="T5" fmla="*/ 5 h 564"/>
              <a:gd name="T6" fmla="*/ 363 w 418"/>
              <a:gd name="T7" fmla="*/ 26 h 564"/>
              <a:gd name="T8" fmla="*/ 359 w 418"/>
              <a:gd name="T9" fmla="*/ 34 h 564"/>
              <a:gd name="T10" fmla="*/ 338 w 418"/>
              <a:gd name="T11" fmla="*/ 26 h 564"/>
              <a:gd name="T12" fmla="*/ 324 w 418"/>
              <a:gd name="T13" fmla="*/ 34 h 564"/>
              <a:gd name="T14" fmla="*/ 299 w 418"/>
              <a:gd name="T15" fmla="*/ 53 h 564"/>
              <a:gd name="T16" fmla="*/ 278 w 418"/>
              <a:gd name="T17" fmla="*/ 49 h 564"/>
              <a:gd name="T18" fmla="*/ 259 w 418"/>
              <a:gd name="T19" fmla="*/ 51 h 564"/>
              <a:gd name="T20" fmla="*/ 242 w 418"/>
              <a:gd name="T21" fmla="*/ 74 h 564"/>
              <a:gd name="T22" fmla="*/ 223 w 418"/>
              <a:gd name="T23" fmla="*/ 94 h 564"/>
              <a:gd name="T24" fmla="*/ 182 w 418"/>
              <a:gd name="T25" fmla="*/ 76 h 564"/>
              <a:gd name="T26" fmla="*/ 157 w 418"/>
              <a:gd name="T27" fmla="*/ 82 h 564"/>
              <a:gd name="T28" fmla="*/ 140 w 418"/>
              <a:gd name="T29" fmla="*/ 90 h 564"/>
              <a:gd name="T30" fmla="*/ 142 w 418"/>
              <a:gd name="T31" fmla="*/ 111 h 564"/>
              <a:gd name="T32" fmla="*/ 127 w 418"/>
              <a:gd name="T33" fmla="*/ 138 h 564"/>
              <a:gd name="T34" fmla="*/ 155 w 418"/>
              <a:gd name="T35" fmla="*/ 153 h 564"/>
              <a:gd name="T36" fmla="*/ 123 w 418"/>
              <a:gd name="T37" fmla="*/ 180 h 564"/>
              <a:gd name="T38" fmla="*/ 92 w 418"/>
              <a:gd name="T39" fmla="*/ 182 h 564"/>
              <a:gd name="T40" fmla="*/ 63 w 418"/>
              <a:gd name="T41" fmla="*/ 191 h 564"/>
              <a:gd name="T42" fmla="*/ 27 w 418"/>
              <a:gd name="T43" fmla="*/ 191 h 564"/>
              <a:gd name="T44" fmla="*/ 15 w 418"/>
              <a:gd name="T45" fmla="*/ 201 h 564"/>
              <a:gd name="T46" fmla="*/ 2 w 418"/>
              <a:gd name="T47" fmla="*/ 211 h 564"/>
              <a:gd name="T48" fmla="*/ 33 w 418"/>
              <a:gd name="T49" fmla="*/ 230 h 564"/>
              <a:gd name="T50" fmla="*/ 35 w 418"/>
              <a:gd name="T51" fmla="*/ 243 h 564"/>
              <a:gd name="T52" fmla="*/ 50 w 418"/>
              <a:gd name="T53" fmla="*/ 251 h 564"/>
              <a:gd name="T54" fmla="*/ 46 w 418"/>
              <a:gd name="T55" fmla="*/ 262 h 564"/>
              <a:gd name="T56" fmla="*/ 65 w 418"/>
              <a:gd name="T57" fmla="*/ 284 h 564"/>
              <a:gd name="T58" fmla="*/ 60 w 418"/>
              <a:gd name="T59" fmla="*/ 310 h 564"/>
              <a:gd name="T60" fmla="*/ 67 w 418"/>
              <a:gd name="T61" fmla="*/ 339 h 564"/>
              <a:gd name="T62" fmla="*/ 100 w 418"/>
              <a:gd name="T63" fmla="*/ 333 h 564"/>
              <a:gd name="T64" fmla="*/ 104 w 418"/>
              <a:gd name="T65" fmla="*/ 370 h 564"/>
              <a:gd name="T66" fmla="*/ 100 w 418"/>
              <a:gd name="T67" fmla="*/ 410 h 564"/>
              <a:gd name="T68" fmla="*/ 119 w 418"/>
              <a:gd name="T69" fmla="*/ 420 h 564"/>
              <a:gd name="T70" fmla="*/ 102 w 418"/>
              <a:gd name="T71" fmla="*/ 483 h 564"/>
              <a:gd name="T72" fmla="*/ 100 w 418"/>
              <a:gd name="T73" fmla="*/ 510 h 564"/>
              <a:gd name="T74" fmla="*/ 100 w 418"/>
              <a:gd name="T75" fmla="*/ 525 h 564"/>
              <a:gd name="T76" fmla="*/ 92 w 418"/>
              <a:gd name="T77" fmla="*/ 541 h 564"/>
              <a:gd name="T78" fmla="*/ 144 w 418"/>
              <a:gd name="T79" fmla="*/ 556 h 564"/>
              <a:gd name="T80" fmla="*/ 194 w 418"/>
              <a:gd name="T81" fmla="*/ 504 h 564"/>
              <a:gd name="T82" fmla="*/ 198 w 418"/>
              <a:gd name="T83" fmla="*/ 483 h 564"/>
              <a:gd name="T84" fmla="*/ 259 w 418"/>
              <a:gd name="T85" fmla="*/ 447 h 564"/>
              <a:gd name="T86" fmla="*/ 299 w 418"/>
              <a:gd name="T87" fmla="*/ 441 h 564"/>
              <a:gd name="T88" fmla="*/ 315 w 418"/>
              <a:gd name="T89" fmla="*/ 441 h 564"/>
              <a:gd name="T90" fmla="*/ 274 w 418"/>
              <a:gd name="T91" fmla="*/ 412 h 564"/>
              <a:gd name="T92" fmla="*/ 301 w 418"/>
              <a:gd name="T93" fmla="*/ 370 h 564"/>
              <a:gd name="T94" fmla="*/ 320 w 418"/>
              <a:gd name="T95" fmla="*/ 335 h 564"/>
              <a:gd name="T96" fmla="*/ 336 w 418"/>
              <a:gd name="T97" fmla="*/ 337 h 564"/>
              <a:gd name="T98" fmla="*/ 345 w 418"/>
              <a:gd name="T99" fmla="*/ 335 h 564"/>
              <a:gd name="T100" fmla="*/ 363 w 418"/>
              <a:gd name="T101" fmla="*/ 282 h 564"/>
              <a:gd name="T102" fmla="*/ 357 w 418"/>
              <a:gd name="T103" fmla="*/ 276 h 564"/>
              <a:gd name="T104" fmla="*/ 357 w 418"/>
              <a:gd name="T105" fmla="*/ 270 h 564"/>
              <a:gd name="T106" fmla="*/ 368 w 418"/>
              <a:gd name="T107" fmla="*/ 247 h 564"/>
              <a:gd name="T108" fmla="*/ 359 w 418"/>
              <a:gd name="T109" fmla="*/ 224 h 564"/>
              <a:gd name="T110" fmla="*/ 357 w 418"/>
              <a:gd name="T111" fmla="*/ 203 h 564"/>
              <a:gd name="T112" fmla="*/ 353 w 418"/>
              <a:gd name="T113" fmla="*/ 176 h 564"/>
              <a:gd name="T114" fmla="*/ 351 w 418"/>
              <a:gd name="T115" fmla="*/ 165 h 564"/>
              <a:gd name="T116" fmla="*/ 359 w 418"/>
              <a:gd name="T117" fmla="*/ 163 h 564"/>
              <a:gd name="T118" fmla="*/ 368 w 418"/>
              <a:gd name="T119" fmla="*/ 165 h 564"/>
              <a:gd name="T120" fmla="*/ 388 w 418"/>
              <a:gd name="T121" fmla="*/ 126 h 564"/>
              <a:gd name="T122" fmla="*/ 409 w 418"/>
              <a:gd name="T123" fmla="*/ 74 h 564"/>
              <a:gd name="T124" fmla="*/ 416 w 418"/>
              <a:gd name="T125" fmla="*/ 3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8" h="564">
                <a:moveTo>
                  <a:pt x="414" y="11"/>
                </a:moveTo>
                <a:lnTo>
                  <a:pt x="414" y="11"/>
                </a:lnTo>
                <a:lnTo>
                  <a:pt x="414" y="7"/>
                </a:lnTo>
                <a:lnTo>
                  <a:pt x="411" y="3"/>
                </a:lnTo>
                <a:lnTo>
                  <a:pt x="411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4" y="11"/>
                </a:lnTo>
                <a:close/>
                <a:moveTo>
                  <a:pt x="418" y="17"/>
                </a:moveTo>
                <a:lnTo>
                  <a:pt x="416" y="15"/>
                </a:lnTo>
                <a:lnTo>
                  <a:pt x="416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5"/>
                </a:lnTo>
                <a:lnTo>
                  <a:pt x="411" y="13"/>
                </a:lnTo>
                <a:lnTo>
                  <a:pt x="409" y="11"/>
                </a:lnTo>
                <a:lnTo>
                  <a:pt x="409" y="11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5" y="11"/>
                </a:lnTo>
                <a:lnTo>
                  <a:pt x="403" y="11"/>
                </a:lnTo>
                <a:lnTo>
                  <a:pt x="397" y="9"/>
                </a:lnTo>
                <a:lnTo>
                  <a:pt x="397" y="9"/>
                </a:lnTo>
                <a:lnTo>
                  <a:pt x="395" y="9"/>
                </a:lnTo>
                <a:lnTo>
                  <a:pt x="393" y="9"/>
                </a:lnTo>
                <a:lnTo>
                  <a:pt x="393" y="9"/>
                </a:lnTo>
                <a:lnTo>
                  <a:pt x="393" y="9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5"/>
                </a:lnTo>
                <a:lnTo>
                  <a:pt x="393" y="5"/>
                </a:lnTo>
                <a:lnTo>
                  <a:pt x="393" y="5"/>
                </a:lnTo>
                <a:lnTo>
                  <a:pt x="391" y="5"/>
                </a:lnTo>
                <a:lnTo>
                  <a:pt x="388" y="3"/>
                </a:lnTo>
                <a:lnTo>
                  <a:pt x="386" y="3"/>
                </a:lnTo>
                <a:lnTo>
                  <a:pt x="386" y="0"/>
                </a:lnTo>
                <a:lnTo>
                  <a:pt x="386" y="3"/>
                </a:lnTo>
                <a:lnTo>
                  <a:pt x="386" y="3"/>
                </a:lnTo>
                <a:lnTo>
                  <a:pt x="384" y="3"/>
                </a:lnTo>
                <a:lnTo>
                  <a:pt x="386" y="3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8" y="5"/>
                </a:lnTo>
                <a:lnTo>
                  <a:pt x="388" y="7"/>
                </a:lnTo>
                <a:lnTo>
                  <a:pt x="388" y="7"/>
                </a:lnTo>
                <a:lnTo>
                  <a:pt x="386" y="7"/>
                </a:lnTo>
                <a:lnTo>
                  <a:pt x="386" y="9"/>
                </a:lnTo>
                <a:lnTo>
                  <a:pt x="384" y="9"/>
                </a:lnTo>
                <a:lnTo>
                  <a:pt x="382" y="9"/>
                </a:lnTo>
                <a:lnTo>
                  <a:pt x="380" y="11"/>
                </a:lnTo>
                <a:lnTo>
                  <a:pt x="380" y="13"/>
                </a:lnTo>
                <a:lnTo>
                  <a:pt x="378" y="13"/>
                </a:lnTo>
                <a:lnTo>
                  <a:pt x="378" y="15"/>
                </a:lnTo>
                <a:lnTo>
                  <a:pt x="378" y="15"/>
                </a:lnTo>
                <a:lnTo>
                  <a:pt x="378" y="15"/>
                </a:lnTo>
                <a:lnTo>
                  <a:pt x="378" y="17"/>
                </a:lnTo>
                <a:lnTo>
                  <a:pt x="378" y="17"/>
                </a:lnTo>
                <a:lnTo>
                  <a:pt x="378" y="19"/>
                </a:lnTo>
                <a:lnTo>
                  <a:pt x="370" y="23"/>
                </a:lnTo>
                <a:lnTo>
                  <a:pt x="363" y="26"/>
                </a:lnTo>
                <a:lnTo>
                  <a:pt x="361" y="28"/>
                </a:lnTo>
                <a:lnTo>
                  <a:pt x="361" y="28"/>
                </a:lnTo>
                <a:lnTo>
                  <a:pt x="359" y="26"/>
                </a:lnTo>
                <a:lnTo>
                  <a:pt x="359" y="26"/>
                </a:lnTo>
                <a:lnTo>
                  <a:pt x="357" y="28"/>
                </a:lnTo>
                <a:lnTo>
                  <a:pt x="357" y="28"/>
                </a:lnTo>
                <a:lnTo>
                  <a:pt x="357" y="28"/>
                </a:lnTo>
                <a:lnTo>
                  <a:pt x="357" y="30"/>
                </a:lnTo>
                <a:lnTo>
                  <a:pt x="357" y="30"/>
                </a:lnTo>
                <a:lnTo>
                  <a:pt x="359" y="30"/>
                </a:lnTo>
                <a:lnTo>
                  <a:pt x="359" y="30"/>
                </a:lnTo>
                <a:lnTo>
                  <a:pt x="359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4"/>
                </a:lnTo>
                <a:lnTo>
                  <a:pt x="359" y="34"/>
                </a:lnTo>
                <a:lnTo>
                  <a:pt x="359" y="34"/>
                </a:lnTo>
                <a:lnTo>
                  <a:pt x="357" y="34"/>
                </a:lnTo>
                <a:lnTo>
                  <a:pt x="355" y="34"/>
                </a:lnTo>
                <a:lnTo>
                  <a:pt x="355" y="34"/>
                </a:lnTo>
                <a:lnTo>
                  <a:pt x="351" y="32"/>
                </a:lnTo>
                <a:lnTo>
                  <a:pt x="351" y="32"/>
                </a:lnTo>
                <a:lnTo>
                  <a:pt x="351" y="32"/>
                </a:lnTo>
                <a:lnTo>
                  <a:pt x="351" y="30"/>
                </a:lnTo>
                <a:lnTo>
                  <a:pt x="351" y="30"/>
                </a:lnTo>
                <a:lnTo>
                  <a:pt x="351" y="28"/>
                </a:lnTo>
                <a:lnTo>
                  <a:pt x="351" y="28"/>
                </a:lnTo>
                <a:lnTo>
                  <a:pt x="349" y="28"/>
                </a:lnTo>
                <a:lnTo>
                  <a:pt x="343" y="28"/>
                </a:lnTo>
                <a:lnTo>
                  <a:pt x="340" y="28"/>
                </a:lnTo>
                <a:lnTo>
                  <a:pt x="338" y="28"/>
                </a:lnTo>
                <a:lnTo>
                  <a:pt x="338" y="28"/>
                </a:lnTo>
                <a:lnTo>
                  <a:pt x="338" y="26"/>
                </a:lnTo>
                <a:lnTo>
                  <a:pt x="336" y="23"/>
                </a:lnTo>
                <a:lnTo>
                  <a:pt x="334" y="23"/>
                </a:lnTo>
                <a:lnTo>
                  <a:pt x="334" y="21"/>
                </a:lnTo>
                <a:lnTo>
                  <a:pt x="332" y="21"/>
                </a:lnTo>
                <a:lnTo>
                  <a:pt x="330" y="21"/>
                </a:lnTo>
                <a:lnTo>
                  <a:pt x="328" y="21"/>
                </a:lnTo>
                <a:lnTo>
                  <a:pt x="326" y="23"/>
                </a:lnTo>
                <a:lnTo>
                  <a:pt x="326" y="23"/>
                </a:lnTo>
                <a:lnTo>
                  <a:pt x="326" y="23"/>
                </a:lnTo>
                <a:lnTo>
                  <a:pt x="326" y="26"/>
                </a:lnTo>
                <a:lnTo>
                  <a:pt x="326" y="26"/>
                </a:lnTo>
                <a:lnTo>
                  <a:pt x="326" y="28"/>
                </a:lnTo>
                <a:lnTo>
                  <a:pt x="324" y="30"/>
                </a:lnTo>
                <a:lnTo>
                  <a:pt x="324" y="30"/>
                </a:lnTo>
                <a:lnTo>
                  <a:pt x="324" y="32"/>
                </a:lnTo>
                <a:lnTo>
                  <a:pt x="324" y="32"/>
                </a:lnTo>
                <a:lnTo>
                  <a:pt x="324" y="34"/>
                </a:lnTo>
                <a:lnTo>
                  <a:pt x="324" y="34"/>
                </a:lnTo>
                <a:lnTo>
                  <a:pt x="320" y="36"/>
                </a:lnTo>
                <a:lnTo>
                  <a:pt x="320" y="36"/>
                </a:lnTo>
                <a:lnTo>
                  <a:pt x="320" y="38"/>
                </a:lnTo>
                <a:lnTo>
                  <a:pt x="317" y="40"/>
                </a:lnTo>
                <a:lnTo>
                  <a:pt x="315" y="42"/>
                </a:lnTo>
                <a:lnTo>
                  <a:pt x="313" y="44"/>
                </a:lnTo>
                <a:lnTo>
                  <a:pt x="311" y="44"/>
                </a:lnTo>
                <a:lnTo>
                  <a:pt x="311" y="44"/>
                </a:lnTo>
                <a:lnTo>
                  <a:pt x="311" y="42"/>
                </a:lnTo>
                <a:lnTo>
                  <a:pt x="309" y="42"/>
                </a:lnTo>
                <a:lnTo>
                  <a:pt x="307" y="42"/>
                </a:lnTo>
                <a:lnTo>
                  <a:pt x="307" y="42"/>
                </a:lnTo>
                <a:lnTo>
                  <a:pt x="305" y="42"/>
                </a:lnTo>
                <a:lnTo>
                  <a:pt x="303" y="49"/>
                </a:lnTo>
                <a:lnTo>
                  <a:pt x="299" y="51"/>
                </a:lnTo>
                <a:lnTo>
                  <a:pt x="299" y="53"/>
                </a:lnTo>
                <a:lnTo>
                  <a:pt x="297" y="53"/>
                </a:lnTo>
                <a:lnTo>
                  <a:pt x="297" y="53"/>
                </a:lnTo>
                <a:lnTo>
                  <a:pt x="292" y="53"/>
                </a:lnTo>
                <a:lnTo>
                  <a:pt x="290" y="53"/>
                </a:lnTo>
                <a:lnTo>
                  <a:pt x="288" y="53"/>
                </a:lnTo>
                <a:lnTo>
                  <a:pt x="288" y="53"/>
                </a:lnTo>
                <a:lnTo>
                  <a:pt x="286" y="53"/>
                </a:lnTo>
                <a:lnTo>
                  <a:pt x="286" y="53"/>
                </a:lnTo>
                <a:lnTo>
                  <a:pt x="284" y="53"/>
                </a:lnTo>
                <a:lnTo>
                  <a:pt x="282" y="51"/>
                </a:lnTo>
                <a:lnTo>
                  <a:pt x="282" y="51"/>
                </a:lnTo>
                <a:lnTo>
                  <a:pt x="282" y="49"/>
                </a:lnTo>
                <a:lnTo>
                  <a:pt x="282" y="49"/>
                </a:lnTo>
                <a:lnTo>
                  <a:pt x="282" y="49"/>
                </a:lnTo>
                <a:lnTo>
                  <a:pt x="280" y="49"/>
                </a:lnTo>
                <a:lnTo>
                  <a:pt x="280" y="49"/>
                </a:lnTo>
                <a:lnTo>
                  <a:pt x="278" y="49"/>
                </a:lnTo>
                <a:lnTo>
                  <a:pt x="276" y="46"/>
                </a:lnTo>
                <a:lnTo>
                  <a:pt x="276" y="49"/>
                </a:lnTo>
                <a:lnTo>
                  <a:pt x="274" y="49"/>
                </a:lnTo>
                <a:lnTo>
                  <a:pt x="274" y="51"/>
                </a:lnTo>
                <a:lnTo>
                  <a:pt x="274" y="51"/>
                </a:lnTo>
                <a:lnTo>
                  <a:pt x="274" y="51"/>
                </a:lnTo>
                <a:lnTo>
                  <a:pt x="274" y="53"/>
                </a:lnTo>
                <a:lnTo>
                  <a:pt x="271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1"/>
                </a:lnTo>
                <a:lnTo>
                  <a:pt x="267" y="49"/>
                </a:lnTo>
                <a:lnTo>
                  <a:pt x="267" y="49"/>
                </a:lnTo>
                <a:lnTo>
                  <a:pt x="263" y="49"/>
                </a:lnTo>
                <a:lnTo>
                  <a:pt x="261" y="51"/>
                </a:lnTo>
                <a:lnTo>
                  <a:pt x="259" y="51"/>
                </a:lnTo>
                <a:lnTo>
                  <a:pt x="255" y="51"/>
                </a:lnTo>
                <a:lnTo>
                  <a:pt x="253" y="51"/>
                </a:lnTo>
                <a:lnTo>
                  <a:pt x="253" y="53"/>
                </a:lnTo>
                <a:lnTo>
                  <a:pt x="253" y="53"/>
                </a:lnTo>
                <a:lnTo>
                  <a:pt x="251" y="55"/>
                </a:lnTo>
                <a:lnTo>
                  <a:pt x="251" y="55"/>
                </a:lnTo>
                <a:lnTo>
                  <a:pt x="249" y="55"/>
                </a:lnTo>
                <a:lnTo>
                  <a:pt x="249" y="55"/>
                </a:lnTo>
                <a:lnTo>
                  <a:pt x="246" y="55"/>
                </a:lnTo>
                <a:lnTo>
                  <a:pt x="246" y="57"/>
                </a:lnTo>
                <a:lnTo>
                  <a:pt x="244" y="59"/>
                </a:lnTo>
                <a:lnTo>
                  <a:pt x="244" y="59"/>
                </a:lnTo>
                <a:lnTo>
                  <a:pt x="244" y="61"/>
                </a:lnTo>
                <a:lnTo>
                  <a:pt x="244" y="63"/>
                </a:lnTo>
                <a:lnTo>
                  <a:pt x="244" y="63"/>
                </a:lnTo>
                <a:lnTo>
                  <a:pt x="244" y="65"/>
                </a:lnTo>
                <a:lnTo>
                  <a:pt x="242" y="74"/>
                </a:lnTo>
                <a:lnTo>
                  <a:pt x="238" y="80"/>
                </a:lnTo>
                <a:lnTo>
                  <a:pt x="238" y="82"/>
                </a:lnTo>
                <a:lnTo>
                  <a:pt x="238" y="82"/>
                </a:lnTo>
                <a:lnTo>
                  <a:pt x="234" y="84"/>
                </a:lnTo>
                <a:lnTo>
                  <a:pt x="234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6"/>
                </a:lnTo>
                <a:lnTo>
                  <a:pt x="230" y="86"/>
                </a:lnTo>
                <a:lnTo>
                  <a:pt x="230" y="88"/>
                </a:lnTo>
                <a:lnTo>
                  <a:pt x="230" y="90"/>
                </a:lnTo>
                <a:lnTo>
                  <a:pt x="226" y="94"/>
                </a:lnTo>
                <a:lnTo>
                  <a:pt x="223" y="94"/>
                </a:lnTo>
                <a:lnTo>
                  <a:pt x="223" y="94"/>
                </a:lnTo>
                <a:lnTo>
                  <a:pt x="221" y="94"/>
                </a:lnTo>
                <a:lnTo>
                  <a:pt x="219" y="94"/>
                </a:lnTo>
                <a:lnTo>
                  <a:pt x="219" y="94"/>
                </a:lnTo>
                <a:lnTo>
                  <a:pt x="219" y="94"/>
                </a:lnTo>
                <a:lnTo>
                  <a:pt x="215" y="94"/>
                </a:lnTo>
                <a:lnTo>
                  <a:pt x="211" y="90"/>
                </a:lnTo>
                <a:lnTo>
                  <a:pt x="207" y="88"/>
                </a:lnTo>
                <a:lnTo>
                  <a:pt x="203" y="82"/>
                </a:lnTo>
                <a:lnTo>
                  <a:pt x="196" y="80"/>
                </a:lnTo>
                <a:lnTo>
                  <a:pt x="194" y="80"/>
                </a:lnTo>
                <a:lnTo>
                  <a:pt x="188" y="76"/>
                </a:lnTo>
                <a:lnTo>
                  <a:pt x="186" y="74"/>
                </a:lnTo>
                <a:lnTo>
                  <a:pt x="184" y="74"/>
                </a:lnTo>
                <a:lnTo>
                  <a:pt x="184" y="74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8"/>
                </a:lnTo>
                <a:lnTo>
                  <a:pt x="180" y="78"/>
                </a:lnTo>
                <a:lnTo>
                  <a:pt x="180" y="78"/>
                </a:lnTo>
                <a:lnTo>
                  <a:pt x="177" y="78"/>
                </a:lnTo>
                <a:lnTo>
                  <a:pt x="175" y="76"/>
                </a:lnTo>
                <a:lnTo>
                  <a:pt x="175" y="74"/>
                </a:lnTo>
                <a:lnTo>
                  <a:pt x="173" y="74"/>
                </a:lnTo>
                <a:lnTo>
                  <a:pt x="173" y="71"/>
                </a:lnTo>
                <a:lnTo>
                  <a:pt x="173" y="71"/>
                </a:lnTo>
                <a:lnTo>
                  <a:pt x="171" y="71"/>
                </a:lnTo>
                <a:lnTo>
                  <a:pt x="171" y="71"/>
                </a:lnTo>
                <a:lnTo>
                  <a:pt x="169" y="69"/>
                </a:lnTo>
                <a:lnTo>
                  <a:pt x="165" y="71"/>
                </a:lnTo>
                <a:lnTo>
                  <a:pt x="161" y="71"/>
                </a:lnTo>
                <a:lnTo>
                  <a:pt x="159" y="78"/>
                </a:lnTo>
                <a:lnTo>
                  <a:pt x="157" y="80"/>
                </a:lnTo>
                <a:lnTo>
                  <a:pt x="157" y="82"/>
                </a:lnTo>
                <a:lnTo>
                  <a:pt x="155" y="82"/>
                </a:lnTo>
                <a:lnTo>
                  <a:pt x="155" y="84"/>
                </a:lnTo>
                <a:lnTo>
                  <a:pt x="155" y="84"/>
                </a:lnTo>
                <a:lnTo>
                  <a:pt x="157" y="84"/>
                </a:lnTo>
                <a:lnTo>
                  <a:pt x="157" y="86"/>
                </a:lnTo>
                <a:lnTo>
                  <a:pt x="157" y="86"/>
                </a:lnTo>
                <a:lnTo>
                  <a:pt x="157" y="86"/>
                </a:lnTo>
                <a:lnTo>
                  <a:pt x="155" y="88"/>
                </a:lnTo>
                <a:lnTo>
                  <a:pt x="155" y="88"/>
                </a:lnTo>
                <a:lnTo>
                  <a:pt x="150" y="90"/>
                </a:lnTo>
                <a:lnTo>
                  <a:pt x="148" y="90"/>
                </a:lnTo>
                <a:lnTo>
                  <a:pt x="148" y="90"/>
                </a:lnTo>
                <a:lnTo>
                  <a:pt x="146" y="90"/>
                </a:lnTo>
                <a:lnTo>
                  <a:pt x="144" y="90"/>
                </a:lnTo>
                <a:lnTo>
                  <a:pt x="144" y="90"/>
                </a:lnTo>
                <a:lnTo>
                  <a:pt x="142" y="90"/>
                </a:lnTo>
                <a:lnTo>
                  <a:pt x="140" y="90"/>
                </a:lnTo>
                <a:lnTo>
                  <a:pt x="138" y="97"/>
                </a:lnTo>
                <a:lnTo>
                  <a:pt x="136" y="101"/>
                </a:lnTo>
                <a:lnTo>
                  <a:pt x="136" y="103"/>
                </a:lnTo>
                <a:lnTo>
                  <a:pt x="136" y="105"/>
                </a:lnTo>
                <a:lnTo>
                  <a:pt x="138" y="105"/>
                </a:lnTo>
                <a:lnTo>
                  <a:pt x="138" y="107"/>
                </a:lnTo>
                <a:lnTo>
                  <a:pt x="138" y="107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40" y="109"/>
                </a:lnTo>
                <a:lnTo>
                  <a:pt x="140" y="109"/>
                </a:lnTo>
                <a:lnTo>
                  <a:pt x="142" y="109"/>
                </a:lnTo>
                <a:lnTo>
                  <a:pt x="142" y="111"/>
                </a:lnTo>
                <a:lnTo>
                  <a:pt x="142" y="113"/>
                </a:lnTo>
                <a:lnTo>
                  <a:pt x="140" y="120"/>
                </a:lnTo>
                <a:lnTo>
                  <a:pt x="140" y="120"/>
                </a:lnTo>
                <a:lnTo>
                  <a:pt x="138" y="122"/>
                </a:lnTo>
                <a:lnTo>
                  <a:pt x="136" y="124"/>
                </a:lnTo>
                <a:lnTo>
                  <a:pt x="136" y="126"/>
                </a:lnTo>
                <a:lnTo>
                  <a:pt x="132" y="128"/>
                </a:lnTo>
                <a:lnTo>
                  <a:pt x="127" y="130"/>
                </a:lnTo>
                <a:lnTo>
                  <a:pt x="127" y="132"/>
                </a:lnTo>
                <a:lnTo>
                  <a:pt x="127" y="132"/>
                </a:lnTo>
                <a:lnTo>
                  <a:pt x="125" y="134"/>
                </a:lnTo>
                <a:lnTo>
                  <a:pt x="125" y="134"/>
                </a:lnTo>
                <a:lnTo>
                  <a:pt x="125" y="134"/>
                </a:lnTo>
                <a:lnTo>
                  <a:pt x="127" y="136"/>
                </a:lnTo>
                <a:lnTo>
                  <a:pt x="127" y="136"/>
                </a:lnTo>
                <a:lnTo>
                  <a:pt x="127" y="138"/>
                </a:lnTo>
                <a:lnTo>
                  <a:pt x="127" y="138"/>
                </a:lnTo>
                <a:lnTo>
                  <a:pt x="129" y="140"/>
                </a:lnTo>
                <a:lnTo>
                  <a:pt x="146" y="140"/>
                </a:lnTo>
                <a:lnTo>
                  <a:pt x="150" y="140"/>
                </a:lnTo>
                <a:lnTo>
                  <a:pt x="152" y="142"/>
                </a:lnTo>
                <a:lnTo>
                  <a:pt x="152" y="142"/>
                </a:lnTo>
                <a:lnTo>
                  <a:pt x="152" y="142"/>
                </a:lnTo>
                <a:lnTo>
                  <a:pt x="157" y="147"/>
                </a:lnTo>
                <a:lnTo>
                  <a:pt x="157" y="149"/>
                </a:lnTo>
                <a:lnTo>
                  <a:pt x="157" y="149"/>
                </a:lnTo>
                <a:lnTo>
                  <a:pt x="157" y="149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5" y="153"/>
                </a:lnTo>
                <a:lnTo>
                  <a:pt x="155" y="153"/>
                </a:lnTo>
                <a:lnTo>
                  <a:pt x="155" y="153"/>
                </a:lnTo>
                <a:lnTo>
                  <a:pt x="152" y="155"/>
                </a:lnTo>
                <a:lnTo>
                  <a:pt x="152" y="155"/>
                </a:lnTo>
                <a:lnTo>
                  <a:pt x="150" y="157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4" y="165"/>
                </a:lnTo>
                <a:lnTo>
                  <a:pt x="144" y="165"/>
                </a:lnTo>
                <a:lnTo>
                  <a:pt x="142" y="165"/>
                </a:lnTo>
                <a:lnTo>
                  <a:pt x="132" y="168"/>
                </a:lnTo>
                <a:lnTo>
                  <a:pt x="129" y="168"/>
                </a:lnTo>
                <a:lnTo>
                  <a:pt x="127" y="168"/>
                </a:lnTo>
                <a:lnTo>
                  <a:pt x="127" y="170"/>
                </a:lnTo>
                <a:lnTo>
                  <a:pt x="125" y="172"/>
                </a:lnTo>
                <a:lnTo>
                  <a:pt x="125" y="174"/>
                </a:lnTo>
                <a:lnTo>
                  <a:pt x="123" y="178"/>
                </a:lnTo>
                <a:lnTo>
                  <a:pt x="123" y="180"/>
                </a:lnTo>
                <a:lnTo>
                  <a:pt x="121" y="182"/>
                </a:lnTo>
                <a:lnTo>
                  <a:pt x="119" y="182"/>
                </a:lnTo>
                <a:lnTo>
                  <a:pt x="117" y="182"/>
                </a:lnTo>
                <a:lnTo>
                  <a:pt x="115" y="182"/>
                </a:lnTo>
                <a:lnTo>
                  <a:pt x="113" y="182"/>
                </a:lnTo>
                <a:lnTo>
                  <a:pt x="111" y="182"/>
                </a:lnTo>
                <a:lnTo>
                  <a:pt x="111" y="182"/>
                </a:lnTo>
                <a:lnTo>
                  <a:pt x="109" y="180"/>
                </a:lnTo>
                <a:lnTo>
                  <a:pt x="106" y="180"/>
                </a:lnTo>
                <a:lnTo>
                  <a:pt x="106" y="180"/>
                </a:lnTo>
                <a:lnTo>
                  <a:pt x="104" y="180"/>
                </a:lnTo>
                <a:lnTo>
                  <a:pt x="104" y="180"/>
                </a:lnTo>
                <a:lnTo>
                  <a:pt x="102" y="180"/>
                </a:lnTo>
                <a:lnTo>
                  <a:pt x="100" y="182"/>
                </a:lnTo>
                <a:lnTo>
                  <a:pt x="96" y="180"/>
                </a:lnTo>
                <a:lnTo>
                  <a:pt x="94" y="182"/>
                </a:lnTo>
                <a:lnTo>
                  <a:pt x="92" y="182"/>
                </a:lnTo>
                <a:lnTo>
                  <a:pt x="92" y="182"/>
                </a:lnTo>
                <a:lnTo>
                  <a:pt x="90" y="182"/>
                </a:lnTo>
                <a:lnTo>
                  <a:pt x="90" y="184"/>
                </a:lnTo>
                <a:lnTo>
                  <a:pt x="90" y="186"/>
                </a:lnTo>
                <a:lnTo>
                  <a:pt x="88" y="186"/>
                </a:lnTo>
                <a:lnTo>
                  <a:pt x="88" y="186"/>
                </a:lnTo>
                <a:lnTo>
                  <a:pt x="81" y="180"/>
                </a:lnTo>
                <a:lnTo>
                  <a:pt x="79" y="180"/>
                </a:lnTo>
                <a:lnTo>
                  <a:pt x="79" y="178"/>
                </a:lnTo>
                <a:lnTo>
                  <a:pt x="77" y="180"/>
                </a:lnTo>
                <a:lnTo>
                  <a:pt x="75" y="180"/>
                </a:lnTo>
                <a:lnTo>
                  <a:pt x="73" y="180"/>
                </a:lnTo>
                <a:lnTo>
                  <a:pt x="71" y="180"/>
                </a:lnTo>
                <a:lnTo>
                  <a:pt x="71" y="180"/>
                </a:lnTo>
                <a:lnTo>
                  <a:pt x="69" y="182"/>
                </a:lnTo>
                <a:lnTo>
                  <a:pt x="65" y="186"/>
                </a:lnTo>
                <a:lnTo>
                  <a:pt x="63" y="191"/>
                </a:lnTo>
                <a:lnTo>
                  <a:pt x="63" y="197"/>
                </a:lnTo>
                <a:lnTo>
                  <a:pt x="60" y="199"/>
                </a:lnTo>
                <a:lnTo>
                  <a:pt x="60" y="199"/>
                </a:lnTo>
                <a:lnTo>
                  <a:pt x="54" y="199"/>
                </a:lnTo>
                <a:lnTo>
                  <a:pt x="54" y="197"/>
                </a:lnTo>
                <a:lnTo>
                  <a:pt x="40" y="199"/>
                </a:lnTo>
                <a:lnTo>
                  <a:pt x="38" y="199"/>
                </a:lnTo>
                <a:lnTo>
                  <a:pt x="35" y="199"/>
                </a:lnTo>
                <a:lnTo>
                  <a:pt x="33" y="199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3" y="193"/>
                </a:lnTo>
                <a:lnTo>
                  <a:pt x="33" y="193"/>
                </a:lnTo>
                <a:lnTo>
                  <a:pt x="31" y="191"/>
                </a:lnTo>
                <a:lnTo>
                  <a:pt x="29" y="191"/>
                </a:lnTo>
                <a:lnTo>
                  <a:pt x="27" y="191"/>
                </a:lnTo>
                <a:lnTo>
                  <a:pt x="25" y="191"/>
                </a:lnTo>
                <a:lnTo>
                  <a:pt x="23" y="191"/>
                </a:lnTo>
                <a:lnTo>
                  <a:pt x="23" y="193"/>
                </a:lnTo>
                <a:lnTo>
                  <a:pt x="21" y="193"/>
                </a:lnTo>
                <a:lnTo>
                  <a:pt x="21" y="193"/>
                </a:lnTo>
                <a:lnTo>
                  <a:pt x="21" y="195"/>
                </a:lnTo>
                <a:lnTo>
                  <a:pt x="19" y="195"/>
                </a:lnTo>
                <a:lnTo>
                  <a:pt x="21" y="197"/>
                </a:lnTo>
                <a:lnTo>
                  <a:pt x="21" y="197"/>
                </a:lnTo>
                <a:lnTo>
                  <a:pt x="21" y="197"/>
                </a:lnTo>
                <a:lnTo>
                  <a:pt x="19" y="197"/>
                </a:lnTo>
                <a:lnTo>
                  <a:pt x="19" y="197"/>
                </a:lnTo>
                <a:lnTo>
                  <a:pt x="19" y="197"/>
                </a:lnTo>
                <a:lnTo>
                  <a:pt x="17" y="199"/>
                </a:lnTo>
                <a:lnTo>
                  <a:pt x="15" y="199"/>
                </a:lnTo>
                <a:lnTo>
                  <a:pt x="15" y="199"/>
                </a:lnTo>
                <a:lnTo>
                  <a:pt x="15" y="201"/>
                </a:lnTo>
                <a:lnTo>
                  <a:pt x="12" y="203"/>
                </a:lnTo>
                <a:lnTo>
                  <a:pt x="12" y="203"/>
                </a:lnTo>
                <a:lnTo>
                  <a:pt x="10" y="203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1"/>
                </a:lnTo>
                <a:lnTo>
                  <a:pt x="2" y="203"/>
                </a:lnTo>
                <a:lnTo>
                  <a:pt x="2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7"/>
                </a:lnTo>
                <a:lnTo>
                  <a:pt x="0" y="209"/>
                </a:lnTo>
                <a:lnTo>
                  <a:pt x="0" y="209"/>
                </a:lnTo>
                <a:lnTo>
                  <a:pt x="2" y="209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3"/>
                </a:lnTo>
                <a:lnTo>
                  <a:pt x="2" y="213"/>
                </a:lnTo>
                <a:lnTo>
                  <a:pt x="2" y="213"/>
                </a:lnTo>
                <a:lnTo>
                  <a:pt x="4" y="216"/>
                </a:lnTo>
                <a:lnTo>
                  <a:pt x="8" y="216"/>
                </a:lnTo>
                <a:lnTo>
                  <a:pt x="19" y="220"/>
                </a:lnTo>
                <a:lnTo>
                  <a:pt x="21" y="220"/>
                </a:lnTo>
                <a:lnTo>
                  <a:pt x="23" y="222"/>
                </a:lnTo>
                <a:lnTo>
                  <a:pt x="23" y="222"/>
                </a:lnTo>
                <a:lnTo>
                  <a:pt x="25" y="222"/>
                </a:lnTo>
                <a:lnTo>
                  <a:pt x="25" y="224"/>
                </a:lnTo>
                <a:lnTo>
                  <a:pt x="27" y="224"/>
                </a:lnTo>
                <a:lnTo>
                  <a:pt x="27" y="224"/>
                </a:lnTo>
                <a:lnTo>
                  <a:pt x="29" y="228"/>
                </a:lnTo>
                <a:lnTo>
                  <a:pt x="33" y="230"/>
                </a:lnTo>
                <a:lnTo>
                  <a:pt x="31" y="232"/>
                </a:lnTo>
                <a:lnTo>
                  <a:pt x="25" y="236"/>
                </a:lnTo>
                <a:lnTo>
                  <a:pt x="25" y="236"/>
                </a:lnTo>
                <a:lnTo>
                  <a:pt x="23" y="241"/>
                </a:lnTo>
                <a:lnTo>
                  <a:pt x="23" y="241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7" y="243"/>
                </a:lnTo>
                <a:lnTo>
                  <a:pt x="27" y="243"/>
                </a:lnTo>
                <a:lnTo>
                  <a:pt x="29" y="243"/>
                </a:lnTo>
                <a:lnTo>
                  <a:pt x="29" y="243"/>
                </a:lnTo>
                <a:lnTo>
                  <a:pt x="31" y="243"/>
                </a:lnTo>
                <a:lnTo>
                  <a:pt x="31" y="243"/>
                </a:lnTo>
                <a:lnTo>
                  <a:pt x="33" y="243"/>
                </a:lnTo>
                <a:lnTo>
                  <a:pt x="35" y="243"/>
                </a:lnTo>
                <a:lnTo>
                  <a:pt x="42" y="243"/>
                </a:lnTo>
                <a:lnTo>
                  <a:pt x="44" y="243"/>
                </a:lnTo>
                <a:lnTo>
                  <a:pt x="44" y="243"/>
                </a:lnTo>
                <a:lnTo>
                  <a:pt x="48" y="241"/>
                </a:lnTo>
                <a:lnTo>
                  <a:pt x="48" y="239"/>
                </a:lnTo>
                <a:lnTo>
                  <a:pt x="48" y="239"/>
                </a:lnTo>
                <a:lnTo>
                  <a:pt x="48" y="241"/>
                </a:lnTo>
                <a:lnTo>
                  <a:pt x="48" y="243"/>
                </a:lnTo>
                <a:lnTo>
                  <a:pt x="48" y="243"/>
                </a:lnTo>
                <a:lnTo>
                  <a:pt x="48" y="245"/>
                </a:lnTo>
                <a:lnTo>
                  <a:pt x="48" y="245"/>
                </a:lnTo>
                <a:lnTo>
                  <a:pt x="48" y="247"/>
                </a:lnTo>
                <a:lnTo>
                  <a:pt x="48" y="247"/>
                </a:lnTo>
                <a:lnTo>
                  <a:pt x="48" y="249"/>
                </a:lnTo>
                <a:lnTo>
                  <a:pt x="50" y="249"/>
                </a:lnTo>
                <a:lnTo>
                  <a:pt x="50" y="249"/>
                </a:lnTo>
                <a:lnTo>
                  <a:pt x="50" y="251"/>
                </a:lnTo>
                <a:lnTo>
                  <a:pt x="52" y="255"/>
                </a:lnTo>
                <a:lnTo>
                  <a:pt x="52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62"/>
                </a:lnTo>
                <a:lnTo>
                  <a:pt x="52" y="262"/>
                </a:lnTo>
                <a:lnTo>
                  <a:pt x="52" y="262"/>
                </a:lnTo>
                <a:lnTo>
                  <a:pt x="50" y="259"/>
                </a:lnTo>
                <a:lnTo>
                  <a:pt x="50" y="259"/>
                </a:lnTo>
                <a:lnTo>
                  <a:pt x="48" y="259"/>
                </a:lnTo>
                <a:lnTo>
                  <a:pt x="48" y="259"/>
                </a:lnTo>
                <a:lnTo>
                  <a:pt x="48" y="262"/>
                </a:lnTo>
                <a:lnTo>
                  <a:pt x="46" y="262"/>
                </a:lnTo>
                <a:lnTo>
                  <a:pt x="46" y="262"/>
                </a:lnTo>
                <a:lnTo>
                  <a:pt x="46" y="264"/>
                </a:lnTo>
                <a:lnTo>
                  <a:pt x="46" y="266"/>
                </a:lnTo>
                <a:lnTo>
                  <a:pt x="46" y="266"/>
                </a:lnTo>
                <a:lnTo>
                  <a:pt x="46" y="268"/>
                </a:lnTo>
                <a:lnTo>
                  <a:pt x="48" y="270"/>
                </a:lnTo>
                <a:lnTo>
                  <a:pt x="48" y="272"/>
                </a:lnTo>
                <a:lnTo>
                  <a:pt x="50" y="272"/>
                </a:lnTo>
                <a:lnTo>
                  <a:pt x="56" y="274"/>
                </a:lnTo>
                <a:lnTo>
                  <a:pt x="60" y="276"/>
                </a:lnTo>
                <a:lnTo>
                  <a:pt x="60" y="278"/>
                </a:lnTo>
                <a:lnTo>
                  <a:pt x="63" y="278"/>
                </a:lnTo>
                <a:lnTo>
                  <a:pt x="63" y="280"/>
                </a:lnTo>
                <a:lnTo>
                  <a:pt x="63" y="280"/>
                </a:lnTo>
                <a:lnTo>
                  <a:pt x="63" y="282"/>
                </a:lnTo>
                <a:lnTo>
                  <a:pt x="65" y="282"/>
                </a:lnTo>
                <a:lnTo>
                  <a:pt x="65" y="284"/>
                </a:lnTo>
                <a:lnTo>
                  <a:pt x="65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7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7" y="293"/>
                </a:lnTo>
                <a:lnTo>
                  <a:pt x="67" y="295"/>
                </a:lnTo>
                <a:lnTo>
                  <a:pt x="67" y="297"/>
                </a:lnTo>
                <a:lnTo>
                  <a:pt x="65" y="299"/>
                </a:lnTo>
                <a:lnTo>
                  <a:pt x="65" y="299"/>
                </a:lnTo>
                <a:lnTo>
                  <a:pt x="63" y="299"/>
                </a:lnTo>
                <a:lnTo>
                  <a:pt x="60" y="299"/>
                </a:lnTo>
                <a:lnTo>
                  <a:pt x="60" y="301"/>
                </a:lnTo>
                <a:lnTo>
                  <a:pt x="60" y="301"/>
                </a:lnTo>
                <a:lnTo>
                  <a:pt x="60" y="310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60" y="318"/>
                </a:lnTo>
                <a:lnTo>
                  <a:pt x="58" y="322"/>
                </a:lnTo>
                <a:lnTo>
                  <a:pt x="60" y="324"/>
                </a:lnTo>
                <a:lnTo>
                  <a:pt x="60" y="324"/>
                </a:lnTo>
                <a:lnTo>
                  <a:pt x="60" y="326"/>
                </a:lnTo>
                <a:lnTo>
                  <a:pt x="63" y="328"/>
                </a:lnTo>
                <a:lnTo>
                  <a:pt x="63" y="328"/>
                </a:lnTo>
                <a:lnTo>
                  <a:pt x="63" y="330"/>
                </a:lnTo>
                <a:lnTo>
                  <a:pt x="63" y="333"/>
                </a:lnTo>
                <a:lnTo>
                  <a:pt x="63" y="335"/>
                </a:lnTo>
                <a:lnTo>
                  <a:pt x="63" y="335"/>
                </a:lnTo>
                <a:lnTo>
                  <a:pt x="63" y="337"/>
                </a:lnTo>
                <a:lnTo>
                  <a:pt x="65" y="337"/>
                </a:lnTo>
                <a:lnTo>
                  <a:pt x="67" y="339"/>
                </a:lnTo>
                <a:lnTo>
                  <a:pt x="69" y="339"/>
                </a:lnTo>
                <a:lnTo>
                  <a:pt x="71" y="341"/>
                </a:lnTo>
                <a:lnTo>
                  <a:pt x="71" y="343"/>
                </a:lnTo>
                <a:lnTo>
                  <a:pt x="71" y="343"/>
                </a:lnTo>
                <a:lnTo>
                  <a:pt x="73" y="343"/>
                </a:lnTo>
                <a:lnTo>
                  <a:pt x="73" y="343"/>
                </a:lnTo>
                <a:lnTo>
                  <a:pt x="75" y="343"/>
                </a:lnTo>
                <a:lnTo>
                  <a:pt x="75" y="343"/>
                </a:lnTo>
                <a:lnTo>
                  <a:pt x="77" y="343"/>
                </a:lnTo>
                <a:lnTo>
                  <a:pt x="81" y="341"/>
                </a:lnTo>
                <a:lnTo>
                  <a:pt x="86" y="337"/>
                </a:lnTo>
                <a:lnTo>
                  <a:pt x="86" y="337"/>
                </a:lnTo>
                <a:lnTo>
                  <a:pt x="88" y="335"/>
                </a:lnTo>
                <a:lnTo>
                  <a:pt x="92" y="333"/>
                </a:lnTo>
                <a:lnTo>
                  <a:pt x="96" y="333"/>
                </a:lnTo>
                <a:lnTo>
                  <a:pt x="98" y="330"/>
                </a:lnTo>
                <a:lnTo>
                  <a:pt x="100" y="333"/>
                </a:lnTo>
                <a:lnTo>
                  <a:pt x="100" y="333"/>
                </a:lnTo>
                <a:lnTo>
                  <a:pt x="102" y="337"/>
                </a:lnTo>
                <a:lnTo>
                  <a:pt x="102" y="337"/>
                </a:lnTo>
                <a:lnTo>
                  <a:pt x="104" y="339"/>
                </a:lnTo>
                <a:lnTo>
                  <a:pt x="104" y="341"/>
                </a:lnTo>
                <a:lnTo>
                  <a:pt x="104" y="343"/>
                </a:lnTo>
                <a:lnTo>
                  <a:pt x="104" y="345"/>
                </a:lnTo>
                <a:lnTo>
                  <a:pt x="106" y="345"/>
                </a:lnTo>
                <a:lnTo>
                  <a:pt x="106" y="345"/>
                </a:lnTo>
                <a:lnTo>
                  <a:pt x="106" y="347"/>
                </a:lnTo>
                <a:lnTo>
                  <a:pt x="106" y="347"/>
                </a:lnTo>
                <a:lnTo>
                  <a:pt x="106" y="349"/>
                </a:lnTo>
                <a:lnTo>
                  <a:pt x="102" y="360"/>
                </a:lnTo>
                <a:lnTo>
                  <a:pt x="102" y="360"/>
                </a:lnTo>
                <a:lnTo>
                  <a:pt x="102" y="362"/>
                </a:lnTo>
                <a:lnTo>
                  <a:pt x="102" y="364"/>
                </a:lnTo>
                <a:lnTo>
                  <a:pt x="104" y="370"/>
                </a:lnTo>
                <a:lnTo>
                  <a:pt x="104" y="372"/>
                </a:lnTo>
                <a:lnTo>
                  <a:pt x="104" y="374"/>
                </a:lnTo>
                <a:lnTo>
                  <a:pt x="102" y="378"/>
                </a:lnTo>
                <a:lnTo>
                  <a:pt x="102" y="381"/>
                </a:lnTo>
                <a:lnTo>
                  <a:pt x="102" y="381"/>
                </a:lnTo>
                <a:lnTo>
                  <a:pt x="102" y="385"/>
                </a:lnTo>
                <a:lnTo>
                  <a:pt x="102" y="387"/>
                </a:lnTo>
                <a:lnTo>
                  <a:pt x="102" y="389"/>
                </a:lnTo>
                <a:lnTo>
                  <a:pt x="102" y="391"/>
                </a:lnTo>
                <a:lnTo>
                  <a:pt x="98" y="408"/>
                </a:lnTo>
                <a:lnTo>
                  <a:pt x="98" y="408"/>
                </a:lnTo>
                <a:lnTo>
                  <a:pt x="98" y="408"/>
                </a:lnTo>
                <a:lnTo>
                  <a:pt x="98" y="410"/>
                </a:lnTo>
                <a:lnTo>
                  <a:pt x="98" y="410"/>
                </a:lnTo>
                <a:lnTo>
                  <a:pt x="98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2" y="410"/>
                </a:lnTo>
                <a:lnTo>
                  <a:pt x="102" y="412"/>
                </a:lnTo>
                <a:lnTo>
                  <a:pt x="102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11" y="410"/>
                </a:lnTo>
                <a:lnTo>
                  <a:pt x="111" y="410"/>
                </a:lnTo>
                <a:lnTo>
                  <a:pt x="113" y="410"/>
                </a:lnTo>
                <a:lnTo>
                  <a:pt x="113" y="410"/>
                </a:lnTo>
                <a:lnTo>
                  <a:pt x="115" y="410"/>
                </a:lnTo>
                <a:lnTo>
                  <a:pt x="115" y="412"/>
                </a:lnTo>
                <a:lnTo>
                  <a:pt x="115" y="414"/>
                </a:lnTo>
                <a:lnTo>
                  <a:pt x="117" y="414"/>
                </a:lnTo>
                <a:lnTo>
                  <a:pt x="119" y="418"/>
                </a:lnTo>
                <a:lnTo>
                  <a:pt x="119" y="420"/>
                </a:lnTo>
                <a:lnTo>
                  <a:pt x="119" y="422"/>
                </a:lnTo>
                <a:lnTo>
                  <a:pt x="117" y="424"/>
                </a:lnTo>
                <a:lnTo>
                  <a:pt x="117" y="426"/>
                </a:lnTo>
                <a:lnTo>
                  <a:pt x="115" y="426"/>
                </a:lnTo>
                <a:lnTo>
                  <a:pt x="113" y="435"/>
                </a:lnTo>
                <a:lnTo>
                  <a:pt x="111" y="439"/>
                </a:lnTo>
                <a:lnTo>
                  <a:pt x="104" y="458"/>
                </a:lnTo>
                <a:lnTo>
                  <a:pt x="102" y="462"/>
                </a:lnTo>
                <a:lnTo>
                  <a:pt x="100" y="466"/>
                </a:lnTo>
                <a:lnTo>
                  <a:pt x="96" y="468"/>
                </a:lnTo>
                <a:lnTo>
                  <a:pt x="96" y="468"/>
                </a:lnTo>
                <a:lnTo>
                  <a:pt x="96" y="470"/>
                </a:lnTo>
                <a:lnTo>
                  <a:pt x="96" y="470"/>
                </a:lnTo>
                <a:lnTo>
                  <a:pt x="98" y="477"/>
                </a:lnTo>
                <a:lnTo>
                  <a:pt x="100" y="481"/>
                </a:lnTo>
                <a:lnTo>
                  <a:pt x="100" y="481"/>
                </a:lnTo>
                <a:lnTo>
                  <a:pt x="102" y="483"/>
                </a:lnTo>
                <a:lnTo>
                  <a:pt x="104" y="483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2" y="491"/>
                </a:lnTo>
                <a:lnTo>
                  <a:pt x="98" y="497"/>
                </a:lnTo>
                <a:lnTo>
                  <a:pt x="96" y="500"/>
                </a:lnTo>
                <a:lnTo>
                  <a:pt x="96" y="502"/>
                </a:lnTo>
                <a:lnTo>
                  <a:pt x="96" y="502"/>
                </a:lnTo>
                <a:lnTo>
                  <a:pt x="98" y="504"/>
                </a:lnTo>
                <a:lnTo>
                  <a:pt x="98" y="504"/>
                </a:lnTo>
                <a:lnTo>
                  <a:pt x="98" y="506"/>
                </a:lnTo>
                <a:lnTo>
                  <a:pt x="98" y="506"/>
                </a:lnTo>
                <a:lnTo>
                  <a:pt x="98" y="508"/>
                </a:lnTo>
                <a:lnTo>
                  <a:pt x="98" y="508"/>
                </a:lnTo>
                <a:lnTo>
                  <a:pt x="100" y="510"/>
                </a:lnTo>
                <a:lnTo>
                  <a:pt x="104" y="512"/>
                </a:lnTo>
                <a:lnTo>
                  <a:pt x="106" y="514"/>
                </a:lnTo>
                <a:lnTo>
                  <a:pt x="106" y="516"/>
                </a:lnTo>
                <a:lnTo>
                  <a:pt x="106" y="516"/>
                </a:lnTo>
                <a:lnTo>
                  <a:pt x="106" y="518"/>
                </a:lnTo>
                <a:lnTo>
                  <a:pt x="106" y="520"/>
                </a:lnTo>
                <a:lnTo>
                  <a:pt x="104" y="520"/>
                </a:lnTo>
                <a:lnTo>
                  <a:pt x="104" y="523"/>
                </a:lnTo>
                <a:lnTo>
                  <a:pt x="102" y="525"/>
                </a:lnTo>
                <a:lnTo>
                  <a:pt x="102" y="525"/>
                </a:lnTo>
                <a:lnTo>
                  <a:pt x="100" y="525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5"/>
                </a:lnTo>
                <a:lnTo>
                  <a:pt x="100" y="525"/>
                </a:lnTo>
                <a:lnTo>
                  <a:pt x="100" y="529"/>
                </a:lnTo>
                <a:lnTo>
                  <a:pt x="100" y="529"/>
                </a:lnTo>
                <a:lnTo>
                  <a:pt x="100" y="531"/>
                </a:lnTo>
                <a:lnTo>
                  <a:pt x="100" y="531"/>
                </a:lnTo>
                <a:lnTo>
                  <a:pt x="98" y="535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9"/>
                </a:lnTo>
                <a:lnTo>
                  <a:pt x="96" y="539"/>
                </a:lnTo>
                <a:lnTo>
                  <a:pt x="96" y="541"/>
                </a:lnTo>
                <a:lnTo>
                  <a:pt x="96" y="541"/>
                </a:lnTo>
                <a:lnTo>
                  <a:pt x="94" y="541"/>
                </a:lnTo>
                <a:lnTo>
                  <a:pt x="94" y="541"/>
                </a:lnTo>
                <a:lnTo>
                  <a:pt x="92" y="541"/>
                </a:lnTo>
                <a:lnTo>
                  <a:pt x="92" y="541"/>
                </a:lnTo>
                <a:lnTo>
                  <a:pt x="90" y="541"/>
                </a:lnTo>
                <a:lnTo>
                  <a:pt x="90" y="543"/>
                </a:lnTo>
                <a:lnTo>
                  <a:pt x="90" y="543"/>
                </a:lnTo>
                <a:lnTo>
                  <a:pt x="92" y="543"/>
                </a:lnTo>
                <a:lnTo>
                  <a:pt x="102" y="554"/>
                </a:lnTo>
                <a:lnTo>
                  <a:pt x="102" y="554"/>
                </a:lnTo>
                <a:lnTo>
                  <a:pt x="104" y="554"/>
                </a:lnTo>
                <a:lnTo>
                  <a:pt x="109" y="556"/>
                </a:lnTo>
                <a:lnTo>
                  <a:pt x="109" y="556"/>
                </a:lnTo>
                <a:lnTo>
                  <a:pt x="111" y="558"/>
                </a:lnTo>
                <a:lnTo>
                  <a:pt x="111" y="558"/>
                </a:lnTo>
                <a:lnTo>
                  <a:pt x="125" y="562"/>
                </a:lnTo>
                <a:lnTo>
                  <a:pt x="129" y="564"/>
                </a:lnTo>
                <a:lnTo>
                  <a:pt x="136" y="564"/>
                </a:lnTo>
                <a:lnTo>
                  <a:pt x="136" y="560"/>
                </a:lnTo>
                <a:lnTo>
                  <a:pt x="140" y="558"/>
                </a:lnTo>
                <a:lnTo>
                  <a:pt x="144" y="556"/>
                </a:lnTo>
                <a:lnTo>
                  <a:pt x="155" y="554"/>
                </a:lnTo>
                <a:lnTo>
                  <a:pt x="157" y="554"/>
                </a:lnTo>
                <a:lnTo>
                  <a:pt x="159" y="550"/>
                </a:lnTo>
                <a:lnTo>
                  <a:pt x="161" y="548"/>
                </a:lnTo>
                <a:lnTo>
                  <a:pt x="180" y="537"/>
                </a:lnTo>
                <a:lnTo>
                  <a:pt x="184" y="535"/>
                </a:lnTo>
                <a:lnTo>
                  <a:pt x="186" y="535"/>
                </a:lnTo>
                <a:lnTo>
                  <a:pt x="186" y="533"/>
                </a:lnTo>
                <a:lnTo>
                  <a:pt x="188" y="527"/>
                </a:lnTo>
                <a:lnTo>
                  <a:pt x="188" y="527"/>
                </a:lnTo>
                <a:lnTo>
                  <a:pt x="192" y="525"/>
                </a:lnTo>
                <a:lnTo>
                  <a:pt x="192" y="523"/>
                </a:lnTo>
                <a:lnTo>
                  <a:pt x="192" y="523"/>
                </a:lnTo>
                <a:lnTo>
                  <a:pt x="194" y="512"/>
                </a:lnTo>
                <a:lnTo>
                  <a:pt x="194" y="508"/>
                </a:lnTo>
                <a:lnTo>
                  <a:pt x="192" y="504"/>
                </a:lnTo>
                <a:lnTo>
                  <a:pt x="194" y="504"/>
                </a:lnTo>
                <a:lnTo>
                  <a:pt x="194" y="504"/>
                </a:lnTo>
                <a:lnTo>
                  <a:pt x="194" y="502"/>
                </a:lnTo>
                <a:lnTo>
                  <a:pt x="196" y="500"/>
                </a:lnTo>
                <a:lnTo>
                  <a:pt x="196" y="497"/>
                </a:lnTo>
                <a:lnTo>
                  <a:pt x="196" y="497"/>
                </a:lnTo>
                <a:lnTo>
                  <a:pt x="198" y="495"/>
                </a:lnTo>
                <a:lnTo>
                  <a:pt x="200" y="495"/>
                </a:lnTo>
                <a:lnTo>
                  <a:pt x="203" y="493"/>
                </a:lnTo>
                <a:lnTo>
                  <a:pt x="200" y="491"/>
                </a:lnTo>
                <a:lnTo>
                  <a:pt x="200" y="493"/>
                </a:lnTo>
                <a:lnTo>
                  <a:pt x="198" y="493"/>
                </a:lnTo>
                <a:lnTo>
                  <a:pt x="198" y="493"/>
                </a:lnTo>
                <a:lnTo>
                  <a:pt x="196" y="495"/>
                </a:lnTo>
                <a:lnTo>
                  <a:pt x="196" y="493"/>
                </a:lnTo>
                <a:lnTo>
                  <a:pt x="198" y="491"/>
                </a:lnTo>
                <a:lnTo>
                  <a:pt x="198" y="483"/>
                </a:lnTo>
                <a:lnTo>
                  <a:pt x="198" y="483"/>
                </a:lnTo>
                <a:lnTo>
                  <a:pt x="203" y="477"/>
                </a:lnTo>
                <a:lnTo>
                  <a:pt x="205" y="472"/>
                </a:lnTo>
                <a:lnTo>
                  <a:pt x="217" y="462"/>
                </a:lnTo>
                <a:lnTo>
                  <a:pt x="221" y="460"/>
                </a:lnTo>
                <a:lnTo>
                  <a:pt x="226" y="458"/>
                </a:lnTo>
                <a:lnTo>
                  <a:pt x="230" y="456"/>
                </a:lnTo>
                <a:lnTo>
                  <a:pt x="242" y="456"/>
                </a:lnTo>
                <a:lnTo>
                  <a:pt x="244" y="456"/>
                </a:lnTo>
                <a:lnTo>
                  <a:pt x="246" y="454"/>
                </a:lnTo>
                <a:lnTo>
                  <a:pt x="246" y="454"/>
                </a:lnTo>
                <a:lnTo>
                  <a:pt x="246" y="452"/>
                </a:lnTo>
                <a:lnTo>
                  <a:pt x="249" y="452"/>
                </a:lnTo>
                <a:lnTo>
                  <a:pt x="253" y="449"/>
                </a:lnTo>
                <a:lnTo>
                  <a:pt x="255" y="449"/>
                </a:lnTo>
                <a:lnTo>
                  <a:pt x="257" y="449"/>
                </a:lnTo>
                <a:lnTo>
                  <a:pt x="257" y="447"/>
                </a:lnTo>
                <a:lnTo>
                  <a:pt x="259" y="447"/>
                </a:lnTo>
                <a:lnTo>
                  <a:pt x="263" y="445"/>
                </a:lnTo>
                <a:lnTo>
                  <a:pt x="265" y="445"/>
                </a:lnTo>
                <a:lnTo>
                  <a:pt x="267" y="443"/>
                </a:lnTo>
                <a:lnTo>
                  <a:pt x="271" y="443"/>
                </a:lnTo>
                <a:lnTo>
                  <a:pt x="271" y="443"/>
                </a:lnTo>
                <a:lnTo>
                  <a:pt x="271" y="443"/>
                </a:lnTo>
                <a:lnTo>
                  <a:pt x="274" y="443"/>
                </a:lnTo>
                <a:lnTo>
                  <a:pt x="274" y="443"/>
                </a:lnTo>
                <a:lnTo>
                  <a:pt x="276" y="441"/>
                </a:lnTo>
                <a:lnTo>
                  <a:pt x="278" y="441"/>
                </a:lnTo>
                <a:lnTo>
                  <a:pt x="280" y="441"/>
                </a:lnTo>
                <a:lnTo>
                  <a:pt x="284" y="441"/>
                </a:lnTo>
                <a:lnTo>
                  <a:pt x="288" y="443"/>
                </a:lnTo>
                <a:lnTo>
                  <a:pt x="290" y="443"/>
                </a:lnTo>
                <a:lnTo>
                  <a:pt x="290" y="443"/>
                </a:lnTo>
                <a:lnTo>
                  <a:pt x="294" y="443"/>
                </a:lnTo>
                <a:lnTo>
                  <a:pt x="299" y="441"/>
                </a:lnTo>
                <a:lnTo>
                  <a:pt x="301" y="441"/>
                </a:lnTo>
                <a:lnTo>
                  <a:pt x="301" y="443"/>
                </a:lnTo>
                <a:lnTo>
                  <a:pt x="303" y="441"/>
                </a:lnTo>
                <a:lnTo>
                  <a:pt x="305" y="443"/>
                </a:lnTo>
                <a:lnTo>
                  <a:pt x="311" y="443"/>
                </a:lnTo>
                <a:lnTo>
                  <a:pt x="317" y="447"/>
                </a:lnTo>
                <a:lnTo>
                  <a:pt x="324" y="454"/>
                </a:lnTo>
                <a:lnTo>
                  <a:pt x="326" y="454"/>
                </a:lnTo>
                <a:lnTo>
                  <a:pt x="328" y="454"/>
                </a:lnTo>
                <a:lnTo>
                  <a:pt x="326" y="452"/>
                </a:lnTo>
                <a:lnTo>
                  <a:pt x="317" y="445"/>
                </a:lnTo>
                <a:lnTo>
                  <a:pt x="317" y="445"/>
                </a:lnTo>
                <a:lnTo>
                  <a:pt x="315" y="443"/>
                </a:lnTo>
                <a:lnTo>
                  <a:pt x="315" y="443"/>
                </a:lnTo>
                <a:lnTo>
                  <a:pt x="315" y="443"/>
                </a:lnTo>
                <a:lnTo>
                  <a:pt x="315" y="441"/>
                </a:lnTo>
                <a:lnTo>
                  <a:pt x="315" y="441"/>
                </a:lnTo>
                <a:lnTo>
                  <a:pt x="315" y="439"/>
                </a:lnTo>
                <a:lnTo>
                  <a:pt x="315" y="439"/>
                </a:lnTo>
                <a:lnTo>
                  <a:pt x="315" y="439"/>
                </a:lnTo>
                <a:lnTo>
                  <a:pt x="315" y="437"/>
                </a:lnTo>
                <a:lnTo>
                  <a:pt x="313" y="437"/>
                </a:lnTo>
                <a:lnTo>
                  <a:pt x="311" y="437"/>
                </a:lnTo>
                <a:lnTo>
                  <a:pt x="309" y="439"/>
                </a:lnTo>
                <a:lnTo>
                  <a:pt x="307" y="439"/>
                </a:lnTo>
                <a:lnTo>
                  <a:pt x="292" y="439"/>
                </a:lnTo>
                <a:lnTo>
                  <a:pt x="288" y="439"/>
                </a:lnTo>
                <a:lnTo>
                  <a:pt x="286" y="437"/>
                </a:lnTo>
                <a:lnTo>
                  <a:pt x="278" y="431"/>
                </a:lnTo>
                <a:lnTo>
                  <a:pt x="274" y="426"/>
                </a:lnTo>
                <a:lnTo>
                  <a:pt x="274" y="422"/>
                </a:lnTo>
                <a:lnTo>
                  <a:pt x="271" y="420"/>
                </a:lnTo>
                <a:lnTo>
                  <a:pt x="274" y="416"/>
                </a:lnTo>
                <a:lnTo>
                  <a:pt x="274" y="412"/>
                </a:lnTo>
                <a:lnTo>
                  <a:pt x="276" y="410"/>
                </a:lnTo>
                <a:lnTo>
                  <a:pt x="276" y="408"/>
                </a:lnTo>
                <a:lnTo>
                  <a:pt x="278" y="406"/>
                </a:lnTo>
                <a:lnTo>
                  <a:pt x="278" y="406"/>
                </a:lnTo>
                <a:lnTo>
                  <a:pt x="278" y="406"/>
                </a:lnTo>
                <a:lnTo>
                  <a:pt x="280" y="404"/>
                </a:lnTo>
                <a:lnTo>
                  <a:pt x="280" y="404"/>
                </a:lnTo>
                <a:lnTo>
                  <a:pt x="280" y="401"/>
                </a:lnTo>
                <a:lnTo>
                  <a:pt x="280" y="401"/>
                </a:lnTo>
                <a:lnTo>
                  <a:pt x="286" y="393"/>
                </a:lnTo>
                <a:lnTo>
                  <a:pt x="288" y="389"/>
                </a:lnTo>
                <a:lnTo>
                  <a:pt x="290" y="387"/>
                </a:lnTo>
                <a:lnTo>
                  <a:pt x="292" y="385"/>
                </a:lnTo>
                <a:lnTo>
                  <a:pt x="292" y="385"/>
                </a:lnTo>
                <a:lnTo>
                  <a:pt x="294" y="383"/>
                </a:lnTo>
                <a:lnTo>
                  <a:pt x="294" y="378"/>
                </a:lnTo>
                <a:lnTo>
                  <a:pt x="301" y="370"/>
                </a:lnTo>
                <a:lnTo>
                  <a:pt x="305" y="366"/>
                </a:lnTo>
                <a:lnTo>
                  <a:pt x="309" y="364"/>
                </a:lnTo>
                <a:lnTo>
                  <a:pt x="307" y="362"/>
                </a:lnTo>
                <a:lnTo>
                  <a:pt x="305" y="358"/>
                </a:lnTo>
                <a:lnTo>
                  <a:pt x="305" y="351"/>
                </a:lnTo>
                <a:lnTo>
                  <a:pt x="305" y="349"/>
                </a:lnTo>
                <a:lnTo>
                  <a:pt x="305" y="349"/>
                </a:lnTo>
                <a:lnTo>
                  <a:pt x="307" y="347"/>
                </a:lnTo>
                <a:lnTo>
                  <a:pt x="307" y="347"/>
                </a:lnTo>
                <a:lnTo>
                  <a:pt x="309" y="347"/>
                </a:lnTo>
                <a:lnTo>
                  <a:pt x="309" y="345"/>
                </a:lnTo>
                <a:lnTo>
                  <a:pt x="309" y="343"/>
                </a:lnTo>
                <a:lnTo>
                  <a:pt x="309" y="343"/>
                </a:lnTo>
                <a:lnTo>
                  <a:pt x="309" y="341"/>
                </a:lnTo>
                <a:lnTo>
                  <a:pt x="311" y="339"/>
                </a:lnTo>
                <a:lnTo>
                  <a:pt x="317" y="337"/>
                </a:lnTo>
                <a:lnTo>
                  <a:pt x="320" y="335"/>
                </a:lnTo>
                <a:lnTo>
                  <a:pt x="322" y="335"/>
                </a:lnTo>
                <a:lnTo>
                  <a:pt x="324" y="335"/>
                </a:lnTo>
                <a:lnTo>
                  <a:pt x="326" y="335"/>
                </a:lnTo>
                <a:lnTo>
                  <a:pt x="328" y="335"/>
                </a:lnTo>
                <a:lnTo>
                  <a:pt x="332" y="335"/>
                </a:lnTo>
                <a:lnTo>
                  <a:pt x="334" y="335"/>
                </a:lnTo>
                <a:lnTo>
                  <a:pt x="334" y="333"/>
                </a:lnTo>
                <a:lnTo>
                  <a:pt x="334" y="333"/>
                </a:lnTo>
                <a:lnTo>
                  <a:pt x="338" y="333"/>
                </a:lnTo>
                <a:lnTo>
                  <a:pt x="340" y="333"/>
                </a:lnTo>
                <a:lnTo>
                  <a:pt x="343" y="333"/>
                </a:lnTo>
                <a:lnTo>
                  <a:pt x="343" y="333"/>
                </a:lnTo>
                <a:lnTo>
                  <a:pt x="338" y="335"/>
                </a:lnTo>
                <a:lnTo>
                  <a:pt x="338" y="335"/>
                </a:lnTo>
                <a:lnTo>
                  <a:pt x="338" y="335"/>
                </a:lnTo>
                <a:lnTo>
                  <a:pt x="336" y="335"/>
                </a:lnTo>
                <a:lnTo>
                  <a:pt x="336" y="337"/>
                </a:lnTo>
                <a:lnTo>
                  <a:pt x="338" y="337"/>
                </a:lnTo>
                <a:lnTo>
                  <a:pt x="338" y="337"/>
                </a:lnTo>
                <a:lnTo>
                  <a:pt x="340" y="337"/>
                </a:lnTo>
                <a:lnTo>
                  <a:pt x="357" y="341"/>
                </a:lnTo>
                <a:lnTo>
                  <a:pt x="359" y="341"/>
                </a:lnTo>
                <a:lnTo>
                  <a:pt x="359" y="339"/>
                </a:lnTo>
                <a:lnTo>
                  <a:pt x="357" y="339"/>
                </a:lnTo>
                <a:lnTo>
                  <a:pt x="355" y="337"/>
                </a:lnTo>
                <a:lnTo>
                  <a:pt x="353" y="337"/>
                </a:lnTo>
                <a:lnTo>
                  <a:pt x="351" y="337"/>
                </a:lnTo>
                <a:lnTo>
                  <a:pt x="351" y="337"/>
                </a:lnTo>
                <a:lnTo>
                  <a:pt x="349" y="337"/>
                </a:lnTo>
                <a:lnTo>
                  <a:pt x="349" y="335"/>
                </a:lnTo>
                <a:lnTo>
                  <a:pt x="347" y="335"/>
                </a:lnTo>
                <a:lnTo>
                  <a:pt x="345" y="335"/>
                </a:lnTo>
                <a:lnTo>
                  <a:pt x="343" y="335"/>
                </a:lnTo>
                <a:lnTo>
                  <a:pt x="345" y="335"/>
                </a:lnTo>
                <a:lnTo>
                  <a:pt x="345" y="333"/>
                </a:lnTo>
                <a:lnTo>
                  <a:pt x="357" y="335"/>
                </a:lnTo>
                <a:lnTo>
                  <a:pt x="359" y="337"/>
                </a:lnTo>
                <a:lnTo>
                  <a:pt x="359" y="339"/>
                </a:lnTo>
                <a:lnTo>
                  <a:pt x="361" y="339"/>
                </a:lnTo>
                <a:lnTo>
                  <a:pt x="363" y="339"/>
                </a:lnTo>
                <a:lnTo>
                  <a:pt x="365" y="339"/>
                </a:lnTo>
                <a:lnTo>
                  <a:pt x="368" y="339"/>
                </a:lnTo>
                <a:lnTo>
                  <a:pt x="368" y="337"/>
                </a:lnTo>
                <a:lnTo>
                  <a:pt x="368" y="328"/>
                </a:lnTo>
                <a:lnTo>
                  <a:pt x="368" y="310"/>
                </a:lnTo>
                <a:lnTo>
                  <a:pt x="368" y="305"/>
                </a:lnTo>
                <a:lnTo>
                  <a:pt x="368" y="289"/>
                </a:lnTo>
                <a:lnTo>
                  <a:pt x="368" y="284"/>
                </a:lnTo>
                <a:lnTo>
                  <a:pt x="365" y="284"/>
                </a:lnTo>
                <a:lnTo>
                  <a:pt x="363" y="282"/>
                </a:lnTo>
                <a:lnTo>
                  <a:pt x="363" y="282"/>
                </a:lnTo>
                <a:lnTo>
                  <a:pt x="363" y="282"/>
                </a:lnTo>
                <a:lnTo>
                  <a:pt x="361" y="280"/>
                </a:lnTo>
                <a:lnTo>
                  <a:pt x="361" y="280"/>
                </a:lnTo>
                <a:lnTo>
                  <a:pt x="361" y="280"/>
                </a:lnTo>
                <a:lnTo>
                  <a:pt x="361" y="278"/>
                </a:lnTo>
                <a:lnTo>
                  <a:pt x="361" y="278"/>
                </a:lnTo>
                <a:lnTo>
                  <a:pt x="363" y="278"/>
                </a:lnTo>
                <a:lnTo>
                  <a:pt x="363" y="278"/>
                </a:lnTo>
                <a:lnTo>
                  <a:pt x="361" y="276"/>
                </a:lnTo>
                <a:lnTo>
                  <a:pt x="361" y="276"/>
                </a:lnTo>
                <a:lnTo>
                  <a:pt x="361" y="276"/>
                </a:lnTo>
                <a:lnTo>
                  <a:pt x="359" y="278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7" y="276"/>
                </a:lnTo>
                <a:lnTo>
                  <a:pt x="357" y="276"/>
                </a:lnTo>
                <a:lnTo>
                  <a:pt x="357" y="276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3" y="274"/>
                </a:lnTo>
                <a:lnTo>
                  <a:pt x="353" y="274"/>
                </a:lnTo>
                <a:lnTo>
                  <a:pt x="353" y="272"/>
                </a:lnTo>
                <a:lnTo>
                  <a:pt x="353" y="272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5" y="270"/>
                </a:lnTo>
                <a:lnTo>
                  <a:pt x="355" y="270"/>
                </a:lnTo>
                <a:lnTo>
                  <a:pt x="355" y="270"/>
                </a:lnTo>
                <a:lnTo>
                  <a:pt x="357" y="270"/>
                </a:lnTo>
                <a:lnTo>
                  <a:pt x="357" y="270"/>
                </a:lnTo>
                <a:lnTo>
                  <a:pt x="357" y="268"/>
                </a:lnTo>
                <a:lnTo>
                  <a:pt x="355" y="268"/>
                </a:lnTo>
                <a:lnTo>
                  <a:pt x="355" y="268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7" y="266"/>
                </a:lnTo>
                <a:lnTo>
                  <a:pt x="359" y="268"/>
                </a:lnTo>
                <a:lnTo>
                  <a:pt x="361" y="268"/>
                </a:lnTo>
                <a:lnTo>
                  <a:pt x="361" y="266"/>
                </a:lnTo>
                <a:lnTo>
                  <a:pt x="363" y="266"/>
                </a:lnTo>
                <a:lnTo>
                  <a:pt x="365" y="266"/>
                </a:lnTo>
                <a:lnTo>
                  <a:pt x="368" y="266"/>
                </a:lnTo>
                <a:lnTo>
                  <a:pt x="368" y="266"/>
                </a:lnTo>
                <a:lnTo>
                  <a:pt x="368" y="264"/>
                </a:lnTo>
                <a:lnTo>
                  <a:pt x="368" y="247"/>
                </a:lnTo>
                <a:lnTo>
                  <a:pt x="365" y="236"/>
                </a:lnTo>
                <a:lnTo>
                  <a:pt x="365" y="228"/>
                </a:lnTo>
                <a:lnTo>
                  <a:pt x="365" y="228"/>
                </a:lnTo>
                <a:lnTo>
                  <a:pt x="365" y="228"/>
                </a:lnTo>
                <a:lnTo>
                  <a:pt x="361" y="226"/>
                </a:lnTo>
                <a:lnTo>
                  <a:pt x="359" y="226"/>
                </a:lnTo>
                <a:lnTo>
                  <a:pt x="357" y="228"/>
                </a:lnTo>
                <a:lnTo>
                  <a:pt x="357" y="228"/>
                </a:lnTo>
                <a:lnTo>
                  <a:pt x="357" y="230"/>
                </a:lnTo>
                <a:lnTo>
                  <a:pt x="351" y="232"/>
                </a:lnTo>
                <a:lnTo>
                  <a:pt x="351" y="234"/>
                </a:lnTo>
                <a:lnTo>
                  <a:pt x="349" y="234"/>
                </a:lnTo>
                <a:lnTo>
                  <a:pt x="351" y="232"/>
                </a:lnTo>
                <a:lnTo>
                  <a:pt x="355" y="226"/>
                </a:lnTo>
                <a:lnTo>
                  <a:pt x="357" y="226"/>
                </a:lnTo>
                <a:lnTo>
                  <a:pt x="357" y="226"/>
                </a:lnTo>
                <a:lnTo>
                  <a:pt x="359" y="224"/>
                </a:lnTo>
                <a:lnTo>
                  <a:pt x="359" y="224"/>
                </a:lnTo>
                <a:lnTo>
                  <a:pt x="361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18"/>
                </a:lnTo>
                <a:lnTo>
                  <a:pt x="363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20"/>
                </a:lnTo>
                <a:lnTo>
                  <a:pt x="361" y="220"/>
                </a:lnTo>
                <a:lnTo>
                  <a:pt x="361" y="220"/>
                </a:lnTo>
                <a:lnTo>
                  <a:pt x="359" y="216"/>
                </a:lnTo>
                <a:lnTo>
                  <a:pt x="357" y="209"/>
                </a:lnTo>
                <a:lnTo>
                  <a:pt x="357" y="205"/>
                </a:lnTo>
                <a:lnTo>
                  <a:pt x="357" y="203"/>
                </a:lnTo>
                <a:lnTo>
                  <a:pt x="359" y="199"/>
                </a:lnTo>
                <a:lnTo>
                  <a:pt x="359" y="195"/>
                </a:lnTo>
                <a:lnTo>
                  <a:pt x="361" y="184"/>
                </a:lnTo>
                <a:lnTo>
                  <a:pt x="361" y="182"/>
                </a:lnTo>
                <a:lnTo>
                  <a:pt x="363" y="182"/>
                </a:lnTo>
                <a:lnTo>
                  <a:pt x="363" y="178"/>
                </a:lnTo>
                <a:lnTo>
                  <a:pt x="363" y="178"/>
                </a:lnTo>
                <a:lnTo>
                  <a:pt x="363" y="178"/>
                </a:lnTo>
                <a:lnTo>
                  <a:pt x="359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5" y="178"/>
                </a:lnTo>
                <a:lnTo>
                  <a:pt x="355" y="178"/>
                </a:lnTo>
                <a:lnTo>
                  <a:pt x="355" y="178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4"/>
                </a:lnTo>
                <a:lnTo>
                  <a:pt x="353" y="174"/>
                </a:lnTo>
                <a:lnTo>
                  <a:pt x="353" y="172"/>
                </a:lnTo>
                <a:lnTo>
                  <a:pt x="353" y="172"/>
                </a:lnTo>
                <a:lnTo>
                  <a:pt x="353" y="170"/>
                </a:lnTo>
                <a:lnTo>
                  <a:pt x="353" y="170"/>
                </a:lnTo>
                <a:lnTo>
                  <a:pt x="353" y="170"/>
                </a:lnTo>
                <a:lnTo>
                  <a:pt x="351" y="170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5"/>
                </a:lnTo>
                <a:lnTo>
                  <a:pt x="351" y="165"/>
                </a:lnTo>
                <a:lnTo>
                  <a:pt x="349" y="163"/>
                </a:lnTo>
                <a:lnTo>
                  <a:pt x="349" y="163"/>
                </a:lnTo>
                <a:lnTo>
                  <a:pt x="349" y="163"/>
                </a:lnTo>
                <a:lnTo>
                  <a:pt x="349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3" y="161"/>
                </a:lnTo>
                <a:lnTo>
                  <a:pt x="353" y="163"/>
                </a:lnTo>
                <a:lnTo>
                  <a:pt x="355" y="163"/>
                </a:lnTo>
                <a:lnTo>
                  <a:pt x="355" y="163"/>
                </a:lnTo>
                <a:lnTo>
                  <a:pt x="357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5"/>
                </a:lnTo>
                <a:lnTo>
                  <a:pt x="359" y="165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9" y="168"/>
                </a:lnTo>
                <a:lnTo>
                  <a:pt x="359" y="170"/>
                </a:lnTo>
                <a:lnTo>
                  <a:pt x="359" y="170"/>
                </a:lnTo>
                <a:lnTo>
                  <a:pt x="361" y="170"/>
                </a:lnTo>
                <a:lnTo>
                  <a:pt x="361" y="170"/>
                </a:lnTo>
                <a:lnTo>
                  <a:pt x="363" y="168"/>
                </a:lnTo>
                <a:lnTo>
                  <a:pt x="365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3"/>
                </a:lnTo>
                <a:lnTo>
                  <a:pt x="368" y="163"/>
                </a:lnTo>
                <a:lnTo>
                  <a:pt x="368" y="159"/>
                </a:lnTo>
                <a:lnTo>
                  <a:pt x="368" y="159"/>
                </a:lnTo>
                <a:lnTo>
                  <a:pt x="370" y="157"/>
                </a:lnTo>
                <a:lnTo>
                  <a:pt x="372" y="153"/>
                </a:lnTo>
                <a:lnTo>
                  <a:pt x="376" y="147"/>
                </a:lnTo>
                <a:lnTo>
                  <a:pt x="376" y="147"/>
                </a:lnTo>
                <a:lnTo>
                  <a:pt x="378" y="145"/>
                </a:lnTo>
                <a:lnTo>
                  <a:pt x="382" y="136"/>
                </a:lnTo>
                <a:lnTo>
                  <a:pt x="380" y="138"/>
                </a:lnTo>
                <a:lnTo>
                  <a:pt x="378" y="138"/>
                </a:lnTo>
                <a:lnTo>
                  <a:pt x="376" y="138"/>
                </a:lnTo>
                <a:lnTo>
                  <a:pt x="378" y="136"/>
                </a:lnTo>
                <a:lnTo>
                  <a:pt x="382" y="134"/>
                </a:lnTo>
                <a:lnTo>
                  <a:pt x="384" y="132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91" y="124"/>
                </a:lnTo>
                <a:lnTo>
                  <a:pt x="393" y="124"/>
                </a:lnTo>
                <a:lnTo>
                  <a:pt x="395" y="120"/>
                </a:lnTo>
                <a:lnTo>
                  <a:pt x="395" y="117"/>
                </a:lnTo>
                <a:lnTo>
                  <a:pt x="399" y="111"/>
                </a:lnTo>
                <a:lnTo>
                  <a:pt x="401" y="105"/>
                </a:lnTo>
                <a:lnTo>
                  <a:pt x="401" y="105"/>
                </a:lnTo>
                <a:lnTo>
                  <a:pt x="401" y="103"/>
                </a:lnTo>
                <a:lnTo>
                  <a:pt x="403" y="97"/>
                </a:lnTo>
                <a:lnTo>
                  <a:pt x="403" y="94"/>
                </a:lnTo>
                <a:lnTo>
                  <a:pt x="405" y="92"/>
                </a:lnTo>
                <a:lnTo>
                  <a:pt x="405" y="90"/>
                </a:lnTo>
                <a:lnTo>
                  <a:pt x="405" y="88"/>
                </a:lnTo>
                <a:lnTo>
                  <a:pt x="407" y="82"/>
                </a:lnTo>
                <a:lnTo>
                  <a:pt x="409" y="74"/>
                </a:lnTo>
                <a:lnTo>
                  <a:pt x="409" y="61"/>
                </a:lnTo>
                <a:lnTo>
                  <a:pt x="411" y="55"/>
                </a:lnTo>
                <a:lnTo>
                  <a:pt x="411" y="51"/>
                </a:lnTo>
                <a:lnTo>
                  <a:pt x="411" y="49"/>
                </a:lnTo>
                <a:lnTo>
                  <a:pt x="414" y="46"/>
                </a:lnTo>
                <a:lnTo>
                  <a:pt x="414" y="46"/>
                </a:lnTo>
                <a:lnTo>
                  <a:pt x="414" y="42"/>
                </a:lnTo>
                <a:lnTo>
                  <a:pt x="414" y="42"/>
                </a:lnTo>
                <a:lnTo>
                  <a:pt x="414" y="40"/>
                </a:lnTo>
                <a:lnTo>
                  <a:pt x="416" y="38"/>
                </a:lnTo>
                <a:lnTo>
                  <a:pt x="416" y="36"/>
                </a:lnTo>
                <a:lnTo>
                  <a:pt x="416" y="34"/>
                </a:lnTo>
                <a:lnTo>
                  <a:pt x="414" y="34"/>
                </a:lnTo>
                <a:lnTo>
                  <a:pt x="414" y="34"/>
                </a:lnTo>
                <a:lnTo>
                  <a:pt x="414" y="34"/>
                </a:lnTo>
                <a:lnTo>
                  <a:pt x="416" y="32"/>
                </a:lnTo>
                <a:lnTo>
                  <a:pt x="416" y="32"/>
                </a:lnTo>
                <a:lnTo>
                  <a:pt x="416" y="32"/>
                </a:lnTo>
                <a:lnTo>
                  <a:pt x="416" y="30"/>
                </a:lnTo>
                <a:lnTo>
                  <a:pt x="418" y="23"/>
                </a:lnTo>
                <a:lnTo>
                  <a:pt x="418" y="21"/>
                </a:lnTo>
                <a:lnTo>
                  <a:pt x="418" y="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" name="Freeform 45">
            <a:extLst>
              <a:ext uri="{FF2B5EF4-FFF2-40B4-BE49-F238E27FC236}">
                <a16:creationId xmlns:a16="http://schemas.microsoft.com/office/drawing/2014/main" id="{393E027D-5D06-488E-8B08-2B855BA2F360}"/>
              </a:ext>
            </a:extLst>
          </p:cNvPr>
          <p:cNvSpPr>
            <a:spLocks/>
          </p:cNvSpPr>
          <p:nvPr/>
        </p:nvSpPr>
        <p:spPr bwMode="auto">
          <a:xfrm>
            <a:off x="9343066" y="2750964"/>
            <a:ext cx="138297" cy="166085"/>
          </a:xfrm>
          <a:custGeom>
            <a:avLst/>
            <a:gdLst>
              <a:gd name="T0" fmla="*/ 85 w 90"/>
              <a:gd name="T1" fmla="*/ 85 h 114"/>
              <a:gd name="T2" fmla="*/ 81 w 90"/>
              <a:gd name="T3" fmla="*/ 83 h 114"/>
              <a:gd name="T4" fmla="*/ 79 w 90"/>
              <a:gd name="T5" fmla="*/ 81 h 114"/>
              <a:gd name="T6" fmla="*/ 75 w 90"/>
              <a:gd name="T7" fmla="*/ 75 h 114"/>
              <a:gd name="T8" fmla="*/ 75 w 90"/>
              <a:gd name="T9" fmla="*/ 69 h 114"/>
              <a:gd name="T10" fmla="*/ 75 w 90"/>
              <a:gd name="T11" fmla="*/ 64 h 114"/>
              <a:gd name="T12" fmla="*/ 75 w 90"/>
              <a:gd name="T13" fmla="*/ 62 h 114"/>
              <a:gd name="T14" fmla="*/ 79 w 90"/>
              <a:gd name="T15" fmla="*/ 54 h 114"/>
              <a:gd name="T16" fmla="*/ 85 w 90"/>
              <a:gd name="T17" fmla="*/ 29 h 114"/>
              <a:gd name="T18" fmla="*/ 85 w 90"/>
              <a:gd name="T19" fmla="*/ 25 h 114"/>
              <a:gd name="T20" fmla="*/ 81 w 90"/>
              <a:gd name="T21" fmla="*/ 21 h 114"/>
              <a:gd name="T22" fmla="*/ 81 w 90"/>
              <a:gd name="T23" fmla="*/ 16 h 114"/>
              <a:gd name="T24" fmla="*/ 81 w 90"/>
              <a:gd name="T25" fmla="*/ 12 h 114"/>
              <a:gd name="T26" fmla="*/ 81 w 90"/>
              <a:gd name="T27" fmla="*/ 12 h 114"/>
              <a:gd name="T28" fmla="*/ 77 w 90"/>
              <a:gd name="T29" fmla="*/ 8 h 114"/>
              <a:gd name="T30" fmla="*/ 71 w 90"/>
              <a:gd name="T31" fmla="*/ 4 h 114"/>
              <a:gd name="T32" fmla="*/ 62 w 90"/>
              <a:gd name="T33" fmla="*/ 2 h 114"/>
              <a:gd name="T34" fmla="*/ 58 w 90"/>
              <a:gd name="T35" fmla="*/ 0 h 114"/>
              <a:gd name="T36" fmla="*/ 52 w 90"/>
              <a:gd name="T37" fmla="*/ 4 h 114"/>
              <a:gd name="T38" fmla="*/ 50 w 90"/>
              <a:gd name="T39" fmla="*/ 8 h 114"/>
              <a:gd name="T40" fmla="*/ 46 w 90"/>
              <a:gd name="T41" fmla="*/ 8 h 114"/>
              <a:gd name="T42" fmla="*/ 39 w 90"/>
              <a:gd name="T43" fmla="*/ 12 h 114"/>
              <a:gd name="T44" fmla="*/ 37 w 90"/>
              <a:gd name="T45" fmla="*/ 12 h 114"/>
              <a:gd name="T46" fmla="*/ 16 w 90"/>
              <a:gd name="T47" fmla="*/ 16 h 114"/>
              <a:gd name="T48" fmla="*/ 14 w 90"/>
              <a:gd name="T49" fmla="*/ 16 h 114"/>
              <a:gd name="T50" fmla="*/ 10 w 90"/>
              <a:gd name="T51" fmla="*/ 16 h 114"/>
              <a:gd name="T52" fmla="*/ 8 w 90"/>
              <a:gd name="T53" fmla="*/ 23 h 114"/>
              <a:gd name="T54" fmla="*/ 10 w 90"/>
              <a:gd name="T55" fmla="*/ 27 h 114"/>
              <a:gd name="T56" fmla="*/ 14 w 90"/>
              <a:gd name="T57" fmla="*/ 29 h 114"/>
              <a:gd name="T58" fmla="*/ 16 w 90"/>
              <a:gd name="T59" fmla="*/ 31 h 114"/>
              <a:gd name="T60" fmla="*/ 14 w 90"/>
              <a:gd name="T61" fmla="*/ 37 h 114"/>
              <a:gd name="T62" fmla="*/ 12 w 90"/>
              <a:gd name="T63" fmla="*/ 43 h 114"/>
              <a:gd name="T64" fmla="*/ 4 w 90"/>
              <a:gd name="T65" fmla="*/ 62 h 114"/>
              <a:gd name="T66" fmla="*/ 2 w 90"/>
              <a:gd name="T67" fmla="*/ 71 h 114"/>
              <a:gd name="T68" fmla="*/ 2 w 90"/>
              <a:gd name="T69" fmla="*/ 73 h 114"/>
              <a:gd name="T70" fmla="*/ 4 w 90"/>
              <a:gd name="T71" fmla="*/ 75 h 114"/>
              <a:gd name="T72" fmla="*/ 4 w 90"/>
              <a:gd name="T73" fmla="*/ 77 h 114"/>
              <a:gd name="T74" fmla="*/ 2 w 90"/>
              <a:gd name="T75" fmla="*/ 77 h 114"/>
              <a:gd name="T76" fmla="*/ 2 w 90"/>
              <a:gd name="T77" fmla="*/ 81 h 114"/>
              <a:gd name="T78" fmla="*/ 0 w 90"/>
              <a:gd name="T79" fmla="*/ 83 h 114"/>
              <a:gd name="T80" fmla="*/ 2 w 90"/>
              <a:gd name="T81" fmla="*/ 87 h 114"/>
              <a:gd name="T82" fmla="*/ 2 w 90"/>
              <a:gd name="T83" fmla="*/ 92 h 114"/>
              <a:gd name="T84" fmla="*/ 2 w 90"/>
              <a:gd name="T85" fmla="*/ 98 h 114"/>
              <a:gd name="T86" fmla="*/ 6 w 90"/>
              <a:gd name="T87" fmla="*/ 102 h 114"/>
              <a:gd name="T88" fmla="*/ 8 w 90"/>
              <a:gd name="T89" fmla="*/ 104 h 114"/>
              <a:gd name="T90" fmla="*/ 8 w 90"/>
              <a:gd name="T91" fmla="*/ 106 h 114"/>
              <a:gd name="T92" fmla="*/ 10 w 90"/>
              <a:gd name="T93" fmla="*/ 108 h 114"/>
              <a:gd name="T94" fmla="*/ 14 w 90"/>
              <a:gd name="T95" fmla="*/ 110 h 114"/>
              <a:gd name="T96" fmla="*/ 23 w 90"/>
              <a:gd name="T97" fmla="*/ 110 h 114"/>
              <a:gd name="T98" fmla="*/ 33 w 90"/>
              <a:gd name="T99" fmla="*/ 114 h 114"/>
              <a:gd name="T100" fmla="*/ 35 w 90"/>
              <a:gd name="T101" fmla="*/ 114 h 114"/>
              <a:gd name="T102" fmla="*/ 39 w 90"/>
              <a:gd name="T103" fmla="*/ 114 h 114"/>
              <a:gd name="T104" fmla="*/ 44 w 90"/>
              <a:gd name="T105" fmla="*/ 112 h 114"/>
              <a:gd name="T106" fmla="*/ 54 w 90"/>
              <a:gd name="T107" fmla="*/ 104 h 114"/>
              <a:gd name="T108" fmla="*/ 67 w 90"/>
              <a:gd name="T109" fmla="*/ 106 h 114"/>
              <a:gd name="T110" fmla="*/ 69 w 90"/>
              <a:gd name="T111" fmla="*/ 108 h 114"/>
              <a:gd name="T112" fmla="*/ 73 w 90"/>
              <a:gd name="T113" fmla="*/ 108 h 114"/>
              <a:gd name="T114" fmla="*/ 73 w 90"/>
              <a:gd name="T115" fmla="*/ 108 h 114"/>
              <a:gd name="T116" fmla="*/ 75 w 90"/>
              <a:gd name="T117" fmla="*/ 100 h 114"/>
              <a:gd name="T118" fmla="*/ 79 w 90"/>
              <a:gd name="T119" fmla="*/ 96 h 114"/>
              <a:gd name="T120" fmla="*/ 87 w 90"/>
              <a:gd name="T121" fmla="*/ 94 h 114"/>
              <a:gd name="T122" fmla="*/ 90 w 90"/>
              <a:gd name="T123" fmla="*/ 8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114">
                <a:moveTo>
                  <a:pt x="87" y="87"/>
                </a:moveTo>
                <a:lnTo>
                  <a:pt x="85" y="85"/>
                </a:lnTo>
                <a:lnTo>
                  <a:pt x="83" y="83"/>
                </a:lnTo>
                <a:lnTo>
                  <a:pt x="81" y="83"/>
                </a:lnTo>
                <a:lnTo>
                  <a:pt x="81" y="81"/>
                </a:lnTo>
                <a:lnTo>
                  <a:pt x="79" y="81"/>
                </a:lnTo>
                <a:lnTo>
                  <a:pt x="77" y="79"/>
                </a:lnTo>
                <a:lnTo>
                  <a:pt x="75" y="75"/>
                </a:lnTo>
                <a:lnTo>
                  <a:pt x="75" y="73"/>
                </a:lnTo>
                <a:lnTo>
                  <a:pt x="75" y="69"/>
                </a:lnTo>
                <a:lnTo>
                  <a:pt x="75" y="66"/>
                </a:lnTo>
                <a:lnTo>
                  <a:pt x="75" y="64"/>
                </a:lnTo>
                <a:lnTo>
                  <a:pt x="75" y="62"/>
                </a:lnTo>
                <a:lnTo>
                  <a:pt x="75" y="62"/>
                </a:lnTo>
                <a:lnTo>
                  <a:pt x="77" y="58"/>
                </a:lnTo>
                <a:lnTo>
                  <a:pt x="79" y="54"/>
                </a:lnTo>
                <a:lnTo>
                  <a:pt x="81" y="50"/>
                </a:lnTo>
                <a:lnTo>
                  <a:pt x="85" y="29"/>
                </a:lnTo>
                <a:lnTo>
                  <a:pt x="85" y="27"/>
                </a:lnTo>
                <a:lnTo>
                  <a:pt x="85" y="25"/>
                </a:lnTo>
                <a:lnTo>
                  <a:pt x="83" y="23"/>
                </a:lnTo>
                <a:lnTo>
                  <a:pt x="81" y="21"/>
                </a:lnTo>
                <a:lnTo>
                  <a:pt x="81" y="18"/>
                </a:lnTo>
                <a:lnTo>
                  <a:pt x="81" y="16"/>
                </a:lnTo>
                <a:lnTo>
                  <a:pt x="81" y="14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81" y="10"/>
                </a:lnTo>
                <a:lnTo>
                  <a:pt x="77" y="8"/>
                </a:lnTo>
                <a:lnTo>
                  <a:pt x="73" y="4"/>
                </a:lnTo>
                <a:lnTo>
                  <a:pt x="71" y="4"/>
                </a:lnTo>
                <a:lnTo>
                  <a:pt x="64" y="4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39" y="12"/>
                </a:lnTo>
                <a:lnTo>
                  <a:pt x="39" y="12"/>
                </a:lnTo>
                <a:lnTo>
                  <a:pt x="39" y="12"/>
                </a:lnTo>
                <a:lnTo>
                  <a:pt x="37" y="12"/>
                </a:lnTo>
                <a:lnTo>
                  <a:pt x="19" y="16"/>
                </a:lnTo>
                <a:lnTo>
                  <a:pt x="16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10" y="18"/>
                </a:lnTo>
                <a:lnTo>
                  <a:pt x="8" y="23"/>
                </a:lnTo>
                <a:lnTo>
                  <a:pt x="10" y="25"/>
                </a:lnTo>
                <a:lnTo>
                  <a:pt x="10" y="27"/>
                </a:lnTo>
                <a:lnTo>
                  <a:pt x="14" y="27"/>
                </a:lnTo>
                <a:lnTo>
                  <a:pt x="14" y="29"/>
                </a:lnTo>
                <a:lnTo>
                  <a:pt x="16" y="29"/>
                </a:lnTo>
                <a:lnTo>
                  <a:pt x="16" y="31"/>
                </a:lnTo>
                <a:lnTo>
                  <a:pt x="14" y="33"/>
                </a:lnTo>
                <a:lnTo>
                  <a:pt x="14" y="37"/>
                </a:lnTo>
                <a:lnTo>
                  <a:pt x="14" y="39"/>
                </a:lnTo>
                <a:lnTo>
                  <a:pt x="12" y="43"/>
                </a:lnTo>
                <a:lnTo>
                  <a:pt x="10" y="52"/>
                </a:lnTo>
                <a:lnTo>
                  <a:pt x="4" y="62"/>
                </a:lnTo>
                <a:lnTo>
                  <a:pt x="2" y="69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4" y="75"/>
                </a:lnTo>
                <a:lnTo>
                  <a:pt x="4" y="75"/>
                </a:lnTo>
                <a:lnTo>
                  <a:pt x="4" y="77"/>
                </a:lnTo>
                <a:lnTo>
                  <a:pt x="2" y="77"/>
                </a:lnTo>
                <a:lnTo>
                  <a:pt x="2" y="77"/>
                </a:lnTo>
                <a:lnTo>
                  <a:pt x="2" y="79"/>
                </a:lnTo>
                <a:lnTo>
                  <a:pt x="2" y="81"/>
                </a:lnTo>
                <a:lnTo>
                  <a:pt x="0" y="81"/>
                </a:lnTo>
                <a:lnTo>
                  <a:pt x="0" y="83"/>
                </a:lnTo>
                <a:lnTo>
                  <a:pt x="2" y="85"/>
                </a:lnTo>
                <a:lnTo>
                  <a:pt x="2" y="87"/>
                </a:lnTo>
                <a:lnTo>
                  <a:pt x="2" y="87"/>
                </a:lnTo>
                <a:lnTo>
                  <a:pt x="2" y="92"/>
                </a:lnTo>
                <a:lnTo>
                  <a:pt x="0" y="96"/>
                </a:lnTo>
                <a:lnTo>
                  <a:pt x="2" y="98"/>
                </a:lnTo>
                <a:lnTo>
                  <a:pt x="2" y="100"/>
                </a:lnTo>
                <a:lnTo>
                  <a:pt x="6" y="102"/>
                </a:lnTo>
                <a:lnTo>
                  <a:pt x="6" y="102"/>
                </a:lnTo>
                <a:lnTo>
                  <a:pt x="8" y="104"/>
                </a:lnTo>
                <a:lnTo>
                  <a:pt x="8" y="106"/>
                </a:lnTo>
                <a:lnTo>
                  <a:pt x="8" y="106"/>
                </a:lnTo>
                <a:lnTo>
                  <a:pt x="8" y="108"/>
                </a:lnTo>
                <a:lnTo>
                  <a:pt x="10" y="108"/>
                </a:lnTo>
                <a:lnTo>
                  <a:pt x="10" y="110"/>
                </a:lnTo>
                <a:lnTo>
                  <a:pt x="14" y="110"/>
                </a:lnTo>
                <a:lnTo>
                  <a:pt x="19" y="108"/>
                </a:lnTo>
                <a:lnTo>
                  <a:pt x="23" y="110"/>
                </a:lnTo>
                <a:lnTo>
                  <a:pt x="33" y="114"/>
                </a:lnTo>
                <a:lnTo>
                  <a:pt x="33" y="114"/>
                </a:lnTo>
                <a:lnTo>
                  <a:pt x="35" y="114"/>
                </a:lnTo>
                <a:lnTo>
                  <a:pt x="35" y="114"/>
                </a:lnTo>
                <a:lnTo>
                  <a:pt x="37" y="114"/>
                </a:lnTo>
                <a:lnTo>
                  <a:pt x="39" y="114"/>
                </a:lnTo>
                <a:lnTo>
                  <a:pt x="42" y="114"/>
                </a:lnTo>
                <a:lnTo>
                  <a:pt x="44" y="112"/>
                </a:lnTo>
                <a:lnTo>
                  <a:pt x="52" y="104"/>
                </a:lnTo>
                <a:lnTo>
                  <a:pt x="54" y="104"/>
                </a:lnTo>
                <a:lnTo>
                  <a:pt x="60" y="106"/>
                </a:lnTo>
                <a:lnTo>
                  <a:pt x="67" y="106"/>
                </a:lnTo>
                <a:lnTo>
                  <a:pt x="67" y="106"/>
                </a:lnTo>
                <a:lnTo>
                  <a:pt x="69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4"/>
                </a:lnTo>
                <a:lnTo>
                  <a:pt x="75" y="100"/>
                </a:lnTo>
                <a:lnTo>
                  <a:pt x="77" y="98"/>
                </a:lnTo>
                <a:lnTo>
                  <a:pt x="79" y="96"/>
                </a:lnTo>
                <a:lnTo>
                  <a:pt x="85" y="94"/>
                </a:lnTo>
                <a:lnTo>
                  <a:pt x="87" y="94"/>
                </a:lnTo>
                <a:lnTo>
                  <a:pt x="90" y="92"/>
                </a:lnTo>
                <a:lnTo>
                  <a:pt x="90" y="89"/>
                </a:lnTo>
                <a:lnTo>
                  <a:pt x="87" y="8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Freeform 46">
            <a:extLst>
              <a:ext uri="{FF2B5EF4-FFF2-40B4-BE49-F238E27FC236}">
                <a16:creationId xmlns:a16="http://schemas.microsoft.com/office/drawing/2014/main" id="{CF5907D5-494F-4A3E-AE42-6210B5D1694A}"/>
              </a:ext>
            </a:extLst>
          </p:cNvPr>
          <p:cNvSpPr>
            <a:spLocks/>
          </p:cNvSpPr>
          <p:nvPr/>
        </p:nvSpPr>
        <p:spPr bwMode="auto">
          <a:xfrm>
            <a:off x="6460348" y="2394028"/>
            <a:ext cx="1364527" cy="1184447"/>
          </a:xfrm>
          <a:custGeom>
            <a:avLst/>
            <a:gdLst>
              <a:gd name="T0" fmla="*/ 863 w 888"/>
              <a:gd name="T1" fmla="*/ 382 h 813"/>
              <a:gd name="T2" fmla="*/ 802 w 888"/>
              <a:gd name="T3" fmla="*/ 395 h 813"/>
              <a:gd name="T4" fmla="*/ 825 w 888"/>
              <a:gd name="T5" fmla="*/ 366 h 813"/>
              <a:gd name="T6" fmla="*/ 825 w 888"/>
              <a:gd name="T7" fmla="*/ 343 h 813"/>
              <a:gd name="T8" fmla="*/ 796 w 888"/>
              <a:gd name="T9" fmla="*/ 301 h 813"/>
              <a:gd name="T10" fmla="*/ 779 w 888"/>
              <a:gd name="T11" fmla="*/ 278 h 813"/>
              <a:gd name="T12" fmla="*/ 754 w 888"/>
              <a:gd name="T13" fmla="*/ 291 h 813"/>
              <a:gd name="T14" fmla="*/ 756 w 888"/>
              <a:gd name="T15" fmla="*/ 238 h 813"/>
              <a:gd name="T16" fmla="*/ 727 w 888"/>
              <a:gd name="T17" fmla="*/ 253 h 813"/>
              <a:gd name="T18" fmla="*/ 706 w 888"/>
              <a:gd name="T19" fmla="*/ 243 h 813"/>
              <a:gd name="T20" fmla="*/ 695 w 888"/>
              <a:gd name="T21" fmla="*/ 240 h 813"/>
              <a:gd name="T22" fmla="*/ 677 w 888"/>
              <a:gd name="T23" fmla="*/ 253 h 813"/>
              <a:gd name="T24" fmla="*/ 656 w 888"/>
              <a:gd name="T25" fmla="*/ 261 h 813"/>
              <a:gd name="T26" fmla="*/ 654 w 888"/>
              <a:gd name="T27" fmla="*/ 243 h 813"/>
              <a:gd name="T28" fmla="*/ 639 w 888"/>
              <a:gd name="T29" fmla="*/ 207 h 813"/>
              <a:gd name="T30" fmla="*/ 612 w 888"/>
              <a:gd name="T31" fmla="*/ 144 h 813"/>
              <a:gd name="T32" fmla="*/ 599 w 888"/>
              <a:gd name="T33" fmla="*/ 111 h 813"/>
              <a:gd name="T34" fmla="*/ 572 w 888"/>
              <a:gd name="T35" fmla="*/ 113 h 813"/>
              <a:gd name="T36" fmla="*/ 541 w 888"/>
              <a:gd name="T37" fmla="*/ 94 h 813"/>
              <a:gd name="T38" fmla="*/ 514 w 888"/>
              <a:gd name="T39" fmla="*/ 86 h 813"/>
              <a:gd name="T40" fmla="*/ 510 w 888"/>
              <a:gd name="T41" fmla="*/ 55 h 813"/>
              <a:gd name="T42" fmla="*/ 455 w 888"/>
              <a:gd name="T43" fmla="*/ 9 h 813"/>
              <a:gd name="T44" fmla="*/ 271 w 888"/>
              <a:gd name="T45" fmla="*/ 215 h 813"/>
              <a:gd name="T46" fmla="*/ 100 w 888"/>
              <a:gd name="T47" fmla="*/ 251 h 813"/>
              <a:gd name="T48" fmla="*/ 69 w 888"/>
              <a:gd name="T49" fmla="*/ 428 h 813"/>
              <a:gd name="T50" fmla="*/ 119 w 888"/>
              <a:gd name="T51" fmla="*/ 535 h 813"/>
              <a:gd name="T52" fmla="*/ 198 w 888"/>
              <a:gd name="T53" fmla="*/ 631 h 813"/>
              <a:gd name="T54" fmla="*/ 250 w 888"/>
              <a:gd name="T55" fmla="*/ 633 h 813"/>
              <a:gd name="T56" fmla="*/ 288 w 888"/>
              <a:gd name="T57" fmla="*/ 643 h 813"/>
              <a:gd name="T58" fmla="*/ 307 w 888"/>
              <a:gd name="T59" fmla="*/ 650 h 813"/>
              <a:gd name="T60" fmla="*/ 353 w 888"/>
              <a:gd name="T61" fmla="*/ 660 h 813"/>
              <a:gd name="T62" fmla="*/ 376 w 888"/>
              <a:gd name="T63" fmla="*/ 664 h 813"/>
              <a:gd name="T64" fmla="*/ 374 w 888"/>
              <a:gd name="T65" fmla="*/ 696 h 813"/>
              <a:gd name="T66" fmla="*/ 395 w 888"/>
              <a:gd name="T67" fmla="*/ 721 h 813"/>
              <a:gd name="T68" fmla="*/ 416 w 888"/>
              <a:gd name="T69" fmla="*/ 746 h 813"/>
              <a:gd name="T70" fmla="*/ 453 w 888"/>
              <a:gd name="T71" fmla="*/ 777 h 813"/>
              <a:gd name="T72" fmla="*/ 495 w 888"/>
              <a:gd name="T73" fmla="*/ 811 h 813"/>
              <a:gd name="T74" fmla="*/ 516 w 888"/>
              <a:gd name="T75" fmla="*/ 777 h 813"/>
              <a:gd name="T76" fmla="*/ 555 w 888"/>
              <a:gd name="T77" fmla="*/ 702 h 813"/>
              <a:gd name="T78" fmla="*/ 543 w 888"/>
              <a:gd name="T79" fmla="*/ 654 h 813"/>
              <a:gd name="T80" fmla="*/ 555 w 888"/>
              <a:gd name="T81" fmla="*/ 631 h 813"/>
              <a:gd name="T82" fmla="*/ 549 w 888"/>
              <a:gd name="T83" fmla="*/ 606 h 813"/>
              <a:gd name="T84" fmla="*/ 574 w 888"/>
              <a:gd name="T85" fmla="*/ 591 h 813"/>
              <a:gd name="T86" fmla="*/ 589 w 888"/>
              <a:gd name="T87" fmla="*/ 608 h 813"/>
              <a:gd name="T88" fmla="*/ 578 w 888"/>
              <a:gd name="T89" fmla="*/ 618 h 813"/>
              <a:gd name="T90" fmla="*/ 647 w 888"/>
              <a:gd name="T91" fmla="*/ 650 h 813"/>
              <a:gd name="T92" fmla="*/ 637 w 888"/>
              <a:gd name="T93" fmla="*/ 692 h 813"/>
              <a:gd name="T94" fmla="*/ 610 w 888"/>
              <a:gd name="T95" fmla="*/ 712 h 813"/>
              <a:gd name="T96" fmla="*/ 641 w 888"/>
              <a:gd name="T97" fmla="*/ 719 h 813"/>
              <a:gd name="T98" fmla="*/ 679 w 888"/>
              <a:gd name="T99" fmla="*/ 666 h 813"/>
              <a:gd name="T100" fmla="*/ 723 w 888"/>
              <a:gd name="T101" fmla="*/ 673 h 813"/>
              <a:gd name="T102" fmla="*/ 743 w 888"/>
              <a:gd name="T103" fmla="*/ 666 h 813"/>
              <a:gd name="T104" fmla="*/ 754 w 888"/>
              <a:gd name="T105" fmla="*/ 652 h 813"/>
              <a:gd name="T106" fmla="*/ 750 w 888"/>
              <a:gd name="T107" fmla="*/ 608 h 813"/>
              <a:gd name="T108" fmla="*/ 798 w 888"/>
              <a:gd name="T109" fmla="*/ 581 h 813"/>
              <a:gd name="T110" fmla="*/ 798 w 888"/>
              <a:gd name="T111" fmla="*/ 550 h 813"/>
              <a:gd name="T112" fmla="*/ 754 w 888"/>
              <a:gd name="T113" fmla="*/ 560 h 813"/>
              <a:gd name="T114" fmla="*/ 708 w 888"/>
              <a:gd name="T115" fmla="*/ 514 h 813"/>
              <a:gd name="T116" fmla="*/ 741 w 888"/>
              <a:gd name="T117" fmla="*/ 483 h 813"/>
              <a:gd name="T118" fmla="*/ 789 w 888"/>
              <a:gd name="T119" fmla="*/ 449 h 813"/>
              <a:gd name="T120" fmla="*/ 844 w 888"/>
              <a:gd name="T121" fmla="*/ 414 h 813"/>
              <a:gd name="T122" fmla="*/ 879 w 888"/>
              <a:gd name="T123" fmla="*/ 39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8" h="813">
                <a:moveTo>
                  <a:pt x="888" y="378"/>
                </a:moveTo>
                <a:lnTo>
                  <a:pt x="888" y="378"/>
                </a:lnTo>
                <a:lnTo>
                  <a:pt x="888" y="378"/>
                </a:lnTo>
                <a:lnTo>
                  <a:pt x="886" y="378"/>
                </a:lnTo>
                <a:lnTo>
                  <a:pt x="886" y="376"/>
                </a:lnTo>
                <a:lnTo>
                  <a:pt x="883" y="376"/>
                </a:lnTo>
                <a:lnTo>
                  <a:pt x="881" y="376"/>
                </a:lnTo>
                <a:lnTo>
                  <a:pt x="881" y="376"/>
                </a:lnTo>
                <a:lnTo>
                  <a:pt x="879" y="376"/>
                </a:lnTo>
                <a:lnTo>
                  <a:pt x="879" y="376"/>
                </a:lnTo>
                <a:lnTo>
                  <a:pt x="875" y="376"/>
                </a:lnTo>
                <a:lnTo>
                  <a:pt x="873" y="376"/>
                </a:lnTo>
                <a:lnTo>
                  <a:pt x="873" y="376"/>
                </a:lnTo>
                <a:lnTo>
                  <a:pt x="871" y="378"/>
                </a:lnTo>
                <a:lnTo>
                  <a:pt x="871" y="378"/>
                </a:lnTo>
                <a:lnTo>
                  <a:pt x="871" y="378"/>
                </a:lnTo>
                <a:lnTo>
                  <a:pt x="871" y="380"/>
                </a:lnTo>
                <a:lnTo>
                  <a:pt x="869" y="380"/>
                </a:lnTo>
                <a:lnTo>
                  <a:pt x="869" y="380"/>
                </a:lnTo>
                <a:lnTo>
                  <a:pt x="867" y="380"/>
                </a:lnTo>
                <a:lnTo>
                  <a:pt x="867" y="380"/>
                </a:lnTo>
                <a:lnTo>
                  <a:pt x="865" y="380"/>
                </a:lnTo>
                <a:lnTo>
                  <a:pt x="865" y="380"/>
                </a:lnTo>
                <a:lnTo>
                  <a:pt x="865" y="382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3" y="385"/>
                </a:lnTo>
                <a:lnTo>
                  <a:pt x="863" y="385"/>
                </a:lnTo>
                <a:lnTo>
                  <a:pt x="863" y="382"/>
                </a:lnTo>
                <a:lnTo>
                  <a:pt x="863" y="382"/>
                </a:lnTo>
                <a:lnTo>
                  <a:pt x="863" y="380"/>
                </a:lnTo>
                <a:lnTo>
                  <a:pt x="860" y="380"/>
                </a:lnTo>
                <a:lnTo>
                  <a:pt x="854" y="380"/>
                </a:lnTo>
                <a:lnTo>
                  <a:pt x="852" y="380"/>
                </a:lnTo>
                <a:lnTo>
                  <a:pt x="850" y="380"/>
                </a:lnTo>
                <a:lnTo>
                  <a:pt x="850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6" y="380"/>
                </a:lnTo>
                <a:lnTo>
                  <a:pt x="846" y="380"/>
                </a:lnTo>
                <a:lnTo>
                  <a:pt x="846" y="378"/>
                </a:lnTo>
                <a:lnTo>
                  <a:pt x="840" y="378"/>
                </a:lnTo>
                <a:lnTo>
                  <a:pt x="835" y="378"/>
                </a:lnTo>
                <a:lnTo>
                  <a:pt x="835" y="378"/>
                </a:lnTo>
                <a:lnTo>
                  <a:pt x="833" y="378"/>
                </a:lnTo>
                <a:lnTo>
                  <a:pt x="831" y="378"/>
                </a:lnTo>
                <a:lnTo>
                  <a:pt x="829" y="382"/>
                </a:lnTo>
                <a:lnTo>
                  <a:pt x="827" y="382"/>
                </a:lnTo>
                <a:lnTo>
                  <a:pt x="812" y="389"/>
                </a:lnTo>
                <a:lnTo>
                  <a:pt x="812" y="389"/>
                </a:lnTo>
                <a:lnTo>
                  <a:pt x="812" y="389"/>
                </a:lnTo>
                <a:lnTo>
                  <a:pt x="810" y="389"/>
                </a:lnTo>
                <a:lnTo>
                  <a:pt x="810" y="389"/>
                </a:lnTo>
                <a:lnTo>
                  <a:pt x="808" y="389"/>
                </a:lnTo>
                <a:lnTo>
                  <a:pt x="808" y="393"/>
                </a:lnTo>
                <a:lnTo>
                  <a:pt x="806" y="393"/>
                </a:lnTo>
                <a:lnTo>
                  <a:pt x="806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1"/>
                </a:lnTo>
                <a:lnTo>
                  <a:pt x="802" y="389"/>
                </a:lnTo>
                <a:lnTo>
                  <a:pt x="802" y="387"/>
                </a:lnTo>
                <a:lnTo>
                  <a:pt x="802" y="387"/>
                </a:lnTo>
                <a:lnTo>
                  <a:pt x="802" y="385"/>
                </a:lnTo>
                <a:lnTo>
                  <a:pt x="804" y="385"/>
                </a:lnTo>
                <a:lnTo>
                  <a:pt x="804" y="382"/>
                </a:lnTo>
                <a:lnTo>
                  <a:pt x="808" y="380"/>
                </a:lnTo>
                <a:lnTo>
                  <a:pt x="825" y="372"/>
                </a:lnTo>
                <a:lnTo>
                  <a:pt x="827" y="372"/>
                </a:lnTo>
                <a:lnTo>
                  <a:pt x="833" y="372"/>
                </a:lnTo>
                <a:lnTo>
                  <a:pt x="833" y="370"/>
                </a:lnTo>
                <a:lnTo>
                  <a:pt x="835" y="370"/>
                </a:lnTo>
                <a:lnTo>
                  <a:pt x="835" y="368"/>
                </a:lnTo>
                <a:lnTo>
                  <a:pt x="833" y="368"/>
                </a:lnTo>
                <a:lnTo>
                  <a:pt x="833" y="368"/>
                </a:lnTo>
                <a:lnTo>
                  <a:pt x="833" y="368"/>
                </a:lnTo>
                <a:lnTo>
                  <a:pt x="831" y="368"/>
                </a:lnTo>
                <a:lnTo>
                  <a:pt x="831" y="368"/>
                </a:lnTo>
                <a:lnTo>
                  <a:pt x="831" y="370"/>
                </a:lnTo>
                <a:lnTo>
                  <a:pt x="831" y="370"/>
                </a:lnTo>
                <a:lnTo>
                  <a:pt x="829" y="370"/>
                </a:lnTo>
                <a:lnTo>
                  <a:pt x="829" y="368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3" y="366"/>
                </a:lnTo>
                <a:lnTo>
                  <a:pt x="819" y="366"/>
                </a:lnTo>
                <a:lnTo>
                  <a:pt x="817" y="366"/>
                </a:lnTo>
                <a:lnTo>
                  <a:pt x="817" y="366"/>
                </a:lnTo>
                <a:lnTo>
                  <a:pt x="817" y="364"/>
                </a:lnTo>
                <a:lnTo>
                  <a:pt x="817" y="362"/>
                </a:lnTo>
                <a:lnTo>
                  <a:pt x="817" y="362"/>
                </a:lnTo>
                <a:lnTo>
                  <a:pt x="815" y="362"/>
                </a:lnTo>
                <a:lnTo>
                  <a:pt x="815" y="362"/>
                </a:lnTo>
                <a:lnTo>
                  <a:pt x="815" y="362"/>
                </a:lnTo>
                <a:lnTo>
                  <a:pt x="812" y="362"/>
                </a:lnTo>
                <a:lnTo>
                  <a:pt x="812" y="362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7"/>
                </a:lnTo>
                <a:lnTo>
                  <a:pt x="815" y="357"/>
                </a:lnTo>
                <a:lnTo>
                  <a:pt x="821" y="355"/>
                </a:lnTo>
                <a:lnTo>
                  <a:pt x="821" y="355"/>
                </a:lnTo>
                <a:lnTo>
                  <a:pt x="823" y="353"/>
                </a:lnTo>
                <a:lnTo>
                  <a:pt x="823" y="353"/>
                </a:lnTo>
                <a:lnTo>
                  <a:pt x="823" y="351"/>
                </a:lnTo>
                <a:lnTo>
                  <a:pt x="825" y="351"/>
                </a:lnTo>
                <a:lnTo>
                  <a:pt x="827" y="349"/>
                </a:lnTo>
                <a:lnTo>
                  <a:pt x="829" y="347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5" y="343"/>
                </a:lnTo>
                <a:lnTo>
                  <a:pt x="825" y="341"/>
                </a:lnTo>
                <a:lnTo>
                  <a:pt x="825" y="339"/>
                </a:lnTo>
                <a:lnTo>
                  <a:pt x="823" y="339"/>
                </a:lnTo>
                <a:lnTo>
                  <a:pt x="823" y="337"/>
                </a:lnTo>
                <a:lnTo>
                  <a:pt x="823" y="334"/>
                </a:lnTo>
                <a:lnTo>
                  <a:pt x="823" y="334"/>
                </a:lnTo>
                <a:lnTo>
                  <a:pt x="823" y="332"/>
                </a:lnTo>
                <a:lnTo>
                  <a:pt x="823" y="332"/>
                </a:lnTo>
                <a:lnTo>
                  <a:pt x="821" y="332"/>
                </a:lnTo>
                <a:lnTo>
                  <a:pt x="819" y="332"/>
                </a:lnTo>
                <a:lnTo>
                  <a:pt x="819" y="332"/>
                </a:lnTo>
                <a:lnTo>
                  <a:pt x="819" y="332"/>
                </a:lnTo>
                <a:lnTo>
                  <a:pt x="812" y="328"/>
                </a:lnTo>
                <a:lnTo>
                  <a:pt x="812" y="326"/>
                </a:lnTo>
                <a:lnTo>
                  <a:pt x="810" y="326"/>
                </a:lnTo>
                <a:lnTo>
                  <a:pt x="808" y="326"/>
                </a:lnTo>
                <a:lnTo>
                  <a:pt x="808" y="326"/>
                </a:lnTo>
                <a:lnTo>
                  <a:pt x="808" y="326"/>
                </a:lnTo>
                <a:lnTo>
                  <a:pt x="806" y="324"/>
                </a:lnTo>
                <a:lnTo>
                  <a:pt x="806" y="324"/>
                </a:lnTo>
                <a:lnTo>
                  <a:pt x="804" y="322"/>
                </a:lnTo>
                <a:lnTo>
                  <a:pt x="804" y="318"/>
                </a:lnTo>
                <a:lnTo>
                  <a:pt x="802" y="316"/>
                </a:lnTo>
                <a:lnTo>
                  <a:pt x="802" y="314"/>
                </a:lnTo>
                <a:lnTo>
                  <a:pt x="796" y="309"/>
                </a:lnTo>
                <a:lnTo>
                  <a:pt x="796" y="307"/>
                </a:lnTo>
                <a:lnTo>
                  <a:pt x="796" y="305"/>
                </a:lnTo>
                <a:lnTo>
                  <a:pt x="796" y="305"/>
                </a:lnTo>
                <a:lnTo>
                  <a:pt x="796" y="303"/>
                </a:lnTo>
                <a:lnTo>
                  <a:pt x="796" y="303"/>
                </a:lnTo>
                <a:lnTo>
                  <a:pt x="796" y="301"/>
                </a:lnTo>
                <a:lnTo>
                  <a:pt x="796" y="301"/>
                </a:lnTo>
                <a:lnTo>
                  <a:pt x="794" y="301"/>
                </a:lnTo>
                <a:lnTo>
                  <a:pt x="794" y="299"/>
                </a:lnTo>
                <a:lnTo>
                  <a:pt x="794" y="299"/>
                </a:lnTo>
                <a:lnTo>
                  <a:pt x="794" y="299"/>
                </a:lnTo>
                <a:lnTo>
                  <a:pt x="794" y="297"/>
                </a:lnTo>
                <a:lnTo>
                  <a:pt x="796" y="297"/>
                </a:lnTo>
                <a:lnTo>
                  <a:pt x="796" y="297"/>
                </a:lnTo>
                <a:lnTo>
                  <a:pt x="796" y="295"/>
                </a:lnTo>
                <a:lnTo>
                  <a:pt x="796" y="293"/>
                </a:lnTo>
                <a:lnTo>
                  <a:pt x="796" y="291"/>
                </a:lnTo>
                <a:lnTo>
                  <a:pt x="794" y="291"/>
                </a:lnTo>
                <a:lnTo>
                  <a:pt x="794" y="291"/>
                </a:lnTo>
                <a:lnTo>
                  <a:pt x="794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4"/>
                </a:lnTo>
                <a:lnTo>
                  <a:pt x="792" y="282"/>
                </a:lnTo>
                <a:lnTo>
                  <a:pt x="789" y="278"/>
                </a:lnTo>
                <a:lnTo>
                  <a:pt x="787" y="278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3" y="278"/>
                </a:lnTo>
                <a:lnTo>
                  <a:pt x="783" y="278"/>
                </a:lnTo>
                <a:lnTo>
                  <a:pt x="783" y="276"/>
                </a:lnTo>
                <a:lnTo>
                  <a:pt x="781" y="276"/>
                </a:lnTo>
                <a:lnTo>
                  <a:pt x="781" y="278"/>
                </a:lnTo>
                <a:lnTo>
                  <a:pt x="781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6"/>
                </a:lnTo>
                <a:lnTo>
                  <a:pt x="777" y="276"/>
                </a:lnTo>
                <a:lnTo>
                  <a:pt x="777" y="278"/>
                </a:lnTo>
                <a:lnTo>
                  <a:pt x="775" y="280"/>
                </a:lnTo>
                <a:lnTo>
                  <a:pt x="773" y="280"/>
                </a:lnTo>
                <a:lnTo>
                  <a:pt x="773" y="280"/>
                </a:lnTo>
                <a:lnTo>
                  <a:pt x="769" y="278"/>
                </a:lnTo>
                <a:lnTo>
                  <a:pt x="766" y="278"/>
                </a:lnTo>
                <a:lnTo>
                  <a:pt x="766" y="278"/>
                </a:lnTo>
                <a:lnTo>
                  <a:pt x="764" y="280"/>
                </a:lnTo>
                <a:lnTo>
                  <a:pt x="764" y="280"/>
                </a:lnTo>
                <a:lnTo>
                  <a:pt x="766" y="282"/>
                </a:lnTo>
                <a:lnTo>
                  <a:pt x="769" y="284"/>
                </a:lnTo>
                <a:lnTo>
                  <a:pt x="769" y="284"/>
                </a:lnTo>
                <a:lnTo>
                  <a:pt x="769" y="284"/>
                </a:lnTo>
                <a:lnTo>
                  <a:pt x="769" y="286"/>
                </a:lnTo>
                <a:lnTo>
                  <a:pt x="764" y="286"/>
                </a:lnTo>
                <a:lnTo>
                  <a:pt x="762" y="286"/>
                </a:lnTo>
                <a:lnTo>
                  <a:pt x="760" y="288"/>
                </a:lnTo>
                <a:lnTo>
                  <a:pt x="760" y="291"/>
                </a:lnTo>
                <a:lnTo>
                  <a:pt x="758" y="293"/>
                </a:lnTo>
                <a:lnTo>
                  <a:pt x="756" y="293"/>
                </a:lnTo>
                <a:lnTo>
                  <a:pt x="752" y="293"/>
                </a:lnTo>
                <a:lnTo>
                  <a:pt x="752" y="293"/>
                </a:lnTo>
                <a:lnTo>
                  <a:pt x="752" y="293"/>
                </a:lnTo>
                <a:lnTo>
                  <a:pt x="750" y="293"/>
                </a:lnTo>
                <a:lnTo>
                  <a:pt x="750" y="291"/>
                </a:lnTo>
                <a:lnTo>
                  <a:pt x="752" y="291"/>
                </a:lnTo>
                <a:lnTo>
                  <a:pt x="752" y="291"/>
                </a:lnTo>
                <a:lnTo>
                  <a:pt x="754" y="291"/>
                </a:lnTo>
                <a:lnTo>
                  <a:pt x="754" y="288"/>
                </a:lnTo>
                <a:lnTo>
                  <a:pt x="754" y="288"/>
                </a:lnTo>
                <a:lnTo>
                  <a:pt x="754" y="288"/>
                </a:lnTo>
                <a:lnTo>
                  <a:pt x="752" y="288"/>
                </a:lnTo>
                <a:lnTo>
                  <a:pt x="752" y="286"/>
                </a:lnTo>
                <a:lnTo>
                  <a:pt x="752" y="286"/>
                </a:lnTo>
                <a:lnTo>
                  <a:pt x="752" y="284"/>
                </a:lnTo>
                <a:lnTo>
                  <a:pt x="754" y="278"/>
                </a:lnTo>
                <a:lnTo>
                  <a:pt x="754" y="276"/>
                </a:lnTo>
                <a:lnTo>
                  <a:pt x="756" y="274"/>
                </a:lnTo>
                <a:lnTo>
                  <a:pt x="756" y="274"/>
                </a:lnTo>
                <a:lnTo>
                  <a:pt x="756" y="272"/>
                </a:lnTo>
                <a:lnTo>
                  <a:pt x="756" y="272"/>
                </a:lnTo>
                <a:lnTo>
                  <a:pt x="756" y="268"/>
                </a:lnTo>
                <a:lnTo>
                  <a:pt x="756" y="266"/>
                </a:lnTo>
                <a:lnTo>
                  <a:pt x="756" y="266"/>
                </a:lnTo>
                <a:lnTo>
                  <a:pt x="756" y="263"/>
                </a:lnTo>
                <a:lnTo>
                  <a:pt x="756" y="261"/>
                </a:lnTo>
                <a:lnTo>
                  <a:pt x="756" y="261"/>
                </a:lnTo>
                <a:lnTo>
                  <a:pt x="756" y="259"/>
                </a:lnTo>
                <a:lnTo>
                  <a:pt x="756" y="259"/>
                </a:lnTo>
                <a:lnTo>
                  <a:pt x="756" y="257"/>
                </a:lnTo>
                <a:lnTo>
                  <a:pt x="756" y="257"/>
                </a:lnTo>
                <a:lnTo>
                  <a:pt x="754" y="257"/>
                </a:lnTo>
                <a:lnTo>
                  <a:pt x="754" y="255"/>
                </a:lnTo>
                <a:lnTo>
                  <a:pt x="754" y="253"/>
                </a:lnTo>
                <a:lnTo>
                  <a:pt x="754" y="251"/>
                </a:lnTo>
                <a:lnTo>
                  <a:pt x="754" y="249"/>
                </a:lnTo>
                <a:lnTo>
                  <a:pt x="756" y="243"/>
                </a:lnTo>
                <a:lnTo>
                  <a:pt x="756" y="240"/>
                </a:lnTo>
                <a:lnTo>
                  <a:pt x="756" y="238"/>
                </a:lnTo>
                <a:lnTo>
                  <a:pt x="756" y="238"/>
                </a:lnTo>
                <a:lnTo>
                  <a:pt x="754" y="236"/>
                </a:lnTo>
                <a:lnTo>
                  <a:pt x="750" y="234"/>
                </a:lnTo>
                <a:lnTo>
                  <a:pt x="750" y="232"/>
                </a:lnTo>
                <a:lnTo>
                  <a:pt x="748" y="230"/>
                </a:lnTo>
                <a:lnTo>
                  <a:pt x="748" y="230"/>
                </a:lnTo>
                <a:lnTo>
                  <a:pt x="748" y="230"/>
                </a:lnTo>
                <a:lnTo>
                  <a:pt x="746" y="230"/>
                </a:lnTo>
                <a:lnTo>
                  <a:pt x="746" y="230"/>
                </a:lnTo>
                <a:lnTo>
                  <a:pt x="746" y="230"/>
                </a:lnTo>
                <a:lnTo>
                  <a:pt x="743" y="230"/>
                </a:lnTo>
                <a:lnTo>
                  <a:pt x="741" y="230"/>
                </a:lnTo>
                <a:lnTo>
                  <a:pt x="741" y="232"/>
                </a:lnTo>
                <a:lnTo>
                  <a:pt x="741" y="232"/>
                </a:lnTo>
                <a:lnTo>
                  <a:pt x="739" y="234"/>
                </a:lnTo>
                <a:lnTo>
                  <a:pt x="737" y="238"/>
                </a:lnTo>
                <a:lnTo>
                  <a:pt x="735" y="238"/>
                </a:lnTo>
                <a:lnTo>
                  <a:pt x="735" y="240"/>
                </a:lnTo>
                <a:lnTo>
                  <a:pt x="733" y="240"/>
                </a:lnTo>
                <a:lnTo>
                  <a:pt x="731" y="243"/>
                </a:lnTo>
                <a:lnTo>
                  <a:pt x="731" y="243"/>
                </a:lnTo>
                <a:lnTo>
                  <a:pt x="729" y="243"/>
                </a:lnTo>
                <a:lnTo>
                  <a:pt x="729" y="245"/>
                </a:lnTo>
                <a:lnTo>
                  <a:pt x="727" y="245"/>
                </a:lnTo>
                <a:lnTo>
                  <a:pt x="727" y="245"/>
                </a:lnTo>
                <a:lnTo>
                  <a:pt x="727" y="247"/>
                </a:lnTo>
                <a:lnTo>
                  <a:pt x="725" y="247"/>
                </a:lnTo>
                <a:lnTo>
                  <a:pt x="725" y="247"/>
                </a:lnTo>
                <a:lnTo>
                  <a:pt x="725" y="249"/>
                </a:lnTo>
                <a:lnTo>
                  <a:pt x="725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3"/>
                </a:lnTo>
                <a:lnTo>
                  <a:pt x="727" y="253"/>
                </a:lnTo>
                <a:lnTo>
                  <a:pt x="727" y="255"/>
                </a:lnTo>
                <a:lnTo>
                  <a:pt x="725" y="255"/>
                </a:lnTo>
                <a:lnTo>
                  <a:pt x="723" y="255"/>
                </a:lnTo>
                <a:lnTo>
                  <a:pt x="723" y="255"/>
                </a:lnTo>
                <a:lnTo>
                  <a:pt x="721" y="255"/>
                </a:lnTo>
                <a:lnTo>
                  <a:pt x="721" y="255"/>
                </a:lnTo>
                <a:lnTo>
                  <a:pt x="721" y="257"/>
                </a:lnTo>
                <a:lnTo>
                  <a:pt x="718" y="259"/>
                </a:lnTo>
                <a:lnTo>
                  <a:pt x="716" y="259"/>
                </a:lnTo>
                <a:lnTo>
                  <a:pt x="716" y="259"/>
                </a:lnTo>
                <a:lnTo>
                  <a:pt x="716" y="259"/>
                </a:lnTo>
                <a:lnTo>
                  <a:pt x="714" y="257"/>
                </a:lnTo>
                <a:lnTo>
                  <a:pt x="714" y="257"/>
                </a:lnTo>
                <a:lnTo>
                  <a:pt x="714" y="253"/>
                </a:lnTo>
                <a:lnTo>
                  <a:pt x="714" y="251"/>
                </a:lnTo>
                <a:lnTo>
                  <a:pt x="712" y="251"/>
                </a:lnTo>
                <a:lnTo>
                  <a:pt x="712" y="251"/>
                </a:lnTo>
                <a:lnTo>
                  <a:pt x="710" y="251"/>
                </a:lnTo>
                <a:lnTo>
                  <a:pt x="710" y="251"/>
                </a:lnTo>
                <a:lnTo>
                  <a:pt x="706" y="249"/>
                </a:lnTo>
                <a:lnTo>
                  <a:pt x="706" y="249"/>
                </a:lnTo>
                <a:lnTo>
                  <a:pt x="706" y="249"/>
                </a:lnTo>
                <a:lnTo>
                  <a:pt x="706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5"/>
                </a:lnTo>
                <a:lnTo>
                  <a:pt x="706" y="245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8" y="243"/>
                </a:lnTo>
                <a:lnTo>
                  <a:pt x="708" y="243"/>
                </a:lnTo>
                <a:lnTo>
                  <a:pt x="710" y="243"/>
                </a:lnTo>
                <a:lnTo>
                  <a:pt x="710" y="243"/>
                </a:lnTo>
                <a:lnTo>
                  <a:pt x="710" y="243"/>
                </a:lnTo>
                <a:lnTo>
                  <a:pt x="708" y="240"/>
                </a:lnTo>
                <a:lnTo>
                  <a:pt x="706" y="236"/>
                </a:lnTo>
                <a:lnTo>
                  <a:pt x="706" y="236"/>
                </a:lnTo>
                <a:lnTo>
                  <a:pt x="704" y="236"/>
                </a:lnTo>
                <a:lnTo>
                  <a:pt x="702" y="236"/>
                </a:lnTo>
                <a:lnTo>
                  <a:pt x="698" y="238"/>
                </a:lnTo>
                <a:lnTo>
                  <a:pt x="698" y="238"/>
                </a:lnTo>
                <a:lnTo>
                  <a:pt x="698" y="238"/>
                </a:lnTo>
                <a:lnTo>
                  <a:pt x="695" y="236"/>
                </a:lnTo>
                <a:lnTo>
                  <a:pt x="695" y="236"/>
                </a:lnTo>
                <a:lnTo>
                  <a:pt x="695" y="236"/>
                </a:lnTo>
                <a:lnTo>
                  <a:pt x="695" y="234"/>
                </a:lnTo>
                <a:lnTo>
                  <a:pt x="695" y="234"/>
                </a:lnTo>
                <a:lnTo>
                  <a:pt x="693" y="234"/>
                </a:lnTo>
                <a:lnTo>
                  <a:pt x="693" y="234"/>
                </a:lnTo>
                <a:lnTo>
                  <a:pt x="691" y="232"/>
                </a:lnTo>
                <a:lnTo>
                  <a:pt x="691" y="232"/>
                </a:lnTo>
                <a:lnTo>
                  <a:pt x="691" y="234"/>
                </a:lnTo>
                <a:lnTo>
                  <a:pt x="691" y="236"/>
                </a:lnTo>
                <a:lnTo>
                  <a:pt x="691" y="236"/>
                </a:lnTo>
                <a:lnTo>
                  <a:pt x="691" y="238"/>
                </a:lnTo>
                <a:lnTo>
                  <a:pt x="693" y="238"/>
                </a:lnTo>
                <a:lnTo>
                  <a:pt x="695" y="238"/>
                </a:lnTo>
                <a:lnTo>
                  <a:pt x="695" y="240"/>
                </a:lnTo>
                <a:lnTo>
                  <a:pt x="695" y="240"/>
                </a:lnTo>
                <a:lnTo>
                  <a:pt x="693" y="240"/>
                </a:lnTo>
                <a:lnTo>
                  <a:pt x="693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5"/>
                </a:lnTo>
                <a:lnTo>
                  <a:pt x="693" y="245"/>
                </a:lnTo>
                <a:lnTo>
                  <a:pt x="695" y="245"/>
                </a:lnTo>
                <a:lnTo>
                  <a:pt x="695" y="247"/>
                </a:lnTo>
                <a:lnTo>
                  <a:pt x="695" y="247"/>
                </a:lnTo>
                <a:lnTo>
                  <a:pt x="695" y="249"/>
                </a:lnTo>
                <a:lnTo>
                  <a:pt x="693" y="251"/>
                </a:lnTo>
                <a:lnTo>
                  <a:pt x="693" y="251"/>
                </a:lnTo>
                <a:lnTo>
                  <a:pt x="691" y="251"/>
                </a:lnTo>
                <a:lnTo>
                  <a:pt x="687" y="247"/>
                </a:lnTo>
                <a:lnTo>
                  <a:pt x="687" y="247"/>
                </a:lnTo>
                <a:lnTo>
                  <a:pt x="685" y="247"/>
                </a:lnTo>
                <a:lnTo>
                  <a:pt x="685" y="247"/>
                </a:lnTo>
                <a:lnTo>
                  <a:pt x="685" y="249"/>
                </a:lnTo>
                <a:lnTo>
                  <a:pt x="683" y="249"/>
                </a:lnTo>
                <a:lnTo>
                  <a:pt x="683" y="249"/>
                </a:lnTo>
                <a:lnTo>
                  <a:pt x="681" y="249"/>
                </a:lnTo>
                <a:lnTo>
                  <a:pt x="679" y="247"/>
                </a:lnTo>
                <a:lnTo>
                  <a:pt x="679" y="247"/>
                </a:lnTo>
                <a:lnTo>
                  <a:pt x="679" y="247"/>
                </a:lnTo>
                <a:lnTo>
                  <a:pt x="679" y="249"/>
                </a:lnTo>
                <a:lnTo>
                  <a:pt x="677" y="249"/>
                </a:lnTo>
                <a:lnTo>
                  <a:pt x="677" y="249"/>
                </a:lnTo>
                <a:lnTo>
                  <a:pt x="677" y="251"/>
                </a:lnTo>
                <a:lnTo>
                  <a:pt x="677" y="253"/>
                </a:lnTo>
                <a:lnTo>
                  <a:pt x="677" y="253"/>
                </a:lnTo>
                <a:lnTo>
                  <a:pt x="677" y="257"/>
                </a:lnTo>
                <a:lnTo>
                  <a:pt x="679" y="261"/>
                </a:lnTo>
                <a:lnTo>
                  <a:pt x="679" y="263"/>
                </a:lnTo>
                <a:lnTo>
                  <a:pt x="679" y="266"/>
                </a:lnTo>
                <a:lnTo>
                  <a:pt x="679" y="266"/>
                </a:lnTo>
                <a:lnTo>
                  <a:pt x="679" y="268"/>
                </a:lnTo>
                <a:lnTo>
                  <a:pt x="681" y="268"/>
                </a:lnTo>
                <a:lnTo>
                  <a:pt x="681" y="270"/>
                </a:lnTo>
                <a:lnTo>
                  <a:pt x="681" y="270"/>
                </a:lnTo>
                <a:lnTo>
                  <a:pt x="681" y="272"/>
                </a:lnTo>
                <a:lnTo>
                  <a:pt x="681" y="272"/>
                </a:lnTo>
                <a:lnTo>
                  <a:pt x="683" y="274"/>
                </a:lnTo>
                <a:lnTo>
                  <a:pt x="683" y="274"/>
                </a:lnTo>
                <a:lnTo>
                  <a:pt x="683" y="274"/>
                </a:lnTo>
                <a:lnTo>
                  <a:pt x="681" y="276"/>
                </a:lnTo>
                <a:lnTo>
                  <a:pt x="679" y="278"/>
                </a:lnTo>
                <a:lnTo>
                  <a:pt x="675" y="276"/>
                </a:lnTo>
                <a:lnTo>
                  <a:pt x="672" y="274"/>
                </a:lnTo>
                <a:lnTo>
                  <a:pt x="670" y="272"/>
                </a:lnTo>
                <a:lnTo>
                  <a:pt x="660" y="274"/>
                </a:lnTo>
                <a:lnTo>
                  <a:pt x="660" y="274"/>
                </a:lnTo>
                <a:lnTo>
                  <a:pt x="658" y="272"/>
                </a:lnTo>
                <a:lnTo>
                  <a:pt x="658" y="272"/>
                </a:lnTo>
                <a:lnTo>
                  <a:pt x="658" y="270"/>
                </a:lnTo>
                <a:lnTo>
                  <a:pt x="658" y="270"/>
                </a:lnTo>
                <a:lnTo>
                  <a:pt x="658" y="268"/>
                </a:lnTo>
                <a:lnTo>
                  <a:pt x="658" y="268"/>
                </a:lnTo>
                <a:lnTo>
                  <a:pt x="654" y="266"/>
                </a:lnTo>
                <a:lnTo>
                  <a:pt x="654" y="263"/>
                </a:lnTo>
                <a:lnTo>
                  <a:pt x="654" y="261"/>
                </a:lnTo>
                <a:lnTo>
                  <a:pt x="654" y="261"/>
                </a:lnTo>
                <a:lnTo>
                  <a:pt x="656" y="261"/>
                </a:lnTo>
                <a:lnTo>
                  <a:pt x="658" y="261"/>
                </a:lnTo>
                <a:lnTo>
                  <a:pt x="658" y="261"/>
                </a:lnTo>
                <a:lnTo>
                  <a:pt x="658" y="259"/>
                </a:lnTo>
                <a:lnTo>
                  <a:pt x="660" y="259"/>
                </a:lnTo>
                <a:lnTo>
                  <a:pt x="660" y="259"/>
                </a:lnTo>
                <a:lnTo>
                  <a:pt x="658" y="257"/>
                </a:lnTo>
                <a:lnTo>
                  <a:pt x="658" y="257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3"/>
                </a:lnTo>
                <a:lnTo>
                  <a:pt x="660" y="253"/>
                </a:lnTo>
                <a:lnTo>
                  <a:pt x="660" y="251"/>
                </a:lnTo>
                <a:lnTo>
                  <a:pt x="660" y="251"/>
                </a:lnTo>
                <a:lnTo>
                  <a:pt x="662" y="249"/>
                </a:lnTo>
                <a:lnTo>
                  <a:pt x="664" y="247"/>
                </a:lnTo>
                <a:lnTo>
                  <a:pt x="664" y="245"/>
                </a:lnTo>
                <a:lnTo>
                  <a:pt x="664" y="245"/>
                </a:lnTo>
                <a:lnTo>
                  <a:pt x="662" y="243"/>
                </a:lnTo>
                <a:lnTo>
                  <a:pt x="662" y="243"/>
                </a:lnTo>
                <a:lnTo>
                  <a:pt x="662" y="243"/>
                </a:lnTo>
                <a:lnTo>
                  <a:pt x="660" y="245"/>
                </a:lnTo>
                <a:lnTo>
                  <a:pt x="660" y="245"/>
                </a:lnTo>
                <a:lnTo>
                  <a:pt x="660" y="245"/>
                </a:lnTo>
                <a:lnTo>
                  <a:pt x="660" y="247"/>
                </a:lnTo>
                <a:lnTo>
                  <a:pt x="658" y="247"/>
                </a:lnTo>
                <a:lnTo>
                  <a:pt x="658" y="247"/>
                </a:lnTo>
                <a:lnTo>
                  <a:pt x="656" y="245"/>
                </a:lnTo>
                <a:lnTo>
                  <a:pt x="656" y="243"/>
                </a:lnTo>
                <a:lnTo>
                  <a:pt x="654" y="243"/>
                </a:lnTo>
                <a:lnTo>
                  <a:pt x="656" y="240"/>
                </a:lnTo>
                <a:lnTo>
                  <a:pt x="656" y="240"/>
                </a:lnTo>
                <a:lnTo>
                  <a:pt x="656" y="240"/>
                </a:lnTo>
                <a:lnTo>
                  <a:pt x="658" y="240"/>
                </a:lnTo>
                <a:lnTo>
                  <a:pt x="660" y="238"/>
                </a:lnTo>
                <a:lnTo>
                  <a:pt x="660" y="238"/>
                </a:lnTo>
                <a:lnTo>
                  <a:pt x="662" y="238"/>
                </a:lnTo>
                <a:lnTo>
                  <a:pt x="662" y="236"/>
                </a:lnTo>
                <a:lnTo>
                  <a:pt x="664" y="234"/>
                </a:lnTo>
                <a:lnTo>
                  <a:pt x="664" y="234"/>
                </a:lnTo>
                <a:lnTo>
                  <a:pt x="664" y="234"/>
                </a:lnTo>
                <a:lnTo>
                  <a:pt x="666" y="236"/>
                </a:lnTo>
                <a:lnTo>
                  <a:pt x="666" y="238"/>
                </a:lnTo>
                <a:lnTo>
                  <a:pt x="668" y="238"/>
                </a:lnTo>
                <a:lnTo>
                  <a:pt x="668" y="236"/>
                </a:lnTo>
                <a:lnTo>
                  <a:pt x="668" y="236"/>
                </a:lnTo>
                <a:lnTo>
                  <a:pt x="668" y="234"/>
                </a:lnTo>
                <a:lnTo>
                  <a:pt x="666" y="232"/>
                </a:lnTo>
                <a:lnTo>
                  <a:pt x="666" y="232"/>
                </a:lnTo>
                <a:lnTo>
                  <a:pt x="666" y="230"/>
                </a:lnTo>
                <a:lnTo>
                  <a:pt x="664" y="228"/>
                </a:lnTo>
                <a:lnTo>
                  <a:pt x="664" y="226"/>
                </a:lnTo>
                <a:lnTo>
                  <a:pt x="656" y="217"/>
                </a:lnTo>
                <a:lnTo>
                  <a:pt x="652" y="211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3" y="207"/>
                </a:lnTo>
                <a:lnTo>
                  <a:pt x="641" y="207"/>
                </a:lnTo>
                <a:lnTo>
                  <a:pt x="641" y="207"/>
                </a:lnTo>
                <a:lnTo>
                  <a:pt x="641" y="207"/>
                </a:lnTo>
                <a:lnTo>
                  <a:pt x="639" y="207"/>
                </a:lnTo>
                <a:lnTo>
                  <a:pt x="639" y="207"/>
                </a:lnTo>
                <a:lnTo>
                  <a:pt x="637" y="207"/>
                </a:lnTo>
                <a:lnTo>
                  <a:pt x="637" y="205"/>
                </a:lnTo>
                <a:lnTo>
                  <a:pt x="637" y="203"/>
                </a:lnTo>
                <a:lnTo>
                  <a:pt x="637" y="203"/>
                </a:lnTo>
                <a:lnTo>
                  <a:pt x="637" y="203"/>
                </a:lnTo>
                <a:lnTo>
                  <a:pt x="637" y="201"/>
                </a:lnTo>
                <a:lnTo>
                  <a:pt x="635" y="201"/>
                </a:lnTo>
                <a:lnTo>
                  <a:pt x="631" y="197"/>
                </a:lnTo>
                <a:lnTo>
                  <a:pt x="627" y="192"/>
                </a:lnTo>
                <a:lnTo>
                  <a:pt x="627" y="190"/>
                </a:lnTo>
                <a:lnTo>
                  <a:pt x="627" y="190"/>
                </a:lnTo>
                <a:lnTo>
                  <a:pt x="624" y="190"/>
                </a:lnTo>
                <a:lnTo>
                  <a:pt x="622" y="186"/>
                </a:lnTo>
                <a:lnTo>
                  <a:pt x="620" y="184"/>
                </a:lnTo>
                <a:lnTo>
                  <a:pt x="620" y="182"/>
                </a:lnTo>
                <a:lnTo>
                  <a:pt x="618" y="180"/>
                </a:lnTo>
                <a:lnTo>
                  <a:pt x="614" y="169"/>
                </a:lnTo>
                <a:lnTo>
                  <a:pt x="614" y="165"/>
                </a:lnTo>
                <a:lnTo>
                  <a:pt x="612" y="163"/>
                </a:lnTo>
                <a:lnTo>
                  <a:pt x="612" y="161"/>
                </a:lnTo>
                <a:lnTo>
                  <a:pt x="612" y="159"/>
                </a:lnTo>
                <a:lnTo>
                  <a:pt x="610" y="157"/>
                </a:lnTo>
                <a:lnTo>
                  <a:pt x="610" y="155"/>
                </a:lnTo>
                <a:lnTo>
                  <a:pt x="610" y="151"/>
                </a:lnTo>
                <a:lnTo>
                  <a:pt x="608" y="149"/>
                </a:lnTo>
                <a:lnTo>
                  <a:pt x="608" y="149"/>
                </a:lnTo>
                <a:lnTo>
                  <a:pt x="610" y="149"/>
                </a:lnTo>
                <a:lnTo>
                  <a:pt x="610" y="146"/>
                </a:lnTo>
                <a:lnTo>
                  <a:pt x="610" y="146"/>
                </a:lnTo>
                <a:lnTo>
                  <a:pt x="612" y="146"/>
                </a:lnTo>
                <a:lnTo>
                  <a:pt x="612" y="144"/>
                </a:lnTo>
                <a:lnTo>
                  <a:pt x="612" y="144"/>
                </a:lnTo>
                <a:lnTo>
                  <a:pt x="612" y="142"/>
                </a:lnTo>
                <a:lnTo>
                  <a:pt x="612" y="140"/>
                </a:lnTo>
                <a:lnTo>
                  <a:pt x="612" y="140"/>
                </a:lnTo>
                <a:lnTo>
                  <a:pt x="610" y="140"/>
                </a:lnTo>
                <a:lnTo>
                  <a:pt x="606" y="138"/>
                </a:lnTo>
                <a:lnTo>
                  <a:pt x="606" y="138"/>
                </a:lnTo>
                <a:lnTo>
                  <a:pt x="601" y="134"/>
                </a:lnTo>
                <a:lnTo>
                  <a:pt x="601" y="132"/>
                </a:lnTo>
                <a:lnTo>
                  <a:pt x="599" y="130"/>
                </a:lnTo>
                <a:lnTo>
                  <a:pt x="599" y="128"/>
                </a:lnTo>
                <a:lnTo>
                  <a:pt x="599" y="128"/>
                </a:lnTo>
                <a:lnTo>
                  <a:pt x="599" y="126"/>
                </a:lnTo>
                <a:lnTo>
                  <a:pt x="599" y="126"/>
                </a:lnTo>
                <a:lnTo>
                  <a:pt x="599" y="126"/>
                </a:lnTo>
                <a:lnTo>
                  <a:pt x="599" y="123"/>
                </a:lnTo>
                <a:lnTo>
                  <a:pt x="597" y="123"/>
                </a:lnTo>
                <a:lnTo>
                  <a:pt x="597" y="121"/>
                </a:lnTo>
                <a:lnTo>
                  <a:pt x="597" y="121"/>
                </a:lnTo>
                <a:lnTo>
                  <a:pt x="597" y="121"/>
                </a:lnTo>
                <a:lnTo>
                  <a:pt x="597" y="119"/>
                </a:lnTo>
                <a:lnTo>
                  <a:pt x="599" y="119"/>
                </a:lnTo>
                <a:lnTo>
                  <a:pt x="599" y="119"/>
                </a:lnTo>
                <a:lnTo>
                  <a:pt x="599" y="119"/>
                </a:lnTo>
                <a:lnTo>
                  <a:pt x="601" y="119"/>
                </a:lnTo>
                <a:lnTo>
                  <a:pt x="601" y="117"/>
                </a:lnTo>
                <a:lnTo>
                  <a:pt x="601" y="117"/>
                </a:lnTo>
                <a:lnTo>
                  <a:pt x="601" y="117"/>
                </a:lnTo>
                <a:lnTo>
                  <a:pt x="601" y="115"/>
                </a:lnTo>
                <a:lnTo>
                  <a:pt x="599" y="113"/>
                </a:lnTo>
                <a:lnTo>
                  <a:pt x="599" y="111"/>
                </a:lnTo>
                <a:lnTo>
                  <a:pt x="599" y="111"/>
                </a:lnTo>
                <a:lnTo>
                  <a:pt x="597" y="111"/>
                </a:lnTo>
                <a:lnTo>
                  <a:pt x="595" y="111"/>
                </a:lnTo>
                <a:lnTo>
                  <a:pt x="595" y="113"/>
                </a:lnTo>
                <a:lnTo>
                  <a:pt x="595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1" y="111"/>
                </a:lnTo>
                <a:lnTo>
                  <a:pt x="593" y="111"/>
                </a:lnTo>
                <a:lnTo>
                  <a:pt x="593" y="109"/>
                </a:lnTo>
                <a:lnTo>
                  <a:pt x="593" y="107"/>
                </a:lnTo>
                <a:lnTo>
                  <a:pt x="593" y="107"/>
                </a:lnTo>
                <a:lnTo>
                  <a:pt x="591" y="107"/>
                </a:lnTo>
                <a:lnTo>
                  <a:pt x="591" y="107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11"/>
                </a:lnTo>
                <a:lnTo>
                  <a:pt x="587" y="111"/>
                </a:lnTo>
                <a:lnTo>
                  <a:pt x="585" y="111"/>
                </a:lnTo>
                <a:lnTo>
                  <a:pt x="583" y="111"/>
                </a:lnTo>
                <a:lnTo>
                  <a:pt x="581" y="111"/>
                </a:lnTo>
                <a:lnTo>
                  <a:pt x="578" y="111"/>
                </a:lnTo>
                <a:lnTo>
                  <a:pt x="578" y="109"/>
                </a:lnTo>
                <a:lnTo>
                  <a:pt x="578" y="109"/>
                </a:lnTo>
                <a:lnTo>
                  <a:pt x="576" y="109"/>
                </a:lnTo>
                <a:lnTo>
                  <a:pt x="576" y="111"/>
                </a:lnTo>
                <a:lnTo>
                  <a:pt x="574" y="111"/>
                </a:lnTo>
                <a:lnTo>
                  <a:pt x="572" y="111"/>
                </a:lnTo>
                <a:lnTo>
                  <a:pt x="572" y="113"/>
                </a:lnTo>
                <a:lnTo>
                  <a:pt x="570" y="113"/>
                </a:lnTo>
                <a:lnTo>
                  <a:pt x="570" y="113"/>
                </a:lnTo>
                <a:lnTo>
                  <a:pt x="568" y="113"/>
                </a:lnTo>
                <a:lnTo>
                  <a:pt x="568" y="113"/>
                </a:lnTo>
                <a:lnTo>
                  <a:pt x="566" y="113"/>
                </a:lnTo>
                <a:lnTo>
                  <a:pt x="566" y="113"/>
                </a:lnTo>
                <a:lnTo>
                  <a:pt x="566" y="109"/>
                </a:lnTo>
                <a:lnTo>
                  <a:pt x="564" y="109"/>
                </a:lnTo>
                <a:lnTo>
                  <a:pt x="564" y="107"/>
                </a:lnTo>
                <a:lnTo>
                  <a:pt x="562" y="107"/>
                </a:lnTo>
                <a:lnTo>
                  <a:pt x="562" y="107"/>
                </a:lnTo>
                <a:lnTo>
                  <a:pt x="560" y="109"/>
                </a:lnTo>
                <a:lnTo>
                  <a:pt x="560" y="109"/>
                </a:lnTo>
                <a:lnTo>
                  <a:pt x="558" y="109"/>
                </a:lnTo>
                <a:lnTo>
                  <a:pt x="558" y="109"/>
                </a:lnTo>
                <a:lnTo>
                  <a:pt x="555" y="109"/>
                </a:lnTo>
                <a:lnTo>
                  <a:pt x="555" y="107"/>
                </a:lnTo>
                <a:lnTo>
                  <a:pt x="555" y="107"/>
                </a:lnTo>
                <a:lnTo>
                  <a:pt x="553" y="103"/>
                </a:lnTo>
                <a:lnTo>
                  <a:pt x="553" y="101"/>
                </a:lnTo>
                <a:lnTo>
                  <a:pt x="553" y="101"/>
                </a:lnTo>
                <a:lnTo>
                  <a:pt x="551" y="98"/>
                </a:lnTo>
                <a:lnTo>
                  <a:pt x="551" y="98"/>
                </a:lnTo>
                <a:lnTo>
                  <a:pt x="549" y="96"/>
                </a:lnTo>
                <a:lnTo>
                  <a:pt x="549" y="96"/>
                </a:lnTo>
                <a:lnTo>
                  <a:pt x="547" y="96"/>
                </a:lnTo>
                <a:lnTo>
                  <a:pt x="545" y="96"/>
                </a:lnTo>
                <a:lnTo>
                  <a:pt x="545" y="94"/>
                </a:lnTo>
                <a:lnTo>
                  <a:pt x="543" y="94"/>
                </a:lnTo>
                <a:lnTo>
                  <a:pt x="543" y="94"/>
                </a:lnTo>
                <a:lnTo>
                  <a:pt x="541" y="94"/>
                </a:lnTo>
                <a:lnTo>
                  <a:pt x="541" y="94"/>
                </a:lnTo>
                <a:lnTo>
                  <a:pt x="539" y="96"/>
                </a:lnTo>
                <a:lnTo>
                  <a:pt x="537" y="96"/>
                </a:lnTo>
                <a:lnTo>
                  <a:pt x="537" y="98"/>
                </a:lnTo>
                <a:lnTo>
                  <a:pt x="537" y="98"/>
                </a:lnTo>
                <a:lnTo>
                  <a:pt x="535" y="98"/>
                </a:lnTo>
                <a:lnTo>
                  <a:pt x="533" y="98"/>
                </a:lnTo>
                <a:lnTo>
                  <a:pt x="530" y="98"/>
                </a:lnTo>
                <a:lnTo>
                  <a:pt x="528" y="98"/>
                </a:lnTo>
                <a:lnTo>
                  <a:pt x="526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101"/>
                </a:lnTo>
                <a:lnTo>
                  <a:pt x="522" y="101"/>
                </a:lnTo>
                <a:lnTo>
                  <a:pt x="522" y="103"/>
                </a:lnTo>
                <a:lnTo>
                  <a:pt x="522" y="103"/>
                </a:lnTo>
                <a:lnTo>
                  <a:pt x="522" y="103"/>
                </a:lnTo>
                <a:lnTo>
                  <a:pt x="520" y="103"/>
                </a:lnTo>
                <a:lnTo>
                  <a:pt x="520" y="103"/>
                </a:lnTo>
                <a:lnTo>
                  <a:pt x="518" y="101"/>
                </a:lnTo>
                <a:lnTo>
                  <a:pt x="518" y="98"/>
                </a:lnTo>
                <a:lnTo>
                  <a:pt x="518" y="96"/>
                </a:lnTo>
                <a:lnTo>
                  <a:pt x="516" y="94"/>
                </a:lnTo>
                <a:lnTo>
                  <a:pt x="516" y="94"/>
                </a:lnTo>
                <a:lnTo>
                  <a:pt x="514" y="92"/>
                </a:lnTo>
                <a:lnTo>
                  <a:pt x="514" y="90"/>
                </a:lnTo>
                <a:lnTo>
                  <a:pt x="514" y="90"/>
                </a:lnTo>
                <a:lnTo>
                  <a:pt x="512" y="90"/>
                </a:lnTo>
                <a:lnTo>
                  <a:pt x="512" y="88"/>
                </a:lnTo>
                <a:lnTo>
                  <a:pt x="514" y="88"/>
                </a:lnTo>
                <a:lnTo>
                  <a:pt x="514" y="86"/>
                </a:lnTo>
                <a:lnTo>
                  <a:pt x="514" y="86"/>
                </a:lnTo>
                <a:lnTo>
                  <a:pt x="518" y="86"/>
                </a:lnTo>
                <a:lnTo>
                  <a:pt x="518" y="86"/>
                </a:lnTo>
                <a:lnTo>
                  <a:pt x="520" y="86"/>
                </a:lnTo>
                <a:lnTo>
                  <a:pt x="520" y="86"/>
                </a:lnTo>
                <a:lnTo>
                  <a:pt x="520" y="84"/>
                </a:lnTo>
                <a:lnTo>
                  <a:pt x="520" y="80"/>
                </a:lnTo>
                <a:lnTo>
                  <a:pt x="520" y="80"/>
                </a:lnTo>
                <a:lnTo>
                  <a:pt x="520" y="78"/>
                </a:lnTo>
                <a:lnTo>
                  <a:pt x="518" y="75"/>
                </a:lnTo>
                <a:lnTo>
                  <a:pt x="516" y="73"/>
                </a:lnTo>
                <a:lnTo>
                  <a:pt x="516" y="73"/>
                </a:lnTo>
                <a:lnTo>
                  <a:pt x="518" y="63"/>
                </a:lnTo>
                <a:lnTo>
                  <a:pt x="518" y="61"/>
                </a:lnTo>
                <a:lnTo>
                  <a:pt x="520" y="57"/>
                </a:lnTo>
                <a:lnTo>
                  <a:pt x="520" y="55"/>
                </a:lnTo>
                <a:lnTo>
                  <a:pt x="520" y="52"/>
                </a:lnTo>
                <a:lnTo>
                  <a:pt x="518" y="52"/>
                </a:lnTo>
                <a:lnTo>
                  <a:pt x="518" y="52"/>
                </a:lnTo>
                <a:lnTo>
                  <a:pt x="518" y="50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4" y="52"/>
                </a:lnTo>
                <a:lnTo>
                  <a:pt x="514" y="52"/>
                </a:lnTo>
                <a:lnTo>
                  <a:pt x="512" y="55"/>
                </a:lnTo>
                <a:lnTo>
                  <a:pt x="512" y="55"/>
                </a:lnTo>
                <a:lnTo>
                  <a:pt x="510" y="55"/>
                </a:lnTo>
                <a:lnTo>
                  <a:pt x="510" y="55"/>
                </a:lnTo>
                <a:lnTo>
                  <a:pt x="510" y="55"/>
                </a:lnTo>
                <a:lnTo>
                  <a:pt x="507" y="55"/>
                </a:lnTo>
                <a:lnTo>
                  <a:pt x="507" y="55"/>
                </a:lnTo>
                <a:lnTo>
                  <a:pt x="505" y="55"/>
                </a:lnTo>
                <a:lnTo>
                  <a:pt x="505" y="52"/>
                </a:lnTo>
                <a:lnTo>
                  <a:pt x="505" y="52"/>
                </a:lnTo>
                <a:lnTo>
                  <a:pt x="505" y="50"/>
                </a:lnTo>
                <a:lnTo>
                  <a:pt x="505" y="48"/>
                </a:lnTo>
                <a:lnTo>
                  <a:pt x="505" y="46"/>
                </a:lnTo>
                <a:lnTo>
                  <a:pt x="507" y="44"/>
                </a:lnTo>
                <a:lnTo>
                  <a:pt x="507" y="44"/>
                </a:lnTo>
                <a:lnTo>
                  <a:pt x="507" y="44"/>
                </a:lnTo>
                <a:lnTo>
                  <a:pt x="512" y="44"/>
                </a:lnTo>
                <a:lnTo>
                  <a:pt x="512" y="42"/>
                </a:lnTo>
                <a:lnTo>
                  <a:pt x="514" y="42"/>
                </a:lnTo>
                <a:lnTo>
                  <a:pt x="514" y="40"/>
                </a:lnTo>
                <a:lnTo>
                  <a:pt x="514" y="40"/>
                </a:lnTo>
                <a:lnTo>
                  <a:pt x="514" y="38"/>
                </a:lnTo>
                <a:lnTo>
                  <a:pt x="514" y="38"/>
                </a:lnTo>
                <a:lnTo>
                  <a:pt x="512" y="36"/>
                </a:lnTo>
                <a:lnTo>
                  <a:pt x="512" y="36"/>
                </a:lnTo>
                <a:lnTo>
                  <a:pt x="510" y="36"/>
                </a:lnTo>
                <a:lnTo>
                  <a:pt x="510" y="34"/>
                </a:lnTo>
                <a:lnTo>
                  <a:pt x="510" y="32"/>
                </a:lnTo>
                <a:lnTo>
                  <a:pt x="497" y="30"/>
                </a:lnTo>
                <a:lnTo>
                  <a:pt x="487" y="30"/>
                </a:lnTo>
                <a:lnTo>
                  <a:pt x="449" y="27"/>
                </a:lnTo>
                <a:lnTo>
                  <a:pt x="447" y="27"/>
                </a:lnTo>
                <a:lnTo>
                  <a:pt x="447" y="25"/>
                </a:lnTo>
                <a:lnTo>
                  <a:pt x="447" y="25"/>
                </a:lnTo>
                <a:lnTo>
                  <a:pt x="447" y="23"/>
                </a:lnTo>
                <a:lnTo>
                  <a:pt x="447" y="21"/>
                </a:lnTo>
                <a:lnTo>
                  <a:pt x="455" y="9"/>
                </a:lnTo>
                <a:lnTo>
                  <a:pt x="455" y="9"/>
                </a:lnTo>
                <a:lnTo>
                  <a:pt x="455" y="7"/>
                </a:lnTo>
                <a:lnTo>
                  <a:pt x="455" y="4"/>
                </a:lnTo>
                <a:lnTo>
                  <a:pt x="455" y="2"/>
                </a:lnTo>
                <a:lnTo>
                  <a:pt x="453" y="0"/>
                </a:lnTo>
                <a:lnTo>
                  <a:pt x="453" y="2"/>
                </a:lnTo>
                <a:lnTo>
                  <a:pt x="436" y="17"/>
                </a:lnTo>
                <a:lnTo>
                  <a:pt x="432" y="19"/>
                </a:lnTo>
                <a:lnTo>
                  <a:pt x="413" y="23"/>
                </a:lnTo>
                <a:lnTo>
                  <a:pt x="397" y="32"/>
                </a:lnTo>
                <a:lnTo>
                  <a:pt x="395" y="34"/>
                </a:lnTo>
                <a:lnTo>
                  <a:pt x="390" y="48"/>
                </a:lnTo>
                <a:lnTo>
                  <a:pt x="386" y="61"/>
                </a:lnTo>
                <a:lnTo>
                  <a:pt x="380" y="78"/>
                </a:lnTo>
                <a:lnTo>
                  <a:pt x="376" y="90"/>
                </a:lnTo>
                <a:lnTo>
                  <a:pt x="370" y="98"/>
                </a:lnTo>
                <a:lnTo>
                  <a:pt x="361" y="115"/>
                </a:lnTo>
                <a:lnTo>
                  <a:pt x="355" y="123"/>
                </a:lnTo>
                <a:lnTo>
                  <a:pt x="353" y="128"/>
                </a:lnTo>
                <a:lnTo>
                  <a:pt x="351" y="136"/>
                </a:lnTo>
                <a:lnTo>
                  <a:pt x="349" y="136"/>
                </a:lnTo>
                <a:lnTo>
                  <a:pt x="347" y="138"/>
                </a:lnTo>
                <a:lnTo>
                  <a:pt x="334" y="144"/>
                </a:lnTo>
                <a:lnTo>
                  <a:pt x="322" y="151"/>
                </a:lnTo>
                <a:lnTo>
                  <a:pt x="309" y="159"/>
                </a:lnTo>
                <a:lnTo>
                  <a:pt x="294" y="165"/>
                </a:lnTo>
                <a:lnTo>
                  <a:pt x="292" y="167"/>
                </a:lnTo>
                <a:lnTo>
                  <a:pt x="284" y="178"/>
                </a:lnTo>
                <a:lnTo>
                  <a:pt x="282" y="182"/>
                </a:lnTo>
                <a:lnTo>
                  <a:pt x="276" y="205"/>
                </a:lnTo>
                <a:lnTo>
                  <a:pt x="273" y="211"/>
                </a:lnTo>
                <a:lnTo>
                  <a:pt x="271" y="215"/>
                </a:lnTo>
                <a:lnTo>
                  <a:pt x="267" y="220"/>
                </a:lnTo>
                <a:lnTo>
                  <a:pt x="255" y="230"/>
                </a:lnTo>
                <a:lnTo>
                  <a:pt x="246" y="240"/>
                </a:lnTo>
                <a:lnTo>
                  <a:pt x="244" y="243"/>
                </a:lnTo>
                <a:lnTo>
                  <a:pt x="244" y="245"/>
                </a:lnTo>
                <a:lnTo>
                  <a:pt x="244" y="259"/>
                </a:lnTo>
                <a:lnTo>
                  <a:pt x="242" y="261"/>
                </a:lnTo>
                <a:lnTo>
                  <a:pt x="242" y="261"/>
                </a:lnTo>
                <a:lnTo>
                  <a:pt x="225" y="268"/>
                </a:lnTo>
                <a:lnTo>
                  <a:pt x="211" y="272"/>
                </a:lnTo>
                <a:lnTo>
                  <a:pt x="202" y="272"/>
                </a:lnTo>
                <a:lnTo>
                  <a:pt x="194" y="272"/>
                </a:lnTo>
                <a:lnTo>
                  <a:pt x="186" y="272"/>
                </a:lnTo>
                <a:lnTo>
                  <a:pt x="177" y="274"/>
                </a:lnTo>
                <a:lnTo>
                  <a:pt x="169" y="276"/>
                </a:lnTo>
                <a:lnTo>
                  <a:pt x="156" y="282"/>
                </a:lnTo>
                <a:lnTo>
                  <a:pt x="146" y="288"/>
                </a:lnTo>
                <a:lnTo>
                  <a:pt x="138" y="291"/>
                </a:lnTo>
                <a:lnTo>
                  <a:pt x="129" y="288"/>
                </a:lnTo>
                <a:lnTo>
                  <a:pt x="125" y="286"/>
                </a:lnTo>
                <a:lnTo>
                  <a:pt x="121" y="280"/>
                </a:lnTo>
                <a:lnTo>
                  <a:pt x="119" y="272"/>
                </a:lnTo>
                <a:lnTo>
                  <a:pt x="117" y="270"/>
                </a:lnTo>
                <a:lnTo>
                  <a:pt x="119" y="266"/>
                </a:lnTo>
                <a:lnTo>
                  <a:pt x="117" y="263"/>
                </a:lnTo>
                <a:lnTo>
                  <a:pt x="117" y="261"/>
                </a:lnTo>
                <a:lnTo>
                  <a:pt x="113" y="259"/>
                </a:lnTo>
                <a:lnTo>
                  <a:pt x="111" y="257"/>
                </a:lnTo>
                <a:lnTo>
                  <a:pt x="106" y="255"/>
                </a:lnTo>
                <a:lnTo>
                  <a:pt x="104" y="253"/>
                </a:lnTo>
                <a:lnTo>
                  <a:pt x="102" y="251"/>
                </a:lnTo>
                <a:lnTo>
                  <a:pt x="100" y="251"/>
                </a:lnTo>
                <a:lnTo>
                  <a:pt x="98" y="251"/>
                </a:lnTo>
                <a:lnTo>
                  <a:pt x="94" y="253"/>
                </a:lnTo>
                <a:lnTo>
                  <a:pt x="90" y="255"/>
                </a:lnTo>
                <a:lnTo>
                  <a:pt x="88" y="255"/>
                </a:lnTo>
                <a:lnTo>
                  <a:pt x="85" y="255"/>
                </a:lnTo>
                <a:lnTo>
                  <a:pt x="81" y="261"/>
                </a:lnTo>
                <a:lnTo>
                  <a:pt x="73" y="268"/>
                </a:lnTo>
                <a:lnTo>
                  <a:pt x="73" y="268"/>
                </a:lnTo>
                <a:lnTo>
                  <a:pt x="65" y="278"/>
                </a:lnTo>
                <a:lnTo>
                  <a:pt x="62" y="280"/>
                </a:lnTo>
                <a:lnTo>
                  <a:pt x="54" y="301"/>
                </a:lnTo>
                <a:lnTo>
                  <a:pt x="52" y="305"/>
                </a:lnTo>
                <a:lnTo>
                  <a:pt x="44" y="314"/>
                </a:lnTo>
                <a:lnTo>
                  <a:pt x="37" y="324"/>
                </a:lnTo>
                <a:lnTo>
                  <a:pt x="27" y="334"/>
                </a:lnTo>
                <a:lnTo>
                  <a:pt x="19" y="339"/>
                </a:lnTo>
                <a:lnTo>
                  <a:pt x="10" y="349"/>
                </a:lnTo>
                <a:lnTo>
                  <a:pt x="6" y="355"/>
                </a:lnTo>
                <a:lnTo>
                  <a:pt x="4" y="364"/>
                </a:lnTo>
                <a:lnTo>
                  <a:pt x="2" y="378"/>
                </a:lnTo>
                <a:lnTo>
                  <a:pt x="0" y="391"/>
                </a:lnTo>
                <a:lnTo>
                  <a:pt x="0" y="397"/>
                </a:lnTo>
                <a:lnTo>
                  <a:pt x="4" y="399"/>
                </a:lnTo>
                <a:lnTo>
                  <a:pt x="19" y="408"/>
                </a:lnTo>
                <a:lnTo>
                  <a:pt x="23" y="410"/>
                </a:lnTo>
                <a:lnTo>
                  <a:pt x="31" y="416"/>
                </a:lnTo>
                <a:lnTo>
                  <a:pt x="35" y="418"/>
                </a:lnTo>
                <a:lnTo>
                  <a:pt x="58" y="416"/>
                </a:lnTo>
                <a:lnTo>
                  <a:pt x="62" y="418"/>
                </a:lnTo>
                <a:lnTo>
                  <a:pt x="67" y="420"/>
                </a:lnTo>
                <a:lnTo>
                  <a:pt x="69" y="424"/>
                </a:lnTo>
                <a:lnTo>
                  <a:pt x="69" y="428"/>
                </a:lnTo>
                <a:lnTo>
                  <a:pt x="69" y="437"/>
                </a:lnTo>
                <a:lnTo>
                  <a:pt x="69" y="441"/>
                </a:lnTo>
                <a:lnTo>
                  <a:pt x="69" y="443"/>
                </a:lnTo>
                <a:lnTo>
                  <a:pt x="69" y="445"/>
                </a:lnTo>
                <a:lnTo>
                  <a:pt x="67" y="447"/>
                </a:lnTo>
                <a:lnTo>
                  <a:pt x="69" y="449"/>
                </a:lnTo>
                <a:lnTo>
                  <a:pt x="69" y="453"/>
                </a:lnTo>
                <a:lnTo>
                  <a:pt x="69" y="458"/>
                </a:lnTo>
                <a:lnTo>
                  <a:pt x="67" y="462"/>
                </a:lnTo>
                <a:lnTo>
                  <a:pt x="60" y="472"/>
                </a:lnTo>
                <a:lnTo>
                  <a:pt x="60" y="474"/>
                </a:lnTo>
                <a:lnTo>
                  <a:pt x="60" y="479"/>
                </a:lnTo>
                <a:lnTo>
                  <a:pt x="60" y="483"/>
                </a:lnTo>
                <a:lnTo>
                  <a:pt x="60" y="485"/>
                </a:lnTo>
                <a:lnTo>
                  <a:pt x="62" y="491"/>
                </a:lnTo>
                <a:lnTo>
                  <a:pt x="65" y="497"/>
                </a:lnTo>
                <a:lnTo>
                  <a:pt x="69" y="501"/>
                </a:lnTo>
                <a:lnTo>
                  <a:pt x="73" y="506"/>
                </a:lnTo>
                <a:lnTo>
                  <a:pt x="75" y="508"/>
                </a:lnTo>
                <a:lnTo>
                  <a:pt x="77" y="514"/>
                </a:lnTo>
                <a:lnTo>
                  <a:pt x="79" y="516"/>
                </a:lnTo>
                <a:lnTo>
                  <a:pt x="79" y="516"/>
                </a:lnTo>
                <a:lnTo>
                  <a:pt x="83" y="518"/>
                </a:lnTo>
                <a:lnTo>
                  <a:pt x="90" y="520"/>
                </a:lnTo>
                <a:lnTo>
                  <a:pt x="102" y="520"/>
                </a:lnTo>
                <a:lnTo>
                  <a:pt x="106" y="518"/>
                </a:lnTo>
                <a:lnTo>
                  <a:pt x="108" y="516"/>
                </a:lnTo>
                <a:lnTo>
                  <a:pt x="113" y="516"/>
                </a:lnTo>
                <a:lnTo>
                  <a:pt x="117" y="516"/>
                </a:lnTo>
                <a:lnTo>
                  <a:pt x="119" y="520"/>
                </a:lnTo>
                <a:lnTo>
                  <a:pt x="119" y="524"/>
                </a:lnTo>
                <a:lnTo>
                  <a:pt x="119" y="535"/>
                </a:lnTo>
                <a:lnTo>
                  <a:pt x="119" y="547"/>
                </a:lnTo>
                <a:lnTo>
                  <a:pt x="119" y="552"/>
                </a:lnTo>
                <a:lnTo>
                  <a:pt x="121" y="554"/>
                </a:lnTo>
                <a:lnTo>
                  <a:pt x="125" y="558"/>
                </a:lnTo>
                <a:lnTo>
                  <a:pt x="125" y="560"/>
                </a:lnTo>
                <a:lnTo>
                  <a:pt x="127" y="562"/>
                </a:lnTo>
                <a:lnTo>
                  <a:pt x="127" y="566"/>
                </a:lnTo>
                <a:lnTo>
                  <a:pt x="131" y="568"/>
                </a:lnTo>
                <a:lnTo>
                  <a:pt x="138" y="575"/>
                </a:lnTo>
                <a:lnTo>
                  <a:pt x="140" y="577"/>
                </a:lnTo>
                <a:lnTo>
                  <a:pt x="140" y="579"/>
                </a:lnTo>
                <a:lnTo>
                  <a:pt x="144" y="595"/>
                </a:lnTo>
                <a:lnTo>
                  <a:pt x="146" y="602"/>
                </a:lnTo>
                <a:lnTo>
                  <a:pt x="148" y="608"/>
                </a:lnTo>
                <a:lnTo>
                  <a:pt x="154" y="616"/>
                </a:lnTo>
                <a:lnTo>
                  <a:pt x="159" y="627"/>
                </a:lnTo>
                <a:lnTo>
                  <a:pt x="161" y="629"/>
                </a:lnTo>
                <a:lnTo>
                  <a:pt x="163" y="631"/>
                </a:lnTo>
                <a:lnTo>
                  <a:pt x="167" y="633"/>
                </a:lnTo>
                <a:lnTo>
                  <a:pt x="177" y="635"/>
                </a:lnTo>
                <a:lnTo>
                  <a:pt x="177" y="635"/>
                </a:lnTo>
                <a:lnTo>
                  <a:pt x="179" y="635"/>
                </a:lnTo>
                <a:lnTo>
                  <a:pt x="182" y="635"/>
                </a:lnTo>
                <a:lnTo>
                  <a:pt x="184" y="633"/>
                </a:lnTo>
                <a:lnTo>
                  <a:pt x="184" y="633"/>
                </a:lnTo>
                <a:lnTo>
                  <a:pt x="188" y="633"/>
                </a:lnTo>
                <a:lnTo>
                  <a:pt x="188" y="633"/>
                </a:lnTo>
                <a:lnTo>
                  <a:pt x="190" y="635"/>
                </a:lnTo>
                <a:lnTo>
                  <a:pt x="192" y="635"/>
                </a:lnTo>
                <a:lnTo>
                  <a:pt x="194" y="635"/>
                </a:lnTo>
                <a:lnTo>
                  <a:pt x="196" y="633"/>
                </a:lnTo>
                <a:lnTo>
                  <a:pt x="198" y="631"/>
                </a:lnTo>
                <a:lnTo>
                  <a:pt x="200" y="631"/>
                </a:lnTo>
                <a:lnTo>
                  <a:pt x="202" y="631"/>
                </a:lnTo>
                <a:lnTo>
                  <a:pt x="209" y="631"/>
                </a:lnTo>
                <a:lnTo>
                  <a:pt x="213" y="631"/>
                </a:lnTo>
                <a:lnTo>
                  <a:pt x="215" y="631"/>
                </a:lnTo>
                <a:lnTo>
                  <a:pt x="217" y="633"/>
                </a:lnTo>
                <a:lnTo>
                  <a:pt x="217" y="633"/>
                </a:lnTo>
                <a:lnTo>
                  <a:pt x="219" y="633"/>
                </a:lnTo>
                <a:lnTo>
                  <a:pt x="221" y="633"/>
                </a:lnTo>
                <a:lnTo>
                  <a:pt x="230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4" y="635"/>
                </a:lnTo>
                <a:lnTo>
                  <a:pt x="236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3"/>
                </a:lnTo>
                <a:lnTo>
                  <a:pt x="238" y="633"/>
                </a:lnTo>
                <a:lnTo>
                  <a:pt x="238" y="631"/>
                </a:lnTo>
                <a:lnTo>
                  <a:pt x="240" y="631"/>
                </a:lnTo>
                <a:lnTo>
                  <a:pt x="242" y="631"/>
                </a:lnTo>
                <a:lnTo>
                  <a:pt x="242" y="631"/>
                </a:lnTo>
                <a:lnTo>
                  <a:pt x="244" y="631"/>
                </a:lnTo>
                <a:lnTo>
                  <a:pt x="244" y="631"/>
                </a:lnTo>
                <a:lnTo>
                  <a:pt x="244" y="633"/>
                </a:lnTo>
                <a:lnTo>
                  <a:pt x="246" y="633"/>
                </a:lnTo>
                <a:lnTo>
                  <a:pt x="248" y="633"/>
                </a:lnTo>
                <a:lnTo>
                  <a:pt x="248" y="633"/>
                </a:lnTo>
                <a:lnTo>
                  <a:pt x="250" y="633"/>
                </a:lnTo>
                <a:lnTo>
                  <a:pt x="250" y="631"/>
                </a:lnTo>
                <a:lnTo>
                  <a:pt x="253" y="631"/>
                </a:lnTo>
                <a:lnTo>
                  <a:pt x="253" y="629"/>
                </a:lnTo>
                <a:lnTo>
                  <a:pt x="255" y="629"/>
                </a:lnTo>
                <a:lnTo>
                  <a:pt x="259" y="629"/>
                </a:lnTo>
                <a:lnTo>
                  <a:pt x="261" y="627"/>
                </a:lnTo>
                <a:lnTo>
                  <a:pt x="261" y="629"/>
                </a:lnTo>
                <a:lnTo>
                  <a:pt x="263" y="629"/>
                </a:lnTo>
                <a:lnTo>
                  <a:pt x="263" y="633"/>
                </a:lnTo>
                <a:lnTo>
                  <a:pt x="265" y="633"/>
                </a:lnTo>
                <a:lnTo>
                  <a:pt x="273" y="635"/>
                </a:lnTo>
                <a:lnTo>
                  <a:pt x="276" y="637"/>
                </a:lnTo>
                <a:lnTo>
                  <a:pt x="282" y="635"/>
                </a:lnTo>
                <a:lnTo>
                  <a:pt x="286" y="635"/>
                </a:lnTo>
                <a:lnTo>
                  <a:pt x="288" y="635"/>
                </a:lnTo>
                <a:lnTo>
                  <a:pt x="288" y="635"/>
                </a:lnTo>
                <a:lnTo>
                  <a:pt x="290" y="635"/>
                </a:lnTo>
                <a:lnTo>
                  <a:pt x="290" y="637"/>
                </a:lnTo>
                <a:lnTo>
                  <a:pt x="290" y="637"/>
                </a:lnTo>
                <a:lnTo>
                  <a:pt x="288" y="637"/>
                </a:lnTo>
                <a:lnTo>
                  <a:pt x="288" y="637"/>
                </a:lnTo>
                <a:lnTo>
                  <a:pt x="286" y="639"/>
                </a:lnTo>
                <a:lnTo>
                  <a:pt x="282" y="639"/>
                </a:lnTo>
                <a:lnTo>
                  <a:pt x="282" y="639"/>
                </a:lnTo>
                <a:lnTo>
                  <a:pt x="282" y="639"/>
                </a:lnTo>
                <a:lnTo>
                  <a:pt x="280" y="639"/>
                </a:lnTo>
                <a:lnTo>
                  <a:pt x="282" y="641"/>
                </a:lnTo>
                <a:lnTo>
                  <a:pt x="282" y="641"/>
                </a:lnTo>
                <a:lnTo>
                  <a:pt x="284" y="643"/>
                </a:lnTo>
                <a:lnTo>
                  <a:pt x="284" y="643"/>
                </a:lnTo>
                <a:lnTo>
                  <a:pt x="286" y="643"/>
                </a:lnTo>
                <a:lnTo>
                  <a:pt x="288" y="643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8"/>
                </a:lnTo>
                <a:lnTo>
                  <a:pt x="292" y="648"/>
                </a:lnTo>
                <a:lnTo>
                  <a:pt x="292" y="648"/>
                </a:lnTo>
                <a:lnTo>
                  <a:pt x="294" y="648"/>
                </a:lnTo>
                <a:lnTo>
                  <a:pt x="294" y="648"/>
                </a:lnTo>
                <a:lnTo>
                  <a:pt x="296" y="648"/>
                </a:lnTo>
                <a:lnTo>
                  <a:pt x="299" y="648"/>
                </a:lnTo>
                <a:lnTo>
                  <a:pt x="299" y="650"/>
                </a:lnTo>
                <a:lnTo>
                  <a:pt x="299" y="650"/>
                </a:lnTo>
                <a:lnTo>
                  <a:pt x="299" y="650"/>
                </a:lnTo>
                <a:lnTo>
                  <a:pt x="299" y="652"/>
                </a:lnTo>
                <a:lnTo>
                  <a:pt x="299" y="652"/>
                </a:lnTo>
                <a:lnTo>
                  <a:pt x="299" y="654"/>
                </a:lnTo>
                <a:lnTo>
                  <a:pt x="299" y="654"/>
                </a:lnTo>
                <a:lnTo>
                  <a:pt x="301" y="656"/>
                </a:lnTo>
                <a:lnTo>
                  <a:pt x="301" y="658"/>
                </a:lnTo>
                <a:lnTo>
                  <a:pt x="303" y="658"/>
                </a:lnTo>
                <a:lnTo>
                  <a:pt x="303" y="658"/>
                </a:lnTo>
                <a:lnTo>
                  <a:pt x="303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7" y="652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9" y="650"/>
                </a:lnTo>
                <a:lnTo>
                  <a:pt x="311" y="650"/>
                </a:lnTo>
                <a:lnTo>
                  <a:pt x="311" y="650"/>
                </a:lnTo>
                <a:lnTo>
                  <a:pt x="317" y="654"/>
                </a:lnTo>
                <a:lnTo>
                  <a:pt x="317" y="654"/>
                </a:lnTo>
                <a:lnTo>
                  <a:pt x="319" y="654"/>
                </a:lnTo>
                <a:lnTo>
                  <a:pt x="322" y="654"/>
                </a:lnTo>
                <a:lnTo>
                  <a:pt x="322" y="654"/>
                </a:lnTo>
                <a:lnTo>
                  <a:pt x="324" y="656"/>
                </a:lnTo>
                <a:lnTo>
                  <a:pt x="324" y="656"/>
                </a:lnTo>
                <a:lnTo>
                  <a:pt x="324" y="656"/>
                </a:lnTo>
                <a:lnTo>
                  <a:pt x="326" y="660"/>
                </a:lnTo>
                <a:lnTo>
                  <a:pt x="326" y="660"/>
                </a:lnTo>
                <a:lnTo>
                  <a:pt x="328" y="662"/>
                </a:lnTo>
                <a:lnTo>
                  <a:pt x="328" y="662"/>
                </a:lnTo>
                <a:lnTo>
                  <a:pt x="330" y="664"/>
                </a:lnTo>
                <a:lnTo>
                  <a:pt x="332" y="664"/>
                </a:lnTo>
                <a:lnTo>
                  <a:pt x="336" y="664"/>
                </a:lnTo>
                <a:lnTo>
                  <a:pt x="340" y="664"/>
                </a:lnTo>
                <a:lnTo>
                  <a:pt x="342" y="664"/>
                </a:lnTo>
                <a:lnTo>
                  <a:pt x="347" y="666"/>
                </a:lnTo>
                <a:lnTo>
                  <a:pt x="349" y="666"/>
                </a:lnTo>
                <a:lnTo>
                  <a:pt x="349" y="666"/>
                </a:lnTo>
                <a:lnTo>
                  <a:pt x="351" y="664"/>
                </a:lnTo>
                <a:lnTo>
                  <a:pt x="353" y="664"/>
                </a:lnTo>
                <a:lnTo>
                  <a:pt x="353" y="662"/>
                </a:lnTo>
                <a:lnTo>
                  <a:pt x="353" y="662"/>
                </a:lnTo>
                <a:lnTo>
                  <a:pt x="353" y="662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58"/>
                </a:lnTo>
                <a:lnTo>
                  <a:pt x="355" y="658"/>
                </a:lnTo>
                <a:lnTo>
                  <a:pt x="355" y="658"/>
                </a:lnTo>
                <a:lnTo>
                  <a:pt x="355" y="656"/>
                </a:lnTo>
                <a:lnTo>
                  <a:pt x="355" y="656"/>
                </a:lnTo>
                <a:lnTo>
                  <a:pt x="355" y="654"/>
                </a:lnTo>
                <a:lnTo>
                  <a:pt x="355" y="654"/>
                </a:lnTo>
                <a:lnTo>
                  <a:pt x="355" y="654"/>
                </a:lnTo>
                <a:lnTo>
                  <a:pt x="357" y="652"/>
                </a:lnTo>
                <a:lnTo>
                  <a:pt x="357" y="652"/>
                </a:lnTo>
                <a:lnTo>
                  <a:pt x="357" y="652"/>
                </a:lnTo>
                <a:lnTo>
                  <a:pt x="359" y="652"/>
                </a:lnTo>
                <a:lnTo>
                  <a:pt x="359" y="652"/>
                </a:lnTo>
                <a:lnTo>
                  <a:pt x="363" y="650"/>
                </a:lnTo>
                <a:lnTo>
                  <a:pt x="365" y="650"/>
                </a:lnTo>
                <a:lnTo>
                  <a:pt x="365" y="650"/>
                </a:lnTo>
                <a:lnTo>
                  <a:pt x="367" y="650"/>
                </a:lnTo>
                <a:lnTo>
                  <a:pt x="367" y="650"/>
                </a:lnTo>
                <a:lnTo>
                  <a:pt x="367" y="652"/>
                </a:lnTo>
                <a:lnTo>
                  <a:pt x="367" y="652"/>
                </a:lnTo>
                <a:lnTo>
                  <a:pt x="367" y="652"/>
                </a:lnTo>
                <a:lnTo>
                  <a:pt x="367" y="654"/>
                </a:lnTo>
                <a:lnTo>
                  <a:pt x="367" y="658"/>
                </a:lnTo>
                <a:lnTo>
                  <a:pt x="365" y="660"/>
                </a:lnTo>
                <a:lnTo>
                  <a:pt x="365" y="660"/>
                </a:lnTo>
                <a:lnTo>
                  <a:pt x="365" y="660"/>
                </a:lnTo>
                <a:lnTo>
                  <a:pt x="367" y="662"/>
                </a:lnTo>
                <a:lnTo>
                  <a:pt x="367" y="662"/>
                </a:lnTo>
                <a:lnTo>
                  <a:pt x="370" y="662"/>
                </a:lnTo>
                <a:lnTo>
                  <a:pt x="374" y="664"/>
                </a:lnTo>
                <a:lnTo>
                  <a:pt x="374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2"/>
                </a:lnTo>
                <a:lnTo>
                  <a:pt x="378" y="662"/>
                </a:lnTo>
                <a:lnTo>
                  <a:pt x="378" y="664"/>
                </a:lnTo>
                <a:lnTo>
                  <a:pt x="378" y="664"/>
                </a:lnTo>
                <a:lnTo>
                  <a:pt x="378" y="666"/>
                </a:lnTo>
                <a:lnTo>
                  <a:pt x="378" y="666"/>
                </a:lnTo>
                <a:lnTo>
                  <a:pt x="378" y="669"/>
                </a:lnTo>
                <a:lnTo>
                  <a:pt x="378" y="669"/>
                </a:lnTo>
                <a:lnTo>
                  <a:pt x="376" y="669"/>
                </a:lnTo>
                <a:lnTo>
                  <a:pt x="376" y="669"/>
                </a:lnTo>
                <a:lnTo>
                  <a:pt x="374" y="669"/>
                </a:lnTo>
                <a:lnTo>
                  <a:pt x="372" y="669"/>
                </a:lnTo>
                <a:lnTo>
                  <a:pt x="372" y="669"/>
                </a:lnTo>
                <a:lnTo>
                  <a:pt x="372" y="669"/>
                </a:lnTo>
                <a:lnTo>
                  <a:pt x="370" y="671"/>
                </a:lnTo>
                <a:lnTo>
                  <a:pt x="370" y="671"/>
                </a:lnTo>
                <a:lnTo>
                  <a:pt x="370" y="671"/>
                </a:lnTo>
                <a:lnTo>
                  <a:pt x="370" y="673"/>
                </a:lnTo>
                <a:lnTo>
                  <a:pt x="367" y="673"/>
                </a:lnTo>
                <a:lnTo>
                  <a:pt x="367" y="675"/>
                </a:lnTo>
                <a:lnTo>
                  <a:pt x="365" y="681"/>
                </a:lnTo>
                <a:lnTo>
                  <a:pt x="365" y="683"/>
                </a:lnTo>
                <a:lnTo>
                  <a:pt x="365" y="683"/>
                </a:lnTo>
                <a:lnTo>
                  <a:pt x="367" y="687"/>
                </a:lnTo>
                <a:lnTo>
                  <a:pt x="367" y="689"/>
                </a:lnTo>
                <a:lnTo>
                  <a:pt x="367" y="689"/>
                </a:lnTo>
                <a:lnTo>
                  <a:pt x="370" y="692"/>
                </a:lnTo>
                <a:lnTo>
                  <a:pt x="372" y="692"/>
                </a:lnTo>
                <a:lnTo>
                  <a:pt x="372" y="694"/>
                </a:lnTo>
                <a:lnTo>
                  <a:pt x="374" y="694"/>
                </a:lnTo>
                <a:lnTo>
                  <a:pt x="374" y="696"/>
                </a:lnTo>
                <a:lnTo>
                  <a:pt x="376" y="696"/>
                </a:lnTo>
                <a:lnTo>
                  <a:pt x="376" y="698"/>
                </a:lnTo>
                <a:lnTo>
                  <a:pt x="378" y="698"/>
                </a:lnTo>
                <a:lnTo>
                  <a:pt x="378" y="700"/>
                </a:lnTo>
                <a:lnTo>
                  <a:pt x="378" y="700"/>
                </a:lnTo>
                <a:lnTo>
                  <a:pt x="380" y="704"/>
                </a:lnTo>
                <a:lnTo>
                  <a:pt x="382" y="704"/>
                </a:lnTo>
                <a:lnTo>
                  <a:pt x="382" y="704"/>
                </a:lnTo>
                <a:lnTo>
                  <a:pt x="386" y="702"/>
                </a:lnTo>
                <a:lnTo>
                  <a:pt x="388" y="702"/>
                </a:lnTo>
                <a:lnTo>
                  <a:pt x="388" y="700"/>
                </a:lnTo>
                <a:lnTo>
                  <a:pt x="388" y="700"/>
                </a:lnTo>
                <a:lnTo>
                  <a:pt x="390" y="696"/>
                </a:lnTo>
                <a:lnTo>
                  <a:pt x="390" y="696"/>
                </a:lnTo>
                <a:lnTo>
                  <a:pt x="393" y="694"/>
                </a:lnTo>
                <a:lnTo>
                  <a:pt x="393" y="696"/>
                </a:lnTo>
                <a:lnTo>
                  <a:pt x="397" y="700"/>
                </a:lnTo>
                <a:lnTo>
                  <a:pt x="397" y="702"/>
                </a:lnTo>
                <a:lnTo>
                  <a:pt x="397" y="704"/>
                </a:lnTo>
                <a:lnTo>
                  <a:pt x="397" y="706"/>
                </a:lnTo>
                <a:lnTo>
                  <a:pt x="397" y="706"/>
                </a:lnTo>
                <a:lnTo>
                  <a:pt x="397" y="706"/>
                </a:lnTo>
                <a:lnTo>
                  <a:pt x="399" y="708"/>
                </a:lnTo>
                <a:lnTo>
                  <a:pt x="399" y="710"/>
                </a:lnTo>
                <a:lnTo>
                  <a:pt x="399" y="712"/>
                </a:lnTo>
                <a:lnTo>
                  <a:pt x="399" y="714"/>
                </a:lnTo>
                <a:lnTo>
                  <a:pt x="399" y="714"/>
                </a:lnTo>
                <a:lnTo>
                  <a:pt x="397" y="714"/>
                </a:lnTo>
                <a:lnTo>
                  <a:pt x="395" y="717"/>
                </a:lnTo>
                <a:lnTo>
                  <a:pt x="395" y="717"/>
                </a:lnTo>
                <a:lnTo>
                  <a:pt x="395" y="719"/>
                </a:lnTo>
                <a:lnTo>
                  <a:pt x="395" y="721"/>
                </a:lnTo>
                <a:lnTo>
                  <a:pt x="395" y="723"/>
                </a:lnTo>
                <a:lnTo>
                  <a:pt x="395" y="725"/>
                </a:lnTo>
                <a:lnTo>
                  <a:pt x="393" y="729"/>
                </a:lnTo>
                <a:lnTo>
                  <a:pt x="393" y="729"/>
                </a:lnTo>
                <a:lnTo>
                  <a:pt x="393" y="731"/>
                </a:lnTo>
                <a:lnTo>
                  <a:pt x="397" y="729"/>
                </a:lnTo>
                <a:lnTo>
                  <a:pt x="397" y="731"/>
                </a:lnTo>
                <a:lnTo>
                  <a:pt x="399" y="731"/>
                </a:lnTo>
                <a:lnTo>
                  <a:pt x="399" y="731"/>
                </a:lnTo>
                <a:lnTo>
                  <a:pt x="399" y="733"/>
                </a:lnTo>
                <a:lnTo>
                  <a:pt x="401" y="735"/>
                </a:lnTo>
                <a:lnTo>
                  <a:pt x="401" y="735"/>
                </a:lnTo>
                <a:lnTo>
                  <a:pt x="403" y="737"/>
                </a:lnTo>
                <a:lnTo>
                  <a:pt x="403" y="737"/>
                </a:lnTo>
                <a:lnTo>
                  <a:pt x="407" y="737"/>
                </a:lnTo>
                <a:lnTo>
                  <a:pt x="407" y="740"/>
                </a:lnTo>
                <a:lnTo>
                  <a:pt x="407" y="740"/>
                </a:lnTo>
                <a:lnTo>
                  <a:pt x="409" y="740"/>
                </a:lnTo>
                <a:lnTo>
                  <a:pt x="409" y="742"/>
                </a:lnTo>
                <a:lnTo>
                  <a:pt x="409" y="742"/>
                </a:lnTo>
                <a:lnTo>
                  <a:pt x="407" y="744"/>
                </a:lnTo>
                <a:lnTo>
                  <a:pt x="407" y="744"/>
                </a:lnTo>
                <a:lnTo>
                  <a:pt x="407" y="746"/>
                </a:lnTo>
                <a:lnTo>
                  <a:pt x="407" y="748"/>
                </a:lnTo>
                <a:lnTo>
                  <a:pt x="407" y="750"/>
                </a:lnTo>
                <a:lnTo>
                  <a:pt x="407" y="750"/>
                </a:lnTo>
                <a:lnTo>
                  <a:pt x="409" y="750"/>
                </a:lnTo>
                <a:lnTo>
                  <a:pt x="409" y="750"/>
                </a:lnTo>
                <a:lnTo>
                  <a:pt x="411" y="750"/>
                </a:lnTo>
                <a:lnTo>
                  <a:pt x="413" y="748"/>
                </a:lnTo>
                <a:lnTo>
                  <a:pt x="413" y="746"/>
                </a:lnTo>
                <a:lnTo>
                  <a:pt x="416" y="746"/>
                </a:lnTo>
                <a:lnTo>
                  <a:pt x="418" y="748"/>
                </a:lnTo>
                <a:lnTo>
                  <a:pt x="420" y="750"/>
                </a:lnTo>
                <a:lnTo>
                  <a:pt x="420" y="752"/>
                </a:lnTo>
                <a:lnTo>
                  <a:pt x="420" y="754"/>
                </a:lnTo>
                <a:lnTo>
                  <a:pt x="420" y="756"/>
                </a:lnTo>
                <a:lnTo>
                  <a:pt x="420" y="758"/>
                </a:lnTo>
                <a:lnTo>
                  <a:pt x="420" y="760"/>
                </a:lnTo>
                <a:lnTo>
                  <a:pt x="420" y="763"/>
                </a:lnTo>
                <a:lnTo>
                  <a:pt x="422" y="763"/>
                </a:lnTo>
                <a:lnTo>
                  <a:pt x="420" y="765"/>
                </a:lnTo>
                <a:lnTo>
                  <a:pt x="420" y="767"/>
                </a:lnTo>
                <a:lnTo>
                  <a:pt x="420" y="769"/>
                </a:lnTo>
                <a:lnTo>
                  <a:pt x="424" y="769"/>
                </a:lnTo>
                <a:lnTo>
                  <a:pt x="426" y="769"/>
                </a:lnTo>
                <a:lnTo>
                  <a:pt x="428" y="771"/>
                </a:lnTo>
                <a:lnTo>
                  <a:pt x="428" y="771"/>
                </a:lnTo>
                <a:lnTo>
                  <a:pt x="436" y="769"/>
                </a:lnTo>
                <a:lnTo>
                  <a:pt x="439" y="769"/>
                </a:lnTo>
                <a:lnTo>
                  <a:pt x="439" y="769"/>
                </a:lnTo>
                <a:lnTo>
                  <a:pt x="441" y="771"/>
                </a:lnTo>
                <a:lnTo>
                  <a:pt x="443" y="775"/>
                </a:lnTo>
                <a:lnTo>
                  <a:pt x="447" y="779"/>
                </a:lnTo>
                <a:lnTo>
                  <a:pt x="447" y="779"/>
                </a:lnTo>
                <a:lnTo>
                  <a:pt x="449" y="779"/>
                </a:lnTo>
                <a:lnTo>
                  <a:pt x="449" y="779"/>
                </a:lnTo>
                <a:lnTo>
                  <a:pt x="449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7"/>
                </a:lnTo>
                <a:lnTo>
                  <a:pt x="451" y="777"/>
                </a:lnTo>
                <a:lnTo>
                  <a:pt x="453" y="777"/>
                </a:lnTo>
                <a:lnTo>
                  <a:pt x="453" y="777"/>
                </a:lnTo>
                <a:lnTo>
                  <a:pt x="457" y="781"/>
                </a:lnTo>
                <a:lnTo>
                  <a:pt x="461" y="783"/>
                </a:lnTo>
                <a:lnTo>
                  <a:pt x="466" y="788"/>
                </a:lnTo>
                <a:lnTo>
                  <a:pt x="468" y="788"/>
                </a:lnTo>
                <a:lnTo>
                  <a:pt x="470" y="790"/>
                </a:lnTo>
                <a:lnTo>
                  <a:pt x="470" y="792"/>
                </a:lnTo>
                <a:lnTo>
                  <a:pt x="470" y="792"/>
                </a:lnTo>
                <a:lnTo>
                  <a:pt x="470" y="794"/>
                </a:lnTo>
                <a:lnTo>
                  <a:pt x="470" y="796"/>
                </a:lnTo>
                <a:lnTo>
                  <a:pt x="470" y="798"/>
                </a:lnTo>
                <a:lnTo>
                  <a:pt x="472" y="798"/>
                </a:lnTo>
                <a:lnTo>
                  <a:pt x="472" y="800"/>
                </a:lnTo>
                <a:lnTo>
                  <a:pt x="474" y="800"/>
                </a:lnTo>
                <a:lnTo>
                  <a:pt x="474" y="798"/>
                </a:lnTo>
                <a:lnTo>
                  <a:pt x="476" y="798"/>
                </a:lnTo>
                <a:lnTo>
                  <a:pt x="476" y="798"/>
                </a:lnTo>
                <a:lnTo>
                  <a:pt x="478" y="798"/>
                </a:lnTo>
                <a:lnTo>
                  <a:pt x="478" y="798"/>
                </a:lnTo>
                <a:lnTo>
                  <a:pt x="482" y="800"/>
                </a:lnTo>
                <a:lnTo>
                  <a:pt x="482" y="800"/>
                </a:lnTo>
                <a:lnTo>
                  <a:pt x="484" y="802"/>
                </a:lnTo>
                <a:lnTo>
                  <a:pt x="484" y="804"/>
                </a:lnTo>
                <a:lnTo>
                  <a:pt x="487" y="806"/>
                </a:lnTo>
                <a:lnTo>
                  <a:pt x="487" y="806"/>
                </a:lnTo>
                <a:lnTo>
                  <a:pt x="489" y="808"/>
                </a:lnTo>
                <a:lnTo>
                  <a:pt x="489" y="808"/>
                </a:lnTo>
                <a:lnTo>
                  <a:pt x="489" y="808"/>
                </a:lnTo>
                <a:lnTo>
                  <a:pt x="491" y="811"/>
                </a:lnTo>
                <a:lnTo>
                  <a:pt x="491" y="813"/>
                </a:lnTo>
                <a:lnTo>
                  <a:pt x="493" y="811"/>
                </a:lnTo>
                <a:lnTo>
                  <a:pt x="495" y="811"/>
                </a:lnTo>
                <a:lnTo>
                  <a:pt x="495" y="811"/>
                </a:lnTo>
                <a:lnTo>
                  <a:pt x="497" y="808"/>
                </a:lnTo>
                <a:lnTo>
                  <a:pt x="497" y="808"/>
                </a:lnTo>
                <a:lnTo>
                  <a:pt x="499" y="808"/>
                </a:lnTo>
                <a:lnTo>
                  <a:pt x="501" y="808"/>
                </a:lnTo>
                <a:lnTo>
                  <a:pt x="503" y="811"/>
                </a:lnTo>
                <a:lnTo>
                  <a:pt x="503" y="811"/>
                </a:lnTo>
                <a:lnTo>
                  <a:pt x="505" y="811"/>
                </a:lnTo>
                <a:lnTo>
                  <a:pt x="514" y="806"/>
                </a:lnTo>
                <a:lnTo>
                  <a:pt x="520" y="804"/>
                </a:lnTo>
                <a:lnTo>
                  <a:pt x="526" y="800"/>
                </a:lnTo>
                <a:lnTo>
                  <a:pt x="530" y="798"/>
                </a:lnTo>
                <a:lnTo>
                  <a:pt x="530" y="798"/>
                </a:lnTo>
                <a:lnTo>
                  <a:pt x="530" y="796"/>
                </a:lnTo>
                <a:lnTo>
                  <a:pt x="528" y="796"/>
                </a:lnTo>
                <a:lnTo>
                  <a:pt x="528" y="794"/>
                </a:lnTo>
                <a:lnTo>
                  <a:pt x="526" y="794"/>
                </a:lnTo>
                <a:lnTo>
                  <a:pt x="526" y="792"/>
                </a:lnTo>
                <a:lnTo>
                  <a:pt x="524" y="792"/>
                </a:lnTo>
                <a:lnTo>
                  <a:pt x="524" y="792"/>
                </a:lnTo>
                <a:lnTo>
                  <a:pt x="522" y="792"/>
                </a:lnTo>
                <a:lnTo>
                  <a:pt x="520" y="792"/>
                </a:lnTo>
                <a:lnTo>
                  <a:pt x="518" y="790"/>
                </a:lnTo>
                <a:lnTo>
                  <a:pt x="514" y="790"/>
                </a:lnTo>
                <a:lnTo>
                  <a:pt x="514" y="790"/>
                </a:lnTo>
                <a:lnTo>
                  <a:pt x="512" y="790"/>
                </a:lnTo>
                <a:lnTo>
                  <a:pt x="512" y="788"/>
                </a:lnTo>
                <a:lnTo>
                  <a:pt x="512" y="788"/>
                </a:lnTo>
                <a:lnTo>
                  <a:pt x="512" y="785"/>
                </a:lnTo>
                <a:lnTo>
                  <a:pt x="512" y="785"/>
                </a:lnTo>
                <a:lnTo>
                  <a:pt x="514" y="777"/>
                </a:lnTo>
                <a:lnTo>
                  <a:pt x="516" y="777"/>
                </a:lnTo>
                <a:lnTo>
                  <a:pt x="522" y="771"/>
                </a:lnTo>
                <a:lnTo>
                  <a:pt x="524" y="769"/>
                </a:lnTo>
                <a:lnTo>
                  <a:pt x="528" y="767"/>
                </a:lnTo>
                <a:lnTo>
                  <a:pt x="530" y="767"/>
                </a:lnTo>
                <a:lnTo>
                  <a:pt x="537" y="763"/>
                </a:lnTo>
                <a:lnTo>
                  <a:pt x="539" y="763"/>
                </a:lnTo>
                <a:lnTo>
                  <a:pt x="541" y="763"/>
                </a:lnTo>
                <a:lnTo>
                  <a:pt x="541" y="763"/>
                </a:lnTo>
                <a:lnTo>
                  <a:pt x="545" y="758"/>
                </a:lnTo>
                <a:lnTo>
                  <a:pt x="545" y="758"/>
                </a:lnTo>
                <a:lnTo>
                  <a:pt x="547" y="756"/>
                </a:lnTo>
                <a:lnTo>
                  <a:pt x="547" y="754"/>
                </a:lnTo>
                <a:lnTo>
                  <a:pt x="549" y="750"/>
                </a:lnTo>
                <a:lnTo>
                  <a:pt x="549" y="748"/>
                </a:lnTo>
                <a:lnTo>
                  <a:pt x="549" y="748"/>
                </a:lnTo>
                <a:lnTo>
                  <a:pt x="551" y="746"/>
                </a:lnTo>
                <a:lnTo>
                  <a:pt x="551" y="746"/>
                </a:lnTo>
                <a:lnTo>
                  <a:pt x="553" y="744"/>
                </a:lnTo>
                <a:lnTo>
                  <a:pt x="553" y="742"/>
                </a:lnTo>
                <a:lnTo>
                  <a:pt x="553" y="740"/>
                </a:lnTo>
                <a:lnTo>
                  <a:pt x="553" y="737"/>
                </a:lnTo>
                <a:lnTo>
                  <a:pt x="553" y="733"/>
                </a:lnTo>
                <a:lnTo>
                  <a:pt x="551" y="731"/>
                </a:lnTo>
                <a:lnTo>
                  <a:pt x="549" y="729"/>
                </a:lnTo>
                <a:lnTo>
                  <a:pt x="549" y="727"/>
                </a:lnTo>
                <a:lnTo>
                  <a:pt x="549" y="725"/>
                </a:lnTo>
                <a:lnTo>
                  <a:pt x="549" y="723"/>
                </a:lnTo>
                <a:lnTo>
                  <a:pt x="549" y="719"/>
                </a:lnTo>
                <a:lnTo>
                  <a:pt x="553" y="706"/>
                </a:lnTo>
                <a:lnTo>
                  <a:pt x="555" y="704"/>
                </a:lnTo>
                <a:lnTo>
                  <a:pt x="555" y="704"/>
                </a:lnTo>
                <a:lnTo>
                  <a:pt x="555" y="702"/>
                </a:lnTo>
                <a:lnTo>
                  <a:pt x="555" y="702"/>
                </a:lnTo>
                <a:lnTo>
                  <a:pt x="555" y="700"/>
                </a:lnTo>
                <a:lnTo>
                  <a:pt x="553" y="700"/>
                </a:lnTo>
                <a:lnTo>
                  <a:pt x="551" y="698"/>
                </a:lnTo>
                <a:lnTo>
                  <a:pt x="551" y="696"/>
                </a:lnTo>
                <a:lnTo>
                  <a:pt x="549" y="696"/>
                </a:lnTo>
                <a:lnTo>
                  <a:pt x="549" y="694"/>
                </a:lnTo>
                <a:lnTo>
                  <a:pt x="549" y="692"/>
                </a:lnTo>
                <a:lnTo>
                  <a:pt x="547" y="689"/>
                </a:lnTo>
                <a:lnTo>
                  <a:pt x="547" y="683"/>
                </a:lnTo>
                <a:lnTo>
                  <a:pt x="547" y="681"/>
                </a:lnTo>
                <a:lnTo>
                  <a:pt x="547" y="681"/>
                </a:lnTo>
                <a:lnTo>
                  <a:pt x="545" y="679"/>
                </a:lnTo>
                <a:lnTo>
                  <a:pt x="543" y="679"/>
                </a:lnTo>
                <a:lnTo>
                  <a:pt x="541" y="677"/>
                </a:lnTo>
                <a:lnTo>
                  <a:pt x="539" y="677"/>
                </a:lnTo>
                <a:lnTo>
                  <a:pt x="535" y="677"/>
                </a:lnTo>
                <a:lnTo>
                  <a:pt x="535" y="677"/>
                </a:lnTo>
                <a:lnTo>
                  <a:pt x="533" y="677"/>
                </a:lnTo>
                <a:lnTo>
                  <a:pt x="533" y="677"/>
                </a:lnTo>
                <a:lnTo>
                  <a:pt x="533" y="675"/>
                </a:lnTo>
                <a:lnTo>
                  <a:pt x="535" y="675"/>
                </a:lnTo>
                <a:lnTo>
                  <a:pt x="535" y="673"/>
                </a:lnTo>
                <a:lnTo>
                  <a:pt x="535" y="671"/>
                </a:lnTo>
                <a:lnTo>
                  <a:pt x="535" y="669"/>
                </a:lnTo>
                <a:lnTo>
                  <a:pt x="535" y="669"/>
                </a:lnTo>
                <a:lnTo>
                  <a:pt x="537" y="666"/>
                </a:lnTo>
                <a:lnTo>
                  <a:pt x="541" y="662"/>
                </a:lnTo>
                <a:lnTo>
                  <a:pt x="543" y="660"/>
                </a:lnTo>
                <a:lnTo>
                  <a:pt x="543" y="658"/>
                </a:lnTo>
                <a:lnTo>
                  <a:pt x="543" y="656"/>
                </a:lnTo>
                <a:lnTo>
                  <a:pt x="543" y="654"/>
                </a:lnTo>
                <a:lnTo>
                  <a:pt x="541" y="654"/>
                </a:lnTo>
                <a:lnTo>
                  <a:pt x="530" y="652"/>
                </a:lnTo>
                <a:lnTo>
                  <a:pt x="530" y="650"/>
                </a:lnTo>
                <a:lnTo>
                  <a:pt x="530" y="650"/>
                </a:lnTo>
                <a:lnTo>
                  <a:pt x="530" y="648"/>
                </a:lnTo>
                <a:lnTo>
                  <a:pt x="530" y="648"/>
                </a:lnTo>
                <a:lnTo>
                  <a:pt x="530" y="646"/>
                </a:lnTo>
                <a:lnTo>
                  <a:pt x="535" y="641"/>
                </a:lnTo>
                <a:lnTo>
                  <a:pt x="537" y="633"/>
                </a:lnTo>
                <a:lnTo>
                  <a:pt x="537" y="631"/>
                </a:lnTo>
                <a:lnTo>
                  <a:pt x="537" y="629"/>
                </a:lnTo>
                <a:lnTo>
                  <a:pt x="537" y="629"/>
                </a:lnTo>
                <a:lnTo>
                  <a:pt x="537" y="625"/>
                </a:lnTo>
                <a:lnTo>
                  <a:pt x="537" y="621"/>
                </a:lnTo>
                <a:lnTo>
                  <a:pt x="537" y="621"/>
                </a:lnTo>
                <a:lnTo>
                  <a:pt x="537" y="621"/>
                </a:lnTo>
                <a:lnTo>
                  <a:pt x="539" y="621"/>
                </a:lnTo>
                <a:lnTo>
                  <a:pt x="539" y="621"/>
                </a:lnTo>
                <a:lnTo>
                  <a:pt x="539" y="623"/>
                </a:lnTo>
                <a:lnTo>
                  <a:pt x="539" y="625"/>
                </a:lnTo>
                <a:lnTo>
                  <a:pt x="541" y="625"/>
                </a:lnTo>
                <a:lnTo>
                  <a:pt x="541" y="627"/>
                </a:lnTo>
                <a:lnTo>
                  <a:pt x="543" y="627"/>
                </a:lnTo>
                <a:lnTo>
                  <a:pt x="543" y="629"/>
                </a:lnTo>
                <a:lnTo>
                  <a:pt x="545" y="631"/>
                </a:lnTo>
                <a:lnTo>
                  <a:pt x="545" y="631"/>
                </a:lnTo>
                <a:lnTo>
                  <a:pt x="547" y="633"/>
                </a:lnTo>
                <a:lnTo>
                  <a:pt x="547" y="633"/>
                </a:lnTo>
                <a:lnTo>
                  <a:pt x="551" y="633"/>
                </a:lnTo>
                <a:lnTo>
                  <a:pt x="553" y="633"/>
                </a:lnTo>
                <a:lnTo>
                  <a:pt x="553" y="631"/>
                </a:lnTo>
                <a:lnTo>
                  <a:pt x="555" y="631"/>
                </a:lnTo>
                <a:lnTo>
                  <a:pt x="555" y="629"/>
                </a:lnTo>
                <a:lnTo>
                  <a:pt x="555" y="627"/>
                </a:lnTo>
                <a:lnTo>
                  <a:pt x="555" y="627"/>
                </a:lnTo>
                <a:lnTo>
                  <a:pt x="555" y="625"/>
                </a:lnTo>
                <a:lnTo>
                  <a:pt x="555" y="623"/>
                </a:lnTo>
                <a:lnTo>
                  <a:pt x="558" y="621"/>
                </a:lnTo>
                <a:lnTo>
                  <a:pt x="558" y="621"/>
                </a:lnTo>
                <a:lnTo>
                  <a:pt x="558" y="618"/>
                </a:lnTo>
                <a:lnTo>
                  <a:pt x="555" y="618"/>
                </a:lnTo>
                <a:lnTo>
                  <a:pt x="555" y="618"/>
                </a:lnTo>
                <a:lnTo>
                  <a:pt x="553" y="618"/>
                </a:lnTo>
                <a:lnTo>
                  <a:pt x="553" y="618"/>
                </a:lnTo>
                <a:lnTo>
                  <a:pt x="551" y="618"/>
                </a:lnTo>
                <a:lnTo>
                  <a:pt x="551" y="618"/>
                </a:lnTo>
                <a:lnTo>
                  <a:pt x="549" y="618"/>
                </a:lnTo>
                <a:lnTo>
                  <a:pt x="547" y="618"/>
                </a:lnTo>
                <a:lnTo>
                  <a:pt x="545" y="618"/>
                </a:lnTo>
                <a:lnTo>
                  <a:pt x="543" y="618"/>
                </a:lnTo>
                <a:lnTo>
                  <a:pt x="543" y="618"/>
                </a:lnTo>
                <a:lnTo>
                  <a:pt x="543" y="616"/>
                </a:lnTo>
                <a:lnTo>
                  <a:pt x="543" y="614"/>
                </a:lnTo>
                <a:lnTo>
                  <a:pt x="543" y="612"/>
                </a:lnTo>
                <a:lnTo>
                  <a:pt x="543" y="610"/>
                </a:lnTo>
                <a:lnTo>
                  <a:pt x="543" y="610"/>
                </a:lnTo>
                <a:lnTo>
                  <a:pt x="541" y="604"/>
                </a:lnTo>
                <a:lnTo>
                  <a:pt x="541" y="604"/>
                </a:lnTo>
                <a:lnTo>
                  <a:pt x="541" y="602"/>
                </a:lnTo>
                <a:lnTo>
                  <a:pt x="543" y="602"/>
                </a:lnTo>
                <a:lnTo>
                  <a:pt x="545" y="604"/>
                </a:lnTo>
                <a:lnTo>
                  <a:pt x="547" y="604"/>
                </a:lnTo>
                <a:lnTo>
                  <a:pt x="549" y="606"/>
                </a:lnTo>
                <a:lnTo>
                  <a:pt x="549" y="606"/>
                </a:lnTo>
                <a:lnTo>
                  <a:pt x="549" y="608"/>
                </a:lnTo>
                <a:lnTo>
                  <a:pt x="551" y="608"/>
                </a:lnTo>
                <a:lnTo>
                  <a:pt x="551" y="608"/>
                </a:lnTo>
                <a:lnTo>
                  <a:pt x="555" y="610"/>
                </a:lnTo>
                <a:lnTo>
                  <a:pt x="555" y="610"/>
                </a:lnTo>
                <a:lnTo>
                  <a:pt x="558" y="610"/>
                </a:lnTo>
                <a:lnTo>
                  <a:pt x="560" y="610"/>
                </a:lnTo>
                <a:lnTo>
                  <a:pt x="560" y="610"/>
                </a:lnTo>
                <a:lnTo>
                  <a:pt x="562" y="610"/>
                </a:lnTo>
                <a:lnTo>
                  <a:pt x="564" y="606"/>
                </a:lnTo>
                <a:lnTo>
                  <a:pt x="564" y="606"/>
                </a:lnTo>
                <a:lnTo>
                  <a:pt x="564" y="606"/>
                </a:lnTo>
                <a:lnTo>
                  <a:pt x="566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6"/>
                </a:lnTo>
                <a:lnTo>
                  <a:pt x="570" y="606"/>
                </a:lnTo>
                <a:lnTo>
                  <a:pt x="570" y="604"/>
                </a:lnTo>
                <a:lnTo>
                  <a:pt x="570" y="602"/>
                </a:lnTo>
                <a:lnTo>
                  <a:pt x="568" y="598"/>
                </a:lnTo>
                <a:lnTo>
                  <a:pt x="568" y="598"/>
                </a:lnTo>
                <a:lnTo>
                  <a:pt x="570" y="598"/>
                </a:lnTo>
                <a:lnTo>
                  <a:pt x="570" y="595"/>
                </a:lnTo>
                <a:lnTo>
                  <a:pt x="570" y="595"/>
                </a:lnTo>
                <a:lnTo>
                  <a:pt x="572" y="593"/>
                </a:lnTo>
                <a:lnTo>
                  <a:pt x="572" y="593"/>
                </a:lnTo>
                <a:lnTo>
                  <a:pt x="572" y="593"/>
                </a:lnTo>
                <a:lnTo>
                  <a:pt x="572" y="591"/>
                </a:lnTo>
                <a:lnTo>
                  <a:pt x="572" y="591"/>
                </a:lnTo>
                <a:lnTo>
                  <a:pt x="572" y="591"/>
                </a:lnTo>
                <a:lnTo>
                  <a:pt x="574" y="591"/>
                </a:lnTo>
                <a:lnTo>
                  <a:pt x="574" y="589"/>
                </a:lnTo>
                <a:lnTo>
                  <a:pt x="581" y="591"/>
                </a:lnTo>
                <a:lnTo>
                  <a:pt x="583" y="591"/>
                </a:lnTo>
                <a:lnTo>
                  <a:pt x="587" y="589"/>
                </a:lnTo>
                <a:lnTo>
                  <a:pt x="591" y="589"/>
                </a:lnTo>
                <a:lnTo>
                  <a:pt x="591" y="589"/>
                </a:lnTo>
                <a:lnTo>
                  <a:pt x="591" y="589"/>
                </a:lnTo>
                <a:lnTo>
                  <a:pt x="593" y="589"/>
                </a:lnTo>
                <a:lnTo>
                  <a:pt x="593" y="589"/>
                </a:lnTo>
                <a:lnTo>
                  <a:pt x="591" y="591"/>
                </a:lnTo>
                <a:lnTo>
                  <a:pt x="591" y="591"/>
                </a:lnTo>
                <a:lnTo>
                  <a:pt x="589" y="595"/>
                </a:lnTo>
                <a:lnTo>
                  <a:pt x="589" y="598"/>
                </a:lnTo>
                <a:lnTo>
                  <a:pt x="589" y="598"/>
                </a:lnTo>
                <a:lnTo>
                  <a:pt x="589" y="598"/>
                </a:lnTo>
                <a:lnTo>
                  <a:pt x="591" y="600"/>
                </a:lnTo>
                <a:lnTo>
                  <a:pt x="591" y="602"/>
                </a:lnTo>
                <a:lnTo>
                  <a:pt x="591" y="602"/>
                </a:lnTo>
                <a:lnTo>
                  <a:pt x="591" y="604"/>
                </a:lnTo>
                <a:lnTo>
                  <a:pt x="591" y="604"/>
                </a:lnTo>
                <a:lnTo>
                  <a:pt x="589" y="604"/>
                </a:lnTo>
                <a:lnTo>
                  <a:pt x="589" y="604"/>
                </a:lnTo>
                <a:lnTo>
                  <a:pt x="587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4"/>
                </a:lnTo>
                <a:lnTo>
                  <a:pt x="585" y="604"/>
                </a:lnTo>
                <a:lnTo>
                  <a:pt x="585" y="606"/>
                </a:lnTo>
                <a:lnTo>
                  <a:pt x="585" y="606"/>
                </a:lnTo>
                <a:lnTo>
                  <a:pt x="587" y="608"/>
                </a:lnTo>
                <a:lnTo>
                  <a:pt x="589" y="608"/>
                </a:lnTo>
                <a:lnTo>
                  <a:pt x="591" y="608"/>
                </a:lnTo>
                <a:lnTo>
                  <a:pt x="595" y="608"/>
                </a:lnTo>
                <a:lnTo>
                  <a:pt x="599" y="606"/>
                </a:lnTo>
                <a:lnTo>
                  <a:pt x="599" y="606"/>
                </a:lnTo>
                <a:lnTo>
                  <a:pt x="599" y="606"/>
                </a:lnTo>
                <a:lnTo>
                  <a:pt x="601" y="606"/>
                </a:lnTo>
                <a:lnTo>
                  <a:pt x="599" y="608"/>
                </a:lnTo>
                <a:lnTo>
                  <a:pt x="599" y="608"/>
                </a:lnTo>
                <a:lnTo>
                  <a:pt x="599" y="610"/>
                </a:lnTo>
                <a:lnTo>
                  <a:pt x="597" y="610"/>
                </a:lnTo>
                <a:lnTo>
                  <a:pt x="597" y="612"/>
                </a:lnTo>
                <a:lnTo>
                  <a:pt x="595" y="612"/>
                </a:lnTo>
                <a:lnTo>
                  <a:pt x="593" y="612"/>
                </a:lnTo>
                <a:lnTo>
                  <a:pt x="591" y="612"/>
                </a:lnTo>
                <a:lnTo>
                  <a:pt x="589" y="612"/>
                </a:lnTo>
                <a:lnTo>
                  <a:pt x="587" y="612"/>
                </a:lnTo>
                <a:lnTo>
                  <a:pt x="587" y="612"/>
                </a:lnTo>
                <a:lnTo>
                  <a:pt x="585" y="612"/>
                </a:lnTo>
                <a:lnTo>
                  <a:pt x="583" y="610"/>
                </a:lnTo>
                <a:lnTo>
                  <a:pt x="581" y="608"/>
                </a:lnTo>
                <a:lnTo>
                  <a:pt x="581" y="608"/>
                </a:lnTo>
                <a:lnTo>
                  <a:pt x="578" y="606"/>
                </a:lnTo>
                <a:lnTo>
                  <a:pt x="578" y="608"/>
                </a:lnTo>
                <a:lnTo>
                  <a:pt x="578" y="608"/>
                </a:lnTo>
                <a:lnTo>
                  <a:pt x="578" y="608"/>
                </a:lnTo>
                <a:lnTo>
                  <a:pt x="578" y="610"/>
                </a:lnTo>
                <a:lnTo>
                  <a:pt x="581" y="612"/>
                </a:lnTo>
                <a:lnTo>
                  <a:pt x="581" y="614"/>
                </a:lnTo>
                <a:lnTo>
                  <a:pt x="581" y="614"/>
                </a:lnTo>
                <a:lnTo>
                  <a:pt x="581" y="616"/>
                </a:lnTo>
                <a:lnTo>
                  <a:pt x="581" y="616"/>
                </a:lnTo>
                <a:lnTo>
                  <a:pt x="578" y="618"/>
                </a:lnTo>
                <a:lnTo>
                  <a:pt x="576" y="621"/>
                </a:lnTo>
                <a:lnTo>
                  <a:pt x="576" y="623"/>
                </a:lnTo>
                <a:lnTo>
                  <a:pt x="576" y="623"/>
                </a:lnTo>
                <a:lnTo>
                  <a:pt x="578" y="625"/>
                </a:lnTo>
                <a:lnTo>
                  <a:pt x="578" y="625"/>
                </a:lnTo>
                <a:lnTo>
                  <a:pt x="581" y="627"/>
                </a:lnTo>
                <a:lnTo>
                  <a:pt x="583" y="627"/>
                </a:lnTo>
                <a:lnTo>
                  <a:pt x="585" y="627"/>
                </a:lnTo>
                <a:lnTo>
                  <a:pt x="587" y="627"/>
                </a:lnTo>
                <a:lnTo>
                  <a:pt x="591" y="627"/>
                </a:lnTo>
                <a:lnTo>
                  <a:pt x="593" y="627"/>
                </a:lnTo>
                <a:lnTo>
                  <a:pt x="599" y="629"/>
                </a:lnTo>
                <a:lnTo>
                  <a:pt x="601" y="629"/>
                </a:lnTo>
                <a:lnTo>
                  <a:pt x="606" y="629"/>
                </a:lnTo>
                <a:lnTo>
                  <a:pt x="614" y="627"/>
                </a:lnTo>
                <a:lnTo>
                  <a:pt x="620" y="625"/>
                </a:lnTo>
                <a:lnTo>
                  <a:pt x="624" y="625"/>
                </a:lnTo>
                <a:lnTo>
                  <a:pt x="633" y="621"/>
                </a:lnTo>
                <a:lnTo>
                  <a:pt x="633" y="621"/>
                </a:lnTo>
                <a:lnTo>
                  <a:pt x="635" y="621"/>
                </a:lnTo>
                <a:lnTo>
                  <a:pt x="637" y="621"/>
                </a:lnTo>
                <a:lnTo>
                  <a:pt x="637" y="621"/>
                </a:lnTo>
                <a:lnTo>
                  <a:pt x="639" y="623"/>
                </a:lnTo>
                <a:lnTo>
                  <a:pt x="641" y="627"/>
                </a:lnTo>
                <a:lnTo>
                  <a:pt x="641" y="629"/>
                </a:lnTo>
                <a:lnTo>
                  <a:pt x="641" y="631"/>
                </a:lnTo>
                <a:lnTo>
                  <a:pt x="641" y="631"/>
                </a:lnTo>
                <a:lnTo>
                  <a:pt x="641" y="633"/>
                </a:lnTo>
                <a:lnTo>
                  <a:pt x="643" y="633"/>
                </a:lnTo>
                <a:lnTo>
                  <a:pt x="645" y="635"/>
                </a:lnTo>
                <a:lnTo>
                  <a:pt x="647" y="639"/>
                </a:lnTo>
                <a:lnTo>
                  <a:pt x="647" y="650"/>
                </a:lnTo>
                <a:lnTo>
                  <a:pt x="647" y="650"/>
                </a:lnTo>
                <a:lnTo>
                  <a:pt x="647" y="652"/>
                </a:lnTo>
                <a:lnTo>
                  <a:pt x="647" y="652"/>
                </a:lnTo>
                <a:lnTo>
                  <a:pt x="647" y="654"/>
                </a:lnTo>
                <a:lnTo>
                  <a:pt x="645" y="654"/>
                </a:lnTo>
                <a:lnTo>
                  <a:pt x="643" y="654"/>
                </a:lnTo>
                <a:lnTo>
                  <a:pt x="643" y="654"/>
                </a:lnTo>
                <a:lnTo>
                  <a:pt x="639" y="652"/>
                </a:lnTo>
                <a:lnTo>
                  <a:pt x="637" y="652"/>
                </a:lnTo>
                <a:lnTo>
                  <a:pt x="637" y="652"/>
                </a:lnTo>
                <a:lnTo>
                  <a:pt x="635" y="652"/>
                </a:lnTo>
                <a:lnTo>
                  <a:pt x="635" y="654"/>
                </a:lnTo>
                <a:lnTo>
                  <a:pt x="633" y="658"/>
                </a:lnTo>
                <a:lnTo>
                  <a:pt x="633" y="660"/>
                </a:lnTo>
                <a:lnTo>
                  <a:pt x="635" y="660"/>
                </a:lnTo>
                <a:lnTo>
                  <a:pt x="635" y="662"/>
                </a:lnTo>
                <a:lnTo>
                  <a:pt x="635" y="666"/>
                </a:lnTo>
                <a:lnTo>
                  <a:pt x="635" y="669"/>
                </a:lnTo>
                <a:lnTo>
                  <a:pt x="637" y="669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9" y="671"/>
                </a:lnTo>
                <a:lnTo>
                  <a:pt x="641" y="673"/>
                </a:lnTo>
                <a:lnTo>
                  <a:pt x="641" y="675"/>
                </a:lnTo>
                <a:lnTo>
                  <a:pt x="641" y="677"/>
                </a:lnTo>
                <a:lnTo>
                  <a:pt x="639" y="679"/>
                </a:lnTo>
                <a:lnTo>
                  <a:pt x="637" y="683"/>
                </a:lnTo>
                <a:lnTo>
                  <a:pt x="635" y="685"/>
                </a:lnTo>
                <a:lnTo>
                  <a:pt x="635" y="687"/>
                </a:lnTo>
                <a:lnTo>
                  <a:pt x="635" y="689"/>
                </a:lnTo>
                <a:lnTo>
                  <a:pt x="637" y="692"/>
                </a:lnTo>
                <a:lnTo>
                  <a:pt x="641" y="694"/>
                </a:lnTo>
                <a:lnTo>
                  <a:pt x="641" y="694"/>
                </a:lnTo>
                <a:lnTo>
                  <a:pt x="641" y="696"/>
                </a:lnTo>
                <a:lnTo>
                  <a:pt x="639" y="698"/>
                </a:lnTo>
                <a:lnTo>
                  <a:pt x="637" y="700"/>
                </a:lnTo>
                <a:lnTo>
                  <a:pt x="635" y="702"/>
                </a:lnTo>
                <a:lnTo>
                  <a:pt x="635" y="704"/>
                </a:lnTo>
                <a:lnTo>
                  <a:pt x="635" y="706"/>
                </a:lnTo>
                <a:lnTo>
                  <a:pt x="633" y="706"/>
                </a:lnTo>
                <a:lnTo>
                  <a:pt x="633" y="706"/>
                </a:lnTo>
                <a:lnTo>
                  <a:pt x="633" y="706"/>
                </a:lnTo>
                <a:lnTo>
                  <a:pt x="631" y="706"/>
                </a:lnTo>
                <a:lnTo>
                  <a:pt x="629" y="704"/>
                </a:lnTo>
                <a:lnTo>
                  <a:pt x="629" y="704"/>
                </a:lnTo>
                <a:lnTo>
                  <a:pt x="627" y="704"/>
                </a:lnTo>
                <a:lnTo>
                  <a:pt x="624" y="706"/>
                </a:lnTo>
                <a:lnTo>
                  <a:pt x="624" y="706"/>
                </a:lnTo>
                <a:lnTo>
                  <a:pt x="622" y="706"/>
                </a:lnTo>
                <a:lnTo>
                  <a:pt x="620" y="706"/>
                </a:lnTo>
                <a:lnTo>
                  <a:pt x="620" y="706"/>
                </a:lnTo>
                <a:lnTo>
                  <a:pt x="618" y="704"/>
                </a:lnTo>
                <a:lnTo>
                  <a:pt x="618" y="704"/>
                </a:lnTo>
                <a:lnTo>
                  <a:pt x="616" y="704"/>
                </a:lnTo>
                <a:lnTo>
                  <a:pt x="614" y="702"/>
                </a:lnTo>
                <a:lnTo>
                  <a:pt x="614" y="702"/>
                </a:lnTo>
                <a:lnTo>
                  <a:pt x="612" y="702"/>
                </a:lnTo>
                <a:lnTo>
                  <a:pt x="612" y="702"/>
                </a:lnTo>
                <a:lnTo>
                  <a:pt x="612" y="702"/>
                </a:lnTo>
                <a:lnTo>
                  <a:pt x="610" y="704"/>
                </a:lnTo>
                <a:lnTo>
                  <a:pt x="608" y="708"/>
                </a:lnTo>
                <a:lnTo>
                  <a:pt x="608" y="708"/>
                </a:lnTo>
                <a:lnTo>
                  <a:pt x="610" y="712"/>
                </a:lnTo>
                <a:lnTo>
                  <a:pt x="610" y="714"/>
                </a:lnTo>
                <a:lnTo>
                  <a:pt x="610" y="717"/>
                </a:lnTo>
                <a:lnTo>
                  <a:pt x="612" y="717"/>
                </a:lnTo>
                <a:lnTo>
                  <a:pt x="618" y="721"/>
                </a:lnTo>
                <a:lnTo>
                  <a:pt x="618" y="721"/>
                </a:lnTo>
                <a:lnTo>
                  <a:pt x="618" y="723"/>
                </a:lnTo>
                <a:lnTo>
                  <a:pt x="618" y="725"/>
                </a:lnTo>
                <a:lnTo>
                  <a:pt x="620" y="727"/>
                </a:lnTo>
                <a:lnTo>
                  <a:pt x="624" y="727"/>
                </a:lnTo>
                <a:lnTo>
                  <a:pt x="624" y="727"/>
                </a:lnTo>
                <a:lnTo>
                  <a:pt x="627" y="727"/>
                </a:lnTo>
                <a:lnTo>
                  <a:pt x="629" y="729"/>
                </a:lnTo>
                <a:lnTo>
                  <a:pt x="629" y="729"/>
                </a:lnTo>
                <a:lnTo>
                  <a:pt x="631" y="729"/>
                </a:lnTo>
                <a:lnTo>
                  <a:pt x="631" y="729"/>
                </a:lnTo>
                <a:lnTo>
                  <a:pt x="631" y="727"/>
                </a:lnTo>
                <a:lnTo>
                  <a:pt x="631" y="727"/>
                </a:lnTo>
                <a:lnTo>
                  <a:pt x="631" y="725"/>
                </a:lnTo>
                <a:lnTo>
                  <a:pt x="633" y="723"/>
                </a:lnTo>
                <a:lnTo>
                  <a:pt x="633" y="721"/>
                </a:lnTo>
                <a:lnTo>
                  <a:pt x="633" y="721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5" y="717"/>
                </a:lnTo>
                <a:lnTo>
                  <a:pt x="635" y="717"/>
                </a:lnTo>
                <a:lnTo>
                  <a:pt x="637" y="717"/>
                </a:lnTo>
                <a:lnTo>
                  <a:pt x="637" y="719"/>
                </a:lnTo>
                <a:lnTo>
                  <a:pt x="637" y="719"/>
                </a:lnTo>
                <a:lnTo>
                  <a:pt x="639" y="719"/>
                </a:lnTo>
                <a:lnTo>
                  <a:pt x="641" y="719"/>
                </a:lnTo>
                <a:lnTo>
                  <a:pt x="645" y="717"/>
                </a:lnTo>
                <a:lnTo>
                  <a:pt x="649" y="714"/>
                </a:lnTo>
                <a:lnTo>
                  <a:pt x="658" y="710"/>
                </a:lnTo>
                <a:lnTo>
                  <a:pt x="660" y="710"/>
                </a:lnTo>
                <a:lnTo>
                  <a:pt x="660" y="708"/>
                </a:lnTo>
                <a:lnTo>
                  <a:pt x="660" y="708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4"/>
                </a:lnTo>
                <a:lnTo>
                  <a:pt x="658" y="704"/>
                </a:lnTo>
                <a:lnTo>
                  <a:pt x="660" y="702"/>
                </a:lnTo>
                <a:lnTo>
                  <a:pt x="660" y="700"/>
                </a:lnTo>
                <a:lnTo>
                  <a:pt x="668" y="696"/>
                </a:lnTo>
                <a:lnTo>
                  <a:pt x="672" y="692"/>
                </a:lnTo>
                <a:lnTo>
                  <a:pt x="672" y="689"/>
                </a:lnTo>
                <a:lnTo>
                  <a:pt x="672" y="689"/>
                </a:lnTo>
                <a:lnTo>
                  <a:pt x="672" y="685"/>
                </a:lnTo>
                <a:lnTo>
                  <a:pt x="672" y="685"/>
                </a:lnTo>
                <a:lnTo>
                  <a:pt x="672" y="681"/>
                </a:lnTo>
                <a:lnTo>
                  <a:pt x="672" y="679"/>
                </a:lnTo>
                <a:lnTo>
                  <a:pt x="672" y="677"/>
                </a:lnTo>
                <a:lnTo>
                  <a:pt x="672" y="675"/>
                </a:lnTo>
                <a:lnTo>
                  <a:pt x="672" y="673"/>
                </a:lnTo>
                <a:lnTo>
                  <a:pt x="672" y="671"/>
                </a:lnTo>
                <a:lnTo>
                  <a:pt x="675" y="671"/>
                </a:lnTo>
                <a:lnTo>
                  <a:pt x="675" y="669"/>
                </a:lnTo>
                <a:lnTo>
                  <a:pt x="677" y="669"/>
                </a:lnTo>
                <a:lnTo>
                  <a:pt x="679" y="666"/>
                </a:lnTo>
                <a:lnTo>
                  <a:pt x="679" y="666"/>
                </a:lnTo>
                <a:lnTo>
                  <a:pt x="679" y="666"/>
                </a:lnTo>
                <a:lnTo>
                  <a:pt x="681" y="669"/>
                </a:lnTo>
                <a:lnTo>
                  <a:pt x="681" y="669"/>
                </a:lnTo>
                <a:lnTo>
                  <a:pt x="679" y="671"/>
                </a:lnTo>
                <a:lnTo>
                  <a:pt x="679" y="671"/>
                </a:lnTo>
                <a:lnTo>
                  <a:pt x="679" y="673"/>
                </a:lnTo>
                <a:lnTo>
                  <a:pt x="681" y="673"/>
                </a:lnTo>
                <a:lnTo>
                  <a:pt x="681" y="675"/>
                </a:lnTo>
                <a:lnTo>
                  <a:pt x="683" y="675"/>
                </a:lnTo>
                <a:lnTo>
                  <a:pt x="683" y="675"/>
                </a:lnTo>
                <a:lnTo>
                  <a:pt x="687" y="675"/>
                </a:lnTo>
                <a:lnTo>
                  <a:pt x="689" y="675"/>
                </a:lnTo>
                <a:lnTo>
                  <a:pt x="691" y="675"/>
                </a:lnTo>
                <a:lnTo>
                  <a:pt x="698" y="677"/>
                </a:lnTo>
                <a:lnTo>
                  <a:pt x="700" y="677"/>
                </a:lnTo>
                <a:lnTo>
                  <a:pt x="702" y="677"/>
                </a:lnTo>
                <a:lnTo>
                  <a:pt x="706" y="677"/>
                </a:lnTo>
                <a:lnTo>
                  <a:pt x="708" y="677"/>
                </a:lnTo>
                <a:lnTo>
                  <a:pt x="708" y="679"/>
                </a:lnTo>
                <a:lnTo>
                  <a:pt x="710" y="679"/>
                </a:lnTo>
                <a:lnTo>
                  <a:pt x="710" y="681"/>
                </a:lnTo>
                <a:lnTo>
                  <a:pt x="710" y="683"/>
                </a:lnTo>
                <a:lnTo>
                  <a:pt x="712" y="683"/>
                </a:lnTo>
                <a:lnTo>
                  <a:pt x="712" y="683"/>
                </a:lnTo>
                <a:lnTo>
                  <a:pt x="714" y="683"/>
                </a:lnTo>
                <a:lnTo>
                  <a:pt x="716" y="683"/>
                </a:lnTo>
                <a:lnTo>
                  <a:pt x="716" y="681"/>
                </a:lnTo>
                <a:lnTo>
                  <a:pt x="716" y="681"/>
                </a:lnTo>
                <a:lnTo>
                  <a:pt x="718" y="677"/>
                </a:lnTo>
                <a:lnTo>
                  <a:pt x="718" y="677"/>
                </a:lnTo>
                <a:lnTo>
                  <a:pt x="718" y="675"/>
                </a:lnTo>
                <a:lnTo>
                  <a:pt x="721" y="675"/>
                </a:lnTo>
                <a:lnTo>
                  <a:pt x="723" y="673"/>
                </a:lnTo>
                <a:lnTo>
                  <a:pt x="727" y="673"/>
                </a:lnTo>
                <a:lnTo>
                  <a:pt x="727" y="673"/>
                </a:lnTo>
                <a:lnTo>
                  <a:pt x="729" y="673"/>
                </a:lnTo>
                <a:lnTo>
                  <a:pt x="729" y="673"/>
                </a:lnTo>
                <a:lnTo>
                  <a:pt x="729" y="675"/>
                </a:lnTo>
                <a:lnTo>
                  <a:pt x="729" y="677"/>
                </a:lnTo>
                <a:lnTo>
                  <a:pt x="727" y="677"/>
                </a:lnTo>
                <a:lnTo>
                  <a:pt x="727" y="679"/>
                </a:lnTo>
                <a:lnTo>
                  <a:pt x="727" y="679"/>
                </a:lnTo>
                <a:lnTo>
                  <a:pt x="727" y="681"/>
                </a:lnTo>
                <a:lnTo>
                  <a:pt x="729" y="681"/>
                </a:lnTo>
                <a:lnTo>
                  <a:pt x="733" y="685"/>
                </a:lnTo>
                <a:lnTo>
                  <a:pt x="735" y="687"/>
                </a:lnTo>
                <a:lnTo>
                  <a:pt x="737" y="689"/>
                </a:lnTo>
                <a:lnTo>
                  <a:pt x="741" y="689"/>
                </a:lnTo>
                <a:lnTo>
                  <a:pt x="743" y="687"/>
                </a:lnTo>
                <a:lnTo>
                  <a:pt x="743" y="687"/>
                </a:lnTo>
                <a:lnTo>
                  <a:pt x="743" y="687"/>
                </a:lnTo>
                <a:lnTo>
                  <a:pt x="746" y="687"/>
                </a:lnTo>
                <a:lnTo>
                  <a:pt x="748" y="687"/>
                </a:lnTo>
                <a:lnTo>
                  <a:pt x="748" y="687"/>
                </a:lnTo>
                <a:lnTo>
                  <a:pt x="748" y="685"/>
                </a:lnTo>
                <a:lnTo>
                  <a:pt x="750" y="685"/>
                </a:lnTo>
                <a:lnTo>
                  <a:pt x="750" y="683"/>
                </a:lnTo>
                <a:lnTo>
                  <a:pt x="750" y="683"/>
                </a:lnTo>
                <a:lnTo>
                  <a:pt x="750" y="681"/>
                </a:lnTo>
                <a:lnTo>
                  <a:pt x="752" y="681"/>
                </a:lnTo>
                <a:lnTo>
                  <a:pt x="750" y="679"/>
                </a:lnTo>
                <a:lnTo>
                  <a:pt x="750" y="677"/>
                </a:lnTo>
                <a:lnTo>
                  <a:pt x="746" y="671"/>
                </a:lnTo>
                <a:lnTo>
                  <a:pt x="743" y="669"/>
                </a:lnTo>
                <a:lnTo>
                  <a:pt x="743" y="666"/>
                </a:lnTo>
                <a:lnTo>
                  <a:pt x="743" y="658"/>
                </a:lnTo>
                <a:lnTo>
                  <a:pt x="741" y="656"/>
                </a:lnTo>
                <a:lnTo>
                  <a:pt x="741" y="656"/>
                </a:lnTo>
                <a:lnTo>
                  <a:pt x="741" y="654"/>
                </a:lnTo>
                <a:lnTo>
                  <a:pt x="741" y="654"/>
                </a:lnTo>
                <a:lnTo>
                  <a:pt x="743" y="650"/>
                </a:lnTo>
                <a:lnTo>
                  <a:pt x="743" y="650"/>
                </a:lnTo>
                <a:lnTo>
                  <a:pt x="743" y="650"/>
                </a:lnTo>
                <a:lnTo>
                  <a:pt x="743" y="648"/>
                </a:lnTo>
                <a:lnTo>
                  <a:pt x="741" y="646"/>
                </a:lnTo>
                <a:lnTo>
                  <a:pt x="741" y="643"/>
                </a:lnTo>
                <a:lnTo>
                  <a:pt x="743" y="643"/>
                </a:lnTo>
                <a:lnTo>
                  <a:pt x="743" y="641"/>
                </a:lnTo>
                <a:lnTo>
                  <a:pt x="743" y="641"/>
                </a:lnTo>
                <a:lnTo>
                  <a:pt x="746" y="643"/>
                </a:lnTo>
                <a:lnTo>
                  <a:pt x="746" y="643"/>
                </a:lnTo>
                <a:lnTo>
                  <a:pt x="746" y="643"/>
                </a:lnTo>
                <a:lnTo>
                  <a:pt x="748" y="643"/>
                </a:lnTo>
                <a:lnTo>
                  <a:pt x="748" y="643"/>
                </a:lnTo>
                <a:lnTo>
                  <a:pt x="750" y="643"/>
                </a:lnTo>
                <a:lnTo>
                  <a:pt x="750" y="643"/>
                </a:lnTo>
                <a:lnTo>
                  <a:pt x="750" y="646"/>
                </a:lnTo>
                <a:lnTo>
                  <a:pt x="750" y="646"/>
                </a:lnTo>
                <a:lnTo>
                  <a:pt x="752" y="648"/>
                </a:lnTo>
                <a:lnTo>
                  <a:pt x="752" y="648"/>
                </a:lnTo>
                <a:lnTo>
                  <a:pt x="752" y="648"/>
                </a:lnTo>
                <a:lnTo>
                  <a:pt x="752" y="650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4" y="652"/>
                </a:lnTo>
                <a:lnTo>
                  <a:pt x="756" y="652"/>
                </a:lnTo>
                <a:lnTo>
                  <a:pt x="756" y="652"/>
                </a:lnTo>
                <a:lnTo>
                  <a:pt x="764" y="646"/>
                </a:lnTo>
                <a:lnTo>
                  <a:pt x="766" y="646"/>
                </a:lnTo>
                <a:lnTo>
                  <a:pt x="766" y="646"/>
                </a:lnTo>
                <a:lnTo>
                  <a:pt x="769" y="643"/>
                </a:lnTo>
                <a:lnTo>
                  <a:pt x="769" y="641"/>
                </a:lnTo>
                <a:lnTo>
                  <a:pt x="769" y="639"/>
                </a:lnTo>
                <a:lnTo>
                  <a:pt x="766" y="635"/>
                </a:lnTo>
                <a:lnTo>
                  <a:pt x="766" y="631"/>
                </a:lnTo>
                <a:lnTo>
                  <a:pt x="764" y="631"/>
                </a:lnTo>
                <a:lnTo>
                  <a:pt x="762" y="629"/>
                </a:lnTo>
                <a:lnTo>
                  <a:pt x="758" y="625"/>
                </a:lnTo>
                <a:lnTo>
                  <a:pt x="758" y="625"/>
                </a:lnTo>
                <a:lnTo>
                  <a:pt x="756" y="625"/>
                </a:lnTo>
                <a:lnTo>
                  <a:pt x="756" y="625"/>
                </a:lnTo>
                <a:lnTo>
                  <a:pt x="754" y="625"/>
                </a:lnTo>
                <a:lnTo>
                  <a:pt x="754" y="625"/>
                </a:lnTo>
                <a:lnTo>
                  <a:pt x="750" y="625"/>
                </a:lnTo>
                <a:lnTo>
                  <a:pt x="746" y="623"/>
                </a:lnTo>
                <a:lnTo>
                  <a:pt x="741" y="616"/>
                </a:lnTo>
                <a:lnTo>
                  <a:pt x="739" y="614"/>
                </a:lnTo>
                <a:lnTo>
                  <a:pt x="739" y="614"/>
                </a:lnTo>
                <a:lnTo>
                  <a:pt x="739" y="612"/>
                </a:lnTo>
                <a:lnTo>
                  <a:pt x="741" y="612"/>
                </a:lnTo>
                <a:lnTo>
                  <a:pt x="741" y="612"/>
                </a:lnTo>
                <a:lnTo>
                  <a:pt x="741" y="612"/>
                </a:lnTo>
                <a:lnTo>
                  <a:pt x="743" y="610"/>
                </a:lnTo>
                <a:lnTo>
                  <a:pt x="746" y="610"/>
                </a:lnTo>
                <a:lnTo>
                  <a:pt x="748" y="610"/>
                </a:lnTo>
                <a:lnTo>
                  <a:pt x="748" y="610"/>
                </a:lnTo>
                <a:lnTo>
                  <a:pt x="750" y="608"/>
                </a:lnTo>
                <a:lnTo>
                  <a:pt x="750" y="608"/>
                </a:lnTo>
                <a:lnTo>
                  <a:pt x="750" y="606"/>
                </a:lnTo>
                <a:lnTo>
                  <a:pt x="750" y="604"/>
                </a:lnTo>
                <a:lnTo>
                  <a:pt x="750" y="602"/>
                </a:lnTo>
                <a:lnTo>
                  <a:pt x="748" y="600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3"/>
                </a:lnTo>
                <a:lnTo>
                  <a:pt x="748" y="593"/>
                </a:lnTo>
                <a:lnTo>
                  <a:pt x="748" y="591"/>
                </a:lnTo>
                <a:lnTo>
                  <a:pt x="748" y="591"/>
                </a:lnTo>
                <a:lnTo>
                  <a:pt x="750" y="589"/>
                </a:lnTo>
                <a:lnTo>
                  <a:pt x="754" y="589"/>
                </a:lnTo>
                <a:lnTo>
                  <a:pt x="762" y="585"/>
                </a:lnTo>
                <a:lnTo>
                  <a:pt x="762" y="585"/>
                </a:lnTo>
                <a:lnTo>
                  <a:pt x="764" y="585"/>
                </a:lnTo>
                <a:lnTo>
                  <a:pt x="766" y="585"/>
                </a:lnTo>
                <a:lnTo>
                  <a:pt x="771" y="585"/>
                </a:lnTo>
                <a:lnTo>
                  <a:pt x="781" y="581"/>
                </a:lnTo>
                <a:lnTo>
                  <a:pt x="781" y="581"/>
                </a:lnTo>
                <a:lnTo>
                  <a:pt x="783" y="581"/>
                </a:lnTo>
                <a:lnTo>
                  <a:pt x="785" y="581"/>
                </a:lnTo>
                <a:lnTo>
                  <a:pt x="787" y="581"/>
                </a:lnTo>
                <a:lnTo>
                  <a:pt x="789" y="581"/>
                </a:lnTo>
                <a:lnTo>
                  <a:pt x="789" y="581"/>
                </a:lnTo>
                <a:lnTo>
                  <a:pt x="792" y="583"/>
                </a:lnTo>
                <a:lnTo>
                  <a:pt x="794" y="583"/>
                </a:lnTo>
                <a:lnTo>
                  <a:pt x="796" y="583"/>
                </a:lnTo>
                <a:lnTo>
                  <a:pt x="796" y="583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800" y="579"/>
                </a:lnTo>
                <a:lnTo>
                  <a:pt x="800" y="579"/>
                </a:lnTo>
                <a:lnTo>
                  <a:pt x="802" y="579"/>
                </a:lnTo>
                <a:lnTo>
                  <a:pt x="802" y="577"/>
                </a:lnTo>
                <a:lnTo>
                  <a:pt x="800" y="575"/>
                </a:lnTo>
                <a:lnTo>
                  <a:pt x="802" y="575"/>
                </a:lnTo>
                <a:lnTo>
                  <a:pt x="802" y="572"/>
                </a:lnTo>
                <a:lnTo>
                  <a:pt x="802" y="572"/>
                </a:lnTo>
                <a:lnTo>
                  <a:pt x="802" y="572"/>
                </a:lnTo>
                <a:lnTo>
                  <a:pt x="802" y="570"/>
                </a:lnTo>
                <a:lnTo>
                  <a:pt x="802" y="570"/>
                </a:lnTo>
                <a:lnTo>
                  <a:pt x="800" y="566"/>
                </a:lnTo>
                <a:lnTo>
                  <a:pt x="798" y="566"/>
                </a:lnTo>
                <a:lnTo>
                  <a:pt x="798" y="564"/>
                </a:lnTo>
                <a:lnTo>
                  <a:pt x="798" y="564"/>
                </a:lnTo>
                <a:lnTo>
                  <a:pt x="798" y="562"/>
                </a:lnTo>
                <a:lnTo>
                  <a:pt x="798" y="562"/>
                </a:lnTo>
                <a:lnTo>
                  <a:pt x="798" y="562"/>
                </a:lnTo>
                <a:lnTo>
                  <a:pt x="798" y="560"/>
                </a:lnTo>
                <a:lnTo>
                  <a:pt x="798" y="560"/>
                </a:lnTo>
                <a:lnTo>
                  <a:pt x="798" y="558"/>
                </a:lnTo>
                <a:lnTo>
                  <a:pt x="798" y="558"/>
                </a:lnTo>
                <a:lnTo>
                  <a:pt x="798" y="556"/>
                </a:lnTo>
                <a:lnTo>
                  <a:pt x="796" y="556"/>
                </a:lnTo>
                <a:lnTo>
                  <a:pt x="796" y="554"/>
                </a:lnTo>
                <a:lnTo>
                  <a:pt x="796" y="554"/>
                </a:lnTo>
                <a:lnTo>
                  <a:pt x="798" y="552"/>
                </a:lnTo>
                <a:lnTo>
                  <a:pt x="798" y="552"/>
                </a:lnTo>
                <a:lnTo>
                  <a:pt x="798" y="550"/>
                </a:lnTo>
                <a:lnTo>
                  <a:pt x="798" y="550"/>
                </a:lnTo>
                <a:lnTo>
                  <a:pt x="798" y="550"/>
                </a:lnTo>
                <a:lnTo>
                  <a:pt x="798" y="547"/>
                </a:lnTo>
                <a:lnTo>
                  <a:pt x="798" y="547"/>
                </a:lnTo>
                <a:lnTo>
                  <a:pt x="798" y="547"/>
                </a:lnTo>
                <a:lnTo>
                  <a:pt x="796" y="547"/>
                </a:lnTo>
                <a:lnTo>
                  <a:pt x="796" y="545"/>
                </a:lnTo>
                <a:lnTo>
                  <a:pt x="796" y="545"/>
                </a:lnTo>
                <a:lnTo>
                  <a:pt x="794" y="545"/>
                </a:lnTo>
                <a:lnTo>
                  <a:pt x="792" y="545"/>
                </a:lnTo>
                <a:lnTo>
                  <a:pt x="789" y="545"/>
                </a:lnTo>
                <a:lnTo>
                  <a:pt x="787" y="547"/>
                </a:lnTo>
                <a:lnTo>
                  <a:pt x="785" y="547"/>
                </a:lnTo>
                <a:lnTo>
                  <a:pt x="785" y="550"/>
                </a:lnTo>
                <a:lnTo>
                  <a:pt x="785" y="550"/>
                </a:lnTo>
                <a:lnTo>
                  <a:pt x="783" y="554"/>
                </a:lnTo>
                <a:lnTo>
                  <a:pt x="783" y="554"/>
                </a:lnTo>
                <a:lnTo>
                  <a:pt x="781" y="556"/>
                </a:lnTo>
                <a:lnTo>
                  <a:pt x="781" y="556"/>
                </a:lnTo>
                <a:lnTo>
                  <a:pt x="779" y="558"/>
                </a:lnTo>
                <a:lnTo>
                  <a:pt x="779" y="558"/>
                </a:lnTo>
                <a:lnTo>
                  <a:pt x="777" y="558"/>
                </a:lnTo>
                <a:lnTo>
                  <a:pt x="775" y="556"/>
                </a:lnTo>
                <a:lnTo>
                  <a:pt x="773" y="556"/>
                </a:lnTo>
                <a:lnTo>
                  <a:pt x="771" y="556"/>
                </a:lnTo>
                <a:lnTo>
                  <a:pt x="771" y="556"/>
                </a:lnTo>
                <a:lnTo>
                  <a:pt x="769" y="556"/>
                </a:lnTo>
                <a:lnTo>
                  <a:pt x="764" y="558"/>
                </a:lnTo>
                <a:lnTo>
                  <a:pt x="762" y="560"/>
                </a:lnTo>
                <a:lnTo>
                  <a:pt x="756" y="560"/>
                </a:lnTo>
                <a:lnTo>
                  <a:pt x="754" y="560"/>
                </a:lnTo>
                <a:lnTo>
                  <a:pt x="754" y="560"/>
                </a:lnTo>
                <a:lnTo>
                  <a:pt x="754" y="560"/>
                </a:lnTo>
                <a:lnTo>
                  <a:pt x="750" y="558"/>
                </a:lnTo>
                <a:lnTo>
                  <a:pt x="748" y="558"/>
                </a:lnTo>
                <a:lnTo>
                  <a:pt x="743" y="556"/>
                </a:lnTo>
                <a:lnTo>
                  <a:pt x="743" y="556"/>
                </a:lnTo>
                <a:lnTo>
                  <a:pt x="743" y="558"/>
                </a:lnTo>
                <a:lnTo>
                  <a:pt x="739" y="558"/>
                </a:lnTo>
                <a:lnTo>
                  <a:pt x="739" y="558"/>
                </a:lnTo>
                <a:lnTo>
                  <a:pt x="737" y="558"/>
                </a:lnTo>
                <a:lnTo>
                  <a:pt x="737" y="558"/>
                </a:lnTo>
                <a:lnTo>
                  <a:pt x="733" y="554"/>
                </a:lnTo>
                <a:lnTo>
                  <a:pt x="731" y="554"/>
                </a:lnTo>
                <a:lnTo>
                  <a:pt x="731" y="554"/>
                </a:lnTo>
                <a:lnTo>
                  <a:pt x="729" y="554"/>
                </a:lnTo>
                <a:lnTo>
                  <a:pt x="727" y="554"/>
                </a:lnTo>
                <a:lnTo>
                  <a:pt x="727" y="554"/>
                </a:lnTo>
                <a:lnTo>
                  <a:pt x="725" y="552"/>
                </a:lnTo>
                <a:lnTo>
                  <a:pt x="725" y="552"/>
                </a:lnTo>
                <a:lnTo>
                  <a:pt x="723" y="547"/>
                </a:lnTo>
                <a:lnTo>
                  <a:pt x="721" y="545"/>
                </a:lnTo>
                <a:lnTo>
                  <a:pt x="721" y="545"/>
                </a:lnTo>
                <a:lnTo>
                  <a:pt x="718" y="545"/>
                </a:lnTo>
                <a:lnTo>
                  <a:pt x="718" y="545"/>
                </a:lnTo>
                <a:lnTo>
                  <a:pt x="716" y="545"/>
                </a:lnTo>
                <a:lnTo>
                  <a:pt x="716" y="543"/>
                </a:lnTo>
                <a:lnTo>
                  <a:pt x="716" y="543"/>
                </a:lnTo>
                <a:lnTo>
                  <a:pt x="716" y="539"/>
                </a:lnTo>
                <a:lnTo>
                  <a:pt x="714" y="533"/>
                </a:lnTo>
                <a:lnTo>
                  <a:pt x="710" y="518"/>
                </a:lnTo>
                <a:lnTo>
                  <a:pt x="710" y="516"/>
                </a:lnTo>
                <a:lnTo>
                  <a:pt x="710" y="516"/>
                </a:lnTo>
                <a:lnTo>
                  <a:pt x="708" y="514"/>
                </a:lnTo>
                <a:lnTo>
                  <a:pt x="710" y="514"/>
                </a:lnTo>
                <a:lnTo>
                  <a:pt x="710" y="512"/>
                </a:lnTo>
                <a:lnTo>
                  <a:pt x="712" y="512"/>
                </a:lnTo>
                <a:lnTo>
                  <a:pt x="712" y="512"/>
                </a:lnTo>
                <a:lnTo>
                  <a:pt x="712" y="510"/>
                </a:lnTo>
                <a:lnTo>
                  <a:pt x="712" y="508"/>
                </a:lnTo>
                <a:lnTo>
                  <a:pt x="712" y="506"/>
                </a:lnTo>
                <a:lnTo>
                  <a:pt x="714" y="504"/>
                </a:lnTo>
                <a:lnTo>
                  <a:pt x="716" y="499"/>
                </a:lnTo>
                <a:lnTo>
                  <a:pt x="716" y="499"/>
                </a:lnTo>
                <a:lnTo>
                  <a:pt x="716" y="499"/>
                </a:lnTo>
                <a:lnTo>
                  <a:pt x="721" y="497"/>
                </a:lnTo>
                <a:lnTo>
                  <a:pt x="721" y="497"/>
                </a:lnTo>
                <a:lnTo>
                  <a:pt x="723" y="497"/>
                </a:lnTo>
                <a:lnTo>
                  <a:pt x="723" y="495"/>
                </a:lnTo>
                <a:lnTo>
                  <a:pt x="725" y="495"/>
                </a:lnTo>
                <a:lnTo>
                  <a:pt x="725" y="493"/>
                </a:lnTo>
                <a:lnTo>
                  <a:pt x="725" y="491"/>
                </a:lnTo>
                <a:lnTo>
                  <a:pt x="727" y="491"/>
                </a:lnTo>
                <a:lnTo>
                  <a:pt x="731" y="493"/>
                </a:lnTo>
                <a:lnTo>
                  <a:pt x="733" y="493"/>
                </a:lnTo>
                <a:lnTo>
                  <a:pt x="735" y="493"/>
                </a:lnTo>
                <a:lnTo>
                  <a:pt x="735" y="491"/>
                </a:lnTo>
                <a:lnTo>
                  <a:pt x="737" y="489"/>
                </a:lnTo>
                <a:lnTo>
                  <a:pt x="739" y="489"/>
                </a:lnTo>
                <a:lnTo>
                  <a:pt x="739" y="487"/>
                </a:lnTo>
                <a:lnTo>
                  <a:pt x="739" y="487"/>
                </a:lnTo>
                <a:lnTo>
                  <a:pt x="741" y="487"/>
                </a:lnTo>
                <a:lnTo>
                  <a:pt x="741" y="487"/>
                </a:lnTo>
                <a:lnTo>
                  <a:pt x="741" y="485"/>
                </a:lnTo>
                <a:lnTo>
                  <a:pt x="741" y="483"/>
                </a:lnTo>
                <a:lnTo>
                  <a:pt x="741" y="483"/>
                </a:lnTo>
                <a:lnTo>
                  <a:pt x="743" y="481"/>
                </a:lnTo>
                <a:lnTo>
                  <a:pt x="750" y="476"/>
                </a:lnTo>
                <a:lnTo>
                  <a:pt x="750" y="476"/>
                </a:lnTo>
                <a:lnTo>
                  <a:pt x="752" y="474"/>
                </a:lnTo>
                <a:lnTo>
                  <a:pt x="752" y="474"/>
                </a:lnTo>
                <a:lnTo>
                  <a:pt x="752" y="472"/>
                </a:lnTo>
                <a:lnTo>
                  <a:pt x="752" y="472"/>
                </a:lnTo>
                <a:lnTo>
                  <a:pt x="756" y="472"/>
                </a:lnTo>
                <a:lnTo>
                  <a:pt x="756" y="470"/>
                </a:lnTo>
                <a:lnTo>
                  <a:pt x="758" y="470"/>
                </a:lnTo>
                <a:lnTo>
                  <a:pt x="758" y="468"/>
                </a:lnTo>
                <a:lnTo>
                  <a:pt x="760" y="468"/>
                </a:lnTo>
                <a:lnTo>
                  <a:pt x="762" y="466"/>
                </a:lnTo>
                <a:lnTo>
                  <a:pt x="762" y="466"/>
                </a:lnTo>
                <a:lnTo>
                  <a:pt x="762" y="464"/>
                </a:lnTo>
                <a:lnTo>
                  <a:pt x="764" y="464"/>
                </a:lnTo>
                <a:lnTo>
                  <a:pt x="766" y="462"/>
                </a:lnTo>
                <a:lnTo>
                  <a:pt x="769" y="462"/>
                </a:lnTo>
                <a:lnTo>
                  <a:pt x="769" y="462"/>
                </a:lnTo>
                <a:lnTo>
                  <a:pt x="771" y="462"/>
                </a:lnTo>
                <a:lnTo>
                  <a:pt x="771" y="462"/>
                </a:lnTo>
                <a:lnTo>
                  <a:pt x="771" y="460"/>
                </a:lnTo>
                <a:lnTo>
                  <a:pt x="771" y="460"/>
                </a:lnTo>
                <a:lnTo>
                  <a:pt x="773" y="458"/>
                </a:lnTo>
                <a:lnTo>
                  <a:pt x="775" y="456"/>
                </a:lnTo>
                <a:lnTo>
                  <a:pt x="777" y="456"/>
                </a:lnTo>
                <a:lnTo>
                  <a:pt x="779" y="456"/>
                </a:lnTo>
                <a:lnTo>
                  <a:pt x="783" y="456"/>
                </a:lnTo>
                <a:lnTo>
                  <a:pt x="785" y="453"/>
                </a:lnTo>
                <a:lnTo>
                  <a:pt x="787" y="451"/>
                </a:lnTo>
                <a:lnTo>
                  <a:pt x="789" y="451"/>
                </a:lnTo>
                <a:lnTo>
                  <a:pt x="789" y="449"/>
                </a:lnTo>
                <a:lnTo>
                  <a:pt x="792" y="449"/>
                </a:lnTo>
                <a:lnTo>
                  <a:pt x="792" y="449"/>
                </a:lnTo>
                <a:lnTo>
                  <a:pt x="792" y="447"/>
                </a:lnTo>
                <a:lnTo>
                  <a:pt x="794" y="445"/>
                </a:lnTo>
                <a:lnTo>
                  <a:pt x="794" y="443"/>
                </a:lnTo>
                <a:lnTo>
                  <a:pt x="796" y="443"/>
                </a:lnTo>
                <a:lnTo>
                  <a:pt x="798" y="441"/>
                </a:lnTo>
                <a:lnTo>
                  <a:pt x="800" y="443"/>
                </a:lnTo>
                <a:lnTo>
                  <a:pt x="802" y="441"/>
                </a:lnTo>
                <a:lnTo>
                  <a:pt x="802" y="441"/>
                </a:lnTo>
                <a:lnTo>
                  <a:pt x="804" y="441"/>
                </a:lnTo>
                <a:lnTo>
                  <a:pt x="806" y="441"/>
                </a:lnTo>
                <a:lnTo>
                  <a:pt x="806" y="439"/>
                </a:lnTo>
                <a:lnTo>
                  <a:pt x="806" y="439"/>
                </a:lnTo>
                <a:lnTo>
                  <a:pt x="806" y="437"/>
                </a:lnTo>
                <a:lnTo>
                  <a:pt x="808" y="437"/>
                </a:lnTo>
                <a:lnTo>
                  <a:pt x="812" y="437"/>
                </a:lnTo>
                <a:lnTo>
                  <a:pt x="815" y="437"/>
                </a:lnTo>
                <a:lnTo>
                  <a:pt x="815" y="435"/>
                </a:lnTo>
                <a:lnTo>
                  <a:pt x="819" y="433"/>
                </a:lnTo>
                <a:lnTo>
                  <a:pt x="825" y="428"/>
                </a:lnTo>
                <a:lnTo>
                  <a:pt x="825" y="428"/>
                </a:lnTo>
                <a:lnTo>
                  <a:pt x="827" y="428"/>
                </a:lnTo>
                <a:lnTo>
                  <a:pt x="831" y="426"/>
                </a:lnTo>
                <a:lnTo>
                  <a:pt x="833" y="426"/>
                </a:lnTo>
                <a:lnTo>
                  <a:pt x="833" y="426"/>
                </a:lnTo>
                <a:lnTo>
                  <a:pt x="835" y="424"/>
                </a:lnTo>
                <a:lnTo>
                  <a:pt x="838" y="422"/>
                </a:lnTo>
                <a:lnTo>
                  <a:pt x="840" y="422"/>
                </a:lnTo>
                <a:lnTo>
                  <a:pt x="844" y="420"/>
                </a:lnTo>
                <a:lnTo>
                  <a:pt x="846" y="418"/>
                </a:lnTo>
                <a:lnTo>
                  <a:pt x="844" y="414"/>
                </a:lnTo>
                <a:lnTo>
                  <a:pt x="850" y="414"/>
                </a:lnTo>
                <a:lnTo>
                  <a:pt x="850" y="412"/>
                </a:lnTo>
                <a:lnTo>
                  <a:pt x="852" y="412"/>
                </a:lnTo>
                <a:lnTo>
                  <a:pt x="852" y="410"/>
                </a:lnTo>
                <a:lnTo>
                  <a:pt x="852" y="410"/>
                </a:lnTo>
                <a:lnTo>
                  <a:pt x="852" y="408"/>
                </a:lnTo>
                <a:lnTo>
                  <a:pt x="854" y="408"/>
                </a:lnTo>
                <a:lnTo>
                  <a:pt x="856" y="408"/>
                </a:lnTo>
                <a:lnTo>
                  <a:pt x="858" y="408"/>
                </a:lnTo>
                <a:lnTo>
                  <a:pt x="860" y="405"/>
                </a:lnTo>
                <a:lnTo>
                  <a:pt x="863" y="405"/>
                </a:lnTo>
                <a:lnTo>
                  <a:pt x="865" y="405"/>
                </a:lnTo>
                <a:lnTo>
                  <a:pt x="865" y="405"/>
                </a:lnTo>
                <a:lnTo>
                  <a:pt x="867" y="405"/>
                </a:lnTo>
                <a:lnTo>
                  <a:pt x="867" y="405"/>
                </a:lnTo>
                <a:lnTo>
                  <a:pt x="869" y="405"/>
                </a:lnTo>
                <a:lnTo>
                  <a:pt x="869" y="405"/>
                </a:lnTo>
                <a:lnTo>
                  <a:pt x="871" y="405"/>
                </a:lnTo>
                <a:lnTo>
                  <a:pt x="871" y="405"/>
                </a:lnTo>
                <a:lnTo>
                  <a:pt x="871" y="403"/>
                </a:lnTo>
                <a:lnTo>
                  <a:pt x="871" y="401"/>
                </a:lnTo>
                <a:lnTo>
                  <a:pt x="873" y="401"/>
                </a:lnTo>
                <a:lnTo>
                  <a:pt x="873" y="399"/>
                </a:lnTo>
                <a:lnTo>
                  <a:pt x="873" y="399"/>
                </a:lnTo>
                <a:lnTo>
                  <a:pt x="873" y="397"/>
                </a:lnTo>
                <a:lnTo>
                  <a:pt x="873" y="397"/>
                </a:lnTo>
                <a:lnTo>
                  <a:pt x="873" y="395"/>
                </a:lnTo>
                <a:lnTo>
                  <a:pt x="873" y="393"/>
                </a:lnTo>
                <a:lnTo>
                  <a:pt x="875" y="393"/>
                </a:lnTo>
                <a:lnTo>
                  <a:pt x="879" y="395"/>
                </a:lnTo>
                <a:lnTo>
                  <a:pt x="879" y="393"/>
                </a:lnTo>
                <a:lnTo>
                  <a:pt x="879" y="391"/>
                </a:lnTo>
                <a:lnTo>
                  <a:pt x="881" y="391"/>
                </a:lnTo>
                <a:lnTo>
                  <a:pt x="883" y="391"/>
                </a:lnTo>
                <a:lnTo>
                  <a:pt x="883" y="389"/>
                </a:lnTo>
                <a:lnTo>
                  <a:pt x="883" y="389"/>
                </a:lnTo>
                <a:lnTo>
                  <a:pt x="881" y="387"/>
                </a:lnTo>
                <a:lnTo>
                  <a:pt x="881" y="387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3" y="385"/>
                </a:lnTo>
                <a:lnTo>
                  <a:pt x="883" y="382"/>
                </a:lnTo>
                <a:lnTo>
                  <a:pt x="888" y="380"/>
                </a:lnTo>
                <a:lnTo>
                  <a:pt x="888" y="380"/>
                </a:lnTo>
                <a:lnTo>
                  <a:pt x="888" y="37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Freeform 47">
            <a:extLst>
              <a:ext uri="{FF2B5EF4-FFF2-40B4-BE49-F238E27FC236}">
                <a16:creationId xmlns:a16="http://schemas.microsoft.com/office/drawing/2014/main" id="{B814DB21-6A5A-4CA9-B4B1-826C04125F9E}"/>
              </a:ext>
            </a:extLst>
          </p:cNvPr>
          <p:cNvSpPr>
            <a:spLocks/>
          </p:cNvSpPr>
          <p:nvPr/>
        </p:nvSpPr>
        <p:spPr bwMode="auto">
          <a:xfrm>
            <a:off x="7141076" y="1996298"/>
            <a:ext cx="474819" cy="506996"/>
          </a:xfrm>
          <a:custGeom>
            <a:avLst/>
            <a:gdLst>
              <a:gd name="T0" fmla="*/ 309 w 309"/>
              <a:gd name="T1" fmla="*/ 232 h 348"/>
              <a:gd name="T2" fmla="*/ 305 w 309"/>
              <a:gd name="T3" fmla="*/ 219 h 348"/>
              <a:gd name="T4" fmla="*/ 296 w 309"/>
              <a:gd name="T5" fmla="*/ 219 h 348"/>
              <a:gd name="T6" fmla="*/ 292 w 309"/>
              <a:gd name="T7" fmla="*/ 204 h 348"/>
              <a:gd name="T8" fmla="*/ 298 w 309"/>
              <a:gd name="T9" fmla="*/ 198 h 348"/>
              <a:gd name="T10" fmla="*/ 280 w 309"/>
              <a:gd name="T11" fmla="*/ 173 h 348"/>
              <a:gd name="T12" fmla="*/ 282 w 309"/>
              <a:gd name="T13" fmla="*/ 154 h 348"/>
              <a:gd name="T14" fmla="*/ 273 w 309"/>
              <a:gd name="T15" fmla="*/ 148 h 348"/>
              <a:gd name="T16" fmla="*/ 269 w 309"/>
              <a:gd name="T17" fmla="*/ 146 h 348"/>
              <a:gd name="T18" fmla="*/ 261 w 309"/>
              <a:gd name="T19" fmla="*/ 142 h 348"/>
              <a:gd name="T20" fmla="*/ 250 w 309"/>
              <a:gd name="T21" fmla="*/ 140 h 348"/>
              <a:gd name="T22" fmla="*/ 238 w 309"/>
              <a:gd name="T23" fmla="*/ 144 h 348"/>
              <a:gd name="T24" fmla="*/ 211 w 309"/>
              <a:gd name="T25" fmla="*/ 81 h 348"/>
              <a:gd name="T26" fmla="*/ 192 w 309"/>
              <a:gd name="T27" fmla="*/ 58 h 348"/>
              <a:gd name="T28" fmla="*/ 184 w 309"/>
              <a:gd name="T29" fmla="*/ 41 h 348"/>
              <a:gd name="T30" fmla="*/ 177 w 309"/>
              <a:gd name="T31" fmla="*/ 33 h 348"/>
              <a:gd name="T32" fmla="*/ 209 w 309"/>
              <a:gd name="T33" fmla="*/ 10 h 348"/>
              <a:gd name="T34" fmla="*/ 190 w 309"/>
              <a:gd name="T35" fmla="*/ 10 h 348"/>
              <a:gd name="T36" fmla="*/ 163 w 309"/>
              <a:gd name="T37" fmla="*/ 23 h 348"/>
              <a:gd name="T38" fmla="*/ 150 w 309"/>
              <a:gd name="T39" fmla="*/ 25 h 348"/>
              <a:gd name="T40" fmla="*/ 133 w 309"/>
              <a:gd name="T41" fmla="*/ 48 h 348"/>
              <a:gd name="T42" fmla="*/ 117 w 309"/>
              <a:gd name="T43" fmla="*/ 54 h 348"/>
              <a:gd name="T44" fmla="*/ 96 w 309"/>
              <a:gd name="T45" fmla="*/ 64 h 348"/>
              <a:gd name="T46" fmla="*/ 69 w 309"/>
              <a:gd name="T47" fmla="*/ 90 h 348"/>
              <a:gd name="T48" fmla="*/ 71 w 309"/>
              <a:gd name="T49" fmla="*/ 108 h 348"/>
              <a:gd name="T50" fmla="*/ 67 w 309"/>
              <a:gd name="T51" fmla="*/ 158 h 348"/>
              <a:gd name="T52" fmla="*/ 73 w 309"/>
              <a:gd name="T53" fmla="*/ 175 h 348"/>
              <a:gd name="T54" fmla="*/ 56 w 309"/>
              <a:gd name="T55" fmla="*/ 192 h 348"/>
              <a:gd name="T56" fmla="*/ 41 w 309"/>
              <a:gd name="T57" fmla="*/ 202 h 348"/>
              <a:gd name="T58" fmla="*/ 31 w 309"/>
              <a:gd name="T59" fmla="*/ 217 h 348"/>
              <a:gd name="T60" fmla="*/ 21 w 309"/>
              <a:gd name="T61" fmla="*/ 238 h 348"/>
              <a:gd name="T62" fmla="*/ 2 w 309"/>
              <a:gd name="T63" fmla="*/ 252 h 348"/>
              <a:gd name="T64" fmla="*/ 12 w 309"/>
              <a:gd name="T65" fmla="*/ 282 h 348"/>
              <a:gd name="T66" fmla="*/ 79 w 309"/>
              <a:gd name="T67" fmla="*/ 307 h 348"/>
              <a:gd name="T68" fmla="*/ 96 w 309"/>
              <a:gd name="T69" fmla="*/ 298 h 348"/>
              <a:gd name="T70" fmla="*/ 108 w 309"/>
              <a:gd name="T71" fmla="*/ 305 h 348"/>
              <a:gd name="T72" fmla="*/ 119 w 309"/>
              <a:gd name="T73" fmla="*/ 313 h 348"/>
              <a:gd name="T74" fmla="*/ 127 w 309"/>
              <a:gd name="T75" fmla="*/ 307 h 348"/>
              <a:gd name="T76" fmla="*/ 127 w 309"/>
              <a:gd name="T77" fmla="*/ 313 h 348"/>
              <a:gd name="T78" fmla="*/ 131 w 309"/>
              <a:gd name="T79" fmla="*/ 321 h 348"/>
              <a:gd name="T80" fmla="*/ 138 w 309"/>
              <a:gd name="T81" fmla="*/ 323 h 348"/>
              <a:gd name="T82" fmla="*/ 138 w 309"/>
              <a:gd name="T83" fmla="*/ 328 h 348"/>
              <a:gd name="T84" fmla="*/ 133 w 309"/>
              <a:gd name="T85" fmla="*/ 334 h 348"/>
              <a:gd name="T86" fmla="*/ 138 w 309"/>
              <a:gd name="T87" fmla="*/ 342 h 348"/>
              <a:gd name="T88" fmla="*/ 146 w 309"/>
              <a:gd name="T89" fmla="*/ 344 h 348"/>
              <a:gd name="T90" fmla="*/ 152 w 309"/>
              <a:gd name="T91" fmla="*/ 334 h 348"/>
              <a:gd name="T92" fmla="*/ 171 w 309"/>
              <a:gd name="T93" fmla="*/ 321 h 348"/>
              <a:gd name="T94" fmla="*/ 190 w 309"/>
              <a:gd name="T95" fmla="*/ 321 h 348"/>
              <a:gd name="T96" fmla="*/ 206 w 309"/>
              <a:gd name="T97" fmla="*/ 328 h 348"/>
              <a:gd name="T98" fmla="*/ 232 w 309"/>
              <a:gd name="T99" fmla="*/ 317 h 348"/>
              <a:gd name="T100" fmla="*/ 236 w 309"/>
              <a:gd name="T101" fmla="*/ 305 h 348"/>
              <a:gd name="T102" fmla="*/ 240 w 309"/>
              <a:gd name="T103" fmla="*/ 290 h 348"/>
              <a:gd name="T104" fmla="*/ 238 w 309"/>
              <a:gd name="T105" fmla="*/ 284 h 348"/>
              <a:gd name="T106" fmla="*/ 250 w 309"/>
              <a:gd name="T107" fmla="*/ 284 h 348"/>
              <a:gd name="T108" fmla="*/ 257 w 309"/>
              <a:gd name="T109" fmla="*/ 284 h 348"/>
              <a:gd name="T110" fmla="*/ 259 w 309"/>
              <a:gd name="T111" fmla="*/ 275 h 348"/>
              <a:gd name="T112" fmla="*/ 282 w 309"/>
              <a:gd name="T113" fmla="*/ 280 h 348"/>
              <a:gd name="T114" fmla="*/ 280 w 309"/>
              <a:gd name="T115" fmla="*/ 271 h 348"/>
              <a:gd name="T116" fmla="*/ 273 w 309"/>
              <a:gd name="T117" fmla="*/ 271 h 348"/>
              <a:gd name="T118" fmla="*/ 290 w 309"/>
              <a:gd name="T119" fmla="*/ 259 h 348"/>
              <a:gd name="T120" fmla="*/ 292 w 309"/>
              <a:gd name="T121" fmla="*/ 248 h 348"/>
              <a:gd name="T122" fmla="*/ 307 w 309"/>
              <a:gd name="T123" fmla="*/ 25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9" h="348">
                <a:moveTo>
                  <a:pt x="309" y="246"/>
                </a:moveTo>
                <a:lnTo>
                  <a:pt x="309" y="244"/>
                </a:lnTo>
                <a:lnTo>
                  <a:pt x="309" y="240"/>
                </a:lnTo>
                <a:lnTo>
                  <a:pt x="309" y="240"/>
                </a:lnTo>
                <a:lnTo>
                  <a:pt x="309" y="240"/>
                </a:lnTo>
                <a:lnTo>
                  <a:pt x="309" y="238"/>
                </a:lnTo>
                <a:lnTo>
                  <a:pt x="309" y="238"/>
                </a:lnTo>
                <a:lnTo>
                  <a:pt x="309" y="236"/>
                </a:lnTo>
                <a:lnTo>
                  <a:pt x="309" y="236"/>
                </a:lnTo>
                <a:lnTo>
                  <a:pt x="309" y="236"/>
                </a:lnTo>
                <a:lnTo>
                  <a:pt x="309" y="234"/>
                </a:lnTo>
                <a:lnTo>
                  <a:pt x="309" y="232"/>
                </a:lnTo>
                <a:lnTo>
                  <a:pt x="309" y="227"/>
                </a:lnTo>
                <a:lnTo>
                  <a:pt x="309" y="227"/>
                </a:lnTo>
                <a:lnTo>
                  <a:pt x="309" y="227"/>
                </a:lnTo>
                <a:lnTo>
                  <a:pt x="309" y="225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5" y="223"/>
                </a:lnTo>
                <a:lnTo>
                  <a:pt x="305" y="221"/>
                </a:lnTo>
                <a:lnTo>
                  <a:pt x="305" y="219"/>
                </a:lnTo>
                <a:lnTo>
                  <a:pt x="305" y="219"/>
                </a:lnTo>
                <a:lnTo>
                  <a:pt x="305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9"/>
                </a:lnTo>
                <a:lnTo>
                  <a:pt x="300" y="217"/>
                </a:lnTo>
                <a:lnTo>
                  <a:pt x="300" y="217"/>
                </a:lnTo>
                <a:lnTo>
                  <a:pt x="298" y="217"/>
                </a:lnTo>
                <a:lnTo>
                  <a:pt x="298" y="217"/>
                </a:lnTo>
                <a:lnTo>
                  <a:pt x="298" y="217"/>
                </a:lnTo>
                <a:lnTo>
                  <a:pt x="296" y="219"/>
                </a:lnTo>
                <a:lnTo>
                  <a:pt x="296" y="219"/>
                </a:lnTo>
                <a:lnTo>
                  <a:pt x="296" y="219"/>
                </a:lnTo>
                <a:lnTo>
                  <a:pt x="296" y="217"/>
                </a:lnTo>
                <a:lnTo>
                  <a:pt x="294" y="217"/>
                </a:lnTo>
                <a:lnTo>
                  <a:pt x="292" y="213"/>
                </a:lnTo>
                <a:lnTo>
                  <a:pt x="288" y="211"/>
                </a:lnTo>
                <a:lnTo>
                  <a:pt x="288" y="211"/>
                </a:lnTo>
                <a:lnTo>
                  <a:pt x="288" y="209"/>
                </a:lnTo>
                <a:lnTo>
                  <a:pt x="288" y="209"/>
                </a:lnTo>
                <a:lnTo>
                  <a:pt x="288" y="206"/>
                </a:lnTo>
                <a:lnTo>
                  <a:pt x="288" y="206"/>
                </a:lnTo>
                <a:lnTo>
                  <a:pt x="288" y="206"/>
                </a:lnTo>
                <a:lnTo>
                  <a:pt x="292" y="204"/>
                </a:lnTo>
                <a:lnTo>
                  <a:pt x="294" y="204"/>
                </a:lnTo>
                <a:lnTo>
                  <a:pt x="296" y="204"/>
                </a:lnTo>
                <a:lnTo>
                  <a:pt x="300" y="204"/>
                </a:lnTo>
                <a:lnTo>
                  <a:pt x="300" y="202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0" y="198"/>
                </a:lnTo>
                <a:lnTo>
                  <a:pt x="300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6"/>
                </a:lnTo>
                <a:lnTo>
                  <a:pt x="296" y="194"/>
                </a:lnTo>
                <a:lnTo>
                  <a:pt x="296" y="192"/>
                </a:lnTo>
                <a:lnTo>
                  <a:pt x="294" y="192"/>
                </a:lnTo>
                <a:lnTo>
                  <a:pt x="290" y="188"/>
                </a:lnTo>
                <a:lnTo>
                  <a:pt x="288" y="186"/>
                </a:lnTo>
                <a:lnTo>
                  <a:pt x="284" y="179"/>
                </a:lnTo>
                <a:lnTo>
                  <a:pt x="282" y="177"/>
                </a:lnTo>
                <a:lnTo>
                  <a:pt x="280" y="177"/>
                </a:lnTo>
                <a:lnTo>
                  <a:pt x="280" y="175"/>
                </a:lnTo>
                <a:lnTo>
                  <a:pt x="280" y="173"/>
                </a:lnTo>
                <a:lnTo>
                  <a:pt x="280" y="173"/>
                </a:lnTo>
                <a:lnTo>
                  <a:pt x="280" y="171"/>
                </a:lnTo>
                <a:lnTo>
                  <a:pt x="280" y="171"/>
                </a:lnTo>
                <a:lnTo>
                  <a:pt x="280" y="169"/>
                </a:lnTo>
                <a:lnTo>
                  <a:pt x="280" y="167"/>
                </a:lnTo>
                <a:lnTo>
                  <a:pt x="280" y="167"/>
                </a:lnTo>
                <a:lnTo>
                  <a:pt x="278" y="165"/>
                </a:lnTo>
                <a:lnTo>
                  <a:pt x="278" y="165"/>
                </a:lnTo>
                <a:lnTo>
                  <a:pt x="278" y="158"/>
                </a:lnTo>
                <a:lnTo>
                  <a:pt x="278" y="158"/>
                </a:lnTo>
                <a:lnTo>
                  <a:pt x="280" y="156"/>
                </a:lnTo>
                <a:lnTo>
                  <a:pt x="280" y="156"/>
                </a:lnTo>
                <a:lnTo>
                  <a:pt x="282" y="154"/>
                </a:lnTo>
                <a:lnTo>
                  <a:pt x="280" y="154"/>
                </a:lnTo>
                <a:lnTo>
                  <a:pt x="280" y="152"/>
                </a:lnTo>
                <a:lnTo>
                  <a:pt x="278" y="154"/>
                </a:lnTo>
                <a:lnTo>
                  <a:pt x="275" y="154"/>
                </a:lnTo>
                <a:lnTo>
                  <a:pt x="275" y="152"/>
                </a:lnTo>
                <a:lnTo>
                  <a:pt x="278" y="150"/>
                </a:lnTo>
                <a:lnTo>
                  <a:pt x="278" y="150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3" y="148"/>
                </a:lnTo>
                <a:lnTo>
                  <a:pt x="273" y="148"/>
                </a:ln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1" y="150"/>
                </a:lnTo>
                <a:lnTo>
                  <a:pt x="271" y="148"/>
                </a:lnTo>
                <a:lnTo>
                  <a:pt x="271" y="148"/>
                </a:lnTo>
                <a:lnTo>
                  <a:pt x="271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3" y="146"/>
                </a:lnTo>
                <a:lnTo>
                  <a:pt x="263" y="146"/>
                </a:lnTo>
                <a:lnTo>
                  <a:pt x="263" y="144"/>
                </a:lnTo>
                <a:lnTo>
                  <a:pt x="261" y="142"/>
                </a:lnTo>
                <a:lnTo>
                  <a:pt x="259" y="138"/>
                </a:lnTo>
                <a:lnTo>
                  <a:pt x="255" y="131"/>
                </a:lnTo>
                <a:lnTo>
                  <a:pt x="255" y="129"/>
                </a:lnTo>
                <a:lnTo>
                  <a:pt x="255" y="129"/>
                </a:lnTo>
                <a:lnTo>
                  <a:pt x="252" y="129"/>
                </a:lnTo>
                <a:lnTo>
                  <a:pt x="252" y="131"/>
                </a:lnTo>
                <a:lnTo>
                  <a:pt x="252" y="131"/>
                </a:lnTo>
                <a:lnTo>
                  <a:pt x="250" y="131"/>
                </a:lnTo>
                <a:lnTo>
                  <a:pt x="250" y="133"/>
                </a:lnTo>
                <a:lnTo>
                  <a:pt x="250" y="138"/>
                </a:lnTo>
                <a:lnTo>
                  <a:pt x="250" y="138"/>
                </a:lnTo>
                <a:lnTo>
                  <a:pt x="250" y="140"/>
                </a:lnTo>
                <a:lnTo>
                  <a:pt x="248" y="138"/>
                </a:lnTo>
                <a:lnTo>
                  <a:pt x="248" y="140"/>
                </a:lnTo>
                <a:lnTo>
                  <a:pt x="246" y="140"/>
                </a:lnTo>
                <a:lnTo>
                  <a:pt x="246" y="142"/>
                </a:lnTo>
                <a:lnTo>
                  <a:pt x="246" y="144"/>
                </a:lnTo>
                <a:lnTo>
                  <a:pt x="246" y="144"/>
                </a:lnTo>
                <a:lnTo>
                  <a:pt x="244" y="144"/>
                </a:lnTo>
                <a:lnTo>
                  <a:pt x="244" y="144"/>
                </a:lnTo>
                <a:lnTo>
                  <a:pt x="242" y="142"/>
                </a:lnTo>
                <a:lnTo>
                  <a:pt x="240" y="142"/>
                </a:lnTo>
                <a:lnTo>
                  <a:pt x="240" y="144"/>
                </a:lnTo>
                <a:lnTo>
                  <a:pt x="238" y="144"/>
                </a:lnTo>
                <a:lnTo>
                  <a:pt x="236" y="142"/>
                </a:lnTo>
                <a:lnTo>
                  <a:pt x="234" y="140"/>
                </a:lnTo>
                <a:lnTo>
                  <a:pt x="232" y="138"/>
                </a:lnTo>
                <a:lnTo>
                  <a:pt x="232" y="135"/>
                </a:lnTo>
                <a:lnTo>
                  <a:pt x="229" y="129"/>
                </a:lnTo>
                <a:lnTo>
                  <a:pt x="225" y="112"/>
                </a:lnTo>
                <a:lnTo>
                  <a:pt x="213" y="90"/>
                </a:lnTo>
                <a:lnTo>
                  <a:pt x="211" y="85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5" y="81"/>
                </a:lnTo>
                <a:lnTo>
                  <a:pt x="215" y="81"/>
                </a:lnTo>
                <a:lnTo>
                  <a:pt x="215" y="79"/>
                </a:lnTo>
                <a:lnTo>
                  <a:pt x="211" y="73"/>
                </a:lnTo>
                <a:lnTo>
                  <a:pt x="206" y="67"/>
                </a:lnTo>
                <a:lnTo>
                  <a:pt x="204" y="64"/>
                </a:lnTo>
                <a:lnTo>
                  <a:pt x="204" y="64"/>
                </a:lnTo>
                <a:lnTo>
                  <a:pt x="198" y="60"/>
                </a:lnTo>
                <a:lnTo>
                  <a:pt x="192" y="58"/>
                </a:lnTo>
                <a:lnTo>
                  <a:pt x="188" y="56"/>
                </a:lnTo>
                <a:lnTo>
                  <a:pt x="188" y="54"/>
                </a:lnTo>
                <a:lnTo>
                  <a:pt x="186" y="56"/>
                </a:lnTo>
                <a:lnTo>
                  <a:pt x="184" y="54"/>
                </a:lnTo>
                <a:lnTo>
                  <a:pt x="177" y="54"/>
                </a:lnTo>
                <a:lnTo>
                  <a:pt x="177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0"/>
                </a:lnTo>
                <a:lnTo>
                  <a:pt x="181" y="44"/>
                </a:lnTo>
                <a:lnTo>
                  <a:pt x="181" y="41"/>
                </a:lnTo>
                <a:lnTo>
                  <a:pt x="184" y="41"/>
                </a:lnTo>
                <a:lnTo>
                  <a:pt x="184" y="39"/>
                </a:lnTo>
                <a:lnTo>
                  <a:pt x="184" y="37"/>
                </a:lnTo>
                <a:lnTo>
                  <a:pt x="184" y="37"/>
                </a:lnTo>
                <a:lnTo>
                  <a:pt x="181" y="37"/>
                </a:lnTo>
                <a:lnTo>
                  <a:pt x="181" y="37"/>
                </a:lnTo>
                <a:lnTo>
                  <a:pt x="181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7"/>
                </a:lnTo>
                <a:lnTo>
                  <a:pt x="177" y="37"/>
                </a:lnTo>
                <a:lnTo>
                  <a:pt x="177" y="35"/>
                </a:lnTo>
                <a:lnTo>
                  <a:pt x="177" y="33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6" y="29"/>
                </a:lnTo>
                <a:lnTo>
                  <a:pt x="188" y="29"/>
                </a:lnTo>
                <a:lnTo>
                  <a:pt x="190" y="27"/>
                </a:lnTo>
                <a:lnTo>
                  <a:pt x="192" y="25"/>
                </a:lnTo>
                <a:lnTo>
                  <a:pt x="196" y="21"/>
                </a:lnTo>
                <a:lnTo>
                  <a:pt x="202" y="14"/>
                </a:lnTo>
                <a:lnTo>
                  <a:pt x="209" y="12"/>
                </a:lnTo>
                <a:lnTo>
                  <a:pt x="209" y="12"/>
                </a:lnTo>
                <a:lnTo>
                  <a:pt x="209" y="10"/>
                </a:lnTo>
                <a:lnTo>
                  <a:pt x="209" y="10"/>
                </a:lnTo>
                <a:lnTo>
                  <a:pt x="204" y="2"/>
                </a:lnTo>
                <a:lnTo>
                  <a:pt x="204" y="2"/>
                </a:lnTo>
                <a:lnTo>
                  <a:pt x="202" y="0"/>
                </a:lnTo>
                <a:lnTo>
                  <a:pt x="202" y="0"/>
                </a:lnTo>
                <a:lnTo>
                  <a:pt x="200" y="2"/>
                </a:lnTo>
                <a:lnTo>
                  <a:pt x="200" y="2"/>
                </a:lnTo>
                <a:lnTo>
                  <a:pt x="198" y="2"/>
                </a:lnTo>
                <a:lnTo>
                  <a:pt x="196" y="4"/>
                </a:lnTo>
                <a:lnTo>
                  <a:pt x="192" y="6"/>
                </a:lnTo>
                <a:lnTo>
                  <a:pt x="192" y="6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88" y="12"/>
                </a:lnTo>
                <a:lnTo>
                  <a:pt x="188" y="12"/>
                </a:lnTo>
                <a:lnTo>
                  <a:pt x="186" y="14"/>
                </a:lnTo>
                <a:lnTo>
                  <a:pt x="177" y="14"/>
                </a:lnTo>
                <a:lnTo>
                  <a:pt x="175" y="16"/>
                </a:lnTo>
                <a:lnTo>
                  <a:pt x="171" y="21"/>
                </a:lnTo>
                <a:lnTo>
                  <a:pt x="167" y="25"/>
                </a:lnTo>
                <a:lnTo>
                  <a:pt x="165" y="25"/>
                </a:lnTo>
                <a:lnTo>
                  <a:pt x="165" y="25"/>
                </a:lnTo>
                <a:lnTo>
                  <a:pt x="163" y="23"/>
                </a:lnTo>
                <a:lnTo>
                  <a:pt x="163" y="23"/>
                </a:lnTo>
                <a:lnTo>
                  <a:pt x="161" y="23"/>
                </a:lnTo>
                <a:lnTo>
                  <a:pt x="161" y="21"/>
                </a:lnTo>
                <a:lnTo>
                  <a:pt x="161" y="19"/>
                </a:lnTo>
                <a:lnTo>
                  <a:pt x="161" y="19"/>
                </a:lnTo>
                <a:lnTo>
                  <a:pt x="161" y="19"/>
                </a:lnTo>
                <a:lnTo>
                  <a:pt x="158" y="19"/>
                </a:lnTo>
                <a:lnTo>
                  <a:pt x="158" y="21"/>
                </a:lnTo>
                <a:lnTo>
                  <a:pt x="156" y="21"/>
                </a:lnTo>
                <a:lnTo>
                  <a:pt x="150" y="21"/>
                </a:lnTo>
                <a:lnTo>
                  <a:pt x="146" y="23"/>
                </a:lnTo>
                <a:lnTo>
                  <a:pt x="150" y="25"/>
                </a:lnTo>
                <a:lnTo>
                  <a:pt x="152" y="27"/>
                </a:lnTo>
                <a:lnTo>
                  <a:pt x="152" y="31"/>
                </a:lnTo>
                <a:lnTo>
                  <a:pt x="152" y="33"/>
                </a:lnTo>
                <a:lnTo>
                  <a:pt x="148" y="37"/>
                </a:lnTo>
                <a:lnTo>
                  <a:pt x="148" y="37"/>
                </a:lnTo>
                <a:lnTo>
                  <a:pt x="146" y="41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5" y="46"/>
                </a:lnTo>
                <a:lnTo>
                  <a:pt x="133" y="48"/>
                </a:lnTo>
                <a:lnTo>
                  <a:pt x="133" y="52"/>
                </a:lnTo>
                <a:lnTo>
                  <a:pt x="133" y="52"/>
                </a:lnTo>
                <a:lnTo>
                  <a:pt x="131" y="50"/>
                </a:lnTo>
                <a:lnTo>
                  <a:pt x="129" y="50"/>
                </a:lnTo>
                <a:lnTo>
                  <a:pt x="129" y="52"/>
                </a:lnTo>
                <a:lnTo>
                  <a:pt x="127" y="52"/>
                </a:lnTo>
                <a:lnTo>
                  <a:pt x="127" y="52"/>
                </a:lnTo>
                <a:lnTo>
                  <a:pt x="121" y="50"/>
                </a:lnTo>
                <a:lnTo>
                  <a:pt x="119" y="50"/>
                </a:lnTo>
                <a:lnTo>
                  <a:pt x="119" y="54"/>
                </a:lnTo>
                <a:lnTo>
                  <a:pt x="119" y="54"/>
                </a:lnTo>
                <a:lnTo>
                  <a:pt x="117" y="54"/>
                </a:lnTo>
                <a:lnTo>
                  <a:pt x="115" y="54"/>
                </a:lnTo>
                <a:lnTo>
                  <a:pt x="115" y="56"/>
                </a:lnTo>
                <a:lnTo>
                  <a:pt x="115" y="56"/>
                </a:lnTo>
                <a:lnTo>
                  <a:pt x="112" y="56"/>
                </a:lnTo>
                <a:lnTo>
                  <a:pt x="112" y="58"/>
                </a:lnTo>
                <a:lnTo>
                  <a:pt x="110" y="58"/>
                </a:lnTo>
                <a:lnTo>
                  <a:pt x="106" y="58"/>
                </a:lnTo>
                <a:lnTo>
                  <a:pt x="104" y="58"/>
                </a:lnTo>
                <a:lnTo>
                  <a:pt x="104" y="60"/>
                </a:lnTo>
                <a:lnTo>
                  <a:pt x="100" y="58"/>
                </a:lnTo>
                <a:lnTo>
                  <a:pt x="98" y="60"/>
                </a:lnTo>
                <a:lnTo>
                  <a:pt x="96" y="64"/>
                </a:lnTo>
                <a:lnTo>
                  <a:pt x="94" y="69"/>
                </a:lnTo>
                <a:lnTo>
                  <a:pt x="92" y="69"/>
                </a:lnTo>
                <a:lnTo>
                  <a:pt x="85" y="67"/>
                </a:lnTo>
                <a:lnTo>
                  <a:pt x="83" y="73"/>
                </a:lnTo>
                <a:lnTo>
                  <a:pt x="81" y="75"/>
                </a:lnTo>
                <a:lnTo>
                  <a:pt x="79" y="75"/>
                </a:lnTo>
                <a:lnTo>
                  <a:pt x="73" y="81"/>
                </a:lnTo>
                <a:lnTo>
                  <a:pt x="71" y="81"/>
                </a:lnTo>
                <a:lnTo>
                  <a:pt x="71" y="83"/>
                </a:lnTo>
                <a:lnTo>
                  <a:pt x="69" y="87"/>
                </a:lnTo>
                <a:lnTo>
                  <a:pt x="69" y="87"/>
                </a:lnTo>
                <a:lnTo>
                  <a:pt x="69" y="90"/>
                </a:lnTo>
                <a:lnTo>
                  <a:pt x="69" y="90"/>
                </a:lnTo>
                <a:lnTo>
                  <a:pt x="69" y="90"/>
                </a:lnTo>
                <a:lnTo>
                  <a:pt x="69" y="92"/>
                </a:lnTo>
                <a:lnTo>
                  <a:pt x="67" y="92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4" y="96"/>
                </a:lnTo>
                <a:lnTo>
                  <a:pt x="64" y="96"/>
                </a:lnTo>
                <a:lnTo>
                  <a:pt x="67" y="98"/>
                </a:lnTo>
                <a:lnTo>
                  <a:pt x="71" y="108"/>
                </a:lnTo>
                <a:lnTo>
                  <a:pt x="75" y="119"/>
                </a:lnTo>
                <a:lnTo>
                  <a:pt x="77" y="123"/>
                </a:lnTo>
                <a:lnTo>
                  <a:pt x="77" y="125"/>
                </a:lnTo>
                <a:lnTo>
                  <a:pt x="77" y="127"/>
                </a:lnTo>
                <a:lnTo>
                  <a:pt x="75" y="129"/>
                </a:lnTo>
                <a:lnTo>
                  <a:pt x="75" y="131"/>
                </a:lnTo>
                <a:lnTo>
                  <a:pt x="73" y="133"/>
                </a:lnTo>
                <a:lnTo>
                  <a:pt x="69" y="144"/>
                </a:lnTo>
                <a:lnTo>
                  <a:pt x="69" y="148"/>
                </a:lnTo>
                <a:lnTo>
                  <a:pt x="69" y="152"/>
                </a:lnTo>
                <a:lnTo>
                  <a:pt x="67" y="156"/>
                </a:lnTo>
                <a:lnTo>
                  <a:pt x="67" y="158"/>
                </a:lnTo>
                <a:lnTo>
                  <a:pt x="67" y="163"/>
                </a:lnTo>
                <a:lnTo>
                  <a:pt x="67" y="163"/>
                </a:lnTo>
                <a:lnTo>
                  <a:pt x="69" y="165"/>
                </a:lnTo>
                <a:lnTo>
                  <a:pt x="69" y="167"/>
                </a:lnTo>
                <a:lnTo>
                  <a:pt x="71" y="167"/>
                </a:lnTo>
                <a:lnTo>
                  <a:pt x="75" y="167"/>
                </a:lnTo>
                <a:lnTo>
                  <a:pt x="77" y="167"/>
                </a:lnTo>
                <a:lnTo>
                  <a:pt x="79" y="167"/>
                </a:lnTo>
                <a:lnTo>
                  <a:pt x="81" y="169"/>
                </a:lnTo>
                <a:lnTo>
                  <a:pt x="81" y="171"/>
                </a:lnTo>
                <a:lnTo>
                  <a:pt x="75" y="173"/>
                </a:lnTo>
                <a:lnTo>
                  <a:pt x="73" y="175"/>
                </a:lnTo>
                <a:lnTo>
                  <a:pt x="73" y="177"/>
                </a:lnTo>
                <a:lnTo>
                  <a:pt x="73" y="179"/>
                </a:lnTo>
                <a:lnTo>
                  <a:pt x="71" y="181"/>
                </a:lnTo>
                <a:lnTo>
                  <a:pt x="69" y="183"/>
                </a:lnTo>
                <a:lnTo>
                  <a:pt x="69" y="186"/>
                </a:lnTo>
                <a:lnTo>
                  <a:pt x="67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58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2"/>
                </a:lnTo>
                <a:lnTo>
                  <a:pt x="54" y="192"/>
                </a:lnTo>
                <a:lnTo>
                  <a:pt x="52" y="192"/>
                </a:lnTo>
                <a:lnTo>
                  <a:pt x="50" y="192"/>
                </a:lnTo>
                <a:lnTo>
                  <a:pt x="48" y="192"/>
                </a:lnTo>
                <a:lnTo>
                  <a:pt x="48" y="192"/>
                </a:lnTo>
                <a:lnTo>
                  <a:pt x="46" y="194"/>
                </a:lnTo>
                <a:lnTo>
                  <a:pt x="46" y="196"/>
                </a:lnTo>
                <a:lnTo>
                  <a:pt x="46" y="198"/>
                </a:lnTo>
                <a:lnTo>
                  <a:pt x="46" y="200"/>
                </a:lnTo>
                <a:lnTo>
                  <a:pt x="44" y="200"/>
                </a:lnTo>
                <a:lnTo>
                  <a:pt x="41" y="202"/>
                </a:lnTo>
                <a:lnTo>
                  <a:pt x="41" y="202"/>
                </a:lnTo>
                <a:lnTo>
                  <a:pt x="41" y="204"/>
                </a:lnTo>
                <a:lnTo>
                  <a:pt x="41" y="204"/>
                </a:lnTo>
                <a:lnTo>
                  <a:pt x="41" y="206"/>
                </a:lnTo>
                <a:lnTo>
                  <a:pt x="39" y="206"/>
                </a:lnTo>
                <a:lnTo>
                  <a:pt x="39" y="209"/>
                </a:lnTo>
                <a:lnTo>
                  <a:pt x="37" y="211"/>
                </a:lnTo>
                <a:lnTo>
                  <a:pt x="35" y="213"/>
                </a:lnTo>
                <a:lnTo>
                  <a:pt x="35" y="213"/>
                </a:lnTo>
                <a:lnTo>
                  <a:pt x="33" y="215"/>
                </a:lnTo>
                <a:lnTo>
                  <a:pt x="33" y="217"/>
                </a:lnTo>
                <a:lnTo>
                  <a:pt x="31" y="217"/>
                </a:lnTo>
                <a:lnTo>
                  <a:pt x="31" y="219"/>
                </a:lnTo>
                <a:lnTo>
                  <a:pt x="31" y="221"/>
                </a:lnTo>
                <a:lnTo>
                  <a:pt x="29" y="221"/>
                </a:lnTo>
                <a:lnTo>
                  <a:pt x="27" y="221"/>
                </a:lnTo>
                <a:lnTo>
                  <a:pt x="25" y="223"/>
                </a:lnTo>
                <a:lnTo>
                  <a:pt x="23" y="223"/>
                </a:lnTo>
                <a:lnTo>
                  <a:pt x="23" y="225"/>
                </a:lnTo>
                <a:lnTo>
                  <a:pt x="21" y="227"/>
                </a:lnTo>
                <a:lnTo>
                  <a:pt x="21" y="229"/>
                </a:lnTo>
                <a:lnTo>
                  <a:pt x="21" y="232"/>
                </a:lnTo>
                <a:lnTo>
                  <a:pt x="21" y="236"/>
                </a:lnTo>
                <a:lnTo>
                  <a:pt x="21" y="238"/>
                </a:lnTo>
                <a:lnTo>
                  <a:pt x="16" y="238"/>
                </a:lnTo>
                <a:lnTo>
                  <a:pt x="14" y="240"/>
                </a:lnTo>
                <a:lnTo>
                  <a:pt x="14" y="240"/>
                </a:lnTo>
                <a:lnTo>
                  <a:pt x="8" y="248"/>
                </a:lnTo>
                <a:lnTo>
                  <a:pt x="8" y="248"/>
                </a:lnTo>
                <a:lnTo>
                  <a:pt x="6" y="248"/>
                </a:lnTo>
                <a:lnTo>
                  <a:pt x="6" y="248"/>
                </a:lnTo>
                <a:lnTo>
                  <a:pt x="6" y="248"/>
                </a:lnTo>
                <a:lnTo>
                  <a:pt x="6" y="250"/>
                </a:lnTo>
                <a:lnTo>
                  <a:pt x="6" y="250"/>
                </a:lnTo>
                <a:lnTo>
                  <a:pt x="4" y="250"/>
                </a:lnTo>
                <a:lnTo>
                  <a:pt x="2" y="252"/>
                </a:lnTo>
                <a:lnTo>
                  <a:pt x="0" y="254"/>
                </a:lnTo>
                <a:lnTo>
                  <a:pt x="0" y="257"/>
                </a:lnTo>
                <a:lnTo>
                  <a:pt x="0" y="257"/>
                </a:lnTo>
                <a:lnTo>
                  <a:pt x="4" y="259"/>
                </a:lnTo>
                <a:lnTo>
                  <a:pt x="6" y="263"/>
                </a:lnTo>
                <a:lnTo>
                  <a:pt x="8" y="267"/>
                </a:lnTo>
                <a:lnTo>
                  <a:pt x="10" y="271"/>
                </a:lnTo>
                <a:lnTo>
                  <a:pt x="10" y="273"/>
                </a:lnTo>
                <a:lnTo>
                  <a:pt x="12" y="275"/>
                </a:lnTo>
                <a:lnTo>
                  <a:pt x="12" y="277"/>
                </a:lnTo>
                <a:lnTo>
                  <a:pt x="12" y="280"/>
                </a:lnTo>
                <a:lnTo>
                  <a:pt x="12" y="282"/>
                </a:lnTo>
                <a:lnTo>
                  <a:pt x="12" y="282"/>
                </a:lnTo>
                <a:lnTo>
                  <a:pt x="4" y="294"/>
                </a:lnTo>
                <a:lnTo>
                  <a:pt x="4" y="296"/>
                </a:lnTo>
                <a:lnTo>
                  <a:pt x="4" y="298"/>
                </a:lnTo>
                <a:lnTo>
                  <a:pt x="4" y="298"/>
                </a:lnTo>
                <a:lnTo>
                  <a:pt x="4" y="300"/>
                </a:lnTo>
                <a:lnTo>
                  <a:pt x="6" y="300"/>
                </a:lnTo>
                <a:lnTo>
                  <a:pt x="44" y="303"/>
                </a:lnTo>
                <a:lnTo>
                  <a:pt x="54" y="303"/>
                </a:lnTo>
                <a:lnTo>
                  <a:pt x="67" y="305"/>
                </a:lnTo>
                <a:lnTo>
                  <a:pt x="73" y="305"/>
                </a:lnTo>
                <a:lnTo>
                  <a:pt x="79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3" y="305"/>
                </a:lnTo>
                <a:lnTo>
                  <a:pt x="83" y="305"/>
                </a:lnTo>
                <a:lnTo>
                  <a:pt x="83" y="305"/>
                </a:lnTo>
                <a:lnTo>
                  <a:pt x="87" y="300"/>
                </a:lnTo>
                <a:lnTo>
                  <a:pt x="87" y="300"/>
                </a:lnTo>
                <a:lnTo>
                  <a:pt x="90" y="300"/>
                </a:lnTo>
                <a:lnTo>
                  <a:pt x="90" y="300"/>
                </a:lnTo>
                <a:lnTo>
                  <a:pt x="94" y="300"/>
                </a:lnTo>
                <a:lnTo>
                  <a:pt x="96" y="298"/>
                </a:lnTo>
                <a:lnTo>
                  <a:pt x="98" y="298"/>
                </a:lnTo>
                <a:lnTo>
                  <a:pt x="98" y="298"/>
                </a:lnTo>
                <a:lnTo>
                  <a:pt x="98" y="300"/>
                </a:lnTo>
                <a:lnTo>
                  <a:pt x="100" y="300"/>
                </a:lnTo>
                <a:lnTo>
                  <a:pt x="100" y="300"/>
                </a:lnTo>
                <a:lnTo>
                  <a:pt x="100" y="303"/>
                </a:lnTo>
                <a:lnTo>
                  <a:pt x="102" y="303"/>
                </a:lnTo>
                <a:lnTo>
                  <a:pt x="106" y="303"/>
                </a:lnTo>
                <a:lnTo>
                  <a:pt x="108" y="303"/>
                </a:lnTo>
                <a:lnTo>
                  <a:pt x="108" y="305"/>
                </a:lnTo>
                <a:lnTo>
                  <a:pt x="108" y="305"/>
                </a:lnTo>
                <a:lnTo>
                  <a:pt x="108" y="305"/>
                </a:lnTo>
                <a:lnTo>
                  <a:pt x="110" y="305"/>
                </a:lnTo>
                <a:lnTo>
                  <a:pt x="110" y="307"/>
                </a:lnTo>
                <a:lnTo>
                  <a:pt x="110" y="307"/>
                </a:lnTo>
                <a:lnTo>
                  <a:pt x="110" y="309"/>
                </a:lnTo>
                <a:lnTo>
                  <a:pt x="110" y="309"/>
                </a:lnTo>
                <a:lnTo>
                  <a:pt x="112" y="311"/>
                </a:lnTo>
                <a:lnTo>
                  <a:pt x="115" y="311"/>
                </a:lnTo>
                <a:lnTo>
                  <a:pt x="115" y="311"/>
                </a:lnTo>
                <a:lnTo>
                  <a:pt x="115" y="311"/>
                </a:lnTo>
                <a:lnTo>
                  <a:pt x="117" y="313"/>
                </a:lnTo>
                <a:lnTo>
                  <a:pt x="117" y="313"/>
                </a:lnTo>
                <a:lnTo>
                  <a:pt x="119" y="313"/>
                </a:lnTo>
                <a:lnTo>
                  <a:pt x="121" y="311"/>
                </a:lnTo>
                <a:lnTo>
                  <a:pt x="123" y="311"/>
                </a:lnTo>
                <a:lnTo>
                  <a:pt x="123" y="311"/>
                </a:lnTo>
                <a:lnTo>
                  <a:pt x="123" y="311"/>
                </a:lnTo>
                <a:lnTo>
                  <a:pt x="125" y="309"/>
                </a:lnTo>
                <a:lnTo>
                  <a:pt x="125" y="309"/>
                </a:lnTo>
                <a:lnTo>
                  <a:pt x="125" y="309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9"/>
                </a:lnTo>
                <a:lnTo>
                  <a:pt x="127" y="309"/>
                </a:lnTo>
                <a:lnTo>
                  <a:pt x="127" y="311"/>
                </a:lnTo>
                <a:lnTo>
                  <a:pt x="127" y="311"/>
                </a:lnTo>
                <a:lnTo>
                  <a:pt x="127" y="311"/>
                </a:lnTo>
                <a:lnTo>
                  <a:pt x="127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7" y="313"/>
                </a:lnTo>
                <a:lnTo>
                  <a:pt x="127" y="315"/>
                </a:lnTo>
                <a:lnTo>
                  <a:pt x="127" y="315"/>
                </a:lnTo>
                <a:lnTo>
                  <a:pt x="127" y="317"/>
                </a:lnTo>
                <a:lnTo>
                  <a:pt x="127" y="317"/>
                </a:lnTo>
                <a:lnTo>
                  <a:pt x="127" y="319"/>
                </a:lnTo>
                <a:lnTo>
                  <a:pt x="129" y="319"/>
                </a:lnTo>
                <a:lnTo>
                  <a:pt x="129" y="319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19"/>
                </a:lnTo>
                <a:lnTo>
                  <a:pt x="131" y="319"/>
                </a:lnTo>
                <a:lnTo>
                  <a:pt x="133" y="317"/>
                </a:lnTo>
                <a:lnTo>
                  <a:pt x="133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9"/>
                </a:lnTo>
                <a:lnTo>
                  <a:pt x="138" y="319"/>
                </a:lnTo>
                <a:lnTo>
                  <a:pt x="138" y="321"/>
                </a:lnTo>
                <a:lnTo>
                  <a:pt x="138" y="323"/>
                </a:lnTo>
                <a:lnTo>
                  <a:pt x="140" y="325"/>
                </a:lnTo>
                <a:lnTo>
                  <a:pt x="140" y="325"/>
                </a:lnTo>
                <a:lnTo>
                  <a:pt x="140" y="325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30"/>
                </a:lnTo>
                <a:lnTo>
                  <a:pt x="138" y="332"/>
                </a:lnTo>
                <a:lnTo>
                  <a:pt x="138" y="332"/>
                </a:lnTo>
                <a:lnTo>
                  <a:pt x="138" y="332"/>
                </a:lnTo>
                <a:lnTo>
                  <a:pt x="135" y="332"/>
                </a:lnTo>
                <a:lnTo>
                  <a:pt x="135" y="334"/>
                </a:lnTo>
                <a:lnTo>
                  <a:pt x="135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6"/>
                </a:lnTo>
                <a:lnTo>
                  <a:pt x="135" y="336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40"/>
                </a:lnTo>
                <a:lnTo>
                  <a:pt x="138" y="340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4"/>
                </a:lnTo>
                <a:lnTo>
                  <a:pt x="140" y="344"/>
                </a:lnTo>
                <a:lnTo>
                  <a:pt x="140" y="344"/>
                </a:lnTo>
                <a:lnTo>
                  <a:pt x="140" y="346"/>
                </a:lnTo>
                <a:lnTo>
                  <a:pt x="140" y="348"/>
                </a:lnTo>
                <a:lnTo>
                  <a:pt x="142" y="348"/>
                </a:lnTo>
                <a:lnTo>
                  <a:pt x="144" y="348"/>
                </a:lnTo>
                <a:lnTo>
                  <a:pt x="146" y="346"/>
                </a:lnTo>
                <a:lnTo>
                  <a:pt x="146" y="346"/>
                </a:lnTo>
                <a:lnTo>
                  <a:pt x="148" y="346"/>
                </a:lnTo>
                <a:lnTo>
                  <a:pt x="146" y="344"/>
                </a:lnTo>
                <a:lnTo>
                  <a:pt x="146" y="344"/>
                </a:lnTo>
                <a:lnTo>
                  <a:pt x="146" y="342"/>
                </a:lnTo>
                <a:lnTo>
                  <a:pt x="146" y="342"/>
                </a:lnTo>
                <a:lnTo>
                  <a:pt x="146" y="340"/>
                </a:lnTo>
                <a:lnTo>
                  <a:pt x="148" y="338"/>
                </a:lnTo>
                <a:lnTo>
                  <a:pt x="148" y="336"/>
                </a:lnTo>
                <a:lnTo>
                  <a:pt x="150" y="336"/>
                </a:lnTo>
                <a:lnTo>
                  <a:pt x="150" y="338"/>
                </a:lnTo>
                <a:lnTo>
                  <a:pt x="150" y="336"/>
                </a:lnTo>
                <a:lnTo>
                  <a:pt x="152" y="336"/>
                </a:lnTo>
                <a:lnTo>
                  <a:pt x="152" y="336"/>
                </a:lnTo>
                <a:lnTo>
                  <a:pt x="152" y="334"/>
                </a:lnTo>
                <a:lnTo>
                  <a:pt x="152" y="334"/>
                </a:lnTo>
                <a:lnTo>
                  <a:pt x="154" y="332"/>
                </a:lnTo>
                <a:lnTo>
                  <a:pt x="154" y="330"/>
                </a:lnTo>
                <a:lnTo>
                  <a:pt x="158" y="325"/>
                </a:lnTo>
                <a:lnTo>
                  <a:pt x="161" y="323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5" y="321"/>
                </a:lnTo>
                <a:lnTo>
                  <a:pt x="169" y="321"/>
                </a:lnTo>
                <a:lnTo>
                  <a:pt x="171" y="323"/>
                </a:lnTo>
                <a:lnTo>
                  <a:pt x="171" y="321"/>
                </a:lnTo>
                <a:lnTo>
                  <a:pt x="171" y="323"/>
                </a:lnTo>
                <a:lnTo>
                  <a:pt x="175" y="323"/>
                </a:lnTo>
                <a:lnTo>
                  <a:pt x="177" y="325"/>
                </a:lnTo>
                <a:lnTo>
                  <a:pt x="179" y="325"/>
                </a:lnTo>
                <a:lnTo>
                  <a:pt x="181" y="323"/>
                </a:lnTo>
                <a:lnTo>
                  <a:pt x="184" y="323"/>
                </a:lnTo>
                <a:lnTo>
                  <a:pt x="188" y="325"/>
                </a:lnTo>
                <a:lnTo>
                  <a:pt x="188" y="323"/>
                </a:lnTo>
                <a:lnTo>
                  <a:pt x="190" y="323"/>
                </a:lnTo>
                <a:lnTo>
                  <a:pt x="190" y="323"/>
                </a:lnTo>
                <a:lnTo>
                  <a:pt x="190" y="321"/>
                </a:lnTo>
                <a:lnTo>
                  <a:pt x="190" y="321"/>
                </a:lnTo>
                <a:lnTo>
                  <a:pt x="190" y="319"/>
                </a:lnTo>
                <a:lnTo>
                  <a:pt x="194" y="317"/>
                </a:lnTo>
                <a:lnTo>
                  <a:pt x="196" y="317"/>
                </a:lnTo>
                <a:lnTo>
                  <a:pt x="196" y="317"/>
                </a:lnTo>
                <a:lnTo>
                  <a:pt x="198" y="317"/>
                </a:lnTo>
                <a:lnTo>
                  <a:pt x="200" y="317"/>
                </a:lnTo>
                <a:lnTo>
                  <a:pt x="200" y="319"/>
                </a:lnTo>
                <a:lnTo>
                  <a:pt x="202" y="321"/>
                </a:lnTo>
                <a:lnTo>
                  <a:pt x="202" y="321"/>
                </a:lnTo>
                <a:lnTo>
                  <a:pt x="204" y="325"/>
                </a:lnTo>
                <a:lnTo>
                  <a:pt x="204" y="325"/>
                </a:lnTo>
                <a:lnTo>
                  <a:pt x="206" y="328"/>
                </a:lnTo>
                <a:lnTo>
                  <a:pt x="209" y="328"/>
                </a:lnTo>
                <a:lnTo>
                  <a:pt x="211" y="328"/>
                </a:lnTo>
                <a:lnTo>
                  <a:pt x="213" y="328"/>
                </a:lnTo>
                <a:lnTo>
                  <a:pt x="215" y="328"/>
                </a:lnTo>
                <a:lnTo>
                  <a:pt x="217" y="325"/>
                </a:lnTo>
                <a:lnTo>
                  <a:pt x="217" y="325"/>
                </a:lnTo>
                <a:lnTo>
                  <a:pt x="221" y="325"/>
                </a:lnTo>
                <a:lnTo>
                  <a:pt x="221" y="325"/>
                </a:lnTo>
                <a:lnTo>
                  <a:pt x="223" y="325"/>
                </a:lnTo>
                <a:lnTo>
                  <a:pt x="225" y="321"/>
                </a:lnTo>
                <a:lnTo>
                  <a:pt x="229" y="319"/>
                </a:lnTo>
                <a:lnTo>
                  <a:pt x="232" y="317"/>
                </a:lnTo>
                <a:lnTo>
                  <a:pt x="234" y="317"/>
                </a:lnTo>
                <a:lnTo>
                  <a:pt x="236" y="315"/>
                </a:lnTo>
                <a:lnTo>
                  <a:pt x="240" y="315"/>
                </a:lnTo>
                <a:lnTo>
                  <a:pt x="240" y="313"/>
                </a:lnTo>
                <a:lnTo>
                  <a:pt x="240" y="311"/>
                </a:lnTo>
                <a:lnTo>
                  <a:pt x="240" y="311"/>
                </a:lnTo>
                <a:lnTo>
                  <a:pt x="238" y="309"/>
                </a:lnTo>
                <a:lnTo>
                  <a:pt x="238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7"/>
                </a:lnTo>
                <a:lnTo>
                  <a:pt x="236" y="305"/>
                </a:lnTo>
                <a:lnTo>
                  <a:pt x="236" y="305"/>
                </a:lnTo>
                <a:lnTo>
                  <a:pt x="236" y="303"/>
                </a:lnTo>
                <a:lnTo>
                  <a:pt x="236" y="300"/>
                </a:lnTo>
                <a:lnTo>
                  <a:pt x="238" y="294"/>
                </a:lnTo>
                <a:lnTo>
                  <a:pt x="238" y="294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0"/>
                </a:lnTo>
                <a:lnTo>
                  <a:pt x="240" y="290"/>
                </a:lnTo>
                <a:lnTo>
                  <a:pt x="240" y="290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42" y="288"/>
                </a:lnTo>
                <a:lnTo>
                  <a:pt x="244" y="288"/>
                </a:lnTo>
                <a:lnTo>
                  <a:pt x="242" y="286"/>
                </a:lnTo>
                <a:lnTo>
                  <a:pt x="242" y="286"/>
                </a:lnTo>
                <a:lnTo>
                  <a:pt x="240" y="286"/>
                </a:lnTo>
                <a:lnTo>
                  <a:pt x="240" y="286"/>
                </a:lnTo>
                <a:lnTo>
                  <a:pt x="238" y="284"/>
                </a:lnTo>
                <a:lnTo>
                  <a:pt x="238" y="284"/>
                </a:lnTo>
                <a:lnTo>
                  <a:pt x="238" y="284"/>
                </a:lnTo>
                <a:lnTo>
                  <a:pt x="238" y="282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44" y="284"/>
                </a:lnTo>
                <a:lnTo>
                  <a:pt x="244" y="284"/>
                </a:lnTo>
                <a:lnTo>
                  <a:pt x="246" y="284"/>
                </a:lnTo>
                <a:lnTo>
                  <a:pt x="246" y="284"/>
                </a:lnTo>
                <a:lnTo>
                  <a:pt x="248" y="286"/>
                </a:lnTo>
                <a:lnTo>
                  <a:pt x="248" y="286"/>
                </a:lnTo>
                <a:lnTo>
                  <a:pt x="250" y="286"/>
                </a:lnTo>
                <a:lnTo>
                  <a:pt x="250" y="284"/>
                </a:lnTo>
                <a:lnTo>
                  <a:pt x="250" y="284"/>
                </a:lnTo>
                <a:lnTo>
                  <a:pt x="250" y="284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2" y="282"/>
                </a:lnTo>
                <a:lnTo>
                  <a:pt x="252" y="282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4"/>
                </a:lnTo>
                <a:lnTo>
                  <a:pt x="257" y="282"/>
                </a:lnTo>
                <a:lnTo>
                  <a:pt x="257" y="280"/>
                </a:lnTo>
                <a:lnTo>
                  <a:pt x="257" y="280"/>
                </a:lnTo>
                <a:lnTo>
                  <a:pt x="257" y="280"/>
                </a:lnTo>
                <a:lnTo>
                  <a:pt x="257" y="277"/>
                </a:lnTo>
                <a:lnTo>
                  <a:pt x="257" y="277"/>
                </a:lnTo>
                <a:lnTo>
                  <a:pt x="257" y="277"/>
                </a:lnTo>
                <a:lnTo>
                  <a:pt x="257" y="275"/>
                </a:lnTo>
                <a:lnTo>
                  <a:pt x="259" y="275"/>
                </a:lnTo>
                <a:lnTo>
                  <a:pt x="259" y="275"/>
                </a:lnTo>
                <a:lnTo>
                  <a:pt x="259" y="275"/>
                </a:lnTo>
                <a:lnTo>
                  <a:pt x="261" y="277"/>
                </a:lnTo>
                <a:lnTo>
                  <a:pt x="261" y="282"/>
                </a:lnTo>
                <a:lnTo>
                  <a:pt x="261" y="284"/>
                </a:lnTo>
                <a:lnTo>
                  <a:pt x="263" y="286"/>
                </a:lnTo>
                <a:lnTo>
                  <a:pt x="263" y="286"/>
                </a:lnTo>
                <a:lnTo>
                  <a:pt x="265" y="286"/>
                </a:lnTo>
                <a:lnTo>
                  <a:pt x="267" y="288"/>
                </a:lnTo>
                <a:lnTo>
                  <a:pt x="267" y="288"/>
                </a:lnTo>
                <a:lnTo>
                  <a:pt x="271" y="288"/>
                </a:lnTo>
                <a:lnTo>
                  <a:pt x="278" y="284"/>
                </a:lnTo>
                <a:lnTo>
                  <a:pt x="282" y="282"/>
                </a:lnTo>
                <a:lnTo>
                  <a:pt x="282" y="280"/>
                </a:lnTo>
                <a:lnTo>
                  <a:pt x="282" y="280"/>
                </a:lnTo>
                <a:lnTo>
                  <a:pt x="282" y="277"/>
                </a:lnTo>
                <a:lnTo>
                  <a:pt x="282" y="275"/>
                </a:lnTo>
                <a:lnTo>
                  <a:pt x="282" y="275"/>
                </a:lnTo>
                <a:lnTo>
                  <a:pt x="282" y="275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0" y="273"/>
                </a:lnTo>
                <a:lnTo>
                  <a:pt x="280" y="271"/>
                </a:lnTo>
                <a:lnTo>
                  <a:pt x="280" y="271"/>
                </a:lnTo>
                <a:lnTo>
                  <a:pt x="278" y="271"/>
                </a:lnTo>
                <a:lnTo>
                  <a:pt x="278" y="271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5" y="269"/>
                </a:lnTo>
                <a:lnTo>
                  <a:pt x="275" y="269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1" y="271"/>
                </a:lnTo>
                <a:lnTo>
                  <a:pt x="271" y="271"/>
                </a:lnTo>
                <a:lnTo>
                  <a:pt x="271" y="269"/>
                </a:lnTo>
                <a:lnTo>
                  <a:pt x="271" y="269"/>
                </a:lnTo>
                <a:lnTo>
                  <a:pt x="273" y="267"/>
                </a:lnTo>
                <a:lnTo>
                  <a:pt x="275" y="267"/>
                </a:lnTo>
                <a:lnTo>
                  <a:pt x="280" y="265"/>
                </a:lnTo>
                <a:lnTo>
                  <a:pt x="280" y="265"/>
                </a:lnTo>
                <a:lnTo>
                  <a:pt x="282" y="263"/>
                </a:lnTo>
                <a:lnTo>
                  <a:pt x="284" y="263"/>
                </a:lnTo>
                <a:lnTo>
                  <a:pt x="290" y="259"/>
                </a:lnTo>
                <a:lnTo>
                  <a:pt x="292" y="257"/>
                </a:lnTo>
                <a:lnTo>
                  <a:pt x="292" y="257"/>
                </a:lnTo>
                <a:lnTo>
                  <a:pt x="292" y="254"/>
                </a:lnTo>
                <a:lnTo>
                  <a:pt x="292" y="254"/>
                </a:lnTo>
                <a:lnTo>
                  <a:pt x="292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2"/>
                </a:lnTo>
                <a:lnTo>
                  <a:pt x="290" y="250"/>
                </a:lnTo>
                <a:lnTo>
                  <a:pt x="290" y="248"/>
                </a:lnTo>
                <a:lnTo>
                  <a:pt x="292" y="248"/>
                </a:lnTo>
                <a:lnTo>
                  <a:pt x="294" y="246"/>
                </a:lnTo>
                <a:lnTo>
                  <a:pt x="294" y="246"/>
                </a:lnTo>
                <a:lnTo>
                  <a:pt x="296" y="248"/>
                </a:lnTo>
                <a:lnTo>
                  <a:pt x="298" y="248"/>
                </a:lnTo>
                <a:lnTo>
                  <a:pt x="300" y="248"/>
                </a:lnTo>
                <a:lnTo>
                  <a:pt x="303" y="248"/>
                </a:lnTo>
                <a:lnTo>
                  <a:pt x="303" y="248"/>
                </a:lnTo>
                <a:lnTo>
                  <a:pt x="305" y="250"/>
                </a:lnTo>
                <a:lnTo>
                  <a:pt x="305" y="252"/>
                </a:lnTo>
                <a:lnTo>
                  <a:pt x="305" y="254"/>
                </a:lnTo>
                <a:lnTo>
                  <a:pt x="307" y="257"/>
                </a:lnTo>
                <a:lnTo>
                  <a:pt x="307" y="254"/>
                </a:lnTo>
                <a:lnTo>
                  <a:pt x="309" y="254"/>
                </a:lnTo>
                <a:lnTo>
                  <a:pt x="309" y="252"/>
                </a:lnTo>
                <a:lnTo>
                  <a:pt x="309" y="250"/>
                </a:lnTo>
                <a:lnTo>
                  <a:pt x="309" y="250"/>
                </a:lnTo>
                <a:lnTo>
                  <a:pt x="309" y="24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Freeform 48">
            <a:extLst>
              <a:ext uri="{FF2B5EF4-FFF2-40B4-BE49-F238E27FC236}">
                <a16:creationId xmlns:a16="http://schemas.microsoft.com/office/drawing/2014/main" id="{7FA8BB54-86DF-48F8-BA4B-DC0549A2200A}"/>
              </a:ext>
            </a:extLst>
          </p:cNvPr>
          <p:cNvSpPr>
            <a:spLocks noEditPoints="1"/>
          </p:cNvSpPr>
          <p:nvPr/>
        </p:nvSpPr>
        <p:spPr bwMode="auto">
          <a:xfrm>
            <a:off x="7353131" y="4563327"/>
            <a:ext cx="1103300" cy="903268"/>
          </a:xfrm>
          <a:custGeom>
            <a:avLst/>
            <a:gdLst>
              <a:gd name="T0" fmla="*/ 470 w 718"/>
              <a:gd name="T1" fmla="*/ 602 h 620"/>
              <a:gd name="T2" fmla="*/ 463 w 718"/>
              <a:gd name="T3" fmla="*/ 604 h 620"/>
              <a:gd name="T4" fmla="*/ 457 w 718"/>
              <a:gd name="T5" fmla="*/ 602 h 620"/>
              <a:gd name="T6" fmla="*/ 459 w 718"/>
              <a:gd name="T7" fmla="*/ 604 h 620"/>
              <a:gd name="T8" fmla="*/ 457 w 718"/>
              <a:gd name="T9" fmla="*/ 606 h 620"/>
              <a:gd name="T10" fmla="*/ 455 w 718"/>
              <a:gd name="T11" fmla="*/ 606 h 620"/>
              <a:gd name="T12" fmla="*/ 455 w 718"/>
              <a:gd name="T13" fmla="*/ 610 h 620"/>
              <a:gd name="T14" fmla="*/ 457 w 718"/>
              <a:gd name="T15" fmla="*/ 610 h 620"/>
              <a:gd name="T16" fmla="*/ 461 w 718"/>
              <a:gd name="T17" fmla="*/ 612 h 620"/>
              <a:gd name="T18" fmla="*/ 461 w 718"/>
              <a:gd name="T19" fmla="*/ 614 h 620"/>
              <a:gd name="T20" fmla="*/ 465 w 718"/>
              <a:gd name="T21" fmla="*/ 614 h 620"/>
              <a:gd name="T22" fmla="*/ 463 w 718"/>
              <a:gd name="T23" fmla="*/ 616 h 620"/>
              <a:gd name="T24" fmla="*/ 465 w 718"/>
              <a:gd name="T25" fmla="*/ 618 h 620"/>
              <a:gd name="T26" fmla="*/ 470 w 718"/>
              <a:gd name="T27" fmla="*/ 620 h 620"/>
              <a:gd name="T28" fmla="*/ 12 w 718"/>
              <a:gd name="T29" fmla="*/ 483 h 620"/>
              <a:gd name="T30" fmla="*/ 8 w 718"/>
              <a:gd name="T31" fmla="*/ 485 h 620"/>
              <a:gd name="T32" fmla="*/ 2 w 718"/>
              <a:gd name="T33" fmla="*/ 485 h 620"/>
              <a:gd name="T34" fmla="*/ 0 w 718"/>
              <a:gd name="T35" fmla="*/ 495 h 620"/>
              <a:gd name="T36" fmla="*/ 0 w 718"/>
              <a:gd name="T37" fmla="*/ 495 h 620"/>
              <a:gd name="T38" fmla="*/ 2 w 718"/>
              <a:gd name="T39" fmla="*/ 495 h 620"/>
              <a:gd name="T40" fmla="*/ 4 w 718"/>
              <a:gd name="T41" fmla="*/ 497 h 620"/>
              <a:gd name="T42" fmla="*/ 10 w 718"/>
              <a:gd name="T43" fmla="*/ 493 h 620"/>
              <a:gd name="T44" fmla="*/ 12 w 718"/>
              <a:gd name="T45" fmla="*/ 485 h 620"/>
              <a:gd name="T46" fmla="*/ 14 w 718"/>
              <a:gd name="T47" fmla="*/ 485 h 620"/>
              <a:gd name="T48" fmla="*/ 18 w 718"/>
              <a:gd name="T49" fmla="*/ 483 h 620"/>
              <a:gd name="T50" fmla="*/ 470 w 718"/>
              <a:gd name="T51" fmla="*/ 501 h 620"/>
              <a:gd name="T52" fmla="*/ 463 w 718"/>
              <a:gd name="T53" fmla="*/ 506 h 620"/>
              <a:gd name="T54" fmla="*/ 461 w 718"/>
              <a:gd name="T55" fmla="*/ 504 h 620"/>
              <a:gd name="T56" fmla="*/ 459 w 718"/>
              <a:gd name="T57" fmla="*/ 504 h 620"/>
              <a:gd name="T58" fmla="*/ 461 w 718"/>
              <a:gd name="T59" fmla="*/ 499 h 620"/>
              <a:gd name="T60" fmla="*/ 457 w 718"/>
              <a:gd name="T61" fmla="*/ 499 h 620"/>
              <a:gd name="T62" fmla="*/ 453 w 718"/>
              <a:gd name="T63" fmla="*/ 497 h 620"/>
              <a:gd name="T64" fmla="*/ 451 w 718"/>
              <a:gd name="T65" fmla="*/ 497 h 620"/>
              <a:gd name="T66" fmla="*/ 453 w 718"/>
              <a:gd name="T67" fmla="*/ 501 h 620"/>
              <a:gd name="T68" fmla="*/ 453 w 718"/>
              <a:gd name="T69" fmla="*/ 504 h 620"/>
              <a:gd name="T70" fmla="*/ 455 w 718"/>
              <a:gd name="T71" fmla="*/ 506 h 620"/>
              <a:gd name="T72" fmla="*/ 455 w 718"/>
              <a:gd name="T73" fmla="*/ 510 h 620"/>
              <a:gd name="T74" fmla="*/ 455 w 718"/>
              <a:gd name="T75" fmla="*/ 512 h 620"/>
              <a:gd name="T76" fmla="*/ 457 w 718"/>
              <a:gd name="T77" fmla="*/ 514 h 620"/>
              <a:gd name="T78" fmla="*/ 459 w 718"/>
              <a:gd name="T79" fmla="*/ 514 h 620"/>
              <a:gd name="T80" fmla="*/ 465 w 718"/>
              <a:gd name="T81" fmla="*/ 514 h 620"/>
              <a:gd name="T82" fmla="*/ 470 w 718"/>
              <a:gd name="T83" fmla="*/ 501 h 620"/>
              <a:gd name="T84" fmla="*/ 470 w 718"/>
              <a:gd name="T85" fmla="*/ 499 h 620"/>
              <a:gd name="T86" fmla="*/ 718 w 718"/>
              <a:gd name="T87" fmla="*/ 2 h 620"/>
              <a:gd name="T88" fmla="*/ 716 w 718"/>
              <a:gd name="T89" fmla="*/ 2 h 620"/>
              <a:gd name="T90" fmla="*/ 710 w 718"/>
              <a:gd name="T91" fmla="*/ 4 h 620"/>
              <a:gd name="T92" fmla="*/ 708 w 718"/>
              <a:gd name="T93" fmla="*/ 0 h 620"/>
              <a:gd name="T94" fmla="*/ 706 w 718"/>
              <a:gd name="T95" fmla="*/ 2 h 620"/>
              <a:gd name="T96" fmla="*/ 708 w 718"/>
              <a:gd name="T97" fmla="*/ 4 h 620"/>
              <a:gd name="T98" fmla="*/ 714 w 718"/>
              <a:gd name="T99" fmla="*/ 7 h 620"/>
              <a:gd name="T100" fmla="*/ 714 w 718"/>
              <a:gd name="T101" fmla="*/ 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8" h="620">
                <a:moveTo>
                  <a:pt x="467" y="606"/>
                </a:moveTo>
                <a:lnTo>
                  <a:pt x="470" y="602"/>
                </a:lnTo>
                <a:lnTo>
                  <a:pt x="470" y="602"/>
                </a:lnTo>
                <a:lnTo>
                  <a:pt x="470" y="602"/>
                </a:lnTo>
                <a:lnTo>
                  <a:pt x="467" y="602"/>
                </a:lnTo>
                <a:lnTo>
                  <a:pt x="465" y="602"/>
                </a:lnTo>
                <a:lnTo>
                  <a:pt x="463" y="602"/>
                </a:lnTo>
                <a:lnTo>
                  <a:pt x="463" y="604"/>
                </a:lnTo>
                <a:lnTo>
                  <a:pt x="461" y="604"/>
                </a:lnTo>
                <a:lnTo>
                  <a:pt x="459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4"/>
                </a:lnTo>
                <a:lnTo>
                  <a:pt x="457" y="604"/>
                </a:lnTo>
                <a:lnTo>
                  <a:pt x="459" y="604"/>
                </a:lnTo>
                <a:lnTo>
                  <a:pt x="459" y="606"/>
                </a:lnTo>
                <a:lnTo>
                  <a:pt x="459" y="606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5" y="610"/>
                </a:lnTo>
                <a:lnTo>
                  <a:pt x="455" y="610"/>
                </a:lnTo>
                <a:lnTo>
                  <a:pt x="457" y="610"/>
                </a:lnTo>
                <a:lnTo>
                  <a:pt x="457" y="610"/>
                </a:lnTo>
                <a:lnTo>
                  <a:pt x="457" y="610"/>
                </a:lnTo>
                <a:lnTo>
                  <a:pt x="459" y="612"/>
                </a:lnTo>
                <a:lnTo>
                  <a:pt x="459" y="612"/>
                </a:lnTo>
                <a:lnTo>
                  <a:pt x="459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4"/>
                </a:lnTo>
                <a:lnTo>
                  <a:pt x="463" y="612"/>
                </a:lnTo>
                <a:lnTo>
                  <a:pt x="463" y="612"/>
                </a:lnTo>
                <a:lnTo>
                  <a:pt x="463" y="612"/>
                </a:lnTo>
                <a:lnTo>
                  <a:pt x="465" y="614"/>
                </a:lnTo>
                <a:lnTo>
                  <a:pt x="465" y="614"/>
                </a:lnTo>
                <a:lnTo>
                  <a:pt x="463" y="614"/>
                </a:lnTo>
                <a:lnTo>
                  <a:pt x="463" y="614"/>
                </a:lnTo>
                <a:lnTo>
                  <a:pt x="463" y="616"/>
                </a:lnTo>
                <a:lnTo>
                  <a:pt x="463" y="616"/>
                </a:lnTo>
                <a:lnTo>
                  <a:pt x="463" y="616"/>
                </a:lnTo>
                <a:lnTo>
                  <a:pt x="465" y="618"/>
                </a:lnTo>
                <a:lnTo>
                  <a:pt x="465" y="618"/>
                </a:lnTo>
                <a:lnTo>
                  <a:pt x="465" y="618"/>
                </a:lnTo>
                <a:lnTo>
                  <a:pt x="467" y="620"/>
                </a:lnTo>
                <a:lnTo>
                  <a:pt x="470" y="620"/>
                </a:lnTo>
                <a:lnTo>
                  <a:pt x="470" y="620"/>
                </a:lnTo>
                <a:lnTo>
                  <a:pt x="467" y="606"/>
                </a:lnTo>
                <a:close/>
                <a:moveTo>
                  <a:pt x="16" y="483"/>
                </a:moveTo>
                <a:lnTo>
                  <a:pt x="14" y="483"/>
                </a:lnTo>
                <a:lnTo>
                  <a:pt x="12" y="483"/>
                </a:lnTo>
                <a:lnTo>
                  <a:pt x="10" y="483"/>
                </a:lnTo>
                <a:lnTo>
                  <a:pt x="10" y="483"/>
                </a:lnTo>
                <a:lnTo>
                  <a:pt x="8" y="485"/>
                </a:lnTo>
                <a:lnTo>
                  <a:pt x="8" y="485"/>
                </a:lnTo>
                <a:lnTo>
                  <a:pt x="6" y="485"/>
                </a:lnTo>
                <a:lnTo>
                  <a:pt x="6" y="487"/>
                </a:lnTo>
                <a:lnTo>
                  <a:pt x="4" y="487"/>
                </a:lnTo>
                <a:lnTo>
                  <a:pt x="2" y="485"/>
                </a:lnTo>
                <a:lnTo>
                  <a:pt x="2" y="487"/>
                </a:lnTo>
                <a:lnTo>
                  <a:pt x="2" y="493"/>
                </a:lnTo>
                <a:lnTo>
                  <a:pt x="2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4" y="497"/>
                </a:lnTo>
                <a:lnTo>
                  <a:pt x="6" y="499"/>
                </a:lnTo>
                <a:lnTo>
                  <a:pt x="4" y="497"/>
                </a:lnTo>
                <a:lnTo>
                  <a:pt x="6" y="495"/>
                </a:lnTo>
                <a:lnTo>
                  <a:pt x="10" y="493"/>
                </a:lnTo>
                <a:lnTo>
                  <a:pt x="10" y="491"/>
                </a:lnTo>
                <a:lnTo>
                  <a:pt x="8" y="489"/>
                </a:lnTo>
                <a:lnTo>
                  <a:pt x="10" y="487"/>
                </a:lnTo>
                <a:lnTo>
                  <a:pt x="12" y="485"/>
                </a:lnTo>
                <a:lnTo>
                  <a:pt x="12" y="487"/>
                </a:lnTo>
                <a:lnTo>
                  <a:pt x="12" y="487"/>
                </a:lnTo>
                <a:lnTo>
                  <a:pt x="14" y="487"/>
                </a:lnTo>
                <a:lnTo>
                  <a:pt x="14" y="485"/>
                </a:lnTo>
                <a:lnTo>
                  <a:pt x="16" y="485"/>
                </a:lnTo>
                <a:lnTo>
                  <a:pt x="16" y="483"/>
                </a:lnTo>
                <a:lnTo>
                  <a:pt x="18" y="483"/>
                </a:lnTo>
                <a:lnTo>
                  <a:pt x="18" y="483"/>
                </a:lnTo>
                <a:lnTo>
                  <a:pt x="16" y="481"/>
                </a:lnTo>
                <a:lnTo>
                  <a:pt x="16" y="483"/>
                </a:lnTo>
                <a:close/>
                <a:moveTo>
                  <a:pt x="470" y="501"/>
                </a:moveTo>
                <a:lnTo>
                  <a:pt x="470" y="501"/>
                </a:lnTo>
                <a:lnTo>
                  <a:pt x="470" y="501"/>
                </a:lnTo>
                <a:lnTo>
                  <a:pt x="467" y="501"/>
                </a:lnTo>
                <a:lnTo>
                  <a:pt x="465" y="504"/>
                </a:lnTo>
                <a:lnTo>
                  <a:pt x="463" y="506"/>
                </a:lnTo>
                <a:lnTo>
                  <a:pt x="463" y="506"/>
                </a:lnTo>
                <a:lnTo>
                  <a:pt x="461" y="506"/>
                </a:lnTo>
                <a:lnTo>
                  <a:pt x="461" y="506"/>
                </a:lnTo>
                <a:lnTo>
                  <a:pt x="461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61" y="501"/>
                </a:lnTo>
                <a:lnTo>
                  <a:pt x="461" y="501"/>
                </a:lnTo>
                <a:lnTo>
                  <a:pt x="461" y="499"/>
                </a:lnTo>
                <a:lnTo>
                  <a:pt x="461" y="499"/>
                </a:lnTo>
                <a:lnTo>
                  <a:pt x="461" y="499"/>
                </a:lnTo>
                <a:lnTo>
                  <a:pt x="459" y="499"/>
                </a:lnTo>
                <a:lnTo>
                  <a:pt x="457" y="499"/>
                </a:lnTo>
                <a:lnTo>
                  <a:pt x="457" y="499"/>
                </a:lnTo>
                <a:lnTo>
                  <a:pt x="455" y="499"/>
                </a:lnTo>
                <a:lnTo>
                  <a:pt x="455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1" y="497"/>
                </a:lnTo>
                <a:lnTo>
                  <a:pt x="451" y="499"/>
                </a:lnTo>
                <a:lnTo>
                  <a:pt x="451" y="499"/>
                </a:lnTo>
                <a:lnTo>
                  <a:pt x="451" y="499"/>
                </a:lnTo>
                <a:lnTo>
                  <a:pt x="453" y="501"/>
                </a:lnTo>
                <a:lnTo>
                  <a:pt x="453" y="501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8"/>
                </a:lnTo>
                <a:lnTo>
                  <a:pt x="455" y="508"/>
                </a:lnTo>
                <a:lnTo>
                  <a:pt x="455" y="510"/>
                </a:lnTo>
                <a:lnTo>
                  <a:pt x="455" y="510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7" y="514"/>
                </a:lnTo>
                <a:lnTo>
                  <a:pt x="457" y="514"/>
                </a:lnTo>
                <a:lnTo>
                  <a:pt x="457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61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0"/>
                </a:lnTo>
                <a:lnTo>
                  <a:pt x="470" y="504"/>
                </a:lnTo>
                <a:lnTo>
                  <a:pt x="470" y="501"/>
                </a:lnTo>
                <a:lnTo>
                  <a:pt x="470" y="501"/>
                </a:lnTo>
                <a:lnTo>
                  <a:pt x="470" y="499"/>
                </a:lnTo>
                <a:lnTo>
                  <a:pt x="470" y="499"/>
                </a:lnTo>
                <a:lnTo>
                  <a:pt x="470" y="499"/>
                </a:lnTo>
                <a:lnTo>
                  <a:pt x="470" y="501"/>
                </a:lnTo>
                <a:close/>
                <a:moveTo>
                  <a:pt x="716" y="4"/>
                </a:moveTo>
                <a:lnTo>
                  <a:pt x="718" y="4"/>
                </a:lnTo>
                <a:lnTo>
                  <a:pt x="718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4" y="4"/>
                </a:lnTo>
                <a:lnTo>
                  <a:pt x="714" y="4"/>
                </a:lnTo>
                <a:lnTo>
                  <a:pt x="710" y="4"/>
                </a:lnTo>
                <a:lnTo>
                  <a:pt x="710" y="2"/>
                </a:lnTo>
                <a:lnTo>
                  <a:pt x="708" y="2"/>
                </a:lnTo>
                <a:lnTo>
                  <a:pt x="710" y="0"/>
                </a:lnTo>
                <a:lnTo>
                  <a:pt x="708" y="0"/>
                </a:lnTo>
                <a:lnTo>
                  <a:pt x="708" y="0"/>
                </a:lnTo>
                <a:lnTo>
                  <a:pt x="708" y="2"/>
                </a:lnTo>
                <a:lnTo>
                  <a:pt x="706" y="2"/>
                </a:lnTo>
                <a:lnTo>
                  <a:pt x="706" y="2"/>
                </a:lnTo>
                <a:lnTo>
                  <a:pt x="706" y="2"/>
                </a:lnTo>
                <a:lnTo>
                  <a:pt x="706" y="4"/>
                </a:lnTo>
                <a:lnTo>
                  <a:pt x="706" y="4"/>
                </a:lnTo>
                <a:lnTo>
                  <a:pt x="708" y="4"/>
                </a:lnTo>
                <a:lnTo>
                  <a:pt x="710" y="4"/>
                </a:lnTo>
                <a:lnTo>
                  <a:pt x="712" y="7"/>
                </a:lnTo>
                <a:lnTo>
                  <a:pt x="714" y="7"/>
                </a:lnTo>
                <a:lnTo>
                  <a:pt x="714" y="7"/>
                </a:lnTo>
                <a:lnTo>
                  <a:pt x="716" y="7"/>
                </a:lnTo>
                <a:lnTo>
                  <a:pt x="714" y="4"/>
                </a:lnTo>
                <a:lnTo>
                  <a:pt x="714" y="4"/>
                </a:lnTo>
                <a:lnTo>
                  <a:pt x="714" y="4"/>
                </a:lnTo>
                <a:lnTo>
                  <a:pt x="716" y="4"/>
                </a:lnTo>
                <a:lnTo>
                  <a:pt x="716" y="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Freeform 49">
            <a:extLst>
              <a:ext uri="{FF2B5EF4-FFF2-40B4-BE49-F238E27FC236}">
                <a16:creationId xmlns:a16="http://schemas.microsoft.com/office/drawing/2014/main" id="{96EE022B-AC79-4942-A957-FAB2E4059DCC}"/>
              </a:ext>
            </a:extLst>
          </p:cNvPr>
          <p:cNvSpPr>
            <a:spLocks/>
          </p:cNvSpPr>
          <p:nvPr/>
        </p:nvSpPr>
        <p:spPr bwMode="auto">
          <a:xfrm>
            <a:off x="8311988" y="3654232"/>
            <a:ext cx="946564" cy="748838"/>
          </a:xfrm>
          <a:custGeom>
            <a:avLst/>
            <a:gdLst>
              <a:gd name="T0" fmla="*/ 579 w 616"/>
              <a:gd name="T1" fmla="*/ 65 h 514"/>
              <a:gd name="T2" fmla="*/ 558 w 616"/>
              <a:gd name="T3" fmla="*/ 48 h 514"/>
              <a:gd name="T4" fmla="*/ 504 w 616"/>
              <a:gd name="T5" fmla="*/ 23 h 514"/>
              <a:gd name="T6" fmla="*/ 462 w 616"/>
              <a:gd name="T7" fmla="*/ 6 h 514"/>
              <a:gd name="T8" fmla="*/ 464 w 616"/>
              <a:gd name="T9" fmla="*/ 52 h 514"/>
              <a:gd name="T10" fmla="*/ 439 w 616"/>
              <a:gd name="T11" fmla="*/ 52 h 514"/>
              <a:gd name="T12" fmla="*/ 376 w 616"/>
              <a:gd name="T13" fmla="*/ 48 h 514"/>
              <a:gd name="T14" fmla="*/ 366 w 616"/>
              <a:gd name="T15" fmla="*/ 12 h 514"/>
              <a:gd name="T16" fmla="*/ 316 w 616"/>
              <a:gd name="T17" fmla="*/ 21 h 514"/>
              <a:gd name="T18" fmla="*/ 263 w 616"/>
              <a:gd name="T19" fmla="*/ 8 h 514"/>
              <a:gd name="T20" fmla="*/ 220 w 616"/>
              <a:gd name="T21" fmla="*/ 50 h 514"/>
              <a:gd name="T22" fmla="*/ 222 w 616"/>
              <a:gd name="T23" fmla="*/ 73 h 514"/>
              <a:gd name="T24" fmla="*/ 199 w 616"/>
              <a:gd name="T25" fmla="*/ 106 h 514"/>
              <a:gd name="T26" fmla="*/ 192 w 616"/>
              <a:gd name="T27" fmla="*/ 131 h 514"/>
              <a:gd name="T28" fmla="*/ 167 w 616"/>
              <a:gd name="T29" fmla="*/ 154 h 514"/>
              <a:gd name="T30" fmla="*/ 128 w 616"/>
              <a:gd name="T31" fmla="*/ 154 h 514"/>
              <a:gd name="T32" fmla="*/ 105 w 616"/>
              <a:gd name="T33" fmla="*/ 188 h 514"/>
              <a:gd name="T34" fmla="*/ 98 w 616"/>
              <a:gd name="T35" fmla="*/ 211 h 514"/>
              <a:gd name="T36" fmla="*/ 105 w 616"/>
              <a:gd name="T37" fmla="*/ 232 h 514"/>
              <a:gd name="T38" fmla="*/ 121 w 616"/>
              <a:gd name="T39" fmla="*/ 276 h 514"/>
              <a:gd name="T40" fmla="*/ 132 w 616"/>
              <a:gd name="T41" fmla="*/ 290 h 514"/>
              <a:gd name="T42" fmla="*/ 121 w 616"/>
              <a:gd name="T43" fmla="*/ 296 h 514"/>
              <a:gd name="T44" fmla="*/ 84 w 616"/>
              <a:gd name="T45" fmla="*/ 280 h 514"/>
              <a:gd name="T46" fmla="*/ 67 w 616"/>
              <a:gd name="T47" fmla="*/ 276 h 514"/>
              <a:gd name="T48" fmla="*/ 44 w 616"/>
              <a:gd name="T49" fmla="*/ 288 h 514"/>
              <a:gd name="T50" fmla="*/ 67 w 616"/>
              <a:gd name="T51" fmla="*/ 330 h 514"/>
              <a:gd name="T52" fmla="*/ 80 w 616"/>
              <a:gd name="T53" fmla="*/ 351 h 514"/>
              <a:gd name="T54" fmla="*/ 86 w 616"/>
              <a:gd name="T55" fmla="*/ 386 h 514"/>
              <a:gd name="T56" fmla="*/ 73 w 616"/>
              <a:gd name="T57" fmla="*/ 409 h 514"/>
              <a:gd name="T58" fmla="*/ 54 w 616"/>
              <a:gd name="T59" fmla="*/ 426 h 514"/>
              <a:gd name="T60" fmla="*/ 27 w 616"/>
              <a:gd name="T61" fmla="*/ 459 h 514"/>
              <a:gd name="T62" fmla="*/ 13 w 616"/>
              <a:gd name="T63" fmla="*/ 484 h 514"/>
              <a:gd name="T64" fmla="*/ 4 w 616"/>
              <a:gd name="T65" fmla="*/ 505 h 514"/>
              <a:gd name="T66" fmla="*/ 21 w 616"/>
              <a:gd name="T67" fmla="*/ 514 h 514"/>
              <a:gd name="T68" fmla="*/ 84 w 616"/>
              <a:gd name="T69" fmla="*/ 493 h 514"/>
              <a:gd name="T70" fmla="*/ 98 w 616"/>
              <a:gd name="T71" fmla="*/ 476 h 514"/>
              <a:gd name="T72" fmla="*/ 109 w 616"/>
              <a:gd name="T73" fmla="*/ 436 h 514"/>
              <a:gd name="T74" fmla="*/ 123 w 616"/>
              <a:gd name="T75" fmla="*/ 457 h 514"/>
              <a:gd name="T76" fmla="*/ 142 w 616"/>
              <a:gd name="T77" fmla="*/ 453 h 514"/>
              <a:gd name="T78" fmla="*/ 163 w 616"/>
              <a:gd name="T79" fmla="*/ 451 h 514"/>
              <a:gd name="T80" fmla="*/ 165 w 616"/>
              <a:gd name="T81" fmla="*/ 428 h 514"/>
              <a:gd name="T82" fmla="*/ 199 w 616"/>
              <a:gd name="T83" fmla="*/ 403 h 514"/>
              <a:gd name="T84" fmla="*/ 194 w 616"/>
              <a:gd name="T85" fmla="*/ 388 h 514"/>
              <a:gd name="T86" fmla="*/ 211 w 616"/>
              <a:gd name="T87" fmla="*/ 384 h 514"/>
              <a:gd name="T88" fmla="*/ 224 w 616"/>
              <a:gd name="T89" fmla="*/ 372 h 514"/>
              <a:gd name="T90" fmla="*/ 240 w 616"/>
              <a:gd name="T91" fmla="*/ 384 h 514"/>
              <a:gd name="T92" fmla="*/ 272 w 616"/>
              <a:gd name="T93" fmla="*/ 405 h 514"/>
              <a:gd name="T94" fmla="*/ 314 w 616"/>
              <a:gd name="T95" fmla="*/ 390 h 514"/>
              <a:gd name="T96" fmla="*/ 332 w 616"/>
              <a:gd name="T97" fmla="*/ 376 h 514"/>
              <a:gd name="T98" fmla="*/ 391 w 616"/>
              <a:gd name="T99" fmla="*/ 330 h 514"/>
              <a:gd name="T100" fmla="*/ 405 w 616"/>
              <a:gd name="T101" fmla="*/ 319 h 514"/>
              <a:gd name="T102" fmla="*/ 391 w 616"/>
              <a:gd name="T103" fmla="*/ 319 h 514"/>
              <a:gd name="T104" fmla="*/ 380 w 616"/>
              <a:gd name="T105" fmla="*/ 334 h 514"/>
              <a:gd name="T106" fmla="*/ 389 w 616"/>
              <a:gd name="T107" fmla="*/ 307 h 514"/>
              <a:gd name="T108" fmla="*/ 418 w 616"/>
              <a:gd name="T109" fmla="*/ 309 h 514"/>
              <a:gd name="T110" fmla="*/ 430 w 616"/>
              <a:gd name="T111" fmla="*/ 307 h 514"/>
              <a:gd name="T112" fmla="*/ 502 w 616"/>
              <a:gd name="T113" fmla="*/ 280 h 514"/>
              <a:gd name="T114" fmla="*/ 485 w 616"/>
              <a:gd name="T115" fmla="*/ 265 h 514"/>
              <a:gd name="T116" fmla="*/ 531 w 616"/>
              <a:gd name="T117" fmla="*/ 253 h 514"/>
              <a:gd name="T118" fmla="*/ 543 w 616"/>
              <a:gd name="T119" fmla="*/ 225 h 514"/>
              <a:gd name="T120" fmla="*/ 568 w 616"/>
              <a:gd name="T121" fmla="*/ 200 h 514"/>
              <a:gd name="T122" fmla="*/ 593 w 616"/>
              <a:gd name="T123" fmla="*/ 111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6" h="514">
                <a:moveTo>
                  <a:pt x="616" y="102"/>
                </a:moveTo>
                <a:lnTo>
                  <a:pt x="612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2"/>
                </a:lnTo>
                <a:lnTo>
                  <a:pt x="612" y="90"/>
                </a:lnTo>
                <a:lnTo>
                  <a:pt x="612" y="88"/>
                </a:lnTo>
                <a:lnTo>
                  <a:pt x="612" y="85"/>
                </a:lnTo>
                <a:lnTo>
                  <a:pt x="610" y="85"/>
                </a:lnTo>
                <a:lnTo>
                  <a:pt x="598" y="81"/>
                </a:lnTo>
                <a:lnTo>
                  <a:pt x="593" y="81"/>
                </a:lnTo>
                <a:lnTo>
                  <a:pt x="593" y="79"/>
                </a:lnTo>
                <a:lnTo>
                  <a:pt x="591" y="77"/>
                </a:lnTo>
                <a:lnTo>
                  <a:pt x="591" y="77"/>
                </a:lnTo>
                <a:lnTo>
                  <a:pt x="591" y="73"/>
                </a:lnTo>
                <a:lnTo>
                  <a:pt x="591" y="69"/>
                </a:lnTo>
                <a:lnTo>
                  <a:pt x="589" y="67"/>
                </a:lnTo>
                <a:lnTo>
                  <a:pt x="587" y="67"/>
                </a:lnTo>
                <a:lnTo>
                  <a:pt x="585" y="65"/>
                </a:lnTo>
                <a:lnTo>
                  <a:pt x="583" y="65"/>
                </a:lnTo>
                <a:lnTo>
                  <a:pt x="581" y="65"/>
                </a:lnTo>
                <a:lnTo>
                  <a:pt x="581" y="65"/>
                </a:lnTo>
                <a:lnTo>
                  <a:pt x="579" y="65"/>
                </a:lnTo>
                <a:lnTo>
                  <a:pt x="579" y="67"/>
                </a:lnTo>
                <a:lnTo>
                  <a:pt x="579" y="67"/>
                </a:lnTo>
                <a:lnTo>
                  <a:pt x="577" y="69"/>
                </a:lnTo>
                <a:lnTo>
                  <a:pt x="577" y="69"/>
                </a:lnTo>
                <a:lnTo>
                  <a:pt x="577" y="69"/>
                </a:lnTo>
                <a:lnTo>
                  <a:pt x="575" y="71"/>
                </a:lnTo>
                <a:lnTo>
                  <a:pt x="575" y="71"/>
                </a:lnTo>
                <a:lnTo>
                  <a:pt x="575" y="71"/>
                </a:lnTo>
                <a:lnTo>
                  <a:pt x="573" y="71"/>
                </a:lnTo>
                <a:lnTo>
                  <a:pt x="568" y="69"/>
                </a:lnTo>
                <a:lnTo>
                  <a:pt x="568" y="67"/>
                </a:lnTo>
                <a:lnTo>
                  <a:pt x="568" y="65"/>
                </a:lnTo>
                <a:lnTo>
                  <a:pt x="568" y="60"/>
                </a:lnTo>
                <a:lnTo>
                  <a:pt x="568" y="60"/>
                </a:lnTo>
                <a:lnTo>
                  <a:pt x="568" y="60"/>
                </a:lnTo>
                <a:lnTo>
                  <a:pt x="568" y="58"/>
                </a:lnTo>
                <a:lnTo>
                  <a:pt x="568" y="56"/>
                </a:lnTo>
                <a:lnTo>
                  <a:pt x="568" y="56"/>
                </a:lnTo>
                <a:lnTo>
                  <a:pt x="568" y="54"/>
                </a:lnTo>
                <a:lnTo>
                  <a:pt x="568" y="54"/>
                </a:lnTo>
                <a:lnTo>
                  <a:pt x="566" y="52"/>
                </a:lnTo>
                <a:lnTo>
                  <a:pt x="562" y="50"/>
                </a:lnTo>
                <a:lnTo>
                  <a:pt x="558" y="48"/>
                </a:lnTo>
                <a:lnTo>
                  <a:pt x="556" y="48"/>
                </a:lnTo>
                <a:lnTo>
                  <a:pt x="556" y="48"/>
                </a:lnTo>
                <a:lnTo>
                  <a:pt x="554" y="48"/>
                </a:lnTo>
                <a:lnTo>
                  <a:pt x="552" y="48"/>
                </a:lnTo>
                <a:lnTo>
                  <a:pt x="547" y="44"/>
                </a:lnTo>
                <a:lnTo>
                  <a:pt x="545" y="44"/>
                </a:lnTo>
                <a:lnTo>
                  <a:pt x="543" y="42"/>
                </a:lnTo>
                <a:lnTo>
                  <a:pt x="541" y="42"/>
                </a:lnTo>
                <a:lnTo>
                  <a:pt x="539" y="42"/>
                </a:lnTo>
                <a:lnTo>
                  <a:pt x="539" y="42"/>
                </a:lnTo>
                <a:lnTo>
                  <a:pt x="537" y="37"/>
                </a:lnTo>
                <a:lnTo>
                  <a:pt x="533" y="35"/>
                </a:lnTo>
                <a:lnTo>
                  <a:pt x="529" y="31"/>
                </a:lnTo>
                <a:lnTo>
                  <a:pt x="518" y="25"/>
                </a:lnTo>
                <a:lnTo>
                  <a:pt x="518" y="25"/>
                </a:lnTo>
                <a:lnTo>
                  <a:pt x="516" y="25"/>
                </a:lnTo>
                <a:lnTo>
                  <a:pt x="516" y="25"/>
                </a:lnTo>
                <a:lnTo>
                  <a:pt x="512" y="25"/>
                </a:lnTo>
                <a:lnTo>
                  <a:pt x="510" y="27"/>
                </a:lnTo>
                <a:lnTo>
                  <a:pt x="508" y="27"/>
                </a:lnTo>
                <a:lnTo>
                  <a:pt x="506" y="25"/>
                </a:lnTo>
                <a:lnTo>
                  <a:pt x="506" y="25"/>
                </a:lnTo>
                <a:lnTo>
                  <a:pt x="504" y="23"/>
                </a:lnTo>
                <a:lnTo>
                  <a:pt x="502" y="23"/>
                </a:lnTo>
                <a:lnTo>
                  <a:pt x="499" y="21"/>
                </a:lnTo>
                <a:lnTo>
                  <a:pt x="499" y="19"/>
                </a:lnTo>
                <a:lnTo>
                  <a:pt x="497" y="17"/>
                </a:lnTo>
                <a:lnTo>
                  <a:pt x="495" y="14"/>
                </a:lnTo>
                <a:lnTo>
                  <a:pt x="479" y="6"/>
                </a:lnTo>
                <a:lnTo>
                  <a:pt x="474" y="2"/>
                </a:lnTo>
                <a:lnTo>
                  <a:pt x="474" y="0"/>
                </a:lnTo>
                <a:lnTo>
                  <a:pt x="472" y="0"/>
                </a:lnTo>
                <a:lnTo>
                  <a:pt x="472" y="0"/>
                </a:lnTo>
                <a:lnTo>
                  <a:pt x="470" y="0"/>
                </a:lnTo>
                <a:lnTo>
                  <a:pt x="470" y="2"/>
                </a:lnTo>
                <a:lnTo>
                  <a:pt x="468" y="4"/>
                </a:lnTo>
                <a:lnTo>
                  <a:pt x="468" y="4"/>
                </a:lnTo>
                <a:lnTo>
                  <a:pt x="466" y="4"/>
                </a:lnTo>
                <a:lnTo>
                  <a:pt x="466" y="4"/>
                </a:lnTo>
                <a:lnTo>
                  <a:pt x="464" y="4"/>
                </a:lnTo>
                <a:lnTo>
                  <a:pt x="464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8"/>
                </a:lnTo>
                <a:lnTo>
                  <a:pt x="462" y="10"/>
                </a:lnTo>
                <a:lnTo>
                  <a:pt x="462" y="12"/>
                </a:lnTo>
                <a:lnTo>
                  <a:pt x="466" y="14"/>
                </a:lnTo>
                <a:lnTo>
                  <a:pt x="466" y="17"/>
                </a:lnTo>
                <a:lnTo>
                  <a:pt x="466" y="19"/>
                </a:lnTo>
                <a:lnTo>
                  <a:pt x="466" y="25"/>
                </a:lnTo>
                <a:lnTo>
                  <a:pt x="466" y="27"/>
                </a:lnTo>
                <a:lnTo>
                  <a:pt x="466" y="29"/>
                </a:lnTo>
                <a:lnTo>
                  <a:pt x="464" y="31"/>
                </a:lnTo>
                <a:lnTo>
                  <a:pt x="464" y="33"/>
                </a:lnTo>
                <a:lnTo>
                  <a:pt x="464" y="35"/>
                </a:lnTo>
                <a:lnTo>
                  <a:pt x="464" y="35"/>
                </a:lnTo>
                <a:lnTo>
                  <a:pt x="466" y="40"/>
                </a:lnTo>
                <a:lnTo>
                  <a:pt x="466" y="42"/>
                </a:lnTo>
                <a:lnTo>
                  <a:pt x="466" y="42"/>
                </a:lnTo>
                <a:lnTo>
                  <a:pt x="466" y="46"/>
                </a:lnTo>
                <a:lnTo>
                  <a:pt x="464" y="46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0"/>
                </a:lnTo>
                <a:lnTo>
                  <a:pt x="464" y="52"/>
                </a:lnTo>
                <a:lnTo>
                  <a:pt x="460" y="58"/>
                </a:lnTo>
                <a:lnTo>
                  <a:pt x="458" y="60"/>
                </a:lnTo>
                <a:lnTo>
                  <a:pt x="456" y="62"/>
                </a:lnTo>
                <a:lnTo>
                  <a:pt x="451" y="62"/>
                </a:lnTo>
                <a:lnTo>
                  <a:pt x="445" y="60"/>
                </a:lnTo>
                <a:lnTo>
                  <a:pt x="445" y="58"/>
                </a:lnTo>
                <a:lnTo>
                  <a:pt x="445" y="56"/>
                </a:lnTo>
                <a:lnTo>
                  <a:pt x="445" y="56"/>
                </a:lnTo>
                <a:lnTo>
                  <a:pt x="445" y="54"/>
                </a:lnTo>
                <a:lnTo>
                  <a:pt x="445" y="54"/>
                </a:lnTo>
                <a:lnTo>
                  <a:pt x="445" y="52"/>
                </a:lnTo>
                <a:lnTo>
                  <a:pt x="447" y="50"/>
                </a:lnTo>
                <a:lnTo>
                  <a:pt x="447" y="50"/>
                </a:lnTo>
                <a:lnTo>
                  <a:pt x="447" y="48"/>
                </a:lnTo>
                <a:lnTo>
                  <a:pt x="447" y="48"/>
                </a:lnTo>
                <a:lnTo>
                  <a:pt x="447" y="48"/>
                </a:lnTo>
                <a:lnTo>
                  <a:pt x="445" y="48"/>
                </a:lnTo>
                <a:lnTo>
                  <a:pt x="443" y="48"/>
                </a:lnTo>
                <a:lnTo>
                  <a:pt x="443" y="50"/>
                </a:lnTo>
                <a:lnTo>
                  <a:pt x="441" y="50"/>
                </a:lnTo>
                <a:lnTo>
                  <a:pt x="441" y="50"/>
                </a:lnTo>
                <a:lnTo>
                  <a:pt x="439" y="52"/>
                </a:lnTo>
                <a:lnTo>
                  <a:pt x="439" y="52"/>
                </a:lnTo>
                <a:lnTo>
                  <a:pt x="437" y="52"/>
                </a:lnTo>
                <a:lnTo>
                  <a:pt x="435" y="52"/>
                </a:lnTo>
                <a:lnTo>
                  <a:pt x="433" y="52"/>
                </a:lnTo>
                <a:lnTo>
                  <a:pt x="428" y="52"/>
                </a:lnTo>
                <a:lnTo>
                  <a:pt x="422" y="50"/>
                </a:lnTo>
                <a:lnTo>
                  <a:pt x="414" y="44"/>
                </a:lnTo>
                <a:lnTo>
                  <a:pt x="412" y="44"/>
                </a:lnTo>
                <a:lnTo>
                  <a:pt x="410" y="44"/>
                </a:lnTo>
                <a:lnTo>
                  <a:pt x="410" y="44"/>
                </a:lnTo>
                <a:lnTo>
                  <a:pt x="408" y="44"/>
                </a:lnTo>
                <a:lnTo>
                  <a:pt x="408" y="44"/>
                </a:lnTo>
                <a:lnTo>
                  <a:pt x="405" y="46"/>
                </a:lnTo>
                <a:lnTo>
                  <a:pt x="401" y="46"/>
                </a:lnTo>
                <a:lnTo>
                  <a:pt x="399" y="48"/>
                </a:lnTo>
                <a:lnTo>
                  <a:pt x="395" y="52"/>
                </a:lnTo>
                <a:lnTo>
                  <a:pt x="391" y="58"/>
                </a:lnTo>
                <a:lnTo>
                  <a:pt x="389" y="58"/>
                </a:lnTo>
                <a:lnTo>
                  <a:pt x="389" y="58"/>
                </a:lnTo>
                <a:lnTo>
                  <a:pt x="389" y="58"/>
                </a:lnTo>
                <a:lnTo>
                  <a:pt x="387" y="56"/>
                </a:lnTo>
                <a:lnTo>
                  <a:pt x="385" y="54"/>
                </a:lnTo>
                <a:lnTo>
                  <a:pt x="378" y="50"/>
                </a:lnTo>
                <a:lnTo>
                  <a:pt x="376" y="48"/>
                </a:lnTo>
                <a:lnTo>
                  <a:pt x="374" y="48"/>
                </a:lnTo>
                <a:lnTo>
                  <a:pt x="372" y="48"/>
                </a:lnTo>
                <a:lnTo>
                  <a:pt x="372" y="48"/>
                </a:lnTo>
                <a:lnTo>
                  <a:pt x="370" y="48"/>
                </a:lnTo>
                <a:lnTo>
                  <a:pt x="366" y="50"/>
                </a:lnTo>
                <a:lnTo>
                  <a:pt x="366" y="50"/>
                </a:lnTo>
                <a:lnTo>
                  <a:pt x="366" y="50"/>
                </a:lnTo>
                <a:lnTo>
                  <a:pt x="366" y="48"/>
                </a:lnTo>
                <a:lnTo>
                  <a:pt x="366" y="48"/>
                </a:lnTo>
                <a:lnTo>
                  <a:pt x="366" y="46"/>
                </a:lnTo>
                <a:lnTo>
                  <a:pt x="368" y="44"/>
                </a:lnTo>
                <a:lnTo>
                  <a:pt x="370" y="37"/>
                </a:lnTo>
                <a:lnTo>
                  <a:pt x="376" y="31"/>
                </a:lnTo>
                <a:lnTo>
                  <a:pt x="376" y="29"/>
                </a:lnTo>
                <a:lnTo>
                  <a:pt x="376" y="27"/>
                </a:lnTo>
                <a:lnTo>
                  <a:pt x="376" y="25"/>
                </a:lnTo>
                <a:lnTo>
                  <a:pt x="376" y="23"/>
                </a:lnTo>
                <a:lnTo>
                  <a:pt x="376" y="19"/>
                </a:lnTo>
                <a:lnTo>
                  <a:pt x="376" y="12"/>
                </a:lnTo>
                <a:lnTo>
                  <a:pt x="372" y="6"/>
                </a:lnTo>
                <a:lnTo>
                  <a:pt x="370" y="8"/>
                </a:lnTo>
                <a:lnTo>
                  <a:pt x="366" y="12"/>
                </a:lnTo>
                <a:lnTo>
                  <a:pt x="366" y="12"/>
                </a:lnTo>
                <a:lnTo>
                  <a:pt x="362" y="12"/>
                </a:lnTo>
                <a:lnTo>
                  <a:pt x="362" y="12"/>
                </a:lnTo>
                <a:lnTo>
                  <a:pt x="359" y="12"/>
                </a:lnTo>
                <a:lnTo>
                  <a:pt x="359" y="14"/>
                </a:lnTo>
                <a:lnTo>
                  <a:pt x="357" y="14"/>
                </a:lnTo>
                <a:lnTo>
                  <a:pt x="357" y="14"/>
                </a:lnTo>
                <a:lnTo>
                  <a:pt x="353" y="14"/>
                </a:lnTo>
                <a:lnTo>
                  <a:pt x="347" y="12"/>
                </a:lnTo>
                <a:lnTo>
                  <a:pt x="347" y="12"/>
                </a:lnTo>
                <a:lnTo>
                  <a:pt x="345" y="12"/>
                </a:lnTo>
                <a:lnTo>
                  <a:pt x="343" y="12"/>
                </a:lnTo>
                <a:lnTo>
                  <a:pt x="343" y="12"/>
                </a:lnTo>
                <a:lnTo>
                  <a:pt x="343" y="14"/>
                </a:lnTo>
                <a:lnTo>
                  <a:pt x="341" y="14"/>
                </a:lnTo>
                <a:lnTo>
                  <a:pt x="339" y="14"/>
                </a:lnTo>
                <a:lnTo>
                  <a:pt x="320" y="14"/>
                </a:lnTo>
                <a:lnTo>
                  <a:pt x="318" y="14"/>
                </a:lnTo>
                <a:lnTo>
                  <a:pt x="316" y="17"/>
                </a:lnTo>
                <a:lnTo>
                  <a:pt x="316" y="17"/>
                </a:lnTo>
                <a:lnTo>
                  <a:pt x="316" y="17"/>
                </a:lnTo>
                <a:lnTo>
                  <a:pt x="316" y="19"/>
                </a:lnTo>
                <a:lnTo>
                  <a:pt x="316" y="19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4" y="21"/>
                </a:lnTo>
                <a:lnTo>
                  <a:pt x="307" y="25"/>
                </a:lnTo>
                <a:lnTo>
                  <a:pt x="307" y="25"/>
                </a:lnTo>
                <a:lnTo>
                  <a:pt x="297" y="25"/>
                </a:lnTo>
                <a:lnTo>
                  <a:pt x="295" y="25"/>
                </a:lnTo>
                <a:lnTo>
                  <a:pt x="288" y="23"/>
                </a:lnTo>
                <a:lnTo>
                  <a:pt x="286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1"/>
                </a:lnTo>
                <a:lnTo>
                  <a:pt x="280" y="19"/>
                </a:lnTo>
                <a:lnTo>
                  <a:pt x="280" y="17"/>
                </a:lnTo>
                <a:lnTo>
                  <a:pt x="278" y="17"/>
                </a:lnTo>
                <a:lnTo>
                  <a:pt x="278" y="14"/>
                </a:lnTo>
                <a:lnTo>
                  <a:pt x="272" y="6"/>
                </a:lnTo>
                <a:lnTo>
                  <a:pt x="270" y="4"/>
                </a:lnTo>
                <a:lnTo>
                  <a:pt x="265" y="4"/>
                </a:lnTo>
                <a:lnTo>
                  <a:pt x="261" y="2"/>
                </a:lnTo>
                <a:lnTo>
                  <a:pt x="261" y="4"/>
                </a:lnTo>
                <a:lnTo>
                  <a:pt x="261" y="4"/>
                </a:lnTo>
                <a:lnTo>
                  <a:pt x="263" y="8"/>
                </a:lnTo>
                <a:lnTo>
                  <a:pt x="265" y="10"/>
                </a:lnTo>
                <a:lnTo>
                  <a:pt x="265" y="12"/>
                </a:lnTo>
                <a:lnTo>
                  <a:pt x="265" y="12"/>
                </a:lnTo>
                <a:lnTo>
                  <a:pt x="265" y="14"/>
                </a:lnTo>
                <a:lnTo>
                  <a:pt x="265" y="14"/>
                </a:lnTo>
                <a:lnTo>
                  <a:pt x="263" y="17"/>
                </a:lnTo>
                <a:lnTo>
                  <a:pt x="263" y="17"/>
                </a:lnTo>
                <a:lnTo>
                  <a:pt x="261" y="21"/>
                </a:lnTo>
                <a:lnTo>
                  <a:pt x="259" y="21"/>
                </a:lnTo>
                <a:lnTo>
                  <a:pt x="259" y="21"/>
                </a:lnTo>
                <a:lnTo>
                  <a:pt x="257" y="21"/>
                </a:lnTo>
                <a:lnTo>
                  <a:pt x="253" y="23"/>
                </a:lnTo>
                <a:lnTo>
                  <a:pt x="249" y="23"/>
                </a:lnTo>
                <a:lnTo>
                  <a:pt x="247" y="25"/>
                </a:lnTo>
                <a:lnTo>
                  <a:pt x="238" y="33"/>
                </a:lnTo>
                <a:lnTo>
                  <a:pt x="236" y="33"/>
                </a:lnTo>
                <a:lnTo>
                  <a:pt x="232" y="35"/>
                </a:lnTo>
                <a:lnTo>
                  <a:pt x="228" y="37"/>
                </a:lnTo>
                <a:lnTo>
                  <a:pt x="228" y="37"/>
                </a:lnTo>
                <a:lnTo>
                  <a:pt x="226" y="40"/>
                </a:lnTo>
                <a:lnTo>
                  <a:pt x="220" y="48"/>
                </a:lnTo>
                <a:lnTo>
                  <a:pt x="220" y="48"/>
                </a:lnTo>
                <a:lnTo>
                  <a:pt x="220" y="50"/>
                </a:lnTo>
                <a:lnTo>
                  <a:pt x="220" y="50"/>
                </a:lnTo>
                <a:lnTo>
                  <a:pt x="222" y="52"/>
                </a:lnTo>
                <a:lnTo>
                  <a:pt x="222" y="52"/>
                </a:lnTo>
                <a:lnTo>
                  <a:pt x="222" y="52"/>
                </a:lnTo>
                <a:lnTo>
                  <a:pt x="222" y="54"/>
                </a:lnTo>
                <a:lnTo>
                  <a:pt x="222" y="54"/>
                </a:lnTo>
                <a:lnTo>
                  <a:pt x="222" y="56"/>
                </a:lnTo>
                <a:lnTo>
                  <a:pt x="220" y="56"/>
                </a:lnTo>
                <a:lnTo>
                  <a:pt x="220" y="56"/>
                </a:lnTo>
                <a:lnTo>
                  <a:pt x="217" y="58"/>
                </a:lnTo>
                <a:lnTo>
                  <a:pt x="217" y="58"/>
                </a:lnTo>
                <a:lnTo>
                  <a:pt x="217" y="58"/>
                </a:lnTo>
                <a:lnTo>
                  <a:pt x="215" y="62"/>
                </a:lnTo>
                <a:lnTo>
                  <a:pt x="215" y="65"/>
                </a:lnTo>
                <a:lnTo>
                  <a:pt x="215" y="65"/>
                </a:lnTo>
                <a:lnTo>
                  <a:pt x="217" y="67"/>
                </a:lnTo>
                <a:lnTo>
                  <a:pt x="217" y="67"/>
                </a:lnTo>
                <a:lnTo>
                  <a:pt x="220" y="69"/>
                </a:lnTo>
                <a:lnTo>
                  <a:pt x="222" y="69"/>
                </a:lnTo>
                <a:lnTo>
                  <a:pt x="222" y="69"/>
                </a:lnTo>
                <a:lnTo>
                  <a:pt x="222" y="71"/>
                </a:lnTo>
                <a:lnTo>
                  <a:pt x="222" y="71"/>
                </a:lnTo>
                <a:lnTo>
                  <a:pt x="222" y="73"/>
                </a:lnTo>
                <a:lnTo>
                  <a:pt x="222" y="75"/>
                </a:lnTo>
                <a:lnTo>
                  <a:pt x="222" y="75"/>
                </a:lnTo>
                <a:lnTo>
                  <a:pt x="222" y="77"/>
                </a:lnTo>
                <a:lnTo>
                  <a:pt x="220" y="79"/>
                </a:lnTo>
                <a:lnTo>
                  <a:pt x="220" y="79"/>
                </a:lnTo>
                <a:lnTo>
                  <a:pt x="220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81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3" y="81"/>
                </a:lnTo>
                <a:lnTo>
                  <a:pt x="213" y="81"/>
                </a:lnTo>
                <a:lnTo>
                  <a:pt x="211" y="81"/>
                </a:lnTo>
                <a:lnTo>
                  <a:pt x="211" y="83"/>
                </a:lnTo>
                <a:lnTo>
                  <a:pt x="211" y="83"/>
                </a:lnTo>
                <a:lnTo>
                  <a:pt x="211" y="88"/>
                </a:lnTo>
                <a:lnTo>
                  <a:pt x="211" y="90"/>
                </a:lnTo>
                <a:lnTo>
                  <a:pt x="209" y="92"/>
                </a:lnTo>
                <a:lnTo>
                  <a:pt x="199" y="106"/>
                </a:lnTo>
                <a:lnTo>
                  <a:pt x="199" y="108"/>
                </a:lnTo>
                <a:lnTo>
                  <a:pt x="199" y="111"/>
                </a:lnTo>
                <a:lnTo>
                  <a:pt x="199" y="113"/>
                </a:lnTo>
                <a:lnTo>
                  <a:pt x="197" y="117"/>
                </a:lnTo>
                <a:lnTo>
                  <a:pt x="197" y="117"/>
                </a:lnTo>
                <a:lnTo>
                  <a:pt x="197" y="119"/>
                </a:lnTo>
                <a:lnTo>
                  <a:pt x="197" y="121"/>
                </a:lnTo>
                <a:lnTo>
                  <a:pt x="199" y="121"/>
                </a:lnTo>
                <a:lnTo>
                  <a:pt x="199" y="123"/>
                </a:lnTo>
                <a:lnTo>
                  <a:pt x="203" y="125"/>
                </a:lnTo>
                <a:lnTo>
                  <a:pt x="203" y="127"/>
                </a:lnTo>
                <a:lnTo>
                  <a:pt x="203" y="127"/>
                </a:lnTo>
                <a:lnTo>
                  <a:pt x="203" y="129"/>
                </a:lnTo>
                <a:lnTo>
                  <a:pt x="203" y="131"/>
                </a:lnTo>
                <a:lnTo>
                  <a:pt x="203" y="131"/>
                </a:lnTo>
                <a:lnTo>
                  <a:pt x="203" y="133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199" y="133"/>
                </a:lnTo>
                <a:lnTo>
                  <a:pt x="194" y="131"/>
                </a:lnTo>
                <a:lnTo>
                  <a:pt x="192" y="131"/>
                </a:lnTo>
                <a:lnTo>
                  <a:pt x="192" y="131"/>
                </a:lnTo>
                <a:lnTo>
                  <a:pt x="192" y="131"/>
                </a:lnTo>
                <a:lnTo>
                  <a:pt x="190" y="133"/>
                </a:lnTo>
                <a:lnTo>
                  <a:pt x="190" y="133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8"/>
                </a:lnTo>
                <a:lnTo>
                  <a:pt x="190" y="138"/>
                </a:lnTo>
                <a:lnTo>
                  <a:pt x="190" y="138"/>
                </a:lnTo>
                <a:lnTo>
                  <a:pt x="188" y="142"/>
                </a:lnTo>
                <a:lnTo>
                  <a:pt x="186" y="142"/>
                </a:lnTo>
                <a:lnTo>
                  <a:pt x="184" y="150"/>
                </a:lnTo>
                <a:lnTo>
                  <a:pt x="182" y="152"/>
                </a:lnTo>
                <a:lnTo>
                  <a:pt x="182" y="154"/>
                </a:lnTo>
                <a:lnTo>
                  <a:pt x="180" y="156"/>
                </a:lnTo>
                <a:lnTo>
                  <a:pt x="178" y="156"/>
                </a:lnTo>
                <a:lnTo>
                  <a:pt x="178" y="156"/>
                </a:lnTo>
                <a:lnTo>
                  <a:pt x="171" y="159"/>
                </a:lnTo>
                <a:lnTo>
                  <a:pt x="171" y="156"/>
                </a:lnTo>
                <a:lnTo>
                  <a:pt x="169" y="156"/>
                </a:lnTo>
                <a:lnTo>
                  <a:pt x="169" y="154"/>
                </a:lnTo>
                <a:lnTo>
                  <a:pt x="167" y="154"/>
                </a:lnTo>
                <a:lnTo>
                  <a:pt x="167" y="154"/>
                </a:lnTo>
                <a:lnTo>
                  <a:pt x="165" y="154"/>
                </a:lnTo>
                <a:lnTo>
                  <a:pt x="165" y="154"/>
                </a:lnTo>
                <a:lnTo>
                  <a:pt x="163" y="152"/>
                </a:lnTo>
                <a:lnTo>
                  <a:pt x="163" y="152"/>
                </a:lnTo>
                <a:lnTo>
                  <a:pt x="163" y="152"/>
                </a:lnTo>
                <a:lnTo>
                  <a:pt x="161" y="150"/>
                </a:lnTo>
                <a:lnTo>
                  <a:pt x="161" y="150"/>
                </a:lnTo>
                <a:lnTo>
                  <a:pt x="151" y="152"/>
                </a:lnTo>
                <a:lnTo>
                  <a:pt x="148" y="152"/>
                </a:lnTo>
                <a:lnTo>
                  <a:pt x="146" y="152"/>
                </a:lnTo>
                <a:lnTo>
                  <a:pt x="144" y="152"/>
                </a:lnTo>
                <a:lnTo>
                  <a:pt x="144" y="154"/>
                </a:lnTo>
                <a:lnTo>
                  <a:pt x="142" y="154"/>
                </a:lnTo>
                <a:lnTo>
                  <a:pt x="142" y="154"/>
                </a:lnTo>
                <a:lnTo>
                  <a:pt x="142" y="154"/>
                </a:lnTo>
                <a:lnTo>
                  <a:pt x="140" y="152"/>
                </a:lnTo>
                <a:lnTo>
                  <a:pt x="140" y="152"/>
                </a:lnTo>
                <a:lnTo>
                  <a:pt x="138" y="152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6"/>
                </a:lnTo>
                <a:lnTo>
                  <a:pt x="128" y="159"/>
                </a:lnTo>
                <a:lnTo>
                  <a:pt x="126" y="161"/>
                </a:lnTo>
                <a:lnTo>
                  <a:pt x="123" y="167"/>
                </a:lnTo>
                <a:lnTo>
                  <a:pt x="119" y="175"/>
                </a:lnTo>
                <a:lnTo>
                  <a:pt x="119" y="177"/>
                </a:lnTo>
                <a:lnTo>
                  <a:pt x="117" y="177"/>
                </a:lnTo>
                <a:lnTo>
                  <a:pt x="117" y="177"/>
                </a:lnTo>
                <a:lnTo>
                  <a:pt x="115" y="177"/>
                </a:lnTo>
                <a:lnTo>
                  <a:pt x="115" y="177"/>
                </a:lnTo>
                <a:lnTo>
                  <a:pt x="113" y="179"/>
                </a:lnTo>
                <a:lnTo>
                  <a:pt x="113" y="182"/>
                </a:lnTo>
                <a:lnTo>
                  <a:pt x="111" y="184"/>
                </a:lnTo>
                <a:lnTo>
                  <a:pt x="109" y="186"/>
                </a:lnTo>
                <a:lnTo>
                  <a:pt x="109" y="186"/>
                </a:lnTo>
                <a:lnTo>
                  <a:pt x="107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6"/>
                </a:lnTo>
                <a:lnTo>
                  <a:pt x="105" y="186"/>
                </a:lnTo>
                <a:lnTo>
                  <a:pt x="105" y="184"/>
                </a:lnTo>
                <a:lnTo>
                  <a:pt x="105" y="184"/>
                </a:lnTo>
                <a:lnTo>
                  <a:pt x="103" y="184"/>
                </a:lnTo>
                <a:lnTo>
                  <a:pt x="103" y="184"/>
                </a:lnTo>
                <a:lnTo>
                  <a:pt x="100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6"/>
                </a:lnTo>
                <a:lnTo>
                  <a:pt x="98" y="198"/>
                </a:lnTo>
                <a:lnTo>
                  <a:pt x="98" y="198"/>
                </a:lnTo>
                <a:lnTo>
                  <a:pt x="98" y="200"/>
                </a:lnTo>
                <a:lnTo>
                  <a:pt x="98" y="202"/>
                </a:lnTo>
                <a:lnTo>
                  <a:pt x="100" y="202"/>
                </a:lnTo>
                <a:lnTo>
                  <a:pt x="100" y="205"/>
                </a:lnTo>
                <a:lnTo>
                  <a:pt x="100" y="207"/>
                </a:lnTo>
                <a:lnTo>
                  <a:pt x="100" y="207"/>
                </a:lnTo>
                <a:lnTo>
                  <a:pt x="100" y="209"/>
                </a:lnTo>
                <a:lnTo>
                  <a:pt x="98" y="211"/>
                </a:lnTo>
                <a:lnTo>
                  <a:pt x="96" y="217"/>
                </a:lnTo>
                <a:lnTo>
                  <a:pt x="96" y="219"/>
                </a:lnTo>
                <a:lnTo>
                  <a:pt x="98" y="221"/>
                </a:lnTo>
                <a:lnTo>
                  <a:pt x="98" y="223"/>
                </a:lnTo>
                <a:lnTo>
                  <a:pt x="98" y="223"/>
                </a:lnTo>
                <a:lnTo>
                  <a:pt x="98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3" y="225"/>
                </a:lnTo>
                <a:lnTo>
                  <a:pt x="103" y="227"/>
                </a:lnTo>
                <a:lnTo>
                  <a:pt x="103" y="230"/>
                </a:lnTo>
                <a:lnTo>
                  <a:pt x="103" y="230"/>
                </a:lnTo>
                <a:lnTo>
                  <a:pt x="103" y="230"/>
                </a:lnTo>
                <a:lnTo>
                  <a:pt x="105" y="230"/>
                </a:lnTo>
                <a:lnTo>
                  <a:pt x="105" y="227"/>
                </a:lnTo>
                <a:lnTo>
                  <a:pt x="105" y="227"/>
                </a:lnTo>
                <a:lnTo>
                  <a:pt x="105" y="230"/>
                </a:lnTo>
                <a:lnTo>
                  <a:pt x="105" y="232"/>
                </a:lnTo>
                <a:lnTo>
                  <a:pt x="105" y="240"/>
                </a:lnTo>
                <a:lnTo>
                  <a:pt x="105" y="242"/>
                </a:lnTo>
                <a:lnTo>
                  <a:pt x="105" y="244"/>
                </a:lnTo>
                <a:lnTo>
                  <a:pt x="105" y="244"/>
                </a:lnTo>
                <a:lnTo>
                  <a:pt x="105" y="244"/>
                </a:lnTo>
                <a:lnTo>
                  <a:pt x="107" y="246"/>
                </a:lnTo>
                <a:lnTo>
                  <a:pt x="107" y="253"/>
                </a:lnTo>
                <a:lnTo>
                  <a:pt x="107" y="257"/>
                </a:lnTo>
                <a:lnTo>
                  <a:pt x="107" y="259"/>
                </a:lnTo>
                <a:lnTo>
                  <a:pt x="107" y="261"/>
                </a:lnTo>
                <a:lnTo>
                  <a:pt x="105" y="267"/>
                </a:lnTo>
                <a:lnTo>
                  <a:pt x="105" y="269"/>
                </a:lnTo>
                <a:lnTo>
                  <a:pt x="105" y="271"/>
                </a:lnTo>
                <a:lnTo>
                  <a:pt x="109" y="273"/>
                </a:lnTo>
                <a:lnTo>
                  <a:pt x="111" y="273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5" y="276"/>
                </a:lnTo>
                <a:lnTo>
                  <a:pt x="119" y="276"/>
                </a:lnTo>
                <a:lnTo>
                  <a:pt x="119" y="276"/>
                </a:lnTo>
                <a:lnTo>
                  <a:pt x="119" y="276"/>
                </a:lnTo>
                <a:lnTo>
                  <a:pt x="121" y="276"/>
                </a:lnTo>
                <a:lnTo>
                  <a:pt x="121" y="276"/>
                </a:lnTo>
                <a:lnTo>
                  <a:pt x="123" y="278"/>
                </a:lnTo>
                <a:lnTo>
                  <a:pt x="123" y="278"/>
                </a:lnTo>
                <a:lnTo>
                  <a:pt x="123" y="280"/>
                </a:lnTo>
                <a:lnTo>
                  <a:pt x="123" y="280"/>
                </a:lnTo>
                <a:lnTo>
                  <a:pt x="126" y="280"/>
                </a:lnTo>
                <a:lnTo>
                  <a:pt x="126" y="280"/>
                </a:lnTo>
                <a:lnTo>
                  <a:pt x="126" y="280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0" y="278"/>
                </a:lnTo>
                <a:lnTo>
                  <a:pt x="132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80"/>
                </a:lnTo>
                <a:lnTo>
                  <a:pt x="134" y="282"/>
                </a:lnTo>
                <a:lnTo>
                  <a:pt x="134" y="282"/>
                </a:lnTo>
                <a:lnTo>
                  <a:pt x="132" y="288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4" y="292"/>
                </a:lnTo>
                <a:lnTo>
                  <a:pt x="136" y="294"/>
                </a:lnTo>
                <a:lnTo>
                  <a:pt x="136" y="294"/>
                </a:lnTo>
                <a:lnTo>
                  <a:pt x="134" y="294"/>
                </a:lnTo>
                <a:lnTo>
                  <a:pt x="132" y="296"/>
                </a:lnTo>
                <a:lnTo>
                  <a:pt x="132" y="296"/>
                </a:lnTo>
                <a:lnTo>
                  <a:pt x="130" y="298"/>
                </a:lnTo>
                <a:lnTo>
                  <a:pt x="128" y="298"/>
                </a:lnTo>
                <a:lnTo>
                  <a:pt x="128" y="298"/>
                </a:lnTo>
                <a:lnTo>
                  <a:pt x="123" y="303"/>
                </a:lnTo>
                <a:lnTo>
                  <a:pt x="123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1"/>
                </a:lnTo>
                <a:lnTo>
                  <a:pt x="121" y="301"/>
                </a:lnTo>
                <a:lnTo>
                  <a:pt x="121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6"/>
                </a:lnTo>
                <a:lnTo>
                  <a:pt x="121" y="294"/>
                </a:lnTo>
                <a:lnTo>
                  <a:pt x="121" y="294"/>
                </a:lnTo>
                <a:lnTo>
                  <a:pt x="119" y="294"/>
                </a:lnTo>
                <a:lnTo>
                  <a:pt x="115" y="294"/>
                </a:lnTo>
                <a:lnTo>
                  <a:pt x="115" y="294"/>
                </a:lnTo>
                <a:lnTo>
                  <a:pt x="113" y="292"/>
                </a:lnTo>
                <a:lnTo>
                  <a:pt x="111" y="292"/>
                </a:lnTo>
                <a:lnTo>
                  <a:pt x="100" y="290"/>
                </a:lnTo>
                <a:lnTo>
                  <a:pt x="100" y="290"/>
                </a:lnTo>
                <a:lnTo>
                  <a:pt x="98" y="290"/>
                </a:lnTo>
                <a:lnTo>
                  <a:pt x="98" y="290"/>
                </a:lnTo>
                <a:lnTo>
                  <a:pt x="98" y="292"/>
                </a:lnTo>
                <a:lnTo>
                  <a:pt x="98" y="292"/>
                </a:lnTo>
                <a:lnTo>
                  <a:pt x="96" y="292"/>
                </a:lnTo>
                <a:lnTo>
                  <a:pt x="96" y="292"/>
                </a:lnTo>
                <a:lnTo>
                  <a:pt x="94" y="296"/>
                </a:lnTo>
                <a:lnTo>
                  <a:pt x="94" y="296"/>
                </a:lnTo>
                <a:lnTo>
                  <a:pt x="94" y="296"/>
                </a:lnTo>
                <a:lnTo>
                  <a:pt x="92" y="296"/>
                </a:lnTo>
                <a:lnTo>
                  <a:pt x="92" y="296"/>
                </a:lnTo>
                <a:lnTo>
                  <a:pt x="86" y="282"/>
                </a:lnTo>
                <a:lnTo>
                  <a:pt x="86" y="282"/>
                </a:lnTo>
                <a:lnTo>
                  <a:pt x="84" y="280"/>
                </a:lnTo>
                <a:lnTo>
                  <a:pt x="84" y="280"/>
                </a:lnTo>
                <a:lnTo>
                  <a:pt x="82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5" y="276"/>
                </a:lnTo>
                <a:lnTo>
                  <a:pt x="73" y="273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3"/>
                </a:lnTo>
                <a:lnTo>
                  <a:pt x="69" y="273"/>
                </a:lnTo>
                <a:lnTo>
                  <a:pt x="67" y="276"/>
                </a:lnTo>
                <a:lnTo>
                  <a:pt x="67" y="276"/>
                </a:lnTo>
                <a:lnTo>
                  <a:pt x="67" y="276"/>
                </a:lnTo>
                <a:lnTo>
                  <a:pt x="67" y="278"/>
                </a:lnTo>
                <a:lnTo>
                  <a:pt x="65" y="278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3"/>
                </a:lnTo>
                <a:lnTo>
                  <a:pt x="63" y="273"/>
                </a:lnTo>
                <a:lnTo>
                  <a:pt x="59" y="267"/>
                </a:lnTo>
                <a:lnTo>
                  <a:pt x="59" y="267"/>
                </a:lnTo>
                <a:lnTo>
                  <a:pt x="57" y="267"/>
                </a:lnTo>
                <a:lnTo>
                  <a:pt x="57" y="267"/>
                </a:lnTo>
                <a:lnTo>
                  <a:pt x="57" y="267"/>
                </a:lnTo>
                <a:lnTo>
                  <a:pt x="52" y="271"/>
                </a:lnTo>
                <a:lnTo>
                  <a:pt x="50" y="273"/>
                </a:lnTo>
                <a:lnTo>
                  <a:pt x="50" y="273"/>
                </a:lnTo>
                <a:lnTo>
                  <a:pt x="48" y="273"/>
                </a:lnTo>
                <a:lnTo>
                  <a:pt x="44" y="282"/>
                </a:lnTo>
                <a:lnTo>
                  <a:pt x="44" y="282"/>
                </a:lnTo>
                <a:lnTo>
                  <a:pt x="44" y="284"/>
                </a:lnTo>
                <a:lnTo>
                  <a:pt x="44" y="286"/>
                </a:lnTo>
                <a:lnTo>
                  <a:pt x="44" y="286"/>
                </a:lnTo>
                <a:lnTo>
                  <a:pt x="44" y="288"/>
                </a:lnTo>
                <a:lnTo>
                  <a:pt x="46" y="288"/>
                </a:lnTo>
                <a:lnTo>
                  <a:pt x="46" y="290"/>
                </a:lnTo>
                <a:lnTo>
                  <a:pt x="57" y="294"/>
                </a:lnTo>
                <a:lnTo>
                  <a:pt x="57" y="294"/>
                </a:lnTo>
                <a:lnTo>
                  <a:pt x="57" y="296"/>
                </a:lnTo>
                <a:lnTo>
                  <a:pt x="59" y="298"/>
                </a:lnTo>
                <a:lnTo>
                  <a:pt x="59" y="301"/>
                </a:lnTo>
                <a:lnTo>
                  <a:pt x="59" y="301"/>
                </a:lnTo>
                <a:lnTo>
                  <a:pt x="61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3"/>
                </a:lnTo>
                <a:lnTo>
                  <a:pt x="67" y="303"/>
                </a:lnTo>
                <a:lnTo>
                  <a:pt x="67" y="305"/>
                </a:lnTo>
                <a:lnTo>
                  <a:pt x="65" y="309"/>
                </a:lnTo>
                <a:lnTo>
                  <a:pt x="65" y="311"/>
                </a:lnTo>
                <a:lnTo>
                  <a:pt x="65" y="313"/>
                </a:lnTo>
                <a:lnTo>
                  <a:pt x="67" y="315"/>
                </a:lnTo>
                <a:lnTo>
                  <a:pt x="67" y="317"/>
                </a:lnTo>
                <a:lnTo>
                  <a:pt x="67" y="319"/>
                </a:lnTo>
                <a:lnTo>
                  <a:pt x="67" y="321"/>
                </a:lnTo>
                <a:lnTo>
                  <a:pt x="65" y="330"/>
                </a:lnTo>
                <a:lnTo>
                  <a:pt x="67" y="330"/>
                </a:lnTo>
                <a:lnTo>
                  <a:pt x="67" y="332"/>
                </a:lnTo>
                <a:lnTo>
                  <a:pt x="69" y="332"/>
                </a:lnTo>
                <a:lnTo>
                  <a:pt x="71" y="332"/>
                </a:lnTo>
                <a:lnTo>
                  <a:pt x="71" y="332"/>
                </a:lnTo>
                <a:lnTo>
                  <a:pt x="71" y="334"/>
                </a:lnTo>
                <a:lnTo>
                  <a:pt x="73" y="338"/>
                </a:lnTo>
                <a:lnTo>
                  <a:pt x="73" y="338"/>
                </a:lnTo>
                <a:lnTo>
                  <a:pt x="73" y="338"/>
                </a:lnTo>
                <a:lnTo>
                  <a:pt x="75" y="338"/>
                </a:lnTo>
                <a:lnTo>
                  <a:pt x="77" y="340"/>
                </a:lnTo>
                <a:lnTo>
                  <a:pt x="77" y="340"/>
                </a:lnTo>
                <a:lnTo>
                  <a:pt x="80" y="340"/>
                </a:lnTo>
                <a:lnTo>
                  <a:pt x="80" y="342"/>
                </a:lnTo>
                <a:lnTo>
                  <a:pt x="80" y="342"/>
                </a:lnTo>
                <a:lnTo>
                  <a:pt x="80" y="344"/>
                </a:lnTo>
                <a:lnTo>
                  <a:pt x="80" y="344"/>
                </a:lnTo>
                <a:lnTo>
                  <a:pt x="77" y="347"/>
                </a:lnTo>
                <a:lnTo>
                  <a:pt x="77" y="347"/>
                </a:lnTo>
                <a:lnTo>
                  <a:pt x="77" y="347"/>
                </a:lnTo>
                <a:lnTo>
                  <a:pt x="77" y="349"/>
                </a:lnTo>
                <a:lnTo>
                  <a:pt x="77" y="349"/>
                </a:lnTo>
                <a:lnTo>
                  <a:pt x="80" y="349"/>
                </a:lnTo>
                <a:lnTo>
                  <a:pt x="80" y="351"/>
                </a:lnTo>
                <a:lnTo>
                  <a:pt x="80" y="351"/>
                </a:lnTo>
                <a:lnTo>
                  <a:pt x="80" y="353"/>
                </a:lnTo>
                <a:lnTo>
                  <a:pt x="77" y="357"/>
                </a:lnTo>
                <a:lnTo>
                  <a:pt x="77" y="357"/>
                </a:lnTo>
                <a:lnTo>
                  <a:pt x="77" y="359"/>
                </a:lnTo>
                <a:lnTo>
                  <a:pt x="77" y="361"/>
                </a:lnTo>
                <a:lnTo>
                  <a:pt x="77" y="363"/>
                </a:lnTo>
                <a:lnTo>
                  <a:pt x="77" y="363"/>
                </a:lnTo>
                <a:lnTo>
                  <a:pt x="80" y="365"/>
                </a:lnTo>
                <a:lnTo>
                  <a:pt x="80" y="367"/>
                </a:lnTo>
                <a:lnTo>
                  <a:pt x="80" y="369"/>
                </a:lnTo>
                <a:lnTo>
                  <a:pt x="80" y="372"/>
                </a:lnTo>
                <a:lnTo>
                  <a:pt x="80" y="372"/>
                </a:lnTo>
                <a:lnTo>
                  <a:pt x="80" y="374"/>
                </a:lnTo>
                <a:lnTo>
                  <a:pt x="82" y="374"/>
                </a:lnTo>
                <a:lnTo>
                  <a:pt x="82" y="376"/>
                </a:lnTo>
                <a:lnTo>
                  <a:pt x="84" y="376"/>
                </a:lnTo>
                <a:lnTo>
                  <a:pt x="84" y="380"/>
                </a:lnTo>
                <a:lnTo>
                  <a:pt x="84" y="380"/>
                </a:lnTo>
                <a:lnTo>
                  <a:pt x="86" y="382"/>
                </a:lnTo>
                <a:lnTo>
                  <a:pt x="86" y="384"/>
                </a:lnTo>
                <a:lnTo>
                  <a:pt x="86" y="384"/>
                </a:lnTo>
                <a:lnTo>
                  <a:pt x="86" y="386"/>
                </a:lnTo>
                <a:lnTo>
                  <a:pt x="86" y="392"/>
                </a:lnTo>
                <a:lnTo>
                  <a:pt x="86" y="395"/>
                </a:lnTo>
                <a:lnTo>
                  <a:pt x="86" y="395"/>
                </a:lnTo>
                <a:lnTo>
                  <a:pt x="84" y="395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0" y="397"/>
                </a:lnTo>
                <a:lnTo>
                  <a:pt x="80" y="399"/>
                </a:lnTo>
                <a:lnTo>
                  <a:pt x="80" y="399"/>
                </a:lnTo>
                <a:lnTo>
                  <a:pt x="80" y="399"/>
                </a:lnTo>
                <a:lnTo>
                  <a:pt x="80" y="403"/>
                </a:lnTo>
                <a:lnTo>
                  <a:pt x="77" y="407"/>
                </a:lnTo>
                <a:lnTo>
                  <a:pt x="77" y="407"/>
                </a:lnTo>
                <a:lnTo>
                  <a:pt x="77" y="409"/>
                </a:lnTo>
                <a:lnTo>
                  <a:pt x="77" y="411"/>
                </a:lnTo>
                <a:lnTo>
                  <a:pt x="77" y="413"/>
                </a:lnTo>
                <a:lnTo>
                  <a:pt x="75" y="411"/>
                </a:lnTo>
                <a:lnTo>
                  <a:pt x="75" y="411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1" y="411"/>
                </a:lnTo>
                <a:lnTo>
                  <a:pt x="71" y="413"/>
                </a:lnTo>
                <a:lnTo>
                  <a:pt x="69" y="415"/>
                </a:lnTo>
                <a:lnTo>
                  <a:pt x="69" y="415"/>
                </a:lnTo>
                <a:lnTo>
                  <a:pt x="67" y="415"/>
                </a:lnTo>
                <a:lnTo>
                  <a:pt x="63" y="418"/>
                </a:lnTo>
                <a:lnTo>
                  <a:pt x="63" y="418"/>
                </a:lnTo>
                <a:lnTo>
                  <a:pt x="61" y="418"/>
                </a:lnTo>
                <a:lnTo>
                  <a:pt x="61" y="418"/>
                </a:lnTo>
                <a:lnTo>
                  <a:pt x="59" y="420"/>
                </a:lnTo>
                <a:lnTo>
                  <a:pt x="59" y="420"/>
                </a:lnTo>
                <a:lnTo>
                  <a:pt x="57" y="422"/>
                </a:lnTo>
                <a:lnTo>
                  <a:pt x="57" y="422"/>
                </a:lnTo>
                <a:lnTo>
                  <a:pt x="57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2" y="424"/>
                </a:lnTo>
                <a:lnTo>
                  <a:pt x="52" y="426"/>
                </a:lnTo>
                <a:lnTo>
                  <a:pt x="52" y="426"/>
                </a:lnTo>
                <a:lnTo>
                  <a:pt x="54" y="426"/>
                </a:lnTo>
                <a:lnTo>
                  <a:pt x="54" y="426"/>
                </a:lnTo>
                <a:lnTo>
                  <a:pt x="57" y="428"/>
                </a:lnTo>
                <a:lnTo>
                  <a:pt x="57" y="428"/>
                </a:lnTo>
                <a:lnTo>
                  <a:pt x="57" y="430"/>
                </a:lnTo>
                <a:lnTo>
                  <a:pt x="57" y="432"/>
                </a:lnTo>
                <a:lnTo>
                  <a:pt x="57" y="432"/>
                </a:lnTo>
                <a:lnTo>
                  <a:pt x="57" y="432"/>
                </a:lnTo>
                <a:lnTo>
                  <a:pt x="54" y="434"/>
                </a:lnTo>
                <a:lnTo>
                  <a:pt x="54" y="434"/>
                </a:lnTo>
                <a:lnTo>
                  <a:pt x="52" y="436"/>
                </a:lnTo>
                <a:lnTo>
                  <a:pt x="50" y="438"/>
                </a:lnTo>
                <a:lnTo>
                  <a:pt x="46" y="440"/>
                </a:lnTo>
                <a:lnTo>
                  <a:pt x="44" y="445"/>
                </a:lnTo>
                <a:lnTo>
                  <a:pt x="42" y="445"/>
                </a:lnTo>
                <a:lnTo>
                  <a:pt x="40" y="449"/>
                </a:lnTo>
                <a:lnTo>
                  <a:pt x="36" y="453"/>
                </a:lnTo>
                <a:lnTo>
                  <a:pt x="36" y="455"/>
                </a:lnTo>
                <a:lnTo>
                  <a:pt x="36" y="455"/>
                </a:lnTo>
                <a:lnTo>
                  <a:pt x="34" y="455"/>
                </a:lnTo>
                <a:lnTo>
                  <a:pt x="31" y="455"/>
                </a:lnTo>
                <a:lnTo>
                  <a:pt x="31" y="457"/>
                </a:lnTo>
                <a:lnTo>
                  <a:pt x="29" y="457"/>
                </a:lnTo>
                <a:lnTo>
                  <a:pt x="29" y="457"/>
                </a:lnTo>
                <a:lnTo>
                  <a:pt x="27" y="459"/>
                </a:lnTo>
                <a:lnTo>
                  <a:pt x="27" y="459"/>
                </a:lnTo>
                <a:lnTo>
                  <a:pt x="27" y="461"/>
                </a:lnTo>
                <a:lnTo>
                  <a:pt x="21" y="463"/>
                </a:lnTo>
                <a:lnTo>
                  <a:pt x="19" y="463"/>
                </a:lnTo>
                <a:lnTo>
                  <a:pt x="19" y="463"/>
                </a:lnTo>
                <a:lnTo>
                  <a:pt x="19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5" y="468"/>
                </a:lnTo>
                <a:lnTo>
                  <a:pt x="15" y="470"/>
                </a:lnTo>
                <a:lnTo>
                  <a:pt x="15" y="470"/>
                </a:lnTo>
                <a:lnTo>
                  <a:pt x="13" y="470"/>
                </a:lnTo>
                <a:lnTo>
                  <a:pt x="13" y="472"/>
                </a:lnTo>
                <a:lnTo>
                  <a:pt x="13" y="472"/>
                </a:lnTo>
                <a:lnTo>
                  <a:pt x="13" y="472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5" y="478"/>
                </a:lnTo>
                <a:lnTo>
                  <a:pt x="15" y="480"/>
                </a:lnTo>
                <a:lnTo>
                  <a:pt x="13" y="482"/>
                </a:lnTo>
                <a:lnTo>
                  <a:pt x="13" y="484"/>
                </a:lnTo>
                <a:lnTo>
                  <a:pt x="13" y="484"/>
                </a:lnTo>
                <a:lnTo>
                  <a:pt x="13" y="484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9"/>
                </a:lnTo>
                <a:lnTo>
                  <a:pt x="11" y="489"/>
                </a:lnTo>
                <a:lnTo>
                  <a:pt x="11" y="493"/>
                </a:lnTo>
                <a:lnTo>
                  <a:pt x="11" y="495"/>
                </a:lnTo>
                <a:lnTo>
                  <a:pt x="11" y="497"/>
                </a:lnTo>
                <a:lnTo>
                  <a:pt x="9" y="497"/>
                </a:lnTo>
                <a:lnTo>
                  <a:pt x="9" y="497"/>
                </a:lnTo>
                <a:lnTo>
                  <a:pt x="9" y="499"/>
                </a:lnTo>
                <a:lnTo>
                  <a:pt x="6" y="499"/>
                </a:lnTo>
                <a:lnTo>
                  <a:pt x="6" y="501"/>
                </a:lnTo>
                <a:lnTo>
                  <a:pt x="6" y="501"/>
                </a:lnTo>
                <a:lnTo>
                  <a:pt x="6" y="503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4" y="505"/>
                </a:lnTo>
                <a:lnTo>
                  <a:pt x="4" y="505"/>
                </a:lnTo>
                <a:lnTo>
                  <a:pt x="4" y="503"/>
                </a:lnTo>
                <a:lnTo>
                  <a:pt x="4" y="503"/>
                </a:lnTo>
                <a:lnTo>
                  <a:pt x="2" y="503"/>
                </a:lnTo>
                <a:lnTo>
                  <a:pt x="2" y="503"/>
                </a:lnTo>
                <a:lnTo>
                  <a:pt x="2" y="505"/>
                </a:lnTo>
                <a:lnTo>
                  <a:pt x="2" y="505"/>
                </a:lnTo>
                <a:lnTo>
                  <a:pt x="2" y="505"/>
                </a:lnTo>
                <a:lnTo>
                  <a:pt x="2" y="507"/>
                </a:lnTo>
                <a:lnTo>
                  <a:pt x="0" y="509"/>
                </a:lnTo>
                <a:lnTo>
                  <a:pt x="0" y="511"/>
                </a:lnTo>
                <a:lnTo>
                  <a:pt x="2" y="514"/>
                </a:lnTo>
                <a:lnTo>
                  <a:pt x="6" y="514"/>
                </a:lnTo>
                <a:lnTo>
                  <a:pt x="9" y="514"/>
                </a:lnTo>
                <a:lnTo>
                  <a:pt x="9" y="514"/>
                </a:lnTo>
                <a:lnTo>
                  <a:pt x="11" y="514"/>
                </a:lnTo>
                <a:lnTo>
                  <a:pt x="11" y="514"/>
                </a:lnTo>
                <a:lnTo>
                  <a:pt x="11" y="514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5" y="511"/>
                </a:lnTo>
                <a:lnTo>
                  <a:pt x="19" y="514"/>
                </a:lnTo>
                <a:lnTo>
                  <a:pt x="21" y="514"/>
                </a:lnTo>
                <a:lnTo>
                  <a:pt x="23" y="511"/>
                </a:lnTo>
                <a:lnTo>
                  <a:pt x="25" y="509"/>
                </a:lnTo>
                <a:lnTo>
                  <a:pt x="27" y="509"/>
                </a:lnTo>
                <a:lnTo>
                  <a:pt x="27" y="507"/>
                </a:lnTo>
                <a:lnTo>
                  <a:pt x="31" y="507"/>
                </a:lnTo>
                <a:lnTo>
                  <a:pt x="34" y="507"/>
                </a:lnTo>
                <a:lnTo>
                  <a:pt x="34" y="505"/>
                </a:lnTo>
                <a:lnTo>
                  <a:pt x="36" y="505"/>
                </a:lnTo>
                <a:lnTo>
                  <a:pt x="36" y="503"/>
                </a:lnTo>
                <a:lnTo>
                  <a:pt x="38" y="501"/>
                </a:lnTo>
                <a:lnTo>
                  <a:pt x="46" y="499"/>
                </a:lnTo>
                <a:lnTo>
                  <a:pt x="54" y="493"/>
                </a:lnTo>
                <a:lnTo>
                  <a:pt x="59" y="493"/>
                </a:lnTo>
                <a:lnTo>
                  <a:pt x="63" y="491"/>
                </a:lnTo>
                <a:lnTo>
                  <a:pt x="67" y="486"/>
                </a:lnTo>
                <a:lnTo>
                  <a:pt x="71" y="486"/>
                </a:lnTo>
                <a:lnTo>
                  <a:pt x="75" y="489"/>
                </a:lnTo>
                <a:lnTo>
                  <a:pt x="77" y="489"/>
                </a:lnTo>
                <a:lnTo>
                  <a:pt x="80" y="491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4" y="493"/>
                </a:lnTo>
                <a:lnTo>
                  <a:pt x="84" y="493"/>
                </a:lnTo>
                <a:lnTo>
                  <a:pt x="86" y="493"/>
                </a:lnTo>
                <a:lnTo>
                  <a:pt x="86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1"/>
                </a:lnTo>
                <a:lnTo>
                  <a:pt x="90" y="491"/>
                </a:lnTo>
                <a:lnTo>
                  <a:pt x="90" y="489"/>
                </a:lnTo>
                <a:lnTo>
                  <a:pt x="90" y="489"/>
                </a:lnTo>
                <a:lnTo>
                  <a:pt x="92" y="486"/>
                </a:lnTo>
                <a:lnTo>
                  <a:pt x="94" y="489"/>
                </a:lnTo>
                <a:lnTo>
                  <a:pt x="96" y="486"/>
                </a:lnTo>
                <a:lnTo>
                  <a:pt x="96" y="486"/>
                </a:lnTo>
                <a:lnTo>
                  <a:pt x="96" y="484"/>
                </a:lnTo>
                <a:lnTo>
                  <a:pt x="96" y="484"/>
                </a:lnTo>
                <a:lnTo>
                  <a:pt x="96" y="482"/>
                </a:lnTo>
                <a:lnTo>
                  <a:pt x="96" y="480"/>
                </a:lnTo>
                <a:lnTo>
                  <a:pt x="96" y="480"/>
                </a:lnTo>
                <a:lnTo>
                  <a:pt x="98" y="478"/>
                </a:lnTo>
                <a:lnTo>
                  <a:pt x="98" y="478"/>
                </a:lnTo>
                <a:lnTo>
                  <a:pt x="98" y="478"/>
                </a:lnTo>
                <a:lnTo>
                  <a:pt x="98" y="476"/>
                </a:lnTo>
                <a:lnTo>
                  <a:pt x="98" y="476"/>
                </a:lnTo>
                <a:lnTo>
                  <a:pt x="96" y="474"/>
                </a:lnTo>
                <a:lnTo>
                  <a:pt x="94" y="472"/>
                </a:lnTo>
                <a:lnTo>
                  <a:pt x="94" y="472"/>
                </a:lnTo>
                <a:lnTo>
                  <a:pt x="94" y="470"/>
                </a:lnTo>
                <a:lnTo>
                  <a:pt x="94" y="470"/>
                </a:lnTo>
                <a:lnTo>
                  <a:pt x="98" y="463"/>
                </a:lnTo>
                <a:lnTo>
                  <a:pt x="98" y="461"/>
                </a:lnTo>
                <a:lnTo>
                  <a:pt x="98" y="461"/>
                </a:lnTo>
                <a:lnTo>
                  <a:pt x="98" y="459"/>
                </a:lnTo>
                <a:lnTo>
                  <a:pt x="98" y="457"/>
                </a:lnTo>
                <a:lnTo>
                  <a:pt x="98" y="457"/>
                </a:lnTo>
                <a:lnTo>
                  <a:pt x="98" y="457"/>
                </a:lnTo>
                <a:lnTo>
                  <a:pt x="100" y="453"/>
                </a:lnTo>
                <a:lnTo>
                  <a:pt x="100" y="451"/>
                </a:lnTo>
                <a:lnTo>
                  <a:pt x="100" y="449"/>
                </a:lnTo>
                <a:lnTo>
                  <a:pt x="100" y="449"/>
                </a:lnTo>
                <a:lnTo>
                  <a:pt x="100" y="447"/>
                </a:lnTo>
                <a:lnTo>
                  <a:pt x="100" y="447"/>
                </a:lnTo>
                <a:lnTo>
                  <a:pt x="105" y="443"/>
                </a:lnTo>
                <a:lnTo>
                  <a:pt x="105" y="440"/>
                </a:lnTo>
                <a:lnTo>
                  <a:pt x="107" y="438"/>
                </a:lnTo>
                <a:lnTo>
                  <a:pt x="107" y="436"/>
                </a:lnTo>
                <a:lnTo>
                  <a:pt x="109" y="436"/>
                </a:lnTo>
                <a:lnTo>
                  <a:pt x="111" y="436"/>
                </a:lnTo>
                <a:lnTo>
                  <a:pt x="111" y="438"/>
                </a:lnTo>
                <a:lnTo>
                  <a:pt x="113" y="438"/>
                </a:lnTo>
                <a:lnTo>
                  <a:pt x="113" y="438"/>
                </a:lnTo>
                <a:lnTo>
                  <a:pt x="113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40"/>
                </a:lnTo>
                <a:lnTo>
                  <a:pt x="115" y="440"/>
                </a:lnTo>
                <a:lnTo>
                  <a:pt x="115" y="440"/>
                </a:lnTo>
                <a:lnTo>
                  <a:pt x="115" y="443"/>
                </a:lnTo>
                <a:lnTo>
                  <a:pt x="115" y="443"/>
                </a:lnTo>
                <a:lnTo>
                  <a:pt x="115" y="445"/>
                </a:lnTo>
                <a:lnTo>
                  <a:pt x="115" y="447"/>
                </a:lnTo>
                <a:lnTo>
                  <a:pt x="115" y="447"/>
                </a:lnTo>
                <a:lnTo>
                  <a:pt x="115" y="449"/>
                </a:lnTo>
                <a:lnTo>
                  <a:pt x="117" y="449"/>
                </a:lnTo>
                <a:lnTo>
                  <a:pt x="121" y="455"/>
                </a:lnTo>
                <a:lnTo>
                  <a:pt x="121" y="455"/>
                </a:lnTo>
                <a:lnTo>
                  <a:pt x="123" y="455"/>
                </a:lnTo>
                <a:lnTo>
                  <a:pt x="123" y="457"/>
                </a:lnTo>
                <a:lnTo>
                  <a:pt x="123" y="457"/>
                </a:lnTo>
                <a:lnTo>
                  <a:pt x="123" y="457"/>
                </a:lnTo>
                <a:lnTo>
                  <a:pt x="123" y="459"/>
                </a:lnTo>
                <a:lnTo>
                  <a:pt x="121" y="461"/>
                </a:lnTo>
                <a:lnTo>
                  <a:pt x="121" y="463"/>
                </a:lnTo>
                <a:lnTo>
                  <a:pt x="121" y="463"/>
                </a:lnTo>
                <a:lnTo>
                  <a:pt x="121" y="466"/>
                </a:lnTo>
                <a:lnTo>
                  <a:pt x="121" y="466"/>
                </a:lnTo>
                <a:lnTo>
                  <a:pt x="123" y="466"/>
                </a:lnTo>
                <a:lnTo>
                  <a:pt x="123" y="468"/>
                </a:lnTo>
                <a:lnTo>
                  <a:pt x="126" y="468"/>
                </a:lnTo>
                <a:lnTo>
                  <a:pt x="126" y="468"/>
                </a:lnTo>
                <a:lnTo>
                  <a:pt x="128" y="468"/>
                </a:lnTo>
                <a:lnTo>
                  <a:pt x="128" y="468"/>
                </a:lnTo>
                <a:lnTo>
                  <a:pt x="130" y="466"/>
                </a:lnTo>
                <a:lnTo>
                  <a:pt x="130" y="466"/>
                </a:lnTo>
                <a:lnTo>
                  <a:pt x="130" y="463"/>
                </a:lnTo>
                <a:lnTo>
                  <a:pt x="130" y="461"/>
                </a:lnTo>
                <a:lnTo>
                  <a:pt x="130" y="461"/>
                </a:lnTo>
                <a:lnTo>
                  <a:pt x="132" y="461"/>
                </a:lnTo>
                <a:lnTo>
                  <a:pt x="134" y="459"/>
                </a:lnTo>
                <a:lnTo>
                  <a:pt x="136" y="457"/>
                </a:lnTo>
                <a:lnTo>
                  <a:pt x="140" y="455"/>
                </a:lnTo>
                <a:lnTo>
                  <a:pt x="140" y="455"/>
                </a:lnTo>
                <a:lnTo>
                  <a:pt x="142" y="453"/>
                </a:lnTo>
                <a:lnTo>
                  <a:pt x="142" y="453"/>
                </a:lnTo>
                <a:lnTo>
                  <a:pt x="142" y="451"/>
                </a:lnTo>
                <a:lnTo>
                  <a:pt x="142" y="449"/>
                </a:lnTo>
                <a:lnTo>
                  <a:pt x="142" y="447"/>
                </a:lnTo>
                <a:lnTo>
                  <a:pt x="142" y="447"/>
                </a:lnTo>
                <a:lnTo>
                  <a:pt x="144" y="447"/>
                </a:lnTo>
                <a:lnTo>
                  <a:pt x="146" y="447"/>
                </a:lnTo>
                <a:lnTo>
                  <a:pt x="146" y="447"/>
                </a:lnTo>
                <a:lnTo>
                  <a:pt x="148" y="447"/>
                </a:lnTo>
                <a:lnTo>
                  <a:pt x="148" y="449"/>
                </a:lnTo>
                <a:lnTo>
                  <a:pt x="151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51"/>
                </a:lnTo>
                <a:lnTo>
                  <a:pt x="153" y="453"/>
                </a:lnTo>
                <a:lnTo>
                  <a:pt x="153" y="453"/>
                </a:lnTo>
                <a:lnTo>
                  <a:pt x="153" y="453"/>
                </a:lnTo>
                <a:lnTo>
                  <a:pt x="155" y="455"/>
                </a:lnTo>
                <a:lnTo>
                  <a:pt x="159" y="453"/>
                </a:lnTo>
                <a:lnTo>
                  <a:pt x="159" y="453"/>
                </a:lnTo>
                <a:lnTo>
                  <a:pt x="163" y="453"/>
                </a:lnTo>
                <a:lnTo>
                  <a:pt x="163" y="451"/>
                </a:lnTo>
                <a:lnTo>
                  <a:pt x="165" y="451"/>
                </a:lnTo>
                <a:lnTo>
                  <a:pt x="165" y="451"/>
                </a:lnTo>
                <a:lnTo>
                  <a:pt x="167" y="451"/>
                </a:lnTo>
                <a:lnTo>
                  <a:pt x="167" y="451"/>
                </a:lnTo>
                <a:lnTo>
                  <a:pt x="169" y="447"/>
                </a:lnTo>
                <a:lnTo>
                  <a:pt x="167" y="447"/>
                </a:lnTo>
                <a:lnTo>
                  <a:pt x="167" y="445"/>
                </a:lnTo>
                <a:lnTo>
                  <a:pt x="167" y="445"/>
                </a:lnTo>
                <a:lnTo>
                  <a:pt x="167" y="445"/>
                </a:lnTo>
                <a:lnTo>
                  <a:pt x="167" y="443"/>
                </a:lnTo>
                <a:lnTo>
                  <a:pt x="167" y="443"/>
                </a:lnTo>
                <a:lnTo>
                  <a:pt x="171" y="436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69" y="434"/>
                </a:lnTo>
                <a:lnTo>
                  <a:pt x="169" y="434"/>
                </a:lnTo>
                <a:lnTo>
                  <a:pt x="169" y="434"/>
                </a:lnTo>
                <a:lnTo>
                  <a:pt x="167" y="432"/>
                </a:lnTo>
                <a:lnTo>
                  <a:pt x="165" y="430"/>
                </a:lnTo>
                <a:lnTo>
                  <a:pt x="165" y="428"/>
                </a:lnTo>
                <a:lnTo>
                  <a:pt x="165" y="428"/>
                </a:lnTo>
                <a:lnTo>
                  <a:pt x="167" y="426"/>
                </a:lnTo>
                <a:lnTo>
                  <a:pt x="167" y="426"/>
                </a:lnTo>
                <a:lnTo>
                  <a:pt x="167" y="426"/>
                </a:lnTo>
                <a:lnTo>
                  <a:pt x="167" y="424"/>
                </a:lnTo>
                <a:lnTo>
                  <a:pt x="167" y="424"/>
                </a:lnTo>
                <a:lnTo>
                  <a:pt x="169" y="422"/>
                </a:lnTo>
                <a:lnTo>
                  <a:pt x="171" y="420"/>
                </a:lnTo>
                <a:lnTo>
                  <a:pt x="171" y="418"/>
                </a:lnTo>
                <a:lnTo>
                  <a:pt x="174" y="415"/>
                </a:lnTo>
                <a:lnTo>
                  <a:pt x="176" y="413"/>
                </a:lnTo>
                <a:lnTo>
                  <a:pt x="178" y="411"/>
                </a:lnTo>
                <a:lnTo>
                  <a:pt x="178" y="411"/>
                </a:lnTo>
                <a:lnTo>
                  <a:pt x="180" y="411"/>
                </a:lnTo>
                <a:lnTo>
                  <a:pt x="180" y="411"/>
                </a:lnTo>
                <a:lnTo>
                  <a:pt x="182" y="411"/>
                </a:lnTo>
                <a:lnTo>
                  <a:pt x="182" y="411"/>
                </a:lnTo>
                <a:lnTo>
                  <a:pt x="184" y="413"/>
                </a:lnTo>
                <a:lnTo>
                  <a:pt x="184" y="413"/>
                </a:lnTo>
                <a:lnTo>
                  <a:pt x="190" y="411"/>
                </a:lnTo>
                <a:lnTo>
                  <a:pt x="192" y="409"/>
                </a:lnTo>
                <a:lnTo>
                  <a:pt x="194" y="407"/>
                </a:lnTo>
                <a:lnTo>
                  <a:pt x="197" y="405"/>
                </a:lnTo>
                <a:lnTo>
                  <a:pt x="199" y="403"/>
                </a:lnTo>
                <a:lnTo>
                  <a:pt x="201" y="403"/>
                </a:lnTo>
                <a:lnTo>
                  <a:pt x="203" y="403"/>
                </a:lnTo>
                <a:lnTo>
                  <a:pt x="203" y="401"/>
                </a:lnTo>
                <a:lnTo>
                  <a:pt x="205" y="401"/>
                </a:lnTo>
                <a:lnTo>
                  <a:pt x="205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199" y="397"/>
                </a:lnTo>
                <a:lnTo>
                  <a:pt x="199" y="395"/>
                </a:lnTo>
                <a:lnTo>
                  <a:pt x="197" y="392"/>
                </a:lnTo>
                <a:lnTo>
                  <a:pt x="197" y="392"/>
                </a:lnTo>
                <a:lnTo>
                  <a:pt x="197" y="390"/>
                </a:lnTo>
                <a:lnTo>
                  <a:pt x="197" y="390"/>
                </a:lnTo>
                <a:lnTo>
                  <a:pt x="194" y="388"/>
                </a:lnTo>
                <a:lnTo>
                  <a:pt x="194" y="388"/>
                </a:lnTo>
                <a:lnTo>
                  <a:pt x="194" y="388"/>
                </a:lnTo>
                <a:lnTo>
                  <a:pt x="194" y="386"/>
                </a:lnTo>
                <a:lnTo>
                  <a:pt x="194" y="386"/>
                </a:lnTo>
                <a:lnTo>
                  <a:pt x="197" y="386"/>
                </a:lnTo>
                <a:lnTo>
                  <a:pt x="197" y="384"/>
                </a:lnTo>
                <a:lnTo>
                  <a:pt x="197" y="384"/>
                </a:lnTo>
                <a:lnTo>
                  <a:pt x="199" y="384"/>
                </a:lnTo>
                <a:lnTo>
                  <a:pt x="201" y="386"/>
                </a:lnTo>
                <a:lnTo>
                  <a:pt x="201" y="386"/>
                </a:lnTo>
                <a:lnTo>
                  <a:pt x="201" y="386"/>
                </a:lnTo>
                <a:lnTo>
                  <a:pt x="203" y="386"/>
                </a:lnTo>
                <a:lnTo>
                  <a:pt x="205" y="388"/>
                </a:lnTo>
                <a:lnTo>
                  <a:pt x="207" y="388"/>
                </a:lnTo>
                <a:lnTo>
                  <a:pt x="209" y="390"/>
                </a:lnTo>
                <a:lnTo>
                  <a:pt x="209" y="388"/>
                </a:lnTo>
                <a:lnTo>
                  <a:pt x="209" y="388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4"/>
                </a:lnTo>
                <a:lnTo>
                  <a:pt x="209" y="384"/>
                </a:lnTo>
                <a:lnTo>
                  <a:pt x="211" y="384"/>
                </a:lnTo>
                <a:lnTo>
                  <a:pt x="211" y="384"/>
                </a:lnTo>
                <a:lnTo>
                  <a:pt x="211" y="382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3" y="378"/>
                </a:lnTo>
                <a:lnTo>
                  <a:pt x="213" y="380"/>
                </a:lnTo>
                <a:lnTo>
                  <a:pt x="213" y="382"/>
                </a:lnTo>
                <a:lnTo>
                  <a:pt x="215" y="384"/>
                </a:lnTo>
                <a:lnTo>
                  <a:pt x="215" y="384"/>
                </a:lnTo>
                <a:lnTo>
                  <a:pt x="215" y="384"/>
                </a:lnTo>
                <a:lnTo>
                  <a:pt x="217" y="384"/>
                </a:lnTo>
                <a:lnTo>
                  <a:pt x="217" y="384"/>
                </a:lnTo>
                <a:lnTo>
                  <a:pt x="217" y="382"/>
                </a:lnTo>
                <a:lnTo>
                  <a:pt x="220" y="380"/>
                </a:lnTo>
                <a:lnTo>
                  <a:pt x="220" y="380"/>
                </a:lnTo>
                <a:lnTo>
                  <a:pt x="220" y="378"/>
                </a:lnTo>
                <a:lnTo>
                  <a:pt x="222" y="378"/>
                </a:lnTo>
                <a:lnTo>
                  <a:pt x="224" y="376"/>
                </a:lnTo>
                <a:lnTo>
                  <a:pt x="224" y="376"/>
                </a:lnTo>
                <a:lnTo>
                  <a:pt x="224" y="374"/>
                </a:lnTo>
                <a:lnTo>
                  <a:pt x="224" y="374"/>
                </a:lnTo>
                <a:lnTo>
                  <a:pt x="224" y="372"/>
                </a:lnTo>
                <a:lnTo>
                  <a:pt x="226" y="372"/>
                </a:lnTo>
                <a:lnTo>
                  <a:pt x="226" y="372"/>
                </a:lnTo>
                <a:lnTo>
                  <a:pt x="228" y="374"/>
                </a:lnTo>
                <a:lnTo>
                  <a:pt x="228" y="376"/>
                </a:lnTo>
                <a:lnTo>
                  <a:pt x="230" y="378"/>
                </a:lnTo>
                <a:lnTo>
                  <a:pt x="234" y="382"/>
                </a:lnTo>
                <a:lnTo>
                  <a:pt x="234" y="384"/>
                </a:lnTo>
                <a:lnTo>
                  <a:pt x="236" y="384"/>
                </a:lnTo>
                <a:lnTo>
                  <a:pt x="238" y="390"/>
                </a:lnTo>
                <a:lnTo>
                  <a:pt x="238" y="392"/>
                </a:lnTo>
                <a:lnTo>
                  <a:pt x="238" y="392"/>
                </a:lnTo>
                <a:lnTo>
                  <a:pt x="238" y="392"/>
                </a:lnTo>
                <a:lnTo>
                  <a:pt x="240" y="392"/>
                </a:lnTo>
                <a:lnTo>
                  <a:pt x="240" y="390"/>
                </a:lnTo>
                <a:lnTo>
                  <a:pt x="240" y="390"/>
                </a:lnTo>
                <a:lnTo>
                  <a:pt x="240" y="388"/>
                </a:lnTo>
                <a:lnTo>
                  <a:pt x="240" y="388"/>
                </a:lnTo>
                <a:lnTo>
                  <a:pt x="240" y="388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4"/>
                </a:lnTo>
                <a:lnTo>
                  <a:pt x="240" y="384"/>
                </a:lnTo>
                <a:lnTo>
                  <a:pt x="242" y="384"/>
                </a:lnTo>
                <a:lnTo>
                  <a:pt x="242" y="384"/>
                </a:lnTo>
                <a:lnTo>
                  <a:pt x="245" y="386"/>
                </a:lnTo>
                <a:lnTo>
                  <a:pt x="247" y="390"/>
                </a:lnTo>
                <a:lnTo>
                  <a:pt x="247" y="395"/>
                </a:lnTo>
                <a:lnTo>
                  <a:pt x="249" y="395"/>
                </a:lnTo>
                <a:lnTo>
                  <a:pt x="249" y="397"/>
                </a:lnTo>
                <a:lnTo>
                  <a:pt x="251" y="399"/>
                </a:lnTo>
                <a:lnTo>
                  <a:pt x="251" y="401"/>
                </a:lnTo>
                <a:lnTo>
                  <a:pt x="251" y="401"/>
                </a:lnTo>
                <a:lnTo>
                  <a:pt x="251" y="401"/>
                </a:lnTo>
                <a:lnTo>
                  <a:pt x="251" y="403"/>
                </a:lnTo>
                <a:lnTo>
                  <a:pt x="253" y="403"/>
                </a:lnTo>
                <a:lnTo>
                  <a:pt x="253" y="405"/>
                </a:lnTo>
                <a:lnTo>
                  <a:pt x="253" y="405"/>
                </a:lnTo>
                <a:lnTo>
                  <a:pt x="253" y="405"/>
                </a:lnTo>
                <a:lnTo>
                  <a:pt x="255" y="405"/>
                </a:lnTo>
                <a:lnTo>
                  <a:pt x="255" y="405"/>
                </a:lnTo>
                <a:lnTo>
                  <a:pt x="255" y="407"/>
                </a:lnTo>
                <a:lnTo>
                  <a:pt x="259" y="405"/>
                </a:lnTo>
                <a:lnTo>
                  <a:pt x="265" y="405"/>
                </a:lnTo>
                <a:lnTo>
                  <a:pt x="272" y="405"/>
                </a:lnTo>
                <a:lnTo>
                  <a:pt x="272" y="405"/>
                </a:lnTo>
                <a:lnTo>
                  <a:pt x="274" y="405"/>
                </a:lnTo>
                <a:lnTo>
                  <a:pt x="274" y="407"/>
                </a:lnTo>
                <a:lnTo>
                  <a:pt x="276" y="407"/>
                </a:lnTo>
                <a:lnTo>
                  <a:pt x="278" y="407"/>
                </a:lnTo>
                <a:lnTo>
                  <a:pt x="280" y="407"/>
                </a:lnTo>
                <a:lnTo>
                  <a:pt x="280" y="407"/>
                </a:lnTo>
                <a:lnTo>
                  <a:pt x="282" y="409"/>
                </a:lnTo>
                <a:lnTo>
                  <a:pt x="284" y="407"/>
                </a:lnTo>
                <a:lnTo>
                  <a:pt x="291" y="407"/>
                </a:lnTo>
                <a:lnTo>
                  <a:pt x="297" y="405"/>
                </a:lnTo>
                <a:lnTo>
                  <a:pt x="299" y="405"/>
                </a:lnTo>
                <a:lnTo>
                  <a:pt x="301" y="403"/>
                </a:lnTo>
                <a:lnTo>
                  <a:pt x="303" y="401"/>
                </a:lnTo>
                <a:lnTo>
                  <a:pt x="303" y="399"/>
                </a:lnTo>
                <a:lnTo>
                  <a:pt x="305" y="397"/>
                </a:lnTo>
                <a:lnTo>
                  <a:pt x="305" y="397"/>
                </a:lnTo>
                <a:lnTo>
                  <a:pt x="305" y="397"/>
                </a:lnTo>
                <a:lnTo>
                  <a:pt x="307" y="397"/>
                </a:lnTo>
                <a:lnTo>
                  <a:pt x="307" y="397"/>
                </a:lnTo>
                <a:lnTo>
                  <a:pt x="309" y="395"/>
                </a:lnTo>
                <a:lnTo>
                  <a:pt x="311" y="390"/>
                </a:lnTo>
                <a:lnTo>
                  <a:pt x="314" y="390"/>
                </a:lnTo>
                <a:lnTo>
                  <a:pt x="314" y="390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6"/>
                </a:lnTo>
                <a:lnTo>
                  <a:pt x="314" y="386"/>
                </a:lnTo>
                <a:lnTo>
                  <a:pt x="314" y="386"/>
                </a:lnTo>
                <a:lnTo>
                  <a:pt x="314" y="384"/>
                </a:lnTo>
                <a:lnTo>
                  <a:pt x="314" y="384"/>
                </a:lnTo>
                <a:lnTo>
                  <a:pt x="314" y="382"/>
                </a:lnTo>
                <a:lnTo>
                  <a:pt x="314" y="382"/>
                </a:lnTo>
                <a:lnTo>
                  <a:pt x="314" y="382"/>
                </a:lnTo>
                <a:lnTo>
                  <a:pt x="316" y="382"/>
                </a:lnTo>
                <a:lnTo>
                  <a:pt x="316" y="382"/>
                </a:lnTo>
                <a:lnTo>
                  <a:pt x="318" y="382"/>
                </a:lnTo>
                <a:lnTo>
                  <a:pt x="318" y="382"/>
                </a:lnTo>
                <a:lnTo>
                  <a:pt x="322" y="380"/>
                </a:lnTo>
                <a:lnTo>
                  <a:pt x="322" y="378"/>
                </a:lnTo>
                <a:lnTo>
                  <a:pt x="330" y="374"/>
                </a:lnTo>
                <a:lnTo>
                  <a:pt x="330" y="376"/>
                </a:lnTo>
                <a:lnTo>
                  <a:pt x="332" y="376"/>
                </a:lnTo>
                <a:lnTo>
                  <a:pt x="332" y="376"/>
                </a:lnTo>
                <a:lnTo>
                  <a:pt x="332" y="376"/>
                </a:lnTo>
                <a:lnTo>
                  <a:pt x="334" y="374"/>
                </a:lnTo>
                <a:lnTo>
                  <a:pt x="334" y="374"/>
                </a:lnTo>
                <a:lnTo>
                  <a:pt x="334" y="372"/>
                </a:lnTo>
                <a:lnTo>
                  <a:pt x="334" y="372"/>
                </a:lnTo>
                <a:lnTo>
                  <a:pt x="334" y="369"/>
                </a:lnTo>
                <a:lnTo>
                  <a:pt x="334" y="369"/>
                </a:lnTo>
                <a:lnTo>
                  <a:pt x="334" y="369"/>
                </a:lnTo>
                <a:lnTo>
                  <a:pt x="334" y="367"/>
                </a:lnTo>
                <a:lnTo>
                  <a:pt x="336" y="367"/>
                </a:lnTo>
                <a:lnTo>
                  <a:pt x="336" y="367"/>
                </a:lnTo>
                <a:lnTo>
                  <a:pt x="341" y="367"/>
                </a:lnTo>
                <a:lnTo>
                  <a:pt x="341" y="367"/>
                </a:lnTo>
                <a:lnTo>
                  <a:pt x="343" y="369"/>
                </a:lnTo>
                <a:lnTo>
                  <a:pt x="343" y="369"/>
                </a:lnTo>
                <a:lnTo>
                  <a:pt x="343" y="369"/>
                </a:lnTo>
                <a:lnTo>
                  <a:pt x="345" y="374"/>
                </a:lnTo>
                <a:lnTo>
                  <a:pt x="345" y="372"/>
                </a:lnTo>
                <a:lnTo>
                  <a:pt x="353" y="361"/>
                </a:lnTo>
                <a:lnTo>
                  <a:pt x="366" y="351"/>
                </a:lnTo>
                <a:lnTo>
                  <a:pt x="374" y="344"/>
                </a:lnTo>
                <a:lnTo>
                  <a:pt x="385" y="334"/>
                </a:lnTo>
                <a:lnTo>
                  <a:pt x="391" y="330"/>
                </a:lnTo>
                <a:lnTo>
                  <a:pt x="395" y="328"/>
                </a:lnTo>
                <a:lnTo>
                  <a:pt x="401" y="324"/>
                </a:lnTo>
                <a:lnTo>
                  <a:pt x="405" y="321"/>
                </a:lnTo>
                <a:lnTo>
                  <a:pt x="414" y="317"/>
                </a:lnTo>
                <a:lnTo>
                  <a:pt x="420" y="313"/>
                </a:lnTo>
                <a:lnTo>
                  <a:pt x="424" y="311"/>
                </a:lnTo>
                <a:lnTo>
                  <a:pt x="399" y="324"/>
                </a:lnTo>
                <a:lnTo>
                  <a:pt x="397" y="324"/>
                </a:lnTo>
                <a:lnTo>
                  <a:pt x="397" y="324"/>
                </a:lnTo>
                <a:lnTo>
                  <a:pt x="397" y="321"/>
                </a:lnTo>
                <a:lnTo>
                  <a:pt x="395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19"/>
                </a:lnTo>
                <a:lnTo>
                  <a:pt x="399" y="319"/>
                </a:lnTo>
                <a:lnTo>
                  <a:pt x="399" y="319"/>
                </a:lnTo>
                <a:lnTo>
                  <a:pt x="399" y="321"/>
                </a:lnTo>
                <a:lnTo>
                  <a:pt x="401" y="321"/>
                </a:lnTo>
                <a:lnTo>
                  <a:pt x="401" y="321"/>
                </a:lnTo>
                <a:lnTo>
                  <a:pt x="403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7"/>
                </a:lnTo>
                <a:lnTo>
                  <a:pt x="405" y="317"/>
                </a:lnTo>
                <a:lnTo>
                  <a:pt x="405" y="317"/>
                </a:lnTo>
                <a:lnTo>
                  <a:pt x="408" y="317"/>
                </a:lnTo>
                <a:lnTo>
                  <a:pt x="408" y="315"/>
                </a:lnTo>
                <a:lnTo>
                  <a:pt x="408" y="315"/>
                </a:lnTo>
                <a:lnTo>
                  <a:pt x="408" y="313"/>
                </a:lnTo>
                <a:lnTo>
                  <a:pt x="408" y="313"/>
                </a:lnTo>
                <a:lnTo>
                  <a:pt x="405" y="311"/>
                </a:lnTo>
                <a:lnTo>
                  <a:pt x="405" y="313"/>
                </a:lnTo>
                <a:lnTo>
                  <a:pt x="403" y="313"/>
                </a:lnTo>
                <a:lnTo>
                  <a:pt x="403" y="313"/>
                </a:lnTo>
                <a:lnTo>
                  <a:pt x="401" y="313"/>
                </a:lnTo>
                <a:lnTo>
                  <a:pt x="397" y="317"/>
                </a:lnTo>
                <a:lnTo>
                  <a:pt x="393" y="315"/>
                </a:lnTo>
                <a:lnTo>
                  <a:pt x="391" y="315"/>
                </a:lnTo>
                <a:lnTo>
                  <a:pt x="391" y="315"/>
                </a:lnTo>
                <a:lnTo>
                  <a:pt x="391" y="317"/>
                </a:lnTo>
                <a:lnTo>
                  <a:pt x="391" y="317"/>
                </a:lnTo>
                <a:lnTo>
                  <a:pt x="391" y="317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21"/>
                </a:lnTo>
                <a:lnTo>
                  <a:pt x="389" y="321"/>
                </a:lnTo>
                <a:lnTo>
                  <a:pt x="389" y="324"/>
                </a:lnTo>
                <a:lnTo>
                  <a:pt x="387" y="324"/>
                </a:lnTo>
                <a:lnTo>
                  <a:pt x="387" y="324"/>
                </a:lnTo>
                <a:lnTo>
                  <a:pt x="387" y="324"/>
                </a:lnTo>
                <a:lnTo>
                  <a:pt x="391" y="326"/>
                </a:lnTo>
                <a:lnTo>
                  <a:pt x="389" y="326"/>
                </a:lnTo>
                <a:lnTo>
                  <a:pt x="389" y="326"/>
                </a:lnTo>
                <a:lnTo>
                  <a:pt x="387" y="326"/>
                </a:lnTo>
                <a:lnTo>
                  <a:pt x="387" y="326"/>
                </a:lnTo>
                <a:lnTo>
                  <a:pt x="387" y="328"/>
                </a:lnTo>
                <a:lnTo>
                  <a:pt x="387" y="330"/>
                </a:lnTo>
                <a:lnTo>
                  <a:pt x="387" y="330"/>
                </a:lnTo>
                <a:lnTo>
                  <a:pt x="385" y="332"/>
                </a:lnTo>
                <a:lnTo>
                  <a:pt x="385" y="332"/>
                </a:lnTo>
                <a:lnTo>
                  <a:pt x="385" y="332"/>
                </a:lnTo>
                <a:lnTo>
                  <a:pt x="382" y="332"/>
                </a:lnTo>
                <a:lnTo>
                  <a:pt x="382" y="332"/>
                </a:lnTo>
                <a:lnTo>
                  <a:pt x="380" y="332"/>
                </a:lnTo>
                <a:lnTo>
                  <a:pt x="380" y="334"/>
                </a:lnTo>
                <a:lnTo>
                  <a:pt x="380" y="334"/>
                </a:lnTo>
                <a:lnTo>
                  <a:pt x="378" y="334"/>
                </a:lnTo>
                <a:lnTo>
                  <a:pt x="380" y="334"/>
                </a:lnTo>
                <a:lnTo>
                  <a:pt x="380" y="332"/>
                </a:lnTo>
                <a:lnTo>
                  <a:pt x="380" y="330"/>
                </a:lnTo>
                <a:lnTo>
                  <a:pt x="378" y="330"/>
                </a:lnTo>
                <a:lnTo>
                  <a:pt x="378" y="332"/>
                </a:lnTo>
                <a:lnTo>
                  <a:pt x="378" y="332"/>
                </a:lnTo>
                <a:lnTo>
                  <a:pt x="376" y="330"/>
                </a:lnTo>
                <a:lnTo>
                  <a:pt x="376" y="328"/>
                </a:lnTo>
                <a:lnTo>
                  <a:pt x="378" y="328"/>
                </a:lnTo>
                <a:lnTo>
                  <a:pt x="378" y="326"/>
                </a:lnTo>
                <a:lnTo>
                  <a:pt x="380" y="326"/>
                </a:lnTo>
                <a:lnTo>
                  <a:pt x="382" y="326"/>
                </a:lnTo>
                <a:lnTo>
                  <a:pt x="382" y="324"/>
                </a:lnTo>
                <a:lnTo>
                  <a:pt x="380" y="324"/>
                </a:lnTo>
                <a:lnTo>
                  <a:pt x="380" y="321"/>
                </a:lnTo>
                <a:lnTo>
                  <a:pt x="382" y="319"/>
                </a:lnTo>
                <a:lnTo>
                  <a:pt x="382" y="317"/>
                </a:lnTo>
                <a:lnTo>
                  <a:pt x="385" y="317"/>
                </a:lnTo>
                <a:lnTo>
                  <a:pt x="387" y="313"/>
                </a:lnTo>
                <a:lnTo>
                  <a:pt x="387" y="311"/>
                </a:lnTo>
                <a:lnTo>
                  <a:pt x="387" y="309"/>
                </a:lnTo>
                <a:lnTo>
                  <a:pt x="389" y="307"/>
                </a:lnTo>
                <a:lnTo>
                  <a:pt x="391" y="303"/>
                </a:lnTo>
                <a:lnTo>
                  <a:pt x="393" y="303"/>
                </a:lnTo>
                <a:lnTo>
                  <a:pt x="395" y="301"/>
                </a:lnTo>
                <a:lnTo>
                  <a:pt x="395" y="301"/>
                </a:lnTo>
                <a:lnTo>
                  <a:pt x="397" y="301"/>
                </a:lnTo>
                <a:lnTo>
                  <a:pt x="399" y="301"/>
                </a:lnTo>
                <a:lnTo>
                  <a:pt x="403" y="296"/>
                </a:lnTo>
                <a:lnTo>
                  <a:pt x="408" y="290"/>
                </a:lnTo>
                <a:lnTo>
                  <a:pt x="412" y="290"/>
                </a:lnTo>
                <a:lnTo>
                  <a:pt x="414" y="288"/>
                </a:lnTo>
                <a:lnTo>
                  <a:pt x="414" y="288"/>
                </a:lnTo>
                <a:lnTo>
                  <a:pt x="418" y="290"/>
                </a:lnTo>
                <a:lnTo>
                  <a:pt x="422" y="290"/>
                </a:lnTo>
                <a:lnTo>
                  <a:pt x="424" y="292"/>
                </a:lnTo>
                <a:lnTo>
                  <a:pt x="424" y="301"/>
                </a:lnTo>
                <a:lnTo>
                  <a:pt x="424" y="303"/>
                </a:lnTo>
                <a:lnTo>
                  <a:pt x="424" y="303"/>
                </a:lnTo>
                <a:lnTo>
                  <a:pt x="424" y="305"/>
                </a:lnTo>
                <a:lnTo>
                  <a:pt x="424" y="305"/>
                </a:lnTo>
                <a:lnTo>
                  <a:pt x="424" y="305"/>
                </a:lnTo>
                <a:lnTo>
                  <a:pt x="422" y="307"/>
                </a:lnTo>
                <a:lnTo>
                  <a:pt x="418" y="309"/>
                </a:lnTo>
                <a:lnTo>
                  <a:pt x="418" y="309"/>
                </a:lnTo>
                <a:lnTo>
                  <a:pt x="420" y="307"/>
                </a:lnTo>
                <a:lnTo>
                  <a:pt x="420" y="307"/>
                </a:lnTo>
                <a:lnTo>
                  <a:pt x="420" y="307"/>
                </a:lnTo>
                <a:lnTo>
                  <a:pt x="414" y="307"/>
                </a:lnTo>
                <a:lnTo>
                  <a:pt x="412" y="309"/>
                </a:lnTo>
                <a:lnTo>
                  <a:pt x="412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11"/>
                </a:lnTo>
                <a:lnTo>
                  <a:pt x="410" y="311"/>
                </a:lnTo>
                <a:lnTo>
                  <a:pt x="410" y="311"/>
                </a:lnTo>
                <a:lnTo>
                  <a:pt x="412" y="311"/>
                </a:lnTo>
                <a:lnTo>
                  <a:pt x="412" y="311"/>
                </a:lnTo>
                <a:lnTo>
                  <a:pt x="412" y="313"/>
                </a:lnTo>
                <a:lnTo>
                  <a:pt x="412" y="313"/>
                </a:lnTo>
                <a:lnTo>
                  <a:pt x="412" y="315"/>
                </a:lnTo>
                <a:lnTo>
                  <a:pt x="416" y="313"/>
                </a:lnTo>
                <a:lnTo>
                  <a:pt x="422" y="311"/>
                </a:lnTo>
                <a:lnTo>
                  <a:pt x="428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9"/>
                </a:lnTo>
                <a:lnTo>
                  <a:pt x="435" y="305"/>
                </a:lnTo>
                <a:lnTo>
                  <a:pt x="439" y="305"/>
                </a:lnTo>
                <a:lnTo>
                  <a:pt x="441" y="303"/>
                </a:lnTo>
                <a:lnTo>
                  <a:pt x="441" y="303"/>
                </a:lnTo>
                <a:lnTo>
                  <a:pt x="445" y="303"/>
                </a:lnTo>
                <a:lnTo>
                  <a:pt x="447" y="303"/>
                </a:lnTo>
                <a:lnTo>
                  <a:pt x="447" y="303"/>
                </a:lnTo>
                <a:lnTo>
                  <a:pt x="451" y="301"/>
                </a:lnTo>
                <a:lnTo>
                  <a:pt x="456" y="298"/>
                </a:lnTo>
                <a:lnTo>
                  <a:pt x="468" y="294"/>
                </a:lnTo>
                <a:lnTo>
                  <a:pt x="470" y="294"/>
                </a:lnTo>
                <a:lnTo>
                  <a:pt x="472" y="294"/>
                </a:lnTo>
                <a:lnTo>
                  <a:pt x="472" y="294"/>
                </a:lnTo>
                <a:lnTo>
                  <a:pt x="474" y="294"/>
                </a:lnTo>
                <a:lnTo>
                  <a:pt x="474" y="294"/>
                </a:lnTo>
                <a:lnTo>
                  <a:pt x="476" y="294"/>
                </a:lnTo>
                <a:lnTo>
                  <a:pt x="476" y="294"/>
                </a:lnTo>
                <a:lnTo>
                  <a:pt x="479" y="294"/>
                </a:lnTo>
                <a:lnTo>
                  <a:pt x="495" y="288"/>
                </a:lnTo>
                <a:lnTo>
                  <a:pt x="506" y="282"/>
                </a:lnTo>
                <a:lnTo>
                  <a:pt x="504" y="282"/>
                </a:lnTo>
                <a:lnTo>
                  <a:pt x="502" y="280"/>
                </a:lnTo>
                <a:lnTo>
                  <a:pt x="502" y="280"/>
                </a:lnTo>
                <a:lnTo>
                  <a:pt x="499" y="280"/>
                </a:lnTo>
                <a:lnTo>
                  <a:pt x="499" y="280"/>
                </a:lnTo>
                <a:lnTo>
                  <a:pt x="497" y="278"/>
                </a:lnTo>
                <a:lnTo>
                  <a:pt x="497" y="278"/>
                </a:lnTo>
                <a:lnTo>
                  <a:pt x="497" y="278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5" y="276"/>
                </a:lnTo>
                <a:lnTo>
                  <a:pt x="495" y="276"/>
                </a:lnTo>
                <a:lnTo>
                  <a:pt x="491" y="273"/>
                </a:lnTo>
                <a:lnTo>
                  <a:pt x="489" y="273"/>
                </a:lnTo>
                <a:lnTo>
                  <a:pt x="487" y="271"/>
                </a:lnTo>
                <a:lnTo>
                  <a:pt x="485" y="269"/>
                </a:lnTo>
                <a:lnTo>
                  <a:pt x="483" y="269"/>
                </a:lnTo>
                <a:lnTo>
                  <a:pt x="483" y="269"/>
                </a:lnTo>
                <a:lnTo>
                  <a:pt x="483" y="265"/>
                </a:lnTo>
                <a:lnTo>
                  <a:pt x="483" y="263"/>
                </a:lnTo>
                <a:lnTo>
                  <a:pt x="483" y="263"/>
                </a:lnTo>
                <a:lnTo>
                  <a:pt x="485" y="263"/>
                </a:lnTo>
                <a:lnTo>
                  <a:pt x="485" y="265"/>
                </a:lnTo>
                <a:lnTo>
                  <a:pt x="485" y="267"/>
                </a:lnTo>
                <a:lnTo>
                  <a:pt x="487" y="269"/>
                </a:lnTo>
                <a:lnTo>
                  <a:pt x="487" y="269"/>
                </a:lnTo>
                <a:lnTo>
                  <a:pt x="489" y="271"/>
                </a:lnTo>
                <a:lnTo>
                  <a:pt x="491" y="271"/>
                </a:lnTo>
                <a:lnTo>
                  <a:pt x="495" y="271"/>
                </a:lnTo>
                <a:lnTo>
                  <a:pt x="504" y="278"/>
                </a:lnTo>
                <a:lnTo>
                  <a:pt x="508" y="280"/>
                </a:lnTo>
                <a:lnTo>
                  <a:pt x="510" y="278"/>
                </a:lnTo>
                <a:lnTo>
                  <a:pt x="510" y="278"/>
                </a:lnTo>
                <a:lnTo>
                  <a:pt x="508" y="278"/>
                </a:lnTo>
                <a:lnTo>
                  <a:pt x="508" y="278"/>
                </a:lnTo>
                <a:lnTo>
                  <a:pt x="508" y="276"/>
                </a:lnTo>
                <a:lnTo>
                  <a:pt x="510" y="273"/>
                </a:lnTo>
                <a:lnTo>
                  <a:pt x="514" y="267"/>
                </a:lnTo>
                <a:lnTo>
                  <a:pt x="514" y="267"/>
                </a:lnTo>
                <a:lnTo>
                  <a:pt x="516" y="265"/>
                </a:lnTo>
                <a:lnTo>
                  <a:pt x="518" y="259"/>
                </a:lnTo>
                <a:lnTo>
                  <a:pt x="518" y="259"/>
                </a:lnTo>
                <a:lnTo>
                  <a:pt x="520" y="257"/>
                </a:lnTo>
                <a:lnTo>
                  <a:pt x="522" y="257"/>
                </a:lnTo>
                <a:lnTo>
                  <a:pt x="527" y="255"/>
                </a:lnTo>
                <a:lnTo>
                  <a:pt x="531" y="253"/>
                </a:lnTo>
                <a:lnTo>
                  <a:pt x="541" y="246"/>
                </a:lnTo>
                <a:lnTo>
                  <a:pt x="543" y="244"/>
                </a:lnTo>
                <a:lnTo>
                  <a:pt x="541" y="246"/>
                </a:lnTo>
                <a:lnTo>
                  <a:pt x="539" y="246"/>
                </a:lnTo>
                <a:lnTo>
                  <a:pt x="537" y="246"/>
                </a:lnTo>
                <a:lnTo>
                  <a:pt x="539" y="244"/>
                </a:lnTo>
                <a:lnTo>
                  <a:pt x="541" y="244"/>
                </a:lnTo>
                <a:lnTo>
                  <a:pt x="543" y="242"/>
                </a:lnTo>
                <a:lnTo>
                  <a:pt x="543" y="242"/>
                </a:lnTo>
                <a:lnTo>
                  <a:pt x="545" y="240"/>
                </a:lnTo>
                <a:lnTo>
                  <a:pt x="547" y="238"/>
                </a:lnTo>
                <a:lnTo>
                  <a:pt x="550" y="234"/>
                </a:lnTo>
                <a:lnTo>
                  <a:pt x="547" y="232"/>
                </a:lnTo>
                <a:lnTo>
                  <a:pt x="547" y="234"/>
                </a:lnTo>
                <a:lnTo>
                  <a:pt x="547" y="234"/>
                </a:lnTo>
                <a:lnTo>
                  <a:pt x="547" y="236"/>
                </a:lnTo>
                <a:lnTo>
                  <a:pt x="545" y="234"/>
                </a:lnTo>
                <a:lnTo>
                  <a:pt x="543" y="236"/>
                </a:lnTo>
                <a:lnTo>
                  <a:pt x="543" y="238"/>
                </a:lnTo>
                <a:lnTo>
                  <a:pt x="541" y="238"/>
                </a:lnTo>
                <a:lnTo>
                  <a:pt x="541" y="232"/>
                </a:lnTo>
                <a:lnTo>
                  <a:pt x="541" y="227"/>
                </a:lnTo>
                <a:lnTo>
                  <a:pt x="543" y="225"/>
                </a:lnTo>
                <a:lnTo>
                  <a:pt x="545" y="223"/>
                </a:lnTo>
                <a:lnTo>
                  <a:pt x="560" y="211"/>
                </a:lnTo>
                <a:lnTo>
                  <a:pt x="566" y="209"/>
                </a:lnTo>
                <a:lnTo>
                  <a:pt x="568" y="207"/>
                </a:lnTo>
                <a:lnTo>
                  <a:pt x="573" y="205"/>
                </a:lnTo>
                <a:lnTo>
                  <a:pt x="573" y="202"/>
                </a:lnTo>
                <a:lnTo>
                  <a:pt x="573" y="205"/>
                </a:lnTo>
                <a:lnTo>
                  <a:pt x="570" y="205"/>
                </a:lnTo>
                <a:lnTo>
                  <a:pt x="568" y="207"/>
                </a:lnTo>
                <a:lnTo>
                  <a:pt x="568" y="205"/>
                </a:lnTo>
                <a:lnTo>
                  <a:pt x="568" y="205"/>
                </a:lnTo>
                <a:lnTo>
                  <a:pt x="566" y="205"/>
                </a:lnTo>
                <a:lnTo>
                  <a:pt x="566" y="205"/>
                </a:lnTo>
                <a:lnTo>
                  <a:pt x="566" y="202"/>
                </a:lnTo>
                <a:lnTo>
                  <a:pt x="564" y="202"/>
                </a:lnTo>
                <a:lnTo>
                  <a:pt x="564" y="202"/>
                </a:lnTo>
                <a:lnTo>
                  <a:pt x="562" y="202"/>
                </a:lnTo>
                <a:lnTo>
                  <a:pt x="564" y="202"/>
                </a:lnTo>
                <a:lnTo>
                  <a:pt x="564" y="200"/>
                </a:lnTo>
                <a:lnTo>
                  <a:pt x="566" y="200"/>
                </a:lnTo>
                <a:lnTo>
                  <a:pt x="568" y="202"/>
                </a:lnTo>
                <a:lnTo>
                  <a:pt x="568" y="200"/>
                </a:lnTo>
                <a:lnTo>
                  <a:pt x="568" y="200"/>
                </a:lnTo>
                <a:lnTo>
                  <a:pt x="568" y="200"/>
                </a:lnTo>
                <a:lnTo>
                  <a:pt x="568" y="198"/>
                </a:lnTo>
                <a:lnTo>
                  <a:pt x="568" y="196"/>
                </a:lnTo>
                <a:lnTo>
                  <a:pt x="566" y="196"/>
                </a:lnTo>
                <a:lnTo>
                  <a:pt x="564" y="196"/>
                </a:lnTo>
                <a:lnTo>
                  <a:pt x="560" y="196"/>
                </a:lnTo>
                <a:lnTo>
                  <a:pt x="558" y="196"/>
                </a:lnTo>
                <a:lnTo>
                  <a:pt x="556" y="194"/>
                </a:lnTo>
                <a:lnTo>
                  <a:pt x="560" y="192"/>
                </a:lnTo>
                <a:lnTo>
                  <a:pt x="562" y="192"/>
                </a:lnTo>
                <a:lnTo>
                  <a:pt x="564" y="194"/>
                </a:lnTo>
                <a:lnTo>
                  <a:pt x="566" y="192"/>
                </a:lnTo>
                <a:lnTo>
                  <a:pt x="564" y="186"/>
                </a:lnTo>
                <a:lnTo>
                  <a:pt x="554" y="161"/>
                </a:lnTo>
                <a:lnTo>
                  <a:pt x="552" y="150"/>
                </a:lnTo>
                <a:lnTo>
                  <a:pt x="556" y="142"/>
                </a:lnTo>
                <a:lnTo>
                  <a:pt x="560" y="133"/>
                </a:lnTo>
                <a:lnTo>
                  <a:pt x="575" y="119"/>
                </a:lnTo>
                <a:lnTo>
                  <a:pt x="581" y="115"/>
                </a:lnTo>
                <a:lnTo>
                  <a:pt x="589" y="111"/>
                </a:lnTo>
                <a:lnTo>
                  <a:pt x="589" y="111"/>
                </a:lnTo>
                <a:lnTo>
                  <a:pt x="593" y="111"/>
                </a:lnTo>
                <a:lnTo>
                  <a:pt x="593" y="111"/>
                </a:lnTo>
                <a:lnTo>
                  <a:pt x="596" y="108"/>
                </a:lnTo>
                <a:lnTo>
                  <a:pt x="598" y="111"/>
                </a:lnTo>
                <a:lnTo>
                  <a:pt x="604" y="108"/>
                </a:lnTo>
                <a:lnTo>
                  <a:pt x="610" y="106"/>
                </a:lnTo>
                <a:lnTo>
                  <a:pt x="616" y="104"/>
                </a:lnTo>
                <a:lnTo>
                  <a:pt x="616" y="104"/>
                </a:lnTo>
                <a:lnTo>
                  <a:pt x="616" y="10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Freeform 50">
            <a:extLst>
              <a:ext uri="{FF2B5EF4-FFF2-40B4-BE49-F238E27FC236}">
                <a16:creationId xmlns:a16="http://schemas.microsoft.com/office/drawing/2014/main" id="{1E87B85A-0589-48F9-ABF0-706F2DFE87DA}"/>
              </a:ext>
            </a:extLst>
          </p:cNvPr>
          <p:cNvSpPr>
            <a:spLocks/>
          </p:cNvSpPr>
          <p:nvPr/>
        </p:nvSpPr>
        <p:spPr bwMode="auto">
          <a:xfrm>
            <a:off x="10171310" y="2927247"/>
            <a:ext cx="298106" cy="300118"/>
          </a:xfrm>
          <a:custGeom>
            <a:avLst/>
            <a:gdLst>
              <a:gd name="T0" fmla="*/ 192 w 194"/>
              <a:gd name="T1" fmla="*/ 27 h 206"/>
              <a:gd name="T2" fmla="*/ 188 w 194"/>
              <a:gd name="T3" fmla="*/ 21 h 206"/>
              <a:gd name="T4" fmla="*/ 192 w 194"/>
              <a:gd name="T5" fmla="*/ 16 h 206"/>
              <a:gd name="T6" fmla="*/ 188 w 194"/>
              <a:gd name="T7" fmla="*/ 4 h 206"/>
              <a:gd name="T8" fmla="*/ 184 w 194"/>
              <a:gd name="T9" fmla="*/ 4 h 206"/>
              <a:gd name="T10" fmla="*/ 169 w 194"/>
              <a:gd name="T11" fmla="*/ 12 h 206"/>
              <a:gd name="T12" fmla="*/ 161 w 194"/>
              <a:gd name="T13" fmla="*/ 10 h 206"/>
              <a:gd name="T14" fmla="*/ 148 w 194"/>
              <a:gd name="T15" fmla="*/ 25 h 206"/>
              <a:gd name="T16" fmla="*/ 123 w 194"/>
              <a:gd name="T17" fmla="*/ 37 h 206"/>
              <a:gd name="T18" fmla="*/ 117 w 194"/>
              <a:gd name="T19" fmla="*/ 42 h 206"/>
              <a:gd name="T20" fmla="*/ 110 w 194"/>
              <a:gd name="T21" fmla="*/ 50 h 206"/>
              <a:gd name="T22" fmla="*/ 104 w 194"/>
              <a:gd name="T23" fmla="*/ 60 h 206"/>
              <a:gd name="T24" fmla="*/ 98 w 194"/>
              <a:gd name="T25" fmla="*/ 60 h 206"/>
              <a:gd name="T26" fmla="*/ 92 w 194"/>
              <a:gd name="T27" fmla="*/ 58 h 206"/>
              <a:gd name="T28" fmla="*/ 85 w 194"/>
              <a:gd name="T29" fmla="*/ 77 h 206"/>
              <a:gd name="T30" fmla="*/ 67 w 194"/>
              <a:gd name="T31" fmla="*/ 98 h 206"/>
              <a:gd name="T32" fmla="*/ 67 w 194"/>
              <a:gd name="T33" fmla="*/ 110 h 206"/>
              <a:gd name="T34" fmla="*/ 64 w 194"/>
              <a:gd name="T35" fmla="*/ 119 h 206"/>
              <a:gd name="T36" fmla="*/ 62 w 194"/>
              <a:gd name="T37" fmla="*/ 129 h 206"/>
              <a:gd name="T38" fmla="*/ 46 w 194"/>
              <a:gd name="T39" fmla="*/ 135 h 206"/>
              <a:gd name="T40" fmla="*/ 46 w 194"/>
              <a:gd name="T41" fmla="*/ 131 h 206"/>
              <a:gd name="T42" fmla="*/ 48 w 194"/>
              <a:gd name="T43" fmla="*/ 123 h 206"/>
              <a:gd name="T44" fmla="*/ 41 w 194"/>
              <a:gd name="T45" fmla="*/ 123 h 206"/>
              <a:gd name="T46" fmla="*/ 35 w 194"/>
              <a:gd name="T47" fmla="*/ 127 h 206"/>
              <a:gd name="T48" fmla="*/ 37 w 194"/>
              <a:gd name="T49" fmla="*/ 133 h 206"/>
              <a:gd name="T50" fmla="*/ 4 w 194"/>
              <a:gd name="T51" fmla="*/ 165 h 206"/>
              <a:gd name="T52" fmla="*/ 2 w 194"/>
              <a:gd name="T53" fmla="*/ 173 h 206"/>
              <a:gd name="T54" fmla="*/ 6 w 194"/>
              <a:gd name="T55" fmla="*/ 175 h 206"/>
              <a:gd name="T56" fmla="*/ 10 w 194"/>
              <a:gd name="T57" fmla="*/ 181 h 206"/>
              <a:gd name="T58" fmla="*/ 12 w 194"/>
              <a:gd name="T59" fmla="*/ 192 h 206"/>
              <a:gd name="T60" fmla="*/ 14 w 194"/>
              <a:gd name="T61" fmla="*/ 198 h 206"/>
              <a:gd name="T62" fmla="*/ 18 w 194"/>
              <a:gd name="T63" fmla="*/ 200 h 206"/>
              <a:gd name="T64" fmla="*/ 25 w 194"/>
              <a:gd name="T65" fmla="*/ 202 h 206"/>
              <a:gd name="T66" fmla="*/ 31 w 194"/>
              <a:gd name="T67" fmla="*/ 200 h 206"/>
              <a:gd name="T68" fmla="*/ 48 w 194"/>
              <a:gd name="T69" fmla="*/ 179 h 206"/>
              <a:gd name="T70" fmla="*/ 46 w 194"/>
              <a:gd name="T71" fmla="*/ 175 h 206"/>
              <a:gd name="T72" fmla="*/ 44 w 194"/>
              <a:gd name="T73" fmla="*/ 173 h 206"/>
              <a:gd name="T74" fmla="*/ 60 w 194"/>
              <a:gd name="T75" fmla="*/ 167 h 206"/>
              <a:gd name="T76" fmla="*/ 75 w 194"/>
              <a:gd name="T77" fmla="*/ 171 h 206"/>
              <a:gd name="T78" fmla="*/ 83 w 194"/>
              <a:gd name="T79" fmla="*/ 171 h 206"/>
              <a:gd name="T80" fmla="*/ 87 w 194"/>
              <a:gd name="T81" fmla="*/ 173 h 206"/>
              <a:gd name="T82" fmla="*/ 108 w 194"/>
              <a:gd name="T83" fmla="*/ 167 h 206"/>
              <a:gd name="T84" fmla="*/ 125 w 194"/>
              <a:gd name="T85" fmla="*/ 152 h 206"/>
              <a:gd name="T86" fmla="*/ 125 w 194"/>
              <a:gd name="T87" fmla="*/ 163 h 206"/>
              <a:gd name="T88" fmla="*/ 127 w 194"/>
              <a:gd name="T89" fmla="*/ 177 h 206"/>
              <a:gd name="T90" fmla="*/ 140 w 194"/>
              <a:gd name="T91" fmla="*/ 175 h 206"/>
              <a:gd name="T92" fmla="*/ 152 w 194"/>
              <a:gd name="T93" fmla="*/ 167 h 206"/>
              <a:gd name="T94" fmla="*/ 154 w 194"/>
              <a:gd name="T95" fmla="*/ 163 h 206"/>
              <a:gd name="T96" fmla="*/ 169 w 194"/>
              <a:gd name="T97" fmla="*/ 148 h 206"/>
              <a:gd name="T98" fmla="*/ 169 w 194"/>
              <a:gd name="T99" fmla="*/ 125 h 206"/>
              <a:gd name="T100" fmla="*/ 184 w 194"/>
              <a:gd name="T101" fmla="*/ 110 h 206"/>
              <a:gd name="T102" fmla="*/ 177 w 194"/>
              <a:gd name="T103" fmla="*/ 96 h 206"/>
              <a:gd name="T104" fmla="*/ 175 w 194"/>
              <a:gd name="T105" fmla="*/ 94 h 206"/>
              <a:gd name="T106" fmla="*/ 175 w 194"/>
              <a:gd name="T107" fmla="*/ 73 h 206"/>
              <a:gd name="T108" fmla="*/ 173 w 194"/>
              <a:gd name="T109" fmla="*/ 60 h 206"/>
              <a:gd name="T110" fmla="*/ 179 w 194"/>
              <a:gd name="T111" fmla="*/ 52 h 206"/>
              <a:gd name="T112" fmla="*/ 186 w 194"/>
              <a:gd name="T113" fmla="*/ 46 h 206"/>
              <a:gd name="T114" fmla="*/ 194 w 194"/>
              <a:gd name="T115" fmla="*/ 4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4" h="206">
                <a:moveTo>
                  <a:pt x="194" y="39"/>
                </a:moveTo>
                <a:lnTo>
                  <a:pt x="192" y="35"/>
                </a:lnTo>
                <a:lnTo>
                  <a:pt x="192" y="35"/>
                </a:lnTo>
                <a:lnTo>
                  <a:pt x="192" y="33"/>
                </a:lnTo>
                <a:lnTo>
                  <a:pt x="192" y="31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0" y="25"/>
                </a:lnTo>
                <a:lnTo>
                  <a:pt x="190" y="23"/>
                </a:lnTo>
                <a:lnTo>
                  <a:pt x="188" y="23"/>
                </a:lnTo>
                <a:lnTo>
                  <a:pt x="188" y="21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6"/>
                </a:lnTo>
                <a:lnTo>
                  <a:pt x="192" y="16"/>
                </a:lnTo>
                <a:lnTo>
                  <a:pt x="192" y="16"/>
                </a:lnTo>
                <a:lnTo>
                  <a:pt x="192" y="14"/>
                </a:lnTo>
                <a:lnTo>
                  <a:pt x="192" y="10"/>
                </a:lnTo>
                <a:lnTo>
                  <a:pt x="192" y="8"/>
                </a:lnTo>
                <a:lnTo>
                  <a:pt x="192" y="6"/>
                </a:lnTo>
                <a:lnTo>
                  <a:pt x="190" y="6"/>
                </a:lnTo>
                <a:lnTo>
                  <a:pt x="188" y="4"/>
                </a:lnTo>
                <a:lnTo>
                  <a:pt x="188" y="4"/>
                </a:lnTo>
                <a:lnTo>
                  <a:pt x="188" y="4"/>
                </a:lnTo>
                <a:lnTo>
                  <a:pt x="186" y="0"/>
                </a:lnTo>
                <a:lnTo>
                  <a:pt x="186" y="2"/>
                </a:lnTo>
                <a:lnTo>
                  <a:pt x="184" y="2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71" y="12"/>
                </a:lnTo>
                <a:lnTo>
                  <a:pt x="171" y="12"/>
                </a:lnTo>
                <a:lnTo>
                  <a:pt x="169" y="12"/>
                </a:lnTo>
                <a:lnTo>
                  <a:pt x="167" y="12"/>
                </a:lnTo>
                <a:lnTo>
                  <a:pt x="165" y="12"/>
                </a:lnTo>
                <a:lnTo>
                  <a:pt x="165" y="12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58" y="10"/>
                </a:lnTo>
                <a:lnTo>
                  <a:pt x="158" y="10"/>
                </a:lnTo>
                <a:lnTo>
                  <a:pt x="156" y="14"/>
                </a:lnTo>
                <a:lnTo>
                  <a:pt x="154" y="14"/>
                </a:lnTo>
                <a:lnTo>
                  <a:pt x="152" y="21"/>
                </a:lnTo>
                <a:lnTo>
                  <a:pt x="148" y="25"/>
                </a:lnTo>
                <a:lnTo>
                  <a:pt x="144" y="29"/>
                </a:lnTo>
                <a:lnTo>
                  <a:pt x="138" y="33"/>
                </a:lnTo>
                <a:lnTo>
                  <a:pt x="135" y="35"/>
                </a:lnTo>
                <a:lnTo>
                  <a:pt x="127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1" y="39"/>
                </a:lnTo>
                <a:lnTo>
                  <a:pt x="121" y="39"/>
                </a:lnTo>
                <a:lnTo>
                  <a:pt x="119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2"/>
                </a:lnTo>
                <a:lnTo>
                  <a:pt x="115" y="42"/>
                </a:lnTo>
                <a:lnTo>
                  <a:pt x="115" y="44"/>
                </a:lnTo>
                <a:lnTo>
                  <a:pt x="110" y="48"/>
                </a:lnTo>
                <a:lnTo>
                  <a:pt x="110" y="50"/>
                </a:lnTo>
                <a:lnTo>
                  <a:pt x="110" y="50"/>
                </a:lnTo>
                <a:lnTo>
                  <a:pt x="110" y="52"/>
                </a:lnTo>
                <a:lnTo>
                  <a:pt x="110" y="54"/>
                </a:lnTo>
                <a:lnTo>
                  <a:pt x="108" y="56"/>
                </a:lnTo>
                <a:lnTo>
                  <a:pt x="106" y="58"/>
                </a:lnTo>
                <a:lnTo>
                  <a:pt x="104" y="60"/>
                </a:lnTo>
                <a:lnTo>
                  <a:pt x="104" y="60"/>
                </a:lnTo>
                <a:lnTo>
                  <a:pt x="102" y="62"/>
                </a:lnTo>
                <a:lnTo>
                  <a:pt x="100" y="62"/>
                </a:lnTo>
                <a:lnTo>
                  <a:pt x="100" y="62"/>
                </a:lnTo>
                <a:lnTo>
                  <a:pt x="98" y="62"/>
                </a:lnTo>
                <a:lnTo>
                  <a:pt x="98" y="62"/>
                </a:lnTo>
                <a:lnTo>
                  <a:pt x="98" y="60"/>
                </a:lnTo>
                <a:lnTo>
                  <a:pt x="98" y="60"/>
                </a:lnTo>
                <a:lnTo>
                  <a:pt x="98" y="60"/>
                </a:lnTo>
                <a:lnTo>
                  <a:pt x="98" y="58"/>
                </a:lnTo>
                <a:lnTo>
                  <a:pt x="96" y="56"/>
                </a:lnTo>
                <a:lnTo>
                  <a:pt x="94" y="54"/>
                </a:lnTo>
                <a:lnTo>
                  <a:pt x="92" y="58"/>
                </a:lnTo>
                <a:lnTo>
                  <a:pt x="87" y="62"/>
                </a:lnTo>
                <a:lnTo>
                  <a:pt x="87" y="64"/>
                </a:lnTo>
                <a:lnTo>
                  <a:pt x="87" y="67"/>
                </a:lnTo>
                <a:lnTo>
                  <a:pt x="85" y="73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7" y="83"/>
                </a:lnTo>
                <a:lnTo>
                  <a:pt x="69" y="96"/>
                </a:lnTo>
                <a:lnTo>
                  <a:pt x="67" y="98"/>
                </a:lnTo>
                <a:lnTo>
                  <a:pt x="67" y="98"/>
                </a:lnTo>
                <a:lnTo>
                  <a:pt x="69" y="100"/>
                </a:lnTo>
                <a:lnTo>
                  <a:pt x="69" y="102"/>
                </a:lnTo>
                <a:lnTo>
                  <a:pt x="67" y="108"/>
                </a:lnTo>
                <a:lnTo>
                  <a:pt x="67" y="110"/>
                </a:lnTo>
                <a:lnTo>
                  <a:pt x="67" y="110"/>
                </a:lnTo>
                <a:lnTo>
                  <a:pt x="67" y="110"/>
                </a:lnTo>
                <a:lnTo>
                  <a:pt x="64" y="113"/>
                </a:lnTo>
                <a:lnTo>
                  <a:pt x="64" y="115"/>
                </a:lnTo>
                <a:lnTo>
                  <a:pt x="64" y="117"/>
                </a:lnTo>
                <a:lnTo>
                  <a:pt x="64" y="119"/>
                </a:lnTo>
                <a:lnTo>
                  <a:pt x="64" y="119"/>
                </a:lnTo>
                <a:lnTo>
                  <a:pt x="64" y="119"/>
                </a:lnTo>
                <a:lnTo>
                  <a:pt x="64" y="121"/>
                </a:lnTo>
                <a:lnTo>
                  <a:pt x="67" y="123"/>
                </a:lnTo>
                <a:lnTo>
                  <a:pt x="67" y="123"/>
                </a:lnTo>
                <a:lnTo>
                  <a:pt x="64" y="125"/>
                </a:lnTo>
                <a:lnTo>
                  <a:pt x="64" y="125"/>
                </a:lnTo>
                <a:lnTo>
                  <a:pt x="62" y="129"/>
                </a:lnTo>
                <a:lnTo>
                  <a:pt x="60" y="131"/>
                </a:lnTo>
                <a:lnTo>
                  <a:pt x="58" y="133"/>
                </a:lnTo>
                <a:lnTo>
                  <a:pt x="56" y="133"/>
                </a:lnTo>
                <a:lnTo>
                  <a:pt x="50" y="135"/>
                </a:lnTo>
                <a:lnTo>
                  <a:pt x="48" y="135"/>
                </a:lnTo>
                <a:lnTo>
                  <a:pt x="46" y="135"/>
                </a:lnTo>
                <a:lnTo>
                  <a:pt x="46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3"/>
                </a:lnTo>
                <a:lnTo>
                  <a:pt x="46" y="133"/>
                </a:lnTo>
                <a:lnTo>
                  <a:pt x="46" y="131"/>
                </a:lnTo>
                <a:lnTo>
                  <a:pt x="48" y="131"/>
                </a:lnTo>
                <a:lnTo>
                  <a:pt x="48" y="129"/>
                </a:lnTo>
                <a:lnTo>
                  <a:pt x="48" y="127"/>
                </a:lnTo>
                <a:lnTo>
                  <a:pt x="48" y="127"/>
                </a:lnTo>
                <a:lnTo>
                  <a:pt x="48" y="125"/>
                </a:lnTo>
                <a:lnTo>
                  <a:pt x="48" y="123"/>
                </a:lnTo>
                <a:lnTo>
                  <a:pt x="46" y="123"/>
                </a:lnTo>
                <a:lnTo>
                  <a:pt x="46" y="123"/>
                </a:lnTo>
                <a:lnTo>
                  <a:pt x="44" y="121"/>
                </a:lnTo>
                <a:lnTo>
                  <a:pt x="44" y="121"/>
                </a:lnTo>
                <a:lnTo>
                  <a:pt x="41" y="121"/>
                </a:lnTo>
                <a:lnTo>
                  <a:pt x="41" y="123"/>
                </a:lnTo>
                <a:lnTo>
                  <a:pt x="39" y="123"/>
                </a:lnTo>
                <a:lnTo>
                  <a:pt x="37" y="125"/>
                </a:lnTo>
                <a:lnTo>
                  <a:pt x="35" y="125"/>
                </a:lnTo>
                <a:lnTo>
                  <a:pt x="35" y="127"/>
                </a:lnTo>
                <a:lnTo>
                  <a:pt x="35" y="127"/>
                </a:lnTo>
                <a:lnTo>
                  <a:pt x="35" y="127"/>
                </a:lnTo>
                <a:lnTo>
                  <a:pt x="35" y="129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3"/>
                </a:lnTo>
                <a:lnTo>
                  <a:pt x="27" y="142"/>
                </a:lnTo>
                <a:lnTo>
                  <a:pt x="25" y="144"/>
                </a:lnTo>
                <a:lnTo>
                  <a:pt x="18" y="152"/>
                </a:lnTo>
                <a:lnTo>
                  <a:pt x="14" y="156"/>
                </a:lnTo>
                <a:lnTo>
                  <a:pt x="8" y="161"/>
                </a:lnTo>
                <a:lnTo>
                  <a:pt x="4" y="165"/>
                </a:lnTo>
                <a:lnTo>
                  <a:pt x="2" y="167"/>
                </a:lnTo>
                <a:lnTo>
                  <a:pt x="0" y="167"/>
                </a:lnTo>
                <a:lnTo>
                  <a:pt x="0" y="169"/>
                </a:lnTo>
                <a:lnTo>
                  <a:pt x="0" y="171"/>
                </a:lnTo>
                <a:lnTo>
                  <a:pt x="2" y="171"/>
                </a:lnTo>
                <a:lnTo>
                  <a:pt x="2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5"/>
                </a:lnTo>
                <a:lnTo>
                  <a:pt x="6" y="175"/>
                </a:lnTo>
                <a:lnTo>
                  <a:pt x="6" y="177"/>
                </a:lnTo>
                <a:lnTo>
                  <a:pt x="6" y="177"/>
                </a:lnTo>
                <a:lnTo>
                  <a:pt x="8" y="179"/>
                </a:lnTo>
                <a:lnTo>
                  <a:pt x="8" y="179"/>
                </a:lnTo>
                <a:lnTo>
                  <a:pt x="10" y="179"/>
                </a:lnTo>
                <a:lnTo>
                  <a:pt x="10" y="181"/>
                </a:lnTo>
                <a:lnTo>
                  <a:pt x="10" y="181"/>
                </a:lnTo>
                <a:lnTo>
                  <a:pt x="12" y="184"/>
                </a:lnTo>
                <a:lnTo>
                  <a:pt x="12" y="186"/>
                </a:lnTo>
                <a:lnTo>
                  <a:pt x="12" y="186"/>
                </a:lnTo>
                <a:lnTo>
                  <a:pt x="12" y="188"/>
                </a:lnTo>
                <a:lnTo>
                  <a:pt x="12" y="192"/>
                </a:lnTo>
                <a:lnTo>
                  <a:pt x="12" y="194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8" y="200"/>
                </a:lnTo>
                <a:lnTo>
                  <a:pt x="18" y="200"/>
                </a:lnTo>
                <a:lnTo>
                  <a:pt x="18" y="200"/>
                </a:lnTo>
                <a:lnTo>
                  <a:pt x="21" y="20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5" y="204"/>
                </a:lnTo>
                <a:lnTo>
                  <a:pt x="27" y="206"/>
                </a:lnTo>
                <a:lnTo>
                  <a:pt x="27" y="206"/>
                </a:lnTo>
                <a:lnTo>
                  <a:pt x="29" y="206"/>
                </a:lnTo>
                <a:lnTo>
                  <a:pt x="29" y="204"/>
                </a:lnTo>
                <a:lnTo>
                  <a:pt x="31" y="200"/>
                </a:lnTo>
                <a:lnTo>
                  <a:pt x="35" y="194"/>
                </a:lnTo>
                <a:lnTo>
                  <a:pt x="35" y="194"/>
                </a:lnTo>
                <a:lnTo>
                  <a:pt x="35" y="192"/>
                </a:lnTo>
                <a:lnTo>
                  <a:pt x="37" y="190"/>
                </a:lnTo>
                <a:lnTo>
                  <a:pt x="39" y="188"/>
                </a:lnTo>
                <a:lnTo>
                  <a:pt x="48" y="179"/>
                </a:lnTo>
                <a:lnTo>
                  <a:pt x="48" y="177"/>
                </a:lnTo>
                <a:lnTo>
                  <a:pt x="48" y="177"/>
                </a:lnTo>
                <a:lnTo>
                  <a:pt x="48" y="177"/>
                </a:lnTo>
                <a:lnTo>
                  <a:pt x="48" y="175"/>
                </a:lnTo>
                <a:lnTo>
                  <a:pt x="48" y="175"/>
                </a:lnTo>
                <a:lnTo>
                  <a:pt x="46" y="175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1"/>
                </a:lnTo>
                <a:lnTo>
                  <a:pt x="44" y="171"/>
                </a:lnTo>
                <a:lnTo>
                  <a:pt x="44" y="169"/>
                </a:lnTo>
                <a:lnTo>
                  <a:pt x="46" y="169"/>
                </a:lnTo>
                <a:lnTo>
                  <a:pt x="48" y="169"/>
                </a:lnTo>
                <a:lnTo>
                  <a:pt x="60" y="167"/>
                </a:lnTo>
                <a:lnTo>
                  <a:pt x="64" y="167"/>
                </a:lnTo>
                <a:lnTo>
                  <a:pt x="67" y="167"/>
                </a:lnTo>
                <a:lnTo>
                  <a:pt x="71" y="167"/>
                </a:lnTo>
                <a:lnTo>
                  <a:pt x="71" y="167"/>
                </a:lnTo>
                <a:lnTo>
                  <a:pt x="73" y="169"/>
                </a:lnTo>
                <a:lnTo>
                  <a:pt x="75" y="171"/>
                </a:lnTo>
                <a:lnTo>
                  <a:pt x="75" y="171"/>
                </a:lnTo>
                <a:lnTo>
                  <a:pt x="77" y="171"/>
                </a:lnTo>
                <a:lnTo>
                  <a:pt x="79" y="171"/>
                </a:lnTo>
                <a:lnTo>
                  <a:pt x="79" y="171"/>
                </a:lnTo>
                <a:lnTo>
                  <a:pt x="83" y="171"/>
                </a:lnTo>
                <a:lnTo>
                  <a:pt x="83" y="171"/>
                </a:lnTo>
                <a:lnTo>
                  <a:pt x="85" y="171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7" y="173"/>
                </a:lnTo>
                <a:lnTo>
                  <a:pt x="90" y="173"/>
                </a:lnTo>
                <a:lnTo>
                  <a:pt x="94" y="173"/>
                </a:lnTo>
                <a:lnTo>
                  <a:pt x="100" y="171"/>
                </a:lnTo>
                <a:lnTo>
                  <a:pt x="104" y="171"/>
                </a:lnTo>
                <a:lnTo>
                  <a:pt x="106" y="169"/>
                </a:lnTo>
                <a:lnTo>
                  <a:pt x="108" y="167"/>
                </a:lnTo>
                <a:lnTo>
                  <a:pt x="110" y="165"/>
                </a:lnTo>
                <a:lnTo>
                  <a:pt x="110" y="163"/>
                </a:lnTo>
                <a:lnTo>
                  <a:pt x="115" y="161"/>
                </a:lnTo>
                <a:lnTo>
                  <a:pt x="117" y="158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4"/>
                </a:lnTo>
                <a:lnTo>
                  <a:pt x="125" y="154"/>
                </a:lnTo>
                <a:lnTo>
                  <a:pt x="125" y="156"/>
                </a:lnTo>
                <a:lnTo>
                  <a:pt x="125" y="161"/>
                </a:lnTo>
                <a:lnTo>
                  <a:pt x="125" y="163"/>
                </a:lnTo>
                <a:lnTo>
                  <a:pt x="123" y="165"/>
                </a:lnTo>
                <a:lnTo>
                  <a:pt x="121" y="171"/>
                </a:lnTo>
                <a:lnTo>
                  <a:pt x="121" y="171"/>
                </a:lnTo>
                <a:lnTo>
                  <a:pt x="123" y="173"/>
                </a:lnTo>
                <a:lnTo>
                  <a:pt x="123" y="175"/>
                </a:lnTo>
                <a:lnTo>
                  <a:pt x="127" y="177"/>
                </a:lnTo>
                <a:lnTo>
                  <a:pt x="129" y="179"/>
                </a:lnTo>
                <a:lnTo>
                  <a:pt x="133" y="179"/>
                </a:lnTo>
                <a:lnTo>
                  <a:pt x="133" y="179"/>
                </a:lnTo>
                <a:lnTo>
                  <a:pt x="133" y="177"/>
                </a:lnTo>
                <a:lnTo>
                  <a:pt x="138" y="175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6" y="173"/>
                </a:lnTo>
                <a:lnTo>
                  <a:pt x="150" y="169"/>
                </a:lnTo>
                <a:lnTo>
                  <a:pt x="150" y="167"/>
                </a:lnTo>
                <a:lnTo>
                  <a:pt x="152" y="167"/>
                </a:lnTo>
                <a:lnTo>
                  <a:pt x="154" y="167"/>
                </a:lnTo>
                <a:lnTo>
                  <a:pt x="154" y="165"/>
                </a:lnTo>
                <a:lnTo>
                  <a:pt x="154" y="165"/>
                </a:lnTo>
                <a:lnTo>
                  <a:pt x="154" y="165"/>
                </a:lnTo>
                <a:lnTo>
                  <a:pt x="154" y="163"/>
                </a:lnTo>
                <a:lnTo>
                  <a:pt x="154" y="163"/>
                </a:lnTo>
                <a:lnTo>
                  <a:pt x="154" y="163"/>
                </a:lnTo>
                <a:lnTo>
                  <a:pt x="156" y="163"/>
                </a:lnTo>
                <a:lnTo>
                  <a:pt x="165" y="148"/>
                </a:lnTo>
                <a:lnTo>
                  <a:pt x="165" y="148"/>
                </a:lnTo>
                <a:lnTo>
                  <a:pt x="167" y="148"/>
                </a:lnTo>
                <a:lnTo>
                  <a:pt x="169" y="148"/>
                </a:lnTo>
                <a:lnTo>
                  <a:pt x="169" y="146"/>
                </a:lnTo>
                <a:lnTo>
                  <a:pt x="171" y="144"/>
                </a:lnTo>
                <a:lnTo>
                  <a:pt x="169" y="142"/>
                </a:lnTo>
                <a:lnTo>
                  <a:pt x="167" y="131"/>
                </a:lnTo>
                <a:lnTo>
                  <a:pt x="169" y="129"/>
                </a:lnTo>
                <a:lnTo>
                  <a:pt x="169" y="125"/>
                </a:lnTo>
                <a:lnTo>
                  <a:pt x="169" y="125"/>
                </a:lnTo>
                <a:lnTo>
                  <a:pt x="173" y="123"/>
                </a:lnTo>
                <a:lnTo>
                  <a:pt x="175" y="123"/>
                </a:lnTo>
                <a:lnTo>
                  <a:pt x="179" y="117"/>
                </a:lnTo>
                <a:lnTo>
                  <a:pt x="184" y="115"/>
                </a:lnTo>
                <a:lnTo>
                  <a:pt x="184" y="110"/>
                </a:lnTo>
                <a:lnTo>
                  <a:pt x="184" y="108"/>
                </a:lnTo>
                <a:lnTo>
                  <a:pt x="181" y="108"/>
                </a:lnTo>
                <a:lnTo>
                  <a:pt x="179" y="106"/>
                </a:lnTo>
                <a:lnTo>
                  <a:pt x="177" y="106"/>
                </a:lnTo>
                <a:lnTo>
                  <a:pt x="177" y="98"/>
                </a:lnTo>
                <a:lnTo>
                  <a:pt x="177" y="96"/>
                </a:lnTo>
                <a:lnTo>
                  <a:pt x="177" y="96"/>
                </a:lnTo>
                <a:lnTo>
                  <a:pt x="177" y="96"/>
                </a:lnTo>
                <a:lnTo>
                  <a:pt x="177" y="94"/>
                </a:lnTo>
                <a:lnTo>
                  <a:pt x="177" y="94"/>
                </a:lnTo>
                <a:lnTo>
                  <a:pt x="175" y="94"/>
                </a:lnTo>
                <a:lnTo>
                  <a:pt x="175" y="94"/>
                </a:lnTo>
                <a:lnTo>
                  <a:pt x="175" y="92"/>
                </a:lnTo>
                <a:lnTo>
                  <a:pt x="173" y="90"/>
                </a:lnTo>
                <a:lnTo>
                  <a:pt x="173" y="85"/>
                </a:lnTo>
                <a:lnTo>
                  <a:pt x="173" y="79"/>
                </a:lnTo>
                <a:lnTo>
                  <a:pt x="173" y="77"/>
                </a:lnTo>
                <a:lnTo>
                  <a:pt x="175" y="73"/>
                </a:lnTo>
                <a:lnTo>
                  <a:pt x="175" y="71"/>
                </a:lnTo>
                <a:lnTo>
                  <a:pt x="175" y="69"/>
                </a:lnTo>
                <a:lnTo>
                  <a:pt x="173" y="64"/>
                </a:lnTo>
                <a:lnTo>
                  <a:pt x="173" y="62"/>
                </a:lnTo>
                <a:lnTo>
                  <a:pt x="173" y="60"/>
                </a:lnTo>
                <a:lnTo>
                  <a:pt x="173" y="60"/>
                </a:lnTo>
                <a:lnTo>
                  <a:pt x="175" y="60"/>
                </a:lnTo>
                <a:lnTo>
                  <a:pt x="179" y="56"/>
                </a:lnTo>
                <a:lnTo>
                  <a:pt x="179" y="54"/>
                </a:lnTo>
                <a:lnTo>
                  <a:pt x="179" y="54"/>
                </a:lnTo>
                <a:lnTo>
                  <a:pt x="179" y="52"/>
                </a:lnTo>
                <a:lnTo>
                  <a:pt x="179" y="52"/>
                </a:lnTo>
                <a:lnTo>
                  <a:pt x="181" y="50"/>
                </a:lnTo>
                <a:lnTo>
                  <a:pt x="181" y="48"/>
                </a:lnTo>
                <a:lnTo>
                  <a:pt x="181" y="48"/>
                </a:lnTo>
                <a:lnTo>
                  <a:pt x="184" y="46"/>
                </a:lnTo>
                <a:lnTo>
                  <a:pt x="186" y="46"/>
                </a:lnTo>
                <a:lnTo>
                  <a:pt x="186" y="46"/>
                </a:lnTo>
                <a:lnTo>
                  <a:pt x="188" y="44"/>
                </a:lnTo>
                <a:lnTo>
                  <a:pt x="188" y="42"/>
                </a:lnTo>
                <a:lnTo>
                  <a:pt x="190" y="42"/>
                </a:lnTo>
                <a:lnTo>
                  <a:pt x="192" y="42"/>
                </a:lnTo>
                <a:lnTo>
                  <a:pt x="192" y="44"/>
                </a:lnTo>
                <a:lnTo>
                  <a:pt x="194" y="44"/>
                </a:lnTo>
                <a:lnTo>
                  <a:pt x="194" y="44"/>
                </a:lnTo>
                <a:lnTo>
                  <a:pt x="194" y="3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Freeform 51">
            <a:extLst>
              <a:ext uri="{FF2B5EF4-FFF2-40B4-BE49-F238E27FC236}">
                <a16:creationId xmlns:a16="http://schemas.microsoft.com/office/drawing/2014/main" id="{FCE641BA-2BBE-4A07-BFFC-F32C6A42808C}"/>
              </a:ext>
            </a:extLst>
          </p:cNvPr>
          <p:cNvSpPr>
            <a:spLocks/>
          </p:cNvSpPr>
          <p:nvPr/>
        </p:nvSpPr>
        <p:spPr bwMode="auto">
          <a:xfrm>
            <a:off x="10003817" y="3343916"/>
            <a:ext cx="182859" cy="407927"/>
          </a:xfrm>
          <a:custGeom>
            <a:avLst/>
            <a:gdLst>
              <a:gd name="T0" fmla="*/ 117 w 119"/>
              <a:gd name="T1" fmla="*/ 88 h 280"/>
              <a:gd name="T2" fmla="*/ 111 w 119"/>
              <a:gd name="T3" fmla="*/ 65 h 280"/>
              <a:gd name="T4" fmla="*/ 105 w 119"/>
              <a:gd name="T5" fmla="*/ 52 h 280"/>
              <a:gd name="T6" fmla="*/ 100 w 119"/>
              <a:gd name="T7" fmla="*/ 52 h 280"/>
              <a:gd name="T8" fmla="*/ 98 w 119"/>
              <a:gd name="T9" fmla="*/ 48 h 280"/>
              <a:gd name="T10" fmla="*/ 96 w 119"/>
              <a:gd name="T11" fmla="*/ 50 h 280"/>
              <a:gd name="T12" fmla="*/ 92 w 119"/>
              <a:gd name="T13" fmla="*/ 48 h 280"/>
              <a:gd name="T14" fmla="*/ 88 w 119"/>
              <a:gd name="T15" fmla="*/ 50 h 280"/>
              <a:gd name="T16" fmla="*/ 82 w 119"/>
              <a:gd name="T17" fmla="*/ 46 h 280"/>
              <a:gd name="T18" fmla="*/ 73 w 119"/>
              <a:gd name="T19" fmla="*/ 42 h 280"/>
              <a:gd name="T20" fmla="*/ 75 w 119"/>
              <a:gd name="T21" fmla="*/ 33 h 280"/>
              <a:gd name="T22" fmla="*/ 77 w 119"/>
              <a:gd name="T23" fmla="*/ 25 h 280"/>
              <a:gd name="T24" fmla="*/ 79 w 119"/>
              <a:gd name="T25" fmla="*/ 17 h 280"/>
              <a:gd name="T26" fmla="*/ 73 w 119"/>
              <a:gd name="T27" fmla="*/ 12 h 280"/>
              <a:gd name="T28" fmla="*/ 59 w 119"/>
              <a:gd name="T29" fmla="*/ 12 h 280"/>
              <a:gd name="T30" fmla="*/ 50 w 119"/>
              <a:gd name="T31" fmla="*/ 2 h 280"/>
              <a:gd name="T32" fmla="*/ 38 w 119"/>
              <a:gd name="T33" fmla="*/ 21 h 280"/>
              <a:gd name="T34" fmla="*/ 36 w 119"/>
              <a:gd name="T35" fmla="*/ 29 h 280"/>
              <a:gd name="T36" fmla="*/ 25 w 119"/>
              <a:gd name="T37" fmla="*/ 37 h 280"/>
              <a:gd name="T38" fmla="*/ 19 w 119"/>
              <a:gd name="T39" fmla="*/ 40 h 280"/>
              <a:gd name="T40" fmla="*/ 17 w 119"/>
              <a:gd name="T41" fmla="*/ 31 h 280"/>
              <a:gd name="T42" fmla="*/ 17 w 119"/>
              <a:gd name="T43" fmla="*/ 29 h 280"/>
              <a:gd name="T44" fmla="*/ 4 w 119"/>
              <a:gd name="T45" fmla="*/ 31 h 280"/>
              <a:gd name="T46" fmla="*/ 6 w 119"/>
              <a:gd name="T47" fmla="*/ 44 h 280"/>
              <a:gd name="T48" fmla="*/ 6 w 119"/>
              <a:gd name="T49" fmla="*/ 52 h 280"/>
              <a:gd name="T50" fmla="*/ 6 w 119"/>
              <a:gd name="T51" fmla="*/ 60 h 280"/>
              <a:gd name="T52" fmla="*/ 6 w 119"/>
              <a:gd name="T53" fmla="*/ 67 h 280"/>
              <a:gd name="T54" fmla="*/ 6 w 119"/>
              <a:gd name="T55" fmla="*/ 71 h 280"/>
              <a:gd name="T56" fmla="*/ 4 w 119"/>
              <a:gd name="T57" fmla="*/ 71 h 280"/>
              <a:gd name="T58" fmla="*/ 2 w 119"/>
              <a:gd name="T59" fmla="*/ 73 h 280"/>
              <a:gd name="T60" fmla="*/ 0 w 119"/>
              <a:gd name="T61" fmla="*/ 77 h 280"/>
              <a:gd name="T62" fmla="*/ 0 w 119"/>
              <a:gd name="T63" fmla="*/ 98 h 280"/>
              <a:gd name="T64" fmla="*/ 6 w 119"/>
              <a:gd name="T65" fmla="*/ 121 h 280"/>
              <a:gd name="T66" fmla="*/ 8 w 119"/>
              <a:gd name="T67" fmla="*/ 125 h 280"/>
              <a:gd name="T68" fmla="*/ 11 w 119"/>
              <a:gd name="T69" fmla="*/ 133 h 280"/>
              <a:gd name="T70" fmla="*/ 11 w 119"/>
              <a:gd name="T71" fmla="*/ 169 h 280"/>
              <a:gd name="T72" fmla="*/ 19 w 119"/>
              <a:gd name="T73" fmla="*/ 190 h 280"/>
              <a:gd name="T74" fmla="*/ 25 w 119"/>
              <a:gd name="T75" fmla="*/ 213 h 280"/>
              <a:gd name="T76" fmla="*/ 31 w 119"/>
              <a:gd name="T77" fmla="*/ 259 h 280"/>
              <a:gd name="T78" fmla="*/ 31 w 119"/>
              <a:gd name="T79" fmla="*/ 278 h 280"/>
              <a:gd name="T80" fmla="*/ 38 w 119"/>
              <a:gd name="T81" fmla="*/ 273 h 280"/>
              <a:gd name="T82" fmla="*/ 40 w 119"/>
              <a:gd name="T83" fmla="*/ 265 h 280"/>
              <a:gd name="T84" fmla="*/ 42 w 119"/>
              <a:gd name="T85" fmla="*/ 259 h 280"/>
              <a:gd name="T86" fmla="*/ 61 w 119"/>
              <a:gd name="T87" fmla="*/ 271 h 280"/>
              <a:gd name="T88" fmla="*/ 65 w 119"/>
              <a:gd name="T89" fmla="*/ 271 h 280"/>
              <a:gd name="T90" fmla="*/ 71 w 119"/>
              <a:gd name="T91" fmla="*/ 275 h 280"/>
              <a:gd name="T92" fmla="*/ 73 w 119"/>
              <a:gd name="T93" fmla="*/ 273 h 280"/>
              <a:gd name="T94" fmla="*/ 75 w 119"/>
              <a:gd name="T95" fmla="*/ 263 h 280"/>
              <a:gd name="T96" fmla="*/ 77 w 119"/>
              <a:gd name="T97" fmla="*/ 253 h 280"/>
              <a:gd name="T98" fmla="*/ 88 w 119"/>
              <a:gd name="T99" fmla="*/ 255 h 280"/>
              <a:gd name="T100" fmla="*/ 90 w 119"/>
              <a:gd name="T101" fmla="*/ 248 h 280"/>
              <a:gd name="T102" fmla="*/ 90 w 119"/>
              <a:gd name="T103" fmla="*/ 227 h 280"/>
              <a:gd name="T104" fmla="*/ 86 w 119"/>
              <a:gd name="T105" fmla="*/ 209 h 280"/>
              <a:gd name="T106" fmla="*/ 86 w 119"/>
              <a:gd name="T107" fmla="*/ 186 h 280"/>
              <a:gd name="T108" fmla="*/ 92 w 119"/>
              <a:gd name="T109" fmla="*/ 173 h 280"/>
              <a:gd name="T110" fmla="*/ 92 w 119"/>
              <a:gd name="T111" fmla="*/ 159 h 280"/>
              <a:gd name="T112" fmla="*/ 105 w 119"/>
              <a:gd name="T113" fmla="*/ 163 h 280"/>
              <a:gd name="T114" fmla="*/ 113 w 119"/>
              <a:gd name="T115" fmla="*/ 146 h 280"/>
              <a:gd name="T116" fmla="*/ 117 w 119"/>
              <a:gd name="T117" fmla="*/ 127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9" h="280">
                <a:moveTo>
                  <a:pt x="115" y="117"/>
                </a:moveTo>
                <a:lnTo>
                  <a:pt x="115" y="115"/>
                </a:lnTo>
                <a:lnTo>
                  <a:pt x="119" y="94"/>
                </a:lnTo>
                <a:lnTo>
                  <a:pt x="119" y="90"/>
                </a:lnTo>
                <a:lnTo>
                  <a:pt x="119" y="88"/>
                </a:lnTo>
                <a:lnTo>
                  <a:pt x="117" y="88"/>
                </a:lnTo>
                <a:lnTo>
                  <a:pt x="117" y="85"/>
                </a:lnTo>
                <a:lnTo>
                  <a:pt x="113" y="83"/>
                </a:lnTo>
                <a:lnTo>
                  <a:pt x="111" y="71"/>
                </a:lnTo>
                <a:lnTo>
                  <a:pt x="111" y="67"/>
                </a:lnTo>
                <a:lnTo>
                  <a:pt x="111" y="65"/>
                </a:lnTo>
                <a:lnTo>
                  <a:pt x="111" y="65"/>
                </a:lnTo>
                <a:lnTo>
                  <a:pt x="111" y="62"/>
                </a:lnTo>
                <a:lnTo>
                  <a:pt x="109" y="62"/>
                </a:lnTo>
                <a:lnTo>
                  <a:pt x="107" y="58"/>
                </a:lnTo>
                <a:lnTo>
                  <a:pt x="107" y="56"/>
                </a:lnTo>
                <a:lnTo>
                  <a:pt x="107" y="54"/>
                </a:lnTo>
                <a:lnTo>
                  <a:pt x="105" y="52"/>
                </a:lnTo>
                <a:lnTo>
                  <a:pt x="107" y="50"/>
                </a:lnTo>
                <a:lnTo>
                  <a:pt x="107" y="50"/>
                </a:lnTo>
                <a:lnTo>
                  <a:pt x="105" y="50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0"/>
                </a:lnTo>
                <a:lnTo>
                  <a:pt x="100" y="50"/>
                </a:lnTo>
                <a:lnTo>
                  <a:pt x="100" y="48"/>
                </a:lnTo>
                <a:lnTo>
                  <a:pt x="100" y="48"/>
                </a:lnTo>
                <a:lnTo>
                  <a:pt x="98" y="48"/>
                </a:lnTo>
                <a:lnTo>
                  <a:pt x="98" y="46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6" y="48"/>
                </a:lnTo>
                <a:lnTo>
                  <a:pt x="96" y="50"/>
                </a:lnTo>
                <a:lnTo>
                  <a:pt x="94" y="50"/>
                </a:lnTo>
                <a:lnTo>
                  <a:pt x="94" y="50"/>
                </a:lnTo>
                <a:lnTo>
                  <a:pt x="92" y="50"/>
                </a:lnTo>
                <a:lnTo>
                  <a:pt x="92" y="50"/>
                </a:lnTo>
                <a:lnTo>
                  <a:pt x="92" y="50"/>
                </a:lnTo>
                <a:lnTo>
                  <a:pt x="92" y="48"/>
                </a:lnTo>
                <a:lnTo>
                  <a:pt x="92" y="48"/>
                </a:lnTo>
                <a:lnTo>
                  <a:pt x="92" y="48"/>
                </a:lnTo>
                <a:lnTo>
                  <a:pt x="90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6" y="50"/>
                </a:lnTo>
                <a:lnTo>
                  <a:pt x="86" y="50"/>
                </a:lnTo>
                <a:lnTo>
                  <a:pt x="86" y="48"/>
                </a:lnTo>
                <a:lnTo>
                  <a:pt x="84" y="48"/>
                </a:lnTo>
                <a:lnTo>
                  <a:pt x="84" y="48"/>
                </a:lnTo>
                <a:lnTo>
                  <a:pt x="82" y="46"/>
                </a:lnTo>
                <a:lnTo>
                  <a:pt x="75" y="44"/>
                </a:lnTo>
                <a:lnTo>
                  <a:pt x="73" y="44"/>
                </a:lnTo>
                <a:lnTo>
                  <a:pt x="73" y="44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5" y="37"/>
                </a:lnTo>
                <a:lnTo>
                  <a:pt x="75" y="33"/>
                </a:lnTo>
                <a:lnTo>
                  <a:pt x="75" y="33"/>
                </a:lnTo>
                <a:lnTo>
                  <a:pt x="75" y="31"/>
                </a:lnTo>
                <a:lnTo>
                  <a:pt x="75" y="31"/>
                </a:lnTo>
                <a:lnTo>
                  <a:pt x="77" y="29"/>
                </a:lnTo>
                <a:lnTo>
                  <a:pt x="77" y="27"/>
                </a:lnTo>
                <a:lnTo>
                  <a:pt x="77" y="25"/>
                </a:lnTo>
                <a:lnTo>
                  <a:pt x="77" y="25"/>
                </a:lnTo>
                <a:lnTo>
                  <a:pt x="77" y="23"/>
                </a:lnTo>
                <a:lnTo>
                  <a:pt x="77" y="21"/>
                </a:lnTo>
                <a:lnTo>
                  <a:pt x="79" y="19"/>
                </a:lnTo>
                <a:lnTo>
                  <a:pt x="79" y="19"/>
                </a:lnTo>
                <a:lnTo>
                  <a:pt x="79" y="17"/>
                </a:lnTo>
                <a:lnTo>
                  <a:pt x="77" y="14"/>
                </a:lnTo>
                <a:lnTo>
                  <a:pt x="77" y="14"/>
                </a:lnTo>
                <a:lnTo>
                  <a:pt x="77" y="10"/>
                </a:lnTo>
                <a:lnTo>
                  <a:pt x="77" y="10"/>
                </a:lnTo>
                <a:lnTo>
                  <a:pt x="75" y="12"/>
                </a:lnTo>
                <a:lnTo>
                  <a:pt x="73" y="12"/>
                </a:lnTo>
                <a:lnTo>
                  <a:pt x="69" y="12"/>
                </a:lnTo>
                <a:lnTo>
                  <a:pt x="69" y="10"/>
                </a:lnTo>
                <a:lnTo>
                  <a:pt x="61" y="14"/>
                </a:lnTo>
                <a:lnTo>
                  <a:pt x="61" y="14"/>
                </a:lnTo>
                <a:lnTo>
                  <a:pt x="59" y="14"/>
                </a:lnTo>
                <a:lnTo>
                  <a:pt x="59" y="12"/>
                </a:lnTo>
                <a:lnTo>
                  <a:pt x="52" y="4"/>
                </a:lnTo>
                <a:lnTo>
                  <a:pt x="52" y="2"/>
                </a:lnTo>
                <a:lnTo>
                  <a:pt x="52" y="2"/>
                </a:lnTo>
                <a:lnTo>
                  <a:pt x="50" y="0"/>
                </a:lnTo>
                <a:lnTo>
                  <a:pt x="50" y="2"/>
                </a:lnTo>
                <a:lnTo>
                  <a:pt x="50" y="2"/>
                </a:lnTo>
                <a:lnTo>
                  <a:pt x="46" y="10"/>
                </a:lnTo>
                <a:lnTo>
                  <a:pt x="46" y="12"/>
                </a:lnTo>
                <a:lnTo>
                  <a:pt x="46" y="12"/>
                </a:lnTo>
                <a:lnTo>
                  <a:pt x="44" y="14"/>
                </a:lnTo>
                <a:lnTo>
                  <a:pt x="42" y="17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7"/>
                </a:lnTo>
                <a:lnTo>
                  <a:pt x="38" y="27"/>
                </a:lnTo>
                <a:lnTo>
                  <a:pt x="38" y="27"/>
                </a:lnTo>
                <a:lnTo>
                  <a:pt x="36" y="29"/>
                </a:lnTo>
                <a:lnTo>
                  <a:pt x="36" y="29"/>
                </a:lnTo>
                <a:lnTo>
                  <a:pt x="36" y="29"/>
                </a:lnTo>
                <a:lnTo>
                  <a:pt x="33" y="29"/>
                </a:lnTo>
                <a:lnTo>
                  <a:pt x="29" y="33"/>
                </a:lnTo>
                <a:lnTo>
                  <a:pt x="27" y="35"/>
                </a:lnTo>
                <a:lnTo>
                  <a:pt x="25" y="37"/>
                </a:lnTo>
                <a:lnTo>
                  <a:pt x="25" y="40"/>
                </a:lnTo>
                <a:lnTo>
                  <a:pt x="23" y="40"/>
                </a:lnTo>
                <a:lnTo>
                  <a:pt x="23" y="40"/>
                </a:lnTo>
                <a:lnTo>
                  <a:pt x="21" y="40"/>
                </a:lnTo>
                <a:lnTo>
                  <a:pt x="21" y="40"/>
                </a:lnTo>
                <a:lnTo>
                  <a:pt x="19" y="40"/>
                </a:lnTo>
                <a:lnTo>
                  <a:pt x="19" y="40"/>
                </a:lnTo>
                <a:lnTo>
                  <a:pt x="19" y="37"/>
                </a:lnTo>
                <a:lnTo>
                  <a:pt x="17" y="37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7" y="31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7"/>
                </a:lnTo>
                <a:lnTo>
                  <a:pt x="17" y="27"/>
                </a:lnTo>
                <a:lnTo>
                  <a:pt x="11" y="27"/>
                </a:lnTo>
                <a:lnTo>
                  <a:pt x="4" y="27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6" y="31"/>
                </a:lnTo>
                <a:lnTo>
                  <a:pt x="6" y="31"/>
                </a:lnTo>
                <a:lnTo>
                  <a:pt x="6" y="33"/>
                </a:lnTo>
                <a:lnTo>
                  <a:pt x="6" y="33"/>
                </a:lnTo>
                <a:lnTo>
                  <a:pt x="6" y="44"/>
                </a:lnTo>
                <a:lnTo>
                  <a:pt x="6" y="44"/>
                </a:lnTo>
                <a:lnTo>
                  <a:pt x="6" y="48"/>
                </a:lnTo>
                <a:lnTo>
                  <a:pt x="6" y="50"/>
                </a:lnTo>
                <a:lnTo>
                  <a:pt x="6" y="52"/>
                </a:lnTo>
                <a:lnTo>
                  <a:pt x="6" y="52"/>
                </a:lnTo>
                <a:lnTo>
                  <a:pt x="6" y="52"/>
                </a:lnTo>
                <a:lnTo>
                  <a:pt x="6" y="54"/>
                </a:lnTo>
                <a:lnTo>
                  <a:pt x="8" y="54"/>
                </a:lnTo>
                <a:lnTo>
                  <a:pt x="8" y="54"/>
                </a:lnTo>
                <a:lnTo>
                  <a:pt x="6" y="5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5"/>
                </a:lnTo>
                <a:lnTo>
                  <a:pt x="6" y="65"/>
                </a:lnTo>
                <a:lnTo>
                  <a:pt x="6" y="65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9"/>
                </a:lnTo>
                <a:lnTo>
                  <a:pt x="6" y="69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0" y="75"/>
                </a:lnTo>
                <a:lnTo>
                  <a:pt x="0" y="75"/>
                </a:lnTo>
                <a:lnTo>
                  <a:pt x="2" y="75"/>
                </a:lnTo>
                <a:lnTo>
                  <a:pt x="2" y="75"/>
                </a:lnTo>
                <a:lnTo>
                  <a:pt x="0" y="77"/>
                </a:lnTo>
                <a:lnTo>
                  <a:pt x="0" y="79"/>
                </a:lnTo>
                <a:lnTo>
                  <a:pt x="0" y="85"/>
                </a:lnTo>
                <a:lnTo>
                  <a:pt x="0" y="88"/>
                </a:lnTo>
                <a:lnTo>
                  <a:pt x="0" y="90"/>
                </a:lnTo>
                <a:lnTo>
                  <a:pt x="0" y="94"/>
                </a:lnTo>
                <a:lnTo>
                  <a:pt x="0" y="98"/>
                </a:lnTo>
                <a:lnTo>
                  <a:pt x="4" y="111"/>
                </a:lnTo>
                <a:lnTo>
                  <a:pt x="4" y="115"/>
                </a:lnTo>
                <a:lnTo>
                  <a:pt x="4" y="117"/>
                </a:lnTo>
                <a:lnTo>
                  <a:pt x="4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1"/>
                </a:lnTo>
                <a:lnTo>
                  <a:pt x="6" y="123"/>
                </a:lnTo>
                <a:lnTo>
                  <a:pt x="6" y="123"/>
                </a:lnTo>
                <a:lnTo>
                  <a:pt x="8" y="125"/>
                </a:lnTo>
                <a:lnTo>
                  <a:pt x="8" y="125"/>
                </a:lnTo>
                <a:lnTo>
                  <a:pt x="8" y="125"/>
                </a:lnTo>
                <a:lnTo>
                  <a:pt x="8" y="127"/>
                </a:lnTo>
                <a:lnTo>
                  <a:pt x="8" y="129"/>
                </a:lnTo>
                <a:lnTo>
                  <a:pt x="8" y="129"/>
                </a:lnTo>
                <a:lnTo>
                  <a:pt x="11" y="131"/>
                </a:lnTo>
                <a:lnTo>
                  <a:pt x="11" y="133"/>
                </a:lnTo>
                <a:lnTo>
                  <a:pt x="11" y="133"/>
                </a:lnTo>
                <a:lnTo>
                  <a:pt x="8" y="136"/>
                </a:lnTo>
                <a:lnTo>
                  <a:pt x="8" y="140"/>
                </a:lnTo>
                <a:lnTo>
                  <a:pt x="6" y="142"/>
                </a:lnTo>
                <a:lnTo>
                  <a:pt x="6" y="146"/>
                </a:lnTo>
                <a:lnTo>
                  <a:pt x="11" y="161"/>
                </a:lnTo>
                <a:lnTo>
                  <a:pt x="11" y="169"/>
                </a:lnTo>
                <a:lnTo>
                  <a:pt x="11" y="173"/>
                </a:lnTo>
                <a:lnTo>
                  <a:pt x="13" y="175"/>
                </a:lnTo>
                <a:lnTo>
                  <a:pt x="15" y="177"/>
                </a:lnTo>
                <a:lnTo>
                  <a:pt x="17" y="179"/>
                </a:lnTo>
                <a:lnTo>
                  <a:pt x="19" y="188"/>
                </a:lnTo>
                <a:lnTo>
                  <a:pt x="19" y="190"/>
                </a:lnTo>
                <a:lnTo>
                  <a:pt x="19" y="192"/>
                </a:lnTo>
                <a:lnTo>
                  <a:pt x="23" y="194"/>
                </a:lnTo>
                <a:lnTo>
                  <a:pt x="23" y="196"/>
                </a:lnTo>
                <a:lnTo>
                  <a:pt x="23" y="198"/>
                </a:lnTo>
                <a:lnTo>
                  <a:pt x="25" y="207"/>
                </a:lnTo>
                <a:lnTo>
                  <a:pt x="25" y="213"/>
                </a:lnTo>
                <a:lnTo>
                  <a:pt x="25" y="215"/>
                </a:lnTo>
                <a:lnTo>
                  <a:pt x="27" y="219"/>
                </a:lnTo>
                <a:lnTo>
                  <a:pt x="27" y="219"/>
                </a:lnTo>
                <a:lnTo>
                  <a:pt x="31" y="257"/>
                </a:lnTo>
                <a:lnTo>
                  <a:pt x="31" y="259"/>
                </a:lnTo>
                <a:lnTo>
                  <a:pt x="31" y="259"/>
                </a:lnTo>
                <a:lnTo>
                  <a:pt x="29" y="259"/>
                </a:lnTo>
                <a:lnTo>
                  <a:pt x="27" y="261"/>
                </a:lnTo>
                <a:lnTo>
                  <a:pt x="31" y="267"/>
                </a:lnTo>
                <a:lnTo>
                  <a:pt x="31" y="275"/>
                </a:lnTo>
                <a:lnTo>
                  <a:pt x="31" y="275"/>
                </a:lnTo>
                <a:lnTo>
                  <a:pt x="31" y="278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6" y="275"/>
                </a:lnTo>
                <a:lnTo>
                  <a:pt x="36" y="273"/>
                </a:lnTo>
                <a:lnTo>
                  <a:pt x="38" y="273"/>
                </a:lnTo>
                <a:lnTo>
                  <a:pt x="38" y="273"/>
                </a:lnTo>
                <a:lnTo>
                  <a:pt x="40" y="271"/>
                </a:lnTo>
                <a:lnTo>
                  <a:pt x="40" y="271"/>
                </a:lnTo>
                <a:lnTo>
                  <a:pt x="40" y="269"/>
                </a:lnTo>
                <a:lnTo>
                  <a:pt x="40" y="267"/>
                </a:lnTo>
                <a:lnTo>
                  <a:pt x="40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59"/>
                </a:lnTo>
                <a:lnTo>
                  <a:pt x="42" y="259"/>
                </a:lnTo>
                <a:lnTo>
                  <a:pt x="44" y="257"/>
                </a:lnTo>
                <a:lnTo>
                  <a:pt x="46" y="259"/>
                </a:lnTo>
                <a:lnTo>
                  <a:pt x="52" y="263"/>
                </a:lnTo>
                <a:lnTo>
                  <a:pt x="59" y="269"/>
                </a:lnTo>
                <a:lnTo>
                  <a:pt x="61" y="271"/>
                </a:lnTo>
                <a:lnTo>
                  <a:pt x="61" y="275"/>
                </a:lnTo>
                <a:lnTo>
                  <a:pt x="61" y="278"/>
                </a:lnTo>
                <a:lnTo>
                  <a:pt x="63" y="280"/>
                </a:lnTo>
                <a:lnTo>
                  <a:pt x="65" y="278"/>
                </a:lnTo>
                <a:lnTo>
                  <a:pt x="65" y="275"/>
                </a:lnTo>
                <a:lnTo>
                  <a:pt x="65" y="271"/>
                </a:lnTo>
                <a:lnTo>
                  <a:pt x="67" y="271"/>
                </a:lnTo>
                <a:lnTo>
                  <a:pt x="69" y="273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3"/>
                </a:lnTo>
                <a:lnTo>
                  <a:pt x="73" y="273"/>
                </a:lnTo>
                <a:lnTo>
                  <a:pt x="73" y="273"/>
                </a:lnTo>
                <a:lnTo>
                  <a:pt x="73" y="271"/>
                </a:lnTo>
                <a:lnTo>
                  <a:pt x="71" y="269"/>
                </a:lnTo>
                <a:lnTo>
                  <a:pt x="71" y="269"/>
                </a:lnTo>
                <a:lnTo>
                  <a:pt x="71" y="267"/>
                </a:lnTo>
                <a:lnTo>
                  <a:pt x="73" y="263"/>
                </a:lnTo>
                <a:lnTo>
                  <a:pt x="75" y="263"/>
                </a:lnTo>
                <a:lnTo>
                  <a:pt x="75" y="263"/>
                </a:lnTo>
                <a:lnTo>
                  <a:pt x="77" y="261"/>
                </a:lnTo>
                <a:lnTo>
                  <a:pt x="77" y="261"/>
                </a:lnTo>
                <a:lnTo>
                  <a:pt x="77" y="255"/>
                </a:lnTo>
                <a:lnTo>
                  <a:pt x="77" y="253"/>
                </a:lnTo>
                <a:lnTo>
                  <a:pt x="77" y="253"/>
                </a:lnTo>
                <a:lnTo>
                  <a:pt x="79" y="253"/>
                </a:lnTo>
                <a:lnTo>
                  <a:pt x="79" y="253"/>
                </a:lnTo>
                <a:lnTo>
                  <a:pt x="82" y="253"/>
                </a:lnTo>
                <a:lnTo>
                  <a:pt x="84" y="253"/>
                </a:lnTo>
                <a:lnTo>
                  <a:pt x="86" y="255"/>
                </a:lnTo>
                <a:lnTo>
                  <a:pt x="88" y="255"/>
                </a:lnTo>
                <a:lnTo>
                  <a:pt x="90" y="255"/>
                </a:lnTo>
                <a:lnTo>
                  <a:pt x="88" y="250"/>
                </a:lnTo>
                <a:lnTo>
                  <a:pt x="88" y="248"/>
                </a:lnTo>
                <a:lnTo>
                  <a:pt x="88" y="248"/>
                </a:lnTo>
                <a:lnTo>
                  <a:pt x="88" y="248"/>
                </a:lnTo>
                <a:lnTo>
                  <a:pt x="90" y="248"/>
                </a:lnTo>
                <a:lnTo>
                  <a:pt x="92" y="248"/>
                </a:lnTo>
                <a:lnTo>
                  <a:pt x="92" y="246"/>
                </a:lnTo>
                <a:lnTo>
                  <a:pt x="92" y="246"/>
                </a:lnTo>
                <a:lnTo>
                  <a:pt x="92" y="244"/>
                </a:lnTo>
                <a:lnTo>
                  <a:pt x="92" y="232"/>
                </a:lnTo>
                <a:lnTo>
                  <a:pt x="90" y="227"/>
                </a:lnTo>
                <a:lnTo>
                  <a:pt x="88" y="223"/>
                </a:lnTo>
                <a:lnTo>
                  <a:pt x="86" y="221"/>
                </a:lnTo>
                <a:lnTo>
                  <a:pt x="86" y="219"/>
                </a:lnTo>
                <a:lnTo>
                  <a:pt x="86" y="215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4" y="202"/>
                </a:lnTo>
                <a:lnTo>
                  <a:pt x="82" y="200"/>
                </a:lnTo>
                <a:lnTo>
                  <a:pt x="82" y="198"/>
                </a:lnTo>
                <a:lnTo>
                  <a:pt x="84" y="190"/>
                </a:lnTo>
                <a:lnTo>
                  <a:pt x="86" y="186"/>
                </a:lnTo>
                <a:lnTo>
                  <a:pt x="88" y="188"/>
                </a:lnTo>
                <a:lnTo>
                  <a:pt x="88" y="184"/>
                </a:lnTo>
                <a:lnTo>
                  <a:pt x="92" y="179"/>
                </a:lnTo>
                <a:lnTo>
                  <a:pt x="92" y="177"/>
                </a:lnTo>
                <a:lnTo>
                  <a:pt x="94" y="175"/>
                </a:lnTo>
                <a:lnTo>
                  <a:pt x="92" y="173"/>
                </a:lnTo>
                <a:lnTo>
                  <a:pt x="90" y="169"/>
                </a:lnTo>
                <a:lnTo>
                  <a:pt x="90" y="167"/>
                </a:lnTo>
                <a:lnTo>
                  <a:pt x="90" y="165"/>
                </a:lnTo>
                <a:lnTo>
                  <a:pt x="90" y="161"/>
                </a:lnTo>
                <a:lnTo>
                  <a:pt x="90" y="159"/>
                </a:lnTo>
                <a:lnTo>
                  <a:pt x="92" y="159"/>
                </a:lnTo>
                <a:lnTo>
                  <a:pt x="94" y="159"/>
                </a:lnTo>
                <a:lnTo>
                  <a:pt x="96" y="161"/>
                </a:lnTo>
                <a:lnTo>
                  <a:pt x="98" y="163"/>
                </a:lnTo>
                <a:lnTo>
                  <a:pt x="100" y="165"/>
                </a:lnTo>
                <a:lnTo>
                  <a:pt x="102" y="165"/>
                </a:lnTo>
                <a:lnTo>
                  <a:pt x="105" y="163"/>
                </a:lnTo>
                <a:lnTo>
                  <a:pt x="107" y="161"/>
                </a:lnTo>
                <a:lnTo>
                  <a:pt x="109" y="159"/>
                </a:lnTo>
                <a:lnTo>
                  <a:pt x="113" y="150"/>
                </a:lnTo>
                <a:lnTo>
                  <a:pt x="113" y="148"/>
                </a:lnTo>
                <a:lnTo>
                  <a:pt x="113" y="148"/>
                </a:lnTo>
                <a:lnTo>
                  <a:pt x="113" y="146"/>
                </a:lnTo>
                <a:lnTo>
                  <a:pt x="113" y="138"/>
                </a:lnTo>
                <a:lnTo>
                  <a:pt x="113" y="133"/>
                </a:lnTo>
                <a:lnTo>
                  <a:pt x="113" y="131"/>
                </a:lnTo>
                <a:lnTo>
                  <a:pt x="115" y="129"/>
                </a:lnTo>
                <a:lnTo>
                  <a:pt x="115" y="127"/>
                </a:lnTo>
                <a:lnTo>
                  <a:pt x="117" y="127"/>
                </a:lnTo>
                <a:lnTo>
                  <a:pt x="117" y="125"/>
                </a:lnTo>
                <a:lnTo>
                  <a:pt x="117" y="125"/>
                </a:lnTo>
                <a:lnTo>
                  <a:pt x="115" y="1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" name="Freeform 52">
            <a:extLst>
              <a:ext uri="{FF2B5EF4-FFF2-40B4-BE49-F238E27FC236}">
                <a16:creationId xmlns:a16="http://schemas.microsoft.com/office/drawing/2014/main" id="{5401547E-E991-4CE8-AE5B-25F9519C11D2}"/>
              </a:ext>
            </a:extLst>
          </p:cNvPr>
          <p:cNvSpPr>
            <a:spLocks/>
          </p:cNvSpPr>
          <p:nvPr/>
        </p:nvSpPr>
        <p:spPr bwMode="auto">
          <a:xfrm>
            <a:off x="9621197" y="3081677"/>
            <a:ext cx="468673" cy="179197"/>
          </a:xfrm>
          <a:custGeom>
            <a:avLst/>
            <a:gdLst>
              <a:gd name="T0" fmla="*/ 303 w 305"/>
              <a:gd name="T1" fmla="*/ 92 h 123"/>
              <a:gd name="T2" fmla="*/ 301 w 305"/>
              <a:gd name="T3" fmla="*/ 84 h 123"/>
              <a:gd name="T4" fmla="*/ 291 w 305"/>
              <a:gd name="T5" fmla="*/ 73 h 123"/>
              <a:gd name="T6" fmla="*/ 282 w 305"/>
              <a:gd name="T7" fmla="*/ 69 h 123"/>
              <a:gd name="T8" fmla="*/ 289 w 305"/>
              <a:gd name="T9" fmla="*/ 61 h 123"/>
              <a:gd name="T10" fmla="*/ 291 w 305"/>
              <a:gd name="T11" fmla="*/ 55 h 123"/>
              <a:gd name="T12" fmla="*/ 285 w 305"/>
              <a:gd name="T13" fmla="*/ 59 h 123"/>
              <a:gd name="T14" fmla="*/ 266 w 305"/>
              <a:gd name="T15" fmla="*/ 42 h 123"/>
              <a:gd name="T16" fmla="*/ 257 w 305"/>
              <a:gd name="T17" fmla="*/ 40 h 123"/>
              <a:gd name="T18" fmla="*/ 241 w 305"/>
              <a:gd name="T19" fmla="*/ 46 h 123"/>
              <a:gd name="T20" fmla="*/ 239 w 305"/>
              <a:gd name="T21" fmla="*/ 32 h 123"/>
              <a:gd name="T22" fmla="*/ 243 w 305"/>
              <a:gd name="T23" fmla="*/ 17 h 123"/>
              <a:gd name="T24" fmla="*/ 249 w 305"/>
              <a:gd name="T25" fmla="*/ 4 h 123"/>
              <a:gd name="T26" fmla="*/ 234 w 305"/>
              <a:gd name="T27" fmla="*/ 2 h 123"/>
              <a:gd name="T28" fmla="*/ 214 w 305"/>
              <a:gd name="T29" fmla="*/ 7 h 123"/>
              <a:gd name="T30" fmla="*/ 197 w 305"/>
              <a:gd name="T31" fmla="*/ 7 h 123"/>
              <a:gd name="T32" fmla="*/ 193 w 305"/>
              <a:gd name="T33" fmla="*/ 17 h 123"/>
              <a:gd name="T34" fmla="*/ 186 w 305"/>
              <a:gd name="T35" fmla="*/ 15 h 123"/>
              <a:gd name="T36" fmla="*/ 182 w 305"/>
              <a:gd name="T37" fmla="*/ 7 h 123"/>
              <a:gd name="T38" fmla="*/ 174 w 305"/>
              <a:gd name="T39" fmla="*/ 17 h 123"/>
              <a:gd name="T40" fmla="*/ 172 w 305"/>
              <a:gd name="T41" fmla="*/ 23 h 123"/>
              <a:gd name="T42" fmla="*/ 163 w 305"/>
              <a:gd name="T43" fmla="*/ 27 h 123"/>
              <a:gd name="T44" fmla="*/ 145 w 305"/>
              <a:gd name="T45" fmla="*/ 42 h 123"/>
              <a:gd name="T46" fmla="*/ 143 w 305"/>
              <a:gd name="T47" fmla="*/ 27 h 123"/>
              <a:gd name="T48" fmla="*/ 128 w 305"/>
              <a:gd name="T49" fmla="*/ 27 h 123"/>
              <a:gd name="T50" fmla="*/ 126 w 305"/>
              <a:gd name="T51" fmla="*/ 23 h 123"/>
              <a:gd name="T52" fmla="*/ 120 w 305"/>
              <a:gd name="T53" fmla="*/ 19 h 123"/>
              <a:gd name="T54" fmla="*/ 103 w 305"/>
              <a:gd name="T55" fmla="*/ 17 h 123"/>
              <a:gd name="T56" fmla="*/ 97 w 305"/>
              <a:gd name="T57" fmla="*/ 15 h 123"/>
              <a:gd name="T58" fmla="*/ 84 w 305"/>
              <a:gd name="T59" fmla="*/ 17 h 123"/>
              <a:gd name="T60" fmla="*/ 80 w 305"/>
              <a:gd name="T61" fmla="*/ 17 h 123"/>
              <a:gd name="T62" fmla="*/ 76 w 305"/>
              <a:gd name="T63" fmla="*/ 19 h 123"/>
              <a:gd name="T64" fmla="*/ 69 w 305"/>
              <a:gd name="T65" fmla="*/ 11 h 123"/>
              <a:gd name="T66" fmla="*/ 57 w 305"/>
              <a:gd name="T67" fmla="*/ 11 h 123"/>
              <a:gd name="T68" fmla="*/ 34 w 305"/>
              <a:gd name="T69" fmla="*/ 15 h 123"/>
              <a:gd name="T70" fmla="*/ 23 w 305"/>
              <a:gd name="T71" fmla="*/ 27 h 123"/>
              <a:gd name="T72" fmla="*/ 17 w 305"/>
              <a:gd name="T73" fmla="*/ 38 h 123"/>
              <a:gd name="T74" fmla="*/ 15 w 305"/>
              <a:gd name="T75" fmla="*/ 48 h 123"/>
              <a:gd name="T76" fmla="*/ 21 w 305"/>
              <a:gd name="T77" fmla="*/ 57 h 123"/>
              <a:gd name="T78" fmla="*/ 13 w 305"/>
              <a:gd name="T79" fmla="*/ 61 h 123"/>
              <a:gd name="T80" fmla="*/ 9 w 305"/>
              <a:gd name="T81" fmla="*/ 71 h 123"/>
              <a:gd name="T82" fmla="*/ 0 w 305"/>
              <a:gd name="T83" fmla="*/ 86 h 123"/>
              <a:gd name="T84" fmla="*/ 49 w 305"/>
              <a:gd name="T85" fmla="*/ 103 h 123"/>
              <a:gd name="T86" fmla="*/ 86 w 305"/>
              <a:gd name="T87" fmla="*/ 105 h 123"/>
              <a:gd name="T88" fmla="*/ 97 w 305"/>
              <a:gd name="T89" fmla="*/ 105 h 123"/>
              <a:gd name="T90" fmla="*/ 120 w 305"/>
              <a:gd name="T91" fmla="*/ 105 h 123"/>
              <a:gd name="T92" fmla="*/ 165 w 305"/>
              <a:gd name="T93" fmla="*/ 107 h 123"/>
              <a:gd name="T94" fmla="*/ 178 w 305"/>
              <a:gd name="T95" fmla="*/ 105 h 123"/>
              <a:gd name="T96" fmla="*/ 188 w 305"/>
              <a:gd name="T97" fmla="*/ 109 h 123"/>
              <a:gd name="T98" fmla="*/ 195 w 305"/>
              <a:gd name="T99" fmla="*/ 105 h 123"/>
              <a:gd name="T100" fmla="*/ 224 w 305"/>
              <a:gd name="T101" fmla="*/ 103 h 123"/>
              <a:gd name="T102" fmla="*/ 234 w 305"/>
              <a:gd name="T103" fmla="*/ 109 h 123"/>
              <a:gd name="T104" fmla="*/ 243 w 305"/>
              <a:gd name="T105" fmla="*/ 111 h 123"/>
              <a:gd name="T106" fmla="*/ 255 w 305"/>
              <a:gd name="T107" fmla="*/ 117 h 123"/>
              <a:gd name="T108" fmla="*/ 274 w 305"/>
              <a:gd name="T109" fmla="*/ 111 h 123"/>
              <a:gd name="T110" fmla="*/ 280 w 305"/>
              <a:gd name="T111" fmla="*/ 107 h 123"/>
              <a:gd name="T112" fmla="*/ 303 w 305"/>
              <a:gd name="T113" fmla="*/ 98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5" h="123">
                <a:moveTo>
                  <a:pt x="305" y="96"/>
                </a:move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2"/>
                </a:lnTo>
                <a:lnTo>
                  <a:pt x="303" y="92"/>
                </a:lnTo>
                <a:lnTo>
                  <a:pt x="303" y="92"/>
                </a:lnTo>
                <a:lnTo>
                  <a:pt x="303" y="90"/>
                </a:lnTo>
                <a:lnTo>
                  <a:pt x="303" y="90"/>
                </a:lnTo>
                <a:lnTo>
                  <a:pt x="303" y="88"/>
                </a:lnTo>
                <a:lnTo>
                  <a:pt x="303" y="86"/>
                </a:lnTo>
                <a:lnTo>
                  <a:pt x="303" y="86"/>
                </a:lnTo>
                <a:lnTo>
                  <a:pt x="303" y="84"/>
                </a:lnTo>
                <a:lnTo>
                  <a:pt x="301" y="84"/>
                </a:lnTo>
                <a:lnTo>
                  <a:pt x="299" y="82"/>
                </a:lnTo>
                <a:lnTo>
                  <a:pt x="299" y="82"/>
                </a:lnTo>
                <a:lnTo>
                  <a:pt x="297" y="80"/>
                </a:lnTo>
                <a:lnTo>
                  <a:pt x="293" y="75"/>
                </a:lnTo>
                <a:lnTo>
                  <a:pt x="293" y="75"/>
                </a:lnTo>
                <a:lnTo>
                  <a:pt x="293" y="75"/>
                </a:lnTo>
                <a:lnTo>
                  <a:pt x="291" y="73"/>
                </a:lnTo>
                <a:lnTo>
                  <a:pt x="287" y="73"/>
                </a:lnTo>
                <a:lnTo>
                  <a:pt x="287" y="73"/>
                </a:lnTo>
                <a:lnTo>
                  <a:pt x="287" y="71"/>
                </a:lnTo>
                <a:lnTo>
                  <a:pt x="287" y="71"/>
                </a:lnTo>
                <a:lnTo>
                  <a:pt x="285" y="69"/>
                </a:lnTo>
                <a:lnTo>
                  <a:pt x="282" y="69"/>
                </a:lnTo>
                <a:lnTo>
                  <a:pt x="282" y="69"/>
                </a:lnTo>
                <a:lnTo>
                  <a:pt x="282" y="67"/>
                </a:lnTo>
                <a:lnTo>
                  <a:pt x="282" y="67"/>
                </a:lnTo>
                <a:lnTo>
                  <a:pt x="285" y="65"/>
                </a:lnTo>
                <a:lnTo>
                  <a:pt x="287" y="65"/>
                </a:lnTo>
                <a:lnTo>
                  <a:pt x="287" y="63"/>
                </a:lnTo>
                <a:lnTo>
                  <a:pt x="289" y="63"/>
                </a:lnTo>
                <a:lnTo>
                  <a:pt x="289" y="61"/>
                </a:lnTo>
                <a:lnTo>
                  <a:pt x="289" y="59"/>
                </a:lnTo>
                <a:lnTo>
                  <a:pt x="291" y="59"/>
                </a:lnTo>
                <a:lnTo>
                  <a:pt x="291" y="59"/>
                </a:lnTo>
                <a:lnTo>
                  <a:pt x="291" y="57"/>
                </a:lnTo>
                <a:lnTo>
                  <a:pt x="293" y="57"/>
                </a:lnTo>
                <a:lnTo>
                  <a:pt x="293" y="55"/>
                </a:lnTo>
                <a:lnTo>
                  <a:pt x="291" y="55"/>
                </a:lnTo>
                <a:lnTo>
                  <a:pt x="291" y="55"/>
                </a:lnTo>
                <a:lnTo>
                  <a:pt x="291" y="55"/>
                </a:lnTo>
                <a:lnTo>
                  <a:pt x="289" y="55"/>
                </a:lnTo>
                <a:lnTo>
                  <a:pt x="289" y="55"/>
                </a:lnTo>
                <a:lnTo>
                  <a:pt x="287" y="57"/>
                </a:lnTo>
                <a:lnTo>
                  <a:pt x="285" y="57"/>
                </a:lnTo>
                <a:lnTo>
                  <a:pt x="285" y="59"/>
                </a:lnTo>
                <a:lnTo>
                  <a:pt x="285" y="59"/>
                </a:lnTo>
                <a:lnTo>
                  <a:pt x="282" y="59"/>
                </a:lnTo>
                <a:lnTo>
                  <a:pt x="282" y="57"/>
                </a:lnTo>
                <a:lnTo>
                  <a:pt x="282" y="57"/>
                </a:lnTo>
                <a:lnTo>
                  <a:pt x="276" y="48"/>
                </a:lnTo>
                <a:lnTo>
                  <a:pt x="272" y="44"/>
                </a:lnTo>
                <a:lnTo>
                  <a:pt x="266" y="42"/>
                </a:lnTo>
                <a:lnTo>
                  <a:pt x="266" y="40"/>
                </a:lnTo>
                <a:lnTo>
                  <a:pt x="264" y="38"/>
                </a:lnTo>
                <a:lnTo>
                  <a:pt x="262" y="38"/>
                </a:lnTo>
                <a:lnTo>
                  <a:pt x="260" y="38"/>
                </a:lnTo>
                <a:lnTo>
                  <a:pt x="260" y="38"/>
                </a:lnTo>
                <a:lnTo>
                  <a:pt x="257" y="40"/>
                </a:lnTo>
                <a:lnTo>
                  <a:pt x="257" y="40"/>
                </a:lnTo>
                <a:lnTo>
                  <a:pt x="255" y="42"/>
                </a:lnTo>
                <a:lnTo>
                  <a:pt x="249" y="42"/>
                </a:lnTo>
                <a:lnTo>
                  <a:pt x="245" y="44"/>
                </a:lnTo>
                <a:lnTo>
                  <a:pt x="243" y="44"/>
                </a:lnTo>
                <a:lnTo>
                  <a:pt x="243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4"/>
                </a:lnTo>
                <a:lnTo>
                  <a:pt x="241" y="38"/>
                </a:lnTo>
                <a:lnTo>
                  <a:pt x="241" y="36"/>
                </a:lnTo>
                <a:lnTo>
                  <a:pt x="241" y="36"/>
                </a:lnTo>
                <a:lnTo>
                  <a:pt x="241" y="34"/>
                </a:lnTo>
                <a:lnTo>
                  <a:pt x="239" y="32"/>
                </a:lnTo>
                <a:lnTo>
                  <a:pt x="241" y="32"/>
                </a:lnTo>
                <a:lnTo>
                  <a:pt x="241" y="27"/>
                </a:lnTo>
                <a:lnTo>
                  <a:pt x="243" y="23"/>
                </a:lnTo>
                <a:lnTo>
                  <a:pt x="245" y="21"/>
                </a:lnTo>
                <a:lnTo>
                  <a:pt x="245" y="19"/>
                </a:lnTo>
                <a:lnTo>
                  <a:pt x="245" y="17"/>
                </a:lnTo>
                <a:lnTo>
                  <a:pt x="243" y="17"/>
                </a:lnTo>
                <a:lnTo>
                  <a:pt x="241" y="17"/>
                </a:lnTo>
                <a:lnTo>
                  <a:pt x="241" y="15"/>
                </a:lnTo>
                <a:lnTo>
                  <a:pt x="241" y="15"/>
                </a:lnTo>
                <a:lnTo>
                  <a:pt x="241" y="13"/>
                </a:lnTo>
                <a:lnTo>
                  <a:pt x="241" y="13"/>
                </a:lnTo>
                <a:lnTo>
                  <a:pt x="241" y="13"/>
                </a:lnTo>
                <a:lnTo>
                  <a:pt x="249" y="4"/>
                </a:lnTo>
                <a:lnTo>
                  <a:pt x="251" y="2"/>
                </a:lnTo>
                <a:lnTo>
                  <a:pt x="249" y="2"/>
                </a:lnTo>
                <a:lnTo>
                  <a:pt x="249" y="2"/>
                </a:lnTo>
                <a:lnTo>
                  <a:pt x="249" y="2"/>
                </a:lnTo>
                <a:lnTo>
                  <a:pt x="239" y="0"/>
                </a:lnTo>
                <a:lnTo>
                  <a:pt x="239" y="2"/>
                </a:lnTo>
                <a:lnTo>
                  <a:pt x="234" y="2"/>
                </a:lnTo>
                <a:lnTo>
                  <a:pt x="228" y="4"/>
                </a:lnTo>
                <a:lnTo>
                  <a:pt x="228" y="4"/>
                </a:lnTo>
                <a:lnTo>
                  <a:pt x="226" y="4"/>
                </a:lnTo>
                <a:lnTo>
                  <a:pt x="224" y="4"/>
                </a:lnTo>
                <a:lnTo>
                  <a:pt x="218" y="7"/>
                </a:lnTo>
                <a:lnTo>
                  <a:pt x="216" y="7"/>
                </a:lnTo>
                <a:lnTo>
                  <a:pt x="214" y="7"/>
                </a:lnTo>
                <a:lnTo>
                  <a:pt x="211" y="7"/>
                </a:lnTo>
                <a:lnTo>
                  <a:pt x="211" y="4"/>
                </a:lnTo>
                <a:lnTo>
                  <a:pt x="207" y="2"/>
                </a:lnTo>
                <a:lnTo>
                  <a:pt x="205" y="0"/>
                </a:lnTo>
                <a:lnTo>
                  <a:pt x="203" y="0"/>
                </a:lnTo>
                <a:lnTo>
                  <a:pt x="201" y="2"/>
                </a:lnTo>
                <a:lnTo>
                  <a:pt x="197" y="7"/>
                </a:lnTo>
                <a:lnTo>
                  <a:pt x="197" y="7"/>
                </a:lnTo>
                <a:lnTo>
                  <a:pt x="197" y="9"/>
                </a:lnTo>
                <a:lnTo>
                  <a:pt x="197" y="11"/>
                </a:lnTo>
                <a:lnTo>
                  <a:pt x="195" y="13"/>
                </a:lnTo>
                <a:lnTo>
                  <a:pt x="195" y="15"/>
                </a:lnTo>
                <a:lnTo>
                  <a:pt x="193" y="17"/>
                </a:lnTo>
                <a:lnTo>
                  <a:pt x="193" y="17"/>
                </a:lnTo>
                <a:lnTo>
                  <a:pt x="191" y="19"/>
                </a:lnTo>
                <a:lnTo>
                  <a:pt x="188" y="19"/>
                </a:lnTo>
                <a:lnTo>
                  <a:pt x="186" y="19"/>
                </a:lnTo>
                <a:lnTo>
                  <a:pt x="186" y="17"/>
                </a:lnTo>
                <a:lnTo>
                  <a:pt x="186" y="17"/>
                </a:lnTo>
                <a:lnTo>
                  <a:pt x="186" y="15"/>
                </a:lnTo>
                <a:lnTo>
                  <a:pt x="186" y="15"/>
                </a:lnTo>
                <a:lnTo>
                  <a:pt x="186" y="13"/>
                </a:lnTo>
                <a:lnTo>
                  <a:pt x="186" y="11"/>
                </a:lnTo>
                <a:lnTo>
                  <a:pt x="186" y="11"/>
                </a:lnTo>
                <a:lnTo>
                  <a:pt x="186" y="9"/>
                </a:lnTo>
                <a:lnTo>
                  <a:pt x="186" y="9"/>
                </a:lnTo>
                <a:lnTo>
                  <a:pt x="184" y="7"/>
                </a:lnTo>
                <a:lnTo>
                  <a:pt x="182" y="7"/>
                </a:lnTo>
                <a:lnTo>
                  <a:pt x="182" y="7"/>
                </a:lnTo>
                <a:lnTo>
                  <a:pt x="180" y="9"/>
                </a:lnTo>
                <a:lnTo>
                  <a:pt x="180" y="11"/>
                </a:lnTo>
                <a:lnTo>
                  <a:pt x="180" y="11"/>
                </a:lnTo>
                <a:lnTo>
                  <a:pt x="178" y="13"/>
                </a:lnTo>
                <a:lnTo>
                  <a:pt x="176" y="15"/>
                </a:lnTo>
                <a:lnTo>
                  <a:pt x="174" y="17"/>
                </a:lnTo>
                <a:lnTo>
                  <a:pt x="172" y="21"/>
                </a:lnTo>
                <a:lnTo>
                  <a:pt x="172" y="21"/>
                </a:lnTo>
                <a:lnTo>
                  <a:pt x="170" y="23"/>
                </a:lnTo>
                <a:lnTo>
                  <a:pt x="170" y="23"/>
                </a:lnTo>
                <a:lnTo>
                  <a:pt x="170" y="23"/>
                </a:lnTo>
                <a:lnTo>
                  <a:pt x="172" y="25"/>
                </a:lnTo>
                <a:lnTo>
                  <a:pt x="172" y="23"/>
                </a:lnTo>
                <a:lnTo>
                  <a:pt x="172" y="23"/>
                </a:lnTo>
                <a:lnTo>
                  <a:pt x="176" y="21"/>
                </a:lnTo>
                <a:lnTo>
                  <a:pt x="176" y="21"/>
                </a:lnTo>
                <a:lnTo>
                  <a:pt x="176" y="23"/>
                </a:lnTo>
                <a:lnTo>
                  <a:pt x="176" y="23"/>
                </a:lnTo>
                <a:lnTo>
                  <a:pt x="170" y="27"/>
                </a:lnTo>
                <a:lnTo>
                  <a:pt x="163" y="27"/>
                </a:lnTo>
                <a:lnTo>
                  <a:pt x="157" y="29"/>
                </a:lnTo>
                <a:lnTo>
                  <a:pt x="157" y="29"/>
                </a:lnTo>
                <a:lnTo>
                  <a:pt x="155" y="32"/>
                </a:lnTo>
                <a:lnTo>
                  <a:pt x="153" y="34"/>
                </a:lnTo>
                <a:lnTo>
                  <a:pt x="149" y="40"/>
                </a:lnTo>
                <a:lnTo>
                  <a:pt x="147" y="40"/>
                </a:lnTo>
                <a:lnTo>
                  <a:pt x="145" y="42"/>
                </a:lnTo>
                <a:lnTo>
                  <a:pt x="145" y="42"/>
                </a:lnTo>
                <a:lnTo>
                  <a:pt x="143" y="40"/>
                </a:lnTo>
                <a:lnTo>
                  <a:pt x="143" y="38"/>
                </a:lnTo>
                <a:lnTo>
                  <a:pt x="143" y="34"/>
                </a:lnTo>
                <a:lnTo>
                  <a:pt x="140" y="32"/>
                </a:lnTo>
                <a:lnTo>
                  <a:pt x="140" y="29"/>
                </a:lnTo>
                <a:lnTo>
                  <a:pt x="143" y="27"/>
                </a:lnTo>
                <a:lnTo>
                  <a:pt x="143" y="25"/>
                </a:lnTo>
                <a:lnTo>
                  <a:pt x="140" y="25"/>
                </a:lnTo>
                <a:lnTo>
                  <a:pt x="132" y="29"/>
                </a:lnTo>
                <a:lnTo>
                  <a:pt x="130" y="29"/>
                </a:lnTo>
                <a:lnTo>
                  <a:pt x="130" y="29"/>
                </a:lnTo>
                <a:lnTo>
                  <a:pt x="128" y="27"/>
                </a:lnTo>
                <a:lnTo>
                  <a:pt x="128" y="27"/>
                </a:lnTo>
                <a:lnTo>
                  <a:pt x="128" y="27"/>
                </a:lnTo>
                <a:lnTo>
                  <a:pt x="126" y="29"/>
                </a:lnTo>
                <a:lnTo>
                  <a:pt x="126" y="29"/>
                </a:lnTo>
                <a:lnTo>
                  <a:pt x="124" y="29"/>
                </a:lnTo>
                <a:lnTo>
                  <a:pt x="124" y="27"/>
                </a:lnTo>
                <a:lnTo>
                  <a:pt x="124" y="25"/>
                </a:lnTo>
                <a:lnTo>
                  <a:pt x="126" y="23"/>
                </a:lnTo>
                <a:lnTo>
                  <a:pt x="124" y="23"/>
                </a:lnTo>
                <a:lnTo>
                  <a:pt x="124" y="21"/>
                </a:lnTo>
                <a:lnTo>
                  <a:pt x="124" y="21"/>
                </a:lnTo>
                <a:lnTo>
                  <a:pt x="122" y="21"/>
                </a:lnTo>
                <a:lnTo>
                  <a:pt x="122" y="21"/>
                </a:lnTo>
                <a:lnTo>
                  <a:pt x="120" y="19"/>
                </a:lnTo>
                <a:lnTo>
                  <a:pt x="120" y="19"/>
                </a:lnTo>
                <a:lnTo>
                  <a:pt x="120" y="17"/>
                </a:lnTo>
                <a:lnTo>
                  <a:pt x="117" y="17"/>
                </a:lnTo>
                <a:lnTo>
                  <a:pt x="113" y="17"/>
                </a:lnTo>
                <a:lnTo>
                  <a:pt x="111" y="17"/>
                </a:lnTo>
                <a:lnTo>
                  <a:pt x="109" y="17"/>
                </a:lnTo>
                <a:lnTo>
                  <a:pt x="105" y="17"/>
                </a:lnTo>
                <a:lnTo>
                  <a:pt x="103" y="17"/>
                </a:lnTo>
                <a:lnTo>
                  <a:pt x="101" y="19"/>
                </a:lnTo>
                <a:lnTo>
                  <a:pt x="99" y="19"/>
                </a:lnTo>
                <a:lnTo>
                  <a:pt x="99" y="19"/>
                </a:lnTo>
                <a:lnTo>
                  <a:pt x="99" y="19"/>
                </a:lnTo>
                <a:lnTo>
                  <a:pt x="99" y="17"/>
                </a:lnTo>
                <a:lnTo>
                  <a:pt x="99" y="15"/>
                </a:lnTo>
                <a:lnTo>
                  <a:pt x="97" y="15"/>
                </a:lnTo>
                <a:lnTo>
                  <a:pt x="97" y="15"/>
                </a:lnTo>
                <a:lnTo>
                  <a:pt x="90" y="17"/>
                </a:lnTo>
                <a:lnTo>
                  <a:pt x="88" y="17"/>
                </a:lnTo>
                <a:lnTo>
                  <a:pt x="86" y="19"/>
                </a:lnTo>
                <a:lnTo>
                  <a:pt x="84" y="19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0" y="17"/>
                </a:lnTo>
                <a:lnTo>
                  <a:pt x="80" y="17"/>
                </a:lnTo>
                <a:lnTo>
                  <a:pt x="80" y="19"/>
                </a:lnTo>
                <a:lnTo>
                  <a:pt x="76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19"/>
                </a:lnTo>
                <a:lnTo>
                  <a:pt x="76" y="19"/>
                </a:lnTo>
                <a:lnTo>
                  <a:pt x="76" y="17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4" y="11"/>
                </a:lnTo>
                <a:lnTo>
                  <a:pt x="71" y="11"/>
                </a:lnTo>
                <a:lnTo>
                  <a:pt x="69" y="11"/>
                </a:lnTo>
                <a:lnTo>
                  <a:pt x="69" y="11"/>
                </a:lnTo>
                <a:lnTo>
                  <a:pt x="67" y="11"/>
                </a:lnTo>
                <a:lnTo>
                  <a:pt x="65" y="11"/>
                </a:lnTo>
                <a:lnTo>
                  <a:pt x="61" y="9"/>
                </a:lnTo>
                <a:lnTo>
                  <a:pt x="59" y="9"/>
                </a:lnTo>
                <a:lnTo>
                  <a:pt x="59" y="9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3"/>
                </a:lnTo>
                <a:lnTo>
                  <a:pt x="49" y="15"/>
                </a:lnTo>
                <a:lnTo>
                  <a:pt x="42" y="15"/>
                </a:lnTo>
                <a:lnTo>
                  <a:pt x="34" y="15"/>
                </a:lnTo>
                <a:lnTo>
                  <a:pt x="32" y="17"/>
                </a:lnTo>
                <a:lnTo>
                  <a:pt x="32" y="17"/>
                </a:lnTo>
                <a:lnTo>
                  <a:pt x="30" y="19"/>
                </a:lnTo>
                <a:lnTo>
                  <a:pt x="26" y="23"/>
                </a:lnTo>
                <a:lnTo>
                  <a:pt x="26" y="23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lnTo>
                  <a:pt x="19" y="32"/>
                </a:lnTo>
                <a:lnTo>
                  <a:pt x="19" y="32"/>
                </a:lnTo>
                <a:lnTo>
                  <a:pt x="17" y="34"/>
                </a:lnTo>
                <a:lnTo>
                  <a:pt x="17" y="36"/>
                </a:lnTo>
                <a:lnTo>
                  <a:pt x="17" y="38"/>
                </a:lnTo>
                <a:lnTo>
                  <a:pt x="17" y="38"/>
                </a:lnTo>
                <a:lnTo>
                  <a:pt x="17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lnTo>
                  <a:pt x="15" y="46"/>
                </a:lnTo>
                <a:lnTo>
                  <a:pt x="15" y="48"/>
                </a:lnTo>
                <a:lnTo>
                  <a:pt x="15" y="50"/>
                </a:lnTo>
                <a:lnTo>
                  <a:pt x="17" y="50"/>
                </a:lnTo>
                <a:lnTo>
                  <a:pt x="17" y="52"/>
                </a:lnTo>
                <a:lnTo>
                  <a:pt x="19" y="55"/>
                </a:lnTo>
                <a:lnTo>
                  <a:pt x="21" y="55"/>
                </a:lnTo>
                <a:lnTo>
                  <a:pt x="21" y="55"/>
                </a:lnTo>
                <a:lnTo>
                  <a:pt x="21" y="57"/>
                </a:lnTo>
                <a:lnTo>
                  <a:pt x="21" y="57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7" y="61"/>
                </a:lnTo>
                <a:lnTo>
                  <a:pt x="15" y="61"/>
                </a:lnTo>
                <a:lnTo>
                  <a:pt x="13" y="61"/>
                </a:lnTo>
                <a:lnTo>
                  <a:pt x="11" y="61"/>
                </a:lnTo>
                <a:lnTo>
                  <a:pt x="11" y="63"/>
                </a:lnTo>
                <a:lnTo>
                  <a:pt x="11" y="65"/>
                </a:lnTo>
                <a:lnTo>
                  <a:pt x="11" y="67"/>
                </a:lnTo>
                <a:lnTo>
                  <a:pt x="9" y="69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5" y="73"/>
                </a:lnTo>
                <a:lnTo>
                  <a:pt x="0" y="73"/>
                </a:lnTo>
                <a:lnTo>
                  <a:pt x="0" y="78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0" y="90"/>
                </a:lnTo>
                <a:lnTo>
                  <a:pt x="3" y="92"/>
                </a:lnTo>
                <a:lnTo>
                  <a:pt x="5" y="92"/>
                </a:lnTo>
                <a:lnTo>
                  <a:pt x="7" y="90"/>
                </a:lnTo>
                <a:lnTo>
                  <a:pt x="11" y="90"/>
                </a:lnTo>
                <a:lnTo>
                  <a:pt x="34" y="100"/>
                </a:lnTo>
                <a:lnTo>
                  <a:pt x="49" y="103"/>
                </a:lnTo>
                <a:lnTo>
                  <a:pt x="57" y="107"/>
                </a:lnTo>
                <a:lnTo>
                  <a:pt x="61" y="107"/>
                </a:lnTo>
                <a:lnTo>
                  <a:pt x="71" y="105"/>
                </a:lnTo>
                <a:lnTo>
                  <a:pt x="80" y="105"/>
                </a:lnTo>
                <a:lnTo>
                  <a:pt x="84" y="105"/>
                </a:lnTo>
                <a:lnTo>
                  <a:pt x="84" y="105"/>
                </a:lnTo>
                <a:lnTo>
                  <a:pt x="86" y="105"/>
                </a:lnTo>
                <a:lnTo>
                  <a:pt x="88" y="105"/>
                </a:lnTo>
                <a:lnTo>
                  <a:pt x="92" y="107"/>
                </a:lnTo>
                <a:lnTo>
                  <a:pt x="92" y="107"/>
                </a:lnTo>
                <a:lnTo>
                  <a:pt x="94" y="105"/>
                </a:lnTo>
                <a:lnTo>
                  <a:pt x="94" y="105"/>
                </a:lnTo>
                <a:lnTo>
                  <a:pt x="94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7"/>
                </a:lnTo>
                <a:lnTo>
                  <a:pt x="101" y="107"/>
                </a:lnTo>
                <a:lnTo>
                  <a:pt x="103" y="107"/>
                </a:lnTo>
                <a:lnTo>
                  <a:pt x="115" y="105"/>
                </a:lnTo>
                <a:lnTo>
                  <a:pt x="115" y="105"/>
                </a:lnTo>
                <a:lnTo>
                  <a:pt x="120" y="105"/>
                </a:lnTo>
                <a:lnTo>
                  <a:pt x="136" y="103"/>
                </a:lnTo>
                <a:lnTo>
                  <a:pt x="140" y="103"/>
                </a:lnTo>
                <a:lnTo>
                  <a:pt x="143" y="103"/>
                </a:lnTo>
                <a:lnTo>
                  <a:pt x="145" y="100"/>
                </a:lnTo>
                <a:lnTo>
                  <a:pt x="145" y="100"/>
                </a:lnTo>
                <a:lnTo>
                  <a:pt x="151" y="103"/>
                </a:lnTo>
                <a:lnTo>
                  <a:pt x="165" y="107"/>
                </a:lnTo>
                <a:lnTo>
                  <a:pt x="170" y="109"/>
                </a:lnTo>
                <a:lnTo>
                  <a:pt x="170" y="109"/>
                </a:lnTo>
                <a:lnTo>
                  <a:pt x="172" y="107"/>
                </a:lnTo>
                <a:lnTo>
                  <a:pt x="174" y="107"/>
                </a:lnTo>
                <a:lnTo>
                  <a:pt x="174" y="107"/>
                </a:lnTo>
                <a:lnTo>
                  <a:pt x="176" y="105"/>
                </a:lnTo>
                <a:lnTo>
                  <a:pt x="178" y="105"/>
                </a:lnTo>
                <a:lnTo>
                  <a:pt x="178" y="105"/>
                </a:lnTo>
                <a:lnTo>
                  <a:pt x="180" y="107"/>
                </a:lnTo>
                <a:lnTo>
                  <a:pt x="180" y="107"/>
                </a:lnTo>
                <a:lnTo>
                  <a:pt x="182" y="109"/>
                </a:lnTo>
                <a:lnTo>
                  <a:pt x="184" y="109"/>
                </a:lnTo>
                <a:lnTo>
                  <a:pt x="186" y="109"/>
                </a:lnTo>
                <a:lnTo>
                  <a:pt x="188" y="109"/>
                </a:lnTo>
                <a:lnTo>
                  <a:pt x="191" y="109"/>
                </a:lnTo>
                <a:lnTo>
                  <a:pt x="191" y="107"/>
                </a:lnTo>
                <a:lnTo>
                  <a:pt x="191" y="107"/>
                </a:lnTo>
                <a:lnTo>
                  <a:pt x="193" y="107"/>
                </a:lnTo>
                <a:lnTo>
                  <a:pt x="193" y="107"/>
                </a:lnTo>
                <a:lnTo>
                  <a:pt x="195" y="107"/>
                </a:lnTo>
                <a:lnTo>
                  <a:pt x="195" y="105"/>
                </a:lnTo>
                <a:lnTo>
                  <a:pt x="195" y="105"/>
                </a:lnTo>
                <a:lnTo>
                  <a:pt x="197" y="105"/>
                </a:lnTo>
                <a:lnTo>
                  <a:pt x="201" y="105"/>
                </a:lnTo>
                <a:lnTo>
                  <a:pt x="214" y="103"/>
                </a:lnTo>
                <a:lnTo>
                  <a:pt x="218" y="105"/>
                </a:lnTo>
                <a:lnTo>
                  <a:pt x="220" y="103"/>
                </a:lnTo>
                <a:lnTo>
                  <a:pt x="224" y="103"/>
                </a:lnTo>
                <a:lnTo>
                  <a:pt x="226" y="103"/>
                </a:lnTo>
                <a:lnTo>
                  <a:pt x="230" y="105"/>
                </a:lnTo>
                <a:lnTo>
                  <a:pt x="232" y="105"/>
                </a:lnTo>
                <a:lnTo>
                  <a:pt x="232" y="105"/>
                </a:lnTo>
                <a:lnTo>
                  <a:pt x="234" y="107"/>
                </a:lnTo>
                <a:lnTo>
                  <a:pt x="234" y="107"/>
                </a:lnTo>
                <a:lnTo>
                  <a:pt x="234" y="109"/>
                </a:lnTo>
                <a:lnTo>
                  <a:pt x="237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41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3"/>
                </a:lnTo>
                <a:lnTo>
                  <a:pt x="247" y="113"/>
                </a:lnTo>
                <a:lnTo>
                  <a:pt x="249" y="115"/>
                </a:lnTo>
                <a:lnTo>
                  <a:pt x="253" y="115"/>
                </a:lnTo>
                <a:lnTo>
                  <a:pt x="255" y="115"/>
                </a:lnTo>
                <a:lnTo>
                  <a:pt x="255" y="117"/>
                </a:lnTo>
                <a:lnTo>
                  <a:pt x="260" y="119"/>
                </a:lnTo>
                <a:lnTo>
                  <a:pt x="262" y="121"/>
                </a:lnTo>
                <a:lnTo>
                  <a:pt x="262" y="123"/>
                </a:lnTo>
                <a:lnTo>
                  <a:pt x="264" y="119"/>
                </a:lnTo>
                <a:lnTo>
                  <a:pt x="268" y="115"/>
                </a:lnTo>
                <a:lnTo>
                  <a:pt x="272" y="113"/>
                </a:lnTo>
                <a:lnTo>
                  <a:pt x="274" y="111"/>
                </a:lnTo>
                <a:lnTo>
                  <a:pt x="276" y="109"/>
                </a:lnTo>
                <a:lnTo>
                  <a:pt x="276" y="109"/>
                </a:lnTo>
                <a:lnTo>
                  <a:pt x="278" y="109"/>
                </a:lnTo>
                <a:lnTo>
                  <a:pt x="278" y="109"/>
                </a:lnTo>
                <a:lnTo>
                  <a:pt x="280" y="109"/>
                </a:lnTo>
                <a:lnTo>
                  <a:pt x="280" y="107"/>
                </a:lnTo>
                <a:lnTo>
                  <a:pt x="280" y="107"/>
                </a:lnTo>
                <a:lnTo>
                  <a:pt x="280" y="107"/>
                </a:lnTo>
                <a:lnTo>
                  <a:pt x="282" y="107"/>
                </a:lnTo>
                <a:lnTo>
                  <a:pt x="285" y="107"/>
                </a:lnTo>
                <a:lnTo>
                  <a:pt x="287" y="107"/>
                </a:lnTo>
                <a:lnTo>
                  <a:pt x="289" y="107"/>
                </a:lnTo>
                <a:lnTo>
                  <a:pt x="291" y="103"/>
                </a:lnTo>
                <a:lnTo>
                  <a:pt x="303" y="98"/>
                </a:lnTo>
                <a:lnTo>
                  <a:pt x="305" y="96"/>
                </a:lnTo>
                <a:lnTo>
                  <a:pt x="305" y="9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" name="Freeform 53">
            <a:extLst>
              <a:ext uri="{FF2B5EF4-FFF2-40B4-BE49-F238E27FC236}">
                <a16:creationId xmlns:a16="http://schemas.microsoft.com/office/drawing/2014/main" id="{D7E0EC61-8626-4B0C-A8F5-9BD1E87B2373}"/>
              </a:ext>
            </a:extLst>
          </p:cNvPr>
          <p:cNvSpPr>
            <a:spLocks/>
          </p:cNvSpPr>
          <p:nvPr/>
        </p:nvSpPr>
        <p:spPr bwMode="auto">
          <a:xfrm>
            <a:off x="10115991" y="3148694"/>
            <a:ext cx="270447" cy="298662"/>
          </a:xfrm>
          <a:custGeom>
            <a:avLst/>
            <a:gdLst>
              <a:gd name="T0" fmla="*/ 159 w 176"/>
              <a:gd name="T1" fmla="*/ 54 h 205"/>
              <a:gd name="T2" fmla="*/ 165 w 176"/>
              <a:gd name="T3" fmla="*/ 27 h 205"/>
              <a:gd name="T4" fmla="*/ 159 w 176"/>
              <a:gd name="T5" fmla="*/ 13 h 205"/>
              <a:gd name="T6" fmla="*/ 161 w 176"/>
              <a:gd name="T7" fmla="*/ 0 h 205"/>
              <a:gd name="T8" fmla="*/ 146 w 176"/>
              <a:gd name="T9" fmla="*/ 13 h 205"/>
              <a:gd name="T10" fmla="*/ 126 w 176"/>
              <a:gd name="T11" fmla="*/ 21 h 205"/>
              <a:gd name="T12" fmla="*/ 121 w 176"/>
              <a:gd name="T13" fmla="*/ 19 h 205"/>
              <a:gd name="T14" fmla="*/ 111 w 176"/>
              <a:gd name="T15" fmla="*/ 19 h 205"/>
              <a:gd name="T16" fmla="*/ 100 w 176"/>
              <a:gd name="T17" fmla="*/ 15 h 205"/>
              <a:gd name="T18" fmla="*/ 80 w 176"/>
              <a:gd name="T19" fmla="*/ 19 h 205"/>
              <a:gd name="T20" fmla="*/ 80 w 176"/>
              <a:gd name="T21" fmla="*/ 21 h 205"/>
              <a:gd name="T22" fmla="*/ 84 w 176"/>
              <a:gd name="T23" fmla="*/ 25 h 205"/>
              <a:gd name="T24" fmla="*/ 71 w 176"/>
              <a:gd name="T25" fmla="*/ 42 h 205"/>
              <a:gd name="T26" fmla="*/ 61 w 176"/>
              <a:gd name="T27" fmla="*/ 52 h 205"/>
              <a:gd name="T28" fmla="*/ 54 w 176"/>
              <a:gd name="T29" fmla="*/ 48 h 205"/>
              <a:gd name="T30" fmla="*/ 50 w 176"/>
              <a:gd name="T31" fmla="*/ 46 h 205"/>
              <a:gd name="T32" fmla="*/ 48 w 176"/>
              <a:gd name="T33" fmla="*/ 44 h 205"/>
              <a:gd name="T34" fmla="*/ 36 w 176"/>
              <a:gd name="T35" fmla="*/ 65 h 205"/>
              <a:gd name="T36" fmla="*/ 32 w 176"/>
              <a:gd name="T37" fmla="*/ 71 h 205"/>
              <a:gd name="T38" fmla="*/ 29 w 176"/>
              <a:gd name="T39" fmla="*/ 75 h 205"/>
              <a:gd name="T40" fmla="*/ 27 w 176"/>
              <a:gd name="T41" fmla="*/ 82 h 205"/>
              <a:gd name="T42" fmla="*/ 27 w 176"/>
              <a:gd name="T43" fmla="*/ 86 h 205"/>
              <a:gd name="T44" fmla="*/ 23 w 176"/>
              <a:gd name="T45" fmla="*/ 98 h 205"/>
              <a:gd name="T46" fmla="*/ 17 w 176"/>
              <a:gd name="T47" fmla="*/ 96 h 205"/>
              <a:gd name="T48" fmla="*/ 15 w 176"/>
              <a:gd name="T49" fmla="*/ 98 h 205"/>
              <a:gd name="T50" fmla="*/ 11 w 176"/>
              <a:gd name="T51" fmla="*/ 109 h 205"/>
              <a:gd name="T52" fmla="*/ 13 w 176"/>
              <a:gd name="T53" fmla="*/ 115 h 205"/>
              <a:gd name="T54" fmla="*/ 9 w 176"/>
              <a:gd name="T55" fmla="*/ 125 h 205"/>
              <a:gd name="T56" fmla="*/ 4 w 176"/>
              <a:gd name="T57" fmla="*/ 144 h 205"/>
              <a:gd name="T58" fmla="*/ 4 w 176"/>
              <a:gd name="T59" fmla="*/ 155 h 205"/>
              <a:gd name="T60" fmla="*/ 2 w 176"/>
              <a:gd name="T61" fmla="*/ 165 h 205"/>
              <a:gd name="T62" fmla="*/ 2 w 176"/>
              <a:gd name="T63" fmla="*/ 174 h 205"/>
              <a:gd name="T64" fmla="*/ 0 w 176"/>
              <a:gd name="T65" fmla="*/ 178 h 205"/>
              <a:gd name="T66" fmla="*/ 13 w 176"/>
              <a:gd name="T67" fmla="*/ 182 h 205"/>
              <a:gd name="T68" fmla="*/ 17 w 176"/>
              <a:gd name="T69" fmla="*/ 182 h 205"/>
              <a:gd name="T70" fmla="*/ 19 w 176"/>
              <a:gd name="T71" fmla="*/ 184 h 205"/>
              <a:gd name="T72" fmla="*/ 25 w 176"/>
              <a:gd name="T73" fmla="*/ 182 h 205"/>
              <a:gd name="T74" fmla="*/ 27 w 176"/>
              <a:gd name="T75" fmla="*/ 184 h 205"/>
              <a:gd name="T76" fmla="*/ 32 w 176"/>
              <a:gd name="T77" fmla="*/ 184 h 205"/>
              <a:gd name="T78" fmla="*/ 38 w 176"/>
              <a:gd name="T79" fmla="*/ 178 h 205"/>
              <a:gd name="T80" fmla="*/ 48 w 176"/>
              <a:gd name="T81" fmla="*/ 192 h 205"/>
              <a:gd name="T82" fmla="*/ 59 w 176"/>
              <a:gd name="T83" fmla="*/ 190 h 205"/>
              <a:gd name="T84" fmla="*/ 61 w 176"/>
              <a:gd name="T85" fmla="*/ 190 h 205"/>
              <a:gd name="T86" fmla="*/ 82 w 176"/>
              <a:gd name="T87" fmla="*/ 194 h 205"/>
              <a:gd name="T88" fmla="*/ 103 w 176"/>
              <a:gd name="T89" fmla="*/ 199 h 205"/>
              <a:gd name="T90" fmla="*/ 117 w 176"/>
              <a:gd name="T91" fmla="*/ 205 h 205"/>
              <a:gd name="T92" fmla="*/ 123 w 176"/>
              <a:gd name="T93" fmla="*/ 188 h 205"/>
              <a:gd name="T94" fmla="*/ 126 w 176"/>
              <a:gd name="T95" fmla="*/ 176 h 205"/>
              <a:gd name="T96" fmla="*/ 134 w 176"/>
              <a:gd name="T97" fmla="*/ 151 h 205"/>
              <a:gd name="T98" fmla="*/ 138 w 176"/>
              <a:gd name="T99" fmla="*/ 144 h 205"/>
              <a:gd name="T100" fmla="*/ 144 w 176"/>
              <a:gd name="T101" fmla="*/ 134 h 205"/>
              <a:gd name="T102" fmla="*/ 155 w 176"/>
              <a:gd name="T103" fmla="*/ 111 h 205"/>
              <a:gd name="T104" fmla="*/ 163 w 176"/>
              <a:gd name="T105" fmla="*/ 107 h 205"/>
              <a:gd name="T106" fmla="*/ 169 w 176"/>
              <a:gd name="T107" fmla="*/ 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205">
                <a:moveTo>
                  <a:pt x="176" y="65"/>
                </a:moveTo>
                <a:lnTo>
                  <a:pt x="174" y="61"/>
                </a:lnTo>
                <a:lnTo>
                  <a:pt x="169" y="61"/>
                </a:lnTo>
                <a:lnTo>
                  <a:pt x="165" y="59"/>
                </a:lnTo>
                <a:lnTo>
                  <a:pt x="161" y="59"/>
                </a:lnTo>
                <a:lnTo>
                  <a:pt x="159" y="54"/>
                </a:lnTo>
                <a:lnTo>
                  <a:pt x="159" y="50"/>
                </a:lnTo>
                <a:lnTo>
                  <a:pt x="165" y="34"/>
                </a:lnTo>
                <a:lnTo>
                  <a:pt x="167" y="29"/>
                </a:lnTo>
                <a:lnTo>
                  <a:pt x="169" y="27"/>
                </a:lnTo>
                <a:lnTo>
                  <a:pt x="169" y="27"/>
                </a:lnTo>
                <a:lnTo>
                  <a:pt x="165" y="27"/>
                </a:lnTo>
                <a:lnTo>
                  <a:pt x="163" y="25"/>
                </a:lnTo>
                <a:lnTo>
                  <a:pt x="159" y="23"/>
                </a:lnTo>
                <a:lnTo>
                  <a:pt x="159" y="21"/>
                </a:lnTo>
                <a:lnTo>
                  <a:pt x="157" y="19"/>
                </a:lnTo>
                <a:lnTo>
                  <a:pt x="157" y="19"/>
                </a:lnTo>
                <a:lnTo>
                  <a:pt x="159" y="13"/>
                </a:lnTo>
                <a:lnTo>
                  <a:pt x="161" y="11"/>
                </a:lnTo>
                <a:lnTo>
                  <a:pt x="161" y="9"/>
                </a:lnTo>
                <a:lnTo>
                  <a:pt x="161" y="4"/>
                </a:lnTo>
                <a:lnTo>
                  <a:pt x="161" y="2"/>
                </a:lnTo>
                <a:lnTo>
                  <a:pt x="161" y="2"/>
                </a:lnTo>
                <a:lnTo>
                  <a:pt x="161" y="0"/>
                </a:lnTo>
                <a:lnTo>
                  <a:pt x="161" y="0"/>
                </a:lnTo>
                <a:lnTo>
                  <a:pt x="161" y="0"/>
                </a:lnTo>
                <a:lnTo>
                  <a:pt x="153" y="6"/>
                </a:lnTo>
                <a:lnTo>
                  <a:pt x="151" y="9"/>
                </a:lnTo>
                <a:lnTo>
                  <a:pt x="146" y="11"/>
                </a:lnTo>
                <a:lnTo>
                  <a:pt x="146" y="13"/>
                </a:lnTo>
                <a:lnTo>
                  <a:pt x="144" y="15"/>
                </a:lnTo>
                <a:lnTo>
                  <a:pt x="142" y="17"/>
                </a:lnTo>
                <a:lnTo>
                  <a:pt x="140" y="19"/>
                </a:lnTo>
                <a:lnTo>
                  <a:pt x="136" y="19"/>
                </a:lnTo>
                <a:lnTo>
                  <a:pt x="130" y="21"/>
                </a:lnTo>
                <a:lnTo>
                  <a:pt x="126" y="21"/>
                </a:lnTo>
                <a:lnTo>
                  <a:pt x="123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19"/>
                </a:lnTo>
                <a:lnTo>
                  <a:pt x="119" y="19"/>
                </a:lnTo>
                <a:lnTo>
                  <a:pt x="119" y="19"/>
                </a:lnTo>
                <a:lnTo>
                  <a:pt x="115" y="19"/>
                </a:lnTo>
                <a:lnTo>
                  <a:pt x="115" y="19"/>
                </a:lnTo>
                <a:lnTo>
                  <a:pt x="113" y="19"/>
                </a:lnTo>
                <a:lnTo>
                  <a:pt x="111" y="19"/>
                </a:lnTo>
                <a:lnTo>
                  <a:pt x="111" y="19"/>
                </a:lnTo>
                <a:lnTo>
                  <a:pt x="109" y="17"/>
                </a:lnTo>
                <a:lnTo>
                  <a:pt x="107" y="15"/>
                </a:lnTo>
                <a:lnTo>
                  <a:pt x="107" y="15"/>
                </a:lnTo>
                <a:lnTo>
                  <a:pt x="103" y="15"/>
                </a:lnTo>
                <a:lnTo>
                  <a:pt x="100" y="15"/>
                </a:lnTo>
                <a:lnTo>
                  <a:pt x="96" y="15"/>
                </a:lnTo>
                <a:lnTo>
                  <a:pt x="84" y="17"/>
                </a:lnTo>
                <a:lnTo>
                  <a:pt x="82" y="17"/>
                </a:lnTo>
                <a:lnTo>
                  <a:pt x="80" y="17"/>
                </a:lnTo>
                <a:lnTo>
                  <a:pt x="80" y="19"/>
                </a:lnTo>
                <a:lnTo>
                  <a:pt x="80" y="19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2" y="23"/>
                </a:lnTo>
                <a:lnTo>
                  <a:pt x="84" y="23"/>
                </a:lnTo>
                <a:lnTo>
                  <a:pt x="84" y="23"/>
                </a:lnTo>
                <a:lnTo>
                  <a:pt x="84" y="25"/>
                </a:lnTo>
                <a:lnTo>
                  <a:pt x="84" y="25"/>
                </a:lnTo>
                <a:lnTo>
                  <a:pt x="84" y="25"/>
                </a:lnTo>
                <a:lnTo>
                  <a:pt x="84" y="27"/>
                </a:lnTo>
                <a:lnTo>
                  <a:pt x="75" y="36"/>
                </a:lnTo>
                <a:lnTo>
                  <a:pt x="73" y="38"/>
                </a:lnTo>
                <a:lnTo>
                  <a:pt x="71" y="40"/>
                </a:lnTo>
                <a:lnTo>
                  <a:pt x="71" y="42"/>
                </a:lnTo>
                <a:lnTo>
                  <a:pt x="71" y="42"/>
                </a:lnTo>
                <a:lnTo>
                  <a:pt x="67" y="48"/>
                </a:lnTo>
                <a:lnTo>
                  <a:pt x="65" y="52"/>
                </a:lnTo>
                <a:lnTo>
                  <a:pt x="65" y="54"/>
                </a:lnTo>
                <a:lnTo>
                  <a:pt x="63" y="54"/>
                </a:lnTo>
                <a:lnTo>
                  <a:pt x="63" y="54"/>
                </a:lnTo>
                <a:lnTo>
                  <a:pt x="61" y="52"/>
                </a:lnTo>
                <a:lnTo>
                  <a:pt x="61" y="50"/>
                </a:lnTo>
                <a:lnTo>
                  <a:pt x="59" y="50"/>
                </a:lnTo>
                <a:lnTo>
                  <a:pt x="59" y="50"/>
                </a:lnTo>
                <a:lnTo>
                  <a:pt x="57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4" y="46"/>
                </a:lnTo>
                <a:lnTo>
                  <a:pt x="44" y="48"/>
                </a:lnTo>
                <a:lnTo>
                  <a:pt x="42" y="50"/>
                </a:lnTo>
                <a:lnTo>
                  <a:pt x="40" y="57"/>
                </a:lnTo>
                <a:lnTo>
                  <a:pt x="38" y="63"/>
                </a:lnTo>
                <a:lnTo>
                  <a:pt x="36" y="65"/>
                </a:lnTo>
                <a:lnTo>
                  <a:pt x="36" y="67"/>
                </a:lnTo>
                <a:lnTo>
                  <a:pt x="34" y="67"/>
                </a:lnTo>
                <a:lnTo>
                  <a:pt x="34" y="69"/>
                </a:lnTo>
                <a:lnTo>
                  <a:pt x="34" y="69"/>
                </a:lnTo>
                <a:lnTo>
                  <a:pt x="34" y="71"/>
                </a:lnTo>
                <a:lnTo>
                  <a:pt x="32" y="71"/>
                </a:lnTo>
                <a:lnTo>
                  <a:pt x="32" y="71"/>
                </a:lnTo>
                <a:lnTo>
                  <a:pt x="29" y="71"/>
                </a:lnTo>
                <a:lnTo>
                  <a:pt x="29" y="71"/>
                </a:lnTo>
                <a:lnTo>
                  <a:pt x="29" y="73"/>
                </a:lnTo>
                <a:lnTo>
                  <a:pt x="29" y="73"/>
                </a:lnTo>
                <a:lnTo>
                  <a:pt x="29" y="75"/>
                </a:lnTo>
                <a:lnTo>
                  <a:pt x="29" y="80"/>
                </a:lnTo>
                <a:lnTo>
                  <a:pt x="29" y="80"/>
                </a:lnTo>
                <a:lnTo>
                  <a:pt x="29" y="82"/>
                </a:lnTo>
                <a:lnTo>
                  <a:pt x="29" y="82"/>
                </a:lnTo>
                <a:lnTo>
                  <a:pt x="27" y="82"/>
                </a:lnTo>
                <a:lnTo>
                  <a:pt x="27" y="82"/>
                </a:lnTo>
                <a:lnTo>
                  <a:pt x="27" y="82"/>
                </a:lnTo>
                <a:lnTo>
                  <a:pt x="27" y="84"/>
                </a:lnTo>
                <a:lnTo>
                  <a:pt x="27" y="84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7" y="86"/>
                </a:lnTo>
                <a:lnTo>
                  <a:pt x="25" y="90"/>
                </a:lnTo>
                <a:lnTo>
                  <a:pt x="23" y="94"/>
                </a:lnTo>
                <a:lnTo>
                  <a:pt x="23" y="96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8"/>
                </a:lnTo>
                <a:lnTo>
                  <a:pt x="19" y="98"/>
                </a:lnTo>
                <a:lnTo>
                  <a:pt x="19" y="98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5" y="98"/>
                </a:lnTo>
                <a:lnTo>
                  <a:pt x="15" y="98"/>
                </a:lnTo>
                <a:lnTo>
                  <a:pt x="15" y="98"/>
                </a:lnTo>
                <a:lnTo>
                  <a:pt x="15" y="100"/>
                </a:lnTo>
                <a:lnTo>
                  <a:pt x="13" y="103"/>
                </a:lnTo>
                <a:lnTo>
                  <a:pt x="13" y="107"/>
                </a:lnTo>
                <a:lnTo>
                  <a:pt x="13" y="107"/>
                </a:lnTo>
                <a:lnTo>
                  <a:pt x="11" y="109"/>
                </a:lnTo>
                <a:lnTo>
                  <a:pt x="11" y="109"/>
                </a:lnTo>
                <a:lnTo>
                  <a:pt x="11" y="111"/>
                </a:lnTo>
                <a:lnTo>
                  <a:pt x="11" y="111"/>
                </a:ln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5"/>
                </a:lnTo>
                <a:lnTo>
                  <a:pt x="11" y="119"/>
                </a:lnTo>
                <a:lnTo>
                  <a:pt x="13" y="123"/>
                </a:lnTo>
                <a:lnTo>
                  <a:pt x="13" y="123"/>
                </a:lnTo>
                <a:lnTo>
                  <a:pt x="11" y="125"/>
                </a:lnTo>
                <a:lnTo>
                  <a:pt x="9" y="125"/>
                </a:lnTo>
                <a:lnTo>
                  <a:pt x="9" y="125"/>
                </a:lnTo>
                <a:lnTo>
                  <a:pt x="6" y="130"/>
                </a:lnTo>
                <a:lnTo>
                  <a:pt x="6" y="138"/>
                </a:lnTo>
                <a:lnTo>
                  <a:pt x="6" y="142"/>
                </a:lnTo>
                <a:lnTo>
                  <a:pt x="2" y="142"/>
                </a:lnTo>
                <a:lnTo>
                  <a:pt x="4" y="144"/>
                </a:lnTo>
                <a:lnTo>
                  <a:pt x="4" y="144"/>
                </a:lnTo>
                <a:lnTo>
                  <a:pt x="4" y="148"/>
                </a:lnTo>
                <a:lnTo>
                  <a:pt x="4" y="148"/>
                </a:lnTo>
                <a:lnTo>
                  <a:pt x="6" y="151"/>
                </a:lnTo>
                <a:lnTo>
                  <a:pt x="6" y="153"/>
                </a:lnTo>
                <a:lnTo>
                  <a:pt x="6" y="153"/>
                </a:lnTo>
                <a:lnTo>
                  <a:pt x="4" y="155"/>
                </a:lnTo>
                <a:lnTo>
                  <a:pt x="4" y="157"/>
                </a:lnTo>
                <a:lnTo>
                  <a:pt x="4" y="159"/>
                </a:lnTo>
                <a:lnTo>
                  <a:pt x="4" y="159"/>
                </a:lnTo>
                <a:lnTo>
                  <a:pt x="4" y="161"/>
                </a:lnTo>
                <a:lnTo>
                  <a:pt x="4" y="163"/>
                </a:lnTo>
                <a:lnTo>
                  <a:pt x="2" y="165"/>
                </a:lnTo>
                <a:lnTo>
                  <a:pt x="2" y="165"/>
                </a:lnTo>
                <a:lnTo>
                  <a:pt x="2" y="167"/>
                </a:lnTo>
                <a:lnTo>
                  <a:pt x="2" y="167"/>
                </a:lnTo>
                <a:lnTo>
                  <a:pt x="2" y="171"/>
                </a:lnTo>
                <a:lnTo>
                  <a:pt x="2" y="174"/>
                </a:lnTo>
                <a:lnTo>
                  <a:pt x="2" y="174"/>
                </a:lnTo>
                <a:lnTo>
                  <a:pt x="2" y="174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8"/>
                </a:lnTo>
                <a:lnTo>
                  <a:pt x="0" y="178"/>
                </a:lnTo>
                <a:lnTo>
                  <a:pt x="2" y="178"/>
                </a:lnTo>
                <a:lnTo>
                  <a:pt x="9" y="180"/>
                </a:lnTo>
                <a:lnTo>
                  <a:pt x="11" y="182"/>
                </a:lnTo>
                <a:lnTo>
                  <a:pt x="11" y="182"/>
                </a:lnTo>
                <a:lnTo>
                  <a:pt x="13" y="182"/>
                </a:lnTo>
                <a:lnTo>
                  <a:pt x="13" y="184"/>
                </a:lnTo>
                <a:lnTo>
                  <a:pt x="13" y="184"/>
                </a:lnTo>
                <a:lnTo>
                  <a:pt x="15" y="184"/>
                </a:lnTo>
                <a:lnTo>
                  <a:pt x="15" y="182"/>
                </a:lnTo>
                <a:lnTo>
                  <a:pt x="17" y="182"/>
                </a:lnTo>
                <a:lnTo>
                  <a:pt x="17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21" y="184"/>
                </a:lnTo>
                <a:lnTo>
                  <a:pt x="21" y="184"/>
                </a:lnTo>
                <a:lnTo>
                  <a:pt x="23" y="184"/>
                </a:lnTo>
                <a:lnTo>
                  <a:pt x="23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0"/>
                </a:lnTo>
                <a:lnTo>
                  <a:pt x="25" y="182"/>
                </a:lnTo>
                <a:lnTo>
                  <a:pt x="27" y="182"/>
                </a:lnTo>
                <a:lnTo>
                  <a:pt x="27" y="182"/>
                </a:lnTo>
                <a:lnTo>
                  <a:pt x="27" y="184"/>
                </a:lnTo>
                <a:lnTo>
                  <a:pt x="27" y="184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32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2"/>
                </a:lnTo>
                <a:lnTo>
                  <a:pt x="36" y="180"/>
                </a:lnTo>
                <a:lnTo>
                  <a:pt x="38" y="178"/>
                </a:lnTo>
                <a:lnTo>
                  <a:pt x="40" y="180"/>
                </a:lnTo>
                <a:lnTo>
                  <a:pt x="42" y="184"/>
                </a:lnTo>
                <a:lnTo>
                  <a:pt x="44" y="186"/>
                </a:lnTo>
                <a:lnTo>
                  <a:pt x="46" y="188"/>
                </a:lnTo>
                <a:lnTo>
                  <a:pt x="46" y="190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2" y="192"/>
                </a:lnTo>
                <a:lnTo>
                  <a:pt x="54" y="190"/>
                </a:lnTo>
                <a:lnTo>
                  <a:pt x="57" y="190"/>
                </a:lnTo>
                <a:lnTo>
                  <a:pt x="59" y="190"/>
                </a:lnTo>
                <a:lnTo>
                  <a:pt x="59" y="192"/>
                </a:lnTo>
                <a:lnTo>
                  <a:pt x="59" y="192"/>
                </a:lnTo>
                <a:lnTo>
                  <a:pt x="61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90"/>
                </a:lnTo>
                <a:lnTo>
                  <a:pt x="61" y="188"/>
                </a:lnTo>
                <a:lnTo>
                  <a:pt x="65" y="188"/>
                </a:lnTo>
                <a:lnTo>
                  <a:pt x="69" y="188"/>
                </a:lnTo>
                <a:lnTo>
                  <a:pt x="73" y="188"/>
                </a:lnTo>
                <a:lnTo>
                  <a:pt x="77" y="188"/>
                </a:lnTo>
                <a:lnTo>
                  <a:pt x="82" y="194"/>
                </a:lnTo>
                <a:lnTo>
                  <a:pt x="84" y="194"/>
                </a:lnTo>
                <a:lnTo>
                  <a:pt x="92" y="194"/>
                </a:lnTo>
                <a:lnTo>
                  <a:pt x="94" y="194"/>
                </a:lnTo>
                <a:lnTo>
                  <a:pt x="96" y="196"/>
                </a:lnTo>
                <a:lnTo>
                  <a:pt x="100" y="196"/>
                </a:lnTo>
                <a:lnTo>
                  <a:pt x="103" y="199"/>
                </a:lnTo>
                <a:lnTo>
                  <a:pt x="109" y="201"/>
                </a:lnTo>
                <a:lnTo>
                  <a:pt x="111" y="203"/>
                </a:lnTo>
                <a:lnTo>
                  <a:pt x="111" y="205"/>
                </a:lnTo>
                <a:lnTo>
                  <a:pt x="113" y="205"/>
                </a:lnTo>
                <a:lnTo>
                  <a:pt x="115" y="205"/>
                </a:lnTo>
                <a:lnTo>
                  <a:pt x="117" y="205"/>
                </a:lnTo>
                <a:lnTo>
                  <a:pt x="117" y="205"/>
                </a:lnTo>
                <a:lnTo>
                  <a:pt x="117" y="203"/>
                </a:lnTo>
                <a:lnTo>
                  <a:pt x="117" y="199"/>
                </a:lnTo>
                <a:lnTo>
                  <a:pt x="117" y="196"/>
                </a:lnTo>
                <a:lnTo>
                  <a:pt x="117" y="194"/>
                </a:lnTo>
                <a:lnTo>
                  <a:pt x="123" y="188"/>
                </a:lnTo>
                <a:lnTo>
                  <a:pt x="123" y="188"/>
                </a:lnTo>
                <a:lnTo>
                  <a:pt x="123" y="184"/>
                </a:lnTo>
                <a:lnTo>
                  <a:pt x="123" y="182"/>
                </a:lnTo>
                <a:lnTo>
                  <a:pt x="126" y="180"/>
                </a:lnTo>
                <a:lnTo>
                  <a:pt x="126" y="180"/>
                </a:lnTo>
                <a:lnTo>
                  <a:pt x="126" y="176"/>
                </a:lnTo>
                <a:lnTo>
                  <a:pt x="128" y="171"/>
                </a:lnTo>
                <a:lnTo>
                  <a:pt x="132" y="159"/>
                </a:lnTo>
                <a:lnTo>
                  <a:pt x="132" y="157"/>
                </a:lnTo>
                <a:lnTo>
                  <a:pt x="132" y="153"/>
                </a:lnTo>
                <a:lnTo>
                  <a:pt x="134" y="151"/>
                </a:lnTo>
                <a:lnTo>
                  <a:pt x="134" y="151"/>
                </a:lnTo>
                <a:lnTo>
                  <a:pt x="136" y="148"/>
                </a:lnTo>
                <a:lnTo>
                  <a:pt x="136" y="148"/>
                </a:lnTo>
                <a:lnTo>
                  <a:pt x="136" y="146"/>
                </a:lnTo>
                <a:lnTo>
                  <a:pt x="136" y="144"/>
                </a:lnTo>
                <a:lnTo>
                  <a:pt x="136" y="144"/>
                </a:lnTo>
                <a:lnTo>
                  <a:pt x="138" y="144"/>
                </a:lnTo>
                <a:lnTo>
                  <a:pt x="138" y="142"/>
                </a:lnTo>
                <a:lnTo>
                  <a:pt x="140" y="142"/>
                </a:lnTo>
                <a:lnTo>
                  <a:pt x="140" y="136"/>
                </a:lnTo>
                <a:lnTo>
                  <a:pt x="140" y="136"/>
                </a:lnTo>
                <a:lnTo>
                  <a:pt x="142" y="134"/>
                </a:lnTo>
                <a:lnTo>
                  <a:pt x="144" y="134"/>
                </a:lnTo>
                <a:lnTo>
                  <a:pt x="144" y="128"/>
                </a:lnTo>
                <a:lnTo>
                  <a:pt x="146" y="125"/>
                </a:lnTo>
                <a:lnTo>
                  <a:pt x="146" y="125"/>
                </a:lnTo>
                <a:lnTo>
                  <a:pt x="151" y="121"/>
                </a:lnTo>
                <a:lnTo>
                  <a:pt x="153" y="119"/>
                </a:lnTo>
                <a:lnTo>
                  <a:pt x="155" y="111"/>
                </a:lnTo>
                <a:lnTo>
                  <a:pt x="155" y="111"/>
                </a:lnTo>
                <a:lnTo>
                  <a:pt x="157" y="109"/>
                </a:lnTo>
                <a:lnTo>
                  <a:pt x="159" y="109"/>
                </a:lnTo>
                <a:lnTo>
                  <a:pt x="159" y="109"/>
                </a:lnTo>
                <a:lnTo>
                  <a:pt x="161" y="109"/>
                </a:lnTo>
                <a:lnTo>
                  <a:pt x="163" y="107"/>
                </a:lnTo>
                <a:lnTo>
                  <a:pt x="163" y="105"/>
                </a:lnTo>
                <a:lnTo>
                  <a:pt x="163" y="103"/>
                </a:lnTo>
                <a:lnTo>
                  <a:pt x="163" y="100"/>
                </a:lnTo>
                <a:lnTo>
                  <a:pt x="163" y="98"/>
                </a:lnTo>
                <a:lnTo>
                  <a:pt x="167" y="92"/>
                </a:lnTo>
                <a:lnTo>
                  <a:pt x="169" y="90"/>
                </a:lnTo>
                <a:lnTo>
                  <a:pt x="171" y="80"/>
                </a:lnTo>
                <a:lnTo>
                  <a:pt x="174" y="77"/>
                </a:lnTo>
                <a:lnTo>
                  <a:pt x="176" y="73"/>
                </a:lnTo>
                <a:lnTo>
                  <a:pt x="176" y="69"/>
                </a:lnTo>
                <a:lnTo>
                  <a:pt x="176" y="6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Freeform 54">
            <a:extLst>
              <a:ext uri="{FF2B5EF4-FFF2-40B4-BE49-F238E27FC236}">
                <a16:creationId xmlns:a16="http://schemas.microsoft.com/office/drawing/2014/main" id="{34B58941-B527-49A3-9D30-9760C1553900}"/>
              </a:ext>
            </a:extLst>
          </p:cNvPr>
          <p:cNvSpPr>
            <a:spLocks/>
          </p:cNvSpPr>
          <p:nvPr/>
        </p:nvSpPr>
        <p:spPr bwMode="auto">
          <a:xfrm>
            <a:off x="6955143" y="3738731"/>
            <a:ext cx="1283086" cy="997966"/>
          </a:xfrm>
          <a:custGeom>
            <a:avLst/>
            <a:gdLst>
              <a:gd name="T0" fmla="*/ 793 w 835"/>
              <a:gd name="T1" fmla="*/ 245 h 685"/>
              <a:gd name="T2" fmla="*/ 795 w 835"/>
              <a:gd name="T3" fmla="*/ 228 h 685"/>
              <a:gd name="T4" fmla="*/ 806 w 835"/>
              <a:gd name="T5" fmla="*/ 182 h 685"/>
              <a:gd name="T6" fmla="*/ 800 w 835"/>
              <a:gd name="T7" fmla="*/ 149 h 685"/>
              <a:gd name="T8" fmla="*/ 812 w 835"/>
              <a:gd name="T9" fmla="*/ 73 h 685"/>
              <a:gd name="T10" fmla="*/ 762 w 835"/>
              <a:gd name="T11" fmla="*/ 42 h 685"/>
              <a:gd name="T12" fmla="*/ 704 w 835"/>
              <a:gd name="T13" fmla="*/ 53 h 685"/>
              <a:gd name="T14" fmla="*/ 635 w 835"/>
              <a:gd name="T15" fmla="*/ 50 h 685"/>
              <a:gd name="T16" fmla="*/ 582 w 835"/>
              <a:gd name="T17" fmla="*/ 44 h 685"/>
              <a:gd name="T18" fmla="*/ 501 w 835"/>
              <a:gd name="T19" fmla="*/ 69 h 685"/>
              <a:gd name="T20" fmla="*/ 495 w 835"/>
              <a:gd name="T21" fmla="*/ 36 h 685"/>
              <a:gd name="T22" fmla="*/ 424 w 835"/>
              <a:gd name="T23" fmla="*/ 46 h 685"/>
              <a:gd name="T24" fmla="*/ 380 w 835"/>
              <a:gd name="T25" fmla="*/ 101 h 685"/>
              <a:gd name="T26" fmla="*/ 298 w 835"/>
              <a:gd name="T27" fmla="*/ 69 h 685"/>
              <a:gd name="T28" fmla="*/ 202 w 835"/>
              <a:gd name="T29" fmla="*/ 42 h 685"/>
              <a:gd name="T30" fmla="*/ 133 w 835"/>
              <a:gd name="T31" fmla="*/ 15 h 685"/>
              <a:gd name="T32" fmla="*/ 135 w 835"/>
              <a:gd name="T33" fmla="*/ 53 h 685"/>
              <a:gd name="T34" fmla="*/ 142 w 835"/>
              <a:gd name="T35" fmla="*/ 61 h 685"/>
              <a:gd name="T36" fmla="*/ 94 w 835"/>
              <a:gd name="T37" fmla="*/ 90 h 685"/>
              <a:gd name="T38" fmla="*/ 121 w 835"/>
              <a:gd name="T39" fmla="*/ 144 h 685"/>
              <a:gd name="T40" fmla="*/ 73 w 835"/>
              <a:gd name="T41" fmla="*/ 151 h 685"/>
              <a:gd name="T42" fmla="*/ 73 w 835"/>
              <a:gd name="T43" fmla="*/ 197 h 685"/>
              <a:gd name="T44" fmla="*/ 41 w 835"/>
              <a:gd name="T45" fmla="*/ 215 h 685"/>
              <a:gd name="T46" fmla="*/ 2 w 835"/>
              <a:gd name="T47" fmla="*/ 226 h 685"/>
              <a:gd name="T48" fmla="*/ 8 w 835"/>
              <a:gd name="T49" fmla="*/ 270 h 685"/>
              <a:gd name="T50" fmla="*/ 37 w 835"/>
              <a:gd name="T51" fmla="*/ 301 h 685"/>
              <a:gd name="T52" fmla="*/ 16 w 835"/>
              <a:gd name="T53" fmla="*/ 314 h 685"/>
              <a:gd name="T54" fmla="*/ 29 w 835"/>
              <a:gd name="T55" fmla="*/ 316 h 685"/>
              <a:gd name="T56" fmla="*/ 33 w 835"/>
              <a:gd name="T57" fmla="*/ 341 h 685"/>
              <a:gd name="T58" fmla="*/ 35 w 835"/>
              <a:gd name="T59" fmla="*/ 382 h 685"/>
              <a:gd name="T60" fmla="*/ 41 w 835"/>
              <a:gd name="T61" fmla="*/ 414 h 685"/>
              <a:gd name="T62" fmla="*/ 39 w 835"/>
              <a:gd name="T63" fmla="*/ 426 h 685"/>
              <a:gd name="T64" fmla="*/ 48 w 835"/>
              <a:gd name="T65" fmla="*/ 481 h 685"/>
              <a:gd name="T66" fmla="*/ 60 w 835"/>
              <a:gd name="T67" fmla="*/ 539 h 685"/>
              <a:gd name="T68" fmla="*/ 66 w 835"/>
              <a:gd name="T69" fmla="*/ 583 h 685"/>
              <a:gd name="T70" fmla="*/ 77 w 835"/>
              <a:gd name="T71" fmla="*/ 618 h 685"/>
              <a:gd name="T72" fmla="*/ 100 w 835"/>
              <a:gd name="T73" fmla="*/ 664 h 685"/>
              <a:gd name="T74" fmla="*/ 146 w 835"/>
              <a:gd name="T75" fmla="*/ 681 h 685"/>
              <a:gd name="T76" fmla="*/ 177 w 835"/>
              <a:gd name="T77" fmla="*/ 652 h 685"/>
              <a:gd name="T78" fmla="*/ 169 w 835"/>
              <a:gd name="T79" fmla="*/ 616 h 685"/>
              <a:gd name="T80" fmla="*/ 165 w 835"/>
              <a:gd name="T81" fmla="*/ 595 h 685"/>
              <a:gd name="T82" fmla="*/ 171 w 835"/>
              <a:gd name="T83" fmla="*/ 589 h 685"/>
              <a:gd name="T84" fmla="*/ 200 w 835"/>
              <a:gd name="T85" fmla="*/ 583 h 685"/>
              <a:gd name="T86" fmla="*/ 223 w 835"/>
              <a:gd name="T87" fmla="*/ 558 h 685"/>
              <a:gd name="T88" fmla="*/ 263 w 835"/>
              <a:gd name="T89" fmla="*/ 545 h 685"/>
              <a:gd name="T90" fmla="*/ 302 w 835"/>
              <a:gd name="T91" fmla="*/ 533 h 685"/>
              <a:gd name="T92" fmla="*/ 305 w 835"/>
              <a:gd name="T93" fmla="*/ 493 h 685"/>
              <a:gd name="T94" fmla="*/ 355 w 835"/>
              <a:gd name="T95" fmla="*/ 499 h 685"/>
              <a:gd name="T96" fmla="*/ 369 w 835"/>
              <a:gd name="T97" fmla="*/ 476 h 685"/>
              <a:gd name="T98" fmla="*/ 413 w 835"/>
              <a:gd name="T99" fmla="*/ 453 h 685"/>
              <a:gd name="T100" fmla="*/ 449 w 835"/>
              <a:gd name="T101" fmla="*/ 414 h 685"/>
              <a:gd name="T102" fmla="*/ 486 w 835"/>
              <a:gd name="T103" fmla="*/ 403 h 685"/>
              <a:gd name="T104" fmla="*/ 511 w 835"/>
              <a:gd name="T105" fmla="*/ 370 h 685"/>
              <a:gd name="T106" fmla="*/ 522 w 835"/>
              <a:gd name="T107" fmla="*/ 332 h 685"/>
              <a:gd name="T108" fmla="*/ 528 w 835"/>
              <a:gd name="T109" fmla="*/ 301 h 685"/>
              <a:gd name="T110" fmla="*/ 559 w 835"/>
              <a:gd name="T111" fmla="*/ 289 h 685"/>
              <a:gd name="T112" fmla="*/ 574 w 835"/>
              <a:gd name="T113" fmla="*/ 232 h 685"/>
              <a:gd name="T114" fmla="*/ 626 w 835"/>
              <a:gd name="T115" fmla="*/ 249 h 685"/>
              <a:gd name="T116" fmla="*/ 668 w 835"/>
              <a:gd name="T117" fmla="*/ 263 h 685"/>
              <a:gd name="T118" fmla="*/ 724 w 835"/>
              <a:gd name="T119" fmla="*/ 266 h 685"/>
              <a:gd name="T120" fmla="*/ 735 w 835"/>
              <a:gd name="T121" fmla="*/ 309 h 685"/>
              <a:gd name="T122" fmla="*/ 772 w 835"/>
              <a:gd name="T123" fmla="*/ 326 h 685"/>
              <a:gd name="T124" fmla="*/ 827 w 835"/>
              <a:gd name="T125" fmla="*/ 291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5" h="685">
                <a:moveTo>
                  <a:pt x="833" y="276"/>
                </a:moveTo>
                <a:lnTo>
                  <a:pt x="833" y="274"/>
                </a:lnTo>
                <a:lnTo>
                  <a:pt x="829" y="272"/>
                </a:lnTo>
                <a:lnTo>
                  <a:pt x="829" y="270"/>
                </a:lnTo>
                <a:lnTo>
                  <a:pt x="827" y="268"/>
                </a:lnTo>
                <a:lnTo>
                  <a:pt x="827" y="268"/>
                </a:lnTo>
                <a:lnTo>
                  <a:pt x="827" y="268"/>
                </a:lnTo>
                <a:lnTo>
                  <a:pt x="825" y="268"/>
                </a:lnTo>
                <a:lnTo>
                  <a:pt x="823" y="266"/>
                </a:lnTo>
                <a:lnTo>
                  <a:pt x="820" y="266"/>
                </a:lnTo>
                <a:lnTo>
                  <a:pt x="816" y="263"/>
                </a:lnTo>
                <a:lnTo>
                  <a:pt x="814" y="263"/>
                </a:lnTo>
                <a:lnTo>
                  <a:pt x="814" y="261"/>
                </a:lnTo>
                <a:lnTo>
                  <a:pt x="812" y="261"/>
                </a:lnTo>
                <a:lnTo>
                  <a:pt x="812" y="255"/>
                </a:lnTo>
                <a:lnTo>
                  <a:pt x="810" y="253"/>
                </a:lnTo>
                <a:lnTo>
                  <a:pt x="810" y="253"/>
                </a:lnTo>
                <a:lnTo>
                  <a:pt x="810" y="253"/>
                </a:lnTo>
                <a:lnTo>
                  <a:pt x="808" y="251"/>
                </a:lnTo>
                <a:lnTo>
                  <a:pt x="804" y="251"/>
                </a:lnTo>
                <a:lnTo>
                  <a:pt x="804" y="251"/>
                </a:lnTo>
                <a:lnTo>
                  <a:pt x="802" y="249"/>
                </a:lnTo>
                <a:lnTo>
                  <a:pt x="800" y="249"/>
                </a:lnTo>
                <a:lnTo>
                  <a:pt x="800" y="247"/>
                </a:lnTo>
                <a:lnTo>
                  <a:pt x="800" y="243"/>
                </a:lnTo>
                <a:lnTo>
                  <a:pt x="798" y="240"/>
                </a:lnTo>
                <a:lnTo>
                  <a:pt x="798" y="240"/>
                </a:lnTo>
                <a:lnTo>
                  <a:pt x="798" y="240"/>
                </a:lnTo>
                <a:lnTo>
                  <a:pt x="795" y="240"/>
                </a:lnTo>
                <a:lnTo>
                  <a:pt x="795" y="240"/>
                </a:lnTo>
                <a:lnTo>
                  <a:pt x="793" y="240"/>
                </a:lnTo>
                <a:lnTo>
                  <a:pt x="793" y="240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1" y="245"/>
                </a:lnTo>
                <a:lnTo>
                  <a:pt x="791" y="245"/>
                </a:lnTo>
                <a:lnTo>
                  <a:pt x="789" y="245"/>
                </a:lnTo>
                <a:lnTo>
                  <a:pt x="787" y="245"/>
                </a:lnTo>
                <a:lnTo>
                  <a:pt x="785" y="245"/>
                </a:lnTo>
                <a:lnTo>
                  <a:pt x="785" y="243"/>
                </a:lnTo>
                <a:lnTo>
                  <a:pt x="785" y="243"/>
                </a:lnTo>
                <a:lnTo>
                  <a:pt x="785" y="243"/>
                </a:lnTo>
                <a:lnTo>
                  <a:pt x="785" y="240"/>
                </a:lnTo>
                <a:lnTo>
                  <a:pt x="787" y="240"/>
                </a:lnTo>
                <a:lnTo>
                  <a:pt x="789" y="240"/>
                </a:lnTo>
                <a:lnTo>
                  <a:pt x="791" y="238"/>
                </a:lnTo>
                <a:lnTo>
                  <a:pt x="791" y="238"/>
                </a:lnTo>
                <a:lnTo>
                  <a:pt x="791" y="238"/>
                </a:lnTo>
                <a:lnTo>
                  <a:pt x="791" y="236"/>
                </a:lnTo>
                <a:lnTo>
                  <a:pt x="791" y="236"/>
                </a:lnTo>
                <a:lnTo>
                  <a:pt x="793" y="236"/>
                </a:lnTo>
                <a:lnTo>
                  <a:pt x="793" y="234"/>
                </a:lnTo>
                <a:lnTo>
                  <a:pt x="791" y="234"/>
                </a:lnTo>
                <a:lnTo>
                  <a:pt x="791" y="234"/>
                </a:lnTo>
                <a:lnTo>
                  <a:pt x="789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0"/>
                </a:lnTo>
                <a:lnTo>
                  <a:pt x="787" y="230"/>
                </a:lnTo>
                <a:lnTo>
                  <a:pt x="789" y="228"/>
                </a:lnTo>
                <a:lnTo>
                  <a:pt x="789" y="226"/>
                </a:lnTo>
                <a:lnTo>
                  <a:pt x="789" y="226"/>
                </a:lnTo>
                <a:lnTo>
                  <a:pt x="791" y="226"/>
                </a:lnTo>
                <a:lnTo>
                  <a:pt x="793" y="228"/>
                </a:lnTo>
                <a:lnTo>
                  <a:pt x="795" y="228"/>
                </a:lnTo>
                <a:lnTo>
                  <a:pt x="795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6"/>
                </a:lnTo>
                <a:lnTo>
                  <a:pt x="798" y="220"/>
                </a:lnTo>
                <a:lnTo>
                  <a:pt x="800" y="218"/>
                </a:lnTo>
                <a:lnTo>
                  <a:pt x="800" y="218"/>
                </a:lnTo>
                <a:lnTo>
                  <a:pt x="800" y="215"/>
                </a:lnTo>
                <a:lnTo>
                  <a:pt x="800" y="215"/>
                </a:lnTo>
                <a:lnTo>
                  <a:pt x="800" y="211"/>
                </a:lnTo>
                <a:lnTo>
                  <a:pt x="798" y="205"/>
                </a:lnTo>
                <a:lnTo>
                  <a:pt x="795" y="205"/>
                </a:lnTo>
                <a:lnTo>
                  <a:pt x="795" y="205"/>
                </a:lnTo>
                <a:lnTo>
                  <a:pt x="795" y="205"/>
                </a:lnTo>
                <a:lnTo>
                  <a:pt x="787" y="205"/>
                </a:lnTo>
                <a:lnTo>
                  <a:pt x="785" y="203"/>
                </a:lnTo>
                <a:lnTo>
                  <a:pt x="785" y="203"/>
                </a:lnTo>
                <a:lnTo>
                  <a:pt x="785" y="203"/>
                </a:lnTo>
                <a:lnTo>
                  <a:pt x="787" y="199"/>
                </a:lnTo>
                <a:lnTo>
                  <a:pt x="787" y="197"/>
                </a:lnTo>
                <a:lnTo>
                  <a:pt x="787" y="197"/>
                </a:lnTo>
                <a:lnTo>
                  <a:pt x="787" y="195"/>
                </a:lnTo>
                <a:lnTo>
                  <a:pt x="787" y="192"/>
                </a:lnTo>
                <a:lnTo>
                  <a:pt x="787" y="192"/>
                </a:lnTo>
                <a:lnTo>
                  <a:pt x="789" y="192"/>
                </a:lnTo>
                <a:lnTo>
                  <a:pt x="795" y="192"/>
                </a:lnTo>
                <a:lnTo>
                  <a:pt x="795" y="192"/>
                </a:lnTo>
                <a:lnTo>
                  <a:pt x="798" y="190"/>
                </a:lnTo>
                <a:lnTo>
                  <a:pt x="800" y="190"/>
                </a:lnTo>
                <a:lnTo>
                  <a:pt x="802" y="188"/>
                </a:lnTo>
                <a:lnTo>
                  <a:pt x="802" y="186"/>
                </a:lnTo>
                <a:lnTo>
                  <a:pt x="804" y="186"/>
                </a:lnTo>
                <a:lnTo>
                  <a:pt x="806" y="186"/>
                </a:lnTo>
                <a:lnTo>
                  <a:pt x="806" y="184"/>
                </a:lnTo>
                <a:lnTo>
                  <a:pt x="806" y="184"/>
                </a:lnTo>
                <a:lnTo>
                  <a:pt x="806" y="182"/>
                </a:lnTo>
                <a:lnTo>
                  <a:pt x="806" y="182"/>
                </a:lnTo>
                <a:lnTo>
                  <a:pt x="806" y="180"/>
                </a:lnTo>
                <a:lnTo>
                  <a:pt x="806" y="178"/>
                </a:lnTo>
                <a:lnTo>
                  <a:pt x="806" y="176"/>
                </a:lnTo>
                <a:lnTo>
                  <a:pt x="806" y="169"/>
                </a:lnTo>
                <a:lnTo>
                  <a:pt x="806" y="169"/>
                </a:lnTo>
                <a:lnTo>
                  <a:pt x="806" y="167"/>
                </a:lnTo>
                <a:lnTo>
                  <a:pt x="808" y="165"/>
                </a:lnTo>
                <a:lnTo>
                  <a:pt x="808" y="165"/>
                </a:lnTo>
                <a:lnTo>
                  <a:pt x="808" y="163"/>
                </a:lnTo>
                <a:lnTo>
                  <a:pt x="806" y="163"/>
                </a:lnTo>
                <a:lnTo>
                  <a:pt x="806" y="163"/>
                </a:lnTo>
                <a:lnTo>
                  <a:pt x="806" y="161"/>
                </a:lnTo>
                <a:lnTo>
                  <a:pt x="806" y="157"/>
                </a:lnTo>
                <a:lnTo>
                  <a:pt x="806" y="157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4" y="155"/>
                </a:lnTo>
                <a:lnTo>
                  <a:pt x="802" y="153"/>
                </a:lnTo>
                <a:lnTo>
                  <a:pt x="802" y="153"/>
                </a:lnTo>
                <a:lnTo>
                  <a:pt x="802" y="153"/>
                </a:lnTo>
                <a:lnTo>
                  <a:pt x="800" y="153"/>
                </a:lnTo>
                <a:lnTo>
                  <a:pt x="800" y="155"/>
                </a:lnTo>
                <a:lnTo>
                  <a:pt x="798" y="157"/>
                </a:lnTo>
                <a:lnTo>
                  <a:pt x="795" y="157"/>
                </a:lnTo>
                <a:lnTo>
                  <a:pt x="795" y="157"/>
                </a:lnTo>
                <a:lnTo>
                  <a:pt x="795" y="157"/>
                </a:lnTo>
                <a:lnTo>
                  <a:pt x="793" y="157"/>
                </a:lnTo>
                <a:lnTo>
                  <a:pt x="793" y="155"/>
                </a:lnTo>
                <a:lnTo>
                  <a:pt x="793" y="155"/>
                </a:lnTo>
                <a:lnTo>
                  <a:pt x="793" y="155"/>
                </a:lnTo>
                <a:lnTo>
                  <a:pt x="793" y="153"/>
                </a:lnTo>
                <a:lnTo>
                  <a:pt x="793" y="151"/>
                </a:lnTo>
                <a:lnTo>
                  <a:pt x="795" y="151"/>
                </a:lnTo>
                <a:lnTo>
                  <a:pt x="795" y="151"/>
                </a:lnTo>
                <a:lnTo>
                  <a:pt x="800" y="149"/>
                </a:lnTo>
                <a:lnTo>
                  <a:pt x="800" y="147"/>
                </a:lnTo>
                <a:lnTo>
                  <a:pt x="802" y="147"/>
                </a:lnTo>
                <a:lnTo>
                  <a:pt x="802" y="144"/>
                </a:lnTo>
                <a:lnTo>
                  <a:pt x="800" y="136"/>
                </a:lnTo>
                <a:lnTo>
                  <a:pt x="800" y="126"/>
                </a:lnTo>
                <a:lnTo>
                  <a:pt x="800" y="124"/>
                </a:lnTo>
                <a:lnTo>
                  <a:pt x="800" y="121"/>
                </a:lnTo>
                <a:lnTo>
                  <a:pt x="800" y="121"/>
                </a:lnTo>
                <a:lnTo>
                  <a:pt x="800" y="119"/>
                </a:lnTo>
                <a:lnTo>
                  <a:pt x="798" y="119"/>
                </a:lnTo>
                <a:lnTo>
                  <a:pt x="798" y="119"/>
                </a:lnTo>
                <a:lnTo>
                  <a:pt x="798" y="119"/>
                </a:lnTo>
                <a:lnTo>
                  <a:pt x="795" y="119"/>
                </a:lnTo>
                <a:lnTo>
                  <a:pt x="793" y="119"/>
                </a:lnTo>
                <a:lnTo>
                  <a:pt x="793" y="119"/>
                </a:lnTo>
                <a:lnTo>
                  <a:pt x="793" y="119"/>
                </a:lnTo>
                <a:lnTo>
                  <a:pt x="791" y="119"/>
                </a:lnTo>
                <a:lnTo>
                  <a:pt x="791" y="119"/>
                </a:lnTo>
                <a:lnTo>
                  <a:pt x="791" y="117"/>
                </a:lnTo>
                <a:lnTo>
                  <a:pt x="789" y="117"/>
                </a:lnTo>
                <a:lnTo>
                  <a:pt x="789" y="117"/>
                </a:lnTo>
                <a:lnTo>
                  <a:pt x="787" y="115"/>
                </a:lnTo>
                <a:lnTo>
                  <a:pt x="787" y="111"/>
                </a:lnTo>
                <a:lnTo>
                  <a:pt x="787" y="111"/>
                </a:lnTo>
                <a:lnTo>
                  <a:pt x="787" y="109"/>
                </a:lnTo>
                <a:lnTo>
                  <a:pt x="789" y="105"/>
                </a:lnTo>
                <a:lnTo>
                  <a:pt x="789" y="98"/>
                </a:lnTo>
                <a:lnTo>
                  <a:pt x="789" y="96"/>
                </a:lnTo>
                <a:lnTo>
                  <a:pt x="791" y="96"/>
                </a:lnTo>
                <a:lnTo>
                  <a:pt x="791" y="94"/>
                </a:lnTo>
                <a:lnTo>
                  <a:pt x="793" y="94"/>
                </a:lnTo>
                <a:lnTo>
                  <a:pt x="800" y="90"/>
                </a:lnTo>
                <a:lnTo>
                  <a:pt x="806" y="86"/>
                </a:lnTo>
                <a:lnTo>
                  <a:pt x="808" y="84"/>
                </a:lnTo>
                <a:lnTo>
                  <a:pt x="810" y="82"/>
                </a:lnTo>
                <a:lnTo>
                  <a:pt x="812" y="80"/>
                </a:lnTo>
                <a:lnTo>
                  <a:pt x="812" y="73"/>
                </a:lnTo>
                <a:lnTo>
                  <a:pt x="810" y="73"/>
                </a:lnTo>
                <a:lnTo>
                  <a:pt x="808" y="75"/>
                </a:lnTo>
                <a:lnTo>
                  <a:pt x="808" y="75"/>
                </a:lnTo>
                <a:lnTo>
                  <a:pt x="808" y="75"/>
                </a:lnTo>
                <a:lnTo>
                  <a:pt x="806" y="75"/>
                </a:lnTo>
                <a:lnTo>
                  <a:pt x="806" y="75"/>
                </a:lnTo>
                <a:lnTo>
                  <a:pt x="793" y="69"/>
                </a:lnTo>
                <a:lnTo>
                  <a:pt x="793" y="69"/>
                </a:lnTo>
                <a:lnTo>
                  <a:pt x="791" y="67"/>
                </a:lnTo>
                <a:lnTo>
                  <a:pt x="791" y="67"/>
                </a:lnTo>
                <a:lnTo>
                  <a:pt x="789" y="69"/>
                </a:lnTo>
                <a:lnTo>
                  <a:pt x="787" y="69"/>
                </a:lnTo>
                <a:lnTo>
                  <a:pt x="785" y="69"/>
                </a:lnTo>
                <a:lnTo>
                  <a:pt x="785" y="69"/>
                </a:lnTo>
                <a:lnTo>
                  <a:pt x="785" y="69"/>
                </a:lnTo>
                <a:lnTo>
                  <a:pt x="783" y="69"/>
                </a:lnTo>
                <a:lnTo>
                  <a:pt x="783" y="67"/>
                </a:lnTo>
                <a:lnTo>
                  <a:pt x="783" y="67"/>
                </a:lnTo>
                <a:lnTo>
                  <a:pt x="785" y="65"/>
                </a:lnTo>
                <a:lnTo>
                  <a:pt x="785" y="65"/>
                </a:lnTo>
                <a:lnTo>
                  <a:pt x="785" y="65"/>
                </a:lnTo>
                <a:lnTo>
                  <a:pt x="785" y="63"/>
                </a:lnTo>
                <a:lnTo>
                  <a:pt x="785" y="63"/>
                </a:lnTo>
                <a:lnTo>
                  <a:pt x="785" y="61"/>
                </a:lnTo>
                <a:lnTo>
                  <a:pt x="785" y="59"/>
                </a:lnTo>
                <a:lnTo>
                  <a:pt x="783" y="59"/>
                </a:lnTo>
                <a:lnTo>
                  <a:pt x="777" y="55"/>
                </a:lnTo>
                <a:lnTo>
                  <a:pt x="777" y="53"/>
                </a:lnTo>
                <a:lnTo>
                  <a:pt x="777" y="53"/>
                </a:lnTo>
                <a:lnTo>
                  <a:pt x="777" y="50"/>
                </a:lnTo>
                <a:lnTo>
                  <a:pt x="777" y="50"/>
                </a:lnTo>
                <a:lnTo>
                  <a:pt x="775" y="50"/>
                </a:lnTo>
                <a:lnTo>
                  <a:pt x="775" y="48"/>
                </a:lnTo>
                <a:lnTo>
                  <a:pt x="770" y="48"/>
                </a:lnTo>
                <a:lnTo>
                  <a:pt x="768" y="46"/>
                </a:lnTo>
                <a:lnTo>
                  <a:pt x="764" y="44"/>
                </a:lnTo>
                <a:lnTo>
                  <a:pt x="762" y="42"/>
                </a:lnTo>
                <a:lnTo>
                  <a:pt x="762" y="44"/>
                </a:lnTo>
                <a:lnTo>
                  <a:pt x="762" y="44"/>
                </a:lnTo>
                <a:lnTo>
                  <a:pt x="760" y="44"/>
                </a:lnTo>
                <a:lnTo>
                  <a:pt x="754" y="46"/>
                </a:lnTo>
                <a:lnTo>
                  <a:pt x="752" y="48"/>
                </a:lnTo>
                <a:lnTo>
                  <a:pt x="752" y="50"/>
                </a:lnTo>
                <a:lnTo>
                  <a:pt x="743" y="53"/>
                </a:lnTo>
                <a:lnTo>
                  <a:pt x="743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0"/>
                </a:lnTo>
                <a:lnTo>
                  <a:pt x="741" y="50"/>
                </a:lnTo>
                <a:lnTo>
                  <a:pt x="739" y="50"/>
                </a:lnTo>
                <a:lnTo>
                  <a:pt x="737" y="53"/>
                </a:lnTo>
                <a:lnTo>
                  <a:pt x="737" y="53"/>
                </a:lnTo>
                <a:lnTo>
                  <a:pt x="735" y="53"/>
                </a:lnTo>
                <a:lnTo>
                  <a:pt x="735" y="53"/>
                </a:lnTo>
                <a:lnTo>
                  <a:pt x="733" y="55"/>
                </a:lnTo>
                <a:lnTo>
                  <a:pt x="731" y="55"/>
                </a:lnTo>
                <a:lnTo>
                  <a:pt x="729" y="55"/>
                </a:lnTo>
                <a:lnTo>
                  <a:pt x="729" y="55"/>
                </a:lnTo>
                <a:lnTo>
                  <a:pt x="726" y="55"/>
                </a:lnTo>
                <a:lnTo>
                  <a:pt x="726" y="53"/>
                </a:lnTo>
                <a:lnTo>
                  <a:pt x="726" y="50"/>
                </a:lnTo>
                <a:lnTo>
                  <a:pt x="724" y="50"/>
                </a:lnTo>
                <a:lnTo>
                  <a:pt x="724" y="48"/>
                </a:lnTo>
                <a:lnTo>
                  <a:pt x="722" y="48"/>
                </a:lnTo>
                <a:lnTo>
                  <a:pt x="720" y="48"/>
                </a:lnTo>
                <a:lnTo>
                  <a:pt x="718" y="48"/>
                </a:lnTo>
                <a:lnTo>
                  <a:pt x="714" y="48"/>
                </a:lnTo>
                <a:lnTo>
                  <a:pt x="710" y="48"/>
                </a:lnTo>
                <a:lnTo>
                  <a:pt x="710" y="48"/>
                </a:lnTo>
                <a:lnTo>
                  <a:pt x="708" y="48"/>
                </a:lnTo>
                <a:lnTo>
                  <a:pt x="706" y="50"/>
                </a:lnTo>
                <a:lnTo>
                  <a:pt x="704" y="53"/>
                </a:lnTo>
                <a:lnTo>
                  <a:pt x="704" y="53"/>
                </a:lnTo>
                <a:lnTo>
                  <a:pt x="701" y="53"/>
                </a:lnTo>
                <a:lnTo>
                  <a:pt x="699" y="53"/>
                </a:lnTo>
                <a:lnTo>
                  <a:pt x="699" y="53"/>
                </a:lnTo>
                <a:lnTo>
                  <a:pt x="697" y="53"/>
                </a:lnTo>
                <a:lnTo>
                  <a:pt x="697" y="50"/>
                </a:lnTo>
                <a:lnTo>
                  <a:pt x="697" y="48"/>
                </a:lnTo>
                <a:lnTo>
                  <a:pt x="697" y="48"/>
                </a:lnTo>
                <a:lnTo>
                  <a:pt x="697" y="48"/>
                </a:lnTo>
                <a:lnTo>
                  <a:pt x="697" y="46"/>
                </a:lnTo>
                <a:lnTo>
                  <a:pt x="695" y="44"/>
                </a:lnTo>
                <a:lnTo>
                  <a:pt x="693" y="42"/>
                </a:lnTo>
                <a:lnTo>
                  <a:pt x="691" y="40"/>
                </a:lnTo>
                <a:lnTo>
                  <a:pt x="689" y="38"/>
                </a:lnTo>
                <a:lnTo>
                  <a:pt x="685" y="38"/>
                </a:lnTo>
                <a:lnTo>
                  <a:pt x="685" y="38"/>
                </a:lnTo>
                <a:lnTo>
                  <a:pt x="683" y="38"/>
                </a:lnTo>
                <a:lnTo>
                  <a:pt x="681" y="38"/>
                </a:lnTo>
                <a:lnTo>
                  <a:pt x="681" y="36"/>
                </a:lnTo>
                <a:lnTo>
                  <a:pt x="676" y="38"/>
                </a:lnTo>
                <a:lnTo>
                  <a:pt x="674" y="36"/>
                </a:lnTo>
                <a:lnTo>
                  <a:pt x="672" y="36"/>
                </a:lnTo>
                <a:lnTo>
                  <a:pt x="668" y="34"/>
                </a:lnTo>
                <a:lnTo>
                  <a:pt x="666" y="34"/>
                </a:lnTo>
                <a:lnTo>
                  <a:pt x="666" y="36"/>
                </a:lnTo>
                <a:lnTo>
                  <a:pt x="666" y="36"/>
                </a:lnTo>
                <a:lnTo>
                  <a:pt x="666" y="36"/>
                </a:lnTo>
                <a:lnTo>
                  <a:pt x="666" y="38"/>
                </a:lnTo>
                <a:lnTo>
                  <a:pt x="666" y="40"/>
                </a:lnTo>
                <a:lnTo>
                  <a:pt x="664" y="40"/>
                </a:lnTo>
                <a:lnTo>
                  <a:pt x="662" y="42"/>
                </a:lnTo>
                <a:lnTo>
                  <a:pt x="660" y="42"/>
                </a:lnTo>
                <a:lnTo>
                  <a:pt x="653" y="44"/>
                </a:lnTo>
                <a:lnTo>
                  <a:pt x="651" y="46"/>
                </a:lnTo>
                <a:lnTo>
                  <a:pt x="641" y="46"/>
                </a:lnTo>
                <a:lnTo>
                  <a:pt x="637" y="48"/>
                </a:lnTo>
                <a:lnTo>
                  <a:pt x="635" y="48"/>
                </a:lnTo>
                <a:lnTo>
                  <a:pt x="635" y="50"/>
                </a:lnTo>
                <a:lnTo>
                  <a:pt x="635" y="50"/>
                </a:lnTo>
                <a:lnTo>
                  <a:pt x="635" y="53"/>
                </a:lnTo>
                <a:lnTo>
                  <a:pt x="635" y="53"/>
                </a:lnTo>
                <a:lnTo>
                  <a:pt x="635" y="55"/>
                </a:lnTo>
                <a:lnTo>
                  <a:pt x="635" y="55"/>
                </a:lnTo>
                <a:lnTo>
                  <a:pt x="635" y="57"/>
                </a:lnTo>
                <a:lnTo>
                  <a:pt x="632" y="57"/>
                </a:lnTo>
                <a:lnTo>
                  <a:pt x="628" y="57"/>
                </a:lnTo>
                <a:lnTo>
                  <a:pt x="626" y="57"/>
                </a:lnTo>
                <a:lnTo>
                  <a:pt x="622" y="59"/>
                </a:lnTo>
                <a:lnTo>
                  <a:pt x="616" y="59"/>
                </a:lnTo>
                <a:lnTo>
                  <a:pt x="614" y="61"/>
                </a:lnTo>
                <a:lnTo>
                  <a:pt x="612" y="61"/>
                </a:lnTo>
                <a:lnTo>
                  <a:pt x="605" y="61"/>
                </a:lnTo>
                <a:lnTo>
                  <a:pt x="597" y="59"/>
                </a:lnTo>
                <a:lnTo>
                  <a:pt x="597" y="57"/>
                </a:lnTo>
                <a:lnTo>
                  <a:pt x="595" y="57"/>
                </a:lnTo>
                <a:lnTo>
                  <a:pt x="595" y="55"/>
                </a:lnTo>
                <a:lnTo>
                  <a:pt x="593" y="55"/>
                </a:lnTo>
                <a:lnTo>
                  <a:pt x="591" y="55"/>
                </a:lnTo>
                <a:lnTo>
                  <a:pt x="591" y="55"/>
                </a:lnTo>
                <a:lnTo>
                  <a:pt x="589" y="55"/>
                </a:lnTo>
                <a:lnTo>
                  <a:pt x="589" y="57"/>
                </a:lnTo>
                <a:lnTo>
                  <a:pt x="587" y="57"/>
                </a:lnTo>
                <a:lnTo>
                  <a:pt x="587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5"/>
                </a:lnTo>
                <a:lnTo>
                  <a:pt x="584" y="53"/>
                </a:lnTo>
                <a:lnTo>
                  <a:pt x="584" y="50"/>
                </a:lnTo>
                <a:lnTo>
                  <a:pt x="582" y="48"/>
                </a:lnTo>
                <a:lnTo>
                  <a:pt x="582" y="46"/>
                </a:lnTo>
                <a:lnTo>
                  <a:pt x="582" y="44"/>
                </a:lnTo>
                <a:lnTo>
                  <a:pt x="580" y="44"/>
                </a:lnTo>
                <a:lnTo>
                  <a:pt x="580" y="44"/>
                </a:lnTo>
                <a:lnTo>
                  <a:pt x="578" y="44"/>
                </a:lnTo>
                <a:lnTo>
                  <a:pt x="578" y="44"/>
                </a:lnTo>
                <a:lnTo>
                  <a:pt x="576" y="44"/>
                </a:lnTo>
                <a:lnTo>
                  <a:pt x="576" y="44"/>
                </a:lnTo>
                <a:lnTo>
                  <a:pt x="574" y="44"/>
                </a:lnTo>
                <a:lnTo>
                  <a:pt x="572" y="48"/>
                </a:lnTo>
                <a:lnTo>
                  <a:pt x="568" y="50"/>
                </a:lnTo>
                <a:lnTo>
                  <a:pt x="561" y="50"/>
                </a:lnTo>
                <a:lnTo>
                  <a:pt x="561" y="53"/>
                </a:lnTo>
                <a:lnTo>
                  <a:pt x="559" y="53"/>
                </a:lnTo>
                <a:lnTo>
                  <a:pt x="557" y="55"/>
                </a:lnTo>
                <a:lnTo>
                  <a:pt x="555" y="59"/>
                </a:lnTo>
                <a:lnTo>
                  <a:pt x="553" y="59"/>
                </a:lnTo>
                <a:lnTo>
                  <a:pt x="549" y="61"/>
                </a:lnTo>
                <a:lnTo>
                  <a:pt x="545" y="65"/>
                </a:lnTo>
                <a:lnTo>
                  <a:pt x="532" y="69"/>
                </a:lnTo>
                <a:lnTo>
                  <a:pt x="530" y="69"/>
                </a:lnTo>
                <a:lnTo>
                  <a:pt x="528" y="69"/>
                </a:lnTo>
                <a:lnTo>
                  <a:pt x="526" y="67"/>
                </a:lnTo>
                <a:lnTo>
                  <a:pt x="522" y="65"/>
                </a:lnTo>
                <a:lnTo>
                  <a:pt x="520" y="65"/>
                </a:lnTo>
                <a:lnTo>
                  <a:pt x="520" y="65"/>
                </a:lnTo>
                <a:lnTo>
                  <a:pt x="518" y="67"/>
                </a:lnTo>
                <a:lnTo>
                  <a:pt x="516" y="69"/>
                </a:lnTo>
                <a:lnTo>
                  <a:pt x="511" y="71"/>
                </a:lnTo>
                <a:lnTo>
                  <a:pt x="511" y="71"/>
                </a:lnTo>
                <a:lnTo>
                  <a:pt x="509" y="71"/>
                </a:lnTo>
                <a:lnTo>
                  <a:pt x="509" y="69"/>
                </a:lnTo>
                <a:lnTo>
                  <a:pt x="509" y="69"/>
                </a:lnTo>
                <a:lnTo>
                  <a:pt x="507" y="69"/>
                </a:lnTo>
                <a:lnTo>
                  <a:pt x="505" y="69"/>
                </a:lnTo>
                <a:lnTo>
                  <a:pt x="505" y="69"/>
                </a:lnTo>
                <a:lnTo>
                  <a:pt x="503" y="69"/>
                </a:lnTo>
                <a:lnTo>
                  <a:pt x="503" y="69"/>
                </a:lnTo>
                <a:lnTo>
                  <a:pt x="501" y="69"/>
                </a:lnTo>
                <a:lnTo>
                  <a:pt x="499" y="69"/>
                </a:lnTo>
                <a:lnTo>
                  <a:pt x="499" y="69"/>
                </a:lnTo>
                <a:lnTo>
                  <a:pt x="497" y="69"/>
                </a:lnTo>
                <a:lnTo>
                  <a:pt x="497" y="69"/>
                </a:lnTo>
                <a:lnTo>
                  <a:pt x="497" y="69"/>
                </a:lnTo>
                <a:lnTo>
                  <a:pt x="495" y="67"/>
                </a:lnTo>
                <a:lnTo>
                  <a:pt x="495" y="67"/>
                </a:lnTo>
                <a:lnTo>
                  <a:pt x="493" y="67"/>
                </a:lnTo>
                <a:lnTo>
                  <a:pt x="493" y="67"/>
                </a:lnTo>
                <a:lnTo>
                  <a:pt x="493" y="67"/>
                </a:lnTo>
                <a:lnTo>
                  <a:pt x="490" y="67"/>
                </a:lnTo>
                <a:lnTo>
                  <a:pt x="490" y="69"/>
                </a:lnTo>
                <a:lnTo>
                  <a:pt x="490" y="69"/>
                </a:lnTo>
                <a:lnTo>
                  <a:pt x="488" y="69"/>
                </a:lnTo>
                <a:lnTo>
                  <a:pt x="488" y="69"/>
                </a:lnTo>
                <a:lnTo>
                  <a:pt x="488" y="67"/>
                </a:lnTo>
                <a:lnTo>
                  <a:pt x="488" y="65"/>
                </a:lnTo>
                <a:lnTo>
                  <a:pt x="486" y="61"/>
                </a:lnTo>
                <a:lnTo>
                  <a:pt x="484" y="59"/>
                </a:lnTo>
                <a:lnTo>
                  <a:pt x="484" y="57"/>
                </a:lnTo>
                <a:lnTo>
                  <a:pt x="484" y="57"/>
                </a:lnTo>
                <a:lnTo>
                  <a:pt x="484" y="55"/>
                </a:lnTo>
                <a:lnTo>
                  <a:pt x="484" y="55"/>
                </a:lnTo>
                <a:lnTo>
                  <a:pt x="484" y="53"/>
                </a:lnTo>
                <a:lnTo>
                  <a:pt x="484" y="53"/>
                </a:lnTo>
                <a:lnTo>
                  <a:pt x="486" y="53"/>
                </a:lnTo>
                <a:lnTo>
                  <a:pt x="497" y="53"/>
                </a:lnTo>
                <a:lnTo>
                  <a:pt x="497" y="53"/>
                </a:lnTo>
                <a:lnTo>
                  <a:pt x="499" y="53"/>
                </a:lnTo>
                <a:lnTo>
                  <a:pt x="499" y="53"/>
                </a:lnTo>
                <a:lnTo>
                  <a:pt x="499" y="50"/>
                </a:lnTo>
                <a:lnTo>
                  <a:pt x="497" y="50"/>
                </a:lnTo>
                <a:lnTo>
                  <a:pt x="497" y="48"/>
                </a:lnTo>
                <a:lnTo>
                  <a:pt x="497" y="46"/>
                </a:lnTo>
                <a:lnTo>
                  <a:pt x="497" y="46"/>
                </a:lnTo>
                <a:lnTo>
                  <a:pt x="497" y="44"/>
                </a:lnTo>
                <a:lnTo>
                  <a:pt x="495" y="36"/>
                </a:lnTo>
                <a:lnTo>
                  <a:pt x="495" y="36"/>
                </a:lnTo>
                <a:lnTo>
                  <a:pt x="495" y="34"/>
                </a:lnTo>
                <a:lnTo>
                  <a:pt x="493" y="34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0"/>
                </a:lnTo>
                <a:lnTo>
                  <a:pt x="488" y="30"/>
                </a:lnTo>
                <a:lnTo>
                  <a:pt x="488" y="30"/>
                </a:lnTo>
                <a:lnTo>
                  <a:pt x="486" y="27"/>
                </a:lnTo>
                <a:lnTo>
                  <a:pt x="474" y="27"/>
                </a:lnTo>
                <a:lnTo>
                  <a:pt x="472" y="27"/>
                </a:lnTo>
                <a:lnTo>
                  <a:pt x="472" y="30"/>
                </a:lnTo>
                <a:lnTo>
                  <a:pt x="470" y="32"/>
                </a:lnTo>
                <a:lnTo>
                  <a:pt x="470" y="32"/>
                </a:lnTo>
                <a:lnTo>
                  <a:pt x="465" y="32"/>
                </a:lnTo>
                <a:lnTo>
                  <a:pt x="465" y="32"/>
                </a:lnTo>
                <a:lnTo>
                  <a:pt x="463" y="34"/>
                </a:lnTo>
                <a:lnTo>
                  <a:pt x="463" y="36"/>
                </a:lnTo>
                <a:lnTo>
                  <a:pt x="463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59" y="36"/>
                </a:lnTo>
                <a:lnTo>
                  <a:pt x="459" y="34"/>
                </a:lnTo>
                <a:lnTo>
                  <a:pt x="459" y="34"/>
                </a:lnTo>
                <a:lnTo>
                  <a:pt x="459" y="34"/>
                </a:lnTo>
                <a:lnTo>
                  <a:pt x="457" y="34"/>
                </a:lnTo>
                <a:lnTo>
                  <a:pt x="457" y="34"/>
                </a:lnTo>
                <a:lnTo>
                  <a:pt x="451" y="34"/>
                </a:lnTo>
                <a:lnTo>
                  <a:pt x="447" y="34"/>
                </a:lnTo>
                <a:lnTo>
                  <a:pt x="442" y="36"/>
                </a:lnTo>
                <a:lnTo>
                  <a:pt x="432" y="44"/>
                </a:lnTo>
                <a:lnTo>
                  <a:pt x="430" y="46"/>
                </a:lnTo>
                <a:lnTo>
                  <a:pt x="424" y="46"/>
                </a:lnTo>
                <a:lnTo>
                  <a:pt x="421" y="46"/>
                </a:lnTo>
                <a:lnTo>
                  <a:pt x="419" y="48"/>
                </a:lnTo>
                <a:lnTo>
                  <a:pt x="419" y="53"/>
                </a:lnTo>
                <a:lnTo>
                  <a:pt x="417" y="55"/>
                </a:lnTo>
                <a:lnTo>
                  <a:pt x="417" y="55"/>
                </a:lnTo>
                <a:lnTo>
                  <a:pt x="417" y="57"/>
                </a:lnTo>
                <a:lnTo>
                  <a:pt x="417" y="57"/>
                </a:lnTo>
                <a:lnTo>
                  <a:pt x="417" y="57"/>
                </a:lnTo>
                <a:lnTo>
                  <a:pt x="417" y="59"/>
                </a:lnTo>
                <a:lnTo>
                  <a:pt x="417" y="59"/>
                </a:lnTo>
                <a:lnTo>
                  <a:pt x="417" y="59"/>
                </a:lnTo>
                <a:lnTo>
                  <a:pt x="417" y="61"/>
                </a:lnTo>
                <a:lnTo>
                  <a:pt x="415" y="61"/>
                </a:lnTo>
                <a:lnTo>
                  <a:pt x="415" y="63"/>
                </a:lnTo>
                <a:lnTo>
                  <a:pt x="413" y="67"/>
                </a:lnTo>
                <a:lnTo>
                  <a:pt x="411" y="67"/>
                </a:lnTo>
                <a:lnTo>
                  <a:pt x="411" y="69"/>
                </a:lnTo>
                <a:lnTo>
                  <a:pt x="407" y="71"/>
                </a:lnTo>
                <a:lnTo>
                  <a:pt x="405" y="73"/>
                </a:lnTo>
                <a:lnTo>
                  <a:pt x="403" y="73"/>
                </a:lnTo>
                <a:lnTo>
                  <a:pt x="403" y="75"/>
                </a:lnTo>
                <a:lnTo>
                  <a:pt x="403" y="75"/>
                </a:lnTo>
                <a:lnTo>
                  <a:pt x="403" y="78"/>
                </a:lnTo>
                <a:lnTo>
                  <a:pt x="405" y="80"/>
                </a:lnTo>
                <a:lnTo>
                  <a:pt x="405" y="84"/>
                </a:lnTo>
                <a:lnTo>
                  <a:pt x="405" y="86"/>
                </a:lnTo>
                <a:lnTo>
                  <a:pt x="403" y="88"/>
                </a:lnTo>
                <a:lnTo>
                  <a:pt x="403" y="90"/>
                </a:lnTo>
                <a:lnTo>
                  <a:pt x="401" y="90"/>
                </a:lnTo>
                <a:lnTo>
                  <a:pt x="394" y="90"/>
                </a:lnTo>
                <a:lnTo>
                  <a:pt x="392" y="90"/>
                </a:lnTo>
                <a:lnTo>
                  <a:pt x="388" y="92"/>
                </a:lnTo>
                <a:lnTo>
                  <a:pt x="388" y="94"/>
                </a:lnTo>
                <a:lnTo>
                  <a:pt x="386" y="96"/>
                </a:lnTo>
                <a:lnTo>
                  <a:pt x="384" y="98"/>
                </a:lnTo>
                <a:lnTo>
                  <a:pt x="382" y="101"/>
                </a:lnTo>
                <a:lnTo>
                  <a:pt x="380" y="101"/>
                </a:lnTo>
                <a:lnTo>
                  <a:pt x="378" y="103"/>
                </a:lnTo>
                <a:lnTo>
                  <a:pt x="371" y="103"/>
                </a:lnTo>
                <a:lnTo>
                  <a:pt x="367" y="105"/>
                </a:lnTo>
                <a:lnTo>
                  <a:pt x="357" y="103"/>
                </a:lnTo>
                <a:lnTo>
                  <a:pt x="355" y="103"/>
                </a:lnTo>
                <a:lnTo>
                  <a:pt x="353" y="101"/>
                </a:lnTo>
                <a:lnTo>
                  <a:pt x="350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3" y="92"/>
                </a:lnTo>
                <a:lnTo>
                  <a:pt x="353" y="92"/>
                </a:lnTo>
                <a:lnTo>
                  <a:pt x="353" y="90"/>
                </a:lnTo>
                <a:lnTo>
                  <a:pt x="353" y="86"/>
                </a:lnTo>
                <a:lnTo>
                  <a:pt x="353" y="82"/>
                </a:lnTo>
                <a:lnTo>
                  <a:pt x="350" y="75"/>
                </a:lnTo>
                <a:lnTo>
                  <a:pt x="348" y="73"/>
                </a:lnTo>
                <a:lnTo>
                  <a:pt x="346" y="71"/>
                </a:lnTo>
                <a:lnTo>
                  <a:pt x="346" y="71"/>
                </a:lnTo>
                <a:lnTo>
                  <a:pt x="344" y="71"/>
                </a:lnTo>
                <a:lnTo>
                  <a:pt x="344" y="71"/>
                </a:lnTo>
                <a:lnTo>
                  <a:pt x="342" y="71"/>
                </a:lnTo>
                <a:lnTo>
                  <a:pt x="338" y="71"/>
                </a:lnTo>
                <a:lnTo>
                  <a:pt x="334" y="69"/>
                </a:lnTo>
                <a:lnTo>
                  <a:pt x="332" y="69"/>
                </a:lnTo>
                <a:lnTo>
                  <a:pt x="330" y="69"/>
                </a:lnTo>
                <a:lnTo>
                  <a:pt x="325" y="69"/>
                </a:lnTo>
                <a:lnTo>
                  <a:pt x="319" y="71"/>
                </a:lnTo>
                <a:lnTo>
                  <a:pt x="309" y="71"/>
                </a:lnTo>
                <a:lnTo>
                  <a:pt x="305" y="71"/>
                </a:lnTo>
                <a:lnTo>
                  <a:pt x="300" y="69"/>
                </a:lnTo>
                <a:lnTo>
                  <a:pt x="298" y="69"/>
                </a:lnTo>
                <a:lnTo>
                  <a:pt x="298" y="71"/>
                </a:lnTo>
                <a:lnTo>
                  <a:pt x="294" y="71"/>
                </a:lnTo>
                <a:lnTo>
                  <a:pt x="292" y="71"/>
                </a:lnTo>
                <a:lnTo>
                  <a:pt x="290" y="71"/>
                </a:lnTo>
                <a:lnTo>
                  <a:pt x="286" y="71"/>
                </a:lnTo>
                <a:lnTo>
                  <a:pt x="275" y="71"/>
                </a:lnTo>
                <a:lnTo>
                  <a:pt x="275" y="71"/>
                </a:lnTo>
                <a:lnTo>
                  <a:pt x="273" y="71"/>
                </a:lnTo>
                <a:lnTo>
                  <a:pt x="273" y="69"/>
                </a:lnTo>
                <a:lnTo>
                  <a:pt x="269" y="71"/>
                </a:lnTo>
                <a:lnTo>
                  <a:pt x="259" y="69"/>
                </a:lnTo>
                <a:lnTo>
                  <a:pt x="252" y="65"/>
                </a:lnTo>
                <a:lnTo>
                  <a:pt x="252" y="65"/>
                </a:lnTo>
                <a:lnTo>
                  <a:pt x="250" y="65"/>
                </a:lnTo>
                <a:lnTo>
                  <a:pt x="250" y="63"/>
                </a:lnTo>
                <a:lnTo>
                  <a:pt x="248" y="63"/>
                </a:lnTo>
                <a:lnTo>
                  <a:pt x="248" y="59"/>
                </a:lnTo>
                <a:lnTo>
                  <a:pt x="244" y="55"/>
                </a:lnTo>
                <a:lnTo>
                  <a:pt x="242" y="53"/>
                </a:lnTo>
                <a:lnTo>
                  <a:pt x="242" y="50"/>
                </a:lnTo>
                <a:lnTo>
                  <a:pt x="238" y="50"/>
                </a:lnTo>
                <a:lnTo>
                  <a:pt x="238" y="50"/>
                </a:lnTo>
                <a:lnTo>
                  <a:pt x="233" y="48"/>
                </a:lnTo>
                <a:lnTo>
                  <a:pt x="231" y="48"/>
                </a:lnTo>
                <a:lnTo>
                  <a:pt x="229" y="48"/>
                </a:lnTo>
                <a:lnTo>
                  <a:pt x="229" y="46"/>
                </a:lnTo>
                <a:lnTo>
                  <a:pt x="227" y="46"/>
                </a:lnTo>
                <a:lnTo>
                  <a:pt x="227" y="46"/>
                </a:lnTo>
                <a:lnTo>
                  <a:pt x="223" y="44"/>
                </a:lnTo>
                <a:lnTo>
                  <a:pt x="223" y="44"/>
                </a:lnTo>
                <a:lnTo>
                  <a:pt x="213" y="46"/>
                </a:lnTo>
                <a:lnTo>
                  <a:pt x="211" y="46"/>
                </a:lnTo>
                <a:lnTo>
                  <a:pt x="208" y="46"/>
                </a:lnTo>
                <a:lnTo>
                  <a:pt x="206" y="44"/>
                </a:lnTo>
                <a:lnTo>
                  <a:pt x="204" y="44"/>
                </a:lnTo>
                <a:lnTo>
                  <a:pt x="204" y="42"/>
                </a:lnTo>
                <a:lnTo>
                  <a:pt x="202" y="42"/>
                </a:lnTo>
                <a:lnTo>
                  <a:pt x="198" y="40"/>
                </a:lnTo>
                <a:lnTo>
                  <a:pt x="196" y="40"/>
                </a:lnTo>
                <a:lnTo>
                  <a:pt x="192" y="36"/>
                </a:lnTo>
                <a:lnTo>
                  <a:pt x="190" y="36"/>
                </a:lnTo>
                <a:lnTo>
                  <a:pt x="190" y="34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7"/>
                </a:lnTo>
                <a:lnTo>
                  <a:pt x="185" y="25"/>
                </a:lnTo>
                <a:lnTo>
                  <a:pt x="185" y="25"/>
                </a:lnTo>
                <a:lnTo>
                  <a:pt x="185" y="23"/>
                </a:lnTo>
                <a:lnTo>
                  <a:pt x="185" y="13"/>
                </a:lnTo>
                <a:lnTo>
                  <a:pt x="185" y="13"/>
                </a:lnTo>
                <a:lnTo>
                  <a:pt x="185" y="9"/>
                </a:lnTo>
                <a:lnTo>
                  <a:pt x="179" y="2"/>
                </a:lnTo>
                <a:lnTo>
                  <a:pt x="177" y="0"/>
                </a:lnTo>
                <a:lnTo>
                  <a:pt x="175" y="0"/>
                </a:lnTo>
                <a:lnTo>
                  <a:pt x="171" y="4"/>
                </a:lnTo>
                <a:lnTo>
                  <a:pt x="171" y="4"/>
                </a:lnTo>
                <a:lnTo>
                  <a:pt x="169" y="7"/>
                </a:lnTo>
                <a:lnTo>
                  <a:pt x="167" y="7"/>
                </a:lnTo>
                <a:lnTo>
                  <a:pt x="167" y="7"/>
                </a:lnTo>
                <a:lnTo>
                  <a:pt x="165" y="7"/>
                </a:lnTo>
                <a:lnTo>
                  <a:pt x="165" y="7"/>
                </a:lnTo>
                <a:lnTo>
                  <a:pt x="165" y="9"/>
                </a:lnTo>
                <a:lnTo>
                  <a:pt x="165" y="9"/>
                </a:lnTo>
                <a:lnTo>
                  <a:pt x="165" y="9"/>
                </a:lnTo>
                <a:lnTo>
                  <a:pt x="162" y="11"/>
                </a:lnTo>
                <a:lnTo>
                  <a:pt x="160" y="11"/>
                </a:lnTo>
                <a:lnTo>
                  <a:pt x="158" y="11"/>
                </a:lnTo>
                <a:lnTo>
                  <a:pt x="156" y="11"/>
                </a:lnTo>
                <a:lnTo>
                  <a:pt x="154" y="11"/>
                </a:lnTo>
                <a:lnTo>
                  <a:pt x="152" y="9"/>
                </a:lnTo>
                <a:lnTo>
                  <a:pt x="150" y="9"/>
                </a:lnTo>
                <a:lnTo>
                  <a:pt x="142" y="9"/>
                </a:lnTo>
                <a:lnTo>
                  <a:pt x="133" y="15"/>
                </a:lnTo>
                <a:lnTo>
                  <a:pt x="133" y="15"/>
                </a:lnTo>
                <a:lnTo>
                  <a:pt x="131" y="17"/>
                </a:lnTo>
                <a:lnTo>
                  <a:pt x="127" y="17"/>
                </a:lnTo>
                <a:lnTo>
                  <a:pt x="127" y="17"/>
                </a:lnTo>
                <a:lnTo>
                  <a:pt x="123" y="19"/>
                </a:lnTo>
                <a:lnTo>
                  <a:pt x="119" y="21"/>
                </a:lnTo>
                <a:lnTo>
                  <a:pt x="119" y="21"/>
                </a:lnTo>
                <a:lnTo>
                  <a:pt x="117" y="21"/>
                </a:lnTo>
                <a:lnTo>
                  <a:pt x="117" y="23"/>
                </a:lnTo>
                <a:lnTo>
                  <a:pt x="114" y="25"/>
                </a:lnTo>
                <a:lnTo>
                  <a:pt x="117" y="25"/>
                </a:lnTo>
                <a:lnTo>
                  <a:pt x="117" y="30"/>
                </a:lnTo>
                <a:lnTo>
                  <a:pt x="117" y="30"/>
                </a:lnTo>
                <a:lnTo>
                  <a:pt x="117" y="32"/>
                </a:lnTo>
                <a:lnTo>
                  <a:pt x="117" y="34"/>
                </a:lnTo>
                <a:lnTo>
                  <a:pt x="117" y="34"/>
                </a:lnTo>
                <a:lnTo>
                  <a:pt x="119" y="36"/>
                </a:lnTo>
                <a:lnTo>
                  <a:pt x="119" y="36"/>
                </a:lnTo>
                <a:lnTo>
                  <a:pt x="121" y="38"/>
                </a:lnTo>
                <a:lnTo>
                  <a:pt x="119" y="42"/>
                </a:lnTo>
                <a:lnTo>
                  <a:pt x="117" y="42"/>
                </a:lnTo>
                <a:lnTo>
                  <a:pt x="114" y="44"/>
                </a:lnTo>
                <a:lnTo>
                  <a:pt x="112" y="44"/>
                </a:lnTo>
                <a:lnTo>
                  <a:pt x="110" y="44"/>
                </a:lnTo>
                <a:lnTo>
                  <a:pt x="110" y="46"/>
                </a:lnTo>
                <a:lnTo>
                  <a:pt x="112" y="46"/>
                </a:lnTo>
                <a:lnTo>
                  <a:pt x="112" y="48"/>
                </a:lnTo>
                <a:lnTo>
                  <a:pt x="114" y="53"/>
                </a:lnTo>
                <a:lnTo>
                  <a:pt x="117" y="53"/>
                </a:lnTo>
                <a:lnTo>
                  <a:pt x="117" y="57"/>
                </a:lnTo>
                <a:lnTo>
                  <a:pt x="117" y="57"/>
                </a:lnTo>
                <a:lnTo>
                  <a:pt x="119" y="57"/>
                </a:lnTo>
                <a:lnTo>
                  <a:pt x="119" y="57"/>
                </a:lnTo>
                <a:lnTo>
                  <a:pt x="121" y="55"/>
                </a:lnTo>
                <a:lnTo>
                  <a:pt x="129" y="55"/>
                </a:lnTo>
                <a:lnTo>
                  <a:pt x="131" y="53"/>
                </a:lnTo>
                <a:lnTo>
                  <a:pt x="135" y="53"/>
                </a:lnTo>
                <a:lnTo>
                  <a:pt x="137" y="50"/>
                </a:lnTo>
                <a:lnTo>
                  <a:pt x="139" y="50"/>
                </a:lnTo>
                <a:lnTo>
                  <a:pt x="148" y="53"/>
                </a:lnTo>
                <a:lnTo>
                  <a:pt x="148" y="53"/>
                </a:lnTo>
                <a:lnTo>
                  <a:pt x="148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2" y="50"/>
                </a:lnTo>
                <a:lnTo>
                  <a:pt x="152" y="50"/>
                </a:lnTo>
                <a:lnTo>
                  <a:pt x="154" y="50"/>
                </a:lnTo>
                <a:lnTo>
                  <a:pt x="154" y="53"/>
                </a:lnTo>
                <a:lnTo>
                  <a:pt x="154" y="53"/>
                </a:lnTo>
                <a:lnTo>
                  <a:pt x="156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0"/>
                </a:lnTo>
                <a:lnTo>
                  <a:pt x="162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7" y="53"/>
                </a:lnTo>
                <a:lnTo>
                  <a:pt x="167" y="53"/>
                </a:lnTo>
                <a:lnTo>
                  <a:pt x="167" y="55"/>
                </a:lnTo>
                <a:lnTo>
                  <a:pt x="167" y="55"/>
                </a:lnTo>
                <a:lnTo>
                  <a:pt x="167" y="55"/>
                </a:lnTo>
                <a:lnTo>
                  <a:pt x="167" y="57"/>
                </a:lnTo>
                <a:lnTo>
                  <a:pt x="165" y="57"/>
                </a:lnTo>
                <a:lnTo>
                  <a:pt x="162" y="59"/>
                </a:lnTo>
                <a:lnTo>
                  <a:pt x="160" y="59"/>
                </a:lnTo>
                <a:lnTo>
                  <a:pt x="148" y="63"/>
                </a:lnTo>
                <a:lnTo>
                  <a:pt x="146" y="63"/>
                </a:lnTo>
                <a:lnTo>
                  <a:pt x="146" y="63"/>
                </a:lnTo>
                <a:lnTo>
                  <a:pt x="142" y="61"/>
                </a:lnTo>
                <a:lnTo>
                  <a:pt x="142" y="61"/>
                </a:lnTo>
                <a:lnTo>
                  <a:pt x="139" y="61"/>
                </a:lnTo>
                <a:lnTo>
                  <a:pt x="139" y="63"/>
                </a:lnTo>
                <a:lnTo>
                  <a:pt x="137" y="65"/>
                </a:lnTo>
                <a:lnTo>
                  <a:pt x="135" y="67"/>
                </a:lnTo>
                <a:lnTo>
                  <a:pt x="133" y="67"/>
                </a:lnTo>
                <a:lnTo>
                  <a:pt x="131" y="69"/>
                </a:lnTo>
                <a:lnTo>
                  <a:pt x="131" y="71"/>
                </a:lnTo>
                <a:lnTo>
                  <a:pt x="129" y="78"/>
                </a:lnTo>
                <a:lnTo>
                  <a:pt x="127" y="80"/>
                </a:lnTo>
                <a:lnTo>
                  <a:pt x="127" y="82"/>
                </a:lnTo>
                <a:lnTo>
                  <a:pt x="121" y="84"/>
                </a:lnTo>
                <a:lnTo>
                  <a:pt x="121" y="84"/>
                </a:lnTo>
                <a:lnTo>
                  <a:pt x="119" y="84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4" y="84"/>
                </a:lnTo>
                <a:lnTo>
                  <a:pt x="114" y="88"/>
                </a:lnTo>
                <a:lnTo>
                  <a:pt x="112" y="90"/>
                </a:lnTo>
                <a:lnTo>
                  <a:pt x="112" y="90"/>
                </a:lnTo>
                <a:lnTo>
                  <a:pt x="110" y="90"/>
                </a:lnTo>
                <a:lnTo>
                  <a:pt x="108" y="92"/>
                </a:lnTo>
                <a:lnTo>
                  <a:pt x="108" y="92"/>
                </a:lnTo>
                <a:lnTo>
                  <a:pt x="108" y="92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4" y="94"/>
                </a:lnTo>
                <a:lnTo>
                  <a:pt x="104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4"/>
                </a:lnTo>
                <a:lnTo>
                  <a:pt x="100" y="94"/>
                </a:lnTo>
                <a:lnTo>
                  <a:pt x="100" y="94"/>
                </a:lnTo>
                <a:lnTo>
                  <a:pt x="100" y="94"/>
                </a:lnTo>
                <a:lnTo>
                  <a:pt x="94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1" y="92"/>
                </a:lnTo>
                <a:lnTo>
                  <a:pt x="91" y="92"/>
                </a:lnTo>
                <a:lnTo>
                  <a:pt x="91" y="92"/>
                </a:lnTo>
                <a:lnTo>
                  <a:pt x="96" y="96"/>
                </a:lnTo>
                <a:lnTo>
                  <a:pt x="100" y="98"/>
                </a:lnTo>
                <a:lnTo>
                  <a:pt x="102" y="98"/>
                </a:lnTo>
                <a:lnTo>
                  <a:pt x="102" y="98"/>
                </a:lnTo>
                <a:lnTo>
                  <a:pt x="104" y="98"/>
                </a:lnTo>
                <a:lnTo>
                  <a:pt x="104" y="98"/>
                </a:lnTo>
                <a:lnTo>
                  <a:pt x="106" y="98"/>
                </a:lnTo>
                <a:lnTo>
                  <a:pt x="106" y="98"/>
                </a:lnTo>
                <a:lnTo>
                  <a:pt x="108" y="101"/>
                </a:lnTo>
                <a:lnTo>
                  <a:pt x="108" y="101"/>
                </a:lnTo>
                <a:lnTo>
                  <a:pt x="108" y="103"/>
                </a:lnTo>
                <a:lnTo>
                  <a:pt x="110" y="105"/>
                </a:lnTo>
                <a:lnTo>
                  <a:pt x="112" y="105"/>
                </a:lnTo>
                <a:lnTo>
                  <a:pt x="114" y="105"/>
                </a:lnTo>
                <a:lnTo>
                  <a:pt x="117" y="107"/>
                </a:lnTo>
                <a:lnTo>
                  <a:pt x="117" y="109"/>
                </a:lnTo>
                <a:lnTo>
                  <a:pt x="119" y="111"/>
                </a:lnTo>
                <a:lnTo>
                  <a:pt x="121" y="113"/>
                </a:lnTo>
                <a:lnTo>
                  <a:pt x="123" y="113"/>
                </a:lnTo>
                <a:lnTo>
                  <a:pt x="123" y="115"/>
                </a:lnTo>
                <a:lnTo>
                  <a:pt x="123" y="115"/>
                </a:lnTo>
                <a:lnTo>
                  <a:pt x="125" y="119"/>
                </a:lnTo>
                <a:lnTo>
                  <a:pt x="125" y="121"/>
                </a:lnTo>
                <a:lnTo>
                  <a:pt x="127" y="124"/>
                </a:lnTo>
                <a:lnTo>
                  <a:pt x="127" y="132"/>
                </a:lnTo>
                <a:lnTo>
                  <a:pt x="127" y="134"/>
                </a:lnTo>
                <a:lnTo>
                  <a:pt x="127" y="136"/>
                </a:lnTo>
                <a:lnTo>
                  <a:pt x="127" y="138"/>
                </a:lnTo>
                <a:lnTo>
                  <a:pt x="125" y="138"/>
                </a:lnTo>
                <a:lnTo>
                  <a:pt x="125" y="140"/>
                </a:lnTo>
                <a:lnTo>
                  <a:pt x="121" y="144"/>
                </a:lnTo>
                <a:lnTo>
                  <a:pt x="117" y="147"/>
                </a:lnTo>
                <a:lnTo>
                  <a:pt x="117" y="149"/>
                </a:lnTo>
                <a:lnTo>
                  <a:pt x="117" y="151"/>
                </a:lnTo>
                <a:lnTo>
                  <a:pt x="117" y="151"/>
                </a:lnTo>
                <a:lnTo>
                  <a:pt x="117" y="153"/>
                </a:lnTo>
                <a:lnTo>
                  <a:pt x="117" y="153"/>
                </a:lnTo>
                <a:lnTo>
                  <a:pt x="114" y="155"/>
                </a:lnTo>
                <a:lnTo>
                  <a:pt x="114" y="155"/>
                </a:lnTo>
                <a:lnTo>
                  <a:pt x="112" y="157"/>
                </a:lnTo>
                <a:lnTo>
                  <a:pt x="110" y="157"/>
                </a:lnTo>
                <a:lnTo>
                  <a:pt x="106" y="159"/>
                </a:lnTo>
                <a:lnTo>
                  <a:pt x="106" y="159"/>
                </a:lnTo>
                <a:lnTo>
                  <a:pt x="100" y="159"/>
                </a:lnTo>
                <a:lnTo>
                  <a:pt x="100" y="159"/>
                </a:lnTo>
                <a:lnTo>
                  <a:pt x="98" y="159"/>
                </a:lnTo>
                <a:lnTo>
                  <a:pt x="98" y="159"/>
                </a:lnTo>
                <a:lnTo>
                  <a:pt x="96" y="155"/>
                </a:lnTo>
                <a:lnTo>
                  <a:pt x="94" y="153"/>
                </a:lnTo>
                <a:lnTo>
                  <a:pt x="94" y="153"/>
                </a:lnTo>
                <a:lnTo>
                  <a:pt x="89" y="151"/>
                </a:lnTo>
                <a:lnTo>
                  <a:pt x="85" y="149"/>
                </a:lnTo>
                <a:lnTo>
                  <a:pt x="85" y="149"/>
                </a:lnTo>
                <a:lnTo>
                  <a:pt x="85" y="149"/>
                </a:lnTo>
                <a:lnTo>
                  <a:pt x="83" y="147"/>
                </a:lnTo>
                <a:lnTo>
                  <a:pt x="83" y="147"/>
                </a:lnTo>
                <a:lnTo>
                  <a:pt x="81" y="144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7" y="147"/>
                </a:lnTo>
                <a:lnTo>
                  <a:pt x="77" y="149"/>
                </a:lnTo>
                <a:lnTo>
                  <a:pt x="73" y="149"/>
                </a:lnTo>
                <a:lnTo>
                  <a:pt x="73" y="149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5" y="151"/>
                </a:lnTo>
                <a:lnTo>
                  <a:pt x="75" y="151"/>
                </a:lnTo>
                <a:lnTo>
                  <a:pt x="75" y="151"/>
                </a:lnTo>
                <a:lnTo>
                  <a:pt x="77" y="153"/>
                </a:lnTo>
                <a:lnTo>
                  <a:pt x="77" y="153"/>
                </a:lnTo>
                <a:lnTo>
                  <a:pt x="77" y="155"/>
                </a:lnTo>
                <a:lnTo>
                  <a:pt x="77" y="155"/>
                </a:lnTo>
                <a:lnTo>
                  <a:pt x="77" y="157"/>
                </a:lnTo>
                <a:lnTo>
                  <a:pt x="77" y="157"/>
                </a:lnTo>
                <a:lnTo>
                  <a:pt x="79" y="157"/>
                </a:lnTo>
                <a:lnTo>
                  <a:pt x="79" y="157"/>
                </a:lnTo>
                <a:lnTo>
                  <a:pt x="79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9"/>
                </a:lnTo>
                <a:lnTo>
                  <a:pt x="81" y="161"/>
                </a:lnTo>
                <a:lnTo>
                  <a:pt x="81" y="163"/>
                </a:lnTo>
                <a:lnTo>
                  <a:pt x="79" y="167"/>
                </a:lnTo>
                <a:lnTo>
                  <a:pt x="75" y="176"/>
                </a:lnTo>
                <a:lnTo>
                  <a:pt x="73" y="178"/>
                </a:lnTo>
                <a:lnTo>
                  <a:pt x="71" y="180"/>
                </a:lnTo>
                <a:lnTo>
                  <a:pt x="73" y="180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5" y="184"/>
                </a:lnTo>
                <a:lnTo>
                  <a:pt x="75" y="184"/>
                </a:lnTo>
                <a:lnTo>
                  <a:pt x="75" y="186"/>
                </a:lnTo>
                <a:lnTo>
                  <a:pt x="75" y="190"/>
                </a:lnTo>
                <a:lnTo>
                  <a:pt x="75" y="192"/>
                </a:lnTo>
                <a:lnTo>
                  <a:pt x="75" y="195"/>
                </a:lnTo>
                <a:lnTo>
                  <a:pt x="73" y="195"/>
                </a:lnTo>
                <a:lnTo>
                  <a:pt x="73" y="197"/>
                </a:lnTo>
                <a:lnTo>
                  <a:pt x="73" y="197"/>
                </a:lnTo>
                <a:lnTo>
                  <a:pt x="75" y="199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1" y="201"/>
                </a:lnTo>
                <a:lnTo>
                  <a:pt x="68" y="201"/>
                </a:lnTo>
                <a:lnTo>
                  <a:pt x="62" y="199"/>
                </a:lnTo>
                <a:lnTo>
                  <a:pt x="62" y="199"/>
                </a:lnTo>
                <a:lnTo>
                  <a:pt x="60" y="201"/>
                </a:lnTo>
                <a:lnTo>
                  <a:pt x="60" y="201"/>
                </a:lnTo>
                <a:lnTo>
                  <a:pt x="60" y="203"/>
                </a:lnTo>
                <a:lnTo>
                  <a:pt x="60" y="203"/>
                </a:lnTo>
                <a:lnTo>
                  <a:pt x="60" y="203"/>
                </a:lnTo>
                <a:lnTo>
                  <a:pt x="60" y="205"/>
                </a:lnTo>
                <a:lnTo>
                  <a:pt x="60" y="205"/>
                </a:lnTo>
                <a:lnTo>
                  <a:pt x="58" y="205"/>
                </a:lnTo>
                <a:lnTo>
                  <a:pt x="58" y="207"/>
                </a:lnTo>
                <a:lnTo>
                  <a:pt x="56" y="207"/>
                </a:lnTo>
                <a:lnTo>
                  <a:pt x="56" y="207"/>
                </a:lnTo>
                <a:lnTo>
                  <a:pt x="54" y="207"/>
                </a:lnTo>
                <a:lnTo>
                  <a:pt x="52" y="207"/>
                </a:lnTo>
                <a:lnTo>
                  <a:pt x="52" y="211"/>
                </a:lnTo>
                <a:lnTo>
                  <a:pt x="52" y="213"/>
                </a:lnTo>
                <a:lnTo>
                  <a:pt x="52" y="215"/>
                </a:lnTo>
                <a:lnTo>
                  <a:pt x="50" y="215"/>
                </a:lnTo>
                <a:lnTo>
                  <a:pt x="50" y="218"/>
                </a:lnTo>
                <a:lnTo>
                  <a:pt x="50" y="218"/>
                </a:lnTo>
                <a:lnTo>
                  <a:pt x="50" y="218"/>
                </a:lnTo>
                <a:lnTo>
                  <a:pt x="48" y="215"/>
                </a:lnTo>
                <a:lnTo>
                  <a:pt x="48" y="215"/>
                </a:lnTo>
                <a:lnTo>
                  <a:pt x="45" y="213"/>
                </a:lnTo>
                <a:lnTo>
                  <a:pt x="45" y="213"/>
                </a:lnTo>
                <a:lnTo>
                  <a:pt x="43" y="213"/>
                </a:lnTo>
                <a:lnTo>
                  <a:pt x="43" y="213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39" y="215"/>
                </a:lnTo>
                <a:lnTo>
                  <a:pt x="39" y="213"/>
                </a:lnTo>
                <a:lnTo>
                  <a:pt x="39" y="213"/>
                </a:lnTo>
                <a:lnTo>
                  <a:pt x="37" y="213"/>
                </a:lnTo>
                <a:lnTo>
                  <a:pt x="37" y="215"/>
                </a:lnTo>
                <a:lnTo>
                  <a:pt x="35" y="215"/>
                </a:lnTo>
                <a:lnTo>
                  <a:pt x="35" y="215"/>
                </a:lnTo>
                <a:lnTo>
                  <a:pt x="35" y="215"/>
                </a:lnTo>
                <a:lnTo>
                  <a:pt x="33" y="215"/>
                </a:lnTo>
                <a:lnTo>
                  <a:pt x="33" y="213"/>
                </a:lnTo>
                <a:lnTo>
                  <a:pt x="31" y="211"/>
                </a:lnTo>
                <a:lnTo>
                  <a:pt x="29" y="207"/>
                </a:lnTo>
                <a:lnTo>
                  <a:pt x="25" y="209"/>
                </a:lnTo>
                <a:lnTo>
                  <a:pt x="23" y="209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2" y="209"/>
                </a:lnTo>
                <a:lnTo>
                  <a:pt x="12" y="209"/>
                </a:lnTo>
                <a:lnTo>
                  <a:pt x="12" y="209"/>
                </a:lnTo>
                <a:lnTo>
                  <a:pt x="10" y="209"/>
                </a:lnTo>
                <a:lnTo>
                  <a:pt x="10" y="211"/>
                </a:lnTo>
                <a:lnTo>
                  <a:pt x="8" y="211"/>
                </a:lnTo>
                <a:lnTo>
                  <a:pt x="6" y="211"/>
                </a:lnTo>
                <a:lnTo>
                  <a:pt x="6" y="211"/>
                </a:lnTo>
                <a:lnTo>
                  <a:pt x="6" y="213"/>
                </a:lnTo>
                <a:lnTo>
                  <a:pt x="6" y="220"/>
                </a:lnTo>
                <a:lnTo>
                  <a:pt x="6" y="220"/>
                </a:lnTo>
                <a:lnTo>
                  <a:pt x="4" y="222"/>
                </a:lnTo>
                <a:lnTo>
                  <a:pt x="4" y="224"/>
                </a:lnTo>
                <a:lnTo>
                  <a:pt x="2" y="224"/>
                </a:lnTo>
                <a:lnTo>
                  <a:pt x="2" y="226"/>
                </a:lnTo>
                <a:lnTo>
                  <a:pt x="2" y="226"/>
                </a:lnTo>
                <a:lnTo>
                  <a:pt x="2" y="228"/>
                </a:lnTo>
                <a:lnTo>
                  <a:pt x="2" y="232"/>
                </a:lnTo>
                <a:lnTo>
                  <a:pt x="0" y="234"/>
                </a:lnTo>
                <a:lnTo>
                  <a:pt x="0" y="236"/>
                </a:lnTo>
                <a:lnTo>
                  <a:pt x="0" y="236"/>
                </a:lnTo>
                <a:lnTo>
                  <a:pt x="2" y="240"/>
                </a:lnTo>
                <a:lnTo>
                  <a:pt x="2" y="240"/>
                </a:lnTo>
                <a:lnTo>
                  <a:pt x="2" y="245"/>
                </a:lnTo>
                <a:lnTo>
                  <a:pt x="2" y="247"/>
                </a:lnTo>
                <a:lnTo>
                  <a:pt x="4" y="247"/>
                </a:lnTo>
                <a:lnTo>
                  <a:pt x="8" y="243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7"/>
                </a:lnTo>
                <a:lnTo>
                  <a:pt x="8" y="247"/>
                </a:lnTo>
                <a:lnTo>
                  <a:pt x="6" y="247"/>
                </a:lnTo>
                <a:lnTo>
                  <a:pt x="6" y="247"/>
                </a:lnTo>
                <a:lnTo>
                  <a:pt x="6" y="249"/>
                </a:lnTo>
                <a:lnTo>
                  <a:pt x="8" y="251"/>
                </a:lnTo>
                <a:lnTo>
                  <a:pt x="8" y="251"/>
                </a:lnTo>
                <a:lnTo>
                  <a:pt x="6" y="253"/>
                </a:lnTo>
                <a:lnTo>
                  <a:pt x="6" y="251"/>
                </a:lnTo>
                <a:lnTo>
                  <a:pt x="4" y="251"/>
                </a:lnTo>
                <a:lnTo>
                  <a:pt x="4" y="251"/>
                </a:lnTo>
                <a:lnTo>
                  <a:pt x="4" y="249"/>
                </a:lnTo>
                <a:lnTo>
                  <a:pt x="6" y="257"/>
                </a:lnTo>
                <a:lnTo>
                  <a:pt x="6" y="261"/>
                </a:lnTo>
                <a:lnTo>
                  <a:pt x="6" y="263"/>
                </a:lnTo>
                <a:lnTo>
                  <a:pt x="6" y="270"/>
                </a:lnTo>
                <a:lnTo>
                  <a:pt x="8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0"/>
                </a:lnTo>
                <a:lnTo>
                  <a:pt x="8" y="270"/>
                </a:lnTo>
                <a:lnTo>
                  <a:pt x="8" y="268"/>
                </a:lnTo>
                <a:lnTo>
                  <a:pt x="8" y="268"/>
                </a:lnTo>
                <a:lnTo>
                  <a:pt x="8" y="266"/>
                </a:lnTo>
                <a:lnTo>
                  <a:pt x="8" y="266"/>
                </a:lnTo>
                <a:lnTo>
                  <a:pt x="8" y="266"/>
                </a:lnTo>
                <a:lnTo>
                  <a:pt x="10" y="266"/>
                </a:lnTo>
                <a:lnTo>
                  <a:pt x="12" y="268"/>
                </a:lnTo>
                <a:lnTo>
                  <a:pt x="12" y="268"/>
                </a:lnTo>
                <a:lnTo>
                  <a:pt x="12" y="270"/>
                </a:lnTo>
                <a:lnTo>
                  <a:pt x="12" y="270"/>
                </a:lnTo>
                <a:lnTo>
                  <a:pt x="14" y="270"/>
                </a:lnTo>
                <a:lnTo>
                  <a:pt x="14" y="272"/>
                </a:lnTo>
                <a:lnTo>
                  <a:pt x="16" y="270"/>
                </a:lnTo>
                <a:lnTo>
                  <a:pt x="18" y="270"/>
                </a:lnTo>
                <a:lnTo>
                  <a:pt x="20" y="270"/>
                </a:lnTo>
                <a:lnTo>
                  <a:pt x="23" y="270"/>
                </a:lnTo>
                <a:lnTo>
                  <a:pt x="12" y="274"/>
                </a:lnTo>
                <a:lnTo>
                  <a:pt x="10" y="276"/>
                </a:lnTo>
                <a:lnTo>
                  <a:pt x="10" y="278"/>
                </a:lnTo>
                <a:lnTo>
                  <a:pt x="10" y="280"/>
                </a:lnTo>
                <a:lnTo>
                  <a:pt x="10" y="286"/>
                </a:lnTo>
                <a:lnTo>
                  <a:pt x="10" y="286"/>
                </a:lnTo>
                <a:lnTo>
                  <a:pt x="14" y="291"/>
                </a:lnTo>
                <a:lnTo>
                  <a:pt x="14" y="293"/>
                </a:lnTo>
                <a:lnTo>
                  <a:pt x="16" y="293"/>
                </a:lnTo>
                <a:lnTo>
                  <a:pt x="18" y="291"/>
                </a:lnTo>
                <a:lnTo>
                  <a:pt x="20" y="291"/>
                </a:lnTo>
                <a:lnTo>
                  <a:pt x="23" y="293"/>
                </a:lnTo>
                <a:lnTo>
                  <a:pt x="25" y="295"/>
                </a:lnTo>
                <a:lnTo>
                  <a:pt x="27" y="295"/>
                </a:lnTo>
                <a:lnTo>
                  <a:pt x="33" y="295"/>
                </a:lnTo>
                <a:lnTo>
                  <a:pt x="33" y="295"/>
                </a:lnTo>
                <a:lnTo>
                  <a:pt x="35" y="297"/>
                </a:lnTo>
                <a:lnTo>
                  <a:pt x="37" y="299"/>
                </a:lnTo>
                <a:lnTo>
                  <a:pt x="37" y="299"/>
                </a:lnTo>
                <a:lnTo>
                  <a:pt x="37" y="299"/>
                </a:lnTo>
                <a:lnTo>
                  <a:pt x="37" y="301"/>
                </a:lnTo>
                <a:lnTo>
                  <a:pt x="37" y="303"/>
                </a:lnTo>
                <a:lnTo>
                  <a:pt x="39" y="303"/>
                </a:lnTo>
                <a:lnTo>
                  <a:pt x="37" y="305"/>
                </a:lnTo>
                <a:lnTo>
                  <a:pt x="35" y="303"/>
                </a:lnTo>
                <a:lnTo>
                  <a:pt x="33" y="297"/>
                </a:lnTo>
                <a:lnTo>
                  <a:pt x="33" y="297"/>
                </a:lnTo>
                <a:lnTo>
                  <a:pt x="31" y="295"/>
                </a:lnTo>
                <a:lnTo>
                  <a:pt x="29" y="297"/>
                </a:lnTo>
                <a:lnTo>
                  <a:pt x="29" y="297"/>
                </a:lnTo>
                <a:lnTo>
                  <a:pt x="25" y="297"/>
                </a:lnTo>
                <a:lnTo>
                  <a:pt x="23" y="295"/>
                </a:lnTo>
                <a:lnTo>
                  <a:pt x="20" y="293"/>
                </a:lnTo>
                <a:lnTo>
                  <a:pt x="18" y="293"/>
                </a:lnTo>
                <a:lnTo>
                  <a:pt x="14" y="293"/>
                </a:lnTo>
                <a:lnTo>
                  <a:pt x="12" y="295"/>
                </a:lnTo>
                <a:lnTo>
                  <a:pt x="12" y="299"/>
                </a:lnTo>
                <a:lnTo>
                  <a:pt x="12" y="305"/>
                </a:lnTo>
                <a:lnTo>
                  <a:pt x="14" y="303"/>
                </a:lnTo>
                <a:lnTo>
                  <a:pt x="14" y="301"/>
                </a:lnTo>
                <a:lnTo>
                  <a:pt x="16" y="301"/>
                </a:lnTo>
                <a:lnTo>
                  <a:pt x="18" y="301"/>
                </a:lnTo>
                <a:lnTo>
                  <a:pt x="16" y="301"/>
                </a:lnTo>
                <a:lnTo>
                  <a:pt x="14" y="305"/>
                </a:lnTo>
                <a:lnTo>
                  <a:pt x="12" y="309"/>
                </a:lnTo>
                <a:lnTo>
                  <a:pt x="12" y="309"/>
                </a:lnTo>
                <a:lnTo>
                  <a:pt x="14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11"/>
                </a:lnTo>
                <a:lnTo>
                  <a:pt x="16" y="311"/>
                </a:lnTo>
                <a:lnTo>
                  <a:pt x="16" y="314"/>
                </a:lnTo>
                <a:lnTo>
                  <a:pt x="16" y="314"/>
                </a:lnTo>
                <a:lnTo>
                  <a:pt x="16" y="316"/>
                </a:lnTo>
                <a:lnTo>
                  <a:pt x="16" y="318"/>
                </a:lnTo>
                <a:lnTo>
                  <a:pt x="16" y="320"/>
                </a:lnTo>
                <a:lnTo>
                  <a:pt x="16" y="320"/>
                </a:lnTo>
                <a:lnTo>
                  <a:pt x="16" y="322"/>
                </a:lnTo>
                <a:lnTo>
                  <a:pt x="16" y="322"/>
                </a:lnTo>
                <a:lnTo>
                  <a:pt x="16" y="324"/>
                </a:lnTo>
                <a:lnTo>
                  <a:pt x="16" y="324"/>
                </a:lnTo>
                <a:lnTo>
                  <a:pt x="14" y="324"/>
                </a:lnTo>
                <a:lnTo>
                  <a:pt x="14" y="326"/>
                </a:lnTo>
                <a:lnTo>
                  <a:pt x="14" y="328"/>
                </a:lnTo>
                <a:lnTo>
                  <a:pt x="14" y="328"/>
                </a:lnTo>
                <a:lnTo>
                  <a:pt x="12" y="332"/>
                </a:lnTo>
                <a:lnTo>
                  <a:pt x="12" y="332"/>
                </a:lnTo>
                <a:lnTo>
                  <a:pt x="12" y="334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6" y="334"/>
                </a:lnTo>
                <a:lnTo>
                  <a:pt x="14" y="334"/>
                </a:lnTo>
                <a:lnTo>
                  <a:pt x="14" y="337"/>
                </a:lnTo>
                <a:lnTo>
                  <a:pt x="14" y="337"/>
                </a:lnTo>
                <a:lnTo>
                  <a:pt x="16" y="339"/>
                </a:lnTo>
                <a:lnTo>
                  <a:pt x="16" y="339"/>
                </a:lnTo>
                <a:lnTo>
                  <a:pt x="18" y="337"/>
                </a:lnTo>
                <a:lnTo>
                  <a:pt x="18" y="332"/>
                </a:lnTo>
                <a:lnTo>
                  <a:pt x="20" y="328"/>
                </a:lnTo>
                <a:lnTo>
                  <a:pt x="23" y="326"/>
                </a:lnTo>
                <a:lnTo>
                  <a:pt x="23" y="324"/>
                </a:lnTo>
                <a:lnTo>
                  <a:pt x="25" y="328"/>
                </a:lnTo>
                <a:lnTo>
                  <a:pt x="25" y="328"/>
                </a:lnTo>
                <a:lnTo>
                  <a:pt x="29" y="324"/>
                </a:lnTo>
                <a:lnTo>
                  <a:pt x="29" y="322"/>
                </a:lnTo>
                <a:lnTo>
                  <a:pt x="27" y="320"/>
                </a:lnTo>
                <a:lnTo>
                  <a:pt x="29" y="318"/>
                </a:lnTo>
                <a:lnTo>
                  <a:pt x="29" y="316"/>
                </a:lnTo>
                <a:lnTo>
                  <a:pt x="31" y="314"/>
                </a:lnTo>
                <a:lnTo>
                  <a:pt x="31" y="309"/>
                </a:lnTo>
                <a:lnTo>
                  <a:pt x="33" y="309"/>
                </a:lnTo>
                <a:lnTo>
                  <a:pt x="31" y="318"/>
                </a:lnTo>
                <a:lnTo>
                  <a:pt x="33" y="320"/>
                </a:lnTo>
                <a:lnTo>
                  <a:pt x="33" y="320"/>
                </a:lnTo>
                <a:lnTo>
                  <a:pt x="35" y="320"/>
                </a:lnTo>
                <a:lnTo>
                  <a:pt x="33" y="322"/>
                </a:lnTo>
                <a:lnTo>
                  <a:pt x="33" y="324"/>
                </a:lnTo>
                <a:lnTo>
                  <a:pt x="33" y="326"/>
                </a:lnTo>
                <a:lnTo>
                  <a:pt x="33" y="328"/>
                </a:lnTo>
                <a:lnTo>
                  <a:pt x="37" y="326"/>
                </a:lnTo>
                <a:lnTo>
                  <a:pt x="39" y="326"/>
                </a:lnTo>
                <a:lnTo>
                  <a:pt x="41" y="326"/>
                </a:lnTo>
                <a:lnTo>
                  <a:pt x="39" y="328"/>
                </a:lnTo>
                <a:lnTo>
                  <a:pt x="39" y="328"/>
                </a:lnTo>
                <a:lnTo>
                  <a:pt x="35" y="328"/>
                </a:lnTo>
                <a:lnTo>
                  <a:pt x="31" y="330"/>
                </a:lnTo>
                <a:lnTo>
                  <a:pt x="31" y="330"/>
                </a:lnTo>
                <a:lnTo>
                  <a:pt x="31" y="330"/>
                </a:lnTo>
                <a:lnTo>
                  <a:pt x="33" y="330"/>
                </a:lnTo>
                <a:lnTo>
                  <a:pt x="33" y="332"/>
                </a:lnTo>
                <a:lnTo>
                  <a:pt x="31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7"/>
                </a:lnTo>
                <a:lnTo>
                  <a:pt x="27" y="337"/>
                </a:lnTo>
                <a:lnTo>
                  <a:pt x="27" y="334"/>
                </a:lnTo>
                <a:lnTo>
                  <a:pt x="25" y="339"/>
                </a:lnTo>
                <a:lnTo>
                  <a:pt x="27" y="341"/>
                </a:lnTo>
                <a:lnTo>
                  <a:pt x="29" y="343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3"/>
                </a:lnTo>
                <a:lnTo>
                  <a:pt x="33" y="343"/>
                </a:lnTo>
                <a:lnTo>
                  <a:pt x="33" y="343"/>
                </a:lnTo>
                <a:lnTo>
                  <a:pt x="33" y="345"/>
                </a:lnTo>
                <a:lnTo>
                  <a:pt x="33" y="347"/>
                </a:lnTo>
                <a:lnTo>
                  <a:pt x="37" y="347"/>
                </a:lnTo>
                <a:lnTo>
                  <a:pt x="35" y="349"/>
                </a:lnTo>
                <a:lnTo>
                  <a:pt x="35" y="351"/>
                </a:lnTo>
                <a:lnTo>
                  <a:pt x="33" y="353"/>
                </a:lnTo>
                <a:lnTo>
                  <a:pt x="35" y="355"/>
                </a:lnTo>
                <a:lnTo>
                  <a:pt x="33" y="355"/>
                </a:lnTo>
                <a:lnTo>
                  <a:pt x="31" y="355"/>
                </a:lnTo>
                <a:lnTo>
                  <a:pt x="31" y="353"/>
                </a:lnTo>
                <a:lnTo>
                  <a:pt x="33" y="351"/>
                </a:lnTo>
                <a:lnTo>
                  <a:pt x="29" y="347"/>
                </a:lnTo>
                <a:lnTo>
                  <a:pt x="27" y="345"/>
                </a:lnTo>
                <a:lnTo>
                  <a:pt x="27" y="349"/>
                </a:lnTo>
                <a:lnTo>
                  <a:pt x="25" y="349"/>
                </a:lnTo>
                <a:lnTo>
                  <a:pt x="23" y="347"/>
                </a:lnTo>
                <a:lnTo>
                  <a:pt x="23" y="347"/>
                </a:lnTo>
                <a:lnTo>
                  <a:pt x="20" y="349"/>
                </a:lnTo>
                <a:lnTo>
                  <a:pt x="20" y="351"/>
                </a:lnTo>
                <a:lnTo>
                  <a:pt x="20" y="351"/>
                </a:lnTo>
                <a:lnTo>
                  <a:pt x="20" y="357"/>
                </a:lnTo>
                <a:lnTo>
                  <a:pt x="20" y="362"/>
                </a:lnTo>
                <a:lnTo>
                  <a:pt x="20" y="366"/>
                </a:lnTo>
                <a:lnTo>
                  <a:pt x="23" y="366"/>
                </a:lnTo>
                <a:lnTo>
                  <a:pt x="25" y="372"/>
                </a:lnTo>
                <a:lnTo>
                  <a:pt x="27" y="374"/>
                </a:lnTo>
                <a:lnTo>
                  <a:pt x="27" y="374"/>
                </a:lnTo>
                <a:lnTo>
                  <a:pt x="31" y="374"/>
                </a:lnTo>
                <a:lnTo>
                  <a:pt x="31" y="374"/>
                </a:lnTo>
                <a:lnTo>
                  <a:pt x="31" y="376"/>
                </a:lnTo>
                <a:lnTo>
                  <a:pt x="33" y="378"/>
                </a:lnTo>
                <a:lnTo>
                  <a:pt x="33" y="380"/>
                </a:lnTo>
                <a:lnTo>
                  <a:pt x="33" y="382"/>
                </a:lnTo>
                <a:lnTo>
                  <a:pt x="35" y="382"/>
                </a:lnTo>
                <a:lnTo>
                  <a:pt x="37" y="385"/>
                </a:lnTo>
                <a:lnTo>
                  <a:pt x="35" y="387"/>
                </a:lnTo>
                <a:lnTo>
                  <a:pt x="33" y="385"/>
                </a:lnTo>
                <a:lnTo>
                  <a:pt x="31" y="378"/>
                </a:lnTo>
                <a:lnTo>
                  <a:pt x="29" y="376"/>
                </a:lnTo>
                <a:lnTo>
                  <a:pt x="27" y="376"/>
                </a:lnTo>
                <a:lnTo>
                  <a:pt x="25" y="378"/>
                </a:lnTo>
                <a:lnTo>
                  <a:pt x="25" y="380"/>
                </a:lnTo>
                <a:lnTo>
                  <a:pt x="25" y="382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91"/>
                </a:lnTo>
                <a:lnTo>
                  <a:pt x="27" y="391"/>
                </a:lnTo>
                <a:lnTo>
                  <a:pt x="27" y="393"/>
                </a:lnTo>
                <a:lnTo>
                  <a:pt x="27" y="393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9" y="397"/>
                </a:lnTo>
                <a:lnTo>
                  <a:pt x="31" y="399"/>
                </a:lnTo>
                <a:lnTo>
                  <a:pt x="31" y="399"/>
                </a:lnTo>
                <a:lnTo>
                  <a:pt x="33" y="399"/>
                </a:lnTo>
                <a:lnTo>
                  <a:pt x="31" y="401"/>
                </a:lnTo>
                <a:lnTo>
                  <a:pt x="33" y="403"/>
                </a:lnTo>
                <a:lnTo>
                  <a:pt x="35" y="403"/>
                </a:lnTo>
                <a:lnTo>
                  <a:pt x="37" y="403"/>
                </a:lnTo>
                <a:lnTo>
                  <a:pt x="39" y="403"/>
                </a:lnTo>
                <a:lnTo>
                  <a:pt x="41" y="403"/>
                </a:lnTo>
                <a:lnTo>
                  <a:pt x="41" y="405"/>
                </a:lnTo>
                <a:lnTo>
                  <a:pt x="41" y="408"/>
                </a:lnTo>
                <a:lnTo>
                  <a:pt x="43" y="410"/>
                </a:lnTo>
                <a:lnTo>
                  <a:pt x="41" y="412"/>
                </a:lnTo>
                <a:lnTo>
                  <a:pt x="41" y="414"/>
                </a:lnTo>
                <a:lnTo>
                  <a:pt x="39" y="414"/>
                </a:lnTo>
                <a:lnTo>
                  <a:pt x="39" y="412"/>
                </a:lnTo>
                <a:lnTo>
                  <a:pt x="41" y="412"/>
                </a:lnTo>
                <a:lnTo>
                  <a:pt x="39" y="410"/>
                </a:lnTo>
                <a:lnTo>
                  <a:pt x="39" y="410"/>
                </a:lnTo>
                <a:lnTo>
                  <a:pt x="37" y="408"/>
                </a:lnTo>
                <a:lnTo>
                  <a:pt x="35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1" y="408"/>
                </a:lnTo>
                <a:lnTo>
                  <a:pt x="31" y="405"/>
                </a:lnTo>
                <a:lnTo>
                  <a:pt x="31" y="405"/>
                </a:lnTo>
                <a:lnTo>
                  <a:pt x="31" y="403"/>
                </a:lnTo>
                <a:lnTo>
                  <a:pt x="29" y="403"/>
                </a:lnTo>
                <a:lnTo>
                  <a:pt x="29" y="405"/>
                </a:lnTo>
                <a:lnTo>
                  <a:pt x="29" y="405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7" y="410"/>
                </a:lnTo>
                <a:lnTo>
                  <a:pt x="31" y="412"/>
                </a:lnTo>
                <a:lnTo>
                  <a:pt x="31" y="414"/>
                </a:lnTo>
                <a:lnTo>
                  <a:pt x="33" y="422"/>
                </a:lnTo>
                <a:lnTo>
                  <a:pt x="33" y="422"/>
                </a:lnTo>
                <a:lnTo>
                  <a:pt x="33" y="422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6"/>
                </a:lnTo>
                <a:lnTo>
                  <a:pt x="33" y="426"/>
                </a:lnTo>
                <a:lnTo>
                  <a:pt x="35" y="428"/>
                </a:lnTo>
                <a:lnTo>
                  <a:pt x="35" y="431"/>
                </a:lnTo>
                <a:lnTo>
                  <a:pt x="37" y="428"/>
                </a:lnTo>
                <a:lnTo>
                  <a:pt x="37" y="428"/>
                </a:lnTo>
                <a:lnTo>
                  <a:pt x="37" y="426"/>
                </a:lnTo>
                <a:lnTo>
                  <a:pt x="39" y="426"/>
                </a:lnTo>
                <a:lnTo>
                  <a:pt x="39" y="428"/>
                </a:lnTo>
                <a:lnTo>
                  <a:pt x="39" y="431"/>
                </a:lnTo>
                <a:lnTo>
                  <a:pt x="37" y="431"/>
                </a:lnTo>
                <a:lnTo>
                  <a:pt x="35" y="431"/>
                </a:lnTo>
                <a:lnTo>
                  <a:pt x="35" y="433"/>
                </a:lnTo>
                <a:lnTo>
                  <a:pt x="35" y="435"/>
                </a:lnTo>
                <a:lnTo>
                  <a:pt x="37" y="435"/>
                </a:lnTo>
                <a:lnTo>
                  <a:pt x="39" y="435"/>
                </a:lnTo>
                <a:lnTo>
                  <a:pt x="37" y="437"/>
                </a:lnTo>
                <a:lnTo>
                  <a:pt x="37" y="439"/>
                </a:lnTo>
                <a:lnTo>
                  <a:pt x="41" y="447"/>
                </a:lnTo>
                <a:lnTo>
                  <a:pt x="43" y="449"/>
                </a:lnTo>
                <a:lnTo>
                  <a:pt x="43" y="453"/>
                </a:lnTo>
                <a:lnTo>
                  <a:pt x="43" y="453"/>
                </a:lnTo>
                <a:lnTo>
                  <a:pt x="45" y="456"/>
                </a:lnTo>
                <a:lnTo>
                  <a:pt x="45" y="458"/>
                </a:lnTo>
                <a:lnTo>
                  <a:pt x="45" y="460"/>
                </a:lnTo>
                <a:lnTo>
                  <a:pt x="48" y="460"/>
                </a:lnTo>
                <a:lnTo>
                  <a:pt x="48" y="462"/>
                </a:lnTo>
                <a:lnTo>
                  <a:pt x="48" y="464"/>
                </a:lnTo>
                <a:lnTo>
                  <a:pt x="48" y="464"/>
                </a:lnTo>
                <a:lnTo>
                  <a:pt x="45" y="466"/>
                </a:lnTo>
                <a:lnTo>
                  <a:pt x="45" y="466"/>
                </a:lnTo>
                <a:lnTo>
                  <a:pt x="45" y="468"/>
                </a:lnTo>
                <a:lnTo>
                  <a:pt x="48" y="470"/>
                </a:lnTo>
                <a:lnTo>
                  <a:pt x="48" y="470"/>
                </a:lnTo>
                <a:lnTo>
                  <a:pt x="48" y="472"/>
                </a:lnTo>
                <a:lnTo>
                  <a:pt x="48" y="474"/>
                </a:lnTo>
                <a:lnTo>
                  <a:pt x="48" y="474"/>
                </a:lnTo>
                <a:lnTo>
                  <a:pt x="50" y="476"/>
                </a:lnTo>
                <a:lnTo>
                  <a:pt x="50" y="476"/>
                </a:lnTo>
                <a:lnTo>
                  <a:pt x="54" y="476"/>
                </a:lnTo>
                <a:lnTo>
                  <a:pt x="56" y="479"/>
                </a:lnTo>
                <a:lnTo>
                  <a:pt x="52" y="481"/>
                </a:lnTo>
                <a:lnTo>
                  <a:pt x="50" y="481"/>
                </a:lnTo>
                <a:lnTo>
                  <a:pt x="50" y="481"/>
                </a:lnTo>
                <a:lnTo>
                  <a:pt x="48" y="481"/>
                </a:lnTo>
                <a:lnTo>
                  <a:pt x="48" y="481"/>
                </a:lnTo>
                <a:lnTo>
                  <a:pt x="48" y="483"/>
                </a:lnTo>
                <a:lnTo>
                  <a:pt x="52" y="487"/>
                </a:lnTo>
                <a:lnTo>
                  <a:pt x="54" y="489"/>
                </a:lnTo>
                <a:lnTo>
                  <a:pt x="52" y="491"/>
                </a:lnTo>
                <a:lnTo>
                  <a:pt x="54" y="493"/>
                </a:lnTo>
                <a:lnTo>
                  <a:pt x="54" y="495"/>
                </a:lnTo>
                <a:lnTo>
                  <a:pt x="52" y="497"/>
                </a:lnTo>
                <a:lnTo>
                  <a:pt x="52" y="497"/>
                </a:lnTo>
                <a:lnTo>
                  <a:pt x="52" y="499"/>
                </a:lnTo>
                <a:lnTo>
                  <a:pt x="54" y="502"/>
                </a:lnTo>
                <a:lnTo>
                  <a:pt x="56" y="504"/>
                </a:lnTo>
                <a:lnTo>
                  <a:pt x="58" y="508"/>
                </a:lnTo>
                <a:lnTo>
                  <a:pt x="60" y="510"/>
                </a:lnTo>
                <a:lnTo>
                  <a:pt x="58" y="510"/>
                </a:lnTo>
                <a:lnTo>
                  <a:pt x="56" y="510"/>
                </a:lnTo>
                <a:lnTo>
                  <a:pt x="56" y="508"/>
                </a:lnTo>
                <a:lnTo>
                  <a:pt x="54" y="508"/>
                </a:lnTo>
                <a:lnTo>
                  <a:pt x="54" y="510"/>
                </a:lnTo>
                <a:lnTo>
                  <a:pt x="56" y="512"/>
                </a:lnTo>
                <a:lnTo>
                  <a:pt x="56" y="512"/>
                </a:lnTo>
                <a:lnTo>
                  <a:pt x="56" y="514"/>
                </a:lnTo>
                <a:lnTo>
                  <a:pt x="58" y="516"/>
                </a:lnTo>
                <a:lnTo>
                  <a:pt x="58" y="518"/>
                </a:lnTo>
                <a:lnTo>
                  <a:pt x="60" y="522"/>
                </a:lnTo>
                <a:lnTo>
                  <a:pt x="62" y="524"/>
                </a:lnTo>
                <a:lnTo>
                  <a:pt x="62" y="527"/>
                </a:lnTo>
                <a:lnTo>
                  <a:pt x="60" y="527"/>
                </a:lnTo>
                <a:lnTo>
                  <a:pt x="62" y="529"/>
                </a:lnTo>
                <a:lnTo>
                  <a:pt x="62" y="531"/>
                </a:lnTo>
                <a:lnTo>
                  <a:pt x="62" y="535"/>
                </a:lnTo>
                <a:lnTo>
                  <a:pt x="62" y="537"/>
                </a:lnTo>
                <a:lnTo>
                  <a:pt x="60" y="535"/>
                </a:lnTo>
                <a:lnTo>
                  <a:pt x="60" y="535"/>
                </a:lnTo>
                <a:lnTo>
                  <a:pt x="60" y="537"/>
                </a:lnTo>
                <a:lnTo>
                  <a:pt x="62" y="539"/>
                </a:lnTo>
                <a:lnTo>
                  <a:pt x="60" y="539"/>
                </a:lnTo>
                <a:lnTo>
                  <a:pt x="62" y="541"/>
                </a:lnTo>
                <a:lnTo>
                  <a:pt x="64" y="541"/>
                </a:lnTo>
                <a:lnTo>
                  <a:pt x="62" y="545"/>
                </a:lnTo>
                <a:lnTo>
                  <a:pt x="62" y="545"/>
                </a:lnTo>
                <a:lnTo>
                  <a:pt x="62" y="547"/>
                </a:lnTo>
                <a:lnTo>
                  <a:pt x="62" y="552"/>
                </a:lnTo>
                <a:lnTo>
                  <a:pt x="62" y="552"/>
                </a:lnTo>
                <a:lnTo>
                  <a:pt x="62" y="554"/>
                </a:lnTo>
                <a:lnTo>
                  <a:pt x="62" y="556"/>
                </a:lnTo>
                <a:lnTo>
                  <a:pt x="64" y="560"/>
                </a:lnTo>
                <a:lnTo>
                  <a:pt x="64" y="560"/>
                </a:lnTo>
                <a:lnTo>
                  <a:pt x="66" y="560"/>
                </a:lnTo>
                <a:lnTo>
                  <a:pt x="66" y="562"/>
                </a:lnTo>
                <a:lnTo>
                  <a:pt x="64" y="564"/>
                </a:lnTo>
                <a:lnTo>
                  <a:pt x="64" y="568"/>
                </a:lnTo>
                <a:lnTo>
                  <a:pt x="64" y="570"/>
                </a:lnTo>
                <a:lnTo>
                  <a:pt x="66" y="573"/>
                </a:lnTo>
                <a:lnTo>
                  <a:pt x="68" y="573"/>
                </a:lnTo>
                <a:lnTo>
                  <a:pt x="68" y="575"/>
                </a:lnTo>
                <a:lnTo>
                  <a:pt x="68" y="575"/>
                </a:lnTo>
                <a:lnTo>
                  <a:pt x="66" y="577"/>
                </a:lnTo>
                <a:lnTo>
                  <a:pt x="66" y="577"/>
                </a:lnTo>
                <a:lnTo>
                  <a:pt x="66" y="577"/>
                </a:lnTo>
                <a:lnTo>
                  <a:pt x="68" y="581"/>
                </a:lnTo>
                <a:lnTo>
                  <a:pt x="68" y="579"/>
                </a:lnTo>
                <a:lnTo>
                  <a:pt x="71" y="579"/>
                </a:lnTo>
                <a:lnTo>
                  <a:pt x="73" y="579"/>
                </a:lnTo>
                <a:lnTo>
                  <a:pt x="73" y="581"/>
                </a:lnTo>
                <a:lnTo>
                  <a:pt x="73" y="583"/>
                </a:lnTo>
                <a:lnTo>
                  <a:pt x="73" y="583"/>
                </a:lnTo>
                <a:lnTo>
                  <a:pt x="71" y="583"/>
                </a:lnTo>
                <a:lnTo>
                  <a:pt x="71" y="581"/>
                </a:lnTo>
                <a:lnTo>
                  <a:pt x="68" y="581"/>
                </a:lnTo>
                <a:lnTo>
                  <a:pt x="68" y="581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8" y="585"/>
                </a:lnTo>
                <a:lnTo>
                  <a:pt x="68" y="585"/>
                </a:lnTo>
                <a:lnTo>
                  <a:pt x="71" y="587"/>
                </a:lnTo>
                <a:lnTo>
                  <a:pt x="73" y="587"/>
                </a:lnTo>
                <a:lnTo>
                  <a:pt x="73" y="587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3" y="591"/>
                </a:lnTo>
                <a:lnTo>
                  <a:pt x="73" y="591"/>
                </a:lnTo>
                <a:lnTo>
                  <a:pt x="71" y="591"/>
                </a:lnTo>
                <a:lnTo>
                  <a:pt x="71" y="591"/>
                </a:lnTo>
                <a:lnTo>
                  <a:pt x="68" y="587"/>
                </a:lnTo>
                <a:lnTo>
                  <a:pt x="68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9"/>
                </a:lnTo>
                <a:lnTo>
                  <a:pt x="66" y="591"/>
                </a:lnTo>
                <a:lnTo>
                  <a:pt x="66" y="591"/>
                </a:lnTo>
                <a:lnTo>
                  <a:pt x="66" y="591"/>
                </a:lnTo>
                <a:lnTo>
                  <a:pt x="68" y="595"/>
                </a:lnTo>
                <a:lnTo>
                  <a:pt x="68" y="600"/>
                </a:lnTo>
                <a:lnTo>
                  <a:pt x="71" y="602"/>
                </a:lnTo>
                <a:lnTo>
                  <a:pt x="73" y="602"/>
                </a:lnTo>
                <a:lnTo>
                  <a:pt x="75" y="604"/>
                </a:lnTo>
                <a:lnTo>
                  <a:pt x="73" y="604"/>
                </a:lnTo>
                <a:lnTo>
                  <a:pt x="73" y="604"/>
                </a:lnTo>
                <a:lnTo>
                  <a:pt x="71" y="606"/>
                </a:lnTo>
                <a:lnTo>
                  <a:pt x="71" y="606"/>
                </a:lnTo>
                <a:lnTo>
                  <a:pt x="73" y="608"/>
                </a:lnTo>
                <a:lnTo>
                  <a:pt x="73" y="608"/>
                </a:lnTo>
                <a:lnTo>
                  <a:pt x="73" y="610"/>
                </a:lnTo>
                <a:lnTo>
                  <a:pt x="73" y="610"/>
                </a:lnTo>
                <a:lnTo>
                  <a:pt x="77" y="618"/>
                </a:lnTo>
                <a:lnTo>
                  <a:pt x="77" y="621"/>
                </a:lnTo>
                <a:lnTo>
                  <a:pt x="77" y="623"/>
                </a:lnTo>
                <a:lnTo>
                  <a:pt x="77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5"/>
                </a:lnTo>
                <a:lnTo>
                  <a:pt x="79" y="629"/>
                </a:lnTo>
                <a:lnTo>
                  <a:pt x="81" y="633"/>
                </a:lnTo>
                <a:lnTo>
                  <a:pt x="81" y="631"/>
                </a:lnTo>
                <a:lnTo>
                  <a:pt x="81" y="629"/>
                </a:lnTo>
                <a:lnTo>
                  <a:pt x="81" y="627"/>
                </a:lnTo>
                <a:lnTo>
                  <a:pt x="85" y="625"/>
                </a:lnTo>
                <a:lnTo>
                  <a:pt x="83" y="627"/>
                </a:lnTo>
                <a:lnTo>
                  <a:pt x="83" y="627"/>
                </a:lnTo>
                <a:lnTo>
                  <a:pt x="81" y="629"/>
                </a:lnTo>
                <a:lnTo>
                  <a:pt x="81" y="631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3" y="641"/>
                </a:lnTo>
                <a:lnTo>
                  <a:pt x="83" y="641"/>
                </a:lnTo>
                <a:lnTo>
                  <a:pt x="83" y="644"/>
                </a:lnTo>
                <a:lnTo>
                  <a:pt x="85" y="644"/>
                </a:lnTo>
                <a:lnTo>
                  <a:pt x="87" y="644"/>
                </a:lnTo>
                <a:lnTo>
                  <a:pt x="87" y="644"/>
                </a:lnTo>
                <a:lnTo>
                  <a:pt x="85" y="644"/>
                </a:lnTo>
                <a:lnTo>
                  <a:pt x="85" y="646"/>
                </a:lnTo>
                <a:lnTo>
                  <a:pt x="87" y="650"/>
                </a:lnTo>
                <a:lnTo>
                  <a:pt x="89" y="652"/>
                </a:lnTo>
                <a:lnTo>
                  <a:pt x="94" y="656"/>
                </a:lnTo>
                <a:lnTo>
                  <a:pt x="96" y="658"/>
                </a:lnTo>
                <a:lnTo>
                  <a:pt x="100" y="664"/>
                </a:lnTo>
                <a:lnTo>
                  <a:pt x="100" y="666"/>
                </a:lnTo>
                <a:lnTo>
                  <a:pt x="100" y="673"/>
                </a:lnTo>
                <a:lnTo>
                  <a:pt x="100" y="673"/>
                </a:lnTo>
                <a:lnTo>
                  <a:pt x="102" y="675"/>
                </a:lnTo>
                <a:lnTo>
                  <a:pt x="104" y="675"/>
                </a:lnTo>
                <a:lnTo>
                  <a:pt x="104" y="675"/>
                </a:lnTo>
                <a:lnTo>
                  <a:pt x="106" y="675"/>
                </a:lnTo>
                <a:lnTo>
                  <a:pt x="108" y="673"/>
                </a:lnTo>
                <a:lnTo>
                  <a:pt x="112" y="673"/>
                </a:lnTo>
                <a:lnTo>
                  <a:pt x="114" y="673"/>
                </a:lnTo>
                <a:lnTo>
                  <a:pt x="114" y="673"/>
                </a:lnTo>
                <a:lnTo>
                  <a:pt x="117" y="673"/>
                </a:lnTo>
                <a:lnTo>
                  <a:pt x="117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21" y="671"/>
                </a:lnTo>
                <a:lnTo>
                  <a:pt x="121" y="671"/>
                </a:lnTo>
                <a:lnTo>
                  <a:pt x="121" y="673"/>
                </a:lnTo>
                <a:lnTo>
                  <a:pt x="121" y="673"/>
                </a:lnTo>
                <a:lnTo>
                  <a:pt x="121" y="673"/>
                </a:lnTo>
                <a:lnTo>
                  <a:pt x="123" y="673"/>
                </a:lnTo>
                <a:lnTo>
                  <a:pt x="125" y="673"/>
                </a:lnTo>
                <a:lnTo>
                  <a:pt x="127" y="675"/>
                </a:lnTo>
                <a:lnTo>
                  <a:pt x="127" y="675"/>
                </a:lnTo>
                <a:lnTo>
                  <a:pt x="127" y="677"/>
                </a:lnTo>
                <a:lnTo>
                  <a:pt x="129" y="681"/>
                </a:lnTo>
                <a:lnTo>
                  <a:pt x="129" y="683"/>
                </a:lnTo>
                <a:lnTo>
                  <a:pt x="131" y="685"/>
                </a:lnTo>
                <a:lnTo>
                  <a:pt x="133" y="685"/>
                </a:lnTo>
                <a:lnTo>
                  <a:pt x="133" y="685"/>
                </a:lnTo>
                <a:lnTo>
                  <a:pt x="135" y="685"/>
                </a:lnTo>
                <a:lnTo>
                  <a:pt x="137" y="685"/>
                </a:lnTo>
                <a:lnTo>
                  <a:pt x="142" y="683"/>
                </a:lnTo>
                <a:lnTo>
                  <a:pt x="146" y="683"/>
                </a:lnTo>
                <a:lnTo>
                  <a:pt x="146" y="681"/>
                </a:lnTo>
                <a:lnTo>
                  <a:pt x="146" y="681"/>
                </a:lnTo>
                <a:lnTo>
                  <a:pt x="146" y="681"/>
                </a:lnTo>
                <a:lnTo>
                  <a:pt x="146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5"/>
                </a:lnTo>
                <a:lnTo>
                  <a:pt x="150" y="675"/>
                </a:lnTo>
                <a:lnTo>
                  <a:pt x="154" y="671"/>
                </a:lnTo>
                <a:lnTo>
                  <a:pt x="156" y="671"/>
                </a:lnTo>
                <a:lnTo>
                  <a:pt x="156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3"/>
                </a:lnTo>
                <a:lnTo>
                  <a:pt x="158" y="673"/>
                </a:lnTo>
                <a:lnTo>
                  <a:pt x="158" y="673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62" y="675"/>
                </a:lnTo>
                <a:lnTo>
                  <a:pt x="165" y="675"/>
                </a:lnTo>
                <a:lnTo>
                  <a:pt x="167" y="673"/>
                </a:lnTo>
                <a:lnTo>
                  <a:pt x="167" y="673"/>
                </a:lnTo>
                <a:lnTo>
                  <a:pt x="169" y="671"/>
                </a:lnTo>
                <a:lnTo>
                  <a:pt x="169" y="671"/>
                </a:lnTo>
                <a:lnTo>
                  <a:pt x="171" y="669"/>
                </a:lnTo>
                <a:lnTo>
                  <a:pt x="173" y="664"/>
                </a:lnTo>
                <a:lnTo>
                  <a:pt x="173" y="662"/>
                </a:lnTo>
                <a:lnTo>
                  <a:pt x="173" y="662"/>
                </a:lnTo>
                <a:lnTo>
                  <a:pt x="173" y="660"/>
                </a:lnTo>
                <a:lnTo>
                  <a:pt x="171" y="660"/>
                </a:lnTo>
                <a:lnTo>
                  <a:pt x="171" y="660"/>
                </a:lnTo>
                <a:lnTo>
                  <a:pt x="173" y="658"/>
                </a:lnTo>
                <a:lnTo>
                  <a:pt x="175" y="656"/>
                </a:lnTo>
                <a:lnTo>
                  <a:pt x="177" y="652"/>
                </a:lnTo>
                <a:lnTo>
                  <a:pt x="177" y="650"/>
                </a:lnTo>
                <a:lnTo>
                  <a:pt x="179" y="648"/>
                </a:lnTo>
                <a:lnTo>
                  <a:pt x="179" y="646"/>
                </a:lnTo>
                <a:lnTo>
                  <a:pt x="179" y="644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39"/>
                </a:lnTo>
                <a:lnTo>
                  <a:pt x="177" y="639"/>
                </a:lnTo>
                <a:lnTo>
                  <a:pt x="175" y="639"/>
                </a:lnTo>
                <a:lnTo>
                  <a:pt x="175" y="639"/>
                </a:lnTo>
                <a:lnTo>
                  <a:pt x="175" y="637"/>
                </a:lnTo>
                <a:lnTo>
                  <a:pt x="175" y="637"/>
                </a:lnTo>
                <a:lnTo>
                  <a:pt x="177" y="637"/>
                </a:lnTo>
                <a:lnTo>
                  <a:pt x="177" y="635"/>
                </a:lnTo>
                <a:lnTo>
                  <a:pt x="179" y="635"/>
                </a:lnTo>
                <a:lnTo>
                  <a:pt x="183" y="635"/>
                </a:lnTo>
                <a:lnTo>
                  <a:pt x="183" y="635"/>
                </a:lnTo>
                <a:lnTo>
                  <a:pt x="183" y="633"/>
                </a:lnTo>
                <a:lnTo>
                  <a:pt x="183" y="633"/>
                </a:lnTo>
                <a:lnTo>
                  <a:pt x="183" y="629"/>
                </a:lnTo>
                <a:lnTo>
                  <a:pt x="183" y="625"/>
                </a:lnTo>
                <a:lnTo>
                  <a:pt x="183" y="623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18"/>
                </a:lnTo>
                <a:lnTo>
                  <a:pt x="181" y="618"/>
                </a:lnTo>
                <a:lnTo>
                  <a:pt x="173" y="614"/>
                </a:lnTo>
                <a:lnTo>
                  <a:pt x="173" y="614"/>
                </a:lnTo>
                <a:lnTo>
                  <a:pt x="173" y="614"/>
                </a:lnTo>
                <a:lnTo>
                  <a:pt x="171" y="614"/>
                </a:lnTo>
                <a:lnTo>
                  <a:pt x="171" y="616"/>
                </a:lnTo>
                <a:lnTo>
                  <a:pt x="171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4"/>
                </a:lnTo>
                <a:lnTo>
                  <a:pt x="169" y="614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0"/>
                </a:lnTo>
                <a:lnTo>
                  <a:pt x="167" y="610"/>
                </a:lnTo>
                <a:lnTo>
                  <a:pt x="167" y="608"/>
                </a:lnTo>
                <a:lnTo>
                  <a:pt x="167" y="606"/>
                </a:lnTo>
                <a:lnTo>
                  <a:pt x="167" y="606"/>
                </a:lnTo>
                <a:lnTo>
                  <a:pt x="167" y="606"/>
                </a:lnTo>
                <a:lnTo>
                  <a:pt x="169" y="606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3" y="604"/>
                </a:lnTo>
                <a:lnTo>
                  <a:pt x="173" y="604"/>
                </a:lnTo>
                <a:lnTo>
                  <a:pt x="173" y="604"/>
                </a:lnTo>
                <a:lnTo>
                  <a:pt x="171" y="602"/>
                </a:lnTo>
                <a:lnTo>
                  <a:pt x="171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0"/>
                </a:lnTo>
                <a:lnTo>
                  <a:pt x="169" y="600"/>
                </a:lnTo>
                <a:lnTo>
                  <a:pt x="169" y="600"/>
                </a:lnTo>
                <a:lnTo>
                  <a:pt x="169" y="598"/>
                </a:lnTo>
                <a:lnTo>
                  <a:pt x="169" y="598"/>
                </a:lnTo>
                <a:lnTo>
                  <a:pt x="167" y="598"/>
                </a:lnTo>
                <a:lnTo>
                  <a:pt x="167" y="598"/>
                </a:lnTo>
                <a:lnTo>
                  <a:pt x="167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58" y="595"/>
                </a:lnTo>
                <a:lnTo>
                  <a:pt x="158" y="593"/>
                </a:lnTo>
                <a:lnTo>
                  <a:pt x="158" y="593"/>
                </a:lnTo>
                <a:lnTo>
                  <a:pt x="158" y="593"/>
                </a:lnTo>
                <a:lnTo>
                  <a:pt x="160" y="591"/>
                </a:lnTo>
                <a:lnTo>
                  <a:pt x="160" y="589"/>
                </a:lnTo>
                <a:lnTo>
                  <a:pt x="160" y="587"/>
                </a:lnTo>
                <a:lnTo>
                  <a:pt x="162" y="589"/>
                </a:lnTo>
                <a:lnTo>
                  <a:pt x="162" y="589"/>
                </a:lnTo>
                <a:lnTo>
                  <a:pt x="165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7"/>
                </a:lnTo>
                <a:lnTo>
                  <a:pt x="167" y="587"/>
                </a:lnTo>
                <a:lnTo>
                  <a:pt x="169" y="585"/>
                </a:lnTo>
                <a:lnTo>
                  <a:pt x="169" y="587"/>
                </a:lnTo>
                <a:lnTo>
                  <a:pt x="169" y="587"/>
                </a:lnTo>
                <a:lnTo>
                  <a:pt x="169" y="587"/>
                </a:lnTo>
                <a:lnTo>
                  <a:pt x="171" y="587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3" y="587"/>
                </a:lnTo>
                <a:lnTo>
                  <a:pt x="175" y="585"/>
                </a:lnTo>
                <a:lnTo>
                  <a:pt x="175" y="585"/>
                </a:lnTo>
                <a:lnTo>
                  <a:pt x="175" y="585"/>
                </a:lnTo>
                <a:lnTo>
                  <a:pt x="177" y="585"/>
                </a:lnTo>
                <a:lnTo>
                  <a:pt x="177" y="583"/>
                </a:lnTo>
                <a:lnTo>
                  <a:pt x="177" y="583"/>
                </a:lnTo>
                <a:lnTo>
                  <a:pt x="179" y="583"/>
                </a:lnTo>
                <a:lnTo>
                  <a:pt x="179" y="581"/>
                </a:lnTo>
                <a:lnTo>
                  <a:pt x="179" y="579"/>
                </a:lnTo>
                <a:lnTo>
                  <a:pt x="179" y="577"/>
                </a:lnTo>
                <a:lnTo>
                  <a:pt x="179" y="577"/>
                </a:lnTo>
                <a:lnTo>
                  <a:pt x="181" y="577"/>
                </a:lnTo>
                <a:lnTo>
                  <a:pt x="181" y="579"/>
                </a:lnTo>
                <a:lnTo>
                  <a:pt x="183" y="579"/>
                </a:lnTo>
                <a:lnTo>
                  <a:pt x="185" y="579"/>
                </a:lnTo>
                <a:lnTo>
                  <a:pt x="188" y="579"/>
                </a:lnTo>
                <a:lnTo>
                  <a:pt x="190" y="579"/>
                </a:lnTo>
                <a:lnTo>
                  <a:pt x="190" y="581"/>
                </a:lnTo>
                <a:lnTo>
                  <a:pt x="190" y="581"/>
                </a:lnTo>
                <a:lnTo>
                  <a:pt x="190" y="583"/>
                </a:lnTo>
                <a:lnTo>
                  <a:pt x="190" y="583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8" y="583"/>
                </a:lnTo>
                <a:lnTo>
                  <a:pt x="200" y="583"/>
                </a:lnTo>
                <a:lnTo>
                  <a:pt x="200" y="583"/>
                </a:lnTo>
                <a:lnTo>
                  <a:pt x="200" y="583"/>
                </a:lnTo>
                <a:lnTo>
                  <a:pt x="202" y="583"/>
                </a:lnTo>
                <a:lnTo>
                  <a:pt x="204" y="581"/>
                </a:lnTo>
                <a:lnTo>
                  <a:pt x="204" y="581"/>
                </a:lnTo>
                <a:lnTo>
                  <a:pt x="204" y="579"/>
                </a:lnTo>
                <a:lnTo>
                  <a:pt x="202" y="577"/>
                </a:lnTo>
                <a:lnTo>
                  <a:pt x="202" y="577"/>
                </a:lnTo>
                <a:lnTo>
                  <a:pt x="204" y="575"/>
                </a:lnTo>
                <a:lnTo>
                  <a:pt x="204" y="575"/>
                </a:lnTo>
                <a:lnTo>
                  <a:pt x="204" y="575"/>
                </a:lnTo>
                <a:lnTo>
                  <a:pt x="206" y="570"/>
                </a:lnTo>
                <a:lnTo>
                  <a:pt x="206" y="570"/>
                </a:lnTo>
                <a:lnTo>
                  <a:pt x="206" y="570"/>
                </a:lnTo>
                <a:lnTo>
                  <a:pt x="208" y="570"/>
                </a:lnTo>
                <a:lnTo>
                  <a:pt x="208" y="570"/>
                </a:lnTo>
                <a:lnTo>
                  <a:pt x="208" y="570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6"/>
                </a:lnTo>
                <a:lnTo>
                  <a:pt x="213" y="566"/>
                </a:lnTo>
                <a:lnTo>
                  <a:pt x="215" y="566"/>
                </a:lnTo>
                <a:lnTo>
                  <a:pt x="217" y="564"/>
                </a:lnTo>
                <a:lnTo>
                  <a:pt x="217" y="564"/>
                </a:lnTo>
                <a:lnTo>
                  <a:pt x="217" y="564"/>
                </a:lnTo>
                <a:lnTo>
                  <a:pt x="219" y="564"/>
                </a:lnTo>
                <a:lnTo>
                  <a:pt x="221" y="566"/>
                </a:lnTo>
                <a:lnTo>
                  <a:pt x="223" y="566"/>
                </a:lnTo>
                <a:lnTo>
                  <a:pt x="223" y="566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0"/>
                </a:lnTo>
                <a:lnTo>
                  <a:pt x="223" y="558"/>
                </a:lnTo>
                <a:lnTo>
                  <a:pt x="223" y="558"/>
                </a:lnTo>
                <a:lnTo>
                  <a:pt x="221" y="556"/>
                </a:lnTo>
                <a:lnTo>
                  <a:pt x="221" y="556"/>
                </a:lnTo>
                <a:lnTo>
                  <a:pt x="221" y="556"/>
                </a:lnTo>
                <a:lnTo>
                  <a:pt x="221" y="554"/>
                </a:lnTo>
                <a:lnTo>
                  <a:pt x="223" y="554"/>
                </a:lnTo>
                <a:lnTo>
                  <a:pt x="227" y="554"/>
                </a:lnTo>
                <a:lnTo>
                  <a:pt x="229" y="552"/>
                </a:lnTo>
                <a:lnTo>
                  <a:pt x="229" y="552"/>
                </a:lnTo>
                <a:lnTo>
                  <a:pt x="229" y="552"/>
                </a:lnTo>
                <a:lnTo>
                  <a:pt x="231" y="550"/>
                </a:lnTo>
                <a:lnTo>
                  <a:pt x="231" y="550"/>
                </a:lnTo>
                <a:lnTo>
                  <a:pt x="231" y="547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8" y="545"/>
                </a:lnTo>
                <a:lnTo>
                  <a:pt x="242" y="545"/>
                </a:lnTo>
                <a:lnTo>
                  <a:pt x="242" y="545"/>
                </a:lnTo>
                <a:lnTo>
                  <a:pt x="242" y="545"/>
                </a:lnTo>
                <a:lnTo>
                  <a:pt x="244" y="545"/>
                </a:lnTo>
                <a:lnTo>
                  <a:pt x="244" y="547"/>
                </a:lnTo>
                <a:lnTo>
                  <a:pt x="244" y="547"/>
                </a:lnTo>
                <a:lnTo>
                  <a:pt x="244" y="550"/>
                </a:lnTo>
                <a:lnTo>
                  <a:pt x="246" y="550"/>
                </a:lnTo>
                <a:lnTo>
                  <a:pt x="248" y="550"/>
                </a:lnTo>
                <a:lnTo>
                  <a:pt x="248" y="552"/>
                </a:lnTo>
                <a:lnTo>
                  <a:pt x="248" y="552"/>
                </a:lnTo>
                <a:lnTo>
                  <a:pt x="250" y="552"/>
                </a:lnTo>
                <a:lnTo>
                  <a:pt x="250" y="554"/>
                </a:lnTo>
                <a:lnTo>
                  <a:pt x="252" y="554"/>
                </a:lnTo>
                <a:lnTo>
                  <a:pt x="252" y="554"/>
                </a:lnTo>
                <a:lnTo>
                  <a:pt x="254" y="554"/>
                </a:lnTo>
                <a:lnTo>
                  <a:pt x="256" y="554"/>
                </a:lnTo>
                <a:lnTo>
                  <a:pt x="263" y="550"/>
                </a:lnTo>
                <a:lnTo>
                  <a:pt x="263" y="550"/>
                </a:lnTo>
                <a:lnTo>
                  <a:pt x="263" y="547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9" y="543"/>
                </a:lnTo>
                <a:lnTo>
                  <a:pt x="271" y="543"/>
                </a:lnTo>
                <a:lnTo>
                  <a:pt x="271" y="543"/>
                </a:lnTo>
                <a:lnTo>
                  <a:pt x="273" y="541"/>
                </a:lnTo>
                <a:lnTo>
                  <a:pt x="275" y="541"/>
                </a:lnTo>
                <a:lnTo>
                  <a:pt x="279" y="541"/>
                </a:lnTo>
                <a:lnTo>
                  <a:pt x="282" y="541"/>
                </a:lnTo>
                <a:lnTo>
                  <a:pt x="282" y="543"/>
                </a:lnTo>
                <a:lnTo>
                  <a:pt x="282" y="543"/>
                </a:lnTo>
                <a:lnTo>
                  <a:pt x="284" y="543"/>
                </a:lnTo>
                <a:lnTo>
                  <a:pt x="284" y="543"/>
                </a:lnTo>
                <a:lnTo>
                  <a:pt x="286" y="543"/>
                </a:lnTo>
                <a:lnTo>
                  <a:pt x="288" y="543"/>
                </a:lnTo>
                <a:lnTo>
                  <a:pt x="290" y="541"/>
                </a:lnTo>
                <a:lnTo>
                  <a:pt x="290" y="541"/>
                </a:lnTo>
                <a:lnTo>
                  <a:pt x="292" y="541"/>
                </a:lnTo>
                <a:lnTo>
                  <a:pt x="292" y="539"/>
                </a:lnTo>
                <a:lnTo>
                  <a:pt x="292" y="539"/>
                </a:lnTo>
                <a:lnTo>
                  <a:pt x="294" y="539"/>
                </a:lnTo>
                <a:lnTo>
                  <a:pt x="294" y="539"/>
                </a:lnTo>
                <a:lnTo>
                  <a:pt x="296" y="541"/>
                </a:lnTo>
                <a:lnTo>
                  <a:pt x="298" y="543"/>
                </a:lnTo>
                <a:lnTo>
                  <a:pt x="300" y="543"/>
                </a:lnTo>
                <a:lnTo>
                  <a:pt x="300" y="543"/>
                </a:lnTo>
                <a:lnTo>
                  <a:pt x="302" y="541"/>
                </a:lnTo>
                <a:lnTo>
                  <a:pt x="302" y="541"/>
                </a:lnTo>
                <a:lnTo>
                  <a:pt x="302" y="541"/>
                </a:lnTo>
                <a:lnTo>
                  <a:pt x="302" y="539"/>
                </a:lnTo>
                <a:lnTo>
                  <a:pt x="302" y="539"/>
                </a:lnTo>
                <a:lnTo>
                  <a:pt x="302" y="537"/>
                </a:lnTo>
                <a:lnTo>
                  <a:pt x="300" y="535"/>
                </a:lnTo>
                <a:lnTo>
                  <a:pt x="300" y="535"/>
                </a:lnTo>
                <a:lnTo>
                  <a:pt x="300" y="533"/>
                </a:lnTo>
                <a:lnTo>
                  <a:pt x="300" y="533"/>
                </a:lnTo>
                <a:lnTo>
                  <a:pt x="302" y="533"/>
                </a:lnTo>
                <a:lnTo>
                  <a:pt x="302" y="531"/>
                </a:lnTo>
                <a:lnTo>
                  <a:pt x="302" y="531"/>
                </a:lnTo>
                <a:lnTo>
                  <a:pt x="302" y="529"/>
                </a:lnTo>
                <a:lnTo>
                  <a:pt x="302" y="527"/>
                </a:lnTo>
                <a:lnTo>
                  <a:pt x="300" y="527"/>
                </a:lnTo>
                <a:lnTo>
                  <a:pt x="300" y="527"/>
                </a:lnTo>
                <a:lnTo>
                  <a:pt x="298" y="524"/>
                </a:lnTo>
                <a:lnTo>
                  <a:pt x="298" y="522"/>
                </a:lnTo>
                <a:lnTo>
                  <a:pt x="298" y="520"/>
                </a:lnTo>
                <a:lnTo>
                  <a:pt x="298" y="520"/>
                </a:lnTo>
                <a:lnTo>
                  <a:pt x="300" y="518"/>
                </a:lnTo>
                <a:lnTo>
                  <a:pt x="300" y="518"/>
                </a:lnTo>
                <a:lnTo>
                  <a:pt x="300" y="516"/>
                </a:lnTo>
                <a:lnTo>
                  <a:pt x="300" y="516"/>
                </a:lnTo>
                <a:lnTo>
                  <a:pt x="300" y="514"/>
                </a:lnTo>
                <a:lnTo>
                  <a:pt x="300" y="512"/>
                </a:lnTo>
                <a:lnTo>
                  <a:pt x="298" y="512"/>
                </a:lnTo>
                <a:lnTo>
                  <a:pt x="298" y="510"/>
                </a:lnTo>
                <a:lnTo>
                  <a:pt x="296" y="510"/>
                </a:lnTo>
                <a:lnTo>
                  <a:pt x="296" y="510"/>
                </a:lnTo>
                <a:lnTo>
                  <a:pt x="296" y="508"/>
                </a:lnTo>
                <a:lnTo>
                  <a:pt x="296" y="506"/>
                </a:lnTo>
                <a:lnTo>
                  <a:pt x="294" y="506"/>
                </a:lnTo>
                <a:lnTo>
                  <a:pt x="294" y="502"/>
                </a:lnTo>
                <a:lnTo>
                  <a:pt x="294" y="499"/>
                </a:lnTo>
                <a:lnTo>
                  <a:pt x="294" y="497"/>
                </a:lnTo>
                <a:lnTo>
                  <a:pt x="296" y="497"/>
                </a:lnTo>
                <a:lnTo>
                  <a:pt x="296" y="495"/>
                </a:lnTo>
                <a:lnTo>
                  <a:pt x="296" y="495"/>
                </a:lnTo>
                <a:lnTo>
                  <a:pt x="298" y="491"/>
                </a:lnTo>
                <a:lnTo>
                  <a:pt x="298" y="491"/>
                </a:lnTo>
                <a:lnTo>
                  <a:pt x="300" y="491"/>
                </a:lnTo>
                <a:lnTo>
                  <a:pt x="300" y="489"/>
                </a:lnTo>
                <a:lnTo>
                  <a:pt x="302" y="489"/>
                </a:lnTo>
                <a:lnTo>
                  <a:pt x="302" y="489"/>
                </a:lnTo>
                <a:lnTo>
                  <a:pt x="305" y="491"/>
                </a:lnTo>
                <a:lnTo>
                  <a:pt x="305" y="493"/>
                </a:lnTo>
                <a:lnTo>
                  <a:pt x="307" y="495"/>
                </a:lnTo>
                <a:lnTo>
                  <a:pt x="309" y="495"/>
                </a:lnTo>
                <a:lnTo>
                  <a:pt x="311" y="495"/>
                </a:lnTo>
                <a:lnTo>
                  <a:pt x="313" y="495"/>
                </a:lnTo>
                <a:lnTo>
                  <a:pt x="313" y="497"/>
                </a:lnTo>
                <a:lnTo>
                  <a:pt x="315" y="497"/>
                </a:lnTo>
                <a:lnTo>
                  <a:pt x="315" y="499"/>
                </a:lnTo>
                <a:lnTo>
                  <a:pt x="315" y="499"/>
                </a:lnTo>
                <a:lnTo>
                  <a:pt x="317" y="499"/>
                </a:lnTo>
                <a:lnTo>
                  <a:pt x="319" y="499"/>
                </a:lnTo>
                <a:lnTo>
                  <a:pt x="319" y="497"/>
                </a:lnTo>
                <a:lnTo>
                  <a:pt x="321" y="495"/>
                </a:lnTo>
                <a:lnTo>
                  <a:pt x="323" y="497"/>
                </a:lnTo>
                <a:lnTo>
                  <a:pt x="325" y="495"/>
                </a:lnTo>
                <a:lnTo>
                  <a:pt x="325" y="497"/>
                </a:lnTo>
                <a:lnTo>
                  <a:pt x="327" y="497"/>
                </a:lnTo>
                <a:lnTo>
                  <a:pt x="327" y="499"/>
                </a:lnTo>
                <a:lnTo>
                  <a:pt x="327" y="502"/>
                </a:lnTo>
                <a:lnTo>
                  <a:pt x="327" y="504"/>
                </a:lnTo>
                <a:lnTo>
                  <a:pt x="330" y="504"/>
                </a:lnTo>
                <a:lnTo>
                  <a:pt x="330" y="504"/>
                </a:lnTo>
                <a:lnTo>
                  <a:pt x="332" y="506"/>
                </a:lnTo>
                <a:lnTo>
                  <a:pt x="332" y="506"/>
                </a:lnTo>
                <a:lnTo>
                  <a:pt x="334" y="504"/>
                </a:lnTo>
                <a:lnTo>
                  <a:pt x="334" y="504"/>
                </a:lnTo>
                <a:lnTo>
                  <a:pt x="338" y="504"/>
                </a:lnTo>
                <a:lnTo>
                  <a:pt x="340" y="504"/>
                </a:lnTo>
                <a:lnTo>
                  <a:pt x="340" y="504"/>
                </a:lnTo>
                <a:lnTo>
                  <a:pt x="342" y="504"/>
                </a:lnTo>
                <a:lnTo>
                  <a:pt x="342" y="504"/>
                </a:lnTo>
                <a:lnTo>
                  <a:pt x="344" y="502"/>
                </a:lnTo>
                <a:lnTo>
                  <a:pt x="348" y="499"/>
                </a:lnTo>
                <a:lnTo>
                  <a:pt x="350" y="499"/>
                </a:lnTo>
                <a:lnTo>
                  <a:pt x="350" y="499"/>
                </a:lnTo>
                <a:lnTo>
                  <a:pt x="353" y="502"/>
                </a:lnTo>
                <a:lnTo>
                  <a:pt x="355" y="502"/>
                </a:lnTo>
                <a:lnTo>
                  <a:pt x="355" y="499"/>
                </a:lnTo>
                <a:lnTo>
                  <a:pt x="357" y="499"/>
                </a:lnTo>
                <a:lnTo>
                  <a:pt x="359" y="499"/>
                </a:lnTo>
                <a:lnTo>
                  <a:pt x="359" y="499"/>
                </a:lnTo>
                <a:lnTo>
                  <a:pt x="361" y="499"/>
                </a:lnTo>
                <a:lnTo>
                  <a:pt x="361" y="499"/>
                </a:lnTo>
                <a:lnTo>
                  <a:pt x="363" y="502"/>
                </a:lnTo>
                <a:lnTo>
                  <a:pt x="365" y="502"/>
                </a:lnTo>
                <a:lnTo>
                  <a:pt x="365" y="502"/>
                </a:lnTo>
                <a:lnTo>
                  <a:pt x="367" y="502"/>
                </a:lnTo>
                <a:lnTo>
                  <a:pt x="369" y="502"/>
                </a:lnTo>
                <a:lnTo>
                  <a:pt x="371" y="504"/>
                </a:lnTo>
                <a:lnTo>
                  <a:pt x="373" y="504"/>
                </a:lnTo>
                <a:lnTo>
                  <a:pt x="373" y="502"/>
                </a:lnTo>
                <a:lnTo>
                  <a:pt x="376" y="502"/>
                </a:lnTo>
                <a:lnTo>
                  <a:pt x="378" y="499"/>
                </a:lnTo>
                <a:lnTo>
                  <a:pt x="378" y="499"/>
                </a:lnTo>
                <a:lnTo>
                  <a:pt x="376" y="497"/>
                </a:lnTo>
                <a:lnTo>
                  <a:pt x="373" y="495"/>
                </a:lnTo>
                <a:lnTo>
                  <a:pt x="373" y="495"/>
                </a:lnTo>
                <a:lnTo>
                  <a:pt x="373" y="493"/>
                </a:lnTo>
                <a:lnTo>
                  <a:pt x="371" y="491"/>
                </a:lnTo>
                <a:lnTo>
                  <a:pt x="371" y="491"/>
                </a:lnTo>
                <a:lnTo>
                  <a:pt x="371" y="489"/>
                </a:lnTo>
                <a:lnTo>
                  <a:pt x="371" y="489"/>
                </a:lnTo>
                <a:lnTo>
                  <a:pt x="371" y="487"/>
                </a:lnTo>
                <a:lnTo>
                  <a:pt x="373" y="487"/>
                </a:lnTo>
                <a:lnTo>
                  <a:pt x="373" y="485"/>
                </a:lnTo>
                <a:lnTo>
                  <a:pt x="373" y="485"/>
                </a:lnTo>
                <a:lnTo>
                  <a:pt x="371" y="483"/>
                </a:lnTo>
                <a:lnTo>
                  <a:pt x="371" y="483"/>
                </a:lnTo>
                <a:lnTo>
                  <a:pt x="373" y="481"/>
                </a:lnTo>
                <a:lnTo>
                  <a:pt x="373" y="481"/>
                </a:lnTo>
                <a:lnTo>
                  <a:pt x="373" y="481"/>
                </a:lnTo>
                <a:lnTo>
                  <a:pt x="371" y="479"/>
                </a:lnTo>
                <a:lnTo>
                  <a:pt x="371" y="476"/>
                </a:lnTo>
                <a:lnTo>
                  <a:pt x="369" y="476"/>
                </a:lnTo>
                <a:lnTo>
                  <a:pt x="369" y="476"/>
                </a:lnTo>
                <a:lnTo>
                  <a:pt x="371" y="474"/>
                </a:lnTo>
                <a:lnTo>
                  <a:pt x="378" y="472"/>
                </a:lnTo>
                <a:lnTo>
                  <a:pt x="380" y="470"/>
                </a:lnTo>
                <a:lnTo>
                  <a:pt x="380" y="470"/>
                </a:lnTo>
                <a:lnTo>
                  <a:pt x="380" y="468"/>
                </a:lnTo>
                <a:lnTo>
                  <a:pt x="382" y="468"/>
                </a:lnTo>
                <a:lnTo>
                  <a:pt x="382" y="468"/>
                </a:lnTo>
                <a:lnTo>
                  <a:pt x="384" y="466"/>
                </a:lnTo>
                <a:lnTo>
                  <a:pt x="386" y="466"/>
                </a:lnTo>
                <a:lnTo>
                  <a:pt x="386" y="466"/>
                </a:lnTo>
                <a:lnTo>
                  <a:pt x="386" y="464"/>
                </a:lnTo>
                <a:lnTo>
                  <a:pt x="386" y="464"/>
                </a:lnTo>
                <a:lnTo>
                  <a:pt x="386" y="464"/>
                </a:lnTo>
                <a:lnTo>
                  <a:pt x="386" y="462"/>
                </a:lnTo>
                <a:lnTo>
                  <a:pt x="386" y="462"/>
                </a:lnTo>
                <a:lnTo>
                  <a:pt x="388" y="462"/>
                </a:lnTo>
                <a:lnTo>
                  <a:pt x="388" y="462"/>
                </a:lnTo>
                <a:lnTo>
                  <a:pt x="390" y="460"/>
                </a:lnTo>
                <a:lnTo>
                  <a:pt x="390" y="460"/>
                </a:lnTo>
                <a:lnTo>
                  <a:pt x="390" y="458"/>
                </a:lnTo>
                <a:lnTo>
                  <a:pt x="392" y="458"/>
                </a:lnTo>
                <a:lnTo>
                  <a:pt x="392" y="458"/>
                </a:lnTo>
                <a:lnTo>
                  <a:pt x="394" y="460"/>
                </a:lnTo>
                <a:lnTo>
                  <a:pt x="396" y="460"/>
                </a:lnTo>
                <a:lnTo>
                  <a:pt x="399" y="458"/>
                </a:lnTo>
                <a:lnTo>
                  <a:pt x="399" y="458"/>
                </a:lnTo>
                <a:lnTo>
                  <a:pt x="399" y="460"/>
                </a:lnTo>
                <a:lnTo>
                  <a:pt x="401" y="462"/>
                </a:lnTo>
                <a:lnTo>
                  <a:pt x="403" y="462"/>
                </a:lnTo>
                <a:lnTo>
                  <a:pt x="403" y="462"/>
                </a:lnTo>
                <a:lnTo>
                  <a:pt x="405" y="464"/>
                </a:lnTo>
                <a:lnTo>
                  <a:pt x="407" y="466"/>
                </a:lnTo>
                <a:lnTo>
                  <a:pt x="409" y="460"/>
                </a:lnTo>
                <a:lnTo>
                  <a:pt x="409" y="458"/>
                </a:lnTo>
                <a:lnTo>
                  <a:pt x="409" y="456"/>
                </a:lnTo>
                <a:lnTo>
                  <a:pt x="411" y="456"/>
                </a:lnTo>
                <a:lnTo>
                  <a:pt x="413" y="453"/>
                </a:lnTo>
                <a:lnTo>
                  <a:pt x="413" y="453"/>
                </a:lnTo>
                <a:lnTo>
                  <a:pt x="415" y="453"/>
                </a:lnTo>
                <a:lnTo>
                  <a:pt x="415" y="453"/>
                </a:lnTo>
                <a:lnTo>
                  <a:pt x="415" y="451"/>
                </a:lnTo>
                <a:lnTo>
                  <a:pt x="415" y="449"/>
                </a:lnTo>
                <a:lnTo>
                  <a:pt x="413" y="447"/>
                </a:lnTo>
                <a:lnTo>
                  <a:pt x="413" y="445"/>
                </a:lnTo>
                <a:lnTo>
                  <a:pt x="415" y="445"/>
                </a:lnTo>
                <a:lnTo>
                  <a:pt x="415" y="445"/>
                </a:lnTo>
                <a:lnTo>
                  <a:pt x="417" y="445"/>
                </a:lnTo>
                <a:lnTo>
                  <a:pt x="421" y="447"/>
                </a:lnTo>
                <a:lnTo>
                  <a:pt x="424" y="447"/>
                </a:lnTo>
                <a:lnTo>
                  <a:pt x="426" y="445"/>
                </a:lnTo>
                <a:lnTo>
                  <a:pt x="426" y="445"/>
                </a:lnTo>
                <a:lnTo>
                  <a:pt x="428" y="441"/>
                </a:lnTo>
                <a:lnTo>
                  <a:pt x="428" y="439"/>
                </a:lnTo>
                <a:lnTo>
                  <a:pt x="428" y="437"/>
                </a:lnTo>
                <a:lnTo>
                  <a:pt x="428" y="435"/>
                </a:lnTo>
                <a:lnTo>
                  <a:pt x="428" y="433"/>
                </a:lnTo>
                <a:lnTo>
                  <a:pt x="428" y="431"/>
                </a:lnTo>
                <a:lnTo>
                  <a:pt x="430" y="426"/>
                </a:lnTo>
                <a:lnTo>
                  <a:pt x="430" y="424"/>
                </a:lnTo>
                <a:lnTo>
                  <a:pt x="430" y="422"/>
                </a:lnTo>
                <a:lnTo>
                  <a:pt x="430" y="418"/>
                </a:lnTo>
                <a:lnTo>
                  <a:pt x="430" y="418"/>
                </a:lnTo>
                <a:lnTo>
                  <a:pt x="432" y="416"/>
                </a:lnTo>
                <a:lnTo>
                  <a:pt x="434" y="414"/>
                </a:lnTo>
                <a:lnTo>
                  <a:pt x="436" y="414"/>
                </a:lnTo>
                <a:lnTo>
                  <a:pt x="440" y="416"/>
                </a:lnTo>
                <a:lnTo>
                  <a:pt x="440" y="416"/>
                </a:lnTo>
                <a:lnTo>
                  <a:pt x="440" y="414"/>
                </a:lnTo>
                <a:lnTo>
                  <a:pt x="442" y="414"/>
                </a:lnTo>
                <a:lnTo>
                  <a:pt x="444" y="414"/>
                </a:lnTo>
                <a:lnTo>
                  <a:pt x="444" y="414"/>
                </a:lnTo>
                <a:lnTo>
                  <a:pt x="447" y="414"/>
                </a:lnTo>
                <a:lnTo>
                  <a:pt x="449" y="414"/>
                </a:lnTo>
                <a:lnTo>
                  <a:pt x="449" y="414"/>
                </a:lnTo>
                <a:lnTo>
                  <a:pt x="449" y="412"/>
                </a:lnTo>
                <a:lnTo>
                  <a:pt x="449" y="410"/>
                </a:lnTo>
                <a:lnTo>
                  <a:pt x="449" y="410"/>
                </a:lnTo>
                <a:lnTo>
                  <a:pt x="451" y="408"/>
                </a:lnTo>
                <a:lnTo>
                  <a:pt x="451" y="408"/>
                </a:lnTo>
                <a:lnTo>
                  <a:pt x="457" y="403"/>
                </a:lnTo>
                <a:lnTo>
                  <a:pt x="461" y="401"/>
                </a:lnTo>
                <a:lnTo>
                  <a:pt x="461" y="401"/>
                </a:lnTo>
                <a:lnTo>
                  <a:pt x="461" y="401"/>
                </a:lnTo>
                <a:lnTo>
                  <a:pt x="463" y="399"/>
                </a:lnTo>
                <a:lnTo>
                  <a:pt x="463" y="399"/>
                </a:lnTo>
                <a:lnTo>
                  <a:pt x="463" y="397"/>
                </a:lnTo>
                <a:lnTo>
                  <a:pt x="463" y="393"/>
                </a:lnTo>
                <a:lnTo>
                  <a:pt x="463" y="391"/>
                </a:lnTo>
                <a:lnTo>
                  <a:pt x="463" y="391"/>
                </a:lnTo>
                <a:lnTo>
                  <a:pt x="467" y="387"/>
                </a:lnTo>
                <a:lnTo>
                  <a:pt x="467" y="385"/>
                </a:lnTo>
                <a:lnTo>
                  <a:pt x="470" y="385"/>
                </a:lnTo>
                <a:lnTo>
                  <a:pt x="470" y="385"/>
                </a:lnTo>
                <a:lnTo>
                  <a:pt x="472" y="385"/>
                </a:lnTo>
                <a:lnTo>
                  <a:pt x="472" y="387"/>
                </a:lnTo>
                <a:lnTo>
                  <a:pt x="474" y="387"/>
                </a:lnTo>
                <a:lnTo>
                  <a:pt x="474" y="389"/>
                </a:lnTo>
                <a:lnTo>
                  <a:pt x="474" y="389"/>
                </a:lnTo>
                <a:lnTo>
                  <a:pt x="474" y="395"/>
                </a:lnTo>
                <a:lnTo>
                  <a:pt x="474" y="395"/>
                </a:lnTo>
                <a:lnTo>
                  <a:pt x="476" y="397"/>
                </a:lnTo>
                <a:lnTo>
                  <a:pt x="476" y="397"/>
                </a:lnTo>
                <a:lnTo>
                  <a:pt x="478" y="397"/>
                </a:lnTo>
                <a:lnTo>
                  <a:pt x="480" y="399"/>
                </a:lnTo>
                <a:lnTo>
                  <a:pt x="482" y="399"/>
                </a:lnTo>
                <a:lnTo>
                  <a:pt x="482" y="401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6" y="403"/>
                </a:lnTo>
                <a:lnTo>
                  <a:pt x="488" y="403"/>
                </a:lnTo>
                <a:lnTo>
                  <a:pt x="490" y="401"/>
                </a:lnTo>
                <a:lnTo>
                  <a:pt x="490" y="401"/>
                </a:lnTo>
                <a:lnTo>
                  <a:pt x="490" y="401"/>
                </a:lnTo>
                <a:lnTo>
                  <a:pt x="495" y="401"/>
                </a:lnTo>
                <a:lnTo>
                  <a:pt x="497" y="399"/>
                </a:lnTo>
                <a:lnTo>
                  <a:pt x="497" y="397"/>
                </a:lnTo>
                <a:lnTo>
                  <a:pt x="497" y="397"/>
                </a:lnTo>
                <a:lnTo>
                  <a:pt x="495" y="397"/>
                </a:lnTo>
                <a:lnTo>
                  <a:pt x="490" y="393"/>
                </a:lnTo>
                <a:lnTo>
                  <a:pt x="490" y="393"/>
                </a:lnTo>
                <a:lnTo>
                  <a:pt x="490" y="393"/>
                </a:lnTo>
                <a:lnTo>
                  <a:pt x="493" y="391"/>
                </a:lnTo>
                <a:lnTo>
                  <a:pt x="493" y="391"/>
                </a:lnTo>
                <a:lnTo>
                  <a:pt x="495" y="389"/>
                </a:lnTo>
                <a:lnTo>
                  <a:pt x="495" y="389"/>
                </a:lnTo>
                <a:lnTo>
                  <a:pt x="495" y="387"/>
                </a:lnTo>
                <a:lnTo>
                  <a:pt x="495" y="385"/>
                </a:lnTo>
                <a:lnTo>
                  <a:pt x="497" y="385"/>
                </a:lnTo>
                <a:lnTo>
                  <a:pt x="497" y="382"/>
                </a:lnTo>
                <a:lnTo>
                  <a:pt x="497" y="382"/>
                </a:lnTo>
                <a:lnTo>
                  <a:pt x="497" y="382"/>
                </a:lnTo>
                <a:lnTo>
                  <a:pt x="497" y="380"/>
                </a:lnTo>
                <a:lnTo>
                  <a:pt x="497" y="380"/>
                </a:lnTo>
                <a:lnTo>
                  <a:pt x="499" y="378"/>
                </a:lnTo>
                <a:lnTo>
                  <a:pt x="499" y="378"/>
                </a:lnTo>
                <a:lnTo>
                  <a:pt x="499" y="376"/>
                </a:lnTo>
                <a:lnTo>
                  <a:pt x="499" y="376"/>
                </a:lnTo>
                <a:lnTo>
                  <a:pt x="501" y="374"/>
                </a:lnTo>
                <a:lnTo>
                  <a:pt x="501" y="374"/>
                </a:lnTo>
                <a:lnTo>
                  <a:pt x="503" y="374"/>
                </a:lnTo>
                <a:lnTo>
                  <a:pt x="507" y="374"/>
                </a:lnTo>
                <a:lnTo>
                  <a:pt x="507" y="374"/>
                </a:lnTo>
                <a:lnTo>
                  <a:pt x="509" y="374"/>
                </a:lnTo>
                <a:lnTo>
                  <a:pt x="509" y="372"/>
                </a:lnTo>
                <a:lnTo>
                  <a:pt x="509" y="372"/>
                </a:lnTo>
                <a:lnTo>
                  <a:pt x="511" y="370"/>
                </a:lnTo>
                <a:lnTo>
                  <a:pt x="511" y="368"/>
                </a:lnTo>
                <a:lnTo>
                  <a:pt x="511" y="366"/>
                </a:lnTo>
                <a:lnTo>
                  <a:pt x="511" y="364"/>
                </a:lnTo>
                <a:lnTo>
                  <a:pt x="511" y="364"/>
                </a:lnTo>
                <a:lnTo>
                  <a:pt x="511" y="364"/>
                </a:lnTo>
                <a:lnTo>
                  <a:pt x="511" y="362"/>
                </a:lnTo>
                <a:lnTo>
                  <a:pt x="511" y="360"/>
                </a:lnTo>
                <a:lnTo>
                  <a:pt x="513" y="360"/>
                </a:lnTo>
                <a:lnTo>
                  <a:pt x="513" y="360"/>
                </a:lnTo>
                <a:lnTo>
                  <a:pt x="516" y="360"/>
                </a:lnTo>
                <a:lnTo>
                  <a:pt x="518" y="360"/>
                </a:lnTo>
                <a:lnTo>
                  <a:pt x="518" y="360"/>
                </a:lnTo>
                <a:lnTo>
                  <a:pt x="520" y="360"/>
                </a:lnTo>
                <a:lnTo>
                  <a:pt x="520" y="357"/>
                </a:lnTo>
                <a:lnTo>
                  <a:pt x="522" y="351"/>
                </a:lnTo>
                <a:lnTo>
                  <a:pt x="524" y="349"/>
                </a:lnTo>
                <a:lnTo>
                  <a:pt x="524" y="347"/>
                </a:lnTo>
                <a:lnTo>
                  <a:pt x="526" y="347"/>
                </a:lnTo>
                <a:lnTo>
                  <a:pt x="528" y="347"/>
                </a:lnTo>
                <a:lnTo>
                  <a:pt x="528" y="345"/>
                </a:lnTo>
                <a:lnTo>
                  <a:pt x="530" y="345"/>
                </a:lnTo>
                <a:lnTo>
                  <a:pt x="532" y="345"/>
                </a:lnTo>
                <a:lnTo>
                  <a:pt x="532" y="345"/>
                </a:lnTo>
                <a:lnTo>
                  <a:pt x="532" y="343"/>
                </a:lnTo>
                <a:lnTo>
                  <a:pt x="532" y="343"/>
                </a:lnTo>
                <a:lnTo>
                  <a:pt x="532" y="343"/>
                </a:lnTo>
                <a:lnTo>
                  <a:pt x="530" y="341"/>
                </a:lnTo>
                <a:lnTo>
                  <a:pt x="526" y="339"/>
                </a:lnTo>
                <a:lnTo>
                  <a:pt x="526" y="337"/>
                </a:lnTo>
                <a:lnTo>
                  <a:pt x="524" y="337"/>
                </a:lnTo>
                <a:lnTo>
                  <a:pt x="524" y="334"/>
                </a:lnTo>
                <a:lnTo>
                  <a:pt x="524" y="334"/>
                </a:lnTo>
                <a:lnTo>
                  <a:pt x="524" y="332"/>
                </a:lnTo>
                <a:lnTo>
                  <a:pt x="524" y="332"/>
                </a:lnTo>
                <a:lnTo>
                  <a:pt x="524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0"/>
                </a:lnTo>
                <a:lnTo>
                  <a:pt x="522" y="330"/>
                </a:lnTo>
                <a:lnTo>
                  <a:pt x="522" y="330"/>
                </a:lnTo>
                <a:lnTo>
                  <a:pt x="522" y="328"/>
                </a:lnTo>
                <a:lnTo>
                  <a:pt x="520" y="328"/>
                </a:lnTo>
                <a:lnTo>
                  <a:pt x="520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6"/>
                </a:lnTo>
                <a:lnTo>
                  <a:pt x="518" y="326"/>
                </a:lnTo>
                <a:lnTo>
                  <a:pt x="516" y="324"/>
                </a:lnTo>
                <a:lnTo>
                  <a:pt x="516" y="322"/>
                </a:lnTo>
                <a:lnTo>
                  <a:pt x="516" y="322"/>
                </a:lnTo>
                <a:lnTo>
                  <a:pt x="516" y="322"/>
                </a:lnTo>
                <a:lnTo>
                  <a:pt x="518" y="320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2" y="316"/>
                </a:lnTo>
                <a:lnTo>
                  <a:pt x="522" y="316"/>
                </a:lnTo>
                <a:lnTo>
                  <a:pt x="524" y="316"/>
                </a:lnTo>
                <a:lnTo>
                  <a:pt x="524" y="314"/>
                </a:lnTo>
                <a:lnTo>
                  <a:pt x="524" y="314"/>
                </a:lnTo>
                <a:lnTo>
                  <a:pt x="524" y="314"/>
                </a:lnTo>
                <a:lnTo>
                  <a:pt x="524" y="311"/>
                </a:lnTo>
                <a:lnTo>
                  <a:pt x="524" y="311"/>
                </a:lnTo>
                <a:lnTo>
                  <a:pt x="524" y="309"/>
                </a:lnTo>
                <a:lnTo>
                  <a:pt x="524" y="309"/>
                </a:lnTo>
                <a:lnTo>
                  <a:pt x="526" y="307"/>
                </a:lnTo>
                <a:lnTo>
                  <a:pt x="526" y="303"/>
                </a:lnTo>
                <a:lnTo>
                  <a:pt x="526" y="301"/>
                </a:lnTo>
                <a:lnTo>
                  <a:pt x="528" y="301"/>
                </a:lnTo>
                <a:lnTo>
                  <a:pt x="530" y="299"/>
                </a:lnTo>
                <a:lnTo>
                  <a:pt x="530" y="297"/>
                </a:lnTo>
                <a:lnTo>
                  <a:pt x="530" y="297"/>
                </a:lnTo>
                <a:lnTo>
                  <a:pt x="528" y="297"/>
                </a:lnTo>
                <a:lnTo>
                  <a:pt x="528" y="297"/>
                </a:lnTo>
                <a:lnTo>
                  <a:pt x="528" y="295"/>
                </a:lnTo>
                <a:lnTo>
                  <a:pt x="528" y="295"/>
                </a:lnTo>
                <a:lnTo>
                  <a:pt x="530" y="293"/>
                </a:lnTo>
                <a:lnTo>
                  <a:pt x="530" y="293"/>
                </a:lnTo>
                <a:lnTo>
                  <a:pt x="530" y="293"/>
                </a:lnTo>
                <a:lnTo>
                  <a:pt x="532" y="293"/>
                </a:lnTo>
                <a:lnTo>
                  <a:pt x="532" y="293"/>
                </a:lnTo>
                <a:lnTo>
                  <a:pt x="534" y="293"/>
                </a:lnTo>
                <a:lnTo>
                  <a:pt x="534" y="293"/>
                </a:lnTo>
                <a:lnTo>
                  <a:pt x="536" y="293"/>
                </a:lnTo>
                <a:lnTo>
                  <a:pt x="536" y="293"/>
                </a:lnTo>
                <a:lnTo>
                  <a:pt x="538" y="293"/>
                </a:lnTo>
                <a:lnTo>
                  <a:pt x="541" y="293"/>
                </a:lnTo>
                <a:lnTo>
                  <a:pt x="541" y="293"/>
                </a:lnTo>
                <a:lnTo>
                  <a:pt x="543" y="297"/>
                </a:lnTo>
                <a:lnTo>
                  <a:pt x="543" y="297"/>
                </a:lnTo>
                <a:lnTo>
                  <a:pt x="545" y="299"/>
                </a:lnTo>
                <a:lnTo>
                  <a:pt x="547" y="299"/>
                </a:lnTo>
                <a:lnTo>
                  <a:pt x="547" y="299"/>
                </a:lnTo>
                <a:lnTo>
                  <a:pt x="549" y="299"/>
                </a:lnTo>
                <a:lnTo>
                  <a:pt x="551" y="299"/>
                </a:lnTo>
                <a:lnTo>
                  <a:pt x="551" y="299"/>
                </a:lnTo>
                <a:lnTo>
                  <a:pt x="551" y="299"/>
                </a:lnTo>
                <a:lnTo>
                  <a:pt x="553" y="299"/>
                </a:lnTo>
                <a:lnTo>
                  <a:pt x="553" y="299"/>
                </a:lnTo>
                <a:lnTo>
                  <a:pt x="557" y="299"/>
                </a:lnTo>
                <a:lnTo>
                  <a:pt x="557" y="299"/>
                </a:lnTo>
                <a:lnTo>
                  <a:pt x="559" y="299"/>
                </a:lnTo>
                <a:lnTo>
                  <a:pt x="559" y="297"/>
                </a:lnTo>
                <a:lnTo>
                  <a:pt x="559" y="295"/>
                </a:lnTo>
                <a:lnTo>
                  <a:pt x="559" y="295"/>
                </a:lnTo>
                <a:lnTo>
                  <a:pt x="559" y="289"/>
                </a:lnTo>
                <a:lnTo>
                  <a:pt x="559" y="289"/>
                </a:lnTo>
                <a:lnTo>
                  <a:pt x="559" y="286"/>
                </a:lnTo>
                <a:lnTo>
                  <a:pt x="559" y="286"/>
                </a:lnTo>
                <a:lnTo>
                  <a:pt x="559" y="286"/>
                </a:lnTo>
                <a:lnTo>
                  <a:pt x="559" y="284"/>
                </a:lnTo>
                <a:lnTo>
                  <a:pt x="561" y="282"/>
                </a:lnTo>
                <a:lnTo>
                  <a:pt x="561" y="280"/>
                </a:lnTo>
                <a:lnTo>
                  <a:pt x="564" y="278"/>
                </a:lnTo>
                <a:lnTo>
                  <a:pt x="564" y="278"/>
                </a:lnTo>
                <a:lnTo>
                  <a:pt x="566" y="278"/>
                </a:lnTo>
                <a:lnTo>
                  <a:pt x="570" y="278"/>
                </a:lnTo>
                <a:lnTo>
                  <a:pt x="570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4"/>
                </a:lnTo>
                <a:lnTo>
                  <a:pt x="572" y="274"/>
                </a:lnTo>
                <a:lnTo>
                  <a:pt x="572" y="268"/>
                </a:lnTo>
                <a:lnTo>
                  <a:pt x="572" y="266"/>
                </a:lnTo>
                <a:lnTo>
                  <a:pt x="572" y="263"/>
                </a:lnTo>
                <a:lnTo>
                  <a:pt x="574" y="261"/>
                </a:lnTo>
                <a:lnTo>
                  <a:pt x="574" y="259"/>
                </a:lnTo>
                <a:lnTo>
                  <a:pt x="576" y="257"/>
                </a:lnTo>
                <a:lnTo>
                  <a:pt x="576" y="255"/>
                </a:lnTo>
                <a:lnTo>
                  <a:pt x="580" y="253"/>
                </a:lnTo>
                <a:lnTo>
                  <a:pt x="580" y="253"/>
                </a:lnTo>
                <a:lnTo>
                  <a:pt x="580" y="253"/>
                </a:lnTo>
                <a:lnTo>
                  <a:pt x="582" y="251"/>
                </a:lnTo>
                <a:lnTo>
                  <a:pt x="582" y="251"/>
                </a:lnTo>
                <a:lnTo>
                  <a:pt x="582" y="249"/>
                </a:lnTo>
                <a:lnTo>
                  <a:pt x="582" y="249"/>
                </a:lnTo>
                <a:lnTo>
                  <a:pt x="580" y="247"/>
                </a:lnTo>
                <a:lnTo>
                  <a:pt x="580" y="247"/>
                </a:lnTo>
                <a:lnTo>
                  <a:pt x="578" y="247"/>
                </a:lnTo>
                <a:lnTo>
                  <a:pt x="578" y="247"/>
                </a:lnTo>
                <a:lnTo>
                  <a:pt x="574" y="236"/>
                </a:lnTo>
                <a:lnTo>
                  <a:pt x="574" y="234"/>
                </a:lnTo>
                <a:lnTo>
                  <a:pt x="574" y="232"/>
                </a:lnTo>
                <a:lnTo>
                  <a:pt x="578" y="234"/>
                </a:lnTo>
                <a:lnTo>
                  <a:pt x="580" y="234"/>
                </a:lnTo>
                <a:lnTo>
                  <a:pt x="580" y="234"/>
                </a:lnTo>
                <a:lnTo>
                  <a:pt x="580" y="236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9" y="243"/>
                </a:lnTo>
                <a:lnTo>
                  <a:pt x="591" y="243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3" y="240"/>
                </a:lnTo>
                <a:lnTo>
                  <a:pt x="593" y="240"/>
                </a:lnTo>
                <a:lnTo>
                  <a:pt x="593" y="238"/>
                </a:lnTo>
                <a:lnTo>
                  <a:pt x="593" y="238"/>
                </a:lnTo>
                <a:lnTo>
                  <a:pt x="595" y="238"/>
                </a:lnTo>
                <a:lnTo>
                  <a:pt x="595" y="238"/>
                </a:lnTo>
                <a:lnTo>
                  <a:pt x="595" y="238"/>
                </a:lnTo>
                <a:lnTo>
                  <a:pt x="597" y="240"/>
                </a:lnTo>
                <a:lnTo>
                  <a:pt x="597" y="240"/>
                </a:lnTo>
                <a:lnTo>
                  <a:pt x="599" y="240"/>
                </a:lnTo>
                <a:lnTo>
                  <a:pt x="599" y="240"/>
                </a:lnTo>
                <a:lnTo>
                  <a:pt x="601" y="240"/>
                </a:lnTo>
                <a:lnTo>
                  <a:pt x="603" y="240"/>
                </a:lnTo>
                <a:lnTo>
                  <a:pt x="610" y="243"/>
                </a:lnTo>
                <a:lnTo>
                  <a:pt x="614" y="245"/>
                </a:lnTo>
                <a:lnTo>
                  <a:pt x="614" y="245"/>
                </a:lnTo>
                <a:lnTo>
                  <a:pt x="616" y="245"/>
                </a:lnTo>
                <a:lnTo>
                  <a:pt x="620" y="245"/>
                </a:lnTo>
                <a:lnTo>
                  <a:pt x="622" y="245"/>
                </a:lnTo>
                <a:lnTo>
                  <a:pt x="624" y="247"/>
                </a:lnTo>
                <a:lnTo>
                  <a:pt x="624" y="247"/>
                </a:lnTo>
                <a:lnTo>
                  <a:pt x="624" y="247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8" y="257"/>
                </a:lnTo>
                <a:lnTo>
                  <a:pt x="630" y="257"/>
                </a:lnTo>
                <a:lnTo>
                  <a:pt x="630" y="259"/>
                </a:lnTo>
                <a:lnTo>
                  <a:pt x="630" y="259"/>
                </a:lnTo>
                <a:lnTo>
                  <a:pt x="632" y="259"/>
                </a:lnTo>
                <a:lnTo>
                  <a:pt x="635" y="261"/>
                </a:lnTo>
                <a:lnTo>
                  <a:pt x="635" y="261"/>
                </a:lnTo>
                <a:lnTo>
                  <a:pt x="635" y="261"/>
                </a:lnTo>
                <a:lnTo>
                  <a:pt x="635" y="263"/>
                </a:lnTo>
                <a:lnTo>
                  <a:pt x="635" y="263"/>
                </a:lnTo>
                <a:lnTo>
                  <a:pt x="637" y="263"/>
                </a:lnTo>
                <a:lnTo>
                  <a:pt x="639" y="263"/>
                </a:lnTo>
                <a:lnTo>
                  <a:pt x="639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3" y="266"/>
                </a:lnTo>
                <a:lnTo>
                  <a:pt x="645" y="266"/>
                </a:lnTo>
                <a:lnTo>
                  <a:pt x="645" y="266"/>
                </a:lnTo>
                <a:lnTo>
                  <a:pt x="647" y="263"/>
                </a:lnTo>
                <a:lnTo>
                  <a:pt x="647" y="261"/>
                </a:lnTo>
                <a:lnTo>
                  <a:pt x="649" y="261"/>
                </a:lnTo>
                <a:lnTo>
                  <a:pt x="649" y="261"/>
                </a:lnTo>
                <a:lnTo>
                  <a:pt x="653" y="259"/>
                </a:lnTo>
                <a:lnTo>
                  <a:pt x="660" y="257"/>
                </a:lnTo>
                <a:lnTo>
                  <a:pt x="660" y="257"/>
                </a:lnTo>
                <a:lnTo>
                  <a:pt x="662" y="257"/>
                </a:lnTo>
                <a:lnTo>
                  <a:pt x="664" y="259"/>
                </a:lnTo>
                <a:lnTo>
                  <a:pt x="664" y="259"/>
                </a:lnTo>
                <a:lnTo>
                  <a:pt x="666" y="259"/>
                </a:lnTo>
                <a:lnTo>
                  <a:pt x="666" y="263"/>
                </a:lnTo>
                <a:lnTo>
                  <a:pt x="668" y="263"/>
                </a:lnTo>
                <a:lnTo>
                  <a:pt x="668" y="263"/>
                </a:lnTo>
                <a:lnTo>
                  <a:pt x="668" y="263"/>
                </a:lnTo>
                <a:lnTo>
                  <a:pt x="678" y="266"/>
                </a:lnTo>
                <a:lnTo>
                  <a:pt x="678" y="266"/>
                </a:lnTo>
                <a:lnTo>
                  <a:pt x="681" y="266"/>
                </a:lnTo>
                <a:lnTo>
                  <a:pt x="681" y="268"/>
                </a:lnTo>
                <a:lnTo>
                  <a:pt x="681" y="270"/>
                </a:lnTo>
                <a:lnTo>
                  <a:pt x="683" y="270"/>
                </a:lnTo>
                <a:lnTo>
                  <a:pt x="683" y="270"/>
                </a:lnTo>
                <a:lnTo>
                  <a:pt x="685" y="270"/>
                </a:lnTo>
                <a:lnTo>
                  <a:pt x="693" y="270"/>
                </a:lnTo>
                <a:lnTo>
                  <a:pt x="693" y="270"/>
                </a:lnTo>
                <a:lnTo>
                  <a:pt x="693" y="270"/>
                </a:lnTo>
                <a:lnTo>
                  <a:pt x="697" y="270"/>
                </a:lnTo>
                <a:lnTo>
                  <a:pt x="697" y="270"/>
                </a:lnTo>
                <a:lnTo>
                  <a:pt x="697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701" y="272"/>
                </a:lnTo>
                <a:lnTo>
                  <a:pt x="701" y="272"/>
                </a:lnTo>
                <a:lnTo>
                  <a:pt x="701" y="272"/>
                </a:lnTo>
                <a:lnTo>
                  <a:pt x="704" y="272"/>
                </a:lnTo>
                <a:lnTo>
                  <a:pt x="704" y="272"/>
                </a:lnTo>
                <a:lnTo>
                  <a:pt x="704" y="270"/>
                </a:lnTo>
                <a:lnTo>
                  <a:pt x="704" y="270"/>
                </a:lnTo>
                <a:lnTo>
                  <a:pt x="704" y="268"/>
                </a:lnTo>
                <a:lnTo>
                  <a:pt x="704" y="268"/>
                </a:lnTo>
                <a:lnTo>
                  <a:pt x="706" y="268"/>
                </a:lnTo>
                <a:lnTo>
                  <a:pt x="706" y="266"/>
                </a:lnTo>
                <a:lnTo>
                  <a:pt x="714" y="263"/>
                </a:lnTo>
                <a:lnTo>
                  <a:pt x="714" y="263"/>
                </a:lnTo>
                <a:lnTo>
                  <a:pt x="714" y="263"/>
                </a:lnTo>
                <a:lnTo>
                  <a:pt x="716" y="263"/>
                </a:lnTo>
                <a:lnTo>
                  <a:pt x="722" y="263"/>
                </a:lnTo>
                <a:lnTo>
                  <a:pt x="724" y="266"/>
                </a:lnTo>
                <a:lnTo>
                  <a:pt x="724" y="266"/>
                </a:lnTo>
                <a:lnTo>
                  <a:pt x="726" y="268"/>
                </a:lnTo>
                <a:lnTo>
                  <a:pt x="726" y="270"/>
                </a:lnTo>
                <a:lnTo>
                  <a:pt x="729" y="272"/>
                </a:lnTo>
                <a:lnTo>
                  <a:pt x="729" y="272"/>
                </a:lnTo>
                <a:lnTo>
                  <a:pt x="731" y="272"/>
                </a:lnTo>
                <a:lnTo>
                  <a:pt x="731" y="274"/>
                </a:lnTo>
                <a:lnTo>
                  <a:pt x="731" y="274"/>
                </a:lnTo>
                <a:lnTo>
                  <a:pt x="733" y="274"/>
                </a:lnTo>
                <a:lnTo>
                  <a:pt x="735" y="274"/>
                </a:lnTo>
                <a:lnTo>
                  <a:pt x="735" y="274"/>
                </a:lnTo>
                <a:lnTo>
                  <a:pt x="735" y="274"/>
                </a:lnTo>
                <a:lnTo>
                  <a:pt x="737" y="276"/>
                </a:lnTo>
                <a:lnTo>
                  <a:pt x="737" y="276"/>
                </a:lnTo>
                <a:lnTo>
                  <a:pt x="737" y="278"/>
                </a:lnTo>
                <a:lnTo>
                  <a:pt x="739" y="278"/>
                </a:lnTo>
                <a:lnTo>
                  <a:pt x="739" y="278"/>
                </a:lnTo>
                <a:lnTo>
                  <a:pt x="739" y="280"/>
                </a:lnTo>
                <a:lnTo>
                  <a:pt x="739" y="282"/>
                </a:lnTo>
                <a:lnTo>
                  <a:pt x="739" y="282"/>
                </a:lnTo>
                <a:lnTo>
                  <a:pt x="739" y="284"/>
                </a:lnTo>
                <a:lnTo>
                  <a:pt x="739" y="289"/>
                </a:lnTo>
                <a:lnTo>
                  <a:pt x="739" y="291"/>
                </a:lnTo>
                <a:lnTo>
                  <a:pt x="739" y="291"/>
                </a:lnTo>
                <a:lnTo>
                  <a:pt x="739" y="293"/>
                </a:lnTo>
                <a:lnTo>
                  <a:pt x="739" y="295"/>
                </a:lnTo>
                <a:lnTo>
                  <a:pt x="739" y="297"/>
                </a:lnTo>
                <a:lnTo>
                  <a:pt x="737" y="297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301"/>
                </a:lnTo>
                <a:lnTo>
                  <a:pt x="737" y="303"/>
                </a:lnTo>
                <a:lnTo>
                  <a:pt x="737" y="305"/>
                </a:lnTo>
                <a:lnTo>
                  <a:pt x="737" y="307"/>
                </a:lnTo>
                <a:lnTo>
                  <a:pt x="737" y="309"/>
                </a:lnTo>
                <a:lnTo>
                  <a:pt x="735" y="309"/>
                </a:lnTo>
                <a:lnTo>
                  <a:pt x="733" y="314"/>
                </a:lnTo>
                <a:lnTo>
                  <a:pt x="731" y="316"/>
                </a:lnTo>
                <a:lnTo>
                  <a:pt x="729" y="318"/>
                </a:lnTo>
                <a:lnTo>
                  <a:pt x="731" y="322"/>
                </a:lnTo>
                <a:lnTo>
                  <a:pt x="731" y="322"/>
                </a:lnTo>
                <a:lnTo>
                  <a:pt x="737" y="322"/>
                </a:lnTo>
                <a:lnTo>
                  <a:pt x="737" y="324"/>
                </a:lnTo>
                <a:lnTo>
                  <a:pt x="739" y="330"/>
                </a:lnTo>
                <a:lnTo>
                  <a:pt x="739" y="334"/>
                </a:lnTo>
                <a:lnTo>
                  <a:pt x="739" y="339"/>
                </a:lnTo>
                <a:lnTo>
                  <a:pt x="739" y="341"/>
                </a:lnTo>
                <a:lnTo>
                  <a:pt x="739" y="343"/>
                </a:lnTo>
                <a:lnTo>
                  <a:pt x="735" y="345"/>
                </a:lnTo>
                <a:lnTo>
                  <a:pt x="735" y="347"/>
                </a:lnTo>
                <a:lnTo>
                  <a:pt x="741" y="349"/>
                </a:lnTo>
                <a:lnTo>
                  <a:pt x="743" y="351"/>
                </a:lnTo>
                <a:lnTo>
                  <a:pt x="747" y="353"/>
                </a:lnTo>
                <a:lnTo>
                  <a:pt x="749" y="355"/>
                </a:lnTo>
                <a:lnTo>
                  <a:pt x="749" y="355"/>
                </a:lnTo>
                <a:lnTo>
                  <a:pt x="752" y="360"/>
                </a:lnTo>
                <a:lnTo>
                  <a:pt x="752" y="360"/>
                </a:lnTo>
                <a:lnTo>
                  <a:pt x="760" y="360"/>
                </a:lnTo>
                <a:lnTo>
                  <a:pt x="768" y="360"/>
                </a:lnTo>
                <a:lnTo>
                  <a:pt x="768" y="360"/>
                </a:lnTo>
                <a:lnTo>
                  <a:pt x="770" y="357"/>
                </a:lnTo>
                <a:lnTo>
                  <a:pt x="770" y="355"/>
                </a:lnTo>
                <a:lnTo>
                  <a:pt x="770" y="355"/>
                </a:lnTo>
                <a:lnTo>
                  <a:pt x="770" y="353"/>
                </a:lnTo>
                <a:lnTo>
                  <a:pt x="770" y="351"/>
                </a:lnTo>
                <a:lnTo>
                  <a:pt x="770" y="351"/>
                </a:lnTo>
                <a:lnTo>
                  <a:pt x="777" y="347"/>
                </a:lnTo>
                <a:lnTo>
                  <a:pt x="779" y="345"/>
                </a:lnTo>
                <a:lnTo>
                  <a:pt x="779" y="343"/>
                </a:lnTo>
                <a:lnTo>
                  <a:pt x="772" y="337"/>
                </a:lnTo>
                <a:lnTo>
                  <a:pt x="770" y="332"/>
                </a:lnTo>
                <a:lnTo>
                  <a:pt x="770" y="330"/>
                </a:lnTo>
                <a:lnTo>
                  <a:pt x="772" y="326"/>
                </a:lnTo>
                <a:lnTo>
                  <a:pt x="779" y="318"/>
                </a:lnTo>
                <a:lnTo>
                  <a:pt x="781" y="316"/>
                </a:lnTo>
                <a:lnTo>
                  <a:pt x="781" y="314"/>
                </a:lnTo>
                <a:lnTo>
                  <a:pt x="781" y="311"/>
                </a:lnTo>
                <a:lnTo>
                  <a:pt x="783" y="303"/>
                </a:lnTo>
                <a:lnTo>
                  <a:pt x="785" y="301"/>
                </a:lnTo>
                <a:lnTo>
                  <a:pt x="785" y="299"/>
                </a:lnTo>
                <a:lnTo>
                  <a:pt x="787" y="299"/>
                </a:lnTo>
                <a:lnTo>
                  <a:pt x="789" y="299"/>
                </a:lnTo>
                <a:lnTo>
                  <a:pt x="789" y="297"/>
                </a:lnTo>
                <a:lnTo>
                  <a:pt x="791" y="293"/>
                </a:lnTo>
                <a:lnTo>
                  <a:pt x="791" y="293"/>
                </a:lnTo>
                <a:lnTo>
                  <a:pt x="793" y="291"/>
                </a:lnTo>
                <a:lnTo>
                  <a:pt x="795" y="291"/>
                </a:lnTo>
                <a:lnTo>
                  <a:pt x="795" y="291"/>
                </a:lnTo>
                <a:lnTo>
                  <a:pt x="798" y="289"/>
                </a:lnTo>
                <a:lnTo>
                  <a:pt x="798" y="286"/>
                </a:lnTo>
                <a:lnTo>
                  <a:pt x="800" y="286"/>
                </a:lnTo>
                <a:lnTo>
                  <a:pt x="802" y="284"/>
                </a:lnTo>
                <a:lnTo>
                  <a:pt x="804" y="286"/>
                </a:lnTo>
                <a:lnTo>
                  <a:pt x="804" y="291"/>
                </a:lnTo>
                <a:lnTo>
                  <a:pt x="806" y="293"/>
                </a:lnTo>
                <a:lnTo>
                  <a:pt x="808" y="293"/>
                </a:lnTo>
                <a:lnTo>
                  <a:pt x="810" y="293"/>
                </a:lnTo>
                <a:lnTo>
                  <a:pt x="812" y="293"/>
                </a:lnTo>
                <a:lnTo>
                  <a:pt x="814" y="295"/>
                </a:lnTo>
                <a:lnTo>
                  <a:pt x="814" y="297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8" y="297"/>
                </a:lnTo>
                <a:lnTo>
                  <a:pt x="818" y="297"/>
                </a:lnTo>
                <a:lnTo>
                  <a:pt x="820" y="295"/>
                </a:lnTo>
                <a:lnTo>
                  <a:pt x="823" y="295"/>
                </a:lnTo>
                <a:lnTo>
                  <a:pt x="827" y="293"/>
                </a:lnTo>
                <a:lnTo>
                  <a:pt x="827" y="291"/>
                </a:lnTo>
                <a:lnTo>
                  <a:pt x="827" y="291"/>
                </a:lnTo>
                <a:lnTo>
                  <a:pt x="827" y="289"/>
                </a:lnTo>
                <a:lnTo>
                  <a:pt x="825" y="286"/>
                </a:lnTo>
                <a:lnTo>
                  <a:pt x="825" y="284"/>
                </a:lnTo>
                <a:lnTo>
                  <a:pt x="825" y="284"/>
                </a:lnTo>
                <a:lnTo>
                  <a:pt x="827" y="284"/>
                </a:lnTo>
                <a:lnTo>
                  <a:pt x="827" y="282"/>
                </a:lnTo>
                <a:lnTo>
                  <a:pt x="829" y="282"/>
                </a:lnTo>
                <a:lnTo>
                  <a:pt x="831" y="282"/>
                </a:lnTo>
                <a:lnTo>
                  <a:pt x="833" y="282"/>
                </a:lnTo>
                <a:lnTo>
                  <a:pt x="833" y="280"/>
                </a:lnTo>
                <a:lnTo>
                  <a:pt x="833" y="278"/>
                </a:lnTo>
                <a:lnTo>
                  <a:pt x="835" y="278"/>
                </a:lnTo>
                <a:lnTo>
                  <a:pt x="833" y="27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Freeform 55">
            <a:extLst>
              <a:ext uri="{FF2B5EF4-FFF2-40B4-BE49-F238E27FC236}">
                <a16:creationId xmlns:a16="http://schemas.microsoft.com/office/drawing/2014/main" id="{E2F573AD-7A10-43CD-8C37-BDE13AB573A1}"/>
              </a:ext>
            </a:extLst>
          </p:cNvPr>
          <p:cNvSpPr>
            <a:spLocks/>
          </p:cNvSpPr>
          <p:nvPr/>
        </p:nvSpPr>
        <p:spPr bwMode="auto">
          <a:xfrm>
            <a:off x="7168735" y="2957841"/>
            <a:ext cx="1367601" cy="933863"/>
          </a:xfrm>
          <a:custGeom>
            <a:avLst/>
            <a:gdLst>
              <a:gd name="T0" fmla="*/ 838 w 890"/>
              <a:gd name="T1" fmla="*/ 242 h 641"/>
              <a:gd name="T2" fmla="*/ 817 w 890"/>
              <a:gd name="T3" fmla="*/ 229 h 641"/>
              <a:gd name="T4" fmla="*/ 765 w 890"/>
              <a:gd name="T5" fmla="*/ 198 h 641"/>
              <a:gd name="T6" fmla="*/ 732 w 890"/>
              <a:gd name="T7" fmla="*/ 190 h 641"/>
              <a:gd name="T8" fmla="*/ 696 w 890"/>
              <a:gd name="T9" fmla="*/ 211 h 641"/>
              <a:gd name="T10" fmla="*/ 686 w 890"/>
              <a:gd name="T11" fmla="*/ 185 h 641"/>
              <a:gd name="T12" fmla="*/ 659 w 890"/>
              <a:gd name="T13" fmla="*/ 196 h 641"/>
              <a:gd name="T14" fmla="*/ 633 w 890"/>
              <a:gd name="T15" fmla="*/ 206 h 641"/>
              <a:gd name="T16" fmla="*/ 642 w 890"/>
              <a:gd name="T17" fmla="*/ 181 h 641"/>
              <a:gd name="T18" fmla="*/ 587 w 890"/>
              <a:gd name="T19" fmla="*/ 181 h 641"/>
              <a:gd name="T20" fmla="*/ 548 w 890"/>
              <a:gd name="T21" fmla="*/ 196 h 641"/>
              <a:gd name="T22" fmla="*/ 537 w 890"/>
              <a:gd name="T23" fmla="*/ 179 h 641"/>
              <a:gd name="T24" fmla="*/ 519 w 890"/>
              <a:gd name="T25" fmla="*/ 190 h 641"/>
              <a:gd name="T26" fmla="*/ 496 w 890"/>
              <a:gd name="T27" fmla="*/ 185 h 641"/>
              <a:gd name="T28" fmla="*/ 491 w 890"/>
              <a:gd name="T29" fmla="*/ 148 h 641"/>
              <a:gd name="T30" fmla="*/ 475 w 890"/>
              <a:gd name="T31" fmla="*/ 169 h 641"/>
              <a:gd name="T32" fmla="*/ 468 w 890"/>
              <a:gd name="T33" fmla="*/ 217 h 641"/>
              <a:gd name="T34" fmla="*/ 496 w 890"/>
              <a:gd name="T35" fmla="*/ 267 h 641"/>
              <a:gd name="T36" fmla="*/ 448 w 890"/>
              <a:gd name="T37" fmla="*/ 277 h 641"/>
              <a:gd name="T38" fmla="*/ 429 w 890"/>
              <a:gd name="T39" fmla="*/ 248 h 641"/>
              <a:gd name="T40" fmla="*/ 429 w 890"/>
              <a:gd name="T41" fmla="*/ 163 h 641"/>
              <a:gd name="T42" fmla="*/ 491 w 890"/>
              <a:gd name="T43" fmla="*/ 98 h 641"/>
              <a:gd name="T44" fmla="*/ 506 w 890"/>
              <a:gd name="T45" fmla="*/ 39 h 641"/>
              <a:gd name="T46" fmla="*/ 445 w 890"/>
              <a:gd name="T47" fmla="*/ 4 h 641"/>
              <a:gd name="T48" fmla="*/ 399 w 890"/>
              <a:gd name="T49" fmla="*/ 18 h 641"/>
              <a:gd name="T50" fmla="*/ 331 w 890"/>
              <a:gd name="T51" fmla="*/ 62 h 641"/>
              <a:gd name="T52" fmla="*/ 278 w 890"/>
              <a:gd name="T53" fmla="*/ 100 h 641"/>
              <a:gd name="T54" fmla="*/ 264 w 890"/>
              <a:gd name="T55" fmla="*/ 165 h 641"/>
              <a:gd name="T56" fmla="*/ 331 w 890"/>
              <a:gd name="T57" fmla="*/ 158 h 641"/>
              <a:gd name="T58" fmla="*/ 337 w 890"/>
              <a:gd name="T59" fmla="*/ 194 h 641"/>
              <a:gd name="T60" fmla="*/ 280 w 890"/>
              <a:gd name="T61" fmla="*/ 225 h 641"/>
              <a:gd name="T62" fmla="*/ 287 w 890"/>
              <a:gd name="T63" fmla="*/ 256 h 641"/>
              <a:gd name="T64" fmla="*/ 266 w 890"/>
              <a:gd name="T65" fmla="*/ 294 h 641"/>
              <a:gd name="T66" fmla="*/ 220 w 890"/>
              <a:gd name="T67" fmla="*/ 282 h 641"/>
              <a:gd name="T68" fmla="*/ 174 w 890"/>
              <a:gd name="T69" fmla="*/ 330 h 641"/>
              <a:gd name="T70" fmla="*/ 161 w 890"/>
              <a:gd name="T71" fmla="*/ 319 h 641"/>
              <a:gd name="T72" fmla="*/ 176 w 890"/>
              <a:gd name="T73" fmla="*/ 265 h 641"/>
              <a:gd name="T74" fmla="*/ 115 w 890"/>
              <a:gd name="T75" fmla="*/ 236 h 641"/>
              <a:gd name="T76" fmla="*/ 124 w 890"/>
              <a:gd name="T77" fmla="*/ 215 h 641"/>
              <a:gd name="T78" fmla="*/ 109 w 890"/>
              <a:gd name="T79" fmla="*/ 219 h 641"/>
              <a:gd name="T80" fmla="*/ 94 w 890"/>
              <a:gd name="T81" fmla="*/ 231 h 641"/>
              <a:gd name="T82" fmla="*/ 69 w 890"/>
              <a:gd name="T83" fmla="*/ 265 h 641"/>
              <a:gd name="T84" fmla="*/ 88 w 890"/>
              <a:gd name="T85" fmla="*/ 338 h 641"/>
              <a:gd name="T86" fmla="*/ 65 w 890"/>
              <a:gd name="T87" fmla="*/ 405 h 641"/>
              <a:gd name="T88" fmla="*/ 30 w 890"/>
              <a:gd name="T89" fmla="*/ 472 h 641"/>
              <a:gd name="T90" fmla="*/ 9 w 890"/>
              <a:gd name="T91" fmla="*/ 503 h 641"/>
              <a:gd name="T92" fmla="*/ 30 w 890"/>
              <a:gd name="T93" fmla="*/ 543 h 641"/>
              <a:gd name="T94" fmla="*/ 105 w 890"/>
              <a:gd name="T95" fmla="*/ 591 h 641"/>
              <a:gd name="T96" fmla="*/ 211 w 890"/>
              <a:gd name="T97" fmla="*/ 628 h 641"/>
              <a:gd name="T98" fmla="*/ 278 w 890"/>
              <a:gd name="T99" fmla="*/ 597 h 641"/>
              <a:gd name="T100" fmla="*/ 351 w 890"/>
              <a:gd name="T101" fmla="*/ 566 h 641"/>
              <a:gd name="T102" fmla="*/ 356 w 890"/>
              <a:gd name="T103" fmla="*/ 603 h 641"/>
              <a:gd name="T104" fmla="*/ 439 w 890"/>
              <a:gd name="T105" fmla="*/ 580 h 641"/>
              <a:gd name="T106" fmla="*/ 496 w 890"/>
              <a:gd name="T107" fmla="*/ 586 h 641"/>
              <a:gd name="T108" fmla="*/ 569 w 890"/>
              <a:gd name="T109" fmla="*/ 584 h 641"/>
              <a:gd name="T110" fmla="*/ 638 w 890"/>
              <a:gd name="T111" fmla="*/ 586 h 641"/>
              <a:gd name="T112" fmla="*/ 679 w 890"/>
              <a:gd name="T113" fmla="*/ 568 h 641"/>
              <a:gd name="T114" fmla="*/ 725 w 890"/>
              <a:gd name="T115" fmla="*/ 486 h 641"/>
              <a:gd name="T116" fmla="*/ 784 w 890"/>
              <a:gd name="T117" fmla="*/ 451 h 641"/>
              <a:gd name="T118" fmla="*/ 792 w 890"/>
              <a:gd name="T119" fmla="*/ 373 h 641"/>
              <a:gd name="T120" fmla="*/ 784 w 890"/>
              <a:gd name="T121" fmla="*/ 342 h 641"/>
              <a:gd name="T122" fmla="*/ 880 w 890"/>
              <a:gd name="T123" fmla="*/ 311 h 641"/>
              <a:gd name="T124" fmla="*/ 890 w 890"/>
              <a:gd name="T125" fmla="*/ 254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0" h="641">
                <a:moveTo>
                  <a:pt x="888" y="252"/>
                </a:moveTo>
                <a:lnTo>
                  <a:pt x="888" y="252"/>
                </a:lnTo>
                <a:lnTo>
                  <a:pt x="886" y="250"/>
                </a:lnTo>
                <a:lnTo>
                  <a:pt x="886" y="250"/>
                </a:lnTo>
                <a:lnTo>
                  <a:pt x="886" y="246"/>
                </a:lnTo>
                <a:lnTo>
                  <a:pt x="886" y="246"/>
                </a:lnTo>
                <a:lnTo>
                  <a:pt x="884" y="246"/>
                </a:lnTo>
                <a:lnTo>
                  <a:pt x="884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0"/>
                </a:lnTo>
                <a:lnTo>
                  <a:pt x="880" y="240"/>
                </a:lnTo>
                <a:lnTo>
                  <a:pt x="878" y="240"/>
                </a:lnTo>
                <a:lnTo>
                  <a:pt x="878" y="240"/>
                </a:lnTo>
                <a:lnTo>
                  <a:pt x="878" y="240"/>
                </a:lnTo>
                <a:lnTo>
                  <a:pt x="870" y="242"/>
                </a:lnTo>
                <a:lnTo>
                  <a:pt x="870" y="242"/>
                </a:lnTo>
                <a:lnTo>
                  <a:pt x="867" y="244"/>
                </a:lnTo>
                <a:lnTo>
                  <a:pt x="863" y="242"/>
                </a:lnTo>
                <a:lnTo>
                  <a:pt x="853" y="240"/>
                </a:lnTo>
                <a:lnTo>
                  <a:pt x="851" y="240"/>
                </a:lnTo>
                <a:lnTo>
                  <a:pt x="851" y="240"/>
                </a:lnTo>
                <a:lnTo>
                  <a:pt x="851" y="240"/>
                </a:lnTo>
                <a:lnTo>
                  <a:pt x="849" y="242"/>
                </a:lnTo>
                <a:lnTo>
                  <a:pt x="849" y="242"/>
                </a:lnTo>
                <a:lnTo>
                  <a:pt x="851" y="244"/>
                </a:lnTo>
                <a:lnTo>
                  <a:pt x="851" y="246"/>
                </a:lnTo>
                <a:lnTo>
                  <a:pt x="851" y="246"/>
                </a:lnTo>
                <a:lnTo>
                  <a:pt x="849" y="248"/>
                </a:lnTo>
                <a:lnTo>
                  <a:pt x="849" y="248"/>
                </a:lnTo>
                <a:lnTo>
                  <a:pt x="847" y="248"/>
                </a:lnTo>
                <a:lnTo>
                  <a:pt x="842" y="248"/>
                </a:lnTo>
                <a:lnTo>
                  <a:pt x="838" y="250"/>
                </a:lnTo>
                <a:lnTo>
                  <a:pt x="838" y="248"/>
                </a:lnTo>
                <a:lnTo>
                  <a:pt x="838" y="248"/>
                </a:lnTo>
                <a:lnTo>
                  <a:pt x="840" y="244"/>
                </a:lnTo>
                <a:lnTo>
                  <a:pt x="840" y="242"/>
                </a:lnTo>
                <a:lnTo>
                  <a:pt x="838" y="242"/>
                </a:lnTo>
                <a:lnTo>
                  <a:pt x="838" y="242"/>
                </a:lnTo>
                <a:lnTo>
                  <a:pt x="838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2"/>
                </a:lnTo>
                <a:lnTo>
                  <a:pt x="836" y="242"/>
                </a:lnTo>
                <a:lnTo>
                  <a:pt x="834" y="242"/>
                </a:lnTo>
                <a:lnTo>
                  <a:pt x="834" y="240"/>
                </a:lnTo>
                <a:lnTo>
                  <a:pt x="834" y="240"/>
                </a:lnTo>
                <a:lnTo>
                  <a:pt x="834" y="240"/>
                </a:lnTo>
                <a:lnTo>
                  <a:pt x="834" y="234"/>
                </a:lnTo>
                <a:lnTo>
                  <a:pt x="834" y="231"/>
                </a:lnTo>
                <a:lnTo>
                  <a:pt x="834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4"/>
                </a:lnTo>
                <a:lnTo>
                  <a:pt x="832" y="234"/>
                </a:lnTo>
                <a:lnTo>
                  <a:pt x="830" y="236"/>
                </a:lnTo>
                <a:lnTo>
                  <a:pt x="830" y="236"/>
                </a:lnTo>
                <a:lnTo>
                  <a:pt x="830" y="236"/>
                </a:lnTo>
                <a:lnTo>
                  <a:pt x="828" y="234"/>
                </a:lnTo>
                <a:lnTo>
                  <a:pt x="828" y="234"/>
                </a:lnTo>
                <a:lnTo>
                  <a:pt x="828" y="234"/>
                </a:lnTo>
                <a:lnTo>
                  <a:pt x="828" y="231"/>
                </a:lnTo>
                <a:lnTo>
                  <a:pt x="828" y="231"/>
                </a:lnTo>
                <a:lnTo>
                  <a:pt x="828" y="229"/>
                </a:lnTo>
                <a:lnTo>
                  <a:pt x="828" y="227"/>
                </a:lnTo>
                <a:lnTo>
                  <a:pt x="828" y="227"/>
                </a:lnTo>
                <a:lnTo>
                  <a:pt x="828" y="225"/>
                </a:lnTo>
                <a:lnTo>
                  <a:pt x="828" y="225"/>
                </a:lnTo>
                <a:lnTo>
                  <a:pt x="828" y="225"/>
                </a:lnTo>
                <a:lnTo>
                  <a:pt x="826" y="225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19" y="229"/>
                </a:lnTo>
                <a:lnTo>
                  <a:pt x="819" y="229"/>
                </a:lnTo>
                <a:lnTo>
                  <a:pt x="819" y="229"/>
                </a:lnTo>
                <a:lnTo>
                  <a:pt x="817" y="229"/>
                </a:lnTo>
                <a:lnTo>
                  <a:pt x="813" y="225"/>
                </a:lnTo>
                <a:lnTo>
                  <a:pt x="811" y="223"/>
                </a:lnTo>
                <a:lnTo>
                  <a:pt x="809" y="223"/>
                </a:lnTo>
                <a:lnTo>
                  <a:pt x="807" y="223"/>
                </a:lnTo>
                <a:lnTo>
                  <a:pt x="805" y="223"/>
                </a:lnTo>
                <a:lnTo>
                  <a:pt x="803" y="223"/>
                </a:lnTo>
                <a:lnTo>
                  <a:pt x="803" y="223"/>
                </a:lnTo>
                <a:lnTo>
                  <a:pt x="794" y="217"/>
                </a:lnTo>
                <a:lnTo>
                  <a:pt x="794" y="217"/>
                </a:lnTo>
                <a:lnTo>
                  <a:pt x="794" y="215"/>
                </a:lnTo>
                <a:lnTo>
                  <a:pt x="794" y="215"/>
                </a:lnTo>
                <a:lnTo>
                  <a:pt x="794" y="215"/>
                </a:lnTo>
                <a:lnTo>
                  <a:pt x="794" y="213"/>
                </a:lnTo>
                <a:lnTo>
                  <a:pt x="794" y="213"/>
                </a:lnTo>
                <a:lnTo>
                  <a:pt x="794" y="211"/>
                </a:lnTo>
                <a:lnTo>
                  <a:pt x="794" y="211"/>
                </a:lnTo>
                <a:lnTo>
                  <a:pt x="792" y="208"/>
                </a:lnTo>
                <a:lnTo>
                  <a:pt x="792" y="208"/>
                </a:lnTo>
                <a:lnTo>
                  <a:pt x="792" y="208"/>
                </a:lnTo>
                <a:lnTo>
                  <a:pt x="792" y="206"/>
                </a:lnTo>
                <a:lnTo>
                  <a:pt x="790" y="204"/>
                </a:lnTo>
                <a:lnTo>
                  <a:pt x="790" y="204"/>
                </a:lnTo>
                <a:lnTo>
                  <a:pt x="788" y="204"/>
                </a:lnTo>
                <a:lnTo>
                  <a:pt x="788" y="204"/>
                </a:lnTo>
                <a:lnTo>
                  <a:pt x="786" y="204"/>
                </a:lnTo>
                <a:lnTo>
                  <a:pt x="786" y="204"/>
                </a:lnTo>
                <a:lnTo>
                  <a:pt x="784" y="206"/>
                </a:lnTo>
                <a:lnTo>
                  <a:pt x="784" y="206"/>
                </a:lnTo>
                <a:lnTo>
                  <a:pt x="782" y="206"/>
                </a:lnTo>
                <a:lnTo>
                  <a:pt x="780" y="206"/>
                </a:lnTo>
                <a:lnTo>
                  <a:pt x="780" y="204"/>
                </a:lnTo>
                <a:lnTo>
                  <a:pt x="778" y="204"/>
                </a:lnTo>
                <a:lnTo>
                  <a:pt x="778" y="202"/>
                </a:lnTo>
                <a:lnTo>
                  <a:pt x="778" y="202"/>
                </a:lnTo>
                <a:lnTo>
                  <a:pt x="778" y="200"/>
                </a:lnTo>
                <a:lnTo>
                  <a:pt x="773" y="200"/>
                </a:lnTo>
                <a:lnTo>
                  <a:pt x="769" y="200"/>
                </a:lnTo>
                <a:lnTo>
                  <a:pt x="767" y="200"/>
                </a:lnTo>
                <a:lnTo>
                  <a:pt x="765" y="200"/>
                </a:lnTo>
                <a:lnTo>
                  <a:pt x="765" y="198"/>
                </a:lnTo>
                <a:lnTo>
                  <a:pt x="763" y="198"/>
                </a:lnTo>
                <a:lnTo>
                  <a:pt x="763" y="198"/>
                </a:lnTo>
                <a:lnTo>
                  <a:pt x="763" y="196"/>
                </a:lnTo>
                <a:lnTo>
                  <a:pt x="765" y="196"/>
                </a:lnTo>
                <a:lnTo>
                  <a:pt x="765" y="196"/>
                </a:lnTo>
                <a:lnTo>
                  <a:pt x="765" y="196"/>
                </a:lnTo>
                <a:lnTo>
                  <a:pt x="763" y="194"/>
                </a:lnTo>
                <a:lnTo>
                  <a:pt x="763" y="194"/>
                </a:lnTo>
                <a:lnTo>
                  <a:pt x="763" y="192"/>
                </a:lnTo>
                <a:lnTo>
                  <a:pt x="763" y="190"/>
                </a:lnTo>
                <a:lnTo>
                  <a:pt x="761" y="185"/>
                </a:lnTo>
                <a:lnTo>
                  <a:pt x="750" y="190"/>
                </a:lnTo>
                <a:lnTo>
                  <a:pt x="748" y="190"/>
                </a:lnTo>
                <a:lnTo>
                  <a:pt x="748" y="190"/>
                </a:lnTo>
                <a:lnTo>
                  <a:pt x="750" y="190"/>
                </a:lnTo>
                <a:lnTo>
                  <a:pt x="753" y="192"/>
                </a:lnTo>
                <a:lnTo>
                  <a:pt x="753" y="194"/>
                </a:lnTo>
                <a:lnTo>
                  <a:pt x="753" y="194"/>
                </a:lnTo>
                <a:lnTo>
                  <a:pt x="753" y="196"/>
                </a:lnTo>
                <a:lnTo>
                  <a:pt x="753" y="196"/>
                </a:lnTo>
                <a:lnTo>
                  <a:pt x="750" y="196"/>
                </a:lnTo>
                <a:lnTo>
                  <a:pt x="748" y="196"/>
                </a:lnTo>
                <a:lnTo>
                  <a:pt x="744" y="196"/>
                </a:lnTo>
                <a:lnTo>
                  <a:pt x="744" y="196"/>
                </a:lnTo>
                <a:lnTo>
                  <a:pt x="742" y="196"/>
                </a:lnTo>
                <a:lnTo>
                  <a:pt x="742" y="196"/>
                </a:lnTo>
                <a:lnTo>
                  <a:pt x="742" y="194"/>
                </a:lnTo>
                <a:lnTo>
                  <a:pt x="742" y="194"/>
                </a:lnTo>
                <a:lnTo>
                  <a:pt x="742" y="192"/>
                </a:lnTo>
                <a:lnTo>
                  <a:pt x="744" y="192"/>
                </a:lnTo>
                <a:lnTo>
                  <a:pt x="742" y="192"/>
                </a:lnTo>
                <a:lnTo>
                  <a:pt x="742" y="192"/>
                </a:lnTo>
                <a:lnTo>
                  <a:pt x="742" y="190"/>
                </a:lnTo>
                <a:lnTo>
                  <a:pt x="740" y="190"/>
                </a:lnTo>
                <a:lnTo>
                  <a:pt x="738" y="190"/>
                </a:lnTo>
                <a:lnTo>
                  <a:pt x="738" y="190"/>
                </a:lnTo>
                <a:lnTo>
                  <a:pt x="736" y="190"/>
                </a:lnTo>
                <a:lnTo>
                  <a:pt x="734" y="190"/>
                </a:lnTo>
                <a:lnTo>
                  <a:pt x="734" y="190"/>
                </a:lnTo>
                <a:lnTo>
                  <a:pt x="732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4"/>
                </a:lnTo>
                <a:lnTo>
                  <a:pt x="730" y="196"/>
                </a:lnTo>
                <a:lnTo>
                  <a:pt x="730" y="196"/>
                </a:lnTo>
                <a:lnTo>
                  <a:pt x="730" y="198"/>
                </a:lnTo>
                <a:lnTo>
                  <a:pt x="730" y="198"/>
                </a:lnTo>
                <a:lnTo>
                  <a:pt x="727" y="200"/>
                </a:lnTo>
                <a:lnTo>
                  <a:pt x="727" y="202"/>
                </a:lnTo>
                <a:lnTo>
                  <a:pt x="723" y="206"/>
                </a:lnTo>
                <a:lnTo>
                  <a:pt x="723" y="206"/>
                </a:lnTo>
                <a:lnTo>
                  <a:pt x="723" y="206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11"/>
                </a:lnTo>
                <a:lnTo>
                  <a:pt x="723" y="211"/>
                </a:lnTo>
                <a:lnTo>
                  <a:pt x="723" y="211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1" y="213"/>
                </a:lnTo>
                <a:lnTo>
                  <a:pt x="719" y="215"/>
                </a:lnTo>
                <a:lnTo>
                  <a:pt x="719" y="215"/>
                </a:lnTo>
                <a:lnTo>
                  <a:pt x="719" y="215"/>
                </a:lnTo>
                <a:lnTo>
                  <a:pt x="715" y="219"/>
                </a:lnTo>
                <a:lnTo>
                  <a:pt x="713" y="217"/>
                </a:lnTo>
                <a:lnTo>
                  <a:pt x="709" y="213"/>
                </a:lnTo>
                <a:lnTo>
                  <a:pt x="707" y="213"/>
                </a:lnTo>
                <a:lnTo>
                  <a:pt x="707" y="213"/>
                </a:lnTo>
                <a:lnTo>
                  <a:pt x="704" y="213"/>
                </a:lnTo>
                <a:lnTo>
                  <a:pt x="702" y="213"/>
                </a:lnTo>
                <a:lnTo>
                  <a:pt x="702" y="213"/>
                </a:lnTo>
                <a:lnTo>
                  <a:pt x="700" y="213"/>
                </a:lnTo>
                <a:lnTo>
                  <a:pt x="698" y="213"/>
                </a:lnTo>
                <a:lnTo>
                  <a:pt x="698" y="213"/>
                </a:lnTo>
                <a:lnTo>
                  <a:pt x="696" y="211"/>
                </a:lnTo>
                <a:lnTo>
                  <a:pt x="696" y="211"/>
                </a:lnTo>
                <a:lnTo>
                  <a:pt x="696" y="211"/>
                </a:lnTo>
                <a:lnTo>
                  <a:pt x="694" y="211"/>
                </a:lnTo>
                <a:lnTo>
                  <a:pt x="690" y="211"/>
                </a:lnTo>
                <a:lnTo>
                  <a:pt x="688" y="211"/>
                </a:lnTo>
                <a:lnTo>
                  <a:pt x="686" y="213"/>
                </a:lnTo>
                <a:lnTo>
                  <a:pt x="684" y="211"/>
                </a:lnTo>
                <a:lnTo>
                  <a:pt x="681" y="211"/>
                </a:lnTo>
                <a:lnTo>
                  <a:pt x="681" y="211"/>
                </a:lnTo>
                <a:lnTo>
                  <a:pt x="681" y="208"/>
                </a:lnTo>
                <a:lnTo>
                  <a:pt x="681" y="208"/>
                </a:lnTo>
                <a:lnTo>
                  <a:pt x="681" y="208"/>
                </a:lnTo>
                <a:lnTo>
                  <a:pt x="684" y="206"/>
                </a:lnTo>
                <a:lnTo>
                  <a:pt x="684" y="206"/>
                </a:lnTo>
                <a:lnTo>
                  <a:pt x="684" y="206"/>
                </a:lnTo>
                <a:lnTo>
                  <a:pt x="684" y="204"/>
                </a:lnTo>
                <a:lnTo>
                  <a:pt x="684" y="204"/>
                </a:lnTo>
                <a:lnTo>
                  <a:pt x="684" y="202"/>
                </a:lnTo>
                <a:lnTo>
                  <a:pt x="686" y="202"/>
                </a:lnTo>
                <a:lnTo>
                  <a:pt x="686" y="202"/>
                </a:lnTo>
                <a:lnTo>
                  <a:pt x="686" y="200"/>
                </a:lnTo>
                <a:lnTo>
                  <a:pt x="686" y="200"/>
                </a:lnTo>
                <a:lnTo>
                  <a:pt x="688" y="198"/>
                </a:lnTo>
                <a:lnTo>
                  <a:pt x="688" y="198"/>
                </a:lnTo>
                <a:lnTo>
                  <a:pt x="688" y="196"/>
                </a:lnTo>
                <a:lnTo>
                  <a:pt x="688" y="194"/>
                </a:lnTo>
                <a:lnTo>
                  <a:pt x="692" y="188"/>
                </a:lnTo>
                <a:lnTo>
                  <a:pt x="692" y="185"/>
                </a:lnTo>
                <a:lnTo>
                  <a:pt x="692" y="185"/>
                </a:lnTo>
                <a:lnTo>
                  <a:pt x="690" y="183"/>
                </a:lnTo>
                <a:lnTo>
                  <a:pt x="690" y="183"/>
                </a:lnTo>
                <a:lnTo>
                  <a:pt x="690" y="183"/>
                </a:lnTo>
                <a:lnTo>
                  <a:pt x="688" y="183"/>
                </a:lnTo>
                <a:lnTo>
                  <a:pt x="688" y="183"/>
                </a:lnTo>
                <a:lnTo>
                  <a:pt x="686" y="183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4" y="190"/>
                </a:lnTo>
                <a:lnTo>
                  <a:pt x="684" y="190"/>
                </a:lnTo>
                <a:lnTo>
                  <a:pt x="684" y="190"/>
                </a:lnTo>
                <a:lnTo>
                  <a:pt x="681" y="190"/>
                </a:lnTo>
                <a:lnTo>
                  <a:pt x="681" y="190"/>
                </a:lnTo>
                <a:lnTo>
                  <a:pt x="673" y="192"/>
                </a:lnTo>
                <a:lnTo>
                  <a:pt x="673" y="192"/>
                </a:lnTo>
                <a:lnTo>
                  <a:pt x="673" y="192"/>
                </a:lnTo>
                <a:lnTo>
                  <a:pt x="671" y="192"/>
                </a:lnTo>
                <a:lnTo>
                  <a:pt x="671" y="192"/>
                </a:lnTo>
                <a:lnTo>
                  <a:pt x="671" y="192"/>
                </a:lnTo>
                <a:lnTo>
                  <a:pt x="673" y="192"/>
                </a:lnTo>
                <a:lnTo>
                  <a:pt x="677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198"/>
                </a:lnTo>
                <a:lnTo>
                  <a:pt x="677" y="198"/>
                </a:lnTo>
                <a:lnTo>
                  <a:pt x="675" y="200"/>
                </a:lnTo>
                <a:lnTo>
                  <a:pt x="673" y="200"/>
                </a:lnTo>
                <a:lnTo>
                  <a:pt x="673" y="200"/>
                </a:lnTo>
                <a:lnTo>
                  <a:pt x="671" y="200"/>
                </a:lnTo>
                <a:lnTo>
                  <a:pt x="669" y="200"/>
                </a:lnTo>
                <a:lnTo>
                  <a:pt x="669" y="200"/>
                </a:lnTo>
                <a:lnTo>
                  <a:pt x="669" y="200"/>
                </a:lnTo>
                <a:lnTo>
                  <a:pt x="665" y="196"/>
                </a:lnTo>
                <a:lnTo>
                  <a:pt x="665" y="196"/>
                </a:lnTo>
                <a:lnTo>
                  <a:pt x="665" y="194"/>
                </a:lnTo>
                <a:lnTo>
                  <a:pt x="663" y="192"/>
                </a:lnTo>
                <a:lnTo>
                  <a:pt x="663" y="192"/>
                </a:lnTo>
                <a:lnTo>
                  <a:pt x="663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4"/>
                </a:lnTo>
                <a:lnTo>
                  <a:pt x="661" y="194"/>
                </a:lnTo>
                <a:lnTo>
                  <a:pt x="661" y="196"/>
                </a:lnTo>
                <a:lnTo>
                  <a:pt x="661" y="196"/>
                </a:lnTo>
                <a:lnTo>
                  <a:pt x="661" y="196"/>
                </a:lnTo>
                <a:lnTo>
                  <a:pt x="659" y="196"/>
                </a:lnTo>
                <a:lnTo>
                  <a:pt x="659" y="196"/>
                </a:lnTo>
                <a:lnTo>
                  <a:pt x="656" y="196"/>
                </a:lnTo>
                <a:lnTo>
                  <a:pt x="654" y="196"/>
                </a:lnTo>
                <a:lnTo>
                  <a:pt x="652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8"/>
                </a:lnTo>
                <a:lnTo>
                  <a:pt x="650" y="198"/>
                </a:lnTo>
                <a:lnTo>
                  <a:pt x="652" y="200"/>
                </a:lnTo>
                <a:lnTo>
                  <a:pt x="652" y="200"/>
                </a:lnTo>
                <a:lnTo>
                  <a:pt x="652" y="200"/>
                </a:lnTo>
                <a:lnTo>
                  <a:pt x="656" y="202"/>
                </a:lnTo>
                <a:lnTo>
                  <a:pt x="656" y="202"/>
                </a:lnTo>
                <a:lnTo>
                  <a:pt x="656" y="202"/>
                </a:lnTo>
                <a:lnTo>
                  <a:pt x="656" y="204"/>
                </a:lnTo>
                <a:lnTo>
                  <a:pt x="652" y="206"/>
                </a:lnTo>
                <a:lnTo>
                  <a:pt x="652" y="206"/>
                </a:lnTo>
                <a:lnTo>
                  <a:pt x="650" y="206"/>
                </a:lnTo>
                <a:lnTo>
                  <a:pt x="650" y="206"/>
                </a:lnTo>
                <a:lnTo>
                  <a:pt x="650" y="206"/>
                </a:lnTo>
                <a:lnTo>
                  <a:pt x="648" y="202"/>
                </a:lnTo>
                <a:lnTo>
                  <a:pt x="646" y="202"/>
                </a:lnTo>
                <a:lnTo>
                  <a:pt x="646" y="200"/>
                </a:lnTo>
                <a:lnTo>
                  <a:pt x="646" y="202"/>
                </a:lnTo>
                <a:lnTo>
                  <a:pt x="646" y="202"/>
                </a:lnTo>
                <a:lnTo>
                  <a:pt x="646" y="202"/>
                </a:lnTo>
                <a:lnTo>
                  <a:pt x="646" y="204"/>
                </a:lnTo>
                <a:lnTo>
                  <a:pt x="646" y="206"/>
                </a:lnTo>
                <a:lnTo>
                  <a:pt x="646" y="206"/>
                </a:lnTo>
                <a:lnTo>
                  <a:pt x="644" y="206"/>
                </a:lnTo>
                <a:lnTo>
                  <a:pt x="644" y="206"/>
                </a:lnTo>
                <a:lnTo>
                  <a:pt x="644" y="206"/>
                </a:lnTo>
                <a:lnTo>
                  <a:pt x="642" y="206"/>
                </a:lnTo>
                <a:lnTo>
                  <a:pt x="642" y="206"/>
                </a:lnTo>
                <a:lnTo>
                  <a:pt x="640" y="206"/>
                </a:lnTo>
                <a:lnTo>
                  <a:pt x="638" y="206"/>
                </a:lnTo>
                <a:lnTo>
                  <a:pt x="636" y="206"/>
                </a:lnTo>
                <a:lnTo>
                  <a:pt x="633" y="206"/>
                </a:lnTo>
                <a:lnTo>
                  <a:pt x="633" y="206"/>
                </a:lnTo>
                <a:lnTo>
                  <a:pt x="631" y="204"/>
                </a:lnTo>
                <a:lnTo>
                  <a:pt x="631" y="204"/>
                </a:lnTo>
                <a:lnTo>
                  <a:pt x="631" y="200"/>
                </a:lnTo>
                <a:lnTo>
                  <a:pt x="631" y="200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3" y="198"/>
                </a:lnTo>
                <a:lnTo>
                  <a:pt x="633" y="198"/>
                </a:lnTo>
                <a:lnTo>
                  <a:pt x="636" y="198"/>
                </a:lnTo>
                <a:lnTo>
                  <a:pt x="636" y="198"/>
                </a:lnTo>
                <a:lnTo>
                  <a:pt x="638" y="196"/>
                </a:lnTo>
                <a:lnTo>
                  <a:pt x="640" y="194"/>
                </a:lnTo>
                <a:lnTo>
                  <a:pt x="640" y="194"/>
                </a:lnTo>
                <a:lnTo>
                  <a:pt x="640" y="192"/>
                </a:lnTo>
                <a:lnTo>
                  <a:pt x="640" y="192"/>
                </a:lnTo>
                <a:lnTo>
                  <a:pt x="642" y="192"/>
                </a:lnTo>
                <a:lnTo>
                  <a:pt x="642" y="192"/>
                </a:lnTo>
                <a:lnTo>
                  <a:pt x="642" y="192"/>
                </a:lnTo>
                <a:lnTo>
                  <a:pt x="644" y="190"/>
                </a:lnTo>
                <a:lnTo>
                  <a:pt x="646" y="190"/>
                </a:lnTo>
                <a:lnTo>
                  <a:pt x="646" y="190"/>
                </a:lnTo>
                <a:lnTo>
                  <a:pt x="646" y="188"/>
                </a:lnTo>
                <a:lnTo>
                  <a:pt x="648" y="188"/>
                </a:lnTo>
                <a:lnTo>
                  <a:pt x="648" y="188"/>
                </a:lnTo>
                <a:lnTo>
                  <a:pt x="646" y="188"/>
                </a:lnTo>
                <a:lnTo>
                  <a:pt x="646" y="185"/>
                </a:lnTo>
                <a:lnTo>
                  <a:pt x="646" y="185"/>
                </a:lnTo>
                <a:lnTo>
                  <a:pt x="646" y="183"/>
                </a:lnTo>
                <a:lnTo>
                  <a:pt x="646" y="181"/>
                </a:lnTo>
                <a:lnTo>
                  <a:pt x="646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79"/>
                </a:lnTo>
                <a:lnTo>
                  <a:pt x="642" y="179"/>
                </a:lnTo>
                <a:lnTo>
                  <a:pt x="640" y="177"/>
                </a:lnTo>
                <a:lnTo>
                  <a:pt x="640" y="177"/>
                </a:lnTo>
                <a:lnTo>
                  <a:pt x="638" y="177"/>
                </a:lnTo>
                <a:lnTo>
                  <a:pt x="638" y="175"/>
                </a:lnTo>
                <a:lnTo>
                  <a:pt x="638" y="175"/>
                </a:lnTo>
                <a:lnTo>
                  <a:pt x="636" y="171"/>
                </a:lnTo>
                <a:lnTo>
                  <a:pt x="636" y="167"/>
                </a:lnTo>
                <a:lnTo>
                  <a:pt x="636" y="167"/>
                </a:lnTo>
                <a:lnTo>
                  <a:pt x="636" y="165"/>
                </a:lnTo>
                <a:lnTo>
                  <a:pt x="633" y="163"/>
                </a:lnTo>
                <a:lnTo>
                  <a:pt x="633" y="163"/>
                </a:lnTo>
                <a:lnTo>
                  <a:pt x="631" y="163"/>
                </a:lnTo>
                <a:lnTo>
                  <a:pt x="631" y="163"/>
                </a:lnTo>
                <a:lnTo>
                  <a:pt x="629" y="163"/>
                </a:lnTo>
                <a:lnTo>
                  <a:pt x="627" y="163"/>
                </a:lnTo>
                <a:lnTo>
                  <a:pt x="627" y="163"/>
                </a:lnTo>
                <a:lnTo>
                  <a:pt x="627" y="163"/>
                </a:lnTo>
                <a:lnTo>
                  <a:pt x="625" y="163"/>
                </a:lnTo>
                <a:lnTo>
                  <a:pt x="625" y="163"/>
                </a:lnTo>
                <a:lnTo>
                  <a:pt x="623" y="163"/>
                </a:lnTo>
                <a:lnTo>
                  <a:pt x="623" y="163"/>
                </a:lnTo>
                <a:lnTo>
                  <a:pt x="623" y="165"/>
                </a:lnTo>
                <a:lnTo>
                  <a:pt x="623" y="165"/>
                </a:lnTo>
                <a:lnTo>
                  <a:pt x="621" y="165"/>
                </a:lnTo>
                <a:lnTo>
                  <a:pt x="617" y="169"/>
                </a:lnTo>
                <a:lnTo>
                  <a:pt x="617" y="169"/>
                </a:lnTo>
                <a:lnTo>
                  <a:pt x="617" y="169"/>
                </a:lnTo>
                <a:lnTo>
                  <a:pt x="615" y="169"/>
                </a:lnTo>
                <a:lnTo>
                  <a:pt x="613" y="167"/>
                </a:lnTo>
                <a:lnTo>
                  <a:pt x="606" y="171"/>
                </a:lnTo>
                <a:lnTo>
                  <a:pt x="604" y="173"/>
                </a:lnTo>
                <a:lnTo>
                  <a:pt x="602" y="175"/>
                </a:lnTo>
                <a:lnTo>
                  <a:pt x="598" y="177"/>
                </a:lnTo>
                <a:lnTo>
                  <a:pt x="596" y="179"/>
                </a:lnTo>
                <a:lnTo>
                  <a:pt x="594" y="179"/>
                </a:lnTo>
                <a:lnTo>
                  <a:pt x="592" y="179"/>
                </a:lnTo>
                <a:lnTo>
                  <a:pt x="590" y="181"/>
                </a:lnTo>
                <a:lnTo>
                  <a:pt x="587" y="181"/>
                </a:lnTo>
                <a:lnTo>
                  <a:pt x="587" y="181"/>
                </a:lnTo>
                <a:lnTo>
                  <a:pt x="587" y="183"/>
                </a:lnTo>
                <a:lnTo>
                  <a:pt x="587" y="183"/>
                </a:lnTo>
                <a:lnTo>
                  <a:pt x="587" y="183"/>
                </a:lnTo>
                <a:lnTo>
                  <a:pt x="587" y="185"/>
                </a:lnTo>
                <a:lnTo>
                  <a:pt x="587" y="185"/>
                </a:lnTo>
                <a:lnTo>
                  <a:pt x="590" y="185"/>
                </a:lnTo>
                <a:lnTo>
                  <a:pt x="590" y="188"/>
                </a:lnTo>
                <a:lnTo>
                  <a:pt x="592" y="190"/>
                </a:lnTo>
                <a:lnTo>
                  <a:pt x="592" y="190"/>
                </a:lnTo>
                <a:lnTo>
                  <a:pt x="592" y="192"/>
                </a:lnTo>
                <a:lnTo>
                  <a:pt x="590" y="192"/>
                </a:lnTo>
                <a:lnTo>
                  <a:pt x="590" y="192"/>
                </a:lnTo>
                <a:lnTo>
                  <a:pt x="587" y="192"/>
                </a:lnTo>
                <a:lnTo>
                  <a:pt x="585" y="194"/>
                </a:lnTo>
                <a:lnTo>
                  <a:pt x="583" y="194"/>
                </a:lnTo>
                <a:lnTo>
                  <a:pt x="583" y="194"/>
                </a:lnTo>
                <a:lnTo>
                  <a:pt x="581" y="192"/>
                </a:lnTo>
                <a:lnTo>
                  <a:pt x="581" y="192"/>
                </a:lnTo>
                <a:lnTo>
                  <a:pt x="581" y="192"/>
                </a:lnTo>
                <a:lnTo>
                  <a:pt x="581" y="190"/>
                </a:lnTo>
                <a:lnTo>
                  <a:pt x="577" y="192"/>
                </a:lnTo>
                <a:lnTo>
                  <a:pt x="571" y="192"/>
                </a:lnTo>
                <a:lnTo>
                  <a:pt x="569" y="192"/>
                </a:lnTo>
                <a:lnTo>
                  <a:pt x="567" y="190"/>
                </a:lnTo>
                <a:lnTo>
                  <a:pt x="562" y="190"/>
                </a:lnTo>
                <a:lnTo>
                  <a:pt x="560" y="188"/>
                </a:lnTo>
                <a:lnTo>
                  <a:pt x="560" y="188"/>
                </a:lnTo>
                <a:lnTo>
                  <a:pt x="558" y="188"/>
                </a:lnTo>
                <a:lnTo>
                  <a:pt x="558" y="188"/>
                </a:lnTo>
                <a:lnTo>
                  <a:pt x="556" y="190"/>
                </a:lnTo>
                <a:lnTo>
                  <a:pt x="556" y="190"/>
                </a:lnTo>
                <a:lnTo>
                  <a:pt x="554" y="194"/>
                </a:lnTo>
                <a:lnTo>
                  <a:pt x="554" y="194"/>
                </a:lnTo>
                <a:lnTo>
                  <a:pt x="554" y="196"/>
                </a:lnTo>
                <a:lnTo>
                  <a:pt x="552" y="196"/>
                </a:lnTo>
                <a:lnTo>
                  <a:pt x="550" y="196"/>
                </a:lnTo>
                <a:lnTo>
                  <a:pt x="550" y="196"/>
                </a:lnTo>
                <a:lnTo>
                  <a:pt x="550" y="196"/>
                </a:lnTo>
                <a:lnTo>
                  <a:pt x="548" y="196"/>
                </a:lnTo>
                <a:lnTo>
                  <a:pt x="548" y="194"/>
                </a:lnTo>
                <a:lnTo>
                  <a:pt x="548" y="194"/>
                </a:lnTo>
                <a:lnTo>
                  <a:pt x="548" y="194"/>
                </a:lnTo>
                <a:lnTo>
                  <a:pt x="548" y="192"/>
                </a:lnTo>
                <a:lnTo>
                  <a:pt x="546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4"/>
                </a:lnTo>
                <a:lnTo>
                  <a:pt x="544" y="194"/>
                </a:lnTo>
                <a:lnTo>
                  <a:pt x="544" y="196"/>
                </a:lnTo>
                <a:lnTo>
                  <a:pt x="544" y="198"/>
                </a:lnTo>
                <a:lnTo>
                  <a:pt x="544" y="198"/>
                </a:lnTo>
                <a:lnTo>
                  <a:pt x="544" y="200"/>
                </a:lnTo>
                <a:lnTo>
                  <a:pt x="539" y="200"/>
                </a:lnTo>
                <a:lnTo>
                  <a:pt x="537" y="200"/>
                </a:lnTo>
                <a:lnTo>
                  <a:pt x="537" y="200"/>
                </a:lnTo>
                <a:lnTo>
                  <a:pt x="537" y="198"/>
                </a:lnTo>
                <a:lnTo>
                  <a:pt x="537" y="198"/>
                </a:lnTo>
                <a:lnTo>
                  <a:pt x="537" y="196"/>
                </a:lnTo>
                <a:lnTo>
                  <a:pt x="537" y="194"/>
                </a:lnTo>
                <a:lnTo>
                  <a:pt x="537" y="192"/>
                </a:lnTo>
                <a:lnTo>
                  <a:pt x="537" y="192"/>
                </a:lnTo>
                <a:lnTo>
                  <a:pt x="537" y="192"/>
                </a:lnTo>
                <a:lnTo>
                  <a:pt x="539" y="188"/>
                </a:lnTo>
                <a:lnTo>
                  <a:pt x="542" y="188"/>
                </a:lnTo>
                <a:lnTo>
                  <a:pt x="544" y="183"/>
                </a:lnTo>
                <a:lnTo>
                  <a:pt x="546" y="179"/>
                </a:lnTo>
                <a:lnTo>
                  <a:pt x="548" y="177"/>
                </a:lnTo>
                <a:lnTo>
                  <a:pt x="548" y="175"/>
                </a:lnTo>
                <a:lnTo>
                  <a:pt x="548" y="175"/>
                </a:lnTo>
                <a:lnTo>
                  <a:pt x="546" y="175"/>
                </a:lnTo>
                <a:lnTo>
                  <a:pt x="546" y="175"/>
                </a:lnTo>
                <a:lnTo>
                  <a:pt x="544" y="177"/>
                </a:lnTo>
                <a:lnTo>
                  <a:pt x="544" y="177"/>
                </a:lnTo>
                <a:lnTo>
                  <a:pt x="542" y="177"/>
                </a:lnTo>
                <a:lnTo>
                  <a:pt x="542" y="177"/>
                </a:lnTo>
                <a:lnTo>
                  <a:pt x="542" y="177"/>
                </a:lnTo>
                <a:lnTo>
                  <a:pt x="539" y="177"/>
                </a:lnTo>
                <a:lnTo>
                  <a:pt x="537" y="177"/>
                </a:lnTo>
                <a:lnTo>
                  <a:pt x="537" y="179"/>
                </a:lnTo>
                <a:lnTo>
                  <a:pt x="537" y="179"/>
                </a:lnTo>
                <a:lnTo>
                  <a:pt x="537" y="179"/>
                </a:lnTo>
                <a:lnTo>
                  <a:pt x="537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3" y="181"/>
                </a:lnTo>
                <a:lnTo>
                  <a:pt x="533" y="179"/>
                </a:lnTo>
                <a:lnTo>
                  <a:pt x="533" y="177"/>
                </a:lnTo>
                <a:lnTo>
                  <a:pt x="533" y="177"/>
                </a:lnTo>
                <a:lnTo>
                  <a:pt x="533" y="175"/>
                </a:lnTo>
                <a:lnTo>
                  <a:pt x="533" y="175"/>
                </a:lnTo>
                <a:lnTo>
                  <a:pt x="533" y="175"/>
                </a:lnTo>
                <a:lnTo>
                  <a:pt x="535" y="171"/>
                </a:lnTo>
                <a:lnTo>
                  <a:pt x="535" y="169"/>
                </a:lnTo>
                <a:lnTo>
                  <a:pt x="535" y="169"/>
                </a:lnTo>
                <a:lnTo>
                  <a:pt x="535" y="167"/>
                </a:lnTo>
                <a:lnTo>
                  <a:pt x="535" y="167"/>
                </a:lnTo>
                <a:lnTo>
                  <a:pt x="533" y="167"/>
                </a:lnTo>
                <a:lnTo>
                  <a:pt x="531" y="171"/>
                </a:lnTo>
                <a:lnTo>
                  <a:pt x="529" y="173"/>
                </a:lnTo>
                <a:lnTo>
                  <a:pt x="529" y="175"/>
                </a:lnTo>
                <a:lnTo>
                  <a:pt x="529" y="175"/>
                </a:lnTo>
                <a:lnTo>
                  <a:pt x="529" y="177"/>
                </a:lnTo>
                <a:lnTo>
                  <a:pt x="533" y="185"/>
                </a:lnTo>
                <a:lnTo>
                  <a:pt x="533" y="188"/>
                </a:lnTo>
                <a:lnTo>
                  <a:pt x="533" y="188"/>
                </a:lnTo>
                <a:lnTo>
                  <a:pt x="533" y="190"/>
                </a:lnTo>
                <a:lnTo>
                  <a:pt x="531" y="190"/>
                </a:lnTo>
                <a:lnTo>
                  <a:pt x="531" y="190"/>
                </a:lnTo>
                <a:lnTo>
                  <a:pt x="529" y="190"/>
                </a:lnTo>
                <a:lnTo>
                  <a:pt x="527" y="188"/>
                </a:lnTo>
                <a:lnTo>
                  <a:pt x="527" y="188"/>
                </a:lnTo>
                <a:lnTo>
                  <a:pt x="525" y="190"/>
                </a:lnTo>
                <a:lnTo>
                  <a:pt x="525" y="190"/>
                </a:lnTo>
                <a:lnTo>
                  <a:pt x="523" y="188"/>
                </a:lnTo>
                <a:lnTo>
                  <a:pt x="521" y="188"/>
                </a:lnTo>
                <a:lnTo>
                  <a:pt x="521" y="188"/>
                </a:lnTo>
                <a:lnTo>
                  <a:pt x="519" y="190"/>
                </a:lnTo>
                <a:lnTo>
                  <a:pt x="519" y="190"/>
                </a:lnTo>
                <a:lnTo>
                  <a:pt x="519" y="192"/>
                </a:lnTo>
                <a:lnTo>
                  <a:pt x="516" y="192"/>
                </a:lnTo>
                <a:lnTo>
                  <a:pt x="516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88"/>
                </a:lnTo>
                <a:lnTo>
                  <a:pt x="514" y="185"/>
                </a:lnTo>
                <a:lnTo>
                  <a:pt x="512" y="185"/>
                </a:lnTo>
                <a:lnTo>
                  <a:pt x="512" y="185"/>
                </a:lnTo>
                <a:lnTo>
                  <a:pt x="508" y="188"/>
                </a:lnTo>
                <a:lnTo>
                  <a:pt x="506" y="188"/>
                </a:lnTo>
                <a:lnTo>
                  <a:pt x="506" y="190"/>
                </a:lnTo>
                <a:lnTo>
                  <a:pt x="504" y="188"/>
                </a:lnTo>
                <a:lnTo>
                  <a:pt x="504" y="188"/>
                </a:lnTo>
                <a:lnTo>
                  <a:pt x="504" y="188"/>
                </a:lnTo>
                <a:lnTo>
                  <a:pt x="504" y="185"/>
                </a:lnTo>
                <a:lnTo>
                  <a:pt x="504" y="183"/>
                </a:lnTo>
                <a:lnTo>
                  <a:pt x="504" y="183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6" y="179"/>
                </a:lnTo>
                <a:lnTo>
                  <a:pt x="506" y="177"/>
                </a:lnTo>
                <a:lnTo>
                  <a:pt x="506" y="177"/>
                </a:lnTo>
                <a:lnTo>
                  <a:pt x="506" y="177"/>
                </a:lnTo>
                <a:lnTo>
                  <a:pt x="504" y="177"/>
                </a:lnTo>
                <a:lnTo>
                  <a:pt x="504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9"/>
                </a:lnTo>
                <a:lnTo>
                  <a:pt x="502" y="181"/>
                </a:lnTo>
                <a:lnTo>
                  <a:pt x="502" y="181"/>
                </a:lnTo>
                <a:lnTo>
                  <a:pt x="500" y="183"/>
                </a:lnTo>
                <a:lnTo>
                  <a:pt x="500" y="183"/>
                </a:lnTo>
                <a:lnTo>
                  <a:pt x="498" y="183"/>
                </a:lnTo>
                <a:lnTo>
                  <a:pt x="498" y="183"/>
                </a:lnTo>
                <a:lnTo>
                  <a:pt x="496" y="183"/>
                </a:lnTo>
                <a:lnTo>
                  <a:pt x="496" y="185"/>
                </a:lnTo>
                <a:lnTo>
                  <a:pt x="493" y="188"/>
                </a:lnTo>
                <a:lnTo>
                  <a:pt x="491" y="188"/>
                </a:lnTo>
                <a:lnTo>
                  <a:pt x="491" y="190"/>
                </a:lnTo>
                <a:lnTo>
                  <a:pt x="489" y="188"/>
                </a:lnTo>
                <a:lnTo>
                  <a:pt x="489" y="188"/>
                </a:lnTo>
                <a:lnTo>
                  <a:pt x="489" y="185"/>
                </a:lnTo>
                <a:lnTo>
                  <a:pt x="489" y="183"/>
                </a:lnTo>
                <a:lnTo>
                  <a:pt x="489" y="181"/>
                </a:lnTo>
                <a:lnTo>
                  <a:pt x="491" y="179"/>
                </a:lnTo>
                <a:lnTo>
                  <a:pt x="491" y="179"/>
                </a:lnTo>
                <a:lnTo>
                  <a:pt x="493" y="177"/>
                </a:lnTo>
                <a:lnTo>
                  <a:pt x="496" y="175"/>
                </a:lnTo>
                <a:lnTo>
                  <a:pt x="496" y="175"/>
                </a:lnTo>
                <a:lnTo>
                  <a:pt x="496" y="175"/>
                </a:lnTo>
                <a:lnTo>
                  <a:pt x="498" y="173"/>
                </a:lnTo>
                <a:lnTo>
                  <a:pt x="498" y="173"/>
                </a:lnTo>
                <a:lnTo>
                  <a:pt x="496" y="171"/>
                </a:lnTo>
                <a:lnTo>
                  <a:pt x="496" y="169"/>
                </a:lnTo>
                <a:lnTo>
                  <a:pt x="498" y="169"/>
                </a:lnTo>
                <a:lnTo>
                  <a:pt x="498" y="165"/>
                </a:lnTo>
                <a:lnTo>
                  <a:pt x="500" y="165"/>
                </a:lnTo>
                <a:lnTo>
                  <a:pt x="500" y="160"/>
                </a:lnTo>
                <a:lnTo>
                  <a:pt x="500" y="160"/>
                </a:lnTo>
                <a:lnTo>
                  <a:pt x="500" y="158"/>
                </a:lnTo>
                <a:lnTo>
                  <a:pt x="498" y="158"/>
                </a:lnTo>
                <a:lnTo>
                  <a:pt x="498" y="158"/>
                </a:lnTo>
                <a:lnTo>
                  <a:pt x="498" y="158"/>
                </a:lnTo>
                <a:lnTo>
                  <a:pt x="496" y="158"/>
                </a:lnTo>
                <a:lnTo>
                  <a:pt x="496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6"/>
                </a:lnTo>
                <a:lnTo>
                  <a:pt x="496" y="154"/>
                </a:lnTo>
                <a:lnTo>
                  <a:pt x="496" y="154"/>
                </a:lnTo>
                <a:lnTo>
                  <a:pt x="496" y="152"/>
                </a:lnTo>
                <a:lnTo>
                  <a:pt x="496" y="150"/>
                </a:lnTo>
                <a:lnTo>
                  <a:pt x="493" y="150"/>
                </a:lnTo>
                <a:lnTo>
                  <a:pt x="493" y="148"/>
                </a:lnTo>
                <a:lnTo>
                  <a:pt x="491" y="148"/>
                </a:lnTo>
                <a:lnTo>
                  <a:pt x="491" y="148"/>
                </a:lnTo>
                <a:lnTo>
                  <a:pt x="489" y="150"/>
                </a:lnTo>
                <a:lnTo>
                  <a:pt x="489" y="150"/>
                </a:lnTo>
                <a:lnTo>
                  <a:pt x="489" y="152"/>
                </a:lnTo>
                <a:lnTo>
                  <a:pt x="489" y="152"/>
                </a:lnTo>
                <a:lnTo>
                  <a:pt x="487" y="154"/>
                </a:lnTo>
                <a:lnTo>
                  <a:pt x="487" y="154"/>
                </a:lnTo>
                <a:lnTo>
                  <a:pt x="489" y="158"/>
                </a:lnTo>
                <a:lnTo>
                  <a:pt x="489" y="160"/>
                </a:lnTo>
                <a:lnTo>
                  <a:pt x="487" y="160"/>
                </a:lnTo>
                <a:lnTo>
                  <a:pt x="487" y="160"/>
                </a:lnTo>
                <a:lnTo>
                  <a:pt x="485" y="163"/>
                </a:lnTo>
                <a:lnTo>
                  <a:pt x="483" y="160"/>
                </a:lnTo>
                <a:lnTo>
                  <a:pt x="483" y="160"/>
                </a:lnTo>
                <a:lnTo>
                  <a:pt x="483" y="158"/>
                </a:lnTo>
                <a:lnTo>
                  <a:pt x="483" y="154"/>
                </a:lnTo>
                <a:lnTo>
                  <a:pt x="483" y="152"/>
                </a:lnTo>
                <a:lnTo>
                  <a:pt x="483" y="152"/>
                </a:lnTo>
                <a:lnTo>
                  <a:pt x="483" y="152"/>
                </a:lnTo>
                <a:lnTo>
                  <a:pt x="481" y="150"/>
                </a:lnTo>
                <a:lnTo>
                  <a:pt x="479" y="150"/>
                </a:lnTo>
                <a:lnTo>
                  <a:pt x="479" y="152"/>
                </a:lnTo>
                <a:lnTo>
                  <a:pt x="477" y="152"/>
                </a:lnTo>
                <a:lnTo>
                  <a:pt x="477" y="152"/>
                </a:lnTo>
                <a:lnTo>
                  <a:pt x="475" y="152"/>
                </a:lnTo>
                <a:lnTo>
                  <a:pt x="475" y="154"/>
                </a:lnTo>
                <a:lnTo>
                  <a:pt x="475" y="156"/>
                </a:lnTo>
                <a:lnTo>
                  <a:pt x="475" y="156"/>
                </a:lnTo>
                <a:lnTo>
                  <a:pt x="477" y="158"/>
                </a:lnTo>
                <a:lnTo>
                  <a:pt x="477" y="160"/>
                </a:lnTo>
                <a:lnTo>
                  <a:pt x="477" y="160"/>
                </a:lnTo>
                <a:lnTo>
                  <a:pt x="477" y="163"/>
                </a:lnTo>
                <a:lnTo>
                  <a:pt x="477" y="163"/>
                </a:lnTo>
                <a:lnTo>
                  <a:pt x="477" y="165"/>
                </a:lnTo>
                <a:lnTo>
                  <a:pt x="477" y="165"/>
                </a:lnTo>
                <a:lnTo>
                  <a:pt x="477" y="165"/>
                </a:lnTo>
                <a:lnTo>
                  <a:pt x="477" y="167"/>
                </a:lnTo>
                <a:lnTo>
                  <a:pt x="477" y="169"/>
                </a:lnTo>
                <a:lnTo>
                  <a:pt x="477" y="169"/>
                </a:lnTo>
                <a:lnTo>
                  <a:pt x="475" y="169"/>
                </a:lnTo>
                <a:lnTo>
                  <a:pt x="475" y="169"/>
                </a:lnTo>
                <a:lnTo>
                  <a:pt x="475" y="169"/>
                </a:lnTo>
                <a:lnTo>
                  <a:pt x="473" y="167"/>
                </a:lnTo>
                <a:lnTo>
                  <a:pt x="473" y="167"/>
                </a:lnTo>
                <a:lnTo>
                  <a:pt x="471" y="165"/>
                </a:lnTo>
                <a:lnTo>
                  <a:pt x="471" y="165"/>
                </a:lnTo>
                <a:lnTo>
                  <a:pt x="468" y="163"/>
                </a:lnTo>
                <a:lnTo>
                  <a:pt x="468" y="163"/>
                </a:lnTo>
                <a:lnTo>
                  <a:pt x="468" y="163"/>
                </a:lnTo>
                <a:lnTo>
                  <a:pt x="466" y="163"/>
                </a:lnTo>
                <a:lnTo>
                  <a:pt x="464" y="163"/>
                </a:lnTo>
                <a:lnTo>
                  <a:pt x="462" y="163"/>
                </a:lnTo>
                <a:lnTo>
                  <a:pt x="462" y="163"/>
                </a:lnTo>
                <a:lnTo>
                  <a:pt x="460" y="163"/>
                </a:lnTo>
                <a:lnTo>
                  <a:pt x="460" y="163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8" y="169"/>
                </a:lnTo>
                <a:lnTo>
                  <a:pt x="458" y="169"/>
                </a:lnTo>
                <a:lnTo>
                  <a:pt x="456" y="173"/>
                </a:lnTo>
                <a:lnTo>
                  <a:pt x="454" y="175"/>
                </a:lnTo>
                <a:lnTo>
                  <a:pt x="454" y="175"/>
                </a:lnTo>
                <a:lnTo>
                  <a:pt x="454" y="177"/>
                </a:lnTo>
                <a:lnTo>
                  <a:pt x="454" y="177"/>
                </a:lnTo>
                <a:lnTo>
                  <a:pt x="454" y="179"/>
                </a:lnTo>
                <a:lnTo>
                  <a:pt x="454" y="179"/>
                </a:lnTo>
                <a:lnTo>
                  <a:pt x="456" y="179"/>
                </a:lnTo>
                <a:lnTo>
                  <a:pt x="458" y="181"/>
                </a:lnTo>
                <a:lnTo>
                  <a:pt x="458" y="183"/>
                </a:lnTo>
                <a:lnTo>
                  <a:pt x="460" y="185"/>
                </a:lnTo>
                <a:lnTo>
                  <a:pt x="464" y="194"/>
                </a:lnTo>
                <a:lnTo>
                  <a:pt x="464" y="196"/>
                </a:lnTo>
                <a:lnTo>
                  <a:pt x="464" y="200"/>
                </a:lnTo>
                <a:lnTo>
                  <a:pt x="466" y="213"/>
                </a:lnTo>
                <a:lnTo>
                  <a:pt x="468" y="215"/>
                </a:lnTo>
                <a:lnTo>
                  <a:pt x="468" y="217"/>
                </a:lnTo>
                <a:lnTo>
                  <a:pt x="473" y="221"/>
                </a:lnTo>
                <a:lnTo>
                  <a:pt x="475" y="223"/>
                </a:lnTo>
                <a:lnTo>
                  <a:pt x="475" y="225"/>
                </a:lnTo>
                <a:lnTo>
                  <a:pt x="477" y="227"/>
                </a:lnTo>
                <a:lnTo>
                  <a:pt x="477" y="229"/>
                </a:lnTo>
                <a:lnTo>
                  <a:pt x="477" y="234"/>
                </a:lnTo>
                <a:lnTo>
                  <a:pt x="477" y="238"/>
                </a:lnTo>
                <a:lnTo>
                  <a:pt x="477" y="240"/>
                </a:lnTo>
                <a:lnTo>
                  <a:pt x="477" y="240"/>
                </a:lnTo>
                <a:lnTo>
                  <a:pt x="477" y="240"/>
                </a:lnTo>
                <a:lnTo>
                  <a:pt x="475" y="242"/>
                </a:lnTo>
                <a:lnTo>
                  <a:pt x="475" y="244"/>
                </a:lnTo>
                <a:lnTo>
                  <a:pt x="475" y="246"/>
                </a:lnTo>
                <a:lnTo>
                  <a:pt x="475" y="246"/>
                </a:lnTo>
                <a:lnTo>
                  <a:pt x="475" y="248"/>
                </a:lnTo>
                <a:lnTo>
                  <a:pt x="477" y="248"/>
                </a:lnTo>
                <a:lnTo>
                  <a:pt x="477" y="250"/>
                </a:lnTo>
                <a:lnTo>
                  <a:pt x="479" y="250"/>
                </a:lnTo>
                <a:lnTo>
                  <a:pt x="479" y="248"/>
                </a:lnTo>
                <a:lnTo>
                  <a:pt x="483" y="248"/>
                </a:lnTo>
                <a:lnTo>
                  <a:pt x="485" y="248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89" y="250"/>
                </a:lnTo>
                <a:lnTo>
                  <a:pt x="491" y="252"/>
                </a:lnTo>
                <a:lnTo>
                  <a:pt x="491" y="252"/>
                </a:lnTo>
                <a:lnTo>
                  <a:pt x="491" y="254"/>
                </a:lnTo>
                <a:lnTo>
                  <a:pt x="491" y="256"/>
                </a:lnTo>
                <a:lnTo>
                  <a:pt x="493" y="259"/>
                </a:lnTo>
                <a:lnTo>
                  <a:pt x="496" y="261"/>
                </a:lnTo>
                <a:lnTo>
                  <a:pt x="496" y="261"/>
                </a:lnTo>
                <a:lnTo>
                  <a:pt x="493" y="263"/>
                </a:lnTo>
                <a:lnTo>
                  <a:pt x="493" y="263"/>
                </a:lnTo>
                <a:lnTo>
                  <a:pt x="493" y="265"/>
                </a:lnTo>
                <a:lnTo>
                  <a:pt x="493" y="265"/>
                </a:lnTo>
                <a:lnTo>
                  <a:pt x="493" y="265"/>
                </a:lnTo>
                <a:lnTo>
                  <a:pt x="496" y="265"/>
                </a:lnTo>
                <a:lnTo>
                  <a:pt x="496" y="265"/>
                </a:lnTo>
                <a:lnTo>
                  <a:pt x="496" y="267"/>
                </a:lnTo>
                <a:lnTo>
                  <a:pt x="498" y="267"/>
                </a:lnTo>
                <a:lnTo>
                  <a:pt x="500" y="267"/>
                </a:lnTo>
                <a:lnTo>
                  <a:pt x="502" y="267"/>
                </a:lnTo>
                <a:lnTo>
                  <a:pt x="502" y="271"/>
                </a:lnTo>
                <a:lnTo>
                  <a:pt x="500" y="273"/>
                </a:lnTo>
                <a:lnTo>
                  <a:pt x="500" y="275"/>
                </a:lnTo>
                <a:lnTo>
                  <a:pt x="498" y="275"/>
                </a:lnTo>
                <a:lnTo>
                  <a:pt x="498" y="277"/>
                </a:lnTo>
                <a:lnTo>
                  <a:pt x="498" y="277"/>
                </a:lnTo>
                <a:lnTo>
                  <a:pt x="493" y="282"/>
                </a:lnTo>
                <a:lnTo>
                  <a:pt x="491" y="284"/>
                </a:lnTo>
                <a:lnTo>
                  <a:pt x="491" y="286"/>
                </a:lnTo>
                <a:lnTo>
                  <a:pt x="489" y="290"/>
                </a:lnTo>
                <a:lnTo>
                  <a:pt x="487" y="292"/>
                </a:lnTo>
                <a:lnTo>
                  <a:pt x="485" y="294"/>
                </a:lnTo>
                <a:lnTo>
                  <a:pt x="483" y="294"/>
                </a:lnTo>
                <a:lnTo>
                  <a:pt x="483" y="296"/>
                </a:lnTo>
                <a:lnTo>
                  <a:pt x="481" y="294"/>
                </a:lnTo>
                <a:lnTo>
                  <a:pt x="479" y="294"/>
                </a:lnTo>
                <a:lnTo>
                  <a:pt x="479" y="292"/>
                </a:lnTo>
                <a:lnTo>
                  <a:pt x="479" y="290"/>
                </a:lnTo>
                <a:lnTo>
                  <a:pt x="479" y="290"/>
                </a:lnTo>
                <a:lnTo>
                  <a:pt x="479" y="288"/>
                </a:lnTo>
                <a:lnTo>
                  <a:pt x="477" y="288"/>
                </a:lnTo>
                <a:lnTo>
                  <a:pt x="477" y="288"/>
                </a:lnTo>
                <a:lnTo>
                  <a:pt x="475" y="288"/>
                </a:lnTo>
                <a:lnTo>
                  <a:pt x="473" y="288"/>
                </a:lnTo>
                <a:lnTo>
                  <a:pt x="471" y="288"/>
                </a:lnTo>
                <a:lnTo>
                  <a:pt x="468" y="286"/>
                </a:lnTo>
                <a:lnTo>
                  <a:pt x="466" y="286"/>
                </a:lnTo>
                <a:lnTo>
                  <a:pt x="464" y="282"/>
                </a:lnTo>
                <a:lnTo>
                  <a:pt x="462" y="282"/>
                </a:lnTo>
                <a:lnTo>
                  <a:pt x="456" y="275"/>
                </a:lnTo>
                <a:lnTo>
                  <a:pt x="454" y="275"/>
                </a:lnTo>
                <a:lnTo>
                  <a:pt x="452" y="273"/>
                </a:lnTo>
                <a:lnTo>
                  <a:pt x="450" y="273"/>
                </a:lnTo>
                <a:lnTo>
                  <a:pt x="450" y="273"/>
                </a:lnTo>
                <a:lnTo>
                  <a:pt x="450" y="275"/>
                </a:lnTo>
                <a:lnTo>
                  <a:pt x="448" y="275"/>
                </a:lnTo>
                <a:lnTo>
                  <a:pt x="448" y="277"/>
                </a:lnTo>
                <a:lnTo>
                  <a:pt x="448" y="277"/>
                </a:lnTo>
                <a:lnTo>
                  <a:pt x="448" y="279"/>
                </a:lnTo>
                <a:lnTo>
                  <a:pt x="448" y="279"/>
                </a:lnTo>
                <a:lnTo>
                  <a:pt x="448" y="282"/>
                </a:lnTo>
                <a:lnTo>
                  <a:pt x="448" y="282"/>
                </a:lnTo>
                <a:lnTo>
                  <a:pt x="445" y="284"/>
                </a:lnTo>
                <a:lnTo>
                  <a:pt x="445" y="284"/>
                </a:lnTo>
                <a:lnTo>
                  <a:pt x="443" y="286"/>
                </a:lnTo>
                <a:lnTo>
                  <a:pt x="441" y="286"/>
                </a:lnTo>
                <a:lnTo>
                  <a:pt x="439" y="286"/>
                </a:lnTo>
                <a:lnTo>
                  <a:pt x="437" y="286"/>
                </a:lnTo>
                <a:lnTo>
                  <a:pt x="437" y="284"/>
                </a:lnTo>
                <a:lnTo>
                  <a:pt x="435" y="284"/>
                </a:lnTo>
                <a:lnTo>
                  <a:pt x="435" y="282"/>
                </a:lnTo>
                <a:lnTo>
                  <a:pt x="435" y="279"/>
                </a:lnTo>
                <a:lnTo>
                  <a:pt x="435" y="279"/>
                </a:lnTo>
                <a:lnTo>
                  <a:pt x="437" y="275"/>
                </a:lnTo>
                <a:lnTo>
                  <a:pt x="437" y="275"/>
                </a:lnTo>
                <a:lnTo>
                  <a:pt x="437" y="273"/>
                </a:lnTo>
                <a:lnTo>
                  <a:pt x="437" y="273"/>
                </a:lnTo>
                <a:lnTo>
                  <a:pt x="435" y="273"/>
                </a:lnTo>
                <a:lnTo>
                  <a:pt x="433" y="271"/>
                </a:lnTo>
                <a:lnTo>
                  <a:pt x="431" y="271"/>
                </a:lnTo>
                <a:lnTo>
                  <a:pt x="431" y="269"/>
                </a:lnTo>
                <a:lnTo>
                  <a:pt x="429" y="267"/>
                </a:lnTo>
                <a:lnTo>
                  <a:pt x="429" y="267"/>
                </a:lnTo>
                <a:lnTo>
                  <a:pt x="429" y="267"/>
                </a:lnTo>
                <a:lnTo>
                  <a:pt x="427" y="265"/>
                </a:lnTo>
                <a:lnTo>
                  <a:pt x="427" y="265"/>
                </a:lnTo>
                <a:lnTo>
                  <a:pt x="427" y="265"/>
                </a:lnTo>
                <a:lnTo>
                  <a:pt x="425" y="263"/>
                </a:lnTo>
                <a:lnTo>
                  <a:pt x="425" y="263"/>
                </a:lnTo>
                <a:lnTo>
                  <a:pt x="425" y="261"/>
                </a:lnTo>
                <a:lnTo>
                  <a:pt x="427" y="256"/>
                </a:lnTo>
                <a:lnTo>
                  <a:pt x="429" y="254"/>
                </a:lnTo>
                <a:lnTo>
                  <a:pt x="429" y="252"/>
                </a:lnTo>
                <a:lnTo>
                  <a:pt x="429" y="250"/>
                </a:lnTo>
                <a:lnTo>
                  <a:pt x="429" y="250"/>
                </a:lnTo>
                <a:lnTo>
                  <a:pt x="429" y="248"/>
                </a:lnTo>
                <a:lnTo>
                  <a:pt x="429" y="248"/>
                </a:lnTo>
                <a:lnTo>
                  <a:pt x="429" y="246"/>
                </a:lnTo>
                <a:lnTo>
                  <a:pt x="429" y="246"/>
                </a:lnTo>
                <a:lnTo>
                  <a:pt x="429" y="242"/>
                </a:lnTo>
                <a:lnTo>
                  <a:pt x="427" y="240"/>
                </a:lnTo>
                <a:lnTo>
                  <a:pt x="427" y="240"/>
                </a:lnTo>
                <a:lnTo>
                  <a:pt x="425" y="238"/>
                </a:lnTo>
                <a:lnTo>
                  <a:pt x="425" y="236"/>
                </a:lnTo>
                <a:lnTo>
                  <a:pt x="425" y="234"/>
                </a:lnTo>
                <a:lnTo>
                  <a:pt x="425" y="231"/>
                </a:lnTo>
                <a:lnTo>
                  <a:pt x="422" y="225"/>
                </a:lnTo>
                <a:lnTo>
                  <a:pt x="422" y="225"/>
                </a:lnTo>
                <a:lnTo>
                  <a:pt x="420" y="225"/>
                </a:lnTo>
                <a:lnTo>
                  <a:pt x="420" y="225"/>
                </a:lnTo>
                <a:lnTo>
                  <a:pt x="418" y="223"/>
                </a:lnTo>
                <a:lnTo>
                  <a:pt x="418" y="221"/>
                </a:lnTo>
                <a:lnTo>
                  <a:pt x="420" y="221"/>
                </a:lnTo>
                <a:lnTo>
                  <a:pt x="425" y="217"/>
                </a:lnTo>
                <a:lnTo>
                  <a:pt x="429" y="215"/>
                </a:lnTo>
                <a:lnTo>
                  <a:pt x="433" y="211"/>
                </a:lnTo>
                <a:lnTo>
                  <a:pt x="435" y="208"/>
                </a:lnTo>
                <a:lnTo>
                  <a:pt x="435" y="206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5" y="198"/>
                </a:lnTo>
                <a:lnTo>
                  <a:pt x="437" y="196"/>
                </a:lnTo>
                <a:lnTo>
                  <a:pt x="437" y="194"/>
                </a:lnTo>
                <a:lnTo>
                  <a:pt x="437" y="192"/>
                </a:lnTo>
                <a:lnTo>
                  <a:pt x="439" y="190"/>
                </a:lnTo>
                <a:lnTo>
                  <a:pt x="439" y="188"/>
                </a:lnTo>
                <a:lnTo>
                  <a:pt x="439" y="185"/>
                </a:lnTo>
                <a:lnTo>
                  <a:pt x="439" y="185"/>
                </a:lnTo>
                <a:lnTo>
                  <a:pt x="437" y="183"/>
                </a:lnTo>
                <a:lnTo>
                  <a:pt x="433" y="171"/>
                </a:lnTo>
                <a:lnTo>
                  <a:pt x="431" y="169"/>
                </a:lnTo>
                <a:lnTo>
                  <a:pt x="429" y="169"/>
                </a:lnTo>
                <a:lnTo>
                  <a:pt x="429" y="167"/>
                </a:lnTo>
                <a:lnTo>
                  <a:pt x="427" y="165"/>
                </a:lnTo>
                <a:lnTo>
                  <a:pt x="427" y="165"/>
                </a:lnTo>
                <a:lnTo>
                  <a:pt x="429" y="163"/>
                </a:lnTo>
                <a:lnTo>
                  <a:pt x="429" y="163"/>
                </a:lnTo>
                <a:lnTo>
                  <a:pt x="435" y="156"/>
                </a:lnTo>
                <a:lnTo>
                  <a:pt x="437" y="154"/>
                </a:lnTo>
                <a:lnTo>
                  <a:pt x="437" y="148"/>
                </a:lnTo>
                <a:lnTo>
                  <a:pt x="439" y="146"/>
                </a:lnTo>
                <a:lnTo>
                  <a:pt x="448" y="144"/>
                </a:lnTo>
                <a:lnTo>
                  <a:pt x="452" y="144"/>
                </a:lnTo>
                <a:lnTo>
                  <a:pt x="452" y="144"/>
                </a:lnTo>
                <a:lnTo>
                  <a:pt x="456" y="144"/>
                </a:lnTo>
                <a:lnTo>
                  <a:pt x="458" y="144"/>
                </a:lnTo>
                <a:lnTo>
                  <a:pt x="458" y="144"/>
                </a:lnTo>
                <a:lnTo>
                  <a:pt x="460" y="144"/>
                </a:lnTo>
                <a:lnTo>
                  <a:pt x="460" y="142"/>
                </a:lnTo>
                <a:lnTo>
                  <a:pt x="464" y="140"/>
                </a:lnTo>
                <a:lnTo>
                  <a:pt x="475" y="137"/>
                </a:lnTo>
                <a:lnTo>
                  <a:pt x="477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3"/>
                </a:lnTo>
                <a:lnTo>
                  <a:pt x="479" y="133"/>
                </a:lnTo>
                <a:lnTo>
                  <a:pt x="479" y="131"/>
                </a:lnTo>
                <a:lnTo>
                  <a:pt x="477" y="129"/>
                </a:lnTo>
                <a:lnTo>
                  <a:pt x="477" y="127"/>
                </a:lnTo>
                <a:lnTo>
                  <a:pt x="475" y="127"/>
                </a:lnTo>
                <a:lnTo>
                  <a:pt x="475" y="125"/>
                </a:lnTo>
                <a:lnTo>
                  <a:pt x="475" y="125"/>
                </a:lnTo>
                <a:lnTo>
                  <a:pt x="477" y="123"/>
                </a:lnTo>
                <a:lnTo>
                  <a:pt x="477" y="121"/>
                </a:lnTo>
                <a:lnTo>
                  <a:pt x="477" y="119"/>
                </a:lnTo>
                <a:lnTo>
                  <a:pt x="477" y="119"/>
                </a:lnTo>
                <a:lnTo>
                  <a:pt x="479" y="117"/>
                </a:lnTo>
                <a:lnTo>
                  <a:pt x="481" y="117"/>
                </a:lnTo>
                <a:lnTo>
                  <a:pt x="481" y="117"/>
                </a:lnTo>
                <a:lnTo>
                  <a:pt x="483" y="114"/>
                </a:lnTo>
                <a:lnTo>
                  <a:pt x="485" y="110"/>
                </a:lnTo>
                <a:lnTo>
                  <a:pt x="487" y="106"/>
                </a:lnTo>
                <a:lnTo>
                  <a:pt x="491" y="102"/>
                </a:lnTo>
                <a:lnTo>
                  <a:pt x="491" y="100"/>
                </a:lnTo>
                <a:lnTo>
                  <a:pt x="491" y="98"/>
                </a:lnTo>
                <a:lnTo>
                  <a:pt x="491" y="96"/>
                </a:lnTo>
                <a:lnTo>
                  <a:pt x="493" y="92"/>
                </a:lnTo>
                <a:lnTo>
                  <a:pt x="498" y="85"/>
                </a:lnTo>
                <a:lnTo>
                  <a:pt x="498" y="85"/>
                </a:lnTo>
                <a:lnTo>
                  <a:pt x="498" y="83"/>
                </a:lnTo>
                <a:lnTo>
                  <a:pt x="498" y="83"/>
                </a:lnTo>
                <a:lnTo>
                  <a:pt x="496" y="81"/>
                </a:lnTo>
                <a:lnTo>
                  <a:pt x="496" y="81"/>
                </a:lnTo>
                <a:lnTo>
                  <a:pt x="496" y="79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8" y="75"/>
                </a:lnTo>
                <a:lnTo>
                  <a:pt x="498" y="75"/>
                </a:lnTo>
                <a:lnTo>
                  <a:pt x="500" y="75"/>
                </a:lnTo>
                <a:lnTo>
                  <a:pt x="498" y="73"/>
                </a:lnTo>
                <a:lnTo>
                  <a:pt x="498" y="71"/>
                </a:lnTo>
                <a:lnTo>
                  <a:pt x="498" y="71"/>
                </a:lnTo>
                <a:lnTo>
                  <a:pt x="498" y="69"/>
                </a:lnTo>
                <a:lnTo>
                  <a:pt x="498" y="66"/>
                </a:lnTo>
                <a:lnTo>
                  <a:pt x="498" y="66"/>
                </a:lnTo>
                <a:lnTo>
                  <a:pt x="498" y="64"/>
                </a:lnTo>
                <a:lnTo>
                  <a:pt x="500" y="64"/>
                </a:lnTo>
                <a:lnTo>
                  <a:pt x="500" y="64"/>
                </a:lnTo>
                <a:lnTo>
                  <a:pt x="502" y="64"/>
                </a:lnTo>
                <a:lnTo>
                  <a:pt x="504" y="64"/>
                </a:lnTo>
                <a:lnTo>
                  <a:pt x="506" y="62"/>
                </a:lnTo>
                <a:lnTo>
                  <a:pt x="506" y="62"/>
                </a:lnTo>
                <a:lnTo>
                  <a:pt x="506" y="60"/>
                </a:lnTo>
                <a:lnTo>
                  <a:pt x="508" y="58"/>
                </a:lnTo>
                <a:lnTo>
                  <a:pt x="510" y="56"/>
                </a:lnTo>
                <a:lnTo>
                  <a:pt x="510" y="56"/>
                </a:lnTo>
                <a:lnTo>
                  <a:pt x="508" y="56"/>
                </a:lnTo>
                <a:lnTo>
                  <a:pt x="508" y="56"/>
                </a:lnTo>
                <a:lnTo>
                  <a:pt x="508" y="54"/>
                </a:lnTo>
                <a:lnTo>
                  <a:pt x="508" y="54"/>
                </a:lnTo>
                <a:lnTo>
                  <a:pt x="508" y="50"/>
                </a:lnTo>
                <a:lnTo>
                  <a:pt x="508" y="46"/>
                </a:lnTo>
                <a:lnTo>
                  <a:pt x="508" y="43"/>
                </a:lnTo>
                <a:lnTo>
                  <a:pt x="506" y="39"/>
                </a:lnTo>
                <a:lnTo>
                  <a:pt x="500" y="31"/>
                </a:lnTo>
                <a:lnTo>
                  <a:pt x="500" y="29"/>
                </a:lnTo>
                <a:lnTo>
                  <a:pt x="498" y="25"/>
                </a:lnTo>
                <a:lnTo>
                  <a:pt x="498" y="21"/>
                </a:lnTo>
                <a:lnTo>
                  <a:pt x="498" y="21"/>
                </a:lnTo>
                <a:lnTo>
                  <a:pt x="498" y="21"/>
                </a:lnTo>
                <a:lnTo>
                  <a:pt x="498" y="18"/>
                </a:lnTo>
                <a:lnTo>
                  <a:pt x="498" y="18"/>
                </a:lnTo>
                <a:lnTo>
                  <a:pt x="496" y="16"/>
                </a:lnTo>
                <a:lnTo>
                  <a:pt x="496" y="16"/>
                </a:lnTo>
                <a:lnTo>
                  <a:pt x="493" y="16"/>
                </a:lnTo>
                <a:lnTo>
                  <a:pt x="489" y="16"/>
                </a:lnTo>
                <a:lnTo>
                  <a:pt x="489" y="16"/>
                </a:lnTo>
                <a:lnTo>
                  <a:pt x="487" y="16"/>
                </a:lnTo>
                <a:lnTo>
                  <a:pt x="485" y="12"/>
                </a:lnTo>
                <a:lnTo>
                  <a:pt x="483" y="10"/>
                </a:lnTo>
                <a:lnTo>
                  <a:pt x="481" y="10"/>
                </a:lnTo>
                <a:lnTo>
                  <a:pt x="481" y="10"/>
                </a:lnTo>
                <a:lnTo>
                  <a:pt x="479" y="10"/>
                </a:lnTo>
                <a:lnTo>
                  <a:pt x="479" y="8"/>
                </a:lnTo>
                <a:lnTo>
                  <a:pt x="479" y="8"/>
                </a:lnTo>
                <a:lnTo>
                  <a:pt x="477" y="6"/>
                </a:lnTo>
                <a:lnTo>
                  <a:pt x="477" y="8"/>
                </a:lnTo>
                <a:lnTo>
                  <a:pt x="475" y="8"/>
                </a:lnTo>
                <a:lnTo>
                  <a:pt x="475" y="6"/>
                </a:lnTo>
                <a:lnTo>
                  <a:pt x="473" y="6"/>
                </a:lnTo>
                <a:lnTo>
                  <a:pt x="468" y="8"/>
                </a:lnTo>
                <a:lnTo>
                  <a:pt x="466" y="8"/>
                </a:lnTo>
                <a:lnTo>
                  <a:pt x="464" y="8"/>
                </a:lnTo>
                <a:lnTo>
                  <a:pt x="464" y="8"/>
                </a:lnTo>
                <a:lnTo>
                  <a:pt x="464" y="8"/>
                </a:lnTo>
                <a:lnTo>
                  <a:pt x="462" y="10"/>
                </a:lnTo>
                <a:lnTo>
                  <a:pt x="462" y="10"/>
                </a:lnTo>
                <a:lnTo>
                  <a:pt x="460" y="10"/>
                </a:lnTo>
                <a:lnTo>
                  <a:pt x="458" y="10"/>
                </a:lnTo>
                <a:lnTo>
                  <a:pt x="454" y="8"/>
                </a:lnTo>
                <a:lnTo>
                  <a:pt x="452" y="8"/>
                </a:lnTo>
                <a:lnTo>
                  <a:pt x="450" y="6"/>
                </a:lnTo>
                <a:lnTo>
                  <a:pt x="448" y="6"/>
                </a:lnTo>
                <a:lnTo>
                  <a:pt x="445" y="4"/>
                </a:lnTo>
                <a:lnTo>
                  <a:pt x="445" y="4"/>
                </a:lnTo>
                <a:lnTo>
                  <a:pt x="445" y="4"/>
                </a:lnTo>
                <a:lnTo>
                  <a:pt x="443" y="4"/>
                </a:lnTo>
                <a:lnTo>
                  <a:pt x="441" y="4"/>
                </a:lnTo>
                <a:lnTo>
                  <a:pt x="441" y="2"/>
                </a:lnTo>
                <a:lnTo>
                  <a:pt x="439" y="0"/>
                </a:lnTo>
                <a:lnTo>
                  <a:pt x="437" y="0"/>
                </a:lnTo>
                <a:lnTo>
                  <a:pt x="435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4"/>
                </a:lnTo>
                <a:lnTo>
                  <a:pt x="429" y="4"/>
                </a:lnTo>
                <a:lnTo>
                  <a:pt x="427" y="4"/>
                </a:lnTo>
                <a:lnTo>
                  <a:pt x="425" y="4"/>
                </a:lnTo>
                <a:lnTo>
                  <a:pt x="422" y="4"/>
                </a:lnTo>
                <a:lnTo>
                  <a:pt x="420" y="4"/>
                </a:lnTo>
                <a:lnTo>
                  <a:pt x="418" y="4"/>
                </a:lnTo>
                <a:lnTo>
                  <a:pt x="418" y="6"/>
                </a:lnTo>
                <a:lnTo>
                  <a:pt x="418" y="8"/>
                </a:lnTo>
                <a:lnTo>
                  <a:pt x="414" y="6"/>
                </a:lnTo>
                <a:lnTo>
                  <a:pt x="412" y="6"/>
                </a:lnTo>
                <a:lnTo>
                  <a:pt x="412" y="8"/>
                </a:lnTo>
                <a:lnTo>
                  <a:pt x="412" y="10"/>
                </a:lnTo>
                <a:lnTo>
                  <a:pt x="412" y="10"/>
                </a:lnTo>
                <a:lnTo>
                  <a:pt x="412" y="12"/>
                </a:lnTo>
                <a:lnTo>
                  <a:pt x="412" y="12"/>
                </a:lnTo>
                <a:lnTo>
                  <a:pt x="412" y="14"/>
                </a:lnTo>
                <a:lnTo>
                  <a:pt x="410" y="14"/>
                </a:lnTo>
                <a:lnTo>
                  <a:pt x="410" y="16"/>
                </a:lnTo>
                <a:lnTo>
                  <a:pt x="410" y="18"/>
                </a:lnTo>
                <a:lnTo>
                  <a:pt x="410" y="18"/>
                </a:lnTo>
                <a:lnTo>
                  <a:pt x="408" y="18"/>
                </a:lnTo>
                <a:lnTo>
                  <a:pt x="408" y="18"/>
                </a:lnTo>
                <a:lnTo>
                  <a:pt x="406" y="18"/>
                </a:lnTo>
                <a:lnTo>
                  <a:pt x="406" y="18"/>
                </a:lnTo>
                <a:lnTo>
                  <a:pt x="404" y="18"/>
                </a:lnTo>
                <a:lnTo>
                  <a:pt x="404" y="18"/>
                </a:lnTo>
                <a:lnTo>
                  <a:pt x="402" y="18"/>
                </a:lnTo>
                <a:lnTo>
                  <a:pt x="399" y="18"/>
                </a:lnTo>
                <a:lnTo>
                  <a:pt x="397" y="21"/>
                </a:lnTo>
                <a:lnTo>
                  <a:pt x="395" y="21"/>
                </a:lnTo>
                <a:lnTo>
                  <a:pt x="393" y="21"/>
                </a:lnTo>
                <a:lnTo>
                  <a:pt x="391" y="21"/>
                </a:lnTo>
                <a:lnTo>
                  <a:pt x="391" y="23"/>
                </a:lnTo>
                <a:lnTo>
                  <a:pt x="391" y="23"/>
                </a:lnTo>
                <a:lnTo>
                  <a:pt x="391" y="25"/>
                </a:lnTo>
                <a:lnTo>
                  <a:pt x="389" y="25"/>
                </a:lnTo>
                <a:lnTo>
                  <a:pt x="389" y="27"/>
                </a:lnTo>
                <a:lnTo>
                  <a:pt x="383" y="27"/>
                </a:lnTo>
                <a:lnTo>
                  <a:pt x="385" y="31"/>
                </a:lnTo>
                <a:lnTo>
                  <a:pt x="383" y="33"/>
                </a:lnTo>
                <a:lnTo>
                  <a:pt x="379" y="35"/>
                </a:lnTo>
                <a:lnTo>
                  <a:pt x="377" y="35"/>
                </a:lnTo>
                <a:lnTo>
                  <a:pt x="374" y="37"/>
                </a:lnTo>
                <a:lnTo>
                  <a:pt x="372" y="39"/>
                </a:lnTo>
                <a:lnTo>
                  <a:pt x="372" y="39"/>
                </a:lnTo>
                <a:lnTo>
                  <a:pt x="370" y="39"/>
                </a:lnTo>
                <a:lnTo>
                  <a:pt x="366" y="41"/>
                </a:lnTo>
                <a:lnTo>
                  <a:pt x="364" y="41"/>
                </a:lnTo>
                <a:lnTo>
                  <a:pt x="364" y="41"/>
                </a:lnTo>
                <a:lnTo>
                  <a:pt x="358" y="46"/>
                </a:lnTo>
                <a:lnTo>
                  <a:pt x="354" y="48"/>
                </a:lnTo>
                <a:lnTo>
                  <a:pt x="354" y="50"/>
                </a:lnTo>
                <a:lnTo>
                  <a:pt x="351" y="50"/>
                </a:lnTo>
                <a:lnTo>
                  <a:pt x="347" y="50"/>
                </a:lnTo>
                <a:lnTo>
                  <a:pt x="345" y="50"/>
                </a:lnTo>
                <a:lnTo>
                  <a:pt x="345" y="52"/>
                </a:lnTo>
                <a:lnTo>
                  <a:pt x="345" y="52"/>
                </a:lnTo>
                <a:lnTo>
                  <a:pt x="345" y="54"/>
                </a:lnTo>
                <a:lnTo>
                  <a:pt x="343" y="54"/>
                </a:lnTo>
                <a:lnTo>
                  <a:pt x="341" y="54"/>
                </a:lnTo>
                <a:lnTo>
                  <a:pt x="341" y="54"/>
                </a:lnTo>
                <a:lnTo>
                  <a:pt x="339" y="56"/>
                </a:lnTo>
                <a:lnTo>
                  <a:pt x="337" y="54"/>
                </a:lnTo>
                <a:lnTo>
                  <a:pt x="335" y="56"/>
                </a:lnTo>
                <a:lnTo>
                  <a:pt x="333" y="56"/>
                </a:lnTo>
                <a:lnTo>
                  <a:pt x="333" y="58"/>
                </a:lnTo>
                <a:lnTo>
                  <a:pt x="331" y="60"/>
                </a:lnTo>
                <a:lnTo>
                  <a:pt x="331" y="62"/>
                </a:lnTo>
                <a:lnTo>
                  <a:pt x="331" y="62"/>
                </a:lnTo>
                <a:lnTo>
                  <a:pt x="328" y="62"/>
                </a:lnTo>
                <a:lnTo>
                  <a:pt x="328" y="64"/>
                </a:lnTo>
                <a:lnTo>
                  <a:pt x="326" y="64"/>
                </a:lnTo>
                <a:lnTo>
                  <a:pt x="324" y="66"/>
                </a:lnTo>
                <a:lnTo>
                  <a:pt x="322" y="69"/>
                </a:lnTo>
                <a:lnTo>
                  <a:pt x="318" y="69"/>
                </a:lnTo>
                <a:lnTo>
                  <a:pt x="316" y="69"/>
                </a:lnTo>
                <a:lnTo>
                  <a:pt x="314" y="69"/>
                </a:lnTo>
                <a:lnTo>
                  <a:pt x="312" y="71"/>
                </a:lnTo>
                <a:lnTo>
                  <a:pt x="310" y="73"/>
                </a:lnTo>
                <a:lnTo>
                  <a:pt x="310" y="73"/>
                </a:lnTo>
                <a:lnTo>
                  <a:pt x="310" y="75"/>
                </a:lnTo>
                <a:lnTo>
                  <a:pt x="310" y="75"/>
                </a:lnTo>
                <a:lnTo>
                  <a:pt x="308" y="75"/>
                </a:lnTo>
                <a:lnTo>
                  <a:pt x="308" y="75"/>
                </a:lnTo>
                <a:lnTo>
                  <a:pt x="305" y="75"/>
                </a:lnTo>
                <a:lnTo>
                  <a:pt x="303" y="77"/>
                </a:lnTo>
                <a:lnTo>
                  <a:pt x="301" y="77"/>
                </a:lnTo>
                <a:lnTo>
                  <a:pt x="301" y="79"/>
                </a:lnTo>
                <a:lnTo>
                  <a:pt x="301" y="79"/>
                </a:lnTo>
                <a:lnTo>
                  <a:pt x="299" y="81"/>
                </a:lnTo>
                <a:lnTo>
                  <a:pt x="297" y="81"/>
                </a:lnTo>
                <a:lnTo>
                  <a:pt x="297" y="83"/>
                </a:lnTo>
                <a:lnTo>
                  <a:pt x="295" y="83"/>
                </a:lnTo>
                <a:lnTo>
                  <a:pt x="295" y="85"/>
                </a:lnTo>
                <a:lnTo>
                  <a:pt x="291" y="85"/>
                </a:lnTo>
                <a:lnTo>
                  <a:pt x="291" y="85"/>
                </a:lnTo>
                <a:lnTo>
                  <a:pt x="291" y="87"/>
                </a:lnTo>
                <a:lnTo>
                  <a:pt x="291" y="87"/>
                </a:lnTo>
                <a:lnTo>
                  <a:pt x="289" y="89"/>
                </a:lnTo>
                <a:lnTo>
                  <a:pt x="289" y="89"/>
                </a:lnTo>
                <a:lnTo>
                  <a:pt x="282" y="94"/>
                </a:lnTo>
                <a:lnTo>
                  <a:pt x="280" y="96"/>
                </a:lnTo>
                <a:lnTo>
                  <a:pt x="280" y="96"/>
                </a:lnTo>
                <a:lnTo>
                  <a:pt x="280" y="98"/>
                </a:lnTo>
                <a:lnTo>
                  <a:pt x="280" y="100"/>
                </a:lnTo>
                <a:lnTo>
                  <a:pt x="280" y="100"/>
                </a:lnTo>
                <a:lnTo>
                  <a:pt x="278" y="100"/>
                </a:lnTo>
                <a:lnTo>
                  <a:pt x="278" y="100"/>
                </a:lnTo>
                <a:lnTo>
                  <a:pt x="278" y="102"/>
                </a:lnTo>
                <a:lnTo>
                  <a:pt x="276" y="102"/>
                </a:lnTo>
                <a:lnTo>
                  <a:pt x="274" y="104"/>
                </a:lnTo>
                <a:lnTo>
                  <a:pt x="274" y="106"/>
                </a:lnTo>
                <a:lnTo>
                  <a:pt x="272" y="106"/>
                </a:lnTo>
                <a:lnTo>
                  <a:pt x="270" y="106"/>
                </a:lnTo>
                <a:lnTo>
                  <a:pt x="266" y="104"/>
                </a:lnTo>
                <a:lnTo>
                  <a:pt x="264" y="104"/>
                </a:lnTo>
                <a:lnTo>
                  <a:pt x="264" y="106"/>
                </a:lnTo>
                <a:lnTo>
                  <a:pt x="264" y="108"/>
                </a:lnTo>
                <a:lnTo>
                  <a:pt x="262" y="108"/>
                </a:lnTo>
                <a:lnTo>
                  <a:pt x="262" y="110"/>
                </a:lnTo>
                <a:lnTo>
                  <a:pt x="260" y="110"/>
                </a:lnTo>
                <a:lnTo>
                  <a:pt x="260" y="110"/>
                </a:lnTo>
                <a:lnTo>
                  <a:pt x="255" y="112"/>
                </a:lnTo>
                <a:lnTo>
                  <a:pt x="255" y="112"/>
                </a:lnTo>
                <a:lnTo>
                  <a:pt x="255" y="112"/>
                </a:lnTo>
                <a:lnTo>
                  <a:pt x="253" y="117"/>
                </a:lnTo>
                <a:lnTo>
                  <a:pt x="251" y="119"/>
                </a:lnTo>
                <a:lnTo>
                  <a:pt x="251" y="121"/>
                </a:lnTo>
                <a:lnTo>
                  <a:pt x="251" y="123"/>
                </a:lnTo>
                <a:lnTo>
                  <a:pt x="251" y="125"/>
                </a:lnTo>
                <a:lnTo>
                  <a:pt x="251" y="125"/>
                </a:lnTo>
                <a:lnTo>
                  <a:pt x="249" y="125"/>
                </a:lnTo>
                <a:lnTo>
                  <a:pt x="249" y="127"/>
                </a:lnTo>
                <a:lnTo>
                  <a:pt x="247" y="127"/>
                </a:lnTo>
                <a:lnTo>
                  <a:pt x="249" y="129"/>
                </a:lnTo>
                <a:lnTo>
                  <a:pt x="249" y="129"/>
                </a:lnTo>
                <a:lnTo>
                  <a:pt x="249" y="131"/>
                </a:lnTo>
                <a:lnTo>
                  <a:pt x="253" y="146"/>
                </a:lnTo>
                <a:lnTo>
                  <a:pt x="255" y="152"/>
                </a:lnTo>
                <a:lnTo>
                  <a:pt x="255" y="156"/>
                </a:lnTo>
                <a:lnTo>
                  <a:pt x="255" y="156"/>
                </a:lnTo>
                <a:lnTo>
                  <a:pt x="255" y="158"/>
                </a:lnTo>
                <a:lnTo>
                  <a:pt x="257" y="158"/>
                </a:lnTo>
                <a:lnTo>
                  <a:pt x="257" y="158"/>
                </a:lnTo>
                <a:lnTo>
                  <a:pt x="260" y="158"/>
                </a:lnTo>
                <a:lnTo>
                  <a:pt x="260" y="158"/>
                </a:lnTo>
                <a:lnTo>
                  <a:pt x="262" y="160"/>
                </a:lnTo>
                <a:lnTo>
                  <a:pt x="264" y="165"/>
                </a:lnTo>
                <a:lnTo>
                  <a:pt x="264" y="165"/>
                </a:lnTo>
                <a:lnTo>
                  <a:pt x="266" y="167"/>
                </a:lnTo>
                <a:lnTo>
                  <a:pt x="266" y="167"/>
                </a:lnTo>
                <a:lnTo>
                  <a:pt x="268" y="167"/>
                </a:lnTo>
                <a:lnTo>
                  <a:pt x="270" y="167"/>
                </a:lnTo>
                <a:lnTo>
                  <a:pt x="270" y="167"/>
                </a:lnTo>
                <a:lnTo>
                  <a:pt x="272" y="167"/>
                </a:lnTo>
                <a:lnTo>
                  <a:pt x="276" y="171"/>
                </a:lnTo>
                <a:lnTo>
                  <a:pt x="276" y="171"/>
                </a:lnTo>
                <a:lnTo>
                  <a:pt x="278" y="171"/>
                </a:lnTo>
                <a:lnTo>
                  <a:pt x="278" y="171"/>
                </a:lnTo>
                <a:lnTo>
                  <a:pt x="282" y="171"/>
                </a:lnTo>
                <a:lnTo>
                  <a:pt x="282" y="169"/>
                </a:lnTo>
                <a:lnTo>
                  <a:pt x="282" y="169"/>
                </a:lnTo>
                <a:lnTo>
                  <a:pt x="287" y="171"/>
                </a:lnTo>
                <a:lnTo>
                  <a:pt x="289" y="171"/>
                </a:lnTo>
                <a:lnTo>
                  <a:pt x="293" y="173"/>
                </a:lnTo>
                <a:lnTo>
                  <a:pt x="293" y="173"/>
                </a:lnTo>
                <a:lnTo>
                  <a:pt x="293" y="173"/>
                </a:lnTo>
                <a:lnTo>
                  <a:pt x="295" y="173"/>
                </a:lnTo>
                <a:lnTo>
                  <a:pt x="301" y="173"/>
                </a:lnTo>
                <a:lnTo>
                  <a:pt x="303" y="171"/>
                </a:lnTo>
                <a:lnTo>
                  <a:pt x="308" y="169"/>
                </a:lnTo>
                <a:lnTo>
                  <a:pt x="310" y="169"/>
                </a:lnTo>
                <a:lnTo>
                  <a:pt x="310" y="169"/>
                </a:lnTo>
                <a:lnTo>
                  <a:pt x="312" y="169"/>
                </a:lnTo>
                <a:lnTo>
                  <a:pt x="314" y="169"/>
                </a:lnTo>
                <a:lnTo>
                  <a:pt x="316" y="171"/>
                </a:lnTo>
                <a:lnTo>
                  <a:pt x="318" y="171"/>
                </a:lnTo>
                <a:lnTo>
                  <a:pt x="318" y="171"/>
                </a:lnTo>
                <a:lnTo>
                  <a:pt x="320" y="169"/>
                </a:lnTo>
                <a:lnTo>
                  <a:pt x="320" y="169"/>
                </a:lnTo>
                <a:lnTo>
                  <a:pt x="322" y="167"/>
                </a:lnTo>
                <a:lnTo>
                  <a:pt x="322" y="167"/>
                </a:lnTo>
                <a:lnTo>
                  <a:pt x="324" y="163"/>
                </a:lnTo>
                <a:lnTo>
                  <a:pt x="324" y="163"/>
                </a:lnTo>
                <a:lnTo>
                  <a:pt x="324" y="160"/>
                </a:lnTo>
                <a:lnTo>
                  <a:pt x="326" y="160"/>
                </a:lnTo>
                <a:lnTo>
                  <a:pt x="328" y="158"/>
                </a:lnTo>
                <a:lnTo>
                  <a:pt x="331" y="158"/>
                </a:lnTo>
                <a:lnTo>
                  <a:pt x="333" y="158"/>
                </a:lnTo>
                <a:lnTo>
                  <a:pt x="335" y="158"/>
                </a:lnTo>
                <a:lnTo>
                  <a:pt x="335" y="158"/>
                </a:lnTo>
                <a:lnTo>
                  <a:pt x="335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3"/>
                </a:lnTo>
                <a:lnTo>
                  <a:pt x="337" y="163"/>
                </a:lnTo>
                <a:lnTo>
                  <a:pt x="337" y="163"/>
                </a:lnTo>
                <a:lnTo>
                  <a:pt x="337" y="165"/>
                </a:lnTo>
                <a:lnTo>
                  <a:pt x="337" y="165"/>
                </a:lnTo>
                <a:lnTo>
                  <a:pt x="335" y="167"/>
                </a:lnTo>
                <a:lnTo>
                  <a:pt x="335" y="167"/>
                </a:lnTo>
                <a:lnTo>
                  <a:pt x="335" y="169"/>
                </a:lnTo>
                <a:lnTo>
                  <a:pt x="337" y="169"/>
                </a:lnTo>
                <a:lnTo>
                  <a:pt x="337" y="171"/>
                </a:lnTo>
                <a:lnTo>
                  <a:pt x="337" y="171"/>
                </a:lnTo>
                <a:lnTo>
                  <a:pt x="337" y="173"/>
                </a:lnTo>
                <a:lnTo>
                  <a:pt x="337" y="173"/>
                </a:lnTo>
                <a:lnTo>
                  <a:pt x="337" y="175"/>
                </a:lnTo>
                <a:lnTo>
                  <a:pt x="337" y="175"/>
                </a:lnTo>
                <a:lnTo>
                  <a:pt x="337" y="175"/>
                </a:lnTo>
                <a:lnTo>
                  <a:pt x="337" y="177"/>
                </a:lnTo>
                <a:lnTo>
                  <a:pt x="337" y="177"/>
                </a:lnTo>
                <a:lnTo>
                  <a:pt x="337" y="179"/>
                </a:lnTo>
                <a:lnTo>
                  <a:pt x="339" y="179"/>
                </a:lnTo>
                <a:lnTo>
                  <a:pt x="341" y="183"/>
                </a:lnTo>
                <a:lnTo>
                  <a:pt x="341" y="183"/>
                </a:lnTo>
                <a:lnTo>
                  <a:pt x="341" y="185"/>
                </a:lnTo>
                <a:lnTo>
                  <a:pt x="341" y="185"/>
                </a:lnTo>
                <a:lnTo>
                  <a:pt x="341" y="185"/>
                </a:lnTo>
                <a:lnTo>
                  <a:pt x="341" y="188"/>
                </a:lnTo>
                <a:lnTo>
                  <a:pt x="339" y="188"/>
                </a:lnTo>
                <a:lnTo>
                  <a:pt x="341" y="190"/>
                </a:lnTo>
                <a:lnTo>
                  <a:pt x="341" y="192"/>
                </a:lnTo>
                <a:lnTo>
                  <a:pt x="339" y="192"/>
                </a:lnTo>
                <a:lnTo>
                  <a:pt x="339" y="192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5" y="196"/>
                </a:lnTo>
                <a:lnTo>
                  <a:pt x="335" y="196"/>
                </a:lnTo>
                <a:lnTo>
                  <a:pt x="333" y="196"/>
                </a:lnTo>
                <a:lnTo>
                  <a:pt x="331" y="196"/>
                </a:lnTo>
                <a:lnTo>
                  <a:pt x="328" y="194"/>
                </a:lnTo>
                <a:lnTo>
                  <a:pt x="328" y="194"/>
                </a:lnTo>
                <a:lnTo>
                  <a:pt x="326" y="194"/>
                </a:lnTo>
                <a:lnTo>
                  <a:pt x="324" y="194"/>
                </a:lnTo>
                <a:lnTo>
                  <a:pt x="322" y="194"/>
                </a:lnTo>
                <a:lnTo>
                  <a:pt x="320" y="194"/>
                </a:lnTo>
                <a:lnTo>
                  <a:pt x="320" y="194"/>
                </a:lnTo>
                <a:lnTo>
                  <a:pt x="310" y="198"/>
                </a:lnTo>
                <a:lnTo>
                  <a:pt x="305" y="198"/>
                </a:lnTo>
                <a:lnTo>
                  <a:pt x="303" y="198"/>
                </a:lnTo>
                <a:lnTo>
                  <a:pt x="301" y="198"/>
                </a:lnTo>
                <a:lnTo>
                  <a:pt x="301" y="198"/>
                </a:lnTo>
                <a:lnTo>
                  <a:pt x="293" y="202"/>
                </a:lnTo>
                <a:lnTo>
                  <a:pt x="289" y="202"/>
                </a:lnTo>
                <a:lnTo>
                  <a:pt x="287" y="204"/>
                </a:lnTo>
                <a:lnTo>
                  <a:pt x="287" y="204"/>
                </a:lnTo>
                <a:lnTo>
                  <a:pt x="287" y="206"/>
                </a:lnTo>
                <a:lnTo>
                  <a:pt x="285" y="206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7" y="213"/>
                </a:lnTo>
                <a:lnTo>
                  <a:pt x="289" y="215"/>
                </a:lnTo>
                <a:lnTo>
                  <a:pt x="289" y="217"/>
                </a:lnTo>
                <a:lnTo>
                  <a:pt x="289" y="219"/>
                </a:lnTo>
                <a:lnTo>
                  <a:pt x="289" y="221"/>
                </a:lnTo>
                <a:lnTo>
                  <a:pt x="289" y="221"/>
                </a:lnTo>
                <a:lnTo>
                  <a:pt x="287" y="223"/>
                </a:lnTo>
                <a:lnTo>
                  <a:pt x="287" y="223"/>
                </a:lnTo>
                <a:lnTo>
                  <a:pt x="285" y="223"/>
                </a:lnTo>
                <a:lnTo>
                  <a:pt x="282" y="223"/>
                </a:lnTo>
                <a:lnTo>
                  <a:pt x="280" y="225"/>
                </a:lnTo>
                <a:lnTo>
                  <a:pt x="280" y="225"/>
                </a:lnTo>
                <a:lnTo>
                  <a:pt x="280" y="225"/>
                </a:lnTo>
                <a:lnTo>
                  <a:pt x="278" y="225"/>
                </a:lnTo>
                <a:lnTo>
                  <a:pt x="278" y="227"/>
                </a:lnTo>
                <a:lnTo>
                  <a:pt x="278" y="227"/>
                </a:lnTo>
                <a:lnTo>
                  <a:pt x="280" y="229"/>
                </a:lnTo>
                <a:lnTo>
                  <a:pt x="285" y="236"/>
                </a:lnTo>
                <a:lnTo>
                  <a:pt x="289" y="238"/>
                </a:lnTo>
                <a:lnTo>
                  <a:pt x="293" y="238"/>
                </a:lnTo>
                <a:lnTo>
                  <a:pt x="293" y="238"/>
                </a:lnTo>
                <a:lnTo>
                  <a:pt x="295" y="238"/>
                </a:lnTo>
                <a:lnTo>
                  <a:pt x="295" y="238"/>
                </a:lnTo>
                <a:lnTo>
                  <a:pt x="297" y="238"/>
                </a:lnTo>
                <a:lnTo>
                  <a:pt x="297" y="238"/>
                </a:lnTo>
                <a:lnTo>
                  <a:pt x="301" y="242"/>
                </a:lnTo>
                <a:lnTo>
                  <a:pt x="303" y="244"/>
                </a:lnTo>
                <a:lnTo>
                  <a:pt x="305" y="244"/>
                </a:lnTo>
                <a:lnTo>
                  <a:pt x="305" y="248"/>
                </a:lnTo>
                <a:lnTo>
                  <a:pt x="308" y="252"/>
                </a:lnTo>
                <a:lnTo>
                  <a:pt x="308" y="254"/>
                </a:lnTo>
                <a:lnTo>
                  <a:pt x="308" y="256"/>
                </a:lnTo>
                <a:lnTo>
                  <a:pt x="305" y="259"/>
                </a:lnTo>
                <a:lnTo>
                  <a:pt x="305" y="259"/>
                </a:lnTo>
                <a:lnTo>
                  <a:pt x="303" y="259"/>
                </a:lnTo>
                <a:lnTo>
                  <a:pt x="295" y="265"/>
                </a:lnTo>
                <a:lnTo>
                  <a:pt x="295" y="265"/>
                </a:lnTo>
                <a:lnTo>
                  <a:pt x="293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3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89" y="259"/>
                </a:lnTo>
                <a:lnTo>
                  <a:pt x="289" y="259"/>
                </a:lnTo>
                <a:lnTo>
                  <a:pt x="289" y="256"/>
                </a:lnTo>
                <a:lnTo>
                  <a:pt x="289" y="256"/>
                </a:lnTo>
                <a:lnTo>
                  <a:pt x="287" y="256"/>
                </a:lnTo>
                <a:lnTo>
                  <a:pt x="287" y="256"/>
                </a:lnTo>
                <a:lnTo>
                  <a:pt x="285" y="256"/>
                </a:lnTo>
                <a:lnTo>
                  <a:pt x="285" y="256"/>
                </a:lnTo>
                <a:lnTo>
                  <a:pt x="285" y="256"/>
                </a:lnTo>
                <a:lnTo>
                  <a:pt x="282" y="254"/>
                </a:lnTo>
                <a:lnTo>
                  <a:pt x="282" y="254"/>
                </a:lnTo>
                <a:lnTo>
                  <a:pt x="282" y="256"/>
                </a:lnTo>
                <a:lnTo>
                  <a:pt x="280" y="256"/>
                </a:lnTo>
                <a:lnTo>
                  <a:pt x="280" y="259"/>
                </a:lnTo>
                <a:lnTo>
                  <a:pt x="282" y="261"/>
                </a:lnTo>
                <a:lnTo>
                  <a:pt x="282" y="263"/>
                </a:lnTo>
                <a:lnTo>
                  <a:pt x="282" y="263"/>
                </a:lnTo>
                <a:lnTo>
                  <a:pt x="282" y="263"/>
                </a:lnTo>
                <a:lnTo>
                  <a:pt x="280" y="267"/>
                </a:lnTo>
                <a:lnTo>
                  <a:pt x="280" y="267"/>
                </a:lnTo>
                <a:lnTo>
                  <a:pt x="280" y="269"/>
                </a:lnTo>
                <a:lnTo>
                  <a:pt x="280" y="269"/>
                </a:lnTo>
                <a:lnTo>
                  <a:pt x="282" y="271"/>
                </a:lnTo>
                <a:lnTo>
                  <a:pt x="282" y="279"/>
                </a:lnTo>
                <a:lnTo>
                  <a:pt x="282" y="282"/>
                </a:lnTo>
                <a:lnTo>
                  <a:pt x="285" y="284"/>
                </a:lnTo>
                <a:lnTo>
                  <a:pt x="289" y="290"/>
                </a:lnTo>
                <a:lnTo>
                  <a:pt x="289" y="292"/>
                </a:lnTo>
                <a:lnTo>
                  <a:pt x="291" y="294"/>
                </a:lnTo>
                <a:lnTo>
                  <a:pt x="289" y="294"/>
                </a:lnTo>
                <a:lnTo>
                  <a:pt x="289" y="296"/>
                </a:lnTo>
                <a:lnTo>
                  <a:pt x="289" y="296"/>
                </a:lnTo>
                <a:lnTo>
                  <a:pt x="289" y="298"/>
                </a:lnTo>
                <a:lnTo>
                  <a:pt x="287" y="298"/>
                </a:lnTo>
                <a:lnTo>
                  <a:pt x="287" y="300"/>
                </a:lnTo>
                <a:lnTo>
                  <a:pt x="287" y="300"/>
                </a:lnTo>
                <a:lnTo>
                  <a:pt x="285" y="300"/>
                </a:lnTo>
                <a:lnTo>
                  <a:pt x="282" y="300"/>
                </a:lnTo>
                <a:lnTo>
                  <a:pt x="282" y="300"/>
                </a:lnTo>
                <a:lnTo>
                  <a:pt x="282" y="300"/>
                </a:lnTo>
                <a:lnTo>
                  <a:pt x="280" y="302"/>
                </a:lnTo>
                <a:lnTo>
                  <a:pt x="276" y="302"/>
                </a:lnTo>
                <a:lnTo>
                  <a:pt x="274" y="300"/>
                </a:lnTo>
                <a:lnTo>
                  <a:pt x="272" y="298"/>
                </a:lnTo>
                <a:lnTo>
                  <a:pt x="268" y="294"/>
                </a:lnTo>
                <a:lnTo>
                  <a:pt x="266" y="294"/>
                </a:lnTo>
                <a:lnTo>
                  <a:pt x="266" y="292"/>
                </a:lnTo>
                <a:lnTo>
                  <a:pt x="266" y="292"/>
                </a:lnTo>
                <a:lnTo>
                  <a:pt x="266" y="290"/>
                </a:lnTo>
                <a:lnTo>
                  <a:pt x="268" y="290"/>
                </a:lnTo>
                <a:lnTo>
                  <a:pt x="268" y="288"/>
                </a:lnTo>
                <a:lnTo>
                  <a:pt x="268" y="286"/>
                </a:lnTo>
                <a:lnTo>
                  <a:pt x="268" y="286"/>
                </a:lnTo>
                <a:lnTo>
                  <a:pt x="266" y="286"/>
                </a:lnTo>
                <a:lnTo>
                  <a:pt x="266" y="286"/>
                </a:lnTo>
                <a:lnTo>
                  <a:pt x="262" y="286"/>
                </a:lnTo>
                <a:lnTo>
                  <a:pt x="260" y="288"/>
                </a:lnTo>
                <a:lnTo>
                  <a:pt x="257" y="288"/>
                </a:lnTo>
                <a:lnTo>
                  <a:pt x="257" y="290"/>
                </a:lnTo>
                <a:lnTo>
                  <a:pt x="257" y="290"/>
                </a:lnTo>
                <a:lnTo>
                  <a:pt x="255" y="294"/>
                </a:lnTo>
                <a:lnTo>
                  <a:pt x="255" y="294"/>
                </a:lnTo>
                <a:lnTo>
                  <a:pt x="255" y="296"/>
                </a:lnTo>
                <a:lnTo>
                  <a:pt x="253" y="296"/>
                </a:lnTo>
                <a:lnTo>
                  <a:pt x="251" y="296"/>
                </a:lnTo>
                <a:lnTo>
                  <a:pt x="251" y="296"/>
                </a:lnTo>
                <a:lnTo>
                  <a:pt x="249" y="296"/>
                </a:lnTo>
                <a:lnTo>
                  <a:pt x="249" y="294"/>
                </a:lnTo>
                <a:lnTo>
                  <a:pt x="249" y="292"/>
                </a:lnTo>
                <a:lnTo>
                  <a:pt x="247" y="292"/>
                </a:lnTo>
                <a:lnTo>
                  <a:pt x="247" y="290"/>
                </a:lnTo>
                <a:lnTo>
                  <a:pt x="245" y="290"/>
                </a:lnTo>
                <a:lnTo>
                  <a:pt x="241" y="290"/>
                </a:lnTo>
                <a:lnTo>
                  <a:pt x="239" y="290"/>
                </a:lnTo>
                <a:lnTo>
                  <a:pt x="237" y="290"/>
                </a:lnTo>
                <a:lnTo>
                  <a:pt x="230" y="288"/>
                </a:lnTo>
                <a:lnTo>
                  <a:pt x="228" y="288"/>
                </a:lnTo>
                <a:lnTo>
                  <a:pt x="226" y="288"/>
                </a:lnTo>
                <a:lnTo>
                  <a:pt x="222" y="288"/>
                </a:lnTo>
                <a:lnTo>
                  <a:pt x="222" y="288"/>
                </a:lnTo>
                <a:lnTo>
                  <a:pt x="220" y="288"/>
                </a:lnTo>
                <a:lnTo>
                  <a:pt x="220" y="286"/>
                </a:lnTo>
                <a:lnTo>
                  <a:pt x="218" y="286"/>
                </a:lnTo>
                <a:lnTo>
                  <a:pt x="218" y="284"/>
                </a:lnTo>
                <a:lnTo>
                  <a:pt x="218" y="284"/>
                </a:lnTo>
                <a:lnTo>
                  <a:pt x="220" y="282"/>
                </a:lnTo>
                <a:lnTo>
                  <a:pt x="220" y="282"/>
                </a:lnTo>
                <a:lnTo>
                  <a:pt x="218" y="279"/>
                </a:lnTo>
                <a:lnTo>
                  <a:pt x="218" y="279"/>
                </a:lnTo>
                <a:lnTo>
                  <a:pt x="218" y="279"/>
                </a:lnTo>
                <a:lnTo>
                  <a:pt x="216" y="282"/>
                </a:lnTo>
                <a:lnTo>
                  <a:pt x="214" y="282"/>
                </a:lnTo>
                <a:lnTo>
                  <a:pt x="214" y="284"/>
                </a:lnTo>
                <a:lnTo>
                  <a:pt x="211" y="284"/>
                </a:lnTo>
                <a:lnTo>
                  <a:pt x="211" y="286"/>
                </a:lnTo>
                <a:lnTo>
                  <a:pt x="211" y="288"/>
                </a:lnTo>
                <a:lnTo>
                  <a:pt x="211" y="290"/>
                </a:lnTo>
                <a:lnTo>
                  <a:pt x="211" y="292"/>
                </a:lnTo>
                <a:lnTo>
                  <a:pt x="211" y="294"/>
                </a:lnTo>
                <a:lnTo>
                  <a:pt x="211" y="298"/>
                </a:lnTo>
                <a:lnTo>
                  <a:pt x="211" y="298"/>
                </a:lnTo>
                <a:lnTo>
                  <a:pt x="211" y="302"/>
                </a:lnTo>
                <a:lnTo>
                  <a:pt x="211" y="302"/>
                </a:lnTo>
                <a:lnTo>
                  <a:pt x="211" y="305"/>
                </a:lnTo>
                <a:lnTo>
                  <a:pt x="207" y="309"/>
                </a:lnTo>
                <a:lnTo>
                  <a:pt x="199" y="313"/>
                </a:lnTo>
                <a:lnTo>
                  <a:pt x="199" y="315"/>
                </a:lnTo>
                <a:lnTo>
                  <a:pt x="197" y="317"/>
                </a:lnTo>
                <a:lnTo>
                  <a:pt x="199" y="317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21"/>
                </a:lnTo>
                <a:lnTo>
                  <a:pt x="199" y="321"/>
                </a:lnTo>
                <a:lnTo>
                  <a:pt x="199" y="323"/>
                </a:lnTo>
                <a:lnTo>
                  <a:pt x="197" y="323"/>
                </a:lnTo>
                <a:lnTo>
                  <a:pt x="188" y="327"/>
                </a:lnTo>
                <a:lnTo>
                  <a:pt x="184" y="330"/>
                </a:lnTo>
                <a:lnTo>
                  <a:pt x="180" y="332"/>
                </a:lnTo>
                <a:lnTo>
                  <a:pt x="178" y="332"/>
                </a:lnTo>
                <a:lnTo>
                  <a:pt x="176" y="332"/>
                </a:lnTo>
                <a:lnTo>
                  <a:pt x="176" y="332"/>
                </a:lnTo>
                <a:lnTo>
                  <a:pt x="176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4"/>
                </a:lnTo>
                <a:lnTo>
                  <a:pt x="172" y="334"/>
                </a:lnTo>
                <a:lnTo>
                  <a:pt x="172" y="336"/>
                </a:lnTo>
                <a:lnTo>
                  <a:pt x="170" y="338"/>
                </a:lnTo>
                <a:lnTo>
                  <a:pt x="170" y="340"/>
                </a:lnTo>
                <a:lnTo>
                  <a:pt x="170" y="340"/>
                </a:lnTo>
                <a:lnTo>
                  <a:pt x="170" y="342"/>
                </a:lnTo>
                <a:lnTo>
                  <a:pt x="170" y="342"/>
                </a:lnTo>
                <a:lnTo>
                  <a:pt x="168" y="342"/>
                </a:lnTo>
                <a:lnTo>
                  <a:pt x="168" y="342"/>
                </a:lnTo>
                <a:lnTo>
                  <a:pt x="166" y="340"/>
                </a:lnTo>
                <a:lnTo>
                  <a:pt x="163" y="340"/>
                </a:lnTo>
                <a:lnTo>
                  <a:pt x="163" y="340"/>
                </a:lnTo>
                <a:lnTo>
                  <a:pt x="159" y="340"/>
                </a:lnTo>
                <a:lnTo>
                  <a:pt x="157" y="338"/>
                </a:lnTo>
                <a:lnTo>
                  <a:pt x="157" y="336"/>
                </a:lnTo>
                <a:lnTo>
                  <a:pt x="157" y="334"/>
                </a:lnTo>
                <a:lnTo>
                  <a:pt x="157" y="334"/>
                </a:lnTo>
                <a:lnTo>
                  <a:pt x="151" y="330"/>
                </a:lnTo>
                <a:lnTo>
                  <a:pt x="149" y="330"/>
                </a:lnTo>
                <a:lnTo>
                  <a:pt x="149" y="327"/>
                </a:lnTo>
                <a:lnTo>
                  <a:pt x="149" y="325"/>
                </a:lnTo>
                <a:lnTo>
                  <a:pt x="147" y="321"/>
                </a:lnTo>
                <a:lnTo>
                  <a:pt x="147" y="321"/>
                </a:lnTo>
                <a:lnTo>
                  <a:pt x="149" y="317"/>
                </a:lnTo>
                <a:lnTo>
                  <a:pt x="151" y="315"/>
                </a:lnTo>
                <a:lnTo>
                  <a:pt x="151" y="315"/>
                </a:lnTo>
                <a:lnTo>
                  <a:pt x="151" y="315"/>
                </a:lnTo>
                <a:lnTo>
                  <a:pt x="153" y="315"/>
                </a:lnTo>
                <a:lnTo>
                  <a:pt x="153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9" y="319"/>
                </a:lnTo>
                <a:lnTo>
                  <a:pt x="159" y="319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6" y="317"/>
                </a:lnTo>
                <a:lnTo>
                  <a:pt x="168" y="317"/>
                </a:lnTo>
                <a:lnTo>
                  <a:pt x="168" y="317"/>
                </a:lnTo>
                <a:lnTo>
                  <a:pt x="170" y="319"/>
                </a:lnTo>
                <a:lnTo>
                  <a:pt x="172" y="319"/>
                </a:lnTo>
                <a:lnTo>
                  <a:pt x="172" y="319"/>
                </a:lnTo>
                <a:lnTo>
                  <a:pt x="172" y="319"/>
                </a:lnTo>
                <a:lnTo>
                  <a:pt x="174" y="319"/>
                </a:lnTo>
                <a:lnTo>
                  <a:pt x="174" y="317"/>
                </a:lnTo>
                <a:lnTo>
                  <a:pt x="174" y="315"/>
                </a:lnTo>
                <a:lnTo>
                  <a:pt x="176" y="313"/>
                </a:lnTo>
                <a:lnTo>
                  <a:pt x="178" y="311"/>
                </a:lnTo>
                <a:lnTo>
                  <a:pt x="180" y="309"/>
                </a:lnTo>
                <a:lnTo>
                  <a:pt x="180" y="307"/>
                </a:lnTo>
                <a:lnTo>
                  <a:pt x="180" y="307"/>
                </a:lnTo>
                <a:lnTo>
                  <a:pt x="176" y="305"/>
                </a:lnTo>
                <a:lnTo>
                  <a:pt x="174" y="302"/>
                </a:lnTo>
                <a:lnTo>
                  <a:pt x="174" y="300"/>
                </a:lnTo>
                <a:lnTo>
                  <a:pt x="174" y="298"/>
                </a:lnTo>
                <a:lnTo>
                  <a:pt x="176" y="296"/>
                </a:lnTo>
                <a:lnTo>
                  <a:pt x="178" y="292"/>
                </a:lnTo>
                <a:lnTo>
                  <a:pt x="180" y="290"/>
                </a:lnTo>
                <a:lnTo>
                  <a:pt x="180" y="288"/>
                </a:lnTo>
                <a:lnTo>
                  <a:pt x="180" y="286"/>
                </a:lnTo>
                <a:lnTo>
                  <a:pt x="178" y="284"/>
                </a:lnTo>
                <a:lnTo>
                  <a:pt x="178" y="284"/>
                </a:lnTo>
                <a:lnTo>
                  <a:pt x="178" y="284"/>
                </a:lnTo>
                <a:lnTo>
                  <a:pt x="176" y="284"/>
                </a:lnTo>
                <a:lnTo>
                  <a:pt x="176" y="282"/>
                </a:lnTo>
                <a:lnTo>
                  <a:pt x="174" y="282"/>
                </a:lnTo>
                <a:lnTo>
                  <a:pt x="174" y="279"/>
                </a:lnTo>
                <a:lnTo>
                  <a:pt x="174" y="275"/>
                </a:lnTo>
                <a:lnTo>
                  <a:pt x="174" y="273"/>
                </a:lnTo>
                <a:lnTo>
                  <a:pt x="172" y="273"/>
                </a:lnTo>
                <a:lnTo>
                  <a:pt x="172" y="271"/>
                </a:lnTo>
                <a:lnTo>
                  <a:pt x="174" y="267"/>
                </a:lnTo>
                <a:lnTo>
                  <a:pt x="174" y="265"/>
                </a:lnTo>
                <a:lnTo>
                  <a:pt x="176" y="265"/>
                </a:lnTo>
                <a:lnTo>
                  <a:pt x="176" y="265"/>
                </a:lnTo>
                <a:lnTo>
                  <a:pt x="178" y="265"/>
                </a:lnTo>
                <a:lnTo>
                  <a:pt x="182" y="267"/>
                </a:lnTo>
                <a:lnTo>
                  <a:pt x="182" y="267"/>
                </a:lnTo>
                <a:lnTo>
                  <a:pt x="184" y="267"/>
                </a:lnTo>
                <a:lnTo>
                  <a:pt x="186" y="267"/>
                </a:lnTo>
                <a:lnTo>
                  <a:pt x="186" y="265"/>
                </a:lnTo>
                <a:lnTo>
                  <a:pt x="186" y="265"/>
                </a:lnTo>
                <a:lnTo>
                  <a:pt x="186" y="263"/>
                </a:lnTo>
                <a:lnTo>
                  <a:pt x="186" y="263"/>
                </a:lnTo>
                <a:lnTo>
                  <a:pt x="186" y="252"/>
                </a:lnTo>
                <a:lnTo>
                  <a:pt x="184" y="248"/>
                </a:lnTo>
                <a:lnTo>
                  <a:pt x="182" y="246"/>
                </a:lnTo>
                <a:lnTo>
                  <a:pt x="180" y="246"/>
                </a:lnTo>
                <a:lnTo>
                  <a:pt x="180" y="244"/>
                </a:lnTo>
                <a:lnTo>
                  <a:pt x="180" y="244"/>
                </a:lnTo>
                <a:lnTo>
                  <a:pt x="180" y="242"/>
                </a:lnTo>
                <a:lnTo>
                  <a:pt x="180" y="240"/>
                </a:lnTo>
                <a:lnTo>
                  <a:pt x="178" y="236"/>
                </a:lnTo>
                <a:lnTo>
                  <a:pt x="176" y="234"/>
                </a:lnTo>
                <a:lnTo>
                  <a:pt x="176" y="234"/>
                </a:lnTo>
                <a:lnTo>
                  <a:pt x="174" y="234"/>
                </a:lnTo>
                <a:lnTo>
                  <a:pt x="172" y="234"/>
                </a:lnTo>
                <a:lnTo>
                  <a:pt x="172" y="234"/>
                </a:lnTo>
                <a:lnTo>
                  <a:pt x="163" y="238"/>
                </a:lnTo>
                <a:lnTo>
                  <a:pt x="159" y="238"/>
                </a:lnTo>
                <a:lnTo>
                  <a:pt x="153" y="240"/>
                </a:lnTo>
                <a:lnTo>
                  <a:pt x="145" y="242"/>
                </a:lnTo>
                <a:lnTo>
                  <a:pt x="140" y="242"/>
                </a:lnTo>
                <a:lnTo>
                  <a:pt x="138" y="242"/>
                </a:lnTo>
                <a:lnTo>
                  <a:pt x="132" y="240"/>
                </a:lnTo>
                <a:lnTo>
                  <a:pt x="130" y="240"/>
                </a:lnTo>
                <a:lnTo>
                  <a:pt x="126" y="240"/>
                </a:lnTo>
                <a:lnTo>
                  <a:pt x="124" y="240"/>
                </a:lnTo>
                <a:lnTo>
                  <a:pt x="122" y="240"/>
                </a:lnTo>
                <a:lnTo>
                  <a:pt x="120" y="240"/>
                </a:lnTo>
                <a:lnTo>
                  <a:pt x="117" y="238"/>
                </a:lnTo>
                <a:lnTo>
                  <a:pt x="117" y="238"/>
                </a:lnTo>
                <a:lnTo>
                  <a:pt x="115" y="236"/>
                </a:lnTo>
                <a:lnTo>
                  <a:pt x="115" y="236"/>
                </a:lnTo>
                <a:lnTo>
                  <a:pt x="115" y="234"/>
                </a:lnTo>
                <a:lnTo>
                  <a:pt x="117" y="231"/>
                </a:lnTo>
                <a:lnTo>
                  <a:pt x="120" y="229"/>
                </a:lnTo>
                <a:lnTo>
                  <a:pt x="120" y="229"/>
                </a:lnTo>
                <a:lnTo>
                  <a:pt x="120" y="227"/>
                </a:lnTo>
                <a:lnTo>
                  <a:pt x="120" y="227"/>
                </a:lnTo>
                <a:lnTo>
                  <a:pt x="120" y="225"/>
                </a:lnTo>
                <a:lnTo>
                  <a:pt x="117" y="223"/>
                </a:lnTo>
                <a:lnTo>
                  <a:pt x="117" y="221"/>
                </a:lnTo>
                <a:lnTo>
                  <a:pt x="117" y="221"/>
                </a:lnTo>
                <a:lnTo>
                  <a:pt x="117" y="221"/>
                </a:lnTo>
                <a:lnTo>
                  <a:pt x="117" y="219"/>
                </a:lnTo>
                <a:lnTo>
                  <a:pt x="120" y="221"/>
                </a:lnTo>
                <a:lnTo>
                  <a:pt x="120" y="221"/>
                </a:lnTo>
                <a:lnTo>
                  <a:pt x="122" y="223"/>
                </a:lnTo>
                <a:lnTo>
                  <a:pt x="124" y="225"/>
                </a:lnTo>
                <a:lnTo>
                  <a:pt x="126" y="225"/>
                </a:lnTo>
                <a:lnTo>
                  <a:pt x="126" y="225"/>
                </a:lnTo>
                <a:lnTo>
                  <a:pt x="128" y="225"/>
                </a:lnTo>
                <a:lnTo>
                  <a:pt x="130" y="225"/>
                </a:lnTo>
                <a:lnTo>
                  <a:pt x="132" y="225"/>
                </a:lnTo>
                <a:lnTo>
                  <a:pt x="134" y="225"/>
                </a:lnTo>
                <a:lnTo>
                  <a:pt x="136" y="225"/>
                </a:lnTo>
                <a:lnTo>
                  <a:pt x="136" y="223"/>
                </a:lnTo>
                <a:lnTo>
                  <a:pt x="138" y="223"/>
                </a:lnTo>
                <a:lnTo>
                  <a:pt x="138" y="221"/>
                </a:lnTo>
                <a:lnTo>
                  <a:pt x="138" y="221"/>
                </a:lnTo>
                <a:lnTo>
                  <a:pt x="140" y="219"/>
                </a:lnTo>
                <a:lnTo>
                  <a:pt x="138" y="219"/>
                </a:lnTo>
                <a:lnTo>
                  <a:pt x="138" y="219"/>
                </a:lnTo>
                <a:lnTo>
                  <a:pt x="138" y="219"/>
                </a:lnTo>
                <a:lnTo>
                  <a:pt x="134" y="221"/>
                </a:lnTo>
                <a:lnTo>
                  <a:pt x="130" y="221"/>
                </a:lnTo>
                <a:lnTo>
                  <a:pt x="128" y="221"/>
                </a:lnTo>
                <a:lnTo>
                  <a:pt x="126" y="221"/>
                </a:lnTo>
                <a:lnTo>
                  <a:pt x="124" y="219"/>
                </a:lnTo>
                <a:lnTo>
                  <a:pt x="124" y="219"/>
                </a:lnTo>
                <a:lnTo>
                  <a:pt x="124" y="217"/>
                </a:lnTo>
                <a:lnTo>
                  <a:pt x="124" y="217"/>
                </a:lnTo>
                <a:lnTo>
                  <a:pt x="124" y="215"/>
                </a:lnTo>
                <a:lnTo>
                  <a:pt x="124" y="215"/>
                </a:lnTo>
                <a:lnTo>
                  <a:pt x="124" y="215"/>
                </a:lnTo>
                <a:lnTo>
                  <a:pt x="126" y="215"/>
                </a:lnTo>
                <a:lnTo>
                  <a:pt x="128" y="217"/>
                </a:lnTo>
                <a:lnTo>
                  <a:pt x="128" y="217"/>
                </a:lnTo>
                <a:lnTo>
                  <a:pt x="130" y="217"/>
                </a:lnTo>
                <a:lnTo>
                  <a:pt x="130" y="217"/>
                </a:lnTo>
                <a:lnTo>
                  <a:pt x="130" y="215"/>
                </a:lnTo>
                <a:lnTo>
                  <a:pt x="130" y="215"/>
                </a:lnTo>
                <a:lnTo>
                  <a:pt x="130" y="213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28" y="208"/>
                </a:lnTo>
                <a:lnTo>
                  <a:pt x="130" y="204"/>
                </a:lnTo>
                <a:lnTo>
                  <a:pt x="130" y="204"/>
                </a:lnTo>
                <a:lnTo>
                  <a:pt x="132" y="202"/>
                </a:lnTo>
                <a:lnTo>
                  <a:pt x="132" y="202"/>
                </a:lnTo>
                <a:lnTo>
                  <a:pt x="130" y="202"/>
                </a:lnTo>
                <a:lnTo>
                  <a:pt x="130" y="202"/>
                </a:lnTo>
                <a:lnTo>
                  <a:pt x="130" y="202"/>
                </a:lnTo>
                <a:lnTo>
                  <a:pt x="126" y="202"/>
                </a:lnTo>
                <a:lnTo>
                  <a:pt x="122" y="204"/>
                </a:lnTo>
                <a:lnTo>
                  <a:pt x="120" y="204"/>
                </a:lnTo>
                <a:lnTo>
                  <a:pt x="113" y="202"/>
                </a:lnTo>
                <a:lnTo>
                  <a:pt x="113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6"/>
                </a:lnTo>
                <a:lnTo>
                  <a:pt x="111" y="206"/>
                </a:lnTo>
                <a:lnTo>
                  <a:pt x="111" y="206"/>
                </a:lnTo>
                <a:lnTo>
                  <a:pt x="109" y="208"/>
                </a:lnTo>
                <a:lnTo>
                  <a:pt x="109" y="208"/>
                </a:lnTo>
                <a:lnTo>
                  <a:pt x="109" y="211"/>
                </a:lnTo>
                <a:lnTo>
                  <a:pt x="107" y="211"/>
                </a:lnTo>
                <a:lnTo>
                  <a:pt x="107" y="211"/>
                </a:lnTo>
                <a:lnTo>
                  <a:pt x="109" y="215"/>
                </a:lnTo>
                <a:lnTo>
                  <a:pt x="109" y="217"/>
                </a:lnTo>
                <a:lnTo>
                  <a:pt x="109" y="219"/>
                </a:lnTo>
                <a:lnTo>
                  <a:pt x="107" y="219"/>
                </a:lnTo>
                <a:lnTo>
                  <a:pt x="107" y="221"/>
                </a:lnTo>
                <a:lnTo>
                  <a:pt x="107" y="221"/>
                </a:lnTo>
                <a:lnTo>
                  <a:pt x="107" y="221"/>
                </a:lnTo>
                <a:lnTo>
                  <a:pt x="105" y="221"/>
                </a:lnTo>
                <a:lnTo>
                  <a:pt x="103" y="219"/>
                </a:lnTo>
                <a:lnTo>
                  <a:pt x="103" y="219"/>
                </a:lnTo>
                <a:lnTo>
                  <a:pt x="103" y="219"/>
                </a:lnTo>
                <a:lnTo>
                  <a:pt x="101" y="223"/>
                </a:lnTo>
                <a:lnTo>
                  <a:pt x="99" y="223"/>
                </a:lnTo>
                <a:lnTo>
                  <a:pt x="99" y="223"/>
                </a:lnTo>
                <a:lnTo>
                  <a:pt x="97" y="223"/>
                </a:lnTo>
                <a:lnTo>
                  <a:pt x="94" y="223"/>
                </a:lnTo>
                <a:lnTo>
                  <a:pt x="94" y="223"/>
                </a:lnTo>
                <a:lnTo>
                  <a:pt x="90" y="221"/>
                </a:lnTo>
                <a:lnTo>
                  <a:pt x="90" y="221"/>
                </a:lnTo>
                <a:lnTo>
                  <a:pt x="88" y="221"/>
                </a:lnTo>
                <a:lnTo>
                  <a:pt x="88" y="219"/>
                </a:lnTo>
                <a:lnTo>
                  <a:pt x="88" y="219"/>
                </a:lnTo>
                <a:lnTo>
                  <a:pt x="86" y="217"/>
                </a:lnTo>
                <a:lnTo>
                  <a:pt x="84" y="217"/>
                </a:lnTo>
                <a:lnTo>
                  <a:pt x="82" y="215"/>
                </a:lnTo>
                <a:lnTo>
                  <a:pt x="80" y="215"/>
                </a:lnTo>
                <a:lnTo>
                  <a:pt x="80" y="217"/>
                </a:lnTo>
                <a:lnTo>
                  <a:pt x="80" y="217"/>
                </a:lnTo>
                <a:lnTo>
                  <a:pt x="82" y="223"/>
                </a:lnTo>
                <a:lnTo>
                  <a:pt x="82" y="223"/>
                </a:lnTo>
                <a:lnTo>
                  <a:pt x="82" y="225"/>
                </a:lnTo>
                <a:lnTo>
                  <a:pt x="82" y="227"/>
                </a:lnTo>
                <a:lnTo>
                  <a:pt x="82" y="229"/>
                </a:lnTo>
                <a:lnTo>
                  <a:pt x="82" y="231"/>
                </a:lnTo>
                <a:lnTo>
                  <a:pt x="82" y="231"/>
                </a:lnTo>
                <a:lnTo>
                  <a:pt x="84" y="231"/>
                </a:lnTo>
                <a:lnTo>
                  <a:pt x="86" y="231"/>
                </a:lnTo>
                <a:lnTo>
                  <a:pt x="88" y="231"/>
                </a:lnTo>
                <a:lnTo>
                  <a:pt x="90" y="231"/>
                </a:lnTo>
                <a:lnTo>
                  <a:pt x="90" y="231"/>
                </a:lnTo>
                <a:lnTo>
                  <a:pt x="92" y="231"/>
                </a:lnTo>
                <a:lnTo>
                  <a:pt x="92" y="231"/>
                </a:lnTo>
                <a:lnTo>
                  <a:pt x="94" y="231"/>
                </a:lnTo>
                <a:lnTo>
                  <a:pt x="94" y="231"/>
                </a:lnTo>
                <a:lnTo>
                  <a:pt x="97" y="231"/>
                </a:lnTo>
                <a:lnTo>
                  <a:pt x="97" y="234"/>
                </a:lnTo>
                <a:lnTo>
                  <a:pt x="97" y="234"/>
                </a:lnTo>
                <a:lnTo>
                  <a:pt x="94" y="236"/>
                </a:lnTo>
                <a:lnTo>
                  <a:pt x="94" y="238"/>
                </a:lnTo>
                <a:lnTo>
                  <a:pt x="94" y="240"/>
                </a:lnTo>
                <a:lnTo>
                  <a:pt x="94" y="240"/>
                </a:lnTo>
                <a:lnTo>
                  <a:pt x="94" y="242"/>
                </a:lnTo>
                <a:lnTo>
                  <a:pt x="94" y="244"/>
                </a:lnTo>
                <a:lnTo>
                  <a:pt x="92" y="244"/>
                </a:lnTo>
                <a:lnTo>
                  <a:pt x="92" y="246"/>
                </a:lnTo>
                <a:lnTo>
                  <a:pt x="90" y="246"/>
                </a:lnTo>
                <a:lnTo>
                  <a:pt x="86" y="246"/>
                </a:lnTo>
                <a:lnTo>
                  <a:pt x="86" y="246"/>
                </a:lnTo>
                <a:lnTo>
                  <a:pt x="84" y="244"/>
                </a:lnTo>
                <a:lnTo>
                  <a:pt x="84" y="244"/>
                </a:lnTo>
                <a:lnTo>
                  <a:pt x="82" y="242"/>
                </a:lnTo>
                <a:lnTo>
                  <a:pt x="82" y="240"/>
                </a:lnTo>
                <a:lnTo>
                  <a:pt x="80" y="240"/>
                </a:lnTo>
                <a:lnTo>
                  <a:pt x="80" y="238"/>
                </a:lnTo>
                <a:lnTo>
                  <a:pt x="78" y="238"/>
                </a:lnTo>
                <a:lnTo>
                  <a:pt x="78" y="236"/>
                </a:lnTo>
                <a:lnTo>
                  <a:pt x="78" y="234"/>
                </a:lnTo>
                <a:lnTo>
                  <a:pt x="78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8"/>
                </a:lnTo>
                <a:lnTo>
                  <a:pt x="76" y="242"/>
                </a:lnTo>
                <a:lnTo>
                  <a:pt x="76" y="242"/>
                </a:lnTo>
                <a:lnTo>
                  <a:pt x="76" y="244"/>
                </a:lnTo>
                <a:lnTo>
                  <a:pt x="76" y="246"/>
                </a:lnTo>
                <a:lnTo>
                  <a:pt x="74" y="254"/>
                </a:lnTo>
                <a:lnTo>
                  <a:pt x="69" y="259"/>
                </a:lnTo>
                <a:lnTo>
                  <a:pt x="69" y="261"/>
                </a:lnTo>
                <a:lnTo>
                  <a:pt x="69" y="261"/>
                </a:lnTo>
                <a:lnTo>
                  <a:pt x="69" y="263"/>
                </a:lnTo>
                <a:lnTo>
                  <a:pt x="69" y="263"/>
                </a:lnTo>
                <a:lnTo>
                  <a:pt x="69" y="265"/>
                </a:lnTo>
                <a:lnTo>
                  <a:pt x="80" y="267"/>
                </a:lnTo>
                <a:lnTo>
                  <a:pt x="82" y="267"/>
                </a:lnTo>
                <a:lnTo>
                  <a:pt x="82" y="269"/>
                </a:lnTo>
                <a:lnTo>
                  <a:pt x="82" y="271"/>
                </a:lnTo>
                <a:lnTo>
                  <a:pt x="82" y="273"/>
                </a:lnTo>
                <a:lnTo>
                  <a:pt x="80" y="275"/>
                </a:lnTo>
                <a:lnTo>
                  <a:pt x="76" y="279"/>
                </a:lnTo>
                <a:lnTo>
                  <a:pt x="74" y="282"/>
                </a:lnTo>
                <a:lnTo>
                  <a:pt x="74" y="282"/>
                </a:lnTo>
                <a:lnTo>
                  <a:pt x="74" y="284"/>
                </a:lnTo>
                <a:lnTo>
                  <a:pt x="74" y="286"/>
                </a:lnTo>
                <a:lnTo>
                  <a:pt x="74" y="288"/>
                </a:lnTo>
                <a:lnTo>
                  <a:pt x="72" y="288"/>
                </a:lnTo>
                <a:lnTo>
                  <a:pt x="72" y="290"/>
                </a:lnTo>
                <a:lnTo>
                  <a:pt x="72" y="290"/>
                </a:lnTo>
                <a:lnTo>
                  <a:pt x="74" y="290"/>
                </a:lnTo>
                <a:lnTo>
                  <a:pt x="74" y="290"/>
                </a:lnTo>
                <a:lnTo>
                  <a:pt x="78" y="290"/>
                </a:lnTo>
                <a:lnTo>
                  <a:pt x="80" y="290"/>
                </a:lnTo>
                <a:lnTo>
                  <a:pt x="82" y="292"/>
                </a:lnTo>
                <a:lnTo>
                  <a:pt x="84" y="292"/>
                </a:lnTo>
                <a:lnTo>
                  <a:pt x="86" y="294"/>
                </a:lnTo>
                <a:lnTo>
                  <a:pt x="86" y="294"/>
                </a:lnTo>
                <a:lnTo>
                  <a:pt x="86" y="296"/>
                </a:lnTo>
                <a:lnTo>
                  <a:pt x="86" y="302"/>
                </a:lnTo>
                <a:lnTo>
                  <a:pt x="88" y="305"/>
                </a:lnTo>
                <a:lnTo>
                  <a:pt x="88" y="307"/>
                </a:lnTo>
                <a:lnTo>
                  <a:pt x="88" y="309"/>
                </a:lnTo>
                <a:lnTo>
                  <a:pt x="90" y="309"/>
                </a:lnTo>
                <a:lnTo>
                  <a:pt x="90" y="311"/>
                </a:lnTo>
                <a:lnTo>
                  <a:pt x="92" y="313"/>
                </a:lnTo>
                <a:lnTo>
                  <a:pt x="94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17"/>
                </a:lnTo>
                <a:lnTo>
                  <a:pt x="92" y="319"/>
                </a:lnTo>
                <a:lnTo>
                  <a:pt x="88" y="332"/>
                </a:lnTo>
                <a:lnTo>
                  <a:pt x="88" y="336"/>
                </a:lnTo>
                <a:lnTo>
                  <a:pt x="88" y="338"/>
                </a:lnTo>
                <a:lnTo>
                  <a:pt x="88" y="340"/>
                </a:lnTo>
                <a:lnTo>
                  <a:pt x="88" y="342"/>
                </a:lnTo>
                <a:lnTo>
                  <a:pt x="90" y="344"/>
                </a:lnTo>
                <a:lnTo>
                  <a:pt x="92" y="346"/>
                </a:lnTo>
                <a:lnTo>
                  <a:pt x="92" y="350"/>
                </a:lnTo>
                <a:lnTo>
                  <a:pt x="92" y="353"/>
                </a:lnTo>
                <a:lnTo>
                  <a:pt x="92" y="355"/>
                </a:lnTo>
                <a:lnTo>
                  <a:pt x="92" y="357"/>
                </a:lnTo>
                <a:lnTo>
                  <a:pt x="90" y="359"/>
                </a:lnTo>
                <a:lnTo>
                  <a:pt x="90" y="359"/>
                </a:lnTo>
                <a:lnTo>
                  <a:pt x="88" y="361"/>
                </a:lnTo>
                <a:lnTo>
                  <a:pt x="88" y="361"/>
                </a:lnTo>
                <a:lnTo>
                  <a:pt x="88" y="363"/>
                </a:lnTo>
                <a:lnTo>
                  <a:pt x="86" y="367"/>
                </a:lnTo>
                <a:lnTo>
                  <a:pt x="86" y="369"/>
                </a:lnTo>
                <a:lnTo>
                  <a:pt x="84" y="371"/>
                </a:lnTo>
                <a:lnTo>
                  <a:pt x="84" y="371"/>
                </a:lnTo>
                <a:lnTo>
                  <a:pt x="80" y="376"/>
                </a:lnTo>
                <a:lnTo>
                  <a:pt x="80" y="376"/>
                </a:lnTo>
                <a:lnTo>
                  <a:pt x="78" y="376"/>
                </a:lnTo>
                <a:lnTo>
                  <a:pt x="76" y="376"/>
                </a:lnTo>
                <a:lnTo>
                  <a:pt x="69" y="380"/>
                </a:lnTo>
                <a:lnTo>
                  <a:pt x="67" y="380"/>
                </a:lnTo>
                <a:lnTo>
                  <a:pt x="63" y="382"/>
                </a:lnTo>
                <a:lnTo>
                  <a:pt x="61" y="384"/>
                </a:lnTo>
                <a:lnTo>
                  <a:pt x="55" y="390"/>
                </a:lnTo>
                <a:lnTo>
                  <a:pt x="53" y="390"/>
                </a:lnTo>
                <a:lnTo>
                  <a:pt x="51" y="398"/>
                </a:lnTo>
                <a:lnTo>
                  <a:pt x="51" y="398"/>
                </a:lnTo>
                <a:lnTo>
                  <a:pt x="51" y="401"/>
                </a:lnTo>
                <a:lnTo>
                  <a:pt x="51" y="401"/>
                </a:lnTo>
                <a:lnTo>
                  <a:pt x="51" y="403"/>
                </a:lnTo>
                <a:lnTo>
                  <a:pt x="53" y="403"/>
                </a:lnTo>
                <a:lnTo>
                  <a:pt x="53" y="403"/>
                </a:lnTo>
                <a:lnTo>
                  <a:pt x="57" y="403"/>
                </a:lnTo>
                <a:lnTo>
                  <a:pt x="59" y="405"/>
                </a:lnTo>
                <a:lnTo>
                  <a:pt x="61" y="405"/>
                </a:lnTo>
                <a:lnTo>
                  <a:pt x="63" y="405"/>
                </a:lnTo>
                <a:lnTo>
                  <a:pt x="63" y="405"/>
                </a:lnTo>
                <a:lnTo>
                  <a:pt x="65" y="405"/>
                </a:lnTo>
                <a:lnTo>
                  <a:pt x="65" y="407"/>
                </a:lnTo>
                <a:lnTo>
                  <a:pt x="67" y="407"/>
                </a:lnTo>
                <a:lnTo>
                  <a:pt x="67" y="409"/>
                </a:lnTo>
                <a:lnTo>
                  <a:pt x="69" y="409"/>
                </a:lnTo>
                <a:lnTo>
                  <a:pt x="69" y="411"/>
                </a:lnTo>
                <a:lnTo>
                  <a:pt x="69" y="411"/>
                </a:lnTo>
                <a:lnTo>
                  <a:pt x="65" y="413"/>
                </a:lnTo>
                <a:lnTo>
                  <a:pt x="59" y="417"/>
                </a:lnTo>
                <a:lnTo>
                  <a:pt x="53" y="419"/>
                </a:lnTo>
                <a:lnTo>
                  <a:pt x="44" y="424"/>
                </a:lnTo>
                <a:lnTo>
                  <a:pt x="42" y="424"/>
                </a:lnTo>
                <a:lnTo>
                  <a:pt x="42" y="424"/>
                </a:lnTo>
                <a:lnTo>
                  <a:pt x="40" y="421"/>
                </a:lnTo>
                <a:lnTo>
                  <a:pt x="38" y="421"/>
                </a:lnTo>
                <a:lnTo>
                  <a:pt x="36" y="421"/>
                </a:lnTo>
                <a:lnTo>
                  <a:pt x="36" y="421"/>
                </a:lnTo>
                <a:lnTo>
                  <a:pt x="34" y="424"/>
                </a:lnTo>
                <a:lnTo>
                  <a:pt x="34" y="424"/>
                </a:lnTo>
                <a:lnTo>
                  <a:pt x="32" y="424"/>
                </a:lnTo>
                <a:lnTo>
                  <a:pt x="30" y="426"/>
                </a:lnTo>
                <a:lnTo>
                  <a:pt x="32" y="432"/>
                </a:lnTo>
                <a:lnTo>
                  <a:pt x="34" y="440"/>
                </a:lnTo>
                <a:lnTo>
                  <a:pt x="34" y="442"/>
                </a:lnTo>
                <a:lnTo>
                  <a:pt x="34" y="444"/>
                </a:lnTo>
                <a:lnTo>
                  <a:pt x="34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2"/>
                </a:lnTo>
                <a:lnTo>
                  <a:pt x="38" y="442"/>
                </a:lnTo>
                <a:lnTo>
                  <a:pt x="38" y="442"/>
                </a:lnTo>
                <a:lnTo>
                  <a:pt x="40" y="444"/>
                </a:lnTo>
                <a:lnTo>
                  <a:pt x="42" y="447"/>
                </a:lnTo>
                <a:lnTo>
                  <a:pt x="44" y="449"/>
                </a:lnTo>
                <a:lnTo>
                  <a:pt x="44" y="451"/>
                </a:lnTo>
                <a:lnTo>
                  <a:pt x="36" y="467"/>
                </a:lnTo>
                <a:lnTo>
                  <a:pt x="34" y="469"/>
                </a:lnTo>
                <a:lnTo>
                  <a:pt x="34" y="469"/>
                </a:lnTo>
                <a:lnTo>
                  <a:pt x="32" y="472"/>
                </a:lnTo>
                <a:lnTo>
                  <a:pt x="32" y="472"/>
                </a:lnTo>
                <a:lnTo>
                  <a:pt x="30" y="472"/>
                </a:lnTo>
                <a:lnTo>
                  <a:pt x="30" y="472"/>
                </a:lnTo>
                <a:lnTo>
                  <a:pt x="28" y="472"/>
                </a:lnTo>
                <a:lnTo>
                  <a:pt x="26" y="472"/>
                </a:lnTo>
                <a:lnTo>
                  <a:pt x="26" y="472"/>
                </a:lnTo>
                <a:lnTo>
                  <a:pt x="17" y="478"/>
                </a:lnTo>
                <a:lnTo>
                  <a:pt x="13" y="482"/>
                </a:lnTo>
                <a:lnTo>
                  <a:pt x="13" y="484"/>
                </a:lnTo>
                <a:lnTo>
                  <a:pt x="11" y="484"/>
                </a:lnTo>
                <a:lnTo>
                  <a:pt x="11" y="484"/>
                </a:lnTo>
                <a:lnTo>
                  <a:pt x="9" y="484"/>
                </a:lnTo>
                <a:lnTo>
                  <a:pt x="3" y="482"/>
                </a:lnTo>
                <a:lnTo>
                  <a:pt x="3" y="482"/>
                </a:lnTo>
                <a:lnTo>
                  <a:pt x="3" y="482"/>
                </a:lnTo>
                <a:lnTo>
                  <a:pt x="0" y="482"/>
                </a:lnTo>
                <a:lnTo>
                  <a:pt x="0" y="484"/>
                </a:lnTo>
                <a:lnTo>
                  <a:pt x="0" y="486"/>
                </a:lnTo>
                <a:lnTo>
                  <a:pt x="0" y="486"/>
                </a:lnTo>
                <a:lnTo>
                  <a:pt x="0" y="488"/>
                </a:lnTo>
                <a:lnTo>
                  <a:pt x="5" y="492"/>
                </a:lnTo>
                <a:lnTo>
                  <a:pt x="7" y="495"/>
                </a:lnTo>
                <a:lnTo>
                  <a:pt x="9" y="495"/>
                </a:lnTo>
                <a:lnTo>
                  <a:pt x="9" y="495"/>
                </a:lnTo>
                <a:lnTo>
                  <a:pt x="13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1"/>
                </a:lnTo>
                <a:lnTo>
                  <a:pt x="19" y="501"/>
                </a:lnTo>
                <a:lnTo>
                  <a:pt x="19" y="503"/>
                </a:lnTo>
                <a:lnTo>
                  <a:pt x="17" y="503"/>
                </a:lnTo>
                <a:lnTo>
                  <a:pt x="15" y="503"/>
                </a:lnTo>
                <a:lnTo>
                  <a:pt x="13" y="505"/>
                </a:lnTo>
                <a:lnTo>
                  <a:pt x="11" y="505"/>
                </a:lnTo>
                <a:lnTo>
                  <a:pt x="11" y="503"/>
                </a:lnTo>
                <a:lnTo>
                  <a:pt x="9" y="503"/>
                </a:lnTo>
                <a:lnTo>
                  <a:pt x="9" y="503"/>
                </a:lnTo>
                <a:lnTo>
                  <a:pt x="7" y="501"/>
                </a:lnTo>
                <a:lnTo>
                  <a:pt x="7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3"/>
                </a:lnTo>
                <a:lnTo>
                  <a:pt x="3" y="505"/>
                </a:lnTo>
                <a:lnTo>
                  <a:pt x="3" y="507"/>
                </a:lnTo>
                <a:lnTo>
                  <a:pt x="3" y="509"/>
                </a:lnTo>
                <a:lnTo>
                  <a:pt x="3" y="511"/>
                </a:lnTo>
                <a:lnTo>
                  <a:pt x="5" y="513"/>
                </a:lnTo>
                <a:lnTo>
                  <a:pt x="3" y="515"/>
                </a:lnTo>
                <a:lnTo>
                  <a:pt x="5" y="518"/>
                </a:lnTo>
                <a:lnTo>
                  <a:pt x="5" y="518"/>
                </a:lnTo>
                <a:lnTo>
                  <a:pt x="7" y="520"/>
                </a:lnTo>
                <a:lnTo>
                  <a:pt x="7" y="520"/>
                </a:lnTo>
                <a:lnTo>
                  <a:pt x="9" y="522"/>
                </a:lnTo>
                <a:lnTo>
                  <a:pt x="9" y="524"/>
                </a:lnTo>
                <a:lnTo>
                  <a:pt x="9" y="526"/>
                </a:lnTo>
                <a:lnTo>
                  <a:pt x="9" y="528"/>
                </a:lnTo>
                <a:lnTo>
                  <a:pt x="9" y="528"/>
                </a:lnTo>
                <a:lnTo>
                  <a:pt x="11" y="530"/>
                </a:lnTo>
                <a:lnTo>
                  <a:pt x="11" y="532"/>
                </a:lnTo>
                <a:lnTo>
                  <a:pt x="11" y="532"/>
                </a:lnTo>
                <a:lnTo>
                  <a:pt x="11" y="536"/>
                </a:lnTo>
                <a:lnTo>
                  <a:pt x="11" y="545"/>
                </a:lnTo>
                <a:lnTo>
                  <a:pt x="13" y="545"/>
                </a:lnTo>
                <a:lnTo>
                  <a:pt x="15" y="547"/>
                </a:lnTo>
                <a:lnTo>
                  <a:pt x="17" y="547"/>
                </a:lnTo>
                <a:lnTo>
                  <a:pt x="19" y="547"/>
                </a:lnTo>
                <a:lnTo>
                  <a:pt x="21" y="547"/>
                </a:lnTo>
                <a:lnTo>
                  <a:pt x="23" y="547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3"/>
                </a:lnTo>
                <a:lnTo>
                  <a:pt x="26" y="543"/>
                </a:lnTo>
                <a:lnTo>
                  <a:pt x="28" y="543"/>
                </a:lnTo>
                <a:lnTo>
                  <a:pt x="28" y="543"/>
                </a:lnTo>
                <a:lnTo>
                  <a:pt x="30" y="543"/>
                </a:lnTo>
                <a:lnTo>
                  <a:pt x="32" y="540"/>
                </a:lnTo>
                <a:lnTo>
                  <a:pt x="32" y="540"/>
                </a:lnTo>
                <a:lnTo>
                  <a:pt x="36" y="536"/>
                </a:lnTo>
                <a:lnTo>
                  <a:pt x="38" y="536"/>
                </a:lnTo>
                <a:lnTo>
                  <a:pt x="40" y="538"/>
                </a:lnTo>
                <a:lnTo>
                  <a:pt x="46" y="545"/>
                </a:lnTo>
                <a:lnTo>
                  <a:pt x="46" y="549"/>
                </a:lnTo>
                <a:lnTo>
                  <a:pt x="46" y="549"/>
                </a:lnTo>
                <a:lnTo>
                  <a:pt x="46" y="559"/>
                </a:lnTo>
                <a:lnTo>
                  <a:pt x="46" y="561"/>
                </a:lnTo>
                <a:lnTo>
                  <a:pt x="46" y="561"/>
                </a:lnTo>
                <a:lnTo>
                  <a:pt x="49" y="563"/>
                </a:lnTo>
                <a:lnTo>
                  <a:pt x="49" y="566"/>
                </a:lnTo>
                <a:lnTo>
                  <a:pt x="49" y="568"/>
                </a:lnTo>
                <a:lnTo>
                  <a:pt x="49" y="570"/>
                </a:lnTo>
                <a:lnTo>
                  <a:pt x="51" y="570"/>
                </a:lnTo>
                <a:lnTo>
                  <a:pt x="51" y="572"/>
                </a:lnTo>
                <a:lnTo>
                  <a:pt x="53" y="572"/>
                </a:lnTo>
                <a:lnTo>
                  <a:pt x="57" y="576"/>
                </a:lnTo>
                <a:lnTo>
                  <a:pt x="59" y="576"/>
                </a:lnTo>
                <a:lnTo>
                  <a:pt x="63" y="578"/>
                </a:lnTo>
                <a:lnTo>
                  <a:pt x="65" y="578"/>
                </a:lnTo>
                <a:lnTo>
                  <a:pt x="65" y="580"/>
                </a:lnTo>
                <a:lnTo>
                  <a:pt x="67" y="580"/>
                </a:lnTo>
                <a:lnTo>
                  <a:pt x="69" y="582"/>
                </a:lnTo>
                <a:lnTo>
                  <a:pt x="72" y="582"/>
                </a:lnTo>
                <a:lnTo>
                  <a:pt x="74" y="582"/>
                </a:lnTo>
                <a:lnTo>
                  <a:pt x="84" y="580"/>
                </a:lnTo>
                <a:lnTo>
                  <a:pt x="84" y="580"/>
                </a:lnTo>
                <a:lnTo>
                  <a:pt x="88" y="582"/>
                </a:lnTo>
                <a:lnTo>
                  <a:pt x="88" y="582"/>
                </a:lnTo>
                <a:lnTo>
                  <a:pt x="90" y="582"/>
                </a:lnTo>
                <a:lnTo>
                  <a:pt x="90" y="584"/>
                </a:lnTo>
                <a:lnTo>
                  <a:pt x="92" y="584"/>
                </a:lnTo>
                <a:lnTo>
                  <a:pt x="94" y="584"/>
                </a:lnTo>
                <a:lnTo>
                  <a:pt x="99" y="586"/>
                </a:lnTo>
                <a:lnTo>
                  <a:pt x="99" y="586"/>
                </a:lnTo>
                <a:lnTo>
                  <a:pt x="103" y="586"/>
                </a:lnTo>
                <a:lnTo>
                  <a:pt x="103" y="589"/>
                </a:lnTo>
                <a:lnTo>
                  <a:pt x="105" y="591"/>
                </a:lnTo>
                <a:lnTo>
                  <a:pt x="109" y="595"/>
                </a:lnTo>
                <a:lnTo>
                  <a:pt x="109" y="599"/>
                </a:lnTo>
                <a:lnTo>
                  <a:pt x="111" y="599"/>
                </a:lnTo>
                <a:lnTo>
                  <a:pt x="111" y="601"/>
                </a:lnTo>
                <a:lnTo>
                  <a:pt x="113" y="601"/>
                </a:lnTo>
                <a:lnTo>
                  <a:pt x="113" y="601"/>
                </a:lnTo>
                <a:lnTo>
                  <a:pt x="120" y="605"/>
                </a:lnTo>
                <a:lnTo>
                  <a:pt x="130" y="607"/>
                </a:lnTo>
                <a:lnTo>
                  <a:pt x="134" y="605"/>
                </a:lnTo>
                <a:lnTo>
                  <a:pt x="134" y="607"/>
                </a:lnTo>
                <a:lnTo>
                  <a:pt x="136" y="607"/>
                </a:lnTo>
                <a:lnTo>
                  <a:pt x="136" y="607"/>
                </a:lnTo>
                <a:lnTo>
                  <a:pt x="147" y="607"/>
                </a:lnTo>
                <a:lnTo>
                  <a:pt x="151" y="607"/>
                </a:lnTo>
                <a:lnTo>
                  <a:pt x="153" y="607"/>
                </a:lnTo>
                <a:lnTo>
                  <a:pt x="155" y="607"/>
                </a:lnTo>
                <a:lnTo>
                  <a:pt x="159" y="607"/>
                </a:lnTo>
                <a:lnTo>
                  <a:pt x="159" y="605"/>
                </a:lnTo>
                <a:lnTo>
                  <a:pt x="161" y="605"/>
                </a:lnTo>
                <a:lnTo>
                  <a:pt x="166" y="607"/>
                </a:lnTo>
                <a:lnTo>
                  <a:pt x="170" y="607"/>
                </a:lnTo>
                <a:lnTo>
                  <a:pt x="180" y="607"/>
                </a:lnTo>
                <a:lnTo>
                  <a:pt x="186" y="605"/>
                </a:lnTo>
                <a:lnTo>
                  <a:pt x="191" y="605"/>
                </a:lnTo>
                <a:lnTo>
                  <a:pt x="193" y="605"/>
                </a:lnTo>
                <a:lnTo>
                  <a:pt x="195" y="605"/>
                </a:lnTo>
                <a:lnTo>
                  <a:pt x="199" y="607"/>
                </a:lnTo>
                <a:lnTo>
                  <a:pt x="203" y="607"/>
                </a:lnTo>
                <a:lnTo>
                  <a:pt x="205" y="607"/>
                </a:lnTo>
                <a:lnTo>
                  <a:pt x="205" y="607"/>
                </a:lnTo>
                <a:lnTo>
                  <a:pt x="207" y="607"/>
                </a:lnTo>
                <a:lnTo>
                  <a:pt x="207" y="607"/>
                </a:lnTo>
                <a:lnTo>
                  <a:pt x="209" y="609"/>
                </a:lnTo>
                <a:lnTo>
                  <a:pt x="211" y="611"/>
                </a:lnTo>
                <a:lnTo>
                  <a:pt x="214" y="618"/>
                </a:lnTo>
                <a:lnTo>
                  <a:pt x="214" y="622"/>
                </a:lnTo>
                <a:lnTo>
                  <a:pt x="214" y="626"/>
                </a:lnTo>
                <a:lnTo>
                  <a:pt x="214" y="628"/>
                </a:lnTo>
                <a:lnTo>
                  <a:pt x="214" y="628"/>
                </a:lnTo>
                <a:lnTo>
                  <a:pt x="211" y="628"/>
                </a:lnTo>
                <a:lnTo>
                  <a:pt x="211" y="628"/>
                </a:lnTo>
                <a:lnTo>
                  <a:pt x="211" y="628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11" y="630"/>
                </a:lnTo>
                <a:lnTo>
                  <a:pt x="214" y="637"/>
                </a:lnTo>
                <a:lnTo>
                  <a:pt x="216" y="639"/>
                </a:lnTo>
                <a:lnTo>
                  <a:pt x="218" y="639"/>
                </a:lnTo>
                <a:lnTo>
                  <a:pt x="228" y="641"/>
                </a:lnTo>
                <a:lnTo>
                  <a:pt x="232" y="639"/>
                </a:lnTo>
                <a:lnTo>
                  <a:pt x="239" y="639"/>
                </a:lnTo>
                <a:lnTo>
                  <a:pt x="241" y="637"/>
                </a:lnTo>
                <a:lnTo>
                  <a:pt x="243" y="637"/>
                </a:lnTo>
                <a:lnTo>
                  <a:pt x="245" y="634"/>
                </a:lnTo>
                <a:lnTo>
                  <a:pt x="247" y="632"/>
                </a:lnTo>
                <a:lnTo>
                  <a:pt x="249" y="630"/>
                </a:lnTo>
                <a:lnTo>
                  <a:pt x="249" y="628"/>
                </a:lnTo>
                <a:lnTo>
                  <a:pt x="253" y="626"/>
                </a:lnTo>
                <a:lnTo>
                  <a:pt x="255" y="626"/>
                </a:lnTo>
                <a:lnTo>
                  <a:pt x="262" y="626"/>
                </a:lnTo>
                <a:lnTo>
                  <a:pt x="264" y="626"/>
                </a:lnTo>
                <a:lnTo>
                  <a:pt x="264" y="624"/>
                </a:lnTo>
                <a:lnTo>
                  <a:pt x="266" y="622"/>
                </a:lnTo>
                <a:lnTo>
                  <a:pt x="266" y="620"/>
                </a:lnTo>
                <a:lnTo>
                  <a:pt x="266" y="616"/>
                </a:lnTo>
                <a:lnTo>
                  <a:pt x="264" y="614"/>
                </a:lnTo>
                <a:lnTo>
                  <a:pt x="264" y="611"/>
                </a:lnTo>
                <a:lnTo>
                  <a:pt x="264" y="611"/>
                </a:lnTo>
                <a:lnTo>
                  <a:pt x="264" y="609"/>
                </a:lnTo>
                <a:lnTo>
                  <a:pt x="266" y="609"/>
                </a:lnTo>
                <a:lnTo>
                  <a:pt x="268" y="607"/>
                </a:lnTo>
                <a:lnTo>
                  <a:pt x="272" y="605"/>
                </a:lnTo>
                <a:lnTo>
                  <a:pt x="272" y="603"/>
                </a:lnTo>
                <a:lnTo>
                  <a:pt x="274" y="603"/>
                </a:lnTo>
                <a:lnTo>
                  <a:pt x="276" y="599"/>
                </a:lnTo>
                <a:lnTo>
                  <a:pt x="276" y="597"/>
                </a:lnTo>
                <a:lnTo>
                  <a:pt x="278" y="597"/>
                </a:lnTo>
                <a:lnTo>
                  <a:pt x="278" y="595"/>
                </a:lnTo>
                <a:lnTo>
                  <a:pt x="278" y="595"/>
                </a:lnTo>
                <a:lnTo>
                  <a:pt x="278" y="595"/>
                </a:lnTo>
                <a:lnTo>
                  <a:pt x="278" y="593"/>
                </a:lnTo>
                <a:lnTo>
                  <a:pt x="278" y="593"/>
                </a:lnTo>
                <a:lnTo>
                  <a:pt x="278" y="593"/>
                </a:lnTo>
                <a:lnTo>
                  <a:pt x="278" y="591"/>
                </a:lnTo>
                <a:lnTo>
                  <a:pt x="278" y="591"/>
                </a:lnTo>
                <a:lnTo>
                  <a:pt x="280" y="589"/>
                </a:lnTo>
                <a:lnTo>
                  <a:pt x="280" y="584"/>
                </a:lnTo>
                <a:lnTo>
                  <a:pt x="282" y="582"/>
                </a:lnTo>
                <a:lnTo>
                  <a:pt x="285" y="582"/>
                </a:lnTo>
                <a:lnTo>
                  <a:pt x="291" y="582"/>
                </a:lnTo>
                <a:lnTo>
                  <a:pt x="293" y="580"/>
                </a:lnTo>
                <a:lnTo>
                  <a:pt x="303" y="572"/>
                </a:lnTo>
                <a:lnTo>
                  <a:pt x="308" y="570"/>
                </a:lnTo>
                <a:lnTo>
                  <a:pt x="312" y="570"/>
                </a:lnTo>
                <a:lnTo>
                  <a:pt x="318" y="570"/>
                </a:lnTo>
                <a:lnTo>
                  <a:pt x="318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2"/>
                </a:lnTo>
                <a:lnTo>
                  <a:pt x="322" y="572"/>
                </a:lnTo>
                <a:lnTo>
                  <a:pt x="322" y="572"/>
                </a:lnTo>
                <a:lnTo>
                  <a:pt x="322" y="572"/>
                </a:lnTo>
                <a:lnTo>
                  <a:pt x="324" y="572"/>
                </a:lnTo>
                <a:lnTo>
                  <a:pt x="324" y="572"/>
                </a:lnTo>
                <a:lnTo>
                  <a:pt x="324" y="570"/>
                </a:lnTo>
                <a:lnTo>
                  <a:pt x="326" y="568"/>
                </a:lnTo>
                <a:lnTo>
                  <a:pt x="326" y="568"/>
                </a:lnTo>
                <a:lnTo>
                  <a:pt x="331" y="568"/>
                </a:lnTo>
                <a:lnTo>
                  <a:pt x="331" y="568"/>
                </a:lnTo>
                <a:lnTo>
                  <a:pt x="333" y="566"/>
                </a:lnTo>
                <a:lnTo>
                  <a:pt x="333" y="563"/>
                </a:lnTo>
                <a:lnTo>
                  <a:pt x="335" y="563"/>
                </a:lnTo>
                <a:lnTo>
                  <a:pt x="347" y="563"/>
                </a:lnTo>
                <a:lnTo>
                  <a:pt x="349" y="566"/>
                </a:lnTo>
                <a:lnTo>
                  <a:pt x="349" y="566"/>
                </a:lnTo>
                <a:lnTo>
                  <a:pt x="351" y="566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4" y="570"/>
                </a:lnTo>
                <a:lnTo>
                  <a:pt x="356" y="570"/>
                </a:lnTo>
                <a:lnTo>
                  <a:pt x="356" y="572"/>
                </a:lnTo>
                <a:lnTo>
                  <a:pt x="356" y="572"/>
                </a:lnTo>
                <a:lnTo>
                  <a:pt x="358" y="580"/>
                </a:lnTo>
                <a:lnTo>
                  <a:pt x="358" y="582"/>
                </a:lnTo>
                <a:lnTo>
                  <a:pt x="358" y="582"/>
                </a:lnTo>
                <a:lnTo>
                  <a:pt x="358" y="584"/>
                </a:lnTo>
                <a:lnTo>
                  <a:pt x="358" y="586"/>
                </a:lnTo>
                <a:lnTo>
                  <a:pt x="360" y="586"/>
                </a:lnTo>
                <a:lnTo>
                  <a:pt x="360" y="589"/>
                </a:lnTo>
                <a:lnTo>
                  <a:pt x="360" y="589"/>
                </a:lnTo>
                <a:lnTo>
                  <a:pt x="358" y="589"/>
                </a:lnTo>
                <a:lnTo>
                  <a:pt x="358" y="589"/>
                </a:lnTo>
                <a:lnTo>
                  <a:pt x="347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91"/>
                </a:lnTo>
                <a:lnTo>
                  <a:pt x="345" y="591"/>
                </a:lnTo>
                <a:lnTo>
                  <a:pt x="345" y="593"/>
                </a:lnTo>
                <a:lnTo>
                  <a:pt x="345" y="593"/>
                </a:lnTo>
                <a:lnTo>
                  <a:pt x="345" y="595"/>
                </a:lnTo>
                <a:lnTo>
                  <a:pt x="347" y="597"/>
                </a:lnTo>
                <a:lnTo>
                  <a:pt x="349" y="601"/>
                </a:lnTo>
                <a:lnTo>
                  <a:pt x="349" y="603"/>
                </a:lnTo>
                <a:lnTo>
                  <a:pt x="349" y="605"/>
                </a:lnTo>
                <a:lnTo>
                  <a:pt x="349" y="605"/>
                </a:lnTo>
                <a:lnTo>
                  <a:pt x="351" y="605"/>
                </a:lnTo>
                <a:lnTo>
                  <a:pt x="351" y="605"/>
                </a:lnTo>
                <a:lnTo>
                  <a:pt x="351" y="603"/>
                </a:lnTo>
                <a:lnTo>
                  <a:pt x="354" y="603"/>
                </a:lnTo>
                <a:lnTo>
                  <a:pt x="354" y="603"/>
                </a:lnTo>
                <a:lnTo>
                  <a:pt x="354" y="603"/>
                </a:lnTo>
                <a:lnTo>
                  <a:pt x="356" y="603"/>
                </a:lnTo>
                <a:lnTo>
                  <a:pt x="356" y="603"/>
                </a:lnTo>
                <a:lnTo>
                  <a:pt x="358" y="605"/>
                </a:lnTo>
                <a:lnTo>
                  <a:pt x="358" y="605"/>
                </a:lnTo>
                <a:lnTo>
                  <a:pt x="358" y="605"/>
                </a:lnTo>
                <a:lnTo>
                  <a:pt x="360" y="605"/>
                </a:lnTo>
                <a:lnTo>
                  <a:pt x="360" y="605"/>
                </a:lnTo>
                <a:lnTo>
                  <a:pt x="362" y="605"/>
                </a:lnTo>
                <a:lnTo>
                  <a:pt x="364" y="605"/>
                </a:lnTo>
                <a:lnTo>
                  <a:pt x="364" y="605"/>
                </a:lnTo>
                <a:lnTo>
                  <a:pt x="366" y="605"/>
                </a:lnTo>
                <a:lnTo>
                  <a:pt x="366" y="605"/>
                </a:lnTo>
                <a:lnTo>
                  <a:pt x="368" y="605"/>
                </a:lnTo>
                <a:lnTo>
                  <a:pt x="370" y="605"/>
                </a:lnTo>
                <a:lnTo>
                  <a:pt x="370" y="605"/>
                </a:lnTo>
                <a:lnTo>
                  <a:pt x="370" y="607"/>
                </a:lnTo>
                <a:lnTo>
                  <a:pt x="372" y="607"/>
                </a:lnTo>
                <a:lnTo>
                  <a:pt x="372" y="607"/>
                </a:lnTo>
                <a:lnTo>
                  <a:pt x="377" y="605"/>
                </a:lnTo>
                <a:lnTo>
                  <a:pt x="379" y="603"/>
                </a:lnTo>
                <a:lnTo>
                  <a:pt x="381" y="601"/>
                </a:lnTo>
                <a:lnTo>
                  <a:pt x="381" y="601"/>
                </a:lnTo>
                <a:lnTo>
                  <a:pt x="383" y="601"/>
                </a:lnTo>
                <a:lnTo>
                  <a:pt x="387" y="603"/>
                </a:lnTo>
                <a:lnTo>
                  <a:pt x="389" y="605"/>
                </a:lnTo>
                <a:lnTo>
                  <a:pt x="391" y="605"/>
                </a:lnTo>
                <a:lnTo>
                  <a:pt x="393" y="605"/>
                </a:lnTo>
                <a:lnTo>
                  <a:pt x="406" y="601"/>
                </a:lnTo>
                <a:lnTo>
                  <a:pt x="410" y="597"/>
                </a:lnTo>
                <a:lnTo>
                  <a:pt x="414" y="595"/>
                </a:lnTo>
                <a:lnTo>
                  <a:pt x="416" y="595"/>
                </a:lnTo>
                <a:lnTo>
                  <a:pt x="418" y="591"/>
                </a:lnTo>
                <a:lnTo>
                  <a:pt x="420" y="589"/>
                </a:lnTo>
                <a:lnTo>
                  <a:pt x="422" y="589"/>
                </a:lnTo>
                <a:lnTo>
                  <a:pt x="422" y="586"/>
                </a:lnTo>
                <a:lnTo>
                  <a:pt x="429" y="586"/>
                </a:lnTo>
                <a:lnTo>
                  <a:pt x="433" y="584"/>
                </a:lnTo>
                <a:lnTo>
                  <a:pt x="435" y="580"/>
                </a:lnTo>
                <a:lnTo>
                  <a:pt x="437" y="580"/>
                </a:lnTo>
                <a:lnTo>
                  <a:pt x="437" y="580"/>
                </a:lnTo>
                <a:lnTo>
                  <a:pt x="439" y="580"/>
                </a:lnTo>
                <a:lnTo>
                  <a:pt x="439" y="580"/>
                </a:lnTo>
                <a:lnTo>
                  <a:pt x="441" y="580"/>
                </a:lnTo>
                <a:lnTo>
                  <a:pt x="441" y="580"/>
                </a:lnTo>
                <a:lnTo>
                  <a:pt x="443" y="580"/>
                </a:lnTo>
                <a:lnTo>
                  <a:pt x="443" y="582"/>
                </a:lnTo>
                <a:lnTo>
                  <a:pt x="443" y="584"/>
                </a:lnTo>
                <a:lnTo>
                  <a:pt x="445" y="586"/>
                </a:lnTo>
                <a:lnTo>
                  <a:pt x="445" y="589"/>
                </a:lnTo>
                <a:lnTo>
                  <a:pt x="445" y="591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8" y="593"/>
                </a:lnTo>
                <a:lnTo>
                  <a:pt x="448" y="593"/>
                </a:lnTo>
                <a:lnTo>
                  <a:pt x="450" y="593"/>
                </a:lnTo>
                <a:lnTo>
                  <a:pt x="450" y="591"/>
                </a:lnTo>
                <a:lnTo>
                  <a:pt x="452" y="591"/>
                </a:lnTo>
                <a:lnTo>
                  <a:pt x="452" y="591"/>
                </a:lnTo>
                <a:lnTo>
                  <a:pt x="454" y="591"/>
                </a:lnTo>
                <a:lnTo>
                  <a:pt x="456" y="591"/>
                </a:lnTo>
                <a:lnTo>
                  <a:pt x="456" y="593"/>
                </a:lnTo>
                <a:lnTo>
                  <a:pt x="458" y="593"/>
                </a:lnTo>
                <a:lnTo>
                  <a:pt x="458" y="595"/>
                </a:lnTo>
                <a:lnTo>
                  <a:pt x="466" y="597"/>
                </a:lnTo>
                <a:lnTo>
                  <a:pt x="473" y="597"/>
                </a:lnTo>
                <a:lnTo>
                  <a:pt x="475" y="597"/>
                </a:lnTo>
                <a:lnTo>
                  <a:pt x="477" y="595"/>
                </a:lnTo>
                <a:lnTo>
                  <a:pt x="483" y="595"/>
                </a:lnTo>
                <a:lnTo>
                  <a:pt x="487" y="593"/>
                </a:lnTo>
                <a:lnTo>
                  <a:pt x="489" y="593"/>
                </a:lnTo>
                <a:lnTo>
                  <a:pt x="493" y="593"/>
                </a:lnTo>
                <a:lnTo>
                  <a:pt x="496" y="593"/>
                </a:lnTo>
                <a:lnTo>
                  <a:pt x="496" y="591"/>
                </a:lnTo>
                <a:lnTo>
                  <a:pt x="496" y="591"/>
                </a:lnTo>
                <a:lnTo>
                  <a:pt x="496" y="589"/>
                </a:lnTo>
                <a:lnTo>
                  <a:pt x="496" y="589"/>
                </a:lnTo>
                <a:lnTo>
                  <a:pt x="496" y="586"/>
                </a:lnTo>
                <a:lnTo>
                  <a:pt x="496" y="586"/>
                </a:lnTo>
                <a:lnTo>
                  <a:pt x="496" y="584"/>
                </a:lnTo>
                <a:lnTo>
                  <a:pt x="498" y="584"/>
                </a:lnTo>
                <a:lnTo>
                  <a:pt x="502" y="582"/>
                </a:lnTo>
                <a:lnTo>
                  <a:pt x="512" y="582"/>
                </a:lnTo>
                <a:lnTo>
                  <a:pt x="514" y="580"/>
                </a:lnTo>
                <a:lnTo>
                  <a:pt x="521" y="578"/>
                </a:lnTo>
                <a:lnTo>
                  <a:pt x="523" y="578"/>
                </a:lnTo>
                <a:lnTo>
                  <a:pt x="525" y="576"/>
                </a:lnTo>
                <a:lnTo>
                  <a:pt x="527" y="576"/>
                </a:lnTo>
                <a:lnTo>
                  <a:pt x="527" y="574"/>
                </a:lnTo>
                <a:lnTo>
                  <a:pt x="527" y="572"/>
                </a:lnTo>
                <a:lnTo>
                  <a:pt x="527" y="572"/>
                </a:lnTo>
                <a:lnTo>
                  <a:pt x="527" y="572"/>
                </a:lnTo>
                <a:lnTo>
                  <a:pt x="527" y="570"/>
                </a:lnTo>
                <a:lnTo>
                  <a:pt x="529" y="570"/>
                </a:lnTo>
                <a:lnTo>
                  <a:pt x="533" y="572"/>
                </a:lnTo>
                <a:lnTo>
                  <a:pt x="535" y="572"/>
                </a:lnTo>
                <a:lnTo>
                  <a:pt x="537" y="574"/>
                </a:lnTo>
                <a:lnTo>
                  <a:pt x="542" y="572"/>
                </a:lnTo>
                <a:lnTo>
                  <a:pt x="542" y="574"/>
                </a:lnTo>
                <a:lnTo>
                  <a:pt x="544" y="574"/>
                </a:lnTo>
                <a:lnTo>
                  <a:pt x="546" y="574"/>
                </a:lnTo>
                <a:lnTo>
                  <a:pt x="546" y="574"/>
                </a:lnTo>
                <a:lnTo>
                  <a:pt x="550" y="574"/>
                </a:lnTo>
                <a:lnTo>
                  <a:pt x="552" y="576"/>
                </a:lnTo>
                <a:lnTo>
                  <a:pt x="554" y="578"/>
                </a:lnTo>
                <a:lnTo>
                  <a:pt x="556" y="580"/>
                </a:lnTo>
                <a:lnTo>
                  <a:pt x="558" y="582"/>
                </a:lnTo>
                <a:lnTo>
                  <a:pt x="558" y="584"/>
                </a:lnTo>
                <a:lnTo>
                  <a:pt x="558" y="584"/>
                </a:lnTo>
                <a:lnTo>
                  <a:pt x="558" y="584"/>
                </a:lnTo>
                <a:lnTo>
                  <a:pt x="558" y="586"/>
                </a:lnTo>
                <a:lnTo>
                  <a:pt x="558" y="589"/>
                </a:lnTo>
                <a:lnTo>
                  <a:pt x="560" y="589"/>
                </a:lnTo>
                <a:lnTo>
                  <a:pt x="560" y="589"/>
                </a:lnTo>
                <a:lnTo>
                  <a:pt x="562" y="589"/>
                </a:lnTo>
                <a:lnTo>
                  <a:pt x="565" y="589"/>
                </a:lnTo>
                <a:lnTo>
                  <a:pt x="565" y="589"/>
                </a:lnTo>
                <a:lnTo>
                  <a:pt x="567" y="586"/>
                </a:lnTo>
                <a:lnTo>
                  <a:pt x="569" y="584"/>
                </a:lnTo>
                <a:lnTo>
                  <a:pt x="571" y="584"/>
                </a:lnTo>
                <a:lnTo>
                  <a:pt x="571" y="584"/>
                </a:lnTo>
                <a:lnTo>
                  <a:pt x="575" y="584"/>
                </a:lnTo>
                <a:lnTo>
                  <a:pt x="579" y="584"/>
                </a:lnTo>
                <a:lnTo>
                  <a:pt x="581" y="584"/>
                </a:lnTo>
                <a:lnTo>
                  <a:pt x="583" y="584"/>
                </a:lnTo>
                <a:lnTo>
                  <a:pt x="585" y="584"/>
                </a:lnTo>
                <a:lnTo>
                  <a:pt x="585" y="586"/>
                </a:lnTo>
                <a:lnTo>
                  <a:pt x="587" y="586"/>
                </a:lnTo>
                <a:lnTo>
                  <a:pt x="587" y="589"/>
                </a:lnTo>
                <a:lnTo>
                  <a:pt x="587" y="591"/>
                </a:lnTo>
                <a:lnTo>
                  <a:pt x="590" y="591"/>
                </a:lnTo>
                <a:lnTo>
                  <a:pt x="590" y="591"/>
                </a:lnTo>
                <a:lnTo>
                  <a:pt x="592" y="591"/>
                </a:lnTo>
                <a:lnTo>
                  <a:pt x="594" y="591"/>
                </a:lnTo>
                <a:lnTo>
                  <a:pt x="596" y="589"/>
                </a:lnTo>
                <a:lnTo>
                  <a:pt x="596" y="589"/>
                </a:lnTo>
                <a:lnTo>
                  <a:pt x="598" y="589"/>
                </a:lnTo>
                <a:lnTo>
                  <a:pt x="598" y="589"/>
                </a:lnTo>
                <a:lnTo>
                  <a:pt x="600" y="586"/>
                </a:lnTo>
                <a:lnTo>
                  <a:pt x="602" y="586"/>
                </a:lnTo>
                <a:lnTo>
                  <a:pt x="602" y="586"/>
                </a:lnTo>
                <a:lnTo>
                  <a:pt x="602" y="589"/>
                </a:lnTo>
                <a:lnTo>
                  <a:pt x="602" y="589"/>
                </a:lnTo>
                <a:lnTo>
                  <a:pt x="602" y="589"/>
                </a:lnTo>
                <a:lnTo>
                  <a:pt x="604" y="589"/>
                </a:lnTo>
                <a:lnTo>
                  <a:pt x="604" y="589"/>
                </a:lnTo>
                <a:lnTo>
                  <a:pt x="613" y="586"/>
                </a:lnTo>
                <a:lnTo>
                  <a:pt x="613" y="584"/>
                </a:lnTo>
                <a:lnTo>
                  <a:pt x="615" y="582"/>
                </a:lnTo>
                <a:lnTo>
                  <a:pt x="621" y="580"/>
                </a:lnTo>
                <a:lnTo>
                  <a:pt x="623" y="580"/>
                </a:lnTo>
                <a:lnTo>
                  <a:pt x="623" y="580"/>
                </a:lnTo>
                <a:lnTo>
                  <a:pt x="623" y="578"/>
                </a:lnTo>
                <a:lnTo>
                  <a:pt x="625" y="580"/>
                </a:lnTo>
                <a:lnTo>
                  <a:pt x="629" y="582"/>
                </a:lnTo>
                <a:lnTo>
                  <a:pt x="631" y="584"/>
                </a:lnTo>
                <a:lnTo>
                  <a:pt x="636" y="584"/>
                </a:lnTo>
                <a:lnTo>
                  <a:pt x="636" y="586"/>
                </a:lnTo>
                <a:lnTo>
                  <a:pt x="638" y="586"/>
                </a:lnTo>
                <a:lnTo>
                  <a:pt x="638" y="586"/>
                </a:lnTo>
                <a:lnTo>
                  <a:pt x="638" y="589"/>
                </a:lnTo>
                <a:lnTo>
                  <a:pt x="638" y="589"/>
                </a:lnTo>
                <a:lnTo>
                  <a:pt x="638" y="591"/>
                </a:lnTo>
                <a:lnTo>
                  <a:pt x="644" y="595"/>
                </a:lnTo>
                <a:lnTo>
                  <a:pt x="646" y="595"/>
                </a:lnTo>
                <a:lnTo>
                  <a:pt x="646" y="597"/>
                </a:lnTo>
                <a:lnTo>
                  <a:pt x="646" y="599"/>
                </a:lnTo>
                <a:lnTo>
                  <a:pt x="646" y="599"/>
                </a:lnTo>
                <a:lnTo>
                  <a:pt x="646" y="601"/>
                </a:lnTo>
                <a:lnTo>
                  <a:pt x="646" y="601"/>
                </a:lnTo>
                <a:lnTo>
                  <a:pt x="646" y="601"/>
                </a:lnTo>
                <a:lnTo>
                  <a:pt x="644" y="603"/>
                </a:lnTo>
                <a:lnTo>
                  <a:pt x="644" y="603"/>
                </a:lnTo>
                <a:lnTo>
                  <a:pt x="644" y="605"/>
                </a:lnTo>
                <a:lnTo>
                  <a:pt x="646" y="605"/>
                </a:lnTo>
                <a:lnTo>
                  <a:pt x="646" y="605"/>
                </a:lnTo>
                <a:lnTo>
                  <a:pt x="646" y="605"/>
                </a:lnTo>
                <a:lnTo>
                  <a:pt x="648" y="605"/>
                </a:lnTo>
                <a:lnTo>
                  <a:pt x="650" y="605"/>
                </a:lnTo>
                <a:lnTo>
                  <a:pt x="652" y="603"/>
                </a:lnTo>
                <a:lnTo>
                  <a:pt x="652" y="603"/>
                </a:lnTo>
                <a:lnTo>
                  <a:pt x="654" y="605"/>
                </a:lnTo>
                <a:lnTo>
                  <a:pt x="654" y="605"/>
                </a:lnTo>
                <a:lnTo>
                  <a:pt x="667" y="611"/>
                </a:lnTo>
                <a:lnTo>
                  <a:pt x="667" y="611"/>
                </a:lnTo>
                <a:lnTo>
                  <a:pt x="669" y="611"/>
                </a:lnTo>
                <a:lnTo>
                  <a:pt x="669" y="611"/>
                </a:lnTo>
                <a:lnTo>
                  <a:pt x="669" y="611"/>
                </a:lnTo>
                <a:lnTo>
                  <a:pt x="671" y="609"/>
                </a:lnTo>
                <a:lnTo>
                  <a:pt x="673" y="609"/>
                </a:lnTo>
                <a:lnTo>
                  <a:pt x="675" y="605"/>
                </a:lnTo>
                <a:lnTo>
                  <a:pt x="675" y="601"/>
                </a:lnTo>
                <a:lnTo>
                  <a:pt x="677" y="597"/>
                </a:lnTo>
                <a:lnTo>
                  <a:pt x="677" y="595"/>
                </a:lnTo>
                <a:lnTo>
                  <a:pt x="677" y="584"/>
                </a:lnTo>
                <a:lnTo>
                  <a:pt x="677" y="582"/>
                </a:lnTo>
                <a:lnTo>
                  <a:pt x="677" y="580"/>
                </a:lnTo>
                <a:lnTo>
                  <a:pt x="677" y="570"/>
                </a:lnTo>
                <a:lnTo>
                  <a:pt x="679" y="568"/>
                </a:lnTo>
                <a:lnTo>
                  <a:pt x="681" y="566"/>
                </a:lnTo>
                <a:lnTo>
                  <a:pt x="684" y="566"/>
                </a:lnTo>
                <a:lnTo>
                  <a:pt x="686" y="563"/>
                </a:lnTo>
                <a:lnTo>
                  <a:pt x="688" y="561"/>
                </a:lnTo>
                <a:lnTo>
                  <a:pt x="690" y="555"/>
                </a:lnTo>
                <a:lnTo>
                  <a:pt x="688" y="549"/>
                </a:lnTo>
                <a:lnTo>
                  <a:pt x="690" y="545"/>
                </a:lnTo>
                <a:lnTo>
                  <a:pt x="690" y="543"/>
                </a:lnTo>
                <a:lnTo>
                  <a:pt x="694" y="532"/>
                </a:lnTo>
                <a:lnTo>
                  <a:pt x="696" y="530"/>
                </a:lnTo>
                <a:lnTo>
                  <a:pt x="698" y="528"/>
                </a:lnTo>
                <a:lnTo>
                  <a:pt x="698" y="528"/>
                </a:lnTo>
                <a:lnTo>
                  <a:pt x="700" y="530"/>
                </a:lnTo>
                <a:lnTo>
                  <a:pt x="702" y="534"/>
                </a:lnTo>
                <a:lnTo>
                  <a:pt x="704" y="534"/>
                </a:lnTo>
                <a:lnTo>
                  <a:pt x="704" y="534"/>
                </a:lnTo>
                <a:lnTo>
                  <a:pt x="707" y="532"/>
                </a:lnTo>
                <a:lnTo>
                  <a:pt x="707" y="530"/>
                </a:lnTo>
                <a:lnTo>
                  <a:pt x="704" y="530"/>
                </a:lnTo>
                <a:lnTo>
                  <a:pt x="704" y="528"/>
                </a:lnTo>
                <a:lnTo>
                  <a:pt x="704" y="526"/>
                </a:lnTo>
                <a:lnTo>
                  <a:pt x="704" y="526"/>
                </a:lnTo>
                <a:lnTo>
                  <a:pt x="707" y="526"/>
                </a:lnTo>
                <a:lnTo>
                  <a:pt x="707" y="526"/>
                </a:lnTo>
                <a:lnTo>
                  <a:pt x="709" y="524"/>
                </a:lnTo>
                <a:lnTo>
                  <a:pt x="709" y="518"/>
                </a:lnTo>
                <a:lnTo>
                  <a:pt x="709" y="515"/>
                </a:lnTo>
                <a:lnTo>
                  <a:pt x="711" y="515"/>
                </a:lnTo>
                <a:lnTo>
                  <a:pt x="711" y="513"/>
                </a:lnTo>
                <a:lnTo>
                  <a:pt x="715" y="511"/>
                </a:lnTo>
                <a:lnTo>
                  <a:pt x="717" y="507"/>
                </a:lnTo>
                <a:lnTo>
                  <a:pt x="717" y="505"/>
                </a:lnTo>
                <a:lnTo>
                  <a:pt x="719" y="503"/>
                </a:lnTo>
                <a:lnTo>
                  <a:pt x="717" y="499"/>
                </a:lnTo>
                <a:lnTo>
                  <a:pt x="717" y="495"/>
                </a:lnTo>
                <a:lnTo>
                  <a:pt x="719" y="492"/>
                </a:lnTo>
                <a:lnTo>
                  <a:pt x="723" y="488"/>
                </a:lnTo>
                <a:lnTo>
                  <a:pt x="723" y="486"/>
                </a:lnTo>
                <a:lnTo>
                  <a:pt x="725" y="486"/>
                </a:lnTo>
                <a:lnTo>
                  <a:pt x="725" y="486"/>
                </a:lnTo>
                <a:lnTo>
                  <a:pt x="725" y="488"/>
                </a:lnTo>
                <a:lnTo>
                  <a:pt x="727" y="490"/>
                </a:lnTo>
                <a:lnTo>
                  <a:pt x="727" y="490"/>
                </a:lnTo>
                <a:lnTo>
                  <a:pt x="730" y="490"/>
                </a:lnTo>
                <a:lnTo>
                  <a:pt x="732" y="490"/>
                </a:lnTo>
                <a:lnTo>
                  <a:pt x="734" y="488"/>
                </a:lnTo>
                <a:lnTo>
                  <a:pt x="736" y="488"/>
                </a:lnTo>
                <a:lnTo>
                  <a:pt x="738" y="486"/>
                </a:lnTo>
                <a:lnTo>
                  <a:pt x="740" y="484"/>
                </a:lnTo>
                <a:lnTo>
                  <a:pt x="742" y="484"/>
                </a:lnTo>
                <a:lnTo>
                  <a:pt x="744" y="486"/>
                </a:lnTo>
                <a:lnTo>
                  <a:pt x="744" y="486"/>
                </a:lnTo>
                <a:lnTo>
                  <a:pt x="746" y="490"/>
                </a:lnTo>
                <a:lnTo>
                  <a:pt x="748" y="490"/>
                </a:lnTo>
                <a:lnTo>
                  <a:pt x="748" y="490"/>
                </a:lnTo>
                <a:lnTo>
                  <a:pt x="750" y="490"/>
                </a:lnTo>
                <a:lnTo>
                  <a:pt x="753" y="488"/>
                </a:lnTo>
                <a:lnTo>
                  <a:pt x="755" y="488"/>
                </a:lnTo>
                <a:lnTo>
                  <a:pt x="755" y="486"/>
                </a:lnTo>
                <a:lnTo>
                  <a:pt x="757" y="484"/>
                </a:lnTo>
                <a:lnTo>
                  <a:pt x="761" y="482"/>
                </a:lnTo>
                <a:lnTo>
                  <a:pt x="763" y="482"/>
                </a:lnTo>
                <a:lnTo>
                  <a:pt x="765" y="482"/>
                </a:lnTo>
                <a:lnTo>
                  <a:pt x="767" y="480"/>
                </a:lnTo>
                <a:lnTo>
                  <a:pt x="769" y="480"/>
                </a:lnTo>
                <a:lnTo>
                  <a:pt x="771" y="480"/>
                </a:lnTo>
                <a:lnTo>
                  <a:pt x="771" y="478"/>
                </a:lnTo>
                <a:lnTo>
                  <a:pt x="771" y="476"/>
                </a:lnTo>
                <a:lnTo>
                  <a:pt x="771" y="474"/>
                </a:lnTo>
                <a:lnTo>
                  <a:pt x="773" y="472"/>
                </a:lnTo>
                <a:lnTo>
                  <a:pt x="780" y="467"/>
                </a:lnTo>
                <a:lnTo>
                  <a:pt x="782" y="467"/>
                </a:lnTo>
                <a:lnTo>
                  <a:pt x="784" y="467"/>
                </a:lnTo>
                <a:lnTo>
                  <a:pt x="784" y="465"/>
                </a:lnTo>
                <a:lnTo>
                  <a:pt x="782" y="463"/>
                </a:lnTo>
                <a:lnTo>
                  <a:pt x="782" y="461"/>
                </a:lnTo>
                <a:lnTo>
                  <a:pt x="784" y="459"/>
                </a:lnTo>
                <a:lnTo>
                  <a:pt x="786" y="457"/>
                </a:lnTo>
                <a:lnTo>
                  <a:pt x="784" y="453"/>
                </a:lnTo>
                <a:lnTo>
                  <a:pt x="784" y="451"/>
                </a:lnTo>
                <a:lnTo>
                  <a:pt x="784" y="449"/>
                </a:lnTo>
                <a:lnTo>
                  <a:pt x="786" y="447"/>
                </a:lnTo>
                <a:lnTo>
                  <a:pt x="788" y="444"/>
                </a:lnTo>
                <a:lnTo>
                  <a:pt x="792" y="444"/>
                </a:lnTo>
                <a:lnTo>
                  <a:pt x="792" y="442"/>
                </a:lnTo>
                <a:lnTo>
                  <a:pt x="796" y="440"/>
                </a:lnTo>
                <a:lnTo>
                  <a:pt x="801" y="436"/>
                </a:lnTo>
                <a:lnTo>
                  <a:pt x="801" y="434"/>
                </a:lnTo>
                <a:lnTo>
                  <a:pt x="801" y="430"/>
                </a:lnTo>
                <a:lnTo>
                  <a:pt x="801" y="428"/>
                </a:lnTo>
                <a:lnTo>
                  <a:pt x="801" y="426"/>
                </a:lnTo>
                <a:lnTo>
                  <a:pt x="803" y="424"/>
                </a:lnTo>
                <a:lnTo>
                  <a:pt x="809" y="421"/>
                </a:lnTo>
                <a:lnTo>
                  <a:pt x="813" y="419"/>
                </a:lnTo>
                <a:lnTo>
                  <a:pt x="815" y="417"/>
                </a:lnTo>
                <a:lnTo>
                  <a:pt x="817" y="419"/>
                </a:lnTo>
                <a:lnTo>
                  <a:pt x="819" y="419"/>
                </a:lnTo>
                <a:lnTo>
                  <a:pt x="821" y="417"/>
                </a:lnTo>
                <a:lnTo>
                  <a:pt x="824" y="413"/>
                </a:lnTo>
                <a:lnTo>
                  <a:pt x="824" y="411"/>
                </a:lnTo>
                <a:lnTo>
                  <a:pt x="824" y="407"/>
                </a:lnTo>
                <a:lnTo>
                  <a:pt x="826" y="398"/>
                </a:lnTo>
                <a:lnTo>
                  <a:pt x="826" y="396"/>
                </a:lnTo>
                <a:lnTo>
                  <a:pt x="824" y="394"/>
                </a:lnTo>
                <a:lnTo>
                  <a:pt x="821" y="390"/>
                </a:lnTo>
                <a:lnTo>
                  <a:pt x="819" y="390"/>
                </a:lnTo>
                <a:lnTo>
                  <a:pt x="817" y="388"/>
                </a:lnTo>
                <a:lnTo>
                  <a:pt x="817" y="388"/>
                </a:lnTo>
                <a:lnTo>
                  <a:pt x="811" y="390"/>
                </a:lnTo>
                <a:lnTo>
                  <a:pt x="811" y="390"/>
                </a:lnTo>
                <a:lnTo>
                  <a:pt x="809" y="388"/>
                </a:lnTo>
                <a:lnTo>
                  <a:pt x="809" y="386"/>
                </a:lnTo>
                <a:lnTo>
                  <a:pt x="809" y="386"/>
                </a:lnTo>
                <a:lnTo>
                  <a:pt x="807" y="386"/>
                </a:lnTo>
                <a:lnTo>
                  <a:pt x="807" y="386"/>
                </a:lnTo>
                <a:lnTo>
                  <a:pt x="805" y="384"/>
                </a:lnTo>
                <a:lnTo>
                  <a:pt x="803" y="378"/>
                </a:lnTo>
                <a:lnTo>
                  <a:pt x="798" y="376"/>
                </a:lnTo>
                <a:lnTo>
                  <a:pt x="796" y="373"/>
                </a:lnTo>
                <a:lnTo>
                  <a:pt x="792" y="373"/>
                </a:lnTo>
                <a:lnTo>
                  <a:pt x="786" y="371"/>
                </a:lnTo>
                <a:lnTo>
                  <a:pt x="784" y="371"/>
                </a:lnTo>
                <a:lnTo>
                  <a:pt x="782" y="369"/>
                </a:lnTo>
                <a:lnTo>
                  <a:pt x="782" y="369"/>
                </a:lnTo>
                <a:lnTo>
                  <a:pt x="780" y="371"/>
                </a:lnTo>
                <a:lnTo>
                  <a:pt x="778" y="373"/>
                </a:lnTo>
                <a:lnTo>
                  <a:pt x="775" y="373"/>
                </a:lnTo>
                <a:lnTo>
                  <a:pt x="771" y="376"/>
                </a:lnTo>
                <a:lnTo>
                  <a:pt x="771" y="378"/>
                </a:lnTo>
                <a:lnTo>
                  <a:pt x="769" y="376"/>
                </a:lnTo>
                <a:lnTo>
                  <a:pt x="769" y="376"/>
                </a:lnTo>
                <a:lnTo>
                  <a:pt x="767" y="373"/>
                </a:lnTo>
                <a:lnTo>
                  <a:pt x="767" y="371"/>
                </a:lnTo>
                <a:lnTo>
                  <a:pt x="765" y="369"/>
                </a:lnTo>
                <a:lnTo>
                  <a:pt x="765" y="367"/>
                </a:lnTo>
                <a:lnTo>
                  <a:pt x="765" y="367"/>
                </a:lnTo>
                <a:lnTo>
                  <a:pt x="767" y="367"/>
                </a:lnTo>
                <a:lnTo>
                  <a:pt x="767" y="365"/>
                </a:lnTo>
                <a:lnTo>
                  <a:pt x="767" y="365"/>
                </a:lnTo>
                <a:lnTo>
                  <a:pt x="769" y="361"/>
                </a:lnTo>
                <a:lnTo>
                  <a:pt x="769" y="359"/>
                </a:lnTo>
                <a:lnTo>
                  <a:pt x="771" y="359"/>
                </a:lnTo>
                <a:lnTo>
                  <a:pt x="771" y="359"/>
                </a:lnTo>
                <a:lnTo>
                  <a:pt x="773" y="357"/>
                </a:lnTo>
                <a:lnTo>
                  <a:pt x="773" y="355"/>
                </a:lnTo>
                <a:lnTo>
                  <a:pt x="775" y="355"/>
                </a:lnTo>
                <a:lnTo>
                  <a:pt x="775" y="353"/>
                </a:lnTo>
                <a:lnTo>
                  <a:pt x="775" y="350"/>
                </a:lnTo>
                <a:lnTo>
                  <a:pt x="773" y="346"/>
                </a:lnTo>
                <a:lnTo>
                  <a:pt x="771" y="340"/>
                </a:lnTo>
                <a:lnTo>
                  <a:pt x="769" y="338"/>
                </a:lnTo>
                <a:lnTo>
                  <a:pt x="769" y="338"/>
                </a:lnTo>
                <a:lnTo>
                  <a:pt x="769" y="336"/>
                </a:lnTo>
                <a:lnTo>
                  <a:pt x="769" y="336"/>
                </a:lnTo>
                <a:lnTo>
                  <a:pt x="769" y="334"/>
                </a:lnTo>
                <a:lnTo>
                  <a:pt x="771" y="332"/>
                </a:lnTo>
                <a:lnTo>
                  <a:pt x="775" y="332"/>
                </a:lnTo>
                <a:lnTo>
                  <a:pt x="778" y="334"/>
                </a:lnTo>
                <a:lnTo>
                  <a:pt x="782" y="338"/>
                </a:lnTo>
                <a:lnTo>
                  <a:pt x="784" y="342"/>
                </a:lnTo>
                <a:lnTo>
                  <a:pt x="788" y="342"/>
                </a:lnTo>
                <a:lnTo>
                  <a:pt x="790" y="342"/>
                </a:lnTo>
                <a:lnTo>
                  <a:pt x="792" y="340"/>
                </a:lnTo>
                <a:lnTo>
                  <a:pt x="798" y="338"/>
                </a:lnTo>
                <a:lnTo>
                  <a:pt x="801" y="338"/>
                </a:lnTo>
                <a:lnTo>
                  <a:pt x="807" y="338"/>
                </a:lnTo>
                <a:lnTo>
                  <a:pt x="809" y="338"/>
                </a:lnTo>
                <a:lnTo>
                  <a:pt x="815" y="342"/>
                </a:lnTo>
                <a:lnTo>
                  <a:pt x="817" y="342"/>
                </a:lnTo>
                <a:lnTo>
                  <a:pt x="828" y="342"/>
                </a:lnTo>
                <a:lnTo>
                  <a:pt x="832" y="342"/>
                </a:lnTo>
                <a:lnTo>
                  <a:pt x="834" y="342"/>
                </a:lnTo>
                <a:lnTo>
                  <a:pt x="849" y="344"/>
                </a:lnTo>
                <a:lnTo>
                  <a:pt x="857" y="344"/>
                </a:lnTo>
                <a:lnTo>
                  <a:pt x="861" y="344"/>
                </a:lnTo>
                <a:lnTo>
                  <a:pt x="861" y="344"/>
                </a:lnTo>
                <a:lnTo>
                  <a:pt x="863" y="342"/>
                </a:lnTo>
                <a:lnTo>
                  <a:pt x="863" y="340"/>
                </a:lnTo>
                <a:lnTo>
                  <a:pt x="870" y="340"/>
                </a:lnTo>
                <a:lnTo>
                  <a:pt x="872" y="338"/>
                </a:lnTo>
                <a:lnTo>
                  <a:pt x="874" y="336"/>
                </a:lnTo>
                <a:lnTo>
                  <a:pt x="874" y="336"/>
                </a:lnTo>
                <a:lnTo>
                  <a:pt x="874" y="334"/>
                </a:lnTo>
                <a:lnTo>
                  <a:pt x="874" y="332"/>
                </a:lnTo>
                <a:lnTo>
                  <a:pt x="874" y="332"/>
                </a:lnTo>
                <a:lnTo>
                  <a:pt x="876" y="330"/>
                </a:lnTo>
                <a:lnTo>
                  <a:pt x="880" y="330"/>
                </a:lnTo>
                <a:lnTo>
                  <a:pt x="882" y="330"/>
                </a:lnTo>
                <a:lnTo>
                  <a:pt x="884" y="327"/>
                </a:lnTo>
                <a:lnTo>
                  <a:pt x="886" y="325"/>
                </a:lnTo>
                <a:lnTo>
                  <a:pt x="886" y="325"/>
                </a:lnTo>
                <a:lnTo>
                  <a:pt x="886" y="323"/>
                </a:lnTo>
                <a:lnTo>
                  <a:pt x="886" y="321"/>
                </a:lnTo>
                <a:lnTo>
                  <a:pt x="886" y="321"/>
                </a:lnTo>
                <a:lnTo>
                  <a:pt x="888" y="319"/>
                </a:lnTo>
                <a:lnTo>
                  <a:pt x="884" y="315"/>
                </a:lnTo>
                <a:lnTo>
                  <a:pt x="882" y="313"/>
                </a:lnTo>
                <a:lnTo>
                  <a:pt x="882" y="313"/>
                </a:lnTo>
                <a:lnTo>
                  <a:pt x="882" y="313"/>
                </a:lnTo>
                <a:lnTo>
                  <a:pt x="880" y="311"/>
                </a:lnTo>
                <a:lnTo>
                  <a:pt x="882" y="311"/>
                </a:lnTo>
                <a:lnTo>
                  <a:pt x="882" y="309"/>
                </a:lnTo>
                <a:lnTo>
                  <a:pt x="882" y="307"/>
                </a:lnTo>
                <a:lnTo>
                  <a:pt x="882" y="307"/>
                </a:lnTo>
                <a:lnTo>
                  <a:pt x="880" y="307"/>
                </a:lnTo>
                <a:lnTo>
                  <a:pt x="880" y="305"/>
                </a:lnTo>
                <a:lnTo>
                  <a:pt x="878" y="305"/>
                </a:lnTo>
                <a:lnTo>
                  <a:pt x="876" y="302"/>
                </a:lnTo>
                <a:lnTo>
                  <a:pt x="876" y="300"/>
                </a:lnTo>
                <a:lnTo>
                  <a:pt x="876" y="300"/>
                </a:lnTo>
                <a:lnTo>
                  <a:pt x="876" y="298"/>
                </a:lnTo>
                <a:lnTo>
                  <a:pt x="876" y="298"/>
                </a:lnTo>
                <a:lnTo>
                  <a:pt x="876" y="298"/>
                </a:lnTo>
                <a:lnTo>
                  <a:pt x="878" y="298"/>
                </a:lnTo>
                <a:lnTo>
                  <a:pt x="880" y="296"/>
                </a:lnTo>
                <a:lnTo>
                  <a:pt x="880" y="296"/>
                </a:lnTo>
                <a:lnTo>
                  <a:pt x="882" y="288"/>
                </a:lnTo>
                <a:lnTo>
                  <a:pt x="884" y="286"/>
                </a:lnTo>
                <a:lnTo>
                  <a:pt x="884" y="284"/>
                </a:lnTo>
                <a:lnTo>
                  <a:pt x="884" y="284"/>
                </a:lnTo>
                <a:lnTo>
                  <a:pt x="884" y="277"/>
                </a:lnTo>
                <a:lnTo>
                  <a:pt x="884" y="275"/>
                </a:lnTo>
                <a:lnTo>
                  <a:pt x="884" y="273"/>
                </a:lnTo>
                <a:lnTo>
                  <a:pt x="882" y="273"/>
                </a:lnTo>
                <a:lnTo>
                  <a:pt x="882" y="273"/>
                </a:lnTo>
                <a:lnTo>
                  <a:pt x="880" y="271"/>
                </a:lnTo>
                <a:lnTo>
                  <a:pt x="880" y="271"/>
                </a:lnTo>
                <a:lnTo>
                  <a:pt x="882" y="265"/>
                </a:lnTo>
                <a:lnTo>
                  <a:pt x="882" y="263"/>
                </a:lnTo>
                <a:lnTo>
                  <a:pt x="882" y="261"/>
                </a:lnTo>
                <a:lnTo>
                  <a:pt x="882" y="259"/>
                </a:lnTo>
                <a:lnTo>
                  <a:pt x="882" y="259"/>
                </a:lnTo>
                <a:lnTo>
                  <a:pt x="882" y="256"/>
                </a:lnTo>
                <a:lnTo>
                  <a:pt x="882" y="256"/>
                </a:lnTo>
                <a:lnTo>
                  <a:pt x="882" y="256"/>
                </a:lnTo>
                <a:lnTo>
                  <a:pt x="884" y="256"/>
                </a:lnTo>
                <a:lnTo>
                  <a:pt x="886" y="256"/>
                </a:lnTo>
                <a:lnTo>
                  <a:pt x="888" y="256"/>
                </a:lnTo>
                <a:lnTo>
                  <a:pt x="888" y="256"/>
                </a:lnTo>
                <a:lnTo>
                  <a:pt x="890" y="254"/>
                </a:lnTo>
                <a:lnTo>
                  <a:pt x="890" y="254"/>
                </a:lnTo>
                <a:lnTo>
                  <a:pt x="888" y="25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Freeform 58">
            <a:extLst>
              <a:ext uri="{FF2B5EF4-FFF2-40B4-BE49-F238E27FC236}">
                <a16:creationId xmlns:a16="http://schemas.microsoft.com/office/drawing/2014/main" id="{59006021-DE78-49E6-A332-B6D54E834F0D}"/>
              </a:ext>
            </a:extLst>
          </p:cNvPr>
          <p:cNvSpPr>
            <a:spLocks/>
          </p:cNvSpPr>
          <p:nvPr/>
        </p:nvSpPr>
        <p:spPr bwMode="auto">
          <a:xfrm>
            <a:off x="7606674" y="2619844"/>
            <a:ext cx="76831" cy="75758"/>
          </a:xfrm>
          <a:custGeom>
            <a:avLst/>
            <a:gdLst>
              <a:gd name="T0" fmla="*/ 50 w 50"/>
              <a:gd name="T1" fmla="*/ 27 h 52"/>
              <a:gd name="T2" fmla="*/ 48 w 50"/>
              <a:gd name="T3" fmla="*/ 23 h 52"/>
              <a:gd name="T4" fmla="*/ 48 w 50"/>
              <a:gd name="T5" fmla="*/ 19 h 52"/>
              <a:gd name="T6" fmla="*/ 39 w 50"/>
              <a:gd name="T7" fmla="*/ 10 h 52"/>
              <a:gd name="T8" fmla="*/ 37 w 50"/>
              <a:gd name="T9" fmla="*/ 6 h 52"/>
              <a:gd name="T10" fmla="*/ 35 w 50"/>
              <a:gd name="T11" fmla="*/ 0 h 52"/>
              <a:gd name="T12" fmla="*/ 31 w 50"/>
              <a:gd name="T13" fmla="*/ 2 h 52"/>
              <a:gd name="T14" fmla="*/ 29 w 50"/>
              <a:gd name="T15" fmla="*/ 0 h 52"/>
              <a:gd name="T16" fmla="*/ 23 w 50"/>
              <a:gd name="T17" fmla="*/ 0 h 52"/>
              <a:gd name="T18" fmla="*/ 20 w 50"/>
              <a:gd name="T19" fmla="*/ 2 h 52"/>
              <a:gd name="T20" fmla="*/ 16 w 50"/>
              <a:gd name="T21" fmla="*/ 2 h 52"/>
              <a:gd name="T22" fmla="*/ 12 w 50"/>
              <a:gd name="T23" fmla="*/ 4 h 52"/>
              <a:gd name="T24" fmla="*/ 10 w 50"/>
              <a:gd name="T25" fmla="*/ 8 h 52"/>
              <a:gd name="T26" fmla="*/ 10 w 50"/>
              <a:gd name="T27" fmla="*/ 10 h 52"/>
              <a:gd name="T28" fmla="*/ 10 w 50"/>
              <a:gd name="T29" fmla="*/ 17 h 52"/>
              <a:gd name="T30" fmla="*/ 10 w 50"/>
              <a:gd name="T31" fmla="*/ 19 h 52"/>
              <a:gd name="T32" fmla="*/ 10 w 50"/>
              <a:gd name="T33" fmla="*/ 23 h 52"/>
              <a:gd name="T34" fmla="*/ 8 w 50"/>
              <a:gd name="T35" fmla="*/ 25 h 52"/>
              <a:gd name="T36" fmla="*/ 6 w 50"/>
              <a:gd name="T37" fmla="*/ 27 h 52"/>
              <a:gd name="T38" fmla="*/ 4 w 50"/>
              <a:gd name="T39" fmla="*/ 29 h 52"/>
              <a:gd name="T40" fmla="*/ 2 w 50"/>
              <a:gd name="T41" fmla="*/ 29 h 52"/>
              <a:gd name="T42" fmla="*/ 0 w 50"/>
              <a:gd name="T43" fmla="*/ 33 h 52"/>
              <a:gd name="T44" fmla="*/ 0 w 50"/>
              <a:gd name="T45" fmla="*/ 35 h 52"/>
              <a:gd name="T46" fmla="*/ 2 w 50"/>
              <a:gd name="T47" fmla="*/ 37 h 52"/>
              <a:gd name="T48" fmla="*/ 2 w 50"/>
              <a:gd name="T49" fmla="*/ 40 h 52"/>
              <a:gd name="T50" fmla="*/ 2 w 50"/>
              <a:gd name="T51" fmla="*/ 40 h 52"/>
              <a:gd name="T52" fmla="*/ 6 w 50"/>
              <a:gd name="T53" fmla="*/ 40 h 52"/>
              <a:gd name="T54" fmla="*/ 14 w 50"/>
              <a:gd name="T55" fmla="*/ 40 h 52"/>
              <a:gd name="T56" fmla="*/ 14 w 50"/>
              <a:gd name="T57" fmla="*/ 37 h 52"/>
              <a:gd name="T58" fmla="*/ 16 w 50"/>
              <a:gd name="T59" fmla="*/ 37 h 52"/>
              <a:gd name="T60" fmla="*/ 23 w 50"/>
              <a:gd name="T61" fmla="*/ 40 h 52"/>
              <a:gd name="T62" fmla="*/ 25 w 50"/>
              <a:gd name="T63" fmla="*/ 42 h 52"/>
              <a:gd name="T64" fmla="*/ 25 w 50"/>
              <a:gd name="T65" fmla="*/ 46 h 52"/>
              <a:gd name="T66" fmla="*/ 27 w 50"/>
              <a:gd name="T67" fmla="*/ 48 h 52"/>
              <a:gd name="T68" fmla="*/ 31 w 50"/>
              <a:gd name="T69" fmla="*/ 50 h 52"/>
              <a:gd name="T70" fmla="*/ 39 w 50"/>
              <a:gd name="T71" fmla="*/ 50 h 52"/>
              <a:gd name="T72" fmla="*/ 39 w 50"/>
              <a:gd name="T73" fmla="*/ 50 h 52"/>
              <a:gd name="T74" fmla="*/ 39 w 50"/>
              <a:gd name="T75" fmla="*/ 48 h 52"/>
              <a:gd name="T76" fmla="*/ 39 w 50"/>
              <a:gd name="T77" fmla="*/ 48 h 52"/>
              <a:gd name="T78" fmla="*/ 39 w 50"/>
              <a:gd name="T79" fmla="*/ 46 h 52"/>
              <a:gd name="T80" fmla="*/ 41 w 50"/>
              <a:gd name="T81" fmla="*/ 44 h 52"/>
              <a:gd name="T82" fmla="*/ 50 w 50"/>
              <a:gd name="T83" fmla="*/ 42 h 52"/>
              <a:gd name="T84" fmla="*/ 46 w 50"/>
              <a:gd name="T85" fmla="*/ 35 h 52"/>
              <a:gd name="T86" fmla="*/ 48 w 50"/>
              <a:gd name="T87" fmla="*/ 33 h 52"/>
              <a:gd name="T88" fmla="*/ 50 w 50"/>
              <a:gd name="T89" fmla="*/ 31 h 52"/>
              <a:gd name="T90" fmla="*/ 50 w 50"/>
              <a:gd name="T91" fmla="*/ 29 h 52"/>
              <a:gd name="T92" fmla="*/ 50 w 50"/>
              <a:gd name="T93" fmla="*/ 2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0" h="52">
                <a:moveTo>
                  <a:pt x="50" y="29"/>
                </a:moveTo>
                <a:lnTo>
                  <a:pt x="50" y="27"/>
                </a:lnTo>
                <a:lnTo>
                  <a:pt x="48" y="23"/>
                </a:lnTo>
                <a:lnTo>
                  <a:pt x="48" y="23"/>
                </a:lnTo>
                <a:lnTo>
                  <a:pt x="48" y="21"/>
                </a:lnTo>
                <a:lnTo>
                  <a:pt x="48" y="19"/>
                </a:lnTo>
                <a:lnTo>
                  <a:pt x="48" y="19"/>
                </a:lnTo>
                <a:lnTo>
                  <a:pt x="39" y="10"/>
                </a:lnTo>
                <a:lnTo>
                  <a:pt x="37" y="8"/>
                </a:lnTo>
                <a:lnTo>
                  <a:pt x="37" y="6"/>
                </a:lnTo>
                <a:lnTo>
                  <a:pt x="37" y="4"/>
                </a:lnTo>
                <a:lnTo>
                  <a:pt x="35" y="0"/>
                </a:lnTo>
                <a:lnTo>
                  <a:pt x="31" y="2"/>
                </a:lnTo>
                <a:lnTo>
                  <a:pt x="31" y="2"/>
                </a:lnTo>
                <a:lnTo>
                  <a:pt x="29" y="2"/>
                </a:lnTo>
                <a:lnTo>
                  <a:pt x="29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7"/>
                </a:lnTo>
                <a:lnTo>
                  <a:pt x="10" y="17"/>
                </a:lnTo>
                <a:lnTo>
                  <a:pt x="10" y="19"/>
                </a:lnTo>
                <a:lnTo>
                  <a:pt x="10" y="19"/>
                </a:lnTo>
                <a:lnTo>
                  <a:pt x="10" y="21"/>
                </a:lnTo>
                <a:lnTo>
                  <a:pt x="10" y="23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6" y="27"/>
                </a:lnTo>
                <a:lnTo>
                  <a:pt x="4" y="29"/>
                </a:lnTo>
                <a:lnTo>
                  <a:pt x="4" y="29"/>
                </a:lnTo>
                <a:lnTo>
                  <a:pt x="2" y="29"/>
                </a:lnTo>
                <a:lnTo>
                  <a:pt x="2" y="31"/>
                </a:lnTo>
                <a:lnTo>
                  <a:pt x="0" y="33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2" y="37"/>
                </a:lnTo>
                <a:lnTo>
                  <a:pt x="2" y="37"/>
                </a:lnTo>
                <a:lnTo>
                  <a:pt x="2" y="40"/>
                </a:lnTo>
                <a:lnTo>
                  <a:pt x="2" y="40"/>
                </a:lnTo>
                <a:lnTo>
                  <a:pt x="2" y="40"/>
                </a:lnTo>
                <a:lnTo>
                  <a:pt x="4" y="42"/>
                </a:lnTo>
                <a:lnTo>
                  <a:pt x="6" y="40"/>
                </a:lnTo>
                <a:lnTo>
                  <a:pt x="12" y="40"/>
                </a:lnTo>
                <a:lnTo>
                  <a:pt x="14" y="40"/>
                </a:lnTo>
                <a:lnTo>
                  <a:pt x="14" y="40"/>
                </a:lnTo>
                <a:lnTo>
                  <a:pt x="14" y="37"/>
                </a:lnTo>
                <a:lnTo>
                  <a:pt x="14" y="37"/>
                </a:lnTo>
                <a:lnTo>
                  <a:pt x="16" y="37"/>
                </a:lnTo>
                <a:lnTo>
                  <a:pt x="16" y="37"/>
                </a:lnTo>
                <a:lnTo>
                  <a:pt x="23" y="40"/>
                </a:lnTo>
                <a:lnTo>
                  <a:pt x="23" y="42"/>
                </a:lnTo>
                <a:lnTo>
                  <a:pt x="25" y="42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27" y="48"/>
                </a:lnTo>
                <a:lnTo>
                  <a:pt x="29" y="48"/>
                </a:lnTo>
                <a:lnTo>
                  <a:pt x="31" y="50"/>
                </a:lnTo>
                <a:lnTo>
                  <a:pt x="35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3" y="42"/>
                </a:lnTo>
                <a:lnTo>
                  <a:pt x="50" y="42"/>
                </a:lnTo>
                <a:lnTo>
                  <a:pt x="46" y="35"/>
                </a:lnTo>
                <a:lnTo>
                  <a:pt x="46" y="35"/>
                </a:lnTo>
                <a:lnTo>
                  <a:pt x="46" y="33"/>
                </a:lnTo>
                <a:lnTo>
                  <a:pt x="48" y="33"/>
                </a:lnTo>
                <a:lnTo>
                  <a:pt x="48" y="33"/>
                </a:lnTo>
                <a:lnTo>
                  <a:pt x="50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" name="Freeform 69">
            <a:extLst>
              <a:ext uri="{FF2B5EF4-FFF2-40B4-BE49-F238E27FC236}">
                <a16:creationId xmlns:a16="http://schemas.microsoft.com/office/drawing/2014/main" id="{95290A60-88E1-41DB-AE73-F184374591B9}"/>
              </a:ext>
            </a:extLst>
          </p:cNvPr>
          <p:cNvSpPr>
            <a:spLocks noEditPoints="1"/>
          </p:cNvSpPr>
          <p:nvPr/>
        </p:nvSpPr>
        <p:spPr bwMode="auto">
          <a:xfrm>
            <a:off x="6879849" y="5334019"/>
            <a:ext cx="235105" cy="514280"/>
          </a:xfrm>
          <a:custGeom>
            <a:avLst/>
            <a:gdLst>
              <a:gd name="T0" fmla="*/ 92 w 153"/>
              <a:gd name="T1" fmla="*/ 346 h 353"/>
              <a:gd name="T2" fmla="*/ 90 w 153"/>
              <a:gd name="T3" fmla="*/ 348 h 353"/>
              <a:gd name="T4" fmla="*/ 88 w 153"/>
              <a:gd name="T5" fmla="*/ 353 h 353"/>
              <a:gd name="T6" fmla="*/ 86 w 153"/>
              <a:gd name="T7" fmla="*/ 353 h 353"/>
              <a:gd name="T8" fmla="*/ 86 w 153"/>
              <a:gd name="T9" fmla="*/ 350 h 353"/>
              <a:gd name="T10" fmla="*/ 86 w 153"/>
              <a:gd name="T11" fmla="*/ 353 h 353"/>
              <a:gd name="T12" fmla="*/ 88 w 153"/>
              <a:gd name="T13" fmla="*/ 353 h 353"/>
              <a:gd name="T14" fmla="*/ 90 w 153"/>
              <a:gd name="T15" fmla="*/ 350 h 353"/>
              <a:gd name="T16" fmla="*/ 92 w 153"/>
              <a:gd name="T17" fmla="*/ 346 h 353"/>
              <a:gd name="T18" fmla="*/ 92 w 153"/>
              <a:gd name="T19" fmla="*/ 346 h 353"/>
              <a:gd name="T20" fmla="*/ 149 w 153"/>
              <a:gd name="T21" fmla="*/ 165 h 353"/>
              <a:gd name="T22" fmla="*/ 149 w 153"/>
              <a:gd name="T23" fmla="*/ 167 h 353"/>
              <a:gd name="T24" fmla="*/ 149 w 153"/>
              <a:gd name="T25" fmla="*/ 167 h 353"/>
              <a:gd name="T26" fmla="*/ 149 w 153"/>
              <a:gd name="T27" fmla="*/ 167 h 353"/>
              <a:gd name="T28" fmla="*/ 149 w 153"/>
              <a:gd name="T29" fmla="*/ 167 h 353"/>
              <a:gd name="T30" fmla="*/ 149 w 153"/>
              <a:gd name="T31" fmla="*/ 165 h 353"/>
              <a:gd name="T32" fmla="*/ 151 w 153"/>
              <a:gd name="T33" fmla="*/ 158 h 353"/>
              <a:gd name="T34" fmla="*/ 151 w 153"/>
              <a:gd name="T35" fmla="*/ 160 h 353"/>
              <a:gd name="T36" fmla="*/ 151 w 153"/>
              <a:gd name="T37" fmla="*/ 160 h 353"/>
              <a:gd name="T38" fmla="*/ 151 w 153"/>
              <a:gd name="T39" fmla="*/ 158 h 353"/>
              <a:gd name="T40" fmla="*/ 151 w 153"/>
              <a:gd name="T41" fmla="*/ 158 h 353"/>
              <a:gd name="T42" fmla="*/ 49 w 153"/>
              <a:gd name="T43" fmla="*/ 114 h 353"/>
              <a:gd name="T44" fmla="*/ 46 w 153"/>
              <a:gd name="T45" fmla="*/ 117 h 353"/>
              <a:gd name="T46" fmla="*/ 46 w 153"/>
              <a:gd name="T47" fmla="*/ 117 h 353"/>
              <a:gd name="T48" fmla="*/ 49 w 153"/>
              <a:gd name="T49" fmla="*/ 117 h 353"/>
              <a:gd name="T50" fmla="*/ 49 w 153"/>
              <a:gd name="T51" fmla="*/ 114 h 353"/>
              <a:gd name="T52" fmla="*/ 49 w 153"/>
              <a:gd name="T53" fmla="*/ 114 h 353"/>
              <a:gd name="T54" fmla="*/ 49 w 153"/>
              <a:gd name="T55" fmla="*/ 114 h 353"/>
              <a:gd name="T56" fmla="*/ 38 w 153"/>
              <a:gd name="T57" fmla="*/ 94 h 353"/>
              <a:gd name="T58" fmla="*/ 38 w 153"/>
              <a:gd name="T59" fmla="*/ 94 h 353"/>
              <a:gd name="T60" fmla="*/ 38 w 153"/>
              <a:gd name="T61" fmla="*/ 94 h 353"/>
              <a:gd name="T62" fmla="*/ 153 w 153"/>
              <a:gd name="T63" fmla="*/ 89 h 353"/>
              <a:gd name="T64" fmla="*/ 151 w 153"/>
              <a:gd name="T65" fmla="*/ 89 h 353"/>
              <a:gd name="T66" fmla="*/ 153 w 153"/>
              <a:gd name="T67" fmla="*/ 89 h 353"/>
              <a:gd name="T68" fmla="*/ 153 w 153"/>
              <a:gd name="T69" fmla="*/ 89 h 353"/>
              <a:gd name="T70" fmla="*/ 3 w 153"/>
              <a:gd name="T71" fmla="*/ 85 h 353"/>
              <a:gd name="T72" fmla="*/ 0 w 153"/>
              <a:gd name="T73" fmla="*/ 87 h 353"/>
              <a:gd name="T74" fmla="*/ 0 w 153"/>
              <a:gd name="T75" fmla="*/ 91 h 353"/>
              <a:gd name="T76" fmla="*/ 3 w 153"/>
              <a:gd name="T77" fmla="*/ 85 h 353"/>
              <a:gd name="T78" fmla="*/ 3 w 153"/>
              <a:gd name="T79" fmla="*/ 83 h 353"/>
              <a:gd name="T80" fmla="*/ 57 w 153"/>
              <a:gd name="T81" fmla="*/ 58 h 353"/>
              <a:gd name="T82" fmla="*/ 57 w 153"/>
              <a:gd name="T83" fmla="*/ 60 h 353"/>
              <a:gd name="T84" fmla="*/ 59 w 153"/>
              <a:gd name="T85" fmla="*/ 60 h 353"/>
              <a:gd name="T86" fmla="*/ 59 w 153"/>
              <a:gd name="T87" fmla="*/ 58 h 353"/>
              <a:gd name="T88" fmla="*/ 57 w 153"/>
              <a:gd name="T89" fmla="*/ 58 h 353"/>
              <a:gd name="T90" fmla="*/ 61 w 153"/>
              <a:gd name="T91" fmla="*/ 50 h 353"/>
              <a:gd name="T92" fmla="*/ 61 w 153"/>
              <a:gd name="T93" fmla="*/ 50 h 353"/>
              <a:gd name="T94" fmla="*/ 61 w 153"/>
              <a:gd name="T95" fmla="*/ 52 h 353"/>
              <a:gd name="T96" fmla="*/ 63 w 153"/>
              <a:gd name="T97" fmla="*/ 48 h 353"/>
              <a:gd name="T98" fmla="*/ 63 w 153"/>
              <a:gd name="T99" fmla="*/ 46 h 353"/>
              <a:gd name="T100" fmla="*/ 63 w 153"/>
              <a:gd name="T101" fmla="*/ 46 h 353"/>
              <a:gd name="T102" fmla="*/ 63 w 153"/>
              <a:gd name="T103" fmla="*/ 43 h 353"/>
              <a:gd name="T104" fmla="*/ 84 w 153"/>
              <a:gd name="T105" fmla="*/ 20 h 353"/>
              <a:gd name="T106" fmla="*/ 84 w 153"/>
              <a:gd name="T107" fmla="*/ 23 h 353"/>
              <a:gd name="T108" fmla="*/ 84 w 153"/>
              <a:gd name="T109" fmla="*/ 20 h 353"/>
              <a:gd name="T110" fmla="*/ 84 w 153"/>
              <a:gd name="T111" fmla="*/ 18 h 353"/>
              <a:gd name="T112" fmla="*/ 55 w 153"/>
              <a:gd name="T113" fmla="*/ 0 h 353"/>
              <a:gd name="T114" fmla="*/ 53 w 153"/>
              <a:gd name="T115" fmla="*/ 0 h 353"/>
              <a:gd name="T116" fmla="*/ 55 w 153"/>
              <a:gd name="T117" fmla="*/ 0 h 353"/>
              <a:gd name="T118" fmla="*/ 55 w 153"/>
              <a:gd name="T119" fmla="*/ 0 h 353"/>
              <a:gd name="T120" fmla="*/ 55 w 153"/>
              <a:gd name="T121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" h="353">
                <a:moveTo>
                  <a:pt x="92" y="346"/>
                </a:moveTo>
                <a:lnTo>
                  <a:pt x="92" y="346"/>
                </a:lnTo>
                <a:lnTo>
                  <a:pt x="92" y="346"/>
                </a:lnTo>
                <a:lnTo>
                  <a:pt x="90" y="348"/>
                </a:lnTo>
                <a:lnTo>
                  <a:pt x="90" y="350"/>
                </a:lnTo>
                <a:lnTo>
                  <a:pt x="88" y="353"/>
                </a:lnTo>
                <a:lnTo>
                  <a:pt x="86" y="353"/>
                </a:lnTo>
                <a:lnTo>
                  <a:pt x="86" y="353"/>
                </a:lnTo>
                <a:lnTo>
                  <a:pt x="86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53"/>
                </a:lnTo>
                <a:lnTo>
                  <a:pt x="88" y="353"/>
                </a:lnTo>
                <a:lnTo>
                  <a:pt x="88" y="353"/>
                </a:lnTo>
                <a:lnTo>
                  <a:pt x="90" y="353"/>
                </a:lnTo>
                <a:lnTo>
                  <a:pt x="90" y="350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close/>
                <a:moveTo>
                  <a:pt x="149" y="165"/>
                </a:moveTo>
                <a:lnTo>
                  <a:pt x="149" y="165"/>
                </a:lnTo>
                <a:lnTo>
                  <a:pt x="149" y="165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9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5"/>
                </a:lnTo>
                <a:lnTo>
                  <a:pt x="149" y="165"/>
                </a:lnTo>
                <a:lnTo>
                  <a:pt x="149" y="165"/>
                </a:lnTo>
                <a:close/>
                <a:moveTo>
                  <a:pt x="151" y="158"/>
                </a:moveTo>
                <a:lnTo>
                  <a:pt x="151" y="158"/>
                </a:lnTo>
                <a:lnTo>
                  <a:pt x="151" y="160"/>
                </a:lnTo>
                <a:lnTo>
                  <a:pt x="151" y="160"/>
                </a:lnTo>
                <a:lnTo>
                  <a:pt x="151" y="160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close/>
                <a:moveTo>
                  <a:pt x="49" y="114"/>
                </a:move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close/>
                <a:moveTo>
                  <a:pt x="38" y="94"/>
                </a:move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close/>
                <a:moveTo>
                  <a:pt x="153" y="89"/>
                </a:move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close/>
                <a:moveTo>
                  <a:pt x="3" y="85"/>
                </a:moveTo>
                <a:lnTo>
                  <a:pt x="0" y="85"/>
                </a:lnTo>
                <a:lnTo>
                  <a:pt x="0" y="87"/>
                </a:lnTo>
                <a:lnTo>
                  <a:pt x="0" y="89"/>
                </a:lnTo>
                <a:lnTo>
                  <a:pt x="0" y="91"/>
                </a:lnTo>
                <a:lnTo>
                  <a:pt x="3" y="87"/>
                </a:lnTo>
                <a:lnTo>
                  <a:pt x="3" y="85"/>
                </a:lnTo>
                <a:lnTo>
                  <a:pt x="3" y="83"/>
                </a:lnTo>
                <a:lnTo>
                  <a:pt x="3" y="83"/>
                </a:lnTo>
                <a:lnTo>
                  <a:pt x="3" y="85"/>
                </a:lnTo>
                <a:close/>
                <a:moveTo>
                  <a:pt x="57" y="58"/>
                </a:moveTo>
                <a:lnTo>
                  <a:pt x="57" y="60"/>
                </a:lnTo>
                <a:lnTo>
                  <a:pt x="57" y="60"/>
                </a:lnTo>
                <a:lnTo>
                  <a:pt x="59" y="60"/>
                </a:lnTo>
                <a:lnTo>
                  <a:pt x="59" y="60"/>
                </a:lnTo>
                <a:lnTo>
                  <a:pt x="59" y="60"/>
                </a:lnTo>
                <a:lnTo>
                  <a:pt x="59" y="58"/>
                </a:lnTo>
                <a:lnTo>
                  <a:pt x="59" y="58"/>
                </a:lnTo>
                <a:lnTo>
                  <a:pt x="57" y="58"/>
                </a:lnTo>
                <a:close/>
                <a:moveTo>
                  <a:pt x="61" y="48"/>
                </a:moveTo>
                <a:lnTo>
                  <a:pt x="61" y="50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3" y="50"/>
                </a:lnTo>
                <a:lnTo>
                  <a:pt x="63" y="48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3"/>
                </a:lnTo>
                <a:lnTo>
                  <a:pt x="63" y="43"/>
                </a:lnTo>
                <a:lnTo>
                  <a:pt x="61" y="48"/>
                </a:lnTo>
                <a:close/>
                <a:moveTo>
                  <a:pt x="84" y="20"/>
                </a:moveTo>
                <a:lnTo>
                  <a:pt x="84" y="20"/>
                </a:lnTo>
                <a:lnTo>
                  <a:pt x="84" y="23"/>
                </a:lnTo>
                <a:lnTo>
                  <a:pt x="84" y="20"/>
                </a:lnTo>
                <a:lnTo>
                  <a:pt x="84" y="20"/>
                </a:lnTo>
                <a:lnTo>
                  <a:pt x="86" y="18"/>
                </a:lnTo>
                <a:lnTo>
                  <a:pt x="84" y="18"/>
                </a:lnTo>
                <a:lnTo>
                  <a:pt x="84" y="20"/>
                </a:lnTo>
                <a:close/>
                <a:moveTo>
                  <a:pt x="55" y="0"/>
                </a:moveTo>
                <a:lnTo>
                  <a:pt x="53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" name="Freeform 70">
            <a:extLst>
              <a:ext uri="{FF2B5EF4-FFF2-40B4-BE49-F238E27FC236}">
                <a16:creationId xmlns:a16="http://schemas.microsoft.com/office/drawing/2014/main" id="{9FEAA204-99B1-4FF5-85BB-834A2314F2B4}"/>
              </a:ext>
            </a:extLst>
          </p:cNvPr>
          <p:cNvSpPr>
            <a:spLocks/>
          </p:cNvSpPr>
          <p:nvPr/>
        </p:nvSpPr>
        <p:spPr bwMode="auto">
          <a:xfrm>
            <a:off x="7297812" y="5169391"/>
            <a:ext cx="394914" cy="674538"/>
          </a:xfrm>
          <a:custGeom>
            <a:avLst/>
            <a:gdLst>
              <a:gd name="T0" fmla="*/ 240 w 257"/>
              <a:gd name="T1" fmla="*/ 332 h 463"/>
              <a:gd name="T2" fmla="*/ 240 w 257"/>
              <a:gd name="T3" fmla="*/ 309 h 463"/>
              <a:gd name="T4" fmla="*/ 244 w 257"/>
              <a:gd name="T5" fmla="*/ 269 h 463"/>
              <a:gd name="T6" fmla="*/ 236 w 257"/>
              <a:gd name="T7" fmla="*/ 250 h 463"/>
              <a:gd name="T8" fmla="*/ 209 w 257"/>
              <a:gd name="T9" fmla="*/ 263 h 463"/>
              <a:gd name="T10" fmla="*/ 198 w 257"/>
              <a:gd name="T11" fmla="*/ 244 h 463"/>
              <a:gd name="T12" fmla="*/ 203 w 257"/>
              <a:gd name="T13" fmla="*/ 219 h 463"/>
              <a:gd name="T14" fmla="*/ 203 w 257"/>
              <a:gd name="T15" fmla="*/ 202 h 463"/>
              <a:gd name="T16" fmla="*/ 184 w 257"/>
              <a:gd name="T17" fmla="*/ 186 h 463"/>
              <a:gd name="T18" fmla="*/ 192 w 257"/>
              <a:gd name="T19" fmla="*/ 179 h 463"/>
              <a:gd name="T20" fmla="*/ 186 w 257"/>
              <a:gd name="T21" fmla="*/ 165 h 463"/>
              <a:gd name="T22" fmla="*/ 169 w 257"/>
              <a:gd name="T23" fmla="*/ 163 h 463"/>
              <a:gd name="T24" fmla="*/ 169 w 257"/>
              <a:gd name="T25" fmla="*/ 152 h 463"/>
              <a:gd name="T26" fmla="*/ 140 w 257"/>
              <a:gd name="T27" fmla="*/ 133 h 463"/>
              <a:gd name="T28" fmla="*/ 140 w 257"/>
              <a:gd name="T29" fmla="*/ 123 h 463"/>
              <a:gd name="T30" fmla="*/ 157 w 257"/>
              <a:gd name="T31" fmla="*/ 117 h 463"/>
              <a:gd name="T32" fmla="*/ 153 w 257"/>
              <a:gd name="T33" fmla="*/ 106 h 463"/>
              <a:gd name="T34" fmla="*/ 140 w 257"/>
              <a:gd name="T35" fmla="*/ 100 h 463"/>
              <a:gd name="T36" fmla="*/ 127 w 257"/>
              <a:gd name="T37" fmla="*/ 96 h 463"/>
              <a:gd name="T38" fmla="*/ 113 w 257"/>
              <a:gd name="T39" fmla="*/ 88 h 463"/>
              <a:gd name="T40" fmla="*/ 92 w 257"/>
              <a:gd name="T41" fmla="*/ 73 h 463"/>
              <a:gd name="T42" fmla="*/ 79 w 257"/>
              <a:gd name="T43" fmla="*/ 71 h 463"/>
              <a:gd name="T44" fmla="*/ 56 w 257"/>
              <a:gd name="T45" fmla="*/ 50 h 463"/>
              <a:gd name="T46" fmla="*/ 48 w 257"/>
              <a:gd name="T47" fmla="*/ 40 h 463"/>
              <a:gd name="T48" fmla="*/ 50 w 257"/>
              <a:gd name="T49" fmla="*/ 31 h 463"/>
              <a:gd name="T50" fmla="*/ 42 w 257"/>
              <a:gd name="T51" fmla="*/ 27 h 463"/>
              <a:gd name="T52" fmla="*/ 33 w 257"/>
              <a:gd name="T53" fmla="*/ 19 h 463"/>
              <a:gd name="T54" fmla="*/ 25 w 257"/>
              <a:gd name="T55" fmla="*/ 12 h 463"/>
              <a:gd name="T56" fmla="*/ 17 w 257"/>
              <a:gd name="T57" fmla="*/ 10 h 463"/>
              <a:gd name="T58" fmla="*/ 10 w 257"/>
              <a:gd name="T59" fmla="*/ 6 h 463"/>
              <a:gd name="T60" fmla="*/ 0 w 257"/>
              <a:gd name="T61" fmla="*/ 2 h 463"/>
              <a:gd name="T62" fmla="*/ 23 w 257"/>
              <a:gd name="T63" fmla="*/ 50 h 463"/>
              <a:gd name="T64" fmla="*/ 33 w 257"/>
              <a:gd name="T65" fmla="*/ 77 h 463"/>
              <a:gd name="T66" fmla="*/ 44 w 257"/>
              <a:gd name="T67" fmla="*/ 69 h 463"/>
              <a:gd name="T68" fmla="*/ 50 w 257"/>
              <a:gd name="T69" fmla="*/ 71 h 463"/>
              <a:gd name="T70" fmla="*/ 42 w 257"/>
              <a:gd name="T71" fmla="*/ 81 h 463"/>
              <a:gd name="T72" fmla="*/ 54 w 257"/>
              <a:gd name="T73" fmla="*/ 90 h 463"/>
              <a:gd name="T74" fmla="*/ 75 w 257"/>
              <a:gd name="T75" fmla="*/ 129 h 463"/>
              <a:gd name="T76" fmla="*/ 90 w 257"/>
              <a:gd name="T77" fmla="*/ 148 h 463"/>
              <a:gd name="T78" fmla="*/ 107 w 257"/>
              <a:gd name="T79" fmla="*/ 207 h 463"/>
              <a:gd name="T80" fmla="*/ 123 w 257"/>
              <a:gd name="T81" fmla="*/ 242 h 463"/>
              <a:gd name="T82" fmla="*/ 138 w 257"/>
              <a:gd name="T83" fmla="*/ 261 h 463"/>
              <a:gd name="T84" fmla="*/ 134 w 257"/>
              <a:gd name="T85" fmla="*/ 273 h 463"/>
              <a:gd name="T86" fmla="*/ 138 w 257"/>
              <a:gd name="T87" fmla="*/ 275 h 463"/>
              <a:gd name="T88" fmla="*/ 155 w 257"/>
              <a:gd name="T89" fmla="*/ 301 h 463"/>
              <a:gd name="T90" fmla="*/ 157 w 257"/>
              <a:gd name="T91" fmla="*/ 317 h 463"/>
              <a:gd name="T92" fmla="*/ 163 w 257"/>
              <a:gd name="T93" fmla="*/ 338 h 463"/>
              <a:gd name="T94" fmla="*/ 153 w 257"/>
              <a:gd name="T95" fmla="*/ 311 h 463"/>
              <a:gd name="T96" fmla="*/ 150 w 257"/>
              <a:gd name="T97" fmla="*/ 317 h 463"/>
              <a:gd name="T98" fmla="*/ 144 w 257"/>
              <a:gd name="T99" fmla="*/ 301 h 463"/>
              <a:gd name="T100" fmla="*/ 140 w 257"/>
              <a:gd name="T101" fmla="*/ 298 h 463"/>
              <a:gd name="T102" fmla="*/ 161 w 257"/>
              <a:gd name="T103" fmla="*/ 367 h 463"/>
              <a:gd name="T104" fmla="*/ 163 w 257"/>
              <a:gd name="T105" fmla="*/ 378 h 463"/>
              <a:gd name="T106" fmla="*/ 171 w 257"/>
              <a:gd name="T107" fmla="*/ 392 h 463"/>
              <a:gd name="T108" fmla="*/ 184 w 257"/>
              <a:gd name="T109" fmla="*/ 388 h 463"/>
              <a:gd name="T110" fmla="*/ 173 w 257"/>
              <a:gd name="T111" fmla="*/ 397 h 463"/>
              <a:gd name="T112" fmla="*/ 182 w 257"/>
              <a:gd name="T113" fmla="*/ 409 h 463"/>
              <a:gd name="T114" fmla="*/ 232 w 257"/>
              <a:gd name="T115" fmla="*/ 461 h 463"/>
              <a:gd name="T116" fmla="*/ 238 w 257"/>
              <a:gd name="T117" fmla="*/ 449 h 463"/>
              <a:gd name="T118" fmla="*/ 244 w 257"/>
              <a:gd name="T119" fmla="*/ 440 h 463"/>
              <a:gd name="T120" fmla="*/ 234 w 257"/>
              <a:gd name="T121" fmla="*/ 422 h 463"/>
              <a:gd name="T122" fmla="*/ 236 w 257"/>
              <a:gd name="T123" fmla="*/ 397 h 463"/>
              <a:gd name="T124" fmla="*/ 257 w 257"/>
              <a:gd name="T125" fmla="*/ 342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7" h="463">
                <a:moveTo>
                  <a:pt x="257" y="338"/>
                </a:moveTo>
                <a:lnTo>
                  <a:pt x="255" y="334"/>
                </a:lnTo>
                <a:lnTo>
                  <a:pt x="253" y="334"/>
                </a:lnTo>
                <a:lnTo>
                  <a:pt x="253" y="332"/>
                </a:lnTo>
                <a:lnTo>
                  <a:pt x="253" y="330"/>
                </a:lnTo>
                <a:lnTo>
                  <a:pt x="251" y="330"/>
                </a:lnTo>
                <a:lnTo>
                  <a:pt x="251" y="330"/>
                </a:lnTo>
                <a:lnTo>
                  <a:pt x="249" y="330"/>
                </a:lnTo>
                <a:lnTo>
                  <a:pt x="249" y="330"/>
                </a:lnTo>
                <a:lnTo>
                  <a:pt x="242" y="332"/>
                </a:lnTo>
                <a:lnTo>
                  <a:pt x="242" y="332"/>
                </a:lnTo>
                <a:lnTo>
                  <a:pt x="242" y="332"/>
                </a:lnTo>
                <a:lnTo>
                  <a:pt x="240" y="332"/>
                </a:lnTo>
                <a:lnTo>
                  <a:pt x="240" y="332"/>
                </a:lnTo>
                <a:lnTo>
                  <a:pt x="240" y="330"/>
                </a:lnTo>
                <a:lnTo>
                  <a:pt x="238" y="330"/>
                </a:lnTo>
                <a:lnTo>
                  <a:pt x="238" y="330"/>
                </a:lnTo>
                <a:lnTo>
                  <a:pt x="238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28"/>
                </a:lnTo>
                <a:lnTo>
                  <a:pt x="236" y="328"/>
                </a:lnTo>
                <a:lnTo>
                  <a:pt x="236" y="328"/>
                </a:lnTo>
                <a:lnTo>
                  <a:pt x="240" y="311"/>
                </a:lnTo>
                <a:lnTo>
                  <a:pt x="240" y="309"/>
                </a:lnTo>
                <a:lnTo>
                  <a:pt x="240" y="307"/>
                </a:lnTo>
                <a:lnTo>
                  <a:pt x="240" y="305"/>
                </a:lnTo>
                <a:lnTo>
                  <a:pt x="240" y="301"/>
                </a:lnTo>
                <a:lnTo>
                  <a:pt x="240" y="301"/>
                </a:lnTo>
                <a:lnTo>
                  <a:pt x="240" y="298"/>
                </a:lnTo>
                <a:lnTo>
                  <a:pt x="242" y="294"/>
                </a:lnTo>
                <a:lnTo>
                  <a:pt x="242" y="292"/>
                </a:lnTo>
                <a:lnTo>
                  <a:pt x="242" y="290"/>
                </a:lnTo>
                <a:lnTo>
                  <a:pt x="240" y="284"/>
                </a:lnTo>
                <a:lnTo>
                  <a:pt x="240" y="282"/>
                </a:lnTo>
                <a:lnTo>
                  <a:pt x="240" y="280"/>
                </a:lnTo>
                <a:lnTo>
                  <a:pt x="240" y="280"/>
                </a:lnTo>
                <a:lnTo>
                  <a:pt x="244" y="269"/>
                </a:lnTo>
                <a:lnTo>
                  <a:pt x="244" y="267"/>
                </a:lnTo>
                <a:lnTo>
                  <a:pt x="244" y="267"/>
                </a:lnTo>
                <a:lnTo>
                  <a:pt x="244" y="265"/>
                </a:lnTo>
                <a:lnTo>
                  <a:pt x="244" y="265"/>
                </a:lnTo>
                <a:lnTo>
                  <a:pt x="242" y="265"/>
                </a:lnTo>
                <a:lnTo>
                  <a:pt x="242" y="263"/>
                </a:lnTo>
                <a:lnTo>
                  <a:pt x="242" y="261"/>
                </a:lnTo>
                <a:lnTo>
                  <a:pt x="242" y="259"/>
                </a:lnTo>
                <a:lnTo>
                  <a:pt x="240" y="257"/>
                </a:lnTo>
                <a:lnTo>
                  <a:pt x="240" y="257"/>
                </a:lnTo>
                <a:lnTo>
                  <a:pt x="238" y="253"/>
                </a:lnTo>
                <a:lnTo>
                  <a:pt x="238" y="253"/>
                </a:lnTo>
                <a:lnTo>
                  <a:pt x="236" y="250"/>
                </a:lnTo>
                <a:lnTo>
                  <a:pt x="234" y="253"/>
                </a:lnTo>
                <a:lnTo>
                  <a:pt x="230" y="253"/>
                </a:lnTo>
                <a:lnTo>
                  <a:pt x="226" y="255"/>
                </a:lnTo>
                <a:lnTo>
                  <a:pt x="224" y="257"/>
                </a:lnTo>
                <a:lnTo>
                  <a:pt x="224" y="257"/>
                </a:lnTo>
                <a:lnTo>
                  <a:pt x="219" y="261"/>
                </a:lnTo>
                <a:lnTo>
                  <a:pt x="215" y="263"/>
                </a:lnTo>
                <a:lnTo>
                  <a:pt x="213" y="263"/>
                </a:lnTo>
                <a:lnTo>
                  <a:pt x="213" y="263"/>
                </a:lnTo>
                <a:lnTo>
                  <a:pt x="211" y="263"/>
                </a:lnTo>
                <a:lnTo>
                  <a:pt x="211" y="263"/>
                </a:lnTo>
                <a:lnTo>
                  <a:pt x="209" y="263"/>
                </a:lnTo>
                <a:lnTo>
                  <a:pt x="209" y="263"/>
                </a:lnTo>
                <a:lnTo>
                  <a:pt x="209" y="261"/>
                </a:lnTo>
                <a:lnTo>
                  <a:pt x="207" y="259"/>
                </a:lnTo>
                <a:lnTo>
                  <a:pt x="205" y="259"/>
                </a:lnTo>
                <a:lnTo>
                  <a:pt x="203" y="257"/>
                </a:lnTo>
                <a:lnTo>
                  <a:pt x="201" y="257"/>
                </a:lnTo>
                <a:lnTo>
                  <a:pt x="201" y="255"/>
                </a:lnTo>
                <a:lnTo>
                  <a:pt x="201" y="255"/>
                </a:lnTo>
                <a:lnTo>
                  <a:pt x="201" y="253"/>
                </a:lnTo>
                <a:lnTo>
                  <a:pt x="201" y="250"/>
                </a:lnTo>
                <a:lnTo>
                  <a:pt x="201" y="248"/>
                </a:lnTo>
                <a:lnTo>
                  <a:pt x="201" y="248"/>
                </a:lnTo>
                <a:lnTo>
                  <a:pt x="198" y="246"/>
                </a:lnTo>
                <a:lnTo>
                  <a:pt x="198" y="244"/>
                </a:lnTo>
                <a:lnTo>
                  <a:pt x="198" y="244"/>
                </a:lnTo>
                <a:lnTo>
                  <a:pt x="196" y="242"/>
                </a:lnTo>
                <a:lnTo>
                  <a:pt x="198" y="238"/>
                </a:lnTo>
                <a:lnTo>
                  <a:pt x="198" y="236"/>
                </a:lnTo>
                <a:lnTo>
                  <a:pt x="198" y="236"/>
                </a:lnTo>
                <a:lnTo>
                  <a:pt x="198" y="236"/>
                </a:lnTo>
                <a:lnTo>
                  <a:pt x="198" y="230"/>
                </a:lnTo>
                <a:lnTo>
                  <a:pt x="198" y="221"/>
                </a:lnTo>
                <a:lnTo>
                  <a:pt x="198" y="221"/>
                </a:lnTo>
                <a:lnTo>
                  <a:pt x="198" y="219"/>
                </a:lnTo>
                <a:lnTo>
                  <a:pt x="201" y="219"/>
                </a:lnTo>
                <a:lnTo>
                  <a:pt x="203" y="219"/>
                </a:lnTo>
                <a:lnTo>
                  <a:pt x="203" y="219"/>
                </a:lnTo>
                <a:lnTo>
                  <a:pt x="205" y="217"/>
                </a:lnTo>
                <a:lnTo>
                  <a:pt x="205" y="215"/>
                </a:lnTo>
                <a:lnTo>
                  <a:pt x="205" y="213"/>
                </a:lnTo>
                <a:lnTo>
                  <a:pt x="205" y="211"/>
                </a:lnTo>
                <a:lnTo>
                  <a:pt x="205" y="209"/>
                </a:lnTo>
                <a:lnTo>
                  <a:pt x="205" y="209"/>
                </a:lnTo>
                <a:lnTo>
                  <a:pt x="205" y="207"/>
                </a:lnTo>
                <a:lnTo>
                  <a:pt x="205" y="204"/>
                </a:lnTo>
                <a:lnTo>
                  <a:pt x="205" y="204"/>
                </a:lnTo>
                <a:lnTo>
                  <a:pt x="205" y="204"/>
                </a:lnTo>
                <a:lnTo>
                  <a:pt x="203" y="204"/>
                </a:lnTo>
                <a:lnTo>
                  <a:pt x="203" y="204"/>
                </a:lnTo>
                <a:lnTo>
                  <a:pt x="203" y="202"/>
                </a:lnTo>
                <a:lnTo>
                  <a:pt x="201" y="202"/>
                </a:lnTo>
                <a:lnTo>
                  <a:pt x="201" y="200"/>
                </a:lnTo>
                <a:lnTo>
                  <a:pt x="201" y="200"/>
                </a:lnTo>
                <a:lnTo>
                  <a:pt x="201" y="198"/>
                </a:lnTo>
                <a:lnTo>
                  <a:pt x="198" y="198"/>
                </a:lnTo>
                <a:lnTo>
                  <a:pt x="198" y="196"/>
                </a:lnTo>
                <a:lnTo>
                  <a:pt x="194" y="194"/>
                </a:lnTo>
                <a:lnTo>
                  <a:pt x="188" y="192"/>
                </a:lnTo>
                <a:lnTo>
                  <a:pt x="186" y="192"/>
                </a:lnTo>
                <a:lnTo>
                  <a:pt x="186" y="190"/>
                </a:lnTo>
                <a:lnTo>
                  <a:pt x="184" y="188"/>
                </a:lnTo>
                <a:lnTo>
                  <a:pt x="184" y="186"/>
                </a:lnTo>
                <a:lnTo>
                  <a:pt x="184" y="186"/>
                </a:lnTo>
                <a:lnTo>
                  <a:pt x="184" y="184"/>
                </a:lnTo>
                <a:lnTo>
                  <a:pt x="184" y="182"/>
                </a:lnTo>
                <a:lnTo>
                  <a:pt x="184" y="182"/>
                </a:lnTo>
                <a:lnTo>
                  <a:pt x="186" y="182"/>
                </a:lnTo>
                <a:lnTo>
                  <a:pt x="186" y="179"/>
                </a:lnTo>
                <a:lnTo>
                  <a:pt x="186" y="179"/>
                </a:lnTo>
                <a:lnTo>
                  <a:pt x="188" y="179"/>
                </a:lnTo>
                <a:lnTo>
                  <a:pt x="188" y="179"/>
                </a:lnTo>
                <a:lnTo>
                  <a:pt x="190" y="182"/>
                </a:lnTo>
                <a:lnTo>
                  <a:pt x="190" y="182"/>
                </a:lnTo>
                <a:lnTo>
                  <a:pt x="192" y="182"/>
                </a:lnTo>
                <a:lnTo>
                  <a:pt x="192" y="179"/>
                </a:lnTo>
                <a:lnTo>
                  <a:pt x="192" y="179"/>
                </a:lnTo>
                <a:lnTo>
                  <a:pt x="192" y="179"/>
                </a:lnTo>
                <a:lnTo>
                  <a:pt x="192" y="177"/>
                </a:lnTo>
                <a:lnTo>
                  <a:pt x="192" y="177"/>
                </a:lnTo>
                <a:lnTo>
                  <a:pt x="190" y="177"/>
                </a:lnTo>
                <a:lnTo>
                  <a:pt x="190" y="175"/>
                </a:lnTo>
                <a:lnTo>
                  <a:pt x="188" y="171"/>
                </a:lnTo>
                <a:lnTo>
                  <a:pt x="188" y="169"/>
                </a:lnTo>
                <a:lnTo>
                  <a:pt x="188" y="169"/>
                </a:lnTo>
                <a:lnTo>
                  <a:pt x="186" y="169"/>
                </a:lnTo>
                <a:lnTo>
                  <a:pt x="186" y="167"/>
                </a:lnTo>
                <a:lnTo>
                  <a:pt x="186" y="167"/>
                </a:lnTo>
                <a:lnTo>
                  <a:pt x="186" y="165"/>
                </a:lnTo>
                <a:lnTo>
                  <a:pt x="186" y="165"/>
                </a:lnTo>
                <a:lnTo>
                  <a:pt x="186" y="163"/>
                </a:lnTo>
                <a:lnTo>
                  <a:pt x="186" y="163"/>
                </a:lnTo>
                <a:lnTo>
                  <a:pt x="186" y="161"/>
                </a:lnTo>
                <a:lnTo>
                  <a:pt x="186" y="159"/>
                </a:lnTo>
                <a:lnTo>
                  <a:pt x="186" y="159"/>
                </a:lnTo>
                <a:lnTo>
                  <a:pt x="186" y="161"/>
                </a:lnTo>
                <a:lnTo>
                  <a:pt x="182" y="163"/>
                </a:lnTo>
                <a:lnTo>
                  <a:pt x="182" y="163"/>
                </a:lnTo>
                <a:lnTo>
                  <a:pt x="180" y="163"/>
                </a:lnTo>
                <a:lnTo>
                  <a:pt x="173" y="163"/>
                </a:lnTo>
                <a:lnTo>
                  <a:pt x="171" y="163"/>
                </a:lnTo>
                <a:lnTo>
                  <a:pt x="169" y="163"/>
                </a:lnTo>
                <a:lnTo>
                  <a:pt x="169" y="163"/>
                </a:lnTo>
                <a:lnTo>
                  <a:pt x="167" y="163"/>
                </a:lnTo>
                <a:lnTo>
                  <a:pt x="167" y="163"/>
                </a:lnTo>
                <a:lnTo>
                  <a:pt x="165" y="163"/>
                </a:lnTo>
                <a:lnTo>
                  <a:pt x="165" y="163"/>
                </a:lnTo>
                <a:lnTo>
                  <a:pt x="163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1"/>
                </a:lnTo>
                <a:lnTo>
                  <a:pt x="161" y="161"/>
                </a:lnTo>
                <a:lnTo>
                  <a:pt x="163" y="156"/>
                </a:lnTo>
                <a:lnTo>
                  <a:pt x="163" y="156"/>
                </a:lnTo>
                <a:lnTo>
                  <a:pt x="169" y="152"/>
                </a:lnTo>
                <a:lnTo>
                  <a:pt x="171" y="150"/>
                </a:lnTo>
                <a:lnTo>
                  <a:pt x="167" y="148"/>
                </a:lnTo>
                <a:lnTo>
                  <a:pt x="165" y="144"/>
                </a:lnTo>
                <a:lnTo>
                  <a:pt x="165" y="144"/>
                </a:lnTo>
                <a:lnTo>
                  <a:pt x="163" y="144"/>
                </a:lnTo>
                <a:lnTo>
                  <a:pt x="163" y="142"/>
                </a:lnTo>
                <a:lnTo>
                  <a:pt x="161" y="142"/>
                </a:lnTo>
                <a:lnTo>
                  <a:pt x="161" y="142"/>
                </a:lnTo>
                <a:lnTo>
                  <a:pt x="159" y="140"/>
                </a:lnTo>
                <a:lnTo>
                  <a:pt x="157" y="140"/>
                </a:lnTo>
                <a:lnTo>
                  <a:pt x="146" y="136"/>
                </a:lnTo>
                <a:lnTo>
                  <a:pt x="142" y="136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29"/>
                </a:lnTo>
                <a:lnTo>
                  <a:pt x="138" y="129"/>
                </a:lnTo>
                <a:lnTo>
                  <a:pt x="138" y="129"/>
                </a:lnTo>
                <a:lnTo>
                  <a:pt x="140" y="127"/>
                </a:lnTo>
                <a:lnTo>
                  <a:pt x="140" y="127"/>
                </a:lnTo>
                <a:lnTo>
                  <a:pt x="140" y="125"/>
                </a:lnTo>
                <a:lnTo>
                  <a:pt x="140" y="123"/>
                </a:lnTo>
                <a:lnTo>
                  <a:pt x="140" y="123"/>
                </a:lnTo>
                <a:lnTo>
                  <a:pt x="140" y="121"/>
                </a:lnTo>
                <a:lnTo>
                  <a:pt x="142" y="123"/>
                </a:lnTo>
                <a:lnTo>
                  <a:pt x="144" y="123"/>
                </a:lnTo>
                <a:lnTo>
                  <a:pt x="146" y="123"/>
                </a:lnTo>
                <a:lnTo>
                  <a:pt x="148" y="123"/>
                </a:lnTo>
                <a:lnTo>
                  <a:pt x="150" y="123"/>
                </a:lnTo>
                <a:lnTo>
                  <a:pt x="150" y="123"/>
                </a:lnTo>
                <a:lnTo>
                  <a:pt x="153" y="121"/>
                </a:lnTo>
                <a:lnTo>
                  <a:pt x="153" y="119"/>
                </a:lnTo>
                <a:lnTo>
                  <a:pt x="153" y="119"/>
                </a:lnTo>
                <a:lnTo>
                  <a:pt x="155" y="119"/>
                </a:lnTo>
                <a:lnTo>
                  <a:pt x="157" y="117"/>
                </a:lnTo>
                <a:lnTo>
                  <a:pt x="157" y="117"/>
                </a:lnTo>
                <a:lnTo>
                  <a:pt x="157" y="117"/>
                </a:lnTo>
                <a:lnTo>
                  <a:pt x="159" y="117"/>
                </a:lnTo>
                <a:lnTo>
                  <a:pt x="159" y="117"/>
                </a:lnTo>
                <a:lnTo>
                  <a:pt x="159" y="117"/>
                </a:lnTo>
                <a:lnTo>
                  <a:pt x="157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8"/>
                </a:lnTo>
                <a:lnTo>
                  <a:pt x="155" y="108"/>
                </a:lnTo>
                <a:lnTo>
                  <a:pt x="155" y="106"/>
                </a:lnTo>
                <a:lnTo>
                  <a:pt x="155" y="106"/>
                </a:lnTo>
                <a:lnTo>
                  <a:pt x="153" y="106"/>
                </a:lnTo>
                <a:lnTo>
                  <a:pt x="153" y="106"/>
                </a:lnTo>
                <a:lnTo>
                  <a:pt x="150" y="106"/>
                </a:lnTo>
                <a:lnTo>
                  <a:pt x="150" y="108"/>
                </a:lnTo>
                <a:lnTo>
                  <a:pt x="150" y="106"/>
                </a:lnTo>
                <a:lnTo>
                  <a:pt x="148" y="106"/>
                </a:lnTo>
                <a:lnTo>
                  <a:pt x="146" y="106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2" y="100"/>
                </a:lnTo>
                <a:lnTo>
                  <a:pt x="140" y="100"/>
                </a:lnTo>
                <a:lnTo>
                  <a:pt x="140" y="100"/>
                </a:lnTo>
                <a:lnTo>
                  <a:pt x="140" y="100"/>
                </a:lnTo>
                <a:lnTo>
                  <a:pt x="138" y="100"/>
                </a:lnTo>
                <a:lnTo>
                  <a:pt x="138" y="100"/>
                </a:lnTo>
                <a:lnTo>
                  <a:pt x="138" y="100"/>
                </a:lnTo>
                <a:lnTo>
                  <a:pt x="136" y="100"/>
                </a:lnTo>
                <a:lnTo>
                  <a:pt x="136" y="100"/>
                </a:lnTo>
                <a:lnTo>
                  <a:pt x="134" y="98"/>
                </a:lnTo>
                <a:lnTo>
                  <a:pt x="134" y="96"/>
                </a:lnTo>
                <a:lnTo>
                  <a:pt x="134" y="96"/>
                </a:lnTo>
                <a:lnTo>
                  <a:pt x="132" y="96"/>
                </a:lnTo>
                <a:lnTo>
                  <a:pt x="132" y="94"/>
                </a:lnTo>
                <a:lnTo>
                  <a:pt x="130" y="94"/>
                </a:lnTo>
                <a:lnTo>
                  <a:pt x="130" y="94"/>
                </a:lnTo>
                <a:lnTo>
                  <a:pt x="127" y="96"/>
                </a:lnTo>
                <a:lnTo>
                  <a:pt x="127" y="96"/>
                </a:lnTo>
                <a:lnTo>
                  <a:pt x="125" y="96"/>
                </a:lnTo>
                <a:lnTo>
                  <a:pt x="125" y="96"/>
                </a:lnTo>
                <a:lnTo>
                  <a:pt x="123" y="94"/>
                </a:lnTo>
                <a:lnTo>
                  <a:pt x="123" y="94"/>
                </a:lnTo>
                <a:lnTo>
                  <a:pt x="123" y="92"/>
                </a:lnTo>
                <a:lnTo>
                  <a:pt x="123" y="88"/>
                </a:lnTo>
                <a:lnTo>
                  <a:pt x="123" y="85"/>
                </a:lnTo>
                <a:lnTo>
                  <a:pt x="123" y="85"/>
                </a:lnTo>
                <a:lnTo>
                  <a:pt x="123" y="85"/>
                </a:lnTo>
                <a:lnTo>
                  <a:pt x="121" y="85"/>
                </a:lnTo>
                <a:lnTo>
                  <a:pt x="117" y="85"/>
                </a:lnTo>
                <a:lnTo>
                  <a:pt x="113" y="88"/>
                </a:lnTo>
                <a:lnTo>
                  <a:pt x="111" y="88"/>
                </a:lnTo>
                <a:lnTo>
                  <a:pt x="107" y="88"/>
                </a:lnTo>
                <a:lnTo>
                  <a:pt x="104" y="88"/>
                </a:lnTo>
                <a:lnTo>
                  <a:pt x="102" y="85"/>
                </a:lnTo>
                <a:lnTo>
                  <a:pt x="100" y="85"/>
                </a:lnTo>
                <a:lnTo>
                  <a:pt x="98" y="85"/>
                </a:lnTo>
                <a:lnTo>
                  <a:pt x="96" y="83"/>
                </a:lnTo>
                <a:lnTo>
                  <a:pt x="94" y="83"/>
                </a:lnTo>
                <a:lnTo>
                  <a:pt x="94" y="81"/>
                </a:lnTo>
                <a:lnTo>
                  <a:pt x="92" y="79"/>
                </a:lnTo>
                <a:lnTo>
                  <a:pt x="92" y="77"/>
                </a:lnTo>
                <a:lnTo>
                  <a:pt x="92" y="75"/>
                </a:lnTo>
                <a:lnTo>
                  <a:pt x="92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79" y="71"/>
                </a:lnTo>
                <a:lnTo>
                  <a:pt x="79" y="71"/>
                </a:lnTo>
                <a:lnTo>
                  <a:pt x="77" y="71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5" y="67"/>
                </a:lnTo>
                <a:lnTo>
                  <a:pt x="75" y="67"/>
                </a:lnTo>
                <a:lnTo>
                  <a:pt x="73" y="65"/>
                </a:lnTo>
                <a:lnTo>
                  <a:pt x="71" y="65"/>
                </a:lnTo>
                <a:lnTo>
                  <a:pt x="69" y="62"/>
                </a:lnTo>
                <a:lnTo>
                  <a:pt x="59" y="52"/>
                </a:lnTo>
                <a:lnTo>
                  <a:pt x="56" y="50"/>
                </a:lnTo>
                <a:lnTo>
                  <a:pt x="56" y="50"/>
                </a:lnTo>
                <a:lnTo>
                  <a:pt x="56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0" y="42"/>
                </a:lnTo>
                <a:lnTo>
                  <a:pt x="50" y="40"/>
                </a:lnTo>
                <a:lnTo>
                  <a:pt x="48" y="40"/>
                </a:lnTo>
                <a:lnTo>
                  <a:pt x="48" y="40"/>
                </a:lnTo>
                <a:lnTo>
                  <a:pt x="48" y="37"/>
                </a:lnTo>
                <a:lnTo>
                  <a:pt x="48" y="37"/>
                </a:lnTo>
                <a:lnTo>
                  <a:pt x="48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2" y="29"/>
                </a:lnTo>
                <a:lnTo>
                  <a:pt x="42" y="29"/>
                </a:lnTo>
                <a:lnTo>
                  <a:pt x="42" y="27"/>
                </a:lnTo>
                <a:lnTo>
                  <a:pt x="42" y="27"/>
                </a:lnTo>
                <a:lnTo>
                  <a:pt x="40" y="25"/>
                </a:lnTo>
                <a:lnTo>
                  <a:pt x="40" y="25"/>
                </a:lnTo>
                <a:lnTo>
                  <a:pt x="40" y="23"/>
                </a:lnTo>
                <a:lnTo>
                  <a:pt x="40" y="23"/>
                </a:lnTo>
                <a:lnTo>
                  <a:pt x="42" y="21"/>
                </a:lnTo>
                <a:lnTo>
                  <a:pt x="42" y="19"/>
                </a:lnTo>
                <a:lnTo>
                  <a:pt x="38" y="17"/>
                </a:lnTo>
                <a:lnTo>
                  <a:pt x="36" y="17"/>
                </a:lnTo>
                <a:lnTo>
                  <a:pt x="36" y="19"/>
                </a:lnTo>
                <a:lnTo>
                  <a:pt x="36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1" y="19"/>
                </a:lnTo>
                <a:lnTo>
                  <a:pt x="31" y="19"/>
                </a:lnTo>
                <a:lnTo>
                  <a:pt x="29" y="17"/>
                </a:lnTo>
                <a:lnTo>
                  <a:pt x="29" y="14"/>
                </a:lnTo>
                <a:lnTo>
                  <a:pt x="29" y="14"/>
                </a:lnTo>
                <a:lnTo>
                  <a:pt x="27" y="14"/>
                </a:lnTo>
                <a:lnTo>
                  <a:pt x="27" y="17"/>
                </a:lnTo>
                <a:lnTo>
                  <a:pt x="27" y="17"/>
                </a:lnTo>
                <a:lnTo>
                  <a:pt x="25" y="17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8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5" y="10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10" y="25"/>
                </a:lnTo>
                <a:lnTo>
                  <a:pt x="13" y="29"/>
                </a:lnTo>
                <a:lnTo>
                  <a:pt x="13" y="29"/>
                </a:lnTo>
                <a:lnTo>
                  <a:pt x="13" y="31"/>
                </a:lnTo>
                <a:lnTo>
                  <a:pt x="13" y="33"/>
                </a:lnTo>
                <a:lnTo>
                  <a:pt x="15" y="33"/>
                </a:lnTo>
                <a:lnTo>
                  <a:pt x="15" y="33"/>
                </a:lnTo>
                <a:lnTo>
                  <a:pt x="15" y="35"/>
                </a:lnTo>
                <a:lnTo>
                  <a:pt x="15" y="35"/>
                </a:lnTo>
                <a:lnTo>
                  <a:pt x="17" y="37"/>
                </a:lnTo>
                <a:lnTo>
                  <a:pt x="23" y="50"/>
                </a:lnTo>
                <a:lnTo>
                  <a:pt x="25" y="52"/>
                </a:lnTo>
                <a:lnTo>
                  <a:pt x="25" y="56"/>
                </a:lnTo>
                <a:lnTo>
                  <a:pt x="25" y="56"/>
                </a:lnTo>
                <a:lnTo>
                  <a:pt x="25" y="58"/>
                </a:lnTo>
                <a:lnTo>
                  <a:pt x="25" y="56"/>
                </a:lnTo>
                <a:lnTo>
                  <a:pt x="27" y="56"/>
                </a:lnTo>
                <a:lnTo>
                  <a:pt x="27" y="56"/>
                </a:lnTo>
                <a:lnTo>
                  <a:pt x="29" y="54"/>
                </a:lnTo>
                <a:lnTo>
                  <a:pt x="29" y="56"/>
                </a:lnTo>
                <a:lnTo>
                  <a:pt x="27" y="58"/>
                </a:lnTo>
                <a:lnTo>
                  <a:pt x="29" y="65"/>
                </a:lnTo>
                <a:lnTo>
                  <a:pt x="33" y="73"/>
                </a:lnTo>
                <a:lnTo>
                  <a:pt x="33" y="77"/>
                </a:lnTo>
                <a:lnTo>
                  <a:pt x="33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8" y="79"/>
                </a:lnTo>
                <a:lnTo>
                  <a:pt x="38" y="77"/>
                </a:lnTo>
                <a:lnTo>
                  <a:pt x="38" y="71"/>
                </a:lnTo>
                <a:lnTo>
                  <a:pt x="38" y="69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9"/>
                </a:lnTo>
                <a:lnTo>
                  <a:pt x="44" y="69"/>
                </a:lnTo>
                <a:lnTo>
                  <a:pt x="46" y="67"/>
                </a:lnTo>
                <a:lnTo>
                  <a:pt x="46" y="67"/>
                </a:lnTo>
                <a:lnTo>
                  <a:pt x="48" y="67"/>
                </a:lnTo>
                <a:lnTo>
                  <a:pt x="50" y="67"/>
                </a:lnTo>
                <a:lnTo>
                  <a:pt x="52" y="67"/>
                </a:lnTo>
                <a:lnTo>
                  <a:pt x="52" y="65"/>
                </a:lnTo>
                <a:lnTo>
                  <a:pt x="54" y="67"/>
                </a:lnTo>
                <a:lnTo>
                  <a:pt x="54" y="67"/>
                </a:lnTo>
                <a:lnTo>
                  <a:pt x="52" y="67"/>
                </a:lnTo>
                <a:lnTo>
                  <a:pt x="52" y="69"/>
                </a:lnTo>
                <a:lnTo>
                  <a:pt x="50" y="69"/>
                </a:lnTo>
                <a:lnTo>
                  <a:pt x="50" y="71"/>
                </a:lnTo>
                <a:lnTo>
                  <a:pt x="48" y="71"/>
                </a:lnTo>
                <a:lnTo>
                  <a:pt x="48" y="71"/>
                </a:lnTo>
                <a:lnTo>
                  <a:pt x="48" y="69"/>
                </a:lnTo>
                <a:lnTo>
                  <a:pt x="46" y="71"/>
                </a:lnTo>
                <a:lnTo>
                  <a:pt x="44" y="73"/>
                </a:lnTo>
                <a:lnTo>
                  <a:pt x="46" y="75"/>
                </a:lnTo>
                <a:lnTo>
                  <a:pt x="46" y="77"/>
                </a:lnTo>
                <a:lnTo>
                  <a:pt x="46" y="77"/>
                </a:lnTo>
                <a:lnTo>
                  <a:pt x="48" y="79"/>
                </a:lnTo>
                <a:lnTo>
                  <a:pt x="48" y="79"/>
                </a:lnTo>
                <a:lnTo>
                  <a:pt x="46" y="79"/>
                </a:lnTo>
                <a:lnTo>
                  <a:pt x="42" y="79"/>
                </a:lnTo>
                <a:lnTo>
                  <a:pt x="42" y="81"/>
                </a:lnTo>
                <a:lnTo>
                  <a:pt x="44" y="83"/>
                </a:lnTo>
                <a:lnTo>
                  <a:pt x="44" y="83"/>
                </a:lnTo>
                <a:lnTo>
                  <a:pt x="46" y="85"/>
                </a:lnTo>
                <a:lnTo>
                  <a:pt x="48" y="85"/>
                </a:lnTo>
                <a:lnTo>
                  <a:pt x="50" y="85"/>
                </a:lnTo>
                <a:lnTo>
                  <a:pt x="50" y="85"/>
                </a:lnTo>
                <a:lnTo>
                  <a:pt x="52" y="83"/>
                </a:lnTo>
                <a:lnTo>
                  <a:pt x="54" y="83"/>
                </a:lnTo>
                <a:lnTo>
                  <a:pt x="54" y="85"/>
                </a:lnTo>
                <a:lnTo>
                  <a:pt x="52" y="85"/>
                </a:lnTo>
                <a:lnTo>
                  <a:pt x="54" y="88"/>
                </a:lnTo>
                <a:lnTo>
                  <a:pt x="54" y="88"/>
                </a:lnTo>
                <a:lnTo>
                  <a:pt x="54" y="90"/>
                </a:lnTo>
                <a:lnTo>
                  <a:pt x="48" y="88"/>
                </a:lnTo>
                <a:lnTo>
                  <a:pt x="46" y="88"/>
                </a:lnTo>
                <a:lnTo>
                  <a:pt x="48" y="92"/>
                </a:lnTo>
                <a:lnTo>
                  <a:pt x="50" y="94"/>
                </a:lnTo>
                <a:lnTo>
                  <a:pt x="50" y="96"/>
                </a:lnTo>
                <a:lnTo>
                  <a:pt x="50" y="96"/>
                </a:lnTo>
                <a:lnTo>
                  <a:pt x="52" y="94"/>
                </a:lnTo>
                <a:lnTo>
                  <a:pt x="52" y="94"/>
                </a:lnTo>
                <a:lnTo>
                  <a:pt x="65" y="108"/>
                </a:lnTo>
                <a:lnTo>
                  <a:pt x="69" y="113"/>
                </a:lnTo>
                <a:lnTo>
                  <a:pt x="73" y="125"/>
                </a:lnTo>
                <a:lnTo>
                  <a:pt x="73" y="127"/>
                </a:lnTo>
                <a:lnTo>
                  <a:pt x="75" y="129"/>
                </a:lnTo>
                <a:lnTo>
                  <a:pt x="75" y="131"/>
                </a:lnTo>
                <a:lnTo>
                  <a:pt x="75" y="133"/>
                </a:lnTo>
                <a:lnTo>
                  <a:pt x="77" y="136"/>
                </a:lnTo>
                <a:lnTo>
                  <a:pt x="77" y="136"/>
                </a:lnTo>
                <a:lnTo>
                  <a:pt x="79" y="136"/>
                </a:lnTo>
                <a:lnTo>
                  <a:pt x="82" y="136"/>
                </a:lnTo>
                <a:lnTo>
                  <a:pt x="84" y="138"/>
                </a:lnTo>
                <a:lnTo>
                  <a:pt x="86" y="140"/>
                </a:lnTo>
                <a:lnTo>
                  <a:pt x="86" y="144"/>
                </a:lnTo>
                <a:lnTo>
                  <a:pt x="88" y="146"/>
                </a:lnTo>
                <a:lnTo>
                  <a:pt x="88" y="146"/>
                </a:lnTo>
                <a:lnTo>
                  <a:pt x="90" y="146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50"/>
                </a:lnTo>
                <a:lnTo>
                  <a:pt x="90" y="150"/>
                </a:lnTo>
                <a:lnTo>
                  <a:pt x="90" y="152"/>
                </a:lnTo>
                <a:lnTo>
                  <a:pt x="98" y="173"/>
                </a:lnTo>
                <a:lnTo>
                  <a:pt x="102" y="192"/>
                </a:lnTo>
                <a:lnTo>
                  <a:pt x="104" y="200"/>
                </a:lnTo>
                <a:lnTo>
                  <a:pt x="107" y="204"/>
                </a:lnTo>
                <a:lnTo>
                  <a:pt x="109" y="204"/>
                </a:lnTo>
                <a:lnTo>
                  <a:pt x="109" y="207"/>
                </a:lnTo>
                <a:lnTo>
                  <a:pt x="109" y="207"/>
                </a:lnTo>
                <a:lnTo>
                  <a:pt x="107" y="207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9" y="211"/>
                </a:lnTo>
                <a:lnTo>
                  <a:pt x="109" y="213"/>
                </a:lnTo>
                <a:lnTo>
                  <a:pt x="115" y="225"/>
                </a:lnTo>
                <a:lnTo>
                  <a:pt x="117" y="230"/>
                </a:lnTo>
                <a:lnTo>
                  <a:pt x="117" y="230"/>
                </a:lnTo>
                <a:lnTo>
                  <a:pt x="119" y="232"/>
                </a:lnTo>
                <a:lnTo>
                  <a:pt x="121" y="234"/>
                </a:lnTo>
                <a:lnTo>
                  <a:pt x="121" y="238"/>
                </a:lnTo>
                <a:lnTo>
                  <a:pt x="121" y="240"/>
                </a:lnTo>
                <a:lnTo>
                  <a:pt x="123" y="242"/>
                </a:lnTo>
                <a:lnTo>
                  <a:pt x="125" y="248"/>
                </a:lnTo>
                <a:lnTo>
                  <a:pt x="127" y="253"/>
                </a:lnTo>
                <a:lnTo>
                  <a:pt x="130" y="261"/>
                </a:lnTo>
                <a:lnTo>
                  <a:pt x="132" y="265"/>
                </a:lnTo>
                <a:lnTo>
                  <a:pt x="132" y="265"/>
                </a:lnTo>
                <a:lnTo>
                  <a:pt x="134" y="267"/>
                </a:lnTo>
                <a:lnTo>
                  <a:pt x="134" y="267"/>
                </a:lnTo>
                <a:lnTo>
                  <a:pt x="136" y="267"/>
                </a:lnTo>
                <a:lnTo>
                  <a:pt x="136" y="265"/>
                </a:lnTo>
                <a:lnTo>
                  <a:pt x="136" y="263"/>
                </a:lnTo>
                <a:lnTo>
                  <a:pt x="136" y="259"/>
                </a:lnTo>
                <a:lnTo>
                  <a:pt x="136" y="261"/>
                </a:lnTo>
                <a:lnTo>
                  <a:pt x="138" y="261"/>
                </a:lnTo>
                <a:lnTo>
                  <a:pt x="138" y="263"/>
                </a:lnTo>
                <a:lnTo>
                  <a:pt x="138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5"/>
                </a:lnTo>
                <a:lnTo>
                  <a:pt x="140" y="265"/>
                </a:lnTo>
                <a:lnTo>
                  <a:pt x="138" y="267"/>
                </a:lnTo>
                <a:lnTo>
                  <a:pt x="134" y="269"/>
                </a:lnTo>
                <a:lnTo>
                  <a:pt x="134" y="271"/>
                </a:lnTo>
                <a:lnTo>
                  <a:pt x="134" y="271"/>
                </a:lnTo>
                <a:lnTo>
                  <a:pt x="134" y="273"/>
                </a:lnTo>
                <a:lnTo>
                  <a:pt x="134" y="275"/>
                </a:lnTo>
                <a:lnTo>
                  <a:pt x="134" y="275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6"/>
                </a:lnTo>
                <a:lnTo>
                  <a:pt x="138" y="284"/>
                </a:lnTo>
                <a:lnTo>
                  <a:pt x="138" y="280"/>
                </a:lnTo>
                <a:lnTo>
                  <a:pt x="138" y="278"/>
                </a:lnTo>
                <a:lnTo>
                  <a:pt x="138" y="278"/>
                </a:lnTo>
                <a:lnTo>
                  <a:pt x="136" y="275"/>
                </a:lnTo>
                <a:lnTo>
                  <a:pt x="138" y="273"/>
                </a:lnTo>
                <a:lnTo>
                  <a:pt x="138" y="275"/>
                </a:lnTo>
                <a:lnTo>
                  <a:pt x="138" y="275"/>
                </a:lnTo>
                <a:lnTo>
                  <a:pt x="140" y="275"/>
                </a:lnTo>
                <a:lnTo>
                  <a:pt x="140" y="275"/>
                </a:lnTo>
                <a:lnTo>
                  <a:pt x="142" y="282"/>
                </a:lnTo>
                <a:lnTo>
                  <a:pt x="144" y="284"/>
                </a:lnTo>
                <a:lnTo>
                  <a:pt x="142" y="286"/>
                </a:lnTo>
                <a:lnTo>
                  <a:pt x="144" y="290"/>
                </a:lnTo>
                <a:lnTo>
                  <a:pt x="146" y="292"/>
                </a:lnTo>
                <a:lnTo>
                  <a:pt x="146" y="290"/>
                </a:lnTo>
                <a:lnTo>
                  <a:pt x="148" y="292"/>
                </a:lnTo>
                <a:lnTo>
                  <a:pt x="153" y="296"/>
                </a:lnTo>
                <a:lnTo>
                  <a:pt x="153" y="296"/>
                </a:lnTo>
                <a:lnTo>
                  <a:pt x="155" y="301"/>
                </a:lnTo>
                <a:lnTo>
                  <a:pt x="155" y="303"/>
                </a:lnTo>
                <a:lnTo>
                  <a:pt x="155" y="305"/>
                </a:lnTo>
                <a:lnTo>
                  <a:pt x="155" y="307"/>
                </a:lnTo>
                <a:lnTo>
                  <a:pt x="155" y="307"/>
                </a:lnTo>
                <a:lnTo>
                  <a:pt x="155" y="309"/>
                </a:lnTo>
                <a:lnTo>
                  <a:pt x="155" y="311"/>
                </a:lnTo>
                <a:lnTo>
                  <a:pt x="155" y="311"/>
                </a:lnTo>
                <a:lnTo>
                  <a:pt x="155" y="313"/>
                </a:lnTo>
                <a:lnTo>
                  <a:pt x="155" y="315"/>
                </a:lnTo>
                <a:lnTo>
                  <a:pt x="155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7" y="319"/>
                </a:lnTo>
                <a:lnTo>
                  <a:pt x="157" y="324"/>
                </a:lnTo>
                <a:lnTo>
                  <a:pt x="159" y="326"/>
                </a:lnTo>
                <a:lnTo>
                  <a:pt x="159" y="328"/>
                </a:lnTo>
                <a:lnTo>
                  <a:pt x="157" y="332"/>
                </a:lnTo>
                <a:lnTo>
                  <a:pt x="157" y="332"/>
                </a:lnTo>
                <a:lnTo>
                  <a:pt x="159" y="332"/>
                </a:lnTo>
                <a:lnTo>
                  <a:pt x="161" y="332"/>
                </a:lnTo>
                <a:lnTo>
                  <a:pt x="163" y="332"/>
                </a:lnTo>
                <a:lnTo>
                  <a:pt x="165" y="334"/>
                </a:lnTo>
                <a:lnTo>
                  <a:pt x="167" y="334"/>
                </a:lnTo>
                <a:lnTo>
                  <a:pt x="163" y="338"/>
                </a:lnTo>
                <a:lnTo>
                  <a:pt x="163" y="338"/>
                </a:lnTo>
                <a:lnTo>
                  <a:pt x="159" y="338"/>
                </a:lnTo>
                <a:lnTo>
                  <a:pt x="159" y="338"/>
                </a:lnTo>
                <a:lnTo>
                  <a:pt x="155" y="336"/>
                </a:lnTo>
                <a:lnTo>
                  <a:pt x="153" y="336"/>
                </a:lnTo>
                <a:lnTo>
                  <a:pt x="150" y="334"/>
                </a:lnTo>
                <a:lnTo>
                  <a:pt x="153" y="326"/>
                </a:lnTo>
                <a:lnTo>
                  <a:pt x="155" y="324"/>
                </a:lnTo>
                <a:lnTo>
                  <a:pt x="155" y="324"/>
                </a:lnTo>
                <a:lnTo>
                  <a:pt x="155" y="321"/>
                </a:lnTo>
                <a:lnTo>
                  <a:pt x="155" y="319"/>
                </a:lnTo>
                <a:lnTo>
                  <a:pt x="155" y="317"/>
                </a:lnTo>
                <a:lnTo>
                  <a:pt x="153" y="315"/>
                </a:lnTo>
                <a:lnTo>
                  <a:pt x="153" y="311"/>
                </a:lnTo>
                <a:lnTo>
                  <a:pt x="153" y="309"/>
                </a:lnTo>
                <a:lnTo>
                  <a:pt x="153" y="307"/>
                </a:lnTo>
                <a:lnTo>
                  <a:pt x="153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8" y="301"/>
                </a:lnTo>
                <a:lnTo>
                  <a:pt x="148" y="303"/>
                </a:lnTo>
                <a:lnTo>
                  <a:pt x="150" y="307"/>
                </a:lnTo>
                <a:lnTo>
                  <a:pt x="150" y="309"/>
                </a:lnTo>
                <a:lnTo>
                  <a:pt x="150" y="315"/>
                </a:lnTo>
                <a:lnTo>
                  <a:pt x="150" y="317"/>
                </a:lnTo>
                <a:lnTo>
                  <a:pt x="150" y="317"/>
                </a:lnTo>
                <a:lnTo>
                  <a:pt x="146" y="301"/>
                </a:lnTo>
                <a:lnTo>
                  <a:pt x="146" y="298"/>
                </a:lnTo>
                <a:lnTo>
                  <a:pt x="146" y="301"/>
                </a:lnTo>
                <a:lnTo>
                  <a:pt x="146" y="303"/>
                </a:lnTo>
                <a:lnTo>
                  <a:pt x="146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4" y="298"/>
                </a:lnTo>
                <a:lnTo>
                  <a:pt x="144" y="301"/>
                </a:lnTo>
                <a:lnTo>
                  <a:pt x="144" y="301"/>
                </a:lnTo>
                <a:lnTo>
                  <a:pt x="142" y="301"/>
                </a:lnTo>
                <a:lnTo>
                  <a:pt x="142" y="298"/>
                </a:lnTo>
                <a:lnTo>
                  <a:pt x="142" y="298"/>
                </a:lnTo>
                <a:lnTo>
                  <a:pt x="142" y="296"/>
                </a:lnTo>
                <a:lnTo>
                  <a:pt x="142" y="296"/>
                </a:lnTo>
                <a:lnTo>
                  <a:pt x="144" y="296"/>
                </a:lnTo>
                <a:lnTo>
                  <a:pt x="144" y="296"/>
                </a:lnTo>
                <a:lnTo>
                  <a:pt x="144" y="294"/>
                </a:lnTo>
                <a:lnTo>
                  <a:pt x="142" y="292"/>
                </a:lnTo>
                <a:lnTo>
                  <a:pt x="140" y="290"/>
                </a:lnTo>
                <a:lnTo>
                  <a:pt x="140" y="292"/>
                </a:lnTo>
                <a:lnTo>
                  <a:pt x="140" y="292"/>
                </a:lnTo>
                <a:lnTo>
                  <a:pt x="140" y="298"/>
                </a:lnTo>
                <a:lnTo>
                  <a:pt x="142" y="298"/>
                </a:lnTo>
                <a:lnTo>
                  <a:pt x="144" y="307"/>
                </a:lnTo>
                <a:lnTo>
                  <a:pt x="146" y="321"/>
                </a:lnTo>
                <a:lnTo>
                  <a:pt x="144" y="326"/>
                </a:lnTo>
                <a:lnTo>
                  <a:pt x="146" y="338"/>
                </a:lnTo>
                <a:lnTo>
                  <a:pt x="153" y="357"/>
                </a:lnTo>
                <a:lnTo>
                  <a:pt x="161" y="374"/>
                </a:lnTo>
                <a:lnTo>
                  <a:pt x="161" y="374"/>
                </a:lnTo>
                <a:lnTo>
                  <a:pt x="161" y="374"/>
                </a:lnTo>
                <a:lnTo>
                  <a:pt x="157" y="365"/>
                </a:lnTo>
                <a:lnTo>
                  <a:pt x="157" y="363"/>
                </a:lnTo>
                <a:lnTo>
                  <a:pt x="159" y="365"/>
                </a:lnTo>
                <a:lnTo>
                  <a:pt x="161" y="367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5" y="372"/>
                </a:lnTo>
                <a:lnTo>
                  <a:pt x="163" y="376"/>
                </a:lnTo>
                <a:lnTo>
                  <a:pt x="163" y="378"/>
                </a:lnTo>
                <a:lnTo>
                  <a:pt x="163" y="378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8"/>
                </a:lnTo>
                <a:lnTo>
                  <a:pt x="165" y="384"/>
                </a:lnTo>
                <a:lnTo>
                  <a:pt x="167" y="388"/>
                </a:lnTo>
                <a:lnTo>
                  <a:pt x="167" y="390"/>
                </a:lnTo>
                <a:lnTo>
                  <a:pt x="167" y="390"/>
                </a:lnTo>
                <a:lnTo>
                  <a:pt x="167" y="392"/>
                </a:lnTo>
                <a:lnTo>
                  <a:pt x="169" y="395"/>
                </a:lnTo>
                <a:lnTo>
                  <a:pt x="169" y="395"/>
                </a:lnTo>
                <a:lnTo>
                  <a:pt x="169" y="397"/>
                </a:lnTo>
                <a:lnTo>
                  <a:pt x="169" y="395"/>
                </a:lnTo>
                <a:lnTo>
                  <a:pt x="169" y="392"/>
                </a:lnTo>
                <a:lnTo>
                  <a:pt x="171" y="390"/>
                </a:lnTo>
                <a:lnTo>
                  <a:pt x="173" y="390"/>
                </a:lnTo>
                <a:lnTo>
                  <a:pt x="171" y="392"/>
                </a:lnTo>
                <a:lnTo>
                  <a:pt x="171" y="392"/>
                </a:lnTo>
                <a:lnTo>
                  <a:pt x="171" y="392"/>
                </a:lnTo>
                <a:lnTo>
                  <a:pt x="171" y="395"/>
                </a:lnTo>
                <a:lnTo>
                  <a:pt x="173" y="392"/>
                </a:lnTo>
                <a:lnTo>
                  <a:pt x="173" y="390"/>
                </a:lnTo>
                <a:lnTo>
                  <a:pt x="176" y="390"/>
                </a:lnTo>
                <a:lnTo>
                  <a:pt x="178" y="390"/>
                </a:lnTo>
                <a:lnTo>
                  <a:pt x="178" y="390"/>
                </a:lnTo>
                <a:lnTo>
                  <a:pt x="180" y="390"/>
                </a:lnTo>
                <a:lnTo>
                  <a:pt x="180" y="388"/>
                </a:lnTo>
                <a:lnTo>
                  <a:pt x="180" y="388"/>
                </a:lnTo>
                <a:lnTo>
                  <a:pt x="182" y="388"/>
                </a:lnTo>
                <a:lnTo>
                  <a:pt x="184" y="388"/>
                </a:lnTo>
                <a:lnTo>
                  <a:pt x="184" y="390"/>
                </a:lnTo>
                <a:lnTo>
                  <a:pt x="182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2" y="392"/>
                </a:lnTo>
                <a:lnTo>
                  <a:pt x="182" y="392"/>
                </a:lnTo>
                <a:lnTo>
                  <a:pt x="182" y="392"/>
                </a:lnTo>
                <a:lnTo>
                  <a:pt x="178" y="392"/>
                </a:lnTo>
                <a:lnTo>
                  <a:pt x="176" y="392"/>
                </a:lnTo>
                <a:lnTo>
                  <a:pt x="173" y="395"/>
                </a:lnTo>
                <a:lnTo>
                  <a:pt x="173" y="395"/>
                </a:lnTo>
                <a:lnTo>
                  <a:pt x="173" y="397"/>
                </a:lnTo>
                <a:lnTo>
                  <a:pt x="173" y="399"/>
                </a:lnTo>
                <a:lnTo>
                  <a:pt x="176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9"/>
                </a:lnTo>
                <a:lnTo>
                  <a:pt x="176" y="399"/>
                </a:lnTo>
                <a:lnTo>
                  <a:pt x="173" y="399"/>
                </a:lnTo>
                <a:lnTo>
                  <a:pt x="171" y="397"/>
                </a:lnTo>
                <a:lnTo>
                  <a:pt x="171" y="397"/>
                </a:lnTo>
                <a:lnTo>
                  <a:pt x="171" y="399"/>
                </a:lnTo>
                <a:lnTo>
                  <a:pt x="171" y="401"/>
                </a:lnTo>
                <a:lnTo>
                  <a:pt x="182" y="407"/>
                </a:lnTo>
                <a:lnTo>
                  <a:pt x="182" y="409"/>
                </a:lnTo>
                <a:lnTo>
                  <a:pt x="186" y="415"/>
                </a:lnTo>
                <a:lnTo>
                  <a:pt x="190" y="420"/>
                </a:lnTo>
                <a:lnTo>
                  <a:pt x="190" y="422"/>
                </a:lnTo>
                <a:lnTo>
                  <a:pt x="198" y="430"/>
                </a:lnTo>
                <a:lnTo>
                  <a:pt x="198" y="434"/>
                </a:lnTo>
                <a:lnTo>
                  <a:pt x="205" y="438"/>
                </a:lnTo>
                <a:lnTo>
                  <a:pt x="213" y="451"/>
                </a:lnTo>
                <a:lnTo>
                  <a:pt x="217" y="455"/>
                </a:lnTo>
                <a:lnTo>
                  <a:pt x="228" y="463"/>
                </a:lnTo>
                <a:lnTo>
                  <a:pt x="228" y="461"/>
                </a:lnTo>
                <a:lnTo>
                  <a:pt x="230" y="461"/>
                </a:lnTo>
                <a:lnTo>
                  <a:pt x="230" y="461"/>
                </a:lnTo>
                <a:lnTo>
                  <a:pt x="232" y="461"/>
                </a:lnTo>
                <a:lnTo>
                  <a:pt x="232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59"/>
                </a:lnTo>
                <a:lnTo>
                  <a:pt x="234" y="459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6" y="455"/>
                </a:lnTo>
                <a:lnTo>
                  <a:pt x="238" y="451"/>
                </a:lnTo>
                <a:lnTo>
                  <a:pt x="238" y="451"/>
                </a:lnTo>
                <a:lnTo>
                  <a:pt x="238" y="449"/>
                </a:lnTo>
                <a:lnTo>
                  <a:pt x="238" y="449"/>
                </a:lnTo>
                <a:lnTo>
                  <a:pt x="238" y="445"/>
                </a:lnTo>
                <a:lnTo>
                  <a:pt x="238" y="445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5"/>
                </a:lnTo>
                <a:lnTo>
                  <a:pt x="240" y="445"/>
                </a:lnTo>
                <a:lnTo>
                  <a:pt x="240" y="445"/>
                </a:lnTo>
                <a:lnTo>
                  <a:pt x="242" y="443"/>
                </a:lnTo>
                <a:lnTo>
                  <a:pt x="242" y="440"/>
                </a:lnTo>
                <a:lnTo>
                  <a:pt x="244" y="440"/>
                </a:lnTo>
                <a:lnTo>
                  <a:pt x="244" y="438"/>
                </a:lnTo>
                <a:lnTo>
                  <a:pt x="244" y="436"/>
                </a:lnTo>
                <a:lnTo>
                  <a:pt x="244" y="436"/>
                </a:lnTo>
                <a:lnTo>
                  <a:pt x="244" y="434"/>
                </a:lnTo>
                <a:lnTo>
                  <a:pt x="242" y="432"/>
                </a:lnTo>
                <a:lnTo>
                  <a:pt x="238" y="430"/>
                </a:lnTo>
                <a:lnTo>
                  <a:pt x="236" y="428"/>
                </a:lnTo>
                <a:lnTo>
                  <a:pt x="236" y="428"/>
                </a:lnTo>
                <a:lnTo>
                  <a:pt x="236" y="426"/>
                </a:lnTo>
                <a:lnTo>
                  <a:pt x="236" y="426"/>
                </a:lnTo>
                <a:lnTo>
                  <a:pt x="236" y="424"/>
                </a:lnTo>
                <a:lnTo>
                  <a:pt x="236" y="424"/>
                </a:lnTo>
                <a:lnTo>
                  <a:pt x="234" y="422"/>
                </a:lnTo>
                <a:lnTo>
                  <a:pt x="234" y="422"/>
                </a:lnTo>
                <a:lnTo>
                  <a:pt x="234" y="420"/>
                </a:lnTo>
                <a:lnTo>
                  <a:pt x="236" y="417"/>
                </a:lnTo>
                <a:lnTo>
                  <a:pt x="240" y="411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3"/>
                </a:lnTo>
                <a:lnTo>
                  <a:pt x="240" y="403"/>
                </a:lnTo>
                <a:lnTo>
                  <a:pt x="238" y="401"/>
                </a:lnTo>
                <a:lnTo>
                  <a:pt x="238" y="401"/>
                </a:lnTo>
                <a:lnTo>
                  <a:pt x="236" y="397"/>
                </a:lnTo>
                <a:lnTo>
                  <a:pt x="234" y="390"/>
                </a:lnTo>
                <a:lnTo>
                  <a:pt x="234" y="390"/>
                </a:lnTo>
                <a:lnTo>
                  <a:pt x="234" y="388"/>
                </a:lnTo>
                <a:lnTo>
                  <a:pt x="234" y="388"/>
                </a:lnTo>
                <a:lnTo>
                  <a:pt x="238" y="386"/>
                </a:lnTo>
                <a:lnTo>
                  <a:pt x="240" y="382"/>
                </a:lnTo>
                <a:lnTo>
                  <a:pt x="242" y="378"/>
                </a:lnTo>
                <a:lnTo>
                  <a:pt x="249" y="359"/>
                </a:lnTo>
                <a:lnTo>
                  <a:pt x="251" y="355"/>
                </a:lnTo>
                <a:lnTo>
                  <a:pt x="253" y="346"/>
                </a:lnTo>
                <a:lnTo>
                  <a:pt x="255" y="346"/>
                </a:lnTo>
                <a:lnTo>
                  <a:pt x="255" y="344"/>
                </a:lnTo>
                <a:lnTo>
                  <a:pt x="257" y="342"/>
                </a:lnTo>
                <a:lnTo>
                  <a:pt x="257" y="340"/>
                </a:lnTo>
                <a:lnTo>
                  <a:pt x="257" y="33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Freeform 71">
            <a:extLst>
              <a:ext uri="{FF2B5EF4-FFF2-40B4-BE49-F238E27FC236}">
                <a16:creationId xmlns:a16="http://schemas.microsoft.com/office/drawing/2014/main" id="{773B3301-3C9B-4098-8FCD-5014A7F7EBED}"/>
              </a:ext>
            </a:extLst>
          </p:cNvPr>
          <p:cNvSpPr>
            <a:spLocks/>
          </p:cNvSpPr>
          <p:nvPr/>
        </p:nvSpPr>
        <p:spPr bwMode="auto">
          <a:xfrm>
            <a:off x="7179491" y="4299632"/>
            <a:ext cx="696094" cy="1043129"/>
          </a:xfrm>
          <a:custGeom>
            <a:avLst/>
            <a:gdLst>
              <a:gd name="T0" fmla="*/ 430 w 453"/>
              <a:gd name="T1" fmla="*/ 534 h 716"/>
              <a:gd name="T2" fmla="*/ 415 w 453"/>
              <a:gd name="T3" fmla="*/ 511 h 716"/>
              <a:gd name="T4" fmla="*/ 403 w 453"/>
              <a:gd name="T5" fmla="*/ 484 h 716"/>
              <a:gd name="T6" fmla="*/ 384 w 453"/>
              <a:gd name="T7" fmla="*/ 478 h 716"/>
              <a:gd name="T8" fmla="*/ 363 w 453"/>
              <a:gd name="T9" fmla="*/ 492 h 716"/>
              <a:gd name="T10" fmla="*/ 336 w 453"/>
              <a:gd name="T11" fmla="*/ 492 h 716"/>
              <a:gd name="T12" fmla="*/ 307 w 453"/>
              <a:gd name="T13" fmla="*/ 480 h 716"/>
              <a:gd name="T14" fmla="*/ 298 w 453"/>
              <a:gd name="T15" fmla="*/ 497 h 716"/>
              <a:gd name="T16" fmla="*/ 294 w 453"/>
              <a:gd name="T17" fmla="*/ 480 h 716"/>
              <a:gd name="T18" fmla="*/ 290 w 453"/>
              <a:gd name="T19" fmla="*/ 453 h 716"/>
              <a:gd name="T20" fmla="*/ 326 w 453"/>
              <a:gd name="T21" fmla="*/ 474 h 716"/>
              <a:gd name="T22" fmla="*/ 330 w 453"/>
              <a:gd name="T23" fmla="*/ 461 h 716"/>
              <a:gd name="T24" fmla="*/ 336 w 453"/>
              <a:gd name="T25" fmla="*/ 438 h 716"/>
              <a:gd name="T26" fmla="*/ 315 w 453"/>
              <a:gd name="T27" fmla="*/ 436 h 716"/>
              <a:gd name="T28" fmla="*/ 280 w 453"/>
              <a:gd name="T29" fmla="*/ 432 h 716"/>
              <a:gd name="T30" fmla="*/ 273 w 453"/>
              <a:gd name="T31" fmla="*/ 415 h 716"/>
              <a:gd name="T32" fmla="*/ 271 w 453"/>
              <a:gd name="T33" fmla="*/ 369 h 716"/>
              <a:gd name="T34" fmla="*/ 298 w 453"/>
              <a:gd name="T35" fmla="*/ 365 h 716"/>
              <a:gd name="T36" fmla="*/ 290 w 453"/>
              <a:gd name="T37" fmla="*/ 313 h 716"/>
              <a:gd name="T38" fmla="*/ 296 w 453"/>
              <a:gd name="T39" fmla="*/ 284 h 716"/>
              <a:gd name="T40" fmla="*/ 347 w 453"/>
              <a:gd name="T41" fmla="*/ 229 h 716"/>
              <a:gd name="T42" fmla="*/ 338 w 453"/>
              <a:gd name="T43" fmla="*/ 192 h 716"/>
              <a:gd name="T44" fmla="*/ 334 w 453"/>
              <a:gd name="T45" fmla="*/ 139 h 716"/>
              <a:gd name="T46" fmla="*/ 353 w 453"/>
              <a:gd name="T47" fmla="*/ 94 h 716"/>
              <a:gd name="T48" fmla="*/ 349 w 453"/>
              <a:gd name="T49" fmla="*/ 64 h 716"/>
              <a:gd name="T50" fmla="*/ 342 w 453"/>
              <a:gd name="T51" fmla="*/ 18 h 716"/>
              <a:gd name="T52" fmla="*/ 305 w 453"/>
              <a:gd name="T53" fmla="*/ 23 h 716"/>
              <a:gd name="T54" fmla="*/ 269 w 453"/>
              <a:gd name="T55" fmla="*/ 60 h 716"/>
              <a:gd name="T56" fmla="*/ 240 w 453"/>
              <a:gd name="T57" fmla="*/ 79 h 716"/>
              <a:gd name="T58" fmla="*/ 230 w 453"/>
              <a:gd name="T59" fmla="*/ 112 h 716"/>
              <a:gd name="T60" fmla="*/ 184 w 453"/>
              <a:gd name="T61" fmla="*/ 119 h 716"/>
              <a:gd name="T62" fmla="*/ 148 w 453"/>
              <a:gd name="T63" fmla="*/ 114 h 716"/>
              <a:gd name="T64" fmla="*/ 156 w 453"/>
              <a:gd name="T65" fmla="*/ 156 h 716"/>
              <a:gd name="T66" fmla="*/ 110 w 453"/>
              <a:gd name="T67" fmla="*/ 169 h 716"/>
              <a:gd name="T68" fmla="*/ 77 w 453"/>
              <a:gd name="T69" fmla="*/ 173 h 716"/>
              <a:gd name="T70" fmla="*/ 58 w 453"/>
              <a:gd name="T71" fmla="*/ 196 h 716"/>
              <a:gd name="T72" fmla="*/ 33 w 453"/>
              <a:gd name="T73" fmla="*/ 198 h 716"/>
              <a:gd name="T74" fmla="*/ 14 w 453"/>
              <a:gd name="T75" fmla="*/ 210 h 716"/>
              <a:gd name="T76" fmla="*/ 25 w 453"/>
              <a:gd name="T77" fmla="*/ 219 h 716"/>
              <a:gd name="T78" fmla="*/ 37 w 453"/>
              <a:gd name="T79" fmla="*/ 248 h 716"/>
              <a:gd name="T80" fmla="*/ 21 w 453"/>
              <a:gd name="T81" fmla="*/ 288 h 716"/>
              <a:gd name="T82" fmla="*/ 8 w 453"/>
              <a:gd name="T83" fmla="*/ 298 h 716"/>
              <a:gd name="T84" fmla="*/ 14 w 453"/>
              <a:gd name="T85" fmla="*/ 340 h 716"/>
              <a:gd name="T86" fmla="*/ 2 w 453"/>
              <a:gd name="T87" fmla="*/ 375 h 716"/>
              <a:gd name="T88" fmla="*/ 4 w 453"/>
              <a:gd name="T89" fmla="*/ 390 h 716"/>
              <a:gd name="T90" fmla="*/ 25 w 453"/>
              <a:gd name="T91" fmla="*/ 413 h 716"/>
              <a:gd name="T92" fmla="*/ 35 w 453"/>
              <a:gd name="T93" fmla="*/ 440 h 716"/>
              <a:gd name="T94" fmla="*/ 62 w 453"/>
              <a:gd name="T95" fmla="*/ 505 h 716"/>
              <a:gd name="T96" fmla="*/ 65 w 453"/>
              <a:gd name="T97" fmla="*/ 547 h 716"/>
              <a:gd name="T98" fmla="*/ 85 w 453"/>
              <a:gd name="T99" fmla="*/ 597 h 716"/>
              <a:gd name="T100" fmla="*/ 102 w 453"/>
              <a:gd name="T101" fmla="*/ 609 h 716"/>
              <a:gd name="T102" fmla="*/ 121 w 453"/>
              <a:gd name="T103" fmla="*/ 626 h 716"/>
              <a:gd name="T104" fmla="*/ 133 w 453"/>
              <a:gd name="T105" fmla="*/ 647 h 716"/>
              <a:gd name="T106" fmla="*/ 175 w 453"/>
              <a:gd name="T107" fmla="*/ 682 h 716"/>
              <a:gd name="T108" fmla="*/ 217 w 453"/>
              <a:gd name="T109" fmla="*/ 697 h 716"/>
              <a:gd name="T110" fmla="*/ 248 w 453"/>
              <a:gd name="T111" fmla="*/ 714 h 716"/>
              <a:gd name="T112" fmla="*/ 319 w 453"/>
              <a:gd name="T113" fmla="*/ 697 h 716"/>
              <a:gd name="T114" fmla="*/ 372 w 453"/>
              <a:gd name="T115" fmla="*/ 668 h 716"/>
              <a:gd name="T116" fmla="*/ 353 w 453"/>
              <a:gd name="T117" fmla="*/ 626 h 716"/>
              <a:gd name="T118" fmla="*/ 376 w 453"/>
              <a:gd name="T119" fmla="*/ 588 h 716"/>
              <a:gd name="T120" fmla="*/ 420 w 453"/>
              <a:gd name="T121" fmla="*/ 588 h 716"/>
              <a:gd name="T122" fmla="*/ 436 w 453"/>
              <a:gd name="T123" fmla="*/ 58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53" h="716">
                <a:moveTo>
                  <a:pt x="453" y="545"/>
                </a:moveTo>
                <a:lnTo>
                  <a:pt x="453" y="545"/>
                </a:lnTo>
                <a:lnTo>
                  <a:pt x="451" y="545"/>
                </a:lnTo>
                <a:lnTo>
                  <a:pt x="451" y="543"/>
                </a:lnTo>
                <a:lnTo>
                  <a:pt x="451" y="543"/>
                </a:lnTo>
                <a:lnTo>
                  <a:pt x="449" y="545"/>
                </a:lnTo>
                <a:lnTo>
                  <a:pt x="449" y="545"/>
                </a:lnTo>
                <a:lnTo>
                  <a:pt x="449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3" y="543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38" y="540"/>
                </a:lnTo>
                <a:lnTo>
                  <a:pt x="438" y="540"/>
                </a:lnTo>
                <a:lnTo>
                  <a:pt x="438" y="540"/>
                </a:lnTo>
                <a:lnTo>
                  <a:pt x="436" y="540"/>
                </a:lnTo>
                <a:lnTo>
                  <a:pt x="436" y="540"/>
                </a:lnTo>
                <a:lnTo>
                  <a:pt x="434" y="540"/>
                </a:lnTo>
                <a:lnTo>
                  <a:pt x="434" y="540"/>
                </a:lnTo>
                <a:lnTo>
                  <a:pt x="434" y="540"/>
                </a:lnTo>
                <a:lnTo>
                  <a:pt x="432" y="538"/>
                </a:lnTo>
                <a:lnTo>
                  <a:pt x="432" y="538"/>
                </a:lnTo>
                <a:lnTo>
                  <a:pt x="432" y="536"/>
                </a:lnTo>
                <a:lnTo>
                  <a:pt x="432" y="536"/>
                </a:lnTo>
                <a:lnTo>
                  <a:pt x="430" y="536"/>
                </a:lnTo>
                <a:lnTo>
                  <a:pt x="430" y="534"/>
                </a:lnTo>
                <a:lnTo>
                  <a:pt x="430" y="534"/>
                </a:lnTo>
                <a:lnTo>
                  <a:pt x="430" y="534"/>
                </a:lnTo>
                <a:lnTo>
                  <a:pt x="430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26"/>
                </a:lnTo>
                <a:lnTo>
                  <a:pt x="432" y="526"/>
                </a:lnTo>
                <a:lnTo>
                  <a:pt x="432" y="524"/>
                </a:lnTo>
                <a:lnTo>
                  <a:pt x="432" y="524"/>
                </a:lnTo>
                <a:lnTo>
                  <a:pt x="432" y="522"/>
                </a:lnTo>
                <a:lnTo>
                  <a:pt x="432" y="522"/>
                </a:lnTo>
                <a:lnTo>
                  <a:pt x="432" y="520"/>
                </a:lnTo>
                <a:lnTo>
                  <a:pt x="432" y="517"/>
                </a:lnTo>
                <a:lnTo>
                  <a:pt x="432" y="517"/>
                </a:lnTo>
                <a:lnTo>
                  <a:pt x="432" y="515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0" y="513"/>
                </a:lnTo>
                <a:lnTo>
                  <a:pt x="430" y="513"/>
                </a:lnTo>
                <a:lnTo>
                  <a:pt x="428" y="513"/>
                </a:lnTo>
                <a:lnTo>
                  <a:pt x="428" y="513"/>
                </a:lnTo>
                <a:lnTo>
                  <a:pt x="428" y="513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4" y="511"/>
                </a:lnTo>
                <a:lnTo>
                  <a:pt x="424" y="513"/>
                </a:lnTo>
                <a:lnTo>
                  <a:pt x="422" y="513"/>
                </a:lnTo>
                <a:lnTo>
                  <a:pt x="422" y="513"/>
                </a:lnTo>
                <a:lnTo>
                  <a:pt x="420" y="513"/>
                </a:lnTo>
                <a:lnTo>
                  <a:pt x="418" y="513"/>
                </a:lnTo>
                <a:lnTo>
                  <a:pt x="415" y="511"/>
                </a:lnTo>
                <a:lnTo>
                  <a:pt x="415" y="511"/>
                </a:lnTo>
                <a:lnTo>
                  <a:pt x="413" y="511"/>
                </a:lnTo>
                <a:lnTo>
                  <a:pt x="413" y="511"/>
                </a:lnTo>
                <a:lnTo>
                  <a:pt x="413" y="511"/>
                </a:lnTo>
                <a:lnTo>
                  <a:pt x="411" y="511"/>
                </a:lnTo>
                <a:lnTo>
                  <a:pt x="409" y="507"/>
                </a:lnTo>
                <a:lnTo>
                  <a:pt x="407" y="505"/>
                </a:lnTo>
                <a:lnTo>
                  <a:pt x="407" y="505"/>
                </a:lnTo>
                <a:lnTo>
                  <a:pt x="405" y="505"/>
                </a:lnTo>
                <a:lnTo>
                  <a:pt x="405" y="505"/>
                </a:lnTo>
                <a:lnTo>
                  <a:pt x="403" y="507"/>
                </a:lnTo>
                <a:lnTo>
                  <a:pt x="403" y="507"/>
                </a:lnTo>
                <a:lnTo>
                  <a:pt x="401" y="505"/>
                </a:lnTo>
                <a:lnTo>
                  <a:pt x="401" y="505"/>
                </a:lnTo>
                <a:lnTo>
                  <a:pt x="401" y="503"/>
                </a:lnTo>
                <a:lnTo>
                  <a:pt x="401" y="503"/>
                </a:lnTo>
                <a:lnTo>
                  <a:pt x="401" y="501"/>
                </a:lnTo>
                <a:lnTo>
                  <a:pt x="401" y="501"/>
                </a:lnTo>
                <a:lnTo>
                  <a:pt x="403" y="503"/>
                </a:lnTo>
                <a:lnTo>
                  <a:pt x="405" y="503"/>
                </a:lnTo>
                <a:lnTo>
                  <a:pt x="405" y="501"/>
                </a:lnTo>
                <a:lnTo>
                  <a:pt x="405" y="501"/>
                </a:lnTo>
                <a:lnTo>
                  <a:pt x="405" y="501"/>
                </a:lnTo>
                <a:lnTo>
                  <a:pt x="405" y="499"/>
                </a:lnTo>
                <a:lnTo>
                  <a:pt x="405" y="499"/>
                </a:lnTo>
                <a:lnTo>
                  <a:pt x="403" y="497"/>
                </a:lnTo>
                <a:lnTo>
                  <a:pt x="403" y="497"/>
                </a:lnTo>
                <a:lnTo>
                  <a:pt x="403" y="494"/>
                </a:lnTo>
                <a:lnTo>
                  <a:pt x="405" y="492"/>
                </a:lnTo>
                <a:lnTo>
                  <a:pt x="405" y="490"/>
                </a:lnTo>
                <a:lnTo>
                  <a:pt x="405" y="490"/>
                </a:lnTo>
                <a:lnTo>
                  <a:pt x="405" y="488"/>
                </a:lnTo>
                <a:lnTo>
                  <a:pt x="403" y="484"/>
                </a:lnTo>
                <a:lnTo>
                  <a:pt x="399" y="482"/>
                </a:lnTo>
                <a:lnTo>
                  <a:pt x="395" y="484"/>
                </a:lnTo>
                <a:lnTo>
                  <a:pt x="395" y="484"/>
                </a:lnTo>
                <a:lnTo>
                  <a:pt x="395" y="484"/>
                </a:lnTo>
                <a:lnTo>
                  <a:pt x="392" y="484"/>
                </a:lnTo>
                <a:lnTo>
                  <a:pt x="392" y="484"/>
                </a:lnTo>
                <a:lnTo>
                  <a:pt x="390" y="484"/>
                </a:lnTo>
                <a:lnTo>
                  <a:pt x="390" y="484"/>
                </a:lnTo>
                <a:lnTo>
                  <a:pt x="388" y="486"/>
                </a:lnTo>
                <a:lnTo>
                  <a:pt x="388" y="488"/>
                </a:lnTo>
                <a:lnTo>
                  <a:pt x="386" y="488"/>
                </a:lnTo>
                <a:lnTo>
                  <a:pt x="386" y="488"/>
                </a:lnTo>
                <a:lnTo>
                  <a:pt x="386" y="486"/>
                </a:lnTo>
                <a:lnTo>
                  <a:pt x="386" y="486"/>
                </a:lnTo>
                <a:lnTo>
                  <a:pt x="386" y="484"/>
                </a:lnTo>
                <a:lnTo>
                  <a:pt x="386" y="482"/>
                </a:lnTo>
                <a:lnTo>
                  <a:pt x="386" y="482"/>
                </a:lnTo>
                <a:lnTo>
                  <a:pt x="386" y="482"/>
                </a:lnTo>
                <a:lnTo>
                  <a:pt x="388" y="480"/>
                </a:lnTo>
                <a:lnTo>
                  <a:pt x="388" y="480"/>
                </a:lnTo>
                <a:lnTo>
                  <a:pt x="388" y="478"/>
                </a:lnTo>
                <a:lnTo>
                  <a:pt x="388" y="478"/>
                </a:lnTo>
                <a:lnTo>
                  <a:pt x="388" y="476"/>
                </a:lnTo>
                <a:lnTo>
                  <a:pt x="388" y="476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6" y="476"/>
                </a:lnTo>
                <a:lnTo>
                  <a:pt x="386" y="476"/>
                </a:lnTo>
                <a:lnTo>
                  <a:pt x="386" y="476"/>
                </a:lnTo>
                <a:lnTo>
                  <a:pt x="384" y="478"/>
                </a:lnTo>
                <a:lnTo>
                  <a:pt x="384" y="478"/>
                </a:lnTo>
                <a:lnTo>
                  <a:pt x="384" y="478"/>
                </a:lnTo>
                <a:lnTo>
                  <a:pt x="382" y="478"/>
                </a:lnTo>
                <a:lnTo>
                  <a:pt x="382" y="478"/>
                </a:lnTo>
                <a:lnTo>
                  <a:pt x="380" y="478"/>
                </a:lnTo>
                <a:lnTo>
                  <a:pt x="380" y="478"/>
                </a:lnTo>
                <a:lnTo>
                  <a:pt x="380" y="478"/>
                </a:lnTo>
                <a:lnTo>
                  <a:pt x="378" y="478"/>
                </a:lnTo>
                <a:lnTo>
                  <a:pt x="376" y="478"/>
                </a:lnTo>
                <a:lnTo>
                  <a:pt x="374" y="476"/>
                </a:lnTo>
                <a:lnTo>
                  <a:pt x="374" y="476"/>
                </a:lnTo>
                <a:lnTo>
                  <a:pt x="374" y="476"/>
                </a:lnTo>
                <a:lnTo>
                  <a:pt x="372" y="478"/>
                </a:lnTo>
                <a:lnTo>
                  <a:pt x="372" y="478"/>
                </a:lnTo>
                <a:lnTo>
                  <a:pt x="372" y="478"/>
                </a:lnTo>
                <a:lnTo>
                  <a:pt x="372" y="480"/>
                </a:lnTo>
                <a:lnTo>
                  <a:pt x="372" y="480"/>
                </a:lnTo>
                <a:lnTo>
                  <a:pt x="374" y="480"/>
                </a:lnTo>
                <a:lnTo>
                  <a:pt x="374" y="482"/>
                </a:lnTo>
                <a:lnTo>
                  <a:pt x="374" y="482"/>
                </a:lnTo>
                <a:lnTo>
                  <a:pt x="374" y="482"/>
                </a:lnTo>
                <a:lnTo>
                  <a:pt x="374" y="484"/>
                </a:lnTo>
                <a:lnTo>
                  <a:pt x="374" y="484"/>
                </a:lnTo>
                <a:lnTo>
                  <a:pt x="372" y="484"/>
                </a:lnTo>
                <a:lnTo>
                  <a:pt x="370" y="486"/>
                </a:lnTo>
                <a:lnTo>
                  <a:pt x="370" y="486"/>
                </a:lnTo>
                <a:lnTo>
                  <a:pt x="367" y="488"/>
                </a:lnTo>
                <a:lnTo>
                  <a:pt x="367" y="488"/>
                </a:lnTo>
                <a:lnTo>
                  <a:pt x="367" y="488"/>
                </a:lnTo>
                <a:lnTo>
                  <a:pt x="365" y="490"/>
                </a:lnTo>
                <a:lnTo>
                  <a:pt x="363" y="490"/>
                </a:lnTo>
                <a:lnTo>
                  <a:pt x="363" y="490"/>
                </a:lnTo>
                <a:lnTo>
                  <a:pt x="363" y="492"/>
                </a:lnTo>
                <a:lnTo>
                  <a:pt x="363" y="492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59" y="494"/>
                </a:lnTo>
                <a:lnTo>
                  <a:pt x="359" y="492"/>
                </a:lnTo>
                <a:lnTo>
                  <a:pt x="359" y="492"/>
                </a:lnTo>
                <a:lnTo>
                  <a:pt x="357" y="492"/>
                </a:lnTo>
                <a:lnTo>
                  <a:pt x="355" y="492"/>
                </a:lnTo>
                <a:lnTo>
                  <a:pt x="355" y="492"/>
                </a:lnTo>
                <a:lnTo>
                  <a:pt x="355" y="494"/>
                </a:lnTo>
                <a:lnTo>
                  <a:pt x="353" y="494"/>
                </a:lnTo>
                <a:lnTo>
                  <a:pt x="353" y="494"/>
                </a:lnTo>
                <a:lnTo>
                  <a:pt x="353" y="497"/>
                </a:lnTo>
                <a:lnTo>
                  <a:pt x="355" y="497"/>
                </a:lnTo>
                <a:lnTo>
                  <a:pt x="353" y="497"/>
                </a:lnTo>
                <a:lnTo>
                  <a:pt x="353" y="497"/>
                </a:lnTo>
                <a:lnTo>
                  <a:pt x="351" y="497"/>
                </a:lnTo>
                <a:lnTo>
                  <a:pt x="349" y="497"/>
                </a:lnTo>
                <a:lnTo>
                  <a:pt x="347" y="499"/>
                </a:lnTo>
                <a:lnTo>
                  <a:pt x="344" y="501"/>
                </a:lnTo>
                <a:lnTo>
                  <a:pt x="344" y="501"/>
                </a:lnTo>
                <a:lnTo>
                  <a:pt x="342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499"/>
                </a:lnTo>
                <a:lnTo>
                  <a:pt x="338" y="497"/>
                </a:lnTo>
                <a:lnTo>
                  <a:pt x="338" y="497"/>
                </a:lnTo>
                <a:lnTo>
                  <a:pt x="338" y="492"/>
                </a:lnTo>
                <a:lnTo>
                  <a:pt x="336" y="492"/>
                </a:lnTo>
                <a:lnTo>
                  <a:pt x="336" y="490"/>
                </a:lnTo>
                <a:lnTo>
                  <a:pt x="336" y="490"/>
                </a:lnTo>
                <a:lnTo>
                  <a:pt x="334" y="490"/>
                </a:lnTo>
                <a:lnTo>
                  <a:pt x="334" y="488"/>
                </a:lnTo>
                <a:lnTo>
                  <a:pt x="334" y="488"/>
                </a:lnTo>
                <a:lnTo>
                  <a:pt x="334" y="486"/>
                </a:lnTo>
                <a:lnTo>
                  <a:pt x="334" y="486"/>
                </a:lnTo>
                <a:lnTo>
                  <a:pt x="332" y="486"/>
                </a:lnTo>
                <a:lnTo>
                  <a:pt x="330" y="486"/>
                </a:lnTo>
                <a:lnTo>
                  <a:pt x="328" y="486"/>
                </a:lnTo>
                <a:lnTo>
                  <a:pt x="326" y="486"/>
                </a:lnTo>
                <a:lnTo>
                  <a:pt x="326" y="486"/>
                </a:lnTo>
                <a:lnTo>
                  <a:pt x="324" y="486"/>
                </a:lnTo>
                <a:lnTo>
                  <a:pt x="324" y="486"/>
                </a:lnTo>
                <a:lnTo>
                  <a:pt x="321" y="486"/>
                </a:lnTo>
                <a:lnTo>
                  <a:pt x="321" y="484"/>
                </a:lnTo>
                <a:lnTo>
                  <a:pt x="319" y="484"/>
                </a:lnTo>
                <a:lnTo>
                  <a:pt x="319" y="484"/>
                </a:lnTo>
                <a:lnTo>
                  <a:pt x="317" y="484"/>
                </a:lnTo>
                <a:lnTo>
                  <a:pt x="315" y="484"/>
                </a:lnTo>
                <a:lnTo>
                  <a:pt x="315" y="482"/>
                </a:lnTo>
                <a:lnTo>
                  <a:pt x="313" y="482"/>
                </a:lnTo>
                <a:lnTo>
                  <a:pt x="313" y="482"/>
                </a:lnTo>
                <a:lnTo>
                  <a:pt x="313" y="482"/>
                </a:lnTo>
                <a:lnTo>
                  <a:pt x="311" y="484"/>
                </a:lnTo>
                <a:lnTo>
                  <a:pt x="309" y="484"/>
                </a:lnTo>
                <a:lnTo>
                  <a:pt x="309" y="482"/>
                </a:lnTo>
                <a:lnTo>
                  <a:pt x="309" y="482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4"/>
                </a:lnTo>
                <a:lnTo>
                  <a:pt x="307" y="484"/>
                </a:lnTo>
                <a:lnTo>
                  <a:pt x="307" y="484"/>
                </a:lnTo>
                <a:lnTo>
                  <a:pt x="305" y="484"/>
                </a:lnTo>
                <a:lnTo>
                  <a:pt x="305" y="484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7" y="486"/>
                </a:lnTo>
                <a:lnTo>
                  <a:pt x="307" y="488"/>
                </a:lnTo>
                <a:lnTo>
                  <a:pt x="307" y="488"/>
                </a:lnTo>
                <a:lnTo>
                  <a:pt x="307" y="490"/>
                </a:lnTo>
                <a:lnTo>
                  <a:pt x="307" y="490"/>
                </a:lnTo>
                <a:lnTo>
                  <a:pt x="307" y="492"/>
                </a:lnTo>
                <a:lnTo>
                  <a:pt x="307" y="492"/>
                </a:lnTo>
                <a:lnTo>
                  <a:pt x="307" y="494"/>
                </a:lnTo>
                <a:lnTo>
                  <a:pt x="307" y="494"/>
                </a:lnTo>
                <a:lnTo>
                  <a:pt x="305" y="494"/>
                </a:lnTo>
                <a:lnTo>
                  <a:pt x="305" y="494"/>
                </a:lnTo>
                <a:lnTo>
                  <a:pt x="303" y="494"/>
                </a:lnTo>
                <a:lnTo>
                  <a:pt x="301" y="494"/>
                </a:lnTo>
                <a:lnTo>
                  <a:pt x="301" y="494"/>
                </a:lnTo>
                <a:lnTo>
                  <a:pt x="301" y="494"/>
                </a:lnTo>
                <a:lnTo>
                  <a:pt x="298" y="494"/>
                </a:lnTo>
                <a:lnTo>
                  <a:pt x="298" y="497"/>
                </a:lnTo>
                <a:lnTo>
                  <a:pt x="298" y="497"/>
                </a:lnTo>
                <a:lnTo>
                  <a:pt x="298" y="497"/>
                </a:lnTo>
                <a:lnTo>
                  <a:pt x="296" y="497"/>
                </a:lnTo>
                <a:lnTo>
                  <a:pt x="296" y="497"/>
                </a:lnTo>
                <a:lnTo>
                  <a:pt x="294" y="494"/>
                </a:lnTo>
                <a:lnTo>
                  <a:pt x="294" y="494"/>
                </a:lnTo>
                <a:lnTo>
                  <a:pt x="294" y="492"/>
                </a:lnTo>
                <a:lnTo>
                  <a:pt x="294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4"/>
                </a:lnTo>
                <a:lnTo>
                  <a:pt x="292" y="494"/>
                </a:lnTo>
                <a:lnTo>
                  <a:pt x="292" y="497"/>
                </a:lnTo>
                <a:lnTo>
                  <a:pt x="290" y="497"/>
                </a:lnTo>
                <a:lnTo>
                  <a:pt x="290" y="497"/>
                </a:lnTo>
                <a:lnTo>
                  <a:pt x="290" y="494"/>
                </a:lnTo>
                <a:lnTo>
                  <a:pt x="290" y="492"/>
                </a:lnTo>
                <a:lnTo>
                  <a:pt x="290" y="490"/>
                </a:lnTo>
                <a:lnTo>
                  <a:pt x="290" y="488"/>
                </a:lnTo>
                <a:lnTo>
                  <a:pt x="290" y="488"/>
                </a:lnTo>
                <a:lnTo>
                  <a:pt x="290" y="486"/>
                </a:lnTo>
                <a:lnTo>
                  <a:pt x="292" y="486"/>
                </a:lnTo>
                <a:lnTo>
                  <a:pt x="292" y="484"/>
                </a:lnTo>
                <a:lnTo>
                  <a:pt x="292" y="484"/>
                </a:lnTo>
                <a:lnTo>
                  <a:pt x="292" y="484"/>
                </a:lnTo>
                <a:lnTo>
                  <a:pt x="292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0"/>
                </a:lnTo>
                <a:lnTo>
                  <a:pt x="294" y="480"/>
                </a:lnTo>
                <a:lnTo>
                  <a:pt x="294" y="480"/>
                </a:lnTo>
                <a:lnTo>
                  <a:pt x="294" y="478"/>
                </a:lnTo>
                <a:lnTo>
                  <a:pt x="294" y="478"/>
                </a:lnTo>
                <a:lnTo>
                  <a:pt x="292" y="476"/>
                </a:lnTo>
                <a:lnTo>
                  <a:pt x="292" y="474"/>
                </a:lnTo>
                <a:lnTo>
                  <a:pt x="290" y="472"/>
                </a:lnTo>
                <a:lnTo>
                  <a:pt x="288" y="472"/>
                </a:lnTo>
                <a:lnTo>
                  <a:pt x="288" y="469"/>
                </a:lnTo>
                <a:lnTo>
                  <a:pt x="288" y="469"/>
                </a:lnTo>
                <a:lnTo>
                  <a:pt x="288" y="469"/>
                </a:lnTo>
                <a:lnTo>
                  <a:pt x="286" y="467"/>
                </a:lnTo>
                <a:lnTo>
                  <a:pt x="288" y="465"/>
                </a:lnTo>
                <a:lnTo>
                  <a:pt x="288" y="465"/>
                </a:lnTo>
                <a:lnTo>
                  <a:pt x="288" y="465"/>
                </a:lnTo>
                <a:lnTo>
                  <a:pt x="288" y="463"/>
                </a:lnTo>
                <a:lnTo>
                  <a:pt x="288" y="463"/>
                </a:lnTo>
                <a:lnTo>
                  <a:pt x="286" y="461"/>
                </a:lnTo>
                <a:lnTo>
                  <a:pt x="282" y="455"/>
                </a:lnTo>
                <a:lnTo>
                  <a:pt x="280" y="455"/>
                </a:lnTo>
                <a:lnTo>
                  <a:pt x="280" y="455"/>
                </a:lnTo>
                <a:lnTo>
                  <a:pt x="282" y="453"/>
                </a:lnTo>
                <a:lnTo>
                  <a:pt x="282" y="453"/>
                </a:lnTo>
                <a:lnTo>
                  <a:pt x="284" y="453"/>
                </a:lnTo>
                <a:lnTo>
                  <a:pt x="284" y="453"/>
                </a:lnTo>
                <a:lnTo>
                  <a:pt x="284" y="451"/>
                </a:lnTo>
                <a:lnTo>
                  <a:pt x="284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8" y="453"/>
                </a:lnTo>
                <a:lnTo>
                  <a:pt x="288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5"/>
                </a:lnTo>
                <a:lnTo>
                  <a:pt x="292" y="459"/>
                </a:lnTo>
                <a:lnTo>
                  <a:pt x="292" y="461"/>
                </a:lnTo>
                <a:lnTo>
                  <a:pt x="292" y="463"/>
                </a:lnTo>
                <a:lnTo>
                  <a:pt x="294" y="463"/>
                </a:lnTo>
                <a:lnTo>
                  <a:pt x="294" y="463"/>
                </a:lnTo>
                <a:lnTo>
                  <a:pt x="294" y="463"/>
                </a:lnTo>
                <a:lnTo>
                  <a:pt x="296" y="465"/>
                </a:lnTo>
                <a:lnTo>
                  <a:pt x="296" y="465"/>
                </a:lnTo>
                <a:lnTo>
                  <a:pt x="301" y="465"/>
                </a:lnTo>
                <a:lnTo>
                  <a:pt x="301" y="465"/>
                </a:lnTo>
                <a:lnTo>
                  <a:pt x="303" y="467"/>
                </a:lnTo>
                <a:lnTo>
                  <a:pt x="303" y="467"/>
                </a:lnTo>
                <a:lnTo>
                  <a:pt x="303" y="469"/>
                </a:lnTo>
                <a:lnTo>
                  <a:pt x="305" y="469"/>
                </a:lnTo>
                <a:lnTo>
                  <a:pt x="305" y="469"/>
                </a:lnTo>
                <a:lnTo>
                  <a:pt x="307" y="469"/>
                </a:lnTo>
                <a:lnTo>
                  <a:pt x="309" y="469"/>
                </a:lnTo>
                <a:lnTo>
                  <a:pt x="311" y="469"/>
                </a:lnTo>
                <a:lnTo>
                  <a:pt x="311" y="469"/>
                </a:lnTo>
                <a:lnTo>
                  <a:pt x="319" y="467"/>
                </a:lnTo>
                <a:lnTo>
                  <a:pt x="319" y="467"/>
                </a:lnTo>
                <a:lnTo>
                  <a:pt x="319" y="467"/>
                </a:lnTo>
                <a:lnTo>
                  <a:pt x="321" y="467"/>
                </a:lnTo>
                <a:lnTo>
                  <a:pt x="321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6" y="474"/>
                </a:lnTo>
                <a:lnTo>
                  <a:pt x="328" y="476"/>
                </a:lnTo>
                <a:lnTo>
                  <a:pt x="328" y="476"/>
                </a:lnTo>
                <a:lnTo>
                  <a:pt x="328" y="478"/>
                </a:lnTo>
                <a:lnTo>
                  <a:pt x="328" y="478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30" y="480"/>
                </a:lnTo>
                <a:lnTo>
                  <a:pt x="332" y="482"/>
                </a:lnTo>
                <a:lnTo>
                  <a:pt x="332" y="482"/>
                </a:lnTo>
                <a:lnTo>
                  <a:pt x="334" y="482"/>
                </a:lnTo>
                <a:lnTo>
                  <a:pt x="334" y="480"/>
                </a:lnTo>
                <a:lnTo>
                  <a:pt x="334" y="480"/>
                </a:lnTo>
                <a:lnTo>
                  <a:pt x="334" y="480"/>
                </a:lnTo>
                <a:lnTo>
                  <a:pt x="332" y="478"/>
                </a:lnTo>
                <a:lnTo>
                  <a:pt x="332" y="476"/>
                </a:lnTo>
                <a:lnTo>
                  <a:pt x="332" y="476"/>
                </a:lnTo>
                <a:lnTo>
                  <a:pt x="334" y="474"/>
                </a:lnTo>
                <a:lnTo>
                  <a:pt x="332" y="474"/>
                </a:lnTo>
                <a:lnTo>
                  <a:pt x="332" y="474"/>
                </a:lnTo>
                <a:lnTo>
                  <a:pt x="332" y="472"/>
                </a:lnTo>
                <a:lnTo>
                  <a:pt x="330" y="472"/>
                </a:lnTo>
                <a:lnTo>
                  <a:pt x="330" y="472"/>
                </a:lnTo>
                <a:lnTo>
                  <a:pt x="330" y="469"/>
                </a:lnTo>
                <a:lnTo>
                  <a:pt x="330" y="469"/>
                </a:lnTo>
                <a:lnTo>
                  <a:pt x="330" y="467"/>
                </a:lnTo>
                <a:lnTo>
                  <a:pt x="330" y="467"/>
                </a:lnTo>
                <a:lnTo>
                  <a:pt x="328" y="465"/>
                </a:lnTo>
                <a:lnTo>
                  <a:pt x="328" y="465"/>
                </a:lnTo>
                <a:lnTo>
                  <a:pt x="328" y="465"/>
                </a:lnTo>
                <a:lnTo>
                  <a:pt x="328" y="463"/>
                </a:lnTo>
                <a:lnTo>
                  <a:pt x="328" y="463"/>
                </a:lnTo>
                <a:lnTo>
                  <a:pt x="330" y="461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30" y="455"/>
                </a:lnTo>
                <a:lnTo>
                  <a:pt x="332" y="453"/>
                </a:lnTo>
                <a:lnTo>
                  <a:pt x="332" y="453"/>
                </a:lnTo>
                <a:lnTo>
                  <a:pt x="332" y="453"/>
                </a:lnTo>
                <a:lnTo>
                  <a:pt x="334" y="453"/>
                </a:lnTo>
                <a:lnTo>
                  <a:pt x="338" y="453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49"/>
                </a:lnTo>
                <a:lnTo>
                  <a:pt x="340" y="449"/>
                </a:lnTo>
                <a:lnTo>
                  <a:pt x="340" y="446"/>
                </a:lnTo>
                <a:lnTo>
                  <a:pt x="340" y="444"/>
                </a:lnTo>
                <a:lnTo>
                  <a:pt x="340" y="444"/>
                </a:lnTo>
                <a:lnTo>
                  <a:pt x="340" y="442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6"/>
                </a:lnTo>
                <a:lnTo>
                  <a:pt x="334" y="436"/>
                </a:lnTo>
                <a:lnTo>
                  <a:pt x="334" y="436"/>
                </a:lnTo>
                <a:lnTo>
                  <a:pt x="334" y="436"/>
                </a:lnTo>
                <a:lnTo>
                  <a:pt x="332" y="436"/>
                </a:lnTo>
                <a:lnTo>
                  <a:pt x="332" y="436"/>
                </a:lnTo>
                <a:lnTo>
                  <a:pt x="330" y="436"/>
                </a:lnTo>
                <a:lnTo>
                  <a:pt x="330" y="436"/>
                </a:lnTo>
                <a:lnTo>
                  <a:pt x="330" y="438"/>
                </a:lnTo>
                <a:lnTo>
                  <a:pt x="330" y="438"/>
                </a:lnTo>
                <a:lnTo>
                  <a:pt x="330" y="440"/>
                </a:lnTo>
                <a:lnTo>
                  <a:pt x="330" y="440"/>
                </a:lnTo>
                <a:lnTo>
                  <a:pt x="332" y="442"/>
                </a:lnTo>
                <a:lnTo>
                  <a:pt x="334" y="444"/>
                </a:lnTo>
                <a:lnTo>
                  <a:pt x="332" y="444"/>
                </a:lnTo>
                <a:lnTo>
                  <a:pt x="332" y="444"/>
                </a:lnTo>
                <a:lnTo>
                  <a:pt x="332" y="444"/>
                </a:lnTo>
                <a:lnTo>
                  <a:pt x="330" y="444"/>
                </a:lnTo>
                <a:lnTo>
                  <a:pt x="328" y="442"/>
                </a:lnTo>
                <a:lnTo>
                  <a:pt x="328" y="440"/>
                </a:lnTo>
                <a:lnTo>
                  <a:pt x="326" y="440"/>
                </a:lnTo>
                <a:lnTo>
                  <a:pt x="326" y="440"/>
                </a:lnTo>
                <a:lnTo>
                  <a:pt x="321" y="440"/>
                </a:lnTo>
                <a:lnTo>
                  <a:pt x="321" y="438"/>
                </a:lnTo>
                <a:lnTo>
                  <a:pt x="319" y="438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7" y="436"/>
                </a:lnTo>
                <a:lnTo>
                  <a:pt x="315" y="436"/>
                </a:lnTo>
                <a:lnTo>
                  <a:pt x="313" y="436"/>
                </a:lnTo>
                <a:lnTo>
                  <a:pt x="311" y="436"/>
                </a:lnTo>
                <a:lnTo>
                  <a:pt x="309" y="436"/>
                </a:lnTo>
                <a:lnTo>
                  <a:pt x="309" y="434"/>
                </a:lnTo>
                <a:lnTo>
                  <a:pt x="307" y="434"/>
                </a:lnTo>
                <a:lnTo>
                  <a:pt x="307" y="434"/>
                </a:lnTo>
                <a:lnTo>
                  <a:pt x="305" y="436"/>
                </a:lnTo>
                <a:lnTo>
                  <a:pt x="305" y="438"/>
                </a:lnTo>
                <a:lnTo>
                  <a:pt x="303" y="440"/>
                </a:lnTo>
                <a:lnTo>
                  <a:pt x="303" y="440"/>
                </a:lnTo>
                <a:lnTo>
                  <a:pt x="303" y="440"/>
                </a:lnTo>
                <a:lnTo>
                  <a:pt x="303" y="444"/>
                </a:lnTo>
                <a:lnTo>
                  <a:pt x="303" y="444"/>
                </a:lnTo>
                <a:lnTo>
                  <a:pt x="303" y="444"/>
                </a:lnTo>
                <a:lnTo>
                  <a:pt x="301" y="446"/>
                </a:lnTo>
                <a:lnTo>
                  <a:pt x="301" y="446"/>
                </a:lnTo>
                <a:lnTo>
                  <a:pt x="298" y="446"/>
                </a:lnTo>
                <a:lnTo>
                  <a:pt x="296" y="444"/>
                </a:lnTo>
                <a:lnTo>
                  <a:pt x="294" y="444"/>
                </a:lnTo>
                <a:lnTo>
                  <a:pt x="290" y="444"/>
                </a:lnTo>
                <a:lnTo>
                  <a:pt x="284" y="442"/>
                </a:lnTo>
                <a:lnTo>
                  <a:pt x="284" y="442"/>
                </a:lnTo>
                <a:lnTo>
                  <a:pt x="284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8"/>
                </a:lnTo>
                <a:lnTo>
                  <a:pt x="282" y="436"/>
                </a:lnTo>
                <a:lnTo>
                  <a:pt x="282" y="436"/>
                </a:lnTo>
                <a:lnTo>
                  <a:pt x="280" y="434"/>
                </a:lnTo>
                <a:lnTo>
                  <a:pt x="280" y="434"/>
                </a:lnTo>
                <a:lnTo>
                  <a:pt x="280" y="432"/>
                </a:lnTo>
                <a:lnTo>
                  <a:pt x="280" y="432"/>
                </a:lnTo>
                <a:lnTo>
                  <a:pt x="280" y="430"/>
                </a:lnTo>
                <a:lnTo>
                  <a:pt x="280" y="430"/>
                </a:lnTo>
                <a:lnTo>
                  <a:pt x="280" y="428"/>
                </a:lnTo>
                <a:lnTo>
                  <a:pt x="280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6" y="426"/>
                </a:lnTo>
                <a:lnTo>
                  <a:pt x="286" y="426"/>
                </a:lnTo>
                <a:lnTo>
                  <a:pt x="286" y="423"/>
                </a:lnTo>
                <a:lnTo>
                  <a:pt x="286" y="423"/>
                </a:lnTo>
                <a:lnTo>
                  <a:pt x="286" y="421"/>
                </a:lnTo>
                <a:lnTo>
                  <a:pt x="286" y="421"/>
                </a:lnTo>
                <a:lnTo>
                  <a:pt x="286" y="419"/>
                </a:lnTo>
                <a:lnTo>
                  <a:pt x="286" y="419"/>
                </a:lnTo>
                <a:lnTo>
                  <a:pt x="284" y="419"/>
                </a:lnTo>
                <a:lnTo>
                  <a:pt x="282" y="419"/>
                </a:lnTo>
                <a:lnTo>
                  <a:pt x="280" y="419"/>
                </a:lnTo>
                <a:lnTo>
                  <a:pt x="280" y="419"/>
                </a:lnTo>
                <a:lnTo>
                  <a:pt x="280" y="419"/>
                </a:lnTo>
                <a:lnTo>
                  <a:pt x="278" y="419"/>
                </a:lnTo>
                <a:lnTo>
                  <a:pt x="278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7"/>
                </a:lnTo>
                <a:lnTo>
                  <a:pt x="273" y="415"/>
                </a:lnTo>
                <a:lnTo>
                  <a:pt x="273" y="415"/>
                </a:lnTo>
                <a:lnTo>
                  <a:pt x="273" y="413"/>
                </a:lnTo>
                <a:lnTo>
                  <a:pt x="271" y="413"/>
                </a:lnTo>
                <a:lnTo>
                  <a:pt x="271" y="413"/>
                </a:lnTo>
                <a:lnTo>
                  <a:pt x="269" y="413"/>
                </a:lnTo>
                <a:lnTo>
                  <a:pt x="269" y="411"/>
                </a:lnTo>
                <a:lnTo>
                  <a:pt x="269" y="411"/>
                </a:lnTo>
                <a:lnTo>
                  <a:pt x="267" y="407"/>
                </a:lnTo>
                <a:lnTo>
                  <a:pt x="267" y="405"/>
                </a:lnTo>
                <a:lnTo>
                  <a:pt x="267" y="403"/>
                </a:lnTo>
                <a:lnTo>
                  <a:pt x="267" y="401"/>
                </a:lnTo>
                <a:lnTo>
                  <a:pt x="269" y="398"/>
                </a:lnTo>
                <a:lnTo>
                  <a:pt x="269" y="396"/>
                </a:lnTo>
                <a:lnTo>
                  <a:pt x="269" y="394"/>
                </a:lnTo>
                <a:lnTo>
                  <a:pt x="269" y="394"/>
                </a:lnTo>
                <a:lnTo>
                  <a:pt x="269" y="390"/>
                </a:lnTo>
                <a:lnTo>
                  <a:pt x="269" y="390"/>
                </a:lnTo>
                <a:lnTo>
                  <a:pt x="271" y="390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5" y="380"/>
                </a:lnTo>
                <a:lnTo>
                  <a:pt x="275" y="378"/>
                </a:lnTo>
                <a:lnTo>
                  <a:pt x="275" y="375"/>
                </a:lnTo>
                <a:lnTo>
                  <a:pt x="275" y="373"/>
                </a:lnTo>
                <a:lnTo>
                  <a:pt x="275" y="373"/>
                </a:lnTo>
                <a:lnTo>
                  <a:pt x="275" y="371"/>
                </a:lnTo>
                <a:lnTo>
                  <a:pt x="275" y="371"/>
                </a:lnTo>
                <a:lnTo>
                  <a:pt x="273" y="371"/>
                </a:lnTo>
                <a:lnTo>
                  <a:pt x="273" y="371"/>
                </a:lnTo>
                <a:lnTo>
                  <a:pt x="273" y="369"/>
                </a:lnTo>
                <a:lnTo>
                  <a:pt x="271" y="369"/>
                </a:lnTo>
                <a:lnTo>
                  <a:pt x="269" y="369"/>
                </a:lnTo>
                <a:lnTo>
                  <a:pt x="269" y="369"/>
                </a:lnTo>
                <a:lnTo>
                  <a:pt x="267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5"/>
                </a:lnTo>
                <a:lnTo>
                  <a:pt x="267" y="365"/>
                </a:lnTo>
                <a:lnTo>
                  <a:pt x="267" y="365"/>
                </a:lnTo>
                <a:lnTo>
                  <a:pt x="267" y="363"/>
                </a:lnTo>
                <a:lnTo>
                  <a:pt x="267" y="363"/>
                </a:lnTo>
                <a:lnTo>
                  <a:pt x="267" y="361"/>
                </a:lnTo>
                <a:lnTo>
                  <a:pt x="267" y="359"/>
                </a:lnTo>
                <a:lnTo>
                  <a:pt x="269" y="357"/>
                </a:lnTo>
                <a:lnTo>
                  <a:pt x="271" y="357"/>
                </a:lnTo>
                <a:lnTo>
                  <a:pt x="280" y="361"/>
                </a:lnTo>
                <a:lnTo>
                  <a:pt x="282" y="361"/>
                </a:lnTo>
                <a:lnTo>
                  <a:pt x="284" y="361"/>
                </a:lnTo>
                <a:lnTo>
                  <a:pt x="286" y="363"/>
                </a:lnTo>
                <a:lnTo>
                  <a:pt x="288" y="363"/>
                </a:lnTo>
                <a:lnTo>
                  <a:pt x="288" y="363"/>
                </a:lnTo>
                <a:lnTo>
                  <a:pt x="290" y="363"/>
                </a:lnTo>
                <a:lnTo>
                  <a:pt x="290" y="363"/>
                </a:lnTo>
                <a:lnTo>
                  <a:pt x="292" y="363"/>
                </a:lnTo>
                <a:lnTo>
                  <a:pt x="292" y="363"/>
                </a:lnTo>
                <a:lnTo>
                  <a:pt x="294" y="363"/>
                </a:lnTo>
                <a:lnTo>
                  <a:pt x="294" y="363"/>
                </a:lnTo>
                <a:lnTo>
                  <a:pt x="294" y="363"/>
                </a:lnTo>
                <a:lnTo>
                  <a:pt x="296" y="363"/>
                </a:lnTo>
                <a:lnTo>
                  <a:pt x="296" y="365"/>
                </a:lnTo>
                <a:lnTo>
                  <a:pt x="296" y="365"/>
                </a:lnTo>
                <a:lnTo>
                  <a:pt x="296" y="365"/>
                </a:lnTo>
                <a:lnTo>
                  <a:pt x="298" y="365"/>
                </a:lnTo>
                <a:lnTo>
                  <a:pt x="298" y="365"/>
                </a:lnTo>
                <a:lnTo>
                  <a:pt x="298" y="365"/>
                </a:lnTo>
                <a:lnTo>
                  <a:pt x="303" y="361"/>
                </a:lnTo>
                <a:lnTo>
                  <a:pt x="303" y="361"/>
                </a:lnTo>
                <a:lnTo>
                  <a:pt x="303" y="359"/>
                </a:lnTo>
                <a:lnTo>
                  <a:pt x="305" y="357"/>
                </a:lnTo>
                <a:lnTo>
                  <a:pt x="305" y="355"/>
                </a:lnTo>
                <a:lnTo>
                  <a:pt x="305" y="355"/>
                </a:lnTo>
                <a:lnTo>
                  <a:pt x="307" y="355"/>
                </a:lnTo>
                <a:lnTo>
                  <a:pt x="307" y="352"/>
                </a:lnTo>
                <a:lnTo>
                  <a:pt x="307" y="352"/>
                </a:lnTo>
                <a:lnTo>
                  <a:pt x="307" y="350"/>
                </a:lnTo>
                <a:lnTo>
                  <a:pt x="307" y="350"/>
                </a:lnTo>
                <a:lnTo>
                  <a:pt x="307" y="346"/>
                </a:lnTo>
                <a:lnTo>
                  <a:pt x="307" y="346"/>
                </a:lnTo>
                <a:lnTo>
                  <a:pt x="305" y="340"/>
                </a:lnTo>
                <a:lnTo>
                  <a:pt x="305" y="334"/>
                </a:lnTo>
                <a:lnTo>
                  <a:pt x="303" y="332"/>
                </a:lnTo>
                <a:lnTo>
                  <a:pt x="303" y="332"/>
                </a:lnTo>
                <a:lnTo>
                  <a:pt x="301" y="332"/>
                </a:lnTo>
                <a:lnTo>
                  <a:pt x="298" y="330"/>
                </a:lnTo>
                <a:lnTo>
                  <a:pt x="296" y="330"/>
                </a:lnTo>
                <a:lnTo>
                  <a:pt x="296" y="330"/>
                </a:lnTo>
                <a:lnTo>
                  <a:pt x="296" y="327"/>
                </a:lnTo>
                <a:lnTo>
                  <a:pt x="294" y="321"/>
                </a:lnTo>
                <a:lnTo>
                  <a:pt x="294" y="321"/>
                </a:lnTo>
                <a:lnTo>
                  <a:pt x="294" y="319"/>
                </a:lnTo>
                <a:lnTo>
                  <a:pt x="294" y="319"/>
                </a:lnTo>
                <a:lnTo>
                  <a:pt x="292" y="319"/>
                </a:lnTo>
                <a:lnTo>
                  <a:pt x="292" y="317"/>
                </a:lnTo>
                <a:lnTo>
                  <a:pt x="292" y="315"/>
                </a:lnTo>
                <a:lnTo>
                  <a:pt x="290" y="313"/>
                </a:lnTo>
                <a:lnTo>
                  <a:pt x="290" y="313"/>
                </a:lnTo>
                <a:lnTo>
                  <a:pt x="290" y="313"/>
                </a:lnTo>
                <a:lnTo>
                  <a:pt x="290" y="311"/>
                </a:lnTo>
                <a:lnTo>
                  <a:pt x="290" y="311"/>
                </a:lnTo>
                <a:lnTo>
                  <a:pt x="292" y="311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1"/>
                </a:lnTo>
                <a:lnTo>
                  <a:pt x="294" y="307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298"/>
                </a:lnTo>
                <a:lnTo>
                  <a:pt x="296" y="296"/>
                </a:lnTo>
                <a:lnTo>
                  <a:pt x="296" y="296"/>
                </a:lnTo>
                <a:lnTo>
                  <a:pt x="298" y="296"/>
                </a:lnTo>
                <a:lnTo>
                  <a:pt x="298" y="296"/>
                </a:lnTo>
                <a:lnTo>
                  <a:pt x="298" y="296"/>
                </a:lnTo>
                <a:lnTo>
                  <a:pt x="301" y="296"/>
                </a:lnTo>
                <a:lnTo>
                  <a:pt x="301" y="296"/>
                </a:lnTo>
                <a:lnTo>
                  <a:pt x="303" y="296"/>
                </a:lnTo>
                <a:lnTo>
                  <a:pt x="303" y="296"/>
                </a:lnTo>
                <a:lnTo>
                  <a:pt x="301" y="294"/>
                </a:lnTo>
                <a:lnTo>
                  <a:pt x="301" y="290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6" y="288"/>
                </a:lnTo>
                <a:lnTo>
                  <a:pt x="296" y="286"/>
                </a:lnTo>
                <a:lnTo>
                  <a:pt x="296" y="284"/>
                </a:lnTo>
                <a:lnTo>
                  <a:pt x="296" y="279"/>
                </a:lnTo>
                <a:lnTo>
                  <a:pt x="296" y="277"/>
                </a:lnTo>
                <a:lnTo>
                  <a:pt x="296" y="275"/>
                </a:lnTo>
                <a:lnTo>
                  <a:pt x="296" y="273"/>
                </a:lnTo>
                <a:lnTo>
                  <a:pt x="301" y="269"/>
                </a:lnTo>
                <a:lnTo>
                  <a:pt x="309" y="265"/>
                </a:lnTo>
                <a:lnTo>
                  <a:pt x="311" y="265"/>
                </a:lnTo>
                <a:lnTo>
                  <a:pt x="317" y="263"/>
                </a:lnTo>
                <a:lnTo>
                  <a:pt x="317" y="263"/>
                </a:lnTo>
                <a:lnTo>
                  <a:pt x="319" y="265"/>
                </a:lnTo>
                <a:lnTo>
                  <a:pt x="319" y="265"/>
                </a:lnTo>
                <a:lnTo>
                  <a:pt x="326" y="265"/>
                </a:lnTo>
                <a:lnTo>
                  <a:pt x="338" y="265"/>
                </a:lnTo>
                <a:lnTo>
                  <a:pt x="338" y="265"/>
                </a:lnTo>
                <a:lnTo>
                  <a:pt x="338" y="265"/>
                </a:lnTo>
                <a:lnTo>
                  <a:pt x="340" y="265"/>
                </a:lnTo>
                <a:lnTo>
                  <a:pt x="342" y="263"/>
                </a:lnTo>
                <a:lnTo>
                  <a:pt x="342" y="261"/>
                </a:lnTo>
                <a:lnTo>
                  <a:pt x="342" y="261"/>
                </a:lnTo>
                <a:lnTo>
                  <a:pt x="342" y="256"/>
                </a:lnTo>
                <a:lnTo>
                  <a:pt x="342" y="254"/>
                </a:lnTo>
                <a:lnTo>
                  <a:pt x="342" y="250"/>
                </a:lnTo>
                <a:lnTo>
                  <a:pt x="342" y="248"/>
                </a:lnTo>
                <a:lnTo>
                  <a:pt x="342" y="244"/>
                </a:lnTo>
                <a:lnTo>
                  <a:pt x="342" y="242"/>
                </a:lnTo>
                <a:lnTo>
                  <a:pt x="342" y="240"/>
                </a:lnTo>
                <a:lnTo>
                  <a:pt x="342" y="238"/>
                </a:lnTo>
                <a:lnTo>
                  <a:pt x="342" y="238"/>
                </a:lnTo>
                <a:lnTo>
                  <a:pt x="342" y="233"/>
                </a:lnTo>
                <a:lnTo>
                  <a:pt x="344" y="233"/>
                </a:lnTo>
                <a:lnTo>
                  <a:pt x="344" y="231"/>
                </a:lnTo>
                <a:lnTo>
                  <a:pt x="344" y="231"/>
                </a:lnTo>
                <a:lnTo>
                  <a:pt x="347" y="229"/>
                </a:lnTo>
                <a:lnTo>
                  <a:pt x="349" y="229"/>
                </a:lnTo>
                <a:lnTo>
                  <a:pt x="349" y="227"/>
                </a:lnTo>
                <a:lnTo>
                  <a:pt x="349" y="227"/>
                </a:lnTo>
                <a:lnTo>
                  <a:pt x="351" y="225"/>
                </a:lnTo>
                <a:lnTo>
                  <a:pt x="349" y="225"/>
                </a:lnTo>
                <a:lnTo>
                  <a:pt x="349" y="223"/>
                </a:lnTo>
                <a:lnTo>
                  <a:pt x="349" y="223"/>
                </a:lnTo>
                <a:lnTo>
                  <a:pt x="344" y="221"/>
                </a:lnTo>
                <a:lnTo>
                  <a:pt x="342" y="221"/>
                </a:lnTo>
                <a:lnTo>
                  <a:pt x="336" y="221"/>
                </a:lnTo>
                <a:lnTo>
                  <a:pt x="334" y="221"/>
                </a:lnTo>
                <a:lnTo>
                  <a:pt x="324" y="217"/>
                </a:lnTo>
                <a:lnTo>
                  <a:pt x="324" y="217"/>
                </a:lnTo>
                <a:lnTo>
                  <a:pt x="319" y="213"/>
                </a:lnTo>
                <a:lnTo>
                  <a:pt x="319" y="213"/>
                </a:lnTo>
                <a:lnTo>
                  <a:pt x="321" y="213"/>
                </a:lnTo>
                <a:lnTo>
                  <a:pt x="326" y="208"/>
                </a:lnTo>
                <a:lnTo>
                  <a:pt x="328" y="206"/>
                </a:lnTo>
                <a:lnTo>
                  <a:pt x="332" y="206"/>
                </a:lnTo>
                <a:lnTo>
                  <a:pt x="332" y="204"/>
                </a:lnTo>
                <a:lnTo>
                  <a:pt x="332" y="204"/>
                </a:lnTo>
                <a:lnTo>
                  <a:pt x="332" y="202"/>
                </a:lnTo>
                <a:lnTo>
                  <a:pt x="334" y="200"/>
                </a:lnTo>
                <a:lnTo>
                  <a:pt x="334" y="200"/>
                </a:lnTo>
                <a:lnTo>
                  <a:pt x="336" y="200"/>
                </a:lnTo>
                <a:lnTo>
                  <a:pt x="336" y="198"/>
                </a:lnTo>
                <a:lnTo>
                  <a:pt x="338" y="198"/>
                </a:lnTo>
                <a:lnTo>
                  <a:pt x="338" y="196"/>
                </a:lnTo>
                <a:lnTo>
                  <a:pt x="338" y="196"/>
                </a:lnTo>
                <a:lnTo>
                  <a:pt x="338" y="194"/>
                </a:lnTo>
                <a:lnTo>
                  <a:pt x="338" y="194"/>
                </a:lnTo>
                <a:lnTo>
                  <a:pt x="338" y="192"/>
                </a:lnTo>
                <a:lnTo>
                  <a:pt x="338" y="192"/>
                </a:lnTo>
                <a:lnTo>
                  <a:pt x="338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0"/>
                </a:lnTo>
                <a:lnTo>
                  <a:pt x="336" y="190"/>
                </a:lnTo>
                <a:lnTo>
                  <a:pt x="338" y="188"/>
                </a:lnTo>
                <a:lnTo>
                  <a:pt x="338" y="188"/>
                </a:lnTo>
                <a:lnTo>
                  <a:pt x="338" y="188"/>
                </a:lnTo>
                <a:lnTo>
                  <a:pt x="338" y="185"/>
                </a:lnTo>
                <a:lnTo>
                  <a:pt x="336" y="185"/>
                </a:lnTo>
                <a:lnTo>
                  <a:pt x="336" y="185"/>
                </a:lnTo>
                <a:lnTo>
                  <a:pt x="336" y="183"/>
                </a:lnTo>
                <a:lnTo>
                  <a:pt x="336" y="183"/>
                </a:lnTo>
                <a:lnTo>
                  <a:pt x="336" y="179"/>
                </a:lnTo>
                <a:lnTo>
                  <a:pt x="336" y="177"/>
                </a:lnTo>
                <a:lnTo>
                  <a:pt x="336" y="177"/>
                </a:lnTo>
                <a:lnTo>
                  <a:pt x="338" y="177"/>
                </a:lnTo>
                <a:lnTo>
                  <a:pt x="338" y="175"/>
                </a:lnTo>
                <a:lnTo>
                  <a:pt x="338" y="162"/>
                </a:lnTo>
                <a:lnTo>
                  <a:pt x="338" y="160"/>
                </a:lnTo>
                <a:lnTo>
                  <a:pt x="338" y="158"/>
                </a:lnTo>
                <a:lnTo>
                  <a:pt x="340" y="156"/>
                </a:lnTo>
                <a:lnTo>
                  <a:pt x="340" y="154"/>
                </a:lnTo>
                <a:lnTo>
                  <a:pt x="340" y="152"/>
                </a:lnTo>
                <a:lnTo>
                  <a:pt x="340" y="150"/>
                </a:lnTo>
                <a:lnTo>
                  <a:pt x="338" y="146"/>
                </a:lnTo>
                <a:lnTo>
                  <a:pt x="338" y="146"/>
                </a:lnTo>
                <a:lnTo>
                  <a:pt x="336" y="142"/>
                </a:lnTo>
                <a:lnTo>
                  <a:pt x="336" y="139"/>
                </a:lnTo>
                <a:lnTo>
                  <a:pt x="336" y="139"/>
                </a:lnTo>
                <a:lnTo>
                  <a:pt x="334" y="139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1"/>
                </a:lnTo>
                <a:lnTo>
                  <a:pt x="344" y="114"/>
                </a:lnTo>
                <a:lnTo>
                  <a:pt x="344" y="112"/>
                </a:lnTo>
                <a:lnTo>
                  <a:pt x="347" y="110"/>
                </a:lnTo>
                <a:lnTo>
                  <a:pt x="347" y="110"/>
                </a:lnTo>
                <a:lnTo>
                  <a:pt x="349" y="108"/>
                </a:lnTo>
                <a:lnTo>
                  <a:pt x="349" y="108"/>
                </a:lnTo>
                <a:lnTo>
                  <a:pt x="351" y="108"/>
                </a:lnTo>
                <a:lnTo>
                  <a:pt x="351" y="108"/>
                </a:lnTo>
                <a:lnTo>
                  <a:pt x="353" y="106"/>
                </a:lnTo>
                <a:lnTo>
                  <a:pt x="353" y="106"/>
                </a:lnTo>
                <a:lnTo>
                  <a:pt x="353" y="104"/>
                </a:lnTo>
                <a:lnTo>
                  <a:pt x="355" y="104"/>
                </a:lnTo>
                <a:lnTo>
                  <a:pt x="359" y="102"/>
                </a:lnTo>
                <a:lnTo>
                  <a:pt x="359" y="102"/>
                </a:lnTo>
                <a:lnTo>
                  <a:pt x="359" y="102"/>
                </a:lnTo>
                <a:lnTo>
                  <a:pt x="363" y="96"/>
                </a:lnTo>
                <a:lnTo>
                  <a:pt x="363" y="96"/>
                </a:lnTo>
                <a:lnTo>
                  <a:pt x="363" y="94"/>
                </a:lnTo>
                <a:lnTo>
                  <a:pt x="361" y="94"/>
                </a:lnTo>
                <a:lnTo>
                  <a:pt x="359" y="94"/>
                </a:lnTo>
                <a:lnTo>
                  <a:pt x="359" y="96"/>
                </a:lnTo>
                <a:lnTo>
                  <a:pt x="357" y="96"/>
                </a:lnTo>
                <a:lnTo>
                  <a:pt x="355" y="98"/>
                </a:lnTo>
                <a:lnTo>
                  <a:pt x="355" y="98"/>
                </a:lnTo>
                <a:lnTo>
                  <a:pt x="353" y="98"/>
                </a:lnTo>
                <a:lnTo>
                  <a:pt x="353" y="96"/>
                </a:lnTo>
                <a:lnTo>
                  <a:pt x="353" y="94"/>
                </a:lnTo>
                <a:lnTo>
                  <a:pt x="349" y="94"/>
                </a:lnTo>
                <a:lnTo>
                  <a:pt x="349" y="94"/>
                </a:lnTo>
                <a:lnTo>
                  <a:pt x="347" y="94"/>
                </a:lnTo>
                <a:lnTo>
                  <a:pt x="344" y="94"/>
                </a:lnTo>
                <a:lnTo>
                  <a:pt x="344" y="94"/>
                </a:lnTo>
                <a:lnTo>
                  <a:pt x="342" y="94"/>
                </a:lnTo>
                <a:lnTo>
                  <a:pt x="340" y="91"/>
                </a:lnTo>
                <a:lnTo>
                  <a:pt x="340" y="91"/>
                </a:lnTo>
                <a:lnTo>
                  <a:pt x="336" y="89"/>
                </a:lnTo>
                <a:lnTo>
                  <a:pt x="336" y="87"/>
                </a:lnTo>
                <a:lnTo>
                  <a:pt x="336" y="85"/>
                </a:lnTo>
                <a:lnTo>
                  <a:pt x="340" y="81"/>
                </a:lnTo>
                <a:lnTo>
                  <a:pt x="340" y="79"/>
                </a:lnTo>
                <a:lnTo>
                  <a:pt x="342" y="79"/>
                </a:lnTo>
                <a:lnTo>
                  <a:pt x="342" y="79"/>
                </a:lnTo>
                <a:lnTo>
                  <a:pt x="347" y="77"/>
                </a:lnTo>
                <a:lnTo>
                  <a:pt x="347" y="77"/>
                </a:lnTo>
                <a:lnTo>
                  <a:pt x="347" y="75"/>
                </a:lnTo>
                <a:lnTo>
                  <a:pt x="349" y="75"/>
                </a:lnTo>
                <a:lnTo>
                  <a:pt x="347" y="73"/>
                </a:lnTo>
                <a:lnTo>
                  <a:pt x="347" y="73"/>
                </a:lnTo>
                <a:lnTo>
                  <a:pt x="347" y="71"/>
                </a:lnTo>
                <a:lnTo>
                  <a:pt x="344" y="71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6"/>
                </a:lnTo>
                <a:lnTo>
                  <a:pt x="347" y="66"/>
                </a:lnTo>
                <a:lnTo>
                  <a:pt x="347" y="64"/>
                </a:lnTo>
                <a:lnTo>
                  <a:pt x="347" y="64"/>
                </a:lnTo>
                <a:lnTo>
                  <a:pt x="349" y="64"/>
                </a:lnTo>
                <a:lnTo>
                  <a:pt x="349" y="64"/>
                </a:lnTo>
                <a:lnTo>
                  <a:pt x="351" y="62"/>
                </a:lnTo>
                <a:lnTo>
                  <a:pt x="357" y="56"/>
                </a:lnTo>
                <a:lnTo>
                  <a:pt x="357" y="56"/>
                </a:lnTo>
                <a:lnTo>
                  <a:pt x="357" y="56"/>
                </a:lnTo>
                <a:lnTo>
                  <a:pt x="357" y="54"/>
                </a:lnTo>
                <a:lnTo>
                  <a:pt x="357" y="50"/>
                </a:lnTo>
                <a:lnTo>
                  <a:pt x="355" y="48"/>
                </a:lnTo>
                <a:lnTo>
                  <a:pt x="355" y="46"/>
                </a:lnTo>
                <a:lnTo>
                  <a:pt x="355" y="43"/>
                </a:lnTo>
                <a:lnTo>
                  <a:pt x="351" y="41"/>
                </a:lnTo>
                <a:lnTo>
                  <a:pt x="351" y="41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7"/>
                </a:lnTo>
                <a:lnTo>
                  <a:pt x="353" y="37"/>
                </a:lnTo>
                <a:lnTo>
                  <a:pt x="353" y="37"/>
                </a:lnTo>
                <a:lnTo>
                  <a:pt x="355" y="37"/>
                </a:lnTo>
                <a:lnTo>
                  <a:pt x="355" y="37"/>
                </a:lnTo>
                <a:lnTo>
                  <a:pt x="355" y="35"/>
                </a:lnTo>
                <a:lnTo>
                  <a:pt x="353" y="31"/>
                </a:lnTo>
                <a:lnTo>
                  <a:pt x="351" y="25"/>
                </a:lnTo>
                <a:lnTo>
                  <a:pt x="351" y="25"/>
                </a:lnTo>
                <a:lnTo>
                  <a:pt x="351" y="23"/>
                </a:lnTo>
                <a:lnTo>
                  <a:pt x="353" y="20"/>
                </a:lnTo>
                <a:lnTo>
                  <a:pt x="353" y="20"/>
                </a:lnTo>
                <a:lnTo>
                  <a:pt x="353" y="18"/>
                </a:lnTo>
                <a:lnTo>
                  <a:pt x="353" y="18"/>
                </a:lnTo>
                <a:lnTo>
                  <a:pt x="349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2" y="18"/>
                </a:lnTo>
                <a:lnTo>
                  <a:pt x="340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6" y="16"/>
                </a:lnTo>
                <a:lnTo>
                  <a:pt x="336" y="14"/>
                </a:lnTo>
                <a:lnTo>
                  <a:pt x="334" y="14"/>
                </a:lnTo>
                <a:lnTo>
                  <a:pt x="332" y="12"/>
                </a:lnTo>
                <a:lnTo>
                  <a:pt x="330" y="12"/>
                </a:lnTo>
                <a:lnTo>
                  <a:pt x="330" y="12"/>
                </a:lnTo>
                <a:lnTo>
                  <a:pt x="328" y="10"/>
                </a:lnTo>
                <a:lnTo>
                  <a:pt x="328" y="10"/>
                </a:lnTo>
                <a:lnTo>
                  <a:pt x="328" y="4"/>
                </a:lnTo>
                <a:lnTo>
                  <a:pt x="328" y="4"/>
                </a:lnTo>
                <a:lnTo>
                  <a:pt x="328" y="2"/>
                </a:lnTo>
                <a:lnTo>
                  <a:pt x="326" y="2"/>
                </a:lnTo>
                <a:lnTo>
                  <a:pt x="326" y="0"/>
                </a:lnTo>
                <a:lnTo>
                  <a:pt x="324" y="0"/>
                </a:lnTo>
                <a:lnTo>
                  <a:pt x="324" y="0"/>
                </a:lnTo>
                <a:lnTo>
                  <a:pt x="321" y="0"/>
                </a:lnTo>
                <a:lnTo>
                  <a:pt x="321" y="2"/>
                </a:lnTo>
                <a:lnTo>
                  <a:pt x="317" y="6"/>
                </a:lnTo>
                <a:lnTo>
                  <a:pt x="317" y="6"/>
                </a:lnTo>
                <a:lnTo>
                  <a:pt x="317" y="8"/>
                </a:lnTo>
                <a:lnTo>
                  <a:pt x="317" y="12"/>
                </a:lnTo>
                <a:lnTo>
                  <a:pt x="317" y="14"/>
                </a:lnTo>
                <a:lnTo>
                  <a:pt x="317" y="14"/>
                </a:lnTo>
                <a:lnTo>
                  <a:pt x="315" y="16"/>
                </a:lnTo>
                <a:lnTo>
                  <a:pt x="315" y="16"/>
                </a:lnTo>
                <a:lnTo>
                  <a:pt x="315" y="16"/>
                </a:lnTo>
                <a:lnTo>
                  <a:pt x="311" y="18"/>
                </a:lnTo>
                <a:lnTo>
                  <a:pt x="305" y="23"/>
                </a:lnTo>
                <a:lnTo>
                  <a:pt x="305" y="23"/>
                </a:lnTo>
                <a:lnTo>
                  <a:pt x="303" y="25"/>
                </a:lnTo>
                <a:lnTo>
                  <a:pt x="303" y="25"/>
                </a:lnTo>
                <a:lnTo>
                  <a:pt x="303" y="27"/>
                </a:lnTo>
                <a:lnTo>
                  <a:pt x="303" y="29"/>
                </a:lnTo>
                <a:lnTo>
                  <a:pt x="303" y="29"/>
                </a:lnTo>
                <a:lnTo>
                  <a:pt x="301" y="29"/>
                </a:lnTo>
                <a:lnTo>
                  <a:pt x="298" y="29"/>
                </a:lnTo>
                <a:lnTo>
                  <a:pt x="298" y="29"/>
                </a:lnTo>
                <a:lnTo>
                  <a:pt x="296" y="29"/>
                </a:lnTo>
                <a:lnTo>
                  <a:pt x="294" y="29"/>
                </a:lnTo>
                <a:lnTo>
                  <a:pt x="294" y="31"/>
                </a:lnTo>
                <a:lnTo>
                  <a:pt x="294" y="31"/>
                </a:lnTo>
                <a:lnTo>
                  <a:pt x="290" y="29"/>
                </a:lnTo>
                <a:lnTo>
                  <a:pt x="288" y="29"/>
                </a:lnTo>
                <a:lnTo>
                  <a:pt x="286" y="31"/>
                </a:lnTo>
                <a:lnTo>
                  <a:pt x="284" y="33"/>
                </a:lnTo>
                <a:lnTo>
                  <a:pt x="284" y="33"/>
                </a:lnTo>
                <a:lnTo>
                  <a:pt x="284" y="37"/>
                </a:lnTo>
                <a:lnTo>
                  <a:pt x="284" y="39"/>
                </a:lnTo>
                <a:lnTo>
                  <a:pt x="284" y="41"/>
                </a:lnTo>
                <a:lnTo>
                  <a:pt x="282" y="46"/>
                </a:lnTo>
                <a:lnTo>
                  <a:pt x="282" y="48"/>
                </a:lnTo>
                <a:lnTo>
                  <a:pt x="282" y="50"/>
                </a:lnTo>
                <a:lnTo>
                  <a:pt x="282" y="52"/>
                </a:lnTo>
                <a:lnTo>
                  <a:pt x="282" y="54"/>
                </a:lnTo>
                <a:lnTo>
                  <a:pt x="282" y="56"/>
                </a:lnTo>
                <a:lnTo>
                  <a:pt x="280" y="60"/>
                </a:lnTo>
                <a:lnTo>
                  <a:pt x="280" y="60"/>
                </a:lnTo>
                <a:lnTo>
                  <a:pt x="278" y="62"/>
                </a:lnTo>
                <a:lnTo>
                  <a:pt x="275" y="62"/>
                </a:lnTo>
                <a:lnTo>
                  <a:pt x="271" y="60"/>
                </a:lnTo>
                <a:lnTo>
                  <a:pt x="269" y="60"/>
                </a:lnTo>
                <a:lnTo>
                  <a:pt x="269" y="60"/>
                </a:lnTo>
                <a:lnTo>
                  <a:pt x="267" y="60"/>
                </a:lnTo>
                <a:lnTo>
                  <a:pt x="267" y="62"/>
                </a:lnTo>
                <a:lnTo>
                  <a:pt x="269" y="64"/>
                </a:lnTo>
                <a:lnTo>
                  <a:pt x="269" y="66"/>
                </a:lnTo>
                <a:lnTo>
                  <a:pt x="269" y="68"/>
                </a:lnTo>
                <a:lnTo>
                  <a:pt x="269" y="68"/>
                </a:lnTo>
                <a:lnTo>
                  <a:pt x="267" y="68"/>
                </a:lnTo>
                <a:lnTo>
                  <a:pt x="267" y="68"/>
                </a:lnTo>
                <a:lnTo>
                  <a:pt x="265" y="71"/>
                </a:lnTo>
                <a:lnTo>
                  <a:pt x="263" y="71"/>
                </a:lnTo>
                <a:lnTo>
                  <a:pt x="263" y="73"/>
                </a:lnTo>
                <a:lnTo>
                  <a:pt x="263" y="75"/>
                </a:lnTo>
                <a:lnTo>
                  <a:pt x="261" y="81"/>
                </a:lnTo>
                <a:lnTo>
                  <a:pt x="259" y="79"/>
                </a:lnTo>
                <a:lnTo>
                  <a:pt x="257" y="77"/>
                </a:lnTo>
                <a:lnTo>
                  <a:pt x="257" y="77"/>
                </a:lnTo>
                <a:lnTo>
                  <a:pt x="255" y="77"/>
                </a:lnTo>
                <a:lnTo>
                  <a:pt x="253" y="75"/>
                </a:lnTo>
                <a:lnTo>
                  <a:pt x="253" y="73"/>
                </a:lnTo>
                <a:lnTo>
                  <a:pt x="253" y="73"/>
                </a:lnTo>
                <a:lnTo>
                  <a:pt x="250" y="75"/>
                </a:lnTo>
                <a:lnTo>
                  <a:pt x="248" y="75"/>
                </a:lnTo>
                <a:lnTo>
                  <a:pt x="246" y="73"/>
                </a:lnTo>
                <a:lnTo>
                  <a:pt x="246" y="73"/>
                </a:lnTo>
                <a:lnTo>
                  <a:pt x="244" y="73"/>
                </a:lnTo>
                <a:lnTo>
                  <a:pt x="244" y="75"/>
                </a:lnTo>
                <a:lnTo>
                  <a:pt x="244" y="75"/>
                </a:lnTo>
                <a:lnTo>
                  <a:pt x="242" y="77"/>
                </a:lnTo>
                <a:lnTo>
                  <a:pt x="242" y="77"/>
                </a:lnTo>
                <a:lnTo>
                  <a:pt x="240" y="77"/>
                </a:lnTo>
                <a:lnTo>
                  <a:pt x="240" y="77"/>
                </a:lnTo>
                <a:lnTo>
                  <a:pt x="240" y="79"/>
                </a:lnTo>
                <a:lnTo>
                  <a:pt x="240" y="79"/>
                </a:lnTo>
                <a:lnTo>
                  <a:pt x="240" y="79"/>
                </a:lnTo>
                <a:lnTo>
                  <a:pt x="240" y="81"/>
                </a:lnTo>
                <a:lnTo>
                  <a:pt x="240" y="81"/>
                </a:lnTo>
                <a:lnTo>
                  <a:pt x="238" y="81"/>
                </a:lnTo>
                <a:lnTo>
                  <a:pt x="236" y="83"/>
                </a:lnTo>
                <a:lnTo>
                  <a:pt x="236" y="83"/>
                </a:lnTo>
                <a:lnTo>
                  <a:pt x="234" y="83"/>
                </a:lnTo>
                <a:lnTo>
                  <a:pt x="234" y="85"/>
                </a:lnTo>
                <a:lnTo>
                  <a:pt x="234" y="85"/>
                </a:lnTo>
                <a:lnTo>
                  <a:pt x="232" y="87"/>
                </a:lnTo>
                <a:lnTo>
                  <a:pt x="225" y="89"/>
                </a:lnTo>
                <a:lnTo>
                  <a:pt x="223" y="91"/>
                </a:lnTo>
                <a:lnTo>
                  <a:pt x="223" y="91"/>
                </a:lnTo>
                <a:lnTo>
                  <a:pt x="225" y="91"/>
                </a:lnTo>
                <a:lnTo>
                  <a:pt x="225" y="94"/>
                </a:lnTo>
                <a:lnTo>
                  <a:pt x="227" y="96"/>
                </a:lnTo>
                <a:lnTo>
                  <a:pt x="227" y="96"/>
                </a:lnTo>
                <a:lnTo>
                  <a:pt x="227" y="96"/>
                </a:lnTo>
                <a:lnTo>
                  <a:pt x="225" y="98"/>
                </a:lnTo>
                <a:lnTo>
                  <a:pt x="225" y="98"/>
                </a:lnTo>
                <a:lnTo>
                  <a:pt x="227" y="100"/>
                </a:lnTo>
                <a:lnTo>
                  <a:pt x="227" y="100"/>
                </a:lnTo>
                <a:lnTo>
                  <a:pt x="227" y="102"/>
                </a:lnTo>
                <a:lnTo>
                  <a:pt x="225" y="102"/>
                </a:lnTo>
                <a:lnTo>
                  <a:pt x="225" y="104"/>
                </a:lnTo>
                <a:lnTo>
                  <a:pt x="225" y="104"/>
                </a:lnTo>
                <a:lnTo>
                  <a:pt x="225" y="106"/>
                </a:lnTo>
                <a:lnTo>
                  <a:pt x="225" y="106"/>
                </a:lnTo>
                <a:lnTo>
                  <a:pt x="227" y="108"/>
                </a:lnTo>
                <a:lnTo>
                  <a:pt x="227" y="110"/>
                </a:lnTo>
                <a:lnTo>
                  <a:pt x="227" y="110"/>
                </a:lnTo>
                <a:lnTo>
                  <a:pt x="230" y="112"/>
                </a:lnTo>
                <a:lnTo>
                  <a:pt x="232" y="114"/>
                </a:lnTo>
                <a:lnTo>
                  <a:pt x="232" y="114"/>
                </a:lnTo>
                <a:lnTo>
                  <a:pt x="230" y="117"/>
                </a:lnTo>
                <a:lnTo>
                  <a:pt x="227" y="117"/>
                </a:lnTo>
                <a:lnTo>
                  <a:pt x="227" y="119"/>
                </a:lnTo>
                <a:lnTo>
                  <a:pt x="225" y="119"/>
                </a:lnTo>
                <a:lnTo>
                  <a:pt x="223" y="117"/>
                </a:lnTo>
                <a:lnTo>
                  <a:pt x="221" y="117"/>
                </a:lnTo>
                <a:lnTo>
                  <a:pt x="219" y="117"/>
                </a:lnTo>
                <a:lnTo>
                  <a:pt x="219" y="117"/>
                </a:lnTo>
                <a:lnTo>
                  <a:pt x="217" y="117"/>
                </a:lnTo>
                <a:lnTo>
                  <a:pt x="215" y="114"/>
                </a:lnTo>
                <a:lnTo>
                  <a:pt x="215" y="114"/>
                </a:lnTo>
                <a:lnTo>
                  <a:pt x="213" y="114"/>
                </a:lnTo>
                <a:lnTo>
                  <a:pt x="213" y="114"/>
                </a:lnTo>
                <a:lnTo>
                  <a:pt x="211" y="114"/>
                </a:lnTo>
                <a:lnTo>
                  <a:pt x="209" y="114"/>
                </a:lnTo>
                <a:lnTo>
                  <a:pt x="209" y="117"/>
                </a:lnTo>
                <a:lnTo>
                  <a:pt x="207" y="117"/>
                </a:lnTo>
                <a:lnTo>
                  <a:pt x="204" y="114"/>
                </a:lnTo>
                <a:lnTo>
                  <a:pt x="204" y="114"/>
                </a:lnTo>
                <a:lnTo>
                  <a:pt x="202" y="114"/>
                </a:lnTo>
                <a:lnTo>
                  <a:pt x="198" y="117"/>
                </a:lnTo>
                <a:lnTo>
                  <a:pt x="196" y="119"/>
                </a:lnTo>
                <a:lnTo>
                  <a:pt x="196" y="119"/>
                </a:lnTo>
                <a:lnTo>
                  <a:pt x="194" y="119"/>
                </a:lnTo>
                <a:lnTo>
                  <a:pt x="194" y="119"/>
                </a:lnTo>
                <a:lnTo>
                  <a:pt x="192" y="119"/>
                </a:lnTo>
                <a:lnTo>
                  <a:pt x="188" y="119"/>
                </a:lnTo>
                <a:lnTo>
                  <a:pt x="188" y="119"/>
                </a:lnTo>
                <a:lnTo>
                  <a:pt x="186" y="121"/>
                </a:lnTo>
                <a:lnTo>
                  <a:pt x="186" y="121"/>
                </a:lnTo>
                <a:lnTo>
                  <a:pt x="184" y="119"/>
                </a:lnTo>
                <a:lnTo>
                  <a:pt x="184" y="119"/>
                </a:lnTo>
                <a:lnTo>
                  <a:pt x="181" y="119"/>
                </a:lnTo>
                <a:lnTo>
                  <a:pt x="181" y="117"/>
                </a:lnTo>
                <a:lnTo>
                  <a:pt x="181" y="114"/>
                </a:lnTo>
                <a:lnTo>
                  <a:pt x="181" y="112"/>
                </a:lnTo>
                <a:lnTo>
                  <a:pt x="179" y="112"/>
                </a:lnTo>
                <a:lnTo>
                  <a:pt x="179" y="110"/>
                </a:lnTo>
                <a:lnTo>
                  <a:pt x="177" y="112"/>
                </a:lnTo>
                <a:lnTo>
                  <a:pt x="175" y="110"/>
                </a:lnTo>
                <a:lnTo>
                  <a:pt x="173" y="112"/>
                </a:lnTo>
                <a:lnTo>
                  <a:pt x="173" y="114"/>
                </a:lnTo>
                <a:lnTo>
                  <a:pt x="171" y="114"/>
                </a:lnTo>
                <a:lnTo>
                  <a:pt x="169" y="114"/>
                </a:lnTo>
                <a:lnTo>
                  <a:pt x="169" y="114"/>
                </a:lnTo>
                <a:lnTo>
                  <a:pt x="169" y="112"/>
                </a:lnTo>
                <a:lnTo>
                  <a:pt x="167" y="112"/>
                </a:lnTo>
                <a:lnTo>
                  <a:pt x="167" y="110"/>
                </a:lnTo>
                <a:lnTo>
                  <a:pt x="165" y="110"/>
                </a:lnTo>
                <a:lnTo>
                  <a:pt x="163" y="110"/>
                </a:lnTo>
                <a:lnTo>
                  <a:pt x="161" y="110"/>
                </a:lnTo>
                <a:lnTo>
                  <a:pt x="159" y="108"/>
                </a:lnTo>
                <a:lnTo>
                  <a:pt x="159" y="106"/>
                </a:lnTo>
                <a:lnTo>
                  <a:pt x="156" y="104"/>
                </a:lnTo>
                <a:lnTo>
                  <a:pt x="156" y="104"/>
                </a:lnTo>
                <a:lnTo>
                  <a:pt x="154" y="104"/>
                </a:lnTo>
                <a:lnTo>
                  <a:pt x="154" y="106"/>
                </a:lnTo>
                <a:lnTo>
                  <a:pt x="152" y="106"/>
                </a:lnTo>
                <a:lnTo>
                  <a:pt x="152" y="106"/>
                </a:lnTo>
                <a:lnTo>
                  <a:pt x="150" y="110"/>
                </a:lnTo>
                <a:lnTo>
                  <a:pt x="150" y="110"/>
                </a:lnTo>
                <a:lnTo>
                  <a:pt x="150" y="112"/>
                </a:lnTo>
                <a:lnTo>
                  <a:pt x="148" y="112"/>
                </a:lnTo>
                <a:lnTo>
                  <a:pt x="148" y="114"/>
                </a:lnTo>
                <a:lnTo>
                  <a:pt x="148" y="117"/>
                </a:lnTo>
                <a:lnTo>
                  <a:pt x="148" y="121"/>
                </a:lnTo>
                <a:lnTo>
                  <a:pt x="150" y="121"/>
                </a:lnTo>
                <a:lnTo>
                  <a:pt x="150" y="123"/>
                </a:lnTo>
                <a:lnTo>
                  <a:pt x="150" y="125"/>
                </a:lnTo>
                <a:lnTo>
                  <a:pt x="150" y="125"/>
                </a:lnTo>
                <a:lnTo>
                  <a:pt x="152" y="125"/>
                </a:lnTo>
                <a:lnTo>
                  <a:pt x="152" y="127"/>
                </a:lnTo>
                <a:lnTo>
                  <a:pt x="154" y="127"/>
                </a:lnTo>
                <a:lnTo>
                  <a:pt x="154" y="129"/>
                </a:lnTo>
                <a:lnTo>
                  <a:pt x="154" y="131"/>
                </a:lnTo>
                <a:lnTo>
                  <a:pt x="154" y="131"/>
                </a:lnTo>
                <a:lnTo>
                  <a:pt x="154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4" y="142"/>
                </a:lnTo>
                <a:lnTo>
                  <a:pt x="154" y="142"/>
                </a:lnTo>
                <a:lnTo>
                  <a:pt x="156" y="142"/>
                </a:lnTo>
                <a:lnTo>
                  <a:pt x="156" y="144"/>
                </a:lnTo>
                <a:lnTo>
                  <a:pt x="156" y="146"/>
                </a:lnTo>
                <a:lnTo>
                  <a:pt x="156" y="146"/>
                </a:lnTo>
                <a:lnTo>
                  <a:pt x="156" y="148"/>
                </a:lnTo>
                <a:lnTo>
                  <a:pt x="154" y="148"/>
                </a:lnTo>
                <a:lnTo>
                  <a:pt x="154" y="148"/>
                </a:lnTo>
                <a:lnTo>
                  <a:pt x="154" y="150"/>
                </a:lnTo>
                <a:lnTo>
                  <a:pt x="154" y="150"/>
                </a:lnTo>
                <a:lnTo>
                  <a:pt x="156" y="152"/>
                </a:lnTo>
                <a:lnTo>
                  <a:pt x="156" y="154"/>
                </a:lnTo>
                <a:lnTo>
                  <a:pt x="156" y="154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4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8" y="154"/>
                </a:lnTo>
                <a:lnTo>
                  <a:pt x="146" y="154"/>
                </a:lnTo>
                <a:lnTo>
                  <a:pt x="146" y="154"/>
                </a:lnTo>
                <a:lnTo>
                  <a:pt x="146" y="156"/>
                </a:lnTo>
                <a:lnTo>
                  <a:pt x="144" y="156"/>
                </a:lnTo>
                <a:lnTo>
                  <a:pt x="144" y="156"/>
                </a:lnTo>
                <a:lnTo>
                  <a:pt x="142" y="158"/>
                </a:lnTo>
                <a:lnTo>
                  <a:pt x="140" y="158"/>
                </a:lnTo>
                <a:lnTo>
                  <a:pt x="138" y="158"/>
                </a:lnTo>
                <a:lnTo>
                  <a:pt x="138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6"/>
                </a:lnTo>
                <a:lnTo>
                  <a:pt x="133" y="156"/>
                </a:lnTo>
                <a:lnTo>
                  <a:pt x="129" y="156"/>
                </a:lnTo>
                <a:lnTo>
                  <a:pt x="127" y="156"/>
                </a:lnTo>
                <a:lnTo>
                  <a:pt x="125" y="158"/>
                </a:lnTo>
                <a:lnTo>
                  <a:pt x="125" y="158"/>
                </a:lnTo>
                <a:lnTo>
                  <a:pt x="123" y="158"/>
                </a:lnTo>
                <a:lnTo>
                  <a:pt x="117" y="160"/>
                </a:lnTo>
                <a:lnTo>
                  <a:pt x="117" y="160"/>
                </a:lnTo>
                <a:lnTo>
                  <a:pt x="117" y="160"/>
                </a:lnTo>
                <a:lnTo>
                  <a:pt x="117" y="162"/>
                </a:lnTo>
                <a:lnTo>
                  <a:pt x="117" y="165"/>
                </a:lnTo>
                <a:lnTo>
                  <a:pt x="117" y="165"/>
                </a:lnTo>
                <a:lnTo>
                  <a:pt x="110" y="169"/>
                </a:lnTo>
                <a:lnTo>
                  <a:pt x="108" y="169"/>
                </a:lnTo>
                <a:lnTo>
                  <a:pt x="106" y="169"/>
                </a:lnTo>
                <a:lnTo>
                  <a:pt x="106" y="169"/>
                </a:lnTo>
                <a:lnTo>
                  <a:pt x="104" y="169"/>
                </a:lnTo>
                <a:lnTo>
                  <a:pt x="104" y="167"/>
                </a:lnTo>
                <a:lnTo>
                  <a:pt x="102" y="167"/>
                </a:lnTo>
                <a:lnTo>
                  <a:pt x="102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8" y="162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60"/>
                </a:lnTo>
                <a:lnTo>
                  <a:pt x="96" y="160"/>
                </a:lnTo>
                <a:lnTo>
                  <a:pt x="92" y="160"/>
                </a:lnTo>
                <a:lnTo>
                  <a:pt x="87" y="160"/>
                </a:lnTo>
                <a:lnTo>
                  <a:pt x="87" y="160"/>
                </a:lnTo>
                <a:lnTo>
                  <a:pt x="87" y="160"/>
                </a:lnTo>
                <a:lnTo>
                  <a:pt x="85" y="162"/>
                </a:lnTo>
                <a:lnTo>
                  <a:pt x="85" y="165"/>
                </a:lnTo>
                <a:lnTo>
                  <a:pt x="85" y="165"/>
                </a:lnTo>
                <a:lnTo>
                  <a:pt x="83" y="167"/>
                </a:lnTo>
                <a:lnTo>
                  <a:pt x="83" y="167"/>
                </a:lnTo>
                <a:lnTo>
                  <a:pt x="83" y="167"/>
                </a:lnTo>
                <a:lnTo>
                  <a:pt x="81" y="169"/>
                </a:lnTo>
                <a:lnTo>
                  <a:pt x="77" y="169"/>
                </a:lnTo>
                <a:lnTo>
                  <a:pt x="75" y="169"/>
                </a:lnTo>
                <a:lnTo>
                  <a:pt x="75" y="171"/>
                </a:lnTo>
                <a:lnTo>
                  <a:pt x="75" y="171"/>
                </a:lnTo>
                <a:lnTo>
                  <a:pt x="75" y="171"/>
                </a:lnTo>
                <a:lnTo>
                  <a:pt x="77" y="173"/>
                </a:lnTo>
                <a:lnTo>
                  <a:pt x="77" y="173"/>
                </a:lnTo>
                <a:lnTo>
                  <a:pt x="77" y="175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81"/>
                </a:lnTo>
                <a:lnTo>
                  <a:pt x="77" y="181"/>
                </a:lnTo>
                <a:lnTo>
                  <a:pt x="75" y="181"/>
                </a:lnTo>
                <a:lnTo>
                  <a:pt x="73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69" y="181"/>
                </a:lnTo>
                <a:lnTo>
                  <a:pt x="67" y="181"/>
                </a:lnTo>
                <a:lnTo>
                  <a:pt x="65" y="181"/>
                </a:lnTo>
                <a:lnTo>
                  <a:pt x="65" y="183"/>
                </a:lnTo>
                <a:lnTo>
                  <a:pt x="65" y="183"/>
                </a:lnTo>
                <a:lnTo>
                  <a:pt x="65" y="183"/>
                </a:lnTo>
                <a:lnTo>
                  <a:pt x="62" y="185"/>
                </a:lnTo>
                <a:lnTo>
                  <a:pt x="62" y="185"/>
                </a:lnTo>
                <a:lnTo>
                  <a:pt x="62" y="185"/>
                </a:lnTo>
                <a:lnTo>
                  <a:pt x="60" y="185"/>
                </a:lnTo>
                <a:lnTo>
                  <a:pt x="60" y="185"/>
                </a:lnTo>
                <a:lnTo>
                  <a:pt x="60" y="185"/>
                </a:lnTo>
                <a:lnTo>
                  <a:pt x="58" y="190"/>
                </a:lnTo>
                <a:lnTo>
                  <a:pt x="58" y="190"/>
                </a:lnTo>
                <a:lnTo>
                  <a:pt x="58" y="190"/>
                </a:lnTo>
                <a:lnTo>
                  <a:pt x="56" y="192"/>
                </a:lnTo>
                <a:lnTo>
                  <a:pt x="56" y="192"/>
                </a:lnTo>
                <a:lnTo>
                  <a:pt x="58" y="194"/>
                </a:lnTo>
                <a:lnTo>
                  <a:pt x="58" y="196"/>
                </a:lnTo>
                <a:lnTo>
                  <a:pt x="58" y="196"/>
                </a:lnTo>
                <a:lnTo>
                  <a:pt x="56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2" y="198"/>
                </a:lnTo>
                <a:lnTo>
                  <a:pt x="50" y="202"/>
                </a:lnTo>
                <a:lnTo>
                  <a:pt x="48" y="202"/>
                </a:lnTo>
                <a:lnTo>
                  <a:pt x="48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8"/>
                </a:lnTo>
                <a:lnTo>
                  <a:pt x="44" y="196"/>
                </a:lnTo>
                <a:lnTo>
                  <a:pt x="44" y="196"/>
                </a:lnTo>
                <a:lnTo>
                  <a:pt x="44" y="194"/>
                </a:lnTo>
                <a:lnTo>
                  <a:pt x="42" y="194"/>
                </a:lnTo>
                <a:lnTo>
                  <a:pt x="39" y="194"/>
                </a:lnTo>
                <a:lnTo>
                  <a:pt x="37" y="194"/>
                </a:lnTo>
                <a:lnTo>
                  <a:pt x="35" y="194"/>
                </a:lnTo>
                <a:lnTo>
                  <a:pt x="35" y="192"/>
                </a:lnTo>
                <a:lnTo>
                  <a:pt x="33" y="192"/>
                </a:lnTo>
                <a:lnTo>
                  <a:pt x="33" y="192"/>
                </a:lnTo>
                <a:lnTo>
                  <a:pt x="33" y="194"/>
                </a:lnTo>
                <a:lnTo>
                  <a:pt x="33" y="196"/>
                </a:lnTo>
                <a:lnTo>
                  <a:pt x="33" y="198"/>
                </a:lnTo>
                <a:lnTo>
                  <a:pt x="31" y="198"/>
                </a:lnTo>
                <a:lnTo>
                  <a:pt x="31" y="198"/>
                </a:lnTo>
                <a:lnTo>
                  <a:pt x="31" y="200"/>
                </a:lnTo>
                <a:lnTo>
                  <a:pt x="29" y="200"/>
                </a:lnTo>
                <a:lnTo>
                  <a:pt x="29" y="200"/>
                </a:lnTo>
                <a:lnTo>
                  <a:pt x="29" y="200"/>
                </a:lnTo>
                <a:lnTo>
                  <a:pt x="27" y="202"/>
                </a:lnTo>
                <a:lnTo>
                  <a:pt x="25" y="204"/>
                </a:lnTo>
                <a:lnTo>
                  <a:pt x="25" y="204"/>
                </a:lnTo>
                <a:lnTo>
                  <a:pt x="25" y="204"/>
                </a:lnTo>
                <a:lnTo>
                  <a:pt x="25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0"/>
                </a:lnTo>
                <a:lnTo>
                  <a:pt x="21" y="202"/>
                </a:lnTo>
                <a:lnTo>
                  <a:pt x="21" y="202"/>
                </a:lnTo>
                <a:lnTo>
                  <a:pt x="21" y="204"/>
                </a:lnTo>
                <a:lnTo>
                  <a:pt x="21" y="204"/>
                </a:lnTo>
                <a:lnTo>
                  <a:pt x="21" y="204"/>
                </a:lnTo>
                <a:lnTo>
                  <a:pt x="19" y="204"/>
                </a:lnTo>
                <a:lnTo>
                  <a:pt x="19" y="204"/>
                </a:lnTo>
                <a:lnTo>
                  <a:pt x="19" y="204"/>
                </a:lnTo>
                <a:lnTo>
                  <a:pt x="16" y="204"/>
                </a:lnTo>
                <a:lnTo>
                  <a:pt x="16" y="204"/>
                </a:lnTo>
                <a:lnTo>
                  <a:pt x="14" y="202"/>
                </a:lnTo>
                <a:lnTo>
                  <a:pt x="14" y="204"/>
                </a:lnTo>
                <a:lnTo>
                  <a:pt x="14" y="206"/>
                </a:lnTo>
                <a:lnTo>
                  <a:pt x="12" y="208"/>
                </a:lnTo>
                <a:lnTo>
                  <a:pt x="12" y="208"/>
                </a:lnTo>
                <a:lnTo>
                  <a:pt x="12" y="208"/>
                </a:lnTo>
                <a:lnTo>
                  <a:pt x="12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9" y="208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3" y="213"/>
                </a:lnTo>
                <a:lnTo>
                  <a:pt x="23" y="213"/>
                </a:lnTo>
                <a:lnTo>
                  <a:pt x="23" y="215"/>
                </a:lnTo>
                <a:lnTo>
                  <a:pt x="23" y="215"/>
                </a:lnTo>
                <a:lnTo>
                  <a:pt x="23" y="215"/>
                </a:lnTo>
                <a:lnTo>
                  <a:pt x="23" y="217"/>
                </a:lnTo>
                <a:lnTo>
                  <a:pt x="23" y="217"/>
                </a:lnTo>
                <a:lnTo>
                  <a:pt x="23" y="217"/>
                </a:lnTo>
                <a:lnTo>
                  <a:pt x="25" y="217"/>
                </a:lnTo>
                <a:lnTo>
                  <a:pt x="25" y="217"/>
                </a:lnTo>
                <a:lnTo>
                  <a:pt x="27" y="219"/>
                </a:lnTo>
                <a:lnTo>
                  <a:pt x="27" y="219"/>
                </a:lnTo>
                <a:lnTo>
                  <a:pt x="27" y="219"/>
                </a:lnTo>
                <a:lnTo>
                  <a:pt x="25" y="219"/>
                </a:lnTo>
                <a:lnTo>
                  <a:pt x="25" y="219"/>
                </a:lnTo>
                <a:lnTo>
                  <a:pt x="25" y="219"/>
                </a:lnTo>
                <a:lnTo>
                  <a:pt x="23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3"/>
                </a:lnTo>
                <a:lnTo>
                  <a:pt x="21" y="225"/>
                </a:lnTo>
                <a:lnTo>
                  <a:pt x="23" y="225"/>
                </a:lnTo>
                <a:lnTo>
                  <a:pt x="23" y="227"/>
                </a:lnTo>
                <a:lnTo>
                  <a:pt x="23" y="227"/>
                </a:lnTo>
                <a:lnTo>
                  <a:pt x="23" y="227"/>
                </a:lnTo>
                <a:lnTo>
                  <a:pt x="23" y="229"/>
                </a:lnTo>
                <a:lnTo>
                  <a:pt x="23" y="229"/>
                </a:lnTo>
                <a:lnTo>
                  <a:pt x="23" y="231"/>
                </a:lnTo>
                <a:lnTo>
                  <a:pt x="23" y="231"/>
                </a:lnTo>
                <a:lnTo>
                  <a:pt x="23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35" y="233"/>
                </a:lnTo>
                <a:lnTo>
                  <a:pt x="37" y="233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8"/>
                </a:lnTo>
                <a:lnTo>
                  <a:pt x="37" y="240"/>
                </a:lnTo>
                <a:lnTo>
                  <a:pt x="37" y="244"/>
                </a:lnTo>
                <a:lnTo>
                  <a:pt x="37" y="248"/>
                </a:lnTo>
                <a:lnTo>
                  <a:pt x="37" y="248"/>
                </a:lnTo>
                <a:lnTo>
                  <a:pt x="37" y="250"/>
                </a:lnTo>
                <a:lnTo>
                  <a:pt x="37" y="250"/>
                </a:lnTo>
                <a:lnTo>
                  <a:pt x="33" y="250"/>
                </a:lnTo>
                <a:lnTo>
                  <a:pt x="31" y="250"/>
                </a:lnTo>
                <a:lnTo>
                  <a:pt x="31" y="252"/>
                </a:lnTo>
                <a:lnTo>
                  <a:pt x="29" y="252"/>
                </a:lnTo>
                <a:lnTo>
                  <a:pt x="29" y="252"/>
                </a:lnTo>
                <a:lnTo>
                  <a:pt x="29" y="254"/>
                </a:lnTo>
                <a:lnTo>
                  <a:pt x="29" y="254"/>
                </a:lnTo>
                <a:lnTo>
                  <a:pt x="31" y="254"/>
                </a:lnTo>
                <a:lnTo>
                  <a:pt x="33" y="254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9"/>
                </a:lnTo>
                <a:lnTo>
                  <a:pt x="33" y="261"/>
                </a:lnTo>
                <a:lnTo>
                  <a:pt x="33" y="263"/>
                </a:lnTo>
                <a:lnTo>
                  <a:pt x="31" y="265"/>
                </a:lnTo>
                <a:lnTo>
                  <a:pt x="31" y="267"/>
                </a:lnTo>
                <a:lnTo>
                  <a:pt x="29" y="271"/>
                </a:lnTo>
                <a:lnTo>
                  <a:pt x="27" y="273"/>
                </a:lnTo>
                <a:lnTo>
                  <a:pt x="25" y="275"/>
                </a:lnTo>
                <a:lnTo>
                  <a:pt x="25" y="275"/>
                </a:lnTo>
                <a:lnTo>
                  <a:pt x="27" y="275"/>
                </a:lnTo>
                <a:lnTo>
                  <a:pt x="27" y="277"/>
                </a:lnTo>
                <a:lnTo>
                  <a:pt x="27" y="277"/>
                </a:lnTo>
                <a:lnTo>
                  <a:pt x="27" y="279"/>
                </a:lnTo>
                <a:lnTo>
                  <a:pt x="25" y="284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19" y="290"/>
                </a:lnTo>
                <a:lnTo>
                  <a:pt x="16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6"/>
                </a:lnTo>
                <a:lnTo>
                  <a:pt x="12" y="286"/>
                </a:lnTo>
                <a:lnTo>
                  <a:pt x="12" y="286"/>
                </a:lnTo>
                <a:lnTo>
                  <a:pt x="10" y="286"/>
                </a:lnTo>
                <a:lnTo>
                  <a:pt x="10" y="286"/>
                </a:lnTo>
                <a:lnTo>
                  <a:pt x="8" y="286"/>
                </a:lnTo>
                <a:lnTo>
                  <a:pt x="4" y="290"/>
                </a:lnTo>
                <a:lnTo>
                  <a:pt x="2" y="290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0" y="294"/>
                </a:lnTo>
                <a:lnTo>
                  <a:pt x="0" y="296"/>
                </a:lnTo>
                <a:lnTo>
                  <a:pt x="0" y="296"/>
                </a:lnTo>
                <a:lnTo>
                  <a:pt x="0" y="296"/>
                </a:lnTo>
                <a:lnTo>
                  <a:pt x="0" y="298"/>
                </a:lnTo>
                <a:lnTo>
                  <a:pt x="2" y="298"/>
                </a:lnTo>
                <a:lnTo>
                  <a:pt x="4" y="298"/>
                </a:lnTo>
                <a:lnTo>
                  <a:pt x="4" y="298"/>
                </a:lnTo>
                <a:lnTo>
                  <a:pt x="6" y="298"/>
                </a:lnTo>
                <a:lnTo>
                  <a:pt x="6" y="298"/>
                </a:lnTo>
                <a:lnTo>
                  <a:pt x="6" y="296"/>
                </a:lnTo>
                <a:lnTo>
                  <a:pt x="8" y="296"/>
                </a:lnTo>
                <a:lnTo>
                  <a:pt x="8" y="298"/>
                </a:lnTo>
                <a:lnTo>
                  <a:pt x="10" y="298"/>
                </a:lnTo>
                <a:lnTo>
                  <a:pt x="12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4"/>
                </a:lnTo>
                <a:lnTo>
                  <a:pt x="16" y="311"/>
                </a:lnTo>
                <a:lnTo>
                  <a:pt x="16" y="311"/>
                </a:lnTo>
                <a:lnTo>
                  <a:pt x="16" y="313"/>
                </a:lnTo>
                <a:lnTo>
                  <a:pt x="14" y="315"/>
                </a:lnTo>
                <a:lnTo>
                  <a:pt x="14" y="317"/>
                </a:lnTo>
                <a:lnTo>
                  <a:pt x="14" y="317"/>
                </a:lnTo>
                <a:lnTo>
                  <a:pt x="16" y="319"/>
                </a:lnTo>
                <a:lnTo>
                  <a:pt x="16" y="319"/>
                </a:lnTo>
                <a:lnTo>
                  <a:pt x="16" y="321"/>
                </a:lnTo>
                <a:lnTo>
                  <a:pt x="16" y="321"/>
                </a:lnTo>
                <a:lnTo>
                  <a:pt x="16" y="321"/>
                </a:lnTo>
                <a:lnTo>
                  <a:pt x="16" y="323"/>
                </a:lnTo>
                <a:lnTo>
                  <a:pt x="16" y="323"/>
                </a:lnTo>
                <a:lnTo>
                  <a:pt x="16" y="325"/>
                </a:lnTo>
                <a:lnTo>
                  <a:pt x="16" y="325"/>
                </a:lnTo>
                <a:lnTo>
                  <a:pt x="21" y="330"/>
                </a:lnTo>
                <a:lnTo>
                  <a:pt x="21" y="330"/>
                </a:lnTo>
                <a:lnTo>
                  <a:pt x="21" y="330"/>
                </a:lnTo>
                <a:lnTo>
                  <a:pt x="21" y="332"/>
                </a:lnTo>
                <a:lnTo>
                  <a:pt x="21" y="336"/>
                </a:lnTo>
                <a:lnTo>
                  <a:pt x="21" y="336"/>
                </a:lnTo>
                <a:lnTo>
                  <a:pt x="21" y="338"/>
                </a:lnTo>
                <a:lnTo>
                  <a:pt x="19" y="338"/>
                </a:lnTo>
                <a:lnTo>
                  <a:pt x="19" y="338"/>
                </a:lnTo>
                <a:lnTo>
                  <a:pt x="16" y="338"/>
                </a:lnTo>
                <a:lnTo>
                  <a:pt x="14" y="338"/>
                </a:lnTo>
                <a:lnTo>
                  <a:pt x="14" y="340"/>
                </a:lnTo>
                <a:lnTo>
                  <a:pt x="14" y="340"/>
                </a:lnTo>
                <a:lnTo>
                  <a:pt x="14" y="340"/>
                </a:lnTo>
                <a:lnTo>
                  <a:pt x="14" y="342"/>
                </a:lnTo>
                <a:lnTo>
                  <a:pt x="14" y="342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21" y="346"/>
                </a:lnTo>
                <a:lnTo>
                  <a:pt x="21" y="346"/>
                </a:lnTo>
                <a:lnTo>
                  <a:pt x="19" y="348"/>
                </a:lnTo>
                <a:lnTo>
                  <a:pt x="16" y="352"/>
                </a:lnTo>
                <a:lnTo>
                  <a:pt x="16" y="355"/>
                </a:lnTo>
                <a:lnTo>
                  <a:pt x="16" y="355"/>
                </a:lnTo>
                <a:lnTo>
                  <a:pt x="16" y="357"/>
                </a:lnTo>
                <a:lnTo>
                  <a:pt x="16" y="357"/>
                </a:lnTo>
                <a:lnTo>
                  <a:pt x="16" y="361"/>
                </a:lnTo>
                <a:lnTo>
                  <a:pt x="16" y="361"/>
                </a:lnTo>
                <a:lnTo>
                  <a:pt x="16" y="363"/>
                </a:lnTo>
                <a:lnTo>
                  <a:pt x="16" y="363"/>
                </a:lnTo>
                <a:lnTo>
                  <a:pt x="16" y="365"/>
                </a:lnTo>
                <a:lnTo>
                  <a:pt x="16" y="365"/>
                </a:lnTo>
                <a:lnTo>
                  <a:pt x="14" y="367"/>
                </a:lnTo>
                <a:lnTo>
                  <a:pt x="14" y="369"/>
                </a:lnTo>
                <a:lnTo>
                  <a:pt x="14" y="369"/>
                </a:lnTo>
                <a:lnTo>
                  <a:pt x="14" y="369"/>
                </a:lnTo>
                <a:lnTo>
                  <a:pt x="12" y="371"/>
                </a:lnTo>
                <a:lnTo>
                  <a:pt x="12" y="373"/>
                </a:lnTo>
                <a:lnTo>
                  <a:pt x="10" y="373"/>
                </a:lnTo>
                <a:lnTo>
                  <a:pt x="8" y="373"/>
                </a:lnTo>
                <a:lnTo>
                  <a:pt x="6" y="373"/>
                </a:lnTo>
                <a:lnTo>
                  <a:pt x="6" y="373"/>
                </a:lnTo>
                <a:lnTo>
                  <a:pt x="6" y="373"/>
                </a:lnTo>
                <a:lnTo>
                  <a:pt x="2" y="375"/>
                </a:lnTo>
                <a:lnTo>
                  <a:pt x="0" y="378"/>
                </a:lnTo>
                <a:lnTo>
                  <a:pt x="0" y="380"/>
                </a:lnTo>
                <a:lnTo>
                  <a:pt x="2" y="382"/>
                </a:lnTo>
                <a:lnTo>
                  <a:pt x="2" y="382"/>
                </a:lnTo>
                <a:lnTo>
                  <a:pt x="4" y="382"/>
                </a:lnTo>
                <a:lnTo>
                  <a:pt x="6" y="380"/>
                </a:lnTo>
                <a:lnTo>
                  <a:pt x="6" y="380"/>
                </a:lnTo>
                <a:lnTo>
                  <a:pt x="6" y="378"/>
                </a:lnTo>
                <a:lnTo>
                  <a:pt x="10" y="378"/>
                </a:lnTo>
                <a:lnTo>
                  <a:pt x="10" y="375"/>
                </a:lnTo>
                <a:lnTo>
                  <a:pt x="12" y="378"/>
                </a:lnTo>
                <a:lnTo>
                  <a:pt x="12" y="378"/>
                </a:lnTo>
                <a:lnTo>
                  <a:pt x="14" y="378"/>
                </a:lnTo>
                <a:lnTo>
                  <a:pt x="14" y="378"/>
                </a:lnTo>
                <a:lnTo>
                  <a:pt x="14" y="380"/>
                </a:lnTo>
                <a:lnTo>
                  <a:pt x="12" y="380"/>
                </a:lnTo>
                <a:lnTo>
                  <a:pt x="12" y="380"/>
                </a:lnTo>
                <a:lnTo>
                  <a:pt x="10" y="380"/>
                </a:lnTo>
                <a:lnTo>
                  <a:pt x="10" y="380"/>
                </a:lnTo>
                <a:lnTo>
                  <a:pt x="8" y="380"/>
                </a:lnTo>
                <a:lnTo>
                  <a:pt x="8" y="382"/>
                </a:lnTo>
                <a:lnTo>
                  <a:pt x="6" y="384"/>
                </a:lnTo>
                <a:lnTo>
                  <a:pt x="6" y="384"/>
                </a:lnTo>
                <a:lnTo>
                  <a:pt x="4" y="382"/>
                </a:lnTo>
                <a:lnTo>
                  <a:pt x="4" y="382"/>
                </a:lnTo>
                <a:lnTo>
                  <a:pt x="2" y="384"/>
                </a:lnTo>
                <a:lnTo>
                  <a:pt x="2" y="384"/>
                </a:lnTo>
                <a:lnTo>
                  <a:pt x="2" y="386"/>
                </a:lnTo>
                <a:lnTo>
                  <a:pt x="2" y="386"/>
                </a:lnTo>
                <a:lnTo>
                  <a:pt x="0" y="386"/>
                </a:lnTo>
                <a:lnTo>
                  <a:pt x="0" y="388"/>
                </a:lnTo>
                <a:lnTo>
                  <a:pt x="2" y="388"/>
                </a:lnTo>
                <a:lnTo>
                  <a:pt x="4" y="390"/>
                </a:lnTo>
                <a:lnTo>
                  <a:pt x="4" y="390"/>
                </a:lnTo>
                <a:lnTo>
                  <a:pt x="6" y="392"/>
                </a:lnTo>
                <a:lnTo>
                  <a:pt x="6" y="392"/>
                </a:lnTo>
                <a:lnTo>
                  <a:pt x="8" y="392"/>
                </a:lnTo>
                <a:lnTo>
                  <a:pt x="8" y="392"/>
                </a:lnTo>
                <a:lnTo>
                  <a:pt x="8" y="392"/>
                </a:lnTo>
                <a:lnTo>
                  <a:pt x="10" y="396"/>
                </a:lnTo>
                <a:lnTo>
                  <a:pt x="10" y="394"/>
                </a:lnTo>
                <a:lnTo>
                  <a:pt x="12" y="392"/>
                </a:lnTo>
                <a:lnTo>
                  <a:pt x="14" y="394"/>
                </a:lnTo>
                <a:lnTo>
                  <a:pt x="16" y="394"/>
                </a:lnTo>
                <a:lnTo>
                  <a:pt x="16" y="396"/>
                </a:lnTo>
                <a:lnTo>
                  <a:pt x="16" y="401"/>
                </a:lnTo>
                <a:lnTo>
                  <a:pt x="19" y="403"/>
                </a:lnTo>
                <a:lnTo>
                  <a:pt x="16" y="405"/>
                </a:lnTo>
                <a:lnTo>
                  <a:pt x="16" y="405"/>
                </a:lnTo>
                <a:lnTo>
                  <a:pt x="19" y="407"/>
                </a:lnTo>
                <a:lnTo>
                  <a:pt x="19" y="407"/>
                </a:lnTo>
                <a:lnTo>
                  <a:pt x="21" y="407"/>
                </a:lnTo>
                <a:lnTo>
                  <a:pt x="23" y="407"/>
                </a:lnTo>
                <a:lnTo>
                  <a:pt x="23" y="405"/>
                </a:lnTo>
                <a:lnTo>
                  <a:pt x="25" y="407"/>
                </a:lnTo>
                <a:lnTo>
                  <a:pt x="25" y="407"/>
                </a:lnTo>
                <a:lnTo>
                  <a:pt x="21" y="407"/>
                </a:lnTo>
                <a:lnTo>
                  <a:pt x="21" y="409"/>
                </a:lnTo>
                <a:lnTo>
                  <a:pt x="21" y="411"/>
                </a:lnTo>
                <a:lnTo>
                  <a:pt x="21" y="413"/>
                </a:lnTo>
                <a:lnTo>
                  <a:pt x="21" y="415"/>
                </a:lnTo>
                <a:lnTo>
                  <a:pt x="21" y="415"/>
                </a:lnTo>
                <a:lnTo>
                  <a:pt x="23" y="415"/>
                </a:lnTo>
                <a:lnTo>
                  <a:pt x="25" y="415"/>
                </a:lnTo>
                <a:lnTo>
                  <a:pt x="25" y="413"/>
                </a:lnTo>
                <a:lnTo>
                  <a:pt x="25" y="413"/>
                </a:lnTo>
                <a:lnTo>
                  <a:pt x="25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3"/>
                </a:lnTo>
                <a:lnTo>
                  <a:pt x="27" y="413"/>
                </a:lnTo>
                <a:lnTo>
                  <a:pt x="27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5"/>
                </a:lnTo>
                <a:lnTo>
                  <a:pt x="27" y="415"/>
                </a:lnTo>
                <a:lnTo>
                  <a:pt x="29" y="415"/>
                </a:lnTo>
                <a:lnTo>
                  <a:pt x="33" y="421"/>
                </a:lnTo>
                <a:lnTo>
                  <a:pt x="31" y="419"/>
                </a:lnTo>
                <a:lnTo>
                  <a:pt x="31" y="421"/>
                </a:lnTo>
                <a:lnTo>
                  <a:pt x="31" y="421"/>
                </a:lnTo>
                <a:lnTo>
                  <a:pt x="29" y="421"/>
                </a:lnTo>
                <a:lnTo>
                  <a:pt x="29" y="419"/>
                </a:lnTo>
                <a:lnTo>
                  <a:pt x="27" y="417"/>
                </a:lnTo>
                <a:lnTo>
                  <a:pt x="25" y="415"/>
                </a:lnTo>
                <a:lnTo>
                  <a:pt x="27" y="417"/>
                </a:lnTo>
                <a:lnTo>
                  <a:pt x="29" y="421"/>
                </a:lnTo>
                <a:lnTo>
                  <a:pt x="29" y="426"/>
                </a:lnTo>
                <a:lnTo>
                  <a:pt x="29" y="426"/>
                </a:lnTo>
                <a:lnTo>
                  <a:pt x="29" y="426"/>
                </a:lnTo>
                <a:lnTo>
                  <a:pt x="29" y="428"/>
                </a:lnTo>
                <a:lnTo>
                  <a:pt x="29" y="430"/>
                </a:lnTo>
                <a:lnTo>
                  <a:pt x="31" y="432"/>
                </a:lnTo>
                <a:lnTo>
                  <a:pt x="31" y="432"/>
                </a:lnTo>
                <a:lnTo>
                  <a:pt x="31" y="434"/>
                </a:lnTo>
                <a:lnTo>
                  <a:pt x="33" y="438"/>
                </a:lnTo>
                <a:lnTo>
                  <a:pt x="33" y="440"/>
                </a:lnTo>
                <a:lnTo>
                  <a:pt x="35" y="440"/>
                </a:lnTo>
                <a:lnTo>
                  <a:pt x="42" y="442"/>
                </a:lnTo>
                <a:lnTo>
                  <a:pt x="42" y="444"/>
                </a:lnTo>
                <a:lnTo>
                  <a:pt x="39" y="444"/>
                </a:lnTo>
                <a:lnTo>
                  <a:pt x="37" y="444"/>
                </a:lnTo>
                <a:lnTo>
                  <a:pt x="35" y="444"/>
                </a:lnTo>
                <a:lnTo>
                  <a:pt x="33" y="442"/>
                </a:lnTo>
                <a:lnTo>
                  <a:pt x="33" y="444"/>
                </a:lnTo>
                <a:lnTo>
                  <a:pt x="35" y="446"/>
                </a:lnTo>
                <a:lnTo>
                  <a:pt x="37" y="451"/>
                </a:lnTo>
                <a:lnTo>
                  <a:pt x="37" y="453"/>
                </a:lnTo>
                <a:lnTo>
                  <a:pt x="37" y="459"/>
                </a:lnTo>
                <a:lnTo>
                  <a:pt x="39" y="461"/>
                </a:lnTo>
                <a:lnTo>
                  <a:pt x="39" y="461"/>
                </a:lnTo>
                <a:lnTo>
                  <a:pt x="39" y="463"/>
                </a:lnTo>
                <a:lnTo>
                  <a:pt x="39" y="463"/>
                </a:lnTo>
                <a:lnTo>
                  <a:pt x="39" y="465"/>
                </a:lnTo>
                <a:lnTo>
                  <a:pt x="39" y="467"/>
                </a:lnTo>
                <a:lnTo>
                  <a:pt x="42" y="469"/>
                </a:lnTo>
                <a:lnTo>
                  <a:pt x="44" y="474"/>
                </a:lnTo>
                <a:lnTo>
                  <a:pt x="46" y="476"/>
                </a:lnTo>
                <a:lnTo>
                  <a:pt x="50" y="480"/>
                </a:lnTo>
                <a:lnTo>
                  <a:pt x="50" y="484"/>
                </a:lnTo>
                <a:lnTo>
                  <a:pt x="52" y="488"/>
                </a:lnTo>
                <a:lnTo>
                  <a:pt x="54" y="494"/>
                </a:lnTo>
                <a:lnTo>
                  <a:pt x="56" y="503"/>
                </a:lnTo>
                <a:lnTo>
                  <a:pt x="56" y="505"/>
                </a:lnTo>
                <a:lnTo>
                  <a:pt x="58" y="501"/>
                </a:lnTo>
                <a:lnTo>
                  <a:pt x="60" y="501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5"/>
                </a:lnTo>
                <a:lnTo>
                  <a:pt x="62" y="505"/>
                </a:lnTo>
                <a:lnTo>
                  <a:pt x="62" y="507"/>
                </a:lnTo>
                <a:lnTo>
                  <a:pt x="65" y="507"/>
                </a:lnTo>
                <a:lnTo>
                  <a:pt x="62" y="507"/>
                </a:lnTo>
                <a:lnTo>
                  <a:pt x="62" y="507"/>
                </a:lnTo>
                <a:lnTo>
                  <a:pt x="60" y="507"/>
                </a:lnTo>
                <a:lnTo>
                  <a:pt x="60" y="507"/>
                </a:lnTo>
                <a:lnTo>
                  <a:pt x="58" y="507"/>
                </a:lnTo>
                <a:lnTo>
                  <a:pt x="58" y="507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11"/>
                </a:lnTo>
                <a:lnTo>
                  <a:pt x="58" y="517"/>
                </a:lnTo>
                <a:lnTo>
                  <a:pt x="58" y="520"/>
                </a:lnTo>
                <a:lnTo>
                  <a:pt x="60" y="526"/>
                </a:lnTo>
                <a:lnTo>
                  <a:pt x="60" y="528"/>
                </a:lnTo>
                <a:lnTo>
                  <a:pt x="60" y="530"/>
                </a:lnTo>
                <a:lnTo>
                  <a:pt x="62" y="532"/>
                </a:lnTo>
                <a:lnTo>
                  <a:pt x="60" y="530"/>
                </a:lnTo>
                <a:lnTo>
                  <a:pt x="60" y="528"/>
                </a:lnTo>
                <a:lnTo>
                  <a:pt x="58" y="526"/>
                </a:lnTo>
                <a:lnTo>
                  <a:pt x="58" y="528"/>
                </a:lnTo>
                <a:lnTo>
                  <a:pt x="60" y="532"/>
                </a:lnTo>
                <a:lnTo>
                  <a:pt x="60" y="534"/>
                </a:lnTo>
                <a:lnTo>
                  <a:pt x="60" y="534"/>
                </a:lnTo>
                <a:lnTo>
                  <a:pt x="60" y="536"/>
                </a:lnTo>
                <a:lnTo>
                  <a:pt x="62" y="538"/>
                </a:lnTo>
                <a:lnTo>
                  <a:pt x="62" y="540"/>
                </a:lnTo>
                <a:lnTo>
                  <a:pt x="65" y="547"/>
                </a:lnTo>
                <a:lnTo>
                  <a:pt x="65" y="551"/>
                </a:lnTo>
                <a:lnTo>
                  <a:pt x="67" y="557"/>
                </a:lnTo>
                <a:lnTo>
                  <a:pt x="67" y="557"/>
                </a:lnTo>
                <a:lnTo>
                  <a:pt x="67" y="557"/>
                </a:lnTo>
                <a:lnTo>
                  <a:pt x="67" y="559"/>
                </a:lnTo>
                <a:lnTo>
                  <a:pt x="67" y="561"/>
                </a:lnTo>
                <a:lnTo>
                  <a:pt x="69" y="563"/>
                </a:lnTo>
                <a:lnTo>
                  <a:pt x="69" y="563"/>
                </a:lnTo>
                <a:lnTo>
                  <a:pt x="69" y="566"/>
                </a:lnTo>
                <a:lnTo>
                  <a:pt x="69" y="570"/>
                </a:lnTo>
                <a:lnTo>
                  <a:pt x="73" y="588"/>
                </a:lnTo>
                <a:lnTo>
                  <a:pt x="77" y="588"/>
                </a:lnTo>
                <a:lnTo>
                  <a:pt x="81" y="588"/>
                </a:lnTo>
                <a:lnTo>
                  <a:pt x="85" y="586"/>
                </a:lnTo>
                <a:lnTo>
                  <a:pt x="85" y="588"/>
                </a:lnTo>
                <a:lnTo>
                  <a:pt x="83" y="588"/>
                </a:lnTo>
                <a:lnTo>
                  <a:pt x="81" y="588"/>
                </a:lnTo>
                <a:lnTo>
                  <a:pt x="79" y="591"/>
                </a:lnTo>
                <a:lnTo>
                  <a:pt x="79" y="591"/>
                </a:lnTo>
                <a:lnTo>
                  <a:pt x="77" y="593"/>
                </a:lnTo>
                <a:lnTo>
                  <a:pt x="77" y="593"/>
                </a:lnTo>
                <a:lnTo>
                  <a:pt x="77" y="593"/>
                </a:lnTo>
                <a:lnTo>
                  <a:pt x="73" y="591"/>
                </a:lnTo>
                <a:lnTo>
                  <a:pt x="73" y="593"/>
                </a:lnTo>
                <a:lnTo>
                  <a:pt x="75" y="593"/>
                </a:lnTo>
                <a:lnTo>
                  <a:pt x="75" y="595"/>
                </a:lnTo>
                <a:lnTo>
                  <a:pt x="77" y="595"/>
                </a:lnTo>
                <a:lnTo>
                  <a:pt x="77" y="597"/>
                </a:lnTo>
                <a:lnTo>
                  <a:pt x="77" y="599"/>
                </a:lnTo>
                <a:lnTo>
                  <a:pt x="81" y="597"/>
                </a:lnTo>
                <a:lnTo>
                  <a:pt x="83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9"/>
                </a:lnTo>
                <a:lnTo>
                  <a:pt x="85" y="599"/>
                </a:lnTo>
                <a:lnTo>
                  <a:pt x="85" y="599"/>
                </a:lnTo>
                <a:lnTo>
                  <a:pt x="87" y="601"/>
                </a:lnTo>
                <a:lnTo>
                  <a:pt x="87" y="601"/>
                </a:lnTo>
                <a:lnTo>
                  <a:pt x="87" y="601"/>
                </a:lnTo>
                <a:lnTo>
                  <a:pt x="87" y="603"/>
                </a:lnTo>
                <a:lnTo>
                  <a:pt x="87" y="603"/>
                </a:lnTo>
                <a:lnTo>
                  <a:pt x="90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5"/>
                </a:lnTo>
                <a:lnTo>
                  <a:pt x="92" y="605"/>
                </a:lnTo>
                <a:lnTo>
                  <a:pt x="92" y="605"/>
                </a:lnTo>
                <a:lnTo>
                  <a:pt x="92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6" y="605"/>
                </a:lnTo>
                <a:lnTo>
                  <a:pt x="96" y="605"/>
                </a:lnTo>
                <a:lnTo>
                  <a:pt x="98" y="605"/>
                </a:lnTo>
                <a:lnTo>
                  <a:pt x="98" y="605"/>
                </a:lnTo>
                <a:lnTo>
                  <a:pt x="100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9"/>
                </a:lnTo>
                <a:lnTo>
                  <a:pt x="102" y="609"/>
                </a:lnTo>
                <a:lnTo>
                  <a:pt x="102" y="609"/>
                </a:lnTo>
                <a:lnTo>
                  <a:pt x="102" y="611"/>
                </a:lnTo>
                <a:lnTo>
                  <a:pt x="102" y="611"/>
                </a:lnTo>
                <a:lnTo>
                  <a:pt x="102" y="614"/>
                </a:lnTo>
                <a:lnTo>
                  <a:pt x="104" y="614"/>
                </a:lnTo>
                <a:lnTo>
                  <a:pt x="104" y="614"/>
                </a:lnTo>
                <a:lnTo>
                  <a:pt x="104" y="611"/>
                </a:lnTo>
                <a:lnTo>
                  <a:pt x="106" y="611"/>
                </a:lnTo>
                <a:lnTo>
                  <a:pt x="106" y="611"/>
                </a:lnTo>
                <a:lnTo>
                  <a:pt x="106" y="614"/>
                </a:lnTo>
                <a:lnTo>
                  <a:pt x="108" y="616"/>
                </a:lnTo>
                <a:lnTo>
                  <a:pt x="108" y="616"/>
                </a:lnTo>
                <a:lnTo>
                  <a:pt x="110" y="616"/>
                </a:lnTo>
                <a:lnTo>
                  <a:pt x="110" y="616"/>
                </a:lnTo>
                <a:lnTo>
                  <a:pt x="110" y="616"/>
                </a:lnTo>
                <a:lnTo>
                  <a:pt x="113" y="616"/>
                </a:lnTo>
                <a:lnTo>
                  <a:pt x="113" y="616"/>
                </a:lnTo>
                <a:lnTo>
                  <a:pt x="113" y="614"/>
                </a:lnTo>
                <a:lnTo>
                  <a:pt x="115" y="614"/>
                </a:lnTo>
                <a:lnTo>
                  <a:pt x="119" y="616"/>
                </a:lnTo>
                <a:lnTo>
                  <a:pt x="119" y="618"/>
                </a:lnTo>
                <a:lnTo>
                  <a:pt x="117" y="620"/>
                </a:lnTo>
                <a:lnTo>
                  <a:pt x="117" y="620"/>
                </a:lnTo>
                <a:lnTo>
                  <a:pt x="117" y="622"/>
                </a:lnTo>
                <a:lnTo>
                  <a:pt x="117" y="622"/>
                </a:lnTo>
                <a:lnTo>
                  <a:pt x="119" y="624"/>
                </a:lnTo>
                <a:lnTo>
                  <a:pt x="119" y="624"/>
                </a:lnTo>
                <a:lnTo>
                  <a:pt x="119" y="626"/>
                </a:lnTo>
                <a:lnTo>
                  <a:pt x="119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7" y="628"/>
                </a:lnTo>
                <a:lnTo>
                  <a:pt x="127" y="628"/>
                </a:lnTo>
                <a:lnTo>
                  <a:pt x="127" y="628"/>
                </a:lnTo>
                <a:lnTo>
                  <a:pt x="129" y="628"/>
                </a:lnTo>
                <a:lnTo>
                  <a:pt x="129" y="628"/>
                </a:lnTo>
                <a:lnTo>
                  <a:pt x="129" y="630"/>
                </a:lnTo>
                <a:lnTo>
                  <a:pt x="129" y="630"/>
                </a:lnTo>
                <a:lnTo>
                  <a:pt x="129" y="630"/>
                </a:lnTo>
                <a:lnTo>
                  <a:pt x="127" y="630"/>
                </a:lnTo>
                <a:lnTo>
                  <a:pt x="127" y="632"/>
                </a:lnTo>
                <a:lnTo>
                  <a:pt x="125" y="632"/>
                </a:lnTo>
                <a:lnTo>
                  <a:pt x="125" y="634"/>
                </a:lnTo>
                <a:lnTo>
                  <a:pt x="125" y="634"/>
                </a:lnTo>
                <a:lnTo>
                  <a:pt x="125" y="637"/>
                </a:lnTo>
                <a:lnTo>
                  <a:pt x="125" y="637"/>
                </a:lnTo>
                <a:lnTo>
                  <a:pt x="127" y="637"/>
                </a:lnTo>
                <a:lnTo>
                  <a:pt x="127" y="639"/>
                </a:lnTo>
                <a:lnTo>
                  <a:pt x="129" y="641"/>
                </a:lnTo>
                <a:lnTo>
                  <a:pt x="129" y="643"/>
                </a:lnTo>
                <a:lnTo>
                  <a:pt x="129" y="645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3" y="647"/>
                </a:lnTo>
                <a:lnTo>
                  <a:pt x="133" y="647"/>
                </a:lnTo>
                <a:lnTo>
                  <a:pt x="133" y="647"/>
                </a:lnTo>
                <a:lnTo>
                  <a:pt x="136" y="649"/>
                </a:lnTo>
                <a:lnTo>
                  <a:pt x="146" y="659"/>
                </a:lnTo>
                <a:lnTo>
                  <a:pt x="148" y="662"/>
                </a:lnTo>
                <a:lnTo>
                  <a:pt x="150" y="662"/>
                </a:lnTo>
                <a:lnTo>
                  <a:pt x="152" y="664"/>
                </a:lnTo>
                <a:lnTo>
                  <a:pt x="152" y="664"/>
                </a:lnTo>
                <a:lnTo>
                  <a:pt x="154" y="664"/>
                </a:lnTo>
                <a:lnTo>
                  <a:pt x="154" y="666"/>
                </a:lnTo>
                <a:lnTo>
                  <a:pt x="154" y="666"/>
                </a:lnTo>
                <a:lnTo>
                  <a:pt x="154" y="668"/>
                </a:lnTo>
                <a:lnTo>
                  <a:pt x="156" y="668"/>
                </a:lnTo>
                <a:lnTo>
                  <a:pt x="156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61" y="670"/>
                </a:lnTo>
                <a:lnTo>
                  <a:pt x="163" y="670"/>
                </a:lnTo>
                <a:lnTo>
                  <a:pt x="163" y="670"/>
                </a:lnTo>
                <a:lnTo>
                  <a:pt x="165" y="670"/>
                </a:lnTo>
                <a:lnTo>
                  <a:pt x="165" y="670"/>
                </a:lnTo>
                <a:lnTo>
                  <a:pt x="165" y="670"/>
                </a:lnTo>
                <a:lnTo>
                  <a:pt x="167" y="670"/>
                </a:lnTo>
                <a:lnTo>
                  <a:pt x="167" y="670"/>
                </a:lnTo>
                <a:lnTo>
                  <a:pt x="167" y="670"/>
                </a:lnTo>
                <a:lnTo>
                  <a:pt x="169" y="670"/>
                </a:lnTo>
                <a:lnTo>
                  <a:pt x="169" y="672"/>
                </a:lnTo>
                <a:lnTo>
                  <a:pt x="169" y="674"/>
                </a:lnTo>
                <a:lnTo>
                  <a:pt x="169" y="676"/>
                </a:lnTo>
                <a:lnTo>
                  <a:pt x="171" y="678"/>
                </a:lnTo>
                <a:lnTo>
                  <a:pt x="171" y="680"/>
                </a:lnTo>
                <a:lnTo>
                  <a:pt x="173" y="680"/>
                </a:lnTo>
                <a:lnTo>
                  <a:pt x="175" y="682"/>
                </a:lnTo>
                <a:lnTo>
                  <a:pt x="177" y="682"/>
                </a:lnTo>
                <a:lnTo>
                  <a:pt x="179" y="682"/>
                </a:lnTo>
                <a:lnTo>
                  <a:pt x="181" y="685"/>
                </a:lnTo>
                <a:lnTo>
                  <a:pt x="184" y="685"/>
                </a:lnTo>
                <a:lnTo>
                  <a:pt x="188" y="685"/>
                </a:lnTo>
                <a:lnTo>
                  <a:pt x="190" y="685"/>
                </a:lnTo>
                <a:lnTo>
                  <a:pt x="194" y="682"/>
                </a:lnTo>
                <a:lnTo>
                  <a:pt x="198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5"/>
                </a:lnTo>
                <a:lnTo>
                  <a:pt x="200" y="689"/>
                </a:lnTo>
                <a:lnTo>
                  <a:pt x="200" y="691"/>
                </a:lnTo>
                <a:lnTo>
                  <a:pt x="200" y="691"/>
                </a:lnTo>
                <a:lnTo>
                  <a:pt x="202" y="693"/>
                </a:lnTo>
                <a:lnTo>
                  <a:pt x="202" y="693"/>
                </a:lnTo>
                <a:lnTo>
                  <a:pt x="204" y="693"/>
                </a:lnTo>
                <a:lnTo>
                  <a:pt x="204" y="693"/>
                </a:lnTo>
                <a:lnTo>
                  <a:pt x="207" y="691"/>
                </a:lnTo>
                <a:lnTo>
                  <a:pt x="207" y="691"/>
                </a:lnTo>
                <a:lnTo>
                  <a:pt x="209" y="691"/>
                </a:lnTo>
                <a:lnTo>
                  <a:pt x="209" y="693"/>
                </a:lnTo>
                <a:lnTo>
                  <a:pt x="211" y="693"/>
                </a:lnTo>
                <a:lnTo>
                  <a:pt x="211" y="693"/>
                </a:lnTo>
                <a:lnTo>
                  <a:pt x="211" y="695"/>
                </a:lnTo>
                <a:lnTo>
                  <a:pt x="213" y="697"/>
                </a:lnTo>
                <a:lnTo>
                  <a:pt x="213" y="697"/>
                </a:lnTo>
                <a:lnTo>
                  <a:pt x="215" y="697"/>
                </a:lnTo>
                <a:lnTo>
                  <a:pt x="215" y="697"/>
                </a:lnTo>
                <a:lnTo>
                  <a:pt x="215" y="697"/>
                </a:lnTo>
                <a:lnTo>
                  <a:pt x="217" y="697"/>
                </a:lnTo>
                <a:lnTo>
                  <a:pt x="217" y="697"/>
                </a:lnTo>
                <a:lnTo>
                  <a:pt x="217" y="697"/>
                </a:lnTo>
                <a:lnTo>
                  <a:pt x="219" y="697"/>
                </a:lnTo>
                <a:lnTo>
                  <a:pt x="219" y="699"/>
                </a:lnTo>
                <a:lnTo>
                  <a:pt x="221" y="701"/>
                </a:lnTo>
                <a:lnTo>
                  <a:pt x="223" y="703"/>
                </a:lnTo>
                <a:lnTo>
                  <a:pt x="223" y="703"/>
                </a:lnTo>
                <a:lnTo>
                  <a:pt x="225" y="703"/>
                </a:lnTo>
                <a:lnTo>
                  <a:pt x="227" y="703"/>
                </a:lnTo>
                <a:lnTo>
                  <a:pt x="227" y="705"/>
                </a:lnTo>
                <a:lnTo>
                  <a:pt x="227" y="703"/>
                </a:lnTo>
                <a:lnTo>
                  <a:pt x="230" y="703"/>
                </a:lnTo>
                <a:lnTo>
                  <a:pt x="230" y="703"/>
                </a:lnTo>
                <a:lnTo>
                  <a:pt x="232" y="703"/>
                </a:lnTo>
                <a:lnTo>
                  <a:pt x="232" y="703"/>
                </a:lnTo>
                <a:lnTo>
                  <a:pt x="232" y="705"/>
                </a:lnTo>
                <a:lnTo>
                  <a:pt x="232" y="705"/>
                </a:lnTo>
                <a:lnTo>
                  <a:pt x="234" y="708"/>
                </a:lnTo>
                <a:lnTo>
                  <a:pt x="234" y="710"/>
                </a:lnTo>
                <a:lnTo>
                  <a:pt x="234" y="712"/>
                </a:lnTo>
                <a:lnTo>
                  <a:pt x="236" y="712"/>
                </a:lnTo>
                <a:lnTo>
                  <a:pt x="236" y="710"/>
                </a:lnTo>
                <a:lnTo>
                  <a:pt x="236" y="710"/>
                </a:lnTo>
                <a:lnTo>
                  <a:pt x="238" y="710"/>
                </a:lnTo>
                <a:lnTo>
                  <a:pt x="238" y="708"/>
                </a:lnTo>
                <a:lnTo>
                  <a:pt x="240" y="708"/>
                </a:lnTo>
                <a:lnTo>
                  <a:pt x="242" y="708"/>
                </a:lnTo>
                <a:lnTo>
                  <a:pt x="244" y="708"/>
                </a:lnTo>
                <a:lnTo>
                  <a:pt x="246" y="708"/>
                </a:lnTo>
                <a:lnTo>
                  <a:pt x="248" y="710"/>
                </a:lnTo>
                <a:lnTo>
                  <a:pt x="248" y="710"/>
                </a:lnTo>
                <a:lnTo>
                  <a:pt x="248" y="712"/>
                </a:lnTo>
                <a:lnTo>
                  <a:pt x="248" y="714"/>
                </a:lnTo>
                <a:lnTo>
                  <a:pt x="248" y="714"/>
                </a:lnTo>
                <a:lnTo>
                  <a:pt x="248" y="716"/>
                </a:lnTo>
                <a:lnTo>
                  <a:pt x="250" y="716"/>
                </a:lnTo>
                <a:lnTo>
                  <a:pt x="253" y="716"/>
                </a:lnTo>
                <a:lnTo>
                  <a:pt x="255" y="716"/>
                </a:lnTo>
                <a:lnTo>
                  <a:pt x="269" y="714"/>
                </a:lnTo>
                <a:lnTo>
                  <a:pt x="269" y="716"/>
                </a:lnTo>
                <a:lnTo>
                  <a:pt x="275" y="716"/>
                </a:lnTo>
                <a:lnTo>
                  <a:pt x="275" y="716"/>
                </a:lnTo>
                <a:lnTo>
                  <a:pt x="278" y="714"/>
                </a:lnTo>
                <a:lnTo>
                  <a:pt x="278" y="708"/>
                </a:lnTo>
                <a:lnTo>
                  <a:pt x="280" y="703"/>
                </a:lnTo>
                <a:lnTo>
                  <a:pt x="284" y="699"/>
                </a:lnTo>
                <a:lnTo>
                  <a:pt x="286" y="697"/>
                </a:lnTo>
                <a:lnTo>
                  <a:pt x="286" y="697"/>
                </a:lnTo>
                <a:lnTo>
                  <a:pt x="288" y="697"/>
                </a:lnTo>
                <a:lnTo>
                  <a:pt x="290" y="697"/>
                </a:lnTo>
                <a:lnTo>
                  <a:pt x="292" y="697"/>
                </a:lnTo>
                <a:lnTo>
                  <a:pt x="294" y="695"/>
                </a:lnTo>
                <a:lnTo>
                  <a:pt x="294" y="697"/>
                </a:lnTo>
                <a:lnTo>
                  <a:pt x="296" y="697"/>
                </a:lnTo>
                <a:lnTo>
                  <a:pt x="303" y="703"/>
                </a:lnTo>
                <a:lnTo>
                  <a:pt x="303" y="703"/>
                </a:lnTo>
                <a:lnTo>
                  <a:pt x="305" y="703"/>
                </a:lnTo>
                <a:lnTo>
                  <a:pt x="305" y="701"/>
                </a:lnTo>
                <a:lnTo>
                  <a:pt x="305" y="699"/>
                </a:lnTo>
                <a:lnTo>
                  <a:pt x="307" y="699"/>
                </a:lnTo>
                <a:lnTo>
                  <a:pt x="307" y="699"/>
                </a:lnTo>
                <a:lnTo>
                  <a:pt x="309" y="699"/>
                </a:lnTo>
                <a:lnTo>
                  <a:pt x="311" y="697"/>
                </a:lnTo>
                <a:lnTo>
                  <a:pt x="315" y="699"/>
                </a:lnTo>
                <a:lnTo>
                  <a:pt x="317" y="697"/>
                </a:lnTo>
                <a:lnTo>
                  <a:pt x="319" y="697"/>
                </a:lnTo>
                <a:lnTo>
                  <a:pt x="319" y="697"/>
                </a:lnTo>
                <a:lnTo>
                  <a:pt x="321" y="697"/>
                </a:lnTo>
                <a:lnTo>
                  <a:pt x="321" y="697"/>
                </a:lnTo>
                <a:lnTo>
                  <a:pt x="324" y="697"/>
                </a:lnTo>
                <a:lnTo>
                  <a:pt x="326" y="699"/>
                </a:lnTo>
                <a:lnTo>
                  <a:pt x="326" y="699"/>
                </a:lnTo>
                <a:lnTo>
                  <a:pt x="328" y="699"/>
                </a:lnTo>
                <a:lnTo>
                  <a:pt x="330" y="699"/>
                </a:lnTo>
                <a:lnTo>
                  <a:pt x="332" y="699"/>
                </a:lnTo>
                <a:lnTo>
                  <a:pt x="334" y="699"/>
                </a:lnTo>
                <a:lnTo>
                  <a:pt x="336" y="699"/>
                </a:lnTo>
                <a:lnTo>
                  <a:pt x="338" y="697"/>
                </a:lnTo>
                <a:lnTo>
                  <a:pt x="338" y="695"/>
                </a:lnTo>
                <a:lnTo>
                  <a:pt x="340" y="691"/>
                </a:lnTo>
                <a:lnTo>
                  <a:pt x="340" y="689"/>
                </a:lnTo>
                <a:lnTo>
                  <a:pt x="342" y="687"/>
                </a:lnTo>
                <a:lnTo>
                  <a:pt x="342" y="685"/>
                </a:lnTo>
                <a:lnTo>
                  <a:pt x="344" y="685"/>
                </a:lnTo>
                <a:lnTo>
                  <a:pt x="347" y="685"/>
                </a:lnTo>
                <a:lnTo>
                  <a:pt x="357" y="682"/>
                </a:lnTo>
                <a:lnTo>
                  <a:pt x="359" y="682"/>
                </a:lnTo>
                <a:lnTo>
                  <a:pt x="359" y="682"/>
                </a:lnTo>
                <a:lnTo>
                  <a:pt x="361" y="682"/>
                </a:lnTo>
                <a:lnTo>
                  <a:pt x="361" y="680"/>
                </a:lnTo>
                <a:lnTo>
                  <a:pt x="363" y="678"/>
                </a:lnTo>
                <a:lnTo>
                  <a:pt x="365" y="674"/>
                </a:lnTo>
                <a:lnTo>
                  <a:pt x="367" y="672"/>
                </a:lnTo>
                <a:lnTo>
                  <a:pt x="367" y="672"/>
                </a:lnTo>
                <a:lnTo>
                  <a:pt x="370" y="670"/>
                </a:lnTo>
                <a:lnTo>
                  <a:pt x="370" y="670"/>
                </a:lnTo>
                <a:lnTo>
                  <a:pt x="370" y="670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4"/>
                </a:lnTo>
                <a:lnTo>
                  <a:pt x="367" y="659"/>
                </a:lnTo>
                <a:lnTo>
                  <a:pt x="367" y="659"/>
                </a:lnTo>
                <a:lnTo>
                  <a:pt x="367" y="659"/>
                </a:lnTo>
                <a:lnTo>
                  <a:pt x="365" y="657"/>
                </a:lnTo>
                <a:lnTo>
                  <a:pt x="361" y="657"/>
                </a:lnTo>
                <a:lnTo>
                  <a:pt x="344" y="657"/>
                </a:lnTo>
                <a:lnTo>
                  <a:pt x="342" y="655"/>
                </a:lnTo>
                <a:lnTo>
                  <a:pt x="342" y="655"/>
                </a:lnTo>
                <a:lnTo>
                  <a:pt x="342" y="653"/>
                </a:lnTo>
                <a:lnTo>
                  <a:pt x="342" y="653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2" y="649"/>
                </a:lnTo>
                <a:lnTo>
                  <a:pt x="342" y="649"/>
                </a:lnTo>
                <a:lnTo>
                  <a:pt x="342" y="647"/>
                </a:lnTo>
                <a:lnTo>
                  <a:pt x="347" y="645"/>
                </a:lnTo>
                <a:lnTo>
                  <a:pt x="351" y="643"/>
                </a:lnTo>
                <a:lnTo>
                  <a:pt x="351" y="641"/>
                </a:lnTo>
                <a:lnTo>
                  <a:pt x="353" y="639"/>
                </a:lnTo>
                <a:lnTo>
                  <a:pt x="355" y="637"/>
                </a:lnTo>
                <a:lnTo>
                  <a:pt x="355" y="637"/>
                </a:lnTo>
                <a:lnTo>
                  <a:pt x="357" y="630"/>
                </a:lnTo>
                <a:lnTo>
                  <a:pt x="357" y="628"/>
                </a:lnTo>
                <a:lnTo>
                  <a:pt x="357" y="626"/>
                </a:lnTo>
                <a:lnTo>
                  <a:pt x="355" y="626"/>
                </a:lnTo>
                <a:lnTo>
                  <a:pt x="355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4"/>
                </a:lnTo>
                <a:lnTo>
                  <a:pt x="353" y="624"/>
                </a:lnTo>
                <a:lnTo>
                  <a:pt x="353" y="622"/>
                </a:lnTo>
                <a:lnTo>
                  <a:pt x="351" y="622"/>
                </a:lnTo>
                <a:lnTo>
                  <a:pt x="351" y="620"/>
                </a:lnTo>
                <a:lnTo>
                  <a:pt x="351" y="618"/>
                </a:lnTo>
                <a:lnTo>
                  <a:pt x="353" y="614"/>
                </a:lnTo>
                <a:lnTo>
                  <a:pt x="355" y="607"/>
                </a:lnTo>
                <a:lnTo>
                  <a:pt x="357" y="607"/>
                </a:lnTo>
                <a:lnTo>
                  <a:pt x="359" y="607"/>
                </a:lnTo>
                <a:lnTo>
                  <a:pt x="359" y="607"/>
                </a:lnTo>
                <a:lnTo>
                  <a:pt x="361" y="607"/>
                </a:lnTo>
                <a:lnTo>
                  <a:pt x="363" y="607"/>
                </a:lnTo>
                <a:lnTo>
                  <a:pt x="363" y="607"/>
                </a:lnTo>
                <a:lnTo>
                  <a:pt x="365" y="607"/>
                </a:lnTo>
                <a:lnTo>
                  <a:pt x="370" y="605"/>
                </a:lnTo>
                <a:lnTo>
                  <a:pt x="370" y="605"/>
                </a:lnTo>
                <a:lnTo>
                  <a:pt x="372" y="603"/>
                </a:lnTo>
                <a:lnTo>
                  <a:pt x="372" y="603"/>
                </a:lnTo>
                <a:lnTo>
                  <a:pt x="372" y="603"/>
                </a:lnTo>
                <a:lnTo>
                  <a:pt x="372" y="601"/>
                </a:lnTo>
                <a:lnTo>
                  <a:pt x="370" y="601"/>
                </a:lnTo>
                <a:lnTo>
                  <a:pt x="370" y="601"/>
                </a:lnTo>
                <a:lnTo>
                  <a:pt x="370" y="599"/>
                </a:lnTo>
                <a:lnTo>
                  <a:pt x="372" y="599"/>
                </a:lnTo>
                <a:lnTo>
                  <a:pt x="372" y="597"/>
                </a:lnTo>
                <a:lnTo>
                  <a:pt x="374" y="595"/>
                </a:lnTo>
                <a:lnTo>
                  <a:pt x="376" y="588"/>
                </a:lnTo>
                <a:lnTo>
                  <a:pt x="380" y="588"/>
                </a:lnTo>
                <a:lnTo>
                  <a:pt x="384" y="586"/>
                </a:lnTo>
                <a:lnTo>
                  <a:pt x="386" y="588"/>
                </a:lnTo>
                <a:lnTo>
                  <a:pt x="386" y="588"/>
                </a:lnTo>
                <a:lnTo>
                  <a:pt x="388" y="588"/>
                </a:lnTo>
                <a:lnTo>
                  <a:pt x="388" y="588"/>
                </a:lnTo>
                <a:lnTo>
                  <a:pt x="388" y="591"/>
                </a:lnTo>
                <a:lnTo>
                  <a:pt x="390" y="591"/>
                </a:lnTo>
                <a:lnTo>
                  <a:pt x="390" y="593"/>
                </a:lnTo>
                <a:lnTo>
                  <a:pt x="392" y="595"/>
                </a:lnTo>
                <a:lnTo>
                  <a:pt x="395" y="595"/>
                </a:lnTo>
                <a:lnTo>
                  <a:pt x="395" y="595"/>
                </a:lnTo>
                <a:lnTo>
                  <a:pt x="397" y="595"/>
                </a:lnTo>
                <a:lnTo>
                  <a:pt x="397" y="593"/>
                </a:lnTo>
                <a:lnTo>
                  <a:pt x="397" y="593"/>
                </a:lnTo>
                <a:lnTo>
                  <a:pt x="397" y="593"/>
                </a:lnTo>
                <a:lnTo>
                  <a:pt x="399" y="591"/>
                </a:lnTo>
                <a:lnTo>
                  <a:pt x="399" y="591"/>
                </a:lnTo>
                <a:lnTo>
                  <a:pt x="401" y="591"/>
                </a:lnTo>
                <a:lnTo>
                  <a:pt x="403" y="593"/>
                </a:lnTo>
                <a:lnTo>
                  <a:pt x="409" y="597"/>
                </a:lnTo>
                <a:lnTo>
                  <a:pt x="411" y="597"/>
                </a:lnTo>
                <a:lnTo>
                  <a:pt x="418" y="599"/>
                </a:lnTo>
                <a:lnTo>
                  <a:pt x="420" y="599"/>
                </a:lnTo>
                <a:lnTo>
                  <a:pt x="420" y="597"/>
                </a:lnTo>
                <a:lnTo>
                  <a:pt x="420" y="595"/>
                </a:lnTo>
                <a:lnTo>
                  <a:pt x="420" y="595"/>
                </a:lnTo>
                <a:lnTo>
                  <a:pt x="420" y="593"/>
                </a:lnTo>
                <a:lnTo>
                  <a:pt x="420" y="591"/>
                </a:lnTo>
                <a:lnTo>
                  <a:pt x="420" y="591"/>
                </a:lnTo>
                <a:lnTo>
                  <a:pt x="420" y="588"/>
                </a:lnTo>
                <a:lnTo>
                  <a:pt x="420" y="588"/>
                </a:lnTo>
                <a:lnTo>
                  <a:pt x="420" y="588"/>
                </a:lnTo>
                <a:lnTo>
                  <a:pt x="422" y="588"/>
                </a:lnTo>
                <a:lnTo>
                  <a:pt x="422" y="588"/>
                </a:lnTo>
                <a:lnTo>
                  <a:pt x="422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6" y="588"/>
                </a:lnTo>
                <a:lnTo>
                  <a:pt x="426" y="588"/>
                </a:lnTo>
                <a:lnTo>
                  <a:pt x="426" y="588"/>
                </a:lnTo>
                <a:lnTo>
                  <a:pt x="428" y="588"/>
                </a:lnTo>
                <a:lnTo>
                  <a:pt x="428" y="588"/>
                </a:lnTo>
                <a:lnTo>
                  <a:pt x="428" y="588"/>
                </a:lnTo>
                <a:lnTo>
                  <a:pt x="430" y="588"/>
                </a:lnTo>
                <a:lnTo>
                  <a:pt x="430" y="586"/>
                </a:lnTo>
                <a:lnTo>
                  <a:pt x="430" y="584"/>
                </a:lnTo>
                <a:lnTo>
                  <a:pt x="430" y="584"/>
                </a:lnTo>
                <a:lnTo>
                  <a:pt x="430" y="582"/>
                </a:lnTo>
                <a:lnTo>
                  <a:pt x="430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4"/>
                </a:lnTo>
                <a:lnTo>
                  <a:pt x="438" y="588"/>
                </a:lnTo>
                <a:lnTo>
                  <a:pt x="441" y="588"/>
                </a:lnTo>
                <a:lnTo>
                  <a:pt x="443" y="588"/>
                </a:lnTo>
                <a:lnTo>
                  <a:pt x="443" y="588"/>
                </a:lnTo>
                <a:lnTo>
                  <a:pt x="443" y="586"/>
                </a:lnTo>
                <a:lnTo>
                  <a:pt x="443" y="586"/>
                </a:lnTo>
                <a:lnTo>
                  <a:pt x="441" y="584"/>
                </a:lnTo>
                <a:lnTo>
                  <a:pt x="438" y="582"/>
                </a:lnTo>
                <a:lnTo>
                  <a:pt x="438" y="582"/>
                </a:lnTo>
                <a:lnTo>
                  <a:pt x="436" y="582"/>
                </a:lnTo>
                <a:lnTo>
                  <a:pt x="436" y="582"/>
                </a:lnTo>
                <a:lnTo>
                  <a:pt x="436" y="580"/>
                </a:lnTo>
                <a:lnTo>
                  <a:pt x="436" y="580"/>
                </a:lnTo>
                <a:lnTo>
                  <a:pt x="441" y="576"/>
                </a:lnTo>
                <a:lnTo>
                  <a:pt x="441" y="574"/>
                </a:lnTo>
                <a:lnTo>
                  <a:pt x="441" y="574"/>
                </a:lnTo>
                <a:lnTo>
                  <a:pt x="441" y="574"/>
                </a:lnTo>
                <a:lnTo>
                  <a:pt x="443" y="572"/>
                </a:lnTo>
                <a:lnTo>
                  <a:pt x="443" y="570"/>
                </a:lnTo>
                <a:lnTo>
                  <a:pt x="443" y="570"/>
                </a:lnTo>
                <a:lnTo>
                  <a:pt x="443" y="570"/>
                </a:lnTo>
                <a:lnTo>
                  <a:pt x="445" y="568"/>
                </a:lnTo>
                <a:lnTo>
                  <a:pt x="447" y="568"/>
                </a:lnTo>
                <a:lnTo>
                  <a:pt x="447" y="566"/>
                </a:lnTo>
                <a:lnTo>
                  <a:pt x="447" y="566"/>
                </a:lnTo>
                <a:lnTo>
                  <a:pt x="447" y="563"/>
                </a:lnTo>
                <a:lnTo>
                  <a:pt x="447" y="561"/>
                </a:lnTo>
                <a:lnTo>
                  <a:pt x="449" y="559"/>
                </a:lnTo>
                <a:lnTo>
                  <a:pt x="449" y="559"/>
                </a:lnTo>
                <a:lnTo>
                  <a:pt x="451" y="557"/>
                </a:lnTo>
                <a:lnTo>
                  <a:pt x="451" y="555"/>
                </a:lnTo>
                <a:lnTo>
                  <a:pt x="451" y="555"/>
                </a:lnTo>
                <a:lnTo>
                  <a:pt x="451" y="553"/>
                </a:lnTo>
                <a:lnTo>
                  <a:pt x="451" y="553"/>
                </a:lnTo>
                <a:lnTo>
                  <a:pt x="453" y="551"/>
                </a:lnTo>
                <a:lnTo>
                  <a:pt x="453" y="551"/>
                </a:lnTo>
                <a:lnTo>
                  <a:pt x="453" y="551"/>
                </a:lnTo>
                <a:lnTo>
                  <a:pt x="453" y="549"/>
                </a:lnTo>
                <a:lnTo>
                  <a:pt x="453" y="547"/>
                </a:lnTo>
                <a:lnTo>
                  <a:pt x="453" y="547"/>
                </a:lnTo>
                <a:lnTo>
                  <a:pt x="453" y="54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4" name="Freeform 72">
            <a:extLst>
              <a:ext uri="{FF2B5EF4-FFF2-40B4-BE49-F238E27FC236}">
                <a16:creationId xmlns:a16="http://schemas.microsoft.com/office/drawing/2014/main" id="{9A490EBE-ED91-42A5-98E4-987DBB6A06CB}"/>
              </a:ext>
            </a:extLst>
          </p:cNvPr>
          <p:cNvSpPr>
            <a:spLocks/>
          </p:cNvSpPr>
          <p:nvPr/>
        </p:nvSpPr>
        <p:spPr bwMode="auto">
          <a:xfrm>
            <a:off x="8617777" y="3209883"/>
            <a:ext cx="708387" cy="534677"/>
          </a:xfrm>
          <a:custGeom>
            <a:avLst/>
            <a:gdLst>
              <a:gd name="T0" fmla="*/ 457 w 461"/>
              <a:gd name="T1" fmla="*/ 63 h 367"/>
              <a:gd name="T2" fmla="*/ 457 w 461"/>
              <a:gd name="T3" fmla="*/ 50 h 367"/>
              <a:gd name="T4" fmla="*/ 449 w 461"/>
              <a:gd name="T5" fmla="*/ 19 h 367"/>
              <a:gd name="T6" fmla="*/ 428 w 461"/>
              <a:gd name="T7" fmla="*/ 2 h 367"/>
              <a:gd name="T8" fmla="*/ 407 w 461"/>
              <a:gd name="T9" fmla="*/ 15 h 367"/>
              <a:gd name="T10" fmla="*/ 388 w 461"/>
              <a:gd name="T11" fmla="*/ 29 h 367"/>
              <a:gd name="T12" fmla="*/ 378 w 461"/>
              <a:gd name="T13" fmla="*/ 73 h 367"/>
              <a:gd name="T14" fmla="*/ 348 w 461"/>
              <a:gd name="T15" fmla="*/ 81 h 367"/>
              <a:gd name="T16" fmla="*/ 317 w 461"/>
              <a:gd name="T17" fmla="*/ 100 h 367"/>
              <a:gd name="T18" fmla="*/ 300 w 461"/>
              <a:gd name="T19" fmla="*/ 92 h 367"/>
              <a:gd name="T20" fmla="*/ 273 w 461"/>
              <a:gd name="T21" fmla="*/ 67 h 367"/>
              <a:gd name="T22" fmla="*/ 240 w 461"/>
              <a:gd name="T23" fmla="*/ 65 h 367"/>
              <a:gd name="T24" fmla="*/ 229 w 461"/>
              <a:gd name="T25" fmla="*/ 86 h 367"/>
              <a:gd name="T26" fmla="*/ 196 w 461"/>
              <a:gd name="T27" fmla="*/ 92 h 367"/>
              <a:gd name="T28" fmla="*/ 177 w 461"/>
              <a:gd name="T29" fmla="*/ 102 h 367"/>
              <a:gd name="T30" fmla="*/ 148 w 461"/>
              <a:gd name="T31" fmla="*/ 92 h 367"/>
              <a:gd name="T32" fmla="*/ 125 w 461"/>
              <a:gd name="T33" fmla="*/ 104 h 367"/>
              <a:gd name="T34" fmla="*/ 104 w 461"/>
              <a:gd name="T35" fmla="*/ 102 h 367"/>
              <a:gd name="T36" fmla="*/ 92 w 461"/>
              <a:gd name="T37" fmla="*/ 88 h 367"/>
              <a:gd name="T38" fmla="*/ 81 w 461"/>
              <a:gd name="T39" fmla="*/ 90 h 367"/>
              <a:gd name="T40" fmla="*/ 66 w 461"/>
              <a:gd name="T41" fmla="*/ 79 h 367"/>
              <a:gd name="T42" fmla="*/ 35 w 461"/>
              <a:gd name="T43" fmla="*/ 90 h 367"/>
              <a:gd name="T44" fmla="*/ 10 w 461"/>
              <a:gd name="T45" fmla="*/ 102 h 367"/>
              <a:gd name="T46" fmla="*/ 4 w 461"/>
              <a:gd name="T47" fmla="*/ 132 h 367"/>
              <a:gd name="T48" fmla="*/ 39 w 461"/>
              <a:gd name="T49" fmla="*/ 173 h 367"/>
              <a:gd name="T50" fmla="*/ 48 w 461"/>
              <a:gd name="T51" fmla="*/ 192 h 367"/>
              <a:gd name="T52" fmla="*/ 60 w 461"/>
              <a:gd name="T53" fmla="*/ 186 h 367"/>
              <a:gd name="T54" fmla="*/ 62 w 461"/>
              <a:gd name="T55" fmla="*/ 205 h 367"/>
              <a:gd name="T56" fmla="*/ 69 w 461"/>
              <a:gd name="T57" fmla="*/ 215 h 367"/>
              <a:gd name="T58" fmla="*/ 79 w 461"/>
              <a:gd name="T59" fmla="*/ 257 h 367"/>
              <a:gd name="T60" fmla="*/ 92 w 461"/>
              <a:gd name="T61" fmla="*/ 257 h 367"/>
              <a:gd name="T62" fmla="*/ 100 w 461"/>
              <a:gd name="T63" fmla="*/ 274 h 367"/>
              <a:gd name="T64" fmla="*/ 75 w 461"/>
              <a:gd name="T65" fmla="*/ 296 h 367"/>
              <a:gd name="T66" fmla="*/ 79 w 461"/>
              <a:gd name="T67" fmla="*/ 319 h 367"/>
              <a:gd name="T68" fmla="*/ 117 w 461"/>
              <a:gd name="T69" fmla="*/ 324 h 367"/>
              <a:gd name="T70" fmla="*/ 158 w 461"/>
              <a:gd name="T71" fmla="*/ 319 h 367"/>
              <a:gd name="T72" fmla="*/ 169 w 461"/>
              <a:gd name="T73" fmla="*/ 349 h 367"/>
              <a:gd name="T74" fmla="*/ 190 w 461"/>
              <a:gd name="T75" fmla="*/ 363 h 367"/>
              <a:gd name="T76" fmla="*/ 240 w 461"/>
              <a:gd name="T77" fmla="*/ 357 h 367"/>
              <a:gd name="T78" fmla="*/ 246 w 461"/>
              <a:gd name="T79" fmla="*/ 363 h 367"/>
              <a:gd name="T80" fmla="*/ 265 w 461"/>
              <a:gd name="T81" fmla="*/ 340 h 367"/>
              <a:gd name="T82" fmla="*/ 265 w 461"/>
              <a:gd name="T83" fmla="*/ 311 h 367"/>
              <a:gd name="T84" fmla="*/ 303 w 461"/>
              <a:gd name="T85" fmla="*/ 328 h 367"/>
              <a:gd name="T86" fmla="*/ 342 w 461"/>
              <a:gd name="T87" fmla="*/ 338 h 367"/>
              <a:gd name="T88" fmla="*/ 348 w 461"/>
              <a:gd name="T89" fmla="*/ 326 h 367"/>
              <a:gd name="T90" fmla="*/ 344 w 461"/>
              <a:gd name="T91" fmla="*/ 311 h 367"/>
              <a:gd name="T92" fmla="*/ 319 w 461"/>
              <a:gd name="T93" fmla="*/ 284 h 367"/>
              <a:gd name="T94" fmla="*/ 313 w 461"/>
              <a:gd name="T95" fmla="*/ 261 h 367"/>
              <a:gd name="T96" fmla="*/ 300 w 461"/>
              <a:gd name="T97" fmla="*/ 255 h 367"/>
              <a:gd name="T98" fmla="*/ 257 w 461"/>
              <a:gd name="T99" fmla="*/ 236 h 367"/>
              <a:gd name="T100" fmla="*/ 252 w 461"/>
              <a:gd name="T101" fmla="*/ 209 h 367"/>
              <a:gd name="T102" fmla="*/ 269 w 461"/>
              <a:gd name="T103" fmla="*/ 192 h 367"/>
              <a:gd name="T104" fmla="*/ 284 w 461"/>
              <a:gd name="T105" fmla="*/ 203 h 367"/>
              <a:gd name="T106" fmla="*/ 303 w 461"/>
              <a:gd name="T107" fmla="*/ 196 h 367"/>
              <a:gd name="T108" fmla="*/ 351 w 461"/>
              <a:gd name="T109" fmla="*/ 167 h 367"/>
              <a:gd name="T110" fmla="*/ 371 w 461"/>
              <a:gd name="T111" fmla="*/ 161 h 367"/>
              <a:gd name="T112" fmla="*/ 388 w 461"/>
              <a:gd name="T113" fmla="*/ 161 h 367"/>
              <a:gd name="T114" fmla="*/ 399 w 461"/>
              <a:gd name="T115" fmla="*/ 150 h 367"/>
              <a:gd name="T116" fmla="*/ 403 w 461"/>
              <a:gd name="T117" fmla="*/ 146 h 367"/>
              <a:gd name="T118" fmla="*/ 422 w 461"/>
              <a:gd name="T119" fmla="*/ 132 h 367"/>
              <a:gd name="T120" fmla="*/ 434 w 461"/>
              <a:gd name="T121" fmla="*/ 121 h 367"/>
              <a:gd name="T122" fmla="*/ 449 w 461"/>
              <a:gd name="T123" fmla="*/ 94 h 367"/>
              <a:gd name="T124" fmla="*/ 447 w 461"/>
              <a:gd name="T125" fmla="*/ 79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1" h="367">
                <a:moveTo>
                  <a:pt x="459" y="77"/>
                </a:moveTo>
                <a:lnTo>
                  <a:pt x="459" y="77"/>
                </a:lnTo>
                <a:lnTo>
                  <a:pt x="459" y="77"/>
                </a:lnTo>
                <a:lnTo>
                  <a:pt x="457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1" y="73"/>
                </a:lnTo>
                <a:lnTo>
                  <a:pt x="461" y="71"/>
                </a:lnTo>
                <a:lnTo>
                  <a:pt x="459" y="71"/>
                </a:lnTo>
                <a:lnTo>
                  <a:pt x="459" y="71"/>
                </a:lnTo>
                <a:lnTo>
                  <a:pt x="459" y="69"/>
                </a:lnTo>
                <a:lnTo>
                  <a:pt x="459" y="69"/>
                </a:lnTo>
                <a:lnTo>
                  <a:pt x="459" y="67"/>
                </a:lnTo>
                <a:lnTo>
                  <a:pt x="459" y="65"/>
                </a:lnTo>
                <a:lnTo>
                  <a:pt x="457" y="65"/>
                </a:lnTo>
                <a:lnTo>
                  <a:pt x="457" y="63"/>
                </a:lnTo>
                <a:lnTo>
                  <a:pt x="457" y="63"/>
                </a:lnTo>
                <a:lnTo>
                  <a:pt x="457" y="63"/>
                </a:lnTo>
                <a:lnTo>
                  <a:pt x="453" y="63"/>
                </a:lnTo>
                <a:lnTo>
                  <a:pt x="453" y="61"/>
                </a:lnTo>
                <a:lnTo>
                  <a:pt x="453" y="61"/>
                </a:lnTo>
                <a:lnTo>
                  <a:pt x="453" y="61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5" y="58"/>
                </a:lnTo>
                <a:lnTo>
                  <a:pt x="455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2"/>
                </a:lnTo>
                <a:lnTo>
                  <a:pt x="457" y="50"/>
                </a:lnTo>
                <a:lnTo>
                  <a:pt x="459" y="48"/>
                </a:lnTo>
                <a:lnTo>
                  <a:pt x="459" y="48"/>
                </a:lnTo>
                <a:lnTo>
                  <a:pt x="459" y="44"/>
                </a:lnTo>
                <a:lnTo>
                  <a:pt x="459" y="42"/>
                </a:lnTo>
                <a:lnTo>
                  <a:pt x="457" y="33"/>
                </a:lnTo>
                <a:lnTo>
                  <a:pt x="455" y="31"/>
                </a:lnTo>
                <a:lnTo>
                  <a:pt x="455" y="31"/>
                </a:lnTo>
                <a:lnTo>
                  <a:pt x="455" y="29"/>
                </a:lnTo>
                <a:lnTo>
                  <a:pt x="451" y="25"/>
                </a:lnTo>
                <a:lnTo>
                  <a:pt x="451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3"/>
                </a:lnTo>
                <a:lnTo>
                  <a:pt x="449" y="23"/>
                </a:lnTo>
                <a:lnTo>
                  <a:pt x="449" y="21"/>
                </a:lnTo>
                <a:lnTo>
                  <a:pt x="449" y="19"/>
                </a:lnTo>
                <a:lnTo>
                  <a:pt x="447" y="17"/>
                </a:lnTo>
                <a:lnTo>
                  <a:pt x="447" y="17"/>
                </a:lnTo>
                <a:lnTo>
                  <a:pt x="449" y="15"/>
                </a:lnTo>
                <a:lnTo>
                  <a:pt x="449" y="15"/>
                </a:lnTo>
                <a:lnTo>
                  <a:pt x="449" y="12"/>
                </a:lnTo>
                <a:lnTo>
                  <a:pt x="449" y="10"/>
                </a:lnTo>
                <a:lnTo>
                  <a:pt x="449" y="10"/>
                </a:lnTo>
                <a:lnTo>
                  <a:pt x="449" y="8"/>
                </a:lnTo>
                <a:lnTo>
                  <a:pt x="447" y="8"/>
                </a:lnTo>
                <a:lnTo>
                  <a:pt x="447" y="8"/>
                </a:lnTo>
                <a:lnTo>
                  <a:pt x="442" y="6"/>
                </a:lnTo>
                <a:lnTo>
                  <a:pt x="438" y="8"/>
                </a:lnTo>
                <a:lnTo>
                  <a:pt x="436" y="6"/>
                </a:lnTo>
                <a:lnTo>
                  <a:pt x="430" y="6"/>
                </a:lnTo>
                <a:lnTo>
                  <a:pt x="430" y="4"/>
                </a:lnTo>
                <a:lnTo>
                  <a:pt x="428" y="2"/>
                </a:lnTo>
                <a:lnTo>
                  <a:pt x="428" y="2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17" y="4"/>
                </a:lnTo>
                <a:lnTo>
                  <a:pt x="415" y="6"/>
                </a:lnTo>
                <a:lnTo>
                  <a:pt x="415" y="6"/>
                </a:lnTo>
                <a:lnTo>
                  <a:pt x="415" y="8"/>
                </a:lnTo>
                <a:lnTo>
                  <a:pt x="415" y="8"/>
                </a:lnTo>
                <a:lnTo>
                  <a:pt x="413" y="10"/>
                </a:lnTo>
                <a:lnTo>
                  <a:pt x="413" y="12"/>
                </a:lnTo>
                <a:lnTo>
                  <a:pt x="413" y="15"/>
                </a:lnTo>
                <a:lnTo>
                  <a:pt x="411" y="15"/>
                </a:lnTo>
                <a:lnTo>
                  <a:pt x="409" y="15"/>
                </a:lnTo>
                <a:lnTo>
                  <a:pt x="407" y="15"/>
                </a:lnTo>
                <a:lnTo>
                  <a:pt x="407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5"/>
                </a:lnTo>
                <a:lnTo>
                  <a:pt x="405" y="15"/>
                </a:lnTo>
                <a:lnTo>
                  <a:pt x="401" y="15"/>
                </a:lnTo>
                <a:lnTo>
                  <a:pt x="401" y="15"/>
                </a:lnTo>
                <a:lnTo>
                  <a:pt x="399" y="17"/>
                </a:lnTo>
                <a:lnTo>
                  <a:pt x="399" y="19"/>
                </a:lnTo>
                <a:lnTo>
                  <a:pt x="399" y="21"/>
                </a:lnTo>
                <a:lnTo>
                  <a:pt x="397" y="27"/>
                </a:lnTo>
                <a:lnTo>
                  <a:pt x="397" y="27"/>
                </a:lnTo>
                <a:lnTo>
                  <a:pt x="397" y="27"/>
                </a:lnTo>
                <a:lnTo>
                  <a:pt x="392" y="27"/>
                </a:lnTo>
                <a:lnTo>
                  <a:pt x="392" y="27"/>
                </a:lnTo>
                <a:lnTo>
                  <a:pt x="388" y="29"/>
                </a:lnTo>
                <a:lnTo>
                  <a:pt x="388" y="29"/>
                </a:lnTo>
                <a:lnTo>
                  <a:pt x="386" y="31"/>
                </a:lnTo>
                <a:lnTo>
                  <a:pt x="382" y="35"/>
                </a:lnTo>
                <a:lnTo>
                  <a:pt x="382" y="38"/>
                </a:lnTo>
                <a:lnTo>
                  <a:pt x="382" y="38"/>
                </a:lnTo>
                <a:lnTo>
                  <a:pt x="382" y="50"/>
                </a:lnTo>
                <a:lnTo>
                  <a:pt x="382" y="52"/>
                </a:lnTo>
                <a:lnTo>
                  <a:pt x="382" y="52"/>
                </a:lnTo>
                <a:lnTo>
                  <a:pt x="380" y="54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61"/>
                </a:lnTo>
                <a:lnTo>
                  <a:pt x="378" y="61"/>
                </a:lnTo>
                <a:lnTo>
                  <a:pt x="378" y="63"/>
                </a:lnTo>
                <a:lnTo>
                  <a:pt x="378" y="63"/>
                </a:lnTo>
                <a:lnTo>
                  <a:pt x="376" y="69"/>
                </a:lnTo>
                <a:lnTo>
                  <a:pt x="378" y="73"/>
                </a:lnTo>
                <a:lnTo>
                  <a:pt x="376" y="77"/>
                </a:lnTo>
                <a:lnTo>
                  <a:pt x="376" y="77"/>
                </a:lnTo>
                <a:lnTo>
                  <a:pt x="376" y="79"/>
                </a:lnTo>
                <a:lnTo>
                  <a:pt x="374" y="81"/>
                </a:lnTo>
                <a:lnTo>
                  <a:pt x="374" y="81"/>
                </a:lnTo>
                <a:lnTo>
                  <a:pt x="371" y="81"/>
                </a:lnTo>
                <a:lnTo>
                  <a:pt x="365" y="79"/>
                </a:lnTo>
                <a:lnTo>
                  <a:pt x="363" y="77"/>
                </a:lnTo>
                <a:lnTo>
                  <a:pt x="361" y="79"/>
                </a:lnTo>
                <a:lnTo>
                  <a:pt x="361" y="79"/>
                </a:lnTo>
                <a:lnTo>
                  <a:pt x="359" y="81"/>
                </a:lnTo>
                <a:lnTo>
                  <a:pt x="359" y="83"/>
                </a:lnTo>
                <a:lnTo>
                  <a:pt x="359" y="86"/>
                </a:lnTo>
                <a:lnTo>
                  <a:pt x="359" y="88"/>
                </a:lnTo>
                <a:lnTo>
                  <a:pt x="359" y="88"/>
                </a:lnTo>
                <a:lnTo>
                  <a:pt x="351" y="86"/>
                </a:lnTo>
                <a:lnTo>
                  <a:pt x="348" y="81"/>
                </a:lnTo>
                <a:lnTo>
                  <a:pt x="346" y="81"/>
                </a:lnTo>
                <a:lnTo>
                  <a:pt x="344" y="81"/>
                </a:lnTo>
                <a:lnTo>
                  <a:pt x="344" y="81"/>
                </a:lnTo>
                <a:lnTo>
                  <a:pt x="344" y="81"/>
                </a:lnTo>
                <a:lnTo>
                  <a:pt x="342" y="83"/>
                </a:lnTo>
                <a:lnTo>
                  <a:pt x="340" y="86"/>
                </a:lnTo>
                <a:lnTo>
                  <a:pt x="338" y="86"/>
                </a:lnTo>
                <a:lnTo>
                  <a:pt x="336" y="86"/>
                </a:lnTo>
                <a:lnTo>
                  <a:pt x="334" y="86"/>
                </a:lnTo>
                <a:lnTo>
                  <a:pt x="332" y="86"/>
                </a:lnTo>
                <a:lnTo>
                  <a:pt x="330" y="83"/>
                </a:lnTo>
                <a:lnTo>
                  <a:pt x="328" y="83"/>
                </a:lnTo>
                <a:lnTo>
                  <a:pt x="323" y="90"/>
                </a:lnTo>
                <a:lnTo>
                  <a:pt x="319" y="92"/>
                </a:lnTo>
                <a:lnTo>
                  <a:pt x="319" y="94"/>
                </a:lnTo>
                <a:lnTo>
                  <a:pt x="317" y="96"/>
                </a:lnTo>
                <a:lnTo>
                  <a:pt x="317" y="100"/>
                </a:lnTo>
                <a:lnTo>
                  <a:pt x="317" y="102"/>
                </a:lnTo>
                <a:lnTo>
                  <a:pt x="315" y="102"/>
                </a:lnTo>
                <a:lnTo>
                  <a:pt x="315" y="102"/>
                </a:lnTo>
                <a:lnTo>
                  <a:pt x="315" y="104"/>
                </a:lnTo>
                <a:lnTo>
                  <a:pt x="315" y="104"/>
                </a:lnTo>
                <a:lnTo>
                  <a:pt x="315" y="106"/>
                </a:lnTo>
                <a:lnTo>
                  <a:pt x="315" y="106"/>
                </a:lnTo>
                <a:lnTo>
                  <a:pt x="315" y="109"/>
                </a:lnTo>
                <a:lnTo>
                  <a:pt x="313" y="109"/>
                </a:lnTo>
                <a:lnTo>
                  <a:pt x="311" y="106"/>
                </a:lnTo>
                <a:lnTo>
                  <a:pt x="305" y="102"/>
                </a:lnTo>
                <a:lnTo>
                  <a:pt x="296" y="98"/>
                </a:lnTo>
                <a:lnTo>
                  <a:pt x="296" y="96"/>
                </a:lnTo>
                <a:lnTo>
                  <a:pt x="296" y="96"/>
                </a:lnTo>
                <a:lnTo>
                  <a:pt x="298" y="94"/>
                </a:lnTo>
                <a:lnTo>
                  <a:pt x="298" y="92"/>
                </a:lnTo>
                <a:lnTo>
                  <a:pt x="300" y="92"/>
                </a:lnTo>
                <a:lnTo>
                  <a:pt x="298" y="88"/>
                </a:lnTo>
                <a:lnTo>
                  <a:pt x="298" y="86"/>
                </a:lnTo>
                <a:lnTo>
                  <a:pt x="298" y="86"/>
                </a:lnTo>
                <a:lnTo>
                  <a:pt x="294" y="86"/>
                </a:lnTo>
                <a:lnTo>
                  <a:pt x="292" y="83"/>
                </a:lnTo>
                <a:lnTo>
                  <a:pt x="290" y="83"/>
                </a:lnTo>
                <a:lnTo>
                  <a:pt x="288" y="86"/>
                </a:lnTo>
                <a:lnTo>
                  <a:pt x="286" y="86"/>
                </a:lnTo>
                <a:lnTo>
                  <a:pt x="284" y="86"/>
                </a:lnTo>
                <a:lnTo>
                  <a:pt x="282" y="83"/>
                </a:lnTo>
                <a:lnTo>
                  <a:pt x="282" y="81"/>
                </a:lnTo>
                <a:lnTo>
                  <a:pt x="280" y="79"/>
                </a:lnTo>
                <a:lnTo>
                  <a:pt x="280" y="71"/>
                </a:lnTo>
                <a:lnTo>
                  <a:pt x="280" y="69"/>
                </a:lnTo>
                <a:lnTo>
                  <a:pt x="277" y="69"/>
                </a:lnTo>
                <a:lnTo>
                  <a:pt x="275" y="69"/>
                </a:lnTo>
                <a:lnTo>
                  <a:pt x="273" y="67"/>
                </a:lnTo>
                <a:lnTo>
                  <a:pt x="273" y="67"/>
                </a:lnTo>
                <a:lnTo>
                  <a:pt x="271" y="67"/>
                </a:lnTo>
                <a:lnTo>
                  <a:pt x="273" y="67"/>
                </a:lnTo>
                <a:lnTo>
                  <a:pt x="273" y="65"/>
                </a:lnTo>
                <a:lnTo>
                  <a:pt x="273" y="65"/>
                </a:lnTo>
                <a:lnTo>
                  <a:pt x="273" y="63"/>
                </a:lnTo>
                <a:lnTo>
                  <a:pt x="271" y="65"/>
                </a:lnTo>
                <a:lnTo>
                  <a:pt x="269" y="65"/>
                </a:lnTo>
                <a:lnTo>
                  <a:pt x="265" y="69"/>
                </a:lnTo>
                <a:lnTo>
                  <a:pt x="259" y="69"/>
                </a:lnTo>
                <a:lnTo>
                  <a:pt x="254" y="63"/>
                </a:lnTo>
                <a:lnTo>
                  <a:pt x="252" y="61"/>
                </a:lnTo>
                <a:lnTo>
                  <a:pt x="252" y="61"/>
                </a:lnTo>
                <a:lnTo>
                  <a:pt x="242" y="61"/>
                </a:lnTo>
                <a:lnTo>
                  <a:pt x="242" y="61"/>
                </a:lnTo>
                <a:lnTo>
                  <a:pt x="240" y="63"/>
                </a:lnTo>
                <a:lnTo>
                  <a:pt x="240" y="65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3"/>
                </a:lnTo>
                <a:lnTo>
                  <a:pt x="236" y="73"/>
                </a:lnTo>
                <a:lnTo>
                  <a:pt x="234" y="73"/>
                </a:lnTo>
                <a:lnTo>
                  <a:pt x="234" y="75"/>
                </a:lnTo>
                <a:lnTo>
                  <a:pt x="234" y="75"/>
                </a:lnTo>
                <a:lnTo>
                  <a:pt x="234" y="75"/>
                </a:lnTo>
                <a:lnTo>
                  <a:pt x="234" y="77"/>
                </a:lnTo>
                <a:lnTo>
                  <a:pt x="234" y="77"/>
                </a:lnTo>
                <a:lnTo>
                  <a:pt x="234" y="79"/>
                </a:lnTo>
                <a:lnTo>
                  <a:pt x="234" y="83"/>
                </a:lnTo>
                <a:lnTo>
                  <a:pt x="234" y="83"/>
                </a:lnTo>
                <a:lnTo>
                  <a:pt x="234" y="86"/>
                </a:lnTo>
                <a:lnTo>
                  <a:pt x="229" y="86"/>
                </a:lnTo>
                <a:lnTo>
                  <a:pt x="229" y="86"/>
                </a:lnTo>
                <a:lnTo>
                  <a:pt x="227" y="83"/>
                </a:lnTo>
                <a:lnTo>
                  <a:pt x="225" y="83"/>
                </a:lnTo>
                <a:lnTo>
                  <a:pt x="225" y="86"/>
                </a:lnTo>
                <a:lnTo>
                  <a:pt x="225" y="86"/>
                </a:lnTo>
                <a:lnTo>
                  <a:pt x="223" y="88"/>
                </a:lnTo>
                <a:lnTo>
                  <a:pt x="223" y="88"/>
                </a:lnTo>
                <a:lnTo>
                  <a:pt x="221" y="90"/>
                </a:lnTo>
                <a:lnTo>
                  <a:pt x="219" y="92"/>
                </a:lnTo>
                <a:lnTo>
                  <a:pt x="219" y="90"/>
                </a:lnTo>
                <a:lnTo>
                  <a:pt x="217" y="90"/>
                </a:lnTo>
                <a:lnTo>
                  <a:pt x="217" y="90"/>
                </a:lnTo>
                <a:lnTo>
                  <a:pt x="215" y="90"/>
                </a:lnTo>
                <a:lnTo>
                  <a:pt x="213" y="90"/>
                </a:lnTo>
                <a:lnTo>
                  <a:pt x="206" y="90"/>
                </a:lnTo>
                <a:lnTo>
                  <a:pt x="204" y="92"/>
                </a:lnTo>
                <a:lnTo>
                  <a:pt x="198" y="92"/>
                </a:lnTo>
                <a:lnTo>
                  <a:pt x="196" y="92"/>
                </a:lnTo>
                <a:lnTo>
                  <a:pt x="196" y="94"/>
                </a:lnTo>
                <a:lnTo>
                  <a:pt x="196" y="94"/>
                </a:lnTo>
                <a:lnTo>
                  <a:pt x="194" y="94"/>
                </a:lnTo>
                <a:lnTo>
                  <a:pt x="194" y="96"/>
                </a:lnTo>
                <a:lnTo>
                  <a:pt x="186" y="98"/>
                </a:lnTo>
                <a:lnTo>
                  <a:pt x="183" y="100"/>
                </a:lnTo>
                <a:lnTo>
                  <a:pt x="183" y="100"/>
                </a:lnTo>
                <a:lnTo>
                  <a:pt x="183" y="102"/>
                </a:lnTo>
                <a:lnTo>
                  <a:pt x="183" y="102"/>
                </a:lnTo>
                <a:lnTo>
                  <a:pt x="183" y="102"/>
                </a:lnTo>
                <a:lnTo>
                  <a:pt x="181" y="104"/>
                </a:lnTo>
                <a:lnTo>
                  <a:pt x="177" y="109"/>
                </a:lnTo>
                <a:lnTo>
                  <a:pt x="177" y="109"/>
                </a:lnTo>
                <a:lnTo>
                  <a:pt x="175" y="109"/>
                </a:lnTo>
                <a:lnTo>
                  <a:pt x="175" y="106"/>
                </a:lnTo>
                <a:lnTo>
                  <a:pt x="177" y="104"/>
                </a:lnTo>
                <a:lnTo>
                  <a:pt x="177" y="102"/>
                </a:lnTo>
                <a:lnTo>
                  <a:pt x="175" y="102"/>
                </a:lnTo>
                <a:lnTo>
                  <a:pt x="169" y="104"/>
                </a:lnTo>
                <a:lnTo>
                  <a:pt x="167" y="106"/>
                </a:lnTo>
                <a:lnTo>
                  <a:pt x="165" y="106"/>
                </a:lnTo>
                <a:lnTo>
                  <a:pt x="163" y="109"/>
                </a:lnTo>
                <a:lnTo>
                  <a:pt x="158" y="106"/>
                </a:lnTo>
                <a:lnTo>
                  <a:pt x="156" y="106"/>
                </a:lnTo>
                <a:lnTo>
                  <a:pt x="156" y="104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2" y="98"/>
                </a:lnTo>
                <a:lnTo>
                  <a:pt x="150" y="98"/>
                </a:lnTo>
                <a:lnTo>
                  <a:pt x="150" y="92"/>
                </a:lnTo>
                <a:lnTo>
                  <a:pt x="148" y="92"/>
                </a:lnTo>
                <a:lnTo>
                  <a:pt x="148" y="92"/>
                </a:lnTo>
                <a:lnTo>
                  <a:pt x="146" y="92"/>
                </a:lnTo>
                <a:lnTo>
                  <a:pt x="146" y="92"/>
                </a:lnTo>
                <a:lnTo>
                  <a:pt x="144" y="94"/>
                </a:lnTo>
                <a:lnTo>
                  <a:pt x="142" y="94"/>
                </a:lnTo>
                <a:lnTo>
                  <a:pt x="137" y="98"/>
                </a:lnTo>
                <a:lnTo>
                  <a:pt x="135" y="98"/>
                </a:lnTo>
                <a:lnTo>
                  <a:pt x="135" y="100"/>
                </a:lnTo>
                <a:lnTo>
                  <a:pt x="133" y="104"/>
                </a:lnTo>
                <a:lnTo>
                  <a:pt x="133" y="104"/>
                </a:lnTo>
                <a:lnTo>
                  <a:pt x="131" y="104"/>
                </a:lnTo>
                <a:lnTo>
                  <a:pt x="129" y="104"/>
                </a:lnTo>
                <a:lnTo>
                  <a:pt x="129" y="104"/>
                </a:lnTo>
                <a:lnTo>
                  <a:pt x="127" y="104"/>
                </a:lnTo>
                <a:lnTo>
                  <a:pt x="127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4"/>
                </a:lnTo>
                <a:lnTo>
                  <a:pt x="125" y="104"/>
                </a:lnTo>
                <a:lnTo>
                  <a:pt x="121" y="106"/>
                </a:lnTo>
                <a:lnTo>
                  <a:pt x="121" y="109"/>
                </a:lnTo>
                <a:lnTo>
                  <a:pt x="121" y="109"/>
                </a:lnTo>
                <a:lnTo>
                  <a:pt x="121" y="111"/>
                </a:lnTo>
                <a:lnTo>
                  <a:pt x="119" y="113"/>
                </a:lnTo>
                <a:lnTo>
                  <a:pt x="117" y="113"/>
                </a:lnTo>
                <a:lnTo>
                  <a:pt x="117" y="113"/>
                </a:lnTo>
                <a:lnTo>
                  <a:pt x="115" y="113"/>
                </a:lnTo>
                <a:lnTo>
                  <a:pt x="115" y="113"/>
                </a:lnTo>
                <a:lnTo>
                  <a:pt x="112" y="111"/>
                </a:lnTo>
                <a:lnTo>
                  <a:pt x="112" y="111"/>
                </a:lnTo>
                <a:lnTo>
                  <a:pt x="110" y="109"/>
                </a:lnTo>
                <a:lnTo>
                  <a:pt x="110" y="109"/>
                </a:lnTo>
                <a:lnTo>
                  <a:pt x="108" y="106"/>
                </a:lnTo>
                <a:lnTo>
                  <a:pt x="104" y="104"/>
                </a:lnTo>
                <a:lnTo>
                  <a:pt x="104" y="102"/>
                </a:lnTo>
                <a:lnTo>
                  <a:pt x="102" y="102"/>
                </a:lnTo>
                <a:lnTo>
                  <a:pt x="100" y="100"/>
                </a:lnTo>
                <a:lnTo>
                  <a:pt x="98" y="98"/>
                </a:lnTo>
                <a:lnTo>
                  <a:pt x="98" y="96"/>
                </a:lnTo>
                <a:lnTo>
                  <a:pt x="98" y="94"/>
                </a:lnTo>
                <a:lnTo>
                  <a:pt x="100" y="94"/>
                </a:lnTo>
                <a:lnTo>
                  <a:pt x="100" y="90"/>
                </a:lnTo>
                <a:lnTo>
                  <a:pt x="98" y="88"/>
                </a:lnTo>
                <a:lnTo>
                  <a:pt x="98" y="88"/>
                </a:lnTo>
                <a:lnTo>
                  <a:pt x="96" y="88"/>
                </a:lnTo>
                <a:lnTo>
                  <a:pt x="96" y="88"/>
                </a:lnTo>
                <a:lnTo>
                  <a:pt x="94" y="88"/>
                </a:lnTo>
                <a:lnTo>
                  <a:pt x="94" y="90"/>
                </a:lnTo>
                <a:lnTo>
                  <a:pt x="94" y="90"/>
                </a:lnTo>
                <a:lnTo>
                  <a:pt x="92" y="88"/>
                </a:lnTo>
                <a:lnTo>
                  <a:pt x="92" y="88"/>
                </a:lnTo>
                <a:lnTo>
                  <a:pt x="92" y="88"/>
                </a:lnTo>
                <a:lnTo>
                  <a:pt x="89" y="88"/>
                </a:lnTo>
                <a:lnTo>
                  <a:pt x="89" y="88"/>
                </a:lnTo>
                <a:lnTo>
                  <a:pt x="87" y="88"/>
                </a:lnTo>
                <a:lnTo>
                  <a:pt x="87" y="88"/>
                </a:lnTo>
                <a:lnTo>
                  <a:pt x="85" y="90"/>
                </a:lnTo>
                <a:lnTo>
                  <a:pt x="85" y="90"/>
                </a:lnTo>
                <a:lnTo>
                  <a:pt x="85" y="92"/>
                </a:lnTo>
                <a:lnTo>
                  <a:pt x="85" y="92"/>
                </a:lnTo>
                <a:lnTo>
                  <a:pt x="85" y="94"/>
                </a:lnTo>
                <a:lnTo>
                  <a:pt x="85" y="94"/>
                </a:lnTo>
                <a:lnTo>
                  <a:pt x="83" y="94"/>
                </a:lnTo>
                <a:lnTo>
                  <a:pt x="83" y="92"/>
                </a:lnTo>
                <a:lnTo>
                  <a:pt x="83" y="92"/>
                </a:lnTo>
                <a:lnTo>
                  <a:pt x="83" y="90"/>
                </a:lnTo>
                <a:lnTo>
                  <a:pt x="83" y="90"/>
                </a:lnTo>
                <a:lnTo>
                  <a:pt x="81" y="90"/>
                </a:lnTo>
                <a:lnTo>
                  <a:pt x="81" y="90"/>
                </a:lnTo>
                <a:lnTo>
                  <a:pt x="81" y="90"/>
                </a:lnTo>
                <a:lnTo>
                  <a:pt x="81" y="92"/>
                </a:lnTo>
                <a:lnTo>
                  <a:pt x="81" y="92"/>
                </a:lnTo>
                <a:lnTo>
                  <a:pt x="81" y="94"/>
                </a:lnTo>
                <a:lnTo>
                  <a:pt x="81" y="94"/>
                </a:lnTo>
                <a:lnTo>
                  <a:pt x="79" y="94"/>
                </a:lnTo>
                <a:lnTo>
                  <a:pt x="79" y="94"/>
                </a:lnTo>
                <a:lnTo>
                  <a:pt x="77" y="92"/>
                </a:lnTo>
                <a:lnTo>
                  <a:pt x="77" y="90"/>
                </a:lnTo>
                <a:lnTo>
                  <a:pt x="75" y="83"/>
                </a:lnTo>
                <a:lnTo>
                  <a:pt x="71" y="77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6" y="75"/>
                </a:lnTo>
                <a:lnTo>
                  <a:pt x="66" y="79"/>
                </a:lnTo>
                <a:lnTo>
                  <a:pt x="66" y="79"/>
                </a:lnTo>
                <a:lnTo>
                  <a:pt x="66" y="81"/>
                </a:lnTo>
                <a:lnTo>
                  <a:pt x="64" y="81"/>
                </a:lnTo>
                <a:lnTo>
                  <a:pt x="64" y="81"/>
                </a:lnTo>
                <a:lnTo>
                  <a:pt x="62" y="81"/>
                </a:lnTo>
                <a:lnTo>
                  <a:pt x="62" y="83"/>
                </a:lnTo>
                <a:lnTo>
                  <a:pt x="60" y="86"/>
                </a:lnTo>
                <a:lnTo>
                  <a:pt x="58" y="86"/>
                </a:lnTo>
                <a:lnTo>
                  <a:pt x="54" y="86"/>
                </a:lnTo>
                <a:lnTo>
                  <a:pt x="52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6"/>
                </a:lnTo>
                <a:lnTo>
                  <a:pt x="46" y="88"/>
                </a:lnTo>
                <a:lnTo>
                  <a:pt x="43" y="90"/>
                </a:lnTo>
                <a:lnTo>
                  <a:pt x="41" y="90"/>
                </a:lnTo>
                <a:lnTo>
                  <a:pt x="35" y="90"/>
                </a:lnTo>
                <a:lnTo>
                  <a:pt x="29" y="90"/>
                </a:lnTo>
                <a:lnTo>
                  <a:pt x="21" y="88"/>
                </a:lnTo>
                <a:lnTo>
                  <a:pt x="18" y="88"/>
                </a:lnTo>
                <a:lnTo>
                  <a:pt x="10" y="88"/>
                </a:lnTo>
                <a:lnTo>
                  <a:pt x="8" y="90"/>
                </a:lnTo>
                <a:lnTo>
                  <a:pt x="6" y="90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6"/>
                </a:lnTo>
                <a:lnTo>
                  <a:pt x="6" y="98"/>
                </a:lnTo>
                <a:lnTo>
                  <a:pt x="8" y="100"/>
                </a:lnTo>
                <a:lnTo>
                  <a:pt x="8" y="100"/>
                </a:lnTo>
                <a:lnTo>
                  <a:pt x="10" y="102"/>
                </a:lnTo>
                <a:lnTo>
                  <a:pt x="10" y="104"/>
                </a:lnTo>
                <a:lnTo>
                  <a:pt x="10" y="104"/>
                </a:lnTo>
                <a:lnTo>
                  <a:pt x="10" y="106"/>
                </a:lnTo>
                <a:lnTo>
                  <a:pt x="10" y="106"/>
                </a:lnTo>
                <a:lnTo>
                  <a:pt x="10" y="109"/>
                </a:lnTo>
                <a:lnTo>
                  <a:pt x="8" y="111"/>
                </a:lnTo>
                <a:lnTo>
                  <a:pt x="8" y="113"/>
                </a:lnTo>
                <a:lnTo>
                  <a:pt x="8" y="113"/>
                </a:lnTo>
                <a:lnTo>
                  <a:pt x="8" y="115"/>
                </a:ln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4" y="121"/>
                </a:lnTo>
                <a:lnTo>
                  <a:pt x="2" y="123"/>
                </a:lnTo>
                <a:lnTo>
                  <a:pt x="2" y="125"/>
                </a:lnTo>
                <a:lnTo>
                  <a:pt x="0" y="132"/>
                </a:lnTo>
                <a:lnTo>
                  <a:pt x="4" y="132"/>
                </a:lnTo>
                <a:lnTo>
                  <a:pt x="10" y="134"/>
                </a:lnTo>
                <a:lnTo>
                  <a:pt x="10" y="134"/>
                </a:lnTo>
                <a:lnTo>
                  <a:pt x="12" y="134"/>
                </a:lnTo>
                <a:lnTo>
                  <a:pt x="12" y="136"/>
                </a:lnTo>
                <a:lnTo>
                  <a:pt x="16" y="138"/>
                </a:lnTo>
                <a:lnTo>
                  <a:pt x="16" y="138"/>
                </a:lnTo>
                <a:lnTo>
                  <a:pt x="18" y="140"/>
                </a:lnTo>
                <a:lnTo>
                  <a:pt x="18" y="140"/>
                </a:lnTo>
                <a:lnTo>
                  <a:pt x="18" y="144"/>
                </a:lnTo>
                <a:lnTo>
                  <a:pt x="18" y="146"/>
                </a:lnTo>
                <a:lnTo>
                  <a:pt x="18" y="148"/>
                </a:lnTo>
                <a:lnTo>
                  <a:pt x="18" y="150"/>
                </a:lnTo>
                <a:lnTo>
                  <a:pt x="21" y="150"/>
                </a:lnTo>
                <a:lnTo>
                  <a:pt x="21" y="154"/>
                </a:lnTo>
                <a:lnTo>
                  <a:pt x="35" y="167"/>
                </a:lnTo>
                <a:lnTo>
                  <a:pt x="37" y="169"/>
                </a:lnTo>
                <a:lnTo>
                  <a:pt x="39" y="173"/>
                </a:lnTo>
                <a:lnTo>
                  <a:pt x="39" y="173"/>
                </a:lnTo>
                <a:lnTo>
                  <a:pt x="39" y="175"/>
                </a:lnTo>
                <a:lnTo>
                  <a:pt x="39" y="175"/>
                </a:lnTo>
                <a:lnTo>
                  <a:pt x="37" y="180"/>
                </a:lnTo>
                <a:lnTo>
                  <a:pt x="37" y="180"/>
                </a:lnTo>
                <a:lnTo>
                  <a:pt x="37" y="182"/>
                </a:lnTo>
                <a:lnTo>
                  <a:pt x="37" y="182"/>
                </a:lnTo>
                <a:lnTo>
                  <a:pt x="39" y="184"/>
                </a:lnTo>
                <a:lnTo>
                  <a:pt x="39" y="188"/>
                </a:lnTo>
                <a:lnTo>
                  <a:pt x="41" y="190"/>
                </a:lnTo>
                <a:lnTo>
                  <a:pt x="41" y="190"/>
                </a:lnTo>
                <a:lnTo>
                  <a:pt x="43" y="192"/>
                </a:lnTo>
                <a:lnTo>
                  <a:pt x="43" y="192"/>
                </a:lnTo>
                <a:lnTo>
                  <a:pt x="46" y="192"/>
                </a:lnTo>
                <a:lnTo>
                  <a:pt x="46" y="192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0" y="192"/>
                </a:lnTo>
                <a:lnTo>
                  <a:pt x="56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6"/>
                </a:lnTo>
                <a:lnTo>
                  <a:pt x="62" y="186"/>
                </a:lnTo>
                <a:lnTo>
                  <a:pt x="62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8"/>
                </a:lnTo>
                <a:lnTo>
                  <a:pt x="66" y="188"/>
                </a:lnTo>
                <a:lnTo>
                  <a:pt x="66" y="190"/>
                </a:lnTo>
                <a:lnTo>
                  <a:pt x="66" y="190"/>
                </a:lnTo>
                <a:lnTo>
                  <a:pt x="69" y="194"/>
                </a:lnTo>
                <a:lnTo>
                  <a:pt x="69" y="194"/>
                </a:lnTo>
                <a:lnTo>
                  <a:pt x="69" y="196"/>
                </a:lnTo>
                <a:lnTo>
                  <a:pt x="66" y="196"/>
                </a:lnTo>
                <a:lnTo>
                  <a:pt x="66" y="198"/>
                </a:lnTo>
                <a:lnTo>
                  <a:pt x="66" y="198"/>
                </a:lnTo>
                <a:lnTo>
                  <a:pt x="62" y="203"/>
                </a:lnTo>
                <a:lnTo>
                  <a:pt x="62" y="203"/>
                </a:lnTo>
                <a:lnTo>
                  <a:pt x="62" y="205"/>
                </a:lnTo>
                <a:lnTo>
                  <a:pt x="60" y="205"/>
                </a:lnTo>
                <a:lnTo>
                  <a:pt x="62" y="207"/>
                </a:lnTo>
                <a:lnTo>
                  <a:pt x="62" y="207"/>
                </a:lnTo>
                <a:lnTo>
                  <a:pt x="62" y="209"/>
                </a:lnTo>
                <a:lnTo>
                  <a:pt x="62" y="209"/>
                </a:lnTo>
                <a:lnTo>
                  <a:pt x="60" y="213"/>
                </a:lnTo>
                <a:lnTo>
                  <a:pt x="60" y="213"/>
                </a:lnTo>
                <a:lnTo>
                  <a:pt x="60" y="215"/>
                </a:lnTo>
                <a:lnTo>
                  <a:pt x="60" y="215"/>
                </a:lnTo>
                <a:lnTo>
                  <a:pt x="60" y="217"/>
                </a:lnTo>
                <a:lnTo>
                  <a:pt x="62" y="217"/>
                </a:lnTo>
                <a:lnTo>
                  <a:pt x="62" y="217"/>
                </a:lnTo>
                <a:lnTo>
                  <a:pt x="62" y="217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9" y="215"/>
                </a:lnTo>
                <a:lnTo>
                  <a:pt x="69" y="215"/>
                </a:lnTo>
                <a:lnTo>
                  <a:pt x="69" y="217"/>
                </a:lnTo>
                <a:lnTo>
                  <a:pt x="71" y="223"/>
                </a:lnTo>
                <a:lnTo>
                  <a:pt x="69" y="232"/>
                </a:lnTo>
                <a:lnTo>
                  <a:pt x="69" y="236"/>
                </a:lnTo>
                <a:lnTo>
                  <a:pt x="69" y="240"/>
                </a:lnTo>
                <a:lnTo>
                  <a:pt x="71" y="242"/>
                </a:lnTo>
                <a:lnTo>
                  <a:pt x="75" y="246"/>
                </a:lnTo>
                <a:lnTo>
                  <a:pt x="75" y="246"/>
                </a:lnTo>
                <a:lnTo>
                  <a:pt x="75" y="248"/>
                </a:lnTo>
                <a:lnTo>
                  <a:pt x="77" y="251"/>
                </a:lnTo>
                <a:lnTo>
                  <a:pt x="77" y="253"/>
                </a:lnTo>
                <a:lnTo>
                  <a:pt x="77" y="255"/>
                </a:lnTo>
                <a:lnTo>
                  <a:pt x="77" y="257"/>
                </a:lnTo>
                <a:lnTo>
                  <a:pt x="77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5"/>
                </a:lnTo>
                <a:lnTo>
                  <a:pt x="81" y="255"/>
                </a:lnTo>
                <a:lnTo>
                  <a:pt x="81" y="255"/>
                </a:lnTo>
                <a:lnTo>
                  <a:pt x="83" y="255"/>
                </a:lnTo>
                <a:lnTo>
                  <a:pt x="85" y="257"/>
                </a:lnTo>
                <a:lnTo>
                  <a:pt x="87" y="257"/>
                </a:lnTo>
                <a:lnTo>
                  <a:pt x="87" y="257"/>
                </a:lnTo>
                <a:lnTo>
                  <a:pt x="89" y="257"/>
                </a:lnTo>
                <a:lnTo>
                  <a:pt x="89" y="257"/>
                </a:lnTo>
                <a:lnTo>
                  <a:pt x="92" y="257"/>
                </a:lnTo>
                <a:lnTo>
                  <a:pt x="92" y="257"/>
                </a:lnTo>
                <a:lnTo>
                  <a:pt x="92" y="257"/>
                </a:lnTo>
                <a:lnTo>
                  <a:pt x="94" y="257"/>
                </a:lnTo>
                <a:lnTo>
                  <a:pt x="94" y="257"/>
                </a:lnTo>
                <a:lnTo>
                  <a:pt x="96" y="257"/>
                </a:lnTo>
                <a:lnTo>
                  <a:pt x="96" y="257"/>
                </a:lnTo>
                <a:lnTo>
                  <a:pt x="98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3"/>
                </a:lnTo>
                <a:lnTo>
                  <a:pt x="100" y="263"/>
                </a:lnTo>
                <a:lnTo>
                  <a:pt x="102" y="265"/>
                </a:lnTo>
                <a:lnTo>
                  <a:pt x="102" y="267"/>
                </a:lnTo>
                <a:lnTo>
                  <a:pt x="102" y="267"/>
                </a:lnTo>
                <a:lnTo>
                  <a:pt x="102" y="269"/>
                </a:lnTo>
                <a:lnTo>
                  <a:pt x="102" y="271"/>
                </a:lnTo>
                <a:lnTo>
                  <a:pt x="100" y="271"/>
                </a:lnTo>
                <a:lnTo>
                  <a:pt x="100" y="274"/>
                </a:lnTo>
                <a:lnTo>
                  <a:pt x="96" y="276"/>
                </a:lnTo>
                <a:lnTo>
                  <a:pt x="94" y="278"/>
                </a:lnTo>
                <a:lnTo>
                  <a:pt x="94" y="278"/>
                </a:lnTo>
                <a:lnTo>
                  <a:pt x="92" y="278"/>
                </a:lnTo>
                <a:lnTo>
                  <a:pt x="92" y="280"/>
                </a:lnTo>
                <a:lnTo>
                  <a:pt x="89" y="280"/>
                </a:lnTo>
                <a:lnTo>
                  <a:pt x="89" y="280"/>
                </a:lnTo>
                <a:lnTo>
                  <a:pt x="89" y="282"/>
                </a:lnTo>
                <a:lnTo>
                  <a:pt x="87" y="282"/>
                </a:lnTo>
                <a:lnTo>
                  <a:pt x="87" y="288"/>
                </a:lnTo>
                <a:lnTo>
                  <a:pt x="85" y="288"/>
                </a:lnTo>
                <a:lnTo>
                  <a:pt x="85" y="290"/>
                </a:lnTo>
                <a:lnTo>
                  <a:pt x="81" y="292"/>
                </a:lnTo>
                <a:lnTo>
                  <a:pt x="79" y="294"/>
                </a:lnTo>
                <a:lnTo>
                  <a:pt x="77" y="296"/>
                </a:lnTo>
                <a:lnTo>
                  <a:pt x="77" y="296"/>
                </a:lnTo>
                <a:lnTo>
                  <a:pt x="75" y="296"/>
                </a:lnTo>
                <a:lnTo>
                  <a:pt x="73" y="296"/>
                </a:lnTo>
                <a:lnTo>
                  <a:pt x="73" y="296"/>
                </a:lnTo>
                <a:lnTo>
                  <a:pt x="71" y="296"/>
                </a:lnTo>
                <a:lnTo>
                  <a:pt x="69" y="299"/>
                </a:lnTo>
                <a:lnTo>
                  <a:pt x="69" y="301"/>
                </a:lnTo>
                <a:lnTo>
                  <a:pt x="69" y="301"/>
                </a:lnTo>
                <a:lnTo>
                  <a:pt x="66" y="301"/>
                </a:lnTo>
                <a:lnTo>
                  <a:pt x="64" y="301"/>
                </a:lnTo>
                <a:lnTo>
                  <a:pt x="64" y="303"/>
                </a:lnTo>
                <a:lnTo>
                  <a:pt x="64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6" y="309"/>
                </a:lnTo>
                <a:lnTo>
                  <a:pt x="71" y="309"/>
                </a:lnTo>
                <a:lnTo>
                  <a:pt x="73" y="311"/>
                </a:lnTo>
                <a:lnTo>
                  <a:pt x="79" y="319"/>
                </a:lnTo>
                <a:lnTo>
                  <a:pt x="79" y="322"/>
                </a:lnTo>
                <a:lnTo>
                  <a:pt x="81" y="322"/>
                </a:lnTo>
                <a:lnTo>
                  <a:pt x="81" y="324"/>
                </a:lnTo>
                <a:lnTo>
                  <a:pt x="85" y="326"/>
                </a:lnTo>
                <a:lnTo>
                  <a:pt x="85" y="328"/>
                </a:lnTo>
                <a:lnTo>
                  <a:pt x="85" y="328"/>
                </a:lnTo>
                <a:lnTo>
                  <a:pt x="87" y="328"/>
                </a:lnTo>
                <a:lnTo>
                  <a:pt x="89" y="328"/>
                </a:lnTo>
                <a:lnTo>
                  <a:pt x="96" y="330"/>
                </a:lnTo>
                <a:lnTo>
                  <a:pt x="98" y="330"/>
                </a:lnTo>
                <a:lnTo>
                  <a:pt x="108" y="330"/>
                </a:lnTo>
                <a:lnTo>
                  <a:pt x="108" y="330"/>
                </a:lnTo>
                <a:lnTo>
                  <a:pt x="115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4"/>
                </a:lnTo>
                <a:lnTo>
                  <a:pt x="117" y="324"/>
                </a:lnTo>
                <a:lnTo>
                  <a:pt x="117" y="322"/>
                </a:lnTo>
                <a:lnTo>
                  <a:pt x="117" y="322"/>
                </a:lnTo>
                <a:lnTo>
                  <a:pt x="117" y="322"/>
                </a:lnTo>
                <a:lnTo>
                  <a:pt x="119" y="319"/>
                </a:lnTo>
                <a:lnTo>
                  <a:pt x="121" y="319"/>
                </a:lnTo>
                <a:lnTo>
                  <a:pt x="140" y="319"/>
                </a:lnTo>
                <a:lnTo>
                  <a:pt x="142" y="319"/>
                </a:lnTo>
                <a:lnTo>
                  <a:pt x="144" y="319"/>
                </a:lnTo>
                <a:lnTo>
                  <a:pt x="144" y="317"/>
                </a:lnTo>
                <a:lnTo>
                  <a:pt x="144" y="317"/>
                </a:lnTo>
                <a:lnTo>
                  <a:pt x="146" y="317"/>
                </a:lnTo>
                <a:lnTo>
                  <a:pt x="148" y="317"/>
                </a:lnTo>
                <a:lnTo>
                  <a:pt x="148" y="317"/>
                </a:lnTo>
                <a:lnTo>
                  <a:pt x="154" y="319"/>
                </a:lnTo>
                <a:lnTo>
                  <a:pt x="158" y="319"/>
                </a:lnTo>
                <a:lnTo>
                  <a:pt x="158" y="319"/>
                </a:lnTo>
                <a:lnTo>
                  <a:pt x="160" y="319"/>
                </a:lnTo>
                <a:lnTo>
                  <a:pt x="160" y="317"/>
                </a:lnTo>
                <a:lnTo>
                  <a:pt x="163" y="317"/>
                </a:lnTo>
                <a:lnTo>
                  <a:pt x="163" y="317"/>
                </a:lnTo>
                <a:lnTo>
                  <a:pt x="167" y="317"/>
                </a:lnTo>
                <a:lnTo>
                  <a:pt x="167" y="317"/>
                </a:lnTo>
                <a:lnTo>
                  <a:pt x="171" y="313"/>
                </a:lnTo>
                <a:lnTo>
                  <a:pt x="173" y="311"/>
                </a:lnTo>
                <a:lnTo>
                  <a:pt x="177" y="317"/>
                </a:lnTo>
                <a:lnTo>
                  <a:pt x="177" y="324"/>
                </a:lnTo>
                <a:lnTo>
                  <a:pt x="177" y="328"/>
                </a:lnTo>
                <a:lnTo>
                  <a:pt x="177" y="330"/>
                </a:lnTo>
                <a:lnTo>
                  <a:pt x="177" y="332"/>
                </a:lnTo>
                <a:lnTo>
                  <a:pt x="177" y="334"/>
                </a:lnTo>
                <a:lnTo>
                  <a:pt x="177" y="336"/>
                </a:lnTo>
                <a:lnTo>
                  <a:pt x="171" y="342"/>
                </a:lnTo>
                <a:lnTo>
                  <a:pt x="169" y="349"/>
                </a:lnTo>
                <a:lnTo>
                  <a:pt x="167" y="351"/>
                </a:lnTo>
                <a:lnTo>
                  <a:pt x="167" y="353"/>
                </a:lnTo>
                <a:lnTo>
                  <a:pt x="167" y="353"/>
                </a:lnTo>
                <a:lnTo>
                  <a:pt x="167" y="355"/>
                </a:lnTo>
                <a:lnTo>
                  <a:pt x="167" y="355"/>
                </a:lnTo>
                <a:lnTo>
                  <a:pt x="167" y="355"/>
                </a:lnTo>
                <a:lnTo>
                  <a:pt x="171" y="353"/>
                </a:lnTo>
                <a:lnTo>
                  <a:pt x="173" y="353"/>
                </a:lnTo>
                <a:lnTo>
                  <a:pt x="173" y="353"/>
                </a:lnTo>
                <a:lnTo>
                  <a:pt x="175" y="353"/>
                </a:lnTo>
                <a:lnTo>
                  <a:pt x="177" y="353"/>
                </a:lnTo>
                <a:lnTo>
                  <a:pt x="179" y="355"/>
                </a:lnTo>
                <a:lnTo>
                  <a:pt x="186" y="359"/>
                </a:lnTo>
                <a:lnTo>
                  <a:pt x="188" y="361"/>
                </a:lnTo>
                <a:lnTo>
                  <a:pt x="190" y="363"/>
                </a:lnTo>
                <a:lnTo>
                  <a:pt x="190" y="363"/>
                </a:lnTo>
                <a:lnTo>
                  <a:pt x="190" y="363"/>
                </a:lnTo>
                <a:lnTo>
                  <a:pt x="192" y="363"/>
                </a:lnTo>
                <a:lnTo>
                  <a:pt x="196" y="357"/>
                </a:lnTo>
                <a:lnTo>
                  <a:pt x="200" y="353"/>
                </a:lnTo>
                <a:lnTo>
                  <a:pt x="202" y="351"/>
                </a:lnTo>
                <a:lnTo>
                  <a:pt x="206" y="351"/>
                </a:lnTo>
                <a:lnTo>
                  <a:pt x="209" y="349"/>
                </a:lnTo>
                <a:lnTo>
                  <a:pt x="209" y="349"/>
                </a:lnTo>
                <a:lnTo>
                  <a:pt x="211" y="349"/>
                </a:lnTo>
                <a:lnTo>
                  <a:pt x="211" y="349"/>
                </a:lnTo>
                <a:lnTo>
                  <a:pt x="213" y="349"/>
                </a:lnTo>
                <a:lnTo>
                  <a:pt x="215" y="349"/>
                </a:lnTo>
                <a:lnTo>
                  <a:pt x="223" y="355"/>
                </a:lnTo>
                <a:lnTo>
                  <a:pt x="229" y="357"/>
                </a:lnTo>
                <a:lnTo>
                  <a:pt x="234" y="357"/>
                </a:lnTo>
                <a:lnTo>
                  <a:pt x="236" y="357"/>
                </a:lnTo>
                <a:lnTo>
                  <a:pt x="238" y="357"/>
                </a:lnTo>
                <a:lnTo>
                  <a:pt x="240" y="357"/>
                </a:lnTo>
                <a:lnTo>
                  <a:pt x="240" y="357"/>
                </a:lnTo>
                <a:lnTo>
                  <a:pt x="242" y="355"/>
                </a:lnTo>
                <a:lnTo>
                  <a:pt x="242" y="355"/>
                </a:lnTo>
                <a:lnTo>
                  <a:pt x="244" y="355"/>
                </a:lnTo>
                <a:lnTo>
                  <a:pt x="244" y="353"/>
                </a:lnTo>
                <a:lnTo>
                  <a:pt x="246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5"/>
                </a:lnTo>
                <a:lnTo>
                  <a:pt x="248" y="355"/>
                </a:lnTo>
                <a:lnTo>
                  <a:pt x="246" y="357"/>
                </a:lnTo>
                <a:lnTo>
                  <a:pt x="246" y="359"/>
                </a:lnTo>
                <a:lnTo>
                  <a:pt x="246" y="359"/>
                </a:lnTo>
                <a:lnTo>
                  <a:pt x="246" y="361"/>
                </a:lnTo>
                <a:lnTo>
                  <a:pt x="246" y="361"/>
                </a:lnTo>
                <a:lnTo>
                  <a:pt x="246" y="363"/>
                </a:lnTo>
                <a:lnTo>
                  <a:pt x="246" y="365"/>
                </a:lnTo>
                <a:lnTo>
                  <a:pt x="252" y="367"/>
                </a:lnTo>
                <a:lnTo>
                  <a:pt x="257" y="367"/>
                </a:lnTo>
                <a:lnTo>
                  <a:pt x="259" y="365"/>
                </a:lnTo>
                <a:lnTo>
                  <a:pt x="261" y="363"/>
                </a:lnTo>
                <a:lnTo>
                  <a:pt x="265" y="357"/>
                </a:lnTo>
                <a:lnTo>
                  <a:pt x="265" y="355"/>
                </a:lnTo>
                <a:lnTo>
                  <a:pt x="267" y="355"/>
                </a:lnTo>
                <a:lnTo>
                  <a:pt x="267" y="355"/>
                </a:lnTo>
                <a:lnTo>
                  <a:pt x="265" y="353"/>
                </a:lnTo>
                <a:lnTo>
                  <a:pt x="265" y="351"/>
                </a:lnTo>
                <a:lnTo>
                  <a:pt x="267" y="351"/>
                </a:lnTo>
                <a:lnTo>
                  <a:pt x="267" y="347"/>
                </a:lnTo>
                <a:lnTo>
                  <a:pt x="267" y="347"/>
                </a:lnTo>
                <a:lnTo>
                  <a:pt x="267" y="345"/>
                </a:lnTo>
                <a:lnTo>
                  <a:pt x="265" y="340"/>
                </a:lnTo>
                <a:lnTo>
                  <a:pt x="265" y="340"/>
                </a:lnTo>
                <a:lnTo>
                  <a:pt x="265" y="338"/>
                </a:lnTo>
                <a:lnTo>
                  <a:pt x="265" y="336"/>
                </a:lnTo>
                <a:lnTo>
                  <a:pt x="267" y="334"/>
                </a:lnTo>
                <a:lnTo>
                  <a:pt x="267" y="332"/>
                </a:lnTo>
                <a:lnTo>
                  <a:pt x="267" y="330"/>
                </a:lnTo>
                <a:lnTo>
                  <a:pt x="267" y="324"/>
                </a:lnTo>
                <a:lnTo>
                  <a:pt x="267" y="322"/>
                </a:lnTo>
                <a:lnTo>
                  <a:pt x="267" y="319"/>
                </a:lnTo>
                <a:lnTo>
                  <a:pt x="263" y="317"/>
                </a:lnTo>
                <a:lnTo>
                  <a:pt x="263" y="315"/>
                </a:lnTo>
                <a:lnTo>
                  <a:pt x="263" y="313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5" y="311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69" y="309"/>
                </a:lnTo>
                <a:lnTo>
                  <a:pt x="269" y="309"/>
                </a:lnTo>
                <a:lnTo>
                  <a:pt x="271" y="307"/>
                </a:lnTo>
                <a:lnTo>
                  <a:pt x="271" y="305"/>
                </a:lnTo>
                <a:lnTo>
                  <a:pt x="273" y="305"/>
                </a:lnTo>
                <a:lnTo>
                  <a:pt x="273" y="305"/>
                </a:lnTo>
                <a:lnTo>
                  <a:pt x="275" y="305"/>
                </a:lnTo>
                <a:lnTo>
                  <a:pt x="275" y="307"/>
                </a:lnTo>
                <a:lnTo>
                  <a:pt x="280" y="311"/>
                </a:lnTo>
                <a:lnTo>
                  <a:pt x="296" y="319"/>
                </a:lnTo>
                <a:lnTo>
                  <a:pt x="298" y="322"/>
                </a:lnTo>
                <a:lnTo>
                  <a:pt x="300" y="324"/>
                </a:lnTo>
                <a:lnTo>
                  <a:pt x="300" y="326"/>
                </a:lnTo>
                <a:lnTo>
                  <a:pt x="303" y="328"/>
                </a:lnTo>
                <a:lnTo>
                  <a:pt x="305" y="328"/>
                </a:lnTo>
                <a:lnTo>
                  <a:pt x="307" y="330"/>
                </a:lnTo>
                <a:lnTo>
                  <a:pt x="307" y="330"/>
                </a:lnTo>
                <a:lnTo>
                  <a:pt x="309" y="332"/>
                </a:lnTo>
                <a:lnTo>
                  <a:pt x="311" y="332"/>
                </a:lnTo>
                <a:lnTo>
                  <a:pt x="313" y="330"/>
                </a:lnTo>
                <a:lnTo>
                  <a:pt x="317" y="330"/>
                </a:lnTo>
                <a:lnTo>
                  <a:pt x="317" y="330"/>
                </a:lnTo>
                <a:lnTo>
                  <a:pt x="319" y="330"/>
                </a:lnTo>
                <a:lnTo>
                  <a:pt x="319" y="330"/>
                </a:lnTo>
                <a:lnTo>
                  <a:pt x="330" y="336"/>
                </a:lnTo>
                <a:lnTo>
                  <a:pt x="334" y="340"/>
                </a:lnTo>
                <a:lnTo>
                  <a:pt x="338" y="342"/>
                </a:lnTo>
                <a:lnTo>
                  <a:pt x="338" y="342"/>
                </a:lnTo>
                <a:lnTo>
                  <a:pt x="340" y="340"/>
                </a:lnTo>
                <a:lnTo>
                  <a:pt x="342" y="340"/>
                </a:lnTo>
                <a:lnTo>
                  <a:pt x="342" y="338"/>
                </a:lnTo>
                <a:lnTo>
                  <a:pt x="342" y="338"/>
                </a:lnTo>
                <a:lnTo>
                  <a:pt x="344" y="340"/>
                </a:lnTo>
                <a:lnTo>
                  <a:pt x="346" y="340"/>
                </a:lnTo>
                <a:lnTo>
                  <a:pt x="346" y="338"/>
                </a:lnTo>
                <a:lnTo>
                  <a:pt x="346" y="338"/>
                </a:lnTo>
                <a:lnTo>
                  <a:pt x="346" y="336"/>
                </a:lnTo>
                <a:lnTo>
                  <a:pt x="346" y="336"/>
                </a:lnTo>
                <a:lnTo>
                  <a:pt x="348" y="334"/>
                </a:lnTo>
                <a:lnTo>
                  <a:pt x="348" y="334"/>
                </a:lnTo>
                <a:lnTo>
                  <a:pt x="353" y="334"/>
                </a:lnTo>
                <a:lnTo>
                  <a:pt x="355" y="334"/>
                </a:lnTo>
                <a:lnTo>
                  <a:pt x="355" y="334"/>
                </a:lnTo>
                <a:lnTo>
                  <a:pt x="355" y="332"/>
                </a:lnTo>
                <a:lnTo>
                  <a:pt x="353" y="330"/>
                </a:lnTo>
                <a:lnTo>
                  <a:pt x="351" y="330"/>
                </a:lnTo>
                <a:lnTo>
                  <a:pt x="351" y="328"/>
                </a:lnTo>
                <a:lnTo>
                  <a:pt x="348" y="326"/>
                </a:lnTo>
                <a:lnTo>
                  <a:pt x="348" y="324"/>
                </a:lnTo>
                <a:lnTo>
                  <a:pt x="348" y="322"/>
                </a:lnTo>
                <a:lnTo>
                  <a:pt x="346" y="319"/>
                </a:lnTo>
                <a:lnTo>
                  <a:pt x="346" y="317"/>
                </a:lnTo>
                <a:lnTo>
                  <a:pt x="342" y="317"/>
                </a:lnTo>
                <a:lnTo>
                  <a:pt x="342" y="315"/>
                </a:lnTo>
                <a:lnTo>
                  <a:pt x="342" y="315"/>
                </a:lnTo>
                <a:lnTo>
                  <a:pt x="340" y="313"/>
                </a:lnTo>
                <a:lnTo>
                  <a:pt x="340" y="313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2" y="311"/>
                </a:lnTo>
                <a:lnTo>
                  <a:pt x="344" y="311"/>
                </a:lnTo>
                <a:lnTo>
                  <a:pt x="344" y="311"/>
                </a:lnTo>
                <a:lnTo>
                  <a:pt x="344" y="311"/>
                </a:lnTo>
                <a:lnTo>
                  <a:pt x="346" y="311"/>
                </a:lnTo>
                <a:lnTo>
                  <a:pt x="346" y="309"/>
                </a:lnTo>
                <a:lnTo>
                  <a:pt x="344" y="309"/>
                </a:lnTo>
                <a:lnTo>
                  <a:pt x="344" y="307"/>
                </a:lnTo>
                <a:lnTo>
                  <a:pt x="344" y="305"/>
                </a:lnTo>
                <a:lnTo>
                  <a:pt x="342" y="303"/>
                </a:lnTo>
                <a:lnTo>
                  <a:pt x="340" y="303"/>
                </a:lnTo>
                <a:lnTo>
                  <a:pt x="338" y="301"/>
                </a:lnTo>
                <a:lnTo>
                  <a:pt x="334" y="301"/>
                </a:lnTo>
                <a:lnTo>
                  <a:pt x="332" y="301"/>
                </a:lnTo>
                <a:lnTo>
                  <a:pt x="330" y="301"/>
                </a:lnTo>
                <a:lnTo>
                  <a:pt x="330" y="299"/>
                </a:lnTo>
                <a:lnTo>
                  <a:pt x="330" y="296"/>
                </a:lnTo>
                <a:lnTo>
                  <a:pt x="328" y="292"/>
                </a:lnTo>
                <a:lnTo>
                  <a:pt x="321" y="286"/>
                </a:lnTo>
                <a:lnTo>
                  <a:pt x="319" y="284"/>
                </a:lnTo>
                <a:lnTo>
                  <a:pt x="319" y="284"/>
                </a:lnTo>
                <a:lnTo>
                  <a:pt x="317" y="284"/>
                </a:lnTo>
                <a:lnTo>
                  <a:pt x="317" y="284"/>
                </a:lnTo>
                <a:lnTo>
                  <a:pt x="315" y="284"/>
                </a:lnTo>
                <a:lnTo>
                  <a:pt x="309" y="280"/>
                </a:lnTo>
                <a:lnTo>
                  <a:pt x="309" y="278"/>
                </a:lnTo>
                <a:lnTo>
                  <a:pt x="309" y="278"/>
                </a:lnTo>
                <a:lnTo>
                  <a:pt x="309" y="274"/>
                </a:lnTo>
                <a:lnTo>
                  <a:pt x="309" y="271"/>
                </a:lnTo>
                <a:lnTo>
                  <a:pt x="309" y="271"/>
                </a:lnTo>
                <a:lnTo>
                  <a:pt x="311" y="267"/>
                </a:lnTo>
                <a:lnTo>
                  <a:pt x="311" y="267"/>
                </a:lnTo>
                <a:lnTo>
                  <a:pt x="311" y="265"/>
                </a:lnTo>
                <a:lnTo>
                  <a:pt x="311" y="265"/>
                </a:lnTo>
                <a:lnTo>
                  <a:pt x="311" y="263"/>
                </a:lnTo>
                <a:lnTo>
                  <a:pt x="311" y="263"/>
                </a:lnTo>
                <a:lnTo>
                  <a:pt x="313" y="261"/>
                </a:lnTo>
                <a:lnTo>
                  <a:pt x="315" y="261"/>
                </a:lnTo>
                <a:lnTo>
                  <a:pt x="315" y="259"/>
                </a:lnTo>
                <a:lnTo>
                  <a:pt x="317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7"/>
                </a:lnTo>
                <a:lnTo>
                  <a:pt x="319" y="257"/>
                </a:lnTo>
                <a:lnTo>
                  <a:pt x="317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00" y="255"/>
                </a:lnTo>
                <a:lnTo>
                  <a:pt x="294" y="255"/>
                </a:lnTo>
                <a:lnTo>
                  <a:pt x="290" y="255"/>
                </a:lnTo>
                <a:lnTo>
                  <a:pt x="290" y="255"/>
                </a:lnTo>
                <a:lnTo>
                  <a:pt x="288" y="257"/>
                </a:lnTo>
                <a:lnTo>
                  <a:pt x="286" y="257"/>
                </a:lnTo>
                <a:lnTo>
                  <a:pt x="286" y="255"/>
                </a:lnTo>
                <a:lnTo>
                  <a:pt x="284" y="253"/>
                </a:lnTo>
                <a:lnTo>
                  <a:pt x="271" y="240"/>
                </a:lnTo>
                <a:lnTo>
                  <a:pt x="269" y="238"/>
                </a:lnTo>
                <a:lnTo>
                  <a:pt x="267" y="238"/>
                </a:lnTo>
                <a:lnTo>
                  <a:pt x="265" y="236"/>
                </a:lnTo>
                <a:lnTo>
                  <a:pt x="263" y="236"/>
                </a:lnTo>
                <a:lnTo>
                  <a:pt x="259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6"/>
                </a:lnTo>
                <a:lnTo>
                  <a:pt x="257" y="234"/>
                </a:lnTo>
                <a:lnTo>
                  <a:pt x="252" y="230"/>
                </a:lnTo>
                <a:lnTo>
                  <a:pt x="252" y="228"/>
                </a:lnTo>
                <a:lnTo>
                  <a:pt x="252" y="225"/>
                </a:lnTo>
                <a:lnTo>
                  <a:pt x="252" y="223"/>
                </a:lnTo>
                <a:lnTo>
                  <a:pt x="254" y="221"/>
                </a:lnTo>
                <a:lnTo>
                  <a:pt x="257" y="219"/>
                </a:lnTo>
                <a:lnTo>
                  <a:pt x="257" y="217"/>
                </a:lnTo>
                <a:lnTo>
                  <a:pt x="257" y="217"/>
                </a:lnTo>
                <a:lnTo>
                  <a:pt x="257" y="213"/>
                </a:lnTo>
                <a:lnTo>
                  <a:pt x="257" y="213"/>
                </a:lnTo>
                <a:lnTo>
                  <a:pt x="259" y="211"/>
                </a:lnTo>
                <a:lnTo>
                  <a:pt x="259" y="211"/>
                </a:lnTo>
                <a:lnTo>
                  <a:pt x="257" y="209"/>
                </a:lnTo>
                <a:lnTo>
                  <a:pt x="257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7"/>
                </a:lnTo>
                <a:lnTo>
                  <a:pt x="250" y="207"/>
                </a:lnTo>
                <a:lnTo>
                  <a:pt x="250" y="205"/>
                </a:lnTo>
                <a:lnTo>
                  <a:pt x="250" y="205"/>
                </a:lnTo>
                <a:lnTo>
                  <a:pt x="250" y="203"/>
                </a:lnTo>
                <a:lnTo>
                  <a:pt x="252" y="203"/>
                </a:lnTo>
                <a:lnTo>
                  <a:pt x="259" y="200"/>
                </a:lnTo>
                <a:lnTo>
                  <a:pt x="261" y="200"/>
                </a:lnTo>
                <a:lnTo>
                  <a:pt x="263" y="200"/>
                </a:lnTo>
                <a:lnTo>
                  <a:pt x="269" y="200"/>
                </a:lnTo>
                <a:lnTo>
                  <a:pt x="269" y="200"/>
                </a:lnTo>
                <a:lnTo>
                  <a:pt x="269" y="200"/>
                </a:lnTo>
                <a:lnTo>
                  <a:pt x="271" y="198"/>
                </a:lnTo>
                <a:lnTo>
                  <a:pt x="269" y="198"/>
                </a:lnTo>
                <a:lnTo>
                  <a:pt x="269" y="194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71" y="190"/>
                </a:lnTo>
                <a:lnTo>
                  <a:pt x="271" y="190"/>
                </a:lnTo>
                <a:lnTo>
                  <a:pt x="273" y="190"/>
                </a:lnTo>
                <a:lnTo>
                  <a:pt x="273" y="190"/>
                </a:lnTo>
                <a:lnTo>
                  <a:pt x="280" y="192"/>
                </a:lnTo>
                <a:lnTo>
                  <a:pt x="282" y="192"/>
                </a:lnTo>
                <a:lnTo>
                  <a:pt x="282" y="194"/>
                </a:lnTo>
                <a:lnTo>
                  <a:pt x="282" y="200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4" y="203"/>
                </a:lnTo>
                <a:lnTo>
                  <a:pt x="284" y="203"/>
                </a:lnTo>
                <a:lnTo>
                  <a:pt x="288" y="205"/>
                </a:lnTo>
                <a:lnTo>
                  <a:pt x="290" y="207"/>
                </a:lnTo>
                <a:lnTo>
                  <a:pt x="290" y="207"/>
                </a:lnTo>
                <a:lnTo>
                  <a:pt x="292" y="209"/>
                </a:lnTo>
                <a:lnTo>
                  <a:pt x="294" y="209"/>
                </a:lnTo>
                <a:lnTo>
                  <a:pt x="296" y="207"/>
                </a:lnTo>
                <a:lnTo>
                  <a:pt x="298" y="205"/>
                </a:lnTo>
                <a:lnTo>
                  <a:pt x="300" y="203"/>
                </a:lnTo>
                <a:lnTo>
                  <a:pt x="300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3" y="196"/>
                </a:lnTo>
                <a:lnTo>
                  <a:pt x="303" y="196"/>
                </a:lnTo>
                <a:lnTo>
                  <a:pt x="305" y="194"/>
                </a:lnTo>
                <a:lnTo>
                  <a:pt x="305" y="192"/>
                </a:lnTo>
                <a:lnTo>
                  <a:pt x="307" y="190"/>
                </a:lnTo>
                <a:lnTo>
                  <a:pt x="311" y="188"/>
                </a:lnTo>
                <a:lnTo>
                  <a:pt x="315" y="186"/>
                </a:lnTo>
                <a:lnTo>
                  <a:pt x="323" y="184"/>
                </a:lnTo>
                <a:lnTo>
                  <a:pt x="328" y="182"/>
                </a:lnTo>
                <a:lnTo>
                  <a:pt x="334" y="180"/>
                </a:lnTo>
                <a:lnTo>
                  <a:pt x="346" y="177"/>
                </a:lnTo>
                <a:lnTo>
                  <a:pt x="351" y="177"/>
                </a:lnTo>
                <a:lnTo>
                  <a:pt x="351" y="173"/>
                </a:lnTo>
                <a:lnTo>
                  <a:pt x="353" y="171"/>
                </a:lnTo>
                <a:lnTo>
                  <a:pt x="351" y="169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5"/>
                </a:lnTo>
                <a:lnTo>
                  <a:pt x="353" y="163"/>
                </a:lnTo>
                <a:lnTo>
                  <a:pt x="353" y="163"/>
                </a:lnTo>
                <a:lnTo>
                  <a:pt x="355" y="161"/>
                </a:lnTo>
                <a:lnTo>
                  <a:pt x="355" y="161"/>
                </a:lnTo>
                <a:lnTo>
                  <a:pt x="355" y="159"/>
                </a:lnTo>
                <a:lnTo>
                  <a:pt x="355" y="159"/>
                </a:lnTo>
                <a:lnTo>
                  <a:pt x="357" y="159"/>
                </a:lnTo>
                <a:lnTo>
                  <a:pt x="357" y="157"/>
                </a:lnTo>
                <a:lnTo>
                  <a:pt x="357" y="157"/>
                </a:lnTo>
                <a:lnTo>
                  <a:pt x="357" y="157"/>
                </a:lnTo>
                <a:lnTo>
                  <a:pt x="359" y="157"/>
                </a:lnTo>
                <a:lnTo>
                  <a:pt x="361" y="157"/>
                </a:lnTo>
                <a:lnTo>
                  <a:pt x="365" y="161"/>
                </a:lnTo>
                <a:lnTo>
                  <a:pt x="367" y="161"/>
                </a:lnTo>
                <a:lnTo>
                  <a:pt x="369" y="161"/>
                </a:lnTo>
                <a:lnTo>
                  <a:pt x="371" y="161"/>
                </a:lnTo>
                <a:lnTo>
                  <a:pt x="371" y="163"/>
                </a:lnTo>
                <a:lnTo>
                  <a:pt x="374" y="165"/>
                </a:lnTo>
                <a:lnTo>
                  <a:pt x="376" y="165"/>
                </a:lnTo>
                <a:lnTo>
                  <a:pt x="378" y="167"/>
                </a:lnTo>
                <a:lnTo>
                  <a:pt x="384" y="169"/>
                </a:lnTo>
                <a:lnTo>
                  <a:pt x="386" y="167"/>
                </a:lnTo>
                <a:lnTo>
                  <a:pt x="386" y="165"/>
                </a:lnTo>
                <a:lnTo>
                  <a:pt x="386" y="165"/>
                </a:lnTo>
                <a:lnTo>
                  <a:pt x="386" y="165"/>
                </a:lnTo>
                <a:lnTo>
                  <a:pt x="384" y="163"/>
                </a:lnTo>
                <a:lnTo>
                  <a:pt x="384" y="163"/>
                </a:lnTo>
                <a:lnTo>
                  <a:pt x="384" y="161"/>
                </a:lnTo>
                <a:lnTo>
                  <a:pt x="384" y="161"/>
                </a:lnTo>
                <a:lnTo>
                  <a:pt x="384" y="161"/>
                </a:lnTo>
                <a:lnTo>
                  <a:pt x="386" y="159"/>
                </a:lnTo>
                <a:lnTo>
                  <a:pt x="386" y="161"/>
                </a:lnTo>
                <a:lnTo>
                  <a:pt x="388" y="161"/>
                </a:lnTo>
                <a:lnTo>
                  <a:pt x="390" y="161"/>
                </a:lnTo>
                <a:lnTo>
                  <a:pt x="390" y="161"/>
                </a:lnTo>
                <a:lnTo>
                  <a:pt x="392" y="161"/>
                </a:lnTo>
                <a:lnTo>
                  <a:pt x="392" y="163"/>
                </a:lnTo>
                <a:lnTo>
                  <a:pt x="392" y="163"/>
                </a:lnTo>
                <a:lnTo>
                  <a:pt x="394" y="163"/>
                </a:lnTo>
                <a:lnTo>
                  <a:pt x="394" y="161"/>
                </a:lnTo>
                <a:lnTo>
                  <a:pt x="394" y="161"/>
                </a:lnTo>
                <a:lnTo>
                  <a:pt x="394" y="159"/>
                </a:lnTo>
                <a:lnTo>
                  <a:pt x="394" y="157"/>
                </a:lnTo>
                <a:lnTo>
                  <a:pt x="397" y="157"/>
                </a:lnTo>
                <a:lnTo>
                  <a:pt x="397" y="157"/>
                </a:lnTo>
                <a:lnTo>
                  <a:pt x="399" y="157"/>
                </a:lnTo>
                <a:lnTo>
                  <a:pt x="399" y="154"/>
                </a:lnTo>
                <a:lnTo>
                  <a:pt x="399" y="152"/>
                </a:lnTo>
                <a:lnTo>
                  <a:pt x="399" y="150"/>
                </a:lnTo>
                <a:lnTo>
                  <a:pt x="399" y="150"/>
                </a:lnTo>
                <a:lnTo>
                  <a:pt x="397" y="148"/>
                </a:lnTo>
                <a:lnTo>
                  <a:pt x="394" y="148"/>
                </a:lnTo>
                <a:lnTo>
                  <a:pt x="394" y="146"/>
                </a:lnTo>
                <a:lnTo>
                  <a:pt x="394" y="146"/>
                </a:lnTo>
                <a:lnTo>
                  <a:pt x="394" y="146"/>
                </a:lnTo>
                <a:lnTo>
                  <a:pt x="392" y="144"/>
                </a:lnTo>
                <a:lnTo>
                  <a:pt x="392" y="144"/>
                </a:lnTo>
                <a:lnTo>
                  <a:pt x="392" y="142"/>
                </a:lnTo>
                <a:lnTo>
                  <a:pt x="394" y="142"/>
                </a:lnTo>
                <a:lnTo>
                  <a:pt x="397" y="142"/>
                </a:lnTo>
                <a:lnTo>
                  <a:pt x="401" y="140"/>
                </a:lnTo>
                <a:lnTo>
                  <a:pt x="401" y="140"/>
                </a:lnTo>
                <a:lnTo>
                  <a:pt x="403" y="140"/>
                </a:lnTo>
                <a:lnTo>
                  <a:pt x="403" y="142"/>
                </a:lnTo>
                <a:lnTo>
                  <a:pt x="403" y="142"/>
                </a:lnTo>
                <a:lnTo>
                  <a:pt x="403" y="144"/>
                </a:lnTo>
                <a:lnTo>
                  <a:pt x="403" y="146"/>
                </a:lnTo>
                <a:lnTo>
                  <a:pt x="403" y="146"/>
                </a:lnTo>
                <a:lnTo>
                  <a:pt x="405" y="146"/>
                </a:lnTo>
                <a:lnTo>
                  <a:pt x="409" y="144"/>
                </a:lnTo>
                <a:lnTo>
                  <a:pt x="411" y="144"/>
                </a:lnTo>
                <a:lnTo>
                  <a:pt x="415" y="144"/>
                </a:lnTo>
                <a:lnTo>
                  <a:pt x="415" y="144"/>
                </a:lnTo>
                <a:lnTo>
                  <a:pt x="417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0"/>
                </a:lnTo>
                <a:lnTo>
                  <a:pt x="420" y="138"/>
                </a:lnTo>
                <a:lnTo>
                  <a:pt x="420" y="136"/>
                </a:lnTo>
                <a:lnTo>
                  <a:pt x="420" y="134"/>
                </a:lnTo>
                <a:lnTo>
                  <a:pt x="420" y="132"/>
                </a:lnTo>
                <a:lnTo>
                  <a:pt x="420" y="132"/>
                </a:lnTo>
                <a:lnTo>
                  <a:pt x="422" y="132"/>
                </a:lnTo>
                <a:lnTo>
                  <a:pt x="422" y="132"/>
                </a:lnTo>
                <a:lnTo>
                  <a:pt x="424" y="132"/>
                </a:lnTo>
                <a:lnTo>
                  <a:pt x="426" y="134"/>
                </a:lnTo>
                <a:lnTo>
                  <a:pt x="428" y="134"/>
                </a:lnTo>
                <a:lnTo>
                  <a:pt x="428" y="134"/>
                </a:lnTo>
                <a:lnTo>
                  <a:pt x="428" y="132"/>
                </a:lnTo>
                <a:lnTo>
                  <a:pt x="430" y="129"/>
                </a:lnTo>
                <a:lnTo>
                  <a:pt x="430" y="127"/>
                </a:lnTo>
                <a:lnTo>
                  <a:pt x="430" y="127"/>
                </a:lnTo>
                <a:lnTo>
                  <a:pt x="432" y="125"/>
                </a:lnTo>
                <a:lnTo>
                  <a:pt x="434" y="127"/>
                </a:lnTo>
                <a:lnTo>
                  <a:pt x="436" y="127"/>
                </a:lnTo>
                <a:lnTo>
                  <a:pt x="436" y="125"/>
                </a:lnTo>
                <a:lnTo>
                  <a:pt x="436" y="123"/>
                </a:lnTo>
                <a:lnTo>
                  <a:pt x="436" y="121"/>
                </a:lnTo>
                <a:lnTo>
                  <a:pt x="436" y="121"/>
                </a:lnTo>
                <a:lnTo>
                  <a:pt x="434" y="121"/>
                </a:lnTo>
                <a:lnTo>
                  <a:pt x="434" y="121"/>
                </a:lnTo>
                <a:lnTo>
                  <a:pt x="434" y="121"/>
                </a:lnTo>
                <a:lnTo>
                  <a:pt x="432" y="121"/>
                </a:lnTo>
                <a:lnTo>
                  <a:pt x="432" y="121"/>
                </a:lnTo>
                <a:lnTo>
                  <a:pt x="432" y="119"/>
                </a:lnTo>
                <a:lnTo>
                  <a:pt x="432" y="119"/>
                </a:lnTo>
                <a:lnTo>
                  <a:pt x="432" y="117"/>
                </a:lnTo>
                <a:lnTo>
                  <a:pt x="434" y="117"/>
                </a:lnTo>
                <a:lnTo>
                  <a:pt x="436" y="115"/>
                </a:lnTo>
                <a:lnTo>
                  <a:pt x="436" y="115"/>
                </a:lnTo>
                <a:lnTo>
                  <a:pt x="440" y="113"/>
                </a:lnTo>
                <a:lnTo>
                  <a:pt x="442" y="111"/>
                </a:lnTo>
                <a:lnTo>
                  <a:pt x="445" y="109"/>
                </a:lnTo>
                <a:lnTo>
                  <a:pt x="449" y="100"/>
                </a:lnTo>
                <a:lnTo>
                  <a:pt x="449" y="98"/>
                </a:lnTo>
                <a:lnTo>
                  <a:pt x="449" y="96"/>
                </a:lnTo>
                <a:lnTo>
                  <a:pt x="449" y="96"/>
                </a:lnTo>
                <a:lnTo>
                  <a:pt x="449" y="94"/>
                </a:lnTo>
                <a:lnTo>
                  <a:pt x="449" y="94"/>
                </a:lnTo>
                <a:lnTo>
                  <a:pt x="449" y="94"/>
                </a:lnTo>
                <a:lnTo>
                  <a:pt x="451" y="92"/>
                </a:lnTo>
                <a:lnTo>
                  <a:pt x="451" y="92"/>
                </a:lnTo>
                <a:lnTo>
                  <a:pt x="451" y="90"/>
                </a:lnTo>
                <a:lnTo>
                  <a:pt x="451" y="90"/>
                </a:lnTo>
                <a:lnTo>
                  <a:pt x="451" y="90"/>
                </a:lnTo>
                <a:lnTo>
                  <a:pt x="449" y="88"/>
                </a:lnTo>
                <a:lnTo>
                  <a:pt x="449" y="88"/>
                </a:lnTo>
                <a:lnTo>
                  <a:pt x="451" y="83"/>
                </a:lnTo>
                <a:lnTo>
                  <a:pt x="449" y="83"/>
                </a:lnTo>
                <a:lnTo>
                  <a:pt x="449" y="83"/>
                </a:lnTo>
                <a:lnTo>
                  <a:pt x="449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79"/>
                </a:lnTo>
                <a:lnTo>
                  <a:pt x="447" y="79"/>
                </a:lnTo>
                <a:lnTo>
                  <a:pt x="449" y="79"/>
                </a:lnTo>
                <a:lnTo>
                  <a:pt x="451" y="79"/>
                </a:lnTo>
                <a:lnTo>
                  <a:pt x="451" y="81"/>
                </a:lnTo>
                <a:lnTo>
                  <a:pt x="453" y="81"/>
                </a:lnTo>
                <a:lnTo>
                  <a:pt x="453" y="81"/>
                </a:lnTo>
                <a:lnTo>
                  <a:pt x="455" y="81"/>
                </a:lnTo>
                <a:lnTo>
                  <a:pt x="455" y="81"/>
                </a:lnTo>
                <a:lnTo>
                  <a:pt x="457" y="81"/>
                </a:lnTo>
                <a:lnTo>
                  <a:pt x="459" y="81"/>
                </a:lnTo>
                <a:lnTo>
                  <a:pt x="459" y="79"/>
                </a:lnTo>
                <a:lnTo>
                  <a:pt x="461" y="79"/>
                </a:lnTo>
                <a:lnTo>
                  <a:pt x="461" y="77"/>
                </a:lnTo>
                <a:lnTo>
                  <a:pt x="459" y="7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" name="Freeform 94">
            <a:extLst>
              <a:ext uri="{FF2B5EF4-FFF2-40B4-BE49-F238E27FC236}">
                <a16:creationId xmlns:a16="http://schemas.microsoft.com/office/drawing/2014/main" id="{FE17D82E-C754-4E91-880E-46C800700771}"/>
              </a:ext>
            </a:extLst>
          </p:cNvPr>
          <p:cNvSpPr>
            <a:spLocks/>
          </p:cNvSpPr>
          <p:nvPr/>
        </p:nvSpPr>
        <p:spPr bwMode="auto">
          <a:xfrm>
            <a:off x="6932094" y="1180443"/>
            <a:ext cx="1223157" cy="852278"/>
          </a:xfrm>
          <a:custGeom>
            <a:avLst/>
            <a:gdLst>
              <a:gd name="T0" fmla="*/ 758 w 796"/>
              <a:gd name="T1" fmla="*/ 203 h 585"/>
              <a:gd name="T2" fmla="*/ 721 w 796"/>
              <a:gd name="T3" fmla="*/ 159 h 585"/>
              <a:gd name="T4" fmla="*/ 662 w 796"/>
              <a:gd name="T5" fmla="*/ 142 h 585"/>
              <a:gd name="T6" fmla="*/ 579 w 796"/>
              <a:gd name="T7" fmla="*/ 178 h 585"/>
              <a:gd name="T8" fmla="*/ 524 w 796"/>
              <a:gd name="T9" fmla="*/ 201 h 585"/>
              <a:gd name="T10" fmla="*/ 411 w 796"/>
              <a:gd name="T11" fmla="*/ 109 h 585"/>
              <a:gd name="T12" fmla="*/ 294 w 796"/>
              <a:gd name="T13" fmla="*/ 40 h 585"/>
              <a:gd name="T14" fmla="*/ 238 w 796"/>
              <a:gd name="T15" fmla="*/ 19 h 585"/>
              <a:gd name="T16" fmla="*/ 200 w 796"/>
              <a:gd name="T17" fmla="*/ 8 h 585"/>
              <a:gd name="T18" fmla="*/ 127 w 796"/>
              <a:gd name="T19" fmla="*/ 21 h 585"/>
              <a:gd name="T20" fmla="*/ 140 w 796"/>
              <a:gd name="T21" fmla="*/ 36 h 585"/>
              <a:gd name="T22" fmla="*/ 129 w 796"/>
              <a:gd name="T23" fmla="*/ 42 h 585"/>
              <a:gd name="T24" fmla="*/ 111 w 796"/>
              <a:gd name="T25" fmla="*/ 40 h 585"/>
              <a:gd name="T26" fmla="*/ 71 w 796"/>
              <a:gd name="T27" fmla="*/ 44 h 585"/>
              <a:gd name="T28" fmla="*/ 58 w 796"/>
              <a:gd name="T29" fmla="*/ 59 h 585"/>
              <a:gd name="T30" fmla="*/ 40 w 796"/>
              <a:gd name="T31" fmla="*/ 75 h 585"/>
              <a:gd name="T32" fmla="*/ 19 w 796"/>
              <a:gd name="T33" fmla="*/ 98 h 585"/>
              <a:gd name="T34" fmla="*/ 2 w 796"/>
              <a:gd name="T35" fmla="*/ 119 h 585"/>
              <a:gd name="T36" fmla="*/ 25 w 796"/>
              <a:gd name="T37" fmla="*/ 152 h 585"/>
              <a:gd name="T38" fmla="*/ 54 w 796"/>
              <a:gd name="T39" fmla="*/ 150 h 585"/>
              <a:gd name="T40" fmla="*/ 65 w 796"/>
              <a:gd name="T41" fmla="*/ 155 h 585"/>
              <a:gd name="T42" fmla="*/ 79 w 796"/>
              <a:gd name="T43" fmla="*/ 182 h 585"/>
              <a:gd name="T44" fmla="*/ 90 w 796"/>
              <a:gd name="T45" fmla="*/ 186 h 585"/>
              <a:gd name="T46" fmla="*/ 129 w 796"/>
              <a:gd name="T47" fmla="*/ 194 h 585"/>
              <a:gd name="T48" fmla="*/ 119 w 796"/>
              <a:gd name="T49" fmla="*/ 215 h 585"/>
              <a:gd name="T50" fmla="*/ 125 w 796"/>
              <a:gd name="T51" fmla="*/ 232 h 585"/>
              <a:gd name="T52" fmla="*/ 142 w 796"/>
              <a:gd name="T53" fmla="*/ 232 h 585"/>
              <a:gd name="T54" fmla="*/ 154 w 796"/>
              <a:gd name="T55" fmla="*/ 238 h 585"/>
              <a:gd name="T56" fmla="*/ 163 w 796"/>
              <a:gd name="T57" fmla="*/ 244 h 585"/>
              <a:gd name="T58" fmla="*/ 159 w 796"/>
              <a:gd name="T59" fmla="*/ 253 h 585"/>
              <a:gd name="T60" fmla="*/ 157 w 796"/>
              <a:gd name="T61" fmla="*/ 265 h 585"/>
              <a:gd name="T62" fmla="*/ 148 w 796"/>
              <a:gd name="T63" fmla="*/ 274 h 585"/>
              <a:gd name="T64" fmla="*/ 140 w 796"/>
              <a:gd name="T65" fmla="*/ 280 h 585"/>
              <a:gd name="T66" fmla="*/ 119 w 796"/>
              <a:gd name="T67" fmla="*/ 292 h 585"/>
              <a:gd name="T68" fmla="*/ 111 w 796"/>
              <a:gd name="T69" fmla="*/ 309 h 585"/>
              <a:gd name="T70" fmla="*/ 96 w 796"/>
              <a:gd name="T71" fmla="*/ 311 h 585"/>
              <a:gd name="T72" fmla="*/ 94 w 796"/>
              <a:gd name="T73" fmla="*/ 326 h 585"/>
              <a:gd name="T74" fmla="*/ 100 w 796"/>
              <a:gd name="T75" fmla="*/ 366 h 585"/>
              <a:gd name="T76" fmla="*/ 113 w 796"/>
              <a:gd name="T77" fmla="*/ 430 h 585"/>
              <a:gd name="T78" fmla="*/ 109 w 796"/>
              <a:gd name="T79" fmla="*/ 457 h 585"/>
              <a:gd name="T80" fmla="*/ 111 w 796"/>
              <a:gd name="T81" fmla="*/ 474 h 585"/>
              <a:gd name="T82" fmla="*/ 129 w 796"/>
              <a:gd name="T83" fmla="*/ 499 h 585"/>
              <a:gd name="T84" fmla="*/ 184 w 796"/>
              <a:gd name="T85" fmla="*/ 526 h 585"/>
              <a:gd name="T86" fmla="*/ 219 w 796"/>
              <a:gd name="T87" fmla="*/ 526 h 585"/>
              <a:gd name="T88" fmla="*/ 261 w 796"/>
              <a:gd name="T89" fmla="*/ 570 h 585"/>
              <a:gd name="T90" fmla="*/ 313 w 796"/>
              <a:gd name="T91" fmla="*/ 574 h 585"/>
              <a:gd name="T92" fmla="*/ 347 w 796"/>
              <a:gd name="T93" fmla="*/ 545 h 585"/>
              <a:gd name="T94" fmla="*/ 336 w 796"/>
              <a:gd name="T95" fmla="*/ 510 h 585"/>
              <a:gd name="T96" fmla="*/ 380 w 796"/>
              <a:gd name="T97" fmla="*/ 489 h 585"/>
              <a:gd name="T98" fmla="*/ 455 w 796"/>
              <a:gd name="T99" fmla="*/ 501 h 585"/>
              <a:gd name="T100" fmla="*/ 520 w 796"/>
              <a:gd name="T101" fmla="*/ 503 h 585"/>
              <a:gd name="T102" fmla="*/ 553 w 796"/>
              <a:gd name="T103" fmla="*/ 543 h 585"/>
              <a:gd name="T104" fmla="*/ 583 w 796"/>
              <a:gd name="T105" fmla="*/ 537 h 585"/>
              <a:gd name="T106" fmla="*/ 593 w 796"/>
              <a:gd name="T107" fmla="*/ 545 h 585"/>
              <a:gd name="T108" fmla="*/ 620 w 796"/>
              <a:gd name="T109" fmla="*/ 551 h 585"/>
              <a:gd name="T110" fmla="*/ 662 w 796"/>
              <a:gd name="T111" fmla="*/ 576 h 585"/>
              <a:gd name="T112" fmla="*/ 702 w 796"/>
              <a:gd name="T113" fmla="*/ 526 h 585"/>
              <a:gd name="T114" fmla="*/ 664 w 796"/>
              <a:gd name="T115" fmla="*/ 470 h 585"/>
              <a:gd name="T116" fmla="*/ 658 w 796"/>
              <a:gd name="T117" fmla="*/ 424 h 585"/>
              <a:gd name="T118" fmla="*/ 698 w 796"/>
              <a:gd name="T119" fmla="*/ 378 h 585"/>
              <a:gd name="T120" fmla="*/ 731 w 796"/>
              <a:gd name="T121" fmla="*/ 326 h 585"/>
              <a:gd name="T122" fmla="*/ 764 w 796"/>
              <a:gd name="T123" fmla="*/ 290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96" h="585">
                <a:moveTo>
                  <a:pt x="796" y="198"/>
                </a:moveTo>
                <a:lnTo>
                  <a:pt x="794" y="194"/>
                </a:lnTo>
                <a:lnTo>
                  <a:pt x="792" y="194"/>
                </a:lnTo>
                <a:lnTo>
                  <a:pt x="790" y="194"/>
                </a:lnTo>
                <a:lnTo>
                  <a:pt x="790" y="194"/>
                </a:lnTo>
                <a:lnTo>
                  <a:pt x="790" y="194"/>
                </a:lnTo>
                <a:lnTo>
                  <a:pt x="787" y="196"/>
                </a:lnTo>
                <a:lnTo>
                  <a:pt x="785" y="196"/>
                </a:lnTo>
                <a:lnTo>
                  <a:pt x="785" y="194"/>
                </a:lnTo>
                <a:lnTo>
                  <a:pt x="783" y="194"/>
                </a:lnTo>
                <a:lnTo>
                  <a:pt x="781" y="190"/>
                </a:lnTo>
                <a:lnTo>
                  <a:pt x="781" y="190"/>
                </a:lnTo>
                <a:lnTo>
                  <a:pt x="777" y="188"/>
                </a:lnTo>
                <a:lnTo>
                  <a:pt x="775" y="190"/>
                </a:lnTo>
                <a:lnTo>
                  <a:pt x="773" y="198"/>
                </a:lnTo>
                <a:lnTo>
                  <a:pt x="771" y="201"/>
                </a:lnTo>
                <a:lnTo>
                  <a:pt x="769" y="205"/>
                </a:lnTo>
                <a:lnTo>
                  <a:pt x="764" y="207"/>
                </a:lnTo>
                <a:lnTo>
                  <a:pt x="762" y="207"/>
                </a:lnTo>
                <a:lnTo>
                  <a:pt x="760" y="207"/>
                </a:lnTo>
                <a:lnTo>
                  <a:pt x="758" y="203"/>
                </a:lnTo>
                <a:lnTo>
                  <a:pt x="756" y="198"/>
                </a:lnTo>
                <a:lnTo>
                  <a:pt x="756" y="194"/>
                </a:lnTo>
                <a:lnTo>
                  <a:pt x="754" y="190"/>
                </a:lnTo>
                <a:lnTo>
                  <a:pt x="752" y="186"/>
                </a:lnTo>
                <a:lnTo>
                  <a:pt x="750" y="182"/>
                </a:lnTo>
                <a:lnTo>
                  <a:pt x="746" y="184"/>
                </a:lnTo>
                <a:lnTo>
                  <a:pt x="746" y="186"/>
                </a:lnTo>
                <a:lnTo>
                  <a:pt x="744" y="188"/>
                </a:lnTo>
                <a:lnTo>
                  <a:pt x="741" y="188"/>
                </a:lnTo>
                <a:lnTo>
                  <a:pt x="739" y="186"/>
                </a:lnTo>
                <a:lnTo>
                  <a:pt x="739" y="186"/>
                </a:lnTo>
                <a:lnTo>
                  <a:pt x="737" y="182"/>
                </a:lnTo>
                <a:lnTo>
                  <a:pt x="737" y="180"/>
                </a:lnTo>
                <a:lnTo>
                  <a:pt x="735" y="180"/>
                </a:lnTo>
                <a:lnTo>
                  <a:pt x="727" y="178"/>
                </a:lnTo>
                <a:lnTo>
                  <a:pt x="725" y="175"/>
                </a:lnTo>
                <a:lnTo>
                  <a:pt x="723" y="169"/>
                </a:lnTo>
                <a:lnTo>
                  <a:pt x="719" y="165"/>
                </a:lnTo>
                <a:lnTo>
                  <a:pt x="719" y="163"/>
                </a:lnTo>
                <a:lnTo>
                  <a:pt x="721" y="161"/>
                </a:lnTo>
                <a:lnTo>
                  <a:pt x="721" y="159"/>
                </a:lnTo>
                <a:lnTo>
                  <a:pt x="723" y="159"/>
                </a:lnTo>
                <a:lnTo>
                  <a:pt x="721" y="155"/>
                </a:lnTo>
                <a:lnTo>
                  <a:pt x="721" y="155"/>
                </a:lnTo>
                <a:lnTo>
                  <a:pt x="716" y="155"/>
                </a:lnTo>
                <a:lnTo>
                  <a:pt x="716" y="155"/>
                </a:lnTo>
                <a:lnTo>
                  <a:pt x="714" y="152"/>
                </a:lnTo>
                <a:lnTo>
                  <a:pt x="714" y="152"/>
                </a:lnTo>
                <a:lnTo>
                  <a:pt x="714" y="150"/>
                </a:lnTo>
                <a:lnTo>
                  <a:pt x="712" y="150"/>
                </a:lnTo>
                <a:lnTo>
                  <a:pt x="710" y="150"/>
                </a:lnTo>
                <a:lnTo>
                  <a:pt x="706" y="152"/>
                </a:lnTo>
                <a:lnTo>
                  <a:pt x="702" y="150"/>
                </a:lnTo>
                <a:lnTo>
                  <a:pt x="700" y="148"/>
                </a:lnTo>
                <a:lnTo>
                  <a:pt x="700" y="144"/>
                </a:lnTo>
                <a:lnTo>
                  <a:pt x="700" y="140"/>
                </a:lnTo>
                <a:lnTo>
                  <a:pt x="698" y="138"/>
                </a:lnTo>
                <a:lnTo>
                  <a:pt x="693" y="136"/>
                </a:lnTo>
                <a:lnTo>
                  <a:pt x="689" y="136"/>
                </a:lnTo>
                <a:lnTo>
                  <a:pt x="687" y="136"/>
                </a:lnTo>
                <a:lnTo>
                  <a:pt x="677" y="140"/>
                </a:lnTo>
                <a:lnTo>
                  <a:pt x="662" y="142"/>
                </a:lnTo>
                <a:lnTo>
                  <a:pt x="652" y="146"/>
                </a:lnTo>
                <a:lnTo>
                  <a:pt x="647" y="146"/>
                </a:lnTo>
                <a:lnTo>
                  <a:pt x="645" y="146"/>
                </a:lnTo>
                <a:lnTo>
                  <a:pt x="637" y="144"/>
                </a:lnTo>
                <a:lnTo>
                  <a:pt x="635" y="142"/>
                </a:lnTo>
                <a:lnTo>
                  <a:pt x="631" y="144"/>
                </a:lnTo>
                <a:lnTo>
                  <a:pt x="627" y="144"/>
                </a:lnTo>
                <a:lnTo>
                  <a:pt x="627" y="146"/>
                </a:lnTo>
                <a:lnTo>
                  <a:pt x="622" y="152"/>
                </a:lnTo>
                <a:lnTo>
                  <a:pt x="622" y="152"/>
                </a:lnTo>
                <a:lnTo>
                  <a:pt x="612" y="161"/>
                </a:lnTo>
                <a:lnTo>
                  <a:pt x="608" y="163"/>
                </a:lnTo>
                <a:lnTo>
                  <a:pt x="599" y="163"/>
                </a:lnTo>
                <a:lnTo>
                  <a:pt x="597" y="165"/>
                </a:lnTo>
                <a:lnTo>
                  <a:pt x="593" y="167"/>
                </a:lnTo>
                <a:lnTo>
                  <a:pt x="589" y="169"/>
                </a:lnTo>
                <a:lnTo>
                  <a:pt x="585" y="171"/>
                </a:lnTo>
                <a:lnTo>
                  <a:pt x="585" y="171"/>
                </a:lnTo>
                <a:lnTo>
                  <a:pt x="583" y="173"/>
                </a:lnTo>
                <a:lnTo>
                  <a:pt x="581" y="175"/>
                </a:lnTo>
                <a:lnTo>
                  <a:pt x="579" y="178"/>
                </a:lnTo>
                <a:lnTo>
                  <a:pt x="574" y="178"/>
                </a:lnTo>
                <a:lnTo>
                  <a:pt x="572" y="180"/>
                </a:lnTo>
                <a:lnTo>
                  <a:pt x="570" y="182"/>
                </a:lnTo>
                <a:lnTo>
                  <a:pt x="568" y="186"/>
                </a:lnTo>
                <a:lnTo>
                  <a:pt x="568" y="190"/>
                </a:lnTo>
                <a:lnTo>
                  <a:pt x="566" y="190"/>
                </a:lnTo>
                <a:lnTo>
                  <a:pt x="564" y="190"/>
                </a:lnTo>
                <a:lnTo>
                  <a:pt x="553" y="188"/>
                </a:lnTo>
                <a:lnTo>
                  <a:pt x="551" y="188"/>
                </a:lnTo>
                <a:lnTo>
                  <a:pt x="549" y="190"/>
                </a:lnTo>
                <a:lnTo>
                  <a:pt x="549" y="192"/>
                </a:lnTo>
                <a:lnTo>
                  <a:pt x="547" y="196"/>
                </a:lnTo>
                <a:lnTo>
                  <a:pt x="545" y="198"/>
                </a:lnTo>
                <a:lnTo>
                  <a:pt x="541" y="198"/>
                </a:lnTo>
                <a:lnTo>
                  <a:pt x="539" y="196"/>
                </a:lnTo>
                <a:lnTo>
                  <a:pt x="537" y="196"/>
                </a:lnTo>
                <a:lnTo>
                  <a:pt x="533" y="196"/>
                </a:lnTo>
                <a:lnTo>
                  <a:pt x="533" y="196"/>
                </a:lnTo>
                <a:lnTo>
                  <a:pt x="531" y="196"/>
                </a:lnTo>
                <a:lnTo>
                  <a:pt x="526" y="198"/>
                </a:lnTo>
                <a:lnTo>
                  <a:pt x="524" y="201"/>
                </a:lnTo>
                <a:lnTo>
                  <a:pt x="522" y="201"/>
                </a:lnTo>
                <a:lnTo>
                  <a:pt x="508" y="198"/>
                </a:lnTo>
                <a:lnTo>
                  <a:pt x="508" y="196"/>
                </a:lnTo>
                <a:lnTo>
                  <a:pt x="505" y="186"/>
                </a:lnTo>
                <a:lnTo>
                  <a:pt x="501" y="178"/>
                </a:lnTo>
                <a:lnTo>
                  <a:pt x="497" y="178"/>
                </a:lnTo>
                <a:lnTo>
                  <a:pt x="491" y="167"/>
                </a:lnTo>
                <a:lnTo>
                  <a:pt x="487" y="167"/>
                </a:lnTo>
                <a:lnTo>
                  <a:pt x="476" y="169"/>
                </a:lnTo>
                <a:lnTo>
                  <a:pt x="468" y="167"/>
                </a:lnTo>
                <a:lnTo>
                  <a:pt x="464" y="165"/>
                </a:lnTo>
                <a:lnTo>
                  <a:pt x="462" y="161"/>
                </a:lnTo>
                <a:lnTo>
                  <a:pt x="455" y="155"/>
                </a:lnTo>
                <a:lnTo>
                  <a:pt x="449" y="152"/>
                </a:lnTo>
                <a:lnTo>
                  <a:pt x="439" y="150"/>
                </a:lnTo>
                <a:lnTo>
                  <a:pt x="432" y="144"/>
                </a:lnTo>
                <a:lnTo>
                  <a:pt x="432" y="127"/>
                </a:lnTo>
                <a:lnTo>
                  <a:pt x="430" y="119"/>
                </a:lnTo>
                <a:lnTo>
                  <a:pt x="426" y="113"/>
                </a:lnTo>
                <a:lnTo>
                  <a:pt x="422" y="109"/>
                </a:lnTo>
                <a:lnTo>
                  <a:pt x="411" y="109"/>
                </a:lnTo>
                <a:lnTo>
                  <a:pt x="401" y="107"/>
                </a:lnTo>
                <a:lnTo>
                  <a:pt x="397" y="102"/>
                </a:lnTo>
                <a:lnTo>
                  <a:pt x="393" y="94"/>
                </a:lnTo>
                <a:lnTo>
                  <a:pt x="386" y="92"/>
                </a:lnTo>
                <a:lnTo>
                  <a:pt x="378" y="94"/>
                </a:lnTo>
                <a:lnTo>
                  <a:pt x="370" y="79"/>
                </a:lnTo>
                <a:lnTo>
                  <a:pt x="351" y="77"/>
                </a:lnTo>
                <a:lnTo>
                  <a:pt x="351" y="75"/>
                </a:lnTo>
                <a:lnTo>
                  <a:pt x="351" y="75"/>
                </a:lnTo>
                <a:lnTo>
                  <a:pt x="340" y="54"/>
                </a:lnTo>
                <a:lnTo>
                  <a:pt x="338" y="52"/>
                </a:lnTo>
                <a:lnTo>
                  <a:pt x="332" y="46"/>
                </a:lnTo>
                <a:lnTo>
                  <a:pt x="326" y="42"/>
                </a:lnTo>
                <a:lnTo>
                  <a:pt x="317" y="38"/>
                </a:lnTo>
                <a:lnTo>
                  <a:pt x="309" y="38"/>
                </a:lnTo>
                <a:lnTo>
                  <a:pt x="303" y="40"/>
                </a:lnTo>
                <a:lnTo>
                  <a:pt x="303" y="40"/>
                </a:lnTo>
                <a:lnTo>
                  <a:pt x="303" y="42"/>
                </a:lnTo>
                <a:lnTo>
                  <a:pt x="303" y="42"/>
                </a:lnTo>
                <a:lnTo>
                  <a:pt x="297" y="42"/>
                </a:lnTo>
                <a:lnTo>
                  <a:pt x="294" y="40"/>
                </a:lnTo>
                <a:lnTo>
                  <a:pt x="292" y="33"/>
                </a:lnTo>
                <a:lnTo>
                  <a:pt x="292" y="29"/>
                </a:lnTo>
                <a:lnTo>
                  <a:pt x="292" y="25"/>
                </a:lnTo>
                <a:lnTo>
                  <a:pt x="290" y="21"/>
                </a:lnTo>
                <a:lnTo>
                  <a:pt x="288" y="19"/>
                </a:lnTo>
                <a:lnTo>
                  <a:pt x="284" y="17"/>
                </a:lnTo>
                <a:lnTo>
                  <a:pt x="271" y="15"/>
                </a:lnTo>
                <a:lnTo>
                  <a:pt x="269" y="13"/>
                </a:lnTo>
                <a:lnTo>
                  <a:pt x="265" y="8"/>
                </a:lnTo>
                <a:lnTo>
                  <a:pt x="265" y="8"/>
                </a:lnTo>
                <a:lnTo>
                  <a:pt x="263" y="8"/>
                </a:lnTo>
                <a:lnTo>
                  <a:pt x="255" y="8"/>
                </a:lnTo>
                <a:lnTo>
                  <a:pt x="251" y="8"/>
                </a:lnTo>
                <a:lnTo>
                  <a:pt x="246" y="10"/>
                </a:lnTo>
                <a:lnTo>
                  <a:pt x="244" y="10"/>
                </a:lnTo>
                <a:lnTo>
                  <a:pt x="242" y="13"/>
                </a:lnTo>
                <a:lnTo>
                  <a:pt x="242" y="13"/>
                </a:lnTo>
                <a:lnTo>
                  <a:pt x="242" y="17"/>
                </a:lnTo>
                <a:lnTo>
                  <a:pt x="240" y="19"/>
                </a:lnTo>
                <a:lnTo>
                  <a:pt x="240" y="19"/>
                </a:lnTo>
                <a:lnTo>
                  <a:pt x="238" y="19"/>
                </a:lnTo>
                <a:lnTo>
                  <a:pt x="238" y="15"/>
                </a:lnTo>
                <a:lnTo>
                  <a:pt x="238" y="13"/>
                </a:lnTo>
                <a:lnTo>
                  <a:pt x="234" y="8"/>
                </a:lnTo>
                <a:lnTo>
                  <a:pt x="234" y="8"/>
                </a:lnTo>
                <a:lnTo>
                  <a:pt x="232" y="6"/>
                </a:lnTo>
                <a:lnTo>
                  <a:pt x="223" y="4"/>
                </a:lnTo>
                <a:lnTo>
                  <a:pt x="221" y="2"/>
                </a:lnTo>
                <a:lnTo>
                  <a:pt x="219" y="0"/>
                </a:lnTo>
                <a:lnTo>
                  <a:pt x="217" y="0"/>
                </a:lnTo>
                <a:lnTo>
                  <a:pt x="215" y="2"/>
                </a:lnTo>
                <a:lnTo>
                  <a:pt x="209" y="4"/>
                </a:lnTo>
                <a:lnTo>
                  <a:pt x="207" y="4"/>
                </a:lnTo>
                <a:lnTo>
                  <a:pt x="207" y="4"/>
                </a:lnTo>
                <a:lnTo>
                  <a:pt x="207" y="6"/>
                </a:lnTo>
                <a:lnTo>
                  <a:pt x="207" y="6"/>
                </a:lnTo>
                <a:lnTo>
                  <a:pt x="207" y="8"/>
                </a:lnTo>
                <a:lnTo>
                  <a:pt x="205" y="13"/>
                </a:lnTo>
                <a:lnTo>
                  <a:pt x="205" y="13"/>
                </a:lnTo>
                <a:lnTo>
                  <a:pt x="203" y="10"/>
                </a:lnTo>
                <a:lnTo>
                  <a:pt x="200" y="8"/>
                </a:lnTo>
                <a:lnTo>
                  <a:pt x="200" y="8"/>
                </a:lnTo>
                <a:lnTo>
                  <a:pt x="198" y="6"/>
                </a:lnTo>
                <a:lnTo>
                  <a:pt x="198" y="6"/>
                </a:lnTo>
                <a:lnTo>
                  <a:pt x="194" y="6"/>
                </a:lnTo>
                <a:lnTo>
                  <a:pt x="190" y="8"/>
                </a:lnTo>
                <a:lnTo>
                  <a:pt x="188" y="10"/>
                </a:lnTo>
                <a:lnTo>
                  <a:pt x="180" y="15"/>
                </a:lnTo>
                <a:lnTo>
                  <a:pt x="175" y="19"/>
                </a:lnTo>
                <a:lnTo>
                  <a:pt x="173" y="21"/>
                </a:lnTo>
                <a:lnTo>
                  <a:pt x="165" y="19"/>
                </a:lnTo>
                <a:lnTo>
                  <a:pt x="165" y="21"/>
                </a:lnTo>
                <a:lnTo>
                  <a:pt x="163" y="21"/>
                </a:lnTo>
                <a:lnTo>
                  <a:pt x="163" y="23"/>
                </a:lnTo>
                <a:lnTo>
                  <a:pt x="161" y="27"/>
                </a:lnTo>
                <a:lnTo>
                  <a:pt x="161" y="29"/>
                </a:lnTo>
                <a:lnTo>
                  <a:pt x="154" y="31"/>
                </a:lnTo>
                <a:lnTo>
                  <a:pt x="152" y="31"/>
                </a:lnTo>
                <a:lnTo>
                  <a:pt x="148" y="29"/>
                </a:lnTo>
                <a:lnTo>
                  <a:pt x="146" y="29"/>
                </a:lnTo>
                <a:lnTo>
                  <a:pt x="138" y="23"/>
                </a:lnTo>
                <a:lnTo>
                  <a:pt x="134" y="23"/>
                </a:lnTo>
                <a:lnTo>
                  <a:pt x="127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3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25" y="27"/>
                </a:lnTo>
                <a:lnTo>
                  <a:pt x="127" y="27"/>
                </a:lnTo>
                <a:lnTo>
                  <a:pt x="129" y="27"/>
                </a:lnTo>
                <a:lnTo>
                  <a:pt x="132" y="29"/>
                </a:lnTo>
                <a:lnTo>
                  <a:pt x="132" y="29"/>
                </a:lnTo>
                <a:lnTo>
                  <a:pt x="132" y="31"/>
                </a:lnTo>
                <a:lnTo>
                  <a:pt x="132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40"/>
                </a:lnTo>
                <a:lnTo>
                  <a:pt x="140" y="40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4"/>
                </a:lnTo>
                <a:lnTo>
                  <a:pt x="140" y="44"/>
                </a:lnTo>
                <a:lnTo>
                  <a:pt x="138" y="44"/>
                </a:lnTo>
                <a:lnTo>
                  <a:pt x="136" y="44"/>
                </a:lnTo>
                <a:lnTo>
                  <a:pt x="134" y="42"/>
                </a:lnTo>
                <a:lnTo>
                  <a:pt x="132" y="42"/>
                </a:lnTo>
                <a:lnTo>
                  <a:pt x="129" y="42"/>
                </a:lnTo>
                <a:lnTo>
                  <a:pt x="129" y="42"/>
                </a:lnTo>
                <a:lnTo>
                  <a:pt x="127" y="44"/>
                </a:lnTo>
                <a:lnTo>
                  <a:pt x="127" y="44"/>
                </a:lnTo>
                <a:lnTo>
                  <a:pt x="127" y="44"/>
                </a:lnTo>
                <a:lnTo>
                  <a:pt x="125" y="42"/>
                </a:lnTo>
                <a:lnTo>
                  <a:pt x="123" y="42"/>
                </a:lnTo>
                <a:lnTo>
                  <a:pt x="123" y="42"/>
                </a:lnTo>
                <a:lnTo>
                  <a:pt x="123" y="42"/>
                </a:lnTo>
                <a:lnTo>
                  <a:pt x="121" y="44"/>
                </a:lnTo>
                <a:lnTo>
                  <a:pt x="119" y="44"/>
                </a:lnTo>
                <a:lnTo>
                  <a:pt x="119" y="44"/>
                </a:lnTo>
                <a:lnTo>
                  <a:pt x="119" y="44"/>
                </a:lnTo>
                <a:lnTo>
                  <a:pt x="117" y="44"/>
                </a:lnTo>
                <a:lnTo>
                  <a:pt x="117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1" y="42"/>
                </a:lnTo>
                <a:lnTo>
                  <a:pt x="111" y="42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09" y="42"/>
                </a:lnTo>
                <a:lnTo>
                  <a:pt x="109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4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0"/>
                </a:lnTo>
                <a:lnTo>
                  <a:pt x="94" y="40"/>
                </a:lnTo>
                <a:lnTo>
                  <a:pt x="92" y="38"/>
                </a:lnTo>
                <a:lnTo>
                  <a:pt x="81" y="42"/>
                </a:lnTo>
                <a:lnTo>
                  <a:pt x="79" y="44"/>
                </a:lnTo>
                <a:lnTo>
                  <a:pt x="79" y="44"/>
                </a:lnTo>
                <a:lnTo>
                  <a:pt x="77" y="42"/>
                </a:lnTo>
                <a:lnTo>
                  <a:pt x="75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7" y="40"/>
                </a:lnTo>
                <a:lnTo>
                  <a:pt x="67" y="42"/>
                </a:lnTo>
                <a:lnTo>
                  <a:pt x="65" y="44"/>
                </a:lnTo>
                <a:lnTo>
                  <a:pt x="63" y="44"/>
                </a:lnTo>
                <a:lnTo>
                  <a:pt x="60" y="44"/>
                </a:lnTo>
                <a:lnTo>
                  <a:pt x="58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50"/>
                </a:lnTo>
                <a:lnTo>
                  <a:pt x="58" y="52"/>
                </a:lnTo>
                <a:lnTo>
                  <a:pt x="58" y="56"/>
                </a:lnTo>
                <a:lnTo>
                  <a:pt x="60" y="56"/>
                </a:lnTo>
                <a:lnTo>
                  <a:pt x="60" y="56"/>
                </a:lnTo>
                <a:lnTo>
                  <a:pt x="60" y="56"/>
                </a:lnTo>
                <a:lnTo>
                  <a:pt x="58" y="59"/>
                </a:lnTo>
                <a:lnTo>
                  <a:pt x="56" y="61"/>
                </a:lnTo>
                <a:lnTo>
                  <a:pt x="56" y="63"/>
                </a:lnTo>
                <a:lnTo>
                  <a:pt x="56" y="63"/>
                </a:lnTo>
                <a:lnTo>
                  <a:pt x="56" y="65"/>
                </a:lnTo>
                <a:lnTo>
                  <a:pt x="56" y="65"/>
                </a:lnTo>
                <a:lnTo>
                  <a:pt x="54" y="67"/>
                </a:lnTo>
                <a:lnTo>
                  <a:pt x="54" y="67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71"/>
                </a:lnTo>
                <a:lnTo>
                  <a:pt x="48" y="71"/>
                </a:lnTo>
                <a:lnTo>
                  <a:pt x="48" y="71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6" y="75"/>
                </a:lnTo>
                <a:lnTo>
                  <a:pt x="42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7"/>
                </a:lnTo>
                <a:lnTo>
                  <a:pt x="38" y="77"/>
                </a:lnTo>
                <a:lnTo>
                  <a:pt x="38" y="81"/>
                </a:lnTo>
                <a:lnTo>
                  <a:pt x="38" y="84"/>
                </a:lnTo>
                <a:lnTo>
                  <a:pt x="38" y="84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lnTo>
                  <a:pt x="33" y="86"/>
                </a:lnTo>
                <a:lnTo>
                  <a:pt x="33" y="86"/>
                </a:lnTo>
                <a:lnTo>
                  <a:pt x="31" y="88"/>
                </a:lnTo>
                <a:lnTo>
                  <a:pt x="27" y="92"/>
                </a:lnTo>
                <a:lnTo>
                  <a:pt x="27" y="92"/>
                </a:lnTo>
                <a:lnTo>
                  <a:pt x="27" y="94"/>
                </a:lnTo>
                <a:lnTo>
                  <a:pt x="25" y="94"/>
                </a:lnTo>
                <a:lnTo>
                  <a:pt x="23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100"/>
                </a:lnTo>
                <a:lnTo>
                  <a:pt x="17" y="100"/>
                </a:lnTo>
                <a:lnTo>
                  <a:pt x="15" y="98"/>
                </a:lnTo>
                <a:lnTo>
                  <a:pt x="15" y="98"/>
                </a:lnTo>
                <a:lnTo>
                  <a:pt x="12" y="98"/>
                </a:lnTo>
                <a:lnTo>
                  <a:pt x="12" y="98"/>
                </a:lnTo>
                <a:lnTo>
                  <a:pt x="10" y="98"/>
                </a:lnTo>
                <a:lnTo>
                  <a:pt x="8" y="100"/>
                </a:lnTo>
                <a:lnTo>
                  <a:pt x="8" y="100"/>
                </a:lnTo>
                <a:lnTo>
                  <a:pt x="6" y="102"/>
                </a:lnTo>
                <a:lnTo>
                  <a:pt x="6" y="102"/>
                </a:lnTo>
                <a:lnTo>
                  <a:pt x="6" y="104"/>
                </a:lnTo>
                <a:lnTo>
                  <a:pt x="6" y="104"/>
                </a:lnTo>
                <a:lnTo>
                  <a:pt x="4" y="109"/>
                </a:lnTo>
                <a:lnTo>
                  <a:pt x="4" y="111"/>
                </a:lnTo>
                <a:lnTo>
                  <a:pt x="4" y="113"/>
                </a:lnTo>
                <a:lnTo>
                  <a:pt x="4" y="113"/>
                </a:lnTo>
                <a:lnTo>
                  <a:pt x="6" y="113"/>
                </a:lnTo>
                <a:lnTo>
                  <a:pt x="6" y="115"/>
                </a:lnTo>
                <a:lnTo>
                  <a:pt x="6" y="115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2" y="121"/>
                </a:lnTo>
                <a:lnTo>
                  <a:pt x="2" y="121"/>
                </a:lnTo>
                <a:lnTo>
                  <a:pt x="2" y="123"/>
                </a:lnTo>
                <a:lnTo>
                  <a:pt x="2" y="123"/>
                </a:lnTo>
                <a:lnTo>
                  <a:pt x="4" y="123"/>
                </a:lnTo>
                <a:lnTo>
                  <a:pt x="4" y="123"/>
                </a:lnTo>
                <a:lnTo>
                  <a:pt x="6" y="127"/>
                </a:lnTo>
                <a:lnTo>
                  <a:pt x="8" y="127"/>
                </a:lnTo>
                <a:lnTo>
                  <a:pt x="8" y="130"/>
                </a:lnTo>
                <a:lnTo>
                  <a:pt x="8" y="132"/>
                </a:lnTo>
                <a:lnTo>
                  <a:pt x="8" y="132"/>
                </a:lnTo>
                <a:lnTo>
                  <a:pt x="8" y="132"/>
                </a:lnTo>
                <a:lnTo>
                  <a:pt x="0" y="144"/>
                </a:lnTo>
                <a:lnTo>
                  <a:pt x="0" y="144"/>
                </a:lnTo>
                <a:lnTo>
                  <a:pt x="4" y="146"/>
                </a:lnTo>
                <a:lnTo>
                  <a:pt x="15" y="150"/>
                </a:lnTo>
                <a:lnTo>
                  <a:pt x="15" y="150"/>
                </a:lnTo>
                <a:lnTo>
                  <a:pt x="25" y="152"/>
                </a:lnTo>
                <a:lnTo>
                  <a:pt x="29" y="152"/>
                </a:lnTo>
                <a:lnTo>
                  <a:pt x="29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5" y="148"/>
                </a:lnTo>
                <a:lnTo>
                  <a:pt x="35" y="148"/>
                </a:lnTo>
                <a:lnTo>
                  <a:pt x="3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50"/>
                </a:lnTo>
                <a:lnTo>
                  <a:pt x="60" y="150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7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65"/>
                </a:lnTo>
                <a:lnTo>
                  <a:pt x="63" y="165"/>
                </a:lnTo>
                <a:lnTo>
                  <a:pt x="63" y="167"/>
                </a:lnTo>
                <a:lnTo>
                  <a:pt x="63" y="167"/>
                </a:lnTo>
                <a:lnTo>
                  <a:pt x="63" y="167"/>
                </a:lnTo>
                <a:lnTo>
                  <a:pt x="63" y="169"/>
                </a:lnTo>
                <a:lnTo>
                  <a:pt x="73" y="175"/>
                </a:lnTo>
                <a:lnTo>
                  <a:pt x="75" y="175"/>
                </a:lnTo>
                <a:lnTo>
                  <a:pt x="75" y="178"/>
                </a:lnTo>
                <a:lnTo>
                  <a:pt x="75" y="178"/>
                </a:lnTo>
                <a:lnTo>
                  <a:pt x="79" y="180"/>
                </a:lnTo>
                <a:lnTo>
                  <a:pt x="79" y="180"/>
                </a:lnTo>
                <a:lnTo>
                  <a:pt x="79" y="180"/>
                </a:lnTo>
                <a:lnTo>
                  <a:pt x="79" y="182"/>
                </a:lnTo>
                <a:lnTo>
                  <a:pt x="79" y="182"/>
                </a:lnTo>
                <a:lnTo>
                  <a:pt x="81" y="182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3" y="184"/>
                </a:lnTo>
                <a:lnTo>
                  <a:pt x="83" y="184"/>
                </a:lnTo>
                <a:lnTo>
                  <a:pt x="86" y="184"/>
                </a:lnTo>
                <a:lnTo>
                  <a:pt x="86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4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6" y="190"/>
                </a:lnTo>
                <a:lnTo>
                  <a:pt x="113" y="190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9" y="194"/>
                </a:lnTo>
                <a:lnTo>
                  <a:pt x="129" y="194"/>
                </a:lnTo>
                <a:lnTo>
                  <a:pt x="129" y="201"/>
                </a:lnTo>
                <a:lnTo>
                  <a:pt x="129" y="201"/>
                </a:lnTo>
                <a:lnTo>
                  <a:pt x="129" y="201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7" y="203"/>
                </a:lnTo>
                <a:lnTo>
                  <a:pt x="125" y="205"/>
                </a:lnTo>
                <a:lnTo>
                  <a:pt x="123" y="205"/>
                </a:lnTo>
                <a:lnTo>
                  <a:pt x="123" y="207"/>
                </a:lnTo>
                <a:lnTo>
                  <a:pt x="123" y="207"/>
                </a:lnTo>
                <a:lnTo>
                  <a:pt x="123" y="207"/>
                </a:lnTo>
                <a:lnTo>
                  <a:pt x="123" y="209"/>
                </a:lnTo>
                <a:lnTo>
                  <a:pt x="121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5"/>
                </a:lnTo>
                <a:lnTo>
                  <a:pt x="119" y="215"/>
                </a:lnTo>
                <a:lnTo>
                  <a:pt x="119" y="217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3" y="228"/>
                </a:lnTo>
                <a:lnTo>
                  <a:pt x="123" y="228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7" y="230"/>
                </a:lnTo>
                <a:lnTo>
                  <a:pt x="127" y="228"/>
                </a:lnTo>
                <a:lnTo>
                  <a:pt x="127" y="228"/>
                </a:lnTo>
                <a:lnTo>
                  <a:pt x="129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4" y="230"/>
                </a:lnTo>
                <a:lnTo>
                  <a:pt x="136" y="230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40" y="232"/>
                </a:lnTo>
                <a:lnTo>
                  <a:pt x="140" y="232"/>
                </a:lnTo>
                <a:lnTo>
                  <a:pt x="140" y="232"/>
                </a:lnTo>
                <a:lnTo>
                  <a:pt x="142" y="232"/>
                </a:lnTo>
                <a:lnTo>
                  <a:pt x="142" y="232"/>
                </a:lnTo>
                <a:lnTo>
                  <a:pt x="144" y="232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8" y="236"/>
                </a:lnTo>
                <a:lnTo>
                  <a:pt x="148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8"/>
                </a:lnTo>
                <a:lnTo>
                  <a:pt x="154" y="238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7" y="240"/>
                </a:lnTo>
                <a:lnTo>
                  <a:pt x="159" y="240"/>
                </a:lnTo>
                <a:lnTo>
                  <a:pt x="159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1" y="246"/>
                </a:lnTo>
                <a:lnTo>
                  <a:pt x="161" y="246"/>
                </a:lnTo>
                <a:lnTo>
                  <a:pt x="159" y="249"/>
                </a:lnTo>
                <a:lnTo>
                  <a:pt x="159" y="249"/>
                </a:lnTo>
                <a:lnTo>
                  <a:pt x="159" y="249"/>
                </a:lnTo>
                <a:lnTo>
                  <a:pt x="159" y="251"/>
                </a:lnTo>
                <a:lnTo>
                  <a:pt x="159" y="251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61" y="253"/>
                </a:lnTo>
                <a:lnTo>
                  <a:pt x="161" y="253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59" y="259"/>
                </a:lnTo>
                <a:lnTo>
                  <a:pt x="159" y="259"/>
                </a:lnTo>
                <a:lnTo>
                  <a:pt x="159" y="261"/>
                </a:lnTo>
                <a:lnTo>
                  <a:pt x="157" y="261"/>
                </a:lnTo>
                <a:lnTo>
                  <a:pt x="157" y="263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9"/>
                </a:lnTo>
                <a:lnTo>
                  <a:pt x="154" y="272"/>
                </a:lnTo>
                <a:lnTo>
                  <a:pt x="154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4"/>
                </a:lnTo>
                <a:lnTo>
                  <a:pt x="152" y="274"/>
                </a:lnTo>
                <a:lnTo>
                  <a:pt x="152" y="274"/>
                </a:lnTo>
                <a:lnTo>
                  <a:pt x="150" y="274"/>
                </a:lnTo>
                <a:lnTo>
                  <a:pt x="150" y="274"/>
                </a:lnTo>
                <a:lnTo>
                  <a:pt x="150" y="274"/>
                </a:lnTo>
                <a:lnTo>
                  <a:pt x="148" y="274"/>
                </a:lnTo>
                <a:lnTo>
                  <a:pt x="148" y="274"/>
                </a:lnTo>
                <a:lnTo>
                  <a:pt x="146" y="274"/>
                </a:lnTo>
                <a:lnTo>
                  <a:pt x="146" y="274"/>
                </a:ln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2" y="278"/>
                </a:lnTo>
                <a:lnTo>
                  <a:pt x="142" y="280"/>
                </a:lnTo>
                <a:lnTo>
                  <a:pt x="142" y="280"/>
                </a:lnTo>
                <a:lnTo>
                  <a:pt x="142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36" y="280"/>
                </a:lnTo>
                <a:lnTo>
                  <a:pt x="134" y="280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29" y="282"/>
                </a:lnTo>
                <a:lnTo>
                  <a:pt x="129" y="282"/>
                </a:lnTo>
                <a:lnTo>
                  <a:pt x="129" y="284"/>
                </a:lnTo>
                <a:lnTo>
                  <a:pt x="127" y="282"/>
                </a:lnTo>
                <a:lnTo>
                  <a:pt x="125" y="284"/>
                </a:lnTo>
                <a:lnTo>
                  <a:pt x="125" y="284"/>
                </a:lnTo>
                <a:lnTo>
                  <a:pt x="125" y="284"/>
                </a:lnTo>
                <a:lnTo>
                  <a:pt x="123" y="286"/>
                </a:lnTo>
                <a:lnTo>
                  <a:pt x="121" y="286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19" y="292"/>
                </a:lnTo>
                <a:lnTo>
                  <a:pt x="119" y="292"/>
                </a:lnTo>
                <a:lnTo>
                  <a:pt x="115" y="297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7" y="301"/>
                </a:lnTo>
                <a:lnTo>
                  <a:pt x="117" y="301"/>
                </a:lnTo>
                <a:lnTo>
                  <a:pt x="117" y="303"/>
                </a:lnTo>
                <a:lnTo>
                  <a:pt x="117" y="303"/>
                </a:lnTo>
                <a:lnTo>
                  <a:pt x="115" y="309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09" y="309"/>
                </a:lnTo>
                <a:lnTo>
                  <a:pt x="109" y="309"/>
                </a:lnTo>
                <a:lnTo>
                  <a:pt x="106" y="309"/>
                </a:lnTo>
                <a:lnTo>
                  <a:pt x="106" y="309"/>
                </a:lnTo>
                <a:lnTo>
                  <a:pt x="104" y="309"/>
                </a:lnTo>
                <a:lnTo>
                  <a:pt x="104" y="311"/>
                </a:lnTo>
                <a:lnTo>
                  <a:pt x="104" y="311"/>
                </a:lnTo>
                <a:lnTo>
                  <a:pt x="102" y="311"/>
                </a:lnTo>
                <a:lnTo>
                  <a:pt x="102" y="311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3"/>
                </a:lnTo>
                <a:lnTo>
                  <a:pt x="96" y="313"/>
                </a:lnTo>
                <a:lnTo>
                  <a:pt x="96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20"/>
                </a:lnTo>
                <a:lnTo>
                  <a:pt x="94" y="320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4"/>
                </a:lnTo>
                <a:lnTo>
                  <a:pt x="94" y="326"/>
                </a:lnTo>
                <a:lnTo>
                  <a:pt x="94" y="328"/>
                </a:lnTo>
                <a:lnTo>
                  <a:pt x="94" y="328"/>
                </a:lnTo>
                <a:lnTo>
                  <a:pt x="94" y="328"/>
                </a:lnTo>
                <a:lnTo>
                  <a:pt x="92" y="330"/>
                </a:lnTo>
                <a:lnTo>
                  <a:pt x="92" y="332"/>
                </a:lnTo>
                <a:lnTo>
                  <a:pt x="90" y="334"/>
                </a:lnTo>
                <a:lnTo>
                  <a:pt x="90" y="334"/>
                </a:lnTo>
                <a:lnTo>
                  <a:pt x="90" y="334"/>
                </a:lnTo>
                <a:lnTo>
                  <a:pt x="92" y="336"/>
                </a:lnTo>
                <a:lnTo>
                  <a:pt x="96" y="343"/>
                </a:lnTo>
                <a:lnTo>
                  <a:pt x="96" y="345"/>
                </a:lnTo>
                <a:lnTo>
                  <a:pt x="96" y="345"/>
                </a:lnTo>
                <a:lnTo>
                  <a:pt x="98" y="347"/>
                </a:lnTo>
                <a:lnTo>
                  <a:pt x="98" y="347"/>
                </a:lnTo>
                <a:lnTo>
                  <a:pt x="100" y="355"/>
                </a:lnTo>
                <a:lnTo>
                  <a:pt x="100" y="357"/>
                </a:lnTo>
                <a:lnTo>
                  <a:pt x="100" y="361"/>
                </a:lnTo>
                <a:lnTo>
                  <a:pt x="100" y="361"/>
                </a:lnTo>
                <a:lnTo>
                  <a:pt x="100" y="363"/>
                </a:lnTo>
                <a:lnTo>
                  <a:pt x="100" y="363"/>
                </a:lnTo>
                <a:lnTo>
                  <a:pt x="100" y="366"/>
                </a:lnTo>
                <a:lnTo>
                  <a:pt x="102" y="372"/>
                </a:lnTo>
                <a:lnTo>
                  <a:pt x="102" y="378"/>
                </a:lnTo>
                <a:lnTo>
                  <a:pt x="102" y="380"/>
                </a:lnTo>
                <a:lnTo>
                  <a:pt x="102" y="380"/>
                </a:lnTo>
                <a:lnTo>
                  <a:pt x="102" y="380"/>
                </a:lnTo>
                <a:lnTo>
                  <a:pt x="109" y="391"/>
                </a:lnTo>
                <a:lnTo>
                  <a:pt x="109" y="395"/>
                </a:lnTo>
                <a:lnTo>
                  <a:pt x="106" y="403"/>
                </a:lnTo>
                <a:lnTo>
                  <a:pt x="109" y="407"/>
                </a:lnTo>
                <a:lnTo>
                  <a:pt x="109" y="409"/>
                </a:lnTo>
                <a:lnTo>
                  <a:pt x="111" y="411"/>
                </a:lnTo>
                <a:lnTo>
                  <a:pt x="111" y="414"/>
                </a:lnTo>
                <a:lnTo>
                  <a:pt x="111" y="416"/>
                </a:lnTo>
                <a:lnTo>
                  <a:pt x="111" y="418"/>
                </a:lnTo>
                <a:lnTo>
                  <a:pt x="109" y="422"/>
                </a:lnTo>
                <a:lnTo>
                  <a:pt x="109" y="422"/>
                </a:lnTo>
                <a:lnTo>
                  <a:pt x="109" y="424"/>
                </a:lnTo>
                <a:lnTo>
                  <a:pt x="109" y="424"/>
                </a:lnTo>
                <a:lnTo>
                  <a:pt x="109" y="426"/>
                </a:lnTo>
                <a:lnTo>
                  <a:pt x="111" y="428"/>
                </a:lnTo>
                <a:lnTo>
                  <a:pt x="113" y="430"/>
                </a:lnTo>
                <a:lnTo>
                  <a:pt x="113" y="432"/>
                </a:lnTo>
                <a:lnTo>
                  <a:pt x="115" y="434"/>
                </a:lnTo>
                <a:lnTo>
                  <a:pt x="115" y="437"/>
                </a:lnTo>
                <a:lnTo>
                  <a:pt x="115" y="437"/>
                </a:lnTo>
                <a:lnTo>
                  <a:pt x="113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41"/>
                </a:lnTo>
                <a:lnTo>
                  <a:pt x="113" y="443"/>
                </a:lnTo>
                <a:lnTo>
                  <a:pt x="113" y="445"/>
                </a:lnTo>
                <a:lnTo>
                  <a:pt x="113" y="445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1" y="449"/>
                </a:lnTo>
                <a:lnTo>
                  <a:pt x="111" y="451"/>
                </a:lnTo>
                <a:lnTo>
                  <a:pt x="109" y="453"/>
                </a:lnTo>
                <a:lnTo>
                  <a:pt x="109" y="455"/>
                </a:lnTo>
                <a:lnTo>
                  <a:pt x="109" y="457"/>
                </a:lnTo>
                <a:lnTo>
                  <a:pt x="109" y="459"/>
                </a:lnTo>
                <a:lnTo>
                  <a:pt x="111" y="459"/>
                </a:lnTo>
                <a:lnTo>
                  <a:pt x="111" y="462"/>
                </a:lnTo>
                <a:lnTo>
                  <a:pt x="111" y="462"/>
                </a:lnTo>
                <a:lnTo>
                  <a:pt x="111" y="464"/>
                </a:lnTo>
                <a:lnTo>
                  <a:pt x="111" y="466"/>
                </a:lnTo>
                <a:lnTo>
                  <a:pt x="111" y="468"/>
                </a:lnTo>
                <a:lnTo>
                  <a:pt x="111" y="470"/>
                </a:lnTo>
                <a:lnTo>
                  <a:pt x="111" y="472"/>
                </a:lnTo>
                <a:lnTo>
                  <a:pt x="111" y="472"/>
                </a:lnTo>
                <a:lnTo>
                  <a:pt x="111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4"/>
                </a:lnTo>
                <a:lnTo>
                  <a:pt x="109" y="474"/>
                </a:lnTo>
                <a:lnTo>
                  <a:pt x="109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6"/>
                </a:lnTo>
                <a:lnTo>
                  <a:pt x="113" y="476"/>
                </a:lnTo>
                <a:lnTo>
                  <a:pt x="115" y="476"/>
                </a:lnTo>
                <a:lnTo>
                  <a:pt x="115" y="478"/>
                </a:lnTo>
                <a:lnTo>
                  <a:pt x="117" y="478"/>
                </a:lnTo>
                <a:lnTo>
                  <a:pt x="117" y="480"/>
                </a:lnTo>
                <a:lnTo>
                  <a:pt x="115" y="482"/>
                </a:lnTo>
                <a:lnTo>
                  <a:pt x="115" y="482"/>
                </a:lnTo>
                <a:lnTo>
                  <a:pt x="115" y="485"/>
                </a:lnTo>
                <a:lnTo>
                  <a:pt x="113" y="487"/>
                </a:lnTo>
                <a:lnTo>
                  <a:pt x="115" y="489"/>
                </a:lnTo>
                <a:lnTo>
                  <a:pt x="119" y="491"/>
                </a:lnTo>
                <a:lnTo>
                  <a:pt x="123" y="493"/>
                </a:lnTo>
                <a:lnTo>
                  <a:pt x="127" y="495"/>
                </a:lnTo>
                <a:lnTo>
                  <a:pt x="127" y="497"/>
                </a:lnTo>
                <a:lnTo>
                  <a:pt x="129" y="499"/>
                </a:lnTo>
                <a:lnTo>
                  <a:pt x="132" y="499"/>
                </a:lnTo>
                <a:lnTo>
                  <a:pt x="134" y="499"/>
                </a:lnTo>
                <a:lnTo>
                  <a:pt x="134" y="499"/>
                </a:lnTo>
                <a:lnTo>
                  <a:pt x="134" y="499"/>
                </a:lnTo>
                <a:lnTo>
                  <a:pt x="136" y="499"/>
                </a:lnTo>
                <a:lnTo>
                  <a:pt x="136" y="499"/>
                </a:lnTo>
                <a:lnTo>
                  <a:pt x="138" y="499"/>
                </a:lnTo>
                <a:lnTo>
                  <a:pt x="138" y="497"/>
                </a:lnTo>
                <a:lnTo>
                  <a:pt x="142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1"/>
                </a:lnTo>
                <a:lnTo>
                  <a:pt x="146" y="501"/>
                </a:lnTo>
                <a:lnTo>
                  <a:pt x="148" y="505"/>
                </a:lnTo>
                <a:lnTo>
                  <a:pt x="150" y="505"/>
                </a:lnTo>
                <a:lnTo>
                  <a:pt x="184" y="522"/>
                </a:lnTo>
                <a:lnTo>
                  <a:pt x="184" y="522"/>
                </a:lnTo>
                <a:lnTo>
                  <a:pt x="182" y="524"/>
                </a:lnTo>
                <a:lnTo>
                  <a:pt x="184" y="526"/>
                </a:lnTo>
                <a:lnTo>
                  <a:pt x="184" y="528"/>
                </a:lnTo>
                <a:lnTo>
                  <a:pt x="186" y="530"/>
                </a:lnTo>
                <a:lnTo>
                  <a:pt x="188" y="530"/>
                </a:lnTo>
                <a:lnTo>
                  <a:pt x="190" y="530"/>
                </a:lnTo>
                <a:lnTo>
                  <a:pt x="194" y="528"/>
                </a:lnTo>
                <a:lnTo>
                  <a:pt x="196" y="526"/>
                </a:lnTo>
                <a:lnTo>
                  <a:pt x="196" y="528"/>
                </a:lnTo>
                <a:lnTo>
                  <a:pt x="200" y="530"/>
                </a:lnTo>
                <a:lnTo>
                  <a:pt x="203" y="533"/>
                </a:lnTo>
                <a:lnTo>
                  <a:pt x="205" y="533"/>
                </a:lnTo>
                <a:lnTo>
                  <a:pt x="209" y="530"/>
                </a:lnTo>
                <a:lnTo>
                  <a:pt x="211" y="530"/>
                </a:lnTo>
                <a:lnTo>
                  <a:pt x="213" y="528"/>
                </a:lnTo>
                <a:lnTo>
                  <a:pt x="215" y="528"/>
                </a:lnTo>
                <a:lnTo>
                  <a:pt x="215" y="526"/>
                </a:lnTo>
                <a:lnTo>
                  <a:pt x="215" y="522"/>
                </a:lnTo>
                <a:lnTo>
                  <a:pt x="217" y="522"/>
                </a:lnTo>
                <a:lnTo>
                  <a:pt x="219" y="520"/>
                </a:lnTo>
                <a:lnTo>
                  <a:pt x="221" y="522"/>
                </a:lnTo>
                <a:lnTo>
                  <a:pt x="221" y="524"/>
                </a:lnTo>
                <a:lnTo>
                  <a:pt x="219" y="526"/>
                </a:lnTo>
                <a:lnTo>
                  <a:pt x="217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43"/>
                </a:lnTo>
                <a:lnTo>
                  <a:pt x="217" y="545"/>
                </a:lnTo>
                <a:lnTo>
                  <a:pt x="217" y="547"/>
                </a:lnTo>
                <a:lnTo>
                  <a:pt x="215" y="549"/>
                </a:lnTo>
                <a:lnTo>
                  <a:pt x="215" y="551"/>
                </a:lnTo>
                <a:lnTo>
                  <a:pt x="215" y="553"/>
                </a:lnTo>
                <a:lnTo>
                  <a:pt x="217" y="562"/>
                </a:lnTo>
                <a:lnTo>
                  <a:pt x="221" y="566"/>
                </a:lnTo>
                <a:lnTo>
                  <a:pt x="226" y="566"/>
                </a:lnTo>
                <a:lnTo>
                  <a:pt x="228" y="566"/>
                </a:lnTo>
                <a:lnTo>
                  <a:pt x="232" y="564"/>
                </a:lnTo>
                <a:lnTo>
                  <a:pt x="236" y="564"/>
                </a:lnTo>
                <a:lnTo>
                  <a:pt x="242" y="568"/>
                </a:lnTo>
                <a:lnTo>
                  <a:pt x="246" y="568"/>
                </a:lnTo>
                <a:lnTo>
                  <a:pt x="251" y="566"/>
                </a:lnTo>
                <a:lnTo>
                  <a:pt x="255" y="566"/>
                </a:lnTo>
                <a:lnTo>
                  <a:pt x="257" y="566"/>
                </a:lnTo>
                <a:lnTo>
                  <a:pt x="261" y="570"/>
                </a:lnTo>
                <a:lnTo>
                  <a:pt x="265" y="572"/>
                </a:lnTo>
                <a:lnTo>
                  <a:pt x="271" y="574"/>
                </a:lnTo>
                <a:lnTo>
                  <a:pt x="276" y="576"/>
                </a:lnTo>
                <a:lnTo>
                  <a:pt x="282" y="583"/>
                </a:lnTo>
                <a:lnTo>
                  <a:pt x="286" y="581"/>
                </a:lnTo>
                <a:lnTo>
                  <a:pt x="292" y="581"/>
                </a:lnTo>
                <a:lnTo>
                  <a:pt x="294" y="581"/>
                </a:lnTo>
                <a:lnTo>
                  <a:pt x="294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81"/>
                </a:lnTo>
                <a:lnTo>
                  <a:pt x="297" y="583"/>
                </a:lnTo>
                <a:lnTo>
                  <a:pt x="299" y="583"/>
                </a:lnTo>
                <a:lnTo>
                  <a:pt x="299" y="583"/>
                </a:lnTo>
                <a:lnTo>
                  <a:pt x="301" y="585"/>
                </a:lnTo>
                <a:lnTo>
                  <a:pt x="301" y="585"/>
                </a:lnTo>
                <a:lnTo>
                  <a:pt x="303" y="585"/>
                </a:lnTo>
                <a:lnTo>
                  <a:pt x="307" y="581"/>
                </a:lnTo>
                <a:lnTo>
                  <a:pt x="311" y="576"/>
                </a:lnTo>
                <a:lnTo>
                  <a:pt x="313" y="574"/>
                </a:lnTo>
                <a:lnTo>
                  <a:pt x="322" y="574"/>
                </a:lnTo>
                <a:lnTo>
                  <a:pt x="324" y="572"/>
                </a:lnTo>
                <a:lnTo>
                  <a:pt x="324" y="572"/>
                </a:lnTo>
                <a:lnTo>
                  <a:pt x="326" y="570"/>
                </a:lnTo>
                <a:lnTo>
                  <a:pt x="326" y="570"/>
                </a:lnTo>
                <a:lnTo>
                  <a:pt x="326" y="570"/>
                </a:lnTo>
                <a:lnTo>
                  <a:pt x="328" y="566"/>
                </a:lnTo>
                <a:lnTo>
                  <a:pt x="328" y="566"/>
                </a:lnTo>
                <a:lnTo>
                  <a:pt x="332" y="564"/>
                </a:lnTo>
                <a:lnTo>
                  <a:pt x="334" y="562"/>
                </a:lnTo>
                <a:lnTo>
                  <a:pt x="336" y="562"/>
                </a:lnTo>
                <a:lnTo>
                  <a:pt x="336" y="562"/>
                </a:lnTo>
                <a:lnTo>
                  <a:pt x="338" y="560"/>
                </a:lnTo>
                <a:lnTo>
                  <a:pt x="338" y="558"/>
                </a:lnTo>
                <a:lnTo>
                  <a:pt x="340" y="556"/>
                </a:lnTo>
                <a:lnTo>
                  <a:pt x="340" y="553"/>
                </a:lnTo>
                <a:lnTo>
                  <a:pt x="342" y="549"/>
                </a:lnTo>
                <a:lnTo>
                  <a:pt x="345" y="549"/>
                </a:lnTo>
                <a:lnTo>
                  <a:pt x="345" y="547"/>
                </a:lnTo>
                <a:lnTo>
                  <a:pt x="347" y="547"/>
                </a:lnTo>
                <a:lnTo>
                  <a:pt x="347" y="545"/>
                </a:lnTo>
                <a:lnTo>
                  <a:pt x="347" y="545"/>
                </a:lnTo>
                <a:lnTo>
                  <a:pt x="347" y="543"/>
                </a:lnTo>
                <a:lnTo>
                  <a:pt x="345" y="539"/>
                </a:lnTo>
                <a:lnTo>
                  <a:pt x="345" y="537"/>
                </a:lnTo>
                <a:lnTo>
                  <a:pt x="345" y="533"/>
                </a:lnTo>
                <a:lnTo>
                  <a:pt x="345" y="530"/>
                </a:lnTo>
                <a:lnTo>
                  <a:pt x="345" y="530"/>
                </a:lnTo>
                <a:lnTo>
                  <a:pt x="345" y="528"/>
                </a:lnTo>
                <a:lnTo>
                  <a:pt x="345" y="528"/>
                </a:lnTo>
                <a:lnTo>
                  <a:pt x="342" y="526"/>
                </a:lnTo>
                <a:lnTo>
                  <a:pt x="342" y="524"/>
                </a:lnTo>
                <a:lnTo>
                  <a:pt x="340" y="524"/>
                </a:lnTo>
                <a:lnTo>
                  <a:pt x="340" y="522"/>
                </a:lnTo>
                <a:lnTo>
                  <a:pt x="338" y="520"/>
                </a:lnTo>
                <a:lnTo>
                  <a:pt x="336" y="518"/>
                </a:lnTo>
                <a:lnTo>
                  <a:pt x="334" y="516"/>
                </a:lnTo>
                <a:lnTo>
                  <a:pt x="334" y="514"/>
                </a:lnTo>
                <a:lnTo>
                  <a:pt x="334" y="512"/>
                </a:lnTo>
                <a:lnTo>
                  <a:pt x="334" y="512"/>
                </a:lnTo>
                <a:lnTo>
                  <a:pt x="334" y="510"/>
                </a:lnTo>
                <a:lnTo>
                  <a:pt x="336" y="510"/>
                </a:lnTo>
                <a:lnTo>
                  <a:pt x="338" y="508"/>
                </a:lnTo>
                <a:lnTo>
                  <a:pt x="338" y="508"/>
                </a:lnTo>
                <a:lnTo>
                  <a:pt x="340" y="510"/>
                </a:lnTo>
                <a:lnTo>
                  <a:pt x="342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2"/>
                </a:lnTo>
                <a:lnTo>
                  <a:pt x="347" y="514"/>
                </a:lnTo>
                <a:lnTo>
                  <a:pt x="349" y="514"/>
                </a:lnTo>
                <a:lnTo>
                  <a:pt x="349" y="514"/>
                </a:lnTo>
                <a:lnTo>
                  <a:pt x="351" y="512"/>
                </a:lnTo>
                <a:lnTo>
                  <a:pt x="359" y="505"/>
                </a:lnTo>
                <a:lnTo>
                  <a:pt x="361" y="503"/>
                </a:lnTo>
                <a:lnTo>
                  <a:pt x="361" y="501"/>
                </a:lnTo>
                <a:lnTo>
                  <a:pt x="363" y="499"/>
                </a:lnTo>
                <a:lnTo>
                  <a:pt x="370" y="497"/>
                </a:lnTo>
                <a:lnTo>
                  <a:pt x="374" y="497"/>
                </a:lnTo>
                <a:lnTo>
                  <a:pt x="376" y="495"/>
                </a:lnTo>
                <a:lnTo>
                  <a:pt x="378" y="493"/>
                </a:lnTo>
                <a:lnTo>
                  <a:pt x="380" y="491"/>
                </a:lnTo>
                <a:lnTo>
                  <a:pt x="380" y="489"/>
                </a:lnTo>
                <a:lnTo>
                  <a:pt x="382" y="487"/>
                </a:lnTo>
                <a:lnTo>
                  <a:pt x="382" y="487"/>
                </a:lnTo>
                <a:lnTo>
                  <a:pt x="382" y="485"/>
                </a:lnTo>
                <a:lnTo>
                  <a:pt x="384" y="485"/>
                </a:lnTo>
                <a:lnTo>
                  <a:pt x="388" y="480"/>
                </a:lnTo>
                <a:lnTo>
                  <a:pt x="393" y="478"/>
                </a:lnTo>
                <a:lnTo>
                  <a:pt x="405" y="476"/>
                </a:lnTo>
                <a:lnTo>
                  <a:pt x="409" y="474"/>
                </a:lnTo>
                <a:lnTo>
                  <a:pt x="409" y="474"/>
                </a:lnTo>
                <a:lnTo>
                  <a:pt x="416" y="478"/>
                </a:lnTo>
                <a:lnTo>
                  <a:pt x="418" y="478"/>
                </a:lnTo>
                <a:lnTo>
                  <a:pt x="428" y="478"/>
                </a:lnTo>
                <a:lnTo>
                  <a:pt x="430" y="478"/>
                </a:lnTo>
                <a:lnTo>
                  <a:pt x="432" y="478"/>
                </a:lnTo>
                <a:lnTo>
                  <a:pt x="436" y="487"/>
                </a:lnTo>
                <a:lnTo>
                  <a:pt x="439" y="487"/>
                </a:lnTo>
                <a:lnTo>
                  <a:pt x="445" y="493"/>
                </a:lnTo>
                <a:lnTo>
                  <a:pt x="447" y="495"/>
                </a:lnTo>
                <a:lnTo>
                  <a:pt x="449" y="497"/>
                </a:lnTo>
                <a:lnTo>
                  <a:pt x="451" y="499"/>
                </a:lnTo>
                <a:lnTo>
                  <a:pt x="455" y="501"/>
                </a:lnTo>
                <a:lnTo>
                  <a:pt x="464" y="508"/>
                </a:lnTo>
                <a:lnTo>
                  <a:pt x="468" y="510"/>
                </a:lnTo>
                <a:lnTo>
                  <a:pt x="476" y="514"/>
                </a:lnTo>
                <a:lnTo>
                  <a:pt x="491" y="518"/>
                </a:lnTo>
                <a:lnTo>
                  <a:pt x="493" y="518"/>
                </a:lnTo>
                <a:lnTo>
                  <a:pt x="493" y="516"/>
                </a:lnTo>
                <a:lnTo>
                  <a:pt x="493" y="516"/>
                </a:lnTo>
                <a:lnTo>
                  <a:pt x="495" y="516"/>
                </a:lnTo>
                <a:lnTo>
                  <a:pt x="495" y="514"/>
                </a:lnTo>
                <a:lnTo>
                  <a:pt x="499" y="514"/>
                </a:lnTo>
                <a:lnTo>
                  <a:pt x="503" y="514"/>
                </a:lnTo>
                <a:lnTo>
                  <a:pt x="505" y="512"/>
                </a:lnTo>
                <a:lnTo>
                  <a:pt x="510" y="512"/>
                </a:lnTo>
                <a:lnTo>
                  <a:pt x="512" y="512"/>
                </a:lnTo>
                <a:lnTo>
                  <a:pt x="512" y="510"/>
                </a:lnTo>
                <a:lnTo>
                  <a:pt x="514" y="510"/>
                </a:lnTo>
                <a:lnTo>
                  <a:pt x="516" y="505"/>
                </a:lnTo>
                <a:lnTo>
                  <a:pt x="518" y="505"/>
                </a:lnTo>
                <a:lnTo>
                  <a:pt x="518" y="505"/>
                </a:lnTo>
                <a:lnTo>
                  <a:pt x="520" y="505"/>
                </a:lnTo>
                <a:lnTo>
                  <a:pt x="520" y="503"/>
                </a:lnTo>
                <a:lnTo>
                  <a:pt x="522" y="503"/>
                </a:lnTo>
                <a:lnTo>
                  <a:pt x="522" y="501"/>
                </a:lnTo>
                <a:lnTo>
                  <a:pt x="522" y="501"/>
                </a:lnTo>
                <a:lnTo>
                  <a:pt x="524" y="501"/>
                </a:lnTo>
                <a:lnTo>
                  <a:pt x="526" y="499"/>
                </a:lnTo>
                <a:lnTo>
                  <a:pt x="526" y="499"/>
                </a:lnTo>
                <a:lnTo>
                  <a:pt x="528" y="499"/>
                </a:lnTo>
                <a:lnTo>
                  <a:pt x="528" y="501"/>
                </a:lnTo>
                <a:lnTo>
                  <a:pt x="531" y="503"/>
                </a:lnTo>
                <a:lnTo>
                  <a:pt x="533" y="505"/>
                </a:lnTo>
                <a:lnTo>
                  <a:pt x="539" y="512"/>
                </a:lnTo>
                <a:lnTo>
                  <a:pt x="541" y="516"/>
                </a:lnTo>
                <a:lnTo>
                  <a:pt x="545" y="524"/>
                </a:lnTo>
                <a:lnTo>
                  <a:pt x="547" y="526"/>
                </a:lnTo>
                <a:lnTo>
                  <a:pt x="547" y="528"/>
                </a:lnTo>
                <a:lnTo>
                  <a:pt x="549" y="530"/>
                </a:lnTo>
                <a:lnTo>
                  <a:pt x="549" y="537"/>
                </a:lnTo>
                <a:lnTo>
                  <a:pt x="549" y="539"/>
                </a:lnTo>
                <a:lnTo>
                  <a:pt x="551" y="539"/>
                </a:lnTo>
                <a:lnTo>
                  <a:pt x="553" y="543"/>
                </a:lnTo>
                <a:lnTo>
                  <a:pt x="553" y="543"/>
                </a:lnTo>
                <a:lnTo>
                  <a:pt x="556" y="545"/>
                </a:lnTo>
                <a:lnTo>
                  <a:pt x="556" y="547"/>
                </a:lnTo>
                <a:lnTo>
                  <a:pt x="558" y="549"/>
                </a:lnTo>
                <a:lnTo>
                  <a:pt x="560" y="549"/>
                </a:lnTo>
                <a:lnTo>
                  <a:pt x="562" y="547"/>
                </a:lnTo>
                <a:lnTo>
                  <a:pt x="564" y="545"/>
                </a:lnTo>
                <a:lnTo>
                  <a:pt x="564" y="545"/>
                </a:lnTo>
                <a:lnTo>
                  <a:pt x="564" y="545"/>
                </a:lnTo>
                <a:lnTo>
                  <a:pt x="566" y="543"/>
                </a:lnTo>
                <a:lnTo>
                  <a:pt x="566" y="543"/>
                </a:lnTo>
                <a:lnTo>
                  <a:pt x="566" y="543"/>
                </a:lnTo>
                <a:lnTo>
                  <a:pt x="568" y="541"/>
                </a:lnTo>
                <a:lnTo>
                  <a:pt x="570" y="541"/>
                </a:lnTo>
                <a:lnTo>
                  <a:pt x="572" y="541"/>
                </a:lnTo>
                <a:lnTo>
                  <a:pt x="574" y="539"/>
                </a:lnTo>
                <a:lnTo>
                  <a:pt x="574" y="539"/>
                </a:lnTo>
                <a:lnTo>
                  <a:pt x="576" y="539"/>
                </a:lnTo>
                <a:lnTo>
                  <a:pt x="579" y="539"/>
                </a:lnTo>
                <a:lnTo>
                  <a:pt x="581" y="539"/>
                </a:lnTo>
                <a:lnTo>
                  <a:pt x="581" y="539"/>
                </a:lnTo>
                <a:lnTo>
                  <a:pt x="583" y="537"/>
                </a:lnTo>
                <a:lnTo>
                  <a:pt x="585" y="535"/>
                </a:lnTo>
                <a:lnTo>
                  <a:pt x="587" y="535"/>
                </a:lnTo>
                <a:lnTo>
                  <a:pt x="587" y="533"/>
                </a:lnTo>
                <a:lnTo>
                  <a:pt x="589" y="533"/>
                </a:lnTo>
                <a:lnTo>
                  <a:pt x="587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91" y="528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5" y="535"/>
                </a:lnTo>
                <a:lnTo>
                  <a:pt x="595" y="537"/>
                </a:lnTo>
                <a:lnTo>
                  <a:pt x="595" y="537"/>
                </a:lnTo>
                <a:lnTo>
                  <a:pt x="595" y="541"/>
                </a:lnTo>
                <a:lnTo>
                  <a:pt x="593" y="543"/>
                </a:lnTo>
                <a:lnTo>
                  <a:pt x="593" y="543"/>
                </a:lnTo>
                <a:lnTo>
                  <a:pt x="593" y="545"/>
                </a:lnTo>
                <a:lnTo>
                  <a:pt x="593" y="545"/>
                </a:lnTo>
                <a:lnTo>
                  <a:pt x="589" y="547"/>
                </a:lnTo>
                <a:lnTo>
                  <a:pt x="587" y="549"/>
                </a:lnTo>
                <a:lnTo>
                  <a:pt x="587" y="549"/>
                </a:lnTo>
                <a:lnTo>
                  <a:pt x="587" y="551"/>
                </a:lnTo>
                <a:lnTo>
                  <a:pt x="585" y="553"/>
                </a:lnTo>
                <a:lnTo>
                  <a:pt x="585" y="556"/>
                </a:lnTo>
                <a:lnTo>
                  <a:pt x="585" y="558"/>
                </a:lnTo>
                <a:lnTo>
                  <a:pt x="583" y="560"/>
                </a:lnTo>
                <a:lnTo>
                  <a:pt x="583" y="562"/>
                </a:lnTo>
                <a:lnTo>
                  <a:pt x="583" y="562"/>
                </a:lnTo>
                <a:lnTo>
                  <a:pt x="585" y="564"/>
                </a:lnTo>
                <a:lnTo>
                  <a:pt x="585" y="564"/>
                </a:lnTo>
                <a:lnTo>
                  <a:pt x="587" y="566"/>
                </a:lnTo>
                <a:lnTo>
                  <a:pt x="587" y="566"/>
                </a:lnTo>
                <a:lnTo>
                  <a:pt x="593" y="560"/>
                </a:lnTo>
                <a:lnTo>
                  <a:pt x="595" y="558"/>
                </a:lnTo>
                <a:lnTo>
                  <a:pt x="595" y="556"/>
                </a:lnTo>
                <a:lnTo>
                  <a:pt x="597" y="556"/>
                </a:lnTo>
                <a:lnTo>
                  <a:pt x="602" y="553"/>
                </a:lnTo>
                <a:lnTo>
                  <a:pt x="616" y="553"/>
                </a:lnTo>
                <a:lnTo>
                  <a:pt x="620" y="551"/>
                </a:lnTo>
                <a:lnTo>
                  <a:pt x="622" y="551"/>
                </a:lnTo>
                <a:lnTo>
                  <a:pt x="622" y="549"/>
                </a:lnTo>
                <a:lnTo>
                  <a:pt x="627" y="545"/>
                </a:lnTo>
                <a:lnTo>
                  <a:pt x="629" y="545"/>
                </a:lnTo>
                <a:lnTo>
                  <a:pt x="631" y="545"/>
                </a:lnTo>
                <a:lnTo>
                  <a:pt x="633" y="547"/>
                </a:lnTo>
                <a:lnTo>
                  <a:pt x="631" y="549"/>
                </a:lnTo>
                <a:lnTo>
                  <a:pt x="631" y="551"/>
                </a:lnTo>
                <a:lnTo>
                  <a:pt x="631" y="553"/>
                </a:lnTo>
                <a:lnTo>
                  <a:pt x="631" y="556"/>
                </a:lnTo>
                <a:lnTo>
                  <a:pt x="633" y="562"/>
                </a:lnTo>
                <a:lnTo>
                  <a:pt x="635" y="566"/>
                </a:lnTo>
                <a:lnTo>
                  <a:pt x="643" y="574"/>
                </a:lnTo>
                <a:lnTo>
                  <a:pt x="645" y="576"/>
                </a:lnTo>
                <a:lnTo>
                  <a:pt x="647" y="579"/>
                </a:lnTo>
                <a:lnTo>
                  <a:pt x="652" y="581"/>
                </a:lnTo>
                <a:lnTo>
                  <a:pt x="654" y="579"/>
                </a:lnTo>
                <a:lnTo>
                  <a:pt x="656" y="579"/>
                </a:lnTo>
                <a:lnTo>
                  <a:pt x="658" y="576"/>
                </a:lnTo>
                <a:lnTo>
                  <a:pt x="660" y="576"/>
                </a:lnTo>
                <a:lnTo>
                  <a:pt x="662" y="576"/>
                </a:lnTo>
                <a:lnTo>
                  <a:pt x="664" y="576"/>
                </a:lnTo>
                <a:lnTo>
                  <a:pt x="664" y="576"/>
                </a:lnTo>
                <a:lnTo>
                  <a:pt x="666" y="574"/>
                </a:lnTo>
                <a:lnTo>
                  <a:pt x="668" y="568"/>
                </a:lnTo>
                <a:lnTo>
                  <a:pt x="668" y="566"/>
                </a:lnTo>
                <a:lnTo>
                  <a:pt x="670" y="564"/>
                </a:lnTo>
                <a:lnTo>
                  <a:pt x="673" y="562"/>
                </a:lnTo>
                <a:lnTo>
                  <a:pt x="677" y="562"/>
                </a:lnTo>
                <a:lnTo>
                  <a:pt x="679" y="560"/>
                </a:lnTo>
                <a:lnTo>
                  <a:pt x="681" y="562"/>
                </a:lnTo>
                <a:lnTo>
                  <a:pt x="683" y="562"/>
                </a:lnTo>
                <a:lnTo>
                  <a:pt x="685" y="562"/>
                </a:lnTo>
                <a:lnTo>
                  <a:pt x="687" y="562"/>
                </a:lnTo>
                <a:lnTo>
                  <a:pt x="691" y="558"/>
                </a:lnTo>
                <a:lnTo>
                  <a:pt x="702" y="549"/>
                </a:lnTo>
                <a:lnTo>
                  <a:pt x="706" y="545"/>
                </a:lnTo>
                <a:lnTo>
                  <a:pt x="708" y="541"/>
                </a:lnTo>
                <a:lnTo>
                  <a:pt x="708" y="537"/>
                </a:lnTo>
                <a:lnTo>
                  <a:pt x="708" y="533"/>
                </a:lnTo>
                <a:lnTo>
                  <a:pt x="706" y="528"/>
                </a:lnTo>
                <a:lnTo>
                  <a:pt x="702" y="526"/>
                </a:lnTo>
                <a:lnTo>
                  <a:pt x="702" y="522"/>
                </a:lnTo>
                <a:lnTo>
                  <a:pt x="702" y="518"/>
                </a:lnTo>
                <a:lnTo>
                  <a:pt x="700" y="516"/>
                </a:lnTo>
                <a:lnTo>
                  <a:pt x="693" y="510"/>
                </a:lnTo>
                <a:lnTo>
                  <a:pt x="691" y="508"/>
                </a:lnTo>
                <a:lnTo>
                  <a:pt x="691" y="501"/>
                </a:lnTo>
                <a:lnTo>
                  <a:pt x="691" y="499"/>
                </a:lnTo>
                <a:lnTo>
                  <a:pt x="691" y="493"/>
                </a:lnTo>
                <a:lnTo>
                  <a:pt x="693" y="491"/>
                </a:lnTo>
                <a:lnTo>
                  <a:pt x="696" y="489"/>
                </a:lnTo>
                <a:lnTo>
                  <a:pt x="696" y="487"/>
                </a:lnTo>
                <a:lnTo>
                  <a:pt x="696" y="482"/>
                </a:lnTo>
                <a:lnTo>
                  <a:pt x="691" y="480"/>
                </a:lnTo>
                <a:lnTo>
                  <a:pt x="683" y="480"/>
                </a:lnTo>
                <a:lnTo>
                  <a:pt x="681" y="478"/>
                </a:lnTo>
                <a:lnTo>
                  <a:pt x="673" y="474"/>
                </a:lnTo>
                <a:lnTo>
                  <a:pt x="670" y="474"/>
                </a:lnTo>
                <a:lnTo>
                  <a:pt x="666" y="476"/>
                </a:lnTo>
                <a:lnTo>
                  <a:pt x="664" y="474"/>
                </a:lnTo>
                <a:lnTo>
                  <a:pt x="664" y="472"/>
                </a:lnTo>
                <a:lnTo>
                  <a:pt x="664" y="470"/>
                </a:lnTo>
                <a:lnTo>
                  <a:pt x="664" y="468"/>
                </a:lnTo>
                <a:lnTo>
                  <a:pt x="662" y="468"/>
                </a:lnTo>
                <a:lnTo>
                  <a:pt x="660" y="466"/>
                </a:lnTo>
                <a:lnTo>
                  <a:pt x="656" y="466"/>
                </a:lnTo>
                <a:lnTo>
                  <a:pt x="654" y="464"/>
                </a:lnTo>
                <a:lnTo>
                  <a:pt x="650" y="455"/>
                </a:lnTo>
                <a:lnTo>
                  <a:pt x="650" y="455"/>
                </a:lnTo>
                <a:lnTo>
                  <a:pt x="647" y="453"/>
                </a:lnTo>
                <a:lnTo>
                  <a:pt x="647" y="451"/>
                </a:lnTo>
                <a:lnTo>
                  <a:pt x="647" y="447"/>
                </a:lnTo>
                <a:lnTo>
                  <a:pt x="647" y="441"/>
                </a:lnTo>
                <a:lnTo>
                  <a:pt x="647" y="441"/>
                </a:lnTo>
                <a:lnTo>
                  <a:pt x="647" y="439"/>
                </a:lnTo>
                <a:lnTo>
                  <a:pt x="645" y="432"/>
                </a:lnTo>
                <a:lnTo>
                  <a:pt x="645" y="430"/>
                </a:lnTo>
                <a:lnTo>
                  <a:pt x="647" y="426"/>
                </a:lnTo>
                <a:lnTo>
                  <a:pt x="650" y="424"/>
                </a:lnTo>
                <a:lnTo>
                  <a:pt x="652" y="424"/>
                </a:lnTo>
                <a:lnTo>
                  <a:pt x="654" y="426"/>
                </a:lnTo>
                <a:lnTo>
                  <a:pt x="658" y="426"/>
                </a:lnTo>
                <a:lnTo>
                  <a:pt x="658" y="424"/>
                </a:lnTo>
                <a:lnTo>
                  <a:pt x="658" y="422"/>
                </a:lnTo>
                <a:lnTo>
                  <a:pt x="656" y="416"/>
                </a:lnTo>
                <a:lnTo>
                  <a:pt x="656" y="414"/>
                </a:lnTo>
                <a:lnTo>
                  <a:pt x="656" y="409"/>
                </a:lnTo>
                <a:lnTo>
                  <a:pt x="654" y="407"/>
                </a:lnTo>
                <a:lnTo>
                  <a:pt x="652" y="405"/>
                </a:lnTo>
                <a:lnTo>
                  <a:pt x="650" y="401"/>
                </a:lnTo>
                <a:lnTo>
                  <a:pt x="650" y="397"/>
                </a:lnTo>
                <a:lnTo>
                  <a:pt x="647" y="391"/>
                </a:lnTo>
                <a:lnTo>
                  <a:pt x="645" y="386"/>
                </a:lnTo>
                <a:lnTo>
                  <a:pt x="647" y="382"/>
                </a:lnTo>
                <a:lnTo>
                  <a:pt x="650" y="380"/>
                </a:lnTo>
                <a:lnTo>
                  <a:pt x="662" y="380"/>
                </a:lnTo>
                <a:lnTo>
                  <a:pt x="664" y="380"/>
                </a:lnTo>
                <a:lnTo>
                  <a:pt x="664" y="380"/>
                </a:lnTo>
                <a:lnTo>
                  <a:pt x="666" y="380"/>
                </a:lnTo>
                <a:lnTo>
                  <a:pt x="666" y="378"/>
                </a:lnTo>
                <a:lnTo>
                  <a:pt x="668" y="378"/>
                </a:lnTo>
                <a:lnTo>
                  <a:pt x="670" y="376"/>
                </a:lnTo>
                <a:lnTo>
                  <a:pt x="696" y="378"/>
                </a:lnTo>
                <a:lnTo>
                  <a:pt x="698" y="378"/>
                </a:lnTo>
                <a:lnTo>
                  <a:pt x="702" y="372"/>
                </a:lnTo>
                <a:lnTo>
                  <a:pt x="706" y="370"/>
                </a:lnTo>
                <a:lnTo>
                  <a:pt x="708" y="368"/>
                </a:lnTo>
                <a:lnTo>
                  <a:pt x="708" y="366"/>
                </a:lnTo>
                <a:lnTo>
                  <a:pt x="706" y="361"/>
                </a:lnTo>
                <a:lnTo>
                  <a:pt x="706" y="357"/>
                </a:lnTo>
                <a:lnTo>
                  <a:pt x="708" y="357"/>
                </a:lnTo>
                <a:lnTo>
                  <a:pt x="710" y="357"/>
                </a:lnTo>
                <a:lnTo>
                  <a:pt x="710" y="357"/>
                </a:lnTo>
                <a:lnTo>
                  <a:pt x="712" y="355"/>
                </a:lnTo>
                <a:lnTo>
                  <a:pt x="712" y="349"/>
                </a:lnTo>
                <a:lnTo>
                  <a:pt x="710" y="336"/>
                </a:lnTo>
                <a:lnTo>
                  <a:pt x="708" y="332"/>
                </a:lnTo>
                <a:lnTo>
                  <a:pt x="708" y="330"/>
                </a:lnTo>
                <a:lnTo>
                  <a:pt x="710" y="328"/>
                </a:lnTo>
                <a:lnTo>
                  <a:pt x="712" y="328"/>
                </a:lnTo>
                <a:lnTo>
                  <a:pt x="721" y="330"/>
                </a:lnTo>
                <a:lnTo>
                  <a:pt x="725" y="330"/>
                </a:lnTo>
                <a:lnTo>
                  <a:pt x="729" y="330"/>
                </a:lnTo>
                <a:lnTo>
                  <a:pt x="729" y="330"/>
                </a:lnTo>
                <a:lnTo>
                  <a:pt x="731" y="326"/>
                </a:lnTo>
                <a:lnTo>
                  <a:pt x="731" y="324"/>
                </a:lnTo>
                <a:lnTo>
                  <a:pt x="731" y="322"/>
                </a:lnTo>
                <a:lnTo>
                  <a:pt x="729" y="322"/>
                </a:lnTo>
                <a:lnTo>
                  <a:pt x="729" y="320"/>
                </a:lnTo>
                <a:lnTo>
                  <a:pt x="729" y="317"/>
                </a:lnTo>
                <a:lnTo>
                  <a:pt x="729" y="315"/>
                </a:lnTo>
                <a:lnTo>
                  <a:pt x="731" y="313"/>
                </a:lnTo>
                <a:lnTo>
                  <a:pt x="733" y="313"/>
                </a:lnTo>
                <a:lnTo>
                  <a:pt x="737" y="311"/>
                </a:lnTo>
                <a:lnTo>
                  <a:pt x="739" y="311"/>
                </a:lnTo>
                <a:lnTo>
                  <a:pt x="741" y="309"/>
                </a:lnTo>
                <a:lnTo>
                  <a:pt x="741" y="307"/>
                </a:lnTo>
                <a:lnTo>
                  <a:pt x="744" y="303"/>
                </a:lnTo>
                <a:lnTo>
                  <a:pt x="744" y="301"/>
                </a:lnTo>
                <a:lnTo>
                  <a:pt x="746" y="299"/>
                </a:lnTo>
                <a:lnTo>
                  <a:pt x="750" y="299"/>
                </a:lnTo>
                <a:lnTo>
                  <a:pt x="752" y="299"/>
                </a:lnTo>
                <a:lnTo>
                  <a:pt x="758" y="301"/>
                </a:lnTo>
                <a:lnTo>
                  <a:pt x="762" y="299"/>
                </a:lnTo>
                <a:lnTo>
                  <a:pt x="762" y="299"/>
                </a:lnTo>
                <a:lnTo>
                  <a:pt x="764" y="290"/>
                </a:lnTo>
                <a:lnTo>
                  <a:pt x="767" y="284"/>
                </a:lnTo>
                <a:lnTo>
                  <a:pt x="769" y="282"/>
                </a:lnTo>
                <a:lnTo>
                  <a:pt x="775" y="276"/>
                </a:lnTo>
                <a:lnTo>
                  <a:pt x="775" y="274"/>
                </a:lnTo>
                <a:lnTo>
                  <a:pt x="777" y="269"/>
                </a:lnTo>
                <a:lnTo>
                  <a:pt x="775" y="249"/>
                </a:lnTo>
                <a:lnTo>
                  <a:pt x="777" y="244"/>
                </a:lnTo>
                <a:lnTo>
                  <a:pt x="779" y="240"/>
                </a:lnTo>
                <a:lnTo>
                  <a:pt x="783" y="236"/>
                </a:lnTo>
                <a:lnTo>
                  <a:pt x="785" y="234"/>
                </a:lnTo>
                <a:lnTo>
                  <a:pt x="785" y="230"/>
                </a:lnTo>
                <a:lnTo>
                  <a:pt x="785" y="224"/>
                </a:lnTo>
                <a:lnTo>
                  <a:pt x="783" y="219"/>
                </a:lnTo>
                <a:lnTo>
                  <a:pt x="787" y="215"/>
                </a:lnTo>
                <a:lnTo>
                  <a:pt x="794" y="209"/>
                </a:lnTo>
                <a:lnTo>
                  <a:pt x="796" y="205"/>
                </a:lnTo>
                <a:lnTo>
                  <a:pt x="796" y="201"/>
                </a:lnTo>
                <a:lnTo>
                  <a:pt x="796" y="19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" name="Freeform 95">
            <a:extLst>
              <a:ext uri="{FF2B5EF4-FFF2-40B4-BE49-F238E27FC236}">
                <a16:creationId xmlns:a16="http://schemas.microsoft.com/office/drawing/2014/main" id="{B172D32F-0098-45DC-8248-34A08FA96ED3}"/>
              </a:ext>
            </a:extLst>
          </p:cNvPr>
          <p:cNvSpPr>
            <a:spLocks/>
          </p:cNvSpPr>
          <p:nvPr/>
        </p:nvSpPr>
        <p:spPr bwMode="auto">
          <a:xfrm>
            <a:off x="7409986" y="1871006"/>
            <a:ext cx="530138" cy="492427"/>
          </a:xfrm>
          <a:custGeom>
            <a:avLst/>
            <a:gdLst>
              <a:gd name="T0" fmla="*/ 330 w 345"/>
              <a:gd name="T1" fmla="*/ 232 h 338"/>
              <a:gd name="T2" fmla="*/ 322 w 345"/>
              <a:gd name="T3" fmla="*/ 217 h 338"/>
              <a:gd name="T4" fmla="*/ 322 w 345"/>
              <a:gd name="T5" fmla="*/ 188 h 338"/>
              <a:gd name="T6" fmla="*/ 316 w 345"/>
              <a:gd name="T7" fmla="*/ 180 h 338"/>
              <a:gd name="T8" fmla="*/ 320 w 345"/>
              <a:gd name="T9" fmla="*/ 153 h 338"/>
              <a:gd name="T10" fmla="*/ 293 w 345"/>
              <a:gd name="T11" fmla="*/ 121 h 338"/>
              <a:gd name="T12" fmla="*/ 288 w 345"/>
              <a:gd name="T13" fmla="*/ 100 h 338"/>
              <a:gd name="T14" fmla="*/ 276 w 345"/>
              <a:gd name="T15" fmla="*/ 92 h 338"/>
              <a:gd name="T16" fmla="*/ 276 w 345"/>
              <a:gd name="T17" fmla="*/ 77 h 338"/>
              <a:gd name="T18" fmla="*/ 284 w 345"/>
              <a:gd name="T19" fmla="*/ 63 h 338"/>
              <a:gd name="T20" fmla="*/ 278 w 345"/>
              <a:gd name="T21" fmla="*/ 56 h 338"/>
              <a:gd name="T22" fmla="*/ 270 w 345"/>
              <a:gd name="T23" fmla="*/ 65 h 338"/>
              <a:gd name="T24" fmla="*/ 255 w 345"/>
              <a:gd name="T25" fmla="*/ 69 h 338"/>
              <a:gd name="T26" fmla="*/ 245 w 345"/>
              <a:gd name="T27" fmla="*/ 71 h 338"/>
              <a:gd name="T28" fmla="*/ 234 w 345"/>
              <a:gd name="T29" fmla="*/ 50 h 338"/>
              <a:gd name="T30" fmla="*/ 213 w 345"/>
              <a:gd name="T31" fmla="*/ 27 h 338"/>
              <a:gd name="T32" fmla="*/ 203 w 345"/>
              <a:gd name="T33" fmla="*/ 36 h 338"/>
              <a:gd name="T34" fmla="*/ 182 w 345"/>
              <a:gd name="T35" fmla="*/ 42 h 338"/>
              <a:gd name="T36" fmla="*/ 138 w 345"/>
              <a:gd name="T37" fmla="*/ 23 h 338"/>
              <a:gd name="T38" fmla="*/ 105 w 345"/>
              <a:gd name="T39" fmla="*/ 4 h 338"/>
              <a:gd name="T40" fmla="*/ 71 w 345"/>
              <a:gd name="T41" fmla="*/ 13 h 338"/>
              <a:gd name="T42" fmla="*/ 50 w 345"/>
              <a:gd name="T43" fmla="*/ 29 h 338"/>
              <a:gd name="T44" fmla="*/ 31 w 345"/>
              <a:gd name="T45" fmla="*/ 36 h 338"/>
              <a:gd name="T46" fmla="*/ 23 w 345"/>
              <a:gd name="T47" fmla="*/ 42 h 338"/>
              <a:gd name="T48" fmla="*/ 34 w 345"/>
              <a:gd name="T49" fmla="*/ 56 h 338"/>
              <a:gd name="T50" fmla="*/ 34 w 345"/>
              <a:gd name="T51" fmla="*/ 73 h 338"/>
              <a:gd name="T52" fmla="*/ 29 w 345"/>
              <a:gd name="T53" fmla="*/ 88 h 338"/>
              <a:gd name="T54" fmla="*/ 13 w 345"/>
              <a:gd name="T55" fmla="*/ 115 h 338"/>
              <a:gd name="T56" fmla="*/ 4 w 345"/>
              <a:gd name="T57" fmla="*/ 125 h 338"/>
              <a:gd name="T58" fmla="*/ 6 w 345"/>
              <a:gd name="T59" fmla="*/ 127 h 338"/>
              <a:gd name="T60" fmla="*/ 13 w 345"/>
              <a:gd name="T61" fmla="*/ 140 h 338"/>
              <a:gd name="T62" fmla="*/ 40 w 345"/>
              <a:gd name="T63" fmla="*/ 167 h 338"/>
              <a:gd name="T64" fmla="*/ 36 w 345"/>
              <a:gd name="T65" fmla="*/ 171 h 338"/>
              <a:gd name="T66" fmla="*/ 65 w 345"/>
              <a:gd name="T67" fmla="*/ 230 h 338"/>
              <a:gd name="T68" fmla="*/ 73 w 345"/>
              <a:gd name="T69" fmla="*/ 226 h 338"/>
              <a:gd name="T70" fmla="*/ 77 w 345"/>
              <a:gd name="T71" fmla="*/ 215 h 338"/>
              <a:gd name="T72" fmla="*/ 90 w 345"/>
              <a:gd name="T73" fmla="*/ 230 h 338"/>
              <a:gd name="T74" fmla="*/ 94 w 345"/>
              <a:gd name="T75" fmla="*/ 232 h 338"/>
              <a:gd name="T76" fmla="*/ 98 w 345"/>
              <a:gd name="T77" fmla="*/ 236 h 338"/>
              <a:gd name="T78" fmla="*/ 100 w 345"/>
              <a:gd name="T79" fmla="*/ 238 h 338"/>
              <a:gd name="T80" fmla="*/ 103 w 345"/>
              <a:gd name="T81" fmla="*/ 244 h 338"/>
              <a:gd name="T82" fmla="*/ 105 w 345"/>
              <a:gd name="T83" fmla="*/ 259 h 338"/>
              <a:gd name="T84" fmla="*/ 121 w 345"/>
              <a:gd name="T85" fmla="*/ 276 h 338"/>
              <a:gd name="T86" fmla="*/ 130 w 345"/>
              <a:gd name="T87" fmla="*/ 278 h 338"/>
              <a:gd name="T88" fmla="*/ 140 w 345"/>
              <a:gd name="T89" fmla="*/ 288 h 338"/>
              <a:gd name="T90" fmla="*/ 148 w 345"/>
              <a:gd name="T91" fmla="*/ 295 h 338"/>
              <a:gd name="T92" fmla="*/ 159 w 345"/>
              <a:gd name="T93" fmla="*/ 313 h 338"/>
              <a:gd name="T94" fmla="*/ 165 w 345"/>
              <a:gd name="T95" fmla="*/ 328 h 338"/>
              <a:gd name="T96" fmla="*/ 182 w 345"/>
              <a:gd name="T97" fmla="*/ 334 h 338"/>
              <a:gd name="T98" fmla="*/ 188 w 345"/>
              <a:gd name="T99" fmla="*/ 334 h 338"/>
              <a:gd name="T100" fmla="*/ 203 w 345"/>
              <a:gd name="T101" fmla="*/ 338 h 338"/>
              <a:gd name="T102" fmla="*/ 222 w 345"/>
              <a:gd name="T103" fmla="*/ 326 h 338"/>
              <a:gd name="T104" fmla="*/ 224 w 345"/>
              <a:gd name="T105" fmla="*/ 320 h 338"/>
              <a:gd name="T106" fmla="*/ 222 w 345"/>
              <a:gd name="T107" fmla="*/ 305 h 338"/>
              <a:gd name="T108" fmla="*/ 220 w 345"/>
              <a:gd name="T109" fmla="*/ 282 h 338"/>
              <a:gd name="T110" fmla="*/ 224 w 345"/>
              <a:gd name="T111" fmla="*/ 274 h 338"/>
              <a:gd name="T112" fmla="*/ 224 w 345"/>
              <a:gd name="T113" fmla="*/ 267 h 338"/>
              <a:gd name="T114" fmla="*/ 238 w 345"/>
              <a:gd name="T115" fmla="*/ 247 h 338"/>
              <a:gd name="T116" fmla="*/ 263 w 345"/>
              <a:gd name="T117" fmla="*/ 236 h 338"/>
              <a:gd name="T118" fmla="*/ 284 w 345"/>
              <a:gd name="T119" fmla="*/ 234 h 338"/>
              <a:gd name="T120" fmla="*/ 297 w 345"/>
              <a:gd name="T121" fmla="*/ 240 h 338"/>
              <a:gd name="T122" fmla="*/ 318 w 345"/>
              <a:gd name="T123" fmla="*/ 240 h 338"/>
              <a:gd name="T124" fmla="*/ 339 w 345"/>
              <a:gd name="T125" fmla="*/ 25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5" h="338">
                <a:moveTo>
                  <a:pt x="345" y="247"/>
                </a:moveTo>
                <a:lnTo>
                  <a:pt x="343" y="242"/>
                </a:lnTo>
                <a:lnTo>
                  <a:pt x="341" y="238"/>
                </a:lnTo>
                <a:lnTo>
                  <a:pt x="336" y="234"/>
                </a:lnTo>
                <a:lnTo>
                  <a:pt x="336" y="234"/>
                </a:lnTo>
                <a:lnTo>
                  <a:pt x="334" y="230"/>
                </a:lnTo>
                <a:lnTo>
                  <a:pt x="334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2"/>
                </a:lnTo>
                <a:lnTo>
                  <a:pt x="324" y="232"/>
                </a:lnTo>
                <a:lnTo>
                  <a:pt x="322" y="230"/>
                </a:lnTo>
                <a:lnTo>
                  <a:pt x="320" y="230"/>
                </a:lnTo>
                <a:lnTo>
                  <a:pt x="320" y="228"/>
                </a:lnTo>
                <a:lnTo>
                  <a:pt x="320" y="226"/>
                </a:lnTo>
                <a:lnTo>
                  <a:pt x="320" y="221"/>
                </a:lnTo>
                <a:lnTo>
                  <a:pt x="322" y="217"/>
                </a:lnTo>
                <a:lnTo>
                  <a:pt x="322" y="213"/>
                </a:lnTo>
                <a:lnTo>
                  <a:pt x="320" y="211"/>
                </a:lnTo>
                <a:lnTo>
                  <a:pt x="316" y="209"/>
                </a:lnTo>
                <a:lnTo>
                  <a:pt x="316" y="205"/>
                </a:lnTo>
                <a:lnTo>
                  <a:pt x="326" y="198"/>
                </a:lnTo>
                <a:lnTo>
                  <a:pt x="328" y="196"/>
                </a:lnTo>
                <a:lnTo>
                  <a:pt x="328" y="194"/>
                </a:lnTo>
                <a:lnTo>
                  <a:pt x="326" y="190"/>
                </a:lnTo>
                <a:lnTo>
                  <a:pt x="322" y="188"/>
                </a:lnTo>
                <a:lnTo>
                  <a:pt x="320" y="188"/>
                </a:lnTo>
                <a:lnTo>
                  <a:pt x="320" y="186"/>
                </a:lnTo>
                <a:lnTo>
                  <a:pt x="318" y="186"/>
                </a:lnTo>
                <a:lnTo>
                  <a:pt x="318" y="186"/>
                </a:lnTo>
                <a:lnTo>
                  <a:pt x="318" y="184"/>
                </a:lnTo>
                <a:lnTo>
                  <a:pt x="316" y="182"/>
                </a:lnTo>
                <a:lnTo>
                  <a:pt x="316" y="182"/>
                </a:lnTo>
                <a:lnTo>
                  <a:pt x="316" y="180"/>
                </a:lnTo>
                <a:lnTo>
                  <a:pt x="316" y="180"/>
                </a:lnTo>
                <a:lnTo>
                  <a:pt x="316" y="178"/>
                </a:lnTo>
                <a:lnTo>
                  <a:pt x="314" y="176"/>
                </a:lnTo>
                <a:lnTo>
                  <a:pt x="314" y="173"/>
                </a:lnTo>
                <a:lnTo>
                  <a:pt x="316" y="169"/>
                </a:lnTo>
                <a:lnTo>
                  <a:pt x="316" y="167"/>
                </a:lnTo>
                <a:lnTo>
                  <a:pt x="318" y="161"/>
                </a:lnTo>
                <a:lnTo>
                  <a:pt x="318" y="159"/>
                </a:lnTo>
                <a:lnTo>
                  <a:pt x="320" y="155"/>
                </a:lnTo>
                <a:lnTo>
                  <a:pt x="320" y="153"/>
                </a:lnTo>
                <a:lnTo>
                  <a:pt x="320" y="148"/>
                </a:lnTo>
                <a:lnTo>
                  <a:pt x="318" y="148"/>
                </a:lnTo>
                <a:lnTo>
                  <a:pt x="314" y="146"/>
                </a:lnTo>
                <a:lnTo>
                  <a:pt x="311" y="142"/>
                </a:lnTo>
                <a:lnTo>
                  <a:pt x="301" y="130"/>
                </a:lnTo>
                <a:lnTo>
                  <a:pt x="299" y="125"/>
                </a:lnTo>
                <a:lnTo>
                  <a:pt x="297" y="123"/>
                </a:lnTo>
                <a:lnTo>
                  <a:pt x="293" y="121"/>
                </a:lnTo>
                <a:lnTo>
                  <a:pt x="293" y="121"/>
                </a:lnTo>
                <a:lnTo>
                  <a:pt x="293" y="121"/>
                </a:lnTo>
                <a:lnTo>
                  <a:pt x="291" y="119"/>
                </a:lnTo>
                <a:lnTo>
                  <a:pt x="291" y="119"/>
                </a:lnTo>
                <a:lnTo>
                  <a:pt x="293" y="117"/>
                </a:lnTo>
                <a:lnTo>
                  <a:pt x="293" y="113"/>
                </a:lnTo>
                <a:lnTo>
                  <a:pt x="288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0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1" y="96"/>
                </a:lnTo>
                <a:lnTo>
                  <a:pt x="286" y="90"/>
                </a:lnTo>
                <a:lnTo>
                  <a:pt x="284" y="84"/>
                </a:lnTo>
                <a:lnTo>
                  <a:pt x="282" y="86"/>
                </a:lnTo>
                <a:lnTo>
                  <a:pt x="276" y="92"/>
                </a:lnTo>
                <a:lnTo>
                  <a:pt x="276" y="92"/>
                </a:lnTo>
                <a:lnTo>
                  <a:pt x="274" y="90"/>
                </a:lnTo>
                <a:lnTo>
                  <a:pt x="274" y="90"/>
                </a:lnTo>
                <a:lnTo>
                  <a:pt x="272" y="88"/>
                </a:lnTo>
                <a:lnTo>
                  <a:pt x="272" y="88"/>
                </a:lnTo>
                <a:lnTo>
                  <a:pt x="272" y="86"/>
                </a:lnTo>
                <a:lnTo>
                  <a:pt x="274" y="84"/>
                </a:lnTo>
                <a:lnTo>
                  <a:pt x="274" y="82"/>
                </a:lnTo>
                <a:lnTo>
                  <a:pt x="274" y="79"/>
                </a:lnTo>
                <a:lnTo>
                  <a:pt x="276" y="77"/>
                </a:lnTo>
                <a:lnTo>
                  <a:pt x="276" y="75"/>
                </a:lnTo>
                <a:lnTo>
                  <a:pt x="276" y="75"/>
                </a:lnTo>
                <a:lnTo>
                  <a:pt x="278" y="73"/>
                </a:lnTo>
                <a:lnTo>
                  <a:pt x="282" y="71"/>
                </a:lnTo>
                <a:lnTo>
                  <a:pt x="282" y="71"/>
                </a:lnTo>
                <a:lnTo>
                  <a:pt x="282" y="69"/>
                </a:lnTo>
                <a:lnTo>
                  <a:pt x="282" y="69"/>
                </a:lnTo>
                <a:lnTo>
                  <a:pt x="284" y="67"/>
                </a:lnTo>
                <a:lnTo>
                  <a:pt x="284" y="63"/>
                </a:lnTo>
                <a:lnTo>
                  <a:pt x="284" y="63"/>
                </a:lnTo>
                <a:lnTo>
                  <a:pt x="284" y="61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0" y="54"/>
                </a:lnTo>
                <a:lnTo>
                  <a:pt x="278" y="56"/>
                </a:lnTo>
                <a:lnTo>
                  <a:pt x="278" y="56"/>
                </a:lnTo>
                <a:lnTo>
                  <a:pt x="278" y="56"/>
                </a:lnTo>
                <a:lnTo>
                  <a:pt x="276" y="56"/>
                </a:lnTo>
                <a:lnTo>
                  <a:pt x="278" y="59"/>
                </a:lnTo>
                <a:lnTo>
                  <a:pt x="276" y="59"/>
                </a:lnTo>
                <a:lnTo>
                  <a:pt x="276" y="61"/>
                </a:lnTo>
                <a:lnTo>
                  <a:pt x="274" y="61"/>
                </a:lnTo>
                <a:lnTo>
                  <a:pt x="272" y="63"/>
                </a:lnTo>
                <a:lnTo>
                  <a:pt x="270" y="65"/>
                </a:lnTo>
                <a:lnTo>
                  <a:pt x="270" y="65"/>
                </a:lnTo>
                <a:lnTo>
                  <a:pt x="268" y="65"/>
                </a:lnTo>
                <a:lnTo>
                  <a:pt x="265" y="65"/>
                </a:lnTo>
                <a:lnTo>
                  <a:pt x="263" y="65"/>
                </a:lnTo>
                <a:lnTo>
                  <a:pt x="263" y="65"/>
                </a:lnTo>
                <a:lnTo>
                  <a:pt x="261" y="67"/>
                </a:lnTo>
                <a:lnTo>
                  <a:pt x="259" y="67"/>
                </a:lnTo>
                <a:lnTo>
                  <a:pt x="257" y="67"/>
                </a:lnTo>
                <a:lnTo>
                  <a:pt x="255" y="69"/>
                </a:lnTo>
                <a:lnTo>
                  <a:pt x="255" y="69"/>
                </a:lnTo>
                <a:lnTo>
                  <a:pt x="255" y="69"/>
                </a:lnTo>
                <a:lnTo>
                  <a:pt x="253" y="71"/>
                </a:lnTo>
                <a:lnTo>
                  <a:pt x="253" y="71"/>
                </a:lnTo>
                <a:lnTo>
                  <a:pt x="253" y="71"/>
                </a:lnTo>
                <a:lnTo>
                  <a:pt x="251" y="73"/>
                </a:lnTo>
                <a:lnTo>
                  <a:pt x="249" y="75"/>
                </a:lnTo>
                <a:lnTo>
                  <a:pt x="247" y="75"/>
                </a:lnTo>
                <a:lnTo>
                  <a:pt x="245" y="73"/>
                </a:lnTo>
                <a:lnTo>
                  <a:pt x="245" y="71"/>
                </a:lnTo>
                <a:lnTo>
                  <a:pt x="242" y="69"/>
                </a:lnTo>
                <a:lnTo>
                  <a:pt x="242" y="69"/>
                </a:lnTo>
                <a:lnTo>
                  <a:pt x="240" y="65"/>
                </a:lnTo>
                <a:lnTo>
                  <a:pt x="238" y="65"/>
                </a:lnTo>
                <a:lnTo>
                  <a:pt x="238" y="63"/>
                </a:lnTo>
                <a:lnTo>
                  <a:pt x="238" y="56"/>
                </a:lnTo>
                <a:lnTo>
                  <a:pt x="236" y="54"/>
                </a:lnTo>
                <a:lnTo>
                  <a:pt x="236" y="52"/>
                </a:lnTo>
                <a:lnTo>
                  <a:pt x="234" y="50"/>
                </a:lnTo>
                <a:lnTo>
                  <a:pt x="230" y="42"/>
                </a:lnTo>
                <a:lnTo>
                  <a:pt x="228" y="38"/>
                </a:lnTo>
                <a:lnTo>
                  <a:pt x="222" y="31"/>
                </a:lnTo>
                <a:lnTo>
                  <a:pt x="220" y="29"/>
                </a:lnTo>
                <a:lnTo>
                  <a:pt x="217" y="27"/>
                </a:lnTo>
                <a:lnTo>
                  <a:pt x="217" y="25"/>
                </a:lnTo>
                <a:lnTo>
                  <a:pt x="215" y="25"/>
                </a:lnTo>
                <a:lnTo>
                  <a:pt x="215" y="25"/>
                </a:lnTo>
                <a:lnTo>
                  <a:pt x="213" y="27"/>
                </a:lnTo>
                <a:lnTo>
                  <a:pt x="211" y="27"/>
                </a:lnTo>
                <a:lnTo>
                  <a:pt x="211" y="27"/>
                </a:lnTo>
                <a:lnTo>
                  <a:pt x="211" y="29"/>
                </a:lnTo>
                <a:lnTo>
                  <a:pt x="209" y="29"/>
                </a:lnTo>
                <a:lnTo>
                  <a:pt x="209" y="31"/>
                </a:lnTo>
                <a:lnTo>
                  <a:pt x="207" y="31"/>
                </a:lnTo>
                <a:lnTo>
                  <a:pt x="207" y="31"/>
                </a:lnTo>
                <a:lnTo>
                  <a:pt x="205" y="31"/>
                </a:lnTo>
                <a:lnTo>
                  <a:pt x="203" y="36"/>
                </a:lnTo>
                <a:lnTo>
                  <a:pt x="201" y="36"/>
                </a:lnTo>
                <a:lnTo>
                  <a:pt x="201" y="38"/>
                </a:lnTo>
                <a:lnTo>
                  <a:pt x="199" y="38"/>
                </a:lnTo>
                <a:lnTo>
                  <a:pt x="194" y="38"/>
                </a:lnTo>
                <a:lnTo>
                  <a:pt x="192" y="40"/>
                </a:lnTo>
                <a:lnTo>
                  <a:pt x="188" y="40"/>
                </a:lnTo>
                <a:lnTo>
                  <a:pt x="184" y="40"/>
                </a:lnTo>
                <a:lnTo>
                  <a:pt x="184" y="42"/>
                </a:lnTo>
                <a:lnTo>
                  <a:pt x="182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4"/>
                </a:lnTo>
                <a:lnTo>
                  <a:pt x="165" y="40"/>
                </a:lnTo>
                <a:lnTo>
                  <a:pt x="157" y="36"/>
                </a:lnTo>
                <a:lnTo>
                  <a:pt x="153" y="34"/>
                </a:lnTo>
                <a:lnTo>
                  <a:pt x="144" y="27"/>
                </a:lnTo>
                <a:lnTo>
                  <a:pt x="140" y="25"/>
                </a:lnTo>
                <a:lnTo>
                  <a:pt x="138" y="23"/>
                </a:lnTo>
                <a:lnTo>
                  <a:pt x="136" y="21"/>
                </a:lnTo>
                <a:lnTo>
                  <a:pt x="134" y="19"/>
                </a:lnTo>
                <a:lnTo>
                  <a:pt x="128" y="13"/>
                </a:lnTo>
                <a:lnTo>
                  <a:pt x="125" y="13"/>
                </a:lnTo>
                <a:lnTo>
                  <a:pt x="121" y="4"/>
                </a:lnTo>
                <a:lnTo>
                  <a:pt x="119" y="4"/>
                </a:lnTo>
                <a:lnTo>
                  <a:pt x="117" y="4"/>
                </a:lnTo>
                <a:lnTo>
                  <a:pt x="107" y="4"/>
                </a:lnTo>
                <a:lnTo>
                  <a:pt x="105" y="4"/>
                </a:lnTo>
                <a:lnTo>
                  <a:pt x="98" y="0"/>
                </a:lnTo>
                <a:lnTo>
                  <a:pt x="98" y="0"/>
                </a:lnTo>
                <a:lnTo>
                  <a:pt x="94" y="2"/>
                </a:lnTo>
                <a:lnTo>
                  <a:pt x="82" y="4"/>
                </a:lnTo>
                <a:lnTo>
                  <a:pt x="77" y="6"/>
                </a:lnTo>
                <a:lnTo>
                  <a:pt x="73" y="11"/>
                </a:lnTo>
                <a:lnTo>
                  <a:pt x="71" y="11"/>
                </a:lnTo>
                <a:lnTo>
                  <a:pt x="71" y="13"/>
                </a:lnTo>
                <a:lnTo>
                  <a:pt x="71" y="13"/>
                </a:lnTo>
                <a:lnTo>
                  <a:pt x="69" y="15"/>
                </a:lnTo>
                <a:lnTo>
                  <a:pt x="69" y="17"/>
                </a:lnTo>
                <a:lnTo>
                  <a:pt x="67" y="19"/>
                </a:lnTo>
                <a:lnTo>
                  <a:pt x="65" y="21"/>
                </a:lnTo>
                <a:lnTo>
                  <a:pt x="63" y="23"/>
                </a:lnTo>
                <a:lnTo>
                  <a:pt x="59" y="23"/>
                </a:lnTo>
                <a:lnTo>
                  <a:pt x="52" y="25"/>
                </a:lnTo>
                <a:lnTo>
                  <a:pt x="50" y="27"/>
                </a:lnTo>
                <a:lnTo>
                  <a:pt x="50" y="29"/>
                </a:lnTo>
                <a:lnTo>
                  <a:pt x="48" y="31"/>
                </a:lnTo>
                <a:lnTo>
                  <a:pt x="40" y="38"/>
                </a:lnTo>
                <a:lnTo>
                  <a:pt x="38" y="40"/>
                </a:lnTo>
                <a:lnTo>
                  <a:pt x="38" y="40"/>
                </a:lnTo>
                <a:lnTo>
                  <a:pt x="36" y="40"/>
                </a:lnTo>
                <a:lnTo>
                  <a:pt x="34" y="38"/>
                </a:lnTo>
                <a:lnTo>
                  <a:pt x="34" y="36"/>
                </a:lnTo>
                <a:lnTo>
                  <a:pt x="34" y="36"/>
                </a:lnTo>
                <a:lnTo>
                  <a:pt x="31" y="36"/>
                </a:lnTo>
                <a:lnTo>
                  <a:pt x="29" y="36"/>
                </a:lnTo>
                <a:lnTo>
                  <a:pt x="27" y="34"/>
                </a:lnTo>
                <a:lnTo>
                  <a:pt x="27" y="34"/>
                </a:lnTo>
                <a:lnTo>
                  <a:pt x="25" y="36"/>
                </a:lnTo>
                <a:lnTo>
                  <a:pt x="23" y="36"/>
                </a:lnTo>
                <a:lnTo>
                  <a:pt x="23" y="38"/>
                </a:lnTo>
                <a:lnTo>
                  <a:pt x="23" y="38"/>
                </a:lnTo>
                <a:lnTo>
                  <a:pt x="23" y="40"/>
                </a:lnTo>
                <a:lnTo>
                  <a:pt x="23" y="42"/>
                </a:lnTo>
                <a:lnTo>
                  <a:pt x="25" y="44"/>
                </a:lnTo>
                <a:lnTo>
                  <a:pt x="27" y="46"/>
                </a:lnTo>
                <a:lnTo>
                  <a:pt x="29" y="48"/>
                </a:lnTo>
                <a:lnTo>
                  <a:pt x="29" y="50"/>
                </a:lnTo>
                <a:lnTo>
                  <a:pt x="31" y="50"/>
                </a:lnTo>
                <a:lnTo>
                  <a:pt x="31" y="52"/>
                </a:lnTo>
                <a:lnTo>
                  <a:pt x="34" y="54"/>
                </a:lnTo>
                <a:lnTo>
                  <a:pt x="34" y="54"/>
                </a:lnTo>
                <a:lnTo>
                  <a:pt x="34" y="56"/>
                </a:lnTo>
                <a:lnTo>
                  <a:pt x="34" y="56"/>
                </a:lnTo>
                <a:lnTo>
                  <a:pt x="34" y="59"/>
                </a:lnTo>
                <a:lnTo>
                  <a:pt x="34" y="63"/>
                </a:lnTo>
                <a:lnTo>
                  <a:pt x="34" y="65"/>
                </a:lnTo>
                <a:lnTo>
                  <a:pt x="36" y="69"/>
                </a:lnTo>
                <a:lnTo>
                  <a:pt x="36" y="71"/>
                </a:lnTo>
                <a:lnTo>
                  <a:pt x="36" y="71"/>
                </a:lnTo>
                <a:lnTo>
                  <a:pt x="36" y="73"/>
                </a:lnTo>
                <a:lnTo>
                  <a:pt x="34" y="73"/>
                </a:lnTo>
                <a:lnTo>
                  <a:pt x="34" y="75"/>
                </a:lnTo>
                <a:lnTo>
                  <a:pt x="31" y="75"/>
                </a:lnTo>
                <a:lnTo>
                  <a:pt x="29" y="79"/>
                </a:lnTo>
                <a:lnTo>
                  <a:pt x="29" y="82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9" y="88"/>
                </a:lnTo>
                <a:lnTo>
                  <a:pt x="29" y="88"/>
                </a:lnTo>
                <a:lnTo>
                  <a:pt x="34" y="96"/>
                </a:lnTo>
                <a:lnTo>
                  <a:pt x="34" y="96"/>
                </a:lnTo>
                <a:lnTo>
                  <a:pt x="34" y="98"/>
                </a:lnTo>
                <a:lnTo>
                  <a:pt x="34" y="98"/>
                </a:lnTo>
                <a:lnTo>
                  <a:pt x="27" y="100"/>
                </a:lnTo>
                <a:lnTo>
                  <a:pt x="21" y="107"/>
                </a:lnTo>
                <a:lnTo>
                  <a:pt x="17" y="111"/>
                </a:lnTo>
                <a:lnTo>
                  <a:pt x="15" y="113"/>
                </a:lnTo>
                <a:lnTo>
                  <a:pt x="13" y="115"/>
                </a:lnTo>
                <a:lnTo>
                  <a:pt x="11" y="115"/>
                </a:lnTo>
                <a:lnTo>
                  <a:pt x="4" y="117"/>
                </a:lnTo>
                <a:lnTo>
                  <a:pt x="4" y="117"/>
                </a:lnTo>
                <a:lnTo>
                  <a:pt x="4" y="117"/>
                </a:lnTo>
                <a:lnTo>
                  <a:pt x="2" y="119"/>
                </a:lnTo>
                <a:lnTo>
                  <a:pt x="2" y="121"/>
                </a:lnTo>
                <a:lnTo>
                  <a:pt x="2" y="123"/>
                </a:lnTo>
                <a:lnTo>
                  <a:pt x="4" y="123"/>
                </a:lnTo>
                <a:lnTo>
                  <a:pt x="4" y="125"/>
                </a:lnTo>
                <a:lnTo>
                  <a:pt x="4" y="125"/>
                </a:lnTo>
                <a:lnTo>
                  <a:pt x="6" y="125"/>
                </a:lnTo>
                <a:lnTo>
                  <a:pt x="6" y="123"/>
                </a:lnTo>
                <a:lnTo>
                  <a:pt x="6" y="123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7"/>
                </a:lnTo>
                <a:lnTo>
                  <a:pt x="6" y="127"/>
                </a:lnTo>
                <a:lnTo>
                  <a:pt x="6" y="130"/>
                </a:lnTo>
                <a:lnTo>
                  <a:pt x="0" y="136"/>
                </a:lnTo>
                <a:lnTo>
                  <a:pt x="0" y="138"/>
                </a:lnTo>
                <a:lnTo>
                  <a:pt x="0" y="138"/>
                </a:lnTo>
                <a:lnTo>
                  <a:pt x="2" y="138"/>
                </a:lnTo>
                <a:lnTo>
                  <a:pt x="2" y="140"/>
                </a:lnTo>
                <a:lnTo>
                  <a:pt x="9" y="140"/>
                </a:lnTo>
                <a:lnTo>
                  <a:pt x="11" y="142"/>
                </a:lnTo>
                <a:lnTo>
                  <a:pt x="13" y="140"/>
                </a:lnTo>
                <a:lnTo>
                  <a:pt x="13" y="142"/>
                </a:lnTo>
                <a:lnTo>
                  <a:pt x="17" y="144"/>
                </a:lnTo>
                <a:lnTo>
                  <a:pt x="23" y="146"/>
                </a:lnTo>
                <a:lnTo>
                  <a:pt x="29" y="150"/>
                </a:lnTo>
                <a:lnTo>
                  <a:pt x="29" y="150"/>
                </a:lnTo>
                <a:lnTo>
                  <a:pt x="31" y="153"/>
                </a:lnTo>
                <a:lnTo>
                  <a:pt x="36" y="159"/>
                </a:lnTo>
                <a:lnTo>
                  <a:pt x="40" y="165"/>
                </a:lnTo>
                <a:lnTo>
                  <a:pt x="40" y="167"/>
                </a:lnTo>
                <a:lnTo>
                  <a:pt x="40" y="167"/>
                </a:lnTo>
                <a:lnTo>
                  <a:pt x="38" y="167"/>
                </a:lnTo>
                <a:lnTo>
                  <a:pt x="38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9"/>
                </a:lnTo>
                <a:lnTo>
                  <a:pt x="34" y="169"/>
                </a:lnTo>
                <a:lnTo>
                  <a:pt x="36" y="171"/>
                </a:lnTo>
                <a:lnTo>
                  <a:pt x="38" y="176"/>
                </a:lnTo>
                <a:lnTo>
                  <a:pt x="50" y="198"/>
                </a:lnTo>
                <a:lnTo>
                  <a:pt x="54" y="215"/>
                </a:lnTo>
                <a:lnTo>
                  <a:pt x="57" y="221"/>
                </a:lnTo>
                <a:lnTo>
                  <a:pt x="57" y="224"/>
                </a:lnTo>
                <a:lnTo>
                  <a:pt x="59" y="226"/>
                </a:lnTo>
                <a:lnTo>
                  <a:pt x="61" y="228"/>
                </a:lnTo>
                <a:lnTo>
                  <a:pt x="63" y="230"/>
                </a:lnTo>
                <a:lnTo>
                  <a:pt x="65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30"/>
                </a:lnTo>
                <a:lnTo>
                  <a:pt x="69" y="230"/>
                </a:lnTo>
                <a:lnTo>
                  <a:pt x="71" y="230"/>
                </a:lnTo>
                <a:lnTo>
                  <a:pt x="71" y="230"/>
                </a:lnTo>
                <a:lnTo>
                  <a:pt x="71" y="228"/>
                </a:lnTo>
                <a:lnTo>
                  <a:pt x="71" y="226"/>
                </a:lnTo>
                <a:lnTo>
                  <a:pt x="73" y="226"/>
                </a:lnTo>
                <a:lnTo>
                  <a:pt x="73" y="224"/>
                </a:lnTo>
                <a:lnTo>
                  <a:pt x="75" y="226"/>
                </a:lnTo>
                <a:lnTo>
                  <a:pt x="75" y="224"/>
                </a:lnTo>
                <a:lnTo>
                  <a:pt x="75" y="224"/>
                </a:lnTo>
                <a:lnTo>
                  <a:pt x="75" y="219"/>
                </a:lnTo>
                <a:lnTo>
                  <a:pt x="75" y="217"/>
                </a:lnTo>
                <a:lnTo>
                  <a:pt x="77" y="217"/>
                </a:lnTo>
                <a:lnTo>
                  <a:pt x="77" y="217"/>
                </a:lnTo>
                <a:lnTo>
                  <a:pt x="77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17"/>
                </a:lnTo>
                <a:lnTo>
                  <a:pt x="84" y="224"/>
                </a:lnTo>
                <a:lnTo>
                  <a:pt x="86" y="228"/>
                </a:lnTo>
                <a:lnTo>
                  <a:pt x="88" y="230"/>
                </a:lnTo>
                <a:lnTo>
                  <a:pt x="88" y="232"/>
                </a:lnTo>
                <a:lnTo>
                  <a:pt x="88" y="232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6" y="232"/>
                </a:lnTo>
                <a:lnTo>
                  <a:pt x="96" y="234"/>
                </a:lnTo>
                <a:lnTo>
                  <a:pt x="96" y="234"/>
                </a:lnTo>
                <a:lnTo>
                  <a:pt x="96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4"/>
                </a:lnTo>
                <a:lnTo>
                  <a:pt x="98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3" y="236"/>
                </a:lnTo>
                <a:lnTo>
                  <a:pt x="103" y="236"/>
                </a:lnTo>
                <a:lnTo>
                  <a:pt x="100" y="238"/>
                </a:lnTo>
                <a:lnTo>
                  <a:pt x="100" y="240"/>
                </a:lnTo>
                <a:lnTo>
                  <a:pt x="103" y="240"/>
                </a:lnTo>
                <a:lnTo>
                  <a:pt x="105" y="238"/>
                </a:lnTo>
                <a:lnTo>
                  <a:pt x="105" y="240"/>
                </a:lnTo>
                <a:lnTo>
                  <a:pt x="107" y="240"/>
                </a:lnTo>
                <a:lnTo>
                  <a:pt x="105" y="242"/>
                </a:lnTo>
                <a:lnTo>
                  <a:pt x="105" y="242"/>
                </a:lnTo>
                <a:lnTo>
                  <a:pt x="103" y="244"/>
                </a:lnTo>
                <a:lnTo>
                  <a:pt x="103" y="244"/>
                </a:lnTo>
                <a:lnTo>
                  <a:pt x="103" y="251"/>
                </a:lnTo>
                <a:lnTo>
                  <a:pt x="103" y="251"/>
                </a:lnTo>
                <a:lnTo>
                  <a:pt x="105" y="253"/>
                </a:lnTo>
                <a:lnTo>
                  <a:pt x="105" y="253"/>
                </a:lnTo>
                <a:lnTo>
                  <a:pt x="105" y="255"/>
                </a:lnTo>
                <a:lnTo>
                  <a:pt x="105" y="257"/>
                </a:lnTo>
                <a:lnTo>
                  <a:pt x="105" y="257"/>
                </a:lnTo>
                <a:lnTo>
                  <a:pt x="105" y="259"/>
                </a:lnTo>
                <a:lnTo>
                  <a:pt x="105" y="259"/>
                </a:lnTo>
                <a:lnTo>
                  <a:pt x="105" y="261"/>
                </a:lnTo>
                <a:lnTo>
                  <a:pt x="105" y="263"/>
                </a:lnTo>
                <a:lnTo>
                  <a:pt x="107" y="263"/>
                </a:lnTo>
                <a:lnTo>
                  <a:pt x="109" y="265"/>
                </a:lnTo>
                <a:lnTo>
                  <a:pt x="113" y="272"/>
                </a:lnTo>
                <a:lnTo>
                  <a:pt x="115" y="274"/>
                </a:lnTo>
                <a:lnTo>
                  <a:pt x="119" y="278"/>
                </a:lnTo>
                <a:lnTo>
                  <a:pt x="121" y="276"/>
                </a:lnTo>
                <a:lnTo>
                  <a:pt x="121" y="276"/>
                </a:lnTo>
                <a:lnTo>
                  <a:pt x="123" y="274"/>
                </a:lnTo>
                <a:lnTo>
                  <a:pt x="123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6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2" y="278"/>
                </a:lnTo>
                <a:lnTo>
                  <a:pt x="132" y="278"/>
                </a:lnTo>
                <a:lnTo>
                  <a:pt x="134" y="278"/>
                </a:lnTo>
                <a:lnTo>
                  <a:pt x="136" y="280"/>
                </a:lnTo>
                <a:lnTo>
                  <a:pt x="138" y="282"/>
                </a:lnTo>
                <a:lnTo>
                  <a:pt x="138" y="282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8"/>
                </a:lnTo>
                <a:lnTo>
                  <a:pt x="142" y="288"/>
                </a:lnTo>
                <a:lnTo>
                  <a:pt x="142" y="288"/>
                </a:lnTo>
                <a:lnTo>
                  <a:pt x="142" y="290"/>
                </a:lnTo>
                <a:lnTo>
                  <a:pt x="144" y="290"/>
                </a:lnTo>
                <a:lnTo>
                  <a:pt x="144" y="292"/>
                </a:lnTo>
                <a:lnTo>
                  <a:pt x="144" y="292"/>
                </a:lnTo>
                <a:lnTo>
                  <a:pt x="144" y="292"/>
                </a:lnTo>
                <a:lnTo>
                  <a:pt x="148" y="295"/>
                </a:lnTo>
                <a:lnTo>
                  <a:pt x="153" y="297"/>
                </a:lnTo>
                <a:lnTo>
                  <a:pt x="155" y="299"/>
                </a:lnTo>
                <a:lnTo>
                  <a:pt x="157" y="301"/>
                </a:lnTo>
                <a:lnTo>
                  <a:pt x="159" y="303"/>
                </a:lnTo>
                <a:lnTo>
                  <a:pt x="159" y="305"/>
                </a:lnTo>
                <a:lnTo>
                  <a:pt x="159" y="305"/>
                </a:lnTo>
                <a:lnTo>
                  <a:pt x="159" y="309"/>
                </a:lnTo>
                <a:lnTo>
                  <a:pt x="159" y="311"/>
                </a:lnTo>
                <a:lnTo>
                  <a:pt x="159" y="313"/>
                </a:lnTo>
                <a:lnTo>
                  <a:pt x="157" y="315"/>
                </a:lnTo>
                <a:lnTo>
                  <a:pt x="157" y="318"/>
                </a:lnTo>
                <a:lnTo>
                  <a:pt x="157" y="320"/>
                </a:lnTo>
                <a:lnTo>
                  <a:pt x="159" y="320"/>
                </a:lnTo>
                <a:lnTo>
                  <a:pt x="163" y="326"/>
                </a:lnTo>
                <a:lnTo>
                  <a:pt x="165" y="326"/>
                </a:lnTo>
                <a:lnTo>
                  <a:pt x="165" y="328"/>
                </a:lnTo>
                <a:lnTo>
                  <a:pt x="165" y="328"/>
                </a:lnTo>
                <a:lnTo>
                  <a:pt x="165" y="328"/>
                </a:lnTo>
                <a:lnTo>
                  <a:pt x="167" y="326"/>
                </a:lnTo>
                <a:lnTo>
                  <a:pt x="171" y="328"/>
                </a:lnTo>
                <a:lnTo>
                  <a:pt x="174" y="330"/>
                </a:lnTo>
                <a:lnTo>
                  <a:pt x="174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2"/>
                </a:lnTo>
                <a:lnTo>
                  <a:pt x="182" y="332"/>
                </a:lnTo>
                <a:lnTo>
                  <a:pt x="182" y="334"/>
                </a:lnTo>
                <a:lnTo>
                  <a:pt x="184" y="334"/>
                </a:lnTo>
                <a:lnTo>
                  <a:pt x="186" y="332"/>
                </a:lnTo>
                <a:lnTo>
                  <a:pt x="188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32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90" y="334"/>
                </a:lnTo>
                <a:lnTo>
                  <a:pt x="192" y="334"/>
                </a:lnTo>
                <a:lnTo>
                  <a:pt x="192" y="334"/>
                </a:lnTo>
                <a:lnTo>
                  <a:pt x="194" y="334"/>
                </a:lnTo>
                <a:lnTo>
                  <a:pt x="197" y="334"/>
                </a:lnTo>
                <a:lnTo>
                  <a:pt x="199" y="336"/>
                </a:lnTo>
                <a:lnTo>
                  <a:pt x="203" y="338"/>
                </a:lnTo>
                <a:lnTo>
                  <a:pt x="203" y="338"/>
                </a:lnTo>
                <a:lnTo>
                  <a:pt x="203" y="338"/>
                </a:lnTo>
                <a:lnTo>
                  <a:pt x="201" y="336"/>
                </a:lnTo>
                <a:lnTo>
                  <a:pt x="201" y="334"/>
                </a:lnTo>
                <a:lnTo>
                  <a:pt x="203" y="334"/>
                </a:lnTo>
                <a:lnTo>
                  <a:pt x="205" y="332"/>
                </a:lnTo>
                <a:lnTo>
                  <a:pt x="207" y="332"/>
                </a:lnTo>
                <a:lnTo>
                  <a:pt x="209" y="332"/>
                </a:lnTo>
                <a:lnTo>
                  <a:pt x="211" y="332"/>
                </a:lnTo>
                <a:lnTo>
                  <a:pt x="213" y="330"/>
                </a:lnTo>
                <a:lnTo>
                  <a:pt x="222" y="326"/>
                </a:lnTo>
                <a:lnTo>
                  <a:pt x="224" y="324"/>
                </a:lnTo>
                <a:lnTo>
                  <a:pt x="226" y="324"/>
                </a:lnTo>
                <a:lnTo>
                  <a:pt x="226" y="322"/>
                </a:lnTo>
                <a:lnTo>
                  <a:pt x="226" y="322"/>
                </a:lnTo>
                <a:lnTo>
                  <a:pt x="226" y="320"/>
                </a:lnTo>
                <a:lnTo>
                  <a:pt x="226" y="320"/>
                </a:lnTo>
                <a:lnTo>
                  <a:pt x="226" y="320"/>
                </a:lnTo>
                <a:lnTo>
                  <a:pt x="224" y="320"/>
                </a:lnTo>
                <a:lnTo>
                  <a:pt x="224" y="320"/>
                </a:lnTo>
                <a:lnTo>
                  <a:pt x="222" y="318"/>
                </a:lnTo>
                <a:lnTo>
                  <a:pt x="222" y="318"/>
                </a:lnTo>
                <a:lnTo>
                  <a:pt x="220" y="313"/>
                </a:lnTo>
                <a:lnTo>
                  <a:pt x="220" y="313"/>
                </a:lnTo>
                <a:lnTo>
                  <a:pt x="222" y="311"/>
                </a:lnTo>
                <a:lnTo>
                  <a:pt x="222" y="311"/>
                </a:lnTo>
                <a:lnTo>
                  <a:pt x="222" y="309"/>
                </a:lnTo>
                <a:lnTo>
                  <a:pt x="222" y="307"/>
                </a:lnTo>
                <a:lnTo>
                  <a:pt x="222" y="305"/>
                </a:lnTo>
                <a:lnTo>
                  <a:pt x="220" y="303"/>
                </a:lnTo>
                <a:lnTo>
                  <a:pt x="220" y="301"/>
                </a:lnTo>
                <a:lnTo>
                  <a:pt x="220" y="299"/>
                </a:lnTo>
                <a:lnTo>
                  <a:pt x="217" y="297"/>
                </a:lnTo>
                <a:lnTo>
                  <a:pt x="215" y="295"/>
                </a:lnTo>
                <a:lnTo>
                  <a:pt x="215" y="292"/>
                </a:lnTo>
                <a:lnTo>
                  <a:pt x="215" y="290"/>
                </a:lnTo>
                <a:lnTo>
                  <a:pt x="217" y="286"/>
                </a:lnTo>
                <a:lnTo>
                  <a:pt x="220" y="282"/>
                </a:lnTo>
                <a:lnTo>
                  <a:pt x="220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82"/>
                </a:lnTo>
                <a:lnTo>
                  <a:pt x="224" y="282"/>
                </a:lnTo>
                <a:lnTo>
                  <a:pt x="224" y="278"/>
                </a:lnTo>
                <a:lnTo>
                  <a:pt x="224" y="276"/>
                </a:lnTo>
                <a:lnTo>
                  <a:pt x="224" y="274"/>
                </a:lnTo>
                <a:lnTo>
                  <a:pt x="224" y="274"/>
                </a:lnTo>
                <a:lnTo>
                  <a:pt x="222" y="274"/>
                </a:lnTo>
                <a:lnTo>
                  <a:pt x="222" y="272"/>
                </a:lnTo>
                <a:lnTo>
                  <a:pt x="220" y="269"/>
                </a:lnTo>
                <a:lnTo>
                  <a:pt x="220" y="269"/>
                </a:lnTo>
                <a:lnTo>
                  <a:pt x="220" y="267"/>
                </a:lnTo>
                <a:lnTo>
                  <a:pt x="222" y="267"/>
                </a:lnTo>
                <a:lnTo>
                  <a:pt x="222" y="269"/>
                </a:lnTo>
                <a:lnTo>
                  <a:pt x="224" y="269"/>
                </a:lnTo>
                <a:lnTo>
                  <a:pt x="224" y="267"/>
                </a:lnTo>
                <a:lnTo>
                  <a:pt x="226" y="267"/>
                </a:lnTo>
                <a:lnTo>
                  <a:pt x="226" y="265"/>
                </a:lnTo>
                <a:lnTo>
                  <a:pt x="226" y="265"/>
                </a:lnTo>
                <a:lnTo>
                  <a:pt x="224" y="263"/>
                </a:lnTo>
                <a:lnTo>
                  <a:pt x="224" y="261"/>
                </a:lnTo>
                <a:lnTo>
                  <a:pt x="226" y="261"/>
                </a:lnTo>
                <a:lnTo>
                  <a:pt x="232" y="255"/>
                </a:lnTo>
                <a:lnTo>
                  <a:pt x="234" y="251"/>
                </a:lnTo>
                <a:lnTo>
                  <a:pt x="238" y="247"/>
                </a:lnTo>
                <a:lnTo>
                  <a:pt x="238" y="247"/>
                </a:lnTo>
                <a:lnTo>
                  <a:pt x="240" y="244"/>
                </a:lnTo>
                <a:lnTo>
                  <a:pt x="240" y="244"/>
                </a:lnTo>
                <a:lnTo>
                  <a:pt x="247" y="247"/>
                </a:lnTo>
                <a:lnTo>
                  <a:pt x="249" y="247"/>
                </a:lnTo>
                <a:lnTo>
                  <a:pt x="249" y="247"/>
                </a:lnTo>
                <a:lnTo>
                  <a:pt x="253" y="244"/>
                </a:lnTo>
                <a:lnTo>
                  <a:pt x="257" y="240"/>
                </a:lnTo>
                <a:lnTo>
                  <a:pt x="263" y="236"/>
                </a:lnTo>
                <a:lnTo>
                  <a:pt x="270" y="236"/>
                </a:lnTo>
                <a:lnTo>
                  <a:pt x="274" y="232"/>
                </a:lnTo>
                <a:lnTo>
                  <a:pt x="276" y="232"/>
                </a:lnTo>
                <a:lnTo>
                  <a:pt x="276" y="232"/>
                </a:lnTo>
                <a:lnTo>
                  <a:pt x="280" y="232"/>
                </a:lnTo>
                <a:lnTo>
                  <a:pt x="282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4"/>
                </a:lnTo>
                <a:lnTo>
                  <a:pt x="286" y="234"/>
                </a:lnTo>
                <a:lnTo>
                  <a:pt x="286" y="234"/>
                </a:lnTo>
                <a:lnTo>
                  <a:pt x="288" y="234"/>
                </a:lnTo>
                <a:lnTo>
                  <a:pt x="288" y="234"/>
                </a:lnTo>
                <a:lnTo>
                  <a:pt x="291" y="236"/>
                </a:lnTo>
                <a:lnTo>
                  <a:pt x="293" y="238"/>
                </a:lnTo>
                <a:lnTo>
                  <a:pt x="295" y="240"/>
                </a:lnTo>
                <a:lnTo>
                  <a:pt x="295" y="240"/>
                </a:lnTo>
                <a:lnTo>
                  <a:pt x="297" y="240"/>
                </a:lnTo>
                <a:lnTo>
                  <a:pt x="299" y="240"/>
                </a:lnTo>
                <a:lnTo>
                  <a:pt x="303" y="238"/>
                </a:lnTo>
                <a:lnTo>
                  <a:pt x="305" y="238"/>
                </a:lnTo>
                <a:lnTo>
                  <a:pt x="307" y="240"/>
                </a:lnTo>
                <a:lnTo>
                  <a:pt x="309" y="240"/>
                </a:lnTo>
                <a:lnTo>
                  <a:pt x="311" y="240"/>
                </a:lnTo>
                <a:lnTo>
                  <a:pt x="311" y="240"/>
                </a:lnTo>
                <a:lnTo>
                  <a:pt x="314" y="240"/>
                </a:lnTo>
                <a:lnTo>
                  <a:pt x="318" y="240"/>
                </a:lnTo>
                <a:lnTo>
                  <a:pt x="322" y="242"/>
                </a:lnTo>
                <a:lnTo>
                  <a:pt x="324" y="242"/>
                </a:lnTo>
                <a:lnTo>
                  <a:pt x="326" y="242"/>
                </a:lnTo>
                <a:lnTo>
                  <a:pt x="326" y="242"/>
                </a:lnTo>
                <a:lnTo>
                  <a:pt x="328" y="247"/>
                </a:lnTo>
                <a:lnTo>
                  <a:pt x="330" y="249"/>
                </a:lnTo>
                <a:lnTo>
                  <a:pt x="330" y="251"/>
                </a:lnTo>
                <a:lnTo>
                  <a:pt x="332" y="251"/>
                </a:lnTo>
                <a:lnTo>
                  <a:pt x="339" y="253"/>
                </a:lnTo>
                <a:lnTo>
                  <a:pt x="341" y="253"/>
                </a:lnTo>
                <a:lnTo>
                  <a:pt x="343" y="251"/>
                </a:lnTo>
                <a:lnTo>
                  <a:pt x="345" y="251"/>
                </a:lnTo>
                <a:lnTo>
                  <a:pt x="345" y="249"/>
                </a:lnTo>
                <a:lnTo>
                  <a:pt x="345" y="24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Freeform 96">
            <a:extLst>
              <a:ext uri="{FF2B5EF4-FFF2-40B4-BE49-F238E27FC236}">
                <a16:creationId xmlns:a16="http://schemas.microsoft.com/office/drawing/2014/main" id="{FDFE5FDB-6265-4D98-97DB-AEC7AE9447E9}"/>
              </a:ext>
            </a:extLst>
          </p:cNvPr>
          <p:cNvSpPr>
            <a:spLocks/>
          </p:cNvSpPr>
          <p:nvPr/>
        </p:nvSpPr>
        <p:spPr bwMode="auto">
          <a:xfrm>
            <a:off x="7236347" y="2270192"/>
            <a:ext cx="485575" cy="550702"/>
          </a:xfrm>
          <a:custGeom>
            <a:avLst/>
            <a:gdLst>
              <a:gd name="T0" fmla="*/ 295 w 316"/>
              <a:gd name="T1" fmla="*/ 58 h 378"/>
              <a:gd name="T2" fmla="*/ 272 w 316"/>
              <a:gd name="T3" fmla="*/ 31 h 378"/>
              <a:gd name="T4" fmla="*/ 249 w 316"/>
              <a:gd name="T5" fmla="*/ 6 h 378"/>
              <a:gd name="T6" fmla="*/ 236 w 316"/>
              <a:gd name="T7" fmla="*/ 10 h 378"/>
              <a:gd name="T8" fmla="*/ 241 w 316"/>
              <a:gd name="T9" fmla="*/ 29 h 378"/>
              <a:gd name="T10" fmla="*/ 247 w 316"/>
              <a:gd name="T11" fmla="*/ 50 h 378"/>
              <a:gd name="T12" fmla="*/ 234 w 316"/>
              <a:gd name="T13" fmla="*/ 60 h 378"/>
              <a:gd name="T14" fmla="*/ 213 w 316"/>
              <a:gd name="T15" fmla="*/ 79 h 378"/>
              <a:gd name="T16" fmla="*/ 218 w 316"/>
              <a:gd name="T17" fmla="*/ 83 h 378"/>
              <a:gd name="T18" fmla="*/ 199 w 316"/>
              <a:gd name="T19" fmla="*/ 96 h 378"/>
              <a:gd name="T20" fmla="*/ 190 w 316"/>
              <a:gd name="T21" fmla="*/ 94 h 378"/>
              <a:gd name="T22" fmla="*/ 176 w 316"/>
              <a:gd name="T23" fmla="*/ 96 h 378"/>
              <a:gd name="T24" fmla="*/ 174 w 316"/>
              <a:gd name="T25" fmla="*/ 112 h 378"/>
              <a:gd name="T26" fmla="*/ 159 w 316"/>
              <a:gd name="T27" fmla="*/ 137 h 378"/>
              <a:gd name="T28" fmla="*/ 128 w 316"/>
              <a:gd name="T29" fmla="*/ 133 h 378"/>
              <a:gd name="T30" fmla="*/ 92 w 316"/>
              <a:gd name="T31" fmla="*/ 142 h 378"/>
              <a:gd name="T32" fmla="*/ 80 w 316"/>
              <a:gd name="T33" fmla="*/ 160 h 378"/>
              <a:gd name="T34" fmla="*/ 71 w 316"/>
              <a:gd name="T35" fmla="*/ 146 h 378"/>
              <a:gd name="T36" fmla="*/ 78 w 316"/>
              <a:gd name="T37" fmla="*/ 137 h 378"/>
              <a:gd name="T38" fmla="*/ 67 w 316"/>
              <a:gd name="T39" fmla="*/ 131 h 378"/>
              <a:gd name="T40" fmla="*/ 63 w 316"/>
              <a:gd name="T41" fmla="*/ 119 h 378"/>
              <a:gd name="T42" fmla="*/ 48 w 316"/>
              <a:gd name="T43" fmla="*/ 119 h 378"/>
              <a:gd name="T44" fmla="*/ 25 w 316"/>
              <a:gd name="T45" fmla="*/ 112 h 378"/>
              <a:gd name="T46" fmla="*/ 7 w 316"/>
              <a:gd name="T47" fmla="*/ 129 h 378"/>
              <a:gd name="T48" fmla="*/ 11 w 316"/>
              <a:gd name="T49" fmla="*/ 137 h 378"/>
              <a:gd name="T50" fmla="*/ 15 w 316"/>
              <a:gd name="T51" fmla="*/ 171 h 378"/>
              <a:gd name="T52" fmla="*/ 17 w 316"/>
              <a:gd name="T53" fmla="*/ 188 h 378"/>
              <a:gd name="T54" fmla="*/ 40 w 316"/>
              <a:gd name="T55" fmla="*/ 179 h 378"/>
              <a:gd name="T56" fmla="*/ 59 w 316"/>
              <a:gd name="T57" fmla="*/ 194 h 378"/>
              <a:gd name="T58" fmla="*/ 82 w 316"/>
              <a:gd name="T59" fmla="*/ 196 h 378"/>
              <a:gd name="T60" fmla="*/ 94 w 316"/>
              <a:gd name="T61" fmla="*/ 196 h 378"/>
              <a:gd name="T62" fmla="*/ 94 w 316"/>
              <a:gd name="T63" fmla="*/ 213 h 378"/>
              <a:gd name="T64" fmla="*/ 105 w 316"/>
              <a:gd name="T65" fmla="*/ 240 h 378"/>
              <a:gd name="T66" fmla="*/ 132 w 316"/>
              <a:gd name="T67" fmla="*/ 288 h 378"/>
              <a:gd name="T68" fmla="*/ 163 w 316"/>
              <a:gd name="T69" fmla="*/ 321 h 378"/>
              <a:gd name="T70" fmla="*/ 153 w 316"/>
              <a:gd name="T71" fmla="*/ 332 h 378"/>
              <a:gd name="T72" fmla="*/ 153 w 316"/>
              <a:gd name="T73" fmla="*/ 340 h 378"/>
              <a:gd name="T74" fmla="*/ 155 w 316"/>
              <a:gd name="T75" fmla="*/ 359 h 378"/>
              <a:gd name="T76" fmla="*/ 172 w 316"/>
              <a:gd name="T77" fmla="*/ 338 h 378"/>
              <a:gd name="T78" fmla="*/ 190 w 316"/>
              <a:gd name="T79" fmla="*/ 334 h 378"/>
              <a:gd name="T80" fmla="*/ 186 w 316"/>
              <a:gd name="T81" fmla="*/ 317 h 378"/>
              <a:gd name="T82" fmla="*/ 203 w 316"/>
              <a:gd name="T83" fmla="*/ 328 h 378"/>
              <a:gd name="T84" fmla="*/ 209 w 316"/>
              <a:gd name="T85" fmla="*/ 336 h 378"/>
              <a:gd name="T86" fmla="*/ 220 w 316"/>
              <a:gd name="T87" fmla="*/ 334 h 378"/>
              <a:gd name="T88" fmla="*/ 241 w 316"/>
              <a:gd name="T89" fmla="*/ 315 h 378"/>
              <a:gd name="T90" fmla="*/ 251 w 316"/>
              <a:gd name="T91" fmla="*/ 344 h 378"/>
              <a:gd name="T92" fmla="*/ 249 w 316"/>
              <a:gd name="T93" fmla="*/ 376 h 378"/>
              <a:gd name="T94" fmla="*/ 259 w 316"/>
              <a:gd name="T95" fmla="*/ 365 h 378"/>
              <a:gd name="T96" fmla="*/ 280 w 316"/>
              <a:gd name="T97" fmla="*/ 365 h 378"/>
              <a:gd name="T98" fmla="*/ 305 w 316"/>
              <a:gd name="T99" fmla="*/ 351 h 378"/>
              <a:gd name="T100" fmla="*/ 307 w 316"/>
              <a:gd name="T101" fmla="*/ 317 h 378"/>
              <a:gd name="T102" fmla="*/ 303 w 316"/>
              <a:gd name="T103" fmla="*/ 292 h 378"/>
              <a:gd name="T104" fmla="*/ 291 w 316"/>
              <a:gd name="T105" fmla="*/ 282 h 378"/>
              <a:gd name="T106" fmla="*/ 266 w 316"/>
              <a:gd name="T107" fmla="*/ 284 h 378"/>
              <a:gd name="T108" fmla="*/ 241 w 316"/>
              <a:gd name="T109" fmla="*/ 275 h 378"/>
              <a:gd name="T110" fmla="*/ 251 w 316"/>
              <a:gd name="T111" fmla="*/ 246 h 378"/>
              <a:gd name="T112" fmla="*/ 274 w 316"/>
              <a:gd name="T113" fmla="*/ 229 h 378"/>
              <a:gd name="T114" fmla="*/ 270 w 316"/>
              <a:gd name="T115" fmla="*/ 186 h 378"/>
              <a:gd name="T116" fmla="*/ 264 w 316"/>
              <a:gd name="T117" fmla="*/ 163 h 378"/>
              <a:gd name="T118" fmla="*/ 270 w 316"/>
              <a:gd name="T119" fmla="*/ 137 h 378"/>
              <a:gd name="T120" fmla="*/ 289 w 316"/>
              <a:gd name="T121" fmla="*/ 10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6" h="378">
                <a:moveTo>
                  <a:pt x="316" y="64"/>
                </a:moveTo>
                <a:lnTo>
                  <a:pt x="316" y="64"/>
                </a:lnTo>
                <a:lnTo>
                  <a:pt x="316" y="64"/>
                </a:lnTo>
                <a:lnTo>
                  <a:pt x="312" y="62"/>
                </a:lnTo>
                <a:lnTo>
                  <a:pt x="310" y="60"/>
                </a:lnTo>
                <a:lnTo>
                  <a:pt x="307" y="60"/>
                </a:lnTo>
                <a:lnTo>
                  <a:pt x="305" y="60"/>
                </a:lnTo>
                <a:lnTo>
                  <a:pt x="305" y="60"/>
                </a:lnTo>
                <a:lnTo>
                  <a:pt x="303" y="60"/>
                </a:lnTo>
                <a:lnTo>
                  <a:pt x="301" y="60"/>
                </a:lnTo>
                <a:lnTo>
                  <a:pt x="301" y="60"/>
                </a:lnTo>
                <a:lnTo>
                  <a:pt x="301" y="60"/>
                </a:lnTo>
                <a:lnTo>
                  <a:pt x="303" y="58"/>
                </a:lnTo>
                <a:lnTo>
                  <a:pt x="303" y="56"/>
                </a:lnTo>
                <a:lnTo>
                  <a:pt x="303" y="56"/>
                </a:lnTo>
                <a:lnTo>
                  <a:pt x="301" y="56"/>
                </a:lnTo>
                <a:lnTo>
                  <a:pt x="299" y="58"/>
                </a:lnTo>
                <a:lnTo>
                  <a:pt x="297" y="60"/>
                </a:lnTo>
                <a:lnTo>
                  <a:pt x="295" y="60"/>
                </a:lnTo>
                <a:lnTo>
                  <a:pt x="295" y="58"/>
                </a:lnTo>
                <a:lnTo>
                  <a:pt x="293" y="58"/>
                </a:lnTo>
                <a:lnTo>
                  <a:pt x="293" y="56"/>
                </a:lnTo>
                <a:lnTo>
                  <a:pt x="293" y="56"/>
                </a:lnTo>
                <a:lnTo>
                  <a:pt x="287" y="56"/>
                </a:lnTo>
                <a:lnTo>
                  <a:pt x="287" y="56"/>
                </a:lnTo>
                <a:lnTo>
                  <a:pt x="284" y="54"/>
                </a:lnTo>
                <a:lnTo>
                  <a:pt x="280" y="52"/>
                </a:lnTo>
                <a:lnTo>
                  <a:pt x="278" y="54"/>
                </a:lnTo>
                <a:lnTo>
                  <a:pt x="278" y="54"/>
                </a:lnTo>
                <a:lnTo>
                  <a:pt x="278" y="54"/>
                </a:lnTo>
                <a:lnTo>
                  <a:pt x="278" y="52"/>
                </a:lnTo>
                <a:lnTo>
                  <a:pt x="276" y="52"/>
                </a:lnTo>
                <a:lnTo>
                  <a:pt x="272" y="46"/>
                </a:lnTo>
                <a:lnTo>
                  <a:pt x="270" y="46"/>
                </a:lnTo>
                <a:lnTo>
                  <a:pt x="270" y="44"/>
                </a:lnTo>
                <a:lnTo>
                  <a:pt x="270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1"/>
                </a:lnTo>
                <a:lnTo>
                  <a:pt x="272" y="31"/>
                </a:lnTo>
                <a:lnTo>
                  <a:pt x="272" y="29"/>
                </a:lnTo>
                <a:lnTo>
                  <a:pt x="270" y="27"/>
                </a:lnTo>
                <a:lnTo>
                  <a:pt x="268" y="25"/>
                </a:lnTo>
                <a:lnTo>
                  <a:pt x="266" y="23"/>
                </a:lnTo>
                <a:lnTo>
                  <a:pt x="261" y="21"/>
                </a:lnTo>
                <a:lnTo>
                  <a:pt x="257" y="18"/>
                </a:lnTo>
                <a:lnTo>
                  <a:pt x="257" y="18"/>
                </a:lnTo>
                <a:lnTo>
                  <a:pt x="257" y="18"/>
                </a:lnTo>
                <a:lnTo>
                  <a:pt x="257" y="16"/>
                </a:lnTo>
                <a:lnTo>
                  <a:pt x="255" y="16"/>
                </a:lnTo>
                <a:lnTo>
                  <a:pt x="255" y="14"/>
                </a:lnTo>
                <a:lnTo>
                  <a:pt x="255" y="14"/>
                </a:lnTo>
                <a:lnTo>
                  <a:pt x="253" y="14"/>
                </a:lnTo>
                <a:lnTo>
                  <a:pt x="253" y="14"/>
                </a:lnTo>
                <a:lnTo>
                  <a:pt x="251" y="12"/>
                </a:lnTo>
                <a:lnTo>
                  <a:pt x="251" y="10"/>
                </a:lnTo>
                <a:lnTo>
                  <a:pt x="251" y="8"/>
                </a:lnTo>
                <a:lnTo>
                  <a:pt x="251" y="8"/>
                </a:lnTo>
                <a:lnTo>
                  <a:pt x="249" y="6"/>
                </a:lnTo>
                <a:lnTo>
                  <a:pt x="247" y="4"/>
                </a:lnTo>
                <a:lnTo>
                  <a:pt x="245" y="4"/>
                </a:lnTo>
                <a:lnTo>
                  <a:pt x="245" y="4"/>
                </a:lnTo>
                <a:lnTo>
                  <a:pt x="243" y="4"/>
                </a:lnTo>
                <a:lnTo>
                  <a:pt x="241" y="4"/>
                </a:lnTo>
                <a:lnTo>
                  <a:pt x="241" y="4"/>
                </a:lnTo>
                <a:lnTo>
                  <a:pt x="238" y="2"/>
                </a:lnTo>
                <a:lnTo>
                  <a:pt x="238" y="0"/>
                </a:lnTo>
                <a:lnTo>
                  <a:pt x="238" y="0"/>
                </a:lnTo>
                <a:lnTo>
                  <a:pt x="238" y="0"/>
                </a:lnTo>
                <a:lnTo>
                  <a:pt x="236" y="0"/>
                </a:lnTo>
                <a:lnTo>
                  <a:pt x="236" y="0"/>
                </a:lnTo>
                <a:lnTo>
                  <a:pt x="234" y="2"/>
                </a:lnTo>
                <a:lnTo>
                  <a:pt x="234" y="2"/>
                </a:lnTo>
                <a:lnTo>
                  <a:pt x="232" y="4"/>
                </a:lnTo>
                <a:lnTo>
                  <a:pt x="234" y="4"/>
                </a:lnTo>
                <a:lnTo>
                  <a:pt x="234" y="6"/>
                </a:lnTo>
                <a:lnTo>
                  <a:pt x="236" y="8"/>
                </a:lnTo>
                <a:lnTo>
                  <a:pt x="236" y="10"/>
                </a:lnTo>
                <a:lnTo>
                  <a:pt x="236" y="10"/>
                </a:lnTo>
                <a:lnTo>
                  <a:pt x="238" y="10"/>
                </a:lnTo>
                <a:lnTo>
                  <a:pt x="238" y="10"/>
                </a:lnTo>
                <a:lnTo>
                  <a:pt x="241" y="10"/>
                </a:lnTo>
                <a:lnTo>
                  <a:pt x="241" y="12"/>
                </a:lnTo>
                <a:lnTo>
                  <a:pt x="241" y="12"/>
                </a:lnTo>
                <a:lnTo>
                  <a:pt x="241" y="12"/>
                </a:lnTo>
                <a:lnTo>
                  <a:pt x="238" y="14"/>
                </a:lnTo>
                <a:lnTo>
                  <a:pt x="238" y="16"/>
                </a:lnTo>
                <a:lnTo>
                  <a:pt x="238" y="18"/>
                </a:lnTo>
                <a:lnTo>
                  <a:pt x="238" y="18"/>
                </a:lnTo>
                <a:lnTo>
                  <a:pt x="238" y="21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5"/>
                </a:lnTo>
                <a:lnTo>
                  <a:pt x="238" y="27"/>
                </a:lnTo>
                <a:lnTo>
                  <a:pt x="238" y="29"/>
                </a:lnTo>
                <a:lnTo>
                  <a:pt x="241" y="31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3" y="33"/>
                </a:lnTo>
                <a:lnTo>
                  <a:pt x="243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7" y="37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44"/>
                </a:lnTo>
                <a:lnTo>
                  <a:pt x="247" y="46"/>
                </a:lnTo>
                <a:lnTo>
                  <a:pt x="247" y="48"/>
                </a:lnTo>
                <a:lnTo>
                  <a:pt x="247" y="48"/>
                </a:lnTo>
                <a:lnTo>
                  <a:pt x="247" y="48"/>
                </a:lnTo>
                <a:lnTo>
                  <a:pt x="247" y="50"/>
                </a:lnTo>
                <a:lnTo>
                  <a:pt x="247" y="50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6"/>
                </a:lnTo>
                <a:lnTo>
                  <a:pt x="247" y="58"/>
                </a:lnTo>
                <a:lnTo>
                  <a:pt x="247" y="62"/>
                </a:lnTo>
                <a:lnTo>
                  <a:pt x="247" y="62"/>
                </a:lnTo>
                <a:lnTo>
                  <a:pt x="247" y="64"/>
                </a:lnTo>
                <a:lnTo>
                  <a:pt x="247" y="66"/>
                </a:lnTo>
                <a:lnTo>
                  <a:pt x="245" y="66"/>
                </a:lnTo>
                <a:lnTo>
                  <a:pt x="245" y="69"/>
                </a:lnTo>
                <a:lnTo>
                  <a:pt x="243" y="66"/>
                </a:lnTo>
                <a:lnTo>
                  <a:pt x="243" y="64"/>
                </a:lnTo>
                <a:lnTo>
                  <a:pt x="243" y="62"/>
                </a:lnTo>
                <a:lnTo>
                  <a:pt x="241" y="60"/>
                </a:lnTo>
                <a:lnTo>
                  <a:pt x="241" y="60"/>
                </a:lnTo>
                <a:lnTo>
                  <a:pt x="238" y="60"/>
                </a:lnTo>
                <a:lnTo>
                  <a:pt x="236" y="60"/>
                </a:lnTo>
                <a:lnTo>
                  <a:pt x="234" y="60"/>
                </a:lnTo>
                <a:lnTo>
                  <a:pt x="232" y="58"/>
                </a:lnTo>
                <a:lnTo>
                  <a:pt x="232" y="58"/>
                </a:lnTo>
                <a:lnTo>
                  <a:pt x="230" y="60"/>
                </a:lnTo>
                <a:lnTo>
                  <a:pt x="228" y="60"/>
                </a:lnTo>
                <a:lnTo>
                  <a:pt x="228" y="62"/>
                </a:lnTo>
                <a:lnTo>
                  <a:pt x="228" y="64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9"/>
                </a:lnTo>
                <a:lnTo>
                  <a:pt x="230" y="69"/>
                </a:lnTo>
                <a:lnTo>
                  <a:pt x="228" y="71"/>
                </a:lnTo>
                <a:lnTo>
                  <a:pt x="222" y="75"/>
                </a:lnTo>
                <a:lnTo>
                  <a:pt x="220" y="75"/>
                </a:lnTo>
                <a:lnTo>
                  <a:pt x="218" y="77"/>
                </a:lnTo>
                <a:lnTo>
                  <a:pt x="218" y="77"/>
                </a:lnTo>
                <a:lnTo>
                  <a:pt x="213" y="79"/>
                </a:lnTo>
                <a:lnTo>
                  <a:pt x="211" y="79"/>
                </a:lnTo>
                <a:lnTo>
                  <a:pt x="209" y="81"/>
                </a:lnTo>
                <a:lnTo>
                  <a:pt x="209" y="81"/>
                </a:lnTo>
                <a:lnTo>
                  <a:pt x="209" y="83"/>
                </a:lnTo>
                <a:lnTo>
                  <a:pt x="209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3" y="81"/>
                </a:lnTo>
                <a:lnTo>
                  <a:pt x="213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3"/>
                </a:lnTo>
                <a:lnTo>
                  <a:pt x="216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7"/>
                </a:lnTo>
                <a:lnTo>
                  <a:pt x="220" y="87"/>
                </a:lnTo>
                <a:lnTo>
                  <a:pt x="220" y="87"/>
                </a:lnTo>
                <a:lnTo>
                  <a:pt x="220" y="89"/>
                </a:lnTo>
                <a:lnTo>
                  <a:pt x="220" y="92"/>
                </a:lnTo>
                <a:lnTo>
                  <a:pt x="220" y="92"/>
                </a:lnTo>
                <a:lnTo>
                  <a:pt x="220" y="94"/>
                </a:lnTo>
                <a:lnTo>
                  <a:pt x="216" y="96"/>
                </a:lnTo>
                <a:lnTo>
                  <a:pt x="209" y="100"/>
                </a:lnTo>
                <a:lnTo>
                  <a:pt x="205" y="100"/>
                </a:lnTo>
                <a:lnTo>
                  <a:pt x="205" y="100"/>
                </a:lnTo>
                <a:lnTo>
                  <a:pt x="203" y="98"/>
                </a:lnTo>
                <a:lnTo>
                  <a:pt x="201" y="98"/>
                </a:lnTo>
                <a:lnTo>
                  <a:pt x="201" y="98"/>
                </a:lnTo>
                <a:lnTo>
                  <a:pt x="199" y="96"/>
                </a:lnTo>
                <a:lnTo>
                  <a:pt x="199" y="94"/>
                </a:lnTo>
                <a:lnTo>
                  <a:pt x="199" y="89"/>
                </a:lnTo>
                <a:lnTo>
                  <a:pt x="197" y="87"/>
                </a:lnTo>
                <a:lnTo>
                  <a:pt x="197" y="87"/>
                </a:lnTo>
                <a:lnTo>
                  <a:pt x="197" y="87"/>
                </a:lnTo>
                <a:lnTo>
                  <a:pt x="195" y="87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92"/>
                </a:lnTo>
                <a:lnTo>
                  <a:pt x="195" y="92"/>
                </a:lnTo>
                <a:lnTo>
                  <a:pt x="195" y="92"/>
                </a:lnTo>
                <a:lnTo>
                  <a:pt x="195" y="94"/>
                </a:lnTo>
                <a:lnTo>
                  <a:pt x="195" y="96"/>
                </a:lnTo>
                <a:lnTo>
                  <a:pt x="195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0" y="94"/>
                </a:lnTo>
                <a:lnTo>
                  <a:pt x="190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6"/>
                </a:lnTo>
                <a:lnTo>
                  <a:pt x="188" y="96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98"/>
                </a:lnTo>
                <a:lnTo>
                  <a:pt x="184" y="96"/>
                </a:lnTo>
                <a:lnTo>
                  <a:pt x="184" y="96"/>
                </a:lnTo>
                <a:lnTo>
                  <a:pt x="182" y="96"/>
                </a:lnTo>
                <a:lnTo>
                  <a:pt x="182" y="96"/>
                </a:lnTo>
                <a:lnTo>
                  <a:pt x="178" y="94"/>
                </a:lnTo>
                <a:lnTo>
                  <a:pt x="178" y="94"/>
                </a:lnTo>
                <a:lnTo>
                  <a:pt x="178" y="94"/>
                </a:lnTo>
                <a:lnTo>
                  <a:pt x="176" y="94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8" y="98"/>
                </a:lnTo>
                <a:lnTo>
                  <a:pt x="178" y="98"/>
                </a:lnTo>
                <a:lnTo>
                  <a:pt x="180" y="98"/>
                </a:lnTo>
                <a:lnTo>
                  <a:pt x="180" y="98"/>
                </a:lnTo>
                <a:lnTo>
                  <a:pt x="182" y="100"/>
                </a:lnTo>
                <a:lnTo>
                  <a:pt x="180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6" y="106"/>
                </a:lnTo>
                <a:lnTo>
                  <a:pt x="176" y="106"/>
                </a:lnTo>
                <a:lnTo>
                  <a:pt x="174" y="112"/>
                </a:lnTo>
                <a:lnTo>
                  <a:pt x="174" y="115"/>
                </a:lnTo>
                <a:lnTo>
                  <a:pt x="174" y="117"/>
                </a:lnTo>
                <a:lnTo>
                  <a:pt x="174" y="117"/>
                </a:lnTo>
                <a:lnTo>
                  <a:pt x="174" y="119"/>
                </a:lnTo>
                <a:lnTo>
                  <a:pt x="174" y="119"/>
                </a:lnTo>
                <a:lnTo>
                  <a:pt x="174" y="121"/>
                </a:lnTo>
                <a:lnTo>
                  <a:pt x="176" y="121"/>
                </a:lnTo>
                <a:lnTo>
                  <a:pt x="176" y="121"/>
                </a:lnTo>
                <a:lnTo>
                  <a:pt x="178" y="123"/>
                </a:lnTo>
                <a:lnTo>
                  <a:pt x="178" y="123"/>
                </a:lnTo>
                <a:lnTo>
                  <a:pt x="178" y="125"/>
                </a:lnTo>
                <a:lnTo>
                  <a:pt x="178" y="127"/>
                </a:lnTo>
                <a:lnTo>
                  <a:pt x="174" y="127"/>
                </a:lnTo>
                <a:lnTo>
                  <a:pt x="172" y="129"/>
                </a:lnTo>
                <a:lnTo>
                  <a:pt x="170" y="129"/>
                </a:lnTo>
                <a:lnTo>
                  <a:pt x="167" y="131"/>
                </a:lnTo>
                <a:lnTo>
                  <a:pt x="163" y="133"/>
                </a:lnTo>
                <a:lnTo>
                  <a:pt x="161" y="137"/>
                </a:lnTo>
                <a:lnTo>
                  <a:pt x="159" y="137"/>
                </a:lnTo>
                <a:lnTo>
                  <a:pt x="159" y="137"/>
                </a:lnTo>
                <a:lnTo>
                  <a:pt x="155" y="137"/>
                </a:lnTo>
                <a:lnTo>
                  <a:pt x="155" y="137"/>
                </a:lnTo>
                <a:lnTo>
                  <a:pt x="153" y="140"/>
                </a:lnTo>
                <a:lnTo>
                  <a:pt x="151" y="140"/>
                </a:lnTo>
                <a:lnTo>
                  <a:pt x="149" y="140"/>
                </a:lnTo>
                <a:lnTo>
                  <a:pt x="147" y="140"/>
                </a:lnTo>
                <a:lnTo>
                  <a:pt x="144" y="140"/>
                </a:lnTo>
                <a:lnTo>
                  <a:pt x="142" y="137"/>
                </a:lnTo>
                <a:lnTo>
                  <a:pt x="142" y="137"/>
                </a:lnTo>
                <a:lnTo>
                  <a:pt x="140" y="133"/>
                </a:lnTo>
                <a:lnTo>
                  <a:pt x="140" y="133"/>
                </a:lnTo>
                <a:lnTo>
                  <a:pt x="138" y="131"/>
                </a:lnTo>
                <a:lnTo>
                  <a:pt x="138" y="129"/>
                </a:lnTo>
                <a:lnTo>
                  <a:pt x="136" y="129"/>
                </a:lnTo>
                <a:lnTo>
                  <a:pt x="134" y="129"/>
                </a:lnTo>
                <a:lnTo>
                  <a:pt x="134" y="129"/>
                </a:lnTo>
                <a:lnTo>
                  <a:pt x="132" y="129"/>
                </a:lnTo>
                <a:lnTo>
                  <a:pt x="128" y="131"/>
                </a:lnTo>
                <a:lnTo>
                  <a:pt x="128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35"/>
                </a:lnTo>
                <a:lnTo>
                  <a:pt x="126" y="135"/>
                </a:lnTo>
                <a:lnTo>
                  <a:pt x="126" y="137"/>
                </a:lnTo>
                <a:lnTo>
                  <a:pt x="122" y="135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3" y="135"/>
                </a:lnTo>
                <a:lnTo>
                  <a:pt x="109" y="135"/>
                </a:lnTo>
                <a:lnTo>
                  <a:pt x="109" y="133"/>
                </a:lnTo>
                <a:lnTo>
                  <a:pt x="109" y="135"/>
                </a:lnTo>
                <a:lnTo>
                  <a:pt x="107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31"/>
                </a:lnTo>
                <a:lnTo>
                  <a:pt x="99" y="131"/>
                </a:lnTo>
                <a:lnTo>
                  <a:pt x="99" y="135"/>
                </a:lnTo>
                <a:lnTo>
                  <a:pt x="96" y="137"/>
                </a:lnTo>
                <a:lnTo>
                  <a:pt x="92" y="142"/>
                </a:lnTo>
                <a:lnTo>
                  <a:pt x="92" y="144"/>
                </a:lnTo>
                <a:lnTo>
                  <a:pt x="90" y="146"/>
                </a:lnTo>
                <a:lnTo>
                  <a:pt x="90" y="146"/>
                </a:lnTo>
                <a:lnTo>
                  <a:pt x="90" y="148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48"/>
                </a:lnTo>
                <a:lnTo>
                  <a:pt x="86" y="148"/>
                </a:lnTo>
                <a:lnTo>
                  <a:pt x="86" y="150"/>
                </a:lnTo>
                <a:lnTo>
                  <a:pt x="84" y="152"/>
                </a:lnTo>
                <a:lnTo>
                  <a:pt x="84" y="154"/>
                </a:lnTo>
                <a:lnTo>
                  <a:pt x="84" y="154"/>
                </a:lnTo>
                <a:lnTo>
                  <a:pt x="84" y="156"/>
                </a:lnTo>
                <a:lnTo>
                  <a:pt x="84" y="156"/>
                </a:lnTo>
                <a:lnTo>
                  <a:pt x="86" y="158"/>
                </a:lnTo>
                <a:lnTo>
                  <a:pt x="84" y="158"/>
                </a:lnTo>
                <a:lnTo>
                  <a:pt x="84" y="158"/>
                </a:lnTo>
                <a:lnTo>
                  <a:pt x="82" y="160"/>
                </a:lnTo>
                <a:lnTo>
                  <a:pt x="80" y="160"/>
                </a:lnTo>
                <a:lnTo>
                  <a:pt x="78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6"/>
                </a:lnTo>
                <a:lnTo>
                  <a:pt x="76" y="156"/>
                </a:lnTo>
                <a:lnTo>
                  <a:pt x="76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52"/>
                </a:lnTo>
                <a:lnTo>
                  <a:pt x="73" y="152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48"/>
                </a:lnTo>
                <a:lnTo>
                  <a:pt x="71" y="148"/>
                </a:lnTo>
                <a:lnTo>
                  <a:pt x="71" y="146"/>
                </a:lnTo>
                <a:lnTo>
                  <a:pt x="71" y="146"/>
                </a:lnTo>
                <a:lnTo>
                  <a:pt x="71" y="146"/>
                </a:lnTo>
                <a:lnTo>
                  <a:pt x="73" y="146"/>
                </a:lnTo>
                <a:lnTo>
                  <a:pt x="73" y="146"/>
                </a:lnTo>
                <a:lnTo>
                  <a:pt x="73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2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6" y="135"/>
                </a:lnTo>
                <a:lnTo>
                  <a:pt x="76" y="133"/>
                </a:lnTo>
                <a:lnTo>
                  <a:pt x="76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1" y="129"/>
                </a:lnTo>
                <a:lnTo>
                  <a:pt x="71" y="129"/>
                </a:lnTo>
                <a:lnTo>
                  <a:pt x="69" y="131"/>
                </a:lnTo>
                <a:lnTo>
                  <a:pt x="69" y="131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7" y="131"/>
                </a:lnTo>
                <a:lnTo>
                  <a:pt x="67" y="131"/>
                </a:lnTo>
                <a:lnTo>
                  <a:pt x="65" y="131"/>
                </a:lnTo>
                <a:lnTo>
                  <a:pt x="65" y="129"/>
                </a:lnTo>
                <a:lnTo>
                  <a:pt x="65" y="129"/>
                </a:lnTo>
                <a:lnTo>
                  <a:pt x="65" y="127"/>
                </a:lnTo>
                <a:lnTo>
                  <a:pt x="65" y="127"/>
                </a:lnTo>
                <a:lnTo>
                  <a:pt x="65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5" y="125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1"/>
                </a:lnTo>
                <a:lnTo>
                  <a:pt x="65" y="121"/>
                </a:lnTo>
                <a:lnTo>
                  <a:pt x="65" y="119"/>
                </a:lnTo>
                <a:lnTo>
                  <a:pt x="65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1" y="123"/>
                </a:lnTo>
                <a:lnTo>
                  <a:pt x="61" y="123"/>
                </a:lnTo>
                <a:lnTo>
                  <a:pt x="61" y="123"/>
                </a:lnTo>
                <a:lnTo>
                  <a:pt x="59" y="123"/>
                </a:lnTo>
                <a:lnTo>
                  <a:pt x="57" y="125"/>
                </a:lnTo>
                <a:lnTo>
                  <a:pt x="55" y="125"/>
                </a:lnTo>
                <a:lnTo>
                  <a:pt x="55" y="125"/>
                </a:lnTo>
                <a:lnTo>
                  <a:pt x="53" y="123"/>
                </a:lnTo>
                <a:lnTo>
                  <a:pt x="53" y="123"/>
                </a:lnTo>
                <a:lnTo>
                  <a:pt x="53" y="123"/>
                </a:lnTo>
                <a:lnTo>
                  <a:pt x="50" y="123"/>
                </a:lnTo>
                <a:lnTo>
                  <a:pt x="48" y="121"/>
                </a:lnTo>
                <a:lnTo>
                  <a:pt x="48" y="121"/>
                </a:lnTo>
                <a:lnTo>
                  <a:pt x="48" y="119"/>
                </a:lnTo>
                <a:lnTo>
                  <a:pt x="48" y="119"/>
                </a:lnTo>
                <a:lnTo>
                  <a:pt x="48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5"/>
                </a:lnTo>
                <a:lnTo>
                  <a:pt x="44" y="115"/>
                </a:lnTo>
                <a:lnTo>
                  <a:pt x="40" y="115"/>
                </a:lnTo>
                <a:lnTo>
                  <a:pt x="38" y="115"/>
                </a:lnTo>
                <a:lnTo>
                  <a:pt x="38" y="112"/>
                </a:lnTo>
                <a:lnTo>
                  <a:pt x="38" y="112"/>
                </a:lnTo>
                <a:lnTo>
                  <a:pt x="36" y="112"/>
                </a:lnTo>
                <a:lnTo>
                  <a:pt x="36" y="110"/>
                </a:lnTo>
                <a:lnTo>
                  <a:pt x="36" y="110"/>
                </a:lnTo>
                <a:lnTo>
                  <a:pt x="34" y="110"/>
                </a:lnTo>
                <a:lnTo>
                  <a:pt x="32" y="112"/>
                </a:lnTo>
                <a:lnTo>
                  <a:pt x="28" y="112"/>
                </a:lnTo>
                <a:lnTo>
                  <a:pt x="28" y="112"/>
                </a:lnTo>
                <a:lnTo>
                  <a:pt x="25" y="112"/>
                </a:lnTo>
                <a:lnTo>
                  <a:pt x="25" y="112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7" y="119"/>
                </a:lnTo>
                <a:lnTo>
                  <a:pt x="11" y="117"/>
                </a:lnTo>
                <a:lnTo>
                  <a:pt x="5" y="117"/>
                </a:lnTo>
                <a:lnTo>
                  <a:pt x="5" y="119"/>
                </a:lnTo>
                <a:lnTo>
                  <a:pt x="5" y="121"/>
                </a:lnTo>
                <a:lnTo>
                  <a:pt x="7" y="121"/>
                </a:lnTo>
                <a:lnTo>
                  <a:pt x="7" y="121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5"/>
                </a:lnTo>
                <a:lnTo>
                  <a:pt x="9" y="127"/>
                </a:lnTo>
                <a:lnTo>
                  <a:pt x="7" y="127"/>
                </a:lnTo>
                <a:lnTo>
                  <a:pt x="7" y="129"/>
                </a:lnTo>
                <a:lnTo>
                  <a:pt x="2" y="129"/>
                </a:lnTo>
                <a:lnTo>
                  <a:pt x="2" y="129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  <a:lnTo>
                  <a:pt x="0" y="137"/>
                </a:lnTo>
                <a:lnTo>
                  <a:pt x="0" y="137"/>
                </a:lnTo>
                <a:lnTo>
                  <a:pt x="0" y="140"/>
                </a:lnTo>
                <a:lnTo>
                  <a:pt x="2" y="140"/>
                </a:lnTo>
                <a:lnTo>
                  <a:pt x="2" y="140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7" y="140"/>
                </a:lnTo>
                <a:lnTo>
                  <a:pt x="7" y="140"/>
                </a:lnTo>
                <a:lnTo>
                  <a:pt x="9" y="137"/>
                </a:lnTo>
                <a:lnTo>
                  <a:pt x="9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3" y="135"/>
                </a:lnTo>
                <a:lnTo>
                  <a:pt x="13" y="137"/>
                </a:lnTo>
                <a:lnTo>
                  <a:pt x="13" y="137"/>
                </a:lnTo>
                <a:lnTo>
                  <a:pt x="15" y="137"/>
                </a:lnTo>
                <a:lnTo>
                  <a:pt x="15" y="140"/>
                </a:lnTo>
                <a:lnTo>
                  <a:pt x="15" y="142"/>
                </a:lnTo>
                <a:lnTo>
                  <a:pt x="13" y="146"/>
                </a:lnTo>
                <a:lnTo>
                  <a:pt x="13" y="148"/>
                </a:lnTo>
                <a:lnTo>
                  <a:pt x="11" y="158"/>
                </a:lnTo>
                <a:lnTo>
                  <a:pt x="11" y="158"/>
                </a:lnTo>
                <a:lnTo>
                  <a:pt x="13" y="160"/>
                </a:lnTo>
                <a:lnTo>
                  <a:pt x="15" y="163"/>
                </a:lnTo>
                <a:lnTo>
                  <a:pt x="15" y="165"/>
                </a:lnTo>
                <a:lnTo>
                  <a:pt x="15" y="165"/>
                </a:lnTo>
                <a:lnTo>
                  <a:pt x="15" y="169"/>
                </a:lnTo>
                <a:lnTo>
                  <a:pt x="15" y="171"/>
                </a:lnTo>
                <a:lnTo>
                  <a:pt x="15" y="171"/>
                </a:lnTo>
                <a:lnTo>
                  <a:pt x="13" y="171"/>
                </a:lnTo>
                <a:lnTo>
                  <a:pt x="13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3"/>
                </a:lnTo>
                <a:lnTo>
                  <a:pt x="7" y="173"/>
                </a:lnTo>
                <a:lnTo>
                  <a:pt x="7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7"/>
                </a:lnTo>
                <a:lnTo>
                  <a:pt x="11" y="179"/>
                </a:lnTo>
                <a:lnTo>
                  <a:pt x="11" y="179"/>
                </a:lnTo>
                <a:lnTo>
                  <a:pt x="13" y="181"/>
                </a:lnTo>
                <a:lnTo>
                  <a:pt x="13" y="183"/>
                </a:lnTo>
                <a:lnTo>
                  <a:pt x="13" y="186"/>
                </a:lnTo>
                <a:lnTo>
                  <a:pt x="15" y="188"/>
                </a:lnTo>
                <a:lnTo>
                  <a:pt x="15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6"/>
                </a:lnTo>
                <a:lnTo>
                  <a:pt x="19" y="186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21" y="183"/>
                </a:lnTo>
                <a:lnTo>
                  <a:pt x="23" y="183"/>
                </a:lnTo>
                <a:lnTo>
                  <a:pt x="25" y="183"/>
                </a:lnTo>
                <a:lnTo>
                  <a:pt x="28" y="183"/>
                </a:lnTo>
                <a:lnTo>
                  <a:pt x="30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1"/>
                </a:lnTo>
                <a:lnTo>
                  <a:pt x="34" y="181"/>
                </a:lnTo>
                <a:lnTo>
                  <a:pt x="36" y="179"/>
                </a:lnTo>
                <a:lnTo>
                  <a:pt x="36" y="179"/>
                </a:lnTo>
                <a:lnTo>
                  <a:pt x="38" y="179"/>
                </a:lnTo>
                <a:lnTo>
                  <a:pt x="38" y="179"/>
                </a:lnTo>
                <a:lnTo>
                  <a:pt x="40" y="179"/>
                </a:lnTo>
                <a:lnTo>
                  <a:pt x="40" y="181"/>
                </a:lnTo>
                <a:lnTo>
                  <a:pt x="42" y="181"/>
                </a:lnTo>
                <a:lnTo>
                  <a:pt x="44" y="181"/>
                </a:lnTo>
                <a:lnTo>
                  <a:pt x="44" y="181"/>
                </a:lnTo>
                <a:lnTo>
                  <a:pt x="46" y="183"/>
                </a:lnTo>
                <a:lnTo>
                  <a:pt x="46" y="183"/>
                </a:lnTo>
                <a:lnTo>
                  <a:pt x="48" y="186"/>
                </a:lnTo>
                <a:lnTo>
                  <a:pt x="48" y="186"/>
                </a:lnTo>
                <a:lnTo>
                  <a:pt x="48" y="188"/>
                </a:lnTo>
                <a:lnTo>
                  <a:pt x="50" y="192"/>
                </a:lnTo>
                <a:lnTo>
                  <a:pt x="50" y="192"/>
                </a:lnTo>
                <a:lnTo>
                  <a:pt x="50" y="194"/>
                </a:lnTo>
                <a:lnTo>
                  <a:pt x="53" y="194"/>
                </a:lnTo>
                <a:lnTo>
                  <a:pt x="53" y="194"/>
                </a:lnTo>
                <a:lnTo>
                  <a:pt x="55" y="194"/>
                </a:lnTo>
                <a:lnTo>
                  <a:pt x="55" y="194"/>
                </a:lnTo>
                <a:lnTo>
                  <a:pt x="57" y="192"/>
                </a:lnTo>
                <a:lnTo>
                  <a:pt x="57" y="192"/>
                </a:lnTo>
                <a:lnTo>
                  <a:pt x="59" y="192"/>
                </a:lnTo>
                <a:lnTo>
                  <a:pt x="59" y="194"/>
                </a:lnTo>
                <a:lnTo>
                  <a:pt x="61" y="194"/>
                </a:lnTo>
                <a:lnTo>
                  <a:pt x="61" y="198"/>
                </a:lnTo>
                <a:lnTo>
                  <a:pt x="61" y="198"/>
                </a:lnTo>
                <a:lnTo>
                  <a:pt x="63" y="198"/>
                </a:lnTo>
                <a:lnTo>
                  <a:pt x="63" y="198"/>
                </a:lnTo>
                <a:lnTo>
                  <a:pt x="65" y="198"/>
                </a:lnTo>
                <a:lnTo>
                  <a:pt x="65" y="198"/>
                </a:lnTo>
                <a:lnTo>
                  <a:pt x="67" y="198"/>
                </a:lnTo>
                <a:lnTo>
                  <a:pt x="67" y="196"/>
                </a:lnTo>
                <a:lnTo>
                  <a:pt x="69" y="196"/>
                </a:lnTo>
                <a:lnTo>
                  <a:pt x="71" y="196"/>
                </a:lnTo>
                <a:lnTo>
                  <a:pt x="71" y="194"/>
                </a:lnTo>
                <a:lnTo>
                  <a:pt x="73" y="194"/>
                </a:lnTo>
                <a:lnTo>
                  <a:pt x="73" y="194"/>
                </a:lnTo>
                <a:lnTo>
                  <a:pt x="73" y="196"/>
                </a:lnTo>
                <a:lnTo>
                  <a:pt x="76" y="196"/>
                </a:lnTo>
                <a:lnTo>
                  <a:pt x="78" y="196"/>
                </a:lnTo>
                <a:lnTo>
                  <a:pt x="80" y="196"/>
                </a:lnTo>
                <a:lnTo>
                  <a:pt x="82" y="196"/>
                </a:lnTo>
                <a:lnTo>
                  <a:pt x="82" y="196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6" y="192"/>
                </a:lnTo>
                <a:lnTo>
                  <a:pt x="86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4"/>
                </a:lnTo>
                <a:lnTo>
                  <a:pt x="88" y="196"/>
                </a:lnTo>
                <a:lnTo>
                  <a:pt x="86" y="196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6"/>
                </a:lnTo>
                <a:lnTo>
                  <a:pt x="92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8"/>
                </a:lnTo>
                <a:lnTo>
                  <a:pt x="96" y="200"/>
                </a:lnTo>
                <a:lnTo>
                  <a:pt x="96" y="202"/>
                </a:lnTo>
                <a:lnTo>
                  <a:pt x="96" y="202"/>
                </a:lnTo>
                <a:lnTo>
                  <a:pt x="96" y="202"/>
                </a:lnTo>
                <a:lnTo>
                  <a:pt x="96" y="204"/>
                </a:lnTo>
                <a:lnTo>
                  <a:pt x="94" y="204"/>
                </a:lnTo>
                <a:lnTo>
                  <a:pt x="94" y="204"/>
                </a:lnTo>
                <a:lnTo>
                  <a:pt x="94" y="204"/>
                </a:lnTo>
                <a:lnTo>
                  <a:pt x="92" y="204"/>
                </a:lnTo>
                <a:lnTo>
                  <a:pt x="92" y="206"/>
                </a:lnTo>
                <a:lnTo>
                  <a:pt x="92" y="206"/>
                </a:lnTo>
                <a:lnTo>
                  <a:pt x="92" y="206"/>
                </a:lnTo>
                <a:lnTo>
                  <a:pt x="92" y="208"/>
                </a:lnTo>
                <a:lnTo>
                  <a:pt x="94" y="208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3"/>
                </a:lnTo>
                <a:lnTo>
                  <a:pt x="94" y="213"/>
                </a:lnTo>
                <a:lnTo>
                  <a:pt x="94" y="215"/>
                </a:lnTo>
                <a:lnTo>
                  <a:pt x="96" y="217"/>
                </a:lnTo>
                <a:lnTo>
                  <a:pt x="96" y="219"/>
                </a:lnTo>
                <a:lnTo>
                  <a:pt x="101" y="223"/>
                </a:lnTo>
                <a:lnTo>
                  <a:pt x="101" y="223"/>
                </a:lnTo>
                <a:lnTo>
                  <a:pt x="105" y="225"/>
                </a:lnTo>
                <a:lnTo>
                  <a:pt x="107" y="225"/>
                </a:lnTo>
                <a:lnTo>
                  <a:pt x="107" y="225"/>
                </a:lnTo>
                <a:lnTo>
                  <a:pt x="107" y="227"/>
                </a:lnTo>
                <a:lnTo>
                  <a:pt x="107" y="229"/>
                </a:lnTo>
                <a:lnTo>
                  <a:pt x="107" y="229"/>
                </a:lnTo>
                <a:lnTo>
                  <a:pt x="107" y="231"/>
                </a:lnTo>
                <a:lnTo>
                  <a:pt x="105" y="231"/>
                </a:lnTo>
                <a:lnTo>
                  <a:pt x="105" y="231"/>
                </a:lnTo>
                <a:lnTo>
                  <a:pt x="105" y="234"/>
                </a:lnTo>
                <a:lnTo>
                  <a:pt x="103" y="234"/>
                </a:lnTo>
                <a:lnTo>
                  <a:pt x="103" y="234"/>
                </a:lnTo>
                <a:lnTo>
                  <a:pt x="105" y="236"/>
                </a:lnTo>
                <a:lnTo>
                  <a:pt x="105" y="240"/>
                </a:lnTo>
                <a:lnTo>
                  <a:pt x="105" y="242"/>
                </a:lnTo>
                <a:lnTo>
                  <a:pt x="107" y="244"/>
                </a:lnTo>
                <a:lnTo>
                  <a:pt x="107" y="246"/>
                </a:lnTo>
                <a:lnTo>
                  <a:pt x="107" y="248"/>
                </a:lnTo>
                <a:lnTo>
                  <a:pt x="109" y="250"/>
                </a:lnTo>
                <a:lnTo>
                  <a:pt x="109" y="254"/>
                </a:lnTo>
                <a:lnTo>
                  <a:pt x="113" y="265"/>
                </a:lnTo>
                <a:lnTo>
                  <a:pt x="115" y="267"/>
                </a:lnTo>
                <a:lnTo>
                  <a:pt x="115" y="269"/>
                </a:lnTo>
                <a:lnTo>
                  <a:pt x="117" y="271"/>
                </a:lnTo>
                <a:lnTo>
                  <a:pt x="119" y="275"/>
                </a:lnTo>
                <a:lnTo>
                  <a:pt x="122" y="275"/>
                </a:lnTo>
                <a:lnTo>
                  <a:pt x="122" y="275"/>
                </a:lnTo>
                <a:lnTo>
                  <a:pt x="122" y="277"/>
                </a:lnTo>
                <a:lnTo>
                  <a:pt x="126" y="282"/>
                </a:lnTo>
                <a:lnTo>
                  <a:pt x="130" y="286"/>
                </a:lnTo>
                <a:lnTo>
                  <a:pt x="132" y="286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90"/>
                </a:lnTo>
                <a:lnTo>
                  <a:pt x="132" y="292"/>
                </a:lnTo>
                <a:lnTo>
                  <a:pt x="134" y="292"/>
                </a:lnTo>
                <a:lnTo>
                  <a:pt x="134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8" y="292"/>
                </a:lnTo>
                <a:lnTo>
                  <a:pt x="140" y="294"/>
                </a:lnTo>
                <a:lnTo>
                  <a:pt x="142" y="294"/>
                </a:lnTo>
                <a:lnTo>
                  <a:pt x="144" y="294"/>
                </a:lnTo>
                <a:lnTo>
                  <a:pt x="147" y="296"/>
                </a:lnTo>
                <a:lnTo>
                  <a:pt x="151" y="302"/>
                </a:lnTo>
                <a:lnTo>
                  <a:pt x="159" y="311"/>
                </a:lnTo>
                <a:lnTo>
                  <a:pt x="159" y="313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3" y="319"/>
                </a:lnTo>
                <a:lnTo>
                  <a:pt x="163" y="321"/>
                </a:lnTo>
                <a:lnTo>
                  <a:pt x="163" y="321"/>
                </a:lnTo>
                <a:lnTo>
                  <a:pt x="163" y="323"/>
                </a:lnTo>
                <a:lnTo>
                  <a:pt x="161" y="323"/>
                </a:lnTo>
                <a:lnTo>
                  <a:pt x="161" y="321"/>
                </a:lnTo>
                <a:lnTo>
                  <a:pt x="159" y="319"/>
                </a:lnTo>
                <a:lnTo>
                  <a:pt x="159" y="319"/>
                </a:lnTo>
                <a:lnTo>
                  <a:pt x="159" y="319"/>
                </a:lnTo>
                <a:lnTo>
                  <a:pt x="157" y="321"/>
                </a:lnTo>
                <a:lnTo>
                  <a:pt x="157" y="323"/>
                </a:lnTo>
                <a:lnTo>
                  <a:pt x="155" y="323"/>
                </a:lnTo>
                <a:lnTo>
                  <a:pt x="155" y="323"/>
                </a:lnTo>
                <a:lnTo>
                  <a:pt x="153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49" y="328"/>
                </a:lnTo>
                <a:lnTo>
                  <a:pt x="151" y="328"/>
                </a:lnTo>
                <a:lnTo>
                  <a:pt x="151" y="330"/>
                </a:lnTo>
                <a:lnTo>
                  <a:pt x="153" y="332"/>
                </a:lnTo>
                <a:lnTo>
                  <a:pt x="153" y="332"/>
                </a:lnTo>
                <a:lnTo>
                  <a:pt x="155" y="332"/>
                </a:lnTo>
                <a:lnTo>
                  <a:pt x="155" y="330"/>
                </a:lnTo>
                <a:lnTo>
                  <a:pt x="155" y="330"/>
                </a:lnTo>
                <a:lnTo>
                  <a:pt x="155" y="330"/>
                </a:lnTo>
                <a:lnTo>
                  <a:pt x="157" y="328"/>
                </a:lnTo>
                <a:lnTo>
                  <a:pt x="157" y="328"/>
                </a:lnTo>
                <a:lnTo>
                  <a:pt x="157" y="328"/>
                </a:lnTo>
                <a:lnTo>
                  <a:pt x="159" y="330"/>
                </a:lnTo>
                <a:lnTo>
                  <a:pt x="159" y="330"/>
                </a:lnTo>
                <a:lnTo>
                  <a:pt x="159" y="332"/>
                </a:lnTo>
                <a:lnTo>
                  <a:pt x="157" y="334"/>
                </a:lnTo>
                <a:lnTo>
                  <a:pt x="155" y="336"/>
                </a:lnTo>
                <a:lnTo>
                  <a:pt x="155" y="336"/>
                </a:lnTo>
                <a:lnTo>
                  <a:pt x="155" y="338"/>
                </a:lnTo>
                <a:lnTo>
                  <a:pt x="153" y="338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2"/>
                </a:lnTo>
                <a:lnTo>
                  <a:pt x="153" y="342"/>
                </a:lnTo>
                <a:lnTo>
                  <a:pt x="155" y="344"/>
                </a:lnTo>
                <a:lnTo>
                  <a:pt x="155" y="344"/>
                </a:lnTo>
                <a:lnTo>
                  <a:pt x="153" y="344"/>
                </a:lnTo>
                <a:lnTo>
                  <a:pt x="153" y="346"/>
                </a:lnTo>
                <a:lnTo>
                  <a:pt x="153" y="346"/>
                </a:lnTo>
                <a:lnTo>
                  <a:pt x="151" y="346"/>
                </a:lnTo>
                <a:lnTo>
                  <a:pt x="149" y="346"/>
                </a:lnTo>
                <a:lnTo>
                  <a:pt x="149" y="346"/>
                </a:lnTo>
                <a:lnTo>
                  <a:pt x="149" y="348"/>
                </a:lnTo>
                <a:lnTo>
                  <a:pt x="149" y="351"/>
                </a:lnTo>
                <a:lnTo>
                  <a:pt x="153" y="353"/>
                </a:lnTo>
                <a:lnTo>
                  <a:pt x="153" y="353"/>
                </a:lnTo>
                <a:lnTo>
                  <a:pt x="153" y="355"/>
                </a:lnTo>
                <a:lnTo>
                  <a:pt x="153" y="355"/>
                </a:lnTo>
                <a:lnTo>
                  <a:pt x="153" y="357"/>
                </a:lnTo>
                <a:lnTo>
                  <a:pt x="153" y="357"/>
                </a:lnTo>
                <a:lnTo>
                  <a:pt x="155" y="359"/>
                </a:lnTo>
                <a:lnTo>
                  <a:pt x="155" y="359"/>
                </a:lnTo>
                <a:lnTo>
                  <a:pt x="165" y="357"/>
                </a:lnTo>
                <a:lnTo>
                  <a:pt x="167" y="359"/>
                </a:lnTo>
                <a:lnTo>
                  <a:pt x="170" y="361"/>
                </a:lnTo>
                <a:lnTo>
                  <a:pt x="174" y="363"/>
                </a:lnTo>
                <a:lnTo>
                  <a:pt x="176" y="361"/>
                </a:lnTo>
                <a:lnTo>
                  <a:pt x="178" y="359"/>
                </a:lnTo>
                <a:lnTo>
                  <a:pt x="178" y="359"/>
                </a:lnTo>
                <a:lnTo>
                  <a:pt x="178" y="359"/>
                </a:lnTo>
                <a:lnTo>
                  <a:pt x="176" y="357"/>
                </a:lnTo>
                <a:lnTo>
                  <a:pt x="176" y="357"/>
                </a:lnTo>
                <a:lnTo>
                  <a:pt x="176" y="355"/>
                </a:lnTo>
                <a:lnTo>
                  <a:pt x="176" y="355"/>
                </a:lnTo>
                <a:lnTo>
                  <a:pt x="176" y="353"/>
                </a:lnTo>
                <a:lnTo>
                  <a:pt x="174" y="353"/>
                </a:lnTo>
                <a:lnTo>
                  <a:pt x="174" y="351"/>
                </a:lnTo>
                <a:lnTo>
                  <a:pt x="174" y="351"/>
                </a:lnTo>
                <a:lnTo>
                  <a:pt x="174" y="348"/>
                </a:lnTo>
                <a:lnTo>
                  <a:pt x="174" y="346"/>
                </a:lnTo>
                <a:lnTo>
                  <a:pt x="172" y="342"/>
                </a:lnTo>
                <a:lnTo>
                  <a:pt x="172" y="338"/>
                </a:lnTo>
                <a:lnTo>
                  <a:pt x="172" y="338"/>
                </a:lnTo>
                <a:lnTo>
                  <a:pt x="172" y="336"/>
                </a:lnTo>
                <a:lnTo>
                  <a:pt x="172" y="334"/>
                </a:lnTo>
                <a:lnTo>
                  <a:pt x="172" y="334"/>
                </a:lnTo>
                <a:lnTo>
                  <a:pt x="174" y="334"/>
                </a:lnTo>
                <a:lnTo>
                  <a:pt x="174" y="332"/>
                </a:lnTo>
                <a:lnTo>
                  <a:pt x="174" y="332"/>
                </a:lnTo>
                <a:lnTo>
                  <a:pt x="174" y="332"/>
                </a:lnTo>
                <a:lnTo>
                  <a:pt x="176" y="334"/>
                </a:lnTo>
                <a:lnTo>
                  <a:pt x="178" y="334"/>
                </a:lnTo>
                <a:lnTo>
                  <a:pt x="178" y="334"/>
                </a:lnTo>
                <a:lnTo>
                  <a:pt x="180" y="334"/>
                </a:lnTo>
                <a:lnTo>
                  <a:pt x="180" y="332"/>
                </a:lnTo>
                <a:lnTo>
                  <a:pt x="180" y="332"/>
                </a:lnTo>
                <a:lnTo>
                  <a:pt x="182" y="332"/>
                </a:lnTo>
                <a:lnTo>
                  <a:pt x="182" y="332"/>
                </a:lnTo>
                <a:lnTo>
                  <a:pt x="186" y="336"/>
                </a:lnTo>
                <a:lnTo>
                  <a:pt x="188" y="336"/>
                </a:lnTo>
                <a:lnTo>
                  <a:pt x="188" y="336"/>
                </a:lnTo>
                <a:lnTo>
                  <a:pt x="190" y="334"/>
                </a:lnTo>
                <a:lnTo>
                  <a:pt x="190" y="332"/>
                </a:lnTo>
                <a:lnTo>
                  <a:pt x="190" y="332"/>
                </a:lnTo>
                <a:lnTo>
                  <a:pt x="190" y="330"/>
                </a:lnTo>
                <a:lnTo>
                  <a:pt x="188" y="330"/>
                </a:lnTo>
                <a:lnTo>
                  <a:pt x="186" y="330"/>
                </a:lnTo>
                <a:lnTo>
                  <a:pt x="186" y="328"/>
                </a:lnTo>
                <a:lnTo>
                  <a:pt x="186" y="328"/>
                </a:lnTo>
                <a:lnTo>
                  <a:pt x="186" y="328"/>
                </a:lnTo>
                <a:lnTo>
                  <a:pt x="188" y="328"/>
                </a:lnTo>
                <a:lnTo>
                  <a:pt x="188" y="325"/>
                </a:lnTo>
                <a:lnTo>
                  <a:pt x="190" y="325"/>
                </a:lnTo>
                <a:lnTo>
                  <a:pt x="190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3"/>
                </a:lnTo>
                <a:lnTo>
                  <a:pt x="186" y="321"/>
                </a:lnTo>
                <a:lnTo>
                  <a:pt x="186" y="321"/>
                </a:lnTo>
                <a:lnTo>
                  <a:pt x="186" y="319"/>
                </a:lnTo>
                <a:lnTo>
                  <a:pt x="186" y="317"/>
                </a:lnTo>
                <a:lnTo>
                  <a:pt x="186" y="317"/>
                </a:lnTo>
                <a:lnTo>
                  <a:pt x="188" y="319"/>
                </a:lnTo>
                <a:lnTo>
                  <a:pt x="188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21"/>
                </a:lnTo>
                <a:lnTo>
                  <a:pt x="190" y="321"/>
                </a:lnTo>
                <a:lnTo>
                  <a:pt x="190" y="321"/>
                </a:lnTo>
                <a:lnTo>
                  <a:pt x="193" y="323"/>
                </a:lnTo>
                <a:lnTo>
                  <a:pt x="193" y="323"/>
                </a:lnTo>
                <a:lnTo>
                  <a:pt x="193" y="323"/>
                </a:lnTo>
                <a:lnTo>
                  <a:pt x="197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3" y="325"/>
                </a:lnTo>
                <a:lnTo>
                  <a:pt x="205" y="328"/>
                </a:lnTo>
                <a:lnTo>
                  <a:pt x="205" y="328"/>
                </a:lnTo>
                <a:lnTo>
                  <a:pt x="205" y="328"/>
                </a:lnTo>
                <a:lnTo>
                  <a:pt x="203" y="328"/>
                </a:lnTo>
                <a:lnTo>
                  <a:pt x="203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30"/>
                </a:lnTo>
                <a:lnTo>
                  <a:pt x="203" y="330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1" y="332"/>
                </a:lnTo>
                <a:lnTo>
                  <a:pt x="201" y="334"/>
                </a:lnTo>
                <a:lnTo>
                  <a:pt x="201" y="334"/>
                </a:lnTo>
                <a:lnTo>
                  <a:pt x="201" y="334"/>
                </a:lnTo>
                <a:lnTo>
                  <a:pt x="205" y="336"/>
                </a:lnTo>
                <a:lnTo>
                  <a:pt x="205" y="336"/>
                </a:lnTo>
                <a:lnTo>
                  <a:pt x="207" y="336"/>
                </a:lnTo>
                <a:lnTo>
                  <a:pt x="207" y="336"/>
                </a:lnTo>
                <a:lnTo>
                  <a:pt x="209" y="336"/>
                </a:lnTo>
                <a:lnTo>
                  <a:pt x="209" y="338"/>
                </a:lnTo>
                <a:lnTo>
                  <a:pt x="209" y="342"/>
                </a:lnTo>
                <a:lnTo>
                  <a:pt x="209" y="342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3" y="344"/>
                </a:lnTo>
                <a:lnTo>
                  <a:pt x="216" y="342"/>
                </a:lnTo>
                <a:lnTo>
                  <a:pt x="216" y="340"/>
                </a:lnTo>
                <a:lnTo>
                  <a:pt x="216" y="340"/>
                </a:lnTo>
                <a:lnTo>
                  <a:pt x="218" y="340"/>
                </a:lnTo>
                <a:lnTo>
                  <a:pt x="218" y="340"/>
                </a:lnTo>
                <a:lnTo>
                  <a:pt x="220" y="340"/>
                </a:lnTo>
                <a:lnTo>
                  <a:pt x="222" y="340"/>
                </a:lnTo>
                <a:lnTo>
                  <a:pt x="222" y="338"/>
                </a:lnTo>
                <a:lnTo>
                  <a:pt x="222" y="338"/>
                </a:lnTo>
                <a:lnTo>
                  <a:pt x="222" y="338"/>
                </a:lnTo>
                <a:lnTo>
                  <a:pt x="222" y="336"/>
                </a:lnTo>
                <a:lnTo>
                  <a:pt x="220" y="334"/>
                </a:lnTo>
                <a:lnTo>
                  <a:pt x="220" y="334"/>
                </a:lnTo>
                <a:lnTo>
                  <a:pt x="220" y="332"/>
                </a:lnTo>
                <a:lnTo>
                  <a:pt x="220" y="332"/>
                </a:lnTo>
                <a:lnTo>
                  <a:pt x="222" y="332"/>
                </a:lnTo>
                <a:lnTo>
                  <a:pt x="222" y="330"/>
                </a:lnTo>
                <a:lnTo>
                  <a:pt x="222" y="330"/>
                </a:lnTo>
                <a:lnTo>
                  <a:pt x="224" y="330"/>
                </a:lnTo>
                <a:lnTo>
                  <a:pt x="224" y="328"/>
                </a:lnTo>
                <a:lnTo>
                  <a:pt x="226" y="328"/>
                </a:lnTo>
                <a:lnTo>
                  <a:pt x="226" y="328"/>
                </a:lnTo>
                <a:lnTo>
                  <a:pt x="228" y="325"/>
                </a:lnTo>
                <a:lnTo>
                  <a:pt x="230" y="325"/>
                </a:lnTo>
                <a:lnTo>
                  <a:pt x="230" y="323"/>
                </a:lnTo>
                <a:lnTo>
                  <a:pt x="232" y="323"/>
                </a:lnTo>
                <a:lnTo>
                  <a:pt x="234" y="319"/>
                </a:lnTo>
                <a:lnTo>
                  <a:pt x="236" y="317"/>
                </a:lnTo>
                <a:lnTo>
                  <a:pt x="236" y="317"/>
                </a:lnTo>
                <a:lnTo>
                  <a:pt x="236" y="315"/>
                </a:lnTo>
                <a:lnTo>
                  <a:pt x="238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3" y="315"/>
                </a:lnTo>
                <a:lnTo>
                  <a:pt x="243" y="315"/>
                </a:lnTo>
                <a:lnTo>
                  <a:pt x="243" y="315"/>
                </a:lnTo>
                <a:lnTo>
                  <a:pt x="245" y="317"/>
                </a:lnTo>
                <a:lnTo>
                  <a:pt x="245" y="319"/>
                </a:lnTo>
                <a:lnTo>
                  <a:pt x="249" y="321"/>
                </a:lnTo>
                <a:lnTo>
                  <a:pt x="251" y="323"/>
                </a:lnTo>
                <a:lnTo>
                  <a:pt x="251" y="323"/>
                </a:lnTo>
                <a:lnTo>
                  <a:pt x="251" y="325"/>
                </a:lnTo>
                <a:lnTo>
                  <a:pt x="251" y="328"/>
                </a:lnTo>
                <a:lnTo>
                  <a:pt x="249" y="334"/>
                </a:lnTo>
                <a:lnTo>
                  <a:pt x="249" y="336"/>
                </a:lnTo>
                <a:lnTo>
                  <a:pt x="249" y="338"/>
                </a:lnTo>
                <a:lnTo>
                  <a:pt x="249" y="340"/>
                </a:lnTo>
                <a:lnTo>
                  <a:pt x="249" y="342"/>
                </a:lnTo>
                <a:lnTo>
                  <a:pt x="251" y="342"/>
                </a:lnTo>
                <a:lnTo>
                  <a:pt x="251" y="342"/>
                </a:lnTo>
                <a:lnTo>
                  <a:pt x="251" y="344"/>
                </a:lnTo>
                <a:lnTo>
                  <a:pt x="251" y="344"/>
                </a:lnTo>
                <a:lnTo>
                  <a:pt x="251" y="346"/>
                </a:lnTo>
                <a:lnTo>
                  <a:pt x="251" y="346"/>
                </a:lnTo>
                <a:lnTo>
                  <a:pt x="251" y="348"/>
                </a:lnTo>
                <a:lnTo>
                  <a:pt x="251" y="351"/>
                </a:lnTo>
                <a:lnTo>
                  <a:pt x="251" y="351"/>
                </a:lnTo>
                <a:lnTo>
                  <a:pt x="251" y="353"/>
                </a:lnTo>
                <a:lnTo>
                  <a:pt x="251" y="357"/>
                </a:lnTo>
                <a:lnTo>
                  <a:pt x="251" y="357"/>
                </a:lnTo>
                <a:lnTo>
                  <a:pt x="251" y="359"/>
                </a:lnTo>
                <a:lnTo>
                  <a:pt x="251" y="359"/>
                </a:lnTo>
                <a:lnTo>
                  <a:pt x="249" y="361"/>
                </a:lnTo>
                <a:lnTo>
                  <a:pt x="249" y="363"/>
                </a:lnTo>
                <a:lnTo>
                  <a:pt x="247" y="369"/>
                </a:lnTo>
                <a:lnTo>
                  <a:pt x="247" y="371"/>
                </a:lnTo>
                <a:lnTo>
                  <a:pt x="247" y="371"/>
                </a:lnTo>
                <a:lnTo>
                  <a:pt x="247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6"/>
                </a:lnTo>
                <a:lnTo>
                  <a:pt x="247" y="376"/>
                </a:lnTo>
                <a:lnTo>
                  <a:pt x="247" y="376"/>
                </a:lnTo>
                <a:lnTo>
                  <a:pt x="245" y="376"/>
                </a:lnTo>
                <a:lnTo>
                  <a:pt x="245" y="378"/>
                </a:lnTo>
                <a:lnTo>
                  <a:pt x="247" y="378"/>
                </a:lnTo>
                <a:lnTo>
                  <a:pt x="247" y="378"/>
                </a:lnTo>
                <a:lnTo>
                  <a:pt x="247" y="378"/>
                </a:lnTo>
                <a:lnTo>
                  <a:pt x="251" y="378"/>
                </a:lnTo>
                <a:lnTo>
                  <a:pt x="253" y="378"/>
                </a:lnTo>
                <a:lnTo>
                  <a:pt x="255" y="376"/>
                </a:lnTo>
                <a:lnTo>
                  <a:pt x="255" y="373"/>
                </a:lnTo>
                <a:lnTo>
                  <a:pt x="257" y="371"/>
                </a:lnTo>
                <a:lnTo>
                  <a:pt x="259" y="371"/>
                </a:lnTo>
                <a:lnTo>
                  <a:pt x="264" y="371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1" y="367"/>
                </a:lnTo>
                <a:lnTo>
                  <a:pt x="259" y="365"/>
                </a:lnTo>
                <a:lnTo>
                  <a:pt x="259" y="365"/>
                </a:lnTo>
                <a:lnTo>
                  <a:pt x="261" y="363"/>
                </a:lnTo>
                <a:lnTo>
                  <a:pt x="261" y="363"/>
                </a:lnTo>
                <a:lnTo>
                  <a:pt x="264" y="363"/>
                </a:lnTo>
                <a:lnTo>
                  <a:pt x="268" y="365"/>
                </a:lnTo>
                <a:lnTo>
                  <a:pt x="268" y="365"/>
                </a:lnTo>
                <a:lnTo>
                  <a:pt x="270" y="365"/>
                </a:lnTo>
                <a:lnTo>
                  <a:pt x="272" y="363"/>
                </a:lnTo>
                <a:lnTo>
                  <a:pt x="272" y="361"/>
                </a:lnTo>
                <a:lnTo>
                  <a:pt x="274" y="361"/>
                </a:lnTo>
                <a:lnTo>
                  <a:pt x="274" y="363"/>
                </a:lnTo>
                <a:lnTo>
                  <a:pt x="274" y="363"/>
                </a:lnTo>
                <a:lnTo>
                  <a:pt x="274" y="363"/>
                </a:lnTo>
                <a:lnTo>
                  <a:pt x="276" y="363"/>
                </a:lnTo>
                <a:lnTo>
                  <a:pt x="276" y="363"/>
                </a:lnTo>
                <a:lnTo>
                  <a:pt x="276" y="361"/>
                </a:lnTo>
                <a:lnTo>
                  <a:pt x="278" y="361"/>
                </a:lnTo>
                <a:lnTo>
                  <a:pt x="278" y="363"/>
                </a:lnTo>
                <a:lnTo>
                  <a:pt x="278" y="363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2" y="363"/>
                </a:lnTo>
                <a:lnTo>
                  <a:pt x="284" y="363"/>
                </a:lnTo>
                <a:lnTo>
                  <a:pt x="289" y="361"/>
                </a:lnTo>
                <a:lnTo>
                  <a:pt x="289" y="359"/>
                </a:lnTo>
                <a:lnTo>
                  <a:pt x="289" y="359"/>
                </a:lnTo>
                <a:lnTo>
                  <a:pt x="291" y="359"/>
                </a:lnTo>
                <a:lnTo>
                  <a:pt x="291" y="359"/>
                </a:lnTo>
                <a:lnTo>
                  <a:pt x="291" y="359"/>
                </a:lnTo>
                <a:lnTo>
                  <a:pt x="293" y="357"/>
                </a:lnTo>
                <a:lnTo>
                  <a:pt x="297" y="357"/>
                </a:lnTo>
                <a:lnTo>
                  <a:pt x="297" y="357"/>
                </a:lnTo>
                <a:lnTo>
                  <a:pt x="299" y="353"/>
                </a:lnTo>
                <a:lnTo>
                  <a:pt x="301" y="353"/>
                </a:lnTo>
                <a:lnTo>
                  <a:pt x="301" y="353"/>
                </a:lnTo>
                <a:lnTo>
                  <a:pt x="303" y="355"/>
                </a:lnTo>
                <a:lnTo>
                  <a:pt x="303" y="355"/>
                </a:lnTo>
                <a:lnTo>
                  <a:pt x="305" y="353"/>
                </a:lnTo>
                <a:lnTo>
                  <a:pt x="305" y="351"/>
                </a:lnTo>
                <a:lnTo>
                  <a:pt x="307" y="348"/>
                </a:lnTo>
                <a:lnTo>
                  <a:pt x="307" y="348"/>
                </a:lnTo>
                <a:lnTo>
                  <a:pt x="310" y="346"/>
                </a:lnTo>
                <a:lnTo>
                  <a:pt x="310" y="344"/>
                </a:lnTo>
                <a:lnTo>
                  <a:pt x="310" y="340"/>
                </a:lnTo>
                <a:lnTo>
                  <a:pt x="307" y="338"/>
                </a:lnTo>
                <a:lnTo>
                  <a:pt x="307" y="338"/>
                </a:lnTo>
                <a:lnTo>
                  <a:pt x="305" y="336"/>
                </a:lnTo>
                <a:lnTo>
                  <a:pt x="303" y="336"/>
                </a:lnTo>
                <a:lnTo>
                  <a:pt x="305" y="332"/>
                </a:lnTo>
                <a:lnTo>
                  <a:pt x="305" y="330"/>
                </a:lnTo>
                <a:lnTo>
                  <a:pt x="303" y="328"/>
                </a:lnTo>
                <a:lnTo>
                  <a:pt x="307" y="330"/>
                </a:lnTo>
                <a:lnTo>
                  <a:pt x="307" y="328"/>
                </a:lnTo>
                <a:lnTo>
                  <a:pt x="307" y="323"/>
                </a:lnTo>
                <a:lnTo>
                  <a:pt x="307" y="321"/>
                </a:lnTo>
                <a:lnTo>
                  <a:pt x="312" y="319"/>
                </a:lnTo>
                <a:lnTo>
                  <a:pt x="310" y="319"/>
                </a:lnTo>
                <a:lnTo>
                  <a:pt x="307" y="319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10" y="315"/>
                </a:lnTo>
                <a:lnTo>
                  <a:pt x="310" y="315"/>
                </a:lnTo>
                <a:lnTo>
                  <a:pt x="310" y="315"/>
                </a:lnTo>
                <a:lnTo>
                  <a:pt x="310" y="313"/>
                </a:lnTo>
                <a:lnTo>
                  <a:pt x="312" y="313"/>
                </a:lnTo>
                <a:lnTo>
                  <a:pt x="312" y="313"/>
                </a:lnTo>
                <a:lnTo>
                  <a:pt x="310" y="311"/>
                </a:lnTo>
                <a:lnTo>
                  <a:pt x="307" y="311"/>
                </a:lnTo>
                <a:lnTo>
                  <a:pt x="307" y="311"/>
                </a:lnTo>
                <a:lnTo>
                  <a:pt x="305" y="309"/>
                </a:lnTo>
                <a:lnTo>
                  <a:pt x="305" y="309"/>
                </a:lnTo>
                <a:lnTo>
                  <a:pt x="305" y="307"/>
                </a:lnTo>
                <a:lnTo>
                  <a:pt x="303" y="305"/>
                </a:lnTo>
                <a:lnTo>
                  <a:pt x="305" y="302"/>
                </a:lnTo>
                <a:lnTo>
                  <a:pt x="307" y="296"/>
                </a:lnTo>
                <a:lnTo>
                  <a:pt x="305" y="296"/>
                </a:lnTo>
                <a:lnTo>
                  <a:pt x="303" y="296"/>
                </a:lnTo>
                <a:lnTo>
                  <a:pt x="303" y="292"/>
                </a:lnTo>
                <a:lnTo>
                  <a:pt x="303" y="292"/>
                </a:lnTo>
                <a:lnTo>
                  <a:pt x="303" y="292"/>
                </a:lnTo>
                <a:lnTo>
                  <a:pt x="301" y="292"/>
                </a:lnTo>
                <a:lnTo>
                  <a:pt x="299" y="292"/>
                </a:lnTo>
                <a:lnTo>
                  <a:pt x="299" y="290"/>
                </a:lnTo>
                <a:lnTo>
                  <a:pt x="299" y="290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7" y="288"/>
                </a:lnTo>
                <a:lnTo>
                  <a:pt x="297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6"/>
                </a:lnTo>
                <a:lnTo>
                  <a:pt x="295" y="286"/>
                </a:lnTo>
                <a:lnTo>
                  <a:pt x="293" y="284"/>
                </a:lnTo>
                <a:lnTo>
                  <a:pt x="293" y="284"/>
                </a:lnTo>
                <a:lnTo>
                  <a:pt x="291" y="284"/>
                </a:lnTo>
                <a:lnTo>
                  <a:pt x="291" y="282"/>
                </a:lnTo>
                <a:lnTo>
                  <a:pt x="291" y="282"/>
                </a:lnTo>
                <a:lnTo>
                  <a:pt x="284" y="282"/>
                </a:lnTo>
                <a:lnTo>
                  <a:pt x="282" y="284"/>
                </a:lnTo>
                <a:lnTo>
                  <a:pt x="280" y="284"/>
                </a:lnTo>
                <a:lnTo>
                  <a:pt x="280" y="286"/>
                </a:lnTo>
                <a:lnTo>
                  <a:pt x="280" y="286"/>
                </a:lnTo>
                <a:lnTo>
                  <a:pt x="280" y="288"/>
                </a:lnTo>
                <a:lnTo>
                  <a:pt x="280" y="288"/>
                </a:lnTo>
                <a:lnTo>
                  <a:pt x="280" y="288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76" y="292"/>
                </a:lnTo>
                <a:lnTo>
                  <a:pt x="272" y="290"/>
                </a:lnTo>
                <a:lnTo>
                  <a:pt x="270" y="288"/>
                </a:lnTo>
                <a:lnTo>
                  <a:pt x="268" y="288"/>
                </a:lnTo>
                <a:lnTo>
                  <a:pt x="268" y="286"/>
                </a:lnTo>
                <a:lnTo>
                  <a:pt x="266" y="286"/>
                </a:lnTo>
                <a:lnTo>
                  <a:pt x="266" y="284"/>
                </a:lnTo>
                <a:lnTo>
                  <a:pt x="266" y="282"/>
                </a:lnTo>
                <a:lnTo>
                  <a:pt x="264" y="282"/>
                </a:lnTo>
                <a:lnTo>
                  <a:pt x="264" y="280"/>
                </a:lnTo>
                <a:lnTo>
                  <a:pt x="257" y="277"/>
                </a:lnTo>
                <a:lnTo>
                  <a:pt x="257" y="277"/>
                </a:lnTo>
                <a:lnTo>
                  <a:pt x="255" y="277"/>
                </a:lnTo>
                <a:lnTo>
                  <a:pt x="255" y="277"/>
                </a:lnTo>
                <a:lnTo>
                  <a:pt x="255" y="280"/>
                </a:lnTo>
                <a:lnTo>
                  <a:pt x="255" y="280"/>
                </a:lnTo>
                <a:lnTo>
                  <a:pt x="253" y="280"/>
                </a:lnTo>
                <a:lnTo>
                  <a:pt x="247" y="280"/>
                </a:lnTo>
                <a:lnTo>
                  <a:pt x="245" y="282"/>
                </a:lnTo>
                <a:lnTo>
                  <a:pt x="243" y="280"/>
                </a:lnTo>
                <a:lnTo>
                  <a:pt x="243" y="280"/>
                </a:lnTo>
                <a:lnTo>
                  <a:pt x="243" y="280"/>
                </a:lnTo>
                <a:lnTo>
                  <a:pt x="243" y="277"/>
                </a:lnTo>
                <a:lnTo>
                  <a:pt x="243" y="277"/>
                </a:lnTo>
                <a:lnTo>
                  <a:pt x="241" y="275"/>
                </a:lnTo>
                <a:lnTo>
                  <a:pt x="241" y="275"/>
                </a:lnTo>
                <a:lnTo>
                  <a:pt x="241" y="275"/>
                </a:lnTo>
                <a:lnTo>
                  <a:pt x="241" y="273"/>
                </a:lnTo>
                <a:lnTo>
                  <a:pt x="243" y="271"/>
                </a:lnTo>
                <a:lnTo>
                  <a:pt x="243" y="269"/>
                </a:lnTo>
                <a:lnTo>
                  <a:pt x="245" y="269"/>
                </a:lnTo>
                <a:lnTo>
                  <a:pt x="245" y="269"/>
                </a:lnTo>
                <a:lnTo>
                  <a:pt x="247" y="267"/>
                </a:lnTo>
                <a:lnTo>
                  <a:pt x="247" y="267"/>
                </a:lnTo>
                <a:lnTo>
                  <a:pt x="249" y="267"/>
                </a:lnTo>
                <a:lnTo>
                  <a:pt x="249" y="265"/>
                </a:lnTo>
                <a:lnTo>
                  <a:pt x="249" y="263"/>
                </a:lnTo>
                <a:lnTo>
                  <a:pt x="251" y="263"/>
                </a:lnTo>
                <a:lnTo>
                  <a:pt x="251" y="261"/>
                </a:lnTo>
                <a:lnTo>
                  <a:pt x="251" y="259"/>
                </a:lnTo>
                <a:lnTo>
                  <a:pt x="251" y="259"/>
                </a:lnTo>
                <a:lnTo>
                  <a:pt x="251" y="257"/>
                </a:lnTo>
                <a:lnTo>
                  <a:pt x="251" y="257"/>
                </a:lnTo>
                <a:lnTo>
                  <a:pt x="251" y="250"/>
                </a:lnTo>
                <a:lnTo>
                  <a:pt x="251" y="248"/>
                </a:lnTo>
                <a:lnTo>
                  <a:pt x="251" y="248"/>
                </a:lnTo>
                <a:lnTo>
                  <a:pt x="251" y="246"/>
                </a:lnTo>
                <a:lnTo>
                  <a:pt x="253" y="244"/>
                </a:lnTo>
                <a:lnTo>
                  <a:pt x="255" y="244"/>
                </a:lnTo>
                <a:lnTo>
                  <a:pt x="257" y="242"/>
                </a:lnTo>
                <a:lnTo>
                  <a:pt x="259" y="242"/>
                </a:lnTo>
                <a:lnTo>
                  <a:pt x="261" y="242"/>
                </a:ln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70" y="240"/>
                </a:lnTo>
                <a:lnTo>
                  <a:pt x="270" y="242"/>
                </a:lnTo>
                <a:lnTo>
                  <a:pt x="272" y="242"/>
                </a:lnTo>
                <a:lnTo>
                  <a:pt x="272" y="242"/>
                </a:lnTo>
                <a:lnTo>
                  <a:pt x="276" y="240"/>
                </a:lnTo>
                <a:lnTo>
                  <a:pt x="278" y="238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4"/>
                </a:lnTo>
                <a:lnTo>
                  <a:pt x="278" y="231"/>
                </a:lnTo>
                <a:lnTo>
                  <a:pt x="274" y="229"/>
                </a:lnTo>
                <a:lnTo>
                  <a:pt x="274" y="227"/>
                </a:lnTo>
                <a:lnTo>
                  <a:pt x="276" y="227"/>
                </a:lnTo>
                <a:lnTo>
                  <a:pt x="276" y="225"/>
                </a:lnTo>
                <a:lnTo>
                  <a:pt x="274" y="221"/>
                </a:lnTo>
                <a:lnTo>
                  <a:pt x="272" y="215"/>
                </a:lnTo>
                <a:lnTo>
                  <a:pt x="272" y="215"/>
                </a:lnTo>
                <a:lnTo>
                  <a:pt x="272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2" y="211"/>
                </a:lnTo>
                <a:lnTo>
                  <a:pt x="272" y="211"/>
                </a:lnTo>
                <a:lnTo>
                  <a:pt x="270" y="194"/>
                </a:lnTo>
                <a:lnTo>
                  <a:pt x="270" y="192"/>
                </a:lnTo>
                <a:lnTo>
                  <a:pt x="272" y="192"/>
                </a:lnTo>
                <a:lnTo>
                  <a:pt x="272" y="190"/>
                </a:lnTo>
                <a:lnTo>
                  <a:pt x="272" y="188"/>
                </a:lnTo>
                <a:lnTo>
                  <a:pt x="270" y="188"/>
                </a:lnTo>
                <a:lnTo>
                  <a:pt x="270" y="186"/>
                </a:lnTo>
                <a:lnTo>
                  <a:pt x="270" y="183"/>
                </a:lnTo>
                <a:lnTo>
                  <a:pt x="270" y="181"/>
                </a:lnTo>
                <a:lnTo>
                  <a:pt x="270" y="181"/>
                </a:lnTo>
                <a:lnTo>
                  <a:pt x="272" y="179"/>
                </a:lnTo>
                <a:lnTo>
                  <a:pt x="272" y="179"/>
                </a:lnTo>
                <a:lnTo>
                  <a:pt x="272" y="177"/>
                </a:lnTo>
                <a:lnTo>
                  <a:pt x="270" y="177"/>
                </a:lnTo>
                <a:lnTo>
                  <a:pt x="268" y="177"/>
                </a:lnTo>
                <a:lnTo>
                  <a:pt x="264" y="177"/>
                </a:lnTo>
                <a:lnTo>
                  <a:pt x="264" y="177"/>
                </a:lnTo>
                <a:lnTo>
                  <a:pt x="264" y="175"/>
                </a:lnTo>
                <a:lnTo>
                  <a:pt x="268" y="171"/>
                </a:lnTo>
                <a:lnTo>
                  <a:pt x="270" y="169"/>
                </a:lnTo>
                <a:lnTo>
                  <a:pt x="268" y="169"/>
                </a:lnTo>
                <a:lnTo>
                  <a:pt x="264" y="169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5"/>
                </a:lnTo>
                <a:lnTo>
                  <a:pt x="264" y="163"/>
                </a:lnTo>
                <a:lnTo>
                  <a:pt x="264" y="163"/>
                </a:lnTo>
                <a:lnTo>
                  <a:pt x="264" y="160"/>
                </a:lnTo>
                <a:lnTo>
                  <a:pt x="264" y="160"/>
                </a:lnTo>
                <a:lnTo>
                  <a:pt x="266" y="158"/>
                </a:lnTo>
                <a:lnTo>
                  <a:pt x="266" y="158"/>
                </a:lnTo>
                <a:lnTo>
                  <a:pt x="268" y="158"/>
                </a:lnTo>
                <a:lnTo>
                  <a:pt x="266" y="156"/>
                </a:lnTo>
                <a:lnTo>
                  <a:pt x="266" y="154"/>
                </a:lnTo>
                <a:lnTo>
                  <a:pt x="266" y="154"/>
                </a:lnTo>
                <a:lnTo>
                  <a:pt x="266" y="152"/>
                </a:lnTo>
                <a:lnTo>
                  <a:pt x="266" y="150"/>
                </a:lnTo>
                <a:lnTo>
                  <a:pt x="268" y="146"/>
                </a:lnTo>
                <a:lnTo>
                  <a:pt x="268" y="144"/>
                </a:lnTo>
                <a:lnTo>
                  <a:pt x="270" y="144"/>
                </a:lnTo>
                <a:lnTo>
                  <a:pt x="270" y="142"/>
                </a:lnTo>
                <a:lnTo>
                  <a:pt x="272" y="142"/>
                </a:lnTo>
                <a:lnTo>
                  <a:pt x="270" y="140"/>
                </a:lnTo>
                <a:lnTo>
                  <a:pt x="270" y="140"/>
                </a:lnTo>
                <a:lnTo>
                  <a:pt x="270" y="137"/>
                </a:lnTo>
                <a:lnTo>
                  <a:pt x="270" y="137"/>
                </a:lnTo>
                <a:lnTo>
                  <a:pt x="272" y="135"/>
                </a:lnTo>
                <a:lnTo>
                  <a:pt x="272" y="135"/>
                </a:lnTo>
                <a:lnTo>
                  <a:pt x="272" y="137"/>
                </a:lnTo>
                <a:lnTo>
                  <a:pt x="274" y="135"/>
                </a:lnTo>
                <a:lnTo>
                  <a:pt x="274" y="133"/>
                </a:lnTo>
                <a:lnTo>
                  <a:pt x="278" y="119"/>
                </a:lnTo>
                <a:lnTo>
                  <a:pt x="278" y="115"/>
                </a:lnTo>
                <a:lnTo>
                  <a:pt x="280" y="112"/>
                </a:lnTo>
                <a:lnTo>
                  <a:pt x="280" y="112"/>
                </a:lnTo>
                <a:lnTo>
                  <a:pt x="284" y="108"/>
                </a:lnTo>
                <a:lnTo>
                  <a:pt x="284" y="106"/>
                </a:lnTo>
                <a:lnTo>
                  <a:pt x="284" y="106"/>
                </a:lnTo>
                <a:lnTo>
                  <a:pt x="284" y="106"/>
                </a:lnTo>
                <a:lnTo>
                  <a:pt x="287" y="104"/>
                </a:lnTo>
                <a:lnTo>
                  <a:pt x="287" y="104"/>
                </a:lnTo>
                <a:lnTo>
                  <a:pt x="287" y="106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2"/>
                </a:lnTo>
                <a:lnTo>
                  <a:pt x="289" y="102"/>
                </a:lnTo>
                <a:lnTo>
                  <a:pt x="291" y="102"/>
                </a:lnTo>
                <a:lnTo>
                  <a:pt x="295" y="98"/>
                </a:lnTo>
                <a:lnTo>
                  <a:pt x="297" y="96"/>
                </a:lnTo>
                <a:lnTo>
                  <a:pt x="297" y="94"/>
                </a:lnTo>
                <a:lnTo>
                  <a:pt x="299" y="92"/>
                </a:lnTo>
                <a:lnTo>
                  <a:pt x="301" y="89"/>
                </a:lnTo>
                <a:lnTo>
                  <a:pt x="307" y="83"/>
                </a:lnTo>
                <a:lnTo>
                  <a:pt x="312" y="79"/>
                </a:lnTo>
                <a:lnTo>
                  <a:pt x="314" y="77"/>
                </a:lnTo>
                <a:lnTo>
                  <a:pt x="316" y="71"/>
                </a:lnTo>
                <a:lnTo>
                  <a:pt x="316" y="66"/>
                </a:lnTo>
                <a:lnTo>
                  <a:pt x="316" y="6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Freeform 97">
            <a:extLst>
              <a:ext uri="{FF2B5EF4-FFF2-40B4-BE49-F238E27FC236}">
                <a16:creationId xmlns:a16="http://schemas.microsoft.com/office/drawing/2014/main" id="{12A2FE7B-AFF9-41C7-836A-D40C4AEB6C90}"/>
              </a:ext>
            </a:extLst>
          </p:cNvPr>
          <p:cNvSpPr>
            <a:spLocks/>
          </p:cNvSpPr>
          <p:nvPr/>
        </p:nvSpPr>
        <p:spPr bwMode="auto">
          <a:xfrm>
            <a:off x="6254440" y="3307493"/>
            <a:ext cx="981907" cy="738641"/>
          </a:xfrm>
          <a:custGeom>
            <a:avLst/>
            <a:gdLst>
              <a:gd name="T0" fmla="*/ 606 w 639"/>
              <a:gd name="T1" fmla="*/ 173 h 507"/>
              <a:gd name="T2" fmla="*/ 562 w 639"/>
              <a:gd name="T3" fmla="*/ 144 h 507"/>
              <a:gd name="T4" fmla="*/ 541 w 639"/>
              <a:gd name="T5" fmla="*/ 113 h 507"/>
              <a:gd name="T6" fmla="*/ 531 w 639"/>
              <a:gd name="T7" fmla="*/ 77 h 507"/>
              <a:gd name="T8" fmla="*/ 501 w 639"/>
              <a:gd name="T9" fmla="*/ 48 h 507"/>
              <a:gd name="T10" fmla="*/ 501 w 639"/>
              <a:gd name="T11" fmla="*/ 31 h 507"/>
              <a:gd name="T12" fmla="*/ 487 w 639"/>
              <a:gd name="T13" fmla="*/ 37 h 507"/>
              <a:gd name="T14" fmla="*/ 439 w 639"/>
              <a:gd name="T15" fmla="*/ 31 h 507"/>
              <a:gd name="T16" fmla="*/ 418 w 639"/>
              <a:gd name="T17" fmla="*/ 16 h 507"/>
              <a:gd name="T18" fmla="*/ 382 w 639"/>
              <a:gd name="T19" fmla="*/ 6 h 507"/>
              <a:gd name="T20" fmla="*/ 334 w 639"/>
              <a:gd name="T21" fmla="*/ 4 h 507"/>
              <a:gd name="T22" fmla="*/ 286 w 639"/>
              <a:gd name="T23" fmla="*/ 27 h 507"/>
              <a:gd name="T24" fmla="*/ 242 w 639"/>
              <a:gd name="T25" fmla="*/ 39 h 507"/>
              <a:gd name="T26" fmla="*/ 102 w 639"/>
              <a:gd name="T27" fmla="*/ 52 h 507"/>
              <a:gd name="T28" fmla="*/ 23 w 639"/>
              <a:gd name="T29" fmla="*/ 83 h 507"/>
              <a:gd name="T30" fmla="*/ 6 w 639"/>
              <a:gd name="T31" fmla="*/ 92 h 507"/>
              <a:gd name="T32" fmla="*/ 2 w 639"/>
              <a:gd name="T33" fmla="*/ 119 h 507"/>
              <a:gd name="T34" fmla="*/ 50 w 639"/>
              <a:gd name="T35" fmla="*/ 98 h 507"/>
              <a:gd name="T36" fmla="*/ 36 w 639"/>
              <a:gd name="T37" fmla="*/ 119 h 507"/>
              <a:gd name="T38" fmla="*/ 31 w 639"/>
              <a:gd name="T39" fmla="*/ 144 h 507"/>
              <a:gd name="T40" fmla="*/ 46 w 639"/>
              <a:gd name="T41" fmla="*/ 154 h 507"/>
              <a:gd name="T42" fmla="*/ 130 w 639"/>
              <a:gd name="T43" fmla="*/ 211 h 507"/>
              <a:gd name="T44" fmla="*/ 201 w 639"/>
              <a:gd name="T45" fmla="*/ 192 h 507"/>
              <a:gd name="T46" fmla="*/ 222 w 639"/>
              <a:gd name="T47" fmla="*/ 198 h 507"/>
              <a:gd name="T48" fmla="*/ 238 w 639"/>
              <a:gd name="T49" fmla="*/ 194 h 507"/>
              <a:gd name="T50" fmla="*/ 174 w 639"/>
              <a:gd name="T51" fmla="*/ 248 h 507"/>
              <a:gd name="T52" fmla="*/ 144 w 639"/>
              <a:gd name="T53" fmla="*/ 259 h 507"/>
              <a:gd name="T54" fmla="*/ 102 w 639"/>
              <a:gd name="T55" fmla="*/ 263 h 507"/>
              <a:gd name="T56" fmla="*/ 84 w 639"/>
              <a:gd name="T57" fmla="*/ 257 h 507"/>
              <a:gd name="T58" fmla="*/ 142 w 639"/>
              <a:gd name="T59" fmla="*/ 336 h 507"/>
              <a:gd name="T60" fmla="*/ 268 w 639"/>
              <a:gd name="T61" fmla="*/ 438 h 507"/>
              <a:gd name="T62" fmla="*/ 345 w 639"/>
              <a:gd name="T63" fmla="*/ 411 h 507"/>
              <a:gd name="T64" fmla="*/ 399 w 639"/>
              <a:gd name="T65" fmla="*/ 378 h 507"/>
              <a:gd name="T66" fmla="*/ 410 w 639"/>
              <a:gd name="T67" fmla="*/ 328 h 507"/>
              <a:gd name="T68" fmla="*/ 395 w 639"/>
              <a:gd name="T69" fmla="*/ 313 h 507"/>
              <a:gd name="T70" fmla="*/ 401 w 639"/>
              <a:gd name="T71" fmla="*/ 305 h 507"/>
              <a:gd name="T72" fmla="*/ 420 w 639"/>
              <a:gd name="T73" fmla="*/ 294 h 507"/>
              <a:gd name="T74" fmla="*/ 424 w 639"/>
              <a:gd name="T75" fmla="*/ 267 h 507"/>
              <a:gd name="T76" fmla="*/ 456 w 639"/>
              <a:gd name="T77" fmla="*/ 269 h 507"/>
              <a:gd name="T78" fmla="*/ 458 w 639"/>
              <a:gd name="T79" fmla="*/ 278 h 507"/>
              <a:gd name="T80" fmla="*/ 462 w 639"/>
              <a:gd name="T81" fmla="*/ 300 h 507"/>
              <a:gd name="T82" fmla="*/ 470 w 639"/>
              <a:gd name="T83" fmla="*/ 334 h 507"/>
              <a:gd name="T84" fmla="*/ 468 w 639"/>
              <a:gd name="T85" fmla="*/ 344 h 507"/>
              <a:gd name="T86" fmla="*/ 451 w 639"/>
              <a:gd name="T87" fmla="*/ 369 h 507"/>
              <a:gd name="T88" fmla="*/ 458 w 639"/>
              <a:gd name="T89" fmla="*/ 392 h 507"/>
              <a:gd name="T90" fmla="*/ 472 w 639"/>
              <a:gd name="T91" fmla="*/ 407 h 507"/>
              <a:gd name="T92" fmla="*/ 485 w 639"/>
              <a:gd name="T93" fmla="*/ 434 h 507"/>
              <a:gd name="T94" fmla="*/ 468 w 639"/>
              <a:gd name="T95" fmla="*/ 480 h 507"/>
              <a:gd name="T96" fmla="*/ 479 w 639"/>
              <a:gd name="T97" fmla="*/ 505 h 507"/>
              <a:gd name="T98" fmla="*/ 493 w 639"/>
              <a:gd name="T99" fmla="*/ 482 h 507"/>
              <a:gd name="T100" fmla="*/ 497 w 639"/>
              <a:gd name="T101" fmla="*/ 501 h 507"/>
              <a:gd name="T102" fmla="*/ 529 w 639"/>
              <a:gd name="T103" fmla="*/ 497 h 507"/>
              <a:gd name="T104" fmla="*/ 533 w 639"/>
              <a:gd name="T105" fmla="*/ 453 h 507"/>
              <a:gd name="T106" fmla="*/ 550 w 639"/>
              <a:gd name="T107" fmla="*/ 449 h 507"/>
              <a:gd name="T108" fmla="*/ 579 w 639"/>
              <a:gd name="T109" fmla="*/ 411 h 507"/>
              <a:gd name="T110" fmla="*/ 558 w 639"/>
              <a:gd name="T111" fmla="*/ 390 h 507"/>
              <a:gd name="T112" fmla="*/ 595 w 639"/>
              <a:gd name="T113" fmla="*/ 359 h 507"/>
              <a:gd name="T114" fmla="*/ 608 w 639"/>
              <a:gd name="T115" fmla="*/ 346 h 507"/>
              <a:gd name="T116" fmla="*/ 575 w 639"/>
              <a:gd name="T117" fmla="*/ 332 h 507"/>
              <a:gd name="T118" fmla="*/ 602 w 639"/>
              <a:gd name="T119" fmla="*/ 280 h 507"/>
              <a:gd name="T120" fmla="*/ 614 w 639"/>
              <a:gd name="T121" fmla="*/ 255 h 507"/>
              <a:gd name="T122" fmla="*/ 631 w 639"/>
              <a:gd name="T123" fmla="*/ 22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9" h="507">
                <a:moveTo>
                  <a:pt x="637" y="207"/>
                </a:moveTo>
                <a:lnTo>
                  <a:pt x="635" y="204"/>
                </a:lnTo>
                <a:lnTo>
                  <a:pt x="633" y="202"/>
                </a:lnTo>
                <a:lnTo>
                  <a:pt x="633" y="202"/>
                </a:lnTo>
                <a:lnTo>
                  <a:pt x="631" y="202"/>
                </a:lnTo>
                <a:lnTo>
                  <a:pt x="631" y="204"/>
                </a:lnTo>
                <a:lnTo>
                  <a:pt x="631" y="204"/>
                </a:lnTo>
                <a:lnTo>
                  <a:pt x="629" y="204"/>
                </a:lnTo>
                <a:lnTo>
                  <a:pt x="629" y="204"/>
                </a:lnTo>
                <a:lnTo>
                  <a:pt x="629" y="202"/>
                </a:lnTo>
                <a:lnTo>
                  <a:pt x="629" y="200"/>
                </a:lnTo>
                <a:lnTo>
                  <a:pt x="627" y="192"/>
                </a:lnTo>
                <a:lnTo>
                  <a:pt x="625" y="186"/>
                </a:lnTo>
                <a:lnTo>
                  <a:pt x="625" y="184"/>
                </a:lnTo>
                <a:lnTo>
                  <a:pt x="623" y="181"/>
                </a:lnTo>
                <a:lnTo>
                  <a:pt x="623" y="181"/>
                </a:lnTo>
                <a:lnTo>
                  <a:pt x="623" y="181"/>
                </a:lnTo>
                <a:lnTo>
                  <a:pt x="621" y="179"/>
                </a:lnTo>
                <a:lnTo>
                  <a:pt x="621" y="179"/>
                </a:lnTo>
                <a:lnTo>
                  <a:pt x="618" y="177"/>
                </a:lnTo>
                <a:lnTo>
                  <a:pt x="618" y="175"/>
                </a:lnTo>
                <a:lnTo>
                  <a:pt x="616" y="173"/>
                </a:lnTo>
                <a:lnTo>
                  <a:pt x="616" y="173"/>
                </a:lnTo>
                <a:lnTo>
                  <a:pt x="612" y="171"/>
                </a:lnTo>
                <a:lnTo>
                  <a:pt x="612" y="171"/>
                </a:lnTo>
                <a:lnTo>
                  <a:pt x="610" y="171"/>
                </a:lnTo>
                <a:lnTo>
                  <a:pt x="610" y="171"/>
                </a:lnTo>
                <a:lnTo>
                  <a:pt x="608" y="171"/>
                </a:lnTo>
                <a:lnTo>
                  <a:pt x="608" y="173"/>
                </a:lnTo>
                <a:lnTo>
                  <a:pt x="606" y="173"/>
                </a:lnTo>
                <a:lnTo>
                  <a:pt x="606" y="171"/>
                </a:lnTo>
                <a:lnTo>
                  <a:pt x="604" y="171"/>
                </a:lnTo>
                <a:lnTo>
                  <a:pt x="604" y="169"/>
                </a:lnTo>
                <a:lnTo>
                  <a:pt x="604" y="167"/>
                </a:lnTo>
                <a:lnTo>
                  <a:pt x="604" y="165"/>
                </a:lnTo>
                <a:lnTo>
                  <a:pt x="604" y="165"/>
                </a:lnTo>
                <a:lnTo>
                  <a:pt x="604" y="163"/>
                </a:lnTo>
                <a:lnTo>
                  <a:pt x="602" y="161"/>
                </a:lnTo>
                <a:lnTo>
                  <a:pt x="600" y="161"/>
                </a:lnTo>
                <a:lnTo>
                  <a:pt x="595" y="156"/>
                </a:lnTo>
                <a:lnTo>
                  <a:pt x="591" y="154"/>
                </a:lnTo>
                <a:lnTo>
                  <a:pt x="587" y="150"/>
                </a:lnTo>
                <a:lnTo>
                  <a:pt x="587" y="150"/>
                </a:lnTo>
                <a:lnTo>
                  <a:pt x="585" y="150"/>
                </a:lnTo>
                <a:lnTo>
                  <a:pt x="585" y="150"/>
                </a:lnTo>
                <a:lnTo>
                  <a:pt x="585" y="152"/>
                </a:lnTo>
                <a:lnTo>
                  <a:pt x="585" y="152"/>
                </a:lnTo>
                <a:lnTo>
                  <a:pt x="585" y="152"/>
                </a:lnTo>
                <a:lnTo>
                  <a:pt x="583" y="152"/>
                </a:lnTo>
                <a:lnTo>
                  <a:pt x="583" y="152"/>
                </a:lnTo>
                <a:lnTo>
                  <a:pt x="583" y="152"/>
                </a:lnTo>
                <a:lnTo>
                  <a:pt x="581" y="152"/>
                </a:lnTo>
                <a:lnTo>
                  <a:pt x="581" y="152"/>
                </a:lnTo>
                <a:lnTo>
                  <a:pt x="577" y="148"/>
                </a:lnTo>
                <a:lnTo>
                  <a:pt x="575" y="144"/>
                </a:lnTo>
                <a:lnTo>
                  <a:pt x="573" y="142"/>
                </a:lnTo>
                <a:lnTo>
                  <a:pt x="573" y="142"/>
                </a:lnTo>
                <a:lnTo>
                  <a:pt x="570" y="142"/>
                </a:lnTo>
                <a:lnTo>
                  <a:pt x="562" y="144"/>
                </a:lnTo>
                <a:lnTo>
                  <a:pt x="562" y="144"/>
                </a:lnTo>
                <a:lnTo>
                  <a:pt x="560" y="142"/>
                </a:lnTo>
                <a:lnTo>
                  <a:pt x="558" y="142"/>
                </a:lnTo>
                <a:lnTo>
                  <a:pt x="554" y="142"/>
                </a:lnTo>
                <a:lnTo>
                  <a:pt x="554" y="140"/>
                </a:lnTo>
                <a:lnTo>
                  <a:pt x="554" y="138"/>
                </a:lnTo>
                <a:lnTo>
                  <a:pt x="556" y="136"/>
                </a:lnTo>
                <a:lnTo>
                  <a:pt x="554" y="136"/>
                </a:lnTo>
                <a:lnTo>
                  <a:pt x="554" y="133"/>
                </a:lnTo>
                <a:lnTo>
                  <a:pt x="554" y="131"/>
                </a:lnTo>
                <a:lnTo>
                  <a:pt x="554" y="129"/>
                </a:lnTo>
                <a:lnTo>
                  <a:pt x="554" y="127"/>
                </a:lnTo>
                <a:lnTo>
                  <a:pt x="554" y="125"/>
                </a:lnTo>
                <a:lnTo>
                  <a:pt x="554" y="123"/>
                </a:lnTo>
                <a:lnTo>
                  <a:pt x="552" y="121"/>
                </a:lnTo>
                <a:lnTo>
                  <a:pt x="550" y="119"/>
                </a:lnTo>
                <a:lnTo>
                  <a:pt x="547" y="119"/>
                </a:lnTo>
                <a:lnTo>
                  <a:pt x="547" y="121"/>
                </a:lnTo>
                <a:lnTo>
                  <a:pt x="545" y="123"/>
                </a:lnTo>
                <a:lnTo>
                  <a:pt x="543" y="123"/>
                </a:lnTo>
                <a:lnTo>
                  <a:pt x="543" y="123"/>
                </a:lnTo>
                <a:lnTo>
                  <a:pt x="541" y="123"/>
                </a:lnTo>
                <a:lnTo>
                  <a:pt x="541" y="123"/>
                </a:lnTo>
                <a:lnTo>
                  <a:pt x="541" y="121"/>
                </a:lnTo>
                <a:lnTo>
                  <a:pt x="541" y="119"/>
                </a:lnTo>
                <a:lnTo>
                  <a:pt x="541" y="117"/>
                </a:lnTo>
                <a:lnTo>
                  <a:pt x="541" y="117"/>
                </a:lnTo>
                <a:lnTo>
                  <a:pt x="543" y="115"/>
                </a:lnTo>
                <a:lnTo>
                  <a:pt x="543" y="115"/>
                </a:lnTo>
                <a:lnTo>
                  <a:pt x="543" y="113"/>
                </a:lnTo>
                <a:lnTo>
                  <a:pt x="541" y="113"/>
                </a:lnTo>
                <a:lnTo>
                  <a:pt x="541" y="113"/>
                </a:lnTo>
                <a:lnTo>
                  <a:pt x="541" y="110"/>
                </a:lnTo>
                <a:lnTo>
                  <a:pt x="537" y="110"/>
                </a:lnTo>
                <a:lnTo>
                  <a:pt x="537" y="110"/>
                </a:lnTo>
                <a:lnTo>
                  <a:pt x="535" y="108"/>
                </a:lnTo>
                <a:lnTo>
                  <a:pt x="535" y="108"/>
                </a:lnTo>
                <a:lnTo>
                  <a:pt x="533" y="106"/>
                </a:lnTo>
                <a:lnTo>
                  <a:pt x="533" y="104"/>
                </a:lnTo>
                <a:lnTo>
                  <a:pt x="533" y="104"/>
                </a:lnTo>
                <a:lnTo>
                  <a:pt x="531" y="104"/>
                </a:lnTo>
                <a:lnTo>
                  <a:pt x="531" y="102"/>
                </a:lnTo>
                <a:lnTo>
                  <a:pt x="527" y="104"/>
                </a:lnTo>
                <a:lnTo>
                  <a:pt x="527" y="102"/>
                </a:lnTo>
                <a:lnTo>
                  <a:pt x="527" y="102"/>
                </a:lnTo>
                <a:lnTo>
                  <a:pt x="529" y="98"/>
                </a:lnTo>
                <a:lnTo>
                  <a:pt x="529" y="96"/>
                </a:lnTo>
                <a:lnTo>
                  <a:pt x="529" y="94"/>
                </a:lnTo>
                <a:lnTo>
                  <a:pt x="529" y="92"/>
                </a:lnTo>
                <a:lnTo>
                  <a:pt x="529" y="90"/>
                </a:lnTo>
                <a:lnTo>
                  <a:pt x="529" y="90"/>
                </a:lnTo>
                <a:lnTo>
                  <a:pt x="531" y="87"/>
                </a:lnTo>
                <a:lnTo>
                  <a:pt x="533" y="87"/>
                </a:lnTo>
                <a:lnTo>
                  <a:pt x="533" y="87"/>
                </a:lnTo>
                <a:lnTo>
                  <a:pt x="533" y="85"/>
                </a:lnTo>
                <a:lnTo>
                  <a:pt x="533" y="83"/>
                </a:lnTo>
                <a:lnTo>
                  <a:pt x="533" y="81"/>
                </a:lnTo>
                <a:lnTo>
                  <a:pt x="531" y="79"/>
                </a:lnTo>
                <a:lnTo>
                  <a:pt x="531" y="79"/>
                </a:lnTo>
                <a:lnTo>
                  <a:pt x="531" y="79"/>
                </a:lnTo>
                <a:lnTo>
                  <a:pt x="531" y="77"/>
                </a:lnTo>
                <a:lnTo>
                  <a:pt x="531" y="75"/>
                </a:lnTo>
                <a:lnTo>
                  <a:pt x="531" y="73"/>
                </a:lnTo>
                <a:lnTo>
                  <a:pt x="527" y="69"/>
                </a:lnTo>
                <a:lnTo>
                  <a:pt x="527" y="67"/>
                </a:lnTo>
                <a:lnTo>
                  <a:pt x="524" y="69"/>
                </a:lnTo>
                <a:lnTo>
                  <a:pt x="524" y="69"/>
                </a:lnTo>
                <a:lnTo>
                  <a:pt x="522" y="73"/>
                </a:lnTo>
                <a:lnTo>
                  <a:pt x="522" y="73"/>
                </a:lnTo>
                <a:lnTo>
                  <a:pt x="522" y="75"/>
                </a:lnTo>
                <a:lnTo>
                  <a:pt x="520" y="75"/>
                </a:lnTo>
                <a:lnTo>
                  <a:pt x="516" y="77"/>
                </a:lnTo>
                <a:lnTo>
                  <a:pt x="516" y="77"/>
                </a:lnTo>
                <a:lnTo>
                  <a:pt x="514" y="77"/>
                </a:lnTo>
                <a:lnTo>
                  <a:pt x="512" y="73"/>
                </a:lnTo>
                <a:lnTo>
                  <a:pt x="512" y="73"/>
                </a:lnTo>
                <a:lnTo>
                  <a:pt x="512" y="71"/>
                </a:lnTo>
                <a:lnTo>
                  <a:pt x="510" y="71"/>
                </a:lnTo>
                <a:lnTo>
                  <a:pt x="510" y="69"/>
                </a:lnTo>
                <a:lnTo>
                  <a:pt x="508" y="69"/>
                </a:lnTo>
                <a:lnTo>
                  <a:pt x="508" y="67"/>
                </a:lnTo>
                <a:lnTo>
                  <a:pt x="506" y="67"/>
                </a:lnTo>
                <a:lnTo>
                  <a:pt x="506" y="65"/>
                </a:lnTo>
                <a:lnTo>
                  <a:pt x="504" y="65"/>
                </a:lnTo>
                <a:lnTo>
                  <a:pt x="501" y="62"/>
                </a:lnTo>
                <a:lnTo>
                  <a:pt x="501" y="62"/>
                </a:lnTo>
                <a:lnTo>
                  <a:pt x="501" y="60"/>
                </a:lnTo>
                <a:lnTo>
                  <a:pt x="499" y="56"/>
                </a:lnTo>
                <a:lnTo>
                  <a:pt x="499" y="56"/>
                </a:lnTo>
                <a:lnTo>
                  <a:pt x="499" y="54"/>
                </a:lnTo>
                <a:lnTo>
                  <a:pt x="501" y="48"/>
                </a:lnTo>
                <a:lnTo>
                  <a:pt x="501" y="46"/>
                </a:lnTo>
                <a:lnTo>
                  <a:pt x="504" y="46"/>
                </a:lnTo>
                <a:lnTo>
                  <a:pt x="504" y="44"/>
                </a:lnTo>
                <a:lnTo>
                  <a:pt x="504" y="44"/>
                </a:lnTo>
                <a:lnTo>
                  <a:pt x="504" y="44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8" y="42"/>
                </a:lnTo>
                <a:lnTo>
                  <a:pt x="510" y="42"/>
                </a:lnTo>
                <a:lnTo>
                  <a:pt x="510" y="42"/>
                </a:lnTo>
                <a:lnTo>
                  <a:pt x="512" y="42"/>
                </a:lnTo>
                <a:lnTo>
                  <a:pt x="512" y="42"/>
                </a:lnTo>
                <a:lnTo>
                  <a:pt x="512" y="39"/>
                </a:lnTo>
                <a:lnTo>
                  <a:pt x="512" y="39"/>
                </a:lnTo>
                <a:lnTo>
                  <a:pt x="512" y="37"/>
                </a:lnTo>
                <a:lnTo>
                  <a:pt x="512" y="37"/>
                </a:lnTo>
                <a:lnTo>
                  <a:pt x="512" y="35"/>
                </a:lnTo>
                <a:lnTo>
                  <a:pt x="510" y="35"/>
                </a:lnTo>
                <a:lnTo>
                  <a:pt x="510" y="37"/>
                </a:lnTo>
                <a:lnTo>
                  <a:pt x="510" y="37"/>
                </a:lnTo>
                <a:lnTo>
                  <a:pt x="508" y="37"/>
                </a:lnTo>
                <a:lnTo>
                  <a:pt x="508" y="37"/>
                </a:lnTo>
                <a:lnTo>
                  <a:pt x="504" y="35"/>
                </a:lnTo>
                <a:lnTo>
                  <a:pt x="501" y="35"/>
                </a:lnTo>
                <a:lnTo>
                  <a:pt x="501" y="35"/>
                </a:lnTo>
                <a:lnTo>
                  <a:pt x="499" y="33"/>
                </a:lnTo>
                <a:lnTo>
                  <a:pt x="499" y="33"/>
                </a:lnTo>
                <a:lnTo>
                  <a:pt x="499" y="33"/>
                </a:lnTo>
                <a:lnTo>
                  <a:pt x="501" y="31"/>
                </a:lnTo>
                <a:lnTo>
                  <a:pt x="501" y="27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3"/>
                </a:lnTo>
                <a:lnTo>
                  <a:pt x="501" y="23"/>
                </a:lnTo>
                <a:lnTo>
                  <a:pt x="499" y="23"/>
                </a:lnTo>
                <a:lnTo>
                  <a:pt x="499" y="23"/>
                </a:lnTo>
                <a:lnTo>
                  <a:pt x="497" y="23"/>
                </a:lnTo>
                <a:lnTo>
                  <a:pt x="493" y="25"/>
                </a:lnTo>
                <a:lnTo>
                  <a:pt x="493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89" y="27"/>
                </a:lnTo>
                <a:lnTo>
                  <a:pt x="489" y="27"/>
                </a:lnTo>
                <a:lnTo>
                  <a:pt x="489" y="27"/>
                </a:lnTo>
                <a:lnTo>
                  <a:pt x="489" y="29"/>
                </a:lnTo>
                <a:lnTo>
                  <a:pt x="489" y="29"/>
                </a:lnTo>
                <a:lnTo>
                  <a:pt x="489" y="31"/>
                </a:lnTo>
                <a:lnTo>
                  <a:pt x="489" y="31"/>
                </a:lnTo>
                <a:lnTo>
                  <a:pt x="487" y="31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5"/>
                </a:lnTo>
                <a:lnTo>
                  <a:pt x="487" y="35"/>
                </a:lnTo>
                <a:lnTo>
                  <a:pt x="487" y="35"/>
                </a:lnTo>
                <a:lnTo>
                  <a:pt x="487" y="37"/>
                </a:lnTo>
                <a:lnTo>
                  <a:pt x="485" y="37"/>
                </a:lnTo>
                <a:lnTo>
                  <a:pt x="483" y="39"/>
                </a:lnTo>
                <a:lnTo>
                  <a:pt x="483" y="39"/>
                </a:lnTo>
                <a:lnTo>
                  <a:pt x="481" y="39"/>
                </a:lnTo>
                <a:lnTo>
                  <a:pt x="476" y="37"/>
                </a:lnTo>
                <a:lnTo>
                  <a:pt x="474" y="37"/>
                </a:lnTo>
                <a:lnTo>
                  <a:pt x="470" y="37"/>
                </a:lnTo>
                <a:lnTo>
                  <a:pt x="466" y="37"/>
                </a:lnTo>
                <a:lnTo>
                  <a:pt x="464" y="37"/>
                </a:lnTo>
                <a:lnTo>
                  <a:pt x="462" y="35"/>
                </a:lnTo>
                <a:lnTo>
                  <a:pt x="462" y="35"/>
                </a:lnTo>
                <a:lnTo>
                  <a:pt x="460" y="33"/>
                </a:lnTo>
                <a:lnTo>
                  <a:pt x="460" y="33"/>
                </a:lnTo>
                <a:lnTo>
                  <a:pt x="458" y="29"/>
                </a:lnTo>
                <a:lnTo>
                  <a:pt x="458" y="29"/>
                </a:lnTo>
                <a:lnTo>
                  <a:pt x="458" y="29"/>
                </a:lnTo>
                <a:lnTo>
                  <a:pt x="456" y="27"/>
                </a:lnTo>
                <a:lnTo>
                  <a:pt x="456" y="27"/>
                </a:lnTo>
                <a:lnTo>
                  <a:pt x="453" y="27"/>
                </a:lnTo>
                <a:lnTo>
                  <a:pt x="451" y="27"/>
                </a:lnTo>
                <a:lnTo>
                  <a:pt x="451" y="27"/>
                </a:lnTo>
                <a:lnTo>
                  <a:pt x="445" y="23"/>
                </a:lnTo>
                <a:lnTo>
                  <a:pt x="445" y="23"/>
                </a:lnTo>
                <a:lnTo>
                  <a:pt x="443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5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5" y="31"/>
                </a:lnTo>
                <a:lnTo>
                  <a:pt x="435" y="29"/>
                </a:lnTo>
                <a:lnTo>
                  <a:pt x="433" y="27"/>
                </a:lnTo>
                <a:lnTo>
                  <a:pt x="433" y="27"/>
                </a:lnTo>
                <a:lnTo>
                  <a:pt x="433" y="25"/>
                </a:lnTo>
                <a:lnTo>
                  <a:pt x="433" y="25"/>
                </a:lnTo>
                <a:lnTo>
                  <a:pt x="433" y="23"/>
                </a:lnTo>
                <a:lnTo>
                  <a:pt x="433" y="23"/>
                </a:lnTo>
                <a:lnTo>
                  <a:pt x="433" y="23"/>
                </a:lnTo>
                <a:lnTo>
                  <a:pt x="433" y="21"/>
                </a:lnTo>
                <a:lnTo>
                  <a:pt x="430" y="21"/>
                </a:lnTo>
                <a:lnTo>
                  <a:pt x="428" y="21"/>
                </a:lnTo>
                <a:lnTo>
                  <a:pt x="428" y="21"/>
                </a:lnTo>
                <a:lnTo>
                  <a:pt x="426" y="21"/>
                </a:lnTo>
                <a:lnTo>
                  <a:pt x="426" y="21"/>
                </a:lnTo>
                <a:lnTo>
                  <a:pt x="424" y="21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2" y="16"/>
                </a:lnTo>
                <a:lnTo>
                  <a:pt x="420" y="16"/>
                </a:lnTo>
                <a:lnTo>
                  <a:pt x="418" y="16"/>
                </a:lnTo>
                <a:lnTo>
                  <a:pt x="418" y="16"/>
                </a:lnTo>
                <a:lnTo>
                  <a:pt x="416" y="14"/>
                </a:lnTo>
                <a:lnTo>
                  <a:pt x="416" y="14"/>
                </a:lnTo>
                <a:lnTo>
                  <a:pt x="414" y="12"/>
                </a:lnTo>
                <a:lnTo>
                  <a:pt x="416" y="12"/>
                </a:lnTo>
                <a:lnTo>
                  <a:pt x="416" y="12"/>
                </a:lnTo>
                <a:lnTo>
                  <a:pt x="416" y="12"/>
                </a:lnTo>
                <a:lnTo>
                  <a:pt x="420" y="12"/>
                </a:lnTo>
                <a:lnTo>
                  <a:pt x="422" y="10"/>
                </a:lnTo>
                <a:lnTo>
                  <a:pt x="422" y="10"/>
                </a:lnTo>
                <a:lnTo>
                  <a:pt x="424" y="10"/>
                </a:lnTo>
                <a:lnTo>
                  <a:pt x="424" y="10"/>
                </a:lnTo>
                <a:lnTo>
                  <a:pt x="424" y="8"/>
                </a:lnTo>
                <a:lnTo>
                  <a:pt x="422" y="8"/>
                </a:lnTo>
                <a:lnTo>
                  <a:pt x="422" y="8"/>
                </a:lnTo>
                <a:lnTo>
                  <a:pt x="420" y="8"/>
                </a:lnTo>
                <a:lnTo>
                  <a:pt x="416" y="8"/>
                </a:lnTo>
                <a:lnTo>
                  <a:pt x="410" y="10"/>
                </a:lnTo>
                <a:lnTo>
                  <a:pt x="407" y="8"/>
                </a:lnTo>
                <a:lnTo>
                  <a:pt x="399" y="6"/>
                </a:lnTo>
                <a:lnTo>
                  <a:pt x="397" y="6"/>
                </a:lnTo>
                <a:lnTo>
                  <a:pt x="397" y="2"/>
                </a:lnTo>
                <a:lnTo>
                  <a:pt x="395" y="2"/>
                </a:lnTo>
                <a:lnTo>
                  <a:pt x="395" y="0"/>
                </a:lnTo>
                <a:lnTo>
                  <a:pt x="393" y="2"/>
                </a:lnTo>
                <a:lnTo>
                  <a:pt x="389" y="2"/>
                </a:lnTo>
                <a:lnTo>
                  <a:pt x="387" y="2"/>
                </a:lnTo>
                <a:lnTo>
                  <a:pt x="387" y="4"/>
                </a:lnTo>
                <a:lnTo>
                  <a:pt x="384" y="4"/>
                </a:lnTo>
                <a:lnTo>
                  <a:pt x="384" y="6"/>
                </a:lnTo>
                <a:lnTo>
                  <a:pt x="382" y="6"/>
                </a:lnTo>
                <a:lnTo>
                  <a:pt x="382" y="6"/>
                </a:lnTo>
                <a:lnTo>
                  <a:pt x="380" y="6"/>
                </a:lnTo>
                <a:lnTo>
                  <a:pt x="378" y="6"/>
                </a:lnTo>
                <a:lnTo>
                  <a:pt x="378" y="4"/>
                </a:lnTo>
                <a:lnTo>
                  <a:pt x="378" y="4"/>
                </a:lnTo>
                <a:lnTo>
                  <a:pt x="376" y="4"/>
                </a:lnTo>
                <a:lnTo>
                  <a:pt x="376" y="4"/>
                </a:lnTo>
                <a:lnTo>
                  <a:pt x="374" y="4"/>
                </a:lnTo>
                <a:lnTo>
                  <a:pt x="372" y="4"/>
                </a:lnTo>
                <a:lnTo>
                  <a:pt x="372" y="6"/>
                </a:lnTo>
                <a:lnTo>
                  <a:pt x="372" y="6"/>
                </a:lnTo>
                <a:lnTo>
                  <a:pt x="372" y="8"/>
                </a:lnTo>
                <a:lnTo>
                  <a:pt x="372" y="8"/>
                </a:lnTo>
                <a:lnTo>
                  <a:pt x="372" y="8"/>
                </a:lnTo>
                <a:lnTo>
                  <a:pt x="370" y="8"/>
                </a:lnTo>
                <a:lnTo>
                  <a:pt x="368" y="8"/>
                </a:lnTo>
                <a:lnTo>
                  <a:pt x="368" y="8"/>
                </a:lnTo>
                <a:lnTo>
                  <a:pt x="366" y="6"/>
                </a:lnTo>
                <a:lnTo>
                  <a:pt x="366" y="4"/>
                </a:lnTo>
                <a:lnTo>
                  <a:pt x="366" y="4"/>
                </a:lnTo>
                <a:lnTo>
                  <a:pt x="364" y="4"/>
                </a:lnTo>
                <a:lnTo>
                  <a:pt x="355" y="6"/>
                </a:lnTo>
                <a:lnTo>
                  <a:pt x="353" y="6"/>
                </a:lnTo>
                <a:lnTo>
                  <a:pt x="351" y="6"/>
                </a:lnTo>
                <a:lnTo>
                  <a:pt x="351" y="6"/>
                </a:lnTo>
                <a:lnTo>
                  <a:pt x="349" y="4"/>
                </a:lnTo>
                <a:lnTo>
                  <a:pt x="347" y="4"/>
                </a:lnTo>
                <a:lnTo>
                  <a:pt x="343" y="4"/>
                </a:lnTo>
                <a:lnTo>
                  <a:pt x="336" y="4"/>
                </a:lnTo>
                <a:lnTo>
                  <a:pt x="334" y="4"/>
                </a:lnTo>
                <a:lnTo>
                  <a:pt x="332" y="4"/>
                </a:lnTo>
                <a:lnTo>
                  <a:pt x="330" y="6"/>
                </a:lnTo>
                <a:lnTo>
                  <a:pt x="328" y="8"/>
                </a:lnTo>
                <a:lnTo>
                  <a:pt x="326" y="8"/>
                </a:lnTo>
                <a:lnTo>
                  <a:pt x="324" y="8"/>
                </a:lnTo>
                <a:lnTo>
                  <a:pt x="322" y="6"/>
                </a:lnTo>
                <a:lnTo>
                  <a:pt x="322" y="6"/>
                </a:lnTo>
                <a:lnTo>
                  <a:pt x="318" y="6"/>
                </a:lnTo>
                <a:lnTo>
                  <a:pt x="318" y="6"/>
                </a:lnTo>
                <a:lnTo>
                  <a:pt x="316" y="8"/>
                </a:lnTo>
                <a:lnTo>
                  <a:pt x="313" y="8"/>
                </a:lnTo>
                <a:lnTo>
                  <a:pt x="311" y="8"/>
                </a:lnTo>
                <a:lnTo>
                  <a:pt x="311" y="8"/>
                </a:lnTo>
                <a:lnTo>
                  <a:pt x="301" y="6"/>
                </a:lnTo>
                <a:lnTo>
                  <a:pt x="297" y="4"/>
                </a:lnTo>
                <a:lnTo>
                  <a:pt x="295" y="2"/>
                </a:lnTo>
                <a:lnTo>
                  <a:pt x="295" y="4"/>
                </a:lnTo>
                <a:lnTo>
                  <a:pt x="293" y="6"/>
                </a:lnTo>
                <a:lnTo>
                  <a:pt x="286" y="8"/>
                </a:lnTo>
                <a:lnTo>
                  <a:pt x="284" y="10"/>
                </a:lnTo>
                <a:lnTo>
                  <a:pt x="284" y="14"/>
                </a:lnTo>
                <a:lnTo>
                  <a:pt x="284" y="19"/>
                </a:lnTo>
                <a:lnTo>
                  <a:pt x="286" y="19"/>
                </a:lnTo>
                <a:lnTo>
                  <a:pt x="286" y="21"/>
                </a:lnTo>
                <a:lnTo>
                  <a:pt x="286" y="21"/>
                </a:lnTo>
                <a:lnTo>
                  <a:pt x="286" y="21"/>
                </a:lnTo>
                <a:lnTo>
                  <a:pt x="286" y="23"/>
                </a:lnTo>
                <a:lnTo>
                  <a:pt x="286" y="25"/>
                </a:lnTo>
                <a:lnTo>
                  <a:pt x="286" y="25"/>
                </a:lnTo>
                <a:lnTo>
                  <a:pt x="286" y="27"/>
                </a:lnTo>
                <a:lnTo>
                  <a:pt x="286" y="27"/>
                </a:lnTo>
                <a:lnTo>
                  <a:pt x="286" y="27"/>
                </a:lnTo>
                <a:lnTo>
                  <a:pt x="288" y="29"/>
                </a:lnTo>
                <a:lnTo>
                  <a:pt x="293" y="29"/>
                </a:lnTo>
                <a:lnTo>
                  <a:pt x="297" y="31"/>
                </a:lnTo>
                <a:lnTo>
                  <a:pt x="297" y="33"/>
                </a:lnTo>
                <a:lnTo>
                  <a:pt x="297" y="35"/>
                </a:lnTo>
                <a:lnTo>
                  <a:pt x="290" y="37"/>
                </a:lnTo>
                <a:lnTo>
                  <a:pt x="290" y="37"/>
                </a:lnTo>
                <a:lnTo>
                  <a:pt x="288" y="39"/>
                </a:lnTo>
                <a:lnTo>
                  <a:pt x="288" y="39"/>
                </a:lnTo>
                <a:lnTo>
                  <a:pt x="286" y="39"/>
                </a:lnTo>
                <a:lnTo>
                  <a:pt x="284" y="39"/>
                </a:lnTo>
                <a:lnTo>
                  <a:pt x="282" y="39"/>
                </a:lnTo>
                <a:lnTo>
                  <a:pt x="280" y="39"/>
                </a:lnTo>
                <a:lnTo>
                  <a:pt x="274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0"/>
                </a:lnTo>
                <a:lnTo>
                  <a:pt x="272" y="50"/>
                </a:lnTo>
                <a:lnTo>
                  <a:pt x="270" y="52"/>
                </a:lnTo>
                <a:lnTo>
                  <a:pt x="265" y="54"/>
                </a:lnTo>
                <a:lnTo>
                  <a:pt x="263" y="54"/>
                </a:lnTo>
                <a:lnTo>
                  <a:pt x="251" y="52"/>
                </a:lnTo>
                <a:lnTo>
                  <a:pt x="247" y="50"/>
                </a:lnTo>
                <a:lnTo>
                  <a:pt x="245" y="50"/>
                </a:lnTo>
                <a:lnTo>
                  <a:pt x="245" y="48"/>
                </a:lnTo>
                <a:lnTo>
                  <a:pt x="242" y="44"/>
                </a:lnTo>
                <a:lnTo>
                  <a:pt x="242" y="39"/>
                </a:lnTo>
                <a:lnTo>
                  <a:pt x="242" y="37"/>
                </a:lnTo>
                <a:lnTo>
                  <a:pt x="242" y="37"/>
                </a:lnTo>
                <a:lnTo>
                  <a:pt x="245" y="35"/>
                </a:lnTo>
                <a:lnTo>
                  <a:pt x="245" y="35"/>
                </a:lnTo>
                <a:lnTo>
                  <a:pt x="245" y="33"/>
                </a:lnTo>
                <a:lnTo>
                  <a:pt x="240" y="33"/>
                </a:lnTo>
                <a:lnTo>
                  <a:pt x="230" y="35"/>
                </a:lnTo>
                <a:lnTo>
                  <a:pt x="226" y="37"/>
                </a:lnTo>
                <a:lnTo>
                  <a:pt x="224" y="39"/>
                </a:lnTo>
                <a:lnTo>
                  <a:pt x="217" y="39"/>
                </a:lnTo>
                <a:lnTo>
                  <a:pt x="215" y="39"/>
                </a:lnTo>
                <a:lnTo>
                  <a:pt x="211" y="44"/>
                </a:lnTo>
                <a:lnTo>
                  <a:pt x="209" y="44"/>
                </a:lnTo>
                <a:lnTo>
                  <a:pt x="207" y="44"/>
                </a:lnTo>
                <a:lnTo>
                  <a:pt x="203" y="46"/>
                </a:lnTo>
                <a:lnTo>
                  <a:pt x="199" y="46"/>
                </a:lnTo>
                <a:lnTo>
                  <a:pt x="196" y="46"/>
                </a:lnTo>
                <a:lnTo>
                  <a:pt x="196" y="48"/>
                </a:lnTo>
                <a:lnTo>
                  <a:pt x="194" y="54"/>
                </a:lnTo>
                <a:lnTo>
                  <a:pt x="192" y="56"/>
                </a:lnTo>
                <a:lnTo>
                  <a:pt x="188" y="60"/>
                </a:lnTo>
                <a:lnTo>
                  <a:pt x="184" y="60"/>
                </a:lnTo>
                <a:lnTo>
                  <a:pt x="163" y="60"/>
                </a:lnTo>
                <a:lnTo>
                  <a:pt x="159" y="60"/>
                </a:lnTo>
                <a:lnTo>
                  <a:pt x="155" y="58"/>
                </a:lnTo>
                <a:lnTo>
                  <a:pt x="146" y="50"/>
                </a:lnTo>
                <a:lnTo>
                  <a:pt x="142" y="48"/>
                </a:lnTo>
                <a:lnTo>
                  <a:pt x="115" y="48"/>
                </a:lnTo>
                <a:lnTo>
                  <a:pt x="107" y="50"/>
                </a:lnTo>
                <a:lnTo>
                  <a:pt x="102" y="52"/>
                </a:lnTo>
                <a:lnTo>
                  <a:pt x="100" y="50"/>
                </a:lnTo>
                <a:lnTo>
                  <a:pt x="96" y="48"/>
                </a:lnTo>
                <a:lnTo>
                  <a:pt x="92" y="48"/>
                </a:lnTo>
                <a:lnTo>
                  <a:pt x="90" y="48"/>
                </a:lnTo>
                <a:lnTo>
                  <a:pt x="88" y="50"/>
                </a:lnTo>
                <a:lnTo>
                  <a:pt x="84" y="52"/>
                </a:lnTo>
                <a:lnTo>
                  <a:pt x="82" y="50"/>
                </a:lnTo>
                <a:lnTo>
                  <a:pt x="82" y="50"/>
                </a:lnTo>
                <a:lnTo>
                  <a:pt x="80" y="46"/>
                </a:lnTo>
                <a:lnTo>
                  <a:pt x="77" y="46"/>
                </a:lnTo>
                <a:lnTo>
                  <a:pt x="77" y="44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3" y="46"/>
                </a:lnTo>
                <a:lnTo>
                  <a:pt x="73" y="46"/>
                </a:lnTo>
                <a:lnTo>
                  <a:pt x="71" y="52"/>
                </a:lnTo>
                <a:lnTo>
                  <a:pt x="69" y="54"/>
                </a:lnTo>
                <a:lnTo>
                  <a:pt x="67" y="52"/>
                </a:lnTo>
                <a:lnTo>
                  <a:pt x="67" y="46"/>
                </a:lnTo>
                <a:lnTo>
                  <a:pt x="65" y="44"/>
                </a:lnTo>
                <a:lnTo>
                  <a:pt x="61" y="44"/>
                </a:lnTo>
                <a:lnTo>
                  <a:pt x="59" y="48"/>
                </a:lnTo>
                <a:lnTo>
                  <a:pt x="59" y="56"/>
                </a:lnTo>
                <a:lnTo>
                  <a:pt x="59" y="69"/>
                </a:lnTo>
                <a:lnTo>
                  <a:pt x="59" y="83"/>
                </a:lnTo>
                <a:lnTo>
                  <a:pt x="50" y="83"/>
                </a:lnTo>
                <a:lnTo>
                  <a:pt x="40" y="83"/>
                </a:lnTo>
                <a:lnTo>
                  <a:pt x="29" y="83"/>
                </a:lnTo>
                <a:lnTo>
                  <a:pt x="23" y="83"/>
                </a:lnTo>
                <a:lnTo>
                  <a:pt x="21" y="85"/>
                </a:lnTo>
                <a:lnTo>
                  <a:pt x="21" y="85"/>
                </a:lnTo>
                <a:lnTo>
                  <a:pt x="21" y="83"/>
                </a:lnTo>
                <a:lnTo>
                  <a:pt x="21" y="83"/>
                </a:lnTo>
                <a:lnTo>
                  <a:pt x="19" y="83"/>
                </a:lnTo>
                <a:lnTo>
                  <a:pt x="19" y="83"/>
                </a:lnTo>
                <a:lnTo>
                  <a:pt x="19" y="83"/>
                </a:lnTo>
                <a:lnTo>
                  <a:pt x="19" y="85"/>
                </a:lnTo>
                <a:lnTo>
                  <a:pt x="19" y="85"/>
                </a:lnTo>
                <a:lnTo>
                  <a:pt x="17" y="87"/>
                </a:lnTo>
                <a:lnTo>
                  <a:pt x="17" y="90"/>
                </a:lnTo>
                <a:lnTo>
                  <a:pt x="15" y="90"/>
                </a:lnTo>
                <a:lnTo>
                  <a:pt x="15" y="90"/>
                </a:lnTo>
                <a:lnTo>
                  <a:pt x="13" y="87"/>
                </a:lnTo>
                <a:lnTo>
                  <a:pt x="13" y="87"/>
                </a:lnTo>
                <a:lnTo>
                  <a:pt x="13" y="85"/>
                </a:lnTo>
                <a:lnTo>
                  <a:pt x="11" y="85"/>
                </a:lnTo>
                <a:lnTo>
                  <a:pt x="11" y="87"/>
                </a:lnTo>
                <a:lnTo>
                  <a:pt x="11" y="87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1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6" y="92"/>
                </a:lnTo>
                <a:lnTo>
                  <a:pt x="6" y="94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4" y="104"/>
                </a:lnTo>
                <a:lnTo>
                  <a:pt x="4" y="106"/>
                </a:lnTo>
                <a:lnTo>
                  <a:pt x="4" y="108"/>
                </a:lnTo>
                <a:lnTo>
                  <a:pt x="4" y="110"/>
                </a:lnTo>
                <a:lnTo>
                  <a:pt x="6" y="113"/>
                </a:lnTo>
                <a:lnTo>
                  <a:pt x="8" y="115"/>
                </a:lnTo>
                <a:lnTo>
                  <a:pt x="8" y="115"/>
                </a:lnTo>
                <a:lnTo>
                  <a:pt x="11" y="115"/>
                </a:lnTo>
                <a:lnTo>
                  <a:pt x="13" y="115"/>
                </a:lnTo>
                <a:lnTo>
                  <a:pt x="13" y="117"/>
                </a:lnTo>
                <a:lnTo>
                  <a:pt x="11" y="117"/>
                </a:lnTo>
                <a:lnTo>
                  <a:pt x="11" y="117"/>
                </a:lnTo>
                <a:lnTo>
                  <a:pt x="8" y="119"/>
                </a:lnTo>
                <a:lnTo>
                  <a:pt x="6" y="117"/>
                </a:lnTo>
                <a:lnTo>
                  <a:pt x="6" y="117"/>
                </a:lnTo>
                <a:lnTo>
                  <a:pt x="4" y="117"/>
                </a:lnTo>
                <a:lnTo>
                  <a:pt x="4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3"/>
                </a:lnTo>
                <a:lnTo>
                  <a:pt x="0" y="123"/>
                </a:lnTo>
                <a:lnTo>
                  <a:pt x="2" y="125"/>
                </a:lnTo>
                <a:lnTo>
                  <a:pt x="8" y="125"/>
                </a:lnTo>
                <a:lnTo>
                  <a:pt x="15" y="125"/>
                </a:lnTo>
                <a:lnTo>
                  <a:pt x="17" y="125"/>
                </a:lnTo>
                <a:lnTo>
                  <a:pt x="17" y="125"/>
                </a:lnTo>
                <a:lnTo>
                  <a:pt x="19" y="125"/>
                </a:lnTo>
                <a:lnTo>
                  <a:pt x="19" y="123"/>
                </a:lnTo>
                <a:lnTo>
                  <a:pt x="21" y="123"/>
                </a:lnTo>
                <a:lnTo>
                  <a:pt x="21" y="123"/>
                </a:lnTo>
                <a:lnTo>
                  <a:pt x="21" y="121"/>
                </a:lnTo>
                <a:lnTo>
                  <a:pt x="19" y="121"/>
                </a:lnTo>
                <a:lnTo>
                  <a:pt x="27" y="113"/>
                </a:lnTo>
                <a:lnTo>
                  <a:pt x="27" y="110"/>
                </a:lnTo>
                <a:lnTo>
                  <a:pt x="29" y="110"/>
                </a:lnTo>
                <a:lnTo>
                  <a:pt x="34" y="108"/>
                </a:lnTo>
                <a:lnTo>
                  <a:pt x="36" y="108"/>
                </a:lnTo>
                <a:lnTo>
                  <a:pt x="38" y="106"/>
                </a:lnTo>
                <a:lnTo>
                  <a:pt x="40" y="106"/>
                </a:lnTo>
                <a:lnTo>
                  <a:pt x="42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2"/>
                </a:lnTo>
                <a:lnTo>
                  <a:pt x="48" y="98"/>
                </a:lnTo>
                <a:lnTo>
                  <a:pt x="48" y="98"/>
                </a:lnTo>
                <a:lnTo>
                  <a:pt x="50" y="98"/>
                </a:lnTo>
                <a:lnTo>
                  <a:pt x="54" y="98"/>
                </a:lnTo>
                <a:lnTo>
                  <a:pt x="57" y="98"/>
                </a:lnTo>
                <a:lnTo>
                  <a:pt x="61" y="96"/>
                </a:lnTo>
                <a:lnTo>
                  <a:pt x="63" y="94"/>
                </a:lnTo>
                <a:lnTo>
                  <a:pt x="63" y="94"/>
                </a:lnTo>
                <a:lnTo>
                  <a:pt x="67" y="92"/>
                </a:lnTo>
                <a:lnTo>
                  <a:pt x="67" y="94"/>
                </a:lnTo>
                <a:lnTo>
                  <a:pt x="63" y="98"/>
                </a:lnTo>
                <a:lnTo>
                  <a:pt x="61" y="98"/>
                </a:lnTo>
                <a:lnTo>
                  <a:pt x="61" y="98"/>
                </a:lnTo>
                <a:lnTo>
                  <a:pt x="59" y="100"/>
                </a:lnTo>
                <a:lnTo>
                  <a:pt x="57" y="100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50" y="106"/>
                </a:lnTo>
                <a:lnTo>
                  <a:pt x="46" y="106"/>
                </a:lnTo>
                <a:lnTo>
                  <a:pt x="44" y="108"/>
                </a:lnTo>
                <a:lnTo>
                  <a:pt x="42" y="113"/>
                </a:lnTo>
                <a:lnTo>
                  <a:pt x="40" y="115"/>
                </a:lnTo>
                <a:lnTo>
                  <a:pt x="40" y="115"/>
                </a:lnTo>
                <a:lnTo>
                  <a:pt x="38" y="115"/>
                </a:lnTo>
                <a:lnTo>
                  <a:pt x="36" y="115"/>
                </a:lnTo>
                <a:lnTo>
                  <a:pt x="34" y="117"/>
                </a:lnTo>
                <a:lnTo>
                  <a:pt x="31" y="117"/>
                </a:lnTo>
                <a:lnTo>
                  <a:pt x="31" y="117"/>
                </a:lnTo>
                <a:lnTo>
                  <a:pt x="31" y="119"/>
                </a:lnTo>
                <a:lnTo>
                  <a:pt x="34" y="119"/>
                </a:lnTo>
                <a:lnTo>
                  <a:pt x="34" y="119"/>
                </a:lnTo>
                <a:lnTo>
                  <a:pt x="36" y="119"/>
                </a:lnTo>
                <a:lnTo>
                  <a:pt x="34" y="121"/>
                </a:lnTo>
                <a:lnTo>
                  <a:pt x="34" y="121"/>
                </a:lnTo>
                <a:lnTo>
                  <a:pt x="27" y="121"/>
                </a:lnTo>
                <a:lnTo>
                  <a:pt x="25" y="121"/>
                </a:lnTo>
                <a:lnTo>
                  <a:pt x="25" y="123"/>
                </a:lnTo>
                <a:lnTo>
                  <a:pt x="27" y="129"/>
                </a:lnTo>
                <a:lnTo>
                  <a:pt x="25" y="133"/>
                </a:lnTo>
                <a:lnTo>
                  <a:pt x="27" y="136"/>
                </a:lnTo>
                <a:lnTo>
                  <a:pt x="29" y="136"/>
                </a:lnTo>
                <a:lnTo>
                  <a:pt x="29" y="133"/>
                </a:lnTo>
                <a:lnTo>
                  <a:pt x="29" y="133"/>
                </a:lnTo>
                <a:lnTo>
                  <a:pt x="29" y="131"/>
                </a:lnTo>
                <a:lnTo>
                  <a:pt x="29" y="129"/>
                </a:lnTo>
                <a:lnTo>
                  <a:pt x="29" y="129"/>
                </a:lnTo>
                <a:lnTo>
                  <a:pt x="31" y="131"/>
                </a:lnTo>
                <a:lnTo>
                  <a:pt x="31" y="131"/>
                </a:lnTo>
                <a:lnTo>
                  <a:pt x="31" y="133"/>
                </a:lnTo>
                <a:lnTo>
                  <a:pt x="34" y="131"/>
                </a:lnTo>
                <a:lnTo>
                  <a:pt x="34" y="131"/>
                </a:lnTo>
                <a:lnTo>
                  <a:pt x="34" y="133"/>
                </a:lnTo>
                <a:lnTo>
                  <a:pt x="31" y="133"/>
                </a:lnTo>
                <a:lnTo>
                  <a:pt x="29" y="136"/>
                </a:lnTo>
                <a:lnTo>
                  <a:pt x="29" y="138"/>
                </a:lnTo>
                <a:lnTo>
                  <a:pt x="27" y="140"/>
                </a:lnTo>
                <a:lnTo>
                  <a:pt x="29" y="142"/>
                </a:lnTo>
                <a:lnTo>
                  <a:pt x="29" y="142"/>
                </a:lnTo>
                <a:lnTo>
                  <a:pt x="31" y="142"/>
                </a:lnTo>
                <a:lnTo>
                  <a:pt x="31" y="140"/>
                </a:lnTo>
                <a:lnTo>
                  <a:pt x="31" y="142"/>
                </a:lnTo>
                <a:lnTo>
                  <a:pt x="31" y="144"/>
                </a:lnTo>
                <a:lnTo>
                  <a:pt x="31" y="144"/>
                </a:lnTo>
                <a:lnTo>
                  <a:pt x="34" y="146"/>
                </a:lnTo>
                <a:lnTo>
                  <a:pt x="34" y="144"/>
                </a:lnTo>
                <a:lnTo>
                  <a:pt x="36" y="144"/>
                </a:lnTo>
                <a:lnTo>
                  <a:pt x="36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2"/>
                </a:lnTo>
                <a:lnTo>
                  <a:pt x="40" y="144"/>
                </a:lnTo>
                <a:lnTo>
                  <a:pt x="40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6"/>
                </a:lnTo>
                <a:lnTo>
                  <a:pt x="38" y="146"/>
                </a:lnTo>
                <a:lnTo>
                  <a:pt x="38" y="148"/>
                </a:lnTo>
                <a:lnTo>
                  <a:pt x="38" y="148"/>
                </a:lnTo>
                <a:lnTo>
                  <a:pt x="38" y="150"/>
                </a:lnTo>
                <a:lnTo>
                  <a:pt x="40" y="150"/>
                </a:lnTo>
                <a:lnTo>
                  <a:pt x="40" y="150"/>
                </a:lnTo>
                <a:lnTo>
                  <a:pt x="40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2"/>
                </a:lnTo>
                <a:lnTo>
                  <a:pt x="44" y="152"/>
                </a:lnTo>
                <a:lnTo>
                  <a:pt x="44" y="152"/>
                </a:lnTo>
                <a:lnTo>
                  <a:pt x="46" y="152"/>
                </a:lnTo>
                <a:lnTo>
                  <a:pt x="46" y="154"/>
                </a:lnTo>
                <a:lnTo>
                  <a:pt x="46" y="154"/>
                </a:lnTo>
                <a:lnTo>
                  <a:pt x="42" y="154"/>
                </a:lnTo>
                <a:lnTo>
                  <a:pt x="42" y="154"/>
                </a:lnTo>
                <a:lnTo>
                  <a:pt x="40" y="158"/>
                </a:lnTo>
                <a:lnTo>
                  <a:pt x="40" y="161"/>
                </a:lnTo>
                <a:lnTo>
                  <a:pt x="44" y="161"/>
                </a:lnTo>
                <a:lnTo>
                  <a:pt x="46" y="161"/>
                </a:lnTo>
                <a:lnTo>
                  <a:pt x="48" y="161"/>
                </a:lnTo>
                <a:lnTo>
                  <a:pt x="48" y="161"/>
                </a:lnTo>
                <a:lnTo>
                  <a:pt x="48" y="163"/>
                </a:lnTo>
                <a:lnTo>
                  <a:pt x="46" y="165"/>
                </a:lnTo>
                <a:lnTo>
                  <a:pt x="46" y="163"/>
                </a:lnTo>
                <a:lnTo>
                  <a:pt x="46" y="163"/>
                </a:lnTo>
                <a:lnTo>
                  <a:pt x="46" y="165"/>
                </a:lnTo>
                <a:lnTo>
                  <a:pt x="46" y="167"/>
                </a:lnTo>
                <a:lnTo>
                  <a:pt x="48" y="169"/>
                </a:lnTo>
                <a:lnTo>
                  <a:pt x="50" y="169"/>
                </a:lnTo>
                <a:lnTo>
                  <a:pt x="50" y="171"/>
                </a:lnTo>
                <a:lnTo>
                  <a:pt x="50" y="171"/>
                </a:lnTo>
                <a:lnTo>
                  <a:pt x="50" y="173"/>
                </a:lnTo>
                <a:lnTo>
                  <a:pt x="52" y="173"/>
                </a:lnTo>
                <a:lnTo>
                  <a:pt x="54" y="175"/>
                </a:lnTo>
                <a:lnTo>
                  <a:pt x="73" y="188"/>
                </a:lnTo>
                <a:lnTo>
                  <a:pt x="90" y="196"/>
                </a:lnTo>
                <a:lnTo>
                  <a:pt x="100" y="202"/>
                </a:lnTo>
                <a:lnTo>
                  <a:pt x="107" y="207"/>
                </a:lnTo>
                <a:lnTo>
                  <a:pt x="111" y="207"/>
                </a:lnTo>
                <a:lnTo>
                  <a:pt x="121" y="209"/>
                </a:lnTo>
                <a:lnTo>
                  <a:pt x="123" y="209"/>
                </a:lnTo>
                <a:lnTo>
                  <a:pt x="128" y="211"/>
                </a:lnTo>
                <a:lnTo>
                  <a:pt x="130" y="211"/>
                </a:lnTo>
                <a:lnTo>
                  <a:pt x="134" y="213"/>
                </a:lnTo>
                <a:lnTo>
                  <a:pt x="134" y="213"/>
                </a:lnTo>
                <a:lnTo>
                  <a:pt x="136" y="213"/>
                </a:lnTo>
                <a:lnTo>
                  <a:pt x="136" y="213"/>
                </a:lnTo>
                <a:lnTo>
                  <a:pt x="136" y="213"/>
                </a:lnTo>
                <a:lnTo>
                  <a:pt x="138" y="213"/>
                </a:lnTo>
                <a:lnTo>
                  <a:pt x="142" y="213"/>
                </a:lnTo>
                <a:lnTo>
                  <a:pt x="142" y="215"/>
                </a:lnTo>
                <a:lnTo>
                  <a:pt x="144" y="215"/>
                </a:lnTo>
                <a:lnTo>
                  <a:pt x="146" y="215"/>
                </a:lnTo>
                <a:lnTo>
                  <a:pt x="153" y="217"/>
                </a:lnTo>
                <a:lnTo>
                  <a:pt x="157" y="217"/>
                </a:lnTo>
                <a:lnTo>
                  <a:pt x="159" y="217"/>
                </a:lnTo>
                <a:lnTo>
                  <a:pt x="159" y="217"/>
                </a:lnTo>
                <a:lnTo>
                  <a:pt x="163" y="211"/>
                </a:lnTo>
                <a:lnTo>
                  <a:pt x="165" y="209"/>
                </a:lnTo>
                <a:lnTo>
                  <a:pt x="167" y="207"/>
                </a:lnTo>
                <a:lnTo>
                  <a:pt x="171" y="204"/>
                </a:lnTo>
                <a:lnTo>
                  <a:pt x="171" y="204"/>
                </a:lnTo>
                <a:lnTo>
                  <a:pt x="176" y="204"/>
                </a:lnTo>
                <a:lnTo>
                  <a:pt x="182" y="202"/>
                </a:lnTo>
                <a:lnTo>
                  <a:pt x="186" y="202"/>
                </a:lnTo>
                <a:lnTo>
                  <a:pt x="194" y="198"/>
                </a:lnTo>
                <a:lnTo>
                  <a:pt x="199" y="198"/>
                </a:lnTo>
                <a:lnTo>
                  <a:pt x="201" y="198"/>
                </a:lnTo>
                <a:lnTo>
                  <a:pt x="201" y="196"/>
                </a:lnTo>
                <a:lnTo>
                  <a:pt x="199" y="194"/>
                </a:lnTo>
                <a:lnTo>
                  <a:pt x="199" y="194"/>
                </a:lnTo>
                <a:lnTo>
                  <a:pt x="201" y="190"/>
                </a:lnTo>
                <a:lnTo>
                  <a:pt x="201" y="192"/>
                </a:lnTo>
                <a:lnTo>
                  <a:pt x="201" y="192"/>
                </a:lnTo>
                <a:lnTo>
                  <a:pt x="201" y="194"/>
                </a:lnTo>
                <a:lnTo>
                  <a:pt x="201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6"/>
                </a:lnTo>
                <a:lnTo>
                  <a:pt x="205" y="196"/>
                </a:lnTo>
                <a:lnTo>
                  <a:pt x="205" y="194"/>
                </a:lnTo>
                <a:lnTo>
                  <a:pt x="205" y="194"/>
                </a:lnTo>
                <a:lnTo>
                  <a:pt x="207" y="194"/>
                </a:lnTo>
                <a:lnTo>
                  <a:pt x="209" y="194"/>
                </a:lnTo>
                <a:lnTo>
                  <a:pt x="211" y="192"/>
                </a:lnTo>
                <a:lnTo>
                  <a:pt x="211" y="190"/>
                </a:lnTo>
                <a:lnTo>
                  <a:pt x="213" y="192"/>
                </a:lnTo>
                <a:lnTo>
                  <a:pt x="213" y="192"/>
                </a:lnTo>
                <a:lnTo>
                  <a:pt x="215" y="194"/>
                </a:lnTo>
                <a:lnTo>
                  <a:pt x="217" y="194"/>
                </a:lnTo>
                <a:lnTo>
                  <a:pt x="217" y="194"/>
                </a:lnTo>
                <a:lnTo>
                  <a:pt x="217" y="196"/>
                </a:lnTo>
                <a:lnTo>
                  <a:pt x="217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8"/>
                </a:lnTo>
                <a:lnTo>
                  <a:pt x="224" y="196"/>
                </a:lnTo>
                <a:lnTo>
                  <a:pt x="224" y="196"/>
                </a:lnTo>
                <a:lnTo>
                  <a:pt x="224" y="196"/>
                </a:lnTo>
                <a:lnTo>
                  <a:pt x="226" y="196"/>
                </a:lnTo>
                <a:lnTo>
                  <a:pt x="228" y="196"/>
                </a:lnTo>
                <a:lnTo>
                  <a:pt x="228" y="196"/>
                </a:lnTo>
                <a:lnTo>
                  <a:pt x="228" y="194"/>
                </a:lnTo>
                <a:lnTo>
                  <a:pt x="228" y="194"/>
                </a:lnTo>
                <a:lnTo>
                  <a:pt x="228" y="192"/>
                </a:lnTo>
                <a:lnTo>
                  <a:pt x="228" y="190"/>
                </a:lnTo>
                <a:lnTo>
                  <a:pt x="228" y="190"/>
                </a:lnTo>
                <a:lnTo>
                  <a:pt x="228" y="188"/>
                </a:lnTo>
                <a:lnTo>
                  <a:pt x="228" y="186"/>
                </a:lnTo>
                <a:lnTo>
                  <a:pt x="228" y="186"/>
                </a:lnTo>
                <a:lnTo>
                  <a:pt x="228" y="184"/>
                </a:lnTo>
                <a:lnTo>
                  <a:pt x="228" y="181"/>
                </a:lnTo>
                <a:lnTo>
                  <a:pt x="228" y="179"/>
                </a:lnTo>
                <a:lnTo>
                  <a:pt x="232" y="177"/>
                </a:lnTo>
                <a:lnTo>
                  <a:pt x="234" y="177"/>
                </a:lnTo>
                <a:lnTo>
                  <a:pt x="234" y="175"/>
                </a:lnTo>
                <a:lnTo>
                  <a:pt x="236" y="177"/>
                </a:lnTo>
                <a:lnTo>
                  <a:pt x="238" y="177"/>
                </a:lnTo>
                <a:lnTo>
                  <a:pt x="240" y="179"/>
                </a:lnTo>
                <a:lnTo>
                  <a:pt x="240" y="181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0"/>
                </a:lnTo>
                <a:lnTo>
                  <a:pt x="238" y="192"/>
                </a:lnTo>
                <a:lnTo>
                  <a:pt x="238" y="194"/>
                </a:lnTo>
                <a:lnTo>
                  <a:pt x="236" y="194"/>
                </a:lnTo>
                <a:lnTo>
                  <a:pt x="236" y="194"/>
                </a:lnTo>
                <a:lnTo>
                  <a:pt x="234" y="194"/>
                </a:lnTo>
                <a:lnTo>
                  <a:pt x="234" y="194"/>
                </a:lnTo>
                <a:lnTo>
                  <a:pt x="232" y="194"/>
                </a:lnTo>
                <a:lnTo>
                  <a:pt x="228" y="198"/>
                </a:lnTo>
                <a:lnTo>
                  <a:pt x="226" y="200"/>
                </a:lnTo>
                <a:lnTo>
                  <a:pt x="226" y="200"/>
                </a:lnTo>
                <a:lnTo>
                  <a:pt x="222" y="207"/>
                </a:lnTo>
                <a:lnTo>
                  <a:pt x="219" y="209"/>
                </a:lnTo>
                <a:lnTo>
                  <a:pt x="219" y="209"/>
                </a:lnTo>
                <a:lnTo>
                  <a:pt x="219" y="211"/>
                </a:lnTo>
                <a:lnTo>
                  <a:pt x="219" y="213"/>
                </a:lnTo>
                <a:lnTo>
                  <a:pt x="219" y="215"/>
                </a:lnTo>
                <a:lnTo>
                  <a:pt x="215" y="221"/>
                </a:lnTo>
                <a:lnTo>
                  <a:pt x="211" y="227"/>
                </a:lnTo>
                <a:lnTo>
                  <a:pt x="209" y="232"/>
                </a:lnTo>
                <a:lnTo>
                  <a:pt x="207" y="236"/>
                </a:lnTo>
                <a:lnTo>
                  <a:pt x="205" y="238"/>
                </a:lnTo>
                <a:lnTo>
                  <a:pt x="203" y="240"/>
                </a:lnTo>
                <a:lnTo>
                  <a:pt x="192" y="238"/>
                </a:lnTo>
                <a:lnTo>
                  <a:pt x="190" y="238"/>
                </a:lnTo>
                <a:lnTo>
                  <a:pt x="188" y="240"/>
                </a:lnTo>
                <a:lnTo>
                  <a:pt x="186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0"/>
                </a:lnTo>
                <a:lnTo>
                  <a:pt x="178" y="246"/>
                </a:lnTo>
                <a:lnTo>
                  <a:pt x="176" y="248"/>
                </a:lnTo>
                <a:lnTo>
                  <a:pt x="174" y="248"/>
                </a:lnTo>
                <a:lnTo>
                  <a:pt x="171" y="248"/>
                </a:lnTo>
                <a:lnTo>
                  <a:pt x="171" y="248"/>
                </a:lnTo>
                <a:lnTo>
                  <a:pt x="171" y="248"/>
                </a:lnTo>
                <a:lnTo>
                  <a:pt x="169" y="250"/>
                </a:lnTo>
                <a:lnTo>
                  <a:pt x="169" y="250"/>
                </a:lnTo>
                <a:lnTo>
                  <a:pt x="169" y="252"/>
                </a:lnTo>
                <a:lnTo>
                  <a:pt x="167" y="252"/>
                </a:lnTo>
                <a:lnTo>
                  <a:pt x="167" y="252"/>
                </a:lnTo>
                <a:lnTo>
                  <a:pt x="165" y="252"/>
                </a:lnTo>
                <a:lnTo>
                  <a:pt x="161" y="248"/>
                </a:lnTo>
                <a:lnTo>
                  <a:pt x="161" y="246"/>
                </a:lnTo>
                <a:lnTo>
                  <a:pt x="159" y="248"/>
                </a:lnTo>
                <a:lnTo>
                  <a:pt x="157" y="252"/>
                </a:lnTo>
                <a:lnTo>
                  <a:pt x="157" y="255"/>
                </a:lnTo>
                <a:lnTo>
                  <a:pt x="157" y="255"/>
                </a:lnTo>
                <a:lnTo>
                  <a:pt x="155" y="255"/>
                </a:lnTo>
                <a:lnTo>
                  <a:pt x="155" y="255"/>
                </a:lnTo>
                <a:lnTo>
                  <a:pt x="155" y="255"/>
                </a:lnTo>
                <a:lnTo>
                  <a:pt x="153" y="255"/>
                </a:lnTo>
                <a:lnTo>
                  <a:pt x="153" y="255"/>
                </a:lnTo>
                <a:lnTo>
                  <a:pt x="153" y="257"/>
                </a:lnTo>
                <a:lnTo>
                  <a:pt x="153" y="257"/>
                </a:lnTo>
                <a:lnTo>
                  <a:pt x="151" y="257"/>
                </a:lnTo>
                <a:lnTo>
                  <a:pt x="151" y="259"/>
                </a:lnTo>
                <a:lnTo>
                  <a:pt x="151" y="257"/>
                </a:lnTo>
                <a:lnTo>
                  <a:pt x="148" y="259"/>
                </a:lnTo>
                <a:lnTo>
                  <a:pt x="148" y="259"/>
                </a:lnTo>
                <a:lnTo>
                  <a:pt x="148" y="261"/>
                </a:lnTo>
                <a:lnTo>
                  <a:pt x="146" y="259"/>
                </a:lnTo>
                <a:lnTo>
                  <a:pt x="144" y="259"/>
                </a:lnTo>
                <a:lnTo>
                  <a:pt x="142" y="259"/>
                </a:lnTo>
                <a:lnTo>
                  <a:pt x="142" y="257"/>
                </a:lnTo>
                <a:lnTo>
                  <a:pt x="142" y="255"/>
                </a:lnTo>
                <a:lnTo>
                  <a:pt x="142" y="250"/>
                </a:lnTo>
                <a:lnTo>
                  <a:pt x="140" y="250"/>
                </a:lnTo>
                <a:lnTo>
                  <a:pt x="140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2"/>
                </a:lnTo>
                <a:lnTo>
                  <a:pt x="138" y="255"/>
                </a:lnTo>
                <a:lnTo>
                  <a:pt x="138" y="255"/>
                </a:lnTo>
                <a:lnTo>
                  <a:pt x="140" y="257"/>
                </a:lnTo>
                <a:lnTo>
                  <a:pt x="138" y="259"/>
                </a:lnTo>
                <a:lnTo>
                  <a:pt x="138" y="259"/>
                </a:lnTo>
                <a:lnTo>
                  <a:pt x="138" y="259"/>
                </a:lnTo>
                <a:lnTo>
                  <a:pt x="136" y="259"/>
                </a:lnTo>
                <a:lnTo>
                  <a:pt x="136" y="259"/>
                </a:lnTo>
                <a:lnTo>
                  <a:pt x="136" y="261"/>
                </a:lnTo>
                <a:lnTo>
                  <a:pt x="134" y="261"/>
                </a:lnTo>
                <a:lnTo>
                  <a:pt x="134" y="263"/>
                </a:lnTo>
                <a:lnTo>
                  <a:pt x="130" y="263"/>
                </a:lnTo>
                <a:lnTo>
                  <a:pt x="123" y="263"/>
                </a:lnTo>
                <a:lnTo>
                  <a:pt x="121" y="263"/>
                </a:lnTo>
                <a:lnTo>
                  <a:pt x="119" y="265"/>
                </a:lnTo>
                <a:lnTo>
                  <a:pt x="115" y="267"/>
                </a:lnTo>
                <a:lnTo>
                  <a:pt x="107" y="269"/>
                </a:lnTo>
                <a:lnTo>
                  <a:pt x="107" y="269"/>
                </a:lnTo>
                <a:lnTo>
                  <a:pt x="105" y="267"/>
                </a:lnTo>
                <a:lnTo>
                  <a:pt x="105" y="265"/>
                </a:lnTo>
                <a:lnTo>
                  <a:pt x="102" y="263"/>
                </a:lnTo>
                <a:lnTo>
                  <a:pt x="105" y="261"/>
                </a:lnTo>
                <a:lnTo>
                  <a:pt x="105" y="259"/>
                </a:lnTo>
                <a:lnTo>
                  <a:pt x="107" y="257"/>
                </a:lnTo>
                <a:lnTo>
                  <a:pt x="107" y="255"/>
                </a:lnTo>
                <a:lnTo>
                  <a:pt x="105" y="252"/>
                </a:lnTo>
                <a:lnTo>
                  <a:pt x="105" y="252"/>
                </a:lnTo>
                <a:lnTo>
                  <a:pt x="102" y="252"/>
                </a:lnTo>
                <a:lnTo>
                  <a:pt x="102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98" y="255"/>
                </a:lnTo>
                <a:lnTo>
                  <a:pt x="98" y="255"/>
                </a:lnTo>
                <a:lnTo>
                  <a:pt x="96" y="257"/>
                </a:lnTo>
                <a:lnTo>
                  <a:pt x="94" y="257"/>
                </a:lnTo>
                <a:lnTo>
                  <a:pt x="94" y="255"/>
                </a:lnTo>
                <a:lnTo>
                  <a:pt x="92" y="255"/>
                </a:lnTo>
                <a:lnTo>
                  <a:pt x="90" y="252"/>
                </a:lnTo>
                <a:lnTo>
                  <a:pt x="92" y="250"/>
                </a:lnTo>
                <a:lnTo>
                  <a:pt x="94" y="250"/>
                </a:lnTo>
                <a:lnTo>
                  <a:pt x="94" y="248"/>
                </a:lnTo>
                <a:lnTo>
                  <a:pt x="94" y="248"/>
                </a:lnTo>
                <a:lnTo>
                  <a:pt x="94" y="246"/>
                </a:lnTo>
                <a:lnTo>
                  <a:pt x="94" y="246"/>
                </a:lnTo>
                <a:lnTo>
                  <a:pt x="90" y="248"/>
                </a:lnTo>
                <a:lnTo>
                  <a:pt x="86" y="250"/>
                </a:lnTo>
                <a:lnTo>
                  <a:pt x="86" y="252"/>
                </a:lnTo>
                <a:lnTo>
                  <a:pt x="84" y="252"/>
                </a:lnTo>
                <a:lnTo>
                  <a:pt x="84" y="255"/>
                </a:lnTo>
                <a:lnTo>
                  <a:pt x="84" y="257"/>
                </a:lnTo>
                <a:lnTo>
                  <a:pt x="82" y="259"/>
                </a:lnTo>
                <a:lnTo>
                  <a:pt x="82" y="261"/>
                </a:lnTo>
                <a:lnTo>
                  <a:pt x="82" y="263"/>
                </a:lnTo>
                <a:lnTo>
                  <a:pt x="80" y="265"/>
                </a:lnTo>
                <a:lnTo>
                  <a:pt x="80" y="267"/>
                </a:lnTo>
                <a:lnTo>
                  <a:pt x="82" y="269"/>
                </a:lnTo>
                <a:lnTo>
                  <a:pt x="84" y="273"/>
                </a:lnTo>
                <a:lnTo>
                  <a:pt x="86" y="278"/>
                </a:lnTo>
                <a:lnTo>
                  <a:pt x="88" y="280"/>
                </a:lnTo>
                <a:lnTo>
                  <a:pt x="90" y="282"/>
                </a:lnTo>
                <a:lnTo>
                  <a:pt x="96" y="288"/>
                </a:lnTo>
                <a:lnTo>
                  <a:pt x="96" y="290"/>
                </a:lnTo>
                <a:lnTo>
                  <a:pt x="98" y="292"/>
                </a:lnTo>
                <a:lnTo>
                  <a:pt x="100" y="294"/>
                </a:lnTo>
                <a:lnTo>
                  <a:pt x="107" y="300"/>
                </a:lnTo>
                <a:lnTo>
                  <a:pt x="107" y="303"/>
                </a:lnTo>
                <a:lnTo>
                  <a:pt x="111" y="305"/>
                </a:lnTo>
                <a:lnTo>
                  <a:pt x="119" y="315"/>
                </a:lnTo>
                <a:lnTo>
                  <a:pt x="121" y="315"/>
                </a:lnTo>
                <a:lnTo>
                  <a:pt x="123" y="315"/>
                </a:lnTo>
                <a:lnTo>
                  <a:pt x="125" y="313"/>
                </a:lnTo>
                <a:lnTo>
                  <a:pt x="125" y="315"/>
                </a:lnTo>
                <a:lnTo>
                  <a:pt x="125" y="317"/>
                </a:lnTo>
                <a:lnTo>
                  <a:pt x="125" y="319"/>
                </a:lnTo>
                <a:lnTo>
                  <a:pt x="130" y="323"/>
                </a:lnTo>
                <a:lnTo>
                  <a:pt x="132" y="326"/>
                </a:lnTo>
                <a:lnTo>
                  <a:pt x="134" y="326"/>
                </a:lnTo>
                <a:lnTo>
                  <a:pt x="136" y="330"/>
                </a:lnTo>
                <a:lnTo>
                  <a:pt x="138" y="332"/>
                </a:lnTo>
                <a:lnTo>
                  <a:pt x="142" y="336"/>
                </a:lnTo>
                <a:lnTo>
                  <a:pt x="144" y="338"/>
                </a:lnTo>
                <a:lnTo>
                  <a:pt x="151" y="340"/>
                </a:lnTo>
                <a:lnTo>
                  <a:pt x="163" y="355"/>
                </a:lnTo>
                <a:lnTo>
                  <a:pt x="165" y="357"/>
                </a:lnTo>
                <a:lnTo>
                  <a:pt x="165" y="357"/>
                </a:lnTo>
                <a:lnTo>
                  <a:pt x="167" y="357"/>
                </a:lnTo>
                <a:lnTo>
                  <a:pt x="169" y="361"/>
                </a:lnTo>
                <a:lnTo>
                  <a:pt x="171" y="365"/>
                </a:lnTo>
                <a:lnTo>
                  <a:pt x="178" y="374"/>
                </a:lnTo>
                <a:lnTo>
                  <a:pt x="184" y="378"/>
                </a:lnTo>
                <a:lnTo>
                  <a:pt x="184" y="380"/>
                </a:lnTo>
                <a:lnTo>
                  <a:pt x="184" y="380"/>
                </a:lnTo>
                <a:lnTo>
                  <a:pt x="192" y="392"/>
                </a:lnTo>
                <a:lnTo>
                  <a:pt x="203" y="399"/>
                </a:lnTo>
                <a:lnTo>
                  <a:pt x="213" y="409"/>
                </a:lnTo>
                <a:lnTo>
                  <a:pt x="217" y="413"/>
                </a:lnTo>
                <a:lnTo>
                  <a:pt x="222" y="415"/>
                </a:lnTo>
                <a:lnTo>
                  <a:pt x="228" y="417"/>
                </a:lnTo>
                <a:lnTo>
                  <a:pt x="230" y="420"/>
                </a:lnTo>
                <a:lnTo>
                  <a:pt x="232" y="424"/>
                </a:lnTo>
                <a:lnTo>
                  <a:pt x="234" y="424"/>
                </a:lnTo>
                <a:lnTo>
                  <a:pt x="236" y="426"/>
                </a:lnTo>
                <a:lnTo>
                  <a:pt x="242" y="428"/>
                </a:lnTo>
                <a:lnTo>
                  <a:pt x="257" y="436"/>
                </a:lnTo>
                <a:lnTo>
                  <a:pt x="261" y="438"/>
                </a:lnTo>
                <a:lnTo>
                  <a:pt x="261" y="438"/>
                </a:lnTo>
                <a:lnTo>
                  <a:pt x="263" y="438"/>
                </a:lnTo>
                <a:lnTo>
                  <a:pt x="265" y="438"/>
                </a:lnTo>
                <a:lnTo>
                  <a:pt x="265" y="438"/>
                </a:lnTo>
                <a:lnTo>
                  <a:pt x="268" y="438"/>
                </a:lnTo>
                <a:lnTo>
                  <a:pt x="268" y="440"/>
                </a:lnTo>
                <a:lnTo>
                  <a:pt x="270" y="440"/>
                </a:lnTo>
                <a:lnTo>
                  <a:pt x="272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6"/>
                </a:lnTo>
                <a:lnTo>
                  <a:pt x="286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90" y="436"/>
                </a:lnTo>
                <a:lnTo>
                  <a:pt x="293" y="436"/>
                </a:lnTo>
                <a:lnTo>
                  <a:pt x="295" y="436"/>
                </a:lnTo>
                <a:lnTo>
                  <a:pt x="297" y="436"/>
                </a:lnTo>
                <a:lnTo>
                  <a:pt x="297" y="434"/>
                </a:lnTo>
                <a:lnTo>
                  <a:pt x="299" y="434"/>
                </a:lnTo>
                <a:lnTo>
                  <a:pt x="299" y="434"/>
                </a:lnTo>
                <a:lnTo>
                  <a:pt x="301" y="434"/>
                </a:lnTo>
                <a:lnTo>
                  <a:pt x="303" y="434"/>
                </a:lnTo>
                <a:lnTo>
                  <a:pt x="320" y="424"/>
                </a:lnTo>
                <a:lnTo>
                  <a:pt x="326" y="424"/>
                </a:lnTo>
                <a:lnTo>
                  <a:pt x="334" y="420"/>
                </a:lnTo>
                <a:lnTo>
                  <a:pt x="336" y="420"/>
                </a:lnTo>
                <a:lnTo>
                  <a:pt x="339" y="417"/>
                </a:lnTo>
                <a:lnTo>
                  <a:pt x="339" y="415"/>
                </a:lnTo>
                <a:lnTo>
                  <a:pt x="343" y="411"/>
                </a:lnTo>
                <a:lnTo>
                  <a:pt x="345" y="411"/>
                </a:lnTo>
                <a:lnTo>
                  <a:pt x="347" y="411"/>
                </a:lnTo>
                <a:lnTo>
                  <a:pt x="345" y="411"/>
                </a:lnTo>
                <a:lnTo>
                  <a:pt x="345" y="411"/>
                </a:lnTo>
                <a:lnTo>
                  <a:pt x="345" y="413"/>
                </a:lnTo>
                <a:lnTo>
                  <a:pt x="347" y="413"/>
                </a:lnTo>
                <a:lnTo>
                  <a:pt x="353" y="409"/>
                </a:lnTo>
                <a:lnTo>
                  <a:pt x="357" y="407"/>
                </a:lnTo>
                <a:lnTo>
                  <a:pt x="362" y="405"/>
                </a:lnTo>
                <a:lnTo>
                  <a:pt x="362" y="405"/>
                </a:lnTo>
                <a:lnTo>
                  <a:pt x="364" y="405"/>
                </a:lnTo>
                <a:lnTo>
                  <a:pt x="366" y="405"/>
                </a:lnTo>
                <a:lnTo>
                  <a:pt x="368" y="403"/>
                </a:lnTo>
                <a:lnTo>
                  <a:pt x="370" y="401"/>
                </a:lnTo>
                <a:lnTo>
                  <a:pt x="382" y="394"/>
                </a:lnTo>
                <a:lnTo>
                  <a:pt x="387" y="394"/>
                </a:lnTo>
                <a:lnTo>
                  <a:pt x="389" y="392"/>
                </a:lnTo>
                <a:lnTo>
                  <a:pt x="395" y="390"/>
                </a:lnTo>
                <a:lnTo>
                  <a:pt x="397" y="388"/>
                </a:lnTo>
                <a:lnTo>
                  <a:pt x="397" y="388"/>
                </a:lnTo>
                <a:lnTo>
                  <a:pt x="397" y="388"/>
                </a:lnTo>
                <a:lnTo>
                  <a:pt x="399" y="388"/>
                </a:lnTo>
                <a:lnTo>
                  <a:pt x="399" y="388"/>
                </a:lnTo>
                <a:lnTo>
                  <a:pt x="401" y="386"/>
                </a:lnTo>
                <a:lnTo>
                  <a:pt x="401" y="384"/>
                </a:lnTo>
                <a:lnTo>
                  <a:pt x="399" y="382"/>
                </a:lnTo>
                <a:lnTo>
                  <a:pt x="399" y="380"/>
                </a:lnTo>
                <a:lnTo>
                  <a:pt x="399" y="380"/>
                </a:lnTo>
                <a:lnTo>
                  <a:pt x="399" y="380"/>
                </a:lnTo>
                <a:lnTo>
                  <a:pt x="399" y="378"/>
                </a:lnTo>
                <a:lnTo>
                  <a:pt x="399" y="378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4"/>
                </a:lnTo>
                <a:lnTo>
                  <a:pt x="401" y="374"/>
                </a:lnTo>
                <a:lnTo>
                  <a:pt x="405" y="369"/>
                </a:lnTo>
                <a:lnTo>
                  <a:pt x="405" y="367"/>
                </a:lnTo>
                <a:lnTo>
                  <a:pt x="407" y="365"/>
                </a:lnTo>
                <a:lnTo>
                  <a:pt x="412" y="359"/>
                </a:lnTo>
                <a:lnTo>
                  <a:pt x="414" y="355"/>
                </a:lnTo>
                <a:lnTo>
                  <a:pt x="418" y="342"/>
                </a:lnTo>
                <a:lnTo>
                  <a:pt x="418" y="342"/>
                </a:lnTo>
                <a:lnTo>
                  <a:pt x="420" y="342"/>
                </a:lnTo>
                <a:lnTo>
                  <a:pt x="420" y="340"/>
                </a:lnTo>
                <a:lnTo>
                  <a:pt x="420" y="340"/>
                </a:lnTo>
                <a:lnTo>
                  <a:pt x="420" y="338"/>
                </a:lnTo>
                <a:lnTo>
                  <a:pt x="420" y="338"/>
                </a:lnTo>
                <a:lnTo>
                  <a:pt x="420" y="336"/>
                </a:lnTo>
                <a:lnTo>
                  <a:pt x="420" y="336"/>
                </a:lnTo>
                <a:lnTo>
                  <a:pt x="418" y="336"/>
                </a:lnTo>
                <a:lnTo>
                  <a:pt x="418" y="334"/>
                </a:lnTo>
                <a:lnTo>
                  <a:pt x="418" y="334"/>
                </a:lnTo>
                <a:lnTo>
                  <a:pt x="416" y="332"/>
                </a:lnTo>
                <a:lnTo>
                  <a:pt x="416" y="334"/>
                </a:lnTo>
                <a:lnTo>
                  <a:pt x="414" y="332"/>
                </a:lnTo>
                <a:lnTo>
                  <a:pt x="414" y="332"/>
                </a:lnTo>
                <a:lnTo>
                  <a:pt x="412" y="332"/>
                </a:lnTo>
                <a:lnTo>
                  <a:pt x="412" y="332"/>
                </a:lnTo>
                <a:lnTo>
                  <a:pt x="412" y="330"/>
                </a:lnTo>
                <a:lnTo>
                  <a:pt x="410" y="328"/>
                </a:lnTo>
                <a:lnTo>
                  <a:pt x="410" y="326"/>
                </a:lnTo>
                <a:lnTo>
                  <a:pt x="410" y="326"/>
                </a:lnTo>
                <a:lnTo>
                  <a:pt x="407" y="326"/>
                </a:lnTo>
                <a:lnTo>
                  <a:pt x="407" y="323"/>
                </a:lnTo>
                <a:lnTo>
                  <a:pt x="407" y="321"/>
                </a:lnTo>
                <a:lnTo>
                  <a:pt x="407" y="321"/>
                </a:lnTo>
                <a:lnTo>
                  <a:pt x="401" y="323"/>
                </a:lnTo>
                <a:lnTo>
                  <a:pt x="399" y="323"/>
                </a:lnTo>
                <a:lnTo>
                  <a:pt x="399" y="323"/>
                </a:lnTo>
                <a:lnTo>
                  <a:pt x="397" y="321"/>
                </a:lnTo>
                <a:lnTo>
                  <a:pt x="395" y="323"/>
                </a:lnTo>
                <a:lnTo>
                  <a:pt x="393" y="323"/>
                </a:lnTo>
                <a:lnTo>
                  <a:pt x="393" y="323"/>
                </a:lnTo>
                <a:lnTo>
                  <a:pt x="393" y="321"/>
                </a:lnTo>
                <a:lnTo>
                  <a:pt x="393" y="321"/>
                </a:lnTo>
                <a:lnTo>
                  <a:pt x="391" y="321"/>
                </a:lnTo>
                <a:lnTo>
                  <a:pt x="391" y="321"/>
                </a:lnTo>
                <a:lnTo>
                  <a:pt x="391" y="321"/>
                </a:lnTo>
                <a:lnTo>
                  <a:pt x="389" y="321"/>
                </a:lnTo>
                <a:lnTo>
                  <a:pt x="389" y="319"/>
                </a:lnTo>
                <a:lnTo>
                  <a:pt x="389" y="317"/>
                </a:lnTo>
                <a:lnTo>
                  <a:pt x="389" y="315"/>
                </a:lnTo>
                <a:lnTo>
                  <a:pt x="391" y="315"/>
                </a:lnTo>
                <a:lnTo>
                  <a:pt x="397" y="317"/>
                </a:lnTo>
                <a:lnTo>
                  <a:pt x="399" y="317"/>
                </a:lnTo>
                <a:lnTo>
                  <a:pt x="401" y="317"/>
                </a:lnTo>
                <a:lnTo>
                  <a:pt x="399" y="313"/>
                </a:lnTo>
                <a:lnTo>
                  <a:pt x="397" y="313"/>
                </a:lnTo>
                <a:lnTo>
                  <a:pt x="397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1"/>
                </a:lnTo>
                <a:lnTo>
                  <a:pt x="397" y="311"/>
                </a:lnTo>
                <a:lnTo>
                  <a:pt x="399" y="313"/>
                </a:lnTo>
                <a:lnTo>
                  <a:pt x="401" y="313"/>
                </a:lnTo>
                <a:lnTo>
                  <a:pt x="401" y="315"/>
                </a:lnTo>
                <a:lnTo>
                  <a:pt x="403" y="315"/>
                </a:lnTo>
                <a:lnTo>
                  <a:pt x="405" y="317"/>
                </a:lnTo>
                <a:lnTo>
                  <a:pt x="407" y="317"/>
                </a:lnTo>
                <a:lnTo>
                  <a:pt x="405" y="315"/>
                </a:lnTo>
                <a:lnTo>
                  <a:pt x="405" y="313"/>
                </a:lnTo>
                <a:lnTo>
                  <a:pt x="407" y="313"/>
                </a:lnTo>
                <a:lnTo>
                  <a:pt x="407" y="311"/>
                </a:lnTo>
                <a:lnTo>
                  <a:pt x="405" y="311"/>
                </a:lnTo>
                <a:lnTo>
                  <a:pt x="405" y="309"/>
                </a:lnTo>
                <a:lnTo>
                  <a:pt x="405" y="309"/>
                </a:lnTo>
                <a:lnTo>
                  <a:pt x="405" y="309"/>
                </a:lnTo>
                <a:lnTo>
                  <a:pt x="405" y="307"/>
                </a:lnTo>
                <a:lnTo>
                  <a:pt x="403" y="307"/>
                </a:lnTo>
                <a:lnTo>
                  <a:pt x="401" y="309"/>
                </a:lnTo>
                <a:lnTo>
                  <a:pt x="399" y="309"/>
                </a:lnTo>
                <a:lnTo>
                  <a:pt x="393" y="307"/>
                </a:lnTo>
                <a:lnTo>
                  <a:pt x="393" y="305"/>
                </a:lnTo>
                <a:lnTo>
                  <a:pt x="395" y="305"/>
                </a:lnTo>
                <a:lnTo>
                  <a:pt x="397" y="305"/>
                </a:lnTo>
                <a:lnTo>
                  <a:pt x="399" y="305"/>
                </a:lnTo>
                <a:lnTo>
                  <a:pt x="399" y="305"/>
                </a:lnTo>
                <a:lnTo>
                  <a:pt x="399" y="305"/>
                </a:lnTo>
                <a:lnTo>
                  <a:pt x="401" y="305"/>
                </a:lnTo>
                <a:lnTo>
                  <a:pt x="401" y="305"/>
                </a:lnTo>
                <a:lnTo>
                  <a:pt x="397" y="303"/>
                </a:lnTo>
                <a:lnTo>
                  <a:pt x="397" y="300"/>
                </a:lnTo>
                <a:lnTo>
                  <a:pt x="401" y="303"/>
                </a:lnTo>
                <a:lnTo>
                  <a:pt x="403" y="303"/>
                </a:lnTo>
                <a:lnTo>
                  <a:pt x="403" y="300"/>
                </a:lnTo>
                <a:lnTo>
                  <a:pt x="401" y="300"/>
                </a:lnTo>
                <a:lnTo>
                  <a:pt x="399" y="298"/>
                </a:lnTo>
                <a:lnTo>
                  <a:pt x="401" y="298"/>
                </a:lnTo>
                <a:lnTo>
                  <a:pt x="403" y="298"/>
                </a:lnTo>
                <a:lnTo>
                  <a:pt x="405" y="300"/>
                </a:lnTo>
                <a:lnTo>
                  <a:pt x="405" y="300"/>
                </a:lnTo>
                <a:lnTo>
                  <a:pt x="405" y="303"/>
                </a:lnTo>
                <a:lnTo>
                  <a:pt x="407" y="303"/>
                </a:lnTo>
                <a:lnTo>
                  <a:pt x="407" y="300"/>
                </a:lnTo>
                <a:lnTo>
                  <a:pt x="410" y="300"/>
                </a:lnTo>
                <a:lnTo>
                  <a:pt x="410" y="300"/>
                </a:lnTo>
                <a:lnTo>
                  <a:pt x="410" y="298"/>
                </a:lnTo>
                <a:lnTo>
                  <a:pt x="410" y="298"/>
                </a:lnTo>
                <a:lnTo>
                  <a:pt x="410" y="300"/>
                </a:lnTo>
                <a:lnTo>
                  <a:pt x="412" y="300"/>
                </a:lnTo>
                <a:lnTo>
                  <a:pt x="412" y="298"/>
                </a:lnTo>
                <a:lnTo>
                  <a:pt x="412" y="298"/>
                </a:lnTo>
                <a:lnTo>
                  <a:pt x="414" y="298"/>
                </a:lnTo>
                <a:lnTo>
                  <a:pt x="416" y="298"/>
                </a:lnTo>
                <a:lnTo>
                  <a:pt x="416" y="298"/>
                </a:lnTo>
                <a:lnTo>
                  <a:pt x="418" y="296"/>
                </a:lnTo>
                <a:lnTo>
                  <a:pt x="418" y="296"/>
                </a:lnTo>
                <a:lnTo>
                  <a:pt x="418" y="294"/>
                </a:lnTo>
                <a:lnTo>
                  <a:pt x="420" y="294"/>
                </a:lnTo>
                <a:lnTo>
                  <a:pt x="420" y="294"/>
                </a:lnTo>
                <a:lnTo>
                  <a:pt x="420" y="292"/>
                </a:lnTo>
                <a:lnTo>
                  <a:pt x="420" y="290"/>
                </a:lnTo>
                <a:lnTo>
                  <a:pt x="422" y="280"/>
                </a:lnTo>
                <a:lnTo>
                  <a:pt x="420" y="273"/>
                </a:lnTo>
                <a:lnTo>
                  <a:pt x="416" y="275"/>
                </a:lnTo>
                <a:lnTo>
                  <a:pt x="414" y="273"/>
                </a:lnTo>
                <a:lnTo>
                  <a:pt x="414" y="273"/>
                </a:lnTo>
                <a:lnTo>
                  <a:pt x="414" y="271"/>
                </a:lnTo>
                <a:lnTo>
                  <a:pt x="414" y="269"/>
                </a:lnTo>
                <a:lnTo>
                  <a:pt x="414" y="269"/>
                </a:lnTo>
                <a:lnTo>
                  <a:pt x="414" y="267"/>
                </a:lnTo>
                <a:lnTo>
                  <a:pt x="412" y="271"/>
                </a:lnTo>
                <a:lnTo>
                  <a:pt x="410" y="271"/>
                </a:lnTo>
                <a:lnTo>
                  <a:pt x="407" y="271"/>
                </a:lnTo>
                <a:lnTo>
                  <a:pt x="405" y="269"/>
                </a:lnTo>
                <a:lnTo>
                  <a:pt x="405" y="269"/>
                </a:lnTo>
                <a:lnTo>
                  <a:pt x="410" y="269"/>
                </a:lnTo>
                <a:lnTo>
                  <a:pt x="410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6" y="267"/>
                </a:lnTo>
                <a:lnTo>
                  <a:pt x="416" y="267"/>
                </a:lnTo>
                <a:lnTo>
                  <a:pt x="416" y="269"/>
                </a:lnTo>
                <a:lnTo>
                  <a:pt x="418" y="271"/>
                </a:lnTo>
                <a:lnTo>
                  <a:pt x="418" y="271"/>
                </a:lnTo>
                <a:lnTo>
                  <a:pt x="420" y="271"/>
                </a:lnTo>
                <a:lnTo>
                  <a:pt x="422" y="271"/>
                </a:lnTo>
                <a:lnTo>
                  <a:pt x="424" y="267"/>
                </a:lnTo>
                <a:lnTo>
                  <a:pt x="424" y="267"/>
                </a:lnTo>
                <a:lnTo>
                  <a:pt x="424" y="263"/>
                </a:lnTo>
                <a:lnTo>
                  <a:pt x="426" y="261"/>
                </a:lnTo>
                <a:lnTo>
                  <a:pt x="426" y="261"/>
                </a:lnTo>
                <a:lnTo>
                  <a:pt x="430" y="259"/>
                </a:lnTo>
                <a:lnTo>
                  <a:pt x="430" y="261"/>
                </a:lnTo>
                <a:lnTo>
                  <a:pt x="430" y="263"/>
                </a:lnTo>
                <a:lnTo>
                  <a:pt x="428" y="265"/>
                </a:lnTo>
                <a:lnTo>
                  <a:pt x="428" y="265"/>
                </a:lnTo>
                <a:lnTo>
                  <a:pt x="428" y="267"/>
                </a:lnTo>
                <a:lnTo>
                  <a:pt x="428" y="269"/>
                </a:lnTo>
                <a:lnTo>
                  <a:pt x="428" y="271"/>
                </a:lnTo>
                <a:lnTo>
                  <a:pt x="433" y="271"/>
                </a:lnTo>
                <a:lnTo>
                  <a:pt x="433" y="271"/>
                </a:lnTo>
                <a:lnTo>
                  <a:pt x="435" y="269"/>
                </a:lnTo>
                <a:lnTo>
                  <a:pt x="437" y="271"/>
                </a:lnTo>
                <a:lnTo>
                  <a:pt x="437" y="271"/>
                </a:lnTo>
                <a:lnTo>
                  <a:pt x="437" y="273"/>
                </a:lnTo>
                <a:lnTo>
                  <a:pt x="437" y="273"/>
                </a:lnTo>
                <a:lnTo>
                  <a:pt x="437" y="273"/>
                </a:lnTo>
                <a:lnTo>
                  <a:pt x="439" y="273"/>
                </a:lnTo>
                <a:lnTo>
                  <a:pt x="441" y="273"/>
                </a:lnTo>
                <a:lnTo>
                  <a:pt x="443" y="271"/>
                </a:lnTo>
                <a:lnTo>
                  <a:pt x="445" y="269"/>
                </a:lnTo>
                <a:lnTo>
                  <a:pt x="447" y="267"/>
                </a:lnTo>
                <a:lnTo>
                  <a:pt x="449" y="267"/>
                </a:lnTo>
                <a:lnTo>
                  <a:pt x="451" y="269"/>
                </a:lnTo>
                <a:lnTo>
                  <a:pt x="453" y="269"/>
                </a:lnTo>
                <a:lnTo>
                  <a:pt x="453" y="269"/>
                </a:lnTo>
                <a:lnTo>
                  <a:pt x="456" y="269"/>
                </a:lnTo>
                <a:lnTo>
                  <a:pt x="456" y="269"/>
                </a:lnTo>
                <a:lnTo>
                  <a:pt x="464" y="271"/>
                </a:lnTo>
                <a:lnTo>
                  <a:pt x="466" y="273"/>
                </a:lnTo>
                <a:lnTo>
                  <a:pt x="470" y="271"/>
                </a:lnTo>
                <a:lnTo>
                  <a:pt x="470" y="269"/>
                </a:lnTo>
                <a:lnTo>
                  <a:pt x="472" y="269"/>
                </a:lnTo>
                <a:lnTo>
                  <a:pt x="474" y="269"/>
                </a:lnTo>
                <a:lnTo>
                  <a:pt x="476" y="269"/>
                </a:lnTo>
                <a:lnTo>
                  <a:pt x="479" y="271"/>
                </a:lnTo>
                <a:lnTo>
                  <a:pt x="479" y="271"/>
                </a:lnTo>
                <a:lnTo>
                  <a:pt x="481" y="269"/>
                </a:lnTo>
                <a:lnTo>
                  <a:pt x="481" y="269"/>
                </a:lnTo>
                <a:lnTo>
                  <a:pt x="483" y="269"/>
                </a:lnTo>
                <a:lnTo>
                  <a:pt x="483" y="271"/>
                </a:lnTo>
                <a:lnTo>
                  <a:pt x="483" y="273"/>
                </a:lnTo>
                <a:lnTo>
                  <a:pt x="483" y="275"/>
                </a:lnTo>
                <a:lnTo>
                  <a:pt x="481" y="275"/>
                </a:lnTo>
                <a:lnTo>
                  <a:pt x="479" y="275"/>
                </a:lnTo>
                <a:lnTo>
                  <a:pt x="476" y="273"/>
                </a:lnTo>
                <a:lnTo>
                  <a:pt x="476" y="273"/>
                </a:lnTo>
                <a:lnTo>
                  <a:pt x="472" y="273"/>
                </a:lnTo>
                <a:lnTo>
                  <a:pt x="470" y="275"/>
                </a:lnTo>
                <a:lnTo>
                  <a:pt x="466" y="282"/>
                </a:lnTo>
                <a:lnTo>
                  <a:pt x="464" y="280"/>
                </a:lnTo>
                <a:lnTo>
                  <a:pt x="462" y="280"/>
                </a:lnTo>
                <a:lnTo>
                  <a:pt x="462" y="280"/>
                </a:lnTo>
                <a:lnTo>
                  <a:pt x="460" y="280"/>
                </a:lnTo>
                <a:lnTo>
                  <a:pt x="460" y="280"/>
                </a:lnTo>
                <a:lnTo>
                  <a:pt x="460" y="280"/>
                </a:lnTo>
                <a:lnTo>
                  <a:pt x="458" y="278"/>
                </a:lnTo>
                <a:lnTo>
                  <a:pt x="456" y="278"/>
                </a:lnTo>
                <a:lnTo>
                  <a:pt x="453" y="275"/>
                </a:lnTo>
                <a:lnTo>
                  <a:pt x="451" y="275"/>
                </a:lnTo>
                <a:lnTo>
                  <a:pt x="449" y="278"/>
                </a:lnTo>
                <a:lnTo>
                  <a:pt x="447" y="278"/>
                </a:lnTo>
                <a:lnTo>
                  <a:pt x="445" y="280"/>
                </a:lnTo>
                <a:lnTo>
                  <a:pt x="445" y="282"/>
                </a:lnTo>
                <a:lnTo>
                  <a:pt x="443" y="284"/>
                </a:lnTo>
                <a:lnTo>
                  <a:pt x="443" y="286"/>
                </a:lnTo>
                <a:lnTo>
                  <a:pt x="443" y="288"/>
                </a:lnTo>
                <a:lnTo>
                  <a:pt x="443" y="290"/>
                </a:lnTo>
                <a:lnTo>
                  <a:pt x="443" y="290"/>
                </a:lnTo>
                <a:lnTo>
                  <a:pt x="443" y="292"/>
                </a:lnTo>
                <a:lnTo>
                  <a:pt x="443" y="294"/>
                </a:lnTo>
                <a:lnTo>
                  <a:pt x="443" y="296"/>
                </a:lnTo>
                <a:lnTo>
                  <a:pt x="441" y="300"/>
                </a:lnTo>
                <a:lnTo>
                  <a:pt x="441" y="303"/>
                </a:lnTo>
                <a:lnTo>
                  <a:pt x="441" y="303"/>
                </a:lnTo>
                <a:lnTo>
                  <a:pt x="443" y="309"/>
                </a:lnTo>
                <a:lnTo>
                  <a:pt x="445" y="309"/>
                </a:lnTo>
                <a:lnTo>
                  <a:pt x="447" y="309"/>
                </a:lnTo>
                <a:lnTo>
                  <a:pt x="449" y="307"/>
                </a:lnTo>
                <a:lnTo>
                  <a:pt x="451" y="305"/>
                </a:lnTo>
                <a:lnTo>
                  <a:pt x="451" y="305"/>
                </a:lnTo>
                <a:lnTo>
                  <a:pt x="453" y="303"/>
                </a:lnTo>
                <a:lnTo>
                  <a:pt x="460" y="303"/>
                </a:lnTo>
                <a:lnTo>
                  <a:pt x="460" y="303"/>
                </a:lnTo>
                <a:lnTo>
                  <a:pt x="460" y="300"/>
                </a:lnTo>
                <a:lnTo>
                  <a:pt x="460" y="300"/>
                </a:lnTo>
                <a:lnTo>
                  <a:pt x="462" y="300"/>
                </a:lnTo>
                <a:lnTo>
                  <a:pt x="462" y="300"/>
                </a:lnTo>
                <a:lnTo>
                  <a:pt x="462" y="300"/>
                </a:lnTo>
                <a:lnTo>
                  <a:pt x="464" y="300"/>
                </a:lnTo>
                <a:lnTo>
                  <a:pt x="464" y="300"/>
                </a:lnTo>
                <a:lnTo>
                  <a:pt x="464" y="300"/>
                </a:lnTo>
                <a:lnTo>
                  <a:pt x="462" y="300"/>
                </a:lnTo>
                <a:lnTo>
                  <a:pt x="462" y="303"/>
                </a:lnTo>
                <a:lnTo>
                  <a:pt x="462" y="305"/>
                </a:lnTo>
                <a:lnTo>
                  <a:pt x="460" y="307"/>
                </a:lnTo>
                <a:lnTo>
                  <a:pt x="456" y="305"/>
                </a:lnTo>
                <a:lnTo>
                  <a:pt x="453" y="307"/>
                </a:lnTo>
                <a:lnTo>
                  <a:pt x="451" y="307"/>
                </a:lnTo>
                <a:lnTo>
                  <a:pt x="449" y="313"/>
                </a:lnTo>
                <a:lnTo>
                  <a:pt x="449" y="315"/>
                </a:lnTo>
                <a:lnTo>
                  <a:pt x="447" y="315"/>
                </a:lnTo>
                <a:lnTo>
                  <a:pt x="447" y="317"/>
                </a:lnTo>
                <a:lnTo>
                  <a:pt x="445" y="323"/>
                </a:lnTo>
                <a:lnTo>
                  <a:pt x="445" y="326"/>
                </a:lnTo>
                <a:lnTo>
                  <a:pt x="443" y="330"/>
                </a:lnTo>
                <a:lnTo>
                  <a:pt x="443" y="332"/>
                </a:lnTo>
                <a:lnTo>
                  <a:pt x="443" y="334"/>
                </a:lnTo>
                <a:lnTo>
                  <a:pt x="445" y="336"/>
                </a:lnTo>
                <a:lnTo>
                  <a:pt x="447" y="336"/>
                </a:lnTo>
                <a:lnTo>
                  <a:pt x="451" y="334"/>
                </a:lnTo>
                <a:lnTo>
                  <a:pt x="453" y="334"/>
                </a:lnTo>
                <a:lnTo>
                  <a:pt x="456" y="334"/>
                </a:lnTo>
                <a:lnTo>
                  <a:pt x="458" y="334"/>
                </a:lnTo>
                <a:lnTo>
                  <a:pt x="464" y="334"/>
                </a:lnTo>
                <a:lnTo>
                  <a:pt x="466" y="334"/>
                </a:lnTo>
                <a:lnTo>
                  <a:pt x="470" y="334"/>
                </a:lnTo>
                <a:lnTo>
                  <a:pt x="472" y="334"/>
                </a:lnTo>
                <a:lnTo>
                  <a:pt x="474" y="334"/>
                </a:lnTo>
                <a:lnTo>
                  <a:pt x="476" y="332"/>
                </a:lnTo>
                <a:lnTo>
                  <a:pt x="479" y="332"/>
                </a:lnTo>
                <a:lnTo>
                  <a:pt x="483" y="334"/>
                </a:lnTo>
                <a:lnTo>
                  <a:pt x="487" y="334"/>
                </a:lnTo>
                <a:lnTo>
                  <a:pt x="491" y="332"/>
                </a:lnTo>
                <a:lnTo>
                  <a:pt x="493" y="330"/>
                </a:lnTo>
                <a:lnTo>
                  <a:pt x="493" y="330"/>
                </a:lnTo>
                <a:lnTo>
                  <a:pt x="495" y="328"/>
                </a:lnTo>
                <a:lnTo>
                  <a:pt x="495" y="328"/>
                </a:lnTo>
                <a:lnTo>
                  <a:pt x="499" y="328"/>
                </a:lnTo>
                <a:lnTo>
                  <a:pt x="504" y="326"/>
                </a:lnTo>
                <a:lnTo>
                  <a:pt x="504" y="326"/>
                </a:lnTo>
                <a:lnTo>
                  <a:pt x="504" y="326"/>
                </a:lnTo>
                <a:lnTo>
                  <a:pt x="504" y="328"/>
                </a:lnTo>
                <a:lnTo>
                  <a:pt x="504" y="328"/>
                </a:lnTo>
                <a:lnTo>
                  <a:pt x="501" y="328"/>
                </a:lnTo>
                <a:lnTo>
                  <a:pt x="499" y="328"/>
                </a:lnTo>
                <a:lnTo>
                  <a:pt x="493" y="332"/>
                </a:lnTo>
                <a:lnTo>
                  <a:pt x="487" y="334"/>
                </a:lnTo>
                <a:lnTo>
                  <a:pt x="485" y="336"/>
                </a:lnTo>
                <a:lnTo>
                  <a:pt x="481" y="338"/>
                </a:lnTo>
                <a:lnTo>
                  <a:pt x="479" y="338"/>
                </a:lnTo>
                <a:lnTo>
                  <a:pt x="476" y="338"/>
                </a:lnTo>
                <a:lnTo>
                  <a:pt x="474" y="338"/>
                </a:lnTo>
                <a:lnTo>
                  <a:pt x="472" y="338"/>
                </a:lnTo>
                <a:lnTo>
                  <a:pt x="472" y="338"/>
                </a:lnTo>
                <a:lnTo>
                  <a:pt x="470" y="342"/>
                </a:lnTo>
                <a:lnTo>
                  <a:pt x="468" y="344"/>
                </a:lnTo>
                <a:lnTo>
                  <a:pt x="466" y="346"/>
                </a:lnTo>
                <a:lnTo>
                  <a:pt x="464" y="349"/>
                </a:lnTo>
                <a:lnTo>
                  <a:pt x="462" y="349"/>
                </a:lnTo>
                <a:lnTo>
                  <a:pt x="460" y="349"/>
                </a:lnTo>
                <a:lnTo>
                  <a:pt x="456" y="353"/>
                </a:lnTo>
                <a:lnTo>
                  <a:pt x="453" y="353"/>
                </a:lnTo>
                <a:lnTo>
                  <a:pt x="453" y="355"/>
                </a:lnTo>
                <a:lnTo>
                  <a:pt x="449" y="361"/>
                </a:lnTo>
                <a:lnTo>
                  <a:pt x="449" y="363"/>
                </a:lnTo>
                <a:lnTo>
                  <a:pt x="451" y="363"/>
                </a:lnTo>
                <a:lnTo>
                  <a:pt x="458" y="359"/>
                </a:lnTo>
                <a:lnTo>
                  <a:pt x="460" y="357"/>
                </a:lnTo>
                <a:lnTo>
                  <a:pt x="464" y="355"/>
                </a:lnTo>
                <a:lnTo>
                  <a:pt x="466" y="357"/>
                </a:lnTo>
                <a:lnTo>
                  <a:pt x="466" y="357"/>
                </a:lnTo>
                <a:lnTo>
                  <a:pt x="466" y="359"/>
                </a:lnTo>
                <a:lnTo>
                  <a:pt x="464" y="357"/>
                </a:lnTo>
                <a:lnTo>
                  <a:pt x="458" y="361"/>
                </a:lnTo>
                <a:lnTo>
                  <a:pt x="458" y="361"/>
                </a:lnTo>
                <a:lnTo>
                  <a:pt x="453" y="363"/>
                </a:lnTo>
                <a:lnTo>
                  <a:pt x="447" y="365"/>
                </a:lnTo>
                <a:lnTo>
                  <a:pt x="447" y="365"/>
                </a:lnTo>
                <a:lnTo>
                  <a:pt x="447" y="367"/>
                </a:lnTo>
                <a:lnTo>
                  <a:pt x="449" y="367"/>
                </a:lnTo>
                <a:lnTo>
                  <a:pt x="449" y="369"/>
                </a:lnTo>
                <a:lnTo>
                  <a:pt x="453" y="367"/>
                </a:lnTo>
                <a:lnTo>
                  <a:pt x="453" y="367"/>
                </a:lnTo>
                <a:lnTo>
                  <a:pt x="456" y="369"/>
                </a:lnTo>
                <a:lnTo>
                  <a:pt x="453" y="369"/>
                </a:lnTo>
                <a:lnTo>
                  <a:pt x="451" y="369"/>
                </a:lnTo>
                <a:lnTo>
                  <a:pt x="449" y="369"/>
                </a:lnTo>
                <a:lnTo>
                  <a:pt x="449" y="371"/>
                </a:lnTo>
                <a:lnTo>
                  <a:pt x="449" y="371"/>
                </a:lnTo>
                <a:lnTo>
                  <a:pt x="449" y="374"/>
                </a:lnTo>
                <a:lnTo>
                  <a:pt x="451" y="378"/>
                </a:lnTo>
                <a:lnTo>
                  <a:pt x="451" y="380"/>
                </a:lnTo>
                <a:lnTo>
                  <a:pt x="451" y="380"/>
                </a:lnTo>
                <a:lnTo>
                  <a:pt x="453" y="380"/>
                </a:lnTo>
                <a:lnTo>
                  <a:pt x="456" y="378"/>
                </a:lnTo>
                <a:lnTo>
                  <a:pt x="456" y="380"/>
                </a:lnTo>
                <a:lnTo>
                  <a:pt x="456" y="382"/>
                </a:lnTo>
                <a:lnTo>
                  <a:pt x="458" y="382"/>
                </a:lnTo>
                <a:lnTo>
                  <a:pt x="458" y="384"/>
                </a:lnTo>
                <a:lnTo>
                  <a:pt x="460" y="384"/>
                </a:lnTo>
                <a:lnTo>
                  <a:pt x="464" y="386"/>
                </a:lnTo>
                <a:lnTo>
                  <a:pt x="464" y="386"/>
                </a:lnTo>
                <a:lnTo>
                  <a:pt x="462" y="386"/>
                </a:lnTo>
                <a:lnTo>
                  <a:pt x="462" y="386"/>
                </a:lnTo>
                <a:lnTo>
                  <a:pt x="460" y="388"/>
                </a:lnTo>
                <a:lnTo>
                  <a:pt x="453" y="392"/>
                </a:lnTo>
                <a:lnTo>
                  <a:pt x="451" y="394"/>
                </a:lnTo>
                <a:lnTo>
                  <a:pt x="451" y="397"/>
                </a:lnTo>
                <a:lnTo>
                  <a:pt x="453" y="399"/>
                </a:lnTo>
                <a:lnTo>
                  <a:pt x="453" y="399"/>
                </a:lnTo>
                <a:lnTo>
                  <a:pt x="456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2"/>
                </a:lnTo>
                <a:lnTo>
                  <a:pt x="458" y="392"/>
                </a:lnTo>
                <a:lnTo>
                  <a:pt x="458" y="390"/>
                </a:lnTo>
                <a:lnTo>
                  <a:pt x="460" y="390"/>
                </a:lnTo>
                <a:lnTo>
                  <a:pt x="462" y="390"/>
                </a:lnTo>
                <a:lnTo>
                  <a:pt x="462" y="390"/>
                </a:lnTo>
                <a:lnTo>
                  <a:pt x="464" y="392"/>
                </a:lnTo>
                <a:lnTo>
                  <a:pt x="462" y="394"/>
                </a:lnTo>
                <a:lnTo>
                  <a:pt x="462" y="397"/>
                </a:lnTo>
                <a:lnTo>
                  <a:pt x="460" y="401"/>
                </a:lnTo>
                <a:lnTo>
                  <a:pt x="464" y="399"/>
                </a:lnTo>
                <a:lnTo>
                  <a:pt x="464" y="399"/>
                </a:lnTo>
                <a:lnTo>
                  <a:pt x="464" y="397"/>
                </a:lnTo>
                <a:lnTo>
                  <a:pt x="464" y="394"/>
                </a:lnTo>
                <a:lnTo>
                  <a:pt x="464" y="394"/>
                </a:lnTo>
                <a:lnTo>
                  <a:pt x="466" y="394"/>
                </a:lnTo>
                <a:lnTo>
                  <a:pt x="466" y="397"/>
                </a:lnTo>
                <a:lnTo>
                  <a:pt x="466" y="397"/>
                </a:lnTo>
                <a:lnTo>
                  <a:pt x="470" y="394"/>
                </a:lnTo>
                <a:lnTo>
                  <a:pt x="472" y="394"/>
                </a:lnTo>
                <a:lnTo>
                  <a:pt x="472" y="394"/>
                </a:lnTo>
                <a:lnTo>
                  <a:pt x="476" y="403"/>
                </a:lnTo>
                <a:lnTo>
                  <a:pt x="474" y="403"/>
                </a:lnTo>
                <a:lnTo>
                  <a:pt x="472" y="405"/>
                </a:lnTo>
                <a:lnTo>
                  <a:pt x="468" y="403"/>
                </a:lnTo>
                <a:lnTo>
                  <a:pt x="468" y="403"/>
                </a:lnTo>
                <a:lnTo>
                  <a:pt x="468" y="405"/>
                </a:lnTo>
                <a:lnTo>
                  <a:pt x="468" y="407"/>
                </a:lnTo>
                <a:lnTo>
                  <a:pt x="470" y="407"/>
                </a:lnTo>
                <a:lnTo>
                  <a:pt x="470" y="407"/>
                </a:lnTo>
                <a:lnTo>
                  <a:pt x="472" y="407"/>
                </a:lnTo>
                <a:lnTo>
                  <a:pt x="472" y="407"/>
                </a:lnTo>
                <a:lnTo>
                  <a:pt x="472" y="409"/>
                </a:lnTo>
                <a:lnTo>
                  <a:pt x="472" y="409"/>
                </a:lnTo>
                <a:lnTo>
                  <a:pt x="474" y="411"/>
                </a:lnTo>
                <a:lnTo>
                  <a:pt x="476" y="411"/>
                </a:lnTo>
                <a:lnTo>
                  <a:pt x="479" y="409"/>
                </a:lnTo>
                <a:lnTo>
                  <a:pt x="481" y="409"/>
                </a:lnTo>
                <a:lnTo>
                  <a:pt x="479" y="411"/>
                </a:lnTo>
                <a:lnTo>
                  <a:pt x="476" y="413"/>
                </a:lnTo>
                <a:lnTo>
                  <a:pt x="474" y="415"/>
                </a:lnTo>
                <a:lnTo>
                  <a:pt x="476" y="420"/>
                </a:lnTo>
                <a:lnTo>
                  <a:pt x="476" y="420"/>
                </a:lnTo>
                <a:lnTo>
                  <a:pt x="474" y="424"/>
                </a:lnTo>
                <a:lnTo>
                  <a:pt x="474" y="426"/>
                </a:lnTo>
                <a:lnTo>
                  <a:pt x="479" y="424"/>
                </a:lnTo>
                <a:lnTo>
                  <a:pt x="479" y="422"/>
                </a:lnTo>
                <a:lnTo>
                  <a:pt x="481" y="422"/>
                </a:lnTo>
                <a:lnTo>
                  <a:pt x="481" y="422"/>
                </a:lnTo>
                <a:lnTo>
                  <a:pt x="481" y="424"/>
                </a:lnTo>
                <a:lnTo>
                  <a:pt x="479" y="426"/>
                </a:lnTo>
                <a:lnTo>
                  <a:pt x="479" y="428"/>
                </a:lnTo>
                <a:lnTo>
                  <a:pt x="481" y="430"/>
                </a:lnTo>
                <a:lnTo>
                  <a:pt x="483" y="428"/>
                </a:lnTo>
                <a:lnTo>
                  <a:pt x="483" y="428"/>
                </a:lnTo>
                <a:lnTo>
                  <a:pt x="483" y="430"/>
                </a:lnTo>
                <a:lnTo>
                  <a:pt x="483" y="430"/>
                </a:lnTo>
                <a:lnTo>
                  <a:pt x="483" y="430"/>
                </a:lnTo>
                <a:lnTo>
                  <a:pt x="483" y="432"/>
                </a:lnTo>
                <a:lnTo>
                  <a:pt x="485" y="432"/>
                </a:lnTo>
                <a:lnTo>
                  <a:pt x="485" y="432"/>
                </a:lnTo>
                <a:lnTo>
                  <a:pt x="485" y="434"/>
                </a:lnTo>
                <a:lnTo>
                  <a:pt x="485" y="434"/>
                </a:lnTo>
                <a:lnTo>
                  <a:pt x="481" y="436"/>
                </a:lnTo>
                <a:lnTo>
                  <a:pt x="481" y="438"/>
                </a:lnTo>
                <a:lnTo>
                  <a:pt x="483" y="440"/>
                </a:lnTo>
                <a:lnTo>
                  <a:pt x="481" y="445"/>
                </a:lnTo>
                <a:lnTo>
                  <a:pt x="481" y="447"/>
                </a:lnTo>
                <a:lnTo>
                  <a:pt x="481" y="449"/>
                </a:lnTo>
                <a:lnTo>
                  <a:pt x="479" y="449"/>
                </a:lnTo>
                <a:lnTo>
                  <a:pt x="479" y="451"/>
                </a:lnTo>
                <a:lnTo>
                  <a:pt x="481" y="453"/>
                </a:lnTo>
                <a:lnTo>
                  <a:pt x="481" y="453"/>
                </a:lnTo>
                <a:lnTo>
                  <a:pt x="481" y="457"/>
                </a:lnTo>
                <a:lnTo>
                  <a:pt x="479" y="459"/>
                </a:lnTo>
                <a:lnTo>
                  <a:pt x="479" y="461"/>
                </a:lnTo>
                <a:lnTo>
                  <a:pt x="476" y="465"/>
                </a:lnTo>
                <a:lnTo>
                  <a:pt x="476" y="465"/>
                </a:lnTo>
                <a:lnTo>
                  <a:pt x="476" y="465"/>
                </a:lnTo>
                <a:lnTo>
                  <a:pt x="479" y="468"/>
                </a:lnTo>
                <a:lnTo>
                  <a:pt x="479" y="472"/>
                </a:lnTo>
                <a:lnTo>
                  <a:pt x="479" y="474"/>
                </a:lnTo>
                <a:lnTo>
                  <a:pt x="476" y="476"/>
                </a:lnTo>
                <a:lnTo>
                  <a:pt x="474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0" y="478"/>
                </a:lnTo>
                <a:lnTo>
                  <a:pt x="470" y="478"/>
                </a:lnTo>
                <a:lnTo>
                  <a:pt x="468" y="478"/>
                </a:lnTo>
                <a:lnTo>
                  <a:pt x="468" y="480"/>
                </a:lnTo>
                <a:lnTo>
                  <a:pt x="468" y="482"/>
                </a:lnTo>
                <a:lnTo>
                  <a:pt x="466" y="484"/>
                </a:lnTo>
                <a:lnTo>
                  <a:pt x="466" y="486"/>
                </a:lnTo>
                <a:lnTo>
                  <a:pt x="464" y="488"/>
                </a:lnTo>
                <a:lnTo>
                  <a:pt x="464" y="491"/>
                </a:lnTo>
                <a:lnTo>
                  <a:pt x="464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5"/>
                </a:lnTo>
                <a:lnTo>
                  <a:pt x="464" y="497"/>
                </a:lnTo>
                <a:lnTo>
                  <a:pt x="464" y="497"/>
                </a:lnTo>
                <a:lnTo>
                  <a:pt x="464" y="501"/>
                </a:lnTo>
                <a:lnTo>
                  <a:pt x="462" y="507"/>
                </a:lnTo>
                <a:lnTo>
                  <a:pt x="462" y="507"/>
                </a:lnTo>
                <a:lnTo>
                  <a:pt x="462" y="507"/>
                </a:lnTo>
                <a:lnTo>
                  <a:pt x="464" y="507"/>
                </a:lnTo>
                <a:lnTo>
                  <a:pt x="466" y="507"/>
                </a:lnTo>
                <a:lnTo>
                  <a:pt x="466" y="505"/>
                </a:lnTo>
                <a:lnTo>
                  <a:pt x="468" y="505"/>
                </a:lnTo>
                <a:lnTo>
                  <a:pt x="468" y="505"/>
                </a:lnTo>
                <a:lnTo>
                  <a:pt x="468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4" y="505"/>
                </a:lnTo>
                <a:lnTo>
                  <a:pt x="476" y="505"/>
                </a:lnTo>
                <a:lnTo>
                  <a:pt x="479" y="505"/>
                </a:lnTo>
                <a:lnTo>
                  <a:pt x="481" y="505"/>
                </a:lnTo>
                <a:lnTo>
                  <a:pt x="485" y="503"/>
                </a:lnTo>
                <a:lnTo>
                  <a:pt x="485" y="501"/>
                </a:lnTo>
                <a:lnTo>
                  <a:pt x="485" y="497"/>
                </a:lnTo>
                <a:lnTo>
                  <a:pt x="485" y="497"/>
                </a:lnTo>
                <a:lnTo>
                  <a:pt x="485" y="495"/>
                </a:lnTo>
                <a:lnTo>
                  <a:pt x="485" y="495"/>
                </a:lnTo>
                <a:lnTo>
                  <a:pt x="483" y="495"/>
                </a:lnTo>
                <a:lnTo>
                  <a:pt x="481" y="493"/>
                </a:lnTo>
                <a:lnTo>
                  <a:pt x="481" y="493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88"/>
                </a:lnTo>
                <a:lnTo>
                  <a:pt x="481" y="488"/>
                </a:lnTo>
                <a:lnTo>
                  <a:pt x="481" y="488"/>
                </a:lnTo>
                <a:lnTo>
                  <a:pt x="483" y="488"/>
                </a:lnTo>
                <a:lnTo>
                  <a:pt x="483" y="488"/>
                </a:lnTo>
                <a:lnTo>
                  <a:pt x="485" y="488"/>
                </a:lnTo>
                <a:lnTo>
                  <a:pt x="485" y="488"/>
                </a:lnTo>
                <a:lnTo>
                  <a:pt x="485" y="488"/>
                </a:lnTo>
                <a:lnTo>
                  <a:pt x="487" y="484"/>
                </a:lnTo>
                <a:lnTo>
                  <a:pt x="487" y="484"/>
                </a:lnTo>
                <a:lnTo>
                  <a:pt x="487" y="484"/>
                </a:lnTo>
                <a:lnTo>
                  <a:pt x="489" y="484"/>
                </a:lnTo>
                <a:lnTo>
                  <a:pt x="489" y="484"/>
                </a:lnTo>
                <a:lnTo>
                  <a:pt x="491" y="484"/>
                </a:lnTo>
                <a:lnTo>
                  <a:pt x="491" y="484"/>
                </a:lnTo>
                <a:lnTo>
                  <a:pt x="493" y="482"/>
                </a:lnTo>
                <a:lnTo>
                  <a:pt x="495" y="480"/>
                </a:lnTo>
                <a:lnTo>
                  <a:pt x="497" y="480"/>
                </a:lnTo>
                <a:lnTo>
                  <a:pt x="497" y="480"/>
                </a:lnTo>
                <a:lnTo>
                  <a:pt x="497" y="480"/>
                </a:lnTo>
                <a:lnTo>
                  <a:pt x="499" y="480"/>
                </a:lnTo>
                <a:lnTo>
                  <a:pt x="499" y="482"/>
                </a:lnTo>
                <a:lnTo>
                  <a:pt x="497" y="482"/>
                </a:lnTo>
                <a:lnTo>
                  <a:pt x="497" y="484"/>
                </a:lnTo>
                <a:lnTo>
                  <a:pt x="499" y="484"/>
                </a:lnTo>
                <a:lnTo>
                  <a:pt x="499" y="484"/>
                </a:lnTo>
                <a:lnTo>
                  <a:pt x="499" y="484"/>
                </a:lnTo>
                <a:lnTo>
                  <a:pt x="501" y="484"/>
                </a:lnTo>
                <a:lnTo>
                  <a:pt x="501" y="484"/>
                </a:lnTo>
                <a:lnTo>
                  <a:pt x="504" y="484"/>
                </a:lnTo>
                <a:lnTo>
                  <a:pt x="504" y="486"/>
                </a:lnTo>
                <a:lnTo>
                  <a:pt x="504" y="486"/>
                </a:lnTo>
                <a:lnTo>
                  <a:pt x="504" y="486"/>
                </a:lnTo>
                <a:lnTo>
                  <a:pt x="504" y="488"/>
                </a:lnTo>
                <a:lnTo>
                  <a:pt x="501" y="488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5"/>
                </a:lnTo>
                <a:lnTo>
                  <a:pt x="495" y="495"/>
                </a:lnTo>
                <a:lnTo>
                  <a:pt x="495" y="495"/>
                </a:lnTo>
                <a:lnTo>
                  <a:pt x="495" y="499"/>
                </a:lnTo>
                <a:lnTo>
                  <a:pt x="495" y="499"/>
                </a:lnTo>
                <a:lnTo>
                  <a:pt x="497" y="501"/>
                </a:lnTo>
                <a:lnTo>
                  <a:pt x="497" y="501"/>
                </a:lnTo>
                <a:lnTo>
                  <a:pt x="499" y="501"/>
                </a:lnTo>
                <a:lnTo>
                  <a:pt x="501" y="501"/>
                </a:lnTo>
                <a:lnTo>
                  <a:pt x="501" y="501"/>
                </a:lnTo>
                <a:lnTo>
                  <a:pt x="501" y="499"/>
                </a:lnTo>
                <a:lnTo>
                  <a:pt x="501" y="499"/>
                </a:lnTo>
                <a:lnTo>
                  <a:pt x="501" y="497"/>
                </a:lnTo>
                <a:lnTo>
                  <a:pt x="501" y="497"/>
                </a:lnTo>
                <a:lnTo>
                  <a:pt x="501" y="497"/>
                </a:lnTo>
                <a:lnTo>
                  <a:pt x="504" y="497"/>
                </a:lnTo>
                <a:lnTo>
                  <a:pt x="506" y="497"/>
                </a:lnTo>
                <a:lnTo>
                  <a:pt x="508" y="497"/>
                </a:lnTo>
                <a:lnTo>
                  <a:pt x="508" y="499"/>
                </a:lnTo>
                <a:lnTo>
                  <a:pt x="508" y="503"/>
                </a:lnTo>
                <a:lnTo>
                  <a:pt x="510" y="503"/>
                </a:lnTo>
                <a:lnTo>
                  <a:pt x="512" y="503"/>
                </a:lnTo>
                <a:lnTo>
                  <a:pt x="512" y="503"/>
                </a:lnTo>
                <a:lnTo>
                  <a:pt x="514" y="503"/>
                </a:lnTo>
                <a:lnTo>
                  <a:pt x="514" y="501"/>
                </a:lnTo>
                <a:lnTo>
                  <a:pt x="516" y="501"/>
                </a:lnTo>
                <a:lnTo>
                  <a:pt x="516" y="501"/>
                </a:lnTo>
                <a:lnTo>
                  <a:pt x="516" y="499"/>
                </a:lnTo>
                <a:lnTo>
                  <a:pt x="516" y="499"/>
                </a:lnTo>
                <a:lnTo>
                  <a:pt x="516" y="499"/>
                </a:lnTo>
                <a:lnTo>
                  <a:pt x="516" y="497"/>
                </a:lnTo>
                <a:lnTo>
                  <a:pt x="516" y="497"/>
                </a:lnTo>
                <a:lnTo>
                  <a:pt x="518" y="495"/>
                </a:lnTo>
                <a:lnTo>
                  <a:pt x="518" y="495"/>
                </a:lnTo>
                <a:lnTo>
                  <a:pt x="524" y="497"/>
                </a:lnTo>
                <a:lnTo>
                  <a:pt x="527" y="497"/>
                </a:lnTo>
                <a:lnTo>
                  <a:pt x="529" y="497"/>
                </a:lnTo>
                <a:lnTo>
                  <a:pt x="529" y="497"/>
                </a:lnTo>
                <a:lnTo>
                  <a:pt x="529" y="497"/>
                </a:lnTo>
                <a:lnTo>
                  <a:pt x="531" y="495"/>
                </a:lnTo>
                <a:lnTo>
                  <a:pt x="529" y="493"/>
                </a:lnTo>
                <a:lnTo>
                  <a:pt x="529" y="493"/>
                </a:lnTo>
                <a:lnTo>
                  <a:pt x="529" y="491"/>
                </a:lnTo>
                <a:lnTo>
                  <a:pt x="531" y="491"/>
                </a:lnTo>
                <a:lnTo>
                  <a:pt x="531" y="488"/>
                </a:lnTo>
                <a:lnTo>
                  <a:pt x="531" y="486"/>
                </a:lnTo>
                <a:lnTo>
                  <a:pt x="531" y="482"/>
                </a:lnTo>
                <a:lnTo>
                  <a:pt x="531" y="480"/>
                </a:lnTo>
                <a:lnTo>
                  <a:pt x="531" y="480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6"/>
                </a:lnTo>
                <a:lnTo>
                  <a:pt x="527" y="476"/>
                </a:lnTo>
                <a:lnTo>
                  <a:pt x="529" y="474"/>
                </a:lnTo>
                <a:lnTo>
                  <a:pt x="531" y="472"/>
                </a:lnTo>
                <a:lnTo>
                  <a:pt x="535" y="463"/>
                </a:lnTo>
                <a:lnTo>
                  <a:pt x="537" y="459"/>
                </a:lnTo>
                <a:lnTo>
                  <a:pt x="537" y="457"/>
                </a:lnTo>
                <a:lnTo>
                  <a:pt x="537" y="455"/>
                </a:lnTo>
                <a:lnTo>
                  <a:pt x="537" y="453"/>
                </a:lnTo>
                <a:lnTo>
                  <a:pt x="537" y="453"/>
                </a:lnTo>
                <a:lnTo>
                  <a:pt x="535" y="453"/>
                </a:lnTo>
                <a:lnTo>
                  <a:pt x="535" y="453"/>
                </a:lnTo>
                <a:lnTo>
                  <a:pt x="535" y="453"/>
                </a:lnTo>
                <a:lnTo>
                  <a:pt x="533" y="453"/>
                </a:lnTo>
                <a:lnTo>
                  <a:pt x="533" y="453"/>
                </a:lnTo>
                <a:lnTo>
                  <a:pt x="533" y="451"/>
                </a:lnTo>
                <a:lnTo>
                  <a:pt x="533" y="451"/>
                </a:lnTo>
                <a:lnTo>
                  <a:pt x="533" y="449"/>
                </a:lnTo>
                <a:lnTo>
                  <a:pt x="533" y="449"/>
                </a:lnTo>
                <a:lnTo>
                  <a:pt x="531" y="447"/>
                </a:lnTo>
                <a:lnTo>
                  <a:pt x="531" y="447"/>
                </a:lnTo>
                <a:lnTo>
                  <a:pt x="531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5"/>
                </a:lnTo>
                <a:lnTo>
                  <a:pt x="529" y="445"/>
                </a:lnTo>
                <a:lnTo>
                  <a:pt x="533" y="445"/>
                </a:lnTo>
                <a:lnTo>
                  <a:pt x="533" y="443"/>
                </a:lnTo>
                <a:lnTo>
                  <a:pt x="535" y="438"/>
                </a:lnTo>
                <a:lnTo>
                  <a:pt x="535" y="438"/>
                </a:lnTo>
                <a:lnTo>
                  <a:pt x="535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40"/>
                </a:lnTo>
                <a:lnTo>
                  <a:pt x="539" y="443"/>
                </a:lnTo>
                <a:lnTo>
                  <a:pt x="539" y="443"/>
                </a:lnTo>
                <a:lnTo>
                  <a:pt x="541" y="445"/>
                </a:lnTo>
                <a:lnTo>
                  <a:pt x="541" y="445"/>
                </a:lnTo>
                <a:lnTo>
                  <a:pt x="541" y="445"/>
                </a:lnTo>
                <a:lnTo>
                  <a:pt x="545" y="447"/>
                </a:lnTo>
                <a:lnTo>
                  <a:pt x="550" y="449"/>
                </a:lnTo>
                <a:lnTo>
                  <a:pt x="550" y="449"/>
                </a:lnTo>
                <a:lnTo>
                  <a:pt x="552" y="451"/>
                </a:lnTo>
                <a:lnTo>
                  <a:pt x="554" y="455"/>
                </a:lnTo>
                <a:lnTo>
                  <a:pt x="554" y="455"/>
                </a:lnTo>
                <a:lnTo>
                  <a:pt x="556" y="455"/>
                </a:lnTo>
                <a:lnTo>
                  <a:pt x="556" y="455"/>
                </a:lnTo>
                <a:lnTo>
                  <a:pt x="562" y="455"/>
                </a:lnTo>
                <a:lnTo>
                  <a:pt x="562" y="455"/>
                </a:lnTo>
                <a:lnTo>
                  <a:pt x="566" y="453"/>
                </a:lnTo>
                <a:lnTo>
                  <a:pt x="568" y="453"/>
                </a:lnTo>
                <a:lnTo>
                  <a:pt x="570" y="451"/>
                </a:lnTo>
                <a:lnTo>
                  <a:pt x="570" y="451"/>
                </a:lnTo>
                <a:lnTo>
                  <a:pt x="573" y="449"/>
                </a:lnTo>
                <a:lnTo>
                  <a:pt x="573" y="449"/>
                </a:lnTo>
                <a:lnTo>
                  <a:pt x="573" y="447"/>
                </a:lnTo>
                <a:lnTo>
                  <a:pt x="573" y="447"/>
                </a:lnTo>
                <a:lnTo>
                  <a:pt x="573" y="445"/>
                </a:lnTo>
                <a:lnTo>
                  <a:pt x="573" y="443"/>
                </a:lnTo>
                <a:lnTo>
                  <a:pt x="577" y="440"/>
                </a:lnTo>
                <a:lnTo>
                  <a:pt x="581" y="436"/>
                </a:lnTo>
                <a:lnTo>
                  <a:pt x="581" y="434"/>
                </a:lnTo>
                <a:lnTo>
                  <a:pt x="583" y="434"/>
                </a:lnTo>
                <a:lnTo>
                  <a:pt x="583" y="432"/>
                </a:lnTo>
                <a:lnTo>
                  <a:pt x="583" y="430"/>
                </a:lnTo>
                <a:lnTo>
                  <a:pt x="583" y="428"/>
                </a:lnTo>
                <a:lnTo>
                  <a:pt x="583" y="420"/>
                </a:lnTo>
                <a:lnTo>
                  <a:pt x="581" y="417"/>
                </a:lnTo>
                <a:lnTo>
                  <a:pt x="581" y="415"/>
                </a:lnTo>
                <a:lnTo>
                  <a:pt x="579" y="411"/>
                </a:lnTo>
                <a:lnTo>
                  <a:pt x="579" y="411"/>
                </a:lnTo>
                <a:lnTo>
                  <a:pt x="579" y="409"/>
                </a:lnTo>
                <a:lnTo>
                  <a:pt x="577" y="409"/>
                </a:lnTo>
                <a:lnTo>
                  <a:pt x="575" y="407"/>
                </a:lnTo>
                <a:lnTo>
                  <a:pt x="573" y="405"/>
                </a:lnTo>
                <a:lnTo>
                  <a:pt x="573" y="403"/>
                </a:lnTo>
                <a:lnTo>
                  <a:pt x="570" y="401"/>
                </a:lnTo>
                <a:lnTo>
                  <a:pt x="568" y="401"/>
                </a:lnTo>
                <a:lnTo>
                  <a:pt x="566" y="401"/>
                </a:lnTo>
                <a:lnTo>
                  <a:pt x="564" y="399"/>
                </a:lnTo>
                <a:lnTo>
                  <a:pt x="564" y="397"/>
                </a:lnTo>
                <a:lnTo>
                  <a:pt x="564" y="397"/>
                </a:lnTo>
                <a:lnTo>
                  <a:pt x="562" y="394"/>
                </a:lnTo>
                <a:lnTo>
                  <a:pt x="562" y="394"/>
                </a:lnTo>
                <a:lnTo>
                  <a:pt x="560" y="394"/>
                </a:lnTo>
                <a:lnTo>
                  <a:pt x="560" y="394"/>
                </a:lnTo>
                <a:lnTo>
                  <a:pt x="558" y="394"/>
                </a:lnTo>
                <a:lnTo>
                  <a:pt x="558" y="394"/>
                </a:lnTo>
                <a:lnTo>
                  <a:pt x="556" y="394"/>
                </a:lnTo>
                <a:lnTo>
                  <a:pt x="552" y="392"/>
                </a:lnTo>
                <a:lnTo>
                  <a:pt x="547" y="388"/>
                </a:lnTo>
                <a:lnTo>
                  <a:pt x="547" y="388"/>
                </a:lnTo>
                <a:lnTo>
                  <a:pt x="547" y="388"/>
                </a:lnTo>
                <a:lnTo>
                  <a:pt x="547" y="386"/>
                </a:lnTo>
                <a:lnTo>
                  <a:pt x="547" y="386"/>
                </a:lnTo>
                <a:lnTo>
                  <a:pt x="547" y="386"/>
                </a:lnTo>
                <a:lnTo>
                  <a:pt x="550" y="386"/>
                </a:lnTo>
                <a:lnTo>
                  <a:pt x="556" y="390"/>
                </a:lnTo>
                <a:lnTo>
                  <a:pt x="556" y="390"/>
                </a:lnTo>
                <a:lnTo>
                  <a:pt x="556" y="390"/>
                </a:lnTo>
                <a:lnTo>
                  <a:pt x="558" y="390"/>
                </a:lnTo>
                <a:lnTo>
                  <a:pt x="558" y="388"/>
                </a:lnTo>
                <a:lnTo>
                  <a:pt x="558" y="390"/>
                </a:lnTo>
                <a:lnTo>
                  <a:pt x="560" y="390"/>
                </a:lnTo>
                <a:lnTo>
                  <a:pt x="560" y="390"/>
                </a:lnTo>
                <a:lnTo>
                  <a:pt x="562" y="390"/>
                </a:lnTo>
                <a:lnTo>
                  <a:pt x="562" y="390"/>
                </a:lnTo>
                <a:lnTo>
                  <a:pt x="562" y="390"/>
                </a:lnTo>
                <a:lnTo>
                  <a:pt x="564" y="388"/>
                </a:lnTo>
                <a:lnTo>
                  <a:pt x="564" y="388"/>
                </a:lnTo>
                <a:lnTo>
                  <a:pt x="564" y="388"/>
                </a:lnTo>
                <a:lnTo>
                  <a:pt x="566" y="386"/>
                </a:lnTo>
                <a:lnTo>
                  <a:pt x="568" y="386"/>
                </a:lnTo>
                <a:lnTo>
                  <a:pt x="568" y="386"/>
                </a:lnTo>
                <a:lnTo>
                  <a:pt x="570" y="384"/>
                </a:lnTo>
                <a:lnTo>
                  <a:pt x="570" y="380"/>
                </a:lnTo>
                <a:lnTo>
                  <a:pt x="573" y="378"/>
                </a:lnTo>
                <a:lnTo>
                  <a:pt x="573" y="378"/>
                </a:lnTo>
                <a:lnTo>
                  <a:pt x="573" y="378"/>
                </a:lnTo>
                <a:lnTo>
                  <a:pt x="575" y="380"/>
                </a:lnTo>
                <a:lnTo>
                  <a:pt x="577" y="380"/>
                </a:lnTo>
                <a:lnTo>
                  <a:pt x="577" y="380"/>
                </a:lnTo>
                <a:lnTo>
                  <a:pt x="583" y="378"/>
                </a:lnTo>
                <a:lnTo>
                  <a:pt x="583" y="376"/>
                </a:lnTo>
                <a:lnTo>
                  <a:pt x="585" y="374"/>
                </a:lnTo>
                <a:lnTo>
                  <a:pt x="587" y="367"/>
                </a:lnTo>
                <a:lnTo>
                  <a:pt x="587" y="365"/>
                </a:lnTo>
                <a:lnTo>
                  <a:pt x="589" y="363"/>
                </a:lnTo>
                <a:lnTo>
                  <a:pt x="591" y="363"/>
                </a:lnTo>
                <a:lnTo>
                  <a:pt x="593" y="361"/>
                </a:lnTo>
                <a:lnTo>
                  <a:pt x="595" y="359"/>
                </a:lnTo>
                <a:lnTo>
                  <a:pt x="595" y="357"/>
                </a:lnTo>
                <a:lnTo>
                  <a:pt x="598" y="357"/>
                </a:lnTo>
                <a:lnTo>
                  <a:pt x="598" y="357"/>
                </a:lnTo>
                <a:lnTo>
                  <a:pt x="602" y="359"/>
                </a:lnTo>
                <a:lnTo>
                  <a:pt x="602" y="359"/>
                </a:lnTo>
                <a:lnTo>
                  <a:pt x="604" y="359"/>
                </a:lnTo>
                <a:lnTo>
                  <a:pt x="616" y="355"/>
                </a:lnTo>
                <a:lnTo>
                  <a:pt x="618" y="355"/>
                </a:lnTo>
                <a:lnTo>
                  <a:pt x="621" y="353"/>
                </a:lnTo>
                <a:lnTo>
                  <a:pt x="623" y="353"/>
                </a:lnTo>
                <a:lnTo>
                  <a:pt x="623" y="351"/>
                </a:lnTo>
                <a:lnTo>
                  <a:pt x="623" y="351"/>
                </a:lnTo>
                <a:lnTo>
                  <a:pt x="623" y="351"/>
                </a:lnTo>
                <a:lnTo>
                  <a:pt x="623" y="349"/>
                </a:lnTo>
                <a:lnTo>
                  <a:pt x="623" y="349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18" y="346"/>
                </a:lnTo>
                <a:lnTo>
                  <a:pt x="616" y="346"/>
                </a:lnTo>
                <a:lnTo>
                  <a:pt x="616" y="349"/>
                </a:lnTo>
                <a:lnTo>
                  <a:pt x="616" y="349"/>
                </a:lnTo>
                <a:lnTo>
                  <a:pt x="612" y="349"/>
                </a:lnTo>
                <a:lnTo>
                  <a:pt x="610" y="349"/>
                </a:lnTo>
                <a:lnTo>
                  <a:pt x="610" y="349"/>
                </a:lnTo>
                <a:lnTo>
                  <a:pt x="610" y="346"/>
                </a:lnTo>
                <a:lnTo>
                  <a:pt x="608" y="346"/>
                </a:lnTo>
                <a:lnTo>
                  <a:pt x="608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4" y="346"/>
                </a:lnTo>
                <a:lnTo>
                  <a:pt x="604" y="349"/>
                </a:lnTo>
                <a:lnTo>
                  <a:pt x="604" y="349"/>
                </a:lnTo>
                <a:lnTo>
                  <a:pt x="595" y="346"/>
                </a:lnTo>
                <a:lnTo>
                  <a:pt x="593" y="346"/>
                </a:lnTo>
                <a:lnTo>
                  <a:pt x="591" y="349"/>
                </a:lnTo>
                <a:lnTo>
                  <a:pt x="587" y="349"/>
                </a:lnTo>
                <a:lnTo>
                  <a:pt x="585" y="351"/>
                </a:lnTo>
                <a:lnTo>
                  <a:pt x="577" y="351"/>
                </a:lnTo>
                <a:lnTo>
                  <a:pt x="575" y="353"/>
                </a:lnTo>
                <a:lnTo>
                  <a:pt x="575" y="353"/>
                </a:lnTo>
                <a:lnTo>
                  <a:pt x="573" y="353"/>
                </a:lnTo>
                <a:lnTo>
                  <a:pt x="573" y="353"/>
                </a:lnTo>
                <a:lnTo>
                  <a:pt x="573" y="349"/>
                </a:lnTo>
                <a:lnTo>
                  <a:pt x="570" y="349"/>
                </a:lnTo>
                <a:lnTo>
                  <a:pt x="568" y="344"/>
                </a:lnTo>
                <a:lnTo>
                  <a:pt x="568" y="342"/>
                </a:lnTo>
                <a:lnTo>
                  <a:pt x="566" y="342"/>
                </a:lnTo>
                <a:lnTo>
                  <a:pt x="566" y="340"/>
                </a:lnTo>
                <a:lnTo>
                  <a:pt x="568" y="340"/>
                </a:lnTo>
                <a:lnTo>
                  <a:pt x="570" y="340"/>
                </a:lnTo>
                <a:lnTo>
                  <a:pt x="573" y="338"/>
                </a:lnTo>
                <a:lnTo>
                  <a:pt x="575" y="338"/>
                </a:lnTo>
                <a:lnTo>
                  <a:pt x="577" y="334"/>
                </a:lnTo>
                <a:lnTo>
                  <a:pt x="575" y="332"/>
                </a:lnTo>
                <a:lnTo>
                  <a:pt x="575" y="332"/>
                </a:lnTo>
                <a:lnTo>
                  <a:pt x="573" y="330"/>
                </a:lnTo>
                <a:lnTo>
                  <a:pt x="573" y="330"/>
                </a:lnTo>
                <a:lnTo>
                  <a:pt x="573" y="328"/>
                </a:lnTo>
                <a:lnTo>
                  <a:pt x="573" y="326"/>
                </a:lnTo>
                <a:lnTo>
                  <a:pt x="573" y="326"/>
                </a:lnTo>
                <a:lnTo>
                  <a:pt x="573" y="321"/>
                </a:lnTo>
                <a:lnTo>
                  <a:pt x="570" y="321"/>
                </a:lnTo>
                <a:lnTo>
                  <a:pt x="573" y="319"/>
                </a:lnTo>
                <a:lnTo>
                  <a:pt x="573" y="317"/>
                </a:lnTo>
                <a:lnTo>
                  <a:pt x="575" y="317"/>
                </a:lnTo>
                <a:lnTo>
                  <a:pt x="575" y="317"/>
                </a:lnTo>
                <a:lnTo>
                  <a:pt x="579" y="315"/>
                </a:lnTo>
                <a:lnTo>
                  <a:pt x="583" y="313"/>
                </a:lnTo>
                <a:lnTo>
                  <a:pt x="583" y="313"/>
                </a:lnTo>
                <a:lnTo>
                  <a:pt x="587" y="313"/>
                </a:lnTo>
                <a:lnTo>
                  <a:pt x="589" y="311"/>
                </a:lnTo>
                <a:lnTo>
                  <a:pt x="589" y="311"/>
                </a:lnTo>
                <a:lnTo>
                  <a:pt x="598" y="305"/>
                </a:lnTo>
                <a:lnTo>
                  <a:pt x="606" y="305"/>
                </a:lnTo>
                <a:lnTo>
                  <a:pt x="606" y="296"/>
                </a:lnTo>
                <a:lnTo>
                  <a:pt x="606" y="292"/>
                </a:lnTo>
                <a:lnTo>
                  <a:pt x="606" y="292"/>
                </a:lnTo>
                <a:lnTo>
                  <a:pt x="606" y="290"/>
                </a:lnTo>
                <a:lnTo>
                  <a:pt x="604" y="288"/>
                </a:lnTo>
                <a:lnTo>
                  <a:pt x="604" y="288"/>
                </a:lnTo>
                <a:lnTo>
                  <a:pt x="604" y="286"/>
                </a:lnTo>
                <a:lnTo>
                  <a:pt x="604" y="284"/>
                </a:lnTo>
                <a:lnTo>
                  <a:pt x="604" y="282"/>
                </a:lnTo>
                <a:lnTo>
                  <a:pt x="602" y="280"/>
                </a:lnTo>
                <a:lnTo>
                  <a:pt x="602" y="280"/>
                </a:lnTo>
                <a:lnTo>
                  <a:pt x="600" y="278"/>
                </a:lnTo>
                <a:lnTo>
                  <a:pt x="600" y="278"/>
                </a:lnTo>
                <a:lnTo>
                  <a:pt x="598" y="275"/>
                </a:lnTo>
                <a:lnTo>
                  <a:pt x="600" y="273"/>
                </a:lnTo>
                <a:lnTo>
                  <a:pt x="598" y="271"/>
                </a:lnTo>
                <a:lnTo>
                  <a:pt x="598" y="269"/>
                </a:lnTo>
                <a:lnTo>
                  <a:pt x="598" y="267"/>
                </a:lnTo>
                <a:lnTo>
                  <a:pt x="598" y="265"/>
                </a:lnTo>
                <a:lnTo>
                  <a:pt x="600" y="263"/>
                </a:lnTo>
                <a:lnTo>
                  <a:pt x="600" y="261"/>
                </a:lnTo>
                <a:lnTo>
                  <a:pt x="600" y="261"/>
                </a:lnTo>
                <a:lnTo>
                  <a:pt x="600" y="261"/>
                </a:lnTo>
                <a:lnTo>
                  <a:pt x="602" y="261"/>
                </a:lnTo>
                <a:lnTo>
                  <a:pt x="602" y="261"/>
                </a:lnTo>
                <a:lnTo>
                  <a:pt x="604" y="263"/>
                </a:lnTo>
                <a:lnTo>
                  <a:pt x="604" y="263"/>
                </a:lnTo>
                <a:lnTo>
                  <a:pt x="606" y="263"/>
                </a:lnTo>
                <a:lnTo>
                  <a:pt x="606" y="265"/>
                </a:lnTo>
                <a:lnTo>
                  <a:pt x="608" y="265"/>
                </a:lnTo>
                <a:lnTo>
                  <a:pt x="610" y="263"/>
                </a:lnTo>
                <a:lnTo>
                  <a:pt x="612" y="263"/>
                </a:lnTo>
                <a:lnTo>
                  <a:pt x="614" y="263"/>
                </a:lnTo>
                <a:lnTo>
                  <a:pt x="614" y="261"/>
                </a:lnTo>
                <a:lnTo>
                  <a:pt x="616" y="261"/>
                </a:lnTo>
                <a:lnTo>
                  <a:pt x="616" y="259"/>
                </a:lnTo>
                <a:lnTo>
                  <a:pt x="616" y="259"/>
                </a:lnTo>
                <a:lnTo>
                  <a:pt x="616" y="257"/>
                </a:lnTo>
                <a:lnTo>
                  <a:pt x="616" y="257"/>
                </a:lnTo>
                <a:lnTo>
                  <a:pt x="616" y="255"/>
                </a:lnTo>
                <a:lnTo>
                  <a:pt x="614" y="255"/>
                </a:lnTo>
                <a:lnTo>
                  <a:pt x="612" y="255"/>
                </a:lnTo>
                <a:lnTo>
                  <a:pt x="608" y="255"/>
                </a:lnTo>
                <a:lnTo>
                  <a:pt x="604" y="255"/>
                </a:lnTo>
                <a:lnTo>
                  <a:pt x="604" y="255"/>
                </a:lnTo>
                <a:lnTo>
                  <a:pt x="602" y="255"/>
                </a:lnTo>
                <a:lnTo>
                  <a:pt x="600" y="252"/>
                </a:lnTo>
                <a:lnTo>
                  <a:pt x="595" y="248"/>
                </a:lnTo>
                <a:lnTo>
                  <a:pt x="595" y="246"/>
                </a:lnTo>
                <a:lnTo>
                  <a:pt x="595" y="246"/>
                </a:lnTo>
                <a:lnTo>
                  <a:pt x="595" y="244"/>
                </a:lnTo>
                <a:lnTo>
                  <a:pt x="595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604" y="244"/>
                </a:lnTo>
                <a:lnTo>
                  <a:pt x="606" y="244"/>
                </a:lnTo>
                <a:lnTo>
                  <a:pt x="606" y="244"/>
                </a:lnTo>
                <a:lnTo>
                  <a:pt x="608" y="244"/>
                </a:lnTo>
                <a:lnTo>
                  <a:pt x="608" y="242"/>
                </a:lnTo>
                <a:lnTo>
                  <a:pt x="612" y="238"/>
                </a:lnTo>
                <a:lnTo>
                  <a:pt x="621" y="232"/>
                </a:lnTo>
                <a:lnTo>
                  <a:pt x="621" y="232"/>
                </a:lnTo>
                <a:lnTo>
                  <a:pt x="623" y="232"/>
                </a:lnTo>
                <a:lnTo>
                  <a:pt x="625" y="232"/>
                </a:lnTo>
                <a:lnTo>
                  <a:pt x="625" y="232"/>
                </a:lnTo>
                <a:lnTo>
                  <a:pt x="627" y="232"/>
                </a:lnTo>
                <a:lnTo>
                  <a:pt x="627" y="232"/>
                </a:lnTo>
                <a:lnTo>
                  <a:pt x="629" y="229"/>
                </a:lnTo>
                <a:lnTo>
                  <a:pt x="629" y="229"/>
                </a:lnTo>
                <a:lnTo>
                  <a:pt x="631" y="227"/>
                </a:lnTo>
                <a:lnTo>
                  <a:pt x="639" y="211"/>
                </a:lnTo>
                <a:lnTo>
                  <a:pt x="639" y="209"/>
                </a:lnTo>
                <a:lnTo>
                  <a:pt x="637" y="20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" name="Freeform 98">
            <a:extLst>
              <a:ext uri="{FF2B5EF4-FFF2-40B4-BE49-F238E27FC236}">
                <a16:creationId xmlns:a16="http://schemas.microsoft.com/office/drawing/2014/main" id="{4108D991-3787-4BD7-B0B4-96754C789946}"/>
              </a:ext>
            </a:extLst>
          </p:cNvPr>
          <p:cNvSpPr>
            <a:spLocks/>
          </p:cNvSpPr>
          <p:nvPr/>
        </p:nvSpPr>
        <p:spPr bwMode="auto">
          <a:xfrm>
            <a:off x="7114953" y="4713387"/>
            <a:ext cx="96808" cy="136947"/>
          </a:xfrm>
          <a:custGeom>
            <a:avLst/>
            <a:gdLst>
              <a:gd name="T0" fmla="*/ 63 w 63"/>
              <a:gd name="T1" fmla="*/ 46 h 94"/>
              <a:gd name="T2" fmla="*/ 58 w 63"/>
              <a:gd name="T3" fmla="*/ 39 h 94"/>
              <a:gd name="T4" fmla="*/ 58 w 63"/>
              <a:gd name="T5" fmla="*/ 35 h 94"/>
              <a:gd name="T6" fmla="*/ 56 w 63"/>
              <a:gd name="T7" fmla="*/ 31 h 94"/>
              <a:gd name="T8" fmla="*/ 56 w 63"/>
              <a:gd name="T9" fmla="*/ 20 h 94"/>
              <a:gd name="T10" fmla="*/ 52 w 63"/>
              <a:gd name="T11" fmla="*/ 14 h 94"/>
              <a:gd name="T12" fmla="*/ 48 w 63"/>
              <a:gd name="T13" fmla="*/ 14 h 94"/>
              <a:gd name="T14" fmla="*/ 44 w 63"/>
              <a:gd name="T15" fmla="*/ 14 h 94"/>
              <a:gd name="T16" fmla="*/ 31 w 63"/>
              <a:gd name="T17" fmla="*/ 16 h 94"/>
              <a:gd name="T18" fmla="*/ 25 w 63"/>
              <a:gd name="T19" fmla="*/ 14 h 94"/>
              <a:gd name="T20" fmla="*/ 23 w 63"/>
              <a:gd name="T21" fmla="*/ 6 h 94"/>
              <a:gd name="T22" fmla="*/ 17 w 63"/>
              <a:gd name="T23" fmla="*/ 4 h 94"/>
              <a:gd name="T24" fmla="*/ 15 w 63"/>
              <a:gd name="T25" fmla="*/ 0 h 94"/>
              <a:gd name="T26" fmla="*/ 13 w 63"/>
              <a:gd name="T27" fmla="*/ 0 h 94"/>
              <a:gd name="T28" fmla="*/ 8 w 63"/>
              <a:gd name="T29" fmla="*/ 4 h 94"/>
              <a:gd name="T30" fmla="*/ 0 w 63"/>
              <a:gd name="T31" fmla="*/ 8 h 94"/>
              <a:gd name="T32" fmla="*/ 4 w 63"/>
              <a:gd name="T33" fmla="*/ 16 h 94"/>
              <a:gd name="T34" fmla="*/ 10 w 63"/>
              <a:gd name="T35" fmla="*/ 14 h 94"/>
              <a:gd name="T36" fmla="*/ 17 w 63"/>
              <a:gd name="T37" fmla="*/ 12 h 94"/>
              <a:gd name="T38" fmla="*/ 6 w 63"/>
              <a:gd name="T39" fmla="*/ 18 h 94"/>
              <a:gd name="T40" fmla="*/ 6 w 63"/>
              <a:gd name="T41" fmla="*/ 23 h 94"/>
              <a:gd name="T42" fmla="*/ 8 w 63"/>
              <a:gd name="T43" fmla="*/ 29 h 94"/>
              <a:gd name="T44" fmla="*/ 19 w 63"/>
              <a:gd name="T45" fmla="*/ 27 h 94"/>
              <a:gd name="T46" fmla="*/ 19 w 63"/>
              <a:gd name="T47" fmla="*/ 29 h 94"/>
              <a:gd name="T48" fmla="*/ 13 w 63"/>
              <a:gd name="T49" fmla="*/ 31 h 94"/>
              <a:gd name="T50" fmla="*/ 17 w 63"/>
              <a:gd name="T51" fmla="*/ 35 h 94"/>
              <a:gd name="T52" fmla="*/ 19 w 63"/>
              <a:gd name="T53" fmla="*/ 35 h 94"/>
              <a:gd name="T54" fmla="*/ 25 w 63"/>
              <a:gd name="T55" fmla="*/ 39 h 94"/>
              <a:gd name="T56" fmla="*/ 29 w 63"/>
              <a:gd name="T57" fmla="*/ 43 h 94"/>
              <a:gd name="T58" fmla="*/ 25 w 63"/>
              <a:gd name="T59" fmla="*/ 39 h 94"/>
              <a:gd name="T60" fmla="*/ 19 w 63"/>
              <a:gd name="T61" fmla="*/ 39 h 94"/>
              <a:gd name="T62" fmla="*/ 13 w 63"/>
              <a:gd name="T63" fmla="*/ 41 h 94"/>
              <a:gd name="T64" fmla="*/ 21 w 63"/>
              <a:gd name="T65" fmla="*/ 43 h 94"/>
              <a:gd name="T66" fmla="*/ 29 w 63"/>
              <a:gd name="T67" fmla="*/ 66 h 94"/>
              <a:gd name="T68" fmla="*/ 25 w 63"/>
              <a:gd name="T69" fmla="*/ 71 h 94"/>
              <a:gd name="T70" fmla="*/ 31 w 63"/>
              <a:gd name="T71" fmla="*/ 81 h 94"/>
              <a:gd name="T72" fmla="*/ 35 w 63"/>
              <a:gd name="T73" fmla="*/ 83 h 94"/>
              <a:gd name="T74" fmla="*/ 40 w 63"/>
              <a:gd name="T75" fmla="*/ 91 h 94"/>
              <a:gd name="T76" fmla="*/ 48 w 63"/>
              <a:gd name="T77" fmla="*/ 89 h 94"/>
              <a:gd name="T78" fmla="*/ 52 w 63"/>
              <a:gd name="T79" fmla="*/ 89 h 94"/>
              <a:gd name="T80" fmla="*/ 56 w 63"/>
              <a:gd name="T81" fmla="*/ 85 h 94"/>
              <a:gd name="T82" fmla="*/ 58 w 63"/>
              <a:gd name="T83" fmla="*/ 81 h 94"/>
              <a:gd name="T84" fmla="*/ 58 w 63"/>
              <a:gd name="T85" fmla="*/ 77 h 94"/>
              <a:gd name="T86" fmla="*/ 58 w 63"/>
              <a:gd name="T87" fmla="*/ 71 h 94"/>
              <a:gd name="T88" fmla="*/ 63 w 63"/>
              <a:gd name="T89" fmla="*/ 62 h 94"/>
              <a:gd name="T90" fmla="*/ 61 w 63"/>
              <a:gd name="T91" fmla="*/ 60 h 94"/>
              <a:gd name="T92" fmla="*/ 56 w 63"/>
              <a:gd name="T93" fmla="*/ 56 h 94"/>
              <a:gd name="T94" fmla="*/ 61 w 63"/>
              <a:gd name="T95" fmla="*/ 54 h 94"/>
              <a:gd name="T96" fmla="*/ 63 w 63"/>
              <a:gd name="T97" fmla="*/ 5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" h="94">
                <a:moveTo>
                  <a:pt x="63" y="48"/>
                </a:move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58" y="41"/>
                </a:lnTo>
                <a:lnTo>
                  <a:pt x="58" y="41"/>
                </a:lnTo>
                <a:lnTo>
                  <a:pt x="58" y="39"/>
                </a:lnTo>
                <a:lnTo>
                  <a:pt x="58" y="39"/>
                </a:lnTo>
                <a:lnTo>
                  <a:pt x="58" y="37"/>
                </a:lnTo>
                <a:lnTo>
                  <a:pt x="58" y="37"/>
                </a:lnTo>
                <a:lnTo>
                  <a:pt x="58" y="37"/>
                </a:lnTo>
                <a:lnTo>
                  <a:pt x="58" y="35"/>
                </a:lnTo>
                <a:lnTo>
                  <a:pt x="58" y="35"/>
                </a:lnTo>
                <a:lnTo>
                  <a:pt x="56" y="33"/>
                </a:lnTo>
                <a:lnTo>
                  <a:pt x="56" y="33"/>
                </a:lnTo>
                <a:lnTo>
                  <a:pt x="56" y="31"/>
                </a:lnTo>
                <a:lnTo>
                  <a:pt x="58" y="29"/>
                </a:lnTo>
                <a:lnTo>
                  <a:pt x="58" y="27"/>
                </a:lnTo>
                <a:lnTo>
                  <a:pt x="58" y="27"/>
                </a:lnTo>
                <a:lnTo>
                  <a:pt x="56" y="20"/>
                </a:lnTo>
                <a:lnTo>
                  <a:pt x="56" y="16"/>
                </a:lnTo>
                <a:lnTo>
                  <a:pt x="56" y="16"/>
                </a:lnTo>
                <a:lnTo>
                  <a:pt x="54" y="16"/>
                </a:lnTo>
                <a:lnTo>
                  <a:pt x="52" y="14"/>
                </a:lnTo>
                <a:lnTo>
                  <a:pt x="50" y="14"/>
                </a:lnTo>
                <a:lnTo>
                  <a:pt x="50" y="12"/>
                </a:lnTo>
                <a:lnTo>
                  <a:pt x="48" y="12"/>
                </a:lnTo>
                <a:lnTo>
                  <a:pt x="48" y="14"/>
                </a:lnTo>
                <a:lnTo>
                  <a:pt x="48" y="14"/>
                </a:lnTo>
                <a:lnTo>
                  <a:pt x="46" y="14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38" y="14"/>
                </a:lnTo>
                <a:lnTo>
                  <a:pt x="33" y="16"/>
                </a:lnTo>
                <a:lnTo>
                  <a:pt x="31" y="16"/>
                </a:lnTo>
                <a:lnTo>
                  <a:pt x="29" y="16"/>
                </a:lnTo>
                <a:lnTo>
                  <a:pt x="29" y="16"/>
                </a:lnTo>
                <a:lnTo>
                  <a:pt x="27" y="16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1" y="4"/>
                </a:lnTo>
                <a:lnTo>
                  <a:pt x="19" y="4"/>
                </a:lnTo>
                <a:lnTo>
                  <a:pt x="17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4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3" y="12"/>
                </a:lnTo>
                <a:lnTo>
                  <a:pt x="17" y="12"/>
                </a:lnTo>
                <a:lnTo>
                  <a:pt x="17" y="12"/>
                </a:lnTo>
                <a:lnTo>
                  <a:pt x="10" y="14"/>
                </a:lnTo>
                <a:lnTo>
                  <a:pt x="8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3"/>
                </a:lnTo>
                <a:lnTo>
                  <a:pt x="6" y="23"/>
                </a:lnTo>
                <a:lnTo>
                  <a:pt x="8" y="25"/>
                </a:lnTo>
                <a:lnTo>
                  <a:pt x="6" y="29"/>
                </a:lnTo>
                <a:lnTo>
                  <a:pt x="8" y="29"/>
                </a:lnTo>
                <a:lnTo>
                  <a:pt x="10" y="31"/>
                </a:lnTo>
                <a:lnTo>
                  <a:pt x="13" y="29"/>
                </a:lnTo>
                <a:lnTo>
                  <a:pt x="19" y="25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9"/>
                </a:lnTo>
                <a:lnTo>
                  <a:pt x="15" y="29"/>
                </a:lnTo>
                <a:lnTo>
                  <a:pt x="15" y="29"/>
                </a:lnTo>
                <a:lnTo>
                  <a:pt x="13" y="31"/>
                </a:lnTo>
                <a:lnTo>
                  <a:pt x="13" y="31"/>
                </a:lnTo>
                <a:lnTo>
                  <a:pt x="10" y="33"/>
                </a:lnTo>
                <a:lnTo>
                  <a:pt x="13" y="35"/>
                </a:lnTo>
                <a:lnTo>
                  <a:pt x="13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9" y="35"/>
                </a:lnTo>
                <a:lnTo>
                  <a:pt x="19" y="35"/>
                </a:lnTo>
                <a:lnTo>
                  <a:pt x="21" y="35"/>
                </a:lnTo>
                <a:lnTo>
                  <a:pt x="21" y="35"/>
                </a:lnTo>
                <a:lnTo>
                  <a:pt x="25" y="37"/>
                </a:lnTo>
                <a:lnTo>
                  <a:pt x="25" y="39"/>
                </a:lnTo>
                <a:lnTo>
                  <a:pt x="27" y="41"/>
                </a:lnTo>
                <a:lnTo>
                  <a:pt x="29" y="43"/>
                </a:lnTo>
                <a:lnTo>
                  <a:pt x="29" y="43"/>
                </a:lnTo>
                <a:lnTo>
                  <a:pt x="29" y="43"/>
                </a:lnTo>
                <a:lnTo>
                  <a:pt x="27" y="43"/>
                </a:lnTo>
                <a:lnTo>
                  <a:pt x="27" y="43"/>
                </a:lnTo>
                <a:lnTo>
                  <a:pt x="27" y="41"/>
                </a:lnTo>
                <a:lnTo>
                  <a:pt x="25" y="39"/>
                </a:lnTo>
                <a:lnTo>
                  <a:pt x="23" y="39"/>
                </a:lnTo>
                <a:lnTo>
                  <a:pt x="21" y="39"/>
                </a:lnTo>
                <a:lnTo>
                  <a:pt x="19" y="39"/>
                </a:lnTo>
                <a:lnTo>
                  <a:pt x="19" y="39"/>
                </a:lnTo>
                <a:lnTo>
                  <a:pt x="17" y="39"/>
                </a:lnTo>
                <a:lnTo>
                  <a:pt x="17" y="39"/>
                </a:lnTo>
                <a:lnTo>
                  <a:pt x="10" y="39"/>
                </a:lnTo>
                <a:lnTo>
                  <a:pt x="13" y="41"/>
                </a:lnTo>
                <a:lnTo>
                  <a:pt x="15" y="43"/>
                </a:lnTo>
                <a:lnTo>
                  <a:pt x="17" y="43"/>
                </a:lnTo>
                <a:lnTo>
                  <a:pt x="19" y="43"/>
                </a:lnTo>
                <a:lnTo>
                  <a:pt x="21" y="43"/>
                </a:lnTo>
                <a:lnTo>
                  <a:pt x="21" y="46"/>
                </a:lnTo>
                <a:lnTo>
                  <a:pt x="27" y="64"/>
                </a:lnTo>
                <a:lnTo>
                  <a:pt x="27" y="64"/>
                </a:lnTo>
                <a:lnTo>
                  <a:pt x="29" y="66"/>
                </a:lnTo>
                <a:lnTo>
                  <a:pt x="27" y="66"/>
                </a:lnTo>
                <a:lnTo>
                  <a:pt x="25" y="68"/>
                </a:lnTo>
                <a:lnTo>
                  <a:pt x="25" y="68"/>
                </a:lnTo>
                <a:lnTo>
                  <a:pt x="25" y="71"/>
                </a:lnTo>
                <a:lnTo>
                  <a:pt x="23" y="73"/>
                </a:lnTo>
                <a:lnTo>
                  <a:pt x="29" y="75"/>
                </a:lnTo>
                <a:lnTo>
                  <a:pt x="29" y="75"/>
                </a:lnTo>
                <a:lnTo>
                  <a:pt x="31" y="81"/>
                </a:lnTo>
                <a:lnTo>
                  <a:pt x="33" y="81"/>
                </a:lnTo>
                <a:lnTo>
                  <a:pt x="33" y="81"/>
                </a:lnTo>
                <a:lnTo>
                  <a:pt x="35" y="83"/>
                </a:lnTo>
                <a:lnTo>
                  <a:pt x="35" y="83"/>
                </a:lnTo>
                <a:lnTo>
                  <a:pt x="35" y="87"/>
                </a:lnTo>
                <a:lnTo>
                  <a:pt x="35" y="89"/>
                </a:lnTo>
                <a:lnTo>
                  <a:pt x="35" y="89"/>
                </a:lnTo>
                <a:lnTo>
                  <a:pt x="40" y="91"/>
                </a:lnTo>
                <a:lnTo>
                  <a:pt x="40" y="94"/>
                </a:lnTo>
                <a:lnTo>
                  <a:pt x="42" y="94"/>
                </a:lnTo>
                <a:lnTo>
                  <a:pt x="44" y="91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50" y="89"/>
                </a:lnTo>
                <a:lnTo>
                  <a:pt x="52" y="89"/>
                </a:lnTo>
                <a:lnTo>
                  <a:pt x="54" y="89"/>
                </a:lnTo>
                <a:lnTo>
                  <a:pt x="54" y="87"/>
                </a:lnTo>
                <a:lnTo>
                  <a:pt x="56" y="85"/>
                </a:lnTo>
                <a:lnTo>
                  <a:pt x="56" y="85"/>
                </a:lnTo>
                <a:lnTo>
                  <a:pt x="56" y="85"/>
                </a:lnTo>
                <a:lnTo>
                  <a:pt x="56" y="83"/>
                </a:lnTo>
                <a:lnTo>
                  <a:pt x="58" y="81"/>
                </a:lnTo>
                <a:lnTo>
                  <a:pt x="58" y="81"/>
                </a:lnTo>
                <a:lnTo>
                  <a:pt x="58" y="79"/>
                </a:lnTo>
                <a:lnTo>
                  <a:pt x="58" y="79"/>
                </a:lnTo>
                <a:lnTo>
                  <a:pt x="58" y="77"/>
                </a:lnTo>
                <a:lnTo>
                  <a:pt x="58" y="77"/>
                </a:lnTo>
                <a:lnTo>
                  <a:pt x="58" y="73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8" y="68"/>
                </a:lnTo>
                <a:lnTo>
                  <a:pt x="61" y="64"/>
                </a:lnTo>
                <a:lnTo>
                  <a:pt x="63" y="62"/>
                </a:lnTo>
                <a:lnTo>
                  <a:pt x="63" y="62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56" y="58"/>
                </a:lnTo>
                <a:lnTo>
                  <a:pt x="56" y="58"/>
                </a:lnTo>
                <a:lnTo>
                  <a:pt x="56" y="56"/>
                </a:lnTo>
                <a:lnTo>
                  <a:pt x="56" y="56"/>
                </a:lnTo>
                <a:lnTo>
                  <a:pt x="56" y="56"/>
                </a:lnTo>
                <a:lnTo>
                  <a:pt x="56" y="54"/>
                </a:lnTo>
                <a:lnTo>
                  <a:pt x="58" y="54"/>
                </a:lnTo>
                <a:lnTo>
                  <a:pt x="61" y="54"/>
                </a:lnTo>
                <a:lnTo>
                  <a:pt x="61" y="54"/>
                </a:lnTo>
                <a:lnTo>
                  <a:pt x="63" y="54"/>
                </a:lnTo>
                <a:lnTo>
                  <a:pt x="63" y="52"/>
                </a:lnTo>
                <a:lnTo>
                  <a:pt x="63" y="52"/>
                </a:lnTo>
                <a:lnTo>
                  <a:pt x="63" y="4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0" name="Freeform 99">
            <a:extLst>
              <a:ext uri="{FF2B5EF4-FFF2-40B4-BE49-F238E27FC236}">
                <a16:creationId xmlns:a16="http://schemas.microsoft.com/office/drawing/2014/main" id="{1FC70DA8-9551-4197-9435-F1B5574ACFDD}"/>
              </a:ext>
            </a:extLst>
          </p:cNvPr>
          <p:cNvSpPr>
            <a:spLocks noEditPoints="1"/>
          </p:cNvSpPr>
          <p:nvPr/>
        </p:nvSpPr>
        <p:spPr bwMode="auto">
          <a:xfrm>
            <a:off x="6693916" y="3942695"/>
            <a:ext cx="296570" cy="58275"/>
          </a:xfrm>
          <a:custGeom>
            <a:avLst/>
            <a:gdLst>
              <a:gd name="T0" fmla="*/ 193 w 193"/>
              <a:gd name="T1" fmla="*/ 32 h 40"/>
              <a:gd name="T2" fmla="*/ 190 w 193"/>
              <a:gd name="T3" fmla="*/ 29 h 40"/>
              <a:gd name="T4" fmla="*/ 190 w 193"/>
              <a:gd name="T5" fmla="*/ 29 h 40"/>
              <a:gd name="T6" fmla="*/ 190 w 193"/>
              <a:gd name="T7" fmla="*/ 29 h 40"/>
              <a:gd name="T8" fmla="*/ 188 w 193"/>
              <a:gd name="T9" fmla="*/ 29 h 40"/>
              <a:gd name="T10" fmla="*/ 188 w 193"/>
              <a:gd name="T11" fmla="*/ 34 h 40"/>
              <a:gd name="T12" fmla="*/ 186 w 193"/>
              <a:gd name="T13" fmla="*/ 36 h 40"/>
              <a:gd name="T14" fmla="*/ 186 w 193"/>
              <a:gd name="T15" fmla="*/ 38 h 40"/>
              <a:gd name="T16" fmla="*/ 186 w 193"/>
              <a:gd name="T17" fmla="*/ 40 h 40"/>
              <a:gd name="T18" fmla="*/ 186 w 193"/>
              <a:gd name="T19" fmla="*/ 40 h 40"/>
              <a:gd name="T20" fmla="*/ 188 w 193"/>
              <a:gd name="T21" fmla="*/ 40 h 40"/>
              <a:gd name="T22" fmla="*/ 190 w 193"/>
              <a:gd name="T23" fmla="*/ 40 h 40"/>
              <a:gd name="T24" fmla="*/ 193 w 193"/>
              <a:gd name="T25" fmla="*/ 38 h 40"/>
              <a:gd name="T26" fmla="*/ 193 w 193"/>
              <a:gd name="T27" fmla="*/ 36 h 40"/>
              <a:gd name="T28" fmla="*/ 193 w 193"/>
              <a:gd name="T29" fmla="*/ 32 h 40"/>
              <a:gd name="T30" fmla="*/ 2 w 193"/>
              <a:gd name="T31" fmla="*/ 0 h 40"/>
              <a:gd name="T32" fmla="*/ 0 w 193"/>
              <a:gd name="T33" fmla="*/ 0 h 40"/>
              <a:gd name="T34" fmla="*/ 0 w 193"/>
              <a:gd name="T35" fmla="*/ 0 h 40"/>
              <a:gd name="T36" fmla="*/ 0 w 193"/>
              <a:gd name="T37" fmla="*/ 2 h 40"/>
              <a:gd name="T38" fmla="*/ 0 w 193"/>
              <a:gd name="T39" fmla="*/ 2 h 40"/>
              <a:gd name="T40" fmla="*/ 0 w 193"/>
              <a:gd name="T41" fmla="*/ 4 h 40"/>
              <a:gd name="T42" fmla="*/ 0 w 193"/>
              <a:gd name="T43" fmla="*/ 2 h 40"/>
              <a:gd name="T44" fmla="*/ 2 w 193"/>
              <a:gd name="T45" fmla="*/ 2 h 40"/>
              <a:gd name="T46" fmla="*/ 2 w 193"/>
              <a:gd name="T47" fmla="*/ 0 h 40"/>
              <a:gd name="T48" fmla="*/ 2 w 193"/>
              <a:gd name="T49" fmla="*/ 0 h 40"/>
              <a:gd name="T50" fmla="*/ 2 w 193"/>
              <a:gd name="T51" fmla="*/ 0 h 40"/>
              <a:gd name="T52" fmla="*/ 2 w 193"/>
              <a:gd name="T5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3" h="40">
                <a:moveTo>
                  <a:pt x="193" y="32"/>
                </a:move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88" y="29"/>
                </a:lnTo>
                <a:lnTo>
                  <a:pt x="188" y="34"/>
                </a:lnTo>
                <a:lnTo>
                  <a:pt x="186" y="36"/>
                </a:lnTo>
                <a:lnTo>
                  <a:pt x="186" y="38"/>
                </a:lnTo>
                <a:lnTo>
                  <a:pt x="186" y="40"/>
                </a:lnTo>
                <a:lnTo>
                  <a:pt x="186" y="40"/>
                </a:lnTo>
                <a:lnTo>
                  <a:pt x="188" y="40"/>
                </a:lnTo>
                <a:lnTo>
                  <a:pt x="190" y="40"/>
                </a:lnTo>
                <a:lnTo>
                  <a:pt x="193" y="38"/>
                </a:lnTo>
                <a:lnTo>
                  <a:pt x="193" y="36"/>
                </a:lnTo>
                <a:lnTo>
                  <a:pt x="193" y="32"/>
                </a:lnTo>
                <a:close/>
                <a:moveTo>
                  <a:pt x="2" y="0"/>
                </a:move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1" name="Freeform 100">
            <a:extLst>
              <a:ext uri="{FF2B5EF4-FFF2-40B4-BE49-F238E27FC236}">
                <a16:creationId xmlns:a16="http://schemas.microsoft.com/office/drawing/2014/main" id="{27C72642-AF4B-4732-B16E-947563AD1B6C}"/>
              </a:ext>
            </a:extLst>
          </p:cNvPr>
          <p:cNvSpPr>
            <a:spLocks/>
          </p:cNvSpPr>
          <p:nvPr/>
        </p:nvSpPr>
        <p:spPr bwMode="auto">
          <a:xfrm>
            <a:off x="6993559" y="4006798"/>
            <a:ext cx="41489" cy="49534"/>
          </a:xfrm>
          <a:custGeom>
            <a:avLst/>
            <a:gdLst>
              <a:gd name="T0" fmla="*/ 27 w 27"/>
              <a:gd name="T1" fmla="*/ 17 h 34"/>
              <a:gd name="T2" fmla="*/ 23 w 27"/>
              <a:gd name="T3" fmla="*/ 17 h 34"/>
              <a:gd name="T4" fmla="*/ 20 w 27"/>
              <a:gd name="T5" fmla="*/ 17 h 34"/>
              <a:gd name="T6" fmla="*/ 20 w 27"/>
              <a:gd name="T7" fmla="*/ 19 h 34"/>
              <a:gd name="T8" fmla="*/ 20 w 27"/>
              <a:gd name="T9" fmla="*/ 21 h 34"/>
              <a:gd name="T10" fmla="*/ 18 w 27"/>
              <a:gd name="T11" fmla="*/ 21 h 34"/>
              <a:gd name="T12" fmla="*/ 16 w 27"/>
              <a:gd name="T13" fmla="*/ 21 h 34"/>
              <a:gd name="T14" fmla="*/ 14 w 27"/>
              <a:gd name="T15" fmla="*/ 19 h 34"/>
              <a:gd name="T16" fmla="*/ 14 w 27"/>
              <a:gd name="T17" fmla="*/ 15 h 34"/>
              <a:gd name="T18" fmla="*/ 14 w 27"/>
              <a:gd name="T19" fmla="*/ 13 h 34"/>
              <a:gd name="T20" fmla="*/ 14 w 27"/>
              <a:gd name="T21" fmla="*/ 13 h 34"/>
              <a:gd name="T22" fmla="*/ 20 w 27"/>
              <a:gd name="T23" fmla="*/ 8 h 34"/>
              <a:gd name="T24" fmla="*/ 23 w 27"/>
              <a:gd name="T25" fmla="*/ 6 h 34"/>
              <a:gd name="T26" fmla="*/ 23 w 27"/>
              <a:gd name="T27" fmla="*/ 6 h 34"/>
              <a:gd name="T28" fmla="*/ 20 w 27"/>
              <a:gd name="T29" fmla="*/ 4 h 34"/>
              <a:gd name="T30" fmla="*/ 18 w 27"/>
              <a:gd name="T31" fmla="*/ 4 h 34"/>
              <a:gd name="T32" fmla="*/ 18 w 27"/>
              <a:gd name="T33" fmla="*/ 4 h 34"/>
              <a:gd name="T34" fmla="*/ 16 w 27"/>
              <a:gd name="T35" fmla="*/ 2 h 34"/>
              <a:gd name="T36" fmla="*/ 18 w 27"/>
              <a:gd name="T37" fmla="*/ 0 h 34"/>
              <a:gd name="T38" fmla="*/ 16 w 27"/>
              <a:gd name="T39" fmla="*/ 0 h 34"/>
              <a:gd name="T40" fmla="*/ 14 w 27"/>
              <a:gd name="T41" fmla="*/ 0 h 34"/>
              <a:gd name="T42" fmla="*/ 10 w 27"/>
              <a:gd name="T43" fmla="*/ 4 h 34"/>
              <a:gd name="T44" fmla="*/ 8 w 27"/>
              <a:gd name="T45" fmla="*/ 4 h 34"/>
              <a:gd name="T46" fmla="*/ 6 w 27"/>
              <a:gd name="T47" fmla="*/ 4 h 34"/>
              <a:gd name="T48" fmla="*/ 6 w 27"/>
              <a:gd name="T49" fmla="*/ 4 h 34"/>
              <a:gd name="T50" fmla="*/ 4 w 27"/>
              <a:gd name="T51" fmla="*/ 8 h 34"/>
              <a:gd name="T52" fmla="*/ 2 w 27"/>
              <a:gd name="T53" fmla="*/ 8 h 34"/>
              <a:gd name="T54" fmla="*/ 0 w 27"/>
              <a:gd name="T55" fmla="*/ 8 h 34"/>
              <a:gd name="T56" fmla="*/ 0 w 27"/>
              <a:gd name="T57" fmla="*/ 8 h 34"/>
              <a:gd name="T58" fmla="*/ 0 w 27"/>
              <a:gd name="T59" fmla="*/ 11 h 34"/>
              <a:gd name="T60" fmla="*/ 0 w 27"/>
              <a:gd name="T61" fmla="*/ 11 h 34"/>
              <a:gd name="T62" fmla="*/ 0 w 27"/>
              <a:gd name="T63" fmla="*/ 13 h 34"/>
              <a:gd name="T64" fmla="*/ 4 w 27"/>
              <a:gd name="T65" fmla="*/ 15 h 34"/>
              <a:gd name="T66" fmla="*/ 4 w 27"/>
              <a:gd name="T67" fmla="*/ 17 h 34"/>
              <a:gd name="T68" fmla="*/ 4 w 27"/>
              <a:gd name="T69" fmla="*/ 21 h 34"/>
              <a:gd name="T70" fmla="*/ 6 w 27"/>
              <a:gd name="T71" fmla="*/ 27 h 34"/>
              <a:gd name="T72" fmla="*/ 8 w 27"/>
              <a:gd name="T73" fmla="*/ 31 h 34"/>
              <a:gd name="T74" fmla="*/ 10 w 27"/>
              <a:gd name="T75" fmla="*/ 31 h 34"/>
              <a:gd name="T76" fmla="*/ 12 w 27"/>
              <a:gd name="T77" fmla="*/ 31 h 34"/>
              <a:gd name="T78" fmla="*/ 14 w 27"/>
              <a:gd name="T79" fmla="*/ 29 h 34"/>
              <a:gd name="T80" fmla="*/ 14 w 27"/>
              <a:gd name="T81" fmla="*/ 31 h 34"/>
              <a:gd name="T82" fmla="*/ 16 w 27"/>
              <a:gd name="T83" fmla="*/ 31 h 34"/>
              <a:gd name="T84" fmla="*/ 16 w 27"/>
              <a:gd name="T85" fmla="*/ 31 h 34"/>
              <a:gd name="T86" fmla="*/ 18 w 27"/>
              <a:gd name="T87" fmla="*/ 29 h 34"/>
              <a:gd name="T88" fmla="*/ 20 w 27"/>
              <a:gd name="T89" fmla="*/ 29 h 34"/>
              <a:gd name="T90" fmla="*/ 23 w 27"/>
              <a:gd name="T91" fmla="*/ 31 h 34"/>
              <a:gd name="T92" fmla="*/ 25 w 27"/>
              <a:gd name="T93" fmla="*/ 34 h 34"/>
              <a:gd name="T94" fmla="*/ 25 w 27"/>
              <a:gd name="T95" fmla="*/ 31 h 34"/>
              <a:gd name="T96" fmla="*/ 27 w 27"/>
              <a:gd name="T97" fmla="*/ 29 h 34"/>
              <a:gd name="T98" fmla="*/ 27 w 27"/>
              <a:gd name="T99" fmla="*/ 2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" h="34">
                <a:moveTo>
                  <a:pt x="27" y="19"/>
                </a:moveTo>
                <a:lnTo>
                  <a:pt x="27" y="17"/>
                </a:lnTo>
                <a:lnTo>
                  <a:pt x="25" y="17"/>
                </a:lnTo>
                <a:lnTo>
                  <a:pt x="23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9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18" y="21"/>
                </a:lnTo>
                <a:lnTo>
                  <a:pt x="16" y="21"/>
                </a:lnTo>
                <a:lnTo>
                  <a:pt x="16" y="21"/>
                </a:lnTo>
                <a:lnTo>
                  <a:pt x="14" y="19"/>
                </a:lnTo>
                <a:lnTo>
                  <a:pt x="14" y="19"/>
                </a:lnTo>
                <a:lnTo>
                  <a:pt x="14" y="15"/>
                </a:lnTo>
                <a:lnTo>
                  <a:pt x="14" y="15"/>
                </a:lnTo>
                <a:lnTo>
                  <a:pt x="14" y="15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20" y="8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3" y="6"/>
                </a:lnTo>
                <a:lnTo>
                  <a:pt x="23" y="4"/>
                </a:lnTo>
                <a:lnTo>
                  <a:pt x="20" y="4"/>
                </a:lnTo>
                <a:lnTo>
                  <a:pt x="20" y="4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7"/>
                </a:lnTo>
                <a:lnTo>
                  <a:pt x="4" y="17"/>
                </a:lnTo>
                <a:lnTo>
                  <a:pt x="4" y="21"/>
                </a:lnTo>
                <a:lnTo>
                  <a:pt x="4" y="23"/>
                </a:lnTo>
                <a:lnTo>
                  <a:pt x="6" y="27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2" y="29"/>
                </a:lnTo>
                <a:lnTo>
                  <a:pt x="14" y="29"/>
                </a:lnTo>
                <a:lnTo>
                  <a:pt x="14" y="29"/>
                </a:lnTo>
                <a:lnTo>
                  <a:pt x="14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8" y="29"/>
                </a:lnTo>
                <a:lnTo>
                  <a:pt x="18" y="29"/>
                </a:lnTo>
                <a:lnTo>
                  <a:pt x="20" y="29"/>
                </a:lnTo>
                <a:lnTo>
                  <a:pt x="20" y="29"/>
                </a:lnTo>
                <a:lnTo>
                  <a:pt x="23" y="31"/>
                </a:lnTo>
                <a:lnTo>
                  <a:pt x="23" y="31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1"/>
                </a:lnTo>
                <a:lnTo>
                  <a:pt x="27" y="31"/>
                </a:lnTo>
                <a:lnTo>
                  <a:pt x="27" y="29"/>
                </a:lnTo>
                <a:lnTo>
                  <a:pt x="27" y="27"/>
                </a:lnTo>
                <a:lnTo>
                  <a:pt x="27" y="23"/>
                </a:lnTo>
                <a:lnTo>
                  <a:pt x="27" y="1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2" name="Freeform 101">
            <a:extLst>
              <a:ext uri="{FF2B5EF4-FFF2-40B4-BE49-F238E27FC236}">
                <a16:creationId xmlns:a16="http://schemas.microsoft.com/office/drawing/2014/main" id="{85A582D8-617E-4BA1-B30A-7EAF4645A56D}"/>
              </a:ext>
            </a:extLst>
          </p:cNvPr>
          <p:cNvSpPr>
            <a:spLocks/>
          </p:cNvSpPr>
          <p:nvPr/>
        </p:nvSpPr>
        <p:spPr bwMode="auto">
          <a:xfrm>
            <a:off x="8138348" y="3402191"/>
            <a:ext cx="636165" cy="1003793"/>
          </a:xfrm>
          <a:custGeom>
            <a:avLst/>
            <a:gdLst>
              <a:gd name="T0" fmla="*/ 393 w 414"/>
              <a:gd name="T1" fmla="*/ 123 h 689"/>
              <a:gd name="T2" fmla="*/ 381 w 414"/>
              <a:gd name="T3" fmla="*/ 104 h 689"/>
              <a:gd name="T4" fmla="*/ 372 w 414"/>
              <a:gd name="T5" fmla="*/ 73 h 689"/>
              <a:gd name="T6" fmla="*/ 370 w 414"/>
              <a:gd name="T7" fmla="*/ 56 h 689"/>
              <a:gd name="T8" fmla="*/ 353 w 414"/>
              <a:gd name="T9" fmla="*/ 58 h 689"/>
              <a:gd name="T10" fmla="*/ 328 w 414"/>
              <a:gd name="T11" fmla="*/ 6 h 689"/>
              <a:gd name="T12" fmla="*/ 297 w 414"/>
              <a:gd name="T13" fmla="*/ 20 h 689"/>
              <a:gd name="T14" fmla="*/ 253 w 414"/>
              <a:gd name="T15" fmla="*/ 22 h 689"/>
              <a:gd name="T16" fmla="*/ 184 w 414"/>
              <a:gd name="T17" fmla="*/ 37 h 689"/>
              <a:gd name="T18" fmla="*/ 144 w 414"/>
              <a:gd name="T19" fmla="*/ 48 h 689"/>
              <a:gd name="T20" fmla="*/ 147 w 414"/>
              <a:gd name="T21" fmla="*/ 68 h 689"/>
              <a:gd name="T22" fmla="*/ 190 w 414"/>
              <a:gd name="T23" fmla="*/ 85 h 689"/>
              <a:gd name="T24" fmla="*/ 161 w 414"/>
              <a:gd name="T25" fmla="*/ 139 h 689"/>
              <a:gd name="T26" fmla="*/ 134 w 414"/>
              <a:gd name="T27" fmla="*/ 177 h 689"/>
              <a:gd name="T28" fmla="*/ 96 w 414"/>
              <a:gd name="T29" fmla="*/ 185 h 689"/>
              <a:gd name="T30" fmla="*/ 73 w 414"/>
              <a:gd name="T31" fmla="*/ 221 h 689"/>
              <a:gd name="T32" fmla="*/ 48 w 414"/>
              <a:gd name="T33" fmla="*/ 263 h 689"/>
              <a:gd name="T34" fmla="*/ 17 w 414"/>
              <a:gd name="T35" fmla="*/ 340 h 689"/>
              <a:gd name="T36" fmla="*/ 30 w 414"/>
              <a:gd name="T37" fmla="*/ 367 h 689"/>
              <a:gd name="T38" fmla="*/ 32 w 414"/>
              <a:gd name="T39" fmla="*/ 384 h 689"/>
              <a:gd name="T40" fmla="*/ 36 w 414"/>
              <a:gd name="T41" fmla="*/ 413 h 689"/>
              <a:gd name="T42" fmla="*/ 17 w 414"/>
              <a:gd name="T43" fmla="*/ 436 h 689"/>
              <a:gd name="T44" fmla="*/ 19 w 414"/>
              <a:gd name="T45" fmla="*/ 459 h 689"/>
              <a:gd name="T46" fmla="*/ 15 w 414"/>
              <a:gd name="T47" fmla="*/ 474 h 689"/>
              <a:gd name="T48" fmla="*/ 28 w 414"/>
              <a:gd name="T49" fmla="*/ 471 h 689"/>
              <a:gd name="T50" fmla="*/ 57 w 414"/>
              <a:gd name="T51" fmla="*/ 499 h 689"/>
              <a:gd name="T52" fmla="*/ 50 w 414"/>
              <a:gd name="T53" fmla="*/ 526 h 689"/>
              <a:gd name="T54" fmla="*/ 21 w 414"/>
              <a:gd name="T55" fmla="*/ 524 h 689"/>
              <a:gd name="T56" fmla="*/ 0 w 414"/>
              <a:gd name="T57" fmla="*/ 584 h 689"/>
              <a:gd name="T58" fmla="*/ 13 w 414"/>
              <a:gd name="T59" fmla="*/ 601 h 689"/>
              <a:gd name="T60" fmla="*/ 50 w 414"/>
              <a:gd name="T61" fmla="*/ 636 h 689"/>
              <a:gd name="T62" fmla="*/ 57 w 414"/>
              <a:gd name="T63" fmla="*/ 643 h 689"/>
              <a:gd name="T64" fmla="*/ 69 w 414"/>
              <a:gd name="T65" fmla="*/ 657 h 689"/>
              <a:gd name="T66" fmla="*/ 99 w 414"/>
              <a:gd name="T67" fmla="*/ 687 h 689"/>
              <a:gd name="T68" fmla="*/ 119 w 414"/>
              <a:gd name="T69" fmla="*/ 674 h 689"/>
              <a:gd name="T70" fmla="*/ 128 w 414"/>
              <a:gd name="T71" fmla="*/ 647 h 689"/>
              <a:gd name="T72" fmla="*/ 144 w 414"/>
              <a:gd name="T73" fmla="*/ 630 h 689"/>
              <a:gd name="T74" fmla="*/ 167 w 414"/>
              <a:gd name="T75" fmla="*/ 599 h 689"/>
              <a:gd name="T76" fmla="*/ 186 w 414"/>
              <a:gd name="T77" fmla="*/ 582 h 689"/>
              <a:gd name="T78" fmla="*/ 199 w 414"/>
              <a:gd name="T79" fmla="*/ 568 h 689"/>
              <a:gd name="T80" fmla="*/ 190 w 414"/>
              <a:gd name="T81" fmla="*/ 532 h 689"/>
              <a:gd name="T82" fmla="*/ 186 w 414"/>
              <a:gd name="T83" fmla="*/ 511 h 689"/>
              <a:gd name="T84" fmla="*/ 174 w 414"/>
              <a:gd name="T85" fmla="*/ 474 h 689"/>
              <a:gd name="T86" fmla="*/ 170 w 414"/>
              <a:gd name="T87" fmla="*/ 440 h 689"/>
              <a:gd name="T88" fmla="*/ 186 w 414"/>
              <a:gd name="T89" fmla="*/ 446 h 689"/>
              <a:gd name="T90" fmla="*/ 209 w 414"/>
              <a:gd name="T91" fmla="*/ 465 h 689"/>
              <a:gd name="T92" fmla="*/ 234 w 414"/>
              <a:gd name="T93" fmla="*/ 476 h 689"/>
              <a:gd name="T94" fmla="*/ 247 w 414"/>
              <a:gd name="T95" fmla="*/ 453 h 689"/>
              <a:gd name="T96" fmla="*/ 232 w 414"/>
              <a:gd name="T97" fmla="*/ 449 h 689"/>
              <a:gd name="T98" fmla="*/ 218 w 414"/>
              <a:gd name="T99" fmla="*/ 405 h 689"/>
              <a:gd name="T100" fmla="*/ 209 w 414"/>
              <a:gd name="T101" fmla="*/ 392 h 689"/>
              <a:gd name="T102" fmla="*/ 218 w 414"/>
              <a:gd name="T103" fmla="*/ 357 h 689"/>
              <a:gd name="T104" fmla="*/ 236 w 414"/>
              <a:gd name="T105" fmla="*/ 340 h 689"/>
              <a:gd name="T106" fmla="*/ 274 w 414"/>
              <a:gd name="T107" fmla="*/ 323 h 689"/>
              <a:gd name="T108" fmla="*/ 303 w 414"/>
              <a:gd name="T109" fmla="*/ 311 h 689"/>
              <a:gd name="T110" fmla="*/ 316 w 414"/>
              <a:gd name="T111" fmla="*/ 300 h 689"/>
              <a:gd name="T112" fmla="*/ 328 w 414"/>
              <a:gd name="T113" fmla="*/ 256 h 689"/>
              <a:gd name="T114" fmla="*/ 330 w 414"/>
              <a:gd name="T115" fmla="*/ 240 h 689"/>
              <a:gd name="T116" fmla="*/ 341 w 414"/>
              <a:gd name="T117" fmla="*/ 210 h 689"/>
              <a:gd name="T118" fmla="*/ 374 w 414"/>
              <a:gd name="T119" fmla="*/ 175 h 689"/>
              <a:gd name="T120" fmla="*/ 399 w 414"/>
              <a:gd name="T121" fmla="*/ 15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14" h="689">
                <a:moveTo>
                  <a:pt x="414" y="135"/>
                </a:moveTo>
                <a:lnTo>
                  <a:pt x="414" y="133"/>
                </a:lnTo>
                <a:lnTo>
                  <a:pt x="412" y="131"/>
                </a:lnTo>
                <a:lnTo>
                  <a:pt x="412" y="131"/>
                </a:lnTo>
                <a:lnTo>
                  <a:pt x="412" y="127"/>
                </a:lnTo>
                <a:lnTo>
                  <a:pt x="412" y="127"/>
                </a:lnTo>
                <a:lnTo>
                  <a:pt x="410" y="127"/>
                </a:lnTo>
                <a:lnTo>
                  <a:pt x="408" y="125"/>
                </a:lnTo>
                <a:lnTo>
                  <a:pt x="408" y="125"/>
                </a:lnTo>
                <a:lnTo>
                  <a:pt x="406" y="125"/>
                </a:lnTo>
                <a:lnTo>
                  <a:pt x="406" y="125"/>
                </a:lnTo>
                <a:lnTo>
                  <a:pt x="404" y="125"/>
                </a:lnTo>
                <a:lnTo>
                  <a:pt x="404" y="125"/>
                </a:lnTo>
                <a:lnTo>
                  <a:pt x="404" y="125"/>
                </a:lnTo>
                <a:lnTo>
                  <a:pt x="401" y="125"/>
                </a:lnTo>
                <a:lnTo>
                  <a:pt x="401" y="125"/>
                </a:lnTo>
                <a:lnTo>
                  <a:pt x="399" y="125"/>
                </a:lnTo>
                <a:lnTo>
                  <a:pt x="399" y="125"/>
                </a:lnTo>
                <a:lnTo>
                  <a:pt x="397" y="125"/>
                </a:lnTo>
                <a:lnTo>
                  <a:pt x="395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1" y="125"/>
                </a:lnTo>
                <a:lnTo>
                  <a:pt x="391" y="125"/>
                </a:lnTo>
                <a:lnTo>
                  <a:pt x="391" y="125"/>
                </a:lnTo>
                <a:lnTo>
                  <a:pt x="389" y="125"/>
                </a:lnTo>
                <a:lnTo>
                  <a:pt x="389" y="125"/>
                </a:lnTo>
                <a:lnTo>
                  <a:pt x="389" y="123"/>
                </a:lnTo>
                <a:lnTo>
                  <a:pt x="389" y="121"/>
                </a:lnTo>
                <a:lnTo>
                  <a:pt x="389" y="119"/>
                </a:lnTo>
                <a:lnTo>
                  <a:pt x="387" y="116"/>
                </a:lnTo>
                <a:lnTo>
                  <a:pt x="387" y="114"/>
                </a:lnTo>
                <a:lnTo>
                  <a:pt x="387" y="114"/>
                </a:lnTo>
                <a:lnTo>
                  <a:pt x="383" y="110"/>
                </a:lnTo>
                <a:lnTo>
                  <a:pt x="381" y="108"/>
                </a:lnTo>
                <a:lnTo>
                  <a:pt x="381" y="104"/>
                </a:lnTo>
                <a:lnTo>
                  <a:pt x="381" y="100"/>
                </a:lnTo>
                <a:lnTo>
                  <a:pt x="383" y="91"/>
                </a:lnTo>
                <a:lnTo>
                  <a:pt x="381" y="85"/>
                </a:lnTo>
                <a:lnTo>
                  <a:pt x="381" y="83"/>
                </a:lnTo>
                <a:lnTo>
                  <a:pt x="381" y="83"/>
                </a:lnTo>
                <a:lnTo>
                  <a:pt x="378" y="81"/>
                </a:lnTo>
                <a:lnTo>
                  <a:pt x="378" y="81"/>
                </a:lnTo>
                <a:lnTo>
                  <a:pt x="376" y="83"/>
                </a:lnTo>
                <a:lnTo>
                  <a:pt x="374" y="85"/>
                </a:lnTo>
                <a:lnTo>
                  <a:pt x="374" y="85"/>
                </a:lnTo>
                <a:lnTo>
                  <a:pt x="374" y="85"/>
                </a:lnTo>
                <a:lnTo>
                  <a:pt x="372" y="85"/>
                </a:lnTo>
                <a:lnTo>
                  <a:pt x="372" y="83"/>
                </a:lnTo>
                <a:lnTo>
                  <a:pt x="372" y="83"/>
                </a:lnTo>
                <a:lnTo>
                  <a:pt x="372" y="81"/>
                </a:lnTo>
                <a:lnTo>
                  <a:pt x="372" y="81"/>
                </a:lnTo>
                <a:lnTo>
                  <a:pt x="374" y="77"/>
                </a:lnTo>
                <a:lnTo>
                  <a:pt x="374" y="77"/>
                </a:lnTo>
                <a:lnTo>
                  <a:pt x="374" y="75"/>
                </a:lnTo>
                <a:lnTo>
                  <a:pt x="374" y="75"/>
                </a:lnTo>
                <a:lnTo>
                  <a:pt x="372" y="73"/>
                </a:lnTo>
                <a:lnTo>
                  <a:pt x="374" y="73"/>
                </a:lnTo>
                <a:lnTo>
                  <a:pt x="374" y="71"/>
                </a:lnTo>
                <a:lnTo>
                  <a:pt x="374" y="71"/>
                </a:lnTo>
                <a:lnTo>
                  <a:pt x="378" y="66"/>
                </a:lnTo>
                <a:lnTo>
                  <a:pt x="378" y="66"/>
                </a:lnTo>
                <a:lnTo>
                  <a:pt x="378" y="64"/>
                </a:lnTo>
                <a:lnTo>
                  <a:pt x="381" y="64"/>
                </a:lnTo>
                <a:lnTo>
                  <a:pt x="381" y="62"/>
                </a:lnTo>
                <a:lnTo>
                  <a:pt x="381" y="62"/>
                </a:lnTo>
                <a:lnTo>
                  <a:pt x="378" y="58"/>
                </a:lnTo>
                <a:lnTo>
                  <a:pt x="378" y="58"/>
                </a:lnTo>
                <a:lnTo>
                  <a:pt x="378" y="56"/>
                </a:lnTo>
                <a:lnTo>
                  <a:pt x="376" y="56"/>
                </a:lnTo>
                <a:lnTo>
                  <a:pt x="376" y="54"/>
                </a:lnTo>
                <a:lnTo>
                  <a:pt x="376" y="54"/>
                </a:lnTo>
                <a:lnTo>
                  <a:pt x="374" y="54"/>
                </a:lnTo>
                <a:lnTo>
                  <a:pt x="374" y="54"/>
                </a:lnTo>
                <a:lnTo>
                  <a:pt x="372" y="54"/>
                </a:lnTo>
                <a:lnTo>
                  <a:pt x="372" y="56"/>
                </a:lnTo>
                <a:lnTo>
                  <a:pt x="372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8"/>
                </a:lnTo>
                <a:lnTo>
                  <a:pt x="370" y="58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68" y="62"/>
                </a:lnTo>
                <a:lnTo>
                  <a:pt x="362" y="60"/>
                </a:lnTo>
                <a:lnTo>
                  <a:pt x="362" y="60"/>
                </a:lnTo>
                <a:lnTo>
                  <a:pt x="360" y="60"/>
                </a:lnTo>
                <a:lnTo>
                  <a:pt x="360" y="60"/>
                </a:lnTo>
                <a:lnTo>
                  <a:pt x="358" y="60"/>
                </a:lnTo>
                <a:lnTo>
                  <a:pt x="358" y="60"/>
                </a:lnTo>
                <a:lnTo>
                  <a:pt x="355" y="60"/>
                </a:lnTo>
                <a:lnTo>
                  <a:pt x="355" y="60"/>
                </a:lnTo>
                <a:lnTo>
                  <a:pt x="353" y="58"/>
                </a:lnTo>
                <a:lnTo>
                  <a:pt x="353" y="58"/>
                </a:lnTo>
                <a:lnTo>
                  <a:pt x="351" y="56"/>
                </a:lnTo>
                <a:lnTo>
                  <a:pt x="351" y="52"/>
                </a:lnTo>
                <a:lnTo>
                  <a:pt x="349" y="50"/>
                </a:lnTo>
                <a:lnTo>
                  <a:pt x="349" y="50"/>
                </a:lnTo>
                <a:lnTo>
                  <a:pt x="349" y="48"/>
                </a:lnTo>
                <a:lnTo>
                  <a:pt x="349" y="48"/>
                </a:lnTo>
                <a:lnTo>
                  <a:pt x="351" y="43"/>
                </a:lnTo>
                <a:lnTo>
                  <a:pt x="351" y="43"/>
                </a:lnTo>
                <a:lnTo>
                  <a:pt x="351" y="41"/>
                </a:lnTo>
                <a:lnTo>
                  <a:pt x="351" y="41"/>
                </a:lnTo>
                <a:lnTo>
                  <a:pt x="349" y="37"/>
                </a:lnTo>
                <a:lnTo>
                  <a:pt x="347" y="35"/>
                </a:lnTo>
                <a:lnTo>
                  <a:pt x="333" y="22"/>
                </a:lnTo>
                <a:lnTo>
                  <a:pt x="333" y="18"/>
                </a:lnTo>
                <a:lnTo>
                  <a:pt x="330" y="18"/>
                </a:lnTo>
                <a:lnTo>
                  <a:pt x="330" y="16"/>
                </a:lnTo>
                <a:lnTo>
                  <a:pt x="330" y="14"/>
                </a:lnTo>
                <a:lnTo>
                  <a:pt x="330" y="12"/>
                </a:lnTo>
                <a:lnTo>
                  <a:pt x="330" y="8"/>
                </a:lnTo>
                <a:lnTo>
                  <a:pt x="330" y="8"/>
                </a:lnTo>
                <a:lnTo>
                  <a:pt x="328" y="6"/>
                </a:lnTo>
                <a:lnTo>
                  <a:pt x="328" y="6"/>
                </a:lnTo>
                <a:lnTo>
                  <a:pt x="324" y="4"/>
                </a:lnTo>
                <a:lnTo>
                  <a:pt x="324" y="2"/>
                </a:lnTo>
                <a:lnTo>
                  <a:pt x="322" y="2"/>
                </a:lnTo>
                <a:lnTo>
                  <a:pt x="322" y="2"/>
                </a:lnTo>
                <a:lnTo>
                  <a:pt x="316" y="0"/>
                </a:lnTo>
                <a:lnTo>
                  <a:pt x="312" y="0"/>
                </a:lnTo>
                <a:lnTo>
                  <a:pt x="310" y="0"/>
                </a:lnTo>
                <a:lnTo>
                  <a:pt x="310" y="4"/>
                </a:lnTo>
                <a:lnTo>
                  <a:pt x="307" y="6"/>
                </a:lnTo>
                <a:lnTo>
                  <a:pt x="307" y="6"/>
                </a:lnTo>
                <a:lnTo>
                  <a:pt x="303" y="8"/>
                </a:lnTo>
                <a:lnTo>
                  <a:pt x="303" y="10"/>
                </a:lnTo>
                <a:lnTo>
                  <a:pt x="303" y="10"/>
                </a:lnTo>
                <a:lnTo>
                  <a:pt x="303" y="14"/>
                </a:lnTo>
                <a:lnTo>
                  <a:pt x="303" y="14"/>
                </a:lnTo>
                <a:lnTo>
                  <a:pt x="301" y="14"/>
                </a:lnTo>
                <a:lnTo>
                  <a:pt x="299" y="18"/>
                </a:lnTo>
                <a:lnTo>
                  <a:pt x="299" y="20"/>
                </a:lnTo>
                <a:lnTo>
                  <a:pt x="299" y="20"/>
                </a:lnTo>
                <a:lnTo>
                  <a:pt x="297" y="20"/>
                </a:lnTo>
                <a:lnTo>
                  <a:pt x="295" y="20"/>
                </a:lnTo>
                <a:lnTo>
                  <a:pt x="293" y="22"/>
                </a:lnTo>
                <a:lnTo>
                  <a:pt x="291" y="22"/>
                </a:lnTo>
                <a:lnTo>
                  <a:pt x="289" y="25"/>
                </a:lnTo>
                <a:lnTo>
                  <a:pt x="287" y="25"/>
                </a:lnTo>
                <a:lnTo>
                  <a:pt x="287" y="25"/>
                </a:lnTo>
                <a:lnTo>
                  <a:pt x="280" y="25"/>
                </a:lnTo>
                <a:lnTo>
                  <a:pt x="278" y="22"/>
                </a:lnTo>
                <a:lnTo>
                  <a:pt x="274" y="25"/>
                </a:lnTo>
                <a:lnTo>
                  <a:pt x="274" y="25"/>
                </a:lnTo>
                <a:lnTo>
                  <a:pt x="270" y="22"/>
                </a:lnTo>
                <a:lnTo>
                  <a:pt x="268" y="22"/>
                </a:lnTo>
                <a:lnTo>
                  <a:pt x="266" y="20"/>
                </a:lnTo>
                <a:lnTo>
                  <a:pt x="261" y="16"/>
                </a:lnTo>
                <a:lnTo>
                  <a:pt x="257" y="14"/>
                </a:lnTo>
                <a:lnTo>
                  <a:pt x="255" y="16"/>
                </a:lnTo>
                <a:lnTo>
                  <a:pt x="255" y="16"/>
                </a:lnTo>
                <a:lnTo>
                  <a:pt x="255" y="18"/>
                </a:lnTo>
                <a:lnTo>
                  <a:pt x="255" y="20"/>
                </a:lnTo>
                <a:lnTo>
                  <a:pt x="255" y="20"/>
                </a:lnTo>
                <a:lnTo>
                  <a:pt x="253" y="22"/>
                </a:lnTo>
                <a:lnTo>
                  <a:pt x="251" y="25"/>
                </a:lnTo>
                <a:lnTo>
                  <a:pt x="249" y="25"/>
                </a:lnTo>
                <a:lnTo>
                  <a:pt x="245" y="25"/>
                </a:lnTo>
                <a:lnTo>
                  <a:pt x="243" y="27"/>
                </a:lnTo>
                <a:lnTo>
                  <a:pt x="243" y="27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1" y="33"/>
                </a:lnTo>
                <a:lnTo>
                  <a:pt x="239" y="35"/>
                </a:lnTo>
                <a:lnTo>
                  <a:pt x="232" y="35"/>
                </a:lnTo>
                <a:lnTo>
                  <a:pt x="232" y="37"/>
                </a:lnTo>
                <a:lnTo>
                  <a:pt x="230" y="39"/>
                </a:lnTo>
                <a:lnTo>
                  <a:pt x="230" y="39"/>
                </a:lnTo>
                <a:lnTo>
                  <a:pt x="226" y="39"/>
                </a:lnTo>
                <a:lnTo>
                  <a:pt x="218" y="39"/>
                </a:lnTo>
                <a:lnTo>
                  <a:pt x="203" y="37"/>
                </a:lnTo>
                <a:lnTo>
                  <a:pt x="201" y="37"/>
                </a:lnTo>
                <a:lnTo>
                  <a:pt x="197" y="37"/>
                </a:lnTo>
                <a:lnTo>
                  <a:pt x="186" y="37"/>
                </a:lnTo>
                <a:lnTo>
                  <a:pt x="184" y="37"/>
                </a:lnTo>
                <a:lnTo>
                  <a:pt x="178" y="33"/>
                </a:lnTo>
                <a:lnTo>
                  <a:pt x="176" y="33"/>
                </a:lnTo>
                <a:lnTo>
                  <a:pt x="170" y="33"/>
                </a:lnTo>
                <a:lnTo>
                  <a:pt x="167" y="33"/>
                </a:lnTo>
                <a:lnTo>
                  <a:pt x="161" y="35"/>
                </a:lnTo>
                <a:lnTo>
                  <a:pt x="159" y="37"/>
                </a:lnTo>
                <a:lnTo>
                  <a:pt x="157" y="37"/>
                </a:lnTo>
                <a:lnTo>
                  <a:pt x="153" y="37"/>
                </a:lnTo>
                <a:lnTo>
                  <a:pt x="151" y="33"/>
                </a:lnTo>
                <a:lnTo>
                  <a:pt x="147" y="29"/>
                </a:lnTo>
                <a:lnTo>
                  <a:pt x="144" y="27"/>
                </a:lnTo>
                <a:lnTo>
                  <a:pt x="140" y="27"/>
                </a:lnTo>
                <a:lnTo>
                  <a:pt x="138" y="29"/>
                </a:lnTo>
                <a:lnTo>
                  <a:pt x="138" y="31"/>
                </a:lnTo>
                <a:lnTo>
                  <a:pt x="138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5"/>
                </a:lnTo>
                <a:lnTo>
                  <a:pt x="142" y="41"/>
                </a:lnTo>
                <a:lnTo>
                  <a:pt x="144" y="45"/>
                </a:lnTo>
                <a:lnTo>
                  <a:pt x="144" y="48"/>
                </a:lnTo>
                <a:lnTo>
                  <a:pt x="144" y="50"/>
                </a:lnTo>
                <a:lnTo>
                  <a:pt x="142" y="50"/>
                </a:lnTo>
                <a:lnTo>
                  <a:pt x="142" y="52"/>
                </a:lnTo>
                <a:lnTo>
                  <a:pt x="140" y="54"/>
                </a:lnTo>
                <a:lnTo>
                  <a:pt x="140" y="54"/>
                </a:lnTo>
                <a:lnTo>
                  <a:pt x="138" y="54"/>
                </a:lnTo>
                <a:lnTo>
                  <a:pt x="138" y="56"/>
                </a:lnTo>
                <a:lnTo>
                  <a:pt x="136" y="60"/>
                </a:lnTo>
                <a:lnTo>
                  <a:pt x="136" y="60"/>
                </a:lnTo>
                <a:lnTo>
                  <a:pt x="136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4"/>
                </a:lnTo>
                <a:lnTo>
                  <a:pt x="136" y="66"/>
                </a:lnTo>
                <a:lnTo>
                  <a:pt x="136" y="68"/>
                </a:lnTo>
                <a:lnTo>
                  <a:pt x="138" y="71"/>
                </a:lnTo>
                <a:lnTo>
                  <a:pt x="138" y="71"/>
                </a:lnTo>
                <a:lnTo>
                  <a:pt x="140" y="73"/>
                </a:lnTo>
                <a:lnTo>
                  <a:pt x="140" y="71"/>
                </a:lnTo>
                <a:lnTo>
                  <a:pt x="144" y="68"/>
                </a:lnTo>
                <a:lnTo>
                  <a:pt x="147" y="68"/>
                </a:lnTo>
                <a:lnTo>
                  <a:pt x="149" y="66"/>
                </a:lnTo>
                <a:lnTo>
                  <a:pt x="151" y="64"/>
                </a:lnTo>
                <a:lnTo>
                  <a:pt x="151" y="64"/>
                </a:lnTo>
                <a:lnTo>
                  <a:pt x="153" y="66"/>
                </a:lnTo>
                <a:lnTo>
                  <a:pt x="155" y="66"/>
                </a:lnTo>
                <a:lnTo>
                  <a:pt x="161" y="68"/>
                </a:lnTo>
                <a:lnTo>
                  <a:pt x="165" y="68"/>
                </a:lnTo>
                <a:lnTo>
                  <a:pt x="167" y="71"/>
                </a:lnTo>
                <a:lnTo>
                  <a:pt x="172" y="73"/>
                </a:lnTo>
                <a:lnTo>
                  <a:pt x="174" y="79"/>
                </a:lnTo>
                <a:lnTo>
                  <a:pt x="176" y="81"/>
                </a:lnTo>
                <a:lnTo>
                  <a:pt x="176" y="81"/>
                </a:lnTo>
                <a:lnTo>
                  <a:pt x="178" y="81"/>
                </a:lnTo>
                <a:lnTo>
                  <a:pt x="178" y="81"/>
                </a:lnTo>
                <a:lnTo>
                  <a:pt x="178" y="83"/>
                </a:lnTo>
                <a:lnTo>
                  <a:pt x="180" y="85"/>
                </a:lnTo>
                <a:lnTo>
                  <a:pt x="180" y="85"/>
                </a:lnTo>
                <a:lnTo>
                  <a:pt x="186" y="83"/>
                </a:lnTo>
                <a:lnTo>
                  <a:pt x="186" y="83"/>
                </a:lnTo>
                <a:lnTo>
                  <a:pt x="188" y="85"/>
                </a:lnTo>
                <a:lnTo>
                  <a:pt x="190" y="85"/>
                </a:lnTo>
                <a:lnTo>
                  <a:pt x="193" y="89"/>
                </a:lnTo>
                <a:lnTo>
                  <a:pt x="195" y="91"/>
                </a:lnTo>
                <a:lnTo>
                  <a:pt x="195" y="93"/>
                </a:lnTo>
                <a:lnTo>
                  <a:pt x="193" y="102"/>
                </a:lnTo>
                <a:lnTo>
                  <a:pt x="193" y="106"/>
                </a:lnTo>
                <a:lnTo>
                  <a:pt x="193" y="108"/>
                </a:lnTo>
                <a:lnTo>
                  <a:pt x="190" y="112"/>
                </a:lnTo>
                <a:lnTo>
                  <a:pt x="188" y="114"/>
                </a:lnTo>
                <a:lnTo>
                  <a:pt x="186" y="114"/>
                </a:lnTo>
                <a:lnTo>
                  <a:pt x="184" y="112"/>
                </a:lnTo>
                <a:lnTo>
                  <a:pt x="182" y="114"/>
                </a:lnTo>
                <a:lnTo>
                  <a:pt x="178" y="116"/>
                </a:lnTo>
                <a:lnTo>
                  <a:pt x="172" y="119"/>
                </a:lnTo>
                <a:lnTo>
                  <a:pt x="170" y="121"/>
                </a:lnTo>
                <a:lnTo>
                  <a:pt x="170" y="123"/>
                </a:lnTo>
                <a:lnTo>
                  <a:pt x="170" y="125"/>
                </a:lnTo>
                <a:lnTo>
                  <a:pt x="170" y="129"/>
                </a:lnTo>
                <a:lnTo>
                  <a:pt x="170" y="131"/>
                </a:lnTo>
                <a:lnTo>
                  <a:pt x="165" y="135"/>
                </a:lnTo>
                <a:lnTo>
                  <a:pt x="161" y="137"/>
                </a:lnTo>
                <a:lnTo>
                  <a:pt x="161" y="139"/>
                </a:lnTo>
                <a:lnTo>
                  <a:pt x="157" y="139"/>
                </a:lnTo>
                <a:lnTo>
                  <a:pt x="155" y="142"/>
                </a:lnTo>
                <a:lnTo>
                  <a:pt x="153" y="144"/>
                </a:lnTo>
                <a:lnTo>
                  <a:pt x="153" y="146"/>
                </a:lnTo>
                <a:lnTo>
                  <a:pt x="153" y="148"/>
                </a:lnTo>
                <a:lnTo>
                  <a:pt x="155" y="152"/>
                </a:lnTo>
                <a:lnTo>
                  <a:pt x="153" y="154"/>
                </a:lnTo>
                <a:lnTo>
                  <a:pt x="151" y="156"/>
                </a:lnTo>
                <a:lnTo>
                  <a:pt x="151" y="158"/>
                </a:lnTo>
                <a:lnTo>
                  <a:pt x="153" y="160"/>
                </a:lnTo>
                <a:lnTo>
                  <a:pt x="153" y="162"/>
                </a:lnTo>
                <a:lnTo>
                  <a:pt x="151" y="162"/>
                </a:lnTo>
                <a:lnTo>
                  <a:pt x="149" y="162"/>
                </a:lnTo>
                <a:lnTo>
                  <a:pt x="142" y="167"/>
                </a:lnTo>
                <a:lnTo>
                  <a:pt x="140" y="169"/>
                </a:lnTo>
                <a:lnTo>
                  <a:pt x="140" y="171"/>
                </a:lnTo>
                <a:lnTo>
                  <a:pt x="140" y="173"/>
                </a:lnTo>
                <a:lnTo>
                  <a:pt x="140" y="175"/>
                </a:lnTo>
                <a:lnTo>
                  <a:pt x="138" y="175"/>
                </a:lnTo>
                <a:lnTo>
                  <a:pt x="136" y="175"/>
                </a:lnTo>
                <a:lnTo>
                  <a:pt x="134" y="177"/>
                </a:lnTo>
                <a:lnTo>
                  <a:pt x="132" y="177"/>
                </a:lnTo>
                <a:lnTo>
                  <a:pt x="130" y="177"/>
                </a:lnTo>
                <a:lnTo>
                  <a:pt x="126" y="179"/>
                </a:lnTo>
                <a:lnTo>
                  <a:pt x="124" y="181"/>
                </a:lnTo>
                <a:lnTo>
                  <a:pt x="124" y="183"/>
                </a:lnTo>
                <a:lnTo>
                  <a:pt x="122" y="183"/>
                </a:lnTo>
                <a:lnTo>
                  <a:pt x="119" y="185"/>
                </a:lnTo>
                <a:lnTo>
                  <a:pt x="117" y="185"/>
                </a:lnTo>
                <a:lnTo>
                  <a:pt x="117" y="185"/>
                </a:lnTo>
                <a:lnTo>
                  <a:pt x="115" y="185"/>
                </a:lnTo>
                <a:lnTo>
                  <a:pt x="113" y="181"/>
                </a:lnTo>
                <a:lnTo>
                  <a:pt x="113" y="181"/>
                </a:lnTo>
                <a:lnTo>
                  <a:pt x="111" y="179"/>
                </a:lnTo>
                <a:lnTo>
                  <a:pt x="109" y="179"/>
                </a:lnTo>
                <a:lnTo>
                  <a:pt x="107" y="181"/>
                </a:lnTo>
                <a:lnTo>
                  <a:pt x="105" y="183"/>
                </a:lnTo>
                <a:lnTo>
                  <a:pt x="103" y="183"/>
                </a:lnTo>
                <a:lnTo>
                  <a:pt x="101" y="185"/>
                </a:lnTo>
                <a:lnTo>
                  <a:pt x="99" y="185"/>
                </a:lnTo>
                <a:lnTo>
                  <a:pt x="96" y="185"/>
                </a:lnTo>
                <a:lnTo>
                  <a:pt x="96" y="185"/>
                </a:lnTo>
                <a:lnTo>
                  <a:pt x="94" y="183"/>
                </a:lnTo>
                <a:lnTo>
                  <a:pt x="94" y="181"/>
                </a:lnTo>
                <a:lnTo>
                  <a:pt x="94" y="181"/>
                </a:lnTo>
                <a:lnTo>
                  <a:pt x="92" y="181"/>
                </a:lnTo>
                <a:lnTo>
                  <a:pt x="92" y="183"/>
                </a:lnTo>
                <a:lnTo>
                  <a:pt x="88" y="187"/>
                </a:lnTo>
                <a:lnTo>
                  <a:pt x="86" y="190"/>
                </a:lnTo>
                <a:lnTo>
                  <a:pt x="86" y="194"/>
                </a:lnTo>
                <a:lnTo>
                  <a:pt x="88" y="198"/>
                </a:lnTo>
                <a:lnTo>
                  <a:pt x="86" y="200"/>
                </a:lnTo>
                <a:lnTo>
                  <a:pt x="86" y="202"/>
                </a:lnTo>
                <a:lnTo>
                  <a:pt x="84" y="206"/>
                </a:lnTo>
                <a:lnTo>
                  <a:pt x="80" y="208"/>
                </a:lnTo>
                <a:lnTo>
                  <a:pt x="80" y="210"/>
                </a:lnTo>
                <a:lnTo>
                  <a:pt x="78" y="210"/>
                </a:lnTo>
                <a:lnTo>
                  <a:pt x="78" y="213"/>
                </a:lnTo>
                <a:lnTo>
                  <a:pt x="78" y="219"/>
                </a:lnTo>
                <a:lnTo>
                  <a:pt x="76" y="221"/>
                </a:lnTo>
                <a:lnTo>
                  <a:pt x="76" y="221"/>
                </a:lnTo>
                <a:lnTo>
                  <a:pt x="73" y="221"/>
                </a:lnTo>
                <a:lnTo>
                  <a:pt x="73" y="221"/>
                </a:lnTo>
                <a:lnTo>
                  <a:pt x="73" y="223"/>
                </a:lnTo>
                <a:lnTo>
                  <a:pt x="73" y="225"/>
                </a:lnTo>
                <a:lnTo>
                  <a:pt x="76" y="225"/>
                </a:lnTo>
                <a:lnTo>
                  <a:pt x="76" y="227"/>
                </a:lnTo>
                <a:lnTo>
                  <a:pt x="73" y="229"/>
                </a:lnTo>
                <a:lnTo>
                  <a:pt x="73" y="229"/>
                </a:lnTo>
                <a:lnTo>
                  <a:pt x="71" y="229"/>
                </a:lnTo>
                <a:lnTo>
                  <a:pt x="69" y="225"/>
                </a:lnTo>
                <a:lnTo>
                  <a:pt x="67" y="223"/>
                </a:lnTo>
                <a:lnTo>
                  <a:pt x="67" y="223"/>
                </a:lnTo>
                <a:lnTo>
                  <a:pt x="65" y="225"/>
                </a:lnTo>
                <a:lnTo>
                  <a:pt x="63" y="227"/>
                </a:lnTo>
                <a:lnTo>
                  <a:pt x="59" y="238"/>
                </a:lnTo>
                <a:lnTo>
                  <a:pt x="59" y="240"/>
                </a:lnTo>
                <a:lnTo>
                  <a:pt x="57" y="244"/>
                </a:lnTo>
                <a:lnTo>
                  <a:pt x="59" y="250"/>
                </a:lnTo>
                <a:lnTo>
                  <a:pt x="57" y="256"/>
                </a:lnTo>
                <a:lnTo>
                  <a:pt x="55" y="258"/>
                </a:lnTo>
                <a:lnTo>
                  <a:pt x="53" y="261"/>
                </a:lnTo>
                <a:lnTo>
                  <a:pt x="50" y="261"/>
                </a:lnTo>
                <a:lnTo>
                  <a:pt x="48" y="263"/>
                </a:lnTo>
                <a:lnTo>
                  <a:pt x="46" y="265"/>
                </a:lnTo>
                <a:lnTo>
                  <a:pt x="46" y="275"/>
                </a:lnTo>
                <a:lnTo>
                  <a:pt x="46" y="277"/>
                </a:lnTo>
                <a:lnTo>
                  <a:pt x="46" y="279"/>
                </a:lnTo>
                <a:lnTo>
                  <a:pt x="46" y="290"/>
                </a:lnTo>
                <a:lnTo>
                  <a:pt x="46" y="292"/>
                </a:lnTo>
                <a:lnTo>
                  <a:pt x="44" y="296"/>
                </a:lnTo>
                <a:lnTo>
                  <a:pt x="44" y="300"/>
                </a:lnTo>
                <a:lnTo>
                  <a:pt x="42" y="304"/>
                </a:lnTo>
                <a:lnTo>
                  <a:pt x="42" y="311"/>
                </a:lnTo>
                <a:lnTo>
                  <a:pt x="40" y="313"/>
                </a:lnTo>
                <a:lnTo>
                  <a:pt x="38" y="315"/>
                </a:lnTo>
                <a:lnTo>
                  <a:pt x="36" y="317"/>
                </a:lnTo>
                <a:lnTo>
                  <a:pt x="30" y="321"/>
                </a:lnTo>
                <a:lnTo>
                  <a:pt x="23" y="325"/>
                </a:lnTo>
                <a:lnTo>
                  <a:pt x="21" y="325"/>
                </a:lnTo>
                <a:lnTo>
                  <a:pt x="21" y="327"/>
                </a:lnTo>
                <a:lnTo>
                  <a:pt x="19" y="327"/>
                </a:lnTo>
                <a:lnTo>
                  <a:pt x="19" y="329"/>
                </a:lnTo>
                <a:lnTo>
                  <a:pt x="19" y="336"/>
                </a:lnTo>
                <a:lnTo>
                  <a:pt x="17" y="340"/>
                </a:lnTo>
                <a:lnTo>
                  <a:pt x="17" y="342"/>
                </a:lnTo>
                <a:lnTo>
                  <a:pt x="17" y="342"/>
                </a:lnTo>
                <a:lnTo>
                  <a:pt x="17" y="346"/>
                </a:lnTo>
                <a:lnTo>
                  <a:pt x="19" y="348"/>
                </a:lnTo>
                <a:lnTo>
                  <a:pt x="19" y="348"/>
                </a:lnTo>
                <a:lnTo>
                  <a:pt x="21" y="348"/>
                </a:lnTo>
                <a:lnTo>
                  <a:pt x="21" y="350"/>
                </a:lnTo>
                <a:lnTo>
                  <a:pt x="21" y="350"/>
                </a:lnTo>
                <a:lnTo>
                  <a:pt x="23" y="350"/>
                </a:lnTo>
                <a:lnTo>
                  <a:pt x="23" y="350"/>
                </a:lnTo>
                <a:lnTo>
                  <a:pt x="23" y="350"/>
                </a:lnTo>
                <a:lnTo>
                  <a:pt x="25" y="350"/>
                </a:lnTo>
                <a:lnTo>
                  <a:pt x="28" y="350"/>
                </a:lnTo>
                <a:lnTo>
                  <a:pt x="28" y="350"/>
                </a:lnTo>
                <a:lnTo>
                  <a:pt x="28" y="350"/>
                </a:lnTo>
                <a:lnTo>
                  <a:pt x="30" y="350"/>
                </a:lnTo>
                <a:lnTo>
                  <a:pt x="30" y="352"/>
                </a:lnTo>
                <a:lnTo>
                  <a:pt x="30" y="352"/>
                </a:lnTo>
                <a:lnTo>
                  <a:pt x="30" y="355"/>
                </a:lnTo>
                <a:lnTo>
                  <a:pt x="30" y="357"/>
                </a:lnTo>
                <a:lnTo>
                  <a:pt x="30" y="367"/>
                </a:lnTo>
                <a:lnTo>
                  <a:pt x="32" y="375"/>
                </a:lnTo>
                <a:lnTo>
                  <a:pt x="32" y="378"/>
                </a:lnTo>
                <a:lnTo>
                  <a:pt x="30" y="378"/>
                </a:lnTo>
                <a:lnTo>
                  <a:pt x="30" y="380"/>
                </a:lnTo>
                <a:lnTo>
                  <a:pt x="25" y="382"/>
                </a:lnTo>
                <a:lnTo>
                  <a:pt x="25" y="382"/>
                </a:lnTo>
                <a:lnTo>
                  <a:pt x="23" y="382"/>
                </a:lnTo>
                <a:lnTo>
                  <a:pt x="23" y="384"/>
                </a:lnTo>
                <a:lnTo>
                  <a:pt x="23" y="386"/>
                </a:lnTo>
                <a:lnTo>
                  <a:pt x="23" y="386"/>
                </a:lnTo>
                <a:lnTo>
                  <a:pt x="23" y="386"/>
                </a:lnTo>
                <a:lnTo>
                  <a:pt x="23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8"/>
                </a:lnTo>
                <a:lnTo>
                  <a:pt x="28" y="388"/>
                </a:lnTo>
                <a:lnTo>
                  <a:pt x="30" y="386"/>
                </a:lnTo>
                <a:lnTo>
                  <a:pt x="30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4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8"/>
                </a:lnTo>
                <a:lnTo>
                  <a:pt x="36" y="388"/>
                </a:lnTo>
                <a:lnTo>
                  <a:pt x="36" y="392"/>
                </a:lnTo>
                <a:lnTo>
                  <a:pt x="36" y="394"/>
                </a:lnTo>
                <a:lnTo>
                  <a:pt x="36" y="394"/>
                </a:lnTo>
                <a:lnTo>
                  <a:pt x="38" y="394"/>
                </a:lnTo>
                <a:lnTo>
                  <a:pt x="38" y="396"/>
                </a:lnTo>
                <a:lnTo>
                  <a:pt x="38" y="396"/>
                </a:lnTo>
                <a:lnTo>
                  <a:pt x="36" y="398"/>
                </a:lnTo>
                <a:lnTo>
                  <a:pt x="36" y="400"/>
                </a:lnTo>
                <a:lnTo>
                  <a:pt x="36" y="400"/>
                </a:lnTo>
                <a:lnTo>
                  <a:pt x="36" y="407"/>
                </a:lnTo>
                <a:lnTo>
                  <a:pt x="36" y="409"/>
                </a:lnTo>
                <a:lnTo>
                  <a:pt x="36" y="411"/>
                </a:lnTo>
                <a:lnTo>
                  <a:pt x="36" y="413"/>
                </a:lnTo>
                <a:lnTo>
                  <a:pt x="36" y="413"/>
                </a:lnTo>
                <a:lnTo>
                  <a:pt x="36" y="415"/>
                </a:lnTo>
                <a:lnTo>
                  <a:pt x="36" y="415"/>
                </a:lnTo>
                <a:lnTo>
                  <a:pt x="36" y="417"/>
                </a:lnTo>
                <a:lnTo>
                  <a:pt x="34" y="417"/>
                </a:lnTo>
                <a:lnTo>
                  <a:pt x="32" y="417"/>
                </a:lnTo>
                <a:lnTo>
                  <a:pt x="32" y="419"/>
                </a:lnTo>
                <a:lnTo>
                  <a:pt x="30" y="421"/>
                </a:lnTo>
                <a:lnTo>
                  <a:pt x="28" y="421"/>
                </a:lnTo>
                <a:lnTo>
                  <a:pt x="25" y="423"/>
                </a:lnTo>
                <a:lnTo>
                  <a:pt x="25" y="423"/>
                </a:lnTo>
                <a:lnTo>
                  <a:pt x="19" y="423"/>
                </a:lnTo>
                <a:lnTo>
                  <a:pt x="17" y="423"/>
                </a:lnTo>
                <a:lnTo>
                  <a:pt x="17" y="423"/>
                </a:lnTo>
                <a:lnTo>
                  <a:pt x="17" y="426"/>
                </a:lnTo>
                <a:lnTo>
                  <a:pt x="17" y="428"/>
                </a:lnTo>
                <a:lnTo>
                  <a:pt x="17" y="428"/>
                </a:lnTo>
                <a:lnTo>
                  <a:pt x="17" y="430"/>
                </a:lnTo>
                <a:lnTo>
                  <a:pt x="15" y="434"/>
                </a:lnTo>
                <a:lnTo>
                  <a:pt x="15" y="434"/>
                </a:lnTo>
                <a:lnTo>
                  <a:pt x="15" y="434"/>
                </a:lnTo>
                <a:lnTo>
                  <a:pt x="17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8" y="436"/>
                </a:lnTo>
                <a:lnTo>
                  <a:pt x="30" y="442"/>
                </a:lnTo>
                <a:lnTo>
                  <a:pt x="30" y="446"/>
                </a:lnTo>
                <a:lnTo>
                  <a:pt x="30" y="446"/>
                </a:lnTo>
                <a:lnTo>
                  <a:pt x="30" y="449"/>
                </a:lnTo>
                <a:lnTo>
                  <a:pt x="30" y="449"/>
                </a:lnTo>
                <a:lnTo>
                  <a:pt x="28" y="451"/>
                </a:lnTo>
                <a:lnTo>
                  <a:pt x="28" y="457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5" y="459"/>
                </a:lnTo>
                <a:lnTo>
                  <a:pt x="25" y="459"/>
                </a:lnTo>
                <a:lnTo>
                  <a:pt x="23" y="459"/>
                </a:lnTo>
                <a:lnTo>
                  <a:pt x="21" y="457"/>
                </a:lnTo>
                <a:lnTo>
                  <a:pt x="19" y="457"/>
                </a:lnTo>
                <a:lnTo>
                  <a:pt x="19" y="457"/>
                </a:lnTo>
                <a:lnTo>
                  <a:pt x="19" y="459"/>
                </a:lnTo>
                <a:lnTo>
                  <a:pt x="17" y="461"/>
                </a:lnTo>
                <a:lnTo>
                  <a:pt x="17" y="461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9" y="463"/>
                </a:lnTo>
                <a:lnTo>
                  <a:pt x="21" y="465"/>
                </a:lnTo>
                <a:lnTo>
                  <a:pt x="21" y="465"/>
                </a:lnTo>
                <a:lnTo>
                  <a:pt x="23" y="465"/>
                </a:lnTo>
                <a:lnTo>
                  <a:pt x="23" y="467"/>
                </a:lnTo>
                <a:lnTo>
                  <a:pt x="21" y="467"/>
                </a:lnTo>
                <a:lnTo>
                  <a:pt x="21" y="467"/>
                </a:lnTo>
                <a:lnTo>
                  <a:pt x="21" y="469"/>
                </a:lnTo>
                <a:lnTo>
                  <a:pt x="21" y="469"/>
                </a:lnTo>
                <a:lnTo>
                  <a:pt x="21" y="469"/>
                </a:lnTo>
                <a:lnTo>
                  <a:pt x="19" y="471"/>
                </a:lnTo>
                <a:lnTo>
                  <a:pt x="17" y="471"/>
                </a:lnTo>
                <a:lnTo>
                  <a:pt x="15" y="471"/>
                </a:lnTo>
                <a:lnTo>
                  <a:pt x="15" y="474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7" y="476"/>
                </a:lnTo>
                <a:lnTo>
                  <a:pt x="19" y="476"/>
                </a:lnTo>
                <a:lnTo>
                  <a:pt x="21" y="476"/>
                </a:lnTo>
                <a:lnTo>
                  <a:pt x="21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1"/>
                </a:lnTo>
                <a:lnTo>
                  <a:pt x="23" y="471"/>
                </a:lnTo>
                <a:lnTo>
                  <a:pt x="25" y="471"/>
                </a:lnTo>
                <a:lnTo>
                  <a:pt x="25" y="471"/>
                </a:lnTo>
                <a:lnTo>
                  <a:pt x="28" y="471"/>
                </a:lnTo>
                <a:lnTo>
                  <a:pt x="28" y="471"/>
                </a:lnTo>
                <a:lnTo>
                  <a:pt x="28" y="471"/>
                </a:lnTo>
                <a:lnTo>
                  <a:pt x="30" y="474"/>
                </a:lnTo>
                <a:lnTo>
                  <a:pt x="30" y="478"/>
                </a:lnTo>
                <a:lnTo>
                  <a:pt x="30" y="480"/>
                </a:lnTo>
                <a:lnTo>
                  <a:pt x="32" y="480"/>
                </a:lnTo>
                <a:lnTo>
                  <a:pt x="34" y="482"/>
                </a:lnTo>
                <a:lnTo>
                  <a:pt x="34" y="482"/>
                </a:lnTo>
                <a:lnTo>
                  <a:pt x="38" y="482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2" y="486"/>
                </a:lnTo>
                <a:lnTo>
                  <a:pt x="42" y="492"/>
                </a:lnTo>
                <a:lnTo>
                  <a:pt x="44" y="492"/>
                </a:lnTo>
                <a:lnTo>
                  <a:pt x="44" y="494"/>
                </a:lnTo>
                <a:lnTo>
                  <a:pt x="46" y="494"/>
                </a:lnTo>
                <a:lnTo>
                  <a:pt x="50" y="497"/>
                </a:lnTo>
                <a:lnTo>
                  <a:pt x="53" y="497"/>
                </a:lnTo>
                <a:lnTo>
                  <a:pt x="55" y="499"/>
                </a:lnTo>
                <a:lnTo>
                  <a:pt x="57" y="499"/>
                </a:lnTo>
                <a:lnTo>
                  <a:pt x="57" y="499"/>
                </a:lnTo>
                <a:lnTo>
                  <a:pt x="57" y="499"/>
                </a:lnTo>
                <a:lnTo>
                  <a:pt x="59" y="501"/>
                </a:lnTo>
                <a:lnTo>
                  <a:pt x="59" y="503"/>
                </a:lnTo>
                <a:lnTo>
                  <a:pt x="63" y="505"/>
                </a:lnTo>
                <a:lnTo>
                  <a:pt x="63" y="507"/>
                </a:lnTo>
                <a:lnTo>
                  <a:pt x="65" y="509"/>
                </a:lnTo>
                <a:lnTo>
                  <a:pt x="63" y="509"/>
                </a:lnTo>
                <a:lnTo>
                  <a:pt x="63" y="511"/>
                </a:lnTo>
                <a:lnTo>
                  <a:pt x="63" y="513"/>
                </a:lnTo>
                <a:lnTo>
                  <a:pt x="61" y="513"/>
                </a:lnTo>
                <a:lnTo>
                  <a:pt x="59" y="513"/>
                </a:lnTo>
                <a:lnTo>
                  <a:pt x="57" y="513"/>
                </a:lnTo>
                <a:lnTo>
                  <a:pt x="57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7"/>
                </a:lnTo>
                <a:lnTo>
                  <a:pt x="57" y="520"/>
                </a:lnTo>
                <a:lnTo>
                  <a:pt x="57" y="522"/>
                </a:lnTo>
                <a:lnTo>
                  <a:pt x="57" y="522"/>
                </a:lnTo>
                <a:lnTo>
                  <a:pt x="57" y="524"/>
                </a:lnTo>
                <a:lnTo>
                  <a:pt x="53" y="526"/>
                </a:lnTo>
                <a:lnTo>
                  <a:pt x="50" y="526"/>
                </a:lnTo>
                <a:lnTo>
                  <a:pt x="48" y="528"/>
                </a:lnTo>
                <a:lnTo>
                  <a:pt x="48" y="528"/>
                </a:lnTo>
                <a:lnTo>
                  <a:pt x="46" y="530"/>
                </a:lnTo>
                <a:lnTo>
                  <a:pt x="46" y="530"/>
                </a:lnTo>
                <a:lnTo>
                  <a:pt x="46" y="530"/>
                </a:lnTo>
                <a:lnTo>
                  <a:pt x="44" y="528"/>
                </a:lnTo>
                <a:lnTo>
                  <a:pt x="44" y="526"/>
                </a:lnTo>
                <a:lnTo>
                  <a:pt x="42" y="524"/>
                </a:lnTo>
                <a:lnTo>
                  <a:pt x="40" y="524"/>
                </a:lnTo>
                <a:lnTo>
                  <a:pt x="38" y="524"/>
                </a:lnTo>
                <a:lnTo>
                  <a:pt x="36" y="524"/>
                </a:lnTo>
                <a:lnTo>
                  <a:pt x="34" y="522"/>
                </a:lnTo>
                <a:lnTo>
                  <a:pt x="34" y="517"/>
                </a:lnTo>
                <a:lnTo>
                  <a:pt x="32" y="515"/>
                </a:lnTo>
                <a:lnTo>
                  <a:pt x="30" y="517"/>
                </a:lnTo>
                <a:lnTo>
                  <a:pt x="28" y="517"/>
                </a:lnTo>
                <a:lnTo>
                  <a:pt x="28" y="520"/>
                </a:lnTo>
                <a:lnTo>
                  <a:pt x="25" y="522"/>
                </a:lnTo>
                <a:lnTo>
                  <a:pt x="25" y="522"/>
                </a:lnTo>
                <a:lnTo>
                  <a:pt x="23" y="522"/>
                </a:lnTo>
                <a:lnTo>
                  <a:pt x="21" y="524"/>
                </a:lnTo>
                <a:lnTo>
                  <a:pt x="21" y="524"/>
                </a:lnTo>
                <a:lnTo>
                  <a:pt x="19" y="528"/>
                </a:lnTo>
                <a:lnTo>
                  <a:pt x="19" y="530"/>
                </a:lnTo>
                <a:lnTo>
                  <a:pt x="17" y="530"/>
                </a:lnTo>
                <a:lnTo>
                  <a:pt x="15" y="530"/>
                </a:lnTo>
                <a:lnTo>
                  <a:pt x="15" y="532"/>
                </a:lnTo>
                <a:lnTo>
                  <a:pt x="13" y="534"/>
                </a:lnTo>
                <a:lnTo>
                  <a:pt x="11" y="542"/>
                </a:lnTo>
                <a:lnTo>
                  <a:pt x="11" y="545"/>
                </a:lnTo>
                <a:lnTo>
                  <a:pt x="11" y="547"/>
                </a:lnTo>
                <a:lnTo>
                  <a:pt x="9" y="549"/>
                </a:lnTo>
                <a:lnTo>
                  <a:pt x="2" y="557"/>
                </a:lnTo>
                <a:lnTo>
                  <a:pt x="0" y="561"/>
                </a:lnTo>
                <a:lnTo>
                  <a:pt x="0" y="563"/>
                </a:lnTo>
                <a:lnTo>
                  <a:pt x="2" y="568"/>
                </a:lnTo>
                <a:lnTo>
                  <a:pt x="9" y="574"/>
                </a:lnTo>
                <a:lnTo>
                  <a:pt x="9" y="576"/>
                </a:lnTo>
                <a:lnTo>
                  <a:pt x="7" y="578"/>
                </a:lnTo>
                <a:lnTo>
                  <a:pt x="0" y="582"/>
                </a:lnTo>
                <a:lnTo>
                  <a:pt x="0" y="582"/>
                </a:lnTo>
                <a:lnTo>
                  <a:pt x="0" y="584"/>
                </a:lnTo>
                <a:lnTo>
                  <a:pt x="0" y="586"/>
                </a:lnTo>
                <a:lnTo>
                  <a:pt x="0" y="586"/>
                </a:lnTo>
                <a:lnTo>
                  <a:pt x="0" y="588"/>
                </a:lnTo>
                <a:lnTo>
                  <a:pt x="2" y="588"/>
                </a:lnTo>
                <a:lnTo>
                  <a:pt x="2" y="588"/>
                </a:lnTo>
                <a:lnTo>
                  <a:pt x="5" y="591"/>
                </a:lnTo>
                <a:lnTo>
                  <a:pt x="5" y="591"/>
                </a:lnTo>
                <a:lnTo>
                  <a:pt x="5" y="593"/>
                </a:lnTo>
                <a:lnTo>
                  <a:pt x="5" y="593"/>
                </a:lnTo>
                <a:lnTo>
                  <a:pt x="5" y="595"/>
                </a:lnTo>
                <a:lnTo>
                  <a:pt x="7" y="597"/>
                </a:lnTo>
                <a:lnTo>
                  <a:pt x="7" y="597"/>
                </a:lnTo>
                <a:lnTo>
                  <a:pt x="7" y="599"/>
                </a:lnTo>
                <a:lnTo>
                  <a:pt x="9" y="599"/>
                </a:lnTo>
                <a:lnTo>
                  <a:pt x="9" y="601"/>
                </a:lnTo>
                <a:lnTo>
                  <a:pt x="9" y="601"/>
                </a:lnTo>
                <a:lnTo>
                  <a:pt x="11" y="601"/>
                </a:lnTo>
                <a:lnTo>
                  <a:pt x="11" y="601"/>
                </a:lnTo>
                <a:lnTo>
                  <a:pt x="11" y="599"/>
                </a:lnTo>
                <a:lnTo>
                  <a:pt x="13" y="599"/>
                </a:lnTo>
                <a:lnTo>
                  <a:pt x="13" y="601"/>
                </a:lnTo>
                <a:lnTo>
                  <a:pt x="13" y="601"/>
                </a:lnTo>
                <a:lnTo>
                  <a:pt x="15" y="603"/>
                </a:lnTo>
                <a:lnTo>
                  <a:pt x="17" y="601"/>
                </a:lnTo>
                <a:lnTo>
                  <a:pt x="21" y="601"/>
                </a:lnTo>
                <a:lnTo>
                  <a:pt x="23" y="601"/>
                </a:lnTo>
                <a:lnTo>
                  <a:pt x="23" y="601"/>
                </a:lnTo>
                <a:lnTo>
                  <a:pt x="25" y="603"/>
                </a:lnTo>
                <a:lnTo>
                  <a:pt x="28" y="603"/>
                </a:lnTo>
                <a:lnTo>
                  <a:pt x="30" y="605"/>
                </a:lnTo>
                <a:lnTo>
                  <a:pt x="30" y="605"/>
                </a:lnTo>
                <a:lnTo>
                  <a:pt x="32" y="607"/>
                </a:lnTo>
                <a:lnTo>
                  <a:pt x="38" y="613"/>
                </a:lnTo>
                <a:lnTo>
                  <a:pt x="38" y="616"/>
                </a:lnTo>
                <a:lnTo>
                  <a:pt x="40" y="618"/>
                </a:lnTo>
                <a:lnTo>
                  <a:pt x="42" y="620"/>
                </a:lnTo>
                <a:lnTo>
                  <a:pt x="44" y="622"/>
                </a:lnTo>
                <a:lnTo>
                  <a:pt x="44" y="622"/>
                </a:lnTo>
                <a:lnTo>
                  <a:pt x="46" y="624"/>
                </a:lnTo>
                <a:lnTo>
                  <a:pt x="46" y="628"/>
                </a:lnTo>
                <a:lnTo>
                  <a:pt x="48" y="634"/>
                </a:lnTo>
                <a:lnTo>
                  <a:pt x="50" y="636"/>
                </a:lnTo>
                <a:lnTo>
                  <a:pt x="53" y="639"/>
                </a:lnTo>
                <a:lnTo>
                  <a:pt x="53" y="639"/>
                </a:lnTo>
                <a:lnTo>
                  <a:pt x="50" y="641"/>
                </a:lnTo>
                <a:lnTo>
                  <a:pt x="50" y="641"/>
                </a:lnTo>
                <a:lnTo>
                  <a:pt x="48" y="641"/>
                </a:lnTo>
                <a:lnTo>
                  <a:pt x="48" y="643"/>
                </a:lnTo>
                <a:lnTo>
                  <a:pt x="48" y="643"/>
                </a:lnTo>
                <a:lnTo>
                  <a:pt x="46" y="645"/>
                </a:lnTo>
                <a:lnTo>
                  <a:pt x="46" y="645"/>
                </a:lnTo>
                <a:lnTo>
                  <a:pt x="48" y="647"/>
                </a:lnTo>
                <a:lnTo>
                  <a:pt x="48" y="647"/>
                </a:lnTo>
                <a:lnTo>
                  <a:pt x="50" y="647"/>
                </a:lnTo>
                <a:lnTo>
                  <a:pt x="53" y="647"/>
                </a:lnTo>
                <a:lnTo>
                  <a:pt x="53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5"/>
                </a:lnTo>
                <a:lnTo>
                  <a:pt x="55" y="643"/>
                </a:lnTo>
                <a:lnTo>
                  <a:pt x="57" y="643"/>
                </a:lnTo>
                <a:lnTo>
                  <a:pt x="57" y="643"/>
                </a:lnTo>
                <a:lnTo>
                  <a:pt x="57" y="643"/>
                </a:lnTo>
                <a:lnTo>
                  <a:pt x="59" y="643"/>
                </a:lnTo>
                <a:lnTo>
                  <a:pt x="59" y="643"/>
                </a:lnTo>
                <a:lnTo>
                  <a:pt x="59" y="645"/>
                </a:lnTo>
                <a:lnTo>
                  <a:pt x="59" y="645"/>
                </a:lnTo>
                <a:lnTo>
                  <a:pt x="59" y="647"/>
                </a:lnTo>
                <a:lnTo>
                  <a:pt x="61" y="649"/>
                </a:lnTo>
                <a:lnTo>
                  <a:pt x="61" y="649"/>
                </a:lnTo>
                <a:lnTo>
                  <a:pt x="61" y="651"/>
                </a:lnTo>
                <a:lnTo>
                  <a:pt x="63" y="651"/>
                </a:lnTo>
                <a:lnTo>
                  <a:pt x="65" y="649"/>
                </a:lnTo>
                <a:lnTo>
                  <a:pt x="67" y="649"/>
                </a:lnTo>
                <a:lnTo>
                  <a:pt x="67" y="649"/>
                </a:lnTo>
                <a:lnTo>
                  <a:pt x="69" y="649"/>
                </a:lnTo>
                <a:lnTo>
                  <a:pt x="71" y="649"/>
                </a:lnTo>
                <a:lnTo>
                  <a:pt x="71" y="651"/>
                </a:lnTo>
                <a:lnTo>
                  <a:pt x="69" y="651"/>
                </a:lnTo>
                <a:lnTo>
                  <a:pt x="69" y="653"/>
                </a:lnTo>
                <a:lnTo>
                  <a:pt x="69" y="653"/>
                </a:lnTo>
                <a:lnTo>
                  <a:pt x="67" y="655"/>
                </a:lnTo>
                <a:lnTo>
                  <a:pt x="69" y="657"/>
                </a:lnTo>
                <a:lnTo>
                  <a:pt x="69" y="659"/>
                </a:lnTo>
                <a:lnTo>
                  <a:pt x="69" y="662"/>
                </a:lnTo>
                <a:lnTo>
                  <a:pt x="69" y="664"/>
                </a:lnTo>
                <a:lnTo>
                  <a:pt x="71" y="668"/>
                </a:lnTo>
                <a:lnTo>
                  <a:pt x="73" y="668"/>
                </a:lnTo>
                <a:lnTo>
                  <a:pt x="73" y="682"/>
                </a:lnTo>
                <a:lnTo>
                  <a:pt x="76" y="684"/>
                </a:lnTo>
                <a:lnTo>
                  <a:pt x="76" y="689"/>
                </a:lnTo>
                <a:lnTo>
                  <a:pt x="78" y="689"/>
                </a:lnTo>
                <a:lnTo>
                  <a:pt x="80" y="689"/>
                </a:lnTo>
                <a:lnTo>
                  <a:pt x="80" y="689"/>
                </a:lnTo>
                <a:lnTo>
                  <a:pt x="84" y="687"/>
                </a:lnTo>
                <a:lnTo>
                  <a:pt x="86" y="684"/>
                </a:lnTo>
                <a:lnTo>
                  <a:pt x="88" y="682"/>
                </a:lnTo>
                <a:lnTo>
                  <a:pt x="90" y="682"/>
                </a:lnTo>
                <a:lnTo>
                  <a:pt x="90" y="682"/>
                </a:lnTo>
                <a:lnTo>
                  <a:pt x="92" y="682"/>
                </a:lnTo>
                <a:lnTo>
                  <a:pt x="92" y="682"/>
                </a:lnTo>
                <a:lnTo>
                  <a:pt x="94" y="684"/>
                </a:lnTo>
                <a:lnTo>
                  <a:pt x="96" y="684"/>
                </a:lnTo>
                <a:lnTo>
                  <a:pt x="99" y="687"/>
                </a:lnTo>
                <a:lnTo>
                  <a:pt x="103" y="687"/>
                </a:lnTo>
                <a:lnTo>
                  <a:pt x="107" y="684"/>
                </a:lnTo>
                <a:lnTo>
                  <a:pt x="115" y="687"/>
                </a:lnTo>
                <a:lnTo>
                  <a:pt x="113" y="684"/>
                </a:lnTo>
                <a:lnTo>
                  <a:pt x="113" y="682"/>
                </a:lnTo>
                <a:lnTo>
                  <a:pt x="115" y="680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6"/>
                </a:lnTo>
                <a:lnTo>
                  <a:pt x="115" y="676"/>
                </a:lnTo>
                <a:lnTo>
                  <a:pt x="117" y="676"/>
                </a:lnTo>
                <a:lnTo>
                  <a:pt x="117" y="676"/>
                </a:lnTo>
                <a:lnTo>
                  <a:pt x="117" y="678"/>
                </a:lnTo>
                <a:lnTo>
                  <a:pt x="117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6"/>
                </a:lnTo>
                <a:lnTo>
                  <a:pt x="119" y="674"/>
                </a:lnTo>
                <a:lnTo>
                  <a:pt x="119" y="674"/>
                </a:lnTo>
                <a:lnTo>
                  <a:pt x="119" y="672"/>
                </a:lnTo>
                <a:lnTo>
                  <a:pt x="122" y="672"/>
                </a:lnTo>
                <a:lnTo>
                  <a:pt x="122" y="670"/>
                </a:lnTo>
                <a:lnTo>
                  <a:pt x="122" y="670"/>
                </a:lnTo>
                <a:lnTo>
                  <a:pt x="124" y="670"/>
                </a:lnTo>
                <a:lnTo>
                  <a:pt x="124" y="668"/>
                </a:lnTo>
                <a:lnTo>
                  <a:pt x="124" y="666"/>
                </a:lnTo>
                <a:lnTo>
                  <a:pt x="124" y="662"/>
                </a:lnTo>
                <a:lnTo>
                  <a:pt x="124" y="662"/>
                </a:lnTo>
                <a:lnTo>
                  <a:pt x="124" y="659"/>
                </a:lnTo>
                <a:lnTo>
                  <a:pt x="124" y="659"/>
                </a:lnTo>
                <a:lnTo>
                  <a:pt x="124" y="659"/>
                </a:lnTo>
                <a:lnTo>
                  <a:pt x="126" y="657"/>
                </a:lnTo>
                <a:lnTo>
                  <a:pt x="126" y="657"/>
                </a:lnTo>
                <a:lnTo>
                  <a:pt x="126" y="657"/>
                </a:lnTo>
                <a:lnTo>
                  <a:pt x="126" y="655"/>
                </a:lnTo>
                <a:lnTo>
                  <a:pt x="128" y="653"/>
                </a:lnTo>
                <a:lnTo>
                  <a:pt x="128" y="651"/>
                </a:lnTo>
                <a:lnTo>
                  <a:pt x="128" y="649"/>
                </a:lnTo>
                <a:lnTo>
                  <a:pt x="128" y="647"/>
                </a:lnTo>
                <a:lnTo>
                  <a:pt x="128" y="647"/>
                </a:lnTo>
                <a:lnTo>
                  <a:pt x="126" y="645"/>
                </a:lnTo>
                <a:lnTo>
                  <a:pt x="126" y="645"/>
                </a:lnTo>
                <a:lnTo>
                  <a:pt x="126" y="645"/>
                </a:lnTo>
                <a:lnTo>
                  <a:pt x="126" y="643"/>
                </a:lnTo>
                <a:lnTo>
                  <a:pt x="128" y="643"/>
                </a:lnTo>
                <a:lnTo>
                  <a:pt x="128" y="643"/>
                </a:lnTo>
                <a:lnTo>
                  <a:pt x="128" y="641"/>
                </a:lnTo>
                <a:lnTo>
                  <a:pt x="130" y="636"/>
                </a:lnTo>
                <a:lnTo>
                  <a:pt x="130" y="636"/>
                </a:lnTo>
                <a:lnTo>
                  <a:pt x="130" y="636"/>
                </a:lnTo>
                <a:lnTo>
                  <a:pt x="132" y="636"/>
                </a:lnTo>
                <a:lnTo>
                  <a:pt x="132" y="636"/>
                </a:lnTo>
                <a:lnTo>
                  <a:pt x="132" y="636"/>
                </a:lnTo>
                <a:lnTo>
                  <a:pt x="134" y="636"/>
                </a:lnTo>
                <a:lnTo>
                  <a:pt x="140" y="634"/>
                </a:lnTo>
                <a:lnTo>
                  <a:pt x="140" y="632"/>
                </a:lnTo>
                <a:lnTo>
                  <a:pt x="140" y="632"/>
                </a:lnTo>
                <a:lnTo>
                  <a:pt x="142" y="630"/>
                </a:lnTo>
                <a:lnTo>
                  <a:pt x="142" y="630"/>
                </a:lnTo>
                <a:lnTo>
                  <a:pt x="144" y="630"/>
                </a:lnTo>
                <a:lnTo>
                  <a:pt x="144" y="628"/>
                </a:lnTo>
                <a:lnTo>
                  <a:pt x="147" y="628"/>
                </a:lnTo>
                <a:lnTo>
                  <a:pt x="149" y="628"/>
                </a:lnTo>
                <a:lnTo>
                  <a:pt x="149" y="628"/>
                </a:lnTo>
                <a:lnTo>
                  <a:pt x="149" y="626"/>
                </a:lnTo>
                <a:lnTo>
                  <a:pt x="153" y="622"/>
                </a:lnTo>
                <a:lnTo>
                  <a:pt x="155" y="618"/>
                </a:lnTo>
                <a:lnTo>
                  <a:pt x="157" y="618"/>
                </a:lnTo>
                <a:lnTo>
                  <a:pt x="159" y="613"/>
                </a:lnTo>
                <a:lnTo>
                  <a:pt x="163" y="611"/>
                </a:lnTo>
                <a:lnTo>
                  <a:pt x="165" y="609"/>
                </a:lnTo>
                <a:lnTo>
                  <a:pt x="167" y="607"/>
                </a:lnTo>
                <a:lnTo>
                  <a:pt x="167" y="607"/>
                </a:lnTo>
                <a:lnTo>
                  <a:pt x="170" y="605"/>
                </a:lnTo>
                <a:lnTo>
                  <a:pt x="170" y="605"/>
                </a:lnTo>
                <a:lnTo>
                  <a:pt x="170" y="605"/>
                </a:lnTo>
                <a:lnTo>
                  <a:pt x="170" y="603"/>
                </a:lnTo>
                <a:lnTo>
                  <a:pt x="170" y="601"/>
                </a:lnTo>
                <a:lnTo>
                  <a:pt x="170" y="601"/>
                </a:lnTo>
                <a:lnTo>
                  <a:pt x="167" y="599"/>
                </a:lnTo>
                <a:lnTo>
                  <a:pt x="167" y="599"/>
                </a:lnTo>
                <a:lnTo>
                  <a:pt x="165" y="599"/>
                </a:lnTo>
                <a:lnTo>
                  <a:pt x="165" y="599"/>
                </a:lnTo>
                <a:lnTo>
                  <a:pt x="165" y="597"/>
                </a:lnTo>
                <a:lnTo>
                  <a:pt x="167" y="597"/>
                </a:lnTo>
                <a:lnTo>
                  <a:pt x="167" y="597"/>
                </a:lnTo>
                <a:lnTo>
                  <a:pt x="167" y="597"/>
                </a:lnTo>
                <a:lnTo>
                  <a:pt x="170" y="597"/>
                </a:lnTo>
                <a:lnTo>
                  <a:pt x="170" y="595"/>
                </a:lnTo>
                <a:lnTo>
                  <a:pt x="170" y="595"/>
                </a:lnTo>
                <a:lnTo>
                  <a:pt x="172" y="593"/>
                </a:lnTo>
                <a:lnTo>
                  <a:pt x="172" y="593"/>
                </a:lnTo>
                <a:lnTo>
                  <a:pt x="174" y="591"/>
                </a:lnTo>
                <a:lnTo>
                  <a:pt x="174" y="591"/>
                </a:lnTo>
                <a:lnTo>
                  <a:pt x="176" y="591"/>
                </a:lnTo>
                <a:lnTo>
                  <a:pt x="176" y="591"/>
                </a:lnTo>
                <a:lnTo>
                  <a:pt x="180" y="588"/>
                </a:lnTo>
                <a:lnTo>
                  <a:pt x="182" y="588"/>
                </a:lnTo>
                <a:lnTo>
                  <a:pt x="182" y="588"/>
                </a:lnTo>
                <a:lnTo>
                  <a:pt x="184" y="586"/>
                </a:lnTo>
                <a:lnTo>
                  <a:pt x="184" y="584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8" y="584"/>
                </a:lnTo>
                <a:lnTo>
                  <a:pt x="188" y="584"/>
                </a:lnTo>
                <a:lnTo>
                  <a:pt x="190" y="586"/>
                </a:lnTo>
                <a:lnTo>
                  <a:pt x="190" y="584"/>
                </a:lnTo>
                <a:lnTo>
                  <a:pt x="190" y="582"/>
                </a:lnTo>
                <a:lnTo>
                  <a:pt x="190" y="580"/>
                </a:lnTo>
                <a:lnTo>
                  <a:pt x="190" y="580"/>
                </a:lnTo>
                <a:lnTo>
                  <a:pt x="193" y="576"/>
                </a:lnTo>
                <a:lnTo>
                  <a:pt x="193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7" y="568"/>
                </a:lnTo>
                <a:lnTo>
                  <a:pt x="199" y="568"/>
                </a:lnTo>
                <a:lnTo>
                  <a:pt x="199" y="568"/>
                </a:lnTo>
                <a:lnTo>
                  <a:pt x="199" y="565"/>
                </a:lnTo>
                <a:lnTo>
                  <a:pt x="199" y="559"/>
                </a:lnTo>
                <a:lnTo>
                  <a:pt x="199" y="557"/>
                </a:lnTo>
                <a:lnTo>
                  <a:pt x="199" y="557"/>
                </a:lnTo>
                <a:lnTo>
                  <a:pt x="199" y="555"/>
                </a:lnTo>
                <a:lnTo>
                  <a:pt x="197" y="553"/>
                </a:lnTo>
                <a:lnTo>
                  <a:pt x="197" y="553"/>
                </a:lnTo>
                <a:lnTo>
                  <a:pt x="197" y="549"/>
                </a:lnTo>
                <a:lnTo>
                  <a:pt x="195" y="549"/>
                </a:lnTo>
                <a:lnTo>
                  <a:pt x="195" y="547"/>
                </a:lnTo>
                <a:lnTo>
                  <a:pt x="193" y="547"/>
                </a:lnTo>
                <a:lnTo>
                  <a:pt x="193" y="545"/>
                </a:lnTo>
                <a:lnTo>
                  <a:pt x="193" y="545"/>
                </a:lnTo>
                <a:lnTo>
                  <a:pt x="193" y="542"/>
                </a:lnTo>
                <a:lnTo>
                  <a:pt x="193" y="540"/>
                </a:lnTo>
                <a:lnTo>
                  <a:pt x="193" y="538"/>
                </a:lnTo>
                <a:lnTo>
                  <a:pt x="190" y="536"/>
                </a:lnTo>
                <a:lnTo>
                  <a:pt x="190" y="536"/>
                </a:lnTo>
                <a:lnTo>
                  <a:pt x="190" y="534"/>
                </a:lnTo>
                <a:lnTo>
                  <a:pt x="190" y="532"/>
                </a:lnTo>
                <a:lnTo>
                  <a:pt x="190" y="530"/>
                </a:lnTo>
                <a:lnTo>
                  <a:pt x="190" y="530"/>
                </a:lnTo>
                <a:lnTo>
                  <a:pt x="193" y="526"/>
                </a:lnTo>
                <a:lnTo>
                  <a:pt x="193" y="524"/>
                </a:lnTo>
                <a:lnTo>
                  <a:pt x="193" y="524"/>
                </a:lnTo>
                <a:lnTo>
                  <a:pt x="193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0"/>
                </a:lnTo>
                <a:lnTo>
                  <a:pt x="190" y="520"/>
                </a:lnTo>
                <a:lnTo>
                  <a:pt x="190" y="520"/>
                </a:lnTo>
                <a:lnTo>
                  <a:pt x="193" y="517"/>
                </a:lnTo>
                <a:lnTo>
                  <a:pt x="193" y="517"/>
                </a:lnTo>
                <a:lnTo>
                  <a:pt x="193" y="515"/>
                </a:lnTo>
                <a:lnTo>
                  <a:pt x="193" y="515"/>
                </a:lnTo>
                <a:lnTo>
                  <a:pt x="193" y="513"/>
                </a:lnTo>
                <a:lnTo>
                  <a:pt x="190" y="513"/>
                </a:lnTo>
                <a:lnTo>
                  <a:pt x="190" y="513"/>
                </a:lnTo>
                <a:lnTo>
                  <a:pt x="188" y="511"/>
                </a:lnTo>
                <a:lnTo>
                  <a:pt x="186" y="511"/>
                </a:lnTo>
                <a:lnTo>
                  <a:pt x="186" y="511"/>
                </a:lnTo>
                <a:lnTo>
                  <a:pt x="186" y="511"/>
                </a:lnTo>
                <a:lnTo>
                  <a:pt x="184" y="507"/>
                </a:lnTo>
                <a:lnTo>
                  <a:pt x="184" y="505"/>
                </a:lnTo>
                <a:lnTo>
                  <a:pt x="184" y="505"/>
                </a:lnTo>
                <a:lnTo>
                  <a:pt x="182" y="505"/>
                </a:lnTo>
                <a:lnTo>
                  <a:pt x="180" y="505"/>
                </a:lnTo>
                <a:lnTo>
                  <a:pt x="180" y="503"/>
                </a:lnTo>
                <a:lnTo>
                  <a:pt x="178" y="503"/>
                </a:lnTo>
                <a:lnTo>
                  <a:pt x="180" y="494"/>
                </a:lnTo>
                <a:lnTo>
                  <a:pt x="180" y="492"/>
                </a:lnTo>
                <a:lnTo>
                  <a:pt x="180" y="490"/>
                </a:lnTo>
                <a:lnTo>
                  <a:pt x="180" y="488"/>
                </a:lnTo>
                <a:lnTo>
                  <a:pt x="178" y="486"/>
                </a:lnTo>
                <a:lnTo>
                  <a:pt x="178" y="484"/>
                </a:lnTo>
                <a:lnTo>
                  <a:pt x="178" y="482"/>
                </a:lnTo>
                <a:lnTo>
                  <a:pt x="180" y="478"/>
                </a:lnTo>
                <a:lnTo>
                  <a:pt x="180" y="476"/>
                </a:lnTo>
                <a:lnTo>
                  <a:pt x="178" y="476"/>
                </a:lnTo>
                <a:lnTo>
                  <a:pt x="178" y="474"/>
                </a:lnTo>
                <a:lnTo>
                  <a:pt x="178" y="474"/>
                </a:lnTo>
                <a:lnTo>
                  <a:pt x="174" y="474"/>
                </a:lnTo>
                <a:lnTo>
                  <a:pt x="172" y="474"/>
                </a:lnTo>
                <a:lnTo>
                  <a:pt x="172" y="474"/>
                </a:lnTo>
                <a:lnTo>
                  <a:pt x="172" y="471"/>
                </a:lnTo>
                <a:lnTo>
                  <a:pt x="170" y="469"/>
                </a:lnTo>
                <a:lnTo>
                  <a:pt x="170" y="467"/>
                </a:lnTo>
                <a:lnTo>
                  <a:pt x="170" y="467"/>
                </a:lnTo>
                <a:lnTo>
                  <a:pt x="159" y="463"/>
                </a:lnTo>
                <a:lnTo>
                  <a:pt x="159" y="461"/>
                </a:lnTo>
                <a:lnTo>
                  <a:pt x="157" y="461"/>
                </a:lnTo>
                <a:lnTo>
                  <a:pt x="157" y="459"/>
                </a:lnTo>
                <a:lnTo>
                  <a:pt x="157" y="459"/>
                </a:lnTo>
                <a:lnTo>
                  <a:pt x="157" y="457"/>
                </a:lnTo>
                <a:lnTo>
                  <a:pt x="157" y="455"/>
                </a:lnTo>
                <a:lnTo>
                  <a:pt x="157" y="455"/>
                </a:lnTo>
                <a:lnTo>
                  <a:pt x="161" y="446"/>
                </a:lnTo>
                <a:lnTo>
                  <a:pt x="163" y="446"/>
                </a:lnTo>
                <a:lnTo>
                  <a:pt x="163" y="446"/>
                </a:lnTo>
                <a:lnTo>
                  <a:pt x="165" y="444"/>
                </a:lnTo>
                <a:lnTo>
                  <a:pt x="170" y="440"/>
                </a:lnTo>
                <a:lnTo>
                  <a:pt x="170" y="440"/>
                </a:lnTo>
                <a:lnTo>
                  <a:pt x="170" y="440"/>
                </a:lnTo>
                <a:lnTo>
                  <a:pt x="172" y="440"/>
                </a:lnTo>
                <a:lnTo>
                  <a:pt x="172" y="440"/>
                </a:lnTo>
                <a:lnTo>
                  <a:pt x="176" y="446"/>
                </a:lnTo>
                <a:lnTo>
                  <a:pt x="178" y="446"/>
                </a:lnTo>
                <a:lnTo>
                  <a:pt x="178" y="449"/>
                </a:lnTo>
                <a:lnTo>
                  <a:pt x="178" y="449"/>
                </a:lnTo>
                <a:lnTo>
                  <a:pt x="178" y="449"/>
                </a:lnTo>
                <a:lnTo>
                  <a:pt x="178" y="451"/>
                </a:lnTo>
                <a:lnTo>
                  <a:pt x="180" y="451"/>
                </a:lnTo>
                <a:lnTo>
                  <a:pt x="180" y="449"/>
                </a:lnTo>
                <a:lnTo>
                  <a:pt x="180" y="449"/>
                </a:lnTo>
                <a:lnTo>
                  <a:pt x="180" y="449"/>
                </a:lnTo>
                <a:lnTo>
                  <a:pt x="182" y="446"/>
                </a:lnTo>
                <a:lnTo>
                  <a:pt x="182" y="446"/>
                </a:lnTo>
                <a:lnTo>
                  <a:pt x="182" y="444"/>
                </a:lnTo>
                <a:lnTo>
                  <a:pt x="182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6" y="446"/>
                </a:lnTo>
                <a:lnTo>
                  <a:pt x="188" y="449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5" y="453"/>
                </a:lnTo>
                <a:lnTo>
                  <a:pt x="197" y="453"/>
                </a:lnTo>
                <a:lnTo>
                  <a:pt x="197" y="453"/>
                </a:lnTo>
                <a:lnTo>
                  <a:pt x="199" y="455"/>
                </a:lnTo>
                <a:lnTo>
                  <a:pt x="199" y="455"/>
                </a:lnTo>
                <a:lnTo>
                  <a:pt x="205" y="469"/>
                </a:lnTo>
                <a:lnTo>
                  <a:pt x="205" y="469"/>
                </a:lnTo>
                <a:lnTo>
                  <a:pt x="207" y="469"/>
                </a:lnTo>
                <a:lnTo>
                  <a:pt x="207" y="469"/>
                </a:lnTo>
                <a:lnTo>
                  <a:pt x="207" y="469"/>
                </a:lnTo>
                <a:lnTo>
                  <a:pt x="209" y="465"/>
                </a:lnTo>
                <a:lnTo>
                  <a:pt x="209" y="465"/>
                </a:lnTo>
                <a:lnTo>
                  <a:pt x="211" y="465"/>
                </a:lnTo>
                <a:lnTo>
                  <a:pt x="211" y="465"/>
                </a:lnTo>
                <a:lnTo>
                  <a:pt x="211" y="463"/>
                </a:lnTo>
                <a:lnTo>
                  <a:pt x="211" y="463"/>
                </a:lnTo>
                <a:lnTo>
                  <a:pt x="213" y="463"/>
                </a:lnTo>
                <a:lnTo>
                  <a:pt x="213" y="463"/>
                </a:lnTo>
                <a:lnTo>
                  <a:pt x="224" y="465"/>
                </a:lnTo>
                <a:lnTo>
                  <a:pt x="226" y="465"/>
                </a:lnTo>
                <a:lnTo>
                  <a:pt x="228" y="467"/>
                </a:lnTo>
                <a:lnTo>
                  <a:pt x="228" y="467"/>
                </a:lnTo>
                <a:lnTo>
                  <a:pt x="232" y="467"/>
                </a:lnTo>
                <a:lnTo>
                  <a:pt x="234" y="467"/>
                </a:lnTo>
                <a:lnTo>
                  <a:pt x="234" y="467"/>
                </a:lnTo>
                <a:lnTo>
                  <a:pt x="234" y="469"/>
                </a:lnTo>
                <a:lnTo>
                  <a:pt x="234" y="469"/>
                </a:lnTo>
                <a:lnTo>
                  <a:pt x="234" y="471"/>
                </a:lnTo>
                <a:lnTo>
                  <a:pt x="234" y="471"/>
                </a:lnTo>
                <a:lnTo>
                  <a:pt x="234" y="474"/>
                </a:lnTo>
                <a:lnTo>
                  <a:pt x="234" y="474"/>
                </a:lnTo>
                <a:lnTo>
                  <a:pt x="234" y="476"/>
                </a:lnTo>
                <a:lnTo>
                  <a:pt x="234" y="476"/>
                </a:lnTo>
                <a:lnTo>
                  <a:pt x="234" y="476"/>
                </a:lnTo>
                <a:lnTo>
                  <a:pt x="236" y="476"/>
                </a:lnTo>
                <a:lnTo>
                  <a:pt x="236" y="476"/>
                </a:lnTo>
                <a:lnTo>
                  <a:pt x="241" y="471"/>
                </a:lnTo>
                <a:lnTo>
                  <a:pt x="241" y="471"/>
                </a:lnTo>
                <a:lnTo>
                  <a:pt x="243" y="471"/>
                </a:lnTo>
                <a:lnTo>
                  <a:pt x="245" y="469"/>
                </a:lnTo>
                <a:lnTo>
                  <a:pt x="245" y="469"/>
                </a:lnTo>
                <a:lnTo>
                  <a:pt x="247" y="467"/>
                </a:lnTo>
                <a:lnTo>
                  <a:pt x="249" y="467"/>
                </a:lnTo>
                <a:lnTo>
                  <a:pt x="249" y="467"/>
                </a:lnTo>
                <a:lnTo>
                  <a:pt x="247" y="465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1"/>
                </a:lnTo>
                <a:lnTo>
                  <a:pt x="247" y="455"/>
                </a:lnTo>
                <a:lnTo>
                  <a:pt x="247" y="455"/>
                </a:lnTo>
                <a:lnTo>
                  <a:pt x="247" y="453"/>
                </a:lnTo>
                <a:lnTo>
                  <a:pt x="247" y="451"/>
                </a:lnTo>
                <a:lnTo>
                  <a:pt x="247" y="451"/>
                </a:lnTo>
                <a:lnTo>
                  <a:pt x="247" y="451"/>
                </a:lnTo>
                <a:lnTo>
                  <a:pt x="245" y="451"/>
                </a:lnTo>
                <a:lnTo>
                  <a:pt x="243" y="451"/>
                </a:lnTo>
                <a:lnTo>
                  <a:pt x="243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39" y="453"/>
                </a:lnTo>
                <a:lnTo>
                  <a:pt x="239" y="453"/>
                </a:lnTo>
                <a:lnTo>
                  <a:pt x="239" y="453"/>
                </a:lnTo>
                <a:lnTo>
                  <a:pt x="236" y="453"/>
                </a:lnTo>
                <a:lnTo>
                  <a:pt x="236" y="453"/>
                </a:lnTo>
                <a:lnTo>
                  <a:pt x="236" y="451"/>
                </a:lnTo>
                <a:lnTo>
                  <a:pt x="236" y="451"/>
                </a:lnTo>
                <a:lnTo>
                  <a:pt x="234" y="449"/>
                </a:lnTo>
                <a:lnTo>
                  <a:pt x="234" y="449"/>
                </a:lnTo>
                <a:lnTo>
                  <a:pt x="232" y="449"/>
                </a:lnTo>
                <a:lnTo>
                  <a:pt x="232" y="449"/>
                </a:lnTo>
                <a:lnTo>
                  <a:pt x="232" y="449"/>
                </a:lnTo>
                <a:lnTo>
                  <a:pt x="228" y="449"/>
                </a:lnTo>
                <a:lnTo>
                  <a:pt x="226" y="449"/>
                </a:lnTo>
                <a:lnTo>
                  <a:pt x="226" y="449"/>
                </a:lnTo>
                <a:lnTo>
                  <a:pt x="226" y="449"/>
                </a:lnTo>
                <a:lnTo>
                  <a:pt x="224" y="446"/>
                </a:lnTo>
                <a:lnTo>
                  <a:pt x="222" y="446"/>
                </a:lnTo>
                <a:lnTo>
                  <a:pt x="218" y="444"/>
                </a:lnTo>
                <a:lnTo>
                  <a:pt x="218" y="442"/>
                </a:lnTo>
                <a:lnTo>
                  <a:pt x="218" y="440"/>
                </a:lnTo>
                <a:lnTo>
                  <a:pt x="220" y="434"/>
                </a:lnTo>
                <a:lnTo>
                  <a:pt x="220" y="432"/>
                </a:lnTo>
                <a:lnTo>
                  <a:pt x="220" y="430"/>
                </a:lnTo>
                <a:lnTo>
                  <a:pt x="220" y="426"/>
                </a:lnTo>
                <a:lnTo>
                  <a:pt x="220" y="419"/>
                </a:lnTo>
                <a:lnTo>
                  <a:pt x="218" y="417"/>
                </a:lnTo>
                <a:lnTo>
                  <a:pt x="218" y="417"/>
                </a:lnTo>
                <a:lnTo>
                  <a:pt x="218" y="417"/>
                </a:lnTo>
                <a:lnTo>
                  <a:pt x="218" y="415"/>
                </a:lnTo>
                <a:lnTo>
                  <a:pt x="218" y="413"/>
                </a:lnTo>
                <a:lnTo>
                  <a:pt x="218" y="405"/>
                </a:lnTo>
                <a:lnTo>
                  <a:pt x="218" y="403"/>
                </a:lnTo>
                <a:lnTo>
                  <a:pt x="218" y="400"/>
                </a:lnTo>
                <a:lnTo>
                  <a:pt x="218" y="400"/>
                </a:lnTo>
                <a:lnTo>
                  <a:pt x="218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0"/>
                </a:lnTo>
                <a:lnTo>
                  <a:pt x="216" y="398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4"/>
                </a:lnTo>
                <a:lnTo>
                  <a:pt x="209" y="392"/>
                </a:lnTo>
                <a:lnTo>
                  <a:pt x="209" y="390"/>
                </a:lnTo>
                <a:lnTo>
                  <a:pt x="211" y="384"/>
                </a:lnTo>
                <a:lnTo>
                  <a:pt x="213" y="382"/>
                </a:lnTo>
                <a:lnTo>
                  <a:pt x="213" y="380"/>
                </a:lnTo>
                <a:lnTo>
                  <a:pt x="213" y="380"/>
                </a:lnTo>
                <a:lnTo>
                  <a:pt x="213" y="378"/>
                </a:lnTo>
                <a:lnTo>
                  <a:pt x="213" y="375"/>
                </a:lnTo>
                <a:lnTo>
                  <a:pt x="211" y="375"/>
                </a:lnTo>
                <a:lnTo>
                  <a:pt x="211" y="373"/>
                </a:lnTo>
                <a:lnTo>
                  <a:pt x="211" y="371"/>
                </a:lnTo>
                <a:lnTo>
                  <a:pt x="211" y="371"/>
                </a:lnTo>
                <a:lnTo>
                  <a:pt x="211" y="359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3" y="357"/>
                </a:lnTo>
                <a:lnTo>
                  <a:pt x="216" y="357"/>
                </a:lnTo>
                <a:lnTo>
                  <a:pt x="216" y="357"/>
                </a:lnTo>
                <a:lnTo>
                  <a:pt x="218" y="357"/>
                </a:lnTo>
                <a:lnTo>
                  <a:pt x="218" y="357"/>
                </a:lnTo>
                <a:lnTo>
                  <a:pt x="218" y="359"/>
                </a:lnTo>
                <a:lnTo>
                  <a:pt x="218" y="359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20" y="361"/>
                </a:lnTo>
                <a:lnTo>
                  <a:pt x="222" y="359"/>
                </a:lnTo>
                <a:lnTo>
                  <a:pt x="222" y="359"/>
                </a:lnTo>
                <a:lnTo>
                  <a:pt x="224" y="357"/>
                </a:lnTo>
                <a:lnTo>
                  <a:pt x="226" y="355"/>
                </a:lnTo>
                <a:lnTo>
                  <a:pt x="226" y="352"/>
                </a:lnTo>
                <a:lnTo>
                  <a:pt x="228" y="350"/>
                </a:lnTo>
                <a:lnTo>
                  <a:pt x="228" y="350"/>
                </a:lnTo>
                <a:lnTo>
                  <a:pt x="230" y="350"/>
                </a:lnTo>
                <a:lnTo>
                  <a:pt x="230" y="350"/>
                </a:lnTo>
                <a:lnTo>
                  <a:pt x="232" y="350"/>
                </a:lnTo>
                <a:lnTo>
                  <a:pt x="232" y="348"/>
                </a:lnTo>
                <a:lnTo>
                  <a:pt x="236" y="340"/>
                </a:lnTo>
                <a:lnTo>
                  <a:pt x="239" y="334"/>
                </a:lnTo>
                <a:lnTo>
                  <a:pt x="241" y="332"/>
                </a:lnTo>
                <a:lnTo>
                  <a:pt x="241" y="329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3" y="327"/>
                </a:lnTo>
                <a:lnTo>
                  <a:pt x="243" y="325"/>
                </a:lnTo>
                <a:lnTo>
                  <a:pt x="251" y="325"/>
                </a:lnTo>
                <a:lnTo>
                  <a:pt x="253" y="325"/>
                </a:lnTo>
                <a:lnTo>
                  <a:pt x="253" y="325"/>
                </a:lnTo>
                <a:lnTo>
                  <a:pt x="255" y="327"/>
                </a:lnTo>
                <a:lnTo>
                  <a:pt x="255" y="327"/>
                </a:lnTo>
                <a:lnTo>
                  <a:pt x="255" y="327"/>
                </a:lnTo>
                <a:lnTo>
                  <a:pt x="257" y="327"/>
                </a:lnTo>
                <a:lnTo>
                  <a:pt x="257" y="325"/>
                </a:lnTo>
                <a:lnTo>
                  <a:pt x="259" y="325"/>
                </a:lnTo>
                <a:lnTo>
                  <a:pt x="261" y="325"/>
                </a:lnTo>
                <a:lnTo>
                  <a:pt x="264" y="325"/>
                </a:lnTo>
                <a:lnTo>
                  <a:pt x="274" y="323"/>
                </a:lnTo>
                <a:lnTo>
                  <a:pt x="274" y="323"/>
                </a:lnTo>
                <a:lnTo>
                  <a:pt x="276" y="325"/>
                </a:lnTo>
                <a:lnTo>
                  <a:pt x="276" y="325"/>
                </a:lnTo>
                <a:lnTo>
                  <a:pt x="276" y="325"/>
                </a:lnTo>
                <a:lnTo>
                  <a:pt x="278" y="327"/>
                </a:lnTo>
                <a:lnTo>
                  <a:pt x="278" y="327"/>
                </a:lnTo>
                <a:lnTo>
                  <a:pt x="280" y="327"/>
                </a:lnTo>
                <a:lnTo>
                  <a:pt x="280" y="327"/>
                </a:lnTo>
                <a:lnTo>
                  <a:pt x="282" y="327"/>
                </a:lnTo>
                <a:lnTo>
                  <a:pt x="282" y="329"/>
                </a:lnTo>
                <a:lnTo>
                  <a:pt x="284" y="329"/>
                </a:lnTo>
                <a:lnTo>
                  <a:pt x="284" y="332"/>
                </a:lnTo>
                <a:lnTo>
                  <a:pt x="291" y="329"/>
                </a:lnTo>
                <a:lnTo>
                  <a:pt x="291" y="329"/>
                </a:lnTo>
                <a:lnTo>
                  <a:pt x="293" y="329"/>
                </a:lnTo>
                <a:lnTo>
                  <a:pt x="295" y="327"/>
                </a:lnTo>
                <a:lnTo>
                  <a:pt x="295" y="325"/>
                </a:lnTo>
                <a:lnTo>
                  <a:pt x="297" y="323"/>
                </a:lnTo>
                <a:lnTo>
                  <a:pt x="299" y="315"/>
                </a:lnTo>
                <a:lnTo>
                  <a:pt x="301" y="315"/>
                </a:lnTo>
                <a:lnTo>
                  <a:pt x="303" y="311"/>
                </a:lnTo>
                <a:lnTo>
                  <a:pt x="303" y="311"/>
                </a:lnTo>
                <a:lnTo>
                  <a:pt x="303" y="311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6"/>
                </a:lnTo>
                <a:lnTo>
                  <a:pt x="303" y="306"/>
                </a:lnTo>
                <a:lnTo>
                  <a:pt x="305" y="304"/>
                </a:lnTo>
                <a:lnTo>
                  <a:pt x="305" y="304"/>
                </a:lnTo>
                <a:lnTo>
                  <a:pt x="305" y="304"/>
                </a:lnTo>
                <a:lnTo>
                  <a:pt x="307" y="304"/>
                </a:lnTo>
                <a:lnTo>
                  <a:pt x="312" y="306"/>
                </a:lnTo>
                <a:lnTo>
                  <a:pt x="314" y="306"/>
                </a:lnTo>
                <a:lnTo>
                  <a:pt x="314" y="306"/>
                </a:lnTo>
                <a:lnTo>
                  <a:pt x="314" y="306"/>
                </a:lnTo>
                <a:lnTo>
                  <a:pt x="316" y="306"/>
                </a:lnTo>
                <a:lnTo>
                  <a:pt x="316" y="304"/>
                </a:lnTo>
                <a:lnTo>
                  <a:pt x="316" y="304"/>
                </a:lnTo>
                <a:lnTo>
                  <a:pt x="316" y="302"/>
                </a:lnTo>
                <a:lnTo>
                  <a:pt x="316" y="300"/>
                </a:lnTo>
                <a:lnTo>
                  <a:pt x="316" y="300"/>
                </a:lnTo>
                <a:lnTo>
                  <a:pt x="316" y="298"/>
                </a:lnTo>
                <a:lnTo>
                  <a:pt x="312" y="296"/>
                </a:lnTo>
                <a:lnTo>
                  <a:pt x="312" y="294"/>
                </a:lnTo>
                <a:lnTo>
                  <a:pt x="310" y="294"/>
                </a:lnTo>
                <a:lnTo>
                  <a:pt x="310" y="292"/>
                </a:lnTo>
                <a:lnTo>
                  <a:pt x="310" y="290"/>
                </a:lnTo>
                <a:lnTo>
                  <a:pt x="310" y="290"/>
                </a:lnTo>
                <a:lnTo>
                  <a:pt x="312" y="286"/>
                </a:lnTo>
                <a:lnTo>
                  <a:pt x="312" y="284"/>
                </a:lnTo>
                <a:lnTo>
                  <a:pt x="312" y="281"/>
                </a:lnTo>
                <a:lnTo>
                  <a:pt x="312" y="279"/>
                </a:lnTo>
                <a:lnTo>
                  <a:pt x="322" y="265"/>
                </a:lnTo>
                <a:lnTo>
                  <a:pt x="324" y="263"/>
                </a:lnTo>
                <a:lnTo>
                  <a:pt x="324" y="261"/>
                </a:lnTo>
                <a:lnTo>
                  <a:pt x="324" y="256"/>
                </a:lnTo>
                <a:lnTo>
                  <a:pt x="324" y="256"/>
                </a:lnTo>
                <a:lnTo>
                  <a:pt x="324" y="254"/>
                </a:lnTo>
                <a:lnTo>
                  <a:pt x="326" y="254"/>
                </a:lnTo>
                <a:lnTo>
                  <a:pt x="326" y="254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30" y="254"/>
                </a:lnTo>
                <a:lnTo>
                  <a:pt x="330" y="252"/>
                </a:lnTo>
                <a:lnTo>
                  <a:pt x="330" y="252"/>
                </a:lnTo>
                <a:lnTo>
                  <a:pt x="330" y="252"/>
                </a:lnTo>
                <a:lnTo>
                  <a:pt x="333" y="252"/>
                </a:lnTo>
                <a:lnTo>
                  <a:pt x="333" y="252"/>
                </a:lnTo>
                <a:lnTo>
                  <a:pt x="333" y="252"/>
                </a:lnTo>
                <a:lnTo>
                  <a:pt x="335" y="250"/>
                </a:lnTo>
                <a:lnTo>
                  <a:pt x="335" y="248"/>
                </a:lnTo>
                <a:lnTo>
                  <a:pt x="335" y="248"/>
                </a:lnTo>
                <a:lnTo>
                  <a:pt x="335" y="246"/>
                </a:lnTo>
                <a:lnTo>
                  <a:pt x="335" y="244"/>
                </a:lnTo>
                <a:lnTo>
                  <a:pt x="335" y="244"/>
                </a:lnTo>
                <a:lnTo>
                  <a:pt x="335" y="242"/>
                </a:lnTo>
                <a:lnTo>
                  <a:pt x="335" y="242"/>
                </a:lnTo>
                <a:lnTo>
                  <a:pt x="333" y="242"/>
                </a:lnTo>
                <a:lnTo>
                  <a:pt x="330" y="240"/>
                </a:lnTo>
                <a:lnTo>
                  <a:pt x="330" y="240"/>
                </a:lnTo>
                <a:lnTo>
                  <a:pt x="328" y="238"/>
                </a:lnTo>
                <a:lnTo>
                  <a:pt x="328" y="238"/>
                </a:lnTo>
                <a:lnTo>
                  <a:pt x="328" y="235"/>
                </a:lnTo>
                <a:lnTo>
                  <a:pt x="330" y="231"/>
                </a:lnTo>
                <a:lnTo>
                  <a:pt x="330" y="231"/>
                </a:lnTo>
                <a:lnTo>
                  <a:pt x="330" y="231"/>
                </a:lnTo>
                <a:lnTo>
                  <a:pt x="333" y="229"/>
                </a:lnTo>
                <a:lnTo>
                  <a:pt x="333" y="229"/>
                </a:lnTo>
                <a:lnTo>
                  <a:pt x="335" y="229"/>
                </a:lnTo>
                <a:lnTo>
                  <a:pt x="335" y="227"/>
                </a:lnTo>
                <a:lnTo>
                  <a:pt x="335" y="227"/>
                </a:lnTo>
                <a:lnTo>
                  <a:pt x="335" y="225"/>
                </a:lnTo>
                <a:lnTo>
                  <a:pt x="335" y="225"/>
                </a:lnTo>
                <a:lnTo>
                  <a:pt x="335" y="225"/>
                </a:lnTo>
                <a:lnTo>
                  <a:pt x="333" y="223"/>
                </a:lnTo>
                <a:lnTo>
                  <a:pt x="333" y="223"/>
                </a:lnTo>
                <a:lnTo>
                  <a:pt x="333" y="221"/>
                </a:lnTo>
                <a:lnTo>
                  <a:pt x="333" y="221"/>
                </a:lnTo>
                <a:lnTo>
                  <a:pt x="339" y="213"/>
                </a:lnTo>
                <a:lnTo>
                  <a:pt x="341" y="210"/>
                </a:lnTo>
                <a:lnTo>
                  <a:pt x="341" y="210"/>
                </a:lnTo>
                <a:lnTo>
                  <a:pt x="345" y="208"/>
                </a:lnTo>
                <a:lnTo>
                  <a:pt x="349" y="206"/>
                </a:lnTo>
                <a:lnTo>
                  <a:pt x="351" y="206"/>
                </a:lnTo>
                <a:lnTo>
                  <a:pt x="360" y="198"/>
                </a:lnTo>
                <a:lnTo>
                  <a:pt x="362" y="196"/>
                </a:lnTo>
                <a:lnTo>
                  <a:pt x="366" y="196"/>
                </a:lnTo>
                <a:lnTo>
                  <a:pt x="370" y="194"/>
                </a:lnTo>
                <a:lnTo>
                  <a:pt x="372" y="194"/>
                </a:lnTo>
                <a:lnTo>
                  <a:pt x="372" y="194"/>
                </a:lnTo>
                <a:lnTo>
                  <a:pt x="374" y="194"/>
                </a:lnTo>
                <a:lnTo>
                  <a:pt x="376" y="190"/>
                </a:lnTo>
                <a:lnTo>
                  <a:pt x="376" y="190"/>
                </a:lnTo>
                <a:lnTo>
                  <a:pt x="378" y="187"/>
                </a:lnTo>
                <a:lnTo>
                  <a:pt x="378" y="187"/>
                </a:lnTo>
                <a:lnTo>
                  <a:pt x="378" y="185"/>
                </a:lnTo>
                <a:lnTo>
                  <a:pt x="378" y="185"/>
                </a:lnTo>
                <a:lnTo>
                  <a:pt x="378" y="183"/>
                </a:lnTo>
                <a:lnTo>
                  <a:pt x="376" y="181"/>
                </a:lnTo>
                <a:lnTo>
                  <a:pt x="374" y="177"/>
                </a:lnTo>
                <a:lnTo>
                  <a:pt x="374" y="177"/>
                </a:lnTo>
                <a:lnTo>
                  <a:pt x="374" y="175"/>
                </a:lnTo>
                <a:lnTo>
                  <a:pt x="376" y="173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69"/>
                </a:lnTo>
                <a:lnTo>
                  <a:pt x="378" y="169"/>
                </a:lnTo>
                <a:lnTo>
                  <a:pt x="381" y="169"/>
                </a:lnTo>
                <a:lnTo>
                  <a:pt x="381" y="169"/>
                </a:lnTo>
                <a:lnTo>
                  <a:pt x="381" y="167"/>
                </a:lnTo>
                <a:lnTo>
                  <a:pt x="383" y="164"/>
                </a:lnTo>
                <a:lnTo>
                  <a:pt x="385" y="164"/>
                </a:lnTo>
                <a:lnTo>
                  <a:pt x="385" y="164"/>
                </a:lnTo>
                <a:lnTo>
                  <a:pt x="387" y="164"/>
                </a:lnTo>
                <a:lnTo>
                  <a:pt x="389" y="164"/>
                </a:lnTo>
                <a:lnTo>
                  <a:pt x="389" y="164"/>
                </a:lnTo>
                <a:lnTo>
                  <a:pt x="391" y="162"/>
                </a:lnTo>
                <a:lnTo>
                  <a:pt x="393" y="160"/>
                </a:lnTo>
                <a:lnTo>
                  <a:pt x="397" y="158"/>
                </a:lnTo>
                <a:lnTo>
                  <a:pt x="397" y="156"/>
                </a:lnTo>
                <a:lnTo>
                  <a:pt x="399" y="156"/>
                </a:lnTo>
                <a:lnTo>
                  <a:pt x="399" y="150"/>
                </a:lnTo>
                <a:lnTo>
                  <a:pt x="401" y="150"/>
                </a:lnTo>
                <a:lnTo>
                  <a:pt x="401" y="148"/>
                </a:lnTo>
                <a:lnTo>
                  <a:pt x="401" y="148"/>
                </a:lnTo>
                <a:lnTo>
                  <a:pt x="404" y="148"/>
                </a:lnTo>
                <a:lnTo>
                  <a:pt x="404" y="146"/>
                </a:lnTo>
                <a:lnTo>
                  <a:pt x="406" y="146"/>
                </a:lnTo>
                <a:lnTo>
                  <a:pt x="406" y="146"/>
                </a:lnTo>
                <a:lnTo>
                  <a:pt x="408" y="144"/>
                </a:lnTo>
                <a:lnTo>
                  <a:pt x="412" y="142"/>
                </a:lnTo>
                <a:lnTo>
                  <a:pt x="412" y="139"/>
                </a:lnTo>
                <a:lnTo>
                  <a:pt x="414" y="139"/>
                </a:lnTo>
                <a:lnTo>
                  <a:pt x="414" y="137"/>
                </a:lnTo>
                <a:lnTo>
                  <a:pt x="414" y="135"/>
                </a:lnTo>
                <a:lnTo>
                  <a:pt x="414" y="13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3" name="Freeform 102">
            <a:extLst>
              <a:ext uri="{FF2B5EF4-FFF2-40B4-BE49-F238E27FC236}">
                <a16:creationId xmlns:a16="http://schemas.microsoft.com/office/drawing/2014/main" id="{E7F4EAA3-E262-4948-BECD-B5624473B5D9}"/>
              </a:ext>
            </a:extLst>
          </p:cNvPr>
          <p:cNvSpPr>
            <a:spLocks/>
          </p:cNvSpPr>
          <p:nvPr/>
        </p:nvSpPr>
        <p:spPr bwMode="auto">
          <a:xfrm>
            <a:off x="7583625" y="2293502"/>
            <a:ext cx="18440" cy="21854"/>
          </a:xfrm>
          <a:custGeom>
            <a:avLst/>
            <a:gdLst>
              <a:gd name="T0" fmla="*/ 12 w 12"/>
              <a:gd name="T1" fmla="*/ 11 h 15"/>
              <a:gd name="T2" fmla="*/ 12 w 12"/>
              <a:gd name="T3" fmla="*/ 9 h 15"/>
              <a:gd name="T4" fmla="*/ 12 w 12"/>
              <a:gd name="T5" fmla="*/ 7 h 15"/>
              <a:gd name="T6" fmla="*/ 12 w 12"/>
              <a:gd name="T7" fmla="*/ 7 h 15"/>
              <a:gd name="T8" fmla="*/ 12 w 12"/>
              <a:gd name="T9" fmla="*/ 7 h 15"/>
              <a:gd name="T10" fmla="*/ 12 w 12"/>
              <a:gd name="T11" fmla="*/ 5 h 15"/>
              <a:gd name="T12" fmla="*/ 12 w 12"/>
              <a:gd name="T13" fmla="*/ 2 h 15"/>
              <a:gd name="T14" fmla="*/ 12 w 12"/>
              <a:gd name="T15" fmla="*/ 2 h 15"/>
              <a:gd name="T16" fmla="*/ 12 w 12"/>
              <a:gd name="T17" fmla="*/ 0 h 15"/>
              <a:gd name="T18" fmla="*/ 8 w 12"/>
              <a:gd name="T19" fmla="*/ 0 h 15"/>
              <a:gd name="T20" fmla="*/ 6 w 12"/>
              <a:gd name="T21" fmla="*/ 0 h 15"/>
              <a:gd name="T22" fmla="*/ 4 w 12"/>
              <a:gd name="T23" fmla="*/ 0 h 15"/>
              <a:gd name="T24" fmla="*/ 0 w 12"/>
              <a:gd name="T25" fmla="*/ 2 h 15"/>
              <a:gd name="T26" fmla="*/ 0 w 12"/>
              <a:gd name="T27" fmla="*/ 2 h 15"/>
              <a:gd name="T28" fmla="*/ 0 w 12"/>
              <a:gd name="T29" fmla="*/ 2 h 15"/>
              <a:gd name="T30" fmla="*/ 0 w 12"/>
              <a:gd name="T31" fmla="*/ 5 h 15"/>
              <a:gd name="T32" fmla="*/ 0 w 12"/>
              <a:gd name="T33" fmla="*/ 5 h 15"/>
              <a:gd name="T34" fmla="*/ 0 w 12"/>
              <a:gd name="T35" fmla="*/ 7 h 15"/>
              <a:gd name="T36" fmla="*/ 0 w 12"/>
              <a:gd name="T37" fmla="*/ 7 h 15"/>
              <a:gd name="T38" fmla="*/ 4 w 12"/>
              <a:gd name="T39" fmla="*/ 9 h 15"/>
              <a:gd name="T40" fmla="*/ 6 w 12"/>
              <a:gd name="T41" fmla="*/ 13 h 15"/>
              <a:gd name="T42" fmla="*/ 8 w 12"/>
              <a:gd name="T43" fmla="*/ 13 h 15"/>
              <a:gd name="T44" fmla="*/ 8 w 12"/>
              <a:gd name="T45" fmla="*/ 15 h 15"/>
              <a:gd name="T46" fmla="*/ 8 w 12"/>
              <a:gd name="T47" fmla="*/ 15 h 15"/>
              <a:gd name="T48" fmla="*/ 8 w 12"/>
              <a:gd name="T49" fmla="*/ 15 h 15"/>
              <a:gd name="T50" fmla="*/ 10 w 12"/>
              <a:gd name="T51" fmla="*/ 13 h 15"/>
              <a:gd name="T52" fmla="*/ 10 w 12"/>
              <a:gd name="T53" fmla="*/ 13 h 15"/>
              <a:gd name="T54" fmla="*/ 10 w 12"/>
              <a:gd name="T55" fmla="*/ 13 h 15"/>
              <a:gd name="T56" fmla="*/ 12 w 12"/>
              <a:gd name="T57" fmla="*/ 13 h 15"/>
              <a:gd name="T58" fmla="*/ 12 w 12"/>
              <a:gd name="T59" fmla="*/ 13 h 15"/>
              <a:gd name="T60" fmla="*/ 12 w 12"/>
              <a:gd name="T61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" h="15">
                <a:moveTo>
                  <a:pt x="12" y="11"/>
                </a:moveTo>
                <a:lnTo>
                  <a:pt x="12" y="9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5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4" y="9"/>
                </a:lnTo>
                <a:lnTo>
                  <a:pt x="6" y="13"/>
                </a:lnTo>
                <a:lnTo>
                  <a:pt x="8" y="13"/>
                </a:lnTo>
                <a:lnTo>
                  <a:pt x="8" y="15"/>
                </a:lnTo>
                <a:lnTo>
                  <a:pt x="8" y="15"/>
                </a:lnTo>
                <a:lnTo>
                  <a:pt x="8" y="15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4" name="Freeform 103">
            <a:extLst>
              <a:ext uri="{FF2B5EF4-FFF2-40B4-BE49-F238E27FC236}">
                <a16:creationId xmlns:a16="http://schemas.microsoft.com/office/drawing/2014/main" id="{3DD9840E-CF5E-4D6A-A6D4-8B9B2A26F3A7}"/>
              </a:ext>
            </a:extLst>
          </p:cNvPr>
          <p:cNvSpPr>
            <a:spLocks/>
          </p:cNvSpPr>
          <p:nvPr/>
        </p:nvSpPr>
        <p:spPr bwMode="auto">
          <a:xfrm>
            <a:off x="8614704" y="2847118"/>
            <a:ext cx="772925" cy="527392"/>
          </a:xfrm>
          <a:custGeom>
            <a:avLst/>
            <a:gdLst>
              <a:gd name="T0" fmla="*/ 497 w 503"/>
              <a:gd name="T1" fmla="*/ 117 h 362"/>
              <a:gd name="T2" fmla="*/ 482 w 503"/>
              <a:gd name="T3" fmla="*/ 113 h 362"/>
              <a:gd name="T4" fmla="*/ 459 w 503"/>
              <a:gd name="T5" fmla="*/ 119 h 362"/>
              <a:gd name="T6" fmla="*/ 432 w 503"/>
              <a:gd name="T7" fmla="*/ 130 h 362"/>
              <a:gd name="T8" fmla="*/ 390 w 503"/>
              <a:gd name="T9" fmla="*/ 128 h 362"/>
              <a:gd name="T10" fmla="*/ 363 w 503"/>
              <a:gd name="T11" fmla="*/ 115 h 362"/>
              <a:gd name="T12" fmla="*/ 325 w 503"/>
              <a:gd name="T13" fmla="*/ 115 h 362"/>
              <a:gd name="T14" fmla="*/ 294 w 503"/>
              <a:gd name="T15" fmla="*/ 105 h 362"/>
              <a:gd name="T16" fmla="*/ 265 w 503"/>
              <a:gd name="T17" fmla="*/ 99 h 362"/>
              <a:gd name="T18" fmla="*/ 242 w 503"/>
              <a:gd name="T19" fmla="*/ 86 h 362"/>
              <a:gd name="T20" fmla="*/ 198 w 503"/>
              <a:gd name="T21" fmla="*/ 88 h 362"/>
              <a:gd name="T22" fmla="*/ 162 w 503"/>
              <a:gd name="T23" fmla="*/ 65 h 362"/>
              <a:gd name="T24" fmla="*/ 135 w 503"/>
              <a:gd name="T25" fmla="*/ 44 h 362"/>
              <a:gd name="T26" fmla="*/ 83 w 503"/>
              <a:gd name="T27" fmla="*/ 5 h 362"/>
              <a:gd name="T28" fmla="*/ 56 w 503"/>
              <a:gd name="T29" fmla="*/ 15 h 362"/>
              <a:gd name="T30" fmla="*/ 58 w 503"/>
              <a:gd name="T31" fmla="*/ 23 h 362"/>
              <a:gd name="T32" fmla="*/ 66 w 503"/>
              <a:gd name="T33" fmla="*/ 48 h 362"/>
              <a:gd name="T34" fmla="*/ 85 w 503"/>
              <a:gd name="T35" fmla="*/ 74 h 362"/>
              <a:gd name="T36" fmla="*/ 94 w 503"/>
              <a:gd name="T37" fmla="*/ 86 h 362"/>
              <a:gd name="T38" fmla="*/ 79 w 503"/>
              <a:gd name="T39" fmla="*/ 99 h 362"/>
              <a:gd name="T40" fmla="*/ 64 w 503"/>
              <a:gd name="T41" fmla="*/ 113 h 362"/>
              <a:gd name="T42" fmla="*/ 60 w 503"/>
              <a:gd name="T43" fmla="*/ 117 h 362"/>
              <a:gd name="T44" fmla="*/ 77 w 503"/>
              <a:gd name="T45" fmla="*/ 124 h 362"/>
              <a:gd name="T46" fmla="*/ 83 w 503"/>
              <a:gd name="T47" fmla="*/ 140 h 362"/>
              <a:gd name="T48" fmla="*/ 66 w 503"/>
              <a:gd name="T49" fmla="*/ 149 h 362"/>
              <a:gd name="T50" fmla="*/ 87 w 503"/>
              <a:gd name="T51" fmla="*/ 170 h 362"/>
              <a:gd name="T52" fmla="*/ 110 w 503"/>
              <a:gd name="T53" fmla="*/ 184 h 362"/>
              <a:gd name="T54" fmla="*/ 123 w 503"/>
              <a:gd name="T55" fmla="*/ 205 h 362"/>
              <a:gd name="T56" fmla="*/ 102 w 503"/>
              <a:gd name="T57" fmla="*/ 207 h 362"/>
              <a:gd name="T58" fmla="*/ 91 w 503"/>
              <a:gd name="T59" fmla="*/ 209 h 362"/>
              <a:gd name="T60" fmla="*/ 60 w 503"/>
              <a:gd name="T61" fmla="*/ 222 h 362"/>
              <a:gd name="T62" fmla="*/ 6 w 503"/>
              <a:gd name="T63" fmla="*/ 257 h 362"/>
              <a:gd name="T64" fmla="*/ 4 w 503"/>
              <a:gd name="T65" fmla="*/ 289 h 362"/>
              <a:gd name="T66" fmla="*/ 14 w 503"/>
              <a:gd name="T67" fmla="*/ 310 h 362"/>
              <a:gd name="T68" fmla="*/ 23 w 503"/>
              <a:gd name="T69" fmla="*/ 337 h 362"/>
              <a:gd name="T70" fmla="*/ 66 w 503"/>
              <a:gd name="T71" fmla="*/ 330 h 362"/>
              <a:gd name="T72" fmla="*/ 83 w 503"/>
              <a:gd name="T73" fmla="*/ 343 h 362"/>
              <a:gd name="T74" fmla="*/ 87 w 503"/>
              <a:gd name="T75" fmla="*/ 339 h 362"/>
              <a:gd name="T76" fmla="*/ 102 w 503"/>
              <a:gd name="T77" fmla="*/ 343 h 362"/>
              <a:gd name="T78" fmla="*/ 119 w 503"/>
              <a:gd name="T79" fmla="*/ 362 h 362"/>
              <a:gd name="T80" fmla="*/ 135 w 503"/>
              <a:gd name="T81" fmla="*/ 353 h 362"/>
              <a:gd name="T82" fmla="*/ 156 w 503"/>
              <a:gd name="T83" fmla="*/ 347 h 362"/>
              <a:gd name="T84" fmla="*/ 185 w 503"/>
              <a:gd name="T85" fmla="*/ 351 h 362"/>
              <a:gd name="T86" fmla="*/ 219 w 503"/>
              <a:gd name="T87" fmla="*/ 339 h 362"/>
              <a:gd name="T88" fmla="*/ 236 w 503"/>
              <a:gd name="T89" fmla="*/ 328 h 362"/>
              <a:gd name="T90" fmla="*/ 254 w 503"/>
              <a:gd name="T91" fmla="*/ 310 h 362"/>
              <a:gd name="T92" fmla="*/ 282 w 503"/>
              <a:gd name="T93" fmla="*/ 318 h 362"/>
              <a:gd name="T94" fmla="*/ 300 w 503"/>
              <a:gd name="T95" fmla="*/ 343 h 362"/>
              <a:gd name="T96" fmla="*/ 319 w 503"/>
              <a:gd name="T97" fmla="*/ 345 h 362"/>
              <a:gd name="T98" fmla="*/ 350 w 503"/>
              <a:gd name="T99" fmla="*/ 330 h 362"/>
              <a:gd name="T100" fmla="*/ 378 w 503"/>
              <a:gd name="T101" fmla="*/ 326 h 362"/>
              <a:gd name="T102" fmla="*/ 384 w 503"/>
              <a:gd name="T103" fmla="*/ 284 h 362"/>
              <a:gd name="T104" fmla="*/ 407 w 503"/>
              <a:gd name="T105" fmla="*/ 261 h 362"/>
              <a:gd name="T106" fmla="*/ 426 w 503"/>
              <a:gd name="T107" fmla="*/ 249 h 362"/>
              <a:gd name="T108" fmla="*/ 455 w 503"/>
              <a:gd name="T109" fmla="*/ 257 h 362"/>
              <a:gd name="T110" fmla="*/ 451 w 503"/>
              <a:gd name="T111" fmla="*/ 243 h 362"/>
              <a:gd name="T112" fmla="*/ 451 w 503"/>
              <a:gd name="T113" fmla="*/ 234 h 362"/>
              <a:gd name="T114" fmla="*/ 472 w 503"/>
              <a:gd name="T115" fmla="*/ 228 h 362"/>
              <a:gd name="T116" fmla="*/ 478 w 503"/>
              <a:gd name="T117" fmla="*/ 209 h 362"/>
              <a:gd name="T118" fmla="*/ 453 w 503"/>
              <a:gd name="T119" fmla="*/ 186 h 362"/>
              <a:gd name="T120" fmla="*/ 455 w 503"/>
              <a:gd name="T121" fmla="*/ 176 h 362"/>
              <a:gd name="T122" fmla="*/ 478 w 503"/>
              <a:gd name="T123" fmla="*/ 153 h 362"/>
              <a:gd name="T124" fmla="*/ 503 w 503"/>
              <a:gd name="T125" fmla="*/ 134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3" h="362">
                <a:moveTo>
                  <a:pt x="503" y="132"/>
                </a:moveTo>
                <a:lnTo>
                  <a:pt x="503" y="130"/>
                </a:lnTo>
                <a:lnTo>
                  <a:pt x="503" y="130"/>
                </a:lnTo>
                <a:lnTo>
                  <a:pt x="501" y="128"/>
                </a:lnTo>
                <a:lnTo>
                  <a:pt x="499" y="128"/>
                </a:lnTo>
                <a:lnTo>
                  <a:pt x="499" y="128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2"/>
                </a:lnTo>
                <a:lnTo>
                  <a:pt x="497" y="119"/>
                </a:lnTo>
                <a:lnTo>
                  <a:pt x="497" y="117"/>
                </a:lnTo>
                <a:lnTo>
                  <a:pt x="495" y="117"/>
                </a:lnTo>
                <a:lnTo>
                  <a:pt x="495" y="117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3"/>
                </a:lnTo>
                <a:lnTo>
                  <a:pt x="495" y="111"/>
                </a:lnTo>
                <a:lnTo>
                  <a:pt x="495" y="111"/>
                </a:lnTo>
                <a:lnTo>
                  <a:pt x="493" y="109"/>
                </a:lnTo>
                <a:lnTo>
                  <a:pt x="488" y="111"/>
                </a:lnTo>
                <a:lnTo>
                  <a:pt x="486" y="111"/>
                </a:lnTo>
                <a:lnTo>
                  <a:pt x="486" y="113"/>
                </a:lnTo>
                <a:lnTo>
                  <a:pt x="484" y="111"/>
                </a:lnTo>
                <a:lnTo>
                  <a:pt x="482" y="111"/>
                </a:lnTo>
                <a:lnTo>
                  <a:pt x="482" y="113"/>
                </a:lnTo>
                <a:lnTo>
                  <a:pt x="482" y="115"/>
                </a:lnTo>
                <a:lnTo>
                  <a:pt x="482" y="115"/>
                </a:lnTo>
                <a:lnTo>
                  <a:pt x="482" y="115"/>
                </a:lnTo>
                <a:lnTo>
                  <a:pt x="480" y="122"/>
                </a:lnTo>
                <a:lnTo>
                  <a:pt x="478" y="126"/>
                </a:lnTo>
                <a:lnTo>
                  <a:pt x="474" y="130"/>
                </a:lnTo>
                <a:lnTo>
                  <a:pt x="470" y="130"/>
                </a:lnTo>
                <a:lnTo>
                  <a:pt x="470" y="130"/>
                </a:lnTo>
                <a:lnTo>
                  <a:pt x="465" y="128"/>
                </a:lnTo>
                <a:lnTo>
                  <a:pt x="465" y="126"/>
                </a:lnTo>
                <a:lnTo>
                  <a:pt x="463" y="126"/>
                </a:lnTo>
                <a:lnTo>
                  <a:pt x="463" y="124"/>
                </a:lnTo>
                <a:lnTo>
                  <a:pt x="463" y="122"/>
                </a:lnTo>
                <a:lnTo>
                  <a:pt x="463" y="122"/>
                </a:lnTo>
                <a:lnTo>
                  <a:pt x="459" y="119"/>
                </a:lnTo>
                <a:lnTo>
                  <a:pt x="459" y="119"/>
                </a:lnTo>
                <a:lnTo>
                  <a:pt x="457" y="119"/>
                </a:lnTo>
                <a:lnTo>
                  <a:pt x="455" y="124"/>
                </a:lnTo>
                <a:lnTo>
                  <a:pt x="453" y="124"/>
                </a:lnTo>
                <a:lnTo>
                  <a:pt x="451" y="122"/>
                </a:lnTo>
                <a:lnTo>
                  <a:pt x="449" y="122"/>
                </a:lnTo>
                <a:lnTo>
                  <a:pt x="449" y="122"/>
                </a:lnTo>
                <a:lnTo>
                  <a:pt x="449" y="124"/>
                </a:lnTo>
                <a:lnTo>
                  <a:pt x="447" y="126"/>
                </a:lnTo>
                <a:lnTo>
                  <a:pt x="444" y="126"/>
                </a:lnTo>
                <a:lnTo>
                  <a:pt x="444" y="126"/>
                </a:lnTo>
                <a:lnTo>
                  <a:pt x="442" y="126"/>
                </a:lnTo>
                <a:lnTo>
                  <a:pt x="440" y="124"/>
                </a:lnTo>
                <a:lnTo>
                  <a:pt x="438" y="126"/>
                </a:lnTo>
                <a:lnTo>
                  <a:pt x="438" y="126"/>
                </a:lnTo>
                <a:lnTo>
                  <a:pt x="434" y="128"/>
                </a:lnTo>
                <a:lnTo>
                  <a:pt x="432" y="130"/>
                </a:lnTo>
                <a:lnTo>
                  <a:pt x="428" y="128"/>
                </a:lnTo>
                <a:lnTo>
                  <a:pt x="419" y="124"/>
                </a:lnTo>
                <a:lnTo>
                  <a:pt x="417" y="124"/>
                </a:lnTo>
                <a:lnTo>
                  <a:pt x="413" y="124"/>
                </a:lnTo>
                <a:lnTo>
                  <a:pt x="411" y="126"/>
                </a:lnTo>
                <a:lnTo>
                  <a:pt x="407" y="126"/>
                </a:lnTo>
                <a:lnTo>
                  <a:pt x="407" y="128"/>
                </a:lnTo>
                <a:lnTo>
                  <a:pt x="405" y="132"/>
                </a:lnTo>
                <a:lnTo>
                  <a:pt x="403" y="134"/>
                </a:lnTo>
                <a:lnTo>
                  <a:pt x="403" y="134"/>
                </a:lnTo>
                <a:lnTo>
                  <a:pt x="399" y="132"/>
                </a:lnTo>
                <a:lnTo>
                  <a:pt x="396" y="130"/>
                </a:lnTo>
                <a:lnTo>
                  <a:pt x="396" y="128"/>
                </a:lnTo>
                <a:lnTo>
                  <a:pt x="394" y="128"/>
                </a:lnTo>
                <a:lnTo>
                  <a:pt x="394" y="126"/>
                </a:lnTo>
                <a:lnTo>
                  <a:pt x="390" y="128"/>
                </a:lnTo>
                <a:lnTo>
                  <a:pt x="386" y="128"/>
                </a:lnTo>
                <a:lnTo>
                  <a:pt x="382" y="126"/>
                </a:lnTo>
                <a:lnTo>
                  <a:pt x="380" y="124"/>
                </a:lnTo>
                <a:lnTo>
                  <a:pt x="378" y="119"/>
                </a:lnTo>
                <a:lnTo>
                  <a:pt x="378" y="115"/>
                </a:lnTo>
                <a:lnTo>
                  <a:pt x="378" y="115"/>
                </a:lnTo>
                <a:lnTo>
                  <a:pt x="378" y="115"/>
                </a:lnTo>
                <a:lnTo>
                  <a:pt x="376" y="111"/>
                </a:lnTo>
                <a:lnTo>
                  <a:pt x="376" y="109"/>
                </a:lnTo>
                <a:lnTo>
                  <a:pt x="376" y="107"/>
                </a:lnTo>
                <a:lnTo>
                  <a:pt x="376" y="107"/>
                </a:lnTo>
                <a:lnTo>
                  <a:pt x="373" y="107"/>
                </a:lnTo>
                <a:lnTo>
                  <a:pt x="371" y="111"/>
                </a:lnTo>
                <a:lnTo>
                  <a:pt x="369" y="111"/>
                </a:lnTo>
                <a:lnTo>
                  <a:pt x="365" y="113"/>
                </a:lnTo>
                <a:lnTo>
                  <a:pt x="363" y="115"/>
                </a:lnTo>
                <a:lnTo>
                  <a:pt x="359" y="115"/>
                </a:lnTo>
                <a:lnTo>
                  <a:pt x="359" y="119"/>
                </a:lnTo>
                <a:lnTo>
                  <a:pt x="357" y="122"/>
                </a:lnTo>
                <a:lnTo>
                  <a:pt x="355" y="124"/>
                </a:lnTo>
                <a:lnTo>
                  <a:pt x="350" y="124"/>
                </a:lnTo>
                <a:lnTo>
                  <a:pt x="350" y="124"/>
                </a:lnTo>
                <a:lnTo>
                  <a:pt x="346" y="122"/>
                </a:lnTo>
                <a:lnTo>
                  <a:pt x="346" y="122"/>
                </a:lnTo>
                <a:lnTo>
                  <a:pt x="344" y="124"/>
                </a:lnTo>
                <a:lnTo>
                  <a:pt x="344" y="124"/>
                </a:lnTo>
                <a:lnTo>
                  <a:pt x="342" y="126"/>
                </a:lnTo>
                <a:lnTo>
                  <a:pt x="340" y="126"/>
                </a:lnTo>
                <a:lnTo>
                  <a:pt x="334" y="122"/>
                </a:lnTo>
                <a:lnTo>
                  <a:pt x="327" y="117"/>
                </a:lnTo>
                <a:lnTo>
                  <a:pt x="325" y="115"/>
                </a:lnTo>
                <a:lnTo>
                  <a:pt x="325" y="115"/>
                </a:lnTo>
                <a:lnTo>
                  <a:pt x="323" y="115"/>
                </a:lnTo>
                <a:lnTo>
                  <a:pt x="323" y="113"/>
                </a:lnTo>
                <a:lnTo>
                  <a:pt x="321" y="113"/>
                </a:lnTo>
                <a:lnTo>
                  <a:pt x="319" y="111"/>
                </a:lnTo>
                <a:lnTo>
                  <a:pt x="315" y="111"/>
                </a:lnTo>
                <a:lnTo>
                  <a:pt x="309" y="107"/>
                </a:lnTo>
                <a:lnTo>
                  <a:pt x="307" y="107"/>
                </a:lnTo>
                <a:lnTo>
                  <a:pt x="305" y="107"/>
                </a:lnTo>
                <a:lnTo>
                  <a:pt x="302" y="107"/>
                </a:lnTo>
                <a:lnTo>
                  <a:pt x="302" y="107"/>
                </a:lnTo>
                <a:lnTo>
                  <a:pt x="302" y="105"/>
                </a:lnTo>
                <a:lnTo>
                  <a:pt x="302" y="105"/>
                </a:lnTo>
                <a:lnTo>
                  <a:pt x="300" y="103"/>
                </a:lnTo>
                <a:lnTo>
                  <a:pt x="300" y="103"/>
                </a:lnTo>
                <a:lnTo>
                  <a:pt x="298" y="103"/>
                </a:lnTo>
                <a:lnTo>
                  <a:pt x="294" y="105"/>
                </a:lnTo>
                <a:lnTo>
                  <a:pt x="292" y="107"/>
                </a:lnTo>
                <a:lnTo>
                  <a:pt x="290" y="107"/>
                </a:lnTo>
                <a:lnTo>
                  <a:pt x="290" y="107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4" y="105"/>
                </a:lnTo>
                <a:lnTo>
                  <a:pt x="282" y="105"/>
                </a:lnTo>
                <a:lnTo>
                  <a:pt x="282" y="103"/>
                </a:lnTo>
                <a:lnTo>
                  <a:pt x="275" y="99"/>
                </a:lnTo>
                <a:lnTo>
                  <a:pt x="271" y="99"/>
                </a:lnTo>
                <a:lnTo>
                  <a:pt x="269" y="99"/>
                </a:lnTo>
                <a:lnTo>
                  <a:pt x="265" y="99"/>
                </a:lnTo>
                <a:lnTo>
                  <a:pt x="265" y="101"/>
                </a:lnTo>
                <a:lnTo>
                  <a:pt x="256" y="107"/>
                </a:lnTo>
                <a:lnTo>
                  <a:pt x="254" y="107"/>
                </a:lnTo>
                <a:lnTo>
                  <a:pt x="252" y="109"/>
                </a:lnTo>
                <a:lnTo>
                  <a:pt x="252" y="107"/>
                </a:lnTo>
                <a:lnTo>
                  <a:pt x="252" y="107"/>
                </a:lnTo>
                <a:lnTo>
                  <a:pt x="252" y="105"/>
                </a:lnTo>
                <a:lnTo>
                  <a:pt x="252" y="105"/>
                </a:lnTo>
                <a:lnTo>
                  <a:pt x="252" y="105"/>
                </a:lnTo>
                <a:lnTo>
                  <a:pt x="250" y="105"/>
                </a:lnTo>
                <a:lnTo>
                  <a:pt x="250" y="105"/>
                </a:lnTo>
                <a:lnTo>
                  <a:pt x="248" y="105"/>
                </a:lnTo>
                <a:lnTo>
                  <a:pt x="244" y="101"/>
                </a:lnTo>
                <a:lnTo>
                  <a:pt x="242" y="99"/>
                </a:lnTo>
                <a:lnTo>
                  <a:pt x="240" y="94"/>
                </a:lnTo>
                <a:lnTo>
                  <a:pt x="242" y="86"/>
                </a:lnTo>
                <a:lnTo>
                  <a:pt x="240" y="82"/>
                </a:lnTo>
                <a:lnTo>
                  <a:pt x="240" y="80"/>
                </a:lnTo>
                <a:lnTo>
                  <a:pt x="231" y="76"/>
                </a:lnTo>
                <a:lnTo>
                  <a:pt x="229" y="76"/>
                </a:lnTo>
                <a:lnTo>
                  <a:pt x="221" y="78"/>
                </a:lnTo>
                <a:lnTo>
                  <a:pt x="217" y="82"/>
                </a:lnTo>
                <a:lnTo>
                  <a:pt x="215" y="84"/>
                </a:lnTo>
                <a:lnTo>
                  <a:pt x="213" y="84"/>
                </a:lnTo>
                <a:lnTo>
                  <a:pt x="211" y="84"/>
                </a:lnTo>
                <a:lnTo>
                  <a:pt x="208" y="84"/>
                </a:lnTo>
                <a:lnTo>
                  <a:pt x="206" y="84"/>
                </a:lnTo>
                <a:lnTo>
                  <a:pt x="206" y="86"/>
                </a:lnTo>
                <a:lnTo>
                  <a:pt x="204" y="86"/>
                </a:lnTo>
                <a:lnTo>
                  <a:pt x="204" y="88"/>
                </a:lnTo>
                <a:lnTo>
                  <a:pt x="200" y="88"/>
                </a:lnTo>
                <a:lnTo>
                  <a:pt x="198" y="88"/>
                </a:lnTo>
                <a:lnTo>
                  <a:pt x="190" y="86"/>
                </a:lnTo>
                <a:lnTo>
                  <a:pt x="185" y="84"/>
                </a:lnTo>
                <a:lnTo>
                  <a:pt x="185" y="80"/>
                </a:lnTo>
                <a:lnTo>
                  <a:pt x="185" y="76"/>
                </a:lnTo>
                <a:lnTo>
                  <a:pt x="181" y="74"/>
                </a:lnTo>
                <a:lnTo>
                  <a:pt x="179" y="74"/>
                </a:lnTo>
                <a:lnTo>
                  <a:pt x="173" y="78"/>
                </a:lnTo>
                <a:lnTo>
                  <a:pt x="171" y="76"/>
                </a:lnTo>
                <a:lnTo>
                  <a:pt x="171" y="76"/>
                </a:lnTo>
                <a:lnTo>
                  <a:pt x="171" y="74"/>
                </a:lnTo>
                <a:lnTo>
                  <a:pt x="169" y="71"/>
                </a:lnTo>
                <a:lnTo>
                  <a:pt x="169" y="71"/>
                </a:lnTo>
                <a:lnTo>
                  <a:pt x="167" y="71"/>
                </a:lnTo>
                <a:lnTo>
                  <a:pt x="165" y="71"/>
                </a:lnTo>
                <a:lnTo>
                  <a:pt x="165" y="69"/>
                </a:lnTo>
                <a:lnTo>
                  <a:pt x="162" y="65"/>
                </a:lnTo>
                <a:lnTo>
                  <a:pt x="162" y="63"/>
                </a:lnTo>
                <a:lnTo>
                  <a:pt x="160" y="63"/>
                </a:lnTo>
                <a:lnTo>
                  <a:pt x="154" y="61"/>
                </a:lnTo>
                <a:lnTo>
                  <a:pt x="152" y="59"/>
                </a:lnTo>
                <a:lnTo>
                  <a:pt x="152" y="59"/>
                </a:lnTo>
                <a:lnTo>
                  <a:pt x="150" y="57"/>
                </a:lnTo>
                <a:lnTo>
                  <a:pt x="150" y="57"/>
                </a:lnTo>
                <a:lnTo>
                  <a:pt x="148" y="59"/>
                </a:lnTo>
                <a:lnTo>
                  <a:pt x="146" y="59"/>
                </a:lnTo>
                <a:lnTo>
                  <a:pt x="146" y="59"/>
                </a:lnTo>
                <a:lnTo>
                  <a:pt x="133" y="55"/>
                </a:lnTo>
                <a:lnTo>
                  <a:pt x="131" y="55"/>
                </a:lnTo>
                <a:lnTo>
                  <a:pt x="131" y="53"/>
                </a:lnTo>
                <a:lnTo>
                  <a:pt x="131" y="51"/>
                </a:lnTo>
                <a:lnTo>
                  <a:pt x="133" y="46"/>
                </a:lnTo>
                <a:lnTo>
                  <a:pt x="135" y="44"/>
                </a:lnTo>
                <a:lnTo>
                  <a:pt x="135" y="40"/>
                </a:lnTo>
                <a:lnTo>
                  <a:pt x="135" y="36"/>
                </a:lnTo>
                <a:lnTo>
                  <a:pt x="133" y="32"/>
                </a:lnTo>
                <a:lnTo>
                  <a:pt x="131" y="28"/>
                </a:lnTo>
                <a:lnTo>
                  <a:pt x="129" y="23"/>
                </a:lnTo>
                <a:lnTo>
                  <a:pt x="127" y="21"/>
                </a:lnTo>
                <a:lnTo>
                  <a:pt x="98" y="17"/>
                </a:lnTo>
                <a:lnTo>
                  <a:pt x="96" y="15"/>
                </a:lnTo>
                <a:lnTo>
                  <a:pt x="94" y="13"/>
                </a:lnTo>
                <a:lnTo>
                  <a:pt x="91" y="11"/>
                </a:lnTo>
                <a:lnTo>
                  <a:pt x="91" y="9"/>
                </a:lnTo>
                <a:lnTo>
                  <a:pt x="87" y="9"/>
                </a:lnTo>
                <a:lnTo>
                  <a:pt x="87" y="9"/>
                </a:lnTo>
                <a:lnTo>
                  <a:pt x="85" y="7"/>
                </a:lnTo>
                <a:lnTo>
                  <a:pt x="85" y="5"/>
                </a:lnTo>
                <a:lnTo>
                  <a:pt x="83" y="5"/>
                </a:lnTo>
                <a:lnTo>
                  <a:pt x="81" y="5"/>
                </a:lnTo>
                <a:lnTo>
                  <a:pt x="81" y="3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1" y="7"/>
                </a:lnTo>
                <a:lnTo>
                  <a:pt x="68" y="9"/>
                </a:lnTo>
                <a:lnTo>
                  <a:pt x="66" y="9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9"/>
                </a:lnTo>
                <a:lnTo>
                  <a:pt x="54" y="9"/>
                </a:lnTo>
                <a:lnTo>
                  <a:pt x="52" y="9"/>
                </a:lnTo>
                <a:lnTo>
                  <a:pt x="52" y="11"/>
                </a:lnTo>
                <a:lnTo>
                  <a:pt x="56" y="15"/>
                </a:lnTo>
                <a:lnTo>
                  <a:pt x="56" y="15"/>
                </a:lnTo>
                <a:lnTo>
                  <a:pt x="56" y="17"/>
                </a:lnTo>
                <a:lnTo>
                  <a:pt x="56" y="17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6" y="21"/>
                </a:lnTo>
                <a:lnTo>
                  <a:pt x="58" y="21"/>
                </a:lnTo>
                <a:lnTo>
                  <a:pt x="58" y="21"/>
                </a:lnTo>
                <a:lnTo>
                  <a:pt x="58" y="23"/>
                </a:lnTo>
                <a:lnTo>
                  <a:pt x="56" y="26"/>
                </a:lnTo>
                <a:lnTo>
                  <a:pt x="56" y="28"/>
                </a:lnTo>
                <a:lnTo>
                  <a:pt x="58" y="28"/>
                </a:lnTo>
                <a:lnTo>
                  <a:pt x="58" y="30"/>
                </a:lnTo>
                <a:lnTo>
                  <a:pt x="60" y="30"/>
                </a:lnTo>
                <a:lnTo>
                  <a:pt x="60" y="32"/>
                </a:lnTo>
                <a:lnTo>
                  <a:pt x="60" y="32"/>
                </a:lnTo>
                <a:lnTo>
                  <a:pt x="62" y="34"/>
                </a:lnTo>
                <a:lnTo>
                  <a:pt x="62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6" y="44"/>
                </a:lnTo>
                <a:lnTo>
                  <a:pt x="66" y="46"/>
                </a:lnTo>
                <a:lnTo>
                  <a:pt x="66" y="48"/>
                </a:lnTo>
                <a:lnTo>
                  <a:pt x="68" y="51"/>
                </a:lnTo>
                <a:lnTo>
                  <a:pt x="71" y="51"/>
                </a:lnTo>
                <a:lnTo>
                  <a:pt x="71" y="53"/>
                </a:lnTo>
                <a:lnTo>
                  <a:pt x="71" y="55"/>
                </a:lnTo>
                <a:lnTo>
                  <a:pt x="71" y="55"/>
                </a:lnTo>
                <a:lnTo>
                  <a:pt x="71" y="59"/>
                </a:lnTo>
                <a:lnTo>
                  <a:pt x="71" y="59"/>
                </a:lnTo>
                <a:lnTo>
                  <a:pt x="75" y="65"/>
                </a:lnTo>
                <a:lnTo>
                  <a:pt x="75" y="67"/>
                </a:lnTo>
                <a:lnTo>
                  <a:pt x="77" y="69"/>
                </a:lnTo>
                <a:lnTo>
                  <a:pt x="79" y="69"/>
                </a:lnTo>
                <a:lnTo>
                  <a:pt x="79" y="69"/>
                </a:lnTo>
                <a:lnTo>
                  <a:pt x="81" y="71"/>
                </a:lnTo>
                <a:lnTo>
                  <a:pt x="83" y="74"/>
                </a:lnTo>
                <a:lnTo>
                  <a:pt x="85" y="74"/>
                </a:lnTo>
                <a:lnTo>
                  <a:pt x="85" y="74"/>
                </a:lnTo>
                <a:lnTo>
                  <a:pt x="85" y="71"/>
                </a:lnTo>
                <a:lnTo>
                  <a:pt x="87" y="71"/>
                </a:lnTo>
                <a:lnTo>
                  <a:pt x="87" y="71"/>
                </a:lnTo>
                <a:lnTo>
                  <a:pt x="87" y="71"/>
                </a:lnTo>
                <a:lnTo>
                  <a:pt x="89" y="71"/>
                </a:lnTo>
                <a:lnTo>
                  <a:pt x="89" y="71"/>
                </a:lnTo>
                <a:lnTo>
                  <a:pt x="91" y="71"/>
                </a:lnTo>
                <a:lnTo>
                  <a:pt x="91" y="71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4" y="84"/>
                </a:lnTo>
                <a:lnTo>
                  <a:pt x="94" y="86"/>
                </a:lnTo>
                <a:lnTo>
                  <a:pt x="94" y="86"/>
                </a:lnTo>
                <a:lnTo>
                  <a:pt x="94" y="86"/>
                </a:lnTo>
                <a:lnTo>
                  <a:pt x="96" y="86"/>
                </a:lnTo>
                <a:lnTo>
                  <a:pt x="98" y="86"/>
                </a:lnTo>
                <a:lnTo>
                  <a:pt x="98" y="88"/>
                </a:lnTo>
                <a:lnTo>
                  <a:pt x="100" y="88"/>
                </a:lnTo>
                <a:lnTo>
                  <a:pt x="106" y="97"/>
                </a:lnTo>
                <a:lnTo>
                  <a:pt x="108" y="97"/>
                </a:lnTo>
                <a:lnTo>
                  <a:pt x="108" y="97"/>
                </a:lnTo>
                <a:lnTo>
                  <a:pt x="108" y="99"/>
                </a:lnTo>
                <a:lnTo>
                  <a:pt x="108" y="99"/>
                </a:lnTo>
                <a:lnTo>
                  <a:pt x="106" y="99"/>
                </a:lnTo>
                <a:lnTo>
                  <a:pt x="91" y="101"/>
                </a:lnTo>
                <a:lnTo>
                  <a:pt x="87" y="99"/>
                </a:lnTo>
                <a:lnTo>
                  <a:pt x="85" y="99"/>
                </a:lnTo>
                <a:lnTo>
                  <a:pt x="83" y="99"/>
                </a:lnTo>
                <a:lnTo>
                  <a:pt x="83" y="99"/>
                </a:lnTo>
                <a:lnTo>
                  <a:pt x="79" y="99"/>
                </a:lnTo>
                <a:lnTo>
                  <a:pt x="79" y="99"/>
                </a:lnTo>
                <a:lnTo>
                  <a:pt x="77" y="99"/>
                </a:lnTo>
                <a:lnTo>
                  <a:pt x="77" y="101"/>
                </a:lnTo>
                <a:lnTo>
                  <a:pt x="77" y="101"/>
                </a:lnTo>
                <a:lnTo>
                  <a:pt x="75" y="105"/>
                </a:lnTo>
                <a:lnTo>
                  <a:pt x="75" y="107"/>
                </a:lnTo>
                <a:lnTo>
                  <a:pt x="75" y="107"/>
                </a:lnTo>
                <a:lnTo>
                  <a:pt x="73" y="109"/>
                </a:lnTo>
                <a:lnTo>
                  <a:pt x="73" y="109"/>
                </a:lnTo>
                <a:lnTo>
                  <a:pt x="73" y="109"/>
                </a:lnTo>
                <a:lnTo>
                  <a:pt x="68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1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1"/>
                </a:lnTo>
                <a:lnTo>
                  <a:pt x="62" y="111"/>
                </a:lnTo>
                <a:lnTo>
                  <a:pt x="62" y="111"/>
                </a:lnTo>
                <a:lnTo>
                  <a:pt x="62" y="109"/>
                </a:lnTo>
                <a:lnTo>
                  <a:pt x="62" y="109"/>
                </a:lnTo>
                <a:lnTo>
                  <a:pt x="62" y="109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5"/>
                </a:lnTo>
                <a:lnTo>
                  <a:pt x="60" y="115"/>
                </a:lnTo>
                <a:lnTo>
                  <a:pt x="60" y="117"/>
                </a:lnTo>
                <a:lnTo>
                  <a:pt x="60" y="119"/>
                </a:lnTo>
                <a:lnTo>
                  <a:pt x="60" y="119"/>
                </a:lnTo>
                <a:lnTo>
                  <a:pt x="62" y="119"/>
                </a:lnTo>
                <a:lnTo>
                  <a:pt x="64" y="122"/>
                </a:lnTo>
                <a:lnTo>
                  <a:pt x="64" y="122"/>
                </a:lnTo>
                <a:lnTo>
                  <a:pt x="66" y="122"/>
                </a:lnTo>
                <a:lnTo>
                  <a:pt x="66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71" y="119"/>
                </a:lnTo>
                <a:lnTo>
                  <a:pt x="71" y="119"/>
                </a:lnTo>
                <a:lnTo>
                  <a:pt x="73" y="119"/>
                </a:lnTo>
                <a:lnTo>
                  <a:pt x="75" y="124"/>
                </a:lnTo>
                <a:lnTo>
                  <a:pt x="77" y="124"/>
                </a:lnTo>
                <a:lnTo>
                  <a:pt x="79" y="126"/>
                </a:lnTo>
                <a:lnTo>
                  <a:pt x="85" y="126"/>
                </a:lnTo>
                <a:lnTo>
                  <a:pt x="87" y="128"/>
                </a:lnTo>
                <a:lnTo>
                  <a:pt x="87" y="128"/>
                </a:lnTo>
                <a:lnTo>
                  <a:pt x="87" y="128"/>
                </a:lnTo>
                <a:lnTo>
                  <a:pt x="87" y="130"/>
                </a:lnTo>
                <a:lnTo>
                  <a:pt x="85" y="134"/>
                </a:lnTo>
                <a:lnTo>
                  <a:pt x="85" y="134"/>
                </a:lnTo>
                <a:lnTo>
                  <a:pt x="85" y="134"/>
                </a:lnTo>
                <a:lnTo>
                  <a:pt x="85" y="136"/>
                </a:lnTo>
                <a:lnTo>
                  <a:pt x="87" y="138"/>
                </a:lnTo>
                <a:lnTo>
                  <a:pt x="87" y="140"/>
                </a:lnTo>
                <a:lnTo>
                  <a:pt x="87" y="140"/>
                </a:lnTo>
                <a:lnTo>
                  <a:pt x="85" y="140"/>
                </a:lnTo>
                <a:lnTo>
                  <a:pt x="83" y="140"/>
                </a:lnTo>
                <a:lnTo>
                  <a:pt x="83" y="140"/>
                </a:lnTo>
                <a:lnTo>
                  <a:pt x="81" y="140"/>
                </a:lnTo>
                <a:lnTo>
                  <a:pt x="81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2"/>
                </a:lnTo>
                <a:lnTo>
                  <a:pt x="77" y="142"/>
                </a:lnTo>
                <a:lnTo>
                  <a:pt x="77" y="142"/>
                </a:lnTo>
                <a:lnTo>
                  <a:pt x="71" y="142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6" y="145"/>
                </a:lnTo>
                <a:lnTo>
                  <a:pt x="66" y="147"/>
                </a:lnTo>
                <a:lnTo>
                  <a:pt x="66" y="147"/>
                </a:lnTo>
                <a:lnTo>
                  <a:pt x="66" y="149"/>
                </a:lnTo>
                <a:lnTo>
                  <a:pt x="68" y="149"/>
                </a:lnTo>
                <a:lnTo>
                  <a:pt x="71" y="151"/>
                </a:lnTo>
                <a:lnTo>
                  <a:pt x="73" y="153"/>
                </a:lnTo>
                <a:lnTo>
                  <a:pt x="75" y="161"/>
                </a:lnTo>
                <a:lnTo>
                  <a:pt x="75" y="161"/>
                </a:lnTo>
                <a:lnTo>
                  <a:pt x="77" y="161"/>
                </a:lnTo>
                <a:lnTo>
                  <a:pt x="79" y="161"/>
                </a:lnTo>
                <a:lnTo>
                  <a:pt x="79" y="161"/>
                </a:lnTo>
                <a:lnTo>
                  <a:pt x="81" y="163"/>
                </a:lnTo>
                <a:lnTo>
                  <a:pt x="83" y="163"/>
                </a:lnTo>
                <a:lnTo>
                  <a:pt x="83" y="165"/>
                </a:lnTo>
                <a:lnTo>
                  <a:pt x="85" y="165"/>
                </a:lnTo>
                <a:lnTo>
                  <a:pt x="85" y="168"/>
                </a:lnTo>
                <a:lnTo>
                  <a:pt x="85" y="170"/>
                </a:lnTo>
                <a:lnTo>
                  <a:pt x="87" y="170"/>
                </a:lnTo>
                <a:lnTo>
                  <a:pt x="87" y="170"/>
                </a:lnTo>
                <a:lnTo>
                  <a:pt x="89" y="170"/>
                </a:lnTo>
                <a:lnTo>
                  <a:pt x="89" y="172"/>
                </a:lnTo>
                <a:lnTo>
                  <a:pt x="91" y="176"/>
                </a:lnTo>
                <a:lnTo>
                  <a:pt x="91" y="176"/>
                </a:lnTo>
                <a:lnTo>
                  <a:pt x="91" y="178"/>
                </a:lnTo>
                <a:lnTo>
                  <a:pt x="94" y="178"/>
                </a:lnTo>
                <a:lnTo>
                  <a:pt x="96" y="180"/>
                </a:lnTo>
                <a:lnTo>
                  <a:pt x="96" y="180"/>
                </a:lnTo>
                <a:lnTo>
                  <a:pt x="98" y="180"/>
                </a:lnTo>
                <a:lnTo>
                  <a:pt x="102" y="178"/>
                </a:lnTo>
                <a:lnTo>
                  <a:pt x="104" y="178"/>
                </a:lnTo>
                <a:lnTo>
                  <a:pt x="106" y="178"/>
                </a:lnTo>
                <a:lnTo>
                  <a:pt x="106" y="180"/>
                </a:lnTo>
                <a:lnTo>
                  <a:pt x="108" y="180"/>
                </a:lnTo>
                <a:lnTo>
                  <a:pt x="110" y="182"/>
                </a:lnTo>
                <a:lnTo>
                  <a:pt x="110" y="184"/>
                </a:lnTo>
                <a:lnTo>
                  <a:pt x="110" y="184"/>
                </a:lnTo>
                <a:lnTo>
                  <a:pt x="114" y="186"/>
                </a:lnTo>
                <a:lnTo>
                  <a:pt x="117" y="186"/>
                </a:lnTo>
                <a:lnTo>
                  <a:pt x="119" y="186"/>
                </a:lnTo>
                <a:lnTo>
                  <a:pt x="121" y="186"/>
                </a:lnTo>
                <a:lnTo>
                  <a:pt x="123" y="188"/>
                </a:lnTo>
                <a:lnTo>
                  <a:pt x="129" y="195"/>
                </a:lnTo>
                <a:lnTo>
                  <a:pt x="129" y="195"/>
                </a:lnTo>
                <a:lnTo>
                  <a:pt x="131" y="197"/>
                </a:lnTo>
                <a:lnTo>
                  <a:pt x="129" y="197"/>
                </a:lnTo>
                <a:lnTo>
                  <a:pt x="129" y="199"/>
                </a:lnTo>
                <a:lnTo>
                  <a:pt x="129" y="201"/>
                </a:lnTo>
                <a:lnTo>
                  <a:pt x="129" y="201"/>
                </a:lnTo>
                <a:lnTo>
                  <a:pt x="127" y="201"/>
                </a:lnTo>
                <a:lnTo>
                  <a:pt x="123" y="205"/>
                </a:lnTo>
                <a:lnTo>
                  <a:pt x="123" y="205"/>
                </a:lnTo>
                <a:lnTo>
                  <a:pt x="121" y="205"/>
                </a:lnTo>
                <a:lnTo>
                  <a:pt x="119" y="205"/>
                </a:lnTo>
                <a:lnTo>
                  <a:pt x="117" y="205"/>
                </a:lnTo>
                <a:lnTo>
                  <a:pt x="117" y="205"/>
                </a:lnTo>
                <a:lnTo>
                  <a:pt x="114" y="205"/>
                </a:lnTo>
                <a:lnTo>
                  <a:pt x="112" y="203"/>
                </a:lnTo>
                <a:lnTo>
                  <a:pt x="110" y="203"/>
                </a:lnTo>
                <a:lnTo>
                  <a:pt x="108" y="199"/>
                </a:lnTo>
                <a:lnTo>
                  <a:pt x="106" y="199"/>
                </a:lnTo>
                <a:lnTo>
                  <a:pt x="104" y="199"/>
                </a:lnTo>
                <a:lnTo>
                  <a:pt x="102" y="199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2" y="207"/>
                </a:lnTo>
                <a:lnTo>
                  <a:pt x="102" y="207"/>
                </a:lnTo>
                <a:lnTo>
                  <a:pt x="102" y="207"/>
                </a:lnTo>
                <a:lnTo>
                  <a:pt x="102" y="209"/>
                </a:lnTo>
                <a:lnTo>
                  <a:pt x="102" y="209"/>
                </a:lnTo>
                <a:lnTo>
                  <a:pt x="102" y="209"/>
                </a:lnTo>
                <a:lnTo>
                  <a:pt x="102" y="211"/>
                </a:lnTo>
                <a:lnTo>
                  <a:pt x="100" y="211"/>
                </a:lnTo>
                <a:lnTo>
                  <a:pt x="100" y="211"/>
                </a:lnTo>
                <a:lnTo>
                  <a:pt x="98" y="211"/>
                </a:lnTo>
                <a:lnTo>
                  <a:pt x="96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5"/>
                </a:lnTo>
                <a:lnTo>
                  <a:pt x="89" y="205"/>
                </a:lnTo>
                <a:lnTo>
                  <a:pt x="89" y="203"/>
                </a:lnTo>
                <a:lnTo>
                  <a:pt x="89" y="203"/>
                </a:lnTo>
                <a:lnTo>
                  <a:pt x="87" y="201"/>
                </a:lnTo>
                <a:lnTo>
                  <a:pt x="83" y="201"/>
                </a:lnTo>
                <a:lnTo>
                  <a:pt x="75" y="209"/>
                </a:lnTo>
                <a:lnTo>
                  <a:pt x="68" y="216"/>
                </a:lnTo>
                <a:lnTo>
                  <a:pt x="66" y="218"/>
                </a:lnTo>
                <a:lnTo>
                  <a:pt x="60" y="222"/>
                </a:lnTo>
                <a:lnTo>
                  <a:pt x="58" y="224"/>
                </a:lnTo>
                <a:lnTo>
                  <a:pt x="58" y="224"/>
                </a:lnTo>
                <a:lnTo>
                  <a:pt x="56" y="226"/>
                </a:lnTo>
                <a:lnTo>
                  <a:pt x="54" y="228"/>
                </a:lnTo>
                <a:lnTo>
                  <a:pt x="50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32"/>
                </a:lnTo>
                <a:lnTo>
                  <a:pt x="45" y="234"/>
                </a:lnTo>
                <a:lnTo>
                  <a:pt x="35" y="241"/>
                </a:lnTo>
                <a:lnTo>
                  <a:pt x="20" y="249"/>
                </a:lnTo>
                <a:lnTo>
                  <a:pt x="18" y="249"/>
                </a:lnTo>
                <a:lnTo>
                  <a:pt x="16" y="253"/>
                </a:lnTo>
                <a:lnTo>
                  <a:pt x="14" y="253"/>
                </a:lnTo>
                <a:lnTo>
                  <a:pt x="10" y="255"/>
                </a:lnTo>
                <a:lnTo>
                  <a:pt x="6" y="257"/>
                </a:lnTo>
                <a:lnTo>
                  <a:pt x="4" y="259"/>
                </a:lnTo>
                <a:lnTo>
                  <a:pt x="4" y="259"/>
                </a:lnTo>
                <a:lnTo>
                  <a:pt x="2" y="261"/>
                </a:lnTo>
                <a:lnTo>
                  <a:pt x="2" y="264"/>
                </a:lnTo>
                <a:lnTo>
                  <a:pt x="2" y="264"/>
                </a:lnTo>
                <a:lnTo>
                  <a:pt x="2" y="266"/>
                </a:lnTo>
                <a:lnTo>
                  <a:pt x="0" y="268"/>
                </a:lnTo>
                <a:lnTo>
                  <a:pt x="0" y="274"/>
                </a:lnTo>
                <a:lnTo>
                  <a:pt x="0" y="276"/>
                </a:lnTo>
                <a:lnTo>
                  <a:pt x="0" y="276"/>
                </a:lnTo>
                <a:lnTo>
                  <a:pt x="0" y="278"/>
                </a:lnTo>
                <a:lnTo>
                  <a:pt x="2" y="280"/>
                </a:lnTo>
                <a:lnTo>
                  <a:pt x="4" y="282"/>
                </a:lnTo>
                <a:lnTo>
                  <a:pt x="4" y="284"/>
                </a:lnTo>
                <a:lnTo>
                  <a:pt x="4" y="284"/>
                </a:lnTo>
                <a:lnTo>
                  <a:pt x="4" y="289"/>
                </a:lnTo>
                <a:lnTo>
                  <a:pt x="4" y="293"/>
                </a:lnTo>
                <a:lnTo>
                  <a:pt x="4" y="293"/>
                </a:lnTo>
                <a:lnTo>
                  <a:pt x="4" y="295"/>
                </a:lnTo>
                <a:lnTo>
                  <a:pt x="4" y="295"/>
                </a:lnTo>
                <a:lnTo>
                  <a:pt x="4" y="297"/>
                </a:lnTo>
                <a:lnTo>
                  <a:pt x="4" y="299"/>
                </a:lnTo>
                <a:lnTo>
                  <a:pt x="4" y="299"/>
                </a:lnTo>
                <a:lnTo>
                  <a:pt x="6" y="301"/>
                </a:lnTo>
                <a:lnTo>
                  <a:pt x="6" y="301"/>
                </a:lnTo>
                <a:lnTo>
                  <a:pt x="8" y="303"/>
                </a:lnTo>
                <a:lnTo>
                  <a:pt x="8" y="303"/>
                </a:lnTo>
                <a:lnTo>
                  <a:pt x="10" y="305"/>
                </a:lnTo>
                <a:lnTo>
                  <a:pt x="10" y="307"/>
                </a:lnTo>
                <a:lnTo>
                  <a:pt x="12" y="307"/>
                </a:lnTo>
                <a:lnTo>
                  <a:pt x="14" y="310"/>
                </a:lnTo>
                <a:lnTo>
                  <a:pt x="14" y="310"/>
                </a:lnTo>
                <a:lnTo>
                  <a:pt x="18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14"/>
                </a:lnTo>
                <a:lnTo>
                  <a:pt x="20" y="316"/>
                </a:lnTo>
                <a:lnTo>
                  <a:pt x="20" y="318"/>
                </a:lnTo>
                <a:lnTo>
                  <a:pt x="18" y="320"/>
                </a:lnTo>
                <a:lnTo>
                  <a:pt x="18" y="322"/>
                </a:lnTo>
                <a:lnTo>
                  <a:pt x="18" y="322"/>
                </a:lnTo>
                <a:lnTo>
                  <a:pt x="20" y="324"/>
                </a:lnTo>
                <a:lnTo>
                  <a:pt x="20" y="326"/>
                </a:lnTo>
                <a:lnTo>
                  <a:pt x="20" y="326"/>
                </a:lnTo>
                <a:lnTo>
                  <a:pt x="20" y="330"/>
                </a:lnTo>
                <a:lnTo>
                  <a:pt x="20" y="332"/>
                </a:lnTo>
                <a:lnTo>
                  <a:pt x="20" y="337"/>
                </a:lnTo>
                <a:lnTo>
                  <a:pt x="23" y="337"/>
                </a:lnTo>
                <a:lnTo>
                  <a:pt x="31" y="339"/>
                </a:lnTo>
                <a:lnTo>
                  <a:pt x="37" y="339"/>
                </a:lnTo>
                <a:lnTo>
                  <a:pt x="43" y="339"/>
                </a:lnTo>
                <a:lnTo>
                  <a:pt x="45" y="339"/>
                </a:lnTo>
                <a:lnTo>
                  <a:pt x="48" y="337"/>
                </a:lnTo>
                <a:lnTo>
                  <a:pt x="50" y="335"/>
                </a:lnTo>
                <a:lnTo>
                  <a:pt x="50" y="335"/>
                </a:lnTo>
                <a:lnTo>
                  <a:pt x="52" y="337"/>
                </a:lnTo>
                <a:lnTo>
                  <a:pt x="54" y="337"/>
                </a:lnTo>
                <a:lnTo>
                  <a:pt x="54" y="337"/>
                </a:lnTo>
                <a:lnTo>
                  <a:pt x="56" y="335"/>
                </a:lnTo>
                <a:lnTo>
                  <a:pt x="60" y="335"/>
                </a:lnTo>
                <a:lnTo>
                  <a:pt x="62" y="335"/>
                </a:lnTo>
                <a:lnTo>
                  <a:pt x="64" y="332"/>
                </a:lnTo>
                <a:lnTo>
                  <a:pt x="64" y="330"/>
                </a:lnTo>
                <a:lnTo>
                  <a:pt x="66" y="330"/>
                </a:lnTo>
                <a:lnTo>
                  <a:pt x="66" y="330"/>
                </a:lnTo>
                <a:lnTo>
                  <a:pt x="68" y="330"/>
                </a:lnTo>
                <a:lnTo>
                  <a:pt x="68" y="328"/>
                </a:lnTo>
                <a:lnTo>
                  <a:pt x="68" y="328"/>
                </a:lnTo>
                <a:lnTo>
                  <a:pt x="68" y="324"/>
                </a:lnTo>
                <a:lnTo>
                  <a:pt x="71" y="324"/>
                </a:lnTo>
                <a:lnTo>
                  <a:pt x="71" y="324"/>
                </a:lnTo>
                <a:lnTo>
                  <a:pt x="71" y="324"/>
                </a:lnTo>
                <a:lnTo>
                  <a:pt x="73" y="326"/>
                </a:lnTo>
                <a:lnTo>
                  <a:pt x="77" y="332"/>
                </a:lnTo>
                <a:lnTo>
                  <a:pt x="79" y="339"/>
                </a:lnTo>
                <a:lnTo>
                  <a:pt x="79" y="341"/>
                </a:lnTo>
                <a:lnTo>
                  <a:pt x="81" y="343"/>
                </a:lnTo>
                <a:lnTo>
                  <a:pt x="81" y="343"/>
                </a:lnTo>
                <a:lnTo>
                  <a:pt x="83" y="343"/>
                </a:lnTo>
                <a:lnTo>
                  <a:pt x="83" y="343"/>
                </a:lnTo>
                <a:lnTo>
                  <a:pt x="83" y="341"/>
                </a:lnTo>
                <a:lnTo>
                  <a:pt x="83" y="341"/>
                </a:lnTo>
                <a:lnTo>
                  <a:pt x="83" y="339"/>
                </a:lnTo>
                <a:lnTo>
                  <a:pt x="83" y="339"/>
                </a:lnTo>
                <a:lnTo>
                  <a:pt x="83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1"/>
                </a:lnTo>
                <a:lnTo>
                  <a:pt x="85" y="341"/>
                </a:lnTo>
                <a:lnTo>
                  <a:pt x="85" y="343"/>
                </a:lnTo>
                <a:lnTo>
                  <a:pt x="87" y="343"/>
                </a:lnTo>
                <a:lnTo>
                  <a:pt x="87" y="343"/>
                </a:lnTo>
                <a:lnTo>
                  <a:pt x="87" y="341"/>
                </a:lnTo>
                <a:lnTo>
                  <a:pt x="87" y="341"/>
                </a:lnTo>
                <a:lnTo>
                  <a:pt x="87" y="339"/>
                </a:lnTo>
                <a:lnTo>
                  <a:pt x="87" y="339"/>
                </a:lnTo>
                <a:lnTo>
                  <a:pt x="89" y="337"/>
                </a:lnTo>
                <a:lnTo>
                  <a:pt x="89" y="337"/>
                </a:lnTo>
                <a:lnTo>
                  <a:pt x="91" y="337"/>
                </a:lnTo>
                <a:lnTo>
                  <a:pt x="91" y="337"/>
                </a:lnTo>
                <a:lnTo>
                  <a:pt x="94" y="337"/>
                </a:lnTo>
                <a:lnTo>
                  <a:pt x="94" y="337"/>
                </a:lnTo>
                <a:lnTo>
                  <a:pt x="94" y="337"/>
                </a:lnTo>
                <a:lnTo>
                  <a:pt x="96" y="339"/>
                </a:lnTo>
                <a:lnTo>
                  <a:pt x="96" y="339"/>
                </a:lnTo>
                <a:lnTo>
                  <a:pt x="96" y="337"/>
                </a:lnTo>
                <a:lnTo>
                  <a:pt x="98" y="337"/>
                </a:lnTo>
                <a:lnTo>
                  <a:pt x="98" y="337"/>
                </a:lnTo>
                <a:lnTo>
                  <a:pt x="100" y="337"/>
                </a:lnTo>
                <a:lnTo>
                  <a:pt x="100" y="337"/>
                </a:lnTo>
                <a:lnTo>
                  <a:pt x="102" y="339"/>
                </a:lnTo>
                <a:lnTo>
                  <a:pt x="102" y="343"/>
                </a:lnTo>
                <a:lnTo>
                  <a:pt x="100" y="343"/>
                </a:lnTo>
                <a:lnTo>
                  <a:pt x="100" y="345"/>
                </a:lnTo>
                <a:lnTo>
                  <a:pt x="100" y="347"/>
                </a:lnTo>
                <a:lnTo>
                  <a:pt x="102" y="349"/>
                </a:lnTo>
                <a:lnTo>
                  <a:pt x="104" y="351"/>
                </a:lnTo>
                <a:lnTo>
                  <a:pt x="106" y="351"/>
                </a:lnTo>
                <a:lnTo>
                  <a:pt x="106" y="353"/>
                </a:lnTo>
                <a:lnTo>
                  <a:pt x="110" y="355"/>
                </a:lnTo>
                <a:lnTo>
                  <a:pt x="112" y="358"/>
                </a:lnTo>
                <a:lnTo>
                  <a:pt x="112" y="358"/>
                </a:lnTo>
                <a:lnTo>
                  <a:pt x="114" y="360"/>
                </a:lnTo>
                <a:lnTo>
                  <a:pt x="114" y="360"/>
                </a:lnTo>
                <a:lnTo>
                  <a:pt x="117" y="362"/>
                </a:lnTo>
                <a:lnTo>
                  <a:pt x="117" y="362"/>
                </a:lnTo>
                <a:lnTo>
                  <a:pt x="119" y="362"/>
                </a:lnTo>
                <a:lnTo>
                  <a:pt x="119" y="362"/>
                </a:lnTo>
                <a:lnTo>
                  <a:pt x="121" y="362"/>
                </a:lnTo>
                <a:lnTo>
                  <a:pt x="123" y="360"/>
                </a:lnTo>
                <a:lnTo>
                  <a:pt x="123" y="358"/>
                </a:lnTo>
                <a:lnTo>
                  <a:pt x="123" y="358"/>
                </a:lnTo>
                <a:lnTo>
                  <a:pt x="123" y="355"/>
                </a:lnTo>
                <a:lnTo>
                  <a:pt x="127" y="353"/>
                </a:lnTo>
                <a:lnTo>
                  <a:pt x="127" y="353"/>
                </a:lnTo>
                <a:lnTo>
                  <a:pt x="127" y="351"/>
                </a:lnTo>
                <a:lnTo>
                  <a:pt x="127" y="351"/>
                </a:lnTo>
                <a:lnTo>
                  <a:pt x="129" y="351"/>
                </a:lnTo>
                <a:lnTo>
                  <a:pt x="129" y="353"/>
                </a:lnTo>
                <a:lnTo>
                  <a:pt x="131" y="353"/>
                </a:lnTo>
                <a:lnTo>
                  <a:pt x="131" y="353"/>
                </a:lnTo>
                <a:lnTo>
                  <a:pt x="133" y="353"/>
                </a:lnTo>
                <a:lnTo>
                  <a:pt x="135" y="353"/>
                </a:lnTo>
                <a:lnTo>
                  <a:pt x="135" y="353"/>
                </a:lnTo>
                <a:lnTo>
                  <a:pt x="137" y="349"/>
                </a:lnTo>
                <a:lnTo>
                  <a:pt x="137" y="347"/>
                </a:lnTo>
                <a:lnTo>
                  <a:pt x="139" y="347"/>
                </a:lnTo>
                <a:lnTo>
                  <a:pt x="144" y="343"/>
                </a:lnTo>
                <a:lnTo>
                  <a:pt x="146" y="343"/>
                </a:lnTo>
                <a:lnTo>
                  <a:pt x="148" y="341"/>
                </a:lnTo>
                <a:lnTo>
                  <a:pt x="148" y="341"/>
                </a:lnTo>
                <a:lnTo>
                  <a:pt x="150" y="341"/>
                </a:lnTo>
                <a:lnTo>
                  <a:pt x="150" y="341"/>
                </a:lnTo>
                <a:lnTo>
                  <a:pt x="152" y="341"/>
                </a:lnTo>
                <a:lnTo>
                  <a:pt x="152" y="347"/>
                </a:lnTo>
                <a:lnTo>
                  <a:pt x="154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8" y="353"/>
                </a:lnTo>
                <a:lnTo>
                  <a:pt x="158" y="355"/>
                </a:lnTo>
                <a:lnTo>
                  <a:pt x="160" y="355"/>
                </a:lnTo>
                <a:lnTo>
                  <a:pt x="165" y="358"/>
                </a:lnTo>
                <a:lnTo>
                  <a:pt x="167" y="355"/>
                </a:lnTo>
                <a:lnTo>
                  <a:pt x="169" y="355"/>
                </a:lnTo>
                <a:lnTo>
                  <a:pt x="171" y="353"/>
                </a:lnTo>
                <a:lnTo>
                  <a:pt x="177" y="351"/>
                </a:lnTo>
                <a:lnTo>
                  <a:pt x="179" y="351"/>
                </a:lnTo>
                <a:lnTo>
                  <a:pt x="179" y="353"/>
                </a:lnTo>
                <a:lnTo>
                  <a:pt x="177" y="355"/>
                </a:lnTo>
                <a:lnTo>
                  <a:pt x="177" y="358"/>
                </a:lnTo>
                <a:lnTo>
                  <a:pt x="179" y="358"/>
                </a:lnTo>
                <a:lnTo>
                  <a:pt x="179" y="358"/>
                </a:lnTo>
                <a:lnTo>
                  <a:pt x="183" y="353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5" y="349"/>
                </a:lnTo>
                <a:lnTo>
                  <a:pt x="185" y="349"/>
                </a:lnTo>
                <a:lnTo>
                  <a:pt x="188" y="347"/>
                </a:lnTo>
                <a:lnTo>
                  <a:pt x="196" y="345"/>
                </a:lnTo>
                <a:lnTo>
                  <a:pt x="196" y="343"/>
                </a:lnTo>
                <a:lnTo>
                  <a:pt x="198" y="343"/>
                </a:lnTo>
                <a:lnTo>
                  <a:pt x="198" y="343"/>
                </a:lnTo>
                <a:lnTo>
                  <a:pt x="198" y="341"/>
                </a:lnTo>
                <a:lnTo>
                  <a:pt x="200" y="341"/>
                </a:lnTo>
                <a:lnTo>
                  <a:pt x="206" y="341"/>
                </a:lnTo>
                <a:lnTo>
                  <a:pt x="208" y="339"/>
                </a:lnTo>
                <a:lnTo>
                  <a:pt x="215" y="339"/>
                </a:lnTo>
                <a:lnTo>
                  <a:pt x="217" y="339"/>
                </a:lnTo>
                <a:lnTo>
                  <a:pt x="219" y="339"/>
                </a:lnTo>
                <a:lnTo>
                  <a:pt x="219" y="339"/>
                </a:lnTo>
                <a:lnTo>
                  <a:pt x="221" y="339"/>
                </a:lnTo>
                <a:lnTo>
                  <a:pt x="221" y="341"/>
                </a:lnTo>
                <a:lnTo>
                  <a:pt x="223" y="339"/>
                </a:lnTo>
                <a:lnTo>
                  <a:pt x="225" y="337"/>
                </a:lnTo>
                <a:lnTo>
                  <a:pt x="225" y="337"/>
                </a:lnTo>
                <a:lnTo>
                  <a:pt x="227" y="335"/>
                </a:lnTo>
                <a:lnTo>
                  <a:pt x="227" y="335"/>
                </a:lnTo>
                <a:lnTo>
                  <a:pt x="227" y="332"/>
                </a:lnTo>
                <a:lnTo>
                  <a:pt x="229" y="332"/>
                </a:lnTo>
                <a:lnTo>
                  <a:pt x="231" y="335"/>
                </a:lnTo>
                <a:lnTo>
                  <a:pt x="231" y="335"/>
                </a:lnTo>
                <a:lnTo>
                  <a:pt x="236" y="335"/>
                </a:lnTo>
                <a:lnTo>
                  <a:pt x="236" y="332"/>
                </a:lnTo>
                <a:lnTo>
                  <a:pt x="236" y="332"/>
                </a:lnTo>
                <a:lnTo>
                  <a:pt x="236" y="328"/>
                </a:lnTo>
                <a:lnTo>
                  <a:pt x="236" y="326"/>
                </a:lnTo>
                <a:lnTo>
                  <a:pt x="236" y="326"/>
                </a:lnTo>
                <a:lnTo>
                  <a:pt x="236" y="324"/>
                </a:lnTo>
                <a:lnTo>
                  <a:pt x="236" y="324"/>
                </a:lnTo>
                <a:lnTo>
                  <a:pt x="236" y="324"/>
                </a:lnTo>
                <a:lnTo>
                  <a:pt x="236" y="322"/>
                </a:lnTo>
                <a:lnTo>
                  <a:pt x="238" y="322"/>
                </a:lnTo>
                <a:lnTo>
                  <a:pt x="240" y="322"/>
                </a:lnTo>
                <a:lnTo>
                  <a:pt x="240" y="320"/>
                </a:lnTo>
                <a:lnTo>
                  <a:pt x="240" y="316"/>
                </a:lnTo>
                <a:lnTo>
                  <a:pt x="240" y="316"/>
                </a:lnTo>
                <a:lnTo>
                  <a:pt x="242" y="314"/>
                </a:lnTo>
                <a:lnTo>
                  <a:pt x="242" y="312"/>
                </a:lnTo>
                <a:lnTo>
                  <a:pt x="244" y="310"/>
                </a:lnTo>
                <a:lnTo>
                  <a:pt x="244" y="310"/>
                </a:lnTo>
                <a:lnTo>
                  <a:pt x="254" y="310"/>
                </a:lnTo>
                <a:lnTo>
                  <a:pt x="254" y="310"/>
                </a:lnTo>
                <a:lnTo>
                  <a:pt x="256" y="312"/>
                </a:lnTo>
                <a:lnTo>
                  <a:pt x="261" y="318"/>
                </a:lnTo>
                <a:lnTo>
                  <a:pt x="267" y="318"/>
                </a:lnTo>
                <a:lnTo>
                  <a:pt x="271" y="314"/>
                </a:lnTo>
                <a:lnTo>
                  <a:pt x="273" y="314"/>
                </a:lnTo>
                <a:lnTo>
                  <a:pt x="275" y="312"/>
                </a:lnTo>
                <a:lnTo>
                  <a:pt x="275" y="314"/>
                </a:lnTo>
                <a:lnTo>
                  <a:pt x="275" y="314"/>
                </a:lnTo>
                <a:lnTo>
                  <a:pt x="275" y="316"/>
                </a:lnTo>
                <a:lnTo>
                  <a:pt x="273" y="316"/>
                </a:lnTo>
                <a:lnTo>
                  <a:pt x="275" y="316"/>
                </a:lnTo>
                <a:lnTo>
                  <a:pt x="275" y="316"/>
                </a:lnTo>
                <a:lnTo>
                  <a:pt x="277" y="318"/>
                </a:lnTo>
                <a:lnTo>
                  <a:pt x="279" y="318"/>
                </a:lnTo>
                <a:lnTo>
                  <a:pt x="282" y="318"/>
                </a:lnTo>
                <a:lnTo>
                  <a:pt x="282" y="320"/>
                </a:lnTo>
                <a:lnTo>
                  <a:pt x="282" y="328"/>
                </a:lnTo>
                <a:lnTo>
                  <a:pt x="284" y="330"/>
                </a:lnTo>
                <a:lnTo>
                  <a:pt x="284" y="332"/>
                </a:lnTo>
                <a:lnTo>
                  <a:pt x="286" y="335"/>
                </a:lnTo>
                <a:lnTo>
                  <a:pt x="288" y="335"/>
                </a:lnTo>
                <a:lnTo>
                  <a:pt x="290" y="335"/>
                </a:lnTo>
                <a:lnTo>
                  <a:pt x="292" y="332"/>
                </a:lnTo>
                <a:lnTo>
                  <a:pt x="294" y="332"/>
                </a:lnTo>
                <a:lnTo>
                  <a:pt x="296" y="335"/>
                </a:lnTo>
                <a:lnTo>
                  <a:pt x="300" y="335"/>
                </a:lnTo>
                <a:lnTo>
                  <a:pt x="300" y="335"/>
                </a:lnTo>
                <a:lnTo>
                  <a:pt x="300" y="337"/>
                </a:lnTo>
                <a:lnTo>
                  <a:pt x="302" y="341"/>
                </a:lnTo>
                <a:lnTo>
                  <a:pt x="300" y="341"/>
                </a:lnTo>
                <a:lnTo>
                  <a:pt x="300" y="343"/>
                </a:lnTo>
                <a:lnTo>
                  <a:pt x="298" y="345"/>
                </a:lnTo>
                <a:lnTo>
                  <a:pt x="298" y="345"/>
                </a:lnTo>
                <a:lnTo>
                  <a:pt x="298" y="347"/>
                </a:lnTo>
                <a:lnTo>
                  <a:pt x="307" y="351"/>
                </a:lnTo>
                <a:lnTo>
                  <a:pt x="313" y="355"/>
                </a:lnTo>
                <a:lnTo>
                  <a:pt x="315" y="358"/>
                </a:lnTo>
                <a:lnTo>
                  <a:pt x="317" y="358"/>
                </a:lnTo>
                <a:lnTo>
                  <a:pt x="317" y="355"/>
                </a:lnTo>
                <a:lnTo>
                  <a:pt x="317" y="355"/>
                </a:lnTo>
                <a:lnTo>
                  <a:pt x="317" y="353"/>
                </a:lnTo>
                <a:lnTo>
                  <a:pt x="317" y="353"/>
                </a:lnTo>
                <a:lnTo>
                  <a:pt x="317" y="351"/>
                </a:lnTo>
                <a:lnTo>
                  <a:pt x="317" y="351"/>
                </a:lnTo>
                <a:lnTo>
                  <a:pt x="319" y="351"/>
                </a:lnTo>
                <a:lnTo>
                  <a:pt x="319" y="349"/>
                </a:lnTo>
                <a:lnTo>
                  <a:pt x="319" y="345"/>
                </a:lnTo>
                <a:lnTo>
                  <a:pt x="321" y="343"/>
                </a:lnTo>
                <a:lnTo>
                  <a:pt x="321" y="341"/>
                </a:lnTo>
                <a:lnTo>
                  <a:pt x="325" y="339"/>
                </a:lnTo>
                <a:lnTo>
                  <a:pt x="330" y="332"/>
                </a:lnTo>
                <a:lnTo>
                  <a:pt x="332" y="332"/>
                </a:lnTo>
                <a:lnTo>
                  <a:pt x="334" y="335"/>
                </a:lnTo>
                <a:lnTo>
                  <a:pt x="336" y="335"/>
                </a:lnTo>
                <a:lnTo>
                  <a:pt x="338" y="335"/>
                </a:lnTo>
                <a:lnTo>
                  <a:pt x="340" y="335"/>
                </a:lnTo>
                <a:lnTo>
                  <a:pt x="342" y="335"/>
                </a:lnTo>
                <a:lnTo>
                  <a:pt x="344" y="332"/>
                </a:lnTo>
                <a:lnTo>
                  <a:pt x="346" y="330"/>
                </a:lnTo>
                <a:lnTo>
                  <a:pt x="346" y="330"/>
                </a:lnTo>
                <a:lnTo>
                  <a:pt x="346" y="330"/>
                </a:lnTo>
                <a:lnTo>
                  <a:pt x="348" y="330"/>
                </a:lnTo>
                <a:lnTo>
                  <a:pt x="350" y="330"/>
                </a:lnTo>
                <a:lnTo>
                  <a:pt x="353" y="335"/>
                </a:lnTo>
                <a:lnTo>
                  <a:pt x="361" y="337"/>
                </a:lnTo>
                <a:lnTo>
                  <a:pt x="361" y="337"/>
                </a:lnTo>
                <a:lnTo>
                  <a:pt x="361" y="335"/>
                </a:lnTo>
                <a:lnTo>
                  <a:pt x="361" y="332"/>
                </a:lnTo>
                <a:lnTo>
                  <a:pt x="361" y="330"/>
                </a:lnTo>
                <a:lnTo>
                  <a:pt x="363" y="328"/>
                </a:lnTo>
                <a:lnTo>
                  <a:pt x="363" y="328"/>
                </a:lnTo>
                <a:lnTo>
                  <a:pt x="365" y="326"/>
                </a:lnTo>
                <a:lnTo>
                  <a:pt x="367" y="328"/>
                </a:lnTo>
                <a:lnTo>
                  <a:pt x="373" y="330"/>
                </a:lnTo>
                <a:lnTo>
                  <a:pt x="376" y="330"/>
                </a:lnTo>
                <a:lnTo>
                  <a:pt x="376" y="330"/>
                </a:lnTo>
                <a:lnTo>
                  <a:pt x="378" y="328"/>
                </a:lnTo>
                <a:lnTo>
                  <a:pt x="378" y="326"/>
                </a:lnTo>
                <a:lnTo>
                  <a:pt x="378" y="326"/>
                </a:lnTo>
                <a:lnTo>
                  <a:pt x="380" y="322"/>
                </a:lnTo>
                <a:lnTo>
                  <a:pt x="378" y="318"/>
                </a:lnTo>
                <a:lnTo>
                  <a:pt x="380" y="312"/>
                </a:lnTo>
                <a:lnTo>
                  <a:pt x="380" y="312"/>
                </a:lnTo>
                <a:lnTo>
                  <a:pt x="380" y="310"/>
                </a:lnTo>
                <a:lnTo>
                  <a:pt x="380" y="310"/>
                </a:lnTo>
                <a:lnTo>
                  <a:pt x="380" y="307"/>
                </a:lnTo>
                <a:lnTo>
                  <a:pt x="380" y="307"/>
                </a:lnTo>
                <a:lnTo>
                  <a:pt x="380" y="307"/>
                </a:lnTo>
                <a:lnTo>
                  <a:pt x="382" y="303"/>
                </a:lnTo>
                <a:lnTo>
                  <a:pt x="384" y="301"/>
                </a:lnTo>
                <a:lnTo>
                  <a:pt x="384" y="301"/>
                </a:lnTo>
                <a:lnTo>
                  <a:pt x="384" y="299"/>
                </a:lnTo>
                <a:lnTo>
                  <a:pt x="384" y="287"/>
                </a:lnTo>
                <a:lnTo>
                  <a:pt x="384" y="287"/>
                </a:lnTo>
                <a:lnTo>
                  <a:pt x="384" y="284"/>
                </a:lnTo>
                <a:lnTo>
                  <a:pt x="388" y="280"/>
                </a:lnTo>
                <a:lnTo>
                  <a:pt x="390" y="278"/>
                </a:lnTo>
                <a:lnTo>
                  <a:pt x="390" y="278"/>
                </a:lnTo>
                <a:lnTo>
                  <a:pt x="394" y="276"/>
                </a:lnTo>
                <a:lnTo>
                  <a:pt x="394" y="276"/>
                </a:lnTo>
                <a:lnTo>
                  <a:pt x="399" y="276"/>
                </a:lnTo>
                <a:lnTo>
                  <a:pt x="399" y="276"/>
                </a:lnTo>
                <a:lnTo>
                  <a:pt x="399" y="276"/>
                </a:lnTo>
                <a:lnTo>
                  <a:pt x="401" y="270"/>
                </a:lnTo>
                <a:lnTo>
                  <a:pt x="401" y="268"/>
                </a:lnTo>
                <a:lnTo>
                  <a:pt x="401" y="266"/>
                </a:lnTo>
                <a:lnTo>
                  <a:pt x="403" y="264"/>
                </a:lnTo>
                <a:lnTo>
                  <a:pt x="403" y="264"/>
                </a:lnTo>
                <a:lnTo>
                  <a:pt x="407" y="264"/>
                </a:lnTo>
                <a:lnTo>
                  <a:pt x="407" y="264"/>
                </a:lnTo>
                <a:lnTo>
                  <a:pt x="407" y="261"/>
                </a:lnTo>
                <a:lnTo>
                  <a:pt x="407" y="261"/>
                </a:lnTo>
                <a:lnTo>
                  <a:pt x="409" y="261"/>
                </a:lnTo>
                <a:lnTo>
                  <a:pt x="409" y="264"/>
                </a:lnTo>
                <a:lnTo>
                  <a:pt x="411" y="264"/>
                </a:lnTo>
                <a:lnTo>
                  <a:pt x="413" y="264"/>
                </a:lnTo>
                <a:lnTo>
                  <a:pt x="415" y="264"/>
                </a:lnTo>
                <a:lnTo>
                  <a:pt x="415" y="261"/>
                </a:lnTo>
                <a:lnTo>
                  <a:pt x="415" y="259"/>
                </a:lnTo>
                <a:lnTo>
                  <a:pt x="417" y="257"/>
                </a:lnTo>
                <a:lnTo>
                  <a:pt x="417" y="257"/>
                </a:lnTo>
                <a:lnTo>
                  <a:pt x="417" y="255"/>
                </a:lnTo>
                <a:lnTo>
                  <a:pt x="417" y="255"/>
                </a:lnTo>
                <a:lnTo>
                  <a:pt x="419" y="253"/>
                </a:lnTo>
                <a:lnTo>
                  <a:pt x="424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8" y="249"/>
                </a:lnTo>
                <a:lnTo>
                  <a:pt x="428" y="249"/>
                </a:lnTo>
                <a:lnTo>
                  <a:pt x="430" y="251"/>
                </a:lnTo>
                <a:lnTo>
                  <a:pt x="430" y="251"/>
                </a:lnTo>
                <a:lnTo>
                  <a:pt x="432" y="253"/>
                </a:lnTo>
                <a:lnTo>
                  <a:pt x="432" y="255"/>
                </a:lnTo>
                <a:lnTo>
                  <a:pt x="438" y="255"/>
                </a:lnTo>
                <a:lnTo>
                  <a:pt x="440" y="257"/>
                </a:lnTo>
                <a:lnTo>
                  <a:pt x="444" y="255"/>
                </a:lnTo>
                <a:lnTo>
                  <a:pt x="449" y="257"/>
                </a:lnTo>
                <a:lnTo>
                  <a:pt x="449" y="257"/>
                </a:lnTo>
                <a:lnTo>
                  <a:pt x="451" y="257"/>
                </a:lnTo>
                <a:lnTo>
                  <a:pt x="451" y="259"/>
                </a:lnTo>
                <a:lnTo>
                  <a:pt x="451" y="259"/>
                </a:lnTo>
                <a:lnTo>
                  <a:pt x="455" y="257"/>
                </a:lnTo>
                <a:lnTo>
                  <a:pt x="457" y="253"/>
                </a:lnTo>
                <a:lnTo>
                  <a:pt x="457" y="251"/>
                </a:lnTo>
                <a:lnTo>
                  <a:pt x="455" y="251"/>
                </a:lnTo>
                <a:lnTo>
                  <a:pt x="455" y="249"/>
                </a:lnTo>
                <a:lnTo>
                  <a:pt x="455" y="247"/>
                </a:lnTo>
                <a:lnTo>
                  <a:pt x="455" y="245"/>
                </a:lnTo>
                <a:lnTo>
                  <a:pt x="453" y="245"/>
                </a:lnTo>
                <a:lnTo>
                  <a:pt x="453" y="243"/>
                </a:lnTo>
                <a:lnTo>
                  <a:pt x="453" y="243"/>
                </a:lnTo>
                <a:lnTo>
                  <a:pt x="453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7" y="241"/>
                </a:lnTo>
                <a:lnTo>
                  <a:pt x="447" y="239"/>
                </a:lnTo>
                <a:lnTo>
                  <a:pt x="447" y="239"/>
                </a:lnTo>
                <a:lnTo>
                  <a:pt x="447" y="239"/>
                </a:lnTo>
                <a:lnTo>
                  <a:pt x="449" y="239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4"/>
                </a:lnTo>
                <a:lnTo>
                  <a:pt x="451" y="234"/>
                </a:lnTo>
                <a:lnTo>
                  <a:pt x="455" y="232"/>
                </a:lnTo>
                <a:lnTo>
                  <a:pt x="457" y="232"/>
                </a:lnTo>
                <a:lnTo>
                  <a:pt x="459" y="230"/>
                </a:lnTo>
                <a:lnTo>
                  <a:pt x="459" y="230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5" y="226"/>
                </a:lnTo>
                <a:lnTo>
                  <a:pt x="467" y="226"/>
                </a:lnTo>
                <a:lnTo>
                  <a:pt x="470" y="224"/>
                </a:lnTo>
                <a:lnTo>
                  <a:pt x="470" y="226"/>
                </a:lnTo>
                <a:lnTo>
                  <a:pt x="472" y="226"/>
                </a:lnTo>
                <a:lnTo>
                  <a:pt x="472" y="226"/>
                </a:lnTo>
                <a:lnTo>
                  <a:pt x="472" y="228"/>
                </a:lnTo>
                <a:lnTo>
                  <a:pt x="474" y="228"/>
                </a:lnTo>
                <a:lnTo>
                  <a:pt x="480" y="230"/>
                </a:lnTo>
                <a:lnTo>
                  <a:pt x="480" y="228"/>
                </a:lnTo>
                <a:lnTo>
                  <a:pt x="480" y="226"/>
                </a:lnTo>
                <a:lnTo>
                  <a:pt x="480" y="226"/>
                </a:lnTo>
                <a:lnTo>
                  <a:pt x="480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2"/>
                </a:lnTo>
                <a:lnTo>
                  <a:pt x="478" y="220"/>
                </a:lnTo>
                <a:lnTo>
                  <a:pt x="478" y="216"/>
                </a:lnTo>
                <a:lnTo>
                  <a:pt x="478" y="216"/>
                </a:lnTo>
                <a:lnTo>
                  <a:pt x="478" y="213"/>
                </a:lnTo>
                <a:lnTo>
                  <a:pt x="478" y="211"/>
                </a:lnTo>
                <a:lnTo>
                  <a:pt x="478" y="209"/>
                </a:lnTo>
                <a:lnTo>
                  <a:pt x="478" y="209"/>
                </a:lnTo>
                <a:lnTo>
                  <a:pt x="476" y="207"/>
                </a:lnTo>
                <a:lnTo>
                  <a:pt x="474" y="205"/>
                </a:lnTo>
                <a:lnTo>
                  <a:pt x="467" y="201"/>
                </a:lnTo>
                <a:lnTo>
                  <a:pt x="465" y="201"/>
                </a:lnTo>
                <a:lnTo>
                  <a:pt x="463" y="199"/>
                </a:lnTo>
                <a:lnTo>
                  <a:pt x="463" y="197"/>
                </a:lnTo>
                <a:lnTo>
                  <a:pt x="463" y="197"/>
                </a:lnTo>
                <a:lnTo>
                  <a:pt x="461" y="195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59" y="190"/>
                </a:lnTo>
                <a:lnTo>
                  <a:pt x="459" y="188"/>
                </a:lnTo>
                <a:lnTo>
                  <a:pt x="455" y="188"/>
                </a:lnTo>
                <a:lnTo>
                  <a:pt x="453" y="186"/>
                </a:lnTo>
                <a:lnTo>
                  <a:pt x="453" y="186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3" y="180"/>
                </a:lnTo>
                <a:lnTo>
                  <a:pt x="453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76"/>
                </a:lnTo>
                <a:lnTo>
                  <a:pt x="455" y="176"/>
                </a:lnTo>
                <a:lnTo>
                  <a:pt x="455" y="174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7" y="170"/>
                </a:lnTo>
                <a:lnTo>
                  <a:pt x="459" y="168"/>
                </a:lnTo>
                <a:lnTo>
                  <a:pt x="467" y="161"/>
                </a:lnTo>
                <a:lnTo>
                  <a:pt x="470" y="157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4" y="155"/>
                </a:lnTo>
                <a:lnTo>
                  <a:pt x="474" y="155"/>
                </a:lnTo>
                <a:lnTo>
                  <a:pt x="474" y="155"/>
                </a:lnTo>
                <a:lnTo>
                  <a:pt x="478" y="153"/>
                </a:lnTo>
                <a:lnTo>
                  <a:pt x="478" y="153"/>
                </a:lnTo>
                <a:lnTo>
                  <a:pt x="480" y="151"/>
                </a:lnTo>
                <a:lnTo>
                  <a:pt x="482" y="151"/>
                </a:lnTo>
                <a:lnTo>
                  <a:pt x="482" y="149"/>
                </a:lnTo>
                <a:lnTo>
                  <a:pt x="484" y="147"/>
                </a:lnTo>
                <a:lnTo>
                  <a:pt x="488" y="142"/>
                </a:lnTo>
                <a:lnTo>
                  <a:pt x="490" y="140"/>
                </a:lnTo>
                <a:lnTo>
                  <a:pt x="490" y="140"/>
                </a:lnTo>
                <a:lnTo>
                  <a:pt x="495" y="138"/>
                </a:lnTo>
                <a:lnTo>
                  <a:pt x="495" y="138"/>
                </a:lnTo>
                <a:lnTo>
                  <a:pt x="499" y="136"/>
                </a:lnTo>
                <a:lnTo>
                  <a:pt x="499" y="134"/>
                </a:lnTo>
                <a:lnTo>
                  <a:pt x="501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2"/>
                </a:lnTo>
                <a:lnTo>
                  <a:pt x="503" y="13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5" name="Freeform 104">
            <a:extLst>
              <a:ext uri="{FF2B5EF4-FFF2-40B4-BE49-F238E27FC236}">
                <a16:creationId xmlns:a16="http://schemas.microsoft.com/office/drawing/2014/main" id="{C8EDD5E3-C399-47F1-B6BD-FD3DBFE0C1D6}"/>
              </a:ext>
            </a:extLst>
          </p:cNvPr>
          <p:cNvSpPr>
            <a:spLocks/>
          </p:cNvSpPr>
          <p:nvPr/>
        </p:nvSpPr>
        <p:spPr bwMode="auto">
          <a:xfrm>
            <a:off x="9599684" y="2768446"/>
            <a:ext cx="988054" cy="633745"/>
          </a:xfrm>
          <a:custGeom>
            <a:avLst/>
            <a:gdLst>
              <a:gd name="T0" fmla="*/ 631 w 643"/>
              <a:gd name="T1" fmla="*/ 63 h 435"/>
              <a:gd name="T2" fmla="*/ 620 w 643"/>
              <a:gd name="T3" fmla="*/ 40 h 435"/>
              <a:gd name="T4" fmla="*/ 595 w 643"/>
              <a:gd name="T5" fmla="*/ 11 h 435"/>
              <a:gd name="T6" fmla="*/ 505 w 643"/>
              <a:gd name="T7" fmla="*/ 38 h 435"/>
              <a:gd name="T8" fmla="*/ 466 w 643"/>
              <a:gd name="T9" fmla="*/ 40 h 435"/>
              <a:gd name="T10" fmla="*/ 434 w 643"/>
              <a:gd name="T11" fmla="*/ 77 h 435"/>
              <a:gd name="T12" fmla="*/ 393 w 643"/>
              <a:gd name="T13" fmla="*/ 117 h 435"/>
              <a:gd name="T14" fmla="*/ 319 w 643"/>
              <a:gd name="T15" fmla="*/ 107 h 435"/>
              <a:gd name="T16" fmla="*/ 244 w 643"/>
              <a:gd name="T17" fmla="*/ 121 h 435"/>
              <a:gd name="T18" fmla="*/ 221 w 643"/>
              <a:gd name="T19" fmla="*/ 130 h 435"/>
              <a:gd name="T20" fmla="*/ 175 w 643"/>
              <a:gd name="T21" fmla="*/ 130 h 435"/>
              <a:gd name="T22" fmla="*/ 129 w 643"/>
              <a:gd name="T23" fmla="*/ 138 h 435"/>
              <a:gd name="T24" fmla="*/ 31 w 643"/>
              <a:gd name="T25" fmla="*/ 144 h 435"/>
              <a:gd name="T26" fmla="*/ 19 w 643"/>
              <a:gd name="T27" fmla="*/ 184 h 435"/>
              <a:gd name="T28" fmla="*/ 8 w 643"/>
              <a:gd name="T29" fmla="*/ 199 h 435"/>
              <a:gd name="T30" fmla="*/ 6 w 643"/>
              <a:gd name="T31" fmla="*/ 209 h 435"/>
              <a:gd name="T32" fmla="*/ 14 w 643"/>
              <a:gd name="T33" fmla="*/ 226 h 435"/>
              <a:gd name="T34" fmla="*/ 17 w 643"/>
              <a:gd name="T35" fmla="*/ 276 h 435"/>
              <a:gd name="T36" fmla="*/ 33 w 643"/>
              <a:gd name="T37" fmla="*/ 274 h 435"/>
              <a:gd name="T38" fmla="*/ 31 w 643"/>
              <a:gd name="T39" fmla="*/ 253 h 435"/>
              <a:gd name="T40" fmla="*/ 67 w 643"/>
              <a:gd name="T41" fmla="*/ 228 h 435"/>
              <a:gd name="T42" fmla="*/ 90 w 643"/>
              <a:gd name="T43" fmla="*/ 234 h 435"/>
              <a:gd name="T44" fmla="*/ 100 w 643"/>
              <a:gd name="T45" fmla="*/ 234 h 435"/>
              <a:gd name="T46" fmla="*/ 134 w 643"/>
              <a:gd name="T47" fmla="*/ 232 h 435"/>
              <a:gd name="T48" fmla="*/ 144 w 643"/>
              <a:gd name="T49" fmla="*/ 244 h 435"/>
              <a:gd name="T50" fmla="*/ 171 w 643"/>
              <a:gd name="T51" fmla="*/ 244 h 435"/>
              <a:gd name="T52" fmla="*/ 190 w 643"/>
              <a:gd name="T53" fmla="*/ 230 h 435"/>
              <a:gd name="T54" fmla="*/ 200 w 643"/>
              <a:gd name="T55" fmla="*/ 234 h 435"/>
              <a:gd name="T56" fmla="*/ 228 w 643"/>
              <a:gd name="T57" fmla="*/ 222 h 435"/>
              <a:gd name="T58" fmla="*/ 255 w 643"/>
              <a:gd name="T59" fmla="*/ 228 h 435"/>
              <a:gd name="T60" fmla="*/ 255 w 643"/>
              <a:gd name="T61" fmla="*/ 261 h 435"/>
              <a:gd name="T62" fmla="*/ 290 w 643"/>
              <a:gd name="T63" fmla="*/ 263 h 435"/>
              <a:gd name="T64" fmla="*/ 305 w 643"/>
              <a:gd name="T65" fmla="*/ 274 h 435"/>
              <a:gd name="T66" fmla="*/ 307 w 643"/>
              <a:gd name="T67" fmla="*/ 290 h 435"/>
              <a:gd name="T68" fmla="*/ 317 w 643"/>
              <a:gd name="T69" fmla="*/ 309 h 435"/>
              <a:gd name="T70" fmla="*/ 290 w 643"/>
              <a:gd name="T71" fmla="*/ 324 h 435"/>
              <a:gd name="T72" fmla="*/ 282 w 643"/>
              <a:gd name="T73" fmla="*/ 343 h 435"/>
              <a:gd name="T74" fmla="*/ 274 w 643"/>
              <a:gd name="T75" fmla="*/ 357 h 435"/>
              <a:gd name="T76" fmla="*/ 261 w 643"/>
              <a:gd name="T77" fmla="*/ 361 h 435"/>
              <a:gd name="T78" fmla="*/ 263 w 643"/>
              <a:gd name="T79" fmla="*/ 407 h 435"/>
              <a:gd name="T80" fmla="*/ 280 w 643"/>
              <a:gd name="T81" fmla="*/ 426 h 435"/>
              <a:gd name="T82" fmla="*/ 299 w 643"/>
              <a:gd name="T83" fmla="*/ 424 h 435"/>
              <a:gd name="T84" fmla="*/ 315 w 643"/>
              <a:gd name="T85" fmla="*/ 397 h 435"/>
              <a:gd name="T86" fmla="*/ 347 w 643"/>
              <a:gd name="T87" fmla="*/ 386 h 435"/>
              <a:gd name="T88" fmla="*/ 351 w 643"/>
              <a:gd name="T89" fmla="*/ 359 h 435"/>
              <a:gd name="T90" fmla="*/ 363 w 643"/>
              <a:gd name="T91" fmla="*/ 347 h 435"/>
              <a:gd name="T92" fmla="*/ 368 w 643"/>
              <a:gd name="T93" fmla="*/ 332 h 435"/>
              <a:gd name="T94" fmla="*/ 384 w 643"/>
              <a:gd name="T95" fmla="*/ 297 h 435"/>
              <a:gd name="T96" fmla="*/ 374 w 643"/>
              <a:gd name="T97" fmla="*/ 282 h 435"/>
              <a:gd name="T98" fmla="*/ 407 w 643"/>
              <a:gd name="T99" fmla="*/ 238 h 435"/>
              <a:gd name="T100" fmla="*/ 420 w 643"/>
              <a:gd name="T101" fmla="*/ 238 h 435"/>
              <a:gd name="T102" fmla="*/ 439 w 643"/>
              <a:gd name="T103" fmla="*/ 232 h 435"/>
              <a:gd name="T104" fmla="*/ 441 w 643"/>
              <a:gd name="T105" fmla="*/ 205 h 435"/>
              <a:gd name="T106" fmla="*/ 470 w 643"/>
              <a:gd name="T107" fmla="*/ 171 h 435"/>
              <a:gd name="T108" fmla="*/ 489 w 643"/>
              <a:gd name="T109" fmla="*/ 151 h 435"/>
              <a:gd name="T110" fmla="*/ 530 w 643"/>
              <a:gd name="T111" fmla="*/ 119 h 435"/>
              <a:gd name="T112" fmla="*/ 560 w 643"/>
              <a:gd name="T113" fmla="*/ 109 h 435"/>
              <a:gd name="T114" fmla="*/ 589 w 643"/>
              <a:gd name="T115" fmla="*/ 86 h 435"/>
              <a:gd name="T116" fmla="*/ 629 w 643"/>
              <a:gd name="T117" fmla="*/ 80 h 435"/>
              <a:gd name="T118" fmla="*/ 639 w 643"/>
              <a:gd name="T119" fmla="*/ 7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43" h="435">
                <a:moveTo>
                  <a:pt x="643" y="67"/>
                </a:moveTo>
                <a:lnTo>
                  <a:pt x="641" y="65"/>
                </a:lnTo>
                <a:lnTo>
                  <a:pt x="641" y="63"/>
                </a:lnTo>
                <a:lnTo>
                  <a:pt x="639" y="63"/>
                </a:lnTo>
                <a:lnTo>
                  <a:pt x="639" y="61"/>
                </a:lnTo>
                <a:lnTo>
                  <a:pt x="637" y="61"/>
                </a:lnTo>
                <a:lnTo>
                  <a:pt x="637" y="63"/>
                </a:lnTo>
                <a:lnTo>
                  <a:pt x="637" y="63"/>
                </a:lnTo>
                <a:lnTo>
                  <a:pt x="635" y="63"/>
                </a:lnTo>
                <a:lnTo>
                  <a:pt x="635" y="63"/>
                </a:lnTo>
                <a:lnTo>
                  <a:pt x="635" y="63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5"/>
                </a:lnTo>
                <a:lnTo>
                  <a:pt x="631" y="63"/>
                </a:lnTo>
                <a:lnTo>
                  <a:pt x="631" y="63"/>
                </a:lnTo>
                <a:lnTo>
                  <a:pt x="629" y="61"/>
                </a:lnTo>
                <a:lnTo>
                  <a:pt x="629" y="61"/>
                </a:lnTo>
                <a:lnTo>
                  <a:pt x="629" y="61"/>
                </a:lnTo>
                <a:lnTo>
                  <a:pt x="631" y="57"/>
                </a:lnTo>
                <a:lnTo>
                  <a:pt x="631" y="54"/>
                </a:lnTo>
                <a:lnTo>
                  <a:pt x="631" y="50"/>
                </a:lnTo>
                <a:lnTo>
                  <a:pt x="629" y="48"/>
                </a:lnTo>
                <a:lnTo>
                  <a:pt x="629" y="48"/>
                </a:lnTo>
                <a:lnTo>
                  <a:pt x="627" y="46"/>
                </a:lnTo>
                <a:lnTo>
                  <a:pt x="624" y="46"/>
                </a:lnTo>
                <a:lnTo>
                  <a:pt x="624" y="44"/>
                </a:lnTo>
                <a:lnTo>
                  <a:pt x="624" y="44"/>
                </a:lnTo>
                <a:lnTo>
                  <a:pt x="622" y="44"/>
                </a:lnTo>
                <a:lnTo>
                  <a:pt x="622" y="42"/>
                </a:lnTo>
                <a:lnTo>
                  <a:pt x="620" y="42"/>
                </a:lnTo>
                <a:lnTo>
                  <a:pt x="620" y="40"/>
                </a:lnTo>
                <a:lnTo>
                  <a:pt x="620" y="34"/>
                </a:lnTo>
                <a:lnTo>
                  <a:pt x="620" y="34"/>
                </a:lnTo>
                <a:lnTo>
                  <a:pt x="618" y="31"/>
                </a:lnTo>
                <a:lnTo>
                  <a:pt x="620" y="29"/>
                </a:lnTo>
                <a:lnTo>
                  <a:pt x="622" y="25"/>
                </a:lnTo>
                <a:lnTo>
                  <a:pt x="631" y="15"/>
                </a:lnTo>
                <a:lnTo>
                  <a:pt x="635" y="9"/>
                </a:lnTo>
                <a:lnTo>
                  <a:pt x="637" y="4"/>
                </a:lnTo>
                <a:lnTo>
                  <a:pt x="639" y="2"/>
                </a:lnTo>
                <a:lnTo>
                  <a:pt x="639" y="0"/>
                </a:lnTo>
                <a:lnTo>
                  <a:pt x="639" y="0"/>
                </a:lnTo>
                <a:lnTo>
                  <a:pt x="639" y="0"/>
                </a:lnTo>
                <a:lnTo>
                  <a:pt x="614" y="0"/>
                </a:lnTo>
                <a:lnTo>
                  <a:pt x="608" y="2"/>
                </a:lnTo>
                <a:lnTo>
                  <a:pt x="599" y="6"/>
                </a:lnTo>
                <a:lnTo>
                  <a:pt x="597" y="9"/>
                </a:lnTo>
                <a:lnTo>
                  <a:pt x="595" y="11"/>
                </a:lnTo>
                <a:lnTo>
                  <a:pt x="591" y="13"/>
                </a:lnTo>
                <a:lnTo>
                  <a:pt x="583" y="15"/>
                </a:lnTo>
                <a:lnTo>
                  <a:pt x="578" y="15"/>
                </a:lnTo>
                <a:lnTo>
                  <a:pt x="578" y="13"/>
                </a:lnTo>
                <a:lnTo>
                  <a:pt x="576" y="13"/>
                </a:lnTo>
                <a:lnTo>
                  <a:pt x="574" y="13"/>
                </a:lnTo>
                <a:lnTo>
                  <a:pt x="572" y="11"/>
                </a:lnTo>
                <a:lnTo>
                  <a:pt x="572" y="11"/>
                </a:lnTo>
                <a:lnTo>
                  <a:pt x="570" y="11"/>
                </a:lnTo>
                <a:lnTo>
                  <a:pt x="566" y="15"/>
                </a:lnTo>
                <a:lnTo>
                  <a:pt x="535" y="25"/>
                </a:lnTo>
                <a:lnTo>
                  <a:pt x="530" y="27"/>
                </a:lnTo>
                <a:lnTo>
                  <a:pt x="522" y="31"/>
                </a:lnTo>
                <a:lnTo>
                  <a:pt x="520" y="34"/>
                </a:lnTo>
                <a:lnTo>
                  <a:pt x="520" y="34"/>
                </a:lnTo>
                <a:lnTo>
                  <a:pt x="512" y="36"/>
                </a:lnTo>
                <a:lnTo>
                  <a:pt x="505" y="38"/>
                </a:lnTo>
                <a:lnTo>
                  <a:pt x="501" y="40"/>
                </a:lnTo>
                <a:lnTo>
                  <a:pt x="497" y="42"/>
                </a:lnTo>
                <a:lnTo>
                  <a:pt x="495" y="44"/>
                </a:lnTo>
                <a:lnTo>
                  <a:pt x="493" y="44"/>
                </a:lnTo>
                <a:lnTo>
                  <a:pt x="491" y="44"/>
                </a:lnTo>
                <a:lnTo>
                  <a:pt x="491" y="44"/>
                </a:lnTo>
                <a:lnTo>
                  <a:pt x="487" y="46"/>
                </a:lnTo>
                <a:lnTo>
                  <a:pt x="484" y="42"/>
                </a:lnTo>
                <a:lnTo>
                  <a:pt x="474" y="46"/>
                </a:lnTo>
                <a:lnTo>
                  <a:pt x="472" y="44"/>
                </a:lnTo>
                <a:lnTo>
                  <a:pt x="470" y="44"/>
                </a:lnTo>
                <a:lnTo>
                  <a:pt x="468" y="42"/>
                </a:lnTo>
                <a:lnTo>
                  <a:pt x="468" y="42"/>
                </a:lnTo>
                <a:lnTo>
                  <a:pt x="468" y="40"/>
                </a:lnTo>
                <a:lnTo>
                  <a:pt x="466" y="40"/>
                </a:lnTo>
                <a:lnTo>
                  <a:pt x="466" y="40"/>
                </a:lnTo>
                <a:lnTo>
                  <a:pt x="466" y="40"/>
                </a:lnTo>
                <a:lnTo>
                  <a:pt x="464" y="40"/>
                </a:lnTo>
                <a:lnTo>
                  <a:pt x="462" y="42"/>
                </a:lnTo>
                <a:lnTo>
                  <a:pt x="462" y="44"/>
                </a:lnTo>
                <a:lnTo>
                  <a:pt x="462" y="44"/>
                </a:lnTo>
                <a:lnTo>
                  <a:pt x="462" y="46"/>
                </a:lnTo>
                <a:lnTo>
                  <a:pt x="464" y="48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2"/>
                </a:lnTo>
                <a:lnTo>
                  <a:pt x="464" y="52"/>
                </a:lnTo>
                <a:lnTo>
                  <a:pt x="451" y="65"/>
                </a:lnTo>
                <a:lnTo>
                  <a:pt x="447" y="69"/>
                </a:lnTo>
                <a:lnTo>
                  <a:pt x="443" y="71"/>
                </a:lnTo>
                <a:lnTo>
                  <a:pt x="439" y="75"/>
                </a:lnTo>
                <a:lnTo>
                  <a:pt x="439" y="75"/>
                </a:lnTo>
                <a:lnTo>
                  <a:pt x="434" y="77"/>
                </a:lnTo>
                <a:lnTo>
                  <a:pt x="424" y="90"/>
                </a:lnTo>
                <a:lnTo>
                  <a:pt x="424" y="90"/>
                </a:lnTo>
                <a:lnTo>
                  <a:pt x="422" y="92"/>
                </a:lnTo>
                <a:lnTo>
                  <a:pt x="422" y="94"/>
                </a:lnTo>
                <a:lnTo>
                  <a:pt x="422" y="96"/>
                </a:lnTo>
                <a:lnTo>
                  <a:pt x="422" y="100"/>
                </a:lnTo>
                <a:lnTo>
                  <a:pt x="422" y="100"/>
                </a:lnTo>
                <a:lnTo>
                  <a:pt x="422" y="102"/>
                </a:lnTo>
                <a:lnTo>
                  <a:pt x="418" y="105"/>
                </a:lnTo>
                <a:lnTo>
                  <a:pt x="416" y="107"/>
                </a:lnTo>
                <a:lnTo>
                  <a:pt x="416" y="107"/>
                </a:lnTo>
                <a:lnTo>
                  <a:pt x="413" y="109"/>
                </a:lnTo>
                <a:lnTo>
                  <a:pt x="411" y="111"/>
                </a:lnTo>
                <a:lnTo>
                  <a:pt x="409" y="113"/>
                </a:lnTo>
                <a:lnTo>
                  <a:pt x="403" y="115"/>
                </a:lnTo>
                <a:lnTo>
                  <a:pt x="399" y="115"/>
                </a:lnTo>
                <a:lnTo>
                  <a:pt x="393" y="117"/>
                </a:lnTo>
                <a:lnTo>
                  <a:pt x="390" y="117"/>
                </a:lnTo>
                <a:lnTo>
                  <a:pt x="386" y="119"/>
                </a:lnTo>
                <a:lnTo>
                  <a:pt x="384" y="119"/>
                </a:lnTo>
                <a:lnTo>
                  <a:pt x="382" y="117"/>
                </a:lnTo>
                <a:lnTo>
                  <a:pt x="380" y="115"/>
                </a:lnTo>
                <a:lnTo>
                  <a:pt x="378" y="115"/>
                </a:lnTo>
                <a:lnTo>
                  <a:pt x="376" y="115"/>
                </a:lnTo>
                <a:lnTo>
                  <a:pt x="340" y="119"/>
                </a:lnTo>
                <a:lnTo>
                  <a:pt x="336" y="117"/>
                </a:lnTo>
                <a:lnTo>
                  <a:pt x="334" y="117"/>
                </a:lnTo>
                <a:lnTo>
                  <a:pt x="332" y="115"/>
                </a:lnTo>
                <a:lnTo>
                  <a:pt x="332" y="115"/>
                </a:lnTo>
                <a:lnTo>
                  <a:pt x="332" y="113"/>
                </a:lnTo>
                <a:lnTo>
                  <a:pt x="332" y="113"/>
                </a:lnTo>
                <a:lnTo>
                  <a:pt x="332" y="113"/>
                </a:lnTo>
                <a:lnTo>
                  <a:pt x="328" y="111"/>
                </a:lnTo>
                <a:lnTo>
                  <a:pt x="319" y="107"/>
                </a:lnTo>
                <a:lnTo>
                  <a:pt x="311" y="107"/>
                </a:lnTo>
                <a:lnTo>
                  <a:pt x="307" y="105"/>
                </a:lnTo>
                <a:lnTo>
                  <a:pt x="305" y="107"/>
                </a:lnTo>
                <a:lnTo>
                  <a:pt x="303" y="109"/>
                </a:lnTo>
                <a:lnTo>
                  <a:pt x="303" y="109"/>
                </a:lnTo>
                <a:lnTo>
                  <a:pt x="301" y="111"/>
                </a:lnTo>
                <a:lnTo>
                  <a:pt x="299" y="113"/>
                </a:lnTo>
                <a:lnTo>
                  <a:pt x="292" y="113"/>
                </a:lnTo>
                <a:lnTo>
                  <a:pt x="286" y="115"/>
                </a:lnTo>
                <a:lnTo>
                  <a:pt x="274" y="119"/>
                </a:lnTo>
                <a:lnTo>
                  <a:pt x="269" y="121"/>
                </a:lnTo>
                <a:lnTo>
                  <a:pt x="269" y="121"/>
                </a:lnTo>
                <a:lnTo>
                  <a:pt x="265" y="121"/>
                </a:lnTo>
                <a:lnTo>
                  <a:pt x="263" y="121"/>
                </a:lnTo>
                <a:lnTo>
                  <a:pt x="259" y="123"/>
                </a:lnTo>
                <a:lnTo>
                  <a:pt x="248" y="121"/>
                </a:lnTo>
                <a:lnTo>
                  <a:pt x="244" y="121"/>
                </a:lnTo>
                <a:lnTo>
                  <a:pt x="244" y="125"/>
                </a:lnTo>
                <a:lnTo>
                  <a:pt x="240" y="130"/>
                </a:lnTo>
                <a:lnTo>
                  <a:pt x="234" y="130"/>
                </a:lnTo>
                <a:lnTo>
                  <a:pt x="232" y="130"/>
                </a:lnTo>
                <a:lnTo>
                  <a:pt x="230" y="128"/>
                </a:lnTo>
                <a:lnTo>
                  <a:pt x="228" y="125"/>
                </a:lnTo>
                <a:lnTo>
                  <a:pt x="225" y="125"/>
                </a:lnTo>
                <a:lnTo>
                  <a:pt x="225" y="128"/>
                </a:lnTo>
                <a:lnTo>
                  <a:pt x="225" y="130"/>
                </a:lnTo>
                <a:lnTo>
                  <a:pt x="223" y="132"/>
                </a:lnTo>
                <a:lnTo>
                  <a:pt x="225" y="132"/>
                </a:lnTo>
                <a:lnTo>
                  <a:pt x="225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4"/>
                </a:lnTo>
                <a:lnTo>
                  <a:pt x="221" y="132"/>
                </a:lnTo>
                <a:lnTo>
                  <a:pt x="221" y="130"/>
                </a:lnTo>
                <a:lnTo>
                  <a:pt x="219" y="130"/>
                </a:lnTo>
                <a:lnTo>
                  <a:pt x="217" y="130"/>
                </a:lnTo>
                <a:lnTo>
                  <a:pt x="209" y="134"/>
                </a:lnTo>
                <a:lnTo>
                  <a:pt x="207" y="136"/>
                </a:lnTo>
                <a:lnTo>
                  <a:pt x="202" y="136"/>
                </a:lnTo>
                <a:lnTo>
                  <a:pt x="200" y="136"/>
                </a:lnTo>
                <a:lnTo>
                  <a:pt x="196" y="134"/>
                </a:lnTo>
                <a:lnTo>
                  <a:pt x="194" y="134"/>
                </a:lnTo>
                <a:lnTo>
                  <a:pt x="190" y="136"/>
                </a:lnTo>
                <a:lnTo>
                  <a:pt x="188" y="136"/>
                </a:lnTo>
                <a:lnTo>
                  <a:pt x="188" y="134"/>
                </a:lnTo>
                <a:lnTo>
                  <a:pt x="184" y="130"/>
                </a:lnTo>
                <a:lnTo>
                  <a:pt x="184" y="128"/>
                </a:lnTo>
                <a:lnTo>
                  <a:pt x="182" y="128"/>
                </a:lnTo>
                <a:lnTo>
                  <a:pt x="177" y="128"/>
                </a:lnTo>
                <a:lnTo>
                  <a:pt x="177" y="128"/>
                </a:lnTo>
                <a:lnTo>
                  <a:pt x="175" y="130"/>
                </a:lnTo>
                <a:lnTo>
                  <a:pt x="173" y="132"/>
                </a:lnTo>
                <a:lnTo>
                  <a:pt x="173" y="134"/>
                </a:lnTo>
                <a:lnTo>
                  <a:pt x="171" y="136"/>
                </a:lnTo>
                <a:lnTo>
                  <a:pt x="171" y="136"/>
                </a:lnTo>
                <a:lnTo>
                  <a:pt x="169" y="138"/>
                </a:lnTo>
                <a:lnTo>
                  <a:pt x="167" y="138"/>
                </a:lnTo>
                <a:lnTo>
                  <a:pt x="165" y="138"/>
                </a:lnTo>
                <a:lnTo>
                  <a:pt x="163" y="138"/>
                </a:lnTo>
                <a:lnTo>
                  <a:pt x="163" y="138"/>
                </a:lnTo>
                <a:lnTo>
                  <a:pt x="159" y="136"/>
                </a:lnTo>
                <a:lnTo>
                  <a:pt x="157" y="136"/>
                </a:lnTo>
                <a:lnTo>
                  <a:pt x="148" y="136"/>
                </a:lnTo>
                <a:lnTo>
                  <a:pt x="144" y="136"/>
                </a:lnTo>
                <a:lnTo>
                  <a:pt x="142" y="136"/>
                </a:lnTo>
                <a:lnTo>
                  <a:pt x="138" y="138"/>
                </a:lnTo>
                <a:lnTo>
                  <a:pt x="136" y="138"/>
                </a:lnTo>
                <a:lnTo>
                  <a:pt x="129" y="138"/>
                </a:lnTo>
                <a:lnTo>
                  <a:pt x="106" y="140"/>
                </a:lnTo>
                <a:lnTo>
                  <a:pt x="94" y="138"/>
                </a:lnTo>
                <a:lnTo>
                  <a:pt x="83" y="132"/>
                </a:lnTo>
                <a:lnTo>
                  <a:pt x="73" y="125"/>
                </a:lnTo>
                <a:lnTo>
                  <a:pt x="69" y="125"/>
                </a:lnTo>
                <a:lnTo>
                  <a:pt x="67" y="125"/>
                </a:lnTo>
                <a:lnTo>
                  <a:pt x="67" y="128"/>
                </a:lnTo>
                <a:lnTo>
                  <a:pt x="65" y="128"/>
                </a:lnTo>
                <a:lnTo>
                  <a:pt x="63" y="130"/>
                </a:lnTo>
                <a:lnTo>
                  <a:pt x="60" y="130"/>
                </a:lnTo>
                <a:lnTo>
                  <a:pt x="58" y="130"/>
                </a:lnTo>
                <a:lnTo>
                  <a:pt x="56" y="130"/>
                </a:lnTo>
                <a:lnTo>
                  <a:pt x="52" y="132"/>
                </a:lnTo>
                <a:lnTo>
                  <a:pt x="50" y="138"/>
                </a:lnTo>
                <a:lnTo>
                  <a:pt x="48" y="142"/>
                </a:lnTo>
                <a:lnTo>
                  <a:pt x="44" y="142"/>
                </a:lnTo>
                <a:lnTo>
                  <a:pt x="31" y="144"/>
                </a:lnTo>
                <a:lnTo>
                  <a:pt x="25" y="144"/>
                </a:lnTo>
                <a:lnTo>
                  <a:pt x="23" y="146"/>
                </a:lnTo>
                <a:lnTo>
                  <a:pt x="23" y="144"/>
                </a:lnTo>
                <a:lnTo>
                  <a:pt x="21" y="144"/>
                </a:lnTo>
                <a:lnTo>
                  <a:pt x="21" y="144"/>
                </a:lnTo>
                <a:lnTo>
                  <a:pt x="19" y="146"/>
                </a:lnTo>
                <a:lnTo>
                  <a:pt x="21" y="153"/>
                </a:lnTo>
                <a:lnTo>
                  <a:pt x="23" y="155"/>
                </a:lnTo>
                <a:lnTo>
                  <a:pt x="23" y="165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73"/>
                </a:lnTo>
                <a:lnTo>
                  <a:pt x="19" y="176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17" y="184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90"/>
                </a:lnTo>
                <a:lnTo>
                  <a:pt x="14" y="190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0" y="196"/>
                </a:lnTo>
                <a:lnTo>
                  <a:pt x="8" y="196"/>
                </a:lnTo>
                <a:lnTo>
                  <a:pt x="8" y="199"/>
                </a:lnTo>
                <a:lnTo>
                  <a:pt x="8" y="199"/>
                </a:lnTo>
                <a:lnTo>
                  <a:pt x="8" y="199"/>
                </a:lnTo>
                <a:lnTo>
                  <a:pt x="8" y="201"/>
                </a:lnTo>
                <a:lnTo>
                  <a:pt x="8" y="201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5"/>
                </a:lnTo>
                <a:lnTo>
                  <a:pt x="0" y="205"/>
                </a:lnTo>
                <a:lnTo>
                  <a:pt x="0" y="207"/>
                </a:lnTo>
                <a:lnTo>
                  <a:pt x="0" y="207"/>
                </a:lnTo>
                <a:lnTo>
                  <a:pt x="0" y="209"/>
                </a:lnTo>
                <a:lnTo>
                  <a:pt x="2" y="209"/>
                </a:lnTo>
                <a:lnTo>
                  <a:pt x="2" y="209"/>
                </a:lnTo>
                <a:lnTo>
                  <a:pt x="4" y="209"/>
                </a:lnTo>
                <a:lnTo>
                  <a:pt x="4" y="209"/>
                </a:lnTo>
                <a:lnTo>
                  <a:pt x="6" y="209"/>
                </a:lnTo>
                <a:lnTo>
                  <a:pt x="6" y="211"/>
                </a:lnTo>
                <a:lnTo>
                  <a:pt x="6" y="213"/>
                </a:lnTo>
                <a:lnTo>
                  <a:pt x="8" y="215"/>
                </a:lnTo>
                <a:lnTo>
                  <a:pt x="8" y="217"/>
                </a:lnTo>
                <a:lnTo>
                  <a:pt x="10" y="217"/>
                </a:lnTo>
                <a:lnTo>
                  <a:pt x="8" y="219"/>
                </a:lnTo>
                <a:lnTo>
                  <a:pt x="8" y="222"/>
                </a:lnTo>
                <a:lnTo>
                  <a:pt x="10" y="222"/>
                </a:lnTo>
                <a:lnTo>
                  <a:pt x="12" y="226"/>
                </a:lnTo>
                <a:lnTo>
                  <a:pt x="12" y="226"/>
                </a:lnTo>
                <a:lnTo>
                  <a:pt x="12" y="228"/>
                </a:lnTo>
                <a:lnTo>
                  <a:pt x="14" y="228"/>
                </a:lnTo>
                <a:lnTo>
                  <a:pt x="14" y="228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8"/>
                </a:lnTo>
                <a:lnTo>
                  <a:pt x="17" y="230"/>
                </a:lnTo>
                <a:lnTo>
                  <a:pt x="14" y="232"/>
                </a:lnTo>
                <a:lnTo>
                  <a:pt x="12" y="232"/>
                </a:lnTo>
                <a:lnTo>
                  <a:pt x="14" y="232"/>
                </a:lnTo>
                <a:lnTo>
                  <a:pt x="17" y="234"/>
                </a:lnTo>
                <a:lnTo>
                  <a:pt x="19" y="234"/>
                </a:lnTo>
                <a:lnTo>
                  <a:pt x="17" y="236"/>
                </a:lnTo>
                <a:lnTo>
                  <a:pt x="12" y="244"/>
                </a:lnTo>
                <a:lnTo>
                  <a:pt x="12" y="247"/>
                </a:lnTo>
                <a:lnTo>
                  <a:pt x="14" y="257"/>
                </a:lnTo>
                <a:lnTo>
                  <a:pt x="17" y="263"/>
                </a:lnTo>
                <a:lnTo>
                  <a:pt x="19" y="267"/>
                </a:lnTo>
                <a:lnTo>
                  <a:pt x="17" y="276"/>
                </a:lnTo>
                <a:lnTo>
                  <a:pt x="17" y="284"/>
                </a:lnTo>
                <a:lnTo>
                  <a:pt x="14" y="288"/>
                </a:lnTo>
                <a:lnTo>
                  <a:pt x="19" y="288"/>
                </a:lnTo>
                <a:lnTo>
                  <a:pt x="23" y="286"/>
                </a:lnTo>
                <a:lnTo>
                  <a:pt x="23" y="286"/>
                </a:lnTo>
                <a:lnTo>
                  <a:pt x="23" y="286"/>
                </a:lnTo>
                <a:lnTo>
                  <a:pt x="23" y="284"/>
                </a:lnTo>
                <a:lnTo>
                  <a:pt x="25" y="282"/>
                </a:lnTo>
                <a:lnTo>
                  <a:pt x="25" y="280"/>
                </a:lnTo>
                <a:lnTo>
                  <a:pt x="25" y="278"/>
                </a:lnTo>
                <a:lnTo>
                  <a:pt x="25" y="276"/>
                </a:lnTo>
                <a:lnTo>
                  <a:pt x="27" y="276"/>
                </a:lnTo>
                <a:lnTo>
                  <a:pt x="29" y="276"/>
                </a:lnTo>
                <a:lnTo>
                  <a:pt x="31" y="276"/>
                </a:lnTo>
                <a:lnTo>
                  <a:pt x="33" y="274"/>
                </a:lnTo>
                <a:lnTo>
                  <a:pt x="33" y="274"/>
                </a:lnTo>
                <a:lnTo>
                  <a:pt x="33" y="274"/>
                </a:lnTo>
                <a:lnTo>
                  <a:pt x="35" y="272"/>
                </a:lnTo>
                <a:lnTo>
                  <a:pt x="35" y="272"/>
                </a:lnTo>
                <a:lnTo>
                  <a:pt x="35" y="270"/>
                </a:lnTo>
                <a:lnTo>
                  <a:pt x="35" y="270"/>
                </a:lnTo>
                <a:lnTo>
                  <a:pt x="33" y="270"/>
                </a:lnTo>
                <a:lnTo>
                  <a:pt x="31" y="267"/>
                </a:lnTo>
                <a:lnTo>
                  <a:pt x="31" y="265"/>
                </a:lnTo>
                <a:lnTo>
                  <a:pt x="29" y="265"/>
                </a:lnTo>
                <a:lnTo>
                  <a:pt x="29" y="263"/>
                </a:lnTo>
                <a:lnTo>
                  <a:pt x="29" y="261"/>
                </a:lnTo>
                <a:lnTo>
                  <a:pt x="29" y="259"/>
                </a:lnTo>
                <a:lnTo>
                  <a:pt x="29" y="259"/>
                </a:lnTo>
                <a:lnTo>
                  <a:pt x="29" y="257"/>
                </a:lnTo>
                <a:lnTo>
                  <a:pt x="29" y="255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1"/>
                </a:lnTo>
                <a:lnTo>
                  <a:pt x="31" y="249"/>
                </a:lnTo>
                <a:lnTo>
                  <a:pt x="33" y="247"/>
                </a:lnTo>
                <a:lnTo>
                  <a:pt x="33" y="247"/>
                </a:lnTo>
                <a:lnTo>
                  <a:pt x="37" y="242"/>
                </a:lnTo>
                <a:lnTo>
                  <a:pt x="37" y="242"/>
                </a:lnTo>
                <a:lnTo>
                  <a:pt x="37" y="240"/>
                </a:lnTo>
                <a:lnTo>
                  <a:pt x="40" y="238"/>
                </a:lnTo>
                <a:lnTo>
                  <a:pt x="40" y="238"/>
                </a:lnTo>
                <a:lnTo>
                  <a:pt x="44" y="234"/>
                </a:lnTo>
                <a:lnTo>
                  <a:pt x="46" y="232"/>
                </a:lnTo>
                <a:lnTo>
                  <a:pt x="46" y="232"/>
                </a:lnTo>
                <a:lnTo>
                  <a:pt x="48" y="230"/>
                </a:lnTo>
                <a:lnTo>
                  <a:pt x="56" y="230"/>
                </a:lnTo>
                <a:lnTo>
                  <a:pt x="63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28"/>
                </a:lnTo>
                <a:lnTo>
                  <a:pt x="69" y="228"/>
                </a:lnTo>
                <a:lnTo>
                  <a:pt x="71" y="226"/>
                </a:lnTo>
                <a:lnTo>
                  <a:pt x="73" y="224"/>
                </a:lnTo>
                <a:lnTo>
                  <a:pt x="73" y="224"/>
                </a:lnTo>
                <a:lnTo>
                  <a:pt x="75" y="224"/>
                </a:lnTo>
                <a:lnTo>
                  <a:pt x="79" y="226"/>
                </a:lnTo>
                <a:lnTo>
                  <a:pt x="81" y="226"/>
                </a:lnTo>
                <a:lnTo>
                  <a:pt x="83" y="226"/>
                </a:lnTo>
                <a:lnTo>
                  <a:pt x="83" y="226"/>
                </a:lnTo>
                <a:lnTo>
                  <a:pt x="85" y="226"/>
                </a:lnTo>
                <a:lnTo>
                  <a:pt x="88" y="226"/>
                </a:lnTo>
                <a:lnTo>
                  <a:pt x="90" y="228"/>
                </a:lnTo>
                <a:lnTo>
                  <a:pt x="90" y="230"/>
                </a:lnTo>
                <a:lnTo>
                  <a:pt x="90" y="230"/>
                </a:lnTo>
                <a:lnTo>
                  <a:pt x="90" y="232"/>
                </a:lnTo>
                <a:lnTo>
                  <a:pt x="90" y="234"/>
                </a:lnTo>
                <a:lnTo>
                  <a:pt x="88" y="234"/>
                </a:lnTo>
                <a:lnTo>
                  <a:pt x="88" y="236"/>
                </a:lnTo>
                <a:lnTo>
                  <a:pt x="88" y="236"/>
                </a:lnTo>
                <a:lnTo>
                  <a:pt x="88" y="236"/>
                </a:lnTo>
                <a:lnTo>
                  <a:pt x="90" y="236"/>
                </a:lnTo>
                <a:lnTo>
                  <a:pt x="94" y="234"/>
                </a:lnTo>
                <a:lnTo>
                  <a:pt x="94" y="232"/>
                </a:lnTo>
                <a:lnTo>
                  <a:pt x="94" y="232"/>
                </a:lnTo>
                <a:lnTo>
                  <a:pt x="96" y="230"/>
                </a:lnTo>
                <a:lnTo>
                  <a:pt x="96" y="230"/>
                </a:lnTo>
                <a:lnTo>
                  <a:pt x="96" y="230"/>
                </a:lnTo>
                <a:lnTo>
                  <a:pt x="98" y="230"/>
                </a:lnTo>
                <a:lnTo>
                  <a:pt x="98" y="232"/>
                </a:lnTo>
                <a:lnTo>
                  <a:pt x="98" y="232"/>
                </a:lnTo>
                <a:lnTo>
                  <a:pt x="98" y="232"/>
                </a:lnTo>
                <a:lnTo>
                  <a:pt x="98" y="234"/>
                </a:lnTo>
                <a:lnTo>
                  <a:pt x="100" y="234"/>
                </a:lnTo>
                <a:lnTo>
                  <a:pt x="102" y="232"/>
                </a:lnTo>
                <a:lnTo>
                  <a:pt x="104" y="232"/>
                </a:lnTo>
                <a:lnTo>
                  <a:pt x="111" y="230"/>
                </a:lnTo>
                <a:lnTo>
                  <a:pt x="111" y="230"/>
                </a:lnTo>
                <a:lnTo>
                  <a:pt x="113" y="230"/>
                </a:lnTo>
                <a:lnTo>
                  <a:pt x="113" y="232"/>
                </a:lnTo>
                <a:lnTo>
                  <a:pt x="113" y="234"/>
                </a:lnTo>
                <a:lnTo>
                  <a:pt x="113" y="234"/>
                </a:lnTo>
                <a:lnTo>
                  <a:pt x="113" y="234"/>
                </a:lnTo>
                <a:lnTo>
                  <a:pt x="115" y="234"/>
                </a:lnTo>
                <a:lnTo>
                  <a:pt x="117" y="232"/>
                </a:lnTo>
                <a:lnTo>
                  <a:pt x="119" y="232"/>
                </a:lnTo>
                <a:lnTo>
                  <a:pt x="123" y="232"/>
                </a:lnTo>
                <a:lnTo>
                  <a:pt x="125" y="232"/>
                </a:lnTo>
                <a:lnTo>
                  <a:pt x="127" y="232"/>
                </a:lnTo>
                <a:lnTo>
                  <a:pt x="131" y="232"/>
                </a:lnTo>
                <a:lnTo>
                  <a:pt x="134" y="232"/>
                </a:lnTo>
                <a:lnTo>
                  <a:pt x="134" y="234"/>
                </a:lnTo>
                <a:lnTo>
                  <a:pt x="134" y="234"/>
                </a:lnTo>
                <a:lnTo>
                  <a:pt x="136" y="236"/>
                </a:lnTo>
                <a:lnTo>
                  <a:pt x="136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40" y="238"/>
                </a:lnTo>
                <a:lnTo>
                  <a:pt x="138" y="240"/>
                </a:lnTo>
                <a:lnTo>
                  <a:pt x="138" y="242"/>
                </a:lnTo>
                <a:lnTo>
                  <a:pt x="138" y="244"/>
                </a:lnTo>
                <a:lnTo>
                  <a:pt x="140" y="244"/>
                </a:lnTo>
                <a:lnTo>
                  <a:pt x="140" y="244"/>
                </a:lnTo>
                <a:lnTo>
                  <a:pt x="142" y="242"/>
                </a:lnTo>
                <a:lnTo>
                  <a:pt x="142" y="242"/>
                </a:lnTo>
                <a:lnTo>
                  <a:pt x="142" y="242"/>
                </a:lnTo>
                <a:lnTo>
                  <a:pt x="144" y="244"/>
                </a:lnTo>
                <a:lnTo>
                  <a:pt x="144" y="244"/>
                </a:lnTo>
                <a:lnTo>
                  <a:pt x="146" y="244"/>
                </a:lnTo>
                <a:lnTo>
                  <a:pt x="154" y="240"/>
                </a:lnTo>
                <a:lnTo>
                  <a:pt x="157" y="240"/>
                </a:lnTo>
                <a:lnTo>
                  <a:pt x="157" y="242"/>
                </a:lnTo>
                <a:lnTo>
                  <a:pt x="154" y="244"/>
                </a:lnTo>
                <a:lnTo>
                  <a:pt x="154" y="247"/>
                </a:lnTo>
                <a:lnTo>
                  <a:pt x="157" y="249"/>
                </a:lnTo>
                <a:lnTo>
                  <a:pt x="157" y="253"/>
                </a:lnTo>
                <a:lnTo>
                  <a:pt x="157" y="255"/>
                </a:lnTo>
                <a:lnTo>
                  <a:pt x="159" y="257"/>
                </a:lnTo>
                <a:lnTo>
                  <a:pt x="159" y="257"/>
                </a:lnTo>
                <a:lnTo>
                  <a:pt x="161" y="255"/>
                </a:lnTo>
                <a:lnTo>
                  <a:pt x="163" y="255"/>
                </a:lnTo>
                <a:lnTo>
                  <a:pt x="167" y="249"/>
                </a:lnTo>
                <a:lnTo>
                  <a:pt x="169" y="247"/>
                </a:lnTo>
                <a:lnTo>
                  <a:pt x="171" y="244"/>
                </a:lnTo>
                <a:lnTo>
                  <a:pt x="171" y="244"/>
                </a:lnTo>
                <a:lnTo>
                  <a:pt x="177" y="242"/>
                </a:lnTo>
                <a:lnTo>
                  <a:pt x="184" y="242"/>
                </a:lnTo>
                <a:lnTo>
                  <a:pt x="190" y="238"/>
                </a:lnTo>
                <a:lnTo>
                  <a:pt x="190" y="238"/>
                </a:lnTo>
                <a:lnTo>
                  <a:pt x="190" y="236"/>
                </a:lnTo>
                <a:lnTo>
                  <a:pt x="190" y="236"/>
                </a:lnTo>
                <a:lnTo>
                  <a:pt x="186" y="238"/>
                </a:lnTo>
                <a:lnTo>
                  <a:pt x="186" y="238"/>
                </a:lnTo>
                <a:lnTo>
                  <a:pt x="186" y="240"/>
                </a:lnTo>
                <a:lnTo>
                  <a:pt x="184" y="238"/>
                </a:lnTo>
                <a:lnTo>
                  <a:pt x="184" y="238"/>
                </a:lnTo>
                <a:lnTo>
                  <a:pt x="184" y="238"/>
                </a:lnTo>
                <a:lnTo>
                  <a:pt x="186" y="236"/>
                </a:lnTo>
                <a:lnTo>
                  <a:pt x="186" y="236"/>
                </a:lnTo>
                <a:lnTo>
                  <a:pt x="188" y="232"/>
                </a:lnTo>
                <a:lnTo>
                  <a:pt x="190" y="230"/>
                </a:lnTo>
                <a:lnTo>
                  <a:pt x="192" y="228"/>
                </a:lnTo>
                <a:lnTo>
                  <a:pt x="194" y="226"/>
                </a:lnTo>
                <a:lnTo>
                  <a:pt x="194" y="226"/>
                </a:lnTo>
                <a:lnTo>
                  <a:pt x="194" y="224"/>
                </a:lnTo>
                <a:lnTo>
                  <a:pt x="196" y="222"/>
                </a:lnTo>
                <a:lnTo>
                  <a:pt x="196" y="222"/>
                </a:lnTo>
                <a:lnTo>
                  <a:pt x="198" y="222"/>
                </a:lnTo>
                <a:lnTo>
                  <a:pt x="200" y="224"/>
                </a:lnTo>
                <a:lnTo>
                  <a:pt x="200" y="224"/>
                </a:lnTo>
                <a:lnTo>
                  <a:pt x="200" y="226"/>
                </a:lnTo>
                <a:lnTo>
                  <a:pt x="200" y="226"/>
                </a:lnTo>
                <a:lnTo>
                  <a:pt x="200" y="228"/>
                </a:lnTo>
                <a:lnTo>
                  <a:pt x="200" y="230"/>
                </a:lnTo>
                <a:lnTo>
                  <a:pt x="200" y="230"/>
                </a:lnTo>
                <a:lnTo>
                  <a:pt x="200" y="232"/>
                </a:lnTo>
                <a:lnTo>
                  <a:pt x="200" y="232"/>
                </a:lnTo>
                <a:lnTo>
                  <a:pt x="200" y="234"/>
                </a:lnTo>
                <a:lnTo>
                  <a:pt x="202" y="234"/>
                </a:lnTo>
                <a:lnTo>
                  <a:pt x="205" y="234"/>
                </a:lnTo>
                <a:lnTo>
                  <a:pt x="207" y="232"/>
                </a:lnTo>
                <a:lnTo>
                  <a:pt x="207" y="232"/>
                </a:lnTo>
                <a:lnTo>
                  <a:pt x="209" y="230"/>
                </a:lnTo>
                <a:lnTo>
                  <a:pt x="209" y="228"/>
                </a:lnTo>
                <a:lnTo>
                  <a:pt x="211" y="226"/>
                </a:lnTo>
                <a:lnTo>
                  <a:pt x="211" y="224"/>
                </a:lnTo>
                <a:lnTo>
                  <a:pt x="211" y="222"/>
                </a:lnTo>
                <a:lnTo>
                  <a:pt x="211" y="222"/>
                </a:lnTo>
                <a:lnTo>
                  <a:pt x="215" y="217"/>
                </a:lnTo>
                <a:lnTo>
                  <a:pt x="217" y="215"/>
                </a:lnTo>
                <a:lnTo>
                  <a:pt x="219" y="215"/>
                </a:lnTo>
                <a:lnTo>
                  <a:pt x="221" y="217"/>
                </a:lnTo>
                <a:lnTo>
                  <a:pt x="225" y="219"/>
                </a:lnTo>
                <a:lnTo>
                  <a:pt x="225" y="222"/>
                </a:lnTo>
                <a:lnTo>
                  <a:pt x="228" y="222"/>
                </a:lnTo>
                <a:lnTo>
                  <a:pt x="230" y="222"/>
                </a:lnTo>
                <a:lnTo>
                  <a:pt x="232" y="222"/>
                </a:lnTo>
                <a:lnTo>
                  <a:pt x="238" y="219"/>
                </a:lnTo>
                <a:lnTo>
                  <a:pt x="240" y="219"/>
                </a:lnTo>
                <a:lnTo>
                  <a:pt x="242" y="219"/>
                </a:lnTo>
                <a:lnTo>
                  <a:pt x="242" y="219"/>
                </a:lnTo>
                <a:lnTo>
                  <a:pt x="248" y="217"/>
                </a:lnTo>
                <a:lnTo>
                  <a:pt x="253" y="217"/>
                </a:lnTo>
                <a:lnTo>
                  <a:pt x="253" y="215"/>
                </a:lnTo>
                <a:lnTo>
                  <a:pt x="263" y="217"/>
                </a:lnTo>
                <a:lnTo>
                  <a:pt x="263" y="217"/>
                </a:lnTo>
                <a:lnTo>
                  <a:pt x="263" y="217"/>
                </a:lnTo>
                <a:lnTo>
                  <a:pt x="265" y="217"/>
                </a:lnTo>
                <a:lnTo>
                  <a:pt x="263" y="219"/>
                </a:lnTo>
                <a:lnTo>
                  <a:pt x="255" y="228"/>
                </a:lnTo>
                <a:lnTo>
                  <a:pt x="255" y="228"/>
                </a:lnTo>
                <a:lnTo>
                  <a:pt x="255" y="228"/>
                </a:lnTo>
                <a:lnTo>
                  <a:pt x="255" y="230"/>
                </a:lnTo>
                <a:lnTo>
                  <a:pt x="255" y="230"/>
                </a:lnTo>
                <a:lnTo>
                  <a:pt x="255" y="232"/>
                </a:lnTo>
                <a:lnTo>
                  <a:pt x="257" y="232"/>
                </a:lnTo>
                <a:lnTo>
                  <a:pt x="259" y="232"/>
                </a:lnTo>
                <a:lnTo>
                  <a:pt x="259" y="234"/>
                </a:lnTo>
                <a:lnTo>
                  <a:pt x="259" y="236"/>
                </a:lnTo>
                <a:lnTo>
                  <a:pt x="257" y="238"/>
                </a:lnTo>
                <a:lnTo>
                  <a:pt x="255" y="242"/>
                </a:lnTo>
                <a:lnTo>
                  <a:pt x="255" y="247"/>
                </a:lnTo>
                <a:lnTo>
                  <a:pt x="253" y="247"/>
                </a:lnTo>
                <a:lnTo>
                  <a:pt x="255" y="249"/>
                </a:lnTo>
                <a:lnTo>
                  <a:pt x="255" y="251"/>
                </a:lnTo>
                <a:lnTo>
                  <a:pt x="255" y="251"/>
                </a:lnTo>
                <a:lnTo>
                  <a:pt x="255" y="253"/>
                </a:lnTo>
                <a:lnTo>
                  <a:pt x="255" y="259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7" y="261"/>
                </a:lnTo>
                <a:lnTo>
                  <a:pt x="257" y="259"/>
                </a:lnTo>
                <a:lnTo>
                  <a:pt x="259" y="259"/>
                </a:lnTo>
                <a:lnTo>
                  <a:pt x="263" y="257"/>
                </a:lnTo>
                <a:lnTo>
                  <a:pt x="269" y="257"/>
                </a:lnTo>
                <a:lnTo>
                  <a:pt x="271" y="255"/>
                </a:lnTo>
                <a:lnTo>
                  <a:pt x="271" y="255"/>
                </a:lnTo>
                <a:lnTo>
                  <a:pt x="274" y="253"/>
                </a:lnTo>
                <a:lnTo>
                  <a:pt x="274" y="253"/>
                </a:lnTo>
                <a:lnTo>
                  <a:pt x="276" y="253"/>
                </a:lnTo>
                <a:lnTo>
                  <a:pt x="278" y="253"/>
                </a:lnTo>
                <a:lnTo>
                  <a:pt x="280" y="255"/>
                </a:lnTo>
                <a:lnTo>
                  <a:pt x="280" y="257"/>
                </a:lnTo>
                <a:lnTo>
                  <a:pt x="286" y="259"/>
                </a:lnTo>
                <a:lnTo>
                  <a:pt x="290" y="263"/>
                </a:lnTo>
                <a:lnTo>
                  <a:pt x="296" y="272"/>
                </a:lnTo>
                <a:lnTo>
                  <a:pt x="296" y="272"/>
                </a:lnTo>
                <a:lnTo>
                  <a:pt x="296" y="274"/>
                </a:lnTo>
                <a:lnTo>
                  <a:pt x="299" y="274"/>
                </a:lnTo>
                <a:lnTo>
                  <a:pt x="299" y="274"/>
                </a:lnTo>
                <a:lnTo>
                  <a:pt x="299" y="272"/>
                </a:lnTo>
                <a:lnTo>
                  <a:pt x="301" y="272"/>
                </a:lnTo>
                <a:lnTo>
                  <a:pt x="303" y="270"/>
                </a:lnTo>
                <a:lnTo>
                  <a:pt x="303" y="270"/>
                </a:lnTo>
                <a:lnTo>
                  <a:pt x="305" y="270"/>
                </a:lnTo>
                <a:lnTo>
                  <a:pt x="305" y="270"/>
                </a:lnTo>
                <a:lnTo>
                  <a:pt x="305" y="270"/>
                </a:lnTo>
                <a:lnTo>
                  <a:pt x="307" y="270"/>
                </a:lnTo>
                <a:lnTo>
                  <a:pt x="307" y="272"/>
                </a:lnTo>
                <a:lnTo>
                  <a:pt x="305" y="272"/>
                </a:lnTo>
                <a:lnTo>
                  <a:pt x="305" y="274"/>
                </a:lnTo>
                <a:lnTo>
                  <a:pt x="305" y="274"/>
                </a:lnTo>
                <a:lnTo>
                  <a:pt x="303" y="274"/>
                </a:lnTo>
                <a:lnTo>
                  <a:pt x="303" y="276"/>
                </a:lnTo>
                <a:lnTo>
                  <a:pt x="303" y="278"/>
                </a:lnTo>
                <a:lnTo>
                  <a:pt x="301" y="278"/>
                </a:lnTo>
                <a:lnTo>
                  <a:pt x="301" y="280"/>
                </a:lnTo>
                <a:lnTo>
                  <a:pt x="299" y="280"/>
                </a:lnTo>
                <a:lnTo>
                  <a:pt x="296" y="282"/>
                </a:lnTo>
                <a:lnTo>
                  <a:pt x="296" y="282"/>
                </a:lnTo>
                <a:lnTo>
                  <a:pt x="296" y="284"/>
                </a:lnTo>
                <a:lnTo>
                  <a:pt x="296" y="284"/>
                </a:lnTo>
                <a:lnTo>
                  <a:pt x="299" y="284"/>
                </a:lnTo>
                <a:lnTo>
                  <a:pt x="301" y="286"/>
                </a:lnTo>
                <a:lnTo>
                  <a:pt x="301" y="286"/>
                </a:lnTo>
                <a:lnTo>
                  <a:pt x="301" y="288"/>
                </a:lnTo>
                <a:lnTo>
                  <a:pt x="301" y="288"/>
                </a:lnTo>
                <a:lnTo>
                  <a:pt x="305" y="288"/>
                </a:lnTo>
                <a:lnTo>
                  <a:pt x="307" y="290"/>
                </a:lnTo>
                <a:lnTo>
                  <a:pt x="307" y="290"/>
                </a:lnTo>
                <a:lnTo>
                  <a:pt x="307" y="290"/>
                </a:lnTo>
                <a:lnTo>
                  <a:pt x="311" y="295"/>
                </a:lnTo>
                <a:lnTo>
                  <a:pt x="313" y="297"/>
                </a:lnTo>
                <a:lnTo>
                  <a:pt x="313" y="297"/>
                </a:lnTo>
                <a:lnTo>
                  <a:pt x="315" y="299"/>
                </a:lnTo>
                <a:lnTo>
                  <a:pt x="317" y="299"/>
                </a:lnTo>
                <a:lnTo>
                  <a:pt x="317" y="301"/>
                </a:lnTo>
                <a:lnTo>
                  <a:pt x="317" y="301"/>
                </a:lnTo>
                <a:lnTo>
                  <a:pt x="317" y="303"/>
                </a:lnTo>
                <a:lnTo>
                  <a:pt x="317" y="305"/>
                </a:lnTo>
                <a:lnTo>
                  <a:pt x="317" y="305"/>
                </a:lnTo>
                <a:lnTo>
                  <a:pt x="317" y="307"/>
                </a:lnTo>
                <a:lnTo>
                  <a:pt x="317" y="307"/>
                </a:lnTo>
                <a:lnTo>
                  <a:pt x="317" y="307"/>
                </a:lnTo>
                <a:lnTo>
                  <a:pt x="317" y="309"/>
                </a:lnTo>
                <a:lnTo>
                  <a:pt x="317" y="309"/>
                </a:lnTo>
                <a:lnTo>
                  <a:pt x="317" y="309"/>
                </a:lnTo>
                <a:lnTo>
                  <a:pt x="319" y="311"/>
                </a:lnTo>
                <a:lnTo>
                  <a:pt x="319" y="311"/>
                </a:lnTo>
                <a:lnTo>
                  <a:pt x="317" y="313"/>
                </a:lnTo>
                <a:lnTo>
                  <a:pt x="305" y="318"/>
                </a:lnTo>
                <a:lnTo>
                  <a:pt x="303" y="322"/>
                </a:lnTo>
                <a:lnTo>
                  <a:pt x="301" y="322"/>
                </a:lnTo>
                <a:lnTo>
                  <a:pt x="299" y="322"/>
                </a:lnTo>
                <a:lnTo>
                  <a:pt x="296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4"/>
                </a:lnTo>
                <a:lnTo>
                  <a:pt x="292" y="324"/>
                </a:lnTo>
                <a:lnTo>
                  <a:pt x="292" y="324"/>
                </a:lnTo>
                <a:lnTo>
                  <a:pt x="290" y="324"/>
                </a:lnTo>
                <a:lnTo>
                  <a:pt x="290" y="324"/>
                </a:lnTo>
                <a:lnTo>
                  <a:pt x="288" y="326"/>
                </a:lnTo>
                <a:lnTo>
                  <a:pt x="286" y="328"/>
                </a:lnTo>
                <a:lnTo>
                  <a:pt x="282" y="330"/>
                </a:lnTo>
                <a:lnTo>
                  <a:pt x="278" y="334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8" y="338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4" y="343"/>
                </a:lnTo>
                <a:lnTo>
                  <a:pt x="284" y="343"/>
                </a:lnTo>
                <a:lnTo>
                  <a:pt x="282" y="345"/>
                </a:lnTo>
                <a:lnTo>
                  <a:pt x="282" y="345"/>
                </a:lnTo>
                <a:lnTo>
                  <a:pt x="282" y="345"/>
                </a:lnTo>
                <a:lnTo>
                  <a:pt x="284" y="345"/>
                </a:lnTo>
                <a:lnTo>
                  <a:pt x="284" y="345"/>
                </a:lnTo>
                <a:lnTo>
                  <a:pt x="286" y="347"/>
                </a:lnTo>
                <a:lnTo>
                  <a:pt x="286" y="349"/>
                </a:lnTo>
                <a:lnTo>
                  <a:pt x="286" y="349"/>
                </a:lnTo>
                <a:lnTo>
                  <a:pt x="286" y="349"/>
                </a:lnTo>
                <a:lnTo>
                  <a:pt x="286" y="351"/>
                </a:lnTo>
                <a:lnTo>
                  <a:pt x="286" y="353"/>
                </a:lnTo>
                <a:lnTo>
                  <a:pt x="282" y="355"/>
                </a:lnTo>
                <a:lnTo>
                  <a:pt x="276" y="357"/>
                </a:lnTo>
                <a:lnTo>
                  <a:pt x="274" y="357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67" y="351"/>
                </a:lnTo>
                <a:lnTo>
                  <a:pt x="267" y="351"/>
                </a:lnTo>
                <a:lnTo>
                  <a:pt x="263" y="349"/>
                </a:lnTo>
                <a:lnTo>
                  <a:pt x="259" y="351"/>
                </a:lnTo>
                <a:lnTo>
                  <a:pt x="259" y="353"/>
                </a:lnTo>
                <a:lnTo>
                  <a:pt x="259" y="353"/>
                </a:lnTo>
                <a:lnTo>
                  <a:pt x="259" y="355"/>
                </a:lnTo>
                <a:lnTo>
                  <a:pt x="261" y="357"/>
                </a:lnTo>
                <a:lnTo>
                  <a:pt x="261" y="357"/>
                </a:lnTo>
                <a:lnTo>
                  <a:pt x="261" y="359"/>
                </a:lnTo>
                <a:lnTo>
                  <a:pt x="261" y="361"/>
                </a:lnTo>
                <a:lnTo>
                  <a:pt x="261" y="364"/>
                </a:lnTo>
                <a:lnTo>
                  <a:pt x="255" y="378"/>
                </a:lnTo>
                <a:lnTo>
                  <a:pt x="255" y="382"/>
                </a:lnTo>
                <a:lnTo>
                  <a:pt x="255" y="386"/>
                </a:lnTo>
                <a:lnTo>
                  <a:pt x="253" y="386"/>
                </a:lnTo>
                <a:lnTo>
                  <a:pt x="253" y="389"/>
                </a:lnTo>
                <a:lnTo>
                  <a:pt x="253" y="389"/>
                </a:lnTo>
                <a:lnTo>
                  <a:pt x="253" y="389"/>
                </a:lnTo>
                <a:lnTo>
                  <a:pt x="259" y="395"/>
                </a:lnTo>
                <a:lnTo>
                  <a:pt x="261" y="395"/>
                </a:lnTo>
                <a:lnTo>
                  <a:pt x="261" y="395"/>
                </a:lnTo>
                <a:lnTo>
                  <a:pt x="261" y="397"/>
                </a:lnTo>
                <a:lnTo>
                  <a:pt x="261" y="399"/>
                </a:lnTo>
                <a:lnTo>
                  <a:pt x="261" y="401"/>
                </a:lnTo>
                <a:lnTo>
                  <a:pt x="261" y="401"/>
                </a:lnTo>
                <a:lnTo>
                  <a:pt x="263" y="405"/>
                </a:lnTo>
                <a:lnTo>
                  <a:pt x="263" y="407"/>
                </a:lnTo>
                <a:lnTo>
                  <a:pt x="263" y="409"/>
                </a:lnTo>
                <a:lnTo>
                  <a:pt x="263" y="409"/>
                </a:lnTo>
                <a:lnTo>
                  <a:pt x="263" y="412"/>
                </a:lnTo>
                <a:lnTo>
                  <a:pt x="259" y="420"/>
                </a:lnTo>
                <a:lnTo>
                  <a:pt x="259" y="422"/>
                </a:lnTo>
                <a:lnTo>
                  <a:pt x="261" y="422"/>
                </a:lnTo>
                <a:lnTo>
                  <a:pt x="267" y="422"/>
                </a:lnTo>
                <a:lnTo>
                  <a:pt x="274" y="422"/>
                </a:lnTo>
                <a:lnTo>
                  <a:pt x="280" y="422"/>
                </a:lnTo>
                <a:lnTo>
                  <a:pt x="280" y="422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6"/>
                </a:lnTo>
                <a:lnTo>
                  <a:pt x="280" y="426"/>
                </a:lnTo>
                <a:lnTo>
                  <a:pt x="280" y="428"/>
                </a:lnTo>
                <a:lnTo>
                  <a:pt x="280" y="430"/>
                </a:lnTo>
                <a:lnTo>
                  <a:pt x="280" y="432"/>
                </a:lnTo>
                <a:lnTo>
                  <a:pt x="282" y="432"/>
                </a:lnTo>
                <a:lnTo>
                  <a:pt x="282" y="435"/>
                </a:lnTo>
                <a:lnTo>
                  <a:pt x="282" y="435"/>
                </a:lnTo>
                <a:lnTo>
                  <a:pt x="284" y="435"/>
                </a:lnTo>
                <a:lnTo>
                  <a:pt x="284" y="435"/>
                </a:lnTo>
                <a:lnTo>
                  <a:pt x="286" y="435"/>
                </a:lnTo>
                <a:lnTo>
                  <a:pt x="286" y="435"/>
                </a:lnTo>
                <a:lnTo>
                  <a:pt x="288" y="435"/>
                </a:lnTo>
                <a:lnTo>
                  <a:pt x="288" y="432"/>
                </a:lnTo>
                <a:lnTo>
                  <a:pt x="290" y="430"/>
                </a:lnTo>
                <a:lnTo>
                  <a:pt x="292" y="428"/>
                </a:lnTo>
                <a:lnTo>
                  <a:pt x="296" y="424"/>
                </a:lnTo>
                <a:lnTo>
                  <a:pt x="299" y="424"/>
                </a:lnTo>
                <a:lnTo>
                  <a:pt x="299" y="424"/>
                </a:lnTo>
                <a:lnTo>
                  <a:pt x="299" y="424"/>
                </a:lnTo>
                <a:lnTo>
                  <a:pt x="301" y="422"/>
                </a:lnTo>
                <a:lnTo>
                  <a:pt x="301" y="422"/>
                </a:lnTo>
                <a:lnTo>
                  <a:pt x="301" y="422"/>
                </a:lnTo>
                <a:lnTo>
                  <a:pt x="301" y="420"/>
                </a:lnTo>
                <a:lnTo>
                  <a:pt x="301" y="418"/>
                </a:lnTo>
                <a:lnTo>
                  <a:pt x="301" y="416"/>
                </a:lnTo>
                <a:lnTo>
                  <a:pt x="305" y="412"/>
                </a:lnTo>
                <a:lnTo>
                  <a:pt x="307" y="409"/>
                </a:lnTo>
                <a:lnTo>
                  <a:pt x="309" y="407"/>
                </a:lnTo>
                <a:lnTo>
                  <a:pt x="309" y="407"/>
                </a:lnTo>
                <a:lnTo>
                  <a:pt x="309" y="405"/>
                </a:lnTo>
                <a:lnTo>
                  <a:pt x="313" y="397"/>
                </a:lnTo>
                <a:lnTo>
                  <a:pt x="313" y="397"/>
                </a:lnTo>
                <a:lnTo>
                  <a:pt x="313" y="395"/>
                </a:lnTo>
                <a:lnTo>
                  <a:pt x="315" y="397"/>
                </a:lnTo>
                <a:lnTo>
                  <a:pt x="315" y="397"/>
                </a:lnTo>
                <a:lnTo>
                  <a:pt x="315" y="399"/>
                </a:lnTo>
                <a:lnTo>
                  <a:pt x="322" y="407"/>
                </a:lnTo>
                <a:lnTo>
                  <a:pt x="322" y="409"/>
                </a:lnTo>
                <a:lnTo>
                  <a:pt x="324" y="409"/>
                </a:lnTo>
                <a:lnTo>
                  <a:pt x="324" y="409"/>
                </a:lnTo>
                <a:lnTo>
                  <a:pt x="332" y="405"/>
                </a:lnTo>
                <a:lnTo>
                  <a:pt x="332" y="407"/>
                </a:lnTo>
                <a:lnTo>
                  <a:pt x="336" y="407"/>
                </a:lnTo>
                <a:lnTo>
                  <a:pt x="338" y="407"/>
                </a:lnTo>
                <a:lnTo>
                  <a:pt x="340" y="405"/>
                </a:lnTo>
                <a:lnTo>
                  <a:pt x="338" y="403"/>
                </a:lnTo>
                <a:lnTo>
                  <a:pt x="342" y="403"/>
                </a:lnTo>
                <a:lnTo>
                  <a:pt x="342" y="399"/>
                </a:lnTo>
                <a:lnTo>
                  <a:pt x="342" y="391"/>
                </a:lnTo>
                <a:lnTo>
                  <a:pt x="345" y="386"/>
                </a:lnTo>
                <a:lnTo>
                  <a:pt x="345" y="386"/>
                </a:lnTo>
                <a:lnTo>
                  <a:pt x="347" y="386"/>
                </a:lnTo>
                <a:lnTo>
                  <a:pt x="349" y="384"/>
                </a:lnTo>
                <a:lnTo>
                  <a:pt x="349" y="384"/>
                </a:lnTo>
                <a:lnTo>
                  <a:pt x="347" y="380"/>
                </a:lnTo>
                <a:lnTo>
                  <a:pt x="349" y="376"/>
                </a:lnTo>
                <a:lnTo>
                  <a:pt x="349" y="374"/>
                </a:lnTo>
                <a:lnTo>
                  <a:pt x="349" y="374"/>
                </a:lnTo>
                <a:lnTo>
                  <a:pt x="347" y="374"/>
                </a:lnTo>
                <a:lnTo>
                  <a:pt x="347" y="372"/>
                </a:lnTo>
                <a:lnTo>
                  <a:pt x="347" y="372"/>
                </a:lnTo>
                <a:lnTo>
                  <a:pt x="347" y="370"/>
                </a:lnTo>
                <a:lnTo>
                  <a:pt x="347" y="370"/>
                </a:lnTo>
                <a:lnTo>
                  <a:pt x="349" y="368"/>
                </a:lnTo>
                <a:lnTo>
                  <a:pt x="349" y="368"/>
                </a:lnTo>
                <a:lnTo>
                  <a:pt x="349" y="364"/>
                </a:lnTo>
                <a:lnTo>
                  <a:pt x="351" y="361"/>
                </a:lnTo>
                <a:lnTo>
                  <a:pt x="351" y="359"/>
                </a:lnTo>
                <a:lnTo>
                  <a:pt x="351" y="359"/>
                </a:lnTo>
                <a:lnTo>
                  <a:pt x="351" y="359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5" y="359"/>
                </a:lnTo>
                <a:lnTo>
                  <a:pt x="355" y="359"/>
                </a:lnTo>
                <a:lnTo>
                  <a:pt x="357" y="359"/>
                </a:lnTo>
                <a:lnTo>
                  <a:pt x="357" y="359"/>
                </a:lnTo>
                <a:lnTo>
                  <a:pt x="359" y="359"/>
                </a:lnTo>
                <a:lnTo>
                  <a:pt x="359" y="357"/>
                </a:lnTo>
                <a:lnTo>
                  <a:pt x="359" y="357"/>
                </a:lnTo>
                <a:lnTo>
                  <a:pt x="359" y="355"/>
                </a:lnTo>
                <a:lnTo>
                  <a:pt x="361" y="351"/>
                </a:lnTo>
                <a:lnTo>
                  <a:pt x="363" y="347"/>
                </a:lnTo>
                <a:lnTo>
                  <a:pt x="363" y="347"/>
                </a:lnTo>
                <a:lnTo>
                  <a:pt x="363" y="347"/>
                </a:lnTo>
                <a:lnTo>
                  <a:pt x="363" y="345"/>
                </a:lnTo>
                <a:lnTo>
                  <a:pt x="363" y="345"/>
                </a:lnTo>
                <a:lnTo>
                  <a:pt x="363" y="345"/>
                </a:lnTo>
                <a:lnTo>
                  <a:pt x="363" y="343"/>
                </a:lnTo>
                <a:lnTo>
                  <a:pt x="363" y="343"/>
                </a:lnTo>
                <a:lnTo>
                  <a:pt x="363" y="343"/>
                </a:lnTo>
                <a:lnTo>
                  <a:pt x="365" y="343"/>
                </a:lnTo>
                <a:lnTo>
                  <a:pt x="365" y="343"/>
                </a:lnTo>
                <a:lnTo>
                  <a:pt x="365" y="341"/>
                </a:lnTo>
                <a:lnTo>
                  <a:pt x="365" y="341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32"/>
                </a:lnTo>
                <a:lnTo>
                  <a:pt x="365" y="332"/>
                </a:lnTo>
                <a:lnTo>
                  <a:pt x="368" y="332"/>
                </a:lnTo>
                <a:lnTo>
                  <a:pt x="368" y="332"/>
                </a:lnTo>
                <a:lnTo>
                  <a:pt x="370" y="332"/>
                </a:lnTo>
                <a:lnTo>
                  <a:pt x="370" y="330"/>
                </a:lnTo>
                <a:lnTo>
                  <a:pt x="370" y="330"/>
                </a:lnTo>
                <a:lnTo>
                  <a:pt x="370" y="328"/>
                </a:lnTo>
                <a:lnTo>
                  <a:pt x="372" y="328"/>
                </a:lnTo>
                <a:lnTo>
                  <a:pt x="372" y="326"/>
                </a:lnTo>
                <a:lnTo>
                  <a:pt x="374" y="324"/>
                </a:lnTo>
                <a:lnTo>
                  <a:pt x="376" y="318"/>
                </a:lnTo>
                <a:lnTo>
                  <a:pt x="378" y="311"/>
                </a:lnTo>
                <a:lnTo>
                  <a:pt x="380" y="309"/>
                </a:lnTo>
                <a:lnTo>
                  <a:pt x="380" y="307"/>
                </a:lnTo>
                <a:lnTo>
                  <a:pt x="384" y="305"/>
                </a:lnTo>
                <a:lnTo>
                  <a:pt x="384" y="305"/>
                </a:lnTo>
                <a:lnTo>
                  <a:pt x="384" y="303"/>
                </a:lnTo>
                <a:lnTo>
                  <a:pt x="384" y="301"/>
                </a:lnTo>
                <a:lnTo>
                  <a:pt x="384" y="297"/>
                </a:lnTo>
                <a:lnTo>
                  <a:pt x="384" y="295"/>
                </a:lnTo>
                <a:lnTo>
                  <a:pt x="384" y="295"/>
                </a:lnTo>
                <a:lnTo>
                  <a:pt x="384" y="293"/>
                </a:lnTo>
                <a:lnTo>
                  <a:pt x="382" y="290"/>
                </a:lnTo>
                <a:lnTo>
                  <a:pt x="382" y="290"/>
                </a:lnTo>
                <a:lnTo>
                  <a:pt x="382" y="288"/>
                </a:lnTo>
                <a:lnTo>
                  <a:pt x="380" y="288"/>
                </a:lnTo>
                <a:lnTo>
                  <a:pt x="380" y="288"/>
                </a:lnTo>
                <a:lnTo>
                  <a:pt x="378" y="286"/>
                </a:lnTo>
                <a:lnTo>
                  <a:pt x="378" y="286"/>
                </a:lnTo>
                <a:lnTo>
                  <a:pt x="378" y="284"/>
                </a:lnTo>
                <a:lnTo>
                  <a:pt x="376" y="284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4" y="282"/>
                </a:lnTo>
                <a:lnTo>
                  <a:pt x="374" y="280"/>
                </a:lnTo>
                <a:lnTo>
                  <a:pt x="372" y="280"/>
                </a:lnTo>
                <a:lnTo>
                  <a:pt x="372" y="278"/>
                </a:lnTo>
                <a:lnTo>
                  <a:pt x="372" y="276"/>
                </a:lnTo>
                <a:lnTo>
                  <a:pt x="374" y="276"/>
                </a:lnTo>
                <a:lnTo>
                  <a:pt x="376" y="274"/>
                </a:lnTo>
                <a:lnTo>
                  <a:pt x="380" y="270"/>
                </a:lnTo>
                <a:lnTo>
                  <a:pt x="386" y="265"/>
                </a:lnTo>
                <a:lnTo>
                  <a:pt x="390" y="261"/>
                </a:lnTo>
                <a:lnTo>
                  <a:pt x="397" y="253"/>
                </a:lnTo>
                <a:lnTo>
                  <a:pt x="399" y="251"/>
                </a:lnTo>
                <a:lnTo>
                  <a:pt x="409" y="242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7" y="238"/>
                </a:lnTo>
                <a:lnTo>
                  <a:pt x="407" y="236"/>
                </a:lnTo>
                <a:lnTo>
                  <a:pt x="407" y="236"/>
                </a:lnTo>
                <a:lnTo>
                  <a:pt x="407" y="236"/>
                </a:lnTo>
                <a:lnTo>
                  <a:pt x="407" y="234"/>
                </a:lnTo>
                <a:lnTo>
                  <a:pt x="409" y="234"/>
                </a:lnTo>
                <a:lnTo>
                  <a:pt x="411" y="232"/>
                </a:lnTo>
                <a:lnTo>
                  <a:pt x="413" y="232"/>
                </a:lnTo>
                <a:lnTo>
                  <a:pt x="413" y="230"/>
                </a:lnTo>
                <a:lnTo>
                  <a:pt x="416" y="230"/>
                </a:lnTo>
                <a:lnTo>
                  <a:pt x="416" y="230"/>
                </a:lnTo>
                <a:lnTo>
                  <a:pt x="418" y="232"/>
                </a:lnTo>
                <a:lnTo>
                  <a:pt x="418" y="232"/>
                </a:lnTo>
                <a:lnTo>
                  <a:pt x="420" y="232"/>
                </a:lnTo>
                <a:lnTo>
                  <a:pt x="420" y="234"/>
                </a:lnTo>
                <a:lnTo>
                  <a:pt x="420" y="236"/>
                </a:lnTo>
                <a:lnTo>
                  <a:pt x="420" y="236"/>
                </a:lnTo>
                <a:lnTo>
                  <a:pt x="420" y="238"/>
                </a:lnTo>
                <a:lnTo>
                  <a:pt x="420" y="240"/>
                </a:lnTo>
                <a:lnTo>
                  <a:pt x="418" y="240"/>
                </a:lnTo>
                <a:lnTo>
                  <a:pt x="418" y="242"/>
                </a:lnTo>
                <a:lnTo>
                  <a:pt x="416" y="242"/>
                </a:lnTo>
                <a:lnTo>
                  <a:pt x="416" y="244"/>
                </a:lnTo>
                <a:lnTo>
                  <a:pt x="416" y="244"/>
                </a:lnTo>
                <a:lnTo>
                  <a:pt x="418" y="244"/>
                </a:lnTo>
                <a:lnTo>
                  <a:pt x="418" y="244"/>
                </a:lnTo>
                <a:lnTo>
                  <a:pt x="420" y="244"/>
                </a:lnTo>
                <a:lnTo>
                  <a:pt x="422" y="244"/>
                </a:lnTo>
                <a:lnTo>
                  <a:pt x="428" y="242"/>
                </a:lnTo>
                <a:lnTo>
                  <a:pt x="430" y="242"/>
                </a:lnTo>
                <a:lnTo>
                  <a:pt x="432" y="240"/>
                </a:lnTo>
                <a:lnTo>
                  <a:pt x="434" y="238"/>
                </a:lnTo>
                <a:lnTo>
                  <a:pt x="436" y="234"/>
                </a:lnTo>
                <a:lnTo>
                  <a:pt x="436" y="234"/>
                </a:lnTo>
                <a:lnTo>
                  <a:pt x="439" y="232"/>
                </a:lnTo>
                <a:lnTo>
                  <a:pt x="439" y="232"/>
                </a:lnTo>
                <a:lnTo>
                  <a:pt x="436" y="230"/>
                </a:lnTo>
                <a:lnTo>
                  <a:pt x="436" y="228"/>
                </a:lnTo>
                <a:lnTo>
                  <a:pt x="436" y="228"/>
                </a:lnTo>
                <a:lnTo>
                  <a:pt x="436" y="228"/>
                </a:lnTo>
                <a:lnTo>
                  <a:pt x="436" y="226"/>
                </a:lnTo>
                <a:lnTo>
                  <a:pt x="436" y="224"/>
                </a:lnTo>
                <a:lnTo>
                  <a:pt x="436" y="222"/>
                </a:lnTo>
                <a:lnTo>
                  <a:pt x="439" y="219"/>
                </a:lnTo>
                <a:lnTo>
                  <a:pt x="439" y="219"/>
                </a:lnTo>
                <a:lnTo>
                  <a:pt x="439" y="219"/>
                </a:lnTo>
                <a:lnTo>
                  <a:pt x="439" y="217"/>
                </a:lnTo>
                <a:lnTo>
                  <a:pt x="441" y="211"/>
                </a:lnTo>
                <a:lnTo>
                  <a:pt x="441" y="209"/>
                </a:lnTo>
                <a:lnTo>
                  <a:pt x="439" y="207"/>
                </a:lnTo>
                <a:lnTo>
                  <a:pt x="439" y="207"/>
                </a:lnTo>
                <a:lnTo>
                  <a:pt x="441" y="205"/>
                </a:lnTo>
                <a:lnTo>
                  <a:pt x="449" y="192"/>
                </a:lnTo>
                <a:lnTo>
                  <a:pt x="453" y="188"/>
                </a:lnTo>
                <a:lnTo>
                  <a:pt x="455" y="186"/>
                </a:lnTo>
                <a:lnTo>
                  <a:pt x="457" y="186"/>
                </a:lnTo>
                <a:lnTo>
                  <a:pt x="457" y="184"/>
                </a:lnTo>
                <a:lnTo>
                  <a:pt x="457" y="182"/>
                </a:lnTo>
                <a:lnTo>
                  <a:pt x="459" y="176"/>
                </a:lnTo>
                <a:lnTo>
                  <a:pt x="459" y="173"/>
                </a:lnTo>
                <a:lnTo>
                  <a:pt x="459" y="171"/>
                </a:lnTo>
                <a:lnTo>
                  <a:pt x="464" y="167"/>
                </a:lnTo>
                <a:lnTo>
                  <a:pt x="466" y="163"/>
                </a:lnTo>
                <a:lnTo>
                  <a:pt x="468" y="165"/>
                </a:lnTo>
                <a:lnTo>
                  <a:pt x="470" y="167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71"/>
                </a:lnTo>
                <a:lnTo>
                  <a:pt x="470" y="171"/>
                </a:lnTo>
                <a:lnTo>
                  <a:pt x="472" y="171"/>
                </a:lnTo>
                <a:lnTo>
                  <a:pt x="472" y="171"/>
                </a:lnTo>
                <a:lnTo>
                  <a:pt x="474" y="171"/>
                </a:lnTo>
                <a:lnTo>
                  <a:pt x="476" y="169"/>
                </a:lnTo>
                <a:lnTo>
                  <a:pt x="476" y="169"/>
                </a:lnTo>
                <a:lnTo>
                  <a:pt x="478" y="167"/>
                </a:lnTo>
                <a:lnTo>
                  <a:pt x="480" y="165"/>
                </a:lnTo>
                <a:lnTo>
                  <a:pt x="482" y="163"/>
                </a:lnTo>
                <a:lnTo>
                  <a:pt x="482" y="161"/>
                </a:lnTo>
                <a:lnTo>
                  <a:pt x="482" y="159"/>
                </a:lnTo>
                <a:lnTo>
                  <a:pt x="482" y="159"/>
                </a:lnTo>
                <a:lnTo>
                  <a:pt x="482" y="157"/>
                </a:lnTo>
                <a:lnTo>
                  <a:pt x="487" y="153"/>
                </a:lnTo>
                <a:lnTo>
                  <a:pt x="487" y="151"/>
                </a:lnTo>
                <a:lnTo>
                  <a:pt x="489" y="151"/>
                </a:lnTo>
                <a:lnTo>
                  <a:pt x="489" y="151"/>
                </a:lnTo>
                <a:lnTo>
                  <a:pt x="489" y="151"/>
                </a:lnTo>
                <a:lnTo>
                  <a:pt x="491" y="151"/>
                </a:lnTo>
                <a:lnTo>
                  <a:pt x="493" y="148"/>
                </a:lnTo>
                <a:lnTo>
                  <a:pt x="493" y="148"/>
                </a:lnTo>
                <a:lnTo>
                  <a:pt x="495" y="146"/>
                </a:lnTo>
                <a:lnTo>
                  <a:pt x="495" y="146"/>
                </a:lnTo>
                <a:lnTo>
                  <a:pt x="495" y="146"/>
                </a:lnTo>
                <a:lnTo>
                  <a:pt x="499" y="146"/>
                </a:lnTo>
                <a:lnTo>
                  <a:pt x="507" y="144"/>
                </a:lnTo>
                <a:lnTo>
                  <a:pt x="510" y="142"/>
                </a:lnTo>
                <a:lnTo>
                  <a:pt x="516" y="138"/>
                </a:lnTo>
                <a:lnTo>
                  <a:pt x="520" y="134"/>
                </a:lnTo>
                <a:lnTo>
                  <a:pt x="524" y="130"/>
                </a:lnTo>
                <a:lnTo>
                  <a:pt x="526" y="123"/>
                </a:lnTo>
                <a:lnTo>
                  <a:pt x="528" y="123"/>
                </a:lnTo>
                <a:lnTo>
                  <a:pt x="530" y="119"/>
                </a:lnTo>
                <a:lnTo>
                  <a:pt x="530" y="119"/>
                </a:lnTo>
                <a:lnTo>
                  <a:pt x="533" y="119"/>
                </a:lnTo>
                <a:lnTo>
                  <a:pt x="533" y="119"/>
                </a:lnTo>
                <a:lnTo>
                  <a:pt x="533" y="119"/>
                </a:lnTo>
                <a:lnTo>
                  <a:pt x="537" y="121"/>
                </a:lnTo>
                <a:lnTo>
                  <a:pt x="537" y="121"/>
                </a:lnTo>
                <a:lnTo>
                  <a:pt x="539" y="121"/>
                </a:lnTo>
                <a:lnTo>
                  <a:pt x="541" y="121"/>
                </a:lnTo>
                <a:lnTo>
                  <a:pt x="543" y="121"/>
                </a:lnTo>
                <a:lnTo>
                  <a:pt x="543" y="121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1"/>
                </a:lnTo>
                <a:lnTo>
                  <a:pt x="558" y="111"/>
                </a:lnTo>
                <a:lnTo>
                  <a:pt x="558" y="109"/>
                </a:lnTo>
                <a:lnTo>
                  <a:pt x="560" y="109"/>
                </a:lnTo>
                <a:lnTo>
                  <a:pt x="560" y="109"/>
                </a:lnTo>
                <a:lnTo>
                  <a:pt x="560" y="107"/>
                </a:lnTo>
                <a:lnTo>
                  <a:pt x="562" y="109"/>
                </a:lnTo>
                <a:lnTo>
                  <a:pt x="564" y="109"/>
                </a:lnTo>
                <a:lnTo>
                  <a:pt x="566" y="109"/>
                </a:lnTo>
                <a:lnTo>
                  <a:pt x="566" y="107"/>
                </a:lnTo>
                <a:lnTo>
                  <a:pt x="572" y="105"/>
                </a:lnTo>
                <a:lnTo>
                  <a:pt x="576" y="100"/>
                </a:lnTo>
                <a:lnTo>
                  <a:pt x="578" y="98"/>
                </a:lnTo>
                <a:lnTo>
                  <a:pt x="581" y="98"/>
                </a:lnTo>
                <a:lnTo>
                  <a:pt x="581" y="98"/>
                </a:lnTo>
                <a:lnTo>
                  <a:pt x="583" y="96"/>
                </a:lnTo>
                <a:lnTo>
                  <a:pt x="587" y="94"/>
                </a:lnTo>
                <a:lnTo>
                  <a:pt x="587" y="92"/>
                </a:lnTo>
                <a:lnTo>
                  <a:pt x="589" y="90"/>
                </a:lnTo>
                <a:lnTo>
                  <a:pt x="589" y="90"/>
                </a:lnTo>
                <a:lnTo>
                  <a:pt x="589" y="86"/>
                </a:lnTo>
                <a:lnTo>
                  <a:pt x="589" y="86"/>
                </a:lnTo>
                <a:lnTo>
                  <a:pt x="591" y="84"/>
                </a:lnTo>
                <a:lnTo>
                  <a:pt x="591" y="84"/>
                </a:lnTo>
                <a:lnTo>
                  <a:pt x="593" y="84"/>
                </a:lnTo>
                <a:lnTo>
                  <a:pt x="595" y="82"/>
                </a:lnTo>
                <a:lnTo>
                  <a:pt x="595" y="82"/>
                </a:lnTo>
                <a:lnTo>
                  <a:pt x="597" y="82"/>
                </a:lnTo>
                <a:lnTo>
                  <a:pt x="599" y="84"/>
                </a:lnTo>
                <a:lnTo>
                  <a:pt x="601" y="86"/>
                </a:lnTo>
                <a:lnTo>
                  <a:pt x="604" y="86"/>
                </a:lnTo>
                <a:lnTo>
                  <a:pt x="606" y="88"/>
                </a:lnTo>
                <a:lnTo>
                  <a:pt x="622" y="80"/>
                </a:ln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9" y="80"/>
                </a:lnTo>
                <a:lnTo>
                  <a:pt x="629" y="80"/>
                </a:lnTo>
                <a:lnTo>
                  <a:pt x="629" y="80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0"/>
                </a:lnTo>
                <a:lnTo>
                  <a:pt x="633" y="80"/>
                </a:lnTo>
                <a:lnTo>
                  <a:pt x="635" y="77"/>
                </a:lnTo>
                <a:lnTo>
                  <a:pt x="635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9" y="75"/>
                </a:lnTo>
                <a:lnTo>
                  <a:pt x="639" y="75"/>
                </a:lnTo>
                <a:lnTo>
                  <a:pt x="639" y="73"/>
                </a:lnTo>
                <a:lnTo>
                  <a:pt x="639" y="73"/>
                </a:lnTo>
                <a:lnTo>
                  <a:pt x="639" y="73"/>
                </a:lnTo>
                <a:lnTo>
                  <a:pt x="641" y="71"/>
                </a:lnTo>
                <a:lnTo>
                  <a:pt x="641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67"/>
                </a:lnTo>
                <a:lnTo>
                  <a:pt x="643" y="6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6" name="Freeform 105">
            <a:extLst>
              <a:ext uri="{FF2B5EF4-FFF2-40B4-BE49-F238E27FC236}">
                <a16:creationId xmlns:a16="http://schemas.microsoft.com/office/drawing/2014/main" id="{5BD1CC3B-5AE4-4B41-B6E8-AA3114114DC4}"/>
              </a:ext>
            </a:extLst>
          </p:cNvPr>
          <p:cNvSpPr>
            <a:spLocks/>
          </p:cNvSpPr>
          <p:nvPr/>
        </p:nvSpPr>
        <p:spPr bwMode="auto">
          <a:xfrm>
            <a:off x="9897790" y="2536802"/>
            <a:ext cx="898929" cy="454548"/>
          </a:xfrm>
          <a:custGeom>
            <a:avLst/>
            <a:gdLst>
              <a:gd name="T0" fmla="*/ 570 w 585"/>
              <a:gd name="T1" fmla="*/ 122 h 312"/>
              <a:gd name="T2" fmla="*/ 533 w 585"/>
              <a:gd name="T3" fmla="*/ 103 h 312"/>
              <a:gd name="T4" fmla="*/ 495 w 585"/>
              <a:gd name="T5" fmla="*/ 92 h 312"/>
              <a:gd name="T6" fmla="*/ 495 w 585"/>
              <a:gd name="T7" fmla="*/ 46 h 312"/>
              <a:gd name="T8" fmla="*/ 468 w 585"/>
              <a:gd name="T9" fmla="*/ 25 h 312"/>
              <a:gd name="T10" fmla="*/ 472 w 585"/>
              <a:gd name="T11" fmla="*/ 15 h 312"/>
              <a:gd name="T12" fmla="*/ 424 w 585"/>
              <a:gd name="T13" fmla="*/ 3 h 312"/>
              <a:gd name="T14" fmla="*/ 403 w 585"/>
              <a:gd name="T15" fmla="*/ 17 h 312"/>
              <a:gd name="T16" fmla="*/ 389 w 585"/>
              <a:gd name="T17" fmla="*/ 21 h 312"/>
              <a:gd name="T18" fmla="*/ 366 w 585"/>
              <a:gd name="T19" fmla="*/ 32 h 312"/>
              <a:gd name="T20" fmla="*/ 343 w 585"/>
              <a:gd name="T21" fmla="*/ 28 h 312"/>
              <a:gd name="T22" fmla="*/ 309 w 585"/>
              <a:gd name="T23" fmla="*/ 7 h 312"/>
              <a:gd name="T24" fmla="*/ 280 w 585"/>
              <a:gd name="T25" fmla="*/ 23 h 312"/>
              <a:gd name="T26" fmla="*/ 253 w 585"/>
              <a:gd name="T27" fmla="*/ 57 h 312"/>
              <a:gd name="T28" fmla="*/ 236 w 585"/>
              <a:gd name="T29" fmla="*/ 65 h 312"/>
              <a:gd name="T30" fmla="*/ 213 w 585"/>
              <a:gd name="T31" fmla="*/ 78 h 312"/>
              <a:gd name="T32" fmla="*/ 167 w 585"/>
              <a:gd name="T33" fmla="*/ 97 h 312"/>
              <a:gd name="T34" fmla="*/ 134 w 585"/>
              <a:gd name="T35" fmla="*/ 130 h 312"/>
              <a:gd name="T36" fmla="*/ 121 w 585"/>
              <a:gd name="T37" fmla="*/ 136 h 312"/>
              <a:gd name="T38" fmla="*/ 113 w 585"/>
              <a:gd name="T39" fmla="*/ 159 h 312"/>
              <a:gd name="T40" fmla="*/ 90 w 585"/>
              <a:gd name="T41" fmla="*/ 176 h 312"/>
              <a:gd name="T42" fmla="*/ 77 w 585"/>
              <a:gd name="T43" fmla="*/ 178 h 312"/>
              <a:gd name="T44" fmla="*/ 67 w 585"/>
              <a:gd name="T45" fmla="*/ 178 h 312"/>
              <a:gd name="T46" fmla="*/ 34 w 585"/>
              <a:gd name="T47" fmla="*/ 188 h 312"/>
              <a:gd name="T48" fmla="*/ 6 w 585"/>
              <a:gd name="T49" fmla="*/ 213 h 312"/>
              <a:gd name="T50" fmla="*/ 29 w 585"/>
              <a:gd name="T51" fmla="*/ 222 h 312"/>
              <a:gd name="T52" fmla="*/ 46 w 585"/>
              <a:gd name="T53" fmla="*/ 245 h 312"/>
              <a:gd name="T54" fmla="*/ 42 w 585"/>
              <a:gd name="T55" fmla="*/ 259 h 312"/>
              <a:gd name="T56" fmla="*/ 75 w 585"/>
              <a:gd name="T57" fmla="*/ 280 h 312"/>
              <a:gd name="T58" fmla="*/ 117 w 585"/>
              <a:gd name="T59" fmla="*/ 266 h 312"/>
              <a:gd name="T60" fmla="*/ 182 w 585"/>
              <a:gd name="T61" fmla="*/ 274 h 312"/>
              <a:gd name="T62" fmla="*/ 217 w 585"/>
              <a:gd name="T63" fmla="*/ 270 h 312"/>
              <a:gd name="T64" fmla="*/ 230 w 585"/>
              <a:gd name="T65" fmla="*/ 249 h 312"/>
              <a:gd name="T66" fmla="*/ 272 w 585"/>
              <a:gd name="T67" fmla="*/ 209 h 312"/>
              <a:gd name="T68" fmla="*/ 274 w 585"/>
              <a:gd name="T69" fmla="*/ 199 h 312"/>
              <a:gd name="T70" fmla="*/ 301 w 585"/>
              <a:gd name="T71" fmla="*/ 203 h 312"/>
              <a:gd name="T72" fmla="*/ 376 w 585"/>
              <a:gd name="T73" fmla="*/ 170 h 312"/>
              <a:gd name="T74" fmla="*/ 405 w 585"/>
              <a:gd name="T75" fmla="*/ 165 h 312"/>
              <a:gd name="T76" fmla="*/ 426 w 585"/>
              <a:gd name="T77" fmla="*/ 188 h 312"/>
              <a:gd name="T78" fmla="*/ 433 w 585"/>
              <a:gd name="T79" fmla="*/ 205 h 312"/>
              <a:gd name="T80" fmla="*/ 437 w 585"/>
              <a:gd name="T81" fmla="*/ 224 h 312"/>
              <a:gd name="T82" fmla="*/ 445 w 585"/>
              <a:gd name="T83" fmla="*/ 220 h 312"/>
              <a:gd name="T84" fmla="*/ 445 w 585"/>
              <a:gd name="T85" fmla="*/ 232 h 312"/>
              <a:gd name="T86" fmla="*/ 439 w 585"/>
              <a:gd name="T87" fmla="*/ 239 h 312"/>
              <a:gd name="T88" fmla="*/ 428 w 585"/>
              <a:gd name="T89" fmla="*/ 239 h 312"/>
              <a:gd name="T90" fmla="*/ 395 w 585"/>
              <a:gd name="T91" fmla="*/ 245 h 312"/>
              <a:gd name="T92" fmla="*/ 378 w 585"/>
              <a:gd name="T93" fmla="*/ 264 h 312"/>
              <a:gd name="T94" fmla="*/ 366 w 585"/>
              <a:gd name="T95" fmla="*/ 272 h 312"/>
              <a:gd name="T96" fmla="*/ 368 w 585"/>
              <a:gd name="T97" fmla="*/ 287 h 312"/>
              <a:gd name="T98" fmla="*/ 370 w 585"/>
              <a:gd name="T99" fmla="*/ 303 h 312"/>
              <a:gd name="T100" fmla="*/ 397 w 585"/>
              <a:gd name="T101" fmla="*/ 293 h 312"/>
              <a:gd name="T102" fmla="*/ 418 w 585"/>
              <a:gd name="T103" fmla="*/ 282 h 312"/>
              <a:gd name="T104" fmla="*/ 462 w 585"/>
              <a:gd name="T105" fmla="*/ 243 h 312"/>
              <a:gd name="T106" fmla="*/ 510 w 585"/>
              <a:gd name="T107" fmla="*/ 232 h 312"/>
              <a:gd name="T108" fmla="*/ 527 w 585"/>
              <a:gd name="T109" fmla="*/ 236 h 312"/>
              <a:gd name="T110" fmla="*/ 552 w 585"/>
              <a:gd name="T111" fmla="*/ 261 h 312"/>
              <a:gd name="T112" fmla="*/ 562 w 585"/>
              <a:gd name="T113" fmla="*/ 261 h 312"/>
              <a:gd name="T114" fmla="*/ 539 w 585"/>
              <a:gd name="T115" fmla="*/ 226 h 312"/>
              <a:gd name="T116" fmla="*/ 535 w 585"/>
              <a:gd name="T117" fmla="*/ 203 h 312"/>
              <a:gd name="T118" fmla="*/ 556 w 585"/>
              <a:gd name="T119" fmla="*/ 186 h 312"/>
              <a:gd name="T120" fmla="*/ 568 w 585"/>
              <a:gd name="T121" fmla="*/ 172 h 312"/>
              <a:gd name="T122" fmla="*/ 583 w 585"/>
              <a:gd name="T123" fmla="*/ 17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85" h="312">
                <a:moveTo>
                  <a:pt x="585" y="155"/>
                </a:moveTo>
                <a:lnTo>
                  <a:pt x="581" y="151"/>
                </a:lnTo>
                <a:lnTo>
                  <a:pt x="579" y="147"/>
                </a:lnTo>
                <a:lnTo>
                  <a:pt x="579" y="142"/>
                </a:lnTo>
                <a:lnTo>
                  <a:pt x="583" y="136"/>
                </a:lnTo>
                <a:lnTo>
                  <a:pt x="581" y="132"/>
                </a:lnTo>
                <a:lnTo>
                  <a:pt x="579" y="130"/>
                </a:lnTo>
                <a:lnTo>
                  <a:pt x="573" y="126"/>
                </a:lnTo>
                <a:lnTo>
                  <a:pt x="570" y="126"/>
                </a:lnTo>
                <a:lnTo>
                  <a:pt x="570" y="122"/>
                </a:lnTo>
                <a:lnTo>
                  <a:pt x="570" y="122"/>
                </a:lnTo>
                <a:lnTo>
                  <a:pt x="568" y="122"/>
                </a:lnTo>
                <a:lnTo>
                  <a:pt x="568" y="122"/>
                </a:lnTo>
                <a:lnTo>
                  <a:pt x="560" y="115"/>
                </a:lnTo>
                <a:lnTo>
                  <a:pt x="558" y="115"/>
                </a:lnTo>
                <a:lnTo>
                  <a:pt x="552" y="117"/>
                </a:lnTo>
                <a:lnTo>
                  <a:pt x="550" y="119"/>
                </a:lnTo>
                <a:lnTo>
                  <a:pt x="545" y="119"/>
                </a:lnTo>
                <a:lnTo>
                  <a:pt x="543" y="119"/>
                </a:lnTo>
                <a:lnTo>
                  <a:pt x="539" y="117"/>
                </a:lnTo>
                <a:lnTo>
                  <a:pt x="537" y="109"/>
                </a:lnTo>
                <a:lnTo>
                  <a:pt x="533" y="103"/>
                </a:lnTo>
                <a:lnTo>
                  <a:pt x="527" y="99"/>
                </a:lnTo>
                <a:lnTo>
                  <a:pt x="518" y="90"/>
                </a:lnTo>
                <a:lnTo>
                  <a:pt x="510" y="88"/>
                </a:lnTo>
                <a:lnTo>
                  <a:pt x="504" y="90"/>
                </a:lnTo>
                <a:lnTo>
                  <a:pt x="501" y="97"/>
                </a:lnTo>
                <a:lnTo>
                  <a:pt x="499" y="103"/>
                </a:lnTo>
                <a:lnTo>
                  <a:pt x="499" y="109"/>
                </a:lnTo>
                <a:lnTo>
                  <a:pt x="497" y="109"/>
                </a:lnTo>
                <a:lnTo>
                  <a:pt x="495" y="103"/>
                </a:lnTo>
                <a:lnTo>
                  <a:pt x="491" y="99"/>
                </a:lnTo>
                <a:lnTo>
                  <a:pt x="495" y="92"/>
                </a:lnTo>
                <a:lnTo>
                  <a:pt x="491" y="88"/>
                </a:lnTo>
                <a:lnTo>
                  <a:pt x="499" y="84"/>
                </a:lnTo>
                <a:lnTo>
                  <a:pt x="508" y="76"/>
                </a:lnTo>
                <a:lnTo>
                  <a:pt x="508" y="71"/>
                </a:lnTo>
                <a:lnTo>
                  <a:pt x="506" y="65"/>
                </a:lnTo>
                <a:lnTo>
                  <a:pt x="501" y="59"/>
                </a:lnTo>
                <a:lnTo>
                  <a:pt x="499" y="57"/>
                </a:lnTo>
                <a:lnTo>
                  <a:pt x="499" y="51"/>
                </a:lnTo>
                <a:lnTo>
                  <a:pt x="497" y="48"/>
                </a:lnTo>
                <a:lnTo>
                  <a:pt x="495" y="46"/>
                </a:lnTo>
                <a:lnTo>
                  <a:pt x="495" y="46"/>
                </a:lnTo>
                <a:lnTo>
                  <a:pt x="493" y="46"/>
                </a:lnTo>
                <a:lnTo>
                  <a:pt x="493" y="44"/>
                </a:lnTo>
                <a:lnTo>
                  <a:pt x="493" y="44"/>
                </a:lnTo>
                <a:lnTo>
                  <a:pt x="485" y="38"/>
                </a:lnTo>
                <a:lnTo>
                  <a:pt x="483" y="32"/>
                </a:lnTo>
                <a:lnTo>
                  <a:pt x="476" y="34"/>
                </a:lnTo>
                <a:lnTo>
                  <a:pt x="468" y="40"/>
                </a:lnTo>
                <a:lnTo>
                  <a:pt x="466" y="30"/>
                </a:lnTo>
                <a:lnTo>
                  <a:pt x="466" y="28"/>
                </a:lnTo>
                <a:lnTo>
                  <a:pt x="468" y="28"/>
                </a:lnTo>
                <a:lnTo>
                  <a:pt x="468" y="25"/>
                </a:lnTo>
                <a:lnTo>
                  <a:pt x="481" y="23"/>
                </a:lnTo>
                <a:lnTo>
                  <a:pt x="481" y="21"/>
                </a:lnTo>
                <a:lnTo>
                  <a:pt x="483" y="19"/>
                </a:lnTo>
                <a:lnTo>
                  <a:pt x="485" y="15"/>
                </a:lnTo>
                <a:lnTo>
                  <a:pt x="485" y="13"/>
                </a:lnTo>
                <a:lnTo>
                  <a:pt x="483" y="11"/>
                </a:lnTo>
                <a:lnTo>
                  <a:pt x="483" y="11"/>
                </a:lnTo>
                <a:lnTo>
                  <a:pt x="481" y="11"/>
                </a:lnTo>
                <a:lnTo>
                  <a:pt x="478" y="13"/>
                </a:lnTo>
                <a:lnTo>
                  <a:pt x="474" y="15"/>
                </a:lnTo>
                <a:lnTo>
                  <a:pt x="472" y="15"/>
                </a:lnTo>
                <a:lnTo>
                  <a:pt x="468" y="13"/>
                </a:lnTo>
                <a:lnTo>
                  <a:pt x="466" y="9"/>
                </a:lnTo>
                <a:lnTo>
                  <a:pt x="464" y="7"/>
                </a:lnTo>
                <a:lnTo>
                  <a:pt x="464" y="3"/>
                </a:lnTo>
                <a:lnTo>
                  <a:pt x="462" y="0"/>
                </a:lnTo>
                <a:lnTo>
                  <a:pt x="456" y="0"/>
                </a:lnTo>
                <a:lnTo>
                  <a:pt x="449" y="0"/>
                </a:lnTo>
                <a:lnTo>
                  <a:pt x="443" y="0"/>
                </a:lnTo>
                <a:lnTo>
                  <a:pt x="435" y="5"/>
                </a:lnTo>
                <a:lnTo>
                  <a:pt x="426" y="3"/>
                </a:lnTo>
                <a:lnTo>
                  <a:pt x="424" y="3"/>
                </a:lnTo>
                <a:lnTo>
                  <a:pt x="422" y="3"/>
                </a:lnTo>
                <a:lnTo>
                  <a:pt x="422" y="11"/>
                </a:lnTo>
                <a:lnTo>
                  <a:pt x="420" y="17"/>
                </a:lnTo>
                <a:lnTo>
                  <a:pt x="412" y="17"/>
                </a:lnTo>
                <a:lnTo>
                  <a:pt x="407" y="13"/>
                </a:lnTo>
                <a:lnTo>
                  <a:pt x="405" y="15"/>
                </a:lnTo>
                <a:lnTo>
                  <a:pt x="405" y="15"/>
                </a:lnTo>
                <a:lnTo>
                  <a:pt x="403" y="15"/>
                </a:lnTo>
                <a:lnTo>
                  <a:pt x="403" y="15"/>
                </a:lnTo>
                <a:lnTo>
                  <a:pt x="401" y="17"/>
                </a:lnTo>
                <a:lnTo>
                  <a:pt x="403" y="17"/>
                </a:lnTo>
                <a:lnTo>
                  <a:pt x="401" y="19"/>
                </a:lnTo>
                <a:lnTo>
                  <a:pt x="399" y="19"/>
                </a:lnTo>
                <a:lnTo>
                  <a:pt x="399" y="19"/>
                </a:lnTo>
                <a:lnTo>
                  <a:pt x="399" y="23"/>
                </a:lnTo>
                <a:lnTo>
                  <a:pt x="399" y="28"/>
                </a:lnTo>
                <a:lnTo>
                  <a:pt x="399" y="28"/>
                </a:lnTo>
                <a:lnTo>
                  <a:pt x="395" y="28"/>
                </a:lnTo>
                <a:lnTo>
                  <a:pt x="393" y="28"/>
                </a:lnTo>
                <a:lnTo>
                  <a:pt x="393" y="25"/>
                </a:lnTo>
                <a:lnTo>
                  <a:pt x="391" y="21"/>
                </a:lnTo>
                <a:lnTo>
                  <a:pt x="389" y="21"/>
                </a:lnTo>
                <a:lnTo>
                  <a:pt x="389" y="28"/>
                </a:lnTo>
                <a:lnTo>
                  <a:pt x="384" y="28"/>
                </a:lnTo>
                <a:lnTo>
                  <a:pt x="378" y="28"/>
                </a:lnTo>
                <a:lnTo>
                  <a:pt x="374" y="30"/>
                </a:lnTo>
                <a:lnTo>
                  <a:pt x="374" y="36"/>
                </a:lnTo>
                <a:lnTo>
                  <a:pt x="370" y="36"/>
                </a:lnTo>
                <a:lnTo>
                  <a:pt x="368" y="36"/>
                </a:lnTo>
                <a:lnTo>
                  <a:pt x="368" y="34"/>
                </a:lnTo>
                <a:lnTo>
                  <a:pt x="368" y="34"/>
                </a:lnTo>
                <a:lnTo>
                  <a:pt x="368" y="32"/>
                </a:lnTo>
                <a:lnTo>
                  <a:pt x="366" y="32"/>
                </a:lnTo>
                <a:lnTo>
                  <a:pt x="366" y="32"/>
                </a:lnTo>
                <a:lnTo>
                  <a:pt x="357" y="30"/>
                </a:lnTo>
                <a:lnTo>
                  <a:pt x="357" y="30"/>
                </a:lnTo>
                <a:lnTo>
                  <a:pt x="351" y="25"/>
                </a:lnTo>
                <a:lnTo>
                  <a:pt x="345" y="25"/>
                </a:lnTo>
                <a:lnTo>
                  <a:pt x="343" y="23"/>
                </a:lnTo>
                <a:lnTo>
                  <a:pt x="343" y="23"/>
                </a:lnTo>
                <a:lnTo>
                  <a:pt x="343" y="25"/>
                </a:lnTo>
                <a:lnTo>
                  <a:pt x="345" y="28"/>
                </a:lnTo>
                <a:lnTo>
                  <a:pt x="345" y="28"/>
                </a:lnTo>
                <a:lnTo>
                  <a:pt x="343" y="28"/>
                </a:lnTo>
                <a:lnTo>
                  <a:pt x="336" y="23"/>
                </a:lnTo>
                <a:lnTo>
                  <a:pt x="332" y="23"/>
                </a:lnTo>
                <a:lnTo>
                  <a:pt x="328" y="23"/>
                </a:lnTo>
                <a:lnTo>
                  <a:pt x="326" y="23"/>
                </a:lnTo>
                <a:lnTo>
                  <a:pt x="324" y="23"/>
                </a:lnTo>
                <a:lnTo>
                  <a:pt x="322" y="23"/>
                </a:lnTo>
                <a:lnTo>
                  <a:pt x="324" y="17"/>
                </a:lnTo>
                <a:lnTo>
                  <a:pt x="322" y="17"/>
                </a:lnTo>
                <a:lnTo>
                  <a:pt x="316" y="9"/>
                </a:lnTo>
                <a:lnTo>
                  <a:pt x="313" y="7"/>
                </a:lnTo>
                <a:lnTo>
                  <a:pt x="309" y="7"/>
                </a:lnTo>
                <a:lnTo>
                  <a:pt x="305" y="7"/>
                </a:lnTo>
                <a:lnTo>
                  <a:pt x="305" y="7"/>
                </a:lnTo>
                <a:lnTo>
                  <a:pt x="299" y="15"/>
                </a:lnTo>
                <a:lnTo>
                  <a:pt x="297" y="17"/>
                </a:lnTo>
                <a:lnTo>
                  <a:pt x="295" y="17"/>
                </a:lnTo>
                <a:lnTo>
                  <a:pt x="293" y="19"/>
                </a:lnTo>
                <a:lnTo>
                  <a:pt x="288" y="19"/>
                </a:lnTo>
                <a:lnTo>
                  <a:pt x="286" y="19"/>
                </a:lnTo>
                <a:lnTo>
                  <a:pt x="282" y="19"/>
                </a:lnTo>
                <a:lnTo>
                  <a:pt x="282" y="21"/>
                </a:lnTo>
                <a:lnTo>
                  <a:pt x="280" y="23"/>
                </a:lnTo>
                <a:lnTo>
                  <a:pt x="280" y="25"/>
                </a:lnTo>
                <a:lnTo>
                  <a:pt x="278" y="25"/>
                </a:lnTo>
                <a:lnTo>
                  <a:pt x="274" y="25"/>
                </a:lnTo>
                <a:lnTo>
                  <a:pt x="272" y="32"/>
                </a:lnTo>
                <a:lnTo>
                  <a:pt x="276" y="36"/>
                </a:lnTo>
                <a:lnTo>
                  <a:pt x="280" y="40"/>
                </a:lnTo>
                <a:lnTo>
                  <a:pt x="274" y="46"/>
                </a:lnTo>
                <a:lnTo>
                  <a:pt x="270" y="51"/>
                </a:lnTo>
                <a:lnTo>
                  <a:pt x="263" y="51"/>
                </a:lnTo>
                <a:lnTo>
                  <a:pt x="259" y="55"/>
                </a:lnTo>
                <a:lnTo>
                  <a:pt x="253" y="57"/>
                </a:lnTo>
                <a:lnTo>
                  <a:pt x="249" y="59"/>
                </a:lnTo>
                <a:lnTo>
                  <a:pt x="247" y="59"/>
                </a:lnTo>
                <a:lnTo>
                  <a:pt x="245" y="61"/>
                </a:lnTo>
                <a:lnTo>
                  <a:pt x="242" y="61"/>
                </a:lnTo>
                <a:lnTo>
                  <a:pt x="240" y="61"/>
                </a:lnTo>
                <a:lnTo>
                  <a:pt x="238" y="61"/>
                </a:ln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6" y="65"/>
                </a:lnTo>
                <a:lnTo>
                  <a:pt x="236" y="65"/>
                </a:lnTo>
                <a:lnTo>
                  <a:pt x="236" y="65"/>
                </a:lnTo>
                <a:lnTo>
                  <a:pt x="236" y="67"/>
                </a:lnTo>
                <a:lnTo>
                  <a:pt x="234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9"/>
                </a:lnTo>
                <a:lnTo>
                  <a:pt x="226" y="71"/>
                </a:lnTo>
                <a:lnTo>
                  <a:pt x="224" y="71"/>
                </a:lnTo>
                <a:lnTo>
                  <a:pt x="217" y="78"/>
                </a:lnTo>
                <a:lnTo>
                  <a:pt x="215" y="78"/>
                </a:lnTo>
                <a:lnTo>
                  <a:pt x="213" y="78"/>
                </a:lnTo>
                <a:lnTo>
                  <a:pt x="213" y="78"/>
                </a:lnTo>
                <a:lnTo>
                  <a:pt x="211" y="78"/>
                </a:lnTo>
                <a:lnTo>
                  <a:pt x="209" y="80"/>
                </a:lnTo>
                <a:lnTo>
                  <a:pt x="207" y="80"/>
                </a:lnTo>
                <a:lnTo>
                  <a:pt x="205" y="80"/>
                </a:lnTo>
                <a:lnTo>
                  <a:pt x="201" y="80"/>
                </a:lnTo>
                <a:lnTo>
                  <a:pt x="190" y="80"/>
                </a:lnTo>
                <a:lnTo>
                  <a:pt x="180" y="86"/>
                </a:lnTo>
                <a:lnTo>
                  <a:pt x="176" y="88"/>
                </a:lnTo>
                <a:lnTo>
                  <a:pt x="171" y="92"/>
                </a:lnTo>
                <a:lnTo>
                  <a:pt x="167" y="97"/>
                </a:lnTo>
                <a:lnTo>
                  <a:pt x="163" y="99"/>
                </a:lnTo>
                <a:lnTo>
                  <a:pt x="159" y="101"/>
                </a:lnTo>
                <a:lnTo>
                  <a:pt x="159" y="105"/>
                </a:lnTo>
                <a:lnTo>
                  <a:pt x="159" y="109"/>
                </a:lnTo>
                <a:lnTo>
                  <a:pt x="157" y="113"/>
                </a:lnTo>
                <a:lnTo>
                  <a:pt x="153" y="115"/>
                </a:lnTo>
                <a:lnTo>
                  <a:pt x="144" y="122"/>
                </a:lnTo>
                <a:lnTo>
                  <a:pt x="142" y="126"/>
                </a:lnTo>
                <a:lnTo>
                  <a:pt x="140" y="128"/>
                </a:lnTo>
                <a:lnTo>
                  <a:pt x="136" y="128"/>
                </a:lnTo>
                <a:lnTo>
                  <a:pt x="134" y="130"/>
                </a:lnTo>
                <a:lnTo>
                  <a:pt x="134" y="130"/>
                </a:lnTo>
                <a:lnTo>
                  <a:pt x="130" y="134"/>
                </a:lnTo>
                <a:lnTo>
                  <a:pt x="130" y="136"/>
                </a:lnTo>
                <a:lnTo>
                  <a:pt x="128" y="136"/>
                </a:lnTo>
                <a:lnTo>
                  <a:pt x="125" y="138"/>
                </a:lnTo>
                <a:lnTo>
                  <a:pt x="123" y="138"/>
                </a:lnTo>
                <a:lnTo>
                  <a:pt x="123" y="138"/>
                </a:lnTo>
                <a:lnTo>
                  <a:pt x="123" y="136"/>
                </a:lnTo>
                <a:lnTo>
                  <a:pt x="121" y="136"/>
                </a:lnTo>
                <a:lnTo>
                  <a:pt x="121" y="136"/>
                </a:lnTo>
                <a:lnTo>
                  <a:pt x="121" y="136"/>
                </a:lnTo>
                <a:lnTo>
                  <a:pt x="115" y="140"/>
                </a:lnTo>
                <a:lnTo>
                  <a:pt x="111" y="142"/>
                </a:lnTo>
                <a:lnTo>
                  <a:pt x="109" y="147"/>
                </a:lnTo>
                <a:lnTo>
                  <a:pt x="107" y="149"/>
                </a:lnTo>
                <a:lnTo>
                  <a:pt x="107" y="151"/>
                </a:lnTo>
                <a:lnTo>
                  <a:pt x="109" y="153"/>
                </a:lnTo>
                <a:lnTo>
                  <a:pt x="113" y="153"/>
                </a:lnTo>
                <a:lnTo>
                  <a:pt x="113" y="153"/>
                </a:lnTo>
                <a:lnTo>
                  <a:pt x="113" y="155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61"/>
                </a:lnTo>
                <a:lnTo>
                  <a:pt x="111" y="165"/>
                </a:lnTo>
                <a:lnTo>
                  <a:pt x="107" y="168"/>
                </a:lnTo>
                <a:lnTo>
                  <a:pt x="105" y="170"/>
                </a:lnTo>
                <a:lnTo>
                  <a:pt x="100" y="170"/>
                </a:lnTo>
                <a:lnTo>
                  <a:pt x="100" y="170"/>
                </a:lnTo>
                <a:lnTo>
                  <a:pt x="98" y="174"/>
                </a:lnTo>
                <a:lnTo>
                  <a:pt x="96" y="174"/>
                </a:lnTo>
                <a:lnTo>
                  <a:pt x="90" y="176"/>
                </a:lnTo>
                <a:lnTo>
                  <a:pt x="88" y="178"/>
                </a:lnTo>
                <a:lnTo>
                  <a:pt x="86" y="178"/>
                </a:lnTo>
                <a:lnTo>
                  <a:pt x="86" y="178"/>
                </a:lnTo>
                <a:lnTo>
                  <a:pt x="84" y="174"/>
                </a:lnTo>
                <a:lnTo>
                  <a:pt x="82" y="174"/>
                </a:lnTo>
                <a:lnTo>
                  <a:pt x="82" y="176"/>
                </a:lnTo>
                <a:lnTo>
                  <a:pt x="82" y="178"/>
                </a:lnTo>
                <a:lnTo>
                  <a:pt x="80" y="180"/>
                </a:lnTo>
                <a:lnTo>
                  <a:pt x="77" y="180"/>
                </a:lnTo>
                <a:lnTo>
                  <a:pt x="77" y="180"/>
                </a:lnTo>
                <a:lnTo>
                  <a:pt x="77" y="178"/>
                </a:lnTo>
                <a:lnTo>
                  <a:pt x="75" y="178"/>
                </a:lnTo>
                <a:lnTo>
                  <a:pt x="75" y="180"/>
                </a:lnTo>
                <a:lnTo>
                  <a:pt x="73" y="182"/>
                </a:lnTo>
                <a:lnTo>
                  <a:pt x="71" y="182"/>
                </a:lnTo>
                <a:lnTo>
                  <a:pt x="71" y="180"/>
                </a:lnTo>
                <a:lnTo>
                  <a:pt x="69" y="176"/>
                </a:lnTo>
                <a:lnTo>
                  <a:pt x="69" y="174"/>
                </a:lnTo>
                <a:lnTo>
                  <a:pt x="67" y="174"/>
                </a:lnTo>
                <a:lnTo>
                  <a:pt x="67" y="176"/>
                </a:lnTo>
                <a:lnTo>
                  <a:pt x="67" y="176"/>
                </a:lnTo>
                <a:lnTo>
                  <a:pt x="67" y="178"/>
                </a:lnTo>
                <a:lnTo>
                  <a:pt x="67" y="178"/>
                </a:lnTo>
                <a:lnTo>
                  <a:pt x="67" y="180"/>
                </a:lnTo>
                <a:lnTo>
                  <a:pt x="65" y="180"/>
                </a:lnTo>
                <a:lnTo>
                  <a:pt x="65" y="180"/>
                </a:lnTo>
                <a:lnTo>
                  <a:pt x="57" y="180"/>
                </a:lnTo>
                <a:lnTo>
                  <a:pt x="54" y="180"/>
                </a:lnTo>
                <a:lnTo>
                  <a:pt x="50" y="182"/>
                </a:lnTo>
                <a:lnTo>
                  <a:pt x="44" y="188"/>
                </a:lnTo>
                <a:lnTo>
                  <a:pt x="40" y="188"/>
                </a:lnTo>
                <a:lnTo>
                  <a:pt x="38" y="188"/>
                </a:lnTo>
                <a:lnTo>
                  <a:pt x="34" y="188"/>
                </a:lnTo>
                <a:lnTo>
                  <a:pt x="29" y="188"/>
                </a:lnTo>
                <a:lnTo>
                  <a:pt x="27" y="188"/>
                </a:lnTo>
                <a:lnTo>
                  <a:pt x="23" y="186"/>
                </a:lnTo>
                <a:lnTo>
                  <a:pt x="21" y="184"/>
                </a:lnTo>
                <a:lnTo>
                  <a:pt x="6" y="186"/>
                </a:lnTo>
                <a:lnTo>
                  <a:pt x="4" y="190"/>
                </a:lnTo>
                <a:lnTo>
                  <a:pt x="0" y="197"/>
                </a:lnTo>
                <a:lnTo>
                  <a:pt x="0" y="201"/>
                </a:lnTo>
                <a:lnTo>
                  <a:pt x="2" y="209"/>
                </a:lnTo>
                <a:lnTo>
                  <a:pt x="2" y="211"/>
                </a:lnTo>
                <a:lnTo>
                  <a:pt x="6" y="213"/>
                </a:lnTo>
                <a:lnTo>
                  <a:pt x="6" y="216"/>
                </a:lnTo>
                <a:lnTo>
                  <a:pt x="8" y="218"/>
                </a:lnTo>
                <a:lnTo>
                  <a:pt x="11" y="218"/>
                </a:lnTo>
                <a:lnTo>
                  <a:pt x="13" y="218"/>
                </a:lnTo>
                <a:lnTo>
                  <a:pt x="15" y="220"/>
                </a:lnTo>
                <a:lnTo>
                  <a:pt x="15" y="220"/>
                </a:lnTo>
                <a:lnTo>
                  <a:pt x="17" y="222"/>
                </a:lnTo>
                <a:lnTo>
                  <a:pt x="17" y="224"/>
                </a:lnTo>
                <a:lnTo>
                  <a:pt x="17" y="224"/>
                </a:lnTo>
                <a:lnTo>
                  <a:pt x="21" y="224"/>
                </a:lnTo>
                <a:lnTo>
                  <a:pt x="29" y="222"/>
                </a:lnTo>
                <a:lnTo>
                  <a:pt x="31" y="222"/>
                </a:lnTo>
                <a:lnTo>
                  <a:pt x="36" y="222"/>
                </a:lnTo>
                <a:lnTo>
                  <a:pt x="36" y="222"/>
                </a:lnTo>
                <a:lnTo>
                  <a:pt x="40" y="218"/>
                </a:lnTo>
                <a:lnTo>
                  <a:pt x="40" y="218"/>
                </a:lnTo>
                <a:lnTo>
                  <a:pt x="42" y="222"/>
                </a:lnTo>
                <a:lnTo>
                  <a:pt x="52" y="236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6" y="245"/>
                </a:lnTo>
                <a:lnTo>
                  <a:pt x="46" y="247"/>
                </a:lnTo>
                <a:lnTo>
                  <a:pt x="46" y="249"/>
                </a:lnTo>
                <a:lnTo>
                  <a:pt x="46" y="249"/>
                </a:lnTo>
                <a:lnTo>
                  <a:pt x="46" y="251"/>
                </a:lnTo>
                <a:lnTo>
                  <a:pt x="44" y="251"/>
                </a:lnTo>
                <a:lnTo>
                  <a:pt x="44" y="251"/>
                </a:lnTo>
                <a:lnTo>
                  <a:pt x="44" y="253"/>
                </a:lnTo>
                <a:lnTo>
                  <a:pt x="42" y="253"/>
                </a:lnTo>
                <a:lnTo>
                  <a:pt x="42" y="255"/>
                </a:lnTo>
                <a:lnTo>
                  <a:pt x="42" y="257"/>
                </a:lnTo>
                <a:lnTo>
                  <a:pt x="42" y="259"/>
                </a:lnTo>
                <a:lnTo>
                  <a:pt x="42" y="264"/>
                </a:lnTo>
                <a:lnTo>
                  <a:pt x="48" y="270"/>
                </a:lnTo>
                <a:lnTo>
                  <a:pt x="50" y="272"/>
                </a:lnTo>
                <a:lnTo>
                  <a:pt x="50" y="272"/>
                </a:lnTo>
                <a:lnTo>
                  <a:pt x="52" y="278"/>
                </a:lnTo>
                <a:lnTo>
                  <a:pt x="50" y="280"/>
                </a:lnTo>
                <a:lnTo>
                  <a:pt x="54" y="280"/>
                </a:lnTo>
                <a:lnTo>
                  <a:pt x="65" y="282"/>
                </a:lnTo>
                <a:lnTo>
                  <a:pt x="69" y="280"/>
                </a:lnTo>
                <a:lnTo>
                  <a:pt x="71" y="280"/>
                </a:lnTo>
                <a:lnTo>
                  <a:pt x="75" y="280"/>
                </a:lnTo>
                <a:lnTo>
                  <a:pt x="75" y="280"/>
                </a:lnTo>
                <a:lnTo>
                  <a:pt x="80" y="278"/>
                </a:lnTo>
                <a:lnTo>
                  <a:pt x="92" y="274"/>
                </a:lnTo>
                <a:lnTo>
                  <a:pt x="98" y="272"/>
                </a:lnTo>
                <a:lnTo>
                  <a:pt x="105" y="272"/>
                </a:lnTo>
                <a:lnTo>
                  <a:pt x="107" y="270"/>
                </a:lnTo>
                <a:lnTo>
                  <a:pt x="109" y="268"/>
                </a:lnTo>
                <a:lnTo>
                  <a:pt x="109" y="268"/>
                </a:lnTo>
                <a:lnTo>
                  <a:pt x="111" y="266"/>
                </a:lnTo>
                <a:lnTo>
                  <a:pt x="113" y="264"/>
                </a:lnTo>
                <a:lnTo>
                  <a:pt x="117" y="266"/>
                </a:lnTo>
                <a:lnTo>
                  <a:pt x="125" y="266"/>
                </a:lnTo>
                <a:lnTo>
                  <a:pt x="134" y="270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8" y="274"/>
                </a:lnTo>
                <a:lnTo>
                  <a:pt x="138" y="274"/>
                </a:lnTo>
                <a:lnTo>
                  <a:pt x="140" y="276"/>
                </a:lnTo>
                <a:lnTo>
                  <a:pt x="142" y="276"/>
                </a:lnTo>
                <a:lnTo>
                  <a:pt x="146" y="278"/>
                </a:lnTo>
                <a:lnTo>
                  <a:pt x="182" y="274"/>
                </a:lnTo>
                <a:lnTo>
                  <a:pt x="184" y="274"/>
                </a:lnTo>
                <a:lnTo>
                  <a:pt x="186" y="274"/>
                </a:lnTo>
                <a:lnTo>
                  <a:pt x="188" y="276"/>
                </a:lnTo>
                <a:lnTo>
                  <a:pt x="190" y="278"/>
                </a:lnTo>
                <a:lnTo>
                  <a:pt x="192" y="278"/>
                </a:lnTo>
                <a:lnTo>
                  <a:pt x="196" y="276"/>
                </a:lnTo>
                <a:lnTo>
                  <a:pt x="199" y="276"/>
                </a:lnTo>
                <a:lnTo>
                  <a:pt x="205" y="274"/>
                </a:lnTo>
                <a:lnTo>
                  <a:pt x="209" y="274"/>
                </a:lnTo>
                <a:lnTo>
                  <a:pt x="215" y="272"/>
                </a:lnTo>
                <a:lnTo>
                  <a:pt x="217" y="270"/>
                </a:lnTo>
                <a:lnTo>
                  <a:pt x="219" y="268"/>
                </a:lnTo>
                <a:lnTo>
                  <a:pt x="222" y="266"/>
                </a:lnTo>
                <a:lnTo>
                  <a:pt x="222" y="266"/>
                </a:lnTo>
                <a:lnTo>
                  <a:pt x="224" y="264"/>
                </a:lnTo>
                <a:lnTo>
                  <a:pt x="228" y="261"/>
                </a:lnTo>
                <a:lnTo>
                  <a:pt x="228" y="259"/>
                </a:lnTo>
                <a:lnTo>
                  <a:pt x="228" y="259"/>
                </a:lnTo>
                <a:lnTo>
                  <a:pt x="228" y="255"/>
                </a:lnTo>
                <a:lnTo>
                  <a:pt x="228" y="253"/>
                </a:lnTo>
                <a:lnTo>
                  <a:pt x="228" y="251"/>
                </a:lnTo>
                <a:lnTo>
                  <a:pt x="230" y="249"/>
                </a:lnTo>
                <a:lnTo>
                  <a:pt x="230" y="249"/>
                </a:lnTo>
                <a:lnTo>
                  <a:pt x="240" y="236"/>
                </a:lnTo>
                <a:lnTo>
                  <a:pt x="245" y="234"/>
                </a:lnTo>
                <a:lnTo>
                  <a:pt x="245" y="234"/>
                </a:lnTo>
                <a:lnTo>
                  <a:pt x="249" y="230"/>
                </a:lnTo>
                <a:lnTo>
                  <a:pt x="253" y="228"/>
                </a:lnTo>
                <a:lnTo>
                  <a:pt x="257" y="224"/>
                </a:lnTo>
                <a:lnTo>
                  <a:pt x="270" y="211"/>
                </a:lnTo>
                <a:lnTo>
                  <a:pt x="270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7"/>
                </a:lnTo>
                <a:lnTo>
                  <a:pt x="270" y="207"/>
                </a:lnTo>
                <a:lnTo>
                  <a:pt x="268" y="205"/>
                </a:lnTo>
                <a:lnTo>
                  <a:pt x="268" y="203"/>
                </a:lnTo>
                <a:lnTo>
                  <a:pt x="268" y="203"/>
                </a:lnTo>
                <a:lnTo>
                  <a:pt x="268" y="201"/>
                </a:lnTo>
                <a:lnTo>
                  <a:pt x="270" y="199"/>
                </a:lnTo>
                <a:lnTo>
                  <a:pt x="272" y="199"/>
                </a:lnTo>
                <a:lnTo>
                  <a:pt x="272" y="199"/>
                </a:lnTo>
                <a:lnTo>
                  <a:pt x="272" y="199"/>
                </a:lnTo>
                <a:lnTo>
                  <a:pt x="274" y="199"/>
                </a:lnTo>
                <a:lnTo>
                  <a:pt x="274" y="201"/>
                </a:lnTo>
                <a:lnTo>
                  <a:pt x="274" y="201"/>
                </a:lnTo>
                <a:lnTo>
                  <a:pt x="276" y="203"/>
                </a:lnTo>
                <a:lnTo>
                  <a:pt x="278" y="203"/>
                </a:lnTo>
                <a:lnTo>
                  <a:pt x="280" y="205"/>
                </a:lnTo>
                <a:lnTo>
                  <a:pt x="290" y="201"/>
                </a:lnTo>
                <a:lnTo>
                  <a:pt x="293" y="205"/>
                </a:lnTo>
                <a:lnTo>
                  <a:pt x="297" y="203"/>
                </a:lnTo>
                <a:lnTo>
                  <a:pt x="297" y="203"/>
                </a:lnTo>
                <a:lnTo>
                  <a:pt x="299" y="203"/>
                </a:lnTo>
                <a:lnTo>
                  <a:pt x="301" y="203"/>
                </a:lnTo>
                <a:lnTo>
                  <a:pt x="303" y="201"/>
                </a:lnTo>
                <a:lnTo>
                  <a:pt x="307" y="199"/>
                </a:lnTo>
                <a:lnTo>
                  <a:pt x="311" y="197"/>
                </a:lnTo>
                <a:lnTo>
                  <a:pt x="318" y="195"/>
                </a:lnTo>
                <a:lnTo>
                  <a:pt x="326" y="193"/>
                </a:lnTo>
                <a:lnTo>
                  <a:pt x="326" y="193"/>
                </a:lnTo>
                <a:lnTo>
                  <a:pt x="328" y="190"/>
                </a:lnTo>
                <a:lnTo>
                  <a:pt x="336" y="186"/>
                </a:lnTo>
                <a:lnTo>
                  <a:pt x="341" y="184"/>
                </a:lnTo>
                <a:lnTo>
                  <a:pt x="372" y="174"/>
                </a:lnTo>
                <a:lnTo>
                  <a:pt x="376" y="170"/>
                </a:lnTo>
                <a:lnTo>
                  <a:pt x="378" y="170"/>
                </a:lnTo>
                <a:lnTo>
                  <a:pt x="378" y="170"/>
                </a:lnTo>
                <a:lnTo>
                  <a:pt x="380" y="172"/>
                </a:lnTo>
                <a:lnTo>
                  <a:pt x="382" y="172"/>
                </a:lnTo>
                <a:lnTo>
                  <a:pt x="384" y="172"/>
                </a:lnTo>
                <a:lnTo>
                  <a:pt x="384" y="174"/>
                </a:lnTo>
                <a:lnTo>
                  <a:pt x="389" y="174"/>
                </a:lnTo>
                <a:lnTo>
                  <a:pt x="397" y="172"/>
                </a:lnTo>
                <a:lnTo>
                  <a:pt x="401" y="170"/>
                </a:lnTo>
                <a:lnTo>
                  <a:pt x="403" y="168"/>
                </a:lnTo>
                <a:lnTo>
                  <a:pt x="405" y="165"/>
                </a:lnTo>
                <a:lnTo>
                  <a:pt x="414" y="161"/>
                </a:lnTo>
                <a:lnTo>
                  <a:pt x="420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61"/>
                </a:lnTo>
                <a:lnTo>
                  <a:pt x="443" y="163"/>
                </a:lnTo>
                <a:lnTo>
                  <a:pt x="441" y="168"/>
                </a:lnTo>
                <a:lnTo>
                  <a:pt x="437" y="174"/>
                </a:lnTo>
                <a:lnTo>
                  <a:pt x="428" y="184"/>
                </a:lnTo>
                <a:lnTo>
                  <a:pt x="426" y="188"/>
                </a:lnTo>
                <a:lnTo>
                  <a:pt x="424" y="190"/>
                </a:lnTo>
                <a:lnTo>
                  <a:pt x="426" y="193"/>
                </a:lnTo>
                <a:lnTo>
                  <a:pt x="426" y="193"/>
                </a:lnTo>
                <a:lnTo>
                  <a:pt x="426" y="199"/>
                </a:lnTo>
                <a:lnTo>
                  <a:pt x="426" y="201"/>
                </a:lnTo>
                <a:lnTo>
                  <a:pt x="428" y="201"/>
                </a:lnTo>
                <a:lnTo>
                  <a:pt x="428" y="203"/>
                </a:lnTo>
                <a:lnTo>
                  <a:pt x="430" y="203"/>
                </a:lnTo>
                <a:lnTo>
                  <a:pt x="430" y="203"/>
                </a:lnTo>
                <a:lnTo>
                  <a:pt x="430" y="205"/>
                </a:lnTo>
                <a:lnTo>
                  <a:pt x="433" y="205"/>
                </a:lnTo>
                <a:lnTo>
                  <a:pt x="435" y="207"/>
                </a:lnTo>
                <a:lnTo>
                  <a:pt x="435" y="207"/>
                </a:lnTo>
                <a:lnTo>
                  <a:pt x="437" y="209"/>
                </a:lnTo>
                <a:lnTo>
                  <a:pt x="437" y="213"/>
                </a:lnTo>
                <a:lnTo>
                  <a:pt x="437" y="216"/>
                </a:lnTo>
                <a:lnTo>
                  <a:pt x="435" y="220"/>
                </a:lnTo>
                <a:lnTo>
                  <a:pt x="435" y="220"/>
                </a:lnTo>
                <a:lnTo>
                  <a:pt x="435" y="220"/>
                </a:lnTo>
                <a:lnTo>
                  <a:pt x="437" y="222"/>
                </a:lnTo>
                <a:lnTo>
                  <a:pt x="437" y="222"/>
                </a:lnTo>
                <a:lnTo>
                  <a:pt x="437" y="224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41" y="222"/>
                </a:lnTo>
                <a:lnTo>
                  <a:pt x="441" y="222"/>
                </a:lnTo>
                <a:lnTo>
                  <a:pt x="441" y="222"/>
                </a:lnTo>
                <a:lnTo>
                  <a:pt x="443" y="222"/>
                </a:lnTo>
                <a:lnTo>
                  <a:pt x="443" y="222"/>
                </a:lnTo>
                <a:lnTo>
                  <a:pt x="443" y="220"/>
                </a:lnTo>
                <a:lnTo>
                  <a:pt x="445" y="220"/>
                </a:lnTo>
                <a:lnTo>
                  <a:pt x="445" y="222"/>
                </a:lnTo>
                <a:lnTo>
                  <a:pt x="447" y="222"/>
                </a:lnTo>
                <a:lnTo>
                  <a:pt x="447" y="224"/>
                </a:lnTo>
                <a:lnTo>
                  <a:pt x="449" y="226"/>
                </a:lnTo>
                <a:lnTo>
                  <a:pt x="449" y="226"/>
                </a:lnTo>
                <a:lnTo>
                  <a:pt x="449" y="230"/>
                </a:lnTo>
                <a:lnTo>
                  <a:pt x="449" y="230"/>
                </a:lnTo>
                <a:lnTo>
                  <a:pt x="449" y="230"/>
                </a:lnTo>
                <a:lnTo>
                  <a:pt x="447" y="230"/>
                </a:lnTo>
                <a:lnTo>
                  <a:pt x="447" y="230"/>
                </a:lnTo>
                <a:lnTo>
                  <a:pt x="445" y="232"/>
                </a:lnTo>
                <a:lnTo>
                  <a:pt x="445" y="232"/>
                </a:lnTo>
                <a:lnTo>
                  <a:pt x="445" y="232"/>
                </a:lnTo>
                <a:lnTo>
                  <a:pt x="445" y="234"/>
                </a:lnTo>
                <a:lnTo>
                  <a:pt x="445" y="234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1" y="236"/>
                </a:lnTo>
                <a:lnTo>
                  <a:pt x="441" y="236"/>
                </a:lnTo>
                <a:lnTo>
                  <a:pt x="439" y="239"/>
                </a:lnTo>
                <a:lnTo>
                  <a:pt x="439" y="239"/>
                </a:lnTo>
                <a:lnTo>
                  <a:pt x="439" y="241"/>
                </a:lnTo>
                <a:lnTo>
                  <a:pt x="439" y="241"/>
                </a:lnTo>
                <a:lnTo>
                  <a:pt x="439" y="241"/>
                </a:lnTo>
                <a:lnTo>
                  <a:pt x="435" y="239"/>
                </a:lnTo>
                <a:lnTo>
                  <a:pt x="435" y="239"/>
                </a:lnTo>
                <a:lnTo>
                  <a:pt x="435" y="239"/>
                </a:lnTo>
                <a:lnTo>
                  <a:pt x="433" y="241"/>
                </a:lnTo>
                <a:lnTo>
                  <a:pt x="433" y="241"/>
                </a:lnTo>
                <a:lnTo>
                  <a:pt x="428" y="239"/>
                </a:lnTo>
                <a:lnTo>
                  <a:pt x="428" y="239"/>
                </a:lnTo>
                <a:lnTo>
                  <a:pt x="412" y="247"/>
                </a:lnTo>
                <a:lnTo>
                  <a:pt x="410" y="245"/>
                </a:lnTo>
                <a:lnTo>
                  <a:pt x="407" y="245"/>
                </a:lnTo>
                <a:lnTo>
                  <a:pt x="405" y="243"/>
                </a:lnTo>
                <a:lnTo>
                  <a:pt x="403" y="241"/>
                </a:lnTo>
                <a:lnTo>
                  <a:pt x="401" y="241"/>
                </a:lnTo>
                <a:lnTo>
                  <a:pt x="401" y="241"/>
                </a:lnTo>
                <a:lnTo>
                  <a:pt x="399" y="243"/>
                </a:lnTo>
                <a:lnTo>
                  <a:pt x="397" y="243"/>
                </a:lnTo>
                <a:lnTo>
                  <a:pt x="397" y="243"/>
                </a:lnTo>
                <a:lnTo>
                  <a:pt x="395" y="245"/>
                </a:lnTo>
                <a:lnTo>
                  <a:pt x="395" y="245"/>
                </a:lnTo>
                <a:lnTo>
                  <a:pt x="395" y="249"/>
                </a:lnTo>
                <a:lnTo>
                  <a:pt x="395" y="249"/>
                </a:lnTo>
                <a:lnTo>
                  <a:pt x="393" y="251"/>
                </a:lnTo>
                <a:lnTo>
                  <a:pt x="393" y="253"/>
                </a:lnTo>
                <a:lnTo>
                  <a:pt x="389" y="255"/>
                </a:lnTo>
                <a:lnTo>
                  <a:pt x="387" y="257"/>
                </a:lnTo>
                <a:lnTo>
                  <a:pt x="387" y="257"/>
                </a:lnTo>
                <a:lnTo>
                  <a:pt x="384" y="257"/>
                </a:lnTo>
                <a:lnTo>
                  <a:pt x="382" y="259"/>
                </a:lnTo>
                <a:lnTo>
                  <a:pt x="378" y="264"/>
                </a:lnTo>
                <a:lnTo>
                  <a:pt x="372" y="266"/>
                </a:lnTo>
                <a:lnTo>
                  <a:pt x="372" y="268"/>
                </a:lnTo>
                <a:lnTo>
                  <a:pt x="370" y="268"/>
                </a:lnTo>
                <a:lnTo>
                  <a:pt x="368" y="268"/>
                </a:lnTo>
                <a:lnTo>
                  <a:pt x="366" y="266"/>
                </a:lnTo>
                <a:lnTo>
                  <a:pt x="366" y="268"/>
                </a:lnTo>
                <a:lnTo>
                  <a:pt x="366" y="268"/>
                </a:lnTo>
                <a:lnTo>
                  <a:pt x="364" y="268"/>
                </a:lnTo>
                <a:lnTo>
                  <a:pt x="366" y="272"/>
                </a:lnTo>
                <a:lnTo>
                  <a:pt x="366" y="272"/>
                </a:lnTo>
                <a:lnTo>
                  <a:pt x="366" y="272"/>
                </a:lnTo>
                <a:lnTo>
                  <a:pt x="368" y="274"/>
                </a:lnTo>
                <a:lnTo>
                  <a:pt x="370" y="274"/>
                </a:lnTo>
                <a:lnTo>
                  <a:pt x="370" y="276"/>
                </a:lnTo>
                <a:lnTo>
                  <a:pt x="370" y="278"/>
                </a:lnTo>
                <a:lnTo>
                  <a:pt x="370" y="282"/>
                </a:lnTo>
                <a:lnTo>
                  <a:pt x="370" y="284"/>
                </a:lnTo>
                <a:lnTo>
                  <a:pt x="370" y="284"/>
                </a:lnTo>
                <a:lnTo>
                  <a:pt x="368" y="284"/>
                </a:lnTo>
                <a:lnTo>
                  <a:pt x="368" y="287"/>
                </a:lnTo>
                <a:lnTo>
                  <a:pt x="368" y="287"/>
                </a:lnTo>
                <a:lnTo>
                  <a:pt x="368" y="287"/>
                </a:lnTo>
                <a:lnTo>
                  <a:pt x="366" y="289"/>
                </a:lnTo>
                <a:lnTo>
                  <a:pt x="366" y="291"/>
                </a:lnTo>
                <a:lnTo>
                  <a:pt x="368" y="291"/>
                </a:lnTo>
                <a:lnTo>
                  <a:pt x="368" y="293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9"/>
                </a:lnTo>
                <a:lnTo>
                  <a:pt x="370" y="301"/>
                </a:lnTo>
                <a:lnTo>
                  <a:pt x="370" y="303"/>
                </a:lnTo>
                <a:lnTo>
                  <a:pt x="370" y="303"/>
                </a:lnTo>
                <a:lnTo>
                  <a:pt x="372" y="307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4" y="312"/>
                </a:lnTo>
                <a:lnTo>
                  <a:pt x="378" y="310"/>
                </a:lnTo>
                <a:lnTo>
                  <a:pt x="387" y="307"/>
                </a:lnTo>
                <a:lnTo>
                  <a:pt x="389" y="305"/>
                </a:lnTo>
                <a:lnTo>
                  <a:pt x="391" y="301"/>
                </a:lnTo>
                <a:lnTo>
                  <a:pt x="393" y="297"/>
                </a:lnTo>
                <a:lnTo>
                  <a:pt x="397" y="293"/>
                </a:lnTo>
                <a:lnTo>
                  <a:pt x="401" y="293"/>
                </a:lnTo>
                <a:lnTo>
                  <a:pt x="403" y="293"/>
                </a:lnTo>
                <a:lnTo>
                  <a:pt x="405" y="293"/>
                </a:lnTo>
                <a:lnTo>
                  <a:pt x="405" y="293"/>
                </a:lnTo>
                <a:lnTo>
                  <a:pt x="407" y="291"/>
                </a:lnTo>
                <a:lnTo>
                  <a:pt x="410" y="287"/>
                </a:lnTo>
                <a:lnTo>
                  <a:pt x="410" y="287"/>
                </a:lnTo>
                <a:lnTo>
                  <a:pt x="412" y="284"/>
                </a:lnTo>
                <a:lnTo>
                  <a:pt x="416" y="284"/>
                </a:lnTo>
                <a:lnTo>
                  <a:pt x="418" y="284"/>
                </a:lnTo>
                <a:lnTo>
                  <a:pt x="418" y="282"/>
                </a:lnTo>
                <a:lnTo>
                  <a:pt x="420" y="278"/>
                </a:lnTo>
                <a:lnTo>
                  <a:pt x="426" y="272"/>
                </a:lnTo>
                <a:lnTo>
                  <a:pt x="428" y="272"/>
                </a:lnTo>
                <a:lnTo>
                  <a:pt x="435" y="270"/>
                </a:lnTo>
                <a:lnTo>
                  <a:pt x="437" y="270"/>
                </a:lnTo>
                <a:lnTo>
                  <a:pt x="439" y="266"/>
                </a:lnTo>
                <a:lnTo>
                  <a:pt x="441" y="264"/>
                </a:lnTo>
                <a:lnTo>
                  <a:pt x="445" y="255"/>
                </a:lnTo>
                <a:lnTo>
                  <a:pt x="449" y="251"/>
                </a:lnTo>
                <a:lnTo>
                  <a:pt x="456" y="247"/>
                </a:lnTo>
                <a:lnTo>
                  <a:pt x="462" y="243"/>
                </a:lnTo>
                <a:lnTo>
                  <a:pt x="489" y="239"/>
                </a:lnTo>
                <a:lnTo>
                  <a:pt x="495" y="239"/>
                </a:lnTo>
                <a:lnTo>
                  <a:pt x="497" y="239"/>
                </a:lnTo>
                <a:lnTo>
                  <a:pt x="499" y="239"/>
                </a:lnTo>
                <a:lnTo>
                  <a:pt x="501" y="239"/>
                </a:lnTo>
                <a:lnTo>
                  <a:pt x="504" y="236"/>
                </a:lnTo>
                <a:lnTo>
                  <a:pt x="506" y="234"/>
                </a:lnTo>
                <a:lnTo>
                  <a:pt x="506" y="232"/>
                </a:lnTo>
                <a:lnTo>
                  <a:pt x="508" y="232"/>
                </a:lnTo>
                <a:lnTo>
                  <a:pt x="510" y="232"/>
                </a:lnTo>
                <a:lnTo>
                  <a:pt x="510" y="232"/>
                </a:lnTo>
                <a:lnTo>
                  <a:pt x="512" y="234"/>
                </a:lnTo>
                <a:lnTo>
                  <a:pt x="512" y="234"/>
                </a:lnTo>
                <a:lnTo>
                  <a:pt x="514" y="234"/>
                </a:lnTo>
                <a:lnTo>
                  <a:pt x="514" y="232"/>
                </a:lnTo>
                <a:lnTo>
                  <a:pt x="516" y="232"/>
                </a:lnTo>
                <a:lnTo>
                  <a:pt x="518" y="230"/>
                </a:lnTo>
                <a:lnTo>
                  <a:pt x="518" y="230"/>
                </a:lnTo>
                <a:lnTo>
                  <a:pt x="520" y="232"/>
                </a:lnTo>
                <a:lnTo>
                  <a:pt x="524" y="232"/>
                </a:lnTo>
                <a:lnTo>
                  <a:pt x="527" y="234"/>
                </a:lnTo>
                <a:lnTo>
                  <a:pt x="527" y="236"/>
                </a:lnTo>
                <a:lnTo>
                  <a:pt x="529" y="239"/>
                </a:lnTo>
                <a:lnTo>
                  <a:pt x="531" y="241"/>
                </a:lnTo>
                <a:lnTo>
                  <a:pt x="535" y="245"/>
                </a:lnTo>
                <a:lnTo>
                  <a:pt x="535" y="245"/>
                </a:lnTo>
                <a:lnTo>
                  <a:pt x="535" y="247"/>
                </a:lnTo>
                <a:lnTo>
                  <a:pt x="533" y="249"/>
                </a:lnTo>
                <a:lnTo>
                  <a:pt x="533" y="251"/>
                </a:lnTo>
                <a:lnTo>
                  <a:pt x="535" y="253"/>
                </a:lnTo>
                <a:lnTo>
                  <a:pt x="550" y="259"/>
                </a:lnTo>
                <a:lnTo>
                  <a:pt x="550" y="259"/>
                </a:lnTo>
                <a:lnTo>
                  <a:pt x="552" y="261"/>
                </a:lnTo>
                <a:lnTo>
                  <a:pt x="552" y="261"/>
                </a:lnTo>
                <a:lnTo>
                  <a:pt x="554" y="261"/>
                </a:lnTo>
                <a:lnTo>
                  <a:pt x="554" y="261"/>
                </a:lnTo>
                <a:lnTo>
                  <a:pt x="556" y="261"/>
                </a:lnTo>
                <a:lnTo>
                  <a:pt x="556" y="261"/>
                </a:lnTo>
                <a:lnTo>
                  <a:pt x="556" y="261"/>
                </a:lnTo>
                <a:lnTo>
                  <a:pt x="558" y="261"/>
                </a:lnTo>
                <a:lnTo>
                  <a:pt x="558" y="261"/>
                </a:lnTo>
                <a:lnTo>
                  <a:pt x="560" y="264"/>
                </a:lnTo>
                <a:lnTo>
                  <a:pt x="560" y="261"/>
                </a:lnTo>
                <a:lnTo>
                  <a:pt x="562" y="261"/>
                </a:lnTo>
                <a:lnTo>
                  <a:pt x="562" y="259"/>
                </a:lnTo>
                <a:lnTo>
                  <a:pt x="562" y="257"/>
                </a:lnTo>
                <a:lnTo>
                  <a:pt x="562" y="257"/>
                </a:lnTo>
                <a:lnTo>
                  <a:pt x="562" y="255"/>
                </a:lnTo>
                <a:lnTo>
                  <a:pt x="560" y="255"/>
                </a:lnTo>
                <a:lnTo>
                  <a:pt x="560" y="255"/>
                </a:lnTo>
                <a:lnTo>
                  <a:pt x="560" y="253"/>
                </a:lnTo>
                <a:lnTo>
                  <a:pt x="560" y="251"/>
                </a:lnTo>
                <a:lnTo>
                  <a:pt x="558" y="251"/>
                </a:lnTo>
                <a:lnTo>
                  <a:pt x="556" y="247"/>
                </a:lnTo>
                <a:lnTo>
                  <a:pt x="539" y="226"/>
                </a:lnTo>
                <a:lnTo>
                  <a:pt x="537" y="222"/>
                </a:lnTo>
                <a:lnTo>
                  <a:pt x="537" y="220"/>
                </a:lnTo>
                <a:lnTo>
                  <a:pt x="537" y="216"/>
                </a:lnTo>
                <a:lnTo>
                  <a:pt x="537" y="213"/>
                </a:lnTo>
                <a:lnTo>
                  <a:pt x="537" y="213"/>
                </a:lnTo>
                <a:lnTo>
                  <a:pt x="537" y="211"/>
                </a:lnTo>
                <a:lnTo>
                  <a:pt x="537" y="209"/>
                </a:lnTo>
                <a:lnTo>
                  <a:pt x="537" y="209"/>
                </a:lnTo>
                <a:lnTo>
                  <a:pt x="535" y="207"/>
                </a:lnTo>
                <a:lnTo>
                  <a:pt x="535" y="207"/>
                </a:lnTo>
                <a:lnTo>
                  <a:pt x="535" y="203"/>
                </a:lnTo>
                <a:lnTo>
                  <a:pt x="535" y="201"/>
                </a:lnTo>
                <a:lnTo>
                  <a:pt x="537" y="199"/>
                </a:lnTo>
                <a:lnTo>
                  <a:pt x="539" y="199"/>
                </a:lnTo>
                <a:lnTo>
                  <a:pt x="543" y="195"/>
                </a:lnTo>
                <a:lnTo>
                  <a:pt x="545" y="195"/>
                </a:lnTo>
                <a:lnTo>
                  <a:pt x="547" y="188"/>
                </a:lnTo>
                <a:lnTo>
                  <a:pt x="550" y="188"/>
                </a:lnTo>
                <a:lnTo>
                  <a:pt x="552" y="188"/>
                </a:lnTo>
                <a:lnTo>
                  <a:pt x="554" y="186"/>
                </a:lnTo>
                <a:lnTo>
                  <a:pt x="554" y="186"/>
                </a:lnTo>
                <a:lnTo>
                  <a:pt x="556" y="186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8" y="182"/>
                </a:lnTo>
                <a:lnTo>
                  <a:pt x="558" y="182"/>
                </a:lnTo>
                <a:lnTo>
                  <a:pt x="560" y="180"/>
                </a:lnTo>
                <a:lnTo>
                  <a:pt x="560" y="180"/>
                </a:lnTo>
                <a:lnTo>
                  <a:pt x="562" y="180"/>
                </a:lnTo>
                <a:lnTo>
                  <a:pt x="562" y="178"/>
                </a:lnTo>
                <a:lnTo>
                  <a:pt x="568" y="174"/>
                </a:lnTo>
                <a:lnTo>
                  <a:pt x="568" y="172"/>
                </a:lnTo>
                <a:lnTo>
                  <a:pt x="570" y="170"/>
                </a:lnTo>
                <a:lnTo>
                  <a:pt x="573" y="170"/>
                </a:lnTo>
                <a:lnTo>
                  <a:pt x="573" y="168"/>
                </a:lnTo>
                <a:lnTo>
                  <a:pt x="575" y="168"/>
                </a:lnTo>
                <a:lnTo>
                  <a:pt x="577" y="168"/>
                </a:lnTo>
                <a:lnTo>
                  <a:pt x="579" y="170"/>
                </a:lnTo>
                <a:lnTo>
                  <a:pt x="579" y="172"/>
                </a:lnTo>
                <a:lnTo>
                  <a:pt x="579" y="172"/>
                </a:lnTo>
                <a:lnTo>
                  <a:pt x="581" y="172"/>
                </a:lnTo>
                <a:lnTo>
                  <a:pt x="583" y="170"/>
                </a:lnTo>
                <a:lnTo>
                  <a:pt x="583" y="170"/>
                </a:lnTo>
                <a:lnTo>
                  <a:pt x="583" y="168"/>
                </a:lnTo>
                <a:lnTo>
                  <a:pt x="583" y="165"/>
                </a:lnTo>
                <a:lnTo>
                  <a:pt x="583" y="163"/>
                </a:lnTo>
                <a:lnTo>
                  <a:pt x="585" y="159"/>
                </a:lnTo>
                <a:lnTo>
                  <a:pt x="585" y="159"/>
                </a:lnTo>
                <a:lnTo>
                  <a:pt x="585" y="15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7" name="Freeform 106">
            <a:extLst>
              <a:ext uri="{FF2B5EF4-FFF2-40B4-BE49-F238E27FC236}">
                <a16:creationId xmlns:a16="http://schemas.microsoft.com/office/drawing/2014/main" id="{D68964F7-E477-47C5-9FED-7CD928E26F42}"/>
              </a:ext>
            </a:extLst>
          </p:cNvPr>
          <p:cNvSpPr>
            <a:spLocks noEditPoints="1"/>
          </p:cNvSpPr>
          <p:nvPr/>
        </p:nvSpPr>
        <p:spPr bwMode="auto">
          <a:xfrm>
            <a:off x="7586699" y="4188909"/>
            <a:ext cx="1255427" cy="1000880"/>
          </a:xfrm>
          <a:custGeom>
            <a:avLst/>
            <a:gdLst>
              <a:gd name="T0" fmla="*/ 794 w 817"/>
              <a:gd name="T1" fmla="*/ 11 h 687"/>
              <a:gd name="T2" fmla="*/ 748 w 817"/>
              <a:gd name="T3" fmla="*/ 40 h 687"/>
              <a:gd name="T4" fmla="*/ 710 w 817"/>
              <a:gd name="T5" fmla="*/ 25 h 687"/>
              <a:gd name="T6" fmla="*/ 681 w 817"/>
              <a:gd name="T7" fmla="*/ 19 h 687"/>
              <a:gd name="T8" fmla="*/ 677 w 817"/>
              <a:gd name="T9" fmla="*/ 32 h 687"/>
              <a:gd name="T10" fmla="*/ 643 w 817"/>
              <a:gd name="T11" fmla="*/ 67 h 687"/>
              <a:gd name="T12" fmla="*/ 612 w 817"/>
              <a:gd name="T13" fmla="*/ 88 h 687"/>
              <a:gd name="T14" fmla="*/ 587 w 817"/>
              <a:gd name="T15" fmla="*/ 71 h 687"/>
              <a:gd name="T16" fmla="*/ 568 w 817"/>
              <a:gd name="T17" fmla="*/ 117 h 687"/>
              <a:gd name="T18" fmla="*/ 510 w 817"/>
              <a:gd name="T19" fmla="*/ 144 h 687"/>
              <a:gd name="T20" fmla="*/ 487 w 817"/>
              <a:gd name="T21" fmla="*/ 172 h 687"/>
              <a:gd name="T22" fmla="*/ 464 w 817"/>
              <a:gd name="T23" fmla="*/ 195 h 687"/>
              <a:gd name="T24" fmla="*/ 424 w 817"/>
              <a:gd name="T25" fmla="*/ 209 h 687"/>
              <a:gd name="T26" fmla="*/ 403 w 817"/>
              <a:gd name="T27" fmla="*/ 224 h 687"/>
              <a:gd name="T28" fmla="*/ 382 w 817"/>
              <a:gd name="T29" fmla="*/ 226 h 687"/>
              <a:gd name="T30" fmla="*/ 372 w 817"/>
              <a:gd name="T31" fmla="*/ 234 h 687"/>
              <a:gd name="T32" fmla="*/ 393 w 817"/>
              <a:gd name="T33" fmla="*/ 253 h 687"/>
              <a:gd name="T34" fmla="*/ 366 w 817"/>
              <a:gd name="T35" fmla="*/ 245 h 687"/>
              <a:gd name="T36" fmla="*/ 336 w 817"/>
              <a:gd name="T37" fmla="*/ 234 h 687"/>
              <a:gd name="T38" fmla="*/ 315 w 817"/>
              <a:gd name="T39" fmla="*/ 264 h 687"/>
              <a:gd name="T40" fmla="*/ 255 w 817"/>
              <a:gd name="T41" fmla="*/ 286 h 687"/>
              <a:gd name="T42" fmla="*/ 224 w 817"/>
              <a:gd name="T43" fmla="*/ 324 h 687"/>
              <a:gd name="T44" fmla="*/ 190 w 817"/>
              <a:gd name="T45" fmla="*/ 328 h 687"/>
              <a:gd name="T46" fmla="*/ 148 w 817"/>
              <a:gd name="T47" fmla="*/ 349 h 687"/>
              <a:gd name="T48" fmla="*/ 113 w 817"/>
              <a:gd name="T49" fmla="*/ 349 h 687"/>
              <a:gd name="T50" fmla="*/ 52 w 817"/>
              <a:gd name="T51" fmla="*/ 339 h 687"/>
              <a:gd name="T52" fmla="*/ 25 w 817"/>
              <a:gd name="T53" fmla="*/ 387 h 687"/>
              <a:gd name="T54" fmla="*/ 31 w 817"/>
              <a:gd name="T55" fmla="*/ 441 h 687"/>
              <a:gd name="T56" fmla="*/ 10 w 817"/>
              <a:gd name="T57" fmla="*/ 449 h 687"/>
              <a:gd name="T58" fmla="*/ 21 w 817"/>
              <a:gd name="T59" fmla="*/ 495 h 687"/>
              <a:gd name="T60" fmla="*/ 36 w 817"/>
              <a:gd name="T61" fmla="*/ 522 h 687"/>
              <a:gd name="T62" fmla="*/ 65 w 817"/>
              <a:gd name="T63" fmla="*/ 514 h 687"/>
              <a:gd name="T64" fmla="*/ 63 w 817"/>
              <a:gd name="T65" fmla="*/ 533 h 687"/>
              <a:gd name="T66" fmla="*/ 63 w 817"/>
              <a:gd name="T67" fmla="*/ 552 h 687"/>
              <a:gd name="T68" fmla="*/ 21 w 817"/>
              <a:gd name="T69" fmla="*/ 527 h 687"/>
              <a:gd name="T70" fmla="*/ 27 w 817"/>
              <a:gd name="T71" fmla="*/ 560 h 687"/>
              <a:gd name="T72" fmla="*/ 42 w 817"/>
              <a:gd name="T73" fmla="*/ 564 h 687"/>
              <a:gd name="T74" fmla="*/ 59 w 817"/>
              <a:gd name="T75" fmla="*/ 562 h 687"/>
              <a:gd name="T76" fmla="*/ 90 w 817"/>
              <a:gd name="T77" fmla="*/ 568 h 687"/>
              <a:gd name="T78" fmla="*/ 115 w 817"/>
              <a:gd name="T79" fmla="*/ 554 h 687"/>
              <a:gd name="T80" fmla="*/ 140 w 817"/>
              <a:gd name="T81" fmla="*/ 564 h 687"/>
              <a:gd name="T82" fmla="*/ 159 w 817"/>
              <a:gd name="T83" fmla="*/ 587 h 687"/>
              <a:gd name="T84" fmla="*/ 171 w 817"/>
              <a:gd name="T85" fmla="*/ 616 h 687"/>
              <a:gd name="T86" fmla="*/ 182 w 817"/>
              <a:gd name="T87" fmla="*/ 642 h 687"/>
              <a:gd name="T88" fmla="*/ 161 w 817"/>
              <a:gd name="T89" fmla="*/ 664 h 687"/>
              <a:gd name="T90" fmla="*/ 182 w 817"/>
              <a:gd name="T91" fmla="*/ 677 h 687"/>
              <a:gd name="T92" fmla="*/ 226 w 817"/>
              <a:gd name="T93" fmla="*/ 642 h 687"/>
              <a:gd name="T94" fmla="*/ 274 w 817"/>
              <a:gd name="T95" fmla="*/ 625 h 687"/>
              <a:gd name="T96" fmla="*/ 309 w 817"/>
              <a:gd name="T97" fmla="*/ 623 h 687"/>
              <a:gd name="T98" fmla="*/ 338 w 817"/>
              <a:gd name="T99" fmla="*/ 596 h 687"/>
              <a:gd name="T100" fmla="*/ 343 w 817"/>
              <a:gd name="T101" fmla="*/ 579 h 687"/>
              <a:gd name="T102" fmla="*/ 338 w 817"/>
              <a:gd name="T103" fmla="*/ 522 h 687"/>
              <a:gd name="T104" fmla="*/ 338 w 817"/>
              <a:gd name="T105" fmla="*/ 433 h 687"/>
              <a:gd name="T106" fmla="*/ 401 w 817"/>
              <a:gd name="T107" fmla="*/ 347 h 687"/>
              <a:gd name="T108" fmla="*/ 435 w 817"/>
              <a:gd name="T109" fmla="*/ 355 h 687"/>
              <a:gd name="T110" fmla="*/ 487 w 817"/>
              <a:gd name="T111" fmla="*/ 299 h 687"/>
              <a:gd name="T112" fmla="*/ 564 w 817"/>
              <a:gd name="T113" fmla="*/ 272 h 687"/>
              <a:gd name="T114" fmla="*/ 572 w 817"/>
              <a:gd name="T115" fmla="*/ 220 h 687"/>
              <a:gd name="T116" fmla="*/ 660 w 817"/>
              <a:gd name="T117" fmla="*/ 157 h 687"/>
              <a:gd name="T118" fmla="*/ 746 w 817"/>
              <a:gd name="T119" fmla="*/ 96 h 687"/>
              <a:gd name="T120" fmla="*/ 806 w 817"/>
              <a:gd name="T121" fmla="*/ 23 h 687"/>
              <a:gd name="T122" fmla="*/ 558 w 817"/>
              <a:gd name="T123" fmla="*/ 261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17" h="687">
                <a:moveTo>
                  <a:pt x="815" y="7"/>
                </a:moveTo>
                <a:lnTo>
                  <a:pt x="815" y="7"/>
                </a:lnTo>
                <a:lnTo>
                  <a:pt x="815" y="7"/>
                </a:lnTo>
                <a:lnTo>
                  <a:pt x="815" y="9"/>
                </a:lnTo>
                <a:lnTo>
                  <a:pt x="813" y="11"/>
                </a:lnTo>
                <a:lnTo>
                  <a:pt x="811" y="9"/>
                </a:lnTo>
                <a:lnTo>
                  <a:pt x="811" y="9"/>
                </a:lnTo>
                <a:lnTo>
                  <a:pt x="811" y="7"/>
                </a:lnTo>
                <a:lnTo>
                  <a:pt x="811" y="7"/>
                </a:lnTo>
                <a:lnTo>
                  <a:pt x="811" y="5"/>
                </a:lnTo>
                <a:lnTo>
                  <a:pt x="811" y="2"/>
                </a:lnTo>
                <a:lnTo>
                  <a:pt x="813" y="2"/>
                </a:lnTo>
                <a:lnTo>
                  <a:pt x="813" y="2"/>
                </a:lnTo>
                <a:lnTo>
                  <a:pt x="815" y="5"/>
                </a:lnTo>
                <a:lnTo>
                  <a:pt x="815" y="7"/>
                </a:lnTo>
                <a:lnTo>
                  <a:pt x="817" y="7"/>
                </a:lnTo>
                <a:lnTo>
                  <a:pt x="817" y="7"/>
                </a:lnTo>
                <a:lnTo>
                  <a:pt x="815" y="2"/>
                </a:lnTo>
                <a:lnTo>
                  <a:pt x="815" y="2"/>
                </a:lnTo>
                <a:lnTo>
                  <a:pt x="815" y="2"/>
                </a:lnTo>
                <a:lnTo>
                  <a:pt x="813" y="0"/>
                </a:lnTo>
                <a:lnTo>
                  <a:pt x="813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2"/>
                </a:lnTo>
                <a:lnTo>
                  <a:pt x="806" y="2"/>
                </a:lnTo>
                <a:lnTo>
                  <a:pt x="806" y="2"/>
                </a:lnTo>
                <a:lnTo>
                  <a:pt x="806" y="5"/>
                </a:lnTo>
                <a:lnTo>
                  <a:pt x="806" y="5"/>
                </a:lnTo>
                <a:lnTo>
                  <a:pt x="806" y="7"/>
                </a:lnTo>
                <a:lnTo>
                  <a:pt x="806" y="7"/>
                </a:lnTo>
                <a:lnTo>
                  <a:pt x="804" y="9"/>
                </a:lnTo>
                <a:lnTo>
                  <a:pt x="804" y="9"/>
                </a:lnTo>
                <a:lnTo>
                  <a:pt x="804" y="9"/>
                </a:lnTo>
                <a:lnTo>
                  <a:pt x="802" y="9"/>
                </a:lnTo>
                <a:lnTo>
                  <a:pt x="802" y="7"/>
                </a:lnTo>
                <a:lnTo>
                  <a:pt x="794" y="11"/>
                </a:lnTo>
                <a:lnTo>
                  <a:pt x="794" y="13"/>
                </a:lnTo>
                <a:lnTo>
                  <a:pt x="790" y="15"/>
                </a:lnTo>
                <a:lnTo>
                  <a:pt x="790" y="15"/>
                </a:lnTo>
                <a:lnTo>
                  <a:pt x="788" y="15"/>
                </a:lnTo>
                <a:lnTo>
                  <a:pt x="788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7"/>
                </a:lnTo>
                <a:lnTo>
                  <a:pt x="786" y="17"/>
                </a:lnTo>
                <a:lnTo>
                  <a:pt x="786" y="19"/>
                </a:lnTo>
                <a:lnTo>
                  <a:pt x="786" y="19"/>
                </a:lnTo>
                <a:lnTo>
                  <a:pt x="783" y="19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6" y="23"/>
                </a:lnTo>
                <a:lnTo>
                  <a:pt x="786" y="23"/>
                </a:lnTo>
                <a:lnTo>
                  <a:pt x="783" y="23"/>
                </a:lnTo>
                <a:lnTo>
                  <a:pt x="781" y="28"/>
                </a:lnTo>
                <a:lnTo>
                  <a:pt x="779" y="30"/>
                </a:lnTo>
                <a:lnTo>
                  <a:pt x="779" y="30"/>
                </a:lnTo>
                <a:lnTo>
                  <a:pt x="777" y="30"/>
                </a:lnTo>
                <a:lnTo>
                  <a:pt x="777" y="30"/>
                </a:lnTo>
                <a:lnTo>
                  <a:pt x="777" y="30"/>
                </a:lnTo>
                <a:lnTo>
                  <a:pt x="775" y="32"/>
                </a:lnTo>
                <a:lnTo>
                  <a:pt x="775" y="34"/>
                </a:lnTo>
                <a:lnTo>
                  <a:pt x="773" y="36"/>
                </a:lnTo>
                <a:lnTo>
                  <a:pt x="771" y="38"/>
                </a:lnTo>
                <a:lnTo>
                  <a:pt x="769" y="38"/>
                </a:lnTo>
                <a:lnTo>
                  <a:pt x="763" y="40"/>
                </a:lnTo>
                <a:lnTo>
                  <a:pt x="756" y="40"/>
                </a:lnTo>
                <a:lnTo>
                  <a:pt x="754" y="42"/>
                </a:lnTo>
                <a:lnTo>
                  <a:pt x="752" y="40"/>
                </a:lnTo>
                <a:lnTo>
                  <a:pt x="752" y="40"/>
                </a:lnTo>
                <a:lnTo>
                  <a:pt x="750" y="40"/>
                </a:lnTo>
                <a:lnTo>
                  <a:pt x="748" y="40"/>
                </a:lnTo>
                <a:lnTo>
                  <a:pt x="746" y="40"/>
                </a:lnTo>
                <a:lnTo>
                  <a:pt x="746" y="38"/>
                </a:lnTo>
                <a:lnTo>
                  <a:pt x="744" y="38"/>
                </a:lnTo>
                <a:lnTo>
                  <a:pt x="744" y="38"/>
                </a:lnTo>
                <a:lnTo>
                  <a:pt x="737" y="38"/>
                </a:lnTo>
                <a:lnTo>
                  <a:pt x="731" y="38"/>
                </a:lnTo>
                <a:lnTo>
                  <a:pt x="727" y="40"/>
                </a:lnTo>
                <a:lnTo>
                  <a:pt x="727" y="38"/>
                </a:lnTo>
                <a:lnTo>
                  <a:pt x="727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6"/>
                </a:lnTo>
                <a:lnTo>
                  <a:pt x="723" y="36"/>
                </a:lnTo>
                <a:lnTo>
                  <a:pt x="723" y="34"/>
                </a:lnTo>
                <a:lnTo>
                  <a:pt x="723" y="34"/>
                </a:lnTo>
                <a:lnTo>
                  <a:pt x="723" y="34"/>
                </a:lnTo>
                <a:lnTo>
                  <a:pt x="723" y="32"/>
                </a:lnTo>
                <a:lnTo>
                  <a:pt x="721" y="30"/>
                </a:lnTo>
                <a:lnTo>
                  <a:pt x="721" y="28"/>
                </a:lnTo>
                <a:lnTo>
                  <a:pt x="719" y="28"/>
                </a:lnTo>
                <a:lnTo>
                  <a:pt x="719" y="23"/>
                </a:lnTo>
                <a:lnTo>
                  <a:pt x="717" y="19"/>
                </a:lnTo>
                <a:lnTo>
                  <a:pt x="714" y="17"/>
                </a:lnTo>
                <a:lnTo>
                  <a:pt x="714" y="17"/>
                </a:lnTo>
                <a:lnTo>
                  <a:pt x="712" y="17"/>
                </a:lnTo>
                <a:lnTo>
                  <a:pt x="712" y="17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21"/>
                </a:lnTo>
                <a:lnTo>
                  <a:pt x="712" y="21"/>
                </a:lnTo>
                <a:lnTo>
                  <a:pt x="712" y="21"/>
                </a:lnTo>
                <a:lnTo>
                  <a:pt x="712" y="23"/>
                </a:lnTo>
                <a:lnTo>
                  <a:pt x="712" y="23"/>
                </a:lnTo>
                <a:lnTo>
                  <a:pt x="712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3"/>
                </a:lnTo>
                <a:lnTo>
                  <a:pt x="708" y="19"/>
                </a:lnTo>
                <a:lnTo>
                  <a:pt x="706" y="17"/>
                </a:lnTo>
                <a:lnTo>
                  <a:pt x="706" y="15"/>
                </a:lnTo>
                <a:lnTo>
                  <a:pt x="702" y="11"/>
                </a:lnTo>
                <a:lnTo>
                  <a:pt x="700" y="9"/>
                </a:lnTo>
                <a:lnTo>
                  <a:pt x="700" y="7"/>
                </a:lnTo>
                <a:lnTo>
                  <a:pt x="698" y="5"/>
                </a:lnTo>
                <a:lnTo>
                  <a:pt x="698" y="5"/>
                </a:lnTo>
                <a:lnTo>
                  <a:pt x="696" y="5"/>
                </a:lnTo>
                <a:lnTo>
                  <a:pt x="696" y="7"/>
                </a:lnTo>
                <a:lnTo>
                  <a:pt x="696" y="7"/>
                </a:lnTo>
                <a:lnTo>
                  <a:pt x="696" y="9"/>
                </a:lnTo>
                <a:lnTo>
                  <a:pt x="696" y="9"/>
                </a:lnTo>
                <a:lnTo>
                  <a:pt x="694" y="11"/>
                </a:lnTo>
                <a:lnTo>
                  <a:pt x="692" y="11"/>
                </a:lnTo>
                <a:lnTo>
                  <a:pt x="692" y="13"/>
                </a:lnTo>
                <a:lnTo>
                  <a:pt x="692" y="13"/>
                </a:lnTo>
                <a:lnTo>
                  <a:pt x="689" y="15"/>
                </a:lnTo>
                <a:lnTo>
                  <a:pt x="689" y="17"/>
                </a:lnTo>
                <a:lnTo>
                  <a:pt x="689" y="17"/>
                </a:lnTo>
                <a:lnTo>
                  <a:pt x="687" y="17"/>
                </a:lnTo>
                <a:lnTo>
                  <a:pt x="687" y="17"/>
                </a:lnTo>
                <a:lnTo>
                  <a:pt x="687" y="17"/>
                </a:lnTo>
                <a:lnTo>
                  <a:pt x="685" y="15"/>
                </a:lnTo>
                <a:lnTo>
                  <a:pt x="685" y="13"/>
                </a:lnTo>
                <a:lnTo>
                  <a:pt x="685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5"/>
                </a:lnTo>
                <a:lnTo>
                  <a:pt x="683" y="17"/>
                </a:lnTo>
                <a:lnTo>
                  <a:pt x="683" y="17"/>
                </a:lnTo>
                <a:lnTo>
                  <a:pt x="681" y="17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21"/>
                </a:lnTo>
                <a:lnTo>
                  <a:pt x="681" y="21"/>
                </a:lnTo>
                <a:lnTo>
                  <a:pt x="681" y="23"/>
                </a:lnTo>
                <a:lnTo>
                  <a:pt x="679" y="21"/>
                </a:lnTo>
                <a:lnTo>
                  <a:pt x="677" y="21"/>
                </a:lnTo>
                <a:lnTo>
                  <a:pt x="675" y="19"/>
                </a:lnTo>
                <a:lnTo>
                  <a:pt x="673" y="19"/>
                </a:lnTo>
                <a:lnTo>
                  <a:pt x="673" y="19"/>
                </a:lnTo>
                <a:lnTo>
                  <a:pt x="673" y="19"/>
                </a:lnTo>
                <a:lnTo>
                  <a:pt x="671" y="17"/>
                </a:lnTo>
                <a:lnTo>
                  <a:pt x="669" y="17"/>
                </a:lnTo>
                <a:lnTo>
                  <a:pt x="669" y="17"/>
                </a:lnTo>
                <a:lnTo>
                  <a:pt x="669" y="19"/>
                </a:lnTo>
                <a:lnTo>
                  <a:pt x="666" y="19"/>
                </a:lnTo>
                <a:lnTo>
                  <a:pt x="666" y="19"/>
                </a:lnTo>
                <a:lnTo>
                  <a:pt x="666" y="21"/>
                </a:lnTo>
                <a:lnTo>
                  <a:pt x="666" y="21"/>
                </a:lnTo>
                <a:lnTo>
                  <a:pt x="666" y="21"/>
                </a:lnTo>
                <a:lnTo>
                  <a:pt x="669" y="23"/>
                </a:lnTo>
                <a:lnTo>
                  <a:pt x="669" y="23"/>
                </a:lnTo>
                <a:lnTo>
                  <a:pt x="669" y="25"/>
                </a:lnTo>
                <a:lnTo>
                  <a:pt x="669" y="25"/>
                </a:lnTo>
                <a:lnTo>
                  <a:pt x="671" y="28"/>
                </a:lnTo>
                <a:lnTo>
                  <a:pt x="671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5" y="30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7" y="32"/>
                </a:lnTo>
                <a:lnTo>
                  <a:pt x="677" y="34"/>
                </a:lnTo>
                <a:lnTo>
                  <a:pt x="675" y="34"/>
                </a:lnTo>
                <a:lnTo>
                  <a:pt x="675" y="36"/>
                </a:lnTo>
                <a:lnTo>
                  <a:pt x="673" y="36"/>
                </a:lnTo>
                <a:lnTo>
                  <a:pt x="671" y="36"/>
                </a:lnTo>
                <a:lnTo>
                  <a:pt x="669" y="38"/>
                </a:lnTo>
                <a:lnTo>
                  <a:pt x="666" y="40"/>
                </a:lnTo>
                <a:lnTo>
                  <a:pt x="664" y="42"/>
                </a:lnTo>
                <a:lnTo>
                  <a:pt x="662" y="44"/>
                </a:lnTo>
                <a:lnTo>
                  <a:pt x="656" y="46"/>
                </a:lnTo>
                <a:lnTo>
                  <a:pt x="656" y="46"/>
                </a:lnTo>
                <a:lnTo>
                  <a:pt x="654" y="44"/>
                </a:lnTo>
                <a:lnTo>
                  <a:pt x="654" y="44"/>
                </a:lnTo>
                <a:lnTo>
                  <a:pt x="652" y="44"/>
                </a:lnTo>
                <a:lnTo>
                  <a:pt x="652" y="44"/>
                </a:lnTo>
                <a:lnTo>
                  <a:pt x="650" y="44"/>
                </a:lnTo>
                <a:lnTo>
                  <a:pt x="650" y="44"/>
                </a:lnTo>
                <a:lnTo>
                  <a:pt x="648" y="46"/>
                </a:lnTo>
                <a:lnTo>
                  <a:pt x="646" y="48"/>
                </a:lnTo>
                <a:lnTo>
                  <a:pt x="643" y="51"/>
                </a:lnTo>
                <a:lnTo>
                  <a:pt x="643" y="53"/>
                </a:lnTo>
                <a:lnTo>
                  <a:pt x="641" y="55"/>
                </a:lnTo>
                <a:lnTo>
                  <a:pt x="639" y="57"/>
                </a:lnTo>
                <a:lnTo>
                  <a:pt x="639" y="57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7" y="61"/>
                </a:lnTo>
                <a:lnTo>
                  <a:pt x="637" y="61"/>
                </a:lnTo>
                <a:lnTo>
                  <a:pt x="637" y="63"/>
                </a:lnTo>
                <a:lnTo>
                  <a:pt x="639" y="65"/>
                </a:lnTo>
                <a:lnTo>
                  <a:pt x="641" y="67"/>
                </a:lnTo>
                <a:lnTo>
                  <a:pt x="641" y="67"/>
                </a:lnTo>
                <a:lnTo>
                  <a:pt x="641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9"/>
                </a:lnTo>
                <a:lnTo>
                  <a:pt x="639" y="76"/>
                </a:lnTo>
                <a:lnTo>
                  <a:pt x="639" y="76"/>
                </a:lnTo>
                <a:lnTo>
                  <a:pt x="639" y="78"/>
                </a:lnTo>
                <a:lnTo>
                  <a:pt x="639" y="78"/>
                </a:lnTo>
                <a:lnTo>
                  <a:pt x="639" y="78"/>
                </a:lnTo>
                <a:lnTo>
                  <a:pt x="639" y="80"/>
                </a:lnTo>
                <a:lnTo>
                  <a:pt x="641" y="80"/>
                </a:lnTo>
                <a:lnTo>
                  <a:pt x="639" y="84"/>
                </a:lnTo>
                <a:lnTo>
                  <a:pt x="639" y="84"/>
                </a:lnTo>
                <a:lnTo>
                  <a:pt x="637" y="84"/>
                </a:lnTo>
                <a:lnTo>
                  <a:pt x="637" y="84"/>
                </a:lnTo>
                <a:lnTo>
                  <a:pt x="635" y="84"/>
                </a:lnTo>
                <a:lnTo>
                  <a:pt x="635" y="86"/>
                </a:lnTo>
                <a:lnTo>
                  <a:pt x="631" y="86"/>
                </a:lnTo>
                <a:lnTo>
                  <a:pt x="631" y="86"/>
                </a:lnTo>
                <a:lnTo>
                  <a:pt x="627" y="88"/>
                </a:lnTo>
                <a:lnTo>
                  <a:pt x="625" y="86"/>
                </a:lnTo>
                <a:lnTo>
                  <a:pt x="625" y="86"/>
                </a:lnTo>
                <a:lnTo>
                  <a:pt x="625" y="86"/>
                </a:lnTo>
                <a:lnTo>
                  <a:pt x="625" y="84"/>
                </a:lnTo>
                <a:lnTo>
                  <a:pt x="625" y="82"/>
                </a:lnTo>
                <a:lnTo>
                  <a:pt x="625" y="82"/>
                </a:lnTo>
                <a:lnTo>
                  <a:pt x="625" y="82"/>
                </a:lnTo>
                <a:lnTo>
                  <a:pt x="623" y="82"/>
                </a:lnTo>
                <a:lnTo>
                  <a:pt x="620" y="82"/>
                </a:lnTo>
                <a:lnTo>
                  <a:pt x="620" y="80"/>
                </a:lnTo>
                <a:lnTo>
                  <a:pt x="618" y="80"/>
                </a:lnTo>
                <a:lnTo>
                  <a:pt x="618" y="80"/>
                </a:lnTo>
                <a:lnTo>
                  <a:pt x="616" y="80"/>
                </a:lnTo>
                <a:lnTo>
                  <a:pt x="614" y="80"/>
                </a:lnTo>
                <a:lnTo>
                  <a:pt x="614" y="80"/>
                </a:lnTo>
                <a:lnTo>
                  <a:pt x="614" y="82"/>
                </a:lnTo>
                <a:lnTo>
                  <a:pt x="614" y="84"/>
                </a:lnTo>
                <a:lnTo>
                  <a:pt x="614" y="86"/>
                </a:lnTo>
                <a:lnTo>
                  <a:pt x="614" y="86"/>
                </a:lnTo>
                <a:lnTo>
                  <a:pt x="612" y="88"/>
                </a:lnTo>
                <a:lnTo>
                  <a:pt x="612" y="88"/>
                </a:lnTo>
                <a:lnTo>
                  <a:pt x="608" y="90"/>
                </a:lnTo>
                <a:lnTo>
                  <a:pt x="606" y="92"/>
                </a:lnTo>
                <a:lnTo>
                  <a:pt x="604" y="94"/>
                </a:lnTo>
                <a:lnTo>
                  <a:pt x="602" y="94"/>
                </a:lnTo>
                <a:lnTo>
                  <a:pt x="602" y="94"/>
                </a:lnTo>
                <a:lnTo>
                  <a:pt x="602" y="96"/>
                </a:lnTo>
                <a:lnTo>
                  <a:pt x="602" y="99"/>
                </a:lnTo>
                <a:lnTo>
                  <a:pt x="602" y="99"/>
                </a:lnTo>
                <a:lnTo>
                  <a:pt x="600" y="101"/>
                </a:lnTo>
                <a:lnTo>
                  <a:pt x="600" y="101"/>
                </a:lnTo>
                <a:lnTo>
                  <a:pt x="598" y="101"/>
                </a:lnTo>
                <a:lnTo>
                  <a:pt x="598" y="101"/>
                </a:lnTo>
                <a:lnTo>
                  <a:pt x="595" y="101"/>
                </a:lnTo>
                <a:lnTo>
                  <a:pt x="595" y="99"/>
                </a:lnTo>
                <a:lnTo>
                  <a:pt x="593" y="99"/>
                </a:lnTo>
                <a:lnTo>
                  <a:pt x="593" y="99"/>
                </a:lnTo>
                <a:lnTo>
                  <a:pt x="593" y="96"/>
                </a:lnTo>
                <a:lnTo>
                  <a:pt x="593" y="96"/>
                </a:lnTo>
                <a:lnTo>
                  <a:pt x="593" y="94"/>
                </a:lnTo>
                <a:lnTo>
                  <a:pt x="595" y="92"/>
                </a:lnTo>
                <a:lnTo>
                  <a:pt x="595" y="90"/>
                </a:lnTo>
                <a:lnTo>
                  <a:pt x="595" y="90"/>
                </a:lnTo>
                <a:lnTo>
                  <a:pt x="595" y="90"/>
                </a:lnTo>
                <a:lnTo>
                  <a:pt x="595" y="88"/>
                </a:lnTo>
                <a:lnTo>
                  <a:pt x="593" y="88"/>
                </a:lnTo>
                <a:lnTo>
                  <a:pt x="593" y="88"/>
                </a:lnTo>
                <a:lnTo>
                  <a:pt x="589" y="82"/>
                </a:lnTo>
                <a:lnTo>
                  <a:pt x="587" y="82"/>
                </a:lnTo>
                <a:lnTo>
                  <a:pt x="587" y="80"/>
                </a:lnTo>
                <a:lnTo>
                  <a:pt x="587" y="80"/>
                </a:lnTo>
                <a:lnTo>
                  <a:pt x="587" y="78"/>
                </a:lnTo>
                <a:lnTo>
                  <a:pt x="587" y="76"/>
                </a:lnTo>
                <a:lnTo>
                  <a:pt x="587" y="76"/>
                </a:lnTo>
                <a:lnTo>
                  <a:pt x="587" y="73"/>
                </a:lnTo>
                <a:lnTo>
                  <a:pt x="587" y="73"/>
                </a:lnTo>
                <a:lnTo>
                  <a:pt x="587" y="73"/>
                </a:lnTo>
                <a:lnTo>
                  <a:pt x="587" y="71"/>
                </a:lnTo>
                <a:lnTo>
                  <a:pt x="587" y="71"/>
                </a:lnTo>
                <a:lnTo>
                  <a:pt x="585" y="71"/>
                </a:lnTo>
                <a:lnTo>
                  <a:pt x="585" y="71"/>
                </a:lnTo>
                <a:lnTo>
                  <a:pt x="585" y="71"/>
                </a:lnTo>
                <a:lnTo>
                  <a:pt x="583" y="71"/>
                </a:lnTo>
                <a:lnTo>
                  <a:pt x="583" y="69"/>
                </a:lnTo>
                <a:lnTo>
                  <a:pt x="581" y="69"/>
                </a:lnTo>
                <a:lnTo>
                  <a:pt x="579" y="69"/>
                </a:lnTo>
                <a:lnTo>
                  <a:pt x="579" y="71"/>
                </a:lnTo>
                <a:lnTo>
                  <a:pt x="577" y="73"/>
                </a:lnTo>
                <a:lnTo>
                  <a:pt x="577" y="76"/>
                </a:lnTo>
                <a:lnTo>
                  <a:pt x="572" y="80"/>
                </a:lnTo>
                <a:lnTo>
                  <a:pt x="572" y="80"/>
                </a:lnTo>
                <a:lnTo>
                  <a:pt x="572" y="82"/>
                </a:lnTo>
                <a:lnTo>
                  <a:pt x="572" y="82"/>
                </a:lnTo>
                <a:lnTo>
                  <a:pt x="572" y="84"/>
                </a:lnTo>
                <a:lnTo>
                  <a:pt x="572" y="86"/>
                </a:lnTo>
                <a:lnTo>
                  <a:pt x="570" y="90"/>
                </a:lnTo>
                <a:lnTo>
                  <a:pt x="570" y="90"/>
                </a:lnTo>
                <a:lnTo>
                  <a:pt x="570" y="90"/>
                </a:lnTo>
                <a:lnTo>
                  <a:pt x="570" y="92"/>
                </a:lnTo>
                <a:lnTo>
                  <a:pt x="570" y="94"/>
                </a:lnTo>
                <a:lnTo>
                  <a:pt x="570" y="94"/>
                </a:lnTo>
                <a:lnTo>
                  <a:pt x="570" y="96"/>
                </a:lnTo>
                <a:lnTo>
                  <a:pt x="566" y="103"/>
                </a:lnTo>
                <a:lnTo>
                  <a:pt x="566" y="103"/>
                </a:lnTo>
                <a:lnTo>
                  <a:pt x="566" y="105"/>
                </a:lnTo>
                <a:lnTo>
                  <a:pt x="566" y="105"/>
                </a:lnTo>
                <a:lnTo>
                  <a:pt x="568" y="107"/>
                </a:lnTo>
                <a:lnTo>
                  <a:pt x="570" y="109"/>
                </a:lnTo>
                <a:lnTo>
                  <a:pt x="570" y="109"/>
                </a:lnTo>
                <a:lnTo>
                  <a:pt x="570" y="111"/>
                </a:lnTo>
                <a:lnTo>
                  <a:pt x="570" y="111"/>
                </a:lnTo>
                <a:lnTo>
                  <a:pt x="570" y="111"/>
                </a:lnTo>
                <a:lnTo>
                  <a:pt x="568" y="113"/>
                </a:lnTo>
                <a:lnTo>
                  <a:pt x="568" y="113"/>
                </a:lnTo>
                <a:lnTo>
                  <a:pt x="568" y="115"/>
                </a:lnTo>
                <a:lnTo>
                  <a:pt x="568" y="117"/>
                </a:lnTo>
                <a:lnTo>
                  <a:pt x="568" y="117"/>
                </a:lnTo>
                <a:lnTo>
                  <a:pt x="568" y="119"/>
                </a:lnTo>
                <a:lnTo>
                  <a:pt x="568" y="119"/>
                </a:lnTo>
                <a:lnTo>
                  <a:pt x="566" y="122"/>
                </a:lnTo>
                <a:lnTo>
                  <a:pt x="564" y="119"/>
                </a:lnTo>
                <a:lnTo>
                  <a:pt x="562" y="122"/>
                </a:lnTo>
                <a:lnTo>
                  <a:pt x="562" y="122"/>
                </a:lnTo>
                <a:lnTo>
                  <a:pt x="562" y="124"/>
                </a:lnTo>
                <a:lnTo>
                  <a:pt x="560" y="124"/>
                </a:lnTo>
                <a:lnTo>
                  <a:pt x="560" y="126"/>
                </a:lnTo>
                <a:lnTo>
                  <a:pt x="560" y="126"/>
                </a:lnTo>
                <a:lnTo>
                  <a:pt x="558" y="126"/>
                </a:lnTo>
                <a:lnTo>
                  <a:pt x="558" y="126"/>
                </a:lnTo>
                <a:lnTo>
                  <a:pt x="556" y="126"/>
                </a:lnTo>
                <a:lnTo>
                  <a:pt x="556" y="126"/>
                </a:lnTo>
                <a:lnTo>
                  <a:pt x="554" y="126"/>
                </a:lnTo>
                <a:lnTo>
                  <a:pt x="554" y="126"/>
                </a:lnTo>
                <a:lnTo>
                  <a:pt x="554" y="126"/>
                </a:lnTo>
                <a:lnTo>
                  <a:pt x="552" y="124"/>
                </a:lnTo>
                <a:lnTo>
                  <a:pt x="549" y="122"/>
                </a:lnTo>
                <a:lnTo>
                  <a:pt x="547" y="122"/>
                </a:lnTo>
                <a:lnTo>
                  <a:pt x="543" y="119"/>
                </a:lnTo>
                <a:lnTo>
                  <a:pt x="539" y="119"/>
                </a:lnTo>
                <a:lnTo>
                  <a:pt x="535" y="124"/>
                </a:lnTo>
                <a:lnTo>
                  <a:pt x="531" y="126"/>
                </a:lnTo>
                <a:lnTo>
                  <a:pt x="526" y="126"/>
                </a:lnTo>
                <a:lnTo>
                  <a:pt x="518" y="132"/>
                </a:lnTo>
                <a:lnTo>
                  <a:pt x="510" y="134"/>
                </a:lnTo>
                <a:lnTo>
                  <a:pt x="510" y="134"/>
                </a:lnTo>
                <a:lnTo>
                  <a:pt x="512" y="136"/>
                </a:lnTo>
                <a:lnTo>
                  <a:pt x="512" y="138"/>
                </a:lnTo>
                <a:lnTo>
                  <a:pt x="512" y="138"/>
                </a:lnTo>
                <a:lnTo>
                  <a:pt x="514" y="140"/>
                </a:lnTo>
                <a:lnTo>
                  <a:pt x="514" y="140"/>
                </a:lnTo>
                <a:lnTo>
                  <a:pt x="514" y="142"/>
                </a:lnTo>
                <a:lnTo>
                  <a:pt x="514" y="142"/>
                </a:lnTo>
                <a:lnTo>
                  <a:pt x="512" y="142"/>
                </a:lnTo>
                <a:lnTo>
                  <a:pt x="512" y="142"/>
                </a:lnTo>
                <a:lnTo>
                  <a:pt x="510" y="144"/>
                </a:lnTo>
                <a:lnTo>
                  <a:pt x="508" y="144"/>
                </a:lnTo>
                <a:lnTo>
                  <a:pt x="508" y="144"/>
                </a:lnTo>
                <a:lnTo>
                  <a:pt x="508" y="144"/>
                </a:lnTo>
                <a:lnTo>
                  <a:pt x="506" y="147"/>
                </a:lnTo>
                <a:lnTo>
                  <a:pt x="506" y="147"/>
                </a:lnTo>
                <a:lnTo>
                  <a:pt x="503" y="149"/>
                </a:lnTo>
                <a:lnTo>
                  <a:pt x="503" y="149"/>
                </a:lnTo>
                <a:lnTo>
                  <a:pt x="503" y="149"/>
                </a:lnTo>
                <a:lnTo>
                  <a:pt x="501" y="151"/>
                </a:lnTo>
                <a:lnTo>
                  <a:pt x="499" y="151"/>
                </a:lnTo>
                <a:lnTo>
                  <a:pt x="499" y="151"/>
                </a:lnTo>
                <a:lnTo>
                  <a:pt x="497" y="151"/>
                </a:lnTo>
                <a:lnTo>
                  <a:pt x="495" y="151"/>
                </a:lnTo>
                <a:lnTo>
                  <a:pt x="495" y="153"/>
                </a:lnTo>
                <a:lnTo>
                  <a:pt x="495" y="153"/>
                </a:lnTo>
                <a:lnTo>
                  <a:pt x="493" y="153"/>
                </a:lnTo>
                <a:lnTo>
                  <a:pt x="491" y="155"/>
                </a:lnTo>
                <a:lnTo>
                  <a:pt x="491" y="155"/>
                </a:lnTo>
                <a:lnTo>
                  <a:pt x="491" y="155"/>
                </a:lnTo>
                <a:lnTo>
                  <a:pt x="491" y="157"/>
                </a:lnTo>
                <a:lnTo>
                  <a:pt x="491" y="159"/>
                </a:lnTo>
                <a:lnTo>
                  <a:pt x="491" y="159"/>
                </a:lnTo>
                <a:lnTo>
                  <a:pt x="491" y="159"/>
                </a:lnTo>
                <a:lnTo>
                  <a:pt x="489" y="161"/>
                </a:lnTo>
                <a:lnTo>
                  <a:pt x="489" y="161"/>
                </a:lnTo>
                <a:lnTo>
                  <a:pt x="489" y="163"/>
                </a:lnTo>
                <a:lnTo>
                  <a:pt x="487" y="163"/>
                </a:lnTo>
                <a:lnTo>
                  <a:pt x="487" y="165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70"/>
                </a:lnTo>
                <a:lnTo>
                  <a:pt x="485" y="170"/>
                </a:lnTo>
                <a:lnTo>
                  <a:pt x="487" y="170"/>
                </a:lnTo>
                <a:lnTo>
                  <a:pt x="487" y="170"/>
                </a:lnTo>
                <a:lnTo>
                  <a:pt x="487" y="172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5" y="174"/>
                </a:lnTo>
                <a:lnTo>
                  <a:pt x="485" y="174"/>
                </a:lnTo>
                <a:lnTo>
                  <a:pt x="485" y="178"/>
                </a:lnTo>
                <a:lnTo>
                  <a:pt x="485" y="178"/>
                </a:lnTo>
                <a:lnTo>
                  <a:pt x="485" y="180"/>
                </a:lnTo>
                <a:lnTo>
                  <a:pt x="483" y="180"/>
                </a:lnTo>
                <a:lnTo>
                  <a:pt x="483" y="182"/>
                </a:lnTo>
                <a:lnTo>
                  <a:pt x="485" y="182"/>
                </a:lnTo>
                <a:lnTo>
                  <a:pt x="485" y="182"/>
                </a:lnTo>
                <a:lnTo>
                  <a:pt x="483" y="184"/>
                </a:lnTo>
                <a:lnTo>
                  <a:pt x="483" y="186"/>
                </a:lnTo>
                <a:lnTo>
                  <a:pt x="481" y="186"/>
                </a:lnTo>
                <a:lnTo>
                  <a:pt x="481" y="188"/>
                </a:lnTo>
                <a:lnTo>
                  <a:pt x="478" y="188"/>
                </a:lnTo>
                <a:lnTo>
                  <a:pt x="478" y="190"/>
                </a:lnTo>
                <a:lnTo>
                  <a:pt x="478" y="190"/>
                </a:lnTo>
                <a:lnTo>
                  <a:pt x="478" y="190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4" y="193"/>
                </a:lnTo>
                <a:lnTo>
                  <a:pt x="472" y="193"/>
                </a:lnTo>
                <a:lnTo>
                  <a:pt x="472" y="193"/>
                </a:lnTo>
                <a:lnTo>
                  <a:pt x="472" y="193"/>
                </a:lnTo>
                <a:lnTo>
                  <a:pt x="470" y="193"/>
                </a:lnTo>
                <a:lnTo>
                  <a:pt x="468" y="193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6" y="190"/>
                </a:lnTo>
                <a:lnTo>
                  <a:pt x="466" y="190"/>
                </a:lnTo>
                <a:lnTo>
                  <a:pt x="466" y="190"/>
                </a:lnTo>
                <a:lnTo>
                  <a:pt x="464" y="193"/>
                </a:lnTo>
                <a:lnTo>
                  <a:pt x="464" y="195"/>
                </a:lnTo>
                <a:lnTo>
                  <a:pt x="464" y="195"/>
                </a:lnTo>
                <a:lnTo>
                  <a:pt x="462" y="197"/>
                </a:lnTo>
                <a:lnTo>
                  <a:pt x="460" y="197"/>
                </a:lnTo>
                <a:lnTo>
                  <a:pt x="460" y="197"/>
                </a:lnTo>
                <a:lnTo>
                  <a:pt x="460" y="197"/>
                </a:lnTo>
                <a:lnTo>
                  <a:pt x="458" y="197"/>
                </a:lnTo>
                <a:lnTo>
                  <a:pt x="455" y="197"/>
                </a:lnTo>
                <a:lnTo>
                  <a:pt x="453" y="197"/>
                </a:lnTo>
                <a:lnTo>
                  <a:pt x="451" y="197"/>
                </a:lnTo>
                <a:lnTo>
                  <a:pt x="451" y="199"/>
                </a:lnTo>
                <a:lnTo>
                  <a:pt x="451" y="199"/>
                </a:lnTo>
                <a:lnTo>
                  <a:pt x="451" y="199"/>
                </a:lnTo>
                <a:lnTo>
                  <a:pt x="451" y="203"/>
                </a:lnTo>
                <a:lnTo>
                  <a:pt x="451" y="203"/>
                </a:lnTo>
                <a:lnTo>
                  <a:pt x="451" y="205"/>
                </a:lnTo>
                <a:lnTo>
                  <a:pt x="451" y="205"/>
                </a:lnTo>
                <a:lnTo>
                  <a:pt x="449" y="207"/>
                </a:lnTo>
                <a:lnTo>
                  <a:pt x="449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39" y="209"/>
                </a:lnTo>
                <a:lnTo>
                  <a:pt x="439" y="209"/>
                </a:lnTo>
                <a:lnTo>
                  <a:pt x="439" y="209"/>
                </a:lnTo>
                <a:lnTo>
                  <a:pt x="437" y="209"/>
                </a:lnTo>
                <a:lnTo>
                  <a:pt x="437" y="209"/>
                </a:lnTo>
                <a:lnTo>
                  <a:pt x="437" y="211"/>
                </a:lnTo>
                <a:lnTo>
                  <a:pt x="437" y="211"/>
                </a:lnTo>
                <a:lnTo>
                  <a:pt x="435" y="211"/>
                </a:lnTo>
                <a:lnTo>
                  <a:pt x="432" y="211"/>
                </a:lnTo>
                <a:lnTo>
                  <a:pt x="432" y="211"/>
                </a:lnTo>
                <a:lnTo>
                  <a:pt x="432" y="211"/>
                </a:lnTo>
                <a:lnTo>
                  <a:pt x="430" y="211"/>
                </a:lnTo>
                <a:lnTo>
                  <a:pt x="428" y="211"/>
                </a:lnTo>
                <a:lnTo>
                  <a:pt x="428" y="211"/>
                </a:lnTo>
                <a:lnTo>
                  <a:pt x="428" y="209"/>
                </a:lnTo>
                <a:lnTo>
                  <a:pt x="426" y="209"/>
                </a:lnTo>
                <a:lnTo>
                  <a:pt x="426" y="209"/>
                </a:lnTo>
                <a:lnTo>
                  <a:pt x="424" y="209"/>
                </a:lnTo>
                <a:lnTo>
                  <a:pt x="424" y="209"/>
                </a:lnTo>
                <a:lnTo>
                  <a:pt x="424" y="211"/>
                </a:lnTo>
                <a:lnTo>
                  <a:pt x="424" y="211"/>
                </a:lnTo>
                <a:lnTo>
                  <a:pt x="424" y="211"/>
                </a:lnTo>
                <a:lnTo>
                  <a:pt x="424" y="213"/>
                </a:lnTo>
                <a:lnTo>
                  <a:pt x="424" y="213"/>
                </a:lnTo>
                <a:lnTo>
                  <a:pt x="424" y="213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2" y="215"/>
                </a:lnTo>
                <a:lnTo>
                  <a:pt x="422" y="215"/>
                </a:lnTo>
                <a:lnTo>
                  <a:pt x="422" y="215"/>
                </a:lnTo>
                <a:lnTo>
                  <a:pt x="420" y="215"/>
                </a:lnTo>
                <a:lnTo>
                  <a:pt x="420" y="218"/>
                </a:lnTo>
                <a:lnTo>
                  <a:pt x="420" y="218"/>
                </a:lnTo>
                <a:lnTo>
                  <a:pt x="420" y="220"/>
                </a:lnTo>
                <a:lnTo>
                  <a:pt x="420" y="222"/>
                </a:lnTo>
                <a:lnTo>
                  <a:pt x="420" y="222"/>
                </a:lnTo>
                <a:lnTo>
                  <a:pt x="420" y="222"/>
                </a:lnTo>
                <a:lnTo>
                  <a:pt x="420" y="224"/>
                </a:lnTo>
                <a:lnTo>
                  <a:pt x="420" y="226"/>
                </a:lnTo>
                <a:lnTo>
                  <a:pt x="418" y="226"/>
                </a:lnTo>
                <a:lnTo>
                  <a:pt x="418" y="226"/>
                </a:lnTo>
                <a:lnTo>
                  <a:pt x="418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4" y="226"/>
                </a:lnTo>
                <a:lnTo>
                  <a:pt x="412" y="226"/>
                </a:lnTo>
                <a:lnTo>
                  <a:pt x="412" y="226"/>
                </a:lnTo>
                <a:lnTo>
                  <a:pt x="412" y="226"/>
                </a:lnTo>
                <a:lnTo>
                  <a:pt x="409" y="226"/>
                </a:lnTo>
                <a:lnTo>
                  <a:pt x="407" y="226"/>
                </a:lnTo>
                <a:lnTo>
                  <a:pt x="405" y="224"/>
                </a:lnTo>
                <a:lnTo>
                  <a:pt x="405" y="224"/>
                </a:lnTo>
                <a:lnTo>
                  <a:pt x="403" y="224"/>
                </a:lnTo>
                <a:lnTo>
                  <a:pt x="401" y="224"/>
                </a:lnTo>
                <a:lnTo>
                  <a:pt x="401" y="224"/>
                </a:lnTo>
                <a:lnTo>
                  <a:pt x="401" y="224"/>
                </a:lnTo>
                <a:lnTo>
                  <a:pt x="399" y="224"/>
                </a:lnTo>
                <a:lnTo>
                  <a:pt x="399" y="226"/>
                </a:lnTo>
                <a:lnTo>
                  <a:pt x="399" y="226"/>
                </a:lnTo>
                <a:lnTo>
                  <a:pt x="397" y="226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9" y="222"/>
                </a:lnTo>
                <a:lnTo>
                  <a:pt x="399" y="222"/>
                </a:lnTo>
                <a:lnTo>
                  <a:pt x="397" y="222"/>
                </a:lnTo>
                <a:lnTo>
                  <a:pt x="397" y="222"/>
                </a:lnTo>
                <a:lnTo>
                  <a:pt x="395" y="220"/>
                </a:lnTo>
                <a:lnTo>
                  <a:pt x="397" y="220"/>
                </a:lnTo>
                <a:lnTo>
                  <a:pt x="395" y="220"/>
                </a:lnTo>
                <a:lnTo>
                  <a:pt x="395" y="220"/>
                </a:lnTo>
                <a:lnTo>
                  <a:pt x="395" y="220"/>
                </a:lnTo>
                <a:lnTo>
                  <a:pt x="393" y="220"/>
                </a:lnTo>
                <a:lnTo>
                  <a:pt x="393" y="218"/>
                </a:lnTo>
                <a:lnTo>
                  <a:pt x="391" y="218"/>
                </a:lnTo>
                <a:lnTo>
                  <a:pt x="391" y="218"/>
                </a:lnTo>
                <a:lnTo>
                  <a:pt x="389" y="215"/>
                </a:lnTo>
                <a:lnTo>
                  <a:pt x="389" y="218"/>
                </a:lnTo>
                <a:lnTo>
                  <a:pt x="387" y="218"/>
                </a:lnTo>
                <a:lnTo>
                  <a:pt x="387" y="218"/>
                </a:lnTo>
                <a:lnTo>
                  <a:pt x="387" y="220"/>
                </a:lnTo>
                <a:lnTo>
                  <a:pt x="384" y="220"/>
                </a:lnTo>
                <a:lnTo>
                  <a:pt x="384" y="220"/>
                </a:lnTo>
                <a:lnTo>
                  <a:pt x="382" y="220"/>
                </a:lnTo>
                <a:lnTo>
                  <a:pt x="382" y="220"/>
                </a:lnTo>
                <a:lnTo>
                  <a:pt x="382" y="222"/>
                </a:lnTo>
                <a:lnTo>
                  <a:pt x="382" y="222"/>
                </a:lnTo>
                <a:lnTo>
                  <a:pt x="382" y="222"/>
                </a:lnTo>
                <a:lnTo>
                  <a:pt x="382" y="224"/>
                </a:lnTo>
                <a:lnTo>
                  <a:pt x="382" y="226"/>
                </a:lnTo>
                <a:lnTo>
                  <a:pt x="380" y="226"/>
                </a:lnTo>
                <a:lnTo>
                  <a:pt x="380" y="226"/>
                </a:lnTo>
                <a:lnTo>
                  <a:pt x="380" y="228"/>
                </a:lnTo>
                <a:lnTo>
                  <a:pt x="380" y="228"/>
                </a:lnTo>
                <a:lnTo>
                  <a:pt x="378" y="228"/>
                </a:lnTo>
                <a:lnTo>
                  <a:pt x="378" y="230"/>
                </a:lnTo>
                <a:lnTo>
                  <a:pt x="376" y="228"/>
                </a:lnTo>
                <a:lnTo>
                  <a:pt x="374" y="228"/>
                </a:lnTo>
                <a:lnTo>
                  <a:pt x="374" y="228"/>
                </a:lnTo>
                <a:lnTo>
                  <a:pt x="374" y="226"/>
                </a:lnTo>
                <a:lnTo>
                  <a:pt x="372" y="226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8"/>
                </a:lnTo>
                <a:lnTo>
                  <a:pt x="370" y="228"/>
                </a:lnTo>
                <a:lnTo>
                  <a:pt x="370" y="228"/>
                </a:lnTo>
                <a:lnTo>
                  <a:pt x="372" y="228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4"/>
                </a:lnTo>
                <a:lnTo>
                  <a:pt x="368" y="234"/>
                </a:lnTo>
                <a:lnTo>
                  <a:pt x="370" y="234"/>
                </a:lnTo>
                <a:lnTo>
                  <a:pt x="372" y="234"/>
                </a:lnTo>
                <a:lnTo>
                  <a:pt x="372" y="236"/>
                </a:lnTo>
                <a:lnTo>
                  <a:pt x="374" y="236"/>
                </a:lnTo>
                <a:lnTo>
                  <a:pt x="378" y="236"/>
                </a:lnTo>
                <a:lnTo>
                  <a:pt x="378" y="238"/>
                </a:lnTo>
                <a:lnTo>
                  <a:pt x="380" y="238"/>
                </a:lnTo>
                <a:lnTo>
                  <a:pt x="380" y="238"/>
                </a:lnTo>
                <a:lnTo>
                  <a:pt x="380" y="238"/>
                </a:lnTo>
                <a:lnTo>
                  <a:pt x="382" y="241"/>
                </a:lnTo>
                <a:lnTo>
                  <a:pt x="382" y="238"/>
                </a:lnTo>
                <a:lnTo>
                  <a:pt x="382" y="238"/>
                </a:lnTo>
                <a:lnTo>
                  <a:pt x="382" y="236"/>
                </a:lnTo>
                <a:lnTo>
                  <a:pt x="384" y="236"/>
                </a:lnTo>
                <a:lnTo>
                  <a:pt x="384" y="238"/>
                </a:lnTo>
                <a:lnTo>
                  <a:pt x="387" y="236"/>
                </a:lnTo>
                <a:lnTo>
                  <a:pt x="391" y="238"/>
                </a:lnTo>
                <a:lnTo>
                  <a:pt x="391" y="238"/>
                </a:lnTo>
                <a:lnTo>
                  <a:pt x="393" y="241"/>
                </a:lnTo>
                <a:lnTo>
                  <a:pt x="393" y="241"/>
                </a:lnTo>
                <a:lnTo>
                  <a:pt x="393" y="241"/>
                </a:lnTo>
                <a:lnTo>
                  <a:pt x="391" y="241"/>
                </a:lnTo>
                <a:lnTo>
                  <a:pt x="391" y="241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3" y="245"/>
                </a:lnTo>
                <a:lnTo>
                  <a:pt x="391" y="245"/>
                </a:lnTo>
                <a:lnTo>
                  <a:pt x="389" y="245"/>
                </a:lnTo>
                <a:lnTo>
                  <a:pt x="389" y="247"/>
                </a:lnTo>
                <a:lnTo>
                  <a:pt x="389" y="247"/>
                </a:lnTo>
                <a:lnTo>
                  <a:pt x="389" y="249"/>
                </a:lnTo>
                <a:lnTo>
                  <a:pt x="389" y="249"/>
                </a:lnTo>
                <a:lnTo>
                  <a:pt x="389" y="251"/>
                </a:lnTo>
                <a:lnTo>
                  <a:pt x="389" y="251"/>
                </a:lnTo>
                <a:lnTo>
                  <a:pt x="391" y="251"/>
                </a:lnTo>
                <a:lnTo>
                  <a:pt x="391" y="251"/>
                </a:lnTo>
                <a:lnTo>
                  <a:pt x="391" y="251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1" y="255"/>
                </a:lnTo>
                <a:lnTo>
                  <a:pt x="389" y="255"/>
                </a:lnTo>
                <a:lnTo>
                  <a:pt x="389" y="255"/>
                </a:lnTo>
                <a:lnTo>
                  <a:pt x="387" y="255"/>
                </a:lnTo>
                <a:lnTo>
                  <a:pt x="384" y="255"/>
                </a:lnTo>
                <a:lnTo>
                  <a:pt x="384" y="255"/>
                </a:lnTo>
                <a:lnTo>
                  <a:pt x="382" y="255"/>
                </a:lnTo>
                <a:lnTo>
                  <a:pt x="382" y="255"/>
                </a:lnTo>
                <a:lnTo>
                  <a:pt x="380" y="253"/>
                </a:lnTo>
                <a:lnTo>
                  <a:pt x="380" y="253"/>
                </a:lnTo>
                <a:lnTo>
                  <a:pt x="378" y="253"/>
                </a:lnTo>
                <a:lnTo>
                  <a:pt x="378" y="251"/>
                </a:lnTo>
                <a:lnTo>
                  <a:pt x="378" y="251"/>
                </a:lnTo>
                <a:lnTo>
                  <a:pt x="378" y="251"/>
                </a:lnTo>
                <a:lnTo>
                  <a:pt x="376" y="249"/>
                </a:lnTo>
                <a:lnTo>
                  <a:pt x="376" y="249"/>
                </a:lnTo>
                <a:lnTo>
                  <a:pt x="376" y="249"/>
                </a:lnTo>
                <a:lnTo>
                  <a:pt x="374" y="249"/>
                </a:lnTo>
                <a:lnTo>
                  <a:pt x="374" y="247"/>
                </a:lnTo>
                <a:lnTo>
                  <a:pt x="372" y="247"/>
                </a:lnTo>
                <a:lnTo>
                  <a:pt x="372" y="249"/>
                </a:lnTo>
                <a:lnTo>
                  <a:pt x="372" y="249"/>
                </a:lnTo>
                <a:lnTo>
                  <a:pt x="372" y="249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49"/>
                </a:lnTo>
                <a:lnTo>
                  <a:pt x="370" y="249"/>
                </a:lnTo>
                <a:lnTo>
                  <a:pt x="370" y="247"/>
                </a:lnTo>
                <a:lnTo>
                  <a:pt x="368" y="247"/>
                </a:lnTo>
                <a:lnTo>
                  <a:pt x="368" y="247"/>
                </a:lnTo>
                <a:lnTo>
                  <a:pt x="366" y="247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4" y="243"/>
                </a:lnTo>
                <a:lnTo>
                  <a:pt x="364" y="243"/>
                </a:lnTo>
                <a:lnTo>
                  <a:pt x="364" y="241"/>
                </a:lnTo>
                <a:lnTo>
                  <a:pt x="364" y="241"/>
                </a:lnTo>
                <a:lnTo>
                  <a:pt x="364" y="238"/>
                </a:lnTo>
                <a:lnTo>
                  <a:pt x="364" y="238"/>
                </a:lnTo>
                <a:lnTo>
                  <a:pt x="364" y="236"/>
                </a:lnTo>
                <a:lnTo>
                  <a:pt x="361" y="234"/>
                </a:lnTo>
                <a:lnTo>
                  <a:pt x="359" y="232"/>
                </a:lnTo>
                <a:lnTo>
                  <a:pt x="359" y="230"/>
                </a:lnTo>
                <a:lnTo>
                  <a:pt x="357" y="230"/>
                </a:lnTo>
                <a:lnTo>
                  <a:pt x="357" y="230"/>
                </a:lnTo>
                <a:lnTo>
                  <a:pt x="355" y="230"/>
                </a:lnTo>
                <a:lnTo>
                  <a:pt x="355" y="230"/>
                </a:lnTo>
                <a:lnTo>
                  <a:pt x="355" y="228"/>
                </a:lnTo>
                <a:lnTo>
                  <a:pt x="353" y="228"/>
                </a:lnTo>
                <a:lnTo>
                  <a:pt x="353" y="230"/>
                </a:lnTo>
                <a:lnTo>
                  <a:pt x="353" y="230"/>
                </a:lnTo>
                <a:lnTo>
                  <a:pt x="353" y="228"/>
                </a:lnTo>
                <a:lnTo>
                  <a:pt x="351" y="226"/>
                </a:lnTo>
                <a:lnTo>
                  <a:pt x="351" y="226"/>
                </a:lnTo>
                <a:lnTo>
                  <a:pt x="349" y="228"/>
                </a:lnTo>
                <a:lnTo>
                  <a:pt x="349" y="228"/>
                </a:lnTo>
                <a:lnTo>
                  <a:pt x="347" y="230"/>
                </a:lnTo>
                <a:lnTo>
                  <a:pt x="347" y="230"/>
                </a:lnTo>
                <a:lnTo>
                  <a:pt x="347" y="232"/>
                </a:lnTo>
                <a:lnTo>
                  <a:pt x="347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3" y="232"/>
                </a:lnTo>
                <a:lnTo>
                  <a:pt x="343" y="232"/>
                </a:lnTo>
                <a:lnTo>
                  <a:pt x="341" y="232"/>
                </a:lnTo>
                <a:lnTo>
                  <a:pt x="341" y="234"/>
                </a:lnTo>
                <a:lnTo>
                  <a:pt x="341" y="234"/>
                </a:lnTo>
                <a:lnTo>
                  <a:pt x="336" y="234"/>
                </a:lnTo>
                <a:lnTo>
                  <a:pt x="336" y="238"/>
                </a:lnTo>
                <a:lnTo>
                  <a:pt x="334" y="238"/>
                </a:lnTo>
                <a:lnTo>
                  <a:pt x="334" y="241"/>
                </a:lnTo>
                <a:lnTo>
                  <a:pt x="334" y="241"/>
                </a:lnTo>
                <a:lnTo>
                  <a:pt x="332" y="243"/>
                </a:lnTo>
                <a:lnTo>
                  <a:pt x="332" y="245"/>
                </a:lnTo>
                <a:lnTo>
                  <a:pt x="332" y="245"/>
                </a:lnTo>
                <a:lnTo>
                  <a:pt x="332" y="245"/>
                </a:lnTo>
                <a:lnTo>
                  <a:pt x="334" y="247"/>
                </a:lnTo>
                <a:lnTo>
                  <a:pt x="336" y="247"/>
                </a:lnTo>
                <a:lnTo>
                  <a:pt x="336" y="247"/>
                </a:lnTo>
                <a:lnTo>
                  <a:pt x="336" y="249"/>
                </a:lnTo>
                <a:lnTo>
                  <a:pt x="336" y="249"/>
                </a:lnTo>
                <a:lnTo>
                  <a:pt x="336" y="249"/>
                </a:lnTo>
                <a:lnTo>
                  <a:pt x="338" y="251"/>
                </a:lnTo>
                <a:lnTo>
                  <a:pt x="338" y="251"/>
                </a:lnTo>
                <a:lnTo>
                  <a:pt x="338" y="255"/>
                </a:lnTo>
                <a:lnTo>
                  <a:pt x="338" y="255"/>
                </a:lnTo>
                <a:lnTo>
                  <a:pt x="336" y="257"/>
                </a:lnTo>
                <a:lnTo>
                  <a:pt x="336" y="259"/>
                </a:lnTo>
                <a:lnTo>
                  <a:pt x="336" y="259"/>
                </a:lnTo>
                <a:lnTo>
                  <a:pt x="334" y="261"/>
                </a:lnTo>
                <a:lnTo>
                  <a:pt x="334" y="261"/>
                </a:lnTo>
                <a:lnTo>
                  <a:pt x="332" y="264"/>
                </a:lnTo>
                <a:lnTo>
                  <a:pt x="332" y="264"/>
                </a:lnTo>
                <a:lnTo>
                  <a:pt x="332" y="264"/>
                </a:lnTo>
                <a:lnTo>
                  <a:pt x="330" y="268"/>
                </a:lnTo>
                <a:lnTo>
                  <a:pt x="328" y="270"/>
                </a:lnTo>
                <a:lnTo>
                  <a:pt x="326" y="270"/>
                </a:lnTo>
                <a:lnTo>
                  <a:pt x="324" y="270"/>
                </a:lnTo>
                <a:lnTo>
                  <a:pt x="324" y="270"/>
                </a:lnTo>
                <a:lnTo>
                  <a:pt x="322" y="270"/>
                </a:lnTo>
                <a:lnTo>
                  <a:pt x="322" y="268"/>
                </a:lnTo>
                <a:lnTo>
                  <a:pt x="320" y="266"/>
                </a:lnTo>
                <a:lnTo>
                  <a:pt x="320" y="264"/>
                </a:lnTo>
                <a:lnTo>
                  <a:pt x="318" y="264"/>
                </a:lnTo>
                <a:lnTo>
                  <a:pt x="318" y="264"/>
                </a:lnTo>
                <a:lnTo>
                  <a:pt x="315" y="264"/>
                </a:lnTo>
                <a:lnTo>
                  <a:pt x="313" y="264"/>
                </a:lnTo>
                <a:lnTo>
                  <a:pt x="311" y="259"/>
                </a:lnTo>
                <a:lnTo>
                  <a:pt x="309" y="259"/>
                </a:lnTo>
                <a:lnTo>
                  <a:pt x="309" y="259"/>
                </a:lnTo>
                <a:lnTo>
                  <a:pt x="307" y="261"/>
                </a:lnTo>
                <a:lnTo>
                  <a:pt x="305" y="264"/>
                </a:lnTo>
                <a:lnTo>
                  <a:pt x="305" y="264"/>
                </a:lnTo>
                <a:lnTo>
                  <a:pt x="301" y="264"/>
                </a:lnTo>
                <a:lnTo>
                  <a:pt x="299" y="264"/>
                </a:lnTo>
                <a:lnTo>
                  <a:pt x="297" y="266"/>
                </a:lnTo>
                <a:lnTo>
                  <a:pt x="297" y="268"/>
                </a:lnTo>
                <a:lnTo>
                  <a:pt x="295" y="268"/>
                </a:lnTo>
                <a:lnTo>
                  <a:pt x="295" y="266"/>
                </a:lnTo>
                <a:lnTo>
                  <a:pt x="293" y="268"/>
                </a:lnTo>
                <a:lnTo>
                  <a:pt x="290" y="268"/>
                </a:lnTo>
                <a:lnTo>
                  <a:pt x="288" y="270"/>
                </a:lnTo>
                <a:lnTo>
                  <a:pt x="288" y="270"/>
                </a:lnTo>
                <a:lnTo>
                  <a:pt x="286" y="270"/>
                </a:lnTo>
                <a:lnTo>
                  <a:pt x="286" y="270"/>
                </a:lnTo>
                <a:lnTo>
                  <a:pt x="282" y="270"/>
                </a:lnTo>
                <a:lnTo>
                  <a:pt x="282" y="270"/>
                </a:lnTo>
                <a:lnTo>
                  <a:pt x="278" y="272"/>
                </a:lnTo>
                <a:lnTo>
                  <a:pt x="276" y="272"/>
                </a:lnTo>
                <a:lnTo>
                  <a:pt x="276" y="274"/>
                </a:lnTo>
                <a:lnTo>
                  <a:pt x="276" y="274"/>
                </a:lnTo>
                <a:lnTo>
                  <a:pt x="274" y="276"/>
                </a:lnTo>
                <a:lnTo>
                  <a:pt x="272" y="276"/>
                </a:lnTo>
                <a:lnTo>
                  <a:pt x="265" y="276"/>
                </a:lnTo>
                <a:lnTo>
                  <a:pt x="265" y="276"/>
                </a:lnTo>
                <a:lnTo>
                  <a:pt x="263" y="276"/>
                </a:lnTo>
                <a:lnTo>
                  <a:pt x="261" y="276"/>
                </a:lnTo>
                <a:lnTo>
                  <a:pt x="259" y="276"/>
                </a:lnTo>
                <a:lnTo>
                  <a:pt x="259" y="278"/>
                </a:lnTo>
                <a:lnTo>
                  <a:pt x="257" y="278"/>
                </a:lnTo>
                <a:lnTo>
                  <a:pt x="255" y="282"/>
                </a:lnTo>
                <a:lnTo>
                  <a:pt x="255" y="282"/>
                </a:lnTo>
                <a:lnTo>
                  <a:pt x="253" y="284"/>
                </a:lnTo>
                <a:lnTo>
                  <a:pt x="255" y="286"/>
                </a:lnTo>
                <a:lnTo>
                  <a:pt x="255" y="286"/>
                </a:lnTo>
                <a:lnTo>
                  <a:pt x="255" y="289"/>
                </a:lnTo>
                <a:lnTo>
                  <a:pt x="255" y="289"/>
                </a:lnTo>
                <a:lnTo>
                  <a:pt x="253" y="291"/>
                </a:lnTo>
                <a:lnTo>
                  <a:pt x="253" y="293"/>
                </a:lnTo>
                <a:lnTo>
                  <a:pt x="253" y="295"/>
                </a:lnTo>
                <a:lnTo>
                  <a:pt x="253" y="297"/>
                </a:lnTo>
                <a:lnTo>
                  <a:pt x="253" y="299"/>
                </a:lnTo>
                <a:lnTo>
                  <a:pt x="253" y="299"/>
                </a:lnTo>
                <a:lnTo>
                  <a:pt x="255" y="301"/>
                </a:lnTo>
                <a:lnTo>
                  <a:pt x="255" y="305"/>
                </a:lnTo>
                <a:lnTo>
                  <a:pt x="255" y="309"/>
                </a:lnTo>
                <a:lnTo>
                  <a:pt x="253" y="312"/>
                </a:lnTo>
                <a:lnTo>
                  <a:pt x="253" y="312"/>
                </a:lnTo>
                <a:lnTo>
                  <a:pt x="251" y="314"/>
                </a:lnTo>
                <a:lnTo>
                  <a:pt x="249" y="314"/>
                </a:lnTo>
                <a:lnTo>
                  <a:pt x="249" y="314"/>
                </a:lnTo>
                <a:lnTo>
                  <a:pt x="247" y="314"/>
                </a:lnTo>
                <a:lnTo>
                  <a:pt x="247" y="312"/>
                </a:lnTo>
                <a:lnTo>
                  <a:pt x="244" y="312"/>
                </a:lnTo>
                <a:lnTo>
                  <a:pt x="244" y="312"/>
                </a:lnTo>
                <a:lnTo>
                  <a:pt x="238" y="312"/>
                </a:lnTo>
                <a:lnTo>
                  <a:pt x="236" y="312"/>
                </a:lnTo>
                <a:lnTo>
                  <a:pt x="236" y="312"/>
                </a:lnTo>
                <a:lnTo>
                  <a:pt x="234" y="312"/>
                </a:lnTo>
                <a:lnTo>
                  <a:pt x="234" y="312"/>
                </a:lnTo>
                <a:lnTo>
                  <a:pt x="232" y="312"/>
                </a:lnTo>
                <a:lnTo>
                  <a:pt x="230" y="312"/>
                </a:lnTo>
                <a:lnTo>
                  <a:pt x="230" y="314"/>
                </a:lnTo>
                <a:lnTo>
                  <a:pt x="228" y="314"/>
                </a:lnTo>
                <a:lnTo>
                  <a:pt x="226" y="314"/>
                </a:lnTo>
                <a:lnTo>
                  <a:pt x="224" y="316"/>
                </a:lnTo>
                <a:lnTo>
                  <a:pt x="221" y="316"/>
                </a:lnTo>
                <a:lnTo>
                  <a:pt x="221" y="318"/>
                </a:lnTo>
                <a:lnTo>
                  <a:pt x="221" y="320"/>
                </a:lnTo>
                <a:lnTo>
                  <a:pt x="224" y="322"/>
                </a:lnTo>
                <a:lnTo>
                  <a:pt x="224" y="324"/>
                </a:lnTo>
                <a:lnTo>
                  <a:pt x="224" y="324"/>
                </a:lnTo>
                <a:lnTo>
                  <a:pt x="221" y="326"/>
                </a:lnTo>
                <a:lnTo>
                  <a:pt x="221" y="326"/>
                </a:lnTo>
                <a:lnTo>
                  <a:pt x="221" y="326"/>
                </a:lnTo>
                <a:lnTo>
                  <a:pt x="219" y="326"/>
                </a:lnTo>
                <a:lnTo>
                  <a:pt x="217" y="324"/>
                </a:lnTo>
                <a:lnTo>
                  <a:pt x="217" y="324"/>
                </a:lnTo>
                <a:lnTo>
                  <a:pt x="217" y="322"/>
                </a:lnTo>
                <a:lnTo>
                  <a:pt x="217" y="322"/>
                </a:lnTo>
                <a:lnTo>
                  <a:pt x="217" y="320"/>
                </a:lnTo>
                <a:lnTo>
                  <a:pt x="217" y="320"/>
                </a:lnTo>
                <a:lnTo>
                  <a:pt x="215" y="320"/>
                </a:lnTo>
                <a:lnTo>
                  <a:pt x="215" y="320"/>
                </a:lnTo>
                <a:lnTo>
                  <a:pt x="213" y="320"/>
                </a:lnTo>
                <a:lnTo>
                  <a:pt x="213" y="322"/>
                </a:lnTo>
                <a:lnTo>
                  <a:pt x="213" y="322"/>
                </a:lnTo>
                <a:lnTo>
                  <a:pt x="215" y="324"/>
                </a:lnTo>
                <a:lnTo>
                  <a:pt x="215" y="324"/>
                </a:lnTo>
                <a:lnTo>
                  <a:pt x="215" y="326"/>
                </a:lnTo>
                <a:lnTo>
                  <a:pt x="215" y="326"/>
                </a:lnTo>
                <a:lnTo>
                  <a:pt x="215" y="328"/>
                </a:lnTo>
                <a:lnTo>
                  <a:pt x="213" y="330"/>
                </a:lnTo>
                <a:lnTo>
                  <a:pt x="213" y="330"/>
                </a:lnTo>
                <a:lnTo>
                  <a:pt x="211" y="332"/>
                </a:lnTo>
                <a:lnTo>
                  <a:pt x="209" y="332"/>
                </a:lnTo>
                <a:lnTo>
                  <a:pt x="209" y="335"/>
                </a:lnTo>
                <a:lnTo>
                  <a:pt x="207" y="335"/>
                </a:lnTo>
                <a:lnTo>
                  <a:pt x="205" y="335"/>
                </a:lnTo>
                <a:lnTo>
                  <a:pt x="203" y="335"/>
                </a:lnTo>
                <a:lnTo>
                  <a:pt x="203" y="335"/>
                </a:lnTo>
                <a:lnTo>
                  <a:pt x="199" y="332"/>
                </a:lnTo>
                <a:lnTo>
                  <a:pt x="199" y="332"/>
                </a:lnTo>
                <a:lnTo>
                  <a:pt x="199" y="330"/>
                </a:lnTo>
                <a:lnTo>
                  <a:pt x="196" y="328"/>
                </a:lnTo>
                <a:lnTo>
                  <a:pt x="196" y="328"/>
                </a:lnTo>
                <a:lnTo>
                  <a:pt x="194" y="326"/>
                </a:lnTo>
                <a:lnTo>
                  <a:pt x="192" y="326"/>
                </a:lnTo>
                <a:lnTo>
                  <a:pt x="190" y="326"/>
                </a:lnTo>
                <a:lnTo>
                  <a:pt x="190" y="328"/>
                </a:lnTo>
                <a:lnTo>
                  <a:pt x="188" y="328"/>
                </a:lnTo>
                <a:lnTo>
                  <a:pt x="188" y="330"/>
                </a:lnTo>
                <a:lnTo>
                  <a:pt x="186" y="330"/>
                </a:lnTo>
                <a:lnTo>
                  <a:pt x="186" y="330"/>
                </a:lnTo>
                <a:lnTo>
                  <a:pt x="184" y="330"/>
                </a:lnTo>
                <a:lnTo>
                  <a:pt x="182" y="330"/>
                </a:lnTo>
                <a:lnTo>
                  <a:pt x="180" y="328"/>
                </a:lnTo>
                <a:lnTo>
                  <a:pt x="176" y="328"/>
                </a:lnTo>
                <a:lnTo>
                  <a:pt x="173" y="328"/>
                </a:lnTo>
                <a:lnTo>
                  <a:pt x="171" y="328"/>
                </a:lnTo>
                <a:lnTo>
                  <a:pt x="169" y="328"/>
                </a:lnTo>
                <a:lnTo>
                  <a:pt x="167" y="330"/>
                </a:lnTo>
                <a:lnTo>
                  <a:pt x="165" y="330"/>
                </a:lnTo>
                <a:lnTo>
                  <a:pt x="165" y="330"/>
                </a:lnTo>
                <a:lnTo>
                  <a:pt x="163" y="332"/>
                </a:lnTo>
                <a:lnTo>
                  <a:pt x="163" y="332"/>
                </a:lnTo>
                <a:lnTo>
                  <a:pt x="161" y="335"/>
                </a:lnTo>
                <a:lnTo>
                  <a:pt x="159" y="335"/>
                </a:lnTo>
                <a:lnTo>
                  <a:pt x="159" y="332"/>
                </a:lnTo>
                <a:lnTo>
                  <a:pt x="157" y="332"/>
                </a:lnTo>
                <a:lnTo>
                  <a:pt x="157" y="332"/>
                </a:lnTo>
                <a:lnTo>
                  <a:pt x="155" y="335"/>
                </a:lnTo>
                <a:lnTo>
                  <a:pt x="157" y="337"/>
                </a:lnTo>
                <a:lnTo>
                  <a:pt x="157" y="337"/>
                </a:lnTo>
                <a:lnTo>
                  <a:pt x="155" y="339"/>
                </a:lnTo>
                <a:lnTo>
                  <a:pt x="155" y="339"/>
                </a:lnTo>
                <a:lnTo>
                  <a:pt x="155" y="341"/>
                </a:lnTo>
                <a:lnTo>
                  <a:pt x="155" y="341"/>
                </a:lnTo>
                <a:lnTo>
                  <a:pt x="155" y="343"/>
                </a:lnTo>
                <a:lnTo>
                  <a:pt x="155" y="343"/>
                </a:lnTo>
                <a:lnTo>
                  <a:pt x="155" y="345"/>
                </a:lnTo>
                <a:lnTo>
                  <a:pt x="153" y="345"/>
                </a:lnTo>
                <a:lnTo>
                  <a:pt x="150" y="345"/>
                </a:lnTo>
                <a:lnTo>
                  <a:pt x="150" y="345"/>
                </a:lnTo>
                <a:lnTo>
                  <a:pt x="148" y="347"/>
                </a:lnTo>
                <a:lnTo>
                  <a:pt x="148" y="347"/>
                </a:lnTo>
                <a:lnTo>
                  <a:pt x="148" y="349"/>
                </a:lnTo>
                <a:lnTo>
                  <a:pt x="148" y="349"/>
                </a:lnTo>
                <a:lnTo>
                  <a:pt x="148" y="349"/>
                </a:lnTo>
                <a:lnTo>
                  <a:pt x="146" y="351"/>
                </a:lnTo>
                <a:lnTo>
                  <a:pt x="146" y="351"/>
                </a:lnTo>
                <a:lnTo>
                  <a:pt x="146" y="353"/>
                </a:lnTo>
                <a:lnTo>
                  <a:pt x="144" y="353"/>
                </a:lnTo>
                <a:lnTo>
                  <a:pt x="144" y="353"/>
                </a:lnTo>
                <a:lnTo>
                  <a:pt x="144" y="353"/>
                </a:lnTo>
                <a:lnTo>
                  <a:pt x="142" y="353"/>
                </a:lnTo>
                <a:lnTo>
                  <a:pt x="142" y="353"/>
                </a:lnTo>
                <a:lnTo>
                  <a:pt x="142" y="355"/>
                </a:lnTo>
                <a:lnTo>
                  <a:pt x="140" y="355"/>
                </a:lnTo>
                <a:lnTo>
                  <a:pt x="140" y="355"/>
                </a:lnTo>
                <a:lnTo>
                  <a:pt x="136" y="353"/>
                </a:lnTo>
                <a:lnTo>
                  <a:pt x="136" y="353"/>
                </a:lnTo>
                <a:lnTo>
                  <a:pt x="136" y="351"/>
                </a:lnTo>
                <a:lnTo>
                  <a:pt x="134" y="349"/>
                </a:lnTo>
                <a:lnTo>
                  <a:pt x="134" y="347"/>
                </a:lnTo>
                <a:lnTo>
                  <a:pt x="134" y="347"/>
                </a:lnTo>
                <a:lnTo>
                  <a:pt x="134" y="347"/>
                </a:lnTo>
                <a:lnTo>
                  <a:pt x="132" y="347"/>
                </a:lnTo>
                <a:lnTo>
                  <a:pt x="132" y="347"/>
                </a:lnTo>
                <a:lnTo>
                  <a:pt x="132" y="349"/>
                </a:lnTo>
                <a:lnTo>
                  <a:pt x="130" y="349"/>
                </a:lnTo>
                <a:lnTo>
                  <a:pt x="130" y="351"/>
                </a:lnTo>
                <a:lnTo>
                  <a:pt x="130" y="351"/>
                </a:lnTo>
                <a:lnTo>
                  <a:pt x="127" y="349"/>
                </a:lnTo>
                <a:lnTo>
                  <a:pt x="125" y="349"/>
                </a:lnTo>
                <a:lnTo>
                  <a:pt x="123" y="349"/>
                </a:lnTo>
                <a:lnTo>
                  <a:pt x="123" y="349"/>
                </a:lnTo>
                <a:lnTo>
                  <a:pt x="121" y="349"/>
                </a:lnTo>
                <a:lnTo>
                  <a:pt x="119" y="347"/>
                </a:lnTo>
                <a:lnTo>
                  <a:pt x="117" y="347"/>
                </a:lnTo>
                <a:lnTo>
                  <a:pt x="117" y="347"/>
                </a:lnTo>
                <a:lnTo>
                  <a:pt x="115" y="349"/>
                </a:lnTo>
                <a:lnTo>
                  <a:pt x="115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1" y="351"/>
                </a:lnTo>
                <a:lnTo>
                  <a:pt x="111" y="351"/>
                </a:lnTo>
                <a:lnTo>
                  <a:pt x="109" y="351"/>
                </a:lnTo>
                <a:lnTo>
                  <a:pt x="109" y="351"/>
                </a:lnTo>
                <a:lnTo>
                  <a:pt x="107" y="351"/>
                </a:lnTo>
                <a:lnTo>
                  <a:pt x="107" y="349"/>
                </a:lnTo>
                <a:lnTo>
                  <a:pt x="107" y="349"/>
                </a:lnTo>
                <a:lnTo>
                  <a:pt x="105" y="349"/>
                </a:lnTo>
                <a:lnTo>
                  <a:pt x="105" y="349"/>
                </a:lnTo>
                <a:lnTo>
                  <a:pt x="102" y="349"/>
                </a:lnTo>
                <a:lnTo>
                  <a:pt x="102" y="349"/>
                </a:lnTo>
                <a:lnTo>
                  <a:pt x="100" y="349"/>
                </a:lnTo>
                <a:lnTo>
                  <a:pt x="100" y="349"/>
                </a:lnTo>
                <a:lnTo>
                  <a:pt x="100" y="349"/>
                </a:lnTo>
                <a:lnTo>
                  <a:pt x="98" y="349"/>
                </a:lnTo>
                <a:lnTo>
                  <a:pt x="98" y="349"/>
                </a:lnTo>
                <a:lnTo>
                  <a:pt x="96" y="349"/>
                </a:lnTo>
                <a:lnTo>
                  <a:pt x="94" y="349"/>
                </a:lnTo>
                <a:lnTo>
                  <a:pt x="94" y="349"/>
                </a:lnTo>
                <a:lnTo>
                  <a:pt x="92" y="347"/>
                </a:lnTo>
                <a:lnTo>
                  <a:pt x="92" y="347"/>
                </a:lnTo>
                <a:lnTo>
                  <a:pt x="92" y="347"/>
                </a:lnTo>
                <a:lnTo>
                  <a:pt x="90" y="347"/>
                </a:lnTo>
                <a:lnTo>
                  <a:pt x="90" y="345"/>
                </a:lnTo>
                <a:lnTo>
                  <a:pt x="90" y="347"/>
                </a:lnTo>
                <a:lnTo>
                  <a:pt x="88" y="347"/>
                </a:lnTo>
                <a:lnTo>
                  <a:pt x="88" y="347"/>
                </a:lnTo>
                <a:lnTo>
                  <a:pt x="86" y="347"/>
                </a:lnTo>
                <a:lnTo>
                  <a:pt x="84" y="345"/>
                </a:lnTo>
                <a:lnTo>
                  <a:pt x="77" y="345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61" y="341"/>
                </a:lnTo>
                <a:lnTo>
                  <a:pt x="56" y="341"/>
                </a:lnTo>
                <a:lnTo>
                  <a:pt x="54" y="341"/>
                </a:lnTo>
                <a:lnTo>
                  <a:pt x="52" y="339"/>
                </a:lnTo>
                <a:lnTo>
                  <a:pt x="52" y="339"/>
                </a:lnTo>
                <a:lnTo>
                  <a:pt x="46" y="341"/>
                </a:lnTo>
                <a:lnTo>
                  <a:pt x="44" y="341"/>
                </a:lnTo>
                <a:lnTo>
                  <a:pt x="36" y="345"/>
                </a:lnTo>
                <a:lnTo>
                  <a:pt x="31" y="349"/>
                </a:lnTo>
                <a:lnTo>
                  <a:pt x="31" y="351"/>
                </a:lnTo>
                <a:lnTo>
                  <a:pt x="31" y="353"/>
                </a:lnTo>
                <a:lnTo>
                  <a:pt x="31" y="355"/>
                </a:lnTo>
                <a:lnTo>
                  <a:pt x="31" y="360"/>
                </a:lnTo>
                <a:lnTo>
                  <a:pt x="31" y="362"/>
                </a:lnTo>
                <a:lnTo>
                  <a:pt x="31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6" y="366"/>
                </a:lnTo>
                <a:lnTo>
                  <a:pt x="36" y="370"/>
                </a:lnTo>
                <a:lnTo>
                  <a:pt x="38" y="372"/>
                </a:lnTo>
                <a:lnTo>
                  <a:pt x="38" y="372"/>
                </a:lnTo>
                <a:lnTo>
                  <a:pt x="36" y="372"/>
                </a:lnTo>
                <a:lnTo>
                  <a:pt x="36" y="372"/>
                </a:lnTo>
                <a:lnTo>
                  <a:pt x="33" y="372"/>
                </a:lnTo>
                <a:lnTo>
                  <a:pt x="33" y="372"/>
                </a:lnTo>
                <a:lnTo>
                  <a:pt x="33" y="372"/>
                </a:lnTo>
                <a:lnTo>
                  <a:pt x="31" y="372"/>
                </a:lnTo>
                <a:lnTo>
                  <a:pt x="31" y="372"/>
                </a:lnTo>
                <a:lnTo>
                  <a:pt x="29" y="374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83"/>
                </a:lnTo>
                <a:lnTo>
                  <a:pt x="29" y="387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7" y="387"/>
                </a:lnTo>
                <a:lnTo>
                  <a:pt x="25" y="387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3"/>
                </a:lnTo>
                <a:lnTo>
                  <a:pt x="27" y="395"/>
                </a:lnTo>
                <a:lnTo>
                  <a:pt x="29" y="395"/>
                </a:lnTo>
                <a:lnTo>
                  <a:pt x="29" y="395"/>
                </a:lnTo>
                <a:lnTo>
                  <a:pt x="29" y="397"/>
                </a:lnTo>
                <a:lnTo>
                  <a:pt x="29" y="397"/>
                </a:lnTo>
                <a:lnTo>
                  <a:pt x="31" y="403"/>
                </a:lnTo>
                <a:lnTo>
                  <a:pt x="31" y="406"/>
                </a:lnTo>
                <a:lnTo>
                  <a:pt x="31" y="406"/>
                </a:lnTo>
                <a:lnTo>
                  <a:pt x="33" y="406"/>
                </a:lnTo>
                <a:lnTo>
                  <a:pt x="36" y="408"/>
                </a:lnTo>
                <a:lnTo>
                  <a:pt x="38" y="408"/>
                </a:lnTo>
                <a:lnTo>
                  <a:pt x="38" y="408"/>
                </a:lnTo>
                <a:lnTo>
                  <a:pt x="40" y="410"/>
                </a:lnTo>
                <a:lnTo>
                  <a:pt x="40" y="416"/>
                </a:lnTo>
                <a:lnTo>
                  <a:pt x="42" y="422"/>
                </a:lnTo>
                <a:lnTo>
                  <a:pt x="42" y="424"/>
                </a:lnTo>
                <a:lnTo>
                  <a:pt x="42" y="426"/>
                </a:lnTo>
                <a:lnTo>
                  <a:pt x="42" y="426"/>
                </a:lnTo>
                <a:lnTo>
                  <a:pt x="42" y="428"/>
                </a:lnTo>
                <a:lnTo>
                  <a:pt x="42" y="428"/>
                </a:lnTo>
                <a:lnTo>
                  <a:pt x="42" y="431"/>
                </a:lnTo>
                <a:lnTo>
                  <a:pt x="40" y="431"/>
                </a:lnTo>
                <a:lnTo>
                  <a:pt x="40" y="431"/>
                </a:lnTo>
                <a:lnTo>
                  <a:pt x="40" y="433"/>
                </a:lnTo>
                <a:lnTo>
                  <a:pt x="38" y="435"/>
                </a:lnTo>
                <a:lnTo>
                  <a:pt x="38" y="437"/>
                </a:lnTo>
                <a:lnTo>
                  <a:pt x="38" y="437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39"/>
                </a:lnTo>
                <a:lnTo>
                  <a:pt x="29" y="439"/>
                </a:lnTo>
                <a:lnTo>
                  <a:pt x="29" y="439"/>
                </a:lnTo>
                <a:lnTo>
                  <a:pt x="29" y="439"/>
                </a:lnTo>
                <a:lnTo>
                  <a:pt x="27" y="439"/>
                </a:lnTo>
                <a:lnTo>
                  <a:pt x="27" y="439"/>
                </a:lnTo>
                <a:lnTo>
                  <a:pt x="25" y="439"/>
                </a:lnTo>
                <a:lnTo>
                  <a:pt x="25" y="439"/>
                </a:lnTo>
                <a:lnTo>
                  <a:pt x="23" y="439"/>
                </a:lnTo>
                <a:lnTo>
                  <a:pt x="23" y="439"/>
                </a:lnTo>
                <a:lnTo>
                  <a:pt x="21" y="439"/>
                </a:lnTo>
                <a:lnTo>
                  <a:pt x="19" y="437"/>
                </a:lnTo>
                <a:lnTo>
                  <a:pt x="17" y="437"/>
                </a:lnTo>
                <a:lnTo>
                  <a:pt x="15" y="437"/>
                </a:lnTo>
                <a:lnTo>
                  <a:pt x="6" y="433"/>
                </a:lnTo>
                <a:lnTo>
                  <a:pt x="4" y="433"/>
                </a:lnTo>
                <a:lnTo>
                  <a:pt x="2" y="435"/>
                </a:lnTo>
                <a:lnTo>
                  <a:pt x="2" y="437"/>
                </a:lnTo>
                <a:lnTo>
                  <a:pt x="2" y="439"/>
                </a:lnTo>
                <a:lnTo>
                  <a:pt x="2" y="439"/>
                </a:lnTo>
                <a:lnTo>
                  <a:pt x="2" y="441"/>
                </a:lnTo>
                <a:lnTo>
                  <a:pt x="2" y="441"/>
                </a:lnTo>
                <a:lnTo>
                  <a:pt x="0" y="441"/>
                </a:lnTo>
                <a:lnTo>
                  <a:pt x="0" y="443"/>
                </a:lnTo>
                <a:lnTo>
                  <a:pt x="0" y="443"/>
                </a:lnTo>
                <a:lnTo>
                  <a:pt x="0" y="443"/>
                </a:lnTo>
                <a:lnTo>
                  <a:pt x="2" y="443"/>
                </a:lnTo>
                <a:lnTo>
                  <a:pt x="4" y="445"/>
                </a:lnTo>
                <a:lnTo>
                  <a:pt x="4" y="445"/>
                </a:lnTo>
                <a:lnTo>
                  <a:pt x="6" y="445"/>
                </a:lnTo>
                <a:lnTo>
                  <a:pt x="8" y="445"/>
                </a:lnTo>
                <a:lnTo>
                  <a:pt x="8" y="447"/>
                </a:lnTo>
                <a:lnTo>
                  <a:pt x="8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9"/>
                </a:lnTo>
                <a:lnTo>
                  <a:pt x="10" y="449"/>
                </a:lnTo>
                <a:lnTo>
                  <a:pt x="10" y="451"/>
                </a:lnTo>
                <a:lnTo>
                  <a:pt x="10" y="454"/>
                </a:lnTo>
                <a:lnTo>
                  <a:pt x="10" y="456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6" y="466"/>
                </a:lnTo>
                <a:lnTo>
                  <a:pt x="4" y="466"/>
                </a:lnTo>
                <a:lnTo>
                  <a:pt x="4" y="466"/>
                </a:lnTo>
                <a:lnTo>
                  <a:pt x="4" y="470"/>
                </a:lnTo>
                <a:lnTo>
                  <a:pt x="4" y="470"/>
                </a:lnTo>
                <a:lnTo>
                  <a:pt x="4" y="472"/>
                </a:lnTo>
                <a:lnTo>
                  <a:pt x="4" y="474"/>
                </a:lnTo>
                <a:lnTo>
                  <a:pt x="2" y="477"/>
                </a:lnTo>
                <a:lnTo>
                  <a:pt x="2" y="479"/>
                </a:lnTo>
                <a:lnTo>
                  <a:pt x="2" y="481"/>
                </a:lnTo>
                <a:lnTo>
                  <a:pt x="2" y="483"/>
                </a:lnTo>
                <a:lnTo>
                  <a:pt x="4" y="487"/>
                </a:lnTo>
                <a:lnTo>
                  <a:pt x="4" y="487"/>
                </a:lnTo>
                <a:lnTo>
                  <a:pt x="4" y="489"/>
                </a:lnTo>
                <a:lnTo>
                  <a:pt x="6" y="489"/>
                </a:lnTo>
                <a:lnTo>
                  <a:pt x="6" y="489"/>
                </a:lnTo>
                <a:lnTo>
                  <a:pt x="8" y="489"/>
                </a:lnTo>
                <a:lnTo>
                  <a:pt x="8" y="491"/>
                </a:lnTo>
                <a:lnTo>
                  <a:pt x="8" y="491"/>
                </a:lnTo>
                <a:lnTo>
                  <a:pt x="10" y="493"/>
                </a:lnTo>
                <a:lnTo>
                  <a:pt x="10" y="495"/>
                </a:lnTo>
                <a:lnTo>
                  <a:pt x="10" y="495"/>
                </a:lnTo>
                <a:lnTo>
                  <a:pt x="10" y="495"/>
                </a:lnTo>
                <a:lnTo>
                  <a:pt x="13" y="495"/>
                </a:lnTo>
                <a:lnTo>
                  <a:pt x="13" y="495"/>
                </a:lnTo>
                <a:lnTo>
                  <a:pt x="15" y="495"/>
                </a:lnTo>
                <a:lnTo>
                  <a:pt x="15" y="495"/>
                </a:lnTo>
                <a:lnTo>
                  <a:pt x="15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2"/>
                </a:lnTo>
                <a:lnTo>
                  <a:pt x="21" y="502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5" y="504"/>
                </a:lnTo>
                <a:lnTo>
                  <a:pt x="15" y="504"/>
                </a:lnTo>
                <a:lnTo>
                  <a:pt x="15" y="506"/>
                </a:lnTo>
                <a:lnTo>
                  <a:pt x="15" y="506"/>
                </a:lnTo>
                <a:lnTo>
                  <a:pt x="15" y="508"/>
                </a:lnTo>
                <a:lnTo>
                  <a:pt x="15" y="508"/>
                </a:lnTo>
                <a:lnTo>
                  <a:pt x="15" y="510"/>
                </a:lnTo>
                <a:lnTo>
                  <a:pt x="15" y="510"/>
                </a:lnTo>
                <a:lnTo>
                  <a:pt x="17" y="512"/>
                </a:lnTo>
                <a:lnTo>
                  <a:pt x="17" y="512"/>
                </a:lnTo>
                <a:lnTo>
                  <a:pt x="21" y="514"/>
                </a:lnTo>
                <a:lnTo>
                  <a:pt x="21" y="514"/>
                </a:lnTo>
                <a:lnTo>
                  <a:pt x="21" y="514"/>
                </a:lnTo>
                <a:lnTo>
                  <a:pt x="21" y="516"/>
                </a:lnTo>
                <a:lnTo>
                  <a:pt x="21" y="516"/>
                </a:lnTo>
                <a:lnTo>
                  <a:pt x="19" y="516"/>
                </a:lnTo>
                <a:lnTo>
                  <a:pt x="19" y="518"/>
                </a:lnTo>
                <a:lnTo>
                  <a:pt x="19" y="518"/>
                </a:lnTo>
                <a:lnTo>
                  <a:pt x="25" y="520"/>
                </a:lnTo>
                <a:lnTo>
                  <a:pt x="29" y="520"/>
                </a:lnTo>
                <a:lnTo>
                  <a:pt x="31" y="520"/>
                </a:lnTo>
                <a:lnTo>
                  <a:pt x="33" y="522"/>
                </a:lnTo>
                <a:lnTo>
                  <a:pt x="36" y="522"/>
                </a:lnTo>
                <a:lnTo>
                  <a:pt x="36" y="522"/>
                </a:lnTo>
                <a:lnTo>
                  <a:pt x="38" y="520"/>
                </a:lnTo>
                <a:lnTo>
                  <a:pt x="38" y="520"/>
                </a:lnTo>
                <a:lnTo>
                  <a:pt x="38" y="520"/>
                </a:lnTo>
                <a:lnTo>
                  <a:pt x="38" y="516"/>
                </a:lnTo>
                <a:lnTo>
                  <a:pt x="38" y="516"/>
                </a:lnTo>
                <a:lnTo>
                  <a:pt x="38" y="516"/>
                </a:lnTo>
                <a:lnTo>
                  <a:pt x="40" y="514"/>
                </a:lnTo>
                <a:lnTo>
                  <a:pt x="40" y="512"/>
                </a:lnTo>
                <a:lnTo>
                  <a:pt x="42" y="510"/>
                </a:lnTo>
                <a:lnTo>
                  <a:pt x="42" y="510"/>
                </a:lnTo>
                <a:lnTo>
                  <a:pt x="44" y="510"/>
                </a:lnTo>
                <a:lnTo>
                  <a:pt x="44" y="512"/>
                </a:lnTo>
                <a:lnTo>
                  <a:pt x="46" y="512"/>
                </a:lnTo>
                <a:lnTo>
                  <a:pt x="48" y="512"/>
                </a:lnTo>
                <a:lnTo>
                  <a:pt x="50" y="512"/>
                </a:lnTo>
                <a:lnTo>
                  <a:pt x="52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4"/>
                </a:lnTo>
                <a:lnTo>
                  <a:pt x="56" y="514"/>
                </a:lnTo>
                <a:lnTo>
                  <a:pt x="56" y="516"/>
                </a:lnTo>
                <a:lnTo>
                  <a:pt x="61" y="516"/>
                </a:lnTo>
                <a:lnTo>
                  <a:pt x="61" y="516"/>
                </a:lnTo>
                <a:lnTo>
                  <a:pt x="63" y="516"/>
                </a:lnTo>
                <a:lnTo>
                  <a:pt x="63" y="518"/>
                </a:lnTo>
                <a:lnTo>
                  <a:pt x="65" y="520"/>
                </a:lnTo>
                <a:lnTo>
                  <a:pt x="67" y="520"/>
                </a:lnTo>
                <a:lnTo>
                  <a:pt x="67" y="520"/>
                </a:lnTo>
                <a:lnTo>
                  <a:pt x="67" y="520"/>
                </a:lnTo>
                <a:lnTo>
                  <a:pt x="69" y="520"/>
                </a:lnTo>
                <a:lnTo>
                  <a:pt x="67" y="518"/>
                </a:lnTo>
                <a:lnTo>
                  <a:pt x="65" y="516"/>
                </a:lnTo>
                <a:lnTo>
                  <a:pt x="65" y="516"/>
                </a:lnTo>
                <a:lnTo>
                  <a:pt x="65" y="514"/>
                </a:lnTo>
                <a:lnTo>
                  <a:pt x="65" y="514"/>
                </a:lnTo>
                <a:lnTo>
                  <a:pt x="65" y="512"/>
                </a:lnTo>
                <a:lnTo>
                  <a:pt x="65" y="512"/>
                </a:lnTo>
                <a:lnTo>
                  <a:pt x="67" y="512"/>
                </a:lnTo>
                <a:lnTo>
                  <a:pt x="67" y="512"/>
                </a:lnTo>
                <a:lnTo>
                  <a:pt x="69" y="512"/>
                </a:lnTo>
                <a:lnTo>
                  <a:pt x="69" y="512"/>
                </a:lnTo>
                <a:lnTo>
                  <a:pt x="69" y="512"/>
                </a:lnTo>
                <a:lnTo>
                  <a:pt x="71" y="512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8"/>
                </a:lnTo>
                <a:lnTo>
                  <a:pt x="75" y="520"/>
                </a:lnTo>
                <a:lnTo>
                  <a:pt x="75" y="520"/>
                </a:lnTo>
                <a:lnTo>
                  <a:pt x="75" y="522"/>
                </a:lnTo>
                <a:lnTo>
                  <a:pt x="75" y="525"/>
                </a:lnTo>
                <a:lnTo>
                  <a:pt x="75" y="525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3" y="529"/>
                </a:lnTo>
                <a:lnTo>
                  <a:pt x="69" y="529"/>
                </a:lnTo>
                <a:lnTo>
                  <a:pt x="67" y="529"/>
                </a:lnTo>
                <a:lnTo>
                  <a:pt x="67" y="529"/>
                </a:lnTo>
                <a:lnTo>
                  <a:pt x="67" y="529"/>
                </a:lnTo>
                <a:lnTo>
                  <a:pt x="65" y="531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7"/>
                </a:lnTo>
                <a:lnTo>
                  <a:pt x="63" y="539"/>
                </a:lnTo>
                <a:lnTo>
                  <a:pt x="63" y="539"/>
                </a:lnTo>
                <a:lnTo>
                  <a:pt x="63" y="541"/>
                </a:lnTo>
                <a:lnTo>
                  <a:pt x="63" y="541"/>
                </a:lnTo>
                <a:lnTo>
                  <a:pt x="63" y="541"/>
                </a:lnTo>
                <a:lnTo>
                  <a:pt x="65" y="543"/>
                </a:lnTo>
                <a:lnTo>
                  <a:pt x="65" y="543"/>
                </a:lnTo>
                <a:lnTo>
                  <a:pt x="65" y="545"/>
                </a:lnTo>
                <a:lnTo>
                  <a:pt x="65" y="545"/>
                </a:lnTo>
                <a:lnTo>
                  <a:pt x="65" y="548"/>
                </a:lnTo>
                <a:lnTo>
                  <a:pt x="65" y="548"/>
                </a:lnTo>
                <a:lnTo>
                  <a:pt x="67" y="548"/>
                </a:lnTo>
                <a:lnTo>
                  <a:pt x="67" y="550"/>
                </a:lnTo>
                <a:lnTo>
                  <a:pt x="67" y="550"/>
                </a:lnTo>
                <a:lnTo>
                  <a:pt x="69" y="550"/>
                </a:lnTo>
                <a:lnTo>
                  <a:pt x="67" y="552"/>
                </a:lnTo>
                <a:lnTo>
                  <a:pt x="67" y="552"/>
                </a:lnTo>
                <a:lnTo>
                  <a:pt x="67" y="554"/>
                </a:lnTo>
                <a:lnTo>
                  <a:pt x="69" y="556"/>
                </a:lnTo>
                <a:lnTo>
                  <a:pt x="69" y="556"/>
                </a:lnTo>
                <a:lnTo>
                  <a:pt x="69" y="556"/>
                </a:lnTo>
                <a:lnTo>
                  <a:pt x="69" y="558"/>
                </a:lnTo>
                <a:lnTo>
                  <a:pt x="67" y="558"/>
                </a:lnTo>
                <a:lnTo>
                  <a:pt x="67" y="558"/>
                </a:lnTo>
                <a:lnTo>
                  <a:pt x="65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4"/>
                </a:lnTo>
                <a:lnTo>
                  <a:pt x="63" y="554"/>
                </a:lnTo>
                <a:lnTo>
                  <a:pt x="63" y="552"/>
                </a:lnTo>
                <a:lnTo>
                  <a:pt x="63" y="552"/>
                </a:lnTo>
                <a:lnTo>
                  <a:pt x="61" y="550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6" y="545"/>
                </a:lnTo>
                <a:lnTo>
                  <a:pt x="56" y="543"/>
                </a:lnTo>
                <a:lnTo>
                  <a:pt x="54" y="543"/>
                </a:lnTo>
                <a:lnTo>
                  <a:pt x="54" y="543"/>
                </a:lnTo>
                <a:lnTo>
                  <a:pt x="54" y="543"/>
                </a:lnTo>
                <a:lnTo>
                  <a:pt x="46" y="545"/>
                </a:lnTo>
                <a:lnTo>
                  <a:pt x="46" y="545"/>
                </a:lnTo>
                <a:lnTo>
                  <a:pt x="44" y="545"/>
                </a:lnTo>
                <a:lnTo>
                  <a:pt x="42" y="545"/>
                </a:lnTo>
                <a:lnTo>
                  <a:pt x="40" y="545"/>
                </a:lnTo>
                <a:lnTo>
                  <a:pt x="40" y="545"/>
                </a:lnTo>
                <a:lnTo>
                  <a:pt x="38" y="545"/>
                </a:lnTo>
                <a:lnTo>
                  <a:pt x="38" y="543"/>
                </a:lnTo>
                <a:lnTo>
                  <a:pt x="38" y="543"/>
                </a:lnTo>
                <a:lnTo>
                  <a:pt x="36" y="541"/>
                </a:lnTo>
                <a:lnTo>
                  <a:pt x="36" y="541"/>
                </a:lnTo>
                <a:lnTo>
                  <a:pt x="31" y="541"/>
                </a:lnTo>
                <a:lnTo>
                  <a:pt x="31" y="541"/>
                </a:lnTo>
                <a:lnTo>
                  <a:pt x="29" y="539"/>
                </a:lnTo>
                <a:lnTo>
                  <a:pt x="29" y="539"/>
                </a:lnTo>
                <a:lnTo>
                  <a:pt x="29" y="539"/>
                </a:lnTo>
                <a:lnTo>
                  <a:pt x="27" y="539"/>
                </a:lnTo>
                <a:lnTo>
                  <a:pt x="27" y="537"/>
                </a:lnTo>
                <a:lnTo>
                  <a:pt x="27" y="535"/>
                </a:lnTo>
                <a:lnTo>
                  <a:pt x="25" y="531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3" y="529"/>
                </a:lnTo>
                <a:lnTo>
                  <a:pt x="23" y="529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9"/>
                </a:lnTo>
                <a:lnTo>
                  <a:pt x="19" y="529"/>
                </a:lnTo>
                <a:lnTo>
                  <a:pt x="17" y="529"/>
                </a:lnTo>
                <a:lnTo>
                  <a:pt x="17" y="529"/>
                </a:lnTo>
                <a:lnTo>
                  <a:pt x="15" y="531"/>
                </a:lnTo>
                <a:lnTo>
                  <a:pt x="15" y="531"/>
                </a:lnTo>
                <a:lnTo>
                  <a:pt x="17" y="531"/>
                </a:lnTo>
                <a:lnTo>
                  <a:pt x="21" y="537"/>
                </a:lnTo>
                <a:lnTo>
                  <a:pt x="23" y="539"/>
                </a:lnTo>
                <a:lnTo>
                  <a:pt x="23" y="539"/>
                </a:lnTo>
                <a:lnTo>
                  <a:pt x="23" y="541"/>
                </a:lnTo>
                <a:lnTo>
                  <a:pt x="23" y="541"/>
                </a:lnTo>
                <a:lnTo>
                  <a:pt x="23" y="541"/>
                </a:lnTo>
                <a:lnTo>
                  <a:pt x="21" y="543"/>
                </a:lnTo>
                <a:lnTo>
                  <a:pt x="23" y="545"/>
                </a:lnTo>
                <a:lnTo>
                  <a:pt x="23" y="545"/>
                </a:lnTo>
                <a:lnTo>
                  <a:pt x="23" y="545"/>
                </a:lnTo>
                <a:lnTo>
                  <a:pt x="23" y="548"/>
                </a:lnTo>
                <a:lnTo>
                  <a:pt x="25" y="548"/>
                </a:lnTo>
                <a:lnTo>
                  <a:pt x="27" y="550"/>
                </a:lnTo>
                <a:lnTo>
                  <a:pt x="27" y="552"/>
                </a:lnTo>
                <a:lnTo>
                  <a:pt x="29" y="554"/>
                </a:lnTo>
                <a:lnTo>
                  <a:pt x="29" y="554"/>
                </a:lnTo>
                <a:lnTo>
                  <a:pt x="29" y="556"/>
                </a:lnTo>
                <a:lnTo>
                  <a:pt x="29" y="556"/>
                </a:lnTo>
                <a:lnTo>
                  <a:pt x="29" y="556"/>
                </a:lnTo>
                <a:lnTo>
                  <a:pt x="29" y="558"/>
                </a:lnTo>
                <a:lnTo>
                  <a:pt x="29" y="558"/>
                </a:lnTo>
                <a:lnTo>
                  <a:pt x="29" y="558"/>
                </a:lnTo>
                <a:lnTo>
                  <a:pt x="27" y="558"/>
                </a:lnTo>
                <a:lnTo>
                  <a:pt x="27" y="560"/>
                </a:lnTo>
                <a:lnTo>
                  <a:pt x="27" y="560"/>
                </a:lnTo>
                <a:lnTo>
                  <a:pt x="27" y="560"/>
                </a:lnTo>
                <a:lnTo>
                  <a:pt x="27" y="562"/>
                </a:lnTo>
                <a:lnTo>
                  <a:pt x="25" y="562"/>
                </a:lnTo>
                <a:lnTo>
                  <a:pt x="25" y="564"/>
                </a:lnTo>
                <a:lnTo>
                  <a:pt x="25" y="564"/>
                </a:lnTo>
                <a:lnTo>
                  <a:pt x="25" y="566"/>
                </a:lnTo>
                <a:lnTo>
                  <a:pt x="25" y="568"/>
                </a:lnTo>
                <a:lnTo>
                  <a:pt x="25" y="570"/>
                </a:lnTo>
                <a:lnTo>
                  <a:pt x="25" y="573"/>
                </a:lnTo>
                <a:lnTo>
                  <a:pt x="25" y="573"/>
                </a:lnTo>
                <a:lnTo>
                  <a:pt x="27" y="573"/>
                </a:lnTo>
                <a:lnTo>
                  <a:pt x="27" y="570"/>
                </a:lnTo>
                <a:lnTo>
                  <a:pt x="27" y="570"/>
                </a:lnTo>
                <a:lnTo>
                  <a:pt x="27" y="568"/>
                </a:lnTo>
                <a:lnTo>
                  <a:pt x="27" y="568"/>
                </a:lnTo>
                <a:lnTo>
                  <a:pt x="27" y="568"/>
                </a:lnTo>
                <a:lnTo>
                  <a:pt x="29" y="568"/>
                </a:lnTo>
                <a:lnTo>
                  <a:pt x="29" y="568"/>
                </a:lnTo>
                <a:lnTo>
                  <a:pt x="29" y="570"/>
                </a:lnTo>
                <a:lnTo>
                  <a:pt x="29" y="570"/>
                </a:lnTo>
                <a:lnTo>
                  <a:pt x="31" y="573"/>
                </a:lnTo>
                <a:lnTo>
                  <a:pt x="31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0"/>
                </a:lnTo>
                <a:lnTo>
                  <a:pt x="36" y="570"/>
                </a:lnTo>
                <a:lnTo>
                  <a:pt x="36" y="570"/>
                </a:lnTo>
                <a:lnTo>
                  <a:pt x="36" y="570"/>
                </a:lnTo>
                <a:lnTo>
                  <a:pt x="38" y="570"/>
                </a:lnTo>
                <a:lnTo>
                  <a:pt x="40" y="570"/>
                </a:lnTo>
                <a:lnTo>
                  <a:pt x="40" y="570"/>
                </a:lnTo>
                <a:lnTo>
                  <a:pt x="42" y="570"/>
                </a:lnTo>
                <a:lnTo>
                  <a:pt x="42" y="570"/>
                </a:lnTo>
                <a:lnTo>
                  <a:pt x="42" y="568"/>
                </a:lnTo>
                <a:lnTo>
                  <a:pt x="42" y="568"/>
                </a:lnTo>
                <a:lnTo>
                  <a:pt x="42" y="566"/>
                </a:lnTo>
                <a:lnTo>
                  <a:pt x="42" y="566"/>
                </a:lnTo>
                <a:lnTo>
                  <a:pt x="42" y="564"/>
                </a:lnTo>
                <a:lnTo>
                  <a:pt x="42" y="564"/>
                </a:lnTo>
                <a:lnTo>
                  <a:pt x="42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0"/>
                </a:lnTo>
                <a:lnTo>
                  <a:pt x="40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6"/>
                </a:lnTo>
                <a:lnTo>
                  <a:pt x="42" y="556"/>
                </a:lnTo>
                <a:lnTo>
                  <a:pt x="42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8"/>
                </a:lnTo>
                <a:lnTo>
                  <a:pt x="44" y="558"/>
                </a:lnTo>
                <a:lnTo>
                  <a:pt x="44" y="560"/>
                </a:lnTo>
                <a:lnTo>
                  <a:pt x="46" y="560"/>
                </a:lnTo>
                <a:lnTo>
                  <a:pt x="48" y="558"/>
                </a:lnTo>
                <a:lnTo>
                  <a:pt x="48" y="558"/>
                </a:lnTo>
                <a:lnTo>
                  <a:pt x="48" y="558"/>
                </a:lnTo>
                <a:lnTo>
                  <a:pt x="50" y="558"/>
                </a:lnTo>
                <a:lnTo>
                  <a:pt x="50" y="560"/>
                </a:lnTo>
                <a:lnTo>
                  <a:pt x="52" y="560"/>
                </a:lnTo>
                <a:lnTo>
                  <a:pt x="54" y="560"/>
                </a:lnTo>
                <a:lnTo>
                  <a:pt x="54" y="560"/>
                </a:lnTo>
                <a:lnTo>
                  <a:pt x="56" y="560"/>
                </a:lnTo>
                <a:lnTo>
                  <a:pt x="56" y="562"/>
                </a:lnTo>
                <a:lnTo>
                  <a:pt x="59" y="562"/>
                </a:lnTo>
                <a:lnTo>
                  <a:pt x="59" y="562"/>
                </a:lnTo>
                <a:lnTo>
                  <a:pt x="61" y="562"/>
                </a:lnTo>
                <a:lnTo>
                  <a:pt x="61" y="562"/>
                </a:lnTo>
                <a:lnTo>
                  <a:pt x="63" y="562"/>
                </a:lnTo>
                <a:lnTo>
                  <a:pt x="65" y="562"/>
                </a:lnTo>
                <a:lnTo>
                  <a:pt x="67" y="562"/>
                </a:lnTo>
                <a:lnTo>
                  <a:pt x="69" y="562"/>
                </a:lnTo>
                <a:lnTo>
                  <a:pt x="69" y="562"/>
                </a:lnTo>
                <a:lnTo>
                  <a:pt x="69" y="564"/>
                </a:lnTo>
                <a:lnTo>
                  <a:pt x="69" y="564"/>
                </a:lnTo>
                <a:lnTo>
                  <a:pt x="69" y="566"/>
                </a:lnTo>
                <a:lnTo>
                  <a:pt x="71" y="566"/>
                </a:lnTo>
                <a:lnTo>
                  <a:pt x="71" y="566"/>
                </a:lnTo>
                <a:lnTo>
                  <a:pt x="71" y="568"/>
                </a:lnTo>
                <a:lnTo>
                  <a:pt x="73" y="568"/>
                </a:lnTo>
                <a:lnTo>
                  <a:pt x="73" y="573"/>
                </a:lnTo>
                <a:lnTo>
                  <a:pt x="73" y="573"/>
                </a:lnTo>
                <a:lnTo>
                  <a:pt x="73" y="575"/>
                </a:lnTo>
                <a:lnTo>
                  <a:pt x="73" y="577"/>
                </a:lnTo>
                <a:lnTo>
                  <a:pt x="73" y="577"/>
                </a:lnTo>
                <a:lnTo>
                  <a:pt x="75" y="577"/>
                </a:lnTo>
                <a:lnTo>
                  <a:pt x="75" y="577"/>
                </a:lnTo>
                <a:lnTo>
                  <a:pt x="75" y="577"/>
                </a:lnTo>
                <a:lnTo>
                  <a:pt x="77" y="577"/>
                </a:lnTo>
                <a:lnTo>
                  <a:pt x="79" y="577"/>
                </a:lnTo>
                <a:lnTo>
                  <a:pt x="79" y="577"/>
                </a:lnTo>
                <a:lnTo>
                  <a:pt x="82" y="575"/>
                </a:lnTo>
                <a:lnTo>
                  <a:pt x="84" y="573"/>
                </a:lnTo>
                <a:lnTo>
                  <a:pt x="86" y="573"/>
                </a:lnTo>
                <a:lnTo>
                  <a:pt x="88" y="573"/>
                </a:lnTo>
                <a:lnTo>
                  <a:pt x="88" y="573"/>
                </a:lnTo>
                <a:lnTo>
                  <a:pt x="90" y="573"/>
                </a:lnTo>
                <a:lnTo>
                  <a:pt x="88" y="573"/>
                </a:lnTo>
                <a:lnTo>
                  <a:pt x="88" y="570"/>
                </a:lnTo>
                <a:lnTo>
                  <a:pt x="88" y="570"/>
                </a:lnTo>
                <a:lnTo>
                  <a:pt x="90" y="570"/>
                </a:lnTo>
                <a:lnTo>
                  <a:pt x="90" y="568"/>
                </a:lnTo>
                <a:lnTo>
                  <a:pt x="90" y="568"/>
                </a:lnTo>
                <a:lnTo>
                  <a:pt x="92" y="568"/>
                </a:lnTo>
                <a:lnTo>
                  <a:pt x="94" y="568"/>
                </a:lnTo>
                <a:lnTo>
                  <a:pt x="94" y="568"/>
                </a:lnTo>
                <a:lnTo>
                  <a:pt x="94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8" y="568"/>
                </a:lnTo>
                <a:lnTo>
                  <a:pt x="98" y="568"/>
                </a:lnTo>
                <a:lnTo>
                  <a:pt x="98" y="566"/>
                </a:lnTo>
                <a:lnTo>
                  <a:pt x="98" y="566"/>
                </a:lnTo>
                <a:lnTo>
                  <a:pt x="100" y="566"/>
                </a:lnTo>
                <a:lnTo>
                  <a:pt x="102" y="564"/>
                </a:lnTo>
                <a:lnTo>
                  <a:pt x="102" y="564"/>
                </a:lnTo>
                <a:lnTo>
                  <a:pt x="102" y="564"/>
                </a:lnTo>
                <a:lnTo>
                  <a:pt x="105" y="562"/>
                </a:lnTo>
                <a:lnTo>
                  <a:pt x="105" y="562"/>
                </a:lnTo>
                <a:lnTo>
                  <a:pt x="107" y="560"/>
                </a:lnTo>
                <a:lnTo>
                  <a:pt x="109" y="560"/>
                </a:lnTo>
                <a:lnTo>
                  <a:pt x="109" y="560"/>
                </a:lnTo>
                <a:lnTo>
                  <a:pt x="109" y="558"/>
                </a:lnTo>
                <a:lnTo>
                  <a:pt x="109" y="558"/>
                </a:lnTo>
                <a:lnTo>
                  <a:pt x="109" y="558"/>
                </a:lnTo>
                <a:lnTo>
                  <a:pt x="109" y="556"/>
                </a:lnTo>
                <a:lnTo>
                  <a:pt x="107" y="556"/>
                </a:lnTo>
                <a:lnTo>
                  <a:pt x="107" y="556"/>
                </a:lnTo>
                <a:lnTo>
                  <a:pt x="107" y="554"/>
                </a:lnTo>
                <a:lnTo>
                  <a:pt x="107" y="554"/>
                </a:lnTo>
                <a:lnTo>
                  <a:pt x="107" y="554"/>
                </a:lnTo>
                <a:lnTo>
                  <a:pt x="109" y="552"/>
                </a:lnTo>
                <a:lnTo>
                  <a:pt x="109" y="552"/>
                </a:lnTo>
                <a:lnTo>
                  <a:pt x="109" y="552"/>
                </a:lnTo>
                <a:lnTo>
                  <a:pt x="111" y="554"/>
                </a:lnTo>
                <a:lnTo>
                  <a:pt x="113" y="554"/>
                </a:lnTo>
                <a:lnTo>
                  <a:pt x="115" y="554"/>
                </a:lnTo>
                <a:lnTo>
                  <a:pt x="115" y="554"/>
                </a:lnTo>
                <a:lnTo>
                  <a:pt x="115" y="554"/>
                </a:lnTo>
                <a:lnTo>
                  <a:pt x="117" y="554"/>
                </a:lnTo>
                <a:lnTo>
                  <a:pt x="117" y="554"/>
                </a:lnTo>
                <a:lnTo>
                  <a:pt x="119" y="554"/>
                </a:lnTo>
                <a:lnTo>
                  <a:pt x="119" y="554"/>
                </a:lnTo>
                <a:lnTo>
                  <a:pt x="119" y="554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2"/>
                </a:lnTo>
                <a:lnTo>
                  <a:pt x="123" y="552"/>
                </a:lnTo>
                <a:lnTo>
                  <a:pt x="123" y="554"/>
                </a:lnTo>
                <a:lnTo>
                  <a:pt x="123" y="554"/>
                </a:lnTo>
                <a:lnTo>
                  <a:pt x="123" y="556"/>
                </a:lnTo>
                <a:lnTo>
                  <a:pt x="123" y="556"/>
                </a:lnTo>
                <a:lnTo>
                  <a:pt x="121" y="558"/>
                </a:lnTo>
                <a:lnTo>
                  <a:pt x="121" y="558"/>
                </a:lnTo>
                <a:lnTo>
                  <a:pt x="121" y="558"/>
                </a:lnTo>
                <a:lnTo>
                  <a:pt x="121" y="560"/>
                </a:lnTo>
                <a:lnTo>
                  <a:pt x="121" y="562"/>
                </a:lnTo>
                <a:lnTo>
                  <a:pt x="121" y="562"/>
                </a:lnTo>
                <a:lnTo>
                  <a:pt x="121" y="564"/>
                </a:lnTo>
                <a:lnTo>
                  <a:pt x="121" y="564"/>
                </a:lnTo>
                <a:lnTo>
                  <a:pt x="123" y="564"/>
                </a:lnTo>
                <a:lnTo>
                  <a:pt x="123" y="562"/>
                </a:lnTo>
                <a:lnTo>
                  <a:pt x="125" y="560"/>
                </a:lnTo>
                <a:lnTo>
                  <a:pt x="125" y="560"/>
                </a:lnTo>
                <a:lnTo>
                  <a:pt x="127" y="560"/>
                </a:lnTo>
                <a:lnTo>
                  <a:pt x="127" y="560"/>
                </a:lnTo>
                <a:lnTo>
                  <a:pt x="130" y="560"/>
                </a:lnTo>
                <a:lnTo>
                  <a:pt x="130" y="560"/>
                </a:lnTo>
                <a:lnTo>
                  <a:pt x="130" y="560"/>
                </a:lnTo>
                <a:lnTo>
                  <a:pt x="134" y="558"/>
                </a:lnTo>
                <a:lnTo>
                  <a:pt x="138" y="560"/>
                </a:lnTo>
                <a:lnTo>
                  <a:pt x="140" y="564"/>
                </a:lnTo>
                <a:lnTo>
                  <a:pt x="140" y="566"/>
                </a:lnTo>
                <a:lnTo>
                  <a:pt x="140" y="566"/>
                </a:lnTo>
                <a:lnTo>
                  <a:pt x="140" y="568"/>
                </a:lnTo>
                <a:lnTo>
                  <a:pt x="138" y="570"/>
                </a:lnTo>
                <a:lnTo>
                  <a:pt x="138" y="573"/>
                </a:lnTo>
                <a:lnTo>
                  <a:pt x="138" y="573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0" y="577"/>
                </a:lnTo>
                <a:lnTo>
                  <a:pt x="140" y="577"/>
                </a:lnTo>
                <a:lnTo>
                  <a:pt x="140" y="579"/>
                </a:lnTo>
                <a:lnTo>
                  <a:pt x="138" y="579"/>
                </a:lnTo>
                <a:lnTo>
                  <a:pt x="136" y="577"/>
                </a:lnTo>
                <a:lnTo>
                  <a:pt x="136" y="577"/>
                </a:lnTo>
                <a:lnTo>
                  <a:pt x="136" y="579"/>
                </a:lnTo>
                <a:lnTo>
                  <a:pt x="136" y="579"/>
                </a:lnTo>
                <a:lnTo>
                  <a:pt x="136" y="581"/>
                </a:lnTo>
                <a:lnTo>
                  <a:pt x="136" y="581"/>
                </a:lnTo>
                <a:lnTo>
                  <a:pt x="138" y="583"/>
                </a:lnTo>
                <a:lnTo>
                  <a:pt x="138" y="583"/>
                </a:lnTo>
                <a:lnTo>
                  <a:pt x="140" y="581"/>
                </a:lnTo>
                <a:lnTo>
                  <a:pt x="140" y="581"/>
                </a:lnTo>
                <a:lnTo>
                  <a:pt x="142" y="581"/>
                </a:lnTo>
                <a:lnTo>
                  <a:pt x="142" y="581"/>
                </a:lnTo>
                <a:lnTo>
                  <a:pt x="144" y="583"/>
                </a:lnTo>
                <a:lnTo>
                  <a:pt x="146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50" y="587"/>
                </a:lnTo>
                <a:lnTo>
                  <a:pt x="150" y="587"/>
                </a:lnTo>
                <a:lnTo>
                  <a:pt x="153" y="589"/>
                </a:lnTo>
                <a:lnTo>
                  <a:pt x="155" y="589"/>
                </a:lnTo>
                <a:lnTo>
                  <a:pt x="157" y="589"/>
                </a:lnTo>
                <a:lnTo>
                  <a:pt x="157" y="589"/>
                </a:lnTo>
                <a:lnTo>
                  <a:pt x="159" y="589"/>
                </a:lnTo>
                <a:lnTo>
                  <a:pt x="159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3" y="589"/>
                </a:lnTo>
                <a:lnTo>
                  <a:pt x="163" y="589"/>
                </a:lnTo>
                <a:lnTo>
                  <a:pt x="163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91"/>
                </a:lnTo>
                <a:lnTo>
                  <a:pt x="167" y="593"/>
                </a:lnTo>
                <a:lnTo>
                  <a:pt x="167" y="593"/>
                </a:lnTo>
                <a:lnTo>
                  <a:pt x="167" y="596"/>
                </a:lnTo>
                <a:lnTo>
                  <a:pt x="167" y="598"/>
                </a:lnTo>
                <a:lnTo>
                  <a:pt x="167" y="598"/>
                </a:lnTo>
                <a:lnTo>
                  <a:pt x="167" y="600"/>
                </a:lnTo>
                <a:lnTo>
                  <a:pt x="167" y="600"/>
                </a:lnTo>
                <a:lnTo>
                  <a:pt x="167" y="602"/>
                </a:lnTo>
                <a:lnTo>
                  <a:pt x="167" y="602"/>
                </a:lnTo>
                <a:lnTo>
                  <a:pt x="167" y="608"/>
                </a:lnTo>
                <a:lnTo>
                  <a:pt x="167" y="608"/>
                </a:lnTo>
                <a:lnTo>
                  <a:pt x="167" y="608"/>
                </a:lnTo>
                <a:lnTo>
                  <a:pt x="165" y="608"/>
                </a:lnTo>
                <a:lnTo>
                  <a:pt x="165" y="610"/>
                </a:lnTo>
                <a:lnTo>
                  <a:pt x="165" y="610"/>
                </a:lnTo>
                <a:lnTo>
                  <a:pt x="165" y="610"/>
                </a:lnTo>
                <a:lnTo>
                  <a:pt x="165" y="612"/>
                </a:lnTo>
                <a:lnTo>
                  <a:pt x="167" y="612"/>
                </a:lnTo>
                <a:lnTo>
                  <a:pt x="167" y="612"/>
                </a:lnTo>
                <a:lnTo>
                  <a:pt x="167" y="614"/>
                </a:lnTo>
                <a:lnTo>
                  <a:pt x="167" y="614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71" y="616"/>
                </a:lnTo>
                <a:lnTo>
                  <a:pt x="171" y="616"/>
                </a:lnTo>
                <a:lnTo>
                  <a:pt x="173" y="616"/>
                </a:lnTo>
                <a:lnTo>
                  <a:pt x="173" y="616"/>
                </a:lnTo>
                <a:lnTo>
                  <a:pt x="173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8" y="619"/>
                </a:lnTo>
                <a:lnTo>
                  <a:pt x="182" y="621"/>
                </a:lnTo>
                <a:lnTo>
                  <a:pt x="182" y="621"/>
                </a:lnTo>
                <a:lnTo>
                  <a:pt x="182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6" y="619"/>
                </a:lnTo>
                <a:lnTo>
                  <a:pt x="186" y="619"/>
                </a:lnTo>
                <a:lnTo>
                  <a:pt x="186" y="621"/>
                </a:lnTo>
                <a:lnTo>
                  <a:pt x="188" y="621"/>
                </a:lnTo>
                <a:lnTo>
                  <a:pt x="188" y="621"/>
                </a:lnTo>
                <a:lnTo>
                  <a:pt x="188" y="623"/>
                </a:lnTo>
                <a:lnTo>
                  <a:pt x="188" y="623"/>
                </a:lnTo>
                <a:lnTo>
                  <a:pt x="188" y="625"/>
                </a:lnTo>
                <a:lnTo>
                  <a:pt x="188" y="627"/>
                </a:lnTo>
                <a:lnTo>
                  <a:pt x="188" y="627"/>
                </a:lnTo>
                <a:lnTo>
                  <a:pt x="188" y="627"/>
                </a:lnTo>
                <a:lnTo>
                  <a:pt x="186" y="629"/>
                </a:lnTo>
                <a:lnTo>
                  <a:pt x="186" y="629"/>
                </a:lnTo>
                <a:lnTo>
                  <a:pt x="186" y="631"/>
                </a:lnTo>
                <a:lnTo>
                  <a:pt x="186" y="631"/>
                </a:lnTo>
                <a:lnTo>
                  <a:pt x="186" y="633"/>
                </a:lnTo>
                <a:lnTo>
                  <a:pt x="184" y="635"/>
                </a:lnTo>
                <a:lnTo>
                  <a:pt x="184" y="635"/>
                </a:lnTo>
                <a:lnTo>
                  <a:pt x="182" y="637"/>
                </a:lnTo>
                <a:lnTo>
                  <a:pt x="182" y="639"/>
                </a:lnTo>
                <a:lnTo>
                  <a:pt x="182" y="642"/>
                </a:lnTo>
                <a:lnTo>
                  <a:pt x="182" y="642"/>
                </a:lnTo>
                <a:lnTo>
                  <a:pt x="182" y="644"/>
                </a:lnTo>
                <a:lnTo>
                  <a:pt x="180" y="644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8"/>
                </a:lnTo>
                <a:lnTo>
                  <a:pt x="176" y="650"/>
                </a:lnTo>
                <a:lnTo>
                  <a:pt x="176" y="650"/>
                </a:lnTo>
                <a:lnTo>
                  <a:pt x="176" y="650"/>
                </a:lnTo>
                <a:lnTo>
                  <a:pt x="176" y="652"/>
                </a:lnTo>
                <a:lnTo>
                  <a:pt x="171" y="656"/>
                </a:lnTo>
                <a:lnTo>
                  <a:pt x="171" y="656"/>
                </a:lnTo>
                <a:lnTo>
                  <a:pt x="171" y="658"/>
                </a:lnTo>
                <a:lnTo>
                  <a:pt x="171" y="658"/>
                </a:lnTo>
                <a:lnTo>
                  <a:pt x="173" y="658"/>
                </a:lnTo>
                <a:lnTo>
                  <a:pt x="173" y="658"/>
                </a:lnTo>
                <a:lnTo>
                  <a:pt x="176" y="660"/>
                </a:lnTo>
                <a:lnTo>
                  <a:pt x="178" y="662"/>
                </a:lnTo>
                <a:lnTo>
                  <a:pt x="178" y="662"/>
                </a:lnTo>
                <a:lnTo>
                  <a:pt x="178" y="664"/>
                </a:lnTo>
                <a:lnTo>
                  <a:pt x="178" y="664"/>
                </a:lnTo>
                <a:lnTo>
                  <a:pt x="176" y="664"/>
                </a:lnTo>
                <a:lnTo>
                  <a:pt x="173" y="664"/>
                </a:lnTo>
                <a:lnTo>
                  <a:pt x="167" y="660"/>
                </a:lnTo>
                <a:lnTo>
                  <a:pt x="167" y="658"/>
                </a:lnTo>
                <a:lnTo>
                  <a:pt x="167" y="658"/>
                </a:lnTo>
                <a:lnTo>
                  <a:pt x="167" y="658"/>
                </a:lnTo>
                <a:lnTo>
                  <a:pt x="165" y="658"/>
                </a:lnTo>
                <a:lnTo>
                  <a:pt x="165" y="658"/>
                </a:lnTo>
                <a:lnTo>
                  <a:pt x="165" y="660"/>
                </a:lnTo>
                <a:lnTo>
                  <a:pt x="165" y="660"/>
                </a:lnTo>
                <a:lnTo>
                  <a:pt x="165" y="662"/>
                </a:lnTo>
                <a:lnTo>
                  <a:pt x="165" y="664"/>
                </a:lnTo>
                <a:lnTo>
                  <a:pt x="163" y="664"/>
                </a:lnTo>
                <a:lnTo>
                  <a:pt x="163" y="664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61" y="664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7" y="667"/>
                </a:lnTo>
                <a:lnTo>
                  <a:pt x="157" y="664"/>
                </a:lnTo>
                <a:lnTo>
                  <a:pt x="157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7"/>
                </a:lnTo>
                <a:lnTo>
                  <a:pt x="155" y="667"/>
                </a:lnTo>
                <a:lnTo>
                  <a:pt x="155" y="669"/>
                </a:lnTo>
                <a:lnTo>
                  <a:pt x="155" y="671"/>
                </a:lnTo>
                <a:lnTo>
                  <a:pt x="155" y="671"/>
                </a:lnTo>
                <a:lnTo>
                  <a:pt x="155" y="673"/>
                </a:lnTo>
                <a:lnTo>
                  <a:pt x="155" y="675"/>
                </a:lnTo>
                <a:lnTo>
                  <a:pt x="153" y="675"/>
                </a:lnTo>
                <a:lnTo>
                  <a:pt x="157" y="681"/>
                </a:lnTo>
                <a:lnTo>
                  <a:pt x="161" y="683"/>
                </a:lnTo>
                <a:lnTo>
                  <a:pt x="165" y="687"/>
                </a:lnTo>
                <a:lnTo>
                  <a:pt x="169" y="687"/>
                </a:lnTo>
                <a:lnTo>
                  <a:pt x="169" y="687"/>
                </a:lnTo>
                <a:lnTo>
                  <a:pt x="169" y="687"/>
                </a:lnTo>
                <a:lnTo>
                  <a:pt x="171" y="687"/>
                </a:lnTo>
                <a:lnTo>
                  <a:pt x="173" y="687"/>
                </a:lnTo>
                <a:lnTo>
                  <a:pt x="173" y="687"/>
                </a:lnTo>
                <a:lnTo>
                  <a:pt x="176" y="687"/>
                </a:lnTo>
                <a:lnTo>
                  <a:pt x="180" y="683"/>
                </a:lnTo>
                <a:lnTo>
                  <a:pt x="180" y="681"/>
                </a:lnTo>
                <a:lnTo>
                  <a:pt x="180" y="679"/>
                </a:lnTo>
                <a:lnTo>
                  <a:pt x="180" y="679"/>
                </a:lnTo>
                <a:lnTo>
                  <a:pt x="180" y="677"/>
                </a:lnTo>
                <a:lnTo>
                  <a:pt x="180" y="677"/>
                </a:lnTo>
                <a:lnTo>
                  <a:pt x="182" y="677"/>
                </a:lnTo>
                <a:lnTo>
                  <a:pt x="182" y="677"/>
                </a:lnTo>
                <a:lnTo>
                  <a:pt x="182" y="677"/>
                </a:lnTo>
                <a:lnTo>
                  <a:pt x="184" y="677"/>
                </a:lnTo>
                <a:lnTo>
                  <a:pt x="184" y="677"/>
                </a:lnTo>
                <a:lnTo>
                  <a:pt x="188" y="675"/>
                </a:lnTo>
                <a:lnTo>
                  <a:pt x="188" y="675"/>
                </a:lnTo>
                <a:lnTo>
                  <a:pt x="188" y="673"/>
                </a:lnTo>
                <a:lnTo>
                  <a:pt x="192" y="667"/>
                </a:lnTo>
                <a:lnTo>
                  <a:pt x="194" y="658"/>
                </a:lnTo>
                <a:lnTo>
                  <a:pt x="194" y="656"/>
                </a:lnTo>
                <a:lnTo>
                  <a:pt x="194" y="656"/>
                </a:lnTo>
                <a:lnTo>
                  <a:pt x="194" y="654"/>
                </a:lnTo>
                <a:lnTo>
                  <a:pt x="194" y="652"/>
                </a:lnTo>
                <a:lnTo>
                  <a:pt x="194" y="652"/>
                </a:lnTo>
                <a:lnTo>
                  <a:pt x="196" y="650"/>
                </a:lnTo>
                <a:lnTo>
                  <a:pt x="196" y="648"/>
                </a:lnTo>
                <a:lnTo>
                  <a:pt x="199" y="648"/>
                </a:lnTo>
                <a:lnTo>
                  <a:pt x="199" y="648"/>
                </a:lnTo>
                <a:lnTo>
                  <a:pt x="201" y="648"/>
                </a:lnTo>
                <a:lnTo>
                  <a:pt x="201" y="648"/>
                </a:lnTo>
                <a:lnTo>
                  <a:pt x="203" y="646"/>
                </a:lnTo>
                <a:lnTo>
                  <a:pt x="203" y="646"/>
                </a:lnTo>
                <a:lnTo>
                  <a:pt x="203" y="644"/>
                </a:lnTo>
                <a:lnTo>
                  <a:pt x="205" y="644"/>
                </a:lnTo>
                <a:lnTo>
                  <a:pt x="209" y="644"/>
                </a:lnTo>
                <a:lnTo>
                  <a:pt x="211" y="644"/>
                </a:lnTo>
                <a:lnTo>
                  <a:pt x="213" y="642"/>
                </a:lnTo>
                <a:lnTo>
                  <a:pt x="217" y="642"/>
                </a:lnTo>
                <a:lnTo>
                  <a:pt x="217" y="642"/>
                </a:lnTo>
                <a:lnTo>
                  <a:pt x="219" y="644"/>
                </a:lnTo>
                <a:lnTo>
                  <a:pt x="219" y="646"/>
                </a:lnTo>
                <a:lnTo>
                  <a:pt x="219" y="646"/>
                </a:lnTo>
                <a:lnTo>
                  <a:pt x="219" y="646"/>
                </a:lnTo>
                <a:lnTo>
                  <a:pt x="221" y="646"/>
                </a:lnTo>
                <a:lnTo>
                  <a:pt x="224" y="646"/>
                </a:lnTo>
                <a:lnTo>
                  <a:pt x="224" y="644"/>
                </a:lnTo>
                <a:lnTo>
                  <a:pt x="224" y="644"/>
                </a:lnTo>
                <a:lnTo>
                  <a:pt x="224" y="644"/>
                </a:lnTo>
                <a:lnTo>
                  <a:pt x="224" y="642"/>
                </a:lnTo>
                <a:lnTo>
                  <a:pt x="226" y="642"/>
                </a:lnTo>
                <a:lnTo>
                  <a:pt x="226" y="639"/>
                </a:lnTo>
                <a:lnTo>
                  <a:pt x="228" y="642"/>
                </a:lnTo>
                <a:lnTo>
                  <a:pt x="230" y="642"/>
                </a:lnTo>
                <a:lnTo>
                  <a:pt x="230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4"/>
                </a:lnTo>
                <a:lnTo>
                  <a:pt x="232" y="644"/>
                </a:lnTo>
                <a:lnTo>
                  <a:pt x="234" y="646"/>
                </a:lnTo>
                <a:lnTo>
                  <a:pt x="236" y="646"/>
                </a:lnTo>
                <a:lnTo>
                  <a:pt x="236" y="646"/>
                </a:lnTo>
                <a:lnTo>
                  <a:pt x="238" y="646"/>
                </a:lnTo>
                <a:lnTo>
                  <a:pt x="238" y="646"/>
                </a:lnTo>
                <a:lnTo>
                  <a:pt x="240" y="646"/>
                </a:lnTo>
                <a:lnTo>
                  <a:pt x="242" y="646"/>
                </a:lnTo>
                <a:lnTo>
                  <a:pt x="247" y="646"/>
                </a:lnTo>
                <a:lnTo>
                  <a:pt x="247" y="646"/>
                </a:lnTo>
                <a:lnTo>
                  <a:pt x="249" y="646"/>
                </a:lnTo>
                <a:lnTo>
                  <a:pt x="249" y="644"/>
                </a:lnTo>
                <a:lnTo>
                  <a:pt x="253" y="642"/>
                </a:lnTo>
                <a:lnTo>
                  <a:pt x="255" y="635"/>
                </a:lnTo>
                <a:lnTo>
                  <a:pt x="257" y="635"/>
                </a:lnTo>
                <a:lnTo>
                  <a:pt x="257" y="635"/>
                </a:lnTo>
                <a:lnTo>
                  <a:pt x="259" y="635"/>
                </a:lnTo>
                <a:lnTo>
                  <a:pt x="261" y="635"/>
                </a:lnTo>
                <a:lnTo>
                  <a:pt x="261" y="637"/>
                </a:lnTo>
                <a:lnTo>
                  <a:pt x="261" y="637"/>
                </a:lnTo>
                <a:lnTo>
                  <a:pt x="263" y="637"/>
                </a:lnTo>
                <a:lnTo>
                  <a:pt x="265" y="635"/>
                </a:lnTo>
                <a:lnTo>
                  <a:pt x="267" y="633"/>
                </a:lnTo>
                <a:lnTo>
                  <a:pt x="270" y="631"/>
                </a:lnTo>
                <a:lnTo>
                  <a:pt x="270" y="629"/>
                </a:lnTo>
                <a:lnTo>
                  <a:pt x="270" y="629"/>
                </a:lnTo>
                <a:lnTo>
                  <a:pt x="274" y="627"/>
                </a:lnTo>
                <a:lnTo>
                  <a:pt x="274" y="627"/>
                </a:lnTo>
                <a:lnTo>
                  <a:pt x="274" y="625"/>
                </a:lnTo>
                <a:lnTo>
                  <a:pt x="274" y="625"/>
                </a:lnTo>
                <a:lnTo>
                  <a:pt x="274" y="623"/>
                </a:lnTo>
                <a:lnTo>
                  <a:pt x="274" y="623"/>
                </a:lnTo>
                <a:lnTo>
                  <a:pt x="276" y="621"/>
                </a:lnTo>
                <a:lnTo>
                  <a:pt x="276" y="619"/>
                </a:lnTo>
                <a:lnTo>
                  <a:pt x="276" y="619"/>
                </a:lnTo>
                <a:lnTo>
                  <a:pt x="276" y="616"/>
                </a:lnTo>
                <a:lnTo>
                  <a:pt x="276" y="616"/>
                </a:lnTo>
                <a:lnTo>
                  <a:pt x="276" y="616"/>
                </a:lnTo>
                <a:lnTo>
                  <a:pt x="278" y="614"/>
                </a:lnTo>
                <a:lnTo>
                  <a:pt x="280" y="614"/>
                </a:lnTo>
                <a:lnTo>
                  <a:pt x="282" y="614"/>
                </a:lnTo>
                <a:lnTo>
                  <a:pt x="284" y="614"/>
                </a:lnTo>
                <a:lnTo>
                  <a:pt x="284" y="616"/>
                </a:lnTo>
                <a:lnTo>
                  <a:pt x="286" y="616"/>
                </a:lnTo>
                <a:lnTo>
                  <a:pt x="288" y="619"/>
                </a:lnTo>
                <a:lnTo>
                  <a:pt x="288" y="621"/>
                </a:lnTo>
                <a:lnTo>
                  <a:pt x="288" y="621"/>
                </a:lnTo>
                <a:lnTo>
                  <a:pt x="290" y="621"/>
                </a:lnTo>
                <a:lnTo>
                  <a:pt x="293" y="621"/>
                </a:lnTo>
                <a:lnTo>
                  <a:pt x="299" y="621"/>
                </a:lnTo>
                <a:lnTo>
                  <a:pt x="301" y="621"/>
                </a:lnTo>
                <a:lnTo>
                  <a:pt x="301" y="621"/>
                </a:lnTo>
                <a:lnTo>
                  <a:pt x="301" y="623"/>
                </a:lnTo>
                <a:lnTo>
                  <a:pt x="301" y="623"/>
                </a:lnTo>
                <a:lnTo>
                  <a:pt x="301" y="625"/>
                </a:lnTo>
                <a:lnTo>
                  <a:pt x="301" y="625"/>
                </a:lnTo>
                <a:lnTo>
                  <a:pt x="301" y="625"/>
                </a:lnTo>
                <a:lnTo>
                  <a:pt x="305" y="627"/>
                </a:lnTo>
                <a:lnTo>
                  <a:pt x="305" y="627"/>
                </a:lnTo>
                <a:lnTo>
                  <a:pt x="307" y="627"/>
                </a:lnTo>
                <a:lnTo>
                  <a:pt x="309" y="627"/>
                </a:lnTo>
                <a:lnTo>
                  <a:pt x="309" y="627"/>
                </a:lnTo>
                <a:lnTo>
                  <a:pt x="311" y="627"/>
                </a:lnTo>
                <a:lnTo>
                  <a:pt x="311" y="625"/>
                </a:lnTo>
                <a:lnTo>
                  <a:pt x="311" y="625"/>
                </a:lnTo>
                <a:lnTo>
                  <a:pt x="311" y="625"/>
                </a:lnTo>
                <a:lnTo>
                  <a:pt x="309" y="625"/>
                </a:lnTo>
                <a:lnTo>
                  <a:pt x="309" y="623"/>
                </a:lnTo>
                <a:lnTo>
                  <a:pt x="309" y="623"/>
                </a:lnTo>
                <a:lnTo>
                  <a:pt x="307" y="623"/>
                </a:lnTo>
                <a:lnTo>
                  <a:pt x="307" y="623"/>
                </a:lnTo>
                <a:lnTo>
                  <a:pt x="307" y="621"/>
                </a:lnTo>
                <a:lnTo>
                  <a:pt x="307" y="621"/>
                </a:lnTo>
                <a:lnTo>
                  <a:pt x="307" y="621"/>
                </a:lnTo>
                <a:lnTo>
                  <a:pt x="309" y="619"/>
                </a:lnTo>
                <a:lnTo>
                  <a:pt x="309" y="619"/>
                </a:lnTo>
                <a:lnTo>
                  <a:pt x="311" y="621"/>
                </a:lnTo>
                <a:lnTo>
                  <a:pt x="311" y="621"/>
                </a:lnTo>
                <a:lnTo>
                  <a:pt x="313" y="619"/>
                </a:lnTo>
                <a:lnTo>
                  <a:pt x="320" y="616"/>
                </a:lnTo>
                <a:lnTo>
                  <a:pt x="328" y="612"/>
                </a:lnTo>
                <a:lnTo>
                  <a:pt x="328" y="610"/>
                </a:lnTo>
                <a:lnTo>
                  <a:pt x="328" y="610"/>
                </a:lnTo>
                <a:lnTo>
                  <a:pt x="328" y="608"/>
                </a:lnTo>
                <a:lnTo>
                  <a:pt x="328" y="608"/>
                </a:lnTo>
                <a:lnTo>
                  <a:pt x="328" y="608"/>
                </a:lnTo>
                <a:lnTo>
                  <a:pt x="328" y="606"/>
                </a:lnTo>
                <a:lnTo>
                  <a:pt x="330" y="606"/>
                </a:lnTo>
                <a:lnTo>
                  <a:pt x="330" y="604"/>
                </a:lnTo>
                <a:lnTo>
                  <a:pt x="332" y="602"/>
                </a:lnTo>
                <a:lnTo>
                  <a:pt x="334" y="602"/>
                </a:lnTo>
                <a:lnTo>
                  <a:pt x="336" y="602"/>
                </a:lnTo>
                <a:lnTo>
                  <a:pt x="336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6"/>
                </a:lnTo>
                <a:lnTo>
                  <a:pt x="334" y="596"/>
                </a:lnTo>
                <a:lnTo>
                  <a:pt x="336" y="596"/>
                </a:lnTo>
                <a:lnTo>
                  <a:pt x="336" y="596"/>
                </a:lnTo>
                <a:lnTo>
                  <a:pt x="336" y="593"/>
                </a:lnTo>
                <a:lnTo>
                  <a:pt x="336" y="596"/>
                </a:lnTo>
                <a:lnTo>
                  <a:pt x="338" y="596"/>
                </a:lnTo>
                <a:lnTo>
                  <a:pt x="341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2"/>
                </a:lnTo>
                <a:lnTo>
                  <a:pt x="343" y="602"/>
                </a:lnTo>
                <a:lnTo>
                  <a:pt x="343" y="602"/>
                </a:lnTo>
                <a:lnTo>
                  <a:pt x="345" y="602"/>
                </a:lnTo>
                <a:lnTo>
                  <a:pt x="347" y="602"/>
                </a:lnTo>
                <a:lnTo>
                  <a:pt x="347" y="602"/>
                </a:lnTo>
                <a:lnTo>
                  <a:pt x="353" y="604"/>
                </a:lnTo>
                <a:lnTo>
                  <a:pt x="355" y="604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7" y="602"/>
                </a:lnTo>
                <a:lnTo>
                  <a:pt x="357" y="602"/>
                </a:lnTo>
                <a:lnTo>
                  <a:pt x="355" y="600"/>
                </a:lnTo>
                <a:lnTo>
                  <a:pt x="355" y="600"/>
                </a:lnTo>
                <a:lnTo>
                  <a:pt x="355" y="600"/>
                </a:lnTo>
                <a:lnTo>
                  <a:pt x="351" y="600"/>
                </a:lnTo>
                <a:lnTo>
                  <a:pt x="347" y="600"/>
                </a:lnTo>
                <a:lnTo>
                  <a:pt x="345" y="598"/>
                </a:lnTo>
                <a:lnTo>
                  <a:pt x="345" y="598"/>
                </a:lnTo>
                <a:lnTo>
                  <a:pt x="345" y="598"/>
                </a:lnTo>
                <a:lnTo>
                  <a:pt x="343" y="593"/>
                </a:lnTo>
                <a:lnTo>
                  <a:pt x="338" y="591"/>
                </a:lnTo>
                <a:lnTo>
                  <a:pt x="338" y="589"/>
                </a:lnTo>
                <a:lnTo>
                  <a:pt x="338" y="585"/>
                </a:lnTo>
                <a:lnTo>
                  <a:pt x="341" y="583"/>
                </a:lnTo>
                <a:lnTo>
                  <a:pt x="341" y="581"/>
                </a:lnTo>
                <a:lnTo>
                  <a:pt x="343" y="581"/>
                </a:lnTo>
                <a:lnTo>
                  <a:pt x="343" y="579"/>
                </a:lnTo>
                <a:lnTo>
                  <a:pt x="343" y="579"/>
                </a:lnTo>
                <a:lnTo>
                  <a:pt x="343" y="579"/>
                </a:lnTo>
                <a:lnTo>
                  <a:pt x="345" y="581"/>
                </a:lnTo>
                <a:lnTo>
                  <a:pt x="345" y="581"/>
                </a:lnTo>
                <a:lnTo>
                  <a:pt x="345" y="583"/>
                </a:lnTo>
                <a:lnTo>
                  <a:pt x="345" y="585"/>
                </a:lnTo>
                <a:lnTo>
                  <a:pt x="347" y="585"/>
                </a:lnTo>
                <a:lnTo>
                  <a:pt x="347" y="583"/>
                </a:lnTo>
                <a:lnTo>
                  <a:pt x="347" y="575"/>
                </a:lnTo>
                <a:lnTo>
                  <a:pt x="347" y="575"/>
                </a:lnTo>
                <a:lnTo>
                  <a:pt x="351" y="579"/>
                </a:lnTo>
                <a:lnTo>
                  <a:pt x="353" y="583"/>
                </a:lnTo>
                <a:lnTo>
                  <a:pt x="357" y="589"/>
                </a:lnTo>
                <a:lnTo>
                  <a:pt x="361" y="598"/>
                </a:lnTo>
                <a:lnTo>
                  <a:pt x="361" y="598"/>
                </a:lnTo>
                <a:lnTo>
                  <a:pt x="361" y="596"/>
                </a:lnTo>
                <a:lnTo>
                  <a:pt x="361" y="596"/>
                </a:lnTo>
                <a:lnTo>
                  <a:pt x="361" y="596"/>
                </a:lnTo>
                <a:lnTo>
                  <a:pt x="359" y="589"/>
                </a:lnTo>
                <a:lnTo>
                  <a:pt x="357" y="581"/>
                </a:lnTo>
                <a:lnTo>
                  <a:pt x="355" y="579"/>
                </a:lnTo>
                <a:lnTo>
                  <a:pt x="355" y="577"/>
                </a:lnTo>
                <a:lnTo>
                  <a:pt x="355" y="575"/>
                </a:lnTo>
                <a:lnTo>
                  <a:pt x="357" y="573"/>
                </a:lnTo>
                <a:lnTo>
                  <a:pt x="357" y="566"/>
                </a:lnTo>
                <a:lnTo>
                  <a:pt x="357" y="562"/>
                </a:lnTo>
                <a:lnTo>
                  <a:pt x="349" y="548"/>
                </a:lnTo>
                <a:lnTo>
                  <a:pt x="347" y="543"/>
                </a:lnTo>
                <a:lnTo>
                  <a:pt x="345" y="531"/>
                </a:lnTo>
                <a:lnTo>
                  <a:pt x="345" y="527"/>
                </a:lnTo>
                <a:lnTo>
                  <a:pt x="347" y="522"/>
                </a:lnTo>
                <a:lnTo>
                  <a:pt x="345" y="520"/>
                </a:lnTo>
                <a:lnTo>
                  <a:pt x="343" y="522"/>
                </a:lnTo>
                <a:lnTo>
                  <a:pt x="341" y="522"/>
                </a:lnTo>
                <a:lnTo>
                  <a:pt x="341" y="525"/>
                </a:lnTo>
                <a:lnTo>
                  <a:pt x="338" y="527"/>
                </a:lnTo>
                <a:lnTo>
                  <a:pt x="336" y="525"/>
                </a:lnTo>
                <a:lnTo>
                  <a:pt x="338" y="522"/>
                </a:lnTo>
                <a:lnTo>
                  <a:pt x="338" y="522"/>
                </a:lnTo>
                <a:lnTo>
                  <a:pt x="341" y="522"/>
                </a:lnTo>
                <a:lnTo>
                  <a:pt x="341" y="520"/>
                </a:lnTo>
                <a:lnTo>
                  <a:pt x="343" y="520"/>
                </a:lnTo>
                <a:lnTo>
                  <a:pt x="345" y="518"/>
                </a:lnTo>
                <a:lnTo>
                  <a:pt x="347" y="518"/>
                </a:lnTo>
                <a:lnTo>
                  <a:pt x="349" y="512"/>
                </a:lnTo>
                <a:lnTo>
                  <a:pt x="351" y="510"/>
                </a:lnTo>
                <a:lnTo>
                  <a:pt x="351" y="506"/>
                </a:lnTo>
                <a:lnTo>
                  <a:pt x="351" y="497"/>
                </a:lnTo>
                <a:lnTo>
                  <a:pt x="351" y="491"/>
                </a:lnTo>
                <a:lnTo>
                  <a:pt x="351" y="489"/>
                </a:lnTo>
                <a:lnTo>
                  <a:pt x="351" y="489"/>
                </a:lnTo>
                <a:lnTo>
                  <a:pt x="353" y="487"/>
                </a:lnTo>
                <a:lnTo>
                  <a:pt x="353" y="487"/>
                </a:lnTo>
                <a:lnTo>
                  <a:pt x="351" y="487"/>
                </a:lnTo>
                <a:lnTo>
                  <a:pt x="351" y="487"/>
                </a:lnTo>
                <a:lnTo>
                  <a:pt x="349" y="487"/>
                </a:lnTo>
                <a:lnTo>
                  <a:pt x="347" y="487"/>
                </a:lnTo>
                <a:lnTo>
                  <a:pt x="347" y="487"/>
                </a:lnTo>
                <a:lnTo>
                  <a:pt x="349" y="485"/>
                </a:lnTo>
                <a:lnTo>
                  <a:pt x="349" y="485"/>
                </a:lnTo>
                <a:lnTo>
                  <a:pt x="351" y="485"/>
                </a:lnTo>
                <a:lnTo>
                  <a:pt x="351" y="483"/>
                </a:lnTo>
                <a:lnTo>
                  <a:pt x="349" y="481"/>
                </a:lnTo>
                <a:lnTo>
                  <a:pt x="349" y="481"/>
                </a:lnTo>
                <a:lnTo>
                  <a:pt x="349" y="477"/>
                </a:lnTo>
                <a:lnTo>
                  <a:pt x="347" y="477"/>
                </a:lnTo>
                <a:lnTo>
                  <a:pt x="345" y="474"/>
                </a:lnTo>
                <a:lnTo>
                  <a:pt x="345" y="472"/>
                </a:lnTo>
                <a:lnTo>
                  <a:pt x="343" y="472"/>
                </a:lnTo>
                <a:lnTo>
                  <a:pt x="343" y="472"/>
                </a:lnTo>
                <a:lnTo>
                  <a:pt x="343" y="466"/>
                </a:lnTo>
                <a:lnTo>
                  <a:pt x="341" y="449"/>
                </a:lnTo>
                <a:lnTo>
                  <a:pt x="341" y="447"/>
                </a:lnTo>
                <a:lnTo>
                  <a:pt x="338" y="445"/>
                </a:lnTo>
                <a:lnTo>
                  <a:pt x="338" y="441"/>
                </a:lnTo>
                <a:lnTo>
                  <a:pt x="338" y="433"/>
                </a:lnTo>
                <a:lnTo>
                  <a:pt x="341" y="420"/>
                </a:lnTo>
                <a:lnTo>
                  <a:pt x="343" y="410"/>
                </a:lnTo>
                <a:lnTo>
                  <a:pt x="341" y="410"/>
                </a:lnTo>
                <a:lnTo>
                  <a:pt x="345" y="403"/>
                </a:lnTo>
                <a:lnTo>
                  <a:pt x="345" y="401"/>
                </a:lnTo>
                <a:lnTo>
                  <a:pt x="347" y="399"/>
                </a:lnTo>
                <a:lnTo>
                  <a:pt x="349" y="395"/>
                </a:lnTo>
                <a:lnTo>
                  <a:pt x="351" y="395"/>
                </a:lnTo>
                <a:lnTo>
                  <a:pt x="353" y="391"/>
                </a:lnTo>
                <a:lnTo>
                  <a:pt x="353" y="389"/>
                </a:lnTo>
                <a:lnTo>
                  <a:pt x="353" y="389"/>
                </a:lnTo>
                <a:lnTo>
                  <a:pt x="353" y="387"/>
                </a:lnTo>
                <a:lnTo>
                  <a:pt x="355" y="385"/>
                </a:lnTo>
                <a:lnTo>
                  <a:pt x="355" y="383"/>
                </a:lnTo>
                <a:lnTo>
                  <a:pt x="359" y="370"/>
                </a:lnTo>
                <a:lnTo>
                  <a:pt x="361" y="368"/>
                </a:lnTo>
                <a:lnTo>
                  <a:pt x="368" y="360"/>
                </a:lnTo>
                <a:lnTo>
                  <a:pt x="372" y="357"/>
                </a:lnTo>
                <a:lnTo>
                  <a:pt x="376" y="357"/>
                </a:lnTo>
                <a:lnTo>
                  <a:pt x="378" y="355"/>
                </a:lnTo>
                <a:lnTo>
                  <a:pt x="378" y="355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82" y="353"/>
                </a:lnTo>
                <a:lnTo>
                  <a:pt x="387" y="351"/>
                </a:lnTo>
                <a:lnTo>
                  <a:pt x="387" y="351"/>
                </a:lnTo>
                <a:lnTo>
                  <a:pt x="389" y="349"/>
                </a:lnTo>
                <a:lnTo>
                  <a:pt x="389" y="349"/>
                </a:lnTo>
                <a:lnTo>
                  <a:pt x="391" y="351"/>
                </a:lnTo>
                <a:lnTo>
                  <a:pt x="391" y="349"/>
                </a:lnTo>
                <a:lnTo>
                  <a:pt x="393" y="349"/>
                </a:lnTo>
                <a:lnTo>
                  <a:pt x="395" y="349"/>
                </a:lnTo>
                <a:lnTo>
                  <a:pt x="399" y="349"/>
                </a:lnTo>
                <a:lnTo>
                  <a:pt x="399" y="347"/>
                </a:lnTo>
                <a:lnTo>
                  <a:pt x="399" y="347"/>
                </a:lnTo>
                <a:lnTo>
                  <a:pt x="401" y="347"/>
                </a:lnTo>
                <a:lnTo>
                  <a:pt x="401" y="347"/>
                </a:lnTo>
                <a:lnTo>
                  <a:pt x="401" y="347"/>
                </a:lnTo>
                <a:lnTo>
                  <a:pt x="403" y="347"/>
                </a:lnTo>
                <a:lnTo>
                  <a:pt x="407" y="347"/>
                </a:lnTo>
                <a:lnTo>
                  <a:pt x="409" y="347"/>
                </a:lnTo>
                <a:lnTo>
                  <a:pt x="412" y="349"/>
                </a:lnTo>
                <a:lnTo>
                  <a:pt x="414" y="353"/>
                </a:lnTo>
                <a:lnTo>
                  <a:pt x="414" y="357"/>
                </a:lnTo>
                <a:lnTo>
                  <a:pt x="414" y="366"/>
                </a:lnTo>
                <a:lnTo>
                  <a:pt x="416" y="366"/>
                </a:lnTo>
                <a:lnTo>
                  <a:pt x="416" y="364"/>
                </a:lnTo>
                <a:lnTo>
                  <a:pt x="420" y="355"/>
                </a:lnTo>
                <a:lnTo>
                  <a:pt x="422" y="347"/>
                </a:lnTo>
                <a:lnTo>
                  <a:pt x="422" y="343"/>
                </a:lnTo>
                <a:lnTo>
                  <a:pt x="422" y="339"/>
                </a:lnTo>
                <a:lnTo>
                  <a:pt x="420" y="335"/>
                </a:lnTo>
                <a:lnTo>
                  <a:pt x="422" y="335"/>
                </a:lnTo>
                <a:lnTo>
                  <a:pt x="422" y="337"/>
                </a:lnTo>
                <a:lnTo>
                  <a:pt x="422" y="337"/>
                </a:lnTo>
                <a:lnTo>
                  <a:pt x="424" y="335"/>
                </a:lnTo>
                <a:lnTo>
                  <a:pt x="422" y="335"/>
                </a:lnTo>
                <a:lnTo>
                  <a:pt x="424" y="332"/>
                </a:lnTo>
                <a:lnTo>
                  <a:pt x="424" y="337"/>
                </a:lnTo>
                <a:lnTo>
                  <a:pt x="424" y="339"/>
                </a:lnTo>
                <a:lnTo>
                  <a:pt x="424" y="341"/>
                </a:lnTo>
                <a:lnTo>
                  <a:pt x="424" y="347"/>
                </a:lnTo>
                <a:lnTo>
                  <a:pt x="424" y="349"/>
                </a:lnTo>
                <a:lnTo>
                  <a:pt x="424" y="351"/>
                </a:lnTo>
                <a:lnTo>
                  <a:pt x="426" y="353"/>
                </a:lnTo>
                <a:lnTo>
                  <a:pt x="428" y="353"/>
                </a:lnTo>
                <a:lnTo>
                  <a:pt x="428" y="355"/>
                </a:lnTo>
                <a:lnTo>
                  <a:pt x="432" y="357"/>
                </a:lnTo>
                <a:lnTo>
                  <a:pt x="432" y="360"/>
                </a:lnTo>
                <a:lnTo>
                  <a:pt x="432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57"/>
                </a:lnTo>
                <a:lnTo>
                  <a:pt x="435" y="355"/>
                </a:lnTo>
                <a:lnTo>
                  <a:pt x="435" y="355"/>
                </a:lnTo>
                <a:lnTo>
                  <a:pt x="435" y="355"/>
                </a:lnTo>
                <a:lnTo>
                  <a:pt x="432" y="353"/>
                </a:lnTo>
                <a:lnTo>
                  <a:pt x="432" y="353"/>
                </a:lnTo>
                <a:lnTo>
                  <a:pt x="437" y="349"/>
                </a:lnTo>
                <a:lnTo>
                  <a:pt x="439" y="347"/>
                </a:lnTo>
                <a:lnTo>
                  <a:pt x="443" y="345"/>
                </a:lnTo>
                <a:lnTo>
                  <a:pt x="447" y="341"/>
                </a:lnTo>
                <a:lnTo>
                  <a:pt x="449" y="341"/>
                </a:lnTo>
                <a:lnTo>
                  <a:pt x="449" y="339"/>
                </a:lnTo>
                <a:lnTo>
                  <a:pt x="449" y="332"/>
                </a:lnTo>
                <a:lnTo>
                  <a:pt x="449" y="330"/>
                </a:lnTo>
                <a:lnTo>
                  <a:pt x="451" y="328"/>
                </a:lnTo>
                <a:lnTo>
                  <a:pt x="453" y="322"/>
                </a:lnTo>
                <a:lnTo>
                  <a:pt x="455" y="316"/>
                </a:lnTo>
                <a:lnTo>
                  <a:pt x="458" y="312"/>
                </a:lnTo>
                <a:lnTo>
                  <a:pt x="460" y="307"/>
                </a:lnTo>
                <a:lnTo>
                  <a:pt x="460" y="305"/>
                </a:lnTo>
                <a:lnTo>
                  <a:pt x="460" y="305"/>
                </a:lnTo>
                <a:lnTo>
                  <a:pt x="460" y="303"/>
                </a:lnTo>
                <a:lnTo>
                  <a:pt x="460" y="303"/>
                </a:lnTo>
                <a:lnTo>
                  <a:pt x="460" y="301"/>
                </a:lnTo>
                <a:lnTo>
                  <a:pt x="466" y="297"/>
                </a:lnTo>
                <a:lnTo>
                  <a:pt x="468" y="297"/>
                </a:lnTo>
                <a:lnTo>
                  <a:pt x="468" y="297"/>
                </a:lnTo>
                <a:lnTo>
                  <a:pt x="470" y="297"/>
                </a:lnTo>
                <a:lnTo>
                  <a:pt x="472" y="297"/>
                </a:lnTo>
                <a:lnTo>
                  <a:pt x="472" y="297"/>
                </a:lnTo>
                <a:lnTo>
                  <a:pt x="474" y="297"/>
                </a:lnTo>
                <a:lnTo>
                  <a:pt x="474" y="297"/>
                </a:lnTo>
                <a:lnTo>
                  <a:pt x="476" y="297"/>
                </a:lnTo>
                <a:lnTo>
                  <a:pt x="476" y="299"/>
                </a:lnTo>
                <a:lnTo>
                  <a:pt x="476" y="299"/>
                </a:lnTo>
                <a:lnTo>
                  <a:pt x="476" y="299"/>
                </a:lnTo>
                <a:lnTo>
                  <a:pt x="476" y="301"/>
                </a:lnTo>
                <a:lnTo>
                  <a:pt x="483" y="299"/>
                </a:lnTo>
                <a:lnTo>
                  <a:pt x="485" y="299"/>
                </a:lnTo>
                <a:lnTo>
                  <a:pt x="487" y="299"/>
                </a:lnTo>
                <a:lnTo>
                  <a:pt x="489" y="299"/>
                </a:lnTo>
                <a:lnTo>
                  <a:pt x="489" y="297"/>
                </a:lnTo>
                <a:lnTo>
                  <a:pt x="491" y="297"/>
                </a:lnTo>
                <a:lnTo>
                  <a:pt x="491" y="297"/>
                </a:lnTo>
                <a:lnTo>
                  <a:pt x="491" y="299"/>
                </a:lnTo>
                <a:lnTo>
                  <a:pt x="491" y="301"/>
                </a:lnTo>
                <a:lnTo>
                  <a:pt x="493" y="301"/>
                </a:lnTo>
                <a:lnTo>
                  <a:pt x="497" y="301"/>
                </a:lnTo>
                <a:lnTo>
                  <a:pt x="497" y="301"/>
                </a:lnTo>
                <a:lnTo>
                  <a:pt x="499" y="301"/>
                </a:lnTo>
                <a:lnTo>
                  <a:pt x="501" y="301"/>
                </a:lnTo>
                <a:lnTo>
                  <a:pt x="503" y="303"/>
                </a:lnTo>
                <a:lnTo>
                  <a:pt x="506" y="303"/>
                </a:lnTo>
                <a:lnTo>
                  <a:pt x="506" y="303"/>
                </a:lnTo>
                <a:lnTo>
                  <a:pt x="510" y="303"/>
                </a:lnTo>
                <a:lnTo>
                  <a:pt x="512" y="301"/>
                </a:lnTo>
                <a:lnTo>
                  <a:pt x="520" y="297"/>
                </a:lnTo>
                <a:lnTo>
                  <a:pt x="522" y="297"/>
                </a:lnTo>
                <a:lnTo>
                  <a:pt x="524" y="297"/>
                </a:lnTo>
                <a:lnTo>
                  <a:pt x="529" y="295"/>
                </a:lnTo>
                <a:lnTo>
                  <a:pt x="529" y="295"/>
                </a:lnTo>
                <a:lnTo>
                  <a:pt x="531" y="293"/>
                </a:lnTo>
                <a:lnTo>
                  <a:pt x="531" y="293"/>
                </a:lnTo>
                <a:lnTo>
                  <a:pt x="533" y="293"/>
                </a:lnTo>
                <a:lnTo>
                  <a:pt x="535" y="293"/>
                </a:lnTo>
                <a:lnTo>
                  <a:pt x="535" y="293"/>
                </a:lnTo>
                <a:lnTo>
                  <a:pt x="537" y="291"/>
                </a:lnTo>
                <a:lnTo>
                  <a:pt x="539" y="289"/>
                </a:lnTo>
                <a:lnTo>
                  <a:pt x="541" y="291"/>
                </a:lnTo>
                <a:lnTo>
                  <a:pt x="543" y="289"/>
                </a:lnTo>
                <a:lnTo>
                  <a:pt x="547" y="286"/>
                </a:lnTo>
                <a:lnTo>
                  <a:pt x="552" y="284"/>
                </a:lnTo>
                <a:lnTo>
                  <a:pt x="554" y="284"/>
                </a:lnTo>
                <a:lnTo>
                  <a:pt x="556" y="282"/>
                </a:lnTo>
                <a:lnTo>
                  <a:pt x="562" y="276"/>
                </a:lnTo>
                <a:lnTo>
                  <a:pt x="566" y="276"/>
                </a:lnTo>
                <a:lnTo>
                  <a:pt x="564" y="274"/>
                </a:lnTo>
                <a:lnTo>
                  <a:pt x="564" y="272"/>
                </a:lnTo>
                <a:lnTo>
                  <a:pt x="564" y="272"/>
                </a:lnTo>
                <a:lnTo>
                  <a:pt x="564" y="270"/>
                </a:lnTo>
                <a:lnTo>
                  <a:pt x="564" y="270"/>
                </a:lnTo>
                <a:lnTo>
                  <a:pt x="564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0"/>
                </a:lnTo>
                <a:lnTo>
                  <a:pt x="568" y="266"/>
                </a:lnTo>
                <a:lnTo>
                  <a:pt x="570" y="261"/>
                </a:lnTo>
                <a:lnTo>
                  <a:pt x="570" y="257"/>
                </a:lnTo>
                <a:lnTo>
                  <a:pt x="572" y="251"/>
                </a:lnTo>
                <a:lnTo>
                  <a:pt x="572" y="247"/>
                </a:lnTo>
                <a:lnTo>
                  <a:pt x="572" y="241"/>
                </a:lnTo>
                <a:lnTo>
                  <a:pt x="570" y="238"/>
                </a:lnTo>
                <a:lnTo>
                  <a:pt x="570" y="236"/>
                </a:lnTo>
                <a:lnTo>
                  <a:pt x="570" y="238"/>
                </a:lnTo>
                <a:lnTo>
                  <a:pt x="570" y="243"/>
                </a:lnTo>
                <a:lnTo>
                  <a:pt x="572" y="247"/>
                </a:lnTo>
                <a:lnTo>
                  <a:pt x="570" y="247"/>
                </a:lnTo>
                <a:lnTo>
                  <a:pt x="568" y="247"/>
                </a:lnTo>
                <a:lnTo>
                  <a:pt x="568" y="247"/>
                </a:lnTo>
                <a:lnTo>
                  <a:pt x="568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4" y="247"/>
                </a:lnTo>
                <a:lnTo>
                  <a:pt x="562" y="245"/>
                </a:lnTo>
                <a:lnTo>
                  <a:pt x="560" y="243"/>
                </a:lnTo>
                <a:lnTo>
                  <a:pt x="560" y="241"/>
                </a:lnTo>
                <a:lnTo>
                  <a:pt x="560" y="238"/>
                </a:lnTo>
                <a:lnTo>
                  <a:pt x="564" y="232"/>
                </a:lnTo>
                <a:lnTo>
                  <a:pt x="564" y="228"/>
                </a:lnTo>
                <a:lnTo>
                  <a:pt x="566" y="226"/>
                </a:lnTo>
                <a:lnTo>
                  <a:pt x="570" y="224"/>
                </a:lnTo>
                <a:lnTo>
                  <a:pt x="572" y="220"/>
                </a:lnTo>
                <a:lnTo>
                  <a:pt x="575" y="218"/>
                </a:lnTo>
                <a:lnTo>
                  <a:pt x="577" y="215"/>
                </a:lnTo>
                <a:lnTo>
                  <a:pt x="579" y="215"/>
                </a:lnTo>
                <a:lnTo>
                  <a:pt x="581" y="211"/>
                </a:lnTo>
                <a:lnTo>
                  <a:pt x="583" y="209"/>
                </a:lnTo>
                <a:lnTo>
                  <a:pt x="608" y="195"/>
                </a:lnTo>
                <a:lnTo>
                  <a:pt x="612" y="193"/>
                </a:lnTo>
                <a:lnTo>
                  <a:pt x="616" y="190"/>
                </a:lnTo>
                <a:lnTo>
                  <a:pt x="620" y="190"/>
                </a:lnTo>
                <a:lnTo>
                  <a:pt x="620" y="188"/>
                </a:lnTo>
                <a:lnTo>
                  <a:pt x="623" y="186"/>
                </a:lnTo>
                <a:lnTo>
                  <a:pt x="625" y="186"/>
                </a:lnTo>
                <a:lnTo>
                  <a:pt x="625" y="188"/>
                </a:lnTo>
                <a:lnTo>
                  <a:pt x="625" y="188"/>
                </a:lnTo>
                <a:lnTo>
                  <a:pt x="631" y="184"/>
                </a:lnTo>
                <a:lnTo>
                  <a:pt x="631" y="184"/>
                </a:lnTo>
                <a:lnTo>
                  <a:pt x="633" y="184"/>
                </a:lnTo>
                <a:lnTo>
                  <a:pt x="633" y="182"/>
                </a:lnTo>
                <a:lnTo>
                  <a:pt x="635" y="180"/>
                </a:lnTo>
                <a:lnTo>
                  <a:pt x="637" y="180"/>
                </a:lnTo>
                <a:lnTo>
                  <a:pt x="641" y="178"/>
                </a:lnTo>
                <a:lnTo>
                  <a:pt x="646" y="176"/>
                </a:lnTo>
                <a:lnTo>
                  <a:pt x="654" y="172"/>
                </a:lnTo>
                <a:lnTo>
                  <a:pt x="656" y="170"/>
                </a:lnTo>
                <a:lnTo>
                  <a:pt x="658" y="170"/>
                </a:lnTo>
                <a:lnTo>
                  <a:pt x="658" y="170"/>
                </a:lnTo>
                <a:lnTo>
                  <a:pt x="660" y="167"/>
                </a:lnTo>
                <a:lnTo>
                  <a:pt x="660" y="167"/>
                </a:lnTo>
                <a:lnTo>
                  <a:pt x="658" y="163"/>
                </a:lnTo>
                <a:lnTo>
                  <a:pt x="660" y="163"/>
                </a:lnTo>
                <a:lnTo>
                  <a:pt x="662" y="163"/>
                </a:lnTo>
                <a:lnTo>
                  <a:pt x="662" y="163"/>
                </a:lnTo>
                <a:lnTo>
                  <a:pt x="664" y="161"/>
                </a:lnTo>
                <a:lnTo>
                  <a:pt x="666" y="161"/>
                </a:lnTo>
                <a:lnTo>
                  <a:pt x="666" y="159"/>
                </a:lnTo>
                <a:lnTo>
                  <a:pt x="666" y="159"/>
                </a:lnTo>
                <a:lnTo>
                  <a:pt x="664" y="159"/>
                </a:lnTo>
                <a:lnTo>
                  <a:pt x="660" y="157"/>
                </a:lnTo>
                <a:lnTo>
                  <a:pt x="660" y="157"/>
                </a:lnTo>
                <a:lnTo>
                  <a:pt x="660" y="155"/>
                </a:lnTo>
                <a:lnTo>
                  <a:pt x="662" y="155"/>
                </a:lnTo>
                <a:lnTo>
                  <a:pt x="664" y="155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6" y="157"/>
                </a:lnTo>
                <a:lnTo>
                  <a:pt x="666" y="157"/>
                </a:lnTo>
                <a:lnTo>
                  <a:pt x="666" y="157"/>
                </a:lnTo>
                <a:lnTo>
                  <a:pt x="669" y="157"/>
                </a:lnTo>
                <a:lnTo>
                  <a:pt x="669" y="157"/>
                </a:lnTo>
                <a:lnTo>
                  <a:pt x="671" y="155"/>
                </a:lnTo>
                <a:lnTo>
                  <a:pt x="677" y="149"/>
                </a:lnTo>
                <a:lnTo>
                  <a:pt x="679" y="147"/>
                </a:lnTo>
                <a:lnTo>
                  <a:pt x="679" y="142"/>
                </a:lnTo>
                <a:lnTo>
                  <a:pt x="679" y="140"/>
                </a:lnTo>
                <a:lnTo>
                  <a:pt x="681" y="138"/>
                </a:lnTo>
                <a:lnTo>
                  <a:pt x="681" y="136"/>
                </a:lnTo>
                <a:lnTo>
                  <a:pt x="681" y="134"/>
                </a:lnTo>
                <a:lnTo>
                  <a:pt x="681" y="134"/>
                </a:lnTo>
                <a:lnTo>
                  <a:pt x="683" y="134"/>
                </a:lnTo>
                <a:lnTo>
                  <a:pt x="683" y="136"/>
                </a:lnTo>
                <a:lnTo>
                  <a:pt x="683" y="136"/>
                </a:lnTo>
                <a:lnTo>
                  <a:pt x="685" y="134"/>
                </a:lnTo>
                <a:lnTo>
                  <a:pt x="689" y="132"/>
                </a:lnTo>
                <a:lnTo>
                  <a:pt x="689" y="130"/>
                </a:lnTo>
                <a:lnTo>
                  <a:pt x="692" y="130"/>
                </a:lnTo>
                <a:lnTo>
                  <a:pt x="692" y="128"/>
                </a:lnTo>
                <a:lnTo>
                  <a:pt x="692" y="128"/>
                </a:lnTo>
                <a:lnTo>
                  <a:pt x="694" y="128"/>
                </a:lnTo>
                <a:lnTo>
                  <a:pt x="694" y="124"/>
                </a:lnTo>
                <a:lnTo>
                  <a:pt x="696" y="124"/>
                </a:lnTo>
                <a:lnTo>
                  <a:pt x="698" y="119"/>
                </a:lnTo>
                <a:lnTo>
                  <a:pt x="714" y="111"/>
                </a:lnTo>
                <a:lnTo>
                  <a:pt x="746" y="96"/>
                </a:lnTo>
                <a:lnTo>
                  <a:pt x="748" y="92"/>
                </a:lnTo>
                <a:lnTo>
                  <a:pt x="750" y="90"/>
                </a:lnTo>
                <a:lnTo>
                  <a:pt x="750" y="88"/>
                </a:lnTo>
                <a:lnTo>
                  <a:pt x="750" y="88"/>
                </a:lnTo>
                <a:lnTo>
                  <a:pt x="752" y="86"/>
                </a:lnTo>
                <a:lnTo>
                  <a:pt x="752" y="86"/>
                </a:lnTo>
                <a:lnTo>
                  <a:pt x="752" y="84"/>
                </a:lnTo>
                <a:lnTo>
                  <a:pt x="754" y="82"/>
                </a:lnTo>
                <a:lnTo>
                  <a:pt x="756" y="80"/>
                </a:lnTo>
                <a:lnTo>
                  <a:pt x="760" y="78"/>
                </a:lnTo>
                <a:lnTo>
                  <a:pt x="763" y="76"/>
                </a:lnTo>
                <a:lnTo>
                  <a:pt x="767" y="71"/>
                </a:lnTo>
                <a:lnTo>
                  <a:pt x="771" y="67"/>
                </a:lnTo>
                <a:lnTo>
                  <a:pt x="773" y="65"/>
                </a:lnTo>
                <a:lnTo>
                  <a:pt x="771" y="67"/>
                </a:lnTo>
                <a:lnTo>
                  <a:pt x="767" y="69"/>
                </a:lnTo>
                <a:lnTo>
                  <a:pt x="765" y="71"/>
                </a:lnTo>
                <a:lnTo>
                  <a:pt x="763" y="71"/>
                </a:lnTo>
                <a:lnTo>
                  <a:pt x="760" y="71"/>
                </a:lnTo>
                <a:lnTo>
                  <a:pt x="763" y="69"/>
                </a:lnTo>
                <a:lnTo>
                  <a:pt x="763" y="69"/>
                </a:lnTo>
                <a:lnTo>
                  <a:pt x="765" y="69"/>
                </a:lnTo>
                <a:lnTo>
                  <a:pt x="767" y="69"/>
                </a:lnTo>
                <a:lnTo>
                  <a:pt x="767" y="69"/>
                </a:lnTo>
                <a:lnTo>
                  <a:pt x="769" y="67"/>
                </a:lnTo>
                <a:lnTo>
                  <a:pt x="769" y="67"/>
                </a:lnTo>
                <a:lnTo>
                  <a:pt x="771" y="65"/>
                </a:lnTo>
                <a:lnTo>
                  <a:pt x="773" y="65"/>
                </a:lnTo>
                <a:lnTo>
                  <a:pt x="775" y="61"/>
                </a:lnTo>
                <a:lnTo>
                  <a:pt x="779" y="57"/>
                </a:lnTo>
                <a:lnTo>
                  <a:pt x="781" y="57"/>
                </a:lnTo>
                <a:lnTo>
                  <a:pt x="781" y="55"/>
                </a:lnTo>
                <a:lnTo>
                  <a:pt x="783" y="53"/>
                </a:lnTo>
                <a:lnTo>
                  <a:pt x="792" y="42"/>
                </a:lnTo>
                <a:lnTo>
                  <a:pt x="792" y="40"/>
                </a:lnTo>
                <a:lnTo>
                  <a:pt x="800" y="28"/>
                </a:lnTo>
                <a:lnTo>
                  <a:pt x="804" y="25"/>
                </a:lnTo>
                <a:lnTo>
                  <a:pt x="806" y="23"/>
                </a:lnTo>
                <a:lnTo>
                  <a:pt x="808" y="21"/>
                </a:lnTo>
                <a:lnTo>
                  <a:pt x="813" y="15"/>
                </a:lnTo>
                <a:lnTo>
                  <a:pt x="813" y="13"/>
                </a:lnTo>
                <a:lnTo>
                  <a:pt x="817" y="9"/>
                </a:lnTo>
                <a:lnTo>
                  <a:pt x="817" y="9"/>
                </a:lnTo>
                <a:lnTo>
                  <a:pt x="815" y="7"/>
                </a:lnTo>
                <a:close/>
                <a:moveTo>
                  <a:pt x="562" y="261"/>
                </a:moveTo>
                <a:lnTo>
                  <a:pt x="562" y="261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6" y="259"/>
                </a:lnTo>
                <a:lnTo>
                  <a:pt x="566" y="261"/>
                </a:lnTo>
                <a:lnTo>
                  <a:pt x="564" y="261"/>
                </a:lnTo>
                <a:lnTo>
                  <a:pt x="564" y="261"/>
                </a:lnTo>
                <a:lnTo>
                  <a:pt x="562" y="261"/>
                </a:lnTo>
                <a:lnTo>
                  <a:pt x="562" y="261"/>
                </a:lnTo>
                <a:lnTo>
                  <a:pt x="562" y="261"/>
                </a:lnTo>
                <a:lnTo>
                  <a:pt x="564" y="264"/>
                </a:lnTo>
                <a:lnTo>
                  <a:pt x="562" y="264"/>
                </a:lnTo>
                <a:lnTo>
                  <a:pt x="562" y="264"/>
                </a:lnTo>
                <a:lnTo>
                  <a:pt x="560" y="264"/>
                </a:lnTo>
                <a:lnTo>
                  <a:pt x="558" y="261"/>
                </a:lnTo>
                <a:lnTo>
                  <a:pt x="556" y="261"/>
                </a:lnTo>
                <a:lnTo>
                  <a:pt x="554" y="261"/>
                </a:lnTo>
                <a:lnTo>
                  <a:pt x="554" y="261"/>
                </a:lnTo>
                <a:lnTo>
                  <a:pt x="554" y="259"/>
                </a:lnTo>
                <a:lnTo>
                  <a:pt x="554" y="259"/>
                </a:lnTo>
                <a:lnTo>
                  <a:pt x="554" y="259"/>
                </a:lnTo>
                <a:lnTo>
                  <a:pt x="556" y="259"/>
                </a:lnTo>
                <a:lnTo>
                  <a:pt x="556" y="257"/>
                </a:lnTo>
                <a:lnTo>
                  <a:pt x="556" y="257"/>
                </a:lnTo>
                <a:lnTo>
                  <a:pt x="558" y="257"/>
                </a:lnTo>
                <a:lnTo>
                  <a:pt x="556" y="259"/>
                </a:lnTo>
                <a:lnTo>
                  <a:pt x="558" y="259"/>
                </a:lnTo>
                <a:lnTo>
                  <a:pt x="558" y="261"/>
                </a:lnTo>
                <a:lnTo>
                  <a:pt x="562" y="261"/>
                </a:lnTo>
                <a:close/>
                <a:moveTo>
                  <a:pt x="430" y="357"/>
                </a:moveTo>
                <a:lnTo>
                  <a:pt x="426" y="355"/>
                </a:lnTo>
                <a:lnTo>
                  <a:pt x="422" y="353"/>
                </a:lnTo>
                <a:lnTo>
                  <a:pt x="422" y="353"/>
                </a:lnTo>
                <a:lnTo>
                  <a:pt x="420" y="355"/>
                </a:lnTo>
                <a:lnTo>
                  <a:pt x="426" y="362"/>
                </a:lnTo>
                <a:lnTo>
                  <a:pt x="428" y="364"/>
                </a:lnTo>
                <a:lnTo>
                  <a:pt x="428" y="364"/>
                </a:lnTo>
                <a:lnTo>
                  <a:pt x="430" y="364"/>
                </a:lnTo>
                <a:lnTo>
                  <a:pt x="432" y="362"/>
                </a:lnTo>
                <a:lnTo>
                  <a:pt x="432" y="362"/>
                </a:lnTo>
                <a:lnTo>
                  <a:pt x="432" y="360"/>
                </a:lnTo>
                <a:lnTo>
                  <a:pt x="430" y="35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8" name="Freeform 107">
            <a:extLst>
              <a:ext uri="{FF2B5EF4-FFF2-40B4-BE49-F238E27FC236}">
                <a16:creationId xmlns:a16="http://schemas.microsoft.com/office/drawing/2014/main" id="{2C9303DD-9282-403E-A393-7847438A5E6F}"/>
              </a:ext>
            </a:extLst>
          </p:cNvPr>
          <p:cNvSpPr>
            <a:spLocks noEditPoints="1"/>
          </p:cNvSpPr>
          <p:nvPr/>
        </p:nvSpPr>
        <p:spPr bwMode="auto">
          <a:xfrm>
            <a:off x="9997670" y="5032444"/>
            <a:ext cx="321156" cy="1040215"/>
          </a:xfrm>
          <a:custGeom>
            <a:avLst/>
            <a:gdLst>
              <a:gd name="T0" fmla="*/ 161 w 209"/>
              <a:gd name="T1" fmla="*/ 664 h 714"/>
              <a:gd name="T2" fmla="*/ 144 w 209"/>
              <a:gd name="T3" fmla="*/ 687 h 714"/>
              <a:gd name="T4" fmla="*/ 157 w 209"/>
              <a:gd name="T5" fmla="*/ 699 h 714"/>
              <a:gd name="T6" fmla="*/ 167 w 209"/>
              <a:gd name="T7" fmla="*/ 708 h 714"/>
              <a:gd name="T8" fmla="*/ 173 w 209"/>
              <a:gd name="T9" fmla="*/ 687 h 714"/>
              <a:gd name="T10" fmla="*/ 148 w 209"/>
              <a:gd name="T11" fmla="*/ 647 h 714"/>
              <a:gd name="T12" fmla="*/ 144 w 209"/>
              <a:gd name="T13" fmla="*/ 662 h 714"/>
              <a:gd name="T14" fmla="*/ 113 w 209"/>
              <a:gd name="T15" fmla="*/ 585 h 714"/>
              <a:gd name="T16" fmla="*/ 117 w 209"/>
              <a:gd name="T17" fmla="*/ 599 h 714"/>
              <a:gd name="T18" fmla="*/ 136 w 209"/>
              <a:gd name="T19" fmla="*/ 587 h 714"/>
              <a:gd name="T20" fmla="*/ 131 w 209"/>
              <a:gd name="T21" fmla="*/ 582 h 714"/>
              <a:gd name="T22" fmla="*/ 129 w 209"/>
              <a:gd name="T23" fmla="*/ 562 h 714"/>
              <a:gd name="T24" fmla="*/ 131 w 209"/>
              <a:gd name="T25" fmla="*/ 578 h 714"/>
              <a:gd name="T26" fmla="*/ 131 w 209"/>
              <a:gd name="T27" fmla="*/ 582 h 714"/>
              <a:gd name="T28" fmla="*/ 86 w 209"/>
              <a:gd name="T29" fmla="*/ 555 h 714"/>
              <a:gd name="T30" fmla="*/ 140 w 209"/>
              <a:gd name="T31" fmla="*/ 541 h 714"/>
              <a:gd name="T32" fmla="*/ 56 w 209"/>
              <a:gd name="T33" fmla="*/ 457 h 714"/>
              <a:gd name="T34" fmla="*/ 63 w 209"/>
              <a:gd name="T35" fmla="*/ 463 h 714"/>
              <a:gd name="T36" fmla="*/ 19 w 209"/>
              <a:gd name="T37" fmla="*/ 301 h 714"/>
              <a:gd name="T38" fmla="*/ 17 w 209"/>
              <a:gd name="T39" fmla="*/ 326 h 714"/>
              <a:gd name="T40" fmla="*/ 33 w 209"/>
              <a:gd name="T41" fmla="*/ 315 h 714"/>
              <a:gd name="T42" fmla="*/ 46 w 209"/>
              <a:gd name="T43" fmla="*/ 227 h 714"/>
              <a:gd name="T44" fmla="*/ 40 w 209"/>
              <a:gd name="T45" fmla="*/ 240 h 714"/>
              <a:gd name="T46" fmla="*/ 0 w 209"/>
              <a:gd name="T47" fmla="*/ 217 h 714"/>
              <a:gd name="T48" fmla="*/ 81 w 209"/>
              <a:gd name="T49" fmla="*/ 171 h 714"/>
              <a:gd name="T50" fmla="*/ 81 w 209"/>
              <a:gd name="T51" fmla="*/ 182 h 714"/>
              <a:gd name="T52" fmla="*/ 88 w 209"/>
              <a:gd name="T53" fmla="*/ 165 h 714"/>
              <a:gd name="T54" fmla="*/ 86 w 209"/>
              <a:gd name="T55" fmla="*/ 154 h 714"/>
              <a:gd name="T56" fmla="*/ 52 w 209"/>
              <a:gd name="T57" fmla="*/ 81 h 714"/>
              <a:gd name="T58" fmla="*/ 46 w 209"/>
              <a:gd name="T59" fmla="*/ 83 h 714"/>
              <a:gd name="T60" fmla="*/ 75 w 209"/>
              <a:gd name="T61" fmla="*/ 123 h 714"/>
              <a:gd name="T62" fmla="*/ 75 w 209"/>
              <a:gd name="T63" fmla="*/ 90 h 714"/>
              <a:gd name="T64" fmla="*/ 67 w 209"/>
              <a:gd name="T65" fmla="*/ 79 h 714"/>
              <a:gd name="T66" fmla="*/ 73 w 209"/>
              <a:gd name="T67" fmla="*/ 69 h 714"/>
              <a:gd name="T68" fmla="*/ 77 w 209"/>
              <a:gd name="T69" fmla="*/ 67 h 714"/>
              <a:gd name="T70" fmla="*/ 79 w 209"/>
              <a:gd name="T71" fmla="*/ 40 h 714"/>
              <a:gd name="T72" fmla="*/ 88 w 209"/>
              <a:gd name="T73" fmla="*/ 29 h 714"/>
              <a:gd name="T74" fmla="*/ 79 w 209"/>
              <a:gd name="T75" fmla="*/ 10 h 714"/>
              <a:gd name="T76" fmla="*/ 73 w 209"/>
              <a:gd name="T77" fmla="*/ 17 h 714"/>
              <a:gd name="T78" fmla="*/ 63 w 209"/>
              <a:gd name="T79" fmla="*/ 37 h 714"/>
              <a:gd name="T80" fmla="*/ 65 w 209"/>
              <a:gd name="T81" fmla="*/ 56 h 714"/>
              <a:gd name="T82" fmla="*/ 56 w 209"/>
              <a:gd name="T83" fmla="*/ 88 h 714"/>
              <a:gd name="T84" fmla="*/ 54 w 209"/>
              <a:gd name="T85" fmla="*/ 106 h 714"/>
              <a:gd name="T86" fmla="*/ 58 w 209"/>
              <a:gd name="T87" fmla="*/ 146 h 714"/>
              <a:gd name="T88" fmla="*/ 56 w 209"/>
              <a:gd name="T89" fmla="*/ 154 h 714"/>
              <a:gd name="T90" fmla="*/ 50 w 209"/>
              <a:gd name="T91" fmla="*/ 152 h 714"/>
              <a:gd name="T92" fmla="*/ 42 w 209"/>
              <a:gd name="T93" fmla="*/ 182 h 714"/>
              <a:gd name="T94" fmla="*/ 33 w 209"/>
              <a:gd name="T95" fmla="*/ 186 h 714"/>
              <a:gd name="T96" fmla="*/ 35 w 209"/>
              <a:gd name="T97" fmla="*/ 196 h 714"/>
              <a:gd name="T98" fmla="*/ 44 w 209"/>
              <a:gd name="T99" fmla="*/ 211 h 714"/>
              <a:gd name="T100" fmla="*/ 44 w 209"/>
              <a:gd name="T101" fmla="*/ 221 h 714"/>
              <a:gd name="T102" fmla="*/ 56 w 209"/>
              <a:gd name="T103" fmla="*/ 213 h 714"/>
              <a:gd name="T104" fmla="*/ 48 w 209"/>
              <a:gd name="T105" fmla="*/ 215 h 714"/>
              <a:gd name="T106" fmla="*/ 56 w 209"/>
              <a:gd name="T107" fmla="*/ 182 h 714"/>
              <a:gd name="T108" fmla="*/ 56 w 209"/>
              <a:gd name="T109" fmla="*/ 171 h 714"/>
              <a:gd name="T110" fmla="*/ 63 w 209"/>
              <a:gd name="T111" fmla="*/ 159 h 714"/>
              <a:gd name="T112" fmla="*/ 69 w 209"/>
              <a:gd name="T113" fmla="*/ 146 h 714"/>
              <a:gd name="T114" fmla="*/ 69 w 209"/>
              <a:gd name="T115" fmla="*/ 138 h 714"/>
              <a:gd name="T116" fmla="*/ 71 w 209"/>
              <a:gd name="T117" fmla="*/ 129 h 714"/>
              <a:gd name="T118" fmla="*/ 79 w 209"/>
              <a:gd name="T119" fmla="*/ 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9" h="714">
                <a:moveTo>
                  <a:pt x="171" y="685"/>
                </a:moveTo>
                <a:lnTo>
                  <a:pt x="171" y="685"/>
                </a:lnTo>
                <a:lnTo>
                  <a:pt x="171" y="681"/>
                </a:lnTo>
                <a:lnTo>
                  <a:pt x="169" y="679"/>
                </a:lnTo>
                <a:lnTo>
                  <a:pt x="169" y="676"/>
                </a:lnTo>
                <a:lnTo>
                  <a:pt x="169" y="672"/>
                </a:lnTo>
                <a:lnTo>
                  <a:pt x="167" y="670"/>
                </a:lnTo>
                <a:lnTo>
                  <a:pt x="167" y="670"/>
                </a:lnTo>
                <a:lnTo>
                  <a:pt x="167" y="668"/>
                </a:lnTo>
                <a:lnTo>
                  <a:pt x="165" y="666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57" y="666"/>
                </a:lnTo>
                <a:lnTo>
                  <a:pt x="157" y="666"/>
                </a:lnTo>
                <a:lnTo>
                  <a:pt x="154" y="666"/>
                </a:lnTo>
                <a:lnTo>
                  <a:pt x="154" y="666"/>
                </a:lnTo>
                <a:lnTo>
                  <a:pt x="152" y="668"/>
                </a:lnTo>
                <a:lnTo>
                  <a:pt x="152" y="668"/>
                </a:lnTo>
                <a:lnTo>
                  <a:pt x="152" y="668"/>
                </a:lnTo>
                <a:lnTo>
                  <a:pt x="150" y="668"/>
                </a:lnTo>
                <a:lnTo>
                  <a:pt x="148" y="668"/>
                </a:lnTo>
                <a:lnTo>
                  <a:pt x="148" y="670"/>
                </a:lnTo>
                <a:lnTo>
                  <a:pt x="146" y="674"/>
                </a:lnTo>
                <a:lnTo>
                  <a:pt x="144" y="676"/>
                </a:lnTo>
                <a:lnTo>
                  <a:pt x="144" y="687"/>
                </a:lnTo>
                <a:lnTo>
                  <a:pt x="146" y="685"/>
                </a:lnTo>
                <a:lnTo>
                  <a:pt x="148" y="685"/>
                </a:lnTo>
                <a:lnTo>
                  <a:pt x="150" y="687"/>
                </a:lnTo>
                <a:lnTo>
                  <a:pt x="152" y="689"/>
                </a:lnTo>
                <a:lnTo>
                  <a:pt x="152" y="691"/>
                </a:lnTo>
                <a:lnTo>
                  <a:pt x="154" y="693"/>
                </a:lnTo>
                <a:lnTo>
                  <a:pt x="154" y="695"/>
                </a:lnTo>
                <a:lnTo>
                  <a:pt x="157" y="695"/>
                </a:lnTo>
                <a:lnTo>
                  <a:pt x="157" y="697"/>
                </a:lnTo>
                <a:lnTo>
                  <a:pt x="157" y="697"/>
                </a:lnTo>
                <a:lnTo>
                  <a:pt x="157" y="699"/>
                </a:lnTo>
                <a:lnTo>
                  <a:pt x="159" y="699"/>
                </a:lnTo>
                <a:lnTo>
                  <a:pt x="157" y="699"/>
                </a:lnTo>
                <a:lnTo>
                  <a:pt x="157" y="702"/>
                </a:lnTo>
                <a:lnTo>
                  <a:pt x="159" y="702"/>
                </a:lnTo>
                <a:lnTo>
                  <a:pt x="159" y="704"/>
                </a:lnTo>
                <a:lnTo>
                  <a:pt x="159" y="704"/>
                </a:lnTo>
                <a:lnTo>
                  <a:pt x="159" y="706"/>
                </a:lnTo>
                <a:lnTo>
                  <a:pt x="161" y="706"/>
                </a:lnTo>
                <a:lnTo>
                  <a:pt x="161" y="708"/>
                </a:lnTo>
                <a:lnTo>
                  <a:pt x="161" y="710"/>
                </a:lnTo>
                <a:lnTo>
                  <a:pt x="161" y="712"/>
                </a:lnTo>
                <a:lnTo>
                  <a:pt x="161" y="712"/>
                </a:lnTo>
                <a:lnTo>
                  <a:pt x="163" y="714"/>
                </a:lnTo>
                <a:lnTo>
                  <a:pt x="165" y="710"/>
                </a:lnTo>
                <a:lnTo>
                  <a:pt x="167" y="708"/>
                </a:lnTo>
                <a:lnTo>
                  <a:pt x="167" y="708"/>
                </a:lnTo>
                <a:lnTo>
                  <a:pt x="169" y="708"/>
                </a:lnTo>
                <a:lnTo>
                  <a:pt x="169" y="708"/>
                </a:lnTo>
                <a:lnTo>
                  <a:pt x="169" y="708"/>
                </a:lnTo>
                <a:lnTo>
                  <a:pt x="171" y="708"/>
                </a:lnTo>
                <a:lnTo>
                  <a:pt x="171" y="706"/>
                </a:lnTo>
                <a:lnTo>
                  <a:pt x="169" y="706"/>
                </a:lnTo>
                <a:lnTo>
                  <a:pt x="169" y="706"/>
                </a:lnTo>
                <a:lnTo>
                  <a:pt x="169" y="704"/>
                </a:lnTo>
                <a:lnTo>
                  <a:pt x="169" y="699"/>
                </a:lnTo>
                <a:lnTo>
                  <a:pt x="173" y="695"/>
                </a:lnTo>
                <a:lnTo>
                  <a:pt x="173" y="691"/>
                </a:lnTo>
                <a:lnTo>
                  <a:pt x="173" y="687"/>
                </a:lnTo>
                <a:lnTo>
                  <a:pt x="171" y="685"/>
                </a:lnTo>
                <a:close/>
                <a:moveTo>
                  <a:pt x="150" y="656"/>
                </a:moveTo>
                <a:lnTo>
                  <a:pt x="152" y="656"/>
                </a:lnTo>
                <a:lnTo>
                  <a:pt x="152" y="653"/>
                </a:lnTo>
                <a:lnTo>
                  <a:pt x="152" y="651"/>
                </a:lnTo>
                <a:lnTo>
                  <a:pt x="152" y="649"/>
                </a:lnTo>
                <a:lnTo>
                  <a:pt x="152" y="649"/>
                </a:lnTo>
                <a:lnTo>
                  <a:pt x="150" y="647"/>
                </a:lnTo>
                <a:lnTo>
                  <a:pt x="150" y="647"/>
                </a:lnTo>
                <a:lnTo>
                  <a:pt x="150" y="645"/>
                </a:lnTo>
                <a:lnTo>
                  <a:pt x="150" y="643"/>
                </a:lnTo>
                <a:lnTo>
                  <a:pt x="148" y="645"/>
                </a:lnTo>
                <a:lnTo>
                  <a:pt x="148" y="647"/>
                </a:lnTo>
                <a:lnTo>
                  <a:pt x="146" y="649"/>
                </a:lnTo>
                <a:lnTo>
                  <a:pt x="144" y="649"/>
                </a:lnTo>
                <a:lnTo>
                  <a:pt x="142" y="651"/>
                </a:lnTo>
                <a:lnTo>
                  <a:pt x="140" y="653"/>
                </a:lnTo>
                <a:lnTo>
                  <a:pt x="140" y="656"/>
                </a:lnTo>
                <a:lnTo>
                  <a:pt x="140" y="656"/>
                </a:lnTo>
                <a:lnTo>
                  <a:pt x="142" y="658"/>
                </a:lnTo>
                <a:lnTo>
                  <a:pt x="142" y="658"/>
                </a:lnTo>
                <a:lnTo>
                  <a:pt x="142" y="660"/>
                </a:lnTo>
                <a:lnTo>
                  <a:pt x="142" y="660"/>
                </a:lnTo>
                <a:lnTo>
                  <a:pt x="142" y="662"/>
                </a:lnTo>
                <a:lnTo>
                  <a:pt x="142" y="662"/>
                </a:lnTo>
                <a:lnTo>
                  <a:pt x="144" y="662"/>
                </a:lnTo>
                <a:lnTo>
                  <a:pt x="148" y="658"/>
                </a:lnTo>
                <a:lnTo>
                  <a:pt x="150" y="656"/>
                </a:lnTo>
                <a:close/>
                <a:moveTo>
                  <a:pt x="123" y="591"/>
                </a:moveTo>
                <a:lnTo>
                  <a:pt x="123" y="591"/>
                </a:lnTo>
                <a:lnTo>
                  <a:pt x="121" y="591"/>
                </a:lnTo>
                <a:lnTo>
                  <a:pt x="119" y="589"/>
                </a:lnTo>
                <a:lnTo>
                  <a:pt x="119" y="589"/>
                </a:lnTo>
                <a:lnTo>
                  <a:pt x="119" y="587"/>
                </a:lnTo>
                <a:lnTo>
                  <a:pt x="119" y="585"/>
                </a:lnTo>
                <a:lnTo>
                  <a:pt x="119" y="585"/>
                </a:lnTo>
                <a:lnTo>
                  <a:pt x="117" y="585"/>
                </a:lnTo>
                <a:lnTo>
                  <a:pt x="115" y="585"/>
                </a:lnTo>
                <a:lnTo>
                  <a:pt x="113" y="585"/>
                </a:lnTo>
                <a:lnTo>
                  <a:pt x="111" y="587"/>
                </a:lnTo>
                <a:lnTo>
                  <a:pt x="111" y="591"/>
                </a:lnTo>
                <a:lnTo>
                  <a:pt x="111" y="593"/>
                </a:lnTo>
                <a:lnTo>
                  <a:pt x="111" y="593"/>
                </a:lnTo>
                <a:lnTo>
                  <a:pt x="113" y="593"/>
                </a:lnTo>
                <a:lnTo>
                  <a:pt x="113" y="593"/>
                </a:lnTo>
                <a:lnTo>
                  <a:pt x="113" y="593"/>
                </a:lnTo>
                <a:lnTo>
                  <a:pt x="115" y="593"/>
                </a:lnTo>
                <a:lnTo>
                  <a:pt x="113" y="595"/>
                </a:lnTo>
                <a:lnTo>
                  <a:pt x="113" y="595"/>
                </a:lnTo>
                <a:lnTo>
                  <a:pt x="115" y="597"/>
                </a:lnTo>
                <a:lnTo>
                  <a:pt x="115" y="597"/>
                </a:lnTo>
                <a:lnTo>
                  <a:pt x="117" y="599"/>
                </a:lnTo>
                <a:lnTo>
                  <a:pt x="117" y="597"/>
                </a:lnTo>
                <a:lnTo>
                  <a:pt x="119" y="597"/>
                </a:lnTo>
                <a:lnTo>
                  <a:pt x="119" y="597"/>
                </a:lnTo>
                <a:lnTo>
                  <a:pt x="121" y="597"/>
                </a:lnTo>
                <a:lnTo>
                  <a:pt x="121" y="597"/>
                </a:lnTo>
                <a:lnTo>
                  <a:pt x="123" y="597"/>
                </a:lnTo>
                <a:lnTo>
                  <a:pt x="125" y="599"/>
                </a:lnTo>
                <a:lnTo>
                  <a:pt x="125" y="599"/>
                </a:lnTo>
                <a:lnTo>
                  <a:pt x="125" y="597"/>
                </a:lnTo>
                <a:lnTo>
                  <a:pt x="125" y="595"/>
                </a:lnTo>
                <a:lnTo>
                  <a:pt x="125" y="595"/>
                </a:lnTo>
                <a:lnTo>
                  <a:pt x="123" y="591"/>
                </a:lnTo>
                <a:close/>
                <a:moveTo>
                  <a:pt x="136" y="587"/>
                </a:moveTo>
                <a:lnTo>
                  <a:pt x="136" y="585"/>
                </a:lnTo>
                <a:lnTo>
                  <a:pt x="134" y="585"/>
                </a:lnTo>
                <a:lnTo>
                  <a:pt x="134" y="585"/>
                </a:lnTo>
                <a:lnTo>
                  <a:pt x="134" y="587"/>
                </a:lnTo>
                <a:lnTo>
                  <a:pt x="131" y="585"/>
                </a:lnTo>
                <a:lnTo>
                  <a:pt x="131" y="587"/>
                </a:lnTo>
                <a:lnTo>
                  <a:pt x="131" y="589"/>
                </a:lnTo>
                <a:lnTo>
                  <a:pt x="131" y="589"/>
                </a:lnTo>
                <a:lnTo>
                  <a:pt x="138" y="593"/>
                </a:lnTo>
                <a:lnTo>
                  <a:pt x="138" y="589"/>
                </a:lnTo>
                <a:lnTo>
                  <a:pt x="138" y="587"/>
                </a:lnTo>
                <a:lnTo>
                  <a:pt x="136" y="587"/>
                </a:lnTo>
                <a:close/>
                <a:moveTo>
                  <a:pt x="131" y="582"/>
                </a:moveTo>
                <a:lnTo>
                  <a:pt x="131" y="582"/>
                </a:lnTo>
                <a:lnTo>
                  <a:pt x="134" y="582"/>
                </a:lnTo>
                <a:lnTo>
                  <a:pt x="134" y="580"/>
                </a:lnTo>
                <a:lnTo>
                  <a:pt x="134" y="580"/>
                </a:lnTo>
                <a:lnTo>
                  <a:pt x="131" y="576"/>
                </a:lnTo>
                <a:lnTo>
                  <a:pt x="131" y="572"/>
                </a:lnTo>
                <a:lnTo>
                  <a:pt x="129" y="570"/>
                </a:lnTo>
                <a:lnTo>
                  <a:pt x="131" y="568"/>
                </a:lnTo>
                <a:lnTo>
                  <a:pt x="131" y="568"/>
                </a:lnTo>
                <a:lnTo>
                  <a:pt x="134" y="566"/>
                </a:lnTo>
                <a:lnTo>
                  <a:pt x="134" y="564"/>
                </a:lnTo>
                <a:lnTo>
                  <a:pt x="131" y="564"/>
                </a:lnTo>
                <a:lnTo>
                  <a:pt x="129" y="562"/>
                </a:lnTo>
                <a:lnTo>
                  <a:pt x="127" y="564"/>
                </a:lnTo>
                <a:lnTo>
                  <a:pt x="127" y="564"/>
                </a:lnTo>
                <a:lnTo>
                  <a:pt x="127" y="566"/>
                </a:lnTo>
                <a:lnTo>
                  <a:pt x="125" y="568"/>
                </a:lnTo>
                <a:lnTo>
                  <a:pt x="125" y="568"/>
                </a:lnTo>
                <a:lnTo>
                  <a:pt x="125" y="570"/>
                </a:lnTo>
                <a:lnTo>
                  <a:pt x="125" y="570"/>
                </a:lnTo>
                <a:lnTo>
                  <a:pt x="125" y="576"/>
                </a:lnTo>
                <a:lnTo>
                  <a:pt x="127" y="578"/>
                </a:lnTo>
                <a:lnTo>
                  <a:pt x="127" y="580"/>
                </a:lnTo>
                <a:lnTo>
                  <a:pt x="129" y="578"/>
                </a:lnTo>
                <a:lnTo>
                  <a:pt x="129" y="578"/>
                </a:lnTo>
                <a:lnTo>
                  <a:pt x="131" y="578"/>
                </a:lnTo>
                <a:lnTo>
                  <a:pt x="131" y="578"/>
                </a:lnTo>
                <a:lnTo>
                  <a:pt x="131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7" y="582"/>
                </a:lnTo>
                <a:lnTo>
                  <a:pt x="127" y="582"/>
                </a:lnTo>
                <a:lnTo>
                  <a:pt x="127" y="585"/>
                </a:lnTo>
                <a:lnTo>
                  <a:pt x="127" y="587"/>
                </a:lnTo>
                <a:lnTo>
                  <a:pt x="129" y="587"/>
                </a:lnTo>
                <a:lnTo>
                  <a:pt x="131" y="585"/>
                </a:lnTo>
                <a:lnTo>
                  <a:pt x="131" y="582"/>
                </a:lnTo>
                <a:lnTo>
                  <a:pt x="131" y="582"/>
                </a:lnTo>
                <a:close/>
                <a:moveTo>
                  <a:pt x="96" y="562"/>
                </a:moveTo>
                <a:lnTo>
                  <a:pt x="92" y="562"/>
                </a:lnTo>
                <a:lnTo>
                  <a:pt x="90" y="560"/>
                </a:lnTo>
                <a:lnTo>
                  <a:pt x="90" y="557"/>
                </a:lnTo>
                <a:lnTo>
                  <a:pt x="90" y="555"/>
                </a:lnTo>
                <a:lnTo>
                  <a:pt x="90" y="551"/>
                </a:lnTo>
                <a:lnTo>
                  <a:pt x="90" y="549"/>
                </a:lnTo>
                <a:lnTo>
                  <a:pt x="88" y="549"/>
                </a:lnTo>
                <a:lnTo>
                  <a:pt x="86" y="551"/>
                </a:lnTo>
                <a:lnTo>
                  <a:pt x="86" y="551"/>
                </a:lnTo>
                <a:lnTo>
                  <a:pt x="86" y="553"/>
                </a:lnTo>
                <a:lnTo>
                  <a:pt x="86" y="555"/>
                </a:lnTo>
                <a:lnTo>
                  <a:pt x="86" y="557"/>
                </a:lnTo>
                <a:lnTo>
                  <a:pt x="88" y="562"/>
                </a:lnTo>
                <a:lnTo>
                  <a:pt x="90" y="564"/>
                </a:lnTo>
                <a:lnTo>
                  <a:pt x="92" y="564"/>
                </a:lnTo>
                <a:lnTo>
                  <a:pt x="94" y="566"/>
                </a:lnTo>
                <a:lnTo>
                  <a:pt x="96" y="566"/>
                </a:lnTo>
                <a:lnTo>
                  <a:pt x="96" y="564"/>
                </a:lnTo>
                <a:lnTo>
                  <a:pt x="96" y="564"/>
                </a:lnTo>
                <a:lnTo>
                  <a:pt x="96" y="562"/>
                </a:lnTo>
                <a:close/>
                <a:moveTo>
                  <a:pt x="140" y="534"/>
                </a:moveTo>
                <a:lnTo>
                  <a:pt x="140" y="537"/>
                </a:lnTo>
                <a:lnTo>
                  <a:pt x="140" y="541"/>
                </a:lnTo>
                <a:lnTo>
                  <a:pt x="140" y="541"/>
                </a:lnTo>
                <a:lnTo>
                  <a:pt x="140" y="541"/>
                </a:lnTo>
                <a:lnTo>
                  <a:pt x="142" y="539"/>
                </a:lnTo>
                <a:lnTo>
                  <a:pt x="142" y="537"/>
                </a:lnTo>
                <a:lnTo>
                  <a:pt x="142" y="537"/>
                </a:lnTo>
                <a:lnTo>
                  <a:pt x="142" y="534"/>
                </a:lnTo>
                <a:lnTo>
                  <a:pt x="142" y="532"/>
                </a:lnTo>
                <a:lnTo>
                  <a:pt x="140" y="530"/>
                </a:lnTo>
                <a:lnTo>
                  <a:pt x="140" y="528"/>
                </a:lnTo>
                <a:lnTo>
                  <a:pt x="140" y="528"/>
                </a:lnTo>
                <a:lnTo>
                  <a:pt x="140" y="530"/>
                </a:lnTo>
                <a:lnTo>
                  <a:pt x="140" y="534"/>
                </a:lnTo>
                <a:close/>
                <a:moveTo>
                  <a:pt x="58" y="459"/>
                </a:moveTo>
                <a:lnTo>
                  <a:pt x="56" y="457"/>
                </a:lnTo>
                <a:lnTo>
                  <a:pt x="54" y="457"/>
                </a:lnTo>
                <a:lnTo>
                  <a:pt x="54" y="457"/>
                </a:lnTo>
                <a:lnTo>
                  <a:pt x="54" y="459"/>
                </a:lnTo>
                <a:lnTo>
                  <a:pt x="54" y="459"/>
                </a:lnTo>
                <a:lnTo>
                  <a:pt x="52" y="461"/>
                </a:lnTo>
                <a:lnTo>
                  <a:pt x="50" y="461"/>
                </a:lnTo>
                <a:lnTo>
                  <a:pt x="50" y="463"/>
                </a:lnTo>
                <a:lnTo>
                  <a:pt x="50" y="466"/>
                </a:lnTo>
                <a:lnTo>
                  <a:pt x="50" y="468"/>
                </a:lnTo>
                <a:lnTo>
                  <a:pt x="52" y="470"/>
                </a:lnTo>
                <a:lnTo>
                  <a:pt x="58" y="472"/>
                </a:lnTo>
                <a:lnTo>
                  <a:pt x="63" y="468"/>
                </a:lnTo>
                <a:lnTo>
                  <a:pt x="63" y="463"/>
                </a:lnTo>
                <a:lnTo>
                  <a:pt x="60" y="459"/>
                </a:lnTo>
                <a:lnTo>
                  <a:pt x="58" y="459"/>
                </a:lnTo>
                <a:close/>
                <a:moveTo>
                  <a:pt x="37" y="301"/>
                </a:moveTo>
                <a:lnTo>
                  <a:pt x="37" y="301"/>
                </a:lnTo>
                <a:lnTo>
                  <a:pt x="35" y="296"/>
                </a:lnTo>
                <a:lnTo>
                  <a:pt x="35" y="294"/>
                </a:lnTo>
                <a:lnTo>
                  <a:pt x="33" y="290"/>
                </a:lnTo>
                <a:lnTo>
                  <a:pt x="31" y="288"/>
                </a:lnTo>
                <a:lnTo>
                  <a:pt x="27" y="290"/>
                </a:lnTo>
                <a:lnTo>
                  <a:pt x="21" y="294"/>
                </a:lnTo>
                <a:lnTo>
                  <a:pt x="21" y="296"/>
                </a:lnTo>
                <a:lnTo>
                  <a:pt x="21" y="298"/>
                </a:lnTo>
                <a:lnTo>
                  <a:pt x="19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5"/>
                </a:lnTo>
                <a:lnTo>
                  <a:pt x="17" y="307"/>
                </a:lnTo>
                <a:lnTo>
                  <a:pt x="17" y="311"/>
                </a:lnTo>
                <a:lnTo>
                  <a:pt x="17" y="313"/>
                </a:lnTo>
                <a:lnTo>
                  <a:pt x="19" y="315"/>
                </a:lnTo>
                <a:lnTo>
                  <a:pt x="21" y="317"/>
                </a:lnTo>
                <a:lnTo>
                  <a:pt x="21" y="319"/>
                </a:lnTo>
                <a:lnTo>
                  <a:pt x="19" y="321"/>
                </a:lnTo>
                <a:lnTo>
                  <a:pt x="17" y="326"/>
                </a:lnTo>
                <a:lnTo>
                  <a:pt x="17" y="326"/>
                </a:lnTo>
                <a:lnTo>
                  <a:pt x="19" y="326"/>
                </a:lnTo>
                <a:lnTo>
                  <a:pt x="21" y="326"/>
                </a:lnTo>
                <a:lnTo>
                  <a:pt x="23" y="326"/>
                </a:lnTo>
                <a:lnTo>
                  <a:pt x="25" y="326"/>
                </a:lnTo>
                <a:lnTo>
                  <a:pt x="27" y="328"/>
                </a:lnTo>
                <a:lnTo>
                  <a:pt x="29" y="328"/>
                </a:lnTo>
                <a:lnTo>
                  <a:pt x="31" y="328"/>
                </a:lnTo>
                <a:lnTo>
                  <a:pt x="33" y="326"/>
                </a:lnTo>
                <a:lnTo>
                  <a:pt x="35" y="321"/>
                </a:lnTo>
                <a:lnTo>
                  <a:pt x="33" y="319"/>
                </a:lnTo>
                <a:lnTo>
                  <a:pt x="33" y="319"/>
                </a:lnTo>
                <a:lnTo>
                  <a:pt x="33" y="317"/>
                </a:lnTo>
                <a:lnTo>
                  <a:pt x="33" y="315"/>
                </a:lnTo>
                <a:lnTo>
                  <a:pt x="35" y="315"/>
                </a:lnTo>
                <a:lnTo>
                  <a:pt x="35" y="313"/>
                </a:lnTo>
                <a:lnTo>
                  <a:pt x="37" y="311"/>
                </a:lnTo>
                <a:lnTo>
                  <a:pt x="37" y="309"/>
                </a:lnTo>
                <a:lnTo>
                  <a:pt x="37" y="305"/>
                </a:lnTo>
                <a:lnTo>
                  <a:pt x="37" y="301"/>
                </a:lnTo>
                <a:close/>
                <a:moveTo>
                  <a:pt x="48" y="236"/>
                </a:moveTo>
                <a:lnTo>
                  <a:pt x="46" y="236"/>
                </a:lnTo>
                <a:lnTo>
                  <a:pt x="46" y="234"/>
                </a:lnTo>
                <a:lnTo>
                  <a:pt x="48" y="232"/>
                </a:lnTo>
                <a:lnTo>
                  <a:pt x="48" y="232"/>
                </a:lnTo>
                <a:lnTo>
                  <a:pt x="48" y="230"/>
                </a:lnTo>
                <a:lnTo>
                  <a:pt x="46" y="227"/>
                </a:lnTo>
                <a:lnTo>
                  <a:pt x="44" y="225"/>
                </a:lnTo>
                <a:lnTo>
                  <a:pt x="42" y="225"/>
                </a:lnTo>
                <a:lnTo>
                  <a:pt x="42" y="230"/>
                </a:lnTo>
                <a:lnTo>
                  <a:pt x="42" y="232"/>
                </a:lnTo>
                <a:lnTo>
                  <a:pt x="42" y="234"/>
                </a:lnTo>
                <a:lnTo>
                  <a:pt x="42" y="236"/>
                </a:lnTo>
                <a:lnTo>
                  <a:pt x="42" y="236"/>
                </a:lnTo>
                <a:lnTo>
                  <a:pt x="40" y="236"/>
                </a:lnTo>
                <a:lnTo>
                  <a:pt x="40" y="236"/>
                </a:lnTo>
                <a:lnTo>
                  <a:pt x="37" y="236"/>
                </a:lnTo>
                <a:lnTo>
                  <a:pt x="37" y="240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42" y="242"/>
                </a:lnTo>
                <a:lnTo>
                  <a:pt x="44" y="240"/>
                </a:lnTo>
                <a:lnTo>
                  <a:pt x="46" y="240"/>
                </a:lnTo>
                <a:lnTo>
                  <a:pt x="48" y="240"/>
                </a:lnTo>
                <a:lnTo>
                  <a:pt x="48" y="238"/>
                </a:lnTo>
                <a:lnTo>
                  <a:pt x="48" y="238"/>
                </a:lnTo>
                <a:lnTo>
                  <a:pt x="48" y="236"/>
                </a:lnTo>
                <a:close/>
                <a:moveTo>
                  <a:pt x="4" y="217"/>
                </a:moveTo>
                <a:lnTo>
                  <a:pt x="4" y="217"/>
                </a:lnTo>
                <a:lnTo>
                  <a:pt x="2" y="217"/>
                </a:lnTo>
                <a:lnTo>
                  <a:pt x="0" y="217"/>
                </a:lnTo>
                <a:lnTo>
                  <a:pt x="0" y="217"/>
                </a:lnTo>
                <a:lnTo>
                  <a:pt x="2" y="219"/>
                </a:lnTo>
                <a:lnTo>
                  <a:pt x="2" y="223"/>
                </a:lnTo>
                <a:lnTo>
                  <a:pt x="4" y="223"/>
                </a:lnTo>
                <a:lnTo>
                  <a:pt x="6" y="223"/>
                </a:lnTo>
                <a:lnTo>
                  <a:pt x="6" y="221"/>
                </a:lnTo>
                <a:lnTo>
                  <a:pt x="6" y="219"/>
                </a:lnTo>
                <a:lnTo>
                  <a:pt x="6" y="217"/>
                </a:lnTo>
                <a:lnTo>
                  <a:pt x="4" y="217"/>
                </a:lnTo>
                <a:close/>
                <a:moveTo>
                  <a:pt x="83" y="179"/>
                </a:moveTo>
                <a:lnTo>
                  <a:pt x="83" y="179"/>
                </a:lnTo>
                <a:lnTo>
                  <a:pt x="83" y="177"/>
                </a:lnTo>
                <a:lnTo>
                  <a:pt x="81" y="173"/>
                </a:lnTo>
                <a:lnTo>
                  <a:pt x="81" y="171"/>
                </a:lnTo>
                <a:lnTo>
                  <a:pt x="81" y="171"/>
                </a:lnTo>
                <a:lnTo>
                  <a:pt x="77" y="171"/>
                </a:lnTo>
                <a:lnTo>
                  <a:pt x="77" y="171"/>
                </a:lnTo>
                <a:lnTo>
                  <a:pt x="75" y="173"/>
                </a:lnTo>
                <a:lnTo>
                  <a:pt x="73" y="175"/>
                </a:lnTo>
                <a:lnTo>
                  <a:pt x="75" y="177"/>
                </a:lnTo>
                <a:lnTo>
                  <a:pt x="75" y="177"/>
                </a:lnTo>
                <a:lnTo>
                  <a:pt x="77" y="177"/>
                </a:lnTo>
                <a:lnTo>
                  <a:pt x="77" y="179"/>
                </a:lnTo>
                <a:lnTo>
                  <a:pt x="77" y="179"/>
                </a:lnTo>
                <a:lnTo>
                  <a:pt x="79" y="179"/>
                </a:lnTo>
                <a:lnTo>
                  <a:pt x="81" y="179"/>
                </a:lnTo>
                <a:lnTo>
                  <a:pt x="81" y="182"/>
                </a:lnTo>
                <a:lnTo>
                  <a:pt x="81" y="182"/>
                </a:lnTo>
                <a:lnTo>
                  <a:pt x="83" y="184"/>
                </a:lnTo>
                <a:lnTo>
                  <a:pt x="83" y="186"/>
                </a:lnTo>
                <a:lnTo>
                  <a:pt x="86" y="186"/>
                </a:lnTo>
                <a:lnTo>
                  <a:pt x="83" y="179"/>
                </a:lnTo>
                <a:close/>
                <a:moveTo>
                  <a:pt x="86" y="154"/>
                </a:moveTo>
                <a:lnTo>
                  <a:pt x="86" y="156"/>
                </a:lnTo>
                <a:lnTo>
                  <a:pt x="86" y="159"/>
                </a:lnTo>
                <a:lnTo>
                  <a:pt x="86" y="161"/>
                </a:lnTo>
                <a:lnTo>
                  <a:pt x="86" y="161"/>
                </a:lnTo>
                <a:lnTo>
                  <a:pt x="88" y="163"/>
                </a:lnTo>
                <a:lnTo>
                  <a:pt x="88" y="165"/>
                </a:lnTo>
                <a:lnTo>
                  <a:pt x="88" y="165"/>
                </a:lnTo>
                <a:lnTo>
                  <a:pt x="90" y="165"/>
                </a:lnTo>
                <a:lnTo>
                  <a:pt x="90" y="163"/>
                </a:lnTo>
                <a:lnTo>
                  <a:pt x="90" y="159"/>
                </a:lnTo>
                <a:lnTo>
                  <a:pt x="90" y="159"/>
                </a:lnTo>
                <a:lnTo>
                  <a:pt x="90" y="156"/>
                </a:lnTo>
                <a:lnTo>
                  <a:pt x="90" y="156"/>
                </a:lnTo>
                <a:lnTo>
                  <a:pt x="90" y="154"/>
                </a:lnTo>
                <a:lnTo>
                  <a:pt x="90" y="154"/>
                </a:lnTo>
                <a:lnTo>
                  <a:pt x="90" y="154"/>
                </a:lnTo>
                <a:lnTo>
                  <a:pt x="88" y="154"/>
                </a:lnTo>
                <a:lnTo>
                  <a:pt x="88" y="154"/>
                </a:lnTo>
                <a:lnTo>
                  <a:pt x="86" y="154"/>
                </a:lnTo>
                <a:lnTo>
                  <a:pt x="86" y="154"/>
                </a:lnTo>
                <a:close/>
                <a:moveTo>
                  <a:pt x="167" y="146"/>
                </a:moveTo>
                <a:lnTo>
                  <a:pt x="167" y="146"/>
                </a:lnTo>
                <a:lnTo>
                  <a:pt x="165" y="146"/>
                </a:lnTo>
                <a:lnTo>
                  <a:pt x="165" y="148"/>
                </a:lnTo>
                <a:lnTo>
                  <a:pt x="167" y="146"/>
                </a:lnTo>
                <a:close/>
                <a:moveTo>
                  <a:pt x="48" y="92"/>
                </a:moveTo>
                <a:lnTo>
                  <a:pt x="48" y="90"/>
                </a:lnTo>
                <a:lnTo>
                  <a:pt x="48" y="90"/>
                </a:lnTo>
                <a:lnTo>
                  <a:pt x="48" y="88"/>
                </a:lnTo>
                <a:lnTo>
                  <a:pt x="48" y="88"/>
                </a:lnTo>
                <a:lnTo>
                  <a:pt x="50" y="85"/>
                </a:lnTo>
                <a:lnTo>
                  <a:pt x="52" y="83"/>
                </a:lnTo>
                <a:lnTo>
                  <a:pt x="52" y="81"/>
                </a:lnTo>
                <a:lnTo>
                  <a:pt x="52" y="77"/>
                </a:lnTo>
                <a:lnTo>
                  <a:pt x="52" y="75"/>
                </a:lnTo>
                <a:lnTo>
                  <a:pt x="52" y="75"/>
                </a:lnTo>
                <a:lnTo>
                  <a:pt x="52" y="73"/>
                </a:lnTo>
                <a:lnTo>
                  <a:pt x="52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48" y="73"/>
                </a:lnTo>
                <a:lnTo>
                  <a:pt x="48" y="73"/>
                </a:lnTo>
                <a:lnTo>
                  <a:pt x="48" y="75"/>
                </a:lnTo>
                <a:lnTo>
                  <a:pt x="48" y="77"/>
                </a:lnTo>
                <a:lnTo>
                  <a:pt x="46" y="83"/>
                </a:lnTo>
                <a:lnTo>
                  <a:pt x="46" y="83"/>
                </a:lnTo>
                <a:lnTo>
                  <a:pt x="46" y="85"/>
                </a:lnTo>
                <a:lnTo>
                  <a:pt x="48" y="92"/>
                </a:lnTo>
                <a:lnTo>
                  <a:pt x="48" y="92"/>
                </a:lnTo>
                <a:close/>
                <a:moveTo>
                  <a:pt x="209" y="25"/>
                </a:moveTo>
                <a:lnTo>
                  <a:pt x="207" y="27"/>
                </a:lnTo>
                <a:lnTo>
                  <a:pt x="209" y="27"/>
                </a:lnTo>
                <a:lnTo>
                  <a:pt x="209" y="27"/>
                </a:lnTo>
                <a:lnTo>
                  <a:pt x="209" y="25"/>
                </a:lnTo>
                <a:close/>
                <a:moveTo>
                  <a:pt x="75" y="127"/>
                </a:moveTo>
                <a:lnTo>
                  <a:pt x="75" y="127"/>
                </a:lnTo>
                <a:lnTo>
                  <a:pt x="75" y="125"/>
                </a:lnTo>
                <a:lnTo>
                  <a:pt x="75" y="123"/>
                </a:lnTo>
                <a:lnTo>
                  <a:pt x="77" y="123"/>
                </a:lnTo>
                <a:lnTo>
                  <a:pt x="77" y="121"/>
                </a:lnTo>
                <a:lnTo>
                  <a:pt x="79" y="117"/>
                </a:lnTo>
                <a:lnTo>
                  <a:pt x="77" y="113"/>
                </a:lnTo>
                <a:lnTo>
                  <a:pt x="77" y="111"/>
                </a:lnTo>
                <a:lnTo>
                  <a:pt x="77" y="106"/>
                </a:lnTo>
                <a:lnTo>
                  <a:pt x="77" y="102"/>
                </a:lnTo>
                <a:lnTo>
                  <a:pt x="77" y="100"/>
                </a:lnTo>
                <a:lnTo>
                  <a:pt x="77" y="98"/>
                </a:lnTo>
                <a:lnTo>
                  <a:pt x="77" y="96"/>
                </a:lnTo>
                <a:lnTo>
                  <a:pt x="75" y="94"/>
                </a:lnTo>
                <a:lnTo>
                  <a:pt x="75" y="92"/>
                </a:lnTo>
                <a:lnTo>
                  <a:pt x="75" y="90"/>
                </a:lnTo>
                <a:lnTo>
                  <a:pt x="75" y="88"/>
                </a:lnTo>
                <a:lnTo>
                  <a:pt x="75" y="85"/>
                </a:lnTo>
                <a:lnTo>
                  <a:pt x="73" y="83"/>
                </a:lnTo>
                <a:lnTo>
                  <a:pt x="73" y="81"/>
                </a:lnTo>
                <a:lnTo>
                  <a:pt x="73" y="81"/>
                </a:lnTo>
                <a:lnTo>
                  <a:pt x="71" y="81"/>
                </a:lnTo>
                <a:lnTo>
                  <a:pt x="71" y="79"/>
                </a:lnTo>
                <a:lnTo>
                  <a:pt x="71" y="79"/>
                </a:lnTo>
                <a:lnTo>
                  <a:pt x="69" y="81"/>
                </a:lnTo>
                <a:lnTo>
                  <a:pt x="69" y="81"/>
                </a:lnTo>
                <a:lnTo>
                  <a:pt x="67" y="81"/>
                </a:lnTo>
                <a:lnTo>
                  <a:pt x="67" y="81"/>
                </a:lnTo>
                <a:lnTo>
                  <a:pt x="67" y="79"/>
                </a:lnTo>
                <a:lnTo>
                  <a:pt x="67" y="79"/>
                </a:lnTo>
                <a:lnTo>
                  <a:pt x="67" y="79"/>
                </a:lnTo>
                <a:lnTo>
                  <a:pt x="69" y="73"/>
                </a:lnTo>
                <a:lnTo>
                  <a:pt x="69" y="73"/>
                </a:lnTo>
                <a:lnTo>
                  <a:pt x="71" y="73"/>
                </a:lnTo>
                <a:lnTo>
                  <a:pt x="71" y="73"/>
                </a:lnTo>
                <a:lnTo>
                  <a:pt x="73" y="73"/>
                </a:lnTo>
                <a:lnTo>
                  <a:pt x="73" y="75"/>
                </a:lnTo>
                <a:lnTo>
                  <a:pt x="73" y="75"/>
                </a:lnTo>
                <a:lnTo>
                  <a:pt x="75" y="75"/>
                </a:lnTo>
                <a:lnTo>
                  <a:pt x="75" y="73"/>
                </a:lnTo>
                <a:lnTo>
                  <a:pt x="75" y="71"/>
                </a:lnTo>
                <a:lnTo>
                  <a:pt x="73" y="69"/>
                </a:lnTo>
                <a:lnTo>
                  <a:pt x="71" y="69"/>
                </a:lnTo>
                <a:lnTo>
                  <a:pt x="71" y="67"/>
                </a:lnTo>
                <a:lnTo>
                  <a:pt x="73" y="65"/>
                </a:lnTo>
                <a:lnTo>
                  <a:pt x="75" y="65"/>
                </a:lnTo>
                <a:lnTo>
                  <a:pt x="75" y="63"/>
                </a:lnTo>
                <a:lnTo>
                  <a:pt x="75" y="63"/>
                </a:lnTo>
                <a:lnTo>
                  <a:pt x="75" y="65"/>
                </a:lnTo>
                <a:lnTo>
                  <a:pt x="75" y="67"/>
                </a:lnTo>
                <a:lnTo>
                  <a:pt x="75" y="67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7" y="67"/>
                </a:lnTo>
                <a:lnTo>
                  <a:pt x="79" y="67"/>
                </a:lnTo>
                <a:lnTo>
                  <a:pt x="81" y="67"/>
                </a:lnTo>
                <a:lnTo>
                  <a:pt x="83" y="65"/>
                </a:lnTo>
                <a:lnTo>
                  <a:pt x="83" y="60"/>
                </a:lnTo>
                <a:lnTo>
                  <a:pt x="83" y="58"/>
                </a:lnTo>
                <a:lnTo>
                  <a:pt x="83" y="50"/>
                </a:lnTo>
                <a:lnTo>
                  <a:pt x="86" y="48"/>
                </a:lnTo>
                <a:lnTo>
                  <a:pt x="88" y="44"/>
                </a:lnTo>
                <a:lnTo>
                  <a:pt x="88" y="44"/>
                </a:lnTo>
                <a:lnTo>
                  <a:pt x="83" y="42"/>
                </a:lnTo>
                <a:lnTo>
                  <a:pt x="83" y="40"/>
                </a:lnTo>
                <a:lnTo>
                  <a:pt x="81" y="37"/>
                </a:lnTo>
                <a:lnTo>
                  <a:pt x="79" y="40"/>
                </a:lnTo>
                <a:lnTo>
                  <a:pt x="77" y="37"/>
                </a:lnTo>
                <a:lnTo>
                  <a:pt x="77" y="37"/>
                </a:lnTo>
                <a:lnTo>
                  <a:pt x="77" y="35"/>
                </a:lnTo>
                <a:lnTo>
                  <a:pt x="77" y="33"/>
                </a:lnTo>
                <a:lnTo>
                  <a:pt x="79" y="33"/>
                </a:lnTo>
                <a:lnTo>
                  <a:pt x="79" y="35"/>
                </a:lnTo>
                <a:lnTo>
                  <a:pt x="79" y="37"/>
                </a:lnTo>
                <a:lnTo>
                  <a:pt x="81" y="35"/>
                </a:lnTo>
                <a:lnTo>
                  <a:pt x="83" y="35"/>
                </a:lnTo>
                <a:lnTo>
                  <a:pt x="83" y="33"/>
                </a:lnTo>
                <a:lnTo>
                  <a:pt x="83" y="33"/>
                </a:lnTo>
                <a:lnTo>
                  <a:pt x="86" y="31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6" y="29"/>
                </a:lnTo>
                <a:lnTo>
                  <a:pt x="86" y="29"/>
                </a:lnTo>
                <a:lnTo>
                  <a:pt x="86" y="23"/>
                </a:lnTo>
                <a:lnTo>
                  <a:pt x="86" y="19"/>
                </a:lnTo>
                <a:lnTo>
                  <a:pt x="86" y="14"/>
                </a:lnTo>
                <a:lnTo>
                  <a:pt x="83" y="12"/>
                </a:lnTo>
                <a:lnTo>
                  <a:pt x="83" y="12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79" y="10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7" y="12"/>
                </a:lnTo>
                <a:lnTo>
                  <a:pt x="77" y="14"/>
                </a:lnTo>
                <a:lnTo>
                  <a:pt x="75" y="14"/>
                </a:lnTo>
                <a:lnTo>
                  <a:pt x="73" y="14"/>
                </a:lnTo>
                <a:lnTo>
                  <a:pt x="73" y="14"/>
                </a:lnTo>
                <a:lnTo>
                  <a:pt x="73" y="17"/>
                </a:lnTo>
                <a:lnTo>
                  <a:pt x="73" y="19"/>
                </a:lnTo>
                <a:lnTo>
                  <a:pt x="73" y="19"/>
                </a:lnTo>
                <a:lnTo>
                  <a:pt x="71" y="21"/>
                </a:lnTo>
                <a:lnTo>
                  <a:pt x="69" y="23"/>
                </a:lnTo>
                <a:lnTo>
                  <a:pt x="69" y="23"/>
                </a:lnTo>
                <a:lnTo>
                  <a:pt x="69" y="25"/>
                </a:lnTo>
                <a:lnTo>
                  <a:pt x="69" y="25"/>
                </a:lnTo>
                <a:lnTo>
                  <a:pt x="69" y="27"/>
                </a:lnTo>
                <a:lnTo>
                  <a:pt x="69" y="29"/>
                </a:lnTo>
                <a:lnTo>
                  <a:pt x="69" y="29"/>
                </a:lnTo>
                <a:lnTo>
                  <a:pt x="67" y="31"/>
                </a:lnTo>
                <a:lnTo>
                  <a:pt x="65" y="35"/>
                </a:lnTo>
                <a:lnTo>
                  <a:pt x="63" y="37"/>
                </a:lnTo>
                <a:lnTo>
                  <a:pt x="65" y="40"/>
                </a:lnTo>
                <a:lnTo>
                  <a:pt x="65" y="40"/>
                </a:lnTo>
                <a:lnTo>
                  <a:pt x="65" y="42"/>
                </a:lnTo>
                <a:lnTo>
                  <a:pt x="65" y="46"/>
                </a:lnTo>
                <a:lnTo>
                  <a:pt x="65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3" y="52"/>
                </a:lnTo>
                <a:lnTo>
                  <a:pt x="63" y="54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3" y="60"/>
                </a:lnTo>
                <a:lnTo>
                  <a:pt x="60" y="67"/>
                </a:lnTo>
                <a:lnTo>
                  <a:pt x="60" y="69"/>
                </a:lnTo>
                <a:lnTo>
                  <a:pt x="63" y="71"/>
                </a:lnTo>
                <a:lnTo>
                  <a:pt x="63" y="71"/>
                </a:lnTo>
                <a:lnTo>
                  <a:pt x="63" y="73"/>
                </a:lnTo>
                <a:lnTo>
                  <a:pt x="60" y="75"/>
                </a:lnTo>
                <a:lnTo>
                  <a:pt x="60" y="81"/>
                </a:lnTo>
                <a:lnTo>
                  <a:pt x="60" y="83"/>
                </a:lnTo>
                <a:lnTo>
                  <a:pt x="58" y="85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4" y="90"/>
                </a:lnTo>
                <a:lnTo>
                  <a:pt x="52" y="90"/>
                </a:lnTo>
                <a:lnTo>
                  <a:pt x="52" y="92"/>
                </a:lnTo>
                <a:lnTo>
                  <a:pt x="54" y="96"/>
                </a:lnTo>
                <a:lnTo>
                  <a:pt x="54" y="102"/>
                </a:lnTo>
                <a:lnTo>
                  <a:pt x="54" y="104"/>
                </a:lnTo>
                <a:lnTo>
                  <a:pt x="56" y="104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4" y="106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2" y="111"/>
                </a:lnTo>
                <a:lnTo>
                  <a:pt x="50" y="113"/>
                </a:lnTo>
                <a:lnTo>
                  <a:pt x="50" y="138"/>
                </a:lnTo>
                <a:lnTo>
                  <a:pt x="50" y="140"/>
                </a:lnTo>
                <a:lnTo>
                  <a:pt x="52" y="142"/>
                </a:lnTo>
                <a:lnTo>
                  <a:pt x="54" y="142"/>
                </a:lnTo>
                <a:lnTo>
                  <a:pt x="56" y="142"/>
                </a:lnTo>
                <a:lnTo>
                  <a:pt x="58" y="144"/>
                </a:lnTo>
                <a:lnTo>
                  <a:pt x="58" y="144"/>
                </a:lnTo>
                <a:lnTo>
                  <a:pt x="58" y="146"/>
                </a:lnTo>
                <a:lnTo>
                  <a:pt x="58" y="146"/>
                </a:lnTo>
                <a:lnTo>
                  <a:pt x="56" y="146"/>
                </a:lnTo>
                <a:lnTo>
                  <a:pt x="56" y="146"/>
                </a:lnTo>
                <a:lnTo>
                  <a:pt x="54" y="146"/>
                </a:lnTo>
                <a:lnTo>
                  <a:pt x="54" y="146"/>
                </a:lnTo>
                <a:lnTo>
                  <a:pt x="54" y="148"/>
                </a:lnTo>
                <a:lnTo>
                  <a:pt x="54" y="148"/>
                </a:lnTo>
                <a:lnTo>
                  <a:pt x="56" y="148"/>
                </a:lnTo>
                <a:lnTo>
                  <a:pt x="56" y="148"/>
                </a:lnTo>
                <a:lnTo>
                  <a:pt x="56" y="148"/>
                </a:lnTo>
                <a:lnTo>
                  <a:pt x="58" y="152"/>
                </a:lnTo>
                <a:lnTo>
                  <a:pt x="58" y="154"/>
                </a:lnTo>
                <a:lnTo>
                  <a:pt x="56" y="154"/>
                </a:lnTo>
                <a:lnTo>
                  <a:pt x="56" y="156"/>
                </a:lnTo>
                <a:lnTo>
                  <a:pt x="54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0" y="156"/>
                </a:lnTo>
                <a:lnTo>
                  <a:pt x="50" y="156"/>
                </a:lnTo>
                <a:lnTo>
                  <a:pt x="52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52"/>
                </a:lnTo>
                <a:lnTo>
                  <a:pt x="48" y="152"/>
                </a:lnTo>
                <a:lnTo>
                  <a:pt x="48" y="152"/>
                </a:lnTo>
                <a:lnTo>
                  <a:pt x="46" y="152"/>
                </a:lnTo>
                <a:lnTo>
                  <a:pt x="46" y="154"/>
                </a:lnTo>
                <a:lnTo>
                  <a:pt x="44" y="159"/>
                </a:lnTo>
                <a:lnTo>
                  <a:pt x="42" y="161"/>
                </a:lnTo>
                <a:lnTo>
                  <a:pt x="44" y="171"/>
                </a:lnTo>
                <a:lnTo>
                  <a:pt x="42" y="173"/>
                </a:lnTo>
                <a:lnTo>
                  <a:pt x="42" y="175"/>
                </a:lnTo>
                <a:lnTo>
                  <a:pt x="42" y="175"/>
                </a:lnTo>
                <a:lnTo>
                  <a:pt x="42" y="177"/>
                </a:lnTo>
                <a:lnTo>
                  <a:pt x="42" y="179"/>
                </a:lnTo>
                <a:lnTo>
                  <a:pt x="42" y="182"/>
                </a:lnTo>
                <a:lnTo>
                  <a:pt x="42" y="182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37" y="186"/>
                </a:lnTo>
                <a:lnTo>
                  <a:pt x="37" y="184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33" y="186"/>
                </a:lnTo>
                <a:lnTo>
                  <a:pt x="31" y="188"/>
                </a:lnTo>
                <a:lnTo>
                  <a:pt x="31" y="188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3" y="192"/>
                </a:lnTo>
                <a:lnTo>
                  <a:pt x="33" y="192"/>
                </a:lnTo>
                <a:lnTo>
                  <a:pt x="35" y="192"/>
                </a:lnTo>
                <a:lnTo>
                  <a:pt x="35" y="192"/>
                </a:lnTo>
                <a:lnTo>
                  <a:pt x="35" y="196"/>
                </a:lnTo>
                <a:lnTo>
                  <a:pt x="35" y="202"/>
                </a:lnTo>
                <a:lnTo>
                  <a:pt x="35" y="202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40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09"/>
                </a:lnTo>
                <a:lnTo>
                  <a:pt x="40" y="209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4" y="213"/>
                </a:lnTo>
                <a:lnTo>
                  <a:pt x="44" y="213"/>
                </a:lnTo>
                <a:lnTo>
                  <a:pt x="42" y="213"/>
                </a:lnTo>
                <a:lnTo>
                  <a:pt x="42" y="213"/>
                </a:lnTo>
                <a:lnTo>
                  <a:pt x="42" y="215"/>
                </a:lnTo>
                <a:lnTo>
                  <a:pt x="42" y="215"/>
                </a:lnTo>
                <a:lnTo>
                  <a:pt x="42" y="217"/>
                </a:lnTo>
                <a:lnTo>
                  <a:pt x="42" y="217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21"/>
                </a:lnTo>
                <a:lnTo>
                  <a:pt x="44" y="221"/>
                </a:lnTo>
                <a:lnTo>
                  <a:pt x="48" y="225"/>
                </a:lnTo>
                <a:lnTo>
                  <a:pt x="48" y="225"/>
                </a:lnTo>
                <a:lnTo>
                  <a:pt x="50" y="225"/>
                </a:lnTo>
                <a:lnTo>
                  <a:pt x="50" y="225"/>
                </a:lnTo>
                <a:lnTo>
                  <a:pt x="50" y="227"/>
                </a:lnTo>
                <a:lnTo>
                  <a:pt x="52" y="225"/>
                </a:lnTo>
                <a:lnTo>
                  <a:pt x="52" y="223"/>
                </a:lnTo>
                <a:lnTo>
                  <a:pt x="54" y="221"/>
                </a:lnTo>
                <a:lnTo>
                  <a:pt x="54" y="217"/>
                </a:lnTo>
                <a:lnTo>
                  <a:pt x="54" y="217"/>
                </a:lnTo>
                <a:lnTo>
                  <a:pt x="54" y="215"/>
                </a:lnTo>
                <a:lnTo>
                  <a:pt x="56" y="215"/>
                </a:lnTo>
                <a:lnTo>
                  <a:pt x="56" y="213"/>
                </a:lnTo>
                <a:lnTo>
                  <a:pt x="54" y="209"/>
                </a:lnTo>
                <a:lnTo>
                  <a:pt x="54" y="209"/>
                </a:lnTo>
                <a:lnTo>
                  <a:pt x="54" y="207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2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8" y="211"/>
                </a:lnTo>
                <a:lnTo>
                  <a:pt x="50" y="207"/>
                </a:lnTo>
                <a:lnTo>
                  <a:pt x="52" y="207"/>
                </a:lnTo>
                <a:lnTo>
                  <a:pt x="54" y="207"/>
                </a:lnTo>
                <a:lnTo>
                  <a:pt x="54" y="205"/>
                </a:lnTo>
                <a:lnTo>
                  <a:pt x="58" y="188"/>
                </a:lnTo>
                <a:lnTo>
                  <a:pt x="58" y="186"/>
                </a:lnTo>
                <a:lnTo>
                  <a:pt x="58" y="184"/>
                </a:lnTo>
                <a:lnTo>
                  <a:pt x="58" y="182"/>
                </a:lnTo>
                <a:lnTo>
                  <a:pt x="56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4"/>
                </a:lnTo>
                <a:lnTo>
                  <a:pt x="54" y="188"/>
                </a:lnTo>
                <a:lnTo>
                  <a:pt x="52" y="188"/>
                </a:lnTo>
                <a:lnTo>
                  <a:pt x="52" y="179"/>
                </a:lnTo>
                <a:lnTo>
                  <a:pt x="52" y="177"/>
                </a:lnTo>
                <a:lnTo>
                  <a:pt x="54" y="175"/>
                </a:lnTo>
                <a:lnTo>
                  <a:pt x="56" y="173"/>
                </a:lnTo>
                <a:lnTo>
                  <a:pt x="54" y="173"/>
                </a:lnTo>
                <a:lnTo>
                  <a:pt x="54" y="171"/>
                </a:lnTo>
                <a:lnTo>
                  <a:pt x="56" y="171"/>
                </a:lnTo>
                <a:lnTo>
                  <a:pt x="56" y="171"/>
                </a:lnTo>
                <a:lnTo>
                  <a:pt x="58" y="171"/>
                </a:lnTo>
                <a:lnTo>
                  <a:pt x="56" y="169"/>
                </a:lnTo>
                <a:lnTo>
                  <a:pt x="54" y="167"/>
                </a:lnTo>
                <a:lnTo>
                  <a:pt x="56" y="167"/>
                </a:lnTo>
                <a:lnTo>
                  <a:pt x="56" y="167"/>
                </a:lnTo>
                <a:lnTo>
                  <a:pt x="58" y="165"/>
                </a:lnTo>
                <a:lnTo>
                  <a:pt x="60" y="165"/>
                </a:lnTo>
                <a:lnTo>
                  <a:pt x="60" y="165"/>
                </a:lnTo>
                <a:lnTo>
                  <a:pt x="60" y="163"/>
                </a:lnTo>
                <a:lnTo>
                  <a:pt x="63" y="163"/>
                </a:lnTo>
                <a:lnTo>
                  <a:pt x="63" y="163"/>
                </a:lnTo>
                <a:lnTo>
                  <a:pt x="63" y="161"/>
                </a:lnTo>
                <a:lnTo>
                  <a:pt x="63" y="159"/>
                </a:lnTo>
                <a:lnTo>
                  <a:pt x="65" y="156"/>
                </a:lnTo>
                <a:lnTo>
                  <a:pt x="67" y="156"/>
                </a:lnTo>
                <a:lnTo>
                  <a:pt x="67" y="154"/>
                </a:lnTo>
                <a:lnTo>
                  <a:pt x="69" y="154"/>
                </a:lnTo>
                <a:lnTo>
                  <a:pt x="69" y="154"/>
                </a:lnTo>
                <a:lnTo>
                  <a:pt x="69" y="152"/>
                </a:lnTo>
                <a:lnTo>
                  <a:pt x="69" y="152"/>
                </a:lnTo>
                <a:lnTo>
                  <a:pt x="67" y="150"/>
                </a:lnTo>
                <a:lnTo>
                  <a:pt x="67" y="150"/>
                </a:lnTo>
                <a:lnTo>
                  <a:pt x="67" y="148"/>
                </a:lnTo>
                <a:lnTo>
                  <a:pt x="69" y="148"/>
                </a:lnTo>
                <a:lnTo>
                  <a:pt x="69" y="146"/>
                </a:lnTo>
                <a:lnTo>
                  <a:pt x="69" y="146"/>
                </a:lnTo>
                <a:lnTo>
                  <a:pt x="69" y="144"/>
                </a:lnTo>
                <a:lnTo>
                  <a:pt x="67" y="144"/>
                </a:lnTo>
                <a:lnTo>
                  <a:pt x="67" y="144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9" y="142"/>
                </a:lnTo>
                <a:lnTo>
                  <a:pt x="69" y="140"/>
                </a:lnTo>
                <a:lnTo>
                  <a:pt x="71" y="140"/>
                </a:lnTo>
                <a:lnTo>
                  <a:pt x="71" y="140"/>
                </a:lnTo>
                <a:lnTo>
                  <a:pt x="69" y="140"/>
                </a:lnTo>
                <a:lnTo>
                  <a:pt x="69" y="138"/>
                </a:lnTo>
                <a:lnTo>
                  <a:pt x="69" y="138"/>
                </a:lnTo>
                <a:lnTo>
                  <a:pt x="67" y="136"/>
                </a:lnTo>
                <a:lnTo>
                  <a:pt x="67" y="136"/>
                </a:lnTo>
                <a:lnTo>
                  <a:pt x="65" y="136"/>
                </a:lnTo>
                <a:lnTo>
                  <a:pt x="65" y="131"/>
                </a:lnTo>
                <a:lnTo>
                  <a:pt x="63" y="131"/>
                </a:lnTo>
                <a:lnTo>
                  <a:pt x="63" y="129"/>
                </a:lnTo>
                <a:lnTo>
                  <a:pt x="67" y="129"/>
                </a:lnTo>
                <a:lnTo>
                  <a:pt x="69" y="129"/>
                </a:lnTo>
                <a:lnTo>
                  <a:pt x="69" y="127"/>
                </a:lnTo>
                <a:lnTo>
                  <a:pt x="69" y="127"/>
                </a:lnTo>
                <a:lnTo>
                  <a:pt x="69" y="129"/>
                </a:lnTo>
                <a:lnTo>
                  <a:pt x="71" y="129"/>
                </a:lnTo>
                <a:lnTo>
                  <a:pt x="71" y="129"/>
                </a:lnTo>
                <a:lnTo>
                  <a:pt x="71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5" y="127"/>
                </a:lnTo>
                <a:close/>
                <a:moveTo>
                  <a:pt x="81" y="4"/>
                </a:moveTo>
                <a:lnTo>
                  <a:pt x="83" y="4"/>
                </a:lnTo>
                <a:lnTo>
                  <a:pt x="83" y="2"/>
                </a:lnTo>
                <a:lnTo>
                  <a:pt x="83" y="2"/>
                </a:lnTo>
                <a:lnTo>
                  <a:pt x="83" y="0"/>
                </a:lnTo>
                <a:lnTo>
                  <a:pt x="81" y="0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5-Point Star 6"/>
          <p:cNvSpPr/>
          <p:nvPr/>
        </p:nvSpPr>
        <p:spPr>
          <a:xfrm>
            <a:off x="6869926" y="3892068"/>
            <a:ext cx="365718" cy="308132"/>
          </a:xfrm>
          <a:prstGeom prst="star5">
            <a:avLst/>
          </a:prstGeom>
          <a:solidFill>
            <a:srgbClr val="FF0000"/>
          </a:solidFill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5-Point Star 87"/>
          <p:cNvSpPr/>
          <p:nvPr/>
        </p:nvSpPr>
        <p:spPr>
          <a:xfrm>
            <a:off x="7648163" y="3855976"/>
            <a:ext cx="365718" cy="308132"/>
          </a:xfrm>
          <a:prstGeom prst="star5">
            <a:avLst/>
          </a:prstGeom>
          <a:solidFill>
            <a:srgbClr val="FF0000"/>
          </a:solidFill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5-Point Star 88"/>
          <p:cNvSpPr/>
          <p:nvPr/>
        </p:nvSpPr>
        <p:spPr>
          <a:xfrm>
            <a:off x="7303959" y="3852732"/>
            <a:ext cx="365718" cy="308132"/>
          </a:xfrm>
          <a:prstGeom prst="star5">
            <a:avLst/>
          </a:prstGeom>
          <a:solidFill>
            <a:srgbClr val="FF0000"/>
          </a:solidFill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5-Point Star 89"/>
          <p:cNvSpPr/>
          <p:nvPr/>
        </p:nvSpPr>
        <p:spPr>
          <a:xfrm>
            <a:off x="7250177" y="4164108"/>
            <a:ext cx="365718" cy="308132"/>
          </a:xfrm>
          <a:prstGeom prst="star5">
            <a:avLst/>
          </a:prstGeom>
          <a:solidFill>
            <a:srgbClr val="FF0000"/>
          </a:solidFill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5-Point Star 93"/>
          <p:cNvSpPr/>
          <p:nvPr/>
        </p:nvSpPr>
        <p:spPr>
          <a:xfrm>
            <a:off x="6955143" y="4145566"/>
            <a:ext cx="365718" cy="308132"/>
          </a:xfrm>
          <a:prstGeom prst="star5">
            <a:avLst/>
          </a:prstGeom>
          <a:solidFill>
            <a:srgbClr val="FF0000"/>
          </a:solidFill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5-Point Star 94"/>
          <p:cNvSpPr/>
          <p:nvPr/>
        </p:nvSpPr>
        <p:spPr>
          <a:xfrm>
            <a:off x="6979008" y="4447483"/>
            <a:ext cx="365718" cy="308132"/>
          </a:xfrm>
          <a:prstGeom prst="star5">
            <a:avLst/>
          </a:prstGeom>
          <a:solidFill>
            <a:srgbClr val="FF0000"/>
          </a:solidFill>
          <a:ln w="28575"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54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8" grpId="0" animBg="1"/>
      <p:bldP spid="89" grpId="0" animBg="1"/>
      <p:bldP spid="90" grpId="0" animBg="1"/>
      <p:bldP spid="94" grpId="0" animBg="1"/>
      <p:bldP spid="95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538506" y="1515475"/>
            <a:ext cx="4125840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50000"/>
              </a:lnSpc>
            </a:pP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ಆಂಧ್ರ ಪ್ರದೇಶದ 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ರಾಜ ಮಹಿಂದ್ರವರಂ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ತಿರುಪತಿ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lvl="0">
              <a:lnSpc>
                <a:spcPct val="150000"/>
              </a:lnSpc>
            </a:pP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ಉತ್ತರ ಪ್ರದೇಶದ </a:t>
            </a:r>
            <a:endParaRPr lang="en-US" sz="28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ಮೀರತ್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ವಾರಣಾಸಿ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ಗಾಜಿಯಾಬಾದ್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ಲಕ್ನೋ ಪ್ರಮುಖವಾಗಿವೆ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408990" y="132426"/>
            <a:ext cx="4083169" cy="4216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000" dirty="0">
              <a:solidFill>
                <a:srgbClr val="FFFF00"/>
              </a:solidFill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35812" y="809225"/>
            <a:ext cx="32880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5) </a:t>
            </a:r>
            <a:r>
              <a:rPr lang="en-US" sz="36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664345" y="781717"/>
            <a:ext cx="20810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ಹಂಚಿಕೆ</a:t>
            </a:r>
            <a:endParaRPr lang="en-US" sz="36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9" name="Freeform 39">
            <a:extLst>
              <a:ext uri="{FF2B5EF4-FFF2-40B4-BE49-F238E27FC236}">
                <a16:creationId xmlns:a16="http://schemas.microsoft.com/office/drawing/2014/main" id="{B533AED4-E349-46AA-966E-4CEFB06AAABB}"/>
              </a:ext>
            </a:extLst>
          </p:cNvPr>
          <p:cNvSpPr>
            <a:spLocks noEditPoints="1"/>
          </p:cNvSpPr>
          <p:nvPr/>
        </p:nvSpPr>
        <p:spPr bwMode="auto">
          <a:xfrm>
            <a:off x="8889981" y="3061323"/>
            <a:ext cx="633092" cy="928035"/>
          </a:xfrm>
          <a:custGeom>
            <a:avLst/>
            <a:gdLst>
              <a:gd name="T0" fmla="*/ 236 w 412"/>
              <a:gd name="T1" fmla="*/ 622 h 637"/>
              <a:gd name="T2" fmla="*/ 232 w 412"/>
              <a:gd name="T3" fmla="*/ 591 h 637"/>
              <a:gd name="T4" fmla="*/ 403 w 412"/>
              <a:gd name="T5" fmla="*/ 62 h 637"/>
              <a:gd name="T6" fmla="*/ 335 w 412"/>
              <a:gd name="T7" fmla="*/ 50 h 637"/>
              <a:gd name="T8" fmla="*/ 295 w 412"/>
              <a:gd name="T9" fmla="*/ 12 h 637"/>
              <a:gd name="T10" fmla="*/ 228 w 412"/>
              <a:gd name="T11" fmla="*/ 6 h 637"/>
              <a:gd name="T12" fmla="*/ 236 w 412"/>
              <a:gd name="T13" fmla="*/ 67 h 637"/>
              <a:gd name="T14" fmla="*/ 247 w 412"/>
              <a:gd name="T15" fmla="*/ 98 h 637"/>
              <a:gd name="T16" fmla="*/ 222 w 412"/>
              <a:gd name="T17" fmla="*/ 125 h 637"/>
              <a:gd name="T18" fmla="*/ 201 w 412"/>
              <a:gd name="T19" fmla="*/ 154 h 637"/>
              <a:gd name="T20" fmla="*/ 226 w 412"/>
              <a:gd name="T21" fmla="*/ 194 h 637"/>
              <a:gd name="T22" fmla="*/ 197 w 412"/>
              <a:gd name="T23" fmla="*/ 206 h 637"/>
              <a:gd name="T24" fmla="*/ 205 w 412"/>
              <a:gd name="T25" fmla="*/ 223 h 637"/>
              <a:gd name="T26" fmla="*/ 207 w 412"/>
              <a:gd name="T27" fmla="*/ 277 h 637"/>
              <a:gd name="T28" fmla="*/ 209 w 412"/>
              <a:gd name="T29" fmla="*/ 294 h 637"/>
              <a:gd name="T30" fmla="*/ 199 w 412"/>
              <a:gd name="T31" fmla="*/ 307 h 637"/>
              <a:gd name="T32" fmla="*/ 186 w 412"/>
              <a:gd name="T33" fmla="*/ 340 h 637"/>
              <a:gd name="T34" fmla="*/ 165 w 412"/>
              <a:gd name="T35" fmla="*/ 363 h 637"/>
              <a:gd name="T36" fmla="*/ 147 w 412"/>
              <a:gd name="T37" fmla="*/ 376 h 637"/>
              <a:gd name="T38" fmla="*/ 124 w 412"/>
              <a:gd name="T39" fmla="*/ 384 h 637"/>
              <a:gd name="T40" fmla="*/ 84 w 412"/>
              <a:gd name="T41" fmla="*/ 399 h 637"/>
              <a:gd name="T42" fmla="*/ 34 w 412"/>
              <a:gd name="T43" fmla="*/ 422 h 637"/>
              <a:gd name="T44" fmla="*/ 0 w 412"/>
              <a:gd name="T45" fmla="*/ 422 h 637"/>
              <a:gd name="T46" fmla="*/ 9 w 412"/>
              <a:gd name="T47" fmla="*/ 457 h 637"/>
              <a:gd name="T48" fmla="*/ 67 w 412"/>
              <a:gd name="T49" fmla="*/ 478 h 637"/>
              <a:gd name="T50" fmla="*/ 84 w 412"/>
              <a:gd name="T51" fmla="*/ 520 h 637"/>
              <a:gd name="T52" fmla="*/ 98 w 412"/>
              <a:gd name="T53" fmla="*/ 545 h 637"/>
              <a:gd name="T54" fmla="*/ 98 w 412"/>
              <a:gd name="T55" fmla="*/ 568 h 637"/>
              <a:gd name="T56" fmla="*/ 130 w 412"/>
              <a:gd name="T57" fmla="*/ 591 h 637"/>
              <a:gd name="T58" fmla="*/ 188 w 412"/>
              <a:gd name="T59" fmla="*/ 624 h 637"/>
              <a:gd name="T60" fmla="*/ 236 w 412"/>
              <a:gd name="T61" fmla="*/ 568 h 637"/>
              <a:gd name="T62" fmla="*/ 228 w 412"/>
              <a:gd name="T63" fmla="*/ 559 h 637"/>
              <a:gd name="T64" fmla="*/ 245 w 412"/>
              <a:gd name="T65" fmla="*/ 628 h 637"/>
              <a:gd name="T66" fmla="*/ 255 w 412"/>
              <a:gd name="T67" fmla="*/ 626 h 637"/>
              <a:gd name="T68" fmla="*/ 268 w 412"/>
              <a:gd name="T69" fmla="*/ 616 h 637"/>
              <a:gd name="T70" fmla="*/ 274 w 412"/>
              <a:gd name="T71" fmla="*/ 624 h 637"/>
              <a:gd name="T72" fmla="*/ 284 w 412"/>
              <a:gd name="T73" fmla="*/ 612 h 637"/>
              <a:gd name="T74" fmla="*/ 291 w 412"/>
              <a:gd name="T75" fmla="*/ 564 h 637"/>
              <a:gd name="T76" fmla="*/ 291 w 412"/>
              <a:gd name="T77" fmla="*/ 576 h 637"/>
              <a:gd name="T78" fmla="*/ 301 w 412"/>
              <a:gd name="T79" fmla="*/ 632 h 637"/>
              <a:gd name="T80" fmla="*/ 309 w 412"/>
              <a:gd name="T81" fmla="*/ 612 h 637"/>
              <a:gd name="T82" fmla="*/ 322 w 412"/>
              <a:gd name="T83" fmla="*/ 597 h 637"/>
              <a:gd name="T84" fmla="*/ 326 w 412"/>
              <a:gd name="T85" fmla="*/ 572 h 637"/>
              <a:gd name="T86" fmla="*/ 318 w 412"/>
              <a:gd name="T87" fmla="*/ 518 h 637"/>
              <a:gd name="T88" fmla="*/ 318 w 412"/>
              <a:gd name="T89" fmla="*/ 455 h 637"/>
              <a:gd name="T90" fmla="*/ 291 w 412"/>
              <a:gd name="T91" fmla="*/ 422 h 637"/>
              <a:gd name="T92" fmla="*/ 280 w 412"/>
              <a:gd name="T93" fmla="*/ 380 h 637"/>
              <a:gd name="T94" fmla="*/ 295 w 412"/>
              <a:gd name="T95" fmla="*/ 344 h 637"/>
              <a:gd name="T96" fmla="*/ 228 w 412"/>
              <a:gd name="T97" fmla="*/ 296 h 637"/>
              <a:gd name="T98" fmla="*/ 245 w 412"/>
              <a:gd name="T99" fmla="*/ 263 h 637"/>
              <a:gd name="T100" fmla="*/ 289 w 412"/>
              <a:gd name="T101" fmla="*/ 234 h 637"/>
              <a:gd name="T102" fmla="*/ 307 w 412"/>
              <a:gd name="T103" fmla="*/ 217 h 637"/>
              <a:gd name="T104" fmla="*/ 276 w 412"/>
              <a:gd name="T105" fmla="*/ 198 h 637"/>
              <a:gd name="T106" fmla="*/ 230 w 412"/>
              <a:gd name="T107" fmla="*/ 150 h 637"/>
              <a:gd name="T108" fmla="*/ 264 w 412"/>
              <a:gd name="T109" fmla="*/ 104 h 637"/>
              <a:gd name="T110" fmla="*/ 257 w 412"/>
              <a:gd name="T111" fmla="*/ 75 h 637"/>
              <a:gd name="T112" fmla="*/ 286 w 412"/>
              <a:gd name="T113" fmla="*/ 98 h 637"/>
              <a:gd name="T114" fmla="*/ 326 w 412"/>
              <a:gd name="T115" fmla="*/ 112 h 637"/>
              <a:gd name="T116" fmla="*/ 328 w 412"/>
              <a:gd name="T117" fmla="*/ 102 h 637"/>
              <a:gd name="T118" fmla="*/ 360 w 412"/>
              <a:gd name="T119" fmla="*/ 142 h 637"/>
              <a:gd name="T120" fmla="*/ 380 w 412"/>
              <a:gd name="T121" fmla="*/ 133 h 637"/>
              <a:gd name="T122" fmla="*/ 397 w 412"/>
              <a:gd name="T123" fmla="*/ 117 h 637"/>
              <a:gd name="T124" fmla="*/ 410 w 412"/>
              <a:gd name="T125" fmla="*/ 85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2" h="637">
                <a:moveTo>
                  <a:pt x="312" y="630"/>
                </a:moveTo>
                <a:lnTo>
                  <a:pt x="312" y="630"/>
                </a:lnTo>
                <a:lnTo>
                  <a:pt x="309" y="628"/>
                </a:lnTo>
                <a:lnTo>
                  <a:pt x="305" y="628"/>
                </a:lnTo>
                <a:lnTo>
                  <a:pt x="305" y="630"/>
                </a:lnTo>
                <a:lnTo>
                  <a:pt x="305" y="637"/>
                </a:lnTo>
                <a:lnTo>
                  <a:pt x="307" y="637"/>
                </a:lnTo>
                <a:lnTo>
                  <a:pt x="309" y="637"/>
                </a:lnTo>
                <a:lnTo>
                  <a:pt x="312" y="637"/>
                </a:lnTo>
                <a:lnTo>
                  <a:pt x="314" y="637"/>
                </a:lnTo>
                <a:lnTo>
                  <a:pt x="314" y="635"/>
                </a:lnTo>
                <a:lnTo>
                  <a:pt x="314" y="632"/>
                </a:lnTo>
                <a:lnTo>
                  <a:pt x="312" y="630"/>
                </a:lnTo>
                <a:close/>
                <a:moveTo>
                  <a:pt x="232" y="601"/>
                </a:moveTo>
                <a:lnTo>
                  <a:pt x="230" y="605"/>
                </a:lnTo>
                <a:lnTo>
                  <a:pt x="226" y="618"/>
                </a:lnTo>
                <a:lnTo>
                  <a:pt x="226" y="620"/>
                </a:lnTo>
                <a:lnTo>
                  <a:pt x="226" y="622"/>
                </a:lnTo>
                <a:lnTo>
                  <a:pt x="226" y="622"/>
                </a:lnTo>
                <a:lnTo>
                  <a:pt x="226" y="624"/>
                </a:lnTo>
                <a:lnTo>
                  <a:pt x="228" y="624"/>
                </a:lnTo>
                <a:lnTo>
                  <a:pt x="230" y="624"/>
                </a:lnTo>
                <a:lnTo>
                  <a:pt x="232" y="626"/>
                </a:lnTo>
                <a:lnTo>
                  <a:pt x="234" y="626"/>
                </a:lnTo>
                <a:lnTo>
                  <a:pt x="234" y="626"/>
                </a:lnTo>
                <a:lnTo>
                  <a:pt x="236" y="624"/>
                </a:lnTo>
                <a:lnTo>
                  <a:pt x="236" y="622"/>
                </a:lnTo>
                <a:lnTo>
                  <a:pt x="234" y="620"/>
                </a:lnTo>
                <a:lnTo>
                  <a:pt x="238" y="618"/>
                </a:lnTo>
                <a:lnTo>
                  <a:pt x="238" y="612"/>
                </a:lnTo>
                <a:lnTo>
                  <a:pt x="236" y="599"/>
                </a:lnTo>
                <a:lnTo>
                  <a:pt x="232" y="601"/>
                </a:lnTo>
                <a:close/>
                <a:moveTo>
                  <a:pt x="286" y="593"/>
                </a:moveTo>
                <a:lnTo>
                  <a:pt x="284" y="593"/>
                </a:lnTo>
                <a:lnTo>
                  <a:pt x="284" y="597"/>
                </a:lnTo>
                <a:lnTo>
                  <a:pt x="282" y="599"/>
                </a:lnTo>
                <a:lnTo>
                  <a:pt x="280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5"/>
                </a:lnTo>
                <a:lnTo>
                  <a:pt x="280" y="607"/>
                </a:lnTo>
                <a:lnTo>
                  <a:pt x="282" y="607"/>
                </a:lnTo>
                <a:lnTo>
                  <a:pt x="284" y="607"/>
                </a:lnTo>
                <a:lnTo>
                  <a:pt x="286" y="607"/>
                </a:lnTo>
                <a:lnTo>
                  <a:pt x="286" y="603"/>
                </a:lnTo>
                <a:lnTo>
                  <a:pt x="286" y="599"/>
                </a:lnTo>
                <a:lnTo>
                  <a:pt x="289" y="597"/>
                </a:lnTo>
                <a:lnTo>
                  <a:pt x="289" y="595"/>
                </a:lnTo>
                <a:lnTo>
                  <a:pt x="289" y="593"/>
                </a:lnTo>
                <a:lnTo>
                  <a:pt x="286" y="593"/>
                </a:lnTo>
                <a:close/>
                <a:moveTo>
                  <a:pt x="232" y="601"/>
                </a:moveTo>
                <a:lnTo>
                  <a:pt x="234" y="597"/>
                </a:lnTo>
                <a:lnTo>
                  <a:pt x="234" y="595"/>
                </a:lnTo>
                <a:lnTo>
                  <a:pt x="232" y="591"/>
                </a:lnTo>
                <a:lnTo>
                  <a:pt x="232" y="591"/>
                </a:lnTo>
                <a:lnTo>
                  <a:pt x="230" y="593"/>
                </a:lnTo>
                <a:lnTo>
                  <a:pt x="230" y="593"/>
                </a:lnTo>
                <a:lnTo>
                  <a:pt x="228" y="595"/>
                </a:lnTo>
                <a:lnTo>
                  <a:pt x="228" y="597"/>
                </a:lnTo>
                <a:lnTo>
                  <a:pt x="228" y="599"/>
                </a:lnTo>
                <a:lnTo>
                  <a:pt x="228" y="601"/>
                </a:lnTo>
                <a:lnTo>
                  <a:pt x="230" y="601"/>
                </a:lnTo>
                <a:lnTo>
                  <a:pt x="232" y="601"/>
                </a:lnTo>
                <a:close/>
                <a:moveTo>
                  <a:pt x="412" y="71"/>
                </a:moveTo>
                <a:lnTo>
                  <a:pt x="410" y="69"/>
                </a:lnTo>
                <a:lnTo>
                  <a:pt x="408" y="62"/>
                </a:lnTo>
                <a:lnTo>
                  <a:pt x="410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4"/>
                </a:lnTo>
                <a:lnTo>
                  <a:pt x="406" y="64"/>
                </a:lnTo>
                <a:lnTo>
                  <a:pt x="403" y="62"/>
                </a:lnTo>
                <a:lnTo>
                  <a:pt x="403" y="62"/>
                </a:lnTo>
                <a:lnTo>
                  <a:pt x="399" y="62"/>
                </a:lnTo>
                <a:lnTo>
                  <a:pt x="399" y="62"/>
                </a:lnTo>
                <a:lnTo>
                  <a:pt x="397" y="62"/>
                </a:lnTo>
                <a:lnTo>
                  <a:pt x="391" y="60"/>
                </a:lnTo>
                <a:lnTo>
                  <a:pt x="389" y="60"/>
                </a:lnTo>
                <a:lnTo>
                  <a:pt x="387" y="62"/>
                </a:lnTo>
                <a:lnTo>
                  <a:pt x="385" y="62"/>
                </a:lnTo>
                <a:lnTo>
                  <a:pt x="383" y="60"/>
                </a:lnTo>
                <a:lnTo>
                  <a:pt x="385" y="58"/>
                </a:lnTo>
                <a:lnTo>
                  <a:pt x="385" y="56"/>
                </a:lnTo>
                <a:lnTo>
                  <a:pt x="383" y="54"/>
                </a:lnTo>
                <a:lnTo>
                  <a:pt x="378" y="52"/>
                </a:lnTo>
                <a:lnTo>
                  <a:pt x="374" y="52"/>
                </a:lnTo>
                <a:lnTo>
                  <a:pt x="368" y="52"/>
                </a:lnTo>
                <a:lnTo>
                  <a:pt x="364" y="50"/>
                </a:lnTo>
                <a:lnTo>
                  <a:pt x="360" y="48"/>
                </a:lnTo>
                <a:lnTo>
                  <a:pt x="358" y="46"/>
                </a:lnTo>
                <a:lnTo>
                  <a:pt x="353" y="46"/>
                </a:lnTo>
                <a:lnTo>
                  <a:pt x="351" y="46"/>
                </a:lnTo>
                <a:lnTo>
                  <a:pt x="349" y="48"/>
                </a:lnTo>
                <a:lnTo>
                  <a:pt x="349" y="48"/>
                </a:lnTo>
                <a:lnTo>
                  <a:pt x="347" y="48"/>
                </a:lnTo>
                <a:lnTo>
                  <a:pt x="347" y="50"/>
                </a:lnTo>
                <a:lnTo>
                  <a:pt x="343" y="50"/>
                </a:lnTo>
                <a:lnTo>
                  <a:pt x="341" y="50"/>
                </a:lnTo>
                <a:lnTo>
                  <a:pt x="335" y="50"/>
                </a:lnTo>
                <a:lnTo>
                  <a:pt x="332" y="50"/>
                </a:lnTo>
                <a:lnTo>
                  <a:pt x="330" y="48"/>
                </a:lnTo>
                <a:lnTo>
                  <a:pt x="330" y="46"/>
                </a:lnTo>
                <a:lnTo>
                  <a:pt x="328" y="41"/>
                </a:lnTo>
                <a:lnTo>
                  <a:pt x="326" y="41"/>
                </a:lnTo>
                <a:lnTo>
                  <a:pt x="324" y="39"/>
                </a:lnTo>
                <a:lnTo>
                  <a:pt x="322" y="37"/>
                </a:lnTo>
                <a:lnTo>
                  <a:pt x="320" y="37"/>
                </a:lnTo>
                <a:lnTo>
                  <a:pt x="318" y="39"/>
                </a:lnTo>
                <a:lnTo>
                  <a:pt x="318" y="39"/>
                </a:lnTo>
                <a:lnTo>
                  <a:pt x="316" y="39"/>
                </a:lnTo>
                <a:lnTo>
                  <a:pt x="316" y="37"/>
                </a:lnTo>
                <a:lnTo>
                  <a:pt x="314" y="37"/>
                </a:lnTo>
                <a:lnTo>
                  <a:pt x="316" y="35"/>
                </a:lnTo>
                <a:lnTo>
                  <a:pt x="316" y="35"/>
                </a:lnTo>
                <a:lnTo>
                  <a:pt x="314" y="33"/>
                </a:lnTo>
                <a:lnTo>
                  <a:pt x="314" y="31"/>
                </a:lnTo>
                <a:lnTo>
                  <a:pt x="312" y="31"/>
                </a:lnTo>
                <a:lnTo>
                  <a:pt x="309" y="33"/>
                </a:lnTo>
                <a:lnTo>
                  <a:pt x="307" y="35"/>
                </a:lnTo>
                <a:lnTo>
                  <a:pt x="307" y="29"/>
                </a:lnTo>
                <a:lnTo>
                  <a:pt x="307" y="23"/>
                </a:lnTo>
                <a:lnTo>
                  <a:pt x="305" y="21"/>
                </a:lnTo>
                <a:lnTo>
                  <a:pt x="305" y="18"/>
                </a:lnTo>
                <a:lnTo>
                  <a:pt x="303" y="16"/>
                </a:lnTo>
                <a:lnTo>
                  <a:pt x="297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1" y="12"/>
                </a:lnTo>
                <a:lnTo>
                  <a:pt x="289" y="10"/>
                </a:lnTo>
                <a:lnTo>
                  <a:pt x="289" y="10"/>
                </a:lnTo>
                <a:lnTo>
                  <a:pt x="282" y="10"/>
                </a:lnTo>
                <a:lnTo>
                  <a:pt x="276" y="8"/>
                </a:lnTo>
                <a:lnTo>
                  <a:pt x="274" y="8"/>
                </a:lnTo>
                <a:lnTo>
                  <a:pt x="266" y="16"/>
                </a:lnTo>
                <a:lnTo>
                  <a:pt x="264" y="18"/>
                </a:lnTo>
                <a:lnTo>
                  <a:pt x="261" y="18"/>
                </a:lnTo>
                <a:lnTo>
                  <a:pt x="259" y="18"/>
                </a:lnTo>
                <a:lnTo>
                  <a:pt x="257" y="18"/>
                </a:lnTo>
                <a:lnTo>
                  <a:pt x="257" y="18"/>
                </a:lnTo>
                <a:lnTo>
                  <a:pt x="255" y="18"/>
                </a:lnTo>
                <a:lnTo>
                  <a:pt x="255" y="18"/>
                </a:lnTo>
                <a:lnTo>
                  <a:pt x="245" y="14"/>
                </a:lnTo>
                <a:lnTo>
                  <a:pt x="241" y="12"/>
                </a:lnTo>
                <a:lnTo>
                  <a:pt x="236" y="14"/>
                </a:lnTo>
                <a:lnTo>
                  <a:pt x="232" y="14"/>
                </a:lnTo>
                <a:lnTo>
                  <a:pt x="232" y="12"/>
                </a:lnTo>
                <a:lnTo>
                  <a:pt x="230" y="12"/>
                </a:lnTo>
                <a:lnTo>
                  <a:pt x="230" y="10"/>
                </a:lnTo>
                <a:lnTo>
                  <a:pt x="230" y="10"/>
                </a:lnTo>
                <a:lnTo>
                  <a:pt x="230" y="8"/>
                </a:lnTo>
                <a:lnTo>
                  <a:pt x="228" y="6"/>
                </a:lnTo>
                <a:lnTo>
                  <a:pt x="228" y="6"/>
                </a:lnTo>
                <a:lnTo>
                  <a:pt x="224" y="4"/>
                </a:lnTo>
                <a:lnTo>
                  <a:pt x="224" y="2"/>
                </a:lnTo>
                <a:lnTo>
                  <a:pt x="222" y="0"/>
                </a:lnTo>
                <a:lnTo>
                  <a:pt x="220" y="4"/>
                </a:lnTo>
                <a:lnTo>
                  <a:pt x="220" y="12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8"/>
                </a:lnTo>
                <a:lnTo>
                  <a:pt x="220" y="21"/>
                </a:lnTo>
                <a:lnTo>
                  <a:pt x="222" y="25"/>
                </a:lnTo>
                <a:lnTo>
                  <a:pt x="224" y="25"/>
                </a:lnTo>
                <a:lnTo>
                  <a:pt x="226" y="25"/>
                </a:lnTo>
                <a:lnTo>
                  <a:pt x="226" y="27"/>
                </a:lnTo>
                <a:lnTo>
                  <a:pt x="228" y="29"/>
                </a:lnTo>
                <a:lnTo>
                  <a:pt x="230" y="33"/>
                </a:lnTo>
                <a:lnTo>
                  <a:pt x="232" y="37"/>
                </a:lnTo>
                <a:lnTo>
                  <a:pt x="234" y="39"/>
                </a:lnTo>
                <a:lnTo>
                  <a:pt x="236" y="44"/>
                </a:lnTo>
                <a:lnTo>
                  <a:pt x="236" y="44"/>
                </a:lnTo>
                <a:lnTo>
                  <a:pt x="236" y="46"/>
                </a:lnTo>
                <a:lnTo>
                  <a:pt x="236" y="52"/>
                </a:lnTo>
                <a:lnTo>
                  <a:pt x="238" y="56"/>
                </a:lnTo>
                <a:lnTo>
                  <a:pt x="238" y="58"/>
                </a:lnTo>
                <a:lnTo>
                  <a:pt x="238" y="60"/>
                </a:lnTo>
                <a:lnTo>
                  <a:pt x="238" y="62"/>
                </a:lnTo>
                <a:lnTo>
                  <a:pt x="236" y="67"/>
                </a:lnTo>
                <a:lnTo>
                  <a:pt x="232" y="77"/>
                </a:lnTo>
                <a:lnTo>
                  <a:pt x="230" y="81"/>
                </a:lnTo>
                <a:lnTo>
                  <a:pt x="232" y="81"/>
                </a:lnTo>
                <a:lnTo>
                  <a:pt x="234" y="83"/>
                </a:lnTo>
                <a:lnTo>
                  <a:pt x="234" y="81"/>
                </a:lnTo>
                <a:lnTo>
                  <a:pt x="236" y="81"/>
                </a:lnTo>
                <a:lnTo>
                  <a:pt x="241" y="79"/>
                </a:lnTo>
                <a:lnTo>
                  <a:pt x="243" y="81"/>
                </a:lnTo>
                <a:lnTo>
                  <a:pt x="243" y="81"/>
                </a:lnTo>
                <a:lnTo>
                  <a:pt x="241" y="83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3" y="87"/>
                </a:lnTo>
                <a:lnTo>
                  <a:pt x="243" y="87"/>
                </a:lnTo>
                <a:lnTo>
                  <a:pt x="245" y="87"/>
                </a:lnTo>
                <a:lnTo>
                  <a:pt x="245" y="89"/>
                </a:lnTo>
                <a:lnTo>
                  <a:pt x="249" y="92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7" y="96"/>
                </a:lnTo>
                <a:lnTo>
                  <a:pt x="247" y="96"/>
                </a:lnTo>
                <a:lnTo>
                  <a:pt x="247" y="96"/>
                </a:lnTo>
                <a:lnTo>
                  <a:pt x="247" y="98"/>
                </a:lnTo>
                <a:lnTo>
                  <a:pt x="247" y="98"/>
                </a:lnTo>
                <a:lnTo>
                  <a:pt x="249" y="98"/>
                </a:lnTo>
                <a:lnTo>
                  <a:pt x="251" y="100"/>
                </a:lnTo>
                <a:lnTo>
                  <a:pt x="251" y="100"/>
                </a:lnTo>
                <a:lnTo>
                  <a:pt x="251" y="102"/>
                </a:lnTo>
                <a:lnTo>
                  <a:pt x="251" y="102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49" y="104"/>
                </a:lnTo>
                <a:lnTo>
                  <a:pt x="247" y="104"/>
                </a:lnTo>
                <a:lnTo>
                  <a:pt x="247" y="106"/>
                </a:lnTo>
                <a:lnTo>
                  <a:pt x="243" y="108"/>
                </a:lnTo>
                <a:lnTo>
                  <a:pt x="243" y="108"/>
                </a:lnTo>
                <a:lnTo>
                  <a:pt x="238" y="110"/>
                </a:lnTo>
                <a:lnTo>
                  <a:pt x="238" y="110"/>
                </a:lnTo>
                <a:lnTo>
                  <a:pt x="236" y="112"/>
                </a:lnTo>
                <a:lnTo>
                  <a:pt x="232" y="117"/>
                </a:lnTo>
                <a:lnTo>
                  <a:pt x="230" y="119"/>
                </a:lnTo>
                <a:lnTo>
                  <a:pt x="230" y="121"/>
                </a:lnTo>
                <a:lnTo>
                  <a:pt x="228" y="121"/>
                </a:lnTo>
                <a:lnTo>
                  <a:pt x="226" y="123"/>
                </a:lnTo>
                <a:lnTo>
                  <a:pt x="226" y="123"/>
                </a:lnTo>
                <a:lnTo>
                  <a:pt x="222" y="125"/>
                </a:lnTo>
                <a:lnTo>
                  <a:pt x="222" y="125"/>
                </a:lnTo>
                <a:lnTo>
                  <a:pt x="222" y="125"/>
                </a:lnTo>
                <a:lnTo>
                  <a:pt x="220" y="125"/>
                </a:lnTo>
                <a:lnTo>
                  <a:pt x="220" y="125"/>
                </a:lnTo>
                <a:lnTo>
                  <a:pt x="220" y="125"/>
                </a:lnTo>
                <a:lnTo>
                  <a:pt x="218" y="127"/>
                </a:lnTo>
                <a:lnTo>
                  <a:pt x="215" y="131"/>
                </a:lnTo>
                <a:lnTo>
                  <a:pt x="207" y="138"/>
                </a:lnTo>
                <a:lnTo>
                  <a:pt x="205" y="140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4"/>
                </a:lnTo>
                <a:lnTo>
                  <a:pt x="203" y="146"/>
                </a:lnTo>
                <a:lnTo>
                  <a:pt x="203" y="146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1" y="150"/>
                </a:lnTo>
                <a:lnTo>
                  <a:pt x="201" y="150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6"/>
                </a:lnTo>
                <a:lnTo>
                  <a:pt x="201" y="156"/>
                </a:lnTo>
                <a:lnTo>
                  <a:pt x="203" y="158"/>
                </a:lnTo>
                <a:lnTo>
                  <a:pt x="207" y="158"/>
                </a:lnTo>
                <a:lnTo>
                  <a:pt x="207" y="160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5"/>
                </a:lnTo>
                <a:lnTo>
                  <a:pt x="211" y="167"/>
                </a:lnTo>
                <a:lnTo>
                  <a:pt x="211" y="167"/>
                </a:lnTo>
                <a:lnTo>
                  <a:pt x="211" y="169"/>
                </a:lnTo>
                <a:lnTo>
                  <a:pt x="213" y="171"/>
                </a:lnTo>
                <a:lnTo>
                  <a:pt x="215" y="171"/>
                </a:lnTo>
                <a:lnTo>
                  <a:pt x="222" y="175"/>
                </a:lnTo>
                <a:lnTo>
                  <a:pt x="224" y="177"/>
                </a:lnTo>
                <a:lnTo>
                  <a:pt x="226" y="179"/>
                </a:lnTo>
                <a:lnTo>
                  <a:pt x="226" y="179"/>
                </a:lnTo>
                <a:lnTo>
                  <a:pt x="226" y="181"/>
                </a:lnTo>
                <a:lnTo>
                  <a:pt x="226" y="183"/>
                </a:lnTo>
                <a:lnTo>
                  <a:pt x="226" y="186"/>
                </a:lnTo>
                <a:lnTo>
                  <a:pt x="226" y="186"/>
                </a:lnTo>
                <a:lnTo>
                  <a:pt x="226" y="190"/>
                </a:lnTo>
                <a:lnTo>
                  <a:pt x="226" y="192"/>
                </a:lnTo>
                <a:lnTo>
                  <a:pt x="226" y="194"/>
                </a:lnTo>
                <a:lnTo>
                  <a:pt x="226" y="194"/>
                </a:lnTo>
                <a:lnTo>
                  <a:pt x="226" y="194"/>
                </a:lnTo>
                <a:lnTo>
                  <a:pt x="228" y="194"/>
                </a:lnTo>
                <a:lnTo>
                  <a:pt x="228" y="196"/>
                </a:lnTo>
                <a:lnTo>
                  <a:pt x="228" y="196"/>
                </a:lnTo>
                <a:lnTo>
                  <a:pt x="228" y="198"/>
                </a:lnTo>
                <a:lnTo>
                  <a:pt x="228" y="200"/>
                </a:lnTo>
                <a:lnTo>
                  <a:pt x="222" y="198"/>
                </a:lnTo>
                <a:lnTo>
                  <a:pt x="220" y="198"/>
                </a:lnTo>
                <a:lnTo>
                  <a:pt x="220" y="196"/>
                </a:lnTo>
                <a:lnTo>
                  <a:pt x="220" y="196"/>
                </a:lnTo>
                <a:lnTo>
                  <a:pt x="218" y="196"/>
                </a:lnTo>
                <a:lnTo>
                  <a:pt x="218" y="194"/>
                </a:lnTo>
                <a:lnTo>
                  <a:pt x="215" y="196"/>
                </a:lnTo>
                <a:lnTo>
                  <a:pt x="213" y="196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7" y="200"/>
                </a:lnTo>
                <a:lnTo>
                  <a:pt x="207" y="200"/>
                </a:lnTo>
                <a:lnTo>
                  <a:pt x="205" y="202"/>
                </a:lnTo>
                <a:lnTo>
                  <a:pt x="203" y="202"/>
                </a:lnTo>
                <a:lnTo>
                  <a:pt x="199" y="204"/>
                </a:lnTo>
                <a:lnTo>
                  <a:pt x="197" y="204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5"/>
                </a:lnTo>
                <a:lnTo>
                  <a:pt x="203" y="215"/>
                </a:lnTo>
                <a:lnTo>
                  <a:pt x="203" y="217"/>
                </a:lnTo>
                <a:lnTo>
                  <a:pt x="203" y="219"/>
                </a:lnTo>
                <a:lnTo>
                  <a:pt x="203" y="221"/>
                </a:lnTo>
                <a:lnTo>
                  <a:pt x="205" y="221"/>
                </a:lnTo>
                <a:lnTo>
                  <a:pt x="205" y="223"/>
                </a:lnTo>
                <a:lnTo>
                  <a:pt x="203" y="227"/>
                </a:lnTo>
                <a:lnTo>
                  <a:pt x="199" y="229"/>
                </a:lnTo>
                <a:lnTo>
                  <a:pt x="199" y="231"/>
                </a:lnTo>
                <a:lnTo>
                  <a:pt x="199" y="234"/>
                </a:lnTo>
                <a:lnTo>
                  <a:pt x="199" y="234"/>
                </a:lnTo>
                <a:lnTo>
                  <a:pt x="197" y="236"/>
                </a:lnTo>
                <a:lnTo>
                  <a:pt x="197" y="236"/>
                </a:lnTo>
                <a:lnTo>
                  <a:pt x="199" y="238"/>
                </a:lnTo>
                <a:lnTo>
                  <a:pt x="199" y="240"/>
                </a:lnTo>
                <a:lnTo>
                  <a:pt x="199" y="242"/>
                </a:lnTo>
                <a:lnTo>
                  <a:pt x="199" y="242"/>
                </a:lnTo>
                <a:lnTo>
                  <a:pt x="199" y="244"/>
                </a:lnTo>
                <a:lnTo>
                  <a:pt x="199" y="244"/>
                </a:lnTo>
                <a:lnTo>
                  <a:pt x="199" y="244"/>
                </a:lnTo>
                <a:lnTo>
                  <a:pt x="201" y="244"/>
                </a:lnTo>
                <a:lnTo>
                  <a:pt x="201" y="244"/>
                </a:lnTo>
                <a:lnTo>
                  <a:pt x="205" y="248"/>
                </a:lnTo>
                <a:lnTo>
                  <a:pt x="205" y="250"/>
                </a:lnTo>
                <a:lnTo>
                  <a:pt x="205" y="250"/>
                </a:lnTo>
                <a:lnTo>
                  <a:pt x="207" y="252"/>
                </a:lnTo>
                <a:lnTo>
                  <a:pt x="209" y="261"/>
                </a:lnTo>
                <a:lnTo>
                  <a:pt x="209" y="263"/>
                </a:lnTo>
                <a:lnTo>
                  <a:pt x="209" y="267"/>
                </a:lnTo>
                <a:lnTo>
                  <a:pt x="209" y="267"/>
                </a:lnTo>
                <a:lnTo>
                  <a:pt x="207" y="269"/>
                </a:lnTo>
                <a:lnTo>
                  <a:pt x="207" y="271"/>
                </a:lnTo>
                <a:lnTo>
                  <a:pt x="207" y="277"/>
                </a:lnTo>
                <a:lnTo>
                  <a:pt x="207" y="277"/>
                </a:lnTo>
                <a:lnTo>
                  <a:pt x="207" y="277"/>
                </a:lnTo>
                <a:lnTo>
                  <a:pt x="205" y="277"/>
                </a:lnTo>
                <a:lnTo>
                  <a:pt x="205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80"/>
                </a:lnTo>
                <a:lnTo>
                  <a:pt x="203" y="280"/>
                </a:lnTo>
                <a:lnTo>
                  <a:pt x="203" y="280"/>
                </a:lnTo>
                <a:lnTo>
                  <a:pt x="203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4"/>
                </a:lnTo>
                <a:lnTo>
                  <a:pt x="209" y="284"/>
                </a:lnTo>
                <a:lnTo>
                  <a:pt x="209" y="286"/>
                </a:lnTo>
                <a:lnTo>
                  <a:pt x="209" y="288"/>
                </a:lnTo>
                <a:lnTo>
                  <a:pt x="209" y="288"/>
                </a:lnTo>
                <a:lnTo>
                  <a:pt x="209" y="290"/>
                </a:lnTo>
                <a:lnTo>
                  <a:pt x="209" y="290"/>
                </a:lnTo>
                <a:lnTo>
                  <a:pt x="211" y="290"/>
                </a:lnTo>
                <a:lnTo>
                  <a:pt x="211" y="292"/>
                </a:lnTo>
                <a:lnTo>
                  <a:pt x="209" y="292"/>
                </a:lnTo>
                <a:lnTo>
                  <a:pt x="209" y="294"/>
                </a:lnTo>
                <a:lnTo>
                  <a:pt x="209" y="294"/>
                </a:lnTo>
                <a:lnTo>
                  <a:pt x="207" y="294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11" y="296"/>
                </a:lnTo>
                <a:lnTo>
                  <a:pt x="211" y="298"/>
                </a:lnTo>
                <a:lnTo>
                  <a:pt x="209" y="298"/>
                </a:lnTo>
                <a:lnTo>
                  <a:pt x="209" y="300"/>
                </a:lnTo>
                <a:lnTo>
                  <a:pt x="207" y="300"/>
                </a:lnTo>
                <a:lnTo>
                  <a:pt x="205" y="300"/>
                </a:lnTo>
                <a:lnTo>
                  <a:pt x="205" y="300"/>
                </a:lnTo>
                <a:lnTo>
                  <a:pt x="203" y="300"/>
                </a:lnTo>
                <a:lnTo>
                  <a:pt x="203" y="300"/>
                </a:lnTo>
                <a:lnTo>
                  <a:pt x="201" y="300"/>
                </a:lnTo>
                <a:lnTo>
                  <a:pt x="201" y="298"/>
                </a:lnTo>
                <a:lnTo>
                  <a:pt x="199" y="298"/>
                </a:lnTo>
                <a:lnTo>
                  <a:pt x="197" y="298"/>
                </a:lnTo>
                <a:lnTo>
                  <a:pt x="197" y="298"/>
                </a:lnTo>
                <a:lnTo>
                  <a:pt x="197" y="300"/>
                </a:lnTo>
                <a:lnTo>
                  <a:pt x="197" y="300"/>
                </a:lnTo>
                <a:lnTo>
                  <a:pt x="197" y="300"/>
                </a:lnTo>
                <a:lnTo>
                  <a:pt x="199" y="300"/>
                </a:lnTo>
                <a:lnTo>
                  <a:pt x="199" y="302"/>
                </a:lnTo>
                <a:lnTo>
                  <a:pt x="199" y="302"/>
                </a:lnTo>
                <a:lnTo>
                  <a:pt x="201" y="302"/>
                </a:lnTo>
                <a:lnTo>
                  <a:pt x="199" y="307"/>
                </a:lnTo>
                <a:lnTo>
                  <a:pt x="199" y="307"/>
                </a:lnTo>
                <a:lnTo>
                  <a:pt x="201" y="309"/>
                </a:lnTo>
                <a:lnTo>
                  <a:pt x="201" y="309"/>
                </a:lnTo>
                <a:lnTo>
                  <a:pt x="201" y="309"/>
                </a:lnTo>
                <a:lnTo>
                  <a:pt x="201" y="311"/>
                </a:lnTo>
                <a:lnTo>
                  <a:pt x="201" y="311"/>
                </a:lnTo>
                <a:lnTo>
                  <a:pt x="199" y="313"/>
                </a:lnTo>
                <a:lnTo>
                  <a:pt x="199" y="313"/>
                </a:lnTo>
                <a:lnTo>
                  <a:pt x="199" y="313"/>
                </a:lnTo>
                <a:lnTo>
                  <a:pt x="199" y="315"/>
                </a:lnTo>
                <a:lnTo>
                  <a:pt x="199" y="315"/>
                </a:lnTo>
                <a:lnTo>
                  <a:pt x="199" y="317"/>
                </a:lnTo>
                <a:lnTo>
                  <a:pt x="199" y="319"/>
                </a:lnTo>
                <a:lnTo>
                  <a:pt x="195" y="328"/>
                </a:lnTo>
                <a:lnTo>
                  <a:pt x="192" y="330"/>
                </a:lnTo>
                <a:lnTo>
                  <a:pt x="190" y="332"/>
                </a:lnTo>
                <a:lnTo>
                  <a:pt x="186" y="334"/>
                </a:lnTo>
                <a:lnTo>
                  <a:pt x="186" y="334"/>
                </a:lnTo>
                <a:lnTo>
                  <a:pt x="184" y="336"/>
                </a:lnTo>
                <a:lnTo>
                  <a:pt x="182" y="336"/>
                </a:lnTo>
                <a:lnTo>
                  <a:pt x="182" y="338"/>
                </a:lnTo>
                <a:lnTo>
                  <a:pt x="182" y="338"/>
                </a:lnTo>
                <a:lnTo>
                  <a:pt x="182" y="340"/>
                </a:lnTo>
                <a:lnTo>
                  <a:pt x="182" y="340"/>
                </a:lnTo>
                <a:lnTo>
                  <a:pt x="184" y="340"/>
                </a:lnTo>
                <a:lnTo>
                  <a:pt x="184" y="340"/>
                </a:lnTo>
                <a:lnTo>
                  <a:pt x="184" y="340"/>
                </a:lnTo>
                <a:lnTo>
                  <a:pt x="186" y="340"/>
                </a:lnTo>
                <a:lnTo>
                  <a:pt x="186" y="340"/>
                </a:lnTo>
                <a:lnTo>
                  <a:pt x="186" y="342"/>
                </a:lnTo>
                <a:lnTo>
                  <a:pt x="186" y="344"/>
                </a:lnTo>
                <a:lnTo>
                  <a:pt x="186" y="346"/>
                </a:lnTo>
                <a:lnTo>
                  <a:pt x="184" y="346"/>
                </a:lnTo>
                <a:lnTo>
                  <a:pt x="182" y="344"/>
                </a:lnTo>
                <a:lnTo>
                  <a:pt x="180" y="346"/>
                </a:lnTo>
                <a:lnTo>
                  <a:pt x="180" y="346"/>
                </a:lnTo>
                <a:lnTo>
                  <a:pt x="180" y="348"/>
                </a:lnTo>
                <a:lnTo>
                  <a:pt x="178" y="351"/>
                </a:lnTo>
                <a:lnTo>
                  <a:pt x="178" y="353"/>
                </a:lnTo>
                <a:lnTo>
                  <a:pt x="178" y="353"/>
                </a:lnTo>
                <a:lnTo>
                  <a:pt x="176" y="353"/>
                </a:lnTo>
                <a:lnTo>
                  <a:pt x="174" y="351"/>
                </a:lnTo>
                <a:lnTo>
                  <a:pt x="172" y="351"/>
                </a:lnTo>
                <a:lnTo>
                  <a:pt x="172" y="351"/>
                </a:lnTo>
                <a:lnTo>
                  <a:pt x="170" y="351"/>
                </a:lnTo>
                <a:lnTo>
                  <a:pt x="170" y="351"/>
                </a:lnTo>
                <a:lnTo>
                  <a:pt x="170" y="353"/>
                </a:lnTo>
                <a:lnTo>
                  <a:pt x="170" y="355"/>
                </a:lnTo>
                <a:lnTo>
                  <a:pt x="170" y="357"/>
                </a:lnTo>
                <a:lnTo>
                  <a:pt x="170" y="359"/>
                </a:lnTo>
                <a:lnTo>
                  <a:pt x="170" y="361"/>
                </a:lnTo>
                <a:lnTo>
                  <a:pt x="170" y="361"/>
                </a:lnTo>
                <a:lnTo>
                  <a:pt x="167" y="361"/>
                </a:lnTo>
                <a:lnTo>
                  <a:pt x="165" y="363"/>
                </a:lnTo>
                <a:lnTo>
                  <a:pt x="165" y="363"/>
                </a:lnTo>
                <a:lnTo>
                  <a:pt x="161" y="363"/>
                </a:lnTo>
                <a:lnTo>
                  <a:pt x="159" y="363"/>
                </a:lnTo>
                <a:lnTo>
                  <a:pt x="155" y="365"/>
                </a:lnTo>
                <a:lnTo>
                  <a:pt x="153" y="365"/>
                </a:lnTo>
                <a:lnTo>
                  <a:pt x="153" y="365"/>
                </a:lnTo>
                <a:lnTo>
                  <a:pt x="153" y="363"/>
                </a:lnTo>
                <a:lnTo>
                  <a:pt x="153" y="361"/>
                </a:lnTo>
                <a:lnTo>
                  <a:pt x="153" y="361"/>
                </a:lnTo>
                <a:lnTo>
                  <a:pt x="153" y="359"/>
                </a:lnTo>
                <a:lnTo>
                  <a:pt x="151" y="359"/>
                </a:lnTo>
                <a:lnTo>
                  <a:pt x="151" y="359"/>
                </a:lnTo>
                <a:lnTo>
                  <a:pt x="147" y="361"/>
                </a:lnTo>
                <a:lnTo>
                  <a:pt x="144" y="361"/>
                </a:lnTo>
                <a:lnTo>
                  <a:pt x="142" y="361"/>
                </a:lnTo>
                <a:lnTo>
                  <a:pt x="142" y="363"/>
                </a:lnTo>
                <a:lnTo>
                  <a:pt x="142" y="363"/>
                </a:lnTo>
                <a:lnTo>
                  <a:pt x="144" y="365"/>
                </a:lnTo>
                <a:lnTo>
                  <a:pt x="144" y="365"/>
                </a:lnTo>
                <a:lnTo>
                  <a:pt x="144" y="365"/>
                </a:lnTo>
                <a:lnTo>
                  <a:pt x="144" y="367"/>
                </a:lnTo>
                <a:lnTo>
                  <a:pt x="147" y="367"/>
                </a:lnTo>
                <a:lnTo>
                  <a:pt x="149" y="369"/>
                </a:lnTo>
                <a:lnTo>
                  <a:pt x="149" y="369"/>
                </a:lnTo>
                <a:lnTo>
                  <a:pt x="149" y="371"/>
                </a:lnTo>
                <a:lnTo>
                  <a:pt x="149" y="373"/>
                </a:lnTo>
                <a:lnTo>
                  <a:pt x="149" y="376"/>
                </a:lnTo>
                <a:lnTo>
                  <a:pt x="147" y="376"/>
                </a:lnTo>
                <a:lnTo>
                  <a:pt x="147" y="376"/>
                </a:lnTo>
                <a:lnTo>
                  <a:pt x="144" y="376"/>
                </a:lnTo>
                <a:lnTo>
                  <a:pt x="144" y="378"/>
                </a:lnTo>
                <a:lnTo>
                  <a:pt x="144" y="380"/>
                </a:lnTo>
                <a:lnTo>
                  <a:pt x="144" y="380"/>
                </a:lnTo>
                <a:lnTo>
                  <a:pt x="144" y="382"/>
                </a:lnTo>
                <a:lnTo>
                  <a:pt x="142" y="382"/>
                </a:lnTo>
                <a:lnTo>
                  <a:pt x="142" y="382"/>
                </a:lnTo>
                <a:lnTo>
                  <a:pt x="142" y="380"/>
                </a:lnTo>
                <a:lnTo>
                  <a:pt x="140" y="380"/>
                </a:lnTo>
                <a:lnTo>
                  <a:pt x="140" y="380"/>
                </a:lnTo>
                <a:lnTo>
                  <a:pt x="138" y="380"/>
                </a:lnTo>
                <a:lnTo>
                  <a:pt x="136" y="380"/>
                </a:lnTo>
                <a:lnTo>
                  <a:pt x="136" y="378"/>
                </a:lnTo>
                <a:lnTo>
                  <a:pt x="134" y="380"/>
                </a:lnTo>
                <a:lnTo>
                  <a:pt x="134" y="380"/>
                </a:lnTo>
                <a:lnTo>
                  <a:pt x="134" y="380"/>
                </a:lnTo>
                <a:lnTo>
                  <a:pt x="134" y="382"/>
                </a:lnTo>
                <a:lnTo>
                  <a:pt x="134" y="382"/>
                </a:lnTo>
                <a:lnTo>
                  <a:pt x="136" y="384"/>
                </a:lnTo>
                <a:lnTo>
                  <a:pt x="136" y="384"/>
                </a:lnTo>
                <a:lnTo>
                  <a:pt x="136" y="384"/>
                </a:lnTo>
                <a:lnTo>
                  <a:pt x="136" y="386"/>
                </a:lnTo>
                <a:lnTo>
                  <a:pt x="134" y="388"/>
                </a:lnTo>
                <a:lnTo>
                  <a:pt x="128" y="386"/>
                </a:lnTo>
                <a:lnTo>
                  <a:pt x="126" y="384"/>
                </a:lnTo>
                <a:lnTo>
                  <a:pt x="124" y="384"/>
                </a:lnTo>
                <a:lnTo>
                  <a:pt x="121" y="382"/>
                </a:lnTo>
                <a:lnTo>
                  <a:pt x="121" y="380"/>
                </a:lnTo>
                <a:lnTo>
                  <a:pt x="119" y="380"/>
                </a:lnTo>
                <a:lnTo>
                  <a:pt x="117" y="380"/>
                </a:lnTo>
                <a:lnTo>
                  <a:pt x="115" y="380"/>
                </a:lnTo>
                <a:lnTo>
                  <a:pt x="111" y="376"/>
                </a:lnTo>
                <a:lnTo>
                  <a:pt x="109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8"/>
                </a:lnTo>
                <a:lnTo>
                  <a:pt x="105" y="378"/>
                </a:lnTo>
                <a:lnTo>
                  <a:pt x="105" y="378"/>
                </a:lnTo>
                <a:lnTo>
                  <a:pt x="105" y="380"/>
                </a:lnTo>
                <a:lnTo>
                  <a:pt x="105" y="380"/>
                </a:lnTo>
                <a:lnTo>
                  <a:pt x="103" y="382"/>
                </a:lnTo>
                <a:lnTo>
                  <a:pt x="103" y="382"/>
                </a:lnTo>
                <a:lnTo>
                  <a:pt x="101" y="384"/>
                </a:lnTo>
                <a:lnTo>
                  <a:pt x="101" y="386"/>
                </a:lnTo>
                <a:lnTo>
                  <a:pt x="101" y="386"/>
                </a:lnTo>
                <a:lnTo>
                  <a:pt x="101" y="386"/>
                </a:lnTo>
                <a:lnTo>
                  <a:pt x="101" y="388"/>
                </a:lnTo>
                <a:lnTo>
                  <a:pt x="103" y="390"/>
                </a:lnTo>
                <a:lnTo>
                  <a:pt x="101" y="392"/>
                </a:lnTo>
                <a:lnTo>
                  <a:pt x="101" y="396"/>
                </a:lnTo>
                <a:lnTo>
                  <a:pt x="96" y="396"/>
                </a:lnTo>
                <a:lnTo>
                  <a:pt x="84" y="399"/>
                </a:lnTo>
                <a:lnTo>
                  <a:pt x="78" y="401"/>
                </a:lnTo>
                <a:lnTo>
                  <a:pt x="73" y="403"/>
                </a:lnTo>
                <a:lnTo>
                  <a:pt x="65" y="405"/>
                </a:lnTo>
                <a:lnTo>
                  <a:pt x="61" y="407"/>
                </a:lnTo>
                <a:lnTo>
                  <a:pt x="57" y="409"/>
                </a:lnTo>
                <a:lnTo>
                  <a:pt x="55" y="411"/>
                </a:lnTo>
                <a:lnTo>
                  <a:pt x="55" y="413"/>
                </a:lnTo>
                <a:lnTo>
                  <a:pt x="53" y="415"/>
                </a:lnTo>
                <a:lnTo>
                  <a:pt x="53" y="415"/>
                </a:lnTo>
                <a:lnTo>
                  <a:pt x="53" y="417"/>
                </a:lnTo>
                <a:lnTo>
                  <a:pt x="53" y="419"/>
                </a:lnTo>
                <a:lnTo>
                  <a:pt x="53" y="419"/>
                </a:lnTo>
                <a:lnTo>
                  <a:pt x="53" y="419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0" y="422"/>
                </a:lnTo>
                <a:lnTo>
                  <a:pt x="50" y="422"/>
                </a:lnTo>
                <a:lnTo>
                  <a:pt x="48" y="424"/>
                </a:lnTo>
                <a:lnTo>
                  <a:pt x="46" y="426"/>
                </a:lnTo>
                <a:lnTo>
                  <a:pt x="44" y="428"/>
                </a:lnTo>
                <a:lnTo>
                  <a:pt x="42" y="428"/>
                </a:lnTo>
                <a:lnTo>
                  <a:pt x="40" y="426"/>
                </a:lnTo>
                <a:lnTo>
                  <a:pt x="40" y="426"/>
                </a:lnTo>
                <a:lnTo>
                  <a:pt x="38" y="424"/>
                </a:lnTo>
                <a:lnTo>
                  <a:pt x="34" y="422"/>
                </a:lnTo>
                <a:lnTo>
                  <a:pt x="34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19"/>
                </a:lnTo>
                <a:lnTo>
                  <a:pt x="32" y="413"/>
                </a:lnTo>
                <a:lnTo>
                  <a:pt x="32" y="411"/>
                </a:lnTo>
                <a:lnTo>
                  <a:pt x="30" y="411"/>
                </a:lnTo>
                <a:lnTo>
                  <a:pt x="23" y="409"/>
                </a:lnTo>
                <a:lnTo>
                  <a:pt x="23" y="409"/>
                </a:lnTo>
                <a:lnTo>
                  <a:pt x="21" y="409"/>
                </a:lnTo>
                <a:lnTo>
                  <a:pt x="21" y="409"/>
                </a:lnTo>
                <a:lnTo>
                  <a:pt x="19" y="411"/>
                </a:lnTo>
                <a:lnTo>
                  <a:pt x="19" y="411"/>
                </a:lnTo>
                <a:lnTo>
                  <a:pt x="19" y="411"/>
                </a:lnTo>
                <a:lnTo>
                  <a:pt x="19" y="413"/>
                </a:lnTo>
                <a:lnTo>
                  <a:pt x="19" y="417"/>
                </a:lnTo>
                <a:lnTo>
                  <a:pt x="21" y="417"/>
                </a:lnTo>
                <a:lnTo>
                  <a:pt x="19" y="419"/>
                </a:lnTo>
                <a:lnTo>
                  <a:pt x="19" y="419"/>
                </a:lnTo>
                <a:lnTo>
                  <a:pt x="19" y="419"/>
                </a:lnTo>
                <a:lnTo>
                  <a:pt x="13" y="419"/>
                </a:lnTo>
                <a:lnTo>
                  <a:pt x="11" y="419"/>
                </a:lnTo>
                <a:lnTo>
                  <a:pt x="9" y="419"/>
                </a:lnTo>
                <a:lnTo>
                  <a:pt x="2" y="422"/>
                </a:lnTo>
                <a:lnTo>
                  <a:pt x="0" y="422"/>
                </a:lnTo>
                <a:lnTo>
                  <a:pt x="0" y="424"/>
                </a:lnTo>
                <a:lnTo>
                  <a:pt x="0" y="424"/>
                </a:lnTo>
                <a:lnTo>
                  <a:pt x="0" y="426"/>
                </a:lnTo>
                <a:lnTo>
                  <a:pt x="2" y="426"/>
                </a:lnTo>
                <a:lnTo>
                  <a:pt x="2" y="428"/>
                </a:lnTo>
                <a:lnTo>
                  <a:pt x="2" y="428"/>
                </a:lnTo>
                <a:lnTo>
                  <a:pt x="2" y="428"/>
                </a:lnTo>
                <a:lnTo>
                  <a:pt x="7" y="428"/>
                </a:lnTo>
                <a:lnTo>
                  <a:pt x="7" y="428"/>
                </a:lnTo>
                <a:lnTo>
                  <a:pt x="9" y="430"/>
                </a:lnTo>
                <a:lnTo>
                  <a:pt x="9" y="430"/>
                </a:lnTo>
                <a:lnTo>
                  <a:pt x="7" y="432"/>
                </a:lnTo>
                <a:lnTo>
                  <a:pt x="7" y="432"/>
                </a:lnTo>
                <a:lnTo>
                  <a:pt x="7" y="436"/>
                </a:lnTo>
                <a:lnTo>
                  <a:pt x="7" y="436"/>
                </a:lnTo>
                <a:lnTo>
                  <a:pt x="7" y="438"/>
                </a:lnTo>
                <a:lnTo>
                  <a:pt x="4" y="440"/>
                </a:lnTo>
                <a:lnTo>
                  <a:pt x="2" y="442"/>
                </a:lnTo>
                <a:lnTo>
                  <a:pt x="2" y="444"/>
                </a:lnTo>
                <a:lnTo>
                  <a:pt x="2" y="447"/>
                </a:lnTo>
                <a:lnTo>
                  <a:pt x="2" y="449"/>
                </a:lnTo>
                <a:lnTo>
                  <a:pt x="7" y="453"/>
                </a:lnTo>
                <a:lnTo>
                  <a:pt x="7" y="455"/>
                </a:lnTo>
                <a:lnTo>
                  <a:pt x="7" y="457"/>
                </a:lnTo>
                <a:lnTo>
                  <a:pt x="7" y="457"/>
                </a:lnTo>
                <a:lnTo>
                  <a:pt x="7" y="457"/>
                </a:lnTo>
                <a:lnTo>
                  <a:pt x="9" y="457"/>
                </a:lnTo>
                <a:lnTo>
                  <a:pt x="13" y="455"/>
                </a:lnTo>
                <a:lnTo>
                  <a:pt x="15" y="455"/>
                </a:lnTo>
                <a:lnTo>
                  <a:pt x="17" y="457"/>
                </a:lnTo>
                <a:lnTo>
                  <a:pt x="19" y="457"/>
                </a:lnTo>
                <a:lnTo>
                  <a:pt x="21" y="459"/>
                </a:lnTo>
                <a:lnTo>
                  <a:pt x="34" y="472"/>
                </a:lnTo>
                <a:lnTo>
                  <a:pt x="36" y="474"/>
                </a:lnTo>
                <a:lnTo>
                  <a:pt x="36" y="476"/>
                </a:lnTo>
                <a:lnTo>
                  <a:pt x="38" y="476"/>
                </a:lnTo>
                <a:lnTo>
                  <a:pt x="40" y="474"/>
                </a:lnTo>
                <a:lnTo>
                  <a:pt x="40" y="474"/>
                </a:lnTo>
                <a:lnTo>
                  <a:pt x="44" y="474"/>
                </a:lnTo>
                <a:lnTo>
                  <a:pt x="50" y="474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7" y="476"/>
                </a:lnTo>
                <a:lnTo>
                  <a:pt x="69" y="476"/>
                </a:lnTo>
                <a:lnTo>
                  <a:pt x="69" y="476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7" y="478"/>
                </a:lnTo>
                <a:lnTo>
                  <a:pt x="65" y="478"/>
                </a:lnTo>
                <a:lnTo>
                  <a:pt x="65" y="480"/>
                </a:lnTo>
                <a:lnTo>
                  <a:pt x="63" y="480"/>
                </a:lnTo>
                <a:lnTo>
                  <a:pt x="61" y="482"/>
                </a:lnTo>
                <a:lnTo>
                  <a:pt x="61" y="482"/>
                </a:lnTo>
                <a:lnTo>
                  <a:pt x="61" y="484"/>
                </a:lnTo>
                <a:lnTo>
                  <a:pt x="61" y="484"/>
                </a:lnTo>
                <a:lnTo>
                  <a:pt x="61" y="486"/>
                </a:lnTo>
                <a:lnTo>
                  <a:pt x="61" y="486"/>
                </a:lnTo>
                <a:lnTo>
                  <a:pt x="59" y="490"/>
                </a:lnTo>
                <a:lnTo>
                  <a:pt x="59" y="490"/>
                </a:lnTo>
                <a:lnTo>
                  <a:pt x="59" y="493"/>
                </a:lnTo>
                <a:lnTo>
                  <a:pt x="59" y="497"/>
                </a:lnTo>
                <a:lnTo>
                  <a:pt x="59" y="497"/>
                </a:lnTo>
                <a:lnTo>
                  <a:pt x="59" y="499"/>
                </a:lnTo>
                <a:lnTo>
                  <a:pt x="65" y="503"/>
                </a:lnTo>
                <a:lnTo>
                  <a:pt x="67" y="503"/>
                </a:lnTo>
                <a:lnTo>
                  <a:pt x="67" y="503"/>
                </a:lnTo>
                <a:lnTo>
                  <a:pt x="69" y="503"/>
                </a:lnTo>
                <a:lnTo>
                  <a:pt x="69" y="503"/>
                </a:lnTo>
                <a:lnTo>
                  <a:pt x="71" y="505"/>
                </a:lnTo>
                <a:lnTo>
                  <a:pt x="78" y="511"/>
                </a:lnTo>
                <a:lnTo>
                  <a:pt x="80" y="515"/>
                </a:lnTo>
                <a:lnTo>
                  <a:pt x="80" y="518"/>
                </a:lnTo>
                <a:lnTo>
                  <a:pt x="80" y="520"/>
                </a:lnTo>
                <a:lnTo>
                  <a:pt x="82" y="520"/>
                </a:lnTo>
                <a:lnTo>
                  <a:pt x="84" y="520"/>
                </a:lnTo>
                <a:lnTo>
                  <a:pt x="88" y="520"/>
                </a:lnTo>
                <a:lnTo>
                  <a:pt x="90" y="522"/>
                </a:lnTo>
                <a:lnTo>
                  <a:pt x="92" y="522"/>
                </a:lnTo>
                <a:lnTo>
                  <a:pt x="94" y="524"/>
                </a:lnTo>
                <a:lnTo>
                  <a:pt x="94" y="526"/>
                </a:lnTo>
                <a:lnTo>
                  <a:pt x="94" y="528"/>
                </a:lnTo>
                <a:lnTo>
                  <a:pt x="96" y="528"/>
                </a:lnTo>
                <a:lnTo>
                  <a:pt x="96" y="530"/>
                </a:lnTo>
                <a:lnTo>
                  <a:pt x="94" y="530"/>
                </a:lnTo>
                <a:lnTo>
                  <a:pt x="94" y="530"/>
                </a:lnTo>
                <a:lnTo>
                  <a:pt x="94" y="530"/>
                </a:lnTo>
                <a:lnTo>
                  <a:pt x="92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2"/>
                </a:lnTo>
                <a:lnTo>
                  <a:pt x="90" y="532"/>
                </a:lnTo>
                <a:lnTo>
                  <a:pt x="92" y="534"/>
                </a:lnTo>
                <a:lnTo>
                  <a:pt x="92" y="534"/>
                </a:lnTo>
                <a:lnTo>
                  <a:pt x="92" y="536"/>
                </a:lnTo>
                <a:lnTo>
                  <a:pt x="96" y="536"/>
                </a:lnTo>
                <a:lnTo>
                  <a:pt x="96" y="538"/>
                </a:lnTo>
                <a:lnTo>
                  <a:pt x="98" y="541"/>
                </a:lnTo>
                <a:lnTo>
                  <a:pt x="98" y="543"/>
                </a:lnTo>
                <a:lnTo>
                  <a:pt x="98" y="545"/>
                </a:lnTo>
                <a:lnTo>
                  <a:pt x="101" y="547"/>
                </a:lnTo>
                <a:lnTo>
                  <a:pt x="101" y="549"/>
                </a:lnTo>
                <a:lnTo>
                  <a:pt x="103" y="549"/>
                </a:lnTo>
                <a:lnTo>
                  <a:pt x="105" y="551"/>
                </a:lnTo>
                <a:lnTo>
                  <a:pt x="105" y="553"/>
                </a:lnTo>
                <a:lnTo>
                  <a:pt x="105" y="553"/>
                </a:lnTo>
                <a:lnTo>
                  <a:pt x="103" y="553"/>
                </a:lnTo>
                <a:lnTo>
                  <a:pt x="98" y="553"/>
                </a:lnTo>
                <a:lnTo>
                  <a:pt x="98" y="553"/>
                </a:lnTo>
                <a:lnTo>
                  <a:pt x="96" y="555"/>
                </a:lnTo>
                <a:lnTo>
                  <a:pt x="96" y="555"/>
                </a:lnTo>
                <a:lnTo>
                  <a:pt x="96" y="557"/>
                </a:lnTo>
                <a:lnTo>
                  <a:pt x="96" y="557"/>
                </a:lnTo>
                <a:lnTo>
                  <a:pt x="96" y="559"/>
                </a:lnTo>
                <a:lnTo>
                  <a:pt x="94" y="559"/>
                </a:lnTo>
                <a:lnTo>
                  <a:pt x="92" y="557"/>
                </a:lnTo>
                <a:lnTo>
                  <a:pt x="92" y="557"/>
                </a:lnTo>
                <a:lnTo>
                  <a:pt x="92" y="559"/>
                </a:lnTo>
                <a:lnTo>
                  <a:pt x="90" y="559"/>
                </a:lnTo>
                <a:lnTo>
                  <a:pt x="88" y="561"/>
                </a:lnTo>
                <a:lnTo>
                  <a:pt x="88" y="561"/>
                </a:lnTo>
                <a:lnTo>
                  <a:pt x="90" y="566"/>
                </a:lnTo>
                <a:lnTo>
                  <a:pt x="90" y="566"/>
                </a:lnTo>
                <a:lnTo>
                  <a:pt x="92" y="566"/>
                </a:lnTo>
                <a:lnTo>
                  <a:pt x="94" y="566"/>
                </a:lnTo>
                <a:lnTo>
                  <a:pt x="96" y="568"/>
                </a:lnTo>
                <a:lnTo>
                  <a:pt x="98" y="568"/>
                </a:lnTo>
                <a:lnTo>
                  <a:pt x="103" y="572"/>
                </a:lnTo>
                <a:lnTo>
                  <a:pt x="105" y="572"/>
                </a:lnTo>
                <a:lnTo>
                  <a:pt x="107" y="572"/>
                </a:lnTo>
                <a:lnTo>
                  <a:pt x="107" y="572"/>
                </a:lnTo>
                <a:lnTo>
                  <a:pt x="109" y="572"/>
                </a:lnTo>
                <a:lnTo>
                  <a:pt x="113" y="574"/>
                </a:lnTo>
                <a:lnTo>
                  <a:pt x="117" y="576"/>
                </a:lnTo>
                <a:lnTo>
                  <a:pt x="119" y="578"/>
                </a:lnTo>
                <a:lnTo>
                  <a:pt x="119" y="578"/>
                </a:lnTo>
                <a:lnTo>
                  <a:pt x="119" y="580"/>
                </a:lnTo>
                <a:lnTo>
                  <a:pt x="119" y="580"/>
                </a:lnTo>
                <a:lnTo>
                  <a:pt x="119" y="582"/>
                </a:lnTo>
                <a:lnTo>
                  <a:pt x="119" y="584"/>
                </a:lnTo>
                <a:lnTo>
                  <a:pt x="119" y="584"/>
                </a:lnTo>
                <a:lnTo>
                  <a:pt x="119" y="584"/>
                </a:lnTo>
                <a:lnTo>
                  <a:pt x="119" y="589"/>
                </a:lnTo>
                <a:lnTo>
                  <a:pt x="119" y="591"/>
                </a:lnTo>
                <a:lnTo>
                  <a:pt x="119" y="593"/>
                </a:lnTo>
                <a:lnTo>
                  <a:pt x="124" y="595"/>
                </a:lnTo>
                <a:lnTo>
                  <a:pt x="126" y="595"/>
                </a:lnTo>
                <a:lnTo>
                  <a:pt x="126" y="595"/>
                </a:lnTo>
                <a:lnTo>
                  <a:pt x="126" y="595"/>
                </a:lnTo>
                <a:lnTo>
                  <a:pt x="128" y="593"/>
                </a:lnTo>
                <a:lnTo>
                  <a:pt x="128" y="593"/>
                </a:lnTo>
                <a:lnTo>
                  <a:pt x="128" y="593"/>
                </a:lnTo>
                <a:lnTo>
                  <a:pt x="130" y="591"/>
                </a:lnTo>
                <a:lnTo>
                  <a:pt x="130" y="591"/>
                </a:lnTo>
                <a:lnTo>
                  <a:pt x="130" y="589"/>
                </a:lnTo>
                <a:lnTo>
                  <a:pt x="132" y="589"/>
                </a:lnTo>
                <a:lnTo>
                  <a:pt x="132" y="589"/>
                </a:lnTo>
                <a:lnTo>
                  <a:pt x="134" y="589"/>
                </a:lnTo>
                <a:lnTo>
                  <a:pt x="136" y="589"/>
                </a:lnTo>
                <a:lnTo>
                  <a:pt x="138" y="591"/>
                </a:lnTo>
                <a:lnTo>
                  <a:pt x="140" y="591"/>
                </a:lnTo>
                <a:lnTo>
                  <a:pt x="142" y="593"/>
                </a:lnTo>
                <a:lnTo>
                  <a:pt x="142" y="597"/>
                </a:lnTo>
                <a:lnTo>
                  <a:pt x="142" y="601"/>
                </a:lnTo>
                <a:lnTo>
                  <a:pt x="142" y="601"/>
                </a:lnTo>
                <a:lnTo>
                  <a:pt x="144" y="603"/>
                </a:lnTo>
                <a:lnTo>
                  <a:pt x="144" y="605"/>
                </a:lnTo>
                <a:lnTo>
                  <a:pt x="149" y="605"/>
                </a:lnTo>
                <a:lnTo>
                  <a:pt x="161" y="609"/>
                </a:lnTo>
                <a:lnTo>
                  <a:pt x="163" y="609"/>
                </a:lnTo>
                <a:lnTo>
                  <a:pt x="163" y="612"/>
                </a:lnTo>
                <a:lnTo>
                  <a:pt x="163" y="614"/>
                </a:lnTo>
                <a:lnTo>
                  <a:pt x="163" y="616"/>
                </a:lnTo>
                <a:lnTo>
                  <a:pt x="163" y="618"/>
                </a:lnTo>
                <a:lnTo>
                  <a:pt x="163" y="620"/>
                </a:lnTo>
                <a:lnTo>
                  <a:pt x="163" y="620"/>
                </a:lnTo>
                <a:lnTo>
                  <a:pt x="167" y="626"/>
                </a:lnTo>
                <a:lnTo>
                  <a:pt x="167" y="628"/>
                </a:lnTo>
                <a:lnTo>
                  <a:pt x="182" y="624"/>
                </a:lnTo>
                <a:lnTo>
                  <a:pt x="184" y="624"/>
                </a:lnTo>
                <a:lnTo>
                  <a:pt x="188" y="624"/>
                </a:lnTo>
                <a:lnTo>
                  <a:pt x="190" y="622"/>
                </a:lnTo>
                <a:lnTo>
                  <a:pt x="197" y="618"/>
                </a:lnTo>
                <a:lnTo>
                  <a:pt x="205" y="616"/>
                </a:lnTo>
                <a:lnTo>
                  <a:pt x="207" y="612"/>
                </a:lnTo>
                <a:lnTo>
                  <a:pt x="209" y="609"/>
                </a:lnTo>
                <a:lnTo>
                  <a:pt x="211" y="609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5" y="603"/>
                </a:lnTo>
                <a:lnTo>
                  <a:pt x="218" y="603"/>
                </a:lnTo>
                <a:lnTo>
                  <a:pt x="218" y="603"/>
                </a:lnTo>
                <a:lnTo>
                  <a:pt x="220" y="601"/>
                </a:lnTo>
                <a:lnTo>
                  <a:pt x="224" y="591"/>
                </a:lnTo>
                <a:lnTo>
                  <a:pt x="226" y="589"/>
                </a:lnTo>
                <a:lnTo>
                  <a:pt x="226" y="586"/>
                </a:lnTo>
                <a:lnTo>
                  <a:pt x="226" y="586"/>
                </a:lnTo>
                <a:lnTo>
                  <a:pt x="226" y="584"/>
                </a:lnTo>
                <a:lnTo>
                  <a:pt x="226" y="582"/>
                </a:lnTo>
                <a:lnTo>
                  <a:pt x="226" y="582"/>
                </a:lnTo>
                <a:lnTo>
                  <a:pt x="230" y="582"/>
                </a:lnTo>
                <a:lnTo>
                  <a:pt x="232" y="582"/>
                </a:lnTo>
                <a:lnTo>
                  <a:pt x="234" y="578"/>
                </a:lnTo>
                <a:lnTo>
                  <a:pt x="238" y="576"/>
                </a:lnTo>
                <a:lnTo>
                  <a:pt x="238" y="572"/>
                </a:lnTo>
                <a:lnTo>
                  <a:pt x="236" y="568"/>
                </a:lnTo>
                <a:lnTo>
                  <a:pt x="234" y="566"/>
                </a:lnTo>
                <a:lnTo>
                  <a:pt x="230" y="564"/>
                </a:lnTo>
                <a:lnTo>
                  <a:pt x="226" y="564"/>
                </a:lnTo>
                <a:lnTo>
                  <a:pt x="224" y="564"/>
                </a:lnTo>
                <a:lnTo>
                  <a:pt x="222" y="564"/>
                </a:lnTo>
                <a:lnTo>
                  <a:pt x="220" y="561"/>
                </a:lnTo>
                <a:lnTo>
                  <a:pt x="218" y="559"/>
                </a:lnTo>
                <a:lnTo>
                  <a:pt x="215" y="557"/>
                </a:lnTo>
                <a:lnTo>
                  <a:pt x="215" y="555"/>
                </a:lnTo>
                <a:lnTo>
                  <a:pt x="215" y="547"/>
                </a:lnTo>
                <a:lnTo>
                  <a:pt x="213" y="543"/>
                </a:lnTo>
                <a:lnTo>
                  <a:pt x="211" y="538"/>
                </a:lnTo>
                <a:lnTo>
                  <a:pt x="211" y="538"/>
                </a:lnTo>
                <a:lnTo>
                  <a:pt x="213" y="538"/>
                </a:lnTo>
                <a:lnTo>
                  <a:pt x="215" y="541"/>
                </a:lnTo>
                <a:lnTo>
                  <a:pt x="215" y="543"/>
                </a:lnTo>
                <a:lnTo>
                  <a:pt x="215" y="545"/>
                </a:lnTo>
                <a:lnTo>
                  <a:pt x="215" y="547"/>
                </a:lnTo>
                <a:lnTo>
                  <a:pt x="218" y="551"/>
                </a:lnTo>
                <a:lnTo>
                  <a:pt x="218" y="553"/>
                </a:lnTo>
                <a:lnTo>
                  <a:pt x="218" y="555"/>
                </a:lnTo>
                <a:lnTo>
                  <a:pt x="220" y="555"/>
                </a:lnTo>
                <a:lnTo>
                  <a:pt x="222" y="559"/>
                </a:lnTo>
                <a:lnTo>
                  <a:pt x="224" y="559"/>
                </a:lnTo>
                <a:lnTo>
                  <a:pt x="226" y="561"/>
                </a:lnTo>
                <a:lnTo>
                  <a:pt x="228" y="559"/>
                </a:lnTo>
                <a:lnTo>
                  <a:pt x="228" y="559"/>
                </a:lnTo>
                <a:lnTo>
                  <a:pt x="230" y="561"/>
                </a:lnTo>
                <a:lnTo>
                  <a:pt x="232" y="564"/>
                </a:lnTo>
                <a:lnTo>
                  <a:pt x="238" y="566"/>
                </a:lnTo>
                <a:lnTo>
                  <a:pt x="241" y="568"/>
                </a:lnTo>
                <a:lnTo>
                  <a:pt x="243" y="568"/>
                </a:lnTo>
                <a:lnTo>
                  <a:pt x="243" y="574"/>
                </a:lnTo>
                <a:lnTo>
                  <a:pt x="243" y="576"/>
                </a:lnTo>
                <a:lnTo>
                  <a:pt x="243" y="580"/>
                </a:lnTo>
                <a:lnTo>
                  <a:pt x="238" y="584"/>
                </a:lnTo>
                <a:lnTo>
                  <a:pt x="236" y="586"/>
                </a:lnTo>
                <a:lnTo>
                  <a:pt x="236" y="589"/>
                </a:lnTo>
                <a:lnTo>
                  <a:pt x="236" y="591"/>
                </a:lnTo>
                <a:lnTo>
                  <a:pt x="236" y="595"/>
                </a:lnTo>
                <a:lnTo>
                  <a:pt x="236" y="597"/>
                </a:lnTo>
                <a:lnTo>
                  <a:pt x="236" y="597"/>
                </a:lnTo>
                <a:lnTo>
                  <a:pt x="243" y="607"/>
                </a:lnTo>
                <a:lnTo>
                  <a:pt x="243" y="607"/>
                </a:lnTo>
                <a:lnTo>
                  <a:pt x="241" y="609"/>
                </a:lnTo>
                <a:lnTo>
                  <a:pt x="243" y="614"/>
                </a:lnTo>
                <a:lnTo>
                  <a:pt x="243" y="616"/>
                </a:lnTo>
                <a:lnTo>
                  <a:pt x="241" y="618"/>
                </a:lnTo>
                <a:lnTo>
                  <a:pt x="238" y="620"/>
                </a:lnTo>
                <a:lnTo>
                  <a:pt x="238" y="622"/>
                </a:lnTo>
                <a:lnTo>
                  <a:pt x="241" y="624"/>
                </a:lnTo>
                <a:lnTo>
                  <a:pt x="243" y="628"/>
                </a:lnTo>
                <a:lnTo>
                  <a:pt x="245" y="628"/>
                </a:lnTo>
                <a:lnTo>
                  <a:pt x="245" y="628"/>
                </a:lnTo>
                <a:lnTo>
                  <a:pt x="247" y="630"/>
                </a:lnTo>
                <a:lnTo>
                  <a:pt x="247" y="632"/>
                </a:lnTo>
                <a:lnTo>
                  <a:pt x="247" y="635"/>
                </a:lnTo>
                <a:lnTo>
                  <a:pt x="249" y="635"/>
                </a:lnTo>
                <a:lnTo>
                  <a:pt x="249" y="635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0"/>
                </a:lnTo>
                <a:lnTo>
                  <a:pt x="251" y="630"/>
                </a:lnTo>
                <a:lnTo>
                  <a:pt x="251" y="628"/>
                </a:lnTo>
                <a:lnTo>
                  <a:pt x="249" y="628"/>
                </a:lnTo>
                <a:lnTo>
                  <a:pt x="249" y="626"/>
                </a:lnTo>
                <a:lnTo>
                  <a:pt x="251" y="624"/>
                </a:lnTo>
                <a:lnTo>
                  <a:pt x="251" y="622"/>
                </a:lnTo>
                <a:lnTo>
                  <a:pt x="251" y="620"/>
                </a:lnTo>
                <a:lnTo>
                  <a:pt x="247" y="609"/>
                </a:lnTo>
                <a:lnTo>
                  <a:pt x="247" y="607"/>
                </a:lnTo>
                <a:lnTo>
                  <a:pt x="249" y="607"/>
                </a:lnTo>
                <a:lnTo>
                  <a:pt x="251" y="609"/>
                </a:lnTo>
                <a:lnTo>
                  <a:pt x="251" y="612"/>
                </a:lnTo>
                <a:lnTo>
                  <a:pt x="251" y="614"/>
                </a:lnTo>
                <a:lnTo>
                  <a:pt x="251" y="626"/>
                </a:lnTo>
                <a:lnTo>
                  <a:pt x="253" y="628"/>
                </a:lnTo>
                <a:lnTo>
                  <a:pt x="253" y="628"/>
                </a:lnTo>
                <a:lnTo>
                  <a:pt x="255" y="626"/>
                </a:lnTo>
                <a:lnTo>
                  <a:pt x="255" y="624"/>
                </a:lnTo>
                <a:lnTo>
                  <a:pt x="257" y="624"/>
                </a:lnTo>
                <a:lnTo>
                  <a:pt x="257" y="622"/>
                </a:lnTo>
                <a:lnTo>
                  <a:pt x="255" y="622"/>
                </a:lnTo>
                <a:lnTo>
                  <a:pt x="255" y="618"/>
                </a:lnTo>
                <a:lnTo>
                  <a:pt x="253" y="618"/>
                </a:lnTo>
                <a:lnTo>
                  <a:pt x="253" y="616"/>
                </a:lnTo>
                <a:lnTo>
                  <a:pt x="255" y="616"/>
                </a:lnTo>
                <a:lnTo>
                  <a:pt x="255" y="618"/>
                </a:lnTo>
                <a:lnTo>
                  <a:pt x="255" y="618"/>
                </a:lnTo>
                <a:lnTo>
                  <a:pt x="255" y="620"/>
                </a:lnTo>
                <a:lnTo>
                  <a:pt x="257" y="620"/>
                </a:lnTo>
                <a:lnTo>
                  <a:pt x="257" y="620"/>
                </a:lnTo>
                <a:lnTo>
                  <a:pt x="259" y="618"/>
                </a:lnTo>
                <a:lnTo>
                  <a:pt x="261" y="618"/>
                </a:lnTo>
                <a:lnTo>
                  <a:pt x="259" y="622"/>
                </a:lnTo>
                <a:lnTo>
                  <a:pt x="259" y="626"/>
                </a:lnTo>
                <a:lnTo>
                  <a:pt x="261" y="628"/>
                </a:lnTo>
                <a:lnTo>
                  <a:pt x="264" y="628"/>
                </a:lnTo>
                <a:lnTo>
                  <a:pt x="264" y="628"/>
                </a:lnTo>
                <a:lnTo>
                  <a:pt x="266" y="626"/>
                </a:lnTo>
                <a:lnTo>
                  <a:pt x="268" y="626"/>
                </a:lnTo>
                <a:lnTo>
                  <a:pt x="268" y="624"/>
                </a:lnTo>
                <a:lnTo>
                  <a:pt x="270" y="622"/>
                </a:lnTo>
                <a:lnTo>
                  <a:pt x="268" y="620"/>
                </a:lnTo>
                <a:lnTo>
                  <a:pt x="268" y="618"/>
                </a:lnTo>
                <a:lnTo>
                  <a:pt x="268" y="616"/>
                </a:lnTo>
                <a:lnTo>
                  <a:pt x="268" y="614"/>
                </a:lnTo>
                <a:lnTo>
                  <a:pt x="268" y="612"/>
                </a:lnTo>
                <a:lnTo>
                  <a:pt x="268" y="609"/>
                </a:lnTo>
                <a:lnTo>
                  <a:pt x="270" y="607"/>
                </a:lnTo>
                <a:lnTo>
                  <a:pt x="270" y="607"/>
                </a:lnTo>
                <a:lnTo>
                  <a:pt x="270" y="607"/>
                </a:lnTo>
                <a:lnTo>
                  <a:pt x="272" y="607"/>
                </a:lnTo>
                <a:lnTo>
                  <a:pt x="272" y="605"/>
                </a:lnTo>
                <a:lnTo>
                  <a:pt x="272" y="603"/>
                </a:lnTo>
                <a:lnTo>
                  <a:pt x="270" y="599"/>
                </a:lnTo>
                <a:lnTo>
                  <a:pt x="270" y="597"/>
                </a:lnTo>
                <a:lnTo>
                  <a:pt x="270" y="595"/>
                </a:lnTo>
                <a:lnTo>
                  <a:pt x="272" y="593"/>
                </a:lnTo>
                <a:lnTo>
                  <a:pt x="272" y="593"/>
                </a:lnTo>
                <a:lnTo>
                  <a:pt x="272" y="591"/>
                </a:lnTo>
                <a:lnTo>
                  <a:pt x="274" y="593"/>
                </a:lnTo>
                <a:lnTo>
                  <a:pt x="274" y="595"/>
                </a:lnTo>
                <a:lnTo>
                  <a:pt x="272" y="599"/>
                </a:lnTo>
                <a:lnTo>
                  <a:pt x="274" y="601"/>
                </a:lnTo>
                <a:lnTo>
                  <a:pt x="274" y="605"/>
                </a:lnTo>
                <a:lnTo>
                  <a:pt x="274" y="607"/>
                </a:lnTo>
                <a:lnTo>
                  <a:pt x="274" y="612"/>
                </a:lnTo>
                <a:lnTo>
                  <a:pt x="272" y="614"/>
                </a:lnTo>
                <a:lnTo>
                  <a:pt x="272" y="616"/>
                </a:lnTo>
                <a:lnTo>
                  <a:pt x="274" y="622"/>
                </a:lnTo>
                <a:lnTo>
                  <a:pt x="274" y="624"/>
                </a:lnTo>
                <a:lnTo>
                  <a:pt x="274" y="624"/>
                </a:lnTo>
                <a:lnTo>
                  <a:pt x="274" y="626"/>
                </a:lnTo>
                <a:lnTo>
                  <a:pt x="274" y="628"/>
                </a:lnTo>
                <a:lnTo>
                  <a:pt x="274" y="628"/>
                </a:lnTo>
                <a:lnTo>
                  <a:pt x="272" y="630"/>
                </a:lnTo>
                <a:lnTo>
                  <a:pt x="272" y="630"/>
                </a:lnTo>
                <a:lnTo>
                  <a:pt x="272" y="630"/>
                </a:lnTo>
                <a:lnTo>
                  <a:pt x="270" y="635"/>
                </a:lnTo>
                <a:lnTo>
                  <a:pt x="272" y="637"/>
                </a:lnTo>
                <a:lnTo>
                  <a:pt x="274" y="637"/>
                </a:lnTo>
                <a:lnTo>
                  <a:pt x="276" y="637"/>
                </a:lnTo>
                <a:lnTo>
                  <a:pt x="276" y="635"/>
                </a:lnTo>
                <a:lnTo>
                  <a:pt x="274" y="635"/>
                </a:lnTo>
                <a:lnTo>
                  <a:pt x="274" y="632"/>
                </a:lnTo>
                <a:lnTo>
                  <a:pt x="276" y="632"/>
                </a:lnTo>
                <a:lnTo>
                  <a:pt x="276" y="632"/>
                </a:lnTo>
                <a:lnTo>
                  <a:pt x="278" y="635"/>
                </a:lnTo>
                <a:lnTo>
                  <a:pt x="278" y="632"/>
                </a:lnTo>
                <a:lnTo>
                  <a:pt x="280" y="632"/>
                </a:lnTo>
                <a:lnTo>
                  <a:pt x="280" y="626"/>
                </a:lnTo>
                <a:lnTo>
                  <a:pt x="280" y="628"/>
                </a:lnTo>
                <a:lnTo>
                  <a:pt x="282" y="624"/>
                </a:lnTo>
                <a:lnTo>
                  <a:pt x="280" y="618"/>
                </a:lnTo>
                <a:lnTo>
                  <a:pt x="282" y="618"/>
                </a:lnTo>
                <a:lnTo>
                  <a:pt x="282" y="618"/>
                </a:lnTo>
                <a:lnTo>
                  <a:pt x="284" y="616"/>
                </a:lnTo>
                <a:lnTo>
                  <a:pt x="284" y="614"/>
                </a:lnTo>
                <a:lnTo>
                  <a:pt x="284" y="612"/>
                </a:lnTo>
                <a:lnTo>
                  <a:pt x="284" y="609"/>
                </a:lnTo>
                <a:lnTo>
                  <a:pt x="282" y="609"/>
                </a:lnTo>
                <a:lnTo>
                  <a:pt x="280" y="609"/>
                </a:lnTo>
                <a:lnTo>
                  <a:pt x="278" y="612"/>
                </a:lnTo>
                <a:lnTo>
                  <a:pt x="278" y="609"/>
                </a:lnTo>
                <a:lnTo>
                  <a:pt x="278" y="603"/>
                </a:lnTo>
                <a:lnTo>
                  <a:pt x="278" y="601"/>
                </a:lnTo>
                <a:lnTo>
                  <a:pt x="282" y="593"/>
                </a:lnTo>
                <a:lnTo>
                  <a:pt x="282" y="591"/>
                </a:lnTo>
                <a:lnTo>
                  <a:pt x="282" y="586"/>
                </a:lnTo>
                <a:lnTo>
                  <a:pt x="282" y="584"/>
                </a:lnTo>
                <a:lnTo>
                  <a:pt x="284" y="582"/>
                </a:lnTo>
                <a:lnTo>
                  <a:pt x="284" y="580"/>
                </a:lnTo>
                <a:lnTo>
                  <a:pt x="284" y="578"/>
                </a:lnTo>
                <a:lnTo>
                  <a:pt x="284" y="576"/>
                </a:lnTo>
                <a:lnTo>
                  <a:pt x="284" y="574"/>
                </a:lnTo>
                <a:lnTo>
                  <a:pt x="284" y="574"/>
                </a:lnTo>
                <a:lnTo>
                  <a:pt x="284" y="572"/>
                </a:lnTo>
                <a:lnTo>
                  <a:pt x="284" y="572"/>
                </a:lnTo>
                <a:lnTo>
                  <a:pt x="284" y="570"/>
                </a:lnTo>
                <a:lnTo>
                  <a:pt x="286" y="568"/>
                </a:lnTo>
                <a:lnTo>
                  <a:pt x="286" y="568"/>
                </a:lnTo>
                <a:lnTo>
                  <a:pt x="286" y="568"/>
                </a:lnTo>
                <a:lnTo>
                  <a:pt x="286" y="566"/>
                </a:lnTo>
                <a:lnTo>
                  <a:pt x="289" y="564"/>
                </a:lnTo>
                <a:lnTo>
                  <a:pt x="289" y="564"/>
                </a:lnTo>
                <a:lnTo>
                  <a:pt x="291" y="564"/>
                </a:lnTo>
                <a:lnTo>
                  <a:pt x="291" y="566"/>
                </a:lnTo>
                <a:lnTo>
                  <a:pt x="289" y="568"/>
                </a:lnTo>
                <a:lnTo>
                  <a:pt x="286" y="568"/>
                </a:lnTo>
                <a:lnTo>
                  <a:pt x="286" y="574"/>
                </a:lnTo>
                <a:lnTo>
                  <a:pt x="286" y="574"/>
                </a:lnTo>
                <a:lnTo>
                  <a:pt x="286" y="576"/>
                </a:lnTo>
                <a:lnTo>
                  <a:pt x="286" y="580"/>
                </a:lnTo>
                <a:lnTo>
                  <a:pt x="286" y="582"/>
                </a:lnTo>
                <a:lnTo>
                  <a:pt x="286" y="582"/>
                </a:lnTo>
                <a:lnTo>
                  <a:pt x="286" y="584"/>
                </a:lnTo>
                <a:lnTo>
                  <a:pt x="284" y="586"/>
                </a:lnTo>
                <a:lnTo>
                  <a:pt x="284" y="589"/>
                </a:lnTo>
                <a:lnTo>
                  <a:pt x="284" y="591"/>
                </a:lnTo>
                <a:lnTo>
                  <a:pt x="284" y="591"/>
                </a:lnTo>
                <a:lnTo>
                  <a:pt x="286" y="591"/>
                </a:lnTo>
                <a:lnTo>
                  <a:pt x="286" y="591"/>
                </a:lnTo>
                <a:lnTo>
                  <a:pt x="289" y="591"/>
                </a:lnTo>
                <a:lnTo>
                  <a:pt x="291" y="593"/>
                </a:lnTo>
                <a:lnTo>
                  <a:pt x="291" y="591"/>
                </a:lnTo>
                <a:lnTo>
                  <a:pt x="293" y="589"/>
                </a:lnTo>
                <a:lnTo>
                  <a:pt x="293" y="589"/>
                </a:lnTo>
                <a:lnTo>
                  <a:pt x="295" y="584"/>
                </a:lnTo>
                <a:lnTo>
                  <a:pt x="295" y="580"/>
                </a:lnTo>
                <a:lnTo>
                  <a:pt x="293" y="580"/>
                </a:lnTo>
                <a:lnTo>
                  <a:pt x="293" y="580"/>
                </a:lnTo>
                <a:lnTo>
                  <a:pt x="291" y="578"/>
                </a:lnTo>
                <a:lnTo>
                  <a:pt x="291" y="576"/>
                </a:lnTo>
                <a:lnTo>
                  <a:pt x="293" y="574"/>
                </a:lnTo>
                <a:lnTo>
                  <a:pt x="293" y="574"/>
                </a:lnTo>
                <a:lnTo>
                  <a:pt x="295" y="572"/>
                </a:lnTo>
                <a:lnTo>
                  <a:pt x="297" y="572"/>
                </a:lnTo>
                <a:lnTo>
                  <a:pt x="299" y="572"/>
                </a:lnTo>
                <a:lnTo>
                  <a:pt x="295" y="574"/>
                </a:lnTo>
                <a:lnTo>
                  <a:pt x="293" y="576"/>
                </a:lnTo>
                <a:lnTo>
                  <a:pt x="293" y="578"/>
                </a:lnTo>
                <a:lnTo>
                  <a:pt x="293" y="578"/>
                </a:lnTo>
                <a:lnTo>
                  <a:pt x="297" y="580"/>
                </a:lnTo>
                <a:lnTo>
                  <a:pt x="299" y="582"/>
                </a:lnTo>
                <a:lnTo>
                  <a:pt x="297" y="584"/>
                </a:lnTo>
                <a:lnTo>
                  <a:pt x="297" y="586"/>
                </a:lnTo>
                <a:lnTo>
                  <a:pt x="295" y="589"/>
                </a:lnTo>
                <a:lnTo>
                  <a:pt x="295" y="589"/>
                </a:lnTo>
                <a:lnTo>
                  <a:pt x="293" y="591"/>
                </a:lnTo>
                <a:lnTo>
                  <a:pt x="293" y="597"/>
                </a:lnTo>
                <a:lnTo>
                  <a:pt x="291" y="603"/>
                </a:lnTo>
                <a:lnTo>
                  <a:pt x="291" y="603"/>
                </a:lnTo>
                <a:lnTo>
                  <a:pt x="293" y="605"/>
                </a:lnTo>
                <a:lnTo>
                  <a:pt x="291" y="618"/>
                </a:lnTo>
                <a:lnTo>
                  <a:pt x="291" y="620"/>
                </a:lnTo>
                <a:lnTo>
                  <a:pt x="295" y="628"/>
                </a:lnTo>
                <a:lnTo>
                  <a:pt x="293" y="630"/>
                </a:lnTo>
                <a:lnTo>
                  <a:pt x="295" y="632"/>
                </a:lnTo>
                <a:lnTo>
                  <a:pt x="299" y="635"/>
                </a:lnTo>
                <a:lnTo>
                  <a:pt x="301" y="632"/>
                </a:lnTo>
                <a:lnTo>
                  <a:pt x="301" y="630"/>
                </a:lnTo>
                <a:lnTo>
                  <a:pt x="301" y="628"/>
                </a:lnTo>
                <a:lnTo>
                  <a:pt x="301" y="628"/>
                </a:lnTo>
                <a:lnTo>
                  <a:pt x="299" y="626"/>
                </a:lnTo>
                <a:lnTo>
                  <a:pt x="299" y="624"/>
                </a:lnTo>
                <a:lnTo>
                  <a:pt x="299" y="624"/>
                </a:lnTo>
                <a:lnTo>
                  <a:pt x="301" y="622"/>
                </a:lnTo>
                <a:lnTo>
                  <a:pt x="301" y="622"/>
                </a:lnTo>
                <a:lnTo>
                  <a:pt x="301" y="622"/>
                </a:lnTo>
                <a:lnTo>
                  <a:pt x="303" y="622"/>
                </a:lnTo>
                <a:lnTo>
                  <a:pt x="303" y="618"/>
                </a:lnTo>
                <a:lnTo>
                  <a:pt x="303" y="620"/>
                </a:lnTo>
                <a:lnTo>
                  <a:pt x="303" y="622"/>
                </a:lnTo>
                <a:lnTo>
                  <a:pt x="303" y="622"/>
                </a:lnTo>
                <a:lnTo>
                  <a:pt x="303" y="622"/>
                </a:lnTo>
                <a:lnTo>
                  <a:pt x="301" y="624"/>
                </a:lnTo>
                <a:lnTo>
                  <a:pt x="303" y="626"/>
                </a:lnTo>
                <a:lnTo>
                  <a:pt x="305" y="626"/>
                </a:lnTo>
                <a:lnTo>
                  <a:pt x="307" y="626"/>
                </a:lnTo>
                <a:lnTo>
                  <a:pt x="307" y="624"/>
                </a:lnTo>
                <a:lnTo>
                  <a:pt x="307" y="624"/>
                </a:lnTo>
                <a:lnTo>
                  <a:pt x="307" y="620"/>
                </a:lnTo>
                <a:lnTo>
                  <a:pt x="305" y="618"/>
                </a:lnTo>
                <a:lnTo>
                  <a:pt x="305" y="616"/>
                </a:lnTo>
                <a:lnTo>
                  <a:pt x="307" y="612"/>
                </a:lnTo>
                <a:lnTo>
                  <a:pt x="307" y="612"/>
                </a:lnTo>
                <a:lnTo>
                  <a:pt x="309" y="612"/>
                </a:lnTo>
                <a:lnTo>
                  <a:pt x="309" y="612"/>
                </a:lnTo>
                <a:lnTo>
                  <a:pt x="309" y="620"/>
                </a:lnTo>
                <a:lnTo>
                  <a:pt x="312" y="622"/>
                </a:lnTo>
                <a:lnTo>
                  <a:pt x="312" y="622"/>
                </a:lnTo>
                <a:lnTo>
                  <a:pt x="312" y="624"/>
                </a:lnTo>
                <a:lnTo>
                  <a:pt x="316" y="624"/>
                </a:lnTo>
                <a:lnTo>
                  <a:pt x="320" y="626"/>
                </a:lnTo>
                <a:lnTo>
                  <a:pt x="322" y="628"/>
                </a:lnTo>
                <a:lnTo>
                  <a:pt x="324" y="628"/>
                </a:lnTo>
                <a:lnTo>
                  <a:pt x="324" y="628"/>
                </a:lnTo>
                <a:lnTo>
                  <a:pt x="324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8"/>
                </a:lnTo>
                <a:lnTo>
                  <a:pt x="328" y="628"/>
                </a:lnTo>
                <a:lnTo>
                  <a:pt x="328" y="628"/>
                </a:lnTo>
                <a:lnTo>
                  <a:pt x="330" y="626"/>
                </a:lnTo>
                <a:lnTo>
                  <a:pt x="330" y="624"/>
                </a:lnTo>
                <a:lnTo>
                  <a:pt x="330" y="620"/>
                </a:lnTo>
                <a:lnTo>
                  <a:pt x="330" y="620"/>
                </a:lnTo>
                <a:lnTo>
                  <a:pt x="328" y="618"/>
                </a:lnTo>
                <a:lnTo>
                  <a:pt x="326" y="616"/>
                </a:lnTo>
                <a:lnTo>
                  <a:pt x="326" y="614"/>
                </a:lnTo>
                <a:lnTo>
                  <a:pt x="326" y="609"/>
                </a:lnTo>
                <a:lnTo>
                  <a:pt x="324" y="601"/>
                </a:lnTo>
                <a:lnTo>
                  <a:pt x="322" y="597"/>
                </a:lnTo>
                <a:lnTo>
                  <a:pt x="320" y="595"/>
                </a:lnTo>
                <a:lnTo>
                  <a:pt x="318" y="595"/>
                </a:lnTo>
                <a:lnTo>
                  <a:pt x="316" y="595"/>
                </a:lnTo>
                <a:lnTo>
                  <a:pt x="314" y="593"/>
                </a:lnTo>
                <a:lnTo>
                  <a:pt x="314" y="591"/>
                </a:lnTo>
                <a:lnTo>
                  <a:pt x="314" y="589"/>
                </a:lnTo>
                <a:lnTo>
                  <a:pt x="314" y="586"/>
                </a:lnTo>
                <a:lnTo>
                  <a:pt x="316" y="586"/>
                </a:lnTo>
                <a:lnTo>
                  <a:pt x="316" y="589"/>
                </a:lnTo>
                <a:lnTo>
                  <a:pt x="316" y="591"/>
                </a:lnTo>
                <a:lnTo>
                  <a:pt x="316" y="593"/>
                </a:lnTo>
                <a:lnTo>
                  <a:pt x="318" y="593"/>
                </a:lnTo>
                <a:lnTo>
                  <a:pt x="322" y="595"/>
                </a:lnTo>
                <a:lnTo>
                  <a:pt x="324" y="595"/>
                </a:lnTo>
                <a:lnTo>
                  <a:pt x="324" y="595"/>
                </a:lnTo>
                <a:lnTo>
                  <a:pt x="324" y="593"/>
                </a:lnTo>
                <a:lnTo>
                  <a:pt x="324" y="593"/>
                </a:lnTo>
                <a:lnTo>
                  <a:pt x="326" y="593"/>
                </a:lnTo>
                <a:lnTo>
                  <a:pt x="328" y="593"/>
                </a:lnTo>
                <a:lnTo>
                  <a:pt x="328" y="589"/>
                </a:lnTo>
                <a:lnTo>
                  <a:pt x="328" y="582"/>
                </a:lnTo>
                <a:lnTo>
                  <a:pt x="328" y="580"/>
                </a:lnTo>
                <a:lnTo>
                  <a:pt x="326" y="578"/>
                </a:lnTo>
                <a:lnTo>
                  <a:pt x="326" y="576"/>
                </a:lnTo>
                <a:lnTo>
                  <a:pt x="326" y="574"/>
                </a:lnTo>
                <a:lnTo>
                  <a:pt x="326" y="574"/>
                </a:lnTo>
                <a:lnTo>
                  <a:pt x="326" y="572"/>
                </a:lnTo>
                <a:lnTo>
                  <a:pt x="326" y="570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30" y="568"/>
                </a:lnTo>
                <a:lnTo>
                  <a:pt x="330" y="566"/>
                </a:lnTo>
                <a:lnTo>
                  <a:pt x="330" y="564"/>
                </a:lnTo>
                <a:lnTo>
                  <a:pt x="328" y="561"/>
                </a:lnTo>
                <a:lnTo>
                  <a:pt x="324" y="557"/>
                </a:lnTo>
                <a:lnTo>
                  <a:pt x="324" y="553"/>
                </a:lnTo>
                <a:lnTo>
                  <a:pt x="324" y="553"/>
                </a:lnTo>
                <a:lnTo>
                  <a:pt x="322" y="551"/>
                </a:lnTo>
                <a:lnTo>
                  <a:pt x="322" y="549"/>
                </a:lnTo>
                <a:lnTo>
                  <a:pt x="322" y="543"/>
                </a:lnTo>
                <a:lnTo>
                  <a:pt x="322" y="543"/>
                </a:lnTo>
                <a:lnTo>
                  <a:pt x="322" y="541"/>
                </a:lnTo>
                <a:lnTo>
                  <a:pt x="322" y="538"/>
                </a:lnTo>
                <a:lnTo>
                  <a:pt x="322" y="538"/>
                </a:lnTo>
                <a:lnTo>
                  <a:pt x="322" y="536"/>
                </a:lnTo>
                <a:lnTo>
                  <a:pt x="320" y="532"/>
                </a:lnTo>
                <a:lnTo>
                  <a:pt x="320" y="528"/>
                </a:lnTo>
                <a:lnTo>
                  <a:pt x="318" y="526"/>
                </a:lnTo>
                <a:lnTo>
                  <a:pt x="316" y="526"/>
                </a:lnTo>
                <a:lnTo>
                  <a:pt x="318" y="524"/>
                </a:lnTo>
                <a:lnTo>
                  <a:pt x="318" y="522"/>
                </a:lnTo>
                <a:lnTo>
                  <a:pt x="318" y="518"/>
                </a:lnTo>
                <a:lnTo>
                  <a:pt x="316" y="515"/>
                </a:lnTo>
                <a:lnTo>
                  <a:pt x="316" y="513"/>
                </a:lnTo>
                <a:lnTo>
                  <a:pt x="316" y="511"/>
                </a:lnTo>
                <a:lnTo>
                  <a:pt x="314" y="509"/>
                </a:lnTo>
                <a:lnTo>
                  <a:pt x="314" y="507"/>
                </a:lnTo>
                <a:lnTo>
                  <a:pt x="314" y="505"/>
                </a:lnTo>
                <a:lnTo>
                  <a:pt x="314" y="503"/>
                </a:lnTo>
                <a:lnTo>
                  <a:pt x="316" y="501"/>
                </a:lnTo>
                <a:lnTo>
                  <a:pt x="316" y="499"/>
                </a:lnTo>
                <a:lnTo>
                  <a:pt x="316" y="499"/>
                </a:lnTo>
                <a:lnTo>
                  <a:pt x="316" y="497"/>
                </a:lnTo>
                <a:lnTo>
                  <a:pt x="318" y="495"/>
                </a:lnTo>
                <a:lnTo>
                  <a:pt x="316" y="493"/>
                </a:lnTo>
                <a:lnTo>
                  <a:pt x="316" y="490"/>
                </a:lnTo>
                <a:lnTo>
                  <a:pt x="314" y="490"/>
                </a:lnTo>
                <a:lnTo>
                  <a:pt x="312" y="488"/>
                </a:lnTo>
                <a:lnTo>
                  <a:pt x="309" y="484"/>
                </a:lnTo>
                <a:lnTo>
                  <a:pt x="307" y="482"/>
                </a:lnTo>
                <a:lnTo>
                  <a:pt x="305" y="480"/>
                </a:lnTo>
                <a:lnTo>
                  <a:pt x="305" y="478"/>
                </a:lnTo>
                <a:lnTo>
                  <a:pt x="305" y="476"/>
                </a:lnTo>
                <a:lnTo>
                  <a:pt x="307" y="474"/>
                </a:lnTo>
                <a:lnTo>
                  <a:pt x="307" y="467"/>
                </a:lnTo>
                <a:lnTo>
                  <a:pt x="309" y="465"/>
                </a:lnTo>
                <a:lnTo>
                  <a:pt x="314" y="459"/>
                </a:lnTo>
                <a:lnTo>
                  <a:pt x="316" y="457"/>
                </a:lnTo>
                <a:lnTo>
                  <a:pt x="318" y="455"/>
                </a:lnTo>
                <a:lnTo>
                  <a:pt x="318" y="455"/>
                </a:lnTo>
                <a:lnTo>
                  <a:pt x="318" y="453"/>
                </a:lnTo>
                <a:lnTo>
                  <a:pt x="318" y="453"/>
                </a:lnTo>
                <a:lnTo>
                  <a:pt x="316" y="453"/>
                </a:lnTo>
                <a:lnTo>
                  <a:pt x="314" y="453"/>
                </a:lnTo>
                <a:lnTo>
                  <a:pt x="314" y="453"/>
                </a:lnTo>
                <a:lnTo>
                  <a:pt x="305" y="451"/>
                </a:lnTo>
                <a:lnTo>
                  <a:pt x="305" y="449"/>
                </a:lnTo>
                <a:lnTo>
                  <a:pt x="303" y="449"/>
                </a:lnTo>
                <a:lnTo>
                  <a:pt x="301" y="451"/>
                </a:lnTo>
                <a:lnTo>
                  <a:pt x="301" y="451"/>
                </a:lnTo>
                <a:lnTo>
                  <a:pt x="301" y="451"/>
                </a:lnTo>
                <a:lnTo>
                  <a:pt x="299" y="451"/>
                </a:lnTo>
                <a:lnTo>
                  <a:pt x="293" y="449"/>
                </a:lnTo>
                <a:lnTo>
                  <a:pt x="291" y="449"/>
                </a:lnTo>
                <a:lnTo>
                  <a:pt x="291" y="447"/>
                </a:lnTo>
                <a:lnTo>
                  <a:pt x="291" y="442"/>
                </a:lnTo>
                <a:lnTo>
                  <a:pt x="291" y="440"/>
                </a:lnTo>
                <a:lnTo>
                  <a:pt x="295" y="438"/>
                </a:lnTo>
                <a:lnTo>
                  <a:pt x="299" y="424"/>
                </a:lnTo>
                <a:lnTo>
                  <a:pt x="299" y="422"/>
                </a:lnTo>
                <a:lnTo>
                  <a:pt x="297" y="422"/>
                </a:lnTo>
                <a:lnTo>
                  <a:pt x="297" y="422"/>
                </a:lnTo>
                <a:lnTo>
                  <a:pt x="295" y="424"/>
                </a:lnTo>
                <a:lnTo>
                  <a:pt x="295" y="424"/>
                </a:lnTo>
                <a:lnTo>
                  <a:pt x="293" y="422"/>
                </a:lnTo>
                <a:lnTo>
                  <a:pt x="291" y="422"/>
                </a:lnTo>
                <a:lnTo>
                  <a:pt x="289" y="419"/>
                </a:lnTo>
                <a:lnTo>
                  <a:pt x="286" y="417"/>
                </a:lnTo>
                <a:lnTo>
                  <a:pt x="284" y="413"/>
                </a:lnTo>
                <a:lnTo>
                  <a:pt x="282" y="411"/>
                </a:lnTo>
                <a:lnTo>
                  <a:pt x="282" y="411"/>
                </a:lnTo>
                <a:lnTo>
                  <a:pt x="280" y="411"/>
                </a:lnTo>
                <a:lnTo>
                  <a:pt x="278" y="411"/>
                </a:lnTo>
                <a:lnTo>
                  <a:pt x="278" y="409"/>
                </a:lnTo>
                <a:lnTo>
                  <a:pt x="278" y="409"/>
                </a:lnTo>
                <a:lnTo>
                  <a:pt x="278" y="407"/>
                </a:lnTo>
                <a:lnTo>
                  <a:pt x="278" y="407"/>
                </a:lnTo>
                <a:lnTo>
                  <a:pt x="278" y="407"/>
                </a:lnTo>
                <a:lnTo>
                  <a:pt x="276" y="405"/>
                </a:lnTo>
                <a:lnTo>
                  <a:pt x="276" y="405"/>
                </a:lnTo>
                <a:lnTo>
                  <a:pt x="276" y="405"/>
                </a:lnTo>
                <a:lnTo>
                  <a:pt x="278" y="394"/>
                </a:lnTo>
                <a:lnTo>
                  <a:pt x="278" y="392"/>
                </a:lnTo>
                <a:lnTo>
                  <a:pt x="276" y="392"/>
                </a:lnTo>
                <a:lnTo>
                  <a:pt x="276" y="390"/>
                </a:lnTo>
                <a:lnTo>
                  <a:pt x="278" y="388"/>
                </a:lnTo>
                <a:lnTo>
                  <a:pt x="278" y="386"/>
                </a:lnTo>
                <a:lnTo>
                  <a:pt x="280" y="386"/>
                </a:lnTo>
                <a:lnTo>
                  <a:pt x="280" y="384"/>
                </a:lnTo>
                <a:lnTo>
                  <a:pt x="280" y="384"/>
                </a:lnTo>
                <a:lnTo>
                  <a:pt x="278" y="382"/>
                </a:lnTo>
                <a:lnTo>
                  <a:pt x="280" y="382"/>
                </a:lnTo>
                <a:lnTo>
                  <a:pt x="280" y="380"/>
                </a:lnTo>
                <a:lnTo>
                  <a:pt x="282" y="380"/>
                </a:lnTo>
                <a:lnTo>
                  <a:pt x="284" y="380"/>
                </a:lnTo>
                <a:lnTo>
                  <a:pt x="286" y="380"/>
                </a:lnTo>
                <a:lnTo>
                  <a:pt x="289" y="378"/>
                </a:lnTo>
                <a:lnTo>
                  <a:pt x="293" y="376"/>
                </a:lnTo>
                <a:lnTo>
                  <a:pt x="293" y="373"/>
                </a:lnTo>
                <a:lnTo>
                  <a:pt x="293" y="371"/>
                </a:lnTo>
                <a:lnTo>
                  <a:pt x="293" y="369"/>
                </a:lnTo>
                <a:lnTo>
                  <a:pt x="293" y="367"/>
                </a:lnTo>
                <a:lnTo>
                  <a:pt x="293" y="365"/>
                </a:lnTo>
                <a:lnTo>
                  <a:pt x="293" y="363"/>
                </a:lnTo>
                <a:lnTo>
                  <a:pt x="295" y="363"/>
                </a:lnTo>
                <a:lnTo>
                  <a:pt x="295" y="361"/>
                </a:lnTo>
                <a:lnTo>
                  <a:pt x="293" y="361"/>
                </a:lnTo>
                <a:lnTo>
                  <a:pt x="291" y="359"/>
                </a:lnTo>
                <a:lnTo>
                  <a:pt x="291" y="357"/>
                </a:lnTo>
                <a:lnTo>
                  <a:pt x="289" y="357"/>
                </a:lnTo>
                <a:lnTo>
                  <a:pt x="289" y="355"/>
                </a:lnTo>
                <a:lnTo>
                  <a:pt x="291" y="353"/>
                </a:lnTo>
                <a:lnTo>
                  <a:pt x="291" y="353"/>
                </a:lnTo>
                <a:lnTo>
                  <a:pt x="291" y="348"/>
                </a:lnTo>
                <a:lnTo>
                  <a:pt x="291" y="348"/>
                </a:lnTo>
                <a:lnTo>
                  <a:pt x="291" y="346"/>
                </a:lnTo>
                <a:lnTo>
                  <a:pt x="291" y="346"/>
                </a:lnTo>
                <a:lnTo>
                  <a:pt x="293" y="344"/>
                </a:lnTo>
                <a:lnTo>
                  <a:pt x="295" y="344"/>
                </a:lnTo>
                <a:lnTo>
                  <a:pt x="295" y="344"/>
                </a:lnTo>
                <a:lnTo>
                  <a:pt x="295" y="344"/>
                </a:lnTo>
                <a:lnTo>
                  <a:pt x="297" y="342"/>
                </a:lnTo>
                <a:lnTo>
                  <a:pt x="297" y="340"/>
                </a:lnTo>
                <a:lnTo>
                  <a:pt x="297" y="340"/>
                </a:lnTo>
                <a:lnTo>
                  <a:pt x="297" y="338"/>
                </a:lnTo>
                <a:lnTo>
                  <a:pt x="297" y="338"/>
                </a:lnTo>
                <a:lnTo>
                  <a:pt x="295" y="334"/>
                </a:lnTo>
                <a:lnTo>
                  <a:pt x="293" y="330"/>
                </a:lnTo>
                <a:lnTo>
                  <a:pt x="291" y="328"/>
                </a:lnTo>
                <a:lnTo>
                  <a:pt x="289" y="328"/>
                </a:lnTo>
                <a:lnTo>
                  <a:pt x="286" y="330"/>
                </a:lnTo>
                <a:lnTo>
                  <a:pt x="284" y="332"/>
                </a:lnTo>
                <a:lnTo>
                  <a:pt x="282" y="334"/>
                </a:lnTo>
                <a:lnTo>
                  <a:pt x="278" y="332"/>
                </a:lnTo>
                <a:lnTo>
                  <a:pt x="272" y="332"/>
                </a:lnTo>
                <a:lnTo>
                  <a:pt x="270" y="330"/>
                </a:lnTo>
                <a:lnTo>
                  <a:pt x="261" y="323"/>
                </a:lnTo>
                <a:lnTo>
                  <a:pt x="234" y="311"/>
                </a:lnTo>
                <a:lnTo>
                  <a:pt x="232" y="309"/>
                </a:lnTo>
                <a:lnTo>
                  <a:pt x="232" y="309"/>
                </a:lnTo>
                <a:lnTo>
                  <a:pt x="230" y="307"/>
                </a:lnTo>
                <a:lnTo>
                  <a:pt x="230" y="307"/>
                </a:lnTo>
                <a:lnTo>
                  <a:pt x="230" y="307"/>
                </a:lnTo>
                <a:lnTo>
                  <a:pt x="230" y="305"/>
                </a:lnTo>
                <a:lnTo>
                  <a:pt x="230" y="300"/>
                </a:lnTo>
                <a:lnTo>
                  <a:pt x="230" y="298"/>
                </a:lnTo>
                <a:lnTo>
                  <a:pt x="228" y="296"/>
                </a:lnTo>
                <a:lnTo>
                  <a:pt x="226" y="294"/>
                </a:lnTo>
                <a:lnTo>
                  <a:pt x="226" y="294"/>
                </a:lnTo>
                <a:lnTo>
                  <a:pt x="224" y="294"/>
                </a:lnTo>
                <a:lnTo>
                  <a:pt x="224" y="290"/>
                </a:lnTo>
                <a:lnTo>
                  <a:pt x="224" y="288"/>
                </a:lnTo>
                <a:lnTo>
                  <a:pt x="226" y="286"/>
                </a:lnTo>
                <a:lnTo>
                  <a:pt x="226" y="282"/>
                </a:lnTo>
                <a:lnTo>
                  <a:pt x="228" y="282"/>
                </a:lnTo>
                <a:lnTo>
                  <a:pt x="228" y="282"/>
                </a:lnTo>
                <a:lnTo>
                  <a:pt x="230" y="280"/>
                </a:lnTo>
                <a:lnTo>
                  <a:pt x="230" y="277"/>
                </a:lnTo>
                <a:lnTo>
                  <a:pt x="230" y="277"/>
                </a:lnTo>
                <a:lnTo>
                  <a:pt x="230" y="275"/>
                </a:lnTo>
                <a:lnTo>
                  <a:pt x="232" y="275"/>
                </a:lnTo>
                <a:lnTo>
                  <a:pt x="232" y="275"/>
                </a:lnTo>
                <a:lnTo>
                  <a:pt x="234" y="273"/>
                </a:lnTo>
                <a:lnTo>
                  <a:pt x="234" y="271"/>
                </a:lnTo>
                <a:lnTo>
                  <a:pt x="234" y="269"/>
                </a:lnTo>
                <a:lnTo>
                  <a:pt x="234" y="265"/>
                </a:lnTo>
                <a:lnTo>
                  <a:pt x="232" y="265"/>
                </a:lnTo>
                <a:lnTo>
                  <a:pt x="232" y="265"/>
                </a:lnTo>
                <a:lnTo>
                  <a:pt x="232" y="263"/>
                </a:lnTo>
                <a:lnTo>
                  <a:pt x="238" y="261"/>
                </a:lnTo>
                <a:lnTo>
                  <a:pt x="241" y="261"/>
                </a:lnTo>
                <a:lnTo>
                  <a:pt x="241" y="261"/>
                </a:lnTo>
                <a:lnTo>
                  <a:pt x="243" y="261"/>
                </a:lnTo>
                <a:lnTo>
                  <a:pt x="245" y="263"/>
                </a:lnTo>
                <a:lnTo>
                  <a:pt x="245" y="265"/>
                </a:lnTo>
                <a:lnTo>
                  <a:pt x="245" y="267"/>
                </a:lnTo>
                <a:lnTo>
                  <a:pt x="247" y="267"/>
                </a:lnTo>
                <a:lnTo>
                  <a:pt x="251" y="269"/>
                </a:lnTo>
                <a:lnTo>
                  <a:pt x="253" y="269"/>
                </a:lnTo>
                <a:lnTo>
                  <a:pt x="253" y="269"/>
                </a:lnTo>
                <a:lnTo>
                  <a:pt x="255" y="265"/>
                </a:lnTo>
                <a:lnTo>
                  <a:pt x="259" y="261"/>
                </a:lnTo>
                <a:lnTo>
                  <a:pt x="259" y="259"/>
                </a:lnTo>
                <a:lnTo>
                  <a:pt x="261" y="254"/>
                </a:lnTo>
                <a:lnTo>
                  <a:pt x="264" y="252"/>
                </a:lnTo>
                <a:lnTo>
                  <a:pt x="264" y="248"/>
                </a:lnTo>
                <a:lnTo>
                  <a:pt x="266" y="242"/>
                </a:lnTo>
                <a:lnTo>
                  <a:pt x="266" y="236"/>
                </a:lnTo>
                <a:lnTo>
                  <a:pt x="266" y="234"/>
                </a:lnTo>
                <a:lnTo>
                  <a:pt x="270" y="231"/>
                </a:lnTo>
                <a:lnTo>
                  <a:pt x="270" y="234"/>
                </a:lnTo>
                <a:lnTo>
                  <a:pt x="274" y="234"/>
                </a:lnTo>
                <a:lnTo>
                  <a:pt x="276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80" y="234"/>
                </a:lnTo>
                <a:lnTo>
                  <a:pt x="280" y="234"/>
                </a:lnTo>
                <a:lnTo>
                  <a:pt x="282" y="234"/>
                </a:lnTo>
                <a:lnTo>
                  <a:pt x="284" y="234"/>
                </a:lnTo>
                <a:lnTo>
                  <a:pt x="289" y="234"/>
                </a:lnTo>
                <a:lnTo>
                  <a:pt x="295" y="236"/>
                </a:lnTo>
                <a:lnTo>
                  <a:pt x="301" y="236"/>
                </a:lnTo>
                <a:lnTo>
                  <a:pt x="301" y="236"/>
                </a:lnTo>
                <a:lnTo>
                  <a:pt x="303" y="234"/>
                </a:lnTo>
                <a:lnTo>
                  <a:pt x="303" y="231"/>
                </a:lnTo>
                <a:lnTo>
                  <a:pt x="303" y="231"/>
                </a:lnTo>
                <a:lnTo>
                  <a:pt x="305" y="231"/>
                </a:lnTo>
                <a:lnTo>
                  <a:pt x="305" y="234"/>
                </a:lnTo>
                <a:lnTo>
                  <a:pt x="312" y="236"/>
                </a:lnTo>
                <a:lnTo>
                  <a:pt x="314" y="236"/>
                </a:lnTo>
                <a:lnTo>
                  <a:pt x="314" y="234"/>
                </a:lnTo>
                <a:lnTo>
                  <a:pt x="316" y="234"/>
                </a:lnTo>
                <a:lnTo>
                  <a:pt x="316" y="231"/>
                </a:lnTo>
                <a:lnTo>
                  <a:pt x="316" y="229"/>
                </a:lnTo>
                <a:lnTo>
                  <a:pt x="316" y="229"/>
                </a:lnTo>
                <a:lnTo>
                  <a:pt x="316" y="227"/>
                </a:lnTo>
                <a:lnTo>
                  <a:pt x="320" y="225"/>
                </a:lnTo>
                <a:lnTo>
                  <a:pt x="320" y="223"/>
                </a:lnTo>
                <a:lnTo>
                  <a:pt x="320" y="223"/>
                </a:lnTo>
                <a:lnTo>
                  <a:pt x="320" y="221"/>
                </a:lnTo>
                <a:lnTo>
                  <a:pt x="320" y="221"/>
                </a:lnTo>
                <a:lnTo>
                  <a:pt x="316" y="221"/>
                </a:lnTo>
                <a:lnTo>
                  <a:pt x="312" y="221"/>
                </a:lnTo>
                <a:lnTo>
                  <a:pt x="312" y="219"/>
                </a:lnTo>
                <a:lnTo>
                  <a:pt x="309" y="219"/>
                </a:lnTo>
                <a:lnTo>
                  <a:pt x="307" y="217"/>
                </a:lnTo>
                <a:lnTo>
                  <a:pt x="307" y="217"/>
                </a:lnTo>
                <a:lnTo>
                  <a:pt x="305" y="217"/>
                </a:lnTo>
                <a:lnTo>
                  <a:pt x="303" y="215"/>
                </a:lnTo>
                <a:lnTo>
                  <a:pt x="303" y="213"/>
                </a:lnTo>
                <a:lnTo>
                  <a:pt x="303" y="213"/>
                </a:lnTo>
                <a:lnTo>
                  <a:pt x="303" y="211"/>
                </a:lnTo>
                <a:lnTo>
                  <a:pt x="301" y="211"/>
                </a:lnTo>
                <a:lnTo>
                  <a:pt x="301" y="209"/>
                </a:lnTo>
                <a:lnTo>
                  <a:pt x="303" y="204"/>
                </a:lnTo>
                <a:lnTo>
                  <a:pt x="303" y="202"/>
                </a:lnTo>
                <a:lnTo>
                  <a:pt x="303" y="202"/>
                </a:lnTo>
                <a:lnTo>
                  <a:pt x="301" y="200"/>
                </a:lnTo>
                <a:lnTo>
                  <a:pt x="301" y="198"/>
                </a:lnTo>
                <a:lnTo>
                  <a:pt x="299" y="198"/>
                </a:lnTo>
                <a:lnTo>
                  <a:pt x="297" y="196"/>
                </a:lnTo>
                <a:lnTo>
                  <a:pt x="297" y="198"/>
                </a:lnTo>
                <a:lnTo>
                  <a:pt x="295" y="200"/>
                </a:lnTo>
                <a:lnTo>
                  <a:pt x="295" y="200"/>
                </a:lnTo>
                <a:lnTo>
                  <a:pt x="293" y="198"/>
                </a:lnTo>
                <a:lnTo>
                  <a:pt x="293" y="200"/>
                </a:lnTo>
                <a:lnTo>
                  <a:pt x="291" y="200"/>
                </a:lnTo>
                <a:lnTo>
                  <a:pt x="291" y="200"/>
                </a:lnTo>
                <a:lnTo>
                  <a:pt x="291" y="202"/>
                </a:lnTo>
                <a:lnTo>
                  <a:pt x="289" y="202"/>
                </a:lnTo>
                <a:lnTo>
                  <a:pt x="286" y="202"/>
                </a:lnTo>
                <a:lnTo>
                  <a:pt x="282" y="200"/>
                </a:lnTo>
                <a:lnTo>
                  <a:pt x="280" y="198"/>
                </a:lnTo>
                <a:lnTo>
                  <a:pt x="276" y="198"/>
                </a:lnTo>
                <a:lnTo>
                  <a:pt x="274" y="198"/>
                </a:lnTo>
                <a:lnTo>
                  <a:pt x="274" y="198"/>
                </a:lnTo>
                <a:lnTo>
                  <a:pt x="274" y="196"/>
                </a:lnTo>
                <a:lnTo>
                  <a:pt x="270" y="194"/>
                </a:lnTo>
                <a:lnTo>
                  <a:pt x="270" y="192"/>
                </a:lnTo>
                <a:lnTo>
                  <a:pt x="266" y="190"/>
                </a:lnTo>
                <a:lnTo>
                  <a:pt x="264" y="188"/>
                </a:lnTo>
                <a:lnTo>
                  <a:pt x="264" y="181"/>
                </a:lnTo>
                <a:lnTo>
                  <a:pt x="261" y="177"/>
                </a:lnTo>
                <a:lnTo>
                  <a:pt x="253" y="173"/>
                </a:lnTo>
                <a:lnTo>
                  <a:pt x="247" y="167"/>
                </a:lnTo>
                <a:lnTo>
                  <a:pt x="245" y="165"/>
                </a:lnTo>
                <a:lnTo>
                  <a:pt x="241" y="165"/>
                </a:lnTo>
                <a:lnTo>
                  <a:pt x="238" y="167"/>
                </a:lnTo>
                <a:lnTo>
                  <a:pt x="236" y="167"/>
                </a:lnTo>
                <a:lnTo>
                  <a:pt x="234" y="167"/>
                </a:lnTo>
                <a:lnTo>
                  <a:pt x="232" y="167"/>
                </a:lnTo>
                <a:lnTo>
                  <a:pt x="232" y="165"/>
                </a:lnTo>
                <a:lnTo>
                  <a:pt x="232" y="163"/>
                </a:lnTo>
                <a:lnTo>
                  <a:pt x="230" y="160"/>
                </a:lnTo>
                <a:lnTo>
                  <a:pt x="230" y="160"/>
                </a:lnTo>
                <a:lnTo>
                  <a:pt x="230" y="158"/>
                </a:lnTo>
                <a:lnTo>
                  <a:pt x="230" y="158"/>
                </a:lnTo>
                <a:lnTo>
                  <a:pt x="228" y="152"/>
                </a:lnTo>
                <a:lnTo>
                  <a:pt x="228" y="152"/>
                </a:lnTo>
                <a:lnTo>
                  <a:pt x="230" y="152"/>
                </a:lnTo>
                <a:lnTo>
                  <a:pt x="230" y="150"/>
                </a:lnTo>
                <a:lnTo>
                  <a:pt x="232" y="144"/>
                </a:lnTo>
                <a:lnTo>
                  <a:pt x="234" y="140"/>
                </a:lnTo>
                <a:lnTo>
                  <a:pt x="236" y="138"/>
                </a:lnTo>
                <a:lnTo>
                  <a:pt x="236" y="135"/>
                </a:lnTo>
                <a:lnTo>
                  <a:pt x="236" y="135"/>
                </a:lnTo>
                <a:lnTo>
                  <a:pt x="236" y="135"/>
                </a:lnTo>
                <a:lnTo>
                  <a:pt x="236" y="133"/>
                </a:lnTo>
                <a:lnTo>
                  <a:pt x="236" y="133"/>
                </a:lnTo>
                <a:lnTo>
                  <a:pt x="234" y="133"/>
                </a:lnTo>
                <a:lnTo>
                  <a:pt x="236" y="131"/>
                </a:lnTo>
                <a:lnTo>
                  <a:pt x="236" y="131"/>
                </a:lnTo>
                <a:lnTo>
                  <a:pt x="236" y="127"/>
                </a:lnTo>
                <a:lnTo>
                  <a:pt x="238" y="127"/>
                </a:lnTo>
                <a:lnTo>
                  <a:pt x="241" y="125"/>
                </a:lnTo>
                <a:lnTo>
                  <a:pt x="243" y="123"/>
                </a:lnTo>
                <a:lnTo>
                  <a:pt x="243" y="123"/>
                </a:lnTo>
                <a:lnTo>
                  <a:pt x="243" y="121"/>
                </a:lnTo>
                <a:lnTo>
                  <a:pt x="245" y="121"/>
                </a:lnTo>
                <a:lnTo>
                  <a:pt x="247" y="121"/>
                </a:lnTo>
                <a:lnTo>
                  <a:pt x="253" y="119"/>
                </a:lnTo>
                <a:lnTo>
                  <a:pt x="253" y="119"/>
                </a:lnTo>
                <a:lnTo>
                  <a:pt x="255" y="117"/>
                </a:lnTo>
                <a:lnTo>
                  <a:pt x="255" y="112"/>
                </a:lnTo>
                <a:lnTo>
                  <a:pt x="255" y="110"/>
                </a:lnTo>
                <a:lnTo>
                  <a:pt x="257" y="108"/>
                </a:lnTo>
                <a:lnTo>
                  <a:pt x="257" y="106"/>
                </a:lnTo>
                <a:lnTo>
                  <a:pt x="264" y="104"/>
                </a:lnTo>
                <a:lnTo>
                  <a:pt x="264" y="102"/>
                </a:lnTo>
                <a:lnTo>
                  <a:pt x="264" y="102"/>
                </a:lnTo>
                <a:lnTo>
                  <a:pt x="266" y="102"/>
                </a:lnTo>
                <a:lnTo>
                  <a:pt x="266" y="102"/>
                </a:lnTo>
                <a:lnTo>
                  <a:pt x="266" y="102"/>
                </a:lnTo>
                <a:lnTo>
                  <a:pt x="268" y="102"/>
                </a:lnTo>
                <a:lnTo>
                  <a:pt x="268" y="102"/>
                </a:lnTo>
                <a:lnTo>
                  <a:pt x="270" y="102"/>
                </a:lnTo>
                <a:lnTo>
                  <a:pt x="272" y="102"/>
                </a:lnTo>
                <a:lnTo>
                  <a:pt x="272" y="100"/>
                </a:lnTo>
                <a:lnTo>
                  <a:pt x="270" y="94"/>
                </a:lnTo>
                <a:lnTo>
                  <a:pt x="268" y="92"/>
                </a:lnTo>
                <a:lnTo>
                  <a:pt x="266" y="89"/>
                </a:lnTo>
                <a:lnTo>
                  <a:pt x="259" y="89"/>
                </a:lnTo>
                <a:lnTo>
                  <a:pt x="257" y="87"/>
                </a:lnTo>
                <a:lnTo>
                  <a:pt x="255" y="87"/>
                </a:lnTo>
                <a:lnTo>
                  <a:pt x="255" y="87"/>
                </a:lnTo>
                <a:lnTo>
                  <a:pt x="255" y="92"/>
                </a:lnTo>
                <a:lnTo>
                  <a:pt x="255" y="92"/>
                </a:lnTo>
                <a:lnTo>
                  <a:pt x="253" y="92"/>
                </a:lnTo>
                <a:lnTo>
                  <a:pt x="253" y="89"/>
                </a:lnTo>
                <a:lnTo>
                  <a:pt x="253" y="87"/>
                </a:lnTo>
                <a:lnTo>
                  <a:pt x="253" y="85"/>
                </a:lnTo>
                <a:lnTo>
                  <a:pt x="253" y="85"/>
                </a:lnTo>
                <a:lnTo>
                  <a:pt x="255" y="83"/>
                </a:lnTo>
                <a:lnTo>
                  <a:pt x="257" y="77"/>
                </a:lnTo>
                <a:lnTo>
                  <a:pt x="257" y="75"/>
                </a:lnTo>
                <a:lnTo>
                  <a:pt x="259" y="73"/>
                </a:lnTo>
                <a:lnTo>
                  <a:pt x="259" y="71"/>
                </a:lnTo>
                <a:lnTo>
                  <a:pt x="261" y="73"/>
                </a:lnTo>
                <a:lnTo>
                  <a:pt x="261" y="75"/>
                </a:lnTo>
                <a:lnTo>
                  <a:pt x="261" y="77"/>
                </a:lnTo>
                <a:lnTo>
                  <a:pt x="261" y="79"/>
                </a:lnTo>
                <a:lnTo>
                  <a:pt x="264" y="81"/>
                </a:lnTo>
                <a:lnTo>
                  <a:pt x="266" y="81"/>
                </a:lnTo>
                <a:lnTo>
                  <a:pt x="268" y="83"/>
                </a:lnTo>
                <a:lnTo>
                  <a:pt x="270" y="83"/>
                </a:lnTo>
                <a:lnTo>
                  <a:pt x="270" y="85"/>
                </a:lnTo>
                <a:lnTo>
                  <a:pt x="272" y="85"/>
                </a:lnTo>
                <a:lnTo>
                  <a:pt x="272" y="87"/>
                </a:lnTo>
                <a:lnTo>
                  <a:pt x="274" y="89"/>
                </a:lnTo>
                <a:lnTo>
                  <a:pt x="276" y="89"/>
                </a:lnTo>
                <a:lnTo>
                  <a:pt x="278" y="89"/>
                </a:lnTo>
                <a:lnTo>
                  <a:pt x="280" y="89"/>
                </a:lnTo>
                <a:lnTo>
                  <a:pt x="280" y="89"/>
                </a:lnTo>
                <a:lnTo>
                  <a:pt x="282" y="92"/>
                </a:lnTo>
                <a:lnTo>
                  <a:pt x="282" y="92"/>
                </a:lnTo>
                <a:lnTo>
                  <a:pt x="282" y="94"/>
                </a:lnTo>
                <a:lnTo>
                  <a:pt x="284" y="94"/>
                </a:lnTo>
                <a:lnTo>
                  <a:pt x="284" y="94"/>
                </a:lnTo>
                <a:lnTo>
                  <a:pt x="286" y="96"/>
                </a:lnTo>
                <a:lnTo>
                  <a:pt x="286" y="96"/>
                </a:lnTo>
                <a:lnTo>
                  <a:pt x="286" y="98"/>
                </a:lnTo>
                <a:lnTo>
                  <a:pt x="286" y="98"/>
                </a:lnTo>
                <a:lnTo>
                  <a:pt x="289" y="98"/>
                </a:lnTo>
                <a:lnTo>
                  <a:pt x="289" y="98"/>
                </a:lnTo>
                <a:lnTo>
                  <a:pt x="289" y="100"/>
                </a:lnTo>
                <a:lnTo>
                  <a:pt x="289" y="102"/>
                </a:lnTo>
                <a:lnTo>
                  <a:pt x="291" y="102"/>
                </a:lnTo>
                <a:lnTo>
                  <a:pt x="293" y="104"/>
                </a:lnTo>
                <a:lnTo>
                  <a:pt x="293" y="104"/>
                </a:lnTo>
                <a:lnTo>
                  <a:pt x="293" y="106"/>
                </a:lnTo>
                <a:lnTo>
                  <a:pt x="291" y="108"/>
                </a:lnTo>
                <a:lnTo>
                  <a:pt x="286" y="110"/>
                </a:lnTo>
                <a:lnTo>
                  <a:pt x="286" y="110"/>
                </a:lnTo>
                <a:lnTo>
                  <a:pt x="289" y="112"/>
                </a:lnTo>
                <a:lnTo>
                  <a:pt x="297" y="108"/>
                </a:lnTo>
                <a:lnTo>
                  <a:pt x="301" y="110"/>
                </a:lnTo>
                <a:lnTo>
                  <a:pt x="301" y="112"/>
                </a:lnTo>
                <a:lnTo>
                  <a:pt x="301" y="115"/>
                </a:lnTo>
                <a:lnTo>
                  <a:pt x="303" y="117"/>
                </a:lnTo>
                <a:lnTo>
                  <a:pt x="305" y="117"/>
                </a:lnTo>
                <a:lnTo>
                  <a:pt x="305" y="117"/>
                </a:lnTo>
                <a:lnTo>
                  <a:pt x="307" y="112"/>
                </a:lnTo>
                <a:lnTo>
                  <a:pt x="309" y="110"/>
                </a:lnTo>
                <a:lnTo>
                  <a:pt x="312" y="110"/>
                </a:lnTo>
                <a:lnTo>
                  <a:pt x="318" y="117"/>
                </a:lnTo>
                <a:lnTo>
                  <a:pt x="320" y="117"/>
                </a:lnTo>
                <a:lnTo>
                  <a:pt x="324" y="117"/>
                </a:lnTo>
                <a:lnTo>
                  <a:pt x="326" y="115"/>
                </a:lnTo>
                <a:lnTo>
                  <a:pt x="326" y="112"/>
                </a:lnTo>
                <a:lnTo>
                  <a:pt x="324" y="112"/>
                </a:lnTo>
                <a:lnTo>
                  <a:pt x="324" y="112"/>
                </a:lnTo>
                <a:lnTo>
                  <a:pt x="322" y="110"/>
                </a:lnTo>
                <a:lnTo>
                  <a:pt x="324" y="108"/>
                </a:lnTo>
                <a:lnTo>
                  <a:pt x="322" y="108"/>
                </a:lnTo>
                <a:lnTo>
                  <a:pt x="322" y="110"/>
                </a:lnTo>
                <a:lnTo>
                  <a:pt x="320" y="108"/>
                </a:lnTo>
                <a:lnTo>
                  <a:pt x="320" y="108"/>
                </a:lnTo>
                <a:lnTo>
                  <a:pt x="318" y="104"/>
                </a:lnTo>
                <a:lnTo>
                  <a:pt x="316" y="104"/>
                </a:lnTo>
                <a:lnTo>
                  <a:pt x="314" y="102"/>
                </a:lnTo>
                <a:lnTo>
                  <a:pt x="312" y="100"/>
                </a:lnTo>
                <a:lnTo>
                  <a:pt x="312" y="98"/>
                </a:lnTo>
                <a:lnTo>
                  <a:pt x="312" y="96"/>
                </a:lnTo>
                <a:lnTo>
                  <a:pt x="314" y="94"/>
                </a:lnTo>
                <a:lnTo>
                  <a:pt x="314" y="94"/>
                </a:lnTo>
                <a:lnTo>
                  <a:pt x="316" y="92"/>
                </a:lnTo>
                <a:lnTo>
                  <a:pt x="318" y="94"/>
                </a:lnTo>
                <a:lnTo>
                  <a:pt x="318" y="94"/>
                </a:lnTo>
                <a:lnTo>
                  <a:pt x="320" y="96"/>
                </a:lnTo>
                <a:lnTo>
                  <a:pt x="320" y="96"/>
                </a:lnTo>
                <a:lnTo>
                  <a:pt x="322" y="98"/>
                </a:lnTo>
                <a:lnTo>
                  <a:pt x="324" y="98"/>
                </a:lnTo>
                <a:lnTo>
                  <a:pt x="324" y="98"/>
                </a:lnTo>
                <a:lnTo>
                  <a:pt x="326" y="100"/>
                </a:lnTo>
                <a:lnTo>
                  <a:pt x="328" y="100"/>
                </a:lnTo>
                <a:lnTo>
                  <a:pt x="328" y="102"/>
                </a:lnTo>
                <a:lnTo>
                  <a:pt x="328" y="102"/>
                </a:lnTo>
                <a:lnTo>
                  <a:pt x="328" y="102"/>
                </a:lnTo>
                <a:lnTo>
                  <a:pt x="330" y="104"/>
                </a:lnTo>
                <a:lnTo>
                  <a:pt x="332" y="104"/>
                </a:lnTo>
                <a:lnTo>
                  <a:pt x="332" y="106"/>
                </a:lnTo>
                <a:lnTo>
                  <a:pt x="332" y="106"/>
                </a:lnTo>
                <a:lnTo>
                  <a:pt x="332" y="106"/>
                </a:lnTo>
                <a:lnTo>
                  <a:pt x="330" y="106"/>
                </a:lnTo>
                <a:lnTo>
                  <a:pt x="328" y="106"/>
                </a:lnTo>
                <a:lnTo>
                  <a:pt x="328" y="110"/>
                </a:lnTo>
                <a:lnTo>
                  <a:pt x="330" y="112"/>
                </a:lnTo>
                <a:lnTo>
                  <a:pt x="332" y="115"/>
                </a:lnTo>
                <a:lnTo>
                  <a:pt x="332" y="117"/>
                </a:lnTo>
                <a:lnTo>
                  <a:pt x="335" y="123"/>
                </a:lnTo>
                <a:lnTo>
                  <a:pt x="335" y="125"/>
                </a:lnTo>
                <a:lnTo>
                  <a:pt x="335" y="127"/>
                </a:lnTo>
                <a:lnTo>
                  <a:pt x="343" y="129"/>
                </a:lnTo>
                <a:lnTo>
                  <a:pt x="343" y="131"/>
                </a:lnTo>
                <a:lnTo>
                  <a:pt x="345" y="133"/>
                </a:lnTo>
                <a:lnTo>
                  <a:pt x="345" y="135"/>
                </a:lnTo>
                <a:lnTo>
                  <a:pt x="347" y="135"/>
                </a:lnTo>
                <a:lnTo>
                  <a:pt x="349" y="138"/>
                </a:lnTo>
                <a:lnTo>
                  <a:pt x="351" y="140"/>
                </a:lnTo>
                <a:lnTo>
                  <a:pt x="353" y="142"/>
                </a:lnTo>
                <a:lnTo>
                  <a:pt x="355" y="142"/>
                </a:lnTo>
                <a:lnTo>
                  <a:pt x="358" y="142"/>
                </a:lnTo>
                <a:lnTo>
                  <a:pt x="360" y="142"/>
                </a:lnTo>
                <a:lnTo>
                  <a:pt x="362" y="140"/>
                </a:lnTo>
                <a:lnTo>
                  <a:pt x="362" y="140"/>
                </a:lnTo>
                <a:lnTo>
                  <a:pt x="364" y="142"/>
                </a:lnTo>
                <a:lnTo>
                  <a:pt x="364" y="144"/>
                </a:lnTo>
                <a:lnTo>
                  <a:pt x="364" y="144"/>
                </a:lnTo>
                <a:lnTo>
                  <a:pt x="366" y="144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70" y="142"/>
                </a:lnTo>
                <a:lnTo>
                  <a:pt x="372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6"/>
                </a:lnTo>
                <a:lnTo>
                  <a:pt x="374" y="146"/>
                </a:lnTo>
                <a:lnTo>
                  <a:pt x="376" y="146"/>
                </a:lnTo>
                <a:lnTo>
                  <a:pt x="376" y="146"/>
                </a:lnTo>
                <a:lnTo>
                  <a:pt x="378" y="146"/>
                </a:lnTo>
                <a:lnTo>
                  <a:pt x="378" y="144"/>
                </a:lnTo>
                <a:lnTo>
                  <a:pt x="378" y="142"/>
                </a:lnTo>
                <a:lnTo>
                  <a:pt x="378" y="140"/>
                </a:lnTo>
                <a:lnTo>
                  <a:pt x="383" y="135"/>
                </a:lnTo>
                <a:lnTo>
                  <a:pt x="385" y="133"/>
                </a:lnTo>
                <a:lnTo>
                  <a:pt x="383" y="133"/>
                </a:lnTo>
                <a:lnTo>
                  <a:pt x="383" y="133"/>
                </a:lnTo>
                <a:lnTo>
                  <a:pt x="380" y="133"/>
                </a:lnTo>
                <a:lnTo>
                  <a:pt x="380" y="131"/>
                </a:lnTo>
                <a:lnTo>
                  <a:pt x="380" y="131"/>
                </a:lnTo>
                <a:lnTo>
                  <a:pt x="380" y="129"/>
                </a:lnTo>
                <a:lnTo>
                  <a:pt x="383" y="129"/>
                </a:lnTo>
                <a:lnTo>
                  <a:pt x="383" y="129"/>
                </a:lnTo>
                <a:lnTo>
                  <a:pt x="380" y="129"/>
                </a:lnTo>
                <a:lnTo>
                  <a:pt x="380" y="127"/>
                </a:lnTo>
                <a:lnTo>
                  <a:pt x="378" y="125"/>
                </a:lnTo>
                <a:lnTo>
                  <a:pt x="380" y="125"/>
                </a:lnTo>
                <a:lnTo>
                  <a:pt x="380" y="123"/>
                </a:lnTo>
                <a:lnTo>
                  <a:pt x="383" y="123"/>
                </a:lnTo>
                <a:lnTo>
                  <a:pt x="383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1"/>
                </a:lnTo>
                <a:lnTo>
                  <a:pt x="383" y="119"/>
                </a:lnTo>
                <a:lnTo>
                  <a:pt x="385" y="117"/>
                </a:lnTo>
                <a:lnTo>
                  <a:pt x="387" y="117"/>
                </a:lnTo>
                <a:lnTo>
                  <a:pt x="389" y="117"/>
                </a:lnTo>
                <a:lnTo>
                  <a:pt x="389" y="119"/>
                </a:lnTo>
                <a:lnTo>
                  <a:pt x="389" y="121"/>
                </a:lnTo>
                <a:lnTo>
                  <a:pt x="391" y="121"/>
                </a:lnTo>
                <a:lnTo>
                  <a:pt x="393" y="119"/>
                </a:lnTo>
                <a:lnTo>
                  <a:pt x="395" y="119"/>
                </a:lnTo>
                <a:lnTo>
                  <a:pt x="397" y="119"/>
                </a:lnTo>
                <a:lnTo>
                  <a:pt x="397" y="117"/>
                </a:lnTo>
                <a:lnTo>
                  <a:pt x="397" y="117"/>
                </a:lnTo>
                <a:lnTo>
                  <a:pt x="397" y="115"/>
                </a:lnTo>
                <a:lnTo>
                  <a:pt x="397" y="115"/>
                </a:lnTo>
                <a:lnTo>
                  <a:pt x="397" y="115"/>
                </a:lnTo>
                <a:lnTo>
                  <a:pt x="397" y="112"/>
                </a:lnTo>
                <a:lnTo>
                  <a:pt x="399" y="112"/>
                </a:lnTo>
                <a:lnTo>
                  <a:pt x="401" y="108"/>
                </a:lnTo>
                <a:lnTo>
                  <a:pt x="401" y="108"/>
                </a:lnTo>
                <a:lnTo>
                  <a:pt x="401" y="108"/>
                </a:lnTo>
                <a:lnTo>
                  <a:pt x="403" y="106"/>
                </a:lnTo>
                <a:lnTo>
                  <a:pt x="406" y="106"/>
                </a:lnTo>
                <a:lnTo>
                  <a:pt x="406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92"/>
                </a:lnTo>
                <a:lnTo>
                  <a:pt x="410" y="89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2" y="81"/>
                </a:lnTo>
                <a:lnTo>
                  <a:pt x="412" y="7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Freeform 40">
            <a:extLst>
              <a:ext uri="{FF2B5EF4-FFF2-40B4-BE49-F238E27FC236}">
                <a16:creationId xmlns:a16="http://schemas.microsoft.com/office/drawing/2014/main" id="{A2CEE4AD-6C0C-424F-A53F-654A4E6BD61A}"/>
              </a:ext>
            </a:extLst>
          </p:cNvPr>
          <p:cNvSpPr>
            <a:spLocks/>
          </p:cNvSpPr>
          <p:nvPr/>
        </p:nvSpPr>
        <p:spPr bwMode="auto">
          <a:xfrm>
            <a:off x="7606896" y="2354734"/>
            <a:ext cx="536284" cy="460375"/>
          </a:xfrm>
          <a:custGeom>
            <a:avLst/>
            <a:gdLst>
              <a:gd name="T0" fmla="*/ 321 w 349"/>
              <a:gd name="T1" fmla="*/ 123 h 316"/>
              <a:gd name="T2" fmla="*/ 298 w 349"/>
              <a:gd name="T3" fmla="*/ 115 h 316"/>
              <a:gd name="T4" fmla="*/ 267 w 349"/>
              <a:gd name="T5" fmla="*/ 98 h 316"/>
              <a:gd name="T6" fmla="*/ 265 w 349"/>
              <a:gd name="T7" fmla="*/ 88 h 316"/>
              <a:gd name="T8" fmla="*/ 263 w 349"/>
              <a:gd name="T9" fmla="*/ 75 h 316"/>
              <a:gd name="T10" fmla="*/ 240 w 349"/>
              <a:gd name="T11" fmla="*/ 67 h 316"/>
              <a:gd name="T12" fmla="*/ 221 w 349"/>
              <a:gd name="T13" fmla="*/ 54 h 316"/>
              <a:gd name="T14" fmla="*/ 200 w 349"/>
              <a:gd name="T15" fmla="*/ 57 h 316"/>
              <a:gd name="T16" fmla="*/ 194 w 349"/>
              <a:gd name="T17" fmla="*/ 50 h 316"/>
              <a:gd name="T18" fmla="*/ 184 w 349"/>
              <a:gd name="T19" fmla="*/ 42 h 316"/>
              <a:gd name="T20" fmla="*/ 173 w 349"/>
              <a:gd name="T21" fmla="*/ 29 h 316"/>
              <a:gd name="T22" fmla="*/ 167 w 349"/>
              <a:gd name="T23" fmla="*/ 19 h 316"/>
              <a:gd name="T24" fmla="*/ 165 w 349"/>
              <a:gd name="T25" fmla="*/ 11 h 316"/>
              <a:gd name="T26" fmla="*/ 152 w 349"/>
              <a:gd name="T27" fmla="*/ 0 h 316"/>
              <a:gd name="T28" fmla="*/ 135 w 349"/>
              <a:gd name="T29" fmla="*/ 13 h 316"/>
              <a:gd name="T30" fmla="*/ 144 w 349"/>
              <a:gd name="T31" fmla="*/ 34 h 316"/>
              <a:gd name="T32" fmla="*/ 127 w 349"/>
              <a:gd name="T33" fmla="*/ 32 h 316"/>
              <a:gd name="T34" fmla="*/ 110 w 349"/>
              <a:gd name="T35" fmla="*/ 25 h 316"/>
              <a:gd name="T36" fmla="*/ 94 w 349"/>
              <a:gd name="T37" fmla="*/ 25 h 316"/>
              <a:gd name="T38" fmla="*/ 83 w 349"/>
              <a:gd name="T39" fmla="*/ 17 h 316"/>
              <a:gd name="T40" fmla="*/ 62 w 349"/>
              <a:gd name="T41" fmla="*/ 21 h 316"/>
              <a:gd name="T42" fmla="*/ 37 w 349"/>
              <a:gd name="T43" fmla="*/ 32 h 316"/>
              <a:gd name="T44" fmla="*/ 25 w 349"/>
              <a:gd name="T45" fmla="*/ 50 h 316"/>
              <a:gd name="T46" fmla="*/ 19 w 349"/>
              <a:gd name="T47" fmla="*/ 54 h 316"/>
              <a:gd name="T48" fmla="*/ 21 w 349"/>
              <a:gd name="T49" fmla="*/ 67 h 316"/>
              <a:gd name="T50" fmla="*/ 14 w 349"/>
              <a:gd name="T51" fmla="*/ 80 h 316"/>
              <a:gd name="T52" fmla="*/ 21 w 349"/>
              <a:gd name="T53" fmla="*/ 96 h 316"/>
              <a:gd name="T54" fmla="*/ 25 w 349"/>
              <a:gd name="T55" fmla="*/ 105 h 316"/>
              <a:gd name="T56" fmla="*/ 12 w 349"/>
              <a:gd name="T57" fmla="*/ 115 h 316"/>
              <a:gd name="T58" fmla="*/ 2 w 349"/>
              <a:gd name="T59" fmla="*/ 123 h 316"/>
              <a:gd name="T60" fmla="*/ 39 w 349"/>
              <a:gd name="T61" fmla="*/ 142 h 316"/>
              <a:gd name="T62" fmla="*/ 19 w 349"/>
              <a:gd name="T63" fmla="*/ 178 h 316"/>
              <a:gd name="T64" fmla="*/ 39 w 349"/>
              <a:gd name="T65" fmla="*/ 201 h 316"/>
              <a:gd name="T66" fmla="*/ 62 w 349"/>
              <a:gd name="T67" fmla="*/ 203 h 316"/>
              <a:gd name="T68" fmla="*/ 62 w 349"/>
              <a:gd name="T69" fmla="*/ 174 h 316"/>
              <a:gd name="T70" fmla="*/ 81 w 349"/>
              <a:gd name="T71" fmla="*/ 194 h 316"/>
              <a:gd name="T72" fmla="*/ 125 w 349"/>
              <a:gd name="T73" fmla="*/ 232 h 316"/>
              <a:gd name="T74" fmla="*/ 129 w 349"/>
              <a:gd name="T75" fmla="*/ 245 h 316"/>
              <a:gd name="T76" fmla="*/ 123 w 349"/>
              <a:gd name="T77" fmla="*/ 247 h 316"/>
              <a:gd name="T78" fmla="*/ 117 w 349"/>
              <a:gd name="T79" fmla="*/ 249 h 316"/>
              <a:gd name="T80" fmla="*/ 135 w 349"/>
              <a:gd name="T81" fmla="*/ 265 h 316"/>
              <a:gd name="T82" fmla="*/ 158 w 349"/>
              <a:gd name="T83" fmla="*/ 272 h 316"/>
              <a:gd name="T84" fmla="*/ 179 w 349"/>
              <a:gd name="T85" fmla="*/ 288 h 316"/>
              <a:gd name="T86" fmla="*/ 188 w 349"/>
              <a:gd name="T87" fmla="*/ 295 h 316"/>
              <a:gd name="T88" fmla="*/ 207 w 349"/>
              <a:gd name="T89" fmla="*/ 303 h 316"/>
              <a:gd name="T90" fmla="*/ 221 w 349"/>
              <a:gd name="T91" fmla="*/ 299 h 316"/>
              <a:gd name="T92" fmla="*/ 229 w 349"/>
              <a:gd name="T93" fmla="*/ 307 h 316"/>
              <a:gd name="T94" fmla="*/ 236 w 349"/>
              <a:gd name="T95" fmla="*/ 311 h 316"/>
              <a:gd name="T96" fmla="*/ 242 w 349"/>
              <a:gd name="T97" fmla="*/ 316 h 316"/>
              <a:gd name="T98" fmla="*/ 252 w 349"/>
              <a:gd name="T99" fmla="*/ 307 h 316"/>
              <a:gd name="T100" fmla="*/ 252 w 349"/>
              <a:gd name="T101" fmla="*/ 290 h 316"/>
              <a:gd name="T102" fmla="*/ 259 w 349"/>
              <a:gd name="T103" fmla="*/ 272 h 316"/>
              <a:gd name="T104" fmla="*/ 269 w 349"/>
              <a:gd name="T105" fmla="*/ 261 h 316"/>
              <a:gd name="T106" fmla="*/ 273 w 349"/>
              <a:gd name="T107" fmla="*/ 249 h 316"/>
              <a:gd name="T108" fmla="*/ 273 w 349"/>
              <a:gd name="T109" fmla="*/ 232 h 316"/>
              <a:gd name="T110" fmla="*/ 280 w 349"/>
              <a:gd name="T111" fmla="*/ 226 h 316"/>
              <a:gd name="T112" fmla="*/ 282 w 349"/>
              <a:gd name="T113" fmla="*/ 219 h 316"/>
              <a:gd name="T114" fmla="*/ 284 w 349"/>
              <a:gd name="T115" fmla="*/ 196 h 316"/>
              <a:gd name="T116" fmla="*/ 305 w 349"/>
              <a:gd name="T117" fmla="*/ 174 h 316"/>
              <a:gd name="T118" fmla="*/ 323 w 349"/>
              <a:gd name="T119" fmla="*/ 159 h 316"/>
              <a:gd name="T120" fmla="*/ 338 w 349"/>
              <a:gd name="T121" fmla="*/ 14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9" h="316">
                <a:moveTo>
                  <a:pt x="346" y="142"/>
                </a:moveTo>
                <a:lnTo>
                  <a:pt x="344" y="138"/>
                </a:lnTo>
                <a:lnTo>
                  <a:pt x="342" y="136"/>
                </a:lnTo>
                <a:lnTo>
                  <a:pt x="334" y="134"/>
                </a:lnTo>
                <a:lnTo>
                  <a:pt x="326" y="132"/>
                </a:lnTo>
                <a:lnTo>
                  <a:pt x="323" y="130"/>
                </a:lnTo>
                <a:lnTo>
                  <a:pt x="323" y="128"/>
                </a:lnTo>
                <a:lnTo>
                  <a:pt x="321" y="123"/>
                </a:lnTo>
                <a:lnTo>
                  <a:pt x="319" y="123"/>
                </a:lnTo>
                <a:lnTo>
                  <a:pt x="317" y="121"/>
                </a:lnTo>
                <a:lnTo>
                  <a:pt x="307" y="115"/>
                </a:lnTo>
                <a:lnTo>
                  <a:pt x="305" y="113"/>
                </a:lnTo>
                <a:lnTo>
                  <a:pt x="303" y="115"/>
                </a:lnTo>
                <a:lnTo>
                  <a:pt x="301" y="115"/>
                </a:lnTo>
                <a:lnTo>
                  <a:pt x="301" y="115"/>
                </a:lnTo>
                <a:lnTo>
                  <a:pt x="298" y="115"/>
                </a:lnTo>
                <a:lnTo>
                  <a:pt x="294" y="113"/>
                </a:lnTo>
                <a:lnTo>
                  <a:pt x="290" y="111"/>
                </a:lnTo>
                <a:lnTo>
                  <a:pt x="280" y="105"/>
                </a:lnTo>
                <a:lnTo>
                  <a:pt x="271" y="103"/>
                </a:lnTo>
                <a:lnTo>
                  <a:pt x="269" y="103"/>
                </a:lnTo>
                <a:lnTo>
                  <a:pt x="265" y="103"/>
                </a:lnTo>
                <a:lnTo>
                  <a:pt x="265" y="100"/>
                </a:lnTo>
                <a:lnTo>
                  <a:pt x="267" y="98"/>
                </a:lnTo>
                <a:lnTo>
                  <a:pt x="267" y="98"/>
                </a:lnTo>
                <a:lnTo>
                  <a:pt x="267" y="94"/>
                </a:lnTo>
                <a:lnTo>
                  <a:pt x="265" y="94"/>
                </a:lnTo>
                <a:lnTo>
                  <a:pt x="265" y="92"/>
                </a:lnTo>
                <a:lnTo>
                  <a:pt x="263" y="90"/>
                </a:lnTo>
                <a:lnTo>
                  <a:pt x="263" y="90"/>
                </a:lnTo>
                <a:lnTo>
                  <a:pt x="263" y="88"/>
                </a:lnTo>
                <a:lnTo>
                  <a:pt x="265" y="88"/>
                </a:lnTo>
                <a:lnTo>
                  <a:pt x="265" y="88"/>
                </a:lnTo>
                <a:lnTo>
                  <a:pt x="267" y="88"/>
                </a:lnTo>
                <a:lnTo>
                  <a:pt x="267" y="88"/>
                </a:lnTo>
                <a:lnTo>
                  <a:pt x="269" y="84"/>
                </a:lnTo>
                <a:lnTo>
                  <a:pt x="269" y="82"/>
                </a:lnTo>
                <a:lnTo>
                  <a:pt x="267" y="82"/>
                </a:lnTo>
                <a:lnTo>
                  <a:pt x="263" y="77"/>
                </a:lnTo>
                <a:lnTo>
                  <a:pt x="263" y="75"/>
                </a:lnTo>
                <a:lnTo>
                  <a:pt x="261" y="75"/>
                </a:lnTo>
                <a:lnTo>
                  <a:pt x="257" y="77"/>
                </a:lnTo>
                <a:lnTo>
                  <a:pt x="257" y="77"/>
                </a:lnTo>
                <a:lnTo>
                  <a:pt x="252" y="77"/>
                </a:lnTo>
                <a:lnTo>
                  <a:pt x="250" y="73"/>
                </a:lnTo>
                <a:lnTo>
                  <a:pt x="248" y="71"/>
                </a:lnTo>
                <a:lnTo>
                  <a:pt x="246" y="69"/>
                </a:lnTo>
                <a:lnTo>
                  <a:pt x="240" y="67"/>
                </a:lnTo>
                <a:lnTo>
                  <a:pt x="238" y="65"/>
                </a:lnTo>
                <a:lnTo>
                  <a:pt x="238" y="65"/>
                </a:lnTo>
                <a:lnTo>
                  <a:pt x="236" y="65"/>
                </a:lnTo>
                <a:lnTo>
                  <a:pt x="234" y="61"/>
                </a:lnTo>
                <a:lnTo>
                  <a:pt x="232" y="59"/>
                </a:lnTo>
                <a:lnTo>
                  <a:pt x="232" y="57"/>
                </a:lnTo>
                <a:lnTo>
                  <a:pt x="229" y="57"/>
                </a:lnTo>
                <a:lnTo>
                  <a:pt x="221" y="54"/>
                </a:lnTo>
                <a:lnTo>
                  <a:pt x="219" y="54"/>
                </a:lnTo>
                <a:lnTo>
                  <a:pt x="215" y="54"/>
                </a:lnTo>
                <a:lnTo>
                  <a:pt x="211" y="54"/>
                </a:lnTo>
                <a:lnTo>
                  <a:pt x="209" y="57"/>
                </a:lnTo>
                <a:lnTo>
                  <a:pt x="204" y="59"/>
                </a:lnTo>
                <a:lnTo>
                  <a:pt x="204" y="59"/>
                </a:lnTo>
                <a:lnTo>
                  <a:pt x="202" y="59"/>
                </a:lnTo>
                <a:lnTo>
                  <a:pt x="200" y="57"/>
                </a:lnTo>
                <a:lnTo>
                  <a:pt x="198" y="57"/>
                </a:lnTo>
                <a:lnTo>
                  <a:pt x="196" y="54"/>
                </a:lnTo>
                <a:lnTo>
                  <a:pt x="196" y="52"/>
                </a:lnTo>
                <a:lnTo>
                  <a:pt x="194" y="52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2" y="48"/>
                </a:lnTo>
                <a:lnTo>
                  <a:pt x="190" y="48"/>
                </a:lnTo>
                <a:lnTo>
                  <a:pt x="188" y="48"/>
                </a:lnTo>
                <a:lnTo>
                  <a:pt x="188" y="48"/>
                </a:lnTo>
                <a:lnTo>
                  <a:pt x="186" y="48"/>
                </a:lnTo>
                <a:lnTo>
                  <a:pt x="186" y="46"/>
                </a:lnTo>
                <a:lnTo>
                  <a:pt x="184" y="42"/>
                </a:lnTo>
                <a:lnTo>
                  <a:pt x="184" y="42"/>
                </a:lnTo>
                <a:lnTo>
                  <a:pt x="184" y="40"/>
                </a:lnTo>
                <a:lnTo>
                  <a:pt x="179" y="38"/>
                </a:lnTo>
                <a:lnTo>
                  <a:pt x="177" y="38"/>
                </a:lnTo>
                <a:lnTo>
                  <a:pt x="175" y="36"/>
                </a:lnTo>
                <a:lnTo>
                  <a:pt x="173" y="36"/>
                </a:lnTo>
                <a:lnTo>
                  <a:pt x="173" y="34"/>
                </a:lnTo>
                <a:lnTo>
                  <a:pt x="173" y="32"/>
                </a:lnTo>
                <a:lnTo>
                  <a:pt x="173" y="29"/>
                </a:lnTo>
                <a:lnTo>
                  <a:pt x="173" y="25"/>
                </a:lnTo>
                <a:lnTo>
                  <a:pt x="171" y="25"/>
                </a:lnTo>
                <a:lnTo>
                  <a:pt x="169" y="25"/>
                </a:lnTo>
                <a:lnTo>
                  <a:pt x="167" y="23"/>
                </a:lnTo>
                <a:lnTo>
                  <a:pt x="167" y="23"/>
                </a:lnTo>
                <a:lnTo>
                  <a:pt x="167" y="21"/>
                </a:lnTo>
                <a:lnTo>
                  <a:pt x="167" y="21"/>
                </a:lnTo>
                <a:lnTo>
                  <a:pt x="167" y="19"/>
                </a:lnTo>
                <a:lnTo>
                  <a:pt x="167" y="19"/>
                </a:lnTo>
                <a:lnTo>
                  <a:pt x="165" y="17"/>
                </a:lnTo>
                <a:lnTo>
                  <a:pt x="165" y="17"/>
                </a:lnTo>
                <a:lnTo>
                  <a:pt x="165" y="15"/>
                </a:lnTo>
                <a:lnTo>
                  <a:pt x="165" y="15"/>
                </a:lnTo>
                <a:lnTo>
                  <a:pt x="165" y="13"/>
                </a:lnTo>
                <a:lnTo>
                  <a:pt x="165" y="11"/>
                </a:lnTo>
                <a:lnTo>
                  <a:pt x="165" y="11"/>
                </a:lnTo>
                <a:lnTo>
                  <a:pt x="163" y="11"/>
                </a:lnTo>
                <a:lnTo>
                  <a:pt x="161" y="11"/>
                </a:lnTo>
                <a:lnTo>
                  <a:pt x="161" y="9"/>
                </a:lnTo>
                <a:lnTo>
                  <a:pt x="161" y="6"/>
                </a:lnTo>
                <a:lnTo>
                  <a:pt x="158" y="4"/>
                </a:lnTo>
                <a:lnTo>
                  <a:pt x="156" y="2"/>
                </a:lnTo>
                <a:lnTo>
                  <a:pt x="152" y="0"/>
                </a:lnTo>
                <a:lnTo>
                  <a:pt x="152" y="0"/>
                </a:lnTo>
                <a:lnTo>
                  <a:pt x="146" y="0"/>
                </a:lnTo>
                <a:lnTo>
                  <a:pt x="144" y="4"/>
                </a:lnTo>
                <a:lnTo>
                  <a:pt x="144" y="11"/>
                </a:lnTo>
                <a:lnTo>
                  <a:pt x="142" y="13"/>
                </a:lnTo>
                <a:lnTo>
                  <a:pt x="142" y="13"/>
                </a:lnTo>
                <a:lnTo>
                  <a:pt x="138" y="11"/>
                </a:lnTo>
                <a:lnTo>
                  <a:pt x="138" y="9"/>
                </a:lnTo>
                <a:lnTo>
                  <a:pt x="135" y="13"/>
                </a:lnTo>
                <a:lnTo>
                  <a:pt x="133" y="15"/>
                </a:lnTo>
                <a:lnTo>
                  <a:pt x="133" y="15"/>
                </a:lnTo>
                <a:lnTo>
                  <a:pt x="135" y="19"/>
                </a:lnTo>
                <a:lnTo>
                  <a:pt x="135" y="19"/>
                </a:lnTo>
                <a:lnTo>
                  <a:pt x="140" y="23"/>
                </a:lnTo>
                <a:lnTo>
                  <a:pt x="142" y="27"/>
                </a:lnTo>
                <a:lnTo>
                  <a:pt x="144" y="32"/>
                </a:lnTo>
                <a:lnTo>
                  <a:pt x="144" y="34"/>
                </a:lnTo>
                <a:lnTo>
                  <a:pt x="144" y="36"/>
                </a:lnTo>
                <a:lnTo>
                  <a:pt x="142" y="36"/>
                </a:lnTo>
                <a:lnTo>
                  <a:pt x="140" y="38"/>
                </a:lnTo>
                <a:lnTo>
                  <a:pt x="138" y="38"/>
                </a:lnTo>
                <a:lnTo>
                  <a:pt x="131" y="36"/>
                </a:lnTo>
                <a:lnTo>
                  <a:pt x="129" y="36"/>
                </a:lnTo>
                <a:lnTo>
                  <a:pt x="129" y="34"/>
                </a:lnTo>
                <a:lnTo>
                  <a:pt x="127" y="32"/>
                </a:lnTo>
                <a:lnTo>
                  <a:pt x="125" y="27"/>
                </a:lnTo>
                <a:lnTo>
                  <a:pt x="125" y="27"/>
                </a:lnTo>
                <a:lnTo>
                  <a:pt x="123" y="27"/>
                </a:lnTo>
                <a:lnTo>
                  <a:pt x="121" y="27"/>
                </a:lnTo>
                <a:lnTo>
                  <a:pt x="117" y="25"/>
                </a:lnTo>
                <a:lnTo>
                  <a:pt x="113" y="25"/>
                </a:lnTo>
                <a:lnTo>
                  <a:pt x="110" y="25"/>
                </a:lnTo>
                <a:lnTo>
                  <a:pt x="110" y="25"/>
                </a:lnTo>
                <a:lnTo>
                  <a:pt x="108" y="25"/>
                </a:lnTo>
                <a:lnTo>
                  <a:pt x="106" y="25"/>
                </a:lnTo>
                <a:lnTo>
                  <a:pt x="104" y="23"/>
                </a:lnTo>
                <a:lnTo>
                  <a:pt x="102" y="23"/>
                </a:lnTo>
                <a:lnTo>
                  <a:pt x="98" y="25"/>
                </a:lnTo>
                <a:lnTo>
                  <a:pt x="96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1"/>
                </a:lnTo>
                <a:lnTo>
                  <a:pt x="87" y="19"/>
                </a:lnTo>
                <a:lnTo>
                  <a:pt x="87" y="19"/>
                </a:lnTo>
                <a:lnTo>
                  <a:pt x="85" y="19"/>
                </a:lnTo>
                <a:lnTo>
                  <a:pt x="85" y="19"/>
                </a:lnTo>
                <a:lnTo>
                  <a:pt x="83" y="19"/>
                </a:lnTo>
                <a:lnTo>
                  <a:pt x="83" y="17"/>
                </a:lnTo>
                <a:lnTo>
                  <a:pt x="83" y="17"/>
                </a:lnTo>
                <a:lnTo>
                  <a:pt x="81" y="17"/>
                </a:lnTo>
                <a:lnTo>
                  <a:pt x="79" y="17"/>
                </a:lnTo>
                <a:lnTo>
                  <a:pt x="75" y="17"/>
                </a:lnTo>
                <a:lnTo>
                  <a:pt x="75" y="17"/>
                </a:lnTo>
                <a:lnTo>
                  <a:pt x="73" y="17"/>
                </a:lnTo>
                <a:lnTo>
                  <a:pt x="69" y="21"/>
                </a:lnTo>
                <a:lnTo>
                  <a:pt x="62" y="21"/>
                </a:lnTo>
                <a:lnTo>
                  <a:pt x="56" y="25"/>
                </a:lnTo>
                <a:lnTo>
                  <a:pt x="52" y="29"/>
                </a:lnTo>
                <a:lnTo>
                  <a:pt x="48" y="32"/>
                </a:lnTo>
                <a:lnTo>
                  <a:pt x="48" y="32"/>
                </a:lnTo>
                <a:lnTo>
                  <a:pt x="46" y="32"/>
                </a:lnTo>
                <a:lnTo>
                  <a:pt x="39" y="29"/>
                </a:lnTo>
                <a:lnTo>
                  <a:pt x="39" y="29"/>
                </a:lnTo>
                <a:lnTo>
                  <a:pt x="37" y="32"/>
                </a:lnTo>
                <a:lnTo>
                  <a:pt x="37" y="32"/>
                </a:lnTo>
                <a:lnTo>
                  <a:pt x="33" y="36"/>
                </a:lnTo>
                <a:lnTo>
                  <a:pt x="31" y="40"/>
                </a:lnTo>
                <a:lnTo>
                  <a:pt x="25" y="46"/>
                </a:lnTo>
                <a:lnTo>
                  <a:pt x="23" y="46"/>
                </a:lnTo>
                <a:lnTo>
                  <a:pt x="23" y="48"/>
                </a:lnTo>
                <a:lnTo>
                  <a:pt x="25" y="50"/>
                </a:lnTo>
                <a:lnTo>
                  <a:pt x="25" y="50"/>
                </a:lnTo>
                <a:lnTo>
                  <a:pt x="25" y="52"/>
                </a:lnTo>
                <a:lnTo>
                  <a:pt x="23" y="52"/>
                </a:lnTo>
                <a:lnTo>
                  <a:pt x="23" y="54"/>
                </a:lnTo>
                <a:lnTo>
                  <a:pt x="21" y="54"/>
                </a:lnTo>
                <a:lnTo>
                  <a:pt x="21" y="52"/>
                </a:lnTo>
                <a:lnTo>
                  <a:pt x="19" y="52"/>
                </a:lnTo>
                <a:lnTo>
                  <a:pt x="19" y="54"/>
                </a:lnTo>
                <a:lnTo>
                  <a:pt x="19" y="54"/>
                </a:lnTo>
                <a:lnTo>
                  <a:pt x="21" y="57"/>
                </a:lnTo>
                <a:lnTo>
                  <a:pt x="21" y="59"/>
                </a:lnTo>
                <a:lnTo>
                  <a:pt x="23" y="59"/>
                </a:lnTo>
                <a:lnTo>
                  <a:pt x="23" y="59"/>
                </a:lnTo>
                <a:lnTo>
                  <a:pt x="23" y="61"/>
                </a:lnTo>
                <a:lnTo>
                  <a:pt x="23" y="63"/>
                </a:lnTo>
                <a:lnTo>
                  <a:pt x="23" y="67"/>
                </a:lnTo>
                <a:lnTo>
                  <a:pt x="21" y="67"/>
                </a:lnTo>
                <a:lnTo>
                  <a:pt x="21" y="65"/>
                </a:lnTo>
                <a:lnTo>
                  <a:pt x="21" y="65"/>
                </a:lnTo>
                <a:lnTo>
                  <a:pt x="19" y="65"/>
                </a:lnTo>
                <a:lnTo>
                  <a:pt x="19" y="67"/>
                </a:lnTo>
                <a:lnTo>
                  <a:pt x="16" y="71"/>
                </a:lnTo>
                <a:lnTo>
                  <a:pt x="14" y="75"/>
                </a:lnTo>
                <a:lnTo>
                  <a:pt x="14" y="77"/>
                </a:lnTo>
                <a:lnTo>
                  <a:pt x="14" y="80"/>
                </a:lnTo>
                <a:lnTo>
                  <a:pt x="16" y="82"/>
                </a:lnTo>
                <a:lnTo>
                  <a:pt x="19" y="84"/>
                </a:lnTo>
                <a:lnTo>
                  <a:pt x="19" y="86"/>
                </a:lnTo>
                <a:lnTo>
                  <a:pt x="19" y="88"/>
                </a:lnTo>
                <a:lnTo>
                  <a:pt x="21" y="90"/>
                </a:lnTo>
                <a:lnTo>
                  <a:pt x="21" y="92"/>
                </a:lnTo>
                <a:lnTo>
                  <a:pt x="21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98"/>
                </a:lnTo>
                <a:lnTo>
                  <a:pt x="21" y="103"/>
                </a:lnTo>
                <a:lnTo>
                  <a:pt x="21" y="103"/>
                </a:lnTo>
                <a:lnTo>
                  <a:pt x="23" y="105"/>
                </a:lnTo>
                <a:lnTo>
                  <a:pt x="23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7"/>
                </a:lnTo>
                <a:lnTo>
                  <a:pt x="25" y="107"/>
                </a:lnTo>
                <a:lnTo>
                  <a:pt x="25" y="109"/>
                </a:lnTo>
                <a:lnTo>
                  <a:pt x="23" y="109"/>
                </a:lnTo>
                <a:lnTo>
                  <a:pt x="21" y="111"/>
                </a:lnTo>
                <a:lnTo>
                  <a:pt x="12" y="115"/>
                </a:lnTo>
                <a:lnTo>
                  <a:pt x="10" y="117"/>
                </a:lnTo>
                <a:lnTo>
                  <a:pt x="8" y="117"/>
                </a:lnTo>
                <a:lnTo>
                  <a:pt x="6" y="117"/>
                </a:lnTo>
                <a:lnTo>
                  <a:pt x="4" y="117"/>
                </a:lnTo>
                <a:lnTo>
                  <a:pt x="2" y="119"/>
                </a:lnTo>
                <a:lnTo>
                  <a:pt x="0" y="119"/>
                </a:lnTo>
                <a:lnTo>
                  <a:pt x="0" y="121"/>
                </a:lnTo>
                <a:lnTo>
                  <a:pt x="2" y="123"/>
                </a:lnTo>
                <a:lnTo>
                  <a:pt x="2" y="123"/>
                </a:lnTo>
                <a:lnTo>
                  <a:pt x="6" y="121"/>
                </a:lnTo>
                <a:lnTo>
                  <a:pt x="8" y="121"/>
                </a:lnTo>
                <a:lnTo>
                  <a:pt x="10" y="121"/>
                </a:lnTo>
                <a:lnTo>
                  <a:pt x="19" y="130"/>
                </a:lnTo>
                <a:lnTo>
                  <a:pt x="25" y="134"/>
                </a:lnTo>
                <a:lnTo>
                  <a:pt x="37" y="140"/>
                </a:lnTo>
                <a:lnTo>
                  <a:pt x="39" y="142"/>
                </a:lnTo>
                <a:lnTo>
                  <a:pt x="37" y="144"/>
                </a:lnTo>
                <a:lnTo>
                  <a:pt x="35" y="144"/>
                </a:lnTo>
                <a:lnTo>
                  <a:pt x="31" y="148"/>
                </a:lnTo>
                <a:lnTo>
                  <a:pt x="27" y="153"/>
                </a:lnTo>
                <a:lnTo>
                  <a:pt x="23" y="163"/>
                </a:lnTo>
                <a:lnTo>
                  <a:pt x="19" y="171"/>
                </a:lnTo>
                <a:lnTo>
                  <a:pt x="19" y="174"/>
                </a:lnTo>
                <a:lnTo>
                  <a:pt x="19" y="178"/>
                </a:lnTo>
                <a:lnTo>
                  <a:pt x="19" y="182"/>
                </a:lnTo>
                <a:lnTo>
                  <a:pt x="19" y="184"/>
                </a:lnTo>
                <a:lnTo>
                  <a:pt x="21" y="190"/>
                </a:lnTo>
                <a:lnTo>
                  <a:pt x="21" y="196"/>
                </a:lnTo>
                <a:lnTo>
                  <a:pt x="23" y="199"/>
                </a:lnTo>
                <a:lnTo>
                  <a:pt x="27" y="209"/>
                </a:lnTo>
                <a:lnTo>
                  <a:pt x="35" y="203"/>
                </a:lnTo>
                <a:lnTo>
                  <a:pt x="39" y="201"/>
                </a:lnTo>
                <a:lnTo>
                  <a:pt x="41" y="201"/>
                </a:lnTo>
                <a:lnTo>
                  <a:pt x="41" y="201"/>
                </a:lnTo>
                <a:lnTo>
                  <a:pt x="48" y="205"/>
                </a:lnTo>
                <a:lnTo>
                  <a:pt x="52" y="207"/>
                </a:lnTo>
                <a:lnTo>
                  <a:pt x="52" y="209"/>
                </a:lnTo>
                <a:lnTo>
                  <a:pt x="54" y="209"/>
                </a:lnTo>
                <a:lnTo>
                  <a:pt x="60" y="207"/>
                </a:lnTo>
                <a:lnTo>
                  <a:pt x="62" y="203"/>
                </a:lnTo>
                <a:lnTo>
                  <a:pt x="64" y="199"/>
                </a:lnTo>
                <a:lnTo>
                  <a:pt x="62" y="192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6"/>
                </a:lnTo>
                <a:lnTo>
                  <a:pt x="62" y="174"/>
                </a:lnTo>
                <a:lnTo>
                  <a:pt x="64" y="174"/>
                </a:lnTo>
                <a:lnTo>
                  <a:pt x="64" y="174"/>
                </a:lnTo>
                <a:lnTo>
                  <a:pt x="67" y="174"/>
                </a:lnTo>
                <a:lnTo>
                  <a:pt x="67" y="176"/>
                </a:lnTo>
                <a:lnTo>
                  <a:pt x="73" y="182"/>
                </a:lnTo>
                <a:lnTo>
                  <a:pt x="77" y="186"/>
                </a:lnTo>
                <a:lnTo>
                  <a:pt x="79" y="192"/>
                </a:lnTo>
                <a:lnTo>
                  <a:pt x="81" y="194"/>
                </a:lnTo>
                <a:lnTo>
                  <a:pt x="83" y="196"/>
                </a:lnTo>
                <a:lnTo>
                  <a:pt x="92" y="201"/>
                </a:lnTo>
                <a:lnTo>
                  <a:pt x="96" y="205"/>
                </a:lnTo>
                <a:lnTo>
                  <a:pt x="98" y="209"/>
                </a:lnTo>
                <a:lnTo>
                  <a:pt x="100" y="213"/>
                </a:lnTo>
                <a:lnTo>
                  <a:pt x="104" y="217"/>
                </a:lnTo>
                <a:lnTo>
                  <a:pt x="108" y="222"/>
                </a:lnTo>
                <a:lnTo>
                  <a:pt x="125" y="232"/>
                </a:lnTo>
                <a:lnTo>
                  <a:pt x="129" y="234"/>
                </a:lnTo>
                <a:lnTo>
                  <a:pt x="135" y="234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35" y="240"/>
                </a:lnTo>
                <a:lnTo>
                  <a:pt x="131" y="245"/>
                </a:lnTo>
                <a:lnTo>
                  <a:pt x="129" y="245"/>
                </a:lnTo>
                <a:lnTo>
                  <a:pt x="129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5" y="245"/>
                </a:lnTo>
                <a:lnTo>
                  <a:pt x="125" y="247"/>
                </a:lnTo>
                <a:lnTo>
                  <a:pt x="123" y="249"/>
                </a:lnTo>
                <a:lnTo>
                  <a:pt x="123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19" y="247"/>
                </a:lnTo>
                <a:lnTo>
                  <a:pt x="119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3"/>
                </a:lnTo>
                <a:lnTo>
                  <a:pt x="131" y="259"/>
                </a:lnTo>
                <a:lnTo>
                  <a:pt x="133" y="261"/>
                </a:lnTo>
                <a:lnTo>
                  <a:pt x="135" y="263"/>
                </a:lnTo>
                <a:lnTo>
                  <a:pt x="135" y="265"/>
                </a:lnTo>
                <a:lnTo>
                  <a:pt x="135" y="272"/>
                </a:lnTo>
                <a:lnTo>
                  <a:pt x="140" y="270"/>
                </a:lnTo>
                <a:lnTo>
                  <a:pt x="146" y="267"/>
                </a:lnTo>
                <a:lnTo>
                  <a:pt x="148" y="267"/>
                </a:lnTo>
                <a:lnTo>
                  <a:pt x="150" y="267"/>
                </a:lnTo>
                <a:lnTo>
                  <a:pt x="150" y="267"/>
                </a:lnTo>
                <a:lnTo>
                  <a:pt x="158" y="272"/>
                </a:lnTo>
                <a:lnTo>
                  <a:pt x="158" y="272"/>
                </a:lnTo>
                <a:lnTo>
                  <a:pt x="161" y="274"/>
                </a:lnTo>
                <a:lnTo>
                  <a:pt x="161" y="274"/>
                </a:lnTo>
                <a:lnTo>
                  <a:pt x="161" y="276"/>
                </a:lnTo>
                <a:lnTo>
                  <a:pt x="161" y="278"/>
                </a:lnTo>
                <a:lnTo>
                  <a:pt x="163" y="278"/>
                </a:lnTo>
                <a:lnTo>
                  <a:pt x="175" y="288"/>
                </a:lnTo>
                <a:lnTo>
                  <a:pt x="177" y="288"/>
                </a:lnTo>
                <a:lnTo>
                  <a:pt x="179" y="288"/>
                </a:lnTo>
                <a:lnTo>
                  <a:pt x="181" y="288"/>
                </a:lnTo>
                <a:lnTo>
                  <a:pt x="181" y="288"/>
                </a:lnTo>
                <a:lnTo>
                  <a:pt x="184" y="288"/>
                </a:lnTo>
                <a:lnTo>
                  <a:pt x="184" y="288"/>
                </a:lnTo>
                <a:lnTo>
                  <a:pt x="184" y="290"/>
                </a:lnTo>
                <a:lnTo>
                  <a:pt x="186" y="293"/>
                </a:lnTo>
                <a:lnTo>
                  <a:pt x="186" y="293"/>
                </a:lnTo>
                <a:lnTo>
                  <a:pt x="188" y="295"/>
                </a:lnTo>
                <a:lnTo>
                  <a:pt x="188" y="299"/>
                </a:lnTo>
                <a:lnTo>
                  <a:pt x="190" y="303"/>
                </a:lnTo>
                <a:lnTo>
                  <a:pt x="198" y="299"/>
                </a:lnTo>
                <a:lnTo>
                  <a:pt x="202" y="299"/>
                </a:lnTo>
                <a:lnTo>
                  <a:pt x="202" y="299"/>
                </a:lnTo>
                <a:lnTo>
                  <a:pt x="204" y="301"/>
                </a:lnTo>
                <a:lnTo>
                  <a:pt x="204" y="303"/>
                </a:lnTo>
                <a:lnTo>
                  <a:pt x="207" y="303"/>
                </a:lnTo>
                <a:lnTo>
                  <a:pt x="207" y="301"/>
                </a:lnTo>
                <a:lnTo>
                  <a:pt x="209" y="301"/>
                </a:lnTo>
                <a:lnTo>
                  <a:pt x="217" y="303"/>
                </a:lnTo>
                <a:lnTo>
                  <a:pt x="219" y="301"/>
                </a:lnTo>
                <a:lnTo>
                  <a:pt x="219" y="301"/>
                </a:lnTo>
                <a:lnTo>
                  <a:pt x="219" y="299"/>
                </a:lnTo>
                <a:lnTo>
                  <a:pt x="219" y="299"/>
                </a:lnTo>
                <a:lnTo>
                  <a:pt x="221" y="299"/>
                </a:lnTo>
                <a:lnTo>
                  <a:pt x="223" y="299"/>
                </a:lnTo>
                <a:lnTo>
                  <a:pt x="227" y="299"/>
                </a:lnTo>
                <a:lnTo>
                  <a:pt x="229" y="301"/>
                </a:lnTo>
                <a:lnTo>
                  <a:pt x="229" y="301"/>
                </a:lnTo>
                <a:lnTo>
                  <a:pt x="229" y="303"/>
                </a:lnTo>
                <a:lnTo>
                  <a:pt x="229" y="305"/>
                </a:lnTo>
                <a:lnTo>
                  <a:pt x="229" y="307"/>
                </a:lnTo>
                <a:lnTo>
                  <a:pt x="229" y="307"/>
                </a:lnTo>
                <a:lnTo>
                  <a:pt x="232" y="307"/>
                </a:lnTo>
                <a:lnTo>
                  <a:pt x="234" y="305"/>
                </a:lnTo>
                <a:lnTo>
                  <a:pt x="236" y="305"/>
                </a:lnTo>
                <a:lnTo>
                  <a:pt x="236" y="307"/>
                </a:lnTo>
                <a:lnTo>
                  <a:pt x="236" y="307"/>
                </a:lnTo>
                <a:lnTo>
                  <a:pt x="236" y="309"/>
                </a:lnTo>
                <a:lnTo>
                  <a:pt x="236" y="309"/>
                </a:lnTo>
                <a:lnTo>
                  <a:pt x="236" y="311"/>
                </a:lnTo>
                <a:lnTo>
                  <a:pt x="238" y="311"/>
                </a:lnTo>
                <a:lnTo>
                  <a:pt x="238" y="309"/>
                </a:lnTo>
                <a:lnTo>
                  <a:pt x="240" y="309"/>
                </a:lnTo>
                <a:lnTo>
                  <a:pt x="240" y="311"/>
                </a:lnTo>
                <a:lnTo>
                  <a:pt x="240" y="311"/>
                </a:lnTo>
                <a:lnTo>
                  <a:pt x="240" y="313"/>
                </a:lnTo>
                <a:lnTo>
                  <a:pt x="240" y="313"/>
                </a:lnTo>
                <a:lnTo>
                  <a:pt x="242" y="316"/>
                </a:lnTo>
                <a:lnTo>
                  <a:pt x="244" y="316"/>
                </a:lnTo>
                <a:lnTo>
                  <a:pt x="244" y="316"/>
                </a:lnTo>
                <a:lnTo>
                  <a:pt x="246" y="316"/>
                </a:lnTo>
                <a:lnTo>
                  <a:pt x="248" y="313"/>
                </a:lnTo>
                <a:lnTo>
                  <a:pt x="248" y="313"/>
                </a:lnTo>
                <a:lnTo>
                  <a:pt x="252" y="311"/>
                </a:lnTo>
                <a:lnTo>
                  <a:pt x="252" y="309"/>
                </a:lnTo>
                <a:lnTo>
                  <a:pt x="252" y="307"/>
                </a:lnTo>
                <a:lnTo>
                  <a:pt x="255" y="305"/>
                </a:lnTo>
                <a:lnTo>
                  <a:pt x="252" y="305"/>
                </a:lnTo>
                <a:lnTo>
                  <a:pt x="250" y="303"/>
                </a:lnTo>
                <a:lnTo>
                  <a:pt x="250" y="299"/>
                </a:lnTo>
                <a:lnTo>
                  <a:pt x="250" y="297"/>
                </a:lnTo>
                <a:lnTo>
                  <a:pt x="250" y="295"/>
                </a:lnTo>
                <a:lnTo>
                  <a:pt x="250" y="293"/>
                </a:lnTo>
                <a:lnTo>
                  <a:pt x="252" y="290"/>
                </a:lnTo>
                <a:lnTo>
                  <a:pt x="252" y="290"/>
                </a:lnTo>
                <a:lnTo>
                  <a:pt x="255" y="288"/>
                </a:lnTo>
                <a:lnTo>
                  <a:pt x="257" y="288"/>
                </a:lnTo>
                <a:lnTo>
                  <a:pt x="257" y="286"/>
                </a:lnTo>
                <a:lnTo>
                  <a:pt x="257" y="286"/>
                </a:lnTo>
                <a:lnTo>
                  <a:pt x="257" y="282"/>
                </a:lnTo>
                <a:lnTo>
                  <a:pt x="259" y="276"/>
                </a:lnTo>
                <a:lnTo>
                  <a:pt x="259" y="272"/>
                </a:lnTo>
                <a:lnTo>
                  <a:pt x="263" y="270"/>
                </a:lnTo>
                <a:lnTo>
                  <a:pt x="265" y="272"/>
                </a:lnTo>
                <a:lnTo>
                  <a:pt x="267" y="272"/>
                </a:lnTo>
                <a:lnTo>
                  <a:pt x="269" y="270"/>
                </a:lnTo>
                <a:lnTo>
                  <a:pt x="269" y="270"/>
                </a:lnTo>
                <a:lnTo>
                  <a:pt x="269" y="267"/>
                </a:lnTo>
                <a:lnTo>
                  <a:pt x="267" y="261"/>
                </a:lnTo>
                <a:lnTo>
                  <a:pt x="269" y="261"/>
                </a:lnTo>
                <a:lnTo>
                  <a:pt x="271" y="259"/>
                </a:lnTo>
                <a:lnTo>
                  <a:pt x="271" y="261"/>
                </a:lnTo>
                <a:lnTo>
                  <a:pt x="273" y="261"/>
                </a:lnTo>
                <a:lnTo>
                  <a:pt x="275" y="253"/>
                </a:lnTo>
                <a:lnTo>
                  <a:pt x="275" y="251"/>
                </a:lnTo>
                <a:lnTo>
                  <a:pt x="275" y="249"/>
                </a:lnTo>
                <a:lnTo>
                  <a:pt x="273" y="249"/>
                </a:lnTo>
                <a:lnTo>
                  <a:pt x="273" y="249"/>
                </a:lnTo>
                <a:lnTo>
                  <a:pt x="271" y="249"/>
                </a:lnTo>
                <a:lnTo>
                  <a:pt x="271" y="247"/>
                </a:lnTo>
                <a:lnTo>
                  <a:pt x="271" y="242"/>
                </a:lnTo>
                <a:lnTo>
                  <a:pt x="269" y="238"/>
                </a:lnTo>
                <a:lnTo>
                  <a:pt x="267" y="236"/>
                </a:lnTo>
                <a:lnTo>
                  <a:pt x="269" y="234"/>
                </a:lnTo>
                <a:lnTo>
                  <a:pt x="269" y="234"/>
                </a:lnTo>
                <a:lnTo>
                  <a:pt x="273" y="232"/>
                </a:lnTo>
                <a:lnTo>
                  <a:pt x="273" y="232"/>
                </a:lnTo>
                <a:lnTo>
                  <a:pt x="273" y="230"/>
                </a:lnTo>
                <a:lnTo>
                  <a:pt x="273" y="230"/>
                </a:lnTo>
                <a:lnTo>
                  <a:pt x="275" y="228"/>
                </a:lnTo>
                <a:lnTo>
                  <a:pt x="275" y="228"/>
                </a:lnTo>
                <a:lnTo>
                  <a:pt x="275" y="228"/>
                </a:lnTo>
                <a:lnTo>
                  <a:pt x="278" y="226"/>
                </a:lnTo>
                <a:lnTo>
                  <a:pt x="280" y="226"/>
                </a:lnTo>
                <a:lnTo>
                  <a:pt x="280" y="224"/>
                </a:lnTo>
                <a:lnTo>
                  <a:pt x="280" y="224"/>
                </a:lnTo>
                <a:lnTo>
                  <a:pt x="280" y="224"/>
                </a:lnTo>
                <a:lnTo>
                  <a:pt x="280" y="222"/>
                </a:lnTo>
                <a:lnTo>
                  <a:pt x="280" y="222"/>
                </a:lnTo>
                <a:lnTo>
                  <a:pt x="280" y="222"/>
                </a:lnTo>
                <a:lnTo>
                  <a:pt x="282" y="219"/>
                </a:lnTo>
                <a:lnTo>
                  <a:pt x="282" y="219"/>
                </a:lnTo>
                <a:lnTo>
                  <a:pt x="284" y="217"/>
                </a:lnTo>
                <a:lnTo>
                  <a:pt x="286" y="215"/>
                </a:lnTo>
                <a:lnTo>
                  <a:pt x="286" y="211"/>
                </a:lnTo>
                <a:lnTo>
                  <a:pt x="284" y="209"/>
                </a:lnTo>
                <a:lnTo>
                  <a:pt x="284" y="207"/>
                </a:lnTo>
                <a:lnTo>
                  <a:pt x="282" y="203"/>
                </a:lnTo>
                <a:lnTo>
                  <a:pt x="282" y="201"/>
                </a:lnTo>
                <a:lnTo>
                  <a:pt x="284" y="196"/>
                </a:lnTo>
                <a:lnTo>
                  <a:pt x="286" y="194"/>
                </a:lnTo>
                <a:lnTo>
                  <a:pt x="292" y="192"/>
                </a:lnTo>
                <a:lnTo>
                  <a:pt x="294" y="190"/>
                </a:lnTo>
                <a:lnTo>
                  <a:pt x="301" y="184"/>
                </a:lnTo>
                <a:lnTo>
                  <a:pt x="303" y="182"/>
                </a:lnTo>
                <a:lnTo>
                  <a:pt x="303" y="178"/>
                </a:lnTo>
                <a:lnTo>
                  <a:pt x="305" y="176"/>
                </a:lnTo>
                <a:lnTo>
                  <a:pt x="305" y="174"/>
                </a:lnTo>
                <a:lnTo>
                  <a:pt x="309" y="174"/>
                </a:lnTo>
                <a:lnTo>
                  <a:pt x="311" y="174"/>
                </a:lnTo>
                <a:lnTo>
                  <a:pt x="313" y="171"/>
                </a:lnTo>
                <a:lnTo>
                  <a:pt x="315" y="169"/>
                </a:lnTo>
                <a:lnTo>
                  <a:pt x="319" y="167"/>
                </a:lnTo>
                <a:lnTo>
                  <a:pt x="319" y="165"/>
                </a:lnTo>
                <a:lnTo>
                  <a:pt x="323" y="161"/>
                </a:lnTo>
                <a:lnTo>
                  <a:pt x="323" y="159"/>
                </a:lnTo>
                <a:lnTo>
                  <a:pt x="330" y="155"/>
                </a:lnTo>
                <a:lnTo>
                  <a:pt x="332" y="153"/>
                </a:lnTo>
                <a:lnTo>
                  <a:pt x="332" y="148"/>
                </a:lnTo>
                <a:lnTo>
                  <a:pt x="332" y="146"/>
                </a:lnTo>
                <a:lnTo>
                  <a:pt x="334" y="144"/>
                </a:lnTo>
                <a:lnTo>
                  <a:pt x="336" y="144"/>
                </a:lnTo>
                <a:lnTo>
                  <a:pt x="336" y="146"/>
                </a:lnTo>
                <a:lnTo>
                  <a:pt x="338" y="148"/>
                </a:lnTo>
                <a:lnTo>
                  <a:pt x="340" y="148"/>
                </a:lnTo>
                <a:lnTo>
                  <a:pt x="346" y="146"/>
                </a:lnTo>
                <a:lnTo>
                  <a:pt x="346" y="146"/>
                </a:lnTo>
                <a:lnTo>
                  <a:pt x="349" y="144"/>
                </a:lnTo>
                <a:lnTo>
                  <a:pt x="346" y="14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Freeform 41">
            <a:extLst>
              <a:ext uri="{FF2B5EF4-FFF2-40B4-BE49-F238E27FC236}">
                <a16:creationId xmlns:a16="http://schemas.microsoft.com/office/drawing/2014/main" id="{6ECA3700-CBEA-4D5E-9113-7458FE57DAE3}"/>
              </a:ext>
            </a:extLst>
          </p:cNvPr>
          <p:cNvSpPr>
            <a:spLocks/>
          </p:cNvSpPr>
          <p:nvPr/>
        </p:nvSpPr>
        <p:spPr bwMode="auto">
          <a:xfrm>
            <a:off x="7530064" y="2531017"/>
            <a:ext cx="1173985" cy="1078094"/>
          </a:xfrm>
          <a:custGeom>
            <a:avLst/>
            <a:gdLst>
              <a:gd name="T0" fmla="*/ 714 w 764"/>
              <a:gd name="T1" fmla="*/ 497 h 740"/>
              <a:gd name="T2" fmla="*/ 718 w 764"/>
              <a:gd name="T3" fmla="*/ 468 h 740"/>
              <a:gd name="T4" fmla="*/ 695 w 764"/>
              <a:gd name="T5" fmla="*/ 445 h 740"/>
              <a:gd name="T6" fmla="*/ 741 w 764"/>
              <a:gd name="T7" fmla="*/ 431 h 740"/>
              <a:gd name="T8" fmla="*/ 704 w 764"/>
              <a:gd name="T9" fmla="*/ 389 h 740"/>
              <a:gd name="T10" fmla="*/ 668 w 764"/>
              <a:gd name="T11" fmla="*/ 343 h 740"/>
              <a:gd name="T12" fmla="*/ 566 w 764"/>
              <a:gd name="T13" fmla="*/ 314 h 740"/>
              <a:gd name="T14" fmla="*/ 442 w 764"/>
              <a:gd name="T15" fmla="*/ 268 h 740"/>
              <a:gd name="T16" fmla="*/ 388 w 764"/>
              <a:gd name="T17" fmla="*/ 228 h 740"/>
              <a:gd name="T18" fmla="*/ 336 w 764"/>
              <a:gd name="T19" fmla="*/ 207 h 740"/>
              <a:gd name="T20" fmla="*/ 288 w 764"/>
              <a:gd name="T21" fmla="*/ 188 h 740"/>
              <a:gd name="T22" fmla="*/ 238 w 764"/>
              <a:gd name="T23" fmla="*/ 178 h 740"/>
              <a:gd name="T24" fmla="*/ 167 w 764"/>
              <a:gd name="T25" fmla="*/ 128 h 740"/>
              <a:gd name="T26" fmla="*/ 129 w 764"/>
              <a:gd name="T27" fmla="*/ 71 h 740"/>
              <a:gd name="T28" fmla="*/ 69 w 764"/>
              <a:gd name="T29" fmla="*/ 50 h 740"/>
              <a:gd name="T30" fmla="*/ 23 w 764"/>
              <a:gd name="T31" fmla="*/ 44 h 740"/>
              <a:gd name="T32" fmla="*/ 0 w 764"/>
              <a:gd name="T33" fmla="*/ 98 h 740"/>
              <a:gd name="T34" fmla="*/ 6 w 764"/>
              <a:gd name="T35" fmla="*/ 151 h 740"/>
              <a:gd name="T36" fmla="*/ 25 w 764"/>
              <a:gd name="T37" fmla="*/ 211 h 740"/>
              <a:gd name="T38" fmla="*/ 41 w 764"/>
              <a:gd name="T39" fmla="*/ 247 h 740"/>
              <a:gd name="T40" fmla="*/ 41 w 764"/>
              <a:gd name="T41" fmla="*/ 289 h 740"/>
              <a:gd name="T42" fmla="*/ 25 w 764"/>
              <a:gd name="T43" fmla="*/ 322 h 740"/>
              <a:gd name="T44" fmla="*/ 56 w 764"/>
              <a:gd name="T45" fmla="*/ 362 h 740"/>
              <a:gd name="T46" fmla="*/ 56 w 764"/>
              <a:gd name="T47" fmla="*/ 389 h 740"/>
              <a:gd name="T48" fmla="*/ 33 w 764"/>
              <a:gd name="T49" fmla="*/ 418 h 740"/>
              <a:gd name="T50" fmla="*/ 94 w 764"/>
              <a:gd name="T51" fmla="*/ 405 h 740"/>
              <a:gd name="T52" fmla="*/ 114 w 764"/>
              <a:gd name="T53" fmla="*/ 405 h 740"/>
              <a:gd name="T54" fmla="*/ 152 w 764"/>
              <a:gd name="T55" fmla="*/ 420 h 740"/>
              <a:gd name="T56" fmla="*/ 192 w 764"/>
              <a:gd name="T57" fmla="*/ 441 h 740"/>
              <a:gd name="T58" fmla="*/ 188 w 764"/>
              <a:gd name="T59" fmla="*/ 491 h 740"/>
              <a:gd name="T60" fmla="*/ 167 w 764"/>
              <a:gd name="T61" fmla="*/ 547 h 740"/>
              <a:gd name="T62" fmla="*/ 129 w 764"/>
              <a:gd name="T63" fmla="*/ 612 h 740"/>
              <a:gd name="T64" fmla="*/ 119 w 764"/>
              <a:gd name="T65" fmla="*/ 675 h 740"/>
              <a:gd name="T66" fmla="*/ 142 w 764"/>
              <a:gd name="T67" fmla="*/ 683 h 740"/>
              <a:gd name="T68" fmla="*/ 194 w 764"/>
              <a:gd name="T69" fmla="*/ 677 h 740"/>
              <a:gd name="T70" fmla="*/ 169 w 764"/>
              <a:gd name="T71" fmla="*/ 650 h 740"/>
              <a:gd name="T72" fmla="*/ 152 w 764"/>
              <a:gd name="T73" fmla="*/ 575 h 740"/>
              <a:gd name="T74" fmla="*/ 169 w 764"/>
              <a:gd name="T75" fmla="*/ 562 h 740"/>
              <a:gd name="T76" fmla="*/ 185 w 764"/>
              <a:gd name="T77" fmla="*/ 568 h 740"/>
              <a:gd name="T78" fmla="*/ 190 w 764"/>
              <a:gd name="T79" fmla="*/ 593 h 740"/>
              <a:gd name="T80" fmla="*/ 206 w 764"/>
              <a:gd name="T81" fmla="*/ 602 h 740"/>
              <a:gd name="T82" fmla="*/ 225 w 764"/>
              <a:gd name="T83" fmla="*/ 585 h 740"/>
              <a:gd name="T84" fmla="*/ 229 w 764"/>
              <a:gd name="T85" fmla="*/ 606 h 740"/>
              <a:gd name="T86" fmla="*/ 254 w 764"/>
              <a:gd name="T87" fmla="*/ 600 h 740"/>
              <a:gd name="T88" fmla="*/ 296 w 764"/>
              <a:gd name="T89" fmla="*/ 583 h 740"/>
              <a:gd name="T90" fmla="*/ 334 w 764"/>
              <a:gd name="T91" fmla="*/ 591 h 740"/>
              <a:gd name="T92" fmla="*/ 323 w 764"/>
              <a:gd name="T93" fmla="*/ 608 h 740"/>
              <a:gd name="T94" fmla="*/ 348 w 764"/>
              <a:gd name="T95" fmla="*/ 612 h 740"/>
              <a:gd name="T96" fmla="*/ 363 w 764"/>
              <a:gd name="T97" fmla="*/ 610 h 740"/>
              <a:gd name="T98" fmla="*/ 384 w 764"/>
              <a:gd name="T99" fmla="*/ 595 h 740"/>
              <a:gd name="T100" fmla="*/ 394 w 764"/>
              <a:gd name="T101" fmla="*/ 623 h 740"/>
              <a:gd name="T102" fmla="*/ 422 w 764"/>
              <a:gd name="T103" fmla="*/ 600 h 740"/>
              <a:gd name="T104" fmla="*/ 455 w 764"/>
              <a:gd name="T105" fmla="*/ 602 h 740"/>
              <a:gd name="T106" fmla="*/ 486 w 764"/>
              <a:gd name="T107" fmla="*/ 621 h 740"/>
              <a:gd name="T108" fmla="*/ 520 w 764"/>
              <a:gd name="T109" fmla="*/ 644 h 740"/>
              <a:gd name="T110" fmla="*/ 543 w 764"/>
              <a:gd name="T111" fmla="*/ 656 h 740"/>
              <a:gd name="T112" fmla="*/ 580 w 764"/>
              <a:gd name="T113" fmla="*/ 666 h 740"/>
              <a:gd name="T114" fmla="*/ 572 w 764"/>
              <a:gd name="T115" fmla="*/ 717 h 740"/>
              <a:gd name="T116" fmla="*/ 626 w 764"/>
              <a:gd name="T117" fmla="*/ 725 h 740"/>
              <a:gd name="T118" fmla="*/ 641 w 764"/>
              <a:gd name="T119" fmla="*/ 673 h 740"/>
              <a:gd name="T120" fmla="*/ 637 w 764"/>
              <a:gd name="T121" fmla="*/ 627 h 740"/>
              <a:gd name="T122" fmla="*/ 693 w 764"/>
              <a:gd name="T123" fmla="*/ 556 h 740"/>
              <a:gd name="T124" fmla="*/ 735 w 764"/>
              <a:gd name="T125" fmla="*/ 541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4" h="740">
                <a:moveTo>
                  <a:pt x="764" y="531"/>
                </a:moveTo>
                <a:lnTo>
                  <a:pt x="762" y="529"/>
                </a:lnTo>
                <a:lnTo>
                  <a:pt x="762" y="529"/>
                </a:lnTo>
                <a:lnTo>
                  <a:pt x="756" y="522"/>
                </a:lnTo>
                <a:lnTo>
                  <a:pt x="754" y="520"/>
                </a:lnTo>
                <a:lnTo>
                  <a:pt x="752" y="520"/>
                </a:lnTo>
                <a:lnTo>
                  <a:pt x="750" y="520"/>
                </a:lnTo>
                <a:lnTo>
                  <a:pt x="747" y="520"/>
                </a:lnTo>
                <a:lnTo>
                  <a:pt x="743" y="518"/>
                </a:lnTo>
                <a:lnTo>
                  <a:pt x="743" y="518"/>
                </a:lnTo>
                <a:lnTo>
                  <a:pt x="743" y="516"/>
                </a:lnTo>
                <a:lnTo>
                  <a:pt x="741" y="514"/>
                </a:lnTo>
                <a:lnTo>
                  <a:pt x="739" y="514"/>
                </a:lnTo>
                <a:lnTo>
                  <a:pt x="739" y="512"/>
                </a:lnTo>
                <a:lnTo>
                  <a:pt x="737" y="512"/>
                </a:lnTo>
                <a:lnTo>
                  <a:pt x="735" y="512"/>
                </a:lnTo>
                <a:lnTo>
                  <a:pt x="731" y="514"/>
                </a:lnTo>
                <a:lnTo>
                  <a:pt x="729" y="514"/>
                </a:lnTo>
                <a:lnTo>
                  <a:pt x="729" y="514"/>
                </a:lnTo>
                <a:lnTo>
                  <a:pt x="727" y="512"/>
                </a:lnTo>
                <a:lnTo>
                  <a:pt x="724" y="512"/>
                </a:lnTo>
                <a:lnTo>
                  <a:pt x="724" y="510"/>
                </a:lnTo>
                <a:lnTo>
                  <a:pt x="724" y="510"/>
                </a:lnTo>
                <a:lnTo>
                  <a:pt x="722" y="506"/>
                </a:lnTo>
                <a:lnTo>
                  <a:pt x="722" y="504"/>
                </a:lnTo>
                <a:lnTo>
                  <a:pt x="720" y="504"/>
                </a:lnTo>
                <a:lnTo>
                  <a:pt x="720" y="504"/>
                </a:lnTo>
                <a:lnTo>
                  <a:pt x="718" y="504"/>
                </a:lnTo>
                <a:lnTo>
                  <a:pt x="718" y="502"/>
                </a:lnTo>
                <a:lnTo>
                  <a:pt x="718" y="499"/>
                </a:lnTo>
                <a:lnTo>
                  <a:pt x="716" y="499"/>
                </a:lnTo>
                <a:lnTo>
                  <a:pt x="716" y="497"/>
                </a:lnTo>
                <a:lnTo>
                  <a:pt x="714" y="497"/>
                </a:lnTo>
                <a:lnTo>
                  <a:pt x="712" y="495"/>
                </a:lnTo>
                <a:lnTo>
                  <a:pt x="712" y="495"/>
                </a:lnTo>
                <a:lnTo>
                  <a:pt x="710" y="495"/>
                </a:lnTo>
                <a:lnTo>
                  <a:pt x="708" y="495"/>
                </a:lnTo>
                <a:lnTo>
                  <a:pt x="708" y="495"/>
                </a:lnTo>
                <a:lnTo>
                  <a:pt x="706" y="487"/>
                </a:lnTo>
                <a:lnTo>
                  <a:pt x="704" y="485"/>
                </a:lnTo>
                <a:lnTo>
                  <a:pt x="701" y="483"/>
                </a:lnTo>
                <a:lnTo>
                  <a:pt x="699" y="483"/>
                </a:lnTo>
                <a:lnTo>
                  <a:pt x="699" y="481"/>
                </a:lnTo>
                <a:lnTo>
                  <a:pt x="699" y="481"/>
                </a:lnTo>
                <a:lnTo>
                  <a:pt x="699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4" y="476"/>
                </a:lnTo>
                <a:lnTo>
                  <a:pt x="710" y="476"/>
                </a:lnTo>
                <a:lnTo>
                  <a:pt x="710" y="476"/>
                </a:lnTo>
                <a:lnTo>
                  <a:pt x="712" y="476"/>
                </a:lnTo>
                <a:lnTo>
                  <a:pt x="712" y="474"/>
                </a:lnTo>
                <a:lnTo>
                  <a:pt x="712" y="474"/>
                </a:lnTo>
                <a:lnTo>
                  <a:pt x="714" y="474"/>
                </a:lnTo>
                <a:lnTo>
                  <a:pt x="714" y="474"/>
                </a:lnTo>
                <a:lnTo>
                  <a:pt x="716" y="474"/>
                </a:lnTo>
                <a:lnTo>
                  <a:pt x="716" y="474"/>
                </a:lnTo>
                <a:lnTo>
                  <a:pt x="718" y="474"/>
                </a:lnTo>
                <a:lnTo>
                  <a:pt x="720" y="474"/>
                </a:lnTo>
                <a:lnTo>
                  <a:pt x="720" y="474"/>
                </a:lnTo>
                <a:lnTo>
                  <a:pt x="720" y="472"/>
                </a:lnTo>
                <a:lnTo>
                  <a:pt x="718" y="470"/>
                </a:lnTo>
                <a:lnTo>
                  <a:pt x="718" y="468"/>
                </a:lnTo>
                <a:lnTo>
                  <a:pt x="718" y="468"/>
                </a:lnTo>
                <a:lnTo>
                  <a:pt x="718" y="468"/>
                </a:lnTo>
                <a:lnTo>
                  <a:pt x="720" y="464"/>
                </a:lnTo>
                <a:lnTo>
                  <a:pt x="720" y="462"/>
                </a:lnTo>
                <a:lnTo>
                  <a:pt x="720" y="462"/>
                </a:lnTo>
                <a:lnTo>
                  <a:pt x="720" y="462"/>
                </a:lnTo>
                <a:lnTo>
                  <a:pt x="718" y="460"/>
                </a:lnTo>
                <a:lnTo>
                  <a:pt x="712" y="460"/>
                </a:lnTo>
                <a:lnTo>
                  <a:pt x="710" y="458"/>
                </a:lnTo>
                <a:lnTo>
                  <a:pt x="708" y="458"/>
                </a:lnTo>
                <a:lnTo>
                  <a:pt x="706" y="453"/>
                </a:lnTo>
                <a:lnTo>
                  <a:pt x="704" y="453"/>
                </a:lnTo>
                <a:lnTo>
                  <a:pt x="704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699" y="453"/>
                </a:lnTo>
                <a:lnTo>
                  <a:pt x="699" y="456"/>
                </a:lnTo>
                <a:lnTo>
                  <a:pt x="697" y="456"/>
                </a:lnTo>
                <a:lnTo>
                  <a:pt x="697" y="456"/>
                </a:lnTo>
                <a:lnTo>
                  <a:pt x="695" y="453"/>
                </a:lnTo>
                <a:lnTo>
                  <a:pt x="693" y="453"/>
                </a:lnTo>
                <a:lnTo>
                  <a:pt x="693" y="453"/>
                </a:lnTo>
                <a:lnTo>
                  <a:pt x="693" y="451"/>
                </a:lnTo>
                <a:lnTo>
                  <a:pt x="693" y="449"/>
                </a:lnTo>
                <a:lnTo>
                  <a:pt x="693" y="449"/>
                </a:lnTo>
                <a:lnTo>
                  <a:pt x="693" y="445"/>
                </a:lnTo>
                <a:lnTo>
                  <a:pt x="693" y="445"/>
                </a:lnTo>
                <a:lnTo>
                  <a:pt x="693" y="445"/>
                </a:lnTo>
                <a:lnTo>
                  <a:pt x="695" y="443"/>
                </a:lnTo>
                <a:lnTo>
                  <a:pt x="695" y="443"/>
                </a:lnTo>
                <a:lnTo>
                  <a:pt x="695" y="443"/>
                </a:lnTo>
                <a:lnTo>
                  <a:pt x="695" y="445"/>
                </a:lnTo>
                <a:lnTo>
                  <a:pt x="695" y="445"/>
                </a:lnTo>
                <a:lnTo>
                  <a:pt x="697" y="445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9" y="445"/>
                </a:lnTo>
                <a:lnTo>
                  <a:pt x="699" y="445"/>
                </a:lnTo>
                <a:lnTo>
                  <a:pt x="699" y="445"/>
                </a:lnTo>
                <a:lnTo>
                  <a:pt x="701" y="445"/>
                </a:lnTo>
                <a:lnTo>
                  <a:pt x="706" y="443"/>
                </a:lnTo>
                <a:lnTo>
                  <a:pt x="706" y="443"/>
                </a:lnTo>
                <a:lnTo>
                  <a:pt x="706" y="443"/>
                </a:lnTo>
                <a:lnTo>
                  <a:pt x="708" y="441"/>
                </a:lnTo>
                <a:lnTo>
                  <a:pt x="708" y="441"/>
                </a:lnTo>
                <a:lnTo>
                  <a:pt x="708" y="439"/>
                </a:lnTo>
                <a:lnTo>
                  <a:pt x="710" y="435"/>
                </a:lnTo>
                <a:lnTo>
                  <a:pt x="710" y="435"/>
                </a:lnTo>
                <a:lnTo>
                  <a:pt x="710" y="433"/>
                </a:lnTo>
                <a:lnTo>
                  <a:pt x="712" y="433"/>
                </a:lnTo>
                <a:lnTo>
                  <a:pt x="712" y="433"/>
                </a:lnTo>
                <a:lnTo>
                  <a:pt x="716" y="433"/>
                </a:lnTo>
                <a:lnTo>
                  <a:pt x="716" y="433"/>
                </a:lnTo>
                <a:lnTo>
                  <a:pt x="718" y="433"/>
                </a:lnTo>
                <a:lnTo>
                  <a:pt x="720" y="433"/>
                </a:lnTo>
                <a:lnTo>
                  <a:pt x="724" y="435"/>
                </a:lnTo>
                <a:lnTo>
                  <a:pt x="739" y="433"/>
                </a:lnTo>
                <a:lnTo>
                  <a:pt x="741" y="433"/>
                </a:lnTo>
                <a:lnTo>
                  <a:pt x="741" y="433"/>
                </a:lnTo>
                <a:lnTo>
                  <a:pt x="741" y="431"/>
                </a:lnTo>
                <a:lnTo>
                  <a:pt x="741" y="431"/>
                </a:lnTo>
                <a:lnTo>
                  <a:pt x="739" y="431"/>
                </a:lnTo>
                <a:lnTo>
                  <a:pt x="733" y="422"/>
                </a:lnTo>
                <a:lnTo>
                  <a:pt x="731" y="422"/>
                </a:lnTo>
                <a:lnTo>
                  <a:pt x="731" y="420"/>
                </a:lnTo>
                <a:lnTo>
                  <a:pt x="729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18"/>
                </a:lnTo>
                <a:lnTo>
                  <a:pt x="727" y="414"/>
                </a:lnTo>
                <a:lnTo>
                  <a:pt x="727" y="412"/>
                </a:lnTo>
                <a:lnTo>
                  <a:pt x="727" y="410"/>
                </a:lnTo>
                <a:lnTo>
                  <a:pt x="727" y="408"/>
                </a:lnTo>
                <a:lnTo>
                  <a:pt x="724" y="405"/>
                </a:lnTo>
                <a:lnTo>
                  <a:pt x="724" y="405"/>
                </a:lnTo>
                <a:lnTo>
                  <a:pt x="722" y="405"/>
                </a:lnTo>
                <a:lnTo>
                  <a:pt x="722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18" y="405"/>
                </a:lnTo>
                <a:lnTo>
                  <a:pt x="718" y="408"/>
                </a:lnTo>
                <a:lnTo>
                  <a:pt x="718" y="408"/>
                </a:lnTo>
                <a:lnTo>
                  <a:pt x="716" y="408"/>
                </a:lnTo>
                <a:lnTo>
                  <a:pt x="714" y="405"/>
                </a:lnTo>
                <a:lnTo>
                  <a:pt x="712" y="403"/>
                </a:lnTo>
                <a:lnTo>
                  <a:pt x="712" y="403"/>
                </a:lnTo>
                <a:lnTo>
                  <a:pt x="710" y="403"/>
                </a:lnTo>
                <a:lnTo>
                  <a:pt x="708" y="401"/>
                </a:lnTo>
                <a:lnTo>
                  <a:pt x="708" y="399"/>
                </a:lnTo>
                <a:lnTo>
                  <a:pt x="704" y="393"/>
                </a:lnTo>
                <a:lnTo>
                  <a:pt x="704" y="393"/>
                </a:lnTo>
                <a:lnTo>
                  <a:pt x="704" y="389"/>
                </a:lnTo>
                <a:lnTo>
                  <a:pt x="704" y="389"/>
                </a:lnTo>
                <a:lnTo>
                  <a:pt x="704" y="387"/>
                </a:lnTo>
                <a:lnTo>
                  <a:pt x="704" y="385"/>
                </a:lnTo>
                <a:lnTo>
                  <a:pt x="701" y="385"/>
                </a:lnTo>
                <a:lnTo>
                  <a:pt x="699" y="382"/>
                </a:lnTo>
                <a:lnTo>
                  <a:pt x="699" y="380"/>
                </a:lnTo>
                <a:lnTo>
                  <a:pt x="699" y="378"/>
                </a:lnTo>
                <a:lnTo>
                  <a:pt x="695" y="376"/>
                </a:lnTo>
                <a:lnTo>
                  <a:pt x="695" y="376"/>
                </a:lnTo>
                <a:lnTo>
                  <a:pt x="695" y="374"/>
                </a:lnTo>
                <a:lnTo>
                  <a:pt x="695" y="372"/>
                </a:lnTo>
                <a:lnTo>
                  <a:pt x="695" y="370"/>
                </a:lnTo>
                <a:lnTo>
                  <a:pt x="695" y="368"/>
                </a:lnTo>
                <a:lnTo>
                  <a:pt x="693" y="366"/>
                </a:lnTo>
                <a:lnTo>
                  <a:pt x="693" y="366"/>
                </a:lnTo>
                <a:lnTo>
                  <a:pt x="693" y="364"/>
                </a:lnTo>
                <a:lnTo>
                  <a:pt x="691" y="364"/>
                </a:lnTo>
                <a:lnTo>
                  <a:pt x="691" y="362"/>
                </a:lnTo>
                <a:lnTo>
                  <a:pt x="689" y="362"/>
                </a:lnTo>
                <a:lnTo>
                  <a:pt x="689" y="360"/>
                </a:lnTo>
                <a:lnTo>
                  <a:pt x="691" y="357"/>
                </a:lnTo>
                <a:lnTo>
                  <a:pt x="691" y="355"/>
                </a:lnTo>
                <a:lnTo>
                  <a:pt x="691" y="355"/>
                </a:lnTo>
                <a:lnTo>
                  <a:pt x="689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3"/>
                </a:lnTo>
                <a:lnTo>
                  <a:pt x="687" y="353"/>
                </a:lnTo>
                <a:lnTo>
                  <a:pt x="687" y="353"/>
                </a:lnTo>
                <a:lnTo>
                  <a:pt x="681" y="351"/>
                </a:lnTo>
                <a:lnTo>
                  <a:pt x="668" y="343"/>
                </a:lnTo>
                <a:lnTo>
                  <a:pt x="660" y="341"/>
                </a:lnTo>
                <a:lnTo>
                  <a:pt x="649" y="339"/>
                </a:lnTo>
                <a:lnTo>
                  <a:pt x="639" y="339"/>
                </a:lnTo>
                <a:lnTo>
                  <a:pt x="637" y="341"/>
                </a:lnTo>
                <a:lnTo>
                  <a:pt x="637" y="341"/>
                </a:lnTo>
                <a:lnTo>
                  <a:pt x="637" y="343"/>
                </a:lnTo>
                <a:lnTo>
                  <a:pt x="637" y="345"/>
                </a:lnTo>
                <a:lnTo>
                  <a:pt x="637" y="347"/>
                </a:lnTo>
                <a:lnTo>
                  <a:pt x="637" y="347"/>
                </a:lnTo>
                <a:lnTo>
                  <a:pt x="637" y="349"/>
                </a:lnTo>
                <a:lnTo>
                  <a:pt x="635" y="353"/>
                </a:lnTo>
                <a:lnTo>
                  <a:pt x="633" y="353"/>
                </a:lnTo>
                <a:lnTo>
                  <a:pt x="630" y="355"/>
                </a:lnTo>
                <a:lnTo>
                  <a:pt x="628" y="355"/>
                </a:lnTo>
                <a:lnTo>
                  <a:pt x="626" y="355"/>
                </a:lnTo>
                <a:lnTo>
                  <a:pt x="626" y="353"/>
                </a:lnTo>
                <a:lnTo>
                  <a:pt x="624" y="351"/>
                </a:lnTo>
                <a:lnTo>
                  <a:pt x="624" y="349"/>
                </a:lnTo>
                <a:lnTo>
                  <a:pt x="622" y="349"/>
                </a:lnTo>
                <a:lnTo>
                  <a:pt x="618" y="345"/>
                </a:lnTo>
                <a:lnTo>
                  <a:pt x="614" y="343"/>
                </a:lnTo>
                <a:lnTo>
                  <a:pt x="601" y="343"/>
                </a:lnTo>
                <a:lnTo>
                  <a:pt x="595" y="341"/>
                </a:lnTo>
                <a:lnTo>
                  <a:pt x="591" y="339"/>
                </a:lnTo>
                <a:lnTo>
                  <a:pt x="587" y="337"/>
                </a:lnTo>
                <a:lnTo>
                  <a:pt x="574" y="337"/>
                </a:lnTo>
                <a:lnTo>
                  <a:pt x="572" y="334"/>
                </a:lnTo>
                <a:lnTo>
                  <a:pt x="572" y="330"/>
                </a:lnTo>
                <a:lnTo>
                  <a:pt x="570" y="322"/>
                </a:lnTo>
                <a:lnTo>
                  <a:pt x="570" y="318"/>
                </a:lnTo>
                <a:lnTo>
                  <a:pt x="568" y="314"/>
                </a:lnTo>
                <a:lnTo>
                  <a:pt x="568" y="314"/>
                </a:lnTo>
                <a:lnTo>
                  <a:pt x="566" y="314"/>
                </a:lnTo>
                <a:lnTo>
                  <a:pt x="551" y="316"/>
                </a:lnTo>
                <a:lnTo>
                  <a:pt x="543" y="318"/>
                </a:lnTo>
                <a:lnTo>
                  <a:pt x="539" y="316"/>
                </a:lnTo>
                <a:lnTo>
                  <a:pt x="534" y="309"/>
                </a:lnTo>
                <a:lnTo>
                  <a:pt x="526" y="307"/>
                </a:lnTo>
                <a:lnTo>
                  <a:pt x="513" y="297"/>
                </a:lnTo>
                <a:lnTo>
                  <a:pt x="509" y="295"/>
                </a:lnTo>
                <a:lnTo>
                  <a:pt x="507" y="293"/>
                </a:lnTo>
                <a:lnTo>
                  <a:pt x="505" y="291"/>
                </a:lnTo>
                <a:lnTo>
                  <a:pt x="503" y="291"/>
                </a:lnTo>
                <a:lnTo>
                  <a:pt x="503" y="291"/>
                </a:lnTo>
                <a:lnTo>
                  <a:pt x="501" y="289"/>
                </a:lnTo>
                <a:lnTo>
                  <a:pt x="497" y="289"/>
                </a:lnTo>
                <a:lnTo>
                  <a:pt x="493" y="291"/>
                </a:lnTo>
                <a:lnTo>
                  <a:pt x="488" y="295"/>
                </a:lnTo>
                <a:lnTo>
                  <a:pt x="486" y="297"/>
                </a:lnTo>
                <a:lnTo>
                  <a:pt x="484" y="297"/>
                </a:lnTo>
                <a:lnTo>
                  <a:pt x="482" y="295"/>
                </a:lnTo>
                <a:lnTo>
                  <a:pt x="478" y="293"/>
                </a:lnTo>
                <a:lnTo>
                  <a:pt x="474" y="289"/>
                </a:lnTo>
                <a:lnTo>
                  <a:pt x="470" y="284"/>
                </a:lnTo>
                <a:lnTo>
                  <a:pt x="467" y="282"/>
                </a:lnTo>
                <a:lnTo>
                  <a:pt x="465" y="282"/>
                </a:lnTo>
                <a:lnTo>
                  <a:pt x="459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78"/>
                </a:lnTo>
                <a:lnTo>
                  <a:pt x="455" y="276"/>
                </a:lnTo>
                <a:lnTo>
                  <a:pt x="445" y="272"/>
                </a:lnTo>
                <a:lnTo>
                  <a:pt x="445" y="270"/>
                </a:lnTo>
                <a:lnTo>
                  <a:pt x="445" y="270"/>
                </a:lnTo>
                <a:lnTo>
                  <a:pt x="442" y="268"/>
                </a:lnTo>
                <a:lnTo>
                  <a:pt x="442" y="266"/>
                </a:lnTo>
                <a:lnTo>
                  <a:pt x="442" y="263"/>
                </a:lnTo>
                <a:lnTo>
                  <a:pt x="440" y="261"/>
                </a:lnTo>
                <a:lnTo>
                  <a:pt x="438" y="261"/>
                </a:lnTo>
                <a:lnTo>
                  <a:pt x="436" y="259"/>
                </a:lnTo>
                <a:lnTo>
                  <a:pt x="434" y="259"/>
                </a:lnTo>
                <a:lnTo>
                  <a:pt x="434" y="261"/>
                </a:lnTo>
                <a:lnTo>
                  <a:pt x="432" y="261"/>
                </a:lnTo>
                <a:lnTo>
                  <a:pt x="432" y="263"/>
                </a:lnTo>
                <a:lnTo>
                  <a:pt x="430" y="263"/>
                </a:lnTo>
                <a:lnTo>
                  <a:pt x="428" y="266"/>
                </a:lnTo>
                <a:lnTo>
                  <a:pt x="428" y="263"/>
                </a:lnTo>
                <a:lnTo>
                  <a:pt x="428" y="263"/>
                </a:lnTo>
                <a:lnTo>
                  <a:pt x="426" y="261"/>
                </a:lnTo>
                <a:lnTo>
                  <a:pt x="426" y="261"/>
                </a:lnTo>
                <a:lnTo>
                  <a:pt x="426" y="261"/>
                </a:lnTo>
                <a:lnTo>
                  <a:pt x="428" y="259"/>
                </a:lnTo>
                <a:lnTo>
                  <a:pt x="426" y="257"/>
                </a:lnTo>
                <a:lnTo>
                  <a:pt x="419" y="251"/>
                </a:lnTo>
                <a:lnTo>
                  <a:pt x="419" y="247"/>
                </a:lnTo>
                <a:lnTo>
                  <a:pt x="417" y="240"/>
                </a:lnTo>
                <a:lnTo>
                  <a:pt x="415" y="238"/>
                </a:lnTo>
                <a:lnTo>
                  <a:pt x="413" y="236"/>
                </a:lnTo>
                <a:lnTo>
                  <a:pt x="403" y="234"/>
                </a:lnTo>
                <a:lnTo>
                  <a:pt x="399" y="234"/>
                </a:lnTo>
                <a:lnTo>
                  <a:pt x="396" y="232"/>
                </a:lnTo>
                <a:lnTo>
                  <a:pt x="396" y="230"/>
                </a:lnTo>
                <a:lnTo>
                  <a:pt x="396" y="230"/>
                </a:lnTo>
                <a:lnTo>
                  <a:pt x="394" y="228"/>
                </a:lnTo>
                <a:lnTo>
                  <a:pt x="394" y="230"/>
                </a:lnTo>
                <a:lnTo>
                  <a:pt x="392" y="230"/>
                </a:lnTo>
                <a:lnTo>
                  <a:pt x="390" y="228"/>
                </a:lnTo>
                <a:lnTo>
                  <a:pt x="388" y="228"/>
                </a:lnTo>
                <a:lnTo>
                  <a:pt x="386" y="228"/>
                </a:lnTo>
                <a:lnTo>
                  <a:pt x="386" y="226"/>
                </a:lnTo>
                <a:lnTo>
                  <a:pt x="386" y="224"/>
                </a:lnTo>
                <a:lnTo>
                  <a:pt x="384" y="222"/>
                </a:lnTo>
                <a:lnTo>
                  <a:pt x="384" y="222"/>
                </a:lnTo>
                <a:lnTo>
                  <a:pt x="380" y="222"/>
                </a:lnTo>
                <a:lnTo>
                  <a:pt x="378" y="222"/>
                </a:lnTo>
                <a:lnTo>
                  <a:pt x="376" y="220"/>
                </a:lnTo>
                <a:lnTo>
                  <a:pt x="371" y="215"/>
                </a:lnTo>
                <a:lnTo>
                  <a:pt x="369" y="215"/>
                </a:lnTo>
                <a:lnTo>
                  <a:pt x="367" y="213"/>
                </a:lnTo>
                <a:lnTo>
                  <a:pt x="365" y="213"/>
                </a:lnTo>
                <a:lnTo>
                  <a:pt x="363" y="211"/>
                </a:lnTo>
                <a:lnTo>
                  <a:pt x="361" y="207"/>
                </a:lnTo>
                <a:lnTo>
                  <a:pt x="361" y="207"/>
                </a:lnTo>
                <a:lnTo>
                  <a:pt x="357" y="207"/>
                </a:lnTo>
                <a:lnTo>
                  <a:pt x="355" y="205"/>
                </a:lnTo>
                <a:lnTo>
                  <a:pt x="353" y="205"/>
                </a:lnTo>
                <a:lnTo>
                  <a:pt x="353" y="203"/>
                </a:lnTo>
                <a:lnTo>
                  <a:pt x="353" y="203"/>
                </a:lnTo>
                <a:lnTo>
                  <a:pt x="353" y="201"/>
                </a:lnTo>
                <a:lnTo>
                  <a:pt x="353" y="201"/>
                </a:lnTo>
                <a:lnTo>
                  <a:pt x="351" y="201"/>
                </a:lnTo>
                <a:lnTo>
                  <a:pt x="348" y="201"/>
                </a:lnTo>
                <a:lnTo>
                  <a:pt x="346" y="203"/>
                </a:lnTo>
                <a:lnTo>
                  <a:pt x="346" y="203"/>
                </a:lnTo>
                <a:lnTo>
                  <a:pt x="346" y="205"/>
                </a:lnTo>
                <a:lnTo>
                  <a:pt x="346" y="213"/>
                </a:lnTo>
                <a:lnTo>
                  <a:pt x="346" y="213"/>
                </a:lnTo>
                <a:lnTo>
                  <a:pt x="344" y="213"/>
                </a:lnTo>
                <a:lnTo>
                  <a:pt x="340" y="207"/>
                </a:lnTo>
                <a:lnTo>
                  <a:pt x="338" y="207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7"/>
                </a:lnTo>
                <a:lnTo>
                  <a:pt x="328" y="205"/>
                </a:lnTo>
                <a:lnTo>
                  <a:pt x="325" y="199"/>
                </a:lnTo>
                <a:lnTo>
                  <a:pt x="325" y="199"/>
                </a:lnTo>
                <a:lnTo>
                  <a:pt x="323" y="199"/>
                </a:lnTo>
                <a:lnTo>
                  <a:pt x="323" y="199"/>
                </a:lnTo>
                <a:lnTo>
                  <a:pt x="321" y="197"/>
                </a:lnTo>
                <a:lnTo>
                  <a:pt x="321" y="195"/>
                </a:lnTo>
                <a:lnTo>
                  <a:pt x="319" y="195"/>
                </a:lnTo>
                <a:lnTo>
                  <a:pt x="319" y="195"/>
                </a:lnTo>
                <a:lnTo>
                  <a:pt x="315" y="192"/>
                </a:lnTo>
                <a:lnTo>
                  <a:pt x="313" y="192"/>
                </a:lnTo>
                <a:lnTo>
                  <a:pt x="311" y="190"/>
                </a:lnTo>
                <a:lnTo>
                  <a:pt x="309" y="186"/>
                </a:lnTo>
                <a:lnTo>
                  <a:pt x="305" y="184"/>
                </a:lnTo>
                <a:lnTo>
                  <a:pt x="305" y="184"/>
                </a:lnTo>
                <a:lnTo>
                  <a:pt x="302" y="186"/>
                </a:lnTo>
                <a:lnTo>
                  <a:pt x="302" y="188"/>
                </a:lnTo>
                <a:lnTo>
                  <a:pt x="302" y="190"/>
                </a:lnTo>
                <a:lnTo>
                  <a:pt x="298" y="192"/>
                </a:lnTo>
                <a:lnTo>
                  <a:pt x="298" y="192"/>
                </a:lnTo>
                <a:lnTo>
                  <a:pt x="296" y="195"/>
                </a:lnTo>
                <a:lnTo>
                  <a:pt x="294" y="195"/>
                </a:lnTo>
                <a:lnTo>
                  <a:pt x="294" y="195"/>
                </a:lnTo>
                <a:lnTo>
                  <a:pt x="292" y="195"/>
                </a:lnTo>
                <a:lnTo>
                  <a:pt x="290" y="192"/>
                </a:lnTo>
                <a:lnTo>
                  <a:pt x="290" y="192"/>
                </a:lnTo>
                <a:lnTo>
                  <a:pt x="290" y="190"/>
                </a:lnTo>
                <a:lnTo>
                  <a:pt x="290" y="190"/>
                </a:lnTo>
                <a:lnTo>
                  <a:pt x="290" y="188"/>
                </a:lnTo>
                <a:lnTo>
                  <a:pt x="288" y="188"/>
                </a:lnTo>
                <a:lnTo>
                  <a:pt x="288" y="190"/>
                </a:lnTo>
                <a:lnTo>
                  <a:pt x="286" y="190"/>
                </a:lnTo>
                <a:lnTo>
                  <a:pt x="286" y="188"/>
                </a:lnTo>
                <a:lnTo>
                  <a:pt x="286" y="188"/>
                </a:lnTo>
                <a:lnTo>
                  <a:pt x="286" y="186"/>
                </a:lnTo>
                <a:lnTo>
                  <a:pt x="286" y="186"/>
                </a:lnTo>
                <a:lnTo>
                  <a:pt x="286" y="184"/>
                </a:lnTo>
                <a:lnTo>
                  <a:pt x="284" y="184"/>
                </a:lnTo>
                <a:lnTo>
                  <a:pt x="282" y="186"/>
                </a:lnTo>
                <a:lnTo>
                  <a:pt x="279" y="186"/>
                </a:lnTo>
                <a:lnTo>
                  <a:pt x="279" y="186"/>
                </a:lnTo>
                <a:lnTo>
                  <a:pt x="279" y="184"/>
                </a:lnTo>
                <a:lnTo>
                  <a:pt x="279" y="182"/>
                </a:lnTo>
                <a:lnTo>
                  <a:pt x="279" y="180"/>
                </a:lnTo>
                <a:lnTo>
                  <a:pt x="279" y="180"/>
                </a:lnTo>
                <a:lnTo>
                  <a:pt x="277" y="178"/>
                </a:lnTo>
                <a:lnTo>
                  <a:pt x="273" y="178"/>
                </a:lnTo>
                <a:lnTo>
                  <a:pt x="271" y="178"/>
                </a:lnTo>
                <a:lnTo>
                  <a:pt x="269" y="178"/>
                </a:lnTo>
                <a:lnTo>
                  <a:pt x="269" y="178"/>
                </a:lnTo>
                <a:lnTo>
                  <a:pt x="269" y="180"/>
                </a:lnTo>
                <a:lnTo>
                  <a:pt x="269" y="180"/>
                </a:lnTo>
                <a:lnTo>
                  <a:pt x="267" y="182"/>
                </a:lnTo>
                <a:lnTo>
                  <a:pt x="259" y="180"/>
                </a:lnTo>
                <a:lnTo>
                  <a:pt x="257" y="180"/>
                </a:lnTo>
                <a:lnTo>
                  <a:pt x="257" y="182"/>
                </a:lnTo>
                <a:lnTo>
                  <a:pt x="254" y="182"/>
                </a:lnTo>
                <a:lnTo>
                  <a:pt x="254" y="180"/>
                </a:lnTo>
                <a:lnTo>
                  <a:pt x="252" y="178"/>
                </a:lnTo>
                <a:lnTo>
                  <a:pt x="252" y="178"/>
                </a:lnTo>
                <a:lnTo>
                  <a:pt x="248" y="178"/>
                </a:lnTo>
                <a:lnTo>
                  <a:pt x="240" y="182"/>
                </a:lnTo>
                <a:lnTo>
                  <a:pt x="238" y="178"/>
                </a:lnTo>
                <a:lnTo>
                  <a:pt x="238" y="174"/>
                </a:lnTo>
                <a:lnTo>
                  <a:pt x="236" y="172"/>
                </a:lnTo>
                <a:lnTo>
                  <a:pt x="236" y="172"/>
                </a:lnTo>
                <a:lnTo>
                  <a:pt x="234" y="169"/>
                </a:lnTo>
                <a:lnTo>
                  <a:pt x="234" y="167"/>
                </a:lnTo>
                <a:lnTo>
                  <a:pt x="234" y="167"/>
                </a:lnTo>
                <a:lnTo>
                  <a:pt x="231" y="167"/>
                </a:lnTo>
                <a:lnTo>
                  <a:pt x="231" y="167"/>
                </a:lnTo>
                <a:lnTo>
                  <a:pt x="229" y="167"/>
                </a:lnTo>
                <a:lnTo>
                  <a:pt x="227" y="167"/>
                </a:lnTo>
                <a:lnTo>
                  <a:pt x="225" y="167"/>
                </a:lnTo>
                <a:lnTo>
                  <a:pt x="213" y="157"/>
                </a:lnTo>
                <a:lnTo>
                  <a:pt x="211" y="157"/>
                </a:lnTo>
                <a:lnTo>
                  <a:pt x="211" y="155"/>
                </a:lnTo>
                <a:lnTo>
                  <a:pt x="211" y="153"/>
                </a:lnTo>
                <a:lnTo>
                  <a:pt x="211" y="153"/>
                </a:lnTo>
                <a:lnTo>
                  <a:pt x="208" y="151"/>
                </a:lnTo>
                <a:lnTo>
                  <a:pt x="208" y="151"/>
                </a:lnTo>
                <a:lnTo>
                  <a:pt x="200" y="146"/>
                </a:lnTo>
                <a:lnTo>
                  <a:pt x="200" y="146"/>
                </a:lnTo>
                <a:lnTo>
                  <a:pt x="198" y="146"/>
                </a:lnTo>
                <a:lnTo>
                  <a:pt x="196" y="146"/>
                </a:lnTo>
                <a:lnTo>
                  <a:pt x="190" y="149"/>
                </a:lnTo>
                <a:lnTo>
                  <a:pt x="185" y="151"/>
                </a:lnTo>
                <a:lnTo>
                  <a:pt x="185" y="144"/>
                </a:lnTo>
                <a:lnTo>
                  <a:pt x="185" y="142"/>
                </a:lnTo>
                <a:lnTo>
                  <a:pt x="183" y="140"/>
                </a:lnTo>
                <a:lnTo>
                  <a:pt x="181" y="138"/>
                </a:lnTo>
                <a:lnTo>
                  <a:pt x="167" y="132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28"/>
                </a:lnTo>
                <a:lnTo>
                  <a:pt x="167" y="128"/>
                </a:lnTo>
                <a:lnTo>
                  <a:pt x="167" y="128"/>
                </a:lnTo>
                <a:lnTo>
                  <a:pt x="169" y="128"/>
                </a:lnTo>
                <a:lnTo>
                  <a:pt x="169" y="126"/>
                </a:lnTo>
                <a:lnTo>
                  <a:pt x="171" y="126"/>
                </a:lnTo>
                <a:lnTo>
                  <a:pt x="171" y="126"/>
                </a:lnTo>
                <a:lnTo>
                  <a:pt x="171" y="126"/>
                </a:lnTo>
                <a:lnTo>
                  <a:pt x="173" y="126"/>
                </a:lnTo>
                <a:lnTo>
                  <a:pt x="173" y="128"/>
                </a:lnTo>
                <a:lnTo>
                  <a:pt x="175" y="126"/>
                </a:lnTo>
                <a:lnTo>
                  <a:pt x="175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9" y="124"/>
                </a:lnTo>
                <a:lnTo>
                  <a:pt x="179" y="124"/>
                </a:lnTo>
                <a:lnTo>
                  <a:pt x="181" y="124"/>
                </a:lnTo>
                <a:lnTo>
                  <a:pt x="185" y="119"/>
                </a:lnTo>
                <a:lnTo>
                  <a:pt x="188" y="117"/>
                </a:lnTo>
                <a:lnTo>
                  <a:pt x="188" y="115"/>
                </a:lnTo>
                <a:lnTo>
                  <a:pt x="188" y="115"/>
                </a:lnTo>
                <a:lnTo>
                  <a:pt x="185" y="113"/>
                </a:lnTo>
                <a:lnTo>
                  <a:pt x="179" y="113"/>
                </a:lnTo>
                <a:lnTo>
                  <a:pt x="175" y="111"/>
                </a:lnTo>
                <a:lnTo>
                  <a:pt x="158" y="101"/>
                </a:lnTo>
                <a:lnTo>
                  <a:pt x="154" y="96"/>
                </a:lnTo>
                <a:lnTo>
                  <a:pt x="150" y="92"/>
                </a:lnTo>
                <a:lnTo>
                  <a:pt x="148" y="88"/>
                </a:lnTo>
                <a:lnTo>
                  <a:pt x="146" y="84"/>
                </a:lnTo>
                <a:lnTo>
                  <a:pt x="142" y="80"/>
                </a:lnTo>
                <a:lnTo>
                  <a:pt x="133" y="75"/>
                </a:lnTo>
                <a:lnTo>
                  <a:pt x="131" y="73"/>
                </a:lnTo>
                <a:lnTo>
                  <a:pt x="129" y="71"/>
                </a:lnTo>
                <a:lnTo>
                  <a:pt x="127" y="65"/>
                </a:lnTo>
                <a:lnTo>
                  <a:pt x="123" y="61"/>
                </a:lnTo>
                <a:lnTo>
                  <a:pt x="117" y="55"/>
                </a:lnTo>
                <a:lnTo>
                  <a:pt x="117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3"/>
                </a:lnTo>
                <a:lnTo>
                  <a:pt x="110" y="55"/>
                </a:lnTo>
                <a:lnTo>
                  <a:pt x="110" y="55"/>
                </a:lnTo>
                <a:lnTo>
                  <a:pt x="110" y="57"/>
                </a:lnTo>
                <a:lnTo>
                  <a:pt x="110" y="59"/>
                </a:lnTo>
                <a:lnTo>
                  <a:pt x="110" y="61"/>
                </a:lnTo>
                <a:lnTo>
                  <a:pt x="112" y="71"/>
                </a:lnTo>
                <a:lnTo>
                  <a:pt x="114" y="78"/>
                </a:lnTo>
                <a:lnTo>
                  <a:pt x="112" y="82"/>
                </a:lnTo>
                <a:lnTo>
                  <a:pt x="110" y="86"/>
                </a:lnTo>
                <a:lnTo>
                  <a:pt x="104" y="88"/>
                </a:lnTo>
                <a:lnTo>
                  <a:pt x="102" y="88"/>
                </a:lnTo>
                <a:lnTo>
                  <a:pt x="102" y="86"/>
                </a:lnTo>
                <a:lnTo>
                  <a:pt x="98" y="84"/>
                </a:lnTo>
                <a:lnTo>
                  <a:pt x="91" y="80"/>
                </a:lnTo>
                <a:lnTo>
                  <a:pt x="91" y="80"/>
                </a:lnTo>
                <a:lnTo>
                  <a:pt x="89" y="80"/>
                </a:lnTo>
                <a:lnTo>
                  <a:pt x="85" y="82"/>
                </a:lnTo>
                <a:lnTo>
                  <a:pt x="77" y="88"/>
                </a:lnTo>
                <a:lnTo>
                  <a:pt x="73" y="78"/>
                </a:lnTo>
                <a:lnTo>
                  <a:pt x="71" y="75"/>
                </a:lnTo>
                <a:lnTo>
                  <a:pt x="71" y="69"/>
                </a:lnTo>
                <a:lnTo>
                  <a:pt x="69" y="63"/>
                </a:lnTo>
                <a:lnTo>
                  <a:pt x="69" y="61"/>
                </a:lnTo>
                <a:lnTo>
                  <a:pt x="69" y="57"/>
                </a:lnTo>
                <a:lnTo>
                  <a:pt x="69" y="53"/>
                </a:lnTo>
                <a:lnTo>
                  <a:pt x="69" y="50"/>
                </a:lnTo>
                <a:lnTo>
                  <a:pt x="73" y="42"/>
                </a:lnTo>
                <a:lnTo>
                  <a:pt x="77" y="32"/>
                </a:lnTo>
                <a:lnTo>
                  <a:pt x="81" y="27"/>
                </a:lnTo>
                <a:lnTo>
                  <a:pt x="85" y="23"/>
                </a:lnTo>
                <a:lnTo>
                  <a:pt x="87" y="23"/>
                </a:lnTo>
                <a:lnTo>
                  <a:pt x="89" y="21"/>
                </a:lnTo>
                <a:lnTo>
                  <a:pt x="87" y="19"/>
                </a:lnTo>
                <a:lnTo>
                  <a:pt x="75" y="13"/>
                </a:lnTo>
                <a:lnTo>
                  <a:pt x="69" y="9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2" y="2"/>
                </a:lnTo>
                <a:lnTo>
                  <a:pt x="52" y="2"/>
                </a:lnTo>
                <a:lnTo>
                  <a:pt x="52" y="4"/>
                </a:lnTo>
                <a:lnTo>
                  <a:pt x="52" y="9"/>
                </a:lnTo>
                <a:lnTo>
                  <a:pt x="50" y="15"/>
                </a:lnTo>
                <a:lnTo>
                  <a:pt x="48" y="17"/>
                </a:lnTo>
                <a:lnTo>
                  <a:pt x="43" y="21"/>
                </a:lnTo>
                <a:lnTo>
                  <a:pt x="37" y="27"/>
                </a:lnTo>
                <a:lnTo>
                  <a:pt x="35" y="30"/>
                </a:lnTo>
                <a:lnTo>
                  <a:pt x="33" y="32"/>
                </a:lnTo>
                <a:lnTo>
                  <a:pt x="33" y="34"/>
                </a:lnTo>
                <a:lnTo>
                  <a:pt x="31" y="36"/>
                </a:lnTo>
                <a:lnTo>
                  <a:pt x="27" y="40"/>
                </a:lnTo>
                <a:lnTo>
                  <a:pt x="25" y="40"/>
                </a:lnTo>
                <a:lnTo>
                  <a:pt x="25" y="40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3" y="44"/>
                </a:lnTo>
                <a:lnTo>
                  <a:pt x="23" y="42"/>
                </a:lnTo>
                <a:lnTo>
                  <a:pt x="23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6"/>
                </a:lnTo>
                <a:lnTo>
                  <a:pt x="16" y="50"/>
                </a:lnTo>
                <a:lnTo>
                  <a:pt x="16" y="50"/>
                </a:lnTo>
                <a:lnTo>
                  <a:pt x="14" y="53"/>
                </a:lnTo>
                <a:lnTo>
                  <a:pt x="14" y="57"/>
                </a:lnTo>
                <a:lnTo>
                  <a:pt x="10" y="71"/>
                </a:lnTo>
                <a:lnTo>
                  <a:pt x="10" y="73"/>
                </a:lnTo>
                <a:lnTo>
                  <a:pt x="8" y="75"/>
                </a:lnTo>
                <a:lnTo>
                  <a:pt x="8" y="73"/>
                </a:lnTo>
                <a:lnTo>
                  <a:pt x="8" y="73"/>
                </a:lnTo>
                <a:lnTo>
                  <a:pt x="6" y="75"/>
                </a:lnTo>
                <a:lnTo>
                  <a:pt x="6" y="75"/>
                </a:lnTo>
                <a:lnTo>
                  <a:pt x="6" y="78"/>
                </a:lnTo>
                <a:lnTo>
                  <a:pt x="6" y="78"/>
                </a:lnTo>
                <a:lnTo>
                  <a:pt x="8" y="80"/>
                </a:lnTo>
                <a:lnTo>
                  <a:pt x="6" y="80"/>
                </a:lnTo>
                <a:lnTo>
                  <a:pt x="6" y="82"/>
                </a:lnTo>
                <a:lnTo>
                  <a:pt x="4" y="82"/>
                </a:lnTo>
                <a:lnTo>
                  <a:pt x="4" y="84"/>
                </a:lnTo>
                <a:lnTo>
                  <a:pt x="2" y="88"/>
                </a:lnTo>
                <a:lnTo>
                  <a:pt x="2" y="90"/>
                </a:lnTo>
                <a:lnTo>
                  <a:pt x="2" y="92"/>
                </a:lnTo>
                <a:lnTo>
                  <a:pt x="2" y="92"/>
                </a:lnTo>
                <a:lnTo>
                  <a:pt x="2" y="94"/>
                </a:lnTo>
                <a:lnTo>
                  <a:pt x="4" y="96"/>
                </a:lnTo>
                <a:lnTo>
                  <a:pt x="2" y="96"/>
                </a:lnTo>
                <a:lnTo>
                  <a:pt x="2" y="96"/>
                </a:lnTo>
                <a:lnTo>
                  <a:pt x="0" y="98"/>
                </a:lnTo>
                <a:lnTo>
                  <a:pt x="0" y="98"/>
                </a:lnTo>
                <a:lnTo>
                  <a:pt x="0" y="101"/>
                </a:lnTo>
                <a:lnTo>
                  <a:pt x="0" y="101"/>
                </a:lnTo>
                <a:lnTo>
                  <a:pt x="0" y="103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7"/>
                </a:lnTo>
                <a:lnTo>
                  <a:pt x="4" y="107"/>
                </a:lnTo>
                <a:lnTo>
                  <a:pt x="6" y="107"/>
                </a:lnTo>
                <a:lnTo>
                  <a:pt x="4" y="109"/>
                </a:lnTo>
                <a:lnTo>
                  <a:pt x="0" y="113"/>
                </a:lnTo>
                <a:lnTo>
                  <a:pt x="0" y="115"/>
                </a:lnTo>
                <a:lnTo>
                  <a:pt x="0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5"/>
                </a:lnTo>
                <a:lnTo>
                  <a:pt x="8" y="117"/>
                </a:lnTo>
                <a:lnTo>
                  <a:pt x="8" y="117"/>
                </a:lnTo>
                <a:lnTo>
                  <a:pt x="6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4"/>
                </a:lnTo>
                <a:lnTo>
                  <a:pt x="6" y="126"/>
                </a:lnTo>
                <a:lnTo>
                  <a:pt x="8" y="126"/>
                </a:lnTo>
                <a:lnTo>
                  <a:pt x="8" y="128"/>
                </a:lnTo>
                <a:lnTo>
                  <a:pt x="8" y="130"/>
                </a:lnTo>
                <a:lnTo>
                  <a:pt x="6" y="130"/>
                </a:lnTo>
                <a:lnTo>
                  <a:pt x="6" y="132"/>
                </a:lnTo>
                <a:lnTo>
                  <a:pt x="8" y="149"/>
                </a:lnTo>
                <a:lnTo>
                  <a:pt x="8" y="149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8" y="151"/>
                </a:lnTo>
                <a:lnTo>
                  <a:pt x="8" y="153"/>
                </a:lnTo>
                <a:lnTo>
                  <a:pt x="8" y="153"/>
                </a:lnTo>
                <a:lnTo>
                  <a:pt x="10" y="159"/>
                </a:lnTo>
                <a:lnTo>
                  <a:pt x="12" y="163"/>
                </a:lnTo>
                <a:lnTo>
                  <a:pt x="12" y="165"/>
                </a:lnTo>
                <a:lnTo>
                  <a:pt x="10" y="165"/>
                </a:lnTo>
                <a:lnTo>
                  <a:pt x="10" y="167"/>
                </a:lnTo>
                <a:lnTo>
                  <a:pt x="14" y="169"/>
                </a:lnTo>
                <a:lnTo>
                  <a:pt x="14" y="172"/>
                </a:lnTo>
                <a:lnTo>
                  <a:pt x="14" y="174"/>
                </a:lnTo>
                <a:lnTo>
                  <a:pt x="14" y="174"/>
                </a:lnTo>
                <a:lnTo>
                  <a:pt x="14" y="174"/>
                </a:lnTo>
                <a:lnTo>
                  <a:pt x="14" y="176"/>
                </a:lnTo>
                <a:lnTo>
                  <a:pt x="12" y="178"/>
                </a:lnTo>
                <a:lnTo>
                  <a:pt x="14" y="182"/>
                </a:lnTo>
                <a:lnTo>
                  <a:pt x="14" y="184"/>
                </a:lnTo>
                <a:lnTo>
                  <a:pt x="14" y="186"/>
                </a:lnTo>
                <a:lnTo>
                  <a:pt x="16" y="188"/>
                </a:lnTo>
                <a:lnTo>
                  <a:pt x="25" y="197"/>
                </a:lnTo>
                <a:lnTo>
                  <a:pt x="25" y="197"/>
                </a:lnTo>
                <a:lnTo>
                  <a:pt x="25" y="199"/>
                </a:lnTo>
                <a:lnTo>
                  <a:pt x="25" y="201"/>
                </a:lnTo>
                <a:lnTo>
                  <a:pt x="25" y="201"/>
                </a:lnTo>
                <a:lnTo>
                  <a:pt x="27" y="205"/>
                </a:lnTo>
                <a:lnTo>
                  <a:pt x="27" y="207"/>
                </a:lnTo>
                <a:lnTo>
                  <a:pt x="27" y="207"/>
                </a:lnTo>
                <a:lnTo>
                  <a:pt x="27" y="207"/>
                </a:lnTo>
                <a:lnTo>
                  <a:pt x="27" y="209"/>
                </a:lnTo>
                <a:lnTo>
                  <a:pt x="27" y="209"/>
                </a:lnTo>
                <a:lnTo>
                  <a:pt x="25" y="211"/>
                </a:lnTo>
                <a:lnTo>
                  <a:pt x="25" y="211"/>
                </a:lnTo>
                <a:lnTo>
                  <a:pt x="23" y="211"/>
                </a:lnTo>
                <a:lnTo>
                  <a:pt x="23" y="213"/>
                </a:lnTo>
                <a:lnTo>
                  <a:pt x="23" y="213"/>
                </a:lnTo>
                <a:lnTo>
                  <a:pt x="27" y="220"/>
                </a:lnTo>
                <a:lnTo>
                  <a:pt x="27" y="220"/>
                </a:lnTo>
                <a:lnTo>
                  <a:pt x="27" y="222"/>
                </a:lnTo>
                <a:lnTo>
                  <a:pt x="29" y="222"/>
                </a:lnTo>
                <a:lnTo>
                  <a:pt x="29" y="222"/>
                </a:lnTo>
                <a:lnTo>
                  <a:pt x="31" y="224"/>
                </a:lnTo>
                <a:lnTo>
                  <a:pt x="31" y="224"/>
                </a:lnTo>
                <a:lnTo>
                  <a:pt x="31" y="226"/>
                </a:lnTo>
                <a:lnTo>
                  <a:pt x="31" y="226"/>
                </a:lnTo>
                <a:lnTo>
                  <a:pt x="31" y="226"/>
                </a:lnTo>
                <a:lnTo>
                  <a:pt x="33" y="226"/>
                </a:lnTo>
                <a:lnTo>
                  <a:pt x="33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8"/>
                </a:lnTo>
                <a:lnTo>
                  <a:pt x="35" y="228"/>
                </a:lnTo>
                <a:lnTo>
                  <a:pt x="35" y="230"/>
                </a:lnTo>
                <a:lnTo>
                  <a:pt x="37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4"/>
                </a:lnTo>
                <a:lnTo>
                  <a:pt x="41" y="234"/>
                </a:lnTo>
                <a:lnTo>
                  <a:pt x="43" y="234"/>
                </a:lnTo>
                <a:lnTo>
                  <a:pt x="41" y="240"/>
                </a:lnTo>
                <a:lnTo>
                  <a:pt x="39" y="243"/>
                </a:lnTo>
                <a:lnTo>
                  <a:pt x="41" y="245"/>
                </a:lnTo>
                <a:lnTo>
                  <a:pt x="41" y="247"/>
                </a:lnTo>
                <a:lnTo>
                  <a:pt x="41" y="247"/>
                </a:lnTo>
                <a:lnTo>
                  <a:pt x="43" y="249"/>
                </a:lnTo>
                <a:lnTo>
                  <a:pt x="43" y="249"/>
                </a:lnTo>
                <a:lnTo>
                  <a:pt x="46" y="249"/>
                </a:lnTo>
                <a:lnTo>
                  <a:pt x="48" y="251"/>
                </a:lnTo>
                <a:lnTo>
                  <a:pt x="48" y="251"/>
                </a:lnTo>
                <a:lnTo>
                  <a:pt x="46" y="251"/>
                </a:lnTo>
                <a:lnTo>
                  <a:pt x="46" y="253"/>
                </a:lnTo>
                <a:lnTo>
                  <a:pt x="46" y="253"/>
                </a:lnTo>
                <a:lnTo>
                  <a:pt x="46" y="253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7"/>
                </a:lnTo>
                <a:lnTo>
                  <a:pt x="46" y="257"/>
                </a:lnTo>
                <a:lnTo>
                  <a:pt x="48" y="257"/>
                </a:lnTo>
                <a:lnTo>
                  <a:pt x="43" y="259"/>
                </a:lnTo>
                <a:lnTo>
                  <a:pt x="43" y="261"/>
                </a:lnTo>
                <a:lnTo>
                  <a:pt x="43" y="266"/>
                </a:lnTo>
                <a:lnTo>
                  <a:pt x="43" y="268"/>
                </a:lnTo>
                <a:lnTo>
                  <a:pt x="39" y="266"/>
                </a:lnTo>
                <a:lnTo>
                  <a:pt x="41" y="268"/>
                </a:lnTo>
                <a:lnTo>
                  <a:pt x="41" y="270"/>
                </a:lnTo>
                <a:lnTo>
                  <a:pt x="39" y="274"/>
                </a:lnTo>
                <a:lnTo>
                  <a:pt x="41" y="274"/>
                </a:lnTo>
                <a:lnTo>
                  <a:pt x="43" y="276"/>
                </a:lnTo>
                <a:lnTo>
                  <a:pt x="43" y="276"/>
                </a:lnTo>
                <a:lnTo>
                  <a:pt x="46" y="278"/>
                </a:lnTo>
                <a:lnTo>
                  <a:pt x="46" y="282"/>
                </a:lnTo>
                <a:lnTo>
                  <a:pt x="46" y="284"/>
                </a:lnTo>
                <a:lnTo>
                  <a:pt x="43" y="286"/>
                </a:lnTo>
                <a:lnTo>
                  <a:pt x="43" y="286"/>
                </a:lnTo>
                <a:lnTo>
                  <a:pt x="41" y="289"/>
                </a:lnTo>
                <a:lnTo>
                  <a:pt x="41" y="291"/>
                </a:lnTo>
                <a:lnTo>
                  <a:pt x="39" y="293"/>
                </a:lnTo>
                <a:lnTo>
                  <a:pt x="39" y="293"/>
                </a:lnTo>
                <a:lnTo>
                  <a:pt x="37" y="291"/>
                </a:lnTo>
                <a:lnTo>
                  <a:pt x="37" y="291"/>
                </a:lnTo>
                <a:lnTo>
                  <a:pt x="35" y="291"/>
                </a:lnTo>
                <a:lnTo>
                  <a:pt x="33" y="295"/>
                </a:lnTo>
                <a:lnTo>
                  <a:pt x="33" y="295"/>
                </a:lnTo>
                <a:lnTo>
                  <a:pt x="29" y="295"/>
                </a:lnTo>
                <a:lnTo>
                  <a:pt x="27" y="297"/>
                </a:lnTo>
                <a:lnTo>
                  <a:pt x="27" y="297"/>
                </a:lnTo>
                <a:lnTo>
                  <a:pt x="27" y="297"/>
                </a:lnTo>
                <a:lnTo>
                  <a:pt x="25" y="297"/>
                </a:lnTo>
                <a:lnTo>
                  <a:pt x="25" y="297"/>
                </a:lnTo>
                <a:lnTo>
                  <a:pt x="25" y="299"/>
                </a:lnTo>
                <a:lnTo>
                  <a:pt x="20" y="301"/>
                </a:lnTo>
                <a:lnTo>
                  <a:pt x="23" y="305"/>
                </a:lnTo>
                <a:lnTo>
                  <a:pt x="23" y="307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5" y="311"/>
                </a:lnTo>
                <a:lnTo>
                  <a:pt x="25" y="314"/>
                </a:lnTo>
                <a:lnTo>
                  <a:pt x="25" y="314"/>
                </a:lnTo>
                <a:lnTo>
                  <a:pt x="27" y="314"/>
                </a:lnTo>
                <a:lnTo>
                  <a:pt x="27" y="316"/>
                </a:lnTo>
                <a:lnTo>
                  <a:pt x="27" y="318"/>
                </a:lnTo>
                <a:lnTo>
                  <a:pt x="27" y="320"/>
                </a:lnTo>
                <a:lnTo>
                  <a:pt x="27" y="320"/>
                </a:lnTo>
                <a:lnTo>
                  <a:pt x="25" y="320"/>
                </a:lnTo>
                <a:lnTo>
                  <a:pt x="25" y="322"/>
                </a:lnTo>
                <a:lnTo>
                  <a:pt x="25" y="322"/>
                </a:lnTo>
                <a:lnTo>
                  <a:pt x="25" y="322"/>
                </a:lnTo>
                <a:lnTo>
                  <a:pt x="25" y="324"/>
                </a:lnTo>
                <a:lnTo>
                  <a:pt x="27" y="324"/>
                </a:lnTo>
                <a:lnTo>
                  <a:pt x="27" y="324"/>
                </a:lnTo>
                <a:lnTo>
                  <a:pt x="27" y="326"/>
                </a:lnTo>
                <a:lnTo>
                  <a:pt x="27" y="326"/>
                </a:lnTo>
                <a:lnTo>
                  <a:pt x="27" y="328"/>
                </a:lnTo>
                <a:lnTo>
                  <a:pt x="27" y="328"/>
                </a:lnTo>
                <a:lnTo>
                  <a:pt x="27" y="330"/>
                </a:lnTo>
                <a:lnTo>
                  <a:pt x="27" y="332"/>
                </a:lnTo>
                <a:lnTo>
                  <a:pt x="33" y="337"/>
                </a:lnTo>
                <a:lnTo>
                  <a:pt x="33" y="339"/>
                </a:lnTo>
                <a:lnTo>
                  <a:pt x="35" y="341"/>
                </a:lnTo>
                <a:lnTo>
                  <a:pt x="35" y="345"/>
                </a:lnTo>
                <a:lnTo>
                  <a:pt x="37" y="347"/>
                </a:lnTo>
                <a:lnTo>
                  <a:pt x="37" y="347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41" y="349"/>
                </a:lnTo>
                <a:lnTo>
                  <a:pt x="43" y="349"/>
                </a:lnTo>
                <a:lnTo>
                  <a:pt x="43" y="351"/>
                </a:lnTo>
                <a:lnTo>
                  <a:pt x="50" y="355"/>
                </a:lnTo>
                <a:lnTo>
                  <a:pt x="50" y="355"/>
                </a:lnTo>
                <a:lnTo>
                  <a:pt x="50" y="355"/>
                </a:lnTo>
                <a:lnTo>
                  <a:pt x="52" y="355"/>
                </a:lnTo>
                <a:lnTo>
                  <a:pt x="54" y="355"/>
                </a:lnTo>
                <a:lnTo>
                  <a:pt x="54" y="355"/>
                </a:lnTo>
                <a:lnTo>
                  <a:pt x="54" y="357"/>
                </a:lnTo>
                <a:lnTo>
                  <a:pt x="54" y="357"/>
                </a:lnTo>
                <a:lnTo>
                  <a:pt x="54" y="360"/>
                </a:lnTo>
                <a:lnTo>
                  <a:pt x="54" y="362"/>
                </a:lnTo>
                <a:lnTo>
                  <a:pt x="56" y="362"/>
                </a:lnTo>
                <a:lnTo>
                  <a:pt x="56" y="364"/>
                </a:lnTo>
                <a:lnTo>
                  <a:pt x="56" y="366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60" y="370"/>
                </a:lnTo>
                <a:lnTo>
                  <a:pt x="58" y="372"/>
                </a:lnTo>
                <a:lnTo>
                  <a:pt x="56" y="374"/>
                </a:lnTo>
                <a:lnTo>
                  <a:pt x="54" y="374"/>
                </a:lnTo>
                <a:lnTo>
                  <a:pt x="54" y="376"/>
                </a:lnTo>
                <a:lnTo>
                  <a:pt x="54" y="376"/>
                </a:lnTo>
                <a:lnTo>
                  <a:pt x="52" y="378"/>
                </a:lnTo>
                <a:lnTo>
                  <a:pt x="52" y="378"/>
                </a:lnTo>
                <a:lnTo>
                  <a:pt x="46" y="380"/>
                </a:lnTo>
                <a:lnTo>
                  <a:pt x="43" y="380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5"/>
                </a:lnTo>
                <a:lnTo>
                  <a:pt x="43" y="385"/>
                </a:lnTo>
                <a:lnTo>
                  <a:pt x="46" y="385"/>
                </a:lnTo>
                <a:lnTo>
                  <a:pt x="46" y="385"/>
                </a:lnTo>
                <a:lnTo>
                  <a:pt x="46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7"/>
                </a:lnTo>
                <a:lnTo>
                  <a:pt x="48" y="389"/>
                </a:lnTo>
                <a:lnTo>
                  <a:pt x="48" y="389"/>
                </a:lnTo>
                <a:lnTo>
                  <a:pt x="50" y="389"/>
                </a:lnTo>
                <a:lnTo>
                  <a:pt x="54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60" y="391"/>
                </a:lnTo>
                <a:lnTo>
                  <a:pt x="60" y="393"/>
                </a:lnTo>
                <a:lnTo>
                  <a:pt x="62" y="393"/>
                </a:lnTo>
                <a:lnTo>
                  <a:pt x="62" y="393"/>
                </a:lnTo>
                <a:lnTo>
                  <a:pt x="62" y="391"/>
                </a:lnTo>
                <a:lnTo>
                  <a:pt x="62" y="391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6" y="391"/>
                </a:lnTo>
                <a:lnTo>
                  <a:pt x="66" y="393"/>
                </a:lnTo>
                <a:lnTo>
                  <a:pt x="64" y="393"/>
                </a:lnTo>
                <a:lnTo>
                  <a:pt x="64" y="395"/>
                </a:lnTo>
                <a:lnTo>
                  <a:pt x="58" y="395"/>
                </a:lnTo>
                <a:lnTo>
                  <a:pt x="56" y="395"/>
                </a:lnTo>
                <a:lnTo>
                  <a:pt x="39" y="403"/>
                </a:lnTo>
                <a:lnTo>
                  <a:pt x="35" y="405"/>
                </a:lnTo>
                <a:lnTo>
                  <a:pt x="35" y="408"/>
                </a:lnTo>
                <a:lnTo>
                  <a:pt x="33" y="408"/>
                </a:lnTo>
                <a:lnTo>
                  <a:pt x="33" y="410"/>
                </a:lnTo>
                <a:lnTo>
                  <a:pt x="33" y="410"/>
                </a:lnTo>
                <a:lnTo>
                  <a:pt x="33" y="412"/>
                </a:lnTo>
                <a:lnTo>
                  <a:pt x="33" y="414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7" y="418"/>
                </a:lnTo>
                <a:lnTo>
                  <a:pt x="37" y="416"/>
                </a:lnTo>
                <a:lnTo>
                  <a:pt x="39" y="416"/>
                </a:lnTo>
                <a:lnTo>
                  <a:pt x="39" y="412"/>
                </a:lnTo>
                <a:lnTo>
                  <a:pt x="41" y="412"/>
                </a:lnTo>
                <a:lnTo>
                  <a:pt x="41" y="412"/>
                </a:lnTo>
                <a:lnTo>
                  <a:pt x="43" y="412"/>
                </a:lnTo>
                <a:lnTo>
                  <a:pt x="43" y="412"/>
                </a:lnTo>
                <a:lnTo>
                  <a:pt x="43" y="412"/>
                </a:lnTo>
                <a:lnTo>
                  <a:pt x="58" y="405"/>
                </a:lnTo>
                <a:lnTo>
                  <a:pt x="60" y="405"/>
                </a:lnTo>
                <a:lnTo>
                  <a:pt x="62" y="401"/>
                </a:lnTo>
                <a:lnTo>
                  <a:pt x="64" y="401"/>
                </a:lnTo>
                <a:lnTo>
                  <a:pt x="66" y="401"/>
                </a:lnTo>
                <a:lnTo>
                  <a:pt x="66" y="401"/>
                </a:lnTo>
                <a:lnTo>
                  <a:pt x="71" y="401"/>
                </a:lnTo>
                <a:lnTo>
                  <a:pt x="77" y="401"/>
                </a:lnTo>
                <a:lnTo>
                  <a:pt x="77" y="403"/>
                </a:lnTo>
                <a:lnTo>
                  <a:pt x="77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81" y="403"/>
                </a:lnTo>
                <a:lnTo>
                  <a:pt x="81" y="403"/>
                </a:lnTo>
                <a:lnTo>
                  <a:pt x="83" y="403"/>
                </a:lnTo>
                <a:lnTo>
                  <a:pt x="85" y="403"/>
                </a:lnTo>
                <a:lnTo>
                  <a:pt x="91" y="403"/>
                </a:lnTo>
                <a:lnTo>
                  <a:pt x="94" y="403"/>
                </a:lnTo>
                <a:lnTo>
                  <a:pt x="94" y="405"/>
                </a:lnTo>
                <a:lnTo>
                  <a:pt x="94" y="405"/>
                </a:lnTo>
                <a:lnTo>
                  <a:pt x="94" y="408"/>
                </a:lnTo>
                <a:lnTo>
                  <a:pt x="94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5"/>
                </a:lnTo>
                <a:lnTo>
                  <a:pt x="96" y="403"/>
                </a:lnTo>
                <a:lnTo>
                  <a:pt x="96" y="403"/>
                </a:lnTo>
                <a:lnTo>
                  <a:pt x="98" y="403"/>
                </a:lnTo>
                <a:lnTo>
                  <a:pt x="98" y="403"/>
                </a:lnTo>
                <a:lnTo>
                  <a:pt x="100" y="403"/>
                </a:lnTo>
                <a:lnTo>
                  <a:pt x="100" y="403"/>
                </a:lnTo>
                <a:lnTo>
                  <a:pt x="102" y="403"/>
                </a:lnTo>
                <a:lnTo>
                  <a:pt x="102" y="401"/>
                </a:lnTo>
                <a:lnTo>
                  <a:pt x="102" y="401"/>
                </a:lnTo>
                <a:lnTo>
                  <a:pt x="102" y="401"/>
                </a:lnTo>
                <a:lnTo>
                  <a:pt x="104" y="399"/>
                </a:lnTo>
                <a:lnTo>
                  <a:pt x="104" y="399"/>
                </a:lnTo>
                <a:lnTo>
                  <a:pt x="106" y="399"/>
                </a:lnTo>
                <a:lnTo>
                  <a:pt x="110" y="399"/>
                </a:lnTo>
                <a:lnTo>
                  <a:pt x="110" y="399"/>
                </a:lnTo>
                <a:lnTo>
                  <a:pt x="112" y="399"/>
                </a:lnTo>
                <a:lnTo>
                  <a:pt x="112" y="399"/>
                </a:lnTo>
                <a:lnTo>
                  <a:pt x="114" y="399"/>
                </a:lnTo>
                <a:lnTo>
                  <a:pt x="117" y="399"/>
                </a:lnTo>
                <a:lnTo>
                  <a:pt x="117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3"/>
                </a:lnTo>
                <a:lnTo>
                  <a:pt x="119" y="403"/>
                </a:lnTo>
                <a:lnTo>
                  <a:pt x="114" y="405"/>
                </a:lnTo>
                <a:lnTo>
                  <a:pt x="114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10"/>
                </a:lnTo>
                <a:lnTo>
                  <a:pt x="112" y="410"/>
                </a:lnTo>
                <a:lnTo>
                  <a:pt x="114" y="412"/>
                </a:lnTo>
                <a:lnTo>
                  <a:pt x="114" y="412"/>
                </a:lnTo>
                <a:lnTo>
                  <a:pt x="114" y="414"/>
                </a:lnTo>
                <a:lnTo>
                  <a:pt x="117" y="414"/>
                </a:lnTo>
                <a:lnTo>
                  <a:pt x="119" y="414"/>
                </a:lnTo>
                <a:lnTo>
                  <a:pt x="121" y="414"/>
                </a:lnTo>
                <a:lnTo>
                  <a:pt x="121" y="414"/>
                </a:lnTo>
                <a:lnTo>
                  <a:pt x="121" y="410"/>
                </a:lnTo>
                <a:lnTo>
                  <a:pt x="123" y="410"/>
                </a:lnTo>
                <a:lnTo>
                  <a:pt x="123" y="410"/>
                </a:lnTo>
                <a:lnTo>
                  <a:pt x="127" y="410"/>
                </a:lnTo>
                <a:lnTo>
                  <a:pt x="129" y="410"/>
                </a:lnTo>
                <a:lnTo>
                  <a:pt x="131" y="410"/>
                </a:lnTo>
                <a:lnTo>
                  <a:pt x="133" y="412"/>
                </a:lnTo>
                <a:lnTo>
                  <a:pt x="133" y="414"/>
                </a:lnTo>
                <a:lnTo>
                  <a:pt x="135" y="414"/>
                </a:lnTo>
                <a:lnTo>
                  <a:pt x="137" y="414"/>
                </a:lnTo>
                <a:lnTo>
                  <a:pt x="137" y="414"/>
                </a:lnTo>
                <a:lnTo>
                  <a:pt x="137" y="414"/>
                </a:lnTo>
                <a:lnTo>
                  <a:pt x="140" y="416"/>
                </a:lnTo>
                <a:lnTo>
                  <a:pt x="142" y="416"/>
                </a:lnTo>
                <a:lnTo>
                  <a:pt x="144" y="418"/>
                </a:lnTo>
                <a:lnTo>
                  <a:pt x="146" y="418"/>
                </a:lnTo>
                <a:lnTo>
                  <a:pt x="150" y="420"/>
                </a:lnTo>
                <a:lnTo>
                  <a:pt x="152" y="420"/>
                </a:lnTo>
                <a:lnTo>
                  <a:pt x="154" y="420"/>
                </a:lnTo>
                <a:lnTo>
                  <a:pt x="154" y="420"/>
                </a:lnTo>
                <a:lnTo>
                  <a:pt x="156" y="418"/>
                </a:lnTo>
                <a:lnTo>
                  <a:pt x="156" y="418"/>
                </a:lnTo>
                <a:lnTo>
                  <a:pt x="156" y="418"/>
                </a:lnTo>
                <a:lnTo>
                  <a:pt x="158" y="418"/>
                </a:lnTo>
                <a:lnTo>
                  <a:pt x="160" y="418"/>
                </a:lnTo>
                <a:lnTo>
                  <a:pt x="165" y="416"/>
                </a:lnTo>
                <a:lnTo>
                  <a:pt x="167" y="416"/>
                </a:lnTo>
                <a:lnTo>
                  <a:pt x="167" y="418"/>
                </a:lnTo>
                <a:lnTo>
                  <a:pt x="169" y="418"/>
                </a:lnTo>
                <a:lnTo>
                  <a:pt x="169" y="416"/>
                </a:lnTo>
                <a:lnTo>
                  <a:pt x="171" y="418"/>
                </a:lnTo>
                <a:lnTo>
                  <a:pt x="171" y="418"/>
                </a:lnTo>
                <a:lnTo>
                  <a:pt x="171" y="420"/>
                </a:lnTo>
                <a:lnTo>
                  <a:pt x="173" y="420"/>
                </a:lnTo>
                <a:lnTo>
                  <a:pt x="173" y="420"/>
                </a:lnTo>
                <a:lnTo>
                  <a:pt x="175" y="420"/>
                </a:lnTo>
                <a:lnTo>
                  <a:pt x="177" y="422"/>
                </a:lnTo>
                <a:lnTo>
                  <a:pt x="179" y="426"/>
                </a:lnTo>
                <a:lnTo>
                  <a:pt x="181" y="426"/>
                </a:lnTo>
                <a:lnTo>
                  <a:pt x="181" y="426"/>
                </a:lnTo>
                <a:lnTo>
                  <a:pt x="185" y="426"/>
                </a:lnTo>
                <a:lnTo>
                  <a:pt x="188" y="426"/>
                </a:lnTo>
                <a:lnTo>
                  <a:pt x="188" y="426"/>
                </a:lnTo>
                <a:lnTo>
                  <a:pt x="190" y="428"/>
                </a:lnTo>
                <a:lnTo>
                  <a:pt x="190" y="428"/>
                </a:lnTo>
                <a:lnTo>
                  <a:pt x="190" y="431"/>
                </a:lnTo>
                <a:lnTo>
                  <a:pt x="190" y="431"/>
                </a:lnTo>
                <a:lnTo>
                  <a:pt x="190" y="431"/>
                </a:lnTo>
                <a:lnTo>
                  <a:pt x="190" y="435"/>
                </a:lnTo>
                <a:lnTo>
                  <a:pt x="192" y="439"/>
                </a:lnTo>
                <a:lnTo>
                  <a:pt x="192" y="441"/>
                </a:lnTo>
                <a:lnTo>
                  <a:pt x="198" y="449"/>
                </a:lnTo>
                <a:lnTo>
                  <a:pt x="200" y="453"/>
                </a:lnTo>
                <a:lnTo>
                  <a:pt x="200" y="456"/>
                </a:lnTo>
                <a:lnTo>
                  <a:pt x="200" y="460"/>
                </a:lnTo>
                <a:lnTo>
                  <a:pt x="200" y="464"/>
                </a:lnTo>
                <a:lnTo>
                  <a:pt x="200" y="464"/>
                </a:lnTo>
                <a:lnTo>
                  <a:pt x="200" y="466"/>
                </a:lnTo>
                <a:lnTo>
                  <a:pt x="200" y="466"/>
                </a:lnTo>
                <a:lnTo>
                  <a:pt x="202" y="466"/>
                </a:lnTo>
                <a:lnTo>
                  <a:pt x="202" y="466"/>
                </a:lnTo>
                <a:lnTo>
                  <a:pt x="200" y="468"/>
                </a:lnTo>
                <a:lnTo>
                  <a:pt x="198" y="470"/>
                </a:lnTo>
                <a:lnTo>
                  <a:pt x="198" y="472"/>
                </a:lnTo>
                <a:lnTo>
                  <a:pt x="198" y="472"/>
                </a:lnTo>
                <a:lnTo>
                  <a:pt x="196" y="474"/>
                </a:lnTo>
                <a:lnTo>
                  <a:pt x="194" y="474"/>
                </a:lnTo>
                <a:lnTo>
                  <a:pt x="192" y="474"/>
                </a:lnTo>
                <a:lnTo>
                  <a:pt x="192" y="474"/>
                </a:lnTo>
                <a:lnTo>
                  <a:pt x="190" y="474"/>
                </a:lnTo>
                <a:lnTo>
                  <a:pt x="190" y="476"/>
                </a:lnTo>
                <a:lnTo>
                  <a:pt x="190" y="476"/>
                </a:lnTo>
                <a:lnTo>
                  <a:pt x="190" y="479"/>
                </a:lnTo>
                <a:lnTo>
                  <a:pt x="190" y="481"/>
                </a:lnTo>
                <a:lnTo>
                  <a:pt x="190" y="481"/>
                </a:lnTo>
                <a:lnTo>
                  <a:pt x="190" y="483"/>
                </a:lnTo>
                <a:lnTo>
                  <a:pt x="192" y="485"/>
                </a:lnTo>
                <a:lnTo>
                  <a:pt x="190" y="485"/>
                </a:lnTo>
                <a:lnTo>
                  <a:pt x="190" y="485"/>
                </a:lnTo>
                <a:lnTo>
                  <a:pt x="188" y="487"/>
                </a:lnTo>
                <a:lnTo>
                  <a:pt x="188" y="487"/>
                </a:lnTo>
                <a:lnTo>
                  <a:pt x="188" y="487"/>
                </a:lnTo>
                <a:lnTo>
                  <a:pt x="188" y="489"/>
                </a:lnTo>
                <a:lnTo>
                  <a:pt x="188" y="491"/>
                </a:lnTo>
                <a:lnTo>
                  <a:pt x="188" y="491"/>
                </a:lnTo>
                <a:lnTo>
                  <a:pt x="190" y="493"/>
                </a:lnTo>
                <a:lnTo>
                  <a:pt x="190" y="493"/>
                </a:lnTo>
                <a:lnTo>
                  <a:pt x="190" y="495"/>
                </a:lnTo>
                <a:lnTo>
                  <a:pt x="190" y="495"/>
                </a:lnTo>
                <a:lnTo>
                  <a:pt x="185" y="502"/>
                </a:lnTo>
                <a:lnTo>
                  <a:pt x="183" y="506"/>
                </a:lnTo>
                <a:lnTo>
                  <a:pt x="183" y="508"/>
                </a:lnTo>
                <a:lnTo>
                  <a:pt x="183" y="510"/>
                </a:lnTo>
                <a:lnTo>
                  <a:pt x="183" y="512"/>
                </a:lnTo>
                <a:lnTo>
                  <a:pt x="179" y="516"/>
                </a:lnTo>
                <a:lnTo>
                  <a:pt x="177" y="520"/>
                </a:lnTo>
                <a:lnTo>
                  <a:pt x="175" y="524"/>
                </a:lnTo>
                <a:lnTo>
                  <a:pt x="173" y="527"/>
                </a:lnTo>
                <a:lnTo>
                  <a:pt x="173" y="527"/>
                </a:lnTo>
                <a:lnTo>
                  <a:pt x="171" y="527"/>
                </a:lnTo>
                <a:lnTo>
                  <a:pt x="169" y="529"/>
                </a:lnTo>
                <a:lnTo>
                  <a:pt x="169" y="529"/>
                </a:lnTo>
                <a:lnTo>
                  <a:pt x="169" y="531"/>
                </a:lnTo>
                <a:lnTo>
                  <a:pt x="169" y="533"/>
                </a:lnTo>
                <a:lnTo>
                  <a:pt x="167" y="535"/>
                </a:lnTo>
                <a:lnTo>
                  <a:pt x="167" y="535"/>
                </a:lnTo>
                <a:lnTo>
                  <a:pt x="167" y="537"/>
                </a:lnTo>
                <a:lnTo>
                  <a:pt x="169" y="537"/>
                </a:lnTo>
                <a:lnTo>
                  <a:pt x="169" y="539"/>
                </a:lnTo>
                <a:lnTo>
                  <a:pt x="171" y="541"/>
                </a:lnTo>
                <a:lnTo>
                  <a:pt x="171" y="543"/>
                </a:lnTo>
                <a:lnTo>
                  <a:pt x="171" y="543"/>
                </a:lnTo>
                <a:lnTo>
                  <a:pt x="171" y="545"/>
                </a:lnTo>
                <a:lnTo>
                  <a:pt x="171" y="545"/>
                </a:lnTo>
                <a:lnTo>
                  <a:pt x="171" y="545"/>
                </a:lnTo>
                <a:lnTo>
                  <a:pt x="169" y="545"/>
                </a:lnTo>
                <a:lnTo>
                  <a:pt x="167" y="547"/>
                </a:lnTo>
                <a:lnTo>
                  <a:pt x="156" y="550"/>
                </a:lnTo>
                <a:lnTo>
                  <a:pt x="152" y="552"/>
                </a:lnTo>
                <a:lnTo>
                  <a:pt x="152" y="554"/>
                </a:lnTo>
                <a:lnTo>
                  <a:pt x="150" y="554"/>
                </a:lnTo>
                <a:lnTo>
                  <a:pt x="150" y="554"/>
                </a:lnTo>
                <a:lnTo>
                  <a:pt x="148" y="554"/>
                </a:lnTo>
                <a:lnTo>
                  <a:pt x="144" y="554"/>
                </a:lnTo>
                <a:lnTo>
                  <a:pt x="144" y="554"/>
                </a:lnTo>
                <a:lnTo>
                  <a:pt x="140" y="554"/>
                </a:lnTo>
                <a:lnTo>
                  <a:pt x="131" y="556"/>
                </a:lnTo>
                <a:lnTo>
                  <a:pt x="129" y="558"/>
                </a:lnTo>
                <a:lnTo>
                  <a:pt x="129" y="564"/>
                </a:lnTo>
                <a:lnTo>
                  <a:pt x="127" y="566"/>
                </a:lnTo>
                <a:lnTo>
                  <a:pt x="121" y="573"/>
                </a:lnTo>
                <a:lnTo>
                  <a:pt x="121" y="573"/>
                </a:lnTo>
                <a:lnTo>
                  <a:pt x="119" y="575"/>
                </a:lnTo>
                <a:lnTo>
                  <a:pt x="119" y="575"/>
                </a:lnTo>
                <a:lnTo>
                  <a:pt x="121" y="577"/>
                </a:lnTo>
                <a:lnTo>
                  <a:pt x="121" y="579"/>
                </a:lnTo>
                <a:lnTo>
                  <a:pt x="123" y="579"/>
                </a:lnTo>
                <a:lnTo>
                  <a:pt x="125" y="581"/>
                </a:lnTo>
                <a:lnTo>
                  <a:pt x="129" y="593"/>
                </a:lnTo>
                <a:lnTo>
                  <a:pt x="131" y="595"/>
                </a:lnTo>
                <a:lnTo>
                  <a:pt x="131" y="595"/>
                </a:lnTo>
                <a:lnTo>
                  <a:pt x="131" y="598"/>
                </a:lnTo>
                <a:lnTo>
                  <a:pt x="131" y="600"/>
                </a:lnTo>
                <a:lnTo>
                  <a:pt x="129" y="602"/>
                </a:lnTo>
                <a:lnTo>
                  <a:pt x="129" y="604"/>
                </a:lnTo>
                <a:lnTo>
                  <a:pt x="129" y="606"/>
                </a:lnTo>
                <a:lnTo>
                  <a:pt x="127" y="608"/>
                </a:lnTo>
                <a:lnTo>
                  <a:pt x="127" y="608"/>
                </a:lnTo>
                <a:lnTo>
                  <a:pt x="127" y="610"/>
                </a:lnTo>
                <a:lnTo>
                  <a:pt x="129" y="612"/>
                </a:lnTo>
                <a:lnTo>
                  <a:pt x="127" y="616"/>
                </a:lnTo>
                <a:lnTo>
                  <a:pt x="127" y="618"/>
                </a:lnTo>
                <a:lnTo>
                  <a:pt x="125" y="621"/>
                </a:lnTo>
                <a:lnTo>
                  <a:pt x="121" y="625"/>
                </a:lnTo>
                <a:lnTo>
                  <a:pt x="117" y="627"/>
                </a:lnTo>
                <a:lnTo>
                  <a:pt x="112" y="631"/>
                </a:lnTo>
                <a:lnTo>
                  <a:pt x="110" y="631"/>
                </a:lnTo>
                <a:lnTo>
                  <a:pt x="110" y="633"/>
                </a:lnTo>
                <a:lnTo>
                  <a:pt x="112" y="635"/>
                </a:lnTo>
                <a:lnTo>
                  <a:pt x="112" y="635"/>
                </a:lnTo>
                <a:lnTo>
                  <a:pt x="114" y="635"/>
                </a:lnTo>
                <a:lnTo>
                  <a:pt x="114" y="635"/>
                </a:lnTo>
                <a:lnTo>
                  <a:pt x="117" y="641"/>
                </a:lnTo>
                <a:lnTo>
                  <a:pt x="117" y="644"/>
                </a:lnTo>
                <a:lnTo>
                  <a:pt x="117" y="646"/>
                </a:lnTo>
                <a:lnTo>
                  <a:pt x="117" y="648"/>
                </a:lnTo>
                <a:lnTo>
                  <a:pt x="119" y="650"/>
                </a:lnTo>
                <a:lnTo>
                  <a:pt x="119" y="650"/>
                </a:lnTo>
                <a:lnTo>
                  <a:pt x="121" y="652"/>
                </a:lnTo>
                <a:lnTo>
                  <a:pt x="121" y="656"/>
                </a:lnTo>
                <a:lnTo>
                  <a:pt x="121" y="656"/>
                </a:lnTo>
                <a:lnTo>
                  <a:pt x="121" y="658"/>
                </a:lnTo>
                <a:lnTo>
                  <a:pt x="121" y="658"/>
                </a:lnTo>
                <a:lnTo>
                  <a:pt x="121" y="660"/>
                </a:lnTo>
                <a:lnTo>
                  <a:pt x="121" y="660"/>
                </a:lnTo>
                <a:lnTo>
                  <a:pt x="121" y="662"/>
                </a:lnTo>
                <a:lnTo>
                  <a:pt x="121" y="664"/>
                </a:lnTo>
                <a:lnTo>
                  <a:pt x="119" y="666"/>
                </a:lnTo>
                <a:lnTo>
                  <a:pt x="117" y="671"/>
                </a:lnTo>
                <a:lnTo>
                  <a:pt x="117" y="673"/>
                </a:lnTo>
                <a:lnTo>
                  <a:pt x="117" y="673"/>
                </a:lnTo>
                <a:lnTo>
                  <a:pt x="119" y="675"/>
                </a:lnTo>
                <a:lnTo>
                  <a:pt x="119" y="675"/>
                </a:lnTo>
                <a:lnTo>
                  <a:pt x="119" y="675"/>
                </a:lnTo>
                <a:lnTo>
                  <a:pt x="121" y="677"/>
                </a:lnTo>
                <a:lnTo>
                  <a:pt x="121" y="677"/>
                </a:lnTo>
                <a:lnTo>
                  <a:pt x="121" y="677"/>
                </a:lnTo>
                <a:lnTo>
                  <a:pt x="123" y="679"/>
                </a:lnTo>
                <a:lnTo>
                  <a:pt x="123" y="681"/>
                </a:lnTo>
                <a:lnTo>
                  <a:pt x="125" y="681"/>
                </a:lnTo>
                <a:lnTo>
                  <a:pt x="127" y="683"/>
                </a:lnTo>
                <a:lnTo>
                  <a:pt x="129" y="683"/>
                </a:lnTo>
                <a:lnTo>
                  <a:pt x="129" y="683"/>
                </a:lnTo>
                <a:lnTo>
                  <a:pt x="129" y="685"/>
                </a:lnTo>
                <a:lnTo>
                  <a:pt x="129" y="685"/>
                </a:lnTo>
                <a:lnTo>
                  <a:pt x="127" y="689"/>
                </a:lnTo>
                <a:lnTo>
                  <a:pt x="127" y="689"/>
                </a:lnTo>
                <a:lnTo>
                  <a:pt x="127" y="692"/>
                </a:lnTo>
                <a:lnTo>
                  <a:pt x="127" y="694"/>
                </a:lnTo>
                <a:lnTo>
                  <a:pt x="129" y="694"/>
                </a:lnTo>
                <a:lnTo>
                  <a:pt x="129" y="696"/>
                </a:lnTo>
                <a:lnTo>
                  <a:pt x="131" y="696"/>
                </a:lnTo>
                <a:lnTo>
                  <a:pt x="133" y="696"/>
                </a:lnTo>
                <a:lnTo>
                  <a:pt x="135" y="696"/>
                </a:lnTo>
                <a:lnTo>
                  <a:pt x="137" y="694"/>
                </a:lnTo>
                <a:lnTo>
                  <a:pt x="137" y="694"/>
                </a:lnTo>
                <a:lnTo>
                  <a:pt x="140" y="692"/>
                </a:lnTo>
                <a:lnTo>
                  <a:pt x="140" y="692"/>
                </a:lnTo>
                <a:lnTo>
                  <a:pt x="140" y="689"/>
                </a:lnTo>
                <a:lnTo>
                  <a:pt x="140" y="689"/>
                </a:lnTo>
                <a:lnTo>
                  <a:pt x="140" y="687"/>
                </a:lnTo>
                <a:lnTo>
                  <a:pt x="140" y="687"/>
                </a:lnTo>
                <a:lnTo>
                  <a:pt x="140" y="685"/>
                </a:lnTo>
                <a:lnTo>
                  <a:pt x="142" y="685"/>
                </a:lnTo>
                <a:lnTo>
                  <a:pt x="142" y="683"/>
                </a:lnTo>
                <a:lnTo>
                  <a:pt x="142" y="683"/>
                </a:lnTo>
                <a:lnTo>
                  <a:pt x="144" y="683"/>
                </a:lnTo>
                <a:lnTo>
                  <a:pt x="146" y="685"/>
                </a:lnTo>
                <a:lnTo>
                  <a:pt x="148" y="685"/>
                </a:lnTo>
                <a:lnTo>
                  <a:pt x="154" y="692"/>
                </a:lnTo>
                <a:lnTo>
                  <a:pt x="156" y="692"/>
                </a:lnTo>
                <a:lnTo>
                  <a:pt x="158" y="696"/>
                </a:lnTo>
                <a:lnTo>
                  <a:pt x="160" y="696"/>
                </a:lnTo>
                <a:lnTo>
                  <a:pt x="163" y="698"/>
                </a:lnTo>
                <a:lnTo>
                  <a:pt x="165" y="698"/>
                </a:lnTo>
                <a:lnTo>
                  <a:pt x="167" y="698"/>
                </a:lnTo>
                <a:lnTo>
                  <a:pt x="169" y="698"/>
                </a:lnTo>
                <a:lnTo>
                  <a:pt x="169" y="698"/>
                </a:lnTo>
                <a:lnTo>
                  <a:pt x="171" y="698"/>
                </a:lnTo>
                <a:lnTo>
                  <a:pt x="171" y="700"/>
                </a:lnTo>
                <a:lnTo>
                  <a:pt x="171" y="700"/>
                </a:lnTo>
                <a:lnTo>
                  <a:pt x="171" y="702"/>
                </a:lnTo>
                <a:lnTo>
                  <a:pt x="171" y="704"/>
                </a:lnTo>
                <a:lnTo>
                  <a:pt x="173" y="704"/>
                </a:lnTo>
                <a:lnTo>
                  <a:pt x="175" y="706"/>
                </a:lnTo>
                <a:lnTo>
                  <a:pt x="175" y="704"/>
                </a:lnTo>
                <a:lnTo>
                  <a:pt x="177" y="704"/>
                </a:lnTo>
                <a:lnTo>
                  <a:pt x="179" y="702"/>
                </a:lnTo>
                <a:lnTo>
                  <a:pt x="181" y="700"/>
                </a:lnTo>
                <a:lnTo>
                  <a:pt x="183" y="696"/>
                </a:lnTo>
                <a:lnTo>
                  <a:pt x="183" y="694"/>
                </a:lnTo>
                <a:lnTo>
                  <a:pt x="185" y="692"/>
                </a:lnTo>
                <a:lnTo>
                  <a:pt x="190" y="687"/>
                </a:lnTo>
                <a:lnTo>
                  <a:pt x="190" y="687"/>
                </a:lnTo>
                <a:lnTo>
                  <a:pt x="190" y="685"/>
                </a:lnTo>
                <a:lnTo>
                  <a:pt x="192" y="685"/>
                </a:lnTo>
                <a:lnTo>
                  <a:pt x="192" y="683"/>
                </a:lnTo>
                <a:lnTo>
                  <a:pt x="194" y="681"/>
                </a:lnTo>
                <a:lnTo>
                  <a:pt x="194" y="677"/>
                </a:lnTo>
                <a:lnTo>
                  <a:pt x="192" y="677"/>
                </a:lnTo>
                <a:lnTo>
                  <a:pt x="190" y="677"/>
                </a:lnTo>
                <a:lnTo>
                  <a:pt x="188" y="677"/>
                </a:lnTo>
                <a:lnTo>
                  <a:pt x="188" y="675"/>
                </a:lnTo>
                <a:lnTo>
                  <a:pt x="188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3"/>
                </a:lnTo>
                <a:lnTo>
                  <a:pt x="185" y="673"/>
                </a:lnTo>
                <a:lnTo>
                  <a:pt x="188" y="671"/>
                </a:lnTo>
                <a:lnTo>
                  <a:pt x="188" y="671"/>
                </a:lnTo>
                <a:lnTo>
                  <a:pt x="185" y="669"/>
                </a:lnTo>
                <a:lnTo>
                  <a:pt x="183" y="666"/>
                </a:lnTo>
                <a:lnTo>
                  <a:pt x="183" y="664"/>
                </a:lnTo>
                <a:lnTo>
                  <a:pt x="183" y="662"/>
                </a:lnTo>
                <a:lnTo>
                  <a:pt x="183" y="662"/>
                </a:lnTo>
                <a:lnTo>
                  <a:pt x="181" y="660"/>
                </a:lnTo>
                <a:lnTo>
                  <a:pt x="181" y="658"/>
                </a:lnTo>
                <a:lnTo>
                  <a:pt x="179" y="658"/>
                </a:lnTo>
                <a:lnTo>
                  <a:pt x="177" y="658"/>
                </a:lnTo>
                <a:lnTo>
                  <a:pt x="177" y="658"/>
                </a:lnTo>
                <a:lnTo>
                  <a:pt x="175" y="658"/>
                </a:lnTo>
                <a:lnTo>
                  <a:pt x="171" y="658"/>
                </a:lnTo>
                <a:lnTo>
                  <a:pt x="171" y="660"/>
                </a:lnTo>
                <a:lnTo>
                  <a:pt x="169" y="660"/>
                </a:lnTo>
                <a:lnTo>
                  <a:pt x="169" y="658"/>
                </a:lnTo>
                <a:lnTo>
                  <a:pt x="167" y="658"/>
                </a:lnTo>
                <a:lnTo>
                  <a:pt x="167" y="656"/>
                </a:lnTo>
                <a:lnTo>
                  <a:pt x="167" y="656"/>
                </a:lnTo>
                <a:lnTo>
                  <a:pt x="167" y="654"/>
                </a:lnTo>
                <a:lnTo>
                  <a:pt x="167" y="652"/>
                </a:lnTo>
                <a:lnTo>
                  <a:pt x="169" y="650"/>
                </a:lnTo>
                <a:lnTo>
                  <a:pt x="169" y="650"/>
                </a:lnTo>
                <a:lnTo>
                  <a:pt x="169" y="650"/>
                </a:lnTo>
                <a:lnTo>
                  <a:pt x="169" y="648"/>
                </a:lnTo>
                <a:lnTo>
                  <a:pt x="169" y="644"/>
                </a:lnTo>
                <a:lnTo>
                  <a:pt x="169" y="639"/>
                </a:lnTo>
                <a:lnTo>
                  <a:pt x="169" y="637"/>
                </a:lnTo>
                <a:lnTo>
                  <a:pt x="167" y="635"/>
                </a:lnTo>
                <a:lnTo>
                  <a:pt x="167" y="633"/>
                </a:lnTo>
                <a:lnTo>
                  <a:pt x="165" y="631"/>
                </a:lnTo>
                <a:lnTo>
                  <a:pt x="160" y="627"/>
                </a:lnTo>
                <a:lnTo>
                  <a:pt x="160" y="625"/>
                </a:lnTo>
                <a:lnTo>
                  <a:pt x="158" y="623"/>
                </a:lnTo>
                <a:lnTo>
                  <a:pt x="156" y="610"/>
                </a:lnTo>
                <a:lnTo>
                  <a:pt x="156" y="606"/>
                </a:lnTo>
                <a:lnTo>
                  <a:pt x="156" y="604"/>
                </a:lnTo>
                <a:lnTo>
                  <a:pt x="152" y="595"/>
                </a:lnTo>
                <a:lnTo>
                  <a:pt x="150" y="593"/>
                </a:lnTo>
                <a:lnTo>
                  <a:pt x="150" y="591"/>
                </a:lnTo>
                <a:lnTo>
                  <a:pt x="148" y="589"/>
                </a:lnTo>
                <a:lnTo>
                  <a:pt x="146" y="589"/>
                </a:lnTo>
                <a:lnTo>
                  <a:pt x="146" y="589"/>
                </a:lnTo>
                <a:lnTo>
                  <a:pt x="146" y="587"/>
                </a:lnTo>
                <a:lnTo>
                  <a:pt x="146" y="587"/>
                </a:lnTo>
                <a:lnTo>
                  <a:pt x="146" y="585"/>
                </a:lnTo>
                <a:lnTo>
                  <a:pt x="146" y="585"/>
                </a:lnTo>
                <a:lnTo>
                  <a:pt x="148" y="583"/>
                </a:lnTo>
                <a:lnTo>
                  <a:pt x="150" y="579"/>
                </a:lnTo>
                <a:lnTo>
                  <a:pt x="150" y="579"/>
                </a:lnTo>
                <a:lnTo>
                  <a:pt x="152" y="577"/>
                </a:lnTo>
                <a:lnTo>
                  <a:pt x="152" y="577"/>
                </a:lnTo>
                <a:lnTo>
                  <a:pt x="152" y="577"/>
                </a:lnTo>
                <a:lnTo>
                  <a:pt x="152" y="575"/>
                </a:lnTo>
                <a:lnTo>
                  <a:pt x="152" y="575"/>
                </a:lnTo>
                <a:lnTo>
                  <a:pt x="152" y="575"/>
                </a:lnTo>
                <a:lnTo>
                  <a:pt x="152" y="573"/>
                </a:lnTo>
                <a:lnTo>
                  <a:pt x="152" y="573"/>
                </a:lnTo>
                <a:lnTo>
                  <a:pt x="154" y="573"/>
                </a:lnTo>
                <a:lnTo>
                  <a:pt x="154" y="573"/>
                </a:lnTo>
                <a:lnTo>
                  <a:pt x="156" y="573"/>
                </a:lnTo>
                <a:lnTo>
                  <a:pt x="158" y="573"/>
                </a:lnTo>
                <a:lnTo>
                  <a:pt x="160" y="573"/>
                </a:lnTo>
                <a:lnTo>
                  <a:pt x="160" y="573"/>
                </a:lnTo>
                <a:lnTo>
                  <a:pt x="160" y="573"/>
                </a:lnTo>
                <a:lnTo>
                  <a:pt x="163" y="575"/>
                </a:lnTo>
                <a:lnTo>
                  <a:pt x="163" y="575"/>
                </a:lnTo>
                <a:lnTo>
                  <a:pt x="165" y="577"/>
                </a:lnTo>
                <a:lnTo>
                  <a:pt x="165" y="577"/>
                </a:lnTo>
                <a:lnTo>
                  <a:pt x="167" y="579"/>
                </a:lnTo>
                <a:lnTo>
                  <a:pt x="167" y="579"/>
                </a:lnTo>
                <a:lnTo>
                  <a:pt x="167" y="579"/>
                </a:lnTo>
                <a:lnTo>
                  <a:pt x="169" y="579"/>
                </a:lnTo>
                <a:lnTo>
                  <a:pt x="169" y="579"/>
                </a:lnTo>
                <a:lnTo>
                  <a:pt x="169" y="577"/>
                </a:lnTo>
                <a:lnTo>
                  <a:pt x="169" y="575"/>
                </a:lnTo>
                <a:lnTo>
                  <a:pt x="169" y="575"/>
                </a:lnTo>
                <a:lnTo>
                  <a:pt x="169" y="575"/>
                </a:lnTo>
                <a:lnTo>
                  <a:pt x="169" y="573"/>
                </a:lnTo>
                <a:lnTo>
                  <a:pt x="169" y="573"/>
                </a:lnTo>
                <a:lnTo>
                  <a:pt x="169" y="570"/>
                </a:lnTo>
                <a:lnTo>
                  <a:pt x="169" y="570"/>
                </a:lnTo>
                <a:lnTo>
                  <a:pt x="169" y="568"/>
                </a:lnTo>
                <a:lnTo>
                  <a:pt x="167" y="566"/>
                </a:lnTo>
                <a:lnTo>
                  <a:pt x="167" y="566"/>
                </a:lnTo>
                <a:lnTo>
                  <a:pt x="167" y="564"/>
                </a:lnTo>
                <a:lnTo>
                  <a:pt x="167" y="562"/>
                </a:lnTo>
                <a:lnTo>
                  <a:pt x="169" y="562"/>
                </a:lnTo>
                <a:lnTo>
                  <a:pt x="169" y="562"/>
                </a:lnTo>
                <a:lnTo>
                  <a:pt x="171" y="562"/>
                </a:lnTo>
                <a:lnTo>
                  <a:pt x="171" y="560"/>
                </a:lnTo>
                <a:lnTo>
                  <a:pt x="173" y="560"/>
                </a:lnTo>
                <a:lnTo>
                  <a:pt x="175" y="562"/>
                </a:lnTo>
                <a:lnTo>
                  <a:pt x="175" y="562"/>
                </a:lnTo>
                <a:lnTo>
                  <a:pt x="175" y="562"/>
                </a:lnTo>
                <a:lnTo>
                  <a:pt x="175" y="564"/>
                </a:lnTo>
                <a:lnTo>
                  <a:pt x="175" y="568"/>
                </a:lnTo>
                <a:lnTo>
                  <a:pt x="175" y="570"/>
                </a:lnTo>
                <a:lnTo>
                  <a:pt x="175" y="570"/>
                </a:lnTo>
                <a:lnTo>
                  <a:pt x="177" y="573"/>
                </a:lnTo>
                <a:lnTo>
                  <a:pt x="179" y="570"/>
                </a:lnTo>
                <a:lnTo>
                  <a:pt x="179" y="570"/>
                </a:lnTo>
                <a:lnTo>
                  <a:pt x="181" y="570"/>
                </a:lnTo>
                <a:lnTo>
                  <a:pt x="181" y="568"/>
                </a:lnTo>
                <a:lnTo>
                  <a:pt x="179" y="564"/>
                </a:lnTo>
                <a:lnTo>
                  <a:pt x="179" y="564"/>
                </a:lnTo>
                <a:lnTo>
                  <a:pt x="181" y="562"/>
                </a:lnTo>
                <a:lnTo>
                  <a:pt x="181" y="562"/>
                </a:lnTo>
                <a:lnTo>
                  <a:pt x="181" y="560"/>
                </a:lnTo>
                <a:lnTo>
                  <a:pt x="181" y="560"/>
                </a:lnTo>
                <a:lnTo>
                  <a:pt x="183" y="558"/>
                </a:lnTo>
                <a:lnTo>
                  <a:pt x="183" y="558"/>
                </a:lnTo>
                <a:lnTo>
                  <a:pt x="185" y="558"/>
                </a:lnTo>
                <a:lnTo>
                  <a:pt x="185" y="560"/>
                </a:lnTo>
                <a:lnTo>
                  <a:pt x="188" y="560"/>
                </a:lnTo>
                <a:lnTo>
                  <a:pt x="188" y="562"/>
                </a:lnTo>
                <a:lnTo>
                  <a:pt x="188" y="564"/>
                </a:lnTo>
                <a:lnTo>
                  <a:pt x="188" y="564"/>
                </a:lnTo>
                <a:lnTo>
                  <a:pt x="185" y="566"/>
                </a:lnTo>
                <a:lnTo>
                  <a:pt x="185" y="568"/>
                </a:lnTo>
                <a:lnTo>
                  <a:pt x="185" y="568"/>
                </a:lnTo>
                <a:lnTo>
                  <a:pt x="185" y="568"/>
                </a:lnTo>
                <a:lnTo>
                  <a:pt x="188" y="568"/>
                </a:lnTo>
                <a:lnTo>
                  <a:pt x="188" y="568"/>
                </a:lnTo>
                <a:lnTo>
                  <a:pt x="190" y="568"/>
                </a:lnTo>
                <a:lnTo>
                  <a:pt x="190" y="568"/>
                </a:lnTo>
                <a:lnTo>
                  <a:pt x="190" y="568"/>
                </a:lnTo>
                <a:lnTo>
                  <a:pt x="192" y="568"/>
                </a:lnTo>
                <a:lnTo>
                  <a:pt x="192" y="570"/>
                </a:lnTo>
                <a:lnTo>
                  <a:pt x="192" y="570"/>
                </a:lnTo>
                <a:lnTo>
                  <a:pt x="192" y="575"/>
                </a:lnTo>
                <a:lnTo>
                  <a:pt x="190" y="575"/>
                </a:lnTo>
                <a:lnTo>
                  <a:pt x="190" y="579"/>
                </a:lnTo>
                <a:lnTo>
                  <a:pt x="188" y="579"/>
                </a:lnTo>
                <a:lnTo>
                  <a:pt x="188" y="581"/>
                </a:lnTo>
                <a:lnTo>
                  <a:pt x="190" y="583"/>
                </a:lnTo>
                <a:lnTo>
                  <a:pt x="190" y="583"/>
                </a:lnTo>
                <a:lnTo>
                  <a:pt x="188" y="585"/>
                </a:lnTo>
                <a:lnTo>
                  <a:pt x="188" y="585"/>
                </a:lnTo>
                <a:lnTo>
                  <a:pt x="188" y="585"/>
                </a:lnTo>
                <a:lnTo>
                  <a:pt x="185" y="587"/>
                </a:lnTo>
                <a:lnTo>
                  <a:pt x="183" y="589"/>
                </a:lnTo>
                <a:lnTo>
                  <a:pt x="183" y="589"/>
                </a:lnTo>
                <a:lnTo>
                  <a:pt x="181" y="591"/>
                </a:lnTo>
                <a:lnTo>
                  <a:pt x="181" y="593"/>
                </a:lnTo>
                <a:lnTo>
                  <a:pt x="181" y="595"/>
                </a:lnTo>
                <a:lnTo>
                  <a:pt x="181" y="598"/>
                </a:lnTo>
                <a:lnTo>
                  <a:pt x="181" y="598"/>
                </a:lnTo>
                <a:lnTo>
                  <a:pt x="183" y="600"/>
                </a:lnTo>
                <a:lnTo>
                  <a:pt x="183" y="598"/>
                </a:lnTo>
                <a:lnTo>
                  <a:pt x="185" y="598"/>
                </a:lnTo>
                <a:lnTo>
                  <a:pt x="188" y="595"/>
                </a:lnTo>
                <a:lnTo>
                  <a:pt x="188" y="593"/>
                </a:lnTo>
                <a:lnTo>
                  <a:pt x="190" y="593"/>
                </a:lnTo>
                <a:lnTo>
                  <a:pt x="190" y="593"/>
                </a:lnTo>
                <a:lnTo>
                  <a:pt x="192" y="593"/>
                </a:lnTo>
                <a:lnTo>
                  <a:pt x="192" y="593"/>
                </a:lnTo>
                <a:lnTo>
                  <a:pt x="194" y="591"/>
                </a:lnTo>
                <a:lnTo>
                  <a:pt x="194" y="591"/>
                </a:lnTo>
                <a:lnTo>
                  <a:pt x="194" y="589"/>
                </a:lnTo>
                <a:lnTo>
                  <a:pt x="194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6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196" y="593"/>
                </a:lnTo>
                <a:lnTo>
                  <a:pt x="196" y="593"/>
                </a:lnTo>
                <a:lnTo>
                  <a:pt x="196" y="595"/>
                </a:lnTo>
                <a:lnTo>
                  <a:pt x="196" y="598"/>
                </a:lnTo>
                <a:lnTo>
                  <a:pt x="196" y="598"/>
                </a:lnTo>
                <a:lnTo>
                  <a:pt x="196" y="598"/>
                </a:lnTo>
                <a:lnTo>
                  <a:pt x="198" y="600"/>
                </a:lnTo>
                <a:lnTo>
                  <a:pt x="198" y="598"/>
                </a:lnTo>
                <a:lnTo>
                  <a:pt x="200" y="598"/>
                </a:lnTo>
                <a:lnTo>
                  <a:pt x="204" y="595"/>
                </a:lnTo>
                <a:lnTo>
                  <a:pt x="204" y="595"/>
                </a:lnTo>
                <a:lnTo>
                  <a:pt x="206" y="595"/>
                </a:lnTo>
                <a:lnTo>
                  <a:pt x="206" y="598"/>
                </a:lnTo>
                <a:lnTo>
                  <a:pt x="206" y="602"/>
                </a:lnTo>
                <a:lnTo>
                  <a:pt x="206" y="602"/>
                </a:lnTo>
                <a:lnTo>
                  <a:pt x="208" y="602"/>
                </a:lnTo>
                <a:lnTo>
                  <a:pt x="208" y="602"/>
                </a:lnTo>
                <a:lnTo>
                  <a:pt x="211" y="602"/>
                </a:lnTo>
                <a:lnTo>
                  <a:pt x="211" y="600"/>
                </a:lnTo>
                <a:lnTo>
                  <a:pt x="211" y="600"/>
                </a:lnTo>
                <a:lnTo>
                  <a:pt x="213" y="598"/>
                </a:lnTo>
                <a:lnTo>
                  <a:pt x="213" y="598"/>
                </a:lnTo>
                <a:lnTo>
                  <a:pt x="215" y="598"/>
                </a:lnTo>
                <a:lnTo>
                  <a:pt x="217" y="600"/>
                </a:lnTo>
                <a:lnTo>
                  <a:pt x="217" y="600"/>
                </a:lnTo>
                <a:lnTo>
                  <a:pt x="219" y="598"/>
                </a:lnTo>
                <a:lnTo>
                  <a:pt x="219" y="598"/>
                </a:lnTo>
                <a:lnTo>
                  <a:pt x="221" y="600"/>
                </a:lnTo>
                <a:lnTo>
                  <a:pt x="223" y="600"/>
                </a:lnTo>
                <a:lnTo>
                  <a:pt x="223" y="600"/>
                </a:lnTo>
                <a:lnTo>
                  <a:pt x="225" y="600"/>
                </a:lnTo>
                <a:lnTo>
                  <a:pt x="225" y="598"/>
                </a:lnTo>
                <a:lnTo>
                  <a:pt x="225" y="598"/>
                </a:lnTo>
                <a:lnTo>
                  <a:pt x="225" y="595"/>
                </a:lnTo>
                <a:lnTo>
                  <a:pt x="221" y="587"/>
                </a:lnTo>
                <a:lnTo>
                  <a:pt x="221" y="585"/>
                </a:lnTo>
                <a:lnTo>
                  <a:pt x="221" y="585"/>
                </a:lnTo>
                <a:lnTo>
                  <a:pt x="221" y="583"/>
                </a:lnTo>
                <a:lnTo>
                  <a:pt x="223" y="581"/>
                </a:lnTo>
                <a:lnTo>
                  <a:pt x="225" y="577"/>
                </a:lnTo>
                <a:lnTo>
                  <a:pt x="227" y="577"/>
                </a:lnTo>
                <a:lnTo>
                  <a:pt x="227" y="577"/>
                </a:lnTo>
                <a:lnTo>
                  <a:pt x="227" y="579"/>
                </a:lnTo>
                <a:lnTo>
                  <a:pt x="227" y="579"/>
                </a:lnTo>
                <a:lnTo>
                  <a:pt x="227" y="581"/>
                </a:lnTo>
                <a:lnTo>
                  <a:pt x="225" y="585"/>
                </a:lnTo>
                <a:lnTo>
                  <a:pt x="225" y="585"/>
                </a:lnTo>
                <a:lnTo>
                  <a:pt x="225" y="585"/>
                </a:lnTo>
                <a:lnTo>
                  <a:pt x="225" y="587"/>
                </a:lnTo>
                <a:lnTo>
                  <a:pt x="225" y="587"/>
                </a:lnTo>
                <a:lnTo>
                  <a:pt x="225" y="589"/>
                </a:lnTo>
                <a:lnTo>
                  <a:pt x="225" y="591"/>
                </a:lnTo>
                <a:lnTo>
                  <a:pt x="227" y="591"/>
                </a:lnTo>
                <a:lnTo>
                  <a:pt x="227" y="591"/>
                </a:lnTo>
                <a:lnTo>
                  <a:pt x="227" y="591"/>
                </a:lnTo>
                <a:lnTo>
                  <a:pt x="229" y="591"/>
                </a:lnTo>
                <a:lnTo>
                  <a:pt x="229" y="589"/>
                </a:lnTo>
                <a:lnTo>
                  <a:pt x="229" y="589"/>
                </a:lnTo>
                <a:lnTo>
                  <a:pt x="229" y="589"/>
                </a:lnTo>
                <a:lnTo>
                  <a:pt x="229" y="587"/>
                </a:lnTo>
                <a:lnTo>
                  <a:pt x="231" y="587"/>
                </a:lnTo>
                <a:lnTo>
                  <a:pt x="234" y="587"/>
                </a:lnTo>
                <a:lnTo>
                  <a:pt x="234" y="587"/>
                </a:lnTo>
                <a:lnTo>
                  <a:pt x="234" y="587"/>
                </a:lnTo>
                <a:lnTo>
                  <a:pt x="236" y="587"/>
                </a:lnTo>
                <a:lnTo>
                  <a:pt x="236" y="587"/>
                </a:lnTo>
                <a:lnTo>
                  <a:pt x="238" y="585"/>
                </a:lnTo>
                <a:lnTo>
                  <a:pt x="238" y="585"/>
                </a:lnTo>
                <a:lnTo>
                  <a:pt x="240" y="585"/>
                </a:lnTo>
                <a:lnTo>
                  <a:pt x="240" y="585"/>
                </a:lnTo>
                <a:lnTo>
                  <a:pt x="240" y="587"/>
                </a:lnTo>
                <a:lnTo>
                  <a:pt x="238" y="589"/>
                </a:lnTo>
                <a:lnTo>
                  <a:pt x="236" y="593"/>
                </a:lnTo>
                <a:lnTo>
                  <a:pt x="234" y="598"/>
                </a:lnTo>
                <a:lnTo>
                  <a:pt x="231" y="598"/>
                </a:lnTo>
                <a:lnTo>
                  <a:pt x="229" y="602"/>
                </a:lnTo>
                <a:lnTo>
                  <a:pt x="229" y="602"/>
                </a:lnTo>
                <a:lnTo>
                  <a:pt x="229" y="602"/>
                </a:lnTo>
                <a:lnTo>
                  <a:pt x="229" y="604"/>
                </a:lnTo>
                <a:lnTo>
                  <a:pt x="229" y="606"/>
                </a:lnTo>
                <a:lnTo>
                  <a:pt x="229" y="608"/>
                </a:lnTo>
                <a:lnTo>
                  <a:pt x="229" y="608"/>
                </a:lnTo>
                <a:lnTo>
                  <a:pt x="229" y="610"/>
                </a:lnTo>
                <a:lnTo>
                  <a:pt x="229" y="610"/>
                </a:lnTo>
                <a:lnTo>
                  <a:pt x="231" y="610"/>
                </a:lnTo>
                <a:lnTo>
                  <a:pt x="236" y="610"/>
                </a:lnTo>
                <a:lnTo>
                  <a:pt x="236" y="608"/>
                </a:lnTo>
                <a:lnTo>
                  <a:pt x="236" y="608"/>
                </a:lnTo>
                <a:lnTo>
                  <a:pt x="236" y="606"/>
                </a:lnTo>
                <a:lnTo>
                  <a:pt x="236" y="604"/>
                </a:lnTo>
                <a:lnTo>
                  <a:pt x="236" y="604"/>
                </a:lnTo>
                <a:lnTo>
                  <a:pt x="236" y="602"/>
                </a:lnTo>
                <a:lnTo>
                  <a:pt x="236" y="602"/>
                </a:lnTo>
                <a:lnTo>
                  <a:pt x="238" y="602"/>
                </a:lnTo>
                <a:lnTo>
                  <a:pt x="240" y="602"/>
                </a:lnTo>
                <a:lnTo>
                  <a:pt x="240" y="604"/>
                </a:lnTo>
                <a:lnTo>
                  <a:pt x="240" y="604"/>
                </a:lnTo>
                <a:lnTo>
                  <a:pt x="240" y="604"/>
                </a:lnTo>
                <a:lnTo>
                  <a:pt x="240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4" y="606"/>
                </a:lnTo>
                <a:lnTo>
                  <a:pt x="246" y="606"/>
                </a:lnTo>
                <a:lnTo>
                  <a:pt x="246" y="604"/>
                </a:lnTo>
                <a:lnTo>
                  <a:pt x="246" y="604"/>
                </a:lnTo>
                <a:lnTo>
                  <a:pt x="248" y="600"/>
                </a:lnTo>
                <a:lnTo>
                  <a:pt x="248" y="600"/>
                </a:lnTo>
                <a:lnTo>
                  <a:pt x="250" y="598"/>
                </a:lnTo>
                <a:lnTo>
                  <a:pt x="250" y="598"/>
                </a:lnTo>
                <a:lnTo>
                  <a:pt x="252" y="598"/>
                </a:lnTo>
                <a:lnTo>
                  <a:pt x="252" y="598"/>
                </a:lnTo>
                <a:lnTo>
                  <a:pt x="254" y="600"/>
                </a:lnTo>
                <a:lnTo>
                  <a:pt x="259" y="600"/>
                </a:lnTo>
                <a:lnTo>
                  <a:pt x="261" y="602"/>
                </a:lnTo>
                <a:lnTo>
                  <a:pt x="263" y="602"/>
                </a:lnTo>
                <a:lnTo>
                  <a:pt x="269" y="602"/>
                </a:lnTo>
                <a:lnTo>
                  <a:pt x="273" y="600"/>
                </a:lnTo>
                <a:lnTo>
                  <a:pt x="273" y="602"/>
                </a:lnTo>
                <a:lnTo>
                  <a:pt x="273" y="602"/>
                </a:lnTo>
                <a:lnTo>
                  <a:pt x="273" y="602"/>
                </a:lnTo>
                <a:lnTo>
                  <a:pt x="275" y="604"/>
                </a:lnTo>
                <a:lnTo>
                  <a:pt x="275" y="604"/>
                </a:lnTo>
                <a:lnTo>
                  <a:pt x="277" y="604"/>
                </a:lnTo>
                <a:lnTo>
                  <a:pt x="279" y="602"/>
                </a:lnTo>
                <a:lnTo>
                  <a:pt x="282" y="602"/>
                </a:lnTo>
                <a:lnTo>
                  <a:pt x="282" y="602"/>
                </a:lnTo>
                <a:lnTo>
                  <a:pt x="284" y="602"/>
                </a:lnTo>
                <a:lnTo>
                  <a:pt x="284" y="600"/>
                </a:lnTo>
                <a:lnTo>
                  <a:pt x="284" y="600"/>
                </a:lnTo>
                <a:lnTo>
                  <a:pt x="282" y="598"/>
                </a:lnTo>
                <a:lnTo>
                  <a:pt x="282" y="595"/>
                </a:lnTo>
                <a:lnTo>
                  <a:pt x="279" y="595"/>
                </a:lnTo>
                <a:lnTo>
                  <a:pt x="279" y="595"/>
                </a:lnTo>
                <a:lnTo>
                  <a:pt x="279" y="593"/>
                </a:lnTo>
                <a:lnTo>
                  <a:pt x="279" y="593"/>
                </a:lnTo>
                <a:lnTo>
                  <a:pt x="279" y="593"/>
                </a:lnTo>
                <a:lnTo>
                  <a:pt x="279" y="591"/>
                </a:lnTo>
                <a:lnTo>
                  <a:pt x="279" y="591"/>
                </a:lnTo>
                <a:lnTo>
                  <a:pt x="282" y="591"/>
                </a:lnTo>
                <a:lnTo>
                  <a:pt x="284" y="589"/>
                </a:lnTo>
                <a:lnTo>
                  <a:pt x="286" y="589"/>
                </a:lnTo>
                <a:lnTo>
                  <a:pt x="288" y="589"/>
                </a:lnTo>
                <a:lnTo>
                  <a:pt x="290" y="587"/>
                </a:lnTo>
                <a:lnTo>
                  <a:pt x="294" y="585"/>
                </a:lnTo>
                <a:lnTo>
                  <a:pt x="296" y="583"/>
                </a:lnTo>
                <a:lnTo>
                  <a:pt x="298" y="581"/>
                </a:lnTo>
                <a:lnTo>
                  <a:pt x="305" y="577"/>
                </a:lnTo>
                <a:lnTo>
                  <a:pt x="307" y="579"/>
                </a:lnTo>
                <a:lnTo>
                  <a:pt x="309" y="579"/>
                </a:lnTo>
                <a:lnTo>
                  <a:pt x="309" y="579"/>
                </a:lnTo>
                <a:lnTo>
                  <a:pt x="309" y="579"/>
                </a:lnTo>
                <a:lnTo>
                  <a:pt x="313" y="575"/>
                </a:lnTo>
                <a:lnTo>
                  <a:pt x="315" y="575"/>
                </a:lnTo>
                <a:lnTo>
                  <a:pt x="315" y="575"/>
                </a:lnTo>
                <a:lnTo>
                  <a:pt x="315" y="573"/>
                </a:lnTo>
                <a:lnTo>
                  <a:pt x="315" y="573"/>
                </a:lnTo>
                <a:lnTo>
                  <a:pt x="317" y="573"/>
                </a:lnTo>
                <a:lnTo>
                  <a:pt x="317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21" y="573"/>
                </a:lnTo>
                <a:lnTo>
                  <a:pt x="323" y="573"/>
                </a:lnTo>
                <a:lnTo>
                  <a:pt x="323" y="573"/>
                </a:lnTo>
                <a:lnTo>
                  <a:pt x="325" y="573"/>
                </a:lnTo>
                <a:lnTo>
                  <a:pt x="325" y="573"/>
                </a:lnTo>
                <a:lnTo>
                  <a:pt x="328" y="575"/>
                </a:lnTo>
                <a:lnTo>
                  <a:pt x="328" y="577"/>
                </a:lnTo>
                <a:lnTo>
                  <a:pt x="328" y="577"/>
                </a:lnTo>
                <a:lnTo>
                  <a:pt x="328" y="581"/>
                </a:lnTo>
                <a:lnTo>
                  <a:pt x="330" y="585"/>
                </a:lnTo>
                <a:lnTo>
                  <a:pt x="330" y="585"/>
                </a:lnTo>
                <a:lnTo>
                  <a:pt x="330" y="587"/>
                </a:lnTo>
                <a:lnTo>
                  <a:pt x="332" y="587"/>
                </a:lnTo>
                <a:lnTo>
                  <a:pt x="332" y="587"/>
                </a:lnTo>
                <a:lnTo>
                  <a:pt x="334" y="589"/>
                </a:lnTo>
                <a:lnTo>
                  <a:pt x="334" y="589"/>
                </a:lnTo>
                <a:lnTo>
                  <a:pt x="334" y="591"/>
                </a:lnTo>
                <a:lnTo>
                  <a:pt x="334" y="591"/>
                </a:lnTo>
                <a:lnTo>
                  <a:pt x="334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3"/>
                </a:lnTo>
                <a:lnTo>
                  <a:pt x="338" y="595"/>
                </a:lnTo>
                <a:lnTo>
                  <a:pt x="338" y="595"/>
                </a:lnTo>
                <a:lnTo>
                  <a:pt x="338" y="598"/>
                </a:lnTo>
                <a:lnTo>
                  <a:pt x="340" y="598"/>
                </a:lnTo>
                <a:lnTo>
                  <a:pt x="340" y="598"/>
                </a:lnTo>
                <a:lnTo>
                  <a:pt x="338" y="598"/>
                </a:lnTo>
                <a:lnTo>
                  <a:pt x="338" y="600"/>
                </a:lnTo>
                <a:lnTo>
                  <a:pt x="338" y="600"/>
                </a:lnTo>
                <a:lnTo>
                  <a:pt x="336" y="600"/>
                </a:lnTo>
                <a:lnTo>
                  <a:pt x="334" y="602"/>
                </a:lnTo>
                <a:lnTo>
                  <a:pt x="334" y="602"/>
                </a:lnTo>
                <a:lnTo>
                  <a:pt x="334" y="602"/>
                </a:lnTo>
                <a:lnTo>
                  <a:pt x="332" y="602"/>
                </a:lnTo>
                <a:lnTo>
                  <a:pt x="332" y="602"/>
                </a:lnTo>
                <a:lnTo>
                  <a:pt x="332" y="604"/>
                </a:lnTo>
                <a:lnTo>
                  <a:pt x="332" y="604"/>
                </a:lnTo>
                <a:lnTo>
                  <a:pt x="330" y="606"/>
                </a:lnTo>
                <a:lnTo>
                  <a:pt x="328" y="608"/>
                </a:lnTo>
                <a:lnTo>
                  <a:pt x="328" y="608"/>
                </a:lnTo>
                <a:lnTo>
                  <a:pt x="325" y="608"/>
                </a:lnTo>
                <a:lnTo>
                  <a:pt x="325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10"/>
                </a:lnTo>
                <a:lnTo>
                  <a:pt x="323" y="610"/>
                </a:lnTo>
                <a:lnTo>
                  <a:pt x="323" y="614"/>
                </a:lnTo>
                <a:lnTo>
                  <a:pt x="323" y="614"/>
                </a:lnTo>
                <a:lnTo>
                  <a:pt x="325" y="616"/>
                </a:lnTo>
                <a:lnTo>
                  <a:pt x="325" y="616"/>
                </a:lnTo>
                <a:lnTo>
                  <a:pt x="328" y="616"/>
                </a:lnTo>
                <a:lnTo>
                  <a:pt x="330" y="616"/>
                </a:lnTo>
                <a:lnTo>
                  <a:pt x="332" y="616"/>
                </a:lnTo>
                <a:lnTo>
                  <a:pt x="334" y="616"/>
                </a:lnTo>
                <a:lnTo>
                  <a:pt x="334" y="616"/>
                </a:lnTo>
                <a:lnTo>
                  <a:pt x="336" y="616"/>
                </a:lnTo>
                <a:lnTo>
                  <a:pt x="336" y="616"/>
                </a:lnTo>
                <a:lnTo>
                  <a:pt x="336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4"/>
                </a:lnTo>
                <a:lnTo>
                  <a:pt x="338" y="612"/>
                </a:lnTo>
                <a:lnTo>
                  <a:pt x="338" y="612"/>
                </a:lnTo>
                <a:lnTo>
                  <a:pt x="338" y="612"/>
                </a:lnTo>
                <a:lnTo>
                  <a:pt x="338" y="610"/>
                </a:lnTo>
                <a:lnTo>
                  <a:pt x="338" y="612"/>
                </a:lnTo>
                <a:lnTo>
                  <a:pt x="340" y="612"/>
                </a:lnTo>
                <a:lnTo>
                  <a:pt x="342" y="616"/>
                </a:lnTo>
                <a:lnTo>
                  <a:pt x="342" y="616"/>
                </a:lnTo>
                <a:lnTo>
                  <a:pt x="342" y="616"/>
                </a:lnTo>
                <a:lnTo>
                  <a:pt x="344" y="616"/>
                </a:lnTo>
                <a:lnTo>
                  <a:pt x="344" y="616"/>
                </a:lnTo>
                <a:lnTo>
                  <a:pt x="348" y="614"/>
                </a:lnTo>
                <a:lnTo>
                  <a:pt x="348" y="612"/>
                </a:lnTo>
                <a:lnTo>
                  <a:pt x="348" y="612"/>
                </a:lnTo>
                <a:lnTo>
                  <a:pt x="348" y="612"/>
                </a:lnTo>
                <a:lnTo>
                  <a:pt x="344" y="610"/>
                </a:lnTo>
                <a:lnTo>
                  <a:pt x="344" y="610"/>
                </a:lnTo>
                <a:lnTo>
                  <a:pt x="344" y="610"/>
                </a:lnTo>
                <a:lnTo>
                  <a:pt x="342" y="608"/>
                </a:lnTo>
                <a:lnTo>
                  <a:pt x="342" y="608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4" y="606"/>
                </a:lnTo>
                <a:lnTo>
                  <a:pt x="346" y="606"/>
                </a:lnTo>
                <a:lnTo>
                  <a:pt x="348" y="606"/>
                </a:lnTo>
                <a:lnTo>
                  <a:pt x="351" y="606"/>
                </a:lnTo>
                <a:lnTo>
                  <a:pt x="351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7" y="604"/>
                </a:lnTo>
                <a:lnTo>
                  <a:pt x="357" y="606"/>
                </a:lnTo>
                <a:lnTo>
                  <a:pt x="357" y="606"/>
                </a:lnTo>
                <a:lnTo>
                  <a:pt x="361" y="610"/>
                </a:lnTo>
                <a:lnTo>
                  <a:pt x="361" y="610"/>
                </a:lnTo>
                <a:lnTo>
                  <a:pt x="361" y="610"/>
                </a:lnTo>
                <a:lnTo>
                  <a:pt x="363" y="610"/>
                </a:lnTo>
                <a:lnTo>
                  <a:pt x="365" y="610"/>
                </a:lnTo>
                <a:lnTo>
                  <a:pt x="365" y="610"/>
                </a:lnTo>
                <a:lnTo>
                  <a:pt x="367" y="610"/>
                </a:lnTo>
                <a:lnTo>
                  <a:pt x="369" y="608"/>
                </a:lnTo>
                <a:lnTo>
                  <a:pt x="369" y="608"/>
                </a:lnTo>
                <a:lnTo>
                  <a:pt x="369" y="608"/>
                </a:lnTo>
                <a:lnTo>
                  <a:pt x="369" y="606"/>
                </a:lnTo>
                <a:lnTo>
                  <a:pt x="369" y="606"/>
                </a:lnTo>
                <a:lnTo>
                  <a:pt x="365" y="602"/>
                </a:lnTo>
                <a:lnTo>
                  <a:pt x="363" y="602"/>
                </a:lnTo>
                <a:lnTo>
                  <a:pt x="363" y="602"/>
                </a:lnTo>
                <a:lnTo>
                  <a:pt x="363" y="602"/>
                </a:lnTo>
                <a:lnTo>
                  <a:pt x="365" y="602"/>
                </a:lnTo>
                <a:lnTo>
                  <a:pt x="365" y="602"/>
                </a:lnTo>
                <a:lnTo>
                  <a:pt x="365" y="602"/>
                </a:lnTo>
                <a:lnTo>
                  <a:pt x="373" y="600"/>
                </a:lnTo>
                <a:lnTo>
                  <a:pt x="373" y="600"/>
                </a:lnTo>
                <a:lnTo>
                  <a:pt x="376" y="600"/>
                </a:lnTo>
                <a:lnTo>
                  <a:pt x="376" y="600"/>
                </a:lnTo>
                <a:lnTo>
                  <a:pt x="376" y="600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3"/>
                </a:lnTo>
                <a:lnTo>
                  <a:pt x="380" y="593"/>
                </a:lnTo>
                <a:lnTo>
                  <a:pt x="380" y="593"/>
                </a:lnTo>
                <a:lnTo>
                  <a:pt x="382" y="593"/>
                </a:lnTo>
                <a:lnTo>
                  <a:pt x="382" y="593"/>
                </a:lnTo>
                <a:lnTo>
                  <a:pt x="382" y="593"/>
                </a:lnTo>
                <a:lnTo>
                  <a:pt x="384" y="595"/>
                </a:lnTo>
                <a:lnTo>
                  <a:pt x="384" y="595"/>
                </a:lnTo>
                <a:lnTo>
                  <a:pt x="384" y="598"/>
                </a:lnTo>
                <a:lnTo>
                  <a:pt x="380" y="604"/>
                </a:lnTo>
                <a:lnTo>
                  <a:pt x="380" y="606"/>
                </a:lnTo>
                <a:lnTo>
                  <a:pt x="380" y="608"/>
                </a:lnTo>
                <a:lnTo>
                  <a:pt x="380" y="608"/>
                </a:lnTo>
                <a:lnTo>
                  <a:pt x="378" y="610"/>
                </a:lnTo>
                <a:lnTo>
                  <a:pt x="378" y="610"/>
                </a:lnTo>
                <a:lnTo>
                  <a:pt x="378" y="612"/>
                </a:lnTo>
                <a:lnTo>
                  <a:pt x="378" y="612"/>
                </a:lnTo>
                <a:lnTo>
                  <a:pt x="376" y="612"/>
                </a:lnTo>
                <a:lnTo>
                  <a:pt x="376" y="614"/>
                </a:lnTo>
                <a:lnTo>
                  <a:pt x="376" y="614"/>
                </a:lnTo>
                <a:lnTo>
                  <a:pt x="376" y="616"/>
                </a:lnTo>
                <a:lnTo>
                  <a:pt x="376" y="616"/>
                </a:lnTo>
                <a:lnTo>
                  <a:pt x="376" y="616"/>
                </a:lnTo>
                <a:lnTo>
                  <a:pt x="373" y="618"/>
                </a:lnTo>
                <a:lnTo>
                  <a:pt x="373" y="618"/>
                </a:lnTo>
                <a:lnTo>
                  <a:pt x="373" y="618"/>
                </a:lnTo>
                <a:lnTo>
                  <a:pt x="373" y="621"/>
                </a:lnTo>
                <a:lnTo>
                  <a:pt x="373" y="621"/>
                </a:lnTo>
                <a:lnTo>
                  <a:pt x="376" y="621"/>
                </a:lnTo>
                <a:lnTo>
                  <a:pt x="378" y="623"/>
                </a:lnTo>
                <a:lnTo>
                  <a:pt x="380" y="621"/>
                </a:lnTo>
                <a:lnTo>
                  <a:pt x="382" y="621"/>
                </a:lnTo>
                <a:lnTo>
                  <a:pt x="386" y="621"/>
                </a:lnTo>
                <a:lnTo>
                  <a:pt x="388" y="621"/>
                </a:lnTo>
                <a:lnTo>
                  <a:pt x="388" y="621"/>
                </a:lnTo>
                <a:lnTo>
                  <a:pt x="388" y="621"/>
                </a:lnTo>
                <a:lnTo>
                  <a:pt x="390" y="623"/>
                </a:lnTo>
                <a:lnTo>
                  <a:pt x="390" y="623"/>
                </a:lnTo>
                <a:lnTo>
                  <a:pt x="392" y="623"/>
                </a:lnTo>
                <a:lnTo>
                  <a:pt x="394" y="623"/>
                </a:lnTo>
                <a:lnTo>
                  <a:pt x="394" y="623"/>
                </a:lnTo>
                <a:lnTo>
                  <a:pt x="396" y="623"/>
                </a:lnTo>
                <a:lnTo>
                  <a:pt x="399" y="623"/>
                </a:lnTo>
                <a:lnTo>
                  <a:pt x="399" y="623"/>
                </a:lnTo>
                <a:lnTo>
                  <a:pt x="401" y="623"/>
                </a:lnTo>
                <a:lnTo>
                  <a:pt x="405" y="627"/>
                </a:lnTo>
                <a:lnTo>
                  <a:pt x="407" y="629"/>
                </a:lnTo>
                <a:lnTo>
                  <a:pt x="411" y="625"/>
                </a:lnTo>
                <a:lnTo>
                  <a:pt x="411" y="625"/>
                </a:lnTo>
                <a:lnTo>
                  <a:pt x="411" y="625"/>
                </a:lnTo>
                <a:lnTo>
                  <a:pt x="413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1"/>
                </a:lnTo>
                <a:lnTo>
                  <a:pt x="415" y="621"/>
                </a:lnTo>
                <a:lnTo>
                  <a:pt x="415" y="621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6"/>
                </a:lnTo>
                <a:lnTo>
                  <a:pt x="415" y="616"/>
                </a:lnTo>
                <a:lnTo>
                  <a:pt x="415" y="616"/>
                </a:lnTo>
                <a:lnTo>
                  <a:pt x="419" y="612"/>
                </a:lnTo>
                <a:lnTo>
                  <a:pt x="419" y="610"/>
                </a:lnTo>
                <a:lnTo>
                  <a:pt x="422" y="608"/>
                </a:lnTo>
                <a:lnTo>
                  <a:pt x="422" y="608"/>
                </a:lnTo>
                <a:lnTo>
                  <a:pt x="422" y="606"/>
                </a:lnTo>
                <a:lnTo>
                  <a:pt x="422" y="606"/>
                </a:lnTo>
                <a:lnTo>
                  <a:pt x="422" y="604"/>
                </a:lnTo>
                <a:lnTo>
                  <a:pt x="422" y="600"/>
                </a:lnTo>
                <a:lnTo>
                  <a:pt x="422" y="600"/>
                </a:lnTo>
                <a:lnTo>
                  <a:pt x="422" y="600"/>
                </a:lnTo>
                <a:lnTo>
                  <a:pt x="424" y="600"/>
                </a:lnTo>
                <a:lnTo>
                  <a:pt x="426" y="600"/>
                </a:lnTo>
                <a:lnTo>
                  <a:pt x="426" y="600"/>
                </a:lnTo>
                <a:lnTo>
                  <a:pt x="428" y="600"/>
                </a:lnTo>
                <a:lnTo>
                  <a:pt x="430" y="600"/>
                </a:lnTo>
                <a:lnTo>
                  <a:pt x="430" y="600"/>
                </a:lnTo>
                <a:lnTo>
                  <a:pt x="432" y="600"/>
                </a:lnTo>
                <a:lnTo>
                  <a:pt x="434" y="600"/>
                </a:lnTo>
                <a:lnTo>
                  <a:pt x="434" y="602"/>
                </a:lnTo>
                <a:lnTo>
                  <a:pt x="434" y="602"/>
                </a:lnTo>
                <a:lnTo>
                  <a:pt x="436" y="602"/>
                </a:lnTo>
                <a:lnTo>
                  <a:pt x="434" y="602"/>
                </a:lnTo>
                <a:lnTo>
                  <a:pt x="434" y="604"/>
                </a:lnTo>
                <a:lnTo>
                  <a:pt x="434" y="604"/>
                </a:lnTo>
                <a:lnTo>
                  <a:pt x="434" y="606"/>
                </a:lnTo>
                <a:lnTo>
                  <a:pt x="434" y="606"/>
                </a:lnTo>
                <a:lnTo>
                  <a:pt x="436" y="606"/>
                </a:lnTo>
                <a:lnTo>
                  <a:pt x="436" y="606"/>
                </a:lnTo>
                <a:lnTo>
                  <a:pt x="440" y="606"/>
                </a:lnTo>
                <a:lnTo>
                  <a:pt x="442" y="606"/>
                </a:lnTo>
                <a:lnTo>
                  <a:pt x="445" y="606"/>
                </a:lnTo>
                <a:lnTo>
                  <a:pt x="445" y="606"/>
                </a:lnTo>
                <a:lnTo>
                  <a:pt x="445" y="604"/>
                </a:lnTo>
                <a:lnTo>
                  <a:pt x="445" y="604"/>
                </a:lnTo>
                <a:lnTo>
                  <a:pt x="445" y="602"/>
                </a:lnTo>
                <a:lnTo>
                  <a:pt x="442" y="600"/>
                </a:lnTo>
                <a:lnTo>
                  <a:pt x="440" y="600"/>
                </a:lnTo>
                <a:lnTo>
                  <a:pt x="440" y="600"/>
                </a:lnTo>
                <a:lnTo>
                  <a:pt x="442" y="600"/>
                </a:lnTo>
                <a:lnTo>
                  <a:pt x="453" y="595"/>
                </a:lnTo>
                <a:lnTo>
                  <a:pt x="455" y="600"/>
                </a:lnTo>
                <a:lnTo>
                  <a:pt x="455" y="602"/>
                </a:lnTo>
                <a:lnTo>
                  <a:pt x="455" y="604"/>
                </a:lnTo>
                <a:lnTo>
                  <a:pt x="455" y="604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7" y="608"/>
                </a:lnTo>
                <a:lnTo>
                  <a:pt x="457" y="610"/>
                </a:lnTo>
                <a:lnTo>
                  <a:pt x="459" y="610"/>
                </a:lnTo>
                <a:lnTo>
                  <a:pt x="461" y="610"/>
                </a:lnTo>
                <a:lnTo>
                  <a:pt x="465" y="610"/>
                </a:lnTo>
                <a:lnTo>
                  <a:pt x="470" y="610"/>
                </a:lnTo>
                <a:lnTo>
                  <a:pt x="470" y="612"/>
                </a:lnTo>
                <a:lnTo>
                  <a:pt x="470" y="612"/>
                </a:lnTo>
                <a:lnTo>
                  <a:pt x="470" y="614"/>
                </a:lnTo>
                <a:lnTo>
                  <a:pt x="472" y="614"/>
                </a:lnTo>
                <a:lnTo>
                  <a:pt x="472" y="616"/>
                </a:lnTo>
                <a:lnTo>
                  <a:pt x="474" y="616"/>
                </a:lnTo>
                <a:lnTo>
                  <a:pt x="476" y="616"/>
                </a:lnTo>
                <a:lnTo>
                  <a:pt x="476" y="616"/>
                </a:lnTo>
                <a:lnTo>
                  <a:pt x="478" y="614"/>
                </a:lnTo>
                <a:lnTo>
                  <a:pt x="478" y="614"/>
                </a:lnTo>
                <a:lnTo>
                  <a:pt x="480" y="614"/>
                </a:lnTo>
                <a:lnTo>
                  <a:pt x="480" y="614"/>
                </a:lnTo>
                <a:lnTo>
                  <a:pt x="482" y="614"/>
                </a:lnTo>
                <a:lnTo>
                  <a:pt x="482" y="614"/>
                </a:lnTo>
                <a:lnTo>
                  <a:pt x="484" y="616"/>
                </a:lnTo>
                <a:lnTo>
                  <a:pt x="484" y="618"/>
                </a:lnTo>
                <a:lnTo>
                  <a:pt x="484" y="618"/>
                </a:lnTo>
                <a:lnTo>
                  <a:pt x="484" y="618"/>
                </a:lnTo>
                <a:lnTo>
                  <a:pt x="486" y="621"/>
                </a:lnTo>
                <a:lnTo>
                  <a:pt x="486" y="621"/>
                </a:lnTo>
                <a:lnTo>
                  <a:pt x="486" y="623"/>
                </a:lnTo>
                <a:lnTo>
                  <a:pt x="486" y="623"/>
                </a:lnTo>
                <a:lnTo>
                  <a:pt x="486" y="625"/>
                </a:lnTo>
                <a:lnTo>
                  <a:pt x="486" y="625"/>
                </a:lnTo>
                <a:lnTo>
                  <a:pt x="486" y="625"/>
                </a:lnTo>
                <a:lnTo>
                  <a:pt x="486" y="627"/>
                </a:lnTo>
                <a:lnTo>
                  <a:pt x="486" y="627"/>
                </a:lnTo>
                <a:lnTo>
                  <a:pt x="495" y="633"/>
                </a:lnTo>
                <a:lnTo>
                  <a:pt x="495" y="633"/>
                </a:lnTo>
                <a:lnTo>
                  <a:pt x="497" y="633"/>
                </a:lnTo>
                <a:lnTo>
                  <a:pt x="499" y="633"/>
                </a:lnTo>
                <a:lnTo>
                  <a:pt x="501" y="633"/>
                </a:lnTo>
                <a:lnTo>
                  <a:pt x="503" y="633"/>
                </a:lnTo>
                <a:lnTo>
                  <a:pt x="505" y="635"/>
                </a:lnTo>
                <a:lnTo>
                  <a:pt x="509" y="639"/>
                </a:lnTo>
                <a:lnTo>
                  <a:pt x="511" y="639"/>
                </a:lnTo>
                <a:lnTo>
                  <a:pt x="511" y="639"/>
                </a:lnTo>
                <a:lnTo>
                  <a:pt x="511" y="639"/>
                </a:lnTo>
                <a:lnTo>
                  <a:pt x="513" y="639"/>
                </a:lnTo>
                <a:lnTo>
                  <a:pt x="513" y="639"/>
                </a:lnTo>
                <a:lnTo>
                  <a:pt x="513" y="639"/>
                </a:lnTo>
                <a:lnTo>
                  <a:pt x="518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7"/>
                </a:lnTo>
                <a:lnTo>
                  <a:pt x="520" y="637"/>
                </a:lnTo>
                <a:lnTo>
                  <a:pt x="520" y="639"/>
                </a:lnTo>
                <a:lnTo>
                  <a:pt x="520" y="641"/>
                </a:lnTo>
                <a:lnTo>
                  <a:pt x="520" y="641"/>
                </a:lnTo>
                <a:lnTo>
                  <a:pt x="520" y="644"/>
                </a:lnTo>
                <a:lnTo>
                  <a:pt x="520" y="644"/>
                </a:lnTo>
                <a:lnTo>
                  <a:pt x="520" y="644"/>
                </a:lnTo>
                <a:lnTo>
                  <a:pt x="522" y="646"/>
                </a:lnTo>
                <a:lnTo>
                  <a:pt x="522" y="646"/>
                </a:lnTo>
                <a:lnTo>
                  <a:pt x="522" y="646"/>
                </a:lnTo>
                <a:lnTo>
                  <a:pt x="524" y="644"/>
                </a:lnTo>
                <a:lnTo>
                  <a:pt x="524" y="644"/>
                </a:lnTo>
                <a:lnTo>
                  <a:pt x="524" y="641"/>
                </a:lnTo>
                <a:lnTo>
                  <a:pt x="524" y="641"/>
                </a:lnTo>
                <a:lnTo>
                  <a:pt x="524" y="641"/>
                </a:lnTo>
                <a:lnTo>
                  <a:pt x="526" y="641"/>
                </a:lnTo>
                <a:lnTo>
                  <a:pt x="526" y="641"/>
                </a:lnTo>
                <a:lnTo>
                  <a:pt x="526" y="644"/>
                </a:lnTo>
                <a:lnTo>
                  <a:pt x="526" y="650"/>
                </a:lnTo>
                <a:lnTo>
                  <a:pt x="526" y="650"/>
                </a:lnTo>
                <a:lnTo>
                  <a:pt x="526" y="650"/>
                </a:lnTo>
                <a:lnTo>
                  <a:pt x="526" y="652"/>
                </a:lnTo>
                <a:lnTo>
                  <a:pt x="528" y="652"/>
                </a:lnTo>
                <a:lnTo>
                  <a:pt x="528" y="652"/>
                </a:lnTo>
                <a:lnTo>
                  <a:pt x="528" y="650"/>
                </a:lnTo>
                <a:lnTo>
                  <a:pt x="528" y="650"/>
                </a:lnTo>
                <a:lnTo>
                  <a:pt x="530" y="650"/>
                </a:lnTo>
                <a:lnTo>
                  <a:pt x="530" y="652"/>
                </a:lnTo>
                <a:lnTo>
                  <a:pt x="530" y="652"/>
                </a:lnTo>
                <a:lnTo>
                  <a:pt x="532" y="652"/>
                </a:lnTo>
                <a:lnTo>
                  <a:pt x="532" y="654"/>
                </a:lnTo>
                <a:lnTo>
                  <a:pt x="530" y="658"/>
                </a:lnTo>
                <a:lnTo>
                  <a:pt x="530" y="658"/>
                </a:lnTo>
                <a:lnTo>
                  <a:pt x="530" y="660"/>
                </a:lnTo>
                <a:lnTo>
                  <a:pt x="534" y="658"/>
                </a:lnTo>
                <a:lnTo>
                  <a:pt x="539" y="658"/>
                </a:lnTo>
                <a:lnTo>
                  <a:pt x="541" y="658"/>
                </a:lnTo>
                <a:lnTo>
                  <a:pt x="541" y="658"/>
                </a:lnTo>
                <a:lnTo>
                  <a:pt x="543" y="656"/>
                </a:lnTo>
                <a:lnTo>
                  <a:pt x="543" y="656"/>
                </a:lnTo>
                <a:lnTo>
                  <a:pt x="543" y="654"/>
                </a:lnTo>
                <a:lnTo>
                  <a:pt x="541" y="652"/>
                </a:lnTo>
                <a:lnTo>
                  <a:pt x="541" y="652"/>
                </a:lnTo>
                <a:lnTo>
                  <a:pt x="543" y="650"/>
                </a:lnTo>
                <a:lnTo>
                  <a:pt x="543" y="650"/>
                </a:lnTo>
                <a:lnTo>
                  <a:pt x="543" y="650"/>
                </a:lnTo>
                <a:lnTo>
                  <a:pt x="545" y="650"/>
                </a:lnTo>
                <a:lnTo>
                  <a:pt x="555" y="652"/>
                </a:lnTo>
                <a:lnTo>
                  <a:pt x="559" y="654"/>
                </a:lnTo>
                <a:lnTo>
                  <a:pt x="562" y="652"/>
                </a:lnTo>
                <a:lnTo>
                  <a:pt x="562" y="652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72" y="650"/>
                </a:lnTo>
                <a:lnTo>
                  <a:pt x="572" y="650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6" y="654"/>
                </a:lnTo>
                <a:lnTo>
                  <a:pt x="576" y="656"/>
                </a:lnTo>
                <a:lnTo>
                  <a:pt x="578" y="656"/>
                </a:lnTo>
                <a:lnTo>
                  <a:pt x="578" y="656"/>
                </a:lnTo>
                <a:lnTo>
                  <a:pt x="578" y="660"/>
                </a:lnTo>
                <a:lnTo>
                  <a:pt x="578" y="660"/>
                </a:lnTo>
                <a:lnTo>
                  <a:pt x="580" y="662"/>
                </a:lnTo>
                <a:lnTo>
                  <a:pt x="580" y="662"/>
                </a:lnTo>
                <a:lnTo>
                  <a:pt x="582" y="664"/>
                </a:lnTo>
                <a:lnTo>
                  <a:pt x="582" y="664"/>
                </a:lnTo>
                <a:lnTo>
                  <a:pt x="580" y="666"/>
                </a:lnTo>
                <a:lnTo>
                  <a:pt x="580" y="666"/>
                </a:lnTo>
                <a:lnTo>
                  <a:pt x="578" y="666"/>
                </a:lnTo>
                <a:lnTo>
                  <a:pt x="576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9"/>
                </a:lnTo>
                <a:lnTo>
                  <a:pt x="574" y="669"/>
                </a:lnTo>
                <a:lnTo>
                  <a:pt x="574" y="671"/>
                </a:lnTo>
                <a:lnTo>
                  <a:pt x="574" y="673"/>
                </a:lnTo>
                <a:lnTo>
                  <a:pt x="574" y="675"/>
                </a:lnTo>
                <a:lnTo>
                  <a:pt x="572" y="681"/>
                </a:lnTo>
                <a:lnTo>
                  <a:pt x="572" y="681"/>
                </a:lnTo>
                <a:lnTo>
                  <a:pt x="574" y="683"/>
                </a:lnTo>
                <a:lnTo>
                  <a:pt x="574" y="683"/>
                </a:lnTo>
                <a:lnTo>
                  <a:pt x="576" y="683"/>
                </a:lnTo>
                <a:lnTo>
                  <a:pt x="576" y="685"/>
                </a:lnTo>
                <a:lnTo>
                  <a:pt x="576" y="687"/>
                </a:lnTo>
                <a:lnTo>
                  <a:pt x="576" y="694"/>
                </a:lnTo>
                <a:lnTo>
                  <a:pt x="576" y="694"/>
                </a:lnTo>
                <a:lnTo>
                  <a:pt x="576" y="696"/>
                </a:lnTo>
                <a:lnTo>
                  <a:pt x="574" y="698"/>
                </a:lnTo>
                <a:lnTo>
                  <a:pt x="572" y="706"/>
                </a:lnTo>
                <a:lnTo>
                  <a:pt x="572" y="706"/>
                </a:lnTo>
                <a:lnTo>
                  <a:pt x="570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10"/>
                </a:lnTo>
                <a:lnTo>
                  <a:pt x="568" y="710"/>
                </a:lnTo>
                <a:lnTo>
                  <a:pt x="568" y="712"/>
                </a:lnTo>
                <a:lnTo>
                  <a:pt x="570" y="715"/>
                </a:lnTo>
                <a:lnTo>
                  <a:pt x="572" y="715"/>
                </a:lnTo>
                <a:lnTo>
                  <a:pt x="572" y="717"/>
                </a:lnTo>
                <a:lnTo>
                  <a:pt x="574" y="717"/>
                </a:lnTo>
                <a:lnTo>
                  <a:pt x="574" y="717"/>
                </a:lnTo>
                <a:lnTo>
                  <a:pt x="574" y="719"/>
                </a:lnTo>
                <a:lnTo>
                  <a:pt x="574" y="721"/>
                </a:lnTo>
                <a:lnTo>
                  <a:pt x="572" y="721"/>
                </a:lnTo>
                <a:lnTo>
                  <a:pt x="574" y="723"/>
                </a:lnTo>
                <a:lnTo>
                  <a:pt x="574" y="723"/>
                </a:lnTo>
                <a:lnTo>
                  <a:pt x="574" y="723"/>
                </a:lnTo>
                <a:lnTo>
                  <a:pt x="576" y="725"/>
                </a:lnTo>
                <a:lnTo>
                  <a:pt x="580" y="729"/>
                </a:lnTo>
                <a:lnTo>
                  <a:pt x="584" y="731"/>
                </a:lnTo>
                <a:lnTo>
                  <a:pt x="589" y="735"/>
                </a:lnTo>
                <a:lnTo>
                  <a:pt x="591" y="737"/>
                </a:lnTo>
                <a:lnTo>
                  <a:pt x="593" y="737"/>
                </a:lnTo>
                <a:lnTo>
                  <a:pt x="597" y="740"/>
                </a:lnTo>
                <a:lnTo>
                  <a:pt x="597" y="740"/>
                </a:lnTo>
                <a:lnTo>
                  <a:pt x="601" y="737"/>
                </a:lnTo>
                <a:lnTo>
                  <a:pt x="603" y="740"/>
                </a:lnTo>
                <a:lnTo>
                  <a:pt x="610" y="740"/>
                </a:lnTo>
                <a:lnTo>
                  <a:pt x="610" y="740"/>
                </a:lnTo>
                <a:lnTo>
                  <a:pt x="612" y="740"/>
                </a:lnTo>
                <a:lnTo>
                  <a:pt x="614" y="737"/>
                </a:lnTo>
                <a:lnTo>
                  <a:pt x="616" y="737"/>
                </a:lnTo>
                <a:lnTo>
                  <a:pt x="618" y="735"/>
                </a:lnTo>
                <a:lnTo>
                  <a:pt x="620" y="735"/>
                </a:lnTo>
                <a:lnTo>
                  <a:pt x="622" y="735"/>
                </a:lnTo>
                <a:lnTo>
                  <a:pt x="622" y="735"/>
                </a:lnTo>
                <a:lnTo>
                  <a:pt x="622" y="733"/>
                </a:lnTo>
                <a:lnTo>
                  <a:pt x="624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25"/>
                </a:lnTo>
                <a:lnTo>
                  <a:pt x="626" y="725"/>
                </a:lnTo>
                <a:lnTo>
                  <a:pt x="626" y="723"/>
                </a:lnTo>
                <a:lnTo>
                  <a:pt x="630" y="721"/>
                </a:lnTo>
                <a:lnTo>
                  <a:pt x="630" y="721"/>
                </a:lnTo>
                <a:lnTo>
                  <a:pt x="633" y="719"/>
                </a:lnTo>
                <a:lnTo>
                  <a:pt x="633" y="715"/>
                </a:lnTo>
                <a:lnTo>
                  <a:pt x="635" y="715"/>
                </a:lnTo>
                <a:lnTo>
                  <a:pt x="637" y="708"/>
                </a:lnTo>
                <a:lnTo>
                  <a:pt x="637" y="706"/>
                </a:lnTo>
                <a:lnTo>
                  <a:pt x="639" y="704"/>
                </a:lnTo>
                <a:lnTo>
                  <a:pt x="641" y="700"/>
                </a:lnTo>
                <a:lnTo>
                  <a:pt x="641" y="700"/>
                </a:lnTo>
                <a:lnTo>
                  <a:pt x="643" y="698"/>
                </a:ln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3" y="694"/>
                </a:lnTo>
                <a:lnTo>
                  <a:pt x="645" y="692"/>
                </a:lnTo>
                <a:lnTo>
                  <a:pt x="645" y="689"/>
                </a:lnTo>
                <a:lnTo>
                  <a:pt x="645" y="689"/>
                </a:lnTo>
                <a:lnTo>
                  <a:pt x="645" y="687"/>
                </a:lnTo>
                <a:lnTo>
                  <a:pt x="645" y="687"/>
                </a:lnTo>
                <a:lnTo>
                  <a:pt x="645" y="685"/>
                </a:lnTo>
                <a:lnTo>
                  <a:pt x="643" y="683"/>
                </a:lnTo>
                <a:lnTo>
                  <a:pt x="643" y="683"/>
                </a:lnTo>
                <a:lnTo>
                  <a:pt x="641" y="681"/>
                </a:lnTo>
                <a:lnTo>
                  <a:pt x="641" y="679"/>
                </a:lnTo>
                <a:lnTo>
                  <a:pt x="641" y="677"/>
                </a:lnTo>
                <a:lnTo>
                  <a:pt x="641" y="677"/>
                </a:lnTo>
                <a:lnTo>
                  <a:pt x="641" y="677"/>
                </a:lnTo>
                <a:lnTo>
                  <a:pt x="641" y="675"/>
                </a:lnTo>
                <a:lnTo>
                  <a:pt x="641" y="675"/>
                </a:lnTo>
                <a:lnTo>
                  <a:pt x="641" y="675"/>
                </a:lnTo>
                <a:lnTo>
                  <a:pt x="641" y="673"/>
                </a:lnTo>
                <a:lnTo>
                  <a:pt x="643" y="673"/>
                </a:lnTo>
                <a:lnTo>
                  <a:pt x="645" y="671"/>
                </a:lnTo>
                <a:lnTo>
                  <a:pt x="653" y="671"/>
                </a:lnTo>
                <a:lnTo>
                  <a:pt x="653" y="666"/>
                </a:lnTo>
                <a:lnTo>
                  <a:pt x="653" y="664"/>
                </a:lnTo>
                <a:lnTo>
                  <a:pt x="653" y="660"/>
                </a:lnTo>
                <a:lnTo>
                  <a:pt x="653" y="660"/>
                </a:lnTo>
                <a:lnTo>
                  <a:pt x="653" y="658"/>
                </a:lnTo>
                <a:lnTo>
                  <a:pt x="651" y="656"/>
                </a:lnTo>
                <a:lnTo>
                  <a:pt x="651" y="656"/>
                </a:lnTo>
                <a:lnTo>
                  <a:pt x="651" y="654"/>
                </a:lnTo>
                <a:lnTo>
                  <a:pt x="653" y="652"/>
                </a:lnTo>
                <a:lnTo>
                  <a:pt x="653" y="650"/>
                </a:lnTo>
                <a:lnTo>
                  <a:pt x="653" y="648"/>
                </a:lnTo>
                <a:lnTo>
                  <a:pt x="653" y="646"/>
                </a:lnTo>
                <a:lnTo>
                  <a:pt x="653" y="646"/>
                </a:lnTo>
                <a:lnTo>
                  <a:pt x="651" y="646"/>
                </a:lnTo>
                <a:lnTo>
                  <a:pt x="647" y="644"/>
                </a:lnTo>
                <a:lnTo>
                  <a:pt x="647" y="644"/>
                </a:lnTo>
                <a:lnTo>
                  <a:pt x="645" y="641"/>
                </a:lnTo>
                <a:lnTo>
                  <a:pt x="643" y="641"/>
                </a:lnTo>
                <a:lnTo>
                  <a:pt x="643" y="639"/>
                </a:lnTo>
                <a:lnTo>
                  <a:pt x="641" y="637"/>
                </a:lnTo>
                <a:lnTo>
                  <a:pt x="641" y="637"/>
                </a:lnTo>
                <a:lnTo>
                  <a:pt x="639" y="635"/>
                </a:lnTo>
                <a:lnTo>
                  <a:pt x="639" y="635"/>
                </a:lnTo>
                <a:lnTo>
                  <a:pt x="637" y="633"/>
                </a:lnTo>
                <a:lnTo>
                  <a:pt x="637" y="633"/>
                </a:lnTo>
                <a:lnTo>
                  <a:pt x="637" y="631"/>
                </a:lnTo>
                <a:lnTo>
                  <a:pt x="637" y="629"/>
                </a:lnTo>
                <a:lnTo>
                  <a:pt x="637" y="629"/>
                </a:lnTo>
                <a:lnTo>
                  <a:pt x="637" y="627"/>
                </a:lnTo>
                <a:lnTo>
                  <a:pt x="637" y="627"/>
                </a:lnTo>
                <a:lnTo>
                  <a:pt x="637" y="623"/>
                </a:lnTo>
                <a:lnTo>
                  <a:pt x="637" y="618"/>
                </a:lnTo>
                <a:lnTo>
                  <a:pt x="637" y="618"/>
                </a:lnTo>
                <a:lnTo>
                  <a:pt x="637" y="616"/>
                </a:lnTo>
                <a:lnTo>
                  <a:pt x="635" y="614"/>
                </a:lnTo>
                <a:lnTo>
                  <a:pt x="633" y="612"/>
                </a:lnTo>
                <a:lnTo>
                  <a:pt x="633" y="610"/>
                </a:lnTo>
                <a:lnTo>
                  <a:pt x="633" y="610"/>
                </a:lnTo>
                <a:lnTo>
                  <a:pt x="633" y="608"/>
                </a:lnTo>
                <a:lnTo>
                  <a:pt x="633" y="602"/>
                </a:lnTo>
                <a:lnTo>
                  <a:pt x="635" y="600"/>
                </a:lnTo>
                <a:lnTo>
                  <a:pt x="635" y="598"/>
                </a:lnTo>
                <a:lnTo>
                  <a:pt x="635" y="598"/>
                </a:lnTo>
                <a:lnTo>
                  <a:pt x="635" y="595"/>
                </a:lnTo>
                <a:lnTo>
                  <a:pt x="637" y="593"/>
                </a:lnTo>
                <a:lnTo>
                  <a:pt x="637" y="593"/>
                </a:lnTo>
                <a:lnTo>
                  <a:pt x="639" y="591"/>
                </a:lnTo>
                <a:lnTo>
                  <a:pt x="643" y="589"/>
                </a:lnTo>
                <a:lnTo>
                  <a:pt x="647" y="587"/>
                </a:lnTo>
                <a:lnTo>
                  <a:pt x="649" y="587"/>
                </a:lnTo>
                <a:lnTo>
                  <a:pt x="651" y="583"/>
                </a:lnTo>
                <a:lnTo>
                  <a:pt x="653" y="583"/>
                </a:lnTo>
                <a:lnTo>
                  <a:pt x="668" y="575"/>
                </a:lnTo>
                <a:lnTo>
                  <a:pt x="678" y="568"/>
                </a:lnTo>
                <a:lnTo>
                  <a:pt x="681" y="566"/>
                </a:lnTo>
                <a:lnTo>
                  <a:pt x="681" y="564"/>
                </a:lnTo>
                <a:lnTo>
                  <a:pt x="683" y="564"/>
                </a:lnTo>
                <a:lnTo>
                  <a:pt x="683" y="564"/>
                </a:lnTo>
                <a:lnTo>
                  <a:pt x="687" y="562"/>
                </a:lnTo>
                <a:lnTo>
                  <a:pt x="689" y="560"/>
                </a:lnTo>
                <a:lnTo>
                  <a:pt x="691" y="558"/>
                </a:lnTo>
                <a:lnTo>
                  <a:pt x="691" y="558"/>
                </a:lnTo>
                <a:lnTo>
                  <a:pt x="693" y="556"/>
                </a:lnTo>
                <a:lnTo>
                  <a:pt x="699" y="552"/>
                </a:lnTo>
                <a:lnTo>
                  <a:pt x="701" y="550"/>
                </a:lnTo>
                <a:lnTo>
                  <a:pt x="708" y="543"/>
                </a:lnTo>
                <a:lnTo>
                  <a:pt x="716" y="535"/>
                </a:lnTo>
                <a:lnTo>
                  <a:pt x="720" y="535"/>
                </a:lnTo>
                <a:lnTo>
                  <a:pt x="722" y="537"/>
                </a:lnTo>
                <a:lnTo>
                  <a:pt x="722" y="537"/>
                </a:lnTo>
                <a:lnTo>
                  <a:pt x="722" y="539"/>
                </a:lnTo>
                <a:lnTo>
                  <a:pt x="722" y="539"/>
                </a:lnTo>
                <a:lnTo>
                  <a:pt x="722" y="541"/>
                </a:lnTo>
                <a:lnTo>
                  <a:pt x="722" y="541"/>
                </a:lnTo>
                <a:lnTo>
                  <a:pt x="722" y="541"/>
                </a:lnTo>
                <a:lnTo>
                  <a:pt x="722" y="543"/>
                </a:lnTo>
                <a:lnTo>
                  <a:pt x="722" y="543"/>
                </a:lnTo>
                <a:lnTo>
                  <a:pt x="722" y="543"/>
                </a:lnTo>
                <a:lnTo>
                  <a:pt x="724" y="543"/>
                </a:lnTo>
                <a:lnTo>
                  <a:pt x="724" y="545"/>
                </a:lnTo>
                <a:lnTo>
                  <a:pt x="724" y="545"/>
                </a:lnTo>
                <a:lnTo>
                  <a:pt x="724" y="545"/>
                </a:lnTo>
                <a:lnTo>
                  <a:pt x="727" y="545"/>
                </a:lnTo>
                <a:lnTo>
                  <a:pt x="727" y="545"/>
                </a:lnTo>
                <a:lnTo>
                  <a:pt x="727" y="545"/>
                </a:lnTo>
                <a:lnTo>
                  <a:pt x="729" y="545"/>
                </a:lnTo>
                <a:lnTo>
                  <a:pt x="731" y="545"/>
                </a:lnTo>
                <a:lnTo>
                  <a:pt x="733" y="545"/>
                </a:lnTo>
                <a:lnTo>
                  <a:pt x="733" y="545"/>
                </a:lnTo>
                <a:lnTo>
                  <a:pt x="735" y="545"/>
                </a:lnTo>
                <a:lnTo>
                  <a:pt x="735" y="543"/>
                </a:lnTo>
                <a:lnTo>
                  <a:pt x="735" y="543"/>
                </a:lnTo>
                <a:lnTo>
                  <a:pt x="735" y="543"/>
                </a:lnTo>
                <a:lnTo>
                  <a:pt x="735" y="541"/>
                </a:lnTo>
                <a:lnTo>
                  <a:pt x="735" y="541"/>
                </a:lnTo>
                <a:lnTo>
                  <a:pt x="735" y="541"/>
                </a:lnTo>
                <a:lnTo>
                  <a:pt x="733" y="537"/>
                </a:lnTo>
                <a:lnTo>
                  <a:pt x="733" y="535"/>
                </a:lnTo>
                <a:lnTo>
                  <a:pt x="735" y="535"/>
                </a:lnTo>
                <a:lnTo>
                  <a:pt x="735" y="533"/>
                </a:lnTo>
                <a:lnTo>
                  <a:pt x="737" y="533"/>
                </a:lnTo>
                <a:lnTo>
                  <a:pt x="739" y="533"/>
                </a:lnTo>
                <a:lnTo>
                  <a:pt x="741" y="533"/>
                </a:lnTo>
                <a:lnTo>
                  <a:pt x="743" y="537"/>
                </a:lnTo>
                <a:lnTo>
                  <a:pt x="745" y="537"/>
                </a:lnTo>
                <a:lnTo>
                  <a:pt x="747" y="539"/>
                </a:lnTo>
                <a:lnTo>
                  <a:pt x="750" y="539"/>
                </a:lnTo>
                <a:lnTo>
                  <a:pt x="750" y="539"/>
                </a:lnTo>
                <a:lnTo>
                  <a:pt x="752" y="539"/>
                </a:lnTo>
                <a:lnTo>
                  <a:pt x="754" y="539"/>
                </a:lnTo>
                <a:lnTo>
                  <a:pt x="756" y="539"/>
                </a:lnTo>
                <a:lnTo>
                  <a:pt x="756" y="539"/>
                </a:lnTo>
                <a:lnTo>
                  <a:pt x="760" y="535"/>
                </a:lnTo>
                <a:lnTo>
                  <a:pt x="762" y="535"/>
                </a:lnTo>
                <a:lnTo>
                  <a:pt x="762" y="535"/>
                </a:lnTo>
                <a:lnTo>
                  <a:pt x="762" y="533"/>
                </a:lnTo>
                <a:lnTo>
                  <a:pt x="762" y="531"/>
                </a:lnTo>
                <a:lnTo>
                  <a:pt x="764" y="53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Freeform 42">
            <a:extLst>
              <a:ext uri="{FF2B5EF4-FFF2-40B4-BE49-F238E27FC236}">
                <a16:creationId xmlns:a16="http://schemas.microsoft.com/office/drawing/2014/main" id="{9568B98C-38C9-4B98-A72E-F06EA45657A4}"/>
              </a:ext>
            </a:extLst>
          </p:cNvPr>
          <p:cNvSpPr>
            <a:spLocks/>
          </p:cNvSpPr>
          <p:nvPr/>
        </p:nvSpPr>
        <p:spPr bwMode="auto">
          <a:xfrm>
            <a:off x="9715152" y="3505673"/>
            <a:ext cx="189006" cy="257869"/>
          </a:xfrm>
          <a:custGeom>
            <a:avLst/>
            <a:gdLst>
              <a:gd name="T0" fmla="*/ 123 w 123"/>
              <a:gd name="T1" fmla="*/ 60 h 177"/>
              <a:gd name="T2" fmla="*/ 121 w 123"/>
              <a:gd name="T3" fmla="*/ 56 h 177"/>
              <a:gd name="T4" fmla="*/ 121 w 123"/>
              <a:gd name="T5" fmla="*/ 39 h 177"/>
              <a:gd name="T6" fmla="*/ 119 w 123"/>
              <a:gd name="T7" fmla="*/ 35 h 177"/>
              <a:gd name="T8" fmla="*/ 115 w 123"/>
              <a:gd name="T9" fmla="*/ 23 h 177"/>
              <a:gd name="T10" fmla="*/ 113 w 123"/>
              <a:gd name="T11" fmla="*/ 12 h 177"/>
              <a:gd name="T12" fmla="*/ 113 w 123"/>
              <a:gd name="T13" fmla="*/ 6 h 177"/>
              <a:gd name="T14" fmla="*/ 100 w 123"/>
              <a:gd name="T15" fmla="*/ 2 h 177"/>
              <a:gd name="T16" fmla="*/ 98 w 123"/>
              <a:gd name="T17" fmla="*/ 18 h 177"/>
              <a:gd name="T18" fmla="*/ 86 w 123"/>
              <a:gd name="T19" fmla="*/ 25 h 177"/>
              <a:gd name="T20" fmla="*/ 80 w 123"/>
              <a:gd name="T21" fmla="*/ 23 h 177"/>
              <a:gd name="T22" fmla="*/ 77 w 123"/>
              <a:gd name="T23" fmla="*/ 43 h 177"/>
              <a:gd name="T24" fmla="*/ 69 w 123"/>
              <a:gd name="T25" fmla="*/ 37 h 177"/>
              <a:gd name="T26" fmla="*/ 61 w 123"/>
              <a:gd name="T27" fmla="*/ 37 h 177"/>
              <a:gd name="T28" fmla="*/ 57 w 123"/>
              <a:gd name="T29" fmla="*/ 43 h 177"/>
              <a:gd name="T30" fmla="*/ 50 w 123"/>
              <a:gd name="T31" fmla="*/ 37 h 177"/>
              <a:gd name="T32" fmla="*/ 44 w 123"/>
              <a:gd name="T33" fmla="*/ 50 h 177"/>
              <a:gd name="T34" fmla="*/ 23 w 123"/>
              <a:gd name="T35" fmla="*/ 52 h 177"/>
              <a:gd name="T36" fmla="*/ 19 w 123"/>
              <a:gd name="T37" fmla="*/ 60 h 177"/>
              <a:gd name="T38" fmla="*/ 13 w 123"/>
              <a:gd name="T39" fmla="*/ 64 h 177"/>
              <a:gd name="T40" fmla="*/ 11 w 123"/>
              <a:gd name="T41" fmla="*/ 77 h 177"/>
              <a:gd name="T42" fmla="*/ 4 w 123"/>
              <a:gd name="T43" fmla="*/ 89 h 177"/>
              <a:gd name="T44" fmla="*/ 4 w 123"/>
              <a:gd name="T45" fmla="*/ 96 h 177"/>
              <a:gd name="T46" fmla="*/ 2 w 123"/>
              <a:gd name="T47" fmla="*/ 102 h 177"/>
              <a:gd name="T48" fmla="*/ 6 w 123"/>
              <a:gd name="T49" fmla="*/ 117 h 177"/>
              <a:gd name="T50" fmla="*/ 11 w 123"/>
              <a:gd name="T51" fmla="*/ 123 h 177"/>
              <a:gd name="T52" fmla="*/ 17 w 123"/>
              <a:gd name="T53" fmla="*/ 131 h 177"/>
              <a:gd name="T54" fmla="*/ 15 w 123"/>
              <a:gd name="T55" fmla="*/ 135 h 177"/>
              <a:gd name="T56" fmla="*/ 25 w 123"/>
              <a:gd name="T57" fmla="*/ 165 h 177"/>
              <a:gd name="T58" fmla="*/ 25 w 123"/>
              <a:gd name="T59" fmla="*/ 142 h 177"/>
              <a:gd name="T60" fmla="*/ 31 w 123"/>
              <a:gd name="T61" fmla="*/ 148 h 177"/>
              <a:gd name="T62" fmla="*/ 34 w 123"/>
              <a:gd name="T63" fmla="*/ 148 h 177"/>
              <a:gd name="T64" fmla="*/ 36 w 123"/>
              <a:gd name="T65" fmla="*/ 154 h 177"/>
              <a:gd name="T66" fmla="*/ 40 w 123"/>
              <a:gd name="T67" fmla="*/ 167 h 177"/>
              <a:gd name="T68" fmla="*/ 44 w 123"/>
              <a:gd name="T69" fmla="*/ 173 h 177"/>
              <a:gd name="T70" fmla="*/ 48 w 123"/>
              <a:gd name="T71" fmla="*/ 175 h 177"/>
              <a:gd name="T72" fmla="*/ 52 w 123"/>
              <a:gd name="T73" fmla="*/ 173 h 177"/>
              <a:gd name="T74" fmla="*/ 59 w 123"/>
              <a:gd name="T75" fmla="*/ 173 h 177"/>
              <a:gd name="T76" fmla="*/ 65 w 123"/>
              <a:gd name="T77" fmla="*/ 165 h 177"/>
              <a:gd name="T78" fmla="*/ 65 w 123"/>
              <a:gd name="T79" fmla="*/ 162 h 177"/>
              <a:gd name="T80" fmla="*/ 67 w 123"/>
              <a:gd name="T81" fmla="*/ 160 h 177"/>
              <a:gd name="T82" fmla="*/ 65 w 123"/>
              <a:gd name="T83" fmla="*/ 135 h 177"/>
              <a:gd name="T84" fmla="*/ 80 w 123"/>
              <a:gd name="T85" fmla="*/ 121 h 177"/>
              <a:gd name="T86" fmla="*/ 80 w 123"/>
              <a:gd name="T87" fmla="*/ 96 h 177"/>
              <a:gd name="T88" fmla="*/ 86 w 123"/>
              <a:gd name="T89" fmla="*/ 94 h 177"/>
              <a:gd name="T90" fmla="*/ 98 w 123"/>
              <a:gd name="T91" fmla="*/ 94 h 177"/>
              <a:gd name="T92" fmla="*/ 109 w 123"/>
              <a:gd name="T93" fmla="*/ 100 h 177"/>
              <a:gd name="T94" fmla="*/ 115 w 123"/>
              <a:gd name="T95" fmla="*/ 94 h 177"/>
              <a:gd name="T96" fmla="*/ 117 w 123"/>
              <a:gd name="T97" fmla="*/ 81 h 177"/>
              <a:gd name="T98" fmla="*/ 117 w 123"/>
              <a:gd name="T99" fmla="*/ 77 h 177"/>
              <a:gd name="T100" fmla="*/ 119 w 123"/>
              <a:gd name="T101" fmla="*/ 77 h 177"/>
              <a:gd name="T102" fmla="*/ 121 w 123"/>
              <a:gd name="T103" fmla="*/ 77 h 177"/>
              <a:gd name="T104" fmla="*/ 121 w 123"/>
              <a:gd name="T105" fmla="*/ 75 h 177"/>
              <a:gd name="T106" fmla="*/ 121 w 123"/>
              <a:gd name="T107" fmla="*/ 71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3" h="177">
                <a:moveTo>
                  <a:pt x="121" y="66"/>
                </a:moveTo>
                <a:lnTo>
                  <a:pt x="121" y="66"/>
                </a:lnTo>
                <a:lnTo>
                  <a:pt x="121" y="62"/>
                </a:lnTo>
                <a:lnTo>
                  <a:pt x="123" y="60"/>
                </a:lnTo>
                <a:lnTo>
                  <a:pt x="123" y="60"/>
                </a:lnTo>
                <a:lnTo>
                  <a:pt x="121" y="60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6"/>
                </a:lnTo>
                <a:lnTo>
                  <a:pt x="121" y="54"/>
                </a:lnTo>
                <a:lnTo>
                  <a:pt x="121" y="50"/>
                </a:lnTo>
                <a:lnTo>
                  <a:pt x="121" y="50"/>
                </a:lnTo>
                <a:lnTo>
                  <a:pt x="121" y="39"/>
                </a:lnTo>
                <a:lnTo>
                  <a:pt x="121" y="39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19" y="37"/>
                </a:lnTo>
                <a:lnTo>
                  <a:pt x="119" y="35"/>
                </a:lnTo>
                <a:lnTo>
                  <a:pt x="119" y="33"/>
                </a:lnTo>
                <a:lnTo>
                  <a:pt x="113" y="33"/>
                </a:lnTo>
                <a:lnTo>
                  <a:pt x="111" y="33"/>
                </a:lnTo>
                <a:lnTo>
                  <a:pt x="111" y="31"/>
                </a:lnTo>
                <a:lnTo>
                  <a:pt x="115" y="23"/>
                </a:lnTo>
                <a:lnTo>
                  <a:pt x="115" y="20"/>
                </a:lnTo>
                <a:lnTo>
                  <a:pt x="115" y="20"/>
                </a:lnTo>
                <a:lnTo>
                  <a:pt x="115" y="18"/>
                </a:lnTo>
                <a:lnTo>
                  <a:pt x="115" y="16"/>
                </a:lnTo>
                <a:lnTo>
                  <a:pt x="113" y="12"/>
                </a:lnTo>
                <a:lnTo>
                  <a:pt x="113" y="12"/>
                </a:lnTo>
                <a:lnTo>
                  <a:pt x="113" y="10"/>
                </a:lnTo>
                <a:lnTo>
                  <a:pt x="113" y="8"/>
                </a:lnTo>
                <a:lnTo>
                  <a:pt x="113" y="6"/>
                </a:lnTo>
                <a:lnTo>
                  <a:pt x="113" y="6"/>
                </a:lnTo>
                <a:lnTo>
                  <a:pt x="111" y="6"/>
                </a:lnTo>
                <a:lnTo>
                  <a:pt x="105" y="0"/>
                </a:lnTo>
                <a:lnTo>
                  <a:pt x="105" y="0"/>
                </a:lnTo>
                <a:lnTo>
                  <a:pt x="103" y="2"/>
                </a:lnTo>
                <a:lnTo>
                  <a:pt x="100" y="2"/>
                </a:lnTo>
                <a:lnTo>
                  <a:pt x="100" y="4"/>
                </a:lnTo>
                <a:lnTo>
                  <a:pt x="100" y="6"/>
                </a:lnTo>
                <a:lnTo>
                  <a:pt x="100" y="12"/>
                </a:lnTo>
                <a:lnTo>
                  <a:pt x="100" y="16"/>
                </a:lnTo>
                <a:lnTo>
                  <a:pt x="98" y="18"/>
                </a:lnTo>
                <a:lnTo>
                  <a:pt x="96" y="18"/>
                </a:lnTo>
                <a:lnTo>
                  <a:pt x="92" y="20"/>
                </a:lnTo>
                <a:lnTo>
                  <a:pt x="84" y="18"/>
                </a:lnTo>
                <a:lnTo>
                  <a:pt x="84" y="20"/>
                </a:lnTo>
                <a:lnTo>
                  <a:pt x="86" y="25"/>
                </a:lnTo>
                <a:lnTo>
                  <a:pt x="86" y="25"/>
                </a:lnTo>
                <a:lnTo>
                  <a:pt x="84" y="25"/>
                </a:lnTo>
                <a:lnTo>
                  <a:pt x="82" y="23"/>
                </a:lnTo>
                <a:lnTo>
                  <a:pt x="82" y="23"/>
                </a:lnTo>
                <a:lnTo>
                  <a:pt x="80" y="23"/>
                </a:lnTo>
                <a:lnTo>
                  <a:pt x="77" y="25"/>
                </a:lnTo>
                <a:lnTo>
                  <a:pt x="80" y="29"/>
                </a:lnTo>
                <a:lnTo>
                  <a:pt x="80" y="31"/>
                </a:lnTo>
                <a:lnTo>
                  <a:pt x="77" y="41"/>
                </a:lnTo>
                <a:lnTo>
                  <a:pt x="77" y="43"/>
                </a:lnTo>
                <a:lnTo>
                  <a:pt x="75" y="43"/>
                </a:lnTo>
                <a:lnTo>
                  <a:pt x="73" y="43"/>
                </a:lnTo>
                <a:lnTo>
                  <a:pt x="69" y="39"/>
                </a:lnTo>
                <a:lnTo>
                  <a:pt x="69" y="39"/>
                </a:lnTo>
                <a:lnTo>
                  <a:pt x="69" y="37"/>
                </a:lnTo>
                <a:lnTo>
                  <a:pt x="69" y="35"/>
                </a:lnTo>
                <a:lnTo>
                  <a:pt x="69" y="35"/>
                </a:lnTo>
                <a:lnTo>
                  <a:pt x="63" y="35"/>
                </a:lnTo>
                <a:lnTo>
                  <a:pt x="61" y="35"/>
                </a:lnTo>
                <a:lnTo>
                  <a:pt x="61" y="37"/>
                </a:lnTo>
                <a:lnTo>
                  <a:pt x="61" y="39"/>
                </a:lnTo>
                <a:lnTo>
                  <a:pt x="63" y="41"/>
                </a:lnTo>
                <a:lnTo>
                  <a:pt x="61" y="43"/>
                </a:lnTo>
                <a:lnTo>
                  <a:pt x="59" y="46"/>
                </a:lnTo>
                <a:lnTo>
                  <a:pt x="57" y="43"/>
                </a:lnTo>
                <a:lnTo>
                  <a:pt x="54" y="43"/>
                </a:lnTo>
                <a:lnTo>
                  <a:pt x="54" y="41"/>
                </a:lnTo>
                <a:lnTo>
                  <a:pt x="52" y="37"/>
                </a:lnTo>
                <a:lnTo>
                  <a:pt x="50" y="37"/>
                </a:lnTo>
                <a:lnTo>
                  <a:pt x="50" y="37"/>
                </a:lnTo>
                <a:lnTo>
                  <a:pt x="50" y="46"/>
                </a:lnTo>
                <a:lnTo>
                  <a:pt x="48" y="48"/>
                </a:lnTo>
                <a:lnTo>
                  <a:pt x="48" y="50"/>
                </a:lnTo>
                <a:lnTo>
                  <a:pt x="46" y="50"/>
                </a:lnTo>
                <a:lnTo>
                  <a:pt x="44" y="50"/>
                </a:lnTo>
                <a:lnTo>
                  <a:pt x="40" y="52"/>
                </a:lnTo>
                <a:lnTo>
                  <a:pt x="36" y="50"/>
                </a:lnTo>
                <a:lnTo>
                  <a:pt x="29" y="50"/>
                </a:lnTo>
                <a:lnTo>
                  <a:pt x="25" y="50"/>
                </a:lnTo>
                <a:lnTo>
                  <a:pt x="23" y="52"/>
                </a:lnTo>
                <a:lnTo>
                  <a:pt x="23" y="56"/>
                </a:lnTo>
                <a:lnTo>
                  <a:pt x="21" y="60"/>
                </a:lnTo>
                <a:lnTo>
                  <a:pt x="21" y="62"/>
                </a:lnTo>
                <a:lnTo>
                  <a:pt x="19" y="62"/>
                </a:lnTo>
                <a:lnTo>
                  <a:pt x="19" y="60"/>
                </a:lnTo>
                <a:lnTo>
                  <a:pt x="19" y="60"/>
                </a:lnTo>
                <a:lnTo>
                  <a:pt x="17" y="60"/>
                </a:lnTo>
                <a:lnTo>
                  <a:pt x="15" y="62"/>
                </a:lnTo>
                <a:lnTo>
                  <a:pt x="15" y="62"/>
                </a:lnTo>
                <a:lnTo>
                  <a:pt x="13" y="64"/>
                </a:lnTo>
                <a:lnTo>
                  <a:pt x="9" y="71"/>
                </a:lnTo>
                <a:lnTo>
                  <a:pt x="9" y="73"/>
                </a:lnTo>
                <a:lnTo>
                  <a:pt x="9" y="73"/>
                </a:lnTo>
                <a:lnTo>
                  <a:pt x="11" y="77"/>
                </a:lnTo>
                <a:lnTo>
                  <a:pt x="11" y="77"/>
                </a:lnTo>
                <a:lnTo>
                  <a:pt x="11" y="79"/>
                </a:lnTo>
                <a:lnTo>
                  <a:pt x="9" y="85"/>
                </a:lnTo>
                <a:lnTo>
                  <a:pt x="6" y="87"/>
                </a:lnTo>
                <a:lnTo>
                  <a:pt x="6" y="89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4"/>
                </a:lnTo>
                <a:lnTo>
                  <a:pt x="2" y="94"/>
                </a:lnTo>
                <a:lnTo>
                  <a:pt x="4" y="96"/>
                </a:lnTo>
                <a:lnTo>
                  <a:pt x="6" y="98"/>
                </a:lnTo>
                <a:lnTo>
                  <a:pt x="4" y="98"/>
                </a:lnTo>
                <a:lnTo>
                  <a:pt x="2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4" y="108"/>
                </a:lnTo>
                <a:lnTo>
                  <a:pt x="6" y="110"/>
                </a:lnTo>
                <a:lnTo>
                  <a:pt x="6" y="114"/>
                </a:lnTo>
                <a:lnTo>
                  <a:pt x="6" y="117"/>
                </a:lnTo>
                <a:lnTo>
                  <a:pt x="9" y="117"/>
                </a:lnTo>
                <a:lnTo>
                  <a:pt x="11" y="119"/>
                </a:lnTo>
                <a:lnTo>
                  <a:pt x="11" y="119"/>
                </a:lnTo>
                <a:lnTo>
                  <a:pt x="11" y="121"/>
                </a:lnTo>
                <a:lnTo>
                  <a:pt x="11" y="123"/>
                </a:lnTo>
                <a:lnTo>
                  <a:pt x="13" y="127"/>
                </a:lnTo>
                <a:lnTo>
                  <a:pt x="15" y="129"/>
                </a:lnTo>
                <a:lnTo>
                  <a:pt x="15" y="131"/>
                </a:lnTo>
                <a:lnTo>
                  <a:pt x="17" y="131"/>
                </a:lnTo>
                <a:lnTo>
                  <a:pt x="17" y="131"/>
                </a:lnTo>
                <a:lnTo>
                  <a:pt x="17" y="133"/>
                </a:lnTo>
                <a:lnTo>
                  <a:pt x="15" y="133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7"/>
                </a:lnTo>
                <a:lnTo>
                  <a:pt x="19" y="154"/>
                </a:lnTo>
                <a:lnTo>
                  <a:pt x="19" y="160"/>
                </a:lnTo>
                <a:lnTo>
                  <a:pt x="21" y="162"/>
                </a:lnTo>
                <a:lnTo>
                  <a:pt x="25" y="165"/>
                </a:lnTo>
                <a:lnTo>
                  <a:pt x="25" y="160"/>
                </a:lnTo>
                <a:lnTo>
                  <a:pt x="23" y="150"/>
                </a:lnTo>
                <a:lnTo>
                  <a:pt x="23" y="146"/>
                </a:lnTo>
                <a:lnTo>
                  <a:pt x="25" y="144"/>
                </a:lnTo>
                <a:lnTo>
                  <a:pt x="25" y="142"/>
                </a:lnTo>
                <a:lnTo>
                  <a:pt x="27" y="142"/>
                </a:lnTo>
                <a:lnTo>
                  <a:pt x="29" y="144"/>
                </a:lnTo>
                <a:lnTo>
                  <a:pt x="31" y="146"/>
                </a:lnTo>
                <a:lnTo>
                  <a:pt x="31" y="148"/>
                </a:lnTo>
                <a:lnTo>
                  <a:pt x="31" y="148"/>
                </a:lnTo>
                <a:lnTo>
                  <a:pt x="31" y="146"/>
                </a:lnTo>
                <a:lnTo>
                  <a:pt x="31" y="146"/>
                </a:lnTo>
                <a:lnTo>
                  <a:pt x="34" y="148"/>
                </a:lnTo>
                <a:lnTo>
                  <a:pt x="34" y="148"/>
                </a:lnTo>
                <a:lnTo>
                  <a:pt x="34" y="148"/>
                </a:lnTo>
                <a:lnTo>
                  <a:pt x="34" y="150"/>
                </a:lnTo>
                <a:lnTo>
                  <a:pt x="34" y="150"/>
                </a:lnTo>
                <a:lnTo>
                  <a:pt x="34" y="150"/>
                </a:lnTo>
                <a:lnTo>
                  <a:pt x="36" y="154"/>
                </a:lnTo>
                <a:lnTo>
                  <a:pt x="36" y="154"/>
                </a:lnTo>
                <a:lnTo>
                  <a:pt x="38" y="162"/>
                </a:lnTo>
                <a:lnTo>
                  <a:pt x="38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71"/>
                </a:lnTo>
                <a:lnTo>
                  <a:pt x="40" y="171"/>
                </a:lnTo>
                <a:lnTo>
                  <a:pt x="42" y="173"/>
                </a:lnTo>
                <a:lnTo>
                  <a:pt x="44" y="173"/>
                </a:lnTo>
                <a:lnTo>
                  <a:pt x="44" y="173"/>
                </a:lnTo>
                <a:lnTo>
                  <a:pt x="46" y="175"/>
                </a:lnTo>
                <a:lnTo>
                  <a:pt x="46" y="175"/>
                </a:lnTo>
                <a:lnTo>
                  <a:pt x="46" y="177"/>
                </a:lnTo>
                <a:lnTo>
                  <a:pt x="46" y="177"/>
                </a:lnTo>
                <a:lnTo>
                  <a:pt x="48" y="175"/>
                </a:lnTo>
                <a:lnTo>
                  <a:pt x="48" y="175"/>
                </a:lnTo>
                <a:lnTo>
                  <a:pt x="50" y="175"/>
                </a:lnTo>
                <a:lnTo>
                  <a:pt x="50" y="173"/>
                </a:lnTo>
                <a:lnTo>
                  <a:pt x="50" y="173"/>
                </a:lnTo>
                <a:lnTo>
                  <a:pt x="52" y="173"/>
                </a:lnTo>
                <a:lnTo>
                  <a:pt x="52" y="173"/>
                </a:lnTo>
                <a:lnTo>
                  <a:pt x="52" y="173"/>
                </a:lnTo>
                <a:lnTo>
                  <a:pt x="54" y="173"/>
                </a:lnTo>
                <a:lnTo>
                  <a:pt x="54" y="173"/>
                </a:lnTo>
                <a:lnTo>
                  <a:pt x="59" y="173"/>
                </a:lnTo>
                <a:lnTo>
                  <a:pt x="59" y="171"/>
                </a:lnTo>
                <a:lnTo>
                  <a:pt x="61" y="171"/>
                </a:lnTo>
                <a:lnTo>
                  <a:pt x="61" y="169"/>
                </a:lnTo>
                <a:lnTo>
                  <a:pt x="63" y="169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2"/>
                </a:lnTo>
                <a:lnTo>
                  <a:pt x="65" y="162"/>
                </a:lnTo>
                <a:lnTo>
                  <a:pt x="67" y="165"/>
                </a:lnTo>
                <a:lnTo>
                  <a:pt x="67" y="162"/>
                </a:lnTo>
                <a:lnTo>
                  <a:pt x="67" y="162"/>
                </a:lnTo>
                <a:lnTo>
                  <a:pt x="69" y="160"/>
                </a:lnTo>
                <a:lnTo>
                  <a:pt x="67" y="160"/>
                </a:lnTo>
                <a:lnTo>
                  <a:pt x="67" y="156"/>
                </a:lnTo>
                <a:lnTo>
                  <a:pt x="65" y="148"/>
                </a:lnTo>
                <a:lnTo>
                  <a:pt x="63" y="146"/>
                </a:lnTo>
                <a:lnTo>
                  <a:pt x="63" y="142"/>
                </a:lnTo>
                <a:lnTo>
                  <a:pt x="65" y="135"/>
                </a:lnTo>
                <a:lnTo>
                  <a:pt x="67" y="131"/>
                </a:lnTo>
                <a:lnTo>
                  <a:pt x="71" y="127"/>
                </a:lnTo>
                <a:lnTo>
                  <a:pt x="71" y="125"/>
                </a:lnTo>
                <a:lnTo>
                  <a:pt x="77" y="123"/>
                </a:lnTo>
                <a:lnTo>
                  <a:pt x="80" y="121"/>
                </a:lnTo>
                <a:lnTo>
                  <a:pt x="80" y="121"/>
                </a:lnTo>
                <a:lnTo>
                  <a:pt x="84" y="117"/>
                </a:lnTo>
                <a:lnTo>
                  <a:pt x="84" y="112"/>
                </a:lnTo>
                <a:lnTo>
                  <a:pt x="80" y="100"/>
                </a:lnTo>
                <a:lnTo>
                  <a:pt x="80" y="96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4" y="91"/>
                </a:lnTo>
                <a:lnTo>
                  <a:pt x="86" y="94"/>
                </a:lnTo>
                <a:lnTo>
                  <a:pt x="90" y="100"/>
                </a:lnTo>
                <a:lnTo>
                  <a:pt x="90" y="100"/>
                </a:lnTo>
                <a:lnTo>
                  <a:pt x="94" y="100"/>
                </a:lnTo>
                <a:lnTo>
                  <a:pt x="94" y="98"/>
                </a:lnTo>
                <a:lnTo>
                  <a:pt x="98" y="94"/>
                </a:lnTo>
                <a:lnTo>
                  <a:pt x="100" y="91"/>
                </a:lnTo>
                <a:lnTo>
                  <a:pt x="105" y="89"/>
                </a:lnTo>
                <a:lnTo>
                  <a:pt x="107" y="94"/>
                </a:lnTo>
                <a:lnTo>
                  <a:pt x="107" y="98"/>
                </a:lnTo>
                <a:lnTo>
                  <a:pt x="109" y="100"/>
                </a:lnTo>
                <a:lnTo>
                  <a:pt x="111" y="98"/>
                </a:lnTo>
                <a:lnTo>
                  <a:pt x="111" y="94"/>
                </a:lnTo>
                <a:lnTo>
                  <a:pt x="113" y="91"/>
                </a:lnTo>
                <a:lnTo>
                  <a:pt x="115" y="94"/>
                </a:lnTo>
                <a:lnTo>
                  <a:pt x="115" y="94"/>
                </a:lnTo>
                <a:lnTo>
                  <a:pt x="115" y="91"/>
                </a:lnTo>
                <a:lnTo>
                  <a:pt x="115" y="85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5" y="81"/>
                </a:lnTo>
                <a:lnTo>
                  <a:pt x="115" y="81"/>
                </a:lnTo>
                <a:lnTo>
                  <a:pt x="117" y="79"/>
                </a:lnTo>
                <a:lnTo>
                  <a:pt x="117" y="79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5"/>
                </a:lnTo>
                <a:lnTo>
                  <a:pt x="121" y="75"/>
                </a:lnTo>
                <a:lnTo>
                  <a:pt x="121" y="73"/>
                </a:lnTo>
                <a:lnTo>
                  <a:pt x="121" y="73"/>
                </a:lnTo>
                <a:lnTo>
                  <a:pt x="121" y="73"/>
                </a:lnTo>
                <a:lnTo>
                  <a:pt x="121" y="71"/>
                </a:lnTo>
                <a:lnTo>
                  <a:pt x="121" y="71"/>
                </a:lnTo>
                <a:lnTo>
                  <a:pt x="121" y="71"/>
                </a:lnTo>
                <a:lnTo>
                  <a:pt x="121" y="66"/>
                </a:lnTo>
                <a:lnTo>
                  <a:pt x="121" y="6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Freeform 43">
            <a:extLst>
              <a:ext uri="{FF2B5EF4-FFF2-40B4-BE49-F238E27FC236}">
                <a16:creationId xmlns:a16="http://schemas.microsoft.com/office/drawing/2014/main" id="{A1A848FB-3DB8-464E-910B-434DDD38648E}"/>
              </a:ext>
            </a:extLst>
          </p:cNvPr>
          <p:cNvSpPr>
            <a:spLocks/>
          </p:cNvSpPr>
          <p:nvPr/>
        </p:nvSpPr>
        <p:spPr bwMode="auto">
          <a:xfrm>
            <a:off x="7557724" y="4247226"/>
            <a:ext cx="706850" cy="629374"/>
          </a:xfrm>
          <a:custGeom>
            <a:avLst/>
            <a:gdLst>
              <a:gd name="T0" fmla="*/ 433 w 460"/>
              <a:gd name="T1" fmla="*/ 221 h 432"/>
              <a:gd name="T2" fmla="*/ 393 w 460"/>
              <a:gd name="T3" fmla="*/ 219 h 432"/>
              <a:gd name="T4" fmla="*/ 376 w 460"/>
              <a:gd name="T5" fmla="*/ 186 h 432"/>
              <a:gd name="T6" fmla="*/ 360 w 460"/>
              <a:gd name="T7" fmla="*/ 184 h 432"/>
              <a:gd name="T8" fmla="*/ 349 w 460"/>
              <a:gd name="T9" fmla="*/ 159 h 432"/>
              <a:gd name="T10" fmla="*/ 316 w 460"/>
              <a:gd name="T11" fmla="*/ 138 h 432"/>
              <a:gd name="T12" fmla="*/ 287 w 460"/>
              <a:gd name="T13" fmla="*/ 128 h 432"/>
              <a:gd name="T14" fmla="*/ 270 w 460"/>
              <a:gd name="T15" fmla="*/ 77 h 432"/>
              <a:gd name="T16" fmla="*/ 274 w 460"/>
              <a:gd name="T17" fmla="*/ 48 h 432"/>
              <a:gd name="T18" fmla="*/ 251 w 460"/>
              <a:gd name="T19" fmla="*/ 31 h 432"/>
              <a:gd name="T20" fmla="*/ 232 w 460"/>
              <a:gd name="T21" fmla="*/ 38 h 432"/>
              <a:gd name="T22" fmla="*/ 197 w 460"/>
              <a:gd name="T23" fmla="*/ 25 h 432"/>
              <a:gd name="T24" fmla="*/ 170 w 460"/>
              <a:gd name="T25" fmla="*/ 29 h 432"/>
              <a:gd name="T26" fmla="*/ 145 w 460"/>
              <a:gd name="T27" fmla="*/ 11 h 432"/>
              <a:gd name="T28" fmla="*/ 117 w 460"/>
              <a:gd name="T29" fmla="*/ 6 h 432"/>
              <a:gd name="T30" fmla="*/ 115 w 460"/>
              <a:gd name="T31" fmla="*/ 21 h 432"/>
              <a:gd name="T32" fmla="*/ 94 w 460"/>
              <a:gd name="T33" fmla="*/ 52 h 432"/>
              <a:gd name="T34" fmla="*/ 80 w 460"/>
              <a:gd name="T35" fmla="*/ 67 h 432"/>
              <a:gd name="T36" fmla="*/ 65 w 460"/>
              <a:gd name="T37" fmla="*/ 65 h 432"/>
              <a:gd name="T38" fmla="*/ 51 w 460"/>
              <a:gd name="T39" fmla="*/ 90 h 432"/>
              <a:gd name="T40" fmla="*/ 57 w 460"/>
              <a:gd name="T41" fmla="*/ 100 h 432"/>
              <a:gd name="T42" fmla="*/ 59 w 460"/>
              <a:gd name="T43" fmla="*/ 117 h 432"/>
              <a:gd name="T44" fmla="*/ 42 w 460"/>
              <a:gd name="T45" fmla="*/ 142 h 432"/>
              <a:gd name="T46" fmla="*/ 28 w 460"/>
              <a:gd name="T47" fmla="*/ 159 h 432"/>
              <a:gd name="T48" fmla="*/ 34 w 460"/>
              <a:gd name="T49" fmla="*/ 190 h 432"/>
              <a:gd name="T50" fmla="*/ 28 w 460"/>
              <a:gd name="T51" fmla="*/ 217 h 432"/>
              <a:gd name="T52" fmla="*/ 17 w 460"/>
              <a:gd name="T53" fmla="*/ 240 h 432"/>
              <a:gd name="T54" fmla="*/ 44 w 460"/>
              <a:gd name="T55" fmla="*/ 249 h 432"/>
              <a:gd name="T56" fmla="*/ 13 w 460"/>
              <a:gd name="T57" fmla="*/ 290 h 432"/>
              <a:gd name="T58" fmla="*/ 17 w 460"/>
              <a:gd name="T59" fmla="*/ 332 h 432"/>
              <a:gd name="T60" fmla="*/ 19 w 460"/>
              <a:gd name="T61" fmla="*/ 349 h 432"/>
              <a:gd name="T62" fmla="*/ 23 w 460"/>
              <a:gd name="T63" fmla="*/ 374 h 432"/>
              <a:gd name="T64" fmla="*/ 23 w 460"/>
              <a:gd name="T65" fmla="*/ 403 h 432"/>
              <a:gd name="T66" fmla="*/ 40 w 460"/>
              <a:gd name="T67" fmla="*/ 426 h 432"/>
              <a:gd name="T68" fmla="*/ 59 w 460"/>
              <a:gd name="T69" fmla="*/ 426 h 432"/>
              <a:gd name="T70" fmla="*/ 80 w 460"/>
              <a:gd name="T71" fmla="*/ 424 h 432"/>
              <a:gd name="T72" fmla="*/ 94 w 460"/>
              <a:gd name="T73" fmla="*/ 424 h 432"/>
              <a:gd name="T74" fmla="*/ 109 w 460"/>
              <a:gd name="T75" fmla="*/ 409 h 432"/>
              <a:gd name="T76" fmla="*/ 142 w 460"/>
              <a:gd name="T77" fmla="*/ 405 h 432"/>
              <a:gd name="T78" fmla="*/ 159 w 460"/>
              <a:gd name="T79" fmla="*/ 397 h 432"/>
              <a:gd name="T80" fmla="*/ 172 w 460"/>
              <a:gd name="T81" fmla="*/ 391 h 432"/>
              <a:gd name="T82" fmla="*/ 201 w 460"/>
              <a:gd name="T83" fmla="*/ 382 h 432"/>
              <a:gd name="T84" fmla="*/ 211 w 460"/>
              <a:gd name="T85" fmla="*/ 353 h 432"/>
              <a:gd name="T86" fmla="*/ 245 w 460"/>
              <a:gd name="T87" fmla="*/ 341 h 432"/>
              <a:gd name="T88" fmla="*/ 276 w 460"/>
              <a:gd name="T89" fmla="*/ 345 h 432"/>
              <a:gd name="T90" fmla="*/ 278 w 460"/>
              <a:gd name="T91" fmla="*/ 322 h 432"/>
              <a:gd name="T92" fmla="*/ 293 w 460"/>
              <a:gd name="T93" fmla="*/ 307 h 432"/>
              <a:gd name="T94" fmla="*/ 310 w 460"/>
              <a:gd name="T95" fmla="*/ 318 h 432"/>
              <a:gd name="T96" fmla="*/ 318 w 460"/>
              <a:gd name="T97" fmla="*/ 326 h 432"/>
              <a:gd name="T98" fmla="*/ 337 w 460"/>
              <a:gd name="T99" fmla="*/ 332 h 432"/>
              <a:gd name="T100" fmla="*/ 337 w 460"/>
              <a:gd name="T101" fmla="*/ 318 h 432"/>
              <a:gd name="T102" fmla="*/ 318 w 460"/>
              <a:gd name="T103" fmla="*/ 313 h 432"/>
              <a:gd name="T104" fmla="*/ 316 w 460"/>
              <a:gd name="T105" fmla="*/ 301 h 432"/>
              <a:gd name="T106" fmla="*/ 328 w 460"/>
              <a:gd name="T107" fmla="*/ 301 h 432"/>
              <a:gd name="T108" fmla="*/ 343 w 460"/>
              <a:gd name="T109" fmla="*/ 297 h 432"/>
              <a:gd name="T110" fmla="*/ 353 w 460"/>
              <a:gd name="T111" fmla="*/ 303 h 432"/>
              <a:gd name="T112" fmla="*/ 366 w 460"/>
              <a:gd name="T113" fmla="*/ 292 h 432"/>
              <a:gd name="T114" fmla="*/ 374 w 460"/>
              <a:gd name="T115" fmla="*/ 288 h 432"/>
              <a:gd name="T116" fmla="*/ 397 w 460"/>
              <a:gd name="T117" fmla="*/ 280 h 432"/>
              <a:gd name="T118" fmla="*/ 414 w 460"/>
              <a:gd name="T119" fmla="*/ 267 h 432"/>
              <a:gd name="T120" fmla="*/ 431 w 460"/>
              <a:gd name="T121" fmla="*/ 259 h 432"/>
              <a:gd name="T122" fmla="*/ 431 w 460"/>
              <a:gd name="T123" fmla="*/ 244 h 432"/>
              <a:gd name="T124" fmla="*/ 447 w 460"/>
              <a:gd name="T125" fmla="*/ 22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0" h="432">
                <a:moveTo>
                  <a:pt x="460" y="217"/>
                </a:moveTo>
                <a:lnTo>
                  <a:pt x="460" y="217"/>
                </a:lnTo>
                <a:lnTo>
                  <a:pt x="458" y="215"/>
                </a:lnTo>
                <a:lnTo>
                  <a:pt x="458" y="215"/>
                </a:lnTo>
                <a:lnTo>
                  <a:pt x="458" y="213"/>
                </a:lnTo>
                <a:lnTo>
                  <a:pt x="456" y="211"/>
                </a:lnTo>
                <a:lnTo>
                  <a:pt x="456" y="211"/>
                </a:lnTo>
                <a:lnTo>
                  <a:pt x="456" y="211"/>
                </a:lnTo>
                <a:lnTo>
                  <a:pt x="454" y="213"/>
                </a:lnTo>
                <a:lnTo>
                  <a:pt x="454" y="215"/>
                </a:lnTo>
                <a:lnTo>
                  <a:pt x="452" y="215"/>
                </a:lnTo>
                <a:lnTo>
                  <a:pt x="452" y="217"/>
                </a:lnTo>
                <a:lnTo>
                  <a:pt x="449" y="217"/>
                </a:lnTo>
                <a:lnTo>
                  <a:pt x="445" y="217"/>
                </a:lnTo>
                <a:lnTo>
                  <a:pt x="445" y="219"/>
                </a:lnTo>
                <a:lnTo>
                  <a:pt x="443" y="219"/>
                </a:lnTo>
                <a:lnTo>
                  <a:pt x="441" y="221"/>
                </a:lnTo>
                <a:lnTo>
                  <a:pt x="439" y="224"/>
                </a:lnTo>
                <a:lnTo>
                  <a:pt x="437" y="224"/>
                </a:lnTo>
                <a:lnTo>
                  <a:pt x="433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29" y="224"/>
                </a:lnTo>
                <a:lnTo>
                  <a:pt x="429" y="224"/>
                </a:lnTo>
                <a:lnTo>
                  <a:pt x="429" y="224"/>
                </a:lnTo>
                <a:lnTo>
                  <a:pt x="427" y="224"/>
                </a:lnTo>
                <a:lnTo>
                  <a:pt x="427" y="224"/>
                </a:lnTo>
                <a:lnTo>
                  <a:pt x="424" y="224"/>
                </a:lnTo>
                <a:lnTo>
                  <a:pt x="420" y="224"/>
                </a:lnTo>
                <a:lnTo>
                  <a:pt x="412" y="221"/>
                </a:lnTo>
                <a:lnTo>
                  <a:pt x="408" y="224"/>
                </a:lnTo>
                <a:lnTo>
                  <a:pt x="404" y="224"/>
                </a:lnTo>
                <a:lnTo>
                  <a:pt x="401" y="221"/>
                </a:lnTo>
                <a:lnTo>
                  <a:pt x="399" y="221"/>
                </a:lnTo>
                <a:lnTo>
                  <a:pt x="397" y="219"/>
                </a:lnTo>
                <a:lnTo>
                  <a:pt x="397" y="219"/>
                </a:lnTo>
                <a:lnTo>
                  <a:pt x="395" y="219"/>
                </a:lnTo>
                <a:lnTo>
                  <a:pt x="395" y="219"/>
                </a:lnTo>
                <a:lnTo>
                  <a:pt x="393" y="219"/>
                </a:lnTo>
                <a:lnTo>
                  <a:pt x="391" y="221"/>
                </a:lnTo>
                <a:lnTo>
                  <a:pt x="389" y="224"/>
                </a:lnTo>
                <a:lnTo>
                  <a:pt x="385" y="226"/>
                </a:lnTo>
                <a:lnTo>
                  <a:pt x="385" y="226"/>
                </a:lnTo>
                <a:lnTo>
                  <a:pt x="383" y="226"/>
                </a:lnTo>
                <a:lnTo>
                  <a:pt x="381" y="226"/>
                </a:lnTo>
                <a:lnTo>
                  <a:pt x="381" y="221"/>
                </a:lnTo>
                <a:lnTo>
                  <a:pt x="378" y="219"/>
                </a:lnTo>
                <a:lnTo>
                  <a:pt x="378" y="205"/>
                </a:lnTo>
                <a:lnTo>
                  <a:pt x="376" y="205"/>
                </a:lnTo>
                <a:lnTo>
                  <a:pt x="374" y="201"/>
                </a:lnTo>
                <a:lnTo>
                  <a:pt x="374" y="199"/>
                </a:lnTo>
                <a:lnTo>
                  <a:pt x="374" y="196"/>
                </a:lnTo>
                <a:lnTo>
                  <a:pt x="374" y="194"/>
                </a:lnTo>
                <a:lnTo>
                  <a:pt x="372" y="192"/>
                </a:lnTo>
                <a:lnTo>
                  <a:pt x="374" y="190"/>
                </a:lnTo>
                <a:lnTo>
                  <a:pt x="374" y="190"/>
                </a:lnTo>
                <a:lnTo>
                  <a:pt x="374" y="188"/>
                </a:lnTo>
                <a:lnTo>
                  <a:pt x="376" y="188"/>
                </a:lnTo>
                <a:lnTo>
                  <a:pt x="376" y="186"/>
                </a:lnTo>
                <a:lnTo>
                  <a:pt x="374" y="186"/>
                </a:lnTo>
                <a:lnTo>
                  <a:pt x="372" y="186"/>
                </a:lnTo>
                <a:lnTo>
                  <a:pt x="372" y="186"/>
                </a:lnTo>
                <a:lnTo>
                  <a:pt x="370" y="186"/>
                </a:lnTo>
                <a:lnTo>
                  <a:pt x="368" y="188"/>
                </a:lnTo>
                <a:lnTo>
                  <a:pt x="366" y="188"/>
                </a:lnTo>
                <a:lnTo>
                  <a:pt x="366" y="186"/>
                </a:lnTo>
                <a:lnTo>
                  <a:pt x="366" y="186"/>
                </a:lnTo>
                <a:lnTo>
                  <a:pt x="364" y="184"/>
                </a:lnTo>
                <a:lnTo>
                  <a:pt x="364" y="182"/>
                </a:lnTo>
                <a:lnTo>
                  <a:pt x="364" y="182"/>
                </a:lnTo>
                <a:lnTo>
                  <a:pt x="364" y="180"/>
                </a:lnTo>
                <a:lnTo>
                  <a:pt x="364" y="180"/>
                </a:lnTo>
                <a:lnTo>
                  <a:pt x="362" y="180"/>
                </a:lnTo>
                <a:lnTo>
                  <a:pt x="362" y="180"/>
                </a:lnTo>
                <a:lnTo>
                  <a:pt x="362" y="180"/>
                </a:lnTo>
                <a:lnTo>
                  <a:pt x="360" y="180"/>
                </a:lnTo>
                <a:lnTo>
                  <a:pt x="360" y="182"/>
                </a:lnTo>
                <a:lnTo>
                  <a:pt x="360" y="184"/>
                </a:lnTo>
                <a:lnTo>
                  <a:pt x="360" y="184"/>
                </a:lnTo>
                <a:lnTo>
                  <a:pt x="360" y="184"/>
                </a:lnTo>
                <a:lnTo>
                  <a:pt x="358" y="184"/>
                </a:lnTo>
                <a:lnTo>
                  <a:pt x="358" y="184"/>
                </a:lnTo>
                <a:lnTo>
                  <a:pt x="355" y="184"/>
                </a:lnTo>
                <a:lnTo>
                  <a:pt x="353" y="184"/>
                </a:lnTo>
                <a:lnTo>
                  <a:pt x="353" y="184"/>
                </a:lnTo>
                <a:lnTo>
                  <a:pt x="351" y="182"/>
                </a:lnTo>
                <a:lnTo>
                  <a:pt x="351" y="182"/>
                </a:lnTo>
                <a:lnTo>
                  <a:pt x="353" y="180"/>
                </a:lnTo>
                <a:lnTo>
                  <a:pt x="353" y="180"/>
                </a:lnTo>
                <a:lnTo>
                  <a:pt x="353" y="178"/>
                </a:lnTo>
                <a:lnTo>
                  <a:pt x="355" y="178"/>
                </a:lnTo>
                <a:lnTo>
                  <a:pt x="355" y="178"/>
                </a:lnTo>
                <a:lnTo>
                  <a:pt x="358" y="176"/>
                </a:lnTo>
                <a:lnTo>
                  <a:pt x="358" y="176"/>
                </a:lnTo>
                <a:lnTo>
                  <a:pt x="355" y="173"/>
                </a:lnTo>
                <a:lnTo>
                  <a:pt x="353" y="171"/>
                </a:lnTo>
                <a:lnTo>
                  <a:pt x="351" y="165"/>
                </a:lnTo>
                <a:lnTo>
                  <a:pt x="351" y="161"/>
                </a:lnTo>
                <a:lnTo>
                  <a:pt x="349" y="159"/>
                </a:lnTo>
                <a:lnTo>
                  <a:pt x="349" y="159"/>
                </a:lnTo>
                <a:lnTo>
                  <a:pt x="347" y="157"/>
                </a:lnTo>
                <a:lnTo>
                  <a:pt x="345" y="155"/>
                </a:lnTo>
                <a:lnTo>
                  <a:pt x="343" y="153"/>
                </a:lnTo>
                <a:lnTo>
                  <a:pt x="343" y="150"/>
                </a:lnTo>
                <a:lnTo>
                  <a:pt x="337" y="144"/>
                </a:lnTo>
                <a:lnTo>
                  <a:pt x="335" y="142"/>
                </a:lnTo>
                <a:lnTo>
                  <a:pt x="335" y="142"/>
                </a:lnTo>
                <a:lnTo>
                  <a:pt x="333" y="140"/>
                </a:lnTo>
                <a:lnTo>
                  <a:pt x="330" y="140"/>
                </a:lnTo>
                <a:lnTo>
                  <a:pt x="328" y="138"/>
                </a:lnTo>
                <a:lnTo>
                  <a:pt x="328" y="138"/>
                </a:lnTo>
                <a:lnTo>
                  <a:pt x="326" y="138"/>
                </a:lnTo>
                <a:lnTo>
                  <a:pt x="322" y="138"/>
                </a:lnTo>
                <a:lnTo>
                  <a:pt x="320" y="140"/>
                </a:lnTo>
                <a:lnTo>
                  <a:pt x="318" y="138"/>
                </a:lnTo>
                <a:lnTo>
                  <a:pt x="318" y="138"/>
                </a:lnTo>
                <a:lnTo>
                  <a:pt x="318" y="136"/>
                </a:lnTo>
                <a:lnTo>
                  <a:pt x="316" y="136"/>
                </a:lnTo>
                <a:lnTo>
                  <a:pt x="316" y="138"/>
                </a:lnTo>
                <a:lnTo>
                  <a:pt x="316" y="138"/>
                </a:lnTo>
                <a:lnTo>
                  <a:pt x="314" y="138"/>
                </a:lnTo>
                <a:lnTo>
                  <a:pt x="314" y="138"/>
                </a:lnTo>
                <a:lnTo>
                  <a:pt x="314" y="136"/>
                </a:lnTo>
                <a:lnTo>
                  <a:pt x="312" y="136"/>
                </a:lnTo>
                <a:lnTo>
                  <a:pt x="312" y="134"/>
                </a:lnTo>
                <a:lnTo>
                  <a:pt x="312" y="134"/>
                </a:lnTo>
                <a:lnTo>
                  <a:pt x="310" y="132"/>
                </a:lnTo>
                <a:lnTo>
                  <a:pt x="310" y="130"/>
                </a:lnTo>
                <a:lnTo>
                  <a:pt x="310" y="130"/>
                </a:lnTo>
                <a:lnTo>
                  <a:pt x="310" y="128"/>
                </a:lnTo>
                <a:lnTo>
                  <a:pt x="310" y="128"/>
                </a:lnTo>
                <a:lnTo>
                  <a:pt x="307" y="125"/>
                </a:lnTo>
                <a:lnTo>
                  <a:pt x="307" y="125"/>
                </a:lnTo>
                <a:lnTo>
                  <a:pt x="305" y="125"/>
                </a:lnTo>
                <a:lnTo>
                  <a:pt x="303" y="128"/>
                </a:lnTo>
                <a:lnTo>
                  <a:pt x="303" y="128"/>
                </a:lnTo>
                <a:lnTo>
                  <a:pt x="295" y="128"/>
                </a:lnTo>
                <a:lnTo>
                  <a:pt x="287" y="128"/>
                </a:lnTo>
                <a:lnTo>
                  <a:pt x="287" y="128"/>
                </a:lnTo>
                <a:lnTo>
                  <a:pt x="284" y="123"/>
                </a:lnTo>
                <a:lnTo>
                  <a:pt x="284" y="123"/>
                </a:lnTo>
                <a:lnTo>
                  <a:pt x="282" y="121"/>
                </a:lnTo>
                <a:lnTo>
                  <a:pt x="278" y="119"/>
                </a:lnTo>
                <a:lnTo>
                  <a:pt x="276" y="117"/>
                </a:lnTo>
                <a:lnTo>
                  <a:pt x="270" y="115"/>
                </a:lnTo>
                <a:lnTo>
                  <a:pt x="270" y="113"/>
                </a:lnTo>
                <a:lnTo>
                  <a:pt x="274" y="111"/>
                </a:lnTo>
                <a:lnTo>
                  <a:pt x="274" y="109"/>
                </a:lnTo>
                <a:lnTo>
                  <a:pt x="274" y="107"/>
                </a:lnTo>
                <a:lnTo>
                  <a:pt x="274" y="102"/>
                </a:lnTo>
                <a:lnTo>
                  <a:pt x="274" y="98"/>
                </a:lnTo>
                <a:lnTo>
                  <a:pt x="272" y="92"/>
                </a:lnTo>
                <a:lnTo>
                  <a:pt x="272" y="90"/>
                </a:lnTo>
                <a:lnTo>
                  <a:pt x="266" y="90"/>
                </a:lnTo>
                <a:lnTo>
                  <a:pt x="266" y="90"/>
                </a:lnTo>
                <a:lnTo>
                  <a:pt x="264" y="86"/>
                </a:lnTo>
                <a:lnTo>
                  <a:pt x="266" y="84"/>
                </a:lnTo>
                <a:lnTo>
                  <a:pt x="268" y="82"/>
                </a:lnTo>
                <a:lnTo>
                  <a:pt x="270" y="77"/>
                </a:lnTo>
                <a:lnTo>
                  <a:pt x="272" y="77"/>
                </a:lnTo>
                <a:lnTo>
                  <a:pt x="272" y="75"/>
                </a:lnTo>
                <a:lnTo>
                  <a:pt x="272" y="73"/>
                </a:lnTo>
                <a:lnTo>
                  <a:pt x="272" y="71"/>
                </a:lnTo>
                <a:lnTo>
                  <a:pt x="272" y="69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5"/>
                </a:lnTo>
                <a:lnTo>
                  <a:pt x="274" y="65"/>
                </a:lnTo>
                <a:lnTo>
                  <a:pt x="274" y="63"/>
                </a:lnTo>
                <a:lnTo>
                  <a:pt x="274" y="61"/>
                </a:lnTo>
                <a:lnTo>
                  <a:pt x="274" y="59"/>
                </a:lnTo>
                <a:lnTo>
                  <a:pt x="274" y="59"/>
                </a:lnTo>
                <a:lnTo>
                  <a:pt x="274" y="57"/>
                </a:lnTo>
                <a:lnTo>
                  <a:pt x="274" y="52"/>
                </a:lnTo>
                <a:lnTo>
                  <a:pt x="274" y="50"/>
                </a:lnTo>
                <a:lnTo>
                  <a:pt x="274" y="50"/>
                </a:lnTo>
                <a:lnTo>
                  <a:pt x="274" y="48"/>
                </a:lnTo>
                <a:lnTo>
                  <a:pt x="274" y="46"/>
                </a:lnTo>
                <a:lnTo>
                  <a:pt x="274" y="46"/>
                </a:lnTo>
                <a:lnTo>
                  <a:pt x="272" y="46"/>
                </a:lnTo>
                <a:lnTo>
                  <a:pt x="272" y="44"/>
                </a:lnTo>
                <a:lnTo>
                  <a:pt x="272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40"/>
                </a:lnTo>
                <a:lnTo>
                  <a:pt x="264" y="40"/>
                </a:lnTo>
                <a:lnTo>
                  <a:pt x="264" y="40"/>
                </a:lnTo>
                <a:lnTo>
                  <a:pt x="261" y="38"/>
                </a:lnTo>
                <a:lnTo>
                  <a:pt x="261" y="36"/>
                </a:lnTo>
                <a:lnTo>
                  <a:pt x="259" y="34"/>
                </a:lnTo>
                <a:lnTo>
                  <a:pt x="259" y="34"/>
                </a:lnTo>
                <a:lnTo>
                  <a:pt x="257" y="31"/>
                </a:lnTo>
                <a:lnTo>
                  <a:pt x="251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1" y="34"/>
                </a:lnTo>
                <a:lnTo>
                  <a:pt x="241" y="36"/>
                </a:lnTo>
                <a:lnTo>
                  <a:pt x="239" y="36"/>
                </a:lnTo>
                <a:lnTo>
                  <a:pt x="239" y="36"/>
                </a:lnTo>
                <a:lnTo>
                  <a:pt x="239" y="38"/>
                </a:lnTo>
                <a:lnTo>
                  <a:pt x="239" y="38"/>
                </a:lnTo>
                <a:lnTo>
                  <a:pt x="239" y="40"/>
                </a:lnTo>
                <a:lnTo>
                  <a:pt x="239" y="40"/>
                </a:lnTo>
                <a:lnTo>
                  <a:pt x="236" y="40"/>
                </a:lnTo>
                <a:lnTo>
                  <a:pt x="236" y="40"/>
                </a:lnTo>
                <a:lnTo>
                  <a:pt x="236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2" y="40"/>
                </a:lnTo>
                <a:lnTo>
                  <a:pt x="232" y="38"/>
                </a:lnTo>
                <a:lnTo>
                  <a:pt x="232" y="38"/>
                </a:lnTo>
                <a:lnTo>
                  <a:pt x="228" y="38"/>
                </a:lnTo>
                <a:lnTo>
                  <a:pt x="228" y="38"/>
                </a:lnTo>
                <a:lnTo>
                  <a:pt x="228" y="38"/>
                </a:lnTo>
                <a:lnTo>
                  <a:pt x="220" y="38"/>
                </a:lnTo>
                <a:lnTo>
                  <a:pt x="218" y="38"/>
                </a:lnTo>
                <a:lnTo>
                  <a:pt x="218" y="38"/>
                </a:lnTo>
                <a:lnTo>
                  <a:pt x="216" y="38"/>
                </a:lnTo>
                <a:lnTo>
                  <a:pt x="216" y="36"/>
                </a:lnTo>
                <a:lnTo>
                  <a:pt x="216" y="34"/>
                </a:lnTo>
                <a:lnTo>
                  <a:pt x="213" y="34"/>
                </a:lnTo>
                <a:lnTo>
                  <a:pt x="213" y="34"/>
                </a:lnTo>
                <a:lnTo>
                  <a:pt x="203" y="31"/>
                </a:lnTo>
                <a:lnTo>
                  <a:pt x="203" y="31"/>
                </a:lnTo>
                <a:lnTo>
                  <a:pt x="203" y="31"/>
                </a:lnTo>
                <a:lnTo>
                  <a:pt x="201" y="31"/>
                </a:lnTo>
                <a:lnTo>
                  <a:pt x="201" y="27"/>
                </a:lnTo>
                <a:lnTo>
                  <a:pt x="199" y="27"/>
                </a:lnTo>
                <a:lnTo>
                  <a:pt x="199" y="27"/>
                </a:lnTo>
                <a:lnTo>
                  <a:pt x="197" y="25"/>
                </a:lnTo>
                <a:lnTo>
                  <a:pt x="195" y="25"/>
                </a:lnTo>
                <a:lnTo>
                  <a:pt x="195" y="25"/>
                </a:lnTo>
                <a:lnTo>
                  <a:pt x="188" y="27"/>
                </a:lnTo>
                <a:lnTo>
                  <a:pt x="184" y="29"/>
                </a:lnTo>
                <a:lnTo>
                  <a:pt x="184" y="29"/>
                </a:lnTo>
                <a:lnTo>
                  <a:pt x="182" y="29"/>
                </a:lnTo>
                <a:lnTo>
                  <a:pt x="182" y="31"/>
                </a:lnTo>
                <a:lnTo>
                  <a:pt x="180" y="34"/>
                </a:lnTo>
                <a:lnTo>
                  <a:pt x="180" y="34"/>
                </a:lnTo>
                <a:lnTo>
                  <a:pt x="178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4" y="34"/>
                </a:lnTo>
                <a:lnTo>
                  <a:pt x="174" y="31"/>
                </a:lnTo>
                <a:lnTo>
                  <a:pt x="172" y="31"/>
                </a:lnTo>
                <a:lnTo>
                  <a:pt x="170" y="31"/>
                </a:lnTo>
                <a:lnTo>
                  <a:pt x="170" y="31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67" y="27"/>
                </a:lnTo>
                <a:lnTo>
                  <a:pt x="165" y="27"/>
                </a:lnTo>
                <a:lnTo>
                  <a:pt x="165" y="27"/>
                </a:lnTo>
                <a:lnTo>
                  <a:pt x="165" y="25"/>
                </a:lnTo>
                <a:lnTo>
                  <a:pt x="163" y="25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59" y="15"/>
                </a:lnTo>
                <a:lnTo>
                  <a:pt x="159" y="15"/>
                </a:lnTo>
                <a:lnTo>
                  <a:pt x="159" y="15"/>
                </a:lnTo>
                <a:lnTo>
                  <a:pt x="157" y="13"/>
                </a:lnTo>
                <a:lnTo>
                  <a:pt x="155" y="13"/>
                </a:lnTo>
                <a:lnTo>
                  <a:pt x="151" y="13"/>
                </a:lnTo>
                <a:lnTo>
                  <a:pt x="149" y="13"/>
                </a:lnTo>
                <a:lnTo>
                  <a:pt x="149" y="13"/>
                </a:lnTo>
                <a:lnTo>
                  <a:pt x="145" y="11"/>
                </a:lnTo>
                <a:lnTo>
                  <a:pt x="138" y="8"/>
                </a:lnTo>
                <a:lnTo>
                  <a:pt x="136" y="8"/>
                </a:lnTo>
                <a:lnTo>
                  <a:pt x="134" y="8"/>
                </a:lnTo>
                <a:lnTo>
                  <a:pt x="134" y="8"/>
                </a:lnTo>
                <a:lnTo>
                  <a:pt x="132" y="8"/>
                </a:lnTo>
                <a:lnTo>
                  <a:pt x="132" y="8"/>
                </a:lnTo>
                <a:lnTo>
                  <a:pt x="130" y="6"/>
                </a:lnTo>
                <a:lnTo>
                  <a:pt x="130" y="6"/>
                </a:lnTo>
                <a:lnTo>
                  <a:pt x="130" y="6"/>
                </a:lnTo>
                <a:lnTo>
                  <a:pt x="128" y="6"/>
                </a:lnTo>
                <a:lnTo>
                  <a:pt x="128" y="6"/>
                </a:lnTo>
                <a:lnTo>
                  <a:pt x="128" y="8"/>
                </a:lnTo>
                <a:lnTo>
                  <a:pt x="128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11"/>
                </a:lnTo>
                <a:lnTo>
                  <a:pt x="124" y="11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5" y="4"/>
                </a:lnTo>
                <a:lnTo>
                  <a:pt x="115" y="2"/>
                </a:lnTo>
                <a:lnTo>
                  <a:pt x="115" y="2"/>
                </a:lnTo>
                <a:lnTo>
                  <a:pt x="113" y="2"/>
                </a:lnTo>
                <a:lnTo>
                  <a:pt x="109" y="0"/>
                </a:lnTo>
                <a:lnTo>
                  <a:pt x="109" y="2"/>
                </a:lnTo>
                <a:lnTo>
                  <a:pt x="109" y="4"/>
                </a:lnTo>
                <a:lnTo>
                  <a:pt x="113" y="15"/>
                </a:lnTo>
                <a:lnTo>
                  <a:pt x="113" y="15"/>
                </a:lnTo>
                <a:lnTo>
                  <a:pt x="115" y="15"/>
                </a:lnTo>
                <a:lnTo>
                  <a:pt x="115" y="15"/>
                </a:lnTo>
                <a:lnTo>
                  <a:pt x="117" y="17"/>
                </a:lnTo>
                <a:lnTo>
                  <a:pt x="117" y="17"/>
                </a:lnTo>
                <a:lnTo>
                  <a:pt x="117" y="19"/>
                </a:lnTo>
                <a:lnTo>
                  <a:pt x="117" y="19"/>
                </a:lnTo>
                <a:lnTo>
                  <a:pt x="115" y="21"/>
                </a:lnTo>
                <a:lnTo>
                  <a:pt x="115" y="21"/>
                </a:lnTo>
                <a:lnTo>
                  <a:pt x="115" y="21"/>
                </a:lnTo>
                <a:lnTo>
                  <a:pt x="111" y="23"/>
                </a:lnTo>
                <a:lnTo>
                  <a:pt x="111" y="25"/>
                </a:lnTo>
                <a:lnTo>
                  <a:pt x="109" y="27"/>
                </a:lnTo>
                <a:lnTo>
                  <a:pt x="109" y="29"/>
                </a:lnTo>
                <a:lnTo>
                  <a:pt x="107" y="31"/>
                </a:lnTo>
                <a:lnTo>
                  <a:pt x="107" y="34"/>
                </a:lnTo>
                <a:lnTo>
                  <a:pt x="107" y="36"/>
                </a:lnTo>
                <a:lnTo>
                  <a:pt x="107" y="42"/>
                </a:lnTo>
                <a:lnTo>
                  <a:pt x="107" y="42"/>
                </a:lnTo>
                <a:lnTo>
                  <a:pt x="107" y="44"/>
                </a:lnTo>
                <a:lnTo>
                  <a:pt x="107" y="44"/>
                </a:lnTo>
                <a:lnTo>
                  <a:pt x="105" y="44"/>
                </a:lnTo>
                <a:lnTo>
                  <a:pt x="105" y="46"/>
                </a:lnTo>
                <a:lnTo>
                  <a:pt x="101" y="46"/>
                </a:lnTo>
                <a:lnTo>
                  <a:pt x="99" y="46"/>
                </a:lnTo>
                <a:lnTo>
                  <a:pt x="99" y="46"/>
                </a:lnTo>
                <a:lnTo>
                  <a:pt x="96" y="48"/>
                </a:lnTo>
                <a:lnTo>
                  <a:pt x="96" y="50"/>
                </a:lnTo>
                <a:lnTo>
                  <a:pt x="94" y="52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7"/>
                </a:lnTo>
                <a:lnTo>
                  <a:pt x="94" y="57"/>
                </a:lnTo>
                <a:lnTo>
                  <a:pt x="94" y="63"/>
                </a:lnTo>
                <a:lnTo>
                  <a:pt x="94" y="63"/>
                </a:lnTo>
                <a:lnTo>
                  <a:pt x="94" y="65"/>
                </a:lnTo>
                <a:lnTo>
                  <a:pt x="94" y="67"/>
                </a:lnTo>
                <a:lnTo>
                  <a:pt x="92" y="67"/>
                </a:lnTo>
                <a:lnTo>
                  <a:pt x="92" y="67"/>
                </a:lnTo>
                <a:lnTo>
                  <a:pt x="88" y="67"/>
                </a:lnTo>
                <a:lnTo>
                  <a:pt x="88" y="67"/>
                </a:lnTo>
                <a:lnTo>
                  <a:pt x="86" y="67"/>
                </a:lnTo>
                <a:lnTo>
                  <a:pt x="86" y="67"/>
                </a:lnTo>
                <a:lnTo>
                  <a:pt x="86" y="67"/>
                </a:lnTo>
                <a:lnTo>
                  <a:pt x="84" y="67"/>
                </a:lnTo>
                <a:lnTo>
                  <a:pt x="82" y="67"/>
                </a:lnTo>
                <a:lnTo>
                  <a:pt x="82" y="67"/>
                </a:lnTo>
                <a:lnTo>
                  <a:pt x="80" y="67"/>
                </a:lnTo>
                <a:lnTo>
                  <a:pt x="78" y="65"/>
                </a:lnTo>
                <a:lnTo>
                  <a:pt x="78" y="65"/>
                </a:lnTo>
                <a:lnTo>
                  <a:pt x="76" y="61"/>
                </a:lnTo>
                <a:lnTo>
                  <a:pt x="76" y="61"/>
                </a:lnTo>
                <a:lnTo>
                  <a:pt x="73" y="61"/>
                </a:lnTo>
                <a:lnTo>
                  <a:pt x="71" y="61"/>
                </a:lnTo>
                <a:lnTo>
                  <a:pt x="71" y="61"/>
                </a:lnTo>
                <a:lnTo>
                  <a:pt x="69" y="61"/>
                </a:lnTo>
                <a:lnTo>
                  <a:pt x="69" y="61"/>
                </a:lnTo>
                <a:lnTo>
                  <a:pt x="67" y="61"/>
                </a:lnTo>
                <a:lnTo>
                  <a:pt x="67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3" y="63"/>
                </a:lnTo>
                <a:lnTo>
                  <a:pt x="63" y="63"/>
                </a:lnTo>
                <a:lnTo>
                  <a:pt x="63" y="65"/>
                </a:lnTo>
                <a:lnTo>
                  <a:pt x="63" y="65"/>
                </a:lnTo>
                <a:lnTo>
                  <a:pt x="65" y="65"/>
                </a:lnTo>
                <a:lnTo>
                  <a:pt x="65" y="65"/>
                </a:lnTo>
                <a:lnTo>
                  <a:pt x="65" y="67"/>
                </a:lnTo>
                <a:lnTo>
                  <a:pt x="63" y="69"/>
                </a:lnTo>
                <a:lnTo>
                  <a:pt x="61" y="69"/>
                </a:lnTo>
                <a:lnTo>
                  <a:pt x="61" y="71"/>
                </a:lnTo>
                <a:lnTo>
                  <a:pt x="61" y="75"/>
                </a:lnTo>
                <a:lnTo>
                  <a:pt x="59" y="77"/>
                </a:lnTo>
                <a:lnTo>
                  <a:pt x="59" y="77"/>
                </a:lnTo>
                <a:lnTo>
                  <a:pt x="59" y="79"/>
                </a:lnTo>
                <a:lnTo>
                  <a:pt x="59" y="79"/>
                </a:lnTo>
                <a:lnTo>
                  <a:pt x="59" y="82"/>
                </a:lnTo>
                <a:lnTo>
                  <a:pt x="59" y="82"/>
                </a:lnTo>
                <a:lnTo>
                  <a:pt x="59" y="82"/>
                </a:lnTo>
                <a:lnTo>
                  <a:pt x="59" y="84"/>
                </a:ln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5" y="86"/>
                </a:lnTo>
                <a:lnTo>
                  <a:pt x="53" y="88"/>
                </a:lnTo>
                <a:lnTo>
                  <a:pt x="53" y="88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2"/>
                </a:lnTo>
                <a:lnTo>
                  <a:pt x="53" y="94"/>
                </a:lnTo>
                <a:lnTo>
                  <a:pt x="53" y="94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5" y="96"/>
                </a:lnTo>
                <a:lnTo>
                  <a:pt x="55" y="96"/>
                </a:lnTo>
                <a:lnTo>
                  <a:pt x="57" y="96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2"/>
                </a:lnTo>
                <a:lnTo>
                  <a:pt x="59" y="102"/>
                </a:lnTo>
                <a:lnTo>
                  <a:pt x="59" y="105"/>
                </a:lnTo>
                <a:lnTo>
                  <a:pt x="61" y="105"/>
                </a:lnTo>
                <a:lnTo>
                  <a:pt x="61" y="107"/>
                </a:lnTo>
                <a:lnTo>
                  <a:pt x="65" y="109"/>
                </a:lnTo>
                <a:lnTo>
                  <a:pt x="67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13"/>
                </a:lnTo>
                <a:lnTo>
                  <a:pt x="67" y="113"/>
                </a:lnTo>
                <a:lnTo>
                  <a:pt x="65" y="113"/>
                </a:lnTo>
                <a:lnTo>
                  <a:pt x="63" y="113"/>
                </a:lnTo>
                <a:lnTo>
                  <a:pt x="63" y="115"/>
                </a:lnTo>
                <a:lnTo>
                  <a:pt x="61" y="115"/>
                </a:lnTo>
                <a:lnTo>
                  <a:pt x="59" y="115"/>
                </a:lnTo>
                <a:lnTo>
                  <a:pt x="59" y="117"/>
                </a:lnTo>
                <a:lnTo>
                  <a:pt x="57" y="119"/>
                </a:lnTo>
                <a:lnTo>
                  <a:pt x="55" y="125"/>
                </a:lnTo>
                <a:lnTo>
                  <a:pt x="55" y="128"/>
                </a:lnTo>
                <a:lnTo>
                  <a:pt x="53" y="128"/>
                </a:lnTo>
                <a:lnTo>
                  <a:pt x="53" y="128"/>
                </a:lnTo>
                <a:lnTo>
                  <a:pt x="51" y="128"/>
                </a:lnTo>
                <a:lnTo>
                  <a:pt x="48" y="128"/>
                </a:lnTo>
                <a:lnTo>
                  <a:pt x="48" y="128"/>
                </a:lnTo>
                <a:lnTo>
                  <a:pt x="46" y="128"/>
                </a:lnTo>
                <a:lnTo>
                  <a:pt x="46" y="130"/>
                </a:lnTo>
                <a:lnTo>
                  <a:pt x="46" y="132"/>
                </a:lnTo>
                <a:lnTo>
                  <a:pt x="46" y="132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6" y="138"/>
                </a:lnTo>
                <a:lnTo>
                  <a:pt x="44" y="140"/>
                </a:lnTo>
                <a:lnTo>
                  <a:pt x="44" y="140"/>
                </a:lnTo>
                <a:lnTo>
                  <a:pt x="44" y="142"/>
                </a:lnTo>
                <a:lnTo>
                  <a:pt x="42" y="142"/>
                </a:lnTo>
                <a:lnTo>
                  <a:pt x="42" y="142"/>
                </a:lnTo>
                <a:lnTo>
                  <a:pt x="38" y="142"/>
                </a:lnTo>
                <a:lnTo>
                  <a:pt x="36" y="142"/>
                </a:lnTo>
                <a:lnTo>
                  <a:pt x="36" y="142"/>
                </a:lnTo>
                <a:lnTo>
                  <a:pt x="34" y="144"/>
                </a:lnTo>
                <a:lnTo>
                  <a:pt x="34" y="144"/>
                </a:lnTo>
                <a:lnTo>
                  <a:pt x="34" y="146"/>
                </a:lnTo>
                <a:lnTo>
                  <a:pt x="34" y="146"/>
                </a:lnTo>
                <a:lnTo>
                  <a:pt x="32" y="148"/>
                </a:lnTo>
                <a:lnTo>
                  <a:pt x="32" y="148"/>
                </a:lnTo>
                <a:lnTo>
                  <a:pt x="32" y="150"/>
                </a:lnTo>
                <a:lnTo>
                  <a:pt x="32" y="150"/>
                </a:lnTo>
                <a:lnTo>
                  <a:pt x="32" y="150"/>
                </a:lnTo>
                <a:lnTo>
                  <a:pt x="32" y="153"/>
                </a:lnTo>
                <a:lnTo>
                  <a:pt x="30" y="153"/>
                </a:lnTo>
                <a:lnTo>
                  <a:pt x="30" y="155"/>
                </a:lnTo>
                <a:lnTo>
                  <a:pt x="30" y="157"/>
                </a:lnTo>
                <a:lnTo>
                  <a:pt x="30" y="157"/>
                </a:lnTo>
                <a:lnTo>
                  <a:pt x="28" y="159"/>
                </a:lnTo>
                <a:lnTo>
                  <a:pt x="28" y="159"/>
                </a:lnTo>
                <a:lnTo>
                  <a:pt x="25" y="161"/>
                </a:lnTo>
                <a:lnTo>
                  <a:pt x="25" y="161"/>
                </a:lnTo>
                <a:lnTo>
                  <a:pt x="25" y="161"/>
                </a:lnTo>
                <a:lnTo>
                  <a:pt x="30" y="165"/>
                </a:lnTo>
                <a:lnTo>
                  <a:pt x="32" y="165"/>
                </a:lnTo>
                <a:lnTo>
                  <a:pt x="32" y="165"/>
                </a:lnTo>
                <a:lnTo>
                  <a:pt x="32" y="167"/>
                </a:lnTo>
                <a:lnTo>
                  <a:pt x="30" y="169"/>
                </a:lnTo>
                <a:lnTo>
                  <a:pt x="34" y="171"/>
                </a:lnTo>
                <a:lnTo>
                  <a:pt x="34" y="171"/>
                </a:lnTo>
                <a:lnTo>
                  <a:pt x="34" y="173"/>
                </a:lnTo>
                <a:lnTo>
                  <a:pt x="34" y="173"/>
                </a:lnTo>
                <a:lnTo>
                  <a:pt x="32" y="176"/>
                </a:lnTo>
                <a:lnTo>
                  <a:pt x="32" y="178"/>
                </a:lnTo>
                <a:lnTo>
                  <a:pt x="32" y="178"/>
                </a:lnTo>
                <a:lnTo>
                  <a:pt x="34" y="184"/>
                </a:lnTo>
                <a:lnTo>
                  <a:pt x="36" y="188"/>
                </a:lnTo>
                <a:lnTo>
                  <a:pt x="36" y="190"/>
                </a:lnTo>
                <a:lnTo>
                  <a:pt x="36" y="190"/>
                </a:lnTo>
                <a:lnTo>
                  <a:pt x="34" y="190"/>
                </a:lnTo>
                <a:lnTo>
                  <a:pt x="34" y="190"/>
                </a:lnTo>
                <a:lnTo>
                  <a:pt x="32" y="190"/>
                </a:ln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4"/>
                </a:lnTo>
                <a:lnTo>
                  <a:pt x="32" y="194"/>
                </a:lnTo>
                <a:lnTo>
                  <a:pt x="36" y="196"/>
                </a:lnTo>
                <a:lnTo>
                  <a:pt x="36" y="199"/>
                </a:lnTo>
                <a:lnTo>
                  <a:pt x="36" y="201"/>
                </a:lnTo>
                <a:lnTo>
                  <a:pt x="38" y="203"/>
                </a:lnTo>
                <a:lnTo>
                  <a:pt x="38" y="207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2" y="215"/>
                </a:lnTo>
                <a:lnTo>
                  <a:pt x="30" y="217"/>
                </a:lnTo>
                <a:lnTo>
                  <a:pt x="30" y="217"/>
                </a:lnTo>
                <a:lnTo>
                  <a:pt x="28" y="217"/>
                </a:lnTo>
                <a:lnTo>
                  <a:pt x="28" y="217"/>
                </a:lnTo>
                <a:lnTo>
                  <a:pt x="28" y="219"/>
                </a:lnTo>
                <a:lnTo>
                  <a:pt x="25" y="219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4"/>
                </a:lnTo>
                <a:lnTo>
                  <a:pt x="28" y="224"/>
                </a:lnTo>
                <a:lnTo>
                  <a:pt x="28" y="226"/>
                </a:lnTo>
                <a:lnTo>
                  <a:pt x="28" y="226"/>
                </a:lnTo>
                <a:lnTo>
                  <a:pt x="30" y="228"/>
                </a:lnTo>
                <a:lnTo>
                  <a:pt x="28" y="228"/>
                </a:lnTo>
                <a:lnTo>
                  <a:pt x="28" y="230"/>
                </a:lnTo>
                <a:lnTo>
                  <a:pt x="28" y="230"/>
                </a:lnTo>
                <a:lnTo>
                  <a:pt x="23" y="232"/>
                </a:lnTo>
                <a:lnTo>
                  <a:pt x="23" y="232"/>
                </a:lnTo>
                <a:lnTo>
                  <a:pt x="21" y="232"/>
                </a:lnTo>
                <a:lnTo>
                  <a:pt x="21" y="234"/>
                </a:lnTo>
                <a:lnTo>
                  <a:pt x="17" y="238"/>
                </a:lnTo>
                <a:lnTo>
                  <a:pt x="17" y="240"/>
                </a:lnTo>
                <a:lnTo>
                  <a:pt x="17" y="242"/>
                </a:lnTo>
                <a:lnTo>
                  <a:pt x="21" y="244"/>
                </a:lnTo>
                <a:lnTo>
                  <a:pt x="21" y="244"/>
                </a:lnTo>
                <a:lnTo>
                  <a:pt x="23" y="247"/>
                </a:lnTo>
                <a:lnTo>
                  <a:pt x="25" y="247"/>
                </a:lnTo>
                <a:lnTo>
                  <a:pt x="25" y="247"/>
                </a:lnTo>
                <a:lnTo>
                  <a:pt x="28" y="247"/>
                </a:lnTo>
                <a:lnTo>
                  <a:pt x="30" y="247"/>
                </a:lnTo>
                <a:lnTo>
                  <a:pt x="30" y="247"/>
                </a:lnTo>
                <a:lnTo>
                  <a:pt x="34" y="247"/>
                </a:lnTo>
                <a:lnTo>
                  <a:pt x="34" y="249"/>
                </a:lnTo>
                <a:lnTo>
                  <a:pt x="34" y="251"/>
                </a:lnTo>
                <a:lnTo>
                  <a:pt x="36" y="251"/>
                </a:lnTo>
                <a:lnTo>
                  <a:pt x="36" y="251"/>
                </a:lnTo>
                <a:lnTo>
                  <a:pt x="38" y="249"/>
                </a:lnTo>
                <a:lnTo>
                  <a:pt x="40" y="249"/>
                </a:lnTo>
                <a:lnTo>
                  <a:pt x="40" y="247"/>
                </a:lnTo>
                <a:lnTo>
                  <a:pt x="42" y="247"/>
                </a:lnTo>
                <a:lnTo>
                  <a:pt x="44" y="247"/>
                </a:lnTo>
                <a:lnTo>
                  <a:pt x="44" y="249"/>
                </a:lnTo>
                <a:lnTo>
                  <a:pt x="44" y="249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36" y="257"/>
                </a:lnTo>
                <a:lnTo>
                  <a:pt x="34" y="257"/>
                </a:lnTo>
                <a:lnTo>
                  <a:pt x="34" y="259"/>
                </a:lnTo>
                <a:lnTo>
                  <a:pt x="34" y="259"/>
                </a:lnTo>
                <a:lnTo>
                  <a:pt x="32" y="261"/>
                </a:lnTo>
                <a:lnTo>
                  <a:pt x="32" y="261"/>
                </a:lnTo>
                <a:lnTo>
                  <a:pt x="30" y="261"/>
                </a:lnTo>
                <a:lnTo>
                  <a:pt x="30" y="261"/>
                </a:lnTo>
                <a:lnTo>
                  <a:pt x="28" y="263"/>
                </a:lnTo>
                <a:lnTo>
                  <a:pt x="28" y="263"/>
                </a:lnTo>
                <a:lnTo>
                  <a:pt x="25" y="265"/>
                </a:lnTo>
                <a:lnTo>
                  <a:pt x="25" y="267"/>
                </a:lnTo>
                <a:lnTo>
                  <a:pt x="13" y="284"/>
                </a:lnTo>
                <a:lnTo>
                  <a:pt x="11" y="288"/>
                </a:lnTo>
                <a:lnTo>
                  <a:pt x="11" y="288"/>
                </a:lnTo>
                <a:lnTo>
                  <a:pt x="13" y="290"/>
                </a:lnTo>
                <a:lnTo>
                  <a:pt x="13" y="290"/>
                </a:lnTo>
                <a:lnTo>
                  <a:pt x="13" y="290"/>
                </a:lnTo>
                <a:lnTo>
                  <a:pt x="15" y="292"/>
                </a:lnTo>
                <a:lnTo>
                  <a:pt x="17" y="292"/>
                </a:lnTo>
                <a:lnTo>
                  <a:pt x="17" y="292"/>
                </a:lnTo>
                <a:lnTo>
                  <a:pt x="17" y="295"/>
                </a:lnTo>
                <a:lnTo>
                  <a:pt x="19" y="299"/>
                </a:lnTo>
                <a:lnTo>
                  <a:pt x="19" y="299"/>
                </a:lnTo>
                <a:lnTo>
                  <a:pt x="21" y="303"/>
                </a:lnTo>
                <a:lnTo>
                  <a:pt x="21" y="305"/>
                </a:lnTo>
                <a:lnTo>
                  <a:pt x="21" y="307"/>
                </a:lnTo>
                <a:lnTo>
                  <a:pt x="21" y="309"/>
                </a:lnTo>
                <a:lnTo>
                  <a:pt x="19" y="311"/>
                </a:lnTo>
                <a:lnTo>
                  <a:pt x="19" y="313"/>
                </a:lnTo>
                <a:lnTo>
                  <a:pt x="19" y="315"/>
                </a:lnTo>
                <a:lnTo>
                  <a:pt x="19" y="328"/>
                </a:lnTo>
                <a:lnTo>
                  <a:pt x="19" y="330"/>
                </a:lnTo>
                <a:lnTo>
                  <a:pt x="17" y="330"/>
                </a:lnTo>
                <a:lnTo>
                  <a:pt x="17" y="330"/>
                </a:lnTo>
                <a:lnTo>
                  <a:pt x="17" y="332"/>
                </a:lnTo>
                <a:lnTo>
                  <a:pt x="17" y="336"/>
                </a:lnTo>
                <a:lnTo>
                  <a:pt x="17" y="336"/>
                </a:lnTo>
                <a:lnTo>
                  <a:pt x="17" y="338"/>
                </a:lnTo>
                <a:lnTo>
                  <a:pt x="17" y="338"/>
                </a:lnTo>
                <a:lnTo>
                  <a:pt x="19" y="338"/>
                </a:lnTo>
                <a:lnTo>
                  <a:pt x="19" y="341"/>
                </a:lnTo>
                <a:lnTo>
                  <a:pt x="19" y="341"/>
                </a:lnTo>
                <a:lnTo>
                  <a:pt x="19" y="341"/>
                </a:lnTo>
                <a:lnTo>
                  <a:pt x="17" y="343"/>
                </a:lnTo>
                <a:lnTo>
                  <a:pt x="17" y="343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7"/>
                </a:lnTo>
                <a:lnTo>
                  <a:pt x="19" y="347"/>
                </a:lnTo>
                <a:lnTo>
                  <a:pt x="19" y="349"/>
                </a:lnTo>
                <a:lnTo>
                  <a:pt x="19" y="349"/>
                </a:lnTo>
                <a:lnTo>
                  <a:pt x="19" y="351"/>
                </a:lnTo>
                <a:lnTo>
                  <a:pt x="17" y="351"/>
                </a:lnTo>
                <a:lnTo>
                  <a:pt x="17" y="353"/>
                </a:lnTo>
                <a:lnTo>
                  <a:pt x="15" y="353"/>
                </a:lnTo>
                <a:lnTo>
                  <a:pt x="15" y="353"/>
                </a:lnTo>
                <a:lnTo>
                  <a:pt x="13" y="355"/>
                </a:lnTo>
                <a:lnTo>
                  <a:pt x="13" y="357"/>
                </a:lnTo>
                <a:lnTo>
                  <a:pt x="13" y="357"/>
                </a:lnTo>
                <a:lnTo>
                  <a:pt x="13" y="359"/>
                </a:lnTo>
                <a:lnTo>
                  <a:pt x="9" y="359"/>
                </a:lnTo>
                <a:lnTo>
                  <a:pt x="7" y="361"/>
                </a:lnTo>
                <a:lnTo>
                  <a:pt x="2" y="366"/>
                </a:lnTo>
                <a:lnTo>
                  <a:pt x="0" y="366"/>
                </a:lnTo>
                <a:lnTo>
                  <a:pt x="0" y="366"/>
                </a:lnTo>
                <a:lnTo>
                  <a:pt x="5" y="370"/>
                </a:lnTo>
                <a:lnTo>
                  <a:pt x="5" y="370"/>
                </a:lnTo>
                <a:lnTo>
                  <a:pt x="15" y="374"/>
                </a:lnTo>
                <a:lnTo>
                  <a:pt x="17" y="374"/>
                </a:lnTo>
                <a:lnTo>
                  <a:pt x="23" y="374"/>
                </a:lnTo>
                <a:lnTo>
                  <a:pt x="25" y="374"/>
                </a:lnTo>
                <a:lnTo>
                  <a:pt x="30" y="376"/>
                </a:lnTo>
                <a:lnTo>
                  <a:pt x="30" y="376"/>
                </a:lnTo>
                <a:lnTo>
                  <a:pt x="30" y="378"/>
                </a:lnTo>
                <a:lnTo>
                  <a:pt x="32" y="378"/>
                </a:lnTo>
                <a:lnTo>
                  <a:pt x="30" y="380"/>
                </a:lnTo>
                <a:lnTo>
                  <a:pt x="30" y="380"/>
                </a:lnTo>
                <a:lnTo>
                  <a:pt x="30" y="382"/>
                </a:lnTo>
                <a:lnTo>
                  <a:pt x="28" y="382"/>
                </a:lnTo>
                <a:lnTo>
                  <a:pt x="25" y="384"/>
                </a:lnTo>
                <a:lnTo>
                  <a:pt x="25" y="384"/>
                </a:lnTo>
                <a:lnTo>
                  <a:pt x="25" y="386"/>
                </a:lnTo>
                <a:lnTo>
                  <a:pt x="23" y="386"/>
                </a:lnTo>
                <a:lnTo>
                  <a:pt x="23" y="391"/>
                </a:lnTo>
                <a:lnTo>
                  <a:pt x="23" y="391"/>
                </a:lnTo>
                <a:lnTo>
                  <a:pt x="23" y="393"/>
                </a:lnTo>
                <a:lnTo>
                  <a:pt x="23" y="395"/>
                </a:lnTo>
                <a:lnTo>
                  <a:pt x="23" y="397"/>
                </a:lnTo>
                <a:lnTo>
                  <a:pt x="23" y="401"/>
                </a:lnTo>
                <a:lnTo>
                  <a:pt x="23" y="403"/>
                </a:lnTo>
                <a:lnTo>
                  <a:pt x="23" y="407"/>
                </a:lnTo>
                <a:lnTo>
                  <a:pt x="23" y="409"/>
                </a:lnTo>
                <a:lnTo>
                  <a:pt x="23" y="414"/>
                </a:lnTo>
                <a:lnTo>
                  <a:pt x="23" y="414"/>
                </a:lnTo>
                <a:lnTo>
                  <a:pt x="23" y="416"/>
                </a:lnTo>
                <a:lnTo>
                  <a:pt x="21" y="418"/>
                </a:lnTo>
                <a:lnTo>
                  <a:pt x="19" y="418"/>
                </a:lnTo>
                <a:lnTo>
                  <a:pt x="19" y="418"/>
                </a:lnTo>
                <a:lnTo>
                  <a:pt x="23" y="422"/>
                </a:lnTo>
                <a:lnTo>
                  <a:pt x="30" y="422"/>
                </a:lnTo>
                <a:lnTo>
                  <a:pt x="32" y="424"/>
                </a:lnTo>
                <a:lnTo>
                  <a:pt x="34" y="424"/>
                </a:lnTo>
                <a:lnTo>
                  <a:pt x="34" y="424"/>
                </a:lnTo>
                <a:lnTo>
                  <a:pt x="36" y="424"/>
                </a:lnTo>
                <a:lnTo>
                  <a:pt x="36" y="422"/>
                </a:lnTo>
                <a:lnTo>
                  <a:pt x="36" y="424"/>
                </a:lnTo>
                <a:lnTo>
                  <a:pt x="38" y="424"/>
                </a:lnTo>
                <a:lnTo>
                  <a:pt x="38" y="424"/>
                </a:lnTo>
                <a:lnTo>
                  <a:pt x="38" y="424"/>
                </a:lnTo>
                <a:lnTo>
                  <a:pt x="40" y="426"/>
                </a:lnTo>
                <a:lnTo>
                  <a:pt x="40" y="426"/>
                </a:lnTo>
                <a:lnTo>
                  <a:pt x="42" y="426"/>
                </a:lnTo>
                <a:lnTo>
                  <a:pt x="44" y="426"/>
                </a:lnTo>
                <a:lnTo>
                  <a:pt x="44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8" y="426"/>
                </a:lnTo>
                <a:lnTo>
                  <a:pt x="48" y="426"/>
                </a:lnTo>
                <a:lnTo>
                  <a:pt x="51" y="426"/>
                </a:lnTo>
                <a:lnTo>
                  <a:pt x="51" y="426"/>
                </a:lnTo>
                <a:lnTo>
                  <a:pt x="53" y="426"/>
                </a:lnTo>
                <a:lnTo>
                  <a:pt x="53" y="426"/>
                </a:lnTo>
                <a:lnTo>
                  <a:pt x="53" y="428"/>
                </a:lnTo>
                <a:lnTo>
                  <a:pt x="55" y="428"/>
                </a:lnTo>
                <a:lnTo>
                  <a:pt x="55" y="428"/>
                </a:lnTo>
                <a:lnTo>
                  <a:pt x="57" y="428"/>
                </a:lnTo>
                <a:lnTo>
                  <a:pt x="57" y="428"/>
                </a:lnTo>
                <a:lnTo>
                  <a:pt x="59" y="426"/>
                </a:lnTo>
                <a:lnTo>
                  <a:pt x="59" y="426"/>
                </a:lnTo>
                <a:lnTo>
                  <a:pt x="59" y="426"/>
                </a:lnTo>
                <a:lnTo>
                  <a:pt x="61" y="426"/>
                </a:lnTo>
                <a:lnTo>
                  <a:pt x="61" y="426"/>
                </a:lnTo>
                <a:lnTo>
                  <a:pt x="63" y="424"/>
                </a:lnTo>
                <a:lnTo>
                  <a:pt x="63" y="424"/>
                </a:lnTo>
                <a:lnTo>
                  <a:pt x="65" y="424"/>
                </a:lnTo>
                <a:lnTo>
                  <a:pt x="67" y="426"/>
                </a:lnTo>
                <a:lnTo>
                  <a:pt x="69" y="426"/>
                </a:lnTo>
                <a:lnTo>
                  <a:pt x="69" y="426"/>
                </a:lnTo>
                <a:lnTo>
                  <a:pt x="71" y="426"/>
                </a:lnTo>
                <a:lnTo>
                  <a:pt x="73" y="426"/>
                </a:lnTo>
                <a:lnTo>
                  <a:pt x="76" y="428"/>
                </a:lnTo>
                <a:lnTo>
                  <a:pt x="76" y="428"/>
                </a:lnTo>
                <a:lnTo>
                  <a:pt x="76" y="426"/>
                </a:lnTo>
                <a:lnTo>
                  <a:pt x="78" y="426"/>
                </a:lnTo>
                <a:lnTo>
                  <a:pt x="78" y="424"/>
                </a:lnTo>
                <a:lnTo>
                  <a:pt x="78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6"/>
                </a:lnTo>
                <a:lnTo>
                  <a:pt x="82" y="428"/>
                </a:lnTo>
                <a:lnTo>
                  <a:pt x="82" y="430"/>
                </a:lnTo>
                <a:lnTo>
                  <a:pt x="82" y="430"/>
                </a:lnTo>
                <a:lnTo>
                  <a:pt x="86" y="432"/>
                </a:lnTo>
                <a:lnTo>
                  <a:pt x="86" y="432"/>
                </a:lnTo>
                <a:lnTo>
                  <a:pt x="88" y="432"/>
                </a:lnTo>
                <a:lnTo>
                  <a:pt x="88" y="430"/>
                </a:lnTo>
                <a:lnTo>
                  <a:pt x="88" y="430"/>
                </a:lnTo>
                <a:lnTo>
                  <a:pt x="90" y="430"/>
                </a:lnTo>
                <a:lnTo>
                  <a:pt x="90" y="430"/>
                </a:lnTo>
                <a:lnTo>
                  <a:pt x="90" y="430"/>
                </a:lnTo>
                <a:lnTo>
                  <a:pt x="92" y="430"/>
                </a:lnTo>
                <a:lnTo>
                  <a:pt x="92" y="428"/>
                </a:lnTo>
                <a:lnTo>
                  <a:pt x="92" y="428"/>
                </a:lnTo>
                <a:lnTo>
                  <a:pt x="94" y="426"/>
                </a:lnTo>
                <a:lnTo>
                  <a:pt x="94" y="426"/>
                </a:lnTo>
                <a:lnTo>
                  <a:pt x="94" y="426"/>
                </a:lnTo>
                <a:lnTo>
                  <a:pt x="94" y="424"/>
                </a:lnTo>
                <a:lnTo>
                  <a:pt x="94" y="424"/>
                </a:lnTo>
                <a:lnTo>
                  <a:pt x="96" y="422"/>
                </a:lnTo>
                <a:lnTo>
                  <a:pt x="96" y="422"/>
                </a:lnTo>
                <a:lnTo>
                  <a:pt x="99" y="422"/>
                </a:lnTo>
                <a:lnTo>
                  <a:pt x="101" y="422"/>
                </a:lnTo>
                <a:lnTo>
                  <a:pt x="101" y="420"/>
                </a:lnTo>
                <a:lnTo>
                  <a:pt x="101" y="420"/>
                </a:lnTo>
                <a:lnTo>
                  <a:pt x="101" y="418"/>
                </a:lnTo>
                <a:lnTo>
                  <a:pt x="101" y="418"/>
                </a:lnTo>
                <a:lnTo>
                  <a:pt x="101" y="416"/>
                </a:lnTo>
                <a:lnTo>
                  <a:pt x="101" y="416"/>
                </a:lnTo>
                <a:lnTo>
                  <a:pt x="103" y="414"/>
                </a:lnTo>
                <a:lnTo>
                  <a:pt x="103" y="414"/>
                </a:lnTo>
                <a:lnTo>
                  <a:pt x="101" y="412"/>
                </a:lnTo>
                <a:lnTo>
                  <a:pt x="103" y="409"/>
                </a:lnTo>
                <a:lnTo>
                  <a:pt x="103" y="409"/>
                </a:lnTo>
                <a:lnTo>
                  <a:pt x="105" y="409"/>
                </a:lnTo>
                <a:lnTo>
                  <a:pt x="105" y="412"/>
                </a:lnTo>
                <a:lnTo>
                  <a:pt x="107" y="412"/>
                </a:lnTo>
                <a:lnTo>
                  <a:pt x="109" y="409"/>
                </a:lnTo>
                <a:lnTo>
                  <a:pt x="109" y="409"/>
                </a:lnTo>
                <a:lnTo>
                  <a:pt x="111" y="407"/>
                </a:lnTo>
                <a:lnTo>
                  <a:pt x="111" y="407"/>
                </a:lnTo>
                <a:lnTo>
                  <a:pt x="113" y="407"/>
                </a:lnTo>
                <a:lnTo>
                  <a:pt x="115" y="405"/>
                </a:lnTo>
                <a:lnTo>
                  <a:pt x="117" y="405"/>
                </a:lnTo>
                <a:lnTo>
                  <a:pt x="119" y="405"/>
                </a:lnTo>
                <a:lnTo>
                  <a:pt x="122" y="405"/>
                </a:lnTo>
                <a:lnTo>
                  <a:pt x="126" y="405"/>
                </a:lnTo>
                <a:lnTo>
                  <a:pt x="128" y="407"/>
                </a:lnTo>
                <a:lnTo>
                  <a:pt x="130" y="407"/>
                </a:lnTo>
                <a:lnTo>
                  <a:pt x="132" y="407"/>
                </a:lnTo>
                <a:lnTo>
                  <a:pt x="132" y="407"/>
                </a:lnTo>
                <a:lnTo>
                  <a:pt x="134" y="407"/>
                </a:lnTo>
                <a:lnTo>
                  <a:pt x="134" y="405"/>
                </a:lnTo>
                <a:lnTo>
                  <a:pt x="136" y="405"/>
                </a:lnTo>
                <a:lnTo>
                  <a:pt x="136" y="403"/>
                </a:lnTo>
                <a:lnTo>
                  <a:pt x="138" y="403"/>
                </a:lnTo>
                <a:lnTo>
                  <a:pt x="140" y="403"/>
                </a:lnTo>
                <a:lnTo>
                  <a:pt x="142" y="405"/>
                </a:lnTo>
                <a:lnTo>
                  <a:pt x="142" y="405"/>
                </a:lnTo>
                <a:lnTo>
                  <a:pt x="145" y="407"/>
                </a:lnTo>
                <a:lnTo>
                  <a:pt x="145" y="409"/>
                </a:lnTo>
                <a:lnTo>
                  <a:pt x="145" y="409"/>
                </a:lnTo>
                <a:lnTo>
                  <a:pt x="149" y="412"/>
                </a:lnTo>
                <a:lnTo>
                  <a:pt x="149" y="412"/>
                </a:lnTo>
                <a:lnTo>
                  <a:pt x="151" y="412"/>
                </a:lnTo>
                <a:lnTo>
                  <a:pt x="153" y="412"/>
                </a:lnTo>
                <a:lnTo>
                  <a:pt x="155" y="412"/>
                </a:lnTo>
                <a:lnTo>
                  <a:pt x="155" y="409"/>
                </a:lnTo>
                <a:lnTo>
                  <a:pt x="157" y="409"/>
                </a:lnTo>
                <a:lnTo>
                  <a:pt x="159" y="407"/>
                </a:lnTo>
                <a:lnTo>
                  <a:pt x="159" y="407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1"/>
                </a:lnTo>
                <a:lnTo>
                  <a:pt x="161" y="401"/>
                </a:lnTo>
                <a:lnTo>
                  <a:pt x="159" y="399"/>
                </a:lnTo>
                <a:lnTo>
                  <a:pt x="159" y="399"/>
                </a:lnTo>
                <a:lnTo>
                  <a:pt x="159" y="397"/>
                </a:lnTo>
                <a:lnTo>
                  <a:pt x="161" y="397"/>
                </a:lnTo>
                <a:lnTo>
                  <a:pt x="161" y="397"/>
                </a:lnTo>
                <a:lnTo>
                  <a:pt x="163" y="397"/>
                </a:lnTo>
                <a:lnTo>
                  <a:pt x="163" y="397"/>
                </a:lnTo>
                <a:lnTo>
                  <a:pt x="163" y="399"/>
                </a:lnTo>
                <a:lnTo>
                  <a:pt x="163" y="399"/>
                </a:lnTo>
                <a:lnTo>
                  <a:pt x="163" y="401"/>
                </a:lnTo>
                <a:lnTo>
                  <a:pt x="163" y="401"/>
                </a:lnTo>
                <a:lnTo>
                  <a:pt x="165" y="403"/>
                </a:lnTo>
                <a:lnTo>
                  <a:pt x="167" y="403"/>
                </a:lnTo>
                <a:lnTo>
                  <a:pt x="167" y="403"/>
                </a:lnTo>
                <a:lnTo>
                  <a:pt x="167" y="403"/>
                </a:lnTo>
                <a:lnTo>
                  <a:pt x="170" y="401"/>
                </a:lnTo>
                <a:lnTo>
                  <a:pt x="170" y="401"/>
                </a:lnTo>
                <a:lnTo>
                  <a:pt x="170" y="399"/>
                </a:lnTo>
                <a:lnTo>
                  <a:pt x="167" y="397"/>
                </a:lnTo>
                <a:lnTo>
                  <a:pt x="167" y="395"/>
                </a:lnTo>
                <a:lnTo>
                  <a:pt x="167" y="393"/>
                </a:lnTo>
                <a:lnTo>
                  <a:pt x="170" y="393"/>
                </a:lnTo>
                <a:lnTo>
                  <a:pt x="172" y="391"/>
                </a:lnTo>
                <a:lnTo>
                  <a:pt x="174" y="391"/>
                </a:lnTo>
                <a:lnTo>
                  <a:pt x="176" y="391"/>
                </a:lnTo>
                <a:lnTo>
                  <a:pt x="176" y="389"/>
                </a:lnTo>
                <a:lnTo>
                  <a:pt x="178" y="389"/>
                </a:lnTo>
                <a:lnTo>
                  <a:pt x="180" y="389"/>
                </a:lnTo>
                <a:lnTo>
                  <a:pt x="180" y="389"/>
                </a:lnTo>
                <a:lnTo>
                  <a:pt x="182" y="389"/>
                </a:lnTo>
                <a:lnTo>
                  <a:pt x="182" y="389"/>
                </a:lnTo>
                <a:lnTo>
                  <a:pt x="184" y="389"/>
                </a:lnTo>
                <a:lnTo>
                  <a:pt x="190" y="389"/>
                </a:lnTo>
                <a:lnTo>
                  <a:pt x="190" y="389"/>
                </a:lnTo>
                <a:lnTo>
                  <a:pt x="193" y="389"/>
                </a:lnTo>
                <a:lnTo>
                  <a:pt x="193" y="391"/>
                </a:lnTo>
                <a:lnTo>
                  <a:pt x="195" y="391"/>
                </a:lnTo>
                <a:lnTo>
                  <a:pt x="195" y="391"/>
                </a:lnTo>
                <a:lnTo>
                  <a:pt x="197" y="391"/>
                </a:lnTo>
                <a:lnTo>
                  <a:pt x="199" y="389"/>
                </a:lnTo>
                <a:lnTo>
                  <a:pt x="199" y="389"/>
                </a:lnTo>
                <a:lnTo>
                  <a:pt x="201" y="386"/>
                </a:lnTo>
                <a:lnTo>
                  <a:pt x="201" y="382"/>
                </a:lnTo>
                <a:lnTo>
                  <a:pt x="201" y="378"/>
                </a:lnTo>
                <a:lnTo>
                  <a:pt x="199" y="376"/>
                </a:lnTo>
                <a:lnTo>
                  <a:pt x="199" y="376"/>
                </a:lnTo>
                <a:lnTo>
                  <a:pt x="199" y="374"/>
                </a:lnTo>
                <a:lnTo>
                  <a:pt x="199" y="372"/>
                </a:lnTo>
                <a:lnTo>
                  <a:pt x="199" y="370"/>
                </a:lnTo>
                <a:lnTo>
                  <a:pt x="199" y="368"/>
                </a:lnTo>
                <a:lnTo>
                  <a:pt x="201" y="366"/>
                </a:lnTo>
                <a:lnTo>
                  <a:pt x="201" y="366"/>
                </a:lnTo>
                <a:lnTo>
                  <a:pt x="201" y="363"/>
                </a:lnTo>
                <a:lnTo>
                  <a:pt x="201" y="363"/>
                </a:lnTo>
                <a:lnTo>
                  <a:pt x="199" y="361"/>
                </a:lnTo>
                <a:lnTo>
                  <a:pt x="201" y="359"/>
                </a:lnTo>
                <a:lnTo>
                  <a:pt x="201" y="359"/>
                </a:lnTo>
                <a:lnTo>
                  <a:pt x="203" y="355"/>
                </a:lnTo>
                <a:lnTo>
                  <a:pt x="205" y="355"/>
                </a:lnTo>
                <a:lnTo>
                  <a:pt x="205" y="353"/>
                </a:lnTo>
                <a:lnTo>
                  <a:pt x="207" y="353"/>
                </a:lnTo>
                <a:lnTo>
                  <a:pt x="209" y="353"/>
                </a:lnTo>
                <a:lnTo>
                  <a:pt x="211" y="353"/>
                </a:lnTo>
                <a:lnTo>
                  <a:pt x="211" y="353"/>
                </a:lnTo>
                <a:lnTo>
                  <a:pt x="218" y="353"/>
                </a:lnTo>
                <a:lnTo>
                  <a:pt x="220" y="353"/>
                </a:lnTo>
                <a:lnTo>
                  <a:pt x="222" y="351"/>
                </a:lnTo>
                <a:lnTo>
                  <a:pt x="222" y="351"/>
                </a:lnTo>
                <a:lnTo>
                  <a:pt x="222" y="349"/>
                </a:lnTo>
                <a:lnTo>
                  <a:pt x="224" y="349"/>
                </a:lnTo>
                <a:lnTo>
                  <a:pt x="228" y="347"/>
                </a:lnTo>
                <a:lnTo>
                  <a:pt x="228" y="347"/>
                </a:lnTo>
                <a:lnTo>
                  <a:pt x="232" y="347"/>
                </a:lnTo>
                <a:lnTo>
                  <a:pt x="232" y="347"/>
                </a:lnTo>
                <a:lnTo>
                  <a:pt x="234" y="347"/>
                </a:lnTo>
                <a:lnTo>
                  <a:pt x="234" y="347"/>
                </a:lnTo>
                <a:lnTo>
                  <a:pt x="236" y="345"/>
                </a:lnTo>
                <a:lnTo>
                  <a:pt x="239" y="345"/>
                </a:lnTo>
                <a:lnTo>
                  <a:pt x="241" y="343"/>
                </a:lnTo>
                <a:lnTo>
                  <a:pt x="241" y="345"/>
                </a:lnTo>
                <a:lnTo>
                  <a:pt x="243" y="345"/>
                </a:lnTo>
                <a:lnTo>
                  <a:pt x="243" y="343"/>
                </a:lnTo>
                <a:lnTo>
                  <a:pt x="245" y="341"/>
                </a:lnTo>
                <a:lnTo>
                  <a:pt x="247" y="341"/>
                </a:lnTo>
                <a:lnTo>
                  <a:pt x="251" y="341"/>
                </a:lnTo>
                <a:lnTo>
                  <a:pt x="251" y="341"/>
                </a:lnTo>
                <a:lnTo>
                  <a:pt x="253" y="338"/>
                </a:lnTo>
                <a:lnTo>
                  <a:pt x="255" y="336"/>
                </a:lnTo>
                <a:lnTo>
                  <a:pt x="255" y="336"/>
                </a:lnTo>
                <a:lnTo>
                  <a:pt x="257" y="336"/>
                </a:lnTo>
                <a:lnTo>
                  <a:pt x="259" y="341"/>
                </a:lnTo>
                <a:lnTo>
                  <a:pt x="261" y="341"/>
                </a:lnTo>
                <a:lnTo>
                  <a:pt x="264" y="341"/>
                </a:lnTo>
                <a:lnTo>
                  <a:pt x="264" y="341"/>
                </a:lnTo>
                <a:lnTo>
                  <a:pt x="266" y="341"/>
                </a:lnTo>
                <a:lnTo>
                  <a:pt x="266" y="343"/>
                </a:lnTo>
                <a:lnTo>
                  <a:pt x="268" y="345"/>
                </a:lnTo>
                <a:lnTo>
                  <a:pt x="268" y="347"/>
                </a:lnTo>
                <a:lnTo>
                  <a:pt x="270" y="347"/>
                </a:lnTo>
                <a:lnTo>
                  <a:pt x="270" y="347"/>
                </a:lnTo>
                <a:lnTo>
                  <a:pt x="272" y="347"/>
                </a:lnTo>
                <a:lnTo>
                  <a:pt x="274" y="347"/>
                </a:lnTo>
                <a:lnTo>
                  <a:pt x="276" y="345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0" y="338"/>
                </a:lnTo>
                <a:lnTo>
                  <a:pt x="280" y="338"/>
                </a:lnTo>
                <a:lnTo>
                  <a:pt x="282" y="336"/>
                </a:lnTo>
                <a:lnTo>
                  <a:pt x="282" y="336"/>
                </a:lnTo>
                <a:lnTo>
                  <a:pt x="282" y="334"/>
                </a:lnTo>
                <a:lnTo>
                  <a:pt x="284" y="332"/>
                </a:lnTo>
                <a:lnTo>
                  <a:pt x="284" y="332"/>
                </a:lnTo>
                <a:lnTo>
                  <a:pt x="284" y="328"/>
                </a:lnTo>
                <a:lnTo>
                  <a:pt x="284" y="328"/>
                </a:lnTo>
                <a:lnTo>
                  <a:pt x="282" y="326"/>
                </a:lnTo>
                <a:lnTo>
                  <a:pt x="282" y="326"/>
                </a:lnTo>
                <a:lnTo>
                  <a:pt x="282" y="326"/>
                </a:lnTo>
                <a:lnTo>
                  <a:pt x="282" y="324"/>
                </a:lnTo>
                <a:lnTo>
                  <a:pt x="282" y="324"/>
                </a:lnTo>
                <a:lnTo>
                  <a:pt x="280" y="324"/>
                </a:lnTo>
                <a:lnTo>
                  <a:pt x="278" y="322"/>
                </a:lnTo>
                <a:lnTo>
                  <a:pt x="278" y="322"/>
                </a:lnTo>
                <a:lnTo>
                  <a:pt x="278" y="322"/>
                </a:lnTo>
                <a:lnTo>
                  <a:pt x="278" y="320"/>
                </a:lnTo>
                <a:lnTo>
                  <a:pt x="280" y="318"/>
                </a:lnTo>
                <a:lnTo>
                  <a:pt x="280" y="318"/>
                </a:lnTo>
                <a:lnTo>
                  <a:pt x="280" y="315"/>
                </a:lnTo>
                <a:lnTo>
                  <a:pt x="282" y="315"/>
                </a:lnTo>
                <a:lnTo>
                  <a:pt x="282" y="311"/>
                </a:lnTo>
                <a:lnTo>
                  <a:pt x="287" y="311"/>
                </a:lnTo>
                <a:lnTo>
                  <a:pt x="287" y="311"/>
                </a:lnTo>
                <a:lnTo>
                  <a:pt x="287" y="309"/>
                </a:lnTo>
                <a:lnTo>
                  <a:pt x="289" y="309"/>
                </a:lnTo>
                <a:lnTo>
                  <a:pt x="289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3" y="309"/>
                </a:lnTo>
                <a:lnTo>
                  <a:pt x="293" y="309"/>
                </a:lnTo>
                <a:lnTo>
                  <a:pt x="293" y="307"/>
                </a:lnTo>
                <a:lnTo>
                  <a:pt x="293" y="307"/>
                </a:lnTo>
                <a:lnTo>
                  <a:pt x="295" y="305"/>
                </a:lnTo>
                <a:lnTo>
                  <a:pt x="295" y="305"/>
                </a:lnTo>
                <a:lnTo>
                  <a:pt x="297" y="303"/>
                </a:lnTo>
                <a:lnTo>
                  <a:pt x="297" y="303"/>
                </a:lnTo>
                <a:lnTo>
                  <a:pt x="299" y="305"/>
                </a:lnTo>
                <a:lnTo>
                  <a:pt x="299" y="307"/>
                </a:lnTo>
                <a:lnTo>
                  <a:pt x="299" y="307"/>
                </a:lnTo>
                <a:lnTo>
                  <a:pt x="299" y="305"/>
                </a:lnTo>
                <a:lnTo>
                  <a:pt x="301" y="305"/>
                </a:lnTo>
                <a:lnTo>
                  <a:pt x="301" y="307"/>
                </a:lnTo>
                <a:lnTo>
                  <a:pt x="301" y="307"/>
                </a:lnTo>
                <a:lnTo>
                  <a:pt x="303" y="307"/>
                </a:lnTo>
                <a:lnTo>
                  <a:pt x="303" y="307"/>
                </a:lnTo>
                <a:lnTo>
                  <a:pt x="305" y="307"/>
                </a:lnTo>
                <a:lnTo>
                  <a:pt x="305" y="309"/>
                </a:lnTo>
                <a:lnTo>
                  <a:pt x="307" y="311"/>
                </a:lnTo>
                <a:lnTo>
                  <a:pt x="310" y="313"/>
                </a:lnTo>
                <a:lnTo>
                  <a:pt x="310" y="315"/>
                </a:lnTo>
                <a:lnTo>
                  <a:pt x="310" y="315"/>
                </a:lnTo>
                <a:lnTo>
                  <a:pt x="310" y="318"/>
                </a:lnTo>
                <a:lnTo>
                  <a:pt x="310" y="318"/>
                </a:lnTo>
                <a:lnTo>
                  <a:pt x="310" y="320"/>
                </a:lnTo>
                <a:lnTo>
                  <a:pt x="310" y="320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4"/>
                </a:lnTo>
                <a:lnTo>
                  <a:pt x="314" y="324"/>
                </a:lnTo>
                <a:lnTo>
                  <a:pt x="314" y="324"/>
                </a:lnTo>
                <a:lnTo>
                  <a:pt x="316" y="324"/>
                </a:lnTo>
                <a:lnTo>
                  <a:pt x="316" y="326"/>
                </a:lnTo>
                <a:lnTo>
                  <a:pt x="316" y="326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8" y="326"/>
                </a:lnTo>
                <a:lnTo>
                  <a:pt x="318" y="326"/>
                </a:lnTo>
                <a:lnTo>
                  <a:pt x="318" y="326"/>
                </a:lnTo>
                <a:lnTo>
                  <a:pt x="318" y="324"/>
                </a:lnTo>
                <a:lnTo>
                  <a:pt x="320" y="324"/>
                </a:lnTo>
                <a:lnTo>
                  <a:pt x="320" y="326"/>
                </a:lnTo>
                <a:lnTo>
                  <a:pt x="322" y="326"/>
                </a:lnTo>
                <a:lnTo>
                  <a:pt x="322" y="326"/>
                </a:lnTo>
                <a:lnTo>
                  <a:pt x="322" y="326"/>
                </a:lnTo>
                <a:lnTo>
                  <a:pt x="324" y="328"/>
                </a:lnTo>
                <a:lnTo>
                  <a:pt x="324" y="328"/>
                </a:lnTo>
                <a:lnTo>
                  <a:pt x="324" y="328"/>
                </a:lnTo>
                <a:lnTo>
                  <a:pt x="324" y="330"/>
                </a:lnTo>
                <a:lnTo>
                  <a:pt x="326" y="330"/>
                </a:lnTo>
                <a:lnTo>
                  <a:pt x="326" y="330"/>
                </a:lnTo>
                <a:lnTo>
                  <a:pt x="328" y="332"/>
                </a:lnTo>
                <a:lnTo>
                  <a:pt x="328" y="332"/>
                </a:lnTo>
                <a:lnTo>
                  <a:pt x="330" y="332"/>
                </a:lnTo>
                <a:lnTo>
                  <a:pt x="330" y="332"/>
                </a:lnTo>
                <a:lnTo>
                  <a:pt x="333" y="332"/>
                </a:lnTo>
                <a:lnTo>
                  <a:pt x="335" y="332"/>
                </a:lnTo>
                <a:lnTo>
                  <a:pt x="335" y="332"/>
                </a:lnTo>
                <a:lnTo>
                  <a:pt x="337" y="332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7" y="328"/>
                </a:lnTo>
                <a:lnTo>
                  <a:pt x="337" y="328"/>
                </a:lnTo>
                <a:lnTo>
                  <a:pt x="337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6"/>
                </a:lnTo>
                <a:lnTo>
                  <a:pt x="335" y="326"/>
                </a:lnTo>
                <a:lnTo>
                  <a:pt x="335" y="324"/>
                </a:lnTo>
                <a:lnTo>
                  <a:pt x="335" y="324"/>
                </a:lnTo>
                <a:lnTo>
                  <a:pt x="335" y="322"/>
                </a:lnTo>
                <a:lnTo>
                  <a:pt x="337" y="322"/>
                </a:lnTo>
                <a:lnTo>
                  <a:pt x="339" y="322"/>
                </a:lnTo>
                <a:lnTo>
                  <a:pt x="337" y="320"/>
                </a:lnTo>
                <a:lnTo>
                  <a:pt x="337" y="320"/>
                </a:lnTo>
                <a:lnTo>
                  <a:pt x="337" y="320"/>
                </a:lnTo>
                <a:lnTo>
                  <a:pt x="337" y="318"/>
                </a:lnTo>
                <a:lnTo>
                  <a:pt x="337" y="318"/>
                </a:lnTo>
                <a:lnTo>
                  <a:pt x="339" y="318"/>
                </a:lnTo>
                <a:lnTo>
                  <a:pt x="339" y="318"/>
                </a:lnTo>
                <a:lnTo>
                  <a:pt x="339" y="318"/>
                </a:lnTo>
                <a:lnTo>
                  <a:pt x="337" y="315"/>
                </a:lnTo>
                <a:lnTo>
                  <a:pt x="337" y="315"/>
                </a:lnTo>
                <a:lnTo>
                  <a:pt x="333" y="313"/>
                </a:lnTo>
                <a:lnTo>
                  <a:pt x="330" y="315"/>
                </a:lnTo>
                <a:lnTo>
                  <a:pt x="330" y="313"/>
                </a:lnTo>
                <a:lnTo>
                  <a:pt x="328" y="313"/>
                </a:lnTo>
                <a:lnTo>
                  <a:pt x="328" y="315"/>
                </a:lnTo>
                <a:lnTo>
                  <a:pt x="328" y="315"/>
                </a:lnTo>
                <a:lnTo>
                  <a:pt x="328" y="318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4" y="315"/>
                </a:lnTo>
                <a:lnTo>
                  <a:pt x="324" y="313"/>
                </a:lnTo>
                <a:lnTo>
                  <a:pt x="320" y="313"/>
                </a:lnTo>
                <a:lnTo>
                  <a:pt x="318" y="313"/>
                </a:lnTo>
                <a:lnTo>
                  <a:pt x="318" y="311"/>
                </a:lnTo>
                <a:lnTo>
                  <a:pt x="316" y="311"/>
                </a:lnTo>
                <a:lnTo>
                  <a:pt x="314" y="311"/>
                </a:lnTo>
                <a:lnTo>
                  <a:pt x="316" y="311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3"/>
                </a:lnTo>
                <a:lnTo>
                  <a:pt x="316" y="303"/>
                </a:lnTo>
                <a:lnTo>
                  <a:pt x="316" y="303"/>
                </a:lnTo>
                <a:lnTo>
                  <a:pt x="316" y="301"/>
                </a:lnTo>
                <a:lnTo>
                  <a:pt x="316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3"/>
                </a:lnTo>
                <a:lnTo>
                  <a:pt x="320" y="303"/>
                </a:lnTo>
                <a:lnTo>
                  <a:pt x="320" y="305"/>
                </a:lnTo>
                <a:lnTo>
                  <a:pt x="320" y="305"/>
                </a:lnTo>
                <a:lnTo>
                  <a:pt x="322" y="305"/>
                </a:lnTo>
                <a:lnTo>
                  <a:pt x="324" y="307"/>
                </a:lnTo>
                <a:lnTo>
                  <a:pt x="324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3"/>
                </a:lnTo>
                <a:lnTo>
                  <a:pt x="326" y="303"/>
                </a:lnTo>
                <a:lnTo>
                  <a:pt x="328" y="303"/>
                </a:lnTo>
                <a:lnTo>
                  <a:pt x="328" y="301"/>
                </a:lnTo>
                <a:lnTo>
                  <a:pt x="328" y="299"/>
                </a:lnTo>
                <a:lnTo>
                  <a:pt x="328" y="299"/>
                </a:lnTo>
                <a:lnTo>
                  <a:pt x="328" y="299"/>
                </a:lnTo>
                <a:lnTo>
                  <a:pt x="328" y="297"/>
                </a:lnTo>
                <a:lnTo>
                  <a:pt x="328" y="297"/>
                </a:lnTo>
                <a:lnTo>
                  <a:pt x="330" y="297"/>
                </a:lnTo>
                <a:lnTo>
                  <a:pt x="330" y="297"/>
                </a:lnTo>
                <a:lnTo>
                  <a:pt x="333" y="297"/>
                </a:lnTo>
                <a:lnTo>
                  <a:pt x="333" y="295"/>
                </a:lnTo>
                <a:lnTo>
                  <a:pt x="333" y="295"/>
                </a:lnTo>
                <a:lnTo>
                  <a:pt x="335" y="295"/>
                </a:lnTo>
                <a:lnTo>
                  <a:pt x="335" y="292"/>
                </a:lnTo>
                <a:lnTo>
                  <a:pt x="337" y="295"/>
                </a:lnTo>
                <a:lnTo>
                  <a:pt x="337" y="295"/>
                </a:lnTo>
                <a:lnTo>
                  <a:pt x="339" y="295"/>
                </a:lnTo>
                <a:lnTo>
                  <a:pt x="339" y="297"/>
                </a:lnTo>
                <a:lnTo>
                  <a:pt x="341" y="297"/>
                </a:lnTo>
                <a:lnTo>
                  <a:pt x="341" y="297"/>
                </a:lnTo>
                <a:lnTo>
                  <a:pt x="341" y="297"/>
                </a:lnTo>
                <a:lnTo>
                  <a:pt x="343" y="297"/>
                </a:lnTo>
                <a:lnTo>
                  <a:pt x="341" y="297"/>
                </a:lnTo>
                <a:lnTo>
                  <a:pt x="343" y="299"/>
                </a:lnTo>
                <a:lnTo>
                  <a:pt x="343" y="299"/>
                </a:lnTo>
                <a:lnTo>
                  <a:pt x="345" y="299"/>
                </a:lnTo>
                <a:lnTo>
                  <a:pt x="345" y="299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3"/>
                </a:lnTo>
                <a:lnTo>
                  <a:pt x="345" y="303"/>
                </a:lnTo>
                <a:lnTo>
                  <a:pt x="345" y="303"/>
                </a:lnTo>
                <a:lnTo>
                  <a:pt x="345" y="301"/>
                </a:lnTo>
                <a:lnTo>
                  <a:pt x="347" y="301"/>
                </a:lnTo>
                <a:lnTo>
                  <a:pt x="347" y="301"/>
                </a:lnTo>
                <a:lnTo>
                  <a:pt x="347" y="301"/>
                </a:lnTo>
                <a:lnTo>
                  <a:pt x="349" y="301"/>
                </a:lnTo>
                <a:lnTo>
                  <a:pt x="351" y="301"/>
                </a:lnTo>
                <a:lnTo>
                  <a:pt x="351" y="301"/>
                </a:lnTo>
                <a:lnTo>
                  <a:pt x="353" y="303"/>
                </a:lnTo>
                <a:lnTo>
                  <a:pt x="355" y="303"/>
                </a:lnTo>
                <a:lnTo>
                  <a:pt x="358" y="303"/>
                </a:lnTo>
                <a:lnTo>
                  <a:pt x="358" y="303"/>
                </a:lnTo>
                <a:lnTo>
                  <a:pt x="358" y="303"/>
                </a:lnTo>
                <a:lnTo>
                  <a:pt x="360" y="303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4" y="305"/>
                </a:lnTo>
                <a:lnTo>
                  <a:pt x="364" y="303"/>
                </a:lnTo>
                <a:lnTo>
                  <a:pt x="364" y="303"/>
                </a:lnTo>
                <a:lnTo>
                  <a:pt x="366" y="303"/>
                </a:lnTo>
                <a:lnTo>
                  <a:pt x="366" y="301"/>
                </a:lnTo>
                <a:lnTo>
                  <a:pt x="366" y="299"/>
                </a:lnTo>
                <a:lnTo>
                  <a:pt x="366" y="299"/>
                </a:lnTo>
                <a:lnTo>
                  <a:pt x="366" y="299"/>
                </a:lnTo>
                <a:lnTo>
                  <a:pt x="366" y="297"/>
                </a:lnTo>
                <a:lnTo>
                  <a:pt x="366" y="295"/>
                </a:lnTo>
                <a:lnTo>
                  <a:pt x="366" y="295"/>
                </a:lnTo>
                <a:lnTo>
                  <a:pt x="366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0"/>
                </a:lnTo>
                <a:lnTo>
                  <a:pt x="370" y="290"/>
                </a:lnTo>
                <a:lnTo>
                  <a:pt x="370" y="290"/>
                </a:lnTo>
                <a:lnTo>
                  <a:pt x="370" y="288"/>
                </a:lnTo>
                <a:lnTo>
                  <a:pt x="370" y="288"/>
                </a:lnTo>
                <a:lnTo>
                  <a:pt x="370" y="288"/>
                </a:lnTo>
                <a:lnTo>
                  <a:pt x="370" y="286"/>
                </a:lnTo>
                <a:lnTo>
                  <a:pt x="370" y="286"/>
                </a:lnTo>
                <a:lnTo>
                  <a:pt x="372" y="286"/>
                </a:lnTo>
                <a:lnTo>
                  <a:pt x="372" y="286"/>
                </a:lnTo>
                <a:lnTo>
                  <a:pt x="374" y="286"/>
                </a:lnTo>
                <a:lnTo>
                  <a:pt x="374" y="288"/>
                </a:lnTo>
                <a:lnTo>
                  <a:pt x="374" y="288"/>
                </a:lnTo>
                <a:lnTo>
                  <a:pt x="376" y="288"/>
                </a:lnTo>
                <a:lnTo>
                  <a:pt x="378" y="288"/>
                </a:lnTo>
                <a:lnTo>
                  <a:pt x="378" y="288"/>
                </a:lnTo>
                <a:lnTo>
                  <a:pt x="378" y="288"/>
                </a:lnTo>
                <a:lnTo>
                  <a:pt x="381" y="288"/>
                </a:lnTo>
                <a:lnTo>
                  <a:pt x="383" y="288"/>
                </a:lnTo>
                <a:lnTo>
                  <a:pt x="383" y="288"/>
                </a:lnTo>
                <a:lnTo>
                  <a:pt x="383" y="286"/>
                </a:lnTo>
                <a:lnTo>
                  <a:pt x="383" y="286"/>
                </a:lnTo>
                <a:lnTo>
                  <a:pt x="385" y="286"/>
                </a:lnTo>
                <a:lnTo>
                  <a:pt x="385" y="286"/>
                </a:lnTo>
                <a:lnTo>
                  <a:pt x="385" y="286"/>
                </a:lnTo>
                <a:lnTo>
                  <a:pt x="387" y="286"/>
                </a:lnTo>
                <a:lnTo>
                  <a:pt x="389" y="286"/>
                </a:lnTo>
                <a:lnTo>
                  <a:pt x="391" y="284"/>
                </a:lnTo>
                <a:lnTo>
                  <a:pt x="395" y="284"/>
                </a:lnTo>
                <a:lnTo>
                  <a:pt x="395" y="284"/>
                </a:lnTo>
                <a:lnTo>
                  <a:pt x="397" y="282"/>
                </a:lnTo>
                <a:lnTo>
                  <a:pt x="397" y="282"/>
                </a:lnTo>
                <a:lnTo>
                  <a:pt x="397" y="280"/>
                </a:lnTo>
                <a:lnTo>
                  <a:pt x="397" y="280"/>
                </a:lnTo>
                <a:lnTo>
                  <a:pt x="397" y="276"/>
                </a:lnTo>
                <a:lnTo>
                  <a:pt x="397" y="276"/>
                </a:lnTo>
                <a:lnTo>
                  <a:pt x="397" y="276"/>
                </a:lnTo>
                <a:lnTo>
                  <a:pt x="397" y="274"/>
                </a:lnTo>
                <a:lnTo>
                  <a:pt x="399" y="274"/>
                </a:lnTo>
                <a:lnTo>
                  <a:pt x="401" y="274"/>
                </a:lnTo>
                <a:lnTo>
                  <a:pt x="404" y="274"/>
                </a:lnTo>
                <a:lnTo>
                  <a:pt x="406" y="274"/>
                </a:lnTo>
                <a:lnTo>
                  <a:pt x="406" y="274"/>
                </a:lnTo>
                <a:lnTo>
                  <a:pt x="406" y="274"/>
                </a:lnTo>
                <a:lnTo>
                  <a:pt x="408" y="274"/>
                </a:lnTo>
                <a:lnTo>
                  <a:pt x="410" y="272"/>
                </a:lnTo>
                <a:lnTo>
                  <a:pt x="410" y="272"/>
                </a:lnTo>
                <a:lnTo>
                  <a:pt x="410" y="270"/>
                </a:lnTo>
                <a:lnTo>
                  <a:pt x="412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70"/>
                </a:lnTo>
                <a:lnTo>
                  <a:pt x="416" y="270"/>
                </a:lnTo>
                <a:lnTo>
                  <a:pt x="418" y="270"/>
                </a:lnTo>
                <a:lnTo>
                  <a:pt x="418" y="270"/>
                </a:lnTo>
                <a:lnTo>
                  <a:pt x="418" y="270"/>
                </a:lnTo>
                <a:lnTo>
                  <a:pt x="420" y="270"/>
                </a:lnTo>
                <a:lnTo>
                  <a:pt x="422" y="270"/>
                </a:lnTo>
                <a:lnTo>
                  <a:pt x="422" y="270"/>
                </a:lnTo>
                <a:lnTo>
                  <a:pt x="422" y="270"/>
                </a:lnTo>
                <a:lnTo>
                  <a:pt x="424" y="267"/>
                </a:lnTo>
                <a:lnTo>
                  <a:pt x="424" y="267"/>
                </a:lnTo>
                <a:lnTo>
                  <a:pt x="424" y="267"/>
                </a:lnTo>
                <a:lnTo>
                  <a:pt x="424" y="265"/>
                </a:lnTo>
                <a:lnTo>
                  <a:pt x="427" y="265"/>
                </a:lnTo>
                <a:lnTo>
                  <a:pt x="427" y="263"/>
                </a:lnTo>
                <a:lnTo>
                  <a:pt x="429" y="263"/>
                </a:lnTo>
                <a:lnTo>
                  <a:pt x="429" y="261"/>
                </a:lnTo>
                <a:lnTo>
                  <a:pt x="431" y="259"/>
                </a:lnTo>
                <a:lnTo>
                  <a:pt x="431" y="259"/>
                </a:lnTo>
                <a:lnTo>
                  <a:pt x="429" y="259"/>
                </a:lnTo>
                <a:lnTo>
                  <a:pt x="429" y="257"/>
                </a:lnTo>
                <a:lnTo>
                  <a:pt x="431" y="257"/>
                </a:lnTo>
                <a:lnTo>
                  <a:pt x="431" y="255"/>
                </a:lnTo>
                <a:lnTo>
                  <a:pt x="431" y="255"/>
                </a:lnTo>
                <a:lnTo>
                  <a:pt x="431" y="251"/>
                </a:lnTo>
                <a:lnTo>
                  <a:pt x="431" y="251"/>
                </a:lnTo>
                <a:lnTo>
                  <a:pt x="431" y="251"/>
                </a:lnTo>
                <a:lnTo>
                  <a:pt x="431" y="249"/>
                </a:lnTo>
                <a:lnTo>
                  <a:pt x="433" y="249"/>
                </a:lnTo>
                <a:lnTo>
                  <a:pt x="433" y="249"/>
                </a:lnTo>
                <a:lnTo>
                  <a:pt x="433" y="247"/>
                </a:lnTo>
                <a:lnTo>
                  <a:pt x="433" y="247"/>
                </a:lnTo>
                <a:lnTo>
                  <a:pt x="431" y="247"/>
                </a:lnTo>
                <a:lnTo>
                  <a:pt x="431" y="247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3" y="242"/>
                </a:lnTo>
                <a:lnTo>
                  <a:pt x="433" y="240"/>
                </a:lnTo>
                <a:lnTo>
                  <a:pt x="435" y="240"/>
                </a:lnTo>
                <a:lnTo>
                  <a:pt x="435" y="238"/>
                </a:lnTo>
                <a:lnTo>
                  <a:pt x="435" y="238"/>
                </a:lnTo>
                <a:lnTo>
                  <a:pt x="437" y="236"/>
                </a:lnTo>
                <a:lnTo>
                  <a:pt x="437" y="236"/>
                </a:lnTo>
                <a:lnTo>
                  <a:pt x="437" y="236"/>
                </a:lnTo>
                <a:lnTo>
                  <a:pt x="437" y="234"/>
                </a:lnTo>
                <a:lnTo>
                  <a:pt x="437" y="232"/>
                </a:lnTo>
                <a:lnTo>
                  <a:pt x="437" y="232"/>
                </a:lnTo>
                <a:lnTo>
                  <a:pt x="437" y="232"/>
                </a:lnTo>
                <a:lnTo>
                  <a:pt x="439" y="230"/>
                </a:lnTo>
                <a:lnTo>
                  <a:pt x="441" y="230"/>
                </a:lnTo>
                <a:lnTo>
                  <a:pt x="441" y="230"/>
                </a:lnTo>
                <a:lnTo>
                  <a:pt x="441" y="228"/>
                </a:lnTo>
                <a:lnTo>
                  <a:pt x="443" y="228"/>
                </a:lnTo>
                <a:lnTo>
                  <a:pt x="445" y="228"/>
                </a:lnTo>
                <a:lnTo>
                  <a:pt x="445" y="228"/>
                </a:lnTo>
                <a:lnTo>
                  <a:pt x="447" y="228"/>
                </a:lnTo>
                <a:lnTo>
                  <a:pt x="449" y="226"/>
                </a:lnTo>
                <a:lnTo>
                  <a:pt x="449" y="226"/>
                </a:lnTo>
                <a:lnTo>
                  <a:pt x="449" y="226"/>
                </a:lnTo>
                <a:lnTo>
                  <a:pt x="452" y="224"/>
                </a:lnTo>
                <a:lnTo>
                  <a:pt x="452" y="224"/>
                </a:lnTo>
                <a:lnTo>
                  <a:pt x="454" y="221"/>
                </a:lnTo>
                <a:lnTo>
                  <a:pt x="454" y="221"/>
                </a:lnTo>
                <a:lnTo>
                  <a:pt x="454" y="221"/>
                </a:lnTo>
                <a:lnTo>
                  <a:pt x="456" y="221"/>
                </a:lnTo>
                <a:lnTo>
                  <a:pt x="458" y="219"/>
                </a:lnTo>
                <a:lnTo>
                  <a:pt x="458" y="219"/>
                </a:lnTo>
                <a:lnTo>
                  <a:pt x="460" y="219"/>
                </a:lnTo>
                <a:lnTo>
                  <a:pt x="460" y="219"/>
                </a:lnTo>
                <a:lnTo>
                  <a:pt x="460" y="2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Freeform 44">
            <a:extLst>
              <a:ext uri="{FF2B5EF4-FFF2-40B4-BE49-F238E27FC236}">
                <a16:creationId xmlns:a16="http://schemas.microsoft.com/office/drawing/2014/main" id="{D6DE20D0-0302-4FBA-9EDF-FAA0F0BE7591}"/>
              </a:ext>
            </a:extLst>
          </p:cNvPr>
          <p:cNvSpPr>
            <a:spLocks noEditPoints="1"/>
          </p:cNvSpPr>
          <p:nvPr/>
        </p:nvSpPr>
        <p:spPr bwMode="auto">
          <a:xfrm>
            <a:off x="7397914" y="5223338"/>
            <a:ext cx="642311" cy="821682"/>
          </a:xfrm>
          <a:custGeom>
            <a:avLst/>
            <a:gdLst>
              <a:gd name="T0" fmla="*/ 409 w 418"/>
              <a:gd name="T1" fmla="*/ 11 h 564"/>
              <a:gd name="T2" fmla="*/ 393 w 418"/>
              <a:gd name="T3" fmla="*/ 7 h 564"/>
              <a:gd name="T4" fmla="*/ 388 w 418"/>
              <a:gd name="T5" fmla="*/ 5 h 564"/>
              <a:gd name="T6" fmla="*/ 363 w 418"/>
              <a:gd name="T7" fmla="*/ 26 h 564"/>
              <a:gd name="T8" fmla="*/ 359 w 418"/>
              <a:gd name="T9" fmla="*/ 34 h 564"/>
              <a:gd name="T10" fmla="*/ 338 w 418"/>
              <a:gd name="T11" fmla="*/ 26 h 564"/>
              <a:gd name="T12" fmla="*/ 324 w 418"/>
              <a:gd name="T13" fmla="*/ 34 h 564"/>
              <a:gd name="T14" fmla="*/ 299 w 418"/>
              <a:gd name="T15" fmla="*/ 53 h 564"/>
              <a:gd name="T16" fmla="*/ 278 w 418"/>
              <a:gd name="T17" fmla="*/ 49 h 564"/>
              <a:gd name="T18" fmla="*/ 259 w 418"/>
              <a:gd name="T19" fmla="*/ 51 h 564"/>
              <a:gd name="T20" fmla="*/ 242 w 418"/>
              <a:gd name="T21" fmla="*/ 74 h 564"/>
              <a:gd name="T22" fmla="*/ 223 w 418"/>
              <a:gd name="T23" fmla="*/ 94 h 564"/>
              <a:gd name="T24" fmla="*/ 182 w 418"/>
              <a:gd name="T25" fmla="*/ 76 h 564"/>
              <a:gd name="T26" fmla="*/ 157 w 418"/>
              <a:gd name="T27" fmla="*/ 82 h 564"/>
              <a:gd name="T28" fmla="*/ 140 w 418"/>
              <a:gd name="T29" fmla="*/ 90 h 564"/>
              <a:gd name="T30" fmla="*/ 142 w 418"/>
              <a:gd name="T31" fmla="*/ 111 h 564"/>
              <a:gd name="T32" fmla="*/ 127 w 418"/>
              <a:gd name="T33" fmla="*/ 138 h 564"/>
              <a:gd name="T34" fmla="*/ 155 w 418"/>
              <a:gd name="T35" fmla="*/ 153 h 564"/>
              <a:gd name="T36" fmla="*/ 123 w 418"/>
              <a:gd name="T37" fmla="*/ 180 h 564"/>
              <a:gd name="T38" fmla="*/ 92 w 418"/>
              <a:gd name="T39" fmla="*/ 182 h 564"/>
              <a:gd name="T40" fmla="*/ 63 w 418"/>
              <a:gd name="T41" fmla="*/ 191 h 564"/>
              <a:gd name="T42" fmla="*/ 27 w 418"/>
              <a:gd name="T43" fmla="*/ 191 h 564"/>
              <a:gd name="T44" fmla="*/ 15 w 418"/>
              <a:gd name="T45" fmla="*/ 201 h 564"/>
              <a:gd name="T46" fmla="*/ 2 w 418"/>
              <a:gd name="T47" fmla="*/ 211 h 564"/>
              <a:gd name="T48" fmla="*/ 33 w 418"/>
              <a:gd name="T49" fmla="*/ 230 h 564"/>
              <a:gd name="T50" fmla="*/ 35 w 418"/>
              <a:gd name="T51" fmla="*/ 243 h 564"/>
              <a:gd name="T52" fmla="*/ 50 w 418"/>
              <a:gd name="T53" fmla="*/ 251 h 564"/>
              <a:gd name="T54" fmla="*/ 46 w 418"/>
              <a:gd name="T55" fmla="*/ 262 h 564"/>
              <a:gd name="T56" fmla="*/ 65 w 418"/>
              <a:gd name="T57" fmla="*/ 284 h 564"/>
              <a:gd name="T58" fmla="*/ 60 w 418"/>
              <a:gd name="T59" fmla="*/ 310 h 564"/>
              <a:gd name="T60" fmla="*/ 67 w 418"/>
              <a:gd name="T61" fmla="*/ 339 h 564"/>
              <a:gd name="T62" fmla="*/ 100 w 418"/>
              <a:gd name="T63" fmla="*/ 333 h 564"/>
              <a:gd name="T64" fmla="*/ 104 w 418"/>
              <a:gd name="T65" fmla="*/ 370 h 564"/>
              <a:gd name="T66" fmla="*/ 100 w 418"/>
              <a:gd name="T67" fmla="*/ 410 h 564"/>
              <a:gd name="T68" fmla="*/ 119 w 418"/>
              <a:gd name="T69" fmla="*/ 420 h 564"/>
              <a:gd name="T70" fmla="*/ 102 w 418"/>
              <a:gd name="T71" fmla="*/ 483 h 564"/>
              <a:gd name="T72" fmla="*/ 100 w 418"/>
              <a:gd name="T73" fmla="*/ 510 h 564"/>
              <a:gd name="T74" fmla="*/ 100 w 418"/>
              <a:gd name="T75" fmla="*/ 525 h 564"/>
              <a:gd name="T76" fmla="*/ 92 w 418"/>
              <a:gd name="T77" fmla="*/ 541 h 564"/>
              <a:gd name="T78" fmla="*/ 144 w 418"/>
              <a:gd name="T79" fmla="*/ 556 h 564"/>
              <a:gd name="T80" fmla="*/ 194 w 418"/>
              <a:gd name="T81" fmla="*/ 504 h 564"/>
              <a:gd name="T82" fmla="*/ 198 w 418"/>
              <a:gd name="T83" fmla="*/ 483 h 564"/>
              <a:gd name="T84" fmla="*/ 259 w 418"/>
              <a:gd name="T85" fmla="*/ 447 h 564"/>
              <a:gd name="T86" fmla="*/ 299 w 418"/>
              <a:gd name="T87" fmla="*/ 441 h 564"/>
              <a:gd name="T88" fmla="*/ 315 w 418"/>
              <a:gd name="T89" fmla="*/ 441 h 564"/>
              <a:gd name="T90" fmla="*/ 274 w 418"/>
              <a:gd name="T91" fmla="*/ 412 h 564"/>
              <a:gd name="T92" fmla="*/ 301 w 418"/>
              <a:gd name="T93" fmla="*/ 370 h 564"/>
              <a:gd name="T94" fmla="*/ 320 w 418"/>
              <a:gd name="T95" fmla="*/ 335 h 564"/>
              <a:gd name="T96" fmla="*/ 336 w 418"/>
              <a:gd name="T97" fmla="*/ 337 h 564"/>
              <a:gd name="T98" fmla="*/ 345 w 418"/>
              <a:gd name="T99" fmla="*/ 335 h 564"/>
              <a:gd name="T100" fmla="*/ 363 w 418"/>
              <a:gd name="T101" fmla="*/ 282 h 564"/>
              <a:gd name="T102" fmla="*/ 357 w 418"/>
              <a:gd name="T103" fmla="*/ 276 h 564"/>
              <a:gd name="T104" fmla="*/ 357 w 418"/>
              <a:gd name="T105" fmla="*/ 270 h 564"/>
              <a:gd name="T106" fmla="*/ 368 w 418"/>
              <a:gd name="T107" fmla="*/ 247 h 564"/>
              <a:gd name="T108" fmla="*/ 359 w 418"/>
              <a:gd name="T109" fmla="*/ 224 h 564"/>
              <a:gd name="T110" fmla="*/ 357 w 418"/>
              <a:gd name="T111" fmla="*/ 203 h 564"/>
              <a:gd name="T112" fmla="*/ 353 w 418"/>
              <a:gd name="T113" fmla="*/ 176 h 564"/>
              <a:gd name="T114" fmla="*/ 351 w 418"/>
              <a:gd name="T115" fmla="*/ 165 h 564"/>
              <a:gd name="T116" fmla="*/ 359 w 418"/>
              <a:gd name="T117" fmla="*/ 163 h 564"/>
              <a:gd name="T118" fmla="*/ 368 w 418"/>
              <a:gd name="T119" fmla="*/ 165 h 564"/>
              <a:gd name="T120" fmla="*/ 388 w 418"/>
              <a:gd name="T121" fmla="*/ 126 h 564"/>
              <a:gd name="T122" fmla="*/ 409 w 418"/>
              <a:gd name="T123" fmla="*/ 74 h 564"/>
              <a:gd name="T124" fmla="*/ 416 w 418"/>
              <a:gd name="T125" fmla="*/ 3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8" h="564">
                <a:moveTo>
                  <a:pt x="414" y="11"/>
                </a:moveTo>
                <a:lnTo>
                  <a:pt x="414" y="11"/>
                </a:lnTo>
                <a:lnTo>
                  <a:pt x="414" y="7"/>
                </a:lnTo>
                <a:lnTo>
                  <a:pt x="411" y="3"/>
                </a:lnTo>
                <a:lnTo>
                  <a:pt x="411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4" y="11"/>
                </a:lnTo>
                <a:close/>
                <a:moveTo>
                  <a:pt x="418" y="17"/>
                </a:moveTo>
                <a:lnTo>
                  <a:pt x="416" y="15"/>
                </a:lnTo>
                <a:lnTo>
                  <a:pt x="416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5"/>
                </a:lnTo>
                <a:lnTo>
                  <a:pt x="411" y="13"/>
                </a:lnTo>
                <a:lnTo>
                  <a:pt x="409" y="11"/>
                </a:lnTo>
                <a:lnTo>
                  <a:pt x="409" y="11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5" y="11"/>
                </a:lnTo>
                <a:lnTo>
                  <a:pt x="403" y="11"/>
                </a:lnTo>
                <a:lnTo>
                  <a:pt x="397" y="9"/>
                </a:lnTo>
                <a:lnTo>
                  <a:pt x="397" y="9"/>
                </a:lnTo>
                <a:lnTo>
                  <a:pt x="395" y="9"/>
                </a:lnTo>
                <a:lnTo>
                  <a:pt x="393" y="9"/>
                </a:lnTo>
                <a:lnTo>
                  <a:pt x="393" y="9"/>
                </a:lnTo>
                <a:lnTo>
                  <a:pt x="393" y="9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5"/>
                </a:lnTo>
                <a:lnTo>
                  <a:pt x="393" y="5"/>
                </a:lnTo>
                <a:lnTo>
                  <a:pt x="393" y="5"/>
                </a:lnTo>
                <a:lnTo>
                  <a:pt x="391" y="5"/>
                </a:lnTo>
                <a:lnTo>
                  <a:pt x="388" y="3"/>
                </a:lnTo>
                <a:lnTo>
                  <a:pt x="386" y="3"/>
                </a:lnTo>
                <a:lnTo>
                  <a:pt x="386" y="0"/>
                </a:lnTo>
                <a:lnTo>
                  <a:pt x="386" y="3"/>
                </a:lnTo>
                <a:lnTo>
                  <a:pt x="386" y="3"/>
                </a:lnTo>
                <a:lnTo>
                  <a:pt x="384" y="3"/>
                </a:lnTo>
                <a:lnTo>
                  <a:pt x="386" y="3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8" y="5"/>
                </a:lnTo>
                <a:lnTo>
                  <a:pt x="388" y="7"/>
                </a:lnTo>
                <a:lnTo>
                  <a:pt x="388" y="7"/>
                </a:lnTo>
                <a:lnTo>
                  <a:pt x="386" y="7"/>
                </a:lnTo>
                <a:lnTo>
                  <a:pt x="386" y="9"/>
                </a:lnTo>
                <a:lnTo>
                  <a:pt x="384" y="9"/>
                </a:lnTo>
                <a:lnTo>
                  <a:pt x="382" y="9"/>
                </a:lnTo>
                <a:lnTo>
                  <a:pt x="380" y="11"/>
                </a:lnTo>
                <a:lnTo>
                  <a:pt x="380" y="13"/>
                </a:lnTo>
                <a:lnTo>
                  <a:pt x="378" y="13"/>
                </a:lnTo>
                <a:lnTo>
                  <a:pt x="378" y="15"/>
                </a:lnTo>
                <a:lnTo>
                  <a:pt x="378" y="15"/>
                </a:lnTo>
                <a:lnTo>
                  <a:pt x="378" y="15"/>
                </a:lnTo>
                <a:lnTo>
                  <a:pt x="378" y="17"/>
                </a:lnTo>
                <a:lnTo>
                  <a:pt x="378" y="17"/>
                </a:lnTo>
                <a:lnTo>
                  <a:pt x="378" y="19"/>
                </a:lnTo>
                <a:lnTo>
                  <a:pt x="370" y="23"/>
                </a:lnTo>
                <a:lnTo>
                  <a:pt x="363" y="26"/>
                </a:lnTo>
                <a:lnTo>
                  <a:pt x="361" y="28"/>
                </a:lnTo>
                <a:lnTo>
                  <a:pt x="361" y="28"/>
                </a:lnTo>
                <a:lnTo>
                  <a:pt x="359" y="26"/>
                </a:lnTo>
                <a:lnTo>
                  <a:pt x="359" y="26"/>
                </a:lnTo>
                <a:lnTo>
                  <a:pt x="357" y="28"/>
                </a:lnTo>
                <a:lnTo>
                  <a:pt x="357" y="28"/>
                </a:lnTo>
                <a:lnTo>
                  <a:pt x="357" y="28"/>
                </a:lnTo>
                <a:lnTo>
                  <a:pt x="357" y="30"/>
                </a:lnTo>
                <a:lnTo>
                  <a:pt x="357" y="30"/>
                </a:lnTo>
                <a:lnTo>
                  <a:pt x="359" y="30"/>
                </a:lnTo>
                <a:lnTo>
                  <a:pt x="359" y="30"/>
                </a:lnTo>
                <a:lnTo>
                  <a:pt x="359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4"/>
                </a:lnTo>
                <a:lnTo>
                  <a:pt x="359" y="34"/>
                </a:lnTo>
                <a:lnTo>
                  <a:pt x="359" y="34"/>
                </a:lnTo>
                <a:lnTo>
                  <a:pt x="357" y="34"/>
                </a:lnTo>
                <a:lnTo>
                  <a:pt x="355" y="34"/>
                </a:lnTo>
                <a:lnTo>
                  <a:pt x="355" y="34"/>
                </a:lnTo>
                <a:lnTo>
                  <a:pt x="351" y="32"/>
                </a:lnTo>
                <a:lnTo>
                  <a:pt x="351" y="32"/>
                </a:lnTo>
                <a:lnTo>
                  <a:pt x="351" y="32"/>
                </a:lnTo>
                <a:lnTo>
                  <a:pt x="351" y="30"/>
                </a:lnTo>
                <a:lnTo>
                  <a:pt x="351" y="30"/>
                </a:lnTo>
                <a:lnTo>
                  <a:pt x="351" y="28"/>
                </a:lnTo>
                <a:lnTo>
                  <a:pt x="351" y="28"/>
                </a:lnTo>
                <a:lnTo>
                  <a:pt x="349" y="28"/>
                </a:lnTo>
                <a:lnTo>
                  <a:pt x="343" y="28"/>
                </a:lnTo>
                <a:lnTo>
                  <a:pt x="340" y="28"/>
                </a:lnTo>
                <a:lnTo>
                  <a:pt x="338" y="28"/>
                </a:lnTo>
                <a:lnTo>
                  <a:pt x="338" y="28"/>
                </a:lnTo>
                <a:lnTo>
                  <a:pt x="338" y="26"/>
                </a:lnTo>
                <a:lnTo>
                  <a:pt x="336" y="23"/>
                </a:lnTo>
                <a:lnTo>
                  <a:pt x="334" y="23"/>
                </a:lnTo>
                <a:lnTo>
                  <a:pt x="334" y="21"/>
                </a:lnTo>
                <a:lnTo>
                  <a:pt x="332" y="21"/>
                </a:lnTo>
                <a:lnTo>
                  <a:pt x="330" y="21"/>
                </a:lnTo>
                <a:lnTo>
                  <a:pt x="328" y="21"/>
                </a:lnTo>
                <a:lnTo>
                  <a:pt x="326" y="23"/>
                </a:lnTo>
                <a:lnTo>
                  <a:pt x="326" y="23"/>
                </a:lnTo>
                <a:lnTo>
                  <a:pt x="326" y="23"/>
                </a:lnTo>
                <a:lnTo>
                  <a:pt x="326" y="26"/>
                </a:lnTo>
                <a:lnTo>
                  <a:pt x="326" y="26"/>
                </a:lnTo>
                <a:lnTo>
                  <a:pt x="326" y="28"/>
                </a:lnTo>
                <a:lnTo>
                  <a:pt x="324" y="30"/>
                </a:lnTo>
                <a:lnTo>
                  <a:pt x="324" y="30"/>
                </a:lnTo>
                <a:lnTo>
                  <a:pt x="324" y="32"/>
                </a:lnTo>
                <a:lnTo>
                  <a:pt x="324" y="32"/>
                </a:lnTo>
                <a:lnTo>
                  <a:pt x="324" y="34"/>
                </a:lnTo>
                <a:lnTo>
                  <a:pt x="324" y="34"/>
                </a:lnTo>
                <a:lnTo>
                  <a:pt x="320" y="36"/>
                </a:lnTo>
                <a:lnTo>
                  <a:pt x="320" y="36"/>
                </a:lnTo>
                <a:lnTo>
                  <a:pt x="320" y="38"/>
                </a:lnTo>
                <a:lnTo>
                  <a:pt x="317" y="40"/>
                </a:lnTo>
                <a:lnTo>
                  <a:pt x="315" y="42"/>
                </a:lnTo>
                <a:lnTo>
                  <a:pt x="313" y="44"/>
                </a:lnTo>
                <a:lnTo>
                  <a:pt x="311" y="44"/>
                </a:lnTo>
                <a:lnTo>
                  <a:pt x="311" y="44"/>
                </a:lnTo>
                <a:lnTo>
                  <a:pt x="311" y="42"/>
                </a:lnTo>
                <a:lnTo>
                  <a:pt x="309" y="42"/>
                </a:lnTo>
                <a:lnTo>
                  <a:pt x="307" y="42"/>
                </a:lnTo>
                <a:lnTo>
                  <a:pt x="307" y="42"/>
                </a:lnTo>
                <a:lnTo>
                  <a:pt x="305" y="42"/>
                </a:lnTo>
                <a:lnTo>
                  <a:pt x="303" y="49"/>
                </a:lnTo>
                <a:lnTo>
                  <a:pt x="299" y="51"/>
                </a:lnTo>
                <a:lnTo>
                  <a:pt x="299" y="53"/>
                </a:lnTo>
                <a:lnTo>
                  <a:pt x="297" y="53"/>
                </a:lnTo>
                <a:lnTo>
                  <a:pt x="297" y="53"/>
                </a:lnTo>
                <a:lnTo>
                  <a:pt x="292" y="53"/>
                </a:lnTo>
                <a:lnTo>
                  <a:pt x="290" y="53"/>
                </a:lnTo>
                <a:lnTo>
                  <a:pt x="288" y="53"/>
                </a:lnTo>
                <a:lnTo>
                  <a:pt x="288" y="53"/>
                </a:lnTo>
                <a:lnTo>
                  <a:pt x="286" y="53"/>
                </a:lnTo>
                <a:lnTo>
                  <a:pt x="286" y="53"/>
                </a:lnTo>
                <a:lnTo>
                  <a:pt x="284" y="53"/>
                </a:lnTo>
                <a:lnTo>
                  <a:pt x="282" y="51"/>
                </a:lnTo>
                <a:lnTo>
                  <a:pt x="282" y="51"/>
                </a:lnTo>
                <a:lnTo>
                  <a:pt x="282" y="49"/>
                </a:lnTo>
                <a:lnTo>
                  <a:pt x="282" y="49"/>
                </a:lnTo>
                <a:lnTo>
                  <a:pt x="282" y="49"/>
                </a:lnTo>
                <a:lnTo>
                  <a:pt x="280" y="49"/>
                </a:lnTo>
                <a:lnTo>
                  <a:pt x="280" y="49"/>
                </a:lnTo>
                <a:lnTo>
                  <a:pt x="278" y="49"/>
                </a:lnTo>
                <a:lnTo>
                  <a:pt x="276" y="46"/>
                </a:lnTo>
                <a:lnTo>
                  <a:pt x="276" y="49"/>
                </a:lnTo>
                <a:lnTo>
                  <a:pt x="274" y="49"/>
                </a:lnTo>
                <a:lnTo>
                  <a:pt x="274" y="51"/>
                </a:lnTo>
                <a:lnTo>
                  <a:pt x="274" y="51"/>
                </a:lnTo>
                <a:lnTo>
                  <a:pt x="274" y="51"/>
                </a:lnTo>
                <a:lnTo>
                  <a:pt x="274" y="53"/>
                </a:lnTo>
                <a:lnTo>
                  <a:pt x="271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1"/>
                </a:lnTo>
                <a:lnTo>
                  <a:pt x="267" y="49"/>
                </a:lnTo>
                <a:lnTo>
                  <a:pt x="267" y="49"/>
                </a:lnTo>
                <a:lnTo>
                  <a:pt x="263" y="49"/>
                </a:lnTo>
                <a:lnTo>
                  <a:pt x="261" y="51"/>
                </a:lnTo>
                <a:lnTo>
                  <a:pt x="259" y="51"/>
                </a:lnTo>
                <a:lnTo>
                  <a:pt x="255" y="51"/>
                </a:lnTo>
                <a:lnTo>
                  <a:pt x="253" y="51"/>
                </a:lnTo>
                <a:lnTo>
                  <a:pt x="253" y="53"/>
                </a:lnTo>
                <a:lnTo>
                  <a:pt x="253" y="53"/>
                </a:lnTo>
                <a:lnTo>
                  <a:pt x="251" y="55"/>
                </a:lnTo>
                <a:lnTo>
                  <a:pt x="251" y="55"/>
                </a:lnTo>
                <a:lnTo>
                  <a:pt x="249" y="55"/>
                </a:lnTo>
                <a:lnTo>
                  <a:pt x="249" y="55"/>
                </a:lnTo>
                <a:lnTo>
                  <a:pt x="246" y="55"/>
                </a:lnTo>
                <a:lnTo>
                  <a:pt x="246" y="57"/>
                </a:lnTo>
                <a:lnTo>
                  <a:pt x="244" y="59"/>
                </a:lnTo>
                <a:lnTo>
                  <a:pt x="244" y="59"/>
                </a:lnTo>
                <a:lnTo>
                  <a:pt x="244" y="61"/>
                </a:lnTo>
                <a:lnTo>
                  <a:pt x="244" y="63"/>
                </a:lnTo>
                <a:lnTo>
                  <a:pt x="244" y="63"/>
                </a:lnTo>
                <a:lnTo>
                  <a:pt x="244" y="65"/>
                </a:lnTo>
                <a:lnTo>
                  <a:pt x="242" y="74"/>
                </a:lnTo>
                <a:lnTo>
                  <a:pt x="238" y="80"/>
                </a:lnTo>
                <a:lnTo>
                  <a:pt x="238" y="82"/>
                </a:lnTo>
                <a:lnTo>
                  <a:pt x="238" y="82"/>
                </a:lnTo>
                <a:lnTo>
                  <a:pt x="234" y="84"/>
                </a:lnTo>
                <a:lnTo>
                  <a:pt x="234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6"/>
                </a:lnTo>
                <a:lnTo>
                  <a:pt x="230" y="86"/>
                </a:lnTo>
                <a:lnTo>
                  <a:pt x="230" y="88"/>
                </a:lnTo>
                <a:lnTo>
                  <a:pt x="230" y="90"/>
                </a:lnTo>
                <a:lnTo>
                  <a:pt x="226" y="94"/>
                </a:lnTo>
                <a:lnTo>
                  <a:pt x="223" y="94"/>
                </a:lnTo>
                <a:lnTo>
                  <a:pt x="223" y="94"/>
                </a:lnTo>
                <a:lnTo>
                  <a:pt x="221" y="94"/>
                </a:lnTo>
                <a:lnTo>
                  <a:pt x="219" y="94"/>
                </a:lnTo>
                <a:lnTo>
                  <a:pt x="219" y="94"/>
                </a:lnTo>
                <a:lnTo>
                  <a:pt x="219" y="94"/>
                </a:lnTo>
                <a:lnTo>
                  <a:pt x="215" y="94"/>
                </a:lnTo>
                <a:lnTo>
                  <a:pt x="211" y="90"/>
                </a:lnTo>
                <a:lnTo>
                  <a:pt x="207" y="88"/>
                </a:lnTo>
                <a:lnTo>
                  <a:pt x="203" y="82"/>
                </a:lnTo>
                <a:lnTo>
                  <a:pt x="196" y="80"/>
                </a:lnTo>
                <a:lnTo>
                  <a:pt x="194" y="80"/>
                </a:lnTo>
                <a:lnTo>
                  <a:pt x="188" y="76"/>
                </a:lnTo>
                <a:lnTo>
                  <a:pt x="186" y="74"/>
                </a:lnTo>
                <a:lnTo>
                  <a:pt x="184" y="74"/>
                </a:lnTo>
                <a:lnTo>
                  <a:pt x="184" y="74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8"/>
                </a:lnTo>
                <a:lnTo>
                  <a:pt x="180" y="78"/>
                </a:lnTo>
                <a:lnTo>
                  <a:pt x="180" y="78"/>
                </a:lnTo>
                <a:lnTo>
                  <a:pt x="177" y="78"/>
                </a:lnTo>
                <a:lnTo>
                  <a:pt x="175" y="76"/>
                </a:lnTo>
                <a:lnTo>
                  <a:pt x="175" y="74"/>
                </a:lnTo>
                <a:lnTo>
                  <a:pt x="173" y="74"/>
                </a:lnTo>
                <a:lnTo>
                  <a:pt x="173" y="71"/>
                </a:lnTo>
                <a:lnTo>
                  <a:pt x="173" y="71"/>
                </a:lnTo>
                <a:lnTo>
                  <a:pt x="171" y="71"/>
                </a:lnTo>
                <a:lnTo>
                  <a:pt x="171" y="71"/>
                </a:lnTo>
                <a:lnTo>
                  <a:pt x="169" y="69"/>
                </a:lnTo>
                <a:lnTo>
                  <a:pt x="165" y="71"/>
                </a:lnTo>
                <a:lnTo>
                  <a:pt x="161" y="71"/>
                </a:lnTo>
                <a:lnTo>
                  <a:pt x="159" y="78"/>
                </a:lnTo>
                <a:lnTo>
                  <a:pt x="157" y="80"/>
                </a:lnTo>
                <a:lnTo>
                  <a:pt x="157" y="82"/>
                </a:lnTo>
                <a:lnTo>
                  <a:pt x="155" y="82"/>
                </a:lnTo>
                <a:lnTo>
                  <a:pt x="155" y="84"/>
                </a:lnTo>
                <a:lnTo>
                  <a:pt x="155" y="84"/>
                </a:lnTo>
                <a:lnTo>
                  <a:pt x="157" y="84"/>
                </a:lnTo>
                <a:lnTo>
                  <a:pt x="157" y="86"/>
                </a:lnTo>
                <a:lnTo>
                  <a:pt x="157" y="86"/>
                </a:lnTo>
                <a:lnTo>
                  <a:pt x="157" y="86"/>
                </a:lnTo>
                <a:lnTo>
                  <a:pt x="155" y="88"/>
                </a:lnTo>
                <a:lnTo>
                  <a:pt x="155" y="88"/>
                </a:lnTo>
                <a:lnTo>
                  <a:pt x="150" y="90"/>
                </a:lnTo>
                <a:lnTo>
                  <a:pt x="148" y="90"/>
                </a:lnTo>
                <a:lnTo>
                  <a:pt x="148" y="90"/>
                </a:lnTo>
                <a:lnTo>
                  <a:pt x="146" y="90"/>
                </a:lnTo>
                <a:lnTo>
                  <a:pt x="144" y="90"/>
                </a:lnTo>
                <a:lnTo>
                  <a:pt x="144" y="90"/>
                </a:lnTo>
                <a:lnTo>
                  <a:pt x="142" y="90"/>
                </a:lnTo>
                <a:lnTo>
                  <a:pt x="140" y="90"/>
                </a:lnTo>
                <a:lnTo>
                  <a:pt x="138" y="97"/>
                </a:lnTo>
                <a:lnTo>
                  <a:pt x="136" y="101"/>
                </a:lnTo>
                <a:lnTo>
                  <a:pt x="136" y="103"/>
                </a:lnTo>
                <a:lnTo>
                  <a:pt x="136" y="105"/>
                </a:lnTo>
                <a:lnTo>
                  <a:pt x="138" y="105"/>
                </a:lnTo>
                <a:lnTo>
                  <a:pt x="138" y="107"/>
                </a:lnTo>
                <a:lnTo>
                  <a:pt x="138" y="107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40" y="109"/>
                </a:lnTo>
                <a:lnTo>
                  <a:pt x="140" y="109"/>
                </a:lnTo>
                <a:lnTo>
                  <a:pt x="142" y="109"/>
                </a:lnTo>
                <a:lnTo>
                  <a:pt x="142" y="111"/>
                </a:lnTo>
                <a:lnTo>
                  <a:pt x="142" y="113"/>
                </a:lnTo>
                <a:lnTo>
                  <a:pt x="140" y="120"/>
                </a:lnTo>
                <a:lnTo>
                  <a:pt x="140" y="120"/>
                </a:lnTo>
                <a:lnTo>
                  <a:pt x="138" y="122"/>
                </a:lnTo>
                <a:lnTo>
                  <a:pt x="136" y="124"/>
                </a:lnTo>
                <a:lnTo>
                  <a:pt x="136" y="126"/>
                </a:lnTo>
                <a:lnTo>
                  <a:pt x="132" y="128"/>
                </a:lnTo>
                <a:lnTo>
                  <a:pt x="127" y="130"/>
                </a:lnTo>
                <a:lnTo>
                  <a:pt x="127" y="132"/>
                </a:lnTo>
                <a:lnTo>
                  <a:pt x="127" y="132"/>
                </a:lnTo>
                <a:lnTo>
                  <a:pt x="125" y="134"/>
                </a:lnTo>
                <a:lnTo>
                  <a:pt x="125" y="134"/>
                </a:lnTo>
                <a:lnTo>
                  <a:pt x="125" y="134"/>
                </a:lnTo>
                <a:lnTo>
                  <a:pt x="127" y="136"/>
                </a:lnTo>
                <a:lnTo>
                  <a:pt x="127" y="136"/>
                </a:lnTo>
                <a:lnTo>
                  <a:pt x="127" y="138"/>
                </a:lnTo>
                <a:lnTo>
                  <a:pt x="127" y="138"/>
                </a:lnTo>
                <a:lnTo>
                  <a:pt x="129" y="140"/>
                </a:lnTo>
                <a:lnTo>
                  <a:pt x="146" y="140"/>
                </a:lnTo>
                <a:lnTo>
                  <a:pt x="150" y="140"/>
                </a:lnTo>
                <a:lnTo>
                  <a:pt x="152" y="142"/>
                </a:lnTo>
                <a:lnTo>
                  <a:pt x="152" y="142"/>
                </a:lnTo>
                <a:lnTo>
                  <a:pt x="152" y="142"/>
                </a:lnTo>
                <a:lnTo>
                  <a:pt x="157" y="147"/>
                </a:lnTo>
                <a:lnTo>
                  <a:pt x="157" y="149"/>
                </a:lnTo>
                <a:lnTo>
                  <a:pt x="157" y="149"/>
                </a:lnTo>
                <a:lnTo>
                  <a:pt x="157" y="149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5" y="153"/>
                </a:lnTo>
                <a:lnTo>
                  <a:pt x="155" y="153"/>
                </a:lnTo>
                <a:lnTo>
                  <a:pt x="155" y="153"/>
                </a:lnTo>
                <a:lnTo>
                  <a:pt x="152" y="155"/>
                </a:lnTo>
                <a:lnTo>
                  <a:pt x="152" y="155"/>
                </a:lnTo>
                <a:lnTo>
                  <a:pt x="150" y="157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4" y="165"/>
                </a:lnTo>
                <a:lnTo>
                  <a:pt x="144" y="165"/>
                </a:lnTo>
                <a:lnTo>
                  <a:pt x="142" y="165"/>
                </a:lnTo>
                <a:lnTo>
                  <a:pt x="132" y="168"/>
                </a:lnTo>
                <a:lnTo>
                  <a:pt x="129" y="168"/>
                </a:lnTo>
                <a:lnTo>
                  <a:pt x="127" y="168"/>
                </a:lnTo>
                <a:lnTo>
                  <a:pt x="127" y="170"/>
                </a:lnTo>
                <a:lnTo>
                  <a:pt x="125" y="172"/>
                </a:lnTo>
                <a:lnTo>
                  <a:pt x="125" y="174"/>
                </a:lnTo>
                <a:lnTo>
                  <a:pt x="123" y="178"/>
                </a:lnTo>
                <a:lnTo>
                  <a:pt x="123" y="180"/>
                </a:lnTo>
                <a:lnTo>
                  <a:pt x="121" y="182"/>
                </a:lnTo>
                <a:lnTo>
                  <a:pt x="119" y="182"/>
                </a:lnTo>
                <a:lnTo>
                  <a:pt x="117" y="182"/>
                </a:lnTo>
                <a:lnTo>
                  <a:pt x="115" y="182"/>
                </a:lnTo>
                <a:lnTo>
                  <a:pt x="113" y="182"/>
                </a:lnTo>
                <a:lnTo>
                  <a:pt x="111" y="182"/>
                </a:lnTo>
                <a:lnTo>
                  <a:pt x="111" y="182"/>
                </a:lnTo>
                <a:lnTo>
                  <a:pt x="109" y="180"/>
                </a:lnTo>
                <a:lnTo>
                  <a:pt x="106" y="180"/>
                </a:lnTo>
                <a:lnTo>
                  <a:pt x="106" y="180"/>
                </a:lnTo>
                <a:lnTo>
                  <a:pt x="104" y="180"/>
                </a:lnTo>
                <a:lnTo>
                  <a:pt x="104" y="180"/>
                </a:lnTo>
                <a:lnTo>
                  <a:pt x="102" y="180"/>
                </a:lnTo>
                <a:lnTo>
                  <a:pt x="100" y="182"/>
                </a:lnTo>
                <a:lnTo>
                  <a:pt x="96" y="180"/>
                </a:lnTo>
                <a:lnTo>
                  <a:pt x="94" y="182"/>
                </a:lnTo>
                <a:lnTo>
                  <a:pt x="92" y="182"/>
                </a:lnTo>
                <a:lnTo>
                  <a:pt x="92" y="182"/>
                </a:lnTo>
                <a:lnTo>
                  <a:pt x="90" y="182"/>
                </a:lnTo>
                <a:lnTo>
                  <a:pt x="90" y="184"/>
                </a:lnTo>
                <a:lnTo>
                  <a:pt x="90" y="186"/>
                </a:lnTo>
                <a:lnTo>
                  <a:pt x="88" y="186"/>
                </a:lnTo>
                <a:lnTo>
                  <a:pt x="88" y="186"/>
                </a:lnTo>
                <a:lnTo>
                  <a:pt x="81" y="180"/>
                </a:lnTo>
                <a:lnTo>
                  <a:pt x="79" y="180"/>
                </a:lnTo>
                <a:lnTo>
                  <a:pt x="79" y="178"/>
                </a:lnTo>
                <a:lnTo>
                  <a:pt x="77" y="180"/>
                </a:lnTo>
                <a:lnTo>
                  <a:pt x="75" y="180"/>
                </a:lnTo>
                <a:lnTo>
                  <a:pt x="73" y="180"/>
                </a:lnTo>
                <a:lnTo>
                  <a:pt x="71" y="180"/>
                </a:lnTo>
                <a:lnTo>
                  <a:pt x="71" y="180"/>
                </a:lnTo>
                <a:lnTo>
                  <a:pt x="69" y="182"/>
                </a:lnTo>
                <a:lnTo>
                  <a:pt x="65" y="186"/>
                </a:lnTo>
                <a:lnTo>
                  <a:pt x="63" y="191"/>
                </a:lnTo>
                <a:lnTo>
                  <a:pt x="63" y="197"/>
                </a:lnTo>
                <a:lnTo>
                  <a:pt x="60" y="199"/>
                </a:lnTo>
                <a:lnTo>
                  <a:pt x="60" y="199"/>
                </a:lnTo>
                <a:lnTo>
                  <a:pt x="54" y="199"/>
                </a:lnTo>
                <a:lnTo>
                  <a:pt x="54" y="197"/>
                </a:lnTo>
                <a:lnTo>
                  <a:pt x="40" y="199"/>
                </a:lnTo>
                <a:lnTo>
                  <a:pt x="38" y="199"/>
                </a:lnTo>
                <a:lnTo>
                  <a:pt x="35" y="199"/>
                </a:lnTo>
                <a:lnTo>
                  <a:pt x="33" y="199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3" y="193"/>
                </a:lnTo>
                <a:lnTo>
                  <a:pt x="33" y="193"/>
                </a:lnTo>
                <a:lnTo>
                  <a:pt x="31" y="191"/>
                </a:lnTo>
                <a:lnTo>
                  <a:pt x="29" y="191"/>
                </a:lnTo>
                <a:lnTo>
                  <a:pt x="27" y="191"/>
                </a:lnTo>
                <a:lnTo>
                  <a:pt x="25" y="191"/>
                </a:lnTo>
                <a:lnTo>
                  <a:pt x="23" y="191"/>
                </a:lnTo>
                <a:lnTo>
                  <a:pt x="23" y="193"/>
                </a:lnTo>
                <a:lnTo>
                  <a:pt x="21" y="193"/>
                </a:lnTo>
                <a:lnTo>
                  <a:pt x="21" y="193"/>
                </a:lnTo>
                <a:lnTo>
                  <a:pt x="21" y="195"/>
                </a:lnTo>
                <a:lnTo>
                  <a:pt x="19" y="195"/>
                </a:lnTo>
                <a:lnTo>
                  <a:pt x="21" y="197"/>
                </a:lnTo>
                <a:lnTo>
                  <a:pt x="21" y="197"/>
                </a:lnTo>
                <a:lnTo>
                  <a:pt x="21" y="197"/>
                </a:lnTo>
                <a:lnTo>
                  <a:pt x="19" y="197"/>
                </a:lnTo>
                <a:lnTo>
                  <a:pt x="19" y="197"/>
                </a:lnTo>
                <a:lnTo>
                  <a:pt x="19" y="197"/>
                </a:lnTo>
                <a:lnTo>
                  <a:pt x="17" y="199"/>
                </a:lnTo>
                <a:lnTo>
                  <a:pt x="15" y="199"/>
                </a:lnTo>
                <a:lnTo>
                  <a:pt x="15" y="199"/>
                </a:lnTo>
                <a:lnTo>
                  <a:pt x="15" y="201"/>
                </a:lnTo>
                <a:lnTo>
                  <a:pt x="12" y="203"/>
                </a:lnTo>
                <a:lnTo>
                  <a:pt x="12" y="203"/>
                </a:lnTo>
                <a:lnTo>
                  <a:pt x="10" y="203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1"/>
                </a:lnTo>
                <a:lnTo>
                  <a:pt x="2" y="203"/>
                </a:lnTo>
                <a:lnTo>
                  <a:pt x="2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7"/>
                </a:lnTo>
                <a:lnTo>
                  <a:pt x="0" y="209"/>
                </a:lnTo>
                <a:lnTo>
                  <a:pt x="0" y="209"/>
                </a:lnTo>
                <a:lnTo>
                  <a:pt x="2" y="209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3"/>
                </a:lnTo>
                <a:lnTo>
                  <a:pt x="2" y="213"/>
                </a:lnTo>
                <a:lnTo>
                  <a:pt x="2" y="213"/>
                </a:lnTo>
                <a:lnTo>
                  <a:pt x="4" y="216"/>
                </a:lnTo>
                <a:lnTo>
                  <a:pt x="8" y="216"/>
                </a:lnTo>
                <a:lnTo>
                  <a:pt x="19" y="220"/>
                </a:lnTo>
                <a:lnTo>
                  <a:pt x="21" y="220"/>
                </a:lnTo>
                <a:lnTo>
                  <a:pt x="23" y="222"/>
                </a:lnTo>
                <a:lnTo>
                  <a:pt x="23" y="222"/>
                </a:lnTo>
                <a:lnTo>
                  <a:pt x="25" y="222"/>
                </a:lnTo>
                <a:lnTo>
                  <a:pt x="25" y="224"/>
                </a:lnTo>
                <a:lnTo>
                  <a:pt x="27" y="224"/>
                </a:lnTo>
                <a:lnTo>
                  <a:pt x="27" y="224"/>
                </a:lnTo>
                <a:lnTo>
                  <a:pt x="29" y="228"/>
                </a:lnTo>
                <a:lnTo>
                  <a:pt x="33" y="230"/>
                </a:lnTo>
                <a:lnTo>
                  <a:pt x="31" y="232"/>
                </a:lnTo>
                <a:lnTo>
                  <a:pt x="25" y="236"/>
                </a:lnTo>
                <a:lnTo>
                  <a:pt x="25" y="236"/>
                </a:lnTo>
                <a:lnTo>
                  <a:pt x="23" y="241"/>
                </a:lnTo>
                <a:lnTo>
                  <a:pt x="23" y="241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7" y="243"/>
                </a:lnTo>
                <a:lnTo>
                  <a:pt x="27" y="243"/>
                </a:lnTo>
                <a:lnTo>
                  <a:pt x="29" y="243"/>
                </a:lnTo>
                <a:lnTo>
                  <a:pt x="29" y="243"/>
                </a:lnTo>
                <a:lnTo>
                  <a:pt x="31" y="243"/>
                </a:lnTo>
                <a:lnTo>
                  <a:pt x="31" y="243"/>
                </a:lnTo>
                <a:lnTo>
                  <a:pt x="33" y="243"/>
                </a:lnTo>
                <a:lnTo>
                  <a:pt x="35" y="243"/>
                </a:lnTo>
                <a:lnTo>
                  <a:pt x="42" y="243"/>
                </a:lnTo>
                <a:lnTo>
                  <a:pt x="44" y="243"/>
                </a:lnTo>
                <a:lnTo>
                  <a:pt x="44" y="243"/>
                </a:lnTo>
                <a:lnTo>
                  <a:pt x="48" y="241"/>
                </a:lnTo>
                <a:lnTo>
                  <a:pt x="48" y="239"/>
                </a:lnTo>
                <a:lnTo>
                  <a:pt x="48" y="239"/>
                </a:lnTo>
                <a:lnTo>
                  <a:pt x="48" y="241"/>
                </a:lnTo>
                <a:lnTo>
                  <a:pt x="48" y="243"/>
                </a:lnTo>
                <a:lnTo>
                  <a:pt x="48" y="243"/>
                </a:lnTo>
                <a:lnTo>
                  <a:pt x="48" y="245"/>
                </a:lnTo>
                <a:lnTo>
                  <a:pt x="48" y="245"/>
                </a:lnTo>
                <a:lnTo>
                  <a:pt x="48" y="247"/>
                </a:lnTo>
                <a:lnTo>
                  <a:pt x="48" y="247"/>
                </a:lnTo>
                <a:lnTo>
                  <a:pt x="48" y="249"/>
                </a:lnTo>
                <a:lnTo>
                  <a:pt x="50" y="249"/>
                </a:lnTo>
                <a:lnTo>
                  <a:pt x="50" y="249"/>
                </a:lnTo>
                <a:lnTo>
                  <a:pt x="50" y="251"/>
                </a:lnTo>
                <a:lnTo>
                  <a:pt x="52" y="255"/>
                </a:lnTo>
                <a:lnTo>
                  <a:pt x="52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62"/>
                </a:lnTo>
                <a:lnTo>
                  <a:pt x="52" y="262"/>
                </a:lnTo>
                <a:lnTo>
                  <a:pt x="52" y="262"/>
                </a:lnTo>
                <a:lnTo>
                  <a:pt x="50" y="259"/>
                </a:lnTo>
                <a:lnTo>
                  <a:pt x="50" y="259"/>
                </a:lnTo>
                <a:lnTo>
                  <a:pt x="48" y="259"/>
                </a:lnTo>
                <a:lnTo>
                  <a:pt x="48" y="259"/>
                </a:lnTo>
                <a:lnTo>
                  <a:pt x="48" y="262"/>
                </a:lnTo>
                <a:lnTo>
                  <a:pt x="46" y="262"/>
                </a:lnTo>
                <a:lnTo>
                  <a:pt x="46" y="262"/>
                </a:lnTo>
                <a:lnTo>
                  <a:pt x="46" y="264"/>
                </a:lnTo>
                <a:lnTo>
                  <a:pt x="46" y="266"/>
                </a:lnTo>
                <a:lnTo>
                  <a:pt x="46" y="266"/>
                </a:lnTo>
                <a:lnTo>
                  <a:pt x="46" y="268"/>
                </a:lnTo>
                <a:lnTo>
                  <a:pt x="48" y="270"/>
                </a:lnTo>
                <a:lnTo>
                  <a:pt x="48" y="272"/>
                </a:lnTo>
                <a:lnTo>
                  <a:pt x="50" y="272"/>
                </a:lnTo>
                <a:lnTo>
                  <a:pt x="56" y="274"/>
                </a:lnTo>
                <a:lnTo>
                  <a:pt x="60" y="276"/>
                </a:lnTo>
                <a:lnTo>
                  <a:pt x="60" y="278"/>
                </a:lnTo>
                <a:lnTo>
                  <a:pt x="63" y="278"/>
                </a:lnTo>
                <a:lnTo>
                  <a:pt x="63" y="280"/>
                </a:lnTo>
                <a:lnTo>
                  <a:pt x="63" y="280"/>
                </a:lnTo>
                <a:lnTo>
                  <a:pt x="63" y="282"/>
                </a:lnTo>
                <a:lnTo>
                  <a:pt x="65" y="282"/>
                </a:lnTo>
                <a:lnTo>
                  <a:pt x="65" y="284"/>
                </a:lnTo>
                <a:lnTo>
                  <a:pt x="65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7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7" y="293"/>
                </a:lnTo>
                <a:lnTo>
                  <a:pt x="67" y="295"/>
                </a:lnTo>
                <a:lnTo>
                  <a:pt x="67" y="297"/>
                </a:lnTo>
                <a:lnTo>
                  <a:pt x="65" y="299"/>
                </a:lnTo>
                <a:lnTo>
                  <a:pt x="65" y="299"/>
                </a:lnTo>
                <a:lnTo>
                  <a:pt x="63" y="299"/>
                </a:lnTo>
                <a:lnTo>
                  <a:pt x="60" y="299"/>
                </a:lnTo>
                <a:lnTo>
                  <a:pt x="60" y="301"/>
                </a:lnTo>
                <a:lnTo>
                  <a:pt x="60" y="301"/>
                </a:lnTo>
                <a:lnTo>
                  <a:pt x="60" y="310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60" y="318"/>
                </a:lnTo>
                <a:lnTo>
                  <a:pt x="58" y="322"/>
                </a:lnTo>
                <a:lnTo>
                  <a:pt x="60" y="324"/>
                </a:lnTo>
                <a:lnTo>
                  <a:pt x="60" y="324"/>
                </a:lnTo>
                <a:lnTo>
                  <a:pt x="60" y="326"/>
                </a:lnTo>
                <a:lnTo>
                  <a:pt x="63" y="328"/>
                </a:lnTo>
                <a:lnTo>
                  <a:pt x="63" y="328"/>
                </a:lnTo>
                <a:lnTo>
                  <a:pt x="63" y="330"/>
                </a:lnTo>
                <a:lnTo>
                  <a:pt x="63" y="333"/>
                </a:lnTo>
                <a:lnTo>
                  <a:pt x="63" y="335"/>
                </a:lnTo>
                <a:lnTo>
                  <a:pt x="63" y="335"/>
                </a:lnTo>
                <a:lnTo>
                  <a:pt x="63" y="337"/>
                </a:lnTo>
                <a:lnTo>
                  <a:pt x="65" y="337"/>
                </a:lnTo>
                <a:lnTo>
                  <a:pt x="67" y="339"/>
                </a:lnTo>
                <a:lnTo>
                  <a:pt x="69" y="339"/>
                </a:lnTo>
                <a:lnTo>
                  <a:pt x="71" y="341"/>
                </a:lnTo>
                <a:lnTo>
                  <a:pt x="71" y="343"/>
                </a:lnTo>
                <a:lnTo>
                  <a:pt x="71" y="343"/>
                </a:lnTo>
                <a:lnTo>
                  <a:pt x="73" y="343"/>
                </a:lnTo>
                <a:lnTo>
                  <a:pt x="73" y="343"/>
                </a:lnTo>
                <a:lnTo>
                  <a:pt x="75" y="343"/>
                </a:lnTo>
                <a:lnTo>
                  <a:pt x="75" y="343"/>
                </a:lnTo>
                <a:lnTo>
                  <a:pt x="77" y="343"/>
                </a:lnTo>
                <a:lnTo>
                  <a:pt x="81" y="341"/>
                </a:lnTo>
                <a:lnTo>
                  <a:pt x="86" y="337"/>
                </a:lnTo>
                <a:lnTo>
                  <a:pt x="86" y="337"/>
                </a:lnTo>
                <a:lnTo>
                  <a:pt x="88" y="335"/>
                </a:lnTo>
                <a:lnTo>
                  <a:pt x="92" y="333"/>
                </a:lnTo>
                <a:lnTo>
                  <a:pt x="96" y="333"/>
                </a:lnTo>
                <a:lnTo>
                  <a:pt x="98" y="330"/>
                </a:lnTo>
                <a:lnTo>
                  <a:pt x="100" y="333"/>
                </a:lnTo>
                <a:lnTo>
                  <a:pt x="100" y="333"/>
                </a:lnTo>
                <a:lnTo>
                  <a:pt x="102" y="337"/>
                </a:lnTo>
                <a:lnTo>
                  <a:pt x="102" y="337"/>
                </a:lnTo>
                <a:lnTo>
                  <a:pt x="104" y="339"/>
                </a:lnTo>
                <a:lnTo>
                  <a:pt x="104" y="341"/>
                </a:lnTo>
                <a:lnTo>
                  <a:pt x="104" y="343"/>
                </a:lnTo>
                <a:lnTo>
                  <a:pt x="104" y="345"/>
                </a:lnTo>
                <a:lnTo>
                  <a:pt x="106" y="345"/>
                </a:lnTo>
                <a:lnTo>
                  <a:pt x="106" y="345"/>
                </a:lnTo>
                <a:lnTo>
                  <a:pt x="106" y="347"/>
                </a:lnTo>
                <a:lnTo>
                  <a:pt x="106" y="347"/>
                </a:lnTo>
                <a:lnTo>
                  <a:pt x="106" y="349"/>
                </a:lnTo>
                <a:lnTo>
                  <a:pt x="102" y="360"/>
                </a:lnTo>
                <a:lnTo>
                  <a:pt x="102" y="360"/>
                </a:lnTo>
                <a:lnTo>
                  <a:pt x="102" y="362"/>
                </a:lnTo>
                <a:lnTo>
                  <a:pt x="102" y="364"/>
                </a:lnTo>
                <a:lnTo>
                  <a:pt x="104" y="370"/>
                </a:lnTo>
                <a:lnTo>
                  <a:pt x="104" y="372"/>
                </a:lnTo>
                <a:lnTo>
                  <a:pt x="104" y="374"/>
                </a:lnTo>
                <a:lnTo>
                  <a:pt x="102" y="378"/>
                </a:lnTo>
                <a:lnTo>
                  <a:pt x="102" y="381"/>
                </a:lnTo>
                <a:lnTo>
                  <a:pt x="102" y="381"/>
                </a:lnTo>
                <a:lnTo>
                  <a:pt x="102" y="385"/>
                </a:lnTo>
                <a:lnTo>
                  <a:pt x="102" y="387"/>
                </a:lnTo>
                <a:lnTo>
                  <a:pt x="102" y="389"/>
                </a:lnTo>
                <a:lnTo>
                  <a:pt x="102" y="391"/>
                </a:lnTo>
                <a:lnTo>
                  <a:pt x="98" y="408"/>
                </a:lnTo>
                <a:lnTo>
                  <a:pt x="98" y="408"/>
                </a:lnTo>
                <a:lnTo>
                  <a:pt x="98" y="408"/>
                </a:lnTo>
                <a:lnTo>
                  <a:pt x="98" y="410"/>
                </a:lnTo>
                <a:lnTo>
                  <a:pt x="98" y="410"/>
                </a:lnTo>
                <a:lnTo>
                  <a:pt x="98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2" y="410"/>
                </a:lnTo>
                <a:lnTo>
                  <a:pt x="102" y="412"/>
                </a:lnTo>
                <a:lnTo>
                  <a:pt x="102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11" y="410"/>
                </a:lnTo>
                <a:lnTo>
                  <a:pt x="111" y="410"/>
                </a:lnTo>
                <a:lnTo>
                  <a:pt x="113" y="410"/>
                </a:lnTo>
                <a:lnTo>
                  <a:pt x="113" y="410"/>
                </a:lnTo>
                <a:lnTo>
                  <a:pt x="115" y="410"/>
                </a:lnTo>
                <a:lnTo>
                  <a:pt x="115" y="412"/>
                </a:lnTo>
                <a:lnTo>
                  <a:pt x="115" y="414"/>
                </a:lnTo>
                <a:lnTo>
                  <a:pt x="117" y="414"/>
                </a:lnTo>
                <a:lnTo>
                  <a:pt x="119" y="418"/>
                </a:lnTo>
                <a:lnTo>
                  <a:pt x="119" y="420"/>
                </a:lnTo>
                <a:lnTo>
                  <a:pt x="119" y="422"/>
                </a:lnTo>
                <a:lnTo>
                  <a:pt x="117" y="424"/>
                </a:lnTo>
                <a:lnTo>
                  <a:pt x="117" y="426"/>
                </a:lnTo>
                <a:lnTo>
                  <a:pt x="115" y="426"/>
                </a:lnTo>
                <a:lnTo>
                  <a:pt x="113" y="435"/>
                </a:lnTo>
                <a:lnTo>
                  <a:pt x="111" y="439"/>
                </a:lnTo>
                <a:lnTo>
                  <a:pt x="104" y="458"/>
                </a:lnTo>
                <a:lnTo>
                  <a:pt x="102" y="462"/>
                </a:lnTo>
                <a:lnTo>
                  <a:pt x="100" y="466"/>
                </a:lnTo>
                <a:lnTo>
                  <a:pt x="96" y="468"/>
                </a:lnTo>
                <a:lnTo>
                  <a:pt x="96" y="468"/>
                </a:lnTo>
                <a:lnTo>
                  <a:pt x="96" y="470"/>
                </a:lnTo>
                <a:lnTo>
                  <a:pt x="96" y="470"/>
                </a:lnTo>
                <a:lnTo>
                  <a:pt x="98" y="477"/>
                </a:lnTo>
                <a:lnTo>
                  <a:pt x="100" y="481"/>
                </a:lnTo>
                <a:lnTo>
                  <a:pt x="100" y="481"/>
                </a:lnTo>
                <a:lnTo>
                  <a:pt x="102" y="483"/>
                </a:lnTo>
                <a:lnTo>
                  <a:pt x="104" y="483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2" y="491"/>
                </a:lnTo>
                <a:lnTo>
                  <a:pt x="98" y="497"/>
                </a:lnTo>
                <a:lnTo>
                  <a:pt x="96" y="500"/>
                </a:lnTo>
                <a:lnTo>
                  <a:pt x="96" y="502"/>
                </a:lnTo>
                <a:lnTo>
                  <a:pt x="96" y="502"/>
                </a:lnTo>
                <a:lnTo>
                  <a:pt x="98" y="504"/>
                </a:lnTo>
                <a:lnTo>
                  <a:pt x="98" y="504"/>
                </a:lnTo>
                <a:lnTo>
                  <a:pt x="98" y="506"/>
                </a:lnTo>
                <a:lnTo>
                  <a:pt x="98" y="506"/>
                </a:lnTo>
                <a:lnTo>
                  <a:pt x="98" y="508"/>
                </a:lnTo>
                <a:lnTo>
                  <a:pt x="98" y="508"/>
                </a:lnTo>
                <a:lnTo>
                  <a:pt x="100" y="510"/>
                </a:lnTo>
                <a:lnTo>
                  <a:pt x="104" y="512"/>
                </a:lnTo>
                <a:lnTo>
                  <a:pt x="106" y="514"/>
                </a:lnTo>
                <a:lnTo>
                  <a:pt x="106" y="516"/>
                </a:lnTo>
                <a:lnTo>
                  <a:pt x="106" y="516"/>
                </a:lnTo>
                <a:lnTo>
                  <a:pt x="106" y="518"/>
                </a:lnTo>
                <a:lnTo>
                  <a:pt x="106" y="520"/>
                </a:lnTo>
                <a:lnTo>
                  <a:pt x="104" y="520"/>
                </a:lnTo>
                <a:lnTo>
                  <a:pt x="104" y="523"/>
                </a:lnTo>
                <a:lnTo>
                  <a:pt x="102" y="525"/>
                </a:lnTo>
                <a:lnTo>
                  <a:pt x="102" y="525"/>
                </a:lnTo>
                <a:lnTo>
                  <a:pt x="100" y="525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5"/>
                </a:lnTo>
                <a:lnTo>
                  <a:pt x="100" y="525"/>
                </a:lnTo>
                <a:lnTo>
                  <a:pt x="100" y="529"/>
                </a:lnTo>
                <a:lnTo>
                  <a:pt x="100" y="529"/>
                </a:lnTo>
                <a:lnTo>
                  <a:pt x="100" y="531"/>
                </a:lnTo>
                <a:lnTo>
                  <a:pt x="100" y="531"/>
                </a:lnTo>
                <a:lnTo>
                  <a:pt x="98" y="535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9"/>
                </a:lnTo>
                <a:lnTo>
                  <a:pt x="96" y="539"/>
                </a:lnTo>
                <a:lnTo>
                  <a:pt x="96" y="541"/>
                </a:lnTo>
                <a:lnTo>
                  <a:pt x="96" y="541"/>
                </a:lnTo>
                <a:lnTo>
                  <a:pt x="94" y="541"/>
                </a:lnTo>
                <a:lnTo>
                  <a:pt x="94" y="541"/>
                </a:lnTo>
                <a:lnTo>
                  <a:pt x="92" y="541"/>
                </a:lnTo>
                <a:lnTo>
                  <a:pt x="92" y="541"/>
                </a:lnTo>
                <a:lnTo>
                  <a:pt x="90" y="541"/>
                </a:lnTo>
                <a:lnTo>
                  <a:pt x="90" y="543"/>
                </a:lnTo>
                <a:lnTo>
                  <a:pt x="90" y="543"/>
                </a:lnTo>
                <a:lnTo>
                  <a:pt x="92" y="543"/>
                </a:lnTo>
                <a:lnTo>
                  <a:pt x="102" y="554"/>
                </a:lnTo>
                <a:lnTo>
                  <a:pt x="102" y="554"/>
                </a:lnTo>
                <a:lnTo>
                  <a:pt x="104" y="554"/>
                </a:lnTo>
                <a:lnTo>
                  <a:pt x="109" y="556"/>
                </a:lnTo>
                <a:lnTo>
                  <a:pt x="109" y="556"/>
                </a:lnTo>
                <a:lnTo>
                  <a:pt x="111" y="558"/>
                </a:lnTo>
                <a:lnTo>
                  <a:pt x="111" y="558"/>
                </a:lnTo>
                <a:lnTo>
                  <a:pt x="125" y="562"/>
                </a:lnTo>
                <a:lnTo>
                  <a:pt x="129" y="564"/>
                </a:lnTo>
                <a:lnTo>
                  <a:pt x="136" y="564"/>
                </a:lnTo>
                <a:lnTo>
                  <a:pt x="136" y="560"/>
                </a:lnTo>
                <a:lnTo>
                  <a:pt x="140" y="558"/>
                </a:lnTo>
                <a:lnTo>
                  <a:pt x="144" y="556"/>
                </a:lnTo>
                <a:lnTo>
                  <a:pt x="155" y="554"/>
                </a:lnTo>
                <a:lnTo>
                  <a:pt x="157" y="554"/>
                </a:lnTo>
                <a:lnTo>
                  <a:pt x="159" y="550"/>
                </a:lnTo>
                <a:lnTo>
                  <a:pt x="161" y="548"/>
                </a:lnTo>
                <a:lnTo>
                  <a:pt x="180" y="537"/>
                </a:lnTo>
                <a:lnTo>
                  <a:pt x="184" y="535"/>
                </a:lnTo>
                <a:lnTo>
                  <a:pt x="186" y="535"/>
                </a:lnTo>
                <a:lnTo>
                  <a:pt x="186" y="533"/>
                </a:lnTo>
                <a:lnTo>
                  <a:pt x="188" y="527"/>
                </a:lnTo>
                <a:lnTo>
                  <a:pt x="188" y="527"/>
                </a:lnTo>
                <a:lnTo>
                  <a:pt x="192" y="525"/>
                </a:lnTo>
                <a:lnTo>
                  <a:pt x="192" y="523"/>
                </a:lnTo>
                <a:lnTo>
                  <a:pt x="192" y="523"/>
                </a:lnTo>
                <a:lnTo>
                  <a:pt x="194" y="512"/>
                </a:lnTo>
                <a:lnTo>
                  <a:pt x="194" y="508"/>
                </a:lnTo>
                <a:lnTo>
                  <a:pt x="192" y="504"/>
                </a:lnTo>
                <a:lnTo>
                  <a:pt x="194" y="504"/>
                </a:lnTo>
                <a:lnTo>
                  <a:pt x="194" y="504"/>
                </a:lnTo>
                <a:lnTo>
                  <a:pt x="194" y="502"/>
                </a:lnTo>
                <a:lnTo>
                  <a:pt x="196" y="500"/>
                </a:lnTo>
                <a:lnTo>
                  <a:pt x="196" y="497"/>
                </a:lnTo>
                <a:lnTo>
                  <a:pt x="196" y="497"/>
                </a:lnTo>
                <a:lnTo>
                  <a:pt x="198" y="495"/>
                </a:lnTo>
                <a:lnTo>
                  <a:pt x="200" y="495"/>
                </a:lnTo>
                <a:lnTo>
                  <a:pt x="203" y="493"/>
                </a:lnTo>
                <a:lnTo>
                  <a:pt x="200" y="491"/>
                </a:lnTo>
                <a:lnTo>
                  <a:pt x="200" y="493"/>
                </a:lnTo>
                <a:lnTo>
                  <a:pt x="198" y="493"/>
                </a:lnTo>
                <a:lnTo>
                  <a:pt x="198" y="493"/>
                </a:lnTo>
                <a:lnTo>
                  <a:pt x="196" y="495"/>
                </a:lnTo>
                <a:lnTo>
                  <a:pt x="196" y="493"/>
                </a:lnTo>
                <a:lnTo>
                  <a:pt x="198" y="491"/>
                </a:lnTo>
                <a:lnTo>
                  <a:pt x="198" y="483"/>
                </a:lnTo>
                <a:lnTo>
                  <a:pt x="198" y="483"/>
                </a:lnTo>
                <a:lnTo>
                  <a:pt x="203" y="477"/>
                </a:lnTo>
                <a:lnTo>
                  <a:pt x="205" y="472"/>
                </a:lnTo>
                <a:lnTo>
                  <a:pt x="217" y="462"/>
                </a:lnTo>
                <a:lnTo>
                  <a:pt x="221" y="460"/>
                </a:lnTo>
                <a:lnTo>
                  <a:pt x="226" y="458"/>
                </a:lnTo>
                <a:lnTo>
                  <a:pt x="230" y="456"/>
                </a:lnTo>
                <a:lnTo>
                  <a:pt x="242" y="456"/>
                </a:lnTo>
                <a:lnTo>
                  <a:pt x="244" y="456"/>
                </a:lnTo>
                <a:lnTo>
                  <a:pt x="246" y="454"/>
                </a:lnTo>
                <a:lnTo>
                  <a:pt x="246" y="454"/>
                </a:lnTo>
                <a:lnTo>
                  <a:pt x="246" y="452"/>
                </a:lnTo>
                <a:lnTo>
                  <a:pt x="249" y="452"/>
                </a:lnTo>
                <a:lnTo>
                  <a:pt x="253" y="449"/>
                </a:lnTo>
                <a:lnTo>
                  <a:pt x="255" y="449"/>
                </a:lnTo>
                <a:lnTo>
                  <a:pt x="257" y="449"/>
                </a:lnTo>
                <a:lnTo>
                  <a:pt x="257" y="447"/>
                </a:lnTo>
                <a:lnTo>
                  <a:pt x="259" y="447"/>
                </a:lnTo>
                <a:lnTo>
                  <a:pt x="263" y="445"/>
                </a:lnTo>
                <a:lnTo>
                  <a:pt x="265" y="445"/>
                </a:lnTo>
                <a:lnTo>
                  <a:pt x="267" y="443"/>
                </a:lnTo>
                <a:lnTo>
                  <a:pt x="271" y="443"/>
                </a:lnTo>
                <a:lnTo>
                  <a:pt x="271" y="443"/>
                </a:lnTo>
                <a:lnTo>
                  <a:pt x="271" y="443"/>
                </a:lnTo>
                <a:lnTo>
                  <a:pt x="274" y="443"/>
                </a:lnTo>
                <a:lnTo>
                  <a:pt x="274" y="443"/>
                </a:lnTo>
                <a:lnTo>
                  <a:pt x="276" y="441"/>
                </a:lnTo>
                <a:lnTo>
                  <a:pt x="278" y="441"/>
                </a:lnTo>
                <a:lnTo>
                  <a:pt x="280" y="441"/>
                </a:lnTo>
                <a:lnTo>
                  <a:pt x="284" y="441"/>
                </a:lnTo>
                <a:lnTo>
                  <a:pt x="288" y="443"/>
                </a:lnTo>
                <a:lnTo>
                  <a:pt x="290" y="443"/>
                </a:lnTo>
                <a:lnTo>
                  <a:pt x="290" y="443"/>
                </a:lnTo>
                <a:lnTo>
                  <a:pt x="294" y="443"/>
                </a:lnTo>
                <a:lnTo>
                  <a:pt x="299" y="441"/>
                </a:lnTo>
                <a:lnTo>
                  <a:pt x="301" y="441"/>
                </a:lnTo>
                <a:lnTo>
                  <a:pt x="301" y="443"/>
                </a:lnTo>
                <a:lnTo>
                  <a:pt x="303" y="441"/>
                </a:lnTo>
                <a:lnTo>
                  <a:pt x="305" y="443"/>
                </a:lnTo>
                <a:lnTo>
                  <a:pt x="311" y="443"/>
                </a:lnTo>
                <a:lnTo>
                  <a:pt x="317" y="447"/>
                </a:lnTo>
                <a:lnTo>
                  <a:pt x="324" y="454"/>
                </a:lnTo>
                <a:lnTo>
                  <a:pt x="326" y="454"/>
                </a:lnTo>
                <a:lnTo>
                  <a:pt x="328" y="454"/>
                </a:lnTo>
                <a:lnTo>
                  <a:pt x="326" y="452"/>
                </a:lnTo>
                <a:lnTo>
                  <a:pt x="317" y="445"/>
                </a:lnTo>
                <a:lnTo>
                  <a:pt x="317" y="445"/>
                </a:lnTo>
                <a:lnTo>
                  <a:pt x="315" y="443"/>
                </a:lnTo>
                <a:lnTo>
                  <a:pt x="315" y="443"/>
                </a:lnTo>
                <a:lnTo>
                  <a:pt x="315" y="443"/>
                </a:lnTo>
                <a:lnTo>
                  <a:pt x="315" y="441"/>
                </a:lnTo>
                <a:lnTo>
                  <a:pt x="315" y="441"/>
                </a:lnTo>
                <a:lnTo>
                  <a:pt x="315" y="439"/>
                </a:lnTo>
                <a:lnTo>
                  <a:pt x="315" y="439"/>
                </a:lnTo>
                <a:lnTo>
                  <a:pt x="315" y="439"/>
                </a:lnTo>
                <a:lnTo>
                  <a:pt x="315" y="437"/>
                </a:lnTo>
                <a:lnTo>
                  <a:pt x="313" y="437"/>
                </a:lnTo>
                <a:lnTo>
                  <a:pt x="311" y="437"/>
                </a:lnTo>
                <a:lnTo>
                  <a:pt x="309" y="439"/>
                </a:lnTo>
                <a:lnTo>
                  <a:pt x="307" y="439"/>
                </a:lnTo>
                <a:lnTo>
                  <a:pt x="292" y="439"/>
                </a:lnTo>
                <a:lnTo>
                  <a:pt x="288" y="439"/>
                </a:lnTo>
                <a:lnTo>
                  <a:pt x="286" y="437"/>
                </a:lnTo>
                <a:lnTo>
                  <a:pt x="278" y="431"/>
                </a:lnTo>
                <a:lnTo>
                  <a:pt x="274" y="426"/>
                </a:lnTo>
                <a:lnTo>
                  <a:pt x="274" y="422"/>
                </a:lnTo>
                <a:lnTo>
                  <a:pt x="271" y="420"/>
                </a:lnTo>
                <a:lnTo>
                  <a:pt x="274" y="416"/>
                </a:lnTo>
                <a:lnTo>
                  <a:pt x="274" y="412"/>
                </a:lnTo>
                <a:lnTo>
                  <a:pt x="276" y="410"/>
                </a:lnTo>
                <a:lnTo>
                  <a:pt x="276" y="408"/>
                </a:lnTo>
                <a:lnTo>
                  <a:pt x="278" y="406"/>
                </a:lnTo>
                <a:lnTo>
                  <a:pt x="278" y="406"/>
                </a:lnTo>
                <a:lnTo>
                  <a:pt x="278" y="406"/>
                </a:lnTo>
                <a:lnTo>
                  <a:pt x="280" y="404"/>
                </a:lnTo>
                <a:lnTo>
                  <a:pt x="280" y="404"/>
                </a:lnTo>
                <a:lnTo>
                  <a:pt x="280" y="401"/>
                </a:lnTo>
                <a:lnTo>
                  <a:pt x="280" y="401"/>
                </a:lnTo>
                <a:lnTo>
                  <a:pt x="286" y="393"/>
                </a:lnTo>
                <a:lnTo>
                  <a:pt x="288" y="389"/>
                </a:lnTo>
                <a:lnTo>
                  <a:pt x="290" y="387"/>
                </a:lnTo>
                <a:lnTo>
                  <a:pt x="292" y="385"/>
                </a:lnTo>
                <a:lnTo>
                  <a:pt x="292" y="385"/>
                </a:lnTo>
                <a:lnTo>
                  <a:pt x="294" y="383"/>
                </a:lnTo>
                <a:lnTo>
                  <a:pt x="294" y="378"/>
                </a:lnTo>
                <a:lnTo>
                  <a:pt x="301" y="370"/>
                </a:lnTo>
                <a:lnTo>
                  <a:pt x="305" y="366"/>
                </a:lnTo>
                <a:lnTo>
                  <a:pt x="309" y="364"/>
                </a:lnTo>
                <a:lnTo>
                  <a:pt x="307" y="362"/>
                </a:lnTo>
                <a:lnTo>
                  <a:pt x="305" y="358"/>
                </a:lnTo>
                <a:lnTo>
                  <a:pt x="305" y="351"/>
                </a:lnTo>
                <a:lnTo>
                  <a:pt x="305" y="349"/>
                </a:lnTo>
                <a:lnTo>
                  <a:pt x="305" y="349"/>
                </a:lnTo>
                <a:lnTo>
                  <a:pt x="307" y="347"/>
                </a:lnTo>
                <a:lnTo>
                  <a:pt x="307" y="347"/>
                </a:lnTo>
                <a:lnTo>
                  <a:pt x="309" y="347"/>
                </a:lnTo>
                <a:lnTo>
                  <a:pt x="309" y="345"/>
                </a:lnTo>
                <a:lnTo>
                  <a:pt x="309" y="343"/>
                </a:lnTo>
                <a:lnTo>
                  <a:pt x="309" y="343"/>
                </a:lnTo>
                <a:lnTo>
                  <a:pt x="309" y="341"/>
                </a:lnTo>
                <a:lnTo>
                  <a:pt x="311" y="339"/>
                </a:lnTo>
                <a:lnTo>
                  <a:pt x="317" y="337"/>
                </a:lnTo>
                <a:lnTo>
                  <a:pt x="320" y="335"/>
                </a:lnTo>
                <a:lnTo>
                  <a:pt x="322" y="335"/>
                </a:lnTo>
                <a:lnTo>
                  <a:pt x="324" y="335"/>
                </a:lnTo>
                <a:lnTo>
                  <a:pt x="326" y="335"/>
                </a:lnTo>
                <a:lnTo>
                  <a:pt x="328" y="335"/>
                </a:lnTo>
                <a:lnTo>
                  <a:pt x="332" y="335"/>
                </a:lnTo>
                <a:lnTo>
                  <a:pt x="334" y="335"/>
                </a:lnTo>
                <a:lnTo>
                  <a:pt x="334" y="333"/>
                </a:lnTo>
                <a:lnTo>
                  <a:pt x="334" y="333"/>
                </a:lnTo>
                <a:lnTo>
                  <a:pt x="338" y="333"/>
                </a:lnTo>
                <a:lnTo>
                  <a:pt x="340" y="333"/>
                </a:lnTo>
                <a:lnTo>
                  <a:pt x="343" y="333"/>
                </a:lnTo>
                <a:lnTo>
                  <a:pt x="343" y="333"/>
                </a:lnTo>
                <a:lnTo>
                  <a:pt x="338" y="335"/>
                </a:lnTo>
                <a:lnTo>
                  <a:pt x="338" y="335"/>
                </a:lnTo>
                <a:lnTo>
                  <a:pt x="338" y="335"/>
                </a:lnTo>
                <a:lnTo>
                  <a:pt x="336" y="335"/>
                </a:lnTo>
                <a:lnTo>
                  <a:pt x="336" y="337"/>
                </a:lnTo>
                <a:lnTo>
                  <a:pt x="338" y="337"/>
                </a:lnTo>
                <a:lnTo>
                  <a:pt x="338" y="337"/>
                </a:lnTo>
                <a:lnTo>
                  <a:pt x="340" y="337"/>
                </a:lnTo>
                <a:lnTo>
                  <a:pt x="357" y="341"/>
                </a:lnTo>
                <a:lnTo>
                  <a:pt x="359" y="341"/>
                </a:lnTo>
                <a:lnTo>
                  <a:pt x="359" y="339"/>
                </a:lnTo>
                <a:lnTo>
                  <a:pt x="357" y="339"/>
                </a:lnTo>
                <a:lnTo>
                  <a:pt x="355" y="337"/>
                </a:lnTo>
                <a:lnTo>
                  <a:pt x="353" y="337"/>
                </a:lnTo>
                <a:lnTo>
                  <a:pt x="351" y="337"/>
                </a:lnTo>
                <a:lnTo>
                  <a:pt x="351" y="337"/>
                </a:lnTo>
                <a:lnTo>
                  <a:pt x="349" y="337"/>
                </a:lnTo>
                <a:lnTo>
                  <a:pt x="349" y="335"/>
                </a:lnTo>
                <a:lnTo>
                  <a:pt x="347" y="335"/>
                </a:lnTo>
                <a:lnTo>
                  <a:pt x="345" y="335"/>
                </a:lnTo>
                <a:lnTo>
                  <a:pt x="343" y="335"/>
                </a:lnTo>
                <a:lnTo>
                  <a:pt x="345" y="335"/>
                </a:lnTo>
                <a:lnTo>
                  <a:pt x="345" y="333"/>
                </a:lnTo>
                <a:lnTo>
                  <a:pt x="357" y="335"/>
                </a:lnTo>
                <a:lnTo>
                  <a:pt x="359" y="337"/>
                </a:lnTo>
                <a:lnTo>
                  <a:pt x="359" y="339"/>
                </a:lnTo>
                <a:lnTo>
                  <a:pt x="361" y="339"/>
                </a:lnTo>
                <a:lnTo>
                  <a:pt x="363" y="339"/>
                </a:lnTo>
                <a:lnTo>
                  <a:pt x="365" y="339"/>
                </a:lnTo>
                <a:lnTo>
                  <a:pt x="368" y="339"/>
                </a:lnTo>
                <a:lnTo>
                  <a:pt x="368" y="337"/>
                </a:lnTo>
                <a:lnTo>
                  <a:pt x="368" y="328"/>
                </a:lnTo>
                <a:lnTo>
                  <a:pt x="368" y="310"/>
                </a:lnTo>
                <a:lnTo>
                  <a:pt x="368" y="305"/>
                </a:lnTo>
                <a:lnTo>
                  <a:pt x="368" y="289"/>
                </a:lnTo>
                <a:lnTo>
                  <a:pt x="368" y="284"/>
                </a:lnTo>
                <a:lnTo>
                  <a:pt x="365" y="284"/>
                </a:lnTo>
                <a:lnTo>
                  <a:pt x="363" y="282"/>
                </a:lnTo>
                <a:lnTo>
                  <a:pt x="363" y="282"/>
                </a:lnTo>
                <a:lnTo>
                  <a:pt x="363" y="282"/>
                </a:lnTo>
                <a:lnTo>
                  <a:pt x="361" y="280"/>
                </a:lnTo>
                <a:lnTo>
                  <a:pt x="361" y="280"/>
                </a:lnTo>
                <a:lnTo>
                  <a:pt x="361" y="280"/>
                </a:lnTo>
                <a:lnTo>
                  <a:pt x="361" y="278"/>
                </a:lnTo>
                <a:lnTo>
                  <a:pt x="361" y="278"/>
                </a:lnTo>
                <a:lnTo>
                  <a:pt x="363" y="278"/>
                </a:lnTo>
                <a:lnTo>
                  <a:pt x="363" y="278"/>
                </a:lnTo>
                <a:lnTo>
                  <a:pt x="361" y="276"/>
                </a:lnTo>
                <a:lnTo>
                  <a:pt x="361" y="276"/>
                </a:lnTo>
                <a:lnTo>
                  <a:pt x="361" y="276"/>
                </a:lnTo>
                <a:lnTo>
                  <a:pt x="359" y="278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7" y="276"/>
                </a:lnTo>
                <a:lnTo>
                  <a:pt x="357" y="276"/>
                </a:lnTo>
                <a:lnTo>
                  <a:pt x="357" y="276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3" y="274"/>
                </a:lnTo>
                <a:lnTo>
                  <a:pt x="353" y="274"/>
                </a:lnTo>
                <a:lnTo>
                  <a:pt x="353" y="272"/>
                </a:lnTo>
                <a:lnTo>
                  <a:pt x="353" y="272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5" y="270"/>
                </a:lnTo>
                <a:lnTo>
                  <a:pt x="355" y="270"/>
                </a:lnTo>
                <a:lnTo>
                  <a:pt x="355" y="270"/>
                </a:lnTo>
                <a:lnTo>
                  <a:pt x="357" y="270"/>
                </a:lnTo>
                <a:lnTo>
                  <a:pt x="357" y="270"/>
                </a:lnTo>
                <a:lnTo>
                  <a:pt x="357" y="268"/>
                </a:lnTo>
                <a:lnTo>
                  <a:pt x="355" y="268"/>
                </a:lnTo>
                <a:lnTo>
                  <a:pt x="355" y="268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7" y="266"/>
                </a:lnTo>
                <a:lnTo>
                  <a:pt x="359" y="268"/>
                </a:lnTo>
                <a:lnTo>
                  <a:pt x="361" y="268"/>
                </a:lnTo>
                <a:lnTo>
                  <a:pt x="361" y="266"/>
                </a:lnTo>
                <a:lnTo>
                  <a:pt x="363" y="266"/>
                </a:lnTo>
                <a:lnTo>
                  <a:pt x="365" y="266"/>
                </a:lnTo>
                <a:lnTo>
                  <a:pt x="368" y="266"/>
                </a:lnTo>
                <a:lnTo>
                  <a:pt x="368" y="266"/>
                </a:lnTo>
                <a:lnTo>
                  <a:pt x="368" y="264"/>
                </a:lnTo>
                <a:lnTo>
                  <a:pt x="368" y="247"/>
                </a:lnTo>
                <a:lnTo>
                  <a:pt x="365" y="236"/>
                </a:lnTo>
                <a:lnTo>
                  <a:pt x="365" y="228"/>
                </a:lnTo>
                <a:lnTo>
                  <a:pt x="365" y="228"/>
                </a:lnTo>
                <a:lnTo>
                  <a:pt x="365" y="228"/>
                </a:lnTo>
                <a:lnTo>
                  <a:pt x="361" y="226"/>
                </a:lnTo>
                <a:lnTo>
                  <a:pt x="359" y="226"/>
                </a:lnTo>
                <a:lnTo>
                  <a:pt x="357" y="228"/>
                </a:lnTo>
                <a:lnTo>
                  <a:pt x="357" y="228"/>
                </a:lnTo>
                <a:lnTo>
                  <a:pt x="357" y="230"/>
                </a:lnTo>
                <a:lnTo>
                  <a:pt x="351" y="232"/>
                </a:lnTo>
                <a:lnTo>
                  <a:pt x="351" y="234"/>
                </a:lnTo>
                <a:lnTo>
                  <a:pt x="349" y="234"/>
                </a:lnTo>
                <a:lnTo>
                  <a:pt x="351" y="232"/>
                </a:lnTo>
                <a:lnTo>
                  <a:pt x="355" y="226"/>
                </a:lnTo>
                <a:lnTo>
                  <a:pt x="357" y="226"/>
                </a:lnTo>
                <a:lnTo>
                  <a:pt x="357" y="226"/>
                </a:lnTo>
                <a:lnTo>
                  <a:pt x="359" y="224"/>
                </a:lnTo>
                <a:lnTo>
                  <a:pt x="359" y="224"/>
                </a:lnTo>
                <a:lnTo>
                  <a:pt x="361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18"/>
                </a:lnTo>
                <a:lnTo>
                  <a:pt x="363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20"/>
                </a:lnTo>
                <a:lnTo>
                  <a:pt x="361" y="220"/>
                </a:lnTo>
                <a:lnTo>
                  <a:pt x="361" y="220"/>
                </a:lnTo>
                <a:lnTo>
                  <a:pt x="359" y="216"/>
                </a:lnTo>
                <a:lnTo>
                  <a:pt x="357" y="209"/>
                </a:lnTo>
                <a:lnTo>
                  <a:pt x="357" y="205"/>
                </a:lnTo>
                <a:lnTo>
                  <a:pt x="357" y="203"/>
                </a:lnTo>
                <a:lnTo>
                  <a:pt x="359" y="199"/>
                </a:lnTo>
                <a:lnTo>
                  <a:pt x="359" y="195"/>
                </a:lnTo>
                <a:lnTo>
                  <a:pt x="361" y="184"/>
                </a:lnTo>
                <a:lnTo>
                  <a:pt x="361" y="182"/>
                </a:lnTo>
                <a:lnTo>
                  <a:pt x="363" y="182"/>
                </a:lnTo>
                <a:lnTo>
                  <a:pt x="363" y="178"/>
                </a:lnTo>
                <a:lnTo>
                  <a:pt x="363" y="178"/>
                </a:lnTo>
                <a:lnTo>
                  <a:pt x="363" y="178"/>
                </a:lnTo>
                <a:lnTo>
                  <a:pt x="359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5" y="178"/>
                </a:lnTo>
                <a:lnTo>
                  <a:pt x="355" y="178"/>
                </a:lnTo>
                <a:lnTo>
                  <a:pt x="355" y="178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4"/>
                </a:lnTo>
                <a:lnTo>
                  <a:pt x="353" y="174"/>
                </a:lnTo>
                <a:lnTo>
                  <a:pt x="353" y="172"/>
                </a:lnTo>
                <a:lnTo>
                  <a:pt x="353" y="172"/>
                </a:lnTo>
                <a:lnTo>
                  <a:pt x="353" y="170"/>
                </a:lnTo>
                <a:lnTo>
                  <a:pt x="353" y="170"/>
                </a:lnTo>
                <a:lnTo>
                  <a:pt x="353" y="170"/>
                </a:lnTo>
                <a:lnTo>
                  <a:pt x="351" y="170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5"/>
                </a:lnTo>
                <a:lnTo>
                  <a:pt x="351" y="165"/>
                </a:lnTo>
                <a:lnTo>
                  <a:pt x="349" y="163"/>
                </a:lnTo>
                <a:lnTo>
                  <a:pt x="349" y="163"/>
                </a:lnTo>
                <a:lnTo>
                  <a:pt x="349" y="163"/>
                </a:lnTo>
                <a:lnTo>
                  <a:pt x="349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3" y="161"/>
                </a:lnTo>
                <a:lnTo>
                  <a:pt x="353" y="163"/>
                </a:lnTo>
                <a:lnTo>
                  <a:pt x="355" y="163"/>
                </a:lnTo>
                <a:lnTo>
                  <a:pt x="355" y="163"/>
                </a:lnTo>
                <a:lnTo>
                  <a:pt x="357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5"/>
                </a:lnTo>
                <a:lnTo>
                  <a:pt x="359" y="165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9" y="168"/>
                </a:lnTo>
                <a:lnTo>
                  <a:pt x="359" y="170"/>
                </a:lnTo>
                <a:lnTo>
                  <a:pt x="359" y="170"/>
                </a:lnTo>
                <a:lnTo>
                  <a:pt x="361" y="170"/>
                </a:lnTo>
                <a:lnTo>
                  <a:pt x="361" y="170"/>
                </a:lnTo>
                <a:lnTo>
                  <a:pt x="363" y="168"/>
                </a:lnTo>
                <a:lnTo>
                  <a:pt x="365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3"/>
                </a:lnTo>
                <a:lnTo>
                  <a:pt x="368" y="163"/>
                </a:lnTo>
                <a:lnTo>
                  <a:pt x="368" y="159"/>
                </a:lnTo>
                <a:lnTo>
                  <a:pt x="368" y="159"/>
                </a:lnTo>
                <a:lnTo>
                  <a:pt x="370" y="157"/>
                </a:lnTo>
                <a:lnTo>
                  <a:pt x="372" y="153"/>
                </a:lnTo>
                <a:lnTo>
                  <a:pt x="376" y="147"/>
                </a:lnTo>
                <a:lnTo>
                  <a:pt x="376" y="147"/>
                </a:lnTo>
                <a:lnTo>
                  <a:pt x="378" y="145"/>
                </a:lnTo>
                <a:lnTo>
                  <a:pt x="382" y="136"/>
                </a:lnTo>
                <a:lnTo>
                  <a:pt x="380" y="138"/>
                </a:lnTo>
                <a:lnTo>
                  <a:pt x="378" y="138"/>
                </a:lnTo>
                <a:lnTo>
                  <a:pt x="376" y="138"/>
                </a:lnTo>
                <a:lnTo>
                  <a:pt x="378" y="136"/>
                </a:lnTo>
                <a:lnTo>
                  <a:pt x="382" y="134"/>
                </a:lnTo>
                <a:lnTo>
                  <a:pt x="384" y="132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91" y="124"/>
                </a:lnTo>
                <a:lnTo>
                  <a:pt x="393" y="124"/>
                </a:lnTo>
                <a:lnTo>
                  <a:pt x="395" y="120"/>
                </a:lnTo>
                <a:lnTo>
                  <a:pt x="395" y="117"/>
                </a:lnTo>
                <a:lnTo>
                  <a:pt x="399" y="111"/>
                </a:lnTo>
                <a:lnTo>
                  <a:pt x="401" y="105"/>
                </a:lnTo>
                <a:lnTo>
                  <a:pt x="401" y="105"/>
                </a:lnTo>
                <a:lnTo>
                  <a:pt x="401" y="103"/>
                </a:lnTo>
                <a:lnTo>
                  <a:pt x="403" y="97"/>
                </a:lnTo>
                <a:lnTo>
                  <a:pt x="403" y="94"/>
                </a:lnTo>
                <a:lnTo>
                  <a:pt x="405" y="92"/>
                </a:lnTo>
                <a:lnTo>
                  <a:pt x="405" y="90"/>
                </a:lnTo>
                <a:lnTo>
                  <a:pt x="405" y="88"/>
                </a:lnTo>
                <a:lnTo>
                  <a:pt x="407" y="82"/>
                </a:lnTo>
                <a:lnTo>
                  <a:pt x="409" y="74"/>
                </a:lnTo>
                <a:lnTo>
                  <a:pt x="409" y="61"/>
                </a:lnTo>
                <a:lnTo>
                  <a:pt x="411" y="55"/>
                </a:lnTo>
                <a:lnTo>
                  <a:pt x="411" y="51"/>
                </a:lnTo>
                <a:lnTo>
                  <a:pt x="411" y="49"/>
                </a:lnTo>
                <a:lnTo>
                  <a:pt x="414" y="46"/>
                </a:lnTo>
                <a:lnTo>
                  <a:pt x="414" y="46"/>
                </a:lnTo>
                <a:lnTo>
                  <a:pt x="414" y="42"/>
                </a:lnTo>
                <a:lnTo>
                  <a:pt x="414" y="42"/>
                </a:lnTo>
                <a:lnTo>
                  <a:pt x="414" y="40"/>
                </a:lnTo>
                <a:lnTo>
                  <a:pt x="416" y="38"/>
                </a:lnTo>
                <a:lnTo>
                  <a:pt x="416" y="36"/>
                </a:lnTo>
                <a:lnTo>
                  <a:pt x="416" y="34"/>
                </a:lnTo>
                <a:lnTo>
                  <a:pt x="414" y="34"/>
                </a:lnTo>
                <a:lnTo>
                  <a:pt x="414" y="34"/>
                </a:lnTo>
                <a:lnTo>
                  <a:pt x="414" y="34"/>
                </a:lnTo>
                <a:lnTo>
                  <a:pt x="416" y="32"/>
                </a:lnTo>
                <a:lnTo>
                  <a:pt x="416" y="32"/>
                </a:lnTo>
                <a:lnTo>
                  <a:pt x="416" y="32"/>
                </a:lnTo>
                <a:lnTo>
                  <a:pt x="416" y="30"/>
                </a:lnTo>
                <a:lnTo>
                  <a:pt x="418" y="23"/>
                </a:lnTo>
                <a:lnTo>
                  <a:pt x="418" y="21"/>
                </a:lnTo>
                <a:lnTo>
                  <a:pt x="418" y="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Freeform 45">
            <a:extLst>
              <a:ext uri="{FF2B5EF4-FFF2-40B4-BE49-F238E27FC236}">
                <a16:creationId xmlns:a16="http://schemas.microsoft.com/office/drawing/2014/main" id="{393E027D-5D06-488E-8B08-2B855BA2F360}"/>
              </a:ext>
            </a:extLst>
          </p:cNvPr>
          <p:cNvSpPr>
            <a:spLocks/>
          </p:cNvSpPr>
          <p:nvPr/>
        </p:nvSpPr>
        <p:spPr bwMode="auto">
          <a:xfrm>
            <a:off x="9231113" y="2921462"/>
            <a:ext cx="138297" cy="166085"/>
          </a:xfrm>
          <a:custGeom>
            <a:avLst/>
            <a:gdLst>
              <a:gd name="T0" fmla="*/ 85 w 90"/>
              <a:gd name="T1" fmla="*/ 85 h 114"/>
              <a:gd name="T2" fmla="*/ 81 w 90"/>
              <a:gd name="T3" fmla="*/ 83 h 114"/>
              <a:gd name="T4" fmla="*/ 79 w 90"/>
              <a:gd name="T5" fmla="*/ 81 h 114"/>
              <a:gd name="T6" fmla="*/ 75 w 90"/>
              <a:gd name="T7" fmla="*/ 75 h 114"/>
              <a:gd name="T8" fmla="*/ 75 w 90"/>
              <a:gd name="T9" fmla="*/ 69 h 114"/>
              <a:gd name="T10" fmla="*/ 75 w 90"/>
              <a:gd name="T11" fmla="*/ 64 h 114"/>
              <a:gd name="T12" fmla="*/ 75 w 90"/>
              <a:gd name="T13" fmla="*/ 62 h 114"/>
              <a:gd name="T14" fmla="*/ 79 w 90"/>
              <a:gd name="T15" fmla="*/ 54 h 114"/>
              <a:gd name="T16" fmla="*/ 85 w 90"/>
              <a:gd name="T17" fmla="*/ 29 h 114"/>
              <a:gd name="T18" fmla="*/ 85 w 90"/>
              <a:gd name="T19" fmla="*/ 25 h 114"/>
              <a:gd name="T20" fmla="*/ 81 w 90"/>
              <a:gd name="T21" fmla="*/ 21 h 114"/>
              <a:gd name="T22" fmla="*/ 81 w 90"/>
              <a:gd name="T23" fmla="*/ 16 h 114"/>
              <a:gd name="T24" fmla="*/ 81 w 90"/>
              <a:gd name="T25" fmla="*/ 12 h 114"/>
              <a:gd name="T26" fmla="*/ 81 w 90"/>
              <a:gd name="T27" fmla="*/ 12 h 114"/>
              <a:gd name="T28" fmla="*/ 77 w 90"/>
              <a:gd name="T29" fmla="*/ 8 h 114"/>
              <a:gd name="T30" fmla="*/ 71 w 90"/>
              <a:gd name="T31" fmla="*/ 4 h 114"/>
              <a:gd name="T32" fmla="*/ 62 w 90"/>
              <a:gd name="T33" fmla="*/ 2 h 114"/>
              <a:gd name="T34" fmla="*/ 58 w 90"/>
              <a:gd name="T35" fmla="*/ 0 h 114"/>
              <a:gd name="T36" fmla="*/ 52 w 90"/>
              <a:gd name="T37" fmla="*/ 4 h 114"/>
              <a:gd name="T38" fmla="*/ 50 w 90"/>
              <a:gd name="T39" fmla="*/ 8 h 114"/>
              <a:gd name="T40" fmla="*/ 46 w 90"/>
              <a:gd name="T41" fmla="*/ 8 h 114"/>
              <a:gd name="T42" fmla="*/ 39 w 90"/>
              <a:gd name="T43" fmla="*/ 12 h 114"/>
              <a:gd name="T44" fmla="*/ 37 w 90"/>
              <a:gd name="T45" fmla="*/ 12 h 114"/>
              <a:gd name="T46" fmla="*/ 16 w 90"/>
              <a:gd name="T47" fmla="*/ 16 h 114"/>
              <a:gd name="T48" fmla="*/ 14 w 90"/>
              <a:gd name="T49" fmla="*/ 16 h 114"/>
              <a:gd name="T50" fmla="*/ 10 w 90"/>
              <a:gd name="T51" fmla="*/ 16 h 114"/>
              <a:gd name="T52" fmla="*/ 8 w 90"/>
              <a:gd name="T53" fmla="*/ 23 h 114"/>
              <a:gd name="T54" fmla="*/ 10 w 90"/>
              <a:gd name="T55" fmla="*/ 27 h 114"/>
              <a:gd name="T56" fmla="*/ 14 w 90"/>
              <a:gd name="T57" fmla="*/ 29 h 114"/>
              <a:gd name="T58" fmla="*/ 16 w 90"/>
              <a:gd name="T59" fmla="*/ 31 h 114"/>
              <a:gd name="T60" fmla="*/ 14 w 90"/>
              <a:gd name="T61" fmla="*/ 37 h 114"/>
              <a:gd name="T62" fmla="*/ 12 w 90"/>
              <a:gd name="T63" fmla="*/ 43 h 114"/>
              <a:gd name="T64" fmla="*/ 4 w 90"/>
              <a:gd name="T65" fmla="*/ 62 h 114"/>
              <a:gd name="T66" fmla="*/ 2 w 90"/>
              <a:gd name="T67" fmla="*/ 71 h 114"/>
              <a:gd name="T68" fmla="*/ 2 w 90"/>
              <a:gd name="T69" fmla="*/ 73 h 114"/>
              <a:gd name="T70" fmla="*/ 4 w 90"/>
              <a:gd name="T71" fmla="*/ 75 h 114"/>
              <a:gd name="T72" fmla="*/ 4 w 90"/>
              <a:gd name="T73" fmla="*/ 77 h 114"/>
              <a:gd name="T74" fmla="*/ 2 w 90"/>
              <a:gd name="T75" fmla="*/ 77 h 114"/>
              <a:gd name="T76" fmla="*/ 2 w 90"/>
              <a:gd name="T77" fmla="*/ 81 h 114"/>
              <a:gd name="T78" fmla="*/ 0 w 90"/>
              <a:gd name="T79" fmla="*/ 83 h 114"/>
              <a:gd name="T80" fmla="*/ 2 w 90"/>
              <a:gd name="T81" fmla="*/ 87 h 114"/>
              <a:gd name="T82" fmla="*/ 2 w 90"/>
              <a:gd name="T83" fmla="*/ 92 h 114"/>
              <a:gd name="T84" fmla="*/ 2 w 90"/>
              <a:gd name="T85" fmla="*/ 98 h 114"/>
              <a:gd name="T86" fmla="*/ 6 w 90"/>
              <a:gd name="T87" fmla="*/ 102 h 114"/>
              <a:gd name="T88" fmla="*/ 8 w 90"/>
              <a:gd name="T89" fmla="*/ 104 h 114"/>
              <a:gd name="T90" fmla="*/ 8 w 90"/>
              <a:gd name="T91" fmla="*/ 106 h 114"/>
              <a:gd name="T92" fmla="*/ 10 w 90"/>
              <a:gd name="T93" fmla="*/ 108 h 114"/>
              <a:gd name="T94" fmla="*/ 14 w 90"/>
              <a:gd name="T95" fmla="*/ 110 h 114"/>
              <a:gd name="T96" fmla="*/ 23 w 90"/>
              <a:gd name="T97" fmla="*/ 110 h 114"/>
              <a:gd name="T98" fmla="*/ 33 w 90"/>
              <a:gd name="T99" fmla="*/ 114 h 114"/>
              <a:gd name="T100" fmla="*/ 35 w 90"/>
              <a:gd name="T101" fmla="*/ 114 h 114"/>
              <a:gd name="T102" fmla="*/ 39 w 90"/>
              <a:gd name="T103" fmla="*/ 114 h 114"/>
              <a:gd name="T104" fmla="*/ 44 w 90"/>
              <a:gd name="T105" fmla="*/ 112 h 114"/>
              <a:gd name="T106" fmla="*/ 54 w 90"/>
              <a:gd name="T107" fmla="*/ 104 h 114"/>
              <a:gd name="T108" fmla="*/ 67 w 90"/>
              <a:gd name="T109" fmla="*/ 106 h 114"/>
              <a:gd name="T110" fmla="*/ 69 w 90"/>
              <a:gd name="T111" fmla="*/ 108 h 114"/>
              <a:gd name="T112" fmla="*/ 73 w 90"/>
              <a:gd name="T113" fmla="*/ 108 h 114"/>
              <a:gd name="T114" fmla="*/ 73 w 90"/>
              <a:gd name="T115" fmla="*/ 108 h 114"/>
              <a:gd name="T116" fmla="*/ 75 w 90"/>
              <a:gd name="T117" fmla="*/ 100 h 114"/>
              <a:gd name="T118" fmla="*/ 79 w 90"/>
              <a:gd name="T119" fmla="*/ 96 h 114"/>
              <a:gd name="T120" fmla="*/ 87 w 90"/>
              <a:gd name="T121" fmla="*/ 94 h 114"/>
              <a:gd name="T122" fmla="*/ 90 w 90"/>
              <a:gd name="T123" fmla="*/ 8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114">
                <a:moveTo>
                  <a:pt x="87" y="87"/>
                </a:moveTo>
                <a:lnTo>
                  <a:pt x="85" y="85"/>
                </a:lnTo>
                <a:lnTo>
                  <a:pt x="83" y="83"/>
                </a:lnTo>
                <a:lnTo>
                  <a:pt x="81" y="83"/>
                </a:lnTo>
                <a:lnTo>
                  <a:pt x="81" y="81"/>
                </a:lnTo>
                <a:lnTo>
                  <a:pt x="79" y="81"/>
                </a:lnTo>
                <a:lnTo>
                  <a:pt x="77" y="79"/>
                </a:lnTo>
                <a:lnTo>
                  <a:pt x="75" y="75"/>
                </a:lnTo>
                <a:lnTo>
                  <a:pt x="75" y="73"/>
                </a:lnTo>
                <a:lnTo>
                  <a:pt x="75" y="69"/>
                </a:lnTo>
                <a:lnTo>
                  <a:pt x="75" y="66"/>
                </a:lnTo>
                <a:lnTo>
                  <a:pt x="75" y="64"/>
                </a:lnTo>
                <a:lnTo>
                  <a:pt x="75" y="62"/>
                </a:lnTo>
                <a:lnTo>
                  <a:pt x="75" y="62"/>
                </a:lnTo>
                <a:lnTo>
                  <a:pt x="77" y="58"/>
                </a:lnTo>
                <a:lnTo>
                  <a:pt x="79" y="54"/>
                </a:lnTo>
                <a:lnTo>
                  <a:pt x="81" y="50"/>
                </a:lnTo>
                <a:lnTo>
                  <a:pt x="85" y="29"/>
                </a:lnTo>
                <a:lnTo>
                  <a:pt x="85" y="27"/>
                </a:lnTo>
                <a:lnTo>
                  <a:pt x="85" y="25"/>
                </a:lnTo>
                <a:lnTo>
                  <a:pt x="83" y="23"/>
                </a:lnTo>
                <a:lnTo>
                  <a:pt x="81" y="21"/>
                </a:lnTo>
                <a:lnTo>
                  <a:pt x="81" y="18"/>
                </a:lnTo>
                <a:lnTo>
                  <a:pt x="81" y="16"/>
                </a:lnTo>
                <a:lnTo>
                  <a:pt x="81" y="14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81" y="10"/>
                </a:lnTo>
                <a:lnTo>
                  <a:pt x="77" y="8"/>
                </a:lnTo>
                <a:lnTo>
                  <a:pt x="73" y="4"/>
                </a:lnTo>
                <a:lnTo>
                  <a:pt x="71" y="4"/>
                </a:lnTo>
                <a:lnTo>
                  <a:pt x="64" y="4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39" y="12"/>
                </a:lnTo>
                <a:lnTo>
                  <a:pt x="39" y="12"/>
                </a:lnTo>
                <a:lnTo>
                  <a:pt x="39" y="12"/>
                </a:lnTo>
                <a:lnTo>
                  <a:pt x="37" y="12"/>
                </a:lnTo>
                <a:lnTo>
                  <a:pt x="19" y="16"/>
                </a:lnTo>
                <a:lnTo>
                  <a:pt x="16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10" y="18"/>
                </a:lnTo>
                <a:lnTo>
                  <a:pt x="8" y="23"/>
                </a:lnTo>
                <a:lnTo>
                  <a:pt x="10" y="25"/>
                </a:lnTo>
                <a:lnTo>
                  <a:pt x="10" y="27"/>
                </a:lnTo>
                <a:lnTo>
                  <a:pt x="14" y="27"/>
                </a:lnTo>
                <a:lnTo>
                  <a:pt x="14" y="29"/>
                </a:lnTo>
                <a:lnTo>
                  <a:pt x="16" y="29"/>
                </a:lnTo>
                <a:lnTo>
                  <a:pt x="16" y="31"/>
                </a:lnTo>
                <a:lnTo>
                  <a:pt x="14" y="33"/>
                </a:lnTo>
                <a:lnTo>
                  <a:pt x="14" y="37"/>
                </a:lnTo>
                <a:lnTo>
                  <a:pt x="14" y="39"/>
                </a:lnTo>
                <a:lnTo>
                  <a:pt x="12" y="43"/>
                </a:lnTo>
                <a:lnTo>
                  <a:pt x="10" y="52"/>
                </a:lnTo>
                <a:lnTo>
                  <a:pt x="4" y="62"/>
                </a:lnTo>
                <a:lnTo>
                  <a:pt x="2" y="69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4" y="75"/>
                </a:lnTo>
                <a:lnTo>
                  <a:pt x="4" y="75"/>
                </a:lnTo>
                <a:lnTo>
                  <a:pt x="4" y="77"/>
                </a:lnTo>
                <a:lnTo>
                  <a:pt x="2" y="77"/>
                </a:lnTo>
                <a:lnTo>
                  <a:pt x="2" y="77"/>
                </a:lnTo>
                <a:lnTo>
                  <a:pt x="2" y="79"/>
                </a:lnTo>
                <a:lnTo>
                  <a:pt x="2" y="81"/>
                </a:lnTo>
                <a:lnTo>
                  <a:pt x="0" y="81"/>
                </a:lnTo>
                <a:lnTo>
                  <a:pt x="0" y="83"/>
                </a:lnTo>
                <a:lnTo>
                  <a:pt x="2" y="85"/>
                </a:lnTo>
                <a:lnTo>
                  <a:pt x="2" y="87"/>
                </a:lnTo>
                <a:lnTo>
                  <a:pt x="2" y="87"/>
                </a:lnTo>
                <a:lnTo>
                  <a:pt x="2" y="92"/>
                </a:lnTo>
                <a:lnTo>
                  <a:pt x="0" y="96"/>
                </a:lnTo>
                <a:lnTo>
                  <a:pt x="2" y="98"/>
                </a:lnTo>
                <a:lnTo>
                  <a:pt x="2" y="100"/>
                </a:lnTo>
                <a:lnTo>
                  <a:pt x="6" y="102"/>
                </a:lnTo>
                <a:lnTo>
                  <a:pt x="6" y="102"/>
                </a:lnTo>
                <a:lnTo>
                  <a:pt x="8" y="104"/>
                </a:lnTo>
                <a:lnTo>
                  <a:pt x="8" y="106"/>
                </a:lnTo>
                <a:lnTo>
                  <a:pt x="8" y="106"/>
                </a:lnTo>
                <a:lnTo>
                  <a:pt x="8" y="108"/>
                </a:lnTo>
                <a:lnTo>
                  <a:pt x="10" y="108"/>
                </a:lnTo>
                <a:lnTo>
                  <a:pt x="10" y="110"/>
                </a:lnTo>
                <a:lnTo>
                  <a:pt x="14" y="110"/>
                </a:lnTo>
                <a:lnTo>
                  <a:pt x="19" y="108"/>
                </a:lnTo>
                <a:lnTo>
                  <a:pt x="23" y="110"/>
                </a:lnTo>
                <a:lnTo>
                  <a:pt x="33" y="114"/>
                </a:lnTo>
                <a:lnTo>
                  <a:pt x="33" y="114"/>
                </a:lnTo>
                <a:lnTo>
                  <a:pt x="35" y="114"/>
                </a:lnTo>
                <a:lnTo>
                  <a:pt x="35" y="114"/>
                </a:lnTo>
                <a:lnTo>
                  <a:pt x="37" y="114"/>
                </a:lnTo>
                <a:lnTo>
                  <a:pt x="39" y="114"/>
                </a:lnTo>
                <a:lnTo>
                  <a:pt x="42" y="114"/>
                </a:lnTo>
                <a:lnTo>
                  <a:pt x="44" y="112"/>
                </a:lnTo>
                <a:lnTo>
                  <a:pt x="52" y="104"/>
                </a:lnTo>
                <a:lnTo>
                  <a:pt x="54" y="104"/>
                </a:lnTo>
                <a:lnTo>
                  <a:pt x="60" y="106"/>
                </a:lnTo>
                <a:lnTo>
                  <a:pt x="67" y="106"/>
                </a:lnTo>
                <a:lnTo>
                  <a:pt x="67" y="106"/>
                </a:lnTo>
                <a:lnTo>
                  <a:pt x="69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4"/>
                </a:lnTo>
                <a:lnTo>
                  <a:pt x="75" y="100"/>
                </a:lnTo>
                <a:lnTo>
                  <a:pt x="77" y="98"/>
                </a:lnTo>
                <a:lnTo>
                  <a:pt x="79" y="96"/>
                </a:lnTo>
                <a:lnTo>
                  <a:pt x="85" y="94"/>
                </a:lnTo>
                <a:lnTo>
                  <a:pt x="87" y="94"/>
                </a:lnTo>
                <a:lnTo>
                  <a:pt x="90" y="92"/>
                </a:lnTo>
                <a:lnTo>
                  <a:pt x="90" y="89"/>
                </a:lnTo>
                <a:lnTo>
                  <a:pt x="87" y="8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" name="Freeform 46">
            <a:extLst>
              <a:ext uri="{FF2B5EF4-FFF2-40B4-BE49-F238E27FC236}">
                <a16:creationId xmlns:a16="http://schemas.microsoft.com/office/drawing/2014/main" id="{CF5907D5-494F-4A3E-AE42-6210B5D1694A}"/>
              </a:ext>
            </a:extLst>
          </p:cNvPr>
          <p:cNvSpPr>
            <a:spLocks/>
          </p:cNvSpPr>
          <p:nvPr/>
        </p:nvSpPr>
        <p:spPr bwMode="auto">
          <a:xfrm>
            <a:off x="6348395" y="2564526"/>
            <a:ext cx="1364527" cy="1184447"/>
          </a:xfrm>
          <a:custGeom>
            <a:avLst/>
            <a:gdLst>
              <a:gd name="T0" fmla="*/ 863 w 888"/>
              <a:gd name="T1" fmla="*/ 382 h 813"/>
              <a:gd name="T2" fmla="*/ 802 w 888"/>
              <a:gd name="T3" fmla="*/ 395 h 813"/>
              <a:gd name="T4" fmla="*/ 825 w 888"/>
              <a:gd name="T5" fmla="*/ 366 h 813"/>
              <a:gd name="T6" fmla="*/ 825 w 888"/>
              <a:gd name="T7" fmla="*/ 343 h 813"/>
              <a:gd name="T8" fmla="*/ 796 w 888"/>
              <a:gd name="T9" fmla="*/ 301 h 813"/>
              <a:gd name="T10" fmla="*/ 779 w 888"/>
              <a:gd name="T11" fmla="*/ 278 h 813"/>
              <a:gd name="T12" fmla="*/ 754 w 888"/>
              <a:gd name="T13" fmla="*/ 291 h 813"/>
              <a:gd name="T14" fmla="*/ 756 w 888"/>
              <a:gd name="T15" fmla="*/ 238 h 813"/>
              <a:gd name="T16" fmla="*/ 727 w 888"/>
              <a:gd name="T17" fmla="*/ 253 h 813"/>
              <a:gd name="T18" fmla="*/ 706 w 888"/>
              <a:gd name="T19" fmla="*/ 243 h 813"/>
              <a:gd name="T20" fmla="*/ 695 w 888"/>
              <a:gd name="T21" fmla="*/ 240 h 813"/>
              <a:gd name="T22" fmla="*/ 677 w 888"/>
              <a:gd name="T23" fmla="*/ 253 h 813"/>
              <a:gd name="T24" fmla="*/ 656 w 888"/>
              <a:gd name="T25" fmla="*/ 261 h 813"/>
              <a:gd name="T26" fmla="*/ 654 w 888"/>
              <a:gd name="T27" fmla="*/ 243 h 813"/>
              <a:gd name="T28" fmla="*/ 639 w 888"/>
              <a:gd name="T29" fmla="*/ 207 h 813"/>
              <a:gd name="T30" fmla="*/ 612 w 888"/>
              <a:gd name="T31" fmla="*/ 144 h 813"/>
              <a:gd name="T32" fmla="*/ 599 w 888"/>
              <a:gd name="T33" fmla="*/ 111 h 813"/>
              <a:gd name="T34" fmla="*/ 572 w 888"/>
              <a:gd name="T35" fmla="*/ 113 h 813"/>
              <a:gd name="T36" fmla="*/ 541 w 888"/>
              <a:gd name="T37" fmla="*/ 94 h 813"/>
              <a:gd name="T38" fmla="*/ 514 w 888"/>
              <a:gd name="T39" fmla="*/ 86 h 813"/>
              <a:gd name="T40" fmla="*/ 510 w 888"/>
              <a:gd name="T41" fmla="*/ 55 h 813"/>
              <a:gd name="T42" fmla="*/ 455 w 888"/>
              <a:gd name="T43" fmla="*/ 9 h 813"/>
              <a:gd name="T44" fmla="*/ 271 w 888"/>
              <a:gd name="T45" fmla="*/ 215 h 813"/>
              <a:gd name="T46" fmla="*/ 100 w 888"/>
              <a:gd name="T47" fmla="*/ 251 h 813"/>
              <a:gd name="T48" fmla="*/ 69 w 888"/>
              <a:gd name="T49" fmla="*/ 428 h 813"/>
              <a:gd name="T50" fmla="*/ 119 w 888"/>
              <a:gd name="T51" fmla="*/ 535 h 813"/>
              <a:gd name="T52" fmla="*/ 198 w 888"/>
              <a:gd name="T53" fmla="*/ 631 h 813"/>
              <a:gd name="T54" fmla="*/ 250 w 888"/>
              <a:gd name="T55" fmla="*/ 633 h 813"/>
              <a:gd name="T56" fmla="*/ 288 w 888"/>
              <a:gd name="T57" fmla="*/ 643 h 813"/>
              <a:gd name="T58" fmla="*/ 307 w 888"/>
              <a:gd name="T59" fmla="*/ 650 h 813"/>
              <a:gd name="T60" fmla="*/ 353 w 888"/>
              <a:gd name="T61" fmla="*/ 660 h 813"/>
              <a:gd name="T62" fmla="*/ 376 w 888"/>
              <a:gd name="T63" fmla="*/ 664 h 813"/>
              <a:gd name="T64" fmla="*/ 374 w 888"/>
              <a:gd name="T65" fmla="*/ 696 h 813"/>
              <a:gd name="T66" fmla="*/ 395 w 888"/>
              <a:gd name="T67" fmla="*/ 721 h 813"/>
              <a:gd name="T68" fmla="*/ 416 w 888"/>
              <a:gd name="T69" fmla="*/ 746 h 813"/>
              <a:gd name="T70" fmla="*/ 453 w 888"/>
              <a:gd name="T71" fmla="*/ 777 h 813"/>
              <a:gd name="T72" fmla="*/ 495 w 888"/>
              <a:gd name="T73" fmla="*/ 811 h 813"/>
              <a:gd name="T74" fmla="*/ 516 w 888"/>
              <a:gd name="T75" fmla="*/ 777 h 813"/>
              <a:gd name="T76" fmla="*/ 555 w 888"/>
              <a:gd name="T77" fmla="*/ 702 h 813"/>
              <a:gd name="T78" fmla="*/ 543 w 888"/>
              <a:gd name="T79" fmla="*/ 654 h 813"/>
              <a:gd name="T80" fmla="*/ 555 w 888"/>
              <a:gd name="T81" fmla="*/ 631 h 813"/>
              <a:gd name="T82" fmla="*/ 549 w 888"/>
              <a:gd name="T83" fmla="*/ 606 h 813"/>
              <a:gd name="T84" fmla="*/ 574 w 888"/>
              <a:gd name="T85" fmla="*/ 591 h 813"/>
              <a:gd name="T86" fmla="*/ 589 w 888"/>
              <a:gd name="T87" fmla="*/ 608 h 813"/>
              <a:gd name="T88" fmla="*/ 578 w 888"/>
              <a:gd name="T89" fmla="*/ 618 h 813"/>
              <a:gd name="T90" fmla="*/ 647 w 888"/>
              <a:gd name="T91" fmla="*/ 650 h 813"/>
              <a:gd name="T92" fmla="*/ 637 w 888"/>
              <a:gd name="T93" fmla="*/ 692 h 813"/>
              <a:gd name="T94" fmla="*/ 610 w 888"/>
              <a:gd name="T95" fmla="*/ 712 h 813"/>
              <a:gd name="T96" fmla="*/ 641 w 888"/>
              <a:gd name="T97" fmla="*/ 719 h 813"/>
              <a:gd name="T98" fmla="*/ 679 w 888"/>
              <a:gd name="T99" fmla="*/ 666 h 813"/>
              <a:gd name="T100" fmla="*/ 723 w 888"/>
              <a:gd name="T101" fmla="*/ 673 h 813"/>
              <a:gd name="T102" fmla="*/ 743 w 888"/>
              <a:gd name="T103" fmla="*/ 666 h 813"/>
              <a:gd name="T104" fmla="*/ 754 w 888"/>
              <a:gd name="T105" fmla="*/ 652 h 813"/>
              <a:gd name="T106" fmla="*/ 750 w 888"/>
              <a:gd name="T107" fmla="*/ 608 h 813"/>
              <a:gd name="T108" fmla="*/ 798 w 888"/>
              <a:gd name="T109" fmla="*/ 581 h 813"/>
              <a:gd name="T110" fmla="*/ 798 w 888"/>
              <a:gd name="T111" fmla="*/ 550 h 813"/>
              <a:gd name="T112" fmla="*/ 754 w 888"/>
              <a:gd name="T113" fmla="*/ 560 h 813"/>
              <a:gd name="T114" fmla="*/ 708 w 888"/>
              <a:gd name="T115" fmla="*/ 514 h 813"/>
              <a:gd name="T116" fmla="*/ 741 w 888"/>
              <a:gd name="T117" fmla="*/ 483 h 813"/>
              <a:gd name="T118" fmla="*/ 789 w 888"/>
              <a:gd name="T119" fmla="*/ 449 h 813"/>
              <a:gd name="T120" fmla="*/ 844 w 888"/>
              <a:gd name="T121" fmla="*/ 414 h 813"/>
              <a:gd name="T122" fmla="*/ 879 w 888"/>
              <a:gd name="T123" fmla="*/ 39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8" h="813">
                <a:moveTo>
                  <a:pt x="888" y="378"/>
                </a:moveTo>
                <a:lnTo>
                  <a:pt x="888" y="378"/>
                </a:lnTo>
                <a:lnTo>
                  <a:pt x="888" y="378"/>
                </a:lnTo>
                <a:lnTo>
                  <a:pt x="886" y="378"/>
                </a:lnTo>
                <a:lnTo>
                  <a:pt x="886" y="376"/>
                </a:lnTo>
                <a:lnTo>
                  <a:pt x="883" y="376"/>
                </a:lnTo>
                <a:lnTo>
                  <a:pt x="881" y="376"/>
                </a:lnTo>
                <a:lnTo>
                  <a:pt x="881" y="376"/>
                </a:lnTo>
                <a:lnTo>
                  <a:pt x="879" y="376"/>
                </a:lnTo>
                <a:lnTo>
                  <a:pt x="879" y="376"/>
                </a:lnTo>
                <a:lnTo>
                  <a:pt x="875" y="376"/>
                </a:lnTo>
                <a:lnTo>
                  <a:pt x="873" y="376"/>
                </a:lnTo>
                <a:lnTo>
                  <a:pt x="873" y="376"/>
                </a:lnTo>
                <a:lnTo>
                  <a:pt x="871" y="378"/>
                </a:lnTo>
                <a:lnTo>
                  <a:pt x="871" y="378"/>
                </a:lnTo>
                <a:lnTo>
                  <a:pt x="871" y="378"/>
                </a:lnTo>
                <a:lnTo>
                  <a:pt x="871" y="380"/>
                </a:lnTo>
                <a:lnTo>
                  <a:pt x="869" y="380"/>
                </a:lnTo>
                <a:lnTo>
                  <a:pt x="869" y="380"/>
                </a:lnTo>
                <a:lnTo>
                  <a:pt x="867" y="380"/>
                </a:lnTo>
                <a:lnTo>
                  <a:pt x="867" y="380"/>
                </a:lnTo>
                <a:lnTo>
                  <a:pt x="865" y="380"/>
                </a:lnTo>
                <a:lnTo>
                  <a:pt x="865" y="380"/>
                </a:lnTo>
                <a:lnTo>
                  <a:pt x="865" y="382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3" y="385"/>
                </a:lnTo>
                <a:lnTo>
                  <a:pt x="863" y="385"/>
                </a:lnTo>
                <a:lnTo>
                  <a:pt x="863" y="382"/>
                </a:lnTo>
                <a:lnTo>
                  <a:pt x="863" y="382"/>
                </a:lnTo>
                <a:lnTo>
                  <a:pt x="863" y="380"/>
                </a:lnTo>
                <a:lnTo>
                  <a:pt x="860" y="380"/>
                </a:lnTo>
                <a:lnTo>
                  <a:pt x="854" y="380"/>
                </a:lnTo>
                <a:lnTo>
                  <a:pt x="852" y="380"/>
                </a:lnTo>
                <a:lnTo>
                  <a:pt x="850" y="380"/>
                </a:lnTo>
                <a:lnTo>
                  <a:pt x="850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6" y="380"/>
                </a:lnTo>
                <a:lnTo>
                  <a:pt x="846" y="380"/>
                </a:lnTo>
                <a:lnTo>
                  <a:pt x="846" y="378"/>
                </a:lnTo>
                <a:lnTo>
                  <a:pt x="840" y="378"/>
                </a:lnTo>
                <a:lnTo>
                  <a:pt x="835" y="378"/>
                </a:lnTo>
                <a:lnTo>
                  <a:pt x="835" y="378"/>
                </a:lnTo>
                <a:lnTo>
                  <a:pt x="833" y="378"/>
                </a:lnTo>
                <a:lnTo>
                  <a:pt x="831" y="378"/>
                </a:lnTo>
                <a:lnTo>
                  <a:pt x="829" y="382"/>
                </a:lnTo>
                <a:lnTo>
                  <a:pt x="827" y="382"/>
                </a:lnTo>
                <a:lnTo>
                  <a:pt x="812" y="389"/>
                </a:lnTo>
                <a:lnTo>
                  <a:pt x="812" y="389"/>
                </a:lnTo>
                <a:lnTo>
                  <a:pt x="812" y="389"/>
                </a:lnTo>
                <a:lnTo>
                  <a:pt x="810" y="389"/>
                </a:lnTo>
                <a:lnTo>
                  <a:pt x="810" y="389"/>
                </a:lnTo>
                <a:lnTo>
                  <a:pt x="808" y="389"/>
                </a:lnTo>
                <a:lnTo>
                  <a:pt x="808" y="393"/>
                </a:lnTo>
                <a:lnTo>
                  <a:pt x="806" y="393"/>
                </a:lnTo>
                <a:lnTo>
                  <a:pt x="806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1"/>
                </a:lnTo>
                <a:lnTo>
                  <a:pt x="802" y="389"/>
                </a:lnTo>
                <a:lnTo>
                  <a:pt x="802" y="387"/>
                </a:lnTo>
                <a:lnTo>
                  <a:pt x="802" y="387"/>
                </a:lnTo>
                <a:lnTo>
                  <a:pt x="802" y="385"/>
                </a:lnTo>
                <a:lnTo>
                  <a:pt x="804" y="385"/>
                </a:lnTo>
                <a:lnTo>
                  <a:pt x="804" y="382"/>
                </a:lnTo>
                <a:lnTo>
                  <a:pt x="808" y="380"/>
                </a:lnTo>
                <a:lnTo>
                  <a:pt x="825" y="372"/>
                </a:lnTo>
                <a:lnTo>
                  <a:pt x="827" y="372"/>
                </a:lnTo>
                <a:lnTo>
                  <a:pt x="833" y="372"/>
                </a:lnTo>
                <a:lnTo>
                  <a:pt x="833" y="370"/>
                </a:lnTo>
                <a:lnTo>
                  <a:pt x="835" y="370"/>
                </a:lnTo>
                <a:lnTo>
                  <a:pt x="835" y="368"/>
                </a:lnTo>
                <a:lnTo>
                  <a:pt x="833" y="368"/>
                </a:lnTo>
                <a:lnTo>
                  <a:pt x="833" y="368"/>
                </a:lnTo>
                <a:lnTo>
                  <a:pt x="833" y="368"/>
                </a:lnTo>
                <a:lnTo>
                  <a:pt x="831" y="368"/>
                </a:lnTo>
                <a:lnTo>
                  <a:pt x="831" y="368"/>
                </a:lnTo>
                <a:lnTo>
                  <a:pt x="831" y="370"/>
                </a:lnTo>
                <a:lnTo>
                  <a:pt x="831" y="370"/>
                </a:lnTo>
                <a:lnTo>
                  <a:pt x="829" y="370"/>
                </a:lnTo>
                <a:lnTo>
                  <a:pt x="829" y="368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3" y="366"/>
                </a:lnTo>
                <a:lnTo>
                  <a:pt x="819" y="366"/>
                </a:lnTo>
                <a:lnTo>
                  <a:pt x="817" y="366"/>
                </a:lnTo>
                <a:lnTo>
                  <a:pt x="817" y="366"/>
                </a:lnTo>
                <a:lnTo>
                  <a:pt x="817" y="364"/>
                </a:lnTo>
                <a:lnTo>
                  <a:pt x="817" y="362"/>
                </a:lnTo>
                <a:lnTo>
                  <a:pt x="817" y="362"/>
                </a:lnTo>
                <a:lnTo>
                  <a:pt x="815" y="362"/>
                </a:lnTo>
                <a:lnTo>
                  <a:pt x="815" y="362"/>
                </a:lnTo>
                <a:lnTo>
                  <a:pt x="815" y="362"/>
                </a:lnTo>
                <a:lnTo>
                  <a:pt x="812" y="362"/>
                </a:lnTo>
                <a:lnTo>
                  <a:pt x="812" y="362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7"/>
                </a:lnTo>
                <a:lnTo>
                  <a:pt x="815" y="357"/>
                </a:lnTo>
                <a:lnTo>
                  <a:pt x="821" y="355"/>
                </a:lnTo>
                <a:lnTo>
                  <a:pt x="821" y="355"/>
                </a:lnTo>
                <a:lnTo>
                  <a:pt x="823" y="353"/>
                </a:lnTo>
                <a:lnTo>
                  <a:pt x="823" y="353"/>
                </a:lnTo>
                <a:lnTo>
                  <a:pt x="823" y="351"/>
                </a:lnTo>
                <a:lnTo>
                  <a:pt x="825" y="351"/>
                </a:lnTo>
                <a:lnTo>
                  <a:pt x="827" y="349"/>
                </a:lnTo>
                <a:lnTo>
                  <a:pt x="829" y="347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5" y="343"/>
                </a:lnTo>
                <a:lnTo>
                  <a:pt x="825" y="341"/>
                </a:lnTo>
                <a:lnTo>
                  <a:pt x="825" y="339"/>
                </a:lnTo>
                <a:lnTo>
                  <a:pt x="823" y="339"/>
                </a:lnTo>
                <a:lnTo>
                  <a:pt x="823" y="337"/>
                </a:lnTo>
                <a:lnTo>
                  <a:pt x="823" y="334"/>
                </a:lnTo>
                <a:lnTo>
                  <a:pt x="823" y="334"/>
                </a:lnTo>
                <a:lnTo>
                  <a:pt x="823" y="332"/>
                </a:lnTo>
                <a:lnTo>
                  <a:pt x="823" y="332"/>
                </a:lnTo>
                <a:lnTo>
                  <a:pt x="821" y="332"/>
                </a:lnTo>
                <a:lnTo>
                  <a:pt x="819" y="332"/>
                </a:lnTo>
                <a:lnTo>
                  <a:pt x="819" y="332"/>
                </a:lnTo>
                <a:lnTo>
                  <a:pt x="819" y="332"/>
                </a:lnTo>
                <a:lnTo>
                  <a:pt x="812" y="328"/>
                </a:lnTo>
                <a:lnTo>
                  <a:pt x="812" y="326"/>
                </a:lnTo>
                <a:lnTo>
                  <a:pt x="810" y="326"/>
                </a:lnTo>
                <a:lnTo>
                  <a:pt x="808" y="326"/>
                </a:lnTo>
                <a:lnTo>
                  <a:pt x="808" y="326"/>
                </a:lnTo>
                <a:lnTo>
                  <a:pt x="808" y="326"/>
                </a:lnTo>
                <a:lnTo>
                  <a:pt x="806" y="324"/>
                </a:lnTo>
                <a:lnTo>
                  <a:pt x="806" y="324"/>
                </a:lnTo>
                <a:lnTo>
                  <a:pt x="804" y="322"/>
                </a:lnTo>
                <a:lnTo>
                  <a:pt x="804" y="318"/>
                </a:lnTo>
                <a:lnTo>
                  <a:pt x="802" y="316"/>
                </a:lnTo>
                <a:lnTo>
                  <a:pt x="802" y="314"/>
                </a:lnTo>
                <a:lnTo>
                  <a:pt x="796" y="309"/>
                </a:lnTo>
                <a:lnTo>
                  <a:pt x="796" y="307"/>
                </a:lnTo>
                <a:lnTo>
                  <a:pt x="796" y="305"/>
                </a:lnTo>
                <a:lnTo>
                  <a:pt x="796" y="305"/>
                </a:lnTo>
                <a:lnTo>
                  <a:pt x="796" y="303"/>
                </a:lnTo>
                <a:lnTo>
                  <a:pt x="796" y="303"/>
                </a:lnTo>
                <a:lnTo>
                  <a:pt x="796" y="301"/>
                </a:lnTo>
                <a:lnTo>
                  <a:pt x="796" y="301"/>
                </a:lnTo>
                <a:lnTo>
                  <a:pt x="794" y="301"/>
                </a:lnTo>
                <a:lnTo>
                  <a:pt x="794" y="299"/>
                </a:lnTo>
                <a:lnTo>
                  <a:pt x="794" y="299"/>
                </a:lnTo>
                <a:lnTo>
                  <a:pt x="794" y="299"/>
                </a:lnTo>
                <a:lnTo>
                  <a:pt x="794" y="297"/>
                </a:lnTo>
                <a:lnTo>
                  <a:pt x="796" y="297"/>
                </a:lnTo>
                <a:lnTo>
                  <a:pt x="796" y="297"/>
                </a:lnTo>
                <a:lnTo>
                  <a:pt x="796" y="295"/>
                </a:lnTo>
                <a:lnTo>
                  <a:pt x="796" y="293"/>
                </a:lnTo>
                <a:lnTo>
                  <a:pt x="796" y="291"/>
                </a:lnTo>
                <a:lnTo>
                  <a:pt x="794" y="291"/>
                </a:lnTo>
                <a:lnTo>
                  <a:pt x="794" y="291"/>
                </a:lnTo>
                <a:lnTo>
                  <a:pt x="794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4"/>
                </a:lnTo>
                <a:lnTo>
                  <a:pt x="792" y="282"/>
                </a:lnTo>
                <a:lnTo>
                  <a:pt x="789" y="278"/>
                </a:lnTo>
                <a:lnTo>
                  <a:pt x="787" y="278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3" y="278"/>
                </a:lnTo>
                <a:lnTo>
                  <a:pt x="783" y="278"/>
                </a:lnTo>
                <a:lnTo>
                  <a:pt x="783" y="276"/>
                </a:lnTo>
                <a:lnTo>
                  <a:pt x="781" y="276"/>
                </a:lnTo>
                <a:lnTo>
                  <a:pt x="781" y="278"/>
                </a:lnTo>
                <a:lnTo>
                  <a:pt x="781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6"/>
                </a:lnTo>
                <a:lnTo>
                  <a:pt x="777" y="276"/>
                </a:lnTo>
                <a:lnTo>
                  <a:pt x="777" y="278"/>
                </a:lnTo>
                <a:lnTo>
                  <a:pt x="775" y="280"/>
                </a:lnTo>
                <a:lnTo>
                  <a:pt x="773" y="280"/>
                </a:lnTo>
                <a:lnTo>
                  <a:pt x="773" y="280"/>
                </a:lnTo>
                <a:lnTo>
                  <a:pt x="769" y="278"/>
                </a:lnTo>
                <a:lnTo>
                  <a:pt x="766" y="278"/>
                </a:lnTo>
                <a:lnTo>
                  <a:pt x="766" y="278"/>
                </a:lnTo>
                <a:lnTo>
                  <a:pt x="764" y="280"/>
                </a:lnTo>
                <a:lnTo>
                  <a:pt x="764" y="280"/>
                </a:lnTo>
                <a:lnTo>
                  <a:pt x="766" y="282"/>
                </a:lnTo>
                <a:lnTo>
                  <a:pt x="769" y="284"/>
                </a:lnTo>
                <a:lnTo>
                  <a:pt x="769" y="284"/>
                </a:lnTo>
                <a:lnTo>
                  <a:pt x="769" y="284"/>
                </a:lnTo>
                <a:lnTo>
                  <a:pt x="769" y="286"/>
                </a:lnTo>
                <a:lnTo>
                  <a:pt x="764" y="286"/>
                </a:lnTo>
                <a:lnTo>
                  <a:pt x="762" y="286"/>
                </a:lnTo>
                <a:lnTo>
                  <a:pt x="760" y="288"/>
                </a:lnTo>
                <a:lnTo>
                  <a:pt x="760" y="291"/>
                </a:lnTo>
                <a:lnTo>
                  <a:pt x="758" y="293"/>
                </a:lnTo>
                <a:lnTo>
                  <a:pt x="756" y="293"/>
                </a:lnTo>
                <a:lnTo>
                  <a:pt x="752" y="293"/>
                </a:lnTo>
                <a:lnTo>
                  <a:pt x="752" y="293"/>
                </a:lnTo>
                <a:lnTo>
                  <a:pt x="752" y="293"/>
                </a:lnTo>
                <a:lnTo>
                  <a:pt x="750" y="293"/>
                </a:lnTo>
                <a:lnTo>
                  <a:pt x="750" y="291"/>
                </a:lnTo>
                <a:lnTo>
                  <a:pt x="752" y="291"/>
                </a:lnTo>
                <a:lnTo>
                  <a:pt x="752" y="291"/>
                </a:lnTo>
                <a:lnTo>
                  <a:pt x="754" y="291"/>
                </a:lnTo>
                <a:lnTo>
                  <a:pt x="754" y="288"/>
                </a:lnTo>
                <a:lnTo>
                  <a:pt x="754" y="288"/>
                </a:lnTo>
                <a:lnTo>
                  <a:pt x="754" y="288"/>
                </a:lnTo>
                <a:lnTo>
                  <a:pt x="752" y="288"/>
                </a:lnTo>
                <a:lnTo>
                  <a:pt x="752" y="286"/>
                </a:lnTo>
                <a:lnTo>
                  <a:pt x="752" y="286"/>
                </a:lnTo>
                <a:lnTo>
                  <a:pt x="752" y="284"/>
                </a:lnTo>
                <a:lnTo>
                  <a:pt x="754" y="278"/>
                </a:lnTo>
                <a:lnTo>
                  <a:pt x="754" y="276"/>
                </a:lnTo>
                <a:lnTo>
                  <a:pt x="756" y="274"/>
                </a:lnTo>
                <a:lnTo>
                  <a:pt x="756" y="274"/>
                </a:lnTo>
                <a:lnTo>
                  <a:pt x="756" y="272"/>
                </a:lnTo>
                <a:lnTo>
                  <a:pt x="756" y="272"/>
                </a:lnTo>
                <a:lnTo>
                  <a:pt x="756" y="268"/>
                </a:lnTo>
                <a:lnTo>
                  <a:pt x="756" y="266"/>
                </a:lnTo>
                <a:lnTo>
                  <a:pt x="756" y="266"/>
                </a:lnTo>
                <a:lnTo>
                  <a:pt x="756" y="263"/>
                </a:lnTo>
                <a:lnTo>
                  <a:pt x="756" y="261"/>
                </a:lnTo>
                <a:lnTo>
                  <a:pt x="756" y="261"/>
                </a:lnTo>
                <a:lnTo>
                  <a:pt x="756" y="259"/>
                </a:lnTo>
                <a:lnTo>
                  <a:pt x="756" y="259"/>
                </a:lnTo>
                <a:lnTo>
                  <a:pt x="756" y="257"/>
                </a:lnTo>
                <a:lnTo>
                  <a:pt x="756" y="257"/>
                </a:lnTo>
                <a:lnTo>
                  <a:pt x="754" y="257"/>
                </a:lnTo>
                <a:lnTo>
                  <a:pt x="754" y="255"/>
                </a:lnTo>
                <a:lnTo>
                  <a:pt x="754" y="253"/>
                </a:lnTo>
                <a:lnTo>
                  <a:pt x="754" y="251"/>
                </a:lnTo>
                <a:lnTo>
                  <a:pt x="754" y="249"/>
                </a:lnTo>
                <a:lnTo>
                  <a:pt x="756" y="243"/>
                </a:lnTo>
                <a:lnTo>
                  <a:pt x="756" y="240"/>
                </a:lnTo>
                <a:lnTo>
                  <a:pt x="756" y="238"/>
                </a:lnTo>
                <a:lnTo>
                  <a:pt x="756" y="238"/>
                </a:lnTo>
                <a:lnTo>
                  <a:pt x="754" y="236"/>
                </a:lnTo>
                <a:lnTo>
                  <a:pt x="750" y="234"/>
                </a:lnTo>
                <a:lnTo>
                  <a:pt x="750" y="232"/>
                </a:lnTo>
                <a:lnTo>
                  <a:pt x="748" y="230"/>
                </a:lnTo>
                <a:lnTo>
                  <a:pt x="748" y="230"/>
                </a:lnTo>
                <a:lnTo>
                  <a:pt x="748" y="230"/>
                </a:lnTo>
                <a:lnTo>
                  <a:pt x="746" y="230"/>
                </a:lnTo>
                <a:lnTo>
                  <a:pt x="746" y="230"/>
                </a:lnTo>
                <a:lnTo>
                  <a:pt x="746" y="230"/>
                </a:lnTo>
                <a:lnTo>
                  <a:pt x="743" y="230"/>
                </a:lnTo>
                <a:lnTo>
                  <a:pt x="741" y="230"/>
                </a:lnTo>
                <a:lnTo>
                  <a:pt x="741" y="232"/>
                </a:lnTo>
                <a:lnTo>
                  <a:pt x="741" y="232"/>
                </a:lnTo>
                <a:lnTo>
                  <a:pt x="739" y="234"/>
                </a:lnTo>
                <a:lnTo>
                  <a:pt x="737" y="238"/>
                </a:lnTo>
                <a:lnTo>
                  <a:pt x="735" y="238"/>
                </a:lnTo>
                <a:lnTo>
                  <a:pt x="735" y="240"/>
                </a:lnTo>
                <a:lnTo>
                  <a:pt x="733" y="240"/>
                </a:lnTo>
                <a:lnTo>
                  <a:pt x="731" y="243"/>
                </a:lnTo>
                <a:lnTo>
                  <a:pt x="731" y="243"/>
                </a:lnTo>
                <a:lnTo>
                  <a:pt x="729" y="243"/>
                </a:lnTo>
                <a:lnTo>
                  <a:pt x="729" y="245"/>
                </a:lnTo>
                <a:lnTo>
                  <a:pt x="727" y="245"/>
                </a:lnTo>
                <a:lnTo>
                  <a:pt x="727" y="245"/>
                </a:lnTo>
                <a:lnTo>
                  <a:pt x="727" y="247"/>
                </a:lnTo>
                <a:lnTo>
                  <a:pt x="725" y="247"/>
                </a:lnTo>
                <a:lnTo>
                  <a:pt x="725" y="247"/>
                </a:lnTo>
                <a:lnTo>
                  <a:pt x="725" y="249"/>
                </a:lnTo>
                <a:lnTo>
                  <a:pt x="725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3"/>
                </a:lnTo>
                <a:lnTo>
                  <a:pt x="727" y="253"/>
                </a:lnTo>
                <a:lnTo>
                  <a:pt x="727" y="255"/>
                </a:lnTo>
                <a:lnTo>
                  <a:pt x="725" y="255"/>
                </a:lnTo>
                <a:lnTo>
                  <a:pt x="723" y="255"/>
                </a:lnTo>
                <a:lnTo>
                  <a:pt x="723" y="255"/>
                </a:lnTo>
                <a:lnTo>
                  <a:pt x="721" y="255"/>
                </a:lnTo>
                <a:lnTo>
                  <a:pt x="721" y="255"/>
                </a:lnTo>
                <a:lnTo>
                  <a:pt x="721" y="257"/>
                </a:lnTo>
                <a:lnTo>
                  <a:pt x="718" y="259"/>
                </a:lnTo>
                <a:lnTo>
                  <a:pt x="716" y="259"/>
                </a:lnTo>
                <a:lnTo>
                  <a:pt x="716" y="259"/>
                </a:lnTo>
                <a:lnTo>
                  <a:pt x="716" y="259"/>
                </a:lnTo>
                <a:lnTo>
                  <a:pt x="714" y="257"/>
                </a:lnTo>
                <a:lnTo>
                  <a:pt x="714" y="257"/>
                </a:lnTo>
                <a:lnTo>
                  <a:pt x="714" y="253"/>
                </a:lnTo>
                <a:lnTo>
                  <a:pt x="714" y="251"/>
                </a:lnTo>
                <a:lnTo>
                  <a:pt x="712" y="251"/>
                </a:lnTo>
                <a:lnTo>
                  <a:pt x="712" y="251"/>
                </a:lnTo>
                <a:lnTo>
                  <a:pt x="710" y="251"/>
                </a:lnTo>
                <a:lnTo>
                  <a:pt x="710" y="251"/>
                </a:lnTo>
                <a:lnTo>
                  <a:pt x="706" y="249"/>
                </a:lnTo>
                <a:lnTo>
                  <a:pt x="706" y="249"/>
                </a:lnTo>
                <a:lnTo>
                  <a:pt x="706" y="249"/>
                </a:lnTo>
                <a:lnTo>
                  <a:pt x="706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5"/>
                </a:lnTo>
                <a:lnTo>
                  <a:pt x="706" y="245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8" y="243"/>
                </a:lnTo>
                <a:lnTo>
                  <a:pt x="708" y="243"/>
                </a:lnTo>
                <a:lnTo>
                  <a:pt x="710" y="243"/>
                </a:lnTo>
                <a:lnTo>
                  <a:pt x="710" y="243"/>
                </a:lnTo>
                <a:lnTo>
                  <a:pt x="710" y="243"/>
                </a:lnTo>
                <a:lnTo>
                  <a:pt x="708" y="240"/>
                </a:lnTo>
                <a:lnTo>
                  <a:pt x="706" y="236"/>
                </a:lnTo>
                <a:lnTo>
                  <a:pt x="706" y="236"/>
                </a:lnTo>
                <a:lnTo>
                  <a:pt x="704" y="236"/>
                </a:lnTo>
                <a:lnTo>
                  <a:pt x="702" y="236"/>
                </a:lnTo>
                <a:lnTo>
                  <a:pt x="698" y="238"/>
                </a:lnTo>
                <a:lnTo>
                  <a:pt x="698" y="238"/>
                </a:lnTo>
                <a:lnTo>
                  <a:pt x="698" y="238"/>
                </a:lnTo>
                <a:lnTo>
                  <a:pt x="695" y="236"/>
                </a:lnTo>
                <a:lnTo>
                  <a:pt x="695" y="236"/>
                </a:lnTo>
                <a:lnTo>
                  <a:pt x="695" y="236"/>
                </a:lnTo>
                <a:lnTo>
                  <a:pt x="695" y="234"/>
                </a:lnTo>
                <a:lnTo>
                  <a:pt x="695" y="234"/>
                </a:lnTo>
                <a:lnTo>
                  <a:pt x="693" y="234"/>
                </a:lnTo>
                <a:lnTo>
                  <a:pt x="693" y="234"/>
                </a:lnTo>
                <a:lnTo>
                  <a:pt x="691" y="232"/>
                </a:lnTo>
                <a:lnTo>
                  <a:pt x="691" y="232"/>
                </a:lnTo>
                <a:lnTo>
                  <a:pt x="691" y="234"/>
                </a:lnTo>
                <a:lnTo>
                  <a:pt x="691" y="236"/>
                </a:lnTo>
                <a:lnTo>
                  <a:pt x="691" y="236"/>
                </a:lnTo>
                <a:lnTo>
                  <a:pt x="691" y="238"/>
                </a:lnTo>
                <a:lnTo>
                  <a:pt x="693" y="238"/>
                </a:lnTo>
                <a:lnTo>
                  <a:pt x="695" y="238"/>
                </a:lnTo>
                <a:lnTo>
                  <a:pt x="695" y="240"/>
                </a:lnTo>
                <a:lnTo>
                  <a:pt x="695" y="240"/>
                </a:lnTo>
                <a:lnTo>
                  <a:pt x="693" y="240"/>
                </a:lnTo>
                <a:lnTo>
                  <a:pt x="693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5"/>
                </a:lnTo>
                <a:lnTo>
                  <a:pt x="693" y="245"/>
                </a:lnTo>
                <a:lnTo>
                  <a:pt x="695" y="245"/>
                </a:lnTo>
                <a:lnTo>
                  <a:pt x="695" y="247"/>
                </a:lnTo>
                <a:lnTo>
                  <a:pt x="695" y="247"/>
                </a:lnTo>
                <a:lnTo>
                  <a:pt x="695" y="249"/>
                </a:lnTo>
                <a:lnTo>
                  <a:pt x="693" y="251"/>
                </a:lnTo>
                <a:lnTo>
                  <a:pt x="693" y="251"/>
                </a:lnTo>
                <a:lnTo>
                  <a:pt x="691" y="251"/>
                </a:lnTo>
                <a:lnTo>
                  <a:pt x="687" y="247"/>
                </a:lnTo>
                <a:lnTo>
                  <a:pt x="687" y="247"/>
                </a:lnTo>
                <a:lnTo>
                  <a:pt x="685" y="247"/>
                </a:lnTo>
                <a:lnTo>
                  <a:pt x="685" y="247"/>
                </a:lnTo>
                <a:lnTo>
                  <a:pt x="685" y="249"/>
                </a:lnTo>
                <a:lnTo>
                  <a:pt x="683" y="249"/>
                </a:lnTo>
                <a:lnTo>
                  <a:pt x="683" y="249"/>
                </a:lnTo>
                <a:lnTo>
                  <a:pt x="681" y="249"/>
                </a:lnTo>
                <a:lnTo>
                  <a:pt x="679" y="247"/>
                </a:lnTo>
                <a:lnTo>
                  <a:pt x="679" y="247"/>
                </a:lnTo>
                <a:lnTo>
                  <a:pt x="679" y="247"/>
                </a:lnTo>
                <a:lnTo>
                  <a:pt x="679" y="249"/>
                </a:lnTo>
                <a:lnTo>
                  <a:pt x="677" y="249"/>
                </a:lnTo>
                <a:lnTo>
                  <a:pt x="677" y="249"/>
                </a:lnTo>
                <a:lnTo>
                  <a:pt x="677" y="251"/>
                </a:lnTo>
                <a:lnTo>
                  <a:pt x="677" y="253"/>
                </a:lnTo>
                <a:lnTo>
                  <a:pt x="677" y="253"/>
                </a:lnTo>
                <a:lnTo>
                  <a:pt x="677" y="257"/>
                </a:lnTo>
                <a:lnTo>
                  <a:pt x="679" y="261"/>
                </a:lnTo>
                <a:lnTo>
                  <a:pt x="679" y="263"/>
                </a:lnTo>
                <a:lnTo>
                  <a:pt x="679" y="266"/>
                </a:lnTo>
                <a:lnTo>
                  <a:pt x="679" y="266"/>
                </a:lnTo>
                <a:lnTo>
                  <a:pt x="679" y="268"/>
                </a:lnTo>
                <a:lnTo>
                  <a:pt x="681" y="268"/>
                </a:lnTo>
                <a:lnTo>
                  <a:pt x="681" y="270"/>
                </a:lnTo>
                <a:lnTo>
                  <a:pt x="681" y="270"/>
                </a:lnTo>
                <a:lnTo>
                  <a:pt x="681" y="272"/>
                </a:lnTo>
                <a:lnTo>
                  <a:pt x="681" y="272"/>
                </a:lnTo>
                <a:lnTo>
                  <a:pt x="683" y="274"/>
                </a:lnTo>
                <a:lnTo>
                  <a:pt x="683" y="274"/>
                </a:lnTo>
                <a:lnTo>
                  <a:pt x="683" y="274"/>
                </a:lnTo>
                <a:lnTo>
                  <a:pt x="681" y="276"/>
                </a:lnTo>
                <a:lnTo>
                  <a:pt x="679" y="278"/>
                </a:lnTo>
                <a:lnTo>
                  <a:pt x="675" y="276"/>
                </a:lnTo>
                <a:lnTo>
                  <a:pt x="672" y="274"/>
                </a:lnTo>
                <a:lnTo>
                  <a:pt x="670" y="272"/>
                </a:lnTo>
                <a:lnTo>
                  <a:pt x="660" y="274"/>
                </a:lnTo>
                <a:lnTo>
                  <a:pt x="660" y="274"/>
                </a:lnTo>
                <a:lnTo>
                  <a:pt x="658" y="272"/>
                </a:lnTo>
                <a:lnTo>
                  <a:pt x="658" y="272"/>
                </a:lnTo>
                <a:lnTo>
                  <a:pt x="658" y="270"/>
                </a:lnTo>
                <a:lnTo>
                  <a:pt x="658" y="270"/>
                </a:lnTo>
                <a:lnTo>
                  <a:pt x="658" y="268"/>
                </a:lnTo>
                <a:lnTo>
                  <a:pt x="658" y="268"/>
                </a:lnTo>
                <a:lnTo>
                  <a:pt x="654" y="266"/>
                </a:lnTo>
                <a:lnTo>
                  <a:pt x="654" y="263"/>
                </a:lnTo>
                <a:lnTo>
                  <a:pt x="654" y="261"/>
                </a:lnTo>
                <a:lnTo>
                  <a:pt x="654" y="261"/>
                </a:lnTo>
                <a:lnTo>
                  <a:pt x="656" y="261"/>
                </a:lnTo>
                <a:lnTo>
                  <a:pt x="658" y="261"/>
                </a:lnTo>
                <a:lnTo>
                  <a:pt x="658" y="261"/>
                </a:lnTo>
                <a:lnTo>
                  <a:pt x="658" y="259"/>
                </a:lnTo>
                <a:lnTo>
                  <a:pt x="660" y="259"/>
                </a:lnTo>
                <a:lnTo>
                  <a:pt x="660" y="259"/>
                </a:lnTo>
                <a:lnTo>
                  <a:pt x="658" y="257"/>
                </a:lnTo>
                <a:lnTo>
                  <a:pt x="658" y="257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3"/>
                </a:lnTo>
                <a:lnTo>
                  <a:pt x="660" y="253"/>
                </a:lnTo>
                <a:lnTo>
                  <a:pt x="660" y="251"/>
                </a:lnTo>
                <a:lnTo>
                  <a:pt x="660" y="251"/>
                </a:lnTo>
                <a:lnTo>
                  <a:pt x="662" y="249"/>
                </a:lnTo>
                <a:lnTo>
                  <a:pt x="664" y="247"/>
                </a:lnTo>
                <a:lnTo>
                  <a:pt x="664" y="245"/>
                </a:lnTo>
                <a:lnTo>
                  <a:pt x="664" y="245"/>
                </a:lnTo>
                <a:lnTo>
                  <a:pt x="662" y="243"/>
                </a:lnTo>
                <a:lnTo>
                  <a:pt x="662" y="243"/>
                </a:lnTo>
                <a:lnTo>
                  <a:pt x="662" y="243"/>
                </a:lnTo>
                <a:lnTo>
                  <a:pt x="660" y="245"/>
                </a:lnTo>
                <a:lnTo>
                  <a:pt x="660" y="245"/>
                </a:lnTo>
                <a:lnTo>
                  <a:pt x="660" y="245"/>
                </a:lnTo>
                <a:lnTo>
                  <a:pt x="660" y="247"/>
                </a:lnTo>
                <a:lnTo>
                  <a:pt x="658" y="247"/>
                </a:lnTo>
                <a:lnTo>
                  <a:pt x="658" y="247"/>
                </a:lnTo>
                <a:lnTo>
                  <a:pt x="656" y="245"/>
                </a:lnTo>
                <a:lnTo>
                  <a:pt x="656" y="243"/>
                </a:lnTo>
                <a:lnTo>
                  <a:pt x="654" y="243"/>
                </a:lnTo>
                <a:lnTo>
                  <a:pt x="656" y="240"/>
                </a:lnTo>
                <a:lnTo>
                  <a:pt x="656" y="240"/>
                </a:lnTo>
                <a:lnTo>
                  <a:pt x="656" y="240"/>
                </a:lnTo>
                <a:lnTo>
                  <a:pt x="658" y="240"/>
                </a:lnTo>
                <a:lnTo>
                  <a:pt x="660" y="238"/>
                </a:lnTo>
                <a:lnTo>
                  <a:pt x="660" y="238"/>
                </a:lnTo>
                <a:lnTo>
                  <a:pt x="662" y="238"/>
                </a:lnTo>
                <a:lnTo>
                  <a:pt x="662" y="236"/>
                </a:lnTo>
                <a:lnTo>
                  <a:pt x="664" y="234"/>
                </a:lnTo>
                <a:lnTo>
                  <a:pt x="664" y="234"/>
                </a:lnTo>
                <a:lnTo>
                  <a:pt x="664" y="234"/>
                </a:lnTo>
                <a:lnTo>
                  <a:pt x="666" y="236"/>
                </a:lnTo>
                <a:lnTo>
                  <a:pt x="666" y="238"/>
                </a:lnTo>
                <a:lnTo>
                  <a:pt x="668" y="238"/>
                </a:lnTo>
                <a:lnTo>
                  <a:pt x="668" y="236"/>
                </a:lnTo>
                <a:lnTo>
                  <a:pt x="668" y="236"/>
                </a:lnTo>
                <a:lnTo>
                  <a:pt x="668" y="234"/>
                </a:lnTo>
                <a:lnTo>
                  <a:pt x="666" y="232"/>
                </a:lnTo>
                <a:lnTo>
                  <a:pt x="666" y="232"/>
                </a:lnTo>
                <a:lnTo>
                  <a:pt x="666" y="230"/>
                </a:lnTo>
                <a:lnTo>
                  <a:pt x="664" y="228"/>
                </a:lnTo>
                <a:lnTo>
                  <a:pt x="664" y="226"/>
                </a:lnTo>
                <a:lnTo>
                  <a:pt x="656" y="217"/>
                </a:lnTo>
                <a:lnTo>
                  <a:pt x="652" y="211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3" y="207"/>
                </a:lnTo>
                <a:lnTo>
                  <a:pt x="641" y="207"/>
                </a:lnTo>
                <a:lnTo>
                  <a:pt x="641" y="207"/>
                </a:lnTo>
                <a:lnTo>
                  <a:pt x="641" y="207"/>
                </a:lnTo>
                <a:lnTo>
                  <a:pt x="639" y="207"/>
                </a:lnTo>
                <a:lnTo>
                  <a:pt x="639" y="207"/>
                </a:lnTo>
                <a:lnTo>
                  <a:pt x="637" y="207"/>
                </a:lnTo>
                <a:lnTo>
                  <a:pt x="637" y="205"/>
                </a:lnTo>
                <a:lnTo>
                  <a:pt x="637" y="203"/>
                </a:lnTo>
                <a:lnTo>
                  <a:pt x="637" y="203"/>
                </a:lnTo>
                <a:lnTo>
                  <a:pt x="637" y="203"/>
                </a:lnTo>
                <a:lnTo>
                  <a:pt x="637" y="201"/>
                </a:lnTo>
                <a:lnTo>
                  <a:pt x="635" y="201"/>
                </a:lnTo>
                <a:lnTo>
                  <a:pt x="631" y="197"/>
                </a:lnTo>
                <a:lnTo>
                  <a:pt x="627" y="192"/>
                </a:lnTo>
                <a:lnTo>
                  <a:pt x="627" y="190"/>
                </a:lnTo>
                <a:lnTo>
                  <a:pt x="627" y="190"/>
                </a:lnTo>
                <a:lnTo>
                  <a:pt x="624" y="190"/>
                </a:lnTo>
                <a:lnTo>
                  <a:pt x="622" y="186"/>
                </a:lnTo>
                <a:lnTo>
                  <a:pt x="620" y="184"/>
                </a:lnTo>
                <a:lnTo>
                  <a:pt x="620" y="182"/>
                </a:lnTo>
                <a:lnTo>
                  <a:pt x="618" y="180"/>
                </a:lnTo>
                <a:lnTo>
                  <a:pt x="614" y="169"/>
                </a:lnTo>
                <a:lnTo>
                  <a:pt x="614" y="165"/>
                </a:lnTo>
                <a:lnTo>
                  <a:pt x="612" y="163"/>
                </a:lnTo>
                <a:lnTo>
                  <a:pt x="612" y="161"/>
                </a:lnTo>
                <a:lnTo>
                  <a:pt x="612" y="159"/>
                </a:lnTo>
                <a:lnTo>
                  <a:pt x="610" y="157"/>
                </a:lnTo>
                <a:lnTo>
                  <a:pt x="610" y="155"/>
                </a:lnTo>
                <a:lnTo>
                  <a:pt x="610" y="151"/>
                </a:lnTo>
                <a:lnTo>
                  <a:pt x="608" y="149"/>
                </a:lnTo>
                <a:lnTo>
                  <a:pt x="608" y="149"/>
                </a:lnTo>
                <a:lnTo>
                  <a:pt x="610" y="149"/>
                </a:lnTo>
                <a:lnTo>
                  <a:pt x="610" y="146"/>
                </a:lnTo>
                <a:lnTo>
                  <a:pt x="610" y="146"/>
                </a:lnTo>
                <a:lnTo>
                  <a:pt x="612" y="146"/>
                </a:lnTo>
                <a:lnTo>
                  <a:pt x="612" y="144"/>
                </a:lnTo>
                <a:lnTo>
                  <a:pt x="612" y="144"/>
                </a:lnTo>
                <a:lnTo>
                  <a:pt x="612" y="142"/>
                </a:lnTo>
                <a:lnTo>
                  <a:pt x="612" y="140"/>
                </a:lnTo>
                <a:lnTo>
                  <a:pt x="612" y="140"/>
                </a:lnTo>
                <a:lnTo>
                  <a:pt x="610" y="140"/>
                </a:lnTo>
                <a:lnTo>
                  <a:pt x="606" y="138"/>
                </a:lnTo>
                <a:lnTo>
                  <a:pt x="606" y="138"/>
                </a:lnTo>
                <a:lnTo>
                  <a:pt x="601" y="134"/>
                </a:lnTo>
                <a:lnTo>
                  <a:pt x="601" y="132"/>
                </a:lnTo>
                <a:lnTo>
                  <a:pt x="599" y="130"/>
                </a:lnTo>
                <a:lnTo>
                  <a:pt x="599" y="128"/>
                </a:lnTo>
                <a:lnTo>
                  <a:pt x="599" y="128"/>
                </a:lnTo>
                <a:lnTo>
                  <a:pt x="599" y="126"/>
                </a:lnTo>
                <a:lnTo>
                  <a:pt x="599" y="126"/>
                </a:lnTo>
                <a:lnTo>
                  <a:pt x="599" y="126"/>
                </a:lnTo>
                <a:lnTo>
                  <a:pt x="599" y="123"/>
                </a:lnTo>
                <a:lnTo>
                  <a:pt x="597" y="123"/>
                </a:lnTo>
                <a:lnTo>
                  <a:pt x="597" y="121"/>
                </a:lnTo>
                <a:lnTo>
                  <a:pt x="597" y="121"/>
                </a:lnTo>
                <a:lnTo>
                  <a:pt x="597" y="121"/>
                </a:lnTo>
                <a:lnTo>
                  <a:pt x="597" y="119"/>
                </a:lnTo>
                <a:lnTo>
                  <a:pt x="599" y="119"/>
                </a:lnTo>
                <a:lnTo>
                  <a:pt x="599" y="119"/>
                </a:lnTo>
                <a:lnTo>
                  <a:pt x="599" y="119"/>
                </a:lnTo>
                <a:lnTo>
                  <a:pt x="601" y="119"/>
                </a:lnTo>
                <a:lnTo>
                  <a:pt x="601" y="117"/>
                </a:lnTo>
                <a:lnTo>
                  <a:pt x="601" y="117"/>
                </a:lnTo>
                <a:lnTo>
                  <a:pt x="601" y="117"/>
                </a:lnTo>
                <a:lnTo>
                  <a:pt x="601" y="115"/>
                </a:lnTo>
                <a:lnTo>
                  <a:pt x="599" y="113"/>
                </a:lnTo>
                <a:lnTo>
                  <a:pt x="599" y="111"/>
                </a:lnTo>
                <a:lnTo>
                  <a:pt x="599" y="111"/>
                </a:lnTo>
                <a:lnTo>
                  <a:pt x="597" y="111"/>
                </a:lnTo>
                <a:lnTo>
                  <a:pt x="595" y="111"/>
                </a:lnTo>
                <a:lnTo>
                  <a:pt x="595" y="113"/>
                </a:lnTo>
                <a:lnTo>
                  <a:pt x="595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1" y="111"/>
                </a:lnTo>
                <a:lnTo>
                  <a:pt x="593" y="111"/>
                </a:lnTo>
                <a:lnTo>
                  <a:pt x="593" y="109"/>
                </a:lnTo>
                <a:lnTo>
                  <a:pt x="593" y="107"/>
                </a:lnTo>
                <a:lnTo>
                  <a:pt x="593" y="107"/>
                </a:lnTo>
                <a:lnTo>
                  <a:pt x="591" y="107"/>
                </a:lnTo>
                <a:lnTo>
                  <a:pt x="591" y="107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11"/>
                </a:lnTo>
                <a:lnTo>
                  <a:pt x="587" y="111"/>
                </a:lnTo>
                <a:lnTo>
                  <a:pt x="585" y="111"/>
                </a:lnTo>
                <a:lnTo>
                  <a:pt x="583" y="111"/>
                </a:lnTo>
                <a:lnTo>
                  <a:pt x="581" y="111"/>
                </a:lnTo>
                <a:lnTo>
                  <a:pt x="578" y="111"/>
                </a:lnTo>
                <a:lnTo>
                  <a:pt x="578" y="109"/>
                </a:lnTo>
                <a:lnTo>
                  <a:pt x="578" y="109"/>
                </a:lnTo>
                <a:lnTo>
                  <a:pt x="576" y="109"/>
                </a:lnTo>
                <a:lnTo>
                  <a:pt x="576" y="111"/>
                </a:lnTo>
                <a:lnTo>
                  <a:pt x="574" y="111"/>
                </a:lnTo>
                <a:lnTo>
                  <a:pt x="572" y="111"/>
                </a:lnTo>
                <a:lnTo>
                  <a:pt x="572" y="113"/>
                </a:lnTo>
                <a:lnTo>
                  <a:pt x="570" y="113"/>
                </a:lnTo>
                <a:lnTo>
                  <a:pt x="570" y="113"/>
                </a:lnTo>
                <a:lnTo>
                  <a:pt x="568" y="113"/>
                </a:lnTo>
                <a:lnTo>
                  <a:pt x="568" y="113"/>
                </a:lnTo>
                <a:lnTo>
                  <a:pt x="566" y="113"/>
                </a:lnTo>
                <a:lnTo>
                  <a:pt x="566" y="113"/>
                </a:lnTo>
                <a:lnTo>
                  <a:pt x="566" y="109"/>
                </a:lnTo>
                <a:lnTo>
                  <a:pt x="564" y="109"/>
                </a:lnTo>
                <a:lnTo>
                  <a:pt x="564" y="107"/>
                </a:lnTo>
                <a:lnTo>
                  <a:pt x="562" y="107"/>
                </a:lnTo>
                <a:lnTo>
                  <a:pt x="562" y="107"/>
                </a:lnTo>
                <a:lnTo>
                  <a:pt x="560" y="109"/>
                </a:lnTo>
                <a:lnTo>
                  <a:pt x="560" y="109"/>
                </a:lnTo>
                <a:lnTo>
                  <a:pt x="558" y="109"/>
                </a:lnTo>
                <a:lnTo>
                  <a:pt x="558" y="109"/>
                </a:lnTo>
                <a:lnTo>
                  <a:pt x="555" y="109"/>
                </a:lnTo>
                <a:lnTo>
                  <a:pt x="555" y="107"/>
                </a:lnTo>
                <a:lnTo>
                  <a:pt x="555" y="107"/>
                </a:lnTo>
                <a:lnTo>
                  <a:pt x="553" y="103"/>
                </a:lnTo>
                <a:lnTo>
                  <a:pt x="553" y="101"/>
                </a:lnTo>
                <a:lnTo>
                  <a:pt x="553" y="101"/>
                </a:lnTo>
                <a:lnTo>
                  <a:pt x="551" y="98"/>
                </a:lnTo>
                <a:lnTo>
                  <a:pt x="551" y="98"/>
                </a:lnTo>
                <a:lnTo>
                  <a:pt x="549" y="96"/>
                </a:lnTo>
                <a:lnTo>
                  <a:pt x="549" y="96"/>
                </a:lnTo>
                <a:lnTo>
                  <a:pt x="547" y="96"/>
                </a:lnTo>
                <a:lnTo>
                  <a:pt x="545" y="96"/>
                </a:lnTo>
                <a:lnTo>
                  <a:pt x="545" y="94"/>
                </a:lnTo>
                <a:lnTo>
                  <a:pt x="543" y="94"/>
                </a:lnTo>
                <a:lnTo>
                  <a:pt x="543" y="94"/>
                </a:lnTo>
                <a:lnTo>
                  <a:pt x="541" y="94"/>
                </a:lnTo>
                <a:lnTo>
                  <a:pt x="541" y="94"/>
                </a:lnTo>
                <a:lnTo>
                  <a:pt x="539" y="96"/>
                </a:lnTo>
                <a:lnTo>
                  <a:pt x="537" y="96"/>
                </a:lnTo>
                <a:lnTo>
                  <a:pt x="537" y="98"/>
                </a:lnTo>
                <a:lnTo>
                  <a:pt x="537" y="98"/>
                </a:lnTo>
                <a:lnTo>
                  <a:pt x="535" y="98"/>
                </a:lnTo>
                <a:lnTo>
                  <a:pt x="533" y="98"/>
                </a:lnTo>
                <a:lnTo>
                  <a:pt x="530" y="98"/>
                </a:lnTo>
                <a:lnTo>
                  <a:pt x="528" y="98"/>
                </a:lnTo>
                <a:lnTo>
                  <a:pt x="526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101"/>
                </a:lnTo>
                <a:lnTo>
                  <a:pt x="522" y="101"/>
                </a:lnTo>
                <a:lnTo>
                  <a:pt x="522" y="103"/>
                </a:lnTo>
                <a:lnTo>
                  <a:pt x="522" y="103"/>
                </a:lnTo>
                <a:lnTo>
                  <a:pt x="522" y="103"/>
                </a:lnTo>
                <a:lnTo>
                  <a:pt x="520" y="103"/>
                </a:lnTo>
                <a:lnTo>
                  <a:pt x="520" y="103"/>
                </a:lnTo>
                <a:lnTo>
                  <a:pt x="518" y="101"/>
                </a:lnTo>
                <a:lnTo>
                  <a:pt x="518" y="98"/>
                </a:lnTo>
                <a:lnTo>
                  <a:pt x="518" y="96"/>
                </a:lnTo>
                <a:lnTo>
                  <a:pt x="516" y="94"/>
                </a:lnTo>
                <a:lnTo>
                  <a:pt x="516" y="94"/>
                </a:lnTo>
                <a:lnTo>
                  <a:pt x="514" y="92"/>
                </a:lnTo>
                <a:lnTo>
                  <a:pt x="514" y="90"/>
                </a:lnTo>
                <a:lnTo>
                  <a:pt x="514" y="90"/>
                </a:lnTo>
                <a:lnTo>
                  <a:pt x="512" y="90"/>
                </a:lnTo>
                <a:lnTo>
                  <a:pt x="512" y="88"/>
                </a:lnTo>
                <a:lnTo>
                  <a:pt x="514" y="88"/>
                </a:lnTo>
                <a:lnTo>
                  <a:pt x="514" y="86"/>
                </a:lnTo>
                <a:lnTo>
                  <a:pt x="514" y="86"/>
                </a:lnTo>
                <a:lnTo>
                  <a:pt x="518" y="86"/>
                </a:lnTo>
                <a:lnTo>
                  <a:pt x="518" y="86"/>
                </a:lnTo>
                <a:lnTo>
                  <a:pt x="520" y="86"/>
                </a:lnTo>
                <a:lnTo>
                  <a:pt x="520" y="86"/>
                </a:lnTo>
                <a:lnTo>
                  <a:pt x="520" y="84"/>
                </a:lnTo>
                <a:lnTo>
                  <a:pt x="520" y="80"/>
                </a:lnTo>
                <a:lnTo>
                  <a:pt x="520" y="80"/>
                </a:lnTo>
                <a:lnTo>
                  <a:pt x="520" y="78"/>
                </a:lnTo>
                <a:lnTo>
                  <a:pt x="518" y="75"/>
                </a:lnTo>
                <a:lnTo>
                  <a:pt x="516" y="73"/>
                </a:lnTo>
                <a:lnTo>
                  <a:pt x="516" y="73"/>
                </a:lnTo>
                <a:lnTo>
                  <a:pt x="518" y="63"/>
                </a:lnTo>
                <a:lnTo>
                  <a:pt x="518" y="61"/>
                </a:lnTo>
                <a:lnTo>
                  <a:pt x="520" y="57"/>
                </a:lnTo>
                <a:lnTo>
                  <a:pt x="520" y="55"/>
                </a:lnTo>
                <a:lnTo>
                  <a:pt x="520" y="52"/>
                </a:lnTo>
                <a:lnTo>
                  <a:pt x="518" y="52"/>
                </a:lnTo>
                <a:lnTo>
                  <a:pt x="518" y="52"/>
                </a:lnTo>
                <a:lnTo>
                  <a:pt x="518" y="50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4" y="52"/>
                </a:lnTo>
                <a:lnTo>
                  <a:pt x="514" y="52"/>
                </a:lnTo>
                <a:lnTo>
                  <a:pt x="512" y="55"/>
                </a:lnTo>
                <a:lnTo>
                  <a:pt x="512" y="55"/>
                </a:lnTo>
                <a:lnTo>
                  <a:pt x="510" y="55"/>
                </a:lnTo>
                <a:lnTo>
                  <a:pt x="510" y="55"/>
                </a:lnTo>
                <a:lnTo>
                  <a:pt x="510" y="55"/>
                </a:lnTo>
                <a:lnTo>
                  <a:pt x="507" y="55"/>
                </a:lnTo>
                <a:lnTo>
                  <a:pt x="507" y="55"/>
                </a:lnTo>
                <a:lnTo>
                  <a:pt x="505" y="55"/>
                </a:lnTo>
                <a:lnTo>
                  <a:pt x="505" y="52"/>
                </a:lnTo>
                <a:lnTo>
                  <a:pt x="505" y="52"/>
                </a:lnTo>
                <a:lnTo>
                  <a:pt x="505" y="50"/>
                </a:lnTo>
                <a:lnTo>
                  <a:pt x="505" y="48"/>
                </a:lnTo>
                <a:lnTo>
                  <a:pt x="505" y="46"/>
                </a:lnTo>
                <a:lnTo>
                  <a:pt x="507" y="44"/>
                </a:lnTo>
                <a:lnTo>
                  <a:pt x="507" y="44"/>
                </a:lnTo>
                <a:lnTo>
                  <a:pt x="507" y="44"/>
                </a:lnTo>
                <a:lnTo>
                  <a:pt x="512" y="44"/>
                </a:lnTo>
                <a:lnTo>
                  <a:pt x="512" y="42"/>
                </a:lnTo>
                <a:lnTo>
                  <a:pt x="514" y="42"/>
                </a:lnTo>
                <a:lnTo>
                  <a:pt x="514" y="40"/>
                </a:lnTo>
                <a:lnTo>
                  <a:pt x="514" y="40"/>
                </a:lnTo>
                <a:lnTo>
                  <a:pt x="514" y="38"/>
                </a:lnTo>
                <a:lnTo>
                  <a:pt x="514" y="38"/>
                </a:lnTo>
                <a:lnTo>
                  <a:pt x="512" y="36"/>
                </a:lnTo>
                <a:lnTo>
                  <a:pt x="512" y="36"/>
                </a:lnTo>
                <a:lnTo>
                  <a:pt x="510" y="36"/>
                </a:lnTo>
                <a:lnTo>
                  <a:pt x="510" y="34"/>
                </a:lnTo>
                <a:lnTo>
                  <a:pt x="510" y="32"/>
                </a:lnTo>
                <a:lnTo>
                  <a:pt x="497" y="30"/>
                </a:lnTo>
                <a:lnTo>
                  <a:pt x="487" y="30"/>
                </a:lnTo>
                <a:lnTo>
                  <a:pt x="449" y="27"/>
                </a:lnTo>
                <a:lnTo>
                  <a:pt x="447" y="27"/>
                </a:lnTo>
                <a:lnTo>
                  <a:pt x="447" y="25"/>
                </a:lnTo>
                <a:lnTo>
                  <a:pt x="447" y="25"/>
                </a:lnTo>
                <a:lnTo>
                  <a:pt x="447" y="23"/>
                </a:lnTo>
                <a:lnTo>
                  <a:pt x="447" y="21"/>
                </a:lnTo>
                <a:lnTo>
                  <a:pt x="455" y="9"/>
                </a:lnTo>
                <a:lnTo>
                  <a:pt x="455" y="9"/>
                </a:lnTo>
                <a:lnTo>
                  <a:pt x="455" y="7"/>
                </a:lnTo>
                <a:lnTo>
                  <a:pt x="455" y="4"/>
                </a:lnTo>
                <a:lnTo>
                  <a:pt x="455" y="2"/>
                </a:lnTo>
                <a:lnTo>
                  <a:pt x="453" y="0"/>
                </a:lnTo>
                <a:lnTo>
                  <a:pt x="453" y="2"/>
                </a:lnTo>
                <a:lnTo>
                  <a:pt x="436" y="17"/>
                </a:lnTo>
                <a:lnTo>
                  <a:pt x="432" y="19"/>
                </a:lnTo>
                <a:lnTo>
                  <a:pt x="413" y="23"/>
                </a:lnTo>
                <a:lnTo>
                  <a:pt x="397" y="32"/>
                </a:lnTo>
                <a:lnTo>
                  <a:pt x="395" y="34"/>
                </a:lnTo>
                <a:lnTo>
                  <a:pt x="390" y="48"/>
                </a:lnTo>
                <a:lnTo>
                  <a:pt x="386" y="61"/>
                </a:lnTo>
                <a:lnTo>
                  <a:pt x="380" y="78"/>
                </a:lnTo>
                <a:lnTo>
                  <a:pt x="376" y="90"/>
                </a:lnTo>
                <a:lnTo>
                  <a:pt x="370" y="98"/>
                </a:lnTo>
                <a:lnTo>
                  <a:pt x="361" y="115"/>
                </a:lnTo>
                <a:lnTo>
                  <a:pt x="355" y="123"/>
                </a:lnTo>
                <a:lnTo>
                  <a:pt x="353" y="128"/>
                </a:lnTo>
                <a:lnTo>
                  <a:pt x="351" y="136"/>
                </a:lnTo>
                <a:lnTo>
                  <a:pt x="349" y="136"/>
                </a:lnTo>
                <a:lnTo>
                  <a:pt x="347" y="138"/>
                </a:lnTo>
                <a:lnTo>
                  <a:pt x="334" y="144"/>
                </a:lnTo>
                <a:lnTo>
                  <a:pt x="322" y="151"/>
                </a:lnTo>
                <a:lnTo>
                  <a:pt x="309" y="159"/>
                </a:lnTo>
                <a:lnTo>
                  <a:pt x="294" y="165"/>
                </a:lnTo>
                <a:lnTo>
                  <a:pt x="292" y="167"/>
                </a:lnTo>
                <a:lnTo>
                  <a:pt x="284" y="178"/>
                </a:lnTo>
                <a:lnTo>
                  <a:pt x="282" y="182"/>
                </a:lnTo>
                <a:lnTo>
                  <a:pt x="276" y="205"/>
                </a:lnTo>
                <a:lnTo>
                  <a:pt x="273" y="211"/>
                </a:lnTo>
                <a:lnTo>
                  <a:pt x="271" y="215"/>
                </a:lnTo>
                <a:lnTo>
                  <a:pt x="267" y="220"/>
                </a:lnTo>
                <a:lnTo>
                  <a:pt x="255" y="230"/>
                </a:lnTo>
                <a:lnTo>
                  <a:pt x="246" y="240"/>
                </a:lnTo>
                <a:lnTo>
                  <a:pt x="244" y="243"/>
                </a:lnTo>
                <a:lnTo>
                  <a:pt x="244" y="245"/>
                </a:lnTo>
                <a:lnTo>
                  <a:pt x="244" y="259"/>
                </a:lnTo>
                <a:lnTo>
                  <a:pt x="242" y="261"/>
                </a:lnTo>
                <a:lnTo>
                  <a:pt x="242" y="261"/>
                </a:lnTo>
                <a:lnTo>
                  <a:pt x="225" y="268"/>
                </a:lnTo>
                <a:lnTo>
                  <a:pt x="211" y="272"/>
                </a:lnTo>
                <a:lnTo>
                  <a:pt x="202" y="272"/>
                </a:lnTo>
                <a:lnTo>
                  <a:pt x="194" y="272"/>
                </a:lnTo>
                <a:lnTo>
                  <a:pt x="186" y="272"/>
                </a:lnTo>
                <a:lnTo>
                  <a:pt x="177" y="274"/>
                </a:lnTo>
                <a:lnTo>
                  <a:pt x="169" y="276"/>
                </a:lnTo>
                <a:lnTo>
                  <a:pt x="156" y="282"/>
                </a:lnTo>
                <a:lnTo>
                  <a:pt x="146" y="288"/>
                </a:lnTo>
                <a:lnTo>
                  <a:pt x="138" y="291"/>
                </a:lnTo>
                <a:lnTo>
                  <a:pt x="129" y="288"/>
                </a:lnTo>
                <a:lnTo>
                  <a:pt x="125" y="286"/>
                </a:lnTo>
                <a:lnTo>
                  <a:pt x="121" y="280"/>
                </a:lnTo>
                <a:lnTo>
                  <a:pt x="119" y="272"/>
                </a:lnTo>
                <a:lnTo>
                  <a:pt x="117" y="270"/>
                </a:lnTo>
                <a:lnTo>
                  <a:pt x="119" y="266"/>
                </a:lnTo>
                <a:lnTo>
                  <a:pt x="117" y="263"/>
                </a:lnTo>
                <a:lnTo>
                  <a:pt x="117" y="261"/>
                </a:lnTo>
                <a:lnTo>
                  <a:pt x="113" y="259"/>
                </a:lnTo>
                <a:lnTo>
                  <a:pt x="111" y="257"/>
                </a:lnTo>
                <a:lnTo>
                  <a:pt x="106" y="255"/>
                </a:lnTo>
                <a:lnTo>
                  <a:pt x="104" y="253"/>
                </a:lnTo>
                <a:lnTo>
                  <a:pt x="102" y="251"/>
                </a:lnTo>
                <a:lnTo>
                  <a:pt x="100" y="251"/>
                </a:lnTo>
                <a:lnTo>
                  <a:pt x="98" y="251"/>
                </a:lnTo>
                <a:lnTo>
                  <a:pt x="94" y="253"/>
                </a:lnTo>
                <a:lnTo>
                  <a:pt x="90" y="255"/>
                </a:lnTo>
                <a:lnTo>
                  <a:pt x="88" y="255"/>
                </a:lnTo>
                <a:lnTo>
                  <a:pt x="85" y="255"/>
                </a:lnTo>
                <a:lnTo>
                  <a:pt x="81" y="261"/>
                </a:lnTo>
                <a:lnTo>
                  <a:pt x="73" y="268"/>
                </a:lnTo>
                <a:lnTo>
                  <a:pt x="73" y="268"/>
                </a:lnTo>
                <a:lnTo>
                  <a:pt x="65" y="278"/>
                </a:lnTo>
                <a:lnTo>
                  <a:pt x="62" y="280"/>
                </a:lnTo>
                <a:lnTo>
                  <a:pt x="54" y="301"/>
                </a:lnTo>
                <a:lnTo>
                  <a:pt x="52" y="305"/>
                </a:lnTo>
                <a:lnTo>
                  <a:pt x="44" y="314"/>
                </a:lnTo>
                <a:lnTo>
                  <a:pt x="37" y="324"/>
                </a:lnTo>
                <a:lnTo>
                  <a:pt x="27" y="334"/>
                </a:lnTo>
                <a:lnTo>
                  <a:pt x="19" y="339"/>
                </a:lnTo>
                <a:lnTo>
                  <a:pt x="10" y="349"/>
                </a:lnTo>
                <a:lnTo>
                  <a:pt x="6" y="355"/>
                </a:lnTo>
                <a:lnTo>
                  <a:pt x="4" y="364"/>
                </a:lnTo>
                <a:lnTo>
                  <a:pt x="2" y="378"/>
                </a:lnTo>
                <a:lnTo>
                  <a:pt x="0" y="391"/>
                </a:lnTo>
                <a:lnTo>
                  <a:pt x="0" y="397"/>
                </a:lnTo>
                <a:lnTo>
                  <a:pt x="4" y="399"/>
                </a:lnTo>
                <a:lnTo>
                  <a:pt x="19" y="408"/>
                </a:lnTo>
                <a:lnTo>
                  <a:pt x="23" y="410"/>
                </a:lnTo>
                <a:lnTo>
                  <a:pt x="31" y="416"/>
                </a:lnTo>
                <a:lnTo>
                  <a:pt x="35" y="418"/>
                </a:lnTo>
                <a:lnTo>
                  <a:pt x="58" y="416"/>
                </a:lnTo>
                <a:lnTo>
                  <a:pt x="62" y="418"/>
                </a:lnTo>
                <a:lnTo>
                  <a:pt x="67" y="420"/>
                </a:lnTo>
                <a:lnTo>
                  <a:pt x="69" y="424"/>
                </a:lnTo>
                <a:lnTo>
                  <a:pt x="69" y="428"/>
                </a:lnTo>
                <a:lnTo>
                  <a:pt x="69" y="437"/>
                </a:lnTo>
                <a:lnTo>
                  <a:pt x="69" y="441"/>
                </a:lnTo>
                <a:lnTo>
                  <a:pt x="69" y="443"/>
                </a:lnTo>
                <a:lnTo>
                  <a:pt x="69" y="445"/>
                </a:lnTo>
                <a:lnTo>
                  <a:pt x="67" y="447"/>
                </a:lnTo>
                <a:lnTo>
                  <a:pt x="69" y="449"/>
                </a:lnTo>
                <a:lnTo>
                  <a:pt x="69" y="453"/>
                </a:lnTo>
                <a:lnTo>
                  <a:pt x="69" y="458"/>
                </a:lnTo>
                <a:lnTo>
                  <a:pt x="67" y="462"/>
                </a:lnTo>
                <a:lnTo>
                  <a:pt x="60" y="472"/>
                </a:lnTo>
                <a:lnTo>
                  <a:pt x="60" y="474"/>
                </a:lnTo>
                <a:lnTo>
                  <a:pt x="60" y="479"/>
                </a:lnTo>
                <a:lnTo>
                  <a:pt x="60" y="483"/>
                </a:lnTo>
                <a:lnTo>
                  <a:pt x="60" y="485"/>
                </a:lnTo>
                <a:lnTo>
                  <a:pt x="62" y="491"/>
                </a:lnTo>
                <a:lnTo>
                  <a:pt x="65" y="497"/>
                </a:lnTo>
                <a:lnTo>
                  <a:pt x="69" y="501"/>
                </a:lnTo>
                <a:lnTo>
                  <a:pt x="73" y="506"/>
                </a:lnTo>
                <a:lnTo>
                  <a:pt x="75" y="508"/>
                </a:lnTo>
                <a:lnTo>
                  <a:pt x="77" y="514"/>
                </a:lnTo>
                <a:lnTo>
                  <a:pt x="79" y="516"/>
                </a:lnTo>
                <a:lnTo>
                  <a:pt x="79" y="516"/>
                </a:lnTo>
                <a:lnTo>
                  <a:pt x="83" y="518"/>
                </a:lnTo>
                <a:lnTo>
                  <a:pt x="90" y="520"/>
                </a:lnTo>
                <a:lnTo>
                  <a:pt x="102" y="520"/>
                </a:lnTo>
                <a:lnTo>
                  <a:pt x="106" y="518"/>
                </a:lnTo>
                <a:lnTo>
                  <a:pt x="108" y="516"/>
                </a:lnTo>
                <a:lnTo>
                  <a:pt x="113" y="516"/>
                </a:lnTo>
                <a:lnTo>
                  <a:pt x="117" y="516"/>
                </a:lnTo>
                <a:lnTo>
                  <a:pt x="119" y="520"/>
                </a:lnTo>
                <a:lnTo>
                  <a:pt x="119" y="524"/>
                </a:lnTo>
                <a:lnTo>
                  <a:pt x="119" y="535"/>
                </a:lnTo>
                <a:lnTo>
                  <a:pt x="119" y="547"/>
                </a:lnTo>
                <a:lnTo>
                  <a:pt x="119" y="552"/>
                </a:lnTo>
                <a:lnTo>
                  <a:pt x="121" y="554"/>
                </a:lnTo>
                <a:lnTo>
                  <a:pt x="125" y="558"/>
                </a:lnTo>
                <a:lnTo>
                  <a:pt x="125" y="560"/>
                </a:lnTo>
                <a:lnTo>
                  <a:pt x="127" y="562"/>
                </a:lnTo>
                <a:lnTo>
                  <a:pt x="127" y="566"/>
                </a:lnTo>
                <a:lnTo>
                  <a:pt x="131" y="568"/>
                </a:lnTo>
                <a:lnTo>
                  <a:pt x="138" y="575"/>
                </a:lnTo>
                <a:lnTo>
                  <a:pt x="140" y="577"/>
                </a:lnTo>
                <a:lnTo>
                  <a:pt x="140" y="579"/>
                </a:lnTo>
                <a:lnTo>
                  <a:pt x="144" y="595"/>
                </a:lnTo>
                <a:lnTo>
                  <a:pt x="146" y="602"/>
                </a:lnTo>
                <a:lnTo>
                  <a:pt x="148" y="608"/>
                </a:lnTo>
                <a:lnTo>
                  <a:pt x="154" y="616"/>
                </a:lnTo>
                <a:lnTo>
                  <a:pt x="159" y="627"/>
                </a:lnTo>
                <a:lnTo>
                  <a:pt x="161" y="629"/>
                </a:lnTo>
                <a:lnTo>
                  <a:pt x="163" y="631"/>
                </a:lnTo>
                <a:lnTo>
                  <a:pt x="167" y="633"/>
                </a:lnTo>
                <a:lnTo>
                  <a:pt x="177" y="635"/>
                </a:lnTo>
                <a:lnTo>
                  <a:pt x="177" y="635"/>
                </a:lnTo>
                <a:lnTo>
                  <a:pt x="179" y="635"/>
                </a:lnTo>
                <a:lnTo>
                  <a:pt x="182" y="635"/>
                </a:lnTo>
                <a:lnTo>
                  <a:pt x="184" y="633"/>
                </a:lnTo>
                <a:lnTo>
                  <a:pt x="184" y="633"/>
                </a:lnTo>
                <a:lnTo>
                  <a:pt x="188" y="633"/>
                </a:lnTo>
                <a:lnTo>
                  <a:pt x="188" y="633"/>
                </a:lnTo>
                <a:lnTo>
                  <a:pt x="190" y="635"/>
                </a:lnTo>
                <a:lnTo>
                  <a:pt x="192" y="635"/>
                </a:lnTo>
                <a:lnTo>
                  <a:pt x="194" y="635"/>
                </a:lnTo>
                <a:lnTo>
                  <a:pt x="196" y="633"/>
                </a:lnTo>
                <a:lnTo>
                  <a:pt x="198" y="631"/>
                </a:lnTo>
                <a:lnTo>
                  <a:pt x="200" y="631"/>
                </a:lnTo>
                <a:lnTo>
                  <a:pt x="202" y="631"/>
                </a:lnTo>
                <a:lnTo>
                  <a:pt x="209" y="631"/>
                </a:lnTo>
                <a:lnTo>
                  <a:pt x="213" y="631"/>
                </a:lnTo>
                <a:lnTo>
                  <a:pt x="215" y="631"/>
                </a:lnTo>
                <a:lnTo>
                  <a:pt x="217" y="633"/>
                </a:lnTo>
                <a:lnTo>
                  <a:pt x="217" y="633"/>
                </a:lnTo>
                <a:lnTo>
                  <a:pt x="219" y="633"/>
                </a:lnTo>
                <a:lnTo>
                  <a:pt x="221" y="633"/>
                </a:lnTo>
                <a:lnTo>
                  <a:pt x="230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4" y="635"/>
                </a:lnTo>
                <a:lnTo>
                  <a:pt x="236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3"/>
                </a:lnTo>
                <a:lnTo>
                  <a:pt x="238" y="633"/>
                </a:lnTo>
                <a:lnTo>
                  <a:pt x="238" y="631"/>
                </a:lnTo>
                <a:lnTo>
                  <a:pt x="240" y="631"/>
                </a:lnTo>
                <a:lnTo>
                  <a:pt x="242" y="631"/>
                </a:lnTo>
                <a:lnTo>
                  <a:pt x="242" y="631"/>
                </a:lnTo>
                <a:lnTo>
                  <a:pt x="244" y="631"/>
                </a:lnTo>
                <a:lnTo>
                  <a:pt x="244" y="631"/>
                </a:lnTo>
                <a:lnTo>
                  <a:pt x="244" y="633"/>
                </a:lnTo>
                <a:lnTo>
                  <a:pt x="246" y="633"/>
                </a:lnTo>
                <a:lnTo>
                  <a:pt x="248" y="633"/>
                </a:lnTo>
                <a:lnTo>
                  <a:pt x="248" y="633"/>
                </a:lnTo>
                <a:lnTo>
                  <a:pt x="250" y="633"/>
                </a:lnTo>
                <a:lnTo>
                  <a:pt x="250" y="631"/>
                </a:lnTo>
                <a:lnTo>
                  <a:pt x="253" y="631"/>
                </a:lnTo>
                <a:lnTo>
                  <a:pt x="253" y="629"/>
                </a:lnTo>
                <a:lnTo>
                  <a:pt x="255" y="629"/>
                </a:lnTo>
                <a:lnTo>
                  <a:pt x="259" y="629"/>
                </a:lnTo>
                <a:lnTo>
                  <a:pt x="261" y="627"/>
                </a:lnTo>
                <a:lnTo>
                  <a:pt x="261" y="629"/>
                </a:lnTo>
                <a:lnTo>
                  <a:pt x="263" y="629"/>
                </a:lnTo>
                <a:lnTo>
                  <a:pt x="263" y="633"/>
                </a:lnTo>
                <a:lnTo>
                  <a:pt x="265" y="633"/>
                </a:lnTo>
                <a:lnTo>
                  <a:pt x="273" y="635"/>
                </a:lnTo>
                <a:lnTo>
                  <a:pt x="276" y="637"/>
                </a:lnTo>
                <a:lnTo>
                  <a:pt x="282" y="635"/>
                </a:lnTo>
                <a:lnTo>
                  <a:pt x="286" y="635"/>
                </a:lnTo>
                <a:lnTo>
                  <a:pt x="288" y="635"/>
                </a:lnTo>
                <a:lnTo>
                  <a:pt x="288" y="635"/>
                </a:lnTo>
                <a:lnTo>
                  <a:pt x="290" y="635"/>
                </a:lnTo>
                <a:lnTo>
                  <a:pt x="290" y="637"/>
                </a:lnTo>
                <a:lnTo>
                  <a:pt x="290" y="637"/>
                </a:lnTo>
                <a:lnTo>
                  <a:pt x="288" y="637"/>
                </a:lnTo>
                <a:lnTo>
                  <a:pt x="288" y="637"/>
                </a:lnTo>
                <a:lnTo>
                  <a:pt x="286" y="639"/>
                </a:lnTo>
                <a:lnTo>
                  <a:pt x="282" y="639"/>
                </a:lnTo>
                <a:lnTo>
                  <a:pt x="282" y="639"/>
                </a:lnTo>
                <a:lnTo>
                  <a:pt x="282" y="639"/>
                </a:lnTo>
                <a:lnTo>
                  <a:pt x="280" y="639"/>
                </a:lnTo>
                <a:lnTo>
                  <a:pt x="282" y="641"/>
                </a:lnTo>
                <a:lnTo>
                  <a:pt x="282" y="641"/>
                </a:lnTo>
                <a:lnTo>
                  <a:pt x="284" y="643"/>
                </a:lnTo>
                <a:lnTo>
                  <a:pt x="284" y="643"/>
                </a:lnTo>
                <a:lnTo>
                  <a:pt x="286" y="643"/>
                </a:lnTo>
                <a:lnTo>
                  <a:pt x="288" y="643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8"/>
                </a:lnTo>
                <a:lnTo>
                  <a:pt x="292" y="648"/>
                </a:lnTo>
                <a:lnTo>
                  <a:pt x="292" y="648"/>
                </a:lnTo>
                <a:lnTo>
                  <a:pt x="294" y="648"/>
                </a:lnTo>
                <a:lnTo>
                  <a:pt x="294" y="648"/>
                </a:lnTo>
                <a:lnTo>
                  <a:pt x="296" y="648"/>
                </a:lnTo>
                <a:lnTo>
                  <a:pt x="299" y="648"/>
                </a:lnTo>
                <a:lnTo>
                  <a:pt x="299" y="650"/>
                </a:lnTo>
                <a:lnTo>
                  <a:pt x="299" y="650"/>
                </a:lnTo>
                <a:lnTo>
                  <a:pt x="299" y="650"/>
                </a:lnTo>
                <a:lnTo>
                  <a:pt x="299" y="652"/>
                </a:lnTo>
                <a:lnTo>
                  <a:pt x="299" y="652"/>
                </a:lnTo>
                <a:lnTo>
                  <a:pt x="299" y="654"/>
                </a:lnTo>
                <a:lnTo>
                  <a:pt x="299" y="654"/>
                </a:lnTo>
                <a:lnTo>
                  <a:pt x="301" y="656"/>
                </a:lnTo>
                <a:lnTo>
                  <a:pt x="301" y="658"/>
                </a:lnTo>
                <a:lnTo>
                  <a:pt x="303" y="658"/>
                </a:lnTo>
                <a:lnTo>
                  <a:pt x="303" y="658"/>
                </a:lnTo>
                <a:lnTo>
                  <a:pt x="303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7" y="652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9" y="650"/>
                </a:lnTo>
                <a:lnTo>
                  <a:pt x="311" y="650"/>
                </a:lnTo>
                <a:lnTo>
                  <a:pt x="311" y="650"/>
                </a:lnTo>
                <a:lnTo>
                  <a:pt x="317" y="654"/>
                </a:lnTo>
                <a:lnTo>
                  <a:pt x="317" y="654"/>
                </a:lnTo>
                <a:lnTo>
                  <a:pt x="319" y="654"/>
                </a:lnTo>
                <a:lnTo>
                  <a:pt x="322" y="654"/>
                </a:lnTo>
                <a:lnTo>
                  <a:pt x="322" y="654"/>
                </a:lnTo>
                <a:lnTo>
                  <a:pt x="324" y="656"/>
                </a:lnTo>
                <a:lnTo>
                  <a:pt x="324" y="656"/>
                </a:lnTo>
                <a:lnTo>
                  <a:pt x="324" y="656"/>
                </a:lnTo>
                <a:lnTo>
                  <a:pt x="326" y="660"/>
                </a:lnTo>
                <a:lnTo>
                  <a:pt x="326" y="660"/>
                </a:lnTo>
                <a:lnTo>
                  <a:pt x="328" y="662"/>
                </a:lnTo>
                <a:lnTo>
                  <a:pt x="328" y="662"/>
                </a:lnTo>
                <a:lnTo>
                  <a:pt x="330" y="664"/>
                </a:lnTo>
                <a:lnTo>
                  <a:pt x="332" y="664"/>
                </a:lnTo>
                <a:lnTo>
                  <a:pt x="336" y="664"/>
                </a:lnTo>
                <a:lnTo>
                  <a:pt x="340" y="664"/>
                </a:lnTo>
                <a:lnTo>
                  <a:pt x="342" y="664"/>
                </a:lnTo>
                <a:lnTo>
                  <a:pt x="347" y="666"/>
                </a:lnTo>
                <a:lnTo>
                  <a:pt x="349" y="666"/>
                </a:lnTo>
                <a:lnTo>
                  <a:pt x="349" y="666"/>
                </a:lnTo>
                <a:lnTo>
                  <a:pt x="351" y="664"/>
                </a:lnTo>
                <a:lnTo>
                  <a:pt x="353" y="664"/>
                </a:lnTo>
                <a:lnTo>
                  <a:pt x="353" y="662"/>
                </a:lnTo>
                <a:lnTo>
                  <a:pt x="353" y="662"/>
                </a:lnTo>
                <a:lnTo>
                  <a:pt x="353" y="662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58"/>
                </a:lnTo>
                <a:lnTo>
                  <a:pt x="355" y="658"/>
                </a:lnTo>
                <a:lnTo>
                  <a:pt x="355" y="658"/>
                </a:lnTo>
                <a:lnTo>
                  <a:pt x="355" y="656"/>
                </a:lnTo>
                <a:lnTo>
                  <a:pt x="355" y="656"/>
                </a:lnTo>
                <a:lnTo>
                  <a:pt x="355" y="654"/>
                </a:lnTo>
                <a:lnTo>
                  <a:pt x="355" y="654"/>
                </a:lnTo>
                <a:lnTo>
                  <a:pt x="355" y="654"/>
                </a:lnTo>
                <a:lnTo>
                  <a:pt x="357" y="652"/>
                </a:lnTo>
                <a:lnTo>
                  <a:pt x="357" y="652"/>
                </a:lnTo>
                <a:lnTo>
                  <a:pt x="357" y="652"/>
                </a:lnTo>
                <a:lnTo>
                  <a:pt x="359" y="652"/>
                </a:lnTo>
                <a:lnTo>
                  <a:pt x="359" y="652"/>
                </a:lnTo>
                <a:lnTo>
                  <a:pt x="363" y="650"/>
                </a:lnTo>
                <a:lnTo>
                  <a:pt x="365" y="650"/>
                </a:lnTo>
                <a:lnTo>
                  <a:pt x="365" y="650"/>
                </a:lnTo>
                <a:lnTo>
                  <a:pt x="367" y="650"/>
                </a:lnTo>
                <a:lnTo>
                  <a:pt x="367" y="650"/>
                </a:lnTo>
                <a:lnTo>
                  <a:pt x="367" y="652"/>
                </a:lnTo>
                <a:lnTo>
                  <a:pt x="367" y="652"/>
                </a:lnTo>
                <a:lnTo>
                  <a:pt x="367" y="652"/>
                </a:lnTo>
                <a:lnTo>
                  <a:pt x="367" y="654"/>
                </a:lnTo>
                <a:lnTo>
                  <a:pt x="367" y="658"/>
                </a:lnTo>
                <a:lnTo>
                  <a:pt x="365" y="660"/>
                </a:lnTo>
                <a:lnTo>
                  <a:pt x="365" y="660"/>
                </a:lnTo>
                <a:lnTo>
                  <a:pt x="365" y="660"/>
                </a:lnTo>
                <a:lnTo>
                  <a:pt x="367" y="662"/>
                </a:lnTo>
                <a:lnTo>
                  <a:pt x="367" y="662"/>
                </a:lnTo>
                <a:lnTo>
                  <a:pt x="370" y="662"/>
                </a:lnTo>
                <a:lnTo>
                  <a:pt x="374" y="664"/>
                </a:lnTo>
                <a:lnTo>
                  <a:pt x="374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2"/>
                </a:lnTo>
                <a:lnTo>
                  <a:pt x="378" y="662"/>
                </a:lnTo>
                <a:lnTo>
                  <a:pt x="378" y="664"/>
                </a:lnTo>
                <a:lnTo>
                  <a:pt x="378" y="664"/>
                </a:lnTo>
                <a:lnTo>
                  <a:pt x="378" y="666"/>
                </a:lnTo>
                <a:lnTo>
                  <a:pt x="378" y="666"/>
                </a:lnTo>
                <a:lnTo>
                  <a:pt x="378" y="669"/>
                </a:lnTo>
                <a:lnTo>
                  <a:pt x="378" y="669"/>
                </a:lnTo>
                <a:lnTo>
                  <a:pt x="376" y="669"/>
                </a:lnTo>
                <a:lnTo>
                  <a:pt x="376" y="669"/>
                </a:lnTo>
                <a:lnTo>
                  <a:pt x="374" y="669"/>
                </a:lnTo>
                <a:lnTo>
                  <a:pt x="372" y="669"/>
                </a:lnTo>
                <a:lnTo>
                  <a:pt x="372" y="669"/>
                </a:lnTo>
                <a:lnTo>
                  <a:pt x="372" y="669"/>
                </a:lnTo>
                <a:lnTo>
                  <a:pt x="370" y="671"/>
                </a:lnTo>
                <a:lnTo>
                  <a:pt x="370" y="671"/>
                </a:lnTo>
                <a:lnTo>
                  <a:pt x="370" y="671"/>
                </a:lnTo>
                <a:lnTo>
                  <a:pt x="370" y="673"/>
                </a:lnTo>
                <a:lnTo>
                  <a:pt x="367" y="673"/>
                </a:lnTo>
                <a:lnTo>
                  <a:pt x="367" y="675"/>
                </a:lnTo>
                <a:lnTo>
                  <a:pt x="365" y="681"/>
                </a:lnTo>
                <a:lnTo>
                  <a:pt x="365" y="683"/>
                </a:lnTo>
                <a:lnTo>
                  <a:pt x="365" y="683"/>
                </a:lnTo>
                <a:lnTo>
                  <a:pt x="367" y="687"/>
                </a:lnTo>
                <a:lnTo>
                  <a:pt x="367" y="689"/>
                </a:lnTo>
                <a:lnTo>
                  <a:pt x="367" y="689"/>
                </a:lnTo>
                <a:lnTo>
                  <a:pt x="370" y="692"/>
                </a:lnTo>
                <a:lnTo>
                  <a:pt x="372" y="692"/>
                </a:lnTo>
                <a:lnTo>
                  <a:pt x="372" y="694"/>
                </a:lnTo>
                <a:lnTo>
                  <a:pt x="374" y="694"/>
                </a:lnTo>
                <a:lnTo>
                  <a:pt x="374" y="696"/>
                </a:lnTo>
                <a:lnTo>
                  <a:pt x="376" y="696"/>
                </a:lnTo>
                <a:lnTo>
                  <a:pt x="376" y="698"/>
                </a:lnTo>
                <a:lnTo>
                  <a:pt x="378" y="698"/>
                </a:lnTo>
                <a:lnTo>
                  <a:pt x="378" y="700"/>
                </a:lnTo>
                <a:lnTo>
                  <a:pt x="378" y="700"/>
                </a:lnTo>
                <a:lnTo>
                  <a:pt x="380" y="704"/>
                </a:lnTo>
                <a:lnTo>
                  <a:pt x="382" y="704"/>
                </a:lnTo>
                <a:lnTo>
                  <a:pt x="382" y="704"/>
                </a:lnTo>
                <a:lnTo>
                  <a:pt x="386" y="702"/>
                </a:lnTo>
                <a:lnTo>
                  <a:pt x="388" y="702"/>
                </a:lnTo>
                <a:lnTo>
                  <a:pt x="388" y="700"/>
                </a:lnTo>
                <a:lnTo>
                  <a:pt x="388" y="700"/>
                </a:lnTo>
                <a:lnTo>
                  <a:pt x="390" y="696"/>
                </a:lnTo>
                <a:lnTo>
                  <a:pt x="390" y="696"/>
                </a:lnTo>
                <a:lnTo>
                  <a:pt x="393" y="694"/>
                </a:lnTo>
                <a:lnTo>
                  <a:pt x="393" y="696"/>
                </a:lnTo>
                <a:lnTo>
                  <a:pt x="397" y="700"/>
                </a:lnTo>
                <a:lnTo>
                  <a:pt x="397" y="702"/>
                </a:lnTo>
                <a:lnTo>
                  <a:pt x="397" y="704"/>
                </a:lnTo>
                <a:lnTo>
                  <a:pt x="397" y="706"/>
                </a:lnTo>
                <a:lnTo>
                  <a:pt x="397" y="706"/>
                </a:lnTo>
                <a:lnTo>
                  <a:pt x="397" y="706"/>
                </a:lnTo>
                <a:lnTo>
                  <a:pt x="399" y="708"/>
                </a:lnTo>
                <a:lnTo>
                  <a:pt x="399" y="710"/>
                </a:lnTo>
                <a:lnTo>
                  <a:pt x="399" y="712"/>
                </a:lnTo>
                <a:lnTo>
                  <a:pt x="399" y="714"/>
                </a:lnTo>
                <a:lnTo>
                  <a:pt x="399" y="714"/>
                </a:lnTo>
                <a:lnTo>
                  <a:pt x="397" y="714"/>
                </a:lnTo>
                <a:lnTo>
                  <a:pt x="395" y="717"/>
                </a:lnTo>
                <a:lnTo>
                  <a:pt x="395" y="717"/>
                </a:lnTo>
                <a:lnTo>
                  <a:pt x="395" y="719"/>
                </a:lnTo>
                <a:lnTo>
                  <a:pt x="395" y="721"/>
                </a:lnTo>
                <a:lnTo>
                  <a:pt x="395" y="723"/>
                </a:lnTo>
                <a:lnTo>
                  <a:pt x="395" y="725"/>
                </a:lnTo>
                <a:lnTo>
                  <a:pt x="393" y="729"/>
                </a:lnTo>
                <a:lnTo>
                  <a:pt x="393" y="729"/>
                </a:lnTo>
                <a:lnTo>
                  <a:pt x="393" y="731"/>
                </a:lnTo>
                <a:lnTo>
                  <a:pt x="397" y="729"/>
                </a:lnTo>
                <a:lnTo>
                  <a:pt x="397" y="731"/>
                </a:lnTo>
                <a:lnTo>
                  <a:pt x="399" y="731"/>
                </a:lnTo>
                <a:lnTo>
                  <a:pt x="399" y="731"/>
                </a:lnTo>
                <a:lnTo>
                  <a:pt x="399" y="733"/>
                </a:lnTo>
                <a:lnTo>
                  <a:pt x="401" y="735"/>
                </a:lnTo>
                <a:lnTo>
                  <a:pt x="401" y="735"/>
                </a:lnTo>
                <a:lnTo>
                  <a:pt x="403" y="737"/>
                </a:lnTo>
                <a:lnTo>
                  <a:pt x="403" y="737"/>
                </a:lnTo>
                <a:lnTo>
                  <a:pt x="407" y="737"/>
                </a:lnTo>
                <a:lnTo>
                  <a:pt x="407" y="740"/>
                </a:lnTo>
                <a:lnTo>
                  <a:pt x="407" y="740"/>
                </a:lnTo>
                <a:lnTo>
                  <a:pt x="409" y="740"/>
                </a:lnTo>
                <a:lnTo>
                  <a:pt x="409" y="742"/>
                </a:lnTo>
                <a:lnTo>
                  <a:pt x="409" y="742"/>
                </a:lnTo>
                <a:lnTo>
                  <a:pt x="407" y="744"/>
                </a:lnTo>
                <a:lnTo>
                  <a:pt x="407" y="744"/>
                </a:lnTo>
                <a:lnTo>
                  <a:pt x="407" y="746"/>
                </a:lnTo>
                <a:lnTo>
                  <a:pt x="407" y="748"/>
                </a:lnTo>
                <a:lnTo>
                  <a:pt x="407" y="750"/>
                </a:lnTo>
                <a:lnTo>
                  <a:pt x="407" y="750"/>
                </a:lnTo>
                <a:lnTo>
                  <a:pt x="409" y="750"/>
                </a:lnTo>
                <a:lnTo>
                  <a:pt x="409" y="750"/>
                </a:lnTo>
                <a:lnTo>
                  <a:pt x="411" y="750"/>
                </a:lnTo>
                <a:lnTo>
                  <a:pt x="413" y="748"/>
                </a:lnTo>
                <a:lnTo>
                  <a:pt x="413" y="746"/>
                </a:lnTo>
                <a:lnTo>
                  <a:pt x="416" y="746"/>
                </a:lnTo>
                <a:lnTo>
                  <a:pt x="418" y="748"/>
                </a:lnTo>
                <a:lnTo>
                  <a:pt x="420" y="750"/>
                </a:lnTo>
                <a:lnTo>
                  <a:pt x="420" y="752"/>
                </a:lnTo>
                <a:lnTo>
                  <a:pt x="420" y="754"/>
                </a:lnTo>
                <a:lnTo>
                  <a:pt x="420" y="756"/>
                </a:lnTo>
                <a:lnTo>
                  <a:pt x="420" y="758"/>
                </a:lnTo>
                <a:lnTo>
                  <a:pt x="420" y="760"/>
                </a:lnTo>
                <a:lnTo>
                  <a:pt x="420" y="763"/>
                </a:lnTo>
                <a:lnTo>
                  <a:pt x="422" y="763"/>
                </a:lnTo>
                <a:lnTo>
                  <a:pt x="420" y="765"/>
                </a:lnTo>
                <a:lnTo>
                  <a:pt x="420" y="767"/>
                </a:lnTo>
                <a:lnTo>
                  <a:pt x="420" y="769"/>
                </a:lnTo>
                <a:lnTo>
                  <a:pt x="424" y="769"/>
                </a:lnTo>
                <a:lnTo>
                  <a:pt x="426" y="769"/>
                </a:lnTo>
                <a:lnTo>
                  <a:pt x="428" y="771"/>
                </a:lnTo>
                <a:lnTo>
                  <a:pt x="428" y="771"/>
                </a:lnTo>
                <a:lnTo>
                  <a:pt x="436" y="769"/>
                </a:lnTo>
                <a:lnTo>
                  <a:pt x="439" y="769"/>
                </a:lnTo>
                <a:lnTo>
                  <a:pt x="439" y="769"/>
                </a:lnTo>
                <a:lnTo>
                  <a:pt x="441" y="771"/>
                </a:lnTo>
                <a:lnTo>
                  <a:pt x="443" y="775"/>
                </a:lnTo>
                <a:lnTo>
                  <a:pt x="447" y="779"/>
                </a:lnTo>
                <a:lnTo>
                  <a:pt x="447" y="779"/>
                </a:lnTo>
                <a:lnTo>
                  <a:pt x="449" y="779"/>
                </a:lnTo>
                <a:lnTo>
                  <a:pt x="449" y="779"/>
                </a:lnTo>
                <a:lnTo>
                  <a:pt x="449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7"/>
                </a:lnTo>
                <a:lnTo>
                  <a:pt x="451" y="777"/>
                </a:lnTo>
                <a:lnTo>
                  <a:pt x="453" y="777"/>
                </a:lnTo>
                <a:lnTo>
                  <a:pt x="453" y="777"/>
                </a:lnTo>
                <a:lnTo>
                  <a:pt x="457" y="781"/>
                </a:lnTo>
                <a:lnTo>
                  <a:pt x="461" y="783"/>
                </a:lnTo>
                <a:lnTo>
                  <a:pt x="466" y="788"/>
                </a:lnTo>
                <a:lnTo>
                  <a:pt x="468" y="788"/>
                </a:lnTo>
                <a:lnTo>
                  <a:pt x="470" y="790"/>
                </a:lnTo>
                <a:lnTo>
                  <a:pt x="470" y="792"/>
                </a:lnTo>
                <a:lnTo>
                  <a:pt x="470" y="792"/>
                </a:lnTo>
                <a:lnTo>
                  <a:pt x="470" y="794"/>
                </a:lnTo>
                <a:lnTo>
                  <a:pt x="470" y="796"/>
                </a:lnTo>
                <a:lnTo>
                  <a:pt x="470" y="798"/>
                </a:lnTo>
                <a:lnTo>
                  <a:pt x="472" y="798"/>
                </a:lnTo>
                <a:lnTo>
                  <a:pt x="472" y="800"/>
                </a:lnTo>
                <a:lnTo>
                  <a:pt x="474" y="800"/>
                </a:lnTo>
                <a:lnTo>
                  <a:pt x="474" y="798"/>
                </a:lnTo>
                <a:lnTo>
                  <a:pt x="476" y="798"/>
                </a:lnTo>
                <a:lnTo>
                  <a:pt x="476" y="798"/>
                </a:lnTo>
                <a:lnTo>
                  <a:pt x="478" y="798"/>
                </a:lnTo>
                <a:lnTo>
                  <a:pt x="478" y="798"/>
                </a:lnTo>
                <a:lnTo>
                  <a:pt x="482" y="800"/>
                </a:lnTo>
                <a:lnTo>
                  <a:pt x="482" y="800"/>
                </a:lnTo>
                <a:lnTo>
                  <a:pt x="484" y="802"/>
                </a:lnTo>
                <a:lnTo>
                  <a:pt x="484" y="804"/>
                </a:lnTo>
                <a:lnTo>
                  <a:pt x="487" y="806"/>
                </a:lnTo>
                <a:lnTo>
                  <a:pt x="487" y="806"/>
                </a:lnTo>
                <a:lnTo>
                  <a:pt x="489" y="808"/>
                </a:lnTo>
                <a:lnTo>
                  <a:pt x="489" y="808"/>
                </a:lnTo>
                <a:lnTo>
                  <a:pt x="489" y="808"/>
                </a:lnTo>
                <a:lnTo>
                  <a:pt x="491" y="811"/>
                </a:lnTo>
                <a:lnTo>
                  <a:pt x="491" y="813"/>
                </a:lnTo>
                <a:lnTo>
                  <a:pt x="493" y="811"/>
                </a:lnTo>
                <a:lnTo>
                  <a:pt x="495" y="811"/>
                </a:lnTo>
                <a:lnTo>
                  <a:pt x="495" y="811"/>
                </a:lnTo>
                <a:lnTo>
                  <a:pt x="497" y="808"/>
                </a:lnTo>
                <a:lnTo>
                  <a:pt x="497" y="808"/>
                </a:lnTo>
                <a:lnTo>
                  <a:pt x="499" y="808"/>
                </a:lnTo>
                <a:lnTo>
                  <a:pt x="501" y="808"/>
                </a:lnTo>
                <a:lnTo>
                  <a:pt x="503" y="811"/>
                </a:lnTo>
                <a:lnTo>
                  <a:pt x="503" y="811"/>
                </a:lnTo>
                <a:lnTo>
                  <a:pt x="505" y="811"/>
                </a:lnTo>
                <a:lnTo>
                  <a:pt x="514" y="806"/>
                </a:lnTo>
                <a:lnTo>
                  <a:pt x="520" y="804"/>
                </a:lnTo>
                <a:lnTo>
                  <a:pt x="526" y="800"/>
                </a:lnTo>
                <a:lnTo>
                  <a:pt x="530" y="798"/>
                </a:lnTo>
                <a:lnTo>
                  <a:pt x="530" y="798"/>
                </a:lnTo>
                <a:lnTo>
                  <a:pt x="530" y="796"/>
                </a:lnTo>
                <a:lnTo>
                  <a:pt x="528" y="796"/>
                </a:lnTo>
                <a:lnTo>
                  <a:pt x="528" y="794"/>
                </a:lnTo>
                <a:lnTo>
                  <a:pt x="526" y="794"/>
                </a:lnTo>
                <a:lnTo>
                  <a:pt x="526" y="792"/>
                </a:lnTo>
                <a:lnTo>
                  <a:pt x="524" y="792"/>
                </a:lnTo>
                <a:lnTo>
                  <a:pt x="524" y="792"/>
                </a:lnTo>
                <a:lnTo>
                  <a:pt x="522" y="792"/>
                </a:lnTo>
                <a:lnTo>
                  <a:pt x="520" y="792"/>
                </a:lnTo>
                <a:lnTo>
                  <a:pt x="518" y="790"/>
                </a:lnTo>
                <a:lnTo>
                  <a:pt x="514" y="790"/>
                </a:lnTo>
                <a:lnTo>
                  <a:pt x="514" y="790"/>
                </a:lnTo>
                <a:lnTo>
                  <a:pt x="512" y="790"/>
                </a:lnTo>
                <a:lnTo>
                  <a:pt x="512" y="788"/>
                </a:lnTo>
                <a:lnTo>
                  <a:pt x="512" y="788"/>
                </a:lnTo>
                <a:lnTo>
                  <a:pt x="512" y="785"/>
                </a:lnTo>
                <a:lnTo>
                  <a:pt x="512" y="785"/>
                </a:lnTo>
                <a:lnTo>
                  <a:pt x="514" y="777"/>
                </a:lnTo>
                <a:lnTo>
                  <a:pt x="516" y="777"/>
                </a:lnTo>
                <a:lnTo>
                  <a:pt x="522" y="771"/>
                </a:lnTo>
                <a:lnTo>
                  <a:pt x="524" y="769"/>
                </a:lnTo>
                <a:lnTo>
                  <a:pt x="528" y="767"/>
                </a:lnTo>
                <a:lnTo>
                  <a:pt x="530" y="767"/>
                </a:lnTo>
                <a:lnTo>
                  <a:pt x="537" y="763"/>
                </a:lnTo>
                <a:lnTo>
                  <a:pt x="539" y="763"/>
                </a:lnTo>
                <a:lnTo>
                  <a:pt x="541" y="763"/>
                </a:lnTo>
                <a:lnTo>
                  <a:pt x="541" y="763"/>
                </a:lnTo>
                <a:lnTo>
                  <a:pt x="545" y="758"/>
                </a:lnTo>
                <a:lnTo>
                  <a:pt x="545" y="758"/>
                </a:lnTo>
                <a:lnTo>
                  <a:pt x="547" y="756"/>
                </a:lnTo>
                <a:lnTo>
                  <a:pt x="547" y="754"/>
                </a:lnTo>
                <a:lnTo>
                  <a:pt x="549" y="750"/>
                </a:lnTo>
                <a:lnTo>
                  <a:pt x="549" y="748"/>
                </a:lnTo>
                <a:lnTo>
                  <a:pt x="549" y="748"/>
                </a:lnTo>
                <a:lnTo>
                  <a:pt x="551" y="746"/>
                </a:lnTo>
                <a:lnTo>
                  <a:pt x="551" y="746"/>
                </a:lnTo>
                <a:lnTo>
                  <a:pt x="553" y="744"/>
                </a:lnTo>
                <a:lnTo>
                  <a:pt x="553" y="742"/>
                </a:lnTo>
                <a:lnTo>
                  <a:pt x="553" y="740"/>
                </a:lnTo>
                <a:lnTo>
                  <a:pt x="553" y="737"/>
                </a:lnTo>
                <a:lnTo>
                  <a:pt x="553" y="733"/>
                </a:lnTo>
                <a:lnTo>
                  <a:pt x="551" y="731"/>
                </a:lnTo>
                <a:lnTo>
                  <a:pt x="549" y="729"/>
                </a:lnTo>
                <a:lnTo>
                  <a:pt x="549" y="727"/>
                </a:lnTo>
                <a:lnTo>
                  <a:pt x="549" y="725"/>
                </a:lnTo>
                <a:lnTo>
                  <a:pt x="549" y="723"/>
                </a:lnTo>
                <a:lnTo>
                  <a:pt x="549" y="719"/>
                </a:lnTo>
                <a:lnTo>
                  <a:pt x="553" y="706"/>
                </a:lnTo>
                <a:lnTo>
                  <a:pt x="555" y="704"/>
                </a:lnTo>
                <a:lnTo>
                  <a:pt x="555" y="704"/>
                </a:lnTo>
                <a:lnTo>
                  <a:pt x="555" y="702"/>
                </a:lnTo>
                <a:lnTo>
                  <a:pt x="555" y="702"/>
                </a:lnTo>
                <a:lnTo>
                  <a:pt x="555" y="700"/>
                </a:lnTo>
                <a:lnTo>
                  <a:pt x="553" y="700"/>
                </a:lnTo>
                <a:lnTo>
                  <a:pt x="551" y="698"/>
                </a:lnTo>
                <a:lnTo>
                  <a:pt x="551" y="696"/>
                </a:lnTo>
                <a:lnTo>
                  <a:pt x="549" y="696"/>
                </a:lnTo>
                <a:lnTo>
                  <a:pt x="549" y="694"/>
                </a:lnTo>
                <a:lnTo>
                  <a:pt x="549" y="692"/>
                </a:lnTo>
                <a:lnTo>
                  <a:pt x="547" y="689"/>
                </a:lnTo>
                <a:lnTo>
                  <a:pt x="547" y="683"/>
                </a:lnTo>
                <a:lnTo>
                  <a:pt x="547" y="681"/>
                </a:lnTo>
                <a:lnTo>
                  <a:pt x="547" y="681"/>
                </a:lnTo>
                <a:lnTo>
                  <a:pt x="545" y="679"/>
                </a:lnTo>
                <a:lnTo>
                  <a:pt x="543" y="679"/>
                </a:lnTo>
                <a:lnTo>
                  <a:pt x="541" y="677"/>
                </a:lnTo>
                <a:lnTo>
                  <a:pt x="539" y="677"/>
                </a:lnTo>
                <a:lnTo>
                  <a:pt x="535" y="677"/>
                </a:lnTo>
                <a:lnTo>
                  <a:pt x="535" y="677"/>
                </a:lnTo>
                <a:lnTo>
                  <a:pt x="533" y="677"/>
                </a:lnTo>
                <a:lnTo>
                  <a:pt x="533" y="677"/>
                </a:lnTo>
                <a:lnTo>
                  <a:pt x="533" y="675"/>
                </a:lnTo>
                <a:lnTo>
                  <a:pt x="535" y="675"/>
                </a:lnTo>
                <a:lnTo>
                  <a:pt x="535" y="673"/>
                </a:lnTo>
                <a:lnTo>
                  <a:pt x="535" y="671"/>
                </a:lnTo>
                <a:lnTo>
                  <a:pt x="535" y="669"/>
                </a:lnTo>
                <a:lnTo>
                  <a:pt x="535" y="669"/>
                </a:lnTo>
                <a:lnTo>
                  <a:pt x="537" y="666"/>
                </a:lnTo>
                <a:lnTo>
                  <a:pt x="541" y="662"/>
                </a:lnTo>
                <a:lnTo>
                  <a:pt x="543" y="660"/>
                </a:lnTo>
                <a:lnTo>
                  <a:pt x="543" y="658"/>
                </a:lnTo>
                <a:lnTo>
                  <a:pt x="543" y="656"/>
                </a:lnTo>
                <a:lnTo>
                  <a:pt x="543" y="654"/>
                </a:lnTo>
                <a:lnTo>
                  <a:pt x="541" y="654"/>
                </a:lnTo>
                <a:lnTo>
                  <a:pt x="530" y="652"/>
                </a:lnTo>
                <a:lnTo>
                  <a:pt x="530" y="650"/>
                </a:lnTo>
                <a:lnTo>
                  <a:pt x="530" y="650"/>
                </a:lnTo>
                <a:lnTo>
                  <a:pt x="530" y="648"/>
                </a:lnTo>
                <a:lnTo>
                  <a:pt x="530" y="648"/>
                </a:lnTo>
                <a:lnTo>
                  <a:pt x="530" y="646"/>
                </a:lnTo>
                <a:lnTo>
                  <a:pt x="535" y="641"/>
                </a:lnTo>
                <a:lnTo>
                  <a:pt x="537" y="633"/>
                </a:lnTo>
                <a:lnTo>
                  <a:pt x="537" y="631"/>
                </a:lnTo>
                <a:lnTo>
                  <a:pt x="537" y="629"/>
                </a:lnTo>
                <a:lnTo>
                  <a:pt x="537" y="629"/>
                </a:lnTo>
                <a:lnTo>
                  <a:pt x="537" y="625"/>
                </a:lnTo>
                <a:lnTo>
                  <a:pt x="537" y="621"/>
                </a:lnTo>
                <a:lnTo>
                  <a:pt x="537" y="621"/>
                </a:lnTo>
                <a:lnTo>
                  <a:pt x="537" y="621"/>
                </a:lnTo>
                <a:lnTo>
                  <a:pt x="539" y="621"/>
                </a:lnTo>
                <a:lnTo>
                  <a:pt x="539" y="621"/>
                </a:lnTo>
                <a:lnTo>
                  <a:pt x="539" y="623"/>
                </a:lnTo>
                <a:lnTo>
                  <a:pt x="539" y="625"/>
                </a:lnTo>
                <a:lnTo>
                  <a:pt x="541" y="625"/>
                </a:lnTo>
                <a:lnTo>
                  <a:pt x="541" y="627"/>
                </a:lnTo>
                <a:lnTo>
                  <a:pt x="543" y="627"/>
                </a:lnTo>
                <a:lnTo>
                  <a:pt x="543" y="629"/>
                </a:lnTo>
                <a:lnTo>
                  <a:pt x="545" y="631"/>
                </a:lnTo>
                <a:lnTo>
                  <a:pt x="545" y="631"/>
                </a:lnTo>
                <a:lnTo>
                  <a:pt x="547" y="633"/>
                </a:lnTo>
                <a:lnTo>
                  <a:pt x="547" y="633"/>
                </a:lnTo>
                <a:lnTo>
                  <a:pt x="551" y="633"/>
                </a:lnTo>
                <a:lnTo>
                  <a:pt x="553" y="633"/>
                </a:lnTo>
                <a:lnTo>
                  <a:pt x="553" y="631"/>
                </a:lnTo>
                <a:lnTo>
                  <a:pt x="555" y="631"/>
                </a:lnTo>
                <a:lnTo>
                  <a:pt x="555" y="629"/>
                </a:lnTo>
                <a:lnTo>
                  <a:pt x="555" y="627"/>
                </a:lnTo>
                <a:lnTo>
                  <a:pt x="555" y="627"/>
                </a:lnTo>
                <a:lnTo>
                  <a:pt x="555" y="625"/>
                </a:lnTo>
                <a:lnTo>
                  <a:pt x="555" y="623"/>
                </a:lnTo>
                <a:lnTo>
                  <a:pt x="558" y="621"/>
                </a:lnTo>
                <a:lnTo>
                  <a:pt x="558" y="621"/>
                </a:lnTo>
                <a:lnTo>
                  <a:pt x="558" y="618"/>
                </a:lnTo>
                <a:lnTo>
                  <a:pt x="555" y="618"/>
                </a:lnTo>
                <a:lnTo>
                  <a:pt x="555" y="618"/>
                </a:lnTo>
                <a:lnTo>
                  <a:pt x="553" y="618"/>
                </a:lnTo>
                <a:lnTo>
                  <a:pt x="553" y="618"/>
                </a:lnTo>
                <a:lnTo>
                  <a:pt x="551" y="618"/>
                </a:lnTo>
                <a:lnTo>
                  <a:pt x="551" y="618"/>
                </a:lnTo>
                <a:lnTo>
                  <a:pt x="549" y="618"/>
                </a:lnTo>
                <a:lnTo>
                  <a:pt x="547" y="618"/>
                </a:lnTo>
                <a:lnTo>
                  <a:pt x="545" y="618"/>
                </a:lnTo>
                <a:lnTo>
                  <a:pt x="543" y="618"/>
                </a:lnTo>
                <a:lnTo>
                  <a:pt x="543" y="618"/>
                </a:lnTo>
                <a:lnTo>
                  <a:pt x="543" y="616"/>
                </a:lnTo>
                <a:lnTo>
                  <a:pt x="543" y="614"/>
                </a:lnTo>
                <a:lnTo>
                  <a:pt x="543" y="612"/>
                </a:lnTo>
                <a:lnTo>
                  <a:pt x="543" y="610"/>
                </a:lnTo>
                <a:lnTo>
                  <a:pt x="543" y="610"/>
                </a:lnTo>
                <a:lnTo>
                  <a:pt x="541" y="604"/>
                </a:lnTo>
                <a:lnTo>
                  <a:pt x="541" y="604"/>
                </a:lnTo>
                <a:lnTo>
                  <a:pt x="541" y="602"/>
                </a:lnTo>
                <a:lnTo>
                  <a:pt x="543" y="602"/>
                </a:lnTo>
                <a:lnTo>
                  <a:pt x="545" y="604"/>
                </a:lnTo>
                <a:lnTo>
                  <a:pt x="547" y="604"/>
                </a:lnTo>
                <a:lnTo>
                  <a:pt x="549" y="606"/>
                </a:lnTo>
                <a:lnTo>
                  <a:pt x="549" y="606"/>
                </a:lnTo>
                <a:lnTo>
                  <a:pt x="549" y="608"/>
                </a:lnTo>
                <a:lnTo>
                  <a:pt x="551" y="608"/>
                </a:lnTo>
                <a:lnTo>
                  <a:pt x="551" y="608"/>
                </a:lnTo>
                <a:lnTo>
                  <a:pt x="555" y="610"/>
                </a:lnTo>
                <a:lnTo>
                  <a:pt x="555" y="610"/>
                </a:lnTo>
                <a:lnTo>
                  <a:pt x="558" y="610"/>
                </a:lnTo>
                <a:lnTo>
                  <a:pt x="560" y="610"/>
                </a:lnTo>
                <a:lnTo>
                  <a:pt x="560" y="610"/>
                </a:lnTo>
                <a:lnTo>
                  <a:pt x="562" y="610"/>
                </a:lnTo>
                <a:lnTo>
                  <a:pt x="564" y="606"/>
                </a:lnTo>
                <a:lnTo>
                  <a:pt x="564" y="606"/>
                </a:lnTo>
                <a:lnTo>
                  <a:pt x="564" y="606"/>
                </a:lnTo>
                <a:lnTo>
                  <a:pt x="566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6"/>
                </a:lnTo>
                <a:lnTo>
                  <a:pt x="570" y="606"/>
                </a:lnTo>
                <a:lnTo>
                  <a:pt x="570" y="604"/>
                </a:lnTo>
                <a:lnTo>
                  <a:pt x="570" y="602"/>
                </a:lnTo>
                <a:lnTo>
                  <a:pt x="568" y="598"/>
                </a:lnTo>
                <a:lnTo>
                  <a:pt x="568" y="598"/>
                </a:lnTo>
                <a:lnTo>
                  <a:pt x="570" y="598"/>
                </a:lnTo>
                <a:lnTo>
                  <a:pt x="570" y="595"/>
                </a:lnTo>
                <a:lnTo>
                  <a:pt x="570" y="595"/>
                </a:lnTo>
                <a:lnTo>
                  <a:pt x="572" y="593"/>
                </a:lnTo>
                <a:lnTo>
                  <a:pt x="572" y="593"/>
                </a:lnTo>
                <a:lnTo>
                  <a:pt x="572" y="593"/>
                </a:lnTo>
                <a:lnTo>
                  <a:pt x="572" y="591"/>
                </a:lnTo>
                <a:lnTo>
                  <a:pt x="572" y="591"/>
                </a:lnTo>
                <a:lnTo>
                  <a:pt x="572" y="591"/>
                </a:lnTo>
                <a:lnTo>
                  <a:pt x="574" y="591"/>
                </a:lnTo>
                <a:lnTo>
                  <a:pt x="574" y="589"/>
                </a:lnTo>
                <a:lnTo>
                  <a:pt x="581" y="591"/>
                </a:lnTo>
                <a:lnTo>
                  <a:pt x="583" y="591"/>
                </a:lnTo>
                <a:lnTo>
                  <a:pt x="587" y="589"/>
                </a:lnTo>
                <a:lnTo>
                  <a:pt x="591" y="589"/>
                </a:lnTo>
                <a:lnTo>
                  <a:pt x="591" y="589"/>
                </a:lnTo>
                <a:lnTo>
                  <a:pt x="591" y="589"/>
                </a:lnTo>
                <a:lnTo>
                  <a:pt x="593" y="589"/>
                </a:lnTo>
                <a:lnTo>
                  <a:pt x="593" y="589"/>
                </a:lnTo>
                <a:lnTo>
                  <a:pt x="591" y="591"/>
                </a:lnTo>
                <a:lnTo>
                  <a:pt x="591" y="591"/>
                </a:lnTo>
                <a:lnTo>
                  <a:pt x="589" y="595"/>
                </a:lnTo>
                <a:lnTo>
                  <a:pt x="589" y="598"/>
                </a:lnTo>
                <a:lnTo>
                  <a:pt x="589" y="598"/>
                </a:lnTo>
                <a:lnTo>
                  <a:pt x="589" y="598"/>
                </a:lnTo>
                <a:lnTo>
                  <a:pt x="591" y="600"/>
                </a:lnTo>
                <a:lnTo>
                  <a:pt x="591" y="602"/>
                </a:lnTo>
                <a:lnTo>
                  <a:pt x="591" y="602"/>
                </a:lnTo>
                <a:lnTo>
                  <a:pt x="591" y="604"/>
                </a:lnTo>
                <a:lnTo>
                  <a:pt x="591" y="604"/>
                </a:lnTo>
                <a:lnTo>
                  <a:pt x="589" y="604"/>
                </a:lnTo>
                <a:lnTo>
                  <a:pt x="589" y="604"/>
                </a:lnTo>
                <a:lnTo>
                  <a:pt x="587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4"/>
                </a:lnTo>
                <a:lnTo>
                  <a:pt x="585" y="604"/>
                </a:lnTo>
                <a:lnTo>
                  <a:pt x="585" y="606"/>
                </a:lnTo>
                <a:lnTo>
                  <a:pt x="585" y="606"/>
                </a:lnTo>
                <a:lnTo>
                  <a:pt x="587" y="608"/>
                </a:lnTo>
                <a:lnTo>
                  <a:pt x="589" y="608"/>
                </a:lnTo>
                <a:lnTo>
                  <a:pt x="591" y="608"/>
                </a:lnTo>
                <a:lnTo>
                  <a:pt x="595" y="608"/>
                </a:lnTo>
                <a:lnTo>
                  <a:pt x="599" y="606"/>
                </a:lnTo>
                <a:lnTo>
                  <a:pt x="599" y="606"/>
                </a:lnTo>
                <a:lnTo>
                  <a:pt x="599" y="606"/>
                </a:lnTo>
                <a:lnTo>
                  <a:pt x="601" y="606"/>
                </a:lnTo>
                <a:lnTo>
                  <a:pt x="599" y="608"/>
                </a:lnTo>
                <a:lnTo>
                  <a:pt x="599" y="608"/>
                </a:lnTo>
                <a:lnTo>
                  <a:pt x="599" y="610"/>
                </a:lnTo>
                <a:lnTo>
                  <a:pt x="597" y="610"/>
                </a:lnTo>
                <a:lnTo>
                  <a:pt x="597" y="612"/>
                </a:lnTo>
                <a:lnTo>
                  <a:pt x="595" y="612"/>
                </a:lnTo>
                <a:lnTo>
                  <a:pt x="593" y="612"/>
                </a:lnTo>
                <a:lnTo>
                  <a:pt x="591" y="612"/>
                </a:lnTo>
                <a:lnTo>
                  <a:pt x="589" y="612"/>
                </a:lnTo>
                <a:lnTo>
                  <a:pt x="587" y="612"/>
                </a:lnTo>
                <a:lnTo>
                  <a:pt x="587" y="612"/>
                </a:lnTo>
                <a:lnTo>
                  <a:pt x="585" y="612"/>
                </a:lnTo>
                <a:lnTo>
                  <a:pt x="583" y="610"/>
                </a:lnTo>
                <a:lnTo>
                  <a:pt x="581" y="608"/>
                </a:lnTo>
                <a:lnTo>
                  <a:pt x="581" y="608"/>
                </a:lnTo>
                <a:lnTo>
                  <a:pt x="578" y="606"/>
                </a:lnTo>
                <a:lnTo>
                  <a:pt x="578" y="608"/>
                </a:lnTo>
                <a:lnTo>
                  <a:pt x="578" y="608"/>
                </a:lnTo>
                <a:lnTo>
                  <a:pt x="578" y="608"/>
                </a:lnTo>
                <a:lnTo>
                  <a:pt x="578" y="610"/>
                </a:lnTo>
                <a:lnTo>
                  <a:pt x="581" y="612"/>
                </a:lnTo>
                <a:lnTo>
                  <a:pt x="581" y="614"/>
                </a:lnTo>
                <a:lnTo>
                  <a:pt x="581" y="614"/>
                </a:lnTo>
                <a:lnTo>
                  <a:pt x="581" y="616"/>
                </a:lnTo>
                <a:lnTo>
                  <a:pt x="581" y="616"/>
                </a:lnTo>
                <a:lnTo>
                  <a:pt x="578" y="618"/>
                </a:lnTo>
                <a:lnTo>
                  <a:pt x="576" y="621"/>
                </a:lnTo>
                <a:lnTo>
                  <a:pt x="576" y="623"/>
                </a:lnTo>
                <a:lnTo>
                  <a:pt x="576" y="623"/>
                </a:lnTo>
                <a:lnTo>
                  <a:pt x="578" y="625"/>
                </a:lnTo>
                <a:lnTo>
                  <a:pt x="578" y="625"/>
                </a:lnTo>
                <a:lnTo>
                  <a:pt x="581" y="627"/>
                </a:lnTo>
                <a:lnTo>
                  <a:pt x="583" y="627"/>
                </a:lnTo>
                <a:lnTo>
                  <a:pt x="585" y="627"/>
                </a:lnTo>
                <a:lnTo>
                  <a:pt x="587" y="627"/>
                </a:lnTo>
                <a:lnTo>
                  <a:pt x="591" y="627"/>
                </a:lnTo>
                <a:lnTo>
                  <a:pt x="593" y="627"/>
                </a:lnTo>
                <a:lnTo>
                  <a:pt x="599" y="629"/>
                </a:lnTo>
                <a:lnTo>
                  <a:pt x="601" y="629"/>
                </a:lnTo>
                <a:lnTo>
                  <a:pt x="606" y="629"/>
                </a:lnTo>
                <a:lnTo>
                  <a:pt x="614" y="627"/>
                </a:lnTo>
                <a:lnTo>
                  <a:pt x="620" y="625"/>
                </a:lnTo>
                <a:lnTo>
                  <a:pt x="624" y="625"/>
                </a:lnTo>
                <a:lnTo>
                  <a:pt x="633" y="621"/>
                </a:lnTo>
                <a:lnTo>
                  <a:pt x="633" y="621"/>
                </a:lnTo>
                <a:lnTo>
                  <a:pt x="635" y="621"/>
                </a:lnTo>
                <a:lnTo>
                  <a:pt x="637" y="621"/>
                </a:lnTo>
                <a:lnTo>
                  <a:pt x="637" y="621"/>
                </a:lnTo>
                <a:lnTo>
                  <a:pt x="639" y="623"/>
                </a:lnTo>
                <a:lnTo>
                  <a:pt x="641" y="627"/>
                </a:lnTo>
                <a:lnTo>
                  <a:pt x="641" y="629"/>
                </a:lnTo>
                <a:lnTo>
                  <a:pt x="641" y="631"/>
                </a:lnTo>
                <a:lnTo>
                  <a:pt x="641" y="631"/>
                </a:lnTo>
                <a:lnTo>
                  <a:pt x="641" y="633"/>
                </a:lnTo>
                <a:lnTo>
                  <a:pt x="643" y="633"/>
                </a:lnTo>
                <a:lnTo>
                  <a:pt x="645" y="635"/>
                </a:lnTo>
                <a:lnTo>
                  <a:pt x="647" y="639"/>
                </a:lnTo>
                <a:lnTo>
                  <a:pt x="647" y="650"/>
                </a:lnTo>
                <a:lnTo>
                  <a:pt x="647" y="650"/>
                </a:lnTo>
                <a:lnTo>
                  <a:pt x="647" y="652"/>
                </a:lnTo>
                <a:lnTo>
                  <a:pt x="647" y="652"/>
                </a:lnTo>
                <a:lnTo>
                  <a:pt x="647" y="654"/>
                </a:lnTo>
                <a:lnTo>
                  <a:pt x="645" y="654"/>
                </a:lnTo>
                <a:lnTo>
                  <a:pt x="643" y="654"/>
                </a:lnTo>
                <a:lnTo>
                  <a:pt x="643" y="654"/>
                </a:lnTo>
                <a:lnTo>
                  <a:pt x="639" y="652"/>
                </a:lnTo>
                <a:lnTo>
                  <a:pt x="637" y="652"/>
                </a:lnTo>
                <a:lnTo>
                  <a:pt x="637" y="652"/>
                </a:lnTo>
                <a:lnTo>
                  <a:pt x="635" y="652"/>
                </a:lnTo>
                <a:lnTo>
                  <a:pt x="635" y="654"/>
                </a:lnTo>
                <a:lnTo>
                  <a:pt x="633" y="658"/>
                </a:lnTo>
                <a:lnTo>
                  <a:pt x="633" y="660"/>
                </a:lnTo>
                <a:lnTo>
                  <a:pt x="635" y="660"/>
                </a:lnTo>
                <a:lnTo>
                  <a:pt x="635" y="662"/>
                </a:lnTo>
                <a:lnTo>
                  <a:pt x="635" y="666"/>
                </a:lnTo>
                <a:lnTo>
                  <a:pt x="635" y="669"/>
                </a:lnTo>
                <a:lnTo>
                  <a:pt x="637" y="669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9" y="671"/>
                </a:lnTo>
                <a:lnTo>
                  <a:pt x="641" y="673"/>
                </a:lnTo>
                <a:lnTo>
                  <a:pt x="641" y="675"/>
                </a:lnTo>
                <a:lnTo>
                  <a:pt x="641" y="677"/>
                </a:lnTo>
                <a:lnTo>
                  <a:pt x="639" y="679"/>
                </a:lnTo>
                <a:lnTo>
                  <a:pt x="637" y="683"/>
                </a:lnTo>
                <a:lnTo>
                  <a:pt x="635" y="685"/>
                </a:lnTo>
                <a:lnTo>
                  <a:pt x="635" y="687"/>
                </a:lnTo>
                <a:lnTo>
                  <a:pt x="635" y="689"/>
                </a:lnTo>
                <a:lnTo>
                  <a:pt x="637" y="692"/>
                </a:lnTo>
                <a:lnTo>
                  <a:pt x="641" y="694"/>
                </a:lnTo>
                <a:lnTo>
                  <a:pt x="641" y="694"/>
                </a:lnTo>
                <a:lnTo>
                  <a:pt x="641" y="696"/>
                </a:lnTo>
                <a:lnTo>
                  <a:pt x="639" y="698"/>
                </a:lnTo>
                <a:lnTo>
                  <a:pt x="637" y="700"/>
                </a:lnTo>
                <a:lnTo>
                  <a:pt x="635" y="702"/>
                </a:lnTo>
                <a:lnTo>
                  <a:pt x="635" y="704"/>
                </a:lnTo>
                <a:lnTo>
                  <a:pt x="635" y="706"/>
                </a:lnTo>
                <a:lnTo>
                  <a:pt x="633" y="706"/>
                </a:lnTo>
                <a:lnTo>
                  <a:pt x="633" y="706"/>
                </a:lnTo>
                <a:lnTo>
                  <a:pt x="633" y="706"/>
                </a:lnTo>
                <a:lnTo>
                  <a:pt x="631" y="706"/>
                </a:lnTo>
                <a:lnTo>
                  <a:pt x="629" y="704"/>
                </a:lnTo>
                <a:lnTo>
                  <a:pt x="629" y="704"/>
                </a:lnTo>
                <a:lnTo>
                  <a:pt x="627" y="704"/>
                </a:lnTo>
                <a:lnTo>
                  <a:pt x="624" y="706"/>
                </a:lnTo>
                <a:lnTo>
                  <a:pt x="624" y="706"/>
                </a:lnTo>
                <a:lnTo>
                  <a:pt x="622" y="706"/>
                </a:lnTo>
                <a:lnTo>
                  <a:pt x="620" y="706"/>
                </a:lnTo>
                <a:lnTo>
                  <a:pt x="620" y="706"/>
                </a:lnTo>
                <a:lnTo>
                  <a:pt x="618" y="704"/>
                </a:lnTo>
                <a:lnTo>
                  <a:pt x="618" y="704"/>
                </a:lnTo>
                <a:lnTo>
                  <a:pt x="616" y="704"/>
                </a:lnTo>
                <a:lnTo>
                  <a:pt x="614" y="702"/>
                </a:lnTo>
                <a:lnTo>
                  <a:pt x="614" y="702"/>
                </a:lnTo>
                <a:lnTo>
                  <a:pt x="612" y="702"/>
                </a:lnTo>
                <a:lnTo>
                  <a:pt x="612" y="702"/>
                </a:lnTo>
                <a:lnTo>
                  <a:pt x="612" y="702"/>
                </a:lnTo>
                <a:lnTo>
                  <a:pt x="610" y="704"/>
                </a:lnTo>
                <a:lnTo>
                  <a:pt x="608" y="708"/>
                </a:lnTo>
                <a:lnTo>
                  <a:pt x="608" y="708"/>
                </a:lnTo>
                <a:lnTo>
                  <a:pt x="610" y="712"/>
                </a:lnTo>
                <a:lnTo>
                  <a:pt x="610" y="714"/>
                </a:lnTo>
                <a:lnTo>
                  <a:pt x="610" y="717"/>
                </a:lnTo>
                <a:lnTo>
                  <a:pt x="612" y="717"/>
                </a:lnTo>
                <a:lnTo>
                  <a:pt x="618" y="721"/>
                </a:lnTo>
                <a:lnTo>
                  <a:pt x="618" y="721"/>
                </a:lnTo>
                <a:lnTo>
                  <a:pt x="618" y="723"/>
                </a:lnTo>
                <a:lnTo>
                  <a:pt x="618" y="725"/>
                </a:lnTo>
                <a:lnTo>
                  <a:pt x="620" y="727"/>
                </a:lnTo>
                <a:lnTo>
                  <a:pt x="624" y="727"/>
                </a:lnTo>
                <a:lnTo>
                  <a:pt x="624" y="727"/>
                </a:lnTo>
                <a:lnTo>
                  <a:pt x="627" y="727"/>
                </a:lnTo>
                <a:lnTo>
                  <a:pt x="629" y="729"/>
                </a:lnTo>
                <a:lnTo>
                  <a:pt x="629" y="729"/>
                </a:lnTo>
                <a:lnTo>
                  <a:pt x="631" y="729"/>
                </a:lnTo>
                <a:lnTo>
                  <a:pt x="631" y="729"/>
                </a:lnTo>
                <a:lnTo>
                  <a:pt x="631" y="727"/>
                </a:lnTo>
                <a:lnTo>
                  <a:pt x="631" y="727"/>
                </a:lnTo>
                <a:lnTo>
                  <a:pt x="631" y="725"/>
                </a:lnTo>
                <a:lnTo>
                  <a:pt x="633" y="723"/>
                </a:lnTo>
                <a:lnTo>
                  <a:pt x="633" y="721"/>
                </a:lnTo>
                <a:lnTo>
                  <a:pt x="633" y="721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5" y="717"/>
                </a:lnTo>
                <a:lnTo>
                  <a:pt x="635" y="717"/>
                </a:lnTo>
                <a:lnTo>
                  <a:pt x="637" y="717"/>
                </a:lnTo>
                <a:lnTo>
                  <a:pt x="637" y="719"/>
                </a:lnTo>
                <a:lnTo>
                  <a:pt x="637" y="719"/>
                </a:lnTo>
                <a:lnTo>
                  <a:pt x="639" y="719"/>
                </a:lnTo>
                <a:lnTo>
                  <a:pt x="641" y="719"/>
                </a:lnTo>
                <a:lnTo>
                  <a:pt x="645" y="717"/>
                </a:lnTo>
                <a:lnTo>
                  <a:pt x="649" y="714"/>
                </a:lnTo>
                <a:lnTo>
                  <a:pt x="658" y="710"/>
                </a:lnTo>
                <a:lnTo>
                  <a:pt x="660" y="710"/>
                </a:lnTo>
                <a:lnTo>
                  <a:pt x="660" y="708"/>
                </a:lnTo>
                <a:lnTo>
                  <a:pt x="660" y="708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4"/>
                </a:lnTo>
                <a:lnTo>
                  <a:pt x="658" y="704"/>
                </a:lnTo>
                <a:lnTo>
                  <a:pt x="660" y="702"/>
                </a:lnTo>
                <a:lnTo>
                  <a:pt x="660" y="700"/>
                </a:lnTo>
                <a:lnTo>
                  <a:pt x="668" y="696"/>
                </a:lnTo>
                <a:lnTo>
                  <a:pt x="672" y="692"/>
                </a:lnTo>
                <a:lnTo>
                  <a:pt x="672" y="689"/>
                </a:lnTo>
                <a:lnTo>
                  <a:pt x="672" y="689"/>
                </a:lnTo>
                <a:lnTo>
                  <a:pt x="672" y="685"/>
                </a:lnTo>
                <a:lnTo>
                  <a:pt x="672" y="685"/>
                </a:lnTo>
                <a:lnTo>
                  <a:pt x="672" y="681"/>
                </a:lnTo>
                <a:lnTo>
                  <a:pt x="672" y="679"/>
                </a:lnTo>
                <a:lnTo>
                  <a:pt x="672" y="677"/>
                </a:lnTo>
                <a:lnTo>
                  <a:pt x="672" y="675"/>
                </a:lnTo>
                <a:lnTo>
                  <a:pt x="672" y="673"/>
                </a:lnTo>
                <a:lnTo>
                  <a:pt x="672" y="671"/>
                </a:lnTo>
                <a:lnTo>
                  <a:pt x="675" y="671"/>
                </a:lnTo>
                <a:lnTo>
                  <a:pt x="675" y="669"/>
                </a:lnTo>
                <a:lnTo>
                  <a:pt x="677" y="669"/>
                </a:lnTo>
                <a:lnTo>
                  <a:pt x="679" y="666"/>
                </a:lnTo>
                <a:lnTo>
                  <a:pt x="679" y="666"/>
                </a:lnTo>
                <a:lnTo>
                  <a:pt x="679" y="666"/>
                </a:lnTo>
                <a:lnTo>
                  <a:pt x="681" y="669"/>
                </a:lnTo>
                <a:lnTo>
                  <a:pt x="681" y="669"/>
                </a:lnTo>
                <a:lnTo>
                  <a:pt x="679" y="671"/>
                </a:lnTo>
                <a:lnTo>
                  <a:pt x="679" y="671"/>
                </a:lnTo>
                <a:lnTo>
                  <a:pt x="679" y="673"/>
                </a:lnTo>
                <a:lnTo>
                  <a:pt x="681" y="673"/>
                </a:lnTo>
                <a:lnTo>
                  <a:pt x="681" y="675"/>
                </a:lnTo>
                <a:lnTo>
                  <a:pt x="683" y="675"/>
                </a:lnTo>
                <a:lnTo>
                  <a:pt x="683" y="675"/>
                </a:lnTo>
                <a:lnTo>
                  <a:pt x="687" y="675"/>
                </a:lnTo>
                <a:lnTo>
                  <a:pt x="689" y="675"/>
                </a:lnTo>
                <a:lnTo>
                  <a:pt x="691" y="675"/>
                </a:lnTo>
                <a:lnTo>
                  <a:pt x="698" y="677"/>
                </a:lnTo>
                <a:lnTo>
                  <a:pt x="700" y="677"/>
                </a:lnTo>
                <a:lnTo>
                  <a:pt x="702" y="677"/>
                </a:lnTo>
                <a:lnTo>
                  <a:pt x="706" y="677"/>
                </a:lnTo>
                <a:lnTo>
                  <a:pt x="708" y="677"/>
                </a:lnTo>
                <a:lnTo>
                  <a:pt x="708" y="679"/>
                </a:lnTo>
                <a:lnTo>
                  <a:pt x="710" y="679"/>
                </a:lnTo>
                <a:lnTo>
                  <a:pt x="710" y="681"/>
                </a:lnTo>
                <a:lnTo>
                  <a:pt x="710" y="683"/>
                </a:lnTo>
                <a:lnTo>
                  <a:pt x="712" y="683"/>
                </a:lnTo>
                <a:lnTo>
                  <a:pt x="712" y="683"/>
                </a:lnTo>
                <a:lnTo>
                  <a:pt x="714" y="683"/>
                </a:lnTo>
                <a:lnTo>
                  <a:pt x="716" y="683"/>
                </a:lnTo>
                <a:lnTo>
                  <a:pt x="716" y="681"/>
                </a:lnTo>
                <a:lnTo>
                  <a:pt x="716" y="681"/>
                </a:lnTo>
                <a:lnTo>
                  <a:pt x="718" y="677"/>
                </a:lnTo>
                <a:lnTo>
                  <a:pt x="718" y="677"/>
                </a:lnTo>
                <a:lnTo>
                  <a:pt x="718" y="675"/>
                </a:lnTo>
                <a:lnTo>
                  <a:pt x="721" y="675"/>
                </a:lnTo>
                <a:lnTo>
                  <a:pt x="723" y="673"/>
                </a:lnTo>
                <a:lnTo>
                  <a:pt x="727" y="673"/>
                </a:lnTo>
                <a:lnTo>
                  <a:pt x="727" y="673"/>
                </a:lnTo>
                <a:lnTo>
                  <a:pt x="729" y="673"/>
                </a:lnTo>
                <a:lnTo>
                  <a:pt x="729" y="673"/>
                </a:lnTo>
                <a:lnTo>
                  <a:pt x="729" y="675"/>
                </a:lnTo>
                <a:lnTo>
                  <a:pt x="729" y="677"/>
                </a:lnTo>
                <a:lnTo>
                  <a:pt x="727" y="677"/>
                </a:lnTo>
                <a:lnTo>
                  <a:pt x="727" y="679"/>
                </a:lnTo>
                <a:lnTo>
                  <a:pt x="727" y="679"/>
                </a:lnTo>
                <a:lnTo>
                  <a:pt x="727" y="681"/>
                </a:lnTo>
                <a:lnTo>
                  <a:pt x="729" y="681"/>
                </a:lnTo>
                <a:lnTo>
                  <a:pt x="733" y="685"/>
                </a:lnTo>
                <a:lnTo>
                  <a:pt x="735" y="687"/>
                </a:lnTo>
                <a:lnTo>
                  <a:pt x="737" y="689"/>
                </a:lnTo>
                <a:lnTo>
                  <a:pt x="741" y="689"/>
                </a:lnTo>
                <a:lnTo>
                  <a:pt x="743" y="687"/>
                </a:lnTo>
                <a:lnTo>
                  <a:pt x="743" y="687"/>
                </a:lnTo>
                <a:lnTo>
                  <a:pt x="743" y="687"/>
                </a:lnTo>
                <a:lnTo>
                  <a:pt x="746" y="687"/>
                </a:lnTo>
                <a:lnTo>
                  <a:pt x="748" y="687"/>
                </a:lnTo>
                <a:lnTo>
                  <a:pt x="748" y="687"/>
                </a:lnTo>
                <a:lnTo>
                  <a:pt x="748" y="685"/>
                </a:lnTo>
                <a:lnTo>
                  <a:pt x="750" y="685"/>
                </a:lnTo>
                <a:lnTo>
                  <a:pt x="750" y="683"/>
                </a:lnTo>
                <a:lnTo>
                  <a:pt x="750" y="683"/>
                </a:lnTo>
                <a:lnTo>
                  <a:pt x="750" y="681"/>
                </a:lnTo>
                <a:lnTo>
                  <a:pt x="752" y="681"/>
                </a:lnTo>
                <a:lnTo>
                  <a:pt x="750" y="679"/>
                </a:lnTo>
                <a:lnTo>
                  <a:pt x="750" y="677"/>
                </a:lnTo>
                <a:lnTo>
                  <a:pt x="746" y="671"/>
                </a:lnTo>
                <a:lnTo>
                  <a:pt x="743" y="669"/>
                </a:lnTo>
                <a:lnTo>
                  <a:pt x="743" y="666"/>
                </a:lnTo>
                <a:lnTo>
                  <a:pt x="743" y="658"/>
                </a:lnTo>
                <a:lnTo>
                  <a:pt x="741" y="656"/>
                </a:lnTo>
                <a:lnTo>
                  <a:pt x="741" y="656"/>
                </a:lnTo>
                <a:lnTo>
                  <a:pt x="741" y="654"/>
                </a:lnTo>
                <a:lnTo>
                  <a:pt x="741" y="654"/>
                </a:lnTo>
                <a:lnTo>
                  <a:pt x="743" y="650"/>
                </a:lnTo>
                <a:lnTo>
                  <a:pt x="743" y="650"/>
                </a:lnTo>
                <a:lnTo>
                  <a:pt x="743" y="650"/>
                </a:lnTo>
                <a:lnTo>
                  <a:pt x="743" y="648"/>
                </a:lnTo>
                <a:lnTo>
                  <a:pt x="741" y="646"/>
                </a:lnTo>
                <a:lnTo>
                  <a:pt x="741" y="643"/>
                </a:lnTo>
                <a:lnTo>
                  <a:pt x="743" y="643"/>
                </a:lnTo>
                <a:lnTo>
                  <a:pt x="743" y="641"/>
                </a:lnTo>
                <a:lnTo>
                  <a:pt x="743" y="641"/>
                </a:lnTo>
                <a:lnTo>
                  <a:pt x="746" y="643"/>
                </a:lnTo>
                <a:lnTo>
                  <a:pt x="746" y="643"/>
                </a:lnTo>
                <a:lnTo>
                  <a:pt x="746" y="643"/>
                </a:lnTo>
                <a:lnTo>
                  <a:pt x="748" y="643"/>
                </a:lnTo>
                <a:lnTo>
                  <a:pt x="748" y="643"/>
                </a:lnTo>
                <a:lnTo>
                  <a:pt x="750" y="643"/>
                </a:lnTo>
                <a:lnTo>
                  <a:pt x="750" y="643"/>
                </a:lnTo>
                <a:lnTo>
                  <a:pt x="750" y="646"/>
                </a:lnTo>
                <a:lnTo>
                  <a:pt x="750" y="646"/>
                </a:lnTo>
                <a:lnTo>
                  <a:pt x="752" y="648"/>
                </a:lnTo>
                <a:lnTo>
                  <a:pt x="752" y="648"/>
                </a:lnTo>
                <a:lnTo>
                  <a:pt x="752" y="648"/>
                </a:lnTo>
                <a:lnTo>
                  <a:pt x="752" y="650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4" y="652"/>
                </a:lnTo>
                <a:lnTo>
                  <a:pt x="756" y="652"/>
                </a:lnTo>
                <a:lnTo>
                  <a:pt x="756" y="652"/>
                </a:lnTo>
                <a:lnTo>
                  <a:pt x="764" y="646"/>
                </a:lnTo>
                <a:lnTo>
                  <a:pt x="766" y="646"/>
                </a:lnTo>
                <a:lnTo>
                  <a:pt x="766" y="646"/>
                </a:lnTo>
                <a:lnTo>
                  <a:pt x="769" y="643"/>
                </a:lnTo>
                <a:lnTo>
                  <a:pt x="769" y="641"/>
                </a:lnTo>
                <a:lnTo>
                  <a:pt x="769" y="639"/>
                </a:lnTo>
                <a:lnTo>
                  <a:pt x="766" y="635"/>
                </a:lnTo>
                <a:lnTo>
                  <a:pt x="766" y="631"/>
                </a:lnTo>
                <a:lnTo>
                  <a:pt x="764" y="631"/>
                </a:lnTo>
                <a:lnTo>
                  <a:pt x="762" y="629"/>
                </a:lnTo>
                <a:lnTo>
                  <a:pt x="758" y="625"/>
                </a:lnTo>
                <a:lnTo>
                  <a:pt x="758" y="625"/>
                </a:lnTo>
                <a:lnTo>
                  <a:pt x="756" y="625"/>
                </a:lnTo>
                <a:lnTo>
                  <a:pt x="756" y="625"/>
                </a:lnTo>
                <a:lnTo>
                  <a:pt x="754" y="625"/>
                </a:lnTo>
                <a:lnTo>
                  <a:pt x="754" y="625"/>
                </a:lnTo>
                <a:lnTo>
                  <a:pt x="750" y="625"/>
                </a:lnTo>
                <a:lnTo>
                  <a:pt x="746" y="623"/>
                </a:lnTo>
                <a:lnTo>
                  <a:pt x="741" y="616"/>
                </a:lnTo>
                <a:lnTo>
                  <a:pt x="739" y="614"/>
                </a:lnTo>
                <a:lnTo>
                  <a:pt x="739" y="614"/>
                </a:lnTo>
                <a:lnTo>
                  <a:pt x="739" y="612"/>
                </a:lnTo>
                <a:lnTo>
                  <a:pt x="741" y="612"/>
                </a:lnTo>
                <a:lnTo>
                  <a:pt x="741" y="612"/>
                </a:lnTo>
                <a:lnTo>
                  <a:pt x="741" y="612"/>
                </a:lnTo>
                <a:lnTo>
                  <a:pt x="743" y="610"/>
                </a:lnTo>
                <a:lnTo>
                  <a:pt x="746" y="610"/>
                </a:lnTo>
                <a:lnTo>
                  <a:pt x="748" y="610"/>
                </a:lnTo>
                <a:lnTo>
                  <a:pt x="748" y="610"/>
                </a:lnTo>
                <a:lnTo>
                  <a:pt x="750" y="608"/>
                </a:lnTo>
                <a:lnTo>
                  <a:pt x="750" y="608"/>
                </a:lnTo>
                <a:lnTo>
                  <a:pt x="750" y="606"/>
                </a:lnTo>
                <a:lnTo>
                  <a:pt x="750" y="604"/>
                </a:lnTo>
                <a:lnTo>
                  <a:pt x="750" y="602"/>
                </a:lnTo>
                <a:lnTo>
                  <a:pt x="748" y="600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3"/>
                </a:lnTo>
                <a:lnTo>
                  <a:pt x="748" y="593"/>
                </a:lnTo>
                <a:lnTo>
                  <a:pt x="748" y="591"/>
                </a:lnTo>
                <a:lnTo>
                  <a:pt x="748" y="591"/>
                </a:lnTo>
                <a:lnTo>
                  <a:pt x="750" y="589"/>
                </a:lnTo>
                <a:lnTo>
                  <a:pt x="754" y="589"/>
                </a:lnTo>
                <a:lnTo>
                  <a:pt x="762" y="585"/>
                </a:lnTo>
                <a:lnTo>
                  <a:pt x="762" y="585"/>
                </a:lnTo>
                <a:lnTo>
                  <a:pt x="764" y="585"/>
                </a:lnTo>
                <a:lnTo>
                  <a:pt x="766" y="585"/>
                </a:lnTo>
                <a:lnTo>
                  <a:pt x="771" y="585"/>
                </a:lnTo>
                <a:lnTo>
                  <a:pt x="781" y="581"/>
                </a:lnTo>
                <a:lnTo>
                  <a:pt x="781" y="581"/>
                </a:lnTo>
                <a:lnTo>
                  <a:pt x="783" y="581"/>
                </a:lnTo>
                <a:lnTo>
                  <a:pt x="785" y="581"/>
                </a:lnTo>
                <a:lnTo>
                  <a:pt x="787" y="581"/>
                </a:lnTo>
                <a:lnTo>
                  <a:pt x="789" y="581"/>
                </a:lnTo>
                <a:lnTo>
                  <a:pt x="789" y="581"/>
                </a:lnTo>
                <a:lnTo>
                  <a:pt x="792" y="583"/>
                </a:lnTo>
                <a:lnTo>
                  <a:pt x="794" y="583"/>
                </a:lnTo>
                <a:lnTo>
                  <a:pt x="796" y="583"/>
                </a:lnTo>
                <a:lnTo>
                  <a:pt x="796" y="583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800" y="579"/>
                </a:lnTo>
                <a:lnTo>
                  <a:pt x="800" y="579"/>
                </a:lnTo>
                <a:lnTo>
                  <a:pt x="802" y="579"/>
                </a:lnTo>
                <a:lnTo>
                  <a:pt x="802" y="577"/>
                </a:lnTo>
                <a:lnTo>
                  <a:pt x="800" y="575"/>
                </a:lnTo>
                <a:lnTo>
                  <a:pt x="802" y="575"/>
                </a:lnTo>
                <a:lnTo>
                  <a:pt x="802" y="572"/>
                </a:lnTo>
                <a:lnTo>
                  <a:pt x="802" y="572"/>
                </a:lnTo>
                <a:lnTo>
                  <a:pt x="802" y="572"/>
                </a:lnTo>
                <a:lnTo>
                  <a:pt x="802" y="570"/>
                </a:lnTo>
                <a:lnTo>
                  <a:pt x="802" y="570"/>
                </a:lnTo>
                <a:lnTo>
                  <a:pt x="800" y="566"/>
                </a:lnTo>
                <a:lnTo>
                  <a:pt x="798" y="566"/>
                </a:lnTo>
                <a:lnTo>
                  <a:pt x="798" y="564"/>
                </a:lnTo>
                <a:lnTo>
                  <a:pt x="798" y="564"/>
                </a:lnTo>
                <a:lnTo>
                  <a:pt x="798" y="562"/>
                </a:lnTo>
                <a:lnTo>
                  <a:pt x="798" y="562"/>
                </a:lnTo>
                <a:lnTo>
                  <a:pt x="798" y="562"/>
                </a:lnTo>
                <a:lnTo>
                  <a:pt x="798" y="560"/>
                </a:lnTo>
                <a:lnTo>
                  <a:pt x="798" y="560"/>
                </a:lnTo>
                <a:lnTo>
                  <a:pt x="798" y="558"/>
                </a:lnTo>
                <a:lnTo>
                  <a:pt x="798" y="558"/>
                </a:lnTo>
                <a:lnTo>
                  <a:pt x="798" y="556"/>
                </a:lnTo>
                <a:lnTo>
                  <a:pt x="796" y="556"/>
                </a:lnTo>
                <a:lnTo>
                  <a:pt x="796" y="554"/>
                </a:lnTo>
                <a:lnTo>
                  <a:pt x="796" y="554"/>
                </a:lnTo>
                <a:lnTo>
                  <a:pt x="798" y="552"/>
                </a:lnTo>
                <a:lnTo>
                  <a:pt x="798" y="552"/>
                </a:lnTo>
                <a:lnTo>
                  <a:pt x="798" y="550"/>
                </a:lnTo>
                <a:lnTo>
                  <a:pt x="798" y="550"/>
                </a:lnTo>
                <a:lnTo>
                  <a:pt x="798" y="550"/>
                </a:lnTo>
                <a:lnTo>
                  <a:pt x="798" y="547"/>
                </a:lnTo>
                <a:lnTo>
                  <a:pt x="798" y="547"/>
                </a:lnTo>
                <a:lnTo>
                  <a:pt x="798" y="547"/>
                </a:lnTo>
                <a:lnTo>
                  <a:pt x="796" y="547"/>
                </a:lnTo>
                <a:lnTo>
                  <a:pt x="796" y="545"/>
                </a:lnTo>
                <a:lnTo>
                  <a:pt x="796" y="545"/>
                </a:lnTo>
                <a:lnTo>
                  <a:pt x="794" y="545"/>
                </a:lnTo>
                <a:lnTo>
                  <a:pt x="792" y="545"/>
                </a:lnTo>
                <a:lnTo>
                  <a:pt x="789" y="545"/>
                </a:lnTo>
                <a:lnTo>
                  <a:pt x="787" y="547"/>
                </a:lnTo>
                <a:lnTo>
                  <a:pt x="785" y="547"/>
                </a:lnTo>
                <a:lnTo>
                  <a:pt x="785" y="550"/>
                </a:lnTo>
                <a:lnTo>
                  <a:pt x="785" y="550"/>
                </a:lnTo>
                <a:lnTo>
                  <a:pt x="783" y="554"/>
                </a:lnTo>
                <a:lnTo>
                  <a:pt x="783" y="554"/>
                </a:lnTo>
                <a:lnTo>
                  <a:pt x="781" y="556"/>
                </a:lnTo>
                <a:lnTo>
                  <a:pt x="781" y="556"/>
                </a:lnTo>
                <a:lnTo>
                  <a:pt x="779" y="558"/>
                </a:lnTo>
                <a:lnTo>
                  <a:pt x="779" y="558"/>
                </a:lnTo>
                <a:lnTo>
                  <a:pt x="777" y="558"/>
                </a:lnTo>
                <a:lnTo>
                  <a:pt x="775" y="556"/>
                </a:lnTo>
                <a:lnTo>
                  <a:pt x="773" y="556"/>
                </a:lnTo>
                <a:lnTo>
                  <a:pt x="771" y="556"/>
                </a:lnTo>
                <a:lnTo>
                  <a:pt x="771" y="556"/>
                </a:lnTo>
                <a:lnTo>
                  <a:pt x="769" y="556"/>
                </a:lnTo>
                <a:lnTo>
                  <a:pt x="764" y="558"/>
                </a:lnTo>
                <a:lnTo>
                  <a:pt x="762" y="560"/>
                </a:lnTo>
                <a:lnTo>
                  <a:pt x="756" y="560"/>
                </a:lnTo>
                <a:lnTo>
                  <a:pt x="754" y="560"/>
                </a:lnTo>
                <a:lnTo>
                  <a:pt x="754" y="560"/>
                </a:lnTo>
                <a:lnTo>
                  <a:pt x="754" y="560"/>
                </a:lnTo>
                <a:lnTo>
                  <a:pt x="750" y="558"/>
                </a:lnTo>
                <a:lnTo>
                  <a:pt x="748" y="558"/>
                </a:lnTo>
                <a:lnTo>
                  <a:pt x="743" y="556"/>
                </a:lnTo>
                <a:lnTo>
                  <a:pt x="743" y="556"/>
                </a:lnTo>
                <a:lnTo>
                  <a:pt x="743" y="558"/>
                </a:lnTo>
                <a:lnTo>
                  <a:pt x="739" y="558"/>
                </a:lnTo>
                <a:lnTo>
                  <a:pt x="739" y="558"/>
                </a:lnTo>
                <a:lnTo>
                  <a:pt x="737" y="558"/>
                </a:lnTo>
                <a:lnTo>
                  <a:pt x="737" y="558"/>
                </a:lnTo>
                <a:lnTo>
                  <a:pt x="733" y="554"/>
                </a:lnTo>
                <a:lnTo>
                  <a:pt x="731" y="554"/>
                </a:lnTo>
                <a:lnTo>
                  <a:pt x="731" y="554"/>
                </a:lnTo>
                <a:lnTo>
                  <a:pt x="729" y="554"/>
                </a:lnTo>
                <a:lnTo>
                  <a:pt x="727" y="554"/>
                </a:lnTo>
                <a:lnTo>
                  <a:pt x="727" y="554"/>
                </a:lnTo>
                <a:lnTo>
                  <a:pt x="725" y="552"/>
                </a:lnTo>
                <a:lnTo>
                  <a:pt x="725" y="552"/>
                </a:lnTo>
                <a:lnTo>
                  <a:pt x="723" y="547"/>
                </a:lnTo>
                <a:lnTo>
                  <a:pt x="721" y="545"/>
                </a:lnTo>
                <a:lnTo>
                  <a:pt x="721" y="545"/>
                </a:lnTo>
                <a:lnTo>
                  <a:pt x="718" y="545"/>
                </a:lnTo>
                <a:lnTo>
                  <a:pt x="718" y="545"/>
                </a:lnTo>
                <a:lnTo>
                  <a:pt x="716" y="545"/>
                </a:lnTo>
                <a:lnTo>
                  <a:pt x="716" y="543"/>
                </a:lnTo>
                <a:lnTo>
                  <a:pt x="716" y="543"/>
                </a:lnTo>
                <a:lnTo>
                  <a:pt x="716" y="539"/>
                </a:lnTo>
                <a:lnTo>
                  <a:pt x="714" y="533"/>
                </a:lnTo>
                <a:lnTo>
                  <a:pt x="710" y="518"/>
                </a:lnTo>
                <a:lnTo>
                  <a:pt x="710" y="516"/>
                </a:lnTo>
                <a:lnTo>
                  <a:pt x="710" y="516"/>
                </a:lnTo>
                <a:lnTo>
                  <a:pt x="708" y="514"/>
                </a:lnTo>
                <a:lnTo>
                  <a:pt x="710" y="514"/>
                </a:lnTo>
                <a:lnTo>
                  <a:pt x="710" y="512"/>
                </a:lnTo>
                <a:lnTo>
                  <a:pt x="712" y="512"/>
                </a:lnTo>
                <a:lnTo>
                  <a:pt x="712" y="512"/>
                </a:lnTo>
                <a:lnTo>
                  <a:pt x="712" y="510"/>
                </a:lnTo>
                <a:lnTo>
                  <a:pt x="712" y="508"/>
                </a:lnTo>
                <a:lnTo>
                  <a:pt x="712" y="506"/>
                </a:lnTo>
                <a:lnTo>
                  <a:pt x="714" y="504"/>
                </a:lnTo>
                <a:lnTo>
                  <a:pt x="716" y="499"/>
                </a:lnTo>
                <a:lnTo>
                  <a:pt x="716" y="499"/>
                </a:lnTo>
                <a:lnTo>
                  <a:pt x="716" y="499"/>
                </a:lnTo>
                <a:lnTo>
                  <a:pt x="721" y="497"/>
                </a:lnTo>
                <a:lnTo>
                  <a:pt x="721" y="497"/>
                </a:lnTo>
                <a:lnTo>
                  <a:pt x="723" y="497"/>
                </a:lnTo>
                <a:lnTo>
                  <a:pt x="723" y="495"/>
                </a:lnTo>
                <a:lnTo>
                  <a:pt x="725" y="495"/>
                </a:lnTo>
                <a:lnTo>
                  <a:pt x="725" y="493"/>
                </a:lnTo>
                <a:lnTo>
                  <a:pt x="725" y="491"/>
                </a:lnTo>
                <a:lnTo>
                  <a:pt x="727" y="491"/>
                </a:lnTo>
                <a:lnTo>
                  <a:pt x="731" y="493"/>
                </a:lnTo>
                <a:lnTo>
                  <a:pt x="733" y="493"/>
                </a:lnTo>
                <a:lnTo>
                  <a:pt x="735" y="493"/>
                </a:lnTo>
                <a:lnTo>
                  <a:pt x="735" y="491"/>
                </a:lnTo>
                <a:lnTo>
                  <a:pt x="737" y="489"/>
                </a:lnTo>
                <a:lnTo>
                  <a:pt x="739" y="489"/>
                </a:lnTo>
                <a:lnTo>
                  <a:pt x="739" y="487"/>
                </a:lnTo>
                <a:lnTo>
                  <a:pt x="739" y="487"/>
                </a:lnTo>
                <a:lnTo>
                  <a:pt x="741" y="487"/>
                </a:lnTo>
                <a:lnTo>
                  <a:pt x="741" y="487"/>
                </a:lnTo>
                <a:lnTo>
                  <a:pt x="741" y="485"/>
                </a:lnTo>
                <a:lnTo>
                  <a:pt x="741" y="483"/>
                </a:lnTo>
                <a:lnTo>
                  <a:pt x="741" y="483"/>
                </a:lnTo>
                <a:lnTo>
                  <a:pt x="743" y="481"/>
                </a:lnTo>
                <a:lnTo>
                  <a:pt x="750" y="476"/>
                </a:lnTo>
                <a:lnTo>
                  <a:pt x="750" y="476"/>
                </a:lnTo>
                <a:lnTo>
                  <a:pt x="752" y="474"/>
                </a:lnTo>
                <a:lnTo>
                  <a:pt x="752" y="474"/>
                </a:lnTo>
                <a:lnTo>
                  <a:pt x="752" y="472"/>
                </a:lnTo>
                <a:lnTo>
                  <a:pt x="752" y="472"/>
                </a:lnTo>
                <a:lnTo>
                  <a:pt x="756" y="472"/>
                </a:lnTo>
                <a:lnTo>
                  <a:pt x="756" y="470"/>
                </a:lnTo>
                <a:lnTo>
                  <a:pt x="758" y="470"/>
                </a:lnTo>
                <a:lnTo>
                  <a:pt x="758" y="468"/>
                </a:lnTo>
                <a:lnTo>
                  <a:pt x="760" y="468"/>
                </a:lnTo>
                <a:lnTo>
                  <a:pt x="762" y="466"/>
                </a:lnTo>
                <a:lnTo>
                  <a:pt x="762" y="466"/>
                </a:lnTo>
                <a:lnTo>
                  <a:pt x="762" y="464"/>
                </a:lnTo>
                <a:lnTo>
                  <a:pt x="764" y="464"/>
                </a:lnTo>
                <a:lnTo>
                  <a:pt x="766" y="462"/>
                </a:lnTo>
                <a:lnTo>
                  <a:pt x="769" y="462"/>
                </a:lnTo>
                <a:lnTo>
                  <a:pt x="769" y="462"/>
                </a:lnTo>
                <a:lnTo>
                  <a:pt x="771" y="462"/>
                </a:lnTo>
                <a:lnTo>
                  <a:pt x="771" y="462"/>
                </a:lnTo>
                <a:lnTo>
                  <a:pt x="771" y="460"/>
                </a:lnTo>
                <a:lnTo>
                  <a:pt x="771" y="460"/>
                </a:lnTo>
                <a:lnTo>
                  <a:pt x="773" y="458"/>
                </a:lnTo>
                <a:lnTo>
                  <a:pt x="775" y="456"/>
                </a:lnTo>
                <a:lnTo>
                  <a:pt x="777" y="456"/>
                </a:lnTo>
                <a:lnTo>
                  <a:pt x="779" y="456"/>
                </a:lnTo>
                <a:lnTo>
                  <a:pt x="783" y="456"/>
                </a:lnTo>
                <a:lnTo>
                  <a:pt x="785" y="453"/>
                </a:lnTo>
                <a:lnTo>
                  <a:pt x="787" y="451"/>
                </a:lnTo>
                <a:lnTo>
                  <a:pt x="789" y="451"/>
                </a:lnTo>
                <a:lnTo>
                  <a:pt x="789" y="449"/>
                </a:lnTo>
                <a:lnTo>
                  <a:pt x="792" y="449"/>
                </a:lnTo>
                <a:lnTo>
                  <a:pt x="792" y="449"/>
                </a:lnTo>
                <a:lnTo>
                  <a:pt x="792" y="447"/>
                </a:lnTo>
                <a:lnTo>
                  <a:pt x="794" y="445"/>
                </a:lnTo>
                <a:lnTo>
                  <a:pt x="794" y="443"/>
                </a:lnTo>
                <a:lnTo>
                  <a:pt x="796" y="443"/>
                </a:lnTo>
                <a:lnTo>
                  <a:pt x="798" y="441"/>
                </a:lnTo>
                <a:lnTo>
                  <a:pt x="800" y="443"/>
                </a:lnTo>
                <a:lnTo>
                  <a:pt x="802" y="441"/>
                </a:lnTo>
                <a:lnTo>
                  <a:pt x="802" y="441"/>
                </a:lnTo>
                <a:lnTo>
                  <a:pt x="804" y="441"/>
                </a:lnTo>
                <a:lnTo>
                  <a:pt x="806" y="441"/>
                </a:lnTo>
                <a:lnTo>
                  <a:pt x="806" y="439"/>
                </a:lnTo>
                <a:lnTo>
                  <a:pt x="806" y="439"/>
                </a:lnTo>
                <a:lnTo>
                  <a:pt x="806" y="437"/>
                </a:lnTo>
                <a:lnTo>
                  <a:pt x="808" y="437"/>
                </a:lnTo>
                <a:lnTo>
                  <a:pt x="812" y="437"/>
                </a:lnTo>
                <a:lnTo>
                  <a:pt x="815" y="437"/>
                </a:lnTo>
                <a:lnTo>
                  <a:pt x="815" y="435"/>
                </a:lnTo>
                <a:lnTo>
                  <a:pt x="819" y="433"/>
                </a:lnTo>
                <a:lnTo>
                  <a:pt x="825" y="428"/>
                </a:lnTo>
                <a:lnTo>
                  <a:pt x="825" y="428"/>
                </a:lnTo>
                <a:lnTo>
                  <a:pt x="827" y="428"/>
                </a:lnTo>
                <a:lnTo>
                  <a:pt x="831" y="426"/>
                </a:lnTo>
                <a:lnTo>
                  <a:pt x="833" y="426"/>
                </a:lnTo>
                <a:lnTo>
                  <a:pt x="833" y="426"/>
                </a:lnTo>
                <a:lnTo>
                  <a:pt x="835" y="424"/>
                </a:lnTo>
                <a:lnTo>
                  <a:pt x="838" y="422"/>
                </a:lnTo>
                <a:lnTo>
                  <a:pt x="840" y="422"/>
                </a:lnTo>
                <a:lnTo>
                  <a:pt x="844" y="420"/>
                </a:lnTo>
                <a:lnTo>
                  <a:pt x="846" y="418"/>
                </a:lnTo>
                <a:lnTo>
                  <a:pt x="844" y="414"/>
                </a:lnTo>
                <a:lnTo>
                  <a:pt x="850" y="414"/>
                </a:lnTo>
                <a:lnTo>
                  <a:pt x="850" y="412"/>
                </a:lnTo>
                <a:lnTo>
                  <a:pt x="852" y="412"/>
                </a:lnTo>
                <a:lnTo>
                  <a:pt x="852" y="410"/>
                </a:lnTo>
                <a:lnTo>
                  <a:pt x="852" y="410"/>
                </a:lnTo>
                <a:lnTo>
                  <a:pt x="852" y="408"/>
                </a:lnTo>
                <a:lnTo>
                  <a:pt x="854" y="408"/>
                </a:lnTo>
                <a:lnTo>
                  <a:pt x="856" y="408"/>
                </a:lnTo>
                <a:lnTo>
                  <a:pt x="858" y="408"/>
                </a:lnTo>
                <a:lnTo>
                  <a:pt x="860" y="405"/>
                </a:lnTo>
                <a:lnTo>
                  <a:pt x="863" y="405"/>
                </a:lnTo>
                <a:lnTo>
                  <a:pt x="865" y="405"/>
                </a:lnTo>
                <a:lnTo>
                  <a:pt x="865" y="405"/>
                </a:lnTo>
                <a:lnTo>
                  <a:pt x="867" y="405"/>
                </a:lnTo>
                <a:lnTo>
                  <a:pt x="867" y="405"/>
                </a:lnTo>
                <a:lnTo>
                  <a:pt x="869" y="405"/>
                </a:lnTo>
                <a:lnTo>
                  <a:pt x="869" y="405"/>
                </a:lnTo>
                <a:lnTo>
                  <a:pt x="871" y="405"/>
                </a:lnTo>
                <a:lnTo>
                  <a:pt x="871" y="405"/>
                </a:lnTo>
                <a:lnTo>
                  <a:pt x="871" y="403"/>
                </a:lnTo>
                <a:lnTo>
                  <a:pt x="871" y="401"/>
                </a:lnTo>
                <a:lnTo>
                  <a:pt x="873" y="401"/>
                </a:lnTo>
                <a:lnTo>
                  <a:pt x="873" y="399"/>
                </a:lnTo>
                <a:lnTo>
                  <a:pt x="873" y="399"/>
                </a:lnTo>
                <a:lnTo>
                  <a:pt x="873" y="397"/>
                </a:lnTo>
                <a:lnTo>
                  <a:pt x="873" y="397"/>
                </a:lnTo>
                <a:lnTo>
                  <a:pt x="873" y="395"/>
                </a:lnTo>
                <a:lnTo>
                  <a:pt x="873" y="393"/>
                </a:lnTo>
                <a:lnTo>
                  <a:pt x="875" y="393"/>
                </a:lnTo>
                <a:lnTo>
                  <a:pt x="879" y="395"/>
                </a:lnTo>
                <a:lnTo>
                  <a:pt x="879" y="393"/>
                </a:lnTo>
                <a:lnTo>
                  <a:pt x="879" y="391"/>
                </a:lnTo>
                <a:lnTo>
                  <a:pt x="881" y="391"/>
                </a:lnTo>
                <a:lnTo>
                  <a:pt x="883" y="391"/>
                </a:lnTo>
                <a:lnTo>
                  <a:pt x="883" y="389"/>
                </a:lnTo>
                <a:lnTo>
                  <a:pt x="883" y="389"/>
                </a:lnTo>
                <a:lnTo>
                  <a:pt x="881" y="387"/>
                </a:lnTo>
                <a:lnTo>
                  <a:pt x="881" y="387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3" y="385"/>
                </a:lnTo>
                <a:lnTo>
                  <a:pt x="883" y="382"/>
                </a:lnTo>
                <a:lnTo>
                  <a:pt x="888" y="380"/>
                </a:lnTo>
                <a:lnTo>
                  <a:pt x="888" y="380"/>
                </a:lnTo>
                <a:lnTo>
                  <a:pt x="888" y="37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" name="Freeform 47">
            <a:extLst>
              <a:ext uri="{FF2B5EF4-FFF2-40B4-BE49-F238E27FC236}">
                <a16:creationId xmlns:a16="http://schemas.microsoft.com/office/drawing/2014/main" id="{B814DB21-6A5A-4CA9-B4B1-826C04125F9E}"/>
              </a:ext>
            </a:extLst>
          </p:cNvPr>
          <p:cNvSpPr>
            <a:spLocks/>
          </p:cNvSpPr>
          <p:nvPr/>
        </p:nvSpPr>
        <p:spPr bwMode="auto">
          <a:xfrm>
            <a:off x="7029123" y="2166796"/>
            <a:ext cx="474819" cy="506996"/>
          </a:xfrm>
          <a:custGeom>
            <a:avLst/>
            <a:gdLst>
              <a:gd name="T0" fmla="*/ 309 w 309"/>
              <a:gd name="T1" fmla="*/ 232 h 348"/>
              <a:gd name="T2" fmla="*/ 305 w 309"/>
              <a:gd name="T3" fmla="*/ 219 h 348"/>
              <a:gd name="T4" fmla="*/ 296 w 309"/>
              <a:gd name="T5" fmla="*/ 219 h 348"/>
              <a:gd name="T6" fmla="*/ 292 w 309"/>
              <a:gd name="T7" fmla="*/ 204 h 348"/>
              <a:gd name="T8" fmla="*/ 298 w 309"/>
              <a:gd name="T9" fmla="*/ 198 h 348"/>
              <a:gd name="T10" fmla="*/ 280 w 309"/>
              <a:gd name="T11" fmla="*/ 173 h 348"/>
              <a:gd name="T12" fmla="*/ 282 w 309"/>
              <a:gd name="T13" fmla="*/ 154 h 348"/>
              <a:gd name="T14" fmla="*/ 273 w 309"/>
              <a:gd name="T15" fmla="*/ 148 h 348"/>
              <a:gd name="T16" fmla="*/ 269 w 309"/>
              <a:gd name="T17" fmla="*/ 146 h 348"/>
              <a:gd name="T18" fmla="*/ 261 w 309"/>
              <a:gd name="T19" fmla="*/ 142 h 348"/>
              <a:gd name="T20" fmla="*/ 250 w 309"/>
              <a:gd name="T21" fmla="*/ 140 h 348"/>
              <a:gd name="T22" fmla="*/ 238 w 309"/>
              <a:gd name="T23" fmla="*/ 144 h 348"/>
              <a:gd name="T24" fmla="*/ 211 w 309"/>
              <a:gd name="T25" fmla="*/ 81 h 348"/>
              <a:gd name="T26" fmla="*/ 192 w 309"/>
              <a:gd name="T27" fmla="*/ 58 h 348"/>
              <a:gd name="T28" fmla="*/ 184 w 309"/>
              <a:gd name="T29" fmla="*/ 41 h 348"/>
              <a:gd name="T30" fmla="*/ 177 w 309"/>
              <a:gd name="T31" fmla="*/ 33 h 348"/>
              <a:gd name="T32" fmla="*/ 209 w 309"/>
              <a:gd name="T33" fmla="*/ 10 h 348"/>
              <a:gd name="T34" fmla="*/ 190 w 309"/>
              <a:gd name="T35" fmla="*/ 10 h 348"/>
              <a:gd name="T36" fmla="*/ 163 w 309"/>
              <a:gd name="T37" fmla="*/ 23 h 348"/>
              <a:gd name="T38" fmla="*/ 150 w 309"/>
              <a:gd name="T39" fmla="*/ 25 h 348"/>
              <a:gd name="T40" fmla="*/ 133 w 309"/>
              <a:gd name="T41" fmla="*/ 48 h 348"/>
              <a:gd name="T42" fmla="*/ 117 w 309"/>
              <a:gd name="T43" fmla="*/ 54 h 348"/>
              <a:gd name="T44" fmla="*/ 96 w 309"/>
              <a:gd name="T45" fmla="*/ 64 h 348"/>
              <a:gd name="T46" fmla="*/ 69 w 309"/>
              <a:gd name="T47" fmla="*/ 90 h 348"/>
              <a:gd name="T48" fmla="*/ 71 w 309"/>
              <a:gd name="T49" fmla="*/ 108 h 348"/>
              <a:gd name="T50" fmla="*/ 67 w 309"/>
              <a:gd name="T51" fmla="*/ 158 h 348"/>
              <a:gd name="T52" fmla="*/ 73 w 309"/>
              <a:gd name="T53" fmla="*/ 175 h 348"/>
              <a:gd name="T54" fmla="*/ 56 w 309"/>
              <a:gd name="T55" fmla="*/ 192 h 348"/>
              <a:gd name="T56" fmla="*/ 41 w 309"/>
              <a:gd name="T57" fmla="*/ 202 h 348"/>
              <a:gd name="T58" fmla="*/ 31 w 309"/>
              <a:gd name="T59" fmla="*/ 217 h 348"/>
              <a:gd name="T60" fmla="*/ 21 w 309"/>
              <a:gd name="T61" fmla="*/ 238 h 348"/>
              <a:gd name="T62" fmla="*/ 2 w 309"/>
              <a:gd name="T63" fmla="*/ 252 h 348"/>
              <a:gd name="T64" fmla="*/ 12 w 309"/>
              <a:gd name="T65" fmla="*/ 282 h 348"/>
              <a:gd name="T66" fmla="*/ 79 w 309"/>
              <a:gd name="T67" fmla="*/ 307 h 348"/>
              <a:gd name="T68" fmla="*/ 96 w 309"/>
              <a:gd name="T69" fmla="*/ 298 h 348"/>
              <a:gd name="T70" fmla="*/ 108 w 309"/>
              <a:gd name="T71" fmla="*/ 305 h 348"/>
              <a:gd name="T72" fmla="*/ 119 w 309"/>
              <a:gd name="T73" fmla="*/ 313 h 348"/>
              <a:gd name="T74" fmla="*/ 127 w 309"/>
              <a:gd name="T75" fmla="*/ 307 h 348"/>
              <a:gd name="T76" fmla="*/ 127 w 309"/>
              <a:gd name="T77" fmla="*/ 313 h 348"/>
              <a:gd name="T78" fmla="*/ 131 w 309"/>
              <a:gd name="T79" fmla="*/ 321 h 348"/>
              <a:gd name="T80" fmla="*/ 138 w 309"/>
              <a:gd name="T81" fmla="*/ 323 h 348"/>
              <a:gd name="T82" fmla="*/ 138 w 309"/>
              <a:gd name="T83" fmla="*/ 328 h 348"/>
              <a:gd name="T84" fmla="*/ 133 w 309"/>
              <a:gd name="T85" fmla="*/ 334 h 348"/>
              <a:gd name="T86" fmla="*/ 138 w 309"/>
              <a:gd name="T87" fmla="*/ 342 h 348"/>
              <a:gd name="T88" fmla="*/ 146 w 309"/>
              <a:gd name="T89" fmla="*/ 344 h 348"/>
              <a:gd name="T90" fmla="*/ 152 w 309"/>
              <a:gd name="T91" fmla="*/ 334 h 348"/>
              <a:gd name="T92" fmla="*/ 171 w 309"/>
              <a:gd name="T93" fmla="*/ 321 h 348"/>
              <a:gd name="T94" fmla="*/ 190 w 309"/>
              <a:gd name="T95" fmla="*/ 321 h 348"/>
              <a:gd name="T96" fmla="*/ 206 w 309"/>
              <a:gd name="T97" fmla="*/ 328 h 348"/>
              <a:gd name="T98" fmla="*/ 232 w 309"/>
              <a:gd name="T99" fmla="*/ 317 h 348"/>
              <a:gd name="T100" fmla="*/ 236 w 309"/>
              <a:gd name="T101" fmla="*/ 305 h 348"/>
              <a:gd name="T102" fmla="*/ 240 w 309"/>
              <a:gd name="T103" fmla="*/ 290 h 348"/>
              <a:gd name="T104" fmla="*/ 238 w 309"/>
              <a:gd name="T105" fmla="*/ 284 h 348"/>
              <a:gd name="T106" fmla="*/ 250 w 309"/>
              <a:gd name="T107" fmla="*/ 284 h 348"/>
              <a:gd name="T108" fmla="*/ 257 w 309"/>
              <a:gd name="T109" fmla="*/ 284 h 348"/>
              <a:gd name="T110" fmla="*/ 259 w 309"/>
              <a:gd name="T111" fmla="*/ 275 h 348"/>
              <a:gd name="T112" fmla="*/ 282 w 309"/>
              <a:gd name="T113" fmla="*/ 280 h 348"/>
              <a:gd name="T114" fmla="*/ 280 w 309"/>
              <a:gd name="T115" fmla="*/ 271 h 348"/>
              <a:gd name="T116" fmla="*/ 273 w 309"/>
              <a:gd name="T117" fmla="*/ 271 h 348"/>
              <a:gd name="T118" fmla="*/ 290 w 309"/>
              <a:gd name="T119" fmla="*/ 259 h 348"/>
              <a:gd name="T120" fmla="*/ 292 w 309"/>
              <a:gd name="T121" fmla="*/ 248 h 348"/>
              <a:gd name="T122" fmla="*/ 307 w 309"/>
              <a:gd name="T123" fmla="*/ 25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9" h="348">
                <a:moveTo>
                  <a:pt x="309" y="246"/>
                </a:moveTo>
                <a:lnTo>
                  <a:pt x="309" y="244"/>
                </a:lnTo>
                <a:lnTo>
                  <a:pt x="309" y="240"/>
                </a:lnTo>
                <a:lnTo>
                  <a:pt x="309" y="240"/>
                </a:lnTo>
                <a:lnTo>
                  <a:pt x="309" y="240"/>
                </a:lnTo>
                <a:lnTo>
                  <a:pt x="309" y="238"/>
                </a:lnTo>
                <a:lnTo>
                  <a:pt x="309" y="238"/>
                </a:lnTo>
                <a:lnTo>
                  <a:pt x="309" y="236"/>
                </a:lnTo>
                <a:lnTo>
                  <a:pt x="309" y="236"/>
                </a:lnTo>
                <a:lnTo>
                  <a:pt x="309" y="236"/>
                </a:lnTo>
                <a:lnTo>
                  <a:pt x="309" y="234"/>
                </a:lnTo>
                <a:lnTo>
                  <a:pt x="309" y="232"/>
                </a:lnTo>
                <a:lnTo>
                  <a:pt x="309" y="227"/>
                </a:lnTo>
                <a:lnTo>
                  <a:pt x="309" y="227"/>
                </a:lnTo>
                <a:lnTo>
                  <a:pt x="309" y="227"/>
                </a:lnTo>
                <a:lnTo>
                  <a:pt x="309" y="225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5" y="223"/>
                </a:lnTo>
                <a:lnTo>
                  <a:pt x="305" y="221"/>
                </a:lnTo>
                <a:lnTo>
                  <a:pt x="305" y="219"/>
                </a:lnTo>
                <a:lnTo>
                  <a:pt x="305" y="219"/>
                </a:lnTo>
                <a:lnTo>
                  <a:pt x="305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9"/>
                </a:lnTo>
                <a:lnTo>
                  <a:pt x="300" y="217"/>
                </a:lnTo>
                <a:lnTo>
                  <a:pt x="300" y="217"/>
                </a:lnTo>
                <a:lnTo>
                  <a:pt x="298" y="217"/>
                </a:lnTo>
                <a:lnTo>
                  <a:pt x="298" y="217"/>
                </a:lnTo>
                <a:lnTo>
                  <a:pt x="298" y="217"/>
                </a:lnTo>
                <a:lnTo>
                  <a:pt x="296" y="219"/>
                </a:lnTo>
                <a:lnTo>
                  <a:pt x="296" y="219"/>
                </a:lnTo>
                <a:lnTo>
                  <a:pt x="296" y="219"/>
                </a:lnTo>
                <a:lnTo>
                  <a:pt x="296" y="217"/>
                </a:lnTo>
                <a:lnTo>
                  <a:pt x="294" y="217"/>
                </a:lnTo>
                <a:lnTo>
                  <a:pt x="292" y="213"/>
                </a:lnTo>
                <a:lnTo>
                  <a:pt x="288" y="211"/>
                </a:lnTo>
                <a:lnTo>
                  <a:pt x="288" y="211"/>
                </a:lnTo>
                <a:lnTo>
                  <a:pt x="288" y="209"/>
                </a:lnTo>
                <a:lnTo>
                  <a:pt x="288" y="209"/>
                </a:lnTo>
                <a:lnTo>
                  <a:pt x="288" y="206"/>
                </a:lnTo>
                <a:lnTo>
                  <a:pt x="288" y="206"/>
                </a:lnTo>
                <a:lnTo>
                  <a:pt x="288" y="206"/>
                </a:lnTo>
                <a:lnTo>
                  <a:pt x="292" y="204"/>
                </a:lnTo>
                <a:lnTo>
                  <a:pt x="294" y="204"/>
                </a:lnTo>
                <a:lnTo>
                  <a:pt x="296" y="204"/>
                </a:lnTo>
                <a:lnTo>
                  <a:pt x="300" y="204"/>
                </a:lnTo>
                <a:lnTo>
                  <a:pt x="300" y="202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0" y="198"/>
                </a:lnTo>
                <a:lnTo>
                  <a:pt x="300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6"/>
                </a:lnTo>
                <a:lnTo>
                  <a:pt x="296" y="194"/>
                </a:lnTo>
                <a:lnTo>
                  <a:pt x="296" y="192"/>
                </a:lnTo>
                <a:lnTo>
                  <a:pt x="294" y="192"/>
                </a:lnTo>
                <a:lnTo>
                  <a:pt x="290" y="188"/>
                </a:lnTo>
                <a:lnTo>
                  <a:pt x="288" y="186"/>
                </a:lnTo>
                <a:lnTo>
                  <a:pt x="284" y="179"/>
                </a:lnTo>
                <a:lnTo>
                  <a:pt x="282" y="177"/>
                </a:lnTo>
                <a:lnTo>
                  <a:pt x="280" y="177"/>
                </a:lnTo>
                <a:lnTo>
                  <a:pt x="280" y="175"/>
                </a:lnTo>
                <a:lnTo>
                  <a:pt x="280" y="173"/>
                </a:lnTo>
                <a:lnTo>
                  <a:pt x="280" y="173"/>
                </a:lnTo>
                <a:lnTo>
                  <a:pt x="280" y="171"/>
                </a:lnTo>
                <a:lnTo>
                  <a:pt x="280" y="171"/>
                </a:lnTo>
                <a:lnTo>
                  <a:pt x="280" y="169"/>
                </a:lnTo>
                <a:lnTo>
                  <a:pt x="280" y="167"/>
                </a:lnTo>
                <a:lnTo>
                  <a:pt x="280" y="167"/>
                </a:lnTo>
                <a:lnTo>
                  <a:pt x="278" y="165"/>
                </a:lnTo>
                <a:lnTo>
                  <a:pt x="278" y="165"/>
                </a:lnTo>
                <a:lnTo>
                  <a:pt x="278" y="158"/>
                </a:lnTo>
                <a:lnTo>
                  <a:pt x="278" y="158"/>
                </a:lnTo>
                <a:lnTo>
                  <a:pt x="280" y="156"/>
                </a:lnTo>
                <a:lnTo>
                  <a:pt x="280" y="156"/>
                </a:lnTo>
                <a:lnTo>
                  <a:pt x="282" y="154"/>
                </a:lnTo>
                <a:lnTo>
                  <a:pt x="280" y="154"/>
                </a:lnTo>
                <a:lnTo>
                  <a:pt x="280" y="152"/>
                </a:lnTo>
                <a:lnTo>
                  <a:pt x="278" y="154"/>
                </a:lnTo>
                <a:lnTo>
                  <a:pt x="275" y="154"/>
                </a:lnTo>
                <a:lnTo>
                  <a:pt x="275" y="152"/>
                </a:lnTo>
                <a:lnTo>
                  <a:pt x="278" y="150"/>
                </a:lnTo>
                <a:lnTo>
                  <a:pt x="278" y="150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3" y="148"/>
                </a:lnTo>
                <a:lnTo>
                  <a:pt x="273" y="148"/>
                </a:ln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1" y="150"/>
                </a:lnTo>
                <a:lnTo>
                  <a:pt x="271" y="148"/>
                </a:lnTo>
                <a:lnTo>
                  <a:pt x="271" y="148"/>
                </a:lnTo>
                <a:lnTo>
                  <a:pt x="271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3" y="146"/>
                </a:lnTo>
                <a:lnTo>
                  <a:pt x="263" y="146"/>
                </a:lnTo>
                <a:lnTo>
                  <a:pt x="263" y="144"/>
                </a:lnTo>
                <a:lnTo>
                  <a:pt x="261" y="142"/>
                </a:lnTo>
                <a:lnTo>
                  <a:pt x="259" y="138"/>
                </a:lnTo>
                <a:lnTo>
                  <a:pt x="255" y="131"/>
                </a:lnTo>
                <a:lnTo>
                  <a:pt x="255" y="129"/>
                </a:lnTo>
                <a:lnTo>
                  <a:pt x="255" y="129"/>
                </a:lnTo>
                <a:lnTo>
                  <a:pt x="252" y="129"/>
                </a:lnTo>
                <a:lnTo>
                  <a:pt x="252" y="131"/>
                </a:lnTo>
                <a:lnTo>
                  <a:pt x="252" y="131"/>
                </a:lnTo>
                <a:lnTo>
                  <a:pt x="250" y="131"/>
                </a:lnTo>
                <a:lnTo>
                  <a:pt x="250" y="133"/>
                </a:lnTo>
                <a:lnTo>
                  <a:pt x="250" y="138"/>
                </a:lnTo>
                <a:lnTo>
                  <a:pt x="250" y="138"/>
                </a:lnTo>
                <a:lnTo>
                  <a:pt x="250" y="140"/>
                </a:lnTo>
                <a:lnTo>
                  <a:pt x="248" y="138"/>
                </a:lnTo>
                <a:lnTo>
                  <a:pt x="248" y="140"/>
                </a:lnTo>
                <a:lnTo>
                  <a:pt x="246" y="140"/>
                </a:lnTo>
                <a:lnTo>
                  <a:pt x="246" y="142"/>
                </a:lnTo>
                <a:lnTo>
                  <a:pt x="246" y="144"/>
                </a:lnTo>
                <a:lnTo>
                  <a:pt x="246" y="144"/>
                </a:lnTo>
                <a:lnTo>
                  <a:pt x="244" y="144"/>
                </a:lnTo>
                <a:lnTo>
                  <a:pt x="244" y="144"/>
                </a:lnTo>
                <a:lnTo>
                  <a:pt x="242" y="142"/>
                </a:lnTo>
                <a:lnTo>
                  <a:pt x="240" y="142"/>
                </a:lnTo>
                <a:lnTo>
                  <a:pt x="240" y="144"/>
                </a:lnTo>
                <a:lnTo>
                  <a:pt x="238" y="144"/>
                </a:lnTo>
                <a:lnTo>
                  <a:pt x="236" y="142"/>
                </a:lnTo>
                <a:lnTo>
                  <a:pt x="234" y="140"/>
                </a:lnTo>
                <a:lnTo>
                  <a:pt x="232" y="138"/>
                </a:lnTo>
                <a:lnTo>
                  <a:pt x="232" y="135"/>
                </a:lnTo>
                <a:lnTo>
                  <a:pt x="229" y="129"/>
                </a:lnTo>
                <a:lnTo>
                  <a:pt x="225" y="112"/>
                </a:lnTo>
                <a:lnTo>
                  <a:pt x="213" y="90"/>
                </a:lnTo>
                <a:lnTo>
                  <a:pt x="211" y="85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5" y="81"/>
                </a:lnTo>
                <a:lnTo>
                  <a:pt x="215" y="81"/>
                </a:lnTo>
                <a:lnTo>
                  <a:pt x="215" y="79"/>
                </a:lnTo>
                <a:lnTo>
                  <a:pt x="211" y="73"/>
                </a:lnTo>
                <a:lnTo>
                  <a:pt x="206" y="67"/>
                </a:lnTo>
                <a:lnTo>
                  <a:pt x="204" y="64"/>
                </a:lnTo>
                <a:lnTo>
                  <a:pt x="204" y="64"/>
                </a:lnTo>
                <a:lnTo>
                  <a:pt x="198" y="60"/>
                </a:lnTo>
                <a:lnTo>
                  <a:pt x="192" y="58"/>
                </a:lnTo>
                <a:lnTo>
                  <a:pt x="188" y="56"/>
                </a:lnTo>
                <a:lnTo>
                  <a:pt x="188" y="54"/>
                </a:lnTo>
                <a:lnTo>
                  <a:pt x="186" y="56"/>
                </a:lnTo>
                <a:lnTo>
                  <a:pt x="184" y="54"/>
                </a:lnTo>
                <a:lnTo>
                  <a:pt x="177" y="54"/>
                </a:lnTo>
                <a:lnTo>
                  <a:pt x="177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0"/>
                </a:lnTo>
                <a:lnTo>
                  <a:pt x="181" y="44"/>
                </a:lnTo>
                <a:lnTo>
                  <a:pt x="181" y="41"/>
                </a:lnTo>
                <a:lnTo>
                  <a:pt x="184" y="41"/>
                </a:lnTo>
                <a:lnTo>
                  <a:pt x="184" y="39"/>
                </a:lnTo>
                <a:lnTo>
                  <a:pt x="184" y="37"/>
                </a:lnTo>
                <a:lnTo>
                  <a:pt x="184" y="37"/>
                </a:lnTo>
                <a:lnTo>
                  <a:pt x="181" y="37"/>
                </a:lnTo>
                <a:lnTo>
                  <a:pt x="181" y="37"/>
                </a:lnTo>
                <a:lnTo>
                  <a:pt x="181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7"/>
                </a:lnTo>
                <a:lnTo>
                  <a:pt x="177" y="37"/>
                </a:lnTo>
                <a:lnTo>
                  <a:pt x="177" y="35"/>
                </a:lnTo>
                <a:lnTo>
                  <a:pt x="177" y="33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6" y="29"/>
                </a:lnTo>
                <a:lnTo>
                  <a:pt x="188" y="29"/>
                </a:lnTo>
                <a:lnTo>
                  <a:pt x="190" y="27"/>
                </a:lnTo>
                <a:lnTo>
                  <a:pt x="192" y="25"/>
                </a:lnTo>
                <a:lnTo>
                  <a:pt x="196" y="21"/>
                </a:lnTo>
                <a:lnTo>
                  <a:pt x="202" y="14"/>
                </a:lnTo>
                <a:lnTo>
                  <a:pt x="209" y="12"/>
                </a:lnTo>
                <a:lnTo>
                  <a:pt x="209" y="12"/>
                </a:lnTo>
                <a:lnTo>
                  <a:pt x="209" y="10"/>
                </a:lnTo>
                <a:lnTo>
                  <a:pt x="209" y="10"/>
                </a:lnTo>
                <a:lnTo>
                  <a:pt x="204" y="2"/>
                </a:lnTo>
                <a:lnTo>
                  <a:pt x="204" y="2"/>
                </a:lnTo>
                <a:lnTo>
                  <a:pt x="202" y="0"/>
                </a:lnTo>
                <a:lnTo>
                  <a:pt x="202" y="0"/>
                </a:lnTo>
                <a:lnTo>
                  <a:pt x="200" y="2"/>
                </a:lnTo>
                <a:lnTo>
                  <a:pt x="200" y="2"/>
                </a:lnTo>
                <a:lnTo>
                  <a:pt x="198" y="2"/>
                </a:lnTo>
                <a:lnTo>
                  <a:pt x="196" y="4"/>
                </a:lnTo>
                <a:lnTo>
                  <a:pt x="192" y="6"/>
                </a:lnTo>
                <a:lnTo>
                  <a:pt x="192" y="6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88" y="12"/>
                </a:lnTo>
                <a:lnTo>
                  <a:pt x="188" y="12"/>
                </a:lnTo>
                <a:lnTo>
                  <a:pt x="186" y="14"/>
                </a:lnTo>
                <a:lnTo>
                  <a:pt x="177" y="14"/>
                </a:lnTo>
                <a:lnTo>
                  <a:pt x="175" y="16"/>
                </a:lnTo>
                <a:lnTo>
                  <a:pt x="171" y="21"/>
                </a:lnTo>
                <a:lnTo>
                  <a:pt x="167" y="25"/>
                </a:lnTo>
                <a:lnTo>
                  <a:pt x="165" y="25"/>
                </a:lnTo>
                <a:lnTo>
                  <a:pt x="165" y="25"/>
                </a:lnTo>
                <a:lnTo>
                  <a:pt x="163" y="23"/>
                </a:lnTo>
                <a:lnTo>
                  <a:pt x="163" y="23"/>
                </a:lnTo>
                <a:lnTo>
                  <a:pt x="161" y="23"/>
                </a:lnTo>
                <a:lnTo>
                  <a:pt x="161" y="21"/>
                </a:lnTo>
                <a:lnTo>
                  <a:pt x="161" y="19"/>
                </a:lnTo>
                <a:lnTo>
                  <a:pt x="161" y="19"/>
                </a:lnTo>
                <a:lnTo>
                  <a:pt x="161" y="19"/>
                </a:lnTo>
                <a:lnTo>
                  <a:pt x="158" y="19"/>
                </a:lnTo>
                <a:lnTo>
                  <a:pt x="158" y="21"/>
                </a:lnTo>
                <a:lnTo>
                  <a:pt x="156" y="21"/>
                </a:lnTo>
                <a:lnTo>
                  <a:pt x="150" y="21"/>
                </a:lnTo>
                <a:lnTo>
                  <a:pt x="146" y="23"/>
                </a:lnTo>
                <a:lnTo>
                  <a:pt x="150" y="25"/>
                </a:lnTo>
                <a:lnTo>
                  <a:pt x="152" y="27"/>
                </a:lnTo>
                <a:lnTo>
                  <a:pt x="152" y="31"/>
                </a:lnTo>
                <a:lnTo>
                  <a:pt x="152" y="33"/>
                </a:lnTo>
                <a:lnTo>
                  <a:pt x="148" y="37"/>
                </a:lnTo>
                <a:lnTo>
                  <a:pt x="148" y="37"/>
                </a:lnTo>
                <a:lnTo>
                  <a:pt x="146" y="41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5" y="46"/>
                </a:lnTo>
                <a:lnTo>
                  <a:pt x="133" y="48"/>
                </a:lnTo>
                <a:lnTo>
                  <a:pt x="133" y="52"/>
                </a:lnTo>
                <a:lnTo>
                  <a:pt x="133" y="52"/>
                </a:lnTo>
                <a:lnTo>
                  <a:pt x="131" y="50"/>
                </a:lnTo>
                <a:lnTo>
                  <a:pt x="129" y="50"/>
                </a:lnTo>
                <a:lnTo>
                  <a:pt x="129" y="52"/>
                </a:lnTo>
                <a:lnTo>
                  <a:pt x="127" y="52"/>
                </a:lnTo>
                <a:lnTo>
                  <a:pt x="127" y="52"/>
                </a:lnTo>
                <a:lnTo>
                  <a:pt x="121" y="50"/>
                </a:lnTo>
                <a:lnTo>
                  <a:pt x="119" y="50"/>
                </a:lnTo>
                <a:lnTo>
                  <a:pt x="119" y="54"/>
                </a:lnTo>
                <a:lnTo>
                  <a:pt x="119" y="54"/>
                </a:lnTo>
                <a:lnTo>
                  <a:pt x="117" y="54"/>
                </a:lnTo>
                <a:lnTo>
                  <a:pt x="115" y="54"/>
                </a:lnTo>
                <a:lnTo>
                  <a:pt x="115" y="56"/>
                </a:lnTo>
                <a:lnTo>
                  <a:pt x="115" y="56"/>
                </a:lnTo>
                <a:lnTo>
                  <a:pt x="112" y="56"/>
                </a:lnTo>
                <a:lnTo>
                  <a:pt x="112" y="58"/>
                </a:lnTo>
                <a:lnTo>
                  <a:pt x="110" y="58"/>
                </a:lnTo>
                <a:lnTo>
                  <a:pt x="106" y="58"/>
                </a:lnTo>
                <a:lnTo>
                  <a:pt x="104" y="58"/>
                </a:lnTo>
                <a:lnTo>
                  <a:pt x="104" y="60"/>
                </a:lnTo>
                <a:lnTo>
                  <a:pt x="100" y="58"/>
                </a:lnTo>
                <a:lnTo>
                  <a:pt x="98" y="60"/>
                </a:lnTo>
                <a:lnTo>
                  <a:pt x="96" y="64"/>
                </a:lnTo>
                <a:lnTo>
                  <a:pt x="94" y="69"/>
                </a:lnTo>
                <a:lnTo>
                  <a:pt x="92" y="69"/>
                </a:lnTo>
                <a:lnTo>
                  <a:pt x="85" y="67"/>
                </a:lnTo>
                <a:lnTo>
                  <a:pt x="83" y="73"/>
                </a:lnTo>
                <a:lnTo>
                  <a:pt x="81" y="75"/>
                </a:lnTo>
                <a:lnTo>
                  <a:pt x="79" y="75"/>
                </a:lnTo>
                <a:lnTo>
                  <a:pt x="73" y="81"/>
                </a:lnTo>
                <a:lnTo>
                  <a:pt x="71" y="81"/>
                </a:lnTo>
                <a:lnTo>
                  <a:pt x="71" y="83"/>
                </a:lnTo>
                <a:lnTo>
                  <a:pt x="69" y="87"/>
                </a:lnTo>
                <a:lnTo>
                  <a:pt x="69" y="87"/>
                </a:lnTo>
                <a:lnTo>
                  <a:pt x="69" y="90"/>
                </a:lnTo>
                <a:lnTo>
                  <a:pt x="69" y="90"/>
                </a:lnTo>
                <a:lnTo>
                  <a:pt x="69" y="90"/>
                </a:lnTo>
                <a:lnTo>
                  <a:pt x="69" y="92"/>
                </a:lnTo>
                <a:lnTo>
                  <a:pt x="67" y="92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4" y="96"/>
                </a:lnTo>
                <a:lnTo>
                  <a:pt x="64" y="96"/>
                </a:lnTo>
                <a:lnTo>
                  <a:pt x="67" y="98"/>
                </a:lnTo>
                <a:lnTo>
                  <a:pt x="71" y="108"/>
                </a:lnTo>
                <a:lnTo>
                  <a:pt x="75" y="119"/>
                </a:lnTo>
                <a:lnTo>
                  <a:pt x="77" y="123"/>
                </a:lnTo>
                <a:lnTo>
                  <a:pt x="77" y="125"/>
                </a:lnTo>
                <a:lnTo>
                  <a:pt x="77" y="127"/>
                </a:lnTo>
                <a:lnTo>
                  <a:pt x="75" y="129"/>
                </a:lnTo>
                <a:lnTo>
                  <a:pt x="75" y="131"/>
                </a:lnTo>
                <a:lnTo>
                  <a:pt x="73" y="133"/>
                </a:lnTo>
                <a:lnTo>
                  <a:pt x="69" y="144"/>
                </a:lnTo>
                <a:lnTo>
                  <a:pt x="69" y="148"/>
                </a:lnTo>
                <a:lnTo>
                  <a:pt x="69" y="152"/>
                </a:lnTo>
                <a:lnTo>
                  <a:pt x="67" y="156"/>
                </a:lnTo>
                <a:lnTo>
                  <a:pt x="67" y="158"/>
                </a:lnTo>
                <a:lnTo>
                  <a:pt x="67" y="163"/>
                </a:lnTo>
                <a:lnTo>
                  <a:pt x="67" y="163"/>
                </a:lnTo>
                <a:lnTo>
                  <a:pt x="69" y="165"/>
                </a:lnTo>
                <a:lnTo>
                  <a:pt x="69" y="167"/>
                </a:lnTo>
                <a:lnTo>
                  <a:pt x="71" y="167"/>
                </a:lnTo>
                <a:lnTo>
                  <a:pt x="75" y="167"/>
                </a:lnTo>
                <a:lnTo>
                  <a:pt x="77" y="167"/>
                </a:lnTo>
                <a:lnTo>
                  <a:pt x="79" y="167"/>
                </a:lnTo>
                <a:lnTo>
                  <a:pt x="81" y="169"/>
                </a:lnTo>
                <a:lnTo>
                  <a:pt x="81" y="171"/>
                </a:lnTo>
                <a:lnTo>
                  <a:pt x="75" y="173"/>
                </a:lnTo>
                <a:lnTo>
                  <a:pt x="73" y="175"/>
                </a:lnTo>
                <a:lnTo>
                  <a:pt x="73" y="177"/>
                </a:lnTo>
                <a:lnTo>
                  <a:pt x="73" y="179"/>
                </a:lnTo>
                <a:lnTo>
                  <a:pt x="71" y="181"/>
                </a:lnTo>
                <a:lnTo>
                  <a:pt x="69" y="183"/>
                </a:lnTo>
                <a:lnTo>
                  <a:pt x="69" y="186"/>
                </a:lnTo>
                <a:lnTo>
                  <a:pt x="67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58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2"/>
                </a:lnTo>
                <a:lnTo>
                  <a:pt x="54" y="192"/>
                </a:lnTo>
                <a:lnTo>
                  <a:pt x="52" y="192"/>
                </a:lnTo>
                <a:lnTo>
                  <a:pt x="50" y="192"/>
                </a:lnTo>
                <a:lnTo>
                  <a:pt x="48" y="192"/>
                </a:lnTo>
                <a:lnTo>
                  <a:pt x="48" y="192"/>
                </a:lnTo>
                <a:lnTo>
                  <a:pt x="46" y="194"/>
                </a:lnTo>
                <a:lnTo>
                  <a:pt x="46" y="196"/>
                </a:lnTo>
                <a:lnTo>
                  <a:pt x="46" y="198"/>
                </a:lnTo>
                <a:lnTo>
                  <a:pt x="46" y="200"/>
                </a:lnTo>
                <a:lnTo>
                  <a:pt x="44" y="200"/>
                </a:lnTo>
                <a:lnTo>
                  <a:pt x="41" y="202"/>
                </a:lnTo>
                <a:lnTo>
                  <a:pt x="41" y="202"/>
                </a:lnTo>
                <a:lnTo>
                  <a:pt x="41" y="204"/>
                </a:lnTo>
                <a:lnTo>
                  <a:pt x="41" y="204"/>
                </a:lnTo>
                <a:lnTo>
                  <a:pt x="41" y="206"/>
                </a:lnTo>
                <a:lnTo>
                  <a:pt x="39" y="206"/>
                </a:lnTo>
                <a:lnTo>
                  <a:pt x="39" y="209"/>
                </a:lnTo>
                <a:lnTo>
                  <a:pt x="37" y="211"/>
                </a:lnTo>
                <a:lnTo>
                  <a:pt x="35" y="213"/>
                </a:lnTo>
                <a:lnTo>
                  <a:pt x="35" y="213"/>
                </a:lnTo>
                <a:lnTo>
                  <a:pt x="33" y="215"/>
                </a:lnTo>
                <a:lnTo>
                  <a:pt x="33" y="217"/>
                </a:lnTo>
                <a:lnTo>
                  <a:pt x="31" y="217"/>
                </a:lnTo>
                <a:lnTo>
                  <a:pt x="31" y="219"/>
                </a:lnTo>
                <a:lnTo>
                  <a:pt x="31" y="221"/>
                </a:lnTo>
                <a:lnTo>
                  <a:pt x="29" y="221"/>
                </a:lnTo>
                <a:lnTo>
                  <a:pt x="27" y="221"/>
                </a:lnTo>
                <a:lnTo>
                  <a:pt x="25" y="223"/>
                </a:lnTo>
                <a:lnTo>
                  <a:pt x="23" y="223"/>
                </a:lnTo>
                <a:lnTo>
                  <a:pt x="23" y="225"/>
                </a:lnTo>
                <a:lnTo>
                  <a:pt x="21" y="227"/>
                </a:lnTo>
                <a:lnTo>
                  <a:pt x="21" y="229"/>
                </a:lnTo>
                <a:lnTo>
                  <a:pt x="21" y="232"/>
                </a:lnTo>
                <a:lnTo>
                  <a:pt x="21" y="236"/>
                </a:lnTo>
                <a:lnTo>
                  <a:pt x="21" y="238"/>
                </a:lnTo>
                <a:lnTo>
                  <a:pt x="16" y="238"/>
                </a:lnTo>
                <a:lnTo>
                  <a:pt x="14" y="240"/>
                </a:lnTo>
                <a:lnTo>
                  <a:pt x="14" y="240"/>
                </a:lnTo>
                <a:lnTo>
                  <a:pt x="8" y="248"/>
                </a:lnTo>
                <a:lnTo>
                  <a:pt x="8" y="248"/>
                </a:lnTo>
                <a:lnTo>
                  <a:pt x="6" y="248"/>
                </a:lnTo>
                <a:lnTo>
                  <a:pt x="6" y="248"/>
                </a:lnTo>
                <a:lnTo>
                  <a:pt x="6" y="248"/>
                </a:lnTo>
                <a:lnTo>
                  <a:pt x="6" y="250"/>
                </a:lnTo>
                <a:lnTo>
                  <a:pt x="6" y="250"/>
                </a:lnTo>
                <a:lnTo>
                  <a:pt x="4" y="250"/>
                </a:lnTo>
                <a:lnTo>
                  <a:pt x="2" y="252"/>
                </a:lnTo>
                <a:lnTo>
                  <a:pt x="0" y="254"/>
                </a:lnTo>
                <a:lnTo>
                  <a:pt x="0" y="257"/>
                </a:lnTo>
                <a:lnTo>
                  <a:pt x="0" y="257"/>
                </a:lnTo>
                <a:lnTo>
                  <a:pt x="4" y="259"/>
                </a:lnTo>
                <a:lnTo>
                  <a:pt x="6" y="263"/>
                </a:lnTo>
                <a:lnTo>
                  <a:pt x="8" y="267"/>
                </a:lnTo>
                <a:lnTo>
                  <a:pt x="10" y="271"/>
                </a:lnTo>
                <a:lnTo>
                  <a:pt x="10" y="273"/>
                </a:lnTo>
                <a:lnTo>
                  <a:pt x="12" y="275"/>
                </a:lnTo>
                <a:lnTo>
                  <a:pt x="12" y="277"/>
                </a:lnTo>
                <a:lnTo>
                  <a:pt x="12" y="280"/>
                </a:lnTo>
                <a:lnTo>
                  <a:pt x="12" y="282"/>
                </a:lnTo>
                <a:lnTo>
                  <a:pt x="12" y="282"/>
                </a:lnTo>
                <a:lnTo>
                  <a:pt x="4" y="294"/>
                </a:lnTo>
                <a:lnTo>
                  <a:pt x="4" y="296"/>
                </a:lnTo>
                <a:lnTo>
                  <a:pt x="4" y="298"/>
                </a:lnTo>
                <a:lnTo>
                  <a:pt x="4" y="298"/>
                </a:lnTo>
                <a:lnTo>
                  <a:pt x="4" y="300"/>
                </a:lnTo>
                <a:lnTo>
                  <a:pt x="6" y="300"/>
                </a:lnTo>
                <a:lnTo>
                  <a:pt x="44" y="303"/>
                </a:lnTo>
                <a:lnTo>
                  <a:pt x="54" y="303"/>
                </a:lnTo>
                <a:lnTo>
                  <a:pt x="67" y="305"/>
                </a:lnTo>
                <a:lnTo>
                  <a:pt x="73" y="305"/>
                </a:lnTo>
                <a:lnTo>
                  <a:pt x="79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3" y="305"/>
                </a:lnTo>
                <a:lnTo>
                  <a:pt x="83" y="305"/>
                </a:lnTo>
                <a:lnTo>
                  <a:pt x="83" y="305"/>
                </a:lnTo>
                <a:lnTo>
                  <a:pt x="87" y="300"/>
                </a:lnTo>
                <a:lnTo>
                  <a:pt x="87" y="300"/>
                </a:lnTo>
                <a:lnTo>
                  <a:pt x="90" y="300"/>
                </a:lnTo>
                <a:lnTo>
                  <a:pt x="90" y="300"/>
                </a:lnTo>
                <a:lnTo>
                  <a:pt x="94" y="300"/>
                </a:lnTo>
                <a:lnTo>
                  <a:pt x="96" y="298"/>
                </a:lnTo>
                <a:lnTo>
                  <a:pt x="98" y="298"/>
                </a:lnTo>
                <a:lnTo>
                  <a:pt x="98" y="298"/>
                </a:lnTo>
                <a:lnTo>
                  <a:pt x="98" y="300"/>
                </a:lnTo>
                <a:lnTo>
                  <a:pt x="100" y="300"/>
                </a:lnTo>
                <a:lnTo>
                  <a:pt x="100" y="300"/>
                </a:lnTo>
                <a:lnTo>
                  <a:pt x="100" y="303"/>
                </a:lnTo>
                <a:lnTo>
                  <a:pt x="102" y="303"/>
                </a:lnTo>
                <a:lnTo>
                  <a:pt x="106" y="303"/>
                </a:lnTo>
                <a:lnTo>
                  <a:pt x="108" y="303"/>
                </a:lnTo>
                <a:lnTo>
                  <a:pt x="108" y="305"/>
                </a:lnTo>
                <a:lnTo>
                  <a:pt x="108" y="305"/>
                </a:lnTo>
                <a:lnTo>
                  <a:pt x="108" y="305"/>
                </a:lnTo>
                <a:lnTo>
                  <a:pt x="110" y="305"/>
                </a:lnTo>
                <a:lnTo>
                  <a:pt x="110" y="307"/>
                </a:lnTo>
                <a:lnTo>
                  <a:pt x="110" y="307"/>
                </a:lnTo>
                <a:lnTo>
                  <a:pt x="110" y="309"/>
                </a:lnTo>
                <a:lnTo>
                  <a:pt x="110" y="309"/>
                </a:lnTo>
                <a:lnTo>
                  <a:pt x="112" y="311"/>
                </a:lnTo>
                <a:lnTo>
                  <a:pt x="115" y="311"/>
                </a:lnTo>
                <a:lnTo>
                  <a:pt x="115" y="311"/>
                </a:lnTo>
                <a:lnTo>
                  <a:pt x="115" y="311"/>
                </a:lnTo>
                <a:lnTo>
                  <a:pt x="117" y="313"/>
                </a:lnTo>
                <a:lnTo>
                  <a:pt x="117" y="313"/>
                </a:lnTo>
                <a:lnTo>
                  <a:pt x="119" y="313"/>
                </a:lnTo>
                <a:lnTo>
                  <a:pt x="121" y="311"/>
                </a:lnTo>
                <a:lnTo>
                  <a:pt x="123" y="311"/>
                </a:lnTo>
                <a:lnTo>
                  <a:pt x="123" y="311"/>
                </a:lnTo>
                <a:lnTo>
                  <a:pt x="123" y="311"/>
                </a:lnTo>
                <a:lnTo>
                  <a:pt x="125" y="309"/>
                </a:lnTo>
                <a:lnTo>
                  <a:pt x="125" y="309"/>
                </a:lnTo>
                <a:lnTo>
                  <a:pt x="125" y="309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9"/>
                </a:lnTo>
                <a:lnTo>
                  <a:pt x="127" y="309"/>
                </a:lnTo>
                <a:lnTo>
                  <a:pt x="127" y="311"/>
                </a:lnTo>
                <a:lnTo>
                  <a:pt x="127" y="311"/>
                </a:lnTo>
                <a:lnTo>
                  <a:pt x="127" y="311"/>
                </a:lnTo>
                <a:lnTo>
                  <a:pt x="127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7" y="313"/>
                </a:lnTo>
                <a:lnTo>
                  <a:pt x="127" y="315"/>
                </a:lnTo>
                <a:lnTo>
                  <a:pt x="127" y="315"/>
                </a:lnTo>
                <a:lnTo>
                  <a:pt x="127" y="317"/>
                </a:lnTo>
                <a:lnTo>
                  <a:pt x="127" y="317"/>
                </a:lnTo>
                <a:lnTo>
                  <a:pt x="127" y="319"/>
                </a:lnTo>
                <a:lnTo>
                  <a:pt x="129" y="319"/>
                </a:lnTo>
                <a:lnTo>
                  <a:pt x="129" y="319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19"/>
                </a:lnTo>
                <a:lnTo>
                  <a:pt x="131" y="319"/>
                </a:lnTo>
                <a:lnTo>
                  <a:pt x="133" y="317"/>
                </a:lnTo>
                <a:lnTo>
                  <a:pt x="133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9"/>
                </a:lnTo>
                <a:lnTo>
                  <a:pt x="138" y="319"/>
                </a:lnTo>
                <a:lnTo>
                  <a:pt x="138" y="321"/>
                </a:lnTo>
                <a:lnTo>
                  <a:pt x="138" y="323"/>
                </a:lnTo>
                <a:lnTo>
                  <a:pt x="140" y="325"/>
                </a:lnTo>
                <a:lnTo>
                  <a:pt x="140" y="325"/>
                </a:lnTo>
                <a:lnTo>
                  <a:pt x="140" y="325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30"/>
                </a:lnTo>
                <a:lnTo>
                  <a:pt x="138" y="332"/>
                </a:lnTo>
                <a:lnTo>
                  <a:pt x="138" y="332"/>
                </a:lnTo>
                <a:lnTo>
                  <a:pt x="138" y="332"/>
                </a:lnTo>
                <a:lnTo>
                  <a:pt x="135" y="332"/>
                </a:lnTo>
                <a:lnTo>
                  <a:pt x="135" y="334"/>
                </a:lnTo>
                <a:lnTo>
                  <a:pt x="135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6"/>
                </a:lnTo>
                <a:lnTo>
                  <a:pt x="135" y="336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40"/>
                </a:lnTo>
                <a:lnTo>
                  <a:pt x="138" y="340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4"/>
                </a:lnTo>
                <a:lnTo>
                  <a:pt x="140" y="344"/>
                </a:lnTo>
                <a:lnTo>
                  <a:pt x="140" y="344"/>
                </a:lnTo>
                <a:lnTo>
                  <a:pt x="140" y="346"/>
                </a:lnTo>
                <a:lnTo>
                  <a:pt x="140" y="348"/>
                </a:lnTo>
                <a:lnTo>
                  <a:pt x="142" y="348"/>
                </a:lnTo>
                <a:lnTo>
                  <a:pt x="144" y="348"/>
                </a:lnTo>
                <a:lnTo>
                  <a:pt x="146" y="346"/>
                </a:lnTo>
                <a:lnTo>
                  <a:pt x="146" y="346"/>
                </a:lnTo>
                <a:lnTo>
                  <a:pt x="148" y="346"/>
                </a:lnTo>
                <a:lnTo>
                  <a:pt x="146" y="344"/>
                </a:lnTo>
                <a:lnTo>
                  <a:pt x="146" y="344"/>
                </a:lnTo>
                <a:lnTo>
                  <a:pt x="146" y="342"/>
                </a:lnTo>
                <a:lnTo>
                  <a:pt x="146" y="342"/>
                </a:lnTo>
                <a:lnTo>
                  <a:pt x="146" y="340"/>
                </a:lnTo>
                <a:lnTo>
                  <a:pt x="148" y="338"/>
                </a:lnTo>
                <a:lnTo>
                  <a:pt x="148" y="336"/>
                </a:lnTo>
                <a:lnTo>
                  <a:pt x="150" y="336"/>
                </a:lnTo>
                <a:lnTo>
                  <a:pt x="150" y="338"/>
                </a:lnTo>
                <a:lnTo>
                  <a:pt x="150" y="336"/>
                </a:lnTo>
                <a:lnTo>
                  <a:pt x="152" y="336"/>
                </a:lnTo>
                <a:lnTo>
                  <a:pt x="152" y="336"/>
                </a:lnTo>
                <a:lnTo>
                  <a:pt x="152" y="334"/>
                </a:lnTo>
                <a:lnTo>
                  <a:pt x="152" y="334"/>
                </a:lnTo>
                <a:lnTo>
                  <a:pt x="154" y="332"/>
                </a:lnTo>
                <a:lnTo>
                  <a:pt x="154" y="330"/>
                </a:lnTo>
                <a:lnTo>
                  <a:pt x="158" y="325"/>
                </a:lnTo>
                <a:lnTo>
                  <a:pt x="161" y="323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5" y="321"/>
                </a:lnTo>
                <a:lnTo>
                  <a:pt x="169" y="321"/>
                </a:lnTo>
                <a:lnTo>
                  <a:pt x="171" y="323"/>
                </a:lnTo>
                <a:lnTo>
                  <a:pt x="171" y="321"/>
                </a:lnTo>
                <a:lnTo>
                  <a:pt x="171" y="323"/>
                </a:lnTo>
                <a:lnTo>
                  <a:pt x="175" y="323"/>
                </a:lnTo>
                <a:lnTo>
                  <a:pt x="177" y="325"/>
                </a:lnTo>
                <a:lnTo>
                  <a:pt x="179" y="325"/>
                </a:lnTo>
                <a:lnTo>
                  <a:pt x="181" y="323"/>
                </a:lnTo>
                <a:lnTo>
                  <a:pt x="184" y="323"/>
                </a:lnTo>
                <a:lnTo>
                  <a:pt x="188" y="325"/>
                </a:lnTo>
                <a:lnTo>
                  <a:pt x="188" y="323"/>
                </a:lnTo>
                <a:lnTo>
                  <a:pt x="190" y="323"/>
                </a:lnTo>
                <a:lnTo>
                  <a:pt x="190" y="323"/>
                </a:lnTo>
                <a:lnTo>
                  <a:pt x="190" y="321"/>
                </a:lnTo>
                <a:lnTo>
                  <a:pt x="190" y="321"/>
                </a:lnTo>
                <a:lnTo>
                  <a:pt x="190" y="319"/>
                </a:lnTo>
                <a:lnTo>
                  <a:pt x="194" y="317"/>
                </a:lnTo>
                <a:lnTo>
                  <a:pt x="196" y="317"/>
                </a:lnTo>
                <a:lnTo>
                  <a:pt x="196" y="317"/>
                </a:lnTo>
                <a:lnTo>
                  <a:pt x="198" y="317"/>
                </a:lnTo>
                <a:lnTo>
                  <a:pt x="200" y="317"/>
                </a:lnTo>
                <a:lnTo>
                  <a:pt x="200" y="319"/>
                </a:lnTo>
                <a:lnTo>
                  <a:pt x="202" y="321"/>
                </a:lnTo>
                <a:lnTo>
                  <a:pt x="202" y="321"/>
                </a:lnTo>
                <a:lnTo>
                  <a:pt x="204" y="325"/>
                </a:lnTo>
                <a:lnTo>
                  <a:pt x="204" y="325"/>
                </a:lnTo>
                <a:lnTo>
                  <a:pt x="206" y="328"/>
                </a:lnTo>
                <a:lnTo>
                  <a:pt x="209" y="328"/>
                </a:lnTo>
                <a:lnTo>
                  <a:pt x="211" y="328"/>
                </a:lnTo>
                <a:lnTo>
                  <a:pt x="213" y="328"/>
                </a:lnTo>
                <a:lnTo>
                  <a:pt x="215" y="328"/>
                </a:lnTo>
                <a:lnTo>
                  <a:pt x="217" y="325"/>
                </a:lnTo>
                <a:lnTo>
                  <a:pt x="217" y="325"/>
                </a:lnTo>
                <a:lnTo>
                  <a:pt x="221" y="325"/>
                </a:lnTo>
                <a:lnTo>
                  <a:pt x="221" y="325"/>
                </a:lnTo>
                <a:lnTo>
                  <a:pt x="223" y="325"/>
                </a:lnTo>
                <a:lnTo>
                  <a:pt x="225" y="321"/>
                </a:lnTo>
                <a:lnTo>
                  <a:pt x="229" y="319"/>
                </a:lnTo>
                <a:lnTo>
                  <a:pt x="232" y="317"/>
                </a:lnTo>
                <a:lnTo>
                  <a:pt x="234" y="317"/>
                </a:lnTo>
                <a:lnTo>
                  <a:pt x="236" y="315"/>
                </a:lnTo>
                <a:lnTo>
                  <a:pt x="240" y="315"/>
                </a:lnTo>
                <a:lnTo>
                  <a:pt x="240" y="313"/>
                </a:lnTo>
                <a:lnTo>
                  <a:pt x="240" y="311"/>
                </a:lnTo>
                <a:lnTo>
                  <a:pt x="240" y="311"/>
                </a:lnTo>
                <a:lnTo>
                  <a:pt x="238" y="309"/>
                </a:lnTo>
                <a:lnTo>
                  <a:pt x="238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7"/>
                </a:lnTo>
                <a:lnTo>
                  <a:pt x="236" y="305"/>
                </a:lnTo>
                <a:lnTo>
                  <a:pt x="236" y="305"/>
                </a:lnTo>
                <a:lnTo>
                  <a:pt x="236" y="303"/>
                </a:lnTo>
                <a:lnTo>
                  <a:pt x="236" y="300"/>
                </a:lnTo>
                <a:lnTo>
                  <a:pt x="238" y="294"/>
                </a:lnTo>
                <a:lnTo>
                  <a:pt x="238" y="294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0"/>
                </a:lnTo>
                <a:lnTo>
                  <a:pt x="240" y="290"/>
                </a:lnTo>
                <a:lnTo>
                  <a:pt x="240" y="290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42" y="288"/>
                </a:lnTo>
                <a:lnTo>
                  <a:pt x="244" y="288"/>
                </a:lnTo>
                <a:lnTo>
                  <a:pt x="242" y="286"/>
                </a:lnTo>
                <a:lnTo>
                  <a:pt x="242" y="286"/>
                </a:lnTo>
                <a:lnTo>
                  <a:pt x="240" y="286"/>
                </a:lnTo>
                <a:lnTo>
                  <a:pt x="240" y="286"/>
                </a:lnTo>
                <a:lnTo>
                  <a:pt x="238" y="284"/>
                </a:lnTo>
                <a:lnTo>
                  <a:pt x="238" y="284"/>
                </a:lnTo>
                <a:lnTo>
                  <a:pt x="238" y="284"/>
                </a:lnTo>
                <a:lnTo>
                  <a:pt x="238" y="282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44" y="284"/>
                </a:lnTo>
                <a:lnTo>
                  <a:pt x="244" y="284"/>
                </a:lnTo>
                <a:lnTo>
                  <a:pt x="246" y="284"/>
                </a:lnTo>
                <a:lnTo>
                  <a:pt x="246" y="284"/>
                </a:lnTo>
                <a:lnTo>
                  <a:pt x="248" y="286"/>
                </a:lnTo>
                <a:lnTo>
                  <a:pt x="248" y="286"/>
                </a:lnTo>
                <a:lnTo>
                  <a:pt x="250" y="286"/>
                </a:lnTo>
                <a:lnTo>
                  <a:pt x="250" y="284"/>
                </a:lnTo>
                <a:lnTo>
                  <a:pt x="250" y="284"/>
                </a:lnTo>
                <a:lnTo>
                  <a:pt x="250" y="284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2" y="282"/>
                </a:lnTo>
                <a:lnTo>
                  <a:pt x="252" y="282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4"/>
                </a:lnTo>
                <a:lnTo>
                  <a:pt x="257" y="282"/>
                </a:lnTo>
                <a:lnTo>
                  <a:pt x="257" y="280"/>
                </a:lnTo>
                <a:lnTo>
                  <a:pt x="257" y="280"/>
                </a:lnTo>
                <a:lnTo>
                  <a:pt x="257" y="280"/>
                </a:lnTo>
                <a:lnTo>
                  <a:pt x="257" y="277"/>
                </a:lnTo>
                <a:lnTo>
                  <a:pt x="257" y="277"/>
                </a:lnTo>
                <a:lnTo>
                  <a:pt x="257" y="277"/>
                </a:lnTo>
                <a:lnTo>
                  <a:pt x="257" y="275"/>
                </a:lnTo>
                <a:lnTo>
                  <a:pt x="259" y="275"/>
                </a:lnTo>
                <a:lnTo>
                  <a:pt x="259" y="275"/>
                </a:lnTo>
                <a:lnTo>
                  <a:pt x="259" y="275"/>
                </a:lnTo>
                <a:lnTo>
                  <a:pt x="261" y="277"/>
                </a:lnTo>
                <a:lnTo>
                  <a:pt x="261" y="282"/>
                </a:lnTo>
                <a:lnTo>
                  <a:pt x="261" y="284"/>
                </a:lnTo>
                <a:lnTo>
                  <a:pt x="263" y="286"/>
                </a:lnTo>
                <a:lnTo>
                  <a:pt x="263" y="286"/>
                </a:lnTo>
                <a:lnTo>
                  <a:pt x="265" y="286"/>
                </a:lnTo>
                <a:lnTo>
                  <a:pt x="267" y="288"/>
                </a:lnTo>
                <a:lnTo>
                  <a:pt x="267" y="288"/>
                </a:lnTo>
                <a:lnTo>
                  <a:pt x="271" y="288"/>
                </a:lnTo>
                <a:lnTo>
                  <a:pt x="278" y="284"/>
                </a:lnTo>
                <a:lnTo>
                  <a:pt x="282" y="282"/>
                </a:lnTo>
                <a:lnTo>
                  <a:pt x="282" y="280"/>
                </a:lnTo>
                <a:lnTo>
                  <a:pt x="282" y="280"/>
                </a:lnTo>
                <a:lnTo>
                  <a:pt x="282" y="277"/>
                </a:lnTo>
                <a:lnTo>
                  <a:pt x="282" y="275"/>
                </a:lnTo>
                <a:lnTo>
                  <a:pt x="282" y="275"/>
                </a:lnTo>
                <a:lnTo>
                  <a:pt x="282" y="275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0" y="273"/>
                </a:lnTo>
                <a:lnTo>
                  <a:pt x="280" y="271"/>
                </a:lnTo>
                <a:lnTo>
                  <a:pt x="280" y="271"/>
                </a:lnTo>
                <a:lnTo>
                  <a:pt x="278" y="271"/>
                </a:lnTo>
                <a:lnTo>
                  <a:pt x="278" y="271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5" y="269"/>
                </a:lnTo>
                <a:lnTo>
                  <a:pt x="275" y="269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1" y="271"/>
                </a:lnTo>
                <a:lnTo>
                  <a:pt x="271" y="271"/>
                </a:lnTo>
                <a:lnTo>
                  <a:pt x="271" y="269"/>
                </a:lnTo>
                <a:lnTo>
                  <a:pt x="271" y="269"/>
                </a:lnTo>
                <a:lnTo>
                  <a:pt x="273" y="267"/>
                </a:lnTo>
                <a:lnTo>
                  <a:pt x="275" y="267"/>
                </a:lnTo>
                <a:lnTo>
                  <a:pt x="280" y="265"/>
                </a:lnTo>
                <a:lnTo>
                  <a:pt x="280" y="265"/>
                </a:lnTo>
                <a:lnTo>
                  <a:pt x="282" y="263"/>
                </a:lnTo>
                <a:lnTo>
                  <a:pt x="284" y="263"/>
                </a:lnTo>
                <a:lnTo>
                  <a:pt x="290" y="259"/>
                </a:lnTo>
                <a:lnTo>
                  <a:pt x="292" y="257"/>
                </a:lnTo>
                <a:lnTo>
                  <a:pt x="292" y="257"/>
                </a:lnTo>
                <a:lnTo>
                  <a:pt x="292" y="254"/>
                </a:lnTo>
                <a:lnTo>
                  <a:pt x="292" y="254"/>
                </a:lnTo>
                <a:lnTo>
                  <a:pt x="292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2"/>
                </a:lnTo>
                <a:lnTo>
                  <a:pt x="290" y="250"/>
                </a:lnTo>
                <a:lnTo>
                  <a:pt x="290" y="248"/>
                </a:lnTo>
                <a:lnTo>
                  <a:pt x="292" y="248"/>
                </a:lnTo>
                <a:lnTo>
                  <a:pt x="294" y="246"/>
                </a:lnTo>
                <a:lnTo>
                  <a:pt x="294" y="246"/>
                </a:lnTo>
                <a:lnTo>
                  <a:pt x="296" y="248"/>
                </a:lnTo>
                <a:lnTo>
                  <a:pt x="298" y="248"/>
                </a:lnTo>
                <a:lnTo>
                  <a:pt x="300" y="248"/>
                </a:lnTo>
                <a:lnTo>
                  <a:pt x="303" y="248"/>
                </a:lnTo>
                <a:lnTo>
                  <a:pt x="303" y="248"/>
                </a:lnTo>
                <a:lnTo>
                  <a:pt x="305" y="250"/>
                </a:lnTo>
                <a:lnTo>
                  <a:pt x="305" y="252"/>
                </a:lnTo>
                <a:lnTo>
                  <a:pt x="305" y="254"/>
                </a:lnTo>
                <a:lnTo>
                  <a:pt x="307" y="257"/>
                </a:lnTo>
                <a:lnTo>
                  <a:pt x="307" y="254"/>
                </a:lnTo>
                <a:lnTo>
                  <a:pt x="309" y="254"/>
                </a:lnTo>
                <a:lnTo>
                  <a:pt x="309" y="252"/>
                </a:lnTo>
                <a:lnTo>
                  <a:pt x="309" y="250"/>
                </a:lnTo>
                <a:lnTo>
                  <a:pt x="309" y="250"/>
                </a:lnTo>
                <a:lnTo>
                  <a:pt x="309" y="24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Freeform 48">
            <a:extLst>
              <a:ext uri="{FF2B5EF4-FFF2-40B4-BE49-F238E27FC236}">
                <a16:creationId xmlns:a16="http://schemas.microsoft.com/office/drawing/2014/main" id="{7FA8BB54-86DF-48F8-BA4B-DC0549A2200A}"/>
              </a:ext>
            </a:extLst>
          </p:cNvPr>
          <p:cNvSpPr>
            <a:spLocks noEditPoints="1"/>
          </p:cNvSpPr>
          <p:nvPr/>
        </p:nvSpPr>
        <p:spPr bwMode="auto">
          <a:xfrm>
            <a:off x="7241178" y="4733825"/>
            <a:ext cx="1103300" cy="903268"/>
          </a:xfrm>
          <a:custGeom>
            <a:avLst/>
            <a:gdLst>
              <a:gd name="T0" fmla="*/ 470 w 718"/>
              <a:gd name="T1" fmla="*/ 602 h 620"/>
              <a:gd name="T2" fmla="*/ 463 w 718"/>
              <a:gd name="T3" fmla="*/ 604 h 620"/>
              <a:gd name="T4" fmla="*/ 457 w 718"/>
              <a:gd name="T5" fmla="*/ 602 h 620"/>
              <a:gd name="T6" fmla="*/ 459 w 718"/>
              <a:gd name="T7" fmla="*/ 604 h 620"/>
              <a:gd name="T8" fmla="*/ 457 w 718"/>
              <a:gd name="T9" fmla="*/ 606 h 620"/>
              <a:gd name="T10" fmla="*/ 455 w 718"/>
              <a:gd name="T11" fmla="*/ 606 h 620"/>
              <a:gd name="T12" fmla="*/ 455 w 718"/>
              <a:gd name="T13" fmla="*/ 610 h 620"/>
              <a:gd name="T14" fmla="*/ 457 w 718"/>
              <a:gd name="T15" fmla="*/ 610 h 620"/>
              <a:gd name="T16" fmla="*/ 461 w 718"/>
              <a:gd name="T17" fmla="*/ 612 h 620"/>
              <a:gd name="T18" fmla="*/ 461 w 718"/>
              <a:gd name="T19" fmla="*/ 614 h 620"/>
              <a:gd name="T20" fmla="*/ 465 w 718"/>
              <a:gd name="T21" fmla="*/ 614 h 620"/>
              <a:gd name="T22" fmla="*/ 463 w 718"/>
              <a:gd name="T23" fmla="*/ 616 h 620"/>
              <a:gd name="T24" fmla="*/ 465 w 718"/>
              <a:gd name="T25" fmla="*/ 618 h 620"/>
              <a:gd name="T26" fmla="*/ 470 w 718"/>
              <a:gd name="T27" fmla="*/ 620 h 620"/>
              <a:gd name="T28" fmla="*/ 12 w 718"/>
              <a:gd name="T29" fmla="*/ 483 h 620"/>
              <a:gd name="T30" fmla="*/ 8 w 718"/>
              <a:gd name="T31" fmla="*/ 485 h 620"/>
              <a:gd name="T32" fmla="*/ 2 w 718"/>
              <a:gd name="T33" fmla="*/ 485 h 620"/>
              <a:gd name="T34" fmla="*/ 0 w 718"/>
              <a:gd name="T35" fmla="*/ 495 h 620"/>
              <a:gd name="T36" fmla="*/ 0 w 718"/>
              <a:gd name="T37" fmla="*/ 495 h 620"/>
              <a:gd name="T38" fmla="*/ 2 w 718"/>
              <a:gd name="T39" fmla="*/ 495 h 620"/>
              <a:gd name="T40" fmla="*/ 4 w 718"/>
              <a:gd name="T41" fmla="*/ 497 h 620"/>
              <a:gd name="T42" fmla="*/ 10 w 718"/>
              <a:gd name="T43" fmla="*/ 493 h 620"/>
              <a:gd name="T44" fmla="*/ 12 w 718"/>
              <a:gd name="T45" fmla="*/ 485 h 620"/>
              <a:gd name="T46" fmla="*/ 14 w 718"/>
              <a:gd name="T47" fmla="*/ 485 h 620"/>
              <a:gd name="T48" fmla="*/ 18 w 718"/>
              <a:gd name="T49" fmla="*/ 483 h 620"/>
              <a:gd name="T50" fmla="*/ 470 w 718"/>
              <a:gd name="T51" fmla="*/ 501 h 620"/>
              <a:gd name="T52" fmla="*/ 463 w 718"/>
              <a:gd name="T53" fmla="*/ 506 h 620"/>
              <a:gd name="T54" fmla="*/ 461 w 718"/>
              <a:gd name="T55" fmla="*/ 504 h 620"/>
              <a:gd name="T56" fmla="*/ 459 w 718"/>
              <a:gd name="T57" fmla="*/ 504 h 620"/>
              <a:gd name="T58" fmla="*/ 461 w 718"/>
              <a:gd name="T59" fmla="*/ 499 h 620"/>
              <a:gd name="T60" fmla="*/ 457 w 718"/>
              <a:gd name="T61" fmla="*/ 499 h 620"/>
              <a:gd name="T62" fmla="*/ 453 w 718"/>
              <a:gd name="T63" fmla="*/ 497 h 620"/>
              <a:gd name="T64" fmla="*/ 451 w 718"/>
              <a:gd name="T65" fmla="*/ 497 h 620"/>
              <a:gd name="T66" fmla="*/ 453 w 718"/>
              <a:gd name="T67" fmla="*/ 501 h 620"/>
              <a:gd name="T68" fmla="*/ 453 w 718"/>
              <a:gd name="T69" fmla="*/ 504 h 620"/>
              <a:gd name="T70" fmla="*/ 455 w 718"/>
              <a:gd name="T71" fmla="*/ 506 h 620"/>
              <a:gd name="T72" fmla="*/ 455 w 718"/>
              <a:gd name="T73" fmla="*/ 510 h 620"/>
              <a:gd name="T74" fmla="*/ 455 w 718"/>
              <a:gd name="T75" fmla="*/ 512 h 620"/>
              <a:gd name="T76" fmla="*/ 457 w 718"/>
              <a:gd name="T77" fmla="*/ 514 h 620"/>
              <a:gd name="T78" fmla="*/ 459 w 718"/>
              <a:gd name="T79" fmla="*/ 514 h 620"/>
              <a:gd name="T80" fmla="*/ 465 w 718"/>
              <a:gd name="T81" fmla="*/ 514 h 620"/>
              <a:gd name="T82" fmla="*/ 470 w 718"/>
              <a:gd name="T83" fmla="*/ 501 h 620"/>
              <a:gd name="T84" fmla="*/ 470 w 718"/>
              <a:gd name="T85" fmla="*/ 499 h 620"/>
              <a:gd name="T86" fmla="*/ 718 w 718"/>
              <a:gd name="T87" fmla="*/ 2 h 620"/>
              <a:gd name="T88" fmla="*/ 716 w 718"/>
              <a:gd name="T89" fmla="*/ 2 h 620"/>
              <a:gd name="T90" fmla="*/ 710 w 718"/>
              <a:gd name="T91" fmla="*/ 4 h 620"/>
              <a:gd name="T92" fmla="*/ 708 w 718"/>
              <a:gd name="T93" fmla="*/ 0 h 620"/>
              <a:gd name="T94" fmla="*/ 706 w 718"/>
              <a:gd name="T95" fmla="*/ 2 h 620"/>
              <a:gd name="T96" fmla="*/ 708 w 718"/>
              <a:gd name="T97" fmla="*/ 4 h 620"/>
              <a:gd name="T98" fmla="*/ 714 w 718"/>
              <a:gd name="T99" fmla="*/ 7 h 620"/>
              <a:gd name="T100" fmla="*/ 714 w 718"/>
              <a:gd name="T101" fmla="*/ 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8" h="620">
                <a:moveTo>
                  <a:pt x="467" y="606"/>
                </a:moveTo>
                <a:lnTo>
                  <a:pt x="470" y="602"/>
                </a:lnTo>
                <a:lnTo>
                  <a:pt x="470" y="602"/>
                </a:lnTo>
                <a:lnTo>
                  <a:pt x="470" y="602"/>
                </a:lnTo>
                <a:lnTo>
                  <a:pt x="467" y="602"/>
                </a:lnTo>
                <a:lnTo>
                  <a:pt x="465" y="602"/>
                </a:lnTo>
                <a:lnTo>
                  <a:pt x="463" y="602"/>
                </a:lnTo>
                <a:lnTo>
                  <a:pt x="463" y="604"/>
                </a:lnTo>
                <a:lnTo>
                  <a:pt x="461" y="604"/>
                </a:lnTo>
                <a:lnTo>
                  <a:pt x="459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4"/>
                </a:lnTo>
                <a:lnTo>
                  <a:pt x="457" y="604"/>
                </a:lnTo>
                <a:lnTo>
                  <a:pt x="459" y="604"/>
                </a:lnTo>
                <a:lnTo>
                  <a:pt x="459" y="606"/>
                </a:lnTo>
                <a:lnTo>
                  <a:pt x="459" y="606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5" y="610"/>
                </a:lnTo>
                <a:lnTo>
                  <a:pt x="455" y="610"/>
                </a:lnTo>
                <a:lnTo>
                  <a:pt x="457" y="610"/>
                </a:lnTo>
                <a:lnTo>
                  <a:pt x="457" y="610"/>
                </a:lnTo>
                <a:lnTo>
                  <a:pt x="457" y="610"/>
                </a:lnTo>
                <a:lnTo>
                  <a:pt x="459" y="612"/>
                </a:lnTo>
                <a:lnTo>
                  <a:pt x="459" y="612"/>
                </a:lnTo>
                <a:lnTo>
                  <a:pt x="459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4"/>
                </a:lnTo>
                <a:lnTo>
                  <a:pt x="463" y="612"/>
                </a:lnTo>
                <a:lnTo>
                  <a:pt x="463" y="612"/>
                </a:lnTo>
                <a:lnTo>
                  <a:pt x="463" y="612"/>
                </a:lnTo>
                <a:lnTo>
                  <a:pt x="465" y="614"/>
                </a:lnTo>
                <a:lnTo>
                  <a:pt x="465" y="614"/>
                </a:lnTo>
                <a:lnTo>
                  <a:pt x="463" y="614"/>
                </a:lnTo>
                <a:lnTo>
                  <a:pt x="463" y="614"/>
                </a:lnTo>
                <a:lnTo>
                  <a:pt x="463" y="616"/>
                </a:lnTo>
                <a:lnTo>
                  <a:pt x="463" y="616"/>
                </a:lnTo>
                <a:lnTo>
                  <a:pt x="463" y="616"/>
                </a:lnTo>
                <a:lnTo>
                  <a:pt x="465" y="618"/>
                </a:lnTo>
                <a:lnTo>
                  <a:pt x="465" y="618"/>
                </a:lnTo>
                <a:lnTo>
                  <a:pt x="465" y="618"/>
                </a:lnTo>
                <a:lnTo>
                  <a:pt x="467" y="620"/>
                </a:lnTo>
                <a:lnTo>
                  <a:pt x="470" y="620"/>
                </a:lnTo>
                <a:lnTo>
                  <a:pt x="470" y="620"/>
                </a:lnTo>
                <a:lnTo>
                  <a:pt x="467" y="606"/>
                </a:lnTo>
                <a:close/>
                <a:moveTo>
                  <a:pt x="16" y="483"/>
                </a:moveTo>
                <a:lnTo>
                  <a:pt x="14" y="483"/>
                </a:lnTo>
                <a:lnTo>
                  <a:pt x="12" y="483"/>
                </a:lnTo>
                <a:lnTo>
                  <a:pt x="10" y="483"/>
                </a:lnTo>
                <a:lnTo>
                  <a:pt x="10" y="483"/>
                </a:lnTo>
                <a:lnTo>
                  <a:pt x="8" y="485"/>
                </a:lnTo>
                <a:lnTo>
                  <a:pt x="8" y="485"/>
                </a:lnTo>
                <a:lnTo>
                  <a:pt x="6" y="485"/>
                </a:lnTo>
                <a:lnTo>
                  <a:pt x="6" y="487"/>
                </a:lnTo>
                <a:lnTo>
                  <a:pt x="4" y="487"/>
                </a:lnTo>
                <a:lnTo>
                  <a:pt x="2" y="485"/>
                </a:lnTo>
                <a:lnTo>
                  <a:pt x="2" y="487"/>
                </a:lnTo>
                <a:lnTo>
                  <a:pt x="2" y="493"/>
                </a:lnTo>
                <a:lnTo>
                  <a:pt x="2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4" y="497"/>
                </a:lnTo>
                <a:lnTo>
                  <a:pt x="6" y="499"/>
                </a:lnTo>
                <a:lnTo>
                  <a:pt x="4" y="497"/>
                </a:lnTo>
                <a:lnTo>
                  <a:pt x="6" y="495"/>
                </a:lnTo>
                <a:lnTo>
                  <a:pt x="10" y="493"/>
                </a:lnTo>
                <a:lnTo>
                  <a:pt x="10" y="491"/>
                </a:lnTo>
                <a:lnTo>
                  <a:pt x="8" y="489"/>
                </a:lnTo>
                <a:lnTo>
                  <a:pt x="10" y="487"/>
                </a:lnTo>
                <a:lnTo>
                  <a:pt x="12" y="485"/>
                </a:lnTo>
                <a:lnTo>
                  <a:pt x="12" y="487"/>
                </a:lnTo>
                <a:lnTo>
                  <a:pt x="12" y="487"/>
                </a:lnTo>
                <a:lnTo>
                  <a:pt x="14" y="487"/>
                </a:lnTo>
                <a:lnTo>
                  <a:pt x="14" y="485"/>
                </a:lnTo>
                <a:lnTo>
                  <a:pt x="16" y="485"/>
                </a:lnTo>
                <a:lnTo>
                  <a:pt x="16" y="483"/>
                </a:lnTo>
                <a:lnTo>
                  <a:pt x="18" y="483"/>
                </a:lnTo>
                <a:lnTo>
                  <a:pt x="18" y="483"/>
                </a:lnTo>
                <a:lnTo>
                  <a:pt x="16" y="481"/>
                </a:lnTo>
                <a:lnTo>
                  <a:pt x="16" y="483"/>
                </a:lnTo>
                <a:close/>
                <a:moveTo>
                  <a:pt x="470" y="501"/>
                </a:moveTo>
                <a:lnTo>
                  <a:pt x="470" y="501"/>
                </a:lnTo>
                <a:lnTo>
                  <a:pt x="470" y="501"/>
                </a:lnTo>
                <a:lnTo>
                  <a:pt x="467" y="501"/>
                </a:lnTo>
                <a:lnTo>
                  <a:pt x="465" y="504"/>
                </a:lnTo>
                <a:lnTo>
                  <a:pt x="463" y="506"/>
                </a:lnTo>
                <a:lnTo>
                  <a:pt x="463" y="506"/>
                </a:lnTo>
                <a:lnTo>
                  <a:pt x="461" y="506"/>
                </a:lnTo>
                <a:lnTo>
                  <a:pt x="461" y="506"/>
                </a:lnTo>
                <a:lnTo>
                  <a:pt x="461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61" y="501"/>
                </a:lnTo>
                <a:lnTo>
                  <a:pt x="461" y="501"/>
                </a:lnTo>
                <a:lnTo>
                  <a:pt x="461" y="499"/>
                </a:lnTo>
                <a:lnTo>
                  <a:pt x="461" y="499"/>
                </a:lnTo>
                <a:lnTo>
                  <a:pt x="461" y="499"/>
                </a:lnTo>
                <a:lnTo>
                  <a:pt x="459" y="499"/>
                </a:lnTo>
                <a:lnTo>
                  <a:pt x="457" y="499"/>
                </a:lnTo>
                <a:lnTo>
                  <a:pt x="457" y="499"/>
                </a:lnTo>
                <a:lnTo>
                  <a:pt x="455" y="499"/>
                </a:lnTo>
                <a:lnTo>
                  <a:pt x="455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1" y="497"/>
                </a:lnTo>
                <a:lnTo>
                  <a:pt x="451" y="499"/>
                </a:lnTo>
                <a:lnTo>
                  <a:pt x="451" y="499"/>
                </a:lnTo>
                <a:lnTo>
                  <a:pt x="451" y="499"/>
                </a:lnTo>
                <a:lnTo>
                  <a:pt x="453" y="501"/>
                </a:lnTo>
                <a:lnTo>
                  <a:pt x="453" y="501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8"/>
                </a:lnTo>
                <a:lnTo>
                  <a:pt x="455" y="508"/>
                </a:lnTo>
                <a:lnTo>
                  <a:pt x="455" y="510"/>
                </a:lnTo>
                <a:lnTo>
                  <a:pt x="455" y="510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7" y="514"/>
                </a:lnTo>
                <a:lnTo>
                  <a:pt x="457" y="514"/>
                </a:lnTo>
                <a:lnTo>
                  <a:pt x="457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61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0"/>
                </a:lnTo>
                <a:lnTo>
                  <a:pt x="470" y="504"/>
                </a:lnTo>
                <a:lnTo>
                  <a:pt x="470" y="501"/>
                </a:lnTo>
                <a:lnTo>
                  <a:pt x="470" y="501"/>
                </a:lnTo>
                <a:lnTo>
                  <a:pt x="470" y="499"/>
                </a:lnTo>
                <a:lnTo>
                  <a:pt x="470" y="499"/>
                </a:lnTo>
                <a:lnTo>
                  <a:pt x="470" y="499"/>
                </a:lnTo>
                <a:lnTo>
                  <a:pt x="470" y="501"/>
                </a:lnTo>
                <a:close/>
                <a:moveTo>
                  <a:pt x="716" y="4"/>
                </a:moveTo>
                <a:lnTo>
                  <a:pt x="718" y="4"/>
                </a:lnTo>
                <a:lnTo>
                  <a:pt x="718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4" y="4"/>
                </a:lnTo>
                <a:lnTo>
                  <a:pt x="714" y="4"/>
                </a:lnTo>
                <a:lnTo>
                  <a:pt x="710" y="4"/>
                </a:lnTo>
                <a:lnTo>
                  <a:pt x="710" y="2"/>
                </a:lnTo>
                <a:lnTo>
                  <a:pt x="708" y="2"/>
                </a:lnTo>
                <a:lnTo>
                  <a:pt x="710" y="0"/>
                </a:lnTo>
                <a:lnTo>
                  <a:pt x="708" y="0"/>
                </a:lnTo>
                <a:lnTo>
                  <a:pt x="708" y="0"/>
                </a:lnTo>
                <a:lnTo>
                  <a:pt x="708" y="2"/>
                </a:lnTo>
                <a:lnTo>
                  <a:pt x="706" y="2"/>
                </a:lnTo>
                <a:lnTo>
                  <a:pt x="706" y="2"/>
                </a:lnTo>
                <a:lnTo>
                  <a:pt x="706" y="2"/>
                </a:lnTo>
                <a:lnTo>
                  <a:pt x="706" y="4"/>
                </a:lnTo>
                <a:lnTo>
                  <a:pt x="706" y="4"/>
                </a:lnTo>
                <a:lnTo>
                  <a:pt x="708" y="4"/>
                </a:lnTo>
                <a:lnTo>
                  <a:pt x="710" y="4"/>
                </a:lnTo>
                <a:lnTo>
                  <a:pt x="712" y="7"/>
                </a:lnTo>
                <a:lnTo>
                  <a:pt x="714" y="7"/>
                </a:lnTo>
                <a:lnTo>
                  <a:pt x="714" y="7"/>
                </a:lnTo>
                <a:lnTo>
                  <a:pt x="716" y="7"/>
                </a:lnTo>
                <a:lnTo>
                  <a:pt x="714" y="4"/>
                </a:lnTo>
                <a:lnTo>
                  <a:pt x="714" y="4"/>
                </a:lnTo>
                <a:lnTo>
                  <a:pt x="714" y="4"/>
                </a:lnTo>
                <a:lnTo>
                  <a:pt x="716" y="4"/>
                </a:lnTo>
                <a:lnTo>
                  <a:pt x="716" y="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Freeform 49">
            <a:extLst>
              <a:ext uri="{FF2B5EF4-FFF2-40B4-BE49-F238E27FC236}">
                <a16:creationId xmlns:a16="http://schemas.microsoft.com/office/drawing/2014/main" id="{96EE022B-AC79-4942-A957-FAB2E4059DCC}"/>
              </a:ext>
            </a:extLst>
          </p:cNvPr>
          <p:cNvSpPr>
            <a:spLocks/>
          </p:cNvSpPr>
          <p:nvPr/>
        </p:nvSpPr>
        <p:spPr bwMode="auto">
          <a:xfrm>
            <a:off x="8200035" y="3824730"/>
            <a:ext cx="946564" cy="748838"/>
          </a:xfrm>
          <a:custGeom>
            <a:avLst/>
            <a:gdLst>
              <a:gd name="T0" fmla="*/ 579 w 616"/>
              <a:gd name="T1" fmla="*/ 65 h 514"/>
              <a:gd name="T2" fmla="*/ 558 w 616"/>
              <a:gd name="T3" fmla="*/ 48 h 514"/>
              <a:gd name="T4" fmla="*/ 504 w 616"/>
              <a:gd name="T5" fmla="*/ 23 h 514"/>
              <a:gd name="T6" fmla="*/ 462 w 616"/>
              <a:gd name="T7" fmla="*/ 6 h 514"/>
              <a:gd name="T8" fmla="*/ 464 w 616"/>
              <a:gd name="T9" fmla="*/ 52 h 514"/>
              <a:gd name="T10" fmla="*/ 439 w 616"/>
              <a:gd name="T11" fmla="*/ 52 h 514"/>
              <a:gd name="T12" fmla="*/ 376 w 616"/>
              <a:gd name="T13" fmla="*/ 48 h 514"/>
              <a:gd name="T14" fmla="*/ 366 w 616"/>
              <a:gd name="T15" fmla="*/ 12 h 514"/>
              <a:gd name="T16" fmla="*/ 316 w 616"/>
              <a:gd name="T17" fmla="*/ 21 h 514"/>
              <a:gd name="T18" fmla="*/ 263 w 616"/>
              <a:gd name="T19" fmla="*/ 8 h 514"/>
              <a:gd name="T20" fmla="*/ 220 w 616"/>
              <a:gd name="T21" fmla="*/ 50 h 514"/>
              <a:gd name="T22" fmla="*/ 222 w 616"/>
              <a:gd name="T23" fmla="*/ 73 h 514"/>
              <a:gd name="T24" fmla="*/ 199 w 616"/>
              <a:gd name="T25" fmla="*/ 106 h 514"/>
              <a:gd name="T26" fmla="*/ 192 w 616"/>
              <a:gd name="T27" fmla="*/ 131 h 514"/>
              <a:gd name="T28" fmla="*/ 167 w 616"/>
              <a:gd name="T29" fmla="*/ 154 h 514"/>
              <a:gd name="T30" fmla="*/ 128 w 616"/>
              <a:gd name="T31" fmla="*/ 154 h 514"/>
              <a:gd name="T32" fmla="*/ 105 w 616"/>
              <a:gd name="T33" fmla="*/ 188 h 514"/>
              <a:gd name="T34" fmla="*/ 98 w 616"/>
              <a:gd name="T35" fmla="*/ 211 h 514"/>
              <a:gd name="T36" fmla="*/ 105 w 616"/>
              <a:gd name="T37" fmla="*/ 232 h 514"/>
              <a:gd name="T38" fmla="*/ 121 w 616"/>
              <a:gd name="T39" fmla="*/ 276 h 514"/>
              <a:gd name="T40" fmla="*/ 132 w 616"/>
              <a:gd name="T41" fmla="*/ 290 h 514"/>
              <a:gd name="T42" fmla="*/ 121 w 616"/>
              <a:gd name="T43" fmla="*/ 296 h 514"/>
              <a:gd name="T44" fmla="*/ 84 w 616"/>
              <a:gd name="T45" fmla="*/ 280 h 514"/>
              <a:gd name="T46" fmla="*/ 67 w 616"/>
              <a:gd name="T47" fmla="*/ 276 h 514"/>
              <a:gd name="T48" fmla="*/ 44 w 616"/>
              <a:gd name="T49" fmla="*/ 288 h 514"/>
              <a:gd name="T50" fmla="*/ 67 w 616"/>
              <a:gd name="T51" fmla="*/ 330 h 514"/>
              <a:gd name="T52" fmla="*/ 80 w 616"/>
              <a:gd name="T53" fmla="*/ 351 h 514"/>
              <a:gd name="T54" fmla="*/ 86 w 616"/>
              <a:gd name="T55" fmla="*/ 386 h 514"/>
              <a:gd name="T56" fmla="*/ 73 w 616"/>
              <a:gd name="T57" fmla="*/ 409 h 514"/>
              <a:gd name="T58" fmla="*/ 54 w 616"/>
              <a:gd name="T59" fmla="*/ 426 h 514"/>
              <a:gd name="T60" fmla="*/ 27 w 616"/>
              <a:gd name="T61" fmla="*/ 459 h 514"/>
              <a:gd name="T62" fmla="*/ 13 w 616"/>
              <a:gd name="T63" fmla="*/ 484 h 514"/>
              <a:gd name="T64" fmla="*/ 4 w 616"/>
              <a:gd name="T65" fmla="*/ 505 h 514"/>
              <a:gd name="T66" fmla="*/ 21 w 616"/>
              <a:gd name="T67" fmla="*/ 514 h 514"/>
              <a:gd name="T68" fmla="*/ 84 w 616"/>
              <a:gd name="T69" fmla="*/ 493 h 514"/>
              <a:gd name="T70" fmla="*/ 98 w 616"/>
              <a:gd name="T71" fmla="*/ 476 h 514"/>
              <a:gd name="T72" fmla="*/ 109 w 616"/>
              <a:gd name="T73" fmla="*/ 436 h 514"/>
              <a:gd name="T74" fmla="*/ 123 w 616"/>
              <a:gd name="T75" fmla="*/ 457 h 514"/>
              <a:gd name="T76" fmla="*/ 142 w 616"/>
              <a:gd name="T77" fmla="*/ 453 h 514"/>
              <a:gd name="T78" fmla="*/ 163 w 616"/>
              <a:gd name="T79" fmla="*/ 451 h 514"/>
              <a:gd name="T80" fmla="*/ 165 w 616"/>
              <a:gd name="T81" fmla="*/ 428 h 514"/>
              <a:gd name="T82" fmla="*/ 199 w 616"/>
              <a:gd name="T83" fmla="*/ 403 h 514"/>
              <a:gd name="T84" fmla="*/ 194 w 616"/>
              <a:gd name="T85" fmla="*/ 388 h 514"/>
              <a:gd name="T86" fmla="*/ 211 w 616"/>
              <a:gd name="T87" fmla="*/ 384 h 514"/>
              <a:gd name="T88" fmla="*/ 224 w 616"/>
              <a:gd name="T89" fmla="*/ 372 h 514"/>
              <a:gd name="T90" fmla="*/ 240 w 616"/>
              <a:gd name="T91" fmla="*/ 384 h 514"/>
              <a:gd name="T92" fmla="*/ 272 w 616"/>
              <a:gd name="T93" fmla="*/ 405 h 514"/>
              <a:gd name="T94" fmla="*/ 314 w 616"/>
              <a:gd name="T95" fmla="*/ 390 h 514"/>
              <a:gd name="T96" fmla="*/ 332 w 616"/>
              <a:gd name="T97" fmla="*/ 376 h 514"/>
              <a:gd name="T98" fmla="*/ 391 w 616"/>
              <a:gd name="T99" fmla="*/ 330 h 514"/>
              <a:gd name="T100" fmla="*/ 405 w 616"/>
              <a:gd name="T101" fmla="*/ 319 h 514"/>
              <a:gd name="T102" fmla="*/ 391 w 616"/>
              <a:gd name="T103" fmla="*/ 319 h 514"/>
              <a:gd name="T104" fmla="*/ 380 w 616"/>
              <a:gd name="T105" fmla="*/ 334 h 514"/>
              <a:gd name="T106" fmla="*/ 389 w 616"/>
              <a:gd name="T107" fmla="*/ 307 h 514"/>
              <a:gd name="T108" fmla="*/ 418 w 616"/>
              <a:gd name="T109" fmla="*/ 309 h 514"/>
              <a:gd name="T110" fmla="*/ 430 w 616"/>
              <a:gd name="T111" fmla="*/ 307 h 514"/>
              <a:gd name="T112" fmla="*/ 502 w 616"/>
              <a:gd name="T113" fmla="*/ 280 h 514"/>
              <a:gd name="T114" fmla="*/ 485 w 616"/>
              <a:gd name="T115" fmla="*/ 265 h 514"/>
              <a:gd name="T116" fmla="*/ 531 w 616"/>
              <a:gd name="T117" fmla="*/ 253 h 514"/>
              <a:gd name="T118" fmla="*/ 543 w 616"/>
              <a:gd name="T119" fmla="*/ 225 h 514"/>
              <a:gd name="T120" fmla="*/ 568 w 616"/>
              <a:gd name="T121" fmla="*/ 200 h 514"/>
              <a:gd name="T122" fmla="*/ 593 w 616"/>
              <a:gd name="T123" fmla="*/ 111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6" h="514">
                <a:moveTo>
                  <a:pt x="616" y="102"/>
                </a:moveTo>
                <a:lnTo>
                  <a:pt x="612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2"/>
                </a:lnTo>
                <a:lnTo>
                  <a:pt x="612" y="90"/>
                </a:lnTo>
                <a:lnTo>
                  <a:pt x="612" y="88"/>
                </a:lnTo>
                <a:lnTo>
                  <a:pt x="612" y="85"/>
                </a:lnTo>
                <a:lnTo>
                  <a:pt x="610" y="85"/>
                </a:lnTo>
                <a:lnTo>
                  <a:pt x="598" y="81"/>
                </a:lnTo>
                <a:lnTo>
                  <a:pt x="593" y="81"/>
                </a:lnTo>
                <a:lnTo>
                  <a:pt x="593" y="79"/>
                </a:lnTo>
                <a:lnTo>
                  <a:pt x="591" y="77"/>
                </a:lnTo>
                <a:lnTo>
                  <a:pt x="591" y="77"/>
                </a:lnTo>
                <a:lnTo>
                  <a:pt x="591" y="73"/>
                </a:lnTo>
                <a:lnTo>
                  <a:pt x="591" y="69"/>
                </a:lnTo>
                <a:lnTo>
                  <a:pt x="589" y="67"/>
                </a:lnTo>
                <a:lnTo>
                  <a:pt x="587" y="67"/>
                </a:lnTo>
                <a:lnTo>
                  <a:pt x="585" y="65"/>
                </a:lnTo>
                <a:lnTo>
                  <a:pt x="583" y="65"/>
                </a:lnTo>
                <a:lnTo>
                  <a:pt x="581" y="65"/>
                </a:lnTo>
                <a:lnTo>
                  <a:pt x="581" y="65"/>
                </a:lnTo>
                <a:lnTo>
                  <a:pt x="579" y="65"/>
                </a:lnTo>
                <a:lnTo>
                  <a:pt x="579" y="67"/>
                </a:lnTo>
                <a:lnTo>
                  <a:pt x="579" y="67"/>
                </a:lnTo>
                <a:lnTo>
                  <a:pt x="577" y="69"/>
                </a:lnTo>
                <a:lnTo>
                  <a:pt x="577" y="69"/>
                </a:lnTo>
                <a:lnTo>
                  <a:pt x="577" y="69"/>
                </a:lnTo>
                <a:lnTo>
                  <a:pt x="575" y="71"/>
                </a:lnTo>
                <a:lnTo>
                  <a:pt x="575" y="71"/>
                </a:lnTo>
                <a:lnTo>
                  <a:pt x="575" y="71"/>
                </a:lnTo>
                <a:lnTo>
                  <a:pt x="573" y="71"/>
                </a:lnTo>
                <a:lnTo>
                  <a:pt x="568" y="69"/>
                </a:lnTo>
                <a:lnTo>
                  <a:pt x="568" y="67"/>
                </a:lnTo>
                <a:lnTo>
                  <a:pt x="568" y="65"/>
                </a:lnTo>
                <a:lnTo>
                  <a:pt x="568" y="60"/>
                </a:lnTo>
                <a:lnTo>
                  <a:pt x="568" y="60"/>
                </a:lnTo>
                <a:lnTo>
                  <a:pt x="568" y="60"/>
                </a:lnTo>
                <a:lnTo>
                  <a:pt x="568" y="58"/>
                </a:lnTo>
                <a:lnTo>
                  <a:pt x="568" y="56"/>
                </a:lnTo>
                <a:lnTo>
                  <a:pt x="568" y="56"/>
                </a:lnTo>
                <a:lnTo>
                  <a:pt x="568" y="54"/>
                </a:lnTo>
                <a:lnTo>
                  <a:pt x="568" y="54"/>
                </a:lnTo>
                <a:lnTo>
                  <a:pt x="566" y="52"/>
                </a:lnTo>
                <a:lnTo>
                  <a:pt x="562" y="50"/>
                </a:lnTo>
                <a:lnTo>
                  <a:pt x="558" y="48"/>
                </a:lnTo>
                <a:lnTo>
                  <a:pt x="556" y="48"/>
                </a:lnTo>
                <a:lnTo>
                  <a:pt x="556" y="48"/>
                </a:lnTo>
                <a:lnTo>
                  <a:pt x="554" y="48"/>
                </a:lnTo>
                <a:lnTo>
                  <a:pt x="552" y="48"/>
                </a:lnTo>
                <a:lnTo>
                  <a:pt x="547" y="44"/>
                </a:lnTo>
                <a:lnTo>
                  <a:pt x="545" y="44"/>
                </a:lnTo>
                <a:lnTo>
                  <a:pt x="543" y="42"/>
                </a:lnTo>
                <a:lnTo>
                  <a:pt x="541" y="42"/>
                </a:lnTo>
                <a:lnTo>
                  <a:pt x="539" y="42"/>
                </a:lnTo>
                <a:lnTo>
                  <a:pt x="539" y="42"/>
                </a:lnTo>
                <a:lnTo>
                  <a:pt x="537" y="37"/>
                </a:lnTo>
                <a:lnTo>
                  <a:pt x="533" y="35"/>
                </a:lnTo>
                <a:lnTo>
                  <a:pt x="529" y="31"/>
                </a:lnTo>
                <a:lnTo>
                  <a:pt x="518" y="25"/>
                </a:lnTo>
                <a:lnTo>
                  <a:pt x="518" y="25"/>
                </a:lnTo>
                <a:lnTo>
                  <a:pt x="516" y="25"/>
                </a:lnTo>
                <a:lnTo>
                  <a:pt x="516" y="25"/>
                </a:lnTo>
                <a:lnTo>
                  <a:pt x="512" y="25"/>
                </a:lnTo>
                <a:lnTo>
                  <a:pt x="510" y="27"/>
                </a:lnTo>
                <a:lnTo>
                  <a:pt x="508" y="27"/>
                </a:lnTo>
                <a:lnTo>
                  <a:pt x="506" y="25"/>
                </a:lnTo>
                <a:lnTo>
                  <a:pt x="506" y="25"/>
                </a:lnTo>
                <a:lnTo>
                  <a:pt x="504" y="23"/>
                </a:lnTo>
                <a:lnTo>
                  <a:pt x="502" y="23"/>
                </a:lnTo>
                <a:lnTo>
                  <a:pt x="499" y="21"/>
                </a:lnTo>
                <a:lnTo>
                  <a:pt x="499" y="19"/>
                </a:lnTo>
                <a:lnTo>
                  <a:pt x="497" y="17"/>
                </a:lnTo>
                <a:lnTo>
                  <a:pt x="495" y="14"/>
                </a:lnTo>
                <a:lnTo>
                  <a:pt x="479" y="6"/>
                </a:lnTo>
                <a:lnTo>
                  <a:pt x="474" y="2"/>
                </a:lnTo>
                <a:lnTo>
                  <a:pt x="474" y="0"/>
                </a:lnTo>
                <a:lnTo>
                  <a:pt x="472" y="0"/>
                </a:lnTo>
                <a:lnTo>
                  <a:pt x="472" y="0"/>
                </a:lnTo>
                <a:lnTo>
                  <a:pt x="470" y="0"/>
                </a:lnTo>
                <a:lnTo>
                  <a:pt x="470" y="2"/>
                </a:lnTo>
                <a:lnTo>
                  <a:pt x="468" y="4"/>
                </a:lnTo>
                <a:lnTo>
                  <a:pt x="468" y="4"/>
                </a:lnTo>
                <a:lnTo>
                  <a:pt x="466" y="4"/>
                </a:lnTo>
                <a:lnTo>
                  <a:pt x="466" y="4"/>
                </a:lnTo>
                <a:lnTo>
                  <a:pt x="464" y="4"/>
                </a:lnTo>
                <a:lnTo>
                  <a:pt x="464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8"/>
                </a:lnTo>
                <a:lnTo>
                  <a:pt x="462" y="10"/>
                </a:lnTo>
                <a:lnTo>
                  <a:pt x="462" y="12"/>
                </a:lnTo>
                <a:lnTo>
                  <a:pt x="466" y="14"/>
                </a:lnTo>
                <a:lnTo>
                  <a:pt x="466" y="17"/>
                </a:lnTo>
                <a:lnTo>
                  <a:pt x="466" y="19"/>
                </a:lnTo>
                <a:lnTo>
                  <a:pt x="466" y="25"/>
                </a:lnTo>
                <a:lnTo>
                  <a:pt x="466" y="27"/>
                </a:lnTo>
                <a:lnTo>
                  <a:pt x="466" y="29"/>
                </a:lnTo>
                <a:lnTo>
                  <a:pt x="464" y="31"/>
                </a:lnTo>
                <a:lnTo>
                  <a:pt x="464" y="33"/>
                </a:lnTo>
                <a:lnTo>
                  <a:pt x="464" y="35"/>
                </a:lnTo>
                <a:lnTo>
                  <a:pt x="464" y="35"/>
                </a:lnTo>
                <a:lnTo>
                  <a:pt x="466" y="40"/>
                </a:lnTo>
                <a:lnTo>
                  <a:pt x="466" y="42"/>
                </a:lnTo>
                <a:lnTo>
                  <a:pt x="466" y="42"/>
                </a:lnTo>
                <a:lnTo>
                  <a:pt x="466" y="46"/>
                </a:lnTo>
                <a:lnTo>
                  <a:pt x="464" y="46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0"/>
                </a:lnTo>
                <a:lnTo>
                  <a:pt x="464" y="52"/>
                </a:lnTo>
                <a:lnTo>
                  <a:pt x="460" y="58"/>
                </a:lnTo>
                <a:lnTo>
                  <a:pt x="458" y="60"/>
                </a:lnTo>
                <a:lnTo>
                  <a:pt x="456" y="62"/>
                </a:lnTo>
                <a:lnTo>
                  <a:pt x="451" y="62"/>
                </a:lnTo>
                <a:lnTo>
                  <a:pt x="445" y="60"/>
                </a:lnTo>
                <a:lnTo>
                  <a:pt x="445" y="58"/>
                </a:lnTo>
                <a:lnTo>
                  <a:pt x="445" y="56"/>
                </a:lnTo>
                <a:lnTo>
                  <a:pt x="445" y="56"/>
                </a:lnTo>
                <a:lnTo>
                  <a:pt x="445" y="54"/>
                </a:lnTo>
                <a:lnTo>
                  <a:pt x="445" y="54"/>
                </a:lnTo>
                <a:lnTo>
                  <a:pt x="445" y="52"/>
                </a:lnTo>
                <a:lnTo>
                  <a:pt x="447" y="50"/>
                </a:lnTo>
                <a:lnTo>
                  <a:pt x="447" y="50"/>
                </a:lnTo>
                <a:lnTo>
                  <a:pt x="447" y="48"/>
                </a:lnTo>
                <a:lnTo>
                  <a:pt x="447" y="48"/>
                </a:lnTo>
                <a:lnTo>
                  <a:pt x="447" y="48"/>
                </a:lnTo>
                <a:lnTo>
                  <a:pt x="445" y="48"/>
                </a:lnTo>
                <a:lnTo>
                  <a:pt x="443" y="48"/>
                </a:lnTo>
                <a:lnTo>
                  <a:pt x="443" y="50"/>
                </a:lnTo>
                <a:lnTo>
                  <a:pt x="441" y="50"/>
                </a:lnTo>
                <a:lnTo>
                  <a:pt x="441" y="50"/>
                </a:lnTo>
                <a:lnTo>
                  <a:pt x="439" y="52"/>
                </a:lnTo>
                <a:lnTo>
                  <a:pt x="439" y="52"/>
                </a:lnTo>
                <a:lnTo>
                  <a:pt x="437" y="52"/>
                </a:lnTo>
                <a:lnTo>
                  <a:pt x="435" y="52"/>
                </a:lnTo>
                <a:lnTo>
                  <a:pt x="433" y="52"/>
                </a:lnTo>
                <a:lnTo>
                  <a:pt x="428" y="52"/>
                </a:lnTo>
                <a:lnTo>
                  <a:pt x="422" y="50"/>
                </a:lnTo>
                <a:lnTo>
                  <a:pt x="414" y="44"/>
                </a:lnTo>
                <a:lnTo>
                  <a:pt x="412" y="44"/>
                </a:lnTo>
                <a:lnTo>
                  <a:pt x="410" y="44"/>
                </a:lnTo>
                <a:lnTo>
                  <a:pt x="410" y="44"/>
                </a:lnTo>
                <a:lnTo>
                  <a:pt x="408" y="44"/>
                </a:lnTo>
                <a:lnTo>
                  <a:pt x="408" y="44"/>
                </a:lnTo>
                <a:lnTo>
                  <a:pt x="405" y="46"/>
                </a:lnTo>
                <a:lnTo>
                  <a:pt x="401" y="46"/>
                </a:lnTo>
                <a:lnTo>
                  <a:pt x="399" y="48"/>
                </a:lnTo>
                <a:lnTo>
                  <a:pt x="395" y="52"/>
                </a:lnTo>
                <a:lnTo>
                  <a:pt x="391" y="58"/>
                </a:lnTo>
                <a:lnTo>
                  <a:pt x="389" y="58"/>
                </a:lnTo>
                <a:lnTo>
                  <a:pt x="389" y="58"/>
                </a:lnTo>
                <a:lnTo>
                  <a:pt x="389" y="58"/>
                </a:lnTo>
                <a:lnTo>
                  <a:pt x="387" y="56"/>
                </a:lnTo>
                <a:lnTo>
                  <a:pt x="385" y="54"/>
                </a:lnTo>
                <a:lnTo>
                  <a:pt x="378" y="50"/>
                </a:lnTo>
                <a:lnTo>
                  <a:pt x="376" y="48"/>
                </a:lnTo>
                <a:lnTo>
                  <a:pt x="374" y="48"/>
                </a:lnTo>
                <a:lnTo>
                  <a:pt x="372" y="48"/>
                </a:lnTo>
                <a:lnTo>
                  <a:pt x="372" y="48"/>
                </a:lnTo>
                <a:lnTo>
                  <a:pt x="370" y="48"/>
                </a:lnTo>
                <a:lnTo>
                  <a:pt x="366" y="50"/>
                </a:lnTo>
                <a:lnTo>
                  <a:pt x="366" y="50"/>
                </a:lnTo>
                <a:lnTo>
                  <a:pt x="366" y="50"/>
                </a:lnTo>
                <a:lnTo>
                  <a:pt x="366" y="48"/>
                </a:lnTo>
                <a:lnTo>
                  <a:pt x="366" y="48"/>
                </a:lnTo>
                <a:lnTo>
                  <a:pt x="366" y="46"/>
                </a:lnTo>
                <a:lnTo>
                  <a:pt x="368" y="44"/>
                </a:lnTo>
                <a:lnTo>
                  <a:pt x="370" y="37"/>
                </a:lnTo>
                <a:lnTo>
                  <a:pt x="376" y="31"/>
                </a:lnTo>
                <a:lnTo>
                  <a:pt x="376" y="29"/>
                </a:lnTo>
                <a:lnTo>
                  <a:pt x="376" y="27"/>
                </a:lnTo>
                <a:lnTo>
                  <a:pt x="376" y="25"/>
                </a:lnTo>
                <a:lnTo>
                  <a:pt x="376" y="23"/>
                </a:lnTo>
                <a:lnTo>
                  <a:pt x="376" y="19"/>
                </a:lnTo>
                <a:lnTo>
                  <a:pt x="376" y="12"/>
                </a:lnTo>
                <a:lnTo>
                  <a:pt x="372" y="6"/>
                </a:lnTo>
                <a:lnTo>
                  <a:pt x="370" y="8"/>
                </a:lnTo>
                <a:lnTo>
                  <a:pt x="366" y="12"/>
                </a:lnTo>
                <a:lnTo>
                  <a:pt x="366" y="12"/>
                </a:lnTo>
                <a:lnTo>
                  <a:pt x="362" y="12"/>
                </a:lnTo>
                <a:lnTo>
                  <a:pt x="362" y="12"/>
                </a:lnTo>
                <a:lnTo>
                  <a:pt x="359" y="12"/>
                </a:lnTo>
                <a:lnTo>
                  <a:pt x="359" y="14"/>
                </a:lnTo>
                <a:lnTo>
                  <a:pt x="357" y="14"/>
                </a:lnTo>
                <a:lnTo>
                  <a:pt x="357" y="14"/>
                </a:lnTo>
                <a:lnTo>
                  <a:pt x="353" y="14"/>
                </a:lnTo>
                <a:lnTo>
                  <a:pt x="347" y="12"/>
                </a:lnTo>
                <a:lnTo>
                  <a:pt x="347" y="12"/>
                </a:lnTo>
                <a:lnTo>
                  <a:pt x="345" y="12"/>
                </a:lnTo>
                <a:lnTo>
                  <a:pt x="343" y="12"/>
                </a:lnTo>
                <a:lnTo>
                  <a:pt x="343" y="12"/>
                </a:lnTo>
                <a:lnTo>
                  <a:pt x="343" y="14"/>
                </a:lnTo>
                <a:lnTo>
                  <a:pt x="341" y="14"/>
                </a:lnTo>
                <a:lnTo>
                  <a:pt x="339" y="14"/>
                </a:lnTo>
                <a:lnTo>
                  <a:pt x="320" y="14"/>
                </a:lnTo>
                <a:lnTo>
                  <a:pt x="318" y="14"/>
                </a:lnTo>
                <a:lnTo>
                  <a:pt x="316" y="17"/>
                </a:lnTo>
                <a:lnTo>
                  <a:pt x="316" y="17"/>
                </a:lnTo>
                <a:lnTo>
                  <a:pt x="316" y="17"/>
                </a:lnTo>
                <a:lnTo>
                  <a:pt x="316" y="19"/>
                </a:lnTo>
                <a:lnTo>
                  <a:pt x="316" y="19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4" y="21"/>
                </a:lnTo>
                <a:lnTo>
                  <a:pt x="307" y="25"/>
                </a:lnTo>
                <a:lnTo>
                  <a:pt x="307" y="25"/>
                </a:lnTo>
                <a:lnTo>
                  <a:pt x="297" y="25"/>
                </a:lnTo>
                <a:lnTo>
                  <a:pt x="295" y="25"/>
                </a:lnTo>
                <a:lnTo>
                  <a:pt x="288" y="23"/>
                </a:lnTo>
                <a:lnTo>
                  <a:pt x="286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1"/>
                </a:lnTo>
                <a:lnTo>
                  <a:pt x="280" y="19"/>
                </a:lnTo>
                <a:lnTo>
                  <a:pt x="280" y="17"/>
                </a:lnTo>
                <a:lnTo>
                  <a:pt x="278" y="17"/>
                </a:lnTo>
                <a:lnTo>
                  <a:pt x="278" y="14"/>
                </a:lnTo>
                <a:lnTo>
                  <a:pt x="272" y="6"/>
                </a:lnTo>
                <a:lnTo>
                  <a:pt x="270" y="4"/>
                </a:lnTo>
                <a:lnTo>
                  <a:pt x="265" y="4"/>
                </a:lnTo>
                <a:lnTo>
                  <a:pt x="261" y="2"/>
                </a:lnTo>
                <a:lnTo>
                  <a:pt x="261" y="4"/>
                </a:lnTo>
                <a:lnTo>
                  <a:pt x="261" y="4"/>
                </a:lnTo>
                <a:lnTo>
                  <a:pt x="263" y="8"/>
                </a:lnTo>
                <a:lnTo>
                  <a:pt x="265" y="10"/>
                </a:lnTo>
                <a:lnTo>
                  <a:pt x="265" y="12"/>
                </a:lnTo>
                <a:lnTo>
                  <a:pt x="265" y="12"/>
                </a:lnTo>
                <a:lnTo>
                  <a:pt x="265" y="14"/>
                </a:lnTo>
                <a:lnTo>
                  <a:pt x="265" y="14"/>
                </a:lnTo>
                <a:lnTo>
                  <a:pt x="263" y="17"/>
                </a:lnTo>
                <a:lnTo>
                  <a:pt x="263" y="17"/>
                </a:lnTo>
                <a:lnTo>
                  <a:pt x="261" y="21"/>
                </a:lnTo>
                <a:lnTo>
                  <a:pt x="259" y="21"/>
                </a:lnTo>
                <a:lnTo>
                  <a:pt x="259" y="21"/>
                </a:lnTo>
                <a:lnTo>
                  <a:pt x="257" y="21"/>
                </a:lnTo>
                <a:lnTo>
                  <a:pt x="253" y="23"/>
                </a:lnTo>
                <a:lnTo>
                  <a:pt x="249" y="23"/>
                </a:lnTo>
                <a:lnTo>
                  <a:pt x="247" y="25"/>
                </a:lnTo>
                <a:lnTo>
                  <a:pt x="238" y="33"/>
                </a:lnTo>
                <a:lnTo>
                  <a:pt x="236" y="33"/>
                </a:lnTo>
                <a:lnTo>
                  <a:pt x="232" y="35"/>
                </a:lnTo>
                <a:lnTo>
                  <a:pt x="228" y="37"/>
                </a:lnTo>
                <a:lnTo>
                  <a:pt x="228" y="37"/>
                </a:lnTo>
                <a:lnTo>
                  <a:pt x="226" y="40"/>
                </a:lnTo>
                <a:lnTo>
                  <a:pt x="220" y="48"/>
                </a:lnTo>
                <a:lnTo>
                  <a:pt x="220" y="48"/>
                </a:lnTo>
                <a:lnTo>
                  <a:pt x="220" y="50"/>
                </a:lnTo>
                <a:lnTo>
                  <a:pt x="220" y="50"/>
                </a:lnTo>
                <a:lnTo>
                  <a:pt x="222" y="52"/>
                </a:lnTo>
                <a:lnTo>
                  <a:pt x="222" y="52"/>
                </a:lnTo>
                <a:lnTo>
                  <a:pt x="222" y="52"/>
                </a:lnTo>
                <a:lnTo>
                  <a:pt x="222" y="54"/>
                </a:lnTo>
                <a:lnTo>
                  <a:pt x="222" y="54"/>
                </a:lnTo>
                <a:lnTo>
                  <a:pt x="222" y="56"/>
                </a:lnTo>
                <a:lnTo>
                  <a:pt x="220" y="56"/>
                </a:lnTo>
                <a:lnTo>
                  <a:pt x="220" y="56"/>
                </a:lnTo>
                <a:lnTo>
                  <a:pt x="217" y="58"/>
                </a:lnTo>
                <a:lnTo>
                  <a:pt x="217" y="58"/>
                </a:lnTo>
                <a:lnTo>
                  <a:pt x="217" y="58"/>
                </a:lnTo>
                <a:lnTo>
                  <a:pt x="215" y="62"/>
                </a:lnTo>
                <a:lnTo>
                  <a:pt x="215" y="65"/>
                </a:lnTo>
                <a:lnTo>
                  <a:pt x="215" y="65"/>
                </a:lnTo>
                <a:lnTo>
                  <a:pt x="217" y="67"/>
                </a:lnTo>
                <a:lnTo>
                  <a:pt x="217" y="67"/>
                </a:lnTo>
                <a:lnTo>
                  <a:pt x="220" y="69"/>
                </a:lnTo>
                <a:lnTo>
                  <a:pt x="222" y="69"/>
                </a:lnTo>
                <a:lnTo>
                  <a:pt x="222" y="69"/>
                </a:lnTo>
                <a:lnTo>
                  <a:pt x="222" y="71"/>
                </a:lnTo>
                <a:lnTo>
                  <a:pt x="222" y="71"/>
                </a:lnTo>
                <a:lnTo>
                  <a:pt x="222" y="73"/>
                </a:lnTo>
                <a:lnTo>
                  <a:pt x="222" y="75"/>
                </a:lnTo>
                <a:lnTo>
                  <a:pt x="222" y="75"/>
                </a:lnTo>
                <a:lnTo>
                  <a:pt x="222" y="77"/>
                </a:lnTo>
                <a:lnTo>
                  <a:pt x="220" y="79"/>
                </a:lnTo>
                <a:lnTo>
                  <a:pt x="220" y="79"/>
                </a:lnTo>
                <a:lnTo>
                  <a:pt x="220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81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3" y="81"/>
                </a:lnTo>
                <a:lnTo>
                  <a:pt x="213" y="81"/>
                </a:lnTo>
                <a:lnTo>
                  <a:pt x="211" y="81"/>
                </a:lnTo>
                <a:lnTo>
                  <a:pt x="211" y="83"/>
                </a:lnTo>
                <a:lnTo>
                  <a:pt x="211" y="83"/>
                </a:lnTo>
                <a:lnTo>
                  <a:pt x="211" y="88"/>
                </a:lnTo>
                <a:lnTo>
                  <a:pt x="211" y="90"/>
                </a:lnTo>
                <a:lnTo>
                  <a:pt x="209" y="92"/>
                </a:lnTo>
                <a:lnTo>
                  <a:pt x="199" y="106"/>
                </a:lnTo>
                <a:lnTo>
                  <a:pt x="199" y="108"/>
                </a:lnTo>
                <a:lnTo>
                  <a:pt x="199" y="111"/>
                </a:lnTo>
                <a:lnTo>
                  <a:pt x="199" y="113"/>
                </a:lnTo>
                <a:lnTo>
                  <a:pt x="197" y="117"/>
                </a:lnTo>
                <a:lnTo>
                  <a:pt x="197" y="117"/>
                </a:lnTo>
                <a:lnTo>
                  <a:pt x="197" y="119"/>
                </a:lnTo>
                <a:lnTo>
                  <a:pt x="197" y="121"/>
                </a:lnTo>
                <a:lnTo>
                  <a:pt x="199" y="121"/>
                </a:lnTo>
                <a:lnTo>
                  <a:pt x="199" y="123"/>
                </a:lnTo>
                <a:lnTo>
                  <a:pt x="203" y="125"/>
                </a:lnTo>
                <a:lnTo>
                  <a:pt x="203" y="127"/>
                </a:lnTo>
                <a:lnTo>
                  <a:pt x="203" y="127"/>
                </a:lnTo>
                <a:lnTo>
                  <a:pt x="203" y="129"/>
                </a:lnTo>
                <a:lnTo>
                  <a:pt x="203" y="131"/>
                </a:lnTo>
                <a:lnTo>
                  <a:pt x="203" y="131"/>
                </a:lnTo>
                <a:lnTo>
                  <a:pt x="203" y="133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199" y="133"/>
                </a:lnTo>
                <a:lnTo>
                  <a:pt x="194" y="131"/>
                </a:lnTo>
                <a:lnTo>
                  <a:pt x="192" y="131"/>
                </a:lnTo>
                <a:lnTo>
                  <a:pt x="192" y="131"/>
                </a:lnTo>
                <a:lnTo>
                  <a:pt x="192" y="131"/>
                </a:lnTo>
                <a:lnTo>
                  <a:pt x="190" y="133"/>
                </a:lnTo>
                <a:lnTo>
                  <a:pt x="190" y="133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8"/>
                </a:lnTo>
                <a:lnTo>
                  <a:pt x="190" y="138"/>
                </a:lnTo>
                <a:lnTo>
                  <a:pt x="190" y="138"/>
                </a:lnTo>
                <a:lnTo>
                  <a:pt x="188" y="142"/>
                </a:lnTo>
                <a:lnTo>
                  <a:pt x="186" y="142"/>
                </a:lnTo>
                <a:lnTo>
                  <a:pt x="184" y="150"/>
                </a:lnTo>
                <a:lnTo>
                  <a:pt x="182" y="152"/>
                </a:lnTo>
                <a:lnTo>
                  <a:pt x="182" y="154"/>
                </a:lnTo>
                <a:lnTo>
                  <a:pt x="180" y="156"/>
                </a:lnTo>
                <a:lnTo>
                  <a:pt x="178" y="156"/>
                </a:lnTo>
                <a:lnTo>
                  <a:pt x="178" y="156"/>
                </a:lnTo>
                <a:lnTo>
                  <a:pt x="171" y="159"/>
                </a:lnTo>
                <a:lnTo>
                  <a:pt x="171" y="156"/>
                </a:lnTo>
                <a:lnTo>
                  <a:pt x="169" y="156"/>
                </a:lnTo>
                <a:lnTo>
                  <a:pt x="169" y="154"/>
                </a:lnTo>
                <a:lnTo>
                  <a:pt x="167" y="154"/>
                </a:lnTo>
                <a:lnTo>
                  <a:pt x="167" y="154"/>
                </a:lnTo>
                <a:lnTo>
                  <a:pt x="165" y="154"/>
                </a:lnTo>
                <a:lnTo>
                  <a:pt x="165" y="154"/>
                </a:lnTo>
                <a:lnTo>
                  <a:pt x="163" y="152"/>
                </a:lnTo>
                <a:lnTo>
                  <a:pt x="163" y="152"/>
                </a:lnTo>
                <a:lnTo>
                  <a:pt x="163" y="152"/>
                </a:lnTo>
                <a:lnTo>
                  <a:pt x="161" y="150"/>
                </a:lnTo>
                <a:lnTo>
                  <a:pt x="161" y="150"/>
                </a:lnTo>
                <a:lnTo>
                  <a:pt x="151" y="152"/>
                </a:lnTo>
                <a:lnTo>
                  <a:pt x="148" y="152"/>
                </a:lnTo>
                <a:lnTo>
                  <a:pt x="146" y="152"/>
                </a:lnTo>
                <a:lnTo>
                  <a:pt x="144" y="152"/>
                </a:lnTo>
                <a:lnTo>
                  <a:pt x="144" y="154"/>
                </a:lnTo>
                <a:lnTo>
                  <a:pt x="142" y="154"/>
                </a:lnTo>
                <a:lnTo>
                  <a:pt x="142" y="154"/>
                </a:lnTo>
                <a:lnTo>
                  <a:pt x="142" y="154"/>
                </a:lnTo>
                <a:lnTo>
                  <a:pt x="140" y="152"/>
                </a:lnTo>
                <a:lnTo>
                  <a:pt x="140" y="152"/>
                </a:lnTo>
                <a:lnTo>
                  <a:pt x="138" y="152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6"/>
                </a:lnTo>
                <a:lnTo>
                  <a:pt x="128" y="159"/>
                </a:lnTo>
                <a:lnTo>
                  <a:pt x="126" y="161"/>
                </a:lnTo>
                <a:lnTo>
                  <a:pt x="123" y="167"/>
                </a:lnTo>
                <a:lnTo>
                  <a:pt x="119" y="175"/>
                </a:lnTo>
                <a:lnTo>
                  <a:pt x="119" y="177"/>
                </a:lnTo>
                <a:lnTo>
                  <a:pt x="117" y="177"/>
                </a:lnTo>
                <a:lnTo>
                  <a:pt x="117" y="177"/>
                </a:lnTo>
                <a:lnTo>
                  <a:pt x="115" y="177"/>
                </a:lnTo>
                <a:lnTo>
                  <a:pt x="115" y="177"/>
                </a:lnTo>
                <a:lnTo>
                  <a:pt x="113" y="179"/>
                </a:lnTo>
                <a:lnTo>
                  <a:pt x="113" y="182"/>
                </a:lnTo>
                <a:lnTo>
                  <a:pt x="111" y="184"/>
                </a:lnTo>
                <a:lnTo>
                  <a:pt x="109" y="186"/>
                </a:lnTo>
                <a:lnTo>
                  <a:pt x="109" y="186"/>
                </a:lnTo>
                <a:lnTo>
                  <a:pt x="107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6"/>
                </a:lnTo>
                <a:lnTo>
                  <a:pt x="105" y="186"/>
                </a:lnTo>
                <a:lnTo>
                  <a:pt x="105" y="184"/>
                </a:lnTo>
                <a:lnTo>
                  <a:pt x="105" y="184"/>
                </a:lnTo>
                <a:lnTo>
                  <a:pt x="103" y="184"/>
                </a:lnTo>
                <a:lnTo>
                  <a:pt x="103" y="184"/>
                </a:lnTo>
                <a:lnTo>
                  <a:pt x="100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6"/>
                </a:lnTo>
                <a:lnTo>
                  <a:pt x="98" y="198"/>
                </a:lnTo>
                <a:lnTo>
                  <a:pt x="98" y="198"/>
                </a:lnTo>
                <a:lnTo>
                  <a:pt x="98" y="200"/>
                </a:lnTo>
                <a:lnTo>
                  <a:pt x="98" y="202"/>
                </a:lnTo>
                <a:lnTo>
                  <a:pt x="100" y="202"/>
                </a:lnTo>
                <a:lnTo>
                  <a:pt x="100" y="205"/>
                </a:lnTo>
                <a:lnTo>
                  <a:pt x="100" y="207"/>
                </a:lnTo>
                <a:lnTo>
                  <a:pt x="100" y="207"/>
                </a:lnTo>
                <a:lnTo>
                  <a:pt x="100" y="209"/>
                </a:lnTo>
                <a:lnTo>
                  <a:pt x="98" y="211"/>
                </a:lnTo>
                <a:lnTo>
                  <a:pt x="96" y="217"/>
                </a:lnTo>
                <a:lnTo>
                  <a:pt x="96" y="219"/>
                </a:lnTo>
                <a:lnTo>
                  <a:pt x="98" y="221"/>
                </a:lnTo>
                <a:lnTo>
                  <a:pt x="98" y="223"/>
                </a:lnTo>
                <a:lnTo>
                  <a:pt x="98" y="223"/>
                </a:lnTo>
                <a:lnTo>
                  <a:pt x="98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3" y="225"/>
                </a:lnTo>
                <a:lnTo>
                  <a:pt x="103" y="227"/>
                </a:lnTo>
                <a:lnTo>
                  <a:pt x="103" y="230"/>
                </a:lnTo>
                <a:lnTo>
                  <a:pt x="103" y="230"/>
                </a:lnTo>
                <a:lnTo>
                  <a:pt x="103" y="230"/>
                </a:lnTo>
                <a:lnTo>
                  <a:pt x="105" y="230"/>
                </a:lnTo>
                <a:lnTo>
                  <a:pt x="105" y="227"/>
                </a:lnTo>
                <a:lnTo>
                  <a:pt x="105" y="227"/>
                </a:lnTo>
                <a:lnTo>
                  <a:pt x="105" y="230"/>
                </a:lnTo>
                <a:lnTo>
                  <a:pt x="105" y="232"/>
                </a:lnTo>
                <a:lnTo>
                  <a:pt x="105" y="240"/>
                </a:lnTo>
                <a:lnTo>
                  <a:pt x="105" y="242"/>
                </a:lnTo>
                <a:lnTo>
                  <a:pt x="105" y="244"/>
                </a:lnTo>
                <a:lnTo>
                  <a:pt x="105" y="244"/>
                </a:lnTo>
                <a:lnTo>
                  <a:pt x="105" y="244"/>
                </a:lnTo>
                <a:lnTo>
                  <a:pt x="107" y="246"/>
                </a:lnTo>
                <a:lnTo>
                  <a:pt x="107" y="253"/>
                </a:lnTo>
                <a:lnTo>
                  <a:pt x="107" y="257"/>
                </a:lnTo>
                <a:lnTo>
                  <a:pt x="107" y="259"/>
                </a:lnTo>
                <a:lnTo>
                  <a:pt x="107" y="261"/>
                </a:lnTo>
                <a:lnTo>
                  <a:pt x="105" y="267"/>
                </a:lnTo>
                <a:lnTo>
                  <a:pt x="105" y="269"/>
                </a:lnTo>
                <a:lnTo>
                  <a:pt x="105" y="271"/>
                </a:lnTo>
                <a:lnTo>
                  <a:pt x="109" y="273"/>
                </a:lnTo>
                <a:lnTo>
                  <a:pt x="111" y="273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5" y="276"/>
                </a:lnTo>
                <a:lnTo>
                  <a:pt x="119" y="276"/>
                </a:lnTo>
                <a:lnTo>
                  <a:pt x="119" y="276"/>
                </a:lnTo>
                <a:lnTo>
                  <a:pt x="119" y="276"/>
                </a:lnTo>
                <a:lnTo>
                  <a:pt x="121" y="276"/>
                </a:lnTo>
                <a:lnTo>
                  <a:pt x="121" y="276"/>
                </a:lnTo>
                <a:lnTo>
                  <a:pt x="123" y="278"/>
                </a:lnTo>
                <a:lnTo>
                  <a:pt x="123" y="278"/>
                </a:lnTo>
                <a:lnTo>
                  <a:pt x="123" y="280"/>
                </a:lnTo>
                <a:lnTo>
                  <a:pt x="123" y="280"/>
                </a:lnTo>
                <a:lnTo>
                  <a:pt x="126" y="280"/>
                </a:lnTo>
                <a:lnTo>
                  <a:pt x="126" y="280"/>
                </a:lnTo>
                <a:lnTo>
                  <a:pt x="126" y="280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0" y="278"/>
                </a:lnTo>
                <a:lnTo>
                  <a:pt x="132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80"/>
                </a:lnTo>
                <a:lnTo>
                  <a:pt x="134" y="282"/>
                </a:lnTo>
                <a:lnTo>
                  <a:pt x="134" y="282"/>
                </a:lnTo>
                <a:lnTo>
                  <a:pt x="132" y="288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4" y="292"/>
                </a:lnTo>
                <a:lnTo>
                  <a:pt x="136" y="294"/>
                </a:lnTo>
                <a:lnTo>
                  <a:pt x="136" y="294"/>
                </a:lnTo>
                <a:lnTo>
                  <a:pt x="134" y="294"/>
                </a:lnTo>
                <a:lnTo>
                  <a:pt x="132" y="296"/>
                </a:lnTo>
                <a:lnTo>
                  <a:pt x="132" y="296"/>
                </a:lnTo>
                <a:lnTo>
                  <a:pt x="130" y="298"/>
                </a:lnTo>
                <a:lnTo>
                  <a:pt x="128" y="298"/>
                </a:lnTo>
                <a:lnTo>
                  <a:pt x="128" y="298"/>
                </a:lnTo>
                <a:lnTo>
                  <a:pt x="123" y="303"/>
                </a:lnTo>
                <a:lnTo>
                  <a:pt x="123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1"/>
                </a:lnTo>
                <a:lnTo>
                  <a:pt x="121" y="301"/>
                </a:lnTo>
                <a:lnTo>
                  <a:pt x="121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6"/>
                </a:lnTo>
                <a:lnTo>
                  <a:pt x="121" y="294"/>
                </a:lnTo>
                <a:lnTo>
                  <a:pt x="121" y="294"/>
                </a:lnTo>
                <a:lnTo>
                  <a:pt x="119" y="294"/>
                </a:lnTo>
                <a:lnTo>
                  <a:pt x="115" y="294"/>
                </a:lnTo>
                <a:lnTo>
                  <a:pt x="115" y="294"/>
                </a:lnTo>
                <a:lnTo>
                  <a:pt x="113" y="292"/>
                </a:lnTo>
                <a:lnTo>
                  <a:pt x="111" y="292"/>
                </a:lnTo>
                <a:lnTo>
                  <a:pt x="100" y="290"/>
                </a:lnTo>
                <a:lnTo>
                  <a:pt x="100" y="290"/>
                </a:lnTo>
                <a:lnTo>
                  <a:pt x="98" y="290"/>
                </a:lnTo>
                <a:lnTo>
                  <a:pt x="98" y="290"/>
                </a:lnTo>
                <a:lnTo>
                  <a:pt x="98" y="292"/>
                </a:lnTo>
                <a:lnTo>
                  <a:pt x="98" y="292"/>
                </a:lnTo>
                <a:lnTo>
                  <a:pt x="96" y="292"/>
                </a:lnTo>
                <a:lnTo>
                  <a:pt x="96" y="292"/>
                </a:lnTo>
                <a:lnTo>
                  <a:pt x="94" y="296"/>
                </a:lnTo>
                <a:lnTo>
                  <a:pt x="94" y="296"/>
                </a:lnTo>
                <a:lnTo>
                  <a:pt x="94" y="296"/>
                </a:lnTo>
                <a:lnTo>
                  <a:pt x="92" y="296"/>
                </a:lnTo>
                <a:lnTo>
                  <a:pt x="92" y="296"/>
                </a:lnTo>
                <a:lnTo>
                  <a:pt x="86" y="282"/>
                </a:lnTo>
                <a:lnTo>
                  <a:pt x="86" y="282"/>
                </a:lnTo>
                <a:lnTo>
                  <a:pt x="84" y="280"/>
                </a:lnTo>
                <a:lnTo>
                  <a:pt x="84" y="280"/>
                </a:lnTo>
                <a:lnTo>
                  <a:pt x="82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5" y="276"/>
                </a:lnTo>
                <a:lnTo>
                  <a:pt x="73" y="273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3"/>
                </a:lnTo>
                <a:lnTo>
                  <a:pt x="69" y="273"/>
                </a:lnTo>
                <a:lnTo>
                  <a:pt x="67" y="276"/>
                </a:lnTo>
                <a:lnTo>
                  <a:pt x="67" y="276"/>
                </a:lnTo>
                <a:lnTo>
                  <a:pt x="67" y="276"/>
                </a:lnTo>
                <a:lnTo>
                  <a:pt x="67" y="278"/>
                </a:lnTo>
                <a:lnTo>
                  <a:pt x="65" y="278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3"/>
                </a:lnTo>
                <a:lnTo>
                  <a:pt x="63" y="273"/>
                </a:lnTo>
                <a:lnTo>
                  <a:pt x="59" y="267"/>
                </a:lnTo>
                <a:lnTo>
                  <a:pt x="59" y="267"/>
                </a:lnTo>
                <a:lnTo>
                  <a:pt x="57" y="267"/>
                </a:lnTo>
                <a:lnTo>
                  <a:pt x="57" y="267"/>
                </a:lnTo>
                <a:lnTo>
                  <a:pt x="57" y="267"/>
                </a:lnTo>
                <a:lnTo>
                  <a:pt x="52" y="271"/>
                </a:lnTo>
                <a:lnTo>
                  <a:pt x="50" y="273"/>
                </a:lnTo>
                <a:lnTo>
                  <a:pt x="50" y="273"/>
                </a:lnTo>
                <a:lnTo>
                  <a:pt x="48" y="273"/>
                </a:lnTo>
                <a:lnTo>
                  <a:pt x="44" y="282"/>
                </a:lnTo>
                <a:lnTo>
                  <a:pt x="44" y="282"/>
                </a:lnTo>
                <a:lnTo>
                  <a:pt x="44" y="284"/>
                </a:lnTo>
                <a:lnTo>
                  <a:pt x="44" y="286"/>
                </a:lnTo>
                <a:lnTo>
                  <a:pt x="44" y="286"/>
                </a:lnTo>
                <a:lnTo>
                  <a:pt x="44" y="288"/>
                </a:lnTo>
                <a:lnTo>
                  <a:pt x="46" y="288"/>
                </a:lnTo>
                <a:lnTo>
                  <a:pt x="46" y="290"/>
                </a:lnTo>
                <a:lnTo>
                  <a:pt x="57" y="294"/>
                </a:lnTo>
                <a:lnTo>
                  <a:pt x="57" y="294"/>
                </a:lnTo>
                <a:lnTo>
                  <a:pt x="57" y="296"/>
                </a:lnTo>
                <a:lnTo>
                  <a:pt x="59" y="298"/>
                </a:lnTo>
                <a:lnTo>
                  <a:pt x="59" y="301"/>
                </a:lnTo>
                <a:lnTo>
                  <a:pt x="59" y="301"/>
                </a:lnTo>
                <a:lnTo>
                  <a:pt x="61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3"/>
                </a:lnTo>
                <a:lnTo>
                  <a:pt x="67" y="303"/>
                </a:lnTo>
                <a:lnTo>
                  <a:pt x="67" y="305"/>
                </a:lnTo>
                <a:lnTo>
                  <a:pt x="65" y="309"/>
                </a:lnTo>
                <a:lnTo>
                  <a:pt x="65" y="311"/>
                </a:lnTo>
                <a:lnTo>
                  <a:pt x="65" y="313"/>
                </a:lnTo>
                <a:lnTo>
                  <a:pt x="67" y="315"/>
                </a:lnTo>
                <a:lnTo>
                  <a:pt x="67" y="317"/>
                </a:lnTo>
                <a:lnTo>
                  <a:pt x="67" y="319"/>
                </a:lnTo>
                <a:lnTo>
                  <a:pt x="67" y="321"/>
                </a:lnTo>
                <a:lnTo>
                  <a:pt x="65" y="330"/>
                </a:lnTo>
                <a:lnTo>
                  <a:pt x="67" y="330"/>
                </a:lnTo>
                <a:lnTo>
                  <a:pt x="67" y="332"/>
                </a:lnTo>
                <a:lnTo>
                  <a:pt x="69" y="332"/>
                </a:lnTo>
                <a:lnTo>
                  <a:pt x="71" y="332"/>
                </a:lnTo>
                <a:lnTo>
                  <a:pt x="71" y="332"/>
                </a:lnTo>
                <a:lnTo>
                  <a:pt x="71" y="334"/>
                </a:lnTo>
                <a:lnTo>
                  <a:pt x="73" y="338"/>
                </a:lnTo>
                <a:lnTo>
                  <a:pt x="73" y="338"/>
                </a:lnTo>
                <a:lnTo>
                  <a:pt x="73" y="338"/>
                </a:lnTo>
                <a:lnTo>
                  <a:pt x="75" y="338"/>
                </a:lnTo>
                <a:lnTo>
                  <a:pt x="77" y="340"/>
                </a:lnTo>
                <a:lnTo>
                  <a:pt x="77" y="340"/>
                </a:lnTo>
                <a:lnTo>
                  <a:pt x="80" y="340"/>
                </a:lnTo>
                <a:lnTo>
                  <a:pt x="80" y="342"/>
                </a:lnTo>
                <a:lnTo>
                  <a:pt x="80" y="342"/>
                </a:lnTo>
                <a:lnTo>
                  <a:pt x="80" y="344"/>
                </a:lnTo>
                <a:lnTo>
                  <a:pt x="80" y="344"/>
                </a:lnTo>
                <a:lnTo>
                  <a:pt x="77" y="347"/>
                </a:lnTo>
                <a:lnTo>
                  <a:pt x="77" y="347"/>
                </a:lnTo>
                <a:lnTo>
                  <a:pt x="77" y="347"/>
                </a:lnTo>
                <a:lnTo>
                  <a:pt x="77" y="349"/>
                </a:lnTo>
                <a:lnTo>
                  <a:pt x="77" y="349"/>
                </a:lnTo>
                <a:lnTo>
                  <a:pt x="80" y="349"/>
                </a:lnTo>
                <a:lnTo>
                  <a:pt x="80" y="351"/>
                </a:lnTo>
                <a:lnTo>
                  <a:pt x="80" y="351"/>
                </a:lnTo>
                <a:lnTo>
                  <a:pt x="80" y="353"/>
                </a:lnTo>
                <a:lnTo>
                  <a:pt x="77" y="357"/>
                </a:lnTo>
                <a:lnTo>
                  <a:pt x="77" y="357"/>
                </a:lnTo>
                <a:lnTo>
                  <a:pt x="77" y="359"/>
                </a:lnTo>
                <a:lnTo>
                  <a:pt x="77" y="361"/>
                </a:lnTo>
                <a:lnTo>
                  <a:pt x="77" y="363"/>
                </a:lnTo>
                <a:lnTo>
                  <a:pt x="77" y="363"/>
                </a:lnTo>
                <a:lnTo>
                  <a:pt x="80" y="365"/>
                </a:lnTo>
                <a:lnTo>
                  <a:pt x="80" y="367"/>
                </a:lnTo>
                <a:lnTo>
                  <a:pt x="80" y="369"/>
                </a:lnTo>
                <a:lnTo>
                  <a:pt x="80" y="372"/>
                </a:lnTo>
                <a:lnTo>
                  <a:pt x="80" y="372"/>
                </a:lnTo>
                <a:lnTo>
                  <a:pt x="80" y="374"/>
                </a:lnTo>
                <a:lnTo>
                  <a:pt x="82" y="374"/>
                </a:lnTo>
                <a:lnTo>
                  <a:pt x="82" y="376"/>
                </a:lnTo>
                <a:lnTo>
                  <a:pt x="84" y="376"/>
                </a:lnTo>
                <a:lnTo>
                  <a:pt x="84" y="380"/>
                </a:lnTo>
                <a:lnTo>
                  <a:pt x="84" y="380"/>
                </a:lnTo>
                <a:lnTo>
                  <a:pt x="86" y="382"/>
                </a:lnTo>
                <a:lnTo>
                  <a:pt x="86" y="384"/>
                </a:lnTo>
                <a:lnTo>
                  <a:pt x="86" y="384"/>
                </a:lnTo>
                <a:lnTo>
                  <a:pt x="86" y="386"/>
                </a:lnTo>
                <a:lnTo>
                  <a:pt x="86" y="392"/>
                </a:lnTo>
                <a:lnTo>
                  <a:pt x="86" y="395"/>
                </a:lnTo>
                <a:lnTo>
                  <a:pt x="86" y="395"/>
                </a:lnTo>
                <a:lnTo>
                  <a:pt x="84" y="395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0" y="397"/>
                </a:lnTo>
                <a:lnTo>
                  <a:pt x="80" y="399"/>
                </a:lnTo>
                <a:lnTo>
                  <a:pt x="80" y="399"/>
                </a:lnTo>
                <a:lnTo>
                  <a:pt x="80" y="399"/>
                </a:lnTo>
                <a:lnTo>
                  <a:pt x="80" y="403"/>
                </a:lnTo>
                <a:lnTo>
                  <a:pt x="77" y="407"/>
                </a:lnTo>
                <a:lnTo>
                  <a:pt x="77" y="407"/>
                </a:lnTo>
                <a:lnTo>
                  <a:pt x="77" y="409"/>
                </a:lnTo>
                <a:lnTo>
                  <a:pt x="77" y="411"/>
                </a:lnTo>
                <a:lnTo>
                  <a:pt x="77" y="413"/>
                </a:lnTo>
                <a:lnTo>
                  <a:pt x="75" y="411"/>
                </a:lnTo>
                <a:lnTo>
                  <a:pt x="75" y="411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1" y="411"/>
                </a:lnTo>
                <a:lnTo>
                  <a:pt x="71" y="413"/>
                </a:lnTo>
                <a:lnTo>
                  <a:pt x="69" y="415"/>
                </a:lnTo>
                <a:lnTo>
                  <a:pt x="69" y="415"/>
                </a:lnTo>
                <a:lnTo>
                  <a:pt x="67" y="415"/>
                </a:lnTo>
                <a:lnTo>
                  <a:pt x="63" y="418"/>
                </a:lnTo>
                <a:lnTo>
                  <a:pt x="63" y="418"/>
                </a:lnTo>
                <a:lnTo>
                  <a:pt x="61" y="418"/>
                </a:lnTo>
                <a:lnTo>
                  <a:pt x="61" y="418"/>
                </a:lnTo>
                <a:lnTo>
                  <a:pt x="59" y="420"/>
                </a:lnTo>
                <a:lnTo>
                  <a:pt x="59" y="420"/>
                </a:lnTo>
                <a:lnTo>
                  <a:pt x="57" y="422"/>
                </a:lnTo>
                <a:lnTo>
                  <a:pt x="57" y="422"/>
                </a:lnTo>
                <a:lnTo>
                  <a:pt x="57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2" y="424"/>
                </a:lnTo>
                <a:lnTo>
                  <a:pt x="52" y="426"/>
                </a:lnTo>
                <a:lnTo>
                  <a:pt x="52" y="426"/>
                </a:lnTo>
                <a:lnTo>
                  <a:pt x="54" y="426"/>
                </a:lnTo>
                <a:lnTo>
                  <a:pt x="54" y="426"/>
                </a:lnTo>
                <a:lnTo>
                  <a:pt x="57" y="428"/>
                </a:lnTo>
                <a:lnTo>
                  <a:pt x="57" y="428"/>
                </a:lnTo>
                <a:lnTo>
                  <a:pt x="57" y="430"/>
                </a:lnTo>
                <a:lnTo>
                  <a:pt x="57" y="432"/>
                </a:lnTo>
                <a:lnTo>
                  <a:pt x="57" y="432"/>
                </a:lnTo>
                <a:lnTo>
                  <a:pt x="57" y="432"/>
                </a:lnTo>
                <a:lnTo>
                  <a:pt x="54" y="434"/>
                </a:lnTo>
                <a:lnTo>
                  <a:pt x="54" y="434"/>
                </a:lnTo>
                <a:lnTo>
                  <a:pt x="52" y="436"/>
                </a:lnTo>
                <a:lnTo>
                  <a:pt x="50" y="438"/>
                </a:lnTo>
                <a:lnTo>
                  <a:pt x="46" y="440"/>
                </a:lnTo>
                <a:lnTo>
                  <a:pt x="44" y="445"/>
                </a:lnTo>
                <a:lnTo>
                  <a:pt x="42" y="445"/>
                </a:lnTo>
                <a:lnTo>
                  <a:pt x="40" y="449"/>
                </a:lnTo>
                <a:lnTo>
                  <a:pt x="36" y="453"/>
                </a:lnTo>
                <a:lnTo>
                  <a:pt x="36" y="455"/>
                </a:lnTo>
                <a:lnTo>
                  <a:pt x="36" y="455"/>
                </a:lnTo>
                <a:lnTo>
                  <a:pt x="34" y="455"/>
                </a:lnTo>
                <a:lnTo>
                  <a:pt x="31" y="455"/>
                </a:lnTo>
                <a:lnTo>
                  <a:pt x="31" y="457"/>
                </a:lnTo>
                <a:lnTo>
                  <a:pt x="29" y="457"/>
                </a:lnTo>
                <a:lnTo>
                  <a:pt x="29" y="457"/>
                </a:lnTo>
                <a:lnTo>
                  <a:pt x="27" y="459"/>
                </a:lnTo>
                <a:lnTo>
                  <a:pt x="27" y="459"/>
                </a:lnTo>
                <a:lnTo>
                  <a:pt x="27" y="461"/>
                </a:lnTo>
                <a:lnTo>
                  <a:pt x="21" y="463"/>
                </a:lnTo>
                <a:lnTo>
                  <a:pt x="19" y="463"/>
                </a:lnTo>
                <a:lnTo>
                  <a:pt x="19" y="463"/>
                </a:lnTo>
                <a:lnTo>
                  <a:pt x="19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5" y="468"/>
                </a:lnTo>
                <a:lnTo>
                  <a:pt x="15" y="470"/>
                </a:lnTo>
                <a:lnTo>
                  <a:pt x="15" y="470"/>
                </a:lnTo>
                <a:lnTo>
                  <a:pt x="13" y="470"/>
                </a:lnTo>
                <a:lnTo>
                  <a:pt x="13" y="472"/>
                </a:lnTo>
                <a:lnTo>
                  <a:pt x="13" y="472"/>
                </a:lnTo>
                <a:lnTo>
                  <a:pt x="13" y="472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5" y="478"/>
                </a:lnTo>
                <a:lnTo>
                  <a:pt x="15" y="480"/>
                </a:lnTo>
                <a:lnTo>
                  <a:pt x="13" y="482"/>
                </a:lnTo>
                <a:lnTo>
                  <a:pt x="13" y="484"/>
                </a:lnTo>
                <a:lnTo>
                  <a:pt x="13" y="484"/>
                </a:lnTo>
                <a:lnTo>
                  <a:pt x="13" y="484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9"/>
                </a:lnTo>
                <a:lnTo>
                  <a:pt x="11" y="489"/>
                </a:lnTo>
                <a:lnTo>
                  <a:pt x="11" y="493"/>
                </a:lnTo>
                <a:lnTo>
                  <a:pt x="11" y="495"/>
                </a:lnTo>
                <a:lnTo>
                  <a:pt x="11" y="497"/>
                </a:lnTo>
                <a:lnTo>
                  <a:pt x="9" y="497"/>
                </a:lnTo>
                <a:lnTo>
                  <a:pt x="9" y="497"/>
                </a:lnTo>
                <a:lnTo>
                  <a:pt x="9" y="499"/>
                </a:lnTo>
                <a:lnTo>
                  <a:pt x="6" y="499"/>
                </a:lnTo>
                <a:lnTo>
                  <a:pt x="6" y="501"/>
                </a:lnTo>
                <a:lnTo>
                  <a:pt x="6" y="501"/>
                </a:lnTo>
                <a:lnTo>
                  <a:pt x="6" y="503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4" y="505"/>
                </a:lnTo>
                <a:lnTo>
                  <a:pt x="4" y="505"/>
                </a:lnTo>
                <a:lnTo>
                  <a:pt x="4" y="503"/>
                </a:lnTo>
                <a:lnTo>
                  <a:pt x="4" y="503"/>
                </a:lnTo>
                <a:lnTo>
                  <a:pt x="2" y="503"/>
                </a:lnTo>
                <a:lnTo>
                  <a:pt x="2" y="503"/>
                </a:lnTo>
                <a:lnTo>
                  <a:pt x="2" y="505"/>
                </a:lnTo>
                <a:lnTo>
                  <a:pt x="2" y="505"/>
                </a:lnTo>
                <a:lnTo>
                  <a:pt x="2" y="505"/>
                </a:lnTo>
                <a:lnTo>
                  <a:pt x="2" y="507"/>
                </a:lnTo>
                <a:lnTo>
                  <a:pt x="0" y="509"/>
                </a:lnTo>
                <a:lnTo>
                  <a:pt x="0" y="511"/>
                </a:lnTo>
                <a:lnTo>
                  <a:pt x="2" y="514"/>
                </a:lnTo>
                <a:lnTo>
                  <a:pt x="6" y="514"/>
                </a:lnTo>
                <a:lnTo>
                  <a:pt x="9" y="514"/>
                </a:lnTo>
                <a:lnTo>
                  <a:pt x="9" y="514"/>
                </a:lnTo>
                <a:lnTo>
                  <a:pt x="11" y="514"/>
                </a:lnTo>
                <a:lnTo>
                  <a:pt x="11" y="514"/>
                </a:lnTo>
                <a:lnTo>
                  <a:pt x="11" y="514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5" y="511"/>
                </a:lnTo>
                <a:lnTo>
                  <a:pt x="19" y="514"/>
                </a:lnTo>
                <a:lnTo>
                  <a:pt x="21" y="514"/>
                </a:lnTo>
                <a:lnTo>
                  <a:pt x="23" y="511"/>
                </a:lnTo>
                <a:lnTo>
                  <a:pt x="25" y="509"/>
                </a:lnTo>
                <a:lnTo>
                  <a:pt x="27" y="509"/>
                </a:lnTo>
                <a:lnTo>
                  <a:pt x="27" y="507"/>
                </a:lnTo>
                <a:lnTo>
                  <a:pt x="31" y="507"/>
                </a:lnTo>
                <a:lnTo>
                  <a:pt x="34" y="507"/>
                </a:lnTo>
                <a:lnTo>
                  <a:pt x="34" y="505"/>
                </a:lnTo>
                <a:lnTo>
                  <a:pt x="36" y="505"/>
                </a:lnTo>
                <a:lnTo>
                  <a:pt x="36" y="503"/>
                </a:lnTo>
                <a:lnTo>
                  <a:pt x="38" y="501"/>
                </a:lnTo>
                <a:lnTo>
                  <a:pt x="46" y="499"/>
                </a:lnTo>
                <a:lnTo>
                  <a:pt x="54" y="493"/>
                </a:lnTo>
                <a:lnTo>
                  <a:pt x="59" y="493"/>
                </a:lnTo>
                <a:lnTo>
                  <a:pt x="63" y="491"/>
                </a:lnTo>
                <a:lnTo>
                  <a:pt x="67" y="486"/>
                </a:lnTo>
                <a:lnTo>
                  <a:pt x="71" y="486"/>
                </a:lnTo>
                <a:lnTo>
                  <a:pt x="75" y="489"/>
                </a:lnTo>
                <a:lnTo>
                  <a:pt x="77" y="489"/>
                </a:lnTo>
                <a:lnTo>
                  <a:pt x="80" y="491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4" y="493"/>
                </a:lnTo>
                <a:lnTo>
                  <a:pt x="84" y="493"/>
                </a:lnTo>
                <a:lnTo>
                  <a:pt x="86" y="493"/>
                </a:lnTo>
                <a:lnTo>
                  <a:pt x="86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1"/>
                </a:lnTo>
                <a:lnTo>
                  <a:pt x="90" y="491"/>
                </a:lnTo>
                <a:lnTo>
                  <a:pt x="90" y="489"/>
                </a:lnTo>
                <a:lnTo>
                  <a:pt x="90" y="489"/>
                </a:lnTo>
                <a:lnTo>
                  <a:pt x="92" y="486"/>
                </a:lnTo>
                <a:lnTo>
                  <a:pt x="94" y="489"/>
                </a:lnTo>
                <a:lnTo>
                  <a:pt x="96" y="486"/>
                </a:lnTo>
                <a:lnTo>
                  <a:pt x="96" y="486"/>
                </a:lnTo>
                <a:lnTo>
                  <a:pt x="96" y="484"/>
                </a:lnTo>
                <a:lnTo>
                  <a:pt x="96" y="484"/>
                </a:lnTo>
                <a:lnTo>
                  <a:pt x="96" y="482"/>
                </a:lnTo>
                <a:lnTo>
                  <a:pt x="96" y="480"/>
                </a:lnTo>
                <a:lnTo>
                  <a:pt x="96" y="480"/>
                </a:lnTo>
                <a:lnTo>
                  <a:pt x="98" y="478"/>
                </a:lnTo>
                <a:lnTo>
                  <a:pt x="98" y="478"/>
                </a:lnTo>
                <a:lnTo>
                  <a:pt x="98" y="478"/>
                </a:lnTo>
                <a:lnTo>
                  <a:pt x="98" y="476"/>
                </a:lnTo>
                <a:lnTo>
                  <a:pt x="98" y="476"/>
                </a:lnTo>
                <a:lnTo>
                  <a:pt x="96" y="474"/>
                </a:lnTo>
                <a:lnTo>
                  <a:pt x="94" y="472"/>
                </a:lnTo>
                <a:lnTo>
                  <a:pt x="94" y="472"/>
                </a:lnTo>
                <a:lnTo>
                  <a:pt x="94" y="470"/>
                </a:lnTo>
                <a:lnTo>
                  <a:pt x="94" y="470"/>
                </a:lnTo>
                <a:lnTo>
                  <a:pt x="98" y="463"/>
                </a:lnTo>
                <a:lnTo>
                  <a:pt x="98" y="461"/>
                </a:lnTo>
                <a:lnTo>
                  <a:pt x="98" y="461"/>
                </a:lnTo>
                <a:lnTo>
                  <a:pt x="98" y="459"/>
                </a:lnTo>
                <a:lnTo>
                  <a:pt x="98" y="457"/>
                </a:lnTo>
                <a:lnTo>
                  <a:pt x="98" y="457"/>
                </a:lnTo>
                <a:lnTo>
                  <a:pt x="98" y="457"/>
                </a:lnTo>
                <a:lnTo>
                  <a:pt x="100" y="453"/>
                </a:lnTo>
                <a:lnTo>
                  <a:pt x="100" y="451"/>
                </a:lnTo>
                <a:lnTo>
                  <a:pt x="100" y="449"/>
                </a:lnTo>
                <a:lnTo>
                  <a:pt x="100" y="449"/>
                </a:lnTo>
                <a:lnTo>
                  <a:pt x="100" y="447"/>
                </a:lnTo>
                <a:lnTo>
                  <a:pt x="100" y="447"/>
                </a:lnTo>
                <a:lnTo>
                  <a:pt x="105" y="443"/>
                </a:lnTo>
                <a:lnTo>
                  <a:pt x="105" y="440"/>
                </a:lnTo>
                <a:lnTo>
                  <a:pt x="107" y="438"/>
                </a:lnTo>
                <a:lnTo>
                  <a:pt x="107" y="436"/>
                </a:lnTo>
                <a:lnTo>
                  <a:pt x="109" y="436"/>
                </a:lnTo>
                <a:lnTo>
                  <a:pt x="111" y="436"/>
                </a:lnTo>
                <a:lnTo>
                  <a:pt x="111" y="438"/>
                </a:lnTo>
                <a:lnTo>
                  <a:pt x="113" y="438"/>
                </a:lnTo>
                <a:lnTo>
                  <a:pt x="113" y="438"/>
                </a:lnTo>
                <a:lnTo>
                  <a:pt x="113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40"/>
                </a:lnTo>
                <a:lnTo>
                  <a:pt x="115" y="440"/>
                </a:lnTo>
                <a:lnTo>
                  <a:pt x="115" y="440"/>
                </a:lnTo>
                <a:lnTo>
                  <a:pt x="115" y="443"/>
                </a:lnTo>
                <a:lnTo>
                  <a:pt x="115" y="443"/>
                </a:lnTo>
                <a:lnTo>
                  <a:pt x="115" y="445"/>
                </a:lnTo>
                <a:lnTo>
                  <a:pt x="115" y="447"/>
                </a:lnTo>
                <a:lnTo>
                  <a:pt x="115" y="447"/>
                </a:lnTo>
                <a:lnTo>
                  <a:pt x="115" y="449"/>
                </a:lnTo>
                <a:lnTo>
                  <a:pt x="117" y="449"/>
                </a:lnTo>
                <a:lnTo>
                  <a:pt x="121" y="455"/>
                </a:lnTo>
                <a:lnTo>
                  <a:pt x="121" y="455"/>
                </a:lnTo>
                <a:lnTo>
                  <a:pt x="123" y="455"/>
                </a:lnTo>
                <a:lnTo>
                  <a:pt x="123" y="457"/>
                </a:lnTo>
                <a:lnTo>
                  <a:pt x="123" y="457"/>
                </a:lnTo>
                <a:lnTo>
                  <a:pt x="123" y="457"/>
                </a:lnTo>
                <a:lnTo>
                  <a:pt x="123" y="459"/>
                </a:lnTo>
                <a:lnTo>
                  <a:pt x="121" y="461"/>
                </a:lnTo>
                <a:lnTo>
                  <a:pt x="121" y="463"/>
                </a:lnTo>
                <a:lnTo>
                  <a:pt x="121" y="463"/>
                </a:lnTo>
                <a:lnTo>
                  <a:pt x="121" y="466"/>
                </a:lnTo>
                <a:lnTo>
                  <a:pt x="121" y="466"/>
                </a:lnTo>
                <a:lnTo>
                  <a:pt x="123" y="466"/>
                </a:lnTo>
                <a:lnTo>
                  <a:pt x="123" y="468"/>
                </a:lnTo>
                <a:lnTo>
                  <a:pt x="126" y="468"/>
                </a:lnTo>
                <a:lnTo>
                  <a:pt x="126" y="468"/>
                </a:lnTo>
                <a:lnTo>
                  <a:pt x="128" y="468"/>
                </a:lnTo>
                <a:lnTo>
                  <a:pt x="128" y="468"/>
                </a:lnTo>
                <a:lnTo>
                  <a:pt x="130" y="466"/>
                </a:lnTo>
                <a:lnTo>
                  <a:pt x="130" y="466"/>
                </a:lnTo>
                <a:lnTo>
                  <a:pt x="130" y="463"/>
                </a:lnTo>
                <a:lnTo>
                  <a:pt x="130" y="461"/>
                </a:lnTo>
                <a:lnTo>
                  <a:pt x="130" y="461"/>
                </a:lnTo>
                <a:lnTo>
                  <a:pt x="132" y="461"/>
                </a:lnTo>
                <a:lnTo>
                  <a:pt x="134" y="459"/>
                </a:lnTo>
                <a:lnTo>
                  <a:pt x="136" y="457"/>
                </a:lnTo>
                <a:lnTo>
                  <a:pt x="140" y="455"/>
                </a:lnTo>
                <a:lnTo>
                  <a:pt x="140" y="455"/>
                </a:lnTo>
                <a:lnTo>
                  <a:pt x="142" y="453"/>
                </a:lnTo>
                <a:lnTo>
                  <a:pt x="142" y="453"/>
                </a:lnTo>
                <a:lnTo>
                  <a:pt x="142" y="451"/>
                </a:lnTo>
                <a:lnTo>
                  <a:pt x="142" y="449"/>
                </a:lnTo>
                <a:lnTo>
                  <a:pt x="142" y="447"/>
                </a:lnTo>
                <a:lnTo>
                  <a:pt x="142" y="447"/>
                </a:lnTo>
                <a:lnTo>
                  <a:pt x="144" y="447"/>
                </a:lnTo>
                <a:lnTo>
                  <a:pt x="146" y="447"/>
                </a:lnTo>
                <a:lnTo>
                  <a:pt x="146" y="447"/>
                </a:lnTo>
                <a:lnTo>
                  <a:pt x="148" y="447"/>
                </a:lnTo>
                <a:lnTo>
                  <a:pt x="148" y="449"/>
                </a:lnTo>
                <a:lnTo>
                  <a:pt x="151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51"/>
                </a:lnTo>
                <a:lnTo>
                  <a:pt x="153" y="453"/>
                </a:lnTo>
                <a:lnTo>
                  <a:pt x="153" y="453"/>
                </a:lnTo>
                <a:lnTo>
                  <a:pt x="153" y="453"/>
                </a:lnTo>
                <a:lnTo>
                  <a:pt x="155" y="455"/>
                </a:lnTo>
                <a:lnTo>
                  <a:pt x="159" y="453"/>
                </a:lnTo>
                <a:lnTo>
                  <a:pt x="159" y="453"/>
                </a:lnTo>
                <a:lnTo>
                  <a:pt x="163" y="453"/>
                </a:lnTo>
                <a:lnTo>
                  <a:pt x="163" y="451"/>
                </a:lnTo>
                <a:lnTo>
                  <a:pt x="165" y="451"/>
                </a:lnTo>
                <a:lnTo>
                  <a:pt x="165" y="451"/>
                </a:lnTo>
                <a:lnTo>
                  <a:pt x="167" y="451"/>
                </a:lnTo>
                <a:lnTo>
                  <a:pt x="167" y="451"/>
                </a:lnTo>
                <a:lnTo>
                  <a:pt x="169" y="447"/>
                </a:lnTo>
                <a:lnTo>
                  <a:pt x="167" y="447"/>
                </a:lnTo>
                <a:lnTo>
                  <a:pt x="167" y="445"/>
                </a:lnTo>
                <a:lnTo>
                  <a:pt x="167" y="445"/>
                </a:lnTo>
                <a:lnTo>
                  <a:pt x="167" y="445"/>
                </a:lnTo>
                <a:lnTo>
                  <a:pt x="167" y="443"/>
                </a:lnTo>
                <a:lnTo>
                  <a:pt x="167" y="443"/>
                </a:lnTo>
                <a:lnTo>
                  <a:pt x="171" y="436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69" y="434"/>
                </a:lnTo>
                <a:lnTo>
                  <a:pt x="169" y="434"/>
                </a:lnTo>
                <a:lnTo>
                  <a:pt x="169" y="434"/>
                </a:lnTo>
                <a:lnTo>
                  <a:pt x="167" y="432"/>
                </a:lnTo>
                <a:lnTo>
                  <a:pt x="165" y="430"/>
                </a:lnTo>
                <a:lnTo>
                  <a:pt x="165" y="428"/>
                </a:lnTo>
                <a:lnTo>
                  <a:pt x="165" y="428"/>
                </a:lnTo>
                <a:lnTo>
                  <a:pt x="167" y="426"/>
                </a:lnTo>
                <a:lnTo>
                  <a:pt x="167" y="426"/>
                </a:lnTo>
                <a:lnTo>
                  <a:pt x="167" y="426"/>
                </a:lnTo>
                <a:lnTo>
                  <a:pt x="167" y="424"/>
                </a:lnTo>
                <a:lnTo>
                  <a:pt x="167" y="424"/>
                </a:lnTo>
                <a:lnTo>
                  <a:pt x="169" y="422"/>
                </a:lnTo>
                <a:lnTo>
                  <a:pt x="171" y="420"/>
                </a:lnTo>
                <a:lnTo>
                  <a:pt x="171" y="418"/>
                </a:lnTo>
                <a:lnTo>
                  <a:pt x="174" y="415"/>
                </a:lnTo>
                <a:lnTo>
                  <a:pt x="176" y="413"/>
                </a:lnTo>
                <a:lnTo>
                  <a:pt x="178" y="411"/>
                </a:lnTo>
                <a:lnTo>
                  <a:pt x="178" y="411"/>
                </a:lnTo>
                <a:lnTo>
                  <a:pt x="180" y="411"/>
                </a:lnTo>
                <a:lnTo>
                  <a:pt x="180" y="411"/>
                </a:lnTo>
                <a:lnTo>
                  <a:pt x="182" y="411"/>
                </a:lnTo>
                <a:lnTo>
                  <a:pt x="182" y="411"/>
                </a:lnTo>
                <a:lnTo>
                  <a:pt x="184" y="413"/>
                </a:lnTo>
                <a:lnTo>
                  <a:pt x="184" y="413"/>
                </a:lnTo>
                <a:lnTo>
                  <a:pt x="190" y="411"/>
                </a:lnTo>
                <a:lnTo>
                  <a:pt x="192" y="409"/>
                </a:lnTo>
                <a:lnTo>
                  <a:pt x="194" y="407"/>
                </a:lnTo>
                <a:lnTo>
                  <a:pt x="197" y="405"/>
                </a:lnTo>
                <a:lnTo>
                  <a:pt x="199" y="403"/>
                </a:lnTo>
                <a:lnTo>
                  <a:pt x="201" y="403"/>
                </a:lnTo>
                <a:lnTo>
                  <a:pt x="203" y="403"/>
                </a:lnTo>
                <a:lnTo>
                  <a:pt x="203" y="401"/>
                </a:lnTo>
                <a:lnTo>
                  <a:pt x="205" y="401"/>
                </a:lnTo>
                <a:lnTo>
                  <a:pt x="205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199" y="397"/>
                </a:lnTo>
                <a:lnTo>
                  <a:pt x="199" y="395"/>
                </a:lnTo>
                <a:lnTo>
                  <a:pt x="197" y="392"/>
                </a:lnTo>
                <a:lnTo>
                  <a:pt x="197" y="392"/>
                </a:lnTo>
                <a:lnTo>
                  <a:pt x="197" y="390"/>
                </a:lnTo>
                <a:lnTo>
                  <a:pt x="197" y="390"/>
                </a:lnTo>
                <a:lnTo>
                  <a:pt x="194" y="388"/>
                </a:lnTo>
                <a:lnTo>
                  <a:pt x="194" y="388"/>
                </a:lnTo>
                <a:lnTo>
                  <a:pt x="194" y="388"/>
                </a:lnTo>
                <a:lnTo>
                  <a:pt x="194" y="386"/>
                </a:lnTo>
                <a:lnTo>
                  <a:pt x="194" y="386"/>
                </a:lnTo>
                <a:lnTo>
                  <a:pt x="197" y="386"/>
                </a:lnTo>
                <a:lnTo>
                  <a:pt x="197" y="384"/>
                </a:lnTo>
                <a:lnTo>
                  <a:pt x="197" y="384"/>
                </a:lnTo>
                <a:lnTo>
                  <a:pt x="199" y="384"/>
                </a:lnTo>
                <a:lnTo>
                  <a:pt x="201" y="386"/>
                </a:lnTo>
                <a:lnTo>
                  <a:pt x="201" y="386"/>
                </a:lnTo>
                <a:lnTo>
                  <a:pt x="201" y="386"/>
                </a:lnTo>
                <a:lnTo>
                  <a:pt x="203" y="386"/>
                </a:lnTo>
                <a:lnTo>
                  <a:pt x="205" y="388"/>
                </a:lnTo>
                <a:lnTo>
                  <a:pt x="207" y="388"/>
                </a:lnTo>
                <a:lnTo>
                  <a:pt x="209" y="390"/>
                </a:lnTo>
                <a:lnTo>
                  <a:pt x="209" y="388"/>
                </a:lnTo>
                <a:lnTo>
                  <a:pt x="209" y="388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4"/>
                </a:lnTo>
                <a:lnTo>
                  <a:pt x="209" y="384"/>
                </a:lnTo>
                <a:lnTo>
                  <a:pt x="211" y="384"/>
                </a:lnTo>
                <a:lnTo>
                  <a:pt x="211" y="384"/>
                </a:lnTo>
                <a:lnTo>
                  <a:pt x="211" y="382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3" y="378"/>
                </a:lnTo>
                <a:lnTo>
                  <a:pt x="213" y="380"/>
                </a:lnTo>
                <a:lnTo>
                  <a:pt x="213" y="382"/>
                </a:lnTo>
                <a:lnTo>
                  <a:pt x="215" y="384"/>
                </a:lnTo>
                <a:lnTo>
                  <a:pt x="215" y="384"/>
                </a:lnTo>
                <a:lnTo>
                  <a:pt x="215" y="384"/>
                </a:lnTo>
                <a:lnTo>
                  <a:pt x="217" y="384"/>
                </a:lnTo>
                <a:lnTo>
                  <a:pt x="217" y="384"/>
                </a:lnTo>
                <a:lnTo>
                  <a:pt x="217" y="382"/>
                </a:lnTo>
                <a:lnTo>
                  <a:pt x="220" y="380"/>
                </a:lnTo>
                <a:lnTo>
                  <a:pt x="220" y="380"/>
                </a:lnTo>
                <a:lnTo>
                  <a:pt x="220" y="378"/>
                </a:lnTo>
                <a:lnTo>
                  <a:pt x="222" y="378"/>
                </a:lnTo>
                <a:lnTo>
                  <a:pt x="224" y="376"/>
                </a:lnTo>
                <a:lnTo>
                  <a:pt x="224" y="376"/>
                </a:lnTo>
                <a:lnTo>
                  <a:pt x="224" y="374"/>
                </a:lnTo>
                <a:lnTo>
                  <a:pt x="224" y="374"/>
                </a:lnTo>
                <a:lnTo>
                  <a:pt x="224" y="372"/>
                </a:lnTo>
                <a:lnTo>
                  <a:pt x="226" y="372"/>
                </a:lnTo>
                <a:lnTo>
                  <a:pt x="226" y="372"/>
                </a:lnTo>
                <a:lnTo>
                  <a:pt x="228" y="374"/>
                </a:lnTo>
                <a:lnTo>
                  <a:pt x="228" y="376"/>
                </a:lnTo>
                <a:lnTo>
                  <a:pt x="230" y="378"/>
                </a:lnTo>
                <a:lnTo>
                  <a:pt x="234" y="382"/>
                </a:lnTo>
                <a:lnTo>
                  <a:pt x="234" y="384"/>
                </a:lnTo>
                <a:lnTo>
                  <a:pt x="236" y="384"/>
                </a:lnTo>
                <a:lnTo>
                  <a:pt x="238" y="390"/>
                </a:lnTo>
                <a:lnTo>
                  <a:pt x="238" y="392"/>
                </a:lnTo>
                <a:lnTo>
                  <a:pt x="238" y="392"/>
                </a:lnTo>
                <a:lnTo>
                  <a:pt x="238" y="392"/>
                </a:lnTo>
                <a:lnTo>
                  <a:pt x="240" y="392"/>
                </a:lnTo>
                <a:lnTo>
                  <a:pt x="240" y="390"/>
                </a:lnTo>
                <a:lnTo>
                  <a:pt x="240" y="390"/>
                </a:lnTo>
                <a:lnTo>
                  <a:pt x="240" y="388"/>
                </a:lnTo>
                <a:lnTo>
                  <a:pt x="240" y="388"/>
                </a:lnTo>
                <a:lnTo>
                  <a:pt x="240" y="388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4"/>
                </a:lnTo>
                <a:lnTo>
                  <a:pt x="240" y="384"/>
                </a:lnTo>
                <a:lnTo>
                  <a:pt x="242" y="384"/>
                </a:lnTo>
                <a:lnTo>
                  <a:pt x="242" y="384"/>
                </a:lnTo>
                <a:lnTo>
                  <a:pt x="245" y="386"/>
                </a:lnTo>
                <a:lnTo>
                  <a:pt x="247" y="390"/>
                </a:lnTo>
                <a:lnTo>
                  <a:pt x="247" y="395"/>
                </a:lnTo>
                <a:lnTo>
                  <a:pt x="249" y="395"/>
                </a:lnTo>
                <a:lnTo>
                  <a:pt x="249" y="397"/>
                </a:lnTo>
                <a:lnTo>
                  <a:pt x="251" y="399"/>
                </a:lnTo>
                <a:lnTo>
                  <a:pt x="251" y="401"/>
                </a:lnTo>
                <a:lnTo>
                  <a:pt x="251" y="401"/>
                </a:lnTo>
                <a:lnTo>
                  <a:pt x="251" y="401"/>
                </a:lnTo>
                <a:lnTo>
                  <a:pt x="251" y="403"/>
                </a:lnTo>
                <a:lnTo>
                  <a:pt x="253" y="403"/>
                </a:lnTo>
                <a:lnTo>
                  <a:pt x="253" y="405"/>
                </a:lnTo>
                <a:lnTo>
                  <a:pt x="253" y="405"/>
                </a:lnTo>
                <a:lnTo>
                  <a:pt x="253" y="405"/>
                </a:lnTo>
                <a:lnTo>
                  <a:pt x="255" y="405"/>
                </a:lnTo>
                <a:lnTo>
                  <a:pt x="255" y="405"/>
                </a:lnTo>
                <a:lnTo>
                  <a:pt x="255" y="407"/>
                </a:lnTo>
                <a:lnTo>
                  <a:pt x="259" y="405"/>
                </a:lnTo>
                <a:lnTo>
                  <a:pt x="265" y="405"/>
                </a:lnTo>
                <a:lnTo>
                  <a:pt x="272" y="405"/>
                </a:lnTo>
                <a:lnTo>
                  <a:pt x="272" y="405"/>
                </a:lnTo>
                <a:lnTo>
                  <a:pt x="274" y="405"/>
                </a:lnTo>
                <a:lnTo>
                  <a:pt x="274" y="407"/>
                </a:lnTo>
                <a:lnTo>
                  <a:pt x="276" y="407"/>
                </a:lnTo>
                <a:lnTo>
                  <a:pt x="278" y="407"/>
                </a:lnTo>
                <a:lnTo>
                  <a:pt x="280" y="407"/>
                </a:lnTo>
                <a:lnTo>
                  <a:pt x="280" y="407"/>
                </a:lnTo>
                <a:lnTo>
                  <a:pt x="282" y="409"/>
                </a:lnTo>
                <a:lnTo>
                  <a:pt x="284" y="407"/>
                </a:lnTo>
                <a:lnTo>
                  <a:pt x="291" y="407"/>
                </a:lnTo>
                <a:lnTo>
                  <a:pt x="297" y="405"/>
                </a:lnTo>
                <a:lnTo>
                  <a:pt x="299" y="405"/>
                </a:lnTo>
                <a:lnTo>
                  <a:pt x="301" y="403"/>
                </a:lnTo>
                <a:lnTo>
                  <a:pt x="303" y="401"/>
                </a:lnTo>
                <a:lnTo>
                  <a:pt x="303" y="399"/>
                </a:lnTo>
                <a:lnTo>
                  <a:pt x="305" y="397"/>
                </a:lnTo>
                <a:lnTo>
                  <a:pt x="305" y="397"/>
                </a:lnTo>
                <a:lnTo>
                  <a:pt x="305" y="397"/>
                </a:lnTo>
                <a:lnTo>
                  <a:pt x="307" y="397"/>
                </a:lnTo>
                <a:lnTo>
                  <a:pt x="307" y="397"/>
                </a:lnTo>
                <a:lnTo>
                  <a:pt x="309" y="395"/>
                </a:lnTo>
                <a:lnTo>
                  <a:pt x="311" y="390"/>
                </a:lnTo>
                <a:lnTo>
                  <a:pt x="314" y="390"/>
                </a:lnTo>
                <a:lnTo>
                  <a:pt x="314" y="390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6"/>
                </a:lnTo>
                <a:lnTo>
                  <a:pt x="314" y="386"/>
                </a:lnTo>
                <a:lnTo>
                  <a:pt x="314" y="386"/>
                </a:lnTo>
                <a:lnTo>
                  <a:pt x="314" y="384"/>
                </a:lnTo>
                <a:lnTo>
                  <a:pt x="314" y="384"/>
                </a:lnTo>
                <a:lnTo>
                  <a:pt x="314" y="382"/>
                </a:lnTo>
                <a:lnTo>
                  <a:pt x="314" y="382"/>
                </a:lnTo>
                <a:lnTo>
                  <a:pt x="314" y="382"/>
                </a:lnTo>
                <a:lnTo>
                  <a:pt x="316" y="382"/>
                </a:lnTo>
                <a:lnTo>
                  <a:pt x="316" y="382"/>
                </a:lnTo>
                <a:lnTo>
                  <a:pt x="318" y="382"/>
                </a:lnTo>
                <a:lnTo>
                  <a:pt x="318" y="382"/>
                </a:lnTo>
                <a:lnTo>
                  <a:pt x="322" y="380"/>
                </a:lnTo>
                <a:lnTo>
                  <a:pt x="322" y="378"/>
                </a:lnTo>
                <a:lnTo>
                  <a:pt x="330" y="374"/>
                </a:lnTo>
                <a:lnTo>
                  <a:pt x="330" y="376"/>
                </a:lnTo>
                <a:lnTo>
                  <a:pt x="332" y="376"/>
                </a:lnTo>
                <a:lnTo>
                  <a:pt x="332" y="376"/>
                </a:lnTo>
                <a:lnTo>
                  <a:pt x="332" y="376"/>
                </a:lnTo>
                <a:lnTo>
                  <a:pt x="334" y="374"/>
                </a:lnTo>
                <a:lnTo>
                  <a:pt x="334" y="374"/>
                </a:lnTo>
                <a:lnTo>
                  <a:pt x="334" y="372"/>
                </a:lnTo>
                <a:lnTo>
                  <a:pt x="334" y="372"/>
                </a:lnTo>
                <a:lnTo>
                  <a:pt x="334" y="369"/>
                </a:lnTo>
                <a:lnTo>
                  <a:pt x="334" y="369"/>
                </a:lnTo>
                <a:lnTo>
                  <a:pt x="334" y="369"/>
                </a:lnTo>
                <a:lnTo>
                  <a:pt x="334" y="367"/>
                </a:lnTo>
                <a:lnTo>
                  <a:pt x="336" y="367"/>
                </a:lnTo>
                <a:lnTo>
                  <a:pt x="336" y="367"/>
                </a:lnTo>
                <a:lnTo>
                  <a:pt x="341" y="367"/>
                </a:lnTo>
                <a:lnTo>
                  <a:pt x="341" y="367"/>
                </a:lnTo>
                <a:lnTo>
                  <a:pt x="343" y="369"/>
                </a:lnTo>
                <a:lnTo>
                  <a:pt x="343" y="369"/>
                </a:lnTo>
                <a:lnTo>
                  <a:pt x="343" y="369"/>
                </a:lnTo>
                <a:lnTo>
                  <a:pt x="345" y="374"/>
                </a:lnTo>
                <a:lnTo>
                  <a:pt x="345" y="372"/>
                </a:lnTo>
                <a:lnTo>
                  <a:pt x="353" y="361"/>
                </a:lnTo>
                <a:lnTo>
                  <a:pt x="366" y="351"/>
                </a:lnTo>
                <a:lnTo>
                  <a:pt x="374" y="344"/>
                </a:lnTo>
                <a:lnTo>
                  <a:pt x="385" y="334"/>
                </a:lnTo>
                <a:lnTo>
                  <a:pt x="391" y="330"/>
                </a:lnTo>
                <a:lnTo>
                  <a:pt x="395" y="328"/>
                </a:lnTo>
                <a:lnTo>
                  <a:pt x="401" y="324"/>
                </a:lnTo>
                <a:lnTo>
                  <a:pt x="405" y="321"/>
                </a:lnTo>
                <a:lnTo>
                  <a:pt x="414" y="317"/>
                </a:lnTo>
                <a:lnTo>
                  <a:pt x="420" y="313"/>
                </a:lnTo>
                <a:lnTo>
                  <a:pt x="424" y="311"/>
                </a:lnTo>
                <a:lnTo>
                  <a:pt x="399" y="324"/>
                </a:lnTo>
                <a:lnTo>
                  <a:pt x="397" y="324"/>
                </a:lnTo>
                <a:lnTo>
                  <a:pt x="397" y="324"/>
                </a:lnTo>
                <a:lnTo>
                  <a:pt x="397" y="321"/>
                </a:lnTo>
                <a:lnTo>
                  <a:pt x="395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19"/>
                </a:lnTo>
                <a:lnTo>
                  <a:pt x="399" y="319"/>
                </a:lnTo>
                <a:lnTo>
                  <a:pt x="399" y="319"/>
                </a:lnTo>
                <a:lnTo>
                  <a:pt x="399" y="321"/>
                </a:lnTo>
                <a:lnTo>
                  <a:pt x="401" y="321"/>
                </a:lnTo>
                <a:lnTo>
                  <a:pt x="401" y="321"/>
                </a:lnTo>
                <a:lnTo>
                  <a:pt x="403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7"/>
                </a:lnTo>
                <a:lnTo>
                  <a:pt x="405" y="317"/>
                </a:lnTo>
                <a:lnTo>
                  <a:pt x="405" y="317"/>
                </a:lnTo>
                <a:lnTo>
                  <a:pt x="408" y="317"/>
                </a:lnTo>
                <a:lnTo>
                  <a:pt x="408" y="315"/>
                </a:lnTo>
                <a:lnTo>
                  <a:pt x="408" y="315"/>
                </a:lnTo>
                <a:lnTo>
                  <a:pt x="408" y="313"/>
                </a:lnTo>
                <a:lnTo>
                  <a:pt x="408" y="313"/>
                </a:lnTo>
                <a:lnTo>
                  <a:pt x="405" y="311"/>
                </a:lnTo>
                <a:lnTo>
                  <a:pt x="405" y="313"/>
                </a:lnTo>
                <a:lnTo>
                  <a:pt x="403" y="313"/>
                </a:lnTo>
                <a:lnTo>
                  <a:pt x="403" y="313"/>
                </a:lnTo>
                <a:lnTo>
                  <a:pt x="401" y="313"/>
                </a:lnTo>
                <a:lnTo>
                  <a:pt x="397" y="317"/>
                </a:lnTo>
                <a:lnTo>
                  <a:pt x="393" y="315"/>
                </a:lnTo>
                <a:lnTo>
                  <a:pt x="391" y="315"/>
                </a:lnTo>
                <a:lnTo>
                  <a:pt x="391" y="315"/>
                </a:lnTo>
                <a:lnTo>
                  <a:pt x="391" y="317"/>
                </a:lnTo>
                <a:lnTo>
                  <a:pt x="391" y="317"/>
                </a:lnTo>
                <a:lnTo>
                  <a:pt x="391" y="317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21"/>
                </a:lnTo>
                <a:lnTo>
                  <a:pt x="389" y="321"/>
                </a:lnTo>
                <a:lnTo>
                  <a:pt x="389" y="324"/>
                </a:lnTo>
                <a:lnTo>
                  <a:pt x="387" y="324"/>
                </a:lnTo>
                <a:lnTo>
                  <a:pt x="387" y="324"/>
                </a:lnTo>
                <a:lnTo>
                  <a:pt x="387" y="324"/>
                </a:lnTo>
                <a:lnTo>
                  <a:pt x="391" y="326"/>
                </a:lnTo>
                <a:lnTo>
                  <a:pt x="389" y="326"/>
                </a:lnTo>
                <a:lnTo>
                  <a:pt x="389" y="326"/>
                </a:lnTo>
                <a:lnTo>
                  <a:pt x="387" y="326"/>
                </a:lnTo>
                <a:lnTo>
                  <a:pt x="387" y="326"/>
                </a:lnTo>
                <a:lnTo>
                  <a:pt x="387" y="328"/>
                </a:lnTo>
                <a:lnTo>
                  <a:pt x="387" y="330"/>
                </a:lnTo>
                <a:lnTo>
                  <a:pt x="387" y="330"/>
                </a:lnTo>
                <a:lnTo>
                  <a:pt x="385" y="332"/>
                </a:lnTo>
                <a:lnTo>
                  <a:pt x="385" y="332"/>
                </a:lnTo>
                <a:lnTo>
                  <a:pt x="385" y="332"/>
                </a:lnTo>
                <a:lnTo>
                  <a:pt x="382" y="332"/>
                </a:lnTo>
                <a:lnTo>
                  <a:pt x="382" y="332"/>
                </a:lnTo>
                <a:lnTo>
                  <a:pt x="380" y="332"/>
                </a:lnTo>
                <a:lnTo>
                  <a:pt x="380" y="334"/>
                </a:lnTo>
                <a:lnTo>
                  <a:pt x="380" y="334"/>
                </a:lnTo>
                <a:lnTo>
                  <a:pt x="378" y="334"/>
                </a:lnTo>
                <a:lnTo>
                  <a:pt x="380" y="334"/>
                </a:lnTo>
                <a:lnTo>
                  <a:pt x="380" y="332"/>
                </a:lnTo>
                <a:lnTo>
                  <a:pt x="380" y="330"/>
                </a:lnTo>
                <a:lnTo>
                  <a:pt x="378" y="330"/>
                </a:lnTo>
                <a:lnTo>
                  <a:pt x="378" y="332"/>
                </a:lnTo>
                <a:lnTo>
                  <a:pt x="378" y="332"/>
                </a:lnTo>
                <a:lnTo>
                  <a:pt x="376" y="330"/>
                </a:lnTo>
                <a:lnTo>
                  <a:pt x="376" y="328"/>
                </a:lnTo>
                <a:lnTo>
                  <a:pt x="378" y="328"/>
                </a:lnTo>
                <a:lnTo>
                  <a:pt x="378" y="326"/>
                </a:lnTo>
                <a:lnTo>
                  <a:pt x="380" y="326"/>
                </a:lnTo>
                <a:lnTo>
                  <a:pt x="382" y="326"/>
                </a:lnTo>
                <a:lnTo>
                  <a:pt x="382" y="324"/>
                </a:lnTo>
                <a:lnTo>
                  <a:pt x="380" y="324"/>
                </a:lnTo>
                <a:lnTo>
                  <a:pt x="380" y="321"/>
                </a:lnTo>
                <a:lnTo>
                  <a:pt x="382" y="319"/>
                </a:lnTo>
                <a:lnTo>
                  <a:pt x="382" y="317"/>
                </a:lnTo>
                <a:lnTo>
                  <a:pt x="385" y="317"/>
                </a:lnTo>
                <a:lnTo>
                  <a:pt x="387" y="313"/>
                </a:lnTo>
                <a:lnTo>
                  <a:pt x="387" y="311"/>
                </a:lnTo>
                <a:lnTo>
                  <a:pt x="387" y="309"/>
                </a:lnTo>
                <a:lnTo>
                  <a:pt x="389" y="307"/>
                </a:lnTo>
                <a:lnTo>
                  <a:pt x="391" y="303"/>
                </a:lnTo>
                <a:lnTo>
                  <a:pt x="393" y="303"/>
                </a:lnTo>
                <a:lnTo>
                  <a:pt x="395" y="301"/>
                </a:lnTo>
                <a:lnTo>
                  <a:pt x="395" y="301"/>
                </a:lnTo>
                <a:lnTo>
                  <a:pt x="397" y="301"/>
                </a:lnTo>
                <a:lnTo>
                  <a:pt x="399" y="301"/>
                </a:lnTo>
                <a:lnTo>
                  <a:pt x="403" y="296"/>
                </a:lnTo>
                <a:lnTo>
                  <a:pt x="408" y="290"/>
                </a:lnTo>
                <a:lnTo>
                  <a:pt x="412" y="290"/>
                </a:lnTo>
                <a:lnTo>
                  <a:pt x="414" y="288"/>
                </a:lnTo>
                <a:lnTo>
                  <a:pt x="414" y="288"/>
                </a:lnTo>
                <a:lnTo>
                  <a:pt x="418" y="290"/>
                </a:lnTo>
                <a:lnTo>
                  <a:pt x="422" y="290"/>
                </a:lnTo>
                <a:lnTo>
                  <a:pt x="424" y="292"/>
                </a:lnTo>
                <a:lnTo>
                  <a:pt x="424" y="301"/>
                </a:lnTo>
                <a:lnTo>
                  <a:pt x="424" y="303"/>
                </a:lnTo>
                <a:lnTo>
                  <a:pt x="424" y="303"/>
                </a:lnTo>
                <a:lnTo>
                  <a:pt x="424" y="305"/>
                </a:lnTo>
                <a:lnTo>
                  <a:pt x="424" y="305"/>
                </a:lnTo>
                <a:lnTo>
                  <a:pt x="424" y="305"/>
                </a:lnTo>
                <a:lnTo>
                  <a:pt x="422" y="307"/>
                </a:lnTo>
                <a:lnTo>
                  <a:pt x="418" y="309"/>
                </a:lnTo>
                <a:lnTo>
                  <a:pt x="418" y="309"/>
                </a:lnTo>
                <a:lnTo>
                  <a:pt x="420" y="307"/>
                </a:lnTo>
                <a:lnTo>
                  <a:pt x="420" y="307"/>
                </a:lnTo>
                <a:lnTo>
                  <a:pt x="420" y="307"/>
                </a:lnTo>
                <a:lnTo>
                  <a:pt x="414" y="307"/>
                </a:lnTo>
                <a:lnTo>
                  <a:pt x="412" y="309"/>
                </a:lnTo>
                <a:lnTo>
                  <a:pt x="412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11"/>
                </a:lnTo>
                <a:lnTo>
                  <a:pt x="410" y="311"/>
                </a:lnTo>
                <a:lnTo>
                  <a:pt x="410" y="311"/>
                </a:lnTo>
                <a:lnTo>
                  <a:pt x="412" y="311"/>
                </a:lnTo>
                <a:lnTo>
                  <a:pt x="412" y="311"/>
                </a:lnTo>
                <a:lnTo>
                  <a:pt x="412" y="313"/>
                </a:lnTo>
                <a:lnTo>
                  <a:pt x="412" y="313"/>
                </a:lnTo>
                <a:lnTo>
                  <a:pt x="412" y="315"/>
                </a:lnTo>
                <a:lnTo>
                  <a:pt x="416" y="313"/>
                </a:lnTo>
                <a:lnTo>
                  <a:pt x="422" y="311"/>
                </a:lnTo>
                <a:lnTo>
                  <a:pt x="428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9"/>
                </a:lnTo>
                <a:lnTo>
                  <a:pt x="435" y="305"/>
                </a:lnTo>
                <a:lnTo>
                  <a:pt x="439" y="305"/>
                </a:lnTo>
                <a:lnTo>
                  <a:pt x="441" y="303"/>
                </a:lnTo>
                <a:lnTo>
                  <a:pt x="441" y="303"/>
                </a:lnTo>
                <a:lnTo>
                  <a:pt x="445" y="303"/>
                </a:lnTo>
                <a:lnTo>
                  <a:pt x="447" y="303"/>
                </a:lnTo>
                <a:lnTo>
                  <a:pt x="447" y="303"/>
                </a:lnTo>
                <a:lnTo>
                  <a:pt x="451" y="301"/>
                </a:lnTo>
                <a:lnTo>
                  <a:pt x="456" y="298"/>
                </a:lnTo>
                <a:lnTo>
                  <a:pt x="468" y="294"/>
                </a:lnTo>
                <a:lnTo>
                  <a:pt x="470" y="294"/>
                </a:lnTo>
                <a:lnTo>
                  <a:pt x="472" y="294"/>
                </a:lnTo>
                <a:lnTo>
                  <a:pt x="472" y="294"/>
                </a:lnTo>
                <a:lnTo>
                  <a:pt x="474" y="294"/>
                </a:lnTo>
                <a:lnTo>
                  <a:pt x="474" y="294"/>
                </a:lnTo>
                <a:lnTo>
                  <a:pt x="476" y="294"/>
                </a:lnTo>
                <a:lnTo>
                  <a:pt x="476" y="294"/>
                </a:lnTo>
                <a:lnTo>
                  <a:pt x="479" y="294"/>
                </a:lnTo>
                <a:lnTo>
                  <a:pt x="495" y="288"/>
                </a:lnTo>
                <a:lnTo>
                  <a:pt x="506" y="282"/>
                </a:lnTo>
                <a:lnTo>
                  <a:pt x="504" y="282"/>
                </a:lnTo>
                <a:lnTo>
                  <a:pt x="502" y="280"/>
                </a:lnTo>
                <a:lnTo>
                  <a:pt x="502" y="280"/>
                </a:lnTo>
                <a:lnTo>
                  <a:pt x="499" y="280"/>
                </a:lnTo>
                <a:lnTo>
                  <a:pt x="499" y="280"/>
                </a:lnTo>
                <a:lnTo>
                  <a:pt x="497" y="278"/>
                </a:lnTo>
                <a:lnTo>
                  <a:pt x="497" y="278"/>
                </a:lnTo>
                <a:lnTo>
                  <a:pt x="497" y="278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5" y="276"/>
                </a:lnTo>
                <a:lnTo>
                  <a:pt x="495" y="276"/>
                </a:lnTo>
                <a:lnTo>
                  <a:pt x="491" y="273"/>
                </a:lnTo>
                <a:lnTo>
                  <a:pt x="489" y="273"/>
                </a:lnTo>
                <a:lnTo>
                  <a:pt x="487" y="271"/>
                </a:lnTo>
                <a:lnTo>
                  <a:pt x="485" y="269"/>
                </a:lnTo>
                <a:lnTo>
                  <a:pt x="483" y="269"/>
                </a:lnTo>
                <a:lnTo>
                  <a:pt x="483" y="269"/>
                </a:lnTo>
                <a:lnTo>
                  <a:pt x="483" y="265"/>
                </a:lnTo>
                <a:lnTo>
                  <a:pt x="483" y="263"/>
                </a:lnTo>
                <a:lnTo>
                  <a:pt x="483" y="263"/>
                </a:lnTo>
                <a:lnTo>
                  <a:pt x="485" y="263"/>
                </a:lnTo>
                <a:lnTo>
                  <a:pt x="485" y="265"/>
                </a:lnTo>
                <a:lnTo>
                  <a:pt x="485" y="267"/>
                </a:lnTo>
                <a:lnTo>
                  <a:pt x="487" y="269"/>
                </a:lnTo>
                <a:lnTo>
                  <a:pt x="487" y="269"/>
                </a:lnTo>
                <a:lnTo>
                  <a:pt x="489" y="271"/>
                </a:lnTo>
                <a:lnTo>
                  <a:pt x="491" y="271"/>
                </a:lnTo>
                <a:lnTo>
                  <a:pt x="495" y="271"/>
                </a:lnTo>
                <a:lnTo>
                  <a:pt x="504" y="278"/>
                </a:lnTo>
                <a:lnTo>
                  <a:pt x="508" y="280"/>
                </a:lnTo>
                <a:lnTo>
                  <a:pt x="510" y="278"/>
                </a:lnTo>
                <a:lnTo>
                  <a:pt x="510" y="278"/>
                </a:lnTo>
                <a:lnTo>
                  <a:pt x="508" y="278"/>
                </a:lnTo>
                <a:lnTo>
                  <a:pt x="508" y="278"/>
                </a:lnTo>
                <a:lnTo>
                  <a:pt x="508" y="276"/>
                </a:lnTo>
                <a:lnTo>
                  <a:pt x="510" y="273"/>
                </a:lnTo>
                <a:lnTo>
                  <a:pt x="514" y="267"/>
                </a:lnTo>
                <a:lnTo>
                  <a:pt x="514" y="267"/>
                </a:lnTo>
                <a:lnTo>
                  <a:pt x="516" y="265"/>
                </a:lnTo>
                <a:lnTo>
                  <a:pt x="518" y="259"/>
                </a:lnTo>
                <a:lnTo>
                  <a:pt x="518" y="259"/>
                </a:lnTo>
                <a:lnTo>
                  <a:pt x="520" y="257"/>
                </a:lnTo>
                <a:lnTo>
                  <a:pt x="522" y="257"/>
                </a:lnTo>
                <a:lnTo>
                  <a:pt x="527" y="255"/>
                </a:lnTo>
                <a:lnTo>
                  <a:pt x="531" y="253"/>
                </a:lnTo>
                <a:lnTo>
                  <a:pt x="541" y="246"/>
                </a:lnTo>
                <a:lnTo>
                  <a:pt x="543" y="244"/>
                </a:lnTo>
                <a:lnTo>
                  <a:pt x="541" y="246"/>
                </a:lnTo>
                <a:lnTo>
                  <a:pt x="539" y="246"/>
                </a:lnTo>
                <a:lnTo>
                  <a:pt x="537" y="246"/>
                </a:lnTo>
                <a:lnTo>
                  <a:pt x="539" y="244"/>
                </a:lnTo>
                <a:lnTo>
                  <a:pt x="541" y="244"/>
                </a:lnTo>
                <a:lnTo>
                  <a:pt x="543" y="242"/>
                </a:lnTo>
                <a:lnTo>
                  <a:pt x="543" y="242"/>
                </a:lnTo>
                <a:lnTo>
                  <a:pt x="545" y="240"/>
                </a:lnTo>
                <a:lnTo>
                  <a:pt x="547" y="238"/>
                </a:lnTo>
                <a:lnTo>
                  <a:pt x="550" y="234"/>
                </a:lnTo>
                <a:lnTo>
                  <a:pt x="547" y="232"/>
                </a:lnTo>
                <a:lnTo>
                  <a:pt x="547" y="234"/>
                </a:lnTo>
                <a:lnTo>
                  <a:pt x="547" y="234"/>
                </a:lnTo>
                <a:lnTo>
                  <a:pt x="547" y="236"/>
                </a:lnTo>
                <a:lnTo>
                  <a:pt x="545" y="234"/>
                </a:lnTo>
                <a:lnTo>
                  <a:pt x="543" y="236"/>
                </a:lnTo>
                <a:lnTo>
                  <a:pt x="543" y="238"/>
                </a:lnTo>
                <a:lnTo>
                  <a:pt x="541" y="238"/>
                </a:lnTo>
                <a:lnTo>
                  <a:pt x="541" y="232"/>
                </a:lnTo>
                <a:lnTo>
                  <a:pt x="541" y="227"/>
                </a:lnTo>
                <a:lnTo>
                  <a:pt x="543" y="225"/>
                </a:lnTo>
                <a:lnTo>
                  <a:pt x="545" y="223"/>
                </a:lnTo>
                <a:lnTo>
                  <a:pt x="560" y="211"/>
                </a:lnTo>
                <a:lnTo>
                  <a:pt x="566" y="209"/>
                </a:lnTo>
                <a:lnTo>
                  <a:pt x="568" y="207"/>
                </a:lnTo>
                <a:lnTo>
                  <a:pt x="573" y="205"/>
                </a:lnTo>
                <a:lnTo>
                  <a:pt x="573" y="202"/>
                </a:lnTo>
                <a:lnTo>
                  <a:pt x="573" y="205"/>
                </a:lnTo>
                <a:lnTo>
                  <a:pt x="570" y="205"/>
                </a:lnTo>
                <a:lnTo>
                  <a:pt x="568" y="207"/>
                </a:lnTo>
                <a:lnTo>
                  <a:pt x="568" y="205"/>
                </a:lnTo>
                <a:lnTo>
                  <a:pt x="568" y="205"/>
                </a:lnTo>
                <a:lnTo>
                  <a:pt x="566" y="205"/>
                </a:lnTo>
                <a:lnTo>
                  <a:pt x="566" y="205"/>
                </a:lnTo>
                <a:lnTo>
                  <a:pt x="566" y="202"/>
                </a:lnTo>
                <a:lnTo>
                  <a:pt x="564" y="202"/>
                </a:lnTo>
                <a:lnTo>
                  <a:pt x="564" y="202"/>
                </a:lnTo>
                <a:lnTo>
                  <a:pt x="562" y="202"/>
                </a:lnTo>
                <a:lnTo>
                  <a:pt x="564" y="202"/>
                </a:lnTo>
                <a:lnTo>
                  <a:pt x="564" y="200"/>
                </a:lnTo>
                <a:lnTo>
                  <a:pt x="566" y="200"/>
                </a:lnTo>
                <a:lnTo>
                  <a:pt x="568" y="202"/>
                </a:lnTo>
                <a:lnTo>
                  <a:pt x="568" y="200"/>
                </a:lnTo>
                <a:lnTo>
                  <a:pt x="568" y="200"/>
                </a:lnTo>
                <a:lnTo>
                  <a:pt x="568" y="200"/>
                </a:lnTo>
                <a:lnTo>
                  <a:pt x="568" y="198"/>
                </a:lnTo>
                <a:lnTo>
                  <a:pt x="568" y="196"/>
                </a:lnTo>
                <a:lnTo>
                  <a:pt x="566" y="196"/>
                </a:lnTo>
                <a:lnTo>
                  <a:pt x="564" y="196"/>
                </a:lnTo>
                <a:lnTo>
                  <a:pt x="560" y="196"/>
                </a:lnTo>
                <a:lnTo>
                  <a:pt x="558" y="196"/>
                </a:lnTo>
                <a:lnTo>
                  <a:pt x="556" y="194"/>
                </a:lnTo>
                <a:lnTo>
                  <a:pt x="560" y="192"/>
                </a:lnTo>
                <a:lnTo>
                  <a:pt x="562" y="192"/>
                </a:lnTo>
                <a:lnTo>
                  <a:pt x="564" y="194"/>
                </a:lnTo>
                <a:lnTo>
                  <a:pt x="566" y="192"/>
                </a:lnTo>
                <a:lnTo>
                  <a:pt x="564" y="186"/>
                </a:lnTo>
                <a:lnTo>
                  <a:pt x="554" y="161"/>
                </a:lnTo>
                <a:lnTo>
                  <a:pt x="552" y="150"/>
                </a:lnTo>
                <a:lnTo>
                  <a:pt x="556" y="142"/>
                </a:lnTo>
                <a:lnTo>
                  <a:pt x="560" y="133"/>
                </a:lnTo>
                <a:lnTo>
                  <a:pt x="575" y="119"/>
                </a:lnTo>
                <a:lnTo>
                  <a:pt x="581" y="115"/>
                </a:lnTo>
                <a:lnTo>
                  <a:pt x="589" y="111"/>
                </a:lnTo>
                <a:lnTo>
                  <a:pt x="589" y="111"/>
                </a:lnTo>
                <a:lnTo>
                  <a:pt x="593" y="111"/>
                </a:lnTo>
                <a:lnTo>
                  <a:pt x="593" y="111"/>
                </a:lnTo>
                <a:lnTo>
                  <a:pt x="596" y="108"/>
                </a:lnTo>
                <a:lnTo>
                  <a:pt x="598" y="111"/>
                </a:lnTo>
                <a:lnTo>
                  <a:pt x="604" y="108"/>
                </a:lnTo>
                <a:lnTo>
                  <a:pt x="610" y="106"/>
                </a:lnTo>
                <a:lnTo>
                  <a:pt x="616" y="104"/>
                </a:lnTo>
                <a:lnTo>
                  <a:pt x="616" y="104"/>
                </a:lnTo>
                <a:lnTo>
                  <a:pt x="616" y="10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Freeform 50">
            <a:extLst>
              <a:ext uri="{FF2B5EF4-FFF2-40B4-BE49-F238E27FC236}">
                <a16:creationId xmlns:a16="http://schemas.microsoft.com/office/drawing/2014/main" id="{1E87B85A-0589-48F9-ABF0-706F2DFE87DA}"/>
              </a:ext>
            </a:extLst>
          </p:cNvPr>
          <p:cNvSpPr>
            <a:spLocks/>
          </p:cNvSpPr>
          <p:nvPr/>
        </p:nvSpPr>
        <p:spPr bwMode="auto">
          <a:xfrm>
            <a:off x="10059357" y="3097745"/>
            <a:ext cx="298106" cy="300118"/>
          </a:xfrm>
          <a:custGeom>
            <a:avLst/>
            <a:gdLst>
              <a:gd name="T0" fmla="*/ 192 w 194"/>
              <a:gd name="T1" fmla="*/ 27 h 206"/>
              <a:gd name="T2" fmla="*/ 188 w 194"/>
              <a:gd name="T3" fmla="*/ 21 h 206"/>
              <a:gd name="T4" fmla="*/ 192 w 194"/>
              <a:gd name="T5" fmla="*/ 16 h 206"/>
              <a:gd name="T6" fmla="*/ 188 w 194"/>
              <a:gd name="T7" fmla="*/ 4 h 206"/>
              <a:gd name="T8" fmla="*/ 184 w 194"/>
              <a:gd name="T9" fmla="*/ 4 h 206"/>
              <a:gd name="T10" fmla="*/ 169 w 194"/>
              <a:gd name="T11" fmla="*/ 12 h 206"/>
              <a:gd name="T12" fmla="*/ 161 w 194"/>
              <a:gd name="T13" fmla="*/ 10 h 206"/>
              <a:gd name="T14" fmla="*/ 148 w 194"/>
              <a:gd name="T15" fmla="*/ 25 h 206"/>
              <a:gd name="T16" fmla="*/ 123 w 194"/>
              <a:gd name="T17" fmla="*/ 37 h 206"/>
              <a:gd name="T18" fmla="*/ 117 w 194"/>
              <a:gd name="T19" fmla="*/ 42 h 206"/>
              <a:gd name="T20" fmla="*/ 110 w 194"/>
              <a:gd name="T21" fmla="*/ 50 h 206"/>
              <a:gd name="T22" fmla="*/ 104 w 194"/>
              <a:gd name="T23" fmla="*/ 60 h 206"/>
              <a:gd name="T24" fmla="*/ 98 w 194"/>
              <a:gd name="T25" fmla="*/ 60 h 206"/>
              <a:gd name="T26" fmla="*/ 92 w 194"/>
              <a:gd name="T27" fmla="*/ 58 h 206"/>
              <a:gd name="T28" fmla="*/ 85 w 194"/>
              <a:gd name="T29" fmla="*/ 77 h 206"/>
              <a:gd name="T30" fmla="*/ 67 w 194"/>
              <a:gd name="T31" fmla="*/ 98 h 206"/>
              <a:gd name="T32" fmla="*/ 67 w 194"/>
              <a:gd name="T33" fmla="*/ 110 h 206"/>
              <a:gd name="T34" fmla="*/ 64 w 194"/>
              <a:gd name="T35" fmla="*/ 119 h 206"/>
              <a:gd name="T36" fmla="*/ 62 w 194"/>
              <a:gd name="T37" fmla="*/ 129 h 206"/>
              <a:gd name="T38" fmla="*/ 46 w 194"/>
              <a:gd name="T39" fmla="*/ 135 h 206"/>
              <a:gd name="T40" fmla="*/ 46 w 194"/>
              <a:gd name="T41" fmla="*/ 131 h 206"/>
              <a:gd name="T42" fmla="*/ 48 w 194"/>
              <a:gd name="T43" fmla="*/ 123 h 206"/>
              <a:gd name="T44" fmla="*/ 41 w 194"/>
              <a:gd name="T45" fmla="*/ 123 h 206"/>
              <a:gd name="T46" fmla="*/ 35 w 194"/>
              <a:gd name="T47" fmla="*/ 127 h 206"/>
              <a:gd name="T48" fmla="*/ 37 w 194"/>
              <a:gd name="T49" fmla="*/ 133 h 206"/>
              <a:gd name="T50" fmla="*/ 4 w 194"/>
              <a:gd name="T51" fmla="*/ 165 h 206"/>
              <a:gd name="T52" fmla="*/ 2 w 194"/>
              <a:gd name="T53" fmla="*/ 173 h 206"/>
              <a:gd name="T54" fmla="*/ 6 w 194"/>
              <a:gd name="T55" fmla="*/ 175 h 206"/>
              <a:gd name="T56" fmla="*/ 10 w 194"/>
              <a:gd name="T57" fmla="*/ 181 h 206"/>
              <a:gd name="T58" fmla="*/ 12 w 194"/>
              <a:gd name="T59" fmla="*/ 192 h 206"/>
              <a:gd name="T60" fmla="*/ 14 w 194"/>
              <a:gd name="T61" fmla="*/ 198 h 206"/>
              <a:gd name="T62" fmla="*/ 18 w 194"/>
              <a:gd name="T63" fmla="*/ 200 h 206"/>
              <a:gd name="T64" fmla="*/ 25 w 194"/>
              <a:gd name="T65" fmla="*/ 202 h 206"/>
              <a:gd name="T66" fmla="*/ 31 w 194"/>
              <a:gd name="T67" fmla="*/ 200 h 206"/>
              <a:gd name="T68" fmla="*/ 48 w 194"/>
              <a:gd name="T69" fmla="*/ 179 h 206"/>
              <a:gd name="T70" fmla="*/ 46 w 194"/>
              <a:gd name="T71" fmla="*/ 175 h 206"/>
              <a:gd name="T72" fmla="*/ 44 w 194"/>
              <a:gd name="T73" fmla="*/ 173 h 206"/>
              <a:gd name="T74" fmla="*/ 60 w 194"/>
              <a:gd name="T75" fmla="*/ 167 h 206"/>
              <a:gd name="T76" fmla="*/ 75 w 194"/>
              <a:gd name="T77" fmla="*/ 171 h 206"/>
              <a:gd name="T78" fmla="*/ 83 w 194"/>
              <a:gd name="T79" fmla="*/ 171 h 206"/>
              <a:gd name="T80" fmla="*/ 87 w 194"/>
              <a:gd name="T81" fmla="*/ 173 h 206"/>
              <a:gd name="T82" fmla="*/ 108 w 194"/>
              <a:gd name="T83" fmla="*/ 167 h 206"/>
              <a:gd name="T84" fmla="*/ 125 w 194"/>
              <a:gd name="T85" fmla="*/ 152 h 206"/>
              <a:gd name="T86" fmla="*/ 125 w 194"/>
              <a:gd name="T87" fmla="*/ 163 h 206"/>
              <a:gd name="T88" fmla="*/ 127 w 194"/>
              <a:gd name="T89" fmla="*/ 177 h 206"/>
              <a:gd name="T90" fmla="*/ 140 w 194"/>
              <a:gd name="T91" fmla="*/ 175 h 206"/>
              <a:gd name="T92" fmla="*/ 152 w 194"/>
              <a:gd name="T93" fmla="*/ 167 h 206"/>
              <a:gd name="T94" fmla="*/ 154 w 194"/>
              <a:gd name="T95" fmla="*/ 163 h 206"/>
              <a:gd name="T96" fmla="*/ 169 w 194"/>
              <a:gd name="T97" fmla="*/ 148 h 206"/>
              <a:gd name="T98" fmla="*/ 169 w 194"/>
              <a:gd name="T99" fmla="*/ 125 h 206"/>
              <a:gd name="T100" fmla="*/ 184 w 194"/>
              <a:gd name="T101" fmla="*/ 110 h 206"/>
              <a:gd name="T102" fmla="*/ 177 w 194"/>
              <a:gd name="T103" fmla="*/ 96 h 206"/>
              <a:gd name="T104" fmla="*/ 175 w 194"/>
              <a:gd name="T105" fmla="*/ 94 h 206"/>
              <a:gd name="T106" fmla="*/ 175 w 194"/>
              <a:gd name="T107" fmla="*/ 73 h 206"/>
              <a:gd name="T108" fmla="*/ 173 w 194"/>
              <a:gd name="T109" fmla="*/ 60 h 206"/>
              <a:gd name="T110" fmla="*/ 179 w 194"/>
              <a:gd name="T111" fmla="*/ 52 h 206"/>
              <a:gd name="T112" fmla="*/ 186 w 194"/>
              <a:gd name="T113" fmla="*/ 46 h 206"/>
              <a:gd name="T114" fmla="*/ 194 w 194"/>
              <a:gd name="T115" fmla="*/ 4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4" h="206">
                <a:moveTo>
                  <a:pt x="194" y="39"/>
                </a:moveTo>
                <a:lnTo>
                  <a:pt x="192" y="35"/>
                </a:lnTo>
                <a:lnTo>
                  <a:pt x="192" y="35"/>
                </a:lnTo>
                <a:lnTo>
                  <a:pt x="192" y="33"/>
                </a:lnTo>
                <a:lnTo>
                  <a:pt x="192" y="31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0" y="25"/>
                </a:lnTo>
                <a:lnTo>
                  <a:pt x="190" y="23"/>
                </a:lnTo>
                <a:lnTo>
                  <a:pt x="188" y="23"/>
                </a:lnTo>
                <a:lnTo>
                  <a:pt x="188" y="21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6"/>
                </a:lnTo>
                <a:lnTo>
                  <a:pt x="192" y="16"/>
                </a:lnTo>
                <a:lnTo>
                  <a:pt x="192" y="16"/>
                </a:lnTo>
                <a:lnTo>
                  <a:pt x="192" y="14"/>
                </a:lnTo>
                <a:lnTo>
                  <a:pt x="192" y="10"/>
                </a:lnTo>
                <a:lnTo>
                  <a:pt x="192" y="8"/>
                </a:lnTo>
                <a:lnTo>
                  <a:pt x="192" y="6"/>
                </a:lnTo>
                <a:lnTo>
                  <a:pt x="190" y="6"/>
                </a:lnTo>
                <a:lnTo>
                  <a:pt x="188" y="4"/>
                </a:lnTo>
                <a:lnTo>
                  <a:pt x="188" y="4"/>
                </a:lnTo>
                <a:lnTo>
                  <a:pt x="188" y="4"/>
                </a:lnTo>
                <a:lnTo>
                  <a:pt x="186" y="0"/>
                </a:lnTo>
                <a:lnTo>
                  <a:pt x="186" y="2"/>
                </a:lnTo>
                <a:lnTo>
                  <a:pt x="184" y="2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71" y="12"/>
                </a:lnTo>
                <a:lnTo>
                  <a:pt x="171" y="12"/>
                </a:lnTo>
                <a:lnTo>
                  <a:pt x="169" y="12"/>
                </a:lnTo>
                <a:lnTo>
                  <a:pt x="167" y="12"/>
                </a:lnTo>
                <a:lnTo>
                  <a:pt x="165" y="12"/>
                </a:lnTo>
                <a:lnTo>
                  <a:pt x="165" y="12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58" y="10"/>
                </a:lnTo>
                <a:lnTo>
                  <a:pt x="158" y="10"/>
                </a:lnTo>
                <a:lnTo>
                  <a:pt x="156" y="14"/>
                </a:lnTo>
                <a:lnTo>
                  <a:pt x="154" y="14"/>
                </a:lnTo>
                <a:lnTo>
                  <a:pt x="152" y="21"/>
                </a:lnTo>
                <a:lnTo>
                  <a:pt x="148" y="25"/>
                </a:lnTo>
                <a:lnTo>
                  <a:pt x="144" y="29"/>
                </a:lnTo>
                <a:lnTo>
                  <a:pt x="138" y="33"/>
                </a:lnTo>
                <a:lnTo>
                  <a:pt x="135" y="35"/>
                </a:lnTo>
                <a:lnTo>
                  <a:pt x="127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1" y="39"/>
                </a:lnTo>
                <a:lnTo>
                  <a:pt x="121" y="39"/>
                </a:lnTo>
                <a:lnTo>
                  <a:pt x="119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2"/>
                </a:lnTo>
                <a:lnTo>
                  <a:pt x="115" y="42"/>
                </a:lnTo>
                <a:lnTo>
                  <a:pt x="115" y="44"/>
                </a:lnTo>
                <a:lnTo>
                  <a:pt x="110" y="48"/>
                </a:lnTo>
                <a:lnTo>
                  <a:pt x="110" y="50"/>
                </a:lnTo>
                <a:lnTo>
                  <a:pt x="110" y="50"/>
                </a:lnTo>
                <a:lnTo>
                  <a:pt x="110" y="52"/>
                </a:lnTo>
                <a:lnTo>
                  <a:pt x="110" y="54"/>
                </a:lnTo>
                <a:lnTo>
                  <a:pt x="108" y="56"/>
                </a:lnTo>
                <a:lnTo>
                  <a:pt x="106" y="58"/>
                </a:lnTo>
                <a:lnTo>
                  <a:pt x="104" y="60"/>
                </a:lnTo>
                <a:lnTo>
                  <a:pt x="104" y="60"/>
                </a:lnTo>
                <a:lnTo>
                  <a:pt x="102" y="62"/>
                </a:lnTo>
                <a:lnTo>
                  <a:pt x="100" y="62"/>
                </a:lnTo>
                <a:lnTo>
                  <a:pt x="100" y="62"/>
                </a:lnTo>
                <a:lnTo>
                  <a:pt x="98" y="62"/>
                </a:lnTo>
                <a:lnTo>
                  <a:pt x="98" y="62"/>
                </a:lnTo>
                <a:lnTo>
                  <a:pt x="98" y="60"/>
                </a:lnTo>
                <a:lnTo>
                  <a:pt x="98" y="60"/>
                </a:lnTo>
                <a:lnTo>
                  <a:pt x="98" y="60"/>
                </a:lnTo>
                <a:lnTo>
                  <a:pt x="98" y="58"/>
                </a:lnTo>
                <a:lnTo>
                  <a:pt x="96" y="56"/>
                </a:lnTo>
                <a:lnTo>
                  <a:pt x="94" y="54"/>
                </a:lnTo>
                <a:lnTo>
                  <a:pt x="92" y="58"/>
                </a:lnTo>
                <a:lnTo>
                  <a:pt x="87" y="62"/>
                </a:lnTo>
                <a:lnTo>
                  <a:pt x="87" y="64"/>
                </a:lnTo>
                <a:lnTo>
                  <a:pt x="87" y="67"/>
                </a:lnTo>
                <a:lnTo>
                  <a:pt x="85" y="73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7" y="83"/>
                </a:lnTo>
                <a:lnTo>
                  <a:pt x="69" y="96"/>
                </a:lnTo>
                <a:lnTo>
                  <a:pt x="67" y="98"/>
                </a:lnTo>
                <a:lnTo>
                  <a:pt x="67" y="98"/>
                </a:lnTo>
                <a:lnTo>
                  <a:pt x="69" y="100"/>
                </a:lnTo>
                <a:lnTo>
                  <a:pt x="69" y="102"/>
                </a:lnTo>
                <a:lnTo>
                  <a:pt x="67" y="108"/>
                </a:lnTo>
                <a:lnTo>
                  <a:pt x="67" y="110"/>
                </a:lnTo>
                <a:lnTo>
                  <a:pt x="67" y="110"/>
                </a:lnTo>
                <a:lnTo>
                  <a:pt x="67" y="110"/>
                </a:lnTo>
                <a:lnTo>
                  <a:pt x="64" y="113"/>
                </a:lnTo>
                <a:lnTo>
                  <a:pt x="64" y="115"/>
                </a:lnTo>
                <a:lnTo>
                  <a:pt x="64" y="117"/>
                </a:lnTo>
                <a:lnTo>
                  <a:pt x="64" y="119"/>
                </a:lnTo>
                <a:lnTo>
                  <a:pt x="64" y="119"/>
                </a:lnTo>
                <a:lnTo>
                  <a:pt x="64" y="119"/>
                </a:lnTo>
                <a:lnTo>
                  <a:pt x="64" y="121"/>
                </a:lnTo>
                <a:lnTo>
                  <a:pt x="67" y="123"/>
                </a:lnTo>
                <a:lnTo>
                  <a:pt x="67" y="123"/>
                </a:lnTo>
                <a:lnTo>
                  <a:pt x="64" y="125"/>
                </a:lnTo>
                <a:lnTo>
                  <a:pt x="64" y="125"/>
                </a:lnTo>
                <a:lnTo>
                  <a:pt x="62" y="129"/>
                </a:lnTo>
                <a:lnTo>
                  <a:pt x="60" y="131"/>
                </a:lnTo>
                <a:lnTo>
                  <a:pt x="58" y="133"/>
                </a:lnTo>
                <a:lnTo>
                  <a:pt x="56" y="133"/>
                </a:lnTo>
                <a:lnTo>
                  <a:pt x="50" y="135"/>
                </a:lnTo>
                <a:lnTo>
                  <a:pt x="48" y="135"/>
                </a:lnTo>
                <a:lnTo>
                  <a:pt x="46" y="135"/>
                </a:lnTo>
                <a:lnTo>
                  <a:pt x="46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3"/>
                </a:lnTo>
                <a:lnTo>
                  <a:pt x="46" y="133"/>
                </a:lnTo>
                <a:lnTo>
                  <a:pt x="46" y="131"/>
                </a:lnTo>
                <a:lnTo>
                  <a:pt x="48" y="131"/>
                </a:lnTo>
                <a:lnTo>
                  <a:pt x="48" y="129"/>
                </a:lnTo>
                <a:lnTo>
                  <a:pt x="48" y="127"/>
                </a:lnTo>
                <a:lnTo>
                  <a:pt x="48" y="127"/>
                </a:lnTo>
                <a:lnTo>
                  <a:pt x="48" y="125"/>
                </a:lnTo>
                <a:lnTo>
                  <a:pt x="48" y="123"/>
                </a:lnTo>
                <a:lnTo>
                  <a:pt x="46" y="123"/>
                </a:lnTo>
                <a:lnTo>
                  <a:pt x="46" y="123"/>
                </a:lnTo>
                <a:lnTo>
                  <a:pt x="44" y="121"/>
                </a:lnTo>
                <a:lnTo>
                  <a:pt x="44" y="121"/>
                </a:lnTo>
                <a:lnTo>
                  <a:pt x="41" y="121"/>
                </a:lnTo>
                <a:lnTo>
                  <a:pt x="41" y="123"/>
                </a:lnTo>
                <a:lnTo>
                  <a:pt x="39" y="123"/>
                </a:lnTo>
                <a:lnTo>
                  <a:pt x="37" y="125"/>
                </a:lnTo>
                <a:lnTo>
                  <a:pt x="35" y="125"/>
                </a:lnTo>
                <a:lnTo>
                  <a:pt x="35" y="127"/>
                </a:lnTo>
                <a:lnTo>
                  <a:pt x="35" y="127"/>
                </a:lnTo>
                <a:lnTo>
                  <a:pt x="35" y="127"/>
                </a:lnTo>
                <a:lnTo>
                  <a:pt x="35" y="129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3"/>
                </a:lnTo>
                <a:lnTo>
                  <a:pt x="27" y="142"/>
                </a:lnTo>
                <a:lnTo>
                  <a:pt x="25" y="144"/>
                </a:lnTo>
                <a:lnTo>
                  <a:pt x="18" y="152"/>
                </a:lnTo>
                <a:lnTo>
                  <a:pt x="14" y="156"/>
                </a:lnTo>
                <a:lnTo>
                  <a:pt x="8" y="161"/>
                </a:lnTo>
                <a:lnTo>
                  <a:pt x="4" y="165"/>
                </a:lnTo>
                <a:lnTo>
                  <a:pt x="2" y="167"/>
                </a:lnTo>
                <a:lnTo>
                  <a:pt x="0" y="167"/>
                </a:lnTo>
                <a:lnTo>
                  <a:pt x="0" y="169"/>
                </a:lnTo>
                <a:lnTo>
                  <a:pt x="0" y="171"/>
                </a:lnTo>
                <a:lnTo>
                  <a:pt x="2" y="171"/>
                </a:lnTo>
                <a:lnTo>
                  <a:pt x="2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5"/>
                </a:lnTo>
                <a:lnTo>
                  <a:pt x="6" y="175"/>
                </a:lnTo>
                <a:lnTo>
                  <a:pt x="6" y="177"/>
                </a:lnTo>
                <a:lnTo>
                  <a:pt x="6" y="177"/>
                </a:lnTo>
                <a:lnTo>
                  <a:pt x="8" y="179"/>
                </a:lnTo>
                <a:lnTo>
                  <a:pt x="8" y="179"/>
                </a:lnTo>
                <a:lnTo>
                  <a:pt x="10" y="179"/>
                </a:lnTo>
                <a:lnTo>
                  <a:pt x="10" y="181"/>
                </a:lnTo>
                <a:lnTo>
                  <a:pt x="10" y="181"/>
                </a:lnTo>
                <a:lnTo>
                  <a:pt x="12" y="184"/>
                </a:lnTo>
                <a:lnTo>
                  <a:pt x="12" y="186"/>
                </a:lnTo>
                <a:lnTo>
                  <a:pt x="12" y="186"/>
                </a:lnTo>
                <a:lnTo>
                  <a:pt x="12" y="188"/>
                </a:lnTo>
                <a:lnTo>
                  <a:pt x="12" y="192"/>
                </a:lnTo>
                <a:lnTo>
                  <a:pt x="12" y="194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8" y="200"/>
                </a:lnTo>
                <a:lnTo>
                  <a:pt x="18" y="200"/>
                </a:lnTo>
                <a:lnTo>
                  <a:pt x="18" y="200"/>
                </a:lnTo>
                <a:lnTo>
                  <a:pt x="21" y="20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5" y="204"/>
                </a:lnTo>
                <a:lnTo>
                  <a:pt x="27" y="206"/>
                </a:lnTo>
                <a:lnTo>
                  <a:pt x="27" y="206"/>
                </a:lnTo>
                <a:lnTo>
                  <a:pt x="29" y="206"/>
                </a:lnTo>
                <a:lnTo>
                  <a:pt x="29" y="204"/>
                </a:lnTo>
                <a:lnTo>
                  <a:pt x="31" y="200"/>
                </a:lnTo>
                <a:lnTo>
                  <a:pt x="35" y="194"/>
                </a:lnTo>
                <a:lnTo>
                  <a:pt x="35" y="194"/>
                </a:lnTo>
                <a:lnTo>
                  <a:pt x="35" y="192"/>
                </a:lnTo>
                <a:lnTo>
                  <a:pt x="37" y="190"/>
                </a:lnTo>
                <a:lnTo>
                  <a:pt x="39" y="188"/>
                </a:lnTo>
                <a:lnTo>
                  <a:pt x="48" y="179"/>
                </a:lnTo>
                <a:lnTo>
                  <a:pt x="48" y="177"/>
                </a:lnTo>
                <a:lnTo>
                  <a:pt x="48" y="177"/>
                </a:lnTo>
                <a:lnTo>
                  <a:pt x="48" y="177"/>
                </a:lnTo>
                <a:lnTo>
                  <a:pt x="48" y="175"/>
                </a:lnTo>
                <a:lnTo>
                  <a:pt x="48" y="175"/>
                </a:lnTo>
                <a:lnTo>
                  <a:pt x="46" y="175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1"/>
                </a:lnTo>
                <a:lnTo>
                  <a:pt x="44" y="171"/>
                </a:lnTo>
                <a:lnTo>
                  <a:pt x="44" y="169"/>
                </a:lnTo>
                <a:lnTo>
                  <a:pt x="46" y="169"/>
                </a:lnTo>
                <a:lnTo>
                  <a:pt x="48" y="169"/>
                </a:lnTo>
                <a:lnTo>
                  <a:pt x="60" y="167"/>
                </a:lnTo>
                <a:lnTo>
                  <a:pt x="64" y="167"/>
                </a:lnTo>
                <a:lnTo>
                  <a:pt x="67" y="167"/>
                </a:lnTo>
                <a:lnTo>
                  <a:pt x="71" y="167"/>
                </a:lnTo>
                <a:lnTo>
                  <a:pt x="71" y="167"/>
                </a:lnTo>
                <a:lnTo>
                  <a:pt x="73" y="169"/>
                </a:lnTo>
                <a:lnTo>
                  <a:pt x="75" y="171"/>
                </a:lnTo>
                <a:lnTo>
                  <a:pt x="75" y="171"/>
                </a:lnTo>
                <a:lnTo>
                  <a:pt x="77" y="171"/>
                </a:lnTo>
                <a:lnTo>
                  <a:pt x="79" y="171"/>
                </a:lnTo>
                <a:lnTo>
                  <a:pt x="79" y="171"/>
                </a:lnTo>
                <a:lnTo>
                  <a:pt x="83" y="171"/>
                </a:lnTo>
                <a:lnTo>
                  <a:pt x="83" y="171"/>
                </a:lnTo>
                <a:lnTo>
                  <a:pt x="85" y="171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7" y="173"/>
                </a:lnTo>
                <a:lnTo>
                  <a:pt x="90" y="173"/>
                </a:lnTo>
                <a:lnTo>
                  <a:pt x="94" y="173"/>
                </a:lnTo>
                <a:lnTo>
                  <a:pt x="100" y="171"/>
                </a:lnTo>
                <a:lnTo>
                  <a:pt x="104" y="171"/>
                </a:lnTo>
                <a:lnTo>
                  <a:pt x="106" y="169"/>
                </a:lnTo>
                <a:lnTo>
                  <a:pt x="108" y="167"/>
                </a:lnTo>
                <a:lnTo>
                  <a:pt x="110" y="165"/>
                </a:lnTo>
                <a:lnTo>
                  <a:pt x="110" y="163"/>
                </a:lnTo>
                <a:lnTo>
                  <a:pt x="115" y="161"/>
                </a:lnTo>
                <a:lnTo>
                  <a:pt x="117" y="158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4"/>
                </a:lnTo>
                <a:lnTo>
                  <a:pt x="125" y="154"/>
                </a:lnTo>
                <a:lnTo>
                  <a:pt x="125" y="156"/>
                </a:lnTo>
                <a:lnTo>
                  <a:pt x="125" y="161"/>
                </a:lnTo>
                <a:lnTo>
                  <a:pt x="125" y="163"/>
                </a:lnTo>
                <a:lnTo>
                  <a:pt x="123" y="165"/>
                </a:lnTo>
                <a:lnTo>
                  <a:pt x="121" y="171"/>
                </a:lnTo>
                <a:lnTo>
                  <a:pt x="121" y="171"/>
                </a:lnTo>
                <a:lnTo>
                  <a:pt x="123" y="173"/>
                </a:lnTo>
                <a:lnTo>
                  <a:pt x="123" y="175"/>
                </a:lnTo>
                <a:lnTo>
                  <a:pt x="127" y="177"/>
                </a:lnTo>
                <a:lnTo>
                  <a:pt x="129" y="179"/>
                </a:lnTo>
                <a:lnTo>
                  <a:pt x="133" y="179"/>
                </a:lnTo>
                <a:lnTo>
                  <a:pt x="133" y="179"/>
                </a:lnTo>
                <a:lnTo>
                  <a:pt x="133" y="177"/>
                </a:lnTo>
                <a:lnTo>
                  <a:pt x="138" y="175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6" y="173"/>
                </a:lnTo>
                <a:lnTo>
                  <a:pt x="150" y="169"/>
                </a:lnTo>
                <a:lnTo>
                  <a:pt x="150" y="167"/>
                </a:lnTo>
                <a:lnTo>
                  <a:pt x="152" y="167"/>
                </a:lnTo>
                <a:lnTo>
                  <a:pt x="154" y="167"/>
                </a:lnTo>
                <a:lnTo>
                  <a:pt x="154" y="165"/>
                </a:lnTo>
                <a:lnTo>
                  <a:pt x="154" y="165"/>
                </a:lnTo>
                <a:lnTo>
                  <a:pt x="154" y="165"/>
                </a:lnTo>
                <a:lnTo>
                  <a:pt x="154" y="163"/>
                </a:lnTo>
                <a:lnTo>
                  <a:pt x="154" y="163"/>
                </a:lnTo>
                <a:lnTo>
                  <a:pt x="154" y="163"/>
                </a:lnTo>
                <a:lnTo>
                  <a:pt x="156" y="163"/>
                </a:lnTo>
                <a:lnTo>
                  <a:pt x="165" y="148"/>
                </a:lnTo>
                <a:lnTo>
                  <a:pt x="165" y="148"/>
                </a:lnTo>
                <a:lnTo>
                  <a:pt x="167" y="148"/>
                </a:lnTo>
                <a:lnTo>
                  <a:pt x="169" y="148"/>
                </a:lnTo>
                <a:lnTo>
                  <a:pt x="169" y="146"/>
                </a:lnTo>
                <a:lnTo>
                  <a:pt x="171" y="144"/>
                </a:lnTo>
                <a:lnTo>
                  <a:pt x="169" y="142"/>
                </a:lnTo>
                <a:lnTo>
                  <a:pt x="167" y="131"/>
                </a:lnTo>
                <a:lnTo>
                  <a:pt x="169" y="129"/>
                </a:lnTo>
                <a:lnTo>
                  <a:pt x="169" y="125"/>
                </a:lnTo>
                <a:lnTo>
                  <a:pt x="169" y="125"/>
                </a:lnTo>
                <a:lnTo>
                  <a:pt x="173" y="123"/>
                </a:lnTo>
                <a:lnTo>
                  <a:pt x="175" y="123"/>
                </a:lnTo>
                <a:lnTo>
                  <a:pt x="179" y="117"/>
                </a:lnTo>
                <a:lnTo>
                  <a:pt x="184" y="115"/>
                </a:lnTo>
                <a:lnTo>
                  <a:pt x="184" y="110"/>
                </a:lnTo>
                <a:lnTo>
                  <a:pt x="184" y="108"/>
                </a:lnTo>
                <a:lnTo>
                  <a:pt x="181" y="108"/>
                </a:lnTo>
                <a:lnTo>
                  <a:pt x="179" y="106"/>
                </a:lnTo>
                <a:lnTo>
                  <a:pt x="177" y="106"/>
                </a:lnTo>
                <a:lnTo>
                  <a:pt x="177" y="98"/>
                </a:lnTo>
                <a:lnTo>
                  <a:pt x="177" y="96"/>
                </a:lnTo>
                <a:lnTo>
                  <a:pt x="177" y="96"/>
                </a:lnTo>
                <a:lnTo>
                  <a:pt x="177" y="96"/>
                </a:lnTo>
                <a:lnTo>
                  <a:pt x="177" y="94"/>
                </a:lnTo>
                <a:lnTo>
                  <a:pt x="177" y="94"/>
                </a:lnTo>
                <a:lnTo>
                  <a:pt x="175" y="94"/>
                </a:lnTo>
                <a:lnTo>
                  <a:pt x="175" y="94"/>
                </a:lnTo>
                <a:lnTo>
                  <a:pt x="175" y="92"/>
                </a:lnTo>
                <a:lnTo>
                  <a:pt x="173" y="90"/>
                </a:lnTo>
                <a:lnTo>
                  <a:pt x="173" y="85"/>
                </a:lnTo>
                <a:lnTo>
                  <a:pt x="173" y="79"/>
                </a:lnTo>
                <a:lnTo>
                  <a:pt x="173" y="77"/>
                </a:lnTo>
                <a:lnTo>
                  <a:pt x="175" y="73"/>
                </a:lnTo>
                <a:lnTo>
                  <a:pt x="175" y="71"/>
                </a:lnTo>
                <a:lnTo>
                  <a:pt x="175" y="69"/>
                </a:lnTo>
                <a:lnTo>
                  <a:pt x="173" y="64"/>
                </a:lnTo>
                <a:lnTo>
                  <a:pt x="173" y="62"/>
                </a:lnTo>
                <a:lnTo>
                  <a:pt x="173" y="60"/>
                </a:lnTo>
                <a:lnTo>
                  <a:pt x="173" y="60"/>
                </a:lnTo>
                <a:lnTo>
                  <a:pt x="175" y="60"/>
                </a:lnTo>
                <a:lnTo>
                  <a:pt x="179" y="56"/>
                </a:lnTo>
                <a:lnTo>
                  <a:pt x="179" y="54"/>
                </a:lnTo>
                <a:lnTo>
                  <a:pt x="179" y="54"/>
                </a:lnTo>
                <a:lnTo>
                  <a:pt x="179" y="52"/>
                </a:lnTo>
                <a:lnTo>
                  <a:pt x="179" y="52"/>
                </a:lnTo>
                <a:lnTo>
                  <a:pt x="181" y="50"/>
                </a:lnTo>
                <a:lnTo>
                  <a:pt x="181" y="48"/>
                </a:lnTo>
                <a:lnTo>
                  <a:pt x="181" y="48"/>
                </a:lnTo>
                <a:lnTo>
                  <a:pt x="184" y="46"/>
                </a:lnTo>
                <a:lnTo>
                  <a:pt x="186" y="46"/>
                </a:lnTo>
                <a:lnTo>
                  <a:pt x="186" y="46"/>
                </a:lnTo>
                <a:lnTo>
                  <a:pt x="188" y="44"/>
                </a:lnTo>
                <a:lnTo>
                  <a:pt x="188" y="42"/>
                </a:lnTo>
                <a:lnTo>
                  <a:pt x="190" y="42"/>
                </a:lnTo>
                <a:lnTo>
                  <a:pt x="192" y="42"/>
                </a:lnTo>
                <a:lnTo>
                  <a:pt x="192" y="44"/>
                </a:lnTo>
                <a:lnTo>
                  <a:pt x="194" y="44"/>
                </a:lnTo>
                <a:lnTo>
                  <a:pt x="194" y="44"/>
                </a:lnTo>
                <a:lnTo>
                  <a:pt x="194" y="3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" name="Freeform 51">
            <a:extLst>
              <a:ext uri="{FF2B5EF4-FFF2-40B4-BE49-F238E27FC236}">
                <a16:creationId xmlns:a16="http://schemas.microsoft.com/office/drawing/2014/main" id="{FCE641BA-2BBE-4A07-BFFC-F32C6A42808C}"/>
              </a:ext>
            </a:extLst>
          </p:cNvPr>
          <p:cNvSpPr>
            <a:spLocks/>
          </p:cNvSpPr>
          <p:nvPr/>
        </p:nvSpPr>
        <p:spPr bwMode="auto">
          <a:xfrm>
            <a:off x="9891864" y="3514414"/>
            <a:ext cx="182859" cy="407927"/>
          </a:xfrm>
          <a:custGeom>
            <a:avLst/>
            <a:gdLst>
              <a:gd name="T0" fmla="*/ 117 w 119"/>
              <a:gd name="T1" fmla="*/ 88 h 280"/>
              <a:gd name="T2" fmla="*/ 111 w 119"/>
              <a:gd name="T3" fmla="*/ 65 h 280"/>
              <a:gd name="T4" fmla="*/ 105 w 119"/>
              <a:gd name="T5" fmla="*/ 52 h 280"/>
              <a:gd name="T6" fmla="*/ 100 w 119"/>
              <a:gd name="T7" fmla="*/ 52 h 280"/>
              <a:gd name="T8" fmla="*/ 98 w 119"/>
              <a:gd name="T9" fmla="*/ 48 h 280"/>
              <a:gd name="T10" fmla="*/ 96 w 119"/>
              <a:gd name="T11" fmla="*/ 50 h 280"/>
              <a:gd name="T12" fmla="*/ 92 w 119"/>
              <a:gd name="T13" fmla="*/ 48 h 280"/>
              <a:gd name="T14" fmla="*/ 88 w 119"/>
              <a:gd name="T15" fmla="*/ 50 h 280"/>
              <a:gd name="T16" fmla="*/ 82 w 119"/>
              <a:gd name="T17" fmla="*/ 46 h 280"/>
              <a:gd name="T18" fmla="*/ 73 w 119"/>
              <a:gd name="T19" fmla="*/ 42 h 280"/>
              <a:gd name="T20" fmla="*/ 75 w 119"/>
              <a:gd name="T21" fmla="*/ 33 h 280"/>
              <a:gd name="T22" fmla="*/ 77 w 119"/>
              <a:gd name="T23" fmla="*/ 25 h 280"/>
              <a:gd name="T24" fmla="*/ 79 w 119"/>
              <a:gd name="T25" fmla="*/ 17 h 280"/>
              <a:gd name="T26" fmla="*/ 73 w 119"/>
              <a:gd name="T27" fmla="*/ 12 h 280"/>
              <a:gd name="T28" fmla="*/ 59 w 119"/>
              <a:gd name="T29" fmla="*/ 12 h 280"/>
              <a:gd name="T30" fmla="*/ 50 w 119"/>
              <a:gd name="T31" fmla="*/ 2 h 280"/>
              <a:gd name="T32" fmla="*/ 38 w 119"/>
              <a:gd name="T33" fmla="*/ 21 h 280"/>
              <a:gd name="T34" fmla="*/ 36 w 119"/>
              <a:gd name="T35" fmla="*/ 29 h 280"/>
              <a:gd name="T36" fmla="*/ 25 w 119"/>
              <a:gd name="T37" fmla="*/ 37 h 280"/>
              <a:gd name="T38" fmla="*/ 19 w 119"/>
              <a:gd name="T39" fmla="*/ 40 h 280"/>
              <a:gd name="T40" fmla="*/ 17 w 119"/>
              <a:gd name="T41" fmla="*/ 31 h 280"/>
              <a:gd name="T42" fmla="*/ 17 w 119"/>
              <a:gd name="T43" fmla="*/ 29 h 280"/>
              <a:gd name="T44" fmla="*/ 4 w 119"/>
              <a:gd name="T45" fmla="*/ 31 h 280"/>
              <a:gd name="T46" fmla="*/ 6 w 119"/>
              <a:gd name="T47" fmla="*/ 44 h 280"/>
              <a:gd name="T48" fmla="*/ 6 w 119"/>
              <a:gd name="T49" fmla="*/ 52 h 280"/>
              <a:gd name="T50" fmla="*/ 6 w 119"/>
              <a:gd name="T51" fmla="*/ 60 h 280"/>
              <a:gd name="T52" fmla="*/ 6 w 119"/>
              <a:gd name="T53" fmla="*/ 67 h 280"/>
              <a:gd name="T54" fmla="*/ 6 w 119"/>
              <a:gd name="T55" fmla="*/ 71 h 280"/>
              <a:gd name="T56" fmla="*/ 4 w 119"/>
              <a:gd name="T57" fmla="*/ 71 h 280"/>
              <a:gd name="T58" fmla="*/ 2 w 119"/>
              <a:gd name="T59" fmla="*/ 73 h 280"/>
              <a:gd name="T60" fmla="*/ 0 w 119"/>
              <a:gd name="T61" fmla="*/ 77 h 280"/>
              <a:gd name="T62" fmla="*/ 0 w 119"/>
              <a:gd name="T63" fmla="*/ 98 h 280"/>
              <a:gd name="T64" fmla="*/ 6 w 119"/>
              <a:gd name="T65" fmla="*/ 121 h 280"/>
              <a:gd name="T66" fmla="*/ 8 w 119"/>
              <a:gd name="T67" fmla="*/ 125 h 280"/>
              <a:gd name="T68" fmla="*/ 11 w 119"/>
              <a:gd name="T69" fmla="*/ 133 h 280"/>
              <a:gd name="T70" fmla="*/ 11 w 119"/>
              <a:gd name="T71" fmla="*/ 169 h 280"/>
              <a:gd name="T72" fmla="*/ 19 w 119"/>
              <a:gd name="T73" fmla="*/ 190 h 280"/>
              <a:gd name="T74" fmla="*/ 25 w 119"/>
              <a:gd name="T75" fmla="*/ 213 h 280"/>
              <a:gd name="T76" fmla="*/ 31 w 119"/>
              <a:gd name="T77" fmla="*/ 259 h 280"/>
              <a:gd name="T78" fmla="*/ 31 w 119"/>
              <a:gd name="T79" fmla="*/ 278 h 280"/>
              <a:gd name="T80" fmla="*/ 38 w 119"/>
              <a:gd name="T81" fmla="*/ 273 h 280"/>
              <a:gd name="T82" fmla="*/ 40 w 119"/>
              <a:gd name="T83" fmla="*/ 265 h 280"/>
              <a:gd name="T84" fmla="*/ 42 w 119"/>
              <a:gd name="T85" fmla="*/ 259 h 280"/>
              <a:gd name="T86" fmla="*/ 61 w 119"/>
              <a:gd name="T87" fmla="*/ 271 h 280"/>
              <a:gd name="T88" fmla="*/ 65 w 119"/>
              <a:gd name="T89" fmla="*/ 271 h 280"/>
              <a:gd name="T90" fmla="*/ 71 w 119"/>
              <a:gd name="T91" fmla="*/ 275 h 280"/>
              <a:gd name="T92" fmla="*/ 73 w 119"/>
              <a:gd name="T93" fmla="*/ 273 h 280"/>
              <a:gd name="T94" fmla="*/ 75 w 119"/>
              <a:gd name="T95" fmla="*/ 263 h 280"/>
              <a:gd name="T96" fmla="*/ 77 w 119"/>
              <a:gd name="T97" fmla="*/ 253 h 280"/>
              <a:gd name="T98" fmla="*/ 88 w 119"/>
              <a:gd name="T99" fmla="*/ 255 h 280"/>
              <a:gd name="T100" fmla="*/ 90 w 119"/>
              <a:gd name="T101" fmla="*/ 248 h 280"/>
              <a:gd name="T102" fmla="*/ 90 w 119"/>
              <a:gd name="T103" fmla="*/ 227 h 280"/>
              <a:gd name="T104" fmla="*/ 86 w 119"/>
              <a:gd name="T105" fmla="*/ 209 h 280"/>
              <a:gd name="T106" fmla="*/ 86 w 119"/>
              <a:gd name="T107" fmla="*/ 186 h 280"/>
              <a:gd name="T108" fmla="*/ 92 w 119"/>
              <a:gd name="T109" fmla="*/ 173 h 280"/>
              <a:gd name="T110" fmla="*/ 92 w 119"/>
              <a:gd name="T111" fmla="*/ 159 h 280"/>
              <a:gd name="T112" fmla="*/ 105 w 119"/>
              <a:gd name="T113" fmla="*/ 163 h 280"/>
              <a:gd name="T114" fmla="*/ 113 w 119"/>
              <a:gd name="T115" fmla="*/ 146 h 280"/>
              <a:gd name="T116" fmla="*/ 117 w 119"/>
              <a:gd name="T117" fmla="*/ 127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9" h="280">
                <a:moveTo>
                  <a:pt x="115" y="117"/>
                </a:moveTo>
                <a:lnTo>
                  <a:pt x="115" y="115"/>
                </a:lnTo>
                <a:lnTo>
                  <a:pt x="119" y="94"/>
                </a:lnTo>
                <a:lnTo>
                  <a:pt x="119" y="90"/>
                </a:lnTo>
                <a:lnTo>
                  <a:pt x="119" y="88"/>
                </a:lnTo>
                <a:lnTo>
                  <a:pt x="117" y="88"/>
                </a:lnTo>
                <a:lnTo>
                  <a:pt x="117" y="85"/>
                </a:lnTo>
                <a:lnTo>
                  <a:pt x="113" y="83"/>
                </a:lnTo>
                <a:lnTo>
                  <a:pt x="111" y="71"/>
                </a:lnTo>
                <a:lnTo>
                  <a:pt x="111" y="67"/>
                </a:lnTo>
                <a:lnTo>
                  <a:pt x="111" y="65"/>
                </a:lnTo>
                <a:lnTo>
                  <a:pt x="111" y="65"/>
                </a:lnTo>
                <a:lnTo>
                  <a:pt x="111" y="62"/>
                </a:lnTo>
                <a:lnTo>
                  <a:pt x="109" y="62"/>
                </a:lnTo>
                <a:lnTo>
                  <a:pt x="107" y="58"/>
                </a:lnTo>
                <a:lnTo>
                  <a:pt x="107" y="56"/>
                </a:lnTo>
                <a:lnTo>
                  <a:pt x="107" y="54"/>
                </a:lnTo>
                <a:lnTo>
                  <a:pt x="105" y="52"/>
                </a:lnTo>
                <a:lnTo>
                  <a:pt x="107" y="50"/>
                </a:lnTo>
                <a:lnTo>
                  <a:pt x="107" y="50"/>
                </a:lnTo>
                <a:lnTo>
                  <a:pt x="105" y="50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0"/>
                </a:lnTo>
                <a:lnTo>
                  <a:pt x="100" y="50"/>
                </a:lnTo>
                <a:lnTo>
                  <a:pt x="100" y="48"/>
                </a:lnTo>
                <a:lnTo>
                  <a:pt x="100" y="48"/>
                </a:lnTo>
                <a:lnTo>
                  <a:pt x="98" y="48"/>
                </a:lnTo>
                <a:lnTo>
                  <a:pt x="98" y="46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6" y="48"/>
                </a:lnTo>
                <a:lnTo>
                  <a:pt x="96" y="50"/>
                </a:lnTo>
                <a:lnTo>
                  <a:pt x="94" y="50"/>
                </a:lnTo>
                <a:lnTo>
                  <a:pt x="94" y="50"/>
                </a:lnTo>
                <a:lnTo>
                  <a:pt x="92" y="50"/>
                </a:lnTo>
                <a:lnTo>
                  <a:pt x="92" y="50"/>
                </a:lnTo>
                <a:lnTo>
                  <a:pt x="92" y="50"/>
                </a:lnTo>
                <a:lnTo>
                  <a:pt x="92" y="48"/>
                </a:lnTo>
                <a:lnTo>
                  <a:pt x="92" y="48"/>
                </a:lnTo>
                <a:lnTo>
                  <a:pt x="92" y="48"/>
                </a:lnTo>
                <a:lnTo>
                  <a:pt x="90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6" y="50"/>
                </a:lnTo>
                <a:lnTo>
                  <a:pt x="86" y="50"/>
                </a:lnTo>
                <a:lnTo>
                  <a:pt x="86" y="48"/>
                </a:lnTo>
                <a:lnTo>
                  <a:pt x="84" y="48"/>
                </a:lnTo>
                <a:lnTo>
                  <a:pt x="84" y="48"/>
                </a:lnTo>
                <a:lnTo>
                  <a:pt x="82" y="46"/>
                </a:lnTo>
                <a:lnTo>
                  <a:pt x="75" y="44"/>
                </a:lnTo>
                <a:lnTo>
                  <a:pt x="73" y="44"/>
                </a:lnTo>
                <a:lnTo>
                  <a:pt x="73" y="44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5" y="37"/>
                </a:lnTo>
                <a:lnTo>
                  <a:pt x="75" y="33"/>
                </a:lnTo>
                <a:lnTo>
                  <a:pt x="75" y="33"/>
                </a:lnTo>
                <a:lnTo>
                  <a:pt x="75" y="31"/>
                </a:lnTo>
                <a:lnTo>
                  <a:pt x="75" y="31"/>
                </a:lnTo>
                <a:lnTo>
                  <a:pt x="77" y="29"/>
                </a:lnTo>
                <a:lnTo>
                  <a:pt x="77" y="27"/>
                </a:lnTo>
                <a:lnTo>
                  <a:pt x="77" y="25"/>
                </a:lnTo>
                <a:lnTo>
                  <a:pt x="77" y="25"/>
                </a:lnTo>
                <a:lnTo>
                  <a:pt x="77" y="23"/>
                </a:lnTo>
                <a:lnTo>
                  <a:pt x="77" y="21"/>
                </a:lnTo>
                <a:lnTo>
                  <a:pt x="79" y="19"/>
                </a:lnTo>
                <a:lnTo>
                  <a:pt x="79" y="19"/>
                </a:lnTo>
                <a:lnTo>
                  <a:pt x="79" y="17"/>
                </a:lnTo>
                <a:lnTo>
                  <a:pt x="77" y="14"/>
                </a:lnTo>
                <a:lnTo>
                  <a:pt x="77" y="14"/>
                </a:lnTo>
                <a:lnTo>
                  <a:pt x="77" y="10"/>
                </a:lnTo>
                <a:lnTo>
                  <a:pt x="77" y="10"/>
                </a:lnTo>
                <a:lnTo>
                  <a:pt x="75" y="12"/>
                </a:lnTo>
                <a:lnTo>
                  <a:pt x="73" y="12"/>
                </a:lnTo>
                <a:lnTo>
                  <a:pt x="69" y="12"/>
                </a:lnTo>
                <a:lnTo>
                  <a:pt x="69" y="10"/>
                </a:lnTo>
                <a:lnTo>
                  <a:pt x="61" y="14"/>
                </a:lnTo>
                <a:lnTo>
                  <a:pt x="61" y="14"/>
                </a:lnTo>
                <a:lnTo>
                  <a:pt x="59" y="14"/>
                </a:lnTo>
                <a:lnTo>
                  <a:pt x="59" y="12"/>
                </a:lnTo>
                <a:lnTo>
                  <a:pt x="52" y="4"/>
                </a:lnTo>
                <a:lnTo>
                  <a:pt x="52" y="2"/>
                </a:lnTo>
                <a:lnTo>
                  <a:pt x="52" y="2"/>
                </a:lnTo>
                <a:lnTo>
                  <a:pt x="50" y="0"/>
                </a:lnTo>
                <a:lnTo>
                  <a:pt x="50" y="2"/>
                </a:lnTo>
                <a:lnTo>
                  <a:pt x="50" y="2"/>
                </a:lnTo>
                <a:lnTo>
                  <a:pt x="46" y="10"/>
                </a:lnTo>
                <a:lnTo>
                  <a:pt x="46" y="12"/>
                </a:lnTo>
                <a:lnTo>
                  <a:pt x="46" y="12"/>
                </a:lnTo>
                <a:lnTo>
                  <a:pt x="44" y="14"/>
                </a:lnTo>
                <a:lnTo>
                  <a:pt x="42" y="17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7"/>
                </a:lnTo>
                <a:lnTo>
                  <a:pt x="38" y="27"/>
                </a:lnTo>
                <a:lnTo>
                  <a:pt x="38" y="27"/>
                </a:lnTo>
                <a:lnTo>
                  <a:pt x="36" y="29"/>
                </a:lnTo>
                <a:lnTo>
                  <a:pt x="36" y="29"/>
                </a:lnTo>
                <a:lnTo>
                  <a:pt x="36" y="29"/>
                </a:lnTo>
                <a:lnTo>
                  <a:pt x="33" y="29"/>
                </a:lnTo>
                <a:lnTo>
                  <a:pt x="29" y="33"/>
                </a:lnTo>
                <a:lnTo>
                  <a:pt x="27" y="35"/>
                </a:lnTo>
                <a:lnTo>
                  <a:pt x="25" y="37"/>
                </a:lnTo>
                <a:lnTo>
                  <a:pt x="25" y="40"/>
                </a:lnTo>
                <a:lnTo>
                  <a:pt x="23" y="40"/>
                </a:lnTo>
                <a:lnTo>
                  <a:pt x="23" y="40"/>
                </a:lnTo>
                <a:lnTo>
                  <a:pt x="21" y="40"/>
                </a:lnTo>
                <a:lnTo>
                  <a:pt x="21" y="40"/>
                </a:lnTo>
                <a:lnTo>
                  <a:pt x="19" y="40"/>
                </a:lnTo>
                <a:lnTo>
                  <a:pt x="19" y="40"/>
                </a:lnTo>
                <a:lnTo>
                  <a:pt x="19" y="37"/>
                </a:lnTo>
                <a:lnTo>
                  <a:pt x="17" y="37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7" y="31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7"/>
                </a:lnTo>
                <a:lnTo>
                  <a:pt x="17" y="27"/>
                </a:lnTo>
                <a:lnTo>
                  <a:pt x="11" y="27"/>
                </a:lnTo>
                <a:lnTo>
                  <a:pt x="4" y="27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6" y="31"/>
                </a:lnTo>
                <a:lnTo>
                  <a:pt x="6" y="31"/>
                </a:lnTo>
                <a:lnTo>
                  <a:pt x="6" y="33"/>
                </a:lnTo>
                <a:lnTo>
                  <a:pt x="6" y="33"/>
                </a:lnTo>
                <a:lnTo>
                  <a:pt x="6" y="44"/>
                </a:lnTo>
                <a:lnTo>
                  <a:pt x="6" y="44"/>
                </a:lnTo>
                <a:lnTo>
                  <a:pt x="6" y="48"/>
                </a:lnTo>
                <a:lnTo>
                  <a:pt x="6" y="50"/>
                </a:lnTo>
                <a:lnTo>
                  <a:pt x="6" y="52"/>
                </a:lnTo>
                <a:lnTo>
                  <a:pt x="6" y="52"/>
                </a:lnTo>
                <a:lnTo>
                  <a:pt x="6" y="52"/>
                </a:lnTo>
                <a:lnTo>
                  <a:pt x="6" y="54"/>
                </a:lnTo>
                <a:lnTo>
                  <a:pt x="8" y="54"/>
                </a:lnTo>
                <a:lnTo>
                  <a:pt x="8" y="54"/>
                </a:lnTo>
                <a:lnTo>
                  <a:pt x="6" y="5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5"/>
                </a:lnTo>
                <a:lnTo>
                  <a:pt x="6" y="65"/>
                </a:lnTo>
                <a:lnTo>
                  <a:pt x="6" y="65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9"/>
                </a:lnTo>
                <a:lnTo>
                  <a:pt x="6" y="69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0" y="75"/>
                </a:lnTo>
                <a:lnTo>
                  <a:pt x="0" y="75"/>
                </a:lnTo>
                <a:lnTo>
                  <a:pt x="2" y="75"/>
                </a:lnTo>
                <a:lnTo>
                  <a:pt x="2" y="75"/>
                </a:lnTo>
                <a:lnTo>
                  <a:pt x="0" y="77"/>
                </a:lnTo>
                <a:lnTo>
                  <a:pt x="0" y="79"/>
                </a:lnTo>
                <a:lnTo>
                  <a:pt x="0" y="85"/>
                </a:lnTo>
                <a:lnTo>
                  <a:pt x="0" y="88"/>
                </a:lnTo>
                <a:lnTo>
                  <a:pt x="0" y="90"/>
                </a:lnTo>
                <a:lnTo>
                  <a:pt x="0" y="94"/>
                </a:lnTo>
                <a:lnTo>
                  <a:pt x="0" y="98"/>
                </a:lnTo>
                <a:lnTo>
                  <a:pt x="4" y="111"/>
                </a:lnTo>
                <a:lnTo>
                  <a:pt x="4" y="115"/>
                </a:lnTo>
                <a:lnTo>
                  <a:pt x="4" y="117"/>
                </a:lnTo>
                <a:lnTo>
                  <a:pt x="4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1"/>
                </a:lnTo>
                <a:lnTo>
                  <a:pt x="6" y="123"/>
                </a:lnTo>
                <a:lnTo>
                  <a:pt x="6" y="123"/>
                </a:lnTo>
                <a:lnTo>
                  <a:pt x="8" y="125"/>
                </a:lnTo>
                <a:lnTo>
                  <a:pt x="8" y="125"/>
                </a:lnTo>
                <a:lnTo>
                  <a:pt x="8" y="125"/>
                </a:lnTo>
                <a:lnTo>
                  <a:pt x="8" y="127"/>
                </a:lnTo>
                <a:lnTo>
                  <a:pt x="8" y="129"/>
                </a:lnTo>
                <a:lnTo>
                  <a:pt x="8" y="129"/>
                </a:lnTo>
                <a:lnTo>
                  <a:pt x="11" y="131"/>
                </a:lnTo>
                <a:lnTo>
                  <a:pt x="11" y="133"/>
                </a:lnTo>
                <a:lnTo>
                  <a:pt x="11" y="133"/>
                </a:lnTo>
                <a:lnTo>
                  <a:pt x="8" y="136"/>
                </a:lnTo>
                <a:lnTo>
                  <a:pt x="8" y="140"/>
                </a:lnTo>
                <a:lnTo>
                  <a:pt x="6" y="142"/>
                </a:lnTo>
                <a:lnTo>
                  <a:pt x="6" y="146"/>
                </a:lnTo>
                <a:lnTo>
                  <a:pt x="11" y="161"/>
                </a:lnTo>
                <a:lnTo>
                  <a:pt x="11" y="169"/>
                </a:lnTo>
                <a:lnTo>
                  <a:pt x="11" y="173"/>
                </a:lnTo>
                <a:lnTo>
                  <a:pt x="13" y="175"/>
                </a:lnTo>
                <a:lnTo>
                  <a:pt x="15" y="177"/>
                </a:lnTo>
                <a:lnTo>
                  <a:pt x="17" y="179"/>
                </a:lnTo>
                <a:lnTo>
                  <a:pt x="19" y="188"/>
                </a:lnTo>
                <a:lnTo>
                  <a:pt x="19" y="190"/>
                </a:lnTo>
                <a:lnTo>
                  <a:pt x="19" y="192"/>
                </a:lnTo>
                <a:lnTo>
                  <a:pt x="23" y="194"/>
                </a:lnTo>
                <a:lnTo>
                  <a:pt x="23" y="196"/>
                </a:lnTo>
                <a:lnTo>
                  <a:pt x="23" y="198"/>
                </a:lnTo>
                <a:lnTo>
                  <a:pt x="25" y="207"/>
                </a:lnTo>
                <a:lnTo>
                  <a:pt x="25" y="213"/>
                </a:lnTo>
                <a:lnTo>
                  <a:pt x="25" y="215"/>
                </a:lnTo>
                <a:lnTo>
                  <a:pt x="27" y="219"/>
                </a:lnTo>
                <a:lnTo>
                  <a:pt x="27" y="219"/>
                </a:lnTo>
                <a:lnTo>
                  <a:pt x="31" y="257"/>
                </a:lnTo>
                <a:lnTo>
                  <a:pt x="31" y="259"/>
                </a:lnTo>
                <a:lnTo>
                  <a:pt x="31" y="259"/>
                </a:lnTo>
                <a:lnTo>
                  <a:pt x="29" y="259"/>
                </a:lnTo>
                <a:lnTo>
                  <a:pt x="27" y="261"/>
                </a:lnTo>
                <a:lnTo>
                  <a:pt x="31" y="267"/>
                </a:lnTo>
                <a:lnTo>
                  <a:pt x="31" y="275"/>
                </a:lnTo>
                <a:lnTo>
                  <a:pt x="31" y="275"/>
                </a:lnTo>
                <a:lnTo>
                  <a:pt x="31" y="278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6" y="275"/>
                </a:lnTo>
                <a:lnTo>
                  <a:pt x="36" y="273"/>
                </a:lnTo>
                <a:lnTo>
                  <a:pt x="38" y="273"/>
                </a:lnTo>
                <a:lnTo>
                  <a:pt x="38" y="273"/>
                </a:lnTo>
                <a:lnTo>
                  <a:pt x="40" y="271"/>
                </a:lnTo>
                <a:lnTo>
                  <a:pt x="40" y="271"/>
                </a:lnTo>
                <a:lnTo>
                  <a:pt x="40" y="269"/>
                </a:lnTo>
                <a:lnTo>
                  <a:pt x="40" y="267"/>
                </a:lnTo>
                <a:lnTo>
                  <a:pt x="40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59"/>
                </a:lnTo>
                <a:lnTo>
                  <a:pt x="42" y="259"/>
                </a:lnTo>
                <a:lnTo>
                  <a:pt x="44" y="257"/>
                </a:lnTo>
                <a:lnTo>
                  <a:pt x="46" y="259"/>
                </a:lnTo>
                <a:lnTo>
                  <a:pt x="52" y="263"/>
                </a:lnTo>
                <a:lnTo>
                  <a:pt x="59" y="269"/>
                </a:lnTo>
                <a:lnTo>
                  <a:pt x="61" y="271"/>
                </a:lnTo>
                <a:lnTo>
                  <a:pt x="61" y="275"/>
                </a:lnTo>
                <a:lnTo>
                  <a:pt x="61" y="278"/>
                </a:lnTo>
                <a:lnTo>
                  <a:pt x="63" y="280"/>
                </a:lnTo>
                <a:lnTo>
                  <a:pt x="65" y="278"/>
                </a:lnTo>
                <a:lnTo>
                  <a:pt x="65" y="275"/>
                </a:lnTo>
                <a:lnTo>
                  <a:pt x="65" y="271"/>
                </a:lnTo>
                <a:lnTo>
                  <a:pt x="67" y="271"/>
                </a:lnTo>
                <a:lnTo>
                  <a:pt x="69" y="273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3"/>
                </a:lnTo>
                <a:lnTo>
                  <a:pt x="73" y="273"/>
                </a:lnTo>
                <a:lnTo>
                  <a:pt x="73" y="273"/>
                </a:lnTo>
                <a:lnTo>
                  <a:pt x="73" y="271"/>
                </a:lnTo>
                <a:lnTo>
                  <a:pt x="71" y="269"/>
                </a:lnTo>
                <a:lnTo>
                  <a:pt x="71" y="269"/>
                </a:lnTo>
                <a:lnTo>
                  <a:pt x="71" y="267"/>
                </a:lnTo>
                <a:lnTo>
                  <a:pt x="73" y="263"/>
                </a:lnTo>
                <a:lnTo>
                  <a:pt x="75" y="263"/>
                </a:lnTo>
                <a:lnTo>
                  <a:pt x="75" y="263"/>
                </a:lnTo>
                <a:lnTo>
                  <a:pt x="77" y="261"/>
                </a:lnTo>
                <a:lnTo>
                  <a:pt x="77" y="261"/>
                </a:lnTo>
                <a:lnTo>
                  <a:pt x="77" y="255"/>
                </a:lnTo>
                <a:lnTo>
                  <a:pt x="77" y="253"/>
                </a:lnTo>
                <a:lnTo>
                  <a:pt x="77" y="253"/>
                </a:lnTo>
                <a:lnTo>
                  <a:pt x="79" y="253"/>
                </a:lnTo>
                <a:lnTo>
                  <a:pt x="79" y="253"/>
                </a:lnTo>
                <a:lnTo>
                  <a:pt x="82" y="253"/>
                </a:lnTo>
                <a:lnTo>
                  <a:pt x="84" y="253"/>
                </a:lnTo>
                <a:lnTo>
                  <a:pt x="86" y="255"/>
                </a:lnTo>
                <a:lnTo>
                  <a:pt x="88" y="255"/>
                </a:lnTo>
                <a:lnTo>
                  <a:pt x="90" y="255"/>
                </a:lnTo>
                <a:lnTo>
                  <a:pt x="88" y="250"/>
                </a:lnTo>
                <a:lnTo>
                  <a:pt x="88" y="248"/>
                </a:lnTo>
                <a:lnTo>
                  <a:pt x="88" y="248"/>
                </a:lnTo>
                <a:lnTo>
                  <a:pt x="88" y="248"/>
                </a:lnTo>
                <a:lnTo>
                  <a:pt x="90" y="248"/>
                </a:lnTo>
                <a:lnTo>
                  <a:pt x="92" y="248"/>
                </a:lnTo>
                <a:lnTo>
                  <a:pt x="92" y="246"/>
                </a:lnTo>
                <a:lnTo>
                  <a:pt x="92" y="246"/>
                </a:lnTo>
                <a:lnTo>
                  <a:pt x="92" y="244"/>
                </a:lnTo>
                <a:lnTo>
                  <a:pt x="92" y="232"/>
                </a:lnTo>
                <a:lnTo>
                  <a:pt x="90" y="227"/>
                </a:lnTo>
                <a:lnTo>
                  <a:pt x="88" y="223"/>
                </a:lnTo>
                <a:lnTo>
                  <a:pt x="86" y="221"/>
                </a:lnTo>
                <a:lnTo>
                  <a:pt x="86" y="219"/>
                </a:lnTo>
                <a:lnTo>
                  <a:pt x="86" y="215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4" y="202"/>
                </a:lnTo>
                <a:lnTo>
                  <a:pt x="82" y="200"/>
                </a:lnTo>
                <a:lnTo>
                  <a:pt x="82" y="198"/>
                </a:lnTo>
                <a:lnTo>
                  <a:pt x="84" y="190"/>
                </a:lnTo>
                <a:lnTo>
                  <a:pt x="86" y="186"/>
                </a:lnTo>
                <a:lnTo>
                  <a:pt x="88" y="188"/>
                </a:lnTo>
                <a:lnTo>
                  <a:pt x="88" y="184"/>
                </a:lnTo>
                <a:lnTo>
                  <a:pt x="92" y="179"/>
                </a:lnTo>
                <a:lnTo>
                  <a:pt x="92" y="177"/>
                </a:lnTo>
                <a:lnTo>
                  <a:pt x="94" y="175"/>
                </a:lnTo>
                <a:lnTo>
                  <a:pt x="92" y="173"/>
                </a:lnTo>
                <a:lnTo>
                  <a:pt x="90" y="169"/>
                </a:lnTo>
                <a:lnTo>
                  <a:pt x="90" y="167"/>
                </a:lnTo>
                <a:lnTo>
                  <a:pt x="90" y="165"/>
                </a:lnTo>
                <a:lnTo>
                  <a:pt x="90" y="161"/>
                </a:lnTo>
                <a:lnTo>
                  <a:pt x="90" y="159"/>
                </a:lnTo>
                <a:lnTo>
                  <a:pt x="92" y="159"/>
                </a:lnTo>
                <a:lnTo>
                  <a:pt x="94" y="159"/>
                </a:lnTo>
                <a:lnTo>
                  <a:pt x="96" y="161"/>
                </a:lnTo>
                <a:lnTo>
                  <a:pt x="98" y="163"/>
                </a:lnTo>
                <a:lnTo>
                  <a:pt x="100" y="165"/>
                </a:lnTo>
                <a:lnTo>
                  <a:pt x="102" y="165"/>
                </a:lnTo>
                <a:lnTo>
                  <a:pt x="105" y="163"/>
                </a:lnTo>
                <a:lnTo>
                  <a:pt x="107" y="161"/>
                </a:lnTo>
                <a:lnTo>
                  <a:pt x="109" y="159"/>
                </a:lnTo>
                <a:lnTo>
                  <a:pt x="113" y="150"/>
                </a:lnTo>
                <a:lnTo>
                  <a:pt x="113" y="148"/>
                </a:lnTo>
                <a:lnTo>
                  <a:pt x="113" y="148"/>
                </a:lnTo>
                <a:lnTo>
                  <a:pt x="113" y="146"/>
                </a:lnTo>
                <a:lnTo>
                  <a:pt x="113" y="138"/>
                </a:lnTo>
                <a:lnTo>
                  <a:pt x="113" y="133"/>
                </a:lnTo>
                <a:lnTo>
                  <a:pt x="113" y="131"/>
                </a:lnTo>
                <a:lnTo>
                  <a:pt x="115" y="129"/>
                </a:lnTo>
                <a:lnTo>
                  <a:pt x="115" y="127"/>
                </a:lnTo>
                <a:lnTo>
                  <a:pt x="117" y="127"/>
                </a:lnTo>
                <a:lnTo>
                  <a:pt x="117" y="125"/>
                </a:lnTo>
                <a:lnTo>
                  <a:pt x="117" y="125"/>
                </a:lnTo>
                <a:lnTo>
                  <a:pt x="115" y="1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" name="Freeform 52">
            <a:extLst>
              <a:ext uri="{FF2B5EF4-FFF2-40B4-BE49-F238E27FC236}">
                <a16:creationId xmlns:a16="http://schemas.microsoft.com/office/drawing/2014/main" id="{5401547E-E991-4CE8-AE5B-25F9519C11D2}"/>
              </a:ext>
            </a:extLst>
          </p:cNvPr>
          <p:cNvSpPr>
            <a:spLocks/>
          </p:cNvSpPr>
          <p:nvPr/>
        </p:nvSpPr>
        <p:spPr bwMode="auto">
          <a:xfrm>
            <a:off x="9509244" y="3252175"/>
            <a:ext cx="468673" cy="179197"/>
          </a:xfrm>
          <a:custGeom>
            <a:avLst/>
            <a:gdLst>
              <a:gd name="T0" fmla="*/ 303 w 305"/>
              <a:gd name="T1" fmla="*/ 92 h 123"/>
              <a:gd name="T2" fmla="*/ 301 w 305"/>
              <a:gd name="T3" fmla="*/ 84 h 123"/>
              <a:gd name="T4" fmla="*/ 291 w 305"/>
              <a:gd name="T5" fmla="*/ 73 h 123"/>
              <a:gd name="T6" fmla="*/ 282 w 305"/>
              <a:gd name="T7" fmla="*/ 69 h 123"/>
              <a:gd name="T8" fmla="*/ 289 w 305"/>
              <a:gd name="T9" fmla="*/ 61 h 123"/>
              <a:gd name="T10" fmla="*/ 291 w 305"/>
              <a:gd name="T11" fmla="*/ 55 h 123"/>
              <a:gd name="T12" fmla="*/ 285 w 305"/>
              <a:gd name="T13" fmla="*/ 59 h 123"/>
              <a:gd name="T14" fmla="*/ 266 w 305"/>
              <a:gd name="T15" fmla="*/ 42 h 123"/>
              <a:gd name="T16" fmla="*/ 257 w 305"/>
              <a:gd name="T17" fmla="*/ 40 h 123"/>
              <a:gd name="T18" fmla="*/ 241 w 305"/>
              <a:gd name="T19" fmla="*/ 46 h 123"/>
              <a:gd name="T20" fmla="*/ 239 w 305"/>
              <a:gd name="T21" fmla="*/ 32 h 123"/>
              <a:gd name="T22" fmla="*/ 243 w 305"/>
              <a:gd name="T23" fmla="*/ 17 h 123"/>
              <a:gd name="T24" fmla="*/ 249 w 305"/>
              <a:gd name="T25" fmla="*/ 4 h 123"/>
              <a:gd name="T26" fmla="*/ 234 w 305"/>
              <a:gd name="T27" fmla="*/ 2 h 123"/>
              <a:gd name="T28" fmla="*/ 214 w 305"/>
              <a:gd name="T29" fmla="*/ 7 h 123"/>
              <a:gd name="T30" fmla="*/ 197 w 305"/>
              <a:gd name="T31" fmla="*/ 7 h 123"/>
              <a:gd name="T32" fmla="*/ 193 w 305"/>
              <a:gd name="T33" fmla="*/ 17 h 123"/>
              <a:gd name="T34" fmla="*/ 186 w 305"/>
              <a:gd name="T35" fmla="*/ 15 h 123"/>
              <a:gd name="T36" fmla="*/ 182 w 305"/>
              <a:gd name="T37" fmla="*/ 7 h 123"/>
              <a:gd name="T38" fmla="*/ 174 w 305"/>
              <a:gd name="T39" fmla="*/ 17 h 123"/>
              <a:gd name="T40" fmla="*/ 172 w 305"/>
              <a:gd name="T41" fmla="*/ 23 h 123"/>
              <a:gd name="T42" fmla="*/ 163 w 305"/>
              <a:gd name="T43" fmla="*/ 27 h 123"/>
              <a:gd name="T44" fmla="*/ 145 w 305"/>
              <a:gd name="T45" fmla="*/ 42 h 123"/>
              <a:gd name="T46" fmla="*/ 143 w 305"/>
              <a:gd name="T47" fmla="*/ 27 h 123"/>
              <a:gd name="T48" fmla="*/ 128 w 305"/>
              <a:gd name="T49" fmla="*/ 27 h 123"/>
              <a:gd name="T50" fmla="*/ 126 w 305"/>
              <a:gd name="T51" fmla="*/ 23 h 123"/>
              <a:gd name="T52" fmla="*/ 120 w 305"/>
              <a:gd name="T53" fmla="*/ 19 h 123"/>
              <a:gd name="T54" fmla="*/ 103 w 305"/>
              <a:gd name="T55" fmla="*/ 17 h 123"/>
              <a:gd name="T56" fmla="*/ 97 w 305"/>
              <a:gd name="T57" fmla="*/ 15 h 123"/>
              <a:gd name="T58" fmla="*/ 84 w 305"/>
              <a:gd name="T59" fmla="*/ 17 h 123"/>
              <a:gd name="T60" fmla="*/ 80 w 305"/>
              <a:gd name="T61" fmla="*/ 17 h 123"/>
              <a:gd name="T62" fmla="*/ 76 w 305"/>
              <a:gd name="T63" fmla="*/ 19 h 123"/>
              <a:gd name="T64" fmla="*/ 69 w 305"/>
              <a:gd name="T65" fmla="*/ 11 h 123"/>
              <a:gd name="T66" fmla="*/ 57 w 305"/>
              <a:gd name="T67" fmla="*/ 11 h 123"/>
              <a:gd name="T68" fmla="*/ 34 w 305"/>
              <a:gd name="T69" fmla="*/ 15 h 123"/>
              <a:gd name="T70" fmla="*/ 23 w 305"/>
              <a:gd name="T71" fmla="*/ 27 h 123"/>
              <a:gd name="T72" fmla="*/ 17 w 305"/>
              <a:gd name="T73" fmla="*/ 38 h 123"/>
              <a:gd name="T74" fmla="*/ 15 w 305"/>
              <a:gd name="T75" fmla="*/ 48 h 123"/>
              <a:gd name="T76" fmla="*/ 21 w 305"/>
              <a:gd name="T77" fmla="*/ 57 h 123"/>
              <a:gd name="T78" fmla="*/ 13 w 305"/>
              <a:gd name="T79" fmla="*/ 61 h 123"/>
              <a:gd name="T80" fmla="*/ 9 w 305"/>
              <a:gd name="T81" fmla="*/ 71 h 123"/>
              <a:gd name="T82" fmla="*/ 0 w 305"/>
              <a:gd name="T83" fmla="*/ 86 h 123"/>
              <a:gd name="T84" fmla="*/ 49 w 305"/>
              <a:gd name="T85" fmla="*/ 103 h 123"/>
              <a:gd name="T86" fmla="*/ 86 w 305"/>
              <a:gd name="T87" fmla="*/ 105 h 123"/>
              <a:gd name="T88" fmla="*/ 97 w 305"/>
              <a:gd name="T89" fmla="*/ 105 h 123"/>
              <a:gd name="T90" fmla="*/ 120 w 305"/>
              <a:gd name="T91" fmla="*/ 105 h 123"/>
              <a:gd name="T92" fmla="*/ 165 w 305"/>
              <a:gd name="T93" fmla="*/ 107 h 123"/>
              <a:gd name="T94" fmla="*/ 178 w 305"/>
              <a:gd name="T95" fmla="*/ 105 h 123"/>
              <a:gd name="T96" fmla="*/ 188 w 305"/>
              <a:gd name="T97" fmla="*/ 109 h 123"/>
              <a:gd name="T98" fmla="*/ 195 w 305"/>
              <a:gd name="T99" fmla="*/ 105 h 123"/>
              <a:gd name="T100" fmla="*/ 224 w 305"/>
              <a:gd name="T101" fmla="*/ 103 h 123"/>
              <a:gd name="T102" fmla="*/ 234 w 305"/>
              <a:gd name="T103" fmla="*/ 109 h 123"/>
              <a:gd name="T104" fmla="*/ 243 w 305"/>
              <a:gd name="T105" fmla="*/ 111 h 123"/>
              <a:gd name="T106" fmla="*/ 255 w 305"/>
              <a:gd name="T107" fmla="*/ 117 h 123"/>
              <a:gd name="T108" fmla="*/ 274 w 305"/>
              <a:gd name="T109" fmla="*/ 111 h 123"/>
              <a:gd name="T110" fmla="*/ 280 w 305"/>
              <a:gd name="T111" fmla="*/ 107 h 123"/>
              <a:gd name="T112" fmla="*/ 303 w 305"/>
              <a:gd name="T113" fmla="*/ 98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5" h="123">
                <a:moveTo>
                  <a:pt x="305" y="96"/>
                </a:move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2"/>
                </a:lnTo>
                <a:lnTo>
                  <a:pt x="303" y="92"/>
                </a:lnTo>
                <a:lnTo>
                  <a:pt x="303" y="92"/>
                </a:lnTo>
                <a:lnTo>
                  <a:pt x="303" y="90"/>
                </a:lnTo>
                <a:lnTo>
                  <a:pt x="303" y="90"/>
                </a:lnTo>
                <a:lnTo>
                  <a:pt x="303" y="88"/>
                </a:lnTo>
                <a:lnTo>
                  <a:pt x="303" y="86"/>
                </a:lnTo>
                <a:lnTo>
                  <a:pt x="303" y="86"/>
                </a:lnTo>
                <a:lnTo>
                  <a:pt x="303" y="84"/>
                </a:lnTo>
                <a:lnTo>
                  <a:pt x="301" y="84"/>
                </a:lnTo>
                <a:lnTo>
                  <a:pt x="299" y="82"/>
                </a:lnTo>
                <a:lnTo>
                  <a:pt x="299" y="82"/>
                </a:lnTo>
                <a:lnTo>
                  <a:pt x="297" y="80"/>
                </a:lnTo>
                <a:lnTo>
                  <a:pt x="293" y="75"/>
                </a:lnTo>
                <a:lnTo>
                  <a:pt x="293" y="75"/>
                </a:lnTo>
                <a:lnTo>
                  <a:pt x="293" y="75"/>
                </a:lnTo>
                <a:lnTo>
                  <a:pt x="291" y="73"/>
                </a:lnTo>
                <a:lnTo>
                  <a:pt x="287" y="73"/>
                </a:lnTo>
                <a:lnTo>
                  <a:pt x="287" y="73"/>
                </a:lnTo>
                <a:lnTo>
                  <a:pt x="287" y="71"/>
                </a:lnTo>
                <a:lnTo>
                  <a:pt x="287" y="71"/>
                </a:lnTo>
                <a:lnTo>
                  <a:pt x="285" y="69"/>
                </a:lnTo>
                <a:lnTo>
                  <a:pt x="282" y="69"/>
                </a:lnTo>
                <a:lnTo>
                  <a:pt x="282" y="69"/>
                </a:lnTo>
                <a:lnTo>
                  <a:pt x="282" y="67"/>
                </a:lnTo>
                <a:lnTo>
                  <a:pt x="282" y="67"/>
                </a:lnTo>
                <a:lnTo>
                  <a:pt x="285" y="65"/>
                </a:lnTo>
                <a:lnTo>
                  <a:pt x="287" y="65"/>
                </a:lnTo>
                <a:lnTo>
                  <a:pt x="287" y="63"/>
                </a:lnTo>
                <a:lnTo>
                  <a:pt x="289" y="63"/>
                </a:lnTo>
                <a:lnTo>
                  <a:pt x="289" y="61"/>
                </a:lnTo>
                <a:lnTo>
                  <a:pt x="289" y="59"/>
                </a:lnTo>
                <a:lnTo>
                  <a:pt x="291" y="59"/>
                </a:lnTo>
                <a:lnTo>
                  <a:pt x="291" y="59"/>
                </a:lnTo>
                <a:lnTo>
                  <a:pt x="291" y="57"/>
                </a:lnTo>
                <a:lnTo>
                  <a:pt x="293" y="57"/>
                </a:lnTo>
                <a:lnTo>
                  <a:pt x="293" y="55"/>
                </a:lnTo>
                <a:lnTo>
                  <a:pt x="291" y="55"/>
                </a:lnTo>
                <a:lnTo>
                  <a:pt x="291" y="55"/>
                </a:lnTo>
                <a:lnTo>
                  <a:pt x="291" y="55"/>
                </a:lnTo>
                <a:lnTo>
                  <a:pt x="289" y="55"/>
                </a:lnTo>
                <a:lnTo>
                  <a:pt x="289" y="55"/>
                </a:lnTo>
                <a:lnTo>
                  <a:pt x="287" y="57"/>
                </a:lnTo>
                <a:lnTo>
                  <a:pt x="285" y="57"/>
                </a:lnTo>
                <a:lnTo>
                  <a:pt x="285" y="59"/>
                </a:lnTo>
                <a:lnTo>
                  <a:pt x="285" y="59"/>
                </a:lnTo>
                <a:lnTo>
                  <a:pt x="282" y="59"/>
                </a:lnTo>
                <a:lnTo>
                  <a:pt x="282" y="57"/>
                </a:lnTo>
                <a:lnTo>
                  <a:pt x="282" y="57"/>
                </a:lnTo>
                <a:lnTo>
                  <a:pt x="276" y="48"/>
                </a:lnTo>
                <a:lnTo>
                  <a:pt x="272" y="44"/>
                </a:lnTo>
                <a:lnTo>
                  <a:pt x="266" y="42"/>
                </a:lnTo>
                <a:lnTo>
                  <a:pt x="266" y="40"/>
                </a:lnTo>
                <a:lnTo>
                  <a:pt x="264" y="38"/>
                </a:lnTo>
                <a:lnTo>
                  <a:pt x="262" y="38"/>
                </a:lnTo>
                <a:lnTo>
                  <a:pt x="260" y="38"/>
                </a:lnTo>
                <a:lnTo>
                  <a:pt x="260" y="38"/>
                </a:lnTo>
                <a:lnTo>
                  <a:pt x="257" y="40"/>
                </a:lnTo>
                <a:lnTo>
                  <a:pt x="257" y="40"/>
                </a:lnTo>
                <a:lnTo>
                  <a:pt x="255" y="42"/>
                </a:lnTo>
                <a:lnTo>
                  <a:pt x="249" y="42"/>
                </a:lnTo>
                <a:lnTo>
                  <a:pt x="245" y="44"/>
                </a:lnTo>
                <a:lnTo>
                  <a:pt x="243" y="44"/>
                </a:lnTo>
                <a:lnTo>
                  <a:pt x="243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4"/>
                </a:lnTo>
                <a:lnTo>
                  <a:pt x="241" y="38"/>
                </a:lnTo>
                <a:lnTo>
                  <a:pt x="241" y="36"/>
                </a:lnTo>
                <a:lnTo>
                  <a:pt x="241" y="36"/>
                </a:lnTo>
                <a:lnTo>
                  <a:pt x="241" y="34"/>
                </a:lnTo>
                <a:lnTo>
                  <a:pt x="239" y="32"/>
                </a:lnTo>
                <a:lnTo>
                  <a:pt x="241" y="32"/>
                </a:lnTo>
                <a:lnTo>
                  <a:pt x="241" y="27"/>
                </a:lnTo>
                <a:lnTo>
                  <a:pt x="243" y="23"/>
                </a:lnTo>
                <a:lnTo>
                  <a:pt x="245" y="21"/>
                </a:lnTo>
                <a:lnTo>
                  <a:pt x="245" y="19"/>
                </a:lnTo>
                <a:lnTo>
                  <a:pt x="245" y="17"/>
                </a:lnTo>
                <a:lnTo>
                  <a:pt x="243" y="17"/>
                </a:lnTo>
                <a:lnTo>
                  <a:pt x="241" y="17"/>
                </a:lnTo>
                <a:lnTo>
                  <a:pt x="241" y="15"/>
                </a:lnTo>
                <a:lnTo>
                  <a:pt x="241" y="15"/>
                </a:lnTo>
                <a:lnTo>
                  <a:pt x="241" y="13"/>
                </a:lnTo>
                <a:lnTo>
                  <a:pt x="241" y="13"/>
                </a:lnTo>
                <a:lnTo>
                  <a:pt x="241" y="13"/>
                </a:lnTo>
                <a:lnTo>
                  <a:pt x="249" y="4"/>
                </a:lnTo>
                <a:lnTo>
                  <a:pt x="251" y="2"/>
                </a:lnTo>
                <a:lnTo>
                  <a:pt x="249" y="2"/>
                </a:lnTo>
                <a:lnTo>
                  <a:pt x="249" y="2"/>
                </a:lnTo>
                <a:lnTo>
                  <a:pt x="249" y="2"/>
                </a:lnTo>
                <a:lnTo>
                  <a:pt x="239" y="0"/>
                </a:lnTo>
                <a:lnTo>
                  <a:pt x="239" y="2"/>
                </a:lnTo>
                <a:lnTo>
                  <a:pt x="234" y="2"/>
                </a:lnTo>
                <a:lnTo>
                  <a:pt x="228" y="4"/>
                </a:lnTo>
                <a:lnTo>
                  <a:pt x="228" y="4"/>
                </a:lnTo>
                <a:lnTo>
                  <a:pt x="226" y="4"/>
                </a:lnTo>
                <a:lnTo>
                  <a:pt x="224" y="4"/>
                </a:lnTo>
                <a:lnTo>
                  <a:pt x="218" y="7"/>
                </a:lnTo>
                <a:lnTo>
                  <a:pt x="216" y="7"/>
                </a:lnTo>
                <a:lnTo>
                  <a:pt x="214" y="7"/>
                </a:lnTo>
                <a:lnTo>
                  <a:pt x="211" y="7"/>
                </a:lnTo>
                <a:lnTo>
                  <a:pt x="211" y="4"/>
                </a:lnTo>
                <a:lnTo>
                  <a:pt x="207" y="2"/>
                </a:lnTo>
                <a:lnTo>
                  <a:pt x="205" y="0"/>
                </a:lnTo>
                <a:lnTo>
                  <a:pt x="203" y="0"/>
                </a:lnTo>
                <a:lnTo>
                  <a:pt x="201" y="2"/>
                </a:lnTo>
                <a:lnTo>
                  <a:pt x="197" y="7"/>
                </a:lnTo>
                <a:lnTo>
                  <a:pt x="197" y="7"/>
                </a:lnTo>
                <a:lnTo>
                  <a:pt x="197" y="9"/>
                </a:lnTo>
                <a:lnTo>
                  <a:pt x="197" y="11"/>
                </a:lnTo>
                <a:lnTo>
                  <a:pt x="195" y="13"/>
                </a:lnTo>
                <a:lnTo>
                  <a:pt x="195" y="15"/>
                </a:lnTo>
                <a:lnTo>
                  <a:pt x="193" y="17"/>
                </a:lnTo>
                <a:lnTo>
                  <a:pt x="193" y="17"/>
                </a:lnTo>
                <a:lnTo>
                  <a:pt x="191" y="19"/>
                </a:lnTo>
                <a:lnTo>
                  <a:pt x="188" y="19"/>
                </a:lnTo>
                <a:lnTo>
                  <a:pt x="186" y="19"/>
                </a:lnTo>
                <a:lnTo>
                  <a:pt x="186" y="17"/>
                </a:lnTo>
                <a:lnTo>
                  <a:pt x="186" y="17"/>
                </a:lnTo>
                <a:lnTo>
                  <a:pt x="186" y="15"/>
                </a:lnTo>
                <a:lnTo>
                  <a:pt x="186" y="15"/>
                </a:lnTo>
                <a:lnTo>
                  <a:pt x="186" y="13"/>
                </a:lnTo>
                <a:lnTo>
                  <a:pt x="186" y="11"/>
                </a:lnTo>
                <a:lnTo>
                  <a:pt x="186" y="11"/>
                </a:lnTo>
                <a:lnTo>
                  <a:pt x="186" y="9"/>
                </a:lnTo>
                <a:lnTo>
                  <a:pt x="186" y="9"/>
                </a:lnTo>
                <a:lnTo>
                  <a:pt x="184" y="7"/>
                </a:lnTo>
                <a:lnTo>
                  <a:pt x="182" y="7"/>
                </a:lnTo>
                <a:lnTo>
                  <a:pt x="182" y="7"/>
                </a:lnTo>
                <a:lnTo>
                  <a:pt x="180" y="9"/>
                </a:lnTo>
                <a:lnTo>
                  <a:pt x="180" y="11"/>
                </a:lnTo>
                <a:lnTo>
                  <a:pt x="180" y="11"/>
                </a:lnTo>
                <a:lnTo>
                  <a:pt x="178" y="13"/>
                </a:lnTo>
                <a:lnTo>
                  <a:pt x="176" y="15"/>
                </a:lnTo>
                <a:lnTo>
                  <a:pt x="174" y="17"/>
                </a:lnTo>
                <a:lnTo>
                  <a:pt x="172" y="21"/>
                </a:lnTo>
                <a:lnTo>
                  <a:pt x="172" y="21"/>
                </a:lnTo>
                <a:lnTo>
                  <a:pt x="170" y="23"/>
                </a:lnTo>
                <a:lnTo>
                  <a:pt x="170" y="23"/>
                </a:lnTo>
                <a:lnTo>
                  <a:pt x="170" y="23"/>
                </a:lnTo>
                <a:lnTo>
                  <a:pt x="172" y="25"/>
                </a:lnTo>
                <a:lnTo>
                  <a:pt x="172" y="23"/>
                </a:lnTo>
                <a:lnTo>
                  <a:pt x="172" y="23"/>
                </a:lnTo>
                <a:lnTo>
                  <a:pt x="176" y="21"/>
                </a:lnTo>
                <a:lnTo>
                  <a:pt x="176" y="21"/>
                </a:lnTo>
                <a:lnTo>
                  <a:pt x="176" y="23"/>
                </a:lnTo>
                <a:lnTo>
                  <a:pt x="176" y="23"/>
                </a:lnTo>
                <a:lnTo>
                  <a:pt x="170" y="27"/>
                </a:lnTo>
                <a:lnTo>
                  <a:pt x="163" y="27"/>
                </a:lnTo>
                <a:lnTo>
                  <a:pt x="157" y="29"/>
                </a:lnTo>
                <a:lnTo>
                  <a:pt x="157" y="29"/>
                </a:lnTo>
                <a:lnTo>
                  <a:pt x="155" y="32"/>
                </a:lnTo>
                <a:lnTo>
                  <a:pt x="153" y="34"/>
                </a:lnTo>
                <a:lnTo>
                  <a:pt x="149" y="40"/>
                </a:lnTo>
                <a:lnTo>
                  <a:pt x="147" y="40"/>
                </a:lnTo>
                <a:lnTo>
                  <a:pt x="145" y="42"/>
                </a:lnTo>
                <a:lnTo>
                  <a:pt x="145" y="42"/>
                </a:lnTo>
                <a:lnTo>
                  <a:pt x="143" y="40"/>
                </a:lnTo>
                <a:lnTo>
                  <a:pt x="143" y="38"/>
                </a:lnTo>
                <a:lnTo>
                  <a:pt x="143" y="34"/>
                </a:lnTo>
                <a:lnTo>
                  <a:pt x="140" y="32"/>
                </a:lnTo>
                <a:lnTo>
                  <a:pt x="140" y="29"/>
                </a:lnTo>
                <a:lnTo>
                  <a:pt x="143" y="27"/>
                </a:lnTo>
                <a:lnTo>
                  <a:pt x="143" y="25"/>
                </a:lnTo>
                <a:lnTo>
                  <a:pt x="140" y="25"/>
                </a:lnTo>
                <a:lnTo>
                  <a:pt x="132" y="29"/>
                </a:lnTo>
                <a:lnTo>
                  <a:pt x="130" y="29"/>
                </a:lnTo>
                <a:lnTo>
                  <a:pt x="130" y="29"/>
                </a:lnTo>
                <a:lnTo>
                  <a:pt x="128" y="27"/>
                </a:lnTo>
                <a:lnTo>
                  <a:pt x="128" y="27"/>
                </a:lnTo>
                <a:lnTo>
                  <a:pt x="128" y="27"/>
                </a:lnTo>
                <a:lnTo>
                  <a:pt x="126" y="29"/>
                </a:lnTo>
                <a:lnTo>
                  <a:pt x="126" y="29"/>
                </a:lnTo>
                <a:lnTo>
                  <a:pt x="124" y="29"/>
                </a:lnTo>
                <a:lnTo>
                  <a:pt x="124" y="27"/>
                </a:lnTo>
                <a:lnTo>
                  <a:pt x="124" y="25"/>
                </a:lnTo>
                <a:lnTo>
                  <a:pt x="126" y="23"/>
                </a:lnTo>
                <a:lnTo>
                  <a:pt x="124" y="23"/>
                </a:lnTo>
                <a:lnTo>
                  <a:pt x="124" y="21"/>
                </a:lnTo>
                <a:lnTo>
                  <a:pt x="124" y="21"/>
                </a:lnTo>
                <a:lnTo>
                  <a:pt x="122" y="21"/>
                </a:lnTo>
                <a:lnTo>
                  <a:pt x="122" y="21"/>
                </a:lnTo>
                <a:lnTo>
                  <a:pt x="120" y="19"/>
                </a:lnTo>
                <a:lnTo>
                  <a:pt x="120" y="19"/>
                </a:lnTo>
                <a:lnTo>
                  <a:pt x="120" y="17"/>
                </a:lnTo>
                <a:lnTo>
                  <a:pt x="117" y="17"/>
                </a:lnTo>
                <a:lnTo>
                  <a:pt x="113" y="17"/>
                </a:lnTo>
                <a:lnTo>
                  <a:pt x="111" y="17"/>
                </a:lnTo>
                <a:lnTo>
                  <a:pt x="109" y="17"/>
                </a:lnTo>
                <a:lnTo>
                  <a:pt x="105" y="17"/>
                </a:lnTo>
                <a:lnTo>
                  <a:pt x="103" y="17"/>
                </a:lnTo>
                <a:lnTo>
                  <a:pt x="101" y="19"/>
                </a:lnTo>
                <a:lnTo>
                  <a:pt x="99" y="19"/>
                </a:lnTo>
                <a:lnTo>
                  <a:pt x="99" y="19"/>
                </a:lnTo>
                <a:lnTo>
                  <a:pt x="99" y="19"/>
                </a:lnTo>
                <a:lnTo>
                  <a:pt x="99" y="17"/>
                </a:lnTo>
                <a:lnTo>
                  <a:pt x="99" y="15"/>
                </a:lnTo>
                <a:lnTo>
                  <a:pt x="97" y="15"/>
                </a:lnTo>
                <a:lnTo>
                  <a:pt x="97" y="15"/>
                </a:lnTo>
                <a:lnTo>
                  <a:pt x="90" y="17"/>
                </a:lnTo>
                <a:lnTo>
                  <a:pt x="88" y="17"/>
                </a:lnTo>
                <a:lnTo>
                  <a:pt x="86" y="19"/>
                </a:lnTo>
                <a:lnTo>
                  <a:pt x="84" y="19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0" y="17"/>
                </a:lnTo>
                <a:lnTo>
                  <a:pt x="80" y="17"/>
                </a:lnTo>
                <a:lnTo>
                  <a:pt x="80" y="19"/>
                </a:lnTo>
                <a:lnTo>
                  <a:pt x="76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19"/>
                </a:lnTo>
                <a:lnTo>
                  <a:pt x="76" y="19"/>
                </a:lnTo>
                <a:lnTo>
                  <a:pt x="76" y="17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4" y="11"/>
                </a:lnTo>
                <a:lnTo>
                  <a:pt x="71" y="11"/>
                </a:lnTo>
                <a:lnTo>
                  <a:pt x="69" y="11"/>
                </a:lnTo>
                <a:lnTo>
                  <a:pt x="69" y="11"/>
                </a:lnTo>
                <a:lnTo>
                  <a:pt x="67" y="11"/>
                </a:lnTo>
                <a:lnTo>
                  <a:pt x="65" y="11"/>
                </a:lnTo>
                <a:lnTo>
                  <a:pt x="61" y="9"/>
                </a:lnTo>
                <a:lnTo>
                  <a:pt x="59" y="9"/>
                </a:lnTo>
                <a:lnTo>
                  <a:pt x="59" y="9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3"/>
                </a:lnTo>
                <a:lnTo>
                  <a:pt x="49" y="15"/>
                </a:lnTo>
                <a:lnTo>
                  <a:pt x="42" y="15"/>
                </a:lnTo>
                <a:lnTo>
                  <a:pt x="34" y="15"/>
                </a:lnTo>
                <a:lnTo>
                  <a:pt x="32" y="17"/>
                </a:lnTo>
                <a:lnTo>
                  <a:pt x="32" y="17"/>
                </a:lnTo>
                <a:lnTo>
                  <a:pt x="30" y="19"/>
                </a:lnTo>
                <a:lnTo>
                  <a:pt x="26" y="23"/>
                </a:lnTo>
                <a:lnTo>
                  <a:pt x="26" y="23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lnTo>
                  <a:pt x="19" y="32"/>
                </a:lnTo>
                <a:lnTo>
                  <a:pt x="19" y="32"/>
                </a:lnTo>
                <a:lnTo>
                  <a:pt x="17" y="34"/>
                </a:lnTo>
                <a:lnTo>
                  <a:pt x="17" y="36"/>
                </a:lnTo>
                <a:lnTo>
                  <a:pt x="17" y="38"/>
                </a:lnTo>
                <a:lnTo>
                  <a:pt x="17" y="38"/>
                </a:lnTo>
                <a:lnTo>
                  <a:pt x="17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lnTo>
                  <a:pt x="15" y="46"/>
                </a:lnTo>
                <a:lnTo>
                  <a:pt x="15" y="48"/>
                </a:lnTo>
                <a:lnTo>
                  <a:pt x="15" y="50"/>
                </a:lnTo>
                <a:lnTo>
                  <a:pt x="17" y="50"/>
                </a:lnTo>
                <a:lnTo>
                  <a:pt x="17" y="52"/>
                </a:lnTo>
                <a:lnTo>
                  <a:pt x="19" y="55"/>
                </a:lnTo>
                <a:lnTo>
                  <a:pt x="21" y="55"/>
                </a:lnTo>
                <a:lnTo>
                  <a:pt x="21" y="55"/>
                </a:lnTo>
                <a:lnTo>
                  <a:pt x="21" y="57"/>
                </a:lnTo>
                <a:lnTo>
                  <a:pt x="21" y="57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7" y="61"/>
                </a:lnTo>
                <a:lnTo>
                  <a:pt x="15" y="61"/>
                </a:lnTo>
                <a:lnTo>
                  <a:pt x="13" y="61"/>
                </a:lnTo>
                <a:lnTo>
                  <a:pt x="11" y="61"/>
                </a:lnTo>
                <a:lnTo>
                  <a:pt x="11" y="63"/>
                </a:lnTo>
                <a:lnTo>
                  <a:pt x="11" y="65"/>
                </a:lnTo>
                <a:lnTo>
                  <a:pt x="11" y="67"/>
                </a:lnTo>
                <a:lnTo>
                  <a:pt x="9" y="69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5" y="73"/>
                </a:lnTo>
                <a:lnTo>
                  <a:pt x="0" y="73"/>
                </a:lnTo>
                <a:lnTo>
                  <a:pt x="0" y="78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0" y="90"/>
                </a:lnTo>
                <a:lnTo>
                  <a:pt x="3" y="92"/>
                </a:lnTo>
                <a:lnTo>
                  <a:pt x="5" y="92"/>
                </a:lnTo>
                <a:lnTo>
                  <a:pt x="7" y="90"/>
                </a:lnTo>
                <a:lnTo>
                  <a:pt x="11" y="90"/>
                </a:lnTo>
                <a:lnTo>
                  <a:pt x="34" y="100"/>
                </a:lnTo>
                <a:lnTo>
                  <a:pt x="49" y="103"/>
                </a:lnTo>
                <a:lnTo>
                  <a:pt x="57" y="107"/>
                </a:lnTo>
                <a:lnTo>
                  <a:pt x="61" y="107"/>
                </a:lnTo>
                <a:lnTo>
                  <a:pt x="71" y="105"/>
                </a:lnTo>
                <a:lnTo>
                  <a:pt x="80" y="105"/>
                </a:lnTo>
                <a:lnTo>
                  <a:pt x="84" y="105"/>
                </a:lnTo>
                <a:lnTo>
                  <a:pt x="84" y="105"/>
                </a:lnTo>
                <a:lnTo>
                  <a:pt x="86" y="105"/>
                </a:lnTo>
                <a:lnTo>
                  <a:pt x="88" y="105"/>
                </a:lnTo>
                <a:lnTo>
                  <a:pt x="92" y="107"/>
                </a:lnTo>
                <a:lnTo>
                  <a:pt x="92" y="107"/>
                </a:lnTo>
                <a:lnTo>
                  <a:pt x="94" y="105"/>
                </a:lnTo>
                <a:lnTo>
                  <a:pt x="94" y="105"/>
                </a:lnTo>
                <a:lnTo>
                  <a:pt x="94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7"/>
                </a:lnTo>
                <a:lnTo>
                  <a:pt x="101" y="107"/>
                </a:lnTo>
                <a:lnTo>
                  <a:pt x="103" y="107"/>
                </a:lnTo>
                <a:lnTo>
                  <a:pt x="115" y="105"/>
                </a:lnTo>
                <a:lnTo>
                  <a:pt x="115" y="105"/>
                </a:lnTo>
                <a:lnTo>
                  <a:pt x="120" y="105"/>
                </a:lnTo>
                <a:lnTo>
                  <a:pt x="136" y="103"/>
                </a:lnTo>
                <a:lnTo>
                  <a:pt x="140" y="103"/>
                </a:lnTo>
                <a:lnTo>
                  <a:pt x="143" y="103"/>
                </a:lnTo>
                <a:lnTo>
                  <a:pt x="145" y="100"/>
                </a:lnTo>
                <a:lnTo>
                  <a:pt x="145" y="100"/>
                </a:lnTo>
                <a:lnTo>
                  <a:pt x="151" y="103"/>
                </a:lnTo>
                <a:lnTo>
                  <a:pt x="165" y="107"/>
                </a:lnTo>
                <a:lnTo>
                  <a:pt x="170" y="109"/>
                </a:lnTo>
                <a:lnTo>
                  <a:pt x="170" y="109"/>
                </a:lnTo>
                <a:lnTo>
                  <a:pt x="172" y="107"/>
                </a:lnTo>
                <a:lnTo>
                  <a:pt x="174" y="107"/>
                </a:lnTo>
                <a:lnTo>
                  <a:pt x="174" y="107"/>
                </a:lnTo>
                <a:lnTo>
                  <a:pt x="176" y="105"/>
                </a:lnTo>
                <a:lnTo>
                  <a:pt x="178" y="105"/>
                </a:lnTo>
                <a:lnTo>
                  <a:pt x="178" y="105"/>
                </a:lnTo>
                <a:lnTo>
                  <a:pt x="180" y="107"/>
                </a:lnTo>
                <a:lnTo>
                  <a:pt x="180" y="107"/>
                </a:lnTo>
                <a:lnTo>
                  <a:pt x="182" y="109"/>
                </a:lnTo>
                <a:lnTo>
                  <a:pt x="184" y="109"/>
                </a:lnTo>
                <a:lnTo>
                  <a:pt x="186" y="109"/>
                </a:lnTo>
                <a:lnTo>
                  <a:pt x="188" y="109"/>
                </a:lnTo>
                <a:lnTo>
                  <a:pt x="191" y="109"/>
                </a:lnTo>
                <a:lnTo>
                  <a:pt x="191" y="107"/>
                </a:lnTo>
                <a:lnTo>
                  <a:pt x="191" y="107"/>
                </a:lnTo>
                <a:lnTo>
                  <a:pt x="193" y="107"/>
                </a:lnTo>
                <a:lnTo>
                  <a:pt x="193" y="107"/>
                </a:lnTo>
                <a:lnTo>
                  <a:pt x="195" y="107"/>
                </a:lnTo>
                <a:lnTo>
                  <a:pt x="195" y="105"/>
                </a:lnTo>
                <a:lnTo>
                  <a:pt x="195" y="105"/>
                </a:lnTo>
                <a:lnTo>
                  <a:pt x="197" y="105"/>
                </a:lnTo>
                <a:lnTo>
                  <a:pt x="201" y="105"/>
                </a:lnTo>
                <a:lnTo>
                  <a:pt x="214" y="103"/>
                </a:lnTo>
                <a:lnTo>
                  <a:pt x="218" y="105"/>
                </a:lnTo>
                <a:lnTo>
                  <a:pt x="220" y="103"/>
                </a:lnTo>
                <a:lnTo>
                  <a:pt x="224" y="103"/>
                </a:lnTo>
                <a:lnTo>
                  <a:pt x="226" y="103"/>
                </a:lnTo>
                <a:lnTo>
                  <a:pt x="230" y="105"/>
                </a:lnTo>
                <a:lnTo>
                  <a:pt x="232" y="105"/>
                </a:lnTo>
                <a:lnTo>
                  <a:pt x="232" y="105"/>
                </a:lnTo>
                <a:lnTo>
                  <a:pt x="234" y="107"/>
                </a:lnTo>
                <a:lnTo>
                  <a:pt x="234" y="107"/>
                </a:lnTo>
                <a:lnTo>
                  <a:pt x="234" y="109"/>
                </a:lnTo>
                <a:lnTo>
                  <a:pt x="237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41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3"/>
                </a:lnTo>
                <a:lnTo>
                  <a:pt x="247" y="113"/>
                </a:lnTo>
                <a:lnTo>
                  <a:pt x="249" y="115"/>
                </a:lnTo>
                <a:lnTo>
                  <a:pt x="253" y="115"/>
                </a:lnTo>
                <a:lnTo>
                  <a:pt x="255" y="115"/>
                </a:lnTo>
                <a:lnTo>
                  <a:pt x="255" y="117"/>
                </a:lnTo>
                <a:lnTo>
                  <a:pt x="260" y="119"/>
                </a:lnTo>
                <a:lnTo>
                  <a:pt x="262" y="121"/>
                </a:lnTo>
                <a:lnTo>
                  <a:pt x="262" y="123"/>
                </a:lnTo>
                <a:lnTo>
                  <a:pt x="264" y="119"/>
                </a:lnTo>
                <a:lnTo>
                  <a:pt x="268" y="115"/>
                </a:lnTo>
                <a:lnTo>
                  <a:pt x="272" y="113"/>
                </a:lnTo>
                <a:lnTo>
                  <a:pt x="274" y="111"/>
                </a:lnTo>
                <a:lnTo>
                  <a:pt x="276" y="109"/>
                </a:lnTo>
                <a:lnTo>
                  <a:pt x="276" y="109"/>
                </a:lnTo>
                <a:lnTo>
                  <a:pt x="278" y="109"/>
                </a:lnTo>
                <a:lnTo>
                  <a:pt x="278" y="109"/>
                </a:lnTo>
                <a:lnTo>
                  <a:pt x="280" y="109"/>
                </a:lnTo>
                <a:lnTo>
                  <a:pt x="280" y="107"/>
                </a:lnTo>
                <a:lnTo>
                  <a:pt x="280" y="107"/>
                </a:lnTo>
                <a:lnTo>
                  <a:pt x="280" y="107"/>
                </a:lnTo>
                <a:lnTo>
                  <a:pt x="282" y="107"/>
                </a:lnTo>
                <a:lnTo>
                  <a:pt x="285" y="107"/>
                </a:lnTo>
                <a:lnTo>
                  <a:pt x="287" y="107"/>
                </a:lnTo>
                <a:lnTo>
                  <a:pt x="289" y="107"/>
                </a:lnTo>
                <a:lnTo>
                  <a:pt x="291" y="103"/>
                </a:lnTo>
                <a:lnTo>
                  <a:pt x="303" y="98"/>
                </a:lnTo>
                <a:lnTo>
                  <a:pt x="305" y="96"/>
                </a:lnTo>
                <a:lnTo>
                  <a:pt x="305" y="9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Freeform 53">
            <a:extLst>
              <a:ext uri="{FF2B5EF4-FFF2-40B4-BE49-F238E27FC236}">
                <a16:creationId xmlns:a16="http://schemas.microsoft.com/office/drawing/2014/main" id="{D7E0EC61-8626-4B0C-A8F5-9BD1E87B2373}"/>
              </a:ext>
            </a:extLst>
          </p:cNvPr>
          <p:cNvSpPr>
            <a:spLocks/>
          </p:cNvSpPr>
          <p:nvPr/>
        </p:nvSpPr>
        <p:spPr bwMode="auto">
          <a:xfrm>
            <a:off x="10004038" y="3319192"/>
            <a:ext cx="270447" cy="298662"/>
          </a:xfrm>
          <a:custGeom>
            <a:avLst/>
            <a:gdLst>
              <a:gd name="T0" fmla="*/ 159 w 176"/>
              <a:gd name="T1" fmla="*/ 54 h 205"/>
              <a:gd name="T2" fmla="*/ 165 w 176"/>
              <a:gd name="T3" fmla="*/ 27 h 205"/>
              <a:gd name="T4" fmla="*/ 159 w 176"/>
              <a:gd name="T5" fmla="*/ 13 h 205"/>
              <a:gd name="T6" fmla="*/ 161 w 176"/>
              <a:gd name="T7" fmla="*/ 0 h 205"/>
              <a:gd name="T8" fmla="*/ 146 w 176"/>
              <a:gd name="T9" fmla="*/ 13 h 205"/>
              <a:gd name="T10" fmla="*/ 126 w 176"/>
              <a:gd name="T11" fmla="*/ 21 h 205"/>
              <a:gd name="T12" fmla="*/ 121 w 176"/>
              <a:gd name="T13" fmla="*/ 19 h 205"/>
              <a:gd name="T14" fmla="*/ 111 w 176"/>
              <a:gd name="T15" fmla="*/ 19 h 205"/>
              <a:gd name="T16" fmla="*/ 100 w 176"/>
              <a:gd name="T17" fmla="*/ 15 h 205"/>
              <a:gd name="T18" fmla="*/ 80 w 176"/>
              <a:gd name="T19" fmla="*/ 19 h 205"/>
              <a:gd name="T20" fmla="*/ 80 w 176"/>
              <a:gd name="T21" fmla="*/ 21 h 205"/>
              <a:gd name="T22" fmla="*/ 84 w 176"/>
              <a:gd name="T23" fmla="*/ 25 h 205"/>
              <a:gd name="T24" fmla="*/ 71 w 176"/>
              <a:gd name="T25" fmla="*/ 42 h 205"/>
              <a:gd name="T26" fmla="*/ 61 w 176"/>
              <a:gd name="T27" fmla="*/ 52 h 205"/>
              <a:gd name="T28" fmla="*/ 54 w 176"/>
              <a:gd name="T29" fmla="*/ 48 h 205"/>
              <a:gd name="T30" fmla="*/ 50 w 176"/>
              <a:gd name="T31" fmla="*/ 46 h 205"/>
              <a:gd name="T32" fmla="*/ 48 w 176"/>
              <a:gd name="T33" fmla="*/ 44 h 205"/>
              <a:gd name="T34" fmla="*/ 36 w 176"/>
              <a:gd name="T35" fmla="*/ 65 h 205"/>
              <a:gd name="T36" fmla="*/ 32 w 176"/>
              <a:gd name="T37" fmla="*/ 71 h 205"/>
              <a:gd name="T38" fmla="*/ 29 w 176"/>
              <a:gd name="T39" fmla="*/ 75 h 205"/>
              <a:gd name="T40" fmla="*/ 27 w 176"/>
              <a:gd name="T41" fmla="*/ 82 h 205"/>
              <a:gd name="T42" fmla="*/ 27 w 176"/>
              <a:gd name="T43" fmla="*/ 86 h 205"/>
              <a:gd name="T44" fmla="*/ 23 w 176"/>
              <a:gd name="T45" fmla="*/ 98 h 205"/>
              <a:gd name="T46" fmla="*/ 17 w 176"/>
              <a:gd name="T47" fmla="*/ 96 h 205"/>
              <a:gd name="T48" fmla="*/ 15 w 176"/>
              <a:gd name="T49" fmla="*/ 98 h 205"/>
              <a:gd name="T50" fmla="*/ 11 w 176"/>
              <a:gd name="T51" fmla="*/ 109 h 205"/>
              <a:gd name="T52" fmla="*/ 13 w 176"/>
              <a:gd name="T53" fmla="*/ 115 h 205"/>
              <a:gd name="T54" fmla="*/ 9 w 176"/>
              <a:gd name="T55" fmla="*/ 125 h 205"/>
              <a:gd name="T56" fmla="*/ 4 w 176"/>
              <a:gd name="T57" fmla="*/ 144 h 205"/>
              <a:gd name="T58" fmla="*/ 4 w 176"/>
              <a:gd name="T59" fmla="*/ 155 h 205"/>
              <a:gd name="T60" fmla="*/ 2 w 176"/>
              <a:gd name="T61" fmla="*/ 165 h 205"/>
              <a:gd name="T62" fmla="*/ 2 w 176"/>
              <a:gd name="T63" fmla="*/ 174 h 205"/>
              <a:gd name="T64" fmla="*/ 0 w 176"/>
              <a:gd name="T65" fmla="*/ 178 h 205"/>
              <a:gd name="T66" fmla="*/ 13 w 176"/>
              <a:gd name="T67" fmla="*/ 182 h 205"/>
              <a:gd name="T68" fmla="*/ 17 w 176"/>
              <a:gd name="T69" fmla="*/ 182 h 205"/>
              <a:gd name="T70" fmla="*/ 19 w 176"/>
              <a:gd name="T71" fmla="*/ 184 h 205"/>
              <a:gd name="T72" fmla="*/ 25 w 176"/>
              <a:gd name="T73" fmla="*/ 182 h 205"/>
              <a:gd name="T74" fmla="*/ 27 w 176"/>
              <a:gd name="T75" fmla="*/ 184 h 205"/>
              <a:gd name="T76" fmla="*/ 32 w 176"/>
              <a:gd name="T77" fmla="*/ 184 h 205"/>
              <a:gd name="T78" fmla="*/ 38 w 176"/>
              <a:gd name="T79" fmla="*/ 178 h 205"/>
              <a:gd name="T80" fmla="*/ 48 w 176"/>
              <a:gd name="T81" fmla="*/ 192 h 205"/>
              <a:gd name="T82" fmla="*/ 59 w 176"/>
              <a:gd name="T83" fmla="*/ 190 h 205"/>
              <a:gd name="T84" fmla="*/ 61 w 176"/>
              <a:gd name="T85" fmla="*/ 190 h 205"/>
              <a:gd name="T86" fmla="*/ 82 w 176"/>
              <a:gd name="T87" fmla="*/ 194 h 205"/>
              <a:gd name="T88" fmla="*/ 103 w 176"/>
              <a:gd name="T89" fmla="*/ 199 h 205"/>
              <a:gd name="T90" fmla="*/ 117 w 176"/>
              <a:gd name="T91" fmla="*/ 205 h 205"/>
              <a:gd name="T92" fmla="*/ 123 w 176"/>
              <a:gd name="T93" fmla="*/ 188 h 205"/>
              <a:gd name="T94" fmla="*/ 126 w 176"/>
              <a:gd name="T95" fmla="*/ 176 h 205"/>
              <a:gd name="T96" fmla="*/ 134 w 176"/>
              <a:gd name="T97" fmla="*/ 151 h 205"/>
              <a:gd name="T98" fmla="*/ 138 w 176"/>
              <a:gd name="T99" fmla="*/ 144 h 205"/>
              <a:gd name="T100" fmla="*/ 144 w 176"/>
              <a:gd name="T101" fmla="*/ 134 h 205"/>
              <a:gd name="T102" fmla="*/ 155 w 176"/>
              <a:gd name="T103" fmla="*/ 111 h 205"/>
              <a:gd name="T104" fmla="*/ 163 w 176"/>
              <a:gd name="T105" fmla="*/ 107 h 205"/>
              <a:gd name="T106" fmla="*/ 169 w 176"/>
              <a:gd name="T107" fmla="*/ 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205">
                <a:moveTo>
                  <a:pt x="176" y="65"/>
                </a:moveTo>
                <a:lnTo>
                  <a:pt x="174" y="61"/>
                </a:lnTo>
                <a:lnTo>
                  <a:pt x="169" y="61"/>
                </a:lnTo>
                <a:lnTo>
                  <a:pt x="165" y="59"/>
                </a:lnTo>
                <a:lnTo>
                  <a:pt x="161" y="59"/>
                </a:lnTo>
                <a:lnTo>
                  <a:pt x="159" y="54"/>
                </a:lnTo>
                <a:lnTo>
                  <a:pt x="159" y="50"/>
                </a:lnTo>
                <a:lnTo>
                  <a:pt x="165" y="34"/>
                </a:lnTo>
                <a:lnTo>
                  <a:pt x="167" y="29"/>
                </a:lnTo>
                <a:lnTo>
                  <a:pt x="169" y="27"/>
                </a:lnTo>
                <a:lnTo>
                  <a:pt x="169" y="27"/>
                </a:lnTo>
                <a:lnTo>
                  <a:pt x="165" y="27"/>
                </a:lnTo>
                <a:lnTo>
                  <a:pt x="163" y="25"/>
                </a:lnTo>
                <a:lnTo>
                  <a:pt x="159" y="23"/>
                </a:lnTo>
                <a:lnTo>
                  <a:pt x="159" y="21"/>
                </a:lnTo>
                <a:lnTo>
                  <a:pt x="157" y="19"/>
                </a:lnTo>
                <a:lnTo>
                  <a:pt x="157" y="19"/>
                </a:lnTo>
                <a:lnTo>
                  <a:pt x="159" y="13"/>
                </a:lnTo>
                <a:lnTo>
                  <a:pt x="161" y="11"/>
                </a:lnTo>
                <a:lnTo>
                  <a:pt x="161" y="9"/>
                </a:lnTo>
                <a:lnTo>
                  <a:pt x="161" y="4"/>
                </a:lnTo>
                <a:lnTo>
                  <a:pt x="161" y="2"/>
                </a:lnTo>
                <a:lnTo>
                  <a:pt x="161" y="2"/>
                </a:lnTo>
                <a:lnTo>
                  <a:pt x="161" y="0"/>
                </a:lnTo>
                <a:lnTo>
                  <a:pt x="161" y="0"/>
                </a:lnTo>
                <a:lnTo>
                  <a:pt x="161" y="0"/>
                </a:lnTo>
                <a:lnTo>
                  <a:pt x="153" y="6"/>
                </a:lnTo>
                <a:lnTo>
                  <a:pt x="151" y="9"/>
                </a:lnTo>
                <a:lnTo>
                  <a:pt x="146" y="11"/>
                </a:lnTo>
                <a:lnTo>
                  <a:pt x="146" y="13"/>
                </a:lnTo>
                <a:lnTo>
                  <a:pt x="144" y="15"/>
                </a:lnTo>
                <a:lnTo>
                  <a:pt x="142" y="17"/>
                </a:lnTo>
                <a:lnTo>
                  <a:pt x="140" y="19"/>
                </a:lnTo>
                <a:lnTo>
                  <a:pt x="136" y="19"/>
                </a:lnTo>
                <a:lnTo>
                  <a:pt x="130" y="21"/>
                </a:lnTo>
                <a:lnTo>
                  <a:pt x="126" y="21"/>
                </a:lnTo>
                <a:lnTo>
                  <a:pt x="123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19"/>
                </a:lnTo>
                <a:lnTo>
                  <a:pt x="119" y="19"/>
                </a:lnTo>
                <a:lnTo>
                  <a:pt x="119" y="19"/>
                </a:lnTo>
                <a:lnTo>
                  <a:pt x="115" y="19"/>
                </a:lnTo>
                <a:lnTo>
                  <a:pt x="115" y="19"/>
                </a:lnTo>
                <a:lnTo>
                  <a:pt x="113" y="19"/>
                </a:lnTo>
                <a:lnTo>
                  <a:pt x="111" y="19"/>
                </a:lnTo>
                <a:lnTo>
                  <a:pt x="111" y="19"/>
                </a:lnTo>
                <a:lnTo>
                  <a:pt x="109" y="17"/>
                </a:lnTo>
                <a:lnTo>
                  <a:pt x="107" y="15"/>
                </a:lnTo>
                <a:lnTo>
                  <a:pt x="107" y="15"/>
                </a:lnTo>
                <a:lnTo>
                  <a:pt x="103" y="15"/>
                </a:lnTo>
                <a:lnTo>
                  <a:pt x="100" y="15"/>
                </a:lnTo>
                <a:lnTo>
                  <a:pt x="96" y="15"/>
                </a:lnTo>
                <a:lnTo>
                  <a:pt x="84" y="17"/>
                </a:lnTo>
                <a:lnTo>
                  <a:pt x="82" y="17"/>
                </a:lnTo>
                <a:lnTo>
                  <a:pt x="80" y="17"/>
                </a:lnTo>
                <a:lnTo>
                  <a:pt x="80" y="19"/>
                </a:lnTo>
                <a:lnTo>
                  <a:pt x="80" y="19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2" y="23"/>
                </a:lnTo>
                <a:lnTo>
                  <a:pt x="84" y="23"/>
                </a:lnTo>
                <a:lnTo>
                  <a:pt x="84" y="23"/>
                </a:lnTo>
                <a:lnTo>
                  <a:pt x="84" y="25"/>
                </a:lnTo>
                <a:lnTo>
                  <a:pt x="84" y="25"/>
                </a:lnTo>
                <a:lnTo>
                  <a:pt x="84" y="25"/>
                </a:lnTo>
                <a:lnTo>
                  <a:pt x="84" y="27"/>
                </a:lnTo>
                <a:lnTo>
                  <a:pt x="75" y="36"/>
                </a:lnTo>
                <a:lnTo>
                  <a:pt x="73" y="38"/>
                </a:lnTo>
                <a:lnTo>
                  <a:pt x="71" y="40"/>
                </a:lnTo>
                <a:lnTo>
                  <a:pt x="71" y="42"/>
                </a:lnTo>
                <a:lnTo>
                  <a:pt x="71" y="42"/>
                </a:lnTo>
                <a:lnTo>
                  <a:pt x="67" y="48"/>
                </a:lnTo>
                <a:lnTo>
                  <a:pt x="65" y="52"/>
                </a:lnTo>
                <a:lnTo>
                  <a:pt x="65" y="54"/>
                </a:lnTo>
                <a:lnTo>
                  <a:pt x="63" y="54"/>
                </a:lnTo>
                <a:lnTo>
                  <a:pt x="63" y="54"/>
                </a:lnTo>
                <a:lnTo>
                  <a:pt x="61" y="52"/>
                </a:lnTo>
                <a:lnTo>
                  <a:pt x="61" y="50"/>
                </a:lnTo>
                <a:lnTo>
                  <a:pt x="59" y="50"/>
                </a:lnTo>
                <a:lnTo>
                  <a:pt x="59" y="50"/>
                </a:lnTo>
                <a:lnTo>
                  <a:pt x="57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4" y="46"/>
                </a:lnTo>
                <a:lnTo>
                  <a:pt x="44" y="48"/>
                </a:lnTo>
                <a:lnTo>
                  <a:pt x="42" y="50"/>
                </a:lnTo>
                <a:lnTo>
                  <a:pt x="40" y="57"/>
                </a:lnTo>
                <a:lnTo>
                  <a:pt x="38" y="63"/>
                </a:lnTo>
                <a:lnTo>
                  <a:pt x="36" y="65"/>
                </a:lnTo>
                <a:lnTo>
                  <a:pt x="36" y="67"/>
                </a:lnTo>
                <a:lnTo>
                  <a:pt x="34" y="67"/>
                </a:lnTo>
                <a:lnTo>
                  <a:pt x="34" y="69"/>
                </a:lnTo>
                <a:lnTo>
                  <a:pt x="34" y="69"/>
                </a:lnTo>
                <a:lnTo>
                  <a:pt x="34" y="71"/>
                </a:lnTo>
                <a:lnTo>
                  <a:pt x="32" y="71"/>
                </a:lnTo>
                <a:lnTo>
                  <a:pt x="32" y="71"/>
                </a:lnTo>
                <a:lnTo>
                  <a:pt x="29" y="71"/>
                </a:lnTo>
                <a:lnTo>
                  <a:pt x="29" y="71"/>
                </a:lnTo>
                <a:lnTo>
                  <a:pt x="29" y="73"/>
                </a:lnTo>
                <a:lnTo>
                  <a:pt x="29" y="73"/>
                </a:lnTo>
                <a:lnTo>
                  <a:pt x="29" y="75"/>
                </a:lnTo>
                <a:lnTo>
                  <a:pt x="29" y="80"/>
                </a:lnTo>
                <a:lnTo>
                  <a:pt x="29" y="80"/>
                </a:lnTo>
                <a:lnTo>
                  <a:pt x="29" y="82"/>
                </a:lnTo>
                <a:lnTo>
                  <a:pt x="29" y="82"/>
                </a:lnTo>
                <a:lnTo>
                  <a:pt x="27" y="82"/>
                </a:lnTo>
                <a:lnTo>
                  <a:pt x="27" y="82"/>
                </a:lnTo>
                <a:lnTo>
                  <a:pt x="27" y="82"/>
                </a:lnTo>
                <a:lnTo>
                  <a:pt x="27" y="84"/>
                </a:lnTo>
                <a:lnTo>
                  <a:pt x="27" y="84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7" y="86"/>
                </a:lnTo>
                <a:lnTo>
                  <a:pt x="25" y="90"/>
                </a:lnTo>
                <a:lnTo>
                  <a:pt x="23" y="94"/>
                </a:lnTo>
                <a:lnTo>
                  <a:pt x="23" y="96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8"/>
                </a:lnTo>
                <a:lnTo>
                  <a:pt x="19" y="98"/>
                </a:lnTo>
                <a:lnTo>
                  <a:pt x="19" y="98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5" y="98"/>
                </a:lnTo>
                <a:lnTo>
                  <a:pt x="15" y="98"/>
                </a:lnTo>
                <a:lnTo>
                  <a:pt x="15" y="98"/>
                </a:lnTo>
                <a:lnTo>
                  <a:pt x="15" y="100"/>
                </a:lnTo>
                <a:lnTo>
                  <a:pt x="13" y="103"/>
                </a:lnTo>
                <a:lnTo>
                  <a:pt x="13" y="107"/>
                </a:lnTo>
                <a:lnTo>
                  <a:pt x="13" y="107"/>
                </a:lnTo>
                <a:lnTo>
                  <a:pt x="11" y="109"/>
                </a:lnTo>
                <a:lnTo>
                  <a:pt x="11" y="109"/>
                </a:lnTo>
                <a:lnTo>
                  <a:pt x="11" y="111"/>
                </a:lnTo>
                <a:lnTo>
                  <a:pt x="11" y="111"/>
                </a:ln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5"/>
                </a:lnTo>
                <a:lnTo>
                  <a:pt x="11" y="119"/>
                </a:lnTo>
                <a:lnTo>
                  <a:pt x="13" y="123"/>
                </a:lnTo>
                <a:lnTo>
                  <a:pt x="13" y="123"/>
                </a:lnTo>
                <a:lnTo>
                  <a:pt x="11" y="125"/>
                </a:lnTo>
                <a:lnTo>
                  <a:pt x="9" y="125"/>
                </a:lnTo>
                <a:lnTo>
                  <a:pt x="9" y="125"/>
                </a:lnTo>
                <a:lnTo>
                  <a:pt x="6" y="130"/>
                </a:lnTo>
                <a:lnTo>
                  <a:pt x="6" y="138"/>
                </a:lnTo>
                <a:lnTo>
                  <a:pt x="6" y="142"/>
                </a:lnTo>
                <a:lnTo>
                  <a:pt x="2" y="142"/>
                </a:lnTo>
                <a:lnTo>
                  <a:pt x="4" y="144"/>
                </a:lnTo>
                <a:lnTo>
                  <a:pt x="4" y="144"/>
                </a:lnTo>
                <a:lnTo>
                  <a:pt x="4" y="148"/>
                </a:lnTo>
                <a:lnTo>
                  <a:pt x="4" y="148"/>
                </a:lnTo>
                <a:lnTo>
                  <a:pt x="6" y="151"/>
                </a:lnTo>
                <a:lnTo>
                  <a:pt x="6" y="153"/>
                </a:lnTo>
                <a:lnTo>
                  <a:pt x="6" y="153"/>
                </a:lnTo>
                <a:lnTo>
                  <a:pt x="4" y="155"/>
                </a:lnTo>
                <a:lnTo>
                  <a:pt x="4" y="157"/>
                </a:lnTo>
                <a:lnTo>
                  <a:pt x="4" y="159"/>
                </a:lnTo>
                <a:lnTo>
                  <a:pt x="4" y="159"/>
                </a:lnTo>
                <a:lnTo>
                  <a:pt x="4" y="161"/>
                </a:lnTo>
                <a:lnTo>
                  <a:pt x="4" y="163"/>
                </a:lnTo>
                <a:lnTo>
                  <a:pt x="2" y="165"/>
                </a:lnTo>
                <a:lnTo>
                  <a:pt x="2" y="165"/>
                </a:lnTo>
                <a:lnTo>
                  <a:pt x="2" y="167"/>
                </a:lnTo>
                <a:lnTo>
                  <a:pt x="2" y="167"/>
                </a:lnTo>
                <a:lnTo>
                  <a:pt x="2" y="171"/>
                </a:lnTo>
                <a:lnTo>
                  <a:pt x="2" y="174"/>
                </a:lnTo>
                <a:lnTo>
                  <a:pt x="2" y="174"/>
                </a:lnTo>
                <a:lnTo>
                  <a:pt x="2" y="174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8"/>
                </a:lnTo>
                <a:lnTo>
                  <a:pt x="0" y="178"/>
                </a:lnTo>
                <a:lnTo>
                  <a:pt x="2" y="178"/>
                </a:lnTo>
                <a:lnTo>
                  <a:pt x="9" y="180"/>
                </a:lnTo>
                <a:lnTo>
                  <a:pt x="11" y="182"/>
                </a:lnTo>
                <a:lnTo>
                  <a:pt x="11" y="182"/>
                </a:lnTo>
                <a:lnTo>
                  <a:pt x="13" y="182"/>
                </a:lnTo>
                <a:lnTo>
                  <a:pt x="13" y="184"/>
                </a:lnTo>
                <a:lnTo>
                  <a:pt x="13" y="184"/>
                </a:lnTo>
                <a:lnTo>
                  <a:pt x="15" y="184"/>
                </a:lnTo>
                <a:lnTo>
                  <a:pt x="15" y="182"/>
                </a:lnTo>
                <a:lnTo>
                  <a:pt x="17" y="182"/>
                </a:lnTo>
                <a:lnTo>
                  <a:pt x="17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21" y="184"/>
                </a:lnTo>
                <a:lnTo>
                  <a:pt x="21" y="184"/>
                </a:lnTo>
                <a:lnTo>
                  <a:pt x="23" y="184"/>
                </a:lnTo>
                <a:lnTo>
                  <a:pt x="23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0"/>
                </a:lnTo>
                <a:lnTo>
                  <a:pt x="25" y="182"/>
                </a:lnTo>
                <a:lnTo>
                  <a:pt x="27" y="182"/>
                </a:lnTo>
                <a:lnTo>
                  <a:pt x="27" y="182"/>
                </a:lnTo>
                <a:lnTo>
                  <a:pt x="27" y="184"/>
                </a:lnTo>
                <a:lnTo>
                  <a:pt x="27" y="184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32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2"/>
                </a:lnTo>
                <a:lnTo>
                  <a:pt x="36" y="180"/>
                </a:lnTo>
                <a:lnTo>
                  <a:pt x="38" y="178"/>
                </a:lnTo>
                <a:lnTo>
                  <a:pt x="40" y="180"/>
                </a:lnTo>
                <a:lnTo>
                  <a:pt x="42" y="184"/>
                </a:lnTo>
                <a:lnTo>
                  <a:pt x="44" y="186"/>
                </a:lnTo>
                <a:lnTo>
                  <a:pt x="46" y="188"/>
                </a:lnTo>
                <a:lnTo>
                  <a:pt x="46" y="190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2" y="192"/>
                </a:lnTo>
                <a:lnTo>
                  <a:pt x="54" y="190"/>
                </a:lnTo>
                <a:lnTo>
                  <a:pt x="57" y="190"/>
                </a:lnTo>
                <a:lnTo>
                  <a:pt x="59" y="190"/>
                </a:lnTo>
                <a:lnTo>
                  <a:pt x="59" y="192"/>
                </a:lnTo>
                <a:lnTo>
                  <a:pt x="59" y="192"/>
                </a:lnTo>
                <a:lnTo>
                  <a:pt x="61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90"/>
                </a:lnTo>
                <a:lnTo>
                  <a:pt x="61" y="188"/>
                </a:lnTo>
                <a:lnTo>
                  <a:pt x="65" y="188"/>
                </a:lnTo>
                <a:lnTo>
                  <a:pt x="69" y="188"/>
                </a:lnTo>
                <a:lnTo>
                  <a:pt x="73" y="188"/>
                </a:lnTo>
                <a:lnTo>
                  <a:pt x="77" y="188"/>
                </a:lnTo>
                <a:lnTo>
                  <a:pt x="82" y="194"/>
                </a:lnTo>
                <a:lnTo>
                  <a:pt x="84" y="194"/>
                </a:lnTo>
                <a:lnTo>
                  <a:pt x="92" y="194"/>
                </a:lnTo>
                <a:lnTo>
                  <a:pt x="94" y="194"/>
                </a:lnTo>
                <a:lnTo>
                  <a:pt x="96" y="196"/>
                </a:lnTo>
                <a:lnTo>
                  <a:pt x="100" y="196"/>
                </a:lnTo>
                <a:lnTo>
                  <a:pt x="103" y="199"/>
                </a:lnTo>
                <a:lnTo>
                  <a:pt x="109" y="201"/>
                </a:lnTo>
                <a:lnTo>
                  <a:pt x="111" y="203"/>
                </a:lnTo>
                <a:lnTo>
                  <a:pt x="111" y="205"/>
                </a:lnTo>
                <a:lnTo>
                  <a:pt x="113" y="205"/>
                </a:lnTo>
                <a:lnTo>
                  <a:pt x="115" y="205"/>
                </a:lnTo>
                <a:lnTo>
                  <a:pt x="117" y="205"/>
                </a:lnTo>
                <a:lnTo>
                  <a:pt x="117" y="205"/>
                </a:lnTo>
                <a:lnTo>
                  <a:pt x="117" y="203"/>
                </a:lnTo>
                <a:lnTo>
                  <a:pt x="117" y="199"/>
                </a:lnTo>
                <a:lnTo>
                  <a:pt x="117" y="196"/>
                </a:lnTo>
                <a:lnTo>
                  <a:pt x="117" y="194"/>
                </a:lnTo>
                <a:lnTo>
                  <a:pt x="123" y="188"/>
                </a:lnTo>
                <a:lnTo>
                  <a:pt x="123" y="188"/>
                </a:lnTo>
                <a:lnTo>
                  <a:pt x="123" y="184"/>
                </a:lnTo>
                <a:lnTo>
                  <a:pt x="123" y="182"/>
                </a:lnTo>
                <a:lnTo>
                  <a:pt x="126" y="180"/>
                </a:lnTo>
                <a:lnTo>
                  <a:pt x="126" y="180"/>
                </a:lnTo>
                <a:lnTo>
                  <a:pt x="126" y="176"/>
                </a:lnTo>
                <a:lnTo>
                  <a:pt x="128" y="171"/>
                </a:lnTo>
                <a:lnTo>
                  <a:pt x="132" y="159"/>
                </a:lnTo>
                <a:lnTo>
                  <a:pt x="132" y="157"/>
                </a:lnTo>
                <a:lnTo>
                  <a:pt x="132" y="153"/>
                </a:lnTo>
                <a:lnTo>
                  <a:pt x="134" y="151"/>
                </a:lnTo>
                <a:lnTo>
                  <a:pt x="134" y="151"/>
                </a:lnTo>
                <a:lnTo>
                  <a:pt x="136" y="148"/>
                </a:lnTo>
                <a:lnTo>
                  <a:pt x="136" y="148"/>
                </a:lnTo>
                <a:lnTo>
                  <a:pt x="136" y="146"/>
                </a:lnTo>
                <a:lnTo>
                  <a:pt x="136" y="144"/>
                </a:lnTo>
                <a:lnTo>
                  <a:pt x="136" y="144"/>
                </a:lnTo>
                <a:lnTo>
                  <a:pt x="138" y="144"/>
                </a:lnTo>
                <a:lnTo>
                  <a:pt x="138" y="142"/>
                </a:lnTo>
                <a:lnTo>
                  <a:pt x="140" y="142"/>
                </a:lnTo>
                <a:lnTo>
                  <a:pt x="140" y="136"/>
                </a:lnTo>
                <a:lnTo>
                  <a:pt x="140" y="136"/>
                </a:lnTo>
                <a:lnTo>
                  <a:pt x="142" y="134"/>
                </a:lnTo>
                <a:lnTo>
                  <a:pt x="144" y="134"/>
                </a:lnTo>
                <a:lnTo>
                  <a:pt x="144" y="128"/>
                </a:lnTo>
                <a:lnTo>
                  <a:pt x="146" y="125"/>
                </a:lnTo>
                <a:lnTo>
                  <a:pt x="146" y="125"/>
                </a:lnTo>
                <a:lnTo>
                  <a:pt x="151" y="121"/>
                </a:lnTo>
                <a:lnTo>
                  <a:pt x="153" y="119"/>
                </a:lnTo>
                <a:lnTo>
                  <a:pt x="155" y="111"/>
                </a:lnTo>
                <a:lnTo>
                  <a:pt x="155" y="111"/>
                </a:lnTo>
                <a:lnTo>
                  <a:pt x="157" y="109"/>
                </a:lnTo>
                <a:lnTo>
                  <a:pt x="159" y="109"/>
                </a:lnTo>
                <a:lnTo>
                  <a:pt x="159" y="109"/>
                </a:lnTo>
                <a:lnTo>
                  <a:pt x="161" y="109"/>
                </a:lnTo>
                <a:lnTo>
                  <a:pt x="163" y="107"/>
                </a:lnTo>
                <a:lnTo>
                  <a:pt x="163" y="105"/>
                </a:lnTo>
                <a:lnTo>
                  <a:pt x="163" y="103"/>
                </a:lnTo>
                <a:lnTo>
                  <a:pt x="163" y="100"/>
                </a:lnTo>
                <a:lnTo>
                  <a:pt x="163" y="98"/>
                </a:lnTo>
                <a:lnTo>
                  <a:pt x="167" y="92"/>
                </a:lnTo>
                <a:lnTo>
                  <a:pt x="169" y="90"/>
                </a:lnTo>
                <a:lnTo>
                  <a:pt x="171" y="80"/>
                </a:lnTo>
                <a:lnTo>
                  <a:pt x="174" y="77"/>
                </a:lnTo>
                <a:lnTo>
                  <a:pt x="176" y="73"/>
                </a:lnTo>
                <a:lnTo>
                  <a:pt x="176" y="69"/>
                </a:lnTo>
                <a:lnTo>
                  <a:pt x="176" y="6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4" name="Freeform 54">
            <a:extLst>
              <a:ext uri="{FF2B5EF4-FFF2-40B4-BE49-F238E27FC236}">
                <a16:creationId xmlns:a16="http://schemas.microsoft.com/office/drawing/2014/main" id="{34B58941-B527-49A3-9D30-9760C1553900}"/>
              </a:ext>
            </a:extLst>
          </p:cNvPr>
          <p:cNvSpPr>
            <a:spLocks/>
          </p:cNvSpPr>
          <p:nvPr/>
        </p:nvSpPr>
        <p:spPr bwMode="auto">
          <a:xfrm>
            <a:off x="6843190" y="3909229"/>
            <a:ext cx="1283086" cy="997966"/>
          </a:xfrm>
          <a:custGeom>
            <a:avLst/>
            <a:gdLst>
              <a:gd name="T0" fmla="*/ 793 w 835"/>
              <a:gd name="T1" fmla="*/ 245 h 685"/>
              <a:gd name="T2" fmla="*/ 795 w 835"/>
              <a:gd name="T3" fmla="*/ 228 h 685"/>
              <a:gd name="T4" fmla="*/ 806 w 835"/>
              <a:gd name="T5" fmla="*/ 182 h 685"/>
              <a:gd name="T6" fmla="*/ 800 w 835"/>
              <a:gd name="T7" fmla="*/ 149 h 685"/>
              <a:gd name="T8" fmla="*/ 812 w 835"/>
              <a:gd name="T9" fmla="*/ 73 h 685"/>
              <a:gd name="T10" fmla="*/ 762 w 835"/>
              <a:gd name="T11" fmla="*/ 42 h 685"/>
              <a:gd name="T12" fmla="*/ 704 w 835"/>
              <a:gd name="T13" fmla="*/ 53 h 685"/>
              <a:gd name="T14" fmla="*/ 635 w 835"/>
              <a:gd name="T15" fmla="*/ 50 h 685"/>
              <a:gd name="T16" fmla="*/ 582 w 835"/>
              <a:gd name="T17" fmla="*/ 44 h 685"/>
              <a:gd name="T18" fmla="*/ 501 w 835"/>
              <a:gd name="T19" fmla="*/ 69 h 685"/>
              <a:gd name="T20" fmla="*/ 495 w 835"/>
              <a:gd name="T21" fmla="*/ 36 h 685"/>
              <a:gd name="T22" fmla="*/ 424 w 835"/>
              <a:gd name="T23" fmla="*/ 46 h 685"/>
              <a:gd name="T24" fmla="*/ 380 w 835"/>
              <a:gd name="T25" fmla="*/ 101 h 685"/>
              <a:gd name="T26" fmla="*/ 298 w 835"/>
              <a:gd name="T27" fmla="*/ 69 h 685"/>
              <a:gd name="T28" fmla="*/ 202 w 835"/>
              <a:gd name="T29" fmla="*/ 42 h 685"/>
              <a:gd name="T30" fmla="*/ 133 w 835"/>
              <a:gd name="T31" fmla="*/ 15 h 685"/>
              <a:gd name="T32" fmla="*/ 135 w 835"/>
              <a:gd name="T33" fmla="*/ 53 h 685"/>
              <a:gd name="T34" fmla="*/ 142 w 835"/>
              <a:gd name="T35" fmla="*/ 61 h 685"/>
              <a:gd name="T36" fmla="*/ 94 w 835"/>
              <a:gd name="T37" fmla="*/ 90 h 685"/>
              <a:gd name="T38" fmla="*/ 121 w 835"/>
              <a:gd name="T39" fmla="*/ 144 h 685"/>
              <a:gd name="T40" fmla="*/ 73 w 835"/>
              <a:gd name="T41" fmla="*/ 151 h 685"/>
              <a:gd name="T42" fmla="*/ 73 w 835"/>
              <a:gd name="T43" fmla="*/ 197 h 685"/>
              <a:gd name="T44" fmla="*/ 41 w 835"/>
              <a:gd name="T45" fmla="*/ 215 h 685"/>
              <a:gd name="T46" fmla="*/ 2 w 835"/>
              <a:gd name="T47" fmla="*/ 226 h 685"/>
              <a:gd name="T48" fmla="*/ 8 w 835"/>
              <a:gd name="T49" fmla="*/ 270 h 685"/>
              <a:gd name="T50" fmla="*/ 37 w 835"/>
              <a:gd name="T51" fmla="*/ 301 h 685"/>
              <a:gd name="T52" fmla="*/ 16 w 835"/>
              <a:gd name="T53" fmla="*/ 314 h 685"/>
              <a:gd name="T54" fmla="*/ 29 w 835"/>
              <a:gd name="T55" fmla="*/ 316 h 685"/>
              <a:gd name="T56" fmla="*/ 33 w 835"/>
              <a:gd name="T57" fmla="*/ 341 h 685"/>
              <a:gd name="T58" fmla="*/ 35 w 835"/>
              <a:gd name="T59" fmla="*/ 382 h 685"/>
              <a:gd name="T60" fmla="*/ 41 w 835"/>
              <a:gd name="T61" fmla="*/ 414 h 685"/>
              <a:gd name="T62" fmla="*/ 39 w 835"/>
              <a:gd name="T63" fmla="*/ 426 h 685"/>
              <a:gd name="T64" fmla="*/ 48 w 835"/>
              <a:gd name="T65" fmla="*/ 481 h 685"/>
              <a:gd name="T66" fmla="*/ 60 w 835"/>
              <a:gd name="T67" fmla="*/ 539 h 685"/>
              <a:gd name="T68" fmla="*/ 66 w 835"/>
              <a:gd name="T69" fmla="*/ 583 h 685"/>
              <a:gd name="T70" fmla="*/ 77 w 835"/>
              <a:gd name="T71" fmla="*/ 618 h 685"/>
              <a:gd name="T72" fmla="*/ 100 w 835"/>
              <a:gd name="T73" fmla="*/ 664 h 685"/>
              <a:gd name="T74" fmla="*/ 146 w 835"/>
              <a:gd name="T75" fmla="*/ 681 h 685"/>
              <a:gd name="T76" fmla="*/ 177 w 835"/>
              <a:gd name="T77" fmla="*/ 652 h 685"/>
              <a:gd name="T78" fmla="*/ 169 w 835"/>
              <a:gd name="T79" fmla="*/ 616 h 685"/>
              <a:gd name="T80" fmla="*/ 165 w 835"/>
              <a:gd name="T81" fmla="*/ 595 h 685"/>
              <a:gd name="T82" fmla="*/ 171 w 835"/>
              <a:gd name="T83" fmla="*/ 589 h 685"/>
              <a:gd name="T84" fmla="*/ 200 w 835"/>
              <a:gd name="T85" fmla="*/ 583 h 685"/>
              <a:gd name="T86" fmla="*/ 223 w 835"/>
              <a:gd name="T87" fmla="*/ 558 h 685"/>
              <a:gd name="T88" fmla="*/ 263 w 835"/>
              <a:gd name="T89" fmla="*/ 545 h 685"/>
              <a:gd name="T90" fmla="*/ 302 w 835"/>
              <a:gd name="T91" fmla="*/ 533 h 685"/>
              <a:gd name="T92" fmla="*/ 305 w 835"/>
              <a:gd name="T93" fmla="*/ 493 h 685"/>
              <a:gd name="T94" fmla="*/ 355 w 835"/>
              <a:gd name="T95" fmla="*/ 499 h 685"/>
              <a:gd name="T96" fmla="*/ 369 w 835"/>
              <a:gd name="T97" fmla="*/ 476 h 685"/>
              <a:gd name="T98" fmla="*/ 413 w 835"/>
              <a:gd name="T99" fmla="*/ 453 h 685"/>
              <a:gd name="T100" fmla="*/ 449 w 835"/>
              <a:gd name="T101" fmla="*/ 414 h 685"/>
              <a:gd name="T102" fmla="*/ 486 w 835"/>
              <a:gd name="T103" fmla="*/ 403 h 685"/>
              <a:gd name="T104" fmla="*/ 511 w 835"/>
              <a:gd name="T105" fmla="*/ 370 h 685"/>
              <a:gd name="T106" fmla="*/ 522 w 835"/>
              <a:gd name="T107" fmla="*/ 332 h 685"/>
              <a:gd name="T108" fmla="*/ 528 w 835"/>
              <a:gd name="T109" fmla="*/ 301 h 685"/>
              <a:gd name="T110" fmla="*/ 559 w 835"/>
              <a:gd name="T111" fmla="*/ 289 h 685"/>
              <a:gd name="T112" fmla="*/ 574 w 835"/>
              <a:gd name="T113" fmla="*/ 232 h 685"/>
              <a:gd name="T114" fmla="*/ 626 w 835"/>
              <a:gd name="T115" fmla="*/ 249 h 685"/>
              <a:gd name="T116" fmla="*/ 668 w 835"/>
              <a:gd name="T117" fmla="*/ 263 h 685"/>
              <a:gd name="T118" fmla="*/ 724 w 835"/>
              <a:gd name="T119" fmla="*/ 266 h 685"/>
              <a:gd name="T120" fmla="*/ 735 w 835"/>
              <a:gd name="T121" fmla="*/ 309 h 685"/>
              <a:gd name="T122" fmla="*/ 772 w 835"/>
              <a:gd name="T123" fmla="*/ 326 h 685"/>
              <a:gd name="T124" fmla="*/ 827 w 835"/>
              <a:gd name="T125" fmla="*/ 291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5" h="685">
                <a:moveTo>
                  <a:pt x="833" y="276"/>
                </a:moveTo>
                <a:lnTo>
                  <a:pt x="833" y="274"/>
                </a:lnTo>
                <a:lnTo>
                  <a:pt x="829" y="272"/>
                </a:lnTo>
                <a:lnTo>
                  <a:pt x="829" y="270"/>
                </a:lnTo>
                <a:lnTo>
                  <a:pt x="827" y="268"/>
                </a:lnTo>
                <a:lnTo>
                  <a:pt x="827" y="268"/>
                </a:lnTo>
                <a:lnTo>
                  <a:pt x="827" y="268"/>
                </a:lnTo>
                <a:lnTo>
                  <a:pt x="825" y="268"/>
                </a:lnTo>
                <a:lnTo>
                  <a:pt x="823" y="266"/>
                </a:lnTo>
                <a:lnTo>
                  <a:pt x="820" y="266"/>
                </a:lnTo>
                <a:lnTo>
                  <a:pt x="816" y="263"/>
                </a:lnTo>
                <a:lnTo>
                  <a:pt x="814" y="263"/>
                </a:lnTo>
                <a:lnTo>
                  <a:pt x="814" y="261"/>
                </a:lnTo>
                <a:lnTo>
                  <a:pt x="812" y="261"/>
                </a:lnTo>
                <a:lnTo>
                  <a:pt x="812" y="255"/>
                </a:lnTo>
                <a:lnTo>
                  <a:pt x="810" y="253"/>
                </a:lnTo>
                <a:lnTo>
                  <a:pt x="810" y="253"/>
                </a:lnTo>
                <a:lnTo>
                  <a:pt x="810" y="253"/>
                </a:lnTo>
                <a:lnTo>
                  <a:pt x="808" y="251"/>
                </a:lnTo>
                <a:lnTo>
                  <a:pt x="804" y="251"/>
                </a:lnTo>
                <a:lnTo>
                  <a:pt x="804" y="251"/>
                </a:lnTo>
                <a:lnTo>
                  <a:pt x="802" y="249"/>
                </a:lnTo>
                <a:lnTo>
                  <a:pt x="800" y="249"/>
                </a:lnTo>
                <a:lnTo>
                  <a:pt x="800" y="247"/>
                </a:lnTo>
                <a:lnTo>
                  <a:pt x="800" y="243"/>
                </a:lnTo>
                <a:lnTo>
                  <a:pt x="798" y="240"/>
                </a:lnTo>
                <a:lnTo>
                  <a:pt x="798" y="240"/>
                </a:lnTo>
                <a:lnTo>
                  <a:pt x="798" y="240"/>
                </a:lnTo>
                <a:lnTo>
                  <a:pt x="795" y="240"/>
                </a:lnTo>
                <a:lnTo>
                  <a:pt x="795" y="240"/>
                </a:lnTo>
                <a:lnTo>
                  <a:pt x="793" y="240"/>
                </a:lnTo>
                <a:lnTo>
                  <a:pt x="793" y="240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1" y="245"/>
                </a:lnTo>
                <a:lnTo>
                  <a:pt x="791" y="245"/>
                </a:lnTo>
                <a:lnTo>
                  <a:pt x="789" y="245"/>
                </a:lnTo>
                <a:lnTo>
                  <a:pt x="787" y="245"/>
                </a:lnTo>
                <a:lnTo>
                  <a:pt x="785" y="245"/>
                </a:lnTo>
                <a:lnTo>
                  <a:pt x="785" y="243"/>
                </a:lnTo>
                <a:lnTo>
                  <a:pt x="785" y="243"/>
                </a:lnTo>
                <a:lnTo>
                  <a:pt x="785" y="243"/>
                </a:lnTo>
                <a:lnTo>
                  <a:pt x="785" y="240"/>
                </a:lnTo>
                <a:lnTo>
                  <a:pt x="787" y="240"/>
                </a:lnTo>
                <a:lnTo>
                  <a:pt x="789" y="240"/>
                </a:lnTo>
                <a:lnTo>
                  <a:pt x="791" y="238"/>
                </a:lnTo>
                <a:lnTo>
                  <a:pt x="791" y="238"/>
                </a:lnTo>
                <a:lnTo>
                  <a:pt x="791" y="238"/>
                </a:lnTo>
                <a:lnTo>
                  <a:pt x="791" y="236"/>
                </a:lnTo>
                <a:lnTo>
                  <a:pt x="791" y="236"/>
                </a:lnTo>
                <a:lnTo>
                  <a:pt x="793" y="236"/>
                </a:lnTo>
                <a:lnTo>
                  <a:pt x="793" y="234"/>
                </a:lnTo>
                <a:lnTo>
                  <a:pt x="791" y="234"/>
                </a:lnTo>
                <a:lnTo>
                  <a:pt x="791" y="234"/>
                </a:lnTo>
                <a:lnTo>
                  <a:pt x="789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0"/>
                </a:lnTo>
                <a:lnTo>
                  <a:pt x="787" y="230"/>
                </a:lnTo>
                <a:lnTo>
                  <a:pt x="789" y="228"/>
                </a:lnTo>
                <a:lnTo>
                  <a:pt x="789" y="226"/>
                </a:lnTo>
                <a:lnTo>
                  <a:pt x="789" y="226"/>
                </a:lnTo>
                <a:lnTo>
                  <a:pt x="791" y="226"/>
                </a:lnTo>
                <a:lnTo>
                  <a:pt x="793" y="228"/>
                </a:lnTo>
                <a:lnTo>
                  <a:pt x="795" y="228"/>
                </a:lnTo>
                <a:lnTo>
                  <a:pt x="795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6"/>
                </a:lnTo>
                <a:lnTo>
                  <a:pt x="798" y="220"/>
                </a:lnTo>
                <a:lnTo>
                  <a:pt x="800" y="218"/>
                </a:lnTo>
                <a:lnTo>
                  <a:pt x="800" y="218"/>
                </a:lnTo>
                <a:lnTo>
                  <a:pt x="800" y="215"/>
                </a:lnTo>
                <a:lnTo>
                  <a:pt x="800" y="215"/>
                </a:lnTo>
                <a:lnTo>
                  <a:pt x="800" y="211"/>
                </a:lnTo>
                <a:lnTo>
                  <a:pt x="798" y="205"/>
                </a:lnTo>
                <a:lnTo>
                  <a:pt x="795" y="205"/>
                </a:lnTo>
                <a:lnTo>
                  <a:pt x="795" y="205"/>
                </a:lnTo>
                <a:lnTo>
                  <a:pt x="795" y="205"/>
                </a:lnTo>
                <a:lnTo>
                  <a:pt x="787" y="205"/>
                </a:lnTo>
                <a:lnTo>
                  <a:pt x="785" y="203"/>
                </a:lnTo>
                <a:lnTo>
                  <a:pt x="785" y="203"/>
                </a:lnTo>
                <a:lnTo>
                  <a:pt x="785" y="203"/>
                </a:lnTo>
                <a:lnTo>
                  <a:pt x="787" y="199"/>
                </a:lnTo>
                <a:lnTo>
                  <a:pt x="787" y="197"/>
                </a:lnTo>
                <a:lnTo>
                  <a:pt x="787" y="197"/>
                </a:lnTo>
                <a:lnTo>
                  <a:pt x="787" y="195"/>
                </a:lnTo>
                <a:lnTo>
                  <a:pt x="787" y="192"/>
                </a:lnTo>
                <a:lnTo>
                  <a:pt x="787" y="192"/>
                </a:lnTo>
                <a:lnTo>
                  <a:pt x="789" y="192"/>
                </a:lnTo>
                <a:lnTo>
                  <a:pt x="795" y="192"/>
                </a:lnTo>
                <a:lnTo>
                  <a:pt x="795" y="192"/>
                </a:lnTo>
                <a:lnTo>
                  <a:pt x="798" y="190"/>
                </a:lnTo>
                <a:lnTo>
                  <a:pt x="800" y="190"/>
                </a:lnTo>
                <a:lnTo>
                  <a:pt x="802" y="188"/>
                </a:lnTo>
                <a:lnTo>
                  <a:pt x="802" y="186"/>
                </a:lnTo>
                <a:lnTo>
                  <a:pt x="804" y="186"/>
                </a:lnTo>
                <a:lnTo>
                  <a:pt x="806" y="186"/>
                </a:lnTo>
                <a:lnTo>
                  <a:pt x="806" y="184"/>
                </a:lnTo>
                <a:lnTo>
                  <a:pt x="806" y="184"/>
                </a:lnTo>
                <a:lnTo>
                  <a:pt x="806" y="182"/>
                </a:lnTo>
                <a:lnTo>
                  <a:pt x="806" y="182"/>
                </a:lnTo>
                <a:lnTo>
                  <a:pt x="806" y="180"/>
                </a:lnTo>
                <a:lnTo>
                  <a:pt x="806" y="178"/>
                </a:lnTo>
                <a:lnTo>
                  <a:pt x="806" y="176"/>
                </a:lnTo>
                <a:lnTo>
                  <a:pt x="806" y="169"/>
                </a:lnTo>
                <a:lnTo>
                  <a:pt x="806" y="169"/>
                </a:lnTo>
                <a:lnTo>
                  <a:pt x="806" y="167"/>
                </a:lnTo>
                <a:lnTo>
                  <a:pt x="808" y="165"/>
                </a:lnTo>
                <a:lnTo>
                  <a:pt x="808" y="165"/>
                </a:lnTo>
                <a:lnTo>
                  <a:pt x="808" y="163"/>
                </a:lnTo>
                <a:lnTo>
                  <a:pt x="806" y="163"/>
                </a:lnTo>
                <a:lnTo>
                  <a:pt x="806" y="163"/>
                </a:lnTo>
                <a:lnTo>
                  <a:pt x="806" y="161"/>
                </a:lnTo>
                <a:lnTo>
                  <a:pt x="806" y="157"/>
                </a:lnTo>
                <a:lnTo>
                  <a:pt x="806" y="157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4" y="155"/>
                </a:lnTo>
                <a:lnTo>
                  <a:pt x="802" y="153"/>
                </a:lnTo>
                <a:lnTo>
                  <a:pt x="802" y="153"/>
                </a:lnTo>
                <a:lnTo>
                  <a:pt x="802" y="153"/>
                </a:lnTo>
                <a:lnTo>
                  <a:pt x="800" y="153"/>
                </a:lnTo>
                <a:lnTo>
                  <a:pt x="800" y="155"/>
                </a:lnTo>
                <a:lnTo>
                  <a:pt x="798" y="157"/>
                </a:lnTo>
                <a:lnTo>
                  <a:pt x="795" y="157"/>
                </a:lnTo>
                <a:lnTo>
                  <a:pt x="795" y="157"/>
                </a:lnTo>
                <a:lnTo>
                  <a:pt x="795" y="157"/>
                </a:lnTo>
                <a:lnTo>
                  <a:pt x="793" y="157"/>
                </a:lnTo>
                <a:lnTo>
                  <a:pt x="793" y="155"/>
                </a:lnTo>
                <a:lnTo>
                  <a:pt x="793" y="155"/>
                </a:lnTo>
                <a:lnTo>
                  <a:pt x="793" y="155"/>
                </a:lnTo>
                <a:lnTo>
                  <a:pt x="793" y="153"/>
                </a:lnTo>
                <a:lnTo>
                  <a:pt x="793" y="151"/>
                </a:lnTo>
                <a:lnTo>
                  <a:pt x="795" y="151"/>
                </a:lnTo>
                <a:lnTo>
                  <a:pt x="795" y="151"/>
                </a:lnTo>
                <a:lnTo>
                  <a:pt x="800" y="149"/>
                </a:lnTo>
                <a:lnTo>
                  <a:pt x="800" y="147"/>
                </a:lnTo>
                <a:lnTo>
                  <a:pt x="802" y="147"/>
                </a:lnTo>
                <a:lnTo>
                  <a:pt x="802" y="144"/>
                </a:lnTo>
                <a:lnTo>
                  <a:pt x="800" y="136"/>
                </a:lnTo>
                <a:lnTo>
                  <a:pt x="800" y="126"/>
                </a:lnTo>
                <a:lnTo>
                  <a:pt x="800" y="124"/>
                </a:lnTo>
                <a:lnTo>
                  <a:pt x="800" y="121"/>
                </a:lnTo>
                <a:lnTo>
                  <a:pt x="800" y="121"/>
                </a:lnTo>
                <a:lnTo>
                  <a:pt x="800" y="119"/>
                </a:lnTo>
                <a:lnTo>
                  <a:pt x="798" y="119"/>
                </a:lnTo>
                <a:lnTo>
                  <a:pt x="798" y="119"/>
                </a:lnTo>
                <a:lnTo>
                  <a:pt x="798" y="119"/>
                </a:lnTo>
                <a:lnTo>
                  <a:pt x="795" y="119"/>
                </a:lnTo>
                <a:lnTo>
                  <a:pt x="793" y="119"/>
                </a:lnTo>
                <a:lnTo>
                  <a:pt x="793" y="119"/>
                </a:lnTo>
                <a:lnTo>
                  <a:pt x="793" y="119"/>
                </a:lnTo>
                <a:lnTo>
                  <a:pt x="791" y="119"/>
                </a:lnTo>
                <a:lnTo>
                  <a:pt x="791" y="119"/>
                </a:lnTo>
                <a:lnTo>
                  <a:pt x="791" y="117"/>
                </a:lnTo>
                <a:lnTo>
                  <a:pt x="789" y="117"/>
                </a:lnTo>
                <a:lnTo>
                  <a:pt x="789" y="117"/>
                </a:lnTo>
                <a:lnTo>
                  <a:pt x="787" y="115"/>
                </a:lnTo>
                <a:lnTo>
                  <a:pt x="787" y="111"/>
                </a:lnTo>
                <a:lnTo>
                  <a:pt x="787" y="111"/>
                </a:lnTo>
                <a:lnTo>
                  <a:pt x="787" y="109"/>
                </a:lnTo>
                <a:lnTo>
                  <a:pt x="789" y="105"/>
                </a:lnTo>
                <a:lnTo>
                  <a:pt x="789" y="98"/>
                </a:lnTo>
                <a:lnTo>
                  <a:pt x="789" y="96"/>
                </a:lnTo>
                <a:lnTo>
                  <a:pt x="791" y="96"/>
                </a:lnTo>
                <a:lnTo>
                  <a:pt x="791" y="94"/>
                </a:lnTo>
                <a:lnTo>
                  <a:pt x="793" y="94"/>
                </a:lnTo>
                <a:lnTo>
                  <a:pt x="800" y="90"/>
                </a:lnTo>
                <a:lnTo>
                  <a:pt x="806" y="86"/>
                </a:lnTo>
                <a:lnTo>
                  <a:pt x="808" y="84"/>
                </a:lnTo>
                <a:lnTo>
                  <a:pt x="810" y="82"/>
                </a:lnTo>
                <a:lnTo>
                  <a:pt x="812" y="80"/>
                </a:lnTo>
                <a:lnTo>
                  <a:pt x="812" y="73"/>
                </a:lnTo>
                <a:lnTo>
                  <a:pt x="810" y="73"/>
                </a:lnTo>
                <a:lnTo>
                  <a:pt x="808" y="75"/>
                </a:lnTo>
                <a:lnTo>
                  <a:pt x="808" y="75"/>
                </a:lnTo>
                <a:lnTo>
                  <a:pt x="808" y="75"/>
                </a:lnTo>
                <a:lnTo>
                  <a:pt x="806" y="75"/>
                </a:lnTo>
                <a:lnTo>
                  <a:pt x="806" y="75"/>
                </a:lnTo>
                <a:lnTo>
                  <a:pt x="793" y="69"/>
                </a:lnTo>
                <a:lnTo>
                  <a:pt x="793" y="69"/>
                </a:lnTo>
                <a:lnTo>
                  <a:pt x="791" y="67"/>
                </a:lnTo>
                <a:lnTo>
                  <a:pt x="791" y="67"/>
                </a:lnTo>
                <a:lnTo>
                  <a:pt x="789" y="69"/>
                </a:lnTo>
                <a:lnTo>
                  <a:pt x="787" y="69"/>
                </a:lnTo>
                <a:lnTo>
                  <a:pt x="785" y="69"/>
                </a:lnTo>
                <a:lnTo>
                  <a:pt x="785" y="69"/>
                </a:lnTo>
                <a:lnTo>
                  <a:pt x="785" y="69"/>
                </a:lnTo>
                <a:lnTo>
                  <a:pt x="783" y="69"/>
                </a:lnTo>
                <a:lnTo>
                  <a:pt x="783" y="67"/>
                </a:lnTo>
                <a:lnTo>
                  <a:pt x="783" y="67"/>
                </a:lnTo>
                <a:lnTo>
                  <a:pt x="785" y="65"/>
                </a:lnTo>
                <a:lnTo>
                  <a:pt x="785" y="65"/>
                </a:lnTo>
                <a:lnTo>
                  <a:pt x="785" y="65"/>
                </a:lnTo>
                <a:lnTo>
                  <a:pt x="785" y="63"/>
                </a:lnTo>
                <a:lnTo>
                  <a:pt x="785" y="63"/>
                </a:lnTo>
                <a:lnTo>
                  <a:pt x="785" y="61"/>
                </a:lnTo>
                <a:lnTo>
                  <a:pt x="785" y="59"/>
                </a:lnTo>
                <a:lnTo>
                  <a:pt x="783" y="59"/>
                </a:lnTo>
                <a:lnTo>
                  <a:pt x="777" y="55"/>
                </a:lnTo>
                <a:lnTo>
                  <a:pt x="777" y="53"/>
                </a:lnTo>
                <a:lnTo>
                  <a:pt x="777" y="53"/>
                </a:lnTo>
                <a:lnTo>
                  <a:pt x="777" y="50"/>
                </a:lnTo>
                <a:lnTo>
                  <a:pt x="777" y="50"/>
                </a:lnTo>
                <a:lnTo>
                  <a:pt x="775" y="50"/>
                </a:lnTo>
                <a:lnTo>
                  <a:pt x="775" y="48"/>
                </a:lnTo>
                <a:lnTo>
                  <a:pt x="770" y="48"/>
                </a:lnTo>
                <a:lnTo>
                  <a:pt x="768" y="46"/>
                </a:lnTo>
                <a:lnTo>
                  <a:pt x="764" y="44"/>
                </a:lnTo>
                <a:lnTo>
                  <a:pt x="762" y="42"/>
                </a:lnTo>
                <a:lnTo>
                  <a:pt x="762" y="44"/>
                </a:lnTo>
                <a:lnTo>
                  <a:pt x="762" y="44"/>
                </a:lnTo>
                <a:lnTo>
                  <a:pt x="760" y="44"/>
                </a:lnTo>
                <a:lnTo>
                  <a:pt x="754" y="46"/>
                </a:lnTo>
                <a:lnTo>
                  <a:pt x="752" y="48"/>
                </a:lnTo>
                <a:lnTo>
                  <a:pt x="752" y="50"/>
                </a:lnTo>
                <a:lnTo>
                  <a:pt x="743" y="53"/>
                </a:lnTo>
                <a:lnTo>
                  <a:pt x="743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0"/>
                </a:lnTo>
                <a:lnTo>
                  <a:pt x="741" y="50"/>
                </a:lnTo>
                <a:lnTo>
                  <a:pt x="739" y="50"/>
                </a:lnTo>
                <a:lnTo>
                  <a:pt x="737" y="53"/>
                </a:lnTo>
                <a:lnTo>
                  <a:pt x="737" y="53"/>
                </a:lnTo>
                <a:lnTo>
                  <a:pt x="735" y="53"/>
                </a:lnTo>
                <a:lnTo>
                  <a:pt x="735" y="53"/>
                </a:lnTo>
                <a:lnTo>
                  <a:pt x="733" y="55"/>
                </a:lnTo>
                <a:lnTo>
                  <a:pt x="731" y="55"/>
                </a:lnTo>
                <a:lnTo>
                  <a:pt x="729" y="55"/>
                </a:lnTo>
                <a:lnTo>
                  <a:pt x="729" y="55"/>
                </a:lnTo>
                <a:lnTo>
                  <a:pt x="726" y="55"/>
                </a:lnTo>
                <a:lnTo>
                  <a:pt x="726" y="53"/>
                </a:lnTo>
                <a:lnTo>
                  <a:pt x="726" y="50"/>
                </a:lnTo>
                <a:lnTo>
                  <a:pt x="724" y="50"/>
                </a:lnTo>
                <a:lnTo>
                  <a:pt x="724" y="48"/>
                </a:lnTo>
                <a:lnTo>
                  <a:pt x="722" y="48"/>
                </a:lnTo>
                <a:lnTo>
                  <a:pt x="720" y="48"/>
                </a:lnTo>
                <a:lnTo>
                  <a:pt x="718" y="48"/>
                </a:lnTo>
                <a:lnTo>
                  <a:pt x="714" y="48"/>
                </a:lnTo>
                <a:lnTo>
                  <a:pt x="710" y="48"/>
                </a:lnTo>
                <a:lnTo>
                  <a:pt x="710" y="48"/>
                </a:lnTo>
                <a:lnTo>
                  <a:pt x="708" y="48"/>
                </a:lnTo>
                <a:lnTo>
                  <a:pt x="706" y="50"/>
                </a:lnTo>
                <a:lnTo>
                  <a:pt x="704" y="53"/>
                </a:lnTo>
                <a:lnTo>
                  <a:pt x="704" y="53"/>
                </a:lnTo>
                <a:lnTo>
                  <a:pt x="701" y="53"/>
                </a:lnTo>
                <a:lnTo>
                  <a:pt x="699" y="53"/>
                </a:lnTo>
                <a:lnTo>
                  <a:pt x="699" y="53"/>
                </a:lnTo>
                <a:lnTo>
                  <a:pt x="697" y="53"/>
                </a:lnTo>
                <a:lnTo>
                  <a:pt x="697" y="50"/>
                </a:lnTo>
                <a:lnTo>
                  <a:pt x="697" y="48"/>
                </a:lnTo>
                <a:lnTo>
                  <a:pt x="697" y="48"/>
                </a:lnTo>
                <a:lnTo>
                  <a:pt x="697" y="48"/>
                </a:lnTo>
                <a:lnTo>
                  <a:pt x="697" y="46"/>
                </a:lnTo>
                <a:lnTo>
                  <a:pt x="695" y="44"/>
                </a:lnTo>
                <a:lnTo>
                  <a:pt x="693" y="42"/>
                </a:lnTo>
                <a:lnTo>
                  <a:pt x="691" y="40"/>
                </a:lnTo>
                <a:lnTo>
                  <a:pt x="689" y="38"/>
                </a:lnTo>
                <a:lnTo>
                  <a:pt x="685" y="38"/>
                </a:lnTo>
                <a:lnTo>
                  <a:pt x="685" y="38"/>
                </a:lnTo>
                <a:lnTo>
                  <a:pt x="683" y="38"/>
                </a:lnTo>
                <a:lnTo>
                  <a:pt x="681" y="38"/>
                </a:lnTo>
                <a:lnTo>
                  <a:pt x="681" y="36"/>
                </a:lnTo>
                <a:lnTo>
                  <a:pt x="676" y="38"/>
                </a:lnTo>
                <a:lnTo>
                  <a:pt x="674" y="36"/>
                </a:lnTo>
                <a:lnTo>
                  <a:pt x="672" y="36"/>
                </a:lnTo>
                <a:lnTo>
                  <a:pt x="668" y="34"/>
                </a:lnTo>
                <a:lnTo>
                  <a:pt x="666" y="34"/>
                </a:lnTo>
                <a:lnTo>
                  <a:pt x="666" y="36"/>
                </a:lnTo>
                <a:lnTo>
                  <a:pt x="666" y="36"/>
                </a:lnTo>
                <a:lnTo>
                  <a:pt x="666" y="36"/>
                </a:lnTo>
                <a:lnTo>
                  <a:pt x="666" y="38"/>
                </a:lnTo>
                <a:lnTo>
                  <a:pt x="666" y="40"/>
                </a:lnTo>
                <a:lnTo>
                  <a:pt x="664" y="40"/>
                </a:lnTo>
                <a:lnTo>
                  <a:pt x="662" y="42"/>
                </a:lnTo>
                <a:lnTo>
                  <a:pt x="660" y="42"/>
                </a:lnTo>
                <a:lnTo>
                  <a:pt x="653" y="44"/>
                </a:lnTo>
                <a:lnTo>
                  <a:pt x="651" y="46"/>
                </a:lnTo>
                <a:lnTo>
                  <a:pt x="641" y="46"/>
                </a:lnTo>
                <a:lnTo>
                  <a:pt x="637" y="48"/>
                </a:lnTo>
                <a:lnTo>
                  <a:pt x="635" y="48"/>
                </a:lnTo>
                <a:lnTo>
                  <a:pt x="635" y="50"/>
                </a:lnTo>
                <a:lnTo>
                  <a:pt x="635" y="50"/>
                </a:lnTo>
                <a:lnTo>
                  <a:pt x="635" y="53"/>
                </a:lnTo>
                <a:lnTo>
                  <a:pt x="635" y="53"/>
                </a:lnTo>
                <a:lnTo>
                  <a:pt x="635" y="55"/>
                </a:lnTo>
                <a:lnTo>
                  <a:pt x="635" y="55"/>
                </a:lnTo>
                <a:lnTo>
                  <a:pt x="635" y="57"/>
                </a:lnTo>
                <a:lnTo>
                  <a:pt x="632" y="57"/>
                </a:lnTo>
                <a:lnTo>
                  <a:pt x="628" y="57"/>
                </a:lnTo>
                <a:lnTo>
                  <a:pt x="626" y="57"/>
                </a:lnTo>
                <a:lnTo>
                  <a:pt x="622" y="59"/>
                </a:lnTo>
                <a:lnTo>
                  <a:pt x="616" y="59"/>
                </a:lnTo>
                <a:lnTo>
                  <a:pt x="614" y="61"/>
                </a:lnTo>
                <a:lnTo>
                  <a:pt x="612" y="61"/>
                </a:lnTo>
                <a:lnTo>
                  <a:pt x="605" y="61"/>
                </a:lnTo>
                <a:lnTo>
                  <a:pt x="597" y="59"/>
                </a:lnTo>
                <a:lnTo>
                  <a:pt x="597" y="57"/>
                </a:lnTo>
                <a:lnTo>
                  <a:pt x="595" y="57"/>
                </a:lnTo>
                <a:lnTo>
                  <a:pt x="595" y="55"/>
                </a:lnTo>
                <a:lnTo>
                  <a:pt x="593" y="55"/>
                </a:lnTo>
                <a:lnTo>
                  <a:pt x="591" y="55"/>
                </a:lnTo>
                <a:lnTo>
                  <a:pt x="591" y="55"/>
                </a:lnTo>
                <a:lnTo>
                  <a:pt x="589" y="55"/>
                </a:lnTo>
                <a:lnTo>
                  <a:pt x="589" y="57"/>
                </a:lnTo>
                <a:lnTo>
                  <a:pt x="587" y="57"/>
                </a:lnTo>
                <a:lnTo>
                  <a:pt x="587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5"/>
                </a:lnTo>
                <a:lnTo>
                  <a:pt x="584" y="53"/>
                </a:lnTo>
                <a:lnTo>
                  <a:pt x="584" y="50"/>
                </a:lnTo>
                <a:lnTo>
                  <a:pt x="582" y="48"/>
                </a:lnTo>
                <a:lnTo>
                  <a:pt x="582" y="46"/>
                </a:lnTo>
                <a:lnTo>
                  <a:pt x="582" y="44"/>
                </a:lnTo>
                <a:lnTo>
                  <a:pt x="580" y="44"/>
                </a:lnTo>
                <a:lnTo>
                  <a:pt x="580" y="44"/>
                </a:lnTo>
                <a:lnTo>
                  <a:pt x="578" y="44"/>
                </a:lnTo>
                <a:lnTo>
                  <a:pt x="578" y="44"/>
                </a:lnTo>
                <a:lnTo>
                  <a:pt x="576" y="44"/>
                </a:lnTo>
                <a:lnTo>
                  <a:pt x="576" y="44"/>
                </a:lnTo>
                <a:lnTo>
                  <a:pt x="574" y="44"/>
                </a:lnTo>
                <a:lnTo>
                  <a:pt x="572" y="48"/>
                </a:lnTo>
                <a:lnTo>
                  <a:pt x="568" y="50"/>
                </a:lnTo>
                <a:lnTo>
                  <a:pt x="561" y="50"/>
                </a:lnTo>
                <a:lnTo>
                  <a:pt x="561" y="53"/>
                </a:lnTo>
                <a:lnTo>
                  <a:pt x="559" y="53"/>
                </a:lnTo>
                <a:lnTo>
                  <a:pt x="557" y="55"/>
                </a:lnTo>
                <a:lnTo>
                  <a:pt x="555" y="59"/>
                </a:lnTo>
                <a:lnTo>
                  <a:pt x="553" y="59"/>
                </a:lnTo>
                <a:lnTo>
                  <a:pt x="549" y="61"/>
                </a:lnTo>
                <a:lnTo>
                  <a:pt x="545" y="65"/>
                </a:lnTo>
                <a:lnTo>
                  <a:pt x="532" y="69"/>
                </a:lnTo>
                <a:lnTo>
                  <a:pt x="530" y="69"/>
                </a:lnTo>
                <a:lnTo>
                  <a:pt x="528" y="69"/>
                </a:lnTo>
                <a:lnTo>
                  <a:pt x="526" y="67"/>
                </a:lnTo>
                <a:lnTo>
                  <a:pt x="522" y="65"/>
                </a:lnTo>
                <a:lnTo>
                  <a:pt x="520" y="65"/>
                </a:lnTo>
                <a:lnTo>
                  <a:pt x="520" y="65"/>
                </a:lnTo>
                <a:lnTo>
                  <a:pt x="518" y="67"/>
                </a:lnTo>
                <a:lnTo>
                  <a:pt x="516" y="69"/>
                </a:lnTo>
                <a:lnTo>
                  <a:pt x="511" y="71"/>
                </a:lnTo>
                <a:lnTo>
                  <a:pt x="511" y="71"/>
                </a:lnTo>
                <a:lnTo>
                  <a:pt x="509" y="71"/>
                </a:lnTo>
                <a:lnTo>
                  <a:pt x="509" y="69"/>
                </a:lnTo>
                <a:lnTo>
                  <a:pt x="509" y="69"/>
                </a:lnTo>
                <a:lnTo>
                  <a:pt x="507" y="69"/>
                </a:lnTo>
                <a:lnTo>
                  <a:pt x="505" y="69"/>
                </a:lnTo>
                <a:lnTo>
                  <a:pt x="505" y="69"/>
                </a:lnTo>
                <a:lnTo>
                  <a:pt x="503" y="69"/>
                </a:lnTo>
                <a:lnTo>
                  <a:pt x="503" y="69"/>
                </a:lnTo>
                <a:lnTo>
                  <a:pt x="501" y="69"/>
                </a:lnTo>
                <a:lnTo>
                  <a:pt x="499" y="69"/>
                </a:lnTo>
                <a:lnTo>
                  <a:pt x="499" y="69"/>
                </a:lnTo>
                <a:lnTo>
                  <a:pt x="497" y="69"/>
                </a:lnTo>
                <a:lnTo>
                  <a:pt x="497" y="69"/>
                </a:lnTo>
                <a:lnTo>
                  <a:pt x="497" y="69"/>
                </a:lnTo>
                <a:lnTo>
                  <a:pt x="495" y="67"/>
                </a:lnTo>
                <a:lnTo>
                  <a:pt x="495" y="67"/>
                </a:lnTo>
                <a:lnTo>
                  <a:pt x="493" y="67"/>
                </a:lnTo>
                <a:lnTo>
                  <a:pt x="493" y="67"/>
                </a:lnTo>
                <a:lnTo>
                  <a:pt x="493" y="67"/>
                </a:lnTo>
                <a:lnTo>
                  <a:pt x="490" y="67"/>
                </a:lnTo>
                <a:lnTo>
                  <a:pt x="490" y="69"/>
                </a:lnTo>
                <a:lnTo>
                  <a:pt x="490" y="69"/>
                </a:lnTo>
                <a:lnTo>
                  <a:pt x="488" y="69"/>
                </a:lnTo>
                <a:lnTo>
                  <a:pt x="488" y="69"/>
                </a:lnTo>
                <a:lnTo>
                  <a:pt x="488" y="67"/>
                </a:lnTo>
                <a:lnTo>
                  <a:pt x="488" y="65"/>
                </a:lnTo>
                <a:lnTo>
                  <a:pt x="486" y="61"/>
                </a:lnTo>
                <a:lnTo>
                  <a:pt x="484" y="59"/>
                </a:lnTo>
                <a:lnTo>
                  <a:pt x="484" y="57"/>
                </a:lnTo>
                <a:lnTo>
                  <a:pt x="484" y="57"/>
                </a:lnTo>
                <a:lnTo>
                  <a:pt x="484" y="55"/>
                </a:lnTo>
                <a:lnTo>
                  <a:pt x="484" y="55"/>
                </a:lnTo>
                <a:lnTo>
                  <a:pt x="484" y="53"/>
                </a:lnTo>
                <a:lnTo>
                  <a:pt x="484" y="53"/>
                </a:lnTo>
                <a:lnTo>
                  <a:pt x="486" y="53"/>
                </a:lnTo>
                <a:lnTo>
                  <a:pt x="497" y="53"/>
                </a:lnTo>
                <a:lnTo>
                  <a:pt x="497" y="53"/>
                </a:lnTo>
                <a:lnTo>
                  <a:pt x="499" y="53"/>
                </a:lnTo>
                <a:lnTo>
                  <a:pt x="499" y="53"/>
                </a:lnTo>
                <a:lnTo>
                  <a:pt x="499" y="50"/>
                </a:lnTo>
                <a:lnTo>
                  <a:pt x="497" y="50"/>
                </a:lnTo>
                <a:lnTo>
                  <a:pt x="497" y="48"/>
                </a:lnTo>
                <a:lnTo>
                  <a:pt x="497" y="46"/>
                </a:lnTo>
                <a:lnTo>
                  <a:pt x="497" y="46"/>
                </a:lnTo>
                <a:lnTo>
                  <a:pt x="497" y="44"/>
                </a:lnTo>
                <a:lnTo>
                  <a:pt x="495" y="36"/>
                </a:lnTo>
                <a:lnTo>
                  <a:pt x="495" y="36"/>
                </a:lnTo>
                <a:lnTo>
                  <a:pt x="495" y="34"/>
                </a:lnTo>
                <a:lnTo>
                  <a:pt x="493" y="34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0"/>
                </a:lnTo>
                <a:lnTo>
                  <a:pt x="488" y="30"/>
                </a:lnTo>
                <a:lnTo>
                  <a:pt x="488" y="30"/>
                </a:lnTo>
                <a:lnTo>
                  <a:pt x="486" y="27"/>
                </a:lnTo>
                <a:lnTo>
                  <a:pt x="474" y="27"/>
                </a:lnTo>
                <a:lnTo>
                  <a:pt x="472" y="27"/>
                </a:lnTo>
                <a:lnTo>
                  <a:pt x="472" y="30"/>
                </a:lnTo>
                <a:lnTo>
                  <a:pt x="470" y="32"/>
                </a:lnTo>
                <a:lnTo>
                  <a:pt x="470" y="32"/>
                </a:lnTo>
                <a:lnTo>
                  <a:pt x="465" y="32"/>
                </a:lnTo>
                <a:lnTo>
                  <a:pt x="465" y="32"/>
                </a:lnTo>
                <a:lnTo>
                  <a:pt x="463" y="34"/>
                </a:lnTo>
                <a:lnTo>
                  <a:pt x="463" y="36"/>
                </a:lnTo>
                <a:lnTo>
                  <a:pt x="463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59" y="36"/>
                </a:lnTo>
                <a:lnTo>
                  <a:pt x="459" y="34"/>
                </a:lnTo>
                <a:lnTo>
                  <a:pt x="459" y="34"/>
                </a:lnTo>
                <a:lnTo>
                  <a:pt x="459" y="34"/>
                </a:lnTo>
                <a:lnTo>
                  <a:pt x="457" y="34"/>
                </a:lnTo>
                <a:lnTo>
                  <a:pt x="457" y="34"/>
                </a:lnTo>
                <a:lnTo>
                  <a:pt x="451" y="34"/>
                </a:lnTo>
                <a:lnTo>
                  <a:pt x="447" y="34"/>
                </a:lnTo>
                <a:lnTo>
                  <a:pt x="442" y="36"/>
                </a:lnTo>
                <a:lnTo>
                  <a:pt x="432" y="44"/>
                </a:lnTo>
                <a:lnTo>
                  <a:pt x="430" y="46"/>
                </a:lnTo>
                <a:lnTo>
                  <a:pt x="424" y="46"/>
                </a:lnTo>
                <a:lnTo>
                  <a:pt x="421" y="46"/>
                </a:lnTo>
                <a:lnTo>
                  <a:pt x="419" y="48"/>
                </a:lnTo>
                <a:lnTo>
                  <a:pt x="419" y="53"/>
                </a:lnTo>
                <a:lnTo>
                  <a:pt x="417" y="55"/>
                </a:lnTo>
                <a:lnTo>
                  <a:pt x="417" y="55"/>
                </a:lnTo>
                <a:lnTo>
                  <a:pt x="417" y="57"/>
                </a:lnTo>
                <a:lnTo>
                  <a:pt x="417" y="57"/>
                </a:lnTo>
                <a:lnTo>
                  <a:pt x="417" y="57"/>
                </a:lnTo>
                <a:lnTo>
                  <a:pt x="417" y="59"/>
                </a:lnTo>
                <a:lnTo>
                  <a:pt x="417" y="59"/>
                </a:lnTo>
                <a:lnTo>
                  <a:pt x="417" y="59"/>
                </a:lnTo>
                <a:lnTo>
                  <a:pt x="417" y="61"/>
                </a:lnTo>
                <a:lnTo>
                  <a:pt x="415" y="61"/>
                </a:lnTo>
                <a:lnTo>
                  <a:pt x="415" y="63"/>
                </a:lnTo>
                <a:lnTo>
                  <a:pt x="413" y="67"/>
                </a:lnTo>
                <a:lnTo>
                  <a:pt x="411" y="67"/>
                </a:lnTo>
                <a:lnTo>
                  <a:pt x="411" y="69"/>
                </a:lnTo>
                <a:lnTo>
                  <a:pt x="407" y="71"/>
                </a:lnTo>
                <a:lnTo>
                  <a:pt x="405" y="73"/>
                </a:lnTo>
                <a:lnTo>
                  <a:pt x="403" y="73"/>
                </a:lnTo>
                <a:lnTo>
                  <a:pt x="403" y="75"/>
                </a:lnTo>
                <a:lnTo>
                  <a:pt x="403" y="75"/>
                </a:lnTo>
                <a:lnTo>
                  <a:pt x="403" y="78"/>
                </a:lnTo>
                <a:lnTo>
                  <a:pt x="405" y="80"/>
                </a:lnTo>
                <a:lnTo>
                  <a:pt x="405" y="84"/>
                </a:lnTo>
                <a:lnTo>
                  <a:pt x="405" y="86"/>
                </a:lnTo>
                <a:lnTo>
                  <a:pt x="403" y="88"/>
                </a:lnTo>
                <a:lnTo>
                  <a:pt x="403" y="90"/>
                </a:lnTo>
                <a:lnTo>
                  <a:pt x="401" y="90"/>
                </a:lnTo>
                <a:lnTo>
                  <a:pt x="394" y="90"/>
                </a:lnTo>
                <a:lnTo>
                  <a:pt x="392" y="90"/>
                </a:lnTo>
                <a:lnTo>
                  <a:pt x="388" y="92"/>
                </a:lnTo>
                <a:lnTo>
                  <a:pt x="388" y="94"/>
                </a:lnTo>
                <a:lnTo>
                  <a:pt x="386" y="96"/>
                </a:lnTo>
                <a:lnTo>
                  <a:pt x="384" y="98"/>
                </a:lnTo>
                <a:lnTo>
                  <a:pt x="382" y="101"/>
                </a:lnTo>
                <a:lnTo>
                  <a:pt x="380" y="101"/>
                </a:lnTo>
                <a:lnTo>
                  <a:pt x="378" y="103"/>
                </a:lnTo>
                <a:lnTo>
                  <a:pt x="371" y="103"/>
                </a:lnTo>
                <a:lnTo>
                  <a:pt x="367" y="105"/>
                </a:lnTo>
                <a:lnTo>
                  <a:pt x="357" y="103"/>
                </a:lnTo>
                <a:lnTo>
                  <a:pt x="355" y="103"/>
                </a:lnTo>
                <a:lnTo>
                  <a:pt x="353" y="101"/>
                </a:lnTo>
                <a:lnTo>
                  <a:pt x="350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3" y="92"/>
                </a:lnTo>
                <a:lnTo>
                  <a:pt x="353" y="92"/>
                </a:lnTo>
                <a:lnTo>
                  <a:pt x="353" y="90"/>
                </a:lnTo>
                <a:lnTo>
                  <a:pt x="353" y="86"/>
                </a:lnTo>
                <a:lnTo>
                  <a:pt x="353" y="82"/>
                </a:lnTo>
                <a:lnTo>
                  <a:pt x="350" y="75"/>
                </a:lnTo>
                <a:lnTo>
                  <a:pt x="348" y="73"/>
                </a:lnTo>
                <a:lnTo>
                  <a:pt x="346" y="71"/>
                </a:lnTo>
                <a:lnTo>
                  <a:pt x="346" y="71"/>
                </a:lnTo>
                <a:lnTo>
                  <a:pt x="344" y="71"/>
                </a:lnTo>
                <a:lnTo>
                  <a:pt x="344" y="71"/>
                </a:lnTo>
                <a:lnTo>
                  <a:pt x="342" y="71"/>
                </a:lnTo>
                <a:lnTo>
                  <a:pt x="338" y="71"/>
                </a:lnTo>
                <a:lnTo>
                  <a:pt x="334" y="69"/>
                </a:lnTo>
                <a:lnTo>
                  <a:pt x="332" y="69"/>
                </a:lnTo>
                <a:lnTo>
                  <a:pt x="330" y="69"/>
                </a:lnTo>
                <a:lnTo>
                  <a:pt x="325" y="69"/>
                </a:lnTo>
                <a:lnTo>
                  <a:pt x="319" y="71"/>
                </a:lnTo>
                <a:lnTo>
                  <a:pt x="309" y="71"/>
                </a:lnTo>
                <a:lnTo>
                  <a:pt x="305" y="71"/>
                </a:lnTo>
                <a:lnTo>
                  <a:pt x="300" y="69"/>
                </a:lnTo>
                <a:lnTo>
                  <a:pt x="298" y="69"/>
                </a:lnTo>
                <a:lnTo>
                  <a:pt x="298" y="71"/>
                </a:lnTo>
                <a:lnTo>
                  <a:pt x="294" y="71"/>
                </a:lnTo>
                <a:lnTo>
                  <a:pt x="292" y="71"/>
                </a:lnTo>
                <a:lnTo>
                  <a:pt x="290" y="71"/>
                </a:lnTo>
                <a:lnTo>
                  <a:pt x="286" y="71"/>
                </a:lnTo>
                <a:lnTo>
                  <a:pt x="275" y="71"/>
                </a:lnTo>
                <a:lnTo>
                  <a:pt x="275" y="71"/>
                </a:lnTo>
                <a:lnTo>
                  <a:pt x="273" y="71"/>
                </a:lnTo>
                <a:lnTo>
                  <a:pt x="273" y="69"/>
                </a:lnTo>
                <a:lnTo>
                  <a:pt x="269" y="71"/>
                </a:lnTo>
                <a:lnTo>
                  <a:pt x="259" y="69"/>
                </a:lnTo>
                <a:lnTo>
                  <a:pt x="252" y="65"/>
                </a:lnTo>
                <a:lnTo>
                  <a:pt x="252" y="65"/>
                </a:lnTo>
                <a:lnTo>
                  <a:pt x="250" y="65"/>
                </a:lnTo>
                <a:lnTo>
                  <a:pt x="250" y="63"/>
                </a:lnTo>
                <a:lnTo>
                  <a:pt x="248" y="63"/>
                </a:lnTo>
                <a:lnTo>
                  <a:pt x="248" y="59"/>
                </a:lnTo>
                <a:lnTo>
                  <a:pt x="244" y="55"/>
                </a:lnTo>
                <a:lnTo>
                  <a:pt x="242" y="53"/>
                </a:lnTo>
                <a:lnTo>
                  <a:pt x="242" y="50"/>
                </a:lnTo>
                <a:lnTo>
                  <a:pt x="238" y="50"/>
                </a:lnTo>
                <a:lnTo>
                  <a:pt x="238" y="50"/>
                </a:lnTo>
                <a:lnTo>
                  <a:pt x="233" y="48"/>
                </a:lnTo>
                <a:lnTo>
                  <a:pt x="231" y="48"/>
                </a:lnTo>
                <a:lnTo>
                  <a:pt x="229" y="48"/>
                </a:lnTo>
                <a:lnTo>
                  <a:pt x="229" y="46"/>
                </a:lnTo>
                <a:lnTo>
                  <a:pt x="227" y="46"/>
                </a:lnTo>
                <a:lnTo>
                  <a:pt x="227" y="46"/>
                </a:lnTo>
                <a:lnTo>
                  <a:pt x="223" y="44"/>
                </a:lnTo>
                <a:lnTo>
                  <a:pt x="223" y="44"/>
                </a:lnTo>
                <a:lnTo>
                  <a:pt x="213" y="46"/>
                </a:lnTo>
                <a:lnTo>
                  <a:pt x="211" y="46"/>
                </a:lnTo>
                <a:lnTo>
                  <a:pt x="208" y="46"/>
                </a:lnTo>
                <a:lnTo>
                  <a:pt x="206" y="44"/>
                </a:lnTo>
                <a:lnTo>
                  <a:pt x="204" y="44"/>
                </a:lnTo>
                <a:lnTo>
                  <a:pt x="204" y="42"/>
                </a:lnTo>
                <a:lnTo>
                  <a:pt x="202" y="42"/>
                </a:lnTo>
                <a:lnTo>
                  <a:pt x="198" y="40"/>
                </a:lnTo>
                <a:lnTo>
                  <a:pt x="196" y="40"/>
                </a:lnTo>
                <a:lnTo>
                  <a:pt x="192" y="36"/>
                </a:lnTo>
                <a:lnTo>
                  <a:pt x="190" y="36"/>
                </a:lnTo>
                <a:lnTo>
                  <a:pt x="190" y="34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7"/>
                </a:lnTo>
                <a:lnTo>
                  <a:pt x="185" y="25"/>
                </a:lnTo>
                <a:lnTo>
                  <a:pt x="185" y="25"/>
                </a:lnTo>
                <a:lnTo>
                  <a:pt x="185" y="23"/>
                </a:lnTo>
                <a:lnTo>
                  <a:pt x="185" y="13"/>
                </a:lnTo>
                <a:lnTo>
                  <a:pt x="185" y="13"/>
                </a:lnTo>
                <a:lnTo>
                  <a:pt x="185" y="9"/>
                </a:lnTo>
                <a:lnTo>
                  <a:pt x="179" y="2"/>
                </a:lnTo>
                <a:lnTo>
                  <a:pt x="177" y="0"/>
                </a:lnTo>
                <a:lnTo>
                  <a:pt x="175" y="0"/>
                </a:lnTo>
                <a:lnTo>
                  <a:pt x="171" y="4"/>
                </a:lnTo>
                <a:lnTo>
                  <a:pt x="171" y="4"/>
                </a:lnTo>
                <a:lnTo>
                  <a:pt x="169" y="7"/>
                </a:lnTo>
                <a:lnTo>
                  <a:pt x="167" y="7"/>
                </a:lnTo>
                <a:lnTo>
                  <a:pt x="167" y="7"/>
                </a:lnTo>
                <a:lnTo>
                  <a:pt x="165" y="7"/>
                </a:lnTo>
                <a:lnTo>
                  <a:pt x="165" y="7"/>
                </a:lnTo>
                <a:lnTo>
                  <a:pt x="165" y="9"/>
                </a:lnTo>
                <a:lnTo>
                  <a:pt x="165" y="9"/>
                </a:lnTo>
                <a:lnTo>
                  <a:pt x="165" y="9"/>
                </a:lnTo>
                <a:lnTo>
                  <a:pt x="162" y="11"/>
                </a:lnTo>
                <a:lnTo>
                  <a:pt x="160" y="11"/>
                </a:lnTo>
                <a:lnTo>
                  <a:pt x="158" y="11"/>
                </a:lnTo>
                <a:lnTo>
                  <a:pt x="156" y="11"/>
                </a:lnTo>
                <a:lnTo>
                  <a:pt x="154" y="11"/>
                </a:lnTo>
                <a:lnTo>
                  <a:pt x="152" y="9"/>
                </a:lnTo>
                <a:lnTo>
                  <a:pt x="150" y="9"/>
                </a:lnTo>
                <a:lnTo>
                  <a:pt x="142" y="9"/>
                </a:lnTo>
                <a:lnTo>
                  <a:pt x="133" y="15"/>
                </a:lnTo>
                <a:lnTo>
                  <a:pt x="133" y="15"/>
                </a:lnTo>
                <a:lnTo>
                  <a:pt x="131" y="17"/>
                </a:lnTo>
                <a:lnTo>
                  <a:pt x="127" y="17"/>
                </a:lnTo>
                <a:lnTo>
                  <a:pt x="127" y="17"/>
                </a:lnTo>
                <a:lnTo>
                  <a:pt x="123" y="19"/>
                </a:lnTo>
                <a:lnTo>
                  <a:pt x="119" y="21"/>
                </a:lnTo>
                <a:lnTo>
                  <a:pt x="119" y="21"/>
                </a:lnTo>
                <a:lnTo>
                  <a:pt x="117" y="21"/>
                </a:lnTo>
                <a:lnTo>
                  <a:pt x="117" y="23"/>
                </a:lnTo>
                <a:lnTo>
                  <a:pt x="114" y="25"/>
                </a:lnTo>
                <a:lnTo>
                  <a:pt x="117" y="25"/>
                </a:lnTo>
                <a:lnTo>
                  <a:pt x="117" y="30"/>
                </a:lnTo>
                <a:lnTo>
                  <a:pt x="117" y="30"/>
                </a:lnTo>
                <a:lnTo>
                  <a:pt x="117" y="32"/>
                </a:lnTo>
                <a:lnTo>
                  <a:pt x="117" y="34"/>
                </a:lnTo>
                <a:lnTo>
                  <a:pt x="117" y="34"/>
                </a:lnTo>
                <a:lnTo>
                  <a:pt x="119" y="36"/>
                </a:lnTo>
                <a:lnTo>
                  <a:pt x="119" y="36"/>
                </a:lnTo>
                <a:lnTo>
                  <a:pt x="121" y="38"/>
                </a:lnTo>
                <a:lnTo>
                  <a:pt x="119" y="42"/>
                </a:lnTo>
                <a:lnTo>
                  <a:pt x="117" y="42"/>
                </a:lnTo>
                <a:lnTo>
                  <a:pt x="114" y="44"/>
                </a:lnTo>
                <a:lnTo>
                  <a:pt x="112" y="44"/>
                </a:lnTo>
                <a:lnTo>
                  <a:pt x="110" y="44"/>
                </a:lnTo>
                <a:lnTo>
                  <a:pt x="110" y="46"/>
                </a:lnTo>
                <a:lnTo>
                  <a:pt x="112" y="46"/>
                </a:lnTo>
                <a:lnTo>
                  <a:pt x="112" y="48"/>
                </a:lnTo>
                <a:lnTo>
                  <a:pt x="114" y="53"/>
                </a:lnTo>
                <a:lnTo>
                  <a:pt x="117" y="53"/>
                </a:lnTo>
                <a:lnTo>
                  <a:pt x="117" y="57"/>
                </a:lnTo>
                <a:lnTo>
                  <a:pt x="117" y="57"/>
                </a:lnTo>
                <a:lnTo>
                  <a:pt x="119" y="57"/>
                </a:lnTo>
                <a:lnTo>
                  <a:pt x="119" y="57"/>
                </a:lnTo>
                <a:lnTo>
                  <a:pt x="121" y="55"/>
                </a:lnTo>
                <a:lnTo>
                  <a:pt x="129" y="55"/>
                </a:lnTo>
                <a:lnTo>
                  <a:pt x="131" y="53"/>
                </a:lnTo>
                <a:lnTo>
                  <a:pt x="135" y="53"/>
                </a:lnTo>
                <a:lnTo>
                  <a:pt x="137" y="50"/>
                </a:lnTo>
                <a:lnTo>
                  <a:pt x="139" y="50"/>
                </a:lnTo>
                <a:lnTo>
                  <a:pt x="148" y="53"/>
                </a:lnTo>
                <a:lnTo>
                  <a:pt x="148" y="53"/>
                </a:lnTo>
                <a:lnTo>
                  <a:pt x="148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2" y="50"/>
                </a:lnTo>
                <a:lnTo>
                  <a:pt x="152" y="50"/>
                </a:lnTo>
                <a:lnTo>
                  <a:pt x="154" y="50"/>
                </a:lnTo>
                <a:lnTo>
                  <a:pt x="154" y="53"/>
                </a:lnTo>
                <a:lnTo>
                  <a:pt x="154" y="53"/>
                </a:lnTo>
                <a:lnTo>
                  <a:pt x="156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0"/>
                </a:lnTo>
                <a:lnTo>
                  <a:pt x="162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7" y="53"/>
                </a:lnTo>
                <a:lnTo>
                  <a:pt x="167" y="53"/>
                </a:lnTo>
                <a:lnTo>
                  <a:pt x="167" y="55"/>
                </a:lnTo>
                <a:lnTo>
                  <a:pt x="167" y="55"/>
                </a:lnTo>
                <a:lnTo>
                  <a:pt x="167" y="55"/>
                </a:lnTo>
                <a:lnTo>
                  <a:pt x="167" y="57"/>
                </a:lnTo>
                <a:lnTo>
                  <a:pt x="165" y="57"/>
                </a:lnTo>
                <a:lnTo>
                  <a:pt x="162" y="59"/>
                </a:lnTo>
                <a:lnTo>
                  <a:pt x="160" y="59"/>
                </a:lnTo>
                <a:lnTo>
                  <a:pt x="148" y="63"/>
                </a:lnTo>
                <a:lnTo>
                  <a:pt x="146" y="63"/>
                </a:lnTo>
                <a:lnTo>
                  <a:pt x="146" y="63"/>
                </a:lnTo>
                <a:lnTo>
                  <a:pt x="142" y="61"/>
                </a:lnTo>
                <a:lnTo>
                  <a:pt x="142" y="61"/>
                </a:lnTo>
                <a:lnTo>
                  <a:pt x="139" y="61"/>
                </a:lnTo>
                <a:lnTo>
                  <a:pt x="139" y="63"/>
                </a:lnTo>
                <a:lnTo>
                  <a:pt x="137" y="65"/>
                </a:lnTo>
                <a:lnTo>
                  <a:pt x="135" y="67"/>
                </a:lnTo>
                <a:lnTo>
                  <a:pt x="133" y="67"/>
                </a:lnTo>
                <a:lnTo>
                  <a:pt x="131" y="69"/>
                </a:lnTo>
                <a:lnTo>
                  <a:pt x="131" y="71"/>
                </a:lnTo>
                <a:lnTo>
                  <a:pt x="129" y="78"/>
                </a:lnTo>
                <a:lnTo>
                  <a:pt x="127" y="80"/>
                </a:lnTo>
                <a:lnTo>
                  <a:pt x="127" y="82"/>
                </a:lnTo>
                <a:lnTo>
                  <a:pt x="121" y="84"/>
                </a:lnTo>
                <a:lnTo>
                  <a:pt x="121" y="84"/>
                </a:lnTo>
                <a:lnTo>
                  <a:pt x="119" y="84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4" y="84"/>
                </a:lnTo>
                <a:lnTo>
                  <a:pt x="114" y="88"/>
                </a:lnTo>
                <a:lnTo>
                  <a:pt x="112" y="90"/>
                </a:lnTo>
                <a:lnTo>
                  <a:pt x="112" y="90"/>
                </a:lnTo>
                <a:lnTo>
                  <a:pt x="110" y="90"/>
                </a:lnTo>
                <a:lnTo>
                  <a:pt x="108" y="92"/>
                </a:lnTo>
                <a:lnTo>
                  <a:pt x="108" y="92"/>
                </a:lnTo>
                <a:lnTo>
                  <a:pt x="108" y="92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4" y="94"/>
                </a:lnTo>
                <a:lnTo>
                  <a:pt x="104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4"/>
                </a:lnTo>
                <a:lnTo>
                  <a:pt x="100" y="94"/>
                </a:lnTo>
                <a:lnTo>
                  <a:pt x="100" y="94"/>
                </a:lnTo>
                <a:lnTo>
                  <a:pt x="100" y="94"/>
                </a:lnTo>
                <a:lnTo>
                  <a:pt x="94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1" y="92"/>
                </a:lnTo>
                <a:lnTo>
                  <a:pt x="91" y="92"/>
                </a:lnTo>
                <a:lnTo>
                  <a:pt x="91" y="92"/>
                </a:lnTo>
                <a:lnTo>
                  <a:pt x="96" y="96"/>
                </a:lnTo>
                <a:lnTo>
                  <a:pt x="100" y="98"/>
                </a:lnTo>
                <a:lnTo>
                  <a:pt x="102" y="98"/>
                </a:lnTo>
                <a:lnTo>
                  <a:pt x="102" y="98"/>
                </a:lnTo>
                <a:lnTo>
                  <a:pt x="104" y="98"/>
                </a:lnTo>
                <a:lnTo>
                  <a:pt x="104" y="98"/>
                </a:lnTo>
                <a:lnTo>
                  <a:pt x="106" y="98"/>
                </a:lnTo>
                <a:lnTo>
                  <a:pt x="106" y="98"/>
                </a:lnTo>
                <a:lnTo>
                  <a:pt x="108" y="101"/>
                </a:lnTo>
                <a:lnTo>
                  <a:pt x="108" y="101"/>
                </a:lnTo>
                <a:lnTo>
                  <a:pt x="108" y="103"/>
                </a:lnTo>
                <a:lnTo>
                  <a:pt x="110" y="105"/>
                </a:lnTo>
                <a:lnTo>
                  <a:pt x="112" y="105"/>
                </a:lnTo>
                <a:lnTo>
                  <a:pt x="114" y="105"/>
                </a:lnTo>
                <a:lnTo>
                  <a:pt x="117" y="107"/>
                </a:lnTo>
                <a:lnTo>
                  <a:pt x="117" y="109"/>
                </a:lnTo>
                <a:lnTo>
                  <a:pt x="119" y="111"/>
                </a:lnTo>
                <a:lnTo>
                  <a:pt x="121" y="113"/>
                </a:lnTo>
                <a:lnTo>
                  <a:pt x="123" y="113"/>
                </a:lnTo>
                <a:lnTo>
                  <a:pt x="123" y="115"/>
                </a:lnTo>
                <a:lnTo>
                  <a:pt x="123" y="115"/>
                </a:lnTo>
                <a:lnTo>
                  <a:pt x="125" y="119"/>
                </a:lnTo>
                <a:lnTo>
                  <a:pt x="125" y="121"/>
                </a:lnTo>
                <a:lnTo>
                  <a:pt x="127" y="124"/>
                </a:lnTo>
                <a:lnTo>
                  <a:pt x="127" y="132"/>
                </a:lnTo>
                <a:lnTo>
                  <a:pt x="127" y="134"/>
                </a:lnTo>
                <a:lnTo>
                  <a:pt x="127" y="136"/>
                </a:lnTo>
                <a:lnTo>
                  <a:pt x="127" y="138"/>
                </a:lnTo>
                <a:lnTo>
                  <a:pt x="125" y="138"/>
                </a:lnTo>
                <a:lnTo>
                  <a:pt x="125" y="140"/>
                </a:lnTo>
                <a:lnTo>
                  <a:pt x="121" y="144"/>
                </a:lnTo>
                <a:lnTo>
                  <a:pt x="117" y="147"/>
                </a:lnTo>
                <a:lnTo>
                  <a:pt x="117" y="149"/>
                </a:lnTo>
                <a:lnTo>
                  <a:pt x="117" y="151"/>
                </a:lnTo>
                <a:lnTo>
                  <a:pt x="117" y="151"/>
                </a:lnTo>
                <a:lnTo>
                  <a:pt x="117" y="153"/>
                </a:lnTo>
                <a:lnTo>
                  <a:pt x="117" y="153"/>
                </a:lnTo>
                <a:lnTo>
                  <a:pt x="114" y="155"/>
                </a:lnTo>
                <a:lnTo>
                  <a:pt x="114" y="155"/>
                </a:lnTo>
                <a:lnTo>
                  <a:pt x="112" y="157"/>
                </a:lnTo>
                <a:lnTo>
                  <a:pt x="110" y="157"/>
                </a:lnTo>
                <a:lnTo>
                  <a:pt x="106" y="159"/>
                </a:lnTo>
                <a:lnTo>
                  <a:pt x="106" y="159"/>
                </a:lnTo>
                <a:lnTo>
                  <a:pt x="100" y="159"/>
                </a:lnTo>
                <a:lnTo>
                  <a:pt x="100" y="159"/>
                </a:lnTo>
                <a:lnTo>
                  <a:pt x="98" y="159"/>
                </a:lnTo>
                <a:lnTo>
                  <a:pt x="98" y="159"/>
                </a:lnTo>
                <a:lnTo>
                  <a:pt x="96" y="155"/>
                </a:lnTo>
                <a:lnTo>
                  <a:pt x="94" y="153"/>
                </a:lnTo>
                <a:lnTo>
                  <a:pt x="94" y="153"/>
                </a:lnTo>
                <a:lnTo>
                  <a:pt x="89" y="151"/>
                </a:lnTo>
                <a:lnTo>
                  <a:pt x="85" y="149"/>
                </a:lnTo>
                <a:lnTo>
                  <a:pt x="85" y="149"/>
                </a:lnTo>
                <a:lnTo>
                  <a:pt x="85" y="149"/>
                </a:lnTo>
                <a:lnTo>
                  <a:pt x="83" y="147"/>
                </a:lnTo>
                <a:lnTo>
                  <a:pt x="83" y="147"/>
                </a:lnTo>
                <a:lnTo>
                  <a:pt x="81" y="144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7" y="147"/>
                </a:lnTo>
                <a:lnTo>
                  <a:pt x="77" y="149"/>
                </a:lnTo>
                <a:lnTo>
                  <a:pt x="73" y="149"/>
                </a:lnTo>
                <a:lnTo>
                  <a:pt x="73" y="149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5" y="151"/>
                </a:lnTo>
                <a:lnTo>
                  <a:pt x="75" y="151"/>
                </a:lnTo>
                <a:lnTo>
                  <a:pt x="75" y="151"/>
                </a:lnTo>
                <a:lnTo>
                  <a:pt x="77" y="153"/>
                </a:lnTo>
                <a:lnTo>
                  <a:pt x="77" y="153"/>
                </a:lnTo>
                <a:lnTo>
                  <a:pt x="77" y="155"/>
                </a:lnTo>
                <a:lnTo>
                  <a:pt x="77" y="155"/>
                </a:lnTo>
                <a:lnTo>
                  <a:pt x="77" y="157"/>
                </a:lnTo>
                <a:lnTo>
                  <a:pt x="77" y="157"/>
                </a:lnTo>
                <a:lnTo>
                  <a:pt x="79" y="157"/>
                </a:lnTo>
                <a:lnTo>
                  <a:pt x="79" y="157"/>
                </a:lnTo>
                <a:lnTo>
                  <a:pt x="79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9"/>
                </a:lnTo>
                <a:lnTo>
                  <a:pt x="81" y="161"/>
                </a:lnTo>
                <a:lnTo>
                  <a:pt x="81" y="163"/>
                </a:lnTo>
                <a:lnTo>
                  <a:pt x="79" y="167"/>
                </a:lnTo>
                <a:lnTo>
                  <a:pt x="75" y="176"/>
                </a:lnTo>
                <a:lnTo>
                  <a:pt x="73" y="178"/>
                </a:lnTo>
                <a:lnTo>
                  <a:pt x="71" y="180"/>
                </a:lnTo>
                <a:lnTo>
                  <a:pt x="73" y="180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5" y="184"/>
                </a:lnTo>
                <a:lnTo>
                  <a:pt x="75" y="184"/>
                </a:lnTo>
                <a:lnTo>
                  <a:pt x="75" y="186"/>
                </a:lnTo>
                <a:lnTo>
                  <a:pt x="75" y="190"/>
                </a:lnTo>
                <a:lnTo>
                  <a:pt x="75" y="192"/>
                </a:lnTo>
                <a:lnTo>
                  <a:pt x="75" y="195"/>
                </a:lnTo>
                <a:lnTo>
                  <a:pt x="73" y="195"/>
                </a:lnTo>
                <a:lnTo>
                  <a:pt x="73" y="197"/>
                </a:lnTo>
                <a:lnTo>
                  <a:pt x="73" y="197"/>
                </a:lnTo>
                <a:lnTo>
                  <a:pt x="75" y="199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1" y="201"/>
                </a:lnTo>
                <a:lnTo>
                  <a:pt x="68" y="201"/>
                </a:lnTo>
                <a:lnTo>
                  <a:pt x="62" y="199"/>
                </a:lnTo>
                <a:lnTo>
                  <a:pt x="62" y="199"/>
                </a:lnTo>
                <a:lnTo>
                  <a:pt x="60" y="201"/>
                </a:lnTo>
                <a:lnTo>
                  <a:pt x="60" y="201"/>
                </a:lnTo>
                <a:lnTo>
                  <a:pt x="60" y="203"/>
                </a:lnTo>
                <a:lnTo>
                  <a:pt x="60" y="203"/>
                </a:lnTo>
                <a:lnTo>
                  <a:pt x="60" y="203"/>
                </a:lnTo>
                <a:lnTo>
                  <a:pt x="60" y="205"/>
                </a:lnTo>
                <a:lnTo>
                  <a:pt x="60" y="205"/>
                </a:lnTo>
                <a:lnTo>
                  <a:pt x="58" y="205"/>
                </a:lnTo>
                <a:lnTo>
                  <a:pt x="58" y="207"/>
                </a:lnTo>
                <a:lnTo>
                  <a:pt x="56" y="207"/>
                </a:lnTo>
                <a:lnTo>
                  <a:pt x="56" y="207"/>
                </a:lnTo>
                <a:lnTo>
                  <a:pt x="54" y="207"/>
                </a:lnTo>
                <a:lnTo>
                  <a:pt x="52" y="207"/>
                </a:lnTo>
                <a:lnTo>
                  <a:pt x="52" y="211"/>
                </a:lnTo>
                <a:lnTo>
                  <a:pt x="52" y="213"/>
                </a:lnTo>
                <a:lnTo>
                  <a:pt x="52" y="215"/>
                </a:lnTo>
                <a:lnTo>
                  <a:pt x="50" y="215"/>
                </a:lnTo>
                <a:lnTo>
                  <a:pt x="50" y="218"/>
                </a:lnTo>
                <a:lnTo>
                  <a:pt x="50" y="218"/>
                </a:lnTo>
                <a:lnTo>
                  <a:pt x="50" y="218"/>
                </a:lnTo>
                <a:lnTo>
                  <a:pt x="48" y="215"/>
                </a:lnTo>
                <a:lnTo>
                  <a:pt x="48" y="215"/>
                </a:lnTo>
                <a:lnTo>
                  <a:pt x="45" y="213"/>
                </a:lnTo>
                <a:lnTo>
                  <a:pt x="45" y="213"/>
                </a:lnTo>
                <a:lnTo>
                  <a:pt x="43" y="213"/>
                </a:lnTo>
                <a:lnTo>
                  <a:pt x="43" y="213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39" y="215"/>
                </a:lnTo>
                <a:lnTo>
                  <a:pt x="39" y="213"/>
                </a:lnTo>
                <a:lnTo>
                  <a:pt x="39" y="213"/>
                </a:lnTo>
                <a:lnTo>
                  <a:pt x="37" y="213"/>
                </a:lnTo>
                <a:lnTo>
                  <a:pt x="37" y="215"/>
                </a:lnTo>
                <a:lnTo>
                  <a:pt x="35" y="215"/>
                </a:lnTo>
                <a:lnTo>
                  <a:pt x="35" y="215"/>
                </a:lnTo>
                <a:lnTo>
                  <a:pt x="35" y="215"/>
                </a:lnTo>
                <a:lnTo>
                  <a:pt x="33" y="215"/>
                </a:lnTo>
                <a:lnTo>
                  <a:pt x="33" y="213"/>
                </a:lnTo>
                <a:lnTo>
                  <a:pt x="31" y="211"/>
                </a:lnTo>
                <a:lnTo>
                  <a:pt x="29" y="207"/>
                </a:lnTo>
                <a:lnTo>
                  <a:pt x="25" y="209"/>
                </a:lnTo>
                <a:lnTo>
                  <a:pt x="23" y="209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2" y="209"/>
                </a:lnTo>
                <a:lnTo>
                  <a:pt x="12" y="209"/>
                </a:lnTo>
                <a:lnTo>
                  <a:pt x="12" y="209"/>
                </a:lnTo>
                <a:lnTo>
                  <a:pt x="10" y="209"/>
                </a:lnTo>
                <a:lnTo>
                  <a:pt x="10" y="211"/>
                </a:lnTo>
                <a:lnTo>
                  <a:pt x="8" y="211"/>
                </a:lnTo>
                <a:lnTo>
                  <a:pt x="6" y="211"/>
                </a:lnTo>
                <a:lnTo>
                  <a:pt x="6" y="211"/>
                </a:lnTo>
                <a:lnTo>
                  <a:pt x="6" y="213"/>
                </a:lnTo>
                <a:lnTo>
                  <a:pt x="6" y="220"/>
                </a:lnTo>
                <a:lnTo>
                  <a:pt x="6" y="220"/>
                </a:lnTo>
                <a:lnTo>
                  <a:pt x="4" y="222"/>
                </a:lnTo>
                <a:lnTo>
                  <a:pt x="4" y="224"/>
                </a:lnTo>
                <a:lnTo>
                  <a:pt x="2" y="224"/>
                </a:lnTo>
                <a:lnTo>
                  <a:pt x="2" y="226"/>
                </a:lnTo>
                <a:lnTo>
                  <a:pt x="2" y="226"/>
                </a:lnTo>
                <a:lnTo>
                  <a:pt x="2" y="228"/>
                </a:lnTo>
                <a:lnTo>
                  <a:pt x="2" y="232"/>
                </a:lnTo>
                <a:lnTo>
                  <a:pt x="0" y="234"/>
                </a:lnTo>
                <a:lnTo>
                  <a:pt x="0" y="236"/>
                </a:lnTo>
                <a:lnTo>
                  <a:pt x="0" y="236"/>
                </a:lnTo>
                <a:lnTo>
                  <a:pt x="2" y="240"/>
                </a:lnTo>
                <a:lnTo>
                  <a:pt x="2" y="240"/>
                </a:lnTo>
                <a:lnTo>
                  <a:pt x="2" y="245"/>
                </a:lnTo>
                <a:lnTo>
                  <a:pt x="2" y="247"/>
                </a:lnTo>
                <a:lnTo>
                  <a:pt x="4" y="247"/>
                </a:lnTo>
                <a:lnTo>
                  <a:pt x="8" y="243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7"/>
                </a:lnTo>
                <a:lnTo>
                  <a:pt x="8" y="247"/>
                </a:lnTo>
                <a:lnTo>
                  <a:pt x="6" y="247"/>
                </a:lnTo>
                <a:lnTo>
                  <a:pt x="6" y="247"/>
                </a:lnTo>
                <a:lnTo>
                  <a:pt x="6" y="249"/>
                </a:lnTo>
                <a:lnTo>
                  <a:pt x="8" y="251"/>
                </a:lnTo>
                <a:lnTo>
                  <a:pt x="8" y="251"/>
                </a:lnTo>
                <a:lnTo>
                  <a:pt x="6" y="253"/>
                </a:lnTo>
                <a:lnTo>
                  <a:pt x="6" y="251"/>
                </a:lnTo>
                <a:lnTo>
                  <a:pt x="4" y="251"/>
                </a:lnTo>
                <a:lnTo>
                  <a:pt x="4" y="251"/>
                </a:lnTo>
                <a:lnTo>
                  <a:pt x="4" y="249"/>
                </a:lnTo>
                <a:lnTo>
                  <a:pt x="6" y="257"/>
                </a:lnTo>
                <a:lnTo>
                  <a:pt x="6" y="261"/>
                </a:lnTo>
                <a:lnTo>
                  <a:pt x="6" y="263"/>
                </a:lnTo>
                <a:lnTo>
                  <a:pt x="6" y="270"/>
                </a:lnTo>
                <a:lnTo>
                  <a:pt x="8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0"/>
                </a:lnTo>
                <a:lnTo>
                  <a:pt x="8" y="270"/>
                </a:lnTo>
                <a:lnTo>
                  <a:pt x="8" y="268"/>
                </a:lnTo>
                <a:lnTo>
                  <a:pt x="8" y="268"/>
                </a:lnTo>
                <a:lnTo>
                  <a:pt x="8" y="266"/>
                </a:lnTo>
                <a:lnTo>
                  <a:pt x="8" y="266"/>
                </a:lnTo>
                <a:lnTo>
                  <a:pt x="8" y="266"/>
                </a:lnTo>
                <a:lnTo>
                  <a:pt x="10" y="266"/>
                </a:lnTo>
                <a:lnTo>
                  <a:pt x="12" y="268"/>
                </a:lnTo>
                <a:lnTo>
                  <a:pt x="12" y="268"/>
                </a:lnTo>
                <a:lnTo>
                  <a:pt x="12" y="270"/>
                </a:lnTo>
                <a:lnTo>
                  <a:pt x="12" y="270"/>
                </a:lnTo>
                <a:lnTo>
                  <a:pt x="14" y="270"/>
                </a:lnTo>
                <a:lnTo>
                  <a:pt x="14" y="272"/>
                </a:lnTo>
                <a:lnTo>
                  <a:pt x="16" y="270"/>
                </a:lnTo>
                <a:lnTo>
                  <a:pt x="18" y="270"/>
                </a:lnTo>
                <a:lnTo>
                  <a:pt x="20" y="270"/>
                </a:lnTo>
                <a:lnTo>
                  <a:pt x="23" y="270"/>
                </a:lnTo>
                <a:lnTo>
                  <a:pt x="12" y="274"/>
                </a:lnTo>
                <a:lnTo>
                  <a:pt x="10" y="276"/>
                </a:lnTo>
                <a:lnTo>
                  <a:pt x="10" y="278"/>
                </a:lnTo>
                <a:lnTo>
                  <a:pt x="10" y="280"/>
                </a:lnTo>
                <a:lnTo>
                  <a:pt x="10" y="286"/>
                </a:lnTo>
                <a:lnTo>
                  <a:pt x="10" y="286"/>
                </a:lnTo>
                <a:lnTo>
                  <a:pt x="14" y="291"/>
                </a:lnTo>
                <a:lnTo>
                  <a:pt x="14" y="293"/>
                </a:lnTo>
                <a:lnTo>
                  <a:pt x="16" y="293"/>
                </a:lnTo>
                <a:lnTo>
                  <a:pt x="18" y="291"/>
                </a:lnTo>
                <a:lnTo>
                  <a:pt x="20" y="291"/>
                </a:lnTo>
                <a:lnTo>
                  <a:pt x="23" y="293"/>
                </a:lnTo>
                <a:lnTo>
                  <a:pt x="25" y="295"/>
                </a:lnTo>
                <a:lnTo>
                  <a:pt x="27" y="295"/>
                </a:lnTo>
                <a:lnTo>
                  <a:pt x="33" y="295"/>
                </a:lnTo>
                <a:lnTo>
                  <a:pt x="33" y="295"/>
                </a:lnTo>
                <a:lnTo>
                  <a:pt x="35" y="297"/>
                </a:lnTo>
                <a:lnTo>
                  <a:pt x="37" y="299"/>
                </a:lnTo>
                <a:lnTo>
                  <a:pt x="37" y="299"/>
                </a:lnTo>
                <a:lnTo>
                  <a:pt x="37" y="299"/>
                </a:lnTo>
                <a:lnTo>
                  <a:pt x="37" y="301"/>
                </a:lnTo>
                <a:lnTo>
                  <a:pt x="37" y="303"/>
                </a:lnTo>
                <a:lnTo>
                  <a:pt x="39" y="303"/>
                </a:lnTo>
                <a:lnTo>
                  <a:pt x="37" y="305"/>
                </a:lnTo>
                <a:lnTo>
                  <a:pt x="35" y="303"/>
                </a:lnTo>
                <a:lnTo>
                  <a:pt x="33" y="297"/>
                </a:lnTo>
                <a:lnTo>
                  <a:pt x="33" y="297"/>
                </a:lnTo>
                <a:lnTo>
                  <a:pt x="31" y="295"/>
                </a:lnTo>
                <a:lnTo>
                  <a:pt x="29" y="297"/>
                </a:lnTo>
                <a:lnTo>
                  <a:pt x="29" y="297"/>
                </a:lnTo>
                <a:lnTo>
                  <a:pt x="25" y="297"/>
                </a:lnTo>
                <a:lnTo>
                  <a:pt x="23" y="295"/>
                </a:lnTo>
                <a:lnTo>
                  <a:pt x="20" y="293"/>
                </a:lnTo>
                <a:lnTo>
                  <a:pt x="18" y="293"/>
                </a:lnTo>
                <a:lnTo>
                  <a:pt x="14" y="293"/>
                </a:lnTo>
                <a:lnTo>
                  <a:pt x="12" y="295"/>
                </a:lnTo>
                <a:lnTo>
                  <a:pt x="12" y="299"/>
                </a:lnTo>
                <a:lnTo>
                  <a:pt x="12" y="305"/>
                </a:lnTo>
                <a:lnTo>
                  <a:pt x="14" y="303"/>
                </a:lnTo>
                <a:lnTo>
                  <a:pt x="14" y="301"/>
                </a:lnTo>
                <a:lnTo>
                  <a:pt x="16" y="301"/>
                </a:lnTo>
                <a:lnTo>
                  <a:pt x="18" y="301"/>
                </a:lnTo>
                <a:lnTo>
                  <a:pt x="16" y="301"/>
                </a:lnTo>
                <a:lnTo>
                  <a:pt x="14" y="305"/>
                </a:lnTo>
                <a:lnTo>
                  <a:pt x="12" y="309"/>
                </a:lnTo>
                <a:lnTo>
                  <a:pt x="12" y="309"/>
                </a:lnTo>
                <a:lnTo>
                  <a:pt x="14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11"/>
                </a:lnTo>
                <a:lnTo>
                  <a:pt x="16" y="311"/>
                </a:lnTo>
                <a:lnTo>
                  <a:pt x="16" y="314"/>
                </a:lnTo>
                <a:lnTo>
                  <a:pt x="16" y="314"/>
                </a:lnTo>
                <a:lnTo>
                  <a:pt x="16" y="316"/>
                </a:lnTo>
                <a:lnTo>
                  <a:pt x="16" y="318"/>
                </a:lnTo>
                <a:lnTo>
                  <a:pt x="16" y="320"/>
                </a:lnTo>
                <a:lnTo>
                  <a:pt x="16" y="320"/>
                </a:lnTo>
                <a:lnTo>
                  <a:pt x="16" y="322"/>
                </a:lnTo>
                <a:lnTo>
                  <a:pt x="16" y="322"/>
                </a:lnTo>
                <a:lnTo>
                  <a:pt x="16" y="324"/>
                </a:lnTo>
                <a:lnTo>
                  <a:pt x="16" y="324"/>
                </a:lnTo>
                <a:lnTo>
                  <a:pt x="14" y="324"/>
                </a:lnTo>
                <a:lnTo>
                  <a:pt x="14" y="326"/>
                </a:lnTo>
                <a:lnTo>
                  <a:pt x="14" y="328"/>
                </a:lnTo>
                <a:lnTo>
                  <a:pt x="14" y="328"/>
                </a:lnTo>
                <a:lnTo>
                  <a:pt x="12" y="332"/>
                </a:lnTo>
                <a:lnTo>
                  <a:pt x="12" y="332"/>
                </a:lnTo>
                <a:lnTo>
                  <a:pt x="12" y="334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6" y="334"/>
                </a:lnTo>
                <a:lnTo>
                  <a:pt x="14" y="334"/>
                </a:lnTo>
                <a:lnTo>
                  <a:pt x="14" y="337"/>
                </a:lnTo>
                <a:lnTo>
                  <a:pt x="14" y="337"/>
                </a:lnTo>
                <a:lnTo>
                  <a:pt x="16" y="339"/>
                </a:lnTo>
                <a:lnTo>
                  <a:pt x="16" y="339"/>
                </a:lnTo>
                <a:lnTo>
                  <a:pt x="18" y="337"/>
                </a:lnTo>
                <a:lnTo>
                  <a:pt x="18" y="332"/>
                </a:lnTo>
                <a:lnTo>
                  <a:pt x="20" y="328"/>
                </a:lnTo>
                <a:lnTo>
                  <a:pt x="23" y="326"/>
                </a:lnTo>
                <a:lnTo>
                  <a:pt x="23" y="324"/>
                </a:lnTo>
                <a:lnTo>
                  <a:pt x="25" y="328"/>
                </a:lnTo>
                <a:lnTo>
                  <a:pt x="25" y="328"/>
                </a:lnTo>
                <a:lnTo>
                  <a:pt x="29" y="324"/>
                </a:lnTo>
                <a:lnTo>
                  <a:pt x="29" y="322"/>
                </a:lnTo>
                <a:lnTo>
                  <a:pt x="27" y="320"/>
                </a:lnTo>
                <a:lnTo>
                  <a:pt x="29" y="318"/>
                </a:lnTo>
                <a:lnTo>
                  <a:pt x="29" y="316"/>
                </a:lnTo>
                <a:lnTo>
                  <a:pt x="31" y="314"/>
                </a:lnTo>
                <a:lnTo>
                  <a:pt x="31" y="309"/>
                </a:lnTo>
                <a:lnTo>
                  <a:pt x="33" y="309"/>
                </a:lnTo>
                <a:lnTo>
                  <a:pt x="31" y="318"/>
                </a:lnTo>
                <a:lnTo>
                  <a:pt x="33" y="320"/>
                </a:lnTo>
                <a:lnTo>
                  <a:pt x="33" y="320"/>
                </a:lnTo>
                <a:lnTo>
                  <a:pt x="35" y="320"/>
                </a:lnTo>
                <a:lnTo>
                  <a:pt x="33" y="322"/>
                </a:lnTo>
                <a:lnTo>
                  <a:pt x="33" y="324"/>
                </a:lnTo>
                <a:lnTo>
                  <a:pt x="33" y="326"/>
                </a:lnTo>
                <a:lnTo>
                  <a:pt x="33" y="328"/>
                </a:lnTo>
                <a:lnTo>
                  <a:pt x="37" y="326"/>
                </a:lnTo>
                <a:lnTo>
                  <a:pt x="39" y="326"/>
                </a:lnTo>
                <a:lnTo>
                  <a:pt x="41" y="326"/>
                </a:lnTo>
                <a:lnTo>
                  <a:pt x="39" y="328"/>
                </a:lnTo>
                <a:lnTo>
                  <a:pt x="39" y="328"/>
                </a:lnTo>
                <a:lnTo>
                  <a:pt x="35" y="328"/>
                </a:lnTo>
                <a:lnTo>
                  <a:pt x="31" y="330"/>
                </a:lnTo>
                <a:lnTo>
                  <a:pt x="31" y="330"/>
                </a:lnTo>
                <a:lnTo>
                  <a:pt x="31" y="330"/>
                </a:lnTo>
                <a:lnTo>
                  <a:pt x="33" y="330"/>
                </a:lnTo>
                <a:lnTo>
                  <a:pt x="33" y="332"/>
                </a:lnTo>
                <a:lnTo>
                  <a:pt x="31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7"/>
                </a:lnTo>
                <a:lnTo>
                  <a:pt x="27" y="337"/>
                </a:lnTo>
                <a:lnTo>
                  <a:pt x="27" y="334"/>
                </a:lnTo>
                <a:lnTo>
                  <a:pt x="25" y="339"/>
                </a:lnTo>
                <a:lnTo>
                  <a:pt x="27" y="341"/>
                </a:lnTo>
                <a:lnTo>
                  <a:pt x="29" y="343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3"/>
                </a:lnTo>
                <a:lnTo>
                  <a:pt x="33" y="343"/>
                </a:lnTo>
                <a:lnTo>
                  <a:pt x="33" y="343"/>
                </a:lnTo>
                <a:lnTo>
                  <a:pt x="33" y="345"/>
                </a:lnTo>
                <a:lnTo>
                  <a:pt x="33" y="347"/>
                </a:lnTo>
                <a:lnTo>
                  <a:pt x="37" y="347"/>
                </a:lnTo>
                <a:lnTo>
                  <a:pt x="35" y="349"/>
                </a:lnTo>
                <a:lnTo>
                  <a:pt x="35" y="351"/>
                </a:lnTo>
                <a:lnTo>
                  <a:pt x="33" y="353"/>
                </a:lnTo>
                <a:lnTo>
                  <a:pt x="35" y="355"/>
                </a:lnTo>
                <a:lnTo>
                  <a:pt x="33" y="355"/>
                </a:lnTo>
                <a:lnTo>
                  <a:pt x="31" y="355"/>
                </a:lnTo>
                <a:lnTo>
                  <a:pt x="31" y="353"/>
                </a:lnTo>
                <a:lnTo>
                  <a:pt x="33" y="351"/>
                </a:lnTo>
                <a:lnTo>
                  <a:pt x="29" y="347"/>
                </a:lnTo>
                <a:lnTo>
                  <a:pt x="27" y="345"/>
                </a:lnTo>
                <a:lnTo>
                  <a:pt x="27" y="349"/>
                </a:lnTo>
                <a:lnTo>
                  <a:pt x="25" y="349"/>
                </a:lnTo>
                <a:lnTo>
                  <a:pt x="23" y="347"/>
                </a:lnTo>
                <a:lnTo>
                  <a:pt x="23" y="347"/>
                </a:lnTo>
                <a:lnTo>
                  <a:pt x="20" y="349"/>
                </a:lnTo>
                <a:lnTo>
                  <a:pt x="20" y="351"/>
                </a:lnTo>
                <a:lnTo>
                  <a:pt x="20" y="351"/>
                </a:lnTo>
                <a:lnTo>
                  <a:pt x="20" y="357"/>
                </a:lnTo>
                <a:lnTo>
                  <a:pt x="20" y="362"/>
                </a:lnTo>
                <a:lnTo>
                  <a:pt x="20" y="366"/>
                </a:lnTo>
                <a:lnTo>
                  <a:pt x="23" y="366"/>
                </a:lnTo>
                <a:lnTo>
                  <a:pt x="25" y="372"/>
                </a:lnTo>
                <a:lnTo>
                  <a:pt x="27" y="374"/>
                </a:lnTo>
                <a:lnTo>
                  <a:pt x="27" y="374"/>
                </a:lnTo>
                <a:lnTo>
                  <a:pt x="31" y="374"/>
                </a:lnTo>
                <a:lnTo>
                  <a:pt x="31" y="374"/>
                </a:lnTo>
                <a:lnTo>
                  <a:pt x="31" y="376"/>
                </a:lnTo>
                <a:lnTo>
                  <a:pt x="33" y="378"/>
                </a:lnTo>
                <a:lnTo>
                  <a:pt x="33" y="380"/>
                </a:lnTo>
                <a:lnTo>
                  <a:pt x="33" y="382"/>
                </a:lnTo>
                <a:lnTo>
                  <a:pt x="35" y="382"/>
                </a:lnTo>
                <a:lnTo>
                  <a:pt x="37" y="385"/>
                </a:lnTo>
                <a:lnTo>
                  <a:pt x="35" y="387"/>
                </a:lnTo>
                <a:lnTo>
                  <a:pt x="33" y="385"/>
                </a:lnTo>
                <a:lnTo>
                  <a:pt x="31" y="378"/>
                </a:lnTo>
                <a:lnTo>
                  <a:pt x="29" y="376"/>
                </a:lnTo>
                <a:lnTo>
                  <a:pt x="27" y="376"/>
                </a:lnTo>
                <a:lnTo>
                  <a:pt x="25" y="378"/>
                </a:lnTo>
                <a:lnTo>
                  <a:pt x="25" y="380"/>
                </a:lnTo>
                <a:lnTo>
                  <a:pt x="25" y="382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91"/>
                </a:lnTo>
                <a:lnTo>
                  <a:pt x="27" y="391"/>
                </a:lnTo>
                <a:lnTo>
                  <a:pt x="27" y="393"/>
                </a:lnTo>
                <a:lnTo>
                  <a:pt x="27" y="393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9" y="397"/>
                </a:lnTo>
                <a:lnTo>
                  <a:pt x="31" y="399"/>
                </a:lnTo>
                <a:lnTo>
                  <a:pt x="31" y="399"/>
                </a:lnTo>
                <a:lnTo>
                  <a:pt x="33" y="399"/>
                </a:lnTo>
                <a:lnTo>
                  <a:pt x="31" y="401"/>
                </a:lnTo>
                <a:lnTo>
                  <a:pt x="33" y="403"/>
                </a:lnTo>
                <a:lnTo>
                  <a:pt x="35" y="403"/>
                </a:lnTo>
                <a:lnTo>
                  <a:pt x="37" y="403"/>
                </a:lnTo>
                <a:lnTo>
                  <a:pt x="39" y="403"/>
                </a:lnTo>
                <a:lnTo>
                  <a:pt x="41" y="403"/>
                </a:lnTo>
                <a:lnTo>
                  <a:pt x="41" y="405"/>
                </a:lnTo>
                <a:lnTo>
                  <a:pt x="41" y="408"/>
                </a:lnTo>
                <a:lnTo>
                  <a:pt x="43" y="410"/>
                </a:lnTo>
                <a:lnTo>
                  <a:pt x="41" y="412"/>
                </a:lnTo>
                <a:lnTo>
                  <a:pt x="41" y="414"/>
                </a:lnTo>
                <a:lnTo>
                  <a:pt x="39" y="414"/>
                </a:lnTo>
                <a:lnTo>
                  <a:pt x="39" y="412"/>
                </a:lnTo>
                <a:lnTo>
                  <a:pt x="41" y="412"/>
                </a:lnTo>
                <a:lnTo>
                  <a:pt x="39" y="410"/>
                </a:lnTo>
                <a:lnTo>
                  <a:pt x="39" y="410"/>
                </a:lnTo>
                <a:lnTo>
                  <a:pt x="37" y="408"/>
                </a:lnTo>
                <a:lnTo>
                  <a:pt x="35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1" y="408"/>
                </a:lnTo>
                <a:lnTo>
                  <a:pt x="31" y="405"/>
                </a:lnTo>
                <a:lnTo>
                  <a:pt x="31" y="405"/>
                </a:lnTo>
                <a:lnTo>
                  <a:pt x="31" y="403"/>
                </a:lnTo>
                <a:lnTo>
                  <a:pt x="29" y="403"/>
                </a:lnTo>
                <a:lnTo>
                  <a:pt x="29" y="405"/>
                </a:lnTo>
                <a:lnTo>
                  <a:pt x="29" y="405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7" y="410"/>
                </a:lnTo>
                <a:lnTo>
                  <a:pt x="31" y="412"/>
                </a:lnTo>
                <a:lnTo>
                  <a:pt x="31" y="414"/>
                </a:lnTo>
                <a:lnTo>
                  <a:pt x="33" y="422"/>
                </a:lnTo>
                <a:lnTo>
                  <a:pt x="33" y="422"/>
                </a:lnTo>
                <a:lnTo>
                  <a:pt x="33" y="422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6"/>
                </a:lnTo>
                <a:lnTo>
                  <a:pt x="33" y="426"/>
                </a:lnTo>
                <a:lnTo>
                  <a:pt x="35" y="428"/>
                </a:lnTo>
                <a:lnTo>
                  <a:pt x="35" y="431"/>
                </a:lnTo>
                <a:lnTo>
                  <a:pt x="37" y="428"/>
                </a:lnTo>
                <a:lnTo>
                  <a:pt x="37" y="428"/>
                </a:lnTo>
                <a:lnTo>
                  <a:pt x="37" y="426"/>
                </a:lnTo>
                <a:lnTo>
                  <a:pt x="39" y="426"/>
                </a:lnTo>
                <a:lnTo>
                  <a:pt x="39" y="428"/>
                </a:lnTo>
                <a:lnTo>
                  <a:pt x="39" y="431"/>
                </a:lnTo>
                <a:lnTo>
                  <a:pt x="37" y="431"/>
                </a:lnTo>
                <a:lnTo>
                  <a:pt x="35" y="431"/>
                </a:lnTo>
                <a:lnTo>
                  <a:pt x="35" y="433"/>
                </a:lnTo>
                <a:lnTo>
                  <a:pt x="35" y="435"/>
                </a:lnTo>
                <a:lnTo>
                  <a:pt x="37" y="435"/>
                </a:lnTo>
                <a:lnTo>
                  <a:pt x="39" y="435"/>
                </a:lnTo>
                <a:lnTo>
                  <a:pt x="37" y="437"/>
                </a:lnTo>
                <a:lnTo>
                  <a:pt x="37" y="439"/>
                </a:lnTo>
                <a:lnTo>
                  <a:pt x="41" y="447"/>
                </a:lnTo>
                <a:lnTo>
                  <a:pt x="43" y="449"/>
                </a:lnTo>
                <a:lnTo>
                  <a:pt x="43" y="453"/>
                </a:lnTo>
                <a:lnTo>
                  <a:pt x="43" y="453"/>
                </a:lnTo>
                <a:lnTo>
                  <a:pt x="45" y="456"/>
                </a:lnTo>
                <a:lnTo>
                  <a:pt x="45" y="458"/>
                </a:lnTo>
                <a:lnTo>
                  <a:pt x="45" y="460"/>
                </a:lnTo>
                <a:lnTo>
                  <a:pt x="48" y="460"/>
                </a:lnTo>
                <a:lnTo>
                  <a:pt x="48" y="462"/>
                </a:lnTo>
                <a:lnTo>
                  <a:pt x="48" y="464"/>
                </a:lnTo>
                <a:lnTo>
                  <a:pt x="48" y="464"/>
                </a:lnTo>
                <a:lnTo>
                  <a:pt x="45" y="466"/>
                </a:lnTo>
                <a:lnTo>
                  <a:pt x="45" y="466"/>
                </a:lnTo>
                <a:lnTo>
                  <a:pt x="45" y="468"/>
                </a:lnTo>
                <a:lnTo>
                  <a:pt x="48" y="470"/>
                </a:lnTo>
                <a:lnTo>
                  <a:pt x="48" y="470"/>
                </a:lnTo>
                <a:lnTo>
                  <a:pt x="48" y="472"/>
                </a:lnTo>
                <a:lnTo>
                  <a:pt x="48" y="474"/>
                </a:lnTo>
                <a:lnTo>
                  <a:pt x="48" y="474"/>
                </a:lnTo>
                <a:lnTo>
                  <a:pt x="50" y="476"/>
                </a:lnTo>
                <a:lnTo>
                  <a:pt x="50" y="476"/>
                </a:lnTo>
                <a:lnTo>
                  <a:pt x="54" y="476"/>
                </a:lnTo>
                <a:lnTo>
                  <a:pt x="56" y="479"/>
                </a:lnTo>
                <a:lnTo>
                  <a:pt x="52" y="481"/>
                </a:lnTo>
                <a:lnTo>
                  <a:pt x="50" y="481"/>
                </a:lnTo>
                <a:lnTo>
                  <a:pt x="50" y="481"/>
                </a:lnTo>
                <a:lnTo>
                  <a:pt x="48" y="481"/>
                </a:lnTo>
                <a:lnTo>
                  <a:pt x="48" y="481"/>
                </a:lnTo>
                <a:lnTo>
                  <a:pt x="48" y="483"/>
                </a:lnTo>
                <a:lnTo>
                  <a:pt x="52" y="487"/>
                </a:lnTo>
                <a:lnTo>
                  <a:pt x="54" y="489"/>
                </a:lnTo>
                <a:lnTo>
                  <a:pt x="52" y="491"/>
                </a:lnTo>
                <a:lnTo>
                  <a:pt x="54" y="493"/>
                </a:lnTo>
                <a:lnTo>
                  <a:pt x="54" y="495"/>
                </a:lnTo>
                <a:lnTo>
                  <a:pt x="52" y="497"/>
                </a:lnTo>
                <a:lnTo>
                  <a:pt x="52" y="497"/>
                </a:lnTo>
                <a:lnTo>
                  <a:pt x="52" y="499"/>
                </a:lnTo>
                <a:lnTo>
                  <a:pt x="54" y="502"/>
                </a:lnTo>
                <a:lnTo>
                  <a:pt x="56" y="504"/>
                </a:lnTo>
                <a:lnTo>
                  <a:pt x="58" y="508"/>
                </a:lnTo>
                <a:lnTo>
                  <a:pt x="60" y="510"/>
                </a:lnTo>
                <a:lnTo>
                  <a:pt x="58" y="510"/>
                </a:lnTo>
                <a:lnTo>
                  <a:pt x="56" y="510"/>
                </a:lnTo>
                <a:lnTo>
                  <a:pt x="56" y="508"/>
                </a:lnTo>
                <a:lnTo>
                  <a:pt x="54" y="508"/>
                </a:lnTo>
                <a:lnTo>
                  <a:pt x="54" y="510"/>
                </a:lnTo>
                <a:lnTo>
                  <a:pt x="56" y="512"/>
                </a:lnTo>
                <a:lnTo>
                  <a:pt x="56" y="512"/>
                </a:lnTo>
                <a:lnTo>
                  <a:pt x="56" y="514"/>
                </a:lnTo>
                <a:lnTo>
                  <a:pt x="58" y="516"/>
                </a:lnTo>
                <a:lnTo>
                  <a:pt x="58" y="518"/>
                </a:lnTo>
                <a:lnTo>
                  <a:pt x="60" y="522"/>
                </a:lnTo>
                <a:lnTo>
                  <a:pt x="62" y="524"/>
                </a:lnTo>
                <a:lnTo>
                  <a:pt x="62" y="527"/>
                </a:lnTo>
                <a:lnTo>
                  <a:pt x="60" y="527"/>
                </a:lnTo>
                <a:lnTo>
                  <a:pt x="62" y="529"/>
                </a:lnTo>
                <a:lnTo>
                  <a:pt x="62" y="531"/>
                </a:lnTo>
                <a:lnTo>
                  <a:pt x="62" y="535"/>
                </a:lnTo>
                <a:lnTo>
                  <a:pt x="62" y="537"/>
                </a:lnTo>
                <a:lnTo>
                  <a:pt x="60" y="535"/>
                </a:lnTo>
                <a:lnTo>
                  <a:pt x="60" y="535"/>
                </a:lnTo>
                <a:lnTo>
                  <a:pt x="60" y="537"/>
                </a:lnTo>
                <a:lnTo>
                  <a:pt x="62" y="539"/>
                </a:lnTo>
                <a:lnTo>
                  <a:pt x="60" y="539"/>
                </a:lnTo>
                <a:lnTo>
                  <a:pt x="62" y="541"/>
                </a:lnTo>
                <a:lnTo>
                  <a:pt x="64" y="541"/>
                </a:lnTo>
                <a:lnTo>
                  <a:pt x="62" y="545"/>
                </a:lnTo>
                <a:lnTo>
                  <a:pt x="62" y="545"/>
                </a:lnTo>
                <a:lnTo>
                  <a:pt x="62" y="547"/>
                </a:lnTo>
                <a:lnTo>
                  <a:pt x="62" y="552"/>
                </a:lnTo>
                <a:lnTo>
                  <a:pt x="62" y="552"/>
                </a:lnTo>
                <a:lnTo>
                  <a:pt x="62" y="554"/>
                </a:lnTo>
                <a:lnTo>
                  <a:pt x="62" y="556"/>
                </a:lnTo>
                <a:lnTo>
                  <a:pt x="64" y="560"/>
                </a:lnTo>
                <a:lnTo>
                  <a:pt x="64" y="560"/>
                </a:lnTo>
                <a:lnTo>
                  <a:pt x="66" y="560"/>
                </a:lnTo>
                <a:lnTo>
                  <a:pt x="66" y="562"/>
                </a:lnTo>
                <a:lnTo>
                  <a:pt x="64" y="564"/>
                </a:lnTo>
                <a:lnTo>
                  <a:pt x="64" y="568"/>
                </a:lnTo>
                <a:lnTo>
                  <a:pt x="64" y="570"/>
                </a:lnTo>
                <a:lnTo>
                  <a:pt x="66" y="573"/>
                </a:lnTo>
                <a:lnTo>
                  <a:pt x="68" y="573"/>
                </a:lnTo>
                <a:lnTo>
                  <a:pt x="68" y="575"/>
                </a:lnTo>
                <a:lnTo>
                  <a:pt x="68" y="575"/>
                </a:lnTo>
                <a:lnTo>
                  <a:pt x="66" y="577"/>
                </a:lnTo>
                <a:lnTo>
                  <a:pt x="66" y="577"/>
                </a:lnTo>
                <a:lnTo>
                  <a:pt x="66" y="577"/>
                </a:lnTo>
                <a:lnTo>
                  <a:pt x="68" y="581"/>
                </a:lnTo>
                <a:lnTo>
                  <a:pt x="68" y="579"/>
                </a:lnTo>
                <a:lnTo>
                  <a:pt x="71" y="579"/>
                </a:lnTo>
                <a:lnTo>
                  <a:pt x="73" y="579"/>
                </a:lnTo>
                <a:lnTo>
                  <a:pt x="73" y="581"/>
                </a:lnTo>
                <a:lnTo>
                  <a:pt x="73" y="583"/>
                </a:lnTo>
                <a:lnTo>
                  <a:pt x="73" y="583"/>
                </a:lnTo>
                <a:lnTo>
                  <a:pt x="71" y="583"/>
                </a:lnTo>
                <a:lnTo>
                  <a:pt x="71" y="581"/>
                </a:lnTo>
                <a:lnTo>
                  <a:pt x="68" y="581"/>
                </a:lnTo>
                <a:lnTo>
                  <a:pt x="68" y="581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8" y="585"/>
                </a:lnTo>
                <a:lnTo>
                  <a:pt x="68" y="585"/>
                </a:lnTo>
                <a:lnTo>
                  <a:pt x="71" y="587"/>
                </a:lnTo>
                <a:lnTo>
                  <a:pt x="73" y="587"/>
                </a:lnTo>
                <a:lnTo>
                  <a:pt x="73" y="587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3" y="591"/>
                </a:lnTo>
                <a:lnTo>
                  <a:pt x="73" y="591"/>
                </a:lnTo>
                <a:lnTo>
                  <a:pt x="71" y="591"/>
                </a:lnTo>
                <a:lnTo>
                  <a:pt x="71" y="591"/>
                </a:lnTo>
                <a:lnTo>
                  <a:pt x="68" y="587"/>
                </a:lnTo>
                <a:lnTo>
                  <a:pt x="68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9"/>
                </a:lnTo>
                <a:lnTo>
                  <a:pt x="66" y="591"/>
                </a:lnTo>
                <a:lnTo>
                  <a:pt x="66" y="591"/>
                </a:lnTo>
                <a:lnTo>
                  <a:pt x="66" y="591"/>
                </a:lnTo>
                <a:lnTo>
                  <a:pt x="68" y="595"/>
                </a:lnTo>
                <a:lnTo>
                  <a:pt x="68" y="600"/>
                </a:lnTo>
                <a:lnTo>
                  <a:pt x="71" y="602"/>
                </a:lnTo>
                <a:lnTo>
                  <a:pt x="73" y="602"/>
                </a:lnTo>
                <a:lnTo>
                  <a:pt x="75" y="604"/>
                </a:lnTo>
                <a:lnTo>
                  <a:pt x="73" y="604"/>
                </a:lnTo>
                <a:lnTo>
                  <a:pt x="73" y="604"/>
                </a:lnTo>
                <a:lnTo>
                  <a:pt x="71" y="606"/>
                </a:lnTo>
                <a:lnTo>
                  <a:pt x="71" y="606"/>
                </a:lnTo>
                <a:lnTo>
                  <a:pt x="73" y="608"/>
                </a:lnTo>
                <a:lnTo>
                  <a:pt x="73" y="608"/>
                </a:lnTo>
                <a:lnTo>
                  <a:pt x="73" y="610"/>
                </a:lnTo>
                <a:lnTo>
                  <a:pt x="73" y="610"/>
                </a:lnTo>
                <a:lnTo>
                  <a:pt x="77" y="618"/>
                </a:lnTo>
                <a:lnTo>
                  <a:pt x="77" y="621"/>
                </a:lnTo>
                <a:lnTo>
                  <a:pt x="77" y="623"/>
                </a:lnTo>
                <a:lnTo>
                  <a:pt x="77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5"/>
                </a:lnTo>
                <a:lnTo>
                  <a:pt x="79" y="629"/>
                </a:lnTo>
                <a:lnTo>
                  <a:pt x="81" y="633"/>
                </a:lnTo>
                <a:lnTo>
                  <a:pt x="81" y="631"/>
                </a:lnTo>
                <a:lnTo>
                  <a:pt x="81" y="629"/>
                </a:lnTo>
                <a:lnTo>
                  <a:pt x="81" y="627"/>
                </a:lnTo>
                <a:lnTo>
                  <a:pt x="85" y="625"/>
                </a:lnTo>
                <a:lnTo>
                  <a:pt x="83" y="627"/>
                </a:lnTo>
                <a:lnTo>
                  <a:pt x="83" y="627"/>
                </a:lnTo>
                <a:lnTo>
                  <a:pt x="81" y="629"/>
                </a:lnTo>
                <a:lnTo>
                  <a:pt x="81" y="631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3" y="641"/>
                </a:lnTo>
                <a:lnTo>
                  <a:pt x="83" y="641"/>
                </a:lnTo>
                <a:lnTo>
                  <a:pt x="83" y="644"/>
                </a:lnTo>
                <a:lnTo>
                  <a:pt x="85" y="644"/>
                </a:lnTo>
                <a:lnTo>
                  <a:pt x="87" y="644"/>
                </a:lnTo>
                <a:lnTo>
                  <a:pt x="87" y="644"/>
                </a:lnTo>
                <a:lnTo>
                  <a:pt x="85" y="644"/>
                </a:lnTo>
                <a:lnTo>
                  <a:pt x="85" y="646"/>
                </a:lnTo>
                <a:lnTo>
                  <a:pt x="87" y="650"/>
                </a:lnTo>
                <a:lnTo>
                  <a:pt x="89" y="652"/>
                </a:lnTo>
                <a:lnTo>
                  <a:pt x="94" y="656"/>
                </a:lnTo>
                <a:lnTo>
                  <a:pt x="96" y="658"/>
                </a:lnTo>
                <a:lnTo>
                  <a:pt x="100" y="664"/>
                </a:lnTo>
                <a:lnTo>
                  <a:pt x="100" y="666"/>
                </a:lnTo>
                <a:lnTo>
                  <a:pt x="100" y="673"/>
                </a:lnTo>
                <a:lnTo>
                  <a:pt x="100" y="673"/>
                </a:lnTo>
                <a:lnTo>
                  <a:pt x="102" y="675"/>
                </a:lnTo>
                <a:lnTo>
                  <a:pt x="104" y="675"/>
                </a:lnTo>
                <a:lnTo>
                  <a:pt x="104" y="675"/>
                </a:lnTo>
                <a:lnTo>
                  <a:pt x="106" y="675"/>
                </a:lnTo>
                <a:lnTo>
                  <a:pt x="108" y="673"/>
                </a:lnTo>
                <a:lnTo>
                  <a:pt x="112" y="673"/>
                </a:lnTo>
                <a:lnTo>
                  <a:pt x="114" y="673"/>
                </a:lnTo>
                <a:lnTo>
                  <a:pt x="114" y="673"/>
                </a:lnTo>
                <a:lnTo>
                  <a:pt x="117" y="673"/>
                </a:lnTo>
                <a:lnTo>
                  <a:pt x="117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21" y="671"/>
                </a:lnTo>
                <a:lnTo>
                  <a:pt x="121" y="671"/>
                </a:lnTo>
                <a:lnTo>
                  <a:pt x="121" y="673"/>
                </a:lnTo>
                <a:lnTo>
                  <a:pt x="121" y="673"/>
                </a:lnTo>
                <a:lnTo>
                  <a:pt x="121" y="673"/>
                </a:lnTo>
                <a:lnTo>
                  <a:pt x="123" y="673"/>
                </a:lnTo>
                <a:lnTo>
                  <a:pt x="125" y="673"/>
                </a:lnTo>
                <a:lnTo>
                  <a:pt x="127" y="675"/>
                </a:lnTo>
                <a:lnTo>
                  <a:pt x="127" y="675"/>
                </a:lnTo>
                <a:lnTo>
                  <a:pt x="127" y="677"/>
                </a:lnTo>
                <a:lnTo>
                  <a:pt x="129" y="681"/>
                </a:lnTo>
                <a:lnTo>
                  <a:pt x="129" y="683"/>
                </a:lnTo>
                <a:lnTo>
                  <a:pt x="131" y="685"/>
                </a:lnTo>
                <a:lnTo>
                  <a:pt x="133" y="685"/>
                </a:lnTo>
                <a:lnTo>
                  <a:pt x="133" y="685"/>
                </a:lnTo>
                <a:lnTo>
                  <a:pt x="135" y="685"/>
                </a:lnTo>
                <a:lnTo>
                  <a:pt x="137" y="685"/>
                </a:lnTo>
                <a:lnTo>
                  <a:pt x="142" y="683"/>
                </a:lnTo>
                <a:lnTo>
                  <a:pt x="146" y="683"/>
                </a:lnTo>
                <a:lnTo>
                  <a:pt x="146" y="681"/>
                </a:lnTo>
                <a:lnTo>
                  <a:pt x="146" y="681"/>
                </a:lnTo>
                <a:lnTo>
                  <a:pt x="146" y="681"/>
                </a:lnTo>
                <a:lnTo>
                  <a:pt x="146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5"/>
                </a:lnTo>
                <a:lnTo>
                  <a:pt x="150" y="675"/>
                </a:lnTo>
                <a:lnTo>
                  <a:pt x="154" y="671"/>
                </a:lnTo>
                <a:lnTo>
                  <a:pt x="156" y="671"/>
                </a:lnTo>
                <a:lnTo>
                  <a:pt x="156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3"/>
                </a:lnTo>
                <a:lnTo>
                  <a:pt x="158" y="673"/>
                </a:lnTo>
                <a:lnTo>
                  <a:pt x="158" y="673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62" y="675"/>
                </a:lnTo>
                <a:lnTo>
                  <a:pt x="165" y="675"/>
                </a:lnTo>
                <a:lnTo>
                  <a:pt x="167" y="673"/>
                </a:lnTo>
                <a:lnTo>
                  <a:pt x="167" y="673"/>
                </a:lnTo>
                <a:lnTo>
                  <a:pt x="169" y="671"/>
                </a:lnTo>
                <a:lnTo>
                  <a:pt x="169" y="671"/>
                </a:lnTo>
                <a:lnTo>
                  <a:pt x="171" y="669"/>
                </a:lnTo>
                <a:lnTo>
                  <a:pt x="173" y="664"/>
                </a:lnTo>
                <a:lnTo>
                  <a:pt x="173" y="662"/>
                </a:lnTo>
                <a:lnTo>
                  <a:pt x="173" y="662"/>
                </a:lnTo>
                <a:lnTo>
                  <a:pt x="173" y="660"/>
                </a:lnTo>
                <a:lnTo>
                  <a:pt x="171" y="660"/>
                </a:lnTo>
                <a:lnTo>
                  <a:pt x="171" y="660"/>
                </a:lnTo>
                <a:lnTo>
                  <a:pt x="173" y="658"/>
                </a:lnTo>
                <a:lnTo>
                  <a:pt x="175" y="656"/>
                </a:lnTo>
                <a:lnTo>
                  <a:pt x="177" y="652"/>
                </a:lnTo>
                <a:lnTo>
                  <a:pt x="177" y="650"/>
                </a:lnTo>
                <a:lnTo>
                  <a:pt x="179" y="648"/>
                </a:lnTo>
                <a:lnTo>
                  <a:pt x="179" y="646"/>
                </a:lnTo>
                <a:lnTo>
                  <a:pt x="179" y="644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39"/>
                </a:lnTo>
                <a:lnTo>
                  <a:pt x="177" y="639"/>
                </a:lnTo>
                <a:lnTo>
                  <a:pt x="175" y="639"/>
                </a:lnTo>
                <a:lnTo>
                  <a:pt x="175" y="639"/>
                </a:lnTo>
                <a:lnTo>
                  <a:pt x="175" y="637"/>
                </a:lnTo>
                <a:lnTo>
                  <a:pt x="175" y="637"/>
                </a:lnTo>
                <a:lnTo>
                  <a:pt x="177" y="637"/>
                </a:lnTo>
                <a:lnTo>
                  <a:pt x="177" y="635"/>
                </a:lnTo>
                <a:lnTo>
                  <a:pt x="179" y="635"/>
                </a:lnTo>
                <a:lnTo>
                  <a:pt x="183" y="635"/>
                </a:lnTo>
                <a:lnTo>
                  <a:pt x="183" y="635"/>
                </a:lnTo>
                <a:lnTo>
                  <a:pt x="183" y="633"/>
                </a:lnTo>
                <a:lnTo>
                  <a:pt x="183" y="633"/>
                </a:lnTo>
                <a:lnTo>
                  <a:pt x="183" y="629"/>
                </a:lnTo>
                <a:lnTo>
                  <a:pt x="183" y="625"/>
                </a:lnTo>
                <a:lnTo>
                  <a:pt x="183" y="623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18"/>
                </a:lnTo>
                <a:lnTo>
                  <a:pt x="181" y="618"/>
                </a:lnTo>
                <a:lnTo>
                  <a:pt x="173" y="614"/>
                </a:lnTo>
                <a:lnTo>
                  <a:pt x="173" y="614"/>
                </a:lnTo>
                <a:lnTo>
                  <a:pt x="173" y="614"/>
                </a:lnTo>
                <a:lnTo>
                  <a:pt x="171" y="614"/>
                </a:lnTo>
                <a:lnTo>
                  <a:pt x="171" y="616"/>
                </a:lnTo>
                <a:lnTo>
                  <a:pt x="171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4"/>
                </a:lnTo>
                <a:lnTo>
                  <a:pt x="169" y="614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0"/>
                </a:lnTo>
                <a:lnTo>
                  <a:pt x="167" y="610"/>
                </a:lnTo>
                <a:lnTo>
                  <a:pt x="167" y="608"/>
                </a:lnTo>
                <a:lnTo>
                  <a:pt x="167" y="606"/>
                </a:lnTo>
                <a:lnTo>
                  <a:pt x="167" y="606"/>
                </a:lnTo>
                <a:lnTo>
                  <a:pt x="167" y="606"/>
                </a:lnTo>
                <a:lnTo>
                  <a:pt x="169" y="606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3" y="604"/>
                </a:lnTo>
                <a:lnTo>
                  <a:pt x="173" y="604"/>
                </a:lnTo>
                <a:lnTo>
                  <a:pt x="173" y="604"/>
                </a:lnTo>
                <a:lnTo>
                  <a:pt x="171" y="602"/>
                </a:lnTo>
                <a:lnTo>
                  <a:pt x="171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0"/>
                </a:lnTo>
                <a:lnTo>
                  <a:pt x="169" y="600"/>
                </a:lnTo>
                <a:lnTo>
                  <a:pt x="169" y="600"/>
                </a:lnTo>
                <a:lnTo>
                  <a:pt x="169" y="598"/>
                </a:lnTo>
                <a:lnTo>
                  <a:pt x="169" y="598"/>
                </a:lnTo>
                <a:lnTo>
                  <a:pt x="167" y="598"/>
                </a:lnTo>
                <a:lnTo>
                  <a:pt x="167" y="598"/>
                </a:lnTo>
                <a:lnTo>
                  <a:pt x="167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58" y="595"/>
                </a:lnTo>
                <a:lnTo>
                  <a:pt x="158" y="593"/>
                </a:lnTo>
                <a:lnTo>
                  <a:pt x="158" y="593"/>
                </a:lnTo>
                <a:lnTo>
                  <a:pt x="158" y="593"/>
                </a:lnTo>
                <a:lnTo>
                  <a:pt x="160" y="591"/>
                </a:lnTo>
                <a:lnTo>
                  <a:pt x="160" y="589"/>
                </a:lnTo>
                <a:lnTo>
                  <a:pt x="160" y="587"/>
                </a:lnTo>
                <a:lnTo>
                  <a:pt x="162" y="589"/>
                </a:lnTo>
                <a:lnTo>
                  <a:pt x="162" y="589"/>
                </a:lnTo>
                <a:lnTo>
                  <a:pt x="165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7"/>
                </a:lnTo>
                <a:lnTo>
                  <a:pt x="167" y="587"/>
                </a:lnTo>
                <a:lnTo>
                  <a:pt x="169" y="585"/>
                </a:lnTo>
                <a:lnTo>
                  <a:pt x="169" y="587"/>
                </a:lnTo>
                <a:lnTo>
                  <a:pt x="169" y="587"/>
                </a:lnTo>
                <a:lnTo>
                  <a:pt x="169" y="587"/>
                </a:lnTo>
                <a:lnTo>
                  <a:pt x="171" y="587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3" y="587"/>
                </a:lnTo>
                <a:lnTo>
                  <a:pt x="175" y="585"/>
                </a:lnTo>
                <a:lnTo>
                  <a:pt x="175" y="585"/>
                </a:lnTo>
                <a:lnTo>
                  <a:pt x="175" y="585"/>
                </a:lnTo>
                <a:lnTo>
                  <a:pt x="177" y="585"/>
                </a:lnTo>
                <a:lnTo>
                  <a:pt x="177" y="583"/>
                </a:lnTo>
                <a:lnTo>
                  <a:pt x="177" y="583"/>
                </a:lnTo>
                <a:lnTo>
                  <a:pt x="179" y="583"/>
                </a:lnTo>
                <a:lnTo>
                  <a:pt x="179" y="581"/>
                </a:lnTo>
                <a:lnTo>
                  <a:pt x="179" y="579"/>
                </a:lnTo>
                <a:lnTo>
                  <a:pt x="179" y="577"/>
                </a:lnTo>
                <a:lnTo>
                  <a:pt x="179" y="577"/>
                </a:lnTo>
                <a:lnTo>
                  <a:pt x="181" y="577"/>
                </a:lnTo>
                <a:lnTo>
                  <a:pt x="181" y="579"/>
                </a:lnTo>
                <a:lnTo>
                  <a:pt x="183" y="579"/>
                </a:lnTo>
                <a:lnTo>
                  <a:pt x="185" y="579"/>
                </a:lnTo>
                <a:lnTo>
                  <a:pt x="188" y="579"/>
                </a:lnTo>
                <a:lnTo>
                  <a:pt x="190" y="579"/>
                </a:lnTo>
                <a:lnTo>
                  <a:pt x="190" y="581"/>
                </a:lnTo>
                <a:lnTo>
                  <a:pt x="190" y="581"/>
                </a:lnTo>
                <a:lnTo>
                  <a:pt x="190" y="583"/>
                </a:lnTo>
                <a:lnTo>
                  <a:pt x="190" y="583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8" y="583"/>
                </a:lnTo>
                <a:lnTo>
                  <a:pt x="200" y="583"/>
                </a:lnTo>
                <a:lnTo>
                  <a:pt x="200" y="583"/>
                </a:lnTo>
                <a:lnTo>
                  <a:pt x="200" y="583"/>
                </a:lnTo>
                <a:lnTo>
                  <a:pt x="202" y="583"/>
                </a:lnTo>
                <a:lnTo>
                  <a:pt x="204" y="581"/>
                </a:lnTo>
                <a:lnTo>
                  <a:pt x="204" y="581"/>
                </a:lnTo>
                <a:lnTo>
                  <a:pt x="204" y="579"/>
                </a:lnTo>
                <a:lnTo>
                  <a:pt x="202" y="577"/>
                </a:lnTo>
                <a:lnTo>
                  <a:pt x="202" y="577"/>
                </a:lnTo>
                <a:lnTo>
                  <a:pt x="204" y="575"/>
                </a:lnTo>
                <a:lnTo>
                  <a:pt x="204" y="575"/>
                </a:lnTo>
                <a:lnTo>
                  <a:pt x="204" y="575"/>
                </a:lnTo>
                <a:lnTo>
                  <a:pt x="206" y="570"/>
                </a:lnTo>
                <a:lnTo>
                  <a:pt x="206" y="570"/>
                </a:lnTo>
                <a:lnTo>
                  <a:pt x="206" y="570"/>
                </a:lnTo>
                <a:lnTo>
                  <a:pt x="208" y="570"/>
                </a:lnTo>
                <a:lnTo>
                  <a:pt x="208" y="570"/>
                </a:lnTo>
                <a:lnTo>
                  <a:pt x="208" y="570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6"/>
                </a:lnTo>
                <a:lnTo>
                  <a:pt x="213" y="566"/>
                </a:lnTo>
                <a:lnTo>
                  <a:pt x="215" y="566"/>
                </a:lnTo>
                <a:lnTo>
                  <a:pt x="217" y="564"/>
                </a:lnTo>
                <a:lnTo>
                  <a:pt x="217" y="564"/>
                </a:lnTo>
                <a:lnTo>
                  <a:pt x="217" y="564"/>
                </a:lnTo>
                <a:lnTo>
                  <a:pt x="219" y="564"/>
                </a:lnTo>
                <a:lnTo>
                  <a:pt x="221" y="566"/>
                </a:lnTo>
                <a:lnTo>
                  <a:pt x="223" y="566"/>
                </a:lnTo>
                <a:lnTo>
                  <a:pt x="223" y="566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0"/>
                </a:lnTo>
                <a:lnTo>
                  <a:pt x="223" y="558"/>
                </a:lnTo>
                <a:lnTo>
                  <a:pt x="223" y="558"/>
                </a:lnTo>
                <a:lnTo>
                  <a:pt x="221" y="556"/>
                </a:lnTo>
                <a:lnTo>
                  <a:pt x="221" y="556"/>
                </a:lnTo>
                <a:lnTo>
                  <a:pt x="221" y="556"/>
                </a:lnTo>
                <a:lnTo>
                  <a:pt x="221" y="554"/>
                </a:lnTo>
                <a:lnTo>
                  <a:pt x="223" y="554"/>
                </a:lnTo>
                <a:lnTo>
                  <a:pt x="227" y="554"/>
                </a:lnTo>
                <a:lnTo>
                  <a:pt x="229" y="552"/>
                </a:lnTo>
                <a:lnTo>
                  <a:pt x="229" y="552"/>
                </a:lnTo>
                <a:lnTo>
                  <a:pt x="229" y="552"/>
                </a:lnTo>
                <a:lnTo>
                  <a:pt x="231" y="550"/>
                </a:lnTo>
                <a:lnTo>
                  <a:pt x="231" y="550"/>
                </a:lnTo>
                <a:lnTo>
                  <a:pt x="231" y="547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8" y="545"/>
                </a:lnTo>
                <a:lnTo>
                  <a:pt x="242" y="545"/>
                </a:lnTo>
                <a:lnTo>
                  <a:pt x="242" y="545"/>
                </a:lnTo>
                <a:lnTo>
                  <a:pt x="242" y="545"/>
                </a:lnTo>
                <a:lnTo>
                  <a:pt x="244" y="545"/>
                </a:lnTo>
                <a:lnTo>
                  <a:pt x="244" y="547"/>
                </a:lnTo>
                <a:lnTo>
                  <a:pt x="244" y="547"/>
                </a:lnTo>
                <a:lnTo>
                  <a:pt x="244" y="550"/>
                </a:lnTo>
                <a:lnTo>
                  <a:pt x="246" y="550"/>
                </a:lnTo>
                <a:lnTo>
                  <a:pt x="248" y="550"/>
                </a:lnTo>
                <a:lnTo>
                  <a:pt x="248" y="552"/>
                </a:lnTo>
                <a:lnTo>
                  <a:pt x="248" y="552"/>
                </a:lnTo>
                <a:lnTo>
                  <a:pt x="250" y="552"/>
                </a:lnTo>
                <a:lnTo>
                  <a:pt x="250" y="554"/>
                </a:lnTo>
                <a:lnTo>
                  <a:pt x="252" y="554"/>
                </a:lnTo>
                <a:lnTo>
                  <a:pt x="252" y="554"/>
                </a:lnTo>
                <a:lnTo>
                  <a:pt x="254" y="554"/>
                </a:lnTo>
                <a:lnTo>
                  <a:pt x="256" y="554"/>
                </a:lnTo>
                <a:lnTo>
                  <a:pt x="263" y="550"/>
                </a:lnTo>
                <a:lnTo>
                  <a:pt x="263" y="550"/>
                </a:lnTo>
                <a:lnTo>
                  <a:pt x="263" y="547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9" y="543"/>
                </a:lnTo>
                <a:lnTo>
                  <a:pt x="271" y="543"/>
                </a:lnTo>
                <a:lnTo>
                  <a:pt x="271" y="543"/>
                </a:lnTo>
                <a:lnTo>
                  <a:pt x="273" y="541"/>
                </a:lnTo>
                <a:lnTo>
                  <a:pt x="275" y="541"/>
                </a:lnTo>
                <a:lnTo>
                  <a:pt x="279" y="541"/>
                </a:lnTo>
                <a:lnTo>
                  <a:pt x="282" y="541"/>
                </a:lnTo>
                <a:lnTo>
                  <a:pt x="282" y="543"/>
                </a:lnTo>
                <a:lnTo>
                  <a:pt x="282" y="543"/>
                </a:lnTo>
                <a:lnTo>
                  <a:pt x="284" y="543"/>
                </a:lnTo>
                <a:lnTo>
                  <a:pt x="284" y="543"/>
                </a:lnTo>
                <a:lnTo>
                  <a:pt x="286" y="543"/>
                </a:lnTo>
                <a:lnTo>
                  <a:pt x="288" y="543"/>
                </a:lnTo>
                <a:lnTo>
                  <a:pt x="290" y="541"/>
                </a:lnTo>
                <a:lnTo>
                  <a:pt x="290" y="541"/>
                </a:lnTo>
                <a:lnTo>
                  <a:pt x="292" y="541"/>
                </a:lnTo>
                <a:lnTo>
                  <a:pt x="292" y="539"/>
                </a:lnTo>
                <a:lnTo>
                  <a:pt x="292" y="539"/>
                </a:lnTo>
                <a:lnTo>
                  <a:pt x="294" y="539"/>
                </a:lnTo>
                <a:lnTo>
                  <a:pt x="294" y="539"/>
                </a:lnTo>
                <a:lnTo>
                  <a:pt x="296" y="541"/>
                </a:lnTo>
                <a:lnTo>
                  <a:pt x="298" y="543"/>
                </a:lnTo>
                <a:lnTo>
                  <a:pt x="300" y="543"/>
                </a:lnTo>
                <a:lnTo>
                  <a:pt x="300" y="543"/>
                </a:lnTo>
                <a:lnTo>
                  <a:pt x="302" y="541"/>
                </a:lnTo>
                <a:lnTo>
                  <a:pt x="302" y="541"/>
                </a:lnTo>
                <a:lnTo>
                  <a:pt x="302" y="541"/>
                </a:lnTo>
                <a:lnTo>
                  <a:pt x="302" y="539"/>
                </a:lnTo>
                <a:lnTo>
                  <a:pt x="302" y="539"/>
                </a:lnTo>
                <a:lnTo>
                  <a:pt x="302" y="537"/>
                </a:lnTo>
                <a:lnTo>
                  <a:pt x="300" y="535"/>
                </a:lnTo>
                <a:lnTo>
                  <a:pt x="300" y="535"/>
                </a:lnTo>
                <a:lnTo>
                  <a:pt x="300" y="533"/>
                </a:lnTo>
                <a:lnTo>
                  <a:pt x="300" y="533"/>
                </a:lnTo>
                <a:lnTo>
                  <a:pt x="302" y="533"/>
                </a:lnTo>
                <a:lnTo>
                  <a:pt x="302" y="531"/>
                </a:lnTo>
                <a:lnTo>
                  <a:pt x="302" y="531"/>
                </a:lnTo>
                <a:lnTo>
                  <a:pt x="302" y="529"/>
                </a:lnTo>
                <a:lnTo>
                  <a:pt x="302" y="527"/>
                </a:lnTo>
                <a:lnTo>
                  <a:pt x="300" y="527"/>
                </a:lnTo>
                <a:lnTo>
                  <a:pt x="300" y="527"/>
                </a:lnTo>
                <a:lnTo>
                  <a:pt x="298" y="524"/>
                </a:lnTo>
                <a:lnTo>
                  <a:pt x="298" y="522"/>
                </a:lnTo>
                <a:lnTo>
                  <a:pt x="298" y="520"/>
                </a:lnTo>
                <a:lnTo>
                  <a:pt x="298" y="520"/>
                </a:lnTo>
                <a:lnTo>
                  <a:pt x="300" y="518"/>
                </a:lnTo>
                <a:lnTo>
                  <a:pt x="300" y="518"/>
                </a:lnTo>
                <a:lnTo>
                  <a:pt x="300" y="516"/>
                </a:lnTo>
                <a:lnTo>
                  <a:pt x="300" y="516"/>
                </a:lnTo>
                <a:lnTo>
                  <a:pt x="300" y="514"/>
                </a:lnTo>
                <a:lnTo>
                  <a:pt x="300" y="512"/>
                </a:lnTo>
                <a:lnTo>
                  <a:pt x="298" y="512"/>
                </a:lnTo>
                <a:lnTo>
                  <a:pt x="298" y="510"/>
                </a:lnTo>
                <a:lnTo>
                  <a:pt x="296" y="510"/>
                </a:lnTo>
                <a:lnTo>
                  <a:pt x="296" y="510"/>
                </a:lnTo>
                <a:lnTo>
                  <a:pt x="296" y="508"/>
                </a:lnTo>
                <a:lnTo>
                  <a:pt x="296" y="506"/>
                </a:lnTo>
                <a:lnTo>
                  <a:pt x="294" y="506"/>
                </a:lnTo>
                <a:lnTo>
                  <a:pt x="294" y="502"/>
                </a:lnTo>
                <a:lnTo>
                  <a:pt x="294" y="499"/>
                </a:lnTo>
                <a:lnTo>
                  <a:pt x="294" y="497"/>
                </a:lnTo>
                <a:lnTo>
                  <a:pt x="296" y="497"/>
                </a:lnTo>
                <a:lnTo>
                  <a:pt x="296" y="495"/>
                </a:lnTo>
                <a:lnTo>
                  <a:pt x="296" y="495"/>
                </a:lnTo>
                <a:lnTo>
                  <a:pt x="298" y="491"/>
                </a:lnTo>
                <a:lnTo>
                  <a:pt x="298" y="491"/>
                </a:lnTo>
                <a:lnTo>
                  <a:pt x="300" y="491"/>
                </a:lnTo>
                <a:lnTo>
                  <a:pt x="300" y="489"/>
                </a:lnTo>
                <a:lnTo>
                  <a:pt x="302" y="489"/>
                </a:lnTo>
                <a:lnTo>
                  <a:pt x="302" y="489"/>
                </a:lnTo>
                <a:lnTo>
                  <a:pt x="305" y="491"/>
                </a:lnTo>
                <a:lnTo>
                  <a:pt x="305" y="493"/>
                </a:lnTo>
                <a:lnTo>
                  <a:pt x="307" y="495"/>
                </a:lnTo>
                <a:lnTo>
                  <a:pt x="309" y="495"/>
                </a:lnTo>
                <a:lnTo>
                  <a:pt x="311" y="495"/>
                </a:lnTo>
                <a:lnTo>
                  <a:pt x="313" y="495"/>
                </a:lnTo>
                <a:lnTo>
                  <a:pt x="313" y="497"/>
                </a:lnTo>
                <a:lnTo>
                  <a:pt x="315" y="497"/>
                </a:lnTo>
                <a:lnTo>
                  <a:pt x="315" y="499"/>
                </a:lnTo>
                <a:lnTo>
                  <a:pt x="315" y="499"/>
                </a:lnTo>
                <a:lnTo>
                  <a:pt x="317" y="499"/>
                </a:lnTo>
                <a:lnTo>
                  <a:pt x="319" y="499"/>
                </a:lnTo>
                <a:lnTo>
                  <a:pt x="319" y="497"/>
                </a:lnTo>
                <a:lnTo>
                  <a:pt x="321" y="495"/>
                </a:lnTo>
                <a:lnTo>
                  <a:pt x="323" y="497"/>
                </a:lnTo>
                <a:lnTo>
                  <a:pt x="325" y="495"/>
                </a:lnTo>
                <a:lnTo>
                  <a:pt x="325" y="497"/>
                </a:lnTo>
                <a:lnTo>
                  <a:pt x="327" y="497"/>
                </a:lnTo>
                <a:lnTo>
                  <a:pt x="327" y="499"/>
                </a:lnTo>
                <a:lnTo>
                  <a:pt x="327" y="502"/>
                </a:lnTo>
                <a:lnTo>
                  <a:pt x="327" y="504"/>
                </a:lnTo>
                <a:lnTo>
                  <a:pt x="330" y="504"/>
                </a:lnTo>
                <a:lnTo>
                  <a:pt x="330" y="504"/>
                </a:lnTo>
                <a:lnTo>
                  <a:pt x="332" y="506"/>
                </a:lnTo>
                <a:lnTo>
                  <a:pt x="332" y="506"/>
                </a:lnTo>
                <a:lnTo>
                  <a:pt x="334" y="504"/>
                </a:lnTo>
                <a:lnTo>
                  <a:pt x="334" y="504"/>
                </a:lnTo>
                <a:lnTo>
                  <a:pt x="338" y="504"/>
                </a:lnTo>
                <a:lnTo>
                  <a:pt x="340" y="504"/>
                </a:lnTo>
                <a:lnTo>
                  <a:pt x="340" y="504"/>
                </a:lnTo>
                <a:lnTo>
                  <a:pt x="342" y="504"/>
                </a:lnTo>
                <a:lnTo>
                  <a:pt x="342" y="504"/>
                </a:lnTo>
                <a:lnTo>
                  <a:pt x="344" y="502"/>
                </a:lnTo>
                <a:lnTo>
                  <a:pt x="348" y="499"/>
                </a:lnTo>
                <a:lnTo>
                  <a:pt x="350" y="499"/>
                </a:lnTo>
                <a:lnTo>
                  <a:pt x="350" y="499"/>
                </a:lnTo>
                <a:lnTo>
                  <a:pt x="353" y="502"/>
                </a:lnTo>
                <a:lnTo>
                  <a:pt x="355" y="502"/>
                </a:lnTo>
                <a:lnTo>
                  <a:pt x="355" y="499"/>
                </a:lnTo>
                <a:lnTo>
                  <a:pt x="357" y="499"/>
                </a:lnTo>
                <a:lnTo>
                  <a:pt x="359" y="499"/>
                </a:lnTo>
                <a:lnTo>
                  <a:pt x="359" y="499"/>
                </a:lnTo>
                <a:lnTo>
                  <a:pt x="361" y="499"/>
                </a:lnTo>
                <a:lnTo>
                  <a:pt x="361" y="499"/>
                </a:lnTo>
                <a:lnTo>
                  <a:pt x="363" y="502"/>
                </a:lnTo>
                <a:lnTo>
                  <a:pt x="365" y="502"/>
                </a:lnTo>
                <a:lnTo>
                  <a:pt x="365" y="502"/>
                </a:lnTo>
                <a:lnTo>
                  <a:pt x="367" y="502"/>
                </a:lnTo>
                <a:lnTo>
                  <a:pt x="369" y="502"/>
                </a:lnTo>
                <a:lnTo>
                  <a:pt x="371" y="504"/>
                </a:lnTo>
                <a:lnTo>
                  <a:pt x="373" y="504"/>
                </a:lnTo>
                <a:lnTo>
                  <a:pt x="373" y="502"/>
                </a:lnTo>
                <a:lnTo>
                  <a:pt x="376" y="502"/>
                </a:lnTo>
                <a:lnTo>
                  <a:pt x="378" y="499"/>
                </a:lnTo>
                <a:lnTo>
                  <a:pt x="378" y="499"/>
                </a:lnTo>
                <a:lnTo>
                  <a:pt x="376" y="497"/>
                </a:lnTo>
                <a:lnTo>
                  <a:pt x="373" y="495"/>
                </a:lnTo>
                <a:lnTo>
                  <a:pt x="373" y="495"/>
                </a:lnTo>
                <a:lnTo>
                  <a:pt x="373" y="493"/>
                </a:lnTo>
                <a:lnTo>
                  <a:pt x="371" y="491"/>
                </a:lnTo>
                <a:lnTo>
                  <a:pt x="371" y="491"/>
                </a:lnTo>
                <a:lnTo>
                  <a:pt x="371" y="489"/>
                </a:lnTo>
                <a:lnTo>
                  <a:pt x="371" y="489"/>
                </a:lnTo>
                <a:lnTo>
                  <a:pt x="371" y="487"/>
                </a:lnTo>
                <a:lnTo>
                  <a:pt x="373" y="487"/>
                </a:lnTo>
                <a:lnTo>
                  <a:pt x="373" y="485"/>
                </a:lnTo>
                <a:lnTo>
                  <a:pt x="373" y="485"/>
                </a:lnTo>
                <a:lnTo>
                  <a:pt x="371" y="483"/>
                </a:lnTo>
                <a:lnTo>
                  <a:pt x="371" y="483"/>
                </a:lnTo>
                <a:lnTo>
                  <a:pt x="373" y="481"/>
                </a:lnTo>
                <a:lnTo>
                  <a:pt x="373" y="481"/>
                </a:lnTo>
                <a:lnTo>
                  <a:pt x="373" y="481"/>
                </a:lnTo>
                <a:lnTo>
                  <a:pt x="371" y="479"/>
                </a:lnTo>
                <a:lnTo>
                  <a:pt x="371" y="476"/>
                </a:lnTo>
                <a:lnTo>
                  <a:pt x="369" y="476"/>
                </a:lnTo>
                <a:lnTo>
                  <a:pt x="369" y="476"/>
                </a:lnTo>
                <a:lnTo>
                  <a:pt x="371" y="474"/>
                </a:lnTo>
                <a:lnTo>
                  <a:pt x="378" y="472"/>
                </a:lnTo>
                <a:lnTo>
                  <a:pt x="380" y="470"/>
                </a:lnTo>
                <a:lnTo>
                  <a:pt x="380" y="470"/>
                </a:lnTo>
                <a:lnTo>
                  <a:pt x="380" y="468"/>
                </a:lnTo>
                <a:lnTo>
                  <a:pt x="382" y="468"/>
                </a:lnTo>
                <a:lnTo>
                  <a:pt x="382" y="468"/>
                </a:lnTo>
                <a:lnTo>
                  <a:pt x="384" y="466"/>
                </a:lnTo>
                <a:lnTo>
                  <a:pt x="386" y="466"/>
                </a:lnTo>
                <a:lnTo>
                  <a:pt x="386" y="466"/>
                </a:lnTo>
                <a:lnTo>
                  <a:pt x="386" y="464"/>
                </a:lnTo>
                <a:lnTo>
                  <a:pt x="386" y="464"/>
                </a:lnTo>
                <a:lnTo>
                  <a:pt x="386" y="464"/>
                </a:lnTo>
                <a:lnTo>
                  <a:pt x="386" y="462"/>
                </a:lnTo>
                <a:lnTo>
                  <a:pt x="386" y="462"/>
                </a:lnTo>
                <a:lnTo>
                  <a:pt x="388" y="462"/>
                </a:lnTo>
                <a:lnTo>
                  <a:pt x="388" y="462"/>
                </a:lnTo>
                <a:lnTo>
                  <a:pt x="390" y="460"/>
                </a:lnTo>
                <a:lnTo>
                  <a:pt x="390" y="460"/>
                </a:lnTo>
                <a:lnTo>
                  <a:pt x="390" y="458"/>
                </a:lnTo>
                <a:lnTo>
                  <a:pt x="392" y="458"/>
                </a:lnTo>
                <a:lnTo>
                  <a:pt x="392" y="458"/>
                </a:lnTo>
                <a:lnTo>
                  <a:pt x="394" y="460"/>
                </a:lnTo>
                <a:lnTo>
                  <a:pt x="396" y="460"/>
                </a:lnTo>
                <a:lnTo>
                  <a:pt x="399" y="458"/>
                </a:lnTo>
                <a:lnTo>
                  <a:pt x="399" y="458"/>
                </a:lnTo>
                <a:lnTo>
                  <a:pt x="399" y="460"/>
                </a:lnTo>
                <a:lnTo>
                  <a:pt x="401" y="462"/>
                </a:lnTo>
                <a:lnTo>
                  <a:pt x="403" y="462"/>
                </a:lnTo>
                <a:lnTo>
                  <a:pt x="403" y="462"/>
                </a:lnTo>
                <a:lnTo>
                  <a:pt x="405" y="464"/>
                </a:lnTo>
                <a:lnTo>
                  <a:pt x="407" y="466"/>
                </a:lnTo>
                <a:lnTo>
                  <a:pt x="409" y="460"/>
                </a:lnTo>
                <a:lnTo>
                  <a:pt x="409" y="458"/>
                </a:lnTo>
                <a:lnTo>
                  <a:pt x="409" y="456"/>
                </a:lnTo>
                <a:lnTo>
                  <a:pt x="411" y="456"/>
                </a:lnTo>
                <a:lnTo>
                  <a:pt x="413" y="453"/>
                </a:lnTo>
                <a:lnTo>
                  <a:pt x="413" y="453"/>
                </a:lnTo>
                <a:lnTo>
                  <a:pt x="415" y="453"/>
                </a:lnTo>
                <a:lnTo>
                  <a:pt x="415" y="453"/>
                </a:lnTo>
                <a:lnTo>
                  <a:pt x="415" y="451"/>
                </a:lnTo>
                <a:lnTo>
                  <a:pt x="415" y="449"/>
                </a:lnTo>
                <a:lnTo>
                  <a:pt x="413" y="447"/>
                </a:lnTo>
                <a:lnTo>
                  <a:pt x="413" y="445"/>
                </a:lnTo>
                <a:lnTo>
                  <a:pt x="415" y="445"/>
                </a:lnTo>
                <a:lnTo>
                  <a:pt x="415" y="445"/>
                </a:lnTo>
                <a:lnTo>
                  <a:pt x="417" y="445"/>
                </a:lnTo>
                <a:lnTo>
                  <a:pt x="421" y="447"/>
                </a:lnTo>
                <a:lnTo>
                  <a:pt x="424" y="447"/>
                </a:lnTo>
                <a:lnTo>
                  <a:pt x="426" y="445"/>
                </a:lnTo>
                <a:lnTo>
                  <a:pt x="426" y="445"/>
                </a:lnTo>
                <a:lnTo>
                  <a:pt x="428" y="441"/>
                </a:lnTo>
                <a:lnTo>
                  <a:pt x="428" y="439"/>
                </a:lnTo>
                <a:lnTo>
                  <a:pt x="428" y="437"/>
                </a:lnTo>
                <a:lnTo>
                  <a:pt x="428" y="435"/>
                </a:lnTo>
                <a:lnTo>
                  <a:pt x="428" y="433"/>
                </a:lnTo>
                <a:lnTo>
                  <a:pt x="428" y="431"/>
                </a:lnTo>
                <a:lnTo>
                  <a:pt x="430" y="426"/>
                </a:lnTo>
                <a:lnTo>
                  <a:pt x="430" y="424"/>
                </a:lnTo>
                <a:lnTo>
                  <a:pt x="430" y="422"/>
                </a:lnTo>
                <a:lnTo>
                  <a:pt x="430" y="418"/>
                </a:lnTo>
                <a:lnTo>
                  <a:pt x="430" y="418"/>
                </a:lnTo>
                <a:lnTo>
                  <a:pt x="432" y="416"/>
                </a:lnTo>
                <a:lnTo>
                  <a:pt x="434" y="414"/>
                </a:lnTo>
                <a:lnTo>
                  <a:pt x="436" y="414"/>
                </a:lnTo>
                <a:lnTo>
                  <a:pt x="440" y="416"/>
                </a:lnTo>
                <a:lnTo>
                  <a:pt x="440" y="416"/>
                </a:lnTo>
                <a:lnTo>
                  <a:pt x="440" y="414"/>
                </a:lnTo>
                <a:lnTo>
                  <a:pt x="442" y="414"/>
                </a:lnTo>
                <a:lnTo>
                  <a:pt x="444" y="414"/>
                </a:lnTo>
                <a:lnTo>
                  <a:pt x="444" y="414"/>
                </a:lnTo>
                <a:lnTo>
                  <a:pt x="447" y="414"/>
                </a:lnTo>
                <a:lnTo>
                  <a:pt x="449" y="414"/>
                </a:lnTo>
                <a:lnTo>
                  <a:pt x="449" y="414"/>
                </a:lnTo>
                <a:lnTo>
                  <a:pt x="449" y="412"/>
                </a:lnTo>
                <a:lnTo>
                  <a:pt x="449" y="410"/>
                </a:lnTo>
                <a:lnTo>
                  <a:pt x="449" y="410"/>
                </a:lnTo>
                <a:lnTo>
                  <a:pt x="451" y="408"/>
                </a:lnTo>
                <a:lnTo>
                  <a:pt x="451" y="408"/>
                </a:lnTo>
                <a:lnTo>
                  <a:pt x="457" y="403"/>
                </a:lnTo>
                <a:lnTo>
                  <a:pt x="461" y="401"/>
                </a:lnTo>
                <a:lnTo>
                  <a:pt x="461" y="401"/>
                </a:lnTo>
                <a:lnTo>
                  <a:pt x="461" y="401"/>
                </a:lnTo>
                <a:lnTo>
                  <a:pt x="463" y="399"/>
                </a:lnTo>
                <a:lnTo>
                  <a:pt x="463" y="399"/>
                </a:lnTo>
                <a:lnTo>
                  <a:pt x="463" y="397"/>
                </a:lnTo>
                <a:lnTo>
                  <a:pt x="463" y="393"/>
                </a:lnTo>
                <a:lnTo>
                  <a:pt x="463" y="391"/>
                </a:lnTo>
                <a:lnTo>
                  <a:pt x="463" y="391"/>
                </a:lnTo>
                <a:lnTo>
                  <a:pt x="467" y="387"/>
                </a:lnTo>
                <a:lnTo>
                  <a:pt x="467" y="385"/>
                </a:lnTo>
                <a:lnTo>
                  <a:pt x="470" y="385"/>
                </a:lnTo>
                <a:lnTo>
                  <a:pt x="470" y="385"/>
                </a:lnTo>
                <a:lnTo>
                  <a:pt x="472" y="385"/>
                </a:lnTo>
                <a:lnTo>
                  <a:pt x="472" y="387"/>
                </a:lnTo>
                <a:lnTo>
                  <a:pt x="474" y="387"/>
                </a:lnTo>
                <a:lnTo>
                  <a:pt x="474" y="389"/>
                </a:lnTo>
                <a:lnTo>
                  <a:pt x="474" y="389"/>
                </a:lnTo>
                <a:lnTo>
                  <a:pt x="474" y="395"/>
                </a:lnTo>
                <a:lnTo>
                  <a:pt x="474" y="395"/>
                </a:lnTo>
                <a:lnTo>
                  <a:pt x="476" y="397"/>
                </a:lnTo>
                <a:lnTo>
                  <a:pt x="476" y="397"/>
                </a:lnTo>
                <a:lnTo>
                  <a:pt x="478" y="397"/>
                </a:lnTo>
                <a:lnTo>
                  <a:pt x="480" y="399"/>
                </a:lnTo>
                <a:lnTo>
                  <a:pt x="482" y="399"/>
                </a:lnTo>
                <a:lnTo>
                  <a:pt x="482" y="401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6" y="403"/>
                </a:lnTo>
                <a:lnTo>
                  <a:pt x="488" y="403"/>
                </a:lnTo>
                <a:lnTo>
                  <a:pt x="490" y="401"/>
                </a:lnTo>
                <a:lnTo>
                  <a:pt x="490" y="401"/>
                </a:lnTo>
                <a:lnTo>
                  <a:pt x="490" y="401"/>
                </a:lnTo>
                <a:lnTo>
                  <a:pt x="495" y="401"/>
                </a:lnTo>
                <a:lnTo>
                  <a:pt x="497" y="399"/>
                </a:lnTo>
                <a:lnTo>
                  <a:pt x="497" y="397"/>
                </a:lnTo>
                <a:lnTo>
                  <a:pt x="497" y="397"/>
                </a:lnTo>
                <a:lnTo>
                  <a:pt x="495" y="397"/>
                </a:lnTo>
                <a:lnTo>
                  <a:pt x="490" y="393"/>
                </a:lnTo>
                <a:lnTo>
                  <a:pt x="490" y="393"/>
                </a:lnTo>
                <a:lnTo>
                  <a:pt x="490" y="393"/>
                </a:lnTo>
                <a:lnTo>
                  <a:pt x="493" y="391"/>
                </a:lnTo>
                <a:lnTo>
                  <a:pt x="493" y="391"/>
                </a:lnTo>
                <a:lnTo>
                  <a:pt x="495" y="389"/>
                </a:lnTo>
                <a:lnTo>
                  <a:pt x="495" y="389"/>
                </a:lnTo>
                <a:lnTo>
                  <a:pt x="495" y="387"/>
                </a:lnTo>
                <a:lnTo>
                  <a:pt x="495" y="385"/>
                </a:lnTo>
                <a:lnTo>
                  <a:pt x="497" y="385"/>
                </a:lnTo>
                <a:lnTo>
                  <a:pt x="497" y="382"/>
                </a:lnTo>
                <a:lnTo>
                  <a:pt x="497" y="382"/>
                </a:lnTo>
                <a:lnTo>
                  <a:pt x="497" y="382"/>
                </a:lnTo>
                <a:lnTo>
                  <a:pt x="497" y="380"/>
                </a:lnTo>
                <a:lnTo>
                  <a:pt x="497" y="380"/>
                </a:lnTo>
                <a:lnTo>
                  <a:pt x="499" y="378"/>
                </a:lnTo>
                <a:lnTo>
                  <a:pt x="499" y="378"/>
                </a:lnTo>
                <a:lnTo>
                  <a:pt x="499" y="376"/>
                </a:lnTo>
                <a:lnTo>
                  <a:pt x="499" y="376"/>
                </a:lnTo>
                <a:lnTo>
                  <a:pt x="501" y="374"/>
                </a:lnTo>
                <a:lnTo>
                  <a:pt x="501" y="374"/>
                </a:lnTo>
                <a:lnTo>
                  <a:pt x="503" y="374"/>
                </a:lnTo>
                <a:lnTo>
                  <a:pt x="507" y="374"/>
                </a:lnTo>
                <a:lnTo>
                  <a:pt x="507" y="374"/>
                </a:lnTo>
                <a:lnTo>
                  <a:pt x="509" y="374"/>
                </a:lnTo>
                <a:lnTo>
                  <a:pt x="509" y="372"/>
                </a:lnTo>
                <a:lnTo>
                  <a:pt x="509" y="372"/>
                </a:lnTo>
                <a:lnTo>
                  <a:pt x="511" y="370"/>
                </a:lnTo>
                <a:lnTo>
                  <a:pt x="511" y="368"/>
                </a:lnTo>
                <a:lnTo>
                  <a:pt x="511" y="366"/>
                </a:lnTo>
                <a:lnTo>
                  <a:pt x="511" y="364"/>
                </a:lnTo>
                <a:lnTo>
                  <a:pt x="511" y="364"/>
                </a:lnTo>
                <a:lnTo>
                  <a:pt x="511" y="364"/>
                </a:lnTo>
                <a:lnTo>
                  <a:pt x="511" y="362"/>
                </a:lnTo>
                <a:lnTo>
                  <a:pt x="511" y="360"/>
                </a:lnTo>
                <a:lnTo>
                  <a:pt x="513" y="360"/>
                </a:lnTo>
                <a:lnTo>
                  <a:pt x="513" y="360"/>
                </a:lnTo>
                <a:lnTo>
                  <a:pt x="516" y="360"/>
                </a:lnTo>
                <a:lnTo>
                  <a:pt x="518" y="360"/>
                </a:lnTo>
                <a:lnTo>
                  <a:pt x="518" y="360"/>
                </a:lnTo>
                <a:lnTo>
                  <a:pt x="520" y="360"/>
                </a:lnTo>
                <a:lnTo>
                  <a:pt x="520" y="357"/>
                </a:lnTo>
                <a:lnTo>
                  <a:pt x="522" y="351"/>
                </a:lnTo>
                <a:lnTo>
                  <a:pt x="524" y="349"/>
                </a:lnTo>
                <a:lnTo>
                  <a:pt x="524" y="347"/>
                </a:lnTo>
                <a:lnTo>
                  <a:pt x="526" y="347"/>
                </a:lnTo>
                <a:lnTo>
                  <a:pt x="528" y="347"/>
                </a:lnTo>
                <a:lnTo>
                  <a:pt x="528" y="345"/>
                </a:lnTo>
                <a:lnTo>
                  <a:pt x="530" y="345"/>
                </a:lnTo>
                <a:lnTo>
                  <a:pt x="532" y="345"/>
                </a:lnTo>
                <a:lnTo>
                  <a:pt x="532" y="345"/>
                </a:lnTo>
                <a:lnTo>
                  <a:pt x="532" y="343"/>
                </a:lnTo>
                <a:lnTo>
                  <a:pt x="532" y="343"/>
                </a:lnTo>
                <a:lnTo>
                  <a:pt x="532" y="343"/>
                </a:lnTo>
                <a:lnTo>
                  <a:pt x="530" y="341"/>
                </a:lnTo>
                <a:lnTo>
                  <a:pt x="526" y="339"/>
                </a:lnTo>
                <a:lnTo>
                  <a:pt x="526" y="337"/>
                </a:lnTo>
                <a:lnTo>
                  <a:pt x="524" y="337"/>
                </a:lnTo>
                <a:lnTo>
                  <a:pt x="524" y="334"/>
                </a:lnTo>
                <a:lnTo>
                  <a:pt x="524" y="334"/>
                </a:lnTo>
                <a:lnTo>
                  <a:pt x="524" y="332"/>
                </a:lnTo>
                <a:lnTo>
                  <a:pt x="524" y="332"/>
                </a:lnTo>
                <a:lnTo>
                  <a:pt x="524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0"/>
                </a:lnTo>
                <a:lnTo>
                  <a:pt x="522" y="330"/>
                </a:lnTo>
                <a:lnTo>
                  <a:pt x="522" y="330"/>
                </a:lnTo>
                <a:lnTo>
                  <a:pt x="522" y="328"/>
                </a:lnTo>
                <a:lnTo>
                  <a:pt x="520" y="328"/>
                </a:lnTo>
                <a:lnTo>
                  <a:pt x="520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6"/>
                </a:lnTo>
                <a:lnTo>
                  <a:pt x="518" y="326"/>
                </a:lnTo>
                <a:lnTo>
                  <a:pt x="516" y="324"/>
                </a:lnTo>
                <a:lnTo>
                  <a:pt x="516" y="322"/>
                </a:lnTo>
                <a:lnTo>
                  <a:pt x="516" y="322"/>
                </a:lnTo>
                <a:lnTo>
                  <a:pt x="516" y="322"/>
                </a:lnTo>
                <a:lnTo>
                  <a:pt x="518" y="320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2" y="316"/>
                </a:lnTo>
                <a:lnTo>
                  <a:pt x="522" y="316"/>
                </a:lnTo>
                <a:lnTo>
                  <a:pt x="524" y="316"/>
                </a:lnTo>
                <a:lnTo>
                  <a:pt x="524" y="314"/>
                </a:lnTo>
                <a:lnTo>
                  <a:pt x="524" y="314"/>
                </a:lnTo>
                <a:lnTo>
                  <a:pt x="524" y="314"/>
                </a:lnTo>
                <a:lnTo>
                  <a:pt x="524" y="311"/>
                </a:lnTo>
                <a:lnTo>
                  <a:pt x="524" y="311"/>
                </a:lnTo>
                <a:lnTo>
                  <a:pt x="524" y="309"/>
                </a:lnTo>
                <a:lnTo>
                  <a:pt x="524" y="309"/>
                </a:lnTo>
                <a:lnTo>
                  <a:pt x="526" y="307"/>
                </a:lnTo>
                <a:lnTo>
                  <a:pt x="526" y="303"/>
                </a:lnTo>
                <a:lnTo>
                  <a:pt x="526" y="301"/>
                </a:lnTo>
                <a:lnTo>
                  <a:pt x="528" y="301"/>
                </a:lnTo>
                <a:lnTo>
                  <a:pt x="530" y="299"/>
                </a:lnTo>
                <a:lnTo>
                  <a:pt x="530" y="297"/>
                </a:lnTo>
                <a:lnTo>
                  <a:pt x="530" y="297"/>
                </a:lnTo>
                <a:lnTo>
                  <a:pt x="528" y="297"/>
                </a:lnTo>
                <a:lnTo>
                  <a:pt x="528" y="297"/>
                </a:lnTo>
                <a:lnTo>
                  <a:pt x="528" y="295"/>
                </a:lnTo>
                <a:lnTo>
                  <a:pt x="528" y="295"/>
                </a:lnTo>
                <a:lnTo>
                  <a:pt x="530" y="293"/>
                </a:lnTo>
                <a:lnTo>
                  <a:pt x="530" y="293"/>
                </a:lnTo>
                <a:lnTo>
                  <a:pt x="530" y="293"/>
                </a:lnTo>
                <a:lnTo>
                  <a:pt x="532" y="293"/>
                </a:lnTo>
                <a:lnTo>
                  <a:pt x="532" y="293"/>
                </a:lnTo>
                <a:lnTo>
                  <a:pt x="534" y="293"/>
                </a:lnTo>
                <a:lnTo>
                  <a:pt x="534" y="293"/>
                </a:lnTo>
                <a:lnTo>
                  <a:pt x="536" y="293"/>
                </a:lnTo>
                <a:lnTo>
                  <a:pt x="536" y="293"/>
                </a:lnTo>
                <a:lnTo>
                  <a:pt x="538" y="293"/>
                </a:lnTo>
                <a:lnTo>
                  <a:pt x="541" y="293"/>
                </a:lnTo>
                <a:lnTo>
                  <a:pt x="541" y="293"/>
                </a:lnTo>
                <a:lnTo>
                  <a:pt x="543" y="297"/>
                </a:lnTo>
                <a:lnTo>
                  <a:pt x="543" y="297"/>
                </a:lnTo>
                <a:lnTo>
                  <a:pt x="545" y="299"/>
                </a:lnTo>
                <a:lnTo>
                  <a:pt x="547" y="299"/>
                </a:lnTo>
                <a:lnTo>
                  <a:pt x="547" y="299"/>
                </a:lnTo>
                <a:lnTo>
                  <a:pt x="549" y="299"/>
                </a:lnTo>
                <a:lnTo>
                  <a:pt x="551" y="299"/>
                </a:lnTo>
                <a:lnTo>
                  <a:pt x="551" y="299"/>
                </a:lnTo>
                <a:lnTo>
                  <a:pt x="551" y="299"/>
                </a:lnTo>
                <a:lnTo>
                  <a:pt x="553" y="299"/>
                </a:lnTo>
                <a:lnTo>
                  <a:pt x="553" y="299"/>
                </a:lnTo>
                <a:lnTo>
                  <a:pt x="557" y="299"/>
                </a:lnTo>
                <a:lnTo>
                  <a:pt x="557" y="299"/>
                </a:lnTo>
                <a:lnTo>
                  <a:pt x="559" y="299"/>
                </a:lnTo>
                <a:lnTo>
                  <a:pt x="559" y="297"/>
                </a:lnTo>
                <a:lnTo>
                  <a:pt x="559" y="295"/>
                </a:lnTo>
                <a:lnTo>
                  <a:pt x="559" y="295"/>
                </a:lnTo>
                <a:lnTo>
                  <a:pt x="559" y="289"/>
                </a:lnTo>
                <a:lnTo>
                  <a:pt x="559" y="289"/>
                </a:lnTo>
                <a:lnTo>
                  <a:pt x="559" y="286"/>
                </a:lnTo>
                <a:lnTo>
                  <a:pt x="559" y="286"/>
                </a:lnTo>
                <a:lnTo>
                  <a:pt x="559" y="286"/>
                </a:lnTo>
                <a:lnTo>
                  <a:pt x="559" y="284"/>
                </a:lnTo>
                <a:lnTo>
                  <a:pt x="561" y="282"/>
                </a:lnTo>
                <a:lnTo>
                  <a:pt x="561" y="280"/>
                </a:lnTo>
                <a:lnTo>
                  <a:pt x="564" y="278"/>
                </a:lnTo>
                <a:lnTo>
                  <a:pt x="564" y="278"/>
                </a:lnTo>
                <a:lnTo>
                  <a:pt x="566" y="278"/>
                </a:lnTo>
                <a:lnTo>
                  <a:pt x="570" y="278"/>
                </a:lnTo>
                <a:lnTo>
                  <a:pt x="570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4"/>
                </a:lnTo>
                <a:lnTo>
                  <a:pt x="572" y="274"/>
                </a:lnTo>
                <a:lnTo>
                  <a:pt x="572" y="268"/>
                </a:lnTo>
                <a:lnTo>
                  <a:pt x="572" y="266"/>
                </a:lnTo>
                <a:lnTo>
                  <a:pt x="572" y="263"/>
                </a:lnTo>
                <a:lnTo>
                  <a:pt x="574" y="261"/>
                </a:lnTo>
                <a:lnTo>
                  <a:pt x="574" y="259"/>
                </a:lnTo>
                <a:lnTo>
                  <a:pt x="576" y="257"/>
                </a:lnTo>
                <a:lnTo>
                  <a:pt x="576" y="255"/>
                </a:lnTo>
                <a:lnTo>
                  <a:pt x="580" y="253"/>
                </a:lnTo>
                <a:lnTo>
                  <a:pt x="580" y="253"/>
                </a:lnTo>
                <a:lnTo>
                  <a:pt x="580" y="253"/>
                </a:lnTo>
                <a:lnTo>
                  <a:pt x="582" y="251"/>
                </a:lnTo>
                <a:lnTo>
                  <a:pt x="582" y="251"/>
                </a:lnTo>
                <a:lnTo>
                  <a:pt x="582" y="249"/>
                </a:lnTo>
                <a:lnTo>
                  <a:pt x="582" y="249"/>
                </a:lnTo>
                <a:lnTo>
                  <a:pt x="580" y="247"/>
                </a:lnTo>
                <a:lnTo>
                  <a:pt x="580" y="247"/>
                </a:lnTo>
                <a:lnTo>
                  <a:pt x="578" y="247"/>
                </a:lnTo>
                <a:lnTo>
                  <a:pt x="578" y="247"/>
                </a:lnTo>
                <a:lnTo>
                  <a:pt x="574" y="236"/>
                </a:lnTo>
                <a:lnTo>
                  <a:pt x="574" y="234"/>
                </a:lnTo>
                <a:lnTo>
                  <a:pt x="574" y="232"/>
                </a:lnTo>
                <a:lnTo>
                  <a:pt x="578" y="234"/>
                </a:lnTo>
                <a:lnTo>
                  <a:pt x="580" y="234"/>
                </a:lnTo>
                <a:lnTo>
                  <a:pt x="580" y="234"/>
                </a:lnTo>
                <a:lnTo>
                  <a:pt x="580" y="236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9" y="243"/>
                </a:lnTo>
                <a:lnTo>
                  <a:pt x="591" y="243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3" y="240"/>
                </a:lnTo>
                <a:lnTo>
                  <a:pt x="593" y="240"/>
                </a:lnTo>
                <a:lnTo>
                  <a:pt x="593" y="238"/>
                </a:lnTo>
                <a:lnTo>
                  <a:pt x="593" y="238"/>
                </a:lnTo>
                <a:lnTo>
                  <a:pt x="595" y="238"/>
                </a:lnTo>
                <a:lnTo>
                  <a:pt x="595" y="238"/>
                </a:lnTo>
                <a:lnTo>
                  <a:pt x="595" y="238"/>
                </a:lnTo>
                <a:lnTo>
                  <a:pt x="597" y="240"/>
                </a:lnTo>
                <a:lnTo>
                  <a:pt x="597" y="240"/>
                </a:lnTo>
                <a:lnTo>
                  <a:pt x="599" y="240"/>
                </a:lnTo>
                <a:lnTo>
                  <a:pt x="599" y="240"/>
                </a:lnTo>
                <a:lnTo>
                  <a:pt x="601" y="240"/>
                </a:lnTo>
                <a:lnTo>
                  <a:pt x="603" y="240"/>
                </a:lnTo>
                <a:lnTo>
                  <a:pt x="610" y="243"/>
                </a:lnTo>
                <a:lnTo>
                  <a:pt x="614" y="245"/>
                </a:lnTo>
                <a:lnTo>
                  <a:pt x="614" y="245"/>
                </a:lnTo>
                <a:lnTo>
                  <a:pt x="616" y="245"/>
                </a:lnTo>
                <a:lnTo>
                  <a:pt x="620" y="245"/>
                </a:lnTo>
                <a:lnTo>
                  <a:pt x="622" y="245"/>
                </a:lnTo>
                <a:lnTo>
                  <a:pt x="624" y="247"/>
                </a:lnTo>
                <a:lnTo>
                  <a:pt x="624" y="247"/>
                </a:lnTo>
                <a:lnTo>
                  <a:pt x="624" y="247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8" y="257"/>
                </a:lnTo>
                <a:lnTo>
                  <a:pt x="630" y="257"/>
                </a:lnTo>
                <a:lnTo>
                  <a:pt x="630" y="259"/>
                </a:lnTo>
                <a:lnTo>
                  <a:pt x="630" y="259"/>
                </a:lnTo>
                <a:lnTo>
                  <a:pt x="632" y="259"/>
                </a:lnTo>
                <a:lnTo>
                  <a:pt x="635" y="261"/>
                </a:lnTo>
                <a:lnTo>
                  <a:pt x="635" y="261"/>
                </a:lnTo>
                <a:lnTo>
                  <a:pt x="635" y="261"/>
                </a:lnTo>
                <a:lnTo>
                  <a:pt x="635" y="263"/>
                </a:lnTo>
                <a:lnTo>
                  <a:pt x="635" y="263"/>
                </a:lnTo>
                <a:lnTo>
                  <a:pt x="637" y="263"/>
                </a:lnTo>
                <a:lnTo>
                  <a:pt x="639" y="263"/>
                </a:lnTo>
                <a:lnTo>
                  <a:pt x="639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3" y="266"/>
                </a:lnTo>
                <a:lnTo>
                  <a:pt x="645" y="266"/>
                </a:lnTo>
                <a:lnTo>
                  <a:pt x="645" y="266"/>
                </a:lnTo>
                <a:lnTo>
                  <a:pt x="647" y="263"/>
                </a:lnTo>
                <a:lnTo>
                  <a:pt x="647" y="261"/>
                </a:lnTo>
                <a:lnTo>
                  <a:pt x="649" y="261"/>
                </a:lnTo>
                <a:lnTo>
                  <a:pt x="649" y="261"/>
                </a:lnTo>
                <a:lnTo>
                  <a:pt x="653" y="259"/>
                </a:lnTo>
                <a:lnTo>
                  <a:pt x="660" y="257"/>
                </a:lnTo>
                <a:lnTo>
                  <a:pt x="660" y="257"/>
                </a:lnTo>
                <a:lnTo>
                  <a:pt x="662" y="257"/>
                </a:lnTo>
                <a:lnTo>
                  <a:pt x="664" y="259"/>
                </a:lnTo>
                <a:lnTo>
                  <a:pt x="664" y="259"/>
                </a:lnTo>
                <a:lnTo>
                  <a:pt x="666" y="259"/>
                </a:lnTo>
                <a:lnTo>
                  <a:pt x="666" y="263"/>
                </a:lnTo>
                <a:lnTo>
                  <a:pt x="668" y="263"/>
                </a:lnTo>
                <a:lnTo>
                  <a:pt x="668" y="263"/>
                </a:lnTo>
                <a:lnTo>
                  <a:pt x="668" y="263"/>
                </a:lnTo>
                <a:lnTo>
                  <a:pt x="678" y="266"/>
                </a:lnTo>
                <a:lnTo>
                  <a:pt x="678" y="266"/>
                </a:lnTo>
                <a:lnTo>
                  <a:pt x="681" y="266"/>
                </a:lnTo>
                <a:lnTo>
                  <a:pt x="681" y="268"/>
                </a:lnTo>
                <a:lnTo>
                  <a:pt x="681" y="270"/>
                </a:lnTo>
                <a:lnTo>
                  <a:pt x="683" y="270"/>
                </a:lnTo>
                <a:lnTo>
                  <a:pt x="683" y="270"/>
                </a:lnTo>
                <a:lnTo>
                  <a:pt x="685" y="270"/>
                </a:lnTo>
                <a:lnTo>
                  <a:pt x="693" y="270"/>
                </a:lnTo>
                <a:lnTo>
                  <a:pt x="693" y="270"/>
                </a:lnTo>
                <a:lnTo>
                  <a:pt x="693" y="270"/>
                </a:lnTo>
                <a:lnTo>
                  <a:pt x="697" y="270"/>
                </a:lnTo>
                <a:lnTo>
                  <a:pt x="697" y="270"/>
                </a:lnTo>
                <a:lnTo>
                  <a:pt x="697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701" y="272"/>
                </a:lnTo>
                <a:lnTo>
                  <a:pt x="701" y="272"/>
                </a:lnTo>
                <a:lnTo>
                  <a:pt x="701" y="272"/>
                </a:lnTo>
                <a:lnTo>
                  <a:pt x="704" y="272"/>
                </a:lnTo>
                <a:lnTo>
                  <a:pt x="704" y="272"/>
                </a:lnTo>
                <a:lnTo>
                  <a:pt x="704" y="270"/>
                </a:lnTo>
                <a:lnTo>
                  <a:pt x="704" y="270"/>
                </a:lnTo>
                <a:lnTo>
                  <a:pt x="704" y="268"/>
                </a:lnTo>
                <a:lnTo>
                  <a:pt x="704" y="268"/>
                </a:lnTo>
                <a:lnTo>
                  <a:pt x="706" y="268"/>
                </a:lnTo>
                <a:lnTo>
                  <a:pt x="706" y="266"/>
                </a:lnTo>
                <a:lnTo>
                  <a:pt x="714" y="263"/>
                </a:lnTo>
                <a:lnTo>
                  <a:pt x="714" y="263"/>
                </a:lnTo>
                <a:lnTo>
                  <a:pt x="714" y="263"/>
                </a:lnTo>
                <a:lnTo>
                  <a:pt x="716" y="263"/>
                </a:lnTo>
                <a:lnTo>
                  <a:pt x="722" y="263"/>
                </a:lnTo>
                <a:lnTo>
                  <a:pt x="724" y="266"/>
                </a:lnTo>
                <a:lnTo>
                  <a:pt x="724" y="266"/>
                </a:lnTo>
                <a:lnTo>
                  <a:pt x="726" y="268"/>
                </a:lnTo>
                <a:lnTo>
                  <a:pt x="726" y="270"/>
                </a:lnTo>
                <a:lnTo>
                  <a:pt x="729" y="272"/>
                </a:lnTo>
                <a:lnTo>
                  <a:pt x="729" y="272"/>
                </a:lnTo>
                <a:lnTo>
                  <a:pt x="731" y="272"/>
                </a:lnTo>
                <a:lnTo>
                  <a:pt x="731" y="274"/>
                </a:lnTo>
                <a:lnTo>
                  <a:pt x="731" y="274"/>
                </a:lnTo>
                <a:lnTo>
                  <a:pt x="733" y="274"/>
                </a:lnTo>
                <a:lnTo>
                  <a:pt x="735" y="274"/>
                </a:lnTo>
                <a:lnTo>
                  <a:pt x="735" y="274"/>
                </a:lnTo>
                <a:lnTo>
                  <a:pt x="735" y="274"/>
                </a:lnTo>
                <a:lnTo>
                  <a:pt x="737" y="276"/>
                </a:lnTo>
                <a:lnTo>
                  <a:pt x="737" y="276"/>
                </a:lnTo>
                <a:lnTo>
                  <a:pt x="737" y="278"/>
                </a:lnTo>
                <a:lnTo>
                  <a:pt x="739" y="278"/>
                </a:lnTo>
                <a:lnTo>
                  <a:pt x="739" y="278"/>
                </a:lnTo>
                <a:lnTo>
                  <a:pt x="739" y="280"/>
                </a:lnTo>
                <a:lnTo>
                  <a:pt x="739" y="282"/>
                </a:lnTo>
                <a:lnTo>
                  <a:pt x="739" y="282"/>
                </a:lnTo>
                <a:lnTo>
                  <a:pt x="739" y="284"/>
                </a:lnTo>
                <a:lnTo>
                  <a:pt x="739" y="289"/>
                </a:lnTo>
                <a:lnTo>
                  <a:pt x="739" y="291"/>
                </a:lnTo>
                <a:lnTo>
                  <a:pt x="739" y="291"/>
                </a:lnTo>
                <a:lnTo>
                  <a:pt x="739" y="293"/>
                </a:lnTo>
                <a:lnTo>
                  <a:pt x="739" y="295"/>
                </a:lnTo>
                <a:lnTo>
                  <a:pt x="739" y="297"/>
                </a:lnTo>
                <a:lnTo>
                  <a:pt x="737" y="297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301"/>
                </a:lnTo>
                <a:lnTo>
                  <a:pt x="737" y="303"/>
                </a:lnTo>
                <a:lnTo>
                  <a:pt x="737" y="305"/>
                </a:lnTo>
                <a:lnTo>
                  <a:pt x="737" y="307"/>
                </a:lnTo>
                <a:lnTo>
                  <a:pt x="737" y="309"/>
                </a:lnTo>
                <a:lnTo>
                  <a:pt x="735" y="309"/>
                </a:lnTo>
                <a:lnTo>
                  <a:pt x="733" y="314"/>
                </a:lnTo>
                <a:lnTo>
                  <a:pt x="731" y="316"/>
                </a:lnTo>
                <a:lnTo>
                  <a:pt x="729" y="318"/>
                </a:lnTo>
                <a:lnTo>
                  <a:pt x="731" y="322"/>
                </a:lnTo>
                <a:lnTo>
                  <a:pt x="731" y="322"/>
                </a:lnTo>
                <a:lnTo>
                  <a:pt x="737" y="322"/>
                </a:lnTo>
                <a:lnTo>
                  <a:pt x="737" y="324"/>
                </a:lnTo>
                <a:lnTo>
                  <a:pt x="739" y="330"/>
                </a:lnTo>
                <a:lnTo>
                  <a:pt x="739" y="334"/>
                </a:lnTo>
                <a:lnTo>
                  <a:pt x="739" y="339"/>
                </a:lnTo>
                <a:lnTo>
                  <a:pt x="739" y="341"/>
                </a:lnTo>
                <a:lnTo>
                  <a:pt x="739" y="343"/>
                </a:lnTo>
                <a:lnTo>
                  <a:pt x="735" y="345"/>
                </a:lnTo>
                <a:lnTo>
                  <a:pt x="735" y="347"/>
                </a:lnTo>
                <a:lnTo>
                  <a:pt x="741" y="349"/>
                </a:lnTo>
                <a:lnTo>
                  <a:pt x="743" y="351"/>
                </a:lnTo>
                <a:lnTo>
                  <a:pt x="747" y="353"/>
                </a:lnTo>
                <a:lnTo>
                  <a:pt x="749" y="355"/>
                </a:lnTo>
                <a:lnTo>
                  <a:pt x="749" y="355"/>
                </a:lnTo>
                <a:lnTo>
                  <a:pt x="752" y="360"/>
                </a:lnTo>
                <a:lnTo>
                  <a:pt x="752" y="360"/>
                </a:lnTo>
                <a:lnTo>
                  <a:pt x="760" y="360"/>
                </a:lnTo>
                <a:lnTo>
                  <a:pt x="768" y="360"/>
                </a:lnTo>
                <a:lnTo>
                  <a:pt x="768" y="360"/>
                </a:lnTo>
                <a:lnTo>
                  <a:pt x="770" y="357"/>
                </a:lnTo>
                <a:lnTo>
                  <a:pt x="770" y="355"/>
                </a:lnTo>
                <a:lnTo>
                  <a:pt x="770" y="355"/>
                </a:lnTo>
                <a:lnTo>
                  <a:pt x="770" y="353"/>
                </a:lnTo>
                <a:lnTo>
                  <a:pt x="770" y="351"/>
                </a:lnTo>
                <a:lnTo>
                  <a:pt x="770" y="351"/>
                </a:lnTo>
                <a:lnTo>
                  <a:pt x="777" y="347"/>
                </a:lnTo>
                <a:lnTo>
                  <a:pt x="779" y="345"/>
                </a:lnTo>
                <a:lnTo>
                  <a:pt x="779" y="343"/>
                </a:lnTo>
                <a:lnTo>
                  <a:pt x="772" y="337"/>
                </a:lnTo>
                <a:lnTo>
                  <a:pt x="770" y="332"/>
                </a:lnTo>
                <a:lnTo>
                  <a:pt x="770" y="330"/>
                </a:lnTo>
                <a:lnTo>
                  <a:pt x="772" y="326"/>
                </a:lnTo>
                <a:lnTo>
                  <a:pt x="779" y="318"/>
                </a:lnTo>
                <a:lnTo>
                  <a:pt x="781" y="316"/>
                </a:lnTo>
                <a:lnTo>
                  <a:pt x="781" y="314"/>
                </a:lnTo>
                <a:lnTo>
                  <a:pt x="781" y="311"/>
                </a:lnTo>
                <a:lnTo>
                  <a:pt x="783" y="303"/>
                </a:lnTo>
                <a:lnTo>
                  <a:pt x="785" y="301"/>
                </a:lnTo>
                <a:lnTo>
                  <a:pt x="785" y="299"/>
                </a:lnTo>
                <a:lnTo>
                  <a:pt x="787" y="299"/>
                </a:lnTo>
                <a:lnTo>
                  <a:pt x="789" y="299"/>
                </a:lnTo>
                <a:lnTo>
                  <a:pt x="789" y="297"/>
                </a:lnTo>
                <a:lnTo>
                  <a:pt x="791" y="293"/>
                </a:lnTo>
                <a:lnTo>
                  <a:pt x="791" y="293"/>
                </a:lnTo>
                <a:lnTo>
                  <a:pt x="793" y="291"/>
                </a:lnTo>
                <a:lnTo>
                  <a:pt x="795" y="291"/>
                </a:lnTo>
                <a:lnTo>
                  <a:pt x="795" y="291"/>
                </a:lnTo>
                <a:lnTo>
                  <a:pt x="798" y="289"/>
                </a:lnTo>
                <a:lnTo>
                  <a:pt x="798" y="286"/>
                </a:lnTo>
                <a:lnTo>
                  <a:pt x="800" y="286"/>
                </a:lnTo>
                <a:lnTo>
                  <a:pt x="802" y="284"/>
                </a:lnTo>
                <a:lnTo>
                  <a:pt x="804" y="286"/>
                </a:lnTo>
                <a:lnTo>
                  <a:pt x="804" y="291"/>
                </a:lnTo>
                <a:lnTo>
                  <a:pt x="806" y="293"/>
                </a:lnTo>
                <a:lnTo>
                  <a:pt x="808" y="293"/>
                </a:lnTo>
                <a:lnTo>
                  <a:pt x="810" y="293"/>
                </a:lnTo>
                <a:lnTo>
                  <a:pt x="812" y="293"/>
                </a:lnTo>
                <a:lnTo>
                  <a:pt x="814" y="295"/>
                </a:lnTo>
                <a:lnTo>
                  <a:pt x="814" y="297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8" y="297"/>
                </a:lnTo>
                <a:lnTo>
                  <a:pt x="818" y="297"/>
                </a:lnTo>
                <a:lnTo>
                  <a:pt x="820" y="295"/>
                </a:lnTo>
                <a:lnTo>
                  <a:pt x="823" y="295"/>
                </a:lnTo>
                <a:lnTo>
                  <a:pt x="827" y="293"/>
                </a:lnTo>
                <a:lnTo>
                  <a:pt x="827" y="291"/>
                </a:lnTo>
                <a:lnTo>
                  <a:pt x="827" y="291"/>
                </a:lnTo>
                <a:lnTo>
                  <a:pt x="827" y="289"/>
                </a:lnTo>
                <a:lnTo>
                  <a:pt x="825" y="286"/>
                </a:lnTo>
                <a:lnTo>
                  <a:pt x="825" y="284"/>
                </a:lnTo>
                <a:lnTo>
                  <a:pt x="825" y="284"/>
                </a:lnTo>
                <a:lnTo>
                  <a:pt x="827" y="284"/>
                </a:lnTo>
                <a:lnTo>
                  <a:pt x="827" y="282"/>
                </a:lnTo>
                <a:lnTo>
                  <a:pt x="829" y="282"/>
                </a:lnTo>
                <a:lnTo>
                  <a:pt x="831" y="282"/>
                </a:lnTo>
                <a:lnTo>
                  <a:pt x="833" y="282"/>
                </a:lnTo>
                <a:lnTo>
                  <a:pt x="833" y="280"/>
                </a:lnTo>
                <a:lnTo>
                  <a:pt x="833" y="278"/>
                </a:lnTo>
                <a:lnTo>
                  <a:pt x="835" y="278"/>
                </a:lnTo>
                <a:lnTo>
                  <a:pt x="833" y="27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" name="Freeform 55">
            <a:extLst>
              <a:ext uri="{FF2B5EF4-FFF2-40B4-BE49-F238E27FC236}">
                <a16:creationId xmlns:a16="http://schemas.microsoft.com/office/drawing/2014/main" id="{E2F573AD-7A10-43CD-8C37-BDE13AB573A1}"/>
              </a:ext>
            </a:extLst>
          </p:cNvPr>
          <p:cNvSpPr>
            <a:spLocks/>
          </p:cNvSpPr>
          <p:nvPr/>
        </p:nvSpPr>
        <p:spPr bwMode="auto">
          <a:xfrm>
            <a:off x="7056782" y="3128339"/>
            <a:ext cx="1367601" cy="933863"/>
          </a:xfrm>
          <a:custGeom>
            <a:avLst/>
            <a:gdLst>
              <a:gd name="T0" fmla="*/ 838 w 890"/>
              <a:gd name="T1" fmla="*/ 242 h 641"/>
              <a:gd name="T2" fmla="*/ 817 w 890"/>
              <a:gd name="T3" fmla="*/ 229 h 641"/>
              <a:gd name="T4" fmla="*/ 765 w 890"/>
              <a:gd name="T5" fmla="*/ 198 h 641"/>
              <a:gd name="T6" fmla="*/ 732 w 890"/>
              <a:gd name="T7" fmla="*/ 190 h 641"/>
              <a:gd name="T8" fmla="*/ 696 w 890"/>
              <a:gd name="T9" fmla="*/ 211 h 641"/>
              <a:gd name="T10" fmla="*/ 686 w 890"/>
              <a:gd name="T11" fmla="*/ 185 h 641"/>
              <a:gd name="T12" fmla="*/ 659 w 890"/>
              <a:gd name="T13" fmla="*/ 196 h 641"/>
              <a:gd name="T14" fmla="*/ 633 w 890"/>
              <a:gd name="T15" fmla="*/ 206 h 641"/>
              <a:gd name="T16" fmla="*/ 642 w 890"/>
              <a:gd name="T17" fmla="*/ 181 h 641"/>
              <a:gd name="T18" fmla="*/ 587 w 890"/>
              <a:gd name="T19" fmla="*/ 181 h 641"/>
              <a:gd name="T20" fmla="*/ 548 w 890"/>
              <a:gd name="T21" fmla="*/ 196 h 641"/>
              <a:gd name="T22" fmla="*/ 537 w 890"/>
              <a:gd name="T23" fmla="*/ 179 h 641"/>
              <a:gd name="T24" fmla="*/ 519 w 890"/>
              <a:gd name="T25" fmla="*/ 190 h 641"/>
              <a:gd name="T26" fmla="*/ 496 w 890"/>
              <a:gd name="T27" fmla="*/ 185 h 641"/>
              <a:gd name="T28" fmla="*/ 491 w 890"/>
              <a:gd name="T29" fmla="*/ 148 h 641"/>
              <a:gd name="T30" fmla="*/ 475 w 890"/>
              <a:gd name="T31" fmla="*/ 169 h 641"/>
              <a:gd name="T32" fmla="*/ 468 w 890"/>
              <a:gd name="T33" fmla="*/ 217 h 641"/>
              <a:gd name="T34" fmla="*/ 496 w 890"/>
              <a:gd name="T35" fmla="*/ 267 h 641"/>
              <a:gd name="T36" fmla="*/ 448 w 890"/>
              <a:gd name="T37" fmla="*/ 277 h 641"/>
              <a:gd name="T38" fmla="*/ 429 w 890"/>
              <a:gd name="T39" fmla="*/ 248 h 641"/>
              <a:gd name="T40" fmla="*/ 429 w 890"/>
              <a:gd name="T41" fmla="*/ 163 h 641"/>
              <a:gd name="T42" fmla="*/ 491 w 890"/>
              <a:gd name="T43" fmla="*/ 98 h 641"/>
              <a:gd name="T44" fmla="*/ 506 w 890"/>
              <a:gd name="T45" fmla="*/ 39 h 641"/>
              <a:gd name="T46" fmla="*/ 445 w 890"/>
              <a:gd name="T47" fmla="*/ 4 h 641"/>
              <a:gd name="T48" fmla="*/ 399 w 890"/>
              <a:gd name="T49" fmla="*/ 18 h 641"/>
              <a:gd name="T50" fmla="*/ 331 w 890"/>
              <a:gd name="T51" fmla="*/ 62 h 641"/>
              <a:gd name="T52" fmla="*/ 278 w 890"/>
              <a:gd name="T53" fmla="*/ 100 h 641"/>
              <a:gd name="T54" fmla="*/ 264 w 890"/>
              <a:gd name="T55" fmla="*/ 165 h 641"/>
              <a:gd name="T56" fmla="*/ 331 w 890"/>
              <a:gd name="T57" fmla="*/ 158 h 641"/>
              <a:gd name="T58" fmla="*/ 337 w 890"/>
              <a:gd name="T59" fmla="*/ 194 h 641"/>
              <a:gd name="T60" fmla="*/ 280 w 890"/>
              <a:gd name="T61" fmla="*/ 225 h 641"/>
              <a:gd name="T62" fmla="*/ 287 w 890"/>
              <a:gd name="T63" fmla="*/ 256 h 641"/>
              <a:gd name="T64" fmla="*/ 266 w 890"/>
              <a:gd name="T65" fmla="*/ 294 h 641"/>
              <a:gd name="T66" fmla="*/ 220 w 890"/>
              <a:gd name="T67" fmla="*/ 282 h 641"/>
              <a:gd name="T68" fmla="*/ 174 w 890"/>
              <a:gd name="T69" fmla="*/ 330 h 641"/>
              <a:gd name="T70" fmla="*/ 161 w 890"/>
              <a:gd name="T71" fmla="*/ 319 h 641"/>
              <a:gd name="T72" fmla="*/ 176 w 890"/>
              <a:gd name="T73" fmla="*/ 265 h 641"/>
              <a:gd name="T74" fmla="*/ 115 w 890"/>
              <a:gd name="T75" fmla="*/ 236 h 641"/>
              <a:gd name="T76" fmla="*/ 124 w 890"/>
              <a:gd name="T77" fmla="*/ 215 h 641"/>
              <a:gd name="T78" fmla="*/ 109 w 890"/>
              <a:gd name="T79" fmla="*/ 219 h 641"/>
              <a:gd name="T80" fmla="*/ 94 w 890"/>
              <a:gd name="T81" fmla="*/ 231 h 641"/>
              <a:gd name="T82" fmla="*/ 69 w 890"/>
              <a:gd name="T83" fmla="*/ 265 h 641"/>
              <a:gd name="T84" fmla="*/ 88 w 890"/>
              <a:gd name="T85" fmla="*/ 338 h 641"/>
              <a:gd name="T86" fmla="*/ 65 w 890"/>
              <a:gd name="T87" fmla="*/ 405 h 641"/>
              <a:gd name="T88" fmla="*/ 30 w 890"/>
              <a:gd name="T89" fmla="*/ 472 h 641"/>
              <a:gd name="T90" fmla="*/ 9 w 890"/>
              <a:gd name="T91" fmla="*/ 503 h 641"/>
              <a:gd name="T92" fmla="*/ 30 w 890"/>
              <a:gd name="T93" fmla="*/ 543 h 641"/>
              <a:gd name="T94" fmla="*/ 105 w 890"/>
              <a:gd name="T95" fmla="*/ 591 h 641"/>
              <a:gd name="T96" fmla="*/ 211 w 890"/>
              <a:gd name="T97" fmla="*/ 628 h 641"/>
              <a:gd name="T98" fmla="*/ 278 w 890"/>
              <a:gd name="T99" fmla="*/ 597 h 641"/>
              <a:gd name="T100" fmla="*/ 351 w 890"/>
              <a:gd name="T101" fmla="*/ 566 h 641"/>
              <a:gd name="T102" fmla="*/ 356 w 890"/>
              <a:gd name="T103" fmla="*/ 603 h 641"/>
              <a:gd name="T104" fmla="*/ 439 w 890"/>
              <a:gd name="T105" fmla="*/ 580 h 641"/>
              <a:gd name="T106" fmla="*/ 496 w 890"/>
              <a:gd name="T107" fmla="*/ 586 h 641"/>
              <a:gd name="T108" fmla="*/ 569 w 890"/>
              <a:gd name="T109" fmla="*/ 584 h 641"/>
              <a:gd name="T110" fmla="*/ 638 w 890"/>
              <a:gd name="T111" fmla="*/ 586 h 641"/>
              <a:gd name="T112" fmla="*/ 679 w 890"/>
              <a:gd name="T113" fmla="*/ 568 h 641"/>
              <a:gd name="T114" fmla="*/ 725 w 890"/>
              <a:gd name="T115" fmla="*/ 486 h 641"/>
              <a:gd name="T116" fmla="*/ 784 w 890"/>
              <a:gd name="T117" fmla="*/ 451 h 641"/>
              <a:gd name="T118" fmla="*/ 792 w 890"/>
              <a:gd name="T119" fmla="*/ 373 h 641"/>
              <a:gd name="T120" fmla="*/ 784 w 890"/>
              <a:gd name="T121" fmla="*/ 342 h 641"/>
              <a:gd name="T122" fmla="*/ 880 w 890"/>
              <a:gd name="T123" fmla="*/ 311 h 641"/>
              <a:gd name="T124" fmla="*/ 890 w 890"/>
              <a:gd name="T125" fmla="*/ 254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0" h="641">
                <a:moveTo>
                  <a:pt x="888" y="252"/>
                </a:moveTo>
                <a:lnTo>
                  <a:pt x="888" y="252"/>
                </a:lnTo>
                <a:lnTo>
                  <a:pt x="886" y="250"/>
                </a:lnTo>
                <a:lnTo>
                  <a:pt x="886" y="250"/>
                </a:lnTo>
                <a:lnTo>
                  <a:pt x="886" y="246"/>
                </a:lnTo>
                <a:lnTo>
                  <a:pt x="886" y="246"/>
                </a:lnTo>
                <a:lnTo>
                  <a:pt x="884" y="246"/>
                </a:lnTo>
                <a:lnTo>
                  <a:pt x="884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0"/>
                </a:lnTo>
                <a:lnTo>
                  <a:pt x="880" y="240"/>
                </a:lnTo>
                <a:lnTo>
                  <a:pt x="878" y="240"/>
                </a:lnTo>
                <a:lnTo>
                  <a:pt x="878" y="240"/>
                </a:lnTo>
                <a:lnTo>
                  <a:pt x="878" y="240"/>
                </a:lnTo>
                <a:lnTo>
                  <a:pt x="870" y="242"/>
                </a:lnTo>
                <a:lnTo>
                  <a:pt x="870" y="242"/>
                </a:lnTo>
                <a:lnTo>
                  <a:pt x="867" y="244"/>
                </a:lnTo>
                <a:lnTo>
                  <a:pt x="863" y="242"/>
                </a:lnTo>
                <a:lnTo>
                  <a:pt x="853" y="240"/>
                </a:lnTo>
                <a:lnTo>
                  <a:pt x="851" y="240"/>
                </a:lnTo>
                <a:lnTo>
                  <a:pt x="851" y="240"/>
                </a:lnTo>
                <a:lnTo>
                  <a:pt x="851" y="240"/>
                </a:lnTo>
                <a:lnTo>
                  <a:pt x="849" y="242"/>
                </a:lnTo>
                <a:lnTo>
                  <a:pt x="849" y="242"/>
                </a:lnTo>
                <a:lnTo>
                  <a:pt x="851" y="244"/>
                </a:lnTo>
                <a:lnTo>
                  <a:pt x="851" y="246"/>
                </a:lnTo>
                <a:lnTo>
                  <a:pt x="851" y="246"/>
                </a:lnTo>
                <a:lnTo>
                  <a:pt x="849" y="248"/>
                </a:lnTo>
                <a:lnTo>
                  <a:pt x="849" y="248"/>
                </a:lnTo>
                <a:lnTo>
                  <a:pt x="847" y="248"/>
                </a:lnTo>
                <a:lnTo>
                  <a:pt x="842" y="248"/>
                </a:lnTo>
                <a:lnTo>
                  <a:pt x="838" y="250"/>
                </a:lnTo>
                <a:lnTo>
                  <a:pt x="838" y="248"/>
                </a:lnTo>
                <a:lnTo>
                  <a:pt x="838" y="248"/>
                </a:lnTo>
                <a:lnTo>
                  <a:pt x="840" y="244"/>
                </a:lnTo>
                <a:lnTo>
                  <a:pt x="840" y="242"/>
                </a:lnTo>
                <a:lnTo>
                  <a:pt x="838" y="242"/>
                </a:lnTo>
                <a:lnTo>
                  <a:pt x="838" y="242"/>
                </a:lnTo>
                <a:lnTo>
                  <a:pt x="838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2"/>
                </a:lnTo>
                <a:lnTo>
                  <a:pt x="836" y="242"/>
                </a:lnTo>
                <a:lnTo>
                  <a:pt x="834" y="242"/>
                </a:lnTo>
                <a:lnTo>
                  <a:pt x="834" y="240"/>
                </a:lnTo>
                <a:lnTo>
                  <a:pt x="834" y="240"/>
                </a:lnTo>
                <a:lnTo>
                  <a:pt x="834" y="240"/>
                </a:lnTo>
                <a:lnTo>
                  <a:pt x="834" y="234"/>
                </a:lnTo>
                <a:lnTo>
                  <a:pt x="834" y="231"/>
                </a:lnTo>
                <a:lnTo>
                  <a:pt x="834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4"/>
                </a:lnTo>
                <a:lnTo>
                  <a:pt x="832" y="234"/>
                </a:lnTo>
                <a:lnTo>
                  <a:pt x="830" y="236"/>
                </a:lnTo>
                <a:lnTo>
                  <a:pt x="830" y="236"/>
                </a:lnTo>
                <a:lnTo>
                  <a:pt x="830" y="236"/>
                </a:lnTo>
                <a:lnTo>
                  <a:pt x="828" y="234"/>
                </a:lnTo>
                <a:lnTo>
                  <a:pt x="828" y="234"/>
                </a:lnTo>
                <a:lnTo>
                  <a:pt x="828" y="234"/>
                </a:lnTo>
                <a:lnTo>
                  <a:pt x="828" y="231"/>
                </a:lnTo>
                <a:lnTo>
                  <a:pt x="828" y="231"/>
                </a:lnTo>
                <a:lnTo>
                  <a:pt x="828" y="229"/>
                </a:lnTo>
                <a:lnTo>
                  <a:pt x="828" y="227"/>
                </a:lnTo>
                <a:lnTo>
                  <a:pt x="828" y="227"/>
                </a:lnTo>
                <a:lnTo>
                  <a:pt x="828" y="225"/>
                </a:lnTo>
                <a:lnTo>
                  <a:pt x="828" y="225"/>
                </a:lnTo>
                <a:lnTo>
                  <a:pt x="828" y="225"/>
                </a:lnTo>
                <a:lnTo>
                  <a:pt x="826" y="225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19" y="229"/>
                </a:lnTo>
                <a:lnTo>
                  <a:pt x="819" y="229"/>
                </a:lnTo>
                <a:lnTo>
                  <a:pt x="819" y="229"/>
                </a:lnTo>
                <a:lnTo>
                  <a:pt x="817" y="229"/>
                </a:lnTo>
                <a:lnTo>
                  <a:pt x="813" y="225"/>
                </a:lnTo>
                <a:lnTo>
                  <a:pt x="811" y="223"/>
                </a:lnTo>
                <a:lnTo>
                  <a:pt x="809" y="223"/>
                </a:lnTo>
                <a:lnTo>
                  <a:pt x="807" y="223"/>
                </a:lnTo>
                <a:lnTo>
                  <a:pt x="805" y="223"/>
                </a:lnTo>
                <a:lnTo>
                  <a:pt x="803" y="223"/>
                </a:lnTo>
                <a:lnTo>
                  <a:pt x="803" y="223"/>
                </a:lnTo>
                <a:lnTo>
                  <a:pt x="794" y="217"/>
                </a:lnTo>
                <a:lnTo>
                  <a:pt x="794" y="217"/>
                </a:lnTo>
                <a:lnTo>
                  <a:pt x="794" y="215"/>
                </a:lnTo>
                <a:lnTo>
                  <a:pt x="794" y="215"/>
                </a:lnTo>
                <a:lnTo>
                  <a:pt x="794" y="215"/>
                </a:lnTo>
                <a:lnTo>
                  <a:pt x="794" y="213"/>
                </a:lnTo>
                <a:lnTo>
                  <a:pt x="794" y="213"/>
                </a:lnTo>
                <a:lnTo>
                  <a:pt x="794" y="211"/>
                </a:lnTo>
                <a:lnTo>
                  <a:pt x="794" y="211"/>
                </a:lnTo>
                <a:lnTo>
                  <a:pt x="792" y="208"/>
                </a:lnTo>
                <a:lnTo>
                  <a:pt x="792" y="208"/>
                </a:lnTo>
                <a:lnTo>
                  <a:pt x="792" y="208"/>
                </a:lnTo>
                <a:lnTo>
                  <a:pt x="792" y="206"/>
                </a:lnTo>
                <a:lnTo>
                  <a:pt x="790" y="204"/>
                </a:lnTo>
                <a:lnTo>
                  <a:pt x="790" y="204"/>
                </a:lnTo>
                <a:lnTo>
                  <a:pt x="788" y="204"/>
                </a:lnTo>
                <a:lnTo>
                  <a:pt x="788" y="204"/>
                </a:lnTo>
                <a:lnTo>
                  <a:pt x="786" y="204"/>
                </a:lnTo>
                <a:lnTo>
                  <a:pt x="786" y="204"/>
                </a:lnTo>
                <a:lnTo>
                  <a:pt x="784" y="206"/>
                </a:lnTo>
                <a:lnTo>
                  <a:pt x="784" y="206"/>
                </a:lnTo>
                <a:lnTo>
                  <a:pt x="782" y="206"/>
                </a:lnTo>
                <a:lnTo>
                  <a:pt x="780" y="206"/>
                </a:lnTo>
                <a:lnTo>
                  <a:pt x="780" y="204"/>
                </a:lnTo>
                <a:lnTo>
                  <a:pt x="778" y="204"/>
                </a:lnTo>
                <a:lnTo>
                  <a:pt x="778" y="202"/>
                </a:lnTo>
                <a:lnTo>
                  <a:pt x="778" y="202"/>
                </a:lnTo>
                <a:lnTo>
                  <a:pt x="778" y="200"/>
                </a:lnTo>
                <a:lnTo>
                  <a:pt x="773" y="200"/>
                </a:lnTo>
                <a:lnTo>
                  <a:pt x="769" y="200"/>
                </a:lnTo>
                <a:lnTo>
                  <a:pt x="767" y="200"/>
                </a:lnTo>
                <a:lnTo>
                  <a:pt x="765" y="200"/>
                </a:lnTo>
                <a:lnTo>
                  <a:pt x="765" y="198"/>
                </a:lnTo>
                <a:lnTo>
                  <a:pt x="763" y="198"/>
                </a:lnTo>
                <a:lnTo>
                  <a:pt x="763" y="198"/>
                </a:lnTo>
                <a:lnTo>
                  <a:pt x="763" y="196"/>
                </a:lnTo>
                <a:lnTo>
                  <a:pt x="765" y="196"/>
                </a:lnTo>
                <a:lnTo>
                  <a:pt x="765" y="196"/>
                </a:lnTo>
                <a:lnTo>
                  <a:pt x="765" y="196"/>
                </a:lnTo>
                <a:lnTo>
                  <a:pt x="763" y="194"/>
                </a:lnTo>
                <a:lnTo>
                  <a:pt x="763" y="194"/>
                </a:lnTo>
                <a:lnTo>
                  <a:pt x="763" y="192"/>
                </a:lnTo>
                <a:lnTo>
                  <a:pt x="763" y="190"/>
                </a:lnTo>
                <a:lnTo>
                  <a:pt x="761" y="185"/>
                </a:lnTo>
                <a:lnTo>
                  <a:pt x="750" y="190"/>
                </a:lnTo>
                <a:lnTo>
                  <a:pt x="748" y="190"/>
                </a:lnTo>
                <a:lnTo>
                  <a:pt x="748" y="190"/>
                </a:lnTo>
                <a:lnTo>
                  <a:pt x="750" y="190"/>
                </a:lnTo>
                <a:lnTo>
                  <a:pt x="753" y="192"/>
                </a:lnTo>
                <a:lnTo>
                  <a:pt x="753" y="194"/>
                </a:lnTo>
                <a:lnTo>
                  <a:pt x="753" y="194"/>
                </a:lnTo>
                <a:lnTo>
                  <a:pt x="753" y="196"/>
                </a:lnTo>
                <a:lnTo>
                  <a:pt x="753" y="196"/>
                </a:lnTo>
                <a:lnTo>
                  <a:pt x="750" y="196"/>
                </a:lnTo>
                <a:lnTo>
                  <a:pt x="748" y="196"/>
                </a:lnTo>
                <a:lnTo>
                  <a:pt x="744" y="196"/>
                </a:lnTo>
                <a:lnTo>
                  <a:pt x="744" y="196"/>
                </a:lnTo>
                <a:lnTo>
                  <a:pt x="742" y="196"/>
                </a:lnTo>
                <a:lnTo>
                  <a:pt x="742" y="196"/>
                </a:lnTo>
                <a:lnTo>
                  <a:pt x="742" y="194"/>
                </a:lnTo>
                <a:lnTo>
                  <a:pt x="742" y="194"/>
                </a:lnTo>
                <a:lnTo>
                  <a:pt x="742" y="192"/>
                </a:lnTo>
                <a:lnTo>
                  <a:pt x="744" y="192"/>
                </a:lnTo>
                <a:lnTo>
                  <a:pt x="742" y="192"/>
                </a:lnTo>
                <a:lnTo>
                  <a:pt x="742" y="192"/>
                </a:lnTo>
                <a:lnTo>
                  <a:pt x="742" y="190"/>
                </a:lnTo>
                <a:lnTo>
                  <a:pt x="740" y="190"/>
                </a:lnTo>
                <a:lnTo>
                  <a:pt x="738" y="190"/>
                </a:lnTo>
                <a:lnTo>
                  <a:pt x="738" y="190"/>
                </a:lnTo>
                <a:lnTo>
                  <a:pt x="736" y="190"/>
                </a:lnTo>
                <a:lnTo>
                  <a:pt x="734" y="190"/>
                </a:lnTo>
                <a:lnTo>
                  <a:pt x="734" y="190"/>
                </a:lnTo>
                <a:lnTo>
                  <a:pt x="732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4"/>
                </a:lnTo>
                <a:lnTo>
                  <a:pt x="730" y="196"/>
                </a:lnTo>
                <a:lnTo>
                  <a:pt x="730" y="196"/>
                </a:lnTo>
                <a:lnTo>
                  <a:pt x="730" y="198"/>
                </a:lnTo>
                <a:lnTo>
                  <a:pt x="730" y="198"/>
                </a:lnTo>
                <a:lnTo>
                  <a:pt x="727" y="200"/>
                </a:lnTo>
                <a:lnTo>
                  <a:pt x="727" y="202"/>
                </a:lnTo>
                <a:lnTo>
                  <a:pt x="723" y="206"/>
                </a:lnTo>
                <a:lnTo>
                  <a:pt x="723" y="206"/>
                </a:lnTo>
                <a:lnTo>
                  <a:pt x="723" y="206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11"/>
                </a:lnTo>
                <a:lnTo>
                  <a:pt x="723" y="211"/>
                </a:lnTo>
                <a:lnTo>
                  <a:pt x="723" y="211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1" y="213"/>
                </a:lnTo>
                <a:lnTo>
                  <a:pt x="719" y="215"/>
                </a:lnTo>
                <a:lnTo>
                  <a:pt x="719" y="215"/>
                </a:lnTo>
                <a:lnTo>
                  <a:pt x="719" y="215"/>
                </a:lnTo>
                <a:lnTo>
                  <a:pt x="715" y="219"/>
                </a:lnTo>
                <a:lnTo>
                  <a:pt x="713" y="217"/>
                </a:lnTo>
                <a:lnTo>
                  <a:pt x="709" y="213"/>
                </a:lnTo>
                <a:lnTo>
                  <a:pt x="707" y="213"/>
                </a:lnTo>
                <a:lnTo>
                  <a:pt x="707" y="213"/>
                </a:lnTo>
                <a:lnTo>
                  <a:pt x="704" y="213"/>
                </a:lnTo>
                <a:lnTo>
                  <a:pt x="702" y="213"/>
                </a:lnTo>
                <a:lnTo>
                  <a:pt x="702" y="213"/>
                </a:lnTo>
                <a:lnTo>
                  <a:pt x="700" y="213"/>
                </a:lnTo>
                <a:lnTo>
                  <a:pt x="698" y="213"/>
                </a:lnTo>
                <a:lnTo>
                  <a:pt x="698" y="213"/>
                </a:lnTo>
                <a:lnTo>
                  <a:pt x="696" y="211"/>
                </a:lnTo>
                <a:lnTo>
                  <a:pt x="696" y="211"/>
                </a:lnTo>
                <a:lnTo>
                  <a:pt x="696" y="211"/>
                </a:lnTo>
                <a:lnTo>
                  <a:pt x="694" y="211"/>
                </a:lnTo>
                <a:lnTo>
                  <a:pt x="690" y="211"/>
                </a:lnTo>
                <a:lnTo>
                  <a:pt x="688" y="211"/>
                </a:lnTo>
                <a:lnTo>
                  <a:pt x="686" y="213"/>
                </a:lnTo>
                <a:lnTo>
                  <a:pt x="684" y="211"/>
                </a:lnTo>
                <a:lnTo>
                  <a:pt x="681" y="211"/>
                </a:lnTo>
                <a:lnTo>
                  <a:pt x="681" y="211"/>
                </a:lnTo>
                <a:lnTo>
                  <a:pt x="681" y="208"/>
                </a:lnTo>
                <a:lnTo>
                  <a:pt x="681" y="208"/>
                </a:lnTo>
                <a:lnTo>
                  <a:pt x="681" y="208"/>
                </a:lnTo>
                <a:lnTo>
                  <a:pt x="684" y="206"/>
                </a:lnTo>
                <a:lnTo>
                  <a:pt x="684" y="206"/>
                </a:lnTo>
                <a:lnTo>
                  <a:pt x="684" y="206"/>
                </a:lnTo>
                <a:lnTo>
                  <a:pt x="684" y="204"/>
                </a:lnTo>
                <a:lnTo>
                  <a:pt x="684" y="204"/>
                </a:lnTo>
                <a:lnTo>
                  <a:pt x="684" y="202"/>
                </a:lnTo>
                <a:lnTo>
                  <a:pt x="686" y="202"/>
                </a:lnTo>
                <a:lnTo>
                  <a:pt x="686" y="202"/>
                </a:lnTo>
                <a:lnTo>
                  <a:pt x="686" y="200"/>
                </a:lnTo>
                <a:lnTo>
                  <a:pt x="686" y="200"/>
                </a:lnTo>
                <a:lnTo>
                  <a:pt x="688" y="198"/>
                </a:lnTo>
                <a:lnTo>
                  <a:pt x="688" y="198"/>
                </a:lnTo>
                <a:lnTo>
                  <a:pt x="688" y="196"/>
                </a:lnTo>
                <a:lnTo>
                  <a:pt x="688" y="194"/>
                </a:lnTo>
                <a:lnTo>
                  <a:pt x="692" y="188"/>
                </a:lnTo>
                <a:lnTo>
                  <a:pt x="692" y="185"/>
                </a:lnTo>
                <a:lnTo>
                  <a:pt x="692" y="185"/>
                </a:lnTo>
                <a:lnTo>
                  <a:pt x="690" y="183"/>
                </a:lnTo>
                <a:lnTo>
                  <a:pt x="690" y="183"/>
                </a:lnTo>
                <a:lnTo>
                  <a:pt x="690" y="183"/>
                </a:lnTo>
                <a:lnTo>
                  <a:pt x="688" y="183"/>
                </a:lnTo>
                <a:lnTo>
                  <a:pt x="688" y="183"/>
                </a:lnTo>
                <a:lnTo>
                  <a:pt x="686" y="183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4" y="190"/>
                </a:lnTo>
                <a:lnTo>
                  <a:pt x="684" y="190"/>
                </a:lnTo>
                <a:lnTo>
                  <a:pt x="684" y="190"/>
                </a:lnTo>
                <a:lnTo>
                  <a:pt x="681" y="190"/>
                </a:lnTo>
                <a:lnTo>
                  <a:pt x="681" y="190"/>
                </a:lnTo>
                <a:lnTo>
                  <a:pt x="673" y="192"/>
                </a:lnTo>
                <a:lnTo>
                  <a:pt x="673" y="192"/>
                </a:lnTo>
                <a:lnTo>
                  <a:pt x="673" y="192"/>
                </a:lnTo>
                <a:lnTo>
                  <a:pt x="671" y="192"/>
                </a:lnTo>
                <a:lnTo>
                  <a:pt x="671" y="192"/>
                </a:lnTo>
                <a:lnTo>
                  <a:pt x="671" y="192"/>
                </a:lnTo>
                <a:lnTo>
                  <a:pt x="673" y="192"/>
                </a:lnTo>
                <a:lnTo>
                  <a:pt x="677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198"/>
                </a:lnTo>
                <a:lnTo>
                  <a:pt x="677" y="198"/>
                </a:lnTo>
                <a:lnTo>
                  <a:pt x="675" y="200"/>
                </a:lnTo>
                <a:lnTo>
                  <a:pt x="673" y="200"/>
                </a:lnTo>
                <a:lnTo>
                  <a:pt x="673" y="200"/>
                </a:lnTo>
                <a:lnTo>
                  <a:pt x="671" y="200"/>
                </a:lnTo>
                <a:lnTo>
                  <a:pt x="669" y="200"/>
                </a:lnTo>
                <a:lnTo>
                  <a:pt x="669" y="200"/>
                </a:lnTo>
                <a:lnTo>
                  <a:pt x="669" y="200"/>
                </a:lnTo>
                <a:lnTo>
                  <a:pt x="665" y="196"/>
                </a:lnTo>
                <a:lnTo>
                  <a:pt x="665" y="196"/>
                </a:lnTo>
                <a:lnTo>
                  <a:pt x="665" y="194"/>
                </a:lnTo>
                <a:lnTo>
                  <a:pt x="663" y="192"/>
                </a:lnTo>
                <a:lnTo>
                  <a:pt x="663" y="192"/>
                </a:lnTo>
                <a:lnTo>
                  <a:pt x="663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4"/>
                </a:lnTo>
                <a:lnTo>
                  <a:pt x="661" y="194"/>
                </a:lnTo>
                <a:lnTo>
                  <a:pt x="661" y="196"/>
                </a:lnTo>
                <a:lnTo>
                  <a:pt x="661" y="196"/>
                </a:lnTo>
                <a:lnTo>
                  <a:pt x="661" y="196"/>
                </a:lnTo>
                <a:lnTo>
                  <a:pt x="659" y="196"/>
                </a:lnTo>
                <a:lnTo>
                  <a:pt x="659" y="196"/>
                </a:lnTo>
                <a:lnTo>
                  <a:pt x="656" y="196"/>
                </a:lnTo>
                <a:lnTo>
                  <a:pt x="654" y="196"/>
                </a:lnTo>
                <a:lnTo>
                  <a:pt x="652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8"/>
                </a:lnTo>
                <a:lnTo>
                  <a:pt x="650" y="198"/>
                </a:lnTo>
                <a:lnTo>
                  <a:pt x="652" y="200"/>
                </a:lnTo>
                <a:lnTo>
                  <a:pt x="652" y="200"/>
                </a:lnTo>
                <a:lnTo>
                  <a:pt x="652" y="200"/>
                </a:lnTo>
                <a:lnTo>
                  <a:pt x="656" y="202"/>
                </a:lnTo>
                <a:lnTo>
                  <a:pt x="656" y="202"/>
                </a:lnTo>
                <a:lnTo>
                  <a:pt x="656" y="202"/>
                </a:lnTo>
                <a:lnTo>
                  <a:pt x="656" y="204"/>
                </a:lnTo>
                <a:lnTo>
                  <a:pt x="652" y="206"/>
                </a:lnTo>
                <a:lnTo>
                  <a:pt x="652" y="206"/>
                </a:lnTo>
                <a:lnTo>
                  <a:pt x="650" y="206"/>
                </a:lnTo>
                <a:lnTo>
                  <a:pt x="650" y="206"/>
                </a:lnTo>
                <a:lnTo>
                  <a:pt x="650" y="206"/>
                </a:lnTo>
                <a:lnTo>
                  <a:pt x="648" y="202"/>
                </a:lnTo>
                <a:lnTo>
                  <a:pt x="646" y="202"/>
                </a:lnTo>
                <a:lnTo>
                  <a:pt x="646" y="200"/>
                </a:lnTo>
                <a:lnTo>
                  <a:pt x="646" y="202"/>
                </a:lnTo>
                <a:lnTo>
                  <a:pt x="646" y="202"/>
                </a:lnTo>
                <a:lnTo>
                  <a:pt x="646" y="202"/>
                </a:lnTo>
                <a:lnTo>
                  <a:pt x="646" y="204"/>
                </a:lnTo>
                <a:lnTo>
                  <a:pt x="646" y="206"/>
                </a:lnTo>
                <a:lnTo>
                  <a:pt x="646" y="206"/>
                </a:lnTo>
                <a:lnTo>
                  <a:pt x="644" y="206"/>
                </a:lnTo>
                <a:lnTo>
                  <a:pt x="644" y="206"/>
                </a:lnTo>
                <a:lnTo>
                  <a:pt x="644" y="206"/>
                </a:lnTo>
                <a:lnTo>
                  <a:pt x="642" y="206"/>
                </a:lnTo>
                <a:lnTo>
                  <a:pt x="642" y="206"/>
                </a:lnTo>
                <a:lnTo>
                  <a:pt x="640" y="206"/>
                </a:lnTo>
                <a:lnTo>
                  <a:pt x="638" y="206"/>
                </a:lnTo>
                <a:lnTo>
                  <a:pt x="636" y="206"/>
                </a:lnTo>
                <a:lnTo>
                  <a:pt x="633" y="206"/>
                </a:lnTo>
                <a:lnTo>
                  <a:pt x="633" y="206"/>
                </a:lnTo>
                <a:lnTo>
                  <a:pt x="631" y="204"/>
                </a:lnTo>
                <a:lnTo>
                  <a:pt x="631" y="204"/>
                </a:lnTo>
                <a:lnTo>
                  <a:pt x="631" y="200"/>
                </a:lnTo>
                <a:lnTo>
                  <a:pt x="631" y="200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3" y="198"/>
                </a:lnTo>
                <a:lnTo>
                  <a:pt x="633" y="198"/>
                </a:lnTo>
                <a:lnTo>
                  <a:pt x="636" y="198"/>
                </a:lnTo>
                <a:lnTo>
                  <a:pt x="636" y="198"/>
                </a:lnTo>
                <a:lnTo>
                  <a:pt x="638" y="196"/>
                </a:lnTo>
                <a:lnTo>
                  <a:pt x="640" y="194"/>
                </a:lnTo>
                <a:lnTo>
                  <a:pt x="640" y="194"/>
                </a:lnTo>
                <a:lnTo>
                  <a:pt x="640" y="192"/>
                </a:lnTo>
                <a:lnTo>
                  <a:pt x="640" y="192"/>
                </a:lnTo>
                <a:lnTo>
                  <a:pt x="642" y="192"/>
                </a:lnTo>
                <a:lnTo>
                  <a:pt x="642" y="192"/>
                </a:lnTo>
                <a:lnTo>
                  <a:pt x="642" y="192"/>
                </a:lnTo>
                <a:lnTo>
                  <a:pt x="644" y="190"/>
                </a:lnTo>
                <a:lnTo>
                  <a:pt x="646" y="190"/>
                </a:lnTo>
                <a:lnTo>
                  <a:pt x="646" y="190"/>
                </a:lnTo>
                <a:lnTo>
                  <a:pt x="646" y="188"/>
                </a:lnTo>
                <a:lnTo>
                  <a:pt x="648" y="188"/>
                </a:lnTo>
                <a:lnTo>
                  <a:pt x="648" y="188"/>
                </a:lnTo>
                <a:lnTo>
                  <a:pt x="646" y="188"/>
                </a:lnTo>
                <a:lnTo>
                  <a:pt x="646" y="185"/>
                </a:lnTo>
                <a:lnTo>
                  <a:pt x="646" y="185"/>
                </a:lnTo>
                <a:lnTo>
                  <a:pt x="646" y="183"/>
                </a:lnTo>
                <a:lnTo>
                  <a:pt x="646" y="181"/>
                </a:lnTo>
                <a:lnTo>
                  <a:pt x="646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79"/>
                </a:lnTo>
                <a:lnTo>
                  <a:pt x="642" y="179"/>
                </a:lnTo>
                <a:lnTo>
                  <a:pt x="640" y="177"/>
                </a:lnTo>
                <a:lnTo>
                  <a:pt x="640" y="177"/>
                </a:lnTo>
                <a:lnTo>
                  <a:pt x="638" y="177"/>
                </a:lnTo>
                <a:lnTo>
                  <a:pt x="638" y="175"/>
                </a:lnTo>
                <a:lnTo>
                  <a:pt x="638" y="175"/>
                </a:lnTo>
                <a:lnTo>
                  <a:pt x="636" y="171"/>
                </a:lnTo>
                <a:lnTo>
                  <a:pt x="636" y="167"/>
                </a:lnTo>
                <a:lnTo>
                  <a:pt x="636" y="167"/>
                </a:lnTo>
                <a:lnTo>
                  <a:pt x="636" y="165"/>
                </a:lnTo>
                <a:lnTo>
                  <a:pt x="633" y="163"/>
                </a:lnTo>
                <a:lnTo>
                  <a:pt x="633" y="163"/>
                </a:lnTo>
                <a:lnTo>
                  <a:pt x="631" y="163"/>
                </a:lnTo>
                <a:lnTo>
                  <a:pt x="631" y="163"/>
                </a:lnTo>
                <a:lnTo>
                  <a:pt x="629" y="163"/>
                </a:lnTo>
                <a:lnTo>
                  <a:pt x="627" y="163"/>
                </a:lnTo>
                <a:lnTo>
                  <a:pt x="627" y="163"/>
                </a:lnTo>
                <a:lnTo>
                  <a:pt x="627" y="163"/>
                </a:lnTo>
                <a:lnTo>
                  <a:pt x="625" y="163"/>
                </a:lnTo>
                <a:lnTo>
                  <a:pt x="625" y="163"/>
                </a:lnTo>
                <a:lnTo>
                  <a:pt x="623" y="163"/>
                </a:lnTo>
                <a:lnTo>
                  <a:pt x="623" y="163"/>
                </a:lnTo>
                <a:lnTo>
                  <a:pt x="623" y="165"/>
                </a:lnTo>
                <a:lnTo>
                  <a:pt x="623" y="165"/>
                </a:lnTo>
                <a:lnTo>
                  <a:pt x="621" y="165"/>
                </a:lnTo>
                <a:lnTo>
                  <a:pt x="617" y="169"/>
                </a:lnTo>
                <a:lnTo>
                  <a:pt x="617" y="169"/>
                </a:lnTo>
                <a:lnTo>
                  <a:pt x="617" y="169"/>
                </a:lnTo>
                <a:lnTo>
                  <a:pt x="615" y="169"/>
                </a:lnTo>
                <a:lnTo>
                  <a:pt x="613" y="167"/>
                </a:lnTo>
                <a:lnTo>
                  <a:pt x="606" y="171"/>
                </a:lnTo>
                <a:lnTo>
                  <a:pt x="604" y="173"/>
                </a:lnTo>
                <a:lnTo>
                  <a:pt x="602" y="175"/>
                </a:lnTo>
                <a:lnTo>
                  <a:pt x="598" y="177"/>
                </a:lnTo>
                <a:lnTo>
                  <a:pt x="596" y="179"/>
                </a:lnTo>
                <a:lnTo>
                  <a:pt x="594" y="179"/>
                </a:lnTo>
                <a:lnTo>
                  <a:pt x="592" y="179"/>
                </a:lnTo>
                <a:lnTo>
                  <a:pt x="590" y="181"/>
                </a:lnTo>
                <a:lnTo>
                  <a:pt x="587" y="181"/>
                </a:lnTo>
                <a:lnTo>
                  <a:pt x="587" y="181"/>
                </a:lnTo>
                <a:lnTo>
                  <a:pt x="587" y="183"/>
                </a:lnTo>
                <a:lnTo>
                  <a:pt x="587" y="183"/>
                </a:lnTo>
                <a:lnTo>
                  <a:pt x="587" y="183"/>
                </a:lnTo>
                <a:lnTo>
                  <a:pt x="587" y="185"/>
                </a:lnTo>
                <a:lnTo>
                  <a:pt x="587" y="185"/>
                </a:lnTo>
                <a:lnTo>
                  <a:pt x="590" y="185"/>
                </a:lnTo>
                <a:lnTo>
                  <a:pt x="590" y="188"/>
                </a:lnTo>
                <a:lnTo>
                  <a:pt x="592" y="190"/>
                </a:lnTo>
                <a:lnTo>
                  <a:pt x="592" y="190"/>
                </a:lnTo>
                <a:lnTo>
                  <a:pt x="592" y="192"/>
                </a:lnTo>
                <a:lnTo>
                  <a:pt x="590" y="192"/>
                </a:lnTo>
                <a:lnTo>
                  <a:pt x="590" y="192"/>
                </a:lnTo>
                <a:lnTo>
                  <a:pt x="587" y="192"/>
                </a:lnTo>
                <a:lnTo>
                  <a:pt x="585" y="194"/>
                </a:lnTo>
                <a:lnTo>
                  <a:pt x="583" y="194"/>
                </a:lnTo>
                <a:lnTo>
                  <a:pt x="583" y="194"/>
                </a:lnTo>
                <a:lnTo>
                  <a:pt x="581" y="192"/>
                </a:lnTo>
                <a:lnTo>
                  <a:pt x="581" y="192"/>
                </a:lnTo>
                <a:lnTo>
                  <a:pt x="581" y="192"/>
                </a:lnTo>
                <a:lnTo>
                  <a:pt x="581" y="190"/>
                </a:lnTo>
                <a:lnTo>
                  <a:pt x="577" y="192"/>
                </a:lnTo>
                <a:lnTo>
                  <a:pt x="571" y="192"/>
                </a:lnTo>
                <a:lnTo>
                  <a:pt x="569" y="192"/>
                </a:lnTo>
                <a:lnTo>
                  <a:pt x="567" y="190"/>
                </a:lnTo>
                <a:lnTo>
                  <a:pt x="562" y="190"/>
                </a:lnTo>
                <a:lnTo>
                  <a:pt x="560" y="188"/>
                </a:lnTo>
                <a:lnTo>
                  <a:pt x="560" y="188"/>
                </a:lnTo>
                <a:lnTo>
                  <a:pt x="558" y="188"/>
                </a:lnTo>
                <a:lnTo>
                  <a:pt x="558" y="188"/>
                </a:lnTo>
                <a:lnTo>
                  <a:pt x="556" y="190"/>
                </a:lnTo>
                <a:lnTo>
                  <a:pt x="556" y="190"/>
                </a:lnTo>
                <a:lnTo>
                  <a:pt x="554" y="194"/>
                </a:lnTo>
                <a:lnTo>
                  <a:pt x="554" y="194"/>
                </a:lnTo>
                <a:lnTo>
                  <a:pt x="554" y="196"/>
                </a:lnTo>
                <a:lnTo>
                  <a:pt x="552" y="196"/>
                </a:lnTo>
                <a:lnTo>
                  <a:pt x="550" y="196"/>
                </a:lnTo>
                <a:lnTo>
                  <a:pt x="550" y="196"/>
                </a:lnTo>
                <a:lnTo>
                  <a:pt x="550" y="196"/>
                </a:lnTo>
                <a:lnTo>
                  <a:pt x="548" y="196"/>
                </a:lnTo>
                <a:lnTo>
                  <a:pt x="548" y="194"/>
                </a:lnTo>
                <a:lnTo>
                  <a:pt x="548" y="194"/>
                </a:lnTo>
                <a:lnTo>
                  <a:pt x="548" y="194"/>
                </a:lnTo>
                <a:lnTo>
                  <a:pt x="548" y="192"/>
                </a:lnTo>
                <a:lnTo>
                  <a:pt x="546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4"/>
                </a:lnTo>
                <a:lnTo>
                  <a:pt x="544" y="194"/>
                </a:lnTo>
                <a:lnTo>
                  <a:pt x="544" y="196"/>
                </a:lnTo>
                <a:lnTo>
                  <a:pt x="544" y="198"/>
                </a:lnTo>
                <a:lnTo>
                  <a:pt x="544" y="198"/>
                </a:lnTo>
                <a:lnTo>
                  <a:pt x="544" y="200"/>
                </a:lnTo>
                <a:lnTo>
                  <a:pt x="539" y="200"/>
                </a:lnTo>
                <a:lnTo>
                  <a:pt x="537" y="200"/>
                </a:lnTo>
                <a:lnTo>
                  <a:pt x="537" y="200"/>
                </a:lnTo>
                <a:lnTo>
                  <a:pt x="537" y="198"/>
                </a:lnTo>
                <a:lnTo>
                  <a:pt x="537" y="198"/>
                </a:lnTo>
                <a:lnTo>
                  <a:pt x="537" y="196"/>
                </a:lnTo>
                <a:lnTo>
                  <a:pt x="537" y="194"/>
                </a:lnTo>
                <a:lnTo>
                  <a:pt x="537" y="192"/>
                </a:lnTo>
                <a:lnTo>
                  <a:pt x="537" y="192"/>
                </a:lnTo>
                <a:lnTo>
                  <a:pt x="537" y="192"/>
                </a:lnTo>
                <a:lnTo>
                  <a:pt x="539" y="188"/>
                </a:lnTo>
                <a:lnTo>
                  <a:pt x="542" y="188"/>
                </a:lnTo>
                <a:lnTo>
                  <a:pt x="544" y="183"/>
                </a:lnTo>
                <a:lnTo>
                  <a:pt x="546" y="179"/>
                </a:lnTo>
                <a:lnTo>
                  <a:pt x="548" y="177"/>
                </a:lnTo>
                <a:lnTo>
                  <a:pt x="548" y="175"/>
                </a:lnTo>
                <a:lnTo>
                  <a:pt x="548" y="175"/>
                </a:lnTo>
                <a:lnTo>
                  <a:pt x="546" y="175"/>
                </a:lnTo>
                <a:lnTo>
                  <a:pt x="546" y="175"/>
                </a:lnTo>
                <a:lnTo>
                  <a:pt x="544" y="177"/>
                </a:lnTo>
                <a:lnTo>
                  <a:pt x="544" y="177"/>
                </a:lnTo>
                <a:lnTo>
                  <a:pt x="542" y="177"/>
                </a:lnTo>
                <a:lnTo>
                  <a:pt x="542" y="177"/>
                </a:lnTo>
                <a:lnTo>
                  <a:pt x="542" y="177"/>
                </a:lnTo>
                <a:lnTo>
                  <a:pt x="539" y="177"/>
                </a:lnTo>
                <a:lnTo>
                  <a:pt x="537" y="177"/>
                </a:lnTo>
                <a:lnTo>
                  <a:pt x="537" y="179"/>
                </a:lnTo>
                <a:lnTo>
                  <a:pt x="537" y="179"/>
                </a:lnTo>
                <a:lnTo>
                  <a:pt x="537" y="179"/>
                </a:lnTo>
                <a:lnTo>
                  <a:pt x="537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3" y="181"/>
                </a:lnTo>
                <a:lnTo>
                  <a:pt x="533" y="179"/>
                </a:lnTo>
                <a:lnTo>
                  <a:pt x="533" y="177"/>
                </a:lnTo>
                <a:lnTo>
                  <a:pt x="533" y="177"/>
                </a:lnTo>
                <a:lnTo>
                  <a:pt x="533" y="175"/>
                </a:lnTo>
                <a:lnTo>
                  <a:pt x="533" y="175"/>
                </a:lnTo>
                <a:lnTo>
                  <a:pt x="533" y="175"/>
                </a:lnTo>
                <a:lnTo>
                  <a:pt x="535" y="171"/>
                </a:lnTo>
                <a:lnTo>
                  <a:pt x="535" y="169"/>
                </a:lnTo>
                <a:lnTo>
                  <a:pt x="535" y="169"/>
                </a:lnTo>
                <a:lnTo>
                  <a:pt x="535" y="167"/>
                </a:lnTo>
                <a:lnTo>
                  <a:pt x="535" y="167"/>
                </a:lnTo>
                <a:lnTo>
                  <a:pt x="533" y="167"/>
                </a:lnTo>
                <a:lnTo>
                  <a:pt x="531" y="171"/>
                </a:lnTo>
                <a:lnTo>
                  <a:pt x="529" y="173"/>
                </a:lnTo>
                <a:lnTo>
                  <a:pt x="529" y="175"/>
                </a:lnTo>
                <a:lnTo>
                  <a:pt x="529" y="175"/>
                </a:lnTo>
                <a:lnTo>
                  <a:pt x="529" y="177"/>
                </a:lnTo>
                <a:lnTo>
                  <a:pt x="533" y="185"/>
                </a:lnTo>
                <a:lnTo>
                  <a:pt x="533" y="188"/>
                </a:lnTo>
                <a:lnTo>
                  <a:pt x="533" y="188"/>
                </a:lnTo>
                <a:lnTo>
                  <a:pt x="533" y="190"/>
                </a:lnTo>
                <a:lnTo>
                  <a:pt x="531" y="190"/>
                </a:lnTo>
                <a:lnTo>
                  <a:pt x="531" y="190"/>
                </a:lnTo>
                <a:lnTo>
                  <a:pt x="529" y="190"/>
                </a:lnTo>
                <a:lnTo>
                  <a:pt x="527" y="188"/>
                </a:lnTo>
                <a:lnTo>
                  <a:pt x="527" y="188"/>
                </a:lnTo>
                <a:lnTo>
                  <a:pt x="525" y="190"/>
                </a:lnTo>
                <a:lnTo>
                  <a:pt x="525" y="190"/>
                </a:lnTo>
                <a:lnTo>
                  <a:pt x="523" y="188"/>
                </a:lnTo>
                <a:lnTo>
                  <a:pt x="521" y="188"/>
                </a:lnTo>
                <a:lnTo>
                  <a:pt x="521" y="188"/>
                </a:lnTo>
                <a:lnTo>
                  <a:pt x="519" y="190"/>
                </a:lnTo>
                <a:lnTo>
                  <a:pt x="519" y="190"/>
                </a:lnTo>
                <a:lnTo>
                  <a:pt x="519" y="192"/>
                </a:lnTo>
                <a:lnTo>
                  <a:pt x="516" y="192"/>
                </a:lnTo>
                <a:lnTo>
                  <a:pt x="516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88"/>
                </a:lnTo>
                <a:lnTo>
                  <a:pt x="514" y="185"/>
                </a:lnTo>
                <a:lnTo>
                  <a:pt x="512" y="185"/>
                </a:lnTo>
                <a:lnTo>
                  <a:pt x="512" y="185"/>
                </a:lnTo>
                <a:lnTo>
                  <a:pt x="508" y="188"/>
                </a:lnTo>
                <a:lnTo>
                  <a:pt x="506" y="188"/>
                </a:lnTo>
                <a:lnTo>
                  <a:pt x="506" y="190"/>
                </a:lnTo>
                <a:lnTo>
                  <a:pt x="504" y="188"/>
                </a:lnTo>
                <a:lnTo>
                  <a:pt x="504" y="188"/>
                </a:lnTo>
                <a:lnTo>
                  <a:pt x="504" y="188"/>
                </a:lnTo>
                <a:lnTo>
                  <a:pt x="504" y="185"/>
                </a:lnTo>
                <a:lnTo>
                  <a:pt x="504" y="183"/>
                </a:lnTo>
                <a:lnTo>
                  <a:pt x="504" y="183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6" y="179"/>
                </a:lnTo>
                <a:lnTo>
                  <a:pt x="506" y="177"/>
                </a:lnTo>
                <a:lnTo>
                  <a:pt x="506" y="177"/>
                </a:lnTo>
                <a:lnTo>
                  <a:pt x="506" y="177"/>
                </a:lnTo>
                <a:lnTo>
                  <a:pt x="504" y="177"/>
                </a:lnTo>
                <a:lnTo>
                  <a:pt x="504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9"/>
                </a:lnTo>
                <a:lnTo>
                  <a:pt x="502" y="181"/>
                </a:lnTo>
                <a:lnTo>
                  <a:pt x="502" y="181"/>
                </a:lnTo>
                <a:lnTo>
                  <a:pt x="500" y="183"/>
                </a:lnTo>
                <a:lnTo>
                  <a:pt x="500" y="183"/>
                </a:lnTo>
                <a:lnTo>
                  <a:pt x="498" y="183"/>
                </a:lnTo>
                <a:lnTo>
                  <a:pt x="498" y="183"/>
                </a:lnTo>
                <a:lnTo>
                  <a:pt x="496" y="183"/>
                </a:lnTo>
                <a:lnTo>
                  <a:pt x="496" y="185"/>
                </a:lnTo>
                <a:lnTo>
                  <a:pt x="493" y="188"/>
                </a:lnTo>
                <a:lnTo>
                  <a:pt x="491" y="188"/>
                </a:lnTo>
                <a:lnTo>
                  <a:pt x="491" y="190"/>
                </a:lnTo>
                <a:lnTo>
                  <a:pt x="489" y="188"/>
                </a:lnTo>
                <a:lnTo>
                  <a:pt x="489" y="188"/>
                </a:lnTo>
                <a:lnTo>
                  <a:pt x="489" y="185"/>
                </a:lnTo>
                <a:lnTo>
                  <a:pt x="489" y="183"/>
                </a:lnTo>
                <a:lnTo>
                  <a:pt x="489" y="181"/>
                </a:lnTo>
                <a:lnTo>
                  <a:pt x="491" y="179"/>
                </a:lnTo>
                <a:lnTo>
                  <a:pt x="491" y="179"/>
                </a:lnTo>
                <a:lnTo>
                  <a:pt x="493" y="177"/>
                </a:lnTo>
                <a:lnTo>
                  <a:pt x="496" y="175"/>
                </a:lnTo>
                <a:lnTo>
                  <a:pt x="496" y="175"/>
                </a:lnTo>
                <a:lnTo>
                  <a:pt x="496" y="175"/>
                </a:lnTo>
                <a:lnTo>
                  <a:pt x="498" y="173"/>
                </a:lnTo>
                <a:lnTo>
                  <a:pt x="498" y="173"/>
                </a:lnTo>
                <a:lnTo>
                  <a:pt x="496" y="171"/>
                </a:lnTo>
                <a:lnTo>
                  <a:pt x="496" y="169"/>
                </a:lnTo>
                <a:lnTo>
                  <a:pt x="498" y="169"/>
                </a:lnTo>
                <a:lnTo>
                  <a:pt x="498" y="165"/>
                </a:lnTo>
                <a:lnTo>
                  <a:pt x="500" y="165"/>
                </a:lnTo>
                <a:lnTo>
                  <a:pt x="500" y="160"/>
                </a:lnTo>
                <a:lnTo>
                  <a:pt x="500" y="160"/>
                </a:lnTo>
                <a:lnTo>
                  <a:pt x="500" y="158"/>
                </a:lnTo>
                <a:lnTo>
                  <a:pt x="498" y="158"/>
                </a:lnTo>
                <a:lnTo>
                  <a:pt x="498" y="158"/>
                </a:lnTo>
                <a:lnTo>
                  <a:pt x="498" y="158"/>
                </a:lnTo>
                <a:lnTo>
                  <a:pt x="496" y="158"/>
                </a:lnTo>
                <a:lnTo>
                  <a:pt x="496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6"/>
                </a:lnTo>
                <a:lnTo>
                  <a:pt x="496" y="154"/>
                </a:lnTo>
                <a:lnTo>
                  <a:pt x="496" y="154"/>
                </a:lnTo>
                <a:lnTo>
                  <a:pt x="496" y="152"/>
                </a:lnTo>
                <a:lnTo>
                  <a:pt x="496" y="150"/>
                </a:lnTo>
                <a:lnTo>
                  <a:pt x="493" y="150"/>
                </a:lnTo>
                <a:lnTo>
                  <a:pt x="493" y="148"/>
                </a:lnTo>
                <a:lnTo>
                  <a:pt x="491" y="148"/>
                </a:lnTo>
                <a:lnTo>
                  <a:pt x="491" y="148"/>
                </a:lnTo>
                <a:lnTo>
                  <a:pt x="489" y="150"/>
                </a:lnTo>
                <a:lnTo>
                  <a:pt x="489" y="150"/>
                </a:lnTo>
                <a:lnTo>
                  <a:pt x="489" y="152"/>
                </a:lnTo>
                <a:lnTo>
                  <a:pt x="489" y="152"/>
                </a:lnTo>
                <a:lnTo>
                  <a:pt x="487" y="154"/>
                </a:lnTo>
                <a:lnTo>
                  <a:pt x="487" y="154"/>
                </a:lnTo>
                <a:lnTo>
                  <a:pt x="489" y="158"/>
                </a:lnTo>
                <a:lnTo>
                  <a:pt x="489" y="160"/>
                </a:lnTo>
                <a:lnTo>
                  <a:pt x="487" y="160"/>
                </a:lnTo>
                <a:lnTo>
                  <a:pt x="487" y="160"/>
                </a:lnTo>
                <a:lnTo>
                  <a:pt x="485" y="163"/>
                </a:lnTo>
                <a:lnTo>
                  <a:pt x="483" y="160"/>
                </a:lnTo>
                <a:lnTo>
                  <a:pt x="483" y="160"/>
                </a:lnTo>
                <a:lnTo>
                  <a:pt x="483" y="158"/>
                </a:lnTo>
                <a:lnTo>
                  <a:pt x="483" y="154"/>
                </a:lnTo>
                <a:lnTo>
                  <a:pt x="483" y="152"/>
                </a:lnTo>
                <a:lnTo>
                  <a:pt x="483" y="152"/>
                </a:lnTo>
                <a:lnTo>
                  <a:pt x="483" y="152"/>
                </a:lnTo>
                <a:lnTo>
                  <a:pt x="481" y="150"/>
                </a:lnTo>
                <a:lnTo>
                  <a:pt x="479" y="150"/>
                </a:lnTo>
                <a:lnTo>
                  <a:pt x="479" y="152"/>
                </a:lnTo>
                <a:lnTo>
                  <a:pt x="477" y="152"/>
                </a:lnTo>
                <a:lnTo>
                  <a:pt x="477" y="152"/>
                </a:lnTo>
                <a:lnTo>
                  <a:pt x="475" y="152"/>
                </a:lnTo>
                <a:lnTo>
                  <a:pt x="475" y="154"/>
                </a:lnTo>
                <a:lnTo>
                  <a:pt x="475" y="156"/>
                </a:lnTo>
                <a:lnTo>
                  <a:pt x="475" y="156"/>
                </a:lnTo>
                <a:lnTo>
                  <a:pt x="477" y="158"/>
                </a:lnTo>
                <a:lnTo>
                  <a:pt x="477" y="160"/>
                </a:lnTo>
                <a:lnTo>
                  <a:pt x="477" y="160"/>
                </a:lnTo>
                <a:lnTo>
                  <a:pt x="477" y="163"/>
                </a:lnTo>
                <a:lnTo>
                  <a:pt x="477" y="163"/>
                </a:lnTo>
                <a:lnTo>
                  <a:pt x="477" y="165"/>
                </a:lnTo>
                <a:lnTo>
                  <a:pt x="477" y="165"/>
                </a:lnTo>
                <a:lnTo>
                  <a:pt x="477" y="165"/>
                </a:lnTo>
                <a:lnTo>
                  <a:pt x="477" y="167"/>
                </a:lnTo>
                <a:lnTo>
                  <a:pt x="477" y="169"/>
                </a:lnTo>
                <a:lnTo>
                  <a:pt x="477" y="169"/>
                </a:lnTo>
                <a:lnTo>
                  <a:pt x="475" y="169"/>
                </a:lnTo>
                <a:lnTo>
                  <a:pt x="475" y="169"/>
                </a:lnTo>
                <a:lnTo>
                  <a:pt x="475" y="169"/>
                </a:lnTo>
                <a:lnTo>
                  <a:pt x="473" y="167"/>
                </a:lnTo>
                <a:lnTo>
                  <a:pt x="473" y="167"/>
                </a:lnTo>
                <a:lnTo>
                  <a:pt x="471" y="165"/>
                </a:lnTo>
                <a:lnTo>
                  <a:pt x="471" y="165"/>
                </a:lnTo>
                <a:lnTo>
                  <a:pt x="468" y="163"/>
                </a:lnTo>
                <a:lnTo>
                  <a:pt x="468" y="163"/>
                </a:lnTo>
                <a:lnTo>
                  <a:pt x="468" y="163"/>
                </a:lnTo>
                <a:lnTo>
                  <a:pt x="466" y="163"/>
                </a:lnTo>
                <a:lnTo>
                  <a:pt x="464" y="163"/>
                </a:lnTo>
                <a:lnTo>
                  <a:pt x="462" y="163"/>
                </a:lnTo>
                <a:lnTo>
                  <a:pt x="462" y="163"/>
                </a:lnTo>
                <a:lnTo>
                  <a:pt x="460" y="163"/>
                </a:lnTo>
                <a:lnTo>
                  <a:pt x="460" y="163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8" y="169"/>
                </a:lnTo>
                <a:lnTo>
                  <a:pt x="458" y="169"/>
                </a:lnTo>
                <a:lnTo>
                  <a:pt x="456" y="173"/>
                </a:lnTo>
                <a:lnTo>
                  <a:pt x="454" y="175"/>
                </a:lnTo>
                <a:lnTo>
                  <a:pt x="454" y="175"/>
                </a:lnTo>
                <a:lnTo>
                  <a:pt x="454" y="177"/>
                </a:lnTo>
                <a:lnTo>
                  <a:pt x="454" y="177"/>
                </a:lnTo>
                <a:lnTo>
                  <a:pt x="454" y="179"/>
                </a:lnTo>
                <a:lnTo>
                  <a:pt x="454" y="179"/>
                </a:lnTo>
                <a:lnTo>
                  <a:pt x="456" y="179"/>
                </a:lnTo>
                <a:lnTo>
                  <a:pt x="458" y="181"/>
                </a:lnTo>
                <a:lnTo>
                  <a:pt x="458" y="183"/>
                </a:lnTo>
                <a:lnTo>
                  <a:pt x="460" y="185"/>
                </a:lnTo>
                <a:lnTo>
                  <a:pt x="464" y="194"/>
                </a:lnTo>
                <a:lnTo>
                  <a:pt x="464" y="196"/>
                </a:lnTo>
                <a:lnTo>
                  <a:pt x="464" y="200"/>
                </a:lnTo>
                <a:lnTo>
                  <a:pt x="466" y="213"/>
                </a:lnTo>
                <a:lnTo>
                  <a:pt x="468" y="215"/>
                </a:lnTo>
                <a:lnTo>
                  <a:pt x="468" y="217"/>
                </a:lnTo>
                <a:lnTo>
                  <a:pt x="473" y="221"/>
                </a:lnTo>
                <a:lnTo>
                  <a:pt x="475" y="223"/>
                </a:lnTo>
                <a:lnTo>
                  <a:pt x="475" y="225"/>
                </a:lnTo>
                <a:lnTo>
                  <a:pt x="477" y="227"/>
                </a:lnTo>
                <a:lnTo>
                  <a:pt x="477" y="229"/>
                </a:lnTo>
                <a:lnTo>
                  <a:pt x="477" y="234"/>
                </a:lnTo>
                <a:lnTo>
                  <a:pt x="477" y="238"/>
                </a:lnTo>
                <a:lnTo>
                  <a:pt x="477" y="240"/>
                </a:lnTo>
                <a:lnTo>
                  <a:pt x="477" y="240"/>
                </a:lnTo>
                <a:lnTo>
                  <a:pt x="477" y="240"/>
                </a:lnTo>
                <a:lnTo>
                  <a:pt x="475" y="242"/>
                </a:lnTo>
                <a:lnTo>
                  <a:pt x="475" y="244"/>
                </a:lnTo>
                <a:lnTo>
                  <a:pt x="475" y="246"/>
                </a:lnTo>
                <a:lnTo>
                  <a:pt x="475" y="246"/>
                </a:lnTo>
                <a:lnTo>
                  <a:pt x="475" y="248"/>
                </a:lnTo>
                <a:lnTo>
                  <a:pt x="477" y="248"/>
                </a:lnTo>
                <a:lnTo>
                  <a:pt x="477" y="250"/>
                </a:lnTo>
                <a:lnTo>
                  <a:pt x="479" y="250"/>
                </a:lnTo>
                <a:lnTo>
                  <a:pt x="479" y="248"/>
                </a:lnTo>
                <a:lnTo>
                  <a:pt x="483" y="248"/>
                </a:lnTo>
                <a:lnTo>
                  <a:pt x="485" y="248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89" y="250"/>
                </a:lnTo>
                <a:lnTo>
                  <a:pt x="491" y="252"/>
                </a:lnTo>
                <a:lnTo>
                  <a:pt x="491" y="252"/>
                </a:lnTo>
                <a:lnTo>
                  <a:pt x="491" y="254"/>
                </a:lnTo>
                <a:lnTo>
                  <a:pt x="491" y="256"/>
                </a:lnTo>
                <a:lnTo>
                  <a:pt x="493" y="259"/>
                </a:lnTo>
                <a:lnTo>
                  <a:pt x="496" y="261"/>
                </a:lnTo>
                <a:lnTo>
                  <a:pt x="496" y="261"/>
                </a:lnTo>
                <a:lnTo>
                  <a:pt x="493" y="263"/>
                </a:lnTo>
                <a:lnTo>
                  <a:pt x="493" y="263"/>
                </a:lnTo>
                <a:lnTo>
                  <a:pt x="493" y="265"/>
                </a:lnTo>
                <a:lnTo>
                  <a:pt x="493" y="265"/>
                </a:lnTo>
                <a:lnTo>
                  <a:pt x="493" y="265"/>
                </a:lnTo>
                <a:lnTo>
                  <a:pt x="496" y="265"/>
                </a:lnTo>
                <a:lnTo>
                  <a:pt x="496" y="265"/>
                </a:lnTo>
                <a:lnTo>
                  <a:pt x="496" y="267"/>
                </a:lnTo>
                <a:lnTo>
                  <a:pt x="498" y="267"/>
                </a:lnTo>
                <a:lnTo>
                  <a:pt x="500" y="267"/>
                </a:lnTo>
                <a:lnTo>
                  <a:pt x="502" y="267"/>
                </a:lnTo>
                <a:lnTo>
                  <a:pt x="502" y="271"/>
                </a:lnTo>
                <a:lnTo>
                  <a:pt x="500" y="273"/>
                </a:lnTo>
                <a:lnTo>
                  <a:pt x="500" y="275"/>
                </a:lnTo>
                <a:lnTo>
                  <a:pt x="498" y="275"/>
                </a:lnTo>
                <a:lnTo>
                  <a:pt x="498" y="277"/>
                </a:lnTo>
                <a:lnTo>
                  <a:pt x="498" y="277"/>
                </a:lnTo>
                <a:lnTo>
                  <a:pt x="493" y="282"/>
                </a:lnTo>
                <a:lnTo>
                  <a:pt x="491" y="284"/>
                </a:lnTo>
                <a:lnTo>
                  <a:pt x="491" y="286"/>
                </a:lnTo>
                <a:lnTo>
                  <a:pt x="489" y="290"/>
                </a:lnTo>
                <a:lnTo>
                  <a:pt x="487" y="292"/>
                </a:lnTo>
                <a:lnTo>
                  <a:pt x="485" y="294"/>
                </a:lnTo>
                <a:lnTo>
                  <a:pt x="483" y="294"/>
                </a:lnTo>
                <a:lnTo>
                  <a:pt x="483" y="296"/>
                </a:lnTo>
                <a:lnTo>
                  <a:pt x="481" y="294"/>
                </a:lnTo>
                <a:lnTo>
                  <a:pt x="479" y="294"/>
                </a:lnTo>
                <a:lnTo>
                  <a:pt x="479" y="292"/>
                </a:lnTo>
                <a:lnTo>
                  <a:pt x="479" y="290"/>
                </a:lnTo>
                <a:lnTo>
                  <a:pt x="479" y="290"/>
                </a:lnTo>
                <a:lnTo>
                  <a:pt x="479" y="288"/>
                </a:lnTo>
                <a:lnTo>
                  <a:pt x="477" y="288"/>
                </a:lnTo>
                <a:lnTo>
                  <a:pt x="477" y="288"/>
                </a:lnTo>
                <a:lnTo>
                  <a:pt x="475" y="288"/>
                </a:lnTo>
                <a:lnTo>
                  <a:pt x="473" y="288"/>
                </a:lnTo>
                <a:lnTo>
                  <a:pt x="471" y="288"/>
                </a:lnTo>
                <a:lnTo>
                  <a:pt x="468" y="286"/>
                </a:lnTo>
                <a:lnTo>
                  <a:pt x="466" y="286"/>
                </a:lnTo>
                <a:lnTo>
                  <a:pt x="464" y="282"/>
                </a:lnTo>
                <a:lnTo>
                  <a:pt x="462" y="282"/>
                </a:lnTo>
                <a:lnTo>
                  <a:pt x="456" y="275"/>
                </a:lnTo>
                <a:lnTo>
                  <a:pt x="454" y="275"/>
                </a:lnTo>
                <a:lnTo>
                  <a:pt x="452" y="273"/>
                </a:lnTo>
                <a:lnTo>
                  <a:pt x="450" y="273"/>
                </a:lnTo>
                <a:lnTo>
                  <a:pt x="450" y="273"/>
                </a:lnTo>
                <a:lnTo>
                  <a:pt x="450" y="275"/>
                </a:lnTo>
                <a:lnTo>
                  <a:pt x="448" y="275"/>
                </a:lnTo>
                <a:lnTo>
                  <a:pt x="448" y="277"/>
                </a:lnTo>
                <a:lnTo>
                  <a:pt x="448" y="277"/>
                </a:lnTo>
                <a:lnTo>
                  <a:pt x="448" y="279"/>
                </a:lnTo>
                <a:lnTo>
                  <a:pt x="448" y="279"/>
                </a:lnTo>
                <a:lnTo>
                  <a:pt x="448" y="282"/>
                </a:lnTo>
                <a:lnTo>
                  <a:pt x="448" y="282"/>
                </a:lnTo>
                <a:lnTo>
                  <a:pt x="445" y="284"/>
                </a:lnTo>
                <a:lnTo>
                  <a:pt x="445" y="284"/>
                </a:lnTo>
                <a:lnTo>
                  <a:pt x="443" y="286"/>
                </a:lnTo>
                <a:lnTo>
                  <a:pt x="441" y="286"/>
                </a:lnTo>
                <a:lnTo>
                  <a:pt x="439" y="286"/>
                </a:lnTo>
                <a:lnTo>
                  <a:pt x="437" y="286"/>
                </a:lnTo>
                <a:lnTo>
                  <a:pt x="437" y="284"/>
                </a:lnTo>
                <a:lnTo>
                  <a:pt x="435" y="284"/>
                </a:lnTo>
                <a:lnTo>
                  <a:pt x="435" y="282"/>
                </a:lnTo>
                <a:lnTo>
                  <a:pt x="435" y="279"/>
                </a:lnTo>
                <a:lnTo>
                  <a:pt x="435" y="279"/>
                </a:lnTo>
                <a:lnTo>
                  <a:pt x="437" y="275"/>
                </a:lnTo>
                <a:lnTo>
                  <a:pt x="437" y="275"/>
                </a:lnTo>
                <a:lnTo>
                  <a:pt x="437" y="273"/>
                </a:lnTo>
                <a:lnTo>
                  <a:pt x="437" y="273"/>
                </a:lnTo>
                <a:lnTo>
                  <a:pt x="435" y="273"/>
                </a:lnTo>
                <a:lnTo>
                  <a:pt x="433" y="271"/>
                </a:lnTo>
                <a:lnTo>
                  <a:pt x="431" y="271"/>
                </a:lnTo>
                <a:lnTo>
                  <a:pt x="431" y="269"/>
                </a:lnTo>
                <a:lnTo>
                  <a:pt x="429" y="267"/>
                </a:lnTo>
                <a:lnTo>
                  <a:pt x="429" y="267"/>
                </a:lnTo>
                <a:lnTo>
                  <a:pt x="429" y="267"/>
                </a:lnTo>
                <a:lnTo>
                  <a:pt x="427" y="265"/>
                </a:lnTo>
                <a:lnTo>
                  <a:pt x="427" y="265"/>
                </a:lnTo>
                <a:lnTo>
                  <a:pt x="427" y="265"/>
                </a:lnTo>
                <a:lnTo>
                  <a:pt x="425" y="263"/>
                </a:lnTo>
                <a:lnTo>
                  <a:pt x="425" y="263"/>
                </a:lnTo>
                <a:lnTo>
                  <a:pt x="425" y="261"/>
                </a:lnTo>
                <a:lnTo>
                  <a:pt x="427" y="256"/>
                </a:lnTo>
                <a:lnTo>
                  <a:pt x="429" y="254"/>
                </a:lnTo>
                <a:lnTo>
                  <a:pt x="429" y="252"/>
                </a:lnTo>
                <a:lnTo>
                  <a:pt x="429" y="250"/>
                </a:lnTo>
                <a:lnTo>
                  <a:pt x="429" y="250"/>
                </a:lnTo>
                <a:lnTo>
                  <a:pt x="429" y="248"/>
                </a:lnTo>
                <a:lnTo>
                  <a:pt x="429" y="248"/>
                </a:lnTo>
                <a:lnTo>
                  <a:pt x="429" y="246"/>
                </a:lnTo>
                <a:lnTo>
                  <a:pt x="429" y="246"/>
                </a:lnTo>
                <a:lnTo>
                  <a:pt x="429" y="242"/>
                </a:lnTo>
                <a:lnTo>
                  <a:pt x="427" y="240"/>
                </a:lnTo>
                <a:lnTo>
                  <a:pt x="427" y="240"/>
                </a:lnTo>
                <a:lnTo>
                  <a:pt x="425" y="238"/>
                </a:lnTo>
                <a:lnTo>
                  <a:pt x="425" y="236"/>
                </a:lnTo>
                <a:lnTo>
                  <a:pt x="425" y="234"/>
                </a:lnTo>
                <a:lnTo>
                  <a:pt x="425" y="231"/>
                </a:lnTo>
                <a:lnTo>
                  <a:pt x="422" y="225"/>
                </a:lnTo>
                <a:lnTo>
                  <a:pt x="422" y="225"/>
                </a:lnTo>
                <a:lnTo>
                  <a:pt x="420" y="225"/>
                </a:lnTo>
                <a:lnTo>
                  <a:pt x="420" y="225"/>
                </a:lnTo>
                <a:lnTo>
                  <a:pt x="418" y="223"/>
                </a:lnTo>
                <a:lnTo>
                  <a:pt x="418" y="221"/>
                </a:lnTo>
                <a:lnTo>
                  <a:pt x="420" y="221"/>
                </a:lnTo>
                <a:lnTo>
                  <a:pt x="425" y="217"/>
                </a:lnTo>
                <a:lnTo>
                  <a:pt x="429" y="215"/>
                </a:lnTo>
                <a:lnTo>
                  <a:pt x="433" y="211"/>
                </a:lnTo>
                <a:lnTo>
                  <a:pt x="435" y="208"/>
                </a:lnTo>
                <a:lnTo>
                  <a:pt x="435" y="206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5" y="198"/>
                </a:lnTo>
                <a:lnTo>
                  <a:pt x="437" y="196"/>
                </a:lnTo>
                <a:lnTo>
                  <a:pt x="437" y="194"/>
                </a:lnTo>
                <a:lnTo>
                  <a:pt x="437" y="192"/>
                </a:lnTo>
                <a:lnTo>
                  <a:pt x="439" y="190"/>
                </a:lnTo>
                <a:lnTo>
                  <a:pt x="439" y="188"/>
                </a:lnTo>
                <a:lnTo>
                  <a:pt x="439" y="185"/>
                </a:lnTo>
                <a:lnTo>
                  <a:pt x="439" y="185"/>
                </a:lnTo>
                <a:lnTo>
                  <a:pt x="437" y="183"/>
                </a:lnTo>
                <a:lnTo>
                  <a:pt x="433" y="171"/>
                </a:lnTo>
                <a:lnTo>
                  <a:pt x="431" y="169"/>
                </a:lnTo>
                <a:lnTo>
                  <a:pt x="429" y="169"/>
                </a:lnTo>
                <a:lnTo>
                  <a:pt x="429" y="167"/>
                </a:lnTo>
                <a:lnTo>
                  <a:pt x="427" y="165"/>
                </a:lnTo>
                <a:lnTo>
                  <a:pt x="427" y="165"/>
                </a:lnTo>
                <a:lnTo>
                  <a:pt x="429" y="163"/>
                </a:lnTo>
                <a:lnTo>
                  <a:pt x="429" y="163"/>
                </a:lnTo>
                <a:lnTo>
                  <a:pt x="435" y="156"/>
                </a:lnTo>
                <a:lnTo>
                  <a:pt x="437" y="154"/>
                </a:lnTo>
                <a:lnTo>
                  <a:pt x="437" y="148"/>
                </a:lnTo>
                <a:lnTo>
                  <a:pt x="439" y="146"/>
                </a:lnTo>
                <a:lnTo>
                  <a:pt x="448" y="144"/>
                </a:lnTo>
                <a:lnTo>
                  <a:pt x="452" y="144"/>
                </a:lnTo>
                <a:lnTo>
                  <a:pt x="452" y="144"/>
                </a:lnTo>
                <a:lnTo>
                  <a:pt x="456" y="144"/>
                </a:lnTo>
                <a:lnTo>
                  <a:pt x="458" y="144"/>
                </a:lnTo>
                <a:lnTo>
                  <a:pt x="458" y="144"/>
                </a:lnTo>
                <a:lnTo>
                  <a:pt x="460" y="144"/>
                </a:lnTo>
                <a:lnTo>
                  <a:pt x="460" y="142"/>
                </a:lnTo>
                <a:lnTo>
                  <a:pt x="464" y="140"/>
                </a:lnTo>
                <a:lnTo>
                  <a:pt x="475" y="137"/>
                </a:lnTo>
                <a:lnTo>
                  <a:pt x="477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3"/>
                </a:lnTo>
                <a:lnTo>
                  <a:pt x="479" y="133"/>
                </a:lnTo>
                <a:lnTo>
                  <a:pt x="479" y="131"/>
                </a:lnTo>
                <a:lnTo>
                  <a:pt x="477" y="129"/>
                </a:lnTo>
                <a:lnTo>
                  <a:pt x="477" y="127"/>
                </a:lnTo>
                <a:lnTo>
                  <a:pt x="475" y="127"/>
                </a:lnTo>
                <a:lnTo>
                  <a:pt x="475" y="125"/>
                </a:lnTo>
                <a:lnTo>
                  <a:pt x="475" y="125"/>
                </a:lnTo>
                <a:lnTo>
                  <a:pt x="477" y="123"/>
                </a:lnTo>
                <a:lnTo>
                  <a:pt x="477" y="121"/>
                </a:lnTo>
                <a:lnTo>
                  <a:pt x="477" y="119"/>
                </a:lnTo>
                <a:lnTo>
                  <a:pt x="477" y="119"/>
                </a:lnTo>
                <a:lnTo>
                  <a:pt x="479" y="117"/>
                </a:lnTo>
                <a:lnTo>
                  <a:pt x="481" y="117"/>
                </a:lnTo>
                <a:lnTo>
                  <a:pt x="481" y="117"/>
                </a:lnTo>
                <a:lnTo>
                  <a:pt x="483" y="114"/>
                </a:lnTo>
                <a:lnTo>
                  <a:pt x="485" y="110"/>
                </a:lnTo>
                <a:lnTo>
                  <a:pt x="487" y="106"/>
                </a:lnTo>
                <a:lnTo>
                  <a:pt x="491" y="102"/>
                </a:lnTo>
                <a:lnTo>
                  <a:pt x="491" y="100"/>
                </a:lnTo>
                <a:lnTo>
                  <a:pt x="491" y="98"/>
                </a:lnTo>
                <a:lnTo>
                  <a:pt x="491" y="96"/>
                </a:lnTo>
                <a:lnTo>
                  <a:pt x="493" y="92"/>
                </a:lnTo>
                <a:lnTo>
                  <a:pt x="498" y="85"/>
                </a:lnTo>
                <a:lnTo>
                  <a:pt x="498" y="85"/>
                </a:lnTo>
                <a:lnTo>
                  <a:pt x="498" y="83"/>
                </a:lnTo>
                <a:lnTo>
                  <a:pt x="498" y="83"/>
                </a:lnTo>
                <a:lnTo>
                  <a:pt x="496" y="81"/>
                </a:lnTo>
                <a:lnTo>
                  <a:pt x="496" y="81"/>
                </a:lnTo>
                <a:lnTo>
                  <a:pt x="496" y="79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8" y="75"/>
                </a:lnTo>
                <a:lnTo>
                  <a:pt x="498" y="75"/>
                </a:lnTo>
                <a:lnTo>
                  <a:pt x="500" y="75"/>
                </a:lnTo>
                <a:lnTo>
                  <a:pt x="498" y="73"/>
                </a:lnTo>
                <a:lnTo>
                  <a:pt x="498" y="71"/>
                </a:lnTo>
                <a:lnTo>
                  <a:pt x="498" y="71"/>
                </a:lnTo>
                <a:lnTo>
                  <a:pt x="498" y="69"/>
                </a:lnTo>
                <a:lnTo>
                  <a:pt x="498" y="66"/>
                </a:lnTo>
                <a:lnTo>
                  <a:pt x="498" y="66"/>
                </a:lnTo>
                <a:lnTo>
                  <a:pt x="498" y="64"/>
                </a:lnTo>
                <a:lnTo>
                  <a:pt x="500" y="64"/>
                </a:lnTo>
                <a:lnTo>
                  <a:pt x="500" y="64"/>
                </a:lnTo>
                <a:lnTo>
                  <a:pt x="502" y="64"/>
                </a:lnTo>
                <a:lnTo>
                  <a:pt x="504" y="64"/>
                </a:lnTo>
                <a:lnTo>
                  <a:pt x="506" y="62"/>
                </a:lnTo>
                <a:lnTo>
                  <a:pt x="506" y="62"/>
                </a:lnTo>
                <a:lnTo>
                  <a:pt x="506" y="60"/>
                </a:lnTo>
                <a:lnTo>
                  <a:pt x="508" y="58"/>
                </a:lnTo>
                <a:lnTo>
                  <a:pt x="510" y="56"/>
                </a:lnTo>
                <a:lnTo>
                  <a:pt x="510" y="56"/>
                </a:lnTo>
                <a:lnTo>
                  <a:pt x="508" y="56"/>
                </a:lnTo>
                <a:lnTo>
                  <a:pt x="508" y="56"/>
                </a:lnTo>
                <a:lnTo>
                  <a:pt x="508" y="54"/>
                </a:lnTo>
                <a:lnTo>
                  <a:pt x="508" y="54"/>
                </a:lnTo>
                <a:lnTo>
                  <a:pt x="508" y="50"/>
                </a:lnTo>
                <a:lnTo>
                  <a:pt x="508" y="46"/>
                </a:lnTo>
                <a:lnTo>
                  <a:pt x="508" y="43"/>
                </a:lnTo>
                <a:lnTo>
                  <a:pt x="506" y="39"/>
                </a:lnTo>
                <a:lnTo>
                  <a:pt x="500" y="31"/>
                </a:lnTo>
                <a:lnTo>
                  <a:pt x="500" y="29"/>
                </a:lnTo>
                <a:lnTo>
                  <a:pt x="498" y="25"/>
                </a:lnTo>
                <a:lnTo>
                  <a:pt x="498" y="21"/>
                </a:lnTo>
                <a:lnTo>
                  <a:pt x="498" y="21"/>
                </a:lnTo>
                <a:lnTo>
                  <a:pt x="498" y="21"/>
                </a:lnTo>
                <a:lnTo>
                  <a:pt x="498" y="18"/>
                </a:lnTo>
                <a:lnTo>
                  <a:pt x="498" y="18"/>
                </a:lnTo>
                <a:lnTo>
                  <a:pt x="496" y="16"/>
                </a:lnTo>
                <a:lnTo>
                  <a:pt x="496" y="16"/>
                </a:lnTo>
                <a:lnTo>
                  <a:pt x="493" y="16"/>
                </a:lnTo>
                <a:lnTo>
                  <a:pt x="489" y="16"/>
                </a:lnTo>
                <a:lnTo>
                  <a:pt x="489" y="16"/>
                </a:lnTo>
                <a:lnTo>
                  <a:pt x="487" y="16"/>
                </a:lnTo>
                <a:lnTo>
                  <a:pt x="485" y="12"/>
                </a:lnTo>
                <a:lnTo>
                  <a:pt x="483" y="10"/>
                </a:lnTo>
                <a:lnTo>
                  <a:pt x="481" y="10"/>
                </a:lnTo>
                <a:lnTo>
                  <a:pt x="481" y="10"/>
                </a:lnTo>
                <a:lnTo>
                  <a:pt x="479" y="10"/>
                </a:lnTo>
                <a:lnTo>
                  <a:pt x="479" y="8"/>
                </a:lnTo>
                <a:lnTo>
                  <a:pt x="479" y="8"/>
                </a:lnTo>
                <a:lnTo>
                  <a:pt x="477" y="6"/>
                </a:lnTo>
                <a:lnTo>
                  <a:pt x="477" y="8"/>
                </a:lnTo>
                <a:lnTo>
                  <a:pt x="475" y="8"/>
                </a:lnTo>
                <a:lnTo>
                  <a:pt x="475" y="6"/>
                </a:lnTo>
                <a:lnTo>
                  <a:pt x="473" y="6"/>
                </a:lnTo>
                <a:lnTo>
                  <a:pt x="468" y="8"/>
                </a:lnTo>
                <a:lnTo>
                  <a:pt x="466" y="8"/>
                </a:lnTo>
                <a:lnTo>
                  <a:pt x="464" y="8"/>
                </a:lnTo>
                <a:lnTo>
                  <a:pt x="464" y="8"/>
                </a:lnTo>
                <a:lnTo>
                  <a:pt x="464" y="8"/>
                </a:lnTo>
                <a:lnTo>
                  <a:pt x="462" y="10"/>
                </a:lnTo>
                <a:lnTo>
                  <a:pt x="462" y="10"/>
                </a:lnTo>
                <a:lnTo>
                  <a:pt x="460" y="10"/>
                </a:lnTo>
                <a:lnTo>
                  <a:pt x="458" y="10"/>
                </a:lnTo>
                <a:lnTo>
                  <a:pt x="454" y="8"/>
                </a:lnTo>
                <a:lnTo>
                  <a:pt x="452" y="8"/>
                </a:lnTo>
                <a:lnTo>
                  <a:pt x="450" y="6"/>
                </a:lnTo>
                <a:lnTo>
                  <a:pt x="448" y="6"/>
                </a:lnTo>
                <a:lnTo>
                  <a:pt x="445" y="4"/>
                </a:lnTo>
                <a:lnTo>
                  <a:pt x="445" y="4"/>
                </a:lnTo>
                <a:lnTo>
                  <a:pt x="445" y="4"/>
                </a:lnTo>
                <a:lnTo>
                  <a:pt x="443" y="4"/>
                </a:lnTo>
                <a:lnTo>
                  <a:pt x="441" y="4"/>
                </a:lnTo>
                <a:lnTo>
                  <a:pt x="441" y="2"/>
                </a:lnTo>
                <a:lnTo>
                  <a:pt x="439" y="0"/>
                </a:lnTo>
                <a:lnTo>
                  <a:pt x="437" y="0"/>
                </a:lnTo>
                <a:lnTo>
                  <a:pt x="435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4"/>
                </a:lnTo>
                <a:lnTo>
                  <a:pt x="429" y="4"/>
                </a:lnTo>
                <a:lnTo>
                  <a:pt x="427" y="4"/>
                </a:lnTo>
                <a:lnTo>
                  <a:pt x="425" y="4"/>
                </a:lnTo>
                <a:lnTo>
                  <a:pt x="422" y="4"/>
                </a:lnTo>
                <a:lnTo>
                  <a:pt x="420" y="4"/>
                </a:lnTo>
                <a:lnTo>
                  <a:pt x="418" y="4"/>
                </a:lnTo>
                <a:lnTo>
                  <a:pt x="418" y="6"/>
                </a:lnTo>
                <a:lnTo>
                  <a:pt x="418" y="8"/>
                </a:lnTo>
                <a:lnTo>
                  <a:pt x="414" y="6"/>
                </a:lnTo>
                <a:lnTo>
                  <a:pt x="412" y="6"/>
                </a:lnTo>
                <a:lnTo>
                  <a:pt x="412" y="8"/>
                </a:lnTo>
                <a:lnTo>
                  <a:pt x="412" y="10"/>
                </a:lnTo>
                <a:lnTo>
                  <a:pt x="412" y="10"/>
                </a:lnTo>
                <a:lnTo>
                  <a:pt x="412" y="12"/>
                </a:lnTo>
                <a:lnTo>
                  <a:pt x="412" y="12"/>
                </a:lnTo>
                <a:lnTo>
                  <a:pt x="412" y="14"/>
                </a:lnTo>
                <a:lnTo>
                  <a:pt x="410" y="14"/>
                </a:lnTo>
                <a:lnTo>
                  <a:pt x="410" y="16"/>
                </a:lnTo>
                <a:lnTo>
                  <a:pt x="410" y="18"/>
                </a:lnTo>
                <a:lnTo>
                  <a:pt x="410" y="18"/>
                </a:lnTo>
                <a:lnTo>
                  <a:pt x="408" y="18"/>
                </a:lnTo>
                <a:lnTo>
                  <a:pt x="408" y="18"/>
                </a:lnTo>
                <a:lnTo>
                  <a:pt x="406" y="18"/>
                </a:lnTo>
                <a:lnTo>
                  <a:pt x="406" y="18"/>
                </a:lnTo>
                <a:lnTo>
                  <a:pt x="404" y="18"/>
                </a:lnTo>
                <a:lnTo>
                  <a:pt x="404" y="18"/>
                </a:lnTo>
                <a:lnTo>
                  <a:pt x="402" y="18"/>
                </a:lnTo>
                <a:lnTo>
                  <a:pt x="399" y="18"/>
                </a:lnTo>
                <a:lnTo>
                  <a:pt x="397" y="21"/>
                </a:lnTo>
                <a:lnTo>
                  <a:pt x="395" y="21"/>
                </a:lnTo>
                <a:lnTo>
                  <a:pt x="393" y="21"/>
                </a:lnTo>
                <a:lnTo>
                  <a:pt x="391" y="21"/>
                </a:lnTo>
                <a:lnTo>
                  <a:pt x="391" y="23"/>
                </a:lnTo>
                <a:lnTo>
                  <a:pt x="391" y="23"/>
                </a:lnTo>
                <a:lnTo>
                  <a:pt x="391" y="25"/>
                </a:lnTo>
                <a:lnTo>
                  <a:pt x="389" y="25"/>
                </a:lnTo>
                <a:lnTo>
                  <a:pt x="389" y="27"/>
                </a:lnTo>
                <a:lnTo>
                  <a:pt x="383" y="27"/>
                </a:lnTo>
                <a:lnTo>
                  <a:pt x="385" y="31"/>
                </a:lnTo>
                <a:lnTo>
                  <a:pt x="383" y="33"/>
                </a:lnTo>
                <a:lnTo>
                  <a:pt x="379" y="35"/>
                </a:lnTo>
                <a:lnTo>
                  <a:pt x="377" y="35"/>
                </a:lnTo>
                <a:lnTo>
                  <a:pt x="374" y="37"/>
                </a:lnTo>
                <a:lnTo>
                  <a:pt x="372" y="39"/>
                </a:lnTo>
                <a:lnTo>
                  <a:pt x="372" y="39"/>
                </a:lnTo>
                <a:lnTo>
                  <a:pt x="370" y="39"/>
                </a:lnTo>
                <a:lnTo>
                  <a:pt x="366" y="41"/>
                </a:lnTo>
                <a:lnTo>
                  <a:pt x="364" y="41"/>
                </a:lnTo>
                <a:lnTo>
                  <a:pt x="364" y="41"/>
                </a:lnTo>
                <a:lnTo>
                  <a:pt x="358" y="46"/>
                </a:lnTo>
                <a:lnTo>
                  <a:pt x="354" y="48"/>
                </a:lnTo>
                <a:lnTo>
                  <a:pt x="354" y="50"/>
                </a:lnTo>
                <a:lnTo>
                  <a:pt x="351" y="50"/>
                </a:lnTo>
                <a:lnTo>
                  <a:pt x="347" y="50"/>
                </a:lnTo>
                <a:lnTo>
                  <a:pt x="345" y="50"/>
                </a:lnTo>
                <a:lnTo>
                  <a:pt x="345" y="52"/>
                </a:lnTo>
                <a:lnTo>
                  <a:pt x="345" y="52"/>
                </a:lnTo>
                <a:lnTo>
                  <a:pt x="345" y="54"/>
                </a:lnTo>
                <a:lnTo>
                  <a:pt x="343" y="54"/>
                </a:lnTo>
                <a:lnTo>
                  <a:pt x="341" y="54"/>
                </a:lnTo>
                <a:lnTo>
                  <a:pt x="341" y="54"/>
                </a:lnTo>
                <a:lnTo>
                  <a:pt x="339" y="56"/>
                </a:lnTo>
                <a:lnTo>
                  <a:pt x="337" y="54"/>
                </a:lnTo>
                <a:lnTo>
                  <a:pt x="335" y="56"/>
                </a:lnTo>
                <a:lnTo>
                  <a:pt x="333" y="56"/>
                </a:lnTo>
                <a:lnTo>
                  <a:pt x="333" y="58"/>
                </a:lnTo>
                <a:lnTo>
                  <a:pt x="331" y="60"/>
                </a:lnTo>
                <a:lnTo>
                  <a:pt x="331" y="62"/>
                </a:lnTo>
                <a:lnTo>
                  <a:pt x="331" y="62"/>
                </a:lnTo>
                <a:lnTo>
                  <a:pt x="328" y="62"/>
                </a:lnTo>
                <a:lnTo>
                  <a:pt x="328" y="64"/>
                </a:lnTo>
                <a:lnTo>
                  <a:pt x="326" y="64"/>
                </a:lnTo>
                <a:lnTo>
                  <a:pt x="324" y="66"/>
                </a:lnTo>
                <a:lnTo>
                  <a:pt x="322" y="69"/>
                </a:lnTo>
                <a:lnTo>
                  <a:pt x="318" y="69"/>
                </a:lnTo>
                <a:lnTo>
                  <a:pt x="316" y="69"/>
                </a:lnTo>
                <a:lnTo>
                  <a:pt x="314" y="69"/>
                </a:lnTo>
                <a:lnTo>
                  <a:pt x="312" y="71"/>
                </a:lnTo>
                <a:lnTo>
                  <a:pt x="310" y="73"/>
                </a:lnTo>
                <a:lnTo>
                  <a:pt x="310" y="73"/>
                </a:lnTo>
                <a:lnTo>
                  <a:pt x="310" y="75"/>
                </a:lnTo>
                <a:lnTo>
                  <a:pt x="310" y="75"/>
                </a:lnTo>
                <a:lnTo>
                  <a:pt x="308" y="75"/>
                </a:lnTo>
                <a:lnTo>
                  <a:pt x="308" y="75"/>
                </a:lnTo>
                <a:lnTo>
                  <a:pt x="305" y="75"/>
                </a:lnTo>
                <a:lnTo>
                  <a:pt x="303" y="77"/>
                </a:lnTo>
                <a:lnTo>
                  <a:pt x="301" y="77"/>
                </a:lnTo>
                <a:lnTo>
                  <a:pt x="301" y="79"/>
                </a:lnTo>
                <a:lnTo>
                  <a:pt x="301" y="79"/>
                </a:lnTo>
                <a:lnTo>
                  <a:pt x="299" y="81"/>
                </a:lnTo>
                <a:lnTo>
                  <a:pt x="297" y="81"/>
                </a:lnTo>
                <a:lnTo>
                  <a:pt x="297" y="83"/>
                </a:lnTo>
                <a:lnTo>
                  <a:pt x="295" y="83"/>
                </a:lnTo>
                <a:lnTo>
                  <a:pt x="295" y="85"/>
                </a:lnTo>
                <a:lnTo>
                  <a:pt x="291" y="85"/>
                </a:lnTo>
                <a:lnTo>
                  <a:pt x="291" y="85"/>
                </a:lnTo>
                <a:lnTo>
                  <a:pt x="291" y="87"/>
                </a:lnTo>
                <a:lnTo>
                  <a:pt x="291" y="87"/>
                </a:lnTo>
                <a:lnTo>
                  <a:pt x="289" y="89"/>
                </a:lnTo>
                <a:lnTo>
                  <a:pt x="289" y="89"/>
                </a:lnTo>
                <a:lnTo>
                  <a:pt x="282" y="94"/>
                </a:lnTo>
                <a:lnTo>
                  <a:pt x="280" y="96"/>
                </a:lnTo>
                <a:lnTo>
                  <a:pt x="280" y="96"/>
                </a:lnTo>
                <a:lnTo>
                  <a:pt x="280" y="98"/>
                </a:lnTo>
                <a:lnTo>
                  <a:pt x="280" y="100"/>
                </a:lnTo>
                <a:lnTo>
                  <a:pt x="280" y="100"/>
                </a:lnTo>
                <a:lnTo>
                  <a:pt x="278" y="100"/>
                </a:lnTo>
                <a:lnTo>
                  <a:pt x="278" y="100"/>
                </a:lnTo>
                <a:lnTo>
                  <a:pt x="278" y="102"/>
                </a:lnTo>
                <a:lnTo>
                  <a:pt x="276" y="102"/>
                </a:lnTo>
                <a:lnTo>
                  <a:pt x="274" y="104"/>
                </a:lnTo>
                <a:lnTo>
                  <a:pt x="274" y="106"/>
                </a:lnTo>
                <a:lnTo>
                  <a:pt x="272" y="106"/>
                </a:lnTo>
                <a:lnTo>
                  <a:pt x="270" y="106"/>
                </a:lnTo>
                <a:lnTo>
                  <a:pt x="266" y="104"/>
                </a:lnTo>
                <a:lnTo>
                  <a:pt x="264" y="104"/>
                </a:lnTo>
                <a:lnTo>
                  <a:pt x="264" y="106"/>
                </a:lnTo>
                <a:lnTo>
                  <a:pt x="264" y="108"/>
                </a:lnTo>
                <a:lnTo>
                  <a:pt x="262" y="108"/>
                </a:lnTo>
                <a:lnTo>
                  <a:pt x="262" y="110"/>
                </a:lnTo>
                <a:lnTo>
                  <a:pt x="260" y="110"/>
                </a:lnTo>
                <a:lnTo>
                  <a:pt x="260" y="110"/>
                </a:lnTo>
                <a:lnTo>
                  <a:pt x="255" y="112"/>
                </a:lnTo>
                <a:lnTo>
                  <a:pt x="255" y="112"/>
                </a:lnTo>
                <a:lnTo>
                  <a:pt x="255" y="112"/>
                </a:lnTo>
                <a:lnTo>
                  <a:pt x="253" y="117"/>
                </a:lnTo>
                <a:lnTo>
                  <a:pt x="251" y="119"/>
                </a:lnTo>
                <a:lnTo>
                  <a:pt x="251" y="121"/>
                </a:lnTo>
                <a:lnTo>
                  <a:pt x="251" y="123"/>
                </a:lnTo>
                <a:lnTo>
                  <a:pt x="251" y="125"/>
                </a:lnTo>
                <a:lnTo>
                  <a:pt x="251" y="125"/>
                </a:lnTo>
                <a:lnTo>
                  <a:pt x="249" y="125"/>
                </a:lnTo>
                <a:lnTo>
                  <a:pt x="249" y="127"/>
                </a:lnTo>
                <a:lnTo>
                  <a:pt x="247" y="127"/>
                </a:lnTo>
                <a:lnTo>
                  <a:pt x="249" y="129"/>
                </a:lnTo>
                <a:lnTo>
                  <a:pt x="249" y="129"/>
                </a:lnTo>
                <a:lnTo>
                  <a:pt x="249" y="131"/>
                </a:lnTo>
                <a:lnTo>
                  <a:pt x="253" y="146"/>
                </a:lnTo>
                <a:lnTo>
                  <a:pt x="255" y="152"/>
                </a:lnTo>
                <a:lnTo>
                  <a:pt x="255" y="156"/>
                </a:lnTo>
                <a:lnTo>
                  <a:pt x="255" y="156"/>
                </a:lnTo>
                <a:lnTo>
                  <a:pt x="255" y="158"/>
                </a:lnTo>
                <a:lnTo>
                  <a:pt x="257" y="158"/>
                </a:lnTo>
                <a:lnTo>
                  <a:pt x="257" y="158"/>
                </a:lnTo>
                <a:lnTo>
                  <a:pt x="260" y="158"/>
                </a:lnTo>
                <a:lnTo>
                  <a:pt x="260" y="158"/>
                </a:lnTo>
                <a:lnTo>
                  <a:pt x="262" y="160"/>
                </a:lnTo>
                <a:lnTo>
                  <a:pt x="264" y="165"/>
                </a:lnTo>
                <a:lnTo>
                  <a:pt x="264" y="165"/>
                </a:lnTo>
                <a:lnTo>
                  <a:pt x="266" y="167"/>
                </a:lnTo>
                <a:lnTo>
                  <a:pt x="266" y="167"/>
                </a:lnTo>
                <a:lnTo>
                  <a:pt x="268" y="167"/>
                </a:lnTo>
                <a:lnTo>
                  <a:pt x="270" y="167"/>
                </a:lnTo>
                <a:lnTo>
                  <a:pt x="270" y="167"/>
                </a:lnTo>
                <a:lnTo>
                  <a:pt x="272" y="167"/>
                </a:lnTo>
                <a:lnTo>
                  <a:pt x="276" y="171"/>
                </a:lnTo>
                <a:lnTo>
                  <a:pt x="276" y="171"/>
                </a:lnTo>
                <a:lnTo>
                  <a:pt x="278" y="171"/>
                </a:lnTo>
                <a:lnTo>
                  <a:pt x="278" y="171"/>
                </a:lnTo>
                <a:lnTo>
                  <a:pt x="282" y="171"/>
                </a:lnTo>
                <a:lnTo>
                  <a:pt x="282" y="169"/>
                </a:lnTo>
                <a:lnTo>
                  <a:pt x="282" y="169"/>
                </a:lnTo>
                <a:lnTo>
                  <a:pt x="287" y="171"/>
                </a:lnTo>
                <a:lnTo>
                  <a:pt x="289" y="171"/>
                </a:lnTo>
                <a:lnTo>
                  <a:pt x="293" y="173"/>
                </a:lnTo>
                <a:lnTo>
                  <a:pt x="293" y="173"/>
                </a:lnTo>
                <a:lnTo>
                  <a:pt x="293" y="173"/>
                </a:lnTo>
                <a:lnTo>
                  <a:pt x="295" y="173"/>
                </a:lnTo>
                <a:lnTo>
                  <a:pt x="301" y="173"/>
                </a:lnTo>
                <a:lnTo>
                  <a:pt x="303" y="171"/>
                </a:lnTo>
                <a:lnTo>
                  <a:pt x="308" y="169"/>
                </a:lnTo>
                <a:lnTo>
                  <a:pt x="310" y="169"/>
                </a:lnTo>
                <a:lnTo>
                  <a:pt x="310" y="169"/>
                </a:lnTo>
                <a:lnTo>
                  <a:pt x="312" y="169"/>
                </a:lnTo>
                <a:lnTo>
                  <a:pt x="314" y="169"/>
                </a:lnTo>
                <a:lnTo>
                  <a:pt x="316" y="171"/>
                </a:lnTo>
                <a:lnTo>
                  <a:pt x="318" y="171"/>
                </a:lnTo>
                <a:lnTo>
                  <a:pt x="318" y="171"/>
                </a:lnTo>
                <a:lnTo>
                  <a:pt x="320" y="169"/>
                </a:lnTo>
                <a:lnTo>
                  <a:pt x="320" y="169"/>
                </a:lnTo>
                <a:lnTo>
                  <a:pt x="322" y="167"/>
                </a:lnTo>
                <a:lnTo>
                  <a:pt x="322" y="167"/>
                </a:lnTo>
                <a:lnTo>
                  <a:pt x="324" y="163"/>
                </a:lnTo>
                <a:lnTo>
                  <a:pt x="324" y="163"/>
                </a:lnTo>
                <a:lnTo>
                  <a:pt x="324" y="160"/>
                </a:lnTo>
                <a:lnTo>
                  <a:pt x="326" y="160"/>
                </a:lnTo>
                <a:lnTo>
                  <a:pt x="328" y="158"/>
                </a:lnTo>
                <a:lnTo>
                  <a:pt x="331" y="158"/>
                </a:lnTo>
                <a:lnTo>
                  <a:pt x="333" y="158"/>
                </a:lnTo>
                <a:lnTo>
                  <a:pt x="335" y="158"/>
                </a:lnTo>
                <a:lnTo>
                  <a:pt x="335" y="158"/>
                </a:lnTo>
                <a:lnTo>
                  <a:pt x="335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3"/>
                </a:lnTo>
                <a:lnTo>
                  <a:pt x="337" y="163"/>
                </a:lnTo>
                <a:lnTo>
                  <a:pt x="337" y="163"/>
                </a:lnTo>
                <a:lnTo>
                  <a:pt x="337" y="165"/>
                </a:lnTo>
                <a:lnTo>
                  <a:pt x="337" y="165"/>
                </a:lnTo>
                <a:lnTo>
                  <a:pt x="335" y="167"/>
                </a:lnTo>
                <a:lnTo>
                  <a:pt x="335" y="167"/>
                </a:lnTo>
                <a:lnTo>
                  <a:pt x="335" y="169"/>
                </a:lnTo>
                <a:lnTo>
                  <a:pt x="337" y="169"/>
                </a:lnTo>
                <a:lnTo>
                  <a:pt x="337" y="171"/>
                </a:lnTo>
                <a:lnTo>
                  <a:pt x="337" y="171"/>
                </a:lnTo>
                <a:lnTo>
                  <a:pt x="337" y="173"/>
                </a:lnTo>
                <a:lnTo>
                  <a:pt x="337" y="173"/>
                </a:lnTo>
                <a:lnTo>
                  <a:pt x="337" y="175"/>
                </a:lnTo>
                <a:lnTo>
                  <a:pt x="337" y="175"/>
                </a:lnTo>
                <a:lnTo>
                  <a:pt x="337" y="175"/>
                </a:lnTo>
                <a:lnTo>
                  <a:pt x="337" y="177"/>
                </a:lnTo>
                <a:lnTo>
                  <a:pt x="337" y="177"/>
                </a:lnTo>
                <a:lnTo>
                  <a:pt x="337" y="179"/>
                </a:lnTo>
                <a:lnTo>
                  <a:pt x="339" y="179"/>
                </a:lnTo>
                <a:lnTo>
                  <a:pt x="341" y="183"/>
                </a:lnTo>
                <a:lnTo>
                  <a:pt x="341" y="183"/>
                </a:lnTo>
                <a:lnTo>
                  <a:pt x="341" y="185"/>
                </a:lnTo>
                <a:lnTo>
                  <a:pt x="341" y="185"/>
                </a:lnTo>
                <a:lnTo>
                  <a:pt x="341" y="185"/>
                </a:lnTo>
                <a:lnTo>
                  <a:pt x="341" y="188"/>
                </a:lnTo>
                <a:lnTo>
                  <a:pt x="339" y="188"/>
                </a:lnTo>
                <a:lnTo>
                  <a:pt x="341" y="190"/>
                </a:lnTo>
                <a:lnTo>
                  <a:pt x="341" y="192"/>
                </a:lnTo>
                <a:lnTo>
                  <a:pt x="339" y="192"/>
                </a:lnTo>
                <a:lnTo>
                  <a:pt x="339" y="192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5" y="196"/>
                </a:lnTo>
                <a:lnTo>
                  <a:pt x="335" y="196"/>
                </a:lnTo>
                <a:lnTo>
                  <a:pt x="333" y="196"/>
                </a:lnTo>
                <a:lnTo>
                  <a:pt x="331" y="196"/>
                </a:lnTo>
                <a:lnTo>
                  <a:pt x="328" y="194"/>
                </a:lnTo>
                <a:lnTo>
                  <a:pt x="328" y="194"/>
                </a:lnTo>
                <a:lnTo>
                  <a:pt x="326" y="194"/>
                </a:lnTo>
                <a:lnTo>
                  <a:pt x="324" y="194"/>
                </a:lnTo>
                <a:lnTo>
                  <a:pt x="322" y="194"/>
                </a:lnTo>
                <a:lnTo>
                  <a:pt x="320" y="194"/>
                </a:lnTo>
                <a:lnTo>
                  <a:pt x="320" y="194"/>
                </a:lnTo>
                <a:lnTo>
                  <a:pt x="310" y="198"/>
                </a:lnTo>
                <a:lnTo>
                  <a:pt x="305" y="198"/>
                </a:lnTo>
                <a:lnTo>
                  <a:pt x="303" y="198"/>
                </a:lnTo>
                <a:lnTo>
                  <a:pt x="301" y="198"/>
                </a:lnTo>
                <a:lnTo>
                  <a:pt x="301" y="198"/>
                </a:lnTo>
                <a:lnTo>
                  <a:pt x="293" y="202"/>
                </a:lnTo>
                <a:lnTo>
                  <a:pt x="289" y="202"/>
                </a:lnTo>
                <a:lnTo>
                  <a:pt x="287" y="204"/>
                </a:lnTo>
                <a:lnTo>
                  <a:pt x="287" y="204"/>
                </a:lnTo>
                <a:lnTo>
                  <a:pt x="287" y="206"/>
                </a:lnTo>
                <a:lnTo>
                  <a:pt x="285" y="206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7" y="213"/>
                </a:lnTo>
                <a:lnTo>
                  <a:pt x="289" y="215"/>
                </a:lnTo>
                <a:lnTo>
                  <a:pt x="289" y="217"/>
                </a:lnTo>
                <a:lnTo>
                  <a:pt x="289" y="219"/>
                </a:lnTo>
                <a:lnTo>
                  <a:pt x="289" y="221"/>
                </a:lnTo>
                <a:lnTo>
                  <a:pt x="289" y="221"/>
                </a:lnTo>
                <a:lnTo>
                  <a:pt x="287" y="223"/>
                </a:lnTo>
                <a:lnTo>
                  <a:pt x="287" y="223"/>
                </a:lnTo>
                <a:lnTo>
                  <a:pt x="285" y="223"/>
                </a:lnTo>
                <a:lnTo>
                  <a:pt x="282" y="223"/>
                </a:lnTo>
                <a:lnTo>
                  <a:pt x="280" y="225"/>
                </a:lnTo>
                <a:lnTo>
                  <a:pt x="280" y="225"/>
                </a:lnTo>
                <a:lnTo>
                  <a:pt x="280" y="225"/>
                </a:lnTo>
                <a:lnTo>
                  <a:pt x="278" y="225"/>
                </a:lnTo>
                <a:lnTo>
                  <a:pt x="278" y="227"/>
                </a:lnTo>
                <a:lnTo>
                  <a:pt x="278" y="227"/>
                </a:lnTo>
                <a:lnTo>
                  <a:pt x="280" y="229"/>
                </a:lnTo>
                <a:lnTo>
                  <a:pt x="285" y="236"/>
                </a:lnTo>
                <a:lnTo>
                  <a:pt x="289" y="238"/>
                </a:lnTo>
                <a:lnTo>
                  <a:pt x="293" y="238"/>
                </a:lnTo>
                <a:lnTo>
                  <a:pt x="293" y="238"/>
                </a:lnTo>
                <a:lnTo>
                  <a:pt x="295" y="238"/>
                </a:lnTo>
                <a:lnTo>
                  <a:pt x="295" y="238"/>
                </a:lnTo>
                <a:lnTo>
                  <a:pt x="297" y="238"/>
                </a:lnTo>
                <a:lnTo>
                  <a:pt x="297" y="238"/>
                </a:lnTo>
                <a:lnTo>
                  <a:pt x="301" y="242"/>
                </a:lnTo>
                <a:lnTo>
                  <a:pt x="303" y="244"/>
                </a:lnTo>
                <a:lnTo>
                  <a:pt x="305" y="244"/>
                </a:lnTo>
                <a:lnTo>
                  <a:pt x="305" y="248"/>
                </a:lnTo>
                <a:lnTo>
                  <a:pt x="308" y="252"/>
                </a:lnTo>
                <a:lnTo>
                  <a:pt x="308" y="254"/>
                </a:lnTo>
                <a:lnTo>
                  <a:pt x="308" y="256"/>
                </a:lnTo>
                <a:lnTo>
                  <a:pt x="305" y="259"/>
                </a:lnTo>
                <a:lnTo>
                  <a:pt x="305" y="259"/>
                </a:lnTo>
                <a:lnTo>
                  <a:pt x="303" y="259"/>
                </a:lnTo>
                <a:lnTo>
                  <a:pt x="295" y="265"/>
                </a:lnTo>
                <a:lnTo>
                  <a:pt x="295" y="265"/>
                </a:lnTo>
                <a:lnTo>
                  <a:pt x="293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3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89" y="259"/>
                </a:lnTo>
                <a:lnTo>
                  <a:pt x="289" y="259"/>
                </a:lnTo>
                <a:lnTo>
                  <a:pt x="289" y="256"/>
                </a:lnTo>
                <a:lnTo>
                  <a:pt x="289" y="256"/>
                </a:lnTo>
                <a:lnTo>
                  <a:pt x="287" y="256"/>
                </a:lnTo>
                <a:lnTo>
                  <a:pt x="287" y="256"/>
                </a:lnTo>
                <a:lnTo>
                  <a:pt x="285" y="256"/>
                </a:lnTo>
                <a:lnTo>
                  <a:pt x="285" y="256"/>
                </a:lnTo>
                <a:lnTo>
                  <a:pt x="285" y="256"/>
                </a:lnTo>
                <a:lnTo>
                  <a:pt x="282" y="254"/>
                </a:lnTo>
                <a:lnTo>
                  <a:pt x="282" y="254"/>
                </a:lnTo>
                <a:lnTo>
                  <a:pt x="282" y="256"/>
                </a:lnTo>
                <a:lnTo>
                  <a:pt x="280" y="256"/>
                </a:lnTo>
                <a:lnTo>
                  <a:pt x="280" y="259"/>
                </a:lnTo>
                <a:lnTo>
                  <a:pt x="282" y="261"/>
                </a:lnTo>
                <a:lnTo>
                  <a:pt x="282" y="263"/>
                </a:lnTo>
                <a:lnTo>
                  <a:pt x="282" y="263"/>
                </a:lnTo>
                <a:lnTo>
                  <a:pt x="282" y="263"/>
                </a:lnTo>
                <a:lnTo>
                  <a:pt x="280" y="267"/>
                </a:lnTo>
                <a:lnTo>
                  <a:pt x="280" y="267"/>
                </a:lnTo>
                <a:lnTo>
                  <a:pt x="280" y="269"/>
                </a:lnTo>
                <a:lnTo>
                  <a:pt x="280" y="269"/>
                </a:lnTo>
                <a:lnTo>
                  <a:pt x="282" y="271"/>
                </a:lnTo>
                <a:lnTo>
                  <a:pt x="282" y="279"/>
                </a:lnTo>
                <a:lnTo>
                  <a:pt x="282" y="282"/>
                </a:lnTo>
                <a:lnTo>
                  <a:pt x="285" y="284"/>
                </a:lnTo>
                <a:lnTo>
                  <a:pt x="289" y="290"/>
                </a:lnTo>
                <a:lnTo>
                  <a:pt x="289" y="292"/>
                </a:lnTo>
                <a:lnTo>
                  <a:pt x="291" y="294"/>
                </a:lnTo>
                <a:lnTo>
                  <a:pt x="289" y="294"/>
                </a:lnTo>
                <a:lnTo>
                  <a:pt x="289" y="296"/>
                </a:lnTo>
                <a:lnTo>
                  <a:pt x="289" y="296"/>
                </a:lnTo>
                <a:lnTo>
                  <a:pt x="289" y="298"/>
                </a:lnTo>
                <a:lnTo>
                  <a:pt x="287" y="298"/>
                </a:lnTo>
                <a:lnTo>
                  <a:pt x="287" y="300"/>
                </a:lnTo>
                <a:lnTo>
                  <a:pt x="287" y="300"/>
                </a:lnTo>
                <a:lnTo>
                  <a:pt x="285" y="300"/>
                </a:lnTo>
                <a:lnTo>
                  <a:pt x="282" y="300"/>
                </a:lnTo>
                <a:lnTo>
                  <a:pt x="282" y="300"/>
                </a:lnTo>
                <a:lnTo>
                  <a:pt x="282" y="300"/>
                </a:lnTo>
                <a:lnTo>
                  <a:pt x="280" y="302"/>
                </a:lnTo>
                <a:lnTo>
                  <a:pt x="276" y="302"/>
                </a:lnTo>
                <a:lnTo>
                  <a:pt x="274" y="300"/>
                </a:lnTo>
                <a:lnTo>
                  <a:pt x="272" y="298"/>
                </a:lnTo>
                <a:lnTo>
                  <a:pt x="268" y="294"/>
                </a:lnTo>
                <a:lnTo>
                  <a:pt x="266" y="294"/>
                </a:lnTo>
                <a:lnTo>
                  <a:pt x="266" y="292"/>
                </a:lnTo>
                <a:lnTo>
                  <a:pt x="266" y="292"/>
                </a:lnTo>
                <a:lnTo>
                  <a:pt x="266" y="290"/>
                </a:lnTo>
                <a:lnTo>
                  <a:pt x="268" y="290"/>
                </a:lnTo>
                <a:lnTo>
                  <a:pt x="268" y="288"/>
                </a:lnTo>
                <a:lnTo>
                  <a:pt x="268" y="286"/>
                </a:lnTo>
                <a:lnTo>
                  <a:pt x="268" y="286"/>
                </a:lnTo>
                <a:lnTo>
                  <a:pt x="266" y="286"/>
                </a:lnTo>
                <a:lnTo>
                  <a:pt x="266" y="286"/>
                </a:lnTo>
                <a:lnTo>
                  <a:pt x="262" y="286"/>
                </a:lnTo>
                <a:lnTo>
                  <a:pt x="260" y="288"/>
                </a:lnTo>
                <a:lnTo>
                  <a:pt x="257" y="288"/>
                </a:lnTo>
                <a:lnTo>
                  <a:pt x="257" y="290"/>
                </a:lnTo>
                <a:lnTo>
                  <a:pt x="257" y="290"/>
                </a:lnTo>
                <a:lnTo>
                  <a:pt x="255" y="294"/>
                </a:lnTo>
                <a:lnTo>
                  <a:pt x="255" y="294"/>
                </a:lnTo>
                <a:lnTo>
                  <a:pt x="255" y="296"/>
                </a:lnTo>
                <a:lnTo>
                  <a:pt x="253" y="296"/>
                </a:lnTo>
                <a:lnTo>
                  <a:pt x="251" y="296"/>
                </a:lnTo>
                <a:lnTo>
                  <a:pt x="251" y="296"/>
                </a:lnTo>
                <a:lnTo>
                  <a:pt x="249" y="296"/>
                </a:lnTo>
                <a:lnTo>
                  <a:pt x="249" y="294"/>
                </a:lnTo>
                <a:lnTo>
                  <a:pt x="249" y="292"/>
                </a:lnTo>
                <a:lnTo>
                  <a:pt x="247" y="292"/>
                </a:lnTo>
                <a:lnTo>
                  <a:pt x="247" y="290"/>
                </a:lnTo>
                <a:lnTo>
                  <a:pt x="245" y="290"/>
                </a:lnTo>
                <a:lnTo>
                  <a:pt x="241" y="290"/>
                </a:lnTo>
                <a:lnTo>
                  <a:pt x="239" y="290"/>
                </a:lnTo>
                <a:lnTo>
                  <a:pt x="237" y="290"/>
                </a:lnTo>
                <a:lnTo>
                  <a:pt x="230" y="288"/>
                </a:lnTo>
                <a:lnTo>
                  <a:pt x="228" y="288"/>
                </a:lnTo>
                <a:lnTo>
                  <a:pt x="226" y="288"/>
                </a:lnTo>
                <a:lnTo>
                  <a:pt x="222" y="288"/>
                </a:lnTo>
                <a:lnTo>
                  <a:pt x="222" y="288"/>
                </a:lnTo>
                <a:lnTo>
                  <a:pt x="220" y="288"/>
                </a:lnTo>
                <a:lnTo>
                  <a:pt x="220" y="286"/>
                </a:lnTo>
                <a:lnTo>
                  <a:pt x="218" y="286"/>
                </a:lnTo>
                <a:lnTo>
                  <a:pt x="218" y="284"/>
                </a:lnTo>
                <a:lnTo>
                  <a:pt x="218" y="284"/>
                </a:lnTo>
                <a:lnTo>
                  <a:pt x="220" y="282"/>
                </a:lnTo>
                <a:lnTo>
                  <a:pt x="220" y="282"/>
                </a:lnTo>
                <a:lnTo>
                  <a:pt x="218" y="279"/>
                </a:lnTo>
                <a:lnTo>
                  <a:pt x="218" y="279"/>
                </a:lnTo>
                <a:lnTo>
                  <a:pt x="218" y="279"/>
                </a:lnTo>
                <a:lnTo>
                  <a:pt x="216" y="282"/>
                </a:lnTo>
                <a:lnTo>
                  <a:pt x="214" y="282"/>
                </a:lnTo>
                <a:lnTo>
                  <a:pt x="214" y="284"/>
                </a:lnTo>
                <a:lnTo>
                  <a:pt x="211" y="284"/>
                </a:lnTo>
                <a:lnTo>
                  <a:pt x="211" y="286"/>
                </a:lnTo>
                <a:lnTo>
                  <a:pt x="211" y="288"/>
                </a:lnTo>
                <a:lnTo>
                  <a:pt x="211" y="290"/>
                </a:lnTo>
                <a:lnTo>
                  <a:pt x="211" y="292"/>
                </a:lnTo>
                <a:lnTo>
                  <a:pt x="211" y="294"/>
                </a:lnTo>
                <a:lnTo>
                  <a:pt x="211" y="298"/>
                </a:lnTo>
                <a:lnTo>
                  <a:pt x="211" y="298"/>
                </a:lnTo>
                <a:lnTo>
                  <a:pt x="211" y="302"/>
                </a:lnTo>
                <a:lnTo>
                  <a:pt x="211" y="302"/>
                </a:lnTo>
                <a:lnTo>
                  <a:pt x="211" y="305"/>
                </a:lnTo>
                <a:lnTo>
                  <a:pt x="207" y="309"/>
                </a:lnTo>
                <a:lnTo>
                  <a:pt x="199" y="313"/>
                </a:lnTo>
                <a:lnTo>
                  <a:pt x="199" y="315"/>
                </a:lnTo>
                <a:lnTo>
                  <a:pt x="197" y="317"/>
                </a:lnTo>
                <a:lnTo>
                  <a:pt x="199" y="317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21"/>
                </a:lnTo>
                <a:lnTo>
                  <a:pt x="199" y="321"/>
                </a:lnTo>
                <a:lnTo>
                  <a:pt x="199" y="323"/>
                </a:lnTo>
                <a:lnTo>
                  <a:pt x="197" y="323"/>
                </a:lnTo>
                <a:lnTo>
                  <a:pt x="188" y="327"/>
                </a:lnTo>
                <a:lnTo>
                  <a:pt x="184" y="330"/>
                </a:lnTo>
                <a:lnTo>
                  <a:pt x="180" y="332"/>
                </a:lnTo>
                <a:lnTo>
                  <a:pt x="178" y="332"/>
                </a:lnTo>
                <a:lnTo>
                  <a:pt x="176" y="332"/>
                </a:lnTo>
                <a:lnTo>
                  <a:pt x="176" y="332"/>
                </a:lnTo>
                <a:lnTo>
                  <a:pt x="176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4"/>
                </a:lnTo>
                <a:lnTo>
                  <a:pt x="172" y="334"/>
                </a:lnTo>
                <a:lnTo>
                  <a:pt x="172" y="336"/>
                </a:lnTo>
                <a:lnTo>
                  <a:pt x="170" y="338"/>
                </a:lnTo>
                <a:lnTo>
                  <a:pt x="170" y="340"/>
                </a:lnTo>
                <a:lnTo>
                  <a:pt x="170" y="340"/>
                </a:lnTo>
                <a:lnTo>
                  <a:pt x="170" y="342"/>
                </a:lnTo>
                <a:lnTo>
                  <a:pt x="170" y="342"/>
                </a:lnTo>
                <a:lnTo>
                  <a:pt x="168" y="342"/>
                </a:lnTo>
                <a:lnTo>
                  <a:pt x="168" y="342"/>
                </a:lnTo>
                <a:lnTo>
                  <a:pt x="166" y="340"/>
                </a:lnTo>
                <a:lnTo>
                  <a:pt x="163" y="340"/>
                </a:lnTo>
                <a:lnTo>
                  <a:pt x="163" y="340"/>
                </a:lnTo>
                <a:lnTo>
                  <a:pt x="159" y="340"/>
                </a:lnTo>
                <a:lnTo>
                  <a:pt x="157" y="338"/>
                </a:lnTo>
                <a:lnTo>
                  <a:pt x="157" y="336"/>
                </a:lnTo>
                <a:lnTo>
                  <a:pt x="157" y="334"/>
                </a:lnTo>
                <a:lnTo>
                  <a:pt x="157" y="334"/>
                </a:lnTo>
                <a:lnTo>
                  <a:pt x="151" y="330"/>
                </a:lnTo>
                <a:lnTo>
                  <a:pt x="149" y="330"/>
                </a:lnTo>
                <a:lnTo>
                  <a:pt x="149" y="327"/>
                </a:lnTo>
                <a:lnTo>
                  <a:pt x="149" y="325"/>
                </a:lnTo>
                <a:lnTo>
                  <a:pt x="147" y="321"/>
                </a:lnTo>
                <a:lnTo>
                  <a:pt x="147" y="321"/>
                </a:lnTo>
                <a:lnTo>
                  <a:pt x="149" y="317"/>
                </a:lnTo>
                <a:lnTo>
                  <a:pt x="151" y="315"/>
                </a:lnTo>
                <a:lnTo>
                  <a:pt x="151" y="315"/>
                </a:lnTo>
                <a:lnTo>
                  <a:pt x="151" y="315"/>
                </a:lnTo>
                <a:lnTo>
                  <a:pt x="153" y="315"/>
                </a:lnTo>
                <a:lnTo>
                  <a:pt x="153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9" y="319"/>
                </a:lnTo>
                <a:lnTo>
                  <a:pt x="159" y="319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6" y="317"/>
                </a:lnTo>
                <a:lnTo>
                  <a:pt x="168" y="317"/>
                </a:lnTo>
                <a:lnTo>
                  <a:pt x="168" y="317"/>
                </a:lnTo>
                <a:lnTo>
                  <a:pt x="170" y="319"/>
                </a:lnTo>
                <a:lnTo>
                  <a:pt x="172" y="319"/>
                </a:lnTo>
                <a:lnTo>
                  <a:pt x="172" y="319"/>
                </a:lnTo>
                <a:lnTo>
                  <a:pt x="172" y="319"/>
                </a:lnTo>
                <a:lnTo>
                  <a:pt x="174" y="319"/>
                </a:lnTo>
                <a:lnTo>
                  <a:pt x="174" y="317"/>
                </a:lnTo>
                <a:lnTo>
                  <a:pt x="174" y="315"/>
                </a:lnTo>
                <a:lnTo>
                  <a:pt x="176" y="313"/>
                </a:lnTo>
                <a:lnTo>
                  <a:pt x="178" y="311"/>
                </a:lnTo>
                <a:lnTo>
                  <a:pt x="180" y="309"/>
                </a:lnTo>
                <a:lnTo>
                  <a:pt x="180" y="307"/>
                </a:lnTo>
                <a:lnTo>
                  <a:pt x="180" y="307"/>
                </a:lnTo>
                <a:lnTo>
                  <a:pt x="176" y="305"/>
                </a:lnTo>
                <a:lnTo>
                  <a:pt x="174" y="302"/>
                </a:lnTo>
                <a:lnTo>
                  <a:pt x="174" y="300"/>
                </a:lnTo>
                <a:lnTo>
                  <a:pt x="174" y="298"/>
                </a:lnTo>
                <a:lnTo>
                  <a:pt x="176" y="296"/>
                </a:lnTo>
                <a:lnTo>
                  <a:pt x="178" y="292"/>
                </a:lnTo>
                <a:lnTo>
                  <a:pt x="180" y="290"/>
                </a:lnTo>
                <a:lnTo>
                  <a:pt x="180" y="288"/>
                </a:lnTo>
                <a:lnTo>
                  <a:pt x="180" y="286"/>
                </a:lnTo>
                <a:lnTo>
                  <a:pt x="178" y="284"/>
                </a:lnTo>
                <a:lnTo>
                  <a:pt x="178" y="284"/>
                </a:lnTo>
                <a:lnTo>
                  <a:pt x="178" y="284"/>
                </a:lnTo>
                <a:lnTo>
                  <a:pt x="176" y="284"/>
                </a:lnTo>
                <a:lnTo>
                  <a:pt x="176" y="282"/>
                </a:lnTo>
                <a:lnTo>
                  <a:pt x="174" y="282"/>
                </a:lnTo>
                <a:lnTo>
                  <a:pt x="174" y="279"/>
                </a:lnTo>
                <a:lnTo>
                  <a:pt x="174" y="275"/>
                </a:lnTo>
                <a:lnTo>
                  <a:pt x="174" y="273"/>
                </a:lnTo>
                <a:lnTo>
                  <a:pt x="172" y="273"/>
                </a:lnTo>
                <a:lnTo>
                  <a:pt x="172" y="271"/>
                </a:lnTo>
                <a:lnTo>
                  <a:pt x="174" y="267"/>
                </a:lnTo>
                <a:lnTo>
                  <a:pt x="174" y="265"/>
                </a:lnTo>
                <a:lnTo>
                  <a:pt x="176" y="265"/>
                </a:lnTo>
                <a:lnTo>
                  <a:pt x="176" y="265"/>
                </a:lnTo>
                <a:lnTo>
                  <a:pt x="178" y="265"/>
                </a:lnTo>
                <a:lnTo>
                  <a:pt x="182" y="267"/>
                </a:lnTo>
                <a:lnTo>
                  <a:pt x="182" y="267"/>
                </a:lnTo>
                <a:lnTo>
                  <a:pt x="184" y="267"/>
                </a:lnTo>
                <a:lnTo>
                  <a:pt x="186" y="267"/>
                </a:lnTo>
                <a:lnTo>
                  <a:pt x="186" y="265"/>
                </a:lnTo>
                <a:lnTo>
                  <a:pt x="186" y="265"/>
                </a:lnTo>
                <a:lnTo>
                  <a:pt x="186" y="263"/>
                </a:lnTo>
                <a:lnTo>
                  <a:pt x="186" y="263"/>
                </a:lnTo>
                <a:lnTo>
                  <a:pt x="186" y="252"/>
                </a:lnTo>
                <a:lnTo>
                  <a:pt x="184" y="248"/>
                </a:lnTo>
                <a:lnTo>
                  <a:pt x="182" y="246"/>
                </a:lnTo>
                <a:lnTo>
                  <a:pt x="180" y="246"/>
                </a:lnTo>
                <a:lnTo>
                  <a:pt x="180" y="244"/>
                </a:lnTo>
                <a:lnTo>
                  <a:pt x="180" y="244"/>
                </a:lnTo>
                <a:lnTo>
                  <a:pt x="180" y="242"/>
                </a:lnTo>
                <a:lnTo>
                  <a:pt x="180" y="240"/>
                </a:lnTo>
                <a:lnTo>
                  <a:pt x="178" y="236"/>
                </a:lnTo>
                <a:lnTo>
                  <a:pt x="176" y="234"/>
                </a:lnTo>
                <a:lnTo>
                  <a:pt x="176" y="234"/>
                </a:lnTo>
                <a:lnTo>
                  <a:pt x="174" y="234"/>
                </a:lnTo>
                <a:lnTo>
                  <a:pt x="172" y="234"/>
                </a:lnTo>
                <a:lnTo>
                  <a:pt x="172" y="234"/>
                </a:lnTo>
                <a:lnTo>
                  <a:pt x="163" y="238"/>
                </a:lnTo>
                <a:lnTo>
                  <a:pt x="159" y="238"/>
                </a:lnTo>
                <a:lnTo>
                  <a:pt x="153" y="240"/>
                </a:lnTo>
                <a:lnTo>
                  <a:pt x="145" y="242"/>
                </a:lnTo>
                <a:lnTo>
                  <a:pt x="140" y="242"/>
                </a:lnTo>
                <a:lnTo>
                  <a:pt x="138" y="242"/>
                </a:lnTo>
                <a:lnTo>
                  <a:pt x="132" y="240"/>
                </a:lnTo>
                <a:lnTo>
                  <a:pt x="130" y="240"/>
                </a:lnTo>
                <a:lnTo>
                  <a:pt x="126" y="240"/>
                </a:lnTo>
                <a:lnTo>
                  <a:pt x="124" y="240"/>
                </a:lnTo>
                <a:lnTo>
                  <a:pt x="122" y="240"/>
                </a:lnTo>
                <a:lnTo>
                  <a:pt x="120" y="240"/>
                </a:lnTo>
                <a:lnTo>
                  <a:pt x="117" y="238"/>
                </a:lnTo>
                <a:lnTo>
                  <a:pt x="117" y="238"/>
                </a:lnTo>
                <a:lnTo>
                  <a:pt x="115" y="236"/>
                </a:lnTo>
                <a:lnTo>
                  <a:pt x="115" y="236"/>
                </a:lnTo>
                <a:lnTo>
                  <a:pt x="115" y="234"/>
                </a:lnTo>
                <a:lnTo>
                  <a:pt x="117" y="231"/>
                </a:lnTo>
                <a:lnTo>
                  <a:pt x="120" y="229"/>
                </a:lnTo>
                <a:lnTo>
                  <a:pt x="120" y="229"/>
                </a:lnTo>
                <a:lnTo>
                  <a:pt x="120" y="227"/>
                </a:lnTo>
                <a:lnTo>
                  <a:pt x="120" y="227"/>
                </a:lnTo>
                <a:lnTo>
                  <a:pt x="120" y="225"/>
                </a:lnTo>
                <a:lnTo>
                  <a:pt x="117" y="223"/>
                </a:lnTo>
                <a:lnTo>
                  <a:pt x="117" y="221"/>
                </a:lnTo>
                <a:lnTo>
                  <a:pt x="117" y="221"/>
                </a:lnTo>
                <a:lnTo>
                  <a:pt x="117" y="221"/>
                </a:lnTo>
                <a:lnTo>
                  <a:pt x="117" y="219"/>
                </a:lnTo>
                <a:lnTo>
                  <a:pt x="120" y="221"/>
                </a:lnTo>
                <a:lnTo>
                  <a:pt x="120" y="221"/>
                </a:lnTo>
                <a:lnTo>
                  <a:pt x="122" y="223"/>
                </a:lnTo>
                <a:lnTo>
                  <a:pt x="124" y="225"/>
                </a:lnTo>
                <a:lnTo>
                  <a:pt x="126" y="225"/>
                </a:lnTo>
                <a:lnTo>
                  <a:pt x="126" y="225"/>
                </a:lnTo>
                <a:lnTo>
                  <a:pt x="128" y="225"/>
                </a:lnTo>
                <a:lnTo>
                  <a:pt x="130" y="225"/>
                </a:lnTo>
                <a:lnTo>
                  <a:pt x="132" y="225"/>
                </a:lnTo>
                <a:lnTo>
                  <a:pt x="134" y="225"/>
                </a:lnTo>
                <a:lnTo>
                  <a:pt x="136" y="225"/>
                </a:lnTo>
                <a:lnTo>
                  <a:pt x="136" y="223"/>
                </a:lnTo>
                <a:lnTo>
                  <a:pt x="138" y="223"/>
                </a:lnTo>
                <a:lnTo>
                  <a:pt x="138" y="221"/>
                </a:lnTo>
                <a:lnTo>
                  <a:pt x="138" y="221"/>
                </a:lnTo>
                <a:lnTo>
                  <a:pt x="140" y="219"/>
                </a:lnTo>
                <a:lnTo>
                  <a:pt x="138" y="219"/>
                </a:lnTo>
                <a:lnTo>
                  <a:pt x="138" y="219"/>
                </a:lnTo>
                <a:lnTo>
                  <a:pt x="138" y="219"/>
                </a:lnTo>
                <a:lnTo>
                  <a:pt x="134" y="221"/>
                </a:lnTo>
                <a:lnTo>
                  <a:pt x="130" y="221"/>
                </a:lnTo>
                <a:lnTo>
                  <a:pt x="128" y="221"/>
                </a:lnTo>
                <a:lnTo>
                  <a:pt x="126" y="221"/>
                </a:lnTo>
                <a:lnTo>
                  <a:pt x="124" y="219"/>
                </a:lnTo>
                <a:lnTo>
                  <a:pt x="124" y="219"/>
                </a:lnTo>
                <a:lnTo>
                  <a:pt x="124" y="217"/>
                </a:lnTo>
                <a:lnTo>
                  <a:pt x="124" y="217"/>
                </a:lnTo>
                <a:lnTo>
                  <a:pt x="124" y="215"/>
                </a:lnTo>
                <a:lnTo>
                  <a:pt x="124" y="215"/>
                </a:lnTo>
                <a:lnTo>
                  <a:pt x="124" y="215"/>
                </a:lnTo>
                <a:lnTo>
                  <a:pt x="126" y="215"/>
                </a:lnTo>
                <a:lnTo>
                  <a:pt x="128" y="217"/>
                </a:lnTo>
                <a:lnTo>
                  <a:pt x="128" y="217"/>
                </a:lnTo>
                <a:lnTo>
                  <a:pt x="130" y="217"/>
                </a:lnTo>
                <a:lnTo>
                  <a:pt x="130" y="217"/>
                </a:lnTo>
                <a:lnTo>
                  <a:pt x="130" y="215"/>
                </a:lnTo>
                <a:lnTo>
                  <a:pt x="130" y="215"/>
                </a:lnTo>
                <a:lnTo>
                  <a:pt x="130" y="213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28" y="208"/>
                </a:lnTo>
                <a:lnTo>
                  <a:pt x="130" y="204"/>
                </a:lnTo>
                <a:lnTo>
                  <a:pt x="130" y="204"/>
                </a:lnTo>
                <a:lnTo>
                  <a:pt x="132" y="202"/>
                </a:lnTo>
                <a:lnTo>
                  <a:pt x="132" y="202"/>
                </a:lnTo>
                <a:lnTo>
                  <a:pt x="130" y="202"/>
                </a:lnTo>
                <a:lnTo>
                  <a:pt x="130" y="202"/>
                </a:lnTo>
                <a:lnTo>
                  <a:pt x="130" y="202"/>
                </a:lnTo>
                <a:lnTo>
                  <a:pt x="126" y="202"/>
                </a:lnTo>
                <a:lnTo>
                  <a:pt x="122" y="204"/>
                </a:lnTo>
                <a:lnTo>
                  <a:pt x="120" y="204"/>
                </a:lnTo>
                <a:lnTo>
                  <a:pt x="113" y="202"/>
                </a:lnTo>
                <a:lnTo>
                  <a:pt x="113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6"/>
                </a:lnTo>
                <a:lnTo>
                  <a:pt x="111" y="206"/>
                </a:lnTo>
                <a:lnTo>
                  <a:pt x="111" y="206"/>
                </a:lnTo>
                <a:lnTo>
                  <a:pt x="109" y="208"/>
                </a:lnTo>
                <a:lnTo>
                  <a:pt x="109" y="208"/>
                </a:lnTo>
                <a:lnTo>
                  <a:pt x="109" y="211"/>
                </a:lnTo>
                <a:lnTo>
                  <a:pt x="107" y="211"/>
                </a:lnTo>
                <a:lnTo>
                  <a:pt x="107" y="211"/>
                </a:lnTo>
                <a:lnTo>
                  <a:pt x="109" y="215"/>
                </a:lnTo>
                <a:lnTo>
                  <a:pt x="109" y="217"/>
                </a:lnTo>
                <a:lnTo>
                  <a:pt x="109" y="219"/>
                </a:lnTo>
                <a:lnTo>
                  <a:pt x="107" y="219"/>
                </a:lnTo>
                <a:lnTo>
                  <a:pt x="107" y="221"/>
                </a:lnTo>
                <a:lnTo>
                  <a:pt x="107" y="221"/>
                </a:lnTo>
                <a:lnTo>
                  <a:pt x="107" y="221"/>
                </a:lnTo>
                <a:lnTo>
                  <a:pt x="105" y="221"/>
                </a:lnTo>
                <a:lnTo>
                  <a:pt x="103" y="219"/>
                </a:lnTo>
                <a:lnTo>
                  <a:pt x="103" y="219"/>
                </a:lnTo>
                <a:lnTo>
                  <a:pt x="103" y="219"/>
                </a:lnTo>
                <a:lnTo>
                  <a:pt x="101" y="223"/>
                </a:lnTo>
                <a:lnTo>
                  <a:pt x="99" y="223"/>
                </a:lnTo>
                <a:lnTo>
                  <a:pt x="99" y="223"/>
                </a:lnTo>
                <a:lnTo>
                  <a:pt x="97" y="223"/>
                </a:lnTo>
                <a:lnTo>
                  <a:pt x="94" y="223"/>
                </a:lnTo>
                <a:lnTo>
                  <a:pt x="94" y="223"/>
                </a:lnTo>
                <a:lnTo>
                  <a:pt x="90" y="221"/>
                </a:lnTo>
                <a:lnTo>
                  <a:pt x="90" y="221"/>
                </a:lnTo>
                <a:lnTo>
                  <a:pt x="88" y="221"/>
                </a:lnTo>
                <a:lnTo>
                  <a:pt x="88" y="219"/>
                </a:lnTo>
                <a:lnTo>
                  <a:pt x="88" y="219"/>
                </a:lnTo>
                <a:lnTo>
                  <a:pt x="86" y="217"/>
                </a:lnTo>
                <a:lnTo>
                  <a:pt x="84" y="217"/>
                </a:lnTo>
                <a:lnTo>
                  <a:pt x="82" y="215"/>
                </a:lnTo>
                <a:lnTo>
                  <a:pt x="80" y="215"/>
                </a:lnTo>
                <a:lnTo>
                  <a:pt x="80" y="217"/>
                </a:lnTo>
                <a:lnTo>
                  <a:pt x="80" y="217"/>
                </a:lnTo>
                <a:lnTo>
                  <a:pt x="82" y="223"/>
                </a:lnTo>
                <a:lnTo>
                  <a:pt x="82" y="223"/>
                </a:lnTo>
                <a:lnTo>
                  <a:pt x="82" y="225"/>
                </a:lnTo>
                <a:lnTo>
                  <a:pt x="82" y="227"/>
                </a:lnTo>
                <a:lnTo>
                  <a:pt x="82" y="229"/>
                </a:lnTo>
                <a:lnTo>
                  <a:pt x="82" y="231"/>
                </a:lnTo>
                <a:lnTo>
                  <a:pt x="82" y="231"/>
                </a:lnTo>
                <a:lnTo>
                  <a:pt x="84" y="231"/>
                </a:lnTo>
                <a:lnTo>
                  <a:pt x="86" y="231"/>
                </a:lnTo>
                <a:lnTo>
                  <a:pt x="88" y="231"/>
                </a:lnTo>
                <a:lnTo>
                  <a:pt x="90" y="231"/>
                </a:lnTo>
                <a:lnTo>
                  <a:pt x="90" y="231"/>
                </a:lnTo>
                <a:lnTo>
                  <a:pt x="92" y="231"/>
                </a:lnTo>
                <a:lnTo>
                  <a:pt x="92" y="231"/>
                </a:lnTo>
                <a:lnTo>
                  <a:pt x="94" y="231"/>
                </a:lnTo>
                <a:lnTo>
                  <a:pt x="94" y="231"/>
                </a:lnTo>
                <a:lnTo>
                  <a:pt x="97" y="231"/>
                </a:lnTo>
                <a:lnTo>
                  <a:pt x="97" y="234"/>
                </a:lnTo>
                <a:lnTo>
                  <a:pt x="97" y="234"/>
                </a:lnTo>
                <a:lnTo>
                  <a:pt x="94" y="236"/>
                </a:lnTo>
                <a:lnTo>
                  <a:pt x="94" y="238"/>
                </a:lnTo>
                <a:lnTo>
                  <a:pt x="94" y="240"/>
                </a:lnTo>
                <a:lnTo>
                  <a:pt x="94" y="240"/>
                </a:lnTo>
                <a:lnTo>
                  <a:pt x="94" y="242"/>
                </a:lnTo>
                <a:lnTo>
                  <a:pt x="94" y="244"/>
                </a:lnTo>
                <a:lnTo>
                  <a:pt x="92" y="244"/>
                </a:lnTo>
                <a:lnTo>
                  <a:pt x="92" y="246"/>
                </a:lnTo>
                <a:lnTo>
                  <a:pt x="90" y="246"/>
                </a:lnTo>
                <a:lnTo>
                  <a:pt x="86" y="246"/>
                </a:lnTo>
                <a:lnTo>
                  <a:pt x="86" y="246"/>
                </a:lnTo>
                <a:lnTo>
                  <a:pt x="84" y="244"/>
                </a:lnTo>
                <a:lnTo>
                  <a:pt x="84" y="244"/>
                </a:lnTo>
                <a:lnTo>
                  <a:pt x="82" y="242"/>
                </a:lnTo>
                <a:lnTo>
                  <a:pt x="82" y="240"/>
                </a:lnTo>
                <a:lnTo>
                  <a:pt x="80" y="240"/>
                </a:lnTo>
                <a:lnTo>
                  <a:pt x="80" y="238"/>
                </a:lnTo>
                <a:lnTo>
                  <a:pt x="78" y="238"/>
                </a:lnTo>
                <a:lnTo>
                  <a:pt x="78" y="236"/>
                </a:lnTo>
                <a:lnTo>
                  <a:pt x="78" y="234"/>
                </a:lnTo>
                <a:lnTo>
                  <a:pt x="78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8"/>
                </a:lnTo>
                <a:lnTo>
                  <a:pt x="76" y="242"/>
                </a:lnTo>
                <a:lnTo>
                  <a:pt x="76" y="242"/>
                </a:lnTo>
                <a:lnTo>
                  <a:pt x="76" y="244"/>
                </a:lnTo>
                <a:lnTo>
                  <a:pt x="76" y="246"/>
                </a:lnTo>
                <a:lnTo>
                  <a:pt x="74" y="254"/>
                </a:lnTo>
                <a:lnTo>
                  <a:pt x="69" y="259"/>
                </a:lnTo>
                <a:lnTo>
                  <a:pt x="69" y="261"/>
                </a:lnTo>
                <a:lnTo>
                  <a:pt x="69" y="261"/>
                </a:lnTo>
                <a:lnTo>
                  <a:pt x="69" y="263"/>
                </a:lnTo>
                <a:lnTo>
                  <a:pt x="69" y="263"/>
                </a:lnTo>
                <a:lnTo>
                  <a:pt x="69" y="265"/>
                </a:lnTo>
                <a:lnTo>
                  <a:pt x="80" y="267"/>
                </a:lnTo>
                <a:lnTo>
                  <a:pt x="82" y="267"/>
                </a:lnTo>
                <a:lnTo>
                  <a:pt x="82" y="269"/>
                </a:lnTo>
                <a:lnTo>
                  <a:pt x="82" y="271"/>
                </a:lnTo>
                <a:lnTo>
                  <a:pt x="82" y="273"/>
                </a:lnTo>
                <a:lnTo>
                  <a:pt x="80" y="275"/>
                </a:lnTo>
                <a:lnTo>
                  <a:pt x="76" y="279"/>
                </a:lnTo>
                <a:lnTo>
                  <a:pt x="74" y="282"/>
                </a:lnTo>
                <a:lnTo>
                  <a:pt x="74" y="282"/>
                </a:lnTo>
                <a:lnTo>
                  <a:pt x="74" y="284"/>
                </a:lnTo>
                <a:lnTo>
                  <a:pt x="74" y="286"/>
                </a:lnTo>
                <a:lnTo>
                  <a:pt x="74" y="288"/>
                </a:lnTo>
                <a:lnTo>
                  <a:pt x="72" y="288"/>
                </a:lnTo>
                <a:lnTo>
                  <a:pt x="72" y="290"/>
                </a:lnTo>
                <a:lnTo>
                  <a:pt x="72" y="290"/>
                </a:lnTo>
                <a:lnTo>
                  <a:pt x="74" y="290"/>
                </a:lnTo>
                <a:lnTo>
                  <a:pt x="74" y="290"/>
                </a:lnTo>
                <a:lnTo>
                  <a:pt x="78" y="290"/>
                </a:lnTo>
                <a:lnTo>
                  <a:pt x="80" y="290"/>
                </a:lnTo>
                <a:lnTo>
                  <a:pt x="82" y="292"/>
                </a:lnTo>
                <a:lnTo>
                  <a:pt x="84" y="292"/>
                </a:lnTo>
                <a:lnTo>
                  <a:pt x="86" y="294"/>
                </a:lnTo>
                <a:lnTo>
                  <a:pt x="86" y="294"/>
                </a:lnTo>
                <a:lnTo>
                  <a:pt x="86" y="296"/>
                </a:lnTo>
                <a:lnTo>
                  <a:pt x="86" y="302"/>
                </a:lnTo>
                <a:lnTo>
                  <a:pt x="88" y="305"/>
                </a:lnTo>
                <a:lnTo>
                  <a:pt x="88" y="307"/>
                </a:lnTo>
                <a:lnTo>
                  <a:pt x="88" y="309"/>
                </a:lnTo>
                <a:lnTo>
                  <a:pt x="90" y="309"/>
                </a:lnTo>
                <a:lnTo>
                  <a:pt x="90" y="311"/>
                </a:lnTo>
                <a:lnTo>
                  <a:pt x="92" y="313"/>
                </a:lnTo>
                <a:lnTo>
                  <a:pt x="94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17"/>
                </a:lnTo>
                <a:lnTo>
                  <a:pt x="92" y="319"/>
                </a:lnTo>
                <a:lnTo>
                  <a:pt x="88" y="332"/>
                </a:lnTo>
                <a:lnTo>
                  <a:pt x="88" y="336"/>
                </a:lnTo>
                <a:lnTo>
                  <a:pt x="88" y="338"/>
                </a:lnTo>
                <a:lnTo>
                  <a:pt x="88" y="340"/>
                </a:lnTo>
                <a:lnTo>
                  <a:pt x="88" y="342"/>
                </a:lnTo>
                <a:lnTo>
                  <a:pt x="90" y="344"/>
                </a:lnTo>
                <a:lnTo>
                  <a:pt x="92" y="346"/>
                </a:lnTo>
                <a:lnTo>
                  <a:pt x="92" y="350"/>
                </a:lnTo>
                <a:lnTo>
                  <a:pt x="92" y="353"/>
                </a:lnTo>
                <a:lnTo>
                  <a:pt x="92" y="355"/>
                </a:lnTo>
                <a:lnTo>
                  <a:pt x="92" y="357"/>
                </a:lnTo>
                <a:lnTo>
                  <a:pt x="90" y="359"/>
                </a:lnTo>
                <a:lnTo>
                  <a:pt x="90" y="359"/>
                </a:lnTo>
                <a:lnTo>
                  <a:pt x="88" y="361"/>
                </a:lnTo>
                <a:lnTo>
                  <a:pt x="88" y="361"/>
                </a:lnTo>
                <a:lnTo>
                  <a:pt x="88" y="363"/>
                </a:lnTo>
                <a:lnTo>
                  <a:pt x="86" y="367"/>
                </a:lnTo>
                <a:lnTo>
                  <a:pt x="86" y="369"/>
                </a:lnTo>
                <a:lnTo>
                  <a:pt x="84" y="371"/>
                </a:lnTo>
                <a:lnTo>
                  <a:pt x="84" y="371"/>
                </a:lnTo>
                <a:lnTo>
                  <a:pt x="80" y="376"/>
                </a:lnTo>
                <a:lnTo>
                  <a:pt x="80" y="376"/>
                </a:lnTo>
                <a:lnTo>
                  <a:pt x="78" y="376"/>
                </a:lnTo>
                <a:lnTo>
                  <a:pt x="76" y="376"/>
                </a:lnTo>
                <a:lnTo>
                  <a:pt x="69" y="380"/>
                </a:lnTo>
                <a:lnTo>
                  <a:pt x="67" y="380"/>
                </a:lnTo>
                <a:lnTo>
                  <a:pt x="63" y="382"/>
                </a:lnTo>
                <a:lnTo>
                  <a:pt x="61" y="384"/>
                </a:lnTo>
                <a:lnTo>
                  <a:pt x="55" y="390"/>
                </a:lnTo>
                <a:lnTo>
                  <a:pt x="53" y="390"/>
                </a:lnTo>
                <a:lnTo>
                  <a:pt x="51" y="398"/>
                </a:lnTo>
                <a:lnTo>
                  <a:pt x="51" y="398"/>
                </a:lnTo>
                <a:lnTo>
                  <a:pt x="51" y="401"/>
                </a:lnTo>
                <a:lnTo>
                  <a:pt x="51" y="401"/>
                </a:lnTo>
                <a:lnTo>
                  <a:pt x="51" y="403"/>
                </a:lnTo>
                <a:lnTo>
                  <a:pt x="53" y="403"/>
                </a:lnTo>
                <a:lnTo>
                  <a:pt x="53" y="403"/>
                </a:lnTo>
                <a:lnTo>
                  <a:pt x="57" y="403"/>
                </a:lnTo>
                <a:lnTo>
                  <a:pt x="59" y="405"/>
                </a:lnTo>
                <a:lnTo>
                  <a:pt x="61" y="405"/>
                </a:lnTo>
                <a:lnTo>
                  <a:pt x="63" y="405"/>
                </a:lnTo>
                <a:lnTo>
                  <a:pt x="63" y="405"/>
                </a:lnTo>
                <a:lnTo>
                  <a:pt x="65" y="405"/>
                </a:lnTo>
                <a:lnTo>
                  <a:pt x="65" y="407"/>
                </a:lnTo>
                <a:lnTo>
                  <a:pt x="67" y="407"/>
                </a:lnTo>
                <a:lnTo>
                  <a:pt x="67" y="409"/>
                </a:lnTo>
                <a:lnTo>
                  <a:pt x="69" y="409"/>
                </a:lnTo>
                <a:lnTo>
                  <a:pt x="69" y="411"/>
                </a:lnTo>
                <a:lnTo>
                  <a:pt x="69" y="411"/>
                </a:lnTo>
                <a:lnTo>
                  <a:pt x="65" y="413"/>
                </a:lnTo>
                <a:lnTo>
                  <a:pt x="59" y="417"/>
                </a:lnTo>
                <a:lnTo>
                  <a:pt x="53" y="419"/>
                </a:lnTo>
                <a:lnTo>
                  <a:pt x="44" y="424"/>
                </a:lnTo>
                <a:lnTo>
                  <a:pt x="42" y="424"/>
                </a:lnTo>
                <a:lnTo>
                  <a:pt x="42" y="424"/>
                </a:lnTo>
                <a:lnTo>
                  <a:pt x="40" y="421"/>
                </a:lnTo>
                <a:lnTo>
                  <a:pt x="38" y="421"/>
                </a:lnTo>
                <a:lnTo>
                  <a:pt x="36" y="421"/>
                </a:lnTo>
                <a:lnTo>
                  <a:pt x="36" y="421"/>
                </a:lnTo>
                <a:lnTo>
                  <a:pt x="34" y="424"/>
                </a:lnTo>
                <a:lnTo>
                  <a:pt x="34" y="424"/>
                </a:lnTo>
                <a:lnTo>
                  <a:pt x="32" y="424"/>
                </a:lnTo>
                <a:lnTo>
                  <a:pt x="30" y="426"/>
                </a:lnTo>
                <a:lnTo>
                  <a:pt x="32" y="432"/>
                </a:lnTo>
                <a:lnTo>
                  <a:pt x="34" y="440"/>
                </a:lnTo>
                <a:lnTo>
                  <a:pt x="34" y="442"/>
                </a:lnTo>
                <a:lnTo>
                  <a:pt x="34" y="444"/>
                </a:lnTo>
                <a:lnTo>
                  <a:pt x="34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2"/>
                </a:lnTo>
                <a:lnTo>
                  <a:pt x="38" y="442"/>
                </a:lnTo>
                <a:lnTo>
                  <a:pt x="38" y="442"/>
                </a:lnTo>
                <a:lnTo>
                  <a:pt x="40" y="444"/>
                </a:lnTo>
                <a:lnTo>
                  <a:pt x="42" y="447"/>
                </a:lnTo>
                <a:lnTo>
                  <a:pt x="44" y="449"/>
                </a:lnTo>
                <a:lnTo>
                  <a:pt x="44" y="451"/>
                </a:lnTo>
                <a:lnTo>
                  <a:pt x="36" y="467"/>
                </a:lnTo>
                <a:lnTo>
                  <a:pt x="34" y="469"/>
                </a:lnTo>
                <a:lnTo>
                  <a:pt x="34" y="469"/>
                </a:lnTo>
                <a:lnTo>
                  <a:pt x="32" y="472"/>
                </a:lnTo>
                <a:lnTo>
                  <a:pt x="32" y="472"/>
                </a:lnTo>
                <a:lnTo>
                  <a:pt x="30" y="472"/>
                </a:lnTo>
                <a:lnTo>
                  <a:pt x="30" y="472"/>
                </a:lnTo>
                <a:lnTo>
                  <a:pt x="28" y="472"/>
                </a:lnTo>
                <a:lnTo>
                  <a:pt x="26" y="472"/>
                </a:lnTo>
                <a:lnTo>
                  <a:pt x="26" y="472"/>
                </a:lnTo>
                <a:lnTo>
                  <a:pt x="17" y="478"/>
                </a:lnTo>
                <a:lnTo>
                  <a:pt x="13" y="482"/>
                </a:lnTo>
                <a:lnTo>
                  <a:pt x="13" y="484"/>
                </a:lnTo>
                <a:lnTo>
                  <a:pt x="11" y="484"/>
                </a:lnTo>
                <a:lnTo>
                  <a:pt x="11" y="484"/>
                </a:lnTo>
                <a:lnTo>
                  <a:pt x="9" y="484"/>
                </a:lnTo>
                <a:lnTo>
                  <a:pt x="3" y="482"/>
                </a:lnTo>
                <a:lnTo>
                  <a:pt x="3" y="482"/>
                </a:lnTo>
                <a:lnTo>
                  <a:pt x="3" y="482"/>
                </a:lnTo>
                <a:lnTo>
                  <a:pt x="0" y="482"/>
                </a:lnTo>
                <a:lnTo>
                  <a:pt x="0" y="484"/>
                </a:lnTo>
                <a:lnTo>
                  <a:pt x="0" y="486"/>
                </a:lnTo>
                <a:lnTo>
                  <a:pt x="0" y="486"/>
                </a:lnTo>
                <a:lnTo>
                  <a:pt x="0" y="488"/>
                </a:lnTo>
                <a:lnTo>
                  <a:pt x="5" y="492"/>
                </a:lnTo>
                <a:lnTo>
                  <a:pt x="7" y="495"/>
                </a:lnTo>
                <a:lnTo>
                  <a:pt x="9" y="495"/>
                </a:lnTo>
                <a:lnTo>
                  <a:pt x="9" y="495"/>
                </a:lnTo>
                <a:lnTo>
                  <a:pt x="13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1"/>
                </a:lnTo>
                <a:lnTo>
                  <a:pt x="19" y="501"/>
                </a:lnTo>
                <a:lnTo>
                  <a:pt x="19" y="503"/>
                </a:lnTo>
                <a:lnTo>
                  <a:pt x="17" y="503"/>
                </a:lnTo>
                <a:lnTo>
                  <a:pt x="15" y="503"/>
                </a:lnTo>
                <a:lnTo>
                  <a:pt x="13" y="505"/>
                </a:lnTo>
                <a:lnTo>
                  <a:pt x="11" y="505"/>
                </a:lnTo>
                <a:lnTo>
                  <a:pt x="11" y="503"/>
                </a:lnTo>
                <a:lnTo>
                  <a:pt x="9" y="503"/>
                </a:lnTo>
                <a:lnTo>
                  <a:pt x="9" y="503"/>
                </a:lnTo>
                <a:lnTo>
                  <a:pt x="7" y="501"/>
                </a:lnTo>
                <a:lnTo>
                  <a:pt x="7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3"/>
                </a:lnTo>
                <a:lnTo>
                  <a:pt x="3" y="505"/>
                </a:lnTo>
                <a:lnTo>
                  <a:pt x="3" y="507"/>
                </a:lnTo>
                <a:lnTo>
                  <a:pt x="3" y="509"/>
                </a:lnTo>
                <a:lnTo>
                  <a:pt x="3" y="511"/>
                </a:lnTo>
                <a:lnTo>
                  <a:pt x="5" y="513"/>
                </a:lnTo>
                <a:lnTo>
                  <a:pt x="3" y="515"/>
                </a:lnTo>
                <a:lnTo>
                  <a:pt x="5" y="518"/>
                </a:lnTo>
                <a:lnTo>
                  <a:pt x="5" y="518"/>
                </a:lnTo>
                <a:lnTo>
                  <a:pt x="7" y="520"/>
                </a:lnTo>
                <a:lnTo>
                  <a:pt x="7" y="520"/>
                </a:lnTo>
                <a:lnTo>
                  <a:pt x="9" y="522"/>
                </a:lnTo>
                <a:lnTo>
                  <a:pt x="9" y="524"/>
                </a:lnTo>
                <a:lnTo>
                  <a:pt x="9" y="526"/>
                </a:lnTo>
                <a:lnTo>
                  <a:pt x="9" y="528"/>
                </a:lnTo>
                <a:lnTo>
                  <a:pt x="9" y="528"/>
                </a:lnTo>
                <a:lnTo>
                  <a:pt x="11" y="530"/>
                </a:lnTo>
                <a:lnTo>
                  <a:pt x="11" y="532"/>
                </a:lnTo>
                <a:lnTo>
                  <a:pt x="11" y="532"/>
                </a:lnTo>
                <a:lnTo>
                  <a:pt x="11" y="536"/>
                </a:lnTo>
                <a:lnTo>
                  <a:pt x="11" y="545"/>
                </a:lnTo>
                <a:lnTo>
                  <a:pt x="13" y="545"/>
                </a:lnTo>
                <a:lnTo>
                  <a:pt x="15" y="547"/>
                </a:lnTo>
                <a:lnTo>
                  <a:pt x="17" y="547"/>
                </a:lnTo>
                <a:lnTo>
                  <a:pt x="19" y="547"/>
                </a:lnTo>
                <a:lnTo>
                  <a:pt x="21" y="547"/>
                </a:lnTo>
                <a:lnTo>
                  <a:pt x="23" y="547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3"/>
                </a:lnTo>
                <a:lnTo>
                  <a:pt x="26" y="543"/>
                </a:lnTo>
                <a:lnTo>
                  <a:pt x="28" y="543"/>
                </a:lnTo>
                <a:lnTo>
                  <a:pt x="28" y="543"/>
                </a:lnTo>
                <a:lnTo>
                  <a:pt x="30" y="543"/>
                </a:lnTo>
                <a:lnTo>
                  <a:pt x="32" y="540"/>
                </a:lnTo>
                <a:lnTo>
                  <a:pt x="32" y="540"/>
                </a:lnTo>
                <a:lnTo>
                  <a:pt x="36" y="536"/>
                </a:lnTo>
                <a:lnTo>
                  <a:pt x="38" y="536"/>
                </a:lnTo>
                <a:lnTo>
                  <a:pt x="40" y="538"/>
                </a:lnTo>
                <a:lnTo>
                  <a:pt x="46" y="545"/>
                </a:lnTo>
                <a:lnTo>
                  <a:pt x="46" y="549"/>
                </a:lnTo>
                <a:lnTo>
                  <a:pt x="46" y="549"/>
                </a:lnTo>
                <a:lnTo>
                  <a:pt x="46" y="559"/>
                </a:lnTo>
                <a:lnTo>
                  <a:pt x="46" y="561"/>
                </a:lnTo>
                <a:lnTo>
                  <a:pt x="46" y="561"/>
                </a:lnTo>
                <a:lnTo>
                  <a:pt x="49" y="563"/>
                </a:lnTo>
                <a:lnTo>
                  <a:pt x="49" y="566"/>
                </a:lnTo>
                <a:lnTo>
                  <a:pt x="49" y="568"/>
                </a:lnTo>
                <a:lnTo>
                  <a:pt x="49" y="570"/>
                </a:lnTo>
                <a:lnTo>
                  <a:pt x="51" y="570"/>
                </a:lnTo>
                <a:lnTo>
                  <a:pt x="51" y="572"/>
                </a:lnTo>
                <a:lnTo>
                  <a:pt x="53" y="572"/>
                </a:lnTo>
                <a:lnTo>
                  <a:pt x="57" y="576"/>
                </a:lnTo>
                <a:lnTo>
                  <a:pt x="59" y="576"/>
                </a:lnTo>
                <a:lnTo>
                  <a:pt x="63" y="578"/>
                </a:lnTo>
                <a:lnTo>
                  <a:pt x="65" y="578"/>
                </a:lnTo>
                <a:lnTo>
                  <a:pt x="65" y="580"/>
                </a:lnTo>
                <a:lnTo>
                  <a:pt x="67" y="580"/>
                </a:lnTo>
                <a:lnTo>
                  <a:pt x="69" y="582"/>
                </a:lnTo>
                <a:lnTo>
                  <a:pt x="72" y="582"/>
                </a:lnTo>
                <a:lnTo>
                  <a:pt x="74" y="582"/>
                </a:lnTo>
                <a:lnTo>
                  <a:pt x="84" y="580"/>
                </a:lnTo>
                <a:lnTo>
                  <a:pt x="84" y="580"/>
                </a:lnTo>
                <a:lnTo>
                  <a:pt x="88" y="582"/>
                </a:lnTo>
                <a:lnTo>
                  <a:pt x="88" y="582"/>
                </a:lnTo>
                <a:lnTo>
                  <a:pt x="90" y="582"/>
                </a:lnTo>
                <a:lnTo>
                  <a:pt x="90" y="584"/>
                </a:lnTo>
                <a:lnTo>
                  <a:pt x="92" y="584"/>
                </a:lnTo>
                <a:lnTo>
                  <a:pt x="94" y="584"/>
                </a:lnTo>
                <a:lnTo>
                  <a:pt x="99" y="586"/>
                </a:lnTo>
                <a:lnTo>
                  <a:pt x="99" y="586"/>
                </a:lnTo>
                <a:lnTo>
                  <a:pt x="103" y="586"/>
                </a:lnTo>
                <a:lnTo>
                  <a:pt x="103" y="589"/>
                </a:lnTo>
                <a:lnTo>
                  <a:pt x="105" y="591"/>
                </a:lnTo>
                <a:lnTo>
                  <a:pt x="109" y="595"/>
                </a:lnTo>
                <a:lnTo>
                  <a:pt x="109" y="599"/>
                </a:lnTo>
                <a:lnTo>
                  <a:pt x="111" y="599"/>
                </a:lnTo>
                <a:lnTo>
                  <a:pt x="111" y="601"/>
                </a:lnTo>
                <a:lnTo>
                  <a:pt x="113" y="601"/>
                </a:lnTo>
                <a:lnTo>
                  <a:pt x="113" y="601"/>
                </a:lnTo>
                <a:lnTo>
                  <a:pt x="120" y="605"/>
                </a:lnTo>
                <a:lnTo>
                  <a:pt x="130" y="607"/>
                </a:lnTo>
                <a:lnTo>
                  <a:pt x="134" y="605"/>
                </a:lnTo>
                <a:lnTo>
                  <a:pt x="134" y="607"/>
                </a:lnTo>
                <a:lnTo>
                  <a:pt x="136" y="607"/>
                </a:lnTo>
                <a:lnTo>
                  <a:pt x="136" y="607"/>
                </a:lnTo>
                <a:lnTo>
                  <a:pt x="147" y="607"/>
                </a:lnTo>
                <a:lnTo>
                  <a:pt x="151" y="607"/>
                </a:lnTo>
                <a:lnTo>
                  <a:pt x="153" y="607"/>
                </a:lnTo>
                <a:lnTo>
                  <a:pt x="155" y="607"/>
                </a:lnTo>
                <a:lnTo>
                  <a:pt x="159" y="607"/>
                </a:lnTo>
                <a:lnTo>
                  <a:pt x="159" y="605"/>
                </a:lnTo>
                <a:lnTo>
                  <a:pt x="161" y="605"/>
                </a:lnTo>
                <a:lnTo>
                  <a:pt x="166" y="607"/>
                </a:lnTo>
                <a:lnTo>
                  <a:pt x="170" y="607"/>
                </a:lnTo>
                <a:lnTo>
                  <a:pt x="180" y="607"/>
                </a:lnTo>
                <a:lnTo>
                  <a:pt x="186" y="605"/>
                </a:lnTo>
                <a:lnTo>
                  <a:pt x="191" y="605"/>
                </a:lnTo>
                <a:lnTo>
                  <a:pt x="193" y="605"/>
                </a:lnTo>
                <a:lnTo>
                  <a:pt x="195" y="605"/>
                </a:lnTo>
                <a:lnTo>
                  <a:pt x="199" y="607"/>
                </a:lnTo>
                <a:lnTo>
                  <a:pt x="203" y="607"/>
                </a:lnTo>
                <a:lnTo>
                  <a:pt x="205" y="607"/>
                </a:lnTo>
                <a:lnTo>
                  <a:pt x="205" y="607"/>
                </a:lnTo>
                <a:lnTo>
                  <a:pt x="207" y="607"/>
                </a:lnTo>
                <a:lnTo>
                  <a:pt x="207" y="607"/>
                </a:lnTo>
                <a:lnTo>
                  <a:pt x="209" y="609"/>
                </a:lnTo>
                <a:lnTo>
                  <a:pt x="211" y="611"/>
                </a:lnTo>
                <a:lnTo>
                  <a:pt x="214" y="618"/>
                </a:lnTo>
                <a:lnTo>
                  <a:pt x="214" y="622"/>
                </a:lnTo>
                <a:lnTo>
                  <a:pt x="214" y="626"/>
                </a:lnTo>
                <a:lnTo>
                  <a:pt x="214" y="628"/>
                </a:lnTo>
                <a:lnTo>
                  <a:pt x="214" y="628"/>
                </a:lnTo>
                <a:lnTo>
                  <a:pt x="211" y="628"/>
                </a:lnTo>
                <a:lnTo>
                  <a:pt x="211" y="628"/>
                </a:lnTo>
                <a:lnTo>
                  <a:pt x="211" y="628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11" y="630"/>
                </a:lnTo>
                <a:lnTo>
                  <a:pt x="214" y="637"/>
                </a:lnTo>
                <a:lnTo>
                  <a:pt x="216" y="639"/>
                </a:lnTo>
                <a:lnTo>
                  <a:pt x="218" y="639"/>
                </a:lnTo>
                <a:lnTo>
                  <a:pt x="228" y="641"/>
                </a:lnTo>
                <a:lnTo>
                  <a:pt x="232" y="639"/>
                </a:lnTo>
                <a:lnTo>
                  <a:pt x="239" y="639"/>
                </a:lnTo>
                <a:lnTo>
                  <a:pt x="241" y="637"/>
                </a:lnTo>
                <a:lnTo>
                  <a:pt x="243" y="637"/>
                </a:lnTo>
                <a:lnTo>
                  <a:pt x="245" y="634"/>
                </a:lnTo>
                <a:lnTo>
                  <a:pt x="247" y="632"/>
                </a:lnTo>
                <a:lnTo>
                  <a:pt x="249" y="630"/>
                </a:lnTo>
                <a:lnTo>
                  <a:pt x="249" y="628"/>
                </a:lnTo>
                <a:lnTo>
                  <a:pt x="253" y="626"/>
                </a:lnTo>
                <a:lnTo>
                  <a:pt x="255" y="626"/>
                </a:lnTo>
                <a:lnTo>
                  <a:pt x="262" y="626"/>
                </a:lnTo>
                <a:lnTo>
                  <a:pt x="264" y="626"/>
                </a:lnTo>
                <a:lnTo>
                  <a:pt x="264" y="624"/>
                </a:lnTo>
                <a:lnTo>
                  <a:pt x="266" y="622"/>
                </a:lnTo>
                <a:lnTo>
                  <a:pt x="266" y="620"/>
                </a:lnTo>
                <a:lnTo>
                  <a:pt x="266" y="616"/>
                </a:lnTo>
                <a:lnTo>
                  <a:pt x="264" y="614"/>
                </a:lnTo>
                <a:lnTo>
                  <a:pt x="264" y="611"/>
                </a:lnTo>
                <a:lnTo>
                  <a:pt x="264" y="611"/>
                </a:lnTo>
                <a:lnTo>
                  <a:pt x="264" y="609"/>
                </a:lnTo>
                <a:lnTo>
                  <a:pt x="266" y="609"/>
                </a:lnTo>
                <a:lnTo>
                  <a:pt x="268" y="607"/>
                </a:lnTo>
                <a:lnTo>
                  <a:pt x="272" y="605"/>
                </a:lnTo>
                <a:lnTo>
                  <a:pt x="272" y="603"/>
                </a:lnTo>
                <a:lnTo>
                  <a:pt x="274" y="603"/>
                </a:lnTo>
                <a:lnTo>
                  <a:pt x="276" y="599"/>
                </a:lnTo>
                <a:lnTo>
                  <a:pt x="276" y="597"/>
                </a:lnTo>
                <a:lnTo>
                  <a:pt x="278" y="597"/>
                </a:lnTo>
                <a:lnTo>
                  <a:pt x="278" y="595"/>
                </a:lnTo>
                <a:lnTo>
                  <a:pt x="278" y="595"/>
                </a:lnTo>
                <a:lnTo>
                  <a:pt x="278" y="595"/>
                </a:lnTo>
                <a:lnTo>
                  <a:pt x="278" y="593"/>
                </a:lnTo>
                <a:lnTo>
                  <a:pt x="278" y="593"/>
                </a:lnTo>
                <a:lnTo>
                  <a:pt x="278" y="593"/>
                </a:lnTo>
                <a:lnTo>
                  <a:pt x="278" y="591"/>
                </a:lnTo>
                <a:lnTo>
                  <a:pt x="278" y="591"/>
                </a:lnTo>
                <a:lnTo>
                  <a:pt x="280" y="589"/>
                </a:lnTo>
                <a:lnTo>
                  <a:pt x="280" y="584"/>
                </a:lnTo>
                <a:lnTo>
                  <a:pt x="282" y="582"/>
                </a:lnTo>
                <a:lnTo>
                  <a:pt x="285" y="582"/>
                </a:lnTo>
                <a:lnTo>
                  <a:pt x="291" y="582"/>
                </a:lnTo>
                <a:lnTo>
                  <a:pt x="293" y="580"/>
                </a:lnTo>
                <a:lnTo>
                  <a:pt x="303" y="572"/>
                </a:lnTo>
                <a:lnTo>
                  <a:pt x="308" y="570"/>
                </a:lnTo>
                <a:lnTo>
                  <a:pt x="312" y="570"/>
                </a:lnTo>
                <a:lnTo>
                  <a:pt x="318" y="570"/>
                </a:lnTo>
                <a:lnTo>
                  <a:pt x="318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2"/>
                </a:lnTo>
                <a:lnTo>
                  <a:pt x="322" y="572"/>
                </a:lnTo>
                <a:lnTo>
                  <a:pt x="322" y="572"/>
                </a:lnTo>
                <a:lnTo>
                  <a:pt x="322" y="572"/>
                </a:lnTo>
                <a:lnTo>
                  <a:pt x="324" y="572"/>
                </a:lnTo>
                <a:lnTo>
                  <a:pt x="324" y="572"/>
                </a:lnTo>
                <a:lnTo>
                  <a:pt x="324" y="570"/>
                </a:lnTo>
                <a:lnTo>
                  <a:pt x="326" y="568"/>
                </a:lnTo>
                <a:lnTo>
                  <a:pt x="326" y="568"/>
                </a:lnTo>
                <a:lnTo>
                  <a:pt x="331" y="568"/>
                </a:lnTo>
                <a:lnTo>
                  <a:pt x="331" y="568"/>
                </a:lnTo>
                <a:lnTo>
                  <a:pt x="333" y="566"/>
                </a:lnTo>
                <a:lnTo>
                  <a:pt x="333" y="563"/>
                </a:lnTo>
                <a:lnTo>
                  <a:pt x="335" y="563"/>
                </a:lnTo>
                <a:lnTo>
                  <a:pt x="347" y="563"/>
                </a:lnTo>
                <a:lnTo>
                  <a:pt x="349" y="566"/>
                </a:lnTo>
                <a:lnTo>
                  <a:pt x="349" y="566"/>
                </a:lnTo>
                <a:lnTo>
                  <a:pt x="351" y="566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4" y="570"/>
                </a:lnTo>
                <a:lnTo>
                  <a:pt x="356" y="570"/>
                </a:lnTo>
                <a:lnTo>
                  <a:pt x="356" y="572"/>
                </a:lnTo>
                <a:lnTo>
                  <a:pt x="356" y="572"/>
                </a:lnTo>
                <a:lnTo>
                  <a:pt x="358" y="580"/>
                </a:lnTo>
                <a:lnTo>
                  <a:pt x="358" y="582"/>
                </a:lnTo>
                <a:lnTo>
                  <a:pt x="358" y="582"/>
                </a:lnTo>
                <a:lnTo>
                  <a:pt x="358" y="584"/>
                </a:lnTo>
                <a:lnTo>
                  <a:pt x="358" y="586"/>
                </a:lnTo>
                <a:lnTo>
                  <a:pt x="360" y="586"/>
                </a:lnTo>
                <a:lnTo>
                  <a:pt x="360" y="589"/>
                </a:lnTo>
                <a:lnTo>
                  <a:pt x="360" y="589"/>
                </a:lnTo>
                <a:lnTo>
                  <a:pt x="358" y="589"/>
                </a:lnTo>
                <a:lnTo>
                  <a:pt x="358" y="589"/>
                </a:lnTo>
                <a:lnTo>
                  <a:pt x="347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91"/>
                </a:lnTo>
                <a:lnTo>
                  <a:pt x="345" y="591"/>
                </a:lnTo>
                <a:lnTo>
                  <a:pt x="345" y="593"/>
                </a:lnTo>
                <a:lnTo>
                  <a:pt x="345" y="593"/>
                </a:lnTo>
                <a:lnTo>
                  <a:pt x="345" y="595"/>
                </a:lnTo>
                <a:lnTo>
                  <a:pt x="347" y="597"/>
                </a:lnTo>
                <a:lnTo>
                  <a:pt x="349" y="601"/>
                </a:lnTo>
                <a:lnTo>
                  <a:pt x="349" y="603"/>
                </a:lnTo>
                <a:lnTo>
                  <a:pt x="349" y="605"/>
                </a:lnTo>
                <a:lnTo>
                  <a:pt x="349" y="605"/>
                </a:lnTo>
                <a:lnTo>
                  <a:pt x="351" y="605"/>
                </a:lnTo>
                <a:lnTo>
                  <a:pt x="351" y="605"/>
                </a:lnTo>
                <a:lnTo>
                  <a:pt x="351" y="603"/>
                </a:lnTo>
                <a:lnTo>
                  <a:pt x="354" y="603"/>
                </a:lnTo>
                <a:lnTo>
                  <a:pt x="354" y="603"/>
                </a:lnTo>
                <a:lnTo>
                  <a:pt x="354" y="603"/>
                </a:lnTo>
                <a:lnTo>
                  <a:pt x="356" y="603"/>
                </a:lnTo>
                <a:lnTo>
                  <a:pt x="356" y="603"/>
                </a:lnTo>
                <a:lnTo>
                  <a:pt x="358" y="605"/>
                </a:lnTo>
                <a:lnTo>
                  <a:pt x="358" y="605"/>
                </a:lnTo>
                <a:lnTo>
                  <a:pt x="358" y="605"/>
                </a:lnTo>
                <a:lnTo>
                  <a:pt x="360" y="605"/>
                </a:lnTo>
                <a:lnTo>
                  <a:pt x="360" y="605"/>
                </a:lnTo>
                <a:lnTo>
                  <a:pt x="362" y="605"/>
                </a:lnTo>
                <a:lnTo>
                  <a:pt x="364" y="605"/>
                </a:lnTo>
                <a:lnTo>
                  <a:pt x="364" y="605"/>
                </a:lnTo>
                <a:lnTo>
                  <a:pt x="366" y="605"/>
                </a:lnTo>
                <a:lnTo>
                  <a:pt x="366" y="605"/>
                </a:lnTo>
                <a:lnTo>
                  <a:pt x="368" y="605"/>
                </a:lnTo>
                <a:lnTo>
                  <a:pt x="370" y="605"/>
                </a:lnTo>
                <a:lnTo>
                  <a:pt x="370" y="605"/>
                </a:lnTo>
                <a:lnTo>
                  <a:pt x="370" y="607"/>
                </a:lnTo>
                <a:lnTo>
                  <a:pt x="372" y="607"/>
                </a:lnTo>
                <a:lnTo>
                  <a:pt x="372" y="607"/>
                </a:lnTo>
                <a:lnTo>
                  <a:pt x="377" y="605"/>
                </a:lnTo>
                <a:lnTo>
                  <a:pt x="379" y="603"/>
                </a:lnTo>
                <a:lnTo>
                  <a:pt x="381" y="601"/>
                </a:lnTo>
                <a:lnTo>
                  <a:pt x="381" y="601"/>
                </a:lnTo>
                <a:lnTo>
                  <a:pt x="383" y="601"/>
                </a:lnTo>
                <a:lnTo>
                  <a:pt x="387" y="603"/>
                </a:lnTo>
                <a:lnTo>
                  <a:pt x="389" y="605"/>
                </a:lnTo>
                <a:lnTo>
                  <a:pt x="391" y="605"/>
                </a:lnTo>
                <a:lnTo>
                  <a:pt x="393" y="605"/>
                </a:lnTo>
                <a:lnTo>
                  <a:pt x="406" y="601"/>
                </a:lnTo>
                <a:lnTo>
                  <a:pt x="410" y="597"/>
                </a:lnTo>
                <a:lnTo>
                  <a:pt x="414" y="595"/>
                </a:lnTo>
                <a:lnTo>
                  <a:pt x="416" y="595"/>
                </a:lnTo>
                <a:lnTo>
                  <a:pt x="418" y="591"/>
                </a:lnTo>
                <a:lnTo>
                  <a:pt x="420" y="589"/>
                </a:lnTo>
                <a:lnTo>
                  <a:pt x="422" y="589"/>
                </a:lnTo>
                <a:lnTo>
                  <a:pt x="422" y="586"/>
                </a:lnTo>
                <a:lnTo>
                  <a:pt x="429" y="586"/>
                </a:lnTo>
                <a:lnTo>
                  <a:pt x="433" y="584"/>
                </a:lnTo>
                <a:lnTo>
                  <a:pt x="435" y="580"/>
                </a:lnTo>
                <a:lnTo>
                  <a:pt x="437" y="580"/>
                </a:lnTo>
                <a:lnTo>
                  <a:pt x="437" y="580"/>
                </a:lnTo>
                <a:lnTo>
                  <a:pt x="439" y="580"/>
                </a:lnTo>
                <a:lnTo>
                  <a:pt x="439" y="580"/>
                </a:lnTo>
                <a:lnTo>
                  <a:pt x="441" y="580"/>
                </a:lnTo>
                <a:lnTo>
                  <a:pt x="441" y="580"/>
                </a:lnTo>
                <a:lnTo>
                  <a:pt x="443" y="580"/>
                </a:lnTo>
                <a:lnTo>
                  <a:pt x="443" y="582"/>
                </a:lnTo>
                <a:lnTo>
                  <a:pt x="443" y="584"/>
                </a:lnTo>
                <a:lnTo>
                  <a:pt x="445" y="586"/>
                </a:lnTo>
                <a:lnTo>
                  <a:pt x="445" y="589"/>
                </a:lnTo>
                <a:lnTo>
                  <a:pt x="445" y="591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8" y="593"/>
                </a:lnTo>
                <a:lnTo>
                  <a:pt x="448" y="593"/>
                </a:lnTo>
                <a:lnTo>
                  <a:pt x="450" y="593"/>
                </a:lnTo>
                <a:lnTo>
                  <a:pt x="450" y="591"/>
                </a:lnTo>
                <a:lnTo>
                  <a:pt x="452" y="591"/>
                </a:lnTo>
                <a:lnTo>
                  <a:pt x="452" y="591"/>
                </a:lnTo>
                <a:lnTo>
                  <a:pt x="454" y="591"/>
                </a:lnTo>
                <a:lnTo>
                  <a:pt x="456" y="591"/>
                </a:lnTo>
                <a:lnTo>
                  <a:pt x="456" y="593"/>
                </a:lnTo>
                <a:lnTo>
                  <a:pt x="458" y="593"/>
                </a:lnTo>
                <a:lnTo>
                  <a:pt x="458" y="595"/>
                </a:lnTo>
                <a:lnTo>
                  <a:pt x="466" y="597"/>
                </a:lnTo>
                <a:lnTo>
                  <a:pt x="473" y="597"/>
                </a:lnTo>
                <a:lnTo>
                  <a:pt x="475" y="597"/>
                </a:lnTo>
                <a:lnTo>
                  <a:pt x="477" y="595"/>
                </a:lnTo>
                <a:lnTo>
                  <a:pt x="483" y="595"/>
                </a:lnTo>
                <a:lnTo>
                  <a:pt x="487" y="593"/>
                </a:lnTo>
                <a:lnTo>
                  <a:pt x="489" y="593"/>
                </a:lnTo>
                <a:lnTo>
                  <a:pt x="493" y="593"/>
                </a:lnTo>
                <a:lnTo>
                  <a:pt x="496" y="593"/>
                </a:lnTo>
                <a:lnTo>
                  <a:pt x="496" y="591"/>
                </a:lnTo>
                <a:lnTo>
                  <a:pt x="496" y="591"/>
                </a:lnTo>
                <a:lnTo>
                  <a:pt x="496" y="589"/>
                </a:lnTo>
                <a:lnTo>
                  <a:pt x="496" y="589"/>
                </a:lnTo>
                <a:lnTo>
                  <a:pt x="496" y="586"/>
                </a:lnTo>
                <a:lnTo>
                  <a:pt x="496" y="586"/>
                </a:lnTo>
                <a:lnTo>
                  <a:pt x="496" y="584"/>
                </a:lnTo>
                <a:lnTo>
                  <a:pt x="498" y="584"/>
                </a:lnTo>
                <a:lnTo>
                  <a:pt x="502" y="582"/>
                </a:lnTo>
                <a:lnTo>
                  <a:pt x="512" y="582"/>
                </a:lnTo>
                <a:lnTo>
                  <a:pt x="514" y="580"/>
                </a:lnTo>
                <a:lnTo>
                  <a:pt x="521" y="578"/>
                </a:lnTo>
                <a:lnTo>
                  <a:pt x="523" y="578"/>
                </a:lnTo>
                <a:lnTo>
                  <a:pt x="525" y="576"/>
                </a:lnTo>
                <a:lnTo>
                  <a:pt x="527" y="576"/>
                </a:lnTo>
                <a:lnTo>
                  <a:pt x="527" y="574"/>
                </a:lnTo>
                <a:lnTo>
                  <a:pt x="527" y="572"/>
                </a:lnTo>
                <a:lnTo>
                  <a:pt x="527" y="572"/>
                </a:lnTo>
                <a:lnTo>
                  <a:pt x="527" y="572"/>
                </a:lnTo>
                <a:lnTo>
                  <a:pt x="527" y="570"/>
                </a:lnTo>
                <a:lnTo>
                  <a:pt x="529" y="570"/>
                </a:lnTo>
                <a:lnTo>
                  <a:pt x="533" y="572"/>
                </a:lnTo>
                <a:lnTo>
                  <a:pt x="535" y="572"/>
                </a:lnTo>
                <a:lnTo>
                  <a:pt x="537" y="574"/>
                </a:lnTo>
                <a:lnTo>
                  <a:pt x="542" y="572"/>
                </a:lnTo>
                <a:lnTo>
                  <a:pt x="542" y="574"/>
                </a:lnTo>
                <a:lnTo>
                  <a:pt x="544" y="574"/>
                </a:lnTo>
                <a:lnTo>
                  <a:pt x="546" y="574"/>
                </a:lnTo>
                <a:lnTo>
                  <a:pt x="546" y="574"/>
                </a:lnTo>
                <a:lnTo>
                  <a:pt x="550" y="574"/>
                </a:lnTo>
                <a:lnTo>
                  <a:pt x="552" y="576"/>
                </a:lnTo>
                <a:lnTo>
                  <a:pt x="554" y="578"/>
                </a:lnTo>
                <a:lnTo>
                  <a:pt x="556" y="580"/>
                </a:lnTo>
                <a:lnTo>
                  <a:pt x="558" y="582"/>
                </a:lnTo>
                <a:lnTo>
                  <a:pt x="558" y="584"/>
                </a:lnTo>
                <a:lnTo>
                  <a:pt x="558" y="584"/>
                </a:lnTo>
                <a:lnTo>
                  <a:pt x="558" y="584"/>
                </a:lnTo>
                <a:lnTo>
                  <a:pt x="558" y="586"/>
                </a:lnTo>
                <a:lnTo>
                  <a:pt x="558" y="589"/>
                </a:lnTo>
                <a:lnTo>
                  <a:pt x="560" y="589"/>
                </a:lnTo>
                <a:lnTo>
                  <a:pt x="560" y="589"/>
                </a:lnTo>
                <a:lnTo>
                  <a:pt x="562" y="589"/>
                </a:lnTo>
                <a:lnTo>
                  <a:pt x="565" y="589"/>
                </a:lnTo>
                <a:lnTo>
                  <a:pt x="565" y="589"/>
                </a:lnTo>
                <a:lnTo>
                  <a:pt x="567" y="586"/>
                </a:lnTo>
                <a:lnTo>
                  <a:pt x="569" y="584"/>
                </a:lnTo>
                <a:lnTo>
                  <a:pt x="571" y="584"/>
                </a:lnTo>
                <a:lnTo>
                  <a:pt x="571" y="584"/>
                </a:lnTo>
                <a:lnTo>
                  <a:pt x="575" y="584"/>
                </a:lnTo>
                <a:lnTo>
                  <a:pt x="579" y="584"/>
                </a:lnTo>
                <a:lnTo>
                  <a:pt x="581" y="584"/>
                </a:lnTo>
                <a:lnTo>
                  <a:pt x="583" y="584"/>
                </a:lnTo>
                <a:lnTo>
                  <a:pt x="585" y="584"/>
                </a:lnTo>
                <a:lnTo>
                  <a:pt x="585" y="586"/>
                </a:lnTo>
                <a:lnTo>
                  <a:pt x="587" y="586"/>
                </a:lnTo>
                <a:lnTo>
                  <a:pt x="587" y="589"/>
                </a:lnTo>
                <a:lnTo>
                  <a:pt x="587" y="591"/>
                </a:lnTo>
                <a:lnTo>
                  <a:pt x="590" y="591"/>
                </a:lnTo>
                <a:lnTo>
                  <a:pt x="590" y="591"/>
                </a:lnTo>
                <a:lnTo>
                  <a:pt x="592" y="591"/>
                </a:lnTo>
                <a:lnTo>
                  <a:pt x="594" y="591"/>
                </a:lnTo>
                <a:lnTo>
                  <a:pt x="596" y="589"/>
                </a:lnTo>
                <a:lnTo>
                  <a:pt x="596" y="589"/>
                </a:lnTo>
                <a:lnTo>
                  <a:pt x="598" y="589"/>
                </a:lnTo>
                <a:lnTo>
                  <a:pt x="598" y="589"/>
                </a:lnTo>
                <a:lnTo>
                  <a:pt x="600" y="586"/>
                </a:lnTo>
                <a:lnTo>
                  <a:pt x="602" y="586"/>
                </a:lnTo>
                <a:lnTo>
                  <a:pt x="602" y="586"/>
                </a:lnTo>
                <a:lnTo>
                  <a:pt x="602" y="589"/>
                </a:lnTo>
                <a:lnTo>
                  <a:pt x="602" y="589"/>
                </a:lnTo>
                <a:lnTo>
                  <a:pt x="602" y="589"/>
                </a:lnTo>
                <a:lnTo>
                  <a:pt x="604" y="589"/>
                </a:lnTo>
                <a:lnTo>
                  <a:pt x="604" y="589"/>
                </a:lnTo>
                <a:lnTo>
                  <a:pt x="613" y="586"/>
                </a:lnTo>
                <a:lnTo>
                  <a:pt x="613" y="584"/>
                </a:lnTo>
                <a:lnTo>
                  <a:pt x="615" y="582"/>
                </a:lnTo>
                <a:lnTo>
                  <a:pt x="621" y="580"/>
                </a:lnTo>
                <a:lnTo>
                  <a:pt x="623" y="580"/>
                </a:lnTo>
                <a:lnTo>
                  <a:pt x="623" y="580"/>
                </a:lnTo>
                <a:lnTo>
                  <a:pt x="623" y="578"/>
                </a:lnTo>
                <a:lnTo>
                  <a:pt x="625" y="580"/>
                </a:lnTo>
                <a:lnTo>
                  <a:pt x="629" y="582"/>
                </a:lnTo>
                <a:lnTo>
                  <a:pt x="631" y="584"/>
                </a:lnTo>
                <a:lnTo>
                  <a:pt x="636" y="584"/>
                </a:lnTo>
                <a:lnTo>
                  <a:pt x="636" y="586"/>
                </a:lnTo>
                <a:lnTo>
                  <a:pt x="638" y="586"/>
                </a:lnTo>
                <a:lnTo>
                  <a:pt x="638" y="586"/>
                </a:lnTo>
                <a:lnTo>
                  <a:pt x="638" y="589"/>
                </a:lnTo>
                <a:lnTo>
                  <a:pt x="638" y="589"/>
                </a:lnTo>
                <a:lnTo>
                  <a:pt x="638" y="591"/>
                </a:lnTo>
                <a:lnTo>
                  <a:pt x="644" y="595"/>
                </a:lnTo>
                <a:lnTo>
                  <a:pt x="646" y="595"/>
                </a:lnTo>
                <a:lnTo>
                  <a:pt x="646" y="597"/>
                </a:lnTo>
                <a:lnTo>
                  <a:pt x="646" y="599"/>
                </a:lnTo>
                <a:lnTo>
                  <a:pt x="646" y="599"/>
                </a:lnTo>
                <a:lnTo>
                  <a:pt x="646" y="601"/>
                </a:lnTo>
                <a:lnTo>
                  <a:pt x="646" y="601"/>
                </a:lnTo>
                <a:lnTo>
                  <a:pt x="646" y="601"/>
                </a:lnTo>
                <a:lnTo>
                  <a:pt x="644" y="603"/>
                </a:lnTo>
                <a:lnTo>
                  <a:pt x="644" y="603"/>
                </a:lnTo>
                <a:lnTo>
                  <a:pt x="644" y="605"/>
                </a:lnTo>
                <a:lnTo>
                  <a:pt x="646" y="605"/>
                </a:lnTo>
                <a:lnTo>
                  <a:pt x="646" y="605"/>
                </a:lnTo>
                <a:lnTo>
                  <a:pt x="646" y="605"/>
                </a:lnTo>
                <a:lnTo>
                  <a:pt x="648" y="605"/>
                </a:lnTo>
                <a:lnTo>
                  <a:pt x="650" y="605"/>
                </a:lnTo>
                <a:lnTo>
                  <a:pt x="652" y="603"/>
                </a:lnTo>
                <a:lnTo>
                  <a:pt x="652" y="603"/>
                </a:lnTo>
                <a:lnTo>
                  <a:pt x="654" y="605"/>
                </a:lnTo>
                <a:lnTo>
                  <a:pt x="654" y="605"/>
                </a:lnTo>
                <a:lnTo>
                  <a:pt x="667" y="611"/>
                </a:lnTo>
                <a:lnTo>
                  <a:pt x="667" y="611"/>
                </a:lnTo>
                <a:lnTo>
                  <a:pt x="669" y="611"/>
                </a:lnTo>
                <a:lnTo>
                  <a:pt x="669" y="611"/>
                </a:lnTo>
                <a:lnTo>
                  <a:pt x="669" y="611"/>
                </a:lnTo>
                <a:lnTo>
                  <a:pt x="671" y="609"/>
                </a:lnTo>
                <a:lnTo>
                  <a:pt x="673" y="609"/>
                </a:lnTo>
                <a:lnTo>
                  <a:pt x="675" y="605"/>
                </a:lnTo>
                <a:lnTo>
                  <a:pt x="675" y="601"/>
                </a:lnTo>
                <a:lnTo>
                  <a:pt x="677" y="597"/>
                </a:lnTo>
                <a:lnTo>
                  <a:pt x="677" y="595"/>
                </a:lnTo>
                <a:lnTo>
                  <a:pt x="677" y="584"/>
                </a:lnTo>
                <a:lnTo>
                  <a:pt x="677" y="582"/>
                </a:lnTo>
                <a:lnTo>
                  <a:pt x="677" y="580"/>
                </a:lnTo>
                <a:lnTo>
                  <a:pt x="677" y="570"/>
                </a:lnTo>
                <a:lnTo>
                  <a:pt x="679" y="568"/>
                </a:lnTo>
                <a:lnTo>
                  <a:pt x="681" y="566"/>
                </a:lnTo>
                <a:lnTo>
                  <a:pt x="684" y="566"/>
                </a:lnTo>
                <a:lnTo>
                  <a:pt x="686" y="563"/>
                </a:lnTo>
                <a:lnTo>
                  <a:pt x="688" y="561"/>
                </a:lnTo>
                <a:lnTo>
                  <a:pt x="690" y="555"/>
                </a:lnTo>
                <a:lnTo>
                  <a:pt x="688" y="549"/>
                </a:lnTo>
                <a:lnTo>
                  <a:pt x="690" y="545"/>
                </a:lnTo>
                <a:lnTo>
                  <a:pt x="690" y="543"/>
                </a:lnTo>
                <a:lnTo>
                  <a:pt x="694" y="532"/>
                </a:lnTo>
                <a:lnTo>
                  <a:pt x="696" y="530"/>
                </a:lnTo>
                <a:lnTo>
                  <a:pt x="698" y="528"/>
                </a:lnTo>
                <a:lnTo>
                  <a:pt x="698" y="528"/>
                </a:lnTo>
                <a:lnTo>
                  <a:pt x="700" y="530"/>
                </a:lnTo>
                <a:lnTo>
                  <a:pt x="702" y="534"/>
                </a:lnTo>
                <a:lnTo>
                  <a:pt x="704" y="534"/>
                </a:lnTo>
                <a:lnTo>
                  <a:pt x="704" y="534"/>
                </a:lnTo>
                <a:lnTo>
                  <a:pt x="707" y="532"/>
                </a:lnTo>
                <a:lnTo>
                  <a:pt x="707" y="530"/>
                </a:lnTo>
                <a:lnTo>
                  <a:pt x="704" y="530"/>
                </a:lnTo>
                <a:lnTo>
                  <a:pt x="704" y="528"/>
                </a:lnTo>
                <a:lnTo>
                  <a:pt x="704" y="526"/>
                </a:lnTo>
                <a:lnTo>
                  <a:pt x="704" y="526"/>
                </a:lnTo>
                <a:lnTo>
                  <a:pt x="707" y="526"/>
                </a:lnTo>
                <a:lnTo>
                  <a:pt x="707" y="526"/>
                </a:lnTo>
                <a:lnTo>
                  <a:pt x="709" y="524"/>
                </a:lnTo>
                <a:lnTo>
                  <a:pt x="709" y="518"/>
                </a:lnTo>
                <a:lnTo>
                  <a:pt x="709" y="515"/>
                </a:lnTo>
                <a:lnTo>
                  <a:pt x="711" y="515"/>
                </a:lnTo>
                <a:lnTo>
                  <a:pt x="711" y="513"/>
                </a:lnTo>
                <a:lnTo>
                  <a:pt x="715" y="511"/>
                </a:lnTo>
                <a:lnTo>
                  <a:pt x="717" y="507"/>
                </a:lnTo>
                <a:lnTo>
                  <a:pt x="717" y="505"/>
                </a:lnTo>
                <a:lnTo>
                  <a:pt x="719" y="503"/>
                </a:lnTo>
                <a:lnTo>
                  <a:pt x="717" y="499"/>
                </a:lnTo>
                <a:lnTo>
                  <a:pt x="717" y="495"/>
                </a:lnTo>
                <a:lnTo>
                  <a:pt x="719" y="492"/>
                </a:lnTo>
                <a:lnTo>
                  <a:pt x="723" y="488"/>
                </a:lnTo>
                <a:lnTo>
                  <a:pt x="723" y="486"/>
                </a:lnTo>
                <a:lnTo>
                  <a:pt x="725" y="486"/>
                </a:lnTo>
                <a:lnTo>
                  <a:pt x="725" y="486"/>
                </a:lnTo>
                <a:lnTo>
                  <a:pt x="725" y="488"/>
                </a:lnTo>
                <a:lnTo>
                  <a:pt x="727" y="490"/>
                </a:lnTo>
                <a:lnTo>
                  <a:pt x="727" y="490"/>
                </a:lnTo>
                <a:lnTo>
                  <a:pt x="730" y="490"/>
                </a:lnTo>
                <a:lnTo>
                  <a:pt x="732" y="490"/>
                </a:lnTo>
                <a:lnTo>
                  <a:pt x="734" y="488"/>
                </a:lnTo>
                <a:lnTo>
                  <a:pt x="736" y="488"/>
                </a:lnTo>
                <a:lnTo>
                  <a:pt x="738" y="486"/>
                </a:lnTo>
                <a:lnTo>
                  <a:pt x="740" y="484"/>
                </a:lnTo>
                <a:lnTo>
                  <a:pt x="742" y="484"/>
                </a:lnTo>
                <a:lnTo>
                  <a:pt x="744" y="486"/>
                </a:lnTo>
                <a:lnTo>
                  <a:pt x="744" y="486"/>
                </a:lnTo>
                <a:lnTo>
                  <a:pt x="746" y="490"/>
                </a:lnTo>
                <a:lnTo>
                  <a:pt x="748" y="490"/>
                </a:lnTo>
                <a:lnTo>
                  <a:pt x="748" y="490"/>
                </a:lnTo>
                <a:lnTo>
                  <a:pt x="750" y="490"/>
                </a:lnTo>
                <a:lnTo>
                  <a:pt x="753" y="488"/>
                </a:lnTo>
                <a:lnTo>
                  <a:pt x="755" y="488"/>
                </a:lnTo>
                <a:lnTo>
                  <a:pt x="755" y="486"/>
                </a:lnTo>
                <a:lnTo>
                  <a:pt x="757" y="484"/>
                </a:lnTo>
                <a:lnTo>
                  <a:pt x="761" y="482"/>
                </a:lnTo>
                <a:lnTo>
                  <a:pt x="763" y="482"/>
                </a:lnTo>
                <a:lnTo>
                  <a:pt x="765" y="482"/>
                </a:lnTo>
                <a:lnTo>
                  <a:pt x="767" y="480"/>
                </a:lnTo>
                <a:lnTo>
                  <a:pt x="769" y="480"/>
                </a:lnTo>
                <a:lnTo>
                  <a:pt x="771" y="480"/>
                </a:lnTo>
                <a:lnTo>
                  <a:pt x="771" y="478"/>
                </a:lnTo>
                <a:lnTo>
                  <a:pt x="771" y="476"/>
                </a:lnTo>
                <a:lnTo>
                  <a:pt x="771" y="474"/>
                </a:lnTo>
                <a:lnTo>
                  <a:pt x="773" y="472"/>
                </a:lnTo>
                <a:lnTo>
                  <a:pt x="780" y="467"/>
                </a:lnTo>
                <a:lnTo>
                  <a:pt x="782" y="467"/>
                </a:lnTo>
                <a:lnTo>
                  <a:pt x="784" y="467"/>
                </a:lnTo>
                <a:lnTo>
                  <a:pt x="784" y="465"/>
                </a:lnTo>
                <a:lnTo>
                  <a:pt x="782" y="463"/>
                </a:lnTo>
                <a:lnTo>
                  <a:pt x="782" y="461"/>
                </a:lnTo>
                <a:lnTo>
                  <a:pt x="784" y="459"/>
                </a:lnTo>
                <a:lnTo>
                  <a:pt x="786" y="457"/>
                </a:lnTo>
                <a:lnTo>
                  <a:pt x="784" y="453"/>
                </a:lnTo>
                <a:lnTo>
                  <a:pt x="784" y="451"/>
                </a:lnTo>
                <a:lnTo>
                  <a:pt x="784" y="449"/>
                </a:lnTo>
                <a:lnTo>
                  <a:pt x="786" y="447"/>
                </a:lnTo>
                <a:lnTo>
                  <a:pt x="788" y="444"/>
                </a:lnTo>
                <a:lnTo>
                  <a:pt x="792" y="444"/>
                </a:lnTo>
                <a:lnTo>
                  <a:pt x="792" y="442"/>
                </a:lnTo>
                <a:lnTo>
                  <a:pt x="796" y="440"/>
                </a:lnTo>
                <a:lnTo>
                  <a:pt x="801" y="436"/>
                </a:lnTo>
                <a:lnTo>
                  <a:pt x="801" y="434"/>
                </a:lnTo>
                <a:lnTo>
                  <a:pt x="801" y="430"/>
                </a:lnTo>
                <a:lnTo>
                  <a:pt x="801" y="428"/>
                </a:lnTo>
                <a:lnTo>
                  <a:pt x="801" y="426"/>
                </a:lnTo>
                <a:lnTo>
                  <a:pt x="803" y="424"/>
                </a:lnTo>
                <a:lnTo>
                  <a:pt x="809" y="421"/>
                </a:lnTo>
                <a:lnTo>
                  <a:pt x="813" y="419"/>
                </a:lnTo>
                <a:lnTo>
                  <a:pt x="815" y="417"/>
                </a:lnTo>
                <a:lnTo>
                  <a:pt x="817" y="419"/>
                </a:lnTo>
                <a:lnTo>
                  <a:pt x="819" y="419"/>
                </a:lnTo>
                <a:lnTo>
                  <a:pt x="821" y="417"/>
                </a:lnTo>
                <a:lnTo>
                  <a:pt x="824" y="413"/>
                </a:lnTo>
                <a:lnTo>
                  <a:pt x="824" y="411"/>
                </a:lnTo>
                <a:lnTo>
                  <a:pt x="824" y="407"/>
                </a:lnTo>
                <a:lnTo>
                  <a:pt x="826" y="398"/>
                </a:lnTo>
                <a:lnTo>
                  <a:pt x="826" y="396"/>
                </a:lnTo>
                <a:lnTo>
                  <a:pt x="824" y="394"/>
                </a:lnTo>
                <a:lnTo>
                  <a:pt x="821" y="390"/>
                </a:lnTo>
                <a:lnTo>
                  <a:pt x="819" y="390"/>
                </a:lnTo>
                <a:lnTo>
                  <a:pt x="817" y="388"/>
                </a:lnTo>
                <a:lnTo>
                  <a:pt x="817" y="388"/>
                </a:lnTo>
                <a:lnTo>
                  <a:pt x="811" y="390"/>
                </a:lnTo>
                <a:lnTo>
                  <a:pt x="811" y="390"/>
                </a:lnTo>
                <a:lnTo>
                  <a:pt x="809" y="388"/>
                </a:lnTo>
                <a:lnTo>
                  <a:pt x="809" y="386"/>
                </a:lnTo>
                <a:lnTo>
                  <a:pt x="809" y="386"/>
                </a:lnTo>
                <a:lnTo>
                  <a:pt x="807" y="386"/>
                </a:lnTo>
                <a:lnTo>
                  <a:pt x="807" y="386"/>
                </a:lnTo>
                <a:lnTo>
                  <a:pt x="805" y="384"/>
                </a:lnTo>
                <a:lnTo>
                  <a:pt x="803" y="378"/>
                </a:lnTo>
                <a:lnTo>
                  <a:pt x="798" y="376"/>
                </a:lnTo>
                <a:lnTo>
                  <a:pt x="796" y="373"/>
                </a:lnTo>
                <a:lnTo>
                  <a:pt x="792" y="373"/>
                </a:lnTo>
                <a:lnTo>
                  <a:pt x="786" y="371"/>
                </a:lnTo>
                <a:lnTo>
                  <a:pt x="784" y="371"/>
                </a:lnTo>
                <a:lnTo>
                  <a:pt x="782" y="369"/>
                </a:lnTo>
                <a:lnTo>
                  <a:pt x="782" y="369"/>
                </a:lnTo>
                <a:lnTo>
                  <a:pt x="780" y="371"/>
                </a:lnTo>
                <a:lnTo>
                  <a:pt x="778" y="373"/>
                </a:lnTo>
                <a:lnTo>
                  <a:pt x="775" y="373"/>
                </a:lnTo>
                <a:lnTo>
                  <a:pt x="771" y="376"/>
                </a:lnTo>
                <a:lnTo>
                  <a:pt x="771" y="378"/>
                </a:lnTo>
                <a:lnTo>
                  <a:pt x="769" y="376"/>
                </a:lnTo>
                <a:lnTo>
                  <a:pt x="769" y="376"/>
                </a:lnTo>
                <a:lnTo>
                  <a:pt x="767" y="373"/>
                </a:lnTo>
                <a:lnTo>
                  <a:pt x="767" y="371"/>
                </a:lnTo>
                <a:lnTo>
                  <a:pt x="765" y="369"/>
                </a:lnTo>
                <a:lnTo>
                  <a:pt x="765" y="367"/>
                </a:lnTo>
                <a:lnTo>
                  <a:pt x="765" y="367"/>
                </a:lnTo>
                <a:lnTo>
                  <a:pt x="767" y="367"/>
                </a:lnTo>
                <a:lnTo>
                  <a:pt x="767" y="365"/>
                </a:lnTo>
                <a:lnTo>
                  <a:pt x="767" y="365"/>
                </a:lnTo>
                <a:lnTo>
                  <a:pt x="769" y="361"/>
                </a:lnTo>
                <a:lnTo>
                  <a:pt x="769" y="359"/>
                </a:lnTo>
                <a:lnTo>
                  <a:pt x="771" y="359"/>
                </a:lnTo>
                <a:lnTo>
                  <a:pt x="771" y="359"/>
                </a:lnTo>
                <a:lnTo>
                  <a:pt x="773" y="357"/>
                </a:lnTo>
                <a:lnTo>
                  <a:pt x="773" y="355"/>
                </a:lnTo>
                <a:lnTo>
                  <a:pt x="775" y="355"/>
                </a:lnTo>
                <a:lnTo>
                  <a:pt x="775" y="353"/>
                </a:lnTo>
                <a:lnTo>
                  <a:pt x="775" y="350"/>
                </a:lnTo>
                <a:lnTo>
                  <a:pt x="773" y="346"/>
                </a:lnTo>
                <a:lnTo>
                  <a:pt x="771" y="340"/>
                </a:lnTo>
                <a:lnTo>
                  <a:pt x="769" y="338"/>
                </a:lnTo>
                <a:lnTo>
                  <a:pt x="769" y="338"/>
                </a:lnTo>
                <a:lnTo>
                  <a:pt x="769" y="336"/>
                </a:lnTo>
                <a:lnTo>
                  <a:pt x="769" y="336"/>
                </a:lnTo>
                <a:lnTo>
                  <a:pt x="769" y="334"/>
                </a:lnTo>
                <a:lnTo>
                  <a:pt x="771" y="332"/>
                </a:lnTo>
                <a:lnTo>
                  <a:pt x="775" y="332"/>
                </a:lnTo>
                <a:lnTo>
                  <a:pt x="778" y="334"/>
                </a:lnTo>
                <a:lnTo>
                  <a:pt x="782" y="338"/>
                </a:lnTo>
                <a:lnTo>
                  <a:pt x="784" y="342"/>
                </a:lnTo>
                <a:lnTo>
                  <a:pt x="788" y="342"/>
                </a:lnTo>
                <a:lnTo>
                  <a:pt x="790" y="342"/>
                </a:lnTo>
                <a:lnTo>
                  <a:pt x="792" y="340"/>
                </a:lnTo>
                <a:lnTo>
                  <a:pt x="798" y="338"/>
                </a:lnTo>
                <a:lnTo>
                  <a:pt x="801" y="338"/>
                </a:lnTo>
                <a:lnTo>
                  <a:pt x="807" y="338"/>
                </a:lnTo>
                <a:lnTo>
                  <a:pt x="809" y="338"/>
                </a:lnTo>
                <a:lnTo>
                  <a:pt x="815" y="342"/>
                </a:lnTo>
                <a:lnTo>
                  <a:pt x="817" y="342"/>
                </a:lnTo>
                <a:lnTo>
                  <a:pt x="828" y="342"/>
                </a:lnTo>
                <a:lnTo>
                  <a:pt x="832" y="342"/>
                </a:lnTo>
                <a:lnTo>
                  <a:pt x="834" y="342"/>
                </a:lnTo>
                <a:lnTo>
                  <a:pt x="849" y="344"/>
                </a:lnTo>
                <a:lnTo>
                  <a:pt x="857" y="344"/>
                </a:lnTo>
                <a:lnTo>
                  <a:pt x="861" y="344"/>
                </a:lnTo>
                <a:lnTo>
                  <a:pt x="861" y="344"/>
                </a:lnTo>
                <a:lnTo>
                  <a:pt x="863" y="342"/>
                </a:lnTo>
                <a:lnTo>
                  <a:pt x="863" y="340"/>
                </a:lnTo>
                <a:lnTo>
                  <a:pt x="870" y="340"/>
                </a:lnTo>
                <a:lnTo>
                  <a:pt x="872" y="338"/>
                </a:lnTo>
                <a:lnTo>
                  <a:pt x="874" y="336"/>
                </a:lnTo>
                <a:lnTo>
                  <a:pt x="874" y="336"/>
                </a:lnTo>
                <a:lnTo>
                  <a:pt x="874" y="334"/>
                </a:lnTo>
                <a:lnTo>
                  <a:pt x="874" y="332"/>
                </a:lnTo>
                <a:lnTo>
                  <a:pt x="874" y="332"/>
                </a:lnTo>
                <a:lnTo>
                  <a:pt x="876" y="330"/>
                </a:lnTo>
                <a:lnTo>
                  <a:pt x="880" y="330"/>
                </a:lnTo>
                <a:lnTo>
                  <a:pt x="882" y="330"/>
                </a:lnTo>
                <a:lnTo>
                  <a:pt x="884" y="327"/>
                </a:lnTo>
                <a:lnTo>
                  <a:pt x="886" y="325"/>
                </a:lnTo>
                <a:lnTo>
                  <a:pt x="886" y="325"/>
                </a:lnTo>
                <a:lnTo>
                  <a:pt x="886" y="323"/>
                </a:lnTo>
                <a:lnTo>
                  <a:pt x="886" y="321"/>
                </a:lnTo>
                <a:lnTo>
                  <a:pt x="886" y="321"/>
                </a:lnTo>
                <a:lnTo>
                  <a:pt x="888" y="319"/>
                </a:lnTo>
                <a:lnTo>
                  <a:pt x="884" y="315"/>
                </a:lnTo>
                <a:lnTo>
                  <a:pt x="882" y="313"/>
                </a:lnTo>
                <a:lnTo>
                  <a:pt x="882" y="313"/>
                </a:lnTo>
                <a:lnTo>
                  <a:pt x="882" y="313"/>
                </a:lnTo>
                <a:lnTo>
                  <a:pt x="880" y="311"/>
                </a:lnTo>
                <a:lnTo>
                  <a:pt x="882" y="311"/>
                </a:lnTo>
                <a:lnTo>
                  <a:pt x="882" y="309"/>
                </a:lnTo>
                <a:lnTo>
                  <a:pt x="882" y="307"/>
                </a:lnTo>
                <a:lnTo>
                  <a:pt x="882" y="307"/>
                </a:lnTo>
                <a:lnTo>
                  <a:pt x="880" y="307"/>
                </a:lnTo>
                <a:lnTo>
                  <a:pt x="880" y="305"/>
                </a:lnTo>
                <a:lnTo>
                  <a:pt x="878" y="305"/>
                </a:lnTo>
                <a:lnTo>
                  <a:pt x="876" y="302"/>
                </a:lnTo>
                <a:lnTo>
                  <a:pt x="876" y="300"/>
                </a:lnTo>
                <a:lnTo>
                  <a:pt x="876" y="300"/>
                </a:lnTo>
                <a:lnTo>
                  <a:pt x="876" y="298"/>
                </a:lnTo>
                <a:lnTo>
                  <a:pt x="876" y="298"/>
                </a:lnTo>
                <a:lnTo>
                  <a:pt x="876" y="298"/>
                </a:lnTo>
                <a:lnTo>
                  <a:pt x="878" y="298"/>
                </a:lnTo>
                <a:lnTo>
                  <a:pt x="880" y="296"/>
                </a:lnTo>
                <a:lnTo>
                  <a:pt x="880" y="296"/>
                </a:lnTo>
                <a:lnTo>
                  <a:pt x="882" y="288"/>
                </a:lnTo>
                <a:lnTo>
                  <a:pt x="884" y="286"/>
                </a:lnTo>
                <a:lnTo>
                  <a:pt x="884" y="284"/>
                </a:lnTo>
                <a:lnTo>
                  <a:pt x="884" y="284"/>
                </a:lnTo>
                <a:lnTo>
                  <a:pt x="884" y="277"/>
                </a:lnTo>
                <a:lnTo>
                  <a:pt x="884" y="275"/>
                </a:lnTo>
                <a:lnTo>
                  <a:pt x="884" y="273"/>
                </a:lnTo>
                <a:lnTo>
                  <a:pt x="882" y="273"/>
                </a:lnTo>
                <a:lnTo>
                  <a:pt x="882" y="273"/>
                </a:lnTo>
                <a:lnTo>
                  <a:pt x="880" y="271"/>
                </a:lnTo>
                <a:lnTo>
                  <a:pt x="880" y="271"/>
                </a:lnTo>
                <a:lnTo>
                  <a:pt x="882" y="265"/>
                </a:lnTo>
                <a:lnTo>
                  <a:pt x="882" y="263"/>
                </a:lnTo>
                <a:lnTo>
                  <a:pt x="882" y="261"/>
                </a:lnTo>
                <a:lnTo>
                  <a:pt x="882" y="259"/>
                </a:lnTo>
                <a:lnTo>
                  <a:pt x="882" y="259"/>
                </a:lnTo>
                <a:lnTo>
                  <a:pt x="882" y="256"/>
                </a:lnTo>
                <a:lnTo>
                  <a:pt x="882" y="256"/>
                </a:lnTo>
                <a:lnTo>
                  <a:pt x="882" y="256"/>
                </a:lnTo>
                <a:lnTo>
                  <a:pt x="884" y="256"/>
                </a:lnTo>
                <a:lnTo>
                  <a:pt x="886" y="256"/>
                </a:lnTo>
                <a:lnTo>
                  <a:pt x="888" y="256"/>
                </a:lnTo>
                <a:lnTo>
                  <a:pt x="888" y="256"/>
                </a:lnTo>
                <a:lnTo>
                  <a:pt x="890" y="254"/>
                </a:lnTo>
                <a:lnTo>
                  <a:pt x="890" y="254"/>
                </a:lnTo>
                <a:lnTo>
                  <a:pt x="888" y="25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" name="Freeform 58">
            <a:extLst>
              <a:ext uri="{FF2B5EF4-FFF2-40B4-BE49-F238E27FC236}">
                <a16:creationId xmlns:a16="http://schemas.microsoft.com/office/drawing/2014/main" id="{59006021-DE78-49E6-A332-B6D54E834F0D}"/>
              </a:ext>
            </a:extLst>
          </p:cNvPr>
          <p:cNvSpPr>
            <a:spLocks/>
          </p:cNvSpPr>
          <p:nvPr/>
        </p:nvSpPr>
        <p:spPr bwMode="auto">
          <a:xfrm>
            <a:off x="7494721" y="2790342"/>
            <a:ext cx="76831" cy="75758"/>
          </a:xfrm>
          <a:custGeom>
            <a:avLst/>
            <a:gdLst>
              <a:gd name="T0" fmla="*/ 50 w 50"/>
              <a:gd name="T1" fmla="*/ 27 h 52"/>
              <a:gd name="T2" fmla="*/ 48 w 50"/>
              <a:gd name="T3" fmla="*/ 23 h 52"/>
              <a:gd name="T4" fmla="*/ 48 w 50"/>
              <a:gd name="T5" fmla="*/ 19 h 52"/>
              <a:gd name="T6" fmla="*/ 39 w 50"/>
              <a:gd name="T7" fmla="*/ 10 h 52"/>
              <a:gd name="T8" fmla="*/ 37 w 50"/>
              <a:gd name="T9" fmla="*/ 6 h 52"/>
              <a:gd name="T10" fmla="*/ 35 w 50"/>
              <a:gd name="T11" fmla="*/ 0 h 52"/>
              <a:gd name="T12" fmla="*/ 31 w 50"/>
              <a:gd name="T13" fmla="*/ 2 h 52"/>
              <a:gd name="T14" fmla="*/ 29 w 50"/>
              <a:gd name="T15" fmla="*/ 0 h 52"/>
              <a:gd name="T16" fmla="*/ 23 w 50"/>
              <a:gd name="T17" fmla="*/ 0 h 52"/>
              <a:gd name="T18" fmla="*/ 20 w 50"/>
              <a:gd name="T19" fmla="*/ 2 h 52"/>
              <a:gd name="T20" fmla="*/ 16 w 50"/>
              <a:gd name="T21" fmla="*/ 2 h 52"/>
              <a:gd name="T22" fmla="*/ 12 w 50"/>
              <a:gd name="T23" fmla="*/ 4 h 52"/>
              <a:gd name="T24" fmla="*/ 10 w 50"/>
              <a:gd name="T25" fmla="*/ 8 h 52"/>
              <a:gd name="T26" fmla="*/ 10 w 50"/>
              <a:gd name="T27" fmla="*/ 10 h 52"/>
              <a:gd name="T28" fmla="*/ 10 w 50"/>
              <a:gd name="T29" fmla="*/ 17 h 52"/>
              <a:gd name="T30" fmla="*/ 10 w 50"/>
              <a:gd name="T31" fmla="*/ 19 h 52"/>
              <a:gd name="T32" fmla="*/ 10 w 50"/>
              <a:gd name="T33" fmla="*/ 23 h 52"/>
              <a:gd name="T34" fmla="*/ 8 w 50"/>
              <a:gd name="T35" fmla="*/ 25 h 52"/>
              <a:gd name="T36" fmla="*/ 6 w 50"/>
              <a:gd name="T37" fmla="*/ 27 h 52"/>
              <a:gd name="T38" fmla="*/ 4 w 50"/>
              <a:gd name="T39" fmla="*/ 29 h 52"/>
              <a:gd name="T40" fmla="*/ 2 w 50"/>
              <a:gd name="T41" fmla="*/ 29 h 52"/>
              <a:gd name="T42" fmla="*/ 0 w 50"/>
              <a:gd name="T43" fmla="*/ 33 h 52"/>
              <a:gd name="T44" fmla="*/ 0 w 50"/>
              <a:gd name="T45" fmla="*/ 35 h 52"/>
              <a:gd name="T46" fmla="*/ 2 w 50"/>
              <a:gd name="T47" fmla="*/ 37 h 52"/>
              <a:gd name="T48" fmla="*/ 2 w 50"/>
              <a:gd name="T49" fmla="*/ 40 h 52"/>
              <a:gd name="T50" fmla="*/ 2 w 50"/>
              <a:gd name="T51" fmla="*/ 40 h 52"/>
              <a:gd name="T52" fmla="*/ 6 w 50"/>
              <a:gd name="T53" fmla="*/ 40 h 52"/>
              <a:gd name="T54" fmla="*/ 14 w 50"/>
              <a:gd name="T55" fmla="*/ 40 h 52"/>
              <a:gd name="T56" fmla="*/ 14 w 50"/>
              <a:gd name="T57" fmla="*/ 37 h 52"/>
              <a:gd name="T58" fmla="*/ 16 w 50"/>
              <a:gd name="T59" fmla="*/ 37 h 52"/>
              <a:gd name="T60" fmla="*/ 23 w 50"/>
              <a:gd name="T61" fmla="*/ 40 h 52"/>
              <a:gd name="T62" fmla="*/ 25 w 50"/>
              <a:gd name="T63" fmla="*/ 42 h 52"/>
              <a:gd name="T64" fmla="*/ 25 w 50"/>
              <a:gd name="T65" fmla="*/ 46 h 52"/>
              <a:gd name="T66" fmla="*/ 27 w 50"/>
              <a:gd name="T67" fmla="*/ 48 h 52"/>
              <a:gd name="T68" fmla="*/ 31 w 50"/>
              <a:gd name="T69" fmla="*/ 50 h 52"/>
              <a:gd name="T70" fmla="*/ 39 w 50"/>
              <a:gd name="T71" fmla="*/ 50 h 52"/>
              <a:gd name="T72" fmla="*/ 39 w 50"/>
              <a:gd name="T73" fmla="*/ 50 h 52"/>
              <a:gd name="T74" fmla="*/ 39 w 50"/>
              <a:gd name="T75" fmla="*/ 48 h 52"/>
              <a:gd name="T76" fmla="*/ 39 w 50"/>
              <a:gd name="T77" fmla="*/ 48 h 52"/>
              <a:gd name="T78" fmla="*/ 39 w 50"/>
              <a:gd name="T79" fmla="*/ 46 h 52"/>
              <a:gd name="T80" fmla="*/ 41 w 50"/>
              <a:gd name="T81" fmla="*/ 44 h 52"/>
              <a:gd name="T82" fmla="*/ 50 w 50"/>
              <a:gd name="T83" fmla="*/ 42 h 52"/>
              <a:gd name="T84" fmla="*/ 46 w 50"/>
              <a:gd name="T85" fmla="*/ 35 h 52"/>
              <a:gd name="T86" fmla="*/ 48 w 50"/>
              <a:gd name="T87" fmla="*/ 33 h 52"/>
              <a:gd name="T88" fmla="*/ 50 w 50"/>
              <a:gd name="T89" fmla="*/ 31 h 52"/>
              <a:gd name="T90" fmla="*/ 50 w 50"/>
              <a:gd name="T91" fmla="*/ 29 h 52"/>
              <a:gd name="T92" fmla="*/ 50 w 50"/>
              <a:gd name="T93" fmla="*/ 2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0" h="52">
                <a:moveTo>
                  <a:pt x="50" y="29"/>
                </a:moveTo>
                <a:lnTo>
                  <a:pt x="50" y="27"/>
                </a:lnTo>
                <a:lnTo>
                  <a:pt x="48" y="23"/>
                </a:lnTo>
                <a:lnTo>
                  <a:pt x="48" y="23"/>
                </a:lnTo>
                <a:lnTo>
                  <a:pt x="48" y="21"/>
                </a:lnTo>
                <a:lnTo>
                  <a:pt x="48" y="19"/>
                </a:lnTo>
                <a:lnTo>
                  <a:pt x="48" y="19"/>
                </a:lnTo>
                <a:lnTo>
                  <a:pt x="39" y="10"/>
                </a:lnTo>
                <a:lnTo>
                  <a:pt x="37" y="8"/>
                </a:lnTo>
                <a:lnTo>
                  <a:pt x="37" y="6"/>
                </a:lnTo>
                <a:lnTo>
                  <a:pt x="37" y="4"/>
                </a:lnTo>
                <a:lnTo>
                  <a:pt x="35" y="0"/>
                </a:lnTo>
                <a:lnTo>
                  <a:pt x="31" y="2"/>
                </a:lnTo>
                <a:lnTo>
                  <a:pt x="31" y="2"/>
                </a:lnTo>
                <a:lnTo>
                  <a:pt x="29" y="2"/>
                </a:lnTo>
                <a:lnTo>
                  <a:pt x="29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7"/>
                </a:lnTo>
                <a:lnTo>
                  <a:pt x="10" y="17"/>
                </a:lnTo>
                <a:lnTo>
                  <a:pt x="10" y="19"/>
                </a:lnTo>
                <a:lnTo>
                  <a:pt x="10" y="19"/>
                </a:lnTo>
                <a:lnTo>
                  <a:pt x="10" y="21"/>
                </a:lnTo>
                <a:lnTo>
                  <a:pt x="10" y="23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6" y="27"/>
                </a:lnTo>
                <a:lnTo>
                  <a:pt x="4" y="29"/>
                </a:lnTo>
                <a:lnTo>
                  <a:pt x="4" y="29"/>
                </a:lnTo>
                <a:lnTo>
                  <a:pt x="2" y="29"/>
                </a:lnTo>
                <a:lnTo>
                  <a:pt x="2" y="31"/>
                </a:lnTo>
                <a:lnTo>
                  <a:pt x="0" y="33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2" y="37"/>
                </a:lnTo>
                <a:lnTo>
                  <a:pt x="2" y="37"/>
                </a:lnTo>
                <a:lnTo>
                  <a:pt x="2" y="40"/>
                </a:lnTo>
                <a:lnTo>
                  <a:pt x="2" y="40"/>
                </a:lnTo>
                <a:lnTo>
                  <a:pt x="2" y="40"/>
                </a:lnTo>
                <a:lnTo>
                  <a:pt x="4" y="42"/>
                </a:lnTo>
                <a:lnTo>
                  <a:pt x="6" y="40"/>
                </a:lnTo>
                <a:lnTo>
                  <a:pt x="12" y="40"/>
                </a:lnTo>
                <a:lnTo>
                  <a:pt x="14" y="40"/>
                </a:lnTo>
                <a:lnTo>
                  <a:pt x="14" y="40"/>
                </a:lnTo>
                <a:lnTo>
                  <a:pt x="14" y="37"/>
                </a:lnTo>
                <a:lnTo>
                  <a:pt x="14" y="37"/>
                </a:lnTo>
                <a:lnTo>
                  <a:pt x="16" y="37"/>
                </a:lnTo>
                <a:lnTo>
                  <a:pt x="16" y="37"/>
                </a:lnTo>
                <a:lnTo>
                  <a:pt x="23" y="40"/>
                </a:lnTo>
                <a:lnTo>
                  <a:pt x="23" y="42"/>
                </a:lnTo>
                <a:lnTo>
                  <a:pt x="25" y="42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27" y="48"/>
                </a:lnTo>
                <a:lnTo>
                  <a:pt x="29" y="48"/>
                </a:lnTo>
                <a:lnTo>
                  <a:pt x="31" y="50"/>
                </a:lnTo>
                <a:lnTo>
                  <a:pt x="35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3" y="42"/>
                </a:lnTo>
                <a:lnTo>
                  <a:pt x="50" y="42"/>
                </a:lnTo>
                <a:lnTo>
                  <a:pt x="46" y="35"/>
                </a:lnTo>
                <a:lnTo>
                  <a:pt x="46" y="35"/>
                </a:lnTo>
                <a:lnTo>
                  <a:pt x="46" y="33"/>
                </a:lnTo>
                <a:lnTo>
                  <a:pt x="48" y="33"/>
                </a:lnTo>
                <a:lnTo>
                  <a:pt x="48" y="33"/>
                </a:lnTo>
                <a:lnTo>
                  <a:pt x="50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Freeform 69">
            <a:extLst>
              <a:ext uri="{FF2B5EF4-FFF2-40B4-BE49-F238E27FC236}">
                <a16:creationId xmlns:a16="http://schemas.microsoft.com/office/drawing/2014/main" id="{95290A60-88E1-41DB-AE73-F184374591B9}"/>
              </a:ext>
            </a:extLst>
          </p:cNvPr>
          <p:cNvSpPr>
            <a:spLocks noEditPoints="1"/>
          </p:cNvSpPr>
          <p:nvPr/>
        </p:nvSpPr>
        <p:spPr bwMode="auto">
          <a:xfrm>
            <a:off x="6767896" y="5504517"/>
            <a:ext cx="235105" cy="514280"/>
          </a:xfrm>
          <a:custGeom>
            <a:avLst/>
            <a:gdLst>
              <a:gd name="T0" fmla="*/ 92 w 153"/>
              <a:gd name="T1" fmla="*/ 346 h 353"/>
              <a:gd name="T2" fmla="*/ 90 w 153"/>
              <a:gd name="T3" fmla="*/ 348 h 353"/>
              <a:gd name="T4" fmla="*/ 88 w 153"/>
              <a:gd name="T5" fmla="*/ 353 h 353"/>
              <a:gd name="T6" fmla="*/ 86 w 153"/>
              <a:gd name="T7" fmla="*/ 353 h 353"/>
              <a:gd name="T8" fmla="*/ 86 w 153"/>
              <a:gd name="T9" fmla="*/ 350 h 353"/>
              <a:gd name="T10" fmla="*/ 86 w 153"/>
              <a:gd name="T11" fmla="*/ 353 h 353"/>
              <a:gd name="T12" fmla="*/ 88 w 153"/>
              <a:gd name="T13" fmla="*/ 353 h 353"/>
              <a:gd name="T14" fmla="*/ 90 w 153"/>
              <a:gd name="T15" fmla="*/ 350 h 353"/>
              <a:gd name="T16" fmla="*/ 92 w 153"/>
              <a:gd name="T17" fmla="*/ 346 h 353"/>
              <a:gd name="T18" fmla="*/ 92 w 153"/>
              <a:gd name="T19" fmla="*/ 346 h 353"/>
              <a:gd name="T20" fmla="*/ 149 w 153"/>
              <a:gd name="T21" fmla="*/ 165 h 353"/>
              <a:gd name="T22" fmla="*/ 149 w 153"/>
              <a:gd name="T23" fmla="*/ 167 h 353"/>
              <a:gd name="T24" fmla="*/ 149 w 153"/>
              <a:gd name="T25" fmla="*/ 167 h 353"/>
              <a:gd name="T26" fmla="*/ 149 w 153"/>
              <a:gd name="T27" fmla="*/ 167 h 353"/>
              <a:gd name="T28" fmla="*/ 149 w 153"/>
              <a:gd name="T29" fmla="*/ 167 h 353"/>
              <a:gd name="T30" fmla="*/ 149 w 153"/>
              <a:gd name="T31" fmla="*/ 165 h 353"/>
              <a:gd name="T32" fmla="*/ 151 w 153"/>
              <a:gd name="T33" fmla="*/ 158 h 353"/>
              <a:gd name="T34" fmla="*/ 151 w 153"/>
              <a:gd name="T35" fmla="*/ 160 h 353"/>
              <a:gd name="T36" fmla="*/ 151 w 153"/>
              <a:gd name="T37" fmla="*/ 160 h 353"/>
              <a:gd name="T38" fmla="*/ 151 w 153"/>
              <a:gd name="T39" fmla="*/ 158 h 353"/>
              <a:gd name="T40" fmla="*/ 151 w 153"/>
              <a:gd name="T41" fmla="*/ 158 h 353"/>
              <a:gd name="T42" fmla="*/ 49 w 153"/>
              <a:gd name="T43" fmla="*/ 114 h 353"/>
              <a:gd name="T44" fmla="*/ 46 w 153"/>
              <a:gd name="T45" fmla="*/ 117 h 353"/>
              <a:gd name="T46" fmla="*/ 46 w 153"/>
              <a:gd name="T47" fmla="*/ 117 h 353"/>
              <a:gd name="T48" fmla="*/ 49 w 153"/>
              <a:gd name="T49" fmla="*/ 117 h 353"/>
              <a:gd name="T50" fmla="*/ 49 w 153"/>
              <a:gd name="T51" fmla="*/ 114 h 353"/>
              <a:gd name="T52" fmla="*/ 49 w 153"/>
              <a:gd name="T53" fmla="*/ 114 h 353"/>
              <a:gd name="T54" fmla="*/ 49 w 153"/>
              <a:gd name="T55" fmla="*/ 114 h 353"/>
              <a:gd name="T56" fmla="*/ 38 w 153"/>
              <a:gd name="T57" fmla="*/ 94 h 353"/>
              <a:gd name="T58" fmla="*/ 38 w 153"/>
              <a:gd name="T59" fmla="*/ 94 h 353"/>
              <a:gd name="T60" fmla="*/ 38 w 153"/>
              <a:gd name="T61" fmla="*/ 94 h 353"/>
              <a:gd name="T62" fmla="*/ 153 w 153"/>
              <a:gd name="T63" fmla="*/ 89 h 353"/>
              <a:gd name="T64" fmla="*/ 151 w 153"/>
              <a:gd name="T65" fmla="*/ 89 h 353"/>
              <a:gd name="T66" fmla="*/ 153 w 153"/>
              <a:gd name="T67" fmla="*/ 89 h 353"/>
              <a:gd name="T68" fmla="*/ 153 w 153"/>
              <a:gd name="T69" fmla="*/ 89 h 353"/>
              <a:gd name="T70" fmla="*/ 3 w 153"/>
              <a:gd name="T71" fmla="*/ 85 h 353"/>
              <a:gd name="T72" fmla="*/ 0 w 153"/>
              <a:gd name="T73" fmla="*/ 87 h 353"/>
              <a:gd name="T74" fmla="*/ 0 w 153"/>
              <a:gd name="T75" fmla="*/ 91 h 353"/>
              <a:gd name="T76" fmla="*/ 3 w 153"/>
              <a:gd name="T77" fmla="*/ 85 h 353"/>
              <a:gd name="T78" fmla="*/ 3 w 153"/>
              <a:gd name="T79" fmla="*/ 83 h 353"/>
              <a:gd name="T80" fmla="*/ 57 w 153"/>
              <a:gd name="T81" fmla="*/ 58 h 353"/>
              <a:gd name="T82" fmla="*/ 57 w 153"/>
              <a:gd name="T83" fmla="*/ 60 h 353"/>
              <a:gd name="T84" fmla="*/ 59 w 153"/>
              <a:gd name="T85" fmla="*/ 60 h 353"/>
              <a:gd name="T86" fmla="*/ 59 w 153"/>
              <a:gd name="T87" fmla="*/ 58 h 353"/>
              <a:gd name="T88" fmla="*/ 57 w 153"/>
              <a:gd name="T89" fmla="*/ 58 h 353"/>
              <a:gd name="T90" fmla="*/ 61 w 153"/>
              <a:gd name="T91" fmla="*/ 50 h 353"/>
              <a:gd name="T92" fmla="*/ 61 w 153"/>
              <a:gd name="T93" fmla="*/ 50 h 353"/>
              <a:gd name="T94" fmla="*/ 61 w 153"/>
              <a:gd name="T95" fmla="*/ 52 h 353"/>
              <a:gd name="T96" fmla="*/ 63 w 153"/>
              <a:gd name="T97" fmla="*/ 48 h 353"/>
              <a:gd name="T98" fmla="*/ 63 w 153"/>
              <a:gd name="T99" fmla="*/ 46 h 353"/>
              <a:gd name="T100" fmla="*/ 63 w 153"/>
              <a:gd name="T101" fmla="*/ 46 h 353"/>
              <a:gd name="T102" fmla="*/ 63 w 153"/>
              <a:gd name="T103" fmla="*/ 43 h 353"/>
              <a:gd name="T104" fmla="*/ 84 w 153"/>
              <a:gd name="T105" fmla="*/ 20 h 353"/>
              <a:gd name="T106" fmla="*/ 84 w 153"/>
              <a:gd name="T107" fmla="*/ 23 h 353"/>
              <a:gd name="T108" fmla="*/ 84 w 153"/>
              <a:gd name="T109" fmla="*/ 20 h 353"/>
              <a:gd name="T110" fmla="*/ 84 w 153"/>
              <a:gd name="T111" fmla="*/ 18 h 353"/>
              <a:gd name="T112" fmla="*/ 55 w 153"/>
              <a:gd name="T113" fmla="*/ 0 h 353"/>
              <a:gd name="T114" fmla="*/ 53 w 153"/>
              <a:gd name="T115" fmla="*/ 0 h 353"/>
              <a:gd name="T116" fmla="*/ 55 w 153"/>
              <a:gd name="T117" fmla="*/ 0 h 353"/>
              <a:gd name="T118" fmla="*/ 55 w 153"/>
              <a:gd name="T119" fmla="*/ 0 h 353"/>
              <a:gd name="T120" fmla="*/ 55 w 153"/>
              <a:gd name="T121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" h="353">
                <a:moveTo>
                  <a:pt x="92" y="346"/>
                </a:moveTo>
                <a:lnTo>
                  <a:pt x="92" y="346"/>
                </a:lnTo>
                <a:lnTo>
                  <a:pt x="92" y="346"/>
                </a:lnTo>
                <a:lnTo>
                  <a:pt x="90" y="348"/>
                </a:lnTo>
                <a:lnTo>
                  <a:pt x="90" y="350"/>
                </a:lnTo>
                <a:lnTo>
                  <a:pt x="88" y="353"/>
                </a:lnTo>
                <a:lnTo>
                  <a:pt x="86" y="353"/>
                </a:lnTo>
                <a:lnTo>
                  <a:pt x="86" y="353"/>
                </a:lnTo>
                <a:lnTo>
                  <a:pt x="86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53"/>
                </a:lnTo>
                <a:lnTo>
                  <a:pt x="88" y="353"/>
                </a:lnTo>
                <a:lnTo>
                  <a:pt x="88" y="353"/>
                </a:lnTo>
                <a:lnTo>
                  <a:pt x="90" y="353"/>
                </a:lnTo>
                <a:lnTo>
                  <a:pt x="90" y="350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close/>
                <a:moveTo>
                  <a:pt x="149" y="165"/>
                </a:moveTo>
                <a:lnTo>
                  <a:pt x="149" y="165"/>
                </a:lnTo>
                <a:lnTo>
                  <a:pt x="149" y="165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9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5"/>
                </a:lnTo>
                <a:lnTo>
                  <a:pt x="149" y="165"/>
                </a:lnTo>
                <a:lnTo>
                  <a:pt x="149" y="165"/>
                </a:lnTo>
                <a:close/>
                <a:moveTo>
                  <a:pt x="151" y="158"/>
                </a:moveTo>
                <a:lnTo>
                  <a:pt x="151" y="158"/>
                </a:lnTo>
                <a:lnTo>
                  <a:pt x="151" y="160"/>
                </a:lnTo>
                <a:lnTo>
                  <a:pt x="151" y="160"/>
                </a:lnTo>
                <a:lnTo>
                  <a:pt x="151" y="160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close/>
                <a:moveTo>
                  <a:pt x="49" y="114"/>
                </a:move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close/>
                <a:moveTo>
                  <a:pt x="38" y="94"/>
                </a:move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close/>
                <a:moveTo>
                  <a:pt x="153" y="89"/>
                </a:move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close/>
                <a:moveTo>
                  <a:pt x="3" y="85"/>
                </a:moveTo>
                <a:lnTo>
                  <a:pt x="0" y="85"/>
                </a:lnTo>
                <a:lnTo>
                  <a:pt x="0" y="87"/>
                </a:lnTo>
                <a:lnTo>
                  <a:pt x="0" y="89"/>
                </a:lnTo>
                <a:lnTo>
                  <a:pt x="0" y="91"/>
                </a:lnTo>
                <a:lnTo>
                  <a:pt x="3" y="87"/>
                </a:lnTo>
                <a:lnTo>
                  <a:pt x="3" y="85"/>
                </a:lnTo>
                <a:lnTo>
                  <a:pt x="3" y="83"/>
                </a:lnTo>
                <a:lnTo>
                  <a:pt x="3" y="83"/>
                </a:lnTo>
                <a:lnTo>
                  <a:pt x="3" y="85"/>
                </a:lnTo>
                <a:close/>
                <a:moveTo>
                  <a:pt x="57" y="58"/>
                </a:moveTo>
                <a:lnTo>
                  <a:pt x="57" y="60"/>
                </a:lnTo>
                <a:lnTo>
                  <a:pt x="57" y="60"/>
                </a:lnTo>
                <a:lnTo>
                  <a:pt x="59" y="60"/>
                </a:lnTo>
                <a:lnTo>
                  <a:pt x="59" y="60"/>
                </a:lnTo>
                <a:lnTo>
                  <a:pt x="59" y="60"/>
                </a:lnTo>
                <a:lnTo>
                  <a:pt x="59" y="58"/>
                </a:lnTo>
                <a:lnTo>
                  <a:pt x="59" y="58"/>
                </a:lnTo>
                <a:lnTo>
                  <a:pt x="57" y="58"/>
                </a:lnTo>
                <a:close/>
                <a:moveTo>
                  <a:pt x="61" y="48"/>
                </a:moveTo>
                <a:lnTo>
                  <a:pt x="61" y="50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3" y="50"/>
                </a:lnTo>
                <a:lnTo>
                  <a:pt x="63" y="48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3"/>
                </a:lnTo>
                <a:lnTo>
                  <a:pt x="63" y="43"/>
                </a:lnTo>
                <a:lnTo>
                  <a:pt x="61" y="48"/>
                </a:lnTo>
                <a:close/>
                <a:moveTo>
                  <a:pt x="84" y="20"/>
                </a:moveTo>
                <a:lnTo>
                  <a:pt x="84" y="20"/>
                </a:lnTo>
                <a:lnTo>
                  <a:pt x="84" y="23"/>
                </a:lnTo>
                <a:lnTo>
                  <a:pt x="84" y="20"/>
                </a:lnTo>
                <a:lnTo>
                  <a:pt x="84" y="20"/>
                </a:lnTo>
                <a:lnTo>
                  <a:pt x="86" y="18"/>
                </a:lnTo>
                <a:lnTo>
                  <a:pt x="84" y="18"/>
                </a:lnTo>
                <a:lnTo>
                  <a:pt x="84" y="20"/>
                </a:lnTo>
                <a:close/>
                <a:moveTo>
                  <a:pt x="55" y="0"/>
                </a:moveTo>
                <a:lnTo>
                  <a:pt x="53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Freeform 70">
            <a:extLst>
              <a:ext uri="{FF2B5EF4-FFF2-40B4-BE49-F238E27FC236}">
                <a16:creationId xmlns:a16="http://schemas.microsoft.com/office/drawing/2014/main" id="{9FEAA204-99B1-4FF5-85BB-834A2314F2B4}"/>
              </a:ext>
            </a:extLst>
          </p:cNvPr>
          <p:cNvSpPr>
            <a:spLocks/>
          </p:cNvSpPr>
          <p:nvPr/>
        </p:nvSpPr>
        <p:spPr bwMode="auto">
          <a:xfrm>
            <a:off x="7185859" y="5339889"/>
            <a:ext cx="394914" cy="674538"/>
          </a:xfrm>
          <a:custGeom>
            <a:avLst/>
            <a:gdLst>
              <a:gd name="T0" fmla="*/ 240 w 257"/>
              <a:gd name="T1" fmla="*/ 332 h 463"/>
              <a:gd name="T2" fmla="*/ 240 w 257"/>
              <a:gd name="T3" fmla="*/ 309 h 463"/>
              <a:gd name="T4" fmla="*/ 244 w 257"/>
              <a:gd name="T5" fmla="*/ 269 h 463"/>
              <a:gd name="T6" fmla="*/ 236 w 257"/>
              <a:gd name="T7" fmla="*/ 250 h 463"/>
              <a:gd name="T8" fmla="*/ 209 w 257"/>
              <a:gd name="T9" fmla="*/ 263 h 463"/>
              <a:gd name="T10" fmla="*/ 198 w 257"/>
              <a:gd name="T11" fmla="*/ 244 h 463"/>
              <a:gd name="T12" fmla="*/ 203 w 257"/>
              <a:gd name="T13" fmla="*/ 219 h 463"/>
              <a:gd name="T14" fmla="*/ 203 w 257"/>
              <a:gd name="T15" fmla="*/ 202 h 463"/>
              <a:gd name="T16" fmla="*/ 184 w 257"/>
              <a:gd name="T17" fmla="*/ 186 h 463"/>
              <a:gd name="T18" fmla="*/ 192 w 257"/>
              <a:gd name="T19" fmla="*/ 179 h 463"/>
              <a:gd name="T20" fmla="*/ 186 w 257"/>
              <a:gd name="T21" fmla="*/ 165 h 463"/>
              <a:gd name="T22" fmla="*/ 169 w 257"/>
              <a:gd name="T23" fmla="*/ 163 h 463"/>
              <a:gd name="T24" fmla="*/ 169 w 257"/>
              <a:gd name="T25" fmla="*/ 152 h 463"/>
              <a:gd name="T26" fmla="*/ 140 w 257"/>
              <a:gd name="T27" fmla="*/ 133 h 463"/>
              <a:gd name="T28" fmla="*/ 140 w 257"/>
              <a:gd name="T29" fmla="*/ 123 h 463"/>
              <a:gd name="T30" fmla="*/ 157 w 257"/>
              <a:gd name="T31" fmla="*/ 117 h 463"/>
              <a:gd name="T32" fmla="*/ 153 w 257"/>
              <a:gd name="T33" fmla="*/ 106 h 463"/>
              <a:gd name="T34" fmla="*/ 140 w 257"/>
              <a:gd name="T35" fmla="*/ 100 h 463"/>
              <a:gd name="T36" fmla="*/ 127 w 257"/>
              <a:gd name="T37" fmla="*/ 96 h 463"/>
              <a:gd name="T38" fmla="*/ 113 w 257"/>
              <a:gd name="T39" fmla="*/ 88 h 463"/>
              <a:gd name="T40" fmla="*/ 92 w 257"/>
              <a:gd name="T41" fmla="*/ 73 h 463"/>
              <a:gd name="T42" fmla="*/ 79 w 257"/>
              <a:gd name="T43" fmla="*/ 71 h 463"/>
              <a:gd name="T44" fmla="*/ 56 w 257"/>
              <a:gd name="T45" fmla="*/ 50 h 463"/>
              <a:gd name="T46" fmla="*/ 48 w 257"/>
              <a:gd name="T47" fmla="*/ 40 h 463"/>
              <a:gd name="T48" fmla="*/ 50 w 257"/>
              <a:gd name="T49" fmla="*/ 31 h 463"/>
              <a:gd name="T50" fmla="*/ 42 w 257"/>
              <a:gd name="T51" fmla="*/ 27 h 463"/>
              <a:gd name="T52" fmla="*/ 33 w 257"/>
              <a:gd name="T53" fmla="*/ 19 h 463"/>
              <a:gd name="T54" fmla="*/ 25 w 257"/>
              <a:gd name="T55" fmla="*/ 12 h 463"/>
              <a:gd name="T56" fmla="*/ 17 w 257"/>
              <a:gd name="T57" fmla="*/ 10 h 463"/>
              <a:gd name="T58" fmla="*/ 10 w 257"/>
              <a:gd name="T59" fmla="*/ 6 h 463"/>
              <a:gd name="T60" fmla="*/ 0 w 257"/>
              <a:gd name="T61" fmla="*/ 2 h 463"/>
              <a:gd name="T62" fmla="*/ 23 w 257"/>
              <a:gd name="T63" fmla="*/ 50 h 463"/>
              <a:gd name="T64" fmla="*/ 33 w 257"/>
              <a:gd name="T65" fmla="*/ 77 h 463"/>
              <a:gd name="T66" fmla="*/ 44 w 257"/>
              <a:gd name="T67" fmla="*/ 69 h 463"/>
              <a:gd name="T68" fmla="*/ 50 w 257"/>
              <a:gd name="T69" fmla="*/ 71 h 463"/>
              <a:gd name="T70" fmla="*/ 42 w 257"/>
              <a:gd name="T71" fmla="*/ 81 h 463"/>
              <a:gd name="T72" fmla="*/ 54 w 257"/>
              <a:gd name="T73" fmla="*/ 90 h 463"/>
              <a:gd name="T74" fmla="*/ 75 w 257"/>
              <a:gd name="T75" fmla="*/ 129 h 463"/>
              <a:gd name="T76" fmla="*/ 90 w 257"/>
              <a:gd name="T77" fmla="*/ 148 h 463"/>
              <a:gd name="T78" fmla="*/ 107 w 257"/>
              <a:gd name="T79" fmla="*/ 207 h 463"/>
              <a:gd name="T80" fmla="*/ 123 w 257"/>
              <a:gd name="T81" fmla="*/ 242 h 463"/>
              <a:gd name="T82" fmla="*/ 138 w 257"/>
              <a:gd name="T83" fmla="*/ 261 h 463"/>
              <a:gd name="T84" fmla="*/ 134 w 257"/>
              <a:gd name="T85" fmla="*/ 273 h 463"/>
              <a:gd name="T86" fmla="*/ 138 w 257"/>
              <a:gd name="T87" fmla="*/ 275 h 463"/>
              <a:gd name="T88" fmla="*/ 155 w 257"/>
              <a:gd name="T89" fmla="*/ 301 h 463"/>
              <a:gd name="T90" fmla="*/ 157 w 257"/>
              <a:gd name="T91" fmla="*/ 317 h 463"/>
              <a:gd name="T92" fmla="*/ 163 w 257"/>
              <a:gd name="T93" fmla="*/ 338 h 463"/>
              <a:gd name="T94" fmla="*/ 153 w 257"/>
              <a:gd name="T95" fmla="*/ 311 h 463"/>
              <a:gd name="T96" fmla="*/ 150 w 257"/>
              <a:gd name="T97" fmla="*/ 317 h 463"/>
              <a:gd name="T98" fmla="*/ 144 w 257"/>
              <a:gd name="T99" fmla="*/ 301 h 463"/>
              <a:gd name="T100" fmla="*/ 140 w 257"/>
              <a:gd name="T101" fmla="*/ 298 h 463"/>
              <a:gd name="T102" fmla="*/ 161 w 257"/>
              <a:gd name="T103" fmla="*/ 367 h 463"/>
              <a:gd name="T104" fmla="*/ 163 w 257"/>
              <a:gd name="T105" fmla="*/ 378 h 463"/>
              <a:gd name="T106" fmla="*/ 171 w 257"/>
              <a:gd name="T107" fmla="*/ 392 h 463"/>
              <a:gd name="T108" fmla="*/ 184 w 257"/>
              <a:gd name="T109" fmla="*/ 388 h 463"/>
              <a:gd name="T110" fmla="*/ 173 w 257"/>
              <a:gd name="T111" fmla="*/ 397 h 463"/>
              <a:gd name="T112" fmla="*/ 182 w 257"/>
              <a:gd name="T113" fmla="*/ 409 h 463"/>
              <a:gd name="T114" fmla="*/ 232 w 257"/>
              <a:gd name="T115" fmla="*/ 461 h 463"/>
              <a:gd name="T116" fmla="*/ 238 w 257"/>
              <a:gd name="T117" fmla="*/ 449 h 463"/>
              <a:gd name="T118" fmla="*/ 244 w 257"/>
              <a:gd name="T119" fmla="*/ 440 h 463"/>
              <a:gd name="T120" fmla="*/ 234 w 257"/>
              <a:gd name="T121" fmla="*/ 422 h 463"/>
              <a:gd name="T122" fmla="*/ 236 w 257"/>
              <a:gd name="T123" fmla="*/ 397 h 463"/>
              <a:gd name="T124" fmla="*/ 257 w 257"/>
              <a:gd name="T125" fmla="*/ 342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7" h="463">
                <a:moveTo>
                  <a:pt x="257" y="338"/>
                </a:moveTo>
                <a:lnTo>
                  <a:pt x="255" y="334"/>
                </a:lnTo>
                <a:lnTo>
                  <a:pt x="253" y="334"/>
                </a:lnTo>
                <a:lnTo>
                  <a:pt x="253" y="332"/>
                </a:lnTo>
                <a:lnTo>
                  <a:pt x="253" y="330"/>
                </a:lnTo>
                <a:lnTo>
                  <a:pt x="251" y="330"/>
                </a:lnTo>
                <a:lnTo>
                  <a:pt x="251" y="330"/>
                </a:lnTo>
                <a:lnTo>
                  <a:pt x="249" y="330"/>
                </a:lnTo>
                <a:lnTo>
                  <a:pt x="249" y="330"/>
                </a:lnTo>
                <a:lnTo>
                  <a:pt x="242" y="332"/>
                </a:lnTo>
                <a:lnTo>
                  <a:pt x="242" y="332"/>
                </a:lnTo>
                <a:lnTo>
                  <a:pt x="242" y="332"/>
                </a:lnTo>
                <a:lnTo>
                  <a:pt x="240" y="332"/>
                </a:lnTo>
                <a:lnTo>
                  <a:pt x="240" y="332"/>
                </a:lnTo>
                <a:lnTo>
                  <a:pt x="240" y="330"/>
                </a:lnTo>
                <a:lnTo>
                  <a:pt x="238" y="330"/>
                </a:lnTo>
                <a:lnTo>
                  <a:pt x="238" y="330"/>
                </a:lnTo>
                <a:lnTo>
                  <a:pt x="238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28"/>
                </a:lnTo>
                <a:lnTo>
                  <a:pt x="236" y="328"/>
                </a:lnTo>
                <a:lnTo>
                  <a:pt x="236" y="328"/>
                </a:lnTo>
                <a:lnTo>
                  <a:pt x="240" y="311"/>
                </a:lnTo>
                <a:lnTo>
                  <a:pt x="240" y="309"/>
                </a:lnTo>
                <a:lnTo>
                  <a:pt x="240" y="307"/>
                </a:lnTo>
                <a:lnTo>
                  <a:pt x="240" y="305"/>
                </a:lnTo>
                <a:lnTo>
                  <a:pt x="240" y="301"/>
                </a:lnTo>
                <a:lnTo>
                  <a:pt x="240" y="301"/>
                </a:lnTo>
                <a:lnTo>
                  <a:pt x="240" y="298"/>
                </a:lnTo>
                <a:lnTo>
                  <a:pt x="242" y="294"/>
                </a:lnTo>
                <a:lnTo>
                  <a:pt x="242" y="292"/>
                </a:lnTo>
                <a:lnTo>
                  <a:pt x="242" y="290"/>
                </a:lnTo>
                <a:lnTo>
                  <a:pt x="240" y="284"/>
                </a:lnTo>
                <a:lnTo>
                  <a:pt x="240" y="282"/>
                </a:lnTo>
                <a:lnTo>
                  <a:pt x="240" y="280"/>
                </a:lnTo>
                <a:lnTo>
                  <a:pt x="240" y="280"/>
                </a:lnTo>
                <a:lnTo>
                  <a:pt x="244" y="269"/>
                </a:lnTo>
                <a:lnTo>
                  <a:pt x="244" y="267"/>
                </a:lnTo>
                <a:lnTo>
                  <a:pt x="244" y="267"/>
                </a:lnTo>
                <a:lnTo>
                  <a:pt x="244" y="265"/>
                </a:lnTo>
                <a:lnTo>
                  <a:pt x="244" y="265"/>
                </a:lnTo>
                <a:lnTo>
                  <a:pt x="242" y="265"/>
                </a:lnTo>
                <a:lnTo>
                  <a:pt x="242" y="263"/>
                </a:lnTo>
                <a:lnTo>
                  <a:pt x="242" y="261"/>
                </a:lnTo>
                <a:lnTo>
                  <a:pt x="242" y="259"/>
                </a:lnTo>
                <a:lnTo>
                  <a:pt x="240" y="257"/>
                </a:lnTo>
                <a:lnTo>
                  <a:pt x="240" y="257"/>
                </a:lnTo>
                <a:lnTo>
                  <a:pt x="238" y="253"/>
                </a:lnTo>
                <a:lnTo>
                  <a:pt x="238" y="253"/>
                </a:lnTo>
                <a:lnTo>
                  <a:pt x="236" y="250"/>
                </a:lnTo>
                <a:lnTo>
                  <a:pt x="234" y="253"/>
                </a:lnTo>
                <a:lnTo>
                  <a:pt x="230" y="253"/>
                </a:lnTo>
                <a:lnTo>
                  <a:pt x="226" y="255"/>
                </a:lnTo>
                <a:lnTo>
                  <a:pt x="224" y="257"/>
                </a:lnTo>
                <a:lnTo>
                  <a:pt x="224" y="257"/>
                </a:lnTo>
                <a:lnTo>
                  <a:pt x="219" y="261"/>
                </a:lnTo>
                <a:lnTo>
                  <a:pt x="215" y="263"/>
                </a:lnTo>
                <a:lnTo>
                  <a:pt x="213" y="263"/>
                </a:lnTo>
                <a:lnTo>
                  <a:pt x="213" y="263"/>
                </a:lnTo>
                <a:lnTo>
                  <a:pt x="211" y="263"/>
                </a:lnTo>
                <a:lnTo>
                  <a:pt x="211" y="263"/>
                </a:lnTo>
                <a:lnTo>
                  <a:pt x="209" y="263"/>
                </a:lnTo>
                <a:lnTo>
                  <a:pt x="209" y="263"/>
                </a:lnTo>
                <a:lnTo>
                  <a:pt x="209" y="261"/>
                </a:lnTo>
                <a:lnTo>
                  <a:pt x="207" y="259"/>
                </a:lnTo>
                <a:lnTo>
                  <a:pt x="205" y="259"/>
                </a:lnTo>
                <a:lnTo>
                  <a:pt x="203" y="257"/>
                </a:lnTo>
                <a:lnTo>
                  <a:pt x="201" y="257"/>
                </a:lnTo>
                <a:lnTo>
                  <a:pt x="201" y="255"/>
                </a:lnTo>
                <a:lnTo>
                  <a:pt x="201" y="255"/>
                </a:lnTo>
                <a:lnTo>
                  <a:pt x="201" y="253"/>
                </a:lnTo>
                <a:lnTo>
                  <a:pt x="201" y="250"/>
                </a:lnTo>
                <a:lnTo>
                  <a:pt x="201" y="248"/>
                </a:lnTo>
                <a:lnTo>
                  <a:pt x="201" y="248"/>
                </a:lnTo>
                <a:lnTo>
                  <a:pt x="198" y="246"/>
                </a:lnTo>
                <a:lnTo>
                  <a:pt x="198" y="244"/>
                </a:lnTo>
                <a:lnTo>
                  <a:pt x="198" y="244"/>
                </a:lnTo>
                <a:lnTo>
                  <a:pt x="196" y="242"/>
                </a:lnTo>
                <a:lnTo>
                  <a:pt x="198" y="238"/>
                </a:lnTo>
                <a:lnTo>
                  <a:pt x="198" y="236"/>
                </a:lnTo>
                <a:lnTo>
                  <a:pt x="198" y="236"/>
                </a:lnTo>
                <a:lnTo>
                  <a:pt x="198" y="236"/>
                </a:lnTo>
                <a:lnTo>
                  <a:pt x="198" y="230"/>
                </a:lnTo>
                <a:lnTo>
                  <a:pt x="198" y="221"/>
                </a:lnTo>
                <a:lnTo>
                  <a:pt x="198" y="221"/>
                </a:lnTo>
                <a:lnTo>
                  <a:pt x="198" y="219"/>
                </a:lnTo>
                <a:lnTo>
                  <a:pt x="201" y="219"/>
                </a:lnTo>
                <a:lnTo>
                  <a:pt x="203" y="219"/>
                </a:lnTo>
                <a:lnTo>
                  <a:pt x="203" y="219"/>
                </a:lnTo>
                <a:lnTo>
                  <a:pt x="205" y="217"/>
                </a:lnTo>
                <a:lnTo>
                  <a:pt x="205" y="215"/>
                </a:lnTo>
                <a:lnTo>
                  <a:pt x="205" y="213"/>
                </a:lnTo>
                <a:lnTo>
                  <a:pt x="205" y="211"/>
                </a:lnTo>
                <a:lnTo>
                  <a:pt x="205" y="209"/>
                </a:lnTo>
                <a:lnTo>
                  <a:pt x="205" y="209"/>
                </a:lnTo>
                <a:lnTo>
                  <a:pt x="205" y="207"/>
                </a:lnTo>
                <a:lnTo>
                  <a:pt x="205" y="204"/>
                </a:lnTo>
                <a:lnTo>
                  <a:pt x="205" y="204"/>
                </a:lnTo>
                <a:lnTo>
                  <a:pt x="205" y="204"/>
                </a:lnTo>
                <a:lnTo>
                  <a:pt x="203" y="204"/>
                </a:lnTo>
                <a:lnTo>
                  <a:pt x="203" y="204"/>
                </a:lnTo>
                <a:lnTo>
                  <a:pt x="203" y="202"/>
                </a:lnTo>
                <a:lnTo>
                  <a:pt x="201" y="202"/>
                </a:lnTo>
                <a:lnTo>
                  <a:pt x="201" y="200"/>
                </a:lnTo>
                <a:lnTo>
                  <a:pt x="201" y="200"/>
                </a:lnTo>
                <a:lnTo>
                  <a:pt x="201" y="198"/>
                </a:lnTo>
                <a:lnTo>
                  <a:pt x="198" y="198"/>
                </a:lnTo>
                <a:lnTo>
                  <a:pt x="198" y="196"/>
                </a:lnTo>
                <a:lnTo>
                  <a:pt x="194" y="194"/>
                </a:lnTo>
                <a:lnTo>
                  <a:pt x="188" y="192"/>
                </a:lnTo>
                <a:lnTo>
                  <a:pt x="186" y="192"/>
                </a:lnTo>
                <a:lnTo>
                  <a:pt x="186" y="190"/>
                </a:lnTo>
                <a:lnTo>
                  <a:pt x="184" y="188"/>
                </a:lnTo>
                <a:lnTo>
                  <a:pt x="184" y="186"/>
                </a:lnTo>
                <a:lnTo>
                  <a:pt x="184" y="186"/>
                </a:lnTo>
                <a:lnTo>
                  <a:pt x="184" y="184"/>
                </a:lnTo>
                <a:lnTo>
                  <a:pt x="184" y="182"/>
                </a:lnTo>
                <a:lnTo>
                  <a:pt x="184" y="182"/>
                </a:lnTo>
                <a:lnTo>
                  <a:pt x="186" y="182"/>
                </a:lnTo>
                <a:lnTo>
                  <a:pt x="186" y="179"/>
                </a:lnTo>
                <a:lnTo>
                  <a:pt x="186" y="179"/>
                </a:lnTo>
                <a:lnTo>
                  <a:pt x="188" y="179"/>
                </a:lnTo>
                <a:lnTo>
                  <a:pt x="188" y="179"/>
                </a:lnTo>
                <a:lnTo>
                  <a:pt x="190" y="182"/>
                </a:lnTo>
                <a:lnTo>
                  <a:pt x="190" y="182"/>
                </a:lnTo>
                <a:lnTo>
                  <a:pt x="192" y="182"/>
                </a:lnTo>
                <a:lnTo>
                  <a:pt x="192" y="179"/>
                </a:lnTo>
                <a:lnTo>
                  <a:pt x="192" y="179"/>
                </a:lnTo>
                <a:lnTo>
                  <a:pt x="192" y="179"/>
                </a:lnTo>
                <a:lnTo>
                  <a:pt x="192" y="177"/>
                </a:lnTo>
                <a:lnTo>
                  <a:pt x="192" y="177"/>
                </a:lnTo>
                <a:lnTo>
                  <a:pt x="190" y="177"/>
                </a:lnTo>
                <a:lnTo>
                  <a:pt x="190" y="175"/>
                </a:lnTo>
                <a:lnTo>
                  <a:pt x="188" y="171"/>
                </a:lnTo>
                <a:lnTo>
                  <a:pt x="188" y="169"/>
                </a:lnTo>
                <a:lnTo>
                  <a:pt x="188" y="169"/>
                </a:lnTo>
                <a:lnTo>
                  <a:pt x="186" y="169"/>
                </a:lnTo>
                <a:lnTo>
                  <a:pt x="186" y="167"/>
                </a:lnTo>
                <a:lnTo>
                  <a:pt x="186" y="167"/>
                </a:lnTo>
                <a:lnTo>
                  <a:pt x="186" y="165"/>
                </a:lnTo>
                <a:lnTo>
                  <a:pt x="186" y="165"/>
                </a:lnTo>
                <a:lnTo>
                  <a:pt x="186" y="163"/>
                </a:lnTo>
                <a:lnTo>
                  <a:pt x="186" y="163"/>
                </a:lnTo>
                <a:lnTo>
                  <a:pt x="186" y="161"/>
                </a:lnTo>
                <a:lnTo>
                  <a:pt x="186" y="159"/>
                </a:lnTo>
                <a:lnTo>
                  <a:pt x="186" y="159"/>
                </a:lnTo>
                <a:lnTo>
                  <a:pt x="186" y="161"/>
                </a:lnTo>
                <a:lnTo>
                  <a:pt x="182" y="163"/>
                </a:lnTo>
                <a:lnTo>
                  <a:pt x="182" y="163"/>
                </a:lnTo>
                <a:lnTo>
                  <a:pt x="180" y="163"/>
                </a:lnTo>
                <a:lnTo>
                  <a:pt x="173" y="163"/>
                </a:lnTo>
                <a:lnTo>
                  <a:pt x="171" y="163"/>
                </a:lnTo>
                <a:lnTo>
                  <a:pt x="169" y="163"/>
                </a:lnTo>
                <a:lnTo>
                  <a:pt x="169" y="163"/>
                </a:lnTo>
                <a:lnTo>
                  <a:pt x="167" y="163"/>
                </a:lnTo>
                <a:lnTo>
                  <a:pt x="167" y="163"/>
                </a:lnTo>
                <a:lnTo>
                  <a:pt x="165" y="163"/>
                </a:lnTo>
                <a:lnTo>
                  <a:pt x="165" y="163"/>
                </a:lnTo>
                <a:lnTo>
                  <a:pt x="163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1"/>
                </a:lnTo>
                <a:lnTo>
                  <a:pt x="161" y="161"/>
                </a:lnTo>
                <a:lnTo>
                  <a:pt x="163" y="156"/>
                </a:lnTo>
                <a:lnTo>
                  <a:pt x="163" y="156"/>
                </a:lnTo>
                <a:lnTo>
                  <a:pt x="169" y="152"/>
                </a:lnTo>
                <a:lnTo>
                  <a:pt x="171" y="150"/>
                </a:lnTo>
                <a:lnTo>
                  <a:pt x="167" y="148"/>
                </a:lnTo>
                <a:lnTo>
                  <a:pt x="165" y="144"/>
                </a:lnTo>
                <a:lnTo>
                  <a:pt x="165" y="144"/>
                </a:lnTo>
                <a:lnTo>
                  <a:pt x="163" y="144"/>
                </a:lnTo>
                <a:lnTo>
                  <a:pt x="163" y="142"/>
                </a:lnTo>
                <a:lnTo>
                  <a:pt x="161" y="142"/>
                </a:lnTo>
                <a:lnTo>
                  <a:pt x="161" y="142"/>
                </a:lnTo>
                <a:lnTo>
                  <a:pt x="159" y="140"/>
                </a:lnTo>
                <a:lnTo>
                  <a:pt x="157" y="140"/>
                </a:lnTo>
                <a:lnTo>
                  <a:pt x="146" y="136"/>
                </a:lnTo>
                <a:lnTo>
                  <a:pt x="142" y="136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29"/>
                </a:lnTo>
                <a:lnTo>
                  <a:pt x="138" y="129"/>
                </a:lnTo>
                <a:lnTo>
                  <a:pt x="138" y="129"/>
                </a:lnTo>
                <a:lnTo>
                  <a:pt x="140" y="127"/>
                </a:lnTo>
                <a:lnTo>
                  <a:pt x="140" y="127"/>
                </a:lnTo>
                <a:lnTo>
                  <a:pt x="140" y="125"/>
                </a:lnTo>
                <a:lnTo>
                  <a:pt x="140" y="123"/>
                </a:lnTo>
                <a:lnTo>
                  <a:pt x="140" y="123"/>
                </a:lnTo>
                <a:lnTo>
                  <a:pt x="140" y="121"/>
                </a:lnTo>
                <a:lnTo>
                  <a:pt x="142" y="123"/>
                </a:lnTo>
                <a:lnTo>
                  <a:pt x="144" y="123"/>
                </a:lnTo>
                <a:lnTo>
                  <a:pt x="146" y="123"/>
                </a:lnTo>
                <a:lnTo>
                  <a:pt x="148" y="123"/>
                </a:lnTo>
                <a:lnTo>
                  <a:pt x="150" y="123"/>
                </a:lnTo>
                <a:lnTo>
                  <a:pt x="150" y="123"/>
                </a:lnTo>
                <a:lnTo>
                  <a:pt x="153" y="121"/>
                </a:lnTo>
                <a:lnTo>
                  <a:pt x="153" y="119"/>
                </a:lnTo>
                <a:lnTo>
                  <a:pt x="153" y="119"/>
                </a:lnTo>
                <a:lnTo>
                  <a:pt x="155" y="119"/>
                </a:lnTo>
                <a:lnTo>
                  <a:pt x="157" y="117"/>
                </a:lnTo>
                <a:lnTo>
                  <a:pt x="157" y="117"/>
                </a:lnTo>
                <a:lnTo>
                  <a:pt x="157" y="117"/>
                </a:lnTo>
                <a:lnTo>
                  <a:pt x="159" y="117"/>
                </a:lnTo>
                <a:lnTo>
                  <a:pt x="159" y="117"/>
                </a:lnTo>
                <a:lnTo>
                  <a:pt x="159" y="117"/>
                </a:lnTo>
                <a:lnTo>
                  <a:pt x="157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8"/>
                </a:lnTo>
                <a:lnTo>
                  <a:pt x="155" y="108"/>
                </a:lnTo>
                <a:lnTo>
                  <a:pt x="155" y="106"/>
                </a:lnTo>
                <a:lnTo>
                  <a:pt x="155" y="106"/>
                </a:lnTo>
                <a:lnTo>
                  <a:pt x="153" y="106"/>
                </a:lnTo>
                <a:lnTo>
                  <a:pt x="153" y="106"/>
                </a:lnTo>
                <a:lnTo>
                  <a:pt x="150" y="106"/>
                </a:lnTo>
                <a:lnTo>
                  <a:pt x="150" y="108"/>
                </a:lnTo>
                <a:lnTo>
                  <a:pt x="150" y="106"/>
                </a:lnTo>
                <a:lnTo>
                  <a:pt x="148" y="106"/>
                </a:lnTo>
                <a:lnTo>
                  <a:pt x="146" y="106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2" y="100"/>
                </a:lnTo>
                <a:lnTo>
                  <a:pt x="140" y="100"/>
                </a:lnTo>
                <a:lnTo>
                  <a:pt x="140" y="100"/>
                </a:lnTo>
                <a:lnTo>
                  <a:pt x="140" y="100"/>
                </a:lnTo>
                <a:lnTo>
                  <a:pt x="138" y="100"/>
                </a:lnTo>
                <a:lnTo>
                  <a:pt x="138" y="100"/>
                </a:lnTo>
                <a:lnTo>
                  <a:pt x="138" y="100"/>
                </a:lnTo>
                <a:lnTo>
                  <a:pt x="136" y="100"/>
                </a:lnTo>
                <a:lnTo>
                  <a:pt x="136" y="100"/>
                </a:lnTo>
                <a:lnTo>
                  <a:pt x="134" y="98"/>
                </a:lnTo>
                <a:lnTo>
                  <a:pt x="134" y="96"/>
                </a:lnTo>
                <a:lnTo>
                  <a:pt x="134" y="96"/>
                </a:lnTo>
                <a:lnTo>
                  <a:pt x="132" y="96"/>
                </a:lnTo>
                <a:lnTo>
                  <a:pt x="132" y="94"/>
                </a:lnTo>
                <a:lnTo>
                  <a:pt x="130" y="94"/>
                </a:lnTo>
                <a:lnTo>
                  <a:pt x="130" y="94"/>
                </a:lnTo>
                <a:lnTo>
                  <a:pt x="127" y="96"/>
                </a:lnTo>
                <a:lnTo>
                  <a:pt x="127" y="96"/>
                </a:lnTo>
                <a:lnTo>
                  <a:pt x="125" y="96"/>
                </a:lnTo>
                <a:lnTo>
                  <a:pt x="125" y="96"/>
                </a:lnTo>
                <a:lnTo>
                  <a:pt x="123" y="94"/>
                </a:lnTo>
                <a:lnTo>
                  <a:pt x="123" y="94"/>
                </a:lnTo>
                <a:lnTo>
                  <a:pt x="123" y="92"/>
                </a:lnTo>
                <a:lnTo>
                  <a:pt x="123" y="88"/>
                </a:lnTo>
                <a:lnTo>
                  <a:pt x="123" y="85"/>
                </a:lnTo>
                <a:lnTo>
                  <a:pt x="123" y="85"/>
                </a:lnTo>
                <a:lnTo>
                  <a:pt x="123" y="85"/>
                </a:lnTo>
                <a:lnTo>
                  <a:pt x="121" y="85"/>
                </a:lnTo>
                <a:lnTo>
                  <a:pt x="117" y="85"/>
                </a:lnTo>
                <a:lnTo>
                  <a:pt x="113" y="88"/>
                </a:lnTo>
                <a:lnTo>
                  <a:pt x="111" y="88"/>
                </a:lnTo>
                <a:lnTo>
                  <a:pt x="107" y="88"/>
                </a:lnTo>
                <a:lnTo>
                  <a:pt x="104" y="88"/>
                </a:lnTo>
                <a:lnTo>
                  <a:pt x="102" y="85"/>
                </a:lnTo>
                <a:lnTo>
                  <a:pt x="100" y="85"/>
                </a:lnTo>
                <a:lnTo>
                  <a:pt x="98" y="85"/>
                </a:lnTo>
                <a:lnTo>
                  <a:pt x="96" y="83"/>
                </a:lnTo>
                <a:lnTo>
                  <a:pt x="94" y="83"/>
                </a:lnTo>
                <a:lnTo>
                  <a:pt x="94" y="81"/>
                </a:lnTo>
                <a:lnTo>
                  <a:pt x="92" y="79"/>
                </a:lnTo>
                <a:lnTo>
                  <a:pt x="92" y="77"/>
                </a:lnTo>
                <a:lnTo>
                  <a:pt x="92" y="75"/>
                </a:lnTo>
                <a:lnTo>
                  <a:pt x="92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79" y="71"/>
                </a:lnTo>
                <a:lnTo>
                  <a:pt x="79" y="71"/>
                </a:lnTo>
                <a:lnTo>
                  <a:pt x="77" y="71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5" y="67"/>
                </a:lnTo>
                <a:lnTo>
                  <a:pt x="75" y="67"/>
                </a:lnTo>
                <a:lnTo>
                  <a:pt x="73" y="65"/>
                </a:lnTo>
                <a:lnTo>
                  <a:pt x="71" y="65"/>
                </a:lnTo>
                <a:lnTo>
                  <a:pt x="69" y="62"/>
                </a:lnTo>
                <a:lnTo>
                  <a:pt x="59" y="52"/>
                </a:lnTo>
                <a:lnTo>
                  <a:pt x="56" y="50"/>
                </a:lnTo>
                <a:lnTo>
                  <a:pt x="56" y="50"/>
                </a:lnTo>
                <a:lnTo>
                  <a:pt x="56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0" y="42"/>
                </a:lnTo>
                <a:lnTo>
                  <a:pt x="50" y="40"/>
                </a:lnTo>
                <a:lnTo>
                  <a:pt x="48" y="40"/>
                </a:lnTo>
                <a:lnTo>
                  <a:pt x="48" y="40"/>
                </a:lnTo>
                <a:lnTo>
                  <a:pt x="48" y="37"/>
                </a:lnTo>
                <a:lnTo>
                  <a:pt x="48" y="37"/>
                </a:lnTo>
                <a:lnTo>
                  <a:pt x="48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2" y="29"/>
                </a:lnTo>
                <a:lnTo>
                  <a:pt x="42" y="29"/>
                </a:lnTo>
                <a:lnTo>
                  <a:pt x="42" y="27"/>
                </a:lnTo>
                <a:lnTo>
                  <a:pt x="42" y="27"/>
                </a:lnTo>
                <a:lnTo>
                  <a:pt x="40" y="25"/>
                </a:lnTo>
                <a:lnTo>
                  <a:pt x="40" y="25"/>
                </a:lnTo>
                <a:lnTo>
                  <a:pt x="40" y="23"/>
                </a:lnTo>
                <a:lnTo>
                  <a:pt x="40" y="23"/>
                </a:lnTo>
                <a:lnTo>
                  <a:pt x="42" y="21"/>
                </a:lnTo>
                <a:lnTo>
                  <a:pt x="42" y="19"/>
                </a:lnTo>
                <a:lnTo>
                  <a:pt x="38" y="17"/>
                </a:lnTo>
                <a:lnTo>
                  <a:pt x="36" y="17"/>
                </a:lnTo>
                <a:lnTo>
                  <a:pt x="36" y="19"/>
                </a:lnTo>
                <a:lnTo>
                  <a:pt x="36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1" y="19"/>
                </a:lnTo>
                <a:lnTo>
                  <a:pt x="31" y="19"/>
                </a:lnTo>
                <a:lnTo>
                  <a:pt x="29" y="17"/>
                </a:lnTo>
                <a:lnTo>
                  <a:pt x="29" y="14"/>
                </a:lnTo>
                <a:lnTo>
                  <a:pt x="29" y="14"/>
                </a:lnTo>
                <a:lnTo>
                  <a:pt x="27" y="14"/>
                </a:lnTo>
                <a:lnTo>
                  <a:pt x="27" y="17"/>
                </a:lnTo>
                <a:lnTo>
                  <a:pt x="27" y="17"/>
                </a:lnTo>
                <a:lnTo>
                  <a:pt x="25" y="17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8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5" y="10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10" y="25"/>
                </a:lnTo>
                <a:lnTo>
                  <a:pt x="13" y="29"/>
                </a:lnTo>
                <a:lnTo>
                  <a:pt x="13" y="29"/>
                </a:lnTo>
                <a:lnTo>
                  <a:pt x="13" y="31"/>
                </a:lnTo>
                <a:lnTo>
                  <a:pt x="13" y="33"/>
                </a:lnTo>
                <a:lnTo>
                  <a:pt x="15" y="33"/>
                </a:lnTo>
                <a:lnTo>
                  <a:pt x="15" y="33"/>
                </a:lnTo>
                <a:lnTo>
                  <a:pt x="15" y="35"/>
                </a:lnTo>
                <a:lnTo>
                  <a:pt x="15" y="35"/>
                </a:lnTo>
                <a:lnTo>
                  <a:pt x="17" y="37"/>
                </a:lnTo>
                <a:lnTo>
                  <a:pt x="23" y="50"/>
                </a:lnTo>
                <a:lnTo>
                  <a:pt x="25" y="52"/>
                </a:lnTo>
                <a:lnTo>
                  <a:pt x="25" y="56"/>
                </a:lnTo>
                <a:lnTo>
                  <a:pt x="25" y="56"/>
                </a:lnTo>
                <a:lnTo>
                  <a:pt x="25" y="58"/>
                </a:lnTo>
                <a:lnTo>
                  <a:pt x="25" y="56"/>
                </a:lnTo>
                <a:lnTo>
                  <a:pt x="27" y="56"/>
                </a:lnTo>
                <a:lnTo>
                  <a:pt x="27" y="56"/>
                </a:lnTo>
                <a:lnTo>
                  <a:pt x="29" y="54"/>
                </a:lnTo>
                <a:lnTo>
                  <a:pt x="29" y="56"/>
                </a:lnTo>
                <a:lnTo>
                  <a:pt x="27" y="58"/>
                </a:lnTo>
                <a:lnTo>
                  <a:pt x="29" y="65"/>
                </a:lnTo>
                <a:lnTo>
                  <a:pt x="33" y="73"/>
                </a:lnTo>
                <a:lnTo>
                  <a:pt x="33" y="77"/>
                </a:lnTo>
                <a:lnTo>
                  <a:pt x="33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8" y="79"/>
                </a:lnTo>
                <a:lnTo>
                  <a:pt x="38" y="77"/>
                </a:lnTo>
                <a:lnTo>
                  <a:pt x="38" y="71"/>
                </a:lnTo>
                <a:lnTo>
                  <a:pt x="38" y="69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9"/>
                </a:lnTo>
                <a:lnTo>
                  <a:pt x="44" y="69"/>
                </a:lnTo>
                <a:lnTo>
                  <a:pt x="46" y="67"/>
                </a:lnTo>
                <a:lnTo>
                  <a:pt x="46" y="67"/>
                </a:lnTo>
                <a:lnTo>
                  <a:pt x="48" y="67"/>
                </a:lnTo>
                <a:lnTo>
                  <a:pt x="50" y="67"/>
                </a:lnTo>
                <a:lnTo>
                  <a:pt x="52" y="67"/>
                </a:lnTo>
                <a:lnTo>
                  <a:pt x="52" y="65"/>
                </a:lnTo>
                <a:lnTo>
                  <a:pt x="54" y="67"/>
                </a:lnTo>
                <a:lnTo>
                  <a:pt x="54" y="67"/>
                </a:lnTo>
                <a:lnTo>
                  <a:pt x="52" y="67"/>
                </a:lnTo>
                <a:lnTo>
                  <a:pt x="52" y="69"/>
                </a:lnTo>
                <a:lnTo>
                  <a:pt x="50" y="69"/>
                </a:lnTo>
                <a:lnTo>
                  <a:pt x="50" y="71"/>
                </a:lnTo>
                <a:lnTo>
                  <a:pt x="48" y="71"/>
                </a:lnTo>
                <a:lnTo>
                  <a:pt x="48" y="71"/>
                </a:lnTo>
                <a:lnTo>
                  <a:pt x="48" y="69"/>
                </a:lnTo>
                <a:lnTo>
                  <a:pt x="46" y="71"/>
                </a:lnTo>
                <a:lnTo>
                  <a:pt x="44" y="73"/>
                </a:lnTo>
                <a:lnTo>
                  <a:pt x="46" y="75"/>
                </a:lnTo>
                <a:lnTo>
                  <a:pt x="46" y="77"/>
                </a:lnTo>
                <a:lnTo>
                  <a:pt x="46" y="77"/>
                </a:lnTo>
                <a:lnTo>
                  <a:pt x="48" y="79"/>
                </a:lnTo>
                <a:lnTo>
                  <a:pt x="48" y="79"/>
                </a:lnTo>
                <a:lnTo>
                  <a:pt x="46" y="79"/>
                </a:lnTo>
                <a:lnTo>
                  <a:pt x="42" y="79"/>
                </a:lnTo>
                <a:lnTo>
                  <a:pt x="42" y="81"/>
                </a:lnTo>
                <a:lnTo>
                  <a:pt x="44" y="83"/>
                </a:lnTo>
                <a:lnTo>
                  <a:pt x="44" y="83"/>
                </a:lnTo>
                <a:lnTo>
                  <a:pt x="46" y="85"/>
                </a:lnTo>
                <a:lnTo>
                  <a:pt x="48" y="85"/>
                </a:lnTo>
                <a:lnTo>
                  <a:pt x="50" y="85"/>
                </a:lnTo>
                <a:lnTo>
                  <a:pt x="50" y="85"/>
                </a:lnTo>
                <a:lnTo>
                  <a:pt x="52" y="83"/>
                </a:lnTo>
                <a:lnTo>
                  <a:pt x="54" y="83"/>
                </a:lnTo>
                <a:lnTo>
                  <a:pt x="54" y="85"/>
                </a:lnTo>
                <a:lnTo>
                  <a:pt x="52" y="85"/>
                </a:lnTo>
                <a:lnTo>
                  <a:pt x="54" y="88"/>
                </a:lnTo>
                <a:lnTo>
                  <a:pt x="54" y="88"/>
                </a:lnTo>
                <a:lnTo>
                  <a:pt x="54" y="90"/>
                </a:lnTo>
                <a:lnTo>
                  <a:pt x="48" y="88"/>
                </a:lnTo>
                <a:lnTo>
                  <a:pt x="46" y="88"/>
                </a:lnTo>
                <a:lnTo>
                  <a:pt x="48" y="92"/>
                </a:lnTo>
                <a:lnTo>
                  <a:pt x="50" y="94"/>
                </a:lnTo>
                <a:lnTo>
                  <a:pt x="50" y="96"/>
                </a:lnTo>
                <a:lnTo>
                  <a:pt x="50" y="96"/>
                </a:lnTo>
                <a:lnTo>
                  <a:pt x="52" y="94"/>
                </a:lnTo>
                <a:lnTo>
                  <a:pt x="52" y="94"/>
                </a:lnTo>
                <a:lnTo>
                  <a:pt x="65" y="108"/>
                </a:lnTo>
                <a:lnTo>
                  <a:pt x="69" y="113"/>
                </a:lnTo>
                <a:lnTo>
                  <a:pt x="73" y="125"/>
                </a:lnTo>
                <a:lnTo>
                  <a:pt x="73" y="127"/>
                </a:lnTo>
                <a:lnTo>
                  <a:pt x="75" y="129"/>
                </a:lnTo>
                <a:lnTo>
                  <a:pt x="75" y="131"/>
                </a:lnTo>
                <a:lnTo>
                  <a:pt x="75" y="133"/>
                </a:lnTo>
                <a:lnTo>
                  <a:pt x="77" y="136"/>
                </a:lnTo>
                <a:lnTo>
                  <a:pt x="77" y="136"/>
                </a:lnTo>
                <a:lnTo>
                  <a:pt x="79" y="136"/>
                </a:lnTo>
                <a:lnTo>
                  <a:pt x="82" y="136"/>
                </a:lnTo>
                <a:lnTo>
                  <a:pt x="84" y="138"/>
                </a:lnTo>
                <a:lnTo>
                  <a:pt x="86" y="140"/>
                </a:lnTo>
                <a:lnTo>
                  <a:pt x="86" y="144"/>
                </a:lnTo>
                <a:lnTo>
                  <a:pt x="88" y="146"/>
                </a:lnTo>
                <a:lnTo>
                  <a:pt x="88" y="146"/>
                </a:lnTo>
                <a:lnTo>
                  <a:pt x="90" y="146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50"/>
                </a:lnTo>
                <a:lnTo>
                  <a:pt x="90" y="150"/>
                </a:lnTo>
                <a:lnTo>
                  <a:pt x="90" y="152"/>
                </a:lnTo>
                <a:lnTo>
                  <a:pt x="98" y="173"/>
                </a:lnTo>
                <a:lnTo>
                  <a:pt x="102" y="192"/>
                </a:lnTo>
                <a:lnTo>
                  <a:pt x="104" y="200"/>
                </a:lnTo>
                <a:lnTo>
                  <a:pt x="107" y="204"/>
                </a:lnTo>
                <a:lnTo>
                  <a:pt x="109" y="204"/>
                </a:lnTo>
                <a:lnTo>
                  <a:pt x="109" y="207"/>
                </a:lnTo>
                <a:lnTo>
                  <a:pt x="109" y="207"/>
                </a:lnTo>
                <a:lnTo>
                  <a:pt x="107" y="207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9" y="211"/>
                </a:lnTo>
                <a:lnTo>
                  <a:pt x="109" y="213"/>
                </a:lnTo>
                <a:lnTo>
                  <a:pt x="115" y="225"/>
                </a:lnTo>
                <a:lnTo>
                  <a:pt x="117" y="230"/>
                </a:lnTo>
                <a:lnTo>
                  <a:pt x="117" y="230"/>
                </a:lnTo>
                <a:lnTo>
                  <a:pt x="119" y="232"/>
                </a:lnTo>
                <a:lnTo>
                  <a:pt x="121" y="234"/>
                </a:lnTo>
                <a:lnTo>
                  <a:pt x="121" y="238"/>
                </a:lnTo>
                <a:lnTo>
                  <a:pt x="121" y="240"/>
                </a:lnTo>
                <a:lnTo>
                  <a:pt x="123" y="242"/>
                </a:lnTo>
                <a:lnTo>
                  <a:pt x="125" y="248"/>
                </a:lnTo>
                <a:lnTo>
                  <a:pt x="127" y="253"/>
                </a:lnTo>
                <a:lnTo>
                  <a:pt x="130" y="261"/>
                </a:lnTo>
                <a:lnTo>
                  <a:pt x="132" y="265"/>
                </a:lnTo>
                <a:lnTo>
                  <a:pt x="132" y="265"/>
                </a:lnTo>
                <a:lnTo>
                  <a:pt x="134" y="267"/>
                </a:lnTo>
                <a:lnTo>
                  <a:pt x="134" y="267"/>
                </a:lnTo>
                <a:lnTo>
                  <a:pt x="136" y="267"/>
                </a:lnTo>
                <a:lnTo>
                  <a:pt x="136" y="265"/>
                </a:lnTo>
                <a:lnTo>
                  <a:pt x="136" y="263"/>
                </a:lnTo>
                <a:lnTo>
                  <a:pt x="136" y="259"/>
                </a:lnTo>
                <a:lnTo>
                  <a:pt x="136" y="261"/>
                </a:lnTo>
                <a:lnTo>
                  <a:pt x="138" y="261"/>
                </a:lnTo>
                <a:lnTo>
                  <a:pt x="138" y="263"/>
                </a:lnTo>
                <a:lnTo>
                  <a:pt x="138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5"/>
                </a:lnTo>
                <a:lnTo>
                  <a:pt x="140" y="265"/>
                </a:lnTo>
                <a:lnTo>
                  <a:pt x="138" y="267"/>
                </a:lnTo>
                <a:lnTo>
                  <a:pt x="134" y="269"/>
                </a:lnTo>
                <a:lnTo>
                  <a:pt x="134" y="271"/>
                </a:lnTo>
                <a:lnTo>
                  <a:pt x="134" y="271"/>
                </a:lnTo>
                <a:lnTo>
                  <a:pt x="134" y="273"/>
                </a:lnTo>
                <a:lnTo>
                  <a:pt x="134" y="275"/>
                </a:lnTo>
                <a:lnTo>
                  <a:pt x="134" y="275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6"/>
                </a:lnTo>
                <a:lnTo>
                  <a:pt x="138" y="284"/>
                </a:lnTo>
                <a:lnTo>
                  <a:pt x="138" y="280"/>
                </a:lnTo>
                <a:lnTo>
                  <a:pt x="138" y="278"/>
                </a:lnTo>
                <a:lnTo>
                  <a:pt x="138" y="278"/>
                </a:lnTo>
                <a:lnTo>
                  <a:pt x="136" y="275"/>
                </a:lnTo>
                <a:lnTo>
                  <a:pt x="138" y="273"/>
                </a:lnTo>
                <a:lnTo>
                  <a:pt x="138" y="275"/>
                </a:lnTo>
                <a:lnTo>
                  <a:pt x="138" y="275"/>
                </a:lnTo>
                <a:lnTo>
                  <a:pt x="140" y="275"/>
                </a:lnTo>
                <a:lnTo>
                  <a:pt x="140" y="275"/>
                </a:lnTo>
                <a:lnTo>
                  <a:pt x="142" y="282"/>
                </a:lnTo>
                <a:lnTo>
                  <a:pt x="144" y="284"/>
                </a:lnTo>
                <a:lnTo>
                  <a:pt x="142" y="286"/>
                </a:lnTo>
                <a:lnTo>
                  <a:pt x="144" y="290"/>
                </a:lnTo>
                <a:lnTo>
                  <a:pt x="146" y="292"/>
                </a:lnTo>
                <a:lnTo>
                  <a:pt x="146" y="290"/>
                </a:lnTo>
                <a:lnTo>
                  <a:pt x="148" y="292"/>
                </a:lnTo>
                <a:lnTo>
                  <a:pt x="153" y="296"/>
                </a:lnTo>
                <a:lnTo>
                  <a:pt x="153" y="296"/>
                </a:lnTo>
                <a:lnTo>
                  <a:pt x="155" y="301"/>
                </a:lnTo>
                <a:lnTo>
                  <a:pt x="155" y="303"/>
                </a:lnTo>
                <a:lnTo>
                  <a:pt x="155" y="305"/>
                </a:lnTo>
                <a:lnTo>
                  <a:pt x="155" y="307"/>
                </a:lnTo>
                <a:lnTo>
                  <a:pt x="155" y="307"/>
                </a:lnTo>
                <a:lnTo>
                  <a:pt x="155" y="309"/>
                </a:lnTo>
                <a:lnTo>
                  <a:pt x="155" y="311"/>
                </a:lnTo>
                <a:lnTo>
                  <a:pt x="155" y="311"/>
                </a:lnTo>
                <a:lnTo>
                  <a:pt x="155" y="313"/>
                </a:lnTo>
                <a:lnTo>
                  <a:pt x="155" y="315"/>
                </a:lnTo>
                <a:lnTo>
                  <a:pt x="155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7" y="319"/>
                </a:lnTo>
                <a:lnTo>
                  <a:pt x="157" y="324"/>
                </a:lnTo>
                <a:lnTo>
                  <a:pt x="159" y="326"/>
                </a:lnTo>
                <a:lnTo>
                  <a:pt x="159" y="328"/>
                </a:lnTo>
                <a:lnTo>
                  <a:pt x="157" y="332"/>
                </a:lnTo>
                <a:lnTo>
                  <a:pt x="157" y="332"/>
                </a:lnTo>
                <a:lnTo>
                  <a:pt x="159" y="332"/>
                </a:lnTo>
                <a:lnTo>
                  <a:pt x="161" y="332"/>
                </a:lnTo>
                <a:lnTo>
                  <a:pt x="163" y="332"/>
                </a:lnTo>
                <a:lnTo>
                  <a:pt x="165" y="334"/>
                </a:lnTo>
                <a:lnTo>
                  <a:pt x="167" y="334"/>
                </a:lnTo>
                <a:lnTo>
                  <a:pt x="163" y="338"/>
                </a:lnTo>
                <a:lnTo>
                  <a:pt x="163" y="338"/>
                </a:lnTo>
                <a:lnTo>
                  <a:pt x="159" y="338"/>
                </a:lnTo>
                <a:lnTo>
                  <a:pt x="159" y="338"/>
                </a:lnTo>
                <a:lnTo>
                  <a:pt x="155" y="336"/>
                </a:lnTo>
                <a:lnTo>
                  <a:pt x="153" y="336"/>
                </a:lnTo>
                <a:lnTo>
                  <a:pt x="150" y="334"/>
                </a:lnTo>
                <a:lnTo>
                  <a:pt x="153" y="326"/>
                </a:lnTo>
                <a:lnTo>
                  <a:pt x="155" y="324"/>
                </a:lnTo>
                <a:lnTo>
                  <a:pt x="155" y="324"/>
                </a:lnTo>
                <a:lnTo>
                  <a:pt x="155" y="321"/>
                </a:lnTo>
                <a:lnTo>
                  <a:pt x="155" y="319"/>
                </a:lnTo>
                <a:lnTo>
                  <a:pt x="155" y="317"/>
                </a:lnTo>
                <a:lnTo>
                  <a:pt x="153" y="315"/>
                </a:lnTo>
                <a:lnTo>
                  <a:pt x="153" y="311"/>
                </a:lnTo>
                <a:lnTo>
                  <a:pt x="153" y="309"/>
                </a:lnTo>
                <a:lnTo>
                  <a:pt x="153" y="307"/>
                </a:lnTo>
                <a:lnTo>
                  <a:pt x="153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8" y="301"/>
                </a:lnTo>
                <a:lnTo>
                  <a:pt x="148" y="303"/>
                </a:lnTo>
                <a:lnTo>
                  <a:pt x="150" y="307"/>
                </a:lnTo>
                <a:lnTo>
                  <a:pt x="150" y="309"/>
                </a:lnTo>
                <a:lnTo>
                  <a:pt x="150" y="315"/>
                </a:lnTo>
                <a:lnTo>
                  <a:pt x="150" y="317"/>
                </a:lnTo>
                <a:lnTo>
                  <a:pt x="150" y="317"/>
                </a:lnTo>
                <a:lnTo>
                  <a:pt x="146" y="301"/>
                </a:lnTo>
                <a:lnTo>
                  <a:pt x="146" y="298"/>
                </a:lnTo>
                <a:lnTo>
                  <a:pt x="146" y="301"/>
                </a:lnTo>
                <a:lnTo>
                  <a:pt x="146" y="303"/>
                </a:lnTo>
                <a:lnTo>
                  <a:pt x="146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4" y="298"/>
                </a:lnTo>
                <a:lnTo>
                  <a:pt x="144" y="301"/>
                </a:lnTo>
                <a:lnTo>
                  <a:pt x="144" y="301"/>
                </a:lnTo>
                <a:lnTo>
                  <a:pt x="142" y="301"/>
                </a:lnTo>
                <a:lnTo>
                  <a:pt x="142" y="298"/>
                </a:lnTo>
                <a:lnTo>
                  <a:pt x="142" y="298"/>
                </a:lnTo>
                <a:lnTo>
                  <a:pt x="142" y="296"/>
                </a:lnTo>
                <a:lnTo>
                  <a:pt x="142" y="296"/>
                </a:lnTo>
                <a:lnTo>
                  <a:pt x="144" y="296"/>
                </a:lnTo>
                <a:lnTo>
                  <a:pt x="144" y="296"/>
                </a:lnTo>
                <a:lnTo>
                  <a:pt x="144" y="294"/>
                </a:lnTo>
                <a:lnTo>
                  <a:pt x="142" y="292"/>
                </a:lnTo>
                <a:lnTo>
                  <a:pt x="140" y="290"/>
                </a:lnTo>
                <a:lnTo>
                  <a:pt x="140" y="292"/>
                </a:lnTo>
                <a:lnTo>
                  <a:pt x="140" y="292"/>
                </a:lnTo>
                <a:lnTo>
                  <a:pt x="140" y="298"/>
                </a:lnTo>
                <a:lnTo>
                  <a:pt x="142" y="298"/>
                </a:lnTo>
                <a:lnTo>
                  <a:pt x="144" y="307"/>
                </a:lnTo>
                <a:lnTo>
                  <a:pt x="146" y="321"/>
                </a:lnTo>
                <a:lnTo>
                  <a:pt x="144" y="326"/>
                </a:lnTo>
                <a:lnTo>
                  <a:pt x="146" y="338"/>
                </a:lnTo>
                <a:lnTo>
                  <a:pt x="153" y="357"/>
                </a:lnTo>
                <a:lnTo>
                  <a:pt x="161" y="374"/>
                </a:lnTo>
                <a:lnTo>
                  <a:pt x="161" y="374"/>
                </a:lnTo>
                <a:lnTo>
                  <a:pt x="161" y="374"/>
                </a:lnTo>
                <a:lnTo>
                  <a:pt x="157" y="365"/>
                </a:lnTo>
                <a:lnTo>
                  <a:pt x="157" y="363"/>
                </a:lnTo>
                <a:lnTo>
                  <a:pt x="159" y="365"/>
                </a:lnTo>
                <a:lnTo>
                  <a:pt x="161" y="367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5" y="372"/>
                </a:lnTo>
                <a:lnTo>
                  <a:pt x="163" y="376"/>
                </a:lnTo>
                <a:lnTo>
                  <a:pt x="163" y="378"/>
                </a:lnTo>
                <a:lnTo>
                  <a:pt x="163" y="378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8"/>
                </a:lnTo>
                <a:lnTo>
                  <a:pt x="165" y="384"/>
                </a:lnTo>
                <a:lnTo>
                  <a:pt x="167" y="388"/>
                </a:lnTo>
                <a:lnTo>
                  <a:pt x="167" y="390"/>
                </a:lnTo>
                <a:lnTo>
                  <a:pt x="167" y="390"/>
                </a:lnTo>
                <a:lnTo>
                  <a:pt x="167" y="392"/>
                </a:lnTo>
                <a:lnTo>
                  <a:pt x="169" y="395"/>
                </a:lnTo>
                <a:lnTo>
                  <a:pt x="169" y="395"/>
                </a:lnTo>
                <a:lnTo>
                  <a:pt x="169" y="397"/>
                </a:lnTo>
                <a:lnTo>
                  <a:pt x="169" y="395"/>
                </a:lnTo>
                <a:lnTo>
                  <a:pt x="169" y="392"/>
                </a:lnTo>
                <a:lnTo>
                  <a:pt x="171" y="390"/>
                </a:lnTo>
                <a:lnTo>
                  <a:pt x="173" y="390"/>
                </a:lnTo>
                <a:lnTo>
                  <a:pt x="171" y="392"/>
                </a:lnTo>
                <a:lnTo>
                  <a:pt x="171" y="392"/>
                </a:lnTo>
                <a:lnTo>
                  <a:pt x="171" y="392"/>
                </a:lnTo>
                <a:lnTo>
                  <a:pt x="171" y="395"/>
                </a:lnTo>
                <a:lnTo>
                  <a:pt x="173" y="392"/>
                </a:lnTo>
                <a:lnTo>
                  <a:pt x="173" y="390"/>
                </a:lnTo>
                <a:lnTo>
                  <a:pt x="176" y="390"/>
                </a:lnTo>
                <a:lnTo>
                  <a:pt x="178" y="390"/>
                </a:lnTo>
                <a:lnTo>
                  <a:pt x="178" y="390"/>
                </a:lnTo>
                <a:lnTo>
                  <a:pt x="180" y="390"/>
                </a:lnTo>
                <a:lnTo>
                  <a:pt x="180" y="388"/>
                </a:lnTo>
                <a:lnTo>
                  <a:pt x="180" y="388"/>
                </a:lnTo>
                <a:lnTo>
                  <a:pt x="182" y="388"/>
                </a:lnTo>
                <a:lnTo>
                  <a:pt x="184" y="388"/>
                </a:lnTo>
                <a:lnTo>
                  <a:pt x="184" y="390"/>
                </a:lnTo>
                <a:lnTo>
                  <a:pt x="182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2" y="392"/>
                </a:lnTo>
                <a:lnTo>
                  <a:pt x="182" y="392"/>
                </a:lnTo>
                <a:lnTo>
                  <a:pt x="182" y="392"/>
                </a:lnTo>
                <a:lnTo>
                  <a:pt x="178" y="392"/>
                </a:lnTo>
                <a:lnTo>
                  <a:pt x="176" y="392"/>
                </a:lnTo>
                <a:lnTo>
                  <a:pt x="173" y="395"/>
                </a:lnTo>
                <a:lnTo>
                  <a:pt x="173" y="395"/>
                </a:lnTo>
                <a:lnTo>
                  <a:pt x="173" y="397"/>
                </a:lnTo>
                <a:lnTo>
                  <a:pt x="173" y="399"/>
                </a:lnTo>
                <a:lnTo>
                  <a:pt x="176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9"/>
                </a:lnTo>
                <a:lnTo>
                  <a:pt x="176" y="399"/>
                </a:lnTo>
                <a:lnTo>
                  <a:pt x="173" y="399"/>
                </a:lnTo>
                <a:lnTo>
                  <a:pt x="171" y="397"/>
                </a:lnTo>
                <a:lnTo>
                  <a:pt x="171" y="397"/>
                </a:lnTo>
                <a:lnTo>
                  <a:pt x="171" y="399"/>
                </a:lnTo>
                <a:lnTo>
                  <a:pt x="171" y="401"/>
                </a:lnTo>
                <a:lnTo>
                  <a:pt x="182" y="407"/>
                </a:lnTo>
                <a:lnTo>
                  <a:pt x="182" y="409"/>
                </a:lnTo>
                <a:lnTo>
                  <a:pt x="186" y="415"/>
                </a:lnTo>
                <a:lnTo>
                  <a:pt x="190" y="420"/>
                </a:lnTo>
                <a:lnTo>
                  <a:pt x="190" y="422"/>
                </a:lnTo>
                <a:lnTo>
                  <a:pt x="198" y="430"/>
                </a:lnTo>
                <a:lnTo>
                  <a:pt x="198" y="434"/>
                </a:lnTo>
                <a:lnTo>
                  <a:pt x="205" y="438"/>
                </a:lnTo>
                <a:lnTo>
                  <a:pt x="213" y="451"/>
                </a:lnTo>
                <a:lnTo>
                  <a:pt x="217" y="455"/>
                </a:lnTo>
                <a:lnTo>
                  <a:pt x="228" y="463"/>
                </a:lnTo>
                <a:lnTo>
                  <a:pt x="228" y="461"/>
                </a:lnTo>
                <a:lnTo>
                  <a:pt x="230" y="461"/>
                </a:lnTo>
                <a:lnTo>
                  <a:pt x="230" y="461"/>
                </a:lnTo>
                <a:lnTo>
                  <a:pt x="232" y="461"/>
                </a:lnTo>
                <a:lnTo>
                  <a:pt x="232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59"/>
                </a:lnTo>
                <a:lnTo>
                  <a:pt x="234" y="459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6" y="455"/>
                </a:lnTo>
                <a:lnTo>
                  <a:pt x="238" y="451"/>
                </a:lnTo>
                <a:lnTo>
                  <a:pt x="238" y="451"/>
                </a:lnTo>
                <a:lnTo>
                  <a:pt x="238" y="449"/>
                </a:lnTo>
                <a:lnTo>
                  <a:pt x="238" y="449"/>
                </a:lnTo>
                <a:lnTo>
                  <a:pt x="238" y="445"/>
                </a:lnTo>
                <a:lnTo>
                  <a:pt x="238" y="445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5"/>
                </a:lnTo>
                <a:lnTo>
                  <a:pt x="240" y="445"/>
                </a:lnTo>
                <a:lnTo>
                  <a:pt x="240" y="445"/>
                </a:lnTo>
                <a:lnTo>
                  <a:pt x="242" y="443"/>
                </a:lnTo>
                <a:lnTo>
                  <a:pt x="242" y="440"/>
                </a:lnTo>
                <a:lnTo>
                  <a:pt x="244" y="440"/>
                </a:lnTo>
                <a:lnTo>
                  <a:pt x="244" y="438"/>
                </a:lnTo>
                <a:lnTo>
                  <a:pt x="244" y="436"/>
                </a:lnTo>
                <a:lnTo>
                  <a:pt x="244" y="436"/>
                </a:lnTo>
                <a:lnTo>
                  <a:pt x="244" y="434"/>
                </a:lnTo>
                <a:lnTo>
                  <a:pt x="242" y="432"/>
                </a:lnTo>
                <a:lnTo>
                  <a:pt x="238" y="430"/>
                </a:lnTo>
                <a:lnTo>
                  <a:pt x="236" y="428"/>
                </a:lnTo>
                <a:lnTo>
                  <a:pt x="236" y="428"/>
                </a:lnTo>
                <a:lnTo>
                  <a:pt x="236" y="426"/>
                </a:lnTo>
                <a:lnTo>
                  <a:pt x="236" y="426"/>
                </a:lnTo>
                <a:lnTo>
                  <a:pt x="236" y="424"/>
                </a:lnTo>
                <a:lnTo>
                  <a:pt x="236" y="424"/>
                </a:lnTo>
                <a:lnTo>
                  <a:pt x="234" y="422"/>
                </a:lnTo>
                <a:lnTo>
                  <a:pt x="234" y="422"/>
                </a:lnTo>
                <a:lnTo>
                  <a:pt x="234" y="420"/>
                </a:lnTo>
                <a:lnTo>
                  <a:pt x="236" y="417"/>
                </a:lnTo>
                <a:lnTo>
                  <a:pt x="240" y="411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3"/>
                </a:lnTo>
                <a:lnTo>
                  <a:pt x="240" y="403"/>
                </a:lnTo>
                <a:lnTo>
                  <a:pt x="238" y="401"/>
                </a:lnTo>
                <a:lnTo>
                  <a:pt x="238" y="401"/>
                </a:lnTo>
                <a:lnTo>
                  <a:pt x="236" y="397"/>
                </a:lnTo>
                <a:lnTo>
                  <a:pt x="234" y="390"/>
                </a:lnTo>
                <a:lnTo>
                  <a:pt x="234" y="390"/>
                </a:lnTo>
                <a:lnTo>
                  <a:pt x="234" y="388"/>
                </a:lnTo>
                <a:lnTo>
                  <a:pt x="234" y="388"/>
                </a:lnTo>
                <a:lnTo>
                  <a:pt x="238" y="386"/>
                </a:lnTo>
                <a:lnTo>
                  <a:pt x="240" y="382"/>
                </a:lnTo>
                <a:lnTo>
                  <a:pt x="242" y="378"/>
                </a:lnTo>
                <a:lnTo>
                  <a:pt x="249" y="359"/>
                </a:lnTo>
                <a:lnTo>
                  <a:pt x="251" y="355"/>
                </a:lnTo>
                <a:lnTo>
                  <a:pt x="253" y="346"/>
                </a:lnTo>
                <a:lnTo>
                  <a:pt x="255" y="346"/>
                </a:lnTo>
                <a:lnTo>
                  <a:pt x="255" y="344"/>
                </a:lnTo>
                <a:lnTo>
                  <a:pt x="257" y="342"/>
                </a:lnTo>
                <a:lnTo>
                  <a:pt x="257" y="340"/>
                </a:lnTo>
                <a:lnTo>
                  <a:pt x="257" y="33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" name="Freeform 71">
            <a:extLst>
              <a:ext uri="{FF2B5EF4-FFF2-40B4-BE49-F238E27FC236}">
                <a16:creationId xmlns:a16="http://schemas.microsoft.com/office/drawing/2014/main" id="{773B3301-3C9B-4098-8FCD-5014A7F7EBED}"/>
              </a:ext>
            </a:extLst>
          </p:cNvPr>
          <p:cNvSpPr>
            <a:spLocks/>
          </p:cNvSpPr>
          <p:nvPr/>
        </p:nvSpPr>
        <p:spPr bwMode="auto">
          <a:xfrm>
            <a:off x="7067538" y="4470130"/>
            <a:ext cx="696094" cy="1043129"/>
          </a:xfrm>
          <a:custGeom>
            <a:avLst/>
            <a:gdLst>
              <a:gd name="T0" fmla="*/ 430 w 453"/>
              <a:gd name="T1" fmla="*/ 534 h 716"/>
              <a:gd name="T2" fmla="*/ 415 w 453"/>
              <a:gd name="T3" fmla="*/ 511 h 716"/>
              <a:gd name="T4" fmla="*/ 403 w 453"/>
              <a:gd name="T5" fmla="*/ 484 h 716"/>
              <a:gd name="T6" fmla="*/ 384 w 453"/>
              <a:gd name="T7" fmla="*/ 478 h 716"/>
              <a:gd name="T8" fmla="*/ 363 w 453"/>
              <a:gd name="T9" fmla="*/ 492 h 716"/>
              <a:gd name="T10" fmla="*/ 336 w 453"/>
              <a:gd name="T11" fmla="*/ 492 h 716"/>
              <a:gd name="T12" fmla="*/ 307 w 453"/>
              <a:gd name="T13" fmla="*/ 480 h 716"/>
              <a:gd name="T14" fmla="*/ 298 w 453"/>
              <a:gd name="T15" fmla="*/ 497 h 716"/>
              <a:gd name="T16" fmla="*/ 294 w 453"/>
              <a:gd name="T17" fmla="*/ 480 h 716"/>
              <a:gd name="T18" fmla="*/ 290 w 453"/>
              <a:gd name="T19" fmla="*/ 453 h 716"/>
              <a:gd name="T20" fmla="*/ 326 w 453"/>
              <a:gd name="T21" fmla="*/ 474 h 716"/>
              <a:gd name="T22" fmla="*/ 330 w 453"/>
              <a:gd name="T23" fmla="*/ 461 h 716"/>
              <a:gd name="T24" fmla="*/ 336 w 453"/>
              <a:gd name="T25" fmla="*/ 438 h 716"/>
              <a:gd name="T26" fmla="*/ 315 w 453"/>
              <a:gd name="T27" fmla="*/ 436 h 716"/>
              <a:gd name="T28" fmla="*/ 280 w 453"/>
              <a:gd name="T29" fmla="*/ 432 h 716"/>
              <a:gd name="T30" fmla="*/ 273 w 453"/>
              <a:gd name="T31" fmla="*/ 415 h 716"/>
              <a:gd name="T32" fmla="*/ 271 w 453"/>
              <a:gd name="T33" fmla="*/ 369 h 716"/>
              <a:gd name="T34" fmla="*/ 298 w 453"/>
              <a:gd name="T35" fmla="*/ 365 h 716"/>
              <a:gd name="T36" fmla="*/ 290 w 453"/>
              <a:gd name="T37" fmla="*/ 313 h 716"/>
              <a:gd name="T38" fmla="*/ 296 w 453"/>
              <a:gd name="T39" fmla="*/ 284 h 716"/>
              <a:gd name="T40" fmla="*/ 347 w 453"/>
              <a:gd name="T41" fmla="*/ 229 h 716"/>
              <a:gd name="T42" fmla="*/ 338 w 453"/>
              <a:gd name="T43" fmla="*/ 192 h 716"/>
              <a:gd name="T44" fmla="*/ 334 w 453"/>
              <a:gd name="T45" fmla="*/ 139 h 716"/>
              <a:gd name="T46" fmla="*/ 353 w 453"/>
              <a:gd name="T47" fmla="*/ 94 h 716"/>
              <a:gd name="T48" fmla="*/ 349 w 453"/>
              <a:gd name="T49" fmla="*/ 64 h 716"/>
              <a:gd name="T50" fmla="*/ 342 w 453"/>
              <a:gd name="T51" fmla="*/ 18 h 716"/>
              <a:gd name="T52" fmla="*/ 305 w 453"/>
              <a:gd name="T53" fmla="*/ 23 h 716"/>
              <a:gd name="T54" fmla="*/ 269 w 453"/>
              <a:gd name="T55" fmla="*/ 60 h 716"/>
              <a:gd name="T56" fmla="*/ 240 w 453"/>
              <a:gd name="T57" fmla="*/ 79 h 716"/>
              <a:gd name="T58" fmla="*/ 230 w 453"/>
              <a:gd name="T59" fmla="*/ 112 h 716"/>
              <a:gd name="T60" fmla="*/ 184 w 453"/>
              <a:gd name="T61" fmla="*/ 119 h 716"/>
              <a:gd name="T62" fmla="*/ 148 w 453"/>
              <a:gd name="T63" fmla="*/ 114 h 716"/>
              <a:gd name="T64" fmla="*/ 156 w 453"/>
              <a:gd name="T65" fmla="*/ 156 h 716"/>
              <a:gd name="T66" fmla="*/ 110 w 453"/>
              <a:gd name="T67" fmla="*/ 169 h 716"/>
              <a:gd name="T68" fmla="*/ 77 w 453"/>
              <a:gd name="T69" fmla="*/ 173 h 716"/>
              <a:gd name="T70" fmla="*/ 58 w 453"/>
              <a:gd name="T71" fmla="*/ 196 h 716"/>
              <a:gd name="T72" fmla="*/ 33 w 453"/>
              <a:gd name="T73" fmla="*/ 198 h 716"/>
              <a:gd name="T74" fmla="*/ 14 w 453"/>
              <a:gd name="T75" fmla="*/ 210 h 716"/>
              <a:gd name="T76" fmla="*/ 25 w 453"/>
              <a:gd name="T77" fmla="*/ 219 h 716"/>
              <a:gd name="T78" fmla="*/ 37 w 453"/>
              <a:gd name="T79" fmla="*/ 248 h 716"/>
              <a:gd name="T80" fmla="*/ 21 w 453"/>
              <a:gd name="T81" fmla="*/ 288 h 716"/>
              <a:gd name="T82" fmla="*/ 8 w 453"/>
              <a:gd name="T83" fmla="*/ 298 h 716"/>
              <a:gd name="T84" fmla="*/ 14 w 453"/>
              <a:gd name="T85" fmla="*/ 340 h 716"/>
              <a:gd name="T86" fmla="*/ 2 w 453"/>
              <a:gd name="T87" fmla="*/ 375 h 716"/>
              <a:gd name="T88" fmla="*/ 4 w 453"/>
              <a:gd name="T89" fmla="*/ 390 h 716"/>
              <a:gd name="T90" fmla="*/ 25 w 453"/>
              <a:gd name="T91" fmla="*/ 413 h 716"/>
              <a:gd name="T92" fmla="*/ 35 w 453"/>
              <a:gd name="T93" fmla="*/ 440 h 716"/>
              <a:gd name="T94" fmla="*/ 62 w 453"/>
              <a:gd name="T95" fmla="*/ 505 h 716"/>
              <a:gd name="T96" fmla="*/ 65 w 453"/>
              <a:gd name="T97" fmla="*/ 547 h 716"/>
              <a:gd name="T98" fmla="*/ 85 w 453"/>
              <a:gd name="T99" fmla="*/ 597 h 716"/>
              <a:gd name="T100" fmla="*/ 102 w 453"/>
              <a:gd name="T101" fmla="*/ 609 h 716"/>
              <a:gd name="T102" fmla="*/ 121 w 453"/>
              <a:gd name="T103" fmla="*/ 626 h 716"/>
              <a:gd name="T104" fmla="*/ 133 w 453"/>
              <a:gd name="T105" fmla="*/ 647 h 716"/>
              <a:gd name="T106" fmla="*/ 175 w 453"/>
              <a:gd name="T107" fmla="*/ 682 h 716"/>
              <a:gd name="T108" fmla="*/ 217 w 453"/>
              <a:gd name="T109" fmla="*/ 697 h 716"/>
              <a:gd name="T110" fmla="*/ 248 w 453"/>
              <a:gd name="T111" fmla="*/ 714 h 716"/>
              <a:gd name="T112" fmla="*/ 319 w 453"/>
              <a:gd name="T113" fmla="*/ 697 h 716"/>
              <a:gd name="T114" fmla="*/ 372 w 453"/>
              <a:gd name="T115" fmla="*/ 668 h 716"/>
              <a:gd name="T116" fmla="*/ 353 w 453"/>
              <a:gd name="T117" fmla="*/ 626 h 716"/>
              <a:gd name="T118" fmla="*/ 376 w 453"/>
              <a:gd name="T119" fmla="*/ 588 h 716"/>
              <a:gd name="T120" fmla="*/ 420 w 453"/>
              <a:gd name="T121" fmla="*/ 588 h 716"/>
              <a:gd name="T122" fmla="*/ 436 w 453"/>
              <a:gd name="T123" fmla="*/ 58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53" h="716">
                <a:moveTo>
                  <a:pt x="453" y="545"/>
                </a:moveTo>
                <a:lnTo>
                  <a:pt x="453" y="545"/>
                </a:lnTo>
                <a:lnTo>
                  <a:pt x="451" y="545"/>
                </a:lnTo>
                <a:lnTo>
                  <a:pt x="451" y="543"/>
                </a:lnTo>
                <a:lnTo>
                  <a:pt x="451" y="543"/>
                </a:lnTo>
                <a:lnTo>
                  <a:pt x="449" y="545"/>
                </a:lnTo>
                <a:lnTo>
                  <a:pt x="449" y="545"/>
                </a:lnTo>
                <a:lnTo>
                  <a:pt x="449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3" y="543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38" y="540"/>
                </a:lnTo>
                <a:lnTo>
                  <a:pt x="438" y="540"/>
                </a:lnTo>
                <a:lnTo>
                  <a:pt x="438" y="540"/>
                </a:lnTo>
                <a:lnTo>
                  <a:pt x="436" y="540"/>
                </a:lnTo>
                <a:lnTo>
                  <a:pt x="436" y="540"/>
                </a:lnTo>
                <a:lnTo>
                  <a:pt x="434" y="540"/>
                </a:lnTo>
                <a:lnTo>
                  <a:pt x="434" y="540"/>
                </a:lnTo>
                <a:lnTo>
                  <a:pt x="434" y="540"/>
                </a:lnTo>
                <a:lnTo>
                  <a:pt x="432" y="538"/>
                </a:lnTo>
                <a:lnTo>
                  <a:pt x="432" y="538"/>
                </a:lnTo>
                <a:lnTo>
                  <a:pt x="432" y="536"/>
                </a:lnTo>
                <a:lnTo>
                  <a:pt x="432" y="536"/>
                </a:lnTo>
                <a:lnTo>
                  <a:pt x="430" y="536"/>
                </a:lnTo>
                <a:lnTo>
                  <a:pt x="430" y="534"/>
                </a:lnTo>
                <a:lnTo>
                  <a:pt x="430" y="534"/>
                </a:lnTo>
                <a:lnTo>
                  <a:pt x="430" y="534"/>
                </a:lnTo>
                <a:lnTo>
                  <a:pt x="430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26"/>
                </a:lnTo>
                <a:lnTo>
                  <a:pt x="432" y="526"/>
                </a:lnTo>
                <a:lnTo>
                  <a:pt x="432" y="524"/>
                </a:lnTo>
                <a:lnTo>
                  <a:pt x="432" y="524"/>
                </a:lnTo>
                <a:lnTo>
                  <a:pt x="432" y="522"/>
                </a:lnTo>
                <a:lnTo>
                  <a:pt x="432" y="522"/>
                </a:lnTo>
                <a:lnTo>
                  <a:pt x="432" y="520"/>
                </a:lnTo>
                <a:lnTo>
                  <a:pt x="432" y="517"/>
                </a:lnTo>
                <a:lnTo>
                  <a:pt x="432" y="517"/>
                </a:lnTo>
                <a:lnTo>
                  <a:pt x="432" y="515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0" y="513"/>
                </a:lnTo>
                <a:lnTo>
                  <a:pt x="430" y="513"/>
                </a:lnTo>
                <a:lnTo>
                  <a:pt x="428" y="513"/>
                </a:lnTo>
                <a:lnTo>
                  <a:pt x="428" y="513"/>
                </a:lnTo>
                <a:lnTo>
                  <a:pt x="428" y="513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4" y="511"/>
                </a:lnTo>
                <a:lnTo>
                  <a:pt x="424" y="513"/>
                </a:lnTo>
                <a:lnTo>
                  <a:pt x="422" y="513"/>
                </a:lnTo>
                <a:lnTo>
                  <a:pt x="422" y="513"/>
                </a:lnTo>
                <a:lnTo>
                  <a:pt x="420" y="513"/>
                </a:lnTo>
                <a:lnTo>
                  <a:pt x="418" y="513"/>
                </a:lnTo>
                <a:lnTo>
                  <a:pt x="415" y="511"/>
                </a:lnTo>
                <a:lnTo>
                  <a:pt x="415" y="511"/>
                </a:lnTo>
                <a:lnTo>
                  <a:pt x="413" y="511"/>
                </a:lnTo>
                <a:lnTo>
                  <a:pt x="413" y="511"/>
                </a:lnTo>
                <a:lnTo>
                  <a:pt x="413" y="511"/>
                </a:lnTo>
                <a:lnTo>
                  <a:pt x="411" y="511"/>
                </a:lnTo>
                <a:lnTo>
                  <a:pt x="409" y="507"/>
                </a:lnTo>
                <a:lnTo>
                  <a:pt x="407" y="505"/>
                </a:lnTo>
                <a:lnTo>
                  <a:pt x="407" y="505"/>
                </a:lnTo>
                <a:lnTo>
                  <a:pt x="405" y="505"/>
                </a:lnTo>
                <a:lnTo>
                  <a:pt x="405" y="505"/>
                </a:lnTo>
                <a:lnTo>
                  <a:pt x="403" y="507"/>
                </a:lnTo>
                <a:lnTo>
                  <a:pt x="403" y="507"/>
                </a:lnTo>
                <a:lnTo>
                  <a:pt x="401" y="505"/>
                </a:lnTo>
                <a:lnTo>
                  <a:pt x="401" y="505"/>
                </a:lnTo>
                <a:lnTo>
                  <a:pt x="401" y="503"/>
                </a:lnTo>
                <a:lnTo>
                  <a:pt x="401" y="503"/>
                </a:lnTo>
                <a:lnTo>
                  <a:pt x="401" y="501"/>
                </a:lnTo>
                <a:lnTo>
                  <a:pt x="401" y="501"/>
                </a:lnTo>
                <a:lnTo>
                  <a:pt x="403" y="503"/>
                </a:lnTo>
                <a:lnTo>
                  <a:pt x="405" y="503"/>
                </a:lnTo>
                <a:lnTo>
                  <a:pt x="405" y="501"/>
                </a:lnTo>
                <a:lnTo>
                  <a:pt x="405" y="501"/>
                </a:lnTo>
                <a:lnTo>
                  <a:pt x="405" y="501"/>
                </a:lnTo>
                <a:lnTo>
                  <a:pt x="405" y="499"/>
                </a:lnTo>
                <a:lnTo>
                  <a:pt x="405" y="499"/>
                </a:lnTo>
                <a:lnTo>
                  <a:pt x="403" y="497"/>
                </a:lnTo>
                <a:lnTo>
                  <a:pt x="403" y="497"/>
                </a:lnTo>
                <a:lnTo>
                  <a:pt x="403" y="494"/>
                </a:lnTo>
                <a:lnTo>
                  <a:pt x="405" y="492"/>
                </a:lnTo>
                <a:lnTo>
                  <a:pt x="405" y="490"/>
                </a:lnTo>
                <a:lnTo>
                  <a:pt x="405" y="490"/>
                </a:lnTo>
                <a:lnTo>
                  <a:pt x="405" y="488"/>
                </a:lnTo>
                <a:lnTo>
                  <a:pt x="403" y="484"/>
                </a:lnTo>
                <a:lnTo>
                  <a:pt x="399" y="482"/>
                </a:lnTo>
                <a:lnTo>
                  <a:pt x="395" y="484"/>
                </a:lnTo>
                <a:lnTo>
                  <a:pt x="395" y="484"/>
                </a:lnTo>
                <a:lnTo>
                  <a:pt x="395" y="484"/>
                </a:lnTo>
                <a:lnTo>
                  <a:pt x="392" y="484"/>
                </a:lnTo>
                <a:lnTo>
                  <a:pt x="392" y="484"/>
                </a:lnTo>
                <a:lnTo>
                  <a:pt x="390" y="484"/>
                </a:lnTo>
                <a:lnTo>
                  <a:pt x="390" y="484"/>
                </a:lnTo>
                <a:lnTo>
                  <a:pt x="388" y="486"/>
                </a:lnTo>
                <a:lnTo>
                  <a:pt x="388" y="488"/>
                </a:lnTo>
                <a:lnTo>
                  <a:pt x="386" y="488"/>
                </a:lnTo>
                <a:lnTo>
                  <a:pt x="386" y="488"/>
                </a:lnTo>
                <a:lnTo>
                  <a:pt x="386" y="486"/>
                </a:lnTo>
                <a:lnTo>
                  <a:pt x="386" y="486"/>
                </a:lnTo>
                <a:lnTo>
                  <a:pt x="386" y="484"/>
                </a:lnTo>
                <a:lnTo>
                  <a:pt x="386" y="482"/>
                </a:lnTo>
                <a:lnTo>
                  <a:pt x="386" y="482"/>
                </a:lnTo>
                <a:lnTo>
                  <a:pt x="386" y="482"/>
                </a:lnTo>
                <a:lnTo>
                  <a:pt x="388" y="480"/>
                </a:lnTo>
                <a:lnTo>
                  <a:pt x="388" y="480"/>
                </a:lnTo>
                <a:lnTo>
                  <a:pt x="388" y="478"/>
                </a:lnTo>
                <a:lnTo>
                  <a:pt x="388" y="478"/>
                </a:lnTo>
                <a:lnTo>
                  <a:pt x="388" y="476"/>
                </a:lnTo>
                <a:lnTo>
                  <a:pt x="388" y="476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6" y="476"/>
                </a:lnTo>
                <a:lnTo>
                  <a:pt x="386" y="476"/>
                </a:lnTo>
                <a:lnTo>
                  <a:pt x="386" y="476"/>
                </a:lnTo>
                <a:lnTo>
                  <a:pt x="384" y="478"/>
                </a:lnTo>
                <a:lnTo>
                  <a:pt x="384" y="478"/>
                </a:lnTo>
                <a:lnTo>
                  <a:pt x="384" y="478"/>
                </a:lnTo>
                <a:lnTo>
                  <a:pt x="382" y="478"/>
                </a:lnTo>
                <a:lnTo>
                  <a:pt x="382" y="478"/>
                </a:lnTo>
                <a:lnTo>
                  <a:pt x="380" y="478"/>
                </a:lnTo>
                <a:lnTo>
                  <a:pt x="380" y="478"/>
                </a:lnTo>
                <a:lnTo>
                  <a:pt x="380" y="478"/>
                </a:lnTo>
                <a:lnTo>
                  <a:pt x="378" y="478"/>
                </a:lnTo>
                <a:lnTo>
                  <a:pt x="376" y="478"/>
                </a:lnTo>
                <a:lnTo>
                  <a:pt x="374" y="476"/>
                </a:lnTo>
                <a:lnTo>
                  <a:pt x="374" y="476"/>
                </a:lnTo>
                <a:lnTo>
                  <a:pt x="374" y="476"/>
                </a:lnTo>
                <a:lnTo>
                  <a:pt x="372" y="478"/>
                </a:lnTo>
                <a:lnTo>
                  <a:pt x="372" y="478"/>
                </a:lnTo>
                <a:lnTo>
                  <a:pt x="372" y="478"/>
                </a:lnTo>
                <a:lnTo>
                  <a:pt x="372" y="480"/>
                </a:lnTo>
                <a:lnTo>
                  <a:pt x="372" y="480"/>
                </a:lnTo>
                <a:lnTo>
                  <a:pt x="374" y="480"/>
                </a:lnTo>
                <a:lnTo>
                  <a:pt x="374" y="482"/>
                </a:lnTo>
                <a:lnTo>
                  <a:pt x="374" y="482"/>
                </a:lnTo>
                <a:lnTo>
                  <a:pt x="374" y="482"/>
                </a:lnTo>
                <a:lnTo>
                  <a:pt x="374" y="484"/>
                </a:lnTo>
                <a:lnTo>
                  <a:pt x="374" y="484"/>
                </a:lnTo>
                <a:lnTo>
                  <a:pt x="372" y="484"/>
                </a:lnTo>
                <a:lnTo>
                  <a:pt x="370" y="486"/>
                </a:lnTo>
                <a:lnTo>
                  <a:pt x="370" y="486"/>
                </a:lnTo>
                <a:lnTo>
                  <a:pt x="367" y="488"/>
                </a:lnTo>
                <a:lnTo>
                  <a:pt x="367" y="488"/>
                </a:lnTo>
                <a:lnTo>
                  <a:pt x="367" y="488"/>
                </a:lnTo>
                <a:lnTo>
                  <a:pt x="365" y="490"/>
                </a:lnTo>
                <a:lnTo>
                  <a:pt x="363" y="490"/>
                </a:lnTo>
                <a:lnTo>
                  <a:pt x="363" y="490"/>
                </a:lnTo>
                <a:lnTo>
                  <a:pt x="363" y="492"/>
                </a:lnTo>
                <a:lnTo>
                  <a:pt x="363" y="492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59" y="494"/>
                </a:lnTo>
                <a:lnTo>
                  <a:pt x="359" y="492"/>
                </a:lnTo>
                <a:lnTo>
                  <a:pt x="359" y="492"/>
                </a:lnTo>
                <a:lnTo>
                  <a:pt x="357" y="492"/>
                </a:lnTo>
                <a:lnTo>
                  <a:pt x="355" y="492"/>
                </a:lnTo>
                <a:lnTo>
                  <a:pt x="355" y="492"/>
                </a:lnTo>
                <a:lnTo>
                  <a:pt x="355" y="494"/>
                </a:lnTo>
                <a:lnTo>
                  <a:pt x="353" y="494"/>
                </a:lnTo>
                <a:lnTo>
                  <a:pt x="353" y="494"/>
                </a:lnTo>
                <a:lnTo>
                  <a:pt x="353" y="497"/>
                </a:lnTo>
                <a:lnTo>
                  <a:pt x="355" y="497"/>
                </a:lnTo>
                <a:lnTo>
                  <a:pt x="353" y="497"/>
                </a:lnTo>
                <a:lnTo>
                  <a:pt x="353" y="497"/>
                </a:lnTo>
                <a:lnTo>
                  <a:pt x="351" y="497"/>
                </a:lnTo>
                <a:lnTo>
                  <a:pt x="349" y="497"/>
                </a:lnTo>
                <a:lnTo>
                  <a:pt x="347" y="499"/>
                </a:lnTo>
                <a:lnTo>
                  <a:pt x="344" y="501"/>
                </a:lnTo>
                <a:lnTo>
                  <a:pt x="344" y="501"/>
                </a:lnTo>
                <a:lnTo>
                  <a:pt x="342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499"/>
                </a:lnTo>
                <a:lnTo>
                  <a:pt x="338" y="497"/>
                </a:lnTo>
                <a:lnTo>
                  <a:pt x="338" y="497"/>
                </a:lnTo>
                <a:lnTo>
                  <a:pt x="338" y="492"/>
                </a:lnTo>
                <a:lnTo>
                  <a:pt x="336" y="492"/>
                </a:lnTo>
                <a:lnTo>
                  <a:pt x="336" y="490"/>
                </a:lnTo>
                <a:lnTo>
                  <a:pt x="336" y="490"/>
                </a:lnTo>
                <a:lnTo>
                  <a:pt x="334" y="490"/>
                </a:lnTo>
                <a:lnTo>
                  <a:pt x="334" y="488"/>
                </a:lnTo>
                <a:lnTo>
                  <a:pt x="334" y="488"/>
                </a:lnTo>
                <a:lnTo>
                  <a:pt x="334" y="486"/>
                </a:lnTo>
                <a:lnTo>
                  <a:pt x="334" y="486"/>
                </a:lnTo>
                <a:lnTo>
                  <a:pt x="332" y="486"/>
                </a:lnTo>
                <a:lnTo>
                  <a:pt x="330" y="486"/>
                </a:lnTo>
                <a:lnTo>
                  <a:pt x="328" y="486"/>
                </a:lnTo>
                <a:lnTo>
                  <a:pt x="326" y="486"/>
                </a:lnTo>
                <a:lnTo>
                  <a:pt x="326" y="486"/>
                </a:lnTo>
                <a:lnTo>
                  <a:pt x="324" y="486"/>
                </a:lnTo>
                <a:lnTo>
                  <a:pt x="324" y="486"/>
                </a:lnTo>
                <a:lnTo>
                  <a:pt x="321" y="486"/>
                </a:lnTo>
                <a:lnTo>
                  <a:pt x="321" y="484"/>
                </a:lnTo>
                <a:lnTo>
                  <a:pt x="319" y="484"/>
                </a:lnTo>
                <a:lnTo>
                  <a:pt x="319" y="484"/>
                </a:lnTo>
                <a:lnTo>
                  <a:pt x="317" y="484"/>
                </a:lnTo>
                <a:lnTo>
                  <a:pt x="315" y="484"/>
                </a:lnTo>
                <a:lnTo>
                  <a:pt x="315" y="482"/>
                </a:lnTo>
                <a:lnTo>
                  <a:pt x="313" y="482"/>
                </a:lnTo>
                <a:lnTo>
                  <a:pt x="313" y="482"/>
                </a:lnTo>
                <a:lnTo>
                  <a:pt x="313" y="482"/>
                </a:lnTo>
                <a:lnTo>
                  <a:pt x="311" y="484"/>
                </a:lnTo>
                <a:lnTo>
                  <a:pt x="309" y="484"/>
                </a:lnTo>
                <a:lnTo>
                  <a:pt x="309" y="482"/>
                </a:lnTo>
                <a:lnTo>
                  <a:pt x="309" y="482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4"/>
                </a:lnTo>
                <a:lnTo>
                  <a:pt x="307" y="484"/>
                </a:lnTo>
                <a:lnTo>
                  <a:pt x="307" y="484"/>
                </a:lnTo>
                <a:lnTo>
                  <a:pt x="305" y="484"/>
                </a:lnTo>
                <a:lnTo>
                  <a:pt x="305" y="484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7" y="486"/>
                </a:lnTo>
                <a:lnTo>
                  <a:pt x="307" y="488"/>
                </a:lnTo>
                <a:lnTo>
                  <a:pt x="307" y="488"/>
                </a:lnTo>
                <a:lnTo>
                  <a:pt x="307" y="490"/>
                </a:lnTo>
                <a:lnTo>
                  <a:pt x="307" y="490"/>
                </a:lnTo>
                <a:lnTo>
                  <a:pt x="307" y="492"/>
                </a:lnTo>
                <a:lnTo>
                  <a:pt x="307" y="492"/>
                </a:lnTo>
                <a:lnTo>
                  <a:pt x="307" y="494"/>
                </a:lnTo>
                <a:lnTo>
                  <a:pt x="307" y="494"/>
                </a:lnTo>
                <a:lnTo>
                  <a:pt x="305" y="494"/>
                </a:lnTo>
                <a:lnTo>
                  <a:pt x="305" y="494"/>
                </a:lnTo>
                <a:lnTo>
                  <a:pt x="303" y="494"/>
                </a:lnTo>
                <a:lnTo>
                  <a:pt x="301" y="494"/>
                </a:lnTo>
                <a:lnTo>
                  <a:pt x="301" y="494"/>
                </a:lnTo>
                <a:lnTo>
                  <a:pt x="301" y="494"/>
                </a:lnTo>
                <a:lnTo>
                  <a:pt x="298" y="494"/>
                </a:lnTo>
                <a:lnTo>
                  <a:pt x="298" y="497"/>
                </a:lnTo>
                <a:lnTo>
                  <a:pt x="298" y="497"/>
                </a:lnTo>
                <a:lnTo>
                  <a:pt x="298" y="497"/>
                </a:lnTo>
                <a:lnTo>
                  <a:pt x="296" y="497"/>
                </a:lnTo>
                <a:lnTo>
                  <a:pt x="296" y="497"/>
                </a:lnTo>
                <a:lnTo>
                  <a:pt x="294" y="494"/>
                </a:lnTo>
                <a:lnTo>
                  <a:pt x="294" y="494"/>
                </a:lnTo>
                <a:lnTo>
                  <a:pt x="294" y="492"/>
                </a:lnTo>
                <a:lnTo>
                  <a:pt x="294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4"/>
                </a:lnTo>
                <a:lnTo>
                  <a:pt x="292" y="494"/>
                </a:lnTo>
                <a:lnTo>
                  <a:pt x="292" y="497"/>
                </a:lnTo>
                <a:lnTo>
                  <a:pt x="290" y="497"/>
                </a:lnTo>
                <a:lnTo>
                  <a:pt x="290" y="497"/>
                </a:lnTo>
                <a:lnTo>
                  <a:pt x="290" y="494"/>
                </a:lnTo>
                <a:lnTo>
                  <a:pt x="290" y="492"/>
                </a:lnTo>
                <a:lnTo>
                  <a:pt x="290" y="490"/>
                </a:lnTo>
                <a:lnTo>
                  <a:pt x="290" y="488"/>
                </a:lnTo>
                <a:lnTo>
                  <a:pt x="290" y="488"/>
                </a:lnTo>
                <a:lnTo>
                  <a:pt x="290" y="486"/>
                </a:lnTo>
                <a:lnTo>
                  <a:pt x="292" y="486"/>
                </a:lnTo>
                <a:lnTo>
                  <a:pt x="292" y="484"/>
                </a:lnTo>
                <a:lnTo>
                  <a:pt x="292" y="484"/>
                </a:lnTo>
                <a:lnTo>
                  <a:pt x="292" y="484"/>
                </a:lnTo>
                <a:lnTo>
                  <a:pt x="292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0"/>
                </a:lnTo>
                <a:lnTo>
                  <a:pt x="294" y="480"/>
                </a:lnTo>
                <a:lnTo>
                  <a:pt x="294" y="480"/>
                </a:lnTo>
                <a:lnTo>
                  <a:pt x="294" y="478"/>
                </a:lnTo>
                <a:lnTo>
                  <a:pt x="294" y="478"/>
                </a:lnTo>
                <a:lnTo>
                  <a:pt x="292" y="476"/>
                </a:lnTo>
                <a:lnTo>
                  <a:pt x="292" y="474"/>
                </a:lnTo>
                <a:lnTo>
                  <a:pt x="290" y="472"/>
                </a:lnTo>
                <a:lnTo>
                  <a:pt x="288" y="472"/>
                </a:lnTo>
                <a:lnTo>
                  <a:pt x="288" y="469"/>
                </a:lnTo>
                <a:lnTo>
                  <a:pt x="288" y="469"/>
                </a:lnTo>
                <a:lnTo>
                  <a:pt x="288" y="469"/>
                </a:lnTo>
                <a:lnTo>
                  <a:pt x="286" y="467"/>
                </a:lnTo>
                <a:lnTo>
                  <a:pt x="288" y="465"/>
                </a:lnTo>
                <a:lnTo>
                  <a:pt x="288" y="465"/>
                </a:lnTo>
                <a:lnTo>
                  <a:pt x="288" y="465"/>
                </a:lnTo>
                <a:lnTo>
                  <a:pt x="288" y="463"/>
                </a:lnTo>
                <a:lnTo>
                  <a:pt x="288" y="463"/>
                </a:lnTo>
                <a:lnTo>
                  <a:pt x="286" y="461"/>
                </a:lnTo>
                <a:lnTo>
                  <a:pt x="282" y="455"/>
                </a:lnTo>
                <a:lnTo>
                  <a:pt x="280" y="455"/>
                </a:lnTo>
                <a:lnTo>
                  <a:pt x="280" y="455"/>
                </a:lnTo>
                <a:lnTo>
                  <a:pt x="282" y="453"/>
                </a:lnTo>
                <a:lnTo>
                  <a:pt x="282" y="453"/>
                </a:lnTo>
                <a:lnTo>
                  <a:pt x="284" y="453"/>
                </a:lnTo>
                <a:lnTo>
                  <a:pt x="284" y="453"/>
                </a:lnTo>
                <a:lnTo>
                  <a:pt x="284" y="451"/>
                </a:lnTo>
                <a:lnTo>
                  <a:pt x="284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8" y="453"/>
                </a:lnTo>
                <a:lnTo>
                  <a:pt x="288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5"/>
                </a:lnTo>
                <a:lnTo>
                  <a:pt x="292" y="459"/>
                </a:lnTo>
                <a:lnTo>
                  <a:pt x="292" y="461"/>
                </a:lnTo>
                <a:lnTo>
                  <a:pt x="292" y="463"/>
                </a:lnTo>
                <a:lnTo>
                  <a:pt x="294" y="463"/>
                </a:lnTo>
                <a:lnTo>
                  <a:pt x="294" y="463"/>
                </a:lnTo>
                <a:lnTo>
                  <a:pt x="294" y="463"/>
                </a:lnTo>
                <a:lnTo>
                  <a:pt x="296" y="465"/>
                </a:lnTo>
                <a:lnTo>
                  <a:pt x="296" y="465"/>
                </a:lnTo>
                <a:lnTo>
                  <a:pt x="301" y="465"/>
                </a:lnTo>
                <a:lnTo>
                  <a:pt x="301" y="465"/>
                </a:lnTo>
                <a:lnTo>
                  <a:pt x="303" y="467"/>
                </a:lnTo>
                <a:lnTo>
                  <a:pt x="303" y="467"/>
                </a:lnTo>
                <a:lnTo>
                  <a:pt x="303" y="469"/>
                </a:lnTo>
                <a:lnTo>
                  <a:pt x="305" y="469"/>
                </a:lnTo>
                <a:lnTo>
                  <a:pt x="305" y="469"/>
                </a:lnTo>
                <a:lnTo>
                  <a:pt x="307" y="469"/>
                </a:lnTo>
                <a:lnTo>
                  <a:pt x="309" y="469"/>
                </a:lnTo>
                <a:lnTo>
                  <a:pt x="311" y="469"/>
                </a:lnTo>
                <a:lnTo>
                  <a:pt x="311" y="469"/>
                </a:lnTo>
                <a:lnTo>
                  <a:pt x="319" y="467"/>
                </a:lnTo>
                <a:lnTo>
                  <a:pt x="319" y="467"/>
                </a:lnTo>
                <a:lnTo>
                  <a:pt x="319" y="467"/>
                </a:lnTo>
                <a:lnTo>
                  <a:pt x="321" y="467"/>
                </a:lnTo>
                <a:lnTo>
                  <a:pt x="321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6" y="474"/>
                </a:lnTo>
                <a:lnTo>
                  <a:pt x="328" y="476"/>
                </a:lnTo>
                <a:lnTo>
                  <a:pt x="328" y="476"/>
                </a:lnTo>
                <a:lnTo>
                  <a:pt x="328" y="478"/>
                </a:lnTo>
                <a:lnTo>
                  <a:pt x="328" y="478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30" y="480"/>
                </a:lnTo>
                <a:lnTo>
                  <a:pt x="332" y="482"/>
                </a:lnTo>
                <a:lnTo>
                  <a:pt x="332" y="482"/>
                </a:lnTo>
                <a:lnTo>
                  <a:pt x="334" y="482"/>
                </a:lnTo>
                <a:lnTo>
                  <a:pt x="334" y="480"/>
                </a:lnTo>
                <a:lnTo>
                  <a:pt x="334" y="480"/>
                </a:lnTo>
                <a:lnTo>
                  <a:pt x="334" y="480"/>
                </a:lnTo>
                <a:lnTo>
                  <a:pt x="332" y="478"/>
                </a:lnTo>
                <a:lnTo>
                  <a:pt x="332" y="476"/>
                </a:lnTo>
                <a:lnTo>
                  <a:pt x="332" y="476"/>
                </a:lnTo>
                <a:lnTo>
                  <a:pt x="334" y="474"/>
                </a:lnTo>
                <a:lnTo>
                  <a:pt x="332" y="474"/>
                </a:lnTo>
                <a:lnTo>
                  <a:pt x="332" y="474"/>
                </a:lnTo>
                <a:lnTo>
                  <a:pt x="332" y="472"/>
                </a:lnTo>
                <a:lnTo>
                  <a:pt x="330" y="472"/>
                </a:lnTo>
                <a:lnTo>
                  <a:pt x="330" y="472"/>
                </a:lnTo>
                <a:lnTo>
                  <a:pt x="330" y="469"/>
                </a:lnTo>
                <a:lnTo>
                  <a:pt x="330" y="469"/>
                </a:lnTo>
                <a:lnTo>
                  <a:pt x="330" y="467"/>
                </a:lnTo>
                <a:lnTo>
                  <a:pt x="330" y="467"/>
                </a:lnTo>
                <a:lnTo>
                  <a:pt x="328" y="465"/>
                </a:lnTo>
                <a:lnTo>
                  <a:pt x="328" y="465"/>
                </a:lnTo>
                <a:lnTo>
                  <a:pt x="328" y="465"/>
                </a:lnTo>
                <a:lnTo>
                  <a:pt x="328" y="463"/>
                </a:lnTo>
                <a:lnTo>
                  <a:pt x="328" y="463"/>
                </a:lnTo>
                <a:lnTo>
                  <a:pt x="330" y="461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30" y="455"/>
                </a:lnTo>
                <a:lnTo>
                  <a:pt x="332" y="453"/>
                </a:lnTo>
                <a:lnTo>
                  <a:pt x="332" y="453"/>
                </a:lnTo>
                <a:lnTo>
                  <a:pt x="332" y="453"/>
                </a:lnTo>
                <a:lnTo>
                  <a:pt x="334" y="453"/>
                </a:lnTo>
                <a:lnTo>
                  <a:pt x="338" y="453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49"/>
                </a:lnTo>
                <a:lnTo>
                  <a:pt x="340" y="449"/>
                </a:lnTo>
                <a:lnTo>
                  <a:pt x="340" y="446"/>
                </a:lnTo>
                <a:lnTo>
                  <a:pt x="340" y="444"/>
                </a:lnTo>
                <a:lnTo>
                  <a:pt x="340" y="444"/>
                </a:lnTo>
                <a:lnTo>
                  <a:pt x="340" y="442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6"/>
                </a:lnTo>
                <a:lnTo>
                  <a:pt x="334" y="436"/>
                </a:lnTo>
                <a:lnTo>
                  <a:pt x="334" y="436"/>
                </a:lnTo>
                <a:lnTo>
                  <a:pt x="334" y="436"/>
                </a:lnTo>
                <a:lnTo>
                  <a:pt x="332" y="436"/>
                </a:lnTo>
                <a:lnTo>
                  <a:pt x="332" y="436"/>
                </a:lnTo>
                <a:lnTo>
                  <a:pt x="330" y="436"/>
                </a:lnTo>
                <a:lnTo>
                  <a:pt x="330" y="436"/>
                </a:lnTo>
                <a:lnTo>
                  <a:pt x="330" y="438"/>
                </a:lnTo>
                <a:lnTo>
                  <a:pt x="330" y="438"/>
                </a:lnTo>
                <a:lnTo>
                  <a:pt x="330" y="440"/>
                </a:lnTo>
                <a:lnTo>
                  <a:pt x="330" y="440"/>
                </a:lnTo>
                <a:lnTo>
                  <a:pt x="332" y="442"/>
                </a:lnTo>
                <a:lnTo>
                  <a:pt x="334" y="444"/>
                </a:lnTo>
                <a:lnTo>
                  <a:pt x="332" y="444"/>
                </a:lnTo>
                <a:lnTo>
                  <a:pt x="332" y="444"/>
                </a:lnTo>
                <a:lnTo>
                  <a:pt x="332" y="444"/>
                </a:lnTo>
                <a:lnTo>
                  <a:pt x="330" y="444"/>
                </a:lnTo>
                <a:lnTo>
                  <a:pt x="328" y="442"/>
                </a:lnTo>
                <a:lnTo>
                  <a:pt x="328" y="440"/>
                </a:lnTo>
                <a:lnTo>
                  <a:pt x="326" y="440"/>
                </a:lnTo>
                <a:lnTo>
                  <a:pt x="326" y="440"/>
                </a:lnTo>
                <a:lnTo>
                  <a:pt x="321" y="440"/>
                </a:lnTo>
                <a:lnTo>
                  <a:pt x="321" y="438"/>
                </a:lnTo>
                <a:lnTo>
                  <a:pt x="319" y="438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7" y="436"/>
                </a:lnTo>
                <a:lnTo>
                  <a:pt x="315" y="436"/>
                </a:lnTo>
                <a:lnTo>
                  <a:pt x="313" y="436"/>
                </a:lnTo>
                <a:lnTo>
                  <a:pt x="311" y="436"/>
                </a:lnTo>
                <a:lnTo>
                  <a:pt x="309" y="436"/>
                </a:lnTo>
                <a:lnTo>
                  <a:pt x="309" y="434"/>
                </a:lnTo>
                <a:lnTo>
                  <a:pt x="307" y="434"/>
                </a:lnTo>
                <a:lnTo>
                  <a:pt x="307" y="434"/>
                </a:lnTo>
                <a:lnTo>
                  <a:pt x="305" y="436"/>
                </a:lnTo>
                <a:lnTo>
                  <a:pt x="305" y="438"/>
                </a:lnTo>
                <a:lnTo>
                  <a:pt x="303" y="440"/>
                </a:lnTo>
                <a:lnTo>
                  <a:pt x="303" y="440"/>
                </a:lnTo>
                <a:lnTo>
                  <a:pt x="303" y="440"/>
                </a:lnTo>
                <a:lnTo>
                  <a:pt x="303" y="444"/>
                </a:lnTo>
                <a:lnTo>
                  <a:pt x="303" y="444"/>
                </a:lnTo>
                <a:lnTo>
                  <a:pt x="303" y="444"/>
                </a:lnTo>
                <a:lnTo>
                  <a:pt x="301" y="446"/>
                </a:lnTo>
                <a:lnTo>
                  <a:pt x="301" y="446"/>
                </a:lnTo>
                <a:lnTo>
                  <a:pt x="298" y="446"/>
                </a:lnTo>
                <a:lnTo>
                  <a:pt x="296" y="444"/>
                </a:lnTo>
                <a:lnTo>
                  <a:pt x="294" y="444"/>
                </a:lnTo>
                <a:lnTo>
                  <a:pt x="290" y="444"/>
                </a:lnTo>
                <a:lnTo>
                  <a:pt x="284" y="442"/>
                </a:lnTo>
                <a:lnTo>
                  <a:pt x="284" y="442"/>
                </a:lnTo>
                <a:lnTo>
                  <a:pt x="284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8"/>
                </a:lnTo>
                <a:lnTo>
                  <a:pt x="282" y="436"/>
                </a:lnTo>
                <a:lnTo>
                  <a:pt x="282" y="436"/>
                </a:lnTo>
                <a:lnTo>
                  <a:pt x="280" y="434"/>
                </a:lnTo>
                <a:lnTo>
                  <a:pt x="280" y="434"/>
                </a:lnTo>
                <a:lnTo>
                  <a:pt x="280" y="432"/>
                </a:lnTo>
                <a:lnTo>
                  <a:pt x="280" y="432"/>
                </a:lnTo>
                <a:lnTo>
                  <a:pt x="280" y="430"/>
                </a:lnTo>
                <a:lnTo>
                  <a:pt x="280" y="430"/>
                </a:lnTo>
                <a:lnTo>
                  <a:pt x="280" y="428"/>
                </a:lnTo>
                <a:lnTo>
                  <a:pt x="280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6" y="426"/>
                </a:lnTo>
                <a:lnTo>
                  <a:pt x="286" y="426"/>
                </a:lnTo>
                <a:lnTo>
                  <a:pt x="286" y="423"/>
                </a:lnTo>
                <a:lnTo>
                  <a:pt x="286" y="423"/>
                </a:lnTo>
                <a:lnTo>
                  <a:pt x="286" y="421"/>
                </a:lnTo>
                <a:lnTo>
                  <a:pt x="286" y="421"/>
                </a:lnTo>
                <a:lnTo>
                  <a:pt x="286" y="419"/>
                </a:lnTo>
                <a:lnTo>
                  <a:pt x="286" y="419"/>
                </a:lnTo>
                <a:lnTo>
                  <a:pt x="284" y="419"/>
                </a:lnTo>
                <a:lnTo>
                  <a:pt x="282" y="419"/>
                </a:lnTo>
                <a:lnTo>
                  <a:pt x="280" y="419"/>
                </a:lnTo>
                <a:lnTo>
                  <a:pt x="280" y="419"/>
                </a:lnTo>
                <a:lnTo>
                  <a:pt x="280" y="419"/>
                </a:lnTo>
                <a:lnTo>
                  <a:pt x="278" y="419"/>
                </a:lnTo>
                <a:lnTo>
                  <a:pt x="278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7"/>
                </a:lnTo>
                <a:lnTo>
                  <a:pt x="273" y="415"/>
                </a:lnTo>
                <a:lnTo>
                  <a:pt x="273" y="415"/>
                </a:lnTo>
                <a:lnTo>
                  <a:pt x="273" y="413"/>
                </a:lnTo>
                <a:lnTo>
                  <a:pt x="271" y="413"/>
                </a:lnTo>
                <a:lnTo>
                  <a:pt x="271" y="413"/>
                </a:lnTo>
                <a:lnTo>
                  <a:pt x="269" y="413"/>
                </a:lnTo>
                <a:lnTo>
                  <a:pt x="269" y="411"/>
                </a:lnTo>
                <a:lnTo>
                  <a:pt x="269" y="411"/>
                </a:lnTo>
                <a:lnTo>
                  <a:pt x="267" y="407"/>
                </a:lnTo>
                <a:lnTo>
                  <a:pt x="267" y="405"/>
                </a:lnTo>
                <a:lnTo>
                  <a:pt x="267" y="403"/>
                </a:lnTo>
                <a:lnTo>
                  <a:pt x="267" y="401"/>
                </a:lnTo>
                <a:lnTo>
                  <a:pt x="269" y="398"/>
                </a:lnTo>
                <a:lnTo>
                  <a:pt x="269" y="396"/>
                </a:lnTo>
                <a:lnTo>
                  <a:pt x="269" y="394"/>
                </a:lnTo>
                <a:lnTo>
                  <a:pt x="269" y="394"/>
                </a:lnTo>
                <a:lnTo>
                  <a:pt x="269" y="390"/>
                </a:lnTo>
                <a:lnTo>
                  <a:pt x="269" y="390"/>
                </a:lnTo>
                <a:lnTo>
                  <a:pt x="271" y="390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5" y="380"/>
                </a:lnTo>
                <a:lnTo>
                  <a:pt x="275" y="378"/>
                </a:lnTo>
                <a:lnTo>
                  <a:pt x="275" y="375"/>
                </a:lnTo>
                <a:lnTo>
                  <a:pt x="275" y="373"/>
                </a:lnTo>
                <a:lnTo>
                  <a:pt x="275" y="373"/>
                </a:lnTo>
                <a:lnTo>
                  <a:pt x="275" y="371"/>
                </a:lnTo>
                <a:lnTo>
                  <a:pt x="275" y="371"/>
                </a:lnTo>
                <a:lnTo>
                  <a:pt x="273" y="371"/>
                </a:lnTo>
                <a:lnTo>
                  <a:pt x="273" y="371"/>
                </a:lnTo>
                <a:lnTo>
                  <a:pt x="273" y="369"/>
                </a:lnTo>
                <a:lnTo>
                  <a:pt x="271" y="369"/>
                </a:lnTo>
                <a:lnTo>
                  <a:pt x="269" y="369"/>
                </a:lnTo>
                <a:lnTo>
                  <a:pt x="269" y="369"/>
                </a:lnTo>
                <a:lnTo>
                  <a:pt x="267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5"/>
                </a:lnTo>
                <a:lnTo>
                  <a:pt x="267" y="365"/>
                </a:lnTo>
                <a:lnTo>
                  <a:pt x="267" y="365"/>
                </a:lnTo>
                <a:lnTo>
                  <a:pt x="267" y="363"/>
                </a:lnTo>
                <a:lnTo>
                  <a:pt x="267" y="363"/>
                </a:lnTo>
                <a:lnTo>
                  <a:pt x="267" y="361"/>
                </a:lnTo>
                <a:lnTo>
                  <a:pt x="267" y="359"/>
                </a:lnTo>
                <a:lnTo>
                  <a:pt x="269" y="357"/>
                </a:lnTo>
                <a:lnTo>
                  <a:pt x="271" y="357"/>
                </a:lnTo>
                <a:lnTo>
                  <a:pt x="280" y="361"/>
                </a:lnTo>
                <a:lnTo>
                  <a:pt x="282" y="361"/>
                </a:lnTo>
                <a:lnTo>
                  <a:pt x="284" y="361"/>
                </a:lnTo>
                <a:lnTo>
                  <a:pt x="286" y="363"/>
                </a:lnTo>
                <a:lnTo>
                  <a:pt x="288" y="363"/>
                </a:lnTo>
                <a:lnTo>
                  <a:pt x="288" y="363"/>
                </a:lnTo>
                <a:lnTo>
                  <a:pt x="290" y="363"/>
                </a:lnTo>
                <a:lnTo>
                  <a:pt x="290" y="363"/>
                </a:lnTo>
                <a:lnTo>
                  <a:pt x="292" y="363"/>
                </a:lnTo>
                <a:lnTo>
                  <a:pt x="292" y="363"/>
                </a:lnTo>
                <a:lnTo>
                  <a:pt x="294" y="363"/>
                </a:lnTo>
                <a:lnTo>
                  <a:pt x="294" y="363"/>
                </a:lnTo>
                <a:lnTo>
                  <a:pt x="294" y="363"/>
                </a:lnTo>
                <a:lnTo>
                  <a:pt x="296" y="363"/>
                </a:lnTo>
                <a:lnTo>
                  <a:pt x="296" y="365"/>
                </a:lnTo>
                <a:lnTo>
                  <a:pt x="296" y="365"/>
                </a:lnTo>
                <a:lnTo>
                  <a:pt x="296" y="365"/>
                </a:lnTo>
                <a:lnTo>
                  <a:pt x="298" y="365"/>
                </a:lnTo>
                <a:lnTo>
                  <a:pt x="298" y="365"/>
                </a:lnTo>
                <a:lnTo>
                  <a:pt x="298" y="365"/>
                </a:lnTo>
                <a:lnTo>
                  <a:pt x="303" y="361"/>
                </a:lnTo>
                <a:lnTo>
                  <a:pt x="303" y="361"/>
                </a:lnTo>
                <a:lnTo>
                  <a:pt x="303" y="359"/>
                </a:lnTo>
                <a:lnTo>
                  <a:pt x="305" y="357"/>
                </a:lnTo>
                <a:lnTo>
                  <a:pt x="305" y="355"/>
                </a:lnTo>
                <a:lnTo>
                  <a:pt x="305" y="355"/>
                </a:lnTo>
                <a:lnTo>
                  <a:pt x="307" y="355"/>
                </a:lnTo>
                <a:lnTo>
                  <a:pt x="307" y="352"/>
                </a:lnTo>
                <a:lnTo>
                  <a:pt x="307" y="352"/>
                </a:lnTo>
                <a:lnTo>
                  <a:pt x="307" y="350"/>
                </a:lnTo>
                <a:lnTo>
                  <a:pt x="307" y="350"/>
                </a:lnTo>
                <a:lnTo>
                  <a:pt x="307" y="346"/>
                </a:lnTo>
                <a:lnTo>
                  <a:pt x="307" y="346"/>
                </a:lnTo>
                <a:lnTo>
                  <a:pt x="305" y="340"/>
                </a:lnTo>
                <a:lnTo>
                  <a:pt x="305" y="334"/>
                </a:lnTo>
                <a:lnTo>
                  <a:pt x="303" y="332"/>
                </a:lnTo>
                <a:lnTo>
                  <a:pt x="303" y="332"/>
                </a:lnTo>
                <a:lnTo>
                  <a:pt x="301" y="332"/>
                </a:lnTo>
                <a:lnTo>
                  <a:pt x="298" y="330"/>
                </a:lnTo>
                <a:lnTo>
                  <a:pt x="296" y="330"/>
                </a:lnTo>
                <a:lnTo>
                  <a:pt x="296" y="330"/>
                </a:lnTo>
                <a:lnTo>
                  <a:pt x="296" y="327"/>
                </a:lnTo>
                <a:lnTo>
                  <a:pt x="294" y="321"/>
                </a:lnTo>
                <a:lnTo>
                  <a:pt x="294" y="321"/>
                </a:lnTo>
                <a:lnTo>
                  <a:pt x="294" y="319"/>
                </a:lnTo>
                <a:lnTo>
                  <a:pt x="294" y="319"/>
                </a:lnTo>
                <a:lnTo>
                  <a:pt x="292" y="319"/>
                </a:lnTo>
                <a:lnTo>
                  <a:pt x="292" y="317"/>
                </a:lnTo>
                <a:lnTo>
                  <a:pt x="292" y="315"/>
                </a:lnTo>
                <a:lnTo>
                  <a:pt x="290" y="313"/>
                </a:lnTo>
                <a:lnTo>
                  <a:pt x="290" y="313"/>
                </a:lnTo>
                <a:lnTo>
                  <a:pt x="290" y="313"/>
                </a:lnTo>
                <a:lnTo>
                  <a:pt x="290" y="311"/>
                </a:lnTo>
                <a:lnTo>
                  <a:pt x="290" y="311"/>
                </a:lnTo>
                <a:lnTo>
                  <a:pt x="292" y="311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1"/>
                </a:lnTo>
                <a:lnTo>
                  <a:pt x="294" y="307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298"/>
                </a:lnTo>
                <a:lnTo>
                  <a:pt x="296" y="296"/>
                </a:lnTo>
                <a:lnTo>
                  <a:pt x="296" y="296"/>
                </a:lnTo>
                <a:lnTo>
                  <a:pt x="298" y="296"/>
                </a:lnTo>
                <a:lnTo>
                  <a:pt x="298" y="296"/>
                </a:lnTo>
                <a:lnTo>
                  <a:pt x="298" y="296"/>
                </a:lnTo>
                <a:lnTo>
                  <a:pt x="301" y="296"/>
                </a:lnTo>
                <a:lnTo>
                  <a:pt x="301" y="296"/>
                </a:lnTo>
                <a:lnTo>
                  <a:pt x="303" y="296"/>
                </a:lnTo>
                <a:lnTo>
                  <a:pt x="303" y="296"/>
                </a:lnTo>
                <a:lnTo>
                  <a:pt x="301" y="294"/>
                </a:lnTo>
                <a:lnTo>
                  <a:pt x="301" y="290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6" y="288"/>
                </a:lnTo>
                <a:lnTo>
                  <a:pt x="296" y="286"/>
                </a:lnTo>
                <a:lnTo>
                  <a:pt x="296" y="284"/>
                </a:lnTo>
                <a:lnTo>
                  <a:pt x="296" y="279"/>
                </a:lnTo>
                <a:lnTo>
                  <a:pt x="296" y="277"/>
                </a:lnTo>
                <a:lnTo>
                  <a:pt x="296" y="275"/>
                </a:lnTo>
                <a:lnTo>
                  <a:pt x="296" y="273"/>
                </a:lnTo>
                <a:lnTo>
                  <a:pt x="301" y="269"/>
                </a:lnTo>
                <a:lnTo>
                  <a:pt x="309" y="265"/>
                </a:lnTo>
                <a:lnTo>
                  <a:pt x="311" y="265"/>
                </a:lnTo>
                <a:lnTo>
                  <a:pt x="317" y="263"/>
                </a:lnTo>
                <a:lnTo>
                  <a:pt x="317" y="263"/>
                </a:lnTo>
                <a:lnTo>
                  <a:pt x="319" y="265"/>
                </a:lnTo>
                <a:lnTo>
                  <a:pt x="319" y="265"/>
                </a:lnTo>
                <a:lnTo>
                  <a:pt x="326" y="265"/>
                </a:lnTo>
                <a:lnTo>
                  <a:pt x="338" y="265"/>
                </a:lnTo>
                <a:lnTo>
                  <a:pt x="338" y="265"/>
                </a:lnTo>
                <a:lnTo>
                  <a:pt x="338" y="265"/>
                </a:lnTo>
                <a:lnTo>
                  <a:pt x="340" y="265"/>
                </a:lnTo>
                <a:lnTo>
                  <a:pt x="342" y="263"/>
                </a:lnTo>
                <a:lnTo>
                  <a:pt x="342" y="261"/>
                </a:lnTo>
                <a:lnTo>
                  <a:pt x="342" y="261"/>
                </a:lnTo>
                <a:lnTo>
                  <a:pt x="342" y="256"/>
                </a:lnTo>
                <a:lnTo>
                  <a:pt x="342" y="254"/>
                </a:lnTo>
                <a:lnTo>
                  <a:pt x="342" y="250"/>
                </a:lnTo>
                <a:lnTo>
                  <a:pt x="342" y="248"/>
                </a:lnTo>
                <a:lnTo>
                  <a:pt x="342" y="244"/>
                </a:lnTo>
                <a:lnTo>
                  <a:pt x="342" y="242"/>
                </a:lnTo>
                <a:lnTo>
                  <a:pt x="342" y="240"/>
                </a:lnTo>
                <a:lnTo>
                  <a:pt x="342" y="238"/>
                </a:lnTo>
                <a:lnTo>
                  <a:pt x="342" y="238"/>
                </a:lnTo>
                <a:lnTo>
                  <a:pt x="342" y="233"/>
                </a:lnTo>
                <a:lnTo>
                  <a:pt x="344" y="233"/>
                </a:lnTo>
                <a:lnTo>
                  <a:pt x="344" y="231"/>
                </a:lnTo>
                <a:lnTo>
                  <a:pt x="344" y="231"/>
                </a:lnTo>
                <a:lnTo>
                  <a:pt x="347" y="229"/>
                </a:lnTo>
                <a:lnTo>
                  <a:pt x="349" y="229"/>
                </a:lnTo>
                <a:lnTo>
                  <a:pt x="349" y="227"/>
                </a:lnTo>
                <a:lnTo>
                  <a:pt x="349" y="227"/>
                </a:lnTo>
                <a:lnTo>
                  <a:pt x="351" y="225"/>
                </a:lnTo>
                <a:lnTo>
                  <a:pt x="349" y="225"/>
                </a:lnTo>
                <a:lnTo>
                  <a:pt x="349" y="223"/>
                </a:lnTo>
                <a:lnTo>
                  <a:pt x="349" y="223"/>
                </a:lnTo>
                <a:lnTo>
                  <a:pt x="344" y="221"/>
                </a:lnTo>
                <a:lnTo>
                  <a:pt x="342" y="221"/>
                </a:lnTo>
                <a:lnTo>
                  <a:pt x="336" y="221"/>
                </a:lnTo>
                <a:lnTo>
                  <a:pt x="334" y="221"/>
                </a:lnTo>
                <a:lnTo>
                  <a:pt x="324" y="217"/>
                </a:lnTo>
                <a:lnTo>
                  <a:pt x="324" y="217"/>
                </a:lnTo>
                <a:lnTo>
                  <a:pt x="319" y="213"/>
                </a:lnTo>
                <a:lnTo>
                  <a:pt x="319" y="213"/>
                </a:lnTo>
                <a:lnTo>
                  <a:pt x="321" y="213"/>
                </a:lnTo>
                <a:lnTo>
                  <a:pt x="326" y="208"/>
                </a:lnTo>
                <a:lnTo>
                  <a:pt x="328" y="206"/>
                </a:lnTo>
                <a:lnTo>
                  <a:pt x="332" y="206"/>
                </a:lnTo>
                <a:lnTo>
                  <a:pt x="332" y="204"/>
                </a:lnTo>
                <a:lnTo>
                  <a:pt x="332" y="204"/>
                </a:lnTo>
                <a:lnTo>
                  <a:pt x="332" y="202"/>
                </a:lnTo>
                <a:lnTo>
                  <a:pt x="334" y="200"/>
                </a:lnTo>
                <a:lnTo>
                  <a:pt x="334" y="200"/>
                </a:lnTo>
                <a:lnTo>
                  <a:pt x="336" y="200"/>
                </a:lnTo>
                <a:lnTo>
                  <a:pt x="336" y="198"/>
                </a:lnTo>
                <a:lnTo>
                  <a:pt x="338" y="198"/>
                </a:lnTo>
                <a:lnTo>
                  <a:pt x="338" y="196"/>
                </a:lnTo>
                <a:lnTo>
                  <a:pt x="338" y="196"/>
                </a:lnTo>
                <a:lnTo>
                  <a:pt x="338" y="194"/>
                </a:lnTo>
                <a:lnTo>
                  <a:pt x="338" y="194"/>
                </a:lnTo>
                <a:lnTo>
                  <a:pt x="338" y="192"/>
                </a:lnTo>
                <a:lnTo>
                  <a:pt x="338" y="192"/>
                </a:lnTo>
                <a:lnTo>
                  <a:pt x="338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0"/>
                </a:lnTo>
                <a:lnTo>
                  <a:pt x="336" y="190"/>
                </a:lnTo>
                <a:lnTo>
                  <a:pt x="338" y="188"/>
                </a:lnTo>
                <a:lnTo>
                  <a:pt x="338" y="188"/>
                </a:lnTo>
                <a:lnTo>
                  <a:pt x="338" y="188"/>
                </a:lnTo>
                <a:lnTo>
                  <a:pt x="338" y="185"/>
                </a:lnTo>
                <a:lnTo>
                  <a:pt x="336" y="185"/>
                </a:lnTo>
                <a:lnTo>
                  <a:pt x="336" y="185"/>
                </a:lnTo>
                <a:lnTo>
                  <a:pt x="336" y="183"/>
                </a:lnTo>
                <a:lnTo>
                  <a:pt x="336" y="183"/>
                </a:lnTo>
                <a:lnTo>
                  <a:pt x="336" y="179"/>
                </a:lnTo>
                <a:lnTo>
                  <a:pt x="336" y="177"/>
                </a:lnTo>
                <a:lnTo>
                  <a:pt x="336" y="177"/>
                </a:lnTo>
                <a:lnTo>
                  <a:pt x="338" y="177"/>
                </a:lnTo>
                <a:lnTo>
                  <a:pt x="338" y="175"/>
                </a:lnTo>
                <a:lnTo>
                  <a:pt x="338" y="162"/>
                </a:lnTo>
                <a:lnTo>
                  <a:pt x="338" y="160"/>
                </a:lnTo>
                <a:lnTo>
                  <a:pt x="338" y="158"/>
                </a:lnTo>
                <a:lnTo>
                  <a:pt x="340" y="156"/>
                </a:lnTo>
                <a:lnTo>
                  <a:pt x="340" y="154"/>
                </a:lnTo>
                <a:lnTo>
                  <a:pt x="340" y="152"/>
                </a:lnTo>
                <a:lnTo>
                  <a:pt x="340" y="150"/>
                </a:lnTo>
                <a:lnTo>
                  <a:pt x="338" y="146"/>
                </a:lnTo>
                <a:lnTo>
                  <a:pt x="338" y="146"/>
                </a:lnTo>
                <a:lnTo>
                  <a:pt x="336" y="142"/>
                </a:lnTo>
                <a:lnTo>
                  <a:pt x="336" y="139"/>
                </a:lnTo>
                <a:lnTo>
                  <a:pt x="336" y="139"/>
                </a:lnTo>
                <a:lnTo>
                  <a:pt x="334" y="139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1"/>
                </a:lnTo>
                <a:lnTo>
                  <a:pt x="344" y="114"/>
                </a:lnTo>
                <a:lnTo>
                  <a:pt x="344" y="112"/>
                </a:lnTo>
                <a:lnTo>
                  <a:pt x="347" y="110"/>
                </a:lnTo>
                <a:lnTo>
                  <a:pt x="347" y="110"/>
                </a:lnTo>
                <a:lnTo>
                  <a:pt x="349" y="108"/>
                </a:lnTo>
                <a:lnTo>
                  <a:pt x="349" y="108"/>
                </a:lnTo>
                <a:lnTo>
                  <a:pt x="351" y="108"/>
                </a:lnTo>
                <a:lnTo>
                  <a:pt x="351" y="108"/>
                </a:lnTo>
                <a:lnTo>
                  <a:pt x="353" y="106"/>
                </a:lnTo>
                <a:lnTo>
                  <a:pt x="353" y="106"/>
                </a:lnTo>
                <a:lnTo>
                  <a:pt x="353" y="104"/>
                </a:lnTo>
                <a:lnTo>
                  <a:pt x="355" y="104"/>
                </a:lnTo>
                <a:lnTo>
                  <a:pt x="359" y="102"/>
                </a:lnTo>
                <a:lnTo>
                  <a:pt x="359" y="102"/>
                </a:lnTo>
                <a:lnTo>
                  <a:pt x="359" y="102"/>
                </a:lnTo>
                <a:lnTo>
                  <a:pt x="363" y="96"/>
                </a:lnTo>
                <a:lnTo>
                  <a:pt x="363" y="96"/>
                </a:lnTo>
                <a:lnTo>
                  <a:pt x="363" y="94"/>
                </a:lnTo>
                <a:lnTo>
                  <a:pt x="361" y="94"/>
                </a:lnTo>
                <a:lnTo>
                  <a:pt x="359" y="94"/>
                </a:lnTo>
                <a:lnTo>
                  <a:pt x="359" y="96"/>
                </a:lnTo>
                <a:lnTo>
                  <a:pt x="357" y="96"/>
                </a:lnTo>
                <a:lnTo>
                  <a:pt x="355" y="98"/>
                </a:lnTo>
                <a:lnTo>
                  <a:pt x="355" y="98"/>
                </a:lnTo>
                <a:lnTo>
                  <a:pt x="353" y="98"/>
                </a:lnTo>
                <a:lnTo>
                  <a:pt x="353" y="96"/>
                </a:lnTo>
                <a:lnTo>
                  <a:pt x="353" y="94"/>
                </a:lnTo>
                <a:lnTo>
                  <a:pt x="349" y="94"/>
                </a:lnTo>
                <a:lnTo>
                  <a:pt x="349" y="94"/>
                </a:lnTo>
                <a:lnTo>
                  <a:pt x="347" y="94"/>
                </a:lnTo>
                <a:lnTo>
                  <a:pt x="344" y="94"/>
                </a:lnTo>
                <a:lnTo>
                  <a:pt x="344" y="94"/>
                </a:lnTo>
                <a:lnTo>
                  <a:pt x="342" y="94"/>
                </a:lnTo>
                <a:lnTo>
                  <a:pt x="340" y="91"/>
                </a:lnTo>
                <a:lnTo>
                  <a:pt x="340" y="91"/>
                </a:lnTo>
                <a:lnTo>
                  <a:pt x="336" y="89"/>
                </a:lnTo>
                <a:lnTo>
                  <a:pt x="336" y="87"/>
                </a:lnTo>
                <a:lnTo>
                  <a:pt x="336" y="85"/>
                </a:lnTo>
                <a:lnTo>
                  <a:pt x="340" y="81"/>
                </a:lnTo>
                <a:lnTo>
                  <a:pt x="340" y="79"/>
                </a:lnTo>
                <a:lnTo>
                  <a:pt x="342" y="79"/>
                </a:lnTo>
                <a:lnTo>
                  <a:pt x="342" y="79"/>
                </a:lnTo>
                <a:lnTo>
                  <a:pt x="347" y="77"/>
                </a:lnTo>
                <a:lnTo>
                  <a:pt x="347" y="77"/>
                </a:lnTo>
                <a:lnTo>
                  <a:pt x="347" y="75"/>
                </a:lnTo>
                <a:lnTo>
                  <a:pt x="349" y="75"/>
                </a:lnTo>
                <a:lnTo>
                  <a:pt x="347" y="73"/>
                </a:lnTo>
                <a:lnTo>
                  <a:pt x="347" y="73"/>
                </a:lnTo>
                <a:lnTo>
                  <a:pt x="347" y="71"/>
                </a:lnTo>
                <a:lnTo>
                  <a:pt x="344" y="71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6"/>
                </a:lnTo>
                <a:lnTo>
                  <a:pt x="347" y="66"/>
                </a:lnTo>
                <a:lnTo>
                  <a:pt x="347" y="64"/>
                </a:lnTo>
                <a:lnTo>
                  <a:pt x="347" y="64"/>
                </a:lnTo>
                <a:lnTo>
                  <a:pt x="349" y="64"/>
                </a:lnTo>
                <a:lnTo>
                  <a:pt x="349" y="64"/>
                </a:lnTo>
                <a:lnTo>
                  <a:pt x="351" y="62"/>
                </a:lnTo>
                <a:lnTo>
                  <a:pt x="357" y="56"/>
                </a:lnTo>
                <a:lnTo>
                  <a:pt x="357" y="56"/>
                </a:lnTo>
                <a:lnTo>
                  <a:pt x="357" y="56"/>
                </a:lnTo>
                <a:lnTo>
                  <a:pt x="357" y="54"/>
                </a:lnTo>
                <a:lnTo>
                  <a:pt x="357" y="50"/>
                </a:lnTo>
                <a:lnTo>
                  <a:pt x="355" y="48"/>
                </a:lnTo>
                <a:lnTo>
                  <a:pt x="355" y="46"/>
                </a:lnTo>
                <a:lnTo>
                  <a:pt x="355" y="43"/>
                </a:lnTo>
                <a:lnTo>
                  <a:pt x="351" y="41"/>
                </a:lnTo>
                <a:lnTo>
                  <a:pt x="351" y="41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7"/>
                </a:lnTo>
                <a:lnTo>
                  <a:pt x="353" y="37"/>
                </a:lnTo>
                <a:lnTo>
                  <a:pt x="353" y="37"/>
                </a:lnTo>
                <a:lnTo>
                  <a:pt x="355" y="37"/>
                </a:lnTo>
                <a:lnTo>
                  <a:pt x="355" y="37"/>
                </a:lnTo>
                <a:lnTo>
                  <a:pt x="355" y="35"/>
                </a:lnTo>
                <a:lnTo>
                  <a:pt x="353" y="31"/>
                </a:lnTo>
                <a:lnTo>
                  <a:pt x="351" y="25"/>
                </a:lnTo>
                <a:lnTo>
                  <a:pt x="351" y="25"/>
                </a:lnTo>
                <a:lnTo>
                  <a:pt x="351" y="23"/>
                </a:lnTo>
                <a:lnTo>
                  <a:pt x="353" y="20"/>
                </a:lnTo>
                <a:lnTo>
                  <a:pt x="353" y="20"/>
                </a:lnTo>
                <a:lnTo>
                  <a:pt x="353" y="18"/>
                </a:lnTo>
                <a:lnTo>
                  <a:pt x="353" y="18"/>
                </a:lnTo>
                <a:lnTo>
                  <a:pt x="349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2" y="18"/>
                </a:lnTo>
                <a:lnTo>
                  <a:pt x="340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6" y="16"/>
                </a:lnTo>
                <a:lnTo>
                  <a:pt x="336" y="14"/>
                </a:lnTo>
                <a:lnTo>
                  <a:pt x="334" y="14"/>
                </a:lnTo>
                <a:lnTo>
                  <a:pt x="332" y="12"/>
                </a:lnTo>
                <a:lnTo>
                  <a:pt x="330" y="12"/>
                </a:lnTo>
                <a:lnTo>
                  <a:pt x="330" y="12"/>
                </a:lnTo>
                <a:lnTo>
                  <a:pt x="328" y="10"/>
                </a:lnTo>
                <a:lnTo>
                  <a:pt x="328" y="10"/>
                </a:lnTo>
                <a:lnTo>
                  <a:pt x="328" y="4"/>
                </a:lnTo>
                <a:lnTo>
                  <a:pt x="328" y="4"/>
                </a:lnTo>
                <a:lnTo>
                  <a:pt x="328" y="2"/>
                </a:lnTo>
                <a:lnTo>
                  <a:pt x="326" y="2"/>
                </a:lnTo>
                <a:lnTo>
                  <a:pt x="326" y="0"/>
                </a:lnTo>
                <a:lnTo>
                  <a:pt x="324" y="0"/>
                </a:lnTo>
                <a:lnTo>
                  <a:pt x="324" y="0"/>
                </a:lnTo>
                <a:lnTo>
                  <a:pt x="321" y="0"/>
                </a:lnTo>
                <a:lnTo>
                  <a:pt x="321" y="2"/>
                </a:lnTo>
                <a:lnTo>
                  <a:pt x="317" y="6"/>
                </a:lnTo>
                <a:lnTo>
                  <a:pt x="317" y="6"/>
                </a:lnTo>
                <a:lnTo>
                  <a:pt x="317" y="8"/>
                </a:lnTo>
                <a:lnTo>
                  <a:pt x="317" y="12"/>
                </a:lnTo>
                <a:lnTo>
                  <a:pt x="317" y="14"/>
                </a:lnTo>
                <a:lnTo>
                  <a:pt x="317" y="14"/>
                </a:lnTo>
                <a:lnTo>
                  <a:pt x="315" y="16"/>
                </a:lnTo>
                <a:lnTo>
                  <a:pt x="315" y="16"/>
                </a:lnTo>
                <a:lnTo>
                  <a:pt x="315" y="16"/>
                </a:lnTo>
                <a:lnTo>
                  <a:pt x="311" y="18"/>
                </a:lnTo>
                <a:lnTo>
                  <a:pt x="305" y="23"/>
                </a:lnTo>
                <a:lnTo>
                  <a:pt x="305" y="23"/>
                </a:lnTo>
                <a:lnTo>
                  <a:pt x="303" y="25"/>
                </a:lnTo>
                <a:lnTo>
                  <a:pt x="303" y="25"/>
                </a:lnTo>
                <a:lnTo>
                  <a:pt x="303" y="27"/>
                </a:lnTo>
                <a:lnTo>
                  <a:pt x="303" y="29"/>
                </a:lnTo>
                <a:lnTo>
                  <a:pt x="303" y="29"/>
                </a:lnTo>
                <a:lnTo>
                  <a:pt x="301" y="29"/>
                </a:lnTo>
                <a:lnTo>
                  <a:pt x="298" y="29"/>
                </a:lnTo>
                <a:lnTo>
                  <a:pt x="298" y="29"/>
                </a:lnTo>
                <a:lnTo>
                  <a:pt x="296" y="29"/>
                </a:lnTo>
                <a:lnTo>
                  <a:pt x="294" y="29"/>
                </a:lnTo>
                <a:lnTo>
                  <a:pt x="294" y="31"/>
                </a:lnTo>
                <a:lnTo>
                  <a:pt x="294" y="31"/>
                </a:lnTo>
                <a:lnTo>
                  <a:pt x="290" y="29"/>
                </a:lnTo>
                <a:lnTo>
                  <a:pt x="288" y="29"/>
                </a:lnTo>
                <a:lnTo>
                  <a:pt x="286" y="31"/>
                </a:lnTo>
                <a:lnTo>
                  <a:pt x="284" y="33"/>
                </a:lnTo>
                <a:lnTo>
                  <a:pt x="284" y="33"/>
                </a:lnTo>
                <a:lnTo>
                  <a:pt x="284" y="37"/>
                </a:lnTo>
                <a:lnTo>
                  <a:pt x="284" y="39"/>
                </a:lnTo>
                <a:lnTo>
                  <a:pt x="284" y="41"/>
                </a:lnTo>
                <a:lnTo>
                  <a:pt x="282" y="46"/>
                </a:lnTo>
                <a:lnTo>
                  <a:pt x="282" y="48"/>
                </a:lnTo>
                <a:lnTo>
                  <a:pt x="282" y="50"/>
                </a:lnTo>
                <a:lnTo>
                  <a:pt x="282" y="52"/>
                </a:lnTo>
                <a:lnTo>
                  <a:pt x="282" y="54"/>
                </a:lnTo>
                <a:lnTo>
                  <a:pt x="282" y="56"/>
                </a:lnTo>
                <a:lnTo>
                  <a:pt x="280" y="60"/>
                </a:lnTo>
                <a:lnTo>
                  <a:pt x="280" y="60"/>
                </a:lnTo>
                <a:lnTo>
                  <a:pt x="278" y="62"/>
                </a:lnTo>
                <a:lnTo>
                  <a:pt x="275" y="62"/>
                </a:lnTo>
                <a:lnTo>
                  <a:pt x="271" y="60"/>
                </a:lnTo>
                <a:lnTo>
                  <a:pt x="269" y="60"/>
                </a:lnTo>
                <a:lnTo>
                  <a:pt x="269" y="60"/>
                </a:lnTo>
                <a:lnTo>
                  <a:pt x="267" y="60"/>
                </a:lnTo>
                <a:lnTo>
                  <a:pt x="267" y="62"/>
                </a:lnTo>
                <a:lnTo>
                  <a:pt x="269" y="64"/>
                </a:lnTo>
                <a:lnTo>
                  <a:pt x="269" y="66"/>
                </a:lnTo>
                <a:lnTo>
                  <a:pt x="269" y="68"/>
                </a:lnTo>
                <a:lnTo>
                  <a:pt x="269" y="68"/>
                </a:lnTo>
                <a:lnTo>
                  <a:pt x="267" y="68"/>
                </a:lnTo>
                <a:lnTo>
                  <a:pt x="267" y="68"/>
                </a:lnTo>
                <a:lnTo>
                  <a:pt x="265" y="71"/>
                </a:lnTo>
                <a:lnTo>
                  <a:pt x="263" y="71"/>
                </a:lnTo>
                <a:lnTo>
                  <a:pt x="263" y="73"/>
                </a:lnTo>
                <a:lnTo>
                  <a:pt x="263" y="75"/>
                </a:lnTo>
                <a:lnTo>
                  <a:pt x="261" y="81"/>
                </a:lnTo>
                <a:lnTo>
                  <a:pt x="259" y="79"/>
                </a:lnTo>
                <a:lnTo>
                  <a:pt x="257" y="77"/>
                </a:lnTo>
                <a:lnTo>
                  <a:pt x="257" y="77"/>
                </a:lnTo>
                <a:lnTo>
                  <a:pt x="255" y="77"/>
                </a:lnTo>
                <a:lnTo>
                  <a:pt x="253" y="75"/>
                </a:lnTo>
                <a:lnTo>
                  <a:pt x="253" y="73"/>
                </a:lnTo>
                <a:lnTo>
                  <a:pt x="253" y="73"/>
                </a:lnTo>
                <a:lnTo>
                  <a:pt x="250" y="75"/>
                </a:lnTo>
                <a:lnTo>
                  <a:pt x="248" y="75"/>
                </a:lnTo>
                <a:lnTo>
                  <a:pt x="246" y="73"/>
                </a:lnTo>
                <a:lnTo>
                  <a:pt x="246" y="73"/>
                </a:lnTo>
                <a:lnTo>
                  <a:pt x="244" y="73"/>
                </a:lnTo>
                <a:lnTo>
                  <a:pt x="244" y="75"/>
                </a:lnTo>
                <a:lnTo>
                  <a:pt x="244" y="75"/>
                </a:lnTo>
                <a:lnTo>
                  <a:pt x="242" y="77"/>
                </a:lnTo>
                <a:lnTo>
                  <a:pt x="242" y="77"/>
                </a:lnTo>
                <a:lnTo>
                  <a:pt x="240" y="77"/>
                </a:lnTo>
                <a:lnTo>
                  <a:pt x="240" y="77"/>
                </a:lnTo>
                <a:lnTo>
                  <a:pt x="240" y="79"/>
                </a:lnTo>
                <a:lnTo>
                  <a:pt x="240" y="79"/>
                </a:lnTo>
                <a:lnTo>
                  <a:pt x="240" y="79"/>
                </a:lnTo>
                <a:lnTo>
                  <a:pt x="240" y="81"/>
                </a:lnTo>
                <a:lnTo>
                  <a:pt x="240" y="81"/>
                </a:lnTo>
                <a:lnTo>
                  <a:pt x="238" y="81"/>
                </a:lnTo>
                <a:lnTo>
                  <a:pt x="236" y="83"/>
                </a:lnTo>
                <a:lnTo>
                  <a:pt x="236" y="83"/>
                </a:lnTo>
                <a:lnTo>
                  <a:pt x="234" y="83"/>
                </a:lnTo>
                <a:lnTo>
                  <a:pt x="234" y="85"/>
                </a:lnTo>
                <a:lnTo>
                  <a:pt x="234" y="85"/>
                </a:lnTo>
                <a:lnTo>
                  <a:pt x="232" y="87"/>
                </a:lnTo>
                <a:lnTo>
                  <a:pt x="225" y="89"/>
                </a:lnTo>
                <a:lnTo>
                  <a:pt x="223" y="91"/>
                </a:lnTo>
                <a:lnTo>
                  <a:pt x="223" y="91"/>
                </a:lnTo>
                <a:lnTo>
                  <a:pt x="225" y="91"/>
                </a:lnTo>
                <a:lnTo>
                  <a:pt x="225" y="94"/>
                </a:lnTo>
                <a:lnTo>
                  <a:pt x="227" y="96"/>
                </a:lnTo>
                <a:lnTo>
                  <a:pt x="227" y="96"/>
                </a:lnTo>
                <a:lnTo>
                  <a:pt x="227" y="96"/>
                </a:lnTo>
                <a:lnTo>
                  <a:pt x="225" y="98"/>
                </a:lnTo>
                <a:lnTo>
                  <a:pt x="225" y="98"/>
                </a:lnTo>
                <a:lnTo>
                  <a:pt x="227" y="100"/>
                </a:lnTo>
                <a:lnTo>
                  <a:pt x="227" y="100"/>
                </a:lnTo>
                <a:lnTo>
                  <a:pt x="227" y="102"/>
                </a:lnTo>
                <a:lnTo>
                  <a:pt x="225" y="102"/>
                </a:lnTo>
                <a:lnTo>
                  <a:pt x="225" y="104"/>
                </a:lnTo>
                <a:lnTo>
                  <a:pt x="225" y="104"/>
                </a:lnTo>
                <a:lnTo>
                  <a:pt x="225" y="106"/>
                </a:lnTo>
                <a:lnTo>
                  <a:pt x="225" y="106"/>
                </a:lnTo>
                <a:lnTo>
                  <a:pt x="227" y="108"/>
                </a:lnTo>
                <a:lnTo>
                  <a:pt x="227" y="110"/>
                </a:lnTo>
                <a:lnTo>
                  <a:pt x="227" y="110"/>
                </a:lnTo>
                <a:lnTo>
                  <a:pt x="230" y="112"/>
                </a:lnTo>
                <a:lnTo>
                  <a:pt x="232" y="114"/>
                </a:lnTo>
                <a:lnTo>
                  <a:pt x="232" y="114"/>
                </a:lnTo>
                <a:lnTo>
                  <a:pt x="230" y="117"/>
                </a:lnTo>
                <a:lnTo>
                  <a:pt x="227" y="117"/>
                </a:lnTo>
                <a:lnTo>
                  <a:pt x="227" y="119"/>
                </a:lnTo>
                <a:lnTo>
                  <a:pt x="225" y="119"/>
                </a:lnTo>
                <a:lnTo>
                  <a:pt x="223" y="117"/>
                </a:lnTo>
                <a:lnTo>
                  <a:pt x="221" y="117"/>
                </a:lnTo>
                <a:lnTo>
                  <a:pt x="219" y="117"/>
                </a:lnTo>
                <a:lnTo>
                  <a:pt x="219" y="117"/>
                </a:lnTo>
                <a:lnTo>
                  <a:pt x="217" y="117"/>
                </a:lnTo>
                <a:lnTo>
                  <a:pt x="215" y="114"/>
                </a:lnTo>
                <a:lnTo>
                  <a:pt x="215" y="114"/>
                </a:lnTo>
                <a:lnTo>
                  <a:pt x="213" y="114"/>
                </a:lnTo>
                <a:lnTo>
                  <a:pt x="213" y="114"/>
                </a:lnTo>
                <a:lnTo>
                  <a:pt x="211" y="114"/>
                </a:lnTo>
                <a:lnTo>
                  <a:pt x="209" y="114"/>
                </a:lnTo>
                <a:lnTo>
                  <a:pt x="209" y="117"/>
                </a:lnTo>
                <a:lnTo>
                  <a:pt x="207" y="117"/>
                </a:lnTo>
                <a:lnTo>
                  <a:pt x="204" y="114"/>
                </a:lnTo>
                <a:lnTo>
                  <a:pt x="204" y="114"/>
                </a:lnTo>
                <a:lnTo>
                  <a:pt x="202" y="114"/>
                </a:lnTo>
                <a:lnTo>
                  <a:pt x="198" y="117"/>
                </a:lnTo>
                <a:lnTo>
                  <a:pt x="196" y="119"/>
                </a:lnTo>
                <a:lnTo>
                  <a:pt x="196" y="119"/>
                </a:lnTo>
                <a:lnTo>
                  <a:pt x="194" y="119"/>
                </a:lnTo>
                <a:lnTo>
                  <a:pt x="194" y="119"/>
                </a:lnTo>
                <a:lnTo>
                  <a:pt x="192" y="119"/>
                </a:lnTo>
                <a:lnTo>
                  <a:pt x="188" y="119"/>
                </a:lnTo>
                <a:lnTo>
                  <a:pt x="188" y="119"/>
                </a:lnTo>
                <a:lnTo>
                  <a:pt x="186" y="121"/>
                </a:lnTo>
                <a:lnTo>
                  <a:pt x="186" y="121"/>
                </a:lnTo>
                <a:lnTo>
                  <a:pt x="184" y="119"/>
                </a:lnTo>
                <a:lnTo>
                  <a:pt x="184" y="119"/>
                </a:lnTo>
                <a:lnTo>
                  <a:pt x="181" y="119"/>
                </a:lnTo>
                <a:lnTo>
                  <a:pt x="181" y="117"/>
                </a:lnTo>
                <a:lnTo>
                  <a:pt x="181" y="114"/>
                </a:lnTo>
                <a:lnTo>
                  <a:pt x="181" y="112"/>
                </a:lnTo>
                <a:lnTo>
                  <a:pt x="179" y="112"/>
                </a:lnTo>
                <a:lnTo>
                  <a:pt x="179" y="110"/>
                </a:lnTo>
                <a:lnTo>
                  <a:pt x="177" y="112"/>
                </a:lnTo>
                <a:lnTo>
                  <a:pt x="175" y="110"/>
                </a:lnTo>
                <a:lnTo>
                  <a:pt x="173" y="112"/>
                </a:lnTo>
                <a:lnTo>
                  <a:pt x="173" y="114"/>
                </a:lnTo>
                <a:lnTo>
                  <a:pt x="171" y="114"/>
                </a:lnTo>
                <a:lnTo>
                  <a:pt x="169" y="114"/>
                </a:lnTo>
                <a:lnTo>
                  <a:pt x="169" y="114"/>
                </a:lnTo>
                <a:lnTo>
                  <a:pt x="169" y="112"/>
                </a:lnTo>
                <a:lnTo>
                  <a:pt x="167" y="112"/>
                </a:lnTo>
                <a:lnTo>
                  <a:pt x="167" y="110"/>
                </a:lnTo>
                <a:lnTo>
                  <a:pt x="165" y="110"/>
                </a:lnTo>
                <a:lnTo>
                  <a:pt x="163" y="110"/>
                </a:lnTo>
                <a:lnTo>
                  <a:pt x="161" y="110"/>
                </a:lnTo>
                <a:lnTo>
                  <a:pt x="159" y="108"/>
                </a:lnTo>
                <a:lnTo>
                  <a:pt x="159" y="106"/>
                </a:lnTo>
                <a:lnTo>
                  <a:pt x="156" y="104"/>
                </a:lnTo>
                <a:lnTo>
                  <a:pt x="156" y="104"/>
                </a:lnTo>
                <a:lnTo>
                  <a:pt x="154" y="104"/>
                </a:lnTo>
                <a:lnTo>
                  <a:pt x="154" y="106"/>
                </a:lnTo>
                <a:lnTo>
                  <a:pt x="152" y="106"/>
                </a:lnTo>
                <a:lnTo>
                  <a:pt x="152" y="106"/>
                </a:lnTo>
                <a:lnTo>
                  <a:pt x="150" y="110"/>
                </a:lnTo>
                <a:lnTo>
                  <a:pt x="150" y="110"/>
                </a:lnTo>
                <a:lnTo>
                  <a:pt x="150" y="112"/>
                </a:lnTo>
                <a:lnTo>
                  <a:pt x="148" y="112"/>
                </a:lnTo>
                <a:lnTo>
                  <a:pt x="148" y="114"/>
                </a:lnTo>
                <a:lnTo>
                  <a:pt x="148" y="117"/>
                </a:lnTo>
                <a:lnTo>
                  <a:pt x="148" y="121"/>
                </a:lnTo>
                <a:lnTo>
                  <a:pt x="150" y="121"/>
                </a:lnTo>
                <a:lnTo>
                  <a:pt x="150" y="123"/>
                </a:lnTo>
                <a:lnTo>
                  <a:pt x="150" y="125"/>
                </a:lnTo>
                <a:lnTo>
                  <a:pt x="150" y="125"/>
                </a:lnTo>
                <a:lnTo>
                  <a:pt x="152" y="125"/>
                </a:lnTo>
                <a:lnTo>
                  <a:pt x="152" y="127"/>
                </a:lnTo>
                <a:lnTo>
                  <a:pt x="154" y="127"/>
                </a:lnTo>
                <a:lnTo>
                  <a:pt x="154" y="129"/>
                </a:lnTo>
                <a:lnTo>
                  <a:pt x="154" y="131"/>
                </a:lnTo>
                <a:lnTo>
                  <a:pt x="154" y="131"/>
                </a:lnTo>
                <a:lnTo>
                  <a:pt x="154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4" y="142"/>
                </a:lnTo>
                <a:lnTo>
                  <a:pt x="154" y="142"/>
                </a:lnTo>
                <a:lnTo>
                  <a:pt x="156" y="142"/>
                </a:lnTo>
                <a:lnTo>
                  <a:pt x="156" y="144"/>
                </a:lnTo>
                <a:lnTo>
                  <a:pt x="156" y="146"/>
                </a:lnTo>
                <a:lnTo>
                  <a:pt x="156" y="146"/>
                </a:lnTo>
                <a:lnTo>
                  <a:pt x="156" y="148"/>
                </a:lnTo>
                <a:lnTo>
                  <a:pt x="154" y="148"/>
                </a:lnTo>
                <a:lnTo>
                  <a:pt x="154" y="148"/>
                </a:lnTo>
                <a:lnTo>
                  <a:pt x="154" y="150"/>
                </a:lnTo>
                <a:lnTo>
                  <a:pt x="154" y="150"/>
                </a:lnTo>
                <a:lnTo>
                  <a:pt x="156" y="152"/>
                </a:lnTo>
                <a:lnTo>
                  <a:pt x="156" y="154"/>
                </a:lnTo>
                <a:lnTo>
                  <a:pt x="156" y="154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4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8" y="154"/>
                </a:lnTo>
                <a:lnTo>
                  <a:pt x="146" y="154"/>
                </a:lnTo>
                <a:lnTo>
                  <a:pt x="146" y="154"/>
                </a:lnTo>
                <a:lnTo>
                  <a:pt x="146" y="156"/>
                </a:lnTo>
                <a:lnTo>
                  <a:pt x="144" y="156"/>
                </a:lnTo>
                <a:lnTo>
                  <a:pt x="144" y="156"/>
                </a:lnTo>
                <a:lnTo>
                  <a:pt x="142" y="158"/>
                </a:lnTo>
                <a:lnTo>
                  <a:pt x="140" y="158"/>
                </a:lnTo>
                <a:lnTo>
                  <a:pt x="138" y="158"/>
                </a:lnTo>
                <a:lnTo>
                  <a:pt x="138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6"/>
                </a:lnTo>
                <a:lnTo>
                  <a:pt x="133" y="156"/>
                </a:lnTo>
                <a:lnTo>
                  <a:pt x="129" y="156"/>
                </a:lnTo>
                <a:lnTo>
                  <a:pt x="127" y="156"/>
                </a:lnTo>
                <a:lnTo>
                  <a:pt x="125" y="158"/>
                </a:lnTo>
                <a:lnTo>
                  <a:pt x="125" y="158"/>
                </a:lnTo>
                <a:lnTo>
                  <a:pt x="123" y="158"/>
                </a:lnTo>
                <a:lnTo>
                  <a:pt x="117" y="160"/>
                </a:lnTo>
                <a:lnTo>
                  <a:pt x="117" y="160"/>
                </a:lnTo>
                <a:lnTo>
                  <a:pt x="117" y="160"/>
                </a:lnTo>
                <a:lnTo>
                  <a:pt x="117" y="162"/>
                </a:lnTo>
                <a:lnTo>
                  <a:pt x="117" y="165"/>
                </a:lnTo>
                <a:lnTo>
                  <a:pt x="117" y="165"/>
                </a:lnTo>
                <a:lnTo>
                  <a:pt x="110" y="169"/>
                </a:lnTo>
                <a:lnTo>
                  <a:pt x="108" y="169"/>
                </a:lnTo>
                <a:lnTo>
                  <a:pt x="106" y="169"/>
                </a:lnTo>
                <a:lnTo>
                  <a:pt x="106" y="169"/>
                </a:lnTo>
                <a:lnTo>
                  <a:pt x="104" y="169"/>
                </a:lnTo>
                <a:lnTo>
                  <a:pt x="104" y="167"/>
                </a:lnTo>
                <a:lnTo>
                  <a:pt x="102" y="167"/>
                </a:lnTo>
                <a:lnTo>
                  <a:pt x="102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8" y="162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60"/>
                </a:lnTo>
                <a:lnTo>
                  <a:pt x="96" y="160"/>
                </a:lnTo>
                <a:lnTo>
                  <a:pt x="92" y="160"/>
                </a:lnTo>
                <a:lnTo>
                  <a:pt x="87" y="160"/>
                </a:lnTo>
                <a:lnTo>
                  <a:pt x="87" y="160"/>
                </a:lnTo>
                <a:lnTo>
                  <a:pt x="87" y="160"/>
                </a:lnTo>
                <a:lnTo>
                  <a:pt x="85" y="162"/>
                </a:lnTo>
                <a:lnTo>
                  <a:pt x="85" y="165"/>
                </a:lnTo>
                <a:lnTo>
                  <a:pt x="85" y="165"/>
                </a:lnTo>
                <a:lnTo>
                  <a:pt x="83" y="167"/>
                </a:lnTo>
                <a:lnTo>
                  <a:pt x="83" y="167"/>
                </a:lnTo>
                <a:lnTo>
                  <a:pt x="83" y="167"/>
                </a:lnTo>
                <a:lnTo>
                  <a:pt x="81" y="169"/>
                </a:lnTo>
                <a:lnTo>
                  <a:pt x="77" y="169"/>
                </a:lnTo>
                <a:lnTo>
                  <a:pt x="75" y="169"/>
                </a:lnTo>
                <a:lnTo>
                  <a:pt x="75" y="171"/>
                </a:lnTo>
                <a:lnTo>
                  <a:pt x="75" y="171"/>
                </a:lnTo>
                <a:lnTo>
                  <a:pt x="75" y="171"/>
                </a:lnTo>
                <a:lnTo>
                  <a:pt x="77" y="173"/>
                </a:lnTo>
                <a:lnTo>
                  <a:pt x="77" y="173"/>
                </a:lnTo>
                <a:lnTo>
                  <a:pt x="77" y="175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81"/>
                </a:lnTo>
                <a:lnTo>
                  <a:pt x="77" y="181"/>
                </a:lnTo>
                <a:lnTo>
                  <a:pt x="75" y="181"/>
                </a:lnTo>
                <a:lnTo>
                  <a:pt x="73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69" y="181"/>
                </a:lnTo>
                <a:lnTo>
                  <a:pt x="67" y="181"/>
                </a:lnTo>
                <a:lnTo>
                  <a:pt x="65" y="181"/>
                </a:lnTo>
                <a:lnTo>
                  <a:pt x="65" y="183"/>
                </a:lnTo>
                <a:lnTo>
                  <a:pt x="65" y="183"/>
                </a:lnTo>
                <a:lnTo>
                  <a:pt x="65" y="183"/>
                </a:lnTo>
                <a:lnTo>
                  <a:pt x="62" y="185"/>
                </a:lnTo>
                <a:lnTo>
                  <a:pt x="62" y="185"/>
                </a:lnTo>
                <a:lnTo>
                  <a:pt x="62" y="185"/>
                </a:lnTo>
                <a:lnTo>
                  <a:pt x="60" y="185"/>
                </a:lnTo>
                <a:lnTo>
                  <a:pt x="60" y="185"/>
                </a:lnTo>
                <a:lnTo>
                  <a:pt x="60" y="185"/>
                </a:lnTo>
                <a:lnTo>
                  <a:pt x="58" y="190"/>
                </a:lnTo>
                <a:lnTo>
                  <a:pt x="58" y="190"/>
                </a:lnTo>
                <a:lnTo>
                  <a:pt x="58" y="190"/>
                </a:lnTo>
                <a:lnTo>
                  <a:pt x="56" y="192"/>
                </a:lnTo>
                <a:lnTo>
                  <a:pt x="56" y="192"/>
                </a:lnTo>
                <a:lnTo>
                  <a:pt x="58" y="194"/>
                </a:lnTo>
                <a:lnTo>
                  <a:pt x="58" y="196"/>
                </a:lnTo>
                <a:lnTo>
                  <a:pt x="58" y="196"/>
                </a:lnTo>
                <a:lnTo>
                  <a:pt x="56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2" y="198"/>
                </a:lnTo>
                <a:lnTo>
                  <a:pt x="50" y="202"/>
                </a:lnTo>
                <a:lnTo>
                  <a:pt x="48" y="202"/>
                </a:lnTo>
                <a:lnTo>
                  <a:pt x="48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8"/>
                </a:lnTo>
                <a:lnTo>
                  <a:pt x="44" y="196"/>
                </a:lnTo>
                <a:lnTo>
                  <a:pt x="44" y="196"/>
                </a:lnTo>
                <a:lnTo>
                  <a:pt x="44" y="194"/>
                </a:lnTo>
                <a:lnTo>
                  <a:pt x="42" y="194"/>
                </a:lnTo>
                <a:lnTo>
                  <a:pt x="39" y="194"/>
                </a:lnTo>
                <a:lnTo>
                  <a:pt x="37" y="194"/>
                </a:lnTo>
                <a:lnTo>
                  <a:pt x="35" y="194"/>
                </a:lnTo>
                <a:lnTo>
                  <a:pt x="35" y="192"/>
                </a:lnTo>
                <a:lnTo>
                  <a:pt x="33" y="192"/>
                </a:lnTo>
                <a:lnTo>
                  <a:pt x="33" y="192"/>
                </a:lnTo>
                <a:lnTo>
                  <a:pt x="33" y="194"/>
                </a:lnTo>
                <a:lnTo>
                  <a:pt x="33" y="196"/>
                </a:lnTo>
                <a:lnTo>
                  <a:pt x="33" y="198"/>
                </a:lnTo>
                <a:lnTo>
                  <a:pt x="31" y="198"/>
                </a:lnTo>
                <a:lnTo>
                  <a:pt x="31" y="198"/>
                </a:lnTo>
                <a:lnTo>
                  <a:pt x="31" y="200"/>
                </a:lnTo>
                <a:lnTo>
                  <a:pt x="29" y="200"/>
                </a:lnTo>
                <a:lnTo>
                  <a:pt x="29" y="200"/>
                </a:lnTo>
                <a:lnTo>
                  <a:pt x="29" y="200"/>
                </a:lnTo>
                <a:lnTo>
                  <a:pt x="27" y="202"/>
                </a:lnTo>
                <a:lnTo>
                  <a:pt x="25" y="204"/>
                </a:lnTo>
                <a:lnTo>
                  <a:pt x="25" y="204"/>
                </a:lnTo>
                <a:lnTo>
                  <a:pt x="25" y="204"/>
                </a:lnTo>
                <a:lnTo>
                  <a:pt x="25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0"/>
                </a:lnTo>
                <a:lnTo>
                  <a:pt x="21" y="202"/>
                </a:lnTo>
                <a:lnTo>
                  <a:pt x="21" y="202"/>
                </a:lnTo>
                <a:lnTo>
                  <a:pt x="21" y="204"/>
                </a:lnTo>
                <a:lnTo>
                  <a:pt x="21" y="204"/>
                </a:lnTo>
                <a:lnTo>
                  <a:pt x="21" y="204"/>
                </a:lnTo>
                <a:lnTo>
                  <a:pt x="19" y="204"/>
                </a:lnTo>
                <a:lnTo>
                  <a:pt x="19" y="204"/>
                </a:lnTo>
                <a:lnTo>
                  <a:pt x="19" y="204"/>
                </a:lnTo>
                <a:lnTo>
                  <a:pt x="16" y="204"/>
                </a:lnTo>
                <a:lnTo>
                  <a:pt x="16" y="204"/>
                </a:lnTo>
                <a:lnTo>
                  <a:pt x="14" y="202"/>
                </a:lnTo>
                <a:lnTo>
                  <a:pt x="14" y="204"/>
                </a:lnTo>
                <a:lnTo>
                  <a:pt x="14" y="206"/>
                </a:lnTo>
                <a:lnTo>
                  <a:pt x="12" y="208"/>
                </a:lnTo>
                <a:lnTo>
                  <a:pt x="12" y="208"/>
                </a:lnTo>
                <a:lnTo>
                  <a:pt x="12" y="208"/>
                </a:lnTo>
                <a:lnTo>
                  <a:pt x="12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9" y="208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3" y="213"/>
                </a:lnTo>
                <a:lnTo>
                  <a:pt x="23" y="213"/>
                </a:lnTo>
                <a:lnTo>
                  <a:pt x="23" y="215"/>
                </a:lnTo>
                <a:lnTo>
                  <a:pt x="23" y="215"/>
                </a:lnTo>
                <a:lnTo>
                  <a:pt x="23" y="215"/>
                </a:lnTo>
                <a:lnTo>
                  <a:pt x="23" y="217"/>
                </a:lnTo>
                <a:lnTo>
                  <a:pt x="23" y="217"/>
                </a:lnTo>
                <a:lnTo>
                  <a:pt x="23" y="217"/>
                </a:lnTo>
                <a:lnTo>
                  <a:pt x="25" y="217"/>
                </a:lnTo>
                <a:lnTo>
                  <a:pt x="25" y="217"/>
                </a:lnTo>
                <a:lnTo>
                  <a:pt x="27" y="219"/>
                </a:lnTo>
                <a:lnTo>
                  <a:pt x="27" y="219"/>
                </a:lnTo>
                <a:lnTo>
                  <a:pt x="27" y="219"/>
                </a:lnTo>
                <a:lnTo>
                  <a:pt x="25" y="219"/>
                </a:lnTo>
                <a:lnTo>
                  <a:pt x="25" y="219"/>
                </a:lnTo>
                <a:lnTo>
                  <a:pt x="25" y="219"/>
                </a:lnTo>
                <a:lnTo>
                  <a:pt x="23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3"/>
                </a:lnTo>
                <a:lnTo>
                  <a:pt x="21" y="225"/>
                </a:lnTo>
                <a:lnTo>
                  <a:pt x="23" y="225"/>
                </a:lnTo>
                <a:lnTo>
                  <a:pt x="23" y="227"/>
                </a:lnTo>
                <a:lnTo>
                  <a:pt x="23" y="227"/>
                </a:lnTo>
                <a:lnTo>
                  <a:pt x="23" y="227"/>
                </a:lnTo>
                <a:lnTo>
                  <a:pt x="23" y="229"/>
                </a:lnTo>
                <a:lnTo>
                  <a:pt x="23" y="229"/>
                </a:lnTo>
                <a:lnTo>
                  <a:pt x="23" y="231"/>
                </a:lnTo>
                <a:lnTo>
                  <a:pt x="23" y="231"/>
                </a:lnTo>
                <a:lnTo>
                  <a:pt x="23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35" y="233"/>
                </a:lnTo>
                <a:lnTo>
                  <a:pt x="37" y="233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8"/>
                </a:lnTo>
                <a:lnTo>
                  <a:pt x="37" y="240"/>
                </a:lnTo>
                <a:lnTo>
                  <a:pt x="37" y="244"/>
                </a:lnTo>
                <a:lnTo>
                  <a:pt x="37" y="248"/>
                </a:lnTo>
                <a:lnTo>
                  <a:pt x="37" y="248"/>
                </a:lnTo>
                <a:lnTo>
                  <a:pt x="37" y="250"/>
                </a:lnTo>
                <a:lnTo>
                  <a:pt x="37" y="250"/>
                </a:lnTo>
                <a:lnTo>
                  <a:pt x="33" y="250"/>
                </a:lnTo>
                <a:lnTo>
                  <a:pt x="31" y="250"/>
                </a:lnTo>
                <a:lnTo>
                  <a:pt x="31" y="252"/>
                </a:lnTo>
                <a:lnTo>
                  <a:pt x="29" y="252"/>
                </a:lnTo>
                <a:lnTo>
                  <a:pt x="29" y="252"/>
                </a:lnTo>
                <a:lnTo>
                  <a:pt x="29" y="254"/>
                </a:lnTo>
                <a:lnTo>
                  <a:pt x="29" y="254"/>
                </a:lnTo>
                <a:lnTo>
                  <a:pt x="31" y="254"/>
                </a:lnTo>
                <a:lnTo>
                  <a:pt x="33" y="254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9"/>
                </a:lnTo>
                <a:lnTo>
                  <a:pt x="33" y="261"/>
                </a:lnTo>
                <a:lnTo>
                  <a:pt x="33" y="263"/>
                </a:lnTo>
                <a:lnTo>
                  <a:pt x="31" y="265"/>
                </a:lnTo>
                <a:lnTo>
                  <a:pt x="31" y="267"/>
                </a:lnTo>
                <a:lnTo>
                  <a:pt x="29" y="271"/>
                </a:lnTo>
                <a:lnTo>
                  <a:pt x="27" y="273"/>
                </a:lnTo>
                <a:lnTo>
                  <a:pt x="25" y="275"/>
                </a:lnTo>
                <a:lnTo>
                  <a:pt x="25" y="275"/>
                </a:lnTo>
                <a:lnTo>
                  <a:pt x="27" y="275"/>
                </a:lnTo>
                <a:lnTo>
                  <a:pt x="27" y="277"/>
                </a:lnTo>
                <a:lnTo>
                  <a:pt x="27" y="277"/>
                </a:lnTo>
                <a:lnTo>
                  <a:pt x="27" y="279"/>
                </a:lnTo>
                <a:lnTo>
                  <a:pt x="25" y="284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19" y="290"/>
                </a:lnTo>
                <a:lnTo>
                  <a:pt x="16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6"/>
                </a:lnTo>
                <a:lnTo>
                  <a:pt x="12" y="286"/>
                </a:lnTo>
                <a:lnTo>
                  <a:pt x="12" y="286"/>
                </a:lnTo>
                <a:lnTo>
                  <a:pt x="10" y="286"/>
                </a:lnTo>
                <a:lnTo>
                  <a:pt x="10" y="286"/>
                </a:lnTo>
                <a:lnTo>
                  <a:pt x="8" y="286"/>
                </a:lnTo>
                <a:lnTo>
                  <a:pt x="4" y="290"/>
                </a:lnTo>
                <a:lnTo>
                  <a:pt x="2" y="290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0" y="294"/>
                </a:lnTo>
                <a:lnTo>
                  <a:pt x="0" y="296"/>
                </a:lnTo>
                <a:lnTo>
                  <a:pt x="0" y="296"/>
                </a:lnTo>
                <a:lnTo>
                  <a:pt x="0" y="296"/>
                </a:lnTo>
                <a:lnTo>
                  <a:pt x="0" y="298"/>
                </a:lnTo>
                <a:lnTo>
                  <a:pt x="2" y="298"/>
                </a:lnTo>
                <a:lnTo>
                  <a:pt x="4" y="298"/>
                </a:lnTo>
                <a:lnTo>
                  <a:pt x="4" y="298"/>
                </a:lnTo>
                <a:lnTo>
                  <a:pt x="6" y="298"/>
                </a:lnTo>
                <a:lnTo>
                  <a:pt x="6" y="298"/>
                </a:lnTo>
                <a:lnTo>
                  <a:pt x="6" y="296"/>
                </a:lnTo>
                <a:lnTo>
                  <a:pt x="8" y="296"/>
                </a:lnTo>
                <a:lnTo>
                  <a:pt x="8" y="298"/>
                </a:lnTo>
                <a:lnTo>
                  <a:pt x="10" y="298"/>
                </a:lnTo>
                <a:lnTo>
                  <a:pt x="12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4"/>
                </a:lnTo>
                <a:lnTo>
                  <a:pt x="16" y="311"/>
                </a:lnTo>
                <a:lnTo>
                  <a:pt x="16" y="311"/>
                </a:lnTo>
                <a:lnTo>
                  <a:pt x="16" y="313"/>
                </a:lnTo>
                <a:lnTo>
                  <a:pt x="14" y="315"/>
                </a:lnTo>
                <a:lnTo>
                  <a:pt x="14" y="317"/>
                </a:lnTo>
                <a:lnTo>
                  <a:pt x="14" y="317"/>
                </a:lnTo>
                <a:lnTo>
                  <a:pt x="16" y="319"/>
                </a:lnTo>
                <a:lnTo>
                  <a:pt x="16" y="319"/>
                </a:lnTo>
                <a:lnTo>
                  <a:pt x="16" y="321"/>
                </a:lnTo>
                <a:lnTo>
                  <a:pt x="16" y="321"/>
                </a:lnTo>
                <a:lnTo>
                  <a:pt x="16" y="321"/>
                </a:lnTo>
                <a:lnTo>
                  <a:pt x="16" y="323"/>
                </a:lnTo>
                <a:lnTo>
                  <a:pt x="16" y="323"/>
                </a:lnTo>
                <a:lnTo>
                  <a:pt x="16" y="325"/>
                </a:lnTo>
                <a:lnTo>
                  <a:pt x="16" y="325"/>
                </a:lnTo>
                <a:lnTo>
                  <a:pt x="21" y="330"/>
                </a:lnTo>
                <a:lnTo>
                  <a:pt x="21" y="330"/>
                </a:lnTo>
                <a:lnTo>
                  <a:pt x="21" y="330"/>
                </a:lnTo>
                <a:lnTo>
                  <a:pt x="21" y="332"/>
                </a:lnTo>
                <a:lnTo>
                  <a:pt x="21" y="336"/>
                </a:lnTo>
                <a:lnTo>
                  <a:pt x="21" y="336"/>
                </a:lnTo>
                <a:lnTo>
                  <a:pt x="21" y="338"/>
                </a:lnTo>
                <a:lnTo>
                  <a:pt x="19" y="338"/>
                </a:lnTo>
                <a:lnTo>
                  <a:pt x="19" y="338"/>
                </a:lnTo>
                <a:lnTo>
                  <a:pt x="16" y="338"/>
                </a:lnTo>
                <a:lnTo>
                  <a:pt x="14" y="338"/>
                </a:lnTo>
                <a:lnTo>
                  <a:pt x="14" y="340"/>
                </a:lnTo>
                <a:lnTo>
                  <a:pt x="14" y="340"/>
                </a:lnTo>
                <a:lnTo>
                  <a:pt x="14" y="340"/>
                </a:lnTo>
                <a:lnTo>
                  <a:pt x="14" y="342"/>
                </a:lnTo>
                <a:lnTo>
                  <a:pt x="14" y="342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21" y="346"/>
                </a:lnTo>
                <a:lnTo>
                  <a:pt x="21" y="346"/>
                </a:lnTo>
                <a:lnTo>
                  <a:pt x="19" y="348"/>
                </a:lnTo>
                <a:lnTo>
                  <a:pt x="16" y="352"/>
                </a:lnTo>
                <a:lnTo>
                  <a:pt x="16" y="355"/>
                </a:lnTo>
                <a:lnTo>
                  <a:pt x="16" y="355"/>
                </a:lnTo>
                <a:lnTo>
                  <a:pt x="16" y="357"/>
                </a:lnTo>
                <a:lnTo>
                  <a:pt x="16" y="357"/>
                </a:lnTo>
                <a:lnTo>
                  <a:pt x="16" y="361"/>
                </a:lnTo>
                <a:lnTo>
                  <a:pt x="16" y="361"/>
                </a:lnTo>
                <a:lnTo>
                  <a:pt x="16" y="363"/>
                </a:lnTo>
                <a:lnTo>
                  <a:pt x="16" y="363"/>
                </a:lnTo>
                <a:lnTo>
                  <a:pt x="16" y="365"/>
                </a:lnTo>
                <a:lnTo>
                  <a:pt x="16" y="365"/>
                </a:lnTo>
                <a:lnTo>
                  <a:pt x="14" y="367"/>
                </a:lnTo>
                <a:lnTo>
                  <a:pt x="14" y="369"/>
                </a:lnTo>
                <a:lnTo>
                  <a:pt x="14" y="369"/>
                </a:lnTo>
                <a:lnTo>
                  <a:pt x="14" y="369"/>
                </a:lnTo>
                <a:lnTo>
                  <a:pt x="12" y="371"/>
                </a:lnTo>
                <a:lnTo>
                  <a:pt x="12" y="373"/>
                </a:lnTo>
                <a:lnTo>
                  <a:pt x="10" y="373"/>
                </a:lnTo>
                <a:lnTo>
                  <a:pt x="8" y="373"/>
                </a:lnTo>
                <a:lnTo>
                  <a:pt x="6" y="373"/>
                </a:lnTo>
                <a:lnTo>
                  <a:pt x="6" y="373"/>
                </a:lnTo>
                <a:lnTo>
                  <a:pt x="6" y="373"/>
                </a:lnTo>
                <a:lnTo>
                  <a:pt x="2" y="375"/>
                </a:lnTo>
                <a:lnTo>
                  <a:pt x="0" y="378"/>
                </a:lnTo>
                <a:lnTo>
                  <a:pt x="0" y="380"/>
                </a:lnTo>
                <a:lnTo>
                  <a:pt x="2" y="382"/>
                </a:lnTo>
                <a:lnTo>
                  <a:pt x="2" y="382"/>
                </a:lnTo>
                <a:lnTo>
                  <a:pt x="4" y="382"/>
                </a:lnTo>
                <a:lnTo>
                  <a:pt x="6" y="380"/>
                </a:lnTo>
                <a:lnTo>
                  <a:pt x="6" y="380"/>
                </a:lnTo>
                <a:lnTo>
                  <a:pt x="6" y="378"/>
                </a:lnTo>
                <a:lnTo>
                  <a:pt x="10" y="378"/>
                </a:lnTo>
                <a:lnTo>
                  <a:pt x="10" y="375"/>
                </a:lnTo>
                <a:lnTo>
                  <a:pt x="12" y="378"/>
                </a:lnTo>
                <a:lnTo>
                  <a:pt x="12" y="378"/>
                </a:lnTo>
                <a:lnTo>
                  <a:pt x="14" y="378"/>
                </a:lnTo>
                <a:lnTo>
                  <a:pt x="14" y="378"/>
                </a:lnTo>
                <a:lnTo>
                  <a:pt x="14" y="380"/>
                </a:lnTo>
                <a:lnTo>
                  <a:pt x="12" y="380"/>
                </a:lnTo>
                <a:lnTo>
                  <a:pt x="12" y="380"/>
                </a:lnTo>
                <a:lnTo>
                  <a:pt x="10" y="380"/>
                </a:lnTo>
                <a:lnTo>
                  <a:pt x="10" y="380"/>
                </a:lnTo>
                <a:lnTo>
                  <a:pt x="8" y="380"/>
                </a:lnTo>
                <a:lnTo>
                  <a:pt x="8" y="382"/>
                </a:lnTo>
                <a:lnTo>
                  <a:pt x="6" y="384"/>
                </a:lnTo>
                <a:lnTo>
                  <a:pt x="6" y="384"/>
                </a:lnTo>
                <a:lnTo>
                  <a:pt x="4" y="382"/>
                </a:lnTo>
                <a:lnTo>
                  <a:pt x="4" y="382"/>
                </a:lnTo>
                <a:lnTo>
                  <a:pt x="2" y="384"/>
                </a:lnTo>
                <a:lnTo>
                  <a:pt x="2" y="384"/>
                </a:lnTo>
                <a:lnTo>
                  <a:pt x="2" y="386"/>
                </a:lnTo>
                <a:lnTo>
                  <a:pt x="2" y="386"/>
                </a:lnTo>
                <a:lnTo>
                  <a:pt x="0" y="386"/>
                </a:lnTo>
                <a:lnTo>
                  <a:pt x="0" y="388"/>
                </a:lnTo>
                <a:lnTo>
                  <a:pt x="2" y="388"/>
                </a:lnTo>
                <a:lnTo>
                  <a:pt x="4" y="390"/>
                </a:lnTo>
                <a:lnTo>
                  <a:pt x="4" y="390"/>
                </a:lnTo>
                <a:lnTo>
                  <a:pt x="6" y="392"/>
                </a:lnTo>
                <a:lnTo>
                  <a:pt x="6" y="392"/>
                </a:lnTo>
                <a:lnTo>
                  <a:pt x="8" y="392"/>
                </a:lnTo>
                <a:lnTo>
                  <a:pt x="8" y="392"/>
                </a:lnTo>
                <a:lnTo>
                  <a:pt x="8" y="392"/>
                </a:lnTo>
                <a:lnTo>
                  <a:pt x="10" y="396"/>
                </a:lnTo>
                <a:lnTo>
                  <a:pt x="10" y="394"/>
                </a:lnTo>
                <a:lnTo>
                  <a:pt x="12" y="392"/>
                </a:lnTo>
                <a:lnTo>
                  <a:pt x="14" y="394"/>
                </a:lnTo>
                <a:lnTo>
                  <a:pt x="16" y="394"/>
                </a:lnTo>
                <a:lnTo>
                  <a:pt x="16" y="396"/>
                </a:lnTo>
                <a:lnTo>
                  <a:pt x="16" y="401"/>
                </a:lnTo>
                <a:lnTo>
                  <a:pt x="19" y="403"/>
                </a:lnTo>
                <a:lnTo>
                  <a:pt x="16" y="405"/>
                </a:lnTo>
                <a:lnTo>
                  <a:pt x="16" y="405"/>
                </a:lnTo>
                <a:lnTo>
                  <a:pt x="19" y="407"/>
                </a:lnTo>
                <a:lnTo>
                  <a:pt x="19" y="407"/>
                </a:lnTo>
                <a:lnTo>
                  <a:pt x="21" y="407"/>
                </a:lnTo>
                <a:lnTo>
                  <a:pt x="23" y="407"/>
                </a:lnTo>
                <a:lnTo>
                  <a:pt x="23" y="405"/>
                </a:lnTo>
                <a:lnTo>
                  <a:pt x="25" y="407"/>
                </a:lnTo>
                <a:lnTo>
                  <a:pt x="25" y="407"/>
                </a:lnTo>
                <a:lnTo>
                  <a:pt x="21" y="407"/>
                </a:lnTo>
                <a:lnTo>
                  <a:pt x="21" y="409"/>
                </a:lnTo>
                <a:lnTo>
                  <a:pt x="21" y="411"/>
                </a:lnTo>
                <a:lnTo>
                  <a:pt x="21" y="413"/>
                </a:lnTo>
                <a:lnTo>
                  <a:pt x="21" y="415"/>
                </a:lnTo>
                <a:lnTo>
                  <a:pt x="21" y="415"/>
                </a:lnTo>
                <a:lnTo>
                  <a:pt x="23" y="415"/>
                </a:lnTo>
                <a:lnTo>
                  <a:pt x="25" y="415"/>
                </a:lnTo>
                <a:lnTo>
                  <a:pt x="25" y="413"/>
                </a:lnTo>
                <a:lnTo>
                  <a:pt x="25" y="413"/>
                </a:lnTo>
                <a:lnTo>
                  <a:pt x="25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3"/>
                </a:lnTo>
                <a:lnTo>
                  <a:pt x="27" y="413"/>
                </a:lnTo>
                <a:lnTo>
                  <a:pt x="27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5"/>
                </a:lnTo>
                <a:lnTo>
                  <a:pt x="27" y="415"/>
                </a:lnTo>
                <a:lnTo>
                  <a:pt x="29" y="415"/>
                </a:lnTo>
                <a:lnTo>
                  <a:pt x="33" y="421"/>
                </a:lnTo>
                <a:lnTo>
                  <a:pt x="31" y="419"/>
                </a:lnTo>
                <a:lnTo>
                  <a:pt x="31" y="421"/>
                </a:lnTo>
                <a:lnTo>
                  <a:pt x="31" y="421"/>
                </a:lnTo>
                <a:lnTo>
                  <a:pt x="29" y="421"/>
                </a:lnTo>
                <a:lnTo>
                  <a:pt x="29" y="419"/>
                </a:lnTo>
                <a:lnTo>
                  <a:pt x="27" y="417"/>
                </a:lnTo>
                <a:lnTo>
                  <a:pt x="25" y="415"/>
                </a:lnTo>
                <a:lnTo>
                  <a:pt x="27" y="417"/>
                </a:lnTo>
                <a:lnTo>
                  <a:pt x="29" y="421"/>
                </a:lnTo>
                <a:lnTo>
                  <a:pt x="29" y="426"/>
                </a:lnTo>
                <a:lnTo>
                  <a:pt x="29" y="426"/>
                </a:lnTo>
                <a:lnTo>
                  <a:pt x="29" y="426"/>
                </a:lnTo>
                <a:lnTo>
                  <a:pt x="29" y="428"/>
                </a:lnTo>
                <a:lnTo>
                  <a:pt x="29" y="430"/>
                </a:lnTo>
                <a:lnTo>
                  <a:pt x="31" y="432"/>
                </a:lnTo>
                <a:lnTo>
                  <a:pt x="31" y="432"/>
                </a:lnTo>
                <a:lnTo>
                  <a:pt x="31" y="434"/>
                </a:lnTo>
                <a:lnTo>
                  <a:pt x="33" y="438"/>
                </a:lnTo>
                <a:lnTo>
                  <a:pt x="33" y="440"/>
                </a:lnTo>
                <a:lnTo>
                  <a:pt x="35" y="440"/>
                </a:lnTo>
                <a:lnTo>
                  <a:pt x="42" y="442"/>
                </a:lnTo>
                <a:lnTo>
                  <a:pt x="42" y="444"/>
                </a:lnTo>
                <a:lnTo>
                  <a:pt x="39" y="444"/>
                </a:lnTo>
                <a:lnTo>
                  <a:pt x="37" y="444"/>
                </a:lnTo>
                <a:lnTo>
                  <a:pt x="35" y="444"/>
                </a:lnTo>
                <a:lnTo>
                  <a:pt x="33" y="442"/>
                </a:lnTo>
                <a:lnTo>
                  <a:pt x="33" y="444"/>
                </a:lnTo>
                <a:lnTo>
                  <a:pt x="35" y="446"/>
                </a:lnTo>
                <a:lnTo>
                  <a:pt x="37" y="451"/>
                </a:lnTo>
                <a:lnTo>
                  <a:pt x="37" y="453"/>
                </a:lnTo>
                <a:lnTo>
                  <a:pt x="37" y="459"/>
                </a:lnTo>
                <a:lnTo>
                  <a:pt x="39" y="461"/>
                </a:lnTo>
                <a:lnTo>
                  <a:pt x="39" y="461"/>
                </a:lnTo>
                <a:lnTo>
                  <a:pt x="39" y="463"/>
                </a:lnTo>
                <a:lnTo>
                  <a:pt x="39" y="463"/>
                </a:lnTo>
                <a:lnTo>
                  <a:pt x="39" y="465"/>
                </a:lnTo>
                <a:lnTo>
                  <a:pt x="39" y="467"/>
                </a:lnTo>
                <a:lnTo>
                  <a:pt x="42" y="469"/>
                </a:lnTo>
                <a:lnTo>
                  <a:pt x="44" y="474"/>
                </a:lnTo>
                <a:lnTo>
                  <a:pt x="46" y="476"/>
                </a:lnTo>
                <a:lnTo>
                  <a:pt x="50" y="480"/>
                </a:lnTo>
                <a:lnTo>
                  <a:pt x="50" y="484"/>
                </a:lnTo>
                <a:lnTo>
                  <a:pt x="52" y="488"/>
                </a:lnTo>
                <a:lnTo>
                  <a:pt x="54" y="494"/>
                </a:lnTo>
                <a:lnTo>
                  <a:pt x="56" y="503"/>
                </a:lnTo>
                <a:lnTo>
                  <a:pt x="56" y="505"/>
                </a:lnTo>
                <a:lnTo>
                  <a:pt x="58" y="501"/>
                </a:lnTo>
                <a:lnTo>
                  <a:pt x="60" y="501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5"/>
                </a:lnTo>
                <a:lnTo>
                  <a:pt x="62" y="505"/>
                </a:lnTo>
                <a:lnTo>
                  <a:pt x="62" y="507"/>
                </a:lnTo>
                <a:lnTo>
                  <a:pt x="65" y="507"/>
                </a:lnTo>
                <a:lnTo>
                  <a:pt x="62" y="507"/>
                </a:lnTo>
                <a:lnTo>
                  <a:pt x="62" y="507"/>
                </a:lnTo>
                <a:lnTo>
                  <a:pt x="60" y="507"/>
                </a:lnTo>
                <a:lnTo>
                  <a:pt x="60" y="507"/>
                </a:lnTo>
                <a:lnTo>
                  <a:pt x="58" y="507"/>
                </a:lnTo>
                <a:lnTo>
                  <a:pt x="58" y="507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11"/>
                </a:lnTo>
                <a:lnTo>
                  <a:pt x="58" y="517"/>
                </a:lnTo>
                <a:lnTo>
                  <a:pt x="58" y="520"/>
                </a:lnTo>
                <a:lnTo>
                  <a:pt x="60" y="526"/>
                </a:lnTo>
                <a:lnTo>
                  <a:pt x="60" y="528"/>
                </a:lnTo>
                <a:lnTo>
                  <a:pt x="60" y="530"/>
                </a:lnTo>
                <a:lnTo>
                  <a:pt x="62" y="532"/>
                </a:lnTo>
                <a:lnTo>
                  <a:pt x="60" y="530"/>
                </a:lnTo>
                <a:lnTo>
                  <a:pt x="60" y="528"/>
                </a:lnTo>
                <a:lnTo>
                  <a:pt x="58" y="526"/>
                </a:lnTo>
                <a:lnTo>
                  <a:pt x="58" y="528"/>
                </a:lnTo>
                <a:lnTo>
                  <a:pt x="60" y="532"/>
                </a:lnTo>
                <a:lnTo>
                  <a:pt x="60" y="534"/>
                </a:lnTo>
                <a:lnTo>
                  <a:pt x="60" y="534"/>
                </a:lnTo>
                <a:lnTo>
                  <a:pt x="60" y="536"/>
                </a:lnTo>
                <a:lnTo>
                  <a:pt x="62" y="538"/>
                </a:lnTo>
                <a:lnTo>
                  <a:pt x="62" y="540"/>
                </a:lnTo>
                <a:lnTo>
                  <a:pt x="65" y="547"/>
                </a:lnTo>
                <a:lnTo>
                  <a:pt x="65" y="551"/>
                </a:lnTo>
                <a:lnTo>
                  <a:pt x="67" y="557"/>
                </a:lnTo>
                <a:lnTo>
                  <a:pt x="67" y="557"/>
                </a:lnTo>
                <a:lnTo>
                  <a:pt x="67" y="557"/>
                </a:lnTo>
                <a:lnTo>
                  <a:pt x="67" y="559"/>
                </a:lnTo>
                <a:lnTo>
                  <a:pt x="67" y="561"/>
                </a:lnTo>
                <a:lnTo>
                  <a:pt x="69" y="563"/>
                </a:lnTo>
                <a:lnTo>
                  <a:pt x="69" y="563"/>
                </a:lnTo>
                <a:lnTo>
                  <a:pt x="69" y="566"/>
                </a:lnTo>
                <a:lnTo>
                  <a:pt x="69" y="570"/>
                </a:lnTo>
                <a:lnTo>
                  <a:pt x="73" y="588"/>
                </a:lnTo>
                <a:lnTo>
                  <a:pt x="77" y="588"/>
                </a:lnTo>
                <a:lnTo>
                  <a:pt x="81" y="588"/>
                </a:lnTo>
                <a:lnTo>
                  <a:pt x="85" y="586"/>
                </a:lnTo>
                <a:lnTo>
                  <a:pt x="85" y="588"/>
                </a:lnTo>
                <a:lnTo>
                  <a:pt x="83" y="588"/>
                </a:lnTo>
                <a:lnTo>
                  <a:pt x="81" y="588"/>
                </a:lnTo>
                <a:lnTo>
                  <a:pt x="79" y="591"/>
                </a:lnTo>
                <a:lnTo>
                  <a:pt x="79" y="591"/>
                </a:lnTo>
                <a:lnTo>
                  <a:pt x="77" y="593"/>
                </a:lnTo>
                <a:lnTo>
                  <a:pt x="77" y="593"/>
                </a:lnTo>
                <a:lnTo>
                  <a:pt x="77" y="593"/>
                </a:lnTo>
                <a:lnTo>
                  <a:pt x="73" y="591"/>
                </a:lnTo>
                <a:lnTo>
                  <a:pt x="73" y="593"/>
                </a:lnTo>
                <a:lnTo>
                  <a:pt x="75" y="593"/>
                </a:lnTo>
                <a:lnTo>
                  <a:pt x="75" y="595"/>
                </a:lnTo>
                <a:lnTo>
                  <a:pt x="77" y="595"/>
                </a:lnTo>
                <a:lnTo>
                  <a:pt x="77" y="597"/>
                </a:lnTo>
                <a:lnTo>
                  <a:pt x="77" y="599"/>
                </a:lnTo>
                <a:lnTo>
                  <a:pt x="81" y="597"/>
                </a:lnTo>
                <a:lnTo>
                  <a:pt x="83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9"/>
                </a:lnTo>
                <a:lnTo>
                  <a:pt x="85" y="599"/>
                </a:lnTo>
                <a:lnTo>
                  <a:pt x="85" y="599"/>
                </a:lnTo>
                <a:lnTo>
                  <a:pt x="87" y="601"/>
                </a:lnTo>
                <a:lnTo>
                  <a:pt x="87" y="601"/>
                </a:lnTo>
                <a:lnTo>
                  <a:pt x="87" y="601"/>
                </a:lnTo>
                <a:lnTo>
                  <a:pt x="87" y="603"/>
                </a:lnTo>
                <a:lnTo>
                  <a:pt x="87" y="603"/>
                </a:lnTo>
                <a:lnTo>
                  <a:pt x="90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5"/>
                </a:lnTo>
                <a:lnTo>
                  <a:pt x="92" y="605"/>
                </a:lnTo>
                <a:lnTo>
                  <a:pt x="92" y="605"/>
                </a:lnTo>
                <a:lnTo>
                  <a:pt x="92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6" y="605"/>
                </a:lnTo>
                <a:lnTo>
                  <a:pt x="96" y="605"/>
                </a:lnTo>
                <a:lnTo>
                  <a:pt x="98" y="605"/>
                </a:lnTo>
                <a:lnTo>
                  <a:pt x="98" y="605"/>
                </a:lnTo>
                <a:lnTo>
                  <a:pt x="100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9"/>
                </a:lnTo>
                <a:lnTo>
                  <a:pt x="102" y="609"/>
                </a:lnTo>
                <a:lnTo>
                  <a:pt x="102" y="609"/>
                </a:lnTo>
                <a:lnTo>
                  <a:pt x="102" y="611"/>
                </a:lnTo>
                <a:lnTo>
                  <a:pt x="102" y="611"/>
                </a:lnTo>
                <a:lnTo>
                  <a:pt x="102" y="614"/>
                </a:lnTo>
                <a:lnTo>
                  <a:pt x="104" y="614"/>
                </a:lnTo>
                <a:lnTo>
                  <a:pt x="104" y="614"/>
                </a:lnTo>
                <a:lnTo>
                  <a:pt x="104" y="611"/>
                </a:lnTo>
                <a:lnTo>
                  <a:pt x="106" y="611"/>
                </a:lnTo>
                <a:lnTo>
                  <a:pt x="106" y="611"/>
                </a:lnTo>
                <a:lnTo>
                  <a:pt x="106" y="614"/>
                </a:lnTo>
                <a:lnTo>
                  <a:pt x="108" y="616"/>
                </a:lnTo>
                <a:lnTo>
                  <a:pt x="108" y="616"/>
                </a:lnTo>
                <a:lnTo>
                  <a:pt x="110" y="616"/>
                </a:lnTo>
                <a:lnTo>
                  <a:pt x="110" y="616"/>
                </a:lnTo>
                <a:lnTo>
                  <a:pt x="110" y="616"/>
                </a:lnTo>
                <a:lnTo>
                  <a:pt x="113" y="616"/>
                </a:lnTo>
                <a:lnTo>
                  <a:pt x="113" y="616"/>
                </a:lnTo>
                <a:lnTo>
                  <a:pt x="113" y="614"/>
                </a:lnTo>
                <a:lnTo>
                  <a:pt x="115" y="614"/>
                </a:lnTo>
                <a:lnTo>
                  <a:pt x="119" y="616"/>
                </a:lnTo>
                <a:lnTo>
                  <a:pt x="119" y="618"/>
                </a:lnTo>
                <a:lnTo>
                  <a:pt x="117" y="620"/>
                </a:lnTo>
                <a:lnTo>
                  <a:pt x="117" y="620"/>
                </a:lnTo>
                <a:lnTo>
                  <a:pt x="117" y="622"/>
                </a:lnTo>
                <a:lnTo>
                  <a:pt x="117" y="622"/>
                </a:lnTo>
                <a:lnTo>
                  <a:pt x="119" y="624"/>
                </a:lnTo>
                <a:lnTo>
                  <a:pt x="119" y="624"/>
                </a:lnTo>
                <a:lnTo>
                  <a:pt x="119" y="626"/>
                </a:lnTo>
                <a:lnTo>
                  <a:pt x="119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7" y="628"/>
                </a:lnTo>
                <a:lnTo>
                  <a:pt x="127" y="628"/>
                </a:lnTo>
                <a:lnTo>
                  <a:pt x="127" y="628"/>
                </a:lnTo>
                <a:lnTo>
                  <a:pt x="129" y="628"/>
                </a:lnTo>
                <a:lnTo>
                  <a:pt x="129" y="628"/>
                </a:lnTo>
                <a:lnTo>
                  <a:pt x="129" y="630"/>
                </a:lnTo>
                <a:lnTo>
                  <a:pt x="129" y="630"/>
                </a:lnTo>
                <a:lnTo>
                  <a:pt x="129" y="630"/>
                </a:lnTo>
                <a:lnTo>
                  <a:pt x="127" y="630"/>
                </a:lnTo>
                <a:lnTo>
                  <a:pt x="127" y="632"/>
                </a:lnTo>
                <a:lnTo>
                  <a:pt x="125" y="632"/>
                </a:lnTo>
                <a:lnTo>
                  <a:pt x="125" y="634"/>
                </a:lnTo>
                <a:lnTo>
                  <a:pt x="125" y="634"/>
                </a:lnTo>
                <a:lnTo>
                  <a:pt x="125" y="637"/>
                </a:lnTo>
                <a:lnTo>
                  <a:pt x="125" y="637"/>
                </a:lnTo>
                <a:lnTo>
                  <a:pt x="127" y="637"/>
                </a:lnTo>
                <a:lnTo>
                  <a:pt x="127" y="639"/>
                </a:lnTo>
                <a:lnTo>
                  <a:pt x="129" y="641"/>
                </a:lnTo>
                <a:lnTo>
                  <a:pt x="129" y="643"/>
                </a:lnTo>
                <a:lnTo>
                  <a:pt x="129" y="645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3" y="647"/>
                </a:lnTo>
                <a:lnTo>
                  <a:pt x="133" y="647"/>
                </a:lnTo>
                <a:lnTo>
                  <a:pt x="133" y="647"/>
                </a:lnTo>
                <a:lnTo>
                  <a:pt x="136" y="649"/>
                </a:lnTo>
                <a:lnTo>
                  <a:pt x="146" y="659"/>
                </a:lnTo>
                <a:lnTo>
                  <a:pt x="148" y="662"/>
                </a:lnTo>
                <a:lnTo>
                  <a:pt x="150" y="662"/>
                </a:lnTo>
                <a:lnTo>
                  <a:pt x="152" y="664"/>
                </a:lnTo>
                <a:lnTo>
                  <a:pt x="152" y="664"/>
                </a:lnTo>
                <a:lnTo>
                  <a:pt x="154" y="664"/>
                </a:lnTo>
                <a:lnTo>
                  <a:pt x="154" y="666"/>
                </a:lnTo>
                <a:lnTo>
                  <a:pt x="154" y="666"/>
                </a:lnTo>
                <a:lnTo>
                  <a:pt x="154" y="668"/>
                </a:lnTo>
                <a:lnTo>
                  <a:pt x="156" y="668"/>
                </a:lnTo>
                <a:lnTo>
                  <a:pt x="156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61" y="670"/>
                </a:lnTo>
                <a:lnTo>
                  <a:pt x="163" y="670"/>
                </a:lnTo>
                <a:lnTo>
                  <a:pt x="163" y="670"/>
                </a:lnTo>
                <a:lnTo>
                  <a:pt x="165" y="670"/>
                </a:lnTo>
                <a:lnTo>
                  <a:pt x="165" y="670"/>
                </a:lnTo>
                <a:lnTo>
                  <a:pt x="165" y="670"/>
                </a:lnTo>
                <a:lnTo>
                  <a:pt x="167" y="670"/>
                </a:lnTo>
                <a:lnTo>
                  <a:pt x="167" y="670"/>
                </a:lnTo>
                <a:lnTo>
                  <a:pt x="167" y="670"/>
                </a:lnTo>
                <a:lnTo>
                  <a:pt x="169" y="670"/>
                </a:lnTo>
                <a:lnTo>
                  <a:pt x="169" y="672"/>
                </a:lnTo>
                <a:lnTo>
                  <a:pt x="169" y="674"/>
                </a:lnTo>
                <a:lnTo>
                  <a:pt x="169" y="676"/>
                </a:lnTo>
                <a:lnTo>
                  <a:pt x="171" y="678"/>
                </a:lnTo>
                <a:lnTo>
                  <a:pt x="171" y="680"/>
                </a:lnTo>
                <a:lnTo>
                  <a:pt x="173" y="680"/>
                </a:lnTo>
                <a:lnTo>
                  <a:pt x="175" y="682"/>
                </a:lnTo>
                <a:lnTo>
                  <a:pt x="177" y="682"/>
                </a:lnTo>
                <a:lnTo>
                  <a:pt x="179" y="682"/>
                </a:lnTo>
                <a:lnTo>
                  <a:pt x="181" y="685"/>
                </a:lnTo>
                <a:lnTo>
                  <a:pt x="184" y="685"/>
                </a:lnTo>
                <a:lnTo>
                  <a:pt x="188" y="685"/>
                </a:lnTo>
                <a:lnTo>
                  <a:pt x="190" y="685"/>
                </a:lnTo>
                <a:lnTo>
                  <a:pt x="194" y="682"/>
                </a:lnTo>
                <a:lnTo>
                  <a:pt x="198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5"/>
                </a:lnTo>
                <a:lnTo>
                  <a:pt x="200" y="689"/>
                </a:lnTo>
                <a:lnTo>
                  <a:pt x="200" y="691"/>
                </a:lnTo>
                <a:lnTo>
                  <a:pt x="200" y="691"/>
                </a:lnTo>
                <a:lnTo>
                  <a:pt x="202" y="693"/>
                </a:lnTo>
                <a:lnTo>
                  <a:pt x="202" y="693"/>
                </a:lnTo>
                <a:lnTo>
                  <a:pt x="204" y="693"/>
                </a:lnTo>
                <a:lnTo>
                  <a:pt x="204" y="693"/>
                </a:lnTo>
                <a:lnTo>
                  <a:pt x="207" y="691"/>
                </a:lnTo>
                <a:lnTo>
                  <a:pt x="207" y="691"/>
                </a:lnTo>
                <a:lnTo>
                  <a:pt x="209" y="691"/>
                </a:lnTo>
                <a:lnTo>
                  <a:pt x="209" y="693"/>
                </a:lnTo>
                <a:lnTo>
                  <a:pt x="211" y="693"/>
                </a:lnTo>
                <a:lnTo>
                  <a:pt x="211" y="693"/>
                </a:lnTo>
                <a:lnTo>
                  <a:pt x="211" y="695"/>
                </a:lnTo>
                <a:lnTo>
                  <a:pt x="213" y="697"/>
                </a:lnTo>
                <a:lnTo>
                  <a:pt x="213" y="697"/>
                </a:lnTo>
                <a:lnTo>
                  <a:pt x="215" y="697"/>
                </a:lnTo>
                <a:lnTo>
                  <a:pt x="215" y="697"/>
                </a:lnTo>
                <a:lnTo>
                  <a:pt x="215" y="697"/>
                </a:lnTo>
                <a:lnTo>
                  <a:pt x="217" y="697"/>
                </a:lnTo>
                <a:lnTo>
                  <a:pt x="217" y="697"/>
                </a:lnTo>
                <a:lnTo>
                  <a:pt x="217" y="697"/>
                </a:lnTo>
                <a:lnTo>
                  <a:pt x="219" y="697"/>
                </a:lnTo>
                <a:lnTo>
                  <a:pt x="219" y="699"/>
                </a:lnTo>
                <a:lnTo>
                  <a:pt x="221" y="701"/>
                </a:lnTo>
                <a:lnTo>
                  <a:pt x="223" y="703"/>
                </a:lnTo>
                <a:lnTo>
                  <a:pt x="223" y="703"/>
                </a:lnTo>
                <a:lnTo>
                  <a:pt x="225" y="703"/>
                </a:lnTo>
                <a:lnTo>
                  <a:pt x="227" y="703"/>
                </a:lnTo>
                <a:lnTo>
                  <a:pt x="227" y="705"/>
                </a:lnTo>
                <a:lnTo>
                  <a:pt x="227" y="703"/>
                </a:lnTo>
                <a:lnTo>
                  <a:pt x="230" y="703"/>
                </a:lnTo>
                <a:lnTo>
                  <a:pt x="230" y="703"/>
                </a:lnTo>
                <a:lnTo>
                  <a:pt x="232" y="703"/>
                </a:lnTo>
                <a:lnTo>
                  <a:pt x="232" y="703"/>
                </a:lnTo>
                <a:lnTo>
                  <a:pt x="232" y="705"/>
                </a:lnTo>
                <a:lnTo>
                  <a:pt x="232" y="705"/>
                </a:lnTo>
                <a:lnTo>
                  <a:pt x="234" y="708"/>
                </a:lnTo>
                <a:lnTo>
                  <a:pt x="234" y="710"/>
                </a:lnTo>
                <a:lnTo>
                  <a:pt x="234" y="712"/>
                </a:lnTo>
                <a:lnTo>
                  <a:pt x="236" y="712"/>
                </a:lnTo>
                <a:lnTo>
                  <a:pt x="236" y="710"/>
                </a:lnTo>
                <a:lnTo>
                  <a:pt x="236" y="710"/>
                </a:lnTo>
                <a:lnTo>
                  <a:pt x="238" y="710"/>
                </a:lnTo>
                <a:lnTo>
                  <a:pt x="238" y="708"/>
                </a:lnTo>
                <a:lnTo>
                  <a:pt x="240" y="708"/>
                </a:lnTo>
                <a:lnTo>
                  <a:pt x="242" y="708"/>
                </a:lnTo>
                <a:lnTo>
                  <a:pt x="244" y="708"/>
                </a:lnTo>
                <a:lnTo>
                  <a:pt x="246" y="708"/>
                </a:lnTo>
                <a:lnTo>
                  <a:pt x="248" y="710"/>
                </a:lnTo>
                <a:lnTo>
                  <a:pt x="248" y="710"/>
                </a:lnTo>
                <a:lnTo>
                  <a:pt x="248" y="712"/>
                </a:lnTo>
                <a:lnTo>
                  <a:pt x="248" y="714"/>
                </a:lnTo>
                <a:lnTo>
                  <a:pt x="248" y="714"/>
                </a:lnTo>
                <a:lnTo>
                  <a:pt x="248" y="716"/>
                </a:lnTo>
                <a:lnTo>
                  <a:pt x="250" y="716"/>
                </a:lnTo>
                <a:lnTo>
                  <a:pt x="253" y="716"/>
                </a:lnTo>
                <a:lnTo>
                  <a:pt x="255" y="716"/>
                </a:lnTo>
                <a:lnTo>
                  <a:pt x="269" y="714"/>
                </a:lnTo>
                <a:lnTo>
                  <a:pt x="269" y="716"/>
                </a:lnTo>
                <a:lnTo>
                  <a:pt x="275" y="716"/>
                </a:lnTo>
                <a:lnTo>
                  <a:pt x="275" y="716"/>
                </a:lnTo>
                <a:lnTo>
                  <a:pt x="278" y="714"/>
                </a:lnTo>
                <a:lnTo>
                  <a:pt x="278" y="708"/>
                </a:lnTo>
                <a:lnTo>
                  <a:pt x="280" y="703"/>
                </a:lnTo>
                <a:lnTo>
                  <a:pt x="284" y="699"/>
                </a:lnTo>
                <a:lnTo>
                  <a:pt x="286" y="697"/>
                </a:lnTo>
                <a:lnTo>
                  <a:pt x="286" y="697"/>
                </a:lnTo>
                <a:lnTo>
                  <a:pt x="288" y="697"/>
                </a:lnTo>
                <a:lnTo>
                  <a:pt x="290" y="697"/>
                </a:lnTo>
                <a:lnTo>
                  <a:pt x="292" y="697"/>
                </a:lnTo>
                <a:lnTo>
                  <a:pt x="294" y="695"/>
                </a:lnTo>
                <a:lnTo>
                  <a:pt x="294" y="697"/>
                </a:lnTo>
                <a:lnTo>
                  <a:pt x="296" y="697"/>
                </a:lnTo>
                <a:lnTo>
                  <a:pt x="303" y="703"/>
                </a:lnTo>
                <a:lnTo>
                  <a:pt x="303" y="703"/>
                </a:lnTo>
                <a:lnTo>
                  <a:pt x="305" y="703"/>
                </a:lnTo>
                <a:lnTo>
                  <a:pt x="305" y="701"/>
                </a:lnTo>
                <a:lnTo>
                  <a:pt x="305" y="699"/>
                </a:lnTo>
                <a:lnTo>
                  <a:pt x="307" y="699"/>
                </a:lnTo>
                <a:lnTo>
                  <a:pt x="307" y="699"/>
                </a:lnTo>
                <a:lnTo>
                  <a:pt x="309" y="699"/>
                </a:lnTo>
                <a:lnTo>
                  <a:pt x="311" y="697"/>
                </a:lnTo>
                <a:lnTo>
                  <a:pt x="315" y="699"/>
                </a:lnTo>
                <a:lnTo>
                  <a:pt x="317" y="697"/>
                </a:lnTo>
                <a:lnTo>
                  <a:pt x="319" y="697"/>
                </a:lnTo>
                <a:lnTo>
                  <a:pt x="319" y="697"/>
                </a:lnTo>
                <a:lnTo>
                  <a:pt x="321" y="697"/>
                </a:lnTo>
                <a:lnTo>
                  <a:pt x="321" y="697"/>
                </a:lnTo>
                <a:lnTo>
                  <a:pt x="324" y="697"/>
                </a:lnTo>
                <a:lnTo>
                  <a:pt x="326" y="699"/>
                </a:lnTo>
                <a:lnTo>
                  <a:pt x="326" y="699"/>
                </a:lnTo>
                <a:lnTo>
                  <a:pt x="328" y="699"/>
                </a:lnTo>
                <a:lnTo>
                  <a:pt x="330" y="699"/>
                </a:lnTo>
                <a:lnTo>
                  <a:pt x="332" y="699"/>
                </a:lnTo>
                <a:lnTo>
                  <a:pt x="334" y="699"/>
                </a:lnTo>
                <a:lnTo>
                  <a:pt x="336" y="699"/>
                </a:lnTo>
                <a:lnTo>
                  <a:pt x="338" y="697"/>
                </a:lnTo>
                <a:lnTo>
                  <a:pt x="338" y="695"/>
                </a:lnTo>
                <a:lnTo>
                  <a:pt x="340" y="691"/>
                </a:lnTo>
                <a:lnTo>
                  <a:pt x="340" y="689"/>
                </a:lnTo>
                <a:lnTo>
                  <a:pt x="342" y="687"/>
                </a:lnTo>
                <a:lnTo>
                  <a:pt x="342" y="685"/>
                </a:lnTo>
                <a:lnTo>
                  <a:pt x="344" y="685"/>
                </a:lnTo>
                <a:lnTo>
                  <a:pt x="347" y="685"/>
                </a:lnTo>
                <a:lnTo>
                  <a:pt x="357" y="682"/>
                </a:lnTo>
                <a:lnTo>
                  <a:pt x="359" y="682"/>
                </a:lnTo>
                <a:lnTo>
                  <a:pt x="359" y="682"/>
                </a:lnTo>
                <a:lnTo>
                  <a:pt x="361" y="682"/>
                </a:lnTo>
                <a:lnTo>
                  <a:pt x="361" y="680"/>
                </a:lnTo>
                <a:lnTo>
                  <a:pt x="363" y="678"/>
                </a:lnTo>
                <a:lnTo>
                  <a:pt x="365" y="674"/>
                </a:lnTo>
                <a:lnTo>
                  <a:pt x="367" y="672"/>
                </a:lnTo>
                <a:lnTo>
                  <a:pt x="367" y="672"/>
                </a:lnTo>
                <a:lnTo>
                  <a:pt x="370" y="670"/>
                </a:lnTo>
                <a:lnTo>
                  <a:pt x="370" y="670"/>
                </a:lnTo>
                <a:lnTo>
                  <a:pt x="370" y="670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4"/>
                </a:lnTo>
                <a:lnTo>
                  <a:pt x="367" y="659"/>
                </a:lnTo>
                <a:lnTo>
                  <a:pt x="367" y="659"/>
                </a:lnTo>
                <a:lnTo>
                  <a:pt x="367" y="659"/>
                </a:lnTo>
                <a:lnTo>
                  <a:pt x="365" y="657"/>
                </a:lnTo>
                <a:lnTo>
                  <a:pt x="361" y="657"/>
                </a:lnTo>
                <a:lnTo>
                  <a:pt x="344" y="657"/>
                </a:lnTo>
                <a:lnTo>
                  <a:pt x="342" y="655"/>
                </a:lnTo>
                <a:lnTo>
                  <a:pt x="342" y="655"/>
                </a:lnTo>
                <a:lnTo>
                  <a:pt x="342" y="653"/>
                </a:lnTo>
                <a:lnTo>
                  <a:pt x="342" y="653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2" y="649"/>
                </a:lnTo>
                <a:lnTo>
                  <a:pt x="342" y="649"/>
                </a:lnTo>
                <a:lnTo>
                  <a:pt x="342" y="647"/>
                </a:lnTo>
                <a:lnTo>
                  <a:pt x="347" y="645"/>
                </a:lnTo>
                <a:lnTo>
                  <a:pt x="351" y="643"/>
                </a:lnTo>
                <a:lnTo>
                  <a:pt x="351" y="641"/>
                </a:lnTo>
                <a:lnTo>
                  <a:pt x="353" y="639"/>
                </a:lnTo>
                <a:lnTo>
                  <a:pt x="355" y="637"/>
                </a:lnTo>
                <a:lnTo>
                  <a:pt x="355" y="637"/>
                </a:lnTo>
                <a:lnTo>
                  <a:pt x="357" y="630"/>
                </a:lnTo>
                <a:lnTo>
                  <a:pt x="357" y="628"/>
                </a:lnTo>
                <a:lnTo>
                  <a:pt x="357" y="626"/>
                </a:lnTo>
                <a:lnTo>
                  <a:pt x="355" y="626"/>
                </a:lnTo>
                <a:lnTo>
                  <a:pt x="355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4"/>
                </a:lnTo>
                <a:lnTo>
                  <a:pt x="353" y="624"/>
                </a:lnTo>
                <a:lnTo>
                  <a:pt x="353" y="622"/>
                </a:lnTo>
                <a:lnTo>
                  <a:pt x="351" y="622"/>
                </a:lnTo>
                <a:lnTo>
                  <a:pt x="351" y="620"/>
                </a:lnTo>
                <a:lnTo>
                  <a:pt x="351" y="618"/>
                </a:lnTo>
                <a:lnTo>
                  <a:pt x="353" y="614"/>
                </a:lnTo>
                <a:lnTo>
                  <a:pt x="355" y="607"/>
                </a:lnTo>
                <a:lnTo>
                  <a:pt x="357" y="607"/>
                </a:lnTo>
                <a:lnTo>
                  <a:pt x="359" y="607"/>
                </a:lnTo>
                <a:lnTo>
                  <a:pt x="359" y="607"/>
                </a:lnTo>
                <a:lnTo>
                  <a:pt x="361" y="607"/>
                </a:lnTo>
                <a:lnTo>
                  <a:pt x="363" y="607"/>
                </a:lnTo>
                <a:lnTo>
                  <a:pt x="363" y="607"/>
                </a:lnTo>
                <a:lnTo>
                  <a:pt x="365" y="607"/>
                </a:lnTo>
                <a:lnTo>
                  <a:pt x="370" y="605"/>
                </a:lnTo>
                <a:lnTo>
                  <a:pt x="370" y="605"/>
                </a:lnTo>
                <a:lnTo>
                  <a:pt x="372" y="603"/>
                </a:lnTo>
                <a:lnTo>
                  <a:pt x="372" y="603"/>
                </a:lnTo>
                <a:lnTo>
                  <a:pt x="372" y="603"/>
                </a:lnTo>
                <a:lnTo>
                  <a:pt x="372" y="601"/>
                </a:lnTo>
                <a:lnTo>
                  <a:pt x="370" y="601"/>
                </a:lnTo>
                <a:lnTo>
                  <a:pt x="370" y="601"/>
                </a:lnTo>
                <a:lnTo>
                  <a:pt x="370" y="599"/>
                </a:lnTo>
                <a:lnTo>
                  <a:pt x="372" y="599"/>
                </a:lnTo>
                <a:lnTo>
                  <a:pt x="372" y="597"/>
                </a:lnTo>
                <a:lnTo>
                  <a:pt x="374" y="595"/>
                </a:lnTo>
                <a:lnTo>
                  <a:pt x="376" y="588"/>
                </a:lnTo>
                <a:lnTo>
                  <a:pt x="380" y="588"/>
                </a:lnTo>
                <a:lnTo>
                  <a:pt x="384" y="586"/>
                </a:lnTo>
                <a:lnTo>
                  <a:pt x="386" y="588"/>
                </a:lnTo>
                <a:lnTo>
                  <a:pt x="386" y="588"/>
                </a:lnTo>
                <a:lnTo>
                  <a:pt x="388" y="588"/>
                </a:lnTo>
                <a:lnTo>
                  <a:pt x="388" y="588"/>
                </a:lnTo>
                <a:lnTo>
                  <a:pt x="388" y="591"/>
                </a:lnTo>
                <a:lnTo>
                  <a:pt x="390" y="591"/>
                </a:lnTo>
                <a:lnTo>
                  <a:pt x="390" y="593"/>
                </a:lnTo>
                <a:lnTo>
                  <a:pt x="392" y="595"/>
                </a:lnTo>
                <a:lnTo>
                  <a:pt x="395" y="595"/>
                </a:lnTo>
                <a:lnTo>
                  <a:pt x="395" y="595"/>
                </a:lnTo>
                <a:lnTo>
                  <a:pt x="397" y="595"/>
                </a:lnTo>
                <a:lnTo>
                  <a:pt x="397" y="593"/>
                </a:lnTo>
                <a:lnTo>
                  <a:pt x="397" y="593"/>
                </a:lnTo>
                <a:lnTo>
                  <a:pt x="397" y="593"/>
                </a:lnTo>
                <a:lnTo>
                  <a:pt x="399" y="591"/>
                </a:lnTo>
                <a:lnTo>
                  <a:pt x="399" y="591"/>
                </a:lnTo>
                <a:lnTo>
                  <a:pt x="401" y="591"/>
                </a:lnTo>
                <a:lnTo>
                  <a:pt x="403" y="593"/>
                </a:lnTo>
                <a:lnTo>
                  <a:pt x="409" y="597"/>
                </a:lnTo>
                <a:lnTo>
                  <a:pt x="411" y="597"/>
                </a:lnTo>
                <a:lnTo>
                  <a:pt x="418" y="599"/>
                </a:lnTo>
                <a:lnTo>
                  <a:pt x="420" y="599"/>
                </a:lnTo>
                <a:lnTo>
                  <a:pt x="420" y="597"/>
                </a:lnTo>
                <a:lnTo>
                  <a:pt x="420" y="595"/>
                </a:lnTo>
                <a:lnTo>
                  <a:pt x="420" y="595"/>
                </a:lnTo>
                <a:lnTo>
                  <a:pt x="420" y="593"/>
                </a:lnTo>
                <a:lnTo>
                  <a:pt x="420" y="591"/>
                </a:lnTo>
                <a:lnTo>
                  <a:pt x="420" y="591"/>
                </a:lnTo>
                <a:lnTo>
                  <a:pt x="420" y="588"/>
                </a:lnTo>
                <a:lnTo>
                  <a:pt x="420" y="588"/>
                </a:lnTo>
                <a:lnTo>
                  <a:pt x="420" y="588"/>
                </a:lnTo>
                <a:lnTo>
                  <a:pt x="422" y="588"/>
                </a:lnTo>
                <a:lnTo>
                  <a:pt x="422" y="588"/>
                </a:lnTo>
                <a:lnTo>
                  <a:pt x="422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6" y="588"/>
                </a:lnTo>
                <a:lnTo>
                  <a:pt x="426" y="588"/>
                </a:lnTo>
                <a:lnTo>
                  <a:pt x="426" y="588"/>
                </a:lnTo>
                <a:lnTo>
                  <a:pt x="428" y="588"/>
                </a:lnTo>
                <a:lnTo>
                  <a:pt x="428" y="588"/>
                </a:lnTo>
                <a:lnTo>
                  <a:pt x="428" y="588"/>
                </a:lnTo>
                <a:lnTo>
                  <a:pt x="430" y="588"/>
                </a:lnTo>
                <a:lnTo>
                  <a:pt x="430" y="586"/>
                </a:lnTo>
                <a:lnTo>
                  <a:pt x="430" y="584"/>
                </a:lnTo>
                <a:lnTo>
                  <a:pt x="430" y="584"/>
                </a:lnTo>
                <a:lnTo>
                  <a:pt x="430" y="582"/>
                </a:lnTo>
                <a:lnTo>
                  <a:pt x="430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4"/>
                </a:lnTo>
                <a:lnTo>
                  <a:pt x="438" y="588"/>
                </a:lnTo>
                <a:lnTo>
                  <a:pt x="441" y="588"/>
                </a:lnTo>
                <a:lnTo>
                  <a:pt x="443" y="588"/>
                </a:lnTo>
                <a:lnTo>
                  <a:pt x="443" y="588"/>
                </a:lnTo>
                <a:lnTo>
                  <a:pt x="443" y="586"/>
                </a:lnTo>
                <a:lnTo>
                  <a:pt x="443" y="586"/>
                </a:lnTo>
                <a:lnTo>
                  <a:pt x="441" y="584"/>
                </a:lnTo>
                <a:lnTo>
                  <a:pt x="438" y="582"/>
                </a:lnTo>
                <a:lnTo>
                  <a:pt x="438" y="582"/>
                </a:lnTo>
                <a:lnTo>
                  <a:pt x="436" y="582"/>
                </a:lnTo>
                <a:lnTo>
                  <a:pt x="436" y="582"/>
                </a:lnTo>
                <a:lnTo>
                  <a:pt x="436" y="580"/>
                </a:lnTo>
                <a:lnTo>
                  <a:pt x="436" y="580"/>
                </a:lnTo>
                <a:lnTo>
                  <a:pt x="441" y="576"/>
                </a:lnTo>
                <a:lnTo>
                  <a:pt x="441" y="574"/>
                </a:lnTo>
                <a:lnTo>
                  <a:pt x="441" y="574"/>
                </a:lnTo>
                <a:lnTo>
                  <a:pt x="441" y="574"/>
                </a:lnTo>
                <a:lnTo>
                  <a:pt x="443" y="572"/>
                </a:lnTo>
                <a:lnTo>
                  <a:pt x="443" y="570"/>
                </a:lnTo>
                <a:lnTo>
                  <a:pt x="443" y="570"/>
                </a:lnTo>
                <a:lnTo>
                  <a:pt x="443" y="570"/>
                </a:lnTo>
                <a:lnTo>
                  <a:pt x="445" y="568"/>
                </a:lnTo>
                <a:lnTo>
                  <a:pt x="447" y="568"/>
                </a:lnTo>
                <a:lnTo>
                  <a:pt x="447" y="566"/>
                </a:lnTo>
                <a:lnTo>
                  <a:pt x="447" y="566"/>
                </a:lnTo>
                <a:lnTo>
                  <a:pt x="447" y="563"/>
                </a:lnTo>
                <a:lnTo>
                  <a:pt x="447" y="561"/>
                </a:lnTo>
                <a:lnTo>
                  <a:pt x="449" y="559"/>
                </a:lnTo>
                <a:lnTo>
                  <a:pt x="449" y="559"/>
                </a:lnTo>
                <a:lnTo>
                  <a:pt x="451" y="557"/>
                </a:lnTo>
                <a:lnTo>
                  <a:pt x="451" y="555"/>
                </a:lnTo>
                <a:lnTo>
                  <a:pt x="451" y="555"/>
                </a:lnTo>
                <a:lnTo>
                  <a:pt x="451" y="553"/>
                </a:lnTo>
                <a:lnTo>
                  <a:pt x="451" y="553"/>
                </a:lnTo>
                <a:lnTo>
                  <a:pt x="453" y="551"/>
                </a:lnTo>
                <a:lnTo>
                  <a:pt x="453" y="551"/>
                </a:lnTo>
                <a:lnTo>
                  <a:pt x="453" y="551"/>
                </a:lnTo>
                <a:lnTo>
                  <a:pt x="453" y="549"/>
                </a:lnTo>
                <a:lnTo>
                  <a:pt x="453" y="547"/>
                </a:lnTo>
                <a:lnTo>
                  <a:pt x="453" y="547"/>
                </a:lnTo>
                <a:lnTo>
                  <a:pt x="453" y="54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0" name="Freeform 72">
            <a:extLst>
              <a:ext uri="{FF2B5EF4-FFF2-40B4-BE49-F238E27FC236}">
                <a16:creationId xmlns:a16="http://schemas.microsoft.com/office/drawing/2014/main" id="{9A490EBE-ED91-42A5-98E4-987DBB6A06CB}"/>
              </a:ext>
            </a:extLst>
          </p:cNvPr>
          <p:cNvSpPr>
            <a:spLocks/>
          </p:cNvSpPr>
          <p:nvPr/>
        </p:nvSpPr>
        <p:spPr bwMode="auto">
          <a:xfrm>
            <a:off x="8505824" y="3380381"/>
            <a:ext cx="708387" cy="534677"/>
          </a:xfrm>
          <a:custGeom>
            <a:avLst/>
            <a:gdLst>
              <a:gd name="T0" fmla="*/ 457 w 461"/>
              <a:gd name="T1" fmla="*/ 63 h 367"/>
              <a:gd name="T2" fmla="*/ 457 w 461"/>
              <a:gd name="T3" fmla="*/ 50 h 367"/>
              <a:gd name="T4" fmla="*/ 449 w 461"/>
              <a:gd name="T5" fmla="*/ 19 h 367"/>
              <a:gd name="T6" fmla="*/ 428 w 461"/>
              <a:gd name="T7" fmla="*/ 2 h 367"/>
              <a:gd name="T8" fmla="*/ 407 w 461"/>
              <a:gd name="T9" fmla="*/ 15 h 367"/>
              <a:gd name="T10" fmla="*/ 388 w 461"/>
              <a:gd name="T11" fmla="*/ 29 h 367"/>
              <a:gd name="T12" fmla="*/ 378 w 461"/>
              <a:gd name="T13" fmla="*/ 73 h 367"/>
              <a:gd name="T14" fmla="*/ 348 w 461"/>
              <a:gd name="T15" fmla="*/ 81 h 367"/>
              <a:gd name="T16" fmla="*/ 317 w 461"/>
              <a:gd name="T17" fmla="*/ 100 h 367"/>
              <a:gd name="T18" fmla="*/ 300 w 461"/>
              <a:gd name="T19" fmla="*/ 92 h 367"/>
              <a:gd name="T20" fmla="*/ 273 w 461"/>
              <a:gd name="T21" fmla="*/ 67 h 367"/>
              <a:gd name="T22" fmla="*/ 240 w 461"/>
              <a:gd name="T23" fmla="*/ 65 h 367"/>
              <a:gd name="T24" fmla="*/ 229 w 461"/>
              <a:gd name="T25" fmla="*/ 86 h 367"/>
              <a:gd name="T26" fmla="*/ 196 w 461"/>
              <a:gd name="T27" fmla="*/ 92 h 367"/>
              <a:gd name="T28" fmla="*/ 177 w 461"/>
              <a:gd name="T29" fmla="*/ 102 h 367"/>
              <a:gd name="T30" fmla="*/ 148 w 461"/>
              <a:gd name="T31" fmla="*/ 92 h 367"/>
              <a:gd name="T32" fmla="*/ 125 w 461"/>
              <a:gd name="T33" fmla="*/ 104 h 367"/>
              <a:gd name="T34" fmla="*/ 104 w 461"/>
              <a:gd name="T35" fmla="*/ 102 h 367"/>
              <a:gd name="T36" fmla="*/ 92 w 461"/>
              <a:gd name="T37" fmla="*/ 88 h 367"/>
              <a:gd name="T38" fmla="*/ 81 w 461"/>
              <a:gd name="T39" fmla="*/ 90 h 367"/>
              <a:gd name="T40" fmla="*/ 66 w 461"/>
              <a:gd name="T41" fmla="*/ 79 h 367"/>
              <a:gd name="T42" fmla="*/ 35 w 461"/>
              <a:gd name="T43" fmla="*/ 90 h 367"/>
              <a:gd name="T44" fmla="*/ 10 w 461"/>
              <a:gd name="T45" fmla="*/ 102 h 367"/>
              <a:gd name="T46" fmla="*/ 4 w 461"/>
              <a:gd name="T47" fmla="*/ 132 h 367"/>
              <a:gd name="T48" fmla="*/ 39 w 461"/>
              <a:gd name="T49" fmla="*/ 173 h 367"/>
              <a:gd name="T50" fmla="*/ 48 w 461"/>
              <a:gd name="T51" fmla="*/ 192 h 367"/>
              <a:gd name="T52" fmla="*/ 60 w 461"/>
              <a:gd name="T53" fmla="*/ 186 h 367"/>
              <a:gd name="T54" fmla="*/ 62 w 461"/>
              <a:gd name="T55" fmla="*/ 205 h 367"/>
              <a:gd name="T56" fmla="*/ 69 w 461"/>
              <a:gd name="T57" fmla="*/ 215 h 367"/>
              <a:gd name="T58" fmla="*/ 79 w 461"/>
              <a:gd name="T59" fmla="*/ 257 h 367"/>
              <a:gd name="T60" fmla="*/ 92 w 461"/>
              <a:gd name="T61" fmla="*/ 257 h 367"/>
              <a:gd name="T62" fmla="*/ 100 w 461"/>
              <a:gd name="T63" fmla="*/ 274 h 367"/>
              <a:gd name="T64" fmla="*/ 75 w 461"/>
              <a:gd name="T65" fmla="*/ 296 h 367"/>
              <a:gd name="T66" fmla="*/ 79 w 461"/>
              <a:gd name="T67" fmla="*/ 319 h 367"/>
              <a:gd name="T68" fmla="*/ 117 w 461"/>
              <a:gd name="T69" fmla="*/ 324 h 367"/>
              <a:gd name="T70" fmla="*/ 158 w 461"/>
              <a:gd name="T71" fmla="*/ 319 h 367"/>
              <a:gd name="T72" fmla="*/ 169 w 461"/>
              <a:gd name="T73" fmla="*/ 349 h 367"/>
              <a:gd name="T74" fmla="*/ 190 w 461"/>
              <a:gd name="T75" fmla="*/ 363 h 367"/>
              <a:gd name="T76" fmla="*/ 240 w 461"/>
              <a:gd name="T77" fmla="*/ 357 h 367"/>
              <a:gd name="T78" fmla="*/ 246 w 461"/>
              <a:gd name="T79" fmla="*/ 363 h 367"/>
              <a:gd name="T80" fmla="*/ 265 w 461"/>
              <a:gd name="T81" fmla="*/ 340 h 367"/>
              <a:gd name="T82" fmla="*/ 265 w 461"/>
              <a:gd name="T83" fmla="*/ 311 h 367"/>
              <a:gd name="T84" fmla="*/ 303 w 461"/>
              <a:gd name="T85" fmla="*/ 328 h 367"/>
              <a:gd name="T86" fmla="*/ 342 w 461"/>
              <a:gd name="T87" fmla="*/ 338 h 367"/>
              <a:gd name="T88" fmla="*/ 348 w 461"/>
              <a:gd name="T89" fmla="*/ 326 h 367"/>
              <a:gd name="T90" fmla="*/ 344 w 461"/>
              <a:gd name="T91" fmla="*/ 311 h 367"/>
              <a:gd name="T92" fmla="*/ 319 w 461"/>
              <a:gd name="T93" fmla="*/ 284 h 367"/>
              <a:gd name="T94" fmla="*/ 313 w 461"/>
              <a:gd name="T95" fmla="*/ 261 h 367"/>
              <a:gd name="T96" fmla="*/ 300 w 461"/>
              <a:gd name="T97" fmla="*/ 255 h 367"/>
              <a:gd name="T98" fmla="*/ 257 w 461"/>
              <a:gd name="T99" fmla="*/ 236 h 367"/>
              <a:gd name="T100" fmla="*/ 252 w 461"/>
              <a:gd name="T101" fmla="*/ 209 h 367"/>
              <a:gd name="T102" fmla="*/ 269 w 461"/>
              <a:gd name="T103" fmla="*/ 192 h 367"/>
              <a:gd name="T104" fmla="*/ 284 w 461"/>
              <a:gd name="T105" fmla="*/ 203 h 367"/>
              <a:gd name="T106" fmla="*/ 303 w 461"/>
              <a:gd name="T107" fmla="*/ 196 h 367"/>
              <a:gd name="T108" fmla="*/ 351 w 461"/>
              <a:gd name="T109" fmla="*/ 167 h 367"/>
              <a:gd name="T110" fmla="*/ 371 w 461"/>
              <a:gd name="T111" fmla="*/ 161 h 367"/>
              <a:gd name="T112" fmla="*/ 388 w 461"/>
              <a:gd name="T113" fmla="*/ 161 h 367"/>
              <a:gd name="T114" fmla="*/ 399 w 461"/>
              <a:gd name="T115" fmla="*/ 150 h 367"/>
              <a:gd name="T116" fmla="*/ 403 w 461"/>
              <a:gd name="T117" fmla="*/ 146 h 367"/>
              <a:gd name="T118" fmla="*/ 422 w 461"/>
              <a:gd name="T119" fmla="*/ 132 h 367"/>
              <a:gd name="T120" fmla="*/ 434 w 461"/>
              <a:gd name="T121" fmla="*/ 121 h 367"/>
              <a:gd name="T122" fmla="*/ 449 w 461"/>
              <a:gd name="T123" fmla="*/ 94 h 367"/>
              <a:gd name="T124" fmla="*/ 447 w 461"/>
              <a:gd name="T125" fmla="*/ 79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1" h="367">
                <a:moveTo>
                  <a:pt x="459" y="77"/>
                </a:moveTo>
                <a:lnTo>
                  <a:pt x="459" y="77"/>
                </a:lnTo>
                <a:lnTo>
                  <a:pt x="459" y="77"/>
                </a:lnTo>
                <a:lnTo>
                  <a:pt x="457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1" y="73"/>
                </a:lnTo>
                <a:lnTo>
                  <a:pt x="461" y="71"/>
                </a:lnTo>
                <a:lnTo>
                  <a:pt x="459" y="71"/>
                </a:lnTo>
                <a:lnTo>
                  <a:pt x="459" y="71"/>
                </a:lnTo>
                <a:lnTo>
                  <a:pt x="459" y="69"/>
                </a:lnTo>
                <a:lnTo>
                  <a:pt x="459" y="69"/>
                </a:lnTo>
                <a:lnTo>
                  <a:pt x="459" y="67"/>
                </a:lnTo>
                <a:lnTo>
                  <a:pt x="459" y="65"/>
                </a:lnTo>
                <a:lnTo>
                  <a:pt x="457" y="65"/>
                </a:lnTo>
                <a:lnTo>
                  <a:pt x="457" y="63"/>
                </a:lnTo>
                <a:lnTo>
                  <a:pt x="457" y="63"/>
                </a:lnTo>
                <a:lnTo>
                  <a:pt x="457" y="63"/>
                </a:lnTo>
                <a:lnTo>
                  <a:pt x="453" y="63"/>
                </a:lnTo>
                <a:lnTo>
                  <a:pt x="453" y="61"/>
                </a:lnTo>
                <a:lnTo>
                  <a:pt x="453" y="61"/>
                </a:lnTo>
                <a:lnTo>
                  <a:pt x="453" y="61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5" y="58"/>
                </a:lnTo>
                <a:lnTo>
                  <a:pt x="455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2"/>
                </a:lnTo>
                <a:lnTo>
                  <a:pt x="457" y="50"/>
                </a:lnTo>
                <a:lnTo>
                  <a:pt x="459" y="48"/>
                </a:lnTo>
                <a:lnTo>
                  <a:pt x="459" y="48"/>
                </a:lnTo>
                <a:lnTo>
                  <a:pt x="459" y="44"/>
                </a:lnTo>
                <a:lnTo>
                  <a:pt x="459" y="42"/>
                </a:lnTo>
                <a:lnTo>
                  <a:pt x="457" y="33"/>
                </a:lnTo>
                <a:lnTo>
                  <a:pt x="455" y="31"/>
                </a:lnTo>
                <a:lnTo>
                  <a:pt x="455" y="31"/>
                </a:lnTo>
                <a:lnTo>
                  <a:pt x="455" y="29"/>
                </a:lnTo>
                <a:lnTo>
                  <a:pt x="451" y="25"/>
                </a:lnTo>
                <a:lnTo>
                  <a:pt x="451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3"/>
                </a:lnTo>
                <a:lnTo>
                  <a:pt x="449" y="23"/>
                </a:lnTo>
                <a:lnTo>
                  <a:pt x="449" y="21"/>
                </a:lnTo>
                <a:lnTo>
                  <a:pt x="449" y="19"/>
                </a:lnTo>
                <a:lnTo>
                  <a:pt x="447" y="17"/>
                </a:lnTo>
                <a:lnTo>
                  <a:pt x="447" y="17"/>
                </a:lnTo>
                <a:lnTo>
                  <a:pt x="449" y="15"/>
                </a:lnTo>
                <a:lnTo>
                  <a:pt x="449" y="15"/>
                </a:lnTo>
                <a:lnTo>
                  <a:pt x="449" y="12"/>
                </a:lnTo>
                <a:lnTo>
                  <a:pt x="449" y="10"/>
                </a:lnTo>
                <a:lnTo>
                  <a:pt x="449" y="10"/>
                </a:lnTo>
                <a:lnTo>
                  <a:pt x="449" y="8"/>
                </a:lnTo>
                <a:lnTo>
                  <a:pt x="447" y="8"/>
                </a:lnTo>
                <a:lnTo>
                  <a:pt x="447" y="8"/>
                </a:lnTo>
                <a:lnTo>
                  <a:pt x="442" y="6"/>
                </a:lnTo>
                <a:lnTo>
                  <a:pt x="438" y="8"/>
                </a:lnTo>
                <a:lnTo>
                  <a:pt x="436" y="6"/>
                </a:lnTo>
                <a:lnTo>
                  <a:pt x="430" y="6"/>
                </a:lnTo>
                <a:lnTo>
                  <a:pt x="430" y="4"/>
                </a:lnTo>
                <a:lnTo>
                  <a:pt x="428" y="2"/>
                </a:lnTo>
                <a:lnTo>
                  <a:pt x="428" y="2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17" y="4"/>
                </a:lnTo>
                <a:lnTo>
                  <a:pt x="415" y="6"/>
                </a:lnTo>
                <a:lnTo>
                  <a:pt x="415" y="6"/>
                </a:lnTo>
                <a:lnTo>
                  <a:pt x="415" y="8"/>
                </a:lnTo>
                <a:lnTo>
                  <a:pt x="415" y="8"/>
                </a:lnTo>
                <a:lnTo>
                  <a:pt x="413" y="10"/>
                </a:lnTo>
                <a:lnTo>
                  <a:pt x="413" y="12"/>
                </a:lnTo>
                <a:lnTo>
                  <a:pt x="413" y="15"/>
                </a:lnTo>
                <a:lnTo>
                  <a:pt x="411" y="15"/>
                </a:lnTo>
                <a:lnTo>
                  <a:pt x="409" y="15"/>
                </a:lnTo>
                <a:lnTo>
                  <a:pt x="407" y="15"/>
                </a:lnTo>
                <a:lnTo>
                  <a:pt x="407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5"/>
                </a:lnTo>
                <a:lnTo>
                  <a:pt x="405" y="15"/>
                </a:lnTo>
                <a:lnTo>
                  <a:pt x="401" y="15"/>
                </a:lnTo>
                <a:lnTo>
                  <a:pt x="401" y="15"/>
                </a:lnTo>
                <a:lnTo>
                  <a:pt x="399" y="17"/>
                </a:lnTo>
                <a:lnTo>
                  <a:pt x="399" y="19"/>
                </a:lnTo>
                <a:lnTo>
                  <a:pt x="399" y="21"/>
                </a:lnTo>
                <a:lnTo>
                  <a:pt x="397" y="27"/>
                </a:lnTo>
                <a:lnTo>
                  <a:pt x="397" y="27"/>
                </a:lnTo>
                <a:lnTo>
                  <a:pt x="397" y="27"/>
                </a:lnTo>
                <a:lnTo>
                  <a:pt x="392" y="27"/>
                </a:lnTo>
                <a:lnTo>
                  <a:pt x="392" y="27"/>
                </a:lnTo>
                <a:lnTo>
                  <a:pt x="388" y="29"/>
                </a:lnTo>
                <a:lnTo>
                  <a:pt x="388" y="29"/>
                </a:lnTo>
                <a:lnTo>
                  <a:pt x="386" y="31"/>
                </a:lnTo>
                <a:lnTo>
                  <a:pt x="382" y="35"/>
                </a:lnTo>
                <a:lnTo>
                  <a:pt x="382" y="38"/>
                </a:lnTo>
                <a:lnTo>
                  <a:pt x="382" y="38"/>
                </a:lnTo>
                <a:lnTo>
                  <a:pt x="382" y="50"/>
                </a:lnTo>
                <a:lnTo>
                  <a:pt x="382" y="52"/>
                </a:lnTo>
                <a:lnTo>
                  <a:pt x="382" y="52"/>
                </a:lnTo>
                <a:lnTo>
                  <a:pt x="380" y="54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61"/>
                </a:lnTo>
                <a:lnTo>
                  <a:pt x="378" y="61"/>
                </a:lnTo>
                <a:lnTo>
                  <a:pt x="378" y="63"/>
                </a:lnTo>
                <a:lnTo>
                  <a:pt x="378" y="63"/>
                </a:lnTo>
                <a:lnTo>
                  <a:pt x="376" y="69"/>
                </a:lnTo>
                <a:lnTo>
                  <a:pt x="378" y="73"/>
                </a:lnTo>
                <a:lnTo>
                  <a:pt x="376" y="77"/>
                </a:lnTo>
                <a:lnTo>
                  <a:pt x="376" y="77"/>
                </a:lnTo>
                <a:lnTo>
                  <a:pt x="376" y="79"/>
                </a:lnTo>
                <a:lnTo>
                  <a:pt x="374" y="81"/>
                </a:lnTo>
                <a:lnTo>
                  <a:pt x="374" y="81"/>
                </a:lnTo>
                <a:lnTo>
                  <a:pt x="371" y="81"/>
                </a:lnTo>
                <a:lnTo>
                  <a:pt x="365" y="79"/>
                </a:lnTo>
                <a:lnTo>
                  <a:pt x="363" y="77"/>
                </a:lnTo>
                <a:lnTo>
                  <a:pt x="361" y="79"/>
                </a:lnTo>
                <a:lnTo>
                  <a:pt x="361" y="79"/>
                </a:lnTo>
                <a:lnTo>
                  <a:pt x="359" y="81"/>
                </a:lnTo>
                <a:lnTo>
                  <a:pt x="359" y="83"/>
                </a:lnTo>
                <a:lnTo>
                  <a:pt x="359" y="86"/>
                </a:lnTo>
                <a:lnTo>
                  <a:pt x="359" y="88"/>
                </a:lnTo>
                <a:lnTo>
                  <a:pt x="359" y="88"/>
                </a:lnTo>
                <a:lnTo>
                  <a:pt x="351" y="86"/>
                </a:lnTo>
                <a:lnTo>
                  <a:pt x="348" y="81"/>
                </a:lnTo>
                <a:lnTo>
                  <a:pt x="346" y="81"/>
                </a:lnTo>
                <a:lnTo>
                  <a:pt x="344" y="81"/>
                </a:lnTo>
                <a:lnTo>
                  <a:pt x="344" y="81"/>
                </a:lnTo>
                <a:lnTo>
                  <a:pt x="344" y="81"/>
                </a:lnTo>
                <a:lnTo>
                  <a:pt x="342" y="83"/>
                </a:lnTo>
                <a:lnTo>
                  <a:pt x="340" y="86"/>
                </a:lnTo>
                <a:lnTo>
                  <a:pt x="338" y="86"/>
                </a:lnTo>
                <a:lnTo>
                  <a:pt x="336" y="86"/>
                </a:lnTo>
                <a:lnTo>
                  <a:pt x="334" y="86"/>
                </a:lnTo>
                <a:lnTo>
                  <a:pt x="332" y="86"/>
                </a:lnTo>
                <a:lnTo>
                  <a:pt x="330" y="83"/>
                </a:lnTo>
                <a:lnTo>
                  <a:pt x="328" y="83"/>
                </a:lnTo>
                <a:lnTo>
                  <a:pt x="323" y="90"/>
                </a:lnTo>
                <a:lnTo>
                  <a:pt x="319" y="92"/>
                </a:lnTo>
                <a:lnTo>
                  <a:pt x="319" y="94"/>
                </a:lnTo>
                <a:lnTo>
                  <a:pt x="317" y="96"/>
                </a:lnTo>
                <a:lnTo>
                  <a:pt x="317" y="100"/>
                </a:lnTo>
                <a:lnTo>
                  <a:pt x="317" y="102"/>
                </a:lnTo>
                <a:lnTo>
                  <a:pt x="315" y="102"/>
                </a:lnTo>
                <a:lnTo>
                  <a:pt x="315" y="102"/>
                </a:lnTo>
                <a:lnTo>
                  <a:pt x="315" y="104"/>
                </a:lnTo>
                <a:lnTo>
                  <a:pt x="315" y="104"/>
                </a:lnTo>
                <a:lnTo>
                  <a:pt x="315" y="106"/>
                </a:lnTo>
                <a:lnTo>
                  <a:pt x="315" y="106"/>
                </a:lnTo>
                <a:lnTo>
                  <a:pt x="315" y="109"/>
                </a:lnTo>
                <a:lnTo>
                  <a:pt x="313" y="109"/>
                </a:lnTo>
                <a:lnTo>
                  <a:pt x="311" y="106"/>
                </a:lnTo>
                <a:lnTo>
                  <a:pt x="305" y="102"/>
                </a:lnTo>
                <a:lnTo>
                  <a:pt x="296" y="98"/>
                </a:lnTo>
                <a:lnTo>
                  <a:pt x="296" y="96"/>
                </a:lnTo>
                <a:lnTo>
                  <a:pt x="296" y="96"/>
                </a:lnTo>
                <a:lnTo>
                  <a:pt x="298" y="94"/>
                </a:lnTo>
                <a:lnTo>
                  <a:pt x="298" y="92"/>
                </a:lnTo>
                <a:lnTo>
                  <a:pt x="300" y="92"/>
                </a:lnTo>
                <a:lnTo>
                  <a:pt x="298" y="88"/>
                </a:lnTo>
                <a:lnTo>
                  <a:pt x="298" y="86"/>
                </a:lnTo>
                <a:lnTo>
                  <a:pt x="298" y="86"/>
                </a:lnTo>
                <a:lnTo>
                  <a:pt x="294" y="86"/>
                </a:lnTo>
                <a:lnTo>
                  <a:pt x="292" y="83"/>
                </a:lnTo>
                <a:lnTo>
                  <a:pt x="290" y="83"/>
                </a:lnTo>
                <a:lnTo>
                  <a:pt x="288" y="86"/>
                </a:lnTo>
                <a:lnTo>
                  <a:pt x="286" y="86"/>
                </a:lnTo>
                <a:lnTo>
                  <a:pt x="284" y="86"/>
                </a:lnTo>
                <a:lnTo>
                  <a:pt x="282" y="83"/>
                </a:lnTo>
                <a:lnTo>
                  <a:pt x="282" y="81"/>
                </a:lnTo>
                <a:lnTo>
                  <a:pt x="280" y="79"/>
                </a:lnTo>
                <a:lnTo>
                  <a:pt x="280" y="71"/>
                </a:lnTo>
                <a:lnTo>
                  <a:pt x="280" y="69"/>
                </a:lnTo>
                <a:lnTo>
                  <a:pt x="277" y="69"/>
                </a:lnTo>
                <a:lnTo>
                  <a:pt x="275" y="69"/>
                </a:lnTo>
                <a:lnTo>
                  <a:pt x="273" y="67"/>
                </a:lnTo>
                <a:lnTo>
                  <a:pt x="273" y="67"/>
                </a:lnTo>
                <a:lnTo>
                  <a:pt x="271" y="67"/>
                </a:lnTo>
                <a:lnTo>
                  <a:pt x="273" y="67"/>
                </a:lnTo>
                <a:lnTo>
                  <a:pt x="273" y="65"/>
                </a:lnTo>
                <a:lnTo>
                  <a:pt x="273" y="65"/>
                </a:lnTo>
                <a:lnTo>
                  <a:pt x="273" y="63"/>
                </a:lnTo>
                <a:lnTo>
                  <a:pt x="271" y="65"/>
                </a:lnTo>
                <a:lnTo>
                  <a:pt x="269" y="65"/>
                </a:lnTo>
                <a:lnTo>
                  <a:pt x="265" y="69"/>
                </a:lnTo>
                <a:lnTo>
                  <a:pt x="259" y="69"/>
                </a:lnTo>
                <a:lnTo>
                  <a:pt x="254" y="63"/>
                </a:lnTo>
                <a:lnTo>
                  <a:pt x="252" y="61"/>
                </a:lnTo>
                <a:lnTo>
                  <a:pt x="252" y="61"/>
                </a:lnTo>
                <a:lnTo>
                  <a:pt x="242" y="61"/>
                </a:lnTo>
                <a:lnTo>
                  <a:pt x="242" y="61"/>
                </a:lnTo>
                <a:lnTo>
                  <a:pt x="240" y="63"/>
                </a:lnTo>
                <a:lnTo>
                  <a:pt x="240" y="65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3"/>
                </a:lnTo>
                <a:lnTo>
                  <a:pt x="236" y="73"/>
                </a:lnTo>
                <a:lnTo>
                  <a:pt x="234" y="73"/>
                </a:lnTo>
                <a:lnTo>
                  <a:pt x="234" y="75"/>
                </a:lnTo>
                <a:lnTo>
                  <a:pt x="234" y="75"/>
                </a:lnTo>
                <a:lnTo>
                  <a:pt x="234" y="75"/>
                </a:lnTo>
                <a:lnTo>
                  <a:pt x="234" y="77"/>
                </a:lnTo>
                <a:lnTo>
                  <a:pt x="234" y="77"/>
                </a:lnTo>
                <a:lnTo>
                  <a:pt x="234" y="79"/>
                </a:lnTo>
                <a:lnTo>
                  <a:pt x="234" y="83"/>
                </a:lnTo>
                <a:lnTo>
                  <a:pt x="234" y="83"/>
                </a:lnTo>
                <a:lnTo>
                  <a:pt x="234" y="86"/>
                </a:lnTo>
                <a:lnTo>
                  <a:pt x="229" y="86"/>
                </a:lnTo>
                <a:lnTo>
                  <a:pt x="229" y="86"/>
                </a:lnTo>
                <a:lnTo>
                  <a:pt x="227" y="83"/>
                </a:lnTo>
                <a:lnTo>
                  <a:pt x="225" y="83"/>
                </a:lnTo>
                <a:lnTo>
                  <a:pt x="225" y="86"/>
                </a:lnTo>
                <a:lnTo>
                  <a:pt x="225" y="86"/>
                </a:lnTo>
                <a:lnTo>
                  <a:pt x="223" y="88"/>
                </a:lnTo>
                <a:lnTo>
                  <a:pt x="223" y="88"/>
                </a:lnTo>
                <a:lnTo>
                  <a:pt x="221" y="90"/>
                </a:lnTo>
                <a:lnTo>
                  <a:pt x="219" y="92"/>
                </a:lnTo>
                <a:lnTo>
                  <a:pt x="219" y="90"/>
                </a:lnTo>
                <a:lnTo>
                  <a:pt x="217" y="90"/>
                </a:lnTo>
                <a:lnTo>
                  <a:pt x="217" y="90"/>
                </a:lnTo>
                <a:lnTo>
                  <a:pt x="215" y="90"/>
                </a:lnTo>
                <a:lnTo>
                  <a:pt x="213" y="90"/>
                </a:lnTo>
                <a:lnTo>
                  <a:pt x="206" y="90"/>
                </a:lnTo>
                <a:lnTo>
                  <a:pt x="204" y="92"/>
                </a:lnTo>
                <a:lnTo>
                  <a:pt x="198" y="92"/>
                </a:lnTo>
                <a:lnTo>
                  <a:pt x="196" y="92"/>
                </a:lnTo>
                <a:lnTo>
                  <a:pt x="196" y="94"/>
                </a:lnTo>
                <a:lnTo>
                  <a:pt x="196" y="94"/>
                </a:lnTo>
                <a:lnTo>
                  <a:pt x="194" y="94"/>
                </a:lnTo>
                <a:lnTo>
                  <a:pt x="194" y="96"/>
                </a:lnTo>
                <a:lnTo>
                  <a:pt x="186" y="98"/>
                </a:lnTo>
                <a:lnTo>
                  <a:pt x="183" y="100"/>
                </a:lnTo>
                <a:lnTo>
                  <a:pt x="183" y="100"/>
                </a:lnTo>
                <a:lnTo>
                  <a:pt x="183" y="102"/>
                </a:lnTo>
                <a:lnTo>
                  <a:pt x="183" y="102"/>
                </a:lnTo>
                <a:lnTo>
                  <a:pt x="183" y="102"/>
                </a:lnTo>
                <a:lnTo>
                  <a:pt x="181" y="104"/>
                </a:lnTo>
                <a:lnTo>
                  <a:pt x="177" y="109"/>
                </a:lnTo>
                <a:lnTo>
                  <a:pt x="177" y="109"/>
                </a:lnTo>
                <a:lnTo>
                  <a:pt x="175" y="109"/>
                </a:lnTo>
                <a:lnTo>
                  <a:pt x="175" y="106"/>
                </a:lnTo>
                <a:lnTo>
                  <a:pt x="177" y="104"/>
                </a:lnTo>
                <a:lnTo>
                  <a:pt x="177" y="102"/>
                </a:lnTo>
                <a:lnTo>
                  <a:pt x="175" y="102"/>
                </a:lnTo>
                <a:lnTo>
                  <a:pt x="169" y="104"/>
                </a:lnTo>
                <a:lnTo>
                  <a:pt x="167" y="106"/>
                </a:lnTo>
                <a:lnTo>
                  <a:pt x="165" y="106"/>
                </a:lnTo>
                <a:lnTo>
                  <a:pt x="163" y="109"/>
                </a:lnTo>
                <a:lnTo>
                  <a:pt x="158" y="106"/>
                </a:lnTo>
                <a:lnTo>
                  <a:pt x="156" y="106"/>
                </a:lnTo>
                <a:lnTo>
                  <a:pt x="156" y="104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2" y="98"/>
                </a:lnTo>
                <a:lnTo>
                  <a:pt x="150" y="98"/>
                </a:lnTo>
                <a:lnTo>
                  <a:pt x="150" y="92"/>
                </a:lnTo>
                <a:lnTo>
                  <a:pt x="148" y="92"/>
                </a:lnTo>
                <a:lnTo>
                  <a:pt x="148" y="92"/>
                </a:lnTo>
                <a:lnTo>
                  <a:pt x="146" y="92"/>
                </a:lnTo>
                <a:lnTo>
                  <a:pt x="146" y="92"/>
                </a:lnTo>
                <a:lnTo>
                  <a:pt x="144" y="94"/>
                </a:lnTo>
                <a:lnTo>
                  <a:pt x="142" y="94"/>
                </a:lnTo>
                <a:lnTo>
                  <a:pt x="137" y="98"/>
                </a:lnTo>
                <a:lnTo>
                  <a:pt x="135" y="98"/>
                </a:lnTo>
                <a:lnTo>
                  <a:pt x="135" y="100"/>
                </a:lnTo>
                <a:lnTo>
                  <a:pt x="133" y="104"/>
                </a:lnTo>
                <a:lnTo>
                  <a:pt x="133" y="104"/>
                </a:lnTo>
                <a:lnTo>
                  <a:pt x="131" y="104"/>
                </a:lnTo>
                <a:lnTo>
                  <a:pt x="129" y="104"/>
                </a:lnTo>
                <a:lnTo>
                  <a:pt x="129" y="104"/>
                </a:lnTo>
                <a:lnTo>
                  <a:pt x="127" y="104"/>
                </a:lnTo>
                <a:lnTo>
                  <a:pt x="127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4"/>
                </a:lnTo>
                <a:lnTo>
                  <a:pt x="125" y="104"/>
                </a:lnTo>
                <a:lnTo>
                  <a:pt x="121" y="106"/>
                </a:lnTo>
                <a:lnTo>
                  <a:pt x="121" y="109"/>
                </a:lnTo>
                <a:lnTo>
                  <a:pt x="121" y="109"/>
                </a:lnTo>
                <a:lnTo>
                  <a:pt x="121" y="111"/>
                </a:lnTo>
                <a:lnTo>
                  <a:pt x="119" y="113"/>
                </a:lnTo>
                <a:lnTo>
                  <a:pt x="117" y="113"/>
                </a:lnTo>
                <a:lnTo>
                  <a:pt x="117" y="113"/>
                </a:lnTo>
                <a:lnTo>
                  <a:pt x="115" y="113"/>
                </a:lnTo>
                <a:lnTo>
                  <a:pt x="115" y="113"/>
                </a:lnTo>
                <a:lnTo>
                  <a:pt x="112" y="111"/>
                </a:lnTo>
                <a:lnTo>
                  <a:pt x="112" y="111"/>
                </a:lnTo>
                <a:lnTo>
                  <a:pt x="110" y="109"/>
                </a:lnTo>
                <a:lnTo>
                  <a:pt x="110" y="109"/>
                </a:lnTo>
                <a:lnTo>
                  <a:pt x="108" y="106"/>
                </a:lnTo>
                <a:lnTo>
                  <a:pt x="104" y="104"/>
                </a:lnTo>
                <a:lnTo>
                  <a:pt x="104" y="102"/>
                </a:lnTo>
                <a:lnTo>
                  <a:pt x="102" y="102"/>
                </a:lnTo>
                <a:lnTo>
                  <a:pt x="100" y="100"/>
                </a:lnTo>
                <a:lnTo>
                  <a:pt x="98" y="98"/>
                </a:lnTo>
                <a:lnTo>
                  <a:pt x="98" y="96"/>
                </a:lnTo>
                <a:lnTo>
                  <a:pt x="98" y="94"/>
                </a:lnTo>
                <a:lnTo>
                  <a:pt x="100" y="94"/>
                </a:lnTo>
                <a:lnTo>
                  <a:pt x="100" y="90"/>
                </a:lnTo>
                <a:lnTo>
                  <a:pt x="98" y="88"/>
                </a:lnTo>
                <a:lnTo>
                  <a:pt x="98" y="88"/>
                </a:lnTo>
                <a:lnTo>
                  <a:pt x="96" y="88"/>
                </a:lnTo>
                <a:lnTo>
                  <a:pt x="96" y="88"/>
                </a:lnTo>
                <a:lnTo>
                  <a:pt x="94" y="88"/>
                </a:lnTo>
                <a:lnTo>
                  <a:pt x="94" y="90"/>
                </a:lnTo>
                <a:lnTo>
                  <a:pt x="94" y="90"/>
                </a:lnTo>
                <a:lnTo>
                  <a:pt x="92" y="88"/>
                </a:lnTo>
                <a:lnTo>
                  <a:pt x="92" y="88"/>
                </a:lnTo>
                <a:lnTo>
                  <a:pt x="92" y="88"/>
                </a:lnTo>
                <a:lnTo>
                  <a:pt x="89" y="88"/>
                </a:lnTo>
                <a:lnTo>
                  <a:pt x="89" y="88"/>
                </a:lnTo>
                <a:lnTo>
                  <a:pt x="87" y="88"/>
                </a:lnTo>
                <a:lnTo>
                  <a:pt x="87" y="88"/>
                </a:lnTo>
                <a:lnTo>
                  <a:pt x="85" y="90"/>
                </a:lnTo>
                <a:lnTo>
                  <a:pt x="85" y="90"/>
                </a:lnTo>
                <a:lnTo>
                  <a:pt x="85" y="92"/>
                </a:lnTo>
                <a:lnTo>
                  <a:pt x="85" y="92"/>
                </a:lnTo>
                <a:lnTo>
                  <a:pt x="85" y="94"/>
                </a:lnTo>
                <a:lnTo>
                  <a:pt x="85" y="94"/>
                </a:lnTo>
                <a:lnTo>
                  <a:pt x="83" y="94"/>
                </a:lnTo>
                <a:lnTo>
                  <a:pt x="83" y="92"/>
                </a:lnTo>
                <a:lnTo>
                  <a:pt x="83" y="92"/>
                </a:lnTo>
                <a:lnTo>
                  <a:pt x="83" y="90"/>
                </a:lnTo>
                <a:lnTo>
                  <a:pt x="83" y="90"/>
                </a:lnTo>
                <a:lnTo>
                  <a:pt x="81" y="90"/>
                </a:lnTo>
                <a:lnTo>
                  <a:pt x="81" y="90"/>
                </a:lnTo>
                <a:lnTo>
                  <a:pt x="81" y="90"/>
                </a:lnTo>
                <a:lnTo>
                  <a:pt x="81" y="92"/>
                </a:lnTo>
                <a:lnTo>
                  <a:pt x="81" y="92"/>
                </a:lnTo>
                <a:lnTo>
                  <a:pt x="81" y="94"/>
                </a:lnTo>
                <a:lnTo>
                  <a:pt x="81" y="94"/>
                </a:lnTo>
                <a:lnTo>
                  <a:pt x="79" y="94"/>
                </a:lnTo>
                <a:lnTo>
                  <a:pt x="79" y="94"/>
                </a:lnTo>
                <a:lnTo>
                  <a:pt x="77" y="92"/>
                </a:lnTo>
                <a:lnTo>
                  <a:pt x="77" y="90"/>
                </a:lnTo>
                <a:lnTo>
                  <a:pt x="75" y="83"/>
                </a:lnTo>
                <a:lnTo>
                  <a:pt x="71" y="77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6" y="75"/>
                </a:lnTo>
                <a:lnTo>
                  <a:pt x="66" y="79"/>
                </a:lnTo>
                <a:lnTo>
                  <a:pt x="66" y="79"/>
                </a:lnTo>
                <a:lnTo>
                  <a:pt x="66" y="81"/>
                </a:lnTo>
                <a:lnTo>
                  <a:pt x="64" y="81"/>
                </a:lnTo>
                <a:lnTo>
                  <a:pt x="64" y="81"/>
                </a:lnTo>
                <a:lnTo>
                  <a:pt x="62" y="81"/>
                </a:lnTo>
                <a:lnTo>
                  <a:pt x="62" y="83"/>
                </a:lnTo>
                <a:lnTo>
                  <a:pt x="60" y="86"/>
                </a:lnTo>
                <a:lnTo>
                  <a:pt x="58" y="86"/>
                </a:lnTo>
                <a:lnTo>
                  <a:pt x="54" y="86"/>
                </a:lnTo>
                <a:lnTo>
                  <a:pt x="52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6"/>
                </a:lnTo>
                <a:lnTo>
                  <a:pt x="46" y="88"/>
                </a:lnTo>
                <a:lnTo>
                  <a:pt x="43" y="90"/>
                </a:lnTo>
                <a:lnTo>
                  <a:pt x="41" y="90"/>
                </a:lnTo>
                <a:lnTo>
                  <a:pt x="35" y="90"/>
                </a:lnTo>
                <a:lnTo>
                  <a:pt x="29" y="90"/>
                </a:lnTo>
                <a:lnTo>
                  <a:pt x="21" y="88"/>
                </a:lnTo>
                <a:lnTo>
                  <a:pt x="18" y="88"/>
                </a:lnTo>
                <a:lnTo>
                  <a:pt x="10" y="88"/>
                </a:lnTo>
                <a:lnTo>
                  <a:pt x="8" y="90"/>
                </a:lnTo>
                <a:lnTo>
                  <a:pt x="6" y="90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6"/>
                </a:lnTo>
                <a:lnTo>
                  <a:pt x="6" y="98"/>
                </a:lnTo>
                <a:lnTo>
                  <a:pt x="8" y="100"/>
                </a:lnTo>
                <a:lnTo>
                  <a:pt x="8" y="100"/>
                </a:lnTo>
                <a:lnTo>
                  <a:pt x="10" y="102"/>
                </a:lnTo>
                <a:lnTo>
                  <a:pt x="10" y="104"/>
                </a:lnTo>
                <a:lnTo>
                  <a:pt x="10" y="104"/>
                </a:lnTo>
                <a:lnTo>
                  <a:pt x="10" y="106"/>
                </a:lnTo>
                <a:lnTo>
                  <a:pt x="10" y="106"/>
                </a:lnTo>
                <a:lnTo>
                  <a:pt x="10" y="109"/>
                </a:lnTo>
                <a:lnTo>
                  <a:pt x="8" y="111"/>
                </a:lnTo>
                <a:lnTo>
                  <a:pt x="8" y="113"/>
                </a:lnTo>
                <a:lnTo>
                  <a:pt x="8" y="113"/>
                </a:lnTo>
                <a:lnTo>
                  <a:pt x="8" y="115"/>
                </a:ln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4" y="121"/>
                </a:lnTo>
                <a:lnTo>
                  <a:pt x="2" y="123"/>
                </a:lnTo>
                <a:lnTo>
                  <a:pt x="2" y="125"/>
                </a:lnTo>
                <a:lnTo>
                  <a:pt x="0" y="132"/>
                </a:lnTo>
                <a:lnTo>
                  <a:pt x="4" y="132"/>
                </a:lnTo>
                <a:lnTo>
                  <a:pt x="10" y="134"/>
                </a:lnTo>
                <a:lnTo>
                  <a:pt x="10" y="134"/>
                </a:lnTo>
                <a:lnTo>
                  <a:pt x="12" y="134"/>
                </a:lnTo>
                <a:lnTo>
                  <a:pt x="12" y="136"/>
                </a:lnTo>
                <a:lnTo>
                  <a:pt x="16" y="138"/>
                </a:lnTo>
                <a:lnTo>
                  <a:pt x="16" y="138"/>
                </a:lnTo>
                <a:lnTo>
                  <a:pt x="18" y="140"/>
                </a:lnTo>
                <a:lnTo>
                  <a:pt x="18" y="140"/>
                </a:lnTo>
                <a:lnTo>
                  <a:pt x="18" y="144"/>
                </a:lnTo>
                <a:lnTo>
                  <a:pt x="18" y="146"/>
                </a:lnTo>
                <a:lnTo>
                  <a:pt x="18" y="148"/>
                </a:lnTo>
                <a:lnTo>
                  <a:pt x="18" y="150"/>
                </a:lnTo>
                <a:lnTo>
                  <a:pt x="21" y="150"/>
                </a:lnTo>
                <a:lnTo>
                  <a:pt x="21" y="154"/>
                </a:lnTo>
                <a:lnTo>
                  <a:pt x="35" y="167"/>
                </a:lnTo>
                <a:lnTo>
                  <a:pt x="37" y="169"/>
                </a:lnTo>
                <a:lnTo>
                  <a:pt x="39" y="173"/>
                </a:lnTo>
                <a:lnTo>
                  <a:pt x="39" y="173"/>
                </a:lnTo>
                <a:lnTo>
                  <a:pt x="39" y="175"/>
                </a:lnTo>
                <a:lnTo>
                  <a:pt x="39" y="175"/>
                </a:lnTo>
                <a:lnTo>
                  <a:pt x="37" y="180"/>
                </a:lnTo>
                <a:lnTo>
                  <a:pt x="37" y="180"/>
                </a:lnTo>
                <a:lnTo>
                  <a:pt x="37" y="182"/>
                </a:lnTo>
                <a:lnTo>
                  <a:pt x="37" y="182"/>
                </a:lnTo>
                <a:lnTo>
                  <a:pt x="39" y="184"/>
                </a:lnTo>
                <a:lnTo>
                  <a:pt x="39" y="188"/>
                </a:lnTo>
                <a:lnTo>
                  <a:pt x="41" y="190"/>
                </a:lnTo>
                <a:lnTo>
                  <a:pt x="41" y="190"/>
                </a:lnTo>
                <a:lnTo>
                  <a:pt x="43" y="192"/>
                </a:lnTo>
                <a:lnTo>
                  <a:pt x="43" y="192"/>
                </a:lnTo>
                <a:lnTo>
                  <a:pt x="46" y="192"/>
                </a:lnTo>
                <a:lnTo>
                  <a:pt x="46" y="192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0" y="192"/>
                </a:lnTo>
                <a:lnTo>
                  <a:pt x="56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6"/>
                </a:lnTo>
                <a:lnTo>
                  <a:pt x="62" y="186"/>
                </a:lnTo>
                <a:lnTo>
                  <a:pt x="62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8"/>
                </a:lnTo>
                <a:lnTo>
                  <a:pt x="66" y="188"/>
                </a:lnTo>
                <a:lnTo>
                  <a:pt x="66" y="190"/>
                </a:lnTo>
                <a:lnTo>
                  <a:pt x="66" y="190"/>
                </a:lnTo>
                <a:lnTo>
                  <a:pt x="69" y="194"/>
                </a:lnTo>
                <a:lnTo>
                  <a:pt x="69" y="194"/>
                </a:lnTo>
                <a:lnTo>
                  <a:pt x="69" y="196"/>
                </a:lnTo>
                <a:lnTo>
                  <a:pt x="66" y="196"/>
                </a:lnTo>
                <a:lnTo>
                  <a:pt x="66" y="198"/>
                </a:lnTo>
                <a:lnTo>
                  <a:pt x="66" y="198"/>
                </a:lnTo>
                <a:lnTo>
                  <a:pt x="62" y="203"/>
                </a:lnTo>
                <a:lnTo>
                  <a:pt x="62" y="203"/>
                </a:lnTo>
                <a:lnTo>
                  <a:pt x="62" y="205"/>
                </a:lnTo>
                <a:lnTo>
                  <a:pt x="60" y="205"/>
                </a:lnTo>
                <a:lnTo>
                  <a:pt x="62" y="207"/>
                </a:lnTo>
                <a:lnTo>
                  <a:pt x="62" y="207"/>
                </a:lnTo>
                <a:lnTo>
                  <a:pt x="62" y="209"/>
                </a:lnTo>
                <a:lnTo>
                  <a:pt x="62" y="209"/>
                </a:lnTo>
                <a:lnTo>
                  <a:pt x="60" y="213"/>
                </a:lnTo>
                <a:lnTo>
                  <a:pt x="60" y="213"/>
                </a:lnTo>
                <a:lnTo>
                  <a:pt x="60" y="215"/>
                </a:lnTo>
                <a:lnTo>
                  <a:pt x="60" y="215"/>
                </a:lnTo>
                <a:lnTo>
                  <a:pt x="60" y="217"/>
                </a:lnTo>
                <a:lnTo>
                  <a:pt x="62" y="217"/>
                </a:lnTo>
                <a:lnTo>
                  <a:pt x="62" y="217"/>
                </a:lnTo>
                <a:lnTo>
                  <a:pt x="62" y="217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9" y="215"/>
                </a:lnTo>
                <a:lnTo>
                  <a:pt x="69" y="215"/>
                </a:lnTo>
                <a:lnTo>
                  <a:pt x="69" y="217"/>
                </a:lnTo>
                <a:lnTo>
                  <a:pt x="71" y="223"/>
                </a:lnTo>
                <a:lnTo>
                  <a:pt x="69" y="232"/>
                </a:lnTo>
                <a:lnTo>
                  <a:pt x="69" y="236"/>
                </a:lnTo>
                <a:lnTo>
                  <a:pt x="69" y="240"/>
                </a:lnTo>
                <a:lnTo>
                  <a:pt x="71" y="242"/>
                </a:lnTo>
                <a:lnTo>
                  <a:pt x="75" y="246"/>
                </a:lnTo>
                <a:lnTo>
                  <a:pt x="75" y="246"/>
                </a:lnTo>
                <a:lnTo>
                  <a:pt x="75" y="248"/>
                </a:lnTo>
                <a:lnTo>
                  <a:pt x="77" y="251"/>
                </a:lnTo>
                <a:lnTo>
                  <a:pt x="77" y="253"/>
                </a:lnTo>
                <a:lnTo>
                  <a:pt x="77" y="255"/>
                </a:lnTo>
                <a:lnTo>
                  <a:pt x="77" y="257"/>
                </a:lnTo>
                <a:lnTo>
                  <a:pt x="77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5"/>
                </a:lnTo>
                <a:lnTo>
                  <a:pt x="81" y="255"/>
                </a:lnTo>
                <a:lnTo>
                  <a:pt x="81" y="255"/>
                </a:lnTo>
                <a:lnTo>
                  <a:pt x="83" y="255"/>
                </a:lnTo>
                <a:lnTo>
                  <a:pt x="85" y="257"/>
                </a:lnTo>
                <a:lnTo>
                  <a:pt x="87" y="257"/>
                </a:lnTo>
                <a:lnTo>
                  <a:pt x="87" y="257"/>
                </a:lnTo>
                <a:lnTo>
                  <a:pt x="89" y="257"/>
                </a:lnTo>
                <a:lnTo>
                  <a:pt x="89" y="257"/>
                </a:lnTo>
                <a:lnTo>
                  <a:pt x="92" y="257"/>
                </a:lnTo>
                <a:lnTo>
                  <a:pt x="92" y="257"/>
                </a:lnTo>
                <a:lnTo>
                  <a:pt x="92" y="257"/>
                </a:lnTo>
                <a:lnTo>
                  <a:pt x="94" y="257"/>
                </a:lnTo>
                <a:lnTo>
                  <a:pt x="94" y="257"/>
                </a:lnTo>
                <a:lnTo>
                  <a:pt x="96" y="257"/>
                </a:lnTo>
                <a:lnTo>
                  <a:pt x="96" y="257"/>
                </a:lnTo>
                <a:lnTo>
                  <a:pt x="98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3"/>
                </a:lnTo>
                <a:lnTo>
                  <a:pt x="100" y="263"/>
                </a:lnTo>
                <a:lnTo>
                  <a:pt x="102" y="265"/>
                </a:lnTo>
                <a:lnTo>
                  <a:pt x="102" y="267"/>
                </a:lnTo>
                <a:lnTo>
                  <a:pt x="102" y="267"/>
                </a:lnTo>
                <a:lnTo>
                  <a:pt x="102" y="269"/>
                </a:lnTo>
                <a:lnTo>
                  <a:pt x="102" y="271"/>
                </a:lnTo>
                <a:lnTo>
                  <a:pt x="100" y="271"/>
                </a:lnTo>
                <a:lnTo>
                  <a:pt x="100" y="274"/>
                </a:lnTo>
                <a:lnTo>
                  <a:pt x="96" y="276"/>
                </a:lnTo>
                <a:lnTo>
                  <a:pt x="94" y="278"/>
                </a:lnTo>
                <a:lnTo>
                  <a:pt x="94" y="278"/>
                </a:lnTo>
                <a:lnTo>
                  <a:pt x="92" y="278"/>
                </a:lnTo>
                <a:lnTo>
                  <a:pt x="92" y="280"/>
                </a:lnTo>
                <a:lnTo>
                  <a:pt x="89" y="280"/>
                </a:lnTo>
                <a:lnTo>
                  <a:pt x="89" y="280"/>
                </a:lnTo>
                <a:lnTo>
                  <a:pt x="89" y="282"/>
                </a:lnTo>
                <a:lnTo>
                  <a:pt x="87" y="282"/>
                </a:lnTo>
                <a:lnTo>
                  <a:pt x="87" y="288"/>
                </a:lnTo>
                <a:lnTo>
                  <a:pt x="85" y="288"/>
                </a:lnTo>
                <a:lnTo>
                  <a:pt x="85" y="290"/>
                </a:lnTo>
                <a:lnTo>
                  <a:pt x="81" y="292"/>
                </a:lnTo>
                <a:lnTo>
                  <a:pt x="79" y="294"/>
                </a:lnTo>
                <a:lnTo>
                  <a:pt x="77" y="296"/>
                </a:lnTo>
                <a:lnTo>
                  <a:pt x="77" y="296"/>
                </a:lnTo>
                <a:lnTo>
                  <a:pt x="75" y="296"/>
                </a:lnTo>
                <a:lnTo>
                  <a:pt x="73" y="296"/>
                </a:lnTo>
                <a:lnTo>
                  <a:pt x="73" y="296"/>
                </a:lnTo>
                <a:lnTo>
                  <a:pt x="71" y="296"/>
                </a:lnTo>
                <a:lnTo>
                  <a:pt x="69" y="299"/>
                </a:lnTo>
                <a:lnTo>
                  <a:pt x="69" y="301"/>
                </a:lnTo>
                <a:lnTo>
                  <a:pt x="69" y="301"/>
                </a:lnTo>
                <a:lnTo>
                  <a:pt x="66" y="301"/>
                </a:lnTo>
                <a:lnTo>
                  <a:pt x="64" y="301"/>
                </a:lnTo>
                <a:lnTo>
                  <a:pt x="64" y="303"/>
                </a:lnTo>
                <a:lnTo>
                  <a:pt x="64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6" y="309"/>
                </a:lnTo>
                <a:lnTo>
                  <a:pt x="71" y="309"/>
                </a:lnTo>
                <a:lnTo>
                  <a:pt x="73" y="311"/>
                </a:lnTo>
                <a:lnTo>
                  <a:pt x="79" y="319"/>
                </a:lnTo>
                <a:lnTo>
                  <a:pt x="79" y="322"/>
                </a:lnTo>
                <a:lnTo>
                  <a:pt x="81" y="322"/>
                </a:lnTo>
                <a:lnTo>
                  <a:pt x="81" y="324"/>
                </a:lnTo>
                <a:lnTo>
                  <a:pt x="85" y="326"/>
                </a:lnTo>
                <a:lnTo>
                  <a:pt x="85" y="328"/>
                </a:lnTo>
                <a:lnTo>
                  <a:pt x="85" y="328"/>
                </a:lnTo>
                <a:lnTo>
                  <a:pt x="87" y="328"/>
                </a:lnTo>
                <a:lnTo>
                  <a:pt x="89" y="328"/>
                </a:lnTo>
                <a:lnTo>
                  <a:pt x="96" y="330"/>
                </a:lnTo>
                <a:lnTo>
                  <a:pt x="98" y="330"/>
                </a:lnTo>
                <a:lnTo>
                  <a:pt x="108" y="330"/>
                </a:lnTo>
                <a:lnTo>
                  <a:pt x="108" y="330"/>
                </a:lnTo>
                <a:lnTo>
                  <a:pt x="115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4"/>
                </a:lnTo>
                <a:lnTo>
                  <a:pt x="117" y="324"/>
                </a:lnTo>
                <a:lnTo>
                  <a:pt x="117" y="322"/>
                </a:lnTo>
                <a:lnTo>
                  <a:pt x="117" y="322"/>
                </a:lnTo>
                <a:lnTo>
                  <a:pt x="117" y="322"/>
                </a:lnTo>
                <a:lnTo>
                  <a:pt x="119" y="319"/>
                </a:lnTo>
                <a:lnTo>
                  <a:pt x="121" y="319"/>
                </a:lnTo>
                <a:lnTo>
                  <a:pt x="140" y="319"/>
                </a:lnTo>
                <a:lnTo>
                  <a:pt x="142" y="319"/>
                </a:lnTo>
                <a:lnTo>
                  <a:pt x="144" y="319"/>
                </a:lnTo>
                <a:lnTo>
                  <a:pt x="144" y="317"/>
                </a:lnTo>
                <a:lnTo>
                  <a:pt x="144" y="317"/>
                </a:lnTo>
                <a:lnTo>
                  <a:pt x="146" y="317"/>
                </a:lnTo>
                <a:lnTo>
                  <a:pt x="148" y="317"/>
                </a:lnTo>
                <a:lnTo>
                  <a:pt x="148" y="317"/>
                </a:lnTo>
                <a:lnTo>
                  <a:pt x="154" y="319"/>
                </a:lnTo>
                <a:lnTo>
                  <a:pt x="158" y="319"/>
                </a:lnTo>
                <a:lnTo>
                  <a:pt x="158" y="319"/>
                </a:lnTo>
                <a:lnTo>
                  <a:pt x="160" y="319"/>
                </a:lnTo>
                <a:lnTo>
                  <a:pt x="160" y="317"/>
                </a:lnTo>
                <a:lnTo>
                  <a:pt x="163" y="317"/>
                </a:lnTo>
                <a:lnTo>
                  <a:pt x="163" y="317"/>
                </a:lnTo>
                <a:lnTo>
                  <a:pt x="167" y="317"/>
                </a:lnTo>
                <a:lnTo>
                  <a:pt x="167" y="317"/>
                </a:lnTo>
                <a:lnTo>
                  <a:pt x="171" y="313"/>
                </a:lnTo>
                <a:lnTo>
                  <a:pt x="173" y="311"/>
                </a:lnTo>
                <a:lnTo>
                  <a:pt x="177" y="317"/>
                </a:lnTo>
                <a:lnTo>
                  <a:pt x="177" y="324"/>
                </a:lnTo>
                <a:lnTo>
                  <a:pt x="177" y="328"/>
                </a:lnTo>
                <a:lnTo>
                  <a:pt x="177" y="330"/>
                </a:lnTo>
                <a:lnTo>
                  <a:pt x="177" y="332"/>
                </a:lnTo>
                <a:lnTo>
                  <a:pt x="177" y="334"/>
                </a:lnTo>
                <a:lnTo>
                  <a:pt x="177" y="336"/>
                </a:lnTo>
                <a:lnTo>
                  <a:pt x="171" y="342"/>
                </a:lnTo>
                <a:lnTo>
                  <a:pt x="169" y="349"/>
                </a:lnTo>
                <a:lnTo>
                  <a:pt x="167" y="351"/>
                </a:lnTo>
                <a:lnTo>
                  <a:pt x="167" y="353"/>
                </a:lnTo>
                <a:lnTo>
                  <a:pt x="167" y="353"/>
                </a:lnTo>
                <a:lnTo>
                  <a:pt x="167" y="355"/>
                </a:lnTo>
                <a:lnTo>
                  <a:pt x="167" y="355"/>
                </a:lnTo>
                <a:lnTo>
                  <a:pt x="167" y="355"/>
                </a:lnTo>
                <a:lnTo>
                  <a:pt x="171" y="353"/>
                </a:lnTo>
                <a:lnTo>
                  <a:pt x="173" y="353"/>
                </a:lnTo>
                <a:lnTo>
                  <a:pt x="173" y="353"/>
                </a:lnTo>
                <a:lnTo>
                  <a:pt x="175" y="353"/>
                </a:lnTo>
                <a:lnTo>
                  <a:pt x="177" y="353"/>
                </a:lnTo>
                <a:lnTo>
                  <a:pt x="179" y="355"/>
                </a:lnTo>
                <a:lnTo>
                  <a:pt x="186" y="359"/>
                </a:lnTo>
                <a:lnTo>
                  <a:pt x="188" y="361"/>
                </a:lnTo>
                <a:lnTo>
                  <a:pt x="190" y="363"/>
                </a:lnTo>
                <a:lnTo>
                  <a:pt x="190" y="363"/>
                </a:lnTo>
                <a:lnTo>
                  <a:pt x="190" y="363"/>
                </a:lnTo>
                <a:lnTo>
                  <a:pt x="192" y="363"/>
                </a:lnTo>
                <a:lnTo>
                  <a:pt x="196" y="357"/>
                </a:lnTo>
                <a:lnTo>
                  <a:pt x="200" y="353"/>
                </a:lnTo>
                <a:lnTo>
                  <a:pt x="202" y="351"/>
                </a:lnTo>
                <a:lnTo>
                  <a:pt x="206" y="351"/>
                </a:lnTo>
                <a:lnTo>
                  <a:pt x="209" y="349"/>
                </a:lnTo>
                <a:lnTo>
                  <a:pt x="209" y="349"/>
                </a:lnTo>
                <a:lnTo>
                  <a:pt x="211" y="349"/>
                </a:lnTo>
                <a:lnTo>
                  <a:pt x="211" y="349"/>
                </a:lnTo>
                <a:lnTo>
                  <a:pt x="213" y="349"/>
                </a:lnTo>
                <a:lnTo>
                  <a:pt x="215" y="349"/>
                </a:lnTo>
                <a:lnTo>
                  <a:pt x="223" y="355"/>
                </a:lnTo>
                <a:lnTo>
                  <a:pt x="229" y="357"/>
                </a:lnTo>
                <a:lnTo>
                  <a:pt x="234" y="357"/>
                </a:lnTo>
                <a:lnTo>
                  <a:pt x="236" y="357"/>
                </a:lnTo>
                <a:lnTo>
                  <a:pt x="238" y="357"/>
                </a:lnTo>
                <a:lnTo>
                  <a:pt x="240" y="357"/>
                </a:lnTo>
                <a:lnTo>
                  <a:pt x="240" y="357"/>
                </a:lnTo>
                <a:lnTo>
                  <a:pt x="242" y="355"/>
                </a:lnTo>
                <a:lnTo>
                  <a:pt x="242" y="355"/>
                </a:lnTo>
                <a:lnTo>
                  <a:pt x="244" y="355"/>
                </a:lnTo>
                <a:lnTo>
                  <a:pt x="244" y="353"/>
                </a:lnTo>
                <a:lnTo>
                  <a:pt x="246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5"/>
                </a:lnTo>
                <a:lnTo>
                  <a:pt x="248" y="355"/>
                </a:lnTo>
                <a:lnTo>
                  <a:pt x="246" y="357"/>
                </a:lnTo>
                <a:lnTo>
                  <a:pt x="246" y="359"/>
                </a:lnTo>
                <a:lnTo>
                  <a:pt x="246" y="359"/>
                </a:lnTo>
                <a:lnTo>
                  <a:pt x="246" y="361"/>
                </a:lnTo>
                <a:lnTo>
                  <a:pt x="246" y="361"/>
                </a:lnTo>
                <a:lnTo>
                  <a:pt x="246" y="363"/>
                </a:lnTo>
                <a:lnTo>
                  <a:pt x="246" y="365"/>
                </a:lnTo>
                <a:lnTo>
                  <a:pt x="252" y="367"/>
                </a:lnTo>
                <a:lnTo>
                  <a:pt x="257" y="367"/>
                </a:lnTo>
                <a:lnTo>
                  <a:pt x="259" y="365"/>
                </a:lnTo>
                <a:lnTo>
                  <a:pt x="261" y="363"/>
                </a:lnTo>
                <a:lnTo>
                  <a:pt x="265" y="357"/>
                </a:lnTo>
                <a:lnTo>
                  <a:pt x="265" y="355"/>
                </a:lnTo>
                <a:lnTo>
                  <a:pt x="267" y="355"/>
                </a:lnTo>
                <a:lnTo>
                  <a:pt x="267" y="355"/>
                </a:lnTo>
                <a:lnTo>
                  <a:pt x="265" y="353"/>
                </a:lnTo>
                <a:lnTo>
                  <a:pt x="265" y="351"/>
                </a:lnTo>
                <a:lnTo>
                  <a:pt x="267" y="351"/>
                </a:lnTo>
                <a:lnTo>
                  <a:pt x="267" y="347"/>
                </a:lnTo>
                <a:lnTo>
                  <a:pt x="267" y="347"/>
                </a:lnTo>
                <a:lnTo>
                  <a:pt x="267" y="345"/>
                </a:lnTo>
                <a:lnTo>
                  <a:pt x="265" y="340"/>
                </a:lnTo>
                <a:lnTo>
                  <a:pt x="265" y="340"/>
                </a:lnTo>
                <a:lnTo>
                  <a:pt x="265" y="338"/>
                </a:lnTo>
                <a:lnTo>
                  <a:pt x="265" y="336"/>
                </a:lnTo>
                <a:lnTo>
                  <a:pt x="267" y="334"/>
                </a:lnTo>
                <a:lnTo>
                  <a:pt x="267" y="332"/>
                </a:lnTo>
                <a:lnTo>
                  <a:pt x="267" y="330"/>
                </a:lnTo>
                <a:lnTo>
                  <a:pt x="267" y="324"/>
                </a:lnTo>
                <a:lnTo>
                  <a:pt x="267" y="322"/>
                </a:lnTo>
                <a:lnTo>
                  <a:pt x="267" y="319"/>
                </a:lnTo>
                <a:lnTo>
                  <a:pt x="263" y="317"/>
                </a:lnTo>
                <a:lnTo>
                  <a:pt x="263" y="315"/>
                </a:lnTo>
                <a:lnTo>
                  <a:pt x="263" y="313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5" y="311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69" y="309"/>
                </a:lnTo>
                <a:lnTo>
                  <a:pt x="269" y="309"/>
                </a:lnTo>
                <a:lnTo>
                  <a:pt x="271" y="307"/>
                </a:lnTo>
                <a:lnTo>
                  <a:pt x="271" y="305"/>
                </a:lnTo>
                <a:lnTo>
                  <a:pt x="273" y="305"/>
                </a:lnTo>
                <a:lnTo>
                  <a:pt x="273" y="305"/>
                </a:lnTo>
                <a:lnTo>
                  <a:pt x="275" y="305"/>
                </a:lnTo>
                <a:lnTo>
                  <a:pt x="275" y="307"/>
                </a:lnTo>
                <a:lnTo>
                  <a:pt x="280" y="311"/>
                </a:lnTo>
                <a:lnTo>
                  <a:pt x="296" y="319"/>
                </a:lnTo>
                <a:lnTo>
                  <a:pt x="298" y="322"/>
                </a:lnTo>
                <a:lnTo>
                  <a:pt x="300" y="324"/>
                </a:lnTo>
                <a:lnTo>
                  <a:pt x="300" y="326"/>
                </a:lnTo>
                <a:lnTo>
                  <a:pt x="303" y="328"/>
                </a:lnTo>
                <a:lnTo>
                  <a:pt x="305" y="328"/>
                </a:lnTo>
                <a:lnTo>
                  <a:pt x="307" y="330"/>
                </a:lnTo>
                <a:lnTo>
                  <a:pt x="307" y="330"/>
                </a:lnTo>
                <a:lnTo>
                  <a:pt x="309" y="332"/>
                </a:lnTo>
                <a:lnTo>
                  <a:pt x="311" y="332"/>
                </a:lnTo>
                <a:lnTo>
                  <a:pt x="313" y="330"/>
                </a:lnTo>
                <a:lnTo>
                  <a:pt x="317" y="330"/>
                </a:lnTo>
                <a:lnTo>
                  <a:pt x="317" y="330"/>
                </a:lnTo>
                <a:lnTo>
                  <a:pt x="319" y="330"/>
                </a:lnTo>
                <a:lnTo>
                  <a:pt x="319" y="330"/>
                </a:lnTo>
                <a:lnTo>
                  <a:pt x="330" y="336"/>
                </a:lnTo>
                <a:lnTo>
                  <a:pt x="334" y="340"/>
                </a:lnTo>
                <a:lnTo>
                  <a:pt x="338" y="342"/>
                </a:lnTo>
                <a:lnTo>
                  <a:pt x="338" y="342"/>
                </a:lnTo>
                <a:lnTo>
                  <a:pt x="340" y="340"/>
                </a:lnTo>
                <a:lnTo>
                  <a:pt x="342" y="340"/>
                </a:lnTo>
                <a:lnTo>
                  <a:pt x="342" y="338"/>
                </a:lnTo>
                <a:lnTo>
                  <a:pt x="342" y="338"/>
                </a:lnTo>
                <a:lnTo>
                  <a:pt x="344" y="340"/>
                </a:lnTo>
                <a:lnTo>
                  <a:pt x="346" y="340"/>
                </a:lnTo>
                <a:lnTo>
                  <a:pt x="346" y="338"/>
                </a:lnTo>
                <a:lnTo>
                  <a:pt x="346" y="338"/>
                </a:lnTo>
                <a:lnTo>
                  <a:pt x="346" y="336"/>
                </a:lnTo>
                <a:lnTo>
                  <a:pt x="346" y="336"/>
                </a:lnTo>
                <a:lnTo>
                  <a:pt x="348" y="334"/>
                </a:lnTo>
                <a:lnTo>
                  <a:pt x="348" y="334"/>
                </a:lnTo>
                <a:lnTo>
                  <a:pt x="353" y="334"/>
                </a:lnTo>
                <a:lnTo>
                  <a:pt x="355" y="334"/>
                </a:lnTo>
                <a:lnTo>
                  <a:pt x="355" y="334"/>
                </a:lnTo>
                <a:lnTo>
                  <a:pt x="355" y="332"/>
                </a:lnTo>
                <a:lnTo>
                  <a:pt x="353" y="330"/>
                </a:lnTo>
                <a:lnTo>
                  <a:pt x="351" y="330"/>
                </a:lnTo>
                <a:lnTo>
                  <a:pt x="351" y="328"/>
                </a:lnTo>
                <a:lnTo>
                  <a:pt x="348" y="326"/>
                </a:lnTo>
                <a:lnTo>
                  <a:pt x="348" y="324"/>
                </a:lnTo>
                <a:lnTo>
                  <a:pt x="348" y="322"/>
                </a:lnTo>
                <a:lnTo>
                  <a:pt x="346" y="319"/>
                </a:lnTo>
                <a:lnTo>
                  <a:pt x="346" y="317"/>
                </a:lnTo>
                <a:lnTo>
                  <a:pt x="342" y="317"/>
                </a:lnTo>
                <a:lnTo>
                  <a:pt x="342" y="315"/>
                </a:lnTo>
                <a:lnTo>
                  <a:pt x="342" y="315"/>
                </a:lnTo>
                <a:lnTo>
                  <a:pt x="340" y="313"/>
                </a:lnTo>
                <a:lnTo>
                  <a:pt x="340" y="313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2" y="311"/>
                </a:lnTo>
                <a:lnTo>
                  <a:pt x="344" y="311"/>
                </a:lnTo>
                <a:lnTo>
                  <a:pt x="344" y="311"/>
                </a:lnTo>
                <a:lnTo>
                  <a:pt x="344" y="311"/>
                </a:lnTo>
                <a:lnTo>
                  <a:pt x="346" y="311"/>
                </a:lnTo>
                <a:lnTo>
                  <a:pt x="346" y="309"/>
                </a:lnTo>
                <a:lnTo>
                  <a:pt x="344" y="309"/>
                </a:lnTo>
                <a:lnTo>
                  <a:pt x="344" y="307"/>
                </a:lnTo>
                <a:lnTo>
                  <a:pt x="344" y="305"/>
                </a:lnTo>
                <a:lnTo>
                  <a:pt x="342" y="303"/>
                </a:lnTo>
                <a:lnTo>
                  <a:pt x="340" y="303"/>
                </a:lnTo>
                <a:lnTo>
                  <a:pt x="338" y="301"/>
                </a:lnTo>
                <a:lnTo>
                  <a:pt x="334" y="301"/>
                </a:lnTo>
                <a:lnTo>
                  <a:pt x="332" y="301"/>
                </a:lnTo>
                <a:lnTo>
                  <a:pt x="330" y="301"/>
                </a:lnTo>
                <a:lnTo>
                  <a:pt x="330" y="299"/>
                </a:lnTo>
                <a:lnTo>
                  <a:pt x="330" y="296"/>
                </a:lnTo>
                <a:lnTo>
                  <a:pt x="328" y="292"/>
                </a:lnTo>
                <a:lnTo>
                  <a:pt x="321" y="286"/>
                </a:lnTo>
                <a:lnTo>
                  <a:pt x="319" y="284"/>
                </a:lnTo>
                <a:lnTo>
                  <a:pt x="319" y="284"/>
                </a:lnTo>
                <a:lnTo>
                  <a:pt x="317" y="284"/>
                </a:lnTo>
                <a:lnTo>
                  <a:pt x="317" y="284"/>
                </a:lnTo>
                <a:lnTo>
                  <a:pt x="315" y="284"/>
                </a:lnTo>
                <a:lnTo>
                  <a:pt x="309" y="280"/>
                </a:lnTo>
                <a:lnTo>
                  <a:pt x="309" y="278"/>
                </a:lnTo>
                <a:lnTo>
                  <a:pt x="309" y="278"/>
                </a:lnTo>
                <a:lnTo>
                  <a:pt x="309" y="274"/>
                </a:lnTo>
                <a:lnTo>
                  <a:pt x="309" y="271"/>
                </a:lnTo>
                <a:lnTo>
                  <a:pt x="309" y="271"/>
                </a:lnTo>
                <a:lnTo>
                  <a:pt x="311" y="267"/>
                </a:lnTo>
                <a:lnTo>
                  <a:pt x="311" y="267"/>
                </a:lnTo>
                <a:lnTo>
                  <a:pt x="311" y="265"/>
                </a:lnTo>
                <a:lnTo>
                  <a:pt x="311" y="265"/>
                </a:lnTo>
                <a:lnTo>
                  <a:pt x="311" y="263"/>
                </a:lnTo>
                <a:lnTo>
                  <a:pt x="311" y="263"/>
                </a:lnTo>
                <a:lnTo>
                  <a:pt x="313" y="261"/>
                </a:lnTo>
                <a:lnTo>
                  <a:pt x="315" y="261"/>
                </a:lnTo>
                <a:lnTo>
                  <a:pt x="315" y="259"/>
                </a:lnTo>
                <a:lnTo>
                  <a:pt x="317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7"/>
                </a:lnTo>
                <a:lnTo>
                  <a:pt x="319" y="257"/>
                </a:lnTo>
                <a:lnTo>
                  <a:pt x="317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00" y="255"/>
                </a:lnTo>
                <a:lnTo>
                  <a:pt x="294" y="255"/>
                </a:lnTo>
                <a:lnTo>
                  <a:pt x="290" y="255"/>
                </a:lnTo>
                <a:lnTo>
                  <a:pt x="290" y="255"/>
                </a:lnTo>
                <a:lnTo>
                  <a:pt x="288" y="257"/>
                </a:lnTo>
                <a:lnTo>
                  <a:pt x="286" y="257"/>
                </a:lnTo>
                <a:lnTo>
                  <a:pt x="286" y="255"/>
                </a:lnTo>
                <a:lnTo>
                  <a:pt x="284" y="253"/>
                </a:lnTo>
                <a:lnTo>
                  <a:pt x="271" y="240"/>
                </a:lnTo>
                <a:lnTo>
                  <a:pt x="269" y="238"/>
                </a:lnTo>
                <a:lnTo>
                  <a:pt x="267" y="238"/>
                </a:lnTo>
                <a:lnTo>
                  <a:pt x="265" y="236"/>
                </a:lnTo>
                <a:lnTo>
                  <a:pt x="263" y="236"/>
                </a:lnTo>
                <a:lnTo>
                  <a:pt x="259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6"/>
                </a:lnTo>
                <a:lnTo>
                  <a:pt x="257" y="234"/>
                </a:lnTo>
                <a:lnTo>
                  <a:pt x="252" y="230"/>
                </a:lnTo>
                <a:lnTo>
                  <a:pt x="252" y="228"/>
                </a:lnTo>
                <a:lnTo>
                  <a:pt x="252" y="225"/>
                </a:lnTo>
                <a:lnTo>
                  <a:pt x="252" y="223"/>
                </a:lnTo>
                <a:lnTo>
                  <a:pt x="254" y="221"/>
                </a:lnTo>
                <a:lnTo>
                  <a:pt x="257" y="219"/>
                </a:lnTo>
                <a:lnTo>
                  <a:pt x="257" y="217"/>
                </a:lnTo>
                <a:lnTo>
                  <a:pt x="257" y="217"/>
                </a:lnTo>
                <a:lnTo>
                  <a:pt x="257" y="213"/>
                </a:lnTo>
                <a:lnTo>
                  <a:pt x="257" y="213"/>
                </a:lnTo>
                <a:lnTo>
                  <a:pt x="259" y="211"/>
                </a:lnTo>
                <a:lnTo>
                  <a:pt x="259" y="211"/>
                </a:lnTo>
                <a:lnTo>
                  <a:pt x="257" y="209"/>
                </a:lnTo>
                <a:lnTo>
                  <a:pt x="257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7"/>
                </a:lnTo>
                <a:lnTo>
                  <a:pt x="250" y="207"/>
                </a:lnTo>
                <a:lnTo>
                  <a:pt x="250" y="205"/>
                </a:lnTo>
                <a:lnTo>
                  <a:pt x="250" y="205"/>
                </a:lnTo>
                <a:lnTo>
                  <a:pt x="250" y="203"/>
                </a:lnTo>
                <a:lnTo>
                  <a:pt x="252" y="203"/>
                </a:lnTo>
                <a:lnTo>
                  <a:pt x="259" y="200"/>
                </a:lnTo>
                <a:lnTo>
                  <a:pt x="261" y="200"/>
                </a:lnTo>
                <a:lnTo>
                  <a:pt x="263" y="200"/>
                </a:lnTo>
                <a:lnTo>
                  <a:pt x="269" y="200"/>
                </a:lnTo>
                <a:lnTo>
                  <a:pt x="269" y="200"/>
                </a:lnTo>
                <a:lnTo>
                  <a:pt x="269" y="200"/>
                </a:lnTo>
                <a:lnTo>
                  <a:pt x="271" y="198"/>
                </a:lnTo>
                <a:lnTo>
                  <a:pt x="269" y="198"/>
                </a:lnTo>
                <a:lnTo>
                  <a:pt x="269" y="194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71" y="190"/>
                </a:lnTo>
                <a:lnTo>
                  <a:pt x="271" y="190"/>
                </a:lnTo>
                <a:lnTo>
                  <a:pt x="273" y="190"/>
                </a:lnTo>
                <a:lnTo>
                  <a:pt x="273" y="190"/>
                </a:lnTo>
                <a:lnTo>
                  <a:pt x="280" y="192"/>
                </a:lnTo>
                <a:lnTo>
                  <a:pt x="282" y="192"/>
                </a:lnTo>
                <a:lnTo>
                  <a:pt x="282" y="194"/>
                </a:lnTo>
                <a:lnTo>
                  <a:pt x="282" y="200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4" y="203"/>
                </a:lnTo>
                <a:lnTo>
                  <a:pt x="284" y="203"/>
                </a:lnTo>
                <a:lnTo>
                  <a:pt x="288" y="205"/>
                </a:lnTo>
                <a:lnTo>
                  <a:pt x="290" y="207"/>
                </a:lnTo>
                <a:lnTo>
                  <a:pt x="290" y="207"/>
                </a:lnTo>
                <a:lnTo>
                  <a:pt x="292" y="209"/>
                </a:lnTo>
                <a:lnTo>
                  <a:pt x="294" y="209"/>
                </a:lnTo>
                <a:lnTo>
                  <a:pt x="296" y="207"/>
                </a:lnTo>
                <a:lnTo>
                  <a:pt x="298" y="205"/>
                </a:lnTo>
                <a:lnTo>
                  <a:pt x="300" y="203"/>
                </a:lnTo>
                <a:lnTo>
                  <a:pt x="300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3" y="196"/>
                </a:lnTo>
                <a:lnTo>
                  <a:pt x="303" y="196"/>
                </a:lnTo>
                <a:lnTo>
                  <a:pt x="305" y="194"/>
                </a:lnTo>
                <a:lnTo>
                  <a:pt x="305" y="192"/>
                </a:lnTo>
                <a:lnTo>
                  <a:pt x="307" y="190"/>
                </a:lnTo>
                <a:lnTo>
                  <a:pt x="311" y="188"/>
                </a:lnTo>
                <a:lnTo>
                  <a:pt x="315" y="186"/>
                </a:lnTo>
                <a:lnTo>
                  <a:pt x="323" y="184"/>
                </a:lnTo>
                <a:lnTo>
                  <a:pt x="328" y="182"/>
                </a:lnTo>
                <a:lnTo>
                  <a:pt x="334" y="180"/>
                </a:lnTo>
                <a:lnTo>
                  <a:pt x="346" y="177"/>
                </a:lnTo>
                <a:lnTo>
                  <a:pt x="351" y="177"/>
                </a:lnTo>
                <a:lnTo>
                  <a:pt x="351" y="173"/>
                </a:lnTo>
                <a:lnTo>
                  <a:pt x="353" y="171"/>
                </a:lnTo>
                <a:lnTo>
                  <a:pt x="351" y="169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5"/>
                </a:lnTo>
                <a:lnTo>
                  <a:pt x="353" y="163"/>
                </a:lnTo>
                <a:lnTo>
                  <a:pt x="353" y="163"/>
                </a:lnTo>
                <a:lnTo>
                  <a:pt x="355" y="161"/>
                </a:lnTo>
                <a:lnTo>
                  <a:pt x="355" y="161"/>
                </a:lnTo>
                <a:lnTo>
                  <a:pt x="355" y="159"/>
                </a:lnTo>
                <a:lnTo>
                  <a:pt x="355" y="159"/>
                </a:lnTo>
                <a:lnTo>
                  <a:pt x="357" y="159"/>
                </a:lnTo>
                <a:lnTo>
                  <a:pt x="357" y="157"/>
                </a:lnTo>
                <a:lnTo>
                  <a:pt x="357" y="157"/>
                </a:lnTo>
                <a:lnTo>
                  <a:pt x="357" y="157"/>
                </a:lnTo>
                <a:lnTo>
                  <a:pt x="359" y="157"/>
                </a:lnTo>
                <a:lnTo>
                  <a:pt x="361" y="157"/>
                </a:lnTo>
                <a:lnTo>
                  <a:pt x="365" y="161"/>
                </a:lnTo>
                <a:lnTo>
                  <a:pt x="367" y="161"/>
                </a:lnTo>
                <a:lnTo>
                  <a:pt x="369" y="161"/>
                </a:lnTo>
                <a:lnTo>
                  <a:pt x="371" y="161"/>
                </a:lnTo>
                <a:lnTo>
                  <a:pt x="371" y="163"/>
                </a:lnTo>
                <a:lnTo>
                  <a:pt x="374" y="165"/>
                </a:lnTo>
                <a:lnTo>
                  <a:pt x="376" y="165"/>
                </a:lnTo>
                <a:lnTo>
                  <a:pt x="378" y="167"/>
                </a:lnTo>
                <a:lnTo>
                  <a:pt x="384" y="169"/>
                </a:lnTo>
                <a:lnTo>
                  <a:pt x="386" y="167"/>
                </a:lnTo>
                <a:lnTo>
                  <a:pt x="386" y="165"/>
                </a:lnTo>
                <a:lnTo>
                  <a:pt x="386" y="165"/>
                </a:lnTo>
                <a:lnTo>
                  <a:pt x="386" y="165"/>
                </a:lnTo>
                <a:lnTo>
                  <a:pt x="384" y="163"/>
                </a:lnTo>
                <a:lnTo>
                  <a:pt x="384" y="163"/>
                </a:lnTo>
                <a:lnTo>
                  <a:pt x="384" y="161"/>
                </a:lnTo>
                <a:lnTo>
                  <a:pt x="384" y="161"/>
                </a:lnTo>
                <a:lnTo>
                  <a:pt x="384" y="161"/>
                </a:lnTo>
                <a:lnTo>
                  <a:pt x="386" y="159"/>
                </a:lnTo>
                <a:lnTo>
                  <a:pt x="386" y="161"/>
                </a:lnTo>
                <a:lnTo>
                  <a:pt x="388" y="161"/>
                </a:lnTo>
                <a:lnTo>
                  <a:pt x="390" y="161"/>
                </a:lnTo>
                <a:lnTo>
                  <a:pt x="390" y="161"/>
                </a:lnTo>
                <a:lnTo>
                  <a:pt x="392" y="161"/>
                </a:lnTo>
                <a:lnTo>
                  <a:pt x="392" y="163"/>
                </a:lnTo>
                <a:lnTo>
                  <a:pt x="392" y="163"/>
                </a:lnTo>
                <a:lnTo>
                  <a:pt x="394" y="163"/>
                </a:lnTo>
                <a:lnTo>
                  <a:pt x="394" y="161"/>
                </a:lnTo>
                <a:lnTo>
                  <a:pt x="394" y="161"/>
                </a:lnTo>
                <a:lnTo>
                  <a:pt x="394" y="159"/>
                </a:lnTo>
                <a:lnTo>
                  <a:pt x="394" y="157"/>
                </a:lnTo>
                <a:lnTo>
                  <a:pt x="397" y="157"/>
                </a:lnTo>
                <a:lnTo>
                  <a:pt x="397" y="157"/>
                </a:lnTo>
                <a:lnTo>
                  <a:pt x="399" y="157"/>
                </a:lnTo>
                <a:lnTo>
                  <a:pt x="399" y="154"/>
                </a:lnTo>
                <a:lnTo>
                  <a:pt x="399" y="152"/>
                </a:lnTo>
                <a:lnTo>
                  <a:pt x="399" y="150"/>
                </a:lnTo>
                <a:lnTo>
                  <a:pt x="399" y="150"/>
                </a:lnTo>
                <a:lnTo>
                  <a:pt x="397" y="148"/>
                </a:lnTo>
                <a:lnTo>
                  <a:pt x="394" y="148"/>
                </a:lnTo>
                <a:lnTo>
                  <a:pt x="394" y="146"/>
                </a:lnTo>
                <a:lnTo>
                  <a:pt x="394" y="146"/>
                </a:lnTo>
                <a:lnTo>
                  <a:pt x="394" y="146"/>
                </a:lnTo>
                <a:lnTo>
                  <a:pt x="392" y="144"/>
                </a:lnTo>
                <a:lnTo>
                  <a:pt x="392" y="144"/>
                </a:lnTo>
                <a:lnTo>
                  <a:pt x="392" y="142"/>
                </a:lnTo>
                <a:lnTo>
                  <a:pt x="394" y="142"/>
                </a:lnTo>
                <a:lnTo>
                  <a:pt x="397" y="142"/>
                </a:lnTo>
                <a:lnTo>
                  <a:pt x="401" y="140"/>
                </a:lnTo>
                <a:lnTo>
                  <a:pt x="401" y="140"/>
                </a:lnTo>
                <a:lnTo>
                  <a:pt x="403" y="140"/>
                </a:lnTo>
                <a:lnTo>
                  <a:pt x="403" y="142"/>
                </a:lnTo>
                <a:lnTo>
                  <a:pt x="403" y="142"/>
                </a:lnTo>
                <a:lnTo>
                  <a:pt x="403" y="144"/>
                </a:lnTo>
                <a:lnTo>
                  <a:pt x="403" y="146"/>
                </a:lnTo>
                <a:lnTo>
                  <a:pt x="403" y="146"/>
                </a:lnTo>
                <a:lnTo>
                  <a:pt x="405" y="146"/>
                </a:lnTo>
                <a:lnTo>
                  <a:pt x="409" y="144"/>
                </a:lnTo>
                <a:lnTo>
                  <a:pt x="411" y="144"/>
                </a:lnTo>
                <a:lnTo>
                  <a:pt x="415" y="144"/>
                </a:lnTo>
                <a:lnTo>
                  <a:pt x="415" y="144"/>
                </a:lnTo>
                <a:lnTo>
                  <a:pt x="417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0"/>
                </a:lnTo>
                <a:lnTo>
                  <a:pt x="420" y="138"/>
                </a:lnTo>
                <a:lnTo>
                  <a:pt x="420" y="136"/>
                </a:lnTo>
                <a:lnTo>
                  <a:pt x="420" y="134"/>
                </a:lnTo>
                <a:lnTo>
                  <a:pt x="420" y="132"/>
                </a:lnTo>
                <a:lnTo>
                  <a:pt x="420" y="132"/>
                </a:lnTo>
                <a:lnTo>
                  <a:pt x="422" y="132"/>
                </a:lnTo>
                <a:lnTo>
                  <a:pt x="422" y="132"/>
                </a:lnTo>
                <a:lnTo>
                  <a:pt x="424" y="132"/>
                </a:lnTo>
                <a:lnTo>
                  <a:pt x="426" y="134"/>
                </a:lnTo>
                <a:lnTo>
                  <a:pt x="428" y="134"/>
                </a:lnTo>
                <a:lnTo>
                  <a:pt x="428" y="134"/>
                </a:lnTo>
                <a:lnTo>
                  <a:pt x="428" y="132"/>
                </a:lnTo>
                <a:lnTo>
                  <a:pt x="430" y="129"/>
                </a:lnTo>
                <a:lnTo>
                  <a:pt x="430" y="127"/>
                </a:lnTo>
                <a:lnTo>
                  <a:pt x="430" y="127"/>
                </a:lnTo>
                <a:lnTo>
                  <a:pt x="432" y="125"/>
                </a:lnTo>
                <a:lnTo>
                  <a:pt x="434" y="127"/>
                </a:lnTo>
                <a:lnTo>
                  <a:pt x="436" y="127"/>
                </a:lnTo>
                <a:lnTo>
                  <a:pt x="436" y="125"/>
                </a:lnTo>
                <a:lnTo>
                  <a:pt x="436" y="123"/>
                </a:lnTo>
                <a:lnTo>
                  <a:pt x="436" y="121"/>
                </a:lnTo>
                <a:lnTo>
                  <a:pt x="436" y="121"/>
                </a:lnTo>
                <a:lnTo>
                  <a:pt x="434" y="121"/>
                </a:lnTo>
                <a:lnTo>
                  <a:pt x="434" y="121"/>
                </a:lnTo>
                <a:lnTo>
                  <a:pt x="434" y="121"/>
                </a:lnTo>
                <a:lnTo>
                  <a:pt x="432" y="121"/>
                </a:lnTo>
                <a:lnTo>
                  <a:pt x="432" y="121"/>
                </a:lnTo>
                <a:lnTo>
                  <a:pt x="432" y="119"/>
                </a:lnTo>
                <a:lnTo>
                  <a:pt x="432" y="119"/>
                </a:lnTo>
                <a:lnTo>
                  <a:pt x="432" y="117"/>
                </a:lnTo>
                <a:lnTo>
                  <a:pt x="434" y="117"/>
                </a:lnTo>
                <a:lnTo>
                  <a:pt x="436" y="115"/>
                </a:lnTo>
                <a:lnTo>
                  <a:pt x="436" y="115"/>
                </a:lnTo>
                <a:lnTo>
                  <a:pt x="440" y="113"/>
                </a:lnTo>
                <a:lnTo>
                  <a:pt x="442" y="111"/>
                </a:lnTo>
                <a:lnTo>
                  <a:pt x="445" y="109"/>
                </a:lnTo>
                <a:lnTo>
                  <a:pt x="449" y="100"/>
                </a:lnTo>
                <a:lnTo>
                  <a:pt x="449" y="98"/>
                </a:lnTo>
                <a:lnTo>
                  <a:pt x="449" y="96"/>
                </a:lnTo>
                <a:lnTo>
                  <a:pt x="449" y="96"/>
                </a:lnTo>
                <a:lnTo>
                  <a:pt x="449" y="94"/>
                </a:lnTo>
                <a:lnTo>
                  <a:pt x="449" y="94"/>
                </a:lnTo>
                <a:lnTo>
                  <a:pt x="449" y="94"/>
                </a:lnTo>
                <a:lnTo>
                  <a:pt x="451" y="92"/>
                </a:lnTo>
                <a:lnTo>
                  <a:pt x="451" y="92"/>
                </a:lnTo>
                <a:lnTo>
                  <a:pt x="451" y="90"/>
                </a:lnTo>
                <a:lnTo>
                  <a:pt x="451" y="90"/>
                </a:lnTo>
                <a:lnTo>
                  <a:pt x="451" y="90"/>
                </a:lnTo>
                <a:lnTo>
                  <a:pt x="449" y="88"/>
                </a:lnTo>
                <a:lnTo>
                  <a:pt x="449" y="88"/>
                </a:lnTo>
                <a:lnTo>
                  <a:pt x="451" y="83"/>
                </a:lnTo>
                <a:lnTo>
                  <a:pt x="449" y="83"/>
                </a:lnTo>
                <a:lnTo>
                  <a:pt x="449" y="83"/>
                </a:lnTo>
                <a:lnTo>
                  <a:pt x="449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79"/>
                </a:lnTo>
                <a:lnTo>
                  <a:pt x="447" y="79"/>
                </a:lnTo>
                <a:lnTo>
                  <a:pt x="449" y="79"/>
                </a:lnTo>
                <a:lnTo>
                  <a:pt x="451" y="79"/>
                </a:lnTo>
                <a:lnTo>
                  <a:pt x="451" y="81"/>
                </a:lnTo>
                <a:lnTo>
                  <a:pt x="453" y="81"/>
                </a:lnTo>
                <a:lnTo>
                  <a:pt x="453" y="81"/>
                </a:lnTo>
                <a:lnTo>
                  <a:pt x="455" y="81"/>
                </a:lnTo>
                <a:lnTo>
                  <a:pt x="455" y="81"/>
                </a:lnTo>
                <a:lnTo>
                  <a:pt x="457" y="81"/>
                </a:lnTo>
                <a:lnTo>
                  <a:pt x="459" y="81"/>
                </a:lnTo>
                <a:lnTo>
                  <a:pt x="459" y="79"/>
                </a:lnTo>
                <a:lnTo>
                  <a:pt x="461" y="79"/>
                </a:lnTo>
                <a:lnTo>
                  <a:pt x="461" y="77"/>
                </a:lnTo>
                <a:lnTo>
                  <a:pt x="459" y="7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1" name="Freeform 94">
            <a:extLst>
              <a:ext uri="{FF2B5EF4-FFF2-40B4-BE49-F238E27FC236}">
                <a16:creationId xmlns:a16="http://schemas.microsoft.com/office/drawing/2014/main" id="{FE17D82E-C754-4E91-880E-46C800700771}"/>
              </a:ext>
            </a:extLst>
          </p:cNvPr>
          <p:cNvSpPr>
            <a:spLocks/>
          </p:cNvSpPr>
          <p:nvPr/>
        </p:nvSpPr>
        <p:spPr bwMode="auto">
          <a:xfrm>
            <a:off x="6820141" y="1350941"/>
            <a:ext cx="1223157" cy="852278"/>
          </a:xfrm>
          <a:custGeom>
            <a:avLst/>
            <a:gdLst>
              <a:gd name="T0" fmla="*/ 758 w 796"/>
              <a:gd name="T1" fmla="*/ 203 h 585"/>
              <a:gd name="T2" fmla="*/ 721 w 796"/>
              <a:gd name="T3" fmla="*/ 159 h 585"/>
              <a:gd name="T4" fmla="*/ 662 w 796"/>
              <a:gd name="T5" fmla="*/ 142 h 585"/>
              <a:gd name="T6" fmla="*/ 579 w 796"/>
              <a:gd name="T7" fmla="*/ 178 h 585"/>
              <a:gd name="T8" fmla="*/ 524 w 796"/>
              <a:gd name="T9" fmla="*/ 201 h 585"/>
              <a:gd name="T10" fmla="*/ 411 w 796"/>
              <a:gd name="T11" fmla="*/ 109 h 585"/>
              <a:gd name="T12" fmla="*/ 294 w 796"/>
              <a:gd name="T13" fmla="*/ 40 h 585"/>
              <a:gd name="T14" fmla="*/ 238 w 796"/>
              <a:gd name="T15" fmla="*/ 19 h 585"/>
              <a:gd name="T16" fmla="*/ 200 w 796"/>
              <a:gd name="T17" fmla="*/ 8 h 585"/>
              <a:gd name="T18" fmla="*/ 127 w 796"/>
              <a:gd name="T19" fmla="*/ 21 h 585"/>
              <a:gd name="T20" fmla="*/ 140 w 796"/>
              <a:gd name="T21" fmla="*/ 36 h 585"/>
              <a:gd name="T22" fmla="*/ 129 w 796"/>
              <a:gd name="T23" fmla="*/ 42 h 585"/>
              <a:gd name="T24" fmla="*/ 111 w 796"/>
              <a:gd name="T25" fmla="*/ 40 h 585"/>
              <a:gd name="T26" fmla="*/ 71 w 796"/>
              <a:gd name="T27" fmla="*/ 44 h 585"/>
              <a:gd name="T28" fmla="*/ 58 w 796"/>
              <a:gd name="T29" fmla="*/ 59 h 585"/>
              <a:gd name="T30" fmla="*/ 40 w 796"/>
              <a:gd name="T31" fmla="*/ 75 h 585"/>
              <a:gd name="T32" fmla="*/ 19 w 796"/>
              <a:gd name="T33" fmla="*/ 98 h 585"/>
              <a:gd name="T34" fmla="*/ 2 w 796"/>
              <a:gd name="T35" fmla="*/ 119 h 585"/>
              <a:gd name="T36" fmla="*/ 25 w 796"/>
              <a:gd name="T37" fmla="*/ 152 h 585"/>
              <a:gd name="T38" fmla="*/ 54 w 796"/>
              <a:gd name="T39" fmla="*/ 150 h 585"/>
              <a:gd name="T40" fmla="*/ 65 w 796"/>
              <a:gd name="T41" fmla="*/ 155 h 585"/>
              <a:gd name="T42" fmla="*/ 79 w 796"/>
              <a:gd name="T43" fmla="*/ 182 h 585"/>
              <a:gd name="T44" fmla="*/ 90 w 796"/>
              <a:gd name="T45" fmla="*/ 186 h 585"/>
              <a:gd name="T46" fmla="*/ 129 w 796"/>
              <a:gd name="T47" fmla="*/ 194 h 585"/>
              <a:gd name="T48" fmla="*/ 119 w 796"/>
              <a:gd name="T49" fmla="*/ 215 h 585"/>
              <a:gd name="T50" fmla="*/ 125 w 796"/>
              <a:gd name="T51" fmla="*/ 232 h 585"/>
              <a:gd name="T52" fmla="*/ 142 w 796"/>
              <a:gd name="T53" fmla="*/ 232 h 585"/>
              <a:gd name="T54" fmla="*/ 154 w 796"/>
              <a:gd name="T55" fmla="*/ 238 h 585"/>
              <a:gd name="T56" fmla="*/ 163 w 796"/>
              <a:gd name="T57" fmla="*/ 244 h 585"/>
              <a:gd name="T58" fmla="*/ 159 w 796"/>
              <a:gd name="T59" fmla="*/ 253 h 585"/>
              <a:gd name="T60" fmla="*/ 157 w 796"/>
              <a:gd name="T61" fmla="*/ 265 h 585"/>
              <a:gd name="T62" fmla="*/ 148 w 796"/>
              <a:gd name="T63" fmla="*/ 274 h 585"/>
              <a:gd name="T64" fmla="*/ 140 w 796"/>
              <a:gd name="T65" fmla="*/ 280 h 585"/>
              <a:gd name="T66" fmla="*/ 119 w 796"/>
              <a:gd name="T67" fmla="*/ 292 h 585"/>
              <a:gd name="T68" fmla="*/ 111 w 796"/>
              <a:gd name="T69" fmla="*/ 309 h 585"/>
              <a:gd name="T70" fmla="*/ 96 w 796"/>
              <a:gd name="T71" fmla="*/ 311 h 585"/>
              <a:gd name="T72" fmla="*/ 94 w 796"/>
              <a:gd name="T73" fmla="*/ 326 h 585"/>
              <a:gd name="T74" fmla="*/ 100 w 796"/>
              <a:gd name="T75" fmla="*/ 366 h 585"/>
              <a:gd name="T76" fmla="*/ 113 w 796"/>
              <a:gd name="T77" fmla="*/ 430 h 585"/>
              <a:gd name="T78" fmla="*/ 109 w 796"/>
              <a:gd name="T79" fmla="*/ 457 h 585"/>
              <a:gd name="T80" fmla="*/ 111 w 796"/>
              <a:gd name="T81" fmla="*/ 474 h 585"/>
              <a:gd name="T82" fmla="*/ 129 w 796"/>
              <a:gd name="T83" fmla="*/ 499 h 585"/>
              <a:gd name="T84" fmla="*/ 184 w 796"/>
              <a:gd name="T85" fmla="*/ 526 h 585"/>
              <a:gd name="T86" fmla="*/ 219 w 796"/>
              <a:gd name="T87" fmla="*/ 526 h 585"/>
              <a:gd name="T88" fmla="*/ 261 w 796"/>
              <a:gd name="T89" fmla="*/ 570 h 585"/>
              <a:gd name="T90" fmla="*/ 313 w 796"/>
              <a:gd name="T91" fmla="*/ 574 h 585"/>
              <a:gd name="T92" fmla="*/ 347 w 796"/>
              <a:gd name="T93" fmla="*/ 545 h 585"/>
              <a:gd name="T94" fmla="*/ 336 w 796"/>
              <a:gd name="T95" fmla="*/ 510 h 585"/>
              <a:gd name="T96" fmla="*/ 380 w 796"/>
              <a:gd name="T97" fmla="*/ 489 h 585"/>
              <a:gd name="T98" fmla="*/ 455 w 796"/>
              <a:gd name="T99" fmla="*/ 501 h 585"/>
              <a:gd name="T100" fmla="*/ 520 w 796"/>
              <a:gd name="T101" fmla="*/ 503 h 585"/>
              <a:gd name="T102" fmla="*/ 553 w 796"/>
              <a:gd name="T103" fmla="*/ 543 h 585"/>
              <a:gd name="T104" fmla="*/ 583 w 796"/>
              <a:gd name="T105" fmla="*/ 537 h 585"/>
              <a:gd name="T106" fmla="*/ 593 w 796"/>
              <a:gd name="T107" fmla="*/ 545 h 585"/>
              <a:gd name="T108" fmla="*/ 620 w 796"/>
              <a:gd name="T109" fmla="*/ 551 h 585"/>
              <a:gd name="T110" fmla="*/ 662 w 796"/>
              <a:gd name="T111" fmla="*/ 576 h 585"/>
              <a:gd name="T112" fmla="*/ 702 w 796"/>
              <a:gd name="T113" fmla="*/ 526 h 585"/>
              <a:gd name="T114" fmla="*/ 664 w 796"/>
              <a:gd name="T115" fmla="*/ 470 h 585"/>
              <a:gd name="T116" fmla="*/ 658 w 796"/>
              <a:gd name="T117" fmla="*/ 424 h 585"/>
              <a:gd name="T118" fmla="*/ 698 w 796"/>
              <a:gd name="T119" fmla="*/ 378 h 585"/>
              <a:gd name="T120" fmla="*/ 731 w 796"/>
              <a:gd name="T121" fmla="*/ 326 h 585"/>
              <a:gd name="T122" fmla="*/ 764 w 796"/>
              <a:gd name="T123" fmla="*/ 290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96" h="585">
                <a:moveTo>
                  <a:pt x="796" y="198"/>
                </a:moveTo>
                <a:lnTo>
                  <a:pt x="794" y="194"/>
                </a:lnTo>
                <a:lnTo>
                  <a:pt x="792" y="194"/>
                </a:lnTo>
                <a:lnTo>
                  <a:pt x="790" y="194"/>
                </a:lnTo>
                <a:lnTo>
                  <a:pt x="790" y="194"/>
                </a:lnTo>
                <a:lnTo>
                  <a:pt x="790" y="194"/>
                </a:lnTo>
                <a:lnTo>
                  <a:pt x="787" y="196"/>
                </a:lnTo>
                <a:lnTo>
                  <a:pt x="785" y="196"/>
                </a:lnTo>
                <a:lnTo>
                  <a:pt x="785" y="194"/>
                </a:lnTo>
                <a:lnTo>
                  <a:pt x="783" y="194"/>
                </a:lnTo>
                <a:lnTo>
                  <a:pt x="781" y="190"/>
                </a:lnTo>
                <a:lnTo>
                  <a:pt x="781" y="190"/>
                </a:lnTo>
                <a:lnTo>
                  <a:pt x="777" y="188"/>
                </a:lnTo>
                <a:lnTo>
                  <a:pt x="775" y="190"/>
                </a:lnTo>
                <a:lnTo>
                  <a:pt x="773" y="198"/>
                </a:lnTo>
                <a:lnTo>
                  <a:pt x="771" y="201"/>
                </a:lnTo>
                <a:lnTo>
                  <a:pt x="769" y="205"/>
                </a:lnTo>
                <a:lnTo>
                  <a:pt x="764" y="207"/>
                </a:lnTo>
                <a:lnTo>
                  <a:pt x="762" y="207"/>
                </a:lnTo>
                <a:lnTo>
                  <a:pt x="760" y="207"/>
                </a:lnTo>
                <a:lnTo>
                  <a:pt x="758" y="203"/>
                </a:lnTo>
                <a:lnTo>
                  <a:pt x="756" y="198"/>
                </a:lnTo>
                <a:lnTo>
                  <a:pt x="756" y="194"/>
                </a:lnTo>
                <a:lnTo>
                  <a:pt x="754" y="190"/>
                </a:lnTo>
                <a:lnTo>
                  <a:pt x="752" y="186"/>
                </a:lnTo>
                <a:lnTo>
                  <a:pt x="750" y="182"/>
                </a:lnTo>
                <a:lnTo>
                  <a:pt x="746" y="184"/>
                </a:lnTo>
                <a:lnTo>
                  <a:pt x="746" y="186"/>
                </a:lnTo>
                <a:lnTo>
                  <a:pt x="744" y="188"/>
                </a:lnTo>
                <a:lnTo>
                  <a:pt x="741" y="188"/>
                </a:lnTo>
                <a:lnTo>
                  <a:pt x="739" y="186"/>
                </a:lnTo>
                <a:lnTo>
                  <a:pt x="739" y="186"/>
                </a:lnTo>
                <a:lnTo>
                  <a:pt x="737" y="182"/>
                </a:lnTo>
                <a:lnTo>
                  <a:pt x="737" y="180"/>
                </a:lnTo>
                <a:lnTo>
                  <a:pt x="735" y="180"/>
                </a:lnTo>
                <a:lnTo>
                  <a:pt x="727" y="178"/>
                </a:lnTo>
                <a:lnTo>
                  <a:pt x="725" y="175"/>
                </a:lnTo>
                <a:lnTo>
                  <a:pt x="723" y="169"/>
                </a:lnTo>
                <a:lnTo>
                  <a:pt x="719" y="165"/>
                </a:lnTo>
                <a:lnTo>
                  <a:pt x="719" y="163"/>
                </a:lnTo>
                <a:lnTo>
                  <a:pt x="721" y="161"/>
                </a:lnTo>
                <a:lnTo>
                  <a:pt x="721" y="159"/>
                </a:lnTo>
                <a:lnTo>
                  <a:pt x="723" y="159"/>
                </a:lnTo>
                <a:lnTo>
                  <a:pt x="721" y="155"/>
                </a:lnTo>
                <a:lnTo>
                  <a:pt x="721" y="155"/>
                </a:lnTo>
                <a:lnTo>
                  <a:pt x="716" y="155"/>
                </a:lnTo>
                <a:lnTo>
                  <a:pt x="716" y="155"/>
                </a:lnTo>
                <a:lnTo>
                  <a:pt x="714" y="152"/>
                </a:lnTo>
                <a:lnTo>
                  <a:pt x="714" y="152"/>
                </a:lnTo>
                <a:lnTo>
                  <a:pt x="714" y="150"/>
                </a:lnTo>
                <a:lnTo>
                  <a:pt x="712" y="150"/>
                </a:lnTo>
                <a:lnTo>
                  <a:pt x="710" y="150"/>
                </a:lnTo>
                <a:lnTo>
                  <a:pt x="706" y="152"/>
                </a:lnTo>
                <a:lnTo>
                  <a:pt x="702" y="150"/>
                </a:lnTo>
                <a:lnTo>
                  <a:pt x="700" y="148"/>
                </a:lnTo>
                <a:lnTo>
                  <a:pt x="700" y="144"/>
                </a:lnTo>
                <a:lnTo>
                  <a:pt x="700" y="140"/>
                </a:lnTo>
                <a:lnTo>
                  <a:pt x="698" y="138"/>
                </a:lnTo>
                <a:lnTo>
                  <a:pt x="693" y="136"/>
                </a:lnTo>
                <a:lnTo>
                  <a:pt x="689" y="136"/>
                </a:lnTo>
                <a:lnTo>
                  <a:pt x="687" y="136"/>
                </a:lnTo>
                <a:lnTo>
                  <a:pt x="677" y="140"/>
                </a:lnTo>
                <a:lnTo>
                  <a:pt x="662" y="142"/>
                </a:lnTo>
                <a:lnTo>
                  <a:pt x="652" y="146"/>
                </a:lnTo>
                <a:lnTo>
                  <a:pt x="647" y="146"/>
                </a:lnTo>
                <a:lnTo>
                  <a:pt x="645" y="146"/>
                </a:lnTo>
                <a:lnTo>
                  <a:pt x="637" y="144"/>
                </a:lnTo>
                <a:lnTo>
                  <a:pt x="635" y="142"/>
                </a:lnTo>
                <a:lnTo>
                  <a:pt x="631" y="144"/>
                </a:lnTo>
                <a:lnTo>
                  <a:pt x="627" y="144"/>
                </a:lnTo>
                <a:lnTo>
                  <a:pt x="627" y="146"/>
                </a:lnTo>
                <a:lnTo>
                  <a:pt x="622" y="152"/>
                </a:lnTo>
                <a:lnTo>
                  <a:pt x="622" y="152"/>
                </a:lnTo>
                <a:lnTo>
                  <a:pt x="612" y="161"/>
                </a:lnTo>
                <a:lnTo>
                  <a:pt x="608" y="163"/>
                </a:lnTo>
                <a:lnTo>
                  <a:pt x="599" y="163"/>
                </a:lnTo>
                <a:lnTo>
                  <a:pt x="597" y="165"/>
                </a:lnTo>
                <a:lnTo>
                  <a:pt x="593" y="167"/>
                </a:lnTo>
                <a:lnTo>
                  <a:pt x="589" y="169"/>
                </a:lnTo>
                <a:lnTo>
                  <a:pt x="585" y="171"/>
                </a:lnTo>
                <a:lnTo>
                  <a:pt x="585" y="171"/>
                </a:lnTo>
                <a:lnTo>
                  <a:pt x="583" y="173"/>
                </a:lnTo>
                <a:lnTo>
                  <a:pt x="581" y="175"/>
                </a:lnTo>
                <a:lnTo>
                  <a:pt x="579" y="178"/>
                </a:lnTo>
                <a:lnTo>
                  <a:pt x="574" y="178"/>
                </a:lnTo>
                <a:lnTo>
                  <a:pt x="572" y="180"/>
                </a:lnTo>
                <a:lnTo>
                  <a:pt x="570" y="182"/>
                </a:lnTo>
                <a:lnTo>
                  <a:pt x="568" y="186"/>
                </a:lnTo>
                <a:lnTo>
                  <a:pt x="568" y="190"/>
                </a:lnTo>
                <a:lnTo>
                  <a:pt x="566" y="190"/>
                </a:lnTo>
                <a:lnTo>
                  <a:pt x="564" y="190"/>
                </a:lnTo>
                <a:lnTo>
                  <a:pt x="553" y="188"/>
                </a:lnTo>
                <a:lnTo>
                  <a:pt x="551" y="188"/>
                </a:lnTo>
                <a:lnTo>
                  <a:pt x="549" y="190"/>
                </a:lnTo>
                <a:lnTo>
                  <a:pt x="549" y="192"/>
                </a:lnTo>
                <a:lnTo>
                  <a:pt x="547" y="196"/>
                </a:lnTo>
                <a:lnTo>
                  <a:pt x="545" y="198"/>
                </a:lnTo>
                <a:lnTo>
                  <a:pt x="541" y="198"/>
                </a:lnTo>
                <a:lnTo>
                  <a:pt x="539" y="196"/>
                </a:lnTo>
                <a:lnTo>
                  <a:pt x="537" y="196"/>
                </a:lnTo>
                <a:lnTo>
                  <a:pt x="533" y="196"/>
                </a:lnTo>
                <a:lnTo>
                  <a:pt x="533" y="196"/>
                </a:lnTo>
                <a:lnTo>
                  <a:pt x="531" y="196"/>
                </a:lnTo>
                <a:lnTo>
                  <a:pt x="526" y="198"/>
                </a:lnTo>
                <a:lnTo>
                  <a:pt x="524" y="201"/>
                </a:lnTo>
                <a:lnTo>
                  <a:pt x="522" y="201"/>
                </a:lnTo>
                <a:lnTo>
                  <a:pt x="508" y="198"/>
                </a:lnTo>
                <a:lnTo>
                  <a:pt x="508" y="196"/>
                </a:lnTo>
                <a:lnTo>
                  <a:pt x="505" y="186"/>
                </a:lnTo>
                <a:lnTo>
                  <a:pt x="501" y="178"/>
                </a:lnTo>
                <a:lnTo>
                  <a:pt x="497" y="178"/>
                </a:lnTo>
                <a:lnTo>
                  <a:pt x="491" y="167"/>
                </a:lnTo>
                <a:lnTo>
                  <a:pt x="487" y="167"/>
                </a:lnTo>
                <a:lnTo>
                  <a:pt x="476" y="169"/>
                </a:lnTo>
                <a:lnTo>
                  <a:pt x="468" y="167"/>
                </a:lnTo>
                <a:lnTo>
                  <a:pt x="464" y="165"/>
                </a:lnTo>
                <a:lnTo>
                  <a:pt x="462" y="161"/>
                </a:lnTo>
                <a:lnTo>
                  <a:pt x="455" y="155"/>
                </a:lnTo>
                <a:lnTo>
                  <a:pt x="449" y="152"/>
                </a:lnTo>
                <a:lnTo>
                  <a:pt x="439" y="150"/>
                </a:lnTo>
                <a:lnTo>
                  <a:pt x="432" y="144"/>
                </a:lnTo>
                <a:lnTo>
                  <a:pt x="432" y="127"/>
                </a:lnTo>
                <a:lnTo>
                  <a:pt x="430" y="119"/>
                </a:lnTo>
                <a:lnTo>
                  <a:pt x="426" y="113"/>
                </a:lnTo>
                <a:lnTo>
                  <a:pt x="422" y="109"/>
                </a:lnTo>
                <a:lnTo>
                  <a:pt x="411" y="109"/>
                </a:lnTo>
                <a:lnTo>
                  <a:pt x="401" y="107"/>
                </a:lnTo>
                <a:lnTo>
                  <a:pt x="397" y="102"/>
                </a:lnTo>
                <a:lnTo>
                  <a:pt x="393" y="94"/>
                </a:lnTo>
                <a:lnTo>
                  <a:pt x="386" y="92"/>
                </a:lnTo>
                <a:lnTo>
                  <a:pt x="378" y="94"/>
                </a:lnTo>
                <a:lnTo>
                  <a:pt x="370" y="79"/>
                </a:lnTo>
                <a:lnTo>
                  <a:pt x="351" y="77"/>
                </a:lnTo>
                <a:lnTo>
                  <a:pt x="351" y="75"/>
                </a:lnTo>
                <a:lnTo>
                  <a:pt x="351" y="75"/>
                </a:lnTo>
                <a:lnTo>
                  <a:pt x="340" y="54"/>
                </a:lnTo>
                <a:lnTo>
                  <a:pt x="338" y="52"/>
                </a:lnTo>
                <a:lnTo>
                  <a:pt x="332" y="46"/>
                </a:lnTo>
                <a:lnTo>
                  <a:pt x="326" y="42"/>
                </a:lnTo>
                <a:lnTo>
                  <a:pt x="317" y="38"/>
                </a:lnTo>
                <a:lnTo>
                  <a:pt x="309" y="38"/>
                </a:lnTo>
                <a:lnTo>
                  <a:pt x="303" y="40"/>
                </a:lnTo>
                <a:lnTo>
                  <a:pt x="303" y="40"/>
                </a:lnTo>
                <a:lnTo>
                  <a:pt x="303" y="42"/>
                </a:lnTo>
                <a:lnTo>
                  <a:pt x="303" y="42"/>
                </a:lnTo>
                <a:lnTo>
                  <a:pt x="297" y="42"/>
                </a:lnTo>
                <a:lnTo>
                  <a:pt x="294" y="40"/>
                </a:lnTo>
                <a:lnTo>
                  <a:pt x="292" y="33"/>
                </a:lnTo>
                <a:lnTo>
                  <a:pt x="292" y="29"/>
                </a:lnTo>
                <a:lnTo>
                  <a:pt x="292" y="25"/>
                </a:lnTo>
                <a:lnTo>
                  <a:pt x="290" y="21"/>
                </a:lnTo>
                <a:lnTo>
                  <a:pt x="288" y="19"/>
                </a:lnTo>
                <a:lnTo>
                  <a:pt x="284" y="17"/>
                </a:lnTo>
                <a:lnTo>
                  <a:pt x="271" y="15"/>
                </a:lnTo>
                <a:lnTo>
                  <a:pt x="269" y="13"/>
                </a:lnTo>
                <a:lnTo>
                  <a:pt x="265" y="8"/>
                </a:lnTo>
                <a:lnTo>
                  <a:pt x="265" y="8"/>
                </a:lnTo>
                <a:lnTo>
                  <a:pt x="263" y="8"/>
                </a:lnTo>
                <a:lnTo>
                  <a:pt x="255" y="8"/>
                </a:lnTo>
                <a:lnTo>
                  <a:pt x="251" y="8"/>
                </a:lnTo>
                <a:lnTo>
                  <a:pt x="246" y="10"/>
                </a:lnTo>
                <a:lnTo>
                  <a:pt x="244" y="10"/>
                </a:lnTo>
                <a:lnTo>
                  <a:pt x="242" y="13"/>
                </a:lnTo>
                <a:lnTo>
                  <a:pt x="242" y="13"/>
                </a:lnTo>
                <a:lnTo>
                  <a:pt x="242" y="17"/>
                </a:lnTo>
                <a:lnTo>
                  <a:pt x="240" y="19"/>
                </a:lnTo>
                <a:lnTo>
                  <a:pt x="240" y="19"/>
                </a:lnTo>
                <a:lnTo>
                  <a:pt x="238" y="19"/>
                </a:lnTo>
                <a:lnTo>
                  <a:pt x="238" y="15"/>
                </a:lnTo>
                <a:lnTo>
                  <a:pt x="238" y="13"/>
                </a:lnTo>
                <a:lnTo>
                  <a:pt x="234" y="8"/>
                </a:lnTo>
                <a:lnTo>
                  <a:pt x="234" y="8"/>
                </a:lnTo>
                <a:lnTo>
                  <a:pt x="232" y="6"/>
                </a:lnTo>
                <a:lnTo>
                  <a:pt x="223" y="4"/>
                </a:lnTo>
                <a:lnTo>
                  <a:pt x="221" y="2"/>
                </a:lnTo>
                <a:lnTo>
                  <a:pt x="219" y="0"/>
                </a:lnTo>
                <a:lnTo>
                  <a:pt x="217" y="0"/>
                </a:lnTo>
                <a:lnTo>
                  <a:pt x="215" y="2"/>
                </a:lnTo>
                <a:lnTo>
                  <a:pt x="209" y="4"/>
                </a:lnTo>
                <a:lnTo>
                  <a:pt x="207" y="4"/>
                </a:lnTo>
                <a:lnTo>
                  <a:pt x="207" y="4"/>
                </a:lnTo>
                <a:lnTo>
                  <a:pt x="207" y="6"/>
                </a:lnTo>
                <a:lnTo>
                  <a:pt x="207" y="6"/>
                </a:lnTo>
                <a:lnTo>
                  <a:pt x="207" y="8"/>
                </a:lnTo>
                <a:lnTo>
                  <a:pt x="205" y="13"/>
                </a:lnTo>
                <a:lnTo>
                  <a:pt x="205" y="13"/>
                </a:lnTo>
                <a:lnTo>
                  <a:pt x="203" y="10"/>
                </a:lnTo>
                <a:lnTo>
                  <a:pt x="200" y="8"/>
                </a:lnTo>
                <a:lnTo>
                  <a:pt x="200" y="8"/>
                </a:lnTo>
                <a:lnTo>
                  <a:pt x="198" y="6"/>
                </a:lnTo>
                <a:lnTo>
                  <a:pt x="198" y="6"/>
                </a:lnTo>
                <a:lnTo>
                  <a:pt x="194" y="6"/>
                </a:lnTo>
                <a:lnTo>
                  <a:pt x="190" y="8"/>
                </a:lnTo>
                <a:lnTo>
                  <a:pt x="188" y="10"/>
                </a:lnTo>
                <a:lnTo>
                  <a:pt x="180" y="15"/>
                </a:lnTo>
                <a:lnTo>
                  <a:pt x="175" y="19"/>
                </a:lnTo>
                <a:lnTo>
                  <a:pt x="173" y="21"/>
                </a:lnTo>
                <a:lnTo>
                  <a:pt x="165" y="19"/>
                </a:lnTo>
                <a:lnTo>
                  <a:pt x="165" y="21"/>
                </a:lnTo>
                <a:lnTo>
                  <a:pt x="163" y="21"/>
                </a:lnTo>
                <a:lnTo>
                  <a:pt x="163" y="23"/>
                </a:lnTo>
                <a:lnTo>
                  <a:pt x="161" y="27"/>
                </a:lnTo>
                <a:lnTo>
                  <a:pt x="161" y="29"/>
                </a:lnTo>
                <a:lnTo>
                  <a:pt x="154" y="31"/>
                </a:lnTo>
                <a:lnTo>
                  <a:pt x="152" y="31"/>
                </a:lnTo>
                <a:lnTo>
                  <a:pt x="148" y="29"/>
                </a:lnTo>
                <a:lnTo>
                  <a:pt x="146" y="29"/>
                </a:lnTo>
                <a:lnTo>
                  <a:pt x="138" y="23"/>
                </a:lnTo>
                <a:lnTo>
                  <a:pt x="134" y="23"/>
                </a:lnTo>
                <a:lnTo>
                  <a:pt x="127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3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25" y="27"/>
                </a:lnTo>
                <a:lnTo>
                  <a:pt x="127" y="27"/>
                </a:lnTo>
                <a:lnTo>
                  <a:pt x="129" y="27"/>
                </a:lnTo>
                <a:lnTo>
                  <a:pt x="132" y="29"/>
                </a:lnTo>
                <a:lnTo>
                  <a:pt x="132" y="29"/>
                </a:lnTo>
                <a:lnTo>
                  <a:pt x="132" y="31"/>
                </a:lnTo>
                <a:lnTo>
                  <a:pt x="132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40"/>
                </a:lnTo>
                <a:lnTo>
                  <a:pt x="140" y="40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4"/>
                </a:lnTo>
                <a:lnTo>
                  <a:pt x="140" y="44"/>
                </a:lnTo>
                <a:lnTo>
                  <a:pt x="138" y="44"/>
                </a:lnTo>
                <a:lnTo>
                  <a:pt x="136" y="44"/>
                </a:lnTo>
                <a:lnTo>
                  <a:pt x="134" y="42"/>
                </a:lnTo>
                <a:lnTo>
                  <a:pt x="132" y="42"/>
                </a:lnTo>
                <a:lnTo>
                  <a:pt x="129" y="42"/>
                </a:lnTo>
                <a:lnTo>
                  <a:pt x="129" y="42"/>
                </a:lnTo>
                <a:lnTo>
                  <a:pt x="127" y="44"/>
                </a:lnTo>
                <a:lnTo>
                  <a:pt x="127" y="44"/>
                </a:lnTo>
                <a:lnTo>
                  <a:pt x="127" y="44"/>
                </a:lnTo>
                <a:lnTo>
                  <a:pt x="125" y="42"/>
                </a:lnTo>
                <a:lnTo>
                  <a:pt x="123" y="42"/>
                </a:lnTo>
                <a:lnTo>
                  <a:pt x="123" y="42"/>
                </a:lnTo>
                <a:lnTo>
                  <a:pt x="123" y="42"/>
                </a:lnTo>
                <a:lnTo>
                  <a:pt x="121" y="44"/>
                </a:lnTo>
                <a:lnTo>
                  <a:pt x="119" y="44"/>
                </a:lnTo>
                <a:lnTo>
                  <a:pt x="119" y="44"/>
                </a:lnTo>
                <a:lnTo>
                  <a:pt x="119" y="44"/>
                </a:lnTo>
                <a:lnTo>
                  <a:pt x="117" y="44"/>
                </a:lnTo>
                <a:lnTo>
                  <a:pt x="117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1" y="42"/>
                </a:lnTo>
                <a:lnTo>
                  <a:pt x="111" y="42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09" y="42"/>
                </a:lnTo>
                <a:lnTo>
                  <a:pt x="109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4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0"/>
                </a:lnTo>
                <a:lnTo>
                  <a:pt x="94" y="40"/>
                </a:lnTo>
                <a:lnTo>
                  <a:pt x="92" y="38"/>
                </a:lnTo>
                <a:lnTo>
                  <a:pt x="81" y="42"/>
                </a:lnTo>
                <a:lnTo>
                  <a:pt x="79" y="44"/>
                </a:lnTo>
                <a:lnTo>
                  <a:pt x="79" y="44"/>
                </a:lnTo>
                <a:lnTo>
                  <a:pt x="77" y="42"/>
                </a:lnTo>
                <a:lnTo>
                  <a:pt x="75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7" y="40"/>
                </a:lnTo>
                <a:lnTo>
                  <a:pt x="67" y="42"/>
                </a:lnTo>
                <a:lnTo>
                  <a:pt x="65" y="44"/>
                </a:lnTo>
                <a:lnTo>
                  <a:pt x="63" y="44"/>
                </a:lnTo>
                <a:lnTo>
                  <a:pt x="60" y="44"/>
                </a:lnTo>
                <a:lnTo>
                  <a:pt x="58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50"/>
                </a:lnTo>
                <a:lnTo>
                  <a:pt x="58" y="52"/>
                </a:lnTo>
                <a:lnTo>
                  <a:pt x="58" y="56"/>
                </a:lnTo>
                <a:lnTo>
                  <a:pt x="60" y="56"/>
                </a:lnTo>
                <a:lnTo>
                  <a:pt x="60" y="56"/>
                </a:lnTo>
                <a:lnTo>
                  <a:pt x="60" y="56"/>
                </a:lnTo>
                <a:lnTo>
                  <a:pt x="58" y="59"/>
                </a:lnTo>
                <a:lnTo>
                  <a:pt x="56" y="61"/>
                </a:lnTo>
                <a:lnTo>
                  <a:pt x="56" y="63"/>
                </a:lnTo>
                <a:lnTo>
                  <a:pt x="56" y="63"/>
                </a:lnTo>
                <a:lnTo>
                  <a:pt x="56" y="65"/>
                </a:lnTo>
                <a:lnTo>
                  <a:pt x="56" y="65"/>
                </a:lnTo>
                <a:lnTo>
                  <a:pt x="54" y="67"/>
                </a:lnTo>
                <a:lnTo>
                  <a:pt x="54" y="67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71"/>
                </a:lnTo>
                <a:lnTo>
                  <a:pt x="48" y="71"/>
                </a:lnTo>
                <a:lnTo>
                  <a:pt x="48" y="71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6" y="75"/>
                </a:lnTo>
                <a:lnTo>
                  <a:pt x="42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7"/>
                </a:lnTo>
                <a:lnTo>
                  <a:pt x="38" y="77"/>
                </a:lnTo>
                <a:lnTo>
                  <a:pt x="38" y="81"/>
                </a:lnTo>
                <a:lnTo>
                  <a:pt x="38" y="84"/>
                </a:lnTo>
                <a:lnTo>
                  <a:pt x="38" y="84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lnTo>
                  <a:pt x="33" y="86"/>
                </a:lnTo>
                <a:lnTo>
                  <a:pt x="33" y="86"/>
                </a:lnTo>
                <a:lnTo>
                  <a:pt x="31" y="88"/>
                </a:lnTo>
                <a:lnTo>
                  <a:pt x="27" y="92"/>
                </a:lnTo>
                <a:lnTo>
                  <a:pt x="27" y="92"/>
                </a:lnTo>
                <a:lnTo>
                  <a:pt x="27" y="94"/>
                </a:lnTo>
                <a:lnTo>
                  <a:pt x="25" y="94"/>
                </a:lnTo>
                <a:lnTo>
                  <a:pt x="23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100"/>
                </a:lnTo>
                <a:lnTo>
                  <a:pt x="17" y="100"/>
                </a:lnTo>
                <a:lnTo>
                  <a:pt x="15" y="98"/>
                </a:lnTo>
                <a:lnTo>
                  <a:pt x="15" y="98"/>
                </a:lnTo>
                <a:lnTo>
                  <a:pt x="12" y="98"/>
                </a:lnTo>
                <a:lnTo>
                  <a:pt x="12" y="98"/>
                </a:lnTo>
                <a:lnTo>
                  <a:pt x="10" y="98"/>
                </a:lnTo>
                <a:lnTo>
                  <a:pt x="8" y="100"/>
                </a:lnTo>
                <a:lnTo>
                  <a:pt x="8" y="100"/>
                </a:lnTo>
                <a:lnTo>
                  <a:pt x="6" y="102"/>
                </a:lnTo>
                <a:lnTo>
                  <a:pt x="6" y="102"/>
                </a:lnTo>
                <a:lnTo>
                  <a:pt x="6" y="104"/>
                </a:lnTo>
                <a:lnTo>
                  <a:pt x="6" y="104"/>
                </a:lnTo>
                <a:lnTo>
                  <a:pt x="4" y="109"/>
                </a:lnTo>
                <a:lnTo>
                  <a:pt x="4" y="111"/>
                </a:lnTo>
                <a:lnTo>
                  <a:pt x="4" y="113"/>
                </a:lnTo>
                <a:lnTo>
                  <a:pt x="4" y="113"/>
                </a:lnTo>
                <a:lnTo>
                  <a:pt x="6" y="113"/>
                </a:lnTo>
                <a:lnTo>
                  <a:pt x="6" y="115"/>
                </a:lnTo>
                <a:lnTo>
                  <a:pt x="6" y="115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2" y="121"/>
                </a:lnTo>
                <a:lnTo>
                  <a:pt x="2" y="121"/>
                </a:lnTo>
                <a:lnTo>
                  <a:pt x="2" y="123"/>
                </a:lnTo>
                <a:lnTo>
                  <a:pt x="2" y="123"/>
                </a:lnTo>
                <a:lnTo>
                  <a:pt x="4" y="123"/>
                </a:lnTo>
                <a:lnTo>
                  <a:pt x="4" y="123"/>
                </a:lnTo>
                <a:lnTo>
                  <a:pt x="6" y="127"/>
                </a:lnTo>
                <a:lnTo>
                  <a:pt x="8" y="127"/>
                </a:lnTo>
                <a:lnTo>
                  <a:pt x="8" y="130"/>
                </a:lnTo>
                <a:lnTo>
                  <a:pt x="8" y="132"/>
                </a:lnTo>
                <a:lnTo>
                  <a:pt x="8" y="132"/>
                </a:lnTo>
                <a:lnTo>
                  <a:pt x="8" y="132"/>
                </a:lnTo>
                <a:lnTo>
                  <a:pt x="0" y="144"/>
                </a:lnTo>
                <a:lnTo>
                  <a:pt x="0" y="144"/>
                </a:lnTo>
                <a:lnTo>
                  <a:pt x="4" y="146"/>
                </a:lnTo>
                <a:lnTo>
                  <a:pt x="15" y="150"/>
                </a:lnTo>
                <a:lnTo>
                  <a:pt x="15" y="150"/>
                </a:lnTo>
                <a:lnTo>
                  <a:pt x="25" y="152"/>
                </a:lnTo>
                <a:lnTo>
                  <a:pt x="29" y="152"/>
                </a:lnTo>
                <a:lnTo>
                  <a:pt x="29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5" y="148"/>
                </a:lnTo>
                <a:lnTo>
                  <a:pt x="35" y="148"/>
                </a:lnTo>
                <a:lnTo>
                  <a:pt x="3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50"/>
                </a:lnTo>
                <a:lnTo>
                  <a:pt x="60" y="150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7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65"/>
                </a:lnTo>
                <a:lnTo>
                  <a:pt x="63" y="165"/>
                </a:lnTo>
                <a:lnTo>
                  <a:pt x="63" y="167"/>
                </a:lnTo>
                <a:lnTo>
                  <a:pt x="63" y="167"/>
                </a:lnTo>
                <a:lnTo>
                  <a:pt x="63" y="167"/>
                </a:lnTo>
                <a:lnTo>
                  <a:pt x="63" y="169"/>
                </a:lnTo>
                <a:lnTo>
                  <a:pt x="73" y="175"/>
                </a:lnTo>
                <a:lnTo>
                  <a:pt x="75" y="175"/>
                </a:lnTo>
                <a:lnTo>
                  <a:pt x="75" y="178"/>
                </a:lnTo>
                <a:lnTo>
                  <a:pt x="75" y="178"/>
                </a:lnTo>
                <a:lnTo>
                  <a:pt x="79" y="180"/>
                </a:lnTo>
                <a:lnTo>
                  <a:pt x="79" y="180"/>
                </a:lnTo>
                <a:lnTo>
                  <a:pt x="79" y="180"/>
                </a:lnTo>
                <a:lnTo>
                  <a:pt x="79" y="182"/>
                </a:lnTo>
                <a:lnTo>
                  <a:pt x="79" y="182"/>
                </a:lnTo>
                <a:lnTo>
                  <a:pt x="81" y="182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3" y="184"/>
                </a:lnTo>
                <a:lnTo>
                  <a:pt x="83" y="184"/>
                </a:lnTo>
                <a:lnTo>
                  <a:pt x="86" y="184"/>
                </a:lnTo>
                <a:lnTo>
                  <a:pt x="86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4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6" y="190"/>
                </a:lnTo>
                <a:lnTo>
                  <a:pt x="113" y="190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9" y="194"/>
                </a:lnTo>
                <a:lnTo>
                  <a:pt x="129" y="194"/>
                </a:lnTo>
                <a:lnTo>
                  <a:pt x="129" y="201"/>
                </a:lnTo>
                <a:lnTo>
                  <a:pt x="129" y="201"/>
                </a:lnTo>
                <a:lnTo>
                  <a:pt x="129" y="201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7" y="203"/>
                </a:lnTo>
                <a:lnTo>
                  <a:pt x="125" y="205"/>
                </a:lnTo>
                <a:lnTo>
                  <a:pt x="123" y="205"/>
                </a:lnTo>
                <a:lnTo>
                  <a:pt x="123" y="207"/>
                </a:lnTo>
                <a:lnTo>
                  <a:pt x="123" y="207"/>
                </a:lnTo>
                <a:lnTo>
                  <a:pt x="123" y="207"/>
                </a:lnTo>
                <a:lnTo>
                  <a:pt x="123" y="209"/>
                </a:lnTo>
                <a:lnTo>
                  <a:pt x="121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5"/>
                </a:lnTo>
                <a:lnTo>
                  <a:pt x="119" y="215"/>
                </a:lnTo>
                <a:lnTo>
                  <a:pt x="119" y="217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3" y="228"/>
                </a:lnTo>
                <a:lnTo>
                  <a:pt x="123" y="228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7" y="230"/>
                </a:lnTo>
                <a:lnTo>
                  <a:pt x="127" y="228"/>
                </a:lnTo>
                <a:lnTo>
                  <a:pt x="127" y="228"/>
                </a:lnTo>
                <a:lnTo>
                  <a:pt x="129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4" y="230"/>
                </a:lnTo>
                <a:lnTo>
                  <a:pt x="136" y="230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40" y="232"/>
                </a:lnTo>
                <a:lnTo>
                  <a:pt x="140" y="232"/>
                </a:lnTo>
                <a:lnTo>
                  <a:pt x="140" y="232"/>
                </a:lnTo>
                <a:lnTo>
                  <a:pt x="142" y="232"/>
                </a:lnTo>
                <a:lnTo>
                  <a:pt x="142" y="232"/>
                </a:lnTo>
                <a:lnTo>
                  <a:pt x="144" y="232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8" y="236"/>
                </a:lnTo>
                <a:lnTo>
                  <a:pt x="148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8"/>
                </a:lnTo>
                <a:lnTo>
                  <a:pt x="154" y="238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7" y="240"/>
                </a:lnTo>
                <a:lnTo>
                  <a:pt x="159" y="240"/>
                </a:lnTo>
                <a:lnTo>
                  <a:pt x="159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1" y="246"/>
                </a:lnTo>
                <a:lnTo>
                  <a:pt x="161" y="246"/>
                </a:lnTo>
                <a:lnTo>
                  <a:pt x="159" y="249"/>
                </a:lnTo>
                <a:lnTo>
                  <a:pt x="159" y="249"/>
                </a:lnTo>
                <a:lnTo>
                  <a:pt x="159" y="249"/>
                </a:lnTo>
                <a:lnTo>
                  <a:pt x="159" y="251"/>
                </a:lnTo>
                <a:lnTo>
                  <a:pt x="159" y="251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61" y="253"/>
                </a:lnTo>
                <a:lnTo>
                  <a:pt x="161" y="253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59" y="259"/>
                </a:lnTo>
                <a:lnTo>
                  <a:pt x="159" y="259"/>
                </a:lnTo>
                <a:lnTo>
                  <a:pt x="159" y="261"/>
                </a:lnTo>
                <a:lnTo>
                  <a:pt x="157" y="261"/>
                </a:lnTo>
                <a:lnTo>
                  <a:pt x="157" y="263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9"/>
                </a:lnTo>
                <a:lnTo>
                  <a:pt x="154" y="272"/>
                </a:lnTo>
                <a:lnTo>
                  <a:pt x="154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4"/>
                </a:lnTo>
                <a:lnTo>
                  <a:pt x="152" y="274"/>
                </a:lnTo>
                <a:lnTo>
                  <a:pt x="152" y="274"/>
                </a:lnTo>
                <a:lnTo>
                  <a:pt x="150" y="274"/>
                </a:lnTo>
                <a:lnTo>
                  <a:pt x="150" y="274"/>
                </a:lnTo>
                <a:lnTo>
                  <a:pt x="150" y="274"/>
                </a:lnTo>
                <a:lnTo>
                  <a:pt x="148" y="274"/>
                </a:lnTo>
                <a:lnTo>
                  <a:pt x="148" y="274"/>
                </a:lnTo>
                <a:lnTo>
                  <a:pt x="146" y="274"/>
                </a:lnTo>
                <a:lnTo>
                  <a:pt x="146" y="274"/>
                </a:ln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2" y="278"/>
                </a:lnTo>
                <a:lnTo>
                  <a:pt x="142" y="280"/>
                </a:lnTo>
                <a:lnTo>
                  <a:pt x="142" y="280"/>
                </a:lnTo>
                <a:lnTo>
                  <a:pt x="142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36" y="280"/>
                </a:lnTo>
                <a:lnTo>
                  <a:pt x="134" y="280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29" y="282"/>
                </a:lnTo>
                <a:lnTo>
                  <a:pt x="129" y="282"/>
                </a:lnTo>
                <a:lnTo>
                  <a:pt x="129" y="284"/>
                </a:lnTo>
                <a:lnTo>
                  <a:pt x="127" y="282"/>
                </a:lnTo>
                <a:lnTo>
                  <a:pt x="125" y="284"/>
                </a:lnTo>
                <a:lnTo>
                  <a:pt x="125" y="284"/>
                </a:lnTo>
                <a:lnTo>
                  <a:pt x="125" y="284"/>
                </a:lnTo>
                <a:lnTo>
                  <a:pt x="123" y="286"/>
                </a:lnTo>
                <a:lnTo>
                  <a:pt x="121" y="286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19" y="292"/>
                </a:lnTo>
                <a:lnTo>
                  <a:pt x="119" y="292"/>
                </a:lnTo>
                <a:lnTo>
                  <a:pt x="115" y="297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7" y="301"/>
                </a:lnTo>
                <a:lnTo>
                  <a:pt x="117" y="301"/>
                </a:lnTo>
                <a:lnTo>
                  <a:pt x="117" y="303"/>
                </a:lnTo>
                <a:lnTo>
                  <a:pt x="117" y="303"/>
                </a:lnTo>
                <a:lnTo>
                  <a:pt x="115" y="309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09" y="309"/>
                </a:lnTo>
                <a:lnTo>
                  <a:pt x="109" y="309"/>
                </a:lnTo>
                <a:lnTo>
                  <a:pt x="106" y="309"/>
                </a:lnTo>
                <a:lnTo>
                  <a:pt x="106" y="309"/>
                </a:lnTo>
                <a:lnTo>
                  <a:pt x="104" y="309"/>
                </a:lnTo>
                <a:lnTo>
                  <a:pt x="104" y="311"/>
                </a:lnTo>
                <a:lnTo>
                  <a:pt x="104" y="311"/>
                </a:lnTo>
                <a:lnTo>
                  <a:pt x="102" y="311"/>
                </a:lnTo>
                <a:lnTo>
                  <a:pt x="102" y="311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3"/>
                </a:lnTo>
                <a:lnTo>
                  <a:pt x="96" y="313"/>
                </a:lnTo>
                <a:lnTo>
                  <a:pt x="96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20"/>
                </a:lnTo>
                <a:lnTo>
                  <a:pt x="94" y="320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4"/>
                </a:lnTo>
                <a:lnTo>
                  <a:pt x="94" y="326"/>
                </a:lnTo>
                <a:lnTo>
                  <a:pt x="94" y="328"/>
                </a:lnTo>
                <a:lnTo>
                  <a:pt x="94" y="328"/>
                </a:lnTo>
                <a:lnTo>
                  <a:pt x="94" y="328"/>
                </a:lnTo>
                <a:lnTo>
                  <a:pt x="92" y="330"/>
                </a:lnTo>
                <a:lnTo>
                  <a:pt x="92" y="332"/>
                </a:lnTo>
                <a:lnTo>
                  <a:pt x="90" y="334"/>
                </a:lnTo>
                <a:lnTo>
                  <a:pt x="90" y="334"/>
                </a:lnTo>
                <a:lnTo>
                  <a:pt x="90" y="334"/>
                </a:lnTo>
                <a:lnTo>
                  <a:pt x="92" y="336"/>
                </a:lnTo>
                <a:lnTo>
                  <a:pt x="96" y="343"/>
                </a:lnTo>
                <a:lnTo>
                  <a:pt x="96" y="345"/>
                </a:lnTo>
                <a:lnTo>
                  <a:pt x="96" y="345"/>
                </a:lnTo>
                <a:lnTo>
                  <a:pt x="98" y="347"/>
                </a:lnTo>
                <a:lnTo>
                  <a:pt x="98" y="347"/>
                </a:lnTo>
                <a:lnTo>
                  <a:pt x="100" y="355"/>
                </a:lnTo>
                <a:lnTo>
                  <a:pt x="100" y="357"/>
                </a:lnTo>
                <a:lnTo>
                  <a:pt x="100" y="361"/>
                </a:lnTo>
                <a:lnTo>
                  <a:pt x="100" y="361"/>
                </a:lnTo>
                <a:lnTo>
                  <a:pt x="100" y="363"/>
                </a:lnTo>
                <a:lnTo>
                  <a:pt x="100" y="363"/>
                </a:lnTo>
                <a:lnTo>
                  <a:pt x="100" y="366"/>
                </a:lnTo>
                <a:lnTo>
                  <a:pt x="102" y="372"/>
                </a:lnTo>
                <a:lnTo>
                  <a:pt x="102" y="378"/>
                </a:lnTo>
                <a:lnTo>
                  <a:pt x="102" y="380"/>
                </a:lnTo>
                <a:lnTo>
                  <a:pt x="102" y="380"/>
                </a:lnTo>
                <a:lnTo>
                  <a:pt x="102" y="380"/>
                </a:lnTo>
                <a:lnTo>
                  <a:pt x="109" y="391"/>
                </a:lnTo>
                <a:lnTo>
                  <a:pt x="109" y="395"/>
                </a:lnTo>
                <a:lnTo>
                  <a:pt x="106" y="403"/>
                </a:lnTo>
                <a:lnTo>
                  <a:pt x="109" y="407"/>
                </a:lnTo>
                <a:lnTo>
                  <a:pt x="109" y="409"/>
                </a:lnTo>
                <a:lnTo>
                  <a:pt x="111" y="411"/>
                </a:lnTo>
                <a:lnTo>
                  <a:pt x="111" y="414"/>
                </a:lnTo>
                <a:lnTo>
                  <a:pt x="111" y="416"/>
                </a:lnTo>
                <a:lnTo>
                  <a:pt x="111" y="418"/>
                </a:lnTo>
                <a:lnTo>
                  <a:pt x="109" y="422"/>
                </a:lnTo>
                <a:lnTo>
                  <a:pt x="109" y="422"/>
                </a:lnTo>
                <a:lnTo>
                  <a:pt x="109" y="424"/>
                </a:lnTo>
                <a:lnTo>
                  <a:pt x="109" y="424"/>
                </a:lnTo>
                <a:lnTo>
                  <a:pt x="109" y="426"/>
                </a:lnTo>
                <a:lnTo>
                  <a:pt x="111" y="428"/>
                </a:lnTo>
                <a:lnTo>
                  <a:pt x="113" y="430"/>
                </a:lnTo>
                <a:lnTo>
                  <a:pt x="113" y="432"/>
                </a:lnTo>
                <a:lnTo>
                  <a:pt x="115" y="434"/>
                </a:lnTo>
                <a:lnTo>
                  <a:pt x="115" y="437"/>
                </a:lnTo>
                <a:lnTo>
                  <a:pt x="115" y="437"/>
                </a:lnTo>
                <a:lnTo>
                  <a:pt x="113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41"/>
                </a:lnTo>
                <a:lnTo>
                  <a:pt x="113" y="443"/>
                </a:lnTo>
                <a:lnTo>
                  <a:pt x="113" y="445"/>
                </a:lnTo>
                <a:lnTo>
                  <a:pt x="113" y="445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1" y="449"/>
                </a:lnTo>
                <a:lnTo>
                  <a:pt x="111" y="451"/>
                </a:lnTo>
                <a:lnTo>
                  <a:pt x="109" y="453"/>
                </a:lnTo>
                <a:lnTo>
                  <a:pt x="109" y="455"/>
                </a:lnTo>
                <a:lnTo>
                  <a:pt x="109" y="457"/>
                </a:lnTo>
                <a:lnTo>
                  <a:pt x="109" y="459"/>
                </a:lnTo>
                <a:lnTo>
                  <a:pt x="111" y="459"/>
                </a:lnTo>
                <a:lnTo>
                  <a:pt x="111" y="462"/>
                </a:lnTo>
                <a:lnTo>
                  <a:pt x="111" y="462"/>
                </a:lnTo>
                <a:lnTo>
                  <a:pt x="111" y="464"/>
                </a:lnTo>
                <a:lnTo>
                  <a:pt x="111" y="466"/>
                </a:lnTo>
                <a:lnTo>
                  <a:pt x="111" y="468"/>
                </a:lnTo>
                <a:lnTo>
                  <a:pt x="111" y="470"/>
                </a:lnTo>
                <a:lnTo>
                  <a:pt x="111" y="472"/>
                </a:lnTo>
                <a:lnTo>
                  <a:pt x="111" y="472"/>
                </a:lnTo>
                <a:lnTo>
                  <a:pt x="111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4"/>
                </a:lnTo>
                <a:lnTo>
                  <a:pt x="109" y="474"/>
                </a:lnTo>
                <a:lnTo>
                  <a:pt x="109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6"/>
                </a:lnTo>
                <a:lnTo>
                  <a:pt x="113" y="476"/>
                </a:lnTo>
                <a:lnTo>
                  <a:pt x="115" y="476"/>
                </a:lnTo>
                <a:lnTo>
                  <a:pt x="115" y="478"/>
                </a:lnTo>
                <a:lnTo>
                  <a:pt x="117" y="478"/>
                </a:lnTo>
                <a:lnTo>
                  <a:pt x="117" y="480"/>
                </a:lnTo>
                <a:lnTo>
                  <a:pt x="115" y="482"/>
                </a:lnTo>
                <a:lnTo>
                  <a:pt x="115" y="482"/>
                </a:lnTo>
                <a:lnTo>
                  <a:pt x="115" y="485"/>
                </a:lnTo>
                <a:lnTo>
                  <a:pt x="113" y="487"/>
                </a:lnTo>
                <a:lnTo>
                  <a:pt x="115" y="489"/>
                </a:lnTo>
                <a:lnTo>
                  <a:pt x="119" y="491"/>
                </a:lnTo>
                <a:lnTo>
                  <a:pt x="123" y="493"/>
                </a:lnTo>
                <a:lnTo>
                  <a:pt x="127" y="495"/>
                </a:lnTo>
                <a:lnTo>
                  <a:pt x="127" y="497"/>
                </a:lnTo>
                <a:lnTo>
                  <a:pt x="129" y="499"/>
                </a:lnTo>
                <a:lnTo>
                  <a:pt x="132" y="499"/>
                </a:lnTo>
                <a:lnTo>
                  <a:pt x="134" y="499"/>
                </a:lnTo>
                <a:lnTo>
                  <a:pt x="134" y="499"/>
                </a:lnTo>
                <a:lnTo>
                  <a:pt x="134" y="499"/>
                </a:lnTo>
                <a:lnTo>
                  <a:pt x="136" y="499"/>
                </a:lnTo>
                <a:lnTo>
                  <a:pt x="136" y="499"/>
                </a:lnTo>
                <a:lnTo>
                  <a:pt x="138" y="499"/>
                </a:lnTo>
                <a:lnTo>
                  <a:pt x="138" y="497"/>
                </a:lnTo>
                <a:lnTo>
                  <a:pt x="142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1"/>
                </a:lnTo>
                <a:lnTo>
                  <a:pt x="146" y="501"/>
                </a:lnTo>
                <a:lnTo>
                  <a:pt x="148" y="505"/>
                </a:lnTo>
                <a:lnTo>
                  <a:pt x="150" y="505"/>
                </a:lnTo>
                <a:lnTo>
                  <a:pt x="184" y="522"/>
                </a:lnTo>
                <a:lnTo>
                  <a:pt x="184" y="522"/>
                </a:lnTo>
                <a:lnTo>
                  <a:pt x="182" y="524"/>
                </a:lnTo>
                <a:lnTo>
                  <a:pt x="184" y="526"/>
                </a:lnTo>
                <a:lnTo>
                  <a:pt x="184" y="528"/>
                </a:lnTo>
                <a:lnTo>
                  <a:pt x="186" y="530"/>
                </a:lnTo>
                <a:lnTo>
                  <a:pt x="188" y="530"/>
                </a:lnTo>
                <a:lnTo>
                  <a:pt x="190" y="530"/>
                </a:lnTo>
                <a:lnTo>
                  <a:pt x="194" y="528"/>
                </a:lnTo>
                <a:lnTo>
                  <a:pt x="196" y="526"/>
                </a:lnTo>
                <a:lnTo>
                  <a:pt x="196" y="528"/>
                </a:lnTo>
                <a:lnTo>
                  <a:pt x="200" y="530"/>
                </a:lnTo>
                <a:lnTo>
                  <a:pt x="203" y="533"/>
                </a:lnTo>
                <a:lnTo>
                  <a:pt x="205" y="533"/>
                </a:lnTo>
                <a:lnTo>
                  <a:pt x="209" y="530"/>
                </a:lnTo>
                <a:lnTo>
                  <a:pt x="211" y="530"/>
                </a:lnTo>
                <a:lnTo>
                  <a:pt x="213" y="528"/>
                </a:lnTo>
                <a:lnTo>
                  <a:pt x="215" y="528"/>
                </a:lnTo>
                <a:lnTo>
                  <a:pt x="215" y="526"/>
                </a:lnTo>
                <a:lnTo>
                  <a:pt x="215" y="522"/>
                </a:lnTo>
                <a:lnTo>
                  <a:pt x="217" y="522"/>
                </a:lnTo>
                <a:lnTo>
                  <a:pt x="219" y="520"/>
                </a:lnTo>
                <a:lnTo>
                  <a:pt x="221" y="522"/>
                </a:lnTo>
                <a:lnTo>
                  <a:pt x="221" y="524"/>
                </a:lnTo>
                <a:lnTo>
                  <a:pt x="219" y="526"/>
                </a:lnTo>
                <a:lnTo>
                  <a:pt x="217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43"/>
                </a:lnTo>
                <a:lnTo>
                  <a:pt x="217" y="545"/>
                </a:lnTo>
                <a:lnTo>
                  <a:pt x="217" y="547"/>
                </a:lnTo>
                <a:lnTo>
                  <a:pt x="215" y="549"/>
                </a:lnTo>
                <a:lnTo>
                  <a:pt x="215" y="551"/>
                </a:lnTo>
                <a:lnTo>
                  <a:pt x="215" y="553"/>
                </a:lnTo>
                <a:lnTo>
                  <a:pt x="217" y="562"/>
                </a:lnTo>
                <a:lnTo>
                  <a:pt x="221" y="566"/>
                </a:lnTo>
                <a:lnTo>
                  <a:pt x="226" y="566"/>
                </a:lnTo>
                <a:lnTo>
                  <a:pt x="228" y="566"/>
                </a:lnTo>
                <a:lnTo>
                  <a:pt x="232" y="564"/>
                </a:lnTo>
                <a:lnTo>
                  <a:pt x="236" y="564"/>
                </a:lnTo>
                <a:lnTo>
                  <a:pt x="242" y="568"/>
                </a:lnTo>
                <a:lnTo>
                  <a:pt x="246" y="568"/>
                </a:lnTo>
                <a:lnTo>
                  <a:pt x="251" y="566"/>
                </a:lnTo>
                <a:lnTo>
                  <a:pt x="255" y="566"/>
                </a:lnTo>
                <a:lnTo>
                  <a:pt x="257" y="566"/>
                </a:lnTo>
                <a:lnTo>
                  <a:pt x="261" y="570"/>
                </a:lnTo>
                <a:lnTo>
                  <a:pt x="265" y="572"/>
                </a:lnTo>
                <a:lnTo>
                  <a:pt x="271" y="574"/>
                </a:lnTo>
                <a:lnTo>
                  <a:pt x="276" y="576"/>
                </a:lnTo>
                <a:lnTo>
                  <a:pt x="282" y="583"/>
                </a:lnTo>
                <a:lnTo>
                  <a:pt x="286" y="581"/>
                </a:lnTo>
                <a:lnTo>
                  <a:pt x="292" y="581"/>
                </a:lnTo>
                <a:lnTo>
                  <a:pt x="294" y="581"/>
                </a:lnTo>
                <a:lnTo>
                  <a:pt x="294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81"/>
                </a:lnTo>
                <a:lnTo>
                  <a:pt x="297" y="583"/>
                </a:lnTo>
                <a:lnTo>
                  <a:pt x="299" y="583"/>
                </a:lnTo>
                <a:lnTo>
                  <a:pt x="299" y="583"/>
                </a:lnTo>
                <a:lnTo>
                  <a:pt x="301" y="585"/>
                </a:lnTo>
                <a:lnTo>
                  <a:pt x="301" y="585"/>
                </a:lnTo>
                <a:lnTo>
                  <a:pt x="303" y="585"/>
                </a:lnTo>
                <a:lnTo>
                  <a:pt x="307" y="581"/>
                </a:lnTo>
                <a:lnTo>
                  <a:pt x="311" y="576"/>
                </a:lnTo>
                <a:lnTo>
                  <a:pt x="313" y="574"/>
                </a:lnTo>
                <a:lnTo>
                  <a:pt x="322" y="574"/>
                </a:lnTo>
                <a:lnTo>
                  <a:pt x="324" y="572"/>
                </a:lnTo>
                <a:lnTo>
                  <a:pt x="324" y="572"/>
                </a:lnTo>
                <a:lnTo>
                  <a:pt x="326" y="570"/>
                </a:lnTo>
                <a:lnTo>
                  <a:pt x="326" y="570"/>
                </a:lnTo>
                <a:lnTo>
                  <a:pt x="326" y="570"/>
                </a:lnTo>
                <a:lnTo>
                  <a:pt x="328" y="566"/>
                </a:lnTo>
                <a:lnTo>
                  <a:pt x="328" y="566"/>
                </a:lnTo>
                <a:lnTo>
                  <a:pt x="332" y="564"/>
                </a:lnTo>
                <a:lnTo>
                  <a:pt x="334" y="562"/>
                </a:lnTo>
                <a:lnTo>
                  <a:pt x="336" y="562"/>
                </a:lnTo>
                <a:lnTo>
                  <a:pt x="336" y="562"/>
                </a:lnTo>
                <a:lnTo>
                  <a:pt x="338" y="560"/>
                </a:lnTo>
                <a:lnTo>
                  <a:pt x="338" y="558"/>
                </a:lnTo>
                <a:lnTo>
                  <a:pt x="340" y="556"/>
                </a:lnTo>
                <a:lnTo>
                  <a:pt x="340" y="553"/>
                </a:lnTo>
                <a:lnTo>
                  <a:pt x="342" y="549"/>
                </a:lnTo>
                <a:lnTo>
                  <a:pt x="345" y="549"/>
                </a:lnTo>
                <a:lnTo>
                  <a:pt x="345" y="547"/>
                </a:lnTo>
                <a:lnTo>
                  <a:pt x="347" y="547"/>
                </a:lnTo>
                <a:lnTo>
                  <a:pt x="347" y="545"/>
                </a:lnTo>
                <a:lnTo>
                  <a:pt x="347" y="545"/>
                </a:lnTo>
                <a:lnTo>
                  <a:pt x="347" y="543"/>
                </a:lnTo>
                <a:lnTo>
                  <a:pt x="345" y="539"/>
                </a:lnTo>
                <a:lnTo>
                  <a:pt x="345" y="537"/>
                </a:lnTo>
                <a:lnTo>
                  <a:pt x="345" y="533"/>
                </a:lnTo>
                <a:lnTo>
                  <a:pt x="345" y="530"/>
                </a:lnTo>
                <a:lnTo>
                  <a:pt x="345" y="530"/>
                </a:lnTo>
                <a:lnTo>
                  <a:pt x="345" y="528"/>
                </a:lnTo>
                <a:lnTo>
                  <a:pt x="345" y="528"/>
                </a:lnTo>
                <a:lnTo>
                  <a:pt x="342" y="526"/>
                </a:lnTo>
                <a:lnTo>
                  <a:pt x="342" y="524"/>
                </a:lnTo>
                <a:lnTo>
                  <a:pt x="340" y="524"/>
                </a:lnTo>
                <a:lnTo>
                  <a:pt x="340" y="522"/>
                </a:lnTo>
                <a:lnTo>
                  <a:pt x="338" y="520"/>
                </a:lnTo>
                <a:lnTo>
                  <a:pt x="336" y="518"/>
                </a:lnTo>
                <a:lnTo>
                  <a:pt x="334" y="516"/>
                </a:lnTo>
                <a:lnTo>
                  <a:pt x="334" y="514"/>
                </a:lnTo>
                <a:lnTo>
                  <a:pt x="334" y="512"/>
                </a:lnTo>
                <a:lnTo>
                  <a:pt x="334" y="512"/>
                </a:lnTo>
                <a:lnTo>
                  <a:pt x="334" y="510"/>
                </a:lnTo>
                <a:lnTo>
                  <a:pt x="336" y="510"/>
                </a:lnTo>
                <a:lnTo>
                  <a:pt x="338" y="508"/>
                </a:lnTo>
                <a:lnTo>
                  <a:pt x="338" y="508"/>
                </a:lnTo>
                <a:lnTo>
                  <a:pt x="340" y="510"/>
                </a:lnTo>
                <a:lnTo>
                  <a:pt x="342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2"/>
                </a:lnTo>
                <a:lnTo>
                  <a:pt x="347" y="514"/>
                </a:lnTo>
                <a:lnTo>
                  <a:pt x="349" y="514"/>
                </a:lnTo>
                <a:lnTo>
                  <a:pt x="349" y="514"/>
                </a:lnTo>
                <a:lnTo>
                  <a:pt x="351" y="512"/>
                </a:lnTo>
                <a:lnTo>
                  <a:pt x="359" y="505"/>
                </a:lnTo>
                <a:lnTo>
                  <a:pt x="361" y="503"/>
                </a:lnTo>
                <a:lnTo>
                  <a:pt x="361" y="501"/>
                </a:lnTo>
                <a:lnTo>
                  <a:pt x="363" y="499"/>
                </a:lnTo>
                <a:lnTo>
                  <a:pt x="370" y="497"/>
                </a:lnTo>
                <a:lnTo>
                  <a:pt x="374" y="497"/>
                </a:lnTo>
                <a:lnTo>
                  <a:pt x="376" y="495"/>
                </a:lnTo>
                <a:lnTo>
                  <a:pt x="378" y="493"/>
                </a:lnTo>
                <a:lnTo>
                  <a:pt x="380" y="491"/>
                </a:lnTo>
                <a:lnTo>
                  <a:pt x="380" y="489"/>
                </a:lnTo>
                <a:lnTo>
                  <a:pt x="382" y="487"/>
                </a:lnTo>
                <a:lnTo>
                  <a:pt x="382" y="487"/>
                </a:lnTo>
                <a:lnTo>
                  <a:pt x="382" y="485"/>
                </a:lnTo>
                <a:lnTo>
                  <a:pt x="384" y="485"/>
                </a:lnTo>
                <a:lnTo>
                  <a:pt x="388" y="480"/>
                </a:lnTo>
                <a:lnTo>
                  <a:pt x="393" y="478"/>
                </a:lnTo>
                <a:lnTo>
                  <a:pt x="405" y="476"/>
                </a:lnTo>
                <a:lnTo>
                  <a:pt x="409" y="474"/>
                </a:lnTo>
                <a:lnTo>
                  <a:pt x="409" y="474"/>
                </a:lnTo>
                <a:lnTo>
                  <a:pt x="416" y="478"/>
                </a:lnTo>
                <a:lnTo>
                  <a:pt x="418" y="478"/>
                </a:lnTo>
                <a:lnTo>
                  <a:pt x="428" y="478"/>
                </a:lnTo>
                <a:lnTo>
                  <a:pt x="430" y="478"/>
                </a:lnTo>
                <a:lnTo>
                  <a:pt x="432" y="478"/>
                </a:lnTo>
                <a:lnTo>
                  <a:pt x="436" y="487"/>
                </a:lnTo>
                <a:lnTo>
                  <a:pt x="439" y="487"/>
                </a:lnTo>
                <a:lnTo>
                  <a:pt x="445" y="493"/>
                </a:lnTo>
                <a:lnTo>
                  <a:pt x="447" y="495"/>
                </a:lnTo>
                <a:lnTo>
                  <a:pt x="449" y="497"/>
                </a:lnTo>
                <a:lnTo>
                  <a:pt x="451" y="499"/>
                </a:lnTo>
                <a:lnTo>
                  <a:pt x="455" y="501"/>
                </a:lnTo>
                <a:lnTo>
                  <a:pt x="464" y="508"/>
                </a:lnTo>
                <a:lnTo>
                  <a:pt x="468" y="510"/>
                </a:lnTo>
                <a:lnTo>
                  <a:pt x="476" y="514"/>
                </a:lnTo>
                <a:lnTo>
                  <a:pt x="491" y="518"/>
                </a:lnTo>
                <a:lnTo>
                  <a:pt x="493" y="518"/>
                </a:lnTo>
                <a:lnTo>
                  <a:pt x="493" y="516"/>
                </a:lnTo>
                <a:lnTo>
                  <a:pt x="493" y="516"/>
                </a:lnTo>
                <a:lnTo>
                  <a:pt x="495" y="516"/>
                </a:lnTo>
                <a:lnTo>
                  <a:pt x="495" y="514"/>
                </a:lnTo>
                <a:lnTo>
                  <a:pt x="499" y="514"/>
                </a:lnTo>
                <a:lnTo>
                  <a:pt x="503" y="514"/>
                </a:lnTo>
                <a:lnTo>
                  <a:pt x="505" y="512"/>
                </a:lnTo>
                <a:lnTo>
                  <a:pt x="510" y="512"/>
                </a:lnTo>
                <a:lnTo>
                  <a:pt x="512" y="512"/>
                </a:lnTo>
                <a:lnTo>
                  <a:pt x="512" y="510"/>
                </a:lnTo>
                <a:lnTo>
                  <a:pt x="514" y="510"/>
                </a:lnTo>
                <a:lnTo>
                  <a:pt x="516" y="505"/>
                </a:lnTo>
                <a:lnTo>
                  <a:pt x="518" y="505"/>
                </a:lnTo>
                <a:lnTo>
                  <a:pt x="518" y="505"/>
                </a:lnTo>
                <a:lnTo>
                  <a:pt x="520" y="505"/>
                </a:lnTo>
                <a:lnTo>
                  <a:pt x="520" y="503"/>
                </a:lnTo>
                <a:lnTo>
                  <a:pt x="522" y="503"/>
                </a:lnTo>
                <a:lnTo>
                  <a:pt x="522" y="501"/>
                </a:lnTo>
                <a:lnTo>
                  <a:pt x="522" y="501"/>
                </a:lnTo>
                <a:lnTo>
                  <a:pt x="524" y="501"/>
                </a:lnTo>
                <a:lnTo>
                  <a:pt x="526" y="499"/>
                </a:lnTo>
                <a:lnTo>
                  <a:pt x="526" y="499"/>
                </a:lnTo>
                <a:lnTo>
                  <a:pt x="528" y="499"/>
                </a:lnTo>
                <a:lnTo>
                  <a:pt x="528" y="501"/>
                </a:lnTo>
                <a:lnTo>
                  <a:pt x="531" y="503"/>
                </a:lnTo>
                <a:lnTo>
                  <a:pt x="533" y="505"/>
                </a:lnTo>
                <a:lnTo>
                  <a:pt x="539" y="512"/>
                </a:lnTo>
                <a:lnTo>
                  <a:pt x="541" y="516"/>
                </a:lnTo>
                <a:lnTo>
                  <a:pt x="545" y="524"/>
                </a:lnTo>
                <a:lnTo>
                  <a:pt x="547" y="526"/>
                </a:lnTo>
                <a:lnTo>
                  <a:pt x="547" y="528"/>
                </a:lnTo>
                <a:lnTo>
                  <a:pt x="549" y="530"/>
                </a:lnTo>
                <a:lnTo>
                  <a:pt x="549" y="537"/>
                </a:lnTo>
                <a:lnTo>
                  <a:pt x="549" y="539"/>
                </a:lnTo>
                <a:lnTo>
                  <a:pt x="551" y="539"/>
                </a:lnTo>
                <a:lnTo>
                  <a:pt x="553" y="543"/>
                </a:lnTo>
                <a:lnTo>
                  <a:pt x="553" y="543"/>
                </a:lnTo>
                <a:lnTo>
                  <a:pt x="556" y="545"/>
                </a:lnTo>
                <a:lnTo>
                  <a:pt x="556" y="547"/>
                </a:lnTo>
                <a:lnTo>
                  <a:pt x="558" y="549"/>
                </a:lnTo>
                <a:lnTo>
                  <a:pt x="560" y="549"/>
                </a:lnTo>
                <a:lnTo>
                  <a:pt x="562" y="547"/>
                </a:lnTo>
                <a:lnTo>
                  <a:pt x="564" y="545"/>
                </a:lnTo>
                <a:lnTo>
                  <a:pt x="564" y="545"/>
                </a:lnTo>
                <a:lnTo>
                  <a:pt x="564" y="545"/>
                </a:lnTo>
                <a:lnTo>
                  <a:pt x="566" y="543"/>
                </a:lnTo>
                <a:lnTo>
                  <a:pt x="566" y="543"/>
                </a:lnTo>
                <a:lnTo>
                  <a:pt x="566" y="543"/>
                </a:lnTo>
                <a:lnTo>
                  <a:pt x="568" y="541"/>
                </a:lnTo>
                <a:lnTo>
                  <a:pt x="570" y="541"/>
                </a:lnTo>
                <a:lnTo>
                  <a:pt x="572" y="541"/>
                </a:lnTo>
                <a:lnTo>
                  <a:pt x="574" y="539"/>
                </a:lnTo>
                <a:lnTo>
                  <a:pt x="574" y="539"/>
                </a:lnTo>
                <a:lnTo>
                  <a:pt x="576" y="539"/>
                </a:lnTo>
                <a:lnTo>
                  <a:pt x="579" y="539"/>
                </a:lnTo>
                <a:lnTo>
                  <a:pt x="581" y="539"/>
                </a:lnTo>
                <a:lnTo>
                  <a:pt x="581" y="539"/>
                </a:lnTo>
                <a:lnTo>
                  <a:pt x="583" y="537"/>
                </a:lnTo>
                <a:lnTo>
                  <a:pt x="585" y="535"/>
                </a:lnTo>
                <a:lnTo>
                  <a:pt x="587" y="535"/>
                </a:lnTo>
                <a:lnTo>
                  <a:pt x="587" y="533"/>
                </a:lnTo>
                <a:lnTo>
                  <a:pt x="589" y="533"/>
                </a:lnTo>
                <a:lnTo>
                  <a:pt x="587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91" y="528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5" y="535"/>
                </a:lnTo>
                <a:lnTo>
                  <a:pt x="595" y="537"/>
                </a:lnTo>
                <a:lnTo>
                  <a:pt x="595" y="537"/>
                </a:lnTo>
                <a:lnTo>
                  <a:pt x="595" y="541"/>
                </a:lnTo>
                <a:lnTo>
                  <a:pt x="593" y="543"/>
                </a:lnTo>
                <a:lnTo>
                  <a:pt x="593" y="543"/>
                </a:lnTo>
                <a:lnTo>
                  <a:pt x="593" y="545"/>
                </a:lnTo>
                <a:lnTo>
                  <a:pt x="593" y="545"/>
                </a:lnTo>
                <a:lnTo>
                  <a:pt x="589" y="547"/>
                </a:lnTo>
                <a:lnTo>
                  <a:pt x="587" y="549"/>
                </a:lnTo>
                <a:lnTo>
                  <a:pt x="587" y="549"/>
                </a:lnTo>
                <a:lnTo>
                  <a:pt x="587" y="551"/>
                </a:lnTo>
                <a:lnTo>
                  <a:pt x="585" y="553"/>
                </a:lnTo>
                <a:lnTo>
                  <a:pt x="585" y="556"/>
                </a:lnTo>
                <a:lnTo>
                  <a:pt x="585" y="558"/>
                </a:lnTo>
                <a:lnTo>
                  <a:pt x="583" y="560"/>
                </a:lnTo>
                <a:lnTo>
                  <a:pt x="583" y="562"/>
                </a:lnTo>
                <a:lnTo>
                  <a:pt x="583" y="562"/>
                </a:lnTo>
                <a:lnTo>
                  <a:pt x="585" y="564"/>
                </a:lnTo>
                <a:lnTo>
                  <a:pt x="585" y="564"/>
                </a:lnTo>
                <a:lnTo>
                  <a:pt x="587" y="566"/>
                </a:lnTo>
                <a:lnTo>
                  <a:pt x="587" y="566"/>
                </a:lnTo>
                <a:lnTo>
                  <a:pt x="593" y="560"/>
                </a:lnTo>
                <a:lnTo>
                  <a:pt x="595" y="558"/>
                </a:lnTo>
                <a:lnTo>
                  <a:pt x="595" y="556"/>
                </a:lnTo>
                <a:lnTo>
                  <a:pt x="597" y="556"/>
                </a:lnTo>
                <a:lnTo>
                  <a:pt x="602" y="553"/>
                </a:lnTo>
                <a:lnTo>
                  <a:pt x="616" y="553"/>
                </a:lnTo>
                <a:lnTo>
                  <a:pt x="620" y="551"/>
                </a:lnTo>
                <a:lnTo>
                  <a:pt x="622" y="551"/>
                </a:lnTo>
                <a:lnTo>
                  <a:pt x="622" y="549"/>
                </a:lnTo>
                <a:lnTo>
                  <a:pt x="627" y="545"/>
                </a:lnTo>
                <a:lnTo>
                  <a:pt x="629" y="545"/>
                </a:lnTo>
                <a:lnTo>
                  <a:pt x="631" y="545"/>
                </a:lnTo>
                <a:lnTo>
                  <a:pt x="633" y="547"/>
                </a:lnTo>
                <a:lnTo>
                  <a:pt x="631" y="549"/>
                </a:lnTo>
                <a:lnTo>
                  <a:pt x="631" y="551"/>
                </a:lnTo>
                <a:lnTo>
                  <a:pt x="631" y="553"/>
                </a:lnTo>
                <a:lnTo>
                  <a:pt x="631" y="556"/>
                </a:lnTo>
                <a:lnTo>
                  <a:pt x="633" y="562"/>
                </a:lnTo>
                <a:lnTo>
                  <a:pt x="635" y="566"/>
                </a:lnTo>
                <a:lnTo>
                  <a:pt x="643" y="574"/>
                </a:lnTo>
                <a:lnTo>
                  <a:pt x="645" y="576"/>
                </a:lnTo>
                <a:lnTo>
                  <a:pt x="647" y="579"/>
                </a:lnTo>
                <a:lnTo>
                  <a:pt x="652" y="581"/>
                </a:lnTo>
                <a:lnTo>
                  <a:pt x="654" y="579"/>
                </a:lnTo>
                <a:lnTo>
                  <a:pt x="656" y="579"/>
                </a:lnTo>
                <a:lnTo>
                  <a:pt x="658" y="576"/>
                </a:lnTo>
                <a:lnTo>
                  <a:pt x="660" y="576"/>
                </a:lnTo>
                <a:lnTo>
                  <a:pt x="662" y="576"/>
                </a:lnTo>
                <a:lnTo>
                  <a:pt x="664" y="576"/>
                </a:lnTo>
                <a:lnTo>
                  <a:pt x="664" y="576"/>
                </a:lnTo>
                <a:lnTo>
                  <a:pt x="666" y="574"/>
                </a:lnTo>
                <a:lnTo>
                  <a:pt x="668" y="568"/>
                </a:lnTo>
                <a:lnTo>
                  <a:pt x="668" y="566"/>
                </a:lnTo>
                <a:lnTo>
                  <a:pt x="670" y="564"/>
                </a:lnTo>
                <a:lnTo>
                  <a:pt x="673" y="562"/>
                </a:lnTo>
                <a:lnTo>
                  <a:pt x="677" y="562"/>
                </a:lnTo>
                <a:lnTo>
                  <a:pt x="679" y="560"/>
                </a:lnTo>
                <a:lnTo>
                  <a:pt x="681" y="562"/>
                </a:lnTo>
                <a:lnTo>
                  <a:pt x="683" y="562"/>
                </a:lnTo>
                <a:lnTo>
                  <a:pt x="685" y="562"/>
                </a:lnTo>
                <a:lnTo>
                  <a:pt x="687" y="562"/>
                </a:lnTo>
                <a:lnTo>
                  <a:pt x="691" y="558"/>
                </a:lnTo>
                <a:lnTo>
                  <a:pt x="702" y="549"/>
                </a:lnTo>
                <a:lnTo>
                  <a:pt x="706" y="545"/>
                </a:lnTo>
                <a:lnTo>
                  <a:pt x="708" y="541"/>
                </a:lnTo>
                <a:lnTo>
                  <a:pt x="708" y="537"/>
                </a:lnTo>
                <a:lnTo>
                  <a:pt x="708" y="533"/>
                </a:lnTo>
                <a:lnTo>
                  <a:pt x="706" y="528"/>
                </a:lnTo>
                <a:lnTo>
                  <a:pt x="702" y="526"/>
                </a:lnTo>
                <a:lnTo>
                  <a:pt x="702" y="522"/>
                </a:lnTo>
                <a:lnTo>
                  <a:pt x="702" y="518"/>
                </a:lnTo>
                <a:lnTo>
                  <a:pt x="700" y="516"/>
                </a:lnTo>
                <a:lnTo>
                  <a:pt x="693" y="510"/>
                </a:lnTo>
                <a:lnTo>
                  <a:pt x="691" y="508"/>
                </a:lnTo>
                <a:lnTo>
                  <a:pt x="691" y="501"/>
                </a:lnTo>
                <a:lnTo>
                  <a:pt x="691" y="499"/>
                </a:lnTo>
                <a:lnTo>
                  <a:pt x="691" y="493"/>
                </a:lnTo>
                <a:lnTo>
                  <a:pt x="693" y="491"/>
                </a:lnTo>
                <a:lnTo>
                  <a:pt x="696" y="489"/>
                </a:lnTo>
                <a:lnTo>
                  <a:pt x="696" y="487"/>
                </a:lnTo>
                <a:lnTo>
                  <a:pt x="696" y="482"/>
                </a:lnTo>
                <a:lnTo>
                  <a:pt x="691" y="480"/>
                </a:lnTo>
                <a:lnTo>
                  <a:pt x="683" y="480"/>
                </a:lnTo>
                <a:lnTo>
                  <a:pt x="681" y="478"/>
                </a:lnTo>
                <a:lnTo>
                  <a:pt x="673" y="474"/>
                </a:lnTo>
                <a:lnTo>
                  <a:pt x="670" y="474"/>
                </a:lnTo>
                <a:lnTo>
                  <a:pt x="666" y="476"/>
                </a:lnTo>
                <a:lnTo>
                  <a:pt x="664" y="474"/>
                </a:lnTo>
                <a:lnTo>
                  <a:pt x="664" y="472"/>
                </a:lnTo>
                <a:lnTo>
                  <a:pt x="664" y="470"/>
                </a:lnTo>
                <a:lnTo>
                  <a:pt x="664" y="468"/>
                </a:lnTo>
                <a:lnTo>
                  <a:pt x="662" y="468"/>
                </a:lnTo>
                <a:lnTo>
                  <a:pt x="660" y="466"/>
                </a:lnTo>
                <a:lnTo>
                  <a:pt x="656" y="466"/>
                </a:lnTo>
                <a:lnTo>
                  <a:pt x="654" y="464"/>
                </a:lnTo>
                <a:lnTo>
                  <a:pt x="650" y="455"/>
                </a:lnTo>
                <a:lnTo>
                  <a:pt x="650" y="455"/>
                </a:lnTo>
                <a:lnTo>
                  <a:pt x="647" y="453"/>
                </a:lnTo>
                <a:lnTo>
                  <a:pt x="647" y="451"/>
                </a:lnTo>
                <a:lnTo>
                  <a:pt x="647" y="447"/>
                </a:lnTo>
                <a:lnTo>
                  <a:pt x="647" y="441"/>
                </a:lnTo>
                <a:lnTo>
                  <a:pt x="647" y="441"/>
                </a:lnTo>
                <a:lnTo>
                  <a:pt x="647" y="439"/>
                </a:lnTo>
                <a:lnTo>
                  <a:pt x="645" y="432"/>
                </a:lnTo>
                <a:lnTo>
                  <a:pt x="645" y="430"/>
                </a:lnTo>
                <a:lnTo>
                  <a:pt x="647" y="426"/>
                </a:lnTo>
                <a:lnTo>
                  <a:pt x="650" y="424"/>
                </a:lnTo>
                <a:lnTo>
                  <a:pt x="652" y="424"/>
                </a:lnTo>
                <a:lnTo>
                  <a:pt x="654" y="426"/>
                </a:lnTo>
                <a:lnTo>
                  <a:pt x="658" y="426"/>
                </a:lnTo>
                <a:lnTo>
                  <a:pt x="658" y="424"/>
                </a:lnTo>
                <a:lnTo>
                  <a:pt x="658" y="422"/>
                </a:lnTo>
                <a:lnTo>
                  <a:pt x="656" y="416"/>
                </a:lnTo>
                <a:lnTo>
                  <a:pt x="656" y="414"/>
                </a:lnTo>
                <a:lnTo>
                  <a:pt x="656" y="409"/>
                </a:lnTo>
                <a:lnTo>
                  <a:pt x="654" y="407"/>
                </a:lnTo>
                <a:lnTo>
                  <a:pt x="652" y="405"/>
                </a:lnTo>
                <a:lnTo>
                  <a:pt x="650" y="401"/>
                </a:lnTo>
                <a:lnTo>
                  <a:pt x="650" y="397"/>
                </a:lnTo>
                <a:lnTo>
                  <a:pt x="647" y="391"/>
                </a:lnTo>
                <a:lnTo>
                  <a:pt x="645" y="386"/>
                </a:lnTo>
                <a:lnTo>
                  <a:pt x="647" y="382"/>
                </a:lnTo>
                <a:lnTo>
                  <a:pt x="650" y="380"/>
                </a:lnTo>
                <a:lnTo>
                  <a:pt x="662" y="380"/>
                </a:lnTo>
                <a:lnTo>
                  <a:pt x="664" y="380"/>
                </a:lnTo>
                <a:lnTo>
                  <a:pt x="664" y="380"/>
                </a:lnTo>
                <a:lnTo>
                  <a:pt x="666" y="380"/>
                </a:lnTo>
                <a:lnTo>
                  <a:pt x="666" y="378"/>
                </a:lnTo>
                <a:lnTo>
                  <a:pt x="668" y="378"/>
                </a:lnTo>
                <a:lnTo>
                  <a:pt x="670" y="376"/>
                </a:lnTo>
                <a:lnTo>
                  <a:pt x="696" y="378"/>
                </a:lnTo>
                <a:lnTo>
                  <a:pt x="698" y="378"/>
                </a:lnTo>
                <a:lnTo>
                  <a:pt x="702" y="372"/>
                </a:lnTo>
                <a:lnTo>
                  <a:pt x="706" y="370"/>
                </a:lnTo>
                <a:lnTo>
                  <a:pt x="708" y="368"/>
                </a:lnTo>
                <a:lnTo>
                  <a:pt x="708" y="366"/>
                </a:lnTo>
                <a:lnTo>
                  <a:pt x="706" y="361"/>
                </a:lnTo>
                <a:lnTo>
                  <a:pt x="706" y="357"/>
                </a:lnTo>
                <a:lnTo>
                  <a:pt x="708" y="357"/>
                </a:lnTo>
                <a:lnTo>
                  <a:pt x="710" y="357"/>
                </a:lnTo>
                <a:lnTo>
                  <a:pt x="710" y="357"/>
                </a:lnTo>
                <a:lnTo>
                  <a:pt x="712" y="355"/>
                </a:lnTo>
                <a:lnTo>
                  <a:pt x="712" y="349"/>
                </a:lnTo>
                <a:lnTo>
                  <a:pt x="710" y="336"/>
                </a:lnTo>
                <a:lnTo>
                  <a:pt x="708" y="332"/>
                </a:lnTo>
                <a:lnTo>
                  <a:pt x="708" y="330"/>
                </a:lnTo>
                <a:lnTo>
                  <a:pt x="710" y="328"/>
                </a:lnTo>
                <a:lnTo>
                  <a:pt x="712" y="328"/>
                </a:lnTo>
                <a:lnTo>
                  <a:pt x="721" y="330"/>
                </a:lnTo>
                <a:lnTo>
                  <a:pt x="725" y="330"/>
                </a:lnTo>
                <a:lnTo>
                  <a:pt x="729" y="330"/>
                </a:lnTo>
                <a:lnTo>
                  <a:pt x="729" y="330"/>
                </a:lnTo>
                <a:lnTo>
                  <a:pt x="731" y="326"/>
                </a:lnTo>
                <a:lnTo>
                  <a:pt x="731" y="324"/>
                </a:lnTo>
                <a:lnTo>
                  <a:pt x="731" y="322"/>
                </a:lnTo>
                <a:lnTo>
                  <a:pt x="729" y="322"/>
                </a:lnTo>
                <a:lnTo>
                  <a:pt x="729" y="320"/>
                </a:lnTo>
                <a:lnTo>
                  <a:pt x="729" y="317"/>
                </a:lnTo>
                <a:lnTo>
                  <a:pt x="729" y="315"/>
                </a:lnTo>
                <a:lnTo>
                  <a:pt x="731" y="313"/>
                </a:lnTo>
                <a:lnTo>
                  <a:pt x="733" y="313"/>
                </a:lnTo>
                <a:lnTo>
                  <a:pt x="737" y="311"/>
                </a:lnTo>
                <a:lnTo>
                  <a:pt x="739" y="311"/>
                </a:lnTo>
                <a:lnTo>
                  <a:pt x="741" y="309"/>
                </a:lnTo>
                <a:lnTo>
                  <a:pt x="741" y="307"/>
                </a:lnTo>
                <a:lnTo>
                  <a:pt x="744" y="303"/>
                </a:lnTo>
                <a:lnTo>
                  <a:pt x="744" y="301"/>
                </a:lnTo>
                <a:lnTo>
                  <a:pt x="746" y="299"/>
                </a:lnTo>
                <a:lnTo>
                  <a:pt x="750" y="299"/>
                </a:lnTo>
                <a:lnTo>
                  <a:pt x="752" y="299"/>
                </a:lnTo>
                <a:lnTo>
                  <a:pt x="758" y="301"/>
                </a:lnTo>
                <a:lnTo>
                  <a:pt x="762" y="299"/>
                </a:lnTo>
                <a:lnTo>
                  <a:pt x="762" y="299"/>
                </a:lnTo>
                <a:lnTo>
                  <a:pt x="764" y="290"/>
                </a:lnTo>
                <a:lnTo>
                  <a:pt x="767" y="284"/>
                </a:lnTo>
                <a:lnTo>
                  <a:pt x="769" y="282"/>
                </a:lnTo>
                <a:lnTo>
                  <a:pt x="775" y="276"/>
                </a:lnTo>
                <a:lnTo>
                  <a:pt x="775" y="274"/>
                </a:lnTo>
                <a:lnTo>
                  <a:pt x="777" y="269"/>
                </a:lnTo>
                <a:lnTo>
                  <a:pt x="775" y="249"/>
                </a:lnTo>
                <a:lnTo>
                  <a:pt x="777" y="244"/>
                </a:lnTo>
                <a:lnTo>
                  <a:pt x="779" y="240"/>
                </a:lnTo>
                <a:lnTo>
                  <a:pt x="783" y="236"/>
                </a:lnTo>
                <a:lnTo>
                  <a:pt x="785" y="234"/>
                </a:lnTo>
                <a:lnTo>
                  <a:pt x="785" y="230"/>
                </a:lnTo>
                <a:lnTo>
                  <a:pt x="785" y="224"/>
                </a:lnTo>
                <a:lnTo>
                  <a:pt x="783" y="219"/>
                </a:lnTo>
                <a:lnTo>
                  <a:pt x="787" y="215"/>
                </a:lnTo>
                <a:lnTo>
                  <a:pt x="794" y="209"/>
                </a:lnTo>
                <a:lnTo>
                  <a:pt x="796" y="205"/>
                </a:lnTo>
                <a:lnTo>
                  <a:pt x="796" y="201"/>
                </a:lnTo>
                <a:lnTo>
                  <a:pt x="796" y="19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2" name="Freeform 95">
            <a:extLst>
              <a:ext uri="{FF2B5EF4-FFF2-40B4-BE49-F238E27FC236}">
                <a16:creationId xmlns:a16="http://schemas.microsoft.com/office/drawing/2014/main" id="{B172D32F-0098-45DC-8248-34A08FA96ED3}"/>
              </a:ext>
            </a:extLst>
          </p:cNvPr>
          <p:cNvSpPr>
            <a:spLocks/>
          </p:cNvSpPr>
          <p:nvPr/>
        </p:nvSpPr>
        <p:spPr bwMode="auto">
          <a:xfrm>
            <a:off x="7298033" y="2041504"/>
            <a:ext cx="530138" cy="492427"/>
          </a:xfrm>
          <a:custGeom>
            <a:avLst/>
            <a:gdLst>
              <a:gd name="T0" fmla="*/ 330 w 345"/>
              <a:gd name="T1" fmla="*/ 232 h 338"/>
              <a:gd name="T2" fmla="*/ 322 w 345"/>
              <a:gd name="T3" fmla="*/ 217 h 338"/>
              <a:gd name="T4" fmla="*/ 322 w 345"/>
              <a:gd name="T5" fmla="*/ 188 h 338"/>
              <a:gd name="T6" fmla="*/ 316 w 345"/>
              <a:gd name="T7" fmla="*/ 180 h 338"/>
              <a:gd name="T8" fmla="*/ 320 w 345"/>
              <a:gd name="T9" fmla="*/ 153 h 338"/>
              <a:gd name="T10" fmla="*/ 293 w 345"/>
              <a:gd name="T11" fmla="*/ 121 h 338"/>
              <a:gd name="T12" fmla="*/ 288 w 345"/>
              <a:gd name="T13" fmla="*/ 100 h 338"/>
              <a:gd name="T14" fmla="*/ 276 w 345"/>
              <a:gd name="T15" fmla="*/ 92 h 338"/>
              <a:gd name="T16" fmla="*/ 276 w 345"/>
              <a:gd name="T17" fmla="*/ 77 h 338"/>
              <a:gd name="T18" fmla="*/ 284 w 345"/>
              <a:gd name="T19" fmla="*/ 63 h 338"/>
              <a:gd name="T20" fmla="*/ 278 w 345"/>
              <a:gd name="T21" fmla="*/ 56 h 338"/>
              <a:gd name="T22" fmla="*/ 270 w 345"/>
              <a:gd name="T23" fmla="*/ 65 h 338"/>
              <a:gd name="T24" fmla="*/ 255 w 345"/>
              <a:gd name="T25" fmla="*/ 69 h 338"/>
              <a:gd name="T26" fmla="*/ 245 w 345"/>
              <a:gd name="T27" fmla="*/ 71 h 338"/>
              <a:gd name="T28" fmla="*/ 234 w 345"/>
              <a:gd name="T29" fmla="*/ 50 h 338"/>
              <a:gd name="T30" fmla="*/ 213 w 345"/>
              <a:gd name="T31" fmla="*/ 27 h 338"/>
              <a:gd name="T32" fmla="*/ 203 w 345"/>
              <a:gd name="T33" fmla="*/ 36 h 338"/>
              <a:gd name="T34" fmla="*/ 182 w 345"/>
              <a:gd name="T35" fmla="*/ 42 h 338"/>
              <a:gd name="T36" fmla="*/ 138 w 345"/>
              <a:gd name="T37" fmla="*/ 23 h 338"/>
              <a:gd name="T38" fmla="*/ 105 w 345"/>
              <a:gd name="T39" fmla="*/ 4 h 338"/>
              <a:gd name="T40" fmla="*/ 71 w 345"/>
              <a:gd name="T41" fmla="*/ 13 h 338"/>
              <a:gd name="T42" fmla="*/ 50 w 345"/>
              <a:gd name="T43" fmla="*/ 29 h 338"/>
              <a:gd name="T44" fmla="*/ 31 w 345"/>
              <a:gd name="T45" fmla="*/ 36 h 338"/>
              <a:gd name="T46" fmla="*/ 23 w 345"/>
              <a:gd name="T47" fmla="*/ 42 h 338"/>
              <a:gd name="T48" fmla="*/ 34 w 345"/>
              <a:gd name="T49" fmla="*/ 56 h 338"/>
              <a:gd name="T50" fmla="*/ 34 w 345"/>
              <a:gd name="T51" fmla="*/ 73 h 338"/>
              <a:gd name="T52" fmla="*/ 29 w 345"/>
              <a:gd name="T53" fmla="*/ 88 h 338"/>
              <a:gd name="T54" fmla="*/ 13 w 345"/>
              <a:gd name="T55" fmla="*/ 115 h 338"/>
              <a:gd name="T56" fmla="*/ 4 w 345"/>
              <a:gd name="T57" fmla="*/ 125 h 338"/>
              <a:gd name="T58" fmla="*/ 6 w 345"/>
              <a:gd name="T59" fmla="*/ 127 h 338"/>
              <a:gd name="T60" fmla="*/ 13 w 345"/>
              <a:gd name="T61" fmla="*/ 140 h 338"/>
              <a:gd name="T62" fmla="*/ 40 w 345"/>
              <a:gd name="T63" fmla="*/ 167 h 338"/>
              <a:gd name="T64" fmla="*/ 36 w 345"/>
              <a:gd name="T65" fmla="*/ 171 h 338"/>
              <a:gd name="T66" fmla="*/ 65 w 345"/>
              <a:gd name="T67" fmla="*/ 230 h 338"/>
              <a:gd name="T68" fmla="*/ 73 w 345"/>
              <a:gd name="T69" fmla="*/ 226 h 338"/>
              <a:gd name="T70" fmla="*/ 77 w 345"/>
              <a:gd name="T71" fmla="*/ 215 h 338"/>
              <a:gd name="T72" fmla="*/ 90 w 345"/>
              <a:gd name="T73" fmla="*/ 230 h 338"/>
              <a:gd name="T74" fmla="*/ 94 w 345"/>
              <a:gd name="T75" fmla="*/ 232 h 338"/>
              <a:gd name="T76" fmla="*/ 98 w 345"/>
              <a:gd name="T77" fmla="*/ 236 h 338"/>
              <a:gd name="T78" fmla="*/ 100 w 345"/>
              <a:gd name="T79" fmla="*/ 238 h 338"/>
              <a:gd name="T80" fmla="*/ 103 w 345"/>
              <a:gd name="T81" fmla="*/ 244 h 338"/>
              <a:gd name="T82" fmla="*/ 105 w 345"/>
              <a:gd name="T83" fmla="*/ 259 h 338"/>
              <a:gd name="T84" fmla="*/ 121 w 345"/>
              <a:gd name="T85" fmla="*/ 276 h 338"/>
              <a:gd name="T86" fmla="*/ 130 w 345"/>
              <a:gd name="T87" fmla="*/ 278 h 338"/>
              <a:gd name="T88" fmla="*/ 140 w 345"/>
              <a:gd name="T89" fmla="*/ 288 h 338"/>
              <a:gd name="T90" fmla="*/ 148 w 345"/>
              <a:gd name="T91" fmla="*/ 295 h 338"/>
              <a:gd name="T92" fmla="*/ 159 w 345"/>
              <a:gd name="T93" fmla="*/ 313 h 338"/>
              <a:gd name="T94" fmla="*/ 165 w 345"/>
              <a:gd name="T95" fmla="*/ 328 h 338"/>
              <a:gd name="T96" fmla="*/ 182 w 345"/>
              <a:gd name="T97" fmla="*/ 334 h 338"/>
              <a:gd name="T98" fmla="*/ 188 w 345"/>
              <a:gd name="T99" fmla="*/ 334 h 338"/>
              <a:gd name="T100" fmla="*/ 203 w 345"/>
              <a:gd name="T101" fmla="*/ 338 h 338"/>
              <a:gd name="T102" fmla="*/ 222 w 345"/>
              <a:gd name="T103" fmla="*/ 326 h 338"/>
              <a:gd name="T104" fmla="*/ 224 w 345"/>
              <a:gd name="T105" fmla="*/ 320 h 338"/>
              <a:gd name="T106" fmla="*/ 222 w 345"/>
              <a:gd name="T107" fmla="*/ 305 h 338"/>
              <a:gd name="T108" fmla="*/ 220 w 345"/>
              <a:gd name="T109" fmla="*/ 282 h 338"/>
              <a:gd name="T110" fmla="*/ 224 w 345"/>
              <a:gd name="T111" fmla="*/ 274 h 338"/>
              <a:gd name="T112" fmla="*/ 224 w 345"/>
              <a:gd name="T113" fmla="*/ 267 h 338"/>
              <a:gd name="T114" fmla="*/ 238 w 345"/>
              <a:gd name="T115" fmla="*/ 247 h 338"/>
              <a:gd name="T116" fmla="*/ 263 w 345"/>
              <a:gd name="T117" fmla="*/ 236 h 338"/>
              <a:gd name="T118" fmla="*/ 284 w 345"/>
              <a:gd name="T119" fmla="*/ 234 h 338"/>
              <a:gd name="T120" fmla="*/ 297 w 345"/>
              <a:gd name="T121" fmla="*/ 240 h 338"/>
              <a:gd name="T122" fmla="*/ 318 w 345"/>
              <a:gd name="T123" fmla="*/ 240 h 338"/>
              <a:gd name="T124" fmla="*/ 339 w 345"/>
              <a:gd name="T125" fmla="*/ 25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5" h="338">
                <a:moveTo>
                  <a:pt x="345" y="247"/>
                </a:moveTo>
                <a:lnTo>
                  <a:pt x="343" y="242"/>
                </a:lnTo>
                <a:lnTo>
                  <a:pt x="341" y="238"/>
                </a:lnTo>
                <a:lnTo>
                  <a:pt x="336" y="234"/>
                </a:lnTo>
                <a:lnTo>
                  <a:pt x="336" y="234"/>
                </a:lnTo>
                <a:lnTo>
                  <a:pt x="334" y="230"/>
                </a:lnTo>
                <a:lnTo>
                  <a:pt x="334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2"/>
                </a:lnTo>
                <a:lnTo>
                  <a:pt x="324" y="232"/>
                </a:lnTo>
                <a:lnTo>
                  <a:pt x="322" y="230"/>
                </a:lnTo>
                <a:lnTo>
                  <a:pt x="320" y="230"/>
                </a:lnTo>
                <a:lnTo>
                  <a:pt x="320" y="228"/>
                </a:lnTo>
                <a:lnTo>
                  <a:pt x="320" y="226"/>
                </a:lnTo>
                <a:lnTo>
                  <a:pt x="320" y="221"/>
                </a:lnTo>
                <a:lnTo>
                  <a:pt x="322" y="217"/>
                </a:lnTo>
                <a:lnTo>
                  <a:pt x="322" y="213"/>
                </a:lnTo>
                <a:lnTo>
                  <a:pt x="320" y="211"/>
                </a:lnTo>
                <a:lnTo>
                  <a:pt x="316" y="209"/>
                </a:lnTo>
                <a:lnTo>
                  <a:pt x="316" y="205"/>
                </a:lnTo>
                <a:lnTo>
                  <a:pt x="326" y="198"/>
                </a:lnTo>
                <a:lnTo>
                  <a:pt x="328" y="196"/>
                </a:lnTo>
                <a:lnTo>
                  <a:pt x="328" y="194"/>
                </a:lnTo>
                <a:lnTo>
                  <a:pt x="326" y="190"/>
                </a:lnTo>
                <a:lnTo>
                  <a:pt x="322" y="188"/>
                </a:lnTo>
                <a:lnTo>
                  <a:pt x="320" y="188"/>
                </a:lnTo>
                <a:lnTo>
                  <a:pt x="320" y="186"/>
                </a:lnTo>
                <a:lnTo>
                  <a:pt x="318" y="186"/>
                </a:lnTo>
                <a:lnTo>
                  <a:pt x="318" y="186"/>
                </a:lnTo>
                <a:lnTo>
                  <a:pt x="318" y="184"/>
                </a:lnTo>
                <a:lnTo>
                  <a:pt x="316" y="182"/>
                </a:lnTo>
                <a:lnTo>
                  <a:pt x="316" y="182"/>
                </a:lnTo>
                <a:lnTo>
                  <a:pt x="316" y="180"/>
                </a:lnTo>
                <a:lnTo>
                  <a:pt x="316" y="180"/>
                </a:lnTo>
                <a:lnTo>
                  <a:pt x="316" y="178"/>
                </a:lnTo>
                <a:lnTo>
                  <a:pt x="314" y="176"/>
                </a:lnTo>
                <a:lnTo>
                  <a:pt x="314" y="173"/>
                </a:lnTo>
                <a:lnTo>
                  <a:pt x="316" y="169"/>
                </a:lnTo>
                <a:lnTo>
                  <a:pt x="316" y="167"/>
                </a:lnTo>
                <a:lnTo>
                  <a:pt x="318" y="161"/>
                </a:lnTo>
                <a:lnTo>
                  <a:pt x="318" y="159"/>
                </a:lnTo>
                <a:lnTo>
                  <a:pt x="320" y="155"/>
                </a:lnTo>
                <a:lnTo>
                  <a:pt x="320" y="153"/>
                </a:lnTo>
                <a:lnTo>
                  <a:pt x="320" y="148"/>
                </a:lnTo>
                <a:lnTo>
                  <a:pt x="318" y="148"/>
                </a:lnTo>
                <a:lnTo>
                  <a:pt x="314" y="146"/>
                </a:lnTo>
                <a:lnTo>
                  <a:pt x="311" y="142"/>
                </a:lnTo>
                <a:lnTo>
                  <a:pt x="301" y="130"/>
                </a:lnTo>
                <a:lnTo>
                  <a:pt x="299" y="125"/>
                </a:lnTo>
                <a:lnTo>
                  <a:pt x="297" y="123"/>
                </a:lnTo>
                <a:lnTo>
                  <a:pt x="293" y="121"/>
                </a:lnTo>
                <a:lnTo>
                  <a:pt x="293" y="121"/>
                </a:lnTo>
                <a:lnTo>
                  <a:pt x="293" y="121"/>
                </a:lnTo>
                <a:lnTo>
                  <a:pt x="291" y="119"/>
                </a:lnTo>
                <a:lnTo>
                  <a:pt x="291" y="119"/>
                </a:lnTo>
                <a:lnTo>
                  <a:pt x="293" y="117"/>
                </a:lnTo>
                <a:lnTo>
                  <a:pt x="293" y="113"/>
                </a:lnTo>
                <a:lnTo>
                  <a:pt x="288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0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1" y="96"/>
                </a:lnTo>
                <a:lnTo>
                  <a:pt x="286" y="90"/>
                </a:lnTo>
                <a:lnTo>
                  <a:pt x="284" y="84"/>
                </a:lnTo>
                <a:lnTo>
                  <a:pt x="282" y="86"/>
                </a:lnTo>
                <a:lnTo>
                  <a:pt x="276" y="92"/>
                </a:lnTo>
                <a:lnTo>
                  <a:pt x="276" y="92"/>
                </a:lnTo>
                <a:lnTo>
                  <a:pt x="274" y="90"/>
                </a:lnTo>
                <a:lnTo>
                  <a:pt x="274" y="90"/>
                </a:lnTo>
                <a:lnTo>
                  <a:pt x="272" y="88"/>
                </a:lnTo>
                <a:lnTo>
                  <a:pt x="272" y="88"/>
                </a:lnTo>
                <a:lnTo>
                  <a:pt x="272" y="86"/>
                </a:lnTo>
                <a:lnTo>
                  <a:pt x="274" y="84"/>
                </a:lnTo>
                <a:lnTo>
                  <a:pt x="274" y="82"/>
                </a:lnTo>
                <a:lnTo>
                  <a:pt x="274" y="79"/>
                </a:lnTo>
                <a:lnTo>
                  <a:pt x="276" y="77"/>
                </a:lnTo>
                <a:lnTo>
                  <a:pt x="276" y="75"/>
                </a:lnTo>
                <a:lnTo>
                  <a:pt x="276" y="75"/>
                </a:lnTo>
                <a:lnTo>
                  <a:pt x="278" y="73"/>
                </a:lnTo>
                <a:lnTo>
                  <a:pt x="282" y="71"/>
                </a:lnTo>
                <a:lnTo>
                  <a:pt x="282" y="71"/>
                </a:lnTo>
                <a:lnTo>
                  <a:pt x="282" y="69"/>
                </a:lnTo>
                <a:lnTo>
                  <a:pt x="282" y="69"/>
                </a:lnTo>
                <a:lnTo>
                  <a:pt x="284" y="67"/>
                </a:lnTo>
                <a:lnTo>
                  <a:pt x="284" y="63"/>
                </a:lnTo>
                <a:lnTo>
                  <a:pt x="284" y="63"/>
                </a:lnTo>
                <a:lnTo>
                  <a:pt x="284" y="61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0" y="54"/>
                </a:lnTo>
                <a:lnTo>
                  <a:pt x="278" y="56"/>
                </a:lnTo>
                <a:lnTo>
                  <a:pt x="278" y="56"/>
                </a:lnTo>
                <a:lnTo>
                  <a:pt x="278" y="56"/>
                </a:lnTo>
                <a:lnTo>
                  <a:pt x="276" y="56"/>
                </a:lnTo>
                <a:lnTo>
                  <a:pt x="278" y="59"/>
                </a:lnTo>
                <a:lnTo>
                  <a:pt x="276" y="59"/>
                </a:lnTo>
                <a:lnTo>
                  <a:pt x="276" y="61"/>
                </a:lnTo>
                <a:lnTo>
                  <a:pt x="274" y="61"/>
                </a:lnTo>
                <a:lnTo>
                  <a:pt x="272" y="63"/>
                </a:lnTo>
                <a:lnTo>
                  <a:pt x="270" y="65"/>
                </a:lnTo>
                <a:lnTo>
                  <a:pt x="270" y="65"/>
                </a:lnTo>
                <a:lnTo>
                  <a:pt x="268" y="65"/>
                </a:lnTo>
                <a:lnTo>
                  <a:pt x="265" y="65"/>
                </a:lnTo>
                <a:lnTo>
                  <a:pt x="263" y="65"/>
                </a:lnTo>
                <a:lnTo>
                  <a:pt x="263" y="65"/>
                </a:lnTo>
                <a:lnTo>
                  <a:pt x="261" y="67"/>
                </a:lnTo>
                <a:lnTo>
                  <a:pt x="259" y="67"/>
                </a:lnTo>
                <a:lnTo>
                  <a:pt x="257" y="67"/>
                </a:lnTo>
                <a:lnTo>
                  <a:pt x="255" y="69"/>
                </a:lnTo>
                <a:lnTo>
                  <a:pt x="255" y="69"/>
                </a:lnTo>
                <a:lnTo>
                  <a:pt x="255" y="69"/>
                </a:lnTo>
                <a:lnTo>
                  <a:pt x="253" y="71"/>
                </a:lnTo>
                <a:lnTo>
                  <a:pt x="253" y="71"/>
                </a:lnTo>
                <a:lnTo>
                  <a:pt x="253" y="71"/>
                </a:lnTo>
                <a:lnTo>
                  <a:pt x="251" y="73"/>
                </a:lnTo>
                <a:lnTo>
                  <a:pt x="249" y="75"/>
                </a:lnTo>
                <a:lnTo>
                  <a:pt x="247" y="75"/>
                </a:lnTo>
                <a:lnTo>
                  <a:pt x="245" y="73"/>
                </a:lnTo>
                <a:lnTo>
                  <a:pt x="245" y="71"/>
                </a:lnTo>
                <a:lnTo>
                  <a:pt x="242" y="69"/>
                </a:lnTo>
                <a:lnTo>
                  <a:pt x="242" y="69"/>
                </a:lnTo>
                <a:lnTo>
                  <a:pt x="240" y="65"/>
                </a:lnTo>
                <a:lnTo>
                  <a:pt x="238" y="65"/>
                </a:lnTo>
                <a:lnTo>
                  <a:pt x="238" y="63"/>
                </a:lnTo>
                <a:lnTo>
                  <a:pt x="238" y="56"/>
                </a:lnTo>
                <a:lnTo>
                  <a:pt x="236" y="54"/>
                </a:lnTo>
                <a:lnTo>
                  <a:pt x="236" y="52"/>
                </a:lnTo>
                <a:lnTo>
                  <a:pt x="234" y="50"/>
                </a:lnTo>
                <a:lnTo>
                  <a:pt x="230" y="42"/>
                </a:lnTo>
                <a:lnTo>
                  <a:pt x="228" y="38"/>
                </a:lnTo>
                <a:lnTo>
                  <a:pt x="222" y="31"/>
                </a:lnTo>
                <a:lnTo>
                  <a:pt x="220" y="29"/>
                </a:lnTo>
                <a:lnTo>
                  <a:pt x="217" y="27"/>
                </a:lnTo>
                <a:lnTo>
                  <a:pt x="217" y="25"/>
                </a:lnTo>
                <a:lnTo>
                  <a:pt x="215" y="25"/>
                </a:lnTo>
                <a:lnTo>
                  <a:pt x="215" y="25"/>
                </a:lnTo>
                <a:lnTo>
                  <a:pt x="213" y="27"/>
                </a:lnTo>
                <a:lnTo>
                  <a:pt x="211" y="27"/>
                </a:lnTo>
                <a:lnTo>
                  <a:pt x="211" y="27"/>
                </a:lnTo>
                <a:lnTo>
                  <a:pt x="211" y="29"/>
                </a:lnTo>
                <a:lnTo>
                  <a:pt x="209" y="29"/>
                </a:lnTo>
                <a:lnTo>
                  <a:pt x="209" y="31"/>
                </a:lnTo>
                <a:lnTo>
                  <a:pt x="207" y="31"/>
                </a:lnTo>
                <a:lnTo>
                  <a:pt x="207" y="31"/>
                </a:lnTo>
                <a:lnTo>
                  <a:pt x="205" y="31"/>
                </a:lnTo>
                <a:lnTo>
                  <a:pt x="203" y="36"/>
                </a:lnTo>
                <a:lnTo>
                  <a:pt x="201" y="36"/>
                </a:lnTo>
                <a:lnTo>
                  <a:pt x="201" y="38"/>
                </a:lnTo>
                <a:lnTo>
                  <a:pt x="199" y="38"/>
                </a:lnTo>
                <a:lnTo>
                  <a:pt x="194" y="38"/>
                </a:lnTo>
                <a:lnTo>
                  <a:pt x="192" y="40"/>
                </a:lnTo>
                <a:lnTo>
                  <a:pt x="188" y="40"/>
                </a:lnTo>
                <a:lnTo>
                  <a:pt x="184" y="40"/>
                </a:lnTo>
                <a:lnTo>
                  <a:pt x="184" y="42"/>
                </a:lnTo>
                <a:lnTo>
                  <a:pt x="182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4"/>
                </a:lnTo>
                <a:lnTo>
                  <a:pt x="165" y="40"/>
                </a:lnTo>
                <a:lnTo>
                  <a:pt x="157" y="36"/>
                </a:lnTo>
                <a:lnTo>
                  <a:pt x="153" y="34"/>
                </a:lnTo>
                <a:lnTo>
                  <a:pt x="144" y="27"/>
                </a:lnTo>
                <a:lnTo>
                  <a:pt x="140" y="25"/>
                </a:lnTo>
                <a:lnTo>
                  <a:pt x="138" y="23"/>
                </a:lnTo>
                <a:lnTo>
                  <a:pt x="136" y="21"/>
                </a:lnTo>
                <a:lnTo>
                  <a:pt x="134" y="19"/>
                </a:lnTo>
                <a:lnTo>
                  <a:pt x="128" y="13"/>
                </a:lnTo>
                <a:lnTo>
                  <a:pt x="125" y="13"/>
                </a:lnTo>
                <a:lnTo>
                  <a:pt x="121" y="4"/>
                </a:lnTo>
                <a:lnTo>
                  <a:pt x="119" y="4"/>
                </a:lnTo>
                <a:lnTo>
                  <a:pt x="117" y="4"/>
                </a:lnTo>
                <a:lnTo>
                  <a:pt x="107" y="4"/>
                </a:lnTo>
                <a:lnTo>
                  <a:pt x="105" y="4"/>
                </a:lnTo>
                <a:lnTo>
                  <a:pt x="98" y="0"/>
                </a:lnTo>
                <a:lnTo>
                  <a:pt x="98" y="0"/>
                </a:lnTo>
                <a:lnTo>
                  <a:pt x="94" y="2"/>
                </a:lnTo>
                <a:lnTo>
                  <a:pt x="82" y="4"/>
                </a:lnTo>
                <a:lnTo>
                  <a:pt x="77" y="6"/>
                </a:lnTo>
                <a:lnTo>
                  <a:pt x="73" y="11"/>
                </a:lnTo>
                <a:lnTo>
                  <a:pt x="71" y="11"/>
                </a:lnTo>
                <a:lnTo>
                  <a:pt x="71" y="13"/>
                </a:lnTo>
                <a:lnTo>
                  <a:pt x="71" y="13"/>
                </a:lnTo>
                <a:lnTo>
                  <a:pt x="69" y="15"/>
                </a:lnTo>
                <a:lnTo>
                  <a:pt x="69" y="17"/>
                </a:lnTo>
                <a:lnTo>
                  <a:pt x="67" y="19"/>
                </a:lnTo>
                <a:lnTo>
                  <a:pt x="65" y="21"/>
                </a:lnTo>
                <a:lnTo>
                  <a:pt x="63" y="23"/>
                </a:lnTo>
                <a:lnTo>
                  <a:pt x="59" y="23"/>
                </a:lnTo>
                <a:lnTo>
                  <a:pt x="52" y="25"/>
                </a:lnTo>
                <a:lnTo>
                  <a:pt x="50" y="27"/>
                </a:lnTo>
                <a:lnTo>
                  <a:pt x="50" y="29"/>
                </a:lnTo>
                <a:lnTo>
                  <a:pt x="48" y="31"/>
                </a:lnTo>
                <a:lnTo>
                  <a:pt x="40" y="38"/>
                </a:lnTo>
                <a:lnTo>
                  <a:pt x="38" y="40"/>
                </a:lnTo>
                <a:lnTo>
                  <a:pt x="38" y="40"/>
                </a:lnTo>
                <a:lnTo>
                  <a:pt x="36" y="40"/>
                </a:lnTo>
                <a:lnTo>
                  <a:pt x="34" y="38"/>
                </a:lnTo>
                <a:lnTo>
                  <a:pt x="34" y="36"/>
                </a:lnTo>
                <a:lnTo>
                  <a:pt x="34" y="36"/>
                </a:lnTo>
                <a:lnTo>
                  <a:pt x="31" y="36"/>
                </a:lnTo>
                <a:lnTo>
                  <a:pt x="29" y="36"/>
                </a:lnTo>
                <a:lnTo>
                  <a:pt x="27" y="34"/>
                </a:lnTo>
                <a:lnTo>
                  <a:pt x="27" y="34"/>
                </a:lnTo>
                <a:lnTo>
                  <a:pt x="25" y="36"/>
                </a:lnTo>
                <a:lnTo>
                  <a:pt x="23" y="36"/>
                </a:lnTo>
                <a:lnTo>
                  <a:pt x="23" y="38"/>
                </a:lnTo>
                <a:lnTo>
                  <a:pt x="23" y="38"/>
                </a:lnTo>
                <a:lnTo>
                  <a:pt x="23" y="40"/>
                </a:lnTo>
                <a:lnTo>
                  <a:pt x="23" y="42"/>
                </a:lnTo>
                <a:lnTo>
                  <a:pt x="25" y="44"/>
                </a:lnTo>
                <a:lnTo>
                  <a:pt x="27" y="46"/>
                </a:lnTo>
                <a:lnTo>
                  <a:pt x="29" y="48"/>
                </a:lnTo>
                <a:lnTo>
                  <a:pt x="29" y="50"/>
                </a:lnTo>
                <a:lnTo>
                  <a:pt x="31" y="50"/>
                </a:lnTo>
                <a:lnTo>
                  <a:pt x="31" y="52"/>
                </a:lnTo>
                <a:lnTo>
                  <a:pt x="34" y="54"/>
                </a:lnTo>
                <a:lnTo>
                  <a:pt x="34" y="54"/>
                </a:lnTo>
                <a:lnTo>
                  <a:pt x="34" y="56"/>
                </a:lnTo>
                <a:lnTo>
                  <a:pt x="34" y="56"/>
                </a:lnTo>
                <a:lnTo>
                  <a:pt x="34" y="59"/>
                </a:lnTo>
                <a:lnTo>
                  <a:pt x="34" y="63"/>
                </a:lnTo>
                <a:lnTo>
                  <a:pt x="34" y="65"/>
                </a:lnTo>
                <a:lnTo>
                  <a:pt x="36" y="69"/>
                </a:lnTo>
                <a:lnTo>
                  <a:pt x="36" y="71"/>
                </a:lnTo>
                <a:lnTo>
                  <a:pt x="36" y="71"/>
                </a:lnTo>
                <a:lnTo>
                  <a:pt x="36" y="73"/>
                </a:lnTo>
                <a:lnTo>
                  <a:pt x="34" y="73"/>
                </a:lnTo>
                <a:lnTo>
                  <a:pt x="34" y="75"/>
                </a:lnTo>
                <a:lnTo>
                  <a:pt x="31" y="75"/>
                </a:lnTo>
                <a:lnTo>
                  <a:pt x="29" y="79"/>
                </a:lnTo>
                <a:lnTo>
                  <a:pt x="29" y="82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9" y="88"/>
                </a:lnTo>
                <a:lnTo>
                  <a:pt x="29" y="88"/>
                </a:lnTo>
                <a:lnTo>
                  <a:pt x="34" y="96"/>
                </a:lnTo>
                <a:lnTo>
                  <a:pt x="34" y="96"/>
                </a:lnTo>
                <a:lnTo>
                  <a:pt x="34" y="98"/>
                </a:lnTo>
                <a:lnTo>
                  <a:pt x="34" y="98"/>
                </a:lnTo>
                <a:lnTo>
                  <a:pt x="27" y="100"/>
                </a:lnTo>
                <a:lnTo>
                  <a:pt x="21" y="107"/>
                </a:lnTo>
                <a:lnTo>
                  <a:pt x="17" y="111"/>
                </a:lnTo>
                <a:lnTo>
                  <a:pt x="15" y="113"/>
                </a:lnTo>
                <a:lnTo>
                  <a:pt x="13" y="115"/>
                </a:lnTo>
                <a:lnTo>
                  <a:pt x="11" y="115"/>
                </a:lnTo>
                <a:lnTo>
                  <a:pt x="4" y="117"/>
                </a:lnTo>
                <a:lnTo>
                  <a:pt x="4" y="117"/>
                </a:lnTo>
                <a:lnTo>
                  <a:pt x="4" y="117"/>
                </a:lnTo>
                <a:lnTo>
                  <a:pt x="2" y="119"/>
                </a:lnTo>
                <a:lnTo>
                  <a:pt x="2" y="121"/>
                </a:lnTo>
                <a:lnTo>
                  <a:pt x="2" y="123"/>
                </a:lnTo>
                <a:lnTo>
                  <a:pt x="4" y="123"/>
                </a:lnTo>
                <a:lnTo>
                  <a:pt x="4" y="125"/>
                </a:lnTo>
                <a:lnTo>
                  <a:pt x="4" y="125"/>
                </a:lnTo>
                <a:lnTo>
                  <a:pt x="6" y="125"/>
                </a:lnTo>
                <a:lnTo>
                  <a:pt x="6" y="123"/>
                </a:lnTo>
                <a:lnTo>
                  <a:pt x="6" y="123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7"/>
                </a:lnTo>
                <a:lnTo>
                  <a:pt x="6" y="127"/>
                </a:lnTo>
                <a:lnTo>
                  <a:pt x="6" y="130"/>
                </a:lnTo>
                <a:lnTo>
                  <a:pt x="0" y="136"/>
                </a:lnTo>
                <a:lnTo>
                  <a:pt x="0" y="138"/>
                </a:lnTo>
                <a:lnTo>
                  <a:pt x="0" y="138"/>
                </a:lnTo>
                <a:lnTo>
                  <a:pt x="2" y="138"/>
                </a:lnTo>
                <a:lnTo>
                  <a:pt x="2" y="140"/>
                </a:lnTo>
                <a:lnTo>
                  <a:pt x="9" y="140"/>
                </a:lnTo>
                <a:lnTo>
                  <a:pt x="11" y="142"/>
                </a:lnTo>
                <a:lnTo>
                  <a:pt x="13" y="140"/>
                </a:lnTo>
                <a:lnTo>
                  <a:pt x="13" y="142"/>
                </a:lnTo>
                <a:lnTo>
                  <a:pt x="17" y="144"/>
                </a:lnTo>
                <a:lnTo>
                  <a:pt x="23" y="146"/>
                </a:lnTo>
                <a:lnTo>
                  <a:pt x="29" y="150"/>
                </a:lnTo>
                <a:lnTo>
                  <a:pt x="29" y="150"/>
                </a:lnTo>
                <a:lnTo>
                  <a:pt x="31" y="153"/>
                </a:lnTo>
                <a:lnTo>
                  <a:pt x="36" y="159"/>
                </a:lnTo>
                <a:lnTo>
                  <a:pt x="40" y="165"/>
                </a:lnTo>
                <a:lnTo>
                  <a:pt x="40" y="167"/>
                </a:lnTo>
                <a:lnTo>
                  <a:pt x="40" y="167"/>
                </a:lnTo>
                <a:lnTo>
                  <a:pt x="38" y="167"/>
                </a:lnTo>
                <a:lnTo>
                  <a:pt x="38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9"/>
                </a:lnTo>
                <a:lnTo>
                  <a:pt x="34" y="169"/>
                </a:lnTo>
                <a:lnTo>
                  <a:pt x="36" y="171"/>
                </a:lnTo>
                <a:lnTo>
                  <a:pt x="38" y="176"/>
                </a:lnTo>
                <a:lnTo>
                  <a:pt x="50" y="198"/>
                </a:lnTo>
                <a:lnTo>
                  <a:pt x="54" y="215"/>
                </a:lnTo>
                <a:lnTo>
                  <a:pt x="57" y="221"/>
                </a:lnTo>
                <a:lnTo>
                  <a:pt x="57" y="224"/>
                </a:lnTo>
                <a:lnTo>
                  <a:pt x="59" y="226"/>
                </a:lnTo>
                <a:lnTo>
                  <a:pt x="61" y="228"/>
                </a:lnTo>
                <a:lnTo>
                  <a:pt x="63" y="230"/>
                </a:lnTo>
                <a:lnTo>
                  <a:pt x="65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30"/>
                </a:lnTo>
                <a:lnTo>
                  <a:pt x="69" y="230"/>
                </a:lnTo>
                <a:lnTo>
                  <a:pt x="71" y="230"/>
                </a:lnTo>
                <a:lnTo>
                  <a:pt x="71" y="230"/>
                </a:lnTo>
                <a:lnTo>
                  <a:pt x="71" y="228"/>
                </a:lnTo>
                <a:lnTo>
                  <a:pt x="71" y="226"/>
                </a:lnTo>
                <a:lnTo>
                  <a:pt x="73" y="226"/>
                </a:lnTo>
                <a:lnTo>
                  <a:pt x="73" y="224"/>
                </a:lnTo>
                <a:lnTo>
                  <a:pt x="75" y="226"/>
                </a:lnTo>
                <a:lnTo>
                  <a:pt x="75" y="224"/>
                </a:lnTo>
                <a:lnTo>
                  <a:pt x="75" y="224"/>
                </a:lnTo>
                <a:lnTo>
                  <a:pt x="75" y="219"/>
                </a:lnTo>
                <a:lnTo>
                  <a:pt x="75" y="217"/>
                </a:lnTo>
                <a:lnTo>
                  <a:pt x="77" y="217"/>
                </a:lnTo>
                <a:lnTo>
                  <a:pt x="77" y="217"/>
                </a:lnTo>
                <a:lnTo>
                  <a:pt x="77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17"/>
                </a:lnTo>
                <a:lnTo>
                  <a:pt x="84" y="224"/>
                </a:lnTo>
                <a:lnTo>
                  <a:pt x="86" y="228"/>
                </a:lnTo>
                <a:lnTo>
                  <a:pt x="88" y="230"/>
                </a:lnTo>
                <a:lnTo>
                  <a:pt x="88" y="232"/>
                </a:lnTo>
                <a:lnTo>
                  <a:pt x="88" y="232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6" y="232"/>
                </a:lnTo>
                <a:lnTo>
                  <a:pt x="96" y="234"/>
                </a:lnTo>
                <a:lnTo>
                  <a:pt x="96" y="234"/>
                </a:lnTo>
                <a:lnTo>
                  <a:pt x="96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4"/>
                </a:lnTo>
                <a:lnTo>
                  <a:pt x="98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3" y="236"/>
                </a:lnTo>
                <a:lnTo>
                  <a:pt x="103" y="236"/>
                </a:lnTo>
                <a:lnTo>
                  <a:pt x="100" y="238"/>
                </a:lnTo>
                <a:lnTo>
                  <a:pt x="100" y="240"/>
                </a:lnTo>
                <a:lnTo>
                  <a:pt x="103" y="240"/>
                </a:lnTo>
                <a:lnTo>
                  <a:pt x="105" y="238"/>
                </a:lnTo>
                <a:lnTo>
                  <a:pt x="105" y="240"/>
                </a:lnTo>
                <a:lnTo>
                  <a:pt x="107" y="240"/>
                </a:lnTo>
                <a:lnTo>
                  <a:pt x="105" y="242"/>
                </a:lnTo>
                <a:lnTo>
                  <a:pt x="105" y="242"/>
                </a:lnTo>
                <a:lnTo>
                  <a:pt x="103" y="244"/>
                </a:lnTo>
                <a:lnTo>
                  <a:pt x="103" y="244"/>
                </a:lnTo>
                <a:lnTo>
                  <a:pt x="103" y="251"/>
                </a:lnTo>
                <a:lnTo>
                  <a:pt x="103" y="251"/>
                </a:lnTo>
                <a:lnTo>
                  <a:pt x="105" y="253"/>
                </a:lnTo>
                <a:lnTo>
                  <a:pt x="105" y="253"/>
                </a:lnTo>
                <a:lnTo>
                  <a:pt x="105" y="255"/>
                </a:lnTo>
                <a:lnTo>
                  <a:pt x="105" y="257"/>
                </a:lnTo>
                <a:lnTo>
                  <a:pt x="105" y="257"/>
                </a:lnTo>
                <a:lnTo>
                  <a:pt x="105" y="259"/>
                </a:lnTo>
                <a:lnTo>
                  <a:pt x="105" y="259"/>
                </a:lnTo>
                <a:lnTo>
                  <a:pt x="105" y="261"/>
                </a:lnTo>
                <a:lnTo>
                  <a:pt x="105" y="263"/>
                </a:lnTo>
                <a:lnTo>
                  <a:pt x="107" y="263"/>
                </a:lnTo>
                <a:lnTo>
                  <a:pt x="109" y="265"/>
                </a:lnTo>
                <a:lnTo>
                  <a:pt x="113" y="272"/>
                </a:lnTo>
                <a:lnTo>
                  <a:pt x="115" y="274"/>
                </a:lnTo>
                <a:lnTo>
                  <a:pt x="119" y="278"/>
                </a:lnTo>
                <a:lnTo>
                  <a:pt x="121" y="276"/>
                </a:lnTo>
                <a:lnTo>
                  <a:pt x="121" y="276"/>
                </a:lnTo>
                <a:lnTo>
                  <a:pt x="123" y="274"/>
                </a:lnTo>
                <a:lnTo>
                  <a:pt x="123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6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2" y="278"/>
                </a:lnTo>
                <a:lnTo>
                  <a:pt x="132" y="278"/>
                </a:lnTo>
                <a:lnTo>
                  <a:pt x="134" y="278"/>
                </a:lnTo>
                <a:lnTo>
                  <a:pt x="136" y="280"/>
                </a:lnTo>
                <a:lnTo>
                  <a:pt x="138" y="282"/>
                </a:lnTo>
                <a:lnTo>
                  <a:pt x="138" y="282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8"/>
                </a:lnTo>
                <a:lnTo>
                  <a:pt x="142" y="288"/>
                </a:lnTo>
                <a:lnTo>
                  <a:pt x="142" y="288"/>
                </a:lnTo>
                <a:lnTo>
                  <a:pt x="142" y="290"/>
                </a:lnTo>
                <a:lnTo>
                  <a:pt x="144" y="290"/>
                </a:lnTo>
                <a:lnTo>
                  <a:pt x="144" y="292"/>
                </a:lnTo>
                <a:lnTo>
                  <a:pt x="144" y="292"/>
                </a:lnTo>
                <a:lnTo>
                  <a:pt x="144" y="292"/>
                </a:lnTo>
                <a:lnTo>
                  <a:pt x="148" y="295"/>
                </a:lnTo>
                <a:lnTo>
                  <a:pt x="153" y="297"/>
                </a:lnTo>
                <a:lnTo>
                  <a:pt x="155" y="299"/>
                </a:lnTo>
                <a:lnTo>
                  <a:pt x="157" y="301"/>
                </a:lnTo>
                <a:lnTo>
                  <a:pt x="159" y="303"/>
                </a:lnTo>
                <a:lnTo>
                  <a:pt x="159" y="305"/>
                </a:lnTo>
                <a:lnTo>
                  <a:pt x="159" y="305"/>
                </a:lnTo>
                <a:lnTo>
                  <a:pt x="159" y="309"/>
                </a:lnTo>
                <a:lnTo>
                  <a:pt x="159" y="311"/>
                </a:lnTo>
                <a:lnTo>
                  <a:pt x="159" y="313"/>
                </a:lnTo>
                <a:lnTo>
                  <a:pt x="157" y="315"/>
                </a:lnTo>
                <a:lnTo>
                  <a:pt x="157" y="318"/>
                </a:lnTo>
                <a:lnTo>
                  <a:pt x="157" y="320"/>
                </a:lnTo>
                <a:lnTo>
                  <a:pt x="159" y="320"/>
                </a:lnTo>
                <a:lnTo>
                  <a:pt x="163" y="326"/>
                </a:lnTo>
                <a:lnTo>
                  <a:pt x="165" y="326"/>
                </a:lnTo>
                <a:lnTo>
                  <a:pt x="165" y="328"/>
                </a:lnTo>
                <a:lnTo>
                  <a:pt x="165" y="328"/>
                </a:lnTo>
                <a:lnTo>
                  <a:pt x="165" y="328"/>
                </a:lnTo>
                <a:lnTo>
                  <a:pt x="167" y="326"/>
                </a:lnTo>
                <a:lnTo>
                  <a:pt x="171" y="328"/>
                </a:lnTo>
                <a:lnTo>
                  <a:pt x="174" y="330"/>
                </a:lnTo>
                <a:lnTo>
                  <a:pt x="174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2"/>
                </a:lnTo>
                <a:lnTo>
                  <a:pt x="182" y="332"/>
                </a:lnTo>
                <a:lnTo>
                  <a:pt x="182" y="334"/>
                </a:lnTo>
                <a:lnTo>
                  <a:pt x="184" y="334"/>
                </a:lnTo>
                <a:lnTo>
                  <a:pt x="186" y="332"/>
                </a:lnTo>
                <a:lnTo>
                  <a:pt x="188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32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90" y="334"/>
                </a:lnTo>
                <a:lnTo>
                  <a:pt x="192" y="334"/>
                </a:lnTo>
                <a:lnTo>
                  <a:pt x="192" y="334"/>
                </a:lnTo>
                <a:lnTo>
                  <a:pt x="194" y="334"/>
                </a:lnTo>
                <a:lnTo>
                  <a:pt x="197" y="334"/>
                </a:lnTo>
                <a:lnTo>
                  <a:pt x="199" y="336"/>
                </a:lnTo>
                <a:lnTo>
                  <a:pt x="203" y="338"/>
                </a:lnTo>
                <a:lnTo>
                  <a:pt x="203" y="338"/>
                </a:lnTo>
                <a:lnTo>
                  <a:pt x="203" y="338"/>
                </a:lnTo>
                <a:lnTo>
                  <a:pt x="201" y="336"/>
                </a:lnTo>
                <a:lnTo>
                  <a:pt x="201" y="334"/>
                </a:lnTo>
                <a:lnTo>
                  <a:pt x="203" y="334"/>
                </a:lnTo>
                <a:lnTo>
                  <a:pt x="205" y="332"/>
                </a:lnTo>
                <a:lnTo>
                  <a:pt x="207" y="332"/>
                </a:lnTo>
                <a:lnTo>
                  <a:pt x="209" y="332"/>
                </a:lnTo>
                <a:lnTo>
                  <a:pt x="211" y="332"/>
                </a:lnTo>
                <a:lnTo>
                  <a:pt x="213" y="330"/>
                </a:lnTo>
                <a:lnTo>
                  <a:pt x="222" y="326"/>
                </a:lnTo>
                <a:lnTo>
                  <a:pt x="224" y="324"/>
                </a:lnTo>
                <a:lnTo>
                  <a:pt x="226" y="324"/>
                </a:lnTo>
                <a:lnTo>
                  <a:pt x="226" y="322"/>
                </a:lnTo>
                <a:lnTo>
                  <a:pt x="226" y="322"/>
                </a:lnTo>
                <a:lnTo>
                  <a:pt x="226" y="320"/>
                </a:lnTo>
                <a:lnTo>
                  <a:pt x="226" y="320"/>
                </a:lnTo>
                <a:lnTo>
                  <a:pt x="226" y="320"/>
                </a:lnTo>
                <a:lnTo>
                  <a:pt x="224" y="320"/>
                </a:lnTo>
                <a:lnTo>
                  <a:pt x="224" y="320"/>
                </a:lnTo>
                <a:lnTo>
                  <a:pt x="222" y="318"/>
                </a:lnTo>
                <a:lnTo>
                  <a:pt x="222" y="318"/>
                </a:lnTo>
                <a:lnTo>
                  <a:pt x="220" y="313"/>
                </a:lnTo>
                <a:lnTo>
                  <a:pt x="220" y="313"/>
                </a:lnTo>
                <a:lnTo>
                  <a:pt x="222" y="311"/>
                </a:lnTo>
                <a:lnTo>
                  <a:pt x="222" y="311"/>
                </a:lnTo>
                <a:lnTo>
                  <a:pt x="222" y="309"/>
                </a:lnTo>
                <a:lnTo>
                  <a:pt x="222" y="307"/>
                </a:lnTo>
                <a:lnTo>
                  <a:pt x="222" y="305"/>
                </a:lnTo>
                <a:lnTo>
                  <a:pt x="220" y="303"/>
                </a:lnTo>
                <a:lnTo>
                  <a:pt x="220" y="301"/>
                </a:lnTo>
                <a:lnTo>
                  <a:pt x="220" y="299"/>
                </a:lnTo>
                <a:lnTo>
                  <a:pt x="217" y="297"/>
                </a:lnTo>
                <a:lnTo>
                  <a:pt x="215" y="295"/>
                </a:lnTo>
                <a:lnTo>
                  <a:pt x="215" y="292"/>
                </a:lnTo>
                <a:lnTo>
                  <a:pt x="215" y="290"/>
                </a:lnTo>
                <a:lnTo>
                  <a:pt x="217" y="286"/>
                </a:lnTo>
                <a:lnTo>
                  <a:pt x="220" y="282"/>
                </a:lnTo>
                <a:lnTo>
                  <a:pt x="220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82"/>
                </a:lnTo>
                <a:lnTo>
                  <a:pt x="224" y="282"/>
                </a:lnTo>
                <a:lnTo>
                  <a:pt x="224" y="278"/>
                </a:lnTo>
                <a:lnTo>
                  <a:pt x="224" y="276"/>
                </a:lnTo>
                <a:lnTo>
                  <a:pt x="224" y="274"/>
                </a:lnTo>
                <a:lnTo>
                  <a:pt x="224" y="274"/>
                </a:lnTo>
                <a:lnTo>
                  <a:pt x="222" y="274"/>
                </a:lnTo>
                <a:lnTo>
                  <a:pt x="222" y="272"/>
                </a:lnTo>
                <a:lnTo>
                  <a:pt x="220" y="269"/>
                </a:lnTo>
                <a:lnTo>
                  <a:pt x="220" y="269"/>
                </a:lnTo>
                <a:lnTo>
                  <a:pt x="220" y="267"/>
                </a:lnTo>
                <a:lnTo>
                  <a:pt x="222" y="267"/>
                </a:lnTo>
                <a:lnTo>
                  <a:pt x="222" y="269"/>
                </a:lnTo>
                <a:lnTo>
                  <a:pt x="224" y="269"/>
                </a:lnTo>
                <a:lnTo>
                  <a:pt x="224" y="267"/>
                </a:lnTo>
                <a:lnTo>
                  <a:pt x="226" y="267"/>
                </a:lnTo>
                <a:lnTo>
                  <a:pt x="226" y="265"/>
                </a:lnTo>
                <a:lnTo>
                  <a:pt x="226" y="265"/>
                </a:lnTo>
                <a:lnTo>
                  <a:pt x="224" y="263"/>
                </a:lnTo>
                <a:lnTo>
                  <a:pt x="224" y="261"/>
                </a:lnTo>
                <a:lnTo>
                  <a:pt x="226" y="261"/>
                </a:lnTo>
                <a:lnTo>
                  <a:pt x="232" y="255"/>
                </a:lnTo>
                <a:lnTo>
                  <a:pt x="234" y="251"/>
                </a:lnTo>
                <a:lnTo>
                  <a:pt x="238" y="247"/>
                </a:lnTo>
                <a:lnTo>
                  <a:pt x="238" y="247"/>
                </a:lnTo>
                <a:lnTo>
                  <a:pt x="240" y="244"/>
                </a:lnTo>
                <a:lnTo>
                  <a:pt x="240" y="244"/>
                </a:lnTo>
                <a:lnTo>
                  <a:pt x="247" y="247"/>
                </a:lnTo>
                <a:lnTo>
                  <a:pt x="249" y="247"/>
                </a:lnTo>
                <a:lnTo>
                  <a:pt x="249" y="247"/>
                </a:lnTo>
                <a:lnTo>
                  <a:pt x="253" y="244"/>
                </a:lnTo>
                <a:lnTo>
                  <a:pt x="257" y="240"/>
                </a:lnTo>
                <a:lnTo>
                  <a:pt x="263" y="236"/>
                </a:lnTo>
                <a:lnTo>
                  <a:pt x="270" y="236"/>
                </a:lnTo>
                <a:lnTo>
                  <a:pt x="274" y="232"/>
                </a:lnTo>
                <a:lnTo>
                  <a:pt x="276" y="232"/>
                </a:lnTo>
                <a:lnTo>
                  <a:pt x="276" y="232"/>
                </a:lnTo>
                <a:lnTo>
                  <a:pt x="280" y="232"/>
                </a:lnTo>
                <a:lnTo>
                  <a:pt x="282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4"/>
                </a:lnTo>
                <a:lnTo>
                  <a:pt x="286" y="234"/>
                </a:lnTo>
                <a:lnTo>
                  <a:pt x="286" y="234"/>
                </a:lnTo>
                <a:lnTo>
                  <a:pt x="288" y="234"/>
                </a:lnTo>
                <a:lnTo>
                  <a:pt x="288" y="234"/>
                </a:lnTo>
                <a:lnTo>
                  <a:pt x="291" y="236"/>
                </a:lnTo>
                <a:lnTo>
                  <a:pt x="293" y="238"/>
                </a:lnTo>
                <a:lnTo>
                  <a:pt x="295" y="240"/>
                </a:lnTo>
                <a:lnTo>
                  <a:pt x="295" y="240"/>
                </a:lnTo>
                <a:lnTo>
                  <a:pt x="297" y="240"/>
                </a:lnTo>
                <a:lnTo>
                  <a:pt x="299" y="240"/>
                </a:lnTo>
                <a:lnTo>
                  <a:pt x="303" y="238"/>
                </a:lnTo>
                <a:lnTo>
                  <a:pt x="305" y="238"/>
                </a:lnTo>
                <a:lnTo>
                  <a:pt x="307" y="240"/>
                </a:lnTo>
                <a:lnTo>
                  <a:pt x="309" y="240"/>
                </a:lnTo>
                <a:lnTo>
                  <a:pt x="311" y="240"/>
                </a:lnTo>
                <a:lnTo>
                  <a:pt x="311" y="240"/>
                </a:lnTo>
                <a:lnTo>
                  <a:pt x="314" y="240"/>
                </a:lnTo>
                <a:lnTo>
                  <a:pt x="318" y="240"/>
                </a:lnTo>
                <a:lnTo>
                  <a:pt x="322" y="242"/>
                </a:lnTo>
                <a:lnTo>
                  <a:pt x="324" y="242"/>
                </a:lnTo>
                <a:lnTo>
                  <a:pt x="326" y="242"/>
                </a:lnTo>
                <a:lnTo>
                  <a:pt x="326" y="242"/>
                </a:lnTo>
                <a:lnTo>
                  <a:pt x="328" y="247"/>
                </a:lnTo>
                <a:lnTo>
                  <a:pt x="330" y="249"/>
                </a:lnTo>
                <a:lnTo>
                  <a:pt x="330" y="251"/>
                </a:lnTo>
                <a:lnTo>
                  <a:pt x="332" y="251"/>
                </a:lnTo>
                <a:lnTo>
                  <a:pt x="339" y="253"/>
                </a:lnTo>
                <a:lnTo>
                  <a:pt x="341" y="253"/>
                </a:lnTo>
                <a:lnTo>
                  <a:pt x="343" y="251"/>
                </a:lnTo>
                <a:lnTo>
                  <a:pt x="345" y="251"/>
                </a:lnTo>
                <a:lnTo>
                  <a:pt x="345" y="249"/>
                </a:lnTo>
                <a:lnTo>
                  <a:pt x="345" y="24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3" name="Freeform 96">
            <a:extLst>
              <a:ext uri="{FF2B5EF4-FFF2-40B4-BE49-F238E27FC236}">
                <a16:creationId xmlns:a16="http://schemas.microsoft.com/office/drawing/2014/main" id="{FDFE5FDB-6265-4D98-97DB-AEC7AE9447E9}"/>
              </a:ext>
            </a:extLst>
          </p:cNvPr>
          <p:cNvSpPr>
            <a:spLocks/>
          </p:cNvSpPr>
          <p:nvPr/>
        </p:nvSpPr>
        <p:spPr bwMode="auto">
          <a:xfrm>
            <a:off x="7124394" y="2440690"/>
            <a:ext cx="485575" cy="550702"/>
          </a:xfrm>
          <a:custGeom>
            <a:avLst/>
            <a:gdLst>
              <a:gd name="T0" fmla="*/ 295 w 316"/>
              <a:gd name="T1" fmla="*/ 58 h 378"/>
              <a:gd name="T2" fmla="*/ 272 w 316"/>
              <a:gd name="T3" fmla="*/ 31 h 378"/>
              <a:gd name="T4" fmla="*/ 249 w 316"/>
              <a:gd name="T5" fmla="*/ 6 h 378"/>
              <a:gd name="T6" fmla="*/ 236 w 316"/>
              <a:gd name="T7" fmla="*/ 10 h 378"/>
              <a:gd name="T8" fmla="*/ 241 w 316"/>
              <a:gd name="T9" fmla="*/ 29 h 378"/>
              <a:gd name="T10" fmla="*/ 247 w 316"/>
              <a:gd name="T11" fmla="*/ 50 h 378"/>
              <a:gd name="T12" fmla="*/ 234 w 316"/>
              <a:gd name="T13" fmla="*/ 60 h 378"/>
              <a:gd name="T14" fmla="*/ 213 w 316"/>
              <a:gd name="T15" fmla="*/ 79 h 378"/>
              <a:gd name="T16" fmla="*/ 218 w 316"/>
              <a:gd name="T17" fmla="*/ 83 h 378"/>
              <a:gd name="T18" fmla="*/ 199 w 316"/>
              <a:gd name="T19" fmla="*/ 96 h 378"/>
              <a:gd name="T20" fmla="*/ 190 w 316"/>
              <a:gd name="T21" fmla="*/ 94 h 378"/>
              <a:gd name="T22" fmla="*/ 176 w 316"/>
              <a:gd name="T23" fmla="*/ 96 h 378"/>
              <a:gd name="T24" fmla="*/ 174 w 316"/>
              <a:gd name="T25" fmla="*/ 112 h 378"/>
              <a:gd name="T26" fmla="*/ 159 w 316"/>
              <a:gd name="T27" fmla="*/ 137 h 378"/>
              <a:gd name="T28" fmla="*/ 128 w 316"/>
              <a:gd name="T29" fmla="*/ 133 h 378"/>
              <a:gd name="T30" fmla="*/ 92 w 316"/>
              <a:gd name="T31" fmla="*/ 142 h 378"/>
              <a:gd name="T32" fmla="*/ 80 w 316"/>
              <a:gd name="T33" fmla="*/ 160 h 378"/>
              <a:gd name="T34" fmla="*/ 71 w 316"/>
              <a:gd name="T35" fmla="*/ 146 h 378"/>
              <a:gd name="T36" fmla="*/ 78 w 316"/>
              <a:gd name="T37" fmla="*/ 137 h 378"/>
              <a:gd name="T38" fmla="*/ 67 w 316"/>
              <a:gd name="T39" fmla="*/ 131 h 378"/>
              <a:gd name="T40" fmla="*/ 63 w 316"/>
              <a:gd name="T41" fmla="*/ 119 h 378"/>
              <a:gd name="T42" fmla="*/ 48 w 316"/>
              <a:gd name="T43" fmla="*/ 119 h 378"/>
              <a:gd name="T44" fmla="*/ 25 w 316"/>
              <a:gd name="T45" fmla="*/ 112 h 378"/>
              <a:gd name="T46" fmla="*/ 7 w 316"/>
              <a:gd name="T47" fmla="*/ 129 h 378"/>
              <a:gd name="T48" fmla="*/ 11 w 316"/>
              <a:gd name="T49" fmla="*/ 137 h 378"/>
              <a:gd name="T50" fmla="*/ 15 w 316"/>
              <a:gd name="T51" fmla="*/ 171 h 378"/>
              <a:gd name="T52" fmla="*/ 17 w 316"/>
              <a:gd name="T53" fmla="*/ 188 h 378"/>
              <a:gd name="T54" fmla="*/ 40 w 316"/>
              <a:gd name="T55" fmla="*/ 179 h 378"/>
              <a:gd name="T56" fmla="*/ 59 w 316"/>
              <a:gd name="T57" fmla="*/ 194 h 378"/>
              <a:gd name="T58" fmla="*/ 82 w 316"/>
              <a:gd name="T59" fmla="*/ 196 h 378"/>
              <a:gd name="T60" fmla="*/ 94 w 316"/>
              <a:gd name="T61" fmla="*/ 196 h 378"/>
              <a:gd name="T62" fmla="*/ 94 w 316"/>
              <a:gd name="T63" fmla="*/ 213 h 378"/>
              <a:gd name="T64" fmla="*/ 105 w 316"/>
              <a:gd name="T65" fmla="*/ 240 h 378"/>
              <a:gd name="T66" fmla="*/ 132 w 316"/>
              <a:gd name="T67" fmla="*/ 288 h 378"/>
              <a:gd name="T68" fmla="*/ 163 w 316"/>
              <a:gd name="T69" fmla="*/ 321 h 378"/>
              <a:gd name="T70" fmla="*/ 153 w 316"/>
              <a:gd name="T71" fmla="*/ 332 h 378"/>
              <a:gd name="T72" fmla="*/ 153 w 316"/>
              <a:gd name="T73" fmla="*/ 340 h 378"/>
              <a:gd name="T74" fmla="*/ 155 w 316"/>
              <a:gd name="T75" fmla="*/ 359 h 378"/>
              <a:gd name="T76" fmla="*/ 172 w 316"/>
              <a:gd name="T77" fmla="*/ 338 h 378"/>
              <a:gd name="T78" fmla="*/ 190 w 316"/>
              <a:gd name="T79" fmla="*/ 334 h 378"/>
              <a:gd name="T80" fmla="*/ 186 w 316"/>
              <a:gd name="T81" fmla="*/ 317 h 378"/>
              <a:gd name="T82" fmla="*/ 203 w 316"/>
              <a:gd name="T83" fmla="*/ 328 h 378"/>
              <a:gd name="T84" fmla="*/ 209 w 316"/>
              <a:gd name="T85" fmla="*/ 336 h 378"/>
              <a:gd name="T86" fmla="*/ 220 w 316"/>
              <a:gd name="T87" fmla="*/ 334 h 378"/>
              <a:gd name="T88" fmla="*/ 241 w 316"/>
              <a:gd name="T89" fmla="*/ 315 h 378"/>
              <a:gd name="T90" fmla="*/ 251 w 316"/>
              <a:gd name="T91" fmla="*/ 344 h 378"/>
              <a:gd name="T92" fmla="*/ 249 w 316"/>
              <a:gd name="T93" fmla="*/ 376 h 378"/>
              <a:gd name="T94" fmla="*/ 259 w 316"/>
              <a:gd name="T95" fmla="*/ 365 h 378"/>
              <a:gd name="T96" fmla="*/ 280 w 316"/>
              <a:gd name="T97" fmla="*/ 365 h 378"/>
              <a:gd name="T98" fmla="*/ 305 w 316"/>
              <a:gd name="T99" fmla="*/ 351 h 378"/>
              <a:gd name="T100" fmla="*/ 307 w 316"/>
              <a:gd name="T101" fmla="*/ 317 h 378"/>
              <a:gd name="T102" fmla="*/ 303 w 316"/>
              <a:gd name="T103" fmla="*/ 292 h 378"/>
              <a:gd name="T104" fmla="*/ 291 w 316"/>
              <a:gd name="T105" fmla="*/ 282 h 378"/>
              <a:gd name="T106" fmla="*/ 266 w 316"/>
              <a:gd name="T107" fmla="*/ 284 h 378"/>
              <a:gd name="T108" fmla="*/ 241 w 316"/>
              <a:gd name="T109" fmla="*/ 275 h 378"/>
              <a:gd name="T110" fmla="*/ 251 w 316"/>
              <a:gd name="T111" fmla="*/ 246 h 378"/>
              <a:gd name="T112" fmla="*/ 274 w 316"/>
              <a:gd name="T113" fmla="*/ 229 h 378"/>
              <a:gd name="T114" fmla="*/ 270 w 316"/>
              <a:gd name="T115" fmla="*/ 186 h 378"/>
              <a:gd name="T116" fmla="*/ 264 w 316"/>
              <a:gd name="T117" fmla="*/ 163 h 378"/>
              <a:gd name="T118" fmla="*/ 270 w 316"/>
              <a:gd name="T119" fmla="*/ 137 h 378"/>
              <a:gd name="T120" fmla="*/ 289 w 316"/>
              <a:gd name="T121" fmla="*/ 10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6" h="378">
                <a:moveTo>
                  <a:pt x="316" y="64"/>
                </a:moveTo>
                <a:lnTo>
                  <a:pt x="316" y="64"/>
                </a:lnTo>
                <a:lnTo>
                  <a:pt x="316" y="64"/>
                </a:lnTo>
                <a:lnTo>
                  <a:pt x="312" y="62"/>
                </a:lnTo>
                <a:lnTo>
                  <a:pt x="310" y="60"/>
                </a:lnTo>
                <a:lnTo>
                  <a:pt x="307" y="60"/>
                </a:lnTo>
                <a:lnTo>
                  <a:pt x="305" y="60"/>
                </a:lnTo>
                <a:lnTo>
                  <a:pt x="305" y="60"/>
                </a:lnTo>
                <a:lnTo>
                  <a:pt x="303" y="60"/>
                </a:lnTo>
                <a:lnTo>
                  <a:pt x="301" y="60"/>
                </a:lnTo>
                <a:lnTo>
                  <a:pt x="301" y="60"/>
                </a:lnTo>
                <a:lnTo>
                  <a:pt x="301" y="60"/>
                </a:lnTo>
                <a:lnTo>
                  <a:pt x="303" y="58"/>
                </a:lnTo>
                <a:lnTo>
                  <a:pt x="303" y="56"/>
                </a:lnTo>
                <a:lnTo>
                  <a:pt x="303" y="56"/>
                </a:lnTo>
                <a:lnTo>
                  <a:pt x="301" y="56"/>
                </a:lnTo>
                <a:lnTo>
                  <a:pt x="299" y="58"/>
                </a:lnTo>
                <a:lnTo>
                  <a:pt x="297" y="60"/>
                </a:lnTo>
                <a:lnTo>
                  <a:pt x="295" y="60"/>
                </a:lnTo>
                <a:lnTo>
                  <a:pt x="295" y="58"/>
                </a:lnTo>
                <a:lnTo>
                  <a:pt x="293" y="58"/>
                </a:lnTo>
                <a:lnTo>
                  <a:pt x="293" y="56"/>
                </a:lnTo>
                <a:lnTo>
                  <a:pt x="293" y="56"/>
                </a:lnTo>
                <a:lnTo>
                  <a:pt x="287" y="56"/>
                </a:lnTo>
                <a:lnTo>
                  <a:pt x="287" y="56"/>
                </a:lnTo>
                <a:lnTo>
                  <a:pt x="284" y="54"/>
                </a:lnTo>
                <a:lnTo>
                  <a:pt x="280" y="52"/>
                </a:lnTo>
                <a:lnTo>
                  <a:pt x="278" y="54"/>
                </a:lnTo>
                <a:lnTo>
                  <a:pt x="278" y="54"/>
                </a:lnTo>
                <a:lnTo>
                  <a:pt x="278" y="54"/>
                </a:lnTo>
                <a:lnTo>
                  <a:pt x="278" y="52"/>
                </a:lnTo>
                <a:lnTo>
                  <a:pt x="276" y="52"/>
                </a:lnTo>
                <a:lnTo>
                  <a:pt x="272" y="46"/>
                </a:lnTo>
                <a:lnTo>
                  <a:pt x="270" y="46"/>
                </a:lnTo>
                <a:lnTo>
                  <a:pt x="270" y="44"/>
                </a:lnTo>
                <a:lnTo>
                  <a:pt x="270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1"/>
                </a:lnTo>
                <a:lnTo>
                  <a:pt x="272" y="31"/>
                </a:lnTo>
                <a:lnTo>
                  <a:pt x="272" y="29"/>
                </a:lnTo>
                <a:lnTo>
                  <a:pt x="270" y="27"/>
                </a:lnTo>
                <a:lnTo>
                  <a:pt x="268" y="25"/>
                </a:lnTo>
                <a:lnTo>
                  <a:pt x="266" y="23"/>
                </a:lnTo>
                <a:lnTo>
                  <a:pt x="261" y="21"/>
                </a:lnTo>
                <a:lnTo>
                  <a:pt x="257" y="18"/>
                </a:lnTo>
                <a:lnTo>
                  <a:pt x="257" y="18"/>
                </a:lnTo>
                <a:lnTo>
                  <a:pt x="257" y="18"/>
                </a:lnTo>
                <a:lnTo>
                  <a:pt x="257" y="16"/>
                </a:lnTo>
                <a:lnTo>
                  <a:pt x="255" y="16"/>
                </a:lnTo>
                <a:lnTo>
                  <a:pt x="255" y="14"/>
                </a:lnTo>
                <a:lnTo>
                  <a:pt x="255" y="14"/>
                </a:lnTo>
                <a:lnTo>
                  <a:pt x="253" y="14"/>
                </a:lnTo>
                <a:lnTo>
                  <a:pt x="253" y="14"/>
                </a:lnTo>
                <a:lnTo>
                  <a:pt x="251" y="12"/>
                </a:lnTo>
                <a:lnTo>
                  <a:pt x="251" y="10"/>
                </a:lnTo>
                <a:lnTo>
                  <a:pt x="251" y="8"/>
                </a:lnTo>
                <a:lnTo>
                  <a:pt x="251" y="8"/>
                </a:lnTo>
                <a:lnTo>
                  <a:pt x="249" y="6"/>
                </a:lnTo>
                <a:lnTo>
                  <a:pt x="247" y="4"/>
                </a:lnTo>
                <a:lnTo>
                  <a:pt x="245" y="4"/>
                </a:lnTo>
                <a:lnTo>
                  <a:pt x="245" y="4"/>
                </a:lnTo>
                <a:lnTo>
                  <a:pt x="243" y="4"/>
                </a:lnTo>
                <a:lnTo>
                  <a:pt x="241" y="4"/>
                </a:lnTo>
                <a:lnTo>
                  <a:pt x="241" y="4"/>
                </a:lnTo>
                <a:lnTo>
                  <a:pt x="238" y="2"/>
                </a:lnTo>
                <a:lnTo>
                  <a:pt x="238" y="0"/>
                </a:lnTo>
                <a:lnTo>
                  <a:pt x="238" y="0"/>
                </a:lnTo>
                <a:lnTo>
                  <a:pt x="238" y="0"/>
                </a:lnTo>
                <a:lnTo>
                  <a:pt x="236" y="0"/>
                </a:lnTo>
                <a:lnTo>
                  <a:pt x="236" y="0"/>
                </a:lnTo>
                <a:lnTo>
                  <a:pt x="234" y="2"/>
                </a:lnTo>
                <a:lnTo>
                  <a:pt x="234" y="2"/>
                </a:lnTo>
                <a:lnTo>
                  <a:pt x="232" y="4"/>
                </a:lnTo>
                <a:lnTo>
                  <a:pt x="234" y="4"/>
                </a:lnTo>
                <a:lnTo>
                  <a:pt x="234" y="6"/>
                </a:lnTo>
                <a:lnTo>
                  <a:pt x="236" y="8"/>
                </a:lnTo>
                <a:lnTo>
                  <a:pt x="236" y="10"/>
                </a:lnTo>
                <a:lnTo>
                  <a:pt x="236" y="10"/>
                </a:lnTo>
                <a:lnTo>
                  <a:pt x="238" y="10"/>
                </a:lnTo>
                <a:lnTo>
                  <a:pt x="238" y="10"/>
                </a:lnTo>
                <a:lnTo>
                  <a:pt x="241" y="10"/>
                </a:lnTo>
                <a:lnTo>
                  <a:pt x="241" y="12"/>
                </a:lnTo>
                <a:lnTo>
                  <a:pt x="241" y="12"/>
                </a:lnTo>
                <a:lnTo>
                  <a:pt x="241" y="12"/>
                </a:lnTo>
                <a:lnTo>
                  <a:pt x="238" y="14"/>
                </a:lnTo>
                <a:lnTo>
                  <a:pt x="238" y="16"/>
                </a:lnTo>
                <a:lnTo>
                  <a:pt x="238" y="18"/>
                </a:lnTo>
                <a:lnTo>
                  <a:pt x="238" y="18"/>
                </a:lnTo>
                <a:lnTo>
                  <a:pt x="238" y="21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5"/>
                </a:lnTo>
                <a:lnTo>
                  <a:pt x="238" y="27"/>
                </a:lnTo>
                <a:lnTo>
                  <a:pt x="238" y="29"/>
                </a:lnTo>
                <a:lnTo>
                  <a:pt x="241" y="31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3" y="33"/>
                </a:lnTo>
                <a:lnTo>
                  <a:pt x="243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7" y="37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44"/>
                </a:lnTo>
                <a:lnTo>
                  <a:pt x="247" y="46"/>
                </a:lnTo>
                <a:lnTo>
                  <a:pt x="247" y="48"/>
                </a:lnTo>
                <a:lnTo>
                  <a:pt x="247" y="48"/>
                </a:lnTo>
                <a:lnTo>
                  <a:pt x="247" y="48"/>
                </a:lnTo>
                <a:lnTo>
                  <a:pt x="247" y="50"/>
                </a:lnTo>
                <a:lnTo>
                  <a:pt x="247" y="50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6"/>
                </a:lnTo>
                <a:lnTo>
                  <a:pt x="247" y="58"/>
                </a:lnTo>
                <a:lnTo>
                  <a:pt x="247" y="62"/>
                </a:lnTo>
                <a:lnTo>
                  <a:pt x="247" y="62"/>
                </a:lnTo>
                <a:lnTo>
                  <a:pt x="247" y="64"/>
                </a:lnTo>
                <a:lnTo>
                  <a:pt x="247" y="66"/>
                </a:lnTo>
                <a:lnTo>
                  <a:pt x="245" y="66"/>
                </a:lnTo>
                <a:lnTo>
                  <a:pt x="245" y="69"/>
                </a:lnTo>
                <a:lnTo>
                  <a:pt x="243" y="66"/>
                </a:lnTo>
                <a:lnTo>
                  <a:pt x="243" y="64"/>
                </a:lnTo>
                <a:lnTo>
                  <a:pt x="243" y="62"/>
                </a:lnTo>
                <a:lnTo>
                  <a:pt x="241" y="60"/>
                </a:lnTo>
                <a:lnTo>
                  <a:pt x="241" y="60"/>
                </a:lnTo>
                <a:lnTo>
                  <a:pt x="238" y="60"/>
                </a:lnTo>
                <a:lnTo>
                  <a:pt x="236" y="60"/>
                </a:lnTo>
                <a:lnTo>
                  <a:pt x="234" y="60"/>
                </a:lnTo>
                <a:lnTo>
                  <a:pt x="232" y="58"/>
                </a:lnTo>
                <a:lnTo>
                  <a:pt x="232" y="58"/>
                </a:lnTo>
                <a:lnTo>
                  <a:pt x="230" y="60"/>
                </a:lnTo>
                <a:lnTo>
                  <a:pt x="228" y="60"/>
                </a:lnTo>
                <a:lnTo>
                  <a:pt x="228" y="62"/>
                </a:lnTo>
                <a:lnTo>
                  <a:pt x="228" y="64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9"/>
                </a:lnTo>
                <a:lnTo>
                  <a:pt x="230" y="69"/>
                </a:lnTo>
                <a:lnTo>
                  <a:pt x="228" y="71"/>
                </a:lnTo>
                <a:lnTo>
                  <a:pt x="222" y="75"/>
                </a:lnTo>
                <a:lnTo>
                  <a:pt x="220" y="75"/>
                </a:lnTo>
                <a:lnTo>
                  <a:pt x="218" y="77"/>
                </a:lnTo>
                <a:lnTo>
                  <a:pt x="218" y="77"/>
                </a:lnTo>
                <a:lnTo>
                  <a:pt x="213" y="79"/>
                </a:lnTo>
                <a:lnTo>
                  <a:pt x="211" y="79"/>
                </a:lnTo>
                <a:lnTo>
                  <a:pt x="209" y="81"/>
                </a:lnTo>
                <a:lnTo>
                  <a:pt x="209" y="81"/>
                </a:lnTo>
                <a:lnTo>
                  <a:pt x="209" y="83"/>
                </a:lnTo>
                <a:lnTo>
                  <a:pt x="209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3" y="81"/>
                </a:lnTo>
                <a:lnTo>
                  <a:pt x="213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3"/>
                </a:lnTo>
                <a:lnTo>
                  <a:pt x="216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7"/>
                </a:lnTo>
                <a:lnTo>
                  <a:pt x="220" y="87"/>
                </a:lnTo>
                <a:lnTo>
                  <a:pt x="220" y="87"/>
                </a:lnTo>
                <a:lnTo>
                  <a:pt x="220" y="89"/>
                </a:lnTo>
                <a:lnTo>
                  <a:pt x="220" y="92"/>
                </a:lnTo>
                <a:lnTo>
                  <a:pt x="220" y="92"/>
                </a:lnTo>
                <a:lnTo>
                  <a:pt x="220" y="94"/>
                </a:lnTo>
                <a:lnTo>
                  <a:pt x="216" y="96"/>
                </a:lnTo>
                <a:lnTo>
                  <a:pt x="209" y="100"/>
                </a:lnTo>
                <a:lnTo>
                  <a:pt x="205" y="100"/>
                </a:lnTo>
                <a:lnTo>
                  <a:pt x="205" y="100"/>
                </a:lnTo>
                <a:lnTo>
                  <a:pt x="203" y="98"/>
                </a:lnTo>
                <a:lnTo>
                  <a:pt x="201" y="98"/>
                </a:lnTo>
                <a:lnTo>
                  <a:pt x="201" y="98"/>
                </a:lnTo>
                <a:lnTo>
                  <a:pt x="199" y="96"/>
                </a:lnTo>
                <a:lnTo>
                  <a:pt x="199" y="94"/>
                </a:lnTo>
                <a:lnTo>
                  <a:pt x="199" y="89"/>
                </a:lnTo>
                <a:lnTo>
                  <a:pt x="197" y="87"/>
                </a:lnTo>
                <a:lnTo>
                  <a:pt x="197" y="87"/>
                </a:lnTo>
                <a:lnTo>
                  <a:pt x="197" y="87"/>
                </a:lnTo>
                <a:lnTo>
                  <a:pt x="195" y="87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92"/>
                </a:lnTo>
                <a:lnTo>
                  <a:pt x="195" y="92"/>
                </a:lnTo>
                <a:lnTo>
                  <a:pt x="195" y="92"/>
                </a:lnTo>
                <a:lnTo>
                  <a:pt x="195" y="94"/>
                </a:lnTo>
                <a:lnTo>
                  <a:pt x="195" y="96"/>
                </a:lnTo>
                <a:lnTo>
                  <a:pt x="195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0" y="94"/>
                </a:lnTo>
                <a:lnTo>
                  <a:pt x="190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6"/>
                </a:lnTo>
                <a:lnTo>
                  <a:pt x="188" y="96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98"/>
                </a:lnTo>
                <a:lnTo>
                  <a:pt x="184" y="96"/>
                </a:lnTo>
                <a:lnTo>
                  <a:pt x="184" y="96"/>
                </a:lnTo>
                <a:lnTo>
                  <a:pt x="182" y="96"/>
                </a:lnTo>
                <a:lnTo>
                  <a:pt x="182" y="96"/>
                </a:lnTo>
                <a:lnTo>
                  <a:pt x="178" y="94"/>
                </a:lnTo>
                <a:lnTo>
                  <a:pt x="178" y="94"/>
                </a:lnTo>
                <a:lnTo>
                  <a:pt x="178" y="94"/>
                </a:lnTo>
                <a:lnTo>
                  <a:pt x="176" y="94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8" y="98"/>
                </a:lnTo>
                <a:lnTo>
                  <a:pt x="178" y="98"/>
                </a:lnTo>
                <a:lnTo>
                  <a:pt x="180" y="98"/>
                </a:lnTo>
                <a:lnTo>
                  <a:pt x="180" y="98"/>
                </a:lnTo>
                <a:lnTo>
                  <a:pt x="182" y="100"/>
                </a:lnTo>
                <a:lnTo>
                  <a:pt x="180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6" y="106"/>
                </a:lnTo>
                <a:lnTo>
                  <a:pt x="176" y="106"/>
                </a:lnTo>
                <a:lnTo>
                  <a:pt x="174" y="112"/>
                </a:lnTo>
                <a:lnTo>
                  <a:pt x="174" y="115"/>
                </a:lnTo>
                <a:lnTo>
                  <a:pt x="174" y="117"/>
                </a:lnTo>
                <a:lnTo>
                  <a:pt x="174" y="117"/>
                </a:lnTo>
                <a:lnTo>
                  <a:pt x="174" y="119"/>
                </a:lnTo>
                <a:lnTo>
                  <a:pt x="174" y="119"/>
                </a:lnTo>
                <a:lnTo>
                  <a:pt x="174" y="121"/>
                </a:lnTo>
                <a:lnTo>
                  <a:pt x="176" y="121"/>
                </a:lnTo>
                <a:lnTo>
                  <a:pt x="176" y="121"/>
                </a:lnTo>
                <a:lnTo>
                  <a:pt x="178" y="123"/>
                </a:lnTo>
                <a:lnTo>
                  <a:pt x="178" y="123"/>
                </a:lnTo>
                <a:lnTo>
                  <a:pt x="178" y="125"/>
                </a:lnTo>
                <a:lnTo>
                  <a:pt x="178" y="127"/>
                </a:lnTo>
                <a:lnTo>
                  <a:pt x="174" y="127"/>
                </a:lnTo>
                <a:lnTo>
                  <a:pt x="172" y="129"/>
                </a:lnTo>
                <a:lnTo>
                  <a:pt x="170" y="129"/>
                </a:lnTo>
                <a:lnTo>
                  <a:pt x="167" y="131"/>
                </a:lnTo>
                <a:lnTo>
                  <a:pt x="163" y="133"/>
                </a:lnTo>
                <a:lnTo>
                  <a:pt x="161" y="137"/>
                </a:lnTo>
                <a:lnTo>
                  <a:pt x="159" y="137"/>
                </a:lnTo>
                <a:lnTo>
                  <a:pt x="159" y="137"/>
                </a:lnTo>
                <a:lnTo>
                  <a:pt x="155" y="137"/>
                </a:lnTo>
                <a:lnTo>
                  <a:pt x="155" y="137"/>
                </a:lnTo>
                <a:lnTo>
                  <a:pt x="153" y="140"/>
                </a:lnTo>
                <a:lnTo>
                  <a:pt x="151" y="140"/>
                </a:lnTo>
                <a:lnTo>
                  <a:pt x="149" y="140"/>
                </a:lnTo>
                <a:lnTo>
                  <a:pt x="147" y="140"/>
                </a:lnTo>
                <a:lnTo>
                  <a:pt x="144" y="140"/>
                </a:lnTo>
                <a:lnTo>
                  <a:pt x="142" y="137"/>
                </a:lnTo>
                <a:lnTo>
                  <a:pt x="142" y="137"/>
                </a:lnTo>
                <a:lnTo>
                  <a:pt x="140" y="133"/>
                </a:lnTo>
                <a:lnTo>
                  <a:pt x="140" y="133"/>
                </a:lnTo>
                <a:lnTo>
                  <a:pt x="138" y="131"/>
                </a:lnTo>
                <a:lnTo>
                  <a:pt x="138" y="129"/>
                </a:lnTo>
                <a:lnTo>
                  <a:pt x="136" y="129"/>
                </a:lnTo>
                <a:lnTo>
                  <a:pt x="134" y="129"/>
                </a:lnTo>
                <a:lnTo>
                  <a:pt x="134" y="129"/>
                </a:lnTo>
                <a:lnTo>
                  <a:pt x="132" y="129"/>
                </a:lnTo>
                <a:lnTo>
                  <a:pt x="128" y="131"/>
                </a:lnTo>
                <a:lnTo>
                  <a:pt x="128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35"/>
                </a:lnTo>
                <a:lnTo>
                  <a:pt x="126" y="135"/>
                </a:lnTo>
                <a:lnTo>
                  <a:pt x="126" y="137"/>
                </a:lnTo>
                <a:lnTo>
                  <a:pt x="122" y="135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3" y="135"/>
                </a:lnTo>
                <a:lnTo>
                  <a:pt x="109" y="135"/>
                </a:lnTo>
                <a:lnTo>
                  <a:pt x="109" y="133"/>
                </a:lnTo>
                <a:lnTo>
                  <a:pt x="109" y="135"/>
                </a:lnTo>
                <a:lnTo>
                  <a:pt x="107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31"/>
                </a:lnTo>
                <a:lnTo>
                  <a:pt x="99" y="131"/>
                </a:lnTo>
                <a:lnTo>
                  <a:pt x="99" y="135"/>
                </a:lnTo>
                <a:lnTo>
                  <a:pt x="96" y="137"/>
                </a:lnTo>
                <a:lnTo>
                  <a:pt x="92" y="142"/>
                </a:lnTo>
                <a:lnTo>
                  <a:pt x="92" y="144"/>
                </a:lnTo>
                <a:lnTo>
                  <a:pt x="90" y="146"/>
                </a:lnTo>
                <a:lnTo>
                  <a:pt x="90" y="146"/>
                </a:lnTo>
                <a:lnTo>
                  <a:pt x="90" y="148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48"/>
                </a:lnTo>
                <a:lnTo>
                  <a:pt x="86" y="148"/>
                </a:lnTo>
                <a:lnTo>
                  <a:pt x="86" y="150"/>
                </a:lnTo>
                <a:lnTo>
                  <a:pt x="84" y="152"/>
                </a:lnTo>
                <a:lnTo>
                  <a:pt x="84" y="154"/>
                </a:lnTo>
                <a:lnTo>
                  <a:pt x="84" y="154"/>
                </a:lnTo>
                <a:lnTo>
                  <a:pt x="84" y="156"/>
                </a:lnTo>
                <a:lnTo>
                  <a:pt x="84" y="156"/>
                </a:lnTo>
                <a:lnTo>
                  <a:pt x="86" y="158"/>
                </a:lnTo>
                <a:lnTo>
                  <a:pt x="84" y="158"/>
                </a:lnTo>
                <a:lnTo>
                  <a:pt x="84" y="158"/>
                </a:lnTo>
                <a:lnTo>
                  <a:pt x="82" y="160"/>
                </a:lnTo>
                <a:lnTo>
                  <a:pt x="80" y="160"/>
                </a:lnTo>
                <a:lnTo>
                  <a:pt x="78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6"/>
                </a:lnTo>
                <a:lnTo>
                  <a:pt x="76" y="156"/>
                </a:lnTo>
                <a:lnTo>
                  <a:pt x="76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52"/>
                </a:lnTo>
                <a:lnTo>
                  <a:pt x="73" y="152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48"/>
                </a:lnTo>
                <a:lnTo>
                  <a:pt x="71" y="148"/>
                </a:lnTo>
                <a:lnTo>
                  <a:pt x="71" y="146"/>
                </a:lnTo>
                <a:lnTo>
                  <a:pt x="71" y="146"/>
                </a:lnTo>
                <a:lnTo>
                  <a:pt x="71" y="146"/>
                </a:lnTo>
                <a:lnTo>
                  <a:pt x="73" y="146"/>
                </a:lnTo>
                <a:lnTo>
                  <a:pt x="73" y="146"/>
                </a:lnTo>
                <a:lnTo>
                  <a:pt x="73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2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6" y="135"/>
                </a:lnTo>
                <a:lnTo>
                  <a:pt x="76" y="133"/>
                </a:lnTo>
                <a:lnTo>
                  <a:pt x="76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1" y="129"/>
                </a:lnTo>
                <a:lnTo>
                  <a:pt x="71" y="129"/>
                </a:lnTo>
                <a:lnTo>
                  <a:pt x="69" y="131"/>
                </a:lnTo>
                <a:lnTo>
                  <a:pt x="69" y="131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7" y="131"/>
                </a:lnTo>
                <a:lnTo>
                  <a:pt x="67" y="131"/>
                </a:lnTo>
                <a:lnTo>
                  <a:pt x="65" y="131"/>
                </a:lnTo>
                <a:lnTo>
                  <a:pt x="65" y="129"/>
                </a:lnTo>
                <a:lnTo>
                  <a:pt x="65" y="129"/>
                </a:lnTo>
                <a:lnTo>
                  <a:pt x="65" y="127"/>
                </a:lnTo>
                <a:lnTo>
                  <a:pt x="65" y="127"/>
                </a:lnTo>
                <a:lnTo>
                  <a:pt x="65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5" y="125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1"/>
                </a:lnTo>
                <a:lnTo>
                  <a:pt x="65" y="121"/>
                </a:lnTo>
                <a:lnTo>
                  <a:pt x="65" y="119"/>
                </a:lnTo>
                <a:lnTo>
                  <a:pt x="65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1" y="123"/>
                </a:lnTo>
                <a:lnTo>
                  <a:pt x="61" y="123"/>
                </a:lnTo>
                <a:lnTo>
                  <a:pt x="61" y="123"/>
                </a:lnTo>
                <a:lnTo>
                  <a:pt x="59" y="123"/>
                </a:lnTo>
                <a:lnTo>
                  <a:pt x="57" y="125"/>
                </a:lnTo>
                <a:lnTo>
                  <a:pt x="55" y="125"/>
                </a:lnTo>
                <a:lnTo>
                  <a:pt x="55" y="125"/>
                </a:lnTo>
                <a:lnTo>
                  <a:pt x="53" y="123"/>
                </a:lnTo>
                <a:lnTo>
                  <a:pt x="53" y="123"/>
                </a:lnTo>
                <a:lnTo>
                  <a:pt x="53" y="123"/>
                </a:lnTo>
                <a:lnTo>
                  <a:pt x="50" y="123"/>
                </a:lnTo>
                <a:lnTo>
                  <a:pt x="48" y="121"/>
                </a:lnTo>
                <a:lnTo>
                  <a:pt x="48" y="121"/>
                </a:lnTo>
                <a:lnTo>
                  <a:pt x="48" y="119"/>
                </a:lnTo>
                <a:lnTo>
                  <a:pt x="48" y="119"/>
                </a:lnTo>
                <a:lnTo>
                  <a:pt x="48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5"/>
                </a:lnTo>
                <a:lnTo>
                  <a:pt x="44" y="115"/>
                </a:lnTo>
                <a:lnTo>
                  <a:pt x="40" y="115"/>
                </a:lnTo>
                <a:lnTo>
                  <a:pt x="38" y="115"/>
                </a:lnTo>
                <a:lnTo>
                  <a:pt x="38" y="112"/>
                </a:lnTo>
                <a:lnTo>
                  <a:pt x="38" y="112"/>
                </a:lnTo>
                <a:lnTo>
                  <a:pt x="36" y="112"/>
                </a:lnTo>
                <a:lnTo>
                  <a:pt x="36" y="110"/>
                </a:lnTo>
                <a:lnTo>
                  <a:pt x="36" y="110"/>
                </a:lnTo>
                <a:lnTo>
                  <a:pt x="34" y="110"/>
                </a:lnTo>
                <a:lnTo>
                  <a:pt x="32" y="112"/>
                </a:lnTo>
                <a:lnTo>
                  <a:pt x="28" y="112"/>
                </a:lnTo>
                <a:lnTo>
                  <a:pt x="28" y="112"/>
                </a:lnTo>
                <a:lnTo>
                  <a:pt x="25" y="112"/>
                </a:lnTo>
                <a:lnTo>
                  <a:pt x="25" y="112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7" y="119"/>
                </a:lnTo>
                <a:lnTo>
                  <a:pt x="11" y="117"/>
                </a:lnTo>
                <a:lnTo>
                  <a:pt x="5" y="117"/>
                </a:lnTo>
                <a:lnTo>
                  <a:pt x="5" y="119"/>
                </a:lnTo>
                <a:lnTo>
                  <a:pt x="5" y="121"/>
                </a:lnTo>
                <a:lnTo>
                  <a:pt x="7" y="121"/>
                </a:lnTo>
                <a:lnTo>
                  <a:pt x="7" y="121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5"/>
                </a:lnTo>
                <a:lnTo>
                  <a:pt x="9" y="127"/>
                </a:lnTo>
                <a:lnTo>
                  <a:pt x="7" y="127"/>
                </a:lnTo>
                <a:lnTo>
                  <a:pt x="7" y="129"/>
                </a:lnTo>
                <a:lnTo>
                  <a:pt x="2" y="129"/>
                </a:lnTo>
                <a:lnTo>
                  <a:pt x="2" y="129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  <a:lnTo>
                  <a:pt x="0" y="137"/>
                </a:lnTo>
                <a:lnTo>
                  <a:pt x="0" y="137"/>
                </a:lnTo>
                <a:lnTo>
                  <a:pt x="0" y="140"/>
                </a:lnTo>
                <a:lnTo>
                  <a:pt x="2" y="140"/>
                </a:lnTo>
                <a:lnTo>
                  <a:pt x="2" y="140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7" y="140"/>
                </a:lnTo>
                <a:lnTo>
                  <a:pt x="7" y="140"/>
                </a:lnTo>
                <a:lnTo>
                  <a:pt x="9" y="137"/>
                </a:lnTo>
                <a:lnTo>
                  <a:pt x="9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3" y="135"/>
                </a:lnTo>
                <a:lnTo>
                  <a:pt x="13" y="137"/>
                </a:lnTo>
                <a:lnTo>
                  <a:pt x="13" y="137"/>
                </a:lnTo>
                <a:lnTo>
                  <a:pt x="15" y="137"/>
                </a:lnTo>
                <a:lnTo>
                  <a:pt x="15" y="140"/>
                </a:lnTo>
                <a:lnTo>
                  <a:pt x="15" y="142"/>
                </a:lnTo>
                <a:lnTo>
                  <a:pt x="13" y="146"/>
                </a:lnTo>
                <a:lnTo>
                  <a:pt x="13" y="148"/>
                </a:lnTo>
                <a:lnTo>
                  <a:pt x="11" y="158"/>
                </a:lnTo>
                <a:lnTo>
                  <a:pt x="11" y="158"/>
                </a:lnTo>
                <a:lnTo>
                  <a:pt x="13" y="160"/>
                </a:lnTo>
                <a:lnTo>
                  <a:pt x="15" y="163"/>
                </a:lnTo>
                <a:lnTo>
                  <a:pt x="15" y="165"/>
                </a:lnTo>
                <a:lnTo>
                  <a:pt x="15" y="165"/>
                </a:lnTo>
                <a:lnTo>
                  <a:pt x="15" y="169"/>
                </a:lnTo>
                <a:lnTo>
                  <a:pt x="15" y="171"/>
                </a:lnTo>
                <a:lnTo>
                  <a:pt x="15" y="171"/>
                </a:lnTo>
                <a:lnTo>
                  <a:pt x="13" y="171"/>
                </a:lnTo>
                <a:lnTo>
                  <a:pt x="13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3"/>
                </a:lnTo>
                <a:lnTo>
                  <a:pt x="7" y="173"/>
                </a:lnTo>
                <a:lnTo>
                  <a:pt x="7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7"/>
                </a:lnTo>
                <a:lnTo>
                  <a:pt x="11" y="179"/>
                </a:lnTo>
                <a:lnTo>
                  <a:pt x="11" y="179"/>
                </a:lnTo>
                <a:lnTo>
                  <a:pt x="13" y="181"/>
                </a:lnTo>
                <a:lnTo>
                  <a:pt x="13" y="183"/>
                </a:lnTo>
                <a:lnTo>
                  <a:pt x="13" y="186"/>
                </a:lnTo>
                <a:lnTo>
                  <a:pt x="15" y="188"/>
                </a:lnTo>
                <a:lnTo>
                  <a:pt x="15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6"/>
                </a:lnTo>
                <a:lnTo>
                  <a:pt x="19" y="186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21" y="183"/>
                </a:lnTo>
                <a:lnTo>
                  <a:pt x="23" y="183"/>
                </a:lnTo>
                <a:lnTo>
                  <a:pt x="25" y="183"/>
                </a:lnTo>
                <a:lnTo>
                  <a:pt x="28" y="183"/>
                </a:lnTo>
                <a:lnTo>
                  <a:pt x="30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1"/>
                </a:lnTo>
                <a:lnTo>
                  <a:pt x="34" y="181"/>
                </a:lnTo>
                <a:lnTo>
                  <a:pt x="36" y="179"/>
                </a:lnTo>
                <a:lnTo>
                  <a:pt x="36" y="179"/>
                </a:lnTo>
                <a:lnTo>
                  <a:pt x="38" y="179"/>
                </a:lnTo>
                <a:lnTo>
                  <a:pt x="38" y="179"/>
                </a:lnTo>
                <a:lnTo>
                  <a:pt x="40" y="179"/>
                </a:lnTo>
                <a:lnTo>
                  <a:pt x="40" y="181"/>
                </a:lnTo>
                <a:lnTo>
                  <a:pt x="42" y="181"/>
                </a:lnTo>
                <a:lnTo>
                  <a:pt x="44" y="181"/>
                </a:lnTo>
                <a:lnTo>
                  <a:pt x="44" y="181"/>
                </a:lnTo>
                <a:lnTo>
                  <a:pt x="46" y="183"/>
                </a:lnTo>
                <a:lnTo>
                  <a:pt x="46" y="183"/>
                </a:lnTo>
                <a:lnTo>
                  <a:pt x="48" y="186"/>
                </a:lnTo>
                <a:lnTo>
                  <a:pt x="48" y="186"/>
                </a:lnTo>
                <a:lnTo>
                  <a:pt x="48" y="188"/>
                </a:lnTo>
                <a:lnTo>
                  <a:pt x="50" y="192"/>
                </a:lnTo>
                <a:lnTo>
                  <a:pt x="50" y="192"/>
                </a:lnTo>
                <a:lnTo>
                  <a:pt x="50" y="194"/>
                </a:lnTo>
                <a:lnTo>
                  <a:pt x="53" y="194"/>
                </a:lnTo>
                <a:lnTo>
                  <a:pt x="53" y="194"/>
                </a:lnTo>
                <a:lnTo>
                  <a:pt x="55" y="194"/>
                </a:lnTo>
                <a:lnTo>
                  <a:pt x="55" y="194"/>
                </a:lnTo>
                <a:lnTo>
                  <a:pt x="57" y="192"/>
                </a:lnTo>
                <a:lnTo>
                  <a:pt x="57" y="192"/>
                </a:lnTo>
                <a:lnTo>
                  <a:pt x="59" y="192"/>
                </a:lnTo>
                <a:lnTo>
                  <a:pt x="59" y="194"/>
                </a:lnTo>
                <a:lnTo>
                  <a:pt x="61" y="194"/>
                </a:lnTo>
                <a:lnTo>
                  <a:pt x="61" y="198"/>
                </a:lnTo>
                <a:lnTo>
                  <a:pt x="61" y="198"/>
                </a:lnTo>
                <a:lnTo>
                  <a:pt x="63" y="198"/>
                </a:lnTo>
                <a:lnTo>
                  <a:pt x="63" y="198"/>
                </a:lnTo>
                <a:lnTo>
                  <a:pt x="65" y="198"/>
                </a:lnTo>
                <a:lnTo>
                  <a:pt x="65" y="198"/>
                </a:lnTo>
                <a:lnTo>
                  <a:pt x="67" y="198"/>
                </a:lnTo>
                <a:lnTo>
                  <a:pt x="67" y="196"/>
                </a:lnTo>
                <a:lnTo>
                  <a:pt x="69" y="196"/>
                </a:lnTo>
                <a:lnTo>
                  <a:pt x="71" y="196"/>
                </a:lnTo>
                <a:lnTo>
                  <a:pt x="71" y="194"/>
                </a:lnTo>
                <a:lnTo>
                  <a:pt x="73" y="194"/>
                </a:lnTo>
                <a:lnTo>
                  <a:pt x="73" y="194"/>
                </a:lnTo>
                <a:lnTo>
                  <a:pt x="73" y="196"/>
                </a:lnTo>
                <a:lnTo>
                  <a:pt x="76" y="196"/>
                </a:lnTo>
                <a:lnTo>
                  <a:pt x="78" y="196"/>
                </a:lnTo>
                <a:lnTo>
                  <a:pt x="80" y="196"/>
                </a:lnTo>
                <a:lnTo>
                  <a:pt x="82" y="196"/>
                </a:lnTo>
                <a:lnTo>
                  <a:pt x="82" y="196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6" y="192"/>
                </a:lnTo>
                <a:lnTo>
                  <a:pt x="86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4"/>
                </a:lnTo>
                <a:lnTo>
                  <a:pt x="88" y="196"/>
                </a:lnTo>
                <a:lnTo>
                  <a:pt x="86" y="196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6"/>
                </a:lnTo>
                <a:lnTo>
                  <a:pt x="92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8"/>
                </a:lnTo>
                <a:lnTo>
                  <a:pt x="96" y="200"/>
                </a:lnTo>
                <a:lnTo>
                  <a:pt x="96" y="202"/>
                </a:lnTo>
                <a:lnTo>
                  <a:pt x="96" y="202"/>
                </a:lnTo>
                <a:lnTo>
                  <a:pt x="96" y="202"/>
                </a:lnTo>
                <a:lnTo>
                  <a:pt x="96" y="204"/>
                </a:lnTo>
                <a:lnTo>
                  <a:pt x="94" y="204"/>
                </a:lnTo>
                <a:lnTo>
                  <a:pt x="94" y="204"/>
                </a:lnTo>
                <a:lnTo>
                  <a:pt x="94" y="204"/>
                </a:lnTo>
                <a:lnTo>
                  <a:pt x="92" y="204"/>
                </a:lnTo>
                <a:lnTo>
                  <a:pt x="92" y="206"/>
                </a:lnTo>
                <a:lnTo>
                  <a:pt x="92" y="206"/>
                </a:lnTo>
                <a:lnTo>
                  <a:pt x="92" y="206"/>
                </a:lnTo>
                <a:lnTo>
                  <a:pt x="92" y="208"/>
                </a:lnTo>
                <a:lnTo>
                  <a:pt x="94" y="208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3"/>
                </a:lnTo>
                <a:lnTo>
                  <a:pt x="94" y="213"/>
                </a:lnTo>
                <a:lnTo>
                  <a:pt x="94" y="215"/>
                </a:lnTo>
                <a:lnTo>
                  <a:pt x="96" y="217"/>
                </a:lnTo>
                <a:lnTo>
                  <a:pt x="96" y="219"/>
                </a:lnTo>
                <a:lnTo>
                  <a:pt x="101" y="223"/>
                </a:lnTo>
                <a:lnTo>
                  <a:pt x="101" y="223"/>
                </a:lnTo>
                <a:lnTo>
                  <a:pt x="105" y="225"/>
                </a:lnTo>
                <a:lnTo>
                  <a:pt x="107" y="225"/>
                </a:lnTo>
                <a:lnTo>
                  <a:pt x="107" y="225"/>
                </a:lnTo>
                <a:lnTo>
                  <a:pt x="107" y="227"/>
                </a:lnTo>
                <a:lnTo>
                  <a:pt x="107" y="229"/>
                </a:lnTo>
                <a:lnTo>
                  <a:pt x="107" y="229"/>
                </a:lnTo>
                <a:lnTo>
                  <a:pt x="107" y="231"/>
                </a:lnTo>
                <a:lnTo>
                  <a:pt x="105" y="231"/>
                </a:lnTo>
                <a:lnTo>
                  <a:pt x="105" y="231"/>
                </a:lnTo>
                <a:lnTo>
                  <a:pt x="105" y="234"/>
                </a:lnTo>
                <a:lnTo>
                  <a:pt x="103" y="234"/>
                </a:lnTo>
                <a:lnTo>
                  <a:pt x="103" y="234"/>
                </a:lnTo>
                <a:lnTo>
                  <a:pt x="105" y="236"/>
                </a:lnTo>
                <a:lnTo>
                  <a:pt x="105" y="240"/>
                </a:lnTo>
                <a:lnTo>
                  <a:pt x="105" y="242"/>
                </a:lnTo>
                <a:lnTo>
                  <a:pt x="107" y="244"/>
                </a:lnTo>
                <a:lnTo>
                  <a:pt x="107" y="246"/>
                </a:lnTo>
                <a:lnTo>
                  <a:pt x="107" y="248"/>
                </a:lnTo>
                <a:lnTo>
                  <a:pt x="109" y="250"/>
                </a:lnTo>
                <a:lnTo>
                  <a:pt x="109" y="254"/>
                </a:lnTo>
                <a:lnTo>
                  <a:pt x="113" y="265"/>
                </a:lnTo>
                <a:lnTo>
                  <a:pt x="115" y="267"/>
                </a:lnTo>
                <a:lnTo>
                  <a:pt x="115" y="269"/>
                </a:lnTo>
                <a:lnTo>
                  <a:pt x="117" y="271"/>
                </a:lnTo>
                <a:lnTo>
                  <a:pt x="119" y="275"/>
                </a:lnTo>
                <a:lnTo>
                  <a:pt x="122" y="275"/>
                </a:lnTo>
                <a:lnTo>
                  <a:pt x="122" y="275"/>
                </a:lnTo>
                <a:lnTo>
                  <a:pt x="122" y="277"/>
                </a:lnTo>
                <a:lnTo>
                  <a:pt x="126" y="282"/>
                </a:lnTo>
                <a:lnTo>
                  <a:pt x="130" y="286"/>
                </a:lnTo>
                <a:lnTo>
                  <a:pt x="132" y="286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90"/>
                </a:lnTo>
                <a:lnTo>
                  <a:pt x="132" y="292"/>
                </a:lnTo>
                <a:lnTo>
                  <a:pt x="134" y="292"/>
                </a:lnTo>
                <a:lnTo>
                  <a:pt x="134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8" y="292"/>
                </a:lnTo>
                <a:lnTo>
                  <a:pt x="140" y="294"/>
                </a:lnTo>
                <a:lnTo>
                  <a:pt x="142" y="294"/>
                </a:lnTo>
                <a:lnTo>
                  <a:pt x="144" y="294"/>
                </a:lnTo>
                <a:lnTo>
                  <a:pt x="147" y="296"/>
                </a:lnTo>
                <a:lnTo>
                  <a:pt x="151" y="302"/>
                </a:lnTo>
                <a:lnTo>
                  <a:pt x="159" y="311"/>
                </a:lnTo>
                <a:lnTo>
                  <a:pt x="159" y="313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3" y="319"/>
                </a:lnTo>
                <a:lnTo>
                  <a:pt x="163" y="321"/>
                </a:lnTo>
                <a:lnTo>
                  <a:pt x="163" y="321"/>
                </a:lnTo>
                <a:lnTo>
                  <a:pt x="163" y="323"/>
                </a:lnTo>
                <a:lnTo>
                  <a:pt x="161" y="323"/>
                </a:lnTo>
                <a:lnTo>
                  <a:pt x="161" y="321"/>
                </a:lnTo>
                <a:lnTo>
                  <a:pt x="159" y="319"/>
                </a:lnTo>
                <a:lnTo>
                  <a:pt x="159" y="319"/>
                </a:lnTo>
                <a:lnTo>
                  <a:pt x="159" y="319"/>
                </a:lnTo>
                <a:lnTo>
                  <a:pt x="157" y="321"/>
                </a:lnTo>
                <a:lnTo>
                  <a:pt x="157" y="323"/>
                </a:lnTo>
                <a:lnTo>
                  <a:pt x="155" y="323"/>
                </a:lnTo>
                <a:lnTo>
                  <a:pt x="155" y="323"/>
                </a:lnTo>
                <a:lnTo>
                  <a:pt x="153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49" y="328"/>
                </a:lnTo>
                <a:lnTo>
                  <a:pt x="151" y="328"/>
                </a:lnTo>
                <a:lnTo>
                  <a:pt x="151" y="330"/>
                </a:lnTo>
                <a:lnTo>
                  <a:pt x="153" y="332"/>
                </a:lnTo>
                <a:lnTo>
                  <a:pt x="153" y="332"/>
                </a:lnTo>
                <a:lnTo>
                  <a:pt x="155" y="332"/>
                </a:lnTo>
                <a:lnTo>
                  <a:pt x="155" y="330"/>
                </a:lnTo>
                <a:lnTo>
                  <a:pt x="155" y="330"/>
                </a:lnTo>
                <a:lnTo>
                  <a:pt x="155" y="330"/>
                </a:lnTo>
                <a:lnTo>
                  <a:pt x="157" y="328"/>
                </a:lnTo>
                <a:lnTo>
                  <a:pt x="157" y="328"/>
                </a:lnTo>
                <a:lnTo>
                  <a:pt x="157" y="328"/>
                </a:lnTo>
                <a:lnTo>
                  <a:pt x="159" y="330"/>
                </a:lnTo>
                <a:lnTo>
                  <a:pt x="159" y="330"/>
                </a:lnTo>
                <a:lnTo>
                  <a:pt x="159" y="332"/>
                </a:lnTo>
                <a:lnTo>
                  <a:pt x="157" y="334"/>
                </a:lnTo>
                <a:lnTo>
                  <a:pt x="155" y="336"/>
                </a:lnTo>
                <a:lnTo>
                  <a:pt x="155" y="336"/>
                </a:lnTo>
                <a:lnTo>
                  <a:pt x="155" y="338"/>
                </a:lnTo>
                <a:lnTo>
                  <a:pt x="153" y="338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2"/>
                </a:lnTo>
                <a:lnTo>
                  <a:pt x="153" y="342"/>
                </a:lnTo>
                <a:lnTo>
                  <a:pt x="155" y="344"/>
                </a:lnTo>
                <a:lnTo>
                  <a:pt x="155" y="344"/>
                </a:lnTo>
                <a:lnTo>
                  <a:pt x="153" y="344"/>
                </a:lnTo>
                <a:lnTo>
                  <a:pt x="153" y="346"/>
                </a:lnTo>
                <a:lnTo>
                  <a:pt x="153" y="346"/>
                </a:lnTo>
                <a:lnTo>
                  <a:pt x="151" y="346"/>
                </a:lnTo>
                <a:lnTo>
                  <a:pt x="149" y="346"/>
                </a:lnTo>
                <a:lnTo>
                  <a:pt x="149" y="346"/>
                </a:lnTo>
                <a:lnTo>
                  <a:pt x="149" y="348"/>
                </a:lnTo>
                <a:lnTo>
                  <a:pt x="149" y="351"/>
                </a:lnTo>
                <a:lnTo>
                  <a:pt x="153" y="353"/>
                </a:lnTo>
                <a:lnTo>
                  <a:pt x="153" y="353"/>
                </a:lnTo>
                <a:lnTo>
                  <a:pt x="153" y="355"/>
                </a:lnTo>
                <a:lnTo>
                  <a:pt x="153" y="355"/>
                </a:lnTo>
                <a:lnTo>
                  <a:pt x="153" y="357"/>
                </a:lnTo>
                <a:lnTo>
                  <a:pt x="153" y="357"/>
                </a:lnTo>
                <a:lnTo>
                  <a:pt x="155" y="359"/>
                </a:lnTo>
                <a:lnTo>
                  <a:pt x="155" y="359"/>
                </a:lnTo>
                <a:lnTo>
                  <a:pt x="165" y="357"/>
                </a:lnTo>
                <a:lnTo>
                  <a:pt x="167" y="359"/>
                </a:lnTo>
                <a:lnTo>
                  <a:pt x="170" y="361"/>
                </a:lnTo>
                <a:lnTo>
                  <a:pt x="174" y="363"/>
                </a:lnTo>
                <a:lnTo>
                  <a:pt x="176" y="361"/>
                </a:lnTo>
                <a:lnTo>
                  <a:pt x="178" y="359"/>
                </a:lnTo>
                <a:lnTo>
                  <a:pt x="178" y="359"/>
                </a:lnTo>
                <a:lnTo>
                  <a:pt x="178" y="359"/>
                </a:lnTo>
                <a:lnTo>
                  <a:pt x="176" y="357"/>
                </a:lnTo>
                <a:lnTo>
                  <a:pt x="176" y="357"/>
                </a:lnTo>
                <a:lnTo>
                  <a:pt x="176" y="355"/>
                </a:lnTo>
                <a:lnTo>
                  <a:pt x="176" y="355"/>
                </a:lnTo>
                <a:lnTo>
                  <a:pt x="176" y="353"/>
                </a:lnTo>
                <a:lnTo>
                  <a:pt x="174" y="353"/>
                </a:lnTo>
                <a:lnTo>
                  <a:pt x="174" y="351"/>
                </a:lnTo>
                <a:lnTo>
                  <a:pt x="174" y="351"/>
                </a:lnTo>
                <a:lnTo>
                  <a:pt x="174" y="348"/>
                </a:lnTo>
                <a:lnTo>
                  <a:pt x="174" y="346"/>
                </a:lnTo>
                <a:lnTo>
                  <a:pt x="172" y="342"/>
                </a:lnTo>
                <a:lnTo>
                  <a:pt x="172" y="338"/>
                </a:lnTo>
                <a:lnTo>
                  <a:pt x="172" y="338"/>
                </a:lnTo>
                <a:lnTo>
                  <a:pt x="172" y="336"/>
                </a:lnTo>
                <a:lnTo>
                  <a:pt x="172" y="334"/>
                </a:lnTo>
                <a:lnTo>
                  <a:pt x="172" y="334"/>
                </a:lnTo>
                <a:lnTo>
                  <a:pt x="174" y="334"/>
                </a:lnTo>
                <a:lnTo>
                  <a:pt x="174" y="332"/>
                </a:lnTo>
                <a:lnTo>
                  <a:pt x="174" y="332"/>
                </a:lnTo>
                <a:lnTo>
                  <a:pt x="174" y="332"/>
                </a:lnTo>
                <a:lnTo>
                  <a:pt x="176" y="334"/>
                </a:lnTo>
                <a:lnTo>
                  <a:pt x="178" y="334"/>
                </a:lnTo>
                <a:lnTo>
                  <a:pt x="178" y="334"/>
                </a:lnTo>
                <a:lnTo>
                  <a:pt x="180" y="334"/>
                </a:lnTo>
                <a:lnTo>
                  <a:pt x="180" y="332"/>
                </a:lnTo>
                <a:lnTo>
                  <a:pt x="180" y="332"/>
                </a:lnTo>
                <a:lnTo>
                  <a:pt x="182" y="332"/>
                </a:lnTo>
                <a:lnTo>
                  <a:pt x="182" y="332"/>
                </a:lnTo>
                <a:lnTo>
                  <a:pt x="186" y="336"/>
                </a:lnTo>
                <a:lnTo>
                  <a:pt x="188" y="336"/>
                </a:lnTo>
                <a:lnTo>
                  <a:pt x="188" y="336"/>
                </a:lnTo>
                <a:lnTo>
                  <a:pt x="190" y="334"/>
                </a:lnTo>
                <a:lnTo>
                  <a:pt x="190" y="332"/>
                </a:lnTo>
                <a:lnTo>
                  <a:pt x="190" y="332"/>
                </a:lnTo>
                <a:lnTo>
                  <a:pt x="190" y="330"/>
                </a:lnTo>
                <a:lnTo>
                  <a:pt x="188" y="330"/>
                </a:lnTo>
                <a:lnTo>
                  <a:pt x="186" y="330"/>
                </a:lnTo>
                <a:lnTo>
                  <a:pt x="186" y="328"/>
                </a:lnTo>
                <a:lnTo>
                  <a:pt x="186" y="328"/>
                </a:lnTo>
                <a:lnTo>
                  <a:pt x="186" y="328"/>
                </a:lnTo>
                <a:lnTo>
                  <a:pt x="188" y="328"/>
                </a:lnTo>
                <a:lnTo>
                  <a:pt x="188" y="325"/>
                </a:lnTo>
                <a:lnTo>
                  <a:pt x="190" y="325"/>
                </a:lnTo>
                <a:lnTo>
                  <a:pt x="190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3"/>
                </a:lnTo>
                <a:lnTo>
                  <a:pt x="186" y="321"/>
                </a:lnTo>
                <a:lnTo>
                  <a:pt x="186" y="321"/>
                </a:lnTo>
                <a:lnTo>
                  <a:pt x="186" y="319"/>
                </a:lnTo>
                <a:lnTo>
                  <a:pt x="186" y="317"/>
                </a:lnTo>
                <a:lnTo>
                  <a:pt x="186" y="317"/>
                </a:lnTo>
                <a:lnTo>
                  <a:pt x="188" y="319"/>
                </a:lnTo>
                <a:lnTo>
                  <a:pt x="188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21"/>
                </a:lnTo>
                <a:lnTo>
                  <a:pt x="190" y="321"/>
                </a:lnTo>
                <a:lnTo>
                  <a:pt x="190" y="321"/>
                </a:lnTo>
                <a:lnTo>
                  <a:pt x="193" y="323"/>
                </a:lnTo>
                <a:lnTo>
                  <a:pt x="193" y="323"/>
                </a:lnTo>
                <a:lnTo>
                  <a:pt x="193" y="323"/>
                </a:lnTo>
                <a:lnTo>
                  <a:pt x="197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3" y="325"/>
                </a:lnTo>
                <a:lnTo>
                  <a:pt x="205" y="328"/>
                </a:lnTo>
                <a:lnTo>
                  <a:pt x="205" y="328"/>
                </a:lnTo>
                <a:lnTo>
                  <a:pt x="205" y="328"/>
                </a:lnTo>
                <a:lnTo>
                  <a:pt x="203" y="328"/>
                </a:lnTo>
                <a:lnTo>
                  <a:pt x="203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30"/>
                </a:lnTo>
                <a:lnTo>
                  <a:pt x="203" y="330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1" y="332"/>
                </a:lnTo>
                <a:lnTo>
                  <a:pt x="201" y="334"/>
                </a:lnTo>
                <a:lnTo>
                  <a:pt x="201" y="334"/>
                </a:lnTo>
                <a:lnTo>
                  <a:pt x="201" y="334"/>
                </a:lnTo>
                <a:lnTo>
                  <a:pt x="205" y="336"/>
                </a:lnTo>
                <a:lnTo>
                  <a:pt x="205" y="336"/>
                </a:lnTo>
                <a:lnTo>
                  <a:pt x="207" y="336"/>
                </a:lnTo>
                <a:lnTo>
                  <a:pt x="207" y="336"/>
                </a:lnTo>
                <a:lnTo>
                  <a:pt x="209" y="336"/>
                </a:lnTo>
                <a:lnTo>
                  <a:pt x="209" y="338"/>
                </a:lnTo>
                <a:lnTo>
                  <a:pt x="209" y="342"/>
                </a:lnTo>
                <a:lnTo>
                  <a:pt x="209" y="342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3" y="344"/>
                </a:lnTo>
                <a:lnTo>
                  <a:pt x="216" y="342"/>
                </a:lnTo>
                <a:lnTo>
                  <a:pt x="216" y="340"/>
                </a:lnTo>
                <a:lnTo>
                  <a:pt x="216" y="340"/>
                </a:lnTo>
                <a:lnTo>
                  <a:pt x="218" y="340"/>
                </a:lnTo>
                <a:lnTo>
                  <a:pt x="218" y="340"/>
                </a:lnTo>
                <a:lnTo>
                  <a:pt x="220" y="340"/>
                </a:lnTo>
                <a:lnTo>
                  <a:pt x="222" y="340"/>
                </a:lnTo>
                <a:lnTo>
                  <a:pt x="222" y="338"/>
                </a:lnTo>
                <a:lnTo>
                  <a:pt x="222" y="338"/>
                </a:lnTo>
                <a:lnTo>
                  <a:pt x="222" y="338"/>
                </a:lnTo>
                <a:lnTo>
                  <a:pt x="222" y="336"/>
                </a:lnTo>
                <a:lnTo>
                  <a:pt x="220" y="334"/>
                </a:lnTo>
                <a:lnTo>
                  <a:pt x="220" y="334"/>
                </a:lnTo>
                <a:lnTo>
                  <a:pt x="220" y="332"/>
                </a:lnTo>
                <a:lnTo>
                  <a:pt x="220" y="332"/>
                </a:lnTo>
                <a:lnTo>
                  <a:pt x="222" y="332"/>
                </a:lnTo>
                <a:lnTo>
                  <a:pt x="222" y="330"/>
                </a:lnTo>
                <a:lnTo>
                  <a:pt x="222" y="330"/>
                </a:lnTo>
                <a:lnTo>
                  <a:pt x="224" y="330"/>
                </a:lnTo>
                <a:lnTo>
                  <a:pt x="224" y="328"/>
                </a:lnTo>
                <a:lnTo>
                  <a:pt x="226" y="328"/>
                </a:lnTo>
                <a:lnTo>
                  <a:pt x="226" y="328"/>
                </a:lnTo>
                <a:lnTo>
                  <a:pt x="228" y="325"/>
                </a:lnTo>
                <a:lnTo>
                  <a:pt x="230" y="325"/>
                </a:lnTo>
                <a:lnTo>
                  <a:pt x="230" y="323"/>
                </a:lnTo>
                <a:lnTo>
                  <a:pt x="232" y="323"/>
                </a:lnTo>
                <a:lnTo>
                  <a:pt x="234" y="319"/>
                </a:lnTo>
                <a:lnTo>
                  <a:pt x="236" y="317"/>
                </a:lnTo>
                <a:lnTo>
                  <a:pt x="236" y="317"/>
                </a:lnTo>
                <a:lnTo>
                  <a:pt x="236" y="315"/>
                </a:lnTo>
                <a:lnTo>
                  <a:pt x="238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3" y="315"/>
                </a:lnTo>
                <a:lnTo>
                  <a:pt x="243" y="315"/>
                </a:lnTo>
                <a:lnTo>
                  <a:pt x="243" y="315"/>
                </a:lnTo>
                <a:lnTo>
                  <a:pt x="245" y="317"/>
                </a:lnTo>
                <a:lnTo>
                  <a:pt x="245" y="319"/>
                </a:lnTo>
                <a:lnTo>
                  <a:pt x="249" y="321"/>
                </a:lnTo>
                <a:lnTo>
                  <a:pt x="251" y="323"/>
                </a:lnTo>
                <a:lnTo>
                  <a:pt x="251" y="323"/>
                </a:lnTo>
                <a:lnTo>
                  <a:pt x="251" y="325"/>
                </a:lnTo>
                <a:lnTo>
                  <a:pt x="251" y="328"/>
                </a:lnTo>
                <a:lnTo>
                  <a:pt x="249" y="334"/>
                </a:lnTo>
                <a:lnTo>
                  <a:pt x="249" y="336"/>
                </a:lnTo>
                <a:lnTo>
                  <a:pt x="249" y="338"/>
                </a:lnTo>
                <a:lnTo>
                  <a:pt x="249" y="340"/>
                </a:lnTo>
                <a:lnTo>
                  <a:pt x="249" y="342"/>
                </a:lnTo>
                <a:lnTo>
                  <a:pt x="251" y="342"/>
                </a:lnTo>
                <a:lnTo>
                  <a:pt x="251" y="342"/>
                </a:lnTo>
                <a:lnTo>
                  <a:pt x="251" y="344"/>
                </a:lnTo>
                <a:lnTo>
                  <a:pt x="251" y="344"/>
                </a:lnTo>
                <a:lnTo>
                  <a:pt x="251" y="346"/>
                </a:lnTo>
                <a:lnTo>
                  <a:pt x="251" y="346"/>
                </a:lnTo>
                <a:lnTo>
                  <a:pt x="251" y="348"/>
                </a:lnTo>
                <a:lnTo>
                  <a:pt x="251" y="351"/>
                </a:lnTo>
                <a:lnTo>
                  <a:pt x="251" y="351"/>
                </a:lnTo>
                <a:lnTo>
                  <a:pt x="251" y="353"/>
                </a:lnTo>
                <a:lnTo>
                  <a:pt x="251" y="357"/>
                </a:lnTo>
                <a:lnTo>
                  <a:pt x="251" y="357"/>
                </a:lnTo>
                <a:lnTo>
                  <a:pt x="251" y="359"/>
                </a:lnTo>
                <a:lnTo>
                  <a:pt x="251" y="359"/>
                </a:lnTo>
                <a:lnTo>
                  <a:pt x="249" y="361"/>
                </a:lnTo>
                <a:lnTo>
                  <a:pt x="249" y="363"/>
                </a:lnTo>
                <a:lnTo>
                  <a:pt x="247" y="369"/>
                </a:lnTo>
                <a:lnTo>
                  <a:pt x="247" y="371"/>
                </a:lnTo>
                <a:lnTo>
                  <a:pt x="247" y="371"/>
                </a:lnTo>
                <a:lnTo>
                  <a:pt x="247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6"/>
                </a:lnTo>
                <a:lnTo>
                  <a:pt x="247" y="376"/>
                </a:lnTo>
                <a:lnTo>
                  <a:pt x="247" y="376"/>
                </a:lnTo>
                <a:lnTo>
                  <a:pt x="245" y="376"/>
                </a:lnTo>
                <a:lnTo>
                  <a:pt x="245" y="378"/>
                </a:lnTo>
                <a:lnTo>
                  <a:pt x="247" y="378"/>
                </a:lnTo>
                <a:lnTo>
                  <a:pt x="247" y="378"/>
                </a:lnTo>
                <a:lnTo>
                  <a:pt x="247" y="378"/>
                </a:lnTo>
                <a:lnTo>
                  <a:pt x="251" y="378"/>
                </a:lnTo>
                <a:lnTo>
                  <a:pt x="253" y="378"/>
                </a:lnTo>
                <a:lnTo>
                  <a:pt x="255" y="376"/>
                </a:lnTo>
                <a:lnTo>
                  <a:pt x="255" y="373"/>
                </a:lnTo>
                <a:lnTo>
                  <a:pt x="257" y="371"/>
                </a:lnTo>
                <a:lnTo>
                  <a:pt x="259" y="371"/>
                </a:lnTo>
                <a:lnTo>
                  <a:pt x="264" y="371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1" y="367"/>
                </a:lnTo>
                <a:lnTo>
                  <a:pt x="259" y="365"/>
                </a:lnTo>
                <a:lnTo>
                  <a:pt x="259" y="365"/>
                </a:lnTo>
                <a:lnTo>
                  <a:pt x="261" y="363"/>
                </a:lnTo>
                <a:lnTo>
                  <a:pt x="261" y="363"/>
                </a:lnTo>
                <a:lnTo>
                  <a:pt x="264" y="363"/>
                </a:lnTo>
                <a:lnTo>
                  <a:pt x="268" y="365"/>
                </a:lnTo>
                <a:lnTo>
                  <a:pt x="268" y="365"/>
                </a:lnTo>
                <a:lnTo>
                  <a:pt x="270" y="365"/>
                </a:lnTo>
                <a:lnTo>
                  <a:pt x="272" y="363"/>
                </a:lnTo>
                <a:lnTo>
                  <a:pt x="272" y="361"/>
                </a:lnTo>
                <a:lnTo>
                  <a:pt x="274" y="361"/>
                </a:lnTo>
                <a:lnTo>
                  <a:pt x="274" y="363"/>
                </a:lnTo>
                <a:lnTo>
                  <a:pt x="274" y="363"/>
                </a:lnTo>
                <a:lnTo>
                  <a:pt x="274" y="363"/>
                </a:lnTo>
                <a:lnTo>
                  <a:pt x="276" y="363"/>
                </a:lnTo>
                <a:lnTo>
                  <a:pt x="276" y="363"/>
                </a:lnTo>
                <a:lnTo>
                  <a:pt x="276" y="361"/>
                </a:lnTo>
                <a:lnTo>
                  <a:pt x="278" y="361"/>
                </a:lnTo>
                <a:lnTo>
                  <a:pt x="278" y="363"/>
                </a:lnTo>
                <a:lnTo>
                  <a:pt x="278" y="363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2" y="363"/>
                </a:lnTo>
                <a:lnTo>
                  <a:pt x="284" y="363"/>
                </a:lnTo>
                <a:lnTo>
                  <a:pt x="289" y="361"/>
                </a:lnTo>
                <a:lnTo>
                  <a:pt x="289" y="359"/>
                </a:lnTo>
                <a:lnTo>
                  <a:pt x="289" y="359"/>
                </a:lnTo>
                <a:lnTo>
                  <a:pt x="291" y="359"/>
                </a:lnTo>
                <a:lnTo>
                  <a:pt x="291" y="359"/>
                </a:lnTo>
                <a:lnTo>
                  <a:pt x="291" y="359"/>
                </a:lnTo>
                <a:lnTo>
                  <a:pt x="293" y="357"/>
                </a:lnTo>
                <a:lnTo>
                  <a:pt x="297" y="357"/>
                </a:lnTo>
                <a:lnTo>
                  <a:pt x="297" y="357"/>
                </a:lnTo>
                <a:lnTo>
                  <a:pt x="299" y="353"/>
                </a:lnTo>
                <a:lnTo>
                  <a:pt x="301" y="353"/>
                </a:lnTo>
                <a:lnTo>
                  <a:pt x="301" y="353"/>
                </a:lnTo>
                <a:lnTo>
                  <a:pt x="303" y="355"/>
                </a:lnTo>
                <a:lnTo>
                  <a:pt x="303" y="355"/>
                </a:lnTo>
                <a:lnTo>
                  <a:pt x="305" y="353"/>
                </a:lnTo>
                <a:lnTo>
                  <a:pt x="305" y="351"/>
                </a:lnTo>
                <a:lnTo>
                  <a:pt x="307" y="348"/>
                </a:lnTo>
                <a:lnTo>
                  <a:pt x="307" y="348"/>
                </a:lnTo>
                <a:lnTo>
                  <a:pt x="310" y="346"/>
                </a:lnTo>
                <a:lnTo>
                  <a:pt x="310" y="344"/>
                </a:lnTo>
                <a:lnTo>
                  <a:pt x="310" y="340"/>
                </a:lnTo>
                <a:lnTo>
                  <a:pt x="307" y="338"/>
                </a:lnTo>
                <a:lnTo>
                  <a:pt x="307" y="338"/>
                </a:lnTo>
                <a:lnTo>
                  <a:pt x="305" y="336"/>
                </a:lnTo>
                <a:lnTo>
                  <a:pt x="303" y="336"/>
                </a:lnTo>
                <a:lnTo>
                  <a:pt x="305" y="332"/>
                </a:lnTo>
                <a:lnTo>
                  <a:pt x="305" y="330"/>
                </a:lnTo>
                <a:lnTo>
                  <a:pt x="303" y="328"/>
                </a:lnTo>
                <a:lnTo>
                  <a:pt x="307" y="330"/>
                </a:lnTo>
                <a:lnTo>
                  <a:pt x="307" y="328"/>
                </a:lnTo>
                <a:lnTo>
                  <a:pt x="307" y="323"/>
                </a:lnTo>
                <a:lnTo>
                  <a:pt x="307" y="321"/>
                </a:lnTo>
                <a:lnTo>
                  <a:pt x="312" y="319"/>
                </a:lnTo>
                <a:lnTo>
                  <a:pt x="310" y="319"/>
                </a:lnTo>
                <a:lnTo>
                  <a:pt x="307" y="319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10" y="315"/>
                </a:lnTo>
                <a:lnTo>
                  <a:pt x="310" y="315"/>
                </a:lnTo>
                <a:lnTo>
                  <a:pt x="310" y="315"/>
                </a:lnTo>
                <a:lnTo>
                  <a:pt x="310" y="313"/>
                </a:lnTo>
                <a:lnTo>
                  <a:pt x="312" y="313"/>
                </a:lnTo>
                <a:lnTo>
                  <a:pt x="312" y="313"/>
                </a:lnTo>
                <a:lnTo>
                  <a:pt x="310" y="311"/>
                </a:lnTo>
                <a:lnTo>
                  <a:pt x="307" y="311"/>
                </a:lnTo>
                <a:lnTo>
                  <a:pt x="307" y="311"/>
                </a:lnTo>
                <a:lnTo>
                  <a:pt x="305" y="309"/>
                </a:lnTo>
                <a:lnTo>
                  <a:pt x="305" y="309"/>
                </a:lnTo>
                <a:lnTo>
                  <a:pt x="305" y="307"/>
                </a:lnTo>
                <a:lnTo>
                  <a:pt x="303" y="305"/>
                </a:lnTo>
                <a:lnTo>
                  <a:pt x="305" y="302"/>
                </a:lnTo>
                <a:lnTo>
                  <a:pt x="307" y="296"/>
                </a:lnTo>
                <a:lnTo>
                  <a:pt x="305" y="296"/>
                </a:lnTo>
                <a:lnTo>
                  <a:pt x="303" y="296"/>
                </a:lnTo>
                <a:lnTo>
                  <a:pt x="303" y="292"/>
                </a:lnTo>
                <a:lnTo>
                  <a:pt x="303" y="292"/>
                </a:lnTo>
                <a:lnTo>
                  <a:pt x="303" y="292"/>
                </a:lnTo>
                <a:lnTo>
                  <a:pt x="301" y="292"/>
                </a:lnTo>
                <a:lnTo>
                  <a:pt x="299" y="292"/>
                </a:lnTo>
                <a:lnTo>
                  <a:pt x="299" y="290"/>
                </a:lnTo>
                <a:lnTo>
                  <a:pt x="299" y="290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7" y="288"/>
                </a:lnTo>
                <a:lnTo>
                  <a:pt x="297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6"/>
                </a:lnTo>
                <a:lnTo>
                  <a:pt x="295" y="286"/>
                </a:lnTo>
                <a:lnTo>
                  <a:pt x="293" y="284"/>
                </a:lnTo>
                <a:lnTo>
                  <a:pt x="293" y="284"/>
                </a:lnTo>
                <a:lnTo>
                  <a:pt x="291" y="284"/>
                </a:lnTo>
                <a:lnTo>
                  <a:pt x="291" y="282"/>
                </a:lnTo>
                <a:lnTo>
                  <a:pt x="291" y="282"/>
                </a:lnTo>
                <a:lnTo>
                  <a:pt x="284" y="282"/>
                </a:lnTo>
                <a:lnTo>
                  <a:pt x="282" y="284"/>
                </a:lnTo>
                <a:lnTo>
                  <a:pt x="280" y="284"/>
                </a:lnTo>
                <a:lnTo>
                  <a:pt x="280" y="286"/>
                </a:lnTo>
                <a:lnTo>
                  <a:pt x="280" y="286"/>
                </a:lnTo>
                <a:lnTo>
                  <a:pt x="280" y="288"/>
                </a:lnTo>
                <a:lnTo>
                  <a:pt x="280" y="288"/>
                </a:lnTo>
                <a:lnTo>
                  <a:pt x="280" y="288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76" y="292"/>
                </a:lnTo>
                <a:lnTo>
                  <a:pt x="272" y="290"/>
                </a:lnTo>
                <a:lnTo>
                  <a:pt x="270" y="288"/>
                </a:lnTo>
                <a:lnTo>
                  <a:pt x="268" y="288"/>
                </a:lnTo>
                <a:lnTo>
                  <a:pt x="268" y="286"/>
                </a:lnTo>
                <a:lnTo>
                  <a:pt x="266" y="286"/>
                </a:lnTo>
                <a:lnTo>
                  <a:pt x="266" y="284"/>
                </a:lnTo>
                <a:lnTo>
                  <a:pt x="266" y="282"/>
                </a:lnTo>
                <a:lnTo>
                  <a:pt x="264" y="282"/>
                </a:lnTo>
                <a:lnTo>
                  <a:pt x="264" y="280"/>
                </a:lnTo>
                <a:lnTo>
                  <a:pt x="257" y="277"/>
                </a:lnTo>
                <a:lnTo>
                  <a:pt x="257" y="277"/>
                </a:lnTo>
                <a:lnTo>
                  <a:pt x="255" y="277"/>
                </a:lnTo>
                <a:lnTo>
                  <a:pt x="255" y="277"/>
                </a:lnTo>
                <a:lnTo>
                  <a:pt x="255" y="280"/>
                </a:lnTo>
                <a:lnTo>
                  <a:pt x="255" y="280"/>
                </a:lnTo>
                <a:lnTo>
                  <a:pt x="253" y="280"/>
                </a:lnTo>
                <a:lnTo>
                  <a:pt x="247" y="280"/>
                </a:lnTo>
                <a:lnTo>
                  <a:pt x="245" y="282"/>
                </a:lnTo>
                <a:lnTo>
                  <a:pt x="243" y="280"/>
                </a:lnTo>
                <a:lnTo>
                  <a:pt x="243" y="280"/>
                </a:lnTo>
                <a:lnTo>
                  <a:pt x="243" y="280"/>
                </a:lnTo>
                <a:lnTo>
                  <a:pt x="243" y="277"/>
                </a:lnTo>
                <a:lnTo>
                  <a:pt x="243" y="277"/>
                </a:lnTo>
                <a:lnTo>
                  <a:pt x="241" y="275"/>
                </a:lnTo>
                <a:lnTo>
                  <a:pt x="241" y="275"/>
                </a:lnTo>
                <a:lnTo>
                  <a:pt x="241" y="275"/>
                </a:lnTo>
                <a:lnTo>
                  <a:pt x="241" y="273"/>
                </a:lnTo>
                <a:lnTo>
                  <a:pt x="243" y="271"/>
                </a:lnTo>
                <a:lnTo>
                  <a:pt x="243" y="269"/>
                </a:lnTo>
                <a:lnTo>
                  <a:pt x="245" y="269"/>
                </a:lnTo>
                <a:lnTo>
                  <a:pt x="245" y="269"/>
                </a:lnTo>
                <a:lnTo>
                  <a:pt x="247" y="267"/>
                </a:lnTo>
                <a:lnTo>
                  <a:pt x="247" y="267"/>
                </a:lnTo>
                <a:lnTo>
                  <a:pt x="249" y="267"/>
                </a:lnTo>
                <a:lnTo>
                  <a:pt x="249" y="265"/>
                </a:lnTo>
                <a:lnTo>
                  <a:pt x="249" y="263"/>
                </a:lnTo>
                <a:lnTo>
                  <a:pt x="251" y="263"/>
                </a:lnTo>
                <a:lnTo>
                  <a:pt x="251" y="261"/>
                </a:lnTo>
                <a:lnTo>
                  <a:pt x="251" y="259"/>
                </a:lnTo>
                <a:lnTo>
                  <a:pt x="251" y="259"/>
                </a:lnTo>
                <a:lnTo>
                  <a:pt x="251" y="257"/>
                </a:lnTo>
                <a:lnTo>
                  <a:pt x="251" y="257"/>
                </a:lnTo>
                <a:lnTo>
                  <a:pt x="251" y="250"/>
                </a:lnTo>
                <a:lnTo>
                  <a:pt x="251" y="248"/>
                </a:lnTo>
                <a:lnTo>
                  <a:pt x="251" y="248"/>
                </a:lnTo>
                <a:lnTo>
                  <a:pt x="251" y="246"/>
                </a:lnTo>
                <a:lnTo>
                  <a:pt x="253" y="244"/>
                </a:lnTo>
                <a:lnTo>
                  <a:pt x="255" y="244"/>
                </a:lnTo>
                <a:lnTo>
                  <a:pt x="257" y="242"/>
                </a:lnTo>
                <a:lnTo>
                  <a:pt x="259" y="242"/>
                </a:lnTo>
                <a:lnTo>
                  <a:pt x="261" y="242"/>
                </a:ln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70" y="240"/>
                </a:lnTo>
                <a:lnTo>
                  <a:pt x="270" y="242"/>
                </a:lnTo>
                <a:lnTo>
                  <a:pt x="272" y="242"/>
                </a:lnTo>
                <a:lnTo>
                  <a:pt x="272" y="242"/>
                </a:lnTo>
                <a:lnTo>
                  <a:pt x="276" y="240"/>
                </a:lnTo>
                <a:lnTo>
                  <a:pt x="278" y="238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4"/>
                </a:lnTo>
                <a:lnTo>
                  <a:pt x="278" y="231"/>
                </a:lnTo>
                <a:lnTo>
                  <a:pt x="274" y="229"/>
                </a:lnTo>
                <a:lnTo>
                  <a:pt x="274" y="227"/>
                </a:lnTo>
                <a:lnTo>
                  <a:pt x="276" y="227"/>
                </a:lnTo>
                <a:lnTo>
                  <a:pt x="276" y="225"/>
                </a:lnTo>
                <a:lnTo>
                  <a:pt x="274" y="221"/>
                </a:lnTo>
                <a:lnTo>
                  <a:pt x="272" y="215"/>
                </a:lnTo>
                <a:lnTo>
                  <a:pt x="272" y="215"/>
                </a:lnTo>
                <a:lnTo>
                  <a:pt x="272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2" y="211"/>
                </a:lnTo>
                <a:lnTo>
                  <a:pt x="272" y="211"/>
                </a:lnTo>
                <a:lnTo>
                  <a:pt x="270" y="194"/>
                </a:lnTo>
                <a:lnTo>
                  <a:pt x="270" y="192"/>
                </a:lnTo>
                <a:lnTo>
                  <a:pt x="272" y="192"/>
                </a:lnTo>
                <a:lnTo>
                  <a:pt x="272" y="190"/>
                </a:lnTo>
                <a:lnTo>
                  <a:pt x="272" y="188"/>
                </a:lnTo>
                <a:lnTo>
                  <a:pt x="270" y="188"/>
                </a:lnTo>
                <a:lnTo>
                  <a:pt x="270" y="186"/>
                </a:lnTo>
                <a:lnTo>
                  <a:pt x="270" y="183"/>
                </a:lnTo>
                <a:lnTo>
                  <a:pt x="270" y="181"/>
                </a:lnTo>
                <a:lnTo>
                  <a:pt x="270" y="181"/>
                </a:lnTo>
                <a:lnTo>
                  <a:pt x="272" y="179"/>
                </a:lnTo>
                <a:lnTo>
                  <a:pt x="272" y="179"/>
                </a:lnTo>
                <a:lnTo>
                  <a:pt x="272" y="177"/>
                </a:lnTo>
                <a:lnTo>
                  <a:pt x="270" y="177"/>
                </a:lnTo>
                <a:lnTo>
                  <a:pt x="268" y="177"/>
                </a:lnTo>
                <a:lnTo>
                  <a:pt x="264" y="177"/>
                </a:lnTo>
                <a:lnTo>
                  <a:pt x="264" y="177"/>
                </a:lnTo>
                <a:lnTo>
                  <a:pt x="264" y="175"/>
                </a:lnTo>
                <a:lnTo>
                  <a:pt x="268" y="171"/>
                </a:lnTo>
                <a:lnTo>
                  <a:pt x="270" y="169"/>
                </a:lnTo>
                <a:lnTo>
                  <a:pt x="268" y="169"/>
                </a:lnTo>
                <a:lnTo>
                  <a:pt x="264" y="169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5"/>
                </a:lnTo>
                <a:lnTo>
                  <a:pt x="264" y="163"/>
                </a:lnTo>
                <a:lnTo>
                  <a:pt x="264" y="163"/>
                </a:lnTo>
                <a:lnTo>
                  <a:pt x="264" y="160"/>
                </a:lnTo>
                <a:lnTo>
                  <a:pt x="264" y="160"/>
                </a:lnTo>
                <a:lnTo>
                  <a:pt x="266" y="158"/>
                </a:lnTo>
                <a:lnTo>
                  <a:pt x="266" y="158"/>
                </a:lnTo>
                <a:lnTo>
                  <a:pt x="268" y="158"/>
                </a:lnTo>
                <a:lnTo>
                  <a:pt x="266" y="156"/>
                </a:lnTo>
                <a:lnTo>
                  <a:pt x="266" y="154"/>
                </a:lnTo>
                <a:lnTo>
                  <a:pt x="266" y="154"/>
                </a:lnTo>
                <a:lnTo>
                  <a:pt x="266" y="152"/>
                </a:lnTo>
                <a:lnTo>
                  <a:pt x="266" y="150"/>
                </a:lnTo>
                <a:lnTo>
                  <a:pt x="268" y="146"/>
                </a:lnTo>
                <a:lnTo>
                  <a:pt x="268" y="144"/>
                </a:lnTo>
                <a:lnTo>
                  <a:pt x="270" y="144"/>
                </a:lnTo>
                <a:lnTo>
                  <a:pt x="270" y="142"/>
                </a:lnTo>
                <a:lnTo>
                  <a:pt x="272" y="142"/>
                </a:lnTo>
                <a:lnTo>
                  <a:pt x="270" y="140"/>
                </a:lnTo>
                <a:lnTo>
                  <a:pt x="270" y="140"/>
                </a:lnTo>
                <a:lnTo>
                  <a:pt x="270" y="137"/>
                </a:lnTo>
                <a:lnTo>
                  <a:pt x="270" y="137"/>
                </a:lnTo>
                <a:lnTo>
                  <a:pt x="272" y="135"/>
                </a:lnTo>
                <a:lnTo>
                  <a:pt x="272" y="135"/>
                </a:lnTo>
                <a:lnTo>
                  <a:pt x="272" y="137"/>
                </a:lnTo>
                <a:lnTo>
                  <a:pt x="274" y="135"/>
                </a:lnTo>
                <a:lnTo>
                  <a:pt x="274" y="133"/>
                </a:lnTo>
                <a:lnTo>
                  <a:pt x="278" y="119"/>
                </a:lnTo>
                <a:lnTo>
                  <a:pt x="278" y="115"/>
                </a:lnTo>
                <a:lnTo>
                  <a:pt x="280" y="112"/>
                </a:lnTo>
                <a:lnTo>
                  <a:pt x="280" y="112"/>
                </a:lnTo>
                <a:lnTo>
                  <a:pt x="284" y="108"/>
                </a:lnTo>
                <a:lnTo>
                  <a:pt x="284" y="106"/>
                </a:lnTo>
                <a:lnTo>
                  <a:pt x="284" y="106"/>
                </a:lnTo>
                <a:lnTo>
                  <a:pt x="284" y="106"/>
                </a:lnTo>
                <a:lnTo>
                  <a:pt x="287" y="104"/>
                </a:lnTo>
                <a:lnTo>
                  <a:pt x="287" y="104"/>
                </a:lnTo>
                <a:lnTo>
                  <a:pt x="287" y="106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2"/>
                </a:lnTo>
                <a:lnTo>
                  <a:pt x="289" y="102"/>
                </a:lnTo>
                <a:lnTo>
                  <a:pt x="291" y="102"/>
                </a:lnTo>
                <a:lnTo>
                  <a:pt x="295" y="98"/>
                </a:lnTo>
                <a:lnTo>
                  <a:pt x="297" y="96"/>
                </a:lnTo>
                <a:lnTo>
                  <a:pt x="297" y="94"/>
                </a:lnTo>
                <a:lnTo>
                  <a:pt x="299" y="92"/>
                </a:lnTo>
                <a:lnTo>
                  <a:pt x="301" y="89"/>
                </a:lnTo>
                <a:lnTo>
                  <a:pt x="307" y="83"/>
                </a:lnTo>
                <a:lnTo>
                  <a:pt x="312" y="79"/>
                </a:lnTo>
                <a:lnTo>
                  <a:pt x="314" y="77"/>
                </a:lnTo>
                <a:lnTo>
                  <a:pt x="316" y="71"/>
                </a:lnTo>
                <a:lnTo>
                  <a:pt x="316" y="66"/>
                </a:lnTo>
                <a:lnTo>
                  <a:pt x="316" y="6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4" name="Freeform 97">
            <a:extLst>
              <a:ext uri="{FF2B5EF4-FFF2-40B4-BE49-F238E27FC236}">
                <a16:creationId xmlns:a16="http://schemas.microsoft.com/office/drawing/2014/main" id="{12A2FE7B-AFF9-41C7-836A-D40C4AEB6C90}"/>
              </a:ext>
            </a:extLst>
          </p:cNvPr>
          <p:cNvSpPr>
            <a:spLocks/>
          </p:cNvSpPr>
          <p:nvPr/>
        </p:nvSpPr>
        <p:spPr bwMode="auto">
          <a:xfrm>
            <a:off x="6142487" y="3477991"/>
            <a:ext cx="981907" cy="738641"/>
          </a:xfrm>
          <a:custGeom>
            <a:avLst/>
            <a:gdLst>
              <a:gd name="T0" fmla="*/ 606 w 639"/>
              <a:gd name="T1" fmla="*/ 173 h 507"/>
              <a:gd name="T2" fmla="*/ 562 w 639"/>
              <a:gd name="T3" fmla="*/ 144 h 507"/>
              <a:gd name="T4" fmla="*/ 541 w 639"/>
              <a:gd name="T5" fmla="*/ 113 h 507"/>
              <a:gd name="T6" fmla="*/ 531 w 639"/>
              <a:gd name="T7" fmla="*/ 77 h 507"/>
              <a:gd name="T8" fmla="*/ 501 w 639"/>
              <a:gd name="T9" fmla="*/ 48 h 507"/>
              <a:gd name="T10" fmla="*/ 501 w 639"/>
              <a:gd name="T11" fmla="*/ 31 h 507"/>
              <a:gd name="T12" fmla="*/ 487 w 639"/>
              <a:gd name="T13" fmla="*/ 37 h 507"/>
              <a:gd name="T14" fmla="*/ 439 w 639"/>
              <a:gd name="T15" fmla="*/ 31 h 507"/>
              <a:gd name="T16" fmla="*/ 418 w 639"/>
              <a:gd name="T17" fmla="*/ 16 h 507"/>
              <a:gd name="T18" fmla="*/ 382 w 639"/>
              <a:gd name="T19" fmla="*/ 6 h 507"/>
              <a:gd name="T20" fmla="*/ 334 w 639"/>
              <a:gd name="T21" fmla="*/ 4 h 507"/>
              <a:gd name="T22" fmla="*/ 286 w 639"/>
              <a:gd name="T23" fmla="*/ 27 h 507"/>
              <a:gd name="T24" fmla="*/ 242 w 639"/>
              <a:gd name="T25" fmla="*/ 39 h 507"/>
              <a:gd name="T26" fmla="*/ 102 w 639"/>
              <a:gd name="T27" fmla="*/ 52 h 507"/>
              <a:gd name="T28" fmla="*/ 23 w 639"/>
              <a:gd name="T29" fmla="*/ 83 h 507"/>
              <a:gd name="T30" fmla="*/ 6 w 639"/>
              <a:gd name="T31" fmla="*/ 92 h 507"/>
              <a:gd name="T32" fmla="*/ 2 w 639"/>
              <a:gd name="T33" fmla="*/ 119 h 507"/>
              <a:gd name="T34" fmla="*/ 50 w 639"/>
              <a:gd name="T35" fmla="*/ 98 h 507"/>
              <a:gd name="T36" fmla="*/ 36 w 639"/>
              <a:gd name="T37" fmla="*/ 119 h 507"/>
              <a:gd name="T38" fmla="*/ 31 w 639"/>
              <a:gd name="T39" fmla="*/ 144 h 507"/>
              <a:gd name="T40" fmla="*/ 46 w 639"/>
              <a:gd name="T41" fmla="*/ 154 h 507"/>
              <a:gd name="T42" fmla="*/ 130 w 639"/>
              <a:gd name="T43" fmla="*/ 211 h 507"/>
              <a:gd name="T44" fmla="*/ 201 w 639"/>
              <a:gd name="T45" fmla="*/ 192 h 507"/>
              <a:gd name="T46" fmla="*/ 222 w 639"/>
              <a:gd name="T47" fmla="*/ 198 h 507"/>
              <a:gd name="T48" fmla="*/ 238 w 639"/>
              <a:gd name="T49" fmla="*/ 194 h 507"/>
              <a:gd name="T50" fmla="*/ 174 w 639"/>
              <a:gd name="T51" fmla="*/ 248 h 507"/>
              <a:gd name="T52" fmla="*/ 144 w 639"/>
              <a:gd name="T53" fmla="*/ 259 h 507"/>
              <a:gd name="T54" fmla="*/ 102 w 639"/>
              <a:gd name="T55" fmla="*/ 263 h 507"/>
              <a:gd name="T56" fmla="*/ 84 w 639"/>
              <a:gd name="T57" fmla="*/ 257 h 507"/>
              <a:gd name="T58" fmla="*/ 142 w 639"/>
              <a:gd name="T59" fmla="*/ 336 h 507"/>
              <a:gd name="T60" fmla="*/ 268 w 639"/>
              <a:gd name="T61" fmla="*/ 438 h 507"/>
              <a:gd name="T62" fmla="*/ 345 w 639"/>
              <a:gd name="T63" fmla="*/ 411 h 507"/>
              <a:gd name="T64" fmla="*/ 399 w 639"/>
              <a:gd name="T65" fmla="*/ 378 h 507"/>
              <a:gd name="T66" fmla="*/ 410 w 639"/>
              <a:gd name="T67" fmla="*/ 328 h 507"/>
              <a:gd name="T68" fmla="*/ 395 w 639"/>
              <a:gd name="T69" fmla="*/ 313 h 507"/>
              <a:gd name="T70" fmla="*/ 401 w 639"/>
              <a:gd name="T71" fmla="*/ 305 h 507"/>
              <a:gd name="T72" fmla="*/ 420 w 639"/>
              <a:gd name="T73" fmla="*/ 294 h 507"/>
              <a:gd name="T74" fmla="*/ 424 w 639"/>
              <a:gd name="T75" fmla="*/ 267 h 507"/>
              <a:gd name="T76" fmla="*/ 456 w 639"/>
              <a:gd name="T77" fmla="*/ 269 h 507"/>
              <a:gd name="T78" fmla="*/ 458 w 639"/>
              <a:gd name="T79" fmla="*/ 278 h 507"/>
              <a:gd name="T80" fmla="*/ 462 w 639"/>
              <a:gd name="T81" fmla="*/ 300 h 507"/>
              <a:gd name="T82" fmla="*/ 470 w 639"/>
              <a:gd name="T83" fmla="*/ 334 h 507"/>
              <a:gd name="T84" fmla="*/ 468 w 639"/>
              <a:gd name="T85" fmla="*/ 344 h 507"/>
              <a:gd name="T86" fmla="*/ 451 w 639"/>
              <a:gd name="T87" fmla="*/ 369 h 507"/>
              <a:gd name="T88" fmla="*/ 458 w 639"/>
              <a:gd name="T89" fmla="*/ 392 h 507"/>
              <a:gd name="T90" fmla="*/ 472 w 639"/>
              <a:gd name="T91" fmla="*/ 407 h 507"/>
              <a:gd name="T92" fmla="*/ 485 w 639"/>
              <a:gd name="T93" fmla="*/ 434 h 507"/>
              <a:gd name="T94" fmla="*/ 468 w 639"/>
              <a:gd name="T95" fmla="*/ 480 h 507"/>
              <a:gd name="T96" fmla="*/ 479 w 639"/>
              <a:gd name="T97" fmla="*/ 505 h 507"/>
              <a:gd name="T98" fmla="*/ 493 w 639"/>
              <a:gd name="T99" fmla="*/ 482 h 507"/>
              <a:gd name="T100" fmla="*/ 497 w 639"/>
              <a:gd name="T101" fmla="*/ 501 h 507"/>
              <a:gd name="T102" fmla="*/ 529 w 639"/>
              <a:gd name="T103" fmla="*/ 497 h 507"/>
              <a:gd name="T104" fmla="*/ 533 w 639"/>
              <a:gd name="T105" fmla="*/ 453 h 507"/>
              <a:gd name="T106" fmla="*/ 550 w 639"/>
              <a:gd name="T107" fmla="*/ 449 h 507"/>
              <a:gd name="T108" fmla="*/ 579 w 639"/>
              <a:gd name="T109" fmla="*/ 411 h 507"/>
              <a:gd name="T110" fmla="*/ 558 w 639"/>
              <a:gd name="T111" fmla="*/ 390 h 507"/>
              <a:gd name="T112" fmla="*/ 595 w 639"/>
              <a:gd name="T113" fmla="*/ 359 h 507"/>
              <a:gd name="T114" fmla="*/ 608 w 639"/>
              <a:gd name="T115" fmla="*/ 346 h 507"/>
              <a:gd name="T116" fmla="*/ 575 w 639"/>
              <a:gd name="T117" fmla="*/ 332 h 507"/>
              <a:gd name="T118" fmla="*/ 602 w 639"/>
              <a:gd name="T119" fmla="*/ 280 h 507"/>
              <a:gd name="T120" fmla="*/ 614 w 639"/>
              <a:gd name="T121" fmla="*/ 255 h 507"/>
              <a:gd name="T122" fmla="*/ 631 w 639"/>
              <a:gd name="T123" fmla="*/ 22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9" h="507">
                <a:moveTo>
                  <a:pt x="637" y="207"/>
                </a:moveTo>
                <a:lnTo>
                  <a:pt x="635" y="204"/>
                </a:lnTo>
                <a:lnTo>
                  <a:pt x="633" y="202"/>
                </a:lnTo>
                <a:lnTo>
                  <a:pt x="633" y="202"/>
                </a:lnTo>
                <a:lnTo>
                  <a:pt x="631" y="202"/>
                </a:lnTo>
                <a:lnTo>
                  <a:pt x="631" y="204"/>
                </a:lnTo>
                <a:lnTo>
                  <a:pt x="631" y="204"/>
                </a:lnTo>
                <a:lnTo>
                  <a:pt x="629" y="204"/>
                </a:lnTo>
                <a:lnTo>
                  <a:pt x="629" y="204"/>
                </a:lnTo>
                <a:lnTo>
                  <a:pt x="629" y="202"/>
                </a:lnTo>
                <a:lnTo>
                  <a:pt x="629" y="200"/>
                </a:lnTo>
                <a:lnTo>
                  <a:pt x="627" y="192"/>
                </a:lnTo>
                <a:lnTo>
                  <a:pt x="625" y="186"/>
                </a:lnTo>
                <a:lnTo>
                  <a:pt x="625" y="184"/>
                </a:lnTo>
                <a:lnTo>
                  <a:pt x="623" y="181"/>
                </a:lnTo>
                <a:lnTo>
                  <a:pt x="623" y="181"/>
                </a:lnTo>
                <a:lnTo>
                  <a:pt x="623" y="181"/>
                </a:lnTo>
                <a:lnTo>
                  <a:pt x="621" y="179"/>
                </a:lnTo>
                <a:lnTo>
                  <a:pt x="621" y="179"/>
                </a:lnTo>
                <a:lnTo>
                  <a:pt x="618" y="177"/>
                </a:lnTo>
                <a:lnTo>
                  <a:pt x="618" y="175"/>
                </a:lnTo>
                <a:lnTo>
                  <a:pt x="616" y="173"/>
                </a:lnTo>
                <a:lnTo>
                  <a:pt x="616" y="173"/>
                </a:lnTo>
                <a:lnTo>
                  <a:pt x="612" y="171"/>
                </a:lnTo>
                <a:lnTo>
                  <a:pt x="612" y="171"/>
                </a:lnTo>
                <a:lnTo>
                  <a:pt x="610" y="171"/>
                </a:lnTo>
                <a:lnTo>
                  <a:pt x="610" y="171"/>
                </a:lnTo>
                <a:lnTo>
                  <a:pt x="608" y="171"/>
                </a:lnTo>
                <a:lnTo>
                  <a:pt x="608" y="173"/>
                </a:lnTo>
                <a:lnTo>
                  <a:pt x="606" y="173"/>
                </a:lnTo>
                <a:lnTo>
                  <a:pt x="606" y="171"/>
                </a:lnTo>
                <a:lnTo>
                  <a:pt x="604" y="171"/>
                </a:lnTo>
                <a:lnTo>
                  <a:pt x="604" y="169"/>
                </a:lnTo>
                <a:lnTo>
                  <a:pt x="604" y="167"/>
                </a:lnTo>
                <a:lnTo>
                  <a:pt x="604" y="165"/>
                </a:lnTo>
                <a:lnTo>
                  <a:pt x="604" y="165"/>
                </a:lnTo>
                <a:lnTo>
                  <a:pt x="604" y="163"/>
                </a:lnTo>
                <a:lnTo>
                  <a:pt x="602" y="161"/>
                </a:lnTo>
                <a:lnTo>
                  <a:pt x="600" y="161"/>
                </a:lnTo>
                <a:lnTo>
                  <a:pt x="595" y="156"/>
                </a:lnTo>
                <a:lnTo>
                  <a:pt x="591" y="154"/>
                </a:lnTo>
                <a:lnTo>
                  <a:pt x="587" y="150"/>
                </a:lnTo>
                <a:lnTo>
                  <a:pt x="587" y="150"/>
                </a:lnTo>
                <a:lnTo>
                  <a:pt x="585" y="150"/>
                </a:lnTo>
                <a:lnTo>
                  <a:pt x="585" y="150"/>
                </a:lnTo>
                <a:lnTo>
                  <a:pt x="585" y="152"/>
                </a:lnTo>
                <a:lnTo>
                  <a:pt x="585" y="152"/>
                </a:lnTo>
                <a:lnTo>
                  <a:pt x="585" y="152"/>
                </a:lnTo>
                <a:lnTo>
                  <a:pt x="583" y="152"/>
                </a:lnTo>
                <a:lnTo>
                  <a:pt x="583" y="152"/>
                </a:lnTo>
                <a:lnTo>
                  <a:pt x="583" y="152"/>
                </a:lnTo>
                <a:lnTo>
                  <a:pt x="581" y="152"/>
                </a:lnTo>
                <a:lnTo>
                  <a:pt x="581" y="152"/>
                </a:lnTo>
                <a:lnTo>
                  <a:pt x="577" y="148"/>
                </a:lnTo>
                <a:lnTo>
                  <a:pt x="575" y="144"/>
                </a:lnTo>
                <a:lnTo>
                  <a:pt x="573" y="142"/>
                </a:lnTo>
                <a:lnTo>
                  <a:pt x="573" y="142"/>
                </a:lnTo>
                <a:lnTo>
                  <a:pt x="570" y="142"/>
                </a:lnTo>
                <a:lnTo>
                  <a:pt x="562" y="144"/>
                </a:lnTo>
                <a:lnTo>
                  <a:pt x="562" y="144"/>
                </a:lnTo>
                <a:lnTo>
                  <a:pt x="560" y="142"/>
                </a:lnTo>
                <a:lnTo>
                  <a:pt x="558" y="142"/>
                </a:lnTo>
                <a:lnTo>
                  <a:pt x="554" y="142"/>
                </a:lnTo>
                <a:lnTo>
                  <a:pt x="554" y="140"/>
                </a:lnTo>
                <a:lnTo>
                  <a:pt x="554" y="138"/>
                </a:lnTo>
                <a:lnTo>
                  <a:pt x="556" y="136"/>
                </a:lnTo>
                <a:lnTo>
                  <a:pt x="554" y="136"/>
                </a:lnTo>
                <a:lnTo>
                  <a:pt x="554" y="133"/>
                </a:lnTo>
                <a:lnTo>
                  <a:pt x="554" y="131"/>
                </a:lnTo>
                <a:lnTo>
                  <a:pt x="554" y="129"/>
                </a:lnTo>
                <a:lnTo>
                  <a:pt x="554" y="127"/>
                </a:lnTo>
                <a:lnTo>
                  <a:pt x="554" y="125"/>
                </a:lnTo>
                <a:lnTo>
                  <a:pt x="554" y="123"/>
                </a:lnTo>
                <a:lnTo>
                  <a:pt x="552" y="121"/>
                </a:lnTo>
                <a:lnTo>
                  <a:pt x="550" y="119"/>
                </a:lnTo>
                <a:lnTo>
                  <a:pt x="547" y="119"/>
                </a:lnTo>
                <a:lnTo>
                  <a:pt x="547" y="121"/>
                </a:lnTo>
                <a:lnTo>
                  <a:pt x="545" y="123"/>
                </a:lnTo>
                <a:lnTo>
                  <a:pt x="543" y="123"/>
                </a:lnTo>
                <a:lnTo>
                  <a:pt x="543" y="123"/>
                </a:lnTo>
                <a:lnTo>
                  <a:pt x="541" y="123"/>
                </a:lnTo>
                <a:lnTo>
                  <a:pt x="541" y="123"/>
                </a:lnTo>
                <a:lnTo>
                  <a:pt x="541" y="121"/>
                </a:lnTo>
                <a:lnTo>
                  <a:pt x="541" y="119"/>
                </a:lnTo>
                <a:lnTo>
                  <a:pt x="541" y="117"/>
                </a:lnTo>
                <a:lnTo>
                  <a:pt x="541" y="117"/>
                </a:lnTo>
                <a:lnTo>
                  <a:pt x="543" y="115"/>
                </a:lnTo>
                <a:lnTo>
                  <a:pt x="543" y="115"/>
                </a:lnTo>
                <a:lnTo>
                  <a:pt x="543" y="113"/>
                </a:lnTo>
                <a:lnTo>
                  <a:pt x="541" y="113"/>
                </a:lnTo>
                <a:lnTo>
                  <a:pt x="541" y="113"/>
                </a:lnTo>
                <a:lnTo>
                  <a:pt x="541" y="110"/>
                </a:lnTo>
                <a:lnTo>
                  <a:pt x="537" y="110"/>
                </a:lnTo>
                <a:lnTo>
                  <a:pt x="537" y="110"/>
                </a:lnTo>
                <a:lnTo>
                  <a:pt x="535" y="108"/>
                </a:lnTo>
                <a:lnTo>
                  <a:pt x="535" y="108"/>
                </a:lnTo>
                <a:lnTo>
                  <a:pt x="533" y="106"/>
                </a:lnTo>
                <a:lnTo>
                  <a:pt x="533" y="104"/>
                </a:lnTo>
                <a:lnTo>
                  <a:pt x="533" y="104"/>
                </a:lnTo>
                <a:lnTo>
                  <a:pt x="531" y="104"/>
                </a:lnTo>
                <a:lnTo>
                  <a:pt x="531" y="102"/>
                </a:lnTo>
                <a:lnTo>
                  <a:pt x="527" y="104"/>
                </a:lnTo>
                <a:lnTo>
                  <a:pt x="527" y="102"/>
                </a:lnTo>
                <a:lnTo>
                  <a:pt x="527" y="102"/>
                </a:lnTo>
                <a:lnTo>
                  <a:pt x="529" y="98"/>
                </a:lnTo>
                <a:lnTo>
                  <a:pt x="529" y="96"/>
                </a:lnTo>
                <a:lnTo>
                  <a:pt x="529" y="94"/>
                </a:lnTo>
                <a:lnTo>
                  <a:pt x="529" y="92"/>
                </a:lnTo>
                <a:lnTo>
                  <a:pt x="529" y="90"/>
                </a:lnTo>
                <a:lnTo>
                  <a:pt x="529" y="90"/>
                </a:lnTo>
                <a:lnTo>
                  <a:pt x="531" y="87"/>
                </a:lnTo>
                <a:lnTo>
                  <a:pt x="533" y="87"/>
                </a:lnTo>
                <a:lnTo>
                  <a:pt x="533" y="87"/>
                </a:lnTo>
                <a:lnTo>
                  <a:pt x="533" y="85"/>
                </a:lnTo>
                <a:lnTo>
                  <a:pt x="533" y="83"/>
                </a:lnTo>
                <a:lnTo>
                  <a:pt x="533" y="81"/>
                </a:lnTo>
                <a:lnTo>
                  <a:pt x="531" y="79"/>
                </a:lnTo>
                <a:lnTo>
                  <a:pt x="531" y="79"/>
                </a:lnTo>
                <a:lnTo>
                  <a:pt x="531" y="79"/>
                </a:lnTo>
                <a:lnTo>
                  <a:pt x="531" y="77"/>
                </a:lnTo>
                <a:lnTo>
                  <a:pt x="531" y="75"/>
                </a:lnTo>
                <a:lnTo>
                  <a:pt x="531" y="73"/>
                </a:lnTo>
                <a:lnTo>
                  <a:pt x="527" y="69"/>
                </a:lnTo>
                <a:lnTo>
                  <a:pt x="527" y="67"/>
                </a:lnTo>
                <a:lnTo>
                  <a:pt x="524" y="69"/>
                </a:lnTo>
                <a:lnTo>
                  <a:pt x="524" y="69"/>
                </a:lnTo>
                <a:lnTo>
                  <a:pt x="522" y="73"/>
                </a:lnTo>
                <a:lnTo>
                  <a:pt x="522" y="73"/>
                </a:lnTo>
                <a:lnTo>
                  <a:pt x="522" y="75"/>
                </a:lnTo>
                <a:lnTo>
                  <a:pt x="520" y="75"/>
                </a:lnTo>
                <a:lnTo>
                  <a:pt x="516" y="77"/>
                </a:lnTo>
                <a:lnTo>
                  <a:pt x="516" y="77"/>
                </a:lnTo>
                <a:lnTo>
                  <a:pt x="514" y="77"/>
                </a:lnTo>
                <a:lnTo>
                  <a:pt x="512" y="73"/>
                </a:lnTo>
                <a:lnTo>
                  <a:pt x="512" y="73"/>
                </a:lnTo>
                <a:lnTo>
                  <a:pt x="512" y="71"/>
                </a:lnTo>
                <a:lnTo>
                  <a:pt x="510" y="71"/>
                </a:lnTo>
                <a:lnTo>
                  <a:pt x="510" y="69"/>
                </a:lnTo>
                <a:lnTo>
                  <a:pt x="508" y="69"/>
                </a:lnTo>
                <a:lnTo>
                  <a:pt x="508" y="67"/>
                </a:lnTo>
                <a:lnTo>
                  <a:pt x="506" y="67"/>
                </a:lnTo>
                <a:lnTo>
                  <a:pt x="506" y="65"/>
                </a:lnTo>
                <a:lnTo>
                  <a:pt x="504" y="65"/>
                </a:lnTo>
                <a:lnTo>
                  <a:pt x="501" y="62"/>
                </a:lnTo>
                <a:lnTo>
                  <a:pt x="501" y="62"/>
                </a:lnTo>
                <a:lnTo>
                  <a:pt x="501" y="60"/>
                </a:lnTo>
                <a:lnTo>
                  <a:pt x="499" y="56"/>
                </a:lnTo>
                <a:lnTo>
                  <a:pt x="499" y="56"/>
                </a:lnTo>
                <a:lnTo>
                  <a:pt x="499" y="54"/>
                </a:lnTo>
                <a:lnTo>
                  <a:pt x="501" y="48"/>
                </a:lnTo>
                <a:lnTo>
                  <a:pt x="501" y="46"/>
                </a:lnTo>
                <a:lnTo>
                  <a:pt x="504" y="46"/>
                </a:lnTo>
                <a:lnTo>
                  <a:pt x="504" y="44"/>
                </a:lnTo>
                <a:lnTo>
                  <a:pt x="504" y="44"/>
                </a:lnTo>
                <a:lnTo>
                  <a:pt x="504" y="44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8" y="42"/>
                </a:lnTo>
                <a:lnTo>
                  <a:pt x="510" y="42"/>
                </a:lnTo>
                <a:lnTo>
                  <a:pt x="510" y="42"/>
                </a:lnTo>
                <a:lnTo>
                  <a:pt x="512" y="42"/>
                </a:lnTo>
                <a:lnTo>
                  <a:pt x="512" y="42"/>
                </a:lnTo>
                <a:lnTo>
                  <a:pt x="512" y="39"/>
                </a:lnTo>
                <a:lnTo>
                  <a:pt x="512" y="39"/>
                </a:lnTo>
                <a:lnTo>
                  <a:pt x="512" y="37"/>
                </a:lnTo>
                <a:lnTo>
                  <a:pt x="512" y="37"/>
                </a:lnTo>
                <a:lnTo>
                  <a:pt x="512" y="35"/>
                </a:lnTo>
                <a:lnTo>
                  <a:pt x="510" y="35"/>
                </a:lnTo>
                <a:lnTo>
                  <a:pt x="510" y="37"/>
                </a:lnTo>
                <a:lnTo>
                  <a:pt x="510" y="37"/>
                </a:lnTo>
                <a:lnTo>
                  <a:pt x="508" y="37"/>
                </a:lnTo>
                <a:lnTo>
                  <a:pt x="508" y="37"/>
                </a:lnTo>
                <a:lnTo>
                  <a:pt x="504" y="35"/>
                </a:lnTo>
                <a:lnTo>
                  <a:pt x="501" y="35"/>
                </a:lnTo>
                <a:lnTo>
                  <a:pt x="501" y="35"/>
                </a:lnTo>
                <a:lnTo>
                  <a:pt x="499" y="33"/>
                </a:lnTo>
                <a:lnTo>
                  <a:pt x="499" y="33"/>
                </a:lnTo>
                <a:lnTo>
                  <a:pt x="499" y="33"/>
                </a:lnTo>
                <a:lnTo>
                  <a:pt x="501" y="31"/>
                </a:lnTo>
                <a:lnTo>
                  <a:pt x="501" y="27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3"/>
                </a:lnTo>
                <a:lnTo>
                  <a:pt x="501" y="23"/>
                </a:lnTo>
                <a:lnTo>
                  <a:pt x="499" y="23"/>
                </a:lnTo>
                <a:lnTo>
                  <a:pt x="499" y="23"/>
                </a:lnTo>
                <a:lnTo>
                  <a:pt x="497" y="23"/>
                </a:lnTo>
                <a:lnTo>
                  <a:pt x="493" y="25"/>
                </a:lnTo>
                <a:lnTo>
                  <a:pt x="493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89" y="27"/>
                </a:lnTo>
                <a:lnTo>
                  <a:pt x="489" y="27"/>
                </a:lnTo>
                <a:lnTo>
                  <a:pt x="489" y="27"/>
                </a:lnTo>
                <a:lnTo>
                  <a:pt x="489" y="29"/>
                </a:lnTo>
                <a:lnTo>
                  <a:pt x="489" y="29"/>
                </a:lnTo>
                <a:lnTo>
                  <a:pt x="489" y="31"/>
                </a:lnTo>
                <a:lnTo>
                  <a:pt x="489" y="31"/>
                </a:lnTo>
                <a:lnTo>
                  <a:pt x="487" y="31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5"/>
                </a:lnTo>
                <a:lnTo>
                  <a:pt x="487" y="35"/>
                </a:lnTo>
                <a:lnTo>
                  <a:pt x="487" y="35"/>
                </a:lnTo>
                <a:lnTo>
                  <a:pt x="487" y="37"/>
                </a:lnTo>
                <a:lnTo>
                  <a:pt x="485" y="37"/>
                </a:lnTo>
                <a:lnTo>
                  <a:pt x="483" y="39"/>
                </a:lnTo>
                <a:lnTo>
                  <a:pt x="483" y="39"/>
                </a:lnTo>
                <a:lnTo>
                  <a:pt x="481" y="39"/>
                </a:lnTo>
                <a:lnTo>
                  <a:pt x="476" y="37"/>
                </a:lnTo>
                <a:lnTo>
                  <a:pt x="474" y="37"/>
                </a:lnTo>
                <a:lnTo>
                  <a:pt x="470" y="37"/>
                </a:lnTo>
                <a:lnTo>
                  <a:pt x="466" y="37"/>
                </a:lnTo>
                <a:lnTo>
                  <a:pt x="464" y="37"/>
                </a:lnTo>
                <a:lnTo>
                  <a:pt x="462" y="35"/>
                </a:lnTo>
                <a:lnTo>
                  <a:pt x="462" y="35"/>
                </a:lnTo>
                <a:lnTo>
                  <a:pt x="460" y="33"/>
                </a:lnTo>
                <a:lnTo>
                  <a:pt x="460" y="33"/>
                </a:lnTo>
                <a:lnTo>
                  <a:pt x="458" y="29"/>
                </a:lnTo>
                <a:lnTo>
                  <a:pt x="458" y="29"/>
                </a:lnTo>
                <a:lnTo>
                  <a:pt x="458" y="29"/>
                </a:lnTo>
                <a:lnTo>
                  <a:pt x="456" y="27"/>
                </a:lnTo>
                <a:lnTo>
                  <a:pt x="456" y="27"/>
                </a:lnTo>
                <a:lnTo>
                  <a:pt x="453" y="27"/>
                </a:lnTo>
                <a:lnTo>
                  <a:pt x="451" y="27"/>
                </a:lnTo>
                <a:lnTo>
                  <a:pt x="451" y="27"/>
                </a:lnTo>
                <a:lnTo>
                  <a:pt x="445" y="23"/>
                </a:lnTo>
                <a:lnTo>
                  <a:pt x="445" y="23"/>
                </a:lnTo>
                <a:lnTo>
                  <a:pt x="443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5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5" y="31"/>
                </a:lnTo>
                <a:lnTo>
                  <a:pt x="435" y="29"/>
                </a:lnTo>
                <a:lnTo>
                  <a:pt x="433" y="27"/>
                </a:lnTo>
                <a:lnTo>
                  <a:pt x="433" y="27"/>
                </a:lnTo>
                <a:lnTo>
                  <a:pt x="433" y="25"/>
                </a:lnTo>
                <a:lnTo>
                  <a:pt x="433" y="25"/>
                </a:lnTo>
                <a:lnTo>
                  <a:pt x="433" y="23"/>
                </a:lnTo>
                <a:lnTo>
                  <a:pt x="433" y="23"/>
                </a:lnTo>
                <a:lnTo>
                  <a:pt x="433" y="23"/>
                </a:lnTo>
                <a:lnTo>
                  <a:pt x="433" y="21"/>
                </a:lnTo>
                <a:lnTo>
                  <a:pt x="430" y="21"/>
                </a:lnTo>
                <a:lnTo>
                  <a:pt x="428" y="21"/>
                </a:lnTo>
                <a:lnTo>
                  <a:pt x="428" y="21"/>
                </a:lnTo>
                <a:lnTo>
                  <a:pt x="426" y="21"/>
                </a:lnTo>
                <a:lnTo>
                  <a:pt x="426" y="21"/>
                </a:lnTo>
                <a:lnTo>
                  <a:pt x="424" y="21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2" y="16"/>
                </a:lnTo>
                <a:lnTo>
                  <a:pt x="420" y="16"/>
                </a:lnTo>
                <a:lnTo>
                  <a:pt x="418" y="16"/>
                </a:lnTo>
                <a:lnTo>
                  <a:pt x="418" y="16"/>
                </a:lnTo>
                <a:lnTo>
                  <a:pt x="416" y="14"/>
                </a:lnTo>
                <a:lnTo>
                  <a:pt x="416" y="14"/>
                </a:lnTo>
                <a:lnTo>
                  <a:pt x="414" y="12"/>
                </a:lnTo>
                <a:lnTo>
                  <a:pt x="416" y="12"/>
                </a:lnTo>
                <a:lnTo>
                  <a:pt x="416" y="12"/>
                </a:lnTo>
                <a:lnTo>
                  <a:pt x="416" y="12"/>
                </a:lnTo>
                <a:lnTo>
                  <a:pt x="420" y="12"/>
                </a:lnTo>
                <a:lnTo>
                  <a:pt x="422" y="10"/>
                </a:lnTo>
                <a:lnTo>
                  <a:pt x="422" y="10"/>
                </a:lnTo>
                <a:lnTo>
                  <a:pt x="424" y="10"/>
                </a:lnTo>
                <a:lnTo>
                  <a:pt x="424" y="10"/>
                </a:lnTo>
                <a:lnTo>
                  <a:pt x="424" y="8"/>
                </a:lnTo>
                <a:lnTo>
                  <a:pt x="422" y="8"/>
                </a:lnTo>
                <a:lnTo>
                  <a:pt x="422" y="8"/>
                </a:lnTo>
                <a:lnTo>
                  <a:pt x="420" y="8"/>
                </a:lnTo>
                <a:lnTo>
                  <a:pt x="416" y="8"/>
                </a:lnTo>
                <a:lnTo>
                  <a:pt x="410" y="10"/>
                </a:lnTo>
                <a:lnTo>
                  <a:pt x="407" y="8"/>
                </a:lnTo>
                <a:lnTo>
                  <a:pt x="399" y="6"/>
                </a:lnTo>
                <a:lnTo>
                  <a:pt x="397" y="6"/>
                </a:lnTo>
                <a:lnTo>
                  <a:pt x="397" y="2"/>
                </a:lnTo>
                <a:lnTo>
                  <a:pt x="395" y="2"/>
                </a:lnTo>
                <a:lnTo>
                  <a:pt x="395" y="0"/>
                </a:lnTo>
                <a:lnTo>
                  <a:pt x="393" y="2"/>
                </a:lnTo>
                <a:lnTo>
                  <a:pt x="389" y="2"/>
                </a:lnTo>
                <a:lnTo>
                  <a:pt x="387" y="2"/>
                </a:lnTo>
                <a:lnTo>
                  <a:pt x="387" y="4"/>
                </a:lnTo>
                <a:lnTo>
                  <a:pt x="384" y="4"/>
                </a:lnTo>
                <a:lnTo>
                  <a:pt x="384" y="6"/>
                </a:lnTo>
                <a:lnTo>
                  <a:pt x="382" y="6"/>
                </a:lnTo>
                <a:lnTo>
                  <a:pt x="382" y="6"/>
                </a:lnTo>
                <a:lnTo>
                  <a:pt x="380" y="6"/>
                </a:lnTo>
                <a:lnTo>
                  <a:pt x="378" y="6"/>
                </a:lnTo>
                <a:lnTo>
                  <a:pt x="378" y="4"/>
                </a:lnTo>
                <a:lnTo>
                  <a:pt x="378" y="4"/>
                </a:lnTo>
                <a:lnTo>
                  <a:pt x="376" y="4"/>
                </a:lnTo>
                <a:lnTo>
                  <a:pt x="376" y="4"/>
                </a:lnTo>
                <a:lnTo>
                  <a:pt x="374" y="4"/>
                </a:lnTo>
                <a:lnTo>
                  <a:pt x="372" y="4"/>
                </a:lnTo>
                <a:lnTo>
                  <a:pt x="372" y="6"/>
                </a:lnTo>
                <a:lnTo>
                  <a:pt x="372" y="6"/>
                </a:lnTo>
                <a:lnTo>
                  <a:pt x="372" y="8"/>
                </a:lnTo>
                <a:lnTo>
                  <a:pt x="372" y="8"/>
                </a:lnTo>
                <a:lnTo>
                  <a:pt x="372" y="8"/>
                </a:lnTo>
                <a:lnTo>
                  <a:pt x="370" y="8"/>
                </a:lnTo>
                <a:lnTo>
                  <a:pt x="368" y="8"/>
                </a:lnTo>
                <a:lnTo>
                  <a:pt x="368" y="8"/>
                </a:lnTo>
                <a:lnTo>
                  <a:pt x="366" y="6"/>
                </a:lnTo>
                <a:lnTo>
                  <a:pt x="366" y="4"/>
                </a:lnTo>
                <a:lnTo>
                  <a:pt x="366" y="4"/>
                </a:lnTo>
                <a:lnTo>
                  <a:pt x="364" y="4"/>
                </a:lnTo>
                <a:lnTo>
                  <a:pt x="355" y="6"/>
                </a:lnTo>
                <a:lnTo>
                  <a:pt x="353" y="6"/>
                </a:lnTo>
                <a:lnTo>
                  <a:pt x="351" y="6"/>
                </a:lnTo>
                <a:lnTo>
                  <a:pt x="351" y="6"/>
                </a:lnTo>
                <a:lnTo>
                  <a:pt x="349" y="4"/>
                </a:lnTo>
                <a:lnTo>
                  <a:pt x="347" y="4"/>
                </a:lnTo>
                <a:lnTo>
                  <a:pt x="343" y="4"/>
                </a:lnTo>
                <a:lnTo>
                  <a:pt x="336" y="4"/>
                </a:lnTo>
                <a:lnTo>
                  <a:pt x="334" y="4"/>
                </a:lnTo>
                <a:lnTo>
                  <a:pt x="332" y="4"/>
                </a:lnTo>
                <a:lnTo>
                  <a:pt x="330" y="6"/>
                </a:lnTo>
                <a:lnTo>
                  <a:pt x="328" y="8"/>
                </a:lnTo>
                <a:lnTo>
                  <a:pt x="326" y="8"/>
                </a:lnTo>
                <a:lnTo>
                  <a:pt x="324" y="8"/>
                </a:lnTo>
                <a:lnTo>
                  <a:pt x="322" y="6"/>
                </a:lnTo>
                <a:lnTo>
                  <a:pt x="322" y="6"/>
                </a:lnTo>
                <a:lnTo>
                  <a:pt x="318" y="6"/>
                </a:lnTo>
                <a:lnTo>
                  <a:pt x="318" y="6"/>
                </a:lnTo>
                <a:lnTo>
                  <a:pt x="316" y="8"/>
                </a:lnTo>
                <a:lnTo>
                  <a:pt x="313" y="8"/>
                </a:lnTo>
                <a:lnTo>
                  <a:pt x="311" y="8"/>
                </a:lnTo>
                <a:lnTo>
                  <a:pt x="311" y="8"/>
                </a:lnTo>
                <a:lnTo>
                  <a:pt x="301" y="6"/>
                </a:lnTo>
                <a:lnTo>
                  <a:pt x="297" y="4"/>
                </a:lnTo>
                <a:lnTo>
                  <a:pt x="295" y="2"/>
                </a:lnTo>
                <a:lnTo>
                  <a:pt x="295" y="4"/>
                </a:lnTo>
                <a:lnTo>
                  <a:pt x="293" y="6"/>
                </a:lnTo>
                <a:lnTo>
                  <a:pt x="286" y="8"/>
                </a:lnTo>
                <a:lnTo>
                  <a:pt x="284" y="10"/>
                </a:lnTo>
                <a:lnTo>
                  <a:pt x="284" y="14"/>
                </a:lnTo>
                <a:lnTo>
                  <a:pt x="284" y="19"/>
                </a:lnTo>
                <a:lnTo>
                  <a:pt x="286" y="19"/>
                </a:lnTo>
                <a:lnTo>
                  <a:pt x="286" y="21"/>
                </a:lnTo>
                <a:lnTo>
                  <a:pt x="286" y="21"/>
                </a:lnTo>
                <a:lnTo>
                  <a:pt x="286" y="21"/>
                </a:lnTo>
                <a:lnTo>
                  <a:pt x="286" y="23"/>
                </a:lnTo>
                <a:lnTo>
                  <a:pt x="286" y="25"/>
                </a:lnTo>
                <a:lnTo>
                  <a:pt x="286" y="25"/>
                </a:lnTo>
                <a:lnTo>
                  <a:pt x="286" y="27"/>
                </a:lnTo>
                <a:lnTo>
                  <a:pt x="286" y="27"/>
                </a:lnTo>
                <a:lnTo>
                  <a:pt x="286" y="27"/>
                </a:lnTo>
                <a:lnTo>
                  <a:pt x="288" y="29"/>
                </a:lnTo>
                <a:lnTo>
                  <a:pt x="293" y="29"/>
                </a:lnTo>
                <a:lnTo>
                  <a:pt x="297" y="31"/>
                </a:lnTo>
                <a:lnTo>
                  <a:pt x="297" y="33"/>
                </a:lnTo>
                <a:lnTo>
                  <a:pt x="297" y="35"/>
                </a:lnTo>
                <a:lnTo>
                  <a:pt x="290" y="37"/>
                </a:lnTo>
                <a:lnTo>
                  <a:pt x="290" y="37"/>
                </a:lnTo>
                <a:lnTo>
                  <a:pt x="288" y="39"/>
                </a:lnTo>
                <a:lnTo>
                  <a:pt x="288" y="39"/>
                </a:lnTo>
                <a:lnTo>
                  <a:pt x="286" y="39"/>
                </a:lnTo>
                <a:lnTo>
                  <a:pt x="284" y="39"/>
                </a:lnTo>
                <a:lnTo>
                  <a:pt x="282" y="39"/>
                </a:lnTo>
                <a:lnTo>
                  <a:pt x="280" y="39"/>
                </a:lnTo>
                <a:lnTo>
                  <a:pt x="274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0"/>
                </a:lnTo>
                <a:lnTo>
                  <a:pt x="272" y="50"/>
                </a:lnTo>
                <a:lnTo>
                  <a:pt x="270" y="52"/>
                </a:lnTo>
                <a:lnTo>
                  <a:pt x="265" y="54"/>
                </a:lnTo>
                <a:lnTo>
                  <a:pt x="263" y="54"/>
                </a:lnTo>
                <a:lnTo>
                  <a:pt x="251" y="52"/>
                </a:lnTo>
                <a:lnTo>
                  <a:pt x="247" y="50"/>
                </a:lnTo>
                <a:lnTo>
                  <a:pt x="245" y="50"/>
                </a:lnTo>
                <a:lnTo>
                  <a:pt x="245" y="48"/>
                </a:lnTo>
                <a:lnTo>
                  <a:pt x="242" y="44"/>
                </a:lnTo>
                <a:lnTo>
                  <a:pt x="242" y="39"/>
                </a:lnTo>
                <a:lnTo>
                  <a:pt x="242" y="37"/>
                </a:lnTo>
                <a:lnTo>
                  <a:pt x="242" y="37"/>
                </a:lnTo>
                <a:lnTo>
                  <a:pt x="245" y="35"/>
                </a:lnTo>
                <a:lnTo>
                  <a:pt x="245" y="35"/>
                </a:lnTo>
                <a:lnTo>
                  <a:pt x="245" y="33"/>
                </a:lnTo>
                <a:lnTo>
                  <a:pt x="240" y="33"/>
                </a:lnTo>
                <a:lnTo>
                  <a:pt x="230" y="35"/>
                </a:lnTo>
                <a:lnTo>
                  <a:pt x="226" y="37"/>
                </a:lnTo>
                <a:lnTo>
                  <a:pt x="224" y="39"/>
                </a:lnTo>
                <a:lnTo>
                  <a:pt x="217" y="39"/>
                </a:lnTo>
                <a:lnTo>
                  <a:pt x="215" y="39"/>
                </a:lnTo>
                <a:lnTo>
                  <a:pt x="211" y="44"/>
                </a:lnTo>
                <a:lnTo>
                  <a:pt x="209" y="44"/>
                </a:lnTo>
                <a:lnTo>
                  <a:pt x="207" y="44"/>
                </a:lnTo>
                <a:lnTo>
                  <a:pt x="203" y="46"/>
                </a:lnTo>
                <a:lnTo>
                  <a:pt x="199" y="46"/>
                </a:lnTo>
                <a:lnTo>
                  <a:pt x="196" y="46"/>
                </a:lnTo>
                <a:lnTo>
                  <a:pt x="196" y="48"/>
                </a:lnTo>
                <a:lnTo>
                  <a:pt x="194" y="54"/>
                </a:lnTo>
                <a:lnTo>
                  <a:pt x="192" y="56"/>
                </a:lnTo>
                <a:lnTo>
                  <a:pt x="188" y="60"/>
                </a:lnTo>
                <a:lnTo>
                  <a:pt x="184" y="60"/>
                </a:lnTo>
                <a:lnTo>
                  <a:pt x="163" y="60"/>
                </a:lnTo>
                <a:lnTo>
                  <a:pt x="159" y="60"/>
                </a:lnTo>
                <a:lnTo>
                  <a:pt x="155" y="58"/>
                </a:lnTo>
                <a:lnTo>
                  <a:pt x="146" y="50"/>
                </a:lnTo>
                <a:lnTo>
                  <a:pt x="142" y="48"/>
                </a:lnTo>
                <a:lnTo>
                  <a:pt x="115" y="48"/>
                </a:lnTo>
                <a:lnTo>
                  <a:pt x="107" y="50"/>
                </a:lnTo>
                <a:lnTo>
                  <a:pt x="102" y="52"/>
                </a:lnTo>
                <a:lnTo>
                  <a:pt x="100" y="50"/>
                </a:lnTo>
                <a:lnTo>
                  <a:pt x="96" y="48"/>
                </a:lnTo>
                <a:lnTo>
                  <a:pt x="92" y="48"/>
                </a:lnTo>
                <a:lnTo>
                  <a:pt x="90" y="48"/>
                </a:lnTo>
                <a:lnTo>
                  <a:pt x="88" y="50"/>
                </a:lnTo>
                <a:lnTo>
                  <a:pt x="84" y="52"/>
                </a:lnTo>
                <a:lnTo>
                  <a:pt x="82" y="50"/>
                </a:lnTo>
                <a:lnTo>
                  <a:pt x="82" y="50"/>
                </a:lnTo>
                <a:lnTo>
                  <a:pt x="80" y="46"/>
                </a:lnTo>
                <a:lnTo>
                  <a:pt x="77" y="46"/>
                </a:lnTo>
                <a:lnTo>
                  <a:pt x="77" y="44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3" y="46"/>
                </a:lnTo>
                <a:lnTo>
                  <a:pt x="73" y="46"/>
                </a:lnTo>
                <a:lnTo>
                  <a:pt x="71" y="52"/>
                </a:lnTo>
                <a:lnTo>
                  <a:pt x="69" y="54"/>
                </a:lnTo>
                <a:lnTo>
                  <a:pt x="67" y="52"/>
                </a:lnTo>
                <a:lnTo>
                  <a:pt x="67" y="46"/>
                </a:lnTo>
                <a:lnTo>
                  <a:pt x="65" y="44"/>
                </a:lnTo>
                <a:lnTo>
                  <a:pt x="61" y="44"/>
                </a:lnTo>
                <a:lnTo>
                  <a:pt x="59" y="48"/>
                </a:lnTo>
                <a:lnTo>
                  <a:pt x="59" y="56"/>
                </a:lnTo>
                <a:lnTo>
                  <a:pt x="59" y="69"/>
                </a:lnTo>
                <a:lnTo>
                  <a:pt x="59" y="83"/>
                </a:lnTo>
                <a:lnTo>
                  <a:pt x="50" y="83"/>
                </a:lnTo>
                <a:lnTo>
                  <a:pt x="40" y="83"/>
                </a:lnTo>
                <a:lnTo>
                  <a:pt x="29" y="83"/>
                </a:lnTo>
                <a:lnTo>
                  <a:pt x="23" y="83"/>
                </a:lnTo>
                <a:lnTo>
                  <a:pt x="21" y="85"/>
                </a:lnTo>
                <a:lnTo>
                  <a:pt x="21" y="85"/>
                </a:lnTo>
                <a:lnTo>
                  <a:pt x="21" y="83"/>
                </a:lnTo>
                <a:lnTo>
                  <a:pt x="21" y="83"/>
                </a:lnTo>
                <a:lnTo>
                  <a:pt x="19" y="83"/>
                </a:lnTo>
                <a:lnTo>
                  <a:pt x="19" y="83"/>
                </a:lnTo>
                <a:lnTo>
                  <a:pt x="19" y="83"/>
                </a:lnTo>
                <a:lnTo>
                  <a:pt x="19" y="85"/>
                </a:lnTo>
                <a:lnTo>
                  <a:pt x="19" y="85"/>
                </a:lnTo>
                <a:lnTo>
                  <a:pt x="17" y="87"/>
                </a:lnTo>
                <a:lnTo>
                  <a:pt x="17" y="90"/>
                </a:lnTo>
                <a:lnTo>
                  <a:pt x="15" y="90"/>
                </a:lnTo>
                <a:lnTo>
                  <a:pt x="15" y="90"/>
                </a:lnTo>
                <a:lnTo>
                  <a:pt x="13" y="87"/>
                </a:lnTo>
                <a:lnTo>
                  <a:pt x="13" y="87"/>
                </a:lnTo>
                <a:lnTo>
                  <a:pt x="13" y="85"/>
                </a:lnTo>
                <a:lnTo>
                  <a:pt x="11" y="85"/>
                </a:lnTo>
                <a:lnTo>
                  <a:pt x="11" y="87"/>
                </a:lnTo>
                <a:lnTo>
                  <a:pt x="11" y="87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1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6" y="92"/>
                </a:lnTo>
                <a:lnTo>
                  <a:pt x="6" y="94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4" y="104"/>
                </a:lnTo>
                <a:lnTo>
                  <a:pt x="4" y="106"/>
                </a:lnTo>
                <a:lnTo>
                  <a:pt x="4" y="108"/>
                </a:lnTo>
                <a:lnTo>
                  <a:pt x="4" y="110"/>
                </a:lnTo>
                <a:lnTo>
                  <a:pt x="6" y="113"/>
                </a:lnTo>
                <a:lnTo>
                  <a:pt x="8" y="115"/>
                </a:lnTo>
                <a:lnTo>
                  <a:pt x="8" y="115"/>
                </a:lnTo>
                <a:lnTo>
                  <a:pt x="11" y="115"/>
                </a:lnTo>
                <a:lnTo>
                  <a:pt x="13" y="115"/>
                </a:lnTo>
                <a:lnTo>
                  <a:pt x="13" y="117"/>
                </a:lnTo>
                <a:lnTo>
                  <a:pt x="11" y="117"/>
                </a:lnTo>
                <a:lnTo>
                  <a:pt x="11" y="117"/>
                </a:lnTo>
                <a:lnTo>
                  <a:pt x="8" y="119"/>
                </a:lnTo>
                <a:lnTo>
                  <a:pt x="6" y="117"/>
                </a:lnTo>
                <a:lnTo>
                  <a:pt x="6" y="117"/>
                </a:lnTo>
                <a:lnTo>
                  <a:pt x="4" y="117"/>
                </a:lnTo>
                <a:lnTo>
                  <a:pt x="4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3"/>
                </a:lnTo>
                <a:lnTo>
                  <a:pt x="0" y="123"/>
                </a:lnTo>
                <a:lnTo>
                  <a:pt x="2" y="125"/>
                </a:lnTo>
                <a:lnTo>
                  <a:pt x="8" y="125"/>
                </a:lnTo>
                <a:lnTo>
                  <a:pt x="15" y="125"/>
                </a:lnTo>
                <a:lnTo>
                  <a:pt x="17" y="125"/>
                </a:lnTo>
                <a:lnTo>
                  <a:pt x="17" y="125"/>
                </a:lnTo>
                <a:lnTo>
                  <a:pt x="19" y="125"/>
                </a:lnTo>
                <a:lnTo>
                  <a:pt x="19" y="123"/>
                </a:lnTo>
                <a:lnTo>
                  <a:pt x="21" y="123"/>
                </a:lnTo>
                <a:lnTo>
                  <a:pt x="21" y="123"/>
                </a:lnTo>
                <a:lnTo>
                  <a:pt x="21" y="121"/>
                </a:lnTo>
                <a:lnTo>
                  <a:pt x="19" y="121"/>
                </a:lnTo>
                <a:lnTo>
                  <a:pt x="27" y="113"/>
                </a:lnTo>
                <a:lnTo>
                  <a:pt x="27" y="110"/>
                </a:lnTo>
                <a:lnTo>
                  <a:pt x="29" y="110"/>
                </a:lnTo>
                <a:lnTo>
                  <a:pt x="34" y="108"/>
                </a:lnTo>
                <a:lnTo>
                  <a:pt x="36" y="108"/>
                </a:lnTo>
                <a:lnTo>
                  <a:pt x="38" y="106"/>
                </a:lnTo>
                <a:lnTo>
                  <a:pt x="40" y="106"/>
                </a:lnTo>
                <a:lnTo>
                  <a:pt x="42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2"/>
                </a:lnTo>
                <a:lnTo>
                  <a:pt x="48" y="98"/>
                </a:lnTo>
                <a:lnTo>
                  <a:pt x="48" y="98"/>
                </a:lnTo>
                <a:lnTo>
                  <a:pt x="50" y="98"/>
                </a:lnTo>
                <a:lnTo>
                  <a:pt x="54" y="98"/>
                </a:lnTo>
                <a:lnTo>
                  <a:pt x="57" y="98"/>
                </a:lnTo>
                <a:lnTo>
                  <a:pt x="61" y="96"/>
                </a:lnTo>
                <a:lnTo>
                  <a:pt x="63" y="94"/>
                </a:lnTo>
                <a:lnTo>
                  <a:pt x="63" y="94"/>
                </a:lnTo>
                <a:lnTo>
                  <a:pt x="67" y="92"/>
                </a:lnTo>
                <a:lnTo>
                  <a:pt x="67" y="94"/>
                </a:lnTo>
                <a:lnTo>
                  <a:pt x="63" y="98"/>
                </a:lnTo>
                <a:lnTo>
                  <a:pt x="61" y="98"/>
                </a:lnTo>
                <a:lnTo>
                  <a:pt x="61" y="98"/>
                </a:lnTo>
                <a:lnTo>
                  <a:pt x="59" y="100"/>
                </a:lnTo>
                <a:lnTo>
                  <a:pt x="57" y="100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50" y="106"/>
                </a:lnTo>
                <a:lnTo>
                  <a:pt x="46" y="106"/>
                </a:lnTo>
                <a:lnTo>
                  <a:pt x="44" y="108"/>
                </a:lnTo>
                <a:lnTo>
                  <a:pt x="42" y="113"/>
                </a:lnTo>
                <a:lnTo>
                  <a:pt x="40" y="115"/>
                </a:lnTo>
                <a:lnTo>
                  <a:pt x="40" y="115"/>
                </a:lnTo>
                <a:lnTo>
                  <a:pt x="38" y="115"/>
                </a:lnTo>
                <a:lnTo>
                  <a:pt x="36" y="115"/>
                </a:lnTo>
                <a:lnTo>
                  <a:pt x="34" y="117"/>
                </a:lnTo>
                <a:lnTo>
                  <a:pt x="31" y="117"/>
                </a:lnTo>
                <a:lnTo>
                  <a:pt x="31" y="117"/>
                </a:lnTo>
                <a:lnTo>
                  <a:pt x="31" y="119"/>
                </a:lnTo>
                <a:lnTo>
                  <a:pt x="34" y="119"/>
                </a:lnTo>
                <a:lnTo>
                  <a:pt x="34" y="119"/>
                </a:lnTo>
                <a:lnTo>
                  <a:pt x="36" y="119"/>
                </a:lnTo>
                <a:lnTo>
                  <a:pt x="34" y="121"/>
                </a:lnTo>
                <a:lnTo>
                  <a:pt x="34" y="121"/>
                </a:lnTo>
                <a:lnTo>
                  <a:pt x="27" y="121"/>
                </a:lnTo>
                <a:lnTo>
                  <a:pt x="25" y="121"/>
                </a:lnTo>
                <a:lnTo>
                  <a:pt x="25" y="123"/>
                </a:lnTo>
                <a:lnTo>
                  <a:pt x="27" y="129"/>
                </a:lnTo>
                <a:lnTo>
                  <a:pt x="25" y="133"/>
                </a:lnTo>
                <a:lnTo>
                  <a:pt x="27" y="136"/>
                </a:lnTo>
                <a:lnTo>
                  <a:pt x="29" y="136"/>
                </a:lnTo>
                <a:lnTo>
                  <a:pt x="29" y="133"/>
                </a:lnTo>
                <a:lnTo>
                  <a:pt x="29" y="133"/>
                </a:lnTo>
                <a:lnTo>
                  <a:pt x="29" y="131"/>
                </a:lnTo>
                <a:lnTo>
                  <a:pt x="29" y="129"/>
                </a:lnTo>
                <a:lnTo>
                  <a:pt x="29" y="129"/>
                </a:lnTo>
                <a:lnTo>
                  <a:pt x="31" y="131"/>
                </a:lnTo>
                <a:lnTo>
                  <a:pt x="31" y="131"/>
                </a:lnTo>
                <a:lnTo>
                  <a:pt x="31" y="133"/>
                </a:lnTo>
                <a:lnTo>
                  <a:pt x="34" y="131"/>
                </a:lnTo>
                <a:lnTo>
                  <a:pt x="34" y="131"/>
                </a:lnTo>
                <a:lnTo>
                  <a:pt x="34" y="133"/>
                </a:lnTo>
                <a:lnTo>
                  <a:pt x="31" y="133"/>
                </a:lnTo>
                <a:lnTo>
                  <a:pt x="29" y="136"/>
                </a:lnTo>
                <a:lnTo>
                  <a:pt x="29" y="138"/>
                </a:lnTo>
                <a:lnTo>
                  <a:pt x="27" y="140"/>
                </a:lnTo>
                <a:lnTo>
                  <a:pt x="29" y="142"/>
                </a:lnTo>
                <a:lnTo>
                  <a:pt x="29" y="142"/>
                </a:lnTo>
                <a:lnTo>
                  <a:pt x="31" y="142"/>
                </a:lnTo>
                <a:lnTo>
                  <a:pt x="31" y="140"/>
                </a:lnTo>
                <a:lnTo>
                  <a:pt x="31" y="142"/>
                </a:lnTo>
                <a:lnTo>
                  <a:pt x="31" y="144"/>
                </a:lnTo>
                <a:lnTo>
                  <a:pt x="31" y="144"/>
                </a:lnTo>
                <a:lnTo>
                  <a:pt x="34" y="146"/>
                </a:lnTo>
                <a:lnTo>
                  <a:pt x="34" y="144"/>
                </a:lnTo>
                <a:lnTo>
                  <a:pt x="36" y="144"/>
                </a:lnTo>
                <a:lnTo>
                  <a:pt x="36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2"/>
                </a:lnTo>
                <a:lnTo>
                  <a:pt x="40" y="144"/>
                </a:lnTo>
                <a:lnTo>
                  <a:pt x="40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6"/>
                </a:lnTo>
                <a:lnTo>
                  <a:pt x="38" y="146"/>
                </a:lnTo>
                <a:lnTo>
                  <a:pt x="38" y="148"/>
                </a:lnTo>
                <a:lnTo>
                  <a:pt x="38" y="148"/>
                </a:lnTo>
                <a:lnTo>
                  <a:pt x="38" y="150"/>
                </a:lnTo>
                <a:lnTo>
                  <a:pt x="40" y="150"/>
                </a:lnTo>
                <a:lnTo>
                  <a:pt x="40" y="150"/>
                </a:lnTo>
                <a:lnTo>
                  <a:pt x="40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2"/>
                </a:lnTo>
                <a:lnTo>
                  <a:pt x="44" y="152"/>
                </a:lnTo>
                <a:lnTo>
                  <a:pt x="44" y="152"/>
                </a:lnTo>
                <a:lnTo>
                  <a:pt x="46" y="152"/>
                </a:lnTo>
                <a:lnTo>
                  <a:pt x="46" y="154"/>
                </a:lnTo>
                <a:lnTo>
                  <a:pt x="46" y="154"/>
                </a:lnTo>
                <a:lnTo>
                  <a:pt x="42" y="154"/>
                </a:lnTo>
                <a:lnTo>
                  <a:pt x="42" y="154"/>
                </a:lnTo>
                <a:lnTo>
                  <a:pt x="40" y="158"/>
                </a:lnTo>
                <a:lnTo>
                  <a:pt x="40" y="161"/>
                </a:lnTo>
                <a:lnTo>
                  <a:pt x="44" y="161"/>
                </a:lnTo>
                <a:lnTo>
                  <a:pt x="46" y="161"/>
                </a:lnTo>
                <a:lnTo>
                  <a:pt x="48" y="161"/>
                </a:lnTo>
                <a:lnTo>
                  <a:pt x="48" y="161"/>
                </a:lnTo>
                <a:lnTo>
                  <a:pt x="48" y="163"/>
                </a:lnTo>
                <a:lnTo>
                  <a:pt x="46" y="165"/>
                </a:lnTo>
                <a:lnTo>
                  <a:pt x="46" y="163"/>
                </a:lnTo>
                <a:lnTo>
                  <a:pt x="46" y="163"/>
                </a:lnTo>
                <a:lnTo>
                  <a:pt x="46" y="165"/>
                </a:lnTo>
                <a:lnTo>
                  <a:pt x="46" y="167"/>
                </a:lnTo>
                <a:lnTo>
                  <a:pt x="48" y="169"/>
                </a:lnTo>
                <a:lnTo>
                  <a:pt x="50" y="169"/>
                </a:lnTo>
                <a:lnTo>
                  <a:pt x="50" y="171"/>
                </a:lnTo>
                <a:lnTo>
                  <a:pt x="50" y="171"/>
                </a:lnTo>
                <a:lnTo>
                  <a:pt x="50" y="173"/>
                </a:lnTo>
                <a:lnTo>
                  <a:pt x="52" y="173"/>
                </a:lnTo>
                <a:lnTo>
                  <a:pt x="54" y="175"/>
                </a:lnTo>
                <a:lnTo>
                  <a:pt x="73" y="188"/>
                </a:lnTo>
                <a:lnTo>
                  <a:pt x="90" y="196"/>
                </a:lnTo>
                <a:lnTo>
                  <a:pt x="100" y="202"/>
                </a:lnTo>
                <a:lnTo>
                  <a:pt x="107" y="207"/>
                </a:lnTo>
                <a:lnTo>
                  <a:pt x="111" y="207"/>
                </a:lnTo>
                <a:lnTo>
                  <a:pt x="121" y="209"/>
                </a:lnTo>
                <a:lnTo>
                  <a:pt x="123" y="209"/>
                </a:lnTo>
                <a:lnTo>
                  <a:pt x="128" y="211"/>
                </a:lnTo>
                <a:lnTo>
                  <a:pt x="130" y="211"/>
                </a:lnTo>
                <a:lnTo>
                  <a:pt x="134" y="213"/>
                </a:lnTo>
                <a:lnTo>
                  <a:pt x="134" y="213"/>
                </a:lnTo>
                <a:lnTo>
                  <a:pt x="136" y="213"/>
                </a:lnTo>
                <a:lnTo>
                  <a:pt x="136" y="213"/>
                </a:lnTo>
                <a:lnTo>
                  <a:pt x="136" y="213"/>
                </a:lnTo>
                <a:lnTo>
                  <a:pt x="138" y="213"/>
                </a:lnTo>
                <a:lnTo>
                  <a:pt x="142" y="213"/>
                </a:lnTo>
                <a:lnTo>
                  <a:pt x="142" y="215"/>
                </a:lnTo>
                <a:lnTo>
                  <a:pt x="144" y="215"/>
                </a:lnTo>
                <a:lnTo>
                  <a:pt x="146" y="215"/>
                </a:lnTo>
                <a:lnTo>
                  <a:pt x="153" y="217"/>
                </a:lnTo>
                <a:lnTo>
                  <a:pt x="157" y="217"/>
                </a:lnTo>
                <a:lnTo>
                  <a:pt x="159" y="217"/>
                </a:lnTo>
                <a:lnTo>
                  <a:pt x="159" y="217"/>
                </a:lnTo>
                <a:lnTo>
                  <a:pt x="163" y="211"/>
                </a:lnTo>
                <a:lnTo>
                  <a:pt x="165" y="209"/>
                </a:lnTo>
                <a:lnTo>
                  <a:pt x="167" y="207"/>
                </a:lnTo>
                <a:lnTo>
                  <a:pt x="171" y="204"/>
                </a:lnTo>
                <a:lnTo>
                  <a:pt x="171" y="204"/>
                </a:lnTo>
                <a:lnTo>
                  <a:pt x="176" y="204"/>
                </a:lnTo>
                <a:lnTo>
                  <a:pt x="182" y="202"/>
                </a:lnTo>
                <a:lnTo>
                  <a:pt x="186" y="202"/>
                </a:lnTo>
                <a:lnTo>
                  <a:pt x="194" y="198"/>
                </a:lnTo>
                <a:lnTo>
                  <a:pt x="199" y="198"/>
                </a:lnTo>
                <a:lnTo>
                  <a:pt x="201" y="198"/>
                </a:lnTo>
                <a:lnTo>
                  <a:pt x="201" y="196"/>
                </a:lnTo>
                <a:lnTo>
                  <a:pt x="199" y="194"/>
                </a:lnTo>
                <a:lnTo>
                  <a:pt x="199" y="194"/>
                </a:lnTo>
                <a:lnTo>
                  <a:pt x="201" y="190"/>
                </a:lnTo>
                <a:lnTo>
                  <a:pt x="201" y="192"/>
                </a:lnTo>
                <a:lnTo>
                  <a:pt x="201" y="192"/>
                </a:lnTo>
                <a:lnTo>
                  <a:pt x="201" y="194"/>
                </a:lnTo>
                <a:lnTo>
                  <a:pt x="201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6"/>
                </a:lnTo>
                <a:lnTo>
                  <a:pt x="205" y="196"/>
                </a:lnTo>
                <a:lnTo>
                  <a:pt x="205" y="194"/>
                </a:lnTo>
                <a:lnTo>
                  <a:pt x="205" y="194"/>
                </a:lnTo>
                <a:lnTo>
                  <a:pt x="207" y="194"/>
                </a:lnTo>
                <a:lnTo>
                  <a:pt x="209" y="194"/>
                </a:lnTo>
                <a:lnTo>
                  <a:pt x="211" y="192"/>
                </a:lnTo>
                <a:lnTo>
                  <a:pt x="211" y="190"/>
                </a:lnTo>
                <a:lnTo>
                  <a:pt x="213" y="192"/>
                </a:lnTo>
                <a:lnTo>
                  <a:pt x="213" y="192"/>
                </a:lnTo>
                <a:lnTo>
                  <a:pt x="215" y="194"/>
                </a:lnTo>
                <a:lnTo>
                  <a:pt x="217" y="194"/>
                </a:lnTo>
                <a:lnTo>
                  <a:pt x="217" y="194"/>
                </a:lnTo>
                <a:lnTo>
                  <a:pt x="217" y="196"/>
                </a:lnTo>
                <a:lnTo>
                  <a:pt x="217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8"/>
                </a:lnTo>
                <a:lnTo>
                  <a:pt x="224" y="196"/>
                </a:lnTo>
                <a:lnTo>
                  <a:pt x="224" y="196"/>
                </a:lnTo>
                <a:lnTo>
                  <a:pt x="224" y="196"/>
                </a:lnTo>
                <a:lnTo>
                  <a:pt x="226" y="196"/>
                </a:lnTo>
                <a:lnTo>
                  <a:pt x="228" y="196"/>
                </a:lnTo>
                <a:lnTo>
                  <a:pt x="228" y="196"/>
                </a:lnTo>
                <a:lnTo>
                  <a:pt x="228" y="194"/>
                </a:lnTo>
                <a:lnTo>
                  <a:pt x="228" y="194"/>
                </a:lnTo>
                <a:lnTo>
                  <a:pt x="228" y="192"/>
                </a:lnTo>
                <a:lnTo>
                  <a:pt x="228" y="190"/>
                </a:lnTo>
                <a:lnTo>
                  <a:pt x="228" y="190"/>
                </a:lnTo>
                <a:lnTo>
                  <a:pt x="228" y="188"/>
                </a:lnTo>
                <a:lnTo>
                  <a:pt x="228" y="186"/>
                </a:lnTo>
                <a:lnTo>
                  <a:pt x="228" y="186"/>
                </a:lnTo>
                <a:lnTo>
                  <a:pt x="228" y="184"/>
                </a:lnTo>
                <a:lnTo>
                  <a:pt x="228" y="181"/>
                </a:lnTo>
                <a:lnTo>
                  <a:pt x="228" y="179"/>
                </a:lnTo>
                <a:lnTo>
                  <a:pt x="232" y="177"/>
                </a:lnTo>
                <a:lnTo>
                  <a:pt x="234" y="177"/>
                </a:lnTo>
                <a:lnTo>
                  <a:pt x="234" y="175"/>
                </a:lnTo>
                <a:lnTo>
                  <a:pt x="236" y="177"/>
                </a:lnTo>
                <a:lnTo>
                  <a:pt x="238" y="177"/>
                </a:lnTo>
                <a:lnTo>
                  <a:pt x="240" y="179"/>
                </a:lnTo>
                <a:lnTo>
                  <a:pt x="240" y="181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0"/>
                </a:lnTo>
                <a:lnTo>
                  <a:pt x="238" y="192"/>
                </a:lnTo>
                <a:lnTo>
                  <a:pt x="238" y="194"/>
                </a:lnTo>
                <a:lnTo>
                  <a:pt x="236" y="194"/>
                </a:lnTo>
                <a:lnTo>
                  <a:pt x="236" y="194"/>
                </a:lnTo>
                <a:lnTo>
                  <a:pt x="234" y="194"/>
                </a:lnTo>
                <a:lnTo>
                  <a:pt x="234" y="194"/>
                </a:lnTo>
                <a:lnTo>
                  <a:pt x="232" y="194"/>
                </a:lnTo>
                <a:lnTo>
                  <a:pt x="228" y="198"/>
                </a:lnTo>
                <a:lnTo>
                  <a:pt x="226" y="200"/>
                </a:lnTo>
                <a:lnTo>
                  <a:pt x="226" y="200"/>
                </a:lnTo>
                <a:lnTo>
                  <a:pt x="222" y="207"/>
                </a:lnTo>
                <a:lnTo>
                  <a:pt x="219" y="209"/>
                </a:lnTo>
                <a:lnTo>
                  <a:pt x="219" y="209"/>
                </a:lnTo>
                <a:lnTo>
                  <a:pt x="219" y="211"/>
                </a:lnTo>
                <a:lnTo>
                  <a:pt x="219" y="213"/>
                </a:lnTo>
                <a:lnTo>
                  <a:pt x="219" y="215"/>
                </a:lnTo>
                <a:lnTo>
                  <a:pt x="215" y="221"/>
                </a:lnTo>
                <a:lnTo>
                  <a:pt x="211" y="227"/>
                </a:lnTo>
                <a:lnTo>
                  <a:pt x="209" y="232"/>
                </a:lnTo>
                <a:lnTo>
                  <a:pt x="207" y="236"/>
                </a:lnTo>
                <a:lnTo>
                  <a:pt x="205" y="238"/>
                </a:lnTo>
                <a:lnTo>
                  <a:pt x="203" y="240"/>
                </a:lnTo>
                <a:lnTo>
                  <a:pt x="192" y="238"/>
                </a:lnTo>
                <a:lnTo>
                  <a:pt x="190" y="238"/>
                </a:lnTo>
                <a:lnTo>
                  <a:pt x="188" y="240"/>
                </a:lnTo>
                <a:lnTo>
                  <a:pt x="186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0"/>
                </a:lnTo>
                <a:lnTo>
                  <a:pt x="178" y="246"/>
                </a:lnTo>
                <a:lnTo>
                  <a:pt x="176" y="248"/>
                </a:lnTo>
                <a:lnTo>
                  <a:pt x="174" y="248"/>
                </a:lnTo>
                <a:lnTo>
                  <a:pt x="171" y="248"/>
                </a:lnTo>
                <a:lnTo>
                  <a:pt x="171" y="248"/>
                </a:lnTo>
                <a:lnTo>
                  <a:pt x="171" y="248"/>
                </a:lnTo>
                <a:lnTo>
                  <a:pt x="169" y="250"/>
                </a:lnTo>
                <a:lnTo>
                  <a:pt x="169" y="250"/>
                </a:lnTo>
                <a:lnTo>
                  <a:pt x="169" y="252"/>
                </a:lnTo>
                <a:lnTo>
                  <a:pt x="167" y="252"/>
                </a:lnTo>
                <a:lnTo>
                  <a:pt x="167" y="252"/>
                </a:lnTo>
                <a:lnTo>
                  <a:pt x="165" y="252"/>
                </a:lnTo>
                <a:lnTo>
                  <a:pt x="161" y="248"/>
                </a:lnTo>
                <a:lnTo>
                  <a:pt x="161" y="246"/>
                </a:lnTo>
                <a:lnTo>
                  <a:pt x="159" y="248"/>
                </a:lnTo>
                <a:lnTo>
                  <a:pt x="157" y="252"/>
                </a:lnTo>
                <a:lnTo>
                  <a:pt x="157" y="255"/>
                </a:lnTo>
                <a:lnTo>
                  <a:pt x="157" y="255"/>
                </a:lnTo>
                <a:lnTo>
                  <a:pt x="155" y="255"/>
                </a:lnTo>
                <a:lnTo>
                  <a:pt x="155" y="255"/>
                </a:lnTo>
                <a:lnTo>
                  <a:pt x="155" y="255"/>
                </a:lnTo>
                <a:lnTo>
                  <a:pt x="153" y="255"/>
                </a:lnTo>
                <a:lnTo>
                  <a:pt x="153" y="255"/>
                </a:lnTo>
                <a:lnTo>
                  <a:pt x="153" y="257"/>
                </a:lnTo>
                <a:lnTo>
                  <a:pt x="153" y="257"/>
                </a:lnTo>
                <a:lnTo>
                  <a:pt x="151" y="257"/>
                </a:lnTo>
                <a:lnTo>
                  <a:pt x="151" y="259"/>
                </a:lnTo>
                <a:lnTo>
                  <a:pt x="151" y="257"/>
                </a:lnTo>
                <a:lnTo>
                  <a:pt x="148" y="259"/>
                </a:lnTo>
                <a:lnTo>
                  <a:pt x="148" y="259"/>
                </a:lnTo>
                <a:lnTo>
                  <a:pt x="148" y="261"/>
                </a:lnTo>
                <a:lnTo>
                  <a:pt x="146" y="259"/>
                </a:lnTo>
                <a:lnTo>
                  <a:pt x="144" y="259"/>
                </a:lnTo>
                <a:lnTo>
                  <a:pt x="142" y="259"/>
                </a:lnTo>
                <a:lnTo>
                  <a:pt x="142" y="257"/>
                </a:lnTo>
                <a:lnTo>
                  <a:pt x="142" y="255"/>
                </a:lnTo>
                <a:lnTo>
                  <a:pt x="142" y="250"/>
                </a:lnTo>
                <a:lnTo>
                  <a:pt x="140" y="250"/>
                </a:lnTo>
                <a:lnTo>
                  <a:pt x="140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2"/>
                </a:lnTo>
                <a:lnTo>
                  <a:pt x="138" y="255"/>
                </a:lnTo>
                <a:lnTo>
                  <a:pt x="138" y="255"/>
                </a:lnTo>
                <a:lnTo>
                  <a:pt x="140" y="257"/>
                </a:lnTo>
                <a:lnTo>
                  <a:pt x="138" y="259"/>
                </a:lnTo>
                <a:lnTo>
                  <a:pt x="138" y="259"/>
                </a:lnTo>
                <a:lnTo>
                  <a:pt x="138" y="259"/>
                </a:lnTo>
                <a:lnTo>
                  <a:pt x="136" y="259"/>
                </a:lnTo>
                <a:lnTo>
                  <a:pt x="136" y="259"/>
                </a:lnTo>
                <a:lnTo>
                  <a:pt x="136" y="261"/>
                </a:lnTo>
                <a:lnTo>
                  <a:pt x="134" y="261"/>
                </a:lnTo>
                <a:lnTo>
                  <a:pt x="134" y="263"/>
                </a:lnTo>
                <a:lnTo>
                  <a:pt x="130" y="263"/>
                </a:lnTo>
                <a:lnTo>
                  <a:pt x="123" y="263"/>
                </a:lnTo>
                <a:lnTo>
                  <a:pt x="121" y="263"/>
                </a:lnTo>
                <a:lnTo>
                  <a:pt x="119" y="265"/>
                </a:lnTo>
                <a:lnTo>
                  <a:pt x="115" y="267"/>
                </a:lnTo>
                <a:lnTo>
                  <a:pt x="107" y="269"/>
                </a:lnTo>
                <a:lnTo>
                  <a:pt x="107" y="269"/>
                </a:lnTo>
                <a:lnTo>
                  <a:pt x="105" y="267"/>
                </a:lnTo>
                <a:lnTo>
                  <a:pt x="105" y="265"/>
                </a:lnTo>
                <a:lnTo>
                  <a:pt x="102" y="263"/>
                </a:lnTo>
                <a:lnTo>
                  <a:pt x="105" y="261"/>
                </a:lnTo>
                <a:lnTo>
                  <a:pt x="105" y="259"/>
                </a:lnTo>
                <a:lnTo>
                  <a:pt x="107" y="257"/>
                </a:lnTo>
                <a:lnTo>
                  <a:pt x="107" y="255"/>
                </a:lnTo>
                <a:lnTo>
                  <a:pt x="105" y="252"/>
                </a:lnTo>
                <a:lnTo>
                  <a:pt x="105" y="252"/>
                </a:lnTo>
                <a:lnTo>
                  <a:pt x="102" y="252"/>
                </a:lnTo>
                <a:lnTo>
                  <a:pt x="102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98" y="255"/>
                </a:lnTo>
                <a:lnTo>
                  <a:pt x="98" y="255"/>
                </a:lnTo>
                <a:lnTo>
                  <a:pt x="96" y="257"/>
                </a:lnTo>
                <a:lnTo>
                  <a:pt x="94" y="257"/>
                </a:lnTo>
                <a:lnTo>
                  <a:pt x="94" y="255"/>
                </a:lnTo>
                <a:lnTo>
                  <a:pt x="92" y="255"/>
                </a:lnTo>
                <a:lnTo>
                  <a:pt x="90" y="252"/>
                </a:lnTo>
                <a:lnTo>
                  <a:pt x="92" y="250"/>
                </a:lnTo>
                <a:lnTo>
                  <a:pt x="94" y="250"/>
                </a:lnTo>
                <a:lnTo>
                  <a:pt x="94" y="248"/>
                </a:lnTo>
                <a:lnTo>
                  <a:pt x="94" y="248"/>
                </a:lnTo>
                <a:lnTo>
                  <a:pt x="94" y="246"/>
                </a:lnTo>
                <a:lnTo>
                  <a:pt x="94" y="246"/>
                </a:lnTo>
                <a:lnTo>
                  <a:pt x="90" y="248"/>
                </a:lnTo>
                <a:lnTo>
                  <a:pt x="86" y="250"/>
                </a:lnTo>
                <a:lnTo>
                  <a:pt x="86" y="252"/>
                </a:lnTo>
                <a:lnTo>
                  <a:pt x="84" y="252"/>
                </a:lnTo>
                <a:lnTo>
                  <a:pt x="84" y="255"/>
                </a:lnTo>
                <a:lnTo>
                  <a:pt x="84" y="257"/>
                </a:lnTo>
                <a:lnTo>
                  <a:pt x="82" y="259"/>
                </a:lnTo>
                <a:lnTo>
                  <a:pt x="82" y="261"/>
                </a:lnTo>
                <a:lnTo>
                  <a:pt x="82" y="263"/>
                </a:lnTo>
                <a:lnTo>
                  <a:pt x="80" y="265"/>
                </a:lnTo>
                <a:lnTo>
                  <a:pt x="80" y="267"/>
                </a:lnTo>
                <a:lnTo>
                  <a:pt x="82" y="269"/>
                </a:lnTo>
                <a:lnTo>
                  <a:pt x="84" y="273"/>
                </a:lnTo>
                <a:lnTo>
                  <a:pt x="86" y="278"/>
                </a:lnTo>
                <a:lnTo>
                  <a:pt x="88" y="280"/>
                </a:lnTo>
                <a:lnTo>
                  <a:pt x="90" y="282"/>
                </a:lnTo>
                <a:lnTo>
                  <a:pt x="96" y="288"/>
                </a:lnTo>
                <a:lnTo>
                  <a:pt x="96" y="290"/>
                </a:lnTo>
                <a:lnTo>
                  <a:pt x="98" y="292"/>
                </a:lnTo>
                <a:lnTo>
                  <a:pt x="100" y="294"/>
                </a:lnTo>
                <a:lnTo>
                  <a:pt x="107" y="300"/>
                </a:lnTo>
                <a:lnTo>
                  <a:pt x="107" y="303"/>
                </a:lnTo>
                <a:lnTo>
                  <a:pt x="111" y="305"/>
                </a:lnTo>
                <a:lnTo>
                  <a:pt x="119" y="315"/>
                </a:lnTo>
                <a:lnTo>
                  <a:pt x="121" y="315"/>
                </a:lnTo>
                <a:lnTo>
                  <a:pt x="123" y="315"/>
                </a:lnTo>
                <a:lnTo>
                  <a:pt x="125" y="313"/>
                </a:lnTo>
                <a:lnTo>
                  <a:pt x="125" y="315"/>
                </a:lnTo>
                <a:lnTo>
                  <a:pt x="125" y="317"/>
                </a:lnTo>
                <a:lnTo>
                  <a:pt x="125" y="319"/>
                </a:lnTo>
                <a:lnTo>
                  <a:pt x="130" y="323"/>
                </a:lnTo>
                <a:lnTo>
                  <a:pt x="132" y="326"/>
                </a:lnTo>
                <a:lnTo>
                  <a:pt x="134" y="326"/>
                </a:lnTo>
                <a:lnTo>
                  <a:pt x="136" y="330"/>
                </a:lnTo>
                <a:lnTo>
                  <a:pt x="138" y="332"/>
                </a:lnTo>
                <a:lnTo>
                  <a:pt x="142" y="336"/>
                </a:lnTo>
                <a:lnTo>
                  <a:pt x="144" y="338"/>
                </a:lnTo>
                <a:lnTo>
                  <a:pt x="151" y="340"/>
                </a:lnTo>
                <a:lnTo>
                  <a:pt x="163" y="355"/>
                </a:lnTo>
                <a:lnTo>
                  <a:pt x="165" y="357"/>
                </a:lnTo>
                <a:lnTo>
                  <a:pt x="165" y="357"/>
                </a:lnTo>
                <a:lnTo>
                  <a:pt x="167" y="357"/>
                </a:lnTo>
                <a:lnTo>
                  <a:pt x="169" y="361"/>
                </a:lnTo>
                <a:lnTo>
                  <a:pt x="171" y="365"/>
                </a:lnTo>
                <a:lnTo>
                  <a:pt x="178" y="374"/>
                </a:lnTo>
                <a:lnTo>
                  <a:pt x="184" y="378"/>
                </a:lnTo>
                <a:lnTo>
                  <a:pt x="184" y="380"/>
                </a:lnTo>
                <a:lnTo>
                  <a:pt x="184" y="380"/>
                </a:lnTo>
                <a:lnTo>
                  <a:pt x="192" y="392"/>
                </a:lnTo>
                <a:lnTo>
                  <a:pt x="203" y="399"/>
                </a:lnTo>
                <a:lnTo>
                  <a:pt x="213" y="409"/>
                </a:lnTo>
                <a:lnTo>
                  <a:pt x="217" y="413"/>
                </a:lnTo>
                <a:lnTo>
                  <a:pt x="222" y="415"/>
                </a:lnTo>
                <a:lnTo>
                  <a:pt x="228" y="417"/>
                </a:lnTo>
                <a:lnTo>
                  <a:pt x="230" y="420"/>
                </a:lnTo>
                <a:lnTo>
                  <a:pt x="232" y="424"/>
                </a:lnTo>
                <a:lnTo>
                  <a:pt x="234" y="424"/>
                </a:lnTo>
                <a:lnTo>
                  <a:pt x="236" y="426"/>
                </a:lnTo>
                <a:lnTo>
                  <a:pt x="242" y="428"/>
                </a:lnTo>
                <a:lnTo>
                  <a:pt x="257" y="436"/>
                </a:lnTo>
                <a:lnTo>
                  <a:pt x="261" y="438"/>
                </a:lnTo>
                <a:lnTo>
                  <a:pt x="261" y="438"/>
                </a:lnTo>
                <a:lnTo>
                  <a:pt x="263" y="438"/>
                </a:lnTo>
                <a:lnTo>
                  <a:pt x="265" y="438"/>
                </a:lnTo>
                <a:lnTo>
                  <a:pt x="265" y="438"/>
                </a:lnTo>
                <a:lnTo>
                  <a:pt x="268" y="438"/>
                </a:lnTo>
                <a:lnTo>
                  <a:pt x="268" y="440"/>
                </a:lnTo>
                <a:lnTo>
                  <a:pt x="270" y="440"/>
                </a:lnTo>
                <a:lnTo>
                  <a:pt x="272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6"/>
                </a:lnTo>
                <a:lnTo>
                  <a:pt x="286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90" y="436"/>
                </a:lnTo>
                <a:lnTo>
                  <a:pt x="293" y="436"/>
                </a:lnTo>
                <a:lnTo>
                  <a:pt x="295" y="436"/>
                </a:lnTo>
                <a:lnTo>
                  <a:pt x="297" y="436"/>
                </a:lnTo>
                <a:lnTo>
                  <a:pt x="297" y="434"/>
                </a:lnTo>
                <a:lnTo>
                  <a:pt x="299" y="434"/>
                </a:lnTo>
                <a:lnTo>
                  <a:pt x="299" y="434"/>
                </a:lnTo>
                <a:lnTo>
                  <a:pt x="301" y="434"/>
                </a:lnTo>
                <a:lnTo>
                  <a:pt x="303" y="434"/>
                </a:lnTo>
                <a:lnTo>
                  <a:pt x="320" y="424"/>
                </a:lnTo>
                <a:lnTo>
                  <a:pt x="326" y="424"/>
                </a:lnTo>
                <a:lnTo>
                  <a:pt x="334" y="420"/>
                </a:lnTo>
                <a:lnTo>
                  <a:pt x="336" y="420"/>
                </a:lnTo>
                <a:lnTo>
                  <a:pt x="339" y="417"/>
                </a:lnTo>
                <a:lnTo>
                  <a:pt x="339" y="415"/>
                </a:lnTo>
                <a:lnTo>
                  <a:pt x="343" y="411"/>
                </a:lnTo>
                <a:lnTo>
                  <a:pt x="345" y="411"/>
                </a:lnTo>
                <a:lnTo>
                  <a:pt x="347" y="411"/>
                </a:lnTo>
                <a:lnTo>
                  <a:pt x="345" y="411"/>
                </a:lnTo>
                <a:lnTo>
                  <a:pt x="345" y="411"/>
                </a:lnTo>
                <a:lnTo>
                  <a:pt x="345" y="413"/>
                </a:lnTo>
                <a:lnTo>
                  <a:pt x="347" y="413"/>
                </a:lnTo>
                <a:lnTo>
                  <a:pt x="353" y="409"/>
                </a:lnTo>
                <a:lnTo>
                  <a:pt x="357" y="407"/>
                </a:lnTo>
                <a:lnTo>
                  <a:pt x="362" y="405"/>
                </a:lnTo>
                <a:lnTo>
                  <a:pt x="362" y="405"/>
                </a:lnTo>
                <a:lnTo>
                  <a:pt x="364" y="405"/>
                </a:lnTo>
                <a:lnTo>
                  <a:pt x="366" y="405"/>
                </a:lnTo>
                <a:lnTo>
                  <a:pt x="368" y="403"/>
                </a:lnTo>
                <a:lnTo>
                  <a:pt x="370" y="401"/>
                </a:lnTo>
                <a:lnTo>
                  <a:pt x="382" y="394"/>
                </a:lnTo>
                <a:lnTo>
                  <a:pt x="387" y="394"/>
                </a:lnTo>
                <a:lnTo>
                  <a:pt x="389" y="392"/>
                </a:lnTo>
                <a:lnTo>
                  <a:pt x="395" y="390"/>
                </a:lnTo>
                <a:lnTo>
                  <a:pt x="397" y="388"/>
                </a:lnTo>
                <a:lnTo>
                  <a:pt x="397" y="388"/>
                </a:lnTo>
                <a:lnTo>
                  <a:pt x="397" y="388"/>
                </a:lnTo>
                <a:lnTo>
                  <a:pt x="399" y="388"/>
                </a:lnTo>
                <a:lnTo>
                  <a:pt x="399" y="388"/>
                </a:lnTo>
                <a:lnTo>
                  <a:pt x="401" y="386"/>
                </a:lnTo>
                <a:lnTo>
                  <a:pt x="401" y="384"/>
                </a:lnTo>
                <a:lnTo>
                  <a:pt x="399" y="382"/>
                </a:lnTo>
                <a:lnTo>
                  <a:pt x="399" y="380"/>
                </a:lnTo>
                <a:lnTo>
                  <a:pt x="399" y="380"/>
                </a:lnTo>
                <a:lnTo>
                  <a:pt x="399" y="380"/>
                </a:lnTo>
                <a:lnTo>
                  <a:pt x="399" y="378"/>
                </a:lnTo>
                <a:lnTo>
                  <a:pt x="399" y="378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4"/>
                </a:lnTo>
                <a:lnTo>
                  <a:pt x="401" y="374"/>
                </a:lnTo>
                <a:lnTo>
                  <a:pt x="405" y="369"/>
                </a:lnTo>
                <a:lnTo>
                  <a:pt x="405" y="367"/>
                </a:lnTo>
                <a:lnTo>
                  <a:pt x="407" y="365"/>
                </a:lnTo>
                <a:lnTo>
                  <a:pt x="412" y="359"/>
                </a:lnTo>
                <a:lnTo>
                  <a:pt x="414" y="355"/>
                </a:lnTo>
                <a:lnTo>
                  <a:pt x="418" y="342"/>
                </a:lnTo>
                <a:lnTo>
                  <a:pt x="418" y="342"/>
                </a:lnTo>
                <a:lnTo>
                  <a:pt x="420" y="342"/>
                </a:lnTo>
                <a:lnTo>
                  <a:pt x="420" y="340"/>
                </a:lnTo>
                <a:lnTo>
                  <a:pt x="420" y="340"/>
                </a:lnTo>
                <a:lnTo>
                  <a:pt x="420" y="338"/>
                </a:lnTo>
                <a:lnTo>
                  <a:pt x="420" y="338"/>
                </a:lnTo>
                <a:lnTo>
                  <a:pt x="420" y="336"/>
                </a:lnTo>
                <a:lnTo>
                  <a:pt x="420" y="336"/>
                </a:lnTo>
                <a:lnTo>
                  <a:pt x="418" y="336"/>
                </a:lnTo>
                <a:lnTo>
                  <a:pt x="418" y="334"/>
                </a:lnTo>
                <a:lnTo>
                  <a:pt x="418" y="334"/>
                </a:lnTo>
                <a:lnTo>
                  <a:pt x="416" y="332"/>
                </a:lnTo>
                <a:lnTo>
                  <a:pt x="416" y="334"/>
                </a:lnTo>
                <a:lnTo>
                  <a:pt x="414" y="332"/>
                </a:lnTo>
                <a:lnTo>
                  <a:pt x="414" y="332"/>
                </a:lnTo>
                <a:lnTo>
                  <a:pt x="412" y="332"/>
                </a:lnTo>
                <a:lnTo>
                  <a:pt x="412" y="332"/>
                </a:lnTo>
                <a:lnTo>
                  <a:pt x="412" y="330"/>
                </a:lnTo>
                <a:lnTo>
                  <a:pt x="410" y="328"/>
                </a:lnTo>
                <a:lnTo>
                  <a:pt x="410" y="326"/>
                </a:lnTo>
                <a:lnTo>
                  <a:pt x="410" y="326"/>
                </a:lnTo>
                <a:lnTo>
                  <a:pt x="407" y="326"/>
                </a:lnTo>
                <a:lnTo>
                  <a:pt x="407" y="323"/>
                </a:lnTo>
                <a:lnTo>
                  <a:pt x="407" y="321"/>
                </a:lnTo>
                <a:lnTo>
                  <a:pt x="407" y="321"/>
                </a:lnTo>
                <a:lnTo>
                  <a:pt x="401" y="323"/>
                </a:lnTo>
                <a:lnTo>
                  <a:pt x="399" y="323"/>
                </a:lnTo>
                <a:lnTo>
                  <a:pt x="399" y="323"/>
                </a:lnTo>
                <a:lnTo>
                  <a:pt x="397" y="321"/>
                </a:lnTo>
                <a:lnTo>
                  <a:pt x="395" y="323"/>
                </a:lnTo>
                <a:lnTo>
                  <a:pt x="393" y="323"/>
                </a:lnTo>
                <a:lnTo>
                  <a:pt x="393" y="323"/>
                </a:lnTo>
                <a:lnTo>
                  <a:pt x="393" y="321"/>
                </a:lnTo>
                <a:lnTo>
                  <a:pt x="393" y="321"/>
                </a:lnTo>
                <a:lnTo>
                  <a:pt x="391" y="321"/>
                </a:lnTo>
                <a:lnTo>
                  <a:pt x="391" y="321"/>
                </a:lnTo>
                <a:lnTo>
                  <a:pt x="391" y="321"/>
                </a:lnTo>
                <a:lnTo>
                  <a:pt x="389" y="321"/>
                </a:lnTo>
                <a:lnTo>
                  <a:pt x="389" y="319"/>
                </a:lnTo>
                <a:lnTo>
                  <a:pt x="389" y="317"/>
                </a:lnTo>
                <a:lnTo>
                  <a:pt x="389" y="315"/>
                </a:lnTo>
                <a:lnTo>
                  <a:pt x="391" y="315"/>
                </a:lnTo>
                <a:lnTo>
                  <a:pt x="397" y="317"/>
                </a:lnTo>
                <a:lnTo>
                  <a:pt x="399" y="317"/>
                </a:lnTo>
                <a:lnTo>
                  <a:pt x="401" y="317"/>
                </a:lnTo>
                <a:lnTo>
                  <a:pt x="399" y="313"/>
                </a:lnTo>
                <a:lnTo>
                  <a:pt x="397" y="313"/>
                </a:lnTo>
                <a:lnTo>
                  <a:pt x="397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1"/>
                </a:lnTo>
                <a:lnTo>
                  <a:pt x="397" y="311"/>
                </a:lnTo>
                <a:lnTo>
                  <a:pt x="399" y="313"/>
                </a:lnTo>
                <a:lnTo>
                  <a:pt x="401" y="313"/>
                </a:lnTo>
                <a:lnTo>
                  <a:pt x="401" y="315"/>
                </a:lnTo>
                <a:lnTo>
                  <a:pt x="403" y="315"/>
                </a:lnTo>
                <a:lnTo>
                  <a:pt x="405" y="317"/>
                </a:lnTo>
                <a:lnTo>
                  <a:pt x="407" y="317"/>
                </a:lnTo>
                <a:lnTo>
                  <a:pt x="405" y="315"/>
                </a:lnTo>
                <a:lnTo>
                  <a:pt x="405" y="313"/>
                </a:lnTo>
                <a:lnTo>
                  <a:pt x="407" y="313"/>
                </a:lnTo>
                <a:lnTo>
                  <a:pt x="407" y="311"/>
                </a:lnTo>
                <a:lnTo>
                  <a:pt x="405" y="311"/>
                </a:lnTo>
                <a:lnTo>
                  <a:pt x="405" y="309"/>
                </a:lnTo>
                <a:lnTo>
                  <a:pt x="405" y="309"/>
                </a:lnTo>
                <a:lnTo>
                  <a:pt x="405" y="309"/>
                </a:lnTo>
                <a:lnTo>
                  <a:pt x="405" y="307"/>
                </a:lnTo>
                <a:lnTo>
                  <a:pt x="403" y="307"/>
                </a:lnTo>
                <a:lnTo>
                  <a:pt x="401" y="309"/>
                </a:lnTo>
                <a:lnTo>
                  <a:pt x="399" y="309"/>
                </a:lnTo>
                <a:lnTo>
                  <a:pt x="393" y="307"/>
                </a:lnTo>
                <a:lnTo>
                  <a:pt x="393" y="305"/>
                </a:lnTo>
                <a:lnTo>
                  <a:pt x="395" y="305"/>
                </a:lnTo>
                <a:lnTo>
                  <a:pt x="397" y="305"/>
                </a:lnTo>
                <a:lnTo>
                  <a:pt x="399" y="305"/>
                </a:lnTo>
                <a:lnTo>
                  <a:pt x="399" y="305"/>
                </a:lnTo>
                <a:lnTo>
                  <a:pt x="399" y="305"/>
                </a:lnTo>
                <a:lnTo>
                  <a:pt x="401" y="305"/>
                </a:lnTo>
                <a:lnTo>
                  <a:pt x="401" y="305"/>
                </a:lnTo>
                <a:lnTo>
                  <a:pt x="397" y="303"/>
                </a:lnTo>
                <a:lnTo>
                  <a:pt x="397" y="300"/>
                </a:lnTo>
                <a:lnTo>
                  <a:pt x="401" y="303"/>
                </a:lnTo>
                <a:lnTo>
                  <a:pt x="403" y="303"/>
                </a:lnTo>
                <a:lnTo>
                  <a:pt x="403" y="300"/>
                </a:lnTo>
                <a:lnTo>
                  <a:pt x="401" y="300"/>
                </a:lnTo>
                <a:lnTo>
                  <a:pt x="399" y="298"/>
                </a:lnTo>
                <a:lnTo>
                  <a:pt x="401" y="298"/>
                </a:lnTo>
                <a:lnTo>
                  <a:pt x="403" y="298"/>
                </a:lnTo>
                <a:lnTo>
                  <a:pt x="405" y="300"/>
                </a:lnTo>
                <a:lnTo>
                  <a:pt x="405" y="300"/>
                </a:lnTo>
                <a:lnTo>
                  <a:pt x="405" y="303"/>
                </a:lnTo>
                <a:lnTo>
                  <a:pt x="407" y="303"/>
                </a:lnTo>
                <a:lnTo>
                  <a:pt x="407" y="300"/>
                </a:lnTo>
                <a:lnTo>
                  <a:pt x="410" y="300"/>
                </a:lnTo>
                <a:lnTo>
                  <a:pt x="410" y="300"/>
                </a:lnTo>
                <a:lnTo>
                  <a:pt x="410" y="298"/>
                </a:lnTo>
                <a:lnTo>
                  <a:pt x="410" y="298"/>
                </a:lnTo>
                <a:lnTo>
                  <a:pt x="410" y="300"/>
                </a:lnTo>
                <a:lnTo>
                  <a:pt x="412" y="300"/>
                </a:lnTo>
                <a:lnTo>
                  <a:pt x="412" y="298"/>
                </a:lnTo>
                <a:lnTo>
                  <a:pt x="412" y="298"/>
                </a:lnTo>
                <a:lnTo>
                  <a:pt x="414" y="298"/>
                </a:lnTo>
                <a:lnTo>
                  <a:pt x="416" y="298"/>
                </a:lnTo>
                <a:lnTo>
                  <a:pt x="416" y="298"/>
                </a:lnTo>
                <a:lnTo>
                  <a:pt x="418" y="296"/>
                </a:lnTo>
                <a:lnTo>
                  <a:pt x="418" y="296"/>
                </a:lnTo>
                <a:lnTo>
                  <a:pt x="418" y="294"/>
                </a:lnTo>
                <a:lnTo>
                  <a:pt x="420" y="294"/>
                </a:lnTo>
                <a:lnTo>
                  <a:pt x="420" y="294"/>
                </a:lnTo>
                <a:lnTo>
                  <a:pt x="420" y="292"/>
                </a:lnTo>
                <a:lnTo>
                  <a:pt x="420" y="290"/>
                </a:lnTo>
                <a:lnTo>
                  <a:pt x="422" y="280"/>
                </a:lnTo>
                <a:lnTo>
                  <a:pt x="420" y="273"/>
                </a:lnTo>
                <a:lnTo>
                  <a:pt x="416" y="275"/>
                </a:lnTo>
                <a:lnTo>
                  <a:pt x="414" y="273"/>
                </a:lnTo>
                <a:lnTo>
                  <a:pt x="414" y="273"/>
                </a:lnTo>
                <a:lnTo>
                  <a:pt x="414" y="271"/>
                </a:lnTo>
                <a:lnTo>
                  <a:pt x="414" y="269"/>
                </a:lnTo>
                <a:lnTo>
                  <a:pt x="414" y="269"/>
                </a:lnTo>
                <a:lnTo>
                  <a:pt x="414" y="267"/>
                </a:lnTo>
                <a:lnTo>
                  <a:pt x="412" y="271"/>
                </a:lnTo>
                <a:lnTo>
                  <a:pt x="410" y="271"/>
                </a:lnTo>
                <a:lnTo>
                  <a:pt x="407" y="271"/>
                </a:lnTo>
                <a:lnTo>
                  <a:pt x="405" y="269"/>
                </a:lnTo>
                <a:lnTo>
                  <a:pt x="405" y="269"/>
                </a:lnTo>
                <a:lnTo>
                  <a:pt x="410" y="269"/>
                </a:lnTo>
                <a:lnTo>
                  <a:pt x="410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6" y="267"/>
                </a:lnTo>
                <a:lnTo>
                  <a:pt x="416" y="267"/>
                </a:lnTo>
                <a:lnTo>
                  <a:pt x="416" y="269"/>
                </a:lnTo>
                <a:lnTo>
                  <a:pt x="418" y="271"/>
                </a:lnTo>
                <a:lnTo>
                  <a:pt x="418" y="271"/>
                </a:lnTo>
                <a:lnTo>
                  <a:pt x="420" y="271"/>
                </a:lnTo>
                <a:lnTo>
                  <a:pt x="422" y="271"/>
                </a:lnTo>
                <a:lnTo>
                  <a:pt x="424" y="267"/>
                </a:lnTo>
                <a:lnTo>
                  <a:pt x="424" y="267"/>
                </a:lnTo>
                <a:lnTo>
                  <a:pt x="424" y="263"/>
                </a:lnTo>
                <a:lnTo>
                  <a:pt x="426" y="261"/>
                </a:lnTo>
                <a:lnTo>
                  <a:pt x="426" y="261"/>
                </a:lnTo>
                <a:lnTo>
                  <a:pt x="430" y="259"/>
                </a:lnTo>
                <a:lnTo>
                  <a:pt x="430" y="261"/>
                </a:lnTo>
                <a:lnTo>
                  <a:pt x="430" y="263"/>
                </a:lnTo>
                <a:lnTo>
                  <a:pt x="428" y="265"/>
                </a:lnTo>
                <a:lnTo>
                  <a:pt x="428" y="265"/>
                </a:lnTo>
                <a:lnTo>
                  <a:pt x="428" y="267"/>
                </a:lnTo>
                <a:lnTo>
                  <a:pt x="428" y="269"/>
                </a:lnTo>
                <a:lnTo>
                  <a:pt x="428" y="271"/>
                </a:lnTo>
                <a:lnTo>
                  <a:pt x="433" y="271"/>
                </a:lnTo>
                <a:lnTo>
                  <a:pt x="433" y="271"/>
                </a:lnTo>
                <a:lnTo>
                  <a:pt x="435" y="269"/>
                </a:lnTo>
                <a:lnTo>
                  <a:pt x="437" y="271"/>
                </a:lnTo>
                <a:lnTo>
                  <a:pt x="437" y="271"/>
                </a:lnTo>
                <a:lnTo>
                  <a:pt x="437" y="273"/>
                </a:lnTo>
                <a:lnTo>
                  <a:pt x="437" y="273"/>
                </a:lnTo>
                <a:lnTo>
                  <a:pt x="437" y="273"/>
                </a:lnTo>
                <a:lnTo>
                  <a:pt x="439" y="273"/>
                </a:lnTo>
                <a:lnTo>
                  <a:pt x="441" y="273"/>
                </a:lnTo>
                <a:lnTo>
                  <a:pt x="443" y="271"/>
                </a:lnTo>
                <a:lnTo>
                  <a:pt x="445" y="269"/>
                </a:lnTo>
                <a:lnTo>
                  <a:pt x="447" y="267"/>
                </a:lnTo>
                <a:lnTo>
                  <a:pt x="449" y="267"/>
                </a:lnTo>
                <a:lnTo>
                  <a:pt x="451" y="269"/>
                </a:lnTo>
                <a:lnTo>
                  <a:pt x="453" y="269"/>
                </a:lnTo>
                <a:lnTo>
                  <a:pt x="453" y="269"/>
                </a:lnTo>
                <a:lnTo>
                  <a:pt x="456" y="269"/>
                </a:lnTo>
                <a:lnTo>
                  <a:pt x="456" y="269"/>
                </a:lnTo>
                <a:lnTo>
                  <a:pt x="464" y="271"/>
                </a:lnTo>
                <a:lnTo>
                  <a:pt x="466" y="273"/>
                </a:lnTo>
                <a:lnTo>
                  <a:pt x="470" y="271"/>
                </a:lnTo>
                <a:lnTo>
                  <a:pt x="470" y="269"/>
                </a:lnTo>
                <a:lnTo>
                  <a:pt x="472" y="269"/>
                </a:lnTo>
                <a:lnTo>
                  <a:pt x="474" y="269"/>
                </a:lnTo>
                <a:lnTo>
                  <a:pt x="476" y="269"/>
                </a:lnTo>
                <a:lnTo>
                  <a:pt x="479" y="271"/>
                </a:lnTo>
                <a:lnTo>
                  <a:pt x="479" y="271"/>
                </a:lnTo>
                <a:lnTo>
                  <a:pt x="481" y="269"/>
                </a:lnTo>
                <a:lnTo>
                  <a:pt x="481" y="269"/>
                </a:lnTo>
                <a:lnTo>
                  <a:pt x="483" y="269"/>
                </a:lnTo>
                <a:lnTo>
                  <a:pt x="483" y="271"/>
                </a:lnTo>
                <a:lnTo>
                  <a:pt x="483" y="273"/>
                </a:lnTo>
                <a:lnTo>
                  <a:pt x="483" y="275"/>
                </a:lnTo>
                <a:lnTo>
                  <a:pt x="481" y="275"/>
                </a:lnTo>
                <a:lnTo>
                  <a:pt x="479" y="275"/>
                </a:lnTo>
                <a:lnTo>
                  <a:pt x="476" y="273"/>
                </a:lnTo>
                <a:lnTo>
                  <a:pt x="476" y="273"/>
                </a:lnTo>
                <a:lnTo>
                  <a:pt x="472" y="273"/>
                </a:lnTo>
                <a:lnTo>
                  <a:pt x="470" y="275"/>
                </a:lnTo>
                <a:lnTo>
                  <a:pt x="466" y="282"/>
                </a:lnTo>
                <a:lnTo>
                  <a:pt x="464" y="280"/>
                </a:lnTo>
                <a:lnTo>
                  <a:pt x="462" y="280"/>
                </a:lnTo>
                <a:lnTo>
                  <a:pt x="462" y="280"/>
                </a:lnTo>
                <a:lnTo>
                  <a:pt x="460" y="280"/>
                </a:lnTo>
                <a:lnTo>
                  <a:pt x="460" y="280"/>
                </a:lnTo>
                <a:lnTo>
                  <a:pt x="460" y="280"/>
                </a:lnTo>
                <a:lnTo>
                  <a:pt x="458" y="278"/>
                </a:lnTo>
                <a:lnTo>
                  <a:pt x="456" y="278"/>
                </a:lnTo>
                <a:lnTo>
                  <a:pt x="453" y="275"/>
                </a:lnTo>
                <a:lnTo>
                  <a:pt x="451" y="275"/>
                </a:lnTo>
                <a:lnTo>
                  <a:pt x="449" y="278"/>
                </a:lnTo>
                <a:lnTo>
                  <a:pt x="447" y="278"/>
                </a:lnTo>
                <a:lnTo>
                  <a:pt x="445" y="280"/>
                </a:lnTo>
                <a:lnTo>
                  <a:pt x="445" y="282"/>
                </a:lnTo>
                <a:lnTo>
                  <a:pt x="443" y="284"/>
                </a:lnTo>
                <a:lnTo>
                  <a:pt x="443" y="286"/>
                </a:lnTo>
                <a:lnTo>
                  <a:pt x="443" y="288"/>
                </a:lnTo>
                <a:lnTo>
                  <a:pt x="443" y="290"/>
                </a:lnTo>
                <a:lnTo>
                  <a:pt x="443" y="290"/>
                </a:lnTo>
                <a:lnTo>
                  <a:pt x="443" y="292"/>
                </a:lnTo>
                <a:lnTo>
                  <a:pt x="443" y="294"/>
                </a:lnTo>
                <a:lnTo>
                  <a:pt x="443" y="296"/>
                </a:lnTo>
                <a:lnTo>
                  <a:pt x="441" y="300"/>
                </a:lnTo>
                <a:lnTo>
                  <a:pt x="441" y="303"/>
                </a:lnTo>
                <a:lnTo>
                  <a:pt x="441" y="303"/>
                </a:lnTo>
                <a:lnTo>
                  <a:pt x="443" y="309"/>
                </a:lnTo>
                <a:lnTo>
                  <a:pt x="445" y="309"/>
                </a:lnTo>
                <a:lnTo>
                  <a:pt x="447" y="309"/>
                </a:lnTo>
                <a:lnTo>
                  <a:pt x="449" y="307"/>
                </a:lnTo>
                <a:lnTo>
                  <a:pt x="451" y="305"/>
                </a:lnTo>
                <a:lnTo>
                  <a:pt x="451" y="305"/>
                </a:lnTo>
                <a:lnTo>
                  <a:pt x="453" y="303"/>
                </a:lnTo>
                <a:lnTo>
                  <a:pt x="460" y="303"/>
                </a:lnTo>
                <a:lnTo>
                  <a:pt x="460" y="303"/>
                </a:lnTo>
                <a:lnTo>
                  <a:pt x="460" y="300"/>
                </a:lnTo>
                <a:lnTo>
                  <a:pt x="460" y="300"/>
                </a:lnTo>
                <a:lnTo>
                  <a:pt x="462" y="300"/>
                </a:lnTo>
                <a:lnTo>
                  <a:pt x="462" y="300"/>
                </a:lnTo>
                <a:lnTo>
                  <a:pt x="462" y="300"/>
                </a:lnTo>
                <a:lnTo>
                  <a:pt x="464" y="300"/>
                </a:lnTo>
                <a:lnTo>
                  <a:pt x="464" y="300"/>
                </a:lnTo>
                <a:lnTo>
                  <a:pt x="464" y="300"/>
                </a:lnTo>
                <a:lnTo>
                  <a:pt x="462" y="300"/>
                </a:lnTo>
                <a:lnTo>
                  <a:pt x="462" y="303"/>
                </a:lnTo>
                <a:lnTo>
                  <a:pt x="462" y="305"/>
                </a:lnTo>
                <a:lnTo>
                  <a:pt x="460" y="307"/>
                </a:lnTo>
                <a:lnTo>
                  <a:pt x="456" y="305"/>
                </a:lnTo>
                <a:lnTo>
                  <a:pt x="453" y="307"/>
                </a:lnTo>
                <a:lnTo>
                  <a:pt x="451" y="307"/>
                </a:lnTo>
                <a:lnTo>
                  <a:pt x="449" y="313"/>
                </a:lnTo>
                <a:lnTo>
                  <a:pt x="449" y="315"/>
                </a:lnTo>
                <a:lnTo>
                  <a:pt x="447" y="315"/>
                </a:lnTo>
                <a:lnTo>
                  <a:pt x="447" y="317"/>
                </a:lnTo>
                <a:lnTo>
                  <a:pt x="445" y="323"/>
                </a:lnTo>
                <a:lnTo>
                  <a:pt x="445" y="326"/>
                </a:lnTo>
                <a:lnTo>
                  <a:pt x="443" y="330"/>
                </a:lnTo>
                <a:lnTo>
                  <a:pt x="443" y="332"/>
                </a:lnTo>
                <a:lnTo>
                  <a:pt x="443" y="334"/>
                </a:lnTo>
                <a:lnTo>
                  <a:pt x="445" y="336"/>
                </a:lnTo>
                <a:lnTo>
                  <a:pt x="447" y="336"/>
                </a:lnTo>
                <a:lnTo>
                  <a:pt x="451" y="334"/>
                </a:lnTo>
                <a:lnTo>
                  <a:pt x="453" y="334"/>
                </a:lnTo>
                <a:lnTo>
                  <a:pt x="456" y="334"/>
                </a:lnTo>
                <a:lnTo>
                  <a:pt x="458" y="334"/>
                </a:lnTo>
                <a:lnTo>
                  <a:pt x="464" y="334"/>
                </a:lnTo>
                <a:lnTo>
                  <a:pt x="466" y="334"/>
                </a:lnTo>
                <a:lnTo>
                  <a:pt x="470" y="334"/>
                </a:lnTo>
                <a:lnTo>
                  <a:pt x="472" y="334"/>
                </a:lnTo>
                <a:lnTo>
                  <a:pt x="474" y="334"/>
                </a:lnTo>
                <a:lnTo>
                  <a:pt x="476" y="332"/>
                </a:lnTo>
                <a:lnTo>
                  <a:pt x="479" y="332"/>
                </a:lnTo>
                <a:lnTo>
                  <a:pt x="483" y="334"/>
                </a:lnTo>
                <a:lnTo>
                  <a:pt x="487" y="334"/>
                </a:lnTo>
                <a:lnTo>
                  <a:pt x="491" y="332"/>
                </a:lnTo>
                <a:lnTo>
                  <a:pt x="493" y="330"/>
                </a:lnTo>
                <a:lnTo>
                  <a:pt x="493" y="330"/>
                </a:lnTo>
                <a:lnTo>
                  <a:pt x="495" y="328"/>
                </a:lnTo>
                <a:lnTo>
                  <a:pt x="495" y="328"/>
                </a:lnTo>
                <a:lnTo>
                  <a:pt x="499" y="328"/>
                </a:lnTo>
                <a:lnTo>
                  <a:pt x="504" y="326"/>
                </a:lnTo>
                <a:lnTo>
                  <a:pt x="504" y="326"/>
                </a:lnTo>
                <a:lnTo>
                  <a:pt x="504" y="326"/>
                </a:lnTo>
                <a:lnTo>
                  <a:pt x="504" y="328"/>
                </a:lnTo>
                <a:lnTo>
                  <a:pt x="504" y="328"/>
                </a:lnTo>
                <a:lnTo>
                  <a:pt x="501" y="328"/>
                </a:lnTo>
                <a:lnTo>
                  <a:pt x="499" y="328"/>
                </a:lnTo>
                <a:lnTo>
                  <a:pt x="493" y="332"/>
                </a:lnTo>
                <a:lnTo>
                  <a:pt x="487" y="334"/>
                </a:lnTo>
                <a:lnTo>
                  <a:pt x="485" y="336"/>
                </a:lnTo>
                <a:lnTo>
                  <a:pt x="481" y="338"/>
                </a:lnTo>
                <a:lnTo>
                  <a:pt x="479" y="338"/>
                </a:lnTo>
                <a:lnTo>
                  <a:pt x="476" y="338"/>
                </a:lnTo>
                <a:lnTo>
                  <a:pt x="474" y="338"/>
                </a:lnTo>
                <a:lnTo>
                  <a:pt x="472" y="338"/>
                </a:lnTo>
                <a:lnTo>
                  <a:pt x="472" y="338"/>
                </a:lnTo>
                <a:lnTo>
                  <a:pt x="470" y="342"/>
                </a:lnTo>
                <a:lnTo>
                  <a:pt x="468" y="344"/>
                </a:lnTo>
                <a:lnTo>
                  <a:pt x="466" y="346"/>
                </a:lnTo>
                <a:lnTo>
                  <a:pt x="464" y="349"/>
                </a:lnTo>
                <a:lnTo>
                  <a:pt x="462" y="349"/>
                </a:lnTo>
                <a:lnTo>
                  <a:pt x="460" y="349"/>
                </a:lnTo>
                <a:lnTo>
                  <a:pt x="456" y="353"/>
                </a:lnTo>
                <a:lnTo>
                  <a:pt x="453" y="353"/>
                </a:lnTo>
                <a:lnTo>
                  <a:pt x="453" y="355"/>
                </a:lnTo>
                <a:lnTo>
                  <a:pt x="449" y="361"/>
                </a:lnTo>
                <a:lnTo>
                  <a:pt x="449" y="363"/>
                </a:lnTo>
                <a:lnTo>
                  <a:pt x="451" y="363"/>
                </a:lnTo>
                <a:lnTo>
                  <a:pt x="458" y="359"/>
                </a:lnTo>
                <a:lnTo>
                  <a:pt x="460" y="357"/>
                </a:lnTo>
                <a:lnTo>
                  <a:pt x="464" y="355"/>
                </a:lnTo>
                <a:lnTo>
                  <a:pt x="466" y="357"/>
                </a:lnTo>
                <a:lnTo>
                  <a:pt x="466" y="357"/>
                </a:lnTo>
                <a:lnTo>
                  <a:pt x="466" y="359"/>
                </a:lnTo>
                <a:lnTo>
                  <a:pt x="464" y="357"/>
                </a:lnTo>
                <a:lnTo>
                  <a:pt x="458" y="361"/>
                </a:lnTo>
                <a:lnTo>
                  <a:pt x="458" y="361"/>
                </a:lnTo>
                <a:lnTo>
                  <a:pt x="453" y="363"/>
                </a:lnTo>
                <a:lnTo>
                  <a:pt x="447" y="365"/>
                </a:lnTo>
                <a:lnTo>
                  <a:pt x="447" y="365"/>
                </a:lnTo>
                <a:lnTo>
                  <a:pt x="447" y="367"/>
                </a:lnTo>
                <a:lnTo>
                  <a:pt x="449" y="367"/>
                </a:lnTo>
                <a:lnTo>
                  <a:pt x="449" y="369"/>
                </a:lnTo>
                <a:lnTo>
                  <a:pt x="453" y="367"/>
                </a:lnTo>
                <a:lnTo>
                  <a:pt x="453" y="367"/>
                </a:lnTo>
                <a:lnTo>
                  <a:pt x="456" y="369"/>
                </a:lnTo>
                <a:lnTo>
                  <a:pt x="453" y="369"/>
                </a:lnTo>
                <a:lnTo>
                  <a:pt x="451" y="369"/>
                </a:lnTo>
                <a:lnTo>
                  <a:pt x="449" y="369"/>
                </a:lnTo>
                <a:lnTo>
                  <a:pt x="449" y="371"/>
                </a:lnTo>
                <a:lnTo>
                  <a:pt x="449" y="371"/>
                </a:lnTo>
                <a:lnTo>
                  <a:pt x="449" y="374"/>
                </a:lnTo>
                <a:lnTo>
                  <a:pt x="451" y="378"/>
                </a:lnTo>
                <a:lnTo>
                  <a:pt x="451" y="380"/>
                </a:lnTo>
                <a:lnTo>
                  <a:pt x="451" y="380"/>
                </a:lnTo>
                <a:lnTo>
                  <a:pt x="453" y="380"/>
                </a:lnTo>
                <a:lnTo>
                  <a:pt x="456" y="378"/>
                </a:lnTo>
                <a:lnTo>
                  <a:pt x="456" y="380"/>
                </a:lnTo>
                <a:lnTo>
                  <a:pt x="456" y="382"/>
                </a:lnTo>
                <a:lnTo>
                  <a:pt x="458" y="382"/>
                </a:lnTo>
                <a:lnTo>
                  <a:pt x="458" y="384"/>
                </a:lnTo>
                <a:lnTo>
                  <a:pt x="460" y="384"/>
                </a:lnTo>
                <a:lnTo>
                  <a:pt x="464" y="386"/>
                </a:lnTo>
                <a:lnTo>
                  <a:pt x="464" y="386"/>
                </a:lnTo>
                <a:lnTo>
                  <a:pt x="462" y="386"/>
                </a:lnTo>
                <a:lnTo>
                  <a:pt x="462" y="386"/>
                </a:lnTo>
                <a:lnTo>
                  <a:pt x="460" y="388"/>
                </a:lnTo>
                <a:lnTo>
                  <a:pt x="453" y="392"/>
                </a:lnTo>
                <a:lnTo>
                  <a:pt x="451" y="394"/>
                </a:lnTo>
                <a:lnTo>
                  <a:pt x="451" y="397"/>
                </a:lnTo>
                <a:lnTo>
                  <a:pt x="453" y="399"/>
                </a:lnTo>
                <a:lnTo>
                  <a:pt x="453" y="399"/>
                </a:lnTo>
                <a:lnTo>
                  <a:pt x="456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2"/>
                </a:lnTo>
                <a:lnTo>
                  <a:pt x="458" y="392"/>
                </a:lnTo>
                <a:lnTo>
                  <a:pt x="458" y="390"/>
                </a:lnTo>
                <a:lnTo>
                  <a:pt x="460" y="390"/>
                </a:lnTo>
                <a:lnTo>
                  <a:pt x="462" y="390"/>
                </a:lnTo>
                <a:lnTo>
                  <a:pt x="462" y="390"/>
                </a:lnTo>
                <a:lnTo>
                  <a:pt x="464" y="392"/>
                </a:lnTo>
                <a:lnTo>
                  <a:pt x="462" y="394"/>
                </a:lnTo>
                <a:lnTo>
                  <a:pt x="462" y="397"/>
                </a:lnTo>
                <a:lnTo>
                  <a:pt x="460" y="401"/>
                </a:lnTo>
                <a:lnTo>
                  <a:pt x="464" y="399"/>
                </a:lnTo>
                <a:lnTo>
                  <a:pt x="464" y="399"/>
                </a:lnTo>
                <a:lnTo>
                  <a:pt x="464" y="397"/>
                </a:lnTo>
                <a:lnTo>
                  <a:pt x="464" y="394"/>
                </a:lnTo>
                <a:lnTo>
                  <a:pt x="464" y="394"/>
                </a:lnTo>
                <a:lnTo>
                  <a:pt x="466" y="394"/>
                </a:lnTo>
                <a:lnTo>
                  <a:pt x="466" y="397"/>
                </a:lnTo>
                <a:lnTo>
                  <a:pt x="466" y="397"/>
                </a:lnTo>
                <a:lnTo>
                  <a:pt x="470" y="394"/>
                </a:lnTo>
                <a:lnTo>
                  <a:pt x="472" y="394"/>
                </a:lnTo>
                <a:lnTo>
                  <a:pt x="472" y="394"/>
                </a:lnTo>
                <a:lnTo>
                  <a:pt x="476" y="403"/>
                </a:lnTo>
                <a:lnTo>
                  <a:pt x="474" y="403"/>
                </a:lnTo>
                <a:lnTo>
                  <a:pt x="472" y="405"/>
                </a:lnTo>
                <a:lnTo>
                  <a:pt x="468" y="403"/>
                </a:lnTo>
                <a:lnTo>
                  <a:pt x="468" y="403"/>
                </a:lnTo>
                <a:lnTo>
                  <a:pt x="468" y="405"/>
                </a:lnTo>
                <a:lnTo>
                  <a:pt x="468" y="407"/>
                </a:lnTo>
                <a:lnTo>
                  <a:pt x="470" y="407"/>
                </a:lnTo>
                <a:lnTo>
                  <a:pt x="470" y="407"/>
                </a:lnTo>
                <a:lnTo>
                  <a:pt x="472" y="407"/>
                </a:lnTo>
                <a:lnTo>
                  <a:pt x="472" y="407"/>
                </a:lnTo>
                <a:lnTo>
                  <a:pt x="472" y="409"/>
                </a:lnTo>
                <a:lnTo>
                  <a:pt x="472" y="409"/>
                </a:lnTo>
                <a:lnTo>
                  <a:pt x="474" y="411"/>
                </a:lnTo>
                <a:lnTo>
                  <a:pt x="476" y="411"/>
                </a:lnTo>
                <a:lnTo>
                  <a:pt x="479" y="409"/>
                </a:lnTo>
                <a:lnTo>
                  <a:pt x="481" y="409"/>
                </a:lnTo>
                <a:lnTo>
                  <a:pt x="479" y="411"/>
                </a:lnTo>
                <a:lnTo>
                  <a:pt x="476" y="413"/>
                </a:lnTo>
                <a:lnTo>
                  <a:pt x="474" y="415"/>
                </a:lnTo>
                <a:lnTo>
                  <a:pt x="476" y="420"/>
                </a:lnTo>
                <a:lnTo>
                  <a:pt x="476" y="420"/>
                </a:lnTo>
                <a:lnTo>
                  <a:pt x="474" y="424"/>
                </a:lnTo>
                <a:lnTo>
                  <a:pt x="474" y="426"/>
                </a:lnTo>
                <a:lnTo>
                  <a:pt x="479" y="424"/>
                </a:lnTo>
                <a:lnTo>
                  <a:pt x="479" y="422"/>
                </a:lnTo>
                <a:lnTo>
                  <a:pt x="481" y="422"/>
                </a:lnTo>
                <a:lnTo>
                  <a:pt x="481" y="422"/>
                </a:lnTo>
                <a:lnTo>
                  <a:pt x="481" y="424"/>
                </a:lnTo>
                <a:lnTo>
                  <a:pt x="479" y="426"/>
                </a:lnTo>
                <a:lnTo>
                  <a:pt x="479" y="428"/>
                </a:lnTo>
                <a:lnTo>
                  <a:pt x="481" y="430"/>
                </a:lnTo>
                <a:lnTo>
                  <a:pt x="483" y="428"/>
                </a:lnTo>
                <a:lnTo>
                  <a:pt x="483" y="428"/>
                </a:lnTo>
                <a:lnTo>
                  <a:pt x="483" y="430"/>
                </a:lnTo>
                <a:lnTo>
                  <a:pt x="483" y="430"/>
                </a:lnTo>
                <a:lnTo>
                  <a:pt x="483" y="430"/>
                </a:lnTo>
                <a:lnTo>
                  <a:pt x="483" y="432"/>
                </a:lnTo>
                <a:lnTo>
                  <a:pt x="485" y="432"/>
                </a:lnTo>
                <a:lnTo>
                  <a:pt x="485" y="432"/>
                </a:lnTo>
                <a:lnTo>
                  <a:pt x="485" y="434"/>
                </a:lnTo>
                <a:lnTo>
                  <a:pt x="485" y="434"/>
                </a:lnTo>
                <a:lnTo>
                  <a:pt x="481" y="436"/>
                </a:lnTo>
                <a:lnTo>
                  <a:pt x="481" y="438"/>
                </a:lnTo>
                <a:lnTo>
                  <a:pt x="483" y="440"/>
                </a:lnTo>
                <a:lnTo>
                  <a:pt x="481" y="445"/>
                </a:lnTo>
                <a:lnTo>
                  <a:pt x="481" y="447"/>
                </a:lnTo>
                <a:lnTo>
                  <a:pt x="481" y="449"/>
                </a:lnTo>
                <a:lnTo>
                  <a:pt x="479" y="449"/>
                </a:lnTo>
                <a:lnTo>
                  <a:pt x="479" y="451"/>
                </a:lnTo>
                <a:lnTo>
                  <a:pt x="481" y="453"/>
                </a:lnTo>
                <a:lnTo>
                  <a:pt x="481" y="453"/>
                </a:lnTo>
                <a:lnTo>
                  <a:pt x="481" y="457"/>
                </a:lnTo>
                <a:lnTo>
                  <a:pt x="479" y="459"/>
                </a:lnTo>
                <a:lnTo>
                  <a:pt x="479" y="461"/>
                </a:lnTo>
                <a:lnTo>
                  <a:pt x="476" y="465"/>
                </a:lnTo>
                <a:lnTo>
                  <a:pt x="476" y="465"/>
                </a:lnTo>
                <a:lnTo>
                  <a:pt x="476" y="465"/>
                </a:lnTo>
                <a:lnTo>
                  <a:pt x="479" y="468"/>
                </a:lnTo>
                <a:lnTo>
                  <a:pt x="479" y="472"/>
                </a:lnTo>
                <a:lnTo>
                  <a:pt x="479" y="474"/>
                </a:lnTo>
                <a:lnTo>
                  <a:pt x="476" y="476"/>
                </a:lnTo>
                <a:lnTo>
                  <a:pt x="474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0" y="478"/>
                </a:lnTo>
                <a:lnTo>
                  <a:pt x="470" y="478"/>
                </a:lnTo>
                <a:lnTo>
                  <a:pt x="468" y="478"/>
                </a:lnTo>
                <a:lnTo>
                  <a:pt x="468" y="480"/>
                </a:lnTo>
                <a:lnTo>
                  <a:pt x="468" y="482"/>
                </a:lnTo>
                <a:lnTo>
                  <a:pt x="466" y="484"/>
                </a:lnTo>
                <a:lnTo>
                  <a:pt x="466" y="486"/>
                </a:lnTo>
                <a:lnTo>
                  <a:pt x="464" y="488"/>
                </a:lnTo>
                <a:lnTo>
                  <a:pt x="464" y="491"/>
                </a:lnTo>
                <a:lnTo>
                  <a:pt x="464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5"/>
                </a:lnTo>
                <a:lnTo>
                  <a:pt x="464" y="497"/>
                </a:lnTo>
                <a:lnTo>
                  <a:pt x="464" y="497"/>
                </a:lnTo>
                <a:lnTo>
                  <a:pt x="464" y="501"/>
                </a:lnTo>
                <a:lnTo>
                  <a:pt x="462" y="507"/>
                </a:lnTo>
                <a:lnTo>
                  <a:pt x="462" y="507"/>
                </a:lnTo>
                <a:lnTo>
                  <a:pt x="462" y="507"/>
                </a:lnTo>
                <a:lnTo>
                  <a:pt x="464" y="507"/>
                </a:lnTo>
                <a:lnTo>
                  <a:pt x="466" y="507"/>
                </a:lnTo>
                <a:lnTo>
                  <a:pt x="466" y="505"/>
                </a:lnTo>
                <a:lnTo>
                  <a:pt x="468" y="505"/>
                </a:lnTo>
                <a:lnTo>
                  <a:pt x="468" y="505"/>
                </a:lnTo>
                <a:lnTo>
                  <a:pt x="468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4" y="505"/>
                </a:lnTo>
                <a:lnTo>
                  <a:pt x="476" y="505"/>
                </a:lnTo>
                <a:lnTo>
                  <a:pt x="479" y="505"/>
                </a:lnTo>
                <a:lnTo>
                  <a:pt x="481" y="505"/>
                </a:lnTo>
                <a:lnTo>
                  <a:pt x="485" y="503"/>
                </a:lnTo>
                <a:lnTo>
                  <a:pt x="485" y="501"/>
                </a:lnTo>
                <a:lnTo>
                  <a:pt x="485" y="497"/>
                </a:lnTo>
                <a:lnTo>
                  <a:pt x="485" y="497"/>
                </a:lnTo>
                <a:lnTo>
                  <a:pt x="485" y="495"/>
                </a:lnTo>
                <a:lnTo>
                  <a:pt x="485" y="495"/>
                </a:lnTo>
                <a:lnTo>
                  <a:pt x="483" y="495"/>
                </a:lnTo>
                <a:lnTo>
                  <a:pt x="481" y="493"/>
                </a:lnTo>
                <a:lnTo>
                  <a:pt x="481" y="493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88"/>
                </a:lnTo>
                <a:lnTo>
                  <a:pt x="481" y="488"/>
                </a:lnTo>
                <a:lnTo>
                  <a:pt x="481" y="488"/>
                </a:lnTo>
                <a:lnTo>
                  <a:pt x="483" y="488"/>
                </a:lnTo>
                <a:lnTo>
                  <a:pt x="483" y="488"/>
                </a:lnTo>
                <a:lnTo>
                  <a:pt x="485" y="488"/>
                </a:lnTo>
                <a:lnTo>
                  <a:pt x="485" y="488"/>
                </a:lnTo>
                <a:lnTo>
                  <a:pt x="485" y="488"/>
                </a:lnTo>
                <a:lnTo>
                  <a:pt x="487" y="484"/>
                </a:lnTo>
                <a:lnTo>
                  <a:pt x="487" y="484"/>
                </a:lnTo>
                <a:lnTo>
                  <a:pt x="487" y="484"/>
                </a:lnTo>
                <a:lnTo>
                  <a:pt x="489" y="484"/>
                </a:lnTo>
                <a:lnTo>
                  <a:pt x="489" y="484"/>
                </a:lnTo>
                <a:lnTo>
                  <a:pt x="491" y="484"/>
                </a:lnTo>
                <a:lnTo>
                  <a:pt x="491" y="484"/>
                </a:lnTo>
                <a:lnTo>
                  <a:pt x="493" y="482"/>
                </a:lnTo>
                <a:lnTo>
                  <a:pt x="495" y="480"/>
                </a:lnTo>
                <a:lnTo>
                  <a:pt x="497" y="480"/>
                </a:lnTo>
                <a:lnTo>
                  <a:pt x="497" y="480"/>
                </a:lnTo>
                <a:lnTo>
                  <a:pt x="497" y="480"/>
                </a:lnTo>
                <a:lnTo>
                  <a:pt x="499" y="480"/>
                </a:lnTo>
                <a:lnTo>
                  <a:pt x="499" y="482"/>
                </a:lnTo>
                <a:lnTo>
                  <a:pt x="497" y="482"/>
                </a:lnTo>
                <a:lnTo>
                  <a:pt x="497" y="484"/>
                </a:lnTo>
                <a:lnTo>
                  <a:pt x="499" y="484"/>
                </a:lnTo>
                <a:lnTo>
                  <a:pt x="499" y="484"/>
                </a:lnTo>
                <a:lnTo>
                  <a:pt x="499" y="484"/>
                </a:lnTo>
                <a:lnTo>
                  <a:pt x="501" y="484"/>
                </a:lnTo>
                <a:lnTo>
                  <a:pt x="501" y="484"/>
                </a:lnTo>
                <a:lnTo>
                  <a:pt x="504" y="484"/>
                </a:lnTo>
                <a:lnTo>
                  <a:pt x="504" y="486"/>
                </a:lnTo>
                <a:lnTo>
                  <a:pt x="504" y="486"/>
                </a:lnTo>
                <a:lnTo>
                  <a:pt x="504" y="486"/>
                </a:lnTo>
                <a:lnTo>
                  <a:pt x="504" y="488"/>
                </a:lnTo>
                <a:lnTo>
                  <a:pt x="501" y="488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5"/>
                </a:lnTo>
                <a:lnTo>
                  <a:pt x="495" y="495"/>
                </a:lnTo>
                <a:lnTo>
                  <a:pt x="495" y="495"/>
                </a:lnTo>
                <a:lnTo>
                  <a:pt x="495" y="499"/>
                </a:lnTo>
                <a:lnTo>
                  <a:pt x="495" y="499"/>
                </a:lnTo>
                <a:lnTo>
                  <a:pt x="497" y="501"/>
                </a:lnTo>
                <a:lnTo>
                  <a:pt x="497" y="501"/>
                </a:lnTo>
                <a:lnTo>
                  <a:pt x="499" y="501"/>
                </a:lnTo>
                <a:lnTo>
                  <a:pt x="501" y="501"/>
                </a:lnTo>
                <a:lnTo>
                  <a:pt x="501" y="501"/>
                </a:lnTo>
                <a:lnTo>
                  <a:pt x="501" y="499"/>
                </a:lnTo>
                <a:lnTo>
                  <a:pt x="501" y="499"/>
                </a:lnTo>
                <a:lnTo>
                  <a:pt x="501" y="497"/>
                </a:lnTo>
                <a:lnTo>
                  <a:pt x="501" y="497"/>
                </a:lnTo>
                <a:lnTo>
                  <a:pt x="501" y="497"/>
                </a:lnTo>
                <a:lnTo>
                  <a:pt x="504" y="497"/>
                </a:lnTo>
                <a:lnTo>
                  <a:pt x="506" y="497"/>
                </a:lnTo>
                <a:lnTo>
                  <a:pt x="508" y="497"/>
                </a:lnTo>
                <a:lnTo>
                  <a:pt x="508" y="499"/>
                </a:lnTo>
                <a:lnTo>
                  <a:pt x="508" y="503"/>
                </a:lnTo>
                <a:lnTo>
                  <a:pt x="510" y="503"/>
                </a:lnTo>
                <a:lnTo>
                  <a:pt x="512" y="503"/>
                </a:lnTo>
                <a:lnTo>
                  <a:pt x="512" y="503"/>
                </a:lnTo>
                <a:lnTo>
                  <a:pt x="514" y="503"/>
                </a:lnTo>
                <a:lnTo>
                  <a:pt x="514" y="501"/>
                </a:lnTo>
                <a:lnTo>
                  <a:pt x="516" y="501"/>
                </a:lnTo>
                <a:lnTo>
                  <a:pt x="516" y="501"/>
                </a:lnTo>
                <a:lnTo>
                  <a:pt x="516" y="499"/>
                </a:lnTo>
                <a:lnTo>
                  <a:pt x="516" y="499"/>
                </a:lnTo>
                <a:lnTo>
                  <a:pt x="516" y="499"/>
                </a:lnTo>
                <a:lnTo>
                  <a:pt x="516" y="497"/>
                </a:lnTo>
                <a:lnTo>
                  <a:pt x="516" y="497"/>
                </a:lnTo>
                <a:lnTo>
                  <a:pt x="518" y="495"/>
                </a:lnTo>
                <a:lnTo>
                  <a:pt x="518" y="495"/>
                </a:lnTo>
                <a:lnTo>
                  <a:pt x="524" y="497"/>
                </a:lnTo>
                <a:lnTo>
                  <a:pt x="527" y="497"/>
                </a:lnTo>
                <a:lnTo>
                  <a:pt x="529" y="497"/>
                </a:lnTo>
                <a:lnTo>
                  <a:pt x="529" y="497"/>
                </a:lnTo>
                <a:lnTo>
                  <a:pt x="529" y="497"/>
                </a:lnTo>
                <a:lnTo>
                  <a:pt x="531" y="495"/>
                </a:lnTo>
                <a:lnTo>
                  <a:pt x="529" y="493"/>
                </a:lnTo>
                <a:lnTo>
                  <a:pt x="529" y="493"/>
                </a:lnTo>
                <a:lnTo>
                  <a:pt x="529" y="491"/>
                </a:lnTo>
                <a:lnTo>
                  <a:pt x="531" y="491"/>
                </a:lnTo>
                <a:lnTo>
                  <a:pt x="531" y="488"/>
                </a:lnTo>
                <a:lnTo>
                  <a:pt x="531" y="486"/>
                </a:lnTo>
                <a:lnTo>
                  <a:pt x="531" y="482"/>
                </a:lnTo>
                <a:lnTo>
                  <a:pt x="531" y="480"/>
                </a:lnTo>
                <a:lnTo>
                  <a:pt x="531" y="480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6"/>
                </a:lnTo>
                <a:lnTo>
                  <a:pt x="527" y="476"/>
                </a:lnTo>
                <a:lnTo>
                  <a:pt x="529" y="474"/>
                </a:lnTo>
                <a:lnTo>
                  <a:pt x="531" y="472"/>
                </a:lnTo>
                <a:lnTo>
                  <a:pt x="535" y="463"/>
                </a:lnTo>
                <a:lnTo>
                  <a:pt x="537" y="459"/>
                </a:lnTo>
                <a:lnTo>
                  <a:pt x="537" y="457"/>
                </a:lnTo>
                <a:lnTo>
                  <a:pt x="537" y="455"/>
                </a:lnTo>
                <a:lnTo>
                  <a:pt x="537" y="453"/>
                </a:lnTo>
                <a:lnTo>
                  <a:pt x="537" y="453"/>
                </a:lnTo>
                <a:lnTo>
                  <a:pt x="535" y="453"/>
                </a:lnTo>
                <a:lnTo>
                  <a:pt x="535" y="453"/>
                </a:lnTo>
                <a:lnTo>
                  <a:pt x="535" y="453"/>
                </a:lnTo>
                <a:lnTo>
                  <a:pt x="533" y="453"/>
                </a:lnTo>
                <a:lnTo>
                  <a:pt x="533" y="453"/>
                </a:lnTo>
                <a:lnTo>
                  <a:pt x="533" y="451"/>
                </a:lnTo>
                <a:lnTo>
                  <a:pt x="533" y="451"/>
                </a:lnTo>
                <a:lnTo>
                  <a:pt x="533" y="449"/>
                </a:lnTo>
                <a:lnTo>
                  <a:pt x="533" y="449"/>
                </a:lnTo>
                <a:lnTo>
                  <a:pt x="531" y="447"/>
                </a:lnTo>
                <a:lnTo>
                  <a:pt x="531" y="447"/>
                </a:lnTo>
                <a:lnTo>
                  <a:pt x="531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5"/>
                </a:lnTo>
                <a:lnTo>
                  <a:pt x="529" y="445"/>
                </a:lnTo>
                <a:lnTo>
                  <a:pt x="533" y="445"/>
                </a:lnTo>
                <a:lnTo>
                  <a:pt x="533" y="443"/>
                </a:lnTo>
                <a:lnTo>
                  <a:pt x="535" y="438"/>
                </a:lnTo>
                <a:lnTo>
                  <a:pt x="535" y="438"/>
                </a:lnTo>
                <a:lnTo>
                  <a:pt x="535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40"/>
                </a:lnTo>
                <a:lnTo>
                  <a:pt x="539" y="443"/>
                </a:lnTo>
                <a:lnTo>
                  <a:pt x="539" y="443"/>
                </a:lnTo>
                <a:lnTo>
                  <a:pt x="541" y="445"/>
                </a:lnTo>
                <a:lnTo>
                  <a:pt x="541" y="445"/>
                </a:lnTo>
                <a:lnTo>
                  <a:pt x="541" y="445"/>
                </a:lnTo>
                <a:lnTo>
                  <a:pt x="545" y="447"/>
                </a:lnTo>
                <a:lnTo>
                  <a:pt x="550" y="449"/>
                </a:lnTo>
                <a:lnTo>
                  <a:pt x="550" y="449"/>
                </a:lnTo>
                <a:lnTo>
                  <a:pt x="552" y="451"/>
                </a:lnTo>
                <a:lnTo>
                  <a:pt x="554" y="455"/>
                </a:lnTo>
                <a:lnTo>
                  <a:pt x="554" y="455"/>
                </a:lnTo>
                <a:lnTo>
                  <a:pt x="556" y="455"/>
                </a:lnTo>
                <a:lnTo>
                  <a:pt x="556" y="455"/>
                </a:lnTo>
                <a:lnTo>
                  <a:pt x="562" y="455"/>
                </a:lnTo>
                <a:lnTo>
                  <a:pt x="562" y="455"/>
                </a:lnTo>
                <a:lnTo>
                  <a:pt x="566" y="453"/>
                </a:lnTo>
                <a:lnTo>
                  <a:pt x="568" y="453"/>
                </a:lnTo>
                <a:lnTo>
                  <a:pt x="570" y="451"/>
                </a:lnTo>
                <a:lnTo>
                  <a:pt x="570" y="451"/>
                </a:lnTo>
                <a:lnTo>
                  <a:pt x="573" y="449"/>
                </a:lnTo>
                <a:lnTo>
                  <a:pt x="573" y="449"/>
                </a:lnTo>
                <a:lnTo>
                  <a:pt x="573" y="447"/>
                </a:lnTo>
                <a:lnTo>
                  <a:pt x="573" y="447"/>
                </a:lnTo>
                <a:lnTo>
                  <a:pt x="573" y="445"/>
                </a:lnTo>
                <a:lnTo>
                  <a:pt x="573" y="443"/>
                </a:lnTo>
                <a:lnTo>
                  <a:pt x="577" y="440"/>
                </a:lnTo>
                <a:lnTo>
                  <a:pt x="581" y="436"/>
                </a:lnTo>
                <a:lnTo>
                  <a:pt x="581" y="434"/>
                </a:lnTo>
                <a:lnTo>
                  <a:pt x="583" y="434"/>
                </a:lnTo>
                <a:lnTo>
                  <a:pt x="583" y="432"/>
                </a:lnTo>
                <a:lnTo>
                  <a:pt x="583" y="430"/>
                </a:lnTo>
                <a:lnTo>
                  <a:pt x="583" y="428"/>
                </a:lnTo>
                <a:lnTo>
                  <a:pt x="583" y="420"/>
                </a:lnTo>
                <a:lnTo>
                  <a:pt x="581" y="417"/>
                </a:lnTo>
                <a:lnTo>
                  <a:pt x="581" y="415"/>
                </a:lnTo>
                <a:lnTo>
                  <a:pt x="579" y="411"/>
                </a:lnTo>
                <a:lnTo>
                  <a:pt x="579" y="411"/>
                </a:lnTo>
                <a:lnTo>
                  <a:pt x="579" y="409"/>
                </a:lnTo>
                <a:lnTo>
                  <a:pt x="577" y="409"/>
                </a:lnTo>
                <a:lnTo>
                  <a:pt x="575" y="407"/>
                </a:lnTo>
                <a:lnTo>
                  <a:pt x="573" y="405"/>
                </a:lnTo>
                <a:lnTo>
                  <a:pt x="573" y="403"/>
                </a:lnTo>
                <a:lnTo>
                  <a:pt x="570" y="401"/>
                </a:lnTo>
                <a:lnTo>
                  <a:pt x="568" y="401"/>
                </a:lnTo>
                <a:lnTo>
                  <a:pt x="566" y="401"/>
                </a:lnTo>
                <a:lnTo>
                  <a:pt x="564" y="399"/>
                </a:lnTo>
                <a:lnTo>
                  <a:pt x="564" y="397"/>
                </a:lnTo>
                <a:lnTo>
                  <a:pt x="564" y="397"/>
                </a:lnTo>
                <a:lnTo>
                  <a:pt x="562" y="394"/>
                </a:lnTo>
                <a:lnTo>
                  <a:pt x="562" y="394"/>
                </a:lnTo>
                <a:lnTo>
                  <a:pt x="560" y="394"/>
                </a:lnTo>
                <a:lnTo>
                  <a:pt x="560" y="394"/>
                </a:lnTo>
                <a:lnTo>
                  <a:pt x="558" y="394"/>
                </a:lnTo>
                <a:lnTo>
                  <a:pt x="558" y="394"/>
                </a:lnTo>
                <a:lnTo>
                  <a:pt x="556" y="394"/>
                </a:lnTo>
                <a:lnTo>
                  <a:pt x="552" y="392"/>
                </a:lnTo>
                <a:lnTo>
                  <a:pt x="547" y="388"/>
                </a:lnTo>
                <a:lnTo>
                  <a:pt x="547" y="388"/>
                </a:lnTo>
                <a:lnTo>
                  <a:pt x="547" y="388"/>
                </a:lnTo>
                <a:lnTo>
                  <a:pt x="547" y="386"/>
                </a:lnTo>
                <a:lnTo>
                  <a:pt x="547" y="386"/>
                </a:lnTo>
                <a:lnTo>
                  <a:pt x="547" y="386"/>
                </a:lnTo>
                <a:lnTo>
                  <a:pt x="550" y="386"/>
                </a:lnTo>
                <a:lnTo>
                  <a:pt x="556" y="390"/>
                </a:lnTo>
                <a:lnTo>
                  <a:pt x="556" y="390"/>
                </a:lnTo>
                <a:lnTo>
                  <a:pt x="556" y="390"/>
                </a:lnTo>
                <a:lnTo>
                  <a:pt x="558" y="390"/>
                </a:lnTo>
                <a:lnTo>
                  <a:pt x="558" y="388"/>
                </a:lnTo>
                <a:lnTo>
                  <a:pt x="558" y="390"/>
                </a:lnTo>
                <a:lnTo>
                  <a:pt x="560" y="390"/>
                </a:lnTo>
                <a:lnTo>
                  <a:pt x="560" y="390"/>
                </a:lnTo>
                <a:lnTo>
                  <a:pt x="562" y="390"/>
                </a:lnTo>
                <a:lnTo>
                  <a:pt x="562" y="390"/>
                </a:lnTo>
                <a:lnTo>
                  <a:pt x="562" y="390"/>
                </a:lnTo>
                <a:lnTo>
                  <a:pt x="564" y="388"/>
                </a:lnTo>
                <a:lnTo>
                  <a:pt x="564" y="388"/>
                </a:lnTo>
                <a:lnTo>
                  <a:pt x="564" y="388"/>
                </a:lnTo>
                <a:lnTo>
                  <a:pt x="566" y="386"/>
                </a:lnTo>
                <a:lnTo>
                  <a:pt x="568" y="386"/>
                </a:lnTo>
                <a:lnTo>
                  <a:pt x="568" y="386"/>
                </a:lnTo>
                <a:lnTo>
                  <a:pt x="570" y="384"/>
                </a:lnTo>
                <a:lnTo>
                  <a:pt x="570" y="380"/>
                </a:lnTo>
                <a:lnTo>
                  <a:pt x="573" y="378"/>
                </a:lnTo>
                <a:lnTo>
                  <a:pt x="573" y="378"/>
                </a:lnTo>
                <a:lnTo>
                  <a:pt x="573" y="378"/>
                </a:lnTo>
                <a:lnTo>
                  <a:pt x="575" y="380"/>
                </a:lnTo>
                <a:lnTo>
                  <a:pt x="577" y="380"/>
                </a:lnTo>
                <a:lnTo>
                  <a:pt x="577" y="380"/>
                </a:lnTo>
                <a:lnTo>
                  <a:pt x="583" y="378"/>
                </a:lnTo>
                <a:lnTo>
                  <a:pt x="583" y="376"/>
                </a:lnTo>
                <a:lnTo>
                  <a:pt x="585" y="374"/>
                </a:lnTo>
                <a:lnTo>
                  <a:pt x="587" y="367"/>
                </a:lnTo>
                <a:lnTo>
                  <a:pt x="587" y="365"/>
                </a:lnTo>
                <a:lnTo>
                  <a:pt x="589" y="363"/>
                </a:lnTo>
                <a:lnTo>
                  <a:pt x="591" y="363"/>
                </a:lnTo>
                <a:lnTo>
                  <a:pt x="593" y="361"/>
                </a:lnTo>
                <a:lnTo>
                  <a:pt x="595" y="359"/>
                </a:lnTo>
                <a:lnTo>
                  <a:pt x="595" y="357"/>
                </a:lnTo>
                <a:lnTo>
                  <a:pt x="598" y="357"/>
                </a:lnTo>
                <a:lnTo>
                  <a:pt x="598" y="357"/>
                </a:lnTo>
                <a:lnTo>
                  <a:pt x="602" y="359"/>
                </a:lnTo>
                <a:lnTo>
                  <a:pt x="602" y="359"/>
                </a:lnTo>
                <a:lnTo>
                  <a:pt x="604" y="359"/>
                </a:lnTo>
                <a:lnTo>
                  <a:pt x="616" y="355"/>
                </a:lnTo>
                <a:lnTo>
                  <a:pt x="618" y="355"/>
                </a:lnTo>
                <a:lnTo>
                  <a:pt x="621" y="353"/>
                </a:lnTo>
                <a:lnTo>
                  <a:pt x="623" y="353"/>
                </a:lnTo>
                <a:lnTo>
                  <a:pt x="623" y="351"/>
                </a:lnTo>
                <a:lnTo>
                  <a:pt x="623" y="351"/>
                </a:lnTo>
                <a:lnTo>
                  <a:pt x="623" y="351"/>
                </a:lnTo>
                <a:lnTo>
                  <a:pt x="623" y="349"/>
                </a:lnTo>
                <a:lnTo>
                  <a:pt x="623" y="349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18" y="346"/>
                </a:lnTo>
                <a:lnTo>
                  <a:pt x="616" y="346"/>
                </a:lnTo>
                <a:lnTo>
                  <a:pt x="616" y="349"/>
                </a:lnTo>
                <a:lnTo>
                  <a:pt x="616" y="349"/>
                </a:lnTo>
                <a:lnTo>
                  <a:pt x="612" y="349"/>
                </a:lnTo>
                <a:lnTo>
                  <a:pt x="610" y="349"/>
                </a:lnTo>
                <a:lnTo>
                  <a:pt x="610" y="349"/>
                </a:lnTo>
                <a:lnTo>
                  <a:pt x="610" y="346"/>
                </a:lnTo>
                <a:lnTo>
                  <a:pt x="608" y="346"/>
                </a:lnTo>
                <a:lnTo>
                  <a:pt x="608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4" y="346"/>
                </a:lnTo>
                <a:lnTo>
                  <a:pt x="604" y="349"/>
                </a:lnTo>
                <a:lnTo>
                  <a:pt x="604" y="349"/>
                </a:lnTo>
                <a:lnTo>
                  <a:pt x="595" y="346"/>
                </a:lnTo>
                <a:lnTo>
                  <a:pt x="593" y="346"/>
                </a:lnTo>
                <a:lnTo>
                  <a:pt x="591" y="349"/>
                </a:lnTo>
                <a:lnTo>
                  <a:pt x="587" y="349"/>
                </a:lnTo>
                <a:lnTo>
                  <a:pt x="585" y="351"/>
                </a:lnTo>
                <a:lnTo>
                  <a:pt x="577" y="351"/>
                </a:lnTo>
                <a:lnTo>
                  <a:pt x="575" y="353"/>
                </a:lnTo>
                <a:lnTo>
                  <a:pt x="575" y="353"/>
                </a:lnTo>
                <a:lnTo>
                  <a:pt x="573" y="353"/>
                </a:lnTo>
                <a:lnTo>
                  <a:pt x="573" y="353"/>
                </a:lnTo>
                <a:lnTo>
                  <a:pt x="573" y="349"/>
                </a:lnTo>
                <a:lnTo>
                  <a:pt x="570" y="349"/>
                </a:lnTo>
                <a:lnTo>
                  <a:pt x="568" y="344"/>
                </a:lnTo>
                <a:lnTo>
                  <a:pt x="568" y="342"/>
                </a:lnTo>
                <a:lnTo>
                  <a:pt x="566" y="342"/>
                </a:lnTo>
                <a:lnTo>
                  <a:pt x="566" y="340"/>
                </a:lnTo>
                <a:lnTo>
                  <a:pt x="568" y="340"/>
                </a:lnTo>
                <a:lnTo>
                  <a:pt x="570" y="340"/>
                </a:lnTo>
                <a:lnTo>
                  <a:pt x="573" y="338"/>
                </a:lnTo>
                <a:lnTo>
                  <a:pt x="575" y="338"/>
                </a:lnTo>
                <a:lnTo>
                  <a:pt x="577" y="334"/>
                </a:lnTo>
                <a:lnTo>
                  <a:pt x="575" y="332"/>
                </a:lnTo>
                <a:lnTo>
                  <a:pt x="575" y="332"/>
                </a:lnTo>
                <a:lnTo>
                  <a:pt x="573" y="330"/>
                </a:lnTo>
                <a:lnTo>
                  <a:pt x="573" y="330"/>
                </a:lnTo>
                <a:lnTo>
                  <a:pt x="573" y="328"/>
                </a:lnTo>
                <a:lnTo>
                  <a:pt x="573" y="326"/>
                </a:lnTo>
                <a:lnTo>
                  <a:pt x="573" y="326"/>
                </a:lnTo>
                <a:lnTo>
                  <a:pt x="573" y="321"/>
                </a:lnTo>
                <a:lnTo>
                  <a:pt x="570" y="321"/>
                </a:lnTo>
                <a:lnTo>
                  <a:pt x="573" y="319"/>
                </a:lnTo>
                <a:lnTo>
                  <a:pt x="573" y="317"/>
                </a:lnTo>
                <a:lnTo>
                  <a:pt x="575" y="317"/>
                </a:lnTo>
                <a:lnTo>
                  <a:pt x="575" y="317"/>
                </a:lnTo>
                <a:lnTo>
                  <a:pt x="579" y="315"/>
                </a:lnTo>
                <a:lnTo>
                  <a:pt x="583" y="313"/>
                </a:lnTo>
                <a:lnTo>
                  <a:pt x="583" y="313"/>
                </a:lnTo>
                <a:lnTo>
                  <a:pt x="587" y="313"/>
                </a:lnTo>
                <a:lnTo>
                  <a:pt x="589" y="311"/>
                </a:lnTo>
                <a:lnTo>
                  <a:pt x="589" y="311"/>
                </a:lnTo>
                <a:lnTo>
                  <a:pt x="598" y="305"/>
                </a:lnTo>
                <a:lnTo>
                  <a:pt x="606" y="305"/>
                </a:lnTo>
                <a:lnTo>
                  <a:pt x="606" y="296"/>
                </a:lnTo>
                <a:lnTo>
                  <a:pt x="606" y="292"/>
                </a:lnTo>
                <a:lnTo>
                  <a:pt x="606" y="292"/>
                </a:lnTo>
                <a:lnTo>
                  <a:pt x="606" y="290"/>
                </a:lnTo>
                <a:lnTo>
                  <a:pt x="604" y="288"/>
                </a:lnTo>
                <a:lnTo>
                  <a:pt x="604" y="288"/>
                </a:lnTo>
                <a:lnTo>
                  <a:pt x="604" y="286"/>
                </a:lnTo>
                <a:lnTo>
                  <a:pt x="604" y="284"/>
                </a:lnTo>
                <a:lnTo>
                  <a:pt x="604" y="282"/>
                </a:lnTo>
                <a:lnTo>
                  <a:pt x="602" y="280"/>
                </a:lnTo>
                <a:lnTo>
                  <a:pt x="602" y="280"/>
                </a:lnTo>
                <a:lnTo>
                  <a:pt x="600" y="278"/>
                </a:lnTo>
                <a:lnTo>
                  <a:pt x="600" y="278"/>
                </a:lnTo>
                <a:lnTo>
                  <a:pt x="598" y="275"/>
                </a:lnTo>
                <a:lnTo>
                  <a:pt x="600" y="273"/>
                </a:lnTo>
                <a:lnTo>
                  <a:pt x="598" y="271"/>
                </a:lnTo>
                <a:lnTo>
                  <a:pt x="598" y="269"/>
                </a:lnTo>
                <a:lnTo>
                  <a:pt x="598" y="267"/>
                </a:lnTo>
                <a:lnTo>
                  <a:pt x="598" y="265"/>
                </a:lnTo>
                <a:lnTo>
                  <a:pt x="600" y="263"/>
                </a:lnTo>
                <a:lnTo>
                  <a:pt x="600" y="261"/>
                </a:lnTo>
                <a:lnTo>
                  <a:pt x="600" y="261"/>
                </a:lnTo>
                <a:lnTo>
                  <a:pt x="600" y="261"/>
                </a:lnTo>
                <a:lnTo>
                  <a:pt x="602" y="261"/>
                </a:lnTo>
                <a:lnTo>
                  <a:pt x="602" y="261"/>
                </a:lnTo>
                <a:lnTo>
                  <a:pt x="604" y="263"/>
                </a:lnTo>
                <a:lnTo>
                  <a:pt x="604" y="263"/>
                </a:lnTo>
                <a:lnTo>
                  <a:pt x="606" y="263"/>
                </a:lnTo>
                <a:lnTo>
                  <a:pt x="606" y="265"/>
                </a:lnTo>
                <a:lnTo>
                  <a:pt x="608" y="265"/>
                </a:lnTo>
                <a:lnTo>
                  <a:pt x="610" y="263"/>
                </a:lnTo>
                <a:lnTo>
                  <a:pt x="612" y="263"/>
                </a:lnTo>
                <a:lnTo>
                  <a:pt x="614" y="263"/>
                </a:lnTo>
                <a:lnTo>
                  <a:pt x="614" y="261"/>
                </a:lnTo>
                <a:lnTo>
                  <a:pt x="616" y="261"/>
                </a:lnTo>
                <a:lnTo>
                  <a:pt x="616" y="259"/>
                </a:lnTo>
                <a:lnTo>
                  <a:pt x="616" y="259"/>
                </a:lnTo>
                <a:lnTo>
                  <a:pt x="616" y="257"/>
                </a:lnTo>
                <a:lnTo>
                  <a:pt x="616" y="257"/>
                </a:lnTo>
                <a:lnTo>
                  <a:pt x="616" y="255"/>
                </a:lnTo>
                <a:lnTo>
                  <a:pt x="614" y="255"/>
                </a:lnTo>
                <a:lnTo>
                  <a:pt x="612" y="255"/>
                </a:lnTo>
                <a:lnTo>
                  <a:pt x="608" y="255"/>
                </a:lnTo>
                <a:lnTo>
                  <a:pt x="604" y="255"/>
                </a:lnTo>
                <a:lnTo>
                  <a:pt x="604" y="255"/>
                </a:lnTo>
                <a:lnTo>
                  <a:pt x="602" y="255"/>
                </a:lnTo>
                <a:lnTo>
                  <a:pt x="600" y="252"/>
                </a:lnTo>
                <a:lnTo>
                  <a:pt x="595" y="248"/>
                </a:lnTo>
                <a:lnTo>
                  <a:pt x="595" y="246"/>
                </a:lnTo>
                <a:lnTo>
                  <a:pt x="595" y="246"/>
                </a:lnTo>
                <a:lnTo>
                  <a:pt x="595" y="244"/>
                </a:lnTo>
                <a:lnTo>
                  <a:pt x="595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604" y="244"/>
                </a:lnTo>
                <a:lnTo>
                  <a:pt x="606" y="244"/>
                </a:lnTo>
                <a:lnTo>
                  <a:pt x="606" y="244"/>
                </a:lnTo>
                <a:lnTo>
                  <a:pt x="608" y="244"/>
                </a:lnTo>
                <a:lnTo>
                  <a:pt x="608" y="242"/>
                </a:lnTo>
                <a:lnTo>
                  <a:pt x="612" y="238"/>
                </a:lnTo>
                <a:lnTo>
                  <a:pt x="621" y="232"/>
                </a:lnTo>
                <a:lnTo>
                  <a:pt x="621" y="232"/>
                </a:lnTo>
                <a:lnTo>
                  <a:pt x="623" y="232"/>
                </a:lnTo>
                <a:lnTo>
                  <a:pt x="625" y="232"/>
                </a:lnTo>
                <a:lnTo>
                  <a:pt x="625" y="232"/>
                </a:lnTo>
                <a:lnTo>
                  <a:pt x="627" y="232"/>
                </a:lnTo>
                <a:lnTo>
                  <a:pt x="627" y="232"/>
                </a:lnTo>
                <a:lnTo>
                  <a:pt x="629" y="229"/>
                </a:lnTo>
                <a:lnTo>
                  <a:pt x="629" y="229"/>
                </a:lnTo>
                <a:lnTo>
                  <a:pt x="631" y="227"/>
                </a:lnTo>
                <a:lnTo>
                  <a:pt x="639" y="211"/>
                </a:lnTo>
                <a:lnTo>
                  <a:pt x="639" y="209"/>
                </a:lnTo>
                <a:lnTo>
                  <a:pt x="637" y="20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5" name="Freeform 98">
            <a:extLst>
              <a:ext uri="{FF2B5EF4-FFF2-40B4-BE49-F238E27FC236}">
                <a16:creationId xmlns:a16="http://schemas.microsoft.com/office/drawing/2014/main" id="{4108D991-3787-4BD7-B0B4-96754C789946}"/>
              </a:ext>
            </a:extLst>
          </p:cNvPr>
          <p:cNvSpPr>
            <a:spLocks/>
          </p:cNvSpPr>
          <p:nvPr/>
        </p:nvSpPr>
        <p:spPr bwMode="auto">
          <a:xfrm>
            <a:off x="7003000" y="4883885"/>
            <a:ext cx="96808" cy="136947"/>
          </a:xfrm>
          <a:custGeom>
            <a:avLst/>
            <a:gdLst>
              <a:gd name="T0" fmla="*/ 63 w 63"/>
              <a:gd name="T1" fmla="*/ 46 h 94"/>
              <a:gd name="T2" fmla="*/ 58 w 63"/>
              <a:gd name="T3" fmla="*/ 39 h 94"/>
              <a:gd name="T4" fmla="*/ 58 w 63"/>
              <a:gd name="T5" fmla="*/ 35 h 94"/>
              <a:gd name="T6" fmla="*/ 56 w 63"/>
              <a:gd name="T7" fmla="*/ 31 h 94"/>
              <a:gd name="T8" fmla="*/ 56 w 63"/>
              <a:gd name="T9" fmla="*/ 20 h 94"/>
              <a:gd name="T10" fmla="*/ 52 w 63"/>
              <a:gd name="T11" fmla="*/ 14 h 94"/>
              <a:gd name="T12" fmla="*/ 48 w 63"/>
              <a:gd name="T13" fmla="*/ 14 h 94"/>
              <a:gd name="T14" fmla="*/ 44 w 63"/>
              <a:gd name="T15" fmla="*/ 14 h 94"/>
              <a:gd name="T16" fmla="*/ 31 w 63"/>
              <a:gd name="T17" fmla="*/ 16 h 94"/>
              <a:gd name="T18" fmla="*/ 25 w 63"/>
              <a:gd name="T19" fmla="*/ 14 h 94"/>
              <a:gd name="T20" fmla="*/ 23 w 63"/>
              <a:gd name="T21" fmla="*/ 6 h 94"/>
              <a:gd name="T22" fmla="*/ 17 w 63"/>
              <a:gd name="T23" fmla="*/ 4 h 94"/>
              <a:gd name="T24" fmla="*/ 15 w 63"/>
              <a:gd name="T25" fmla="*/ 0 h 94"/>
              <a:gd name="T26" fmla="*/ 13 w 63"/>
              <a:gd name="T27" fmla="*/ 0 h 94"/>
              <a:gd name="T28" fmla="*/ 8 w 63"/>
              <a:gd name="T29" fmla="*/ 4 h 94"/>
              <a:gd name="T30" fmla="*/ 0 w 63"/>
              <a:gd name="T31" fmla="*/ 8 h 94"/>
              <a:gd name="T32" fmla="*/ 4 w 63"/>
              <a:gd name="T33" fmla="*/ 16 h 94"/>
              <a:gd name="T34" fmla="*/ 10 w 63"/>
              <a:gd name="T35" fmla="*/ 14 h 94"/>
              <a:gd name="T36" fmla="*/ 17 w 63"/>
              <a:gd name="T37" fmla="*/ 12 h 94"/>
              <a:gd name="T38" fmla="*/ 6 w 63"/>
              <a:gd name="T39" fmla="*/ 18 h 94"/>
              <a:gd name="T40" fmla="*/ 6 w 63"/>
              <a:gd name="T41" fmla="*/ 23 h 94"/>
              <a:gd name="T42" fmla="*/ 8 w 63"/>
              <a:gd name="T43" fmla="*/ 29 h 94"/>
              <a:gd name="T44" fmla="*/ 19 w 63"/>
              <a:gd name="T45" fmla="*/ 27 h 94"/>
              <a:gd name="T46" fmla="*/ 19 w 63"/>
              <a:gd name="T47" fmla="*/ 29 h 94"/>
              <a:gd name="T48" fmla="*/ 13 w 63"/>
              <a:gd name="T49" fmla="*/ 31 h 94"/>
              <a:gd name="T50" fmla="*/ 17 w 63"/>
              <a:gd name="T51" fmla="*/ 35 h 94"/>
              <a:gd name="T52" fmla="*/ 19 w 63"/>
              <a:gd name="T53" fmla="*/ 35 h 94"/>
              <a:gd name="T54" fmla="*/ 25 w 63"/>
              <a:gd name="T55" fmla="*/ 39 h 94"/>
              <a:gd name="T56" fmla="*/ 29 w 63"/>
              <a:gd name="T57" fmla="*/ 43 h 94"/>
              <a:gd name="T58" fmla="*/ 25 w 63"/>
              <a:gd name="T59" fmla="*/ 39 h 94"/>
              <a:gd name="T60" fmla="*/ 19 w 63"/>
              <a:gd name="T61" fmla="*/ 39 h 94"/>
              <a:gd name="T62" fmla="*/ 13 w 63"/>
              <a:gd name="T63" fmla="*/ 41 h 94"/>
              <a:gd name="T64" fmla="*/ 21 w 63"/>
              <a:gd name="T65" fmla="*/ 43 h 94"/>
              <a:gd name="T66" fmla="*/ 29 w 63"/>
              <a:gd name="T67" fmla="*/ 66 h 94"/>
              <a:gd name="T68" fmla="*/ 25 w 63"/>
              <a:gd name="T69" fmla="*/ 71 h 94"/>
              <a:gd name="T70" fmla="*/ 31 w 63"/>
              <a:gd name="T71" fmla="*/ 81 h 94"/>
              <a:gd name="T72" fmla="*/ 35 w 63"/>
              <a:gd name="T73" fmla="*/ 83 h 94"/>
              <a:gd name="T74" fmla="*/ 40 w 63"/>
              <a:gd name="T75" fmla="*/ 91 h 94"/>
              <a:gd name="T76" fmla="*/ 48 w 63"/>
              <a:gd name="T77" fmla="*/ 89 h 94"/>
              <a:gd name="T78" fmla="*/ 52 w 63"/>
              <a:gd name="T79" fmla="*/ 89 h 94"/>
              <a:gd name="T80" fmla="*/ 56 w 63"/>
              <a:gd name="T81" fmla="*/ 85 h 94"/>
              <a:gd name="T82" fmla="*/ 58 w 63"/>
              <a:gd name="T83" fmla="*/ 81 h 94"/>
              <a:gd name="T84" fmla="*/ 58 w 63"/>
              <a:gd name="T85" fmla="*/ 77 h 94"/>
              <a:gd name="T86" fmla="*/ 58 w 63"/>
              <a:gd name="T87" fmla="*/ 71 h 94"/>
              <a:gd name="T88" fmla="*/ 63 w 63"/>
              <a:gd name="T89" fmla="*/ 62 h 94"/>
              <a:gd name="T90" fmla="*/ 61 w 63"/>
              <a:gd name="T91" fmla="*/ 60 h 94"/>
              <a:gd name="T92" fmla="*/ 56 w 63"/>
              <a:gd name="T93" fmla="*/ 56 h 94"/>
              <a:gd name="T94" fmla="*/ 61 w 63"/>
              <a:gd name="T95" fmla="*/ 54 h 94"/>
              <a:gd name="T96" fmla="*/ 63 w 63"/>
              <a:gd name="T97" fmla="*/ 5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" h="94">
                <a:moveTo>
                  <a:pt x="63" y="48"/>
                </a:move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58" y="41"/>
                </a:lnTo>
                <a:lnTo>
                  <a:pt x="58" y="41"/>
                </a:lnTo>
                <a:lnTo>
                  <a:pt x="58" y="39"/>
                </a:lnTo>
                <a:lnTo>
                  <a:pt x="58" y="39"/>
                </a:lnTo>
                <a:lnTo>
                  <a:pt x="58" y="37"/>
                </a:lnTo>
                <a:lnTo>
                  <a:pt x="58" y="37"/>
                </a:lnTo>
                <a:lnTo>
                  <a:pt x="58" y="37"/>
                </a:lnTo>
                <a:lnTo>
                  <a:pt x="58" y="35"/>
                </a:lnTo>
                <a:lnTo>
                  <a:pt x="58" y="35"/>
                </a:lnTo>
                <a:lnTo>
                  <a:pt x="56" y="33"/>
                </a:lnTo>
                <a:lnTo>
                  <a:pt x="56" y="33"/>
                </a:lnTo>
                <a:lnTo>
                  <a:pt x="56" y="31"/>
                </a:lnTo>
                <a:lnTo>
                  <a:pt x="58" y="29"/>
                </a:lnTo>
                <a:lnTo>
                  <a:pt x="58" y="27"/>
                </a:lnTo>
                <a:lnTo>
                  <a:pt x="58" y="27"/>
                </a:lnTo>
                <a:lnTo>
                  <a:pt x="56" y="20"/>
                </a:lnTo>
                <a:lnTo>
                  <a:pt x="56" y="16"/>
                </a:lnTo>
                <a:lnTo>
                  <a:pt x="56" y="16"/>
                </a:lnTo>
                <a:lnTo>
                  <a:pt x="54" y="16"/>
                </a:lnTo>
                <a:lnTo>
                  <a:pt x="52" y="14"/>
                </a:lnTo>
                <a:lnTo>
                  <a:pt x="50" y="14"/>
                </a:lnTo>
                <a:lnTo>
                  <a:pt x="50" y="12"/>
                </a:lnTo>
                <a:lnTo>
                  <a:pt x="48" y="12"/>
                </a:lnTo>
                <a:lnTo>
                  <a:pt x="48" y="14"/>
                </a:lnTo>
                <a:lnTo>
                  <a:pt x="48" y="14"/>
                </a:lnTo>
                <a:lnTo>
                  <a:pt x="46" y="14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38" y="14"/>
                </a:lnTo>
                <a:lnTo>
                  <a:pt x="33" y="16"/>
                </a:lnTo>
                <a:lnTo>
                  <a:pt x="31" y="16"/>
                </a:lnTo>
                <a:lnTo>
                  <a:pt x="29" y="16"/>
                </a:lnTo>
                <a:lnTo>
                  <a:pt x="29" y="16"/>
                </a:lnTo>
                <a:lnTo>
                  <a:pt x="27" y="16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1" y="4"/>
                </a:lnTo>
                <a:lnTo>
                  <a:pt x="19" y="4"/>
                </a:lnTo>
                <a:lnTo>
                  <a:pt x="17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4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3" y="12"/>
                </a:lnTo>
                <a:lnTo>
                  <a:pt x="17" y="12"/>
                </a:lnTo>
                <a:lnTo>
                  <a:pt x="17" y="12"/>
                </a:lnTo>
                <a:lnTo>
                  <a:pt x="10" y="14"/>
                </a:lnTo>
                <a:lnTo>
                  <a:pt x="8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3"/>
                </a:lnTo>
                <a:lnTo>
                  <a:pt x="6" y="23"/>
                </a:lnTo>
                <a:lnTo>
                  <a:pt x="8" y="25"/>
                </a:lnTo>
                <a:lnTo>
                  <a:pt x="6" y="29"/>
                </a:lnTo>
                <a:lnTo>
                  <a:pt x="8" y="29"/>
                </a:lnTo>
                <a:lnTo>
                  <a:pt x="10" y="31"/>
                </a:lnTo>
                <a:lnTo>
                  <a:pt x="13" y="29"/>
                </a:lnTo>
                <a:lnTo>
                  <a:pt x="19" y="25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9"/>
                </a:lnTo>
                <a:lnTo>
                  <a:pt x="15" y="29"/>
                </a:lnTo>
                <a:lnTo>
                  <a:pt x="15" y="29"/>
                </a:lnTo>
                <a:lnTo>
                  <a:pt x="13" y="31"/>
                </a:lnTo>
                <a:lnTo>
                  <a:pt x="13" y="31"/>
                </a:lnTo>
                <a:lnTo>
                  <a:pt x="10" y="33"/>
                </a:lnTo>
                <a:lnTo>
                  <a:pt x="13" y="35"/>
                </a:lnTo>
                <a:lnTo>
                  <a:pt x="13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9" y="35"/>
                </a:lnTo>
                <a:lnTo>
                  <a:pt x="19" y="35"/>
                </a:lnTo>
                <a:lnTo>
                  <a:pt x="21" y="35"/>
                </a:lnTo>
                <a:lnTo>
                  <a:pt x="21" y="35"/>
                </a:lnTo>
                <a:lnTo>
                  <a:pt x="25" y="37"/>
                </a:lnTo>
                <a:lnTo>
                  <a:pt x="25" y="39"/>
                </a:lnTo>
                <a:lnTo>
                  <a:pt x="27" y="41"/>
                </a:lnTo>
                <a:lnTo>
                  <a:pt x="29" y="43"/>
                </a:lnTo>
                <a:lnTo>
                  <a:pt x="29" y="43"/>
                </a:lnTo>
                <a:lnTo>
                  <a:pt x="29" y="43"/>
                </a:lnTo>
                <a:lnTo>
                  <a:pt x="27" y="43"/>
                </a:lnTo>
                <a:lnTo>
                  <a:pt x="27" y="43"/>
                </a:lnTo>
                <a:lnTo>
                  <a:pt x="27" y="41"/>
                </a:lnTo>
                <a:lnTo>
                  <a:pt x="25" y="39"/>
                </a:lnTo>
                <a:lnTo>
                  <a:pt x="23" y="39"/>
                </a:lnTo>
                <a:lnTo>
                  <a:pt x="21" y="39"/>
                </a:lnTo>
                <a:lnTo>
                  <a:pt x="19" y="39"/>
                </a:lnTo>
                <a:lnTo>
                  <a:pt x="19" y="39"/>
                </a:lnTo>
                <a:lnTo>
                  <a:pt x="17" y="39"/>
                </a:lnTo>
                <a:lnTo>
                  <a:pt x="17" y="39"/>
                </a:lnTo>
                <a:lnTo>
                  <a:pt x="10" y="39"/>
                </a:lnTo>
                <a:lnTo>
                  <a:pt x="13" y="41"/>
                </a:lnTo>
                <a:lnTo>
                  <a:pt x="15" y="43"/>
                </a:lnTo>
                <a:lnTo>
                  <a:pt x="17" y="43"/>
                </a:lnTo>
                <a:lnTo>
                  <a:pt x="19" y="43"/>
                </a:lnTo>
                <a:lnTo>
                  <a:pt x="21" y="43"/>
                </a:lnTo>
                <a:lnTo>
                  <a:pt x="21" y="46"/>
                </a:lnTo>
                <a:lnTo>
                  <a:pt x="27" y="64"/>
                </a:lnTo>
                <a:lnTo>
                  <a:pt x="27" y="64"/>
                </a:lnTo>
                <a:lnTo>
                  <a:pt x="29" y="66"/>
                </a:lnTo>
                <a:lnTo>
                  <a:pt x="27" y="66"/>
                </a:lnTo>
                <a:lnTo>
                  <a:pt x="25" y="68"/>
                </a:lnTo>
                <a:lnTo>
                  <a:pt x="25" y="68"/>
                </a:lnTo>
                <a:lnTo>
                  <a:pt x="25" y="71"/>
                </a:lnTo>
                <a:lnTo>
                  <a:pt x="23" y="73"/>
                </a:lnTo>
                <a:lnTo>
                  <a:pt x="29" y="75"/>
                </a:lnTo>
                <a:lnTo>
                  <a:pt x="29" y="75"/>
                </a:lnTo>
                <a:lnTo>
                  <a:pt x="31" y="81"/>
                </a:lnTo>
                <a:lnTo>
                  <a:pt x="33" y="81"/>
                </a:lnTo>
                <a:lnTo>
                  <a:pt x="33" y="81"/>
                </a:lnTo>
                <a:lnTo>
                  <a:pt x="35" y="83"/>
                </a:lnTo>
                <a:lnTo>
                  <a:pt x="35" y="83"/>
                </a:lnTo>
                <a:lnTo>
                  <a:pt x="35" y="87"/>
                </a:lnTo>
                <a:lnTo>
                  <a:pt x="35" y="89"/>
                </a:lnTo>
                <a:lnTo>
                  <a:pt x="35" y="89"/>
                </a:lnTo>
                <a:lnTo>
                  <a:pt x="40" y="91"/>
                </a:lnTo>
                <a:lnTo>
                  <a:pt x="40" y="94"/>
                </a:lnTo>
                <a:lnTo>
                  <a:pt x="42" y="94"/>
                </a:lnTo>
                <a:lnTo>
                  <a:pt x="44" y="91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50" y="89"/>
                </a:lnTo>
                <a:lnTo>
                  <a:pt x="52" y="89"/>
                </a:lnTo>
                <a:lnTo>
                  <a:pt x="54" y="89"/>
                </a:lnTo>
                <a:lnTo>
                  <a:pt x="54" y="87"/>
                </a:lnTo>
                <a:lnTo>
                  <a:pt x="56" y="85"/>
                </a:lnTo>
                <a:lnTo>
                  <a:pt x="56" y="85"/>
                </a:lnTo>
                <a:lnTo>
                  <a:pt x="56" y="85"/>
                </a:lnTo>
                <a:lnTo>
                  <a:pt x="56" y="83"/>
                </a:lnTo>
                <a:lnTo>
                  <a:pt x="58" y="81"/>
                </a:lnTo>
                <a:lnTo>
                  <a:pt x="58" y="81"/>
                </a:lnTo>
                <a:lnTo>
                  <a:pt x="58" y="79"/>
                </a:lnTo>
                <a:lnTo>
                  <a:pt x="58" y="79"/>
                </a:lnTo>
                <a:lnTo>
                  <a:pt x="58" y="77"/>
                </a:lnTo>
                <a:lnTo>
                  <a:pt x="58" y="77"/>
                </a:lnTo>
                <a:lnTo>
                  <a:pt x="58" y="73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8" y="68"/>
                </a:lnTo>
                <a:lnTo>
                  <a:pt x="61" y="64"/>
                </a:lnTo>
                <a:lnTo>
                  <a:pt x="63" y="62"/>
                </a:lnTo>
                <a:lnTo>
                  <a:pt x="63" y="62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56" y="58"/>
                </a:lnTo>
                <a:lnTo>
                  <a:pt x="56" y="58"/>
                </a:lnTo>
                <a:lnTo>
                  <a:pt x="56" y="56"/>
                </a:lnTo>
                <a:lnTo>
                  <a:pt x="56" y="56"/>
                </a:lnTo>
                <a:lnTo>
                  <a:pt x="56" y="56"/>
                </a:lnTo>
                <a:lnTo>
                  <a:pt x="56" y="54"/>
                </a:lnTo>
                <a:lnTo>
                  <a:pt x="58" y="54"/>
                </a:lnTo>
                <a:lnTo>
                  <a:pt x="61" y="54"/>
                </a:lnTo>
                <a:lnTo>
                  <a:pt x="61" y="54"/>
                </a:lnTo>
                <a:lnTo>
                  <a:pt x="63" y="54"/>
                </a:lnTo>
                <a:lnTo>
                  <a:pt x="63" y="52"/>
                </a:lnTo>
                <a:lnTo>
                  <a:pt x="63" y="52"/>
                </a:lnTo>
                <a:lnTo>
                  <a:pt x="63" y="4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6" name="Freeform 99">
            <a:extLst>
              <a:ext uri="{FF2B5EF4-FFF2-40B4-BE49-F238E27FC236}">
                <a16:creationId xmlns:a16="http://schemas.microsoft.com/office/drawing/2014/main" id="{1FC70DA8-9551-4197-9435-F1B5574ACFDD}"/>
              </a:ext>
            </a:extLst>
          </p:cNvPr>
          <p:cNvSpPr>
            <a:spLocks noEditPoints="1"/>
          </p:cNvSpPr>
          <p:nvPr/>
        </p:nvSpPr>
        <p:spPr bwMode="auto">
          <a:xfrm>
            <a:off x="6581963" y="4113193"/>
            <a:ext cx="296570" cy="58275"/>
          </a:xfrm>
          <a:custGeom>
            <a:avLst/>
            <a:gdLst>
              <a:gd name="T0" fmla="*/ 193 w 193"/>
              <a:gd name="T1" fmla="*/ 32 h 40"/>
              <a:gd name="T2" fmla="*/ 190 w 193"/>
              <a:gd name="T3" fmla="*/ 29 h 40"/>
              <a:gd name="T4" fmla="*/ 190 w 193"/>
              <a:gd name="T5" fmla="*/ 29 h 40"/>
              <a:gd name="T6" fmla="*/ 190 w 193"/>
              <a:gd name="T7" fmla="*/ 29 h 40"/>
              <a:gd name="T8" fmla="*/ 188 w 193"/>
              <a:gd name="T9" fmla="*/ 29 h 40"/>
              <a:gd name="T10" fmla="*/ 188 w 193"/>
              <a:gd name="T11" fmla="*/ 34 h 40"/>
              <a:gd name="T12" fmla="*/ 186 w 193"/>
              <a:gd name="T13" fmla="*/ 36 h 40"/>
              <a:gd name="T14" fmla="*/ 186 w 193"/>
              <a:gd name="T15" fmla="*/ 38 h 40"/>
              <a:gd name="T16" fmla="*/ 186 w 193"/>
              <a:gd name="T17" fmla="*/ 40 h 40"/>
              <a:gd name="T18" fmla="*/ 186 w 193"/>
              <a:gd name="T19" fmla="*/ 40 h 40"/>
              <a:gd name="T20" fmla="*/ 188 w 193"/>
              <a:gd name="T21" fmla="*/ 40 h 40"/>
              <a:gd name="T22" fmla="*/ 190 w 193"/>
              <a:gd name="T23" fmla="*/ 40 h 40"/>
              <a:gd name="T24" fmla="*/ 193 w 193"/>
              <a:gd name="T25" fmla="*/ 38 h 40"/>
              <a:gd name="T26" fmla="*/ 193 w 193"/>
              <a:gd name="T27" fmla="*/ 36 h 40"/>
              <a:gd name="T28" fmla="*/ 193 w 193"/>
              <a:gd name="T29" fmla="*/ 32 h 40"/>
              <a:gd name="T30" fmla="*/ 2 w 193"/>
              <a:gd name="T31" fmla="*/ 0 h 40"/>
              <a:gd name="T32" fmla="*/ 0 w 193"/>
              <a:gd name="T33" fmla="*/ 0 h 40"/>
              <a:gd name="T34" fmla="*/ 0 w 193"/>
              <a:gd name="T35" fmla="*/ 0 h 40"/>
              <a:gd name="T36" fmla="*/ 0 w 193"/>
              <a:gd name="T37" fmla="*/ 2 h 40"/>
              <a:gd name="T38" fmla="*/ 0 w 193"/>
              <a:gd name="T39" fmla="*/ 2 h 40"/>
              <a:gd name="T40" fmla="*/ 0 w 193"/>
              <a:gd name="T41" fmla="*/ 4 h 40"/>
              <a:gd name="T42" fmla="*/ 0 w 193"/>
              <a:gd name="T43" fmla="*/ 2 h 40"/>
              <a:gd name="T44" fmla="*/ 2 w 193"/>
              <a:gd name="T45" fmla="*/ 2 h 40"/>
              <a:gd name="T46" fmla="*/ 2 w 193"/>
              <a:gd name="T47" fmla="*/ 0 h 40"/>
              <a:gd name="T48" fmla="*/ 2 w 193"/>
              <a:gd name="T49" fmla="*/ 0 h 40"/>
              <a:gd name="T50" fmla="*/ 2 w 193"/>
              <a:gd name="T51" fmla="*/ 0 h 40"/>
              <a:gd name="T52" fmla="*/ 2 w 193"/>
              <a:gd name="T5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3" h="40">
                <a:moveTo>
                  <a:pt x="193" y="32"/>
                </a:move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88" y="29"/>
                </a:lnTo>
                <a:lnTo>
                  <a:pt x="188" y="34"/>
                </a:lnTo>
                <a:lnTo>
                  <a:pt x="186" y="36"/>
                </a:lnTo>
                <a:lnTo>
                  <a:pt x="186" y="38"/>
                </a:lnTo>
                <a:lnTo>
                  <a:pt x="186" y="40"/>
                </a:lnTo>
                <a:lnTo>
                  <a:pt x="186" y="40"/>
                </a:lnTo>
                <a:lnTo>
                  <a:pt x="188" y="40"/>
                </a:lnTo>
                <a:lnTo>
                  <a:pt x="190" y="40"/>
                </a:lnTo>
                <a:lnTo>
                  <a:pt x="193" y="38"/>
                </a:lnTo>
                <a:lnTo>
                  <a:pt x="193" y="36"/>
                </a:lnTo>
                <a:lnTo>
                  <a:pt x="193" y="32"/>
                </a:lnTo>
                <a:close/>
                <a:moveTo>
                  <a:pt x="2" y="0"/>
                </a:move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7" name="Freeform 100">
            <a:extLst>
              <a:ext uri="{FF2B5EF4-FFF2-40B4-BE49-F238E27FC236}">
                <a16:creationId xmlns:a16="http://schemas.microsoft.com/office/drawing/2014/main" id="{27C72642-AF4B-4732-B16E-947563AD1B6C}"/>
              </a:ext>
            </a:extLst>
          </p:cNvPr>
          <p:cNvSpPr>
            <a:spLocks/>
          </p:cNvSpPr>
          <p:nvPr/>
        </p:nvSpPr>
        <p:spPr bwMode="auto">
          <a:xfrm>
            <a:off x="6881606" y="4177296"/>
            <a:ext cx="41489" cy="49534"/>
          </a:xfrm>
          <a:custGeom>
            <a:avLst/>
            <a:gdLst>
              <a:gd name="T0" fmla="*/ 27 w 27"/>
              <a:gd name="T1" fmla="*/ 17 h 34"/>
              <a:gd name="T2" fmla="*/ 23 w 27"/>
              <a:gd name="T3" fmla="*/ 17 h 34"/>
              <a:gd name="T4" fmla="*/ 20 w 27"/>
              <a:gd name="T5" fmla="*/ 17 h 34"/>
              <a:gd name="T6" fmla="*/ 20 w 27"/>
              <a:gd name="T7" fmla="*/ 19 h 34"/>
              <a:gd name="T8" fmla="*/ 20 w 27"/>
              <a:gd name="T9" fmla="*/ 21 h 34"/>
              <a:gd name="T10" fmla="*/ 18 w 27"/>
              <a:gd name="T11" fmla="*/ 21 h 34"/>
              <a:gd name="T12" fmla="*/ 16 w 27"/>
              <a:gd name="T13" fmla="*/ 21 h 34"/>
              <a:gd name="T14" fmla="*/ 14 w 27"/>
              <a:gd name="T15" fmla="*/ 19 h 34"/>
              <a:gd name="T16" fmla="*/ 14 w 27"/>
              <a:gd name="T17" fmla="*/ 15 h 34"/>
              <a:gd name="T18" fmla="*/ 14 w 27"/>
              <a:gd name="T19" fmla="*/ 13 h 34"/>
              <a:gd name="T20" fmla="*/ 14 w 27"/>
              <a:gd name="T21" fmla="*/ 13 h 34"/>
              <a:gd name="T22" fmla="*/ 20 w 27"/>
              <a:gd name="T23" fmla="*/ 8 h 34"/>
              <a:gd name="T24" fmla="*/ 23 w 27"/>
              <a:gd name="T25" fmla="*/ 6 h 34"/>
              <a:gd name="T26" fmla="*/ 23 w 27"/>
              <a:gd name="T27" fmla="*/ 6 h 34"/>
              <a:gd name="T28" fmla="*/ 20 w 27"/>
              <a:gd name="T29" fmla="*/ 4 h 34"/>
              <a:gd name="T30" fmla="*/ 18 w 27"/>
              <a:gd name="T31" fmla="*/ 4 h 34"/>
              <a:gd name="T32" fmla="*/ 18 w 27"/>
              <a:gd name="T33" fmla="*/ 4 h 34"/>
              <a:gd name="T34" fmla="*/ 16 w 27"/>
              <a:gd name="T35" fmla="*/ 2 h 34"/>
              <a:gd name="T36" fmla="*/ 18 w 27"/>
              <a:gd name="T37" fmla="*/ 0 h 34"/>
              <a:gd name="T38" fmla="*/ 16 w 27"/>
              <a:gd name="T39" fmla="*/ 0 h 34"/>
              <a:gd name="T40" fmla="*/ 14 w 27"/>
              <a:gd name="T41" fmla="*/ 0 h 34"/>
              <a:gd name="T42" fmla="*/ 10 w 27"/>
              <a:gd name="T43" fmla="*/ 4 h 34"/>
              <a:gd name="T44" fmla="*/ 8 w 27"/>
              <a:gd name="T45" fmla="*/ 4 h 34"/>
              <a:gd name="T46" fmla="*/ 6 w 27"/>
              <a:gd name="T47" fmla="*/ 4 h 34"/>
              <a:gd name="T48" fmla="*/ 6 w 27"/>
              <a:gd name="T49" fmla="*/ 4 h 34"/>
              <a:gd name="T50" fmla="*/ 4 w 27"/>
              <a:gd name="T51" fmla="*/ 8 h 34"/>
              <a:gd name="T52" fmla="*/ 2 w 27"/>
              <a:gd name="T53" fmla="*/ 8 h 34"/>
              <a:gd name="T54" fmla="*/ 0 w 27"/>
              <a:gd name="T55" fmla="*/ 8 h 34"/>
              <a:gd name="T56" fmla="*/ 0 w 27"/>
              <a:gd name="T57" fmla="*/ 8 h 34"/>
              <a:gd name="T58" fmla="*/ 0 w 27"/>
              <a:gd name="T59" fmla="*/ 11 h 34"/>
              <a:gd name="T60" fmla="*/ 0 w 27"/>
              <a:gd name="T61" fmla="*/ 11 h 34"/>
              <a:gd name="T62" fmla="*/ 0 w 27"/>
              <a:gd name="T63" fmla="*/ 13 h 34"/>
              <a:gd name="T64" fmla="*/ 4 w 27"/>
              <a:gd name="T65" fmla="*/ 15 h 34"/>
              <a:gd name="T66" fmla="*/ 4 w 27"/>
              <a:gd name="T67" fmla="*/ 17 h 34"/>
              <a:gd name="T68" fmla="*/ 4 w 27"/>
              <a:gd name="T69" fmla="*/ 21 h 34"/>
              <a:gd name="T70" fmla="*/ 6 w 27"/>
              <a:gd name="T71" fmla="*/ 27 h 34"/>
              <a:gd name="T72" fmla="*/ 8 w 27"/>
              <a:gd name="T73" fmla="*/ 31 h 34"/>
              <a:gd name="T74" fmla="*/ 10 w 27"/>
              <a:gd name="T75" fmla="*/ 31 h 34"/>
              <a:gd name="T76" fmla="*/ 12 w 27"/>
              <a:gd name="T77" fmla="*/ 31 h 34"/>
              <a:gd name="T78" fmla="*/ 14 w 27"/>
              <a:gd name="T79" fmla="*/ 29 h 34"/>
              <a:gd name="T80" fmla="*/ 14 w 27"/>
              <a:gd name="T81" fmla="*/ 31 h 34"/>
              <a:gd name="T82" fmla="*/ 16 w 27"/>
              <a:gd name="T83" fmla="*/ 31 h 34"/>
              <a:gd name="T84" fmla="*/ 16 w 27"/>
              <a:gd name="T85" fmla="*/ 31 h 34"/>
              <a:gd name="T86" fmla="*/ 18 w 27"/>
              <a:gd name="T87" fmla="*/ 29 h 34"/>
              <a:gd name="T88" fmla="*/ 20 w 27"/>
              <a:gd name="T89" fmla="*/ 29 h 34"/>
              <a:gd name="T90" fmla="*/ 23 w 27"/>
              <a:gd name="T91" fmla="*/ 31 h 34"/>
              <a:gd name="T92" fmla="*/ 25 w 27"/>
              <a:gd name="T93" fmla="*/ 34 h 34"/>
              <a:gd name="T94" fmla="*/ 25 w 27"/>
              <a:gd name="T95" fmla="*/ 31 h 34"/>
              <a:gd name="T96" fmla="*/ 27 w 27"/>
              <a:gd name="T97" fmla="*/ 29 h 34"/>
              <a:gd name="T98" fmla="*/ 27 w 27"/>
              <a:gd name="T99" fmla="*/ 2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" h="34">
                <a:moveTo>
                  <a:pt x="27" y="19"/>
                </a:moveTo>
                <a:lnTo>
                  <a:pt x="27" y="17"/>
                </a:lnTo>
                <a:lnTo>
                  <a:pt x="25" y="17"/>
                </a:lnTo>
                <a:lnTo>
                  <a:pt x="23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9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18" y="21"/>
                </a:lnTo>
                <a:lnTo>
                  <a:pt x="16" y="21"/>
                </a:lnTo>
                <a:lnTo>
                  <a:pt x="16" y="21"/>
                </a:lnTo>
                <a:lnTo>
                  <a:pt x="14" y="19"/>
                </a:lnTo>
                <a:lnTo>
                  <a:pt x="14" y="19"/>
                </a:lnTo>
                <a:lnTo>
                  <a:pt x="14" y="15"/>
                </a:lnTo>
                <a:lnTo>
                  <a:pt x="14" y="15"/>
                </a:lnTo>
                <a:lnTo>
                  <a:pt x="14" y="15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20" y="8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3" y="6"/>
                </a:lnTo>
                <a:lnTo>
                  <a:pt x="23" y="4"/>
                </a:lnTo>
                <a:lnTo>
                  <a:pt x="20" y="4"/>
                </a:lnTo>
                <a:lnTo>
                  <a:pt x="20" y="4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7"/>
                </a:lnTo>
                <a:lnTo>
                  <a:pt x="4" y="17"/>
                </a:lnTo>
                <a:lnTo>
                  <a:pt x="4" y="21"/>
                </a:lnTo>
                <a:lnTo>
                  <a:pt x="4" y="23"/>
                </a:lnTo>
                <a:lnTo>
                  <a:pt x="6" y="27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2" y="29"/>
                </a:lnTo>
                <a:lnTo>
                  <a:pt x="14" y="29"/>
                </a:lnTo>
                <a:lnTo>
                  <a:pt x="14" y="29"/>
                </a:lnTo>
                <a:lnTo>
                  <a:pt x="14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8" y="29"/>
                </a:lnTo>
                <a:lnTo>
                  <a:pt x="18" y="29"/>
                </a:lnTo>
                <a:lnTo>
                  <a:pt x="20" y="29"/>
                </a:lnTo>
                <a:lnTo>
                  <a:pt x="20" y="29"/>
                </a:lnTo>
                <a:lnTo>
                  <a:pt x="23" y="31"/>
                </a:lnTo>
                <a:lnTo>
                  <a:pt x="23" y="31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1"/>
                </a:lnTo>
                <a:lnTo>
                  <a:pt x="27" y="31"/>
                </a:lnTo>
                <a:lnTo>
                  <a:pt x="27" y="29"/>
                </a:lnTo>
                <a:lnTo>
                  <a:pt x="27" y="27"/>
                </a:lnTo>
                <a:lnTo>
                  <a:pt x="27" y="23"/>
                </a:lnTo>
                <a:lnTo>
                  <a:pt x="27" y="1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8" name="Freeform 101">
            <a:extLst>
              <a:ext uri="{FF2B5EF4-FFF2-40B4-BE49-F238E27FC236}">
                <a16:creationId xmlns:a16="http://schemas.microsoft.com/office/drawing/2014/main" id="{85A582D8-617E-4BA1-B30A-7EAF4645A56D}"/>
              </a:ext>
            </a:extLst>
          </p:cNvPr>
          <p:cNvSpPr>
            <a:spLocks/>
          </p:cNvSpPr>
          <p:nvPr/>
        </p:nvSpPr>
        <p:spPr bwMode="auto">
          <a:xfrm>
            <a:off x="8026395" y="3572689"/>
            <a:ext cx="636165" cy="1003793"/>
          </a:xfrm>
          <a:custGeom>
            <a:avLst/>
            <a:gdLst>
              <a:gd name="T0" fmla="*/ 393 w 414"/>
              <a:gd name="T1" fmla="*/ 123 h 689"/>
              <a:gd name="T2" fmla="*/ 381 w 414"/>
              <a:gd name="T3" fmla="*/ 104 h 689"/>
              <a:gd name="T4" fmla="*/ 372 w 414"/>
              <a:gd name="T5" fmla="*/ 73 h 689"/>
              <a:gd name="T6" fmla="*/ 370 w 414"/>
              <a:gd name="T7" fmla="*/ 56 h 689"/>
              <a:gd name="T8" fmla="*/ 353 w 414"/>
              <a:gd name="T9" fmla="*/ 58 h 689"/>
              <a:gd name="T10" fmla="*/ 328 w 414"/>
              <a:gd name="T11" fmla="*/ 6 h 689"/>
              <a:gd name="T12" fmla="*/ 297 w 414"/>
              <a:gd name="T13" fmla="*/ 20 h 689"/>
              <a:gd name="T14" fmla="*/ 253 w 414"/>
              <a:gd name="T15" fmla="*/ 22 h 689"/>
              <a:gd name="T16" fmla="*/ 184 w 414"/>
              <a:gd name="T17" fmla="*/ 37 h 689"/>
              <a:gd name="T18" fmla="*/ 144 w 414"/>
              <a:gd name="T19" fmla="*/ 48 h 689"/>
              <a:gd name="T20" fmla="*/ 147 w 414"/>
              <a:gd name="T21" fmla="*/ 68 h 689"/>
              <a:gd name="T22" fmla="*/ 190 w 414"/>
              <a:gd name="T23" fmla="*/ 85 h 689"/>
              <a:gd name="T24" fmla="*/ 161 w 414"/>
              <a:gd name="T25" fmla="*/ 139 h 689"/>
              <a:gd name="T26" fmla="*/ 134 w 414"/>
              <a:gd name="T27" fmla="*/ 177 h 689"/>
              <a:gd name="T28" fmla="*/ 96 w 414"/>
              <a:gd name="T29" fmla="*/ 185 h 689"/>
              <a:gd name="T30" fmla="*/ 73 w 414"/>
              <a:gd name="T31" fmla="*/ 221 h 689"/>
              <a:gd name="T32" fmla="*/ 48 w 414"/>
              <a:gd name="T33" fmla="*/ 263 h 689"/>
              <a:gd name="T34" fmla="*/ 17 w 414"/>
              <a:gd name="T35" fmla="*/ 340 h 689"/>
              <a:gd name="T36" fmla="*/ 30 w 414"/>
              <a:gd name="T37" fmla="*/ 367 h 689"/>
              <a:gd name="T38" fmla="*/ 32 w 414"/>
              <a:gd name="T39" fmla="*/ 384 h 689"/>
              <a:gd name="T40" fmla="*/ 36 w 414"/>
              <a:gd name="T41" fmla="*/ 413 h 689"/>
              <a:gd name="T42" fmla="*/ 17 w 414"/>
              <a:gd name="T43" fmla="*/ 436 h 689"/>
              <a:gd name="T44" fmla="*/ 19 w 414"/>
              <a:gd name="T45" fmla="*/ 459 h 689"/>
              <a:gd name="T46" fmla="*/ 15 w 414"/>
              <a:gd name="T47" fmla="*/ 474 h 689"/>
              <a:gd name="T48" fmla="*/ 28 w 414"/>
              <a:gd name="T49" fmla="*/ 471 h 689"/>
              <a:gd name="T50" fmla="*/ 57 w 414"/>
              <a:gd name="T51" fmla="*/ 499 h 689"/>
              <a:gd name="T52" fmla="*/ 50 w 414"/>
              <a:gd name="T53" fmla="*/ 526 h 689"/>
              <a:gd name="T54" fmla="*/ 21 w 414"/>
              <a:gd name="T55" fmla="*/ 524 h 689"/>
              <a:gd name="T56" fmla="*/ 0 w 414"/>
              <a:gd name="T57" fmla="*/ 584 h 689"/>
              <a:gd name="T58" fmla="*/ 13 w 414"/>
              <a:gd name="T59" fmla="*/ 601 h 689"/>
              <a:gd name="T60" fmla="*/ 50 w 414"/>
              <a:gd name="T61" fmla="*/ 636 h 689"/>
              <a:gd name="T62" fmla="*/ 57 w 414"/>
              <a:gd name="T63" fmla="*/ 643 h 689"/>
              <a:gd name="T64" fmla="*/ 69 w 414"/>
              <a:gd name="T65" fmla="*/ 657 h 689"/>
              <a:gd name="T66" fmla="*/ 99 w 414"/>
              <a:gd name="T67" fmla="*/ 687 h 689"/>
              <a:gd name="T68" fmla="*/ 119 w 414"/>
              <a:gd name="T69" fmla="*/ 674 h 689"/>
              <a:gd name="T70" fmla="*/ 128 w 414"/>
              <a:gd name="T71" fmla="*/ 647 h 689"/>
              <a:gd name="T72" fmla="*/ 144 w 414"/>
              <a:gd name="T73" fmla="*/ 630 h 689"/>
              <a:gd name="T74" fmla="*/ 167 w 414"/>
              <a:gd name="T75" fmla="*/ 599 h 689"/>
              <a:gd name="T76" fmla="*/ 186 w 414"/>
              <a:gd name="T77" fmla="*/ 582 h 689"/>
              <a:gd name="T78" fmla="*/ 199 w 414"/>
              <a:gd name="T79" fmla="*/ 568 h 689"/>
              <a:gd name="T80" fmla="*/ 190 w 414"/>
              <a:gd name="T81" fmla="*/ 532 h 689"/>
              <a:gd name="T82" fmla="*/ 186 w 414"/>
              <a:gd name="T83" fmla="*/ 511 h 689"/>
              <a:gd name="T84" fmla="*/ 174 w 414"/>
              <a:gd name="T85" fmla="*/ 474 h 689"/>
              <a:gd name="T86" fmla="*/ 170 w 414"/>
              <a:gd name="T87" fmla="*/ 440 h 689"/>
              <a:gd name="T88" fmla="*/ 186 w 414"/>
              <a:gd name="T89" fmla="*/ 446 h 689"/>
              <a:gd name="T90" fmla="*/ 209 w 414"/>
              <a:gd name="T91" fmla="*/ 465 h 689"/>
              <a:gd name="T92" fmla="*/ 234 w 414"/>
              <a:gd name="T93" fmla="*/ 476 h 689"/>
              <a:gd name="T94" fmla="*/ 247 w 414"/>
              <a:gd name="T95" fmla="*/ 453 h 689"/>
              <a:gd name="T96" fmla="*/ 232 w 414"/>
              <a:gd name="T97" fmla="*/ 449 h 689"/>
              <a:gd name="T98" fmla="*/ 218 w 414"/>
              <a:gd name="T99" fmla="*/ 405 h 689"/>
              <a:gd name="T100" fmla="*/ 209 w 414"/>
              <a:gd name="T101" fmla="*/ 392 h 689"/>
              <a:gd name="T102" fmla="*/ 218 w 414"/>
              <a:gd name="T103" fmla="*/ 357 h 689"/>
              <a:gd name="T104" fmla="*/ 236 w 414"/>
              <a:gd name="T105" fmla="*/ 340 h 689"/>
              <a:gd name="T106" fmla="*/ 274 w 414"/>
              <a:gd name="T107" fmla="*/ 323 h 689"/>
              <a:gd name="T108" fmla="*/ 303 w 414"/>
              <a:gd name="T109" fmla="*/ 311 h 689"/>
              <a:gd name="T110" fmla="*/ 316 w 414"/>
              <a:gd name="T111" fmla="*/ 300 h 689"/>
              <a:gd name="T112" fmla="*/ 328 w 414"/>
              <a:gd name="T113" fmla="*/ 256 h 689"/>
              <a:gd name="T114" fmla="*/ 330 w 414"/>
              <a:gd name="T115" fmla="*/ 240 h 689"/>
              <a:gd name="T116" fmla="*/ 341 w 414"/>
              <a:gd name="T117" fmla="*/ 210 h 689"/>
              <a:gd name="T118" fmla="*/ 374 w 414"/>
              <a:gd name="T119" fmla="*/ 175 h 689"/>
              <a:gd name="T120" fmla="*/ 399 w 414"/>
              <a:gd name="T121" fmla="*/ 15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14" h="689">
                <a:moveTo>
                  <a:pt x="414" y="135"/>
                </a:moveTo>
                <a:lnTo>
                  <a:pt x="414" y="133"/>
                </a:lnTo>
                <a:lnTo>
                  <a:pt x="412" y="131"/>
                </a:lnTo>
                <a:lnTo>
                  <a:pt x="412" y="131"/>
                </a:lnTo>
                <a:lnTo>
                  <a:pt x="412" y="127"/>
                </a:lnTo>
                <a:lnTo>
                  <a:pt x="412" y="127"/>
                </a:lnTo>
                <a:lnTo>
                  <a:pt x="410" y="127"/>
                </a:lnTo>
                <a:lnTo>
                  <a:pt x="408" y="125"/>
                </a:lnTo>
                <a:lnTo>
                  <a:pt x="408" y="125"/>
                </a:lnTo>
                <a:lnTo>
                  <a:pt x="406" y="125"/>
                </a:lnTo>
                <a:lnTo>
                  <a:pt x="406" y="125"/>
                </a:lnTo>
                <a:lnTo>
                  <a:pt x="404" y="125"/>
                </a:lnTo>
                <a:lnTo>
                  <a:pt x="404" y="125"/>
                </a:lnTo>
                <a:lnTo>
                  <a:pt x="404" y="125"/>
                </a:lnTo>
                <a:lnTo>
                  <a:pt x="401" y="125"/>
                </a:lnTo>
                <a:lnTo>
                  <a:pt x="401" y="125"/>
                </a:lnTo>
                <a:lnTo>
                  <a:pt x="399" y="125"/>
                </a:lnTo>
                <a:lnTo>
                  <a:pt x="399" y="125"/>
                </a:lnTo>
                <a:lnTo>
                  <a:pt x="397" y="125"/>
                </a:lnTo>
                <a:lnTo>
                  <a:pt x="395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1" y="125"/>
                </a:lnTo>
                <a:lnTo>
                  <a:pt x="391" y="125"/>
                </a:lnTo>
                <a:lnTo>
                  <a:pt x="391" y="125"/>
                </a:lnTo>
                <a:lnTo>
                  <a:pt x="389" y="125"/>
                </a:lnTo>
                <a:lnTo>
                  <a:pt x="389" y="125"/>
                </a:lnTo>
                <a:lnTo>
                  <a:pt x="389" y="123"/>
                </a:lnTo>
                <a:lnTo>
                  <a:pt x="389" y="121"/>
                </a:lnTo>
                <a:lnTo>
                  <a:pt x="389" y="119"/>
                </a:lnTo>
                <a:lnTo>
                  <a:pt x="387" y="116"/>
                </a:lnTo>
                <a:lnTo>
                  <a:pt x="387" y="114"/>
                </a:lnTo>
                <a:lnTo>
                  <a:pt x="387" y="114"/>
                </a:lnTo>
                <a:lnTo>
                  <a:pt x="383" y="110"/>
                </a:lnTo>
                <a:lnTo>
                  <a:pt x="381" y="108"/>
                </a:lnTo>
                <a:lnTo>
                  <a:pt x="381" y="104"/>
                </a:lnTo>
                <a:lnTo>
                  <a:pt x="381" y="100"/>
                </a:lnTo>
                <a:lnTo>
                  <a:pt x="383" y="91"/>
                </a:lnTo>
                <a:lnTo>
                  <a:pt x="381" y="85"/>
                </a:lnTo>
                <a:lnTo>
                  <a:pt x="381" y="83"/>
                </a:lnTo>
                <a:lnTo>
                  <a:pt x="381" y="83"/>
                </a:lnTo>
                <a:lnTo>
                  <a:pt x="378" y="81"/>
                </a:lnTo>
                <a:lnTo>
                  <a:pt x="378" y="81"/>
                </a:lnTo>
                <a:lnTo>
                  <a:pt x="376" y="83"/>
                </a:lnTo>
                <a:lnTo>
                  <a:pt x="374" y="85"/>
                </a:lnTo>
                <a:lnTo>
                  <a:pt x="374" y="85"/>
                </a:lnTo>
                <a:lnTo>
                  <a:pt x="374" y="85"/>
                </a:lnTo>
                <a:lnTo>
                  <a:pt x="372" y="85"/>
                </a:lnTo>
                <a:lnTo>
                  <a:pt x="372" y="83"/>
                </a:lnTo>
                <a:lnTo>
                  <a:pt x="372" y="83"/>
                </a:lnTo>
                <a:lnTo>
                  <a:pt x="372" y="81"/>
                </a:lnTo>
                <a:lnTo>
                  <a:pt x="372" y="81"/>
                </a:lnTo>
                <a:lnTo>
                  <a:pt x="374" y="77"/>
                </a:lnTo>
                <a:lnTo>
                  <a:pt x="374" y="77"/>
                </a:lnTo>
                <a:lnTo>
                  <a:pt x="374" y="75"/>
                </a:lnTo>
                <a:lnTo>
                  <a:pt x="374" y="75"/>
                </a:lnTo>
                <a:lnTo>
                  <a:pt x="372" y="73"/>
                </a:lnTo>
                <a:lnTo>
                  <a:pt x="374" y="73"/>
                </a:lnTo>
                <a:lnTo>
                  <a:pt x="374" y="71"/>
                </a:lnTo>
                <a:lnTo>
                  <a:pt x="374" y="71"/>
                </a:lnTo>
                <a:lnTo>
                  <a:pt x="378" y="66"/>
                </a:lnTo>
                <a:lnTo>
                  <a:pt x="378" y="66"/>
                </a:lnTo>
                <a:lnTo>
                  <a:pt x="378" y="64"/>
                </a:lnTo>
                <a:lnTo>
                  <a:pt x="381" y="64"/>
                </a:lnTo>
                <a:lnTo>
                  <a:pt x="381" y="62"/>
                </a:lnTo>
                <a:lnTo>
                  <a:pt x="381" y="62"/>
                </a:lnTo>
                <a:lnTo>
                  <a:pt x="378" y="58"/>
                </a:lnTo>
                <a:lnTo>
                  <a:pt x="378" y="58"/>
                </a:lnTo>
                <a:lnTo>
                  <a:pt x="378" y="56"/>
                </a:lnTo>
                <a:lnTo>
                  <a:pt x="376" y="56"/>
                </a:lnTo>
                <a:lnTo>
                  <a:pt x="376" y="54"/>
                </a:lnTo>
                <a:lnTo>
                  <a:pt x="376" y="54"/>
                </a:lnTo>
                <a:lnTo>
                  <a:pt x="374" y="54"/>
                </a:lnTo>
                <a:lnTo>
                  <a:pt x="374" y="54"/>
                </a:lnTo>
                <a:lnTo>
                  <a:pt x="372" y="54"/>
                </a:lnTo>
                <a:lnTo>
                  <a:pt x="372" y="56"/>
                </a:lnTo>
                <a:lnTo>
                  <a:pt x="372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8"/>
                </a:lnTo>
                <a:lnTo>
                  <a:pt x="370" y="58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68" y="62"/>
                </a:lnTo>
                <a:lnTo>
                  <a:pt x="362" y="60"/>
                </a:lnTo>
                <a:lnTo>
                  <a:pt x="362" y="60"/>
                </a:lnTo>
                <a:lnTo>
                  <a:pt x="360" y="60"/>
                </a:lnTo>
                <a:lnTo>
                  <a:pt x="360" y="60"/>
                </a:lnTo>
                <a:lnTo>
                  <a:pt x="358" y="60"/>
                </a:lnTo>
                <a:lnTo>
                  <a:pt x="358" y="60"/>
                </a:lnTo>
                <a:lnTo>
                  <a:pt x="355" y="60"/>
                </a:lnTo>
                <a:lnTo>
                  <a:pt x="355" y="60"/>
                </a:lnTo>
                <a:lnTo>
                  <a:pt x="353" y="58"/>
                </a:lnTo>
                <a:lnTo>
                  <a:pt x="353" y="58"/>
                </a:lnTo>
                <a:lnTo>
                  <a:pt x="351" y="56"/>
                </a:lnTo>
                <a:lnTo>
                  <a:pt x="351" y="52"/>
                </a:lnTo>
                <a:lnTo>
                  <a:pt x="349" y="50"/>
                </a:lnTo>
                <a:lnTo>
                  <a:pt x="349" y="50"/>
                </a:lnTo>
                <a:lnTo>
                  <a:pt x="349" y="48"/>
                </a:lnTo>
                <a:lnTo>
                  <a:pt x="349" y="48"/>
                </a:lnTo>
                <a:lnTo>
                  <a:pt x="351" y="43"/>
                </a:lnTo>
                <a:lnTo>
                  <a:pt x="351" y="43"/>
                </a:lnTo>
                <a:lnTo>
                  <a:pt x="351" y="41"/>
                </a:lnTo>
                <a:lnTo>
                  <a:pt x="351" y="41"/>
                </a:lnTo>
                <a:lnTo>
                  <a:pt x="349" y="37"/>
                </a:lnTo>
                <a:lnTo>
                  <a:pt x="347" y="35"/>
                </a:lnTo>
                <a:lnTo>
                  <a:pt x="333" y="22"/>
                </a:lnTo>
                <a:lnTo>
                  <a:pt x="333" y="18"/>
                </a:lnTo>
                <a:lnTo>
                  <a:pt x="330" y="18"/>
                </a:lnTo>
                <a:lnTo>
                  <a:pt x="330" y="16"/>
                </a:lnTo>
                <a:lnTo>
                  <a:pt x="330" y="14"/>
                </a:lnTo>
                <a:lnTo>
                  <a:pt x="330" y="12"/>
                </a:lnTo>
                <a:lnTo>
                  <a:pt x="330" y="8"/>
                </a:lnTo>
                <a:lnTo>
                  <a:pt x="330" y="8"/>
                </a:lnTo>
                <a:lnTo>
                  <a:pt x="328" y="6"/>
                </a:lnTo>
                <a:lnTo>
                  <a:pt x="328" y="6"/>
                </a:lnTo>
                <a:lnTo>
                  <a:pt x="324" y="4"/>
                </a:lnTo>
                <a:lnTo>
                  <a:pt x="324" y="2"/>
                </a:lnTo>
                <a:lnTo>
                  <a:pt x="322" y="2"/>
                </a:lnTo>
                <a:lnTo>
                  <a:pt x="322" y="2"/>
                </a:lnTo>
                <a:lnTo>
                  <a:pt x="316" y="0"/>
                </a:lnTo>
                <a:lnTo>
                  <a:pt x="312" y="0"/>
                </a:lnTo>
                <a:lnTo>
                  <a:pt x="310" y="0"/>
                </a:lnTo>
                <a:lnTo>
                  <a:pt x="310" y="4"/>
                </a:lnTo>
                <a:lnTo>
                  <a:pt x="307" y="6"/>
                </a:lnTo>
                <a:lnTo>
                  <a:pt x="307" y="6"/>
                </a:lnTo>
                <a:lnTo>
                  <a:pt x="303" y="8"/>
                </a:lnTo>
                <a:lnTo>
                  <a:pt x="303" y="10"/>
                </a:lnTo>
                <a:lnTo>
                  <a:pt x="303" y="10"/>
                </a:lnTo>
                <a:lnTo>
                  <a:pt x="303" y="14"/>
                </a:lnTo>
                <a:lnTo>
                  <a:pt x="303" y="14"/>
                </a:lnTo>
                <a:lnTo>
                  <a:pt x="301" y="14"/>
                </a:lnTo>
                <a:lnTo>
                  <a:pt x="299" y="18"/>
                </a:lnTo>
                <a:lnTo>
                  <a:pt x="299" y="20"/>
                </a:lnTo>
                <a:lnTo>
                  <a:pt x="299" y="20"/>
                </a:lnTo>
                <a:lnTo>
                  <a:pt x="297" y="20"/>
                </a:lnTo>
                <a:lnTo>
                  <a:pt x="295" y="20"/>
                </a:lnTo>
                <a:lnTo>
                  <a:pt x="293" y="22"/>
                </a:lnTo>
                <a:lnTo>
                  <a:pt x="291" y="22"/>
                </a:lnTo>
                <a:lnTo>
                  <a:pt x="289" y="25"/>
                </a:lnTo>
                <a:lnTo>
                  <a:pt x="287" y="25"/>
                </a:lnTo>
                <a:lnTo>
                  <a:pt x="287" y="25"/>
                </a:lnTo>
                <a:lnTo>
                  <a:pt x="280" y="25"/>
                </a:lnTo>
                <a:lnTo>
                  <a:pt x="278" y="22"/>
                </a:lnTo>
                <a:lnTo>
                  <a:pt x="274" y="25"/>
                </a:lnTo>
                <a:lnTo>
                  <a:pt x="274" y="25"/>
                </a:lnTo>
                <a:lnTo>
                  <a:pt x="270" y="22"/>
                </a:lnTo>
                <a:lnTo>
                  <a:pt x="268" y="22"/>
                </a:lnTo>
                <a:lnTo>
                  <a:pt x="266" y="20"/>
                </a:lnTo>
                <a:lnTo>
                  <a:pt x="261" y="16"/>
                </a:lnTo>
                <a:lnTo>
                  <a:pt x="257" y="14"/>
                </a:lnTo>
                <a:lnTo>
                  <a:pt x="255" y="16"/>
                </a:lnTo>
                <a:lnTo>
                  <a:pt x="255" y="16"/>
                </a:lnTo>
                <a:lnTo>
                  <a:pt x="255" y="18"/>
                </a:lnTo>
                <a:lnTo>
                  <a:pt x="255" y="20"/>
                </a:lnTo>
                <a:lnTo>
                  <a:pt x="255" y="20"/>
                </a:lnTo>
                <a:lnTo>
                  <a:pt x="253" y="22"/>
                </a:lnTo>
                <a:lnTo>
                  <a:pt x="251" y="25"/>
                </a:lnTo>
                <a:lnTo>
                  <a:pt x="249" y="25"/>
                </a:lnTo>
                <a:lnTo>
                  <a:pt x="245" y="25"/>
                </a:lnTo>
                <a:lnTo>
                  <a:pt x="243" y="27"/>
                </a:lnTo>
                <a:lnTo>
                  <a:pt x="243" y="27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1" y="33"/>
                </a:lnTo>
                <a:lnTo>
                  <a:pt x="239" y="35"/>
                </a:lnTo>
                <a:lnTo>
                  <a:pt x="232" y="35"/>
                </a:lnTo>
                <a:lnTo>
                  <a:pt x="232" y="37"/>
                </a:lnTo>
                <a:lnTo>
                  <a:pt x="230" y="39"/>
                </a:lnTo>
                <a:lnTo>
                  <a:pt x="230" y="39"/>
                </a:lnTo>
                <a:lnTo>
                  <a:pt x="226" y="39"/>
                </a:lnTo>
                <a:lnTo>
                  <a:pt x="218" y="39"/>
                </a:lnTo>
                <a:lnTo>
                  <a:pt x="203" y="37"/>
                </a:lnTo>
                <a:lnTo>
                  <a:pt x="201" y="37"/>
                </a:lnTo>
                <a:lnTo>
                  <a:pt x="197" y="37"/>
                </a:lnTo>
                <a:lnTo>
                  <a:pt x="186" y="37"/>
                </a:lnTo>
                <a:lnTo>
                  <a:pt x="184" y="37"/>
                </a:lnTo>
                <a:lnTo>
                  <a:pt x="178" y="33"/>
                </a:lnTo>
                <a:lnTo>
                  <a:pt x="176" y="33"/>
                </a:lnTo>
                <a:lnTo>
                  <a:pt x="170" y="33"/>
                </a:lnTo>
                <a:lnTo>
                  <a:pt x="167" y="33"/>
                </a:lnTo>
                <a:lnTo>
                  <a:pt x="161" y="35"/>
                </a:lnTo>
                <a:lnTo>
                  <a:pt x="159" y="37"/>
                </a:lnTo>
                <a:lnTo>
                  <a:pt x="157" y="37"/>
                </a:lnTo>
                <a:lnTo>
                  <a:pt x="153" y="37"/>
                </a:lnTo>
                <a:lnTo>
                  <a:pt x="151" y="33"/>
                </a:lnTo>
                <a:lnTo>
                  <a:pt x="147" y="29"/>
                </a:lnTo>
                <a:lnTo>
                  <a:pt x="144" y="27"/>
                </a:lnTo>
                <a:lnTo>
                  <a:pt x="140" y="27"/>
                </a:lnTo>
                <a:lnTo>
                  <a:pt x="138" y="29"/>
                </a:lnTo>
                <a:lnTo>
                  <a:pt x="138" y="31"/>
                </a:lnTo>
                <a:lnTo>
                  <a:pt x="138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5"/>
                </a:lnTo>
                <a:lnTo>
                  <a:pt x="142" y="41"/>
                </a:lnTo>
                <a:lnTo>
                  <a:pt x="144" y="45"/>
                </a:lnTo>
                <a:lnTo>
                  <a:pt x="144" y="48"/>
                </a:lnTo>
                <a:lnTo>
                  <a:pt x="144" y="50"/>
                </a:lnTo>
                <a:lnTo>
                  <a:pt x="142" y="50"/>
                </a:lnTo>
                <a:lnTo>
                  <a:pt x="142" y="52"/>
                </a:lnTo>
                <a:lnTo>
                  <a:pt x="140" y="54"/>
                </a:lnTo>
                <a:lnTo>
                  <a:pt x="140" y="54"/>
                </a:lnTo>
                <a:lnTo>
                  <a:pt x="138" y="54"/>
                </a:lnTo>
                <a:lnTo>
                  <a:pt x="138" y="56"/>
                </a:lnTo>
                <a:lnTo>
                  <a:pt x="136" y="60"/>
                </a:lnTo>
                <a:lnTo>
                  <a:pt x="136" y="60"/>
                </a:lnTo>
                <a:lnTo>
                  <a:pt x="136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4"/>
                </a:lnTo>
                <a:lnTo>
                  <a:pt x="136" y="66"/>
                </a:lnTo>
                <a:lnTo>
                  <a:pt x="136" y="68"/>
                </a:lnTo>
                <a:lnTo>
                  <a:pt x="138" y="71"/>
                </a:lnTo>
                <a:lnTo>
                  <a:pt x="138" y="71"/>
                </a:lnTo>
                <a:lnTo>
                  <a:pt x="140" y="73"/>
                </a:lnTo>
                <a:lnTo>
                  <a:pt x="140" y="71"/>
                </a:lnTo>
                <a:lnTo>
                  <a:pt x="144" y="68"/>
                </a:lnTo>
                <a:lnTo>
                  <a:pt x="147" y="68"/>
                </a:lnTo>
                <a:lnTo>
                  <a:pt x="149" y="66"/>
                </a:lnTo>
                <a:lnTo>
                  <a:pt x="151" y="64"/>
                </a:lnTo>
                <a:lnTo>
                  <a:pt x="151" y="64"/>
                </a:lnTo>
                <a:lnTo>
                  <a:pt x="153" y="66"/>
                </a:lnTo>
                <a:lnTo>
                  <a:pt x="155" y="66"/>
                </a:lnTo>
                <a:lnTo>
                  <a:pt x="161" y="68"/>
                </a:lnTo>
                <a:lnTo>
                  <a:pt x="165" y="68"/>
                </a:lnTo>
                <a:lnTo>
                  <a:pt x="167" y="71"/>
                </a:lnTo>
                <a:lnTo>
                  <a:pt x="172" y="73"/>
                </a:lnTo>
                <a:lnTo>
                  <a:pt x="174" y="79"/>
                </a:lnTo>
                <a:lnTo>
                  <a:pt x="176" y="81"/>
                </a:lnTo>
                <a:lnTo>
                  <a:pt x="176" y="81"/>
                </a:lnTo>
                <a:lnTo>
                  <a:pt x="178" y="81"/>
                </a:lnTo>
                <a:lnTo>
                  <a:pt x="178" y="81"/>
                </a:lnTo>
                <a:lnTo>
                  <a:pt x="178" y="83"/>
                </a:lnTo>
                <a:lnTo>
                  <a:pt x="180" y="85"/>
                </a:lnTo>
                <a:lnTo>
                  <a:pt x="180" y="85"/>
                </a:lnTo>
                <a:lnTo>
                  <a:pt x="186" y="83"/>
                </a:lnTo>
                <a:lnTo>
                  <a:pt x="186" y="83"/>
                </a:lnTo>
                <a:lnTo>
                  <a:pt x="188" y="85"/>
                </a:lnTo>
                <a:lnTo>
                  <a:pt x="190" y="85"/>
                </a:lnTo>
                <a:lnTo>
                  <a:pt x="193" y="89"/>
                </a:lnTo>
                <a:lnTo>
                  <a:pt x="195" y="91"/>
                </a:lnTo>
                <a:lnTo>
                  <a:pt x="195" y="93"/>
                </a:lnTo>
                <a:lnTo>
                  <a:pt x="193" y="102"/>
                </a:lnTo>
                <a:lnTo>
                  <a:pt x="193" y="106"/>
                </a:lnTo>
                <a:lnTo>
                  <a:pt x="193" y="108"/>
                </a:lnTo>
                <a:lnTo>
                  <a:pt x="190" y="112"/>
                </a:lnTo>
                <a:lnTo>
                  <a:pt x="188" y="114"/>
                </a:lnTo>
                <a:lnTo>
                  <a:pt x="186" y="114"/>
                </a:lnTo>
                <a:lnTo>
                  <a:pt x="184" y="112"/>
                </a:lnTo>
                <a:lnTo>
                  <a:pt x="182" y="114"/>
                </a:lnTo>
                <a:lnTo>
                  <a:pt x="178" y="116"/>
                </a:lnTo>
                <a:lnTo>
                  <a:pt x="172" y="119"/>
                </a:lnTo>
                <a:lnTo>
                  <a:pt x="170" y="121"/>
                </a:lnTo>
                <a:lnTo>
                  <a:pt x="170" y="123"/>
                </a:lnTo>
                <a:lnTo>
                  <a:pt x="170" y="125"/>
                </a:lnTo>
                <a:lnTo>
                  <a:pt x="170" y="129"/>
                </a:lnTo>
                <a:lnTo>
                  <a:pt x="170" y="131"/>
                </a:lnTo>
                <a:lnTo>
                  <a:pt x="165" y="135"/>
                </a:lnTo>
                <a:lnTo>
                  <a:pt x="161" y="137"/>
                </a:lnTo>
                <a:lnTo>
                  <a:pt x="161" y="139"/>
                </a:lnTo>
                <a:lnTo>
                  <a:pt x="157" y="139"/>
                </a:lnTo>
                <a:lnTo>
                  <a:pt x="155" y="142"/>
                </a:lnTo>
                <a:lnTo>
                  <a:pt x="153" y="144"/>
                </a:lnTo>
                <a:lnTo>
                  <a:pt x="153" y="146"/>
                </a:lnTo>
                <a:lnTo>
                  <a:pt x="153" y="148"/>
                </a:lnTo>
                <a:lnTo>
                  <a:pt x="155" y="152"/>
                </a:lnTo>
                <a:lnTo>
                  <a:pt x="153" y="154"/>
                </a:lnTo>
                <a:lnTo>
                  <a:pt x="151" y="156"/>
                </a:lnTo>
                <a:lnTo>
                  <a:pt x="151" y="158"/>
                </a:lnTo>
                <a:lnTo>
                  <a:pt x="153" y="160"/>
                </a:lnTo>
                <a:lnTo>
                  <a:pt x="153" y="162"/>
                </a:lnTo>
                <a:lnTo>
                  <a:pt x="151" y="162"/>
                </a:lnTo>
                <a:lnTo>
                  <a:pt x="149" y="162"/>
                </a:lnTo>
                <a:lnTo>
                  <a:pt x="142" y="167"/>
                </a:lnTo>
                <a:lnTo>
                  <a:pt x="140" y="169"/>
                </a:lnTo>
                <a:lnTo>
                  <a:pt x="140" y="171"/>
                </a:lnTo>
                <a:lnTo>
                  <a:pt x="140" y="173"/>
                </a:lnTo>
                <a:lnTo>
                  <a:pt x="140" y="175"/>
                </a:lnTo>
                <a:lnTo>
                  <a:pt x="138" y="175"/>
                </a:lnTo>
                <a:lnTo>
                  <a:pt x="136" y="175"/>
                </a:lnTo>
                <a:lnTo>
                  <a:pt x="134" y="177"/>
                </a:lnTo>
                <a:lnTo>
                  <a:pt x="132" y="177"/>
                </a:lnTo>
                <a:lnTo>
                  <a:pt x="130" y="177"/>
                </a:lnTo>
                <a:lnTo>
                  <a:pt x="126" y="179"/>
                </a:lnTo>
                <a:lnTo>
                  <a:pt x="124" y="181"/>
                </a:lnTo>
                <a:lnTo>
                  <a:pt x="124" y="183"/>
                </a:lnTo>
                <a:lnTo>
                  <a:pt x="122" y="183"/>
                </a:lnTo>
                <a:lnTo>
                  <a:pt x="119" y="185"/>
                </a:lnTo>
                <a:lnTo>
                  <a:pt x="117" y="185"/>
                </a:lnTo>
                <a:lnTo>
                  <a:pt x="117" y="185"/>
                </a:lnTo>
                <a:lnTo>
                  <a:pt x="115" y="185"/>
                </a:lnTo>
                <a:lnTo>
                  <a:pt x="113" y="181"/>
                </a:lnTo>
                <a:lnTo>
                  <a:pt x="113" y="181"/>
                </a:lnTo>
                <a:lnTo>
                  <a:pt x="111" y="179"/>
                </a:lnTo>
                <a:lnTo>
                  <a:pt x="109" y="179"/>
                </a:lnTo>
                <a:lnTo>
                  <a:pt x="107" y="181"/>
                </a:lnTo>
                <a:lnTo>
                  <a:pt x="105" y="183"/>
                </a:lnTo>
                <a:lnTo>
                  <a:pt x="103" y="183"/>
                </a:lnTo>
                <a:lnTo>
                  <a:pt x="101" y="185"/>
                </a:lnTo>
                <a:lnTo>
                  <a:pt x="99" y="185"/>
                </a:lnTo>
                <a:lnTo>
                  <a:pt x="96" y="185"/>
                </a:lnTo>
                <a:lnTo>
                  <a:pt x="96" y="185"/>
                </a:lnTo>
                <a:lnTo>
                  <a:pt x="94" y="183"/>
                </a:lnTo>
                <a:lnTo>
                  <a:pt x="94" y="181"/>
                </a:lnTo>
                <a:lnTo>
                  <a:pt x="94" y="181"/>
                </a:lnTo>
                <a:lnTo>
                  <a:pt x="92" y="181"/>
                </a:lnTo>
                <a:lnTo>
                  <a:pt x="92" y="183"/>
                </a:lnTo>
                <a:lnTo>
                  <a:pt x="88" y="187"/>
                </a:lnTo>
                <a:lnTo>
                  <a:pt x="86" y="190"/>
                </a:lnTo>
                <a:lnTo>
                  <a:pt x="86" y="194"/>
                </a:lnTo>
                <a:lnTo>
                  <a:pt x="88" y="198"/>
                </a:lnTo>
                <a:lnTo>
                  <a:pt x="86" y="200"/>
                </a:lnTo>
                <a:lnTo>
                  <a:pt x="86" y="202"/>
                </a:lnTo>
                <a:lnTo>
                  <a:pt x="84" y="206"/>
                </a:lnTo>
                <a:lnTo>
                  <a:pt x="80" y="208"/>
                </a:lnTo>
                <a:lnTo>
                  <a:pt x="80" y="210"/>
                </a:lnTo>
                <a:lnTo>
                  <a:pt x="78" y="210"/>
                </a:lnTo>
                <a:lnTo>
                  <a:pt x="78" y="213"/>
                </a:lnTo>
                <a:lnTo>
                  <a:pt x="78" y="219"/>
                </a:lnTo>
                <a:lnTo>
                  <a:pt x="76" y="221"/>
                </a:lnTo>
                <a:lnTo>
                  <a:pt x="76" y="221"/>
                </a:lnTo>
                <a:lnTo>
                  <a:pt x="73" y="221"/>
                </a:lnTo>
                <a:lnTo>
                  <a:pt x="73" y="221"/>
                </a:lnTo>
                <a:lnTo>
                  <a:pt x="73" y="223"/>
                </a:lnTo>
                <a:lnTo>
                  <a:pt x="73" y="225"/>
                </a:lnTo>
                <a:lnTo>
                  <a:pt x="76" y="225"/>
                </a:lnTo>
                <a:lnTo>
                  <a:pt x="76" y="227"/>
                </a:lnTo>
                <a:lnTo>
                  <a:pt x="73" y="229"/>
                </a:lnTo>
                <a:lnTo>
                  <a:pt x="73" y="229"/>
                </a:lnTo>
                <a:lnTo>
                  <a:pt x="71" y="229"/>
                </a:lnTo>
                <a:lnTo>
                  <a:pt x="69" y="225"/>
                </a:lnTo>
                <a:lnTo>
                  <a:pt x="67" y="223"/>
                </a:lnTo>
                <a:lnTo>
                  <a:pt x="67" y="223"/>
                </a:lnTo>
                <a:lnTo>
                  <a:pt x="65" y="225"/>
                </a:lnTo>
                <a:lnTo>
                  <a:pt x="63" y="227"/>
                </a:lnTo>
                <a:lnTo>
                  <a:pt x="59" y="238"/>
                </a:lnTo>
                <a:lnTo>
                  <a:pt x="59" y="240"/>
                </a:lnTo>
                <a:lnTo>
                  <a:pt x="57" y="244"/>
                </a:lnTo>
                <a:lnTo>
                  <a:pt x="59" y="250"/>
                </a:lnTo>
                <a:lnTo>
                  <a:pt x="57" y="256"/>
                </a:lnTo>
                <a:lnTo>
                  <a:pt x="55" y="258"/>
                </a:lnTo>
                <a:lnTo>
                  <a:pt x="53" y="261"/>
                </a:lnTo>
                <a:lnTo>
                  <a:pt x="50" y="261"/>
                </a:lnTo>
                <a:lnTo>
                  <a:pt x="48" y="263"/>
                </a:lnTo>
                <a:lnTo>
                  <a:pt x="46" y="265"/>
                </a:lnTo>
                <a:lnTo>
                  <a:pt x="46" y="275"/>
                </a:lnTo>
                <a:lnTo>
                  <a:pt x="46" y="277"/>
                </a:lnTo>
                <a:lnTo>
                  <a:pt x="46" y="279"/>
                </a:lnTo>
                <a:lnTo>
                  <a:pt x="46" y="290"/>
                </a:lnTo>
                <a:lnTo>
                  <a:pt x="46" y="292"/>
                </a:lnTo>
                <a:lnTo>
                  <a:pt x="44" y="296"/>
                </a:lnTo>
                <a:lnTo>
                  <a:pt x="44" y="300"/>
                </a:lnTo>
                <a:lnTo>
                  <a:pt x="42" y="304"/>
                </a:lnTo>
                <a:lnTo>
                  <a:pt x="42" y="311"/>
                </a:lnTo>
                <a:lnTo>
                  <a:pt x="40" y="313"/>
                </a:lnTo>
                <a:lnTo>
                  <a:pt x="38" y="315"/>
                </a:lnTo>
                <a:lnTo>
                  <a:pt x="36" y="317"/>
                </a:lnTo>
                <a:lnTo>
                  <a:pt x="30" y="321"/>
                </a:lnTo>
                <a:lnTo>
                  <a:pt x="23" y="325"/>
                </a:lnTo>
                <a:lnTo>
                  <a:pt x="21" y="325"/>
                </a:lnTo>
                <a:lnTo>
                  <a:pt x="21" y="327"/>
                </a:lnTo>
                <a:lnTo>
                  <a:pt x="19" y="327"/>
                </a:lnTo>
                <a:lnTo>
                  <a:pt x="19" y="329"/>
                </a:lnTo>
                <a:lnTo>
                  <a:pt x="19" y="336"/>
                </a:lnTo>
                <a:lnTo>
                  <a:pt x="17" y="340"/>
                </a:lnTo>
                <a:lnTo>
                  <a:pt x="17" y="342"/>
                </a:lnTo>
                <a:lnTo>
                  <a:pt x="17" y="342"/>
                </a:lnTo>
                <a:lnTo>
                  <a:pt x="17" y="346"/>
                </a:lnTo>
                <a:lnTo>
                  <a:pt x="19" y="348"/>
                </a:lnTo>
                <a:lnTo>
                  <a:pt x="19" y="348"/>
                </a:lnTo>
                <a:lnTo>
                  <a:pt x="21" y="348"/>
                </a:lnTo>
                <a:lnTo>
                  <a:pt x="21" y="350"/>
                </a:lnTo>
                <a:lnTo>
                  <a:pt x="21" y="350"/>
                </a:lnTo>
                <a:lnTo>
                  <a:pt x="23" y="350"/>
                </a:lnTo>
                <a:lnTo>
                  <a:pt x="23" y="350"/>
                </a:lnTo>
                <a:lnTo>
                  <a:pt x="23" y="350"/>
                </a:lnTo>
                <a:lnTo>
                  <a:pt x="25" y="350"/>
                </a:lnTo>
                <a:lnTo>
                  <a:pt x="28" y="350"/>
                </a:lnTo>
                <a:lnTo>
                  <a:pt x="28" y="350"/>
                </a:lnTo>
                <a:lnTo>
                  <a:pt x="28" y="350"/>
                </a:lnTo>
                <a:lnTo>
                  <a:pt x="30" y="350"/>
                </a:lnTo>
                <a:lnTo>
                  <a:pt x="30" y="352"/>
                </a:lnTo>
                <a:lnTo>
                  <a:pt x="30" y="352"/>
                </a:lnTo>
                <a:lnTo>
                  <a:pt x="30" y="355"/>
                </a:lnTo>
                <a:lnTo>
                  <a:pt x="30" y="357"/>
                </a:lnTo>
                <a:lnTo>
                  <a:pt x="30" y="367"/>
                </a:lnTo>
                <a:lnTo>
                  <a:pt x="32" y="375"/>
                </a:lnTo>
                <a:lnTo>
                  <a:pt x="32" y="378"/>
                </a:lnTo>
                <a:lnTo>
                  <a:pt x="30" y="378"/>
                </a:lnTo>
                <a:lnTo>
                  <a:pt x="30" y="380"/>
                </a:lnTo>
                <a:lnTo>
                  <a:pt x="25" y="382"/>
                </a:lnTo>
                <a:lnTo>
                  <a:pt x="25" y="382"/>
                </a:lnTo>
                <a:lnTo>
                  <a:pt x="23" y="382"/>
                </a:lnTo>
                <a:lnTo>
                  <a:pt x="23" y="384"/>
                </a:lnTo>
                <a:lnTo>
                  <a:pt x="23" y="386"/>
                </a:lnTo>
                <a:lnTo>
                  <a:pt x="23" y="386"/>
                </a:lnTo>
                <a:lnTo>
                  <a:pt x="23" y="386"/>
                </a:lnTo>
                <a:lnTo>
                  <a:pt x="23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8"/>
                </a:lnTo>
                <a:lnTo>
                  <a:pt x="28" y="388"/>
                </a:lnTo>
                <a:lnTo>
                  <a:pt x="30" y="386"/>
                </a:lnTo>
                <a:lnTo>
                  <a:pt x="30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4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8"/>
                </a:lnTo>
                <a:lnTo>
                  <a:pt x="36" y="388"/>
                </a:lnTo>
                <a:lnTo>
                  <a:pt x="36" y="392"/>
                </a:lnTo>
                <a:lnTo>
                  <a:pt x="36" y="394"/>
                </a:lnTo>
                <a:lnTo>
                  <a:pt x="36" y="394"/>
                </a:lnTo>
                <a:lnTo>
                  <a:pt x="38" y="394"/>
                </a:lnTo>
                <a:lnTo>
                  <a:pt x="38" y="396"/>
                </a:lnTo>
                <a:lnTo>
                  <a:pt x="38" y="396"/>
                </a:lnTo>
                <a:lnTo>
                  <a:pt x="36" y="398"/>
                </a:lnTo>
                <a:lnTo>
                  <a:pt x="36" y="400"/>
                </a:lnTo>
                <a:lnTo>
                  <a:pt x="36" y="400"/>
                </a:lnTo>
                <a:lnTo>
                  <a:pt x="36" y="407"/>
                </a:lnTo>
                <a:lnTo>
                  <a:pt x="36" y="409"/>
                </a:lnTo>
                <a:lnTo>
                  <a:pt x="36" y="411"/>
                </a:lnTo>
                <a:lnTo>
                  <a:pt x="36" y="413"/>
                </a:lnTo>
                <a:lnTo>
                  <a:pt x="36" y="413"/>
                </a:lnTo>
                <a:lnTo>
                  <a:pt x="36" y="415"/>
                </a:lnTo>
                <a:lnTo>
                  <a:pt x="36" y="415"/>
                </a:lnTo>
                <a:lnTo>
                  <a:pt x="36" y="417"/>
                </a:lnTo>
                <a:lnTo>
                  <a:pt x="34" y="417"/>
                </a:lnTo>
                <a:lnTo>
                  <a:pt x="32" y="417"/>
                </a:lnTo>
                <a:lnTo>
                  <a:pt x="32" y="419"/>
                </a:lnTo>
                <a:lnTo>
                  <a:pt x="30" y="421"/>
                </a:lnTo>
                <a:lnTo>
                  <a:pt x="28" y="421"/>
                </a:lnTo>
                <a:lnTo>
                  <a:pt x="25" y="423"/>
                </a:lnTo>
                <a:lnTo>
                  <a:pt x="25" y="423"/>
                </a:lnTo>
                <a:lnTo>
                  <a:pt x="19" y="423"/>
                </a:lnTo>
                <a:lnTo>
                  <a:pt x="17" y="423"/>
                </a:lnTo>
                <a:lnTo>
                  <a:pt x="17" y="423"/>
                </a:lnTo>
                <a:lnTo>
                  <a:pt x="17" y="426"/>
                </a:lnTo>
                <a:lnTo>
                  <a:pt x="17" y="428"/>
                </a:lnTo>
                <a:lnTo>
                  <a:pt x="17" y="428"/>
                </a:lnTo>
                <a:lnTo>
                  <a:pt x="17" y="430"/>
                </a:lnTo>
                <a:lnTo>
                  <a:pt x="15" y="434"/>
                </a:lnTo>
                <a:lnTo>
                  <a:pt x="15" y="434"/>
                </a:lnTo>
                <a:lnTo>
                  <a:pt x="15" y="434"/>
                </a:lnTo>
                <a:lnTo>
                  <a:pt x="17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8" y="436"/>
                </a:lnTo>
                <a:lnTo>
                  <a:pt x="30" y="442"/>
                </a:lnTo>
                <a:lnTo>
                  <a:pt x="30" y="446"/>
                </a:lnTo>
                <a:lnTo>
                  <a:pt x="30" y="446"/>
                </a:lnTo>
                <a:lnTo>
                  <a:pt x="30" y="449"/>
                </a:lnTo>
                <a:lnTo>
                  <a:pt x="30" y="449"/>
                </a:lnTo>
                <a:lnTo>
                  <a:pt x="28" y="451"/>
                </a:lnTo>
                <a:lnTo>
                  <a:pt x="28" y="457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5" y="459"/>
                </a:lnTo>
                <a:lnTo>
                  <a:pt x="25" y="459"/>
                </a:lnTo>
                <a:lnTo>
                  <a:pt x="23" y="459"/>
                </a:lnTo>
                <a:lnTo>
                  <a:pt x="21" y="457"/>
                </a:lnTo>
                <a:lnTo>
                  <a:pt x="19" y="457"/>
                </a:lnTo>
                <a:lnTo>
                  <a:pt x="19" y="457"/>
                </a:lnTo>
                <a:lnTo>
                  <a:pt x="19" y="459"/>
                </a:lnTo>
                <a:lnTo>
                  <a:pt x="17" y="461"/>
                </a:lnTo>
                <a:lnTo>
                  <a:pt x="17" y="461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9" y="463"/>
                </a:lnTo>
                <a:lnTo>
                  <a:pt x="21" y="465"/>
                </a:lnTo>
                <a:lnTo>
                  <a:pt x="21" y="465"/>
                </a:lnTo>
                <a:lnTo>
                  <a:pt x="23" y="465"/>
                </a:lnTo>
                <a:lnTo>
                  <a:pt x="23" y="467"/>
                </a:lnTo>
                <a:lnTo>
                  <a:pt x="21" y="467"/>
                </a:lnTo>
                <a:lnTo>
                  <a:pt x="21" y="467"/>
                </a:lnTo>
                <a:lnTo>
                  <a:pt x="21" y="469"/>
                </a:lnTo>
                <a:lnTo>
                  <a:pt x="21" y="469"/>
                </a:lnTo>
                <a:lnTo>
                  <a:pt x="21" y="469"/>
                </a:lnTo>
                <a:lnTo>
                  <a:pt x="19" y="471"/>
                </a:lnTo>
                <a:lnTo>
                  <a:pt x="17" y="471"/>
                </a:lnTo>
                <a:lnTo>
                  <a:pt x="15" y="471"/>
                </a:lnTo>
                <a:lnTo>
                  <a:pt x="15" y="474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7" y="476"/>
                </a:lnTo>
                <a:lnTo>
                  <a:pt x="19" y="476"/>
                </a:lnTo>
                <a:lnTo>
                  <a:pt x="21" y="476"/>
                </a:lnTo>
                <a:lnTo>
                  <a:pt x="21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1"/>
                </a:lnTo>
                <a:lnTo>
                  <a:pt x="23" y="471"/>
                </a:lnTo>
                <a:lnTo>
                  <a:pt x="25" y="471"/>
                </a:lnTo>
                <a:lnTo>
                  <a:pt x="25" y="471"/>
                </a:lnTo>
                <a:lnTo>
                  <a:pt x="28" y="471"/>
                </a:lnTo>
                <a:lnTo>
                  <a:pt x="28" y="471"/>
                </a:lnTo>
                <a:lnTo>
                  <a:pt x="28" y="471"/>
                </a:lnTo>
                <a:lnTo>
                  <a:pt x="30" y="474"/>
                </a:lnTo>
                <a:lnTo>
                  <a:pt x="30" y="478"/>
                </a:lnTo>
                <a:lnTo>
                  <a:pt x="30" y="480"/>
                </a:lnTo>
                <a:lnTo>
                  <a:pt x="32" y="480"/>
                </a:lnTo>
                <a:lnTo>
                  <a:pt x="34" y="482"/>
                </a:lnTo>
                <a:lnTo>
                  <a:pt x="34" y="482"/>
                </a:lnTo>
                <a:lnTo>
                  <a:pt x="38" y="482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2" y="486"/>
                </a:lnTo>
                <a:lnTo>
                  <a:pt x="42" y="492"/>
                </a:lnTo>
                <a:lnTo>
                  <a:pt x="44" y="492"/>
                </a:lnTo>
                <a:lnTo>
                  <a:pt x="44" y="494"/>
                </a:lnTo>
                <a:lnTo>
                  <a:pt x="46" y="494"/>
                </a:lnTo>
                <a:lnTo>
                  <a:pt x="50" y="497"/>
                </a:lnTo>
                <a:lnTo>
                  <a:pt x="53" y="497"/>
                </a:lnTo>
                <a:lnTo>
                  <a:pt x="55" y="499"/>
                </a:lnTo>
                <a:lnTo>
                  <a:pt x="57" y="499"/>
                </a:lnTo>
                <a:lnTo>
                  <a:pt x="57" y="499"/>
                </a:lnTo>
                <a:lnTo>
                  <a:pt x="57" y="499"/>
                </a:lnTo>
                <a:lnTo>
                  <a:pt x="59" y="501"/>
                </a:lnTo>
                <a:lnTo>
                  <a:pt x="59" y="503"/>
                </a:lnTo>
                <a:lnTo>
                  <a:pt x="63" y="505"/>
                </a:lnTo>
                <a:lnTo>
                  <a:pt x="63" y="507"/>
                </a:lnTo>
                <a:lnTo>
                  <a:pt x="65" y="509"/>
                </a:lnTo>
                <a:lnTo>
                  <a:pt x="63" y="509"/>
                </a:lnTo>
                <a:lnTo>
                  <a:pt x="63" y="511"/>
                </a:lnTo>
                <a:lnTo>
                  <a:pt x="63" y="513"/>
                </a:lnTo>
                <a:lnTo>
                  <a:pt x="61" y="513"/>
                </a:lnTo>
                <a:lnTo>
                  <a:pt x="59" y="513"/>
                </a:lnTo>
                <a:lnTo>
                  <a:pt x="57" y="513"/>
                </a:lnTo>
                <a:lnTo>
                  <a:pt x="57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7"/>
                </a:lnTo>
                <a:lnTo>
                  <a:pt x="57" y="520"/>
                </a:lnTo>
                <a:lnTo>
                  <a:pt x="57" y="522"/>
                </a:lnTo>
                <a:lnTo>
                  <a:pt x="57" y="522"/>
                </a:lnTo>
                <a:lnTo>
                  <a:pt x="57" y="524"/>
                </a:lnTo>
                <a:lnTo>
                  <a:pt x="53" y="526"/>
                </a:lnTo>
                <a:lnTo>
                  <a:pt x="50" y="526"/>
                </a:lnTo>
                <a:lnTo>
                  <a:pt x="48" y="528"/>
                </a:lnTo>
                <a:lnTo>
                  <a:pt x="48" y="528"/>
                </a:lnTo>
                <a:lnTo>
                  <a:pt x="46" y="530"/>
                </a:lnTo>
                <a:lnTo>
                  <a:pt x="46" y="530"/>
                </a:lnTo>
                <a:lnTo>
                  <a:pt x="46" y="530"/>
                </a:lnTo>
                <a:lnTo>
                  <a:pt x="44" y="528"/>
                </a:lnTo>
                <a:lnTo>
                  <a:pt x="44" y="526"/>
                </a:lnTo>
                <a:lnTo>
                  <a:pt x="42" y="524"/>
                </a:lnTo>
                <a:lnTo>
                  <a:pt x="40" y="524"/>
                </a:lnTo>
                <a:lnTo>
                  <a:pt x="38" y="524"/>
                </a:lnTo>
                <a:lnTo>
                  <a:pt x="36" y="524"/>
                </a:lnTo>
                <a:lnTo>
                  <a:pt x="34" y="522"/>
                </a:lnTo>
                <a:lnTo>
                  <a:pt x="34" y="517"/>
                </a:lnTo>
                <a:lnTo>
                  <a:pt x="32" y="515"/>
                </a:lnTo>
                <a:lnTo>
                  <a:pt x="30" y="517"/>
                </a:lnTo>
                <a:lnTo>
                  <a:pt x="28" y="517"/>
                </a:lnTo>
                <a:lnTo>
                  <a:pt x="28" y="520"/>
                </a:lnTo>
                <a:lnTo>
                  <a:pt x="25" y="522"/>
                </a:lnTo>
                <a:lnTo>
                  <a:pt x="25" y="522"/>
                </a:lnTo>
                <a:lnTo>
                  <a:pt x="23" y="522"/>
                </a:lnTo>
                <a:lnTo>
                  <a:pt x="21" y="524"/>
                </a:lnTo>
                <a:lnTo>
                  <a:pt x="21" y="524"/>
                </a:lnTo>
                <a:lnTo>
                  <a:pt x="19" y="528"/>
                </a:lnTo>
                <a:lnTo>
                  <a:pt x="19" y="530"/>
                </a:lnTo>
                <a:lnTo>
                  <a:pt x="17" y="530"/>
                </a:lnTo>
                <a:lnTo>
                  <a:pt x="15" y="530"/>
                </a:lnTo>
                <a:lnTo>
                  <a:pt x="15" y="532"/>
                </a:lnTo>
                <a:lnTo>
                  <a:pt x="13" y="534"/>
                </a:lnTo>
                <a:lnTo>
                  <a:pt x="11" y="542"/>
                </a:lnTo>
                <a:lnTo>
                  <a:pt x="11" y="545"/>
                </a:lnTo>
                <a:lnTo>
                  <a:pt x="11" y="547"/>
                </a:lnTo>
                <a:lnTo>
                  <a:pt x="9" y="549"/>
                </a:lnTo>
                <a:lnTo>
                  <a:pt x="2" y="557"/>
                </a:lnTo>
                <a:lnTo>
                  <a:pt x="0" y="561"/>
                </a:lnTo>
                <a:lnTo>
                  <a:pt x="0" y="563"/>
                </a:lnTo>
                <a:lnTo>
                  <a:pt x="2" y="568"/>
                </a:lnTo>
                <a:lnTo>
                  <a:pt x="9" y="574"/>
                </a:lnTo>
                <a:lnTo>
                  <a:pt x="9" y="576"/>
                </a:lnTo>
                <a:lnTo>
                  <a:pt x="7" y="578"/>
                </a:lnTo>
                <a:lnTo>
                  <a:pt x="0" y="582"/>
                </a:lnTo>
                <a:lnTo>
                  <a:pt x="0" y="582"/>
                </a:lnTo>
                <a:lnTo>
                  <a:pt x="0" y="584"/>
                </a:lnTo>
                <a:lnTo>
                  <a:pt x="0" y="586"/>
                </a:lnTo>
                <a:lnTo>
                  <a:pt x="0" y="586"/>
                </a:lnTo>
                <a:lnTo>
                  <a:pt x="0" y="588"/>
                </a:lnTo>
                <a:lnTo>
                  <a:pt x="2" y="588"/>
                </a:lnTo>
                <a:lnTo>
                  <a:pt x="2" y="588"/>
                </a:lnTo>
                <a:lnTo>
                  <a:pt x="5" y="591"/>
                </a:lnTo>
                <a:lnTo>
                  <a:pt x="5" y="591"/>
                </a:lnTo>
                <a:lnTo>
                  <a:pt x="5" y="593"/>
                </a:lnTo>
                <a:lnTo>
                  <a:pt x="5" y="593"/>
                </a:lnTo>
                <a:lnTo>
                  <a:pt x="5" y="595"/>
                </a:lnTo>
                <a:lnTo>
                  <a:pt x="7" y="597"/>
                </a:lnTo>
                <a:lnTo>
                  <a:pt x="7" y="597"/>
                </a:lnTo>
                <a:lnTo>
                  <a:pt x="7" y="599"/>
                </a:lnTo>
                <a:lnTo>
                  <a:pt x="9" y="599"/>
                </a:lnTo>
                <a:lnTo>
                  <a:pt x="9" y="601"/>
                </a:lnTo>
                <a:lnTo>
                  <a:pt x="9" y="601"/>
                </a:lnTo>
                <a:lnTo>
                  <a:pt x="11" y="601"/>
                </a:lnTo>
                <a:lnTo>
                  <a:pt x="11" y="601"/>
                </a:lnTo>
                <a:lnTo>
                  <a:pt x="11" y="599"/>
                </a:lnTo>
                <a:lnTo>
                  <a:pt x="13" y="599"/>
                </a:lnTo>
                <a:lnTo>
                  <a:pt x="13" y="601"/>
                </a:lnTo>
                <a:lnTo>
                  <a:pt x="13" y="601"/>
                </a:lnTo>
                <a:lnTo>
                  <a:pt x="15" y="603"/>
                </a:lnTo>
                <a:lnTo>
                  <a:pt x="17" y="601"/>
                </a:lnTo>
                <a:lnTo>
                  <a:pt x="21" y="601"/>
                </a:lnTo>
                <a:lnTo>
                  <a:pt x="23" y="601"/>
                </a:lnTo>
                <a:lnTo>
                  <a:pt x="23" y="601"/>
                </a:lnTo>
                <a:lnTo>
                  <a:pt x="25" y="603"/>
                </a:lnTo>
                <a:lnTo>
                  <a:pt x="28" y="603"/>
                </a:lnTo>
                <a:lnTo>
                  <a:pt x="30" y="605"/>
                </a:lnTo>
                <a:lnTo>
                  <a:pt x="30" y="605"/>
                </a:lnTo>
                <a:lnTo>
                  <a:pt x="32" y="607"/>
                </a:lnTo>
                <a:lnTo>
                  <a:pt x="38" y="613"/>
                </a:lnTo>
                <a:lnTo>
                  <a:pt x="38" y="616"/>
                </a:lnTo>
                <a:lnTo>
                  <a:pt x="40" y="618"/>
                </a:lnTo>
                <a:lnTo>
                  <a:pt x="42" y="620"/>
                </a:lnTo>
                <a:lnTo>
                  <a:pt x="44" y="622"/>
                </a:lnTo>
                <a:lnTo>
                  <a:pt x="44" y="622"/>
                </a:lnTo>
                <a:lnTo>
                  <a:pt x="46" y="624"/>
                </a:lnTo>
                <a:lnTo>
                  <a:pt x="46" y="628"/>
                </a:lnTo>
                <a:lnTo>
                  <a:pt x="48" y="634"/>
                </a:lnTo>
                <a:lnTo>
                  <a:pt x="50" y="636"/>
                </a:lnTo>
                <a:lnTo>
                  <a:pt x="53" y="639"/>
                </a:lnTo>
                <a:lnTo>
                  <a:pt x="53" y="639"/>
                </a:lnTo>
                <a:lnTo>
                  <a:pt x="50" y="641"/>
                </a:lnTo>
                <a:lnTo>
                  <a:pt x="50" y="641"/>
                </a:lnTo>
                <a:lnTo>
                  <a:pt x="48" y="641"/>
                </a:lnTo>
                <a:lnTo>
                  <a:pt x="48" y="643"/>
                </a:lnTo>
                <a:lnTo>
                  <a:pt x="48" y="643"/>
                </a:lnTo>
                <a:lnTo>
                  <a:pt x="46" y="645"/>
                </a:lnTo>
                <a:lnTo>
                  <a:pt x="46" y="645"/>
                </a:lnTo>
                <a:lnTo>
                  <a:pt x="48" y="647"/>
                </a:lnTo>
                <a:lnTo>
                  <a:pt x="48" y="647"/>
                </a:lnTo>
                <a:lnTo>
                  <a:pt x="50" y="647"/>
                </a:lnTo>
                <a:lnTo>
                  <a:pt x="53" y="647"/>
                </a:lnTo>
                <a:lnTo>
                  <a:pt x="53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5"/>
                </a:lnTo>
                <a:lnTo>
                  <a:pt x="55" y="643"/>
                </a:lnTo>
                <a:lnTo>
                  <a:pt x="57" y="643"/>
                </a:lnTo>
                <a:lnTo>
                  <a:pt x="57" y="643"/>
                </a:lnTo>
                <a:lnTo>
                  <a:pt x="57" y="643"/>
                </a:lnTo>
                <a:lnTo>
                  <a:pt x="59" y="643"/>
                </a:lnTo>
                <a:lnTo>
                  <a:pt x="59" y="643"/>
                </a:lnTo>
                <a:lnTo>
                  <a:pt x="59" y="645"/>
                </a:lnTo>
                <a:lnTo>
                  <a:pt x="59" y="645"/>
                </a:lnTo>
                <a:lnTo>
                  <a:pt x="59" y="647"/>
                </a:lnTo>
                <a:lnTo>
                  <a:pt x="61" y="649"/>
                </a:lnTo>
                <a:lnTo>
                  <a:pt x="61" y="649"/>
                </a:lnTo>
                <a:lnTo>
                  <a:pt x="61" y="651"/>
                </a:lnTo>
                <a:lnTo>
                  <a:pt x="63" y="651"/>
                </a:lnTo>
                <a:lnTo>
                  <a:pt x="65" y="649"/>
                </a:lnTo>
                <a:lnTo>
                  <a:pt x="67" y="649"/>
                </a:lnTo>
                <a:lnTo>
                  <a:pt x="67" y="649"/>
                </a:lnTo>
                <a:lnTo>
                  <a:pt x="69" y="649"/>
                </a:lnTo>
                <a:lnTo>
                  <a:pt x="71" y="649"/>
                </a:lnTo>
                <a:lnTo>
                  <a:pt x="71" y="651"/>
                </a:lnTo>
                <a:lnTo>
                  <a:pt x="69" y="651"/>
                </a:lnTo>
                <a:lnTo>
                  <a:pt x="69" y="653"/>
                </a:lnTo>
                <a:lnTo>
                  <a:pt x="69" y="653"/>
                </a:lnTo>
                <a:lnTo>
                  <a:pt x="67" y="655"/>
                </a:lnTo>
                <a:lnTo>
                  <a:pt x="69" y="657"/>
                </a:lnTo>
                <a:lnTo>
                  <a:pt x="69" y="659"/>
                </a:lnTo>
                <a:lnTo>
                  <a:pt x="69" y="662"/>
                </a:lnTo>
                <a:lnTo>
                  <a:pt x="69" y="664"/>
                </a:lnTo>
                <a:lnTo>
                  <a:pt x="71" y="668"/>
                </a:lnTo>
                <a:lnTo>
                  <a:pt x="73" y="668"/>
                </a:lnTo>
                <a:lnTo>
                  <a:pt x="73" y="682"/>
                </a:lnTo>
                <a:lnTo>
                  <a:pt x="76" y="684"/>
                </a:lnTo>
                <a:lnTo>
                  <a:pt x="76" y="689"/>
                </a:lnTo>
                <a:lnTo>
                  <a:pt x="78" y="689"/>
                </a:lnTo>
                <a:lnTo>
                  <a:pt x="80" y="689"/>
                </a:lnTo>
                <a:lnTo>
                  <a:pt x="80" y="689"/>
                </a:lnTo>
                <a:lnTo>
                  <a:pt x="84" y="687"/>
                </a:lnTo>
                <a:lnTo>
                  <a:pt x="86" y="684"/>
                </a:lnTo>
                <a:lnTo>
                  <a:pt x="88" y="682"/>
                </a:lnTo>
                <a:lnTo>
                  <a:pt x="90" y="682"/>
                </a:lnTo>
                <a:lnTo>
                  <a:pt x="90" y="682"/>
                </a:lnTo>
                <a:lnTo>
                  <a:pt x="92" y="682"/>
                </a:lnTo>
                <a:lnTo>
                  <a:pt x="92" y="682"/>
                </a:lnTo>
                <a:lnTo>
                  <a:pt x="94" y="684"/>
                </a:lnTo>
                <a:lnTo>
                  <a:pt x="96" y="684"/>
                </a:lnTo>
                <a:lnTo>
                  <a:pt x="99" y="687"/>
                </a:lnTo>
                <a:lnTo>
                  <a:pt x="103" y="687"/>
                </a:lnTo>
                <a:lnTo>
                  <a:pt x="107" y="684"/>
                </a:lnTo>
                <a:lnTo>
                  <a:pt x="115" y="687"/>
                </a:lnTo>
                <a:lnTo>
                  <a:pt x="113" y="684"/>
                </a:lnTo>
                <a:lnTo>
                  <a:pt x="113" y="682"/>
                </a:lnTo>
                <a:lnTo>
                  <a:pt x="115" y="680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6"/>
                </a:lnTo>
                <a:lnTo>
                  <a:pt x="115" y="676"/>
                </a:lnTo>
                <a:lnTo>
                  <a:pt x="117" y="676"/>
                </a:lnTo>
                <a:lnTo>
                  <a:pt x="117" y="676"/>
                </a:lnTo>
                <a:lnTo>
                  <a:pt x="117" y="678"/>
                </a:lnTo>
                <a:lnTo>
                  <a:pt x="117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6"/>
                </a:lnTo>
                <a:lnTo>
                  <a:pt x="119" y="674"/>
                </a:lnTo>
                <a:lnTo>
                  <a:pt x="119" y="674"/>
                </a:lnTo>
                <a:lnTo>
                  <a:pt x="119" y="672"/>
                </a:lnTo>
                <a:lnTo>
                  <a:pt x="122" y="672"/>
                </a:lnTo>
                <a:lnTo>
                  <a:pt x="122" y="670"/>
                </a:lnTo>
                <a:lnTo>
                  <a:pt x="122" y="670"/>
                </a:lnTo>
                <a:lnTo>
                  <a:pt x="124" y="670"/>
                </a:lnTo>
                <a:lnTo>
                  <a:pt x="124" y="668"/>
                </a:lnTo>
                <a:lnTo>
                  <a:pt x="124" y="666"/>
                </a:lnTo>
                <a:lnTo>
                  <a:pt x="124" y="662"/>
                </a:lnTo>
                <a:lnTo>
                  <a:pt x="124" y="662"/>
                </a:lnTo>
                <a:lnTo>
                  <a:pt x="124" y="659"/>
                </a:lnTo>
                <a:lnTo>
                  <a:pt x="124" y="659"/>
                </a:lnTo>
                <a:lnTo>
                  <a:pt x="124" y="659"/>
                </a:lnTo>
                <a:lnTo>
                  <a:pt x="126" y="657"/>
                </a:lnTo>
                <a:lnTo>
                  <a:pt x="126" y="657"/>
                </a:lnTo>
                <a:lnTo>
                  <a:pt x="126" y="657"/>
                </a:lnTo>
                <a:lnTo>
                  <a:pt x="126" y="655"/>
                </a:lnTo>
                <a:lnTo>
                  <a:pt x="128" y="653"/>
                </a:lnTo>
                <a:lnTo>
                  <a:pt x="128" y="651"/>
                </a:lnTo>
                <a:lnTo>
                  <a:pt x="128" y="649"/>
                </a:lnTo>
                <a:lnTo>
                  <a:pt x="128" y="647"/>
                </a:lnTo>
                <a:lnTo>
                  <a:pt x="128" y="647"/>
                </a:lnTo>
                <a:lnTo>
                  <a:pt x="126" y="645"/>
                </a:lnTo>
                <a:lnTo>
                  <a:pt x="126" y="645"/>
                </a:lnTo>
                <a:lnTo>
                  <a:pt x="126" y="645"/>
                </a:lnTo>
                <a:lnTo>
                  <a:pt x="126" y="643"/>
                </a:lnTo>
                <a:lnTo>
                  <a:pt x="128" y="643"/>
                </a:lnTo>
                <a:lnTo>
                  <a:pt x="128" y="643"/>
                </a:lnTo>
                <a:lnTo>
                  <a:pt x="128" y="641"/>
                </a:lnTo>
                <a:lnTo>
                  <a:pt x="130" y="636"/>
                </a:lnTo>
                <a:lnTo>
                  <a:pt x="130" y="636"/>
                </a:lnTo>
                <a:lnTo>
                  <a:pt x="130" y="636"/>
                </a:lnTo>
                <a:lnTo>
                  <a:pt x="132" y="636"/>
                </a:lnTo>
                <a:lnTo>
                  <a:pt x="132" y="636"/>
                </a:lnTo>
                <a:lnTo>
                  <a:pt x="132" y="636"/>
                </a:lnTo>
                <a:lnTo>
                  <a:pt x="134" y="636"/>
                </a:lnTo>
                <a:lnTo>
                  <a:pt x="140" y="634"/>
                </a:lnTo>
                <a:lnTo>
                  <a:pt x="140" y="632"/>
                </a:lnTo>
                <a:lnTo>
                  <a:pt x="140" y="632"/>
                </a:lnTo>
                <a:lnTo>
                  <a:pt x="142" y="630"/>
                </a:lnTo>
                <a:lnTo>
                  <a:pt x="142" y="630"/>
                </a:lnTo>
                <a:lnTo>
                  <a:pt x="144" y="630"/>
                </a:lnTo>
                <a:lnTo>
                  <a:pt x="144" y="628"/>
                </a:lnTo>
                <a:lnTo>
                  <a:pt x="147" y="628"/>
                </a:lnTo>
                <a:lnTo>
                  <a:pt x="149" y="628"/>
                </a:lnTo>
                <a:lnTo>
                  <a:pt x="149" y="628"/>
                </a:lnTo>
                <a:lnTo>
                  <a:pt x="149" y="626"/>
                </a:lnTo>
                <a:lnTo>
                  <a:pt x="153" y="622"/>
                </a:lnTo>
                <a:lnTo>
                  <a:pt x="155" y="618"/>
                </a:lnTo>
                <a:lnTo>
                  <a:pt x="157" y="618"/>
                </a:lnTo>
                <a:lnTo>
                  <a:pt x="159" y="613"/>
                </a:lnTo>
                <a:lnTo>
                  <a:pt x="163" y="611"/>
                </a:lnTo>
                <a:lnTo>
                  <a:pt x="165" y="609"/>
                </a:lnTo>
                <a:lnTo>
                  <a:pt x="167" y="607"/>
                </a:lnTo>
                <a:lnTo>
                  <a:pt x="167" y="607"/>
                </a:lnTo>
                <a:lnTo>
                  <a:pt x="170" y="605"/>
                </a:lnTo>
                <a:lnTo>
                  <a:pt x="170" y="605"/>
                </a:lnTo>
                <a:lnTo>
                  <a:pt x="170" y="605"/>
                </a:lnTo>
                <a:lnTo>
                  <a:pt x="170" y="603"/>
                </a:lnTo>
                <a:lnTo>
                  <a:pt x="170" y="601"/>
                </a:lnTo>
                <a:lnTo>
                  <a:pt x="170" y="601"/>
                </a:lnTo>
                <a:lnTo>
                  <a:pt x="167" y="599"/>
                </a:lnTo>
                <a:lnTo>
                  <a:pt x="167" y="599"/>
                </a:lnTo>
                <a:lnTo>
                  <a:pt x="165" y="599"/>
                </a:lnTo>
                <a:lnTo>
                  <a:pt x="165" y="599"/>
                </a:lnTo>
                <a:lnTo>
                  <a:pt x="165" y="597"/>
                </a:lnTo>
                <a:lnTo>
                  <a:pt x="167" y="597"/>
                </a:lnTo>
                <a:lnTo>
                  <a:pt x="167" y="597"/>
                </a:lnTo>
                <a:lnTo>
                  <a:pt x="167" y="597"/>
                </a:lnTo>
                <a:lnTo>
                  <a:pt x="170" y="597"/>
                </a:lnTo>
                <a:lnTo>
                  <a:pt x="170" y="595"/>
                </a:lnTo>
                <a:lnTo>
                  <a:pt x="170" y="595"/>
                </a:lnTo>
                <a:lnTo>
                  <a:pt x="172" y="593"/>
                </a:lnTo>
                <a:lnTo>
                  <a:pt x="172" y="593"/>
                </a:lnTo>
                <a:lnTo>
                  <a:pt x="174" y="591"/>
                </a:lnTo>
                <a:lnTo>
                  <a:pt x="174" y="591"/>
                </a:lnTo>
                <a:lnTo>
                  <a:pt x="176" y="591"/>
                </a:lnTo>
                <a:lnTo>
                  <a:pt x="176" y="591"/>
                </a:lnTo>
                <a:lnTo>
                  <a:pt x="180" y="588"/>
                </a:lnTo>
                <a:lnTo>
                  <a:pt x="182" y="588"/>
                </a:lnTo>
                <a:lnTo>
                  <a:pt x="182" y="588"/>
                </a:lnTo>
                <a:lnTo>
                  <a:pt x="184" y="586"/>
                </a:lnTo>
                <a:lnTo>
                  <a:pt x="184" y="584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8" y="584"/>
                </a:lnTo>
                <a:lnTo>
                  <a:pt x="188" y="584"/>
                </a:lnTo>
                <a:lnTo>
                  <a:pt x="190" y="586"/>
                </a:lnTo>
                <a:lnTo>
                  <a:pt x="190" y="584"/>
                </a:lnTo>
                <a:lnTo>
                  <a:pt x="190" y="582"/>
                </a:lnTo>
                <a:lnTo>
                  <a:pt x="190" y="580"/>
                </a:lnTo>
                <a:lnTo>
                  <a:pt x="190" y="580"/>
                </a:lnTo>
                <a:lnTo>
                  <a:pt x="193" y="576"/>
                </a:lnTo>
                <a:lnTo>
                  <a:pt x="193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7" y="568"/>
                </a:lnTo>
                <a:lnTo>
                  <a:pt x="199" y="568"/>
                </a:lnTo>
                <a:lnTo>
                  <a:pt x="199" y="568"/>
                </a:lnTo>
                <a:lnTo>
                  <a:pt x="199" y="565"/>
                </a:lnTo>
                <a:lnTo>
                  <a:pt x="199" y="559"/>
                </a:lnTo>
                <a:lnTo>
                  <a:pt x="199" y="557"/>
                </a:lnTo>
                <a:lnTo>
                  <a:pt x="199" y="557"/>
                </a:lnTo>
                <a:lnTo>
                  <a:pt x="199" y="555"/>
                </a:lnTo>
                <a:lnTo>
                  <a:pt x="197" y="553"/>
                </a:lnTo>
                <a:lnTo>
                  <a:pt x="197" y="553"/>
                </a:lnTo>
                <a:lnTo>
                  <a:pt x="197" y="549"/>
                </a:lnTo>
                <a:lnTo>
                  <a:pt x="195" y="549"/>
                </a:lnTo>
                <a:lnTo>
                  <a:pt x="195" y="547"/>
                </a:lnTo>
                <a:lnTo>
                  <a:pt x="193" y="547"/>
                </a:lnTo>
                <a:lnTo>
                  <a:pt x="193" y="545"/>
                </a:lnTo>
                <a:lnTo>
                  <a:pt x="193" y="545"/>
                </a:lnTo>
                <a:lnTo>
                  <a:pt x="193" y="542"/>
                </a:lnTo>
                <a:lnTo>
                  <a:pt x="193" y="540"/>
                </a:lnTo>
                <a:lnTo>
                  <a:pt x="193" y="538"/>
                </a:lnTo>
                <a:lnTo>
                  <a:pt x="190" y="536"/>
                </a:lnTo>
                <a:lnTo>
                  <a:pt x="190" y="536"/>
                </a:lnTo>
                <a:lnTo>
                  <a:pt x="190" y="534"/>
                </a:lnTo>
                <a:lnTo>
                  <a:pt x="190" y="532"/>
                </a:lnTo>
                <a:lnTo>
                  <a:pt x="190" y="530"/>
                </a:lnTo>
                <a:lnTo>
                  <a:pt x="190" y="530"/>
                </a:lnTo>
                <a:lnTo>
                  <a:pt x="193" y="526"/>
                </a:lnTo>
                <a:lnTo>
                  <a:pt x="193" y="524"/>
                </a:lnTo>
                <a:lnTo>
                  <a:pt x="193" y="524"/>
                </a:lnTo>
                <a:lnTo>
                  <a:pt x="193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0"/>
                </a:lnTo>
                <a:lnTo>
                  <a:pt x="190" y="520"/>
                </a:lnTo>
                <a:lnTo>
                  <a:pt x="190" y="520"/>
                </a:lnTo>
                <a:lnTo>
                  <a:pt x="193" y="517"/>
                </a:lnTo>
                <a:lnTo>
                  <a:pt x="193" y="517"/>
                </a:lnTo>
                <a:lnTo>
                  <a:pt x="193" y="515"/>
                </a:lnTo>
                <a:lnTo>
                  <a:pt x="193" y="515"/>
                </a:lnTo>
                <a:lnTo>
                  <a:pt x="193" y="513"/>
                </a:lnTo>
                <a:lnTo>
                  <a:pt x="190" y="513"/>
                </a:lnTo>
                <a:lnTo>
                  <a:pt x="190" y="513"/>
                </a:lnTo>
                <a:lnTo>
                  <a:pt x="188" y="511"/>
                </a:lnTo>
                <a:lnTo>
                  <a:pt x="186" y="511"/>
                </a:lnTo>
                <a:lnTo>
                  <a:pt x="186" y="511"/>
                </a:lnTo>
                <a:lnTo>
                  <a:pt x="186" y="511"/>
                </a:lnTo>
                <a:lnTo>
                  <a:pt x="184" y="507"/>
                </a:lnTo>
                <a:lnTo>
                  <a:pt x="184" y="505"/>
                </a:lnTo>
                <a:lnTo>
                  <a:pt x="184" y="505"/>
                </a:lnTo>
                <a:lnTo>
                  <a:pt x="182" y="505"/>
                </a:lnTo>
                <a:lnTo>
                  <a:pt x="180" y="505"/>
                </a:lnTo>
                <a:lnTo>
                  <a:pt x="180" y="503"/>
                </a:lnTo>
                <a:lnTo>
                  <a:pt x="178" y="503"/>
                </a:lnTo>
                <a:lnTo>
                  <a:pt x="180" y="494"/>
                </a:lnTo>
                <a:lnTo>
                  <a:pt x="180" y="492"/>
                </a:lnTo>
                <a:lnTo>
                  <a:pt x="180" y="490"/>
                </a:lnTo>
                <a:lnTo>
                  <a:pt x="180" y="488"/>
                </a:lnTo>
                <a:lnTo>
                  <a:pt x="178" y="486"/>
                </a:lnTo>
                <a:lnTo>
                  <a:pt x="178" y="484"/>
                </a:lnTo>
                <a:lnTo>
                  <a:pt x="178" y="482"/>
                </a:lnTo>
                <a:lnTo>
                  <a:pt x="180" y="478"/>
                </a:lnTo>
                <a:lnTo>
                  <a:pt x="180" y="476"/>
                </a:lnTo>
                <a:lnTo>
                  <a:pt x="178" y="476"/>
                </a:lnTo>
                <a:lnTo>
                  <a:pt x="178" y="474"/>
                </a:lnTo>
                <a:lnTo>
                  <a:pt x="178" y="474"/>
                </a:lnTo>
                <a:lnTo>
                  <a:pt x="174" y="474"/>
                </a:lnTo>
                <a:lnTo>
                  <a:pt x="172" y="474"/>
                </a:lnTo>
                <a:lnTo>
                  <a:pt x="172" y="474"/>
                </a:lnTo>
                <a:lnTo>
                  <a:pt x="172" y="471"/>
                </a:lnTo>
                <a:lnTo>
                  <a:pt x="170" y="469"/>
                </a:lnTo>
                <a:lnTo>
                  <a:pt x="170" y="467"/>
                </a:lnTo>
                <a:lnTo>
                  <a:pt x="170" y="467"/>
                </a:lnTo>
                <a:lnTo>
                  <a:pt x="159" y="463"/>
                </a:lnTo>
                <a:lnTo>
                  <a:pt x="159" y="461"/>
                </a:lnTo>
                <a:lnTo>
                  <a:pt x="157" y="461"/>
                </a:lnTo>
                <a:lnTo>
                  <a:pt x="157" y="459"/>
                </a:lnTo>
                <a:lnTo>
                  <a:pt x="157" y="459"/>
                </a:lnTo>
                <a:lnTo>
                  <a:pt x="157" y="457"/>
                </a:lnTo>
                <a:lnTo>
                  <a:pt x="157" y="455"/>
                </a:lnTo>
                <a:lnTo>
                  <a:pt x="157" y="455"/>
                </a:lnTo>
                <a:lnTo>
                  <a:pt x="161" y="446"/>
                </a:lnTo>
                <a:lnTo>
                  <a:pt x="163" y="446"/>
                </a:lnTo>
                <a:lnTo>
                  <a:pt x="163" y="446"/>
                </a:lnTo>
                <a:lnTo>
                  <a:pt x="165" y="444"/>
                </a:lnTo>
                <a:lnTo>
                  <a:pt x="170" y="440"/>
                </a:lnTo>
                <a:lnTo>
                  <a:pt x="170" y="440"/>
                </a:lnTo>
                <a:lnTo>
                  <a:pt x="170" y="440"/>
                </a:lnTo>
                <a:lnTo>
                  <a:pt x="172" y="440"/>
                </a:lnTo>
                <a:lnTo>
                  <a:pt x="172" y="440"/>
                </a:lnTo>
                <a:lnTo>
                  <a:pt x="176" y="446"/>
                </a:lnTo>
                <a:lnTo>
                  <a:pt x="178" y="446"/>
                </a:lnTo>
                <a:lnTo>
                  <a:pt x="178" y="449"/>
                </a:lnTo>
                <a:lnTo>
                  <a:pt x="178" y="449"/>
                </a:lnTo>
                <a:lnTo>
                  <a:pt x="178" y="449"/>
                </a:lnTo>
                <a:lnTo>
                  <a:pt x="178" y="451"/>
                </a:lnTo>
                <a:lnTo>
                  <a:pt x="180" y="451"/>
                </a:lnTo>
                <a:lnTo>
                  <a:pt x="180" y="449"/>
                </a:lnTo>
                <a:lnTo>
                  <a:pt x="180" y="449"/>
                </a:lnTo>
                <a:lnTo>
                  <a:pt x="180" y="449"/>
                </a:lnTo>
                <a:lnTo>
                  <a:pt x="182" y="446"/>
                </a:lnTo>
                <a:lnTo>
                  <a:pt x="182" y="446"/>
                </a:lnTo>
                <a:lnTo>
                  <a:pt x="182" y="444"/>
                </a:lnTo>
                <a:lnTo>
                  <a:pt x="182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6" y="446"/>
                </a:lnTo>
                <a:lnTo>
                  <a:pt x="188" y="449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5" y="453"/>
                </a:lnTo>
                <a:lnTo>
                  <a:pt x="197" y="453"/>
                </a:lnTo>
                <a:lnTo>
                  <a:pt x="197" y="453"/>
                </a:lnTo>
                <a:lnTo>
                  <a:pt x="199" y="455"/>
                </a:lnTo>
                <a:lnTo>
                  <a:pt x="199" y="455"/>
                </a:lnTo>
                <a:lnTo>
                  <a:pt x="205" y="469"/>
                </a:lnTo>
                <a:lnTo>
                  <a:pt x="205" y="469"/>
                </a:lnTo>
                <a:lnTo>
                  <a:pt x="207" y="469"/>
                </a:lnTo>
                <a:lnTo>
                  <a:pt x="207" y="469"/>
                </a:lnTo>
                <a:lnTo>
                  <a:pt x="207" y="469"/>
                </a:lnTo>
                <a:lnTo>
                  <a:pt x="209" y="465"/>
                </a:lnTo>
                <a:lnTo>
                  <a:pt x="209" y="465"/>
                </a:lnTo>
                <a:lnTo>
                  <a:pt x="211" y="465"/>
                </a:lnTo>
                <a:lnTo>
                  <a:pt x="211" y="465"/>
                </a:lnTo>
                <a:lnTo>
                  <a:pt x="211" y="463"/>
                </a:lnTo>
                <a:lnTo>
                  <a:pt x="211" y="463"/>
                </a:lnTo>
                <a:lnTo>
                  <a:pt x="213" y="463"/>
                </a:lnTo>
                <a:lnTo>
                  <a:pt x="213" y="463"/>
                </a:lnTo>
                <a:lnTo>
                  <a:pt x="224" y="465"/>
                </a:lnTo>
                <a:lnTo>
                  <a:pt x="226" y="465"/>
                </a:lnTo>
                <a:lnTo>
                  <a:pt x="228" y="467"/>
                </a:lnTo>
                <a:lnTo>
                  <a:pt x="228" y="467"/>
                </a:lnTo>
                <a:lnTo>
                  <a:pt x="232" y="467"/>
                </a:lnTo>
                <a:lnTo>
                  <a:pt x="234" y="467"/>
                </a:lnTo>
                <a:lnTo>
                  <a:pt x="234" y="467"/>
                </a:lnTo>
                <a:lnTo>
                  <a:pt x="234" y="469"/>
                </a:lnTo>
                <a:lnTo>
                  <a:pt x="234" y="469"/>
                </a:lnTo>
                <a:lnTo>
                  <a:pt x="234" y="471"/>
                </a:lnTo>
                <a:lnTo>
                  <a:pt x="234" y="471"/>
                </a:lnTo>
                <a:lnTo>
                  <a:pt x="234" y="474"/>
                </a:lnTo>
                <a:lnTo>
                  <a:pt x="234" y="474"/>
                </a:lnTo>
                <a:lnTo>
                  <a:pt x="234" y="476"/>
                </a:lnTo>
                <a:lnTo>
                  <a:pt x="234" y="476"/>
                </a:lnTo>
                <a:lnTo>
                  <a:pt x="234" y="476"/>
                </a:lnTo>
                <a:lnTo>
                  <a:pt x="236" y="476"/>
                </a:lnTo>
                <a:lnTo>
                  <a:pt x="236" y="476"/>
                </a:lnTo>
                <a:lnTo>
                  <a:pt x="241" y="471"/>
                </a:lnTo>
                <a:lnTo>
                  <a:pt x="241" y="471"/>
                </a:lnTo>
                <a:lnTo>
                  <a:pt x="243" y="471"/>
                </a:lnTo>
                <a:lnTo>
                  <a:pt x="245" y="469"/>
                </a:lnTo>
                <a:lnTo>
                  <a:pt x="245" y="469"/>
                </a:lnTo>
                <a:lnTo>
                  <a:pt x="247" y="467"/>
                </a:lnTo>
                <a:lnTo>
                  <a:pt x="249" y="467"/>
                </a:lnTo>
                <a:lnTo>
                  <a:pt x="249" y="467"/>
                </a:lnTo>
                <a:lnTo>
                  <a:pt x="247" y="465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1"/>
                </a:lnTo>
                <a:lnTo>
                  <a:pt x="247" y="455"/>
                </a:lnTo>
                <a:lnTo>
                  <a:pt x="247" y="455"/>
                </a:lnTo>
                <a:lnTo>
                  <a:pt x="247" y="453"/>
                </a:lnTo>
                <a:lnTo>
                  <a:pt x="247" y="451"/>
                </a:lnTo>
                <a:lnTo>
                  <a:pt x="247" y="451"/>
                </a:lnTo>
                <a:lnTo>
                  <a:pt x="247" y="451"/>
                </a:lnTo>
                <a:lnTo>
                  <a:pt x="245" y="451"/>
                </a:lnTo>
                <a:lnTo>
                  <a:pt x="243" y="451"/>
                </a:lnTo>
                <a:lnTo>
                  <a:pt x="243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39" y="453"/>
                </a:lnTo>
                <a:lnTo>
                  <a:pt x="239" y="453"/>
                </a:lnTo>
                <a:lnTo>
                  <a:pt x="239" y="453"/>
                </a:lnTo>
                <a:lnTo>
                  <a:pt x="236" y="453"/>
                </a:lnTo>
                <a:lnTo>
                  <a:pt x="236" y="453"/>
                </a:lnTo>
                <a:lnTo>
                  <a:pt x="236" y="451"/>
                </a:lnTo>
                <a:lnTo>
                  <a:pt x="236" y="451"/>
                </a:lnTo>
                <a:lnTo>
                  <a:pt x="234" y="449"/>
                </a:lnTo>
                <a:lnTo>
                  <a:pt x="234" y="449"/>
                </a:lnTo>
                <a:lnTo>
                  <a:pt x="232" y="449"/>
                </a:lnTo>
                <a:lnTo>
                  <a:pt x="232" y="449"/>
                </a:lnTo>
                <a:lnTo>
                  <a:pt x="232" y="449"/>
                </a:lnTo>
                <a:lnTo>
                  <a:pt x="228" y="449"/>
                </a:lnTo>
                <a:lnTo>
                  <a:pt x="226" y="449"/>
                </a:lnTo>
                <a:lnTo>
                  <a:pt x="226" y="449"/>
                </a:lnTo>
                <a:lnTo>
                  <a:pt x="226" y="449"/>
                </a:lnTo>
                <a:lnTo>
                  <a:pt x="224" y="446"/>
                </a:lnTo>
                <a:lnTo>
                  <a:pt x="222" y="446"/>
                </a:lnTo>
                <a:lnTo>
                  <a:pt x="218" y="444"/>
                </a:lnTo>
                <a:lnTo>
                  <a:pt x="218" y="442"/>
                </a:lnTo>
                <a:lnTo>
                  <a:pt x="218" y="440"/>
                </a:lnTo>
                <a:lnTo>
                  <a:pt x="220" y="434"/>
                </a:lnTo>
                <a:lnTo>
                  <a:pt x="220" y="432"/>
                </a:lnTo>
                <a:lnTo>
                  <a:pt x="220" y="430"/>
                </a:lnTo>
                <a:lnTo>
                  <a:pt x="220" y="426"/>
                </a:lnTo>
                <a:lnTo>
                  <a:pt x="220" y="419"/>
                </a:lnTo>
                <a:lnTo>
                  <a:pt x="218" y="417"/>
                </a:lnTo>
                <a:lnTo>
                  <a:pt x="218" y="417"/>
                </a:lnTo>
                <a:lnTo>
                  <a:pt x="218" y="417"/>
                </a:lnTo>
                <a:lnTo>
                  <a:pt x="218" y="415"/>
                </a:lnTo>
                <a:lnTo>
                  <a:pt x="218" y="413"/>
                </a:lnTo>
                <a:lnTo>
                  <a:pt x="218" y="405"/>
                </a:lnTo>
                <a:lnTo>
                  <a:pt x="218" y="403"/>
                </a:lnTo>
                <a:lnTo>
                  <a:pt x="218" y="400"/>
                </a:lnTo>
                <a:lnTo>
                  <a:pt x="218" y="400"/>
                </a:lnTo>
                <a:lnTo>
                  <a:pt x="218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0"/>
                </a:lnTo>
                <a:lnTo>
                  <a:pt x="216" y="398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4"/>
                </a:lnTo>
                <a:lnTo>
                  <a:pt x="209" y="392"/>
                </a:lnTo>
                <a:lnTo>
                  <a:pt x="209" y="390"/>
                </a:lnTo>
                <a:lnTo>
                  <a:pt x="211" y="384"/>
                </a:lnTo>
                <a:lnTo>
                  <a:pt x="213" y="382"/>
                </a:lnTo>
                <a:lnTo>
                  <a:pt x="213" y="380"/>
                </a:lnTo>
                <a:lnTo>
                  <a:pt x="213" y="380"/>
                </a:lnTo>
                <a:lnTo>
                  <a:pt x="213" y="378"/>
                </a:lnTo>
                <a:lnTo>
                  <a:pt x="213" y="375"/>
                </a:lnTo>
                <a:lnTo>
                  <a:pt x="211" y="375"/>
                </a:lnTo>
                <a:lnTo>
                  <a:pt x="211" y="373"/>
                </a:lnTo>
                <a:lnTo>
                  <a:pt x="211" y="371"/>
                </a:lnTo>
                <a:lnTo>
                  <a:pt x="211" y="371"/>
                </a:lnTo>
                <a:lnTo>
                  <a:pt x="211" y="359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3" y="357"/>
                </a:lnTo>
                <a:lnTo>
                  <a:pt x="216" y="357"/>
                </a:lnTo>
                <a:lnTo>
                  <a:pt x="216" y="357"/>
                </a:lnTo>
                <a:lnTo>
                  <a:pt x="218" y="357"/>
                </a:lnTo>
                <a:lnTo>
                  <a:pt x="218" y="357"/>
                </a:lnTo>
                <a:lnTo>
                  <a:pt x="218" y="359"/>
                </a:lnTo>
                <a:lnTo>
                  <a:pt x="218" y="359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20" y="361"/>
                </a:lnTo>
                <a:lnTo>
                  <a:pt x="222" y="359"/>
                </a:lnTo>
                <a:lnTo>
                  <a:pt x="222" y="359"/>
                </a:lnTo>
                <a:lnTo>
                  <a:pt x="224" y="357"/>
                </a:lnTo>
                <a:lnTo>
                  <a:pt x="226" y="355"/>
                </a:lnTo>
                <a:lnTo>
                  <a:pt x="226" y="352"/>
                </a:lnTo>
                <a:lnTo>
                  <a:pt x="228" y="350"/>
                </a:lnTo>
                <a:lnTo>
                  <a:pt x="228" y="350"/>
                </a:lnTo>
                <a:lnTo>
                  <a:pt x="230" y="350"/>
                </a:lnTo>
                <a:lnTo>
                  <a:pt x="230" y="350"/>
                </a:lnTo>
                <a:lnTo>
                  <a:pt x="232" y="350"/>
                </a:lnTo>
                <a:lnTo>
                  <a:pt x="232" y="348"/>
                </a:lnTo>
                <a:lnTo>
                  <a:pt x="236" y="340"/>
                </a:lnTo>
                <a:lnTo>
                  <a:pt x="239" y="334"/>
                </a:lnTo>
                <a:lnTo>
                  <a:pt x="241" y="332"/>
                </a:lnTo>
                <a:lnTo>
                  <a:pt x="241" y="329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3" y="327"/>
                </a:lnTo>
                <a:lnTo>
                  <a:pt x="243" y="325"/>
                </a:lnTo>
                <a:lnTo>
                  <a:pt x="251" y="325"/>
                </a:lnTo>
                <a:lnTo>
                  <a:pt x="253" y="325"/>
                </a:lnTo>
                <a:lnTo>
                  <a:pt x="253" y="325"/>
                </a:lnTo>
                <a:lnTo>
                  <a:pt x="255" y="327"/>
                </a:lnTo>
                <a:lnTo>
                  <a:pt x="255" y="327"/>
                </a:lnTo>
                <a:lnTo>
                  <a:pt x="255" y="327"/>
                </a:lnTo>
                <a:lnTo>
                  <a:pt x="257" y="327"/>
                </a:lnTo>
                <a:lnTo>
                  <a:pt x="257" y="325"/>
                </a:lnTo>
                <a:lnTo>
                  <a:pt x="259" y="325"/>
                </a:lnTo>
                <a:lnTo>
                  <a:pt x="261" y="325"/>
                </a:lnTo>
                <a:lnTo>
                  <a:pt x="264" y="325"/>
                </a:lnTo>
                <a:lnTo>
                  <a:pt x="274" y="323"/>
                </a:lnTo>
                <a:lnTo>
                  <a:pt x="274" y="323"/>
                </a:lnTo>
                <a:lnTo>
                  <a:pt x="276" y="325"/>
                </a:lnTo>
                <a:lnTo>
                  <a:pt x="276" y="325"/>
                </a:lnTo>
                <a:lnTo>
                  <a:pt x="276" y="325"/>
                </a:lnTo>
                <a:lnTo>
                  <a:pt x="278" y="327"/>
                </a:lnTo>
                <a:lnTo>
                  <a:pt x="278" y="327"/>
                </a:lnTo>
                <a:lnTo>
                  <a:pt x="280" y="327"/>
                </a:lnTo>
                <a:lnTo>
                  <a:pt x="280" y="327"/>
                </a:lnTo>
                <a:lnTo>
                  <a:pt x="282" y="327"/>
                </a:lnTo>
                <a:lnTo>
                  <a:pt x="282" y="329"/>
                </a:lnTo>
                <a:lnTo>
                  <a:pt x="284" y="329"/>
                </a:lnTo>
                <a:lnTo>
                  <a:pt x="284" y="332"/>
                </a:lnTo>
                <a:lnTo>
                  <a:pt x="291" y="329"/>
                </a:lnTo>
                <a:lnTo>
                  <a:pt x="291" y="329"/>
                </a:lnTo>
                <a:lnTo>
                  <a:pt x="293" y="329"/>
                </a:lnTo>
                <a:lnTo>
                  <a:pt x="295" y="327"/>
                </a:lnTo>
                <a:lnTo>
                  <a:pt x="295" y="325"/>
                </a:lnTo>
                <a:lnTo>
                  <a:pt x="297" y="323"/>
                </a:lnTo>
                <a:lnTo>
                  <a:pt x="299" y="315"/>
                </a:lnTo>
                <a:lnTo>
                  <a:pt x="301" y="315"/>
                </a:lnTo>
                <a:lnTo>
                  <a:pt x="303" y="311"/>
                </a:lnTo>
                <a:lnTo>
                  <a:pt x="303" y="311"/>
                </a:lnTo>
                <a:lnTo>
                  <a:pt x="303" y="311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6"/>
                </a:lnTo>
                <a:lnTo>
                  <a:pt x="303" y="306"/>
                </a:lnTo>
                <a:lnTo>
                  <a:pt x="305" y="304"/>
                </a:lnTo>
                <a:lnTo>
                  <a:pt x="305" y="304"/>
                </a:lnTo>
                <a:lnTo>
                  <a:pt x="305" y="304"/>
                </a:lnTo>
                <a:lnTo>
                  <a:pt x="307" y="304"/>
                </a:lnTo>
                <a:lnTo>
                  <a:pt x="312" y="306"/>
                </a:lnTo>
                <a:lnTo>
                  <a:pt x="314" y="306"/>
                </a:lnTo>
                <a:lnTo>
                  <a:pt x="314" y="306"/>
                </a:lnTo>
                <a:lnTo>
                  <a:pt x="314" y="306"/>
                </a:lnTo>
                <a:lnTo>
                  <a:pt x="316" y="306"/>
                </a:lnTo>
                <a:lnTo>
                  <a:pt x="316" y="304"/>
                </a:lnTo>
                <a:lnTo>
                  <a:pt x="316" y="304"/>
                </a:lnTo>
                <a:lnTo>
                  <a:pt x="316" y="302"/>
                </a:lnTo>
                <a:lnTo>
                  <a:pt x="316" y="300"/>
                </a:lnTo>
                <a:lnTo>
                  <a:pt x="316" y="300"/>
                </a:lnTo>
                <a:lnTo>
                  <a:pt x="316" y="298"/>
                </a:lnTo>
                <a:lnTo>
                  <a:pt x="312" y="296"/>
                </a:lnTo>
                <a:lnTo>
                  <a:pt x="312" y="294"/>
                </a:lnTo>
                <a:lnTo>
                  <a:pt x="310" y="294"/>
                </a:lnTo>
                <a:lnTo>
                  <a:pt x="310" y="292"/>
                </a:lnTo>
                <a:lnTo>
                  <a:pt x="310" y="290"/>
                </a:lnTo>
                <a:lnTo>
                  <a:pt x="310" y="290"/>
                </a:lnTo>
                <a:lnTo>
                  <a:pt x="312" y="286"/>
                </a:lnTo>
                <a:lnTo>
                  <a:pt x="312" y="284"/>
                </a:lnTo>
                <a:lnTo>
                  <a:pt x="312" y="281"/>
                </a:lnTo>
                <a:lnTo>
                  <a:pt x="312" y="279"/>
                </a:lnTo>
                <a:lnTo>
                  <a:pt x="322" y="265"/>
                </a:lnTo>
                <a:lnTo>
                  <a:pt x="324" y="263"/>
                </a:lnTo>
                <a:lnTo>
                  <a:pt x="324" y="261"/>
                </a:lnTo>
                <a:lnTo>
                  <a:pt x="324" y="256"/>
                </a:lnTo>
                <a:lnTo>
                  <a:pt x="324" y="256"/>
                </a:lnTo>
                <a:lnTo>
                  <a:pt x="324" y="254"/>
                </a:lnTo>
                <a:lnTo>
                  <a:pt x="326" y="254"/>
                </a:lnTo>
                <a:lnTo>
                  <a:pt x="326" y="254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30" y="254"/>
                </a:lnTo>
                <a:lnTo>
                  <a:pt x="330" y="252"/>
                </a:lnTo>
                <a:lnTo>
                  <a:pt x="330" y="252"/>
                </a:lnTo>
                <a:lnTo>
                  <a:pt x="330" y="252"/>
                </a:lnTo>
                <a:lnTo>
                  <a:pt x="333" y="252"/>
                </a:lnTo>
                <a:lnTo>
                  <a:pt x="333" y="252"/>
                </a:lnTo>
                <a:lnTo>
                  <a:pt x="333" y="252"/>
                </a:lnTo>
                <a:lnTo>
                  <a:pt x="335" y="250"/>
                </a:lnTo>
                <a:lnTo>
                  <a:pt x="335" y="248"/>
                </a:lnTo>
                <a:lnTo>
                  <a:pt x="335" y="248"/>
                </a:lnTo>
                <a:lnTo>
                  <a:pt x="335" y="246"/>
                </a:lnTo>
                <a:lnTo>
                  <a:pt x="335" y="244"/>
                </a:lnTo>
                <a:lnTo>
                  <a:pt x="335" y="244"/>
                </a:lnTo>
                <a:lnTo>
                  <a:pt x="335" y="242"/>
                </a:lnTo>
                <a:lnTo>
                  <a:pt x="335" y="242"/>
                </a:lnTo>
                <a:lnTo>
                  <a:pt x="333" y="242"/>
                </a:lnTo>
                <a:lnTo>
                  <a:pt x="330" y="240"/>
                </a:lnTo>
                <a:lnTo>
                  <a:pt x="330" y="240"/>
                </a:lnTo>
                <a:lnTo>
                  <a:pt x="328" y="238"/>
                </a:lnTo>
                <a:lnTo>
                  <a:pt x="328" y="238"/>
                </a:lnTo>
                <a:lnTo>
                  <a:pt x="328" y="235"/>
                </a:lnTo>
                <a:lnTo>
                  <a:pt x="330" y="231"/>
                </a:lnTo>
                <a:lnTo>
                  <a:pt x="330" y="231"/>
                </a:lnTo>
                <a:lnTo>
                  <a:pt x="330" y="231"/>
                </a:lnTo>
                <a:lnTo>
                  <a:pt x="333" y="229"/>
                </a:lnTo>
                <a:lnTo>
                  <a:pt x="333" y="229"/>
                </a:lnTo>
                <a:lnTo>
                  <a:pt x="335" y="229"/>
                </a:lnTo>
                <a:lnTo>
                  <a:pt x="335" y="227"/>
                </a:lnTo>
                <a:lnTo>
                  <a:pt x="335" y="227"/>
                </a:lnTo>
                <a:lnTo>
                  <a:pt x="335" y="225"/>
                </a:lnTo>
                <a:lnTo>
                  <a:pt x="335" y="225"/>
                </a:lnTo>
                <a:lnTo>
                  <a:pt x="335" y="225"/>
                </a:lnTo>
                <a:lnTo>
                  <a:pt x="333" y="223"/>
                </a:lnTo>
                <a:lnTo>
                  <a:pt x="333" y="223"/>
                </a:lnTo>
                <a:lnTo>
                  <a:pt x="333" y="221"/>
                </a:lnTo>
                <a:lnTo>
                  <a:pt x="333" y="221"/>
                </a:lnTo>
                <a:lnTo>
                  <a:pt x="339" y="213"/>
                </a:lnTo>
                <a:lnTo>
                  <a:pt x="341" y="210"/>
                </a:lnTo>
                <a:lnTo>
                  <a:pt x="341" y="210"/>
                </a:lnTo>
                <a:lnTo>
                  <a:pt x="345" y="208"/>
                </a:lnTo>
                <a:lnTo>
                  <a:pt x="349" y="206"/>
                </a:lnTo>
                <a:lnTo>
                  <a:pt x="351" y="206"/>
                </a:lnTo>
                <a:lnTo>
                  <a:pt x="360" y="198"/>
                </a:lnTo>
                <a:lnTo>
                  <a:pt x="362" y="196"/>
                </a:lnTo>
                <a:lnTo>
                  <a:pt x="366" y="196"/>
                </a:lnTo>
                <a:lnTo>
                  <a:pt x="370" y="194"/>
                </a:lnTo>
                <a:lnTo>
                  <a:pt x="372" y="194"/>
                </a:lnTo>
                <a:lnTo>
                  <a:pt x="372" y="194"/>
                </a:lnTo>
                <a:lnTo>
                  <a:pt x="374" y="194"/>
                </a:lnTo>
                <a:lnTo>
                  <a:pt x="376" y="190"/>
                </a:lnTo>
                <a:lnTo>
                  <a:pt x="376" y="190"/>
                </a:lnTo>
                <a:lnTo>
                  <a:pt x="378" y="187"/>
                </a:lnTo>
                <a:lnTo>
                  <a:pt x="378" y="187"/>
                </a:lnTo>
                <a:lnTo>
                  <a:pt x="378" y="185"/>
                </a:lnTo>
                <a:lnTo>
                  <a:pt x="378" y="185"/>
                </a:lnTo>
                <a:lnTo>
                  <a:pt x="378" y="183"/>
                </a:lnTo>
                <a:lnTo>
                  <a:pt x="376" y="181"/>
                </a:lnTo>
                <a:lnTo>
                  <a:pt x="374" y="177"/>
                </a:lnTo>
                <a:lnTo>
                  <a:pt x="374" y="177"/>
                </a:lnTo>
                <a:lnTo>
                  <a:pt x="374" y="175"/>
                </a:lnTo>
                <a:lnTo>
                  <a:pt x="376" y="173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69"/>
                </a:lnTo>
                <a:lnTo>
                  <a:pt x="378" y="169"/>
                </a:lnTo>
                <a:lnTo>
                  <a:pt x="381" y="169"/>
                </a:lnTo>
                <a:lnTo>
                  <a:pt x="381" y="169"/>
                </a:lnTo>
                <a:lnTo>
                  <a:pt x="381" y="167"/>
                </a:lnTo>
                <a:lnTo>
                  <a:pt x="383" y="164"/>
                </a:lnTo>
                <a:lnTo>
                  <a:pt x="385" y="164"/>
                </a:lnTo>
                <a:lnTo>
                  <a:pt x="385" y="164"/>
                </a:lnTo>
                <a:lnTo>
                  <a:pt x="387" y="164"/>
                </a:lnTo>
                <a:lnTo>
                  <a:pt x="389" y="164"/>
                </a:lnTo>
                <a:lnTo>
                  <a:pt x="389" y="164"/>
                </a:lnTo>
                <a:lnTo>
                  <a:pt x="391" y="162"/>
                </a:lnTo>
                <a:lnTo>
                  <a:pt x="393" y="160"/>
                </a:lnTo>
                <a:lnTo>
                  <a:pt x="397" y="158"/>
                </a:lnTo>
                <a:lnTo>
                  <a:pt x="397" y="156"/>
                </a:lnTo>
                <a:lnTo>
                  <a:pt x="399" y="156"/>
                </a:lnTo>
                <a:lnTo>
                  <a:pt x="399" y="150"/>
                </a:lnTo>
                <a:lnTo>
                  <a:pt x="401" y="150"/>
                </a:lnTo>
                <a:lnTo>
                  <a:pt x="401" y="148"/>
                </a:lnTo>
                <a:lnTo>
                  <a:pt x="401" y="148"/>
                </a:lnTo>
                <a:lnTo>
                  <a:pt x="404" y="148"/>
                </a:lnTo>
                <a:lnTo>
                  <a:pt x="404" y="146"/>
                </a:lnTo>
                <a:lnTo>
                  <a:pt x="406" y="146"/>
                </a:lnTo>
                <a:lnTo>
                  <a:pt x="406" y="146"/>
                </a:lnTo>
                <a:lnTo>
                  <a:pt x="408" y="144"/>
                </a:lnTo>
                <a:lnTo>
                  <a:pt x="412" y="142"/>
                </a:lnTo>
                <a:lnTo>
                  <a:pt x="412" y="139"/>
                </a:lnTo>
                <a:lnTo>
                  <a:pt x="414" y="139"/>
                </a:lnTo>
                <a:lnTo>
                  <a:pt x="414" y="137"/>
                </a:lnTo>
                <a:lnTo>
                  <a:pt x="414" y="135"/>
                </a:lnTo>
                <a:lnTo>
                  <a:pt x="414" y="13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9" name="Freeform 102">
            <a:extLst>
              <a:ext uri="{FF2B5EF4-FFF2-40B4-BE49-F238E27FC236}">
                <a16:creationId xmlns:a16="http://schemas.microsoft.com/office/drawing/2014/main" id="{E7F4EAA3-E262-4948-BECD-B5624473B5D9}"/>
              </a:ext>
            </a:extLst>
          </p:cNvPr>
          <p:cNvSpPr>
            <a:spLocks/>
          </p:cNvSpPr>
          <p:nvPr/>
        </p:nvSpPr>
        <p:spPr bwMode="auto">
          <a:xfrm>
            <a:off x="7471672" y="2464000"/>
            <a:ext cx="18440" cy="21854"/>
          </a:xfrm>
          <a:custGeom>
            <a:avLst/>
            <a:gdLst>
              <a:gd name="T0" fmla="*/ 12 w 12"/>
              <a:gd name="T1" fmla="*/ 11 h 15"/>
              <a:gd name="T2" fmla="*/ 12 w 12"/>
              <a:gd name="T3" fmla="*/ 9 h 15"/>
              <a:gd name="T4" fmla="*/ 12 w 12"/>
              <a:gd name="T5" fmla="*/ 7 h 15"/>
              <a:gd name="T6" fmla="*/ 12 w 12"/>
              <a:gd name="T7" fmla="*/ 7 h 15"/>
              <a:gd name="T8" fmla="*/ 12 w 12"/>
              <a:gd name="T9" fmla="*/ 7 h 15"/>
              <a:gd name="T10" fmla="*/ 12 w 12"/>
              <a:gd name="T11" fmla="*/ 5 h 15"/>
              <a:gd name="T12" fmla="*/ 12 w 12"/>
              <a:gd name="T13" fmla="*/ 2 h 15"/>
              <a:gd name="T14" fmla="*/ 12 w 12"/>
              <a:gd name="T15" fmla="*/ 2 h 15"/>
              <a:gd name="T16" fmla="*/ 12 w 12"/>
              <a:gd name="T17" fmla="*/ 0 h 15"/>
              <a:gd name="T18" fmla="*/ 8 w 12"/>
              <a:gd name="T19" fmla="*/ 0 h 15"/>
              <a:gd name="T20" fmla="*/ 6 w 12"/>
              <a:gd name="T21" fmla="*/ 0 h 15"/>
              <a:gd name="T22" fmla="*/ 4 w 12"/>
              <a:gd name="T23" fmla="*/ 0 h 15"/>
              <a:gd name="T24" fmla="*/ 0 w 12"/>
              <a:gd name="T25" fmla="*/ 2 h 15"/>
              <a:gd name="T26" fmla="*/ 0 w 12"/>
              <a:gd name="T27" fmla="*/ 2 h 15"/>
              <a:gd name="T28" fmla="*/ 0 w 12"/>
              <a:gd name="T29" fmla="*/ 2 h 15"/>
              <a:gd name="T30" fmla="*/ 0 w 12"/>
              <a:gd name="T31" fmla="*/ 5 h 15"/>
              <a:gd name="T32" fmla="*/ 0 w 12"/>
              <a:gd name="T33" fmla="*/ 5 h 15"/>
              <a:gd name="T34" fmla="*/ 0 w 12"/>
              <a:gd name="T35" fmla="*/ 7 h 15"/>
              <a:gd name="T36" fmla="*/ 0 w 12"/>
              <a:gd name="T37" fmla="*/ 7 h 15"/>
              <a:gd name="T38" fmla="*/ 4 w 12"/>
              <a:gd name="T39" fmla="*/ 9 h 15"/>
              <a:gd name="T40" fmla="*/ 6 w 12"/>
              <a:gd name="T41" fmla="*/ 13 h 15"/>
              <a:gd name="T42" fmla="*/ 8 w 12"/>
              <a:gd name="T43" fmla="*/ 13 h 15"/>
              <a:gd name="T44" fmla="*/ 8 w 12"/>
              <a:gd name="T45" fmla="*/ 15 h 15"/>
              <a:gd name="T46" fmla="*/ 8 w 12"/>
              <a:gd name="T47" fmla="*/ 15 h 15"/>
              <a:gd name="T48" fmla="*/ 8 w 12"/>
              <a:gd name="T49" fmla="*/ 15 h 15"/>
              <a:gd name="T50" fmla="*/ 10 w 12"/>
              <a:gd name="T51" fmla="*/ 13 h 15"/>
              <a:gd name="T52" fmla="*/ 10 w 12"/>
              <a:gd name="T53" fmla="*/ 13 h 15"/>
              <a:gd name="T54" fmla="*/ 10 w 12"/>
              <a:gd name="T55" fmla="*/ 13 h 15"/>
              <a:gd name="T56" fmla="*/ 12 w 12"/>
              <a:gd name="T57" fmla="*/ 13 h 15"/>
              <a:gd name="T58" fmla="*/ 12 w 12"/>
              <a:gd name="T59" fmla="*/ 13 h 15"/>
              <a:gd name="T60" fmla="*/ 12 w 12"/>
              <a:gd name="T61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" h="15">
                <a:moveTo>
                  <a:pt x="12" y="11"/>
                </a:moveTo>
                <a:lnTo>
                  <a:pt x="12" y="9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5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4" y="9"/>
                </a:lnTo>
                <a:lnTo>
                  <a:pt x="6" y="13"/>
                </a:lnTo>
                <a:lnTo>
                  <a:pt x="8" y="13"/>
                </a:lnTo>
                <a:lnTo>
                  <a:pt x="8" y="15"/>
                </a:lnTo>
                <a:lnTo>
                  <a:pt x="8" y="15"/>
                </a:lnTo>
                <a:lnTo>
                  <a:pt x="8" y="15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0" name="Freeform 103">
            <a:extLst>
              <a:ext uri="{FF2B5EF4-FFF2-40B4-BE49-F238E27FC236}">
                <a16:creationId xmlns:a16="http://schemas.microsoft.com/office/drawing/2014/main" id="{3DD9840E-CF5E-4D6A-A6D4-8B9B2A26F3A7}"/>
              </a:ext>
            </a:extLst>
          </p:cNvPr>
          <p:cNvSpPr>
            <a:spLocks/>
          </p:cNvSpPr>
          <p:nvPr/>
        </p:nvSpPr>
        <p:spPr bwMode="auto">
          <a:xfrm>
            <a:off x="8502751" y="3017616"/>
            <a:ext cx="772925" cy="527392"/>
          </a:xfrm>
          <a:custGeom>
            <a:avLst/>
            <a:gdLst>
              <a:gd name="T0" fmla="*/ 497 w 503"/>
              <a:gd name="T1" fmla="*/ 117 h 362"/>
              <a:gd name="T2" fmla="*/ 482 w 503"/>
              <a:gd name="T3" fmla="*/ 113 h 362"/>
              <a:gd name="T4" fmla="*/ 459 w 503"/>
              <a:gd name="T5" fmla="*/ 119 h 362"/>
              <a:gd name="T6" fmla="*/ 432 w 503"/>
              <a:gd name="T7" fmla="*/ 130 h 362"/>
              <a:gd name="T8" fmla="*/ 390 w 503"/>
              <a:gd name="T9" fmla="*/ 128 h 362"/>
              <a:gd name="T10" fmla="*/ 363 w 503"/>
              <a:gd name="T11" fmla="*/ 115 h 362"/>
              <a:gd name="T12" fmla="*/ 325 w 503"/>
              <a:gd name="T13" fmla="*/ 115 h 362"/>
              <a:gd name="T14" fmla="*/ 294 w 503"/>
              <a:gd name="T15" fmla="*/ 105 h 362"/>
              <a:gd name="T16" fmla="*/ 265 w 503"/>
              <a:gd name="T17" fmla="*/ 99 h 362"/>
              <a:gd name="T18" fmla="*/ 242 w 503"/>
              <a:gd name="T19" fmla="*/ 86 h 362"/>
              <a:gd name="T20" fmla="*/ 198 w 503"/>
              <a:gd name="T21" fmla="*/ 88 h 362"/>
              <a:gd name="T22" fmla="*/ 162 w 503"/>
              <a:gd name="T23" fmla="*/ 65 h 362"/>
              <a:gd name="T24" fmla="*/ 135 w 503"/>
              <a:gd name="T25" fmla="*/ 44 h 362"/>
              <a:gd name="T26" fmla="*/ 83 w 503"/>
              <a:gd name="T27" fmla="*/ 5 h 362"/>
              <a:gd name="T28" fmla="*/ 56 w 503"/>
              <a:gd name="T29" fmla="*/ 15 h 362"/>
              <a:gd name="T30" fmla="*/ 58 w 503"/>
              <a:gd name="T31" fmla="*/ 23 h 362"/>
              <a:gd name="T32" fmla="*/ 66 w 503"/>
              <a:gd name="T33" fmla="*/ 48 h 362"/>
              <a:gd name="T34" fmla="*/ 85 w 503"/>
              <a:gd name="T35" fmla="*/ 74 h 362"/>
              <a:gd name="T36" fmla="*/ 94 w 503"/>
              <a:gd name="T37" fmla="*/ 86 h 362"/>
              <a:gd name="T38" fmla="*/ 79 w 503"/>
              <a:gd name="T39" fmla="*/ 99 h 362"/>
              <a:gd name="T40" fmla="*/ 64 w 503"/>
              <a:gd name="T41" fmla="*/ 113 h 362"/>
              <a:gd name="T42" fmla="*/ 60 w 503"/>
              <a:gd name="T43" fmla="*/ 117 h 362"/>
              <a:gd name="T44" fmla="*/ 77 w 503"/>
              <a:gd name="T45" fmla="*/ 124 h 362"/>
              <a:gd name="T46" fmla="*/ 83 w 503"/>
              <a:gd name="T47" fmla="*/ 140 h 362"/>
              <a:gd name="T48" fmla="*/ 66 w 503"/>
              <a:gd name="T49" fmla="*/ 149 h 362"/>
              <a:gd name="T50" fmla="*/ 87 w 503"/>
              <a:gd name="T51" fmla="*/ 170 h 362"/>
              <a:gd name="T52" fmla="*/ 110 w 503"/>
              <a:gd name="T53" fmla="*/ 184 h 362"/>
              <a:gd name="T54" fmla="*/ 123 w 503"/>
              <a:gd name="T55" fmla="*/ 205 h 362"/>
              <a:gd name="T56" fmla="*/ 102 w 503"/>
              <a:gd name="T57" fmla="*/ 207 h 362"/>
              <a:gd name="T58" fmla="*/ 91 w 503"/>
              <a:gd name="T59" fmla="*/ 209 h 362"/>
              <a:gd name="T60" fmla="*/ 60 w 503"/>
              <a:gd name="T61" fmla="*/ 222 h 362"/>
              <a:gd name="T62" fmla="*/ 6 w 503"/>
              <a:gd name="T63" fmla="*/ 257 h 362"/>
              <a:gd name="T64" fmla="*/ 4 w 503"/>
              <a:gd name="T65" fmla="*/ 289 h 362"/>
              <a:gd name="T66" fmla="*/ 14 w 503"/>
              <a:gd name="T67" fmla="*/ 310 h 362"/>
              <a:gd name="T68" fmla="*/ 23 w 503"/>
              <a:gd name="T69" fmla="*/ 337 h 362"/>
              <a:gd name="T70" fmla="*/ 66 w 503"/>
              <a:gd name="T71" fmla="*/ 330 h 362"/>
              <a:gd name="T72" fmla="*/ 83 w 503"/>
              <a:gd name="T73" fmla="*/ 343 h 362"/>
              <a:gd name="T74" fmla="*/ 87 w 503"/>
              <a:gd name="T75" fmla="*/ 339 h 362"/>
              <a:gd name="T76" fmla="*/ 102 w 503"/>
              <a:gd name="T77" fmla="*/ 343 h 362"/>
              <a:gd name="T78" fmla="*/ 119 w 503"/>
              <a:gd name="T79" fmla="*/ 362 h 362"/>
              <a:gd name="T80" fmla="*/ 135 w 503"/>
              <a:gd name="T81" fmla="*/ 353 h 362"/>
              <a:gd name="T82" fmla="*/ 156 w 503"/>
              <a:gd name="T83" fmla="*/ 347 h 362"/>
              <a:gd name="T84" fmla="*/ 185 w 503"/>
              <a:gd name="T85" fmla="*/ 351 h 362"/>
              <a:gd name="T86" fmla="*/ 219 w 503"/>
              <a:gd name="T87" fmla="*/ 339 h 362"/>
              <a:gd name="T88" fmla="*/ 236 w 503"/>
              <a:gd name="T89" fmla="*/ 328 h 362"/>
              <a:gd name="T90" fmla="*/ 254 w 503"/>
              <a:gd name="T91" fmla="*/ 310 h 362"/>
              <a:gd name="T92" fmla="*/ 282 w 503"/>
              <a:gd name="T93" fmla="*/ 318 h 362"/>
              <a:gd name="T94" fmla="*/ 300 w 503"/>
              <a:gd name="T95" fmla="*/ 343 h 362"/>
              <a:gd name="T96" fmla="*/ 319 w 503"/>
              <a:gd name="T97" fmla="*/ 345 h 362"/>
              <a:gd name="T98" fmla="*/ 350 w 503"/>
              <a:gd name="T99" fmla="*/ 330 h 362"/>
              <a:gd name="T100" fmla="*/ 378 w 503"/>
              <a:gd name="T101" fmla="*/ 326 h 362"/>
              <a:gd name="T102" fmla="*/ 384 w 503"/>
              <a:gd name="T103" fmla="*/ 284 h 362"/>
              <a:gd name="T104" fmla="*/ 407 w 503"/>
              <a:gd name="T105" fmla="*/ 261 h 362"/>
              <a:gd name="T106" fmla="*/ 426 w 503"/>
              <a:gd name="T107" fmla="*/ 249 h 362"/>
              <a:gd name="T108" fmla="*/ 455 w 503"/>
              <a:gd name="T109" fmla="*/ 257 h 362"/>
              <a:gd name="T110" fmla="*/ 451 w 503"/>
              <a:gd name="T111" fmla="*/ 243 h 362"/>
              <a:gd name="T112" fmla="*/ 451 w 503"/>
              <a:gd name="T113" fmla="*/ 234 h 362"/>
              <a:gd name="T114" fmla="*/ 472 w 503"/>
              <a:gd name="T115" fmla="*/ 228 h 362"/>
              <a:gd name="T116" fmla="*/ 478 w 503"/>
              <a:gd name="T117" fmla="*/ 209 h 362"/>
              <a:gd name="T118" fmla="*/ 453 w 503"/>
              <a:gd name="T119" fmla="*/ 186 h 362"/>
              <a:gd name="T120" fmla="*/ 455 w 503"/>
              <a:gd name="T121" fmla="*/ 176 h 362"/>
              <a:gd name="T122" fmla="*/ 478 w 503"/>
              <a:gd name="T123" fmla="*/ 153 h 362"/>
              <a:gd name="T124" fmla="*/ 503 w 503"/>
              <a:gd name="T125" fmla="*/ 134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3" h="362">
                <a:moveTo>
                  <a:pt x="503" y="132"/>
                </a:moveTo>
                <a:lnTo>
                  <a:pt x="503" y="130"/>
                </a:lnTo>
                <a:lnTo>
                  <a:pt x="503" y="130"/>
                </a:lnTo>
                <a:lnTo>
                  <a:pt x="501" y="128"/>
                </a:lnTo>
                <a:lnTo>
                  <a:pt x="499" y="128"/>
                </a:lnTo>
                <a:lnTo>
                  <a:pt x="499" y="128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2"/>
                </a:lnTo>
                <a:lnTo>
                  <a:pt x="497" y="119"/>
                </a:lnTo>
                <a:lnTo>
                  <a:pt x="497" y="117"/>
                </a:lnTo>
                <a:lnTo>
                  <a:pt x="495" y="117"/>
                </a:lnTo>
                <a:lnTo>
                  <a:pt x="495" y="117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3"/>
                </a:lnTo>
                <a:lnTo>
                  <a:pt x="495" y="111"/>
                </a:lnTo>
                <a:lnTo>
                  <a:pt x="495" y="111"/>
                </a:lnTo>
                <a:lnTo>
                  <a:pt x="493" y="109"/>
                </a:lnTo>
                <a:lnTo>
                  <a:pt x="488" y="111"/>
                </a:lnTo>
                <a:lnTo>
                  <a:pt x="486" y="111"/>
                </a:lnTo>
                <a:lnTo>
                  <a:pt x="486" y="113"/>
                </a:lnTo>
                <a:lnTo>
                  <a:pt x="484" y="111"/>
                </a:lnTo>
                <a:lnTo>
                  <a:pt x="482" y="111"/>
                </a:lnTo>
                <a:lnTo>
                  <a:pt x="482" y="113"/>
                </a:lnTo>
                <a:lnTo>
                  <a:pt x="482" y="115"/>
                </a:lnTo>
                <a:lnTo>
                  <a:pt x="482" y="115"/>
                </a:lnTo>
                <a:lnTo>
                  <a:pt x="482" y="115"/>
                </a:lnTo>
                <a:lnTo>
                  <a:pt x="480" y="122"/>
                </a:lnTo>
                <a:lnTo>
                  <a:pt x="478" y="126"/>
                </a:lnTo>
                <a:lnTo>
                  <a:pt x="474" y="130"/>
                </a:lnTo>
                <a:lnTo>
                  <a:pt x="470" y="130"/>
                </a:lnTo>
                <a:lnTo>
                  <a:pt x="470" y="130"/>
                </a:lnTo>
                <a:lnTo>
                  <a:pt x="465" y="128"/>
                </a:lnTo>
                <a:lnTo>
                  <a:pt x="465" y="126"/>
                </a:lnTo>
                <a:lnTo>
                  <a:pt x="463" y="126"/>
                </a:lnTo>
                <a:lnTo>
                  <a:pt x="463" y="124"/>
                </a:lnTo>
                <a:lnTo>
                  <a:pt x="463" y="122"/>
                </a:lnTo>
                <a:lnTo>
                  <a:pt x="463" y="122"/>
                </a:lnTo>
                <a:lnTo>
                  <a:pt x="459" y="119"/>
                </a:lnTo>
                <a:lnTo>
                  <a:pt x="459" y="119"/>
                </a:lnTo>
                <a:lnTo>
                  <a:pt x="457" y="119"/>
                </a:lnTo>
                <a:lnTo>
                  <a:pt x="455" y="124"/>
                </a:lnTo>
                <a:lnTo>
                  <a:pt x="453" y="124"/>
                </a:lnTo>
                <a:lnTo>
                  <a:pt x="451" y="122"/>
                </a:lnTo>
                <a:lnTo>
                  <a:pt x="449" y="122"/>
                </a:lnTo>
                <a:lnTo>
                  <a:pt x="449" y="122"/>
                </a:lnTo>
                <a:lnTo>
                  <a:pt x="449" y="124"/>
                </a:lnTo>
                <a:lnTo>
                  <a:pt x="447" y="126"/>
                </a:lnTo>
                <a:lnTo>
                  <a:pt x="444" y="126"/>
                </a:lnTo>
                <a:lnTo>
                  <a:pt x="444" y="126"/>
                </a:lnTo>
                <a:lnTo>
                  <a:pt x="442" y="126"/>
                </a:lnTo>
                <a:lnTo>
                  <a:pt x="440" y="124"/>
                </a:lnTo>
                <a:lnTo>
                  <a:pt x="438" y="126"/>
                </a:lnTo>
                <a:lnTo>
                  <a:pt x="438" y="126"/>
                </a:lnTo>
                <a:lnTo>
                  <a:pt x="434" y="128"/>
                </a:lnTo>
                <a:lnTo>
                  <a:pt x="432" y="130"/>
                </a:lnTo>
                <a:lnTo>
                  <a:pt x="428" y="128"/>
                </a:lnTo>
                <a:lnTo>
                  <a:pt x="419" y="124"/>
                </a:lnTo>
                <a:lnTo>
                  <a:pt x="417" y="124"/>
                </a:lnTo>
                <a:lnTo>
                  <a:pt x="413" y="124"/>
                </a:lnTo>
                <a:lnTo>
                  <a:pt x="411" y="126"/>
                </a:lnTo>
                <a:lnTo>
                  <a:pt x="407" y="126"/>
                </a:lnTo>
                <a:lnTo>
                  <a:pt x="407" y="128"/>
                </a:lnTo>
                <a:lnTo>
                  <a:pt x="405" y="132"/>
                </a:lnTo>
                <a:lnTo>
                  <a:pt x="403" y="134"/>
                </a:lnTo>
                <a:lnTo>
                  <a:pt x="403" y="134"/>
                </a:lnTo>
                <a:lnTo>
                  <a:pt x="399" y="132"/>
                </a:lnTo>
                <a:lnTo>
                  <a:pt x="396" y="130"/>
                </a:lnTo>
                <a:lnTo>
                  <a:pt x="396" y="128"/>
                </a:lnTo>
                <a:lnTo>
                  <a:pt x="394" y="128"/>
                </a:lnTo>
                <a:lnTo>
                  <a:pt x="394" y="126"/>
                </a:lnTo>
                <a:lnTo>
                  <a:pt x="390" y="128"/>
                </a:lnTo>
                <a:lnTo>
                  <a:pt x="386" y="128"/>
                </a:lnTo>
                <a:lnTo>
                  <a:pt x="382" y="126"/>
                </a:lnTo>
                <a:lnTo>
                  <a:pt x="380" y="124"/>
                </a:lnTo>
                <a:lnTo>
                  <a:pt x="378" y="119"/>
                </a:lnTo>
                <a:lnTo>
                  <a:pt x="378" y="115"/>
                </a:lnTo>
                <a:lnTo>
                  <a:pt x="378" y="115"/>
                </a:lnTo>
                <a:lnTo>
                  <a:pt x="378" y="115"/>
                </a:lnTo>
                <a:lnTo>
                  <a:pt x="376" y="111"/>
                </a:lnTo>
                <a:lnTo>
                  <a:pt x="376" y="109"/>
                </a:lnTo>
                <a:lnTo>
                  <a:pt x="376" y="107"/>
                </a:lnTo>
                <a:lnTo>
                  <a:pt x="376" y="107"/>
                </a:lnTo>
                <a:lnTo>
                  <a:pt x="373" y="107"/>
                </a:lnTo>
                <a:lnTo>
                  <a:pt x="371" y="111"/>
                </a:lnTo>
                <a:lnTo>
                  <a:pt x="369" y="111"/>
                </a:lnTo>
                <a:lnTo>
                  <a:pt x="365" y="113"/>
                </a:lnTo>
                <a:lnTo>
                  <a:pt x="363" y="115"/>
                </a:lnTo>
                <a:lnTo>
                  <a:pt x="359" y="115"/>
                </a:lnTo>
                <a:lnTo>
                  <a:pt x="359" y="119"/>
                </a:lnTo>
                <a:lnTo>
                  <a:pt x="357" y="122"/>
                </a:lnTo>
                <a:lnTo>
                  <a:pt x="355" y="124"/>
                </a:lnTo>
                <a:lnTo>
                  <a:pt x="350" y="124"/>
                </a:lnTo>
                <a:lnTo>
                  <a:pt x="350" y="124"/>
                </a:lnTo>
                <a:lnTo>
                  <a:pt x="346" y="122"/>
                </a:lnTo>
                <a:lnTo>
                  <a:pt x="346" y="122"/>
                </a:lnTo>
                <a:lnTo>
                  <a:pt x="344" y="124"/>
                </a:lnTo>
                <a:lnTo>
                  <a:pt x="344" y="124"/>
                </a:lnTo>
                <a:lnTo>
                  <a:pt x="342" y="126"/>
                </a:lnTo>
                <a:lnTo>
                  <a:pt x="340" y="126"/>
                </a:lnTo>
                <a:lnTo>
                  <a:pt x="334" y="122"/>
                </a:lnTo>
                <a:lnTo>
                  <a:pt x="327" y="117"/>
                </a:lnTo>
                <a:lnTo>
                  <a:pt x="325" y="115"/>
                </a:lnTo>
                <a:lnTo>
                  <a:pt x="325" y="115"/>
                </a:lnTo>
                <a:lnTo>
                  <a:pt x="323" y="115"/>
                </a:lnTo>
                <a:lnTo>
                  <a:pt x="323" y="113"/>
                </a:lnTo>
                <a:lnTo>
                  <a:pt x="321" y="113"/>
                </a:lnTo>
                <a:lnTo>
                  <a:pt x="319" y="111"/>
                </a:lnTo>
                <a:lnTo>
                  <a:pt x="315" y="111"/>
                </a:lnTo>
                <a:lnTo>
                  <a:pt x="309" y="107"/>
                </a:lnTo>
                <a:lnTo>
                  <a:pt x="307" y="107"/>
                </a:lnTo>
                <a:lnTo>
                  <a:pt x="305" y="107"/>
                </a:lnTo>
                <a:lnTo>
                  <a:pt x="302" y="107"/>
                </a:lnTo>
                <a:lnTo>
                  <a:pt x="302" y="107"/>
                </a:lnTo>
                <a:lnTo>
                  <a:pt x="302" y="105"/>
                </a:lnTo>
                <a:lnTo>
                  <a:pt x="302" y="105"/>
                </a:lnTo>
                <a:lnTo>
                  <a:pt x="300" y="103"/>
                </a:lnTo>
                <a:lnTo>
                  <a:pt x="300" y="103"/>
                </a:lnTo>
                <a:lnTo>
                  <a:pt x="298" y="103"/>
                </a:lnTo>
                <a:lnTo>
                  <a:pt x="294" y="105"/>
                </a:lnTo>
                <a:lnTo>
                  <a:pt x="292" y="107"/>
                </a:lnTo>
                <a:lnTo>
                  <a:pt x="290" y="107"/>
                </a:lnTo>
                <a:lnTo>
                  <a:pt x="290" y="107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4" y="105"/>
                </a:lnTo>
                <a:lnTo>
                  <a:pt x="282" y="105"/>
                </a:lnTo>
                <a:lnTo>
                  <a:pt x="282" y="103"/>
                </a:lnTo>
                <a:lnTo>
                  <a:pt x="275" y="99"/>
                </a:lnTo>
                <a:lnTo>
                  <a:pt x="271" y="99"/>
                </a:lnTo>
                <a:lnTo>
                  <a:pt x="269" y="99"/>
                </a:lnTo>
                <a:lnTo>
                  <a:pt x="265" y="99"/>
                </a:lnTo>
                <a:lnTo>
                  <a:pt x="265" y="101"/>
                </a:lnTo>
                <a:lnTo>
                  <a:pt x="256" y="107"/>
                </a:lnTo>
                <a:lnTo>
                  <a:pt x="254" y="107"/>
                </a:lnTo>
                <a:lnTo>
                  <a:pt x="252" y="109"/>
                </a:lnTo>
                <a:lnTo>
                  <a:pt x="252" y="107"/>
                </a:lnTo>
                <a:lnTo>
                  <a:pt x="252" y="107"/>
                </a:lnTo>
                <a:lnTo>
                  <a:pt x="252" y="105"/>
                </a:lnTo>
                <a:lnTo>
                  <a:pt x="252" y="105"/>
                </a:lnTo>
                <a:lnTo>
                  <a:pt x="252" y="105"/>
                </a:lnTo>
                <a:lnTo>
                  <a:pt x="250" y="105"/>
                </a:lnTo>
                <a:lnTo>
                  <a:pt x="250" y="105"/>
                </a:lnTo>
                <a:lnTo>
                  <a:pt x="248" y="105"/>
                </a:lnTo>
                <a:lnTo>
                  <a:pt x="244" y="101"/>
                </a:lnTo>
                <a:lnTo>
                  <a:pt x="242" y="99"/>
                </a:lnTo>
                <a:lnTo>
                  <a:pt x="240" y="94"/>
                </a:lnTo>
                <a:lnTo>
                  <a:pt x="242" y="86"/>
                </a:lnTo>
                <a:lnTo>
                  <a:pt x="240" y="82"/>
                </a:lnTo>
                <a:lnTo>
                  <a:pt x="240" y="80"/>
                </a:lnTo>
                <a:lnTo>
                  <a:pt x="231" y="76"/>
                </a:lnTo>
                <a:lnTo>
                  <a:pt x="229" y="76"/>
                </a:lnTo>
                <a:lnTo>
                  <a:pt x="221" y="78"/>
                </a:lnTo>
                <a:lnTo>
                  <a:pt x="217" y="82"/>
                </a:lnTo>
                <a:lnTo>
                  <a:pt x="215" y="84"/>
                </a:lnTo>
                <a:lnTo>
                  <a:pt x="213" y="84"/>
                </a:lnTo>
                <a:lnTo>
                  <a:pt x="211" y="84"/>
                </a:lnTo>
                <a:lnTo>
                  <a:pt x="208" y="84"/>
                </a:lnTo>
                <a:lnTo>
                  <a:pt x="206" y="84"/>
                </a:lnTo>
                <a:lnTo>
                  <a:pt x="206" y="86"/>
                </a:lnTo>
                <a:lnTo>
                  <a:pt x="204" y="86"/>
                </a:lnTo>
                <a:lnTo>
                  <a:pt x="204" y="88"/>
                </a:lnTo>
                <a:lnTo>
                  <a:pt x="200" y="88"/>
                </a:lnTo>
                <a:lnTo>
                  <a:pt x="198" y="88"/>
                </a:lnTo>
                <a:lnTo>
                  <a:pt x="190" y="86"/>
                </a:lnTo>
                <a:lnTo>
                  <a:pt x="185" y="84"/>
                </a:lnTo>
                <a:lnTo>
                  <a:pt x="185" y="80"/>
                </a:lnTo>
                <a:lnTo>
                  <a:pt x="185" y="76"/>
                </a:lnTo>
                <a:lnTo>
                  <a:pt x="181" y="74"/>
                </a:lnTo>
                <a:lnTo>
                  <a:pt x="179" y="74"/>
                </a:lnTo>
                <a:lnTo>
                  <a:pt x="173" y="78"/>
                </a:lnTo>
                <a:lnTo>
                  <a:pt x="171" y="76"/>
                </a:lnTo>
                <a:lnTo>
                  <a:pt x="171" y="76"/>
                </a:lnTo>
                <a:lnTo>
                  <a:pt x="171" y="74"/>
                </a:lnTo>
                <a:lnTo>
                  <a:pt x="169" y="71"/>
                </a:lnTo>
                <a:lnTo>
                  <a:pt x="169" y="71"/>
                </a:lnTo>
                <a:lnTo>
                  <a:pt x="167" y="71"/>
                </a:lnTo>
                <a:lnTo>
                  <a:pt x="165" y="71"/>
                </a:lnTo>
                <a:lnTo>
                  <a:pt x="165" y="69"/>
                </a:lnTo>
                <a:lnTo>
                  <a:pt x="162" y="65"/>
                </a:lnTo>
                <a:lnTo>
                  <a:pt x="162" y="63"/>
                </a:lnTo>
                <a:lnTo>
                  <a:pt x="160" y="63"/>
                </a:lnTo>
                <a:lnTo>
                  <a:pt x="154" y="61"/>
                </a:lnTo>
                <a:lnTo>
                  <a:pt x="152" y="59"/>
                </a:lnTo>
                <a:lnTo>
                  <a:pt x="152" y="59"/>
                </a:lnTo>
                <a:lnTo>
                  <a:pt x="150" y="57"/>
                </a:lnTo>
                <a:lnTo>
                  <a:pt x="150" y="57"/>
                </a:lnTo>
                <a:lnTo>
                  <a:pt x="148" y="59"/>
                </a:lnTo>
                <a:lnTo>
                  <a:pt x="146" y="59"/>
                </a:lnTo>
                <a:lnTo>
                  <a:pt x="146" y="59"/>
                </a:lnTo>
                <a:lnTo>
                  <a:pt x="133" y="55"/>
                </a:lnTo>
                <a:lnTo>
                  <a:pt x="131" y="55"/>
                </a:lnTo>
                <a:lnTo>
                  <a:pt x="131" y="53"/>
                </a:lnTo>
                <a:lnTo>
                  <a:pt x="131" y="51"/>
                </a:lnTo>
                <a:lnTo>
                  <a:pt x="133" y="46"/>
                </a:lnTo>
                <a:lnTo>
                  <a:pt x="135" y="44"/>
                </a:lnTo>
                <a:lnTo>
                  <a:pt x="135" y="40"/>
                </a:lnTo>
                <a:lnTo>
                  <a:pt x="135" y="36"/>
                </a:lnTo>
                <a:lnTo>
                  <a:pt x="133" y="32"/>
                </a:lnTo>
                <a:lnTo>
                  <a:pt x="131" y="28"/>
                </a:lnTo>
                <a:lnTo>
                  <a:pt x="129" y="23"/>
                </a:lnTo>
                <a:lnTo>
                  <a:pt x="127" y="21"/>
                </a:lnTo>
                <a:lnTo>
                  <a:pt x="98" y="17"/>
                </a:lnTo>
                <a:lnTo>
                  <a:pt x="96" y="15"/>
                </a:lnTo>
                <a:lnTo>
                  <a:pt x="94" y="13"/>
                </a:lnTo>
                <a:lnTo>
                  <a:pt x="91" y="11"/>
                </a:lnTo>
                <a:lnTo>
                  <a:pt x="91" y="9"/>
                </a:lnTo>
                <a:lnTo>
                  <a:pt x="87" y="9"/>
                </a:lnTo>
                <a:lnTo>
                  <a:pt x="87" y="9"/>
                </a:lnTo>
                <a:lnTo>
                  <a:pt x="85" y="7"/>
                </a:lnTo>
                <a:lnTo>
                  <a:pt x="85" y="5"/>
                </a:lnTo>
                <a:lnTo>
                  <a:pt x="83" y="5"/>
                </a:lnTo>
                <a:lnTo>
                  <a:pt x="81" y="5"/>
                </a:lnTo>
                <a:lnTo>
                  <a:pt x="81" y="3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1" y="7"/>
                </a:lnTo>
                <a:lnTo>
                  <a:pt x="68" y="9"/>
                </a:lnTo>
                <a:lnTo>
                  <a:pt x="66" y="9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9"/>
                </a:lnTo>
                <a:lnTo>
                  <a:pt x="54" y="9"/>
                </a:lnTo>
                <a:lnTo>
                  <a:pt x="52" y="9"/>
                </a:lnTo>
                <a:lnTo>
                  <a:pt x="52" y="11"/>
                </a:lnTo>
                <a:lnTo>
                  <a:pt x="56" y="15"/>
                </a:lnTo>
                <a:lnTo>
                  <a:pt x="56" y="15"/>
                </a:lnTo>
                <a:lnTo>
                  <a:pt x="56" y="17"/>
                </a:lnTo>
                <a:lnTo>
                  <a:pt x="56" y="17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6" y="21"/>
                </a:lnTo>
                <a:lnTo>
                  <a:pt x="58" y="21"/>
                </a:lnTo>
                <a:lnTo>
                  <a:pt x="58" y="21"/>
                </a:lnTo>
                <a:lnTo>
                  <a:pt x="58" y="23"/>
                </a:lnTo>
                <a:lnTo>
                  <a:pt x="56" y="26"/>
                </a:lnTo>
                <a:lnTo>
                  <a:pt x="56" y="28"/>
                </a:lnTo>
                <a:lnTo>
                  <a:pt x="58" y="28"/>
                </a:lnTo>
                <a:lnTo>
                  <a:pt x="58" y="30"/>
                </a:lnTo>
                <a:lnTo>
                  <a:pt x="60" y="30"/>
                </a:lnTo>
                <a:lnTo>
                  <a:pt x="60" y="32"/>
                </a:lnTo>
                <a:lnTo>
                  <a:pt x="60" y="32"/>
                </a:lnTo>
                <a:lnTo>
                  <a:pt x="62" y="34"/>
                </a:lnTo>
                <a:lnTo>
                  <a:pt x="62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6" y="44"/>
                </a:lnTo>
                <a:lnTo>
                  <a:pt x="66" y="46"/>
                </a:lnTo>
                <a:lnTo>
                  <a:pt x="66" y="48"/>
                </a:lnTo>
                <a:lnTo>
                  <a:pt x="68" y="51"/>
                </a:lnTo>
                <a:lnTo>
                  <a:pt x="71" y="51"/>
                </a:lnTo>
                <a:lnTo>
                  <a:pt x="71" y="53"/>
                </a:lnTo>
                <a:lnTo>
                  <a:pt x="71" y="55"/>
                </a:lnTo>
                <a:lnTo>
                  <a:pt x="71" y="55"/>
                </a:lnTo>
                <a:lnTo>
                  <a:pt x="71" y="59"/>
                </a:lnTo>
                <a:lnTo>
                  <a:pt x="71" y="59"/>
                </a:lnTo>
                <a:lnTo>
                  <a:pt x="75" y="65"/>
                </a:lnTo>
                <a:lnTo>
                  <a:pt x="75" y="67"/>
                </a:lnTo>
                <a:lnTo>
                  <a:pt x="77" y="69"/>
                </a:lnTo>
                <a:lnTo>
                  <a:pt x="79" y="69"/>
                </a:lnTo>
                <a:lnTo>
                  <a:pt x="79" y="69"/>
                </a:lnTo>
                <a:lnTo>
                  <a:pt x="81" y="71"/>
                </a:lnTo>
                <a:lnTo>
                  <a:pt x="83" y="74"/>
                </a:lnTo>
                <a:lnTo>
                  <a:pt x="85" y="74"/>
                </a:lnTo>
                <a:lnTo>
                  <a:pt x="85" y="74"/>
                </a:lnTo>
                <a:lnTo>
                  <a:pt x="85" y="71"/>
                </a:lnTo>
                <a:lnTo>
                  <a:pt x="87" y="71"/>
                </a:lnTo>
                <a:lnTo>
                  <a:pt x="87" y="71"/>
                </a:lnTo>
                <a:lnTo>
                  <a:pt x="87" y="71"/>
                </a:lnTo>
                <a:lnTo>
                  <a:pt x="89" y="71"/>
                </a:lnTo>
                <a:lnTo>
                  <a:pt x="89" y="71"/>
                </a:lnTo>
                <a:lnTo>
                  <a:pt x="91" y="71"/>
                </a:lnTo>
                <a:lnTo>
                  <a:pt x="91" y="71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4" y="84"/>
                </a:lnTo>
                <a:lnTo>
                  <a:pt x="94" y="86"/>
                </a:lnTo>
                <a:lnTo>
                  <a:pt x="94" y="86"/>
                </a:lnTo>
                <a:lnTo>
                  <a:pt x="94" y="86"/>
                </a:lnTo>
                <a:lnTo>
                  <a:pt x="96" y="86"/>
                </a:lnTo>
                <a:lnTo>
                  <a:pt x="98" y="86"/>
                </a:lnTo>
                <a:lnTo>
                  <a:pt x="98" y="88"/>
                </a:lnTo>
                <a:lnTo>
                  <a:pt x="100" y="88"/>
                </a:lnTo>
                <a:lnTo>
                  <a:pt x="106" y="97"/>
                </a:lnTo>
                <a:lnTo>
                  <a:pt x="108" y="97"/>
                </a:lnTo>
                <a:lnTo>
                  <a:pt x="108" y="97"/>
                </a:lnTo>
                <a:lnTo>
                  <a:pt x="108" y="99"/>
                </a:lnTo>
                <a:lnTo>
                  <a:pt x="108" y="99"/>
                </a:lnTo>
                <a:lnTo>
                  <a:pt x="106" y="99"/>
                </a:lnTo>
                <a:lnTo>
                  <a:pt x="91" y="101"/>
                </a:lnTo>
                <a:lnTo>
                  <a:pt x="87" y="99"/>
                </a:lnTo>
                <a:lnTo>
                  <a:pt x="85" y="99"/>
                </a:lnTo>
                <a:lnTo>
                  <a:pt x="83" y="99"/>
                </a:lnTo>
                <a:lnTo>
                  <a:pt x="83" y="99"/>
                </a:lnTo>
                <a:lnTo>
                  <a:pt x="79" y="99"/>
                </a:lnTo>
                <a:lnTo>
                  <a:pt x="79" y="99"/>
                </a:lnTo>
                <a:lnTo>
                  <a:pt x="77" y="99"/>
                </a:lnTo>
                <a:lnTo>
                  <a:pt x="77" y="101"/>
                </a:lnTo>
                <a:lnTo>
                  <a:pt x="77" y="101"/>
                </a:lnTo>
                <a:lnTo>
                  <a:pt x="75" y="105"/>
                </a:lnTo>
                <a:lnTo>
                  <a:pt x="75" y="107"/>
                </a:lnTo>
                <a:lnTo>
                  <a:pt x="75" y="107"/>
                </a:lnTo>
                <a:lnTo>
                  <a:pt x="73" y="109"/>
                </a:lnTo>
                <a:lnTo>
                  <a:pt x="73" y="109"/>
                </a:lnTo>
                <a:lnTo>
                  <a:pt x="73" y="109"/>
                </a:lnTo>
                <a:lnTo>
                  <a:pt x="68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1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1"/>
                </a:lnTo>
                <a:lnTo>
                  <a:pt x="62" y="111"/>
                </a:lnTo>
                <a:lnTo>
                  <a:pt x="62" y="111"/>
                </a:lnTo>
                <a:lnTo>
                  <a:pt x="62" y="109"/>
                </a:lnTo>
                <a:lnTo>
                  <a:pt x="62" y="109"/>
                </a:lnTo>
                <a:lnTo>
                  <a:pt x="62" y="109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5"/>
                </a:lnTo>
                <a:lnTo>
                  <a:pt x="60" y="115"/>
                </a:lnTo>
                <a:lnTo>
                  <a:pt x="60" y="117"/>
                </a:lnTo>
                <a:lnTo>
                  <a:pt x="60" y="119"/>
                </a:lnTo>
                <a:lnTo>
                  <a:pt x="60" y="119"/>
                </a:lnTo>
                <a:lnTo>
                  <a:pt x="62" y="119"/>
                </a:lnTo>
                <a:lnTo>
                  <a:pt x="64" y="122"/>
                </a:lnTo>
                <a:lnTo>
                  <a:pt x="64" y="122"/>
                </a:lnTo>
                <a:lnTo>
                  <a:pt x="66" y="122"/>
                </a:lnTo>
                <a:lnTo>
                  <a:pt x="66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71" y="119"/>
                </a:lnTo>
                <a:lnTo>
                  <a:pt x="71" y="119"/>
                </a:lnTo>
                <a:lnTo>
                  <a:pt x="73" y="119"/>
                </a:lnTo>
                <a:lnTo>
                  <a:pt x="75" y="124"/>
                </a:lnTo>
                <a:lnTo>
                  <a:pt x="77" y="124"/>
                </a:lnTo>
                <a:lnTo>
                  <a:pt x="79" y="126"/>
                </a:lnTo>
                <a:lnTo>
                  <a:pt x="85" y="126"/>
                </a:lnTo>
                <a:lnTo>
                  <a:pt x="87" y="128"/>
                </a:lnTo>
                <a:lnTo>
                  <a:pt x="87" y="128"/>
                </a:lnTo>
                <a:lnTo>
                  <a:pt x="87" y="128"/>
                </a:lnTo>
                <a:lnTo>
                  <a:pt x="87" y="130"/>
                </a:lnTo>
                <a:lnTo>
                  <a:pt x="85" y="134"/>
                </a:lnTo>
                <a:lnTo>
                  <a:pt x="85" y="134"/>
                </a:lnTo>
                <a:lnTo>
                  <a:pt x="85" y="134"/>
                </a:lnTo>
                <a:lnTo>
                  <a:pt x="85" y="136"/>
                </a:lnTo>
                <a:lnTo>
                  <a:pt x="87" y="138"/>
                </a:lnTo>
                <a:lnTo>
                  <a:pt x="87" y="140"/>
                </a:lnTo>
                <a:lnTo>
                  <a:pt x="87" y="140"/>
                </a:lnTo>
                <a:lnTo>
                  <a:pt x="85" y="140"/>
                </a:lnTo>
                <a:lnTo>
                  <a:pt x="83" y="140"/>
                </a:lnTo>
                <a:lnTo>
                  <a:pt x="83" y="140"/>
                </a:lnTo>
                <a:lnTo>
                  <a:pt x="81" y="140"/>
                </a:lnTo>
                <a:lnTo>
                  <a:pt x="81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2"/>
                </a:lnTo>
                <a:lnTo>
                  <a:pt x="77" y="142"/>
                </a:lnTo>
                <a:lnTo>
                  <a:pt x="77" y="142"/>
                </a:lnTo>
                <a:lnTo>
                  <a:pt x="71" y="142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6" y="145"/>
                </a:lnTo>
                <a:lnTo>
                  <a:pt x="66" y="147"/>
                </a:lnTo>
                <a:lnTo>
                  <a:pt x="66" y="147"/>
                </a:lnTo>
                <a:lnTo>
                  <a:pt x="66" y="149"/>
                </a:lnTo>
                <a:lnTo>
                  <a:pt x="68" y="149"/>
                </a:lnTo>
                <a:lnTo>
                  <a:pt x="71" y="151"/>
                </a:lnTo>
                <a:lnTo>
                  <a:pt x="73" y="153"/>
                </a:lnTo>
                <a:lnTo>
                  <a:pt x="75" y="161"/>
                </a:lnTo>
                <a:lnTo>
                  <a:pt x="75" y="161"/>
                </a:lnTo>
                <a:lnTo>
                  <a:pt x="77" y="161"/>
                </a:lnTo>
                <a:lnTo>
                  <a:pt x="79" y="161"/>
                </a:lnTo>
                <a:lnTo>
                  <a:pt x="79" y="161"/>
                </a:lnTo>
                <a:lnTo>
                  <a:pt x="81" y="163"/>
                </a:lnTo>
                <a:lnTo>
                  <a:pt x="83" y="163"/>
                </a:lnTo>
                <a:lnTo>
                  <a:pt x="83" y="165"/>
                </a:lnTo>
                <a:lnTo>
                  <a:pt x="85" y="165"/>
                </a:lnTo>
                <a:lnTo>
                  <a:pt x="85" y="168"/>
                </a:lnTo>
                <a:lnTo>
                  <a:pt x="85" y="170"/>
                </a:lnTo>
                <a:lnTo>
                  <a:pt x="87" y="170"/>
                </a:lnTo>
                <a:lnTo>
                  <a:pt x="87" y="170"/>
                </a:lnTo>
                <a:lnTo>
                  <a:pt x="89" y="170"/>
                </a:lnTo>
                <a:lnTo>
                  <a:pt x="89" y="172"/>
                </a:lnTo>
                <a:lnTo>
                  <a:pt x="91" y="176"/>
                </a:lnTo>
                <a:lnTo>
                  <a:pt x="91" y="176"/>
                </a:lnTo>
                <a:lnTo>
                  <a:pt x="91" y="178"/>
                </a:lnTo>
                <a:lnTo>
                  <a:pt x="94" y="178"/>
                </a:lnTo>
                <a:lnTo>
                  <a:pt x="96" y="180"/>
                </a:lnTo>
                <a:lnTo>
                  <a:pt x="96" y="180"/>
                </a:lnTo>
                <a:lnTo>
                  <a:pt x="98" y="180"/>
                </a:lnTo>
                <a:lnTo>
                  <a:pt x="102" y="178"/>
                </a:lnTo>
                <a:lnTo>
                  <a:pt x="104" y="178"/>
                </a:lnTo>
                <a:lnTo>
                  <a:pt x="106" y="178"/>
                </a:lnTo>
                <a:lnTo>
                  <a:pt x="106" y="180"/>
                </a:lnTo>
                <a:lnTo>
                  <a:pt x="108" y="180"/>
                </a:lnTo>
                <a:lnTo>
                  <a:pt x="110" y="182"/>
                </a:lnTo>
                <a:lnTo>
                  <a:pt x="110" y="184"/>
                </a:lnTo>
                <a:lnTo>
                  <a:pt x="110" y="184"/>
                </a:lnTo>
                <a:lnTo>
                  <a:pt x="114" y="186"/>
                </a:lnTo>
                <a:lnTo>
                  <a:pt x="117" y="186"/>
                </a:lnTo>
                <a:lnTo>
                  <a:pt x="119" y="186"/>
                </a:lnTo>
                <a:lnTo>
                  <a:pt x="121" y="186"/>
                </a:lnTo>
                <a:lnTo>
                  <a:pt x="123" y="188"/>
                </a:lnTo>
                <a:lnTo>
                  <a:pt x="129" y="195"/>
                </a:lnTo>
                <a:lnTo>
                  <a:pt x="129" y="195"/>
                </a:lnTo>
                <a:lnTo>
                  <a:pt x="131" y="197"/>
                </a:lnTo>
                <a:lnTo>
                  <a:pt x="129" y="197"/>
                </a:lnTo>
                <a:lnTo>
                  <a:pt x="129" y="199"/>
                </a:lnTo>
                <a:lnTo>
                  <a:pt x="129" y="201"/>
                </a:lnTo>
                <a:lnTo>
                  <a:pt x="129" y="201"/>
                </a:lnTo>
                <a:lnTo>
                  <a:pt x="127" y="201"/>
                </a:lnTo>
                <a:lnTo>
                  <a:pt x="123" y="205"/>
                </a:lnTo>
                <a:lnTo>
                  <a:pt x="123" y="205"/>
                </a:lnTo>
                <a:lnTo>
                  <a:pt x="121" y="205"/>
                </a:lnTo>
                <a:lnTo>
                  <a:pt x="119" y="205"/>
                </a:lnTo>
                <a:lnTo>
                  <a:pt x="117" y="205"/>
                </a:lnTo>
                <a:lnTo>
                  <a:pt x="117" y="205"/>
                </a:lnTo>
                <a:lnTo>
                  <a:pt x="114" y="205"/>
                </a:lnTo>
                <a:lnTo>
                  <a:pt x="112" y="203"/>
                </a:lnTo>
                <a:lnTo>
                  <a:pt x="110" y="203"/>
                </a:lnTo>
                <a:lnTo>
                  <a:pt x="108" y="199"/>
                </a:lnTo>
                <a:lnTo>
                  <a:pt x="106" y="199"/>
                </a:lnTo>
                <a:lnTo>
                  <a:pt x="104" y="199"/>
                </a:lnTo>
                <a:lnTo>
                  <a:pt x="102" y="199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2" y="207"/>
                </a:lnTo>
                <a:lnTo>
                  <a:pt x="102" y="207"/>
                </a:lnTo>
                <a:lnTo>
                  <a:pt x="102" y="207"/>
                </a:lnTo>
                <a:lnTo>
                  <a:pt x="102" y="209"/>
                </a:lnTo>
                <a:lnTo>
                  <a:pt x="102" y="209"/>
                </a:lnTo>
                <a:lnTo>
                  <a:pt x="102" y="209"/>
                </a:lnTo>
                <a:lnTo>
                  <a:pt x="102" y="211"/>
                </a:lnTo>
                <a:lnTo>
                  <a:pt x="100" y="211"/>
                </a:lnTo>
                <a:lnTo>
                  <a:pt x="100" y="211"/>
                </a:lnTo>
                <a:lnTo>
                  <a:pt x="98" y="211"/>
                </a:lnTo>
                <a:lnTo>
                  <a:pt x="96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5"/>
                </a:lnTo>
                <a:lnTo>
                  <a:pt x="89" y="205"/>
                </a:lnTo>
                <a:lnTo>
                  <a:pt x="89" y="203"/>
                </a:lnTo>
                <a:lnTo>
                  <a:pt x="89" y="203"/>
                </a:lnTo>
                <a:lnTo>
                  <a:pt x="87" y="201"/>
                </a:lnTo>
                <a:lnTo>
                  <a:pt x="83" y="201"/>
                </a:lnTo>
                <a:lnTo>
                  <a:pt x="75" y="209"/>
                </a:lnTo>
                <a:lnTo>
                  <a:pt x="68" y="216"/>
                </a:lnTo>
                <a:lnTo>
                  <a:pt x="66" y="218"/>
                </a:lnTo>
                <a:lnTo>
                  <a:pt x="60" y="222"/>
                </a:lnTo>
                <a:lnTo>
                  <a:pt x="58" y="224"/>
                </a:lnTo>
                <a:lnTo>
                  <a:pt x="58" y="224"/>
                </a:lnTo>
                <a:lnTo>
                  <a:pt x="56" y="226"/>
                </a:lnTo>
                <a:lnTo>
                  <a:pt x="54" y="228"/>
                </a:lnTo>
                <a:lnTo>
                  <a:pt x="50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32"/>
                </a:lnTo>
                <a:lnTo>
                  <a:pt x="45" y="234"/>
                </a:lnTo>
                <a:lnTo>
                  <a:pt x="35" y="241"/>
                </a:lnTo>
                <a:lnTo>
                  <a:pt x="20" y="249"/>
                </a:lnTo>
                <a:lnTo>
                  <a:pt x="18" y="249"/>
                </a:lnTo>
                <a:lnTo>
                  <a:pt x="16" y="253"/>
                </a:lnTo>
                <a:lnTo>
                  <a:pt x="14" y="253"/>
                </a:lnTo>
                <a:lnTo>
                  <a:pt x="10" y="255"/>
                </a:lnTo>
                <a:lnTo>
                  <a:pt x="6" y="257"/>
                </a:lnTo>
                <a:lnTo>
                  <a:pt x="4" y="259"/>
                </a:lnTo>
                <a:lnTo>
                  <a:pt x="4" y="259"/>
                </a:lnTo>
                <a:lnTo>
                  <a:pt x="2" y="261"/>
                </a:lnTo>
                <a:lnTo>
                  <a:pt x="2" y="264"/>
                </a:lnTo>
                <a:lnTo>
                  <a:pt x="2" y="264"/>
                </a:lnTo>
                <a:lnTo>
                  <a:pt x="2" y="266"/>
                </a:lnTo>
                <a:lnTo>
                  <a:pt x="0" y="268"/>
                </a:lnTo>
                <a:lnTo>
                  <a:pt x="0" y="274"/>
                </a:lnTo>
                <a:lnTo>
                  <a:pt x="0" y="276"/>
                </a:lnTo>
                <a:lnTo>
                  <a:pt x="0" y="276"/>
                </a:lnTo>
                <a:lnTo>
                  <a:pt x="0" y="278"/>
                </a:lnTo>
                <a:lnTo>
                  <a:pt x="2" y="280"/>
                </a:lnTo>
                <a:lnTo>
                  <a:pt x="4" y="282"/>
                </a:lnTo>
                <a:lnTo>
                  <a:pt x="4" y="284"/>
                </a:lnTo>
                <a:lnTo>
                  <a:pt x="4" y="284"/>
                </a:lnTo>
                <a:lnTo>
                  <a:pt x="4" y="289"/>
                </a:lnTo>
                <a:lnTo>
                  <a:pt x="4" y="293"/>
                </a:lnTo>
                <a:lnTo>
                  <a:pt x="4" y="293"/>
                </a:lnTo>
                <a:lnTo>
                  <a:pt x="4" y="295"/>
                </a:lnTo>
                <a:lnTo>
                  <a:pt x="4" y="295"/>
                </a:lnTo>
                <a:lnTo>
                  <a:pt x="4" y="297"/>
                </a:lnTo>
                <a:lnTo>
                  <a:pt x="4" y="299"/>
                </a:lnTo>
                <a:lnTo>
                  <a:pt x="4" y="299"/>
                </a:lnTo>
                <a:lnTo>
                  <a:pt x="6" y="301"/>
                </a:lnTo>
                <a:lnTo>
                  <a:pt x="6" y="301"/>
                </a:lnTo>
                <a:lnTo>
                  <a:pt x="8" y="303"/>
                </a:lnTo>
                <a:lnTo>
                  <a:pt x="8" y="303"/>
                </a:lnTo>
                <a:lnTo>
                  <a:pt x="10" y="305"/>
                </a:lnTo>
                <a:lnTo>
                  <a:pt x="10" y="307"/>
                </a:lnTo>
                <a:lnTo>
                  <a:pt x="12" y="307"/>
                </a:lnTo>
                <a:lnTo>
                  <a:pt x="14" y="310"/>
                </a:lnTo>
                <a:lnTo>
                  <a:pt x="14" y="310"/>
                </a:lnTo>
                <a:lnTo>
                  <a:pt x="18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14"/>
                </a:lnTo>
                <a:lnTo>
                  <a:pt x="20" y="316"/>
                </a:lnTo>
                <a:lnTo>
                  <a:pt x="20" y="318"/>
                </a:lnTo>
                <a:lnTo>
                  <a:pt x="18" y="320"/>
                </a:lnTo>
                <a:lnTo>
                  <a:pt x="18" y="322"/>
                </a:lnTo>
                <a:lnTo>
                  <a:pt x="18" y="322"/>
                </a:lnTo>
                <a:lnTo>
                  <a:pt x="20" y="324"/>
                </a:lnTo>
                <a:lnTo>
                  <a:pt x="20" y="326"/>
                </a:lnTo>
                <a:lnTo>
                  <a:pt x="20" y="326"/>
                </a:lnTo>
                <a:lnTo>
                  <a:pt x="20" y="330"/>
                </a:lnTo>
                <a:lnTo>
                  <a:pt x="20" y="332"/>
                </a:lnTo>
                <a:lnTo>
                  <a:pt x="20" y="337"/>
                </a:lnTo>
                <a:lnTo>
                  <a:pt x="23" y="337"/>
                </a:lnTo>
                <a:lnTo>
                  <a:pt x="31" y="339"/>
                </a:lnTo>
                <a:lnTo>
                  <a:pt x="37" y="339"/>
                </a:lnTo>
                <a:lnTo>
                  <a:pt x="43" y="339"/>
                </a:lnTo>
                <a:lnTo>
                  <a:pt x="45" y="339"/>
                </a:lnTo>
                <a:lnTo>
                  <a:pt x="48" y="337"/>
                </a:lnTo>
                <a:lnTo>
                  <a:pt x="50" y="335"/>
                </a:lnTo>
                <a:lnTo>
                  <a:pt x="50" y="335"/>
                </a:lnTo>
                <a:lnTo>
                  <a:pt x="52" y="337"/>
                </a:lnTo>
                <a:lnTo>
                  <a:pt x="54" y="337"/>
                </a:lnTo>
                <a:lnTo>
                  <a:pt x="54" y="337"/>
                </a:lnTo>
                <a:lnTo>
                  <a:pt x="56" y="335"/>
                </a:lnTo>
                <a:lnTo>
                  <a:pt x="60" y="335"/>
                </a:lnTo>
                <a:lnTo>
                  <a:pt x="62" y="335"/>
                </a:lnTo>
                <a:lnTo>
                  <a:pt x="64" y="332"/>
                </a:lnTo>
                <a:lnTo>
                  <a:pt x="64" y="330"/>
                </a:lnTo>
                <a:lnTo>
                  <a:pt x="66" y="330"/>
                </a:lnTo>
                <a:lnTo>
                  <a:pt x="66" y="330"/>
                </a:lnTo>
                <a:lnTo>
                  <a:pt x="68" y="330"/>
                </a:lnTo>
                <a:lnTo>
                  <a:pt x="68" y="328"/>
                </a:lnTo>
                <a:lnTo>
                  <a:pt x="68" y="328"/>
                </a:lnTo>
                <a:lnTo>
                  <a:pt x="68" y="324"/>
                </a:lnTo>
                <a:lnTo>
                  <a:pt x="71" y="324"/>
                </a:lnTo>
                <a:lnTo>
                  <a:pt x="71" y="324"/>
                </a:lnTo>
                <a:lnTo>
                  <a:pt x="71" y="324"/>
                </a:lnTo>
                <a:lnTo>
                  <a:pt x="73" y="326"/>
                </a:lnTo>
                <a:lnTo>
                  <a:pt x="77" y="332"/>
                </a:lnTo>
                <a:lnTo>
                  <a:pt x="79" y="339"/>
                </a:lnTo>
                <a:lnTo>
                  <a:pt x="79" y="341"/>
                </a:lnTo>
                <a:lnTo>
                  <a:pt x="81" y="343"/>
                </a:lnTo>
                <a:lnTo>
                  <a:pt x="81" y="343"/>
                </a:lnTo>
                <a:lnTo>
                  <a:pt x="83" y="343"/>
                </a:lnTo>
                <a:lnTo>
                  <a:pt x="83" y="343"/>
                </a:lnTo>
                <a:lnTo>
                  <a:pt x="83" y="341"/>
                </a:lnTo>
                <a:lnTo>
                  <a:pt x="83" y="341"/>
                </a:lnTo>
                <a:lnTo>
                  <a:pt x="83" y="339"/>
                </a:lnTo>
                <a:lnTo>
                  <a:pt x="83" y="339"/>
                </a:lnTo>
                <a:lnTo>
                  <a:pt x="83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1"/>
                </a:lnTo>
                <a:lnTo>
                  <a:pt x="85" y="341"/>
                </a:lnTo>
                <a:lnTo>
                  <a:pt x="85" y="343"/>
                </a:lnTo>
                <a:lnTo>
                  <a:pt x="87" y="343"/>
                </a:lnTo>
                <a:lnTo>
                  <a:pt x="87" y="343"/>
                </a:lnTo>
                <a:lnTo>
                  <a:pt x="87" y="341"/>
                </a:lnTo>
                <a:lnTo>
                  <a:pt x="87" y="341"/>
                </a:lnTo>
                <a:lnTo>
                  <a:pt x="87" y="339"/>
                </a:lnTo>
                <a:lnTo>
                  <a:pt x="87" y="339"/>
                </a:lnTo>
                <a:lnTo>
                  <a:pt x="89" y="337"/>
                </a:lnTo>
                <a:lnTo>
                  <a:pt x="89" y="337"/>
                </a:lnTo>
                <a:lnTo>
                  <a:pt x="91" y="337"/>
                </a:lnTo>
                <a:lnTo>
                  <a:pt x="91" y="337"/>
                </a:lnTo>
                <a:lnTo>
                  <a:pt x="94" y="337"/>
                </a:lnTo>
                <a:lnTo>
                  <a:pt x="94" y="337"/>
                </a:lnTo>
                <a:lnTo>
                  <a:pt x="94" y="337"/>
                </a:lnTo>
                <a:lnTo>
                  <a:pt x="96" y="339"/>
                </a:lnTo>
                <a:lnTo>
                  <a:pt x="96" y="339"/>
                </a:lnTo>
                <a:lnTo>
                  <a:pt x="96" y="337"/>
                </a:lnTo>
                <a:lnTo>
                  <a:pt x="98" y="337"/>
                </a:lnTo>
                <a:lnTo>
                  <a:pt x="98" y="337"/>
                </a:lnTo>
                <a:lnTo>
                  <a:pt x="100" y="337"/>
                </a:lnTo>
                <a:lnTo>
                  <a:pt x="100" y="337"/>
                </a:lnTo>
                <a:lnTo>
                  <a:pt x="102" y="339"/>
                </a:lnTo>
                <a:lnTo>
                  <a:pt x="102" y="343"/>
                </a:lnTo>
                <a:lnTo>
                  <a:pt x="100" y="343"/>
                </a:lnTo>
                <a:lnTo>
                  <a:pt x="100" y="345"/>
                </a:lnTo>
                <a:lnTo>
                  <a:pt x="100" y="347"/>
                </a:lnTo>
                <a:lnTo>
                  <a:pt x="102" y="349"/>
                </a:lnTo>
                <a:lnTo>
                  <a:pt x="104" y="351"/>
                </a:lnTo>
                <a:lnTo>
                  <a:pt x="106" y="351"/>
                </a:lnTo>
                <a:lnTo>
                  <a:pt x="106" y="353"/>
                </a:lnTo>
                <a:lnTo>
                  <a:pt x="110" y="355"/>
                </a:lnTo>
                <a:lnTo>
                  <a:pt x="112" y="358"/>
                </a:lnTo>
                <a:lnTo>
                  <a:pt x="112" y="358"/>
                </a:lnTo>
                <a:lnTo>
                  <a:pt x="114" y="360"/>
                </a:lnTo>
                <a:lnTo>
                  <a:pt x="114" y="360"/>
                </a:lnTo>
                <a:lnTo>
                  <a:pt x="117" y="362"/>
                </a:lnTo>
                <a:lnTo>
                  <a:pt x="117" y="362"/>
                </a:lnTo>
                <a:lnTo>
                  <a:pt x="119" y="362"/>
                </a:lnTo>
                <a:lnTo>
                  <a:pt x="119" y="362"/>
                </a:lnTo>
                <a:lnTo>
                  <a:pt x="121" y="362"/>
                </a:lnTo>
                <a:lnTo>
                  <a:pt x="123" y="360"/>
                </a:lnTo>
                <a:lnTo>
                  <a:pt x="123" y="358"/>
                </a:lnTo>
                <a:lnTo>
                  <a:pt x="123" y="358"/>
                </a:lnTo>
                <a:lnTo>
                  <a:pt x="123" y="355"/>
                </a:lnTo>
                <a:lnTo>
                  <a:pt x="127" y="353"/>
                </a:lnTo>
                <a:lnTo>
                  <a:pt x="127" y="353"/>
                </a:lnTo>
                <a:lnTo>
                  <a:pt x="127" y="351"/>
                </a:lnTo>
                <a:lnTo>
                  <a:pt x="127" y="351"/>
                </a:lnTo>
                <a:lnTo>
                  <a:pt x="129" y="351"/>
                </a:lnTo>
                <a:lnTo>
                  <a:pt x="129" y="353"/>
                </a:lnTo>
                <a:lnTo>
                  <a:pt x="131" y="353"/>
                </a:lnTo>
                <a:lnTo>
                  <a:pt x="131" y="353"/>
                </a:lnTo>
                <a:lnTo>
                  <a:pt x="133" y="353"/>
                </a:lnTo>
                <a:lnTo>
                  <a:pt x="135" y="353"/>
                </a:lnTo>
                <a:lnTo>
                  <a:pt x="135" y="353"/>
                </a:lnTo>
                <a:lnTo>
                  <a:pt x="137" y="349"/>
                </a:lnTo>
                <a:lnTo>
                  <a:pt x="137" y="347"/>
                </a:lnTo>
                <a:lnTo>
                  <a:pt x="139" y="347"/>
                </a:lnTo>
                <a:lnTo>
                  <a:pt x="144" y="343"/>
                </a:lnTo>
                <a:lnTo>
                  <a:pt x="146" y="343"/>
                </a:lnTo>
                <a:lnTo>
                  <a:pt x="148" y="341"/>
                </a:lnTo>
                <a:lnTo>
                  <a:pt x="148" y="341"/>
                </a:lnTo>
                <a:lnTo>
                  <a:pt x="150" y="341"/>
                </a:lnTo>
                <a:lnTo>
                  <a:pt x="150" y="341"/>
                </a:lnTo>
                <a:lnTo>
                  <a:pt x="152" y="341"/>
                </a:lnTo>
                <a:lnTo>
                  <a:pt x="152" y="347"/>
                </a:lnTo>
                <a:lnTo>
                  <a:pt x="154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8" y="353"/>
                </a:lnTo>
                <a:lnTo>
                  <a:pt x="158" y="355"/>
                </a:lnTo>
                <a:lnTo>
                  <a:pt x="160" y="355"/>
                </a:lnTo>
                <a:lnTo>
                  <a:pt x="165" y="358"/>
                </a:lnTo>
                <a:lnTo>
                  <a:pt x="167" y="355"/>
                </a:lnTo>
                <a:lnTo>
                  <a:pt x="169" y="355"/>
                </a:lnTo>
                <a:lnTo>
                  <a:pt x="171" y="353"/>
                </a:lnTo>
                <a:lnTo>
                  <a:pt x="177" y="351"/>
                </a:lnTo>
                <a:lnTo>
                  <a:pt x="179" y="351"/>
                </a:lnTo>
                <a:lnTo>
                  <a:pt x="179" y="353"/>
                </a:lnTo>
                <a:lnTo>
                  <a:pt x="177" y="355"/>
                </a:lnTo>
                <a:lnTo>
                  <a:pt x="177" y="358"/>
                </a:lnTo>
                <a:lnTo>
                  <a:pt x="179" y="358"/>
                </a:lnTo>
                <a:lnTo>
                  <a:pt x="179" y="358"/>
                </a:lnTo>
                <a:lnTo>
                  <a:pt x="183" y="353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5" y="349"/>
                </a:lnTo>
                <a:lnTo>
                  <a:pt x="185" y="349"/>
                </a:lnTo>
                <a:lnTo>
                  <a:pt x="188" y="347"/>
                </a:lnTo>
                <a:lnTo>
                  <a:pt x="196" y="345"/>
                </a:lnTo>
                <a:lnTo>
                  <a:pt x="196" y="343"/>
                </a:lnTo>
                <a:lnTo>
                  <a:pt x="198" y="343"/>
                </a:lnTo>
                <a:lnTo>
                  <a:pt x="198" y="343"/>
                </a:lnTo>
                <a:lnTo>
                  <a:pt x="198" y="341"/>
                </a:lnTo>
                <a:lnTo>
                  <a:pt x="200" y="341"/>
                </a:lnTo>
                <a:lnTo>
                  <a:pt x="206" y="341"/>
                </a:lnTo>
                <a:lnTo>
                  <a:pt x="208" y="339"/>
                </a:lnTo>
                <a:lnTo>
                  <a:pt x="215" y="339"/>
                </a:lnTo>
                <a:lnTo>
                  <a:pt x="217" y="339"/>
                </a:lnTo>
                <a:lnTo>
                  <a:pt x="219" y="339"/>
                </a:lnTo>
                <a:lnTo>
                  <a:pt x="219" y="339"/>
                </a:lnTo>
                <a:lnTo>
                  <a:pt x="221" y="339"/>
                </a:lnTo>
                <a:lnTo>
                  <a:pt x="221" y="341"/>
                </a:lnTo>
                <a:lnTo>
                  <a:pt x="223" y="339"/>
                </a:lnTo>
                <a:lnTo>
                  <a:pt x="225" y="337"/>
                </a:lnTo>
                <a:lnTo>
                  <a:pt x="225" y="337"/>
                </a:lnTo>
                <a:lnTo>
                  <a:pt x="227" y="335"/>
                </a:lnTo>
                <a:lnTo>
                  <a:pt x="227" y="335"/>
                </a:lnTo>
                <a:lnTo>
                  <a:pt x="227" y="332"/>
                </a:lnTo>
                <a:lnTo>
                  <a:pt x="229" y="332"/>
                </a:lnTo>
                <a:lnTo>
                  <a:pt x="231" y="335"/>
                </a:lnTo>
                <a:lnTo>
                  <a:pt x="231" y="335"/>
                </a:lnTo>
                <a:lnTo>
                  <a:pt x="236" y="335"/>
                </a:lnTo>
                <a:lnTo>
                  <a:pt x="236" y="332"/>
                </a:lnTo>
                <a:lnTo>
                  <a:pt x="236" y="332"/>
                </a:lnTo>
                <a:lnTo>
                  <a:pt x="236" y="328"/>
                </a:lnTo>
                <a:lnTo>
                  <a:pt x="236" y="326"/>
                </a:lnTo>
                <a:lnTo>
                  <a:pt x="236" y="326"/>
                </a:lnTo>
                <a:lnTo>
                  <a:pt x="236" y="324"/>
                </a:lnTo>
                <a:lnTo>
                  <a:pt x="236" y="324"/>
                </a:lnTo>
                <a:lnTo>
                  <a:pt x="236" y="324"/>
                </a:lnTo>
                <a:lnTo>
                  <a:pt x="236" y="322"/>
                </a:lnTo>
                <a:lnTo>
                  <a:pt x="238" y="322"/>
                </a:lnTo>
                <a:lnTo>
                  <a:pt x="240" y="322"/>
                </a:lnTo>
                <a:lnTo>
                  <a:pt x="240" y="320"/>
                </a:lnTo>
                <a:lnTo>
                  <a:pt x="240" y="316"/>
                </a:lnTo>
                <a:lnTo>
                  <a:pt x="240" y="316"/>
                </a:lnTo>
                <a:lnTo>
                  <a:pt x="242" y="314"/>
                </a:lnTo>
                <a:lnTo>
                  <a:pt x="242" y="312"/>
                </a:lnTo>
                <a:lnTo>
                  <a:pt x="244" y="310"/>
                </a:lnTo>
                <a:lnTo>
                  <a:pt x="244" y="310"/>
                </a:lnTo>
                <a:lnTo>
                  <a:pt x="254" y="310"/>
                </a:lnTo>
                <a:lnTo>
                  <a:pt x="254" y="310"/>
                </a:lnTo>
                <a:lnTo>
                  <a:pt x="256" y="312"/>
                </a:lnTo>
                <a:lnTo>
                  <a:pt x="261" y="318"/>
                </a:lnTo>
                <a:lnTo>
                  <a:pt x="267" y="318"/>
                </a:lnTo>
                <a:lnTo>
                  <a:pt x="271" y="314"/>
                </a:lnTo>
                <a:lnTo>
                  <a:pt x="273" y="314"/>
                </a:lnTo>
                <a:lnTo>
                  <a:pt x="275" y="312"/>
                </a:lnTo>
                <a:lnTo>
                  <a:pt x="275" y="314"/>
                </a:lnTo>
                <a:lnTo>
                  <a:pt x="275" y="314"/>
                </a:lnTo>
                <a:lnTo>
                  <a:pt x="275" y="316"/>
                </a:lnTo>
                <a:lnTo>
                  <a:pt x="273" y="316"/>
                </a:lnTo>
                <a:lnTo>
                  <a:pt x="275" y="316"/>
                </a:lnTo>
                <a:lnTo>
                  <a:pt x="275" y="316"/>
                </a:lnTo>
                <a:lnTo>
                  <a:pt x="277" y="318"/>
                </a:lnTo>
                <a:lnTo>
                  <a:pt x="279" y="318"/>
                </a:lnTo>
                <a:lnTo>
                  <a:pt x="282" y="318"/>
                </a:lnTo>
                <a:lnTo>
                  <a:pt x="282" y="320"/>
                </a:lnTo>
                <a:lnTo>
                  <a:pt x="282" y="328"/>
                </a:lnTo>
                <a:lnTo>
                  <a:pt x="284" y="330"/>
                </a:lnTo>
                <a:lnTo>
                  <a:pt x="284" y="332"/>
                </a:lnTo>
                <a:lnTo>
                  <a:pt x="286" y="335"/>
                </a:lnTo>
                <a:lnTo>
                  <a:pt x="288" y="335"/>
                </a:lnTo>
                <a:lnTo>
                  <a:pt x="290" y="335"/>
                </a:lnTo>
                <a:lnTo>
                  <a:pt x="292" y="332"/>
                </a:lnTo>
                <a:lnTo>
                  <a:pt x="294" y="332"/>
                </a:lnTo>
                <a:lnTo>
                  <a:pt x="296" y="335"/>
                </a:lnTo>
                <a:lnTo>
                  <a:pt x="300" y="335"/>
                </a:lnTo>
                <a:lnTo>
                  <a:pt x="300" y="335"/>
                </a:lnTo>
                <a:lnTo>
                  <a:pt x="300" y="337"/>
                </a:lnTo>
                <a:lnTo>
                  <a:pt x="302" y="341"/>
                </a:lnTo>
                <a:lnTo>
                  <a:pt x="300" y="341"/>
                </a:lnTo>
                <a:lnTo>
                  <a:pt x="300" y="343"/>
                </a:lnTo>
                <a:lnTo>
                  <a:pt x="298" y="345"/>
                </a:lnTo>
                <a:lnTo>
                  <a:pt x="298" y="345"/>
                </a:lnTo>
                <a:lnTo>
                  <a:pt x="298" y="347"/>
                </a:lnTo>
                <a:lnTo>
                  <a:pt x="307" y="351"/>
                </a:lnTo>
                <a:lnTo>
                  <a:pt x="313" y="355"/>
                </a:lnTo>
                <a:lnTo>
                  <a:pt x="315" y="358"/>
                </a:lnTo>
                <a:lnTo>
                  <a:pt x="317" y="358"/>
                </a:lnTo>
                <a:lnTo>
                  <a:pt x="317" y="355"/>
                </a:lnTo>
                <a:lnTo>
                  <a:pt x="317" y="355"/>
                </a:lnTo>
                <a:lnTo>
                  <a:pt x="317" y="353"/>
                </a:lnTo>
                <a:lnTo>
                  <a:pt x="317" y="353"/>
                </a:lnTo>
                <a:lnTo>
                  <a:pt x="317" y="351"/>
                </a:lnTo>
                <a:lnTo>
                  <a:pt x="317" y="351"/>
                </a:lnTo>
                <a:lnTo>
                  <a:pt x="319" y="351"/>
                </a:lnTo>
                <a:lnTo>
                  <a:pt x="319" y="349"/>
                </a:lnTo>
                <a:lnTo>
                  <a:pt x="319" y="345"/>
                </a:lnTo>
                <a:lnTo>
                  <a:pt x="321" y="343"/>
                </a:lnTo>
                <a:lnTo>
                  <a:pt x="321" y="341"/>
                </a:lnTo>
                <a:lnTo>
                  <a:pt x="325" y="339"/>
                </a:lnTo>
                <a:lnTo>
                  <a:pt x="330" y="332"/>
                </a:lnTo>
                <a:lnTo>
                  <a:pt x="332" y="332"/>
                </a:lnTo>
                <a:lnTo>
                  <a:pt x="334" y="335"/>
                </a:lnTo>
                <a:lnTo>
                  <a:pt x="336" y="335"/>
                </a:lnTo>
                <a:lnTo>
                  <a:pt x="338" y="335"/>
                </a:lnTo>
                <a:lnTo>
                  <a:pt x="340" y="335"/>
                </a:lnTo>
                <a:lnTo>
                  <a:pt x="342" y="335"/>
                </a:lnTo>
                <a:lnTo>
                  <a:pt x="344" y="332"/>
                </a:lnTo>
                <a:lnTo>
                  <a:pt x="346" y="330"/>
                </a:lnTo>
                <a:lnTo>
                  <a:pt x="346" y="330"/>
                </a:lnTo>
                <a:lnTo>
                  <a:pt x="346" y="330"/>
                </a:lnTo>
                <a:lnTo>
                  <a:pt x="348" y="330"/>
                </a:lnTo>
                <a:lnTo>
                  <a:pt x="350" y="330"/>
                </a:lnTo>
                <a:lnTo>
                  <a:pt x="353" y="335"/>
                </a:lnTo>
                <a:lnTo>
                  <a:pt x="361" y="337"/>
                </a:lnTo>
                <a:lnTo>
                  <a:pt x="361" y="337"/>
                </a:lnTo>
                <a:lnTo>
                  <a:pt x="361" y="335"/>
                </a:lnTo>
                <a:lnTo>
                  <a:pt x="361" y="332"/>
                </a:lnTo>
                <a:lnTo>
                  <a:pt x="361" y="330"/>
                </a:lnTo>
                <a:lnTo>
                  <a:pt x="363" y="328"/>
                </a:lnTo>
                <a:lnTo>
                  <a:pt x="363" y="328"/>
                </a:lnTo>
                <a:lnTo>
                  <a:pt x="365" y="326"/>
                </a:lnTo>
                <a:lnTo>
                  <a:pt x="367" y="328"/>
                </a:lnTo>
                <a:lnTo>
                  <a:pt x="373" y="330"/>
                </a:lnTo>
                <a:lnTo>
                  <a:pt x="376" y="330"/>
                </a:lnTo>
                <a:lnTo>
                  <a:pt x="376" y="330"/>
                </a:lnTo>
                <a:lnTo>
                  <a:pt x="378" y="328"/>
                </a:lnTo>
                <a:lnTo>
                  <a:pt x="378" y="326"/>
                </a:lnTo>
                <a:lnTo>
                  <a:pt x="378" y="326"/>
                </a:lnTo>
                <a:lnTo>
                  <a:pt x="380" y="322"/>
                </a:lnTo>
                <a:lnTo>
                  <a:pt x="378" y="318"/>
                </a:lnTo>
                <a:lnTo>
                  <a:pt x="380" y="312"/>
                </a:lnTo>
                <a:lnTo>
                  <a:pt x="380" y="312"/>
                </a:lnTo>
                <a:lnTo>
                  <a:pt x="380" y="310"/>
                </a:lnTo>
                <a:lnTo>
                  <a:pt x="380" y="310"/>
                </a:lnTo>
                <a:lnTo>
                  <a:pt x="380" y="307"/>
                </a:lnTo>
                <a:lnTo>
                  <a:pt x="380" y="307"/>
                </a:lnTo>
                <a:lnTo>
                  <a:pt x="380" y="307"/>
                </a:lnTo>
                <a:lnTo>
                  <a:pt x="382" y="303"/>
                </a:lnTo>
                <a:lnTo>
                  <a:pt x="384" y="301"/>
                </a:lnTo>
                <a:lnTo>
                  <a:pt x="384" y="301"/>
                </a:lnTo>
                <a:lnTo>
                  <a:pt x="384" y="299"/>
                </a:lnTo>
                <a:lnTo>
                  <a:pt x="384" y="287"/>
                </a:lnTo>
                <a:lnTo>
                  <a:pt x="384" y="287"/>
                </a:lnTo>
                <a:lnTo>
                  <a:pt x="384" y="284"/>
                </a:lnTo>
                <a:lnTo>
                  <a:pt x="388" y="280"/>
                </a:lnTo>
                <a:lnTo>
                  <a:pt x="390" y="278"/>
                </a:lnTo>
                <a:lnTo>
                  <a:pt x="390" y="278"/>
                </a:lnTo>
                <a:lnTo>
                  <a:pt x="394" y="276"/>
                </a:lnTo>
                <a:lnTo>
                  <a:pt x="394" y="276"/>
                </a:lnTo>
                <a:lnTo>
                  <a:pt x="399" y="276"/>
                </a:lnTo>
                <a:lnTo>
                  <a:pt x="399" y="276"/>
                </a:lnTo>
                <a:lnTo>
                  <a:pt x="399" y="276"/>
                </a:lnTo>
                <a:lnTo>
                  <a:pt x="401" y="270"/>
                </a:lnTo>
                <a:lnTo>
                  <a:pt x="401" y="268"/>
                </a:lnTo>
                <a:lnTo>
                  <a:pt x="401" y="266"/>
                </a:lnTo>
                <a:lnTo>
                  <a:pt x="403" y="264"/>
                </a:lnTo>
                <a:lnTo>
                  <a:pt x="403" y="264"/>
                </a:lnTo>
                <a:lnTo>
                  <a:pt x="407" y="264"/>
                </a:lnTo>
                <a:lnTo>
                  <a:pt x="407" y="264"/>
                </a:lnTo>
                <a:lnTo>
                  <a:pt x="407" y="261"/>
                </a:lnTo>
                <a:lnTo>
                  <a:pt x="407" y="261"/>
                </a:lnTo>
                <a:lnTo>
                  <a:pt x="409" y="261"/>
                </a:lnTo>
                <a:lnTo>
                  <a:pt x="409" y="264"/>
                </a:lnTo>
                <a:lnTo>
                  <a:pt x="411" y="264"/>
                </a:lnTo>
                <a:lnTo>
                  <a:pt x="413" y="264"/>
                </a:lnTo>
                <a:lnTo>
                  <a:pt x="415" y="264"/>
                </a:lnTo>
                <a:lnTo>
                  <a:pt x="415" y="261"/>
                </a:lnTo>
                <a:lnTo>
                  <a:pt x="415" y="259"/>
                </a:lnTo>
                <a:lnTo>
                  <a:pt x="417" y="257"/>
                </a:lnTo>
                <a:lnTo>
                  <a:pt x="417" y="257"/>
                </a:lnTo>
                <a:lnTo>
                  <a:pt x="417" y="255"/>
                </a:lnTo>
                <a:lnTo>
                  <a:pt x="417" y="255"/>
                </a:lnTo>
                <a:lnTo>
                  <a:pt x="419" y="253"/>
                </a:lnTo>
                <a:lnTo>
                  <a:pt x="424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8" y="249"/>
                </a:lnTo>
                <a:lnTo>
                  <a:pt x="428" y="249"/>
                </a:lnTo>
                <a:lnTo>
                  <a:pt x="430" y="251"/>
                </a:lnTo>
                <a:lnTo>
                  <a:pt x="430" y="251"/>
                </a:lnTo>
                <a:lnTo>
                  <a:pt x="432" y="253"/>
                </a:lnTo>
                <a:lnTo>
                  <a:pt x="432" y="255"/>
                </a:lnTo>
                <a:lnTo>
                  <a:pt x="438" y="255"/>
                </a:lnTo>
                <a:lnTo>
                  <a:pt x="440" y="257"/>
                </a:lnTo>
                <a:lnTo>
                  <a:pt x="444" y="255"/>
                </a:lnTo>
                <a:lnTo>
                  <a:pt x="449" y="257"/>
                </a:lnTo>
                <a:lnTo>
                  <a:pt x="449" y="257"/>
                </a:lnTo>
                <a:lnTo>
                  <a:pt x="451" y="257"/>
                </a:lnTo>
                <a:lnTo>
                  <a:pt x="451" y="259"/>
                </a:lnTo>
                <a:lnTo>
                  <a:pt x="451" y="259"/>
                </a:lnTo>
                <a:lnTo>
                  <a:pt x="455" y="257"/>
                </a:lnTo>
                <a:lnTo>
                  <a:pt x="457" y="253"/>
                </a:lnTo>
                <a:lnTo>
                  <a:pt x="457" y="251"/>
                </a:lnTo>
                <a:lnTo>
                  <a:pt x="455" y="251"/>
                </a:lnTo>
                <a:lnTo>
                  <a:pt x="455" y="249"/>
                </a:lnTo>
                <a:lnTo>
                  <a:pt x="455" y="247"/>
                </a:lnTo>
                <a:lnTo>
                  <a:pt x="455" y="245"/>
                </a:lnTo>
                <a:lnTo>
                  <a:pt x="453" y="245"/>
                </a:lnTo>
                <a:lnTo>
                  <a:pt x="453" y="243"/>
                </a:lnTo>
                <a:lnTo>
                  <a:pt x="453" y="243"/>
                </a:lnTo>
                <a:lnTo>
                  <a:pt x="453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7" y="241"/>
                </a:lnTo>
                <a:lnTo>
                  <a:pt x="447" y="239"/>
                </a:lnTo>
                <a:lnTo>
                  <a:pt x="447" y="239"/>
                </a:lnTo>
                <a:lnTo>
                  <a:pt x="447" y="239"/>
                </a:lnTo>
                <a:lnTo>
                  <a:pt x="449" y="239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4"/>
                </a:lnTo>
                <a:lnTo>
                  <a:pt x="451" y="234"/>
                </a:lnTo>
                <a:lnTo>
                  <a:pt x="455" y="232"/>
                </a:lnTo>
                <a:lnTo>
                  <a:pt x="457" y="232"/>
                </a:lnTo>
                <a:lnTo>
                  <a:pt x="459" y="230"/>
                </a:lnTo>
                <a:lnTo>
                  <a:pt x="459" y="230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5" y="226"/>
                </a:lnTo>
                <a:lnTo>
                  <a:pt x="467" y="226"/>
                </a:lnTo>
                <a:lnTo>
                  <a:pt x="470" y="224"/>
                </a:lnTo>
                <a:lnTo>
                  <a:pt x="470" y="226"/>
                </a:lnTo>
                <a:lnTo>
                  <a:pt x="472" y="226"/>
                </a:lnTo>
                <a:lnTo>
                  <a:pt x="472" y="226"/>
                </a:lnTo>
                <a:lnTo>
                  <a:pt x="472" y="228"/>
                </a:lnTo>
                <a:lnTo>
                  <a:pt x="474" y="228"/>
                </a:lnTo>
                <a:lnTo>
                  <a:pt x="480" y="230"/>
                </a:lnTo>
                <a:lnTo>
                  <a:pt x="480" y="228"/>
                </a:lnTo>
                <a:lnTo>
                  <a:pt x="480" y="226"/>
                </a:lnTo>
                <a:lnTo>
                  <a:pt x="480" y="226"/>
                </a:lnTo>
                <a:lnTo>
                  <a:pt x="480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2"/>
                </a:lnTo>
                <a:lnTo>
                  <a:pt x="478" y="220"/>
                </a:lnTo>
                <a:lnTo>
                  <a:pt x="478" y="216"/>
                </a:lnTo>
                <a:lnTo>
                  <a:pt x="478" y="216"/>
                </a:lnTo>
                <a:lnTo>
                  <a:pt x="478" y="213"/>
                </a:lnTo>
                <a:lnTo>
                  <a:pt x="478" y="211"/>
                </a:lnTo>
                <a:lnTo>
                  <a:pt x="478" y="209"/>
                </a:lnTo>
                <a:lnTo>
                  <a:pt x="478" y="209"/>
                </a:lnTo>
                <a:lnTo>
                  <a:pt x="476" y="207"/>
                </a:lnTo>
                <a:lnTo>
                  <a:pt x="474" y="205"/>
                </a:lnTo>
                <a:lnTo>
                  <a:pt x="467" y="201"/>
                </a:lnTo>
                <a:lnTo>
                  <a:pt x="465" y="201"/>
                </a:lnTo>
                <a:lnTo>
                  <a:pt x="463" y="199"/>
                </a:lnTo>
                <a:lnTo>
                  <a:pt x="463" y="197"/>
                </a:lnTo>
                <a:lnTo>
                  <a:pt x="463" y="197"/>
                </a:lnTo>
                <a:lnTo>
                  <a:pt x="461" y="195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59" y="190"/>
                </a:lnTo>
                <a:lnTo>
                  <a:pt x="459" y="188"/>
                </a:lnTo>
                <a:lnTo>
                  <a:pt x="455" y="188"/>
                </a:lnTo>
                <a:lnTo>
                  <a:pt x="453" y="186"/>
                </a:lnTo>
                <a:lnTo>
                  <a:pt x="453" y="186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3" y="180"/>
                </a:lnTo>
                <a:lnTo>
                  <a:pt x="453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76"/>
                </a:lnTo>
                <a:lnTo>
                  <a:pt x="455" y="176"/>
                </a:lnTo>
                <a:lnTo>
                  <a:pt x="455" y="174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7" y="170"/>
                </a:lnTo>
                <a:lnTo>
                  <a:pt x="459" y="168"/>
                </a:lnTo>
                <a:lnTo>
                  <a:pt x="467" y="161"/>
                </a:lnTo>
                <a:lnTo>
                  <a:pt x="470" y="157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4" y="155"/>
                </a:lnTo>
                <a:lnTo>
                  <a:pt x="474" y="155"/>
                </a:lnTo>
                <a:lnTo>
                  <a:pt x="474" y="155"/>
                </a:lnTo>
                <a:lnTo>
                  <a:pt x="478" y="153"/>
                </a:lnTo>
                <a:lnTo>
                  <a:pt x="478" y="153"/>
                </a:lnTo>
                <a:lnTo>
                  <a:pt x="480" y="151"/>
                </a:lnTo>
                <a:lnTo>
                  <a:pt x="482" y="151"/>
                </a:lnTo>
                <a:lnTo>
                  <a:pt x="482" y="149"/>
                </a:lnTo>
                <a:lnTo>
                  <a:pt x="484" y="147"/>
                </a:lnTo>
                <a:lnTo>
                  <a:pt x="488" y="142"/>
                </a:lnTo>
                <a:lnTo>
                  <a:pt x="490" y="140"/>
                </a:lnTo>
                <a:lnTo>
                  <a:pt x="490" y="140"/>
                </a:lnTo>
                <a:lnTo>
                  <a:pt x="495" y="138"/>
                </a:lnTo>
                <a:lnTo>
                  <a:pt x="495" y="138"/>
                </a:lnTo>
                <a:lnTo>
                  <a:pt x="499" y="136"/>
                </a:lnTo>
                <a:lnTo>
                  <a:pt x="499" y="134"/>
                </a:lnTo>
                <a:lnTo>
                  <a:pt x="501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2"/>
                </a:lnTo>
                <a:lnTo>
                  <a:pt x="503" y="13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1" name="Freeform 104">
            <a:extLst>
              <a:ext uri="{FF2B5EF4-FFF2-40B4-BE49-F238E27FC236}">
                <a16:creationId xmlns:a16="http://schemas.microsoft.com/office/drawing/2014/main" id="{C8EDD5E3-C399-47F1-B6BD-FD3DBFE0C1D6}"/>
              </a:ext>
            </a:extLst>
          </p:cNvPr>
          <p:cNvSpPr>
            <a:spLocks/>
          </p:cNvSpPr>
          <p:nvPr/>
        </p:nvSpPr>
        <p:spPr bwMode="auto">
          <a:xfrm>
            <a:off x="9487731" y="2938944"/>
            <a:ext cx="988054" cy="633745"/>
          </a:xfrm>
          <a:custGeom>
            <a:avLst/>
            <a:gdLst>
              <a:gd name="T0" fmla="*/ 631 w 643"/>
              <a:gd name="T1" fmla="*/ 63 h 435"/>
              <a:gd name="T2" fmla="*/ 620 w 643"/>
              <a:gd name="T3" fmla="*/ 40 h 435"/>
              <a:gd name="T4" fmla="*/ 595 w 643"/>
              <a:gd name="T5" fmla="*/ 11 h 435"/>
              <a:gd name="T6" fmla="*/ 505 w 643"/>
              <a:gd name="T7" fmla="*/ 38 h 435"/>
              <a:gd name="T8" fmla="*/ 466 w 643"/>
              <a:gd name="T9" fmla="*/ 40 h 435"/>
              <a:gd name="T10" fmla="*/ 434 w 643"/>
              <a:gd name="T11" fmla="*/ 77 h 435"/>
              <a:gd name="T12" fmla="*/ 393 w 643"/>
              <a:gd name="T13" fmla="*/ 117 h 435"/>
              <a:gd name="T14" fmla="*/ 319 w 643"/>
              <a:gd name="T15" fmla="*/ 107 h 435"/>
              <a:gd name="T16" fmla="*/ 244 w 643"/>
              <a:gd name="T17" fmla="*/ 121 h 435"/>
              <a:gd name="T18" fmla="*/ 221 w 643"/>
              <a:gd name="T19" fmla="*/ 130 h 435"/>
              <a:gd name="T20" fmla="*/ 175 w 643"/>
              <a:gd name="T21" fmla="*/ 130 h 435"/>
              <a:gd name="T22" fmla="*/ 129 w 643"/>
              <a:gd name="T23" fmla="*/ 138 h 435"/>
              <a:gd name="T24" fmla="*/ 31 w 643"/>
              <a:gd name="T25" fmla="*/ 144 h 435"/>
              <a:gd name="T26" fmla="*/ 19 w 643"/>
              <a:gd name="T27" fmla="*/ 184 h 435"/>
              <a:gd name="T28" fmla="*/ 8 w 643"/>
              <a:gd name="T29" fmla="*/ 199 h 435"/>
              <a:gd name="T30" fmla="*/ 6 w 643"/>
              <a:gd name="T31" fmla="*/ 209 h 435"/>
              <a:gd name="T32" fmla="*/ 14 w 643"/>
              <a:gd name="T33" fmla="*/ 226 h 435"/>
              <a:gd name="T34" fmla="*/ 17 w 643"/>
              <a:gd name="T35" fmla="*/ 276 h 435"/>
              <a:gd name="T36" fmla="*/ 33 w 643"/>
              <a:gd name="T37" fmla="*/ 274 h 435"/>
              <a:gd name="T38" fmla="*/ 31 w 643"/>
              <a:gd name="T39" fmla="*/ 253 h 435"/>
              <a:gd name="T40" fmla="*/ 67 w 643"/>
              <a:gd name="T41" fmla="*/ 228 h 435"/>
              <a:gd name="T42" fmla="*/ 90 w 643"/>
              <a:gd name="T43" fmla="*/ 234 h 435"/>
              <a:gd name="T44" fmla="*/ 100 w 643"/>
              <a:gd name="T45" fmla="*/ 234 h 435"/>
              <a:gd name="T46" fmla="*/ 134 w 643"/>
              <a:gd name="T47" fmla="*/ 232 h 435"/>
              <a:gd name="T48" fmla="*/ 144 w 643"/>
              <a:gd name="T49" fmla="*/ 244 h 435"/>
              <a:gd name="T50" fmla="*/ 171 w 643"/>
              <a:gd name="T51" fmla="*/ 244 h 435"/>
              <a:gd name="T52" fmla="*/ 190 w 643"/>
              <a:gd name="T53" fmla="*/ 230 h 435"/>
              <a:gd name="T54" fmla="*/ 200 w 643"/>
              <a:gd name="T55" fmla="*/ 234 h 435"/>
              <a:gd name="T56" fmla="*/ 228 w 643"/>
              <a:gd name="T57" fmla="*/ 222 h 435"/>
              <a:gd name="T58" fmla="*/ 255 w 643"/>
              <a:gd name="T59" fmla="*/ 228 h 435"/>
              <a:gd name="T60" fmla="*/ 255 w 643"/>
              <a:gd name="T61" fmla="*/ 261 h 435"/>
              <a:gd name="T62" fmla="*/ 290 w 643"/>
              <a:gd name="T63" fmla="*/ 263 h 435"/>
              <a:gd name="T64" fmla="*/ 305 w 643"/>
              <a:gd name="T65" fmla="*/ 274 h 435"/>
              <a:gd name="T66" fmla="*/ 307 w 643"/>
              <a:gd name="T67" fmla="*/ 290 h 435"/>
              <a:gd name="T68" fmla="*/ 317 w 643"/>
              <a:gd name="T69" fmla="*/ 309 h 435"/>
              <a:gd name="T70" fmla="*/ 290 w 643"/>
              <a:gd name="T71" fmla="*/ 324 h 435"/>
              <a:gd name="T72" fmla="*/ 282 w 643"/>
              <a:gd name="T73" fmla="*/ 343 h 435"/>
              <a:gd name="T74" fmla="*/ 274 w 643"/>
              <a:gd name="T75" fmla="*/ 357 h 435"/>
              <a:gd name="T76" fmla="*/ 261 w 643"/>
              <a:gd name="T77" fmla="*/ 361 h 435"/>
              <a:gd name="T78" fmla="*/ 263 w 643"/>
              <a:gd name="T79" fmla="*/ 407 h 435"/>
              <a:gd name="T80" fmla="*/ 280 w 643"/>
              <a:gd name="T81" fmla="*/ 426 h 435"/>
              <a:gd name="T82" fmla="*/ 299 w 643"/>
              <a:gd name="T83" fmla="*/ 424 h 435"/>
              <a:gd name="T84" fmla="*/ 315 w 643"/>
              <a:gd name="T85" fmla="*/ 397 h 435"/>
              <a:gd name="T86" fmla="*/ 347 w 643"/>
              <a:gd name="T87" fmla="*/ 386 h 435"/>
              <a:gd name="T88" fmla="*/ 351 w 643"/>
              <a:gd name="T89" fmla="*/ 359 h 435"/>
              <a:gd name="T90" fmla="*/ 363 w 643"/>
              <a:gd name="T91" fmla="*/ 347 h 435"/>
              <a:gd name="T92" fmla="*/ 368 w 643"/>
              <a:gd name="T93" fmla="*/ 332 h 435"/>
              <a:gd name="T94" fmla="*/ 384 w 643"/>
              <a:gd name="T95" fmla="*/ 297 h 435"/>
              <a:gd name="T96" fmla="*/ 374 w 643"/>
              <a:gd name="T97" fmla="*/ 282 h 435"/>
              <a:gd name="T98" fmla="*/ 407 w 643"/>
              <a:gd name="T99" fmla="*/ 238 h 435"/>
              <a:gd name="T100" fmla="*/ 420 w 643"/>
              <a:gd name="T101" fmla="*/ 238 h 435"/>
              <a:gd name="T102" fmla="*/ 439 w 643"/>
              <a:gd name="T103" fmla="*/ 232 h 435"/>
              <a:gd name="T104" fmla="*/ 441 w 643"/>
              <a:gd name="T105" fmla="*/ 205 h 435"/>
              <a:gd name="T106" fmla="*/ 470 w 643"/>
              <a:gd name="T107" fmla="*/ 171 h 435"/>
              <a:gd name="T108" fmla="*/ 489 w 643"/>
              <a:gd name="T109" fmla="*/ 151 h 435"/>
              <a:gd name="T110" fmla="*/ 530 w 643"/>
              <a:gd name="T111" fmla="*/ 119 h 435"/>
              <a:gd name="T112" fmla="*/ 560 w 643"/>
              <a:gd name="T113" fmla="*/ 109 h 435"/>
              <a:gd name="T114" fmla="*/ 589 w 643"/>
              <a:gd name="T115" fmla="*/ 86 h 435"/>
              <a:gd name="T116" fmla="*/ 629 w 643"/>
              <a:gd name="T117" fmla="*/ 80 h 435"/>
              <a:gd name="T118" fmla="*/ 639 w 643"/>
              <a:gd name="T119" fmla="*/ 7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43" h="435">
                <a:moveTo>
                  <a:pt x="643" y="67"/>
                </a:moveTo>
                <a:lnTo>
                  <a:pt x="641" y="65"/>
                </a:lnTo>
                <a:lnTo>
                  <a:pt x="641" y="63"/>
                </a:lnTo>
                <a:lnTo>
                  <a:pt x="639" y="63"/>
                </a:lnTo>
                <a:lnTo>
                  <a:pt x="639" y="61"/>
                </a:lnTo>
                <a:lnTo>
                  <a:pt x="637" y="61"/>
                </a:lnTo>
                <a:lnTo>
                  <a:pt x="637" y="63"/>
                </a:lnTo>
                <a:lnTo>
                  <a:pt x="637" y="63"/>
                </a:lnTo>
                <a:lnTo>
                  <a:pt x="635" y="63"/>
                </a:lnTo>
                <a:lnTo>
                  <a:pt x="635" y="63"/>
                </a:lnTo>
                <a:lnTo>
                  <a:pt x="635" y="63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5"/>
                </a:lnTo>
                <a:lnTo>
                  <a:pt x="631" y="63"/>
                </a:lnTo>
                <a:lnTo>
                  <a:pt x="631" y="63"/>
                </a:lnTo>
                <a:lnTo>
                  <a:pt x="629" y="61"/>
                </a:lnTo>
                <a:lnTo>
                  <a:pt x="629" y="61"/>
                </a:lnTo>
                <a:lnTo>
                  <a:pt x="629" y="61"/>
                </a:lnTo>
                <a:lnTo>
                  <a:pt x="631" y="57"/>
                </a:lnTo>
                <a:lnTo>
                  <a:pt x="631" y="54"/>
                </a:lnTo>
                <a:lnTo>
                  <a:pt x="631" y="50"/>
                </a:lnTo>
                <a:lnTo>
                  <a:pt x="629" y="48"/>
                </a:lnTo>
                <a:lnTo>
                  <a:pt x="629" y="48"/>
                </a:lnTo>
                <a:lnTo>
                  <a:pt x="627" y="46"/>
                </a:lnTo>
                <a:lnTo>
                  <a:pt x="624" y="46"/>
                </a:lnTo>
                <a:lnTo>
                  <a:pt x="624" y="44"/>
                </a:lnTo>
                <a:lnTo>
                  <a:pt x="624" y="44"/>
                </a:lnTo>
                <a:lnTo>
                  <a:pt x="622" y="44"/>
                </a:lnTo>
                <a:lnTo>
                  <a:pt x="622" y="42"/>
                </a:lnTo>
                <a:lnTo>
                  <a:pt x="620" y="42"/>
                </a:lnTo>
                <a:lnTo>
                  <a:pt x="620" y="40"/>
                </a:lnTo>
                <a:lnTo>
                  <a:pt x="620" y="34"/>
                </a:lnTo>
                <a:lnTo>
                  <a:pt x="620" y="34"/>
                </a:lnTo>
                <a:lnTo>
                  <a:pt x="618" y="31"/>
                </a:lnTo>
                <a:lnTo>
                  <a:pt x="620" y="29"/>
                </a:lnTo>
                <a:lnTo>
                  <a:pt x="622" y="25"/>
                </a:lnTo>
                <a:lnTo>
                  <a:pt x="631" y="15"/>
                </a:lnTo>
                <a:lnTo>
                  <a:pt x="635" y="9"/>
                </a:lnTo>
                <a:lnTo>
                  <a:pt x="637" y="4"/>
                </a:lnTo>
                <a:lnTo>
                  <a:pt x="639" y="2"/>
                </a:lnTo>
                <a:lnTo>
                  <a:pt x="639" y="0"/>
                </a:lnTo>
                <a:lnTo>
                  <a:pt x="639" y="0"/>
                </a:lnTo>
                <a:lnTo>
                  <a:pt x="639" y="0"/>
                </a:lnTo>
                <a:lnTo>
                  <a:pt x="614" y="0"/>
                </a:lnTo>
                <a:lnTo>
                  <a:pt x="608" y="2"/>
                </a:lnTo>
                <a:lnTo>
                  <a:pt x="599" y="6"/>
                </a:lnTo>
                <a:lnTo>
                  <a:pt x="597" y="9"/>
                </a:lnTo>
                <a:lnTo>
                  <a:pt x="595" y="11"/>
                </a:lnTo>
                <a:lnTo>
                  <a:pt x="591" y="13"/>
                </a:lnTo>
                <a:lnTo>
                  <a:pt x="583" y="15"/>
                </a:lnTo>
                <a:lnTo>
                  <a:pt x="578" y="15"/>
                </a:lnTo>
                <a:lnTo>
                  <a:pt x="578" y="13"/>
                </a:lnTo>
                <a:lnTo>
                  <a:pt x="576" y="13"/>
                </a:lnTo>
                <a:lnTo>
                  <a:pt x="574" y="13"/>
                </a:lnTo>
                <a:lnTo>
                  <a:pt x="572" y="11"/>
                </a:lnTo>
                <a:lnTo>
                  <a:pt x="572" y="11"/>
                </a:lnTo>
                <a:lnTo>
                  <a:pt x="570" y="11"/>
                </a:lnTo>
                <a:lnTo>
                  <a:pt x="566" y="15"/>
                </a:lnTo>
                <a:lnTo>
                  <a:pt x="535" y="25"/>
                </a:lnTo>
                <a:lnTo>
                  <a:pt x="530" y="27"/>
                </a:lnTo>
                <a:lnTo>
                  <a:pt x="522" y="31"/>
                </a:lnTo>
                <a:lnTo>
                  <a:pt x="520" y="34"/>
                </a:lnTo>
                <a:lnTo>
                  <a:pt x="520" y="34"/>
                </a:lnTo>
                <a:lnTo>
                  <a:pt x="512" y="36"/>
                </a:lnTo>
                <a:lnTo>
                  <a:pt x="505" y="38"/>
                </a:lnTo>
                <a:lnTo>
                  <a:pt x="501" y="40"/>
                </a:lnTo>
                <a:lnTo>
                  <a:pt x="497" y="42"/>
                </a:lnTo>
                <a:lnTo>
                  <a:pt x="495" y="44"/>
                </a:lnTo>
                <a:lnTo>
                  <a:pt x="493" y="44"/>
                </a:lnTo>
                <a:lnTo>
                  <a:pt x="491" y="44"/>
                </a:lnTo>
                <a:lnTo>
                  <a:pt x="491" y="44"/>
                </a:lnTo>
                <a:lnTo>
                  <a:pt x="487" y="46"/>
                </a:lnTo>
                <a:lnTo>
                  <a:pt x="484" y="42"/>
                </a:lnTo>
                <a:lnTo>
                  <a:pt x="474" y="46"/>
                </a:lnTo>
                <a:lnTo>
                  <a:pt x="472" y="44"/>
                </a:lnTo>
                <a:lnTo>
                  <a:pt x="470" y="44"/>
                </a:lnTo>
                <a:lnTo>
                  <a:pt x="468" y="42"/>
                </a:lnTo>
                <a:lnTo>
                  <a:pt x="468" y="42"/>
                </a:lnTo>
                <a:lnTo>
                  <a:pt x="468" y="40"/>
                </a:lnTo>
                <a:lnTo>
                  <a:pt x="466" y="40"/>
                </a:lnTo>
                <a:lnTo>
                  <a:pt x="466" y="40"/>
                </a:lnTo>
                <a:lnTo>
                  <a:pt x="466" y="40"/>
                </a:lnTo>
                <a:lnTo>
                  <a:pt x="464" y="40"/>
                </a:lnTo>
                <a:lnTo>
                  <a:pt x="462" y="42"/>
                </a:lnTo>
                <a:lnTo>
                  <a:pt x="462" y="44"/>
                </a:lnTo>
                <a:lnTo>
                  <a:pt x="462" y="44"/>
                </a:lnTo>
                <a:lnTo>
                  <a:pt x="462" y="46"/>
                </a:lnTo>
                <a:lnTo>
                  <a:pt x="464" y="48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2"/>
                </a:lnTo>
                <a:lnTo>
                  <a:pt x="464" y="52"/>
                </a:lnTo>
                <a:lnTo>
                  <a:pt x="451" y="65"/>
                </a:lnTo>
                <a:lnTo>
                  <a:pt x="447" y="69"/>
                </a:lnTo>
                <a:lnTo>
                  <a:pt x="443" y="71"/>
                </a:lnTo>
                <a:lnTo>
                  <a:pt x="439" y="75"/>
                </a:lnTo>
                <a:lnTo>
                  <a:pt x="439" y="75"/>
                </a:lnTo>
                <a:lnTo>
                  <a:pt x="434" y="77"/>
                </a:lnTo>
                <a:lnTo>
                  <a:pt x="424" y="90"/>
                </a:lnTo>
                <a:lnTo>
                  <a:pt x="424" y="90"/>
                </a:lnTo>
                <a:lnTo>
                  <a:pt x="422" y="92"/>
                </a:lnTo>
                <a:lnTo>
                  <a:pt x="422" y="94"/>
                </a:lnTo>
                <a:lnTo>
                  <a:pt x="422" y="96"/>
                </a:lnTo>
                <a:lnTo>
                  <a:pt x="422" y="100"/>
                </a:lnTo>
                <a:lnTo>
                  <a:pt x="422" y="100"/>
                </a:lnTo>
                <a:lnTo>
                  <a:pt x="422" y="102"/>
                </a:lnTo>
                <a:lnTo>
                  <a:pt x="418" y="105"/>
                </a:lnTo>
                <a:lnTo>
                  <a:pt x="416" y="107"/>
                </a:lnTo>
                <a:lnTo>
                  <a:pt x="416" y="107"/>
                </a:lnTo>
                <a:lnTo>
                  <a:pt x="413" y="109"/>
                </a:lnTo>
                <a:lnTo>
                  <a:pt x="411" y="111"/>
                </a:lnTo>
                <a:lnTo>
                  <a:pt x="409" y="113"/>
                </a:lnTo>
                <a:lnTo>
                  <a:pt x="403" y="115"/>
                </a:lnTo>
                <a:lnTo>
                  <a:pt x="399" y="115"/>
                </a:lnTo>
                <a:lnTo>
                  <a:pt x="393" y="117"/>
                </a:lnTo>
                <a:lnTo>
                  <a:pt x="390" y="117"/>
                </a:lnTo>
                <a:lnTo>
                  <a:pt x="386" y="119"/>
                </a:lnTo>
                <a:lnTo>
                  <a:pt x="384" y="119"/>
                </a:lnTo>
                <a:lnTo>
                  <a:pt x="382" y="117"/>
                </a:lnTo>
                <a:lnTo>
                  <a:pt x="380" y="115"/>
                </a:lnTo>
                <a:lnTo>
                  <a:pt x="378" y="115"/>
                </a:lnTo>
                <a:lnTo>
                  <a:pt x="376" y="115"/>
                </a:lnTo>
                <a:lnTo>
                  <a:pt x="340" y="119"/>
                </a:lnTo>
                <a:lnTo>
                  <a:pt x="336" y="117"/>
                </a:lnTo>
                <a:lnTo>
                  <a:pt x="334" y="117"/>
                </a:lnTo>
                <a:lnTo>
                  <a:pt x="332" y="115"/>
                </a:lnTo>
                <a:lnTo>
                  <a:pt x="332" y="115"/>
                </a:lnTo>
                <a:lnTo>
                  <a:pt x="332" y="113"/>
                </a:lnTo>
                <a:lnTo>
                  <a:pt x="332" y="113"/>
                </a:lnTo>
                <a:lnTo>
                  <a:pt x="332" y="113"/>
                </a:lnTo>
                <a:lnTo>
                  <a:pt x="328" y="111"/>
                </a:lnTo>
                <a:lnTo>
                  <a:pt x="319" y="107"/>
                </a:lnTo>
                <a:lnTo>
                  <a:pt x="311" y="107"/>
                </a:lnTo>
                <a:lnTo>
                  <a:pt x="307" y="105"/>
                </a:lnTo>
                <a:lnTo>
                  <a:pt x="305" y="107"/>
                </a:lnTo>
                <a:lnTo>
                  <a:pt x="303" y="109"/>
                </a:lnTo>
                <a:lnTo>
                  <a:pt x="303" y="109"/>
                </a:lnTo>
                <a:lnTo>
                  <a:pt x="301" y="111"/>
                </a:lnTo>
                <a:lnTo>
                  <a:pt x="299" y="113"/>
                </a:lnTo>
                <a:lnTo>
                  <a:pt x="292" y="113"/>
                </a:lnTo>
                <a:lnTo>
                  <a:pt x="286" y="115"/>
                </a:lnTo>
                <a:lnTo>
                  <a:pt x="274" y="119"/>
                </a:lnTo>
                <a:lnTo>
                  <a:pt x="269" y="121"/>
                </a:lnTo>
                <a:lnTo>
                  <a:pt x="269" y="121"/>
                </a:lnTo>
                <a:lnTo>
                  <a:pt x="265" y="121"/>
                </a:lnTo>
                <a:lnTo>
                  <a:pt x="263" y="121"/>
                </a:lnTo>
                <a:lnTo>
                  <a:pt x="259" y="123"/>
                </a:lnTo>
                <a:lnTo>
                  <a:pt x="248" y="121"/>
                </a:lnTo>
                <a:lnTo>
                  <a:pt x="244" y="121"/>
                </a:lnTo>
                <a:lnTo>
                  <a:pt x="244" y="125"/>
                </a:lnTo>
                <a:lnTo>
                  <a:pt x="240" y="130"/>
                </a:lnTo>
                <a:lnTo>
                  <a:pt x="234" y="130"/>
                </a:lnTo>
                <a:lnTo>
                  <a:pt x="232" y="130"/>
                </a:lnTo>
                <a:lnTo>
                  <a:pt x="230" y="128"/>
                </a:lnTo>
                <a:lnTo>
                  <a:pt x="228" y="125"/>
                </a:lnTo>
                <a:lnTo>
                  <a:pt x="225" y="125"/>
                </a:lnTo>
                <a:lnTo>
                  <a:pt x="225" y="128"/>
                </a:lnTo>
                <a:lnTo>
                  <a:pt x="225" y="130"/>
                </a:lnTo>
                <a:lnTo>
                  <a:pt x="223" y="132"/>
                </a:lnTo>
                <a:lnTo>
                  <a:pt x="225" y="132"/>
                </a:lnTo>
                <a:lnTo>
                  <a:pt x="225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4"/>
                </a:lnTo>
                <a:lnTo>
                  <a:pt x="221" y="132"/>
                </a:lnTo>
                <a:lnTo>
                  <a:pt x="221" y="130"/>
                </a:lnTo>
                <a:lnTo>
                  <a:pt x="219" y="130"/>
                </a:lnTo>
                <a:lnTo>
                  <a:pt x="217" y="130"/>
                </a:lnTo>
                <a:lnTo>
                  <a:pt x="209" y="134"/>
                </a:lnTo>
                <a:lnTo>
                  <a:pt x="207" y="136"/>
                </a:lnTo>
                <a:lnTo>
                  <a:pt x="202" y="136"/>
                </a:lnTo>
                <a:lnTo>
                  <a:pt x="200" y="136"/>
                </a:lnTo>
                <a:lnTo>
                  <a:pt x="196" y="134"/>
                </a:lnTo>
                <a:lnTo>
                  <a:pt x="194" y="134"/>
                </a:lnTo>
                <a:lnTo>
                  <a:pt x="190" y="136"/>
                </a:lnTo>
                <a:lnTo>
                  <a:pt x="188" y="136"/>
                </a:lnTo>
                <a:lnTo>
                  <a:pt x="188" y="134"/>
                </a:lnTo>
                <a:lnTo>
                  <a:pt x="184" y="130"/>
                </a:lnTo>
                <a:lnTo>
                  <a:pt x="184" y="128"/>
                </a:lnTo>
                <a:lnTo>
                  <a:pt x="182" y="128"/>
                </a:lnTo>
                <a:lnTo>
                  <a:pt x="177" y="128"/>
                </a:lnTo>
                <a:lnTo>
                  <a:pt x="177" y="128"/>
                </a:lnTo>
                <a:lnTo>
                  <a:pt x="175" y="130"/>
                </a:lnTo>
                <a:lnTo>
                  <a:pt x="173" y="132"/>
                </a:lnTo>
                <a:lnTo>
                  <a:pt x="173" y="134"/>
                </a:lnTo>
                <a:lnTo>
                  <a:pt x="171" y="136"/>
                </a:lnTo>
                <a:lnTo>
                  <a:pt x="171" y="136"/>
                </a:lnTo>
                <a:lnTo>
                  <a:pt x="169" y="138"/>
                </a:lnTo>
                <a:lnTo>
                  <a:pt x="167" y="138"/>
                </a:lnTo>
                <a:lnTo>
                  <a:pt x="165" y="138"/>
                </a:lnTo>
                <a:lnTo>
                  <a:pt x="163" y="138"/>
                </a:lnTo>
                <a:lnTo>
                  <a:pt x="163" y="138"/>
                </a:lnTo>
                <a:lnTo>
                  <a:pt x="159" y="136"/>
                </a:lnTo>
                <a:lnTo>
                  <a:pt x="157" y="136"/>
                </a:lnTo>
                <a:lnTo>
                  <a:pt x="148" y="136"/>
                </a:lnTo>
                <a:lnTo>
                  <a:pt x="144" y="136"/>
                </a:lnTo>
                <a:lnTo>
                  <a:pt x="142" y="136"/>
                </a:lnTo>
                <a:lnTo>
                  <a:pt x="138" y="138"/>
                </a:lnTo>
                <a:lnTo>
                  <a:pt x="136" y="138"/>
                </a:lnTo>
                <a:lnTo>
                  <a:pt x="129" y="138"/>
                </a:lnTo>
                <a:lnTo>
                  <a:pt x="106" y="140"/>
                </a:lnTo>
                <a:lnTo>
                  <a:pt x="94" y="138"/>
                </a:lnTo>
                <a:lnTo>
                  <a:pt x="83" y="132"/>
                </a:lnTo>
                <a:lnTo>
                  <a:pt x="73" y="125"/>
                </a:lnTo>
                <a:lnTo>
                  <a:pt x="69" y="125"/>
                </a:lnTo>
                <a:lnTo>
                  <a:pt x="67" y="125"/>
                </a:lnTo>
                <a:lnTo>
                  <a:pt x="67" y="128"/>
                </a:lnTo>
                <a:lnTo>
                  <a:pt x="65" y="128"/>
                </a:lnTo>
                <a:lnTo>
                  <a:pt x="63" y="130"/>
                </a:lnTo>
                <a:lnTo>
                  <a:pt x="60" y="130"/>
                </a:lnTo>
                <a:lnTo>
                  <a:pt x="58" y="130"/>
                </a:lnTo>
                <a:lnTo>
                  <a:pt x="56" y="130"/>
                </a:lnTo>
                <a:lnTo>
                  <a:pt x="52" y="132"/>
                </a:lnTo>
                <a:lnTo>
                  <a:pt x="50" y="138"/>
                </a:lnTo>
                <a:lnTo>
                  <a:pt x="48" y="142"/>
                </a:lnTo>
                <a:lnTo>
                  <a:pt x="44" y="142"/>
                </a:lnTo>
                <a:lnTo>
                  <a:pt x="31" y="144"/>
                </a:lnTo>
                <a:lnTo>
                  <a:pt x="25" y="144"/>
                </a:lnTo>
                <a:lnTo>
                  <a:pt x="23" y="146"/>
                </a:lnTo>
                <a:lnTo>
                  <a:pt x="23" y="144"/>
                </a:lnTo>
                <a:lnTo>
                  <a:pt x="21" y="144"/>
                </a:lnTo>
                <a:lnTo>
                  <a:pt x="21" y="144"/>
                </a:lnTo>
                <a:lnTo>
                  <a:pt x="19" y="146"/>
                </a:lnTo>
                <a:lnTo>
                  <a:pt x="21" y="153"/>
                </a:lnTo>
                <a:lnTo>
                  <a:pt x="23" y="155"/>
                </a:lnTo>
                <a:lnTo>
                  <a:pt x="23" y="165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73"/>
                </a:lnTo>
                <a:lnTo>
                  <a:pt x="19" y="176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17" y="184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90"/>
                </a:lnTo>
                <a:lnTo>
                  <a:pt x="14" y="190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0" y="196"/>
                </a:lnTo>
                <a:lnTo>
                  <a:pt x="8" y="196"/>
                </a:lnTo>
                <a:lnTo>
                  <a:pt x="8" y="199"/>
                </a:lnTo>
                <a:lnTo>
                  <a:pt x="8" y="199"/>
                </a:lnTo>
                <a:lnTo>
                  <a:pt x="8" y="199"/>
                </a:lnTo>
                <a:lnTo>
                  <a:pt x="8" y="201"/>
                </a:lnTo>
                <a:lnTo>
                  <a:pt x="8" y="201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5"/>
                </a:lnTo>
                <a:lnTo>
                  <a:pt x="0" y="205"/>
                </a:lnTo>
                <a:lnTo>
                  <a:pt x="0" y="207"/>
                </a:lnTo>
                <a:lnTo>
                  <a:pt x="0" y="207"/>
                </a:lnTo>
                <a:lnTo>
                  <a:pt x="0" y="209"/>
                </a:lnTo>
                <a:lnTo>
                  <a:pt x="2" y="209"/>
                </a:lnTo>
                <a:lnTo>
                  <a:pt x="2" y="209"/>
                </a:lnTo>
                <a:lnTo>
                  <a:pt x="4" y="209"/>
                </a:lnTo>
                <a:lnTo>
                  <a:pt x="4" y="209"/>
                </a:lnTo>
                <a:lnTo>
                  <a:pt x="6" y="209"/>
                </a:lnTo>
                <a:lnTo>
                  <a:pt x="6" y="211"/>
                </a:lnTo>
                <a:lnTo>
                  <a:pt x="6" y="213"/>
                </a:lnTo>
                <a:lnTo>
                  <a:pt x="8" y="215"/>
                </a:lnTo>
                <a:lnTo>
                  <a:pt x="8" y="217"/>
                </a:lnTo>
                <a:lnTo>
                  <a:pt x="10" y="217"/>
                </a:lnTo>
                <a:lnTo>
                  <a:pt x="8" y="219"/>
                </a:lnTo>
                <a:lnTo>
                  <a:pt x="8" y="222"/>
                </a:lnTo>
                <a:lnTo>
                  <a:pt x="10" y="222"/>
                </a:lnTo>
                <a:lnTo>
                  <a:pt x="12" y="226"/>
                </a:lnTo>
                <a:lnTo>
                  <a:pt x="12" y="226"/>
                </a:lnTo>
                <a:lnTo>
                  <a:pt x="12" y="228"/>
                </a:lnTo>
                <a:lnTo>
                  <a:pt x="14" y="228"/>
                </a:lnTo>
                <a:lnTo>
                  <a:pt x="14" y="228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8"/>
                </a:lnTo>
                <a:lnTo>
                  <a:pt x="17" y="230"/>
                </a:lnTo>
                <a:lnTo>
                  <a:pt x="14" y="232"/>
                </a:lnTo>
                <a:lnTo>
                  <a:pt x="12" y="232"/>
                </a:lnTo>
                <a:lnTo>
                  <a:pt x="14" y="232"/>
                </a:lnTo>
                <a:lnTo>
                  <a:pt x="17" y="234"/>
                </a:lnTo>
                <a:lnTo>
                  <a:pt x="19" y="234"/>
                </a:lnTo>
                <a:lnTo>
                  <a:pt x="17" y="236"/>
                </a:lnTo>
                <a:lnTo>
                  <a:pt x="12" y="244"/>
                </a:lnTo>
                <a:lnTo>
                  <a:pt x="12" y="247"/>
                </a:lnTo>
                <a:lnTo>
                  <a:pt x="14" y="257"/>
                </a:lnTo>
                <a:lnTo>
                  <a:pt x="17" y="263"/>
                </a:lnTo>
                <a:lnTo>
                  <a:pt x="19" y="267"/>
                </a:lnTo>
                <a:lnTo>
                  <a:pt x="17" y="276"/>
                </a:lnTo>
                <a:lnTo>
                  <a:pt x="17" y="284"/>
                </a:lnTo>
                <a:lnTo>
                  <a:pt x="14" y="288"/>
                </a:lnTo>
                <a:lnTo>
                  <a:pt x="19" y="288"/>
                </a:lnTo>
                <a:lnTo>
                  <a:pt x="23" y="286"/>
                </a:lnTo>
                <a:lnTo>
                  <a:pt x="23" y="286"/>
                </a:lnTo>
                <a:lnTo>
                  <a:pt x="23" y="286"/>
                </a:lnTo>
                <a:lnTo>
                  <a:pt x="23" y="284"/>
                </a:lnTo>
                <a:lnTo>
                  <a:pt x="25" y="282"/>
                </a:lnTo>
                <a:lnTo>
                  <a:pt x="25" y="280"/>
                </a:lnTo>
                <a:lnTo>
                  <a:pt x="25" y="278"/>
                </a:lnTo>
                <a:lnTo>
                  <a:pt x="25" y="276"/>
                </a:lnTo>
                <a:lnTo>
                  <a:pt x="27" y="276"/>
                </a:lnTo>
                <a:lnTo>
                  <a:pt x="29" y="276"/>
                </a:lnTo>
                <a:lnTo>
                  <a:pt x="31" y="276"/>
                </a:lnTo>
                <a:lnTo>
                  <a:pt x="33" y="274"/>
                </a:lnTo>
                <a:lnTo>
                  <a:pt x="33" y="274"/>
                </a:lnTo>
                <a:lnTo>
                  <a:pt x="33" y="274"/>
                </a:lnTo>
                <a:lnTo>
                  <a:pt x="35" y="272"/>
                </a:lnTo>
                <a:lnTo>
                  <a:pt x="35" y="272"/>
                </a:lnTo>
                <a:lnTo>
                  <a:pt x="35" y="270"/>
                </a:lnTo>
                <a:lnTo>
                  <a:pt x="35" y="270"/>
                </a:lnTo>
                <a:lnTo>
                  <a:pt x="33" y="270"/>
                </a:lnTo>
                <a:lnTo>
                  <a:pt x="31" y="267"/>
                </a:lnTo>
                <a:lnTo>
                  <a:pt x="31" y="265"/>
                </a:lnTo>
                <a:lnTo>
                  <a:pt x="29" y="265"/>
                </a:lnTo>
                <a:lnTo>
                  <a:pt x="29" y="263"/>
                </a:lnTo>
                <a:lnTo>
                  <a:pt x="29" y="261"/>
                </a:lnTo>
                <a:lnTo>
                  <a:pt x="29" y="259"/>
                </a:lnTo>
                <a:lnTo>
                  <a:pt x="29" y="259"/>
                </a:lnTo>
                <a:lnTo>
                  <a:pt x="29" y="257"/>
                </a:lnTo>
                <a:lnTo>
                  <a:pt x="29" y="255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1"/>
                </a:lnTo>
                <a:lnTo>
                  <a:pt x="31" y="249"/>
                </a:lnTo>
                <a:lnTo>
                  <a:pt x="33" y="247"/>
                </a:lnTo>
                <a:lnTo>
                  <a:pt x="33" y="247"/>
                </a:lnTo>
                <a:lnTo>
                  <a:pt x="37" y="242"/>
                </a:lnTo>
                <a:lnTo>
                  <a:pt x="37" y="242"/>
                </a:lnTo>
                <a:lnTo>
                  <a:pt x="37" y="240"/>
                </a:lnTo>
                <a:lnTo>
                  <a:pt x="40" y="238"/>
                </a:lnTo>
                <a:lnTo>
                  <a:pt x="40" y="238"/>
                </a:lnTo>
                <a:lnTo>
                  <a:pt x="44" y="234"/>
                </a:lnTo>
                <a:lnTo>
                  <a:pt x="46" y="232"/>
                </a:lnTo>
                <a:lnTo>
                  <a:pt x="46" y="232"/>
                </a:lnTo>
                <a:lnTo>
                  <a:pt x="48" y="230"/>
                </a:lnTo>
                <a:lnTo>
                  <a:pt x="56" y="230"/>
                </a:lnTo>
                <a:lnTo>
                  <a:pt x="63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28"/>
                </a:lnTo>
                <a:lnTo>
                  <a:pt x="69" y="228"/>
                </a:lnTo>
                <a:lnTo>
                  <a:pt x="71" y="226"/>
                </a:lnTo>
                <a:lnTo>
                  <a:pt x="73" y="224"/>
                </a:lnTo>
                <a:lnTo>
                  <a:pt x="73" y="224"/>
                </a:lnTo>
                <a:lnTo>
                  <a:pt x="75" y="224"/>
                </a:lnTo>
                <a:lnTo>
                  <a:pt x="79" y="226"/>
                </a:lnTo>
                <a:lnTo>
                  <a:pt x="81" y="226"/>
                </a:lnTo>
                <a:lnTo>
                  <a:pt x="83" y="226"/>
                </a:lnTo>
                <a:lnTo>
                  <a:pt x="83" y="226"/>
                </a:lnTo>
                <a:lnTo>
                  <a:pt x="85" y="226"/>
                </a:lnTo>
                <a:lnTo>
                  <a:pt x="88" y="226"/>
                </a:lnTo>
                <a:lnTo>
                  <a:pt x="90" y="228"/>
                </a:lnTo>
                <a:lnTo>
                  <a:pt x="90" y="230"/>
                </a:lnTo>
                <a:lnTo>
                  <a:pt x="90" y="230"/>
                </a:lnTo>
                <a:lnTo>
                  <a:pt x="90" y="232"/>
                </a:lnTo>
                <a:lnTo>
                  <a:pt x="90" y="234"/>
                </a:lnTo>
                <a:lnTo>
                  <a:pt x="88" y="234"/>
                </a:lnTo>
                <a:lnTo>
                  <a:pt x="88" y="236"/>
                </a:lnTo>
                <a:lnTo>
                  <a:pt x="88" y="236"/>
                </a:lnTo>
                <a:lnTo>
                  <a:pt x="88" y="236"/>
                </a:lnTo>
                <a:lnTo>
                  <a:pt x="90" y="236"/>
                </a:lnTo>
                <a:lnTo>
                  <a:pt x="94" y="234"/>
                </a:lnTo>
                <a:lnTo>
                  <a:pt x="94" y="232"/>
                </a:lnTo>
                <a:lnTo>
                  <a:pt x="94" y="232"/>
                </a:lnTo>
                <a:lnTo>
                  <a:pt x="96" y="230"/>
                </a:lnTo>
                <a:lnTo>
                  <a:pt x="96" y="230"/>
                </a:lnTo>
                <a:lnTo>
                  <a:pt x="96" y="230"/>
                </a:lnTo>
                <a:lnTo>
                  <a:pt x="98" y="230"/>
                </a:lnTo>
                <a:lnTo>
                  <a:pt x="98" y="232"/>
                </a:lnTo>
                <a:lnTo>
                  <a:pt x="98" y="232"/>
                </a:lnTo>
                <a:lnTo>
                  <a:pt x="98" y="232"/>
                </a:lnTo>
                <a:lnTo>
                  <a:pt x="98" y="234"/>
                </a:lnTo>
                <a:lnTo>
                  <a:pt x="100" y="234"/>
                </a:lnTo>
                <a:lnTo>
                  <a:pt x="102" y="232"/>
                </a:lnTo>
                <a:lnTo>
                  <a:pt x="104" y="232"/>
                </a:lnTo>
                <a:lnTo>
                  <a:pt x="111" y="230"/>
                </a:lnTo>
                <a:lnTo>
                  <a:pt x="111" y="230"/>
                </a:lnTo>
                <a:lnTo>
                  <a:pt x="113" y="230"/>
                </a:lnTo>
                <a:lnTo>
                  <a:pt x="113" y="232"/>
                </a:lnTo>
                <a:lnTo>
                  <a:pt x="113" y="234"/>
                </a:lnTo>
                <a:lnTo>
                  <a:pt x="113" y="234"/>
                </a:lnTo>
                <a:lnTo>
                  <a:pt x="113" y="234"/>
                </a:lnTo>
                <a:lnTo>
                  <a:pt x="115" y="234"/>
                </a:lnTo>
                <a:lnTo>
                  <a:pt x="117" y="232"/>
                </a:lnTo>
                <a:lnTo>
                  <a:pt x="119" y="232"/>
                </a:lnTo>
                <a:lnTo>
                  <a:pt x="123" y="232"/>
                </a:lnTo>
                <a:lnTo>
                  <a:pt x="125" y="232"/>
                </a:lnTo>
                <a:lnTo>
                  <a:pt x="127" y="232"/>
                </a:lnTo>
                <a:lnTo>
                  <a:pt x="131" y="232"/>
                </a:lnTo>
                <a:lnTo>
                  <a:pt x="134" y="232"/>
                </a:lnTo>
                <a:lnTo>
                  <a:pt x="134" y="234"/>
                </a:lnTo>
                <a:lnTo>
                  <a:pt x="134" y="234"/>
                </a:lnTo>
                <a:lnTo>
                  <a:pt x="136" y="236"/>
                </a:lnTo>
                <a:lnTo>
                  <a:pt x="136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40" y="238"/>
                </a:lnTo>
                <a:lnTo>
                  <a:pt x="138" y="240"/>
                </a:lnTo>
                <a:lnTo>
                  <a:pt x="138" y="242"/>
                </a:lnTo>
                <a:lnTo>
                  <a:pt x="138" y="244"/>
                </a:lnTo>
                <a:lnTo>
                  <a:pt x="140" y="244"/>
                </a:lnTo>
                <a:lnTo>
                  <a:pt x="140" y="244"/>
                </a:lnTo>
                <a:lnTo>
                  <a:pt x="142" y="242"/>
                </a:lnTo>
                <a:lnTo>
                  <a:pt x="142" y="242"/>
                </a:lnTo>
                <a:lnTo>
                  <a:pt x="142" y="242"/>
                </a:lnTo>
                <a:lnTo>
                  <a:pt x="144" y="244"/>
                </a:lnTo>
                <a:lnTo>
                  <a:pt x="144" y="244"/>
                </a:lnTo>
                <a:lnTo>
                  <a:pt x="146" y="244"/>
                </a:lnTo>
                <a:lnTo>
                  <a:pt x="154" y="240"/>
                </a:lnTo>
                <a:lnTo>
                  <a:pt x="157" y="240"/>
                </a:lnTo>
                <a:lnTo>
                  <a:pt x="157" y="242"/>
                </a:lnTo>
                <a:lnTo>
                  <a:pt x="154" y="244"/>
                </a:lnTo>
                <a:lnTo>
                  <a:pt x="154" y="247"/>
                </a:lnTo>
                <a:lnTo>
                  <a:pt x="157" y="249"/>
                </a:lnTo>
                <a:lnTo>
                  <a:pt x="157" y="253"/>
                </a:lnTo>
                <a:lnTo>
                  <a:pt x="157" y="255"/>
                </a:lnTo>
                <a:lnTo>
                  <a:pt x="159" y="257"/>
                </a:lnTo>
                <a:lnTo>
                  <a:pt x="159" y="257"/>
                </a:lnTo>
                <a:lnTo>
                  <a:pt x="161" y="255"/>
                </a:lnTo>
                <a:lnTo>
                  <a:pt x="163" y="255"/>
                </a:lnTo>
                <a:lnTo>
                  <a:pt x="167" y="249"/>
                </a:lnTo>
                <a:lnTo>
                  <a:pt x="169" y="247"/>
                </a:lnTo>
                <a:lnTo>
                  <a:pt x="171" y="244"/>
                </a:lnTo>
                <a:lnTo>
                  <a:pt x="171" y="244"/>
                </a:lnTo>
                <a:lnTo>
                  <a:pt x="177" y="242"/>
                </a:lnTo>
                <a:lnTo>
                  <a:pt x="184" y="242"/>
                </a:lnTo>
                <a:lnTo>
                  <a:pt x="190" y="238"/>
                </a:lnTo>
                <a:lnTo>
                  <a:pt x="190" y="238"/>
                </a:lnTo>
                <a:lnTo>
                  <a:pt x="190" y="236"/>
                </a:lnTo>
                <a:lnTo>
                  <a:pt x="190" y="236"/>
                </a:lnTo>
                <a:lnTo>
                  <a:pt x="186" y="238"/>
                </a:lnTo>
                <a:lnTo>
                  <a:pt x="186" y="238"/>
                </a:lnTo>
                <a:lnTo>
                  <a:pt x="186" y="240"/>
                </a:lnTo>
                <a:lnTo>
                  <a:pt x="184" y="238"/>
                </a:lnTo>
                <a:lnTo>
                  <a:pt x="184" y="238"/>
                </a:lnTo>
                <a:lnTo>
                  <a:pt x="184" y="238"/>
                </a:lnTo>
                <a:lnTo>
                  <a:pt x="186" y="236"/>
                </a:lnTo>
                <a:lnTo>
                  <a:pt x="186" y="236"/>
                </a:lnTo>
                <a:lnTo>
                  <a:pt x="188" y="232"/>
                </a:lnTo>
                <a:lnTo>
                  <a:pt x="190" y="230"/>
                </a:lnTo>
                <a:lnTo>
                  <a:pt x="192" y="228"/>
                </a:lnTo>
                <a:lnTo>
                  <a:pt x="194" y="226"/>
                </a:lnTo>
                <a:lnTo>
                  <a:pt x="194" y="226"/>
                </a:lnTo>
                <a:lnTo>
                  <a:pt x="194" y="224"/>
                </a:lnTo>
                <a:lnTo>
                  <a:pt x="196" y="222"/>
                </a:lnTo>
                <a:lnTo>
                  <a:pt x="196" y="222"/>
                </a:lnTo>
                <a:lnTo>
                  <a:pt x="198" y="222"/>
                </a:lnTo>
                <a:lnTo>
                  <a:pt x="200" y="224"/>
                </a:lnTo>
                <a:lnTo>
                  <a:pt x="200" y="224"/>
                </a:lnTo>
                <a:lnTo>
                  <a:pt x="200" y="226"/>
                </a:lnTo>
                <a:lnTo>
                  <a:pt x="200" y="226"/>
                </a:lnTo>
                <a:lnTo>
                  <a:pt x="200" y="228"/>
                </a:lnTo>
                <a:lnTo>
                  <a:pt x="200" y="230"/>
                </a:lnTo>
                <a:lnTo>
                  <a:pt x="200" y="230"/>
                </a:lnTo>
                <a:lnTo>
                  <a:pt x="200" y="232"/>
                </a:lnTo>
                <a:lnTo>
                  <a:pt x="200" y="232"/>
                </a:lnTo>
                <a:lnTo>
                  <a:pt x="200" y="234"/>
                </a:lnTo>
                <a:lnTo>
                  <a:pt x="202" y="234"/>
                </a:lnTo>
                <a:lnTo>
                  <a:pt x="205" y="234"/>
                </a:lnTo>
                <a:lnTo>
                  <a:pt x="207" y="232"/>
                </a:lnTo>
                <a:lnTo>
                  <a:pt x="207" y="232"/>
                </a:lnTo>
                <a:lnTo>
                  <a:pt x="209" y="230"/>
                </a:lnTo>
                <a:lnTo>
                  <a:pt x="209" y="228"/>
                </a:lnTo>
                <a:lnTo>
                  <a:pt x="211" y="226"/>
                </a:lnTo>
                <a:lnTo>
                  <a:pt x="211" y="224"/>
                </a:lnTo>
                <a:lnTo>
                  <a:pt x="211" y="222"/>
                </a:lnTo>
                <a:lnTo>
                  <a:pt x="211" y="222"/>
                </a:lnTo>
                <a:lnTo>
                  <a:pt x="215" y="217"/>
                </a:lnTo>
                <a:lnTo>
                  <a:pt x="217" y="215"/>
                </a:lnTo>
                <a:lnTo>
                  <a:pt x="219" y="215"/>
                </a:lnTo>
                <a:lnTo>
                  <a:pt x="221" y="217"/>
                </a:lnTo>
                <a:lnTo>
                  <a:pt x="225" y="219"/>
                </a:lnTo>
                <a:lnTo>
                  <a:pt x="225" y="222"/>
                </a:lnTo>
                <a:lnTo>
                  <a:pt x="228" y="222"/>
                </a:lnTo>
                <a:lnTo>
                  <a:pt x="230" y="222"/>
                </a:lnTo>
                <a:lnTo>
                  <a:pt x="232" y="222"/>
                </a:lnTo>
                <a:lnTo>
                  <a:pt x="238" y="219"/>
                </a:lnTo>
                <a:lnTo>
                  <a:pt x="240" y="219"/>
                </a:lnTo>
                <a:lnTo>
                  <a:pt x="242" y="219"/>
                </a:lnTo>
                <a:lnTo>
                  <a:pt x="242" y="219"/>
                </a:lnTo>
                <a:lnTo>
                  <a:pt x="248" y="217"/>
                </a:lnTo>
                <a:lnTo>
                  <a:pt x="253" y="217"/>
                </a:lnTo>
                <a:lnTo>
                  <a:pt x="253" y="215"/>
                </a:lnTo>
                <a:lnTo>
                  <a:pt x="263" y="217"/>
                </a:lnTo>
                <a:lnTo>
                  <a:pt x="263" y="217"/>
                </a:lnTo>
                <a:lnTo>
                  <a:pt x="263" y="217"/>
                </a:lnTo>
                <a:lnTo>
                  <a:pt x="265" y="217"/>
                </a:lnTo>
                <a:lnTo>
                  <a:pt x="263" y="219"/>
                </a:lnTo>
                <a:lnTo>
                  <a:pt x="255" y="228"/>
                </a:lnTo>
                <a:lnTo>
                  <a:pt x="255" y="228"/>
                </a:lnTo>
                <a:lnTo>
                  <a:pt x="255" y="228"/>
                </a:lnTo>
                <a:lnTo>
                  <a:pt x="255" y="230"/>
                </a:lnTo>
                <a:lnTo>
                  <a:pt x="255" y="230"/>
                </a:lnTo>
                <a:lnTo>
                  <a:pt x="255" y="232"/>
                </a:lnTo>
                <a:lnTo>
                  <a:pt x="257" y="232"/>
                </a:lnTo>
                <a:lnTo>
                  <a:pt x="259" y="232"/>
                </a:lnTo>
                <a:lnTo>
                  <a:pt x="259" y="234"/>
                </a:lnTo>
                <a:lnTo>
                  <a:pt x="259" y="236"/>
                </a:lnTo>
                <a:lnTo>
                  <a:pt x="257" y="238"/>
                </a:lnTo>
                <a:lnTo>
                  <a:pt x="255" y="242"/>
                </a:lnTo>
                <a:lnTo>
                  <a:pt x="255" y="247"/>
                </a:lnTo>
                <a:lnTo>
                  <a:pt x="253" y="247"/>
                </a:lnTo>
                <a:lnTo>
                  <a:pt x="255" y="249"/>
                </a:lnTo>
                <a:lnTo>
                  <a:pt x="255" y="251"/>
                </a:lnTo>
                <a:lnTo>
                  <a:pt x="255" y="251"/>
                </a:lnTo>
                <a:lnTo>
                  <a:pt x="255" y="253"/>
                </a:lnTo>
                <a:lnTo>
                  <a:pt x="255" y="259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7" y="261"/>
                </a:lnTo>
                <a:lnTo>
                  <a:pt x="257" y="259"/>
                </a:lnTo>
                <a:lnTo>
                  <a:pt x="259" y="259"/>
                </a:lnTo>
                <a:lnTo>
                  <a:pt x="263" y="257"/>
                </a:lnTo>
                <a:lnTo>
                  <a:pt x="269" y="257"/>
                </a:lnTo>
                <a:lnTo>
                  <a:pt x="271" y="255"/>
                </a:lnTo>
                <a:lnTo>
                  <a:pt x="271" y="255"/>
                </a:lnTo>
                <a:lnTo>
                  <a:pt x="274" y="253"/>
                </a:lnTo>
                <a:lnTo>
                  <a:pt x="274" y="253"/>
                </a:lnTo>
                <a:lnTo>
                  <a:pt x="276" y="253"/>
                </a:lnTo>
                <a:lnTo>
                  <a:pt x="278" y="253"/>
                </a:lnTo>
                <a:lnTo>
                  <a:pt x="280" y="255"/>
                </a:lnTo>
                <a:lnTo>
                  <a:pt x="280" y="257"/>
                </a:lnTo>
                <a:lnTo>
                  <a:pt x="286" y="259"/>
                </a:lnTo>
                <a:lnTo>
                  <a:pt x="290" y="263"/>
                </a:lnTo>
                <a:lnTo>
                  <a:pt x="296" y="272"/>
                </a:lnTo>
                <a:lnTo>
                  <a:pt x="296" y="272"/>
                </a:lnTo>
                <a:lnTo>
                  <a:pt x="296" y="274"/>
                </a:lnTo>
                <a:lnTo>
                  <a:pt x="299" y="274"/>
                </a:lnTo>
                <a:lnTo>
                  <a:pt x="299" y="274"/>
                </a:lnTo>
                <a:lnTo>
                  <a:pt x="299" y="272"/>
                </a:lnTo>
                <a:lnTo>
                  <a:pt x="301" y="272"/>
                </a:lnTo>
                <a:lnTo>
                  <a:pt x="303" y="270"/>
                </a:lnTo>
                <a:lnTo>
                  <a:pt x="303" y="270"/>
                </a:lnTo>
                <a:lnTo>
                  <a:pt x="305" y="270"/>
                </a:lnTo>
                <a:lnTo>
                  <a:pt x="305" y="270"/>
                </a:lnTo>
                <a:lnTo>
                  <a:pt x="305" y="270"/>
                </a:lnTo>
                <a:lnTo>
                  <a:pt x="307" y="270"/>
                </a:lnTo>
                <a:lnTo>
                  <a:pt x="307" y="272"/>
                </a:lnTo>
                <a:lnTo>
                  <a:pt x="305" y="272"/>
                </a:lnTo>
                <a:lnTo>
                  <a:pt x="305" y="274"/>
                </a:lnTo>
                <a:lnTo>
                  <a:pt x="305" y="274"/>
                </a:lnTo>
                <a:lnTo>
                  <a:pt x="303" y="274"/>
                </a:lnTo>
                <a:lnTo>
                  <a:pt x="303" y="276"/>
                </a:lnTo>
                <a:lnTo>
                  <a:pt x="303" y="278"/>
                </a:lnTo>
                <a:lnTo>
                  <a:pt x="301" y="278"/>
                </a:lnTo>
                <a:lnTo>
                  <a:pt x="301" y="280"/>
                </a:lnTo>
                <a:lnTo>
                  <a:pt x="299" y="280"/>
                </a:lnTo>
                <a:lnTo>
                  <a:pt x="296" y="282"/>
                </a:lnTo>
                <a:lnTo>
                  <a:pt x="296" y="282"/>
                </a:lnTo>
                <a:lnTo>
                  <a:pt x="296" y="284"/>
                </a:lnTo>
                <a:lnTo>
                  <a:pt x="296" y="284"/>
                </a:lnTo>
                <a:lnTo>
                  <a:pt x="299" y="284"/>
                </a:lnTo>
                <a:lnTo>
                  <a:pt x="301" y="286"/>
                </a:lnTo>
                <a:lnTo>
                  <a:pt x="301" y="286"/>
                </a:lnTo>
                <a:lnTo>
                  <a:pt x="301" y="288"/>
                </a:lnTo>
                <a:lnTo>
                  <a:pt x="301" y="288"/>
                </a:lnTo>
                <a:lnTo>
                  <a:pt x="305" y="288"/>
                </a:lnTo>
                <a:lnTo>
                  <a:pt x="307" y="290"/>
                </a:lnTo>
                <a:lnTo>
                  <a:pt x="307" y="290"/>
                </a:lnTo>
                <a:lnTo>
                  <a:pt x="307" y="290"/>
                </a:lnTo>
                <a:lnTo>
                  <a:pt x="311" y="295"/>
                </a:lnTo>
                <a:lnTo>
                  <a:pt x="313" y="297"/>
                </a:lnTo>
                <a:lnTo>
                  <a:pt x="313" y="297"/>
                </a:lnTo>
                <a:lnTo>
                  <a:pt x="315" y="299"/>
                </a:lnTo>
                <a:lnTo>
                  <a:pt x="317" y="299"/>
                </a:lnTo>
                <a:lnTo>
                  <a:pt x="317" y="301"/>
                </a:lnTo>
                <a:lnTo>
                  <a:pt x="317" y="301"/>
                </a:lnTo>
                <a:lnTo>
                  <a:pt x="317" y="303"/>
                </a:lnTo>
                <a:lnTo>
                  <a:pt x="317" y="305"/>
                </a:lnTo>
                <a:lnTo>
                  <a:pt x="317" y="305"/>
                </a:lnTo>
                <a:lnTo>
                  <a:pt x="317" y="307"/>
                </a:lnTo>
                <a:lnTo>
                  <a:pt x="317" y="307"/>
                </a:lnTo>
                <a:lnTo>
                  <a:pt x="317" y="307"/>
                </a:lnTo>
                <a:lnTo>
                  <a:pt x="317" y="309"/>
                </a:lnTo>
                <a:lnTo>
                  <a:pt x="317" y="309"/>
                </a:lnTo>
                <a:lnTo>
                  <a:pt x="317" y="309"/>
                </a:lnTo>
                <a:lnTo>
                  <a:pt x="319" y="311"/>
                </a:lnTo>
                <a:lnTo>
                  <a:pt x="319" y="311"/>
                </a:lnTo>
                <a:lnTo>
                  <a:pt x="317" y="313"/>
                </a:lnTo>
                <a:lnTo>
                  <a:pt x="305" y="318"/>
                </a:lnTo>
                <a:lnTo>
                  <a:pt x="303" y="322"/>
                </a:lnTo>
                <a:lnTo>
                  <a:pt x="301" y="322"/>
                </a:lnTo>
                <a:lnTo>
                  <a:pt x="299" y="322"/>
                </a:lnTo>
                <a:lnTo>
                  <a:pt x="296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4"/>
                </a:lnTo>
                <a:lnTo>
                  <a:pt x="292" y="324"/>
                </a:lnTo>
                <a:lnTo>
                  <a:pt x="292" y="324"/>
                </a:lnTo>
                <a:lnTo>
                  <a:pt x="290" y="324"/>
                </a:lnTo>
                <a:lnTo>
                  <a:pt x="290" y="324"/>
                </a:lnTo>
                <a:lnTo>
                  <a:pt x="288" y="326"/>
                </a:lnTo>
                <a:lnTo>
                  <a:pt x="286" y="328"/>
                </a:lnTo>
                <a:lnTo>
                  <a:pt x="282" y="330"/>
                </a:lnTo>
                <a:lnTo>
                  <a:pt x="278" y="334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8" y="338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4" y="343"/>
                </a:lnTo>
                <a:lnTo>
                  <a:pt x="284" y="343"/>
                </a:lnTo>
                <a:lnTo>
                  <a:pt x="282" y="345"/>
                </a:lnTo>
                <a:lnTo>
                  <a:pt x="282" y="345"/>
                </a:lnTo>
                <a:lnTo>
                  <a:pt x="282" y="345"/>
                </a:lnTo>
                <a:lnTo>
                  <a:pt x="284" y="345"/>
                </a:lnTo>
                <a:lnTo>
                  <a:pt x="284" y="345"/>
                </a:lnTo>
                <a:lnTo>
                  <a:pt x="286" y="347"/>
                </a:lnTo>
                <a:lnTo>
                  <a:pt x="286" y="349"/>
                </a:lnTo>
                <a:lnTo>
                  <a:pt x="286" y="349"/>
                </a:lnTo>
                <a:lnTo>
                  <a:pt x="286" y="349"/>
                </a:lnTo>
                <a:lnTo>
                  <a:pt x="286" y="351"/>
                </a:lnTo>
                <a:lnTo>
                  <a:pt x="286" y="353"/>
                </a:lnTo>
                <a:lnTo>
                  <a:pt x="282" y="355"/>
                </a:lnTo>
                <a:lnTo>
                  <a:pt x="276" y="357"/>
                </a:lnTo>
                <a:lnTo>
                  <a:pt x="274" y="357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67" y="351"/>
                </a:lnTo>
                <a:lnTo>
                  <a:pt x="267" y="351"/>
                </a:lnTo>
                <a:lnTo>
                  <a:pt x="263" y="349"/>
                </a:lnTo>
                <a:lnTo>
                  <a:pt x="259" y="351"/>
                </a:lnTo>
                <a:lnTo>
                  <a:pt x="259" y="353"/>
                </a:lnTo>
                <a:lnTo>
                  <a:pt x="259" y="353"/>
                </a:lnTo>
                <a:lnTo>
                  <a:pt x="259" y="355"/>
                </a:lnTo>
                <a:lnTo>
                  <a:pt x="261" y="357"/>
                </a:lnTo>
                <a:lnTo>
                  <a:pt x="261" y="357"/>
                </a:lnTo>
                <a:lnTo>
                  <a:pt x="261" y="359"/>
                </a:lnTo>
                <a:lnTo>
                  <a:pt x="261" y="361"/>
                </a:lnTo>
                <a:lnTo>
                  <a:pt x="261" y="364"/>
                </a:lnTo>
                <a:lnTo>
                  <a:pt x="255" y="378"/>
                </a:lnTo>
                <a:lnTo>
                  <a:pt x="255" y="382"/>
                </a:lnTo>
                <a:lnTo>
                  <a:pt x="255" y="386"/>
                </a:lnTo>
                <a:lnTo>
                  <a:pt x="253" y="386"/>
                </a:lnTo>
                <a:lnTo>
                  <a:pt x="253" y="389"/>
                </a:lnTo>
                <a:lnTo>
                  <a:pt x="253" y="389"/>
                </a:lnTo>
                <a:lnTo>
                  <a:pt x="253" y="389"/>
                </a:lnTo>
                <a:lnTo>
                  <a:pt x="259" y="395"/>
                </a:lnTo>
                <a:lnTo>
                  <a:pt x="261" y="395"/>
                </a:lnTo>
                <a:lnTo>
                  <a:pt x="261" y="395"/>
                </a:lnTo>
                <a:lnTo>
                  <a:pt x="261" y="397"/>
                </a:lnTo>
                <a:lnTo>
                  <a:pt x="261" y="399"/>
                </a:lnTo>
                <a:lnTo>
                  <a:pt x="261" y="401"/>
                </a:lnTo>
                <a:lnTo>
                  <a:pt x="261" y="401"/>
                </a:lnTo>
                <a:lnTo>
                  <a:pt x="263" y="405"/>
                </a:lnTo>
                <a:lnTo>
                  <a:pt x="263" y="407"/>
                </a:lnTo>
                <a:lnTo>
                  <a:pt x="263" y="409"/>
                </a:lnTo>
                <a:lnTo>
                  <a:pt x="263" y="409"/>
                </a:lnTo>
                <a:lnTo>
                  <a:pt x="263" y="412"/>
                </a:lnTo>
                <a:lnTo>
                  <a:pt x="259" y="420"/>
                </a:lnTo>
                <a:lnTo>
                  <a:pt x="259" y="422"/>
                </a:lnTo>
                <a:lnTo>
                  <a:pt x="261" y="422"/>
                </a:lnTo>
                <a:lnTo>
                  <a:pt x="267" y="422"/>
                </a:lnTo>
                <a:lnTo>
                  <a:pt x="274" y="422"/>
                </a:lnTo>
                <a:lnTo>
                  <a:pt x="280" y="422"/>
                </a:lnTo>
                <a:lnTo>
                  <a:pt x="280" y="422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6"/>
                </a:lnTo>
                <a:lnTo>
                  <a:pt x="280" y="426"/>
                </a:lnTo>
                <a:lnTo>
                  <a:pt x="280" y="428"/>
                </a:lnTo>
                <a:lnTo>
                  <a:pt x="280" y="430"/>
                </a:lnTo>
                <a:lnTo>
                  <a:pt x="280" y="432"/>
                </a:lnTo>
                <a:lnTo>
                  <a:pt x="282" y="432"/>
                </a:lnTo>
                <a:lnTo>
                  <a:pt x="282" y="435"/>
                </a:lnTo>
                <a:lnTo>
                  <a:pt x="282" y="435"/>
                </a:lnTo>
                <a:lnTo>
                  <a:pt x="284" y="435"/>
                </a:lnTo>
                <a:lnTo>
                  <a:pt x="284" y="435"/>
                </a:lnTo>
                <a:lnTo>
                  <a:pt x="286" y="435"/>
                </a:lnTo>
                <a:lnTo>
                  <a:pt x="286" y="435"/>
                </a:lnTo>
                <a:lnTo>
                  <a:pt x="288" y="435"/>
                </a:lnTo>
                <a:lnTo>
                  <a:pt x="288" y="432"/>
                </a:lnTo>
                <a:lnTo>
                  <a:pt x="290" y="430"/>
                </a:lnTo>
                <a:lnTo>
                  <a:pt x="292" y="428"/>
                </a:lnTo>
                <a:lnTo>
                  <a:pt x="296" y="424"/>
                </a:lnTo>
                <a:lnTo>
                  <a:pt x="299" y="424"/>
                </a:lnTo>
                <a:lnTo>
                  <a:pt x="299" y="424"/>
                </a:lnTo>
                <a:lnTo>
                  <a:pt x="299" y="424"/>
                </a:lnTo>
                <a:lnTo>
                  <a:pt x="301" y="422"/>
                </a:lnTo>
                <a:lnTo>
                  <a:pt x="301" y="422"/>
                </a:lnTo>
                <a:lnTo>
                  <a:pt x="301" y="422"/>
                </a:lnTo>
                <a:lnTo>
                  <a:pt x="301" y="420"/>
                </a:lnTo>
                <a:lnTo>
                  <a:pt x="301" y="418"/>
                </a:lnTo>
                <a:lnTo>
                  <a:pt x="301" y="416"/>
                </a:lnTo>
                <a:lnTo>
                  <a:pt x="305" y="412"/>
                </a:lnTo>
                <a:lnTo>
                  <a:pt x="307" y="409"/>
                </a:lnTo>
                <a:lnTo>
                  <a:pt x="309" y="407"/>
                </a:lnTo>
                <a:lnTo>
                  <a:pt x="309" y="407"/>
                </a:lnTo>
                <a:lnTo>
                  <a:pt x="309" y="405"/>
                </a:lnTo>
                <a:lnTo>
                  <a:pt x="313" y="397"/>
                </a:lnTo>
                <a:lnTo>
                  <a:pt x="313" y="397"/>
                </a:lnTo>
                <a:lnTo>
                  <a:pt x="313" y="395"/>
                </a:lnTo>
                <a:lnTo>
                  <a:pt x="315" y="397"/>
                </a:lnTo>
                <a:lnTo>
                  <a:pt x="315" y="397"/>
                </a:lnTo>
                <a:lnTo>
                  <a:pt x="315" y="399"/>
                </a:lnTo>
                <a:lnTo>
                  <a:pt x="322" y="407"/>
                </a:lnTo>
                <a:lnTo>
                  <a:pt x="322" y="409"/>
                </a:lnTo>
                <a:lnTo>
                  <a:pt x="324" y="409"/>
                </a:lnTo>
                <a:lnTo>
                  <a:pt x="324" y="409"/>
                </a:lnTo>
                <a:lnTo>
                  <a:pt x="332" y="405"/>
                </a:lnTo>
                <a:lnTo>
                  <a:pt x="332" y="407"/>
                </a:lnTo>
                <a:lnTo>
                  <a:pt x="336" y="407"/>
                </a:lnTo>
                <a:lnTo>
                  <a:pt x="338" y="407"/>
                </a:lnTo>
                <a:lnTo>
                  <a:pt x="340" y="405"/>
                </a:lnTo>
                <a:lnTo>
                  <a:pt x="338" y="403"/>
                </a:lnTo>
                <a:lnTo>
                  <a:pt x="342" y="403"/>
                </a:lnTo>
                <a:lnTo>
                  <a:pt x="342" y="399"/>
                </a:lnTo>
                <a:lnTo>
                  <a:pt x="342" y="391"/>
                </a:lnTo>
                <a:lnTo>
                  <a:pt x="345" y="386"/>
                </a:lnTo>
                <a:lnTo>
                  <a:pt x="345" y="386"/>
                </a:lnTo>
                <a:lnTo>
                  <a:pt x="347" y="386"/>
                </a:lnTo>
                <a:lnTo>
                  <a:pt x="349" y="384"/>
                </a:lnTo>
                <a:lnTo>
                  <a:pt x="349" y="384"/>
                </a:lnTo>
                <a:lnTo>
                  <a:pt x="347" y="380"/>
                </a:lnTo>
                <a:lnTo>
                  <a:pt x="349" y="376"/>
                </a:lnTo>
                <a:lnTo>
                  <a:pt x="349" y="374"/>
                </a:lnTo>
                <a:lnTo>
                  <a:pt x="349" y="374"/>
                </a:lnTo>
                <a:lnTo>
                  <a:pt x="347" y="374"/>
                </a:lnTo>
                <a:lnTo>
                  <a:pt x="347" y="372"/>
                </a:lnTo>
                <a:lnTo>
                  <a:pt x="347" y="372"/>
                </a:lnTo>
                <a:lnTo>
                  <a:pt x="347" y="370"/>
                </a:lnTo>
                <a:lnTo>
                  <a:pt x="347" y="370"/>
                </a:lnTo>
                <a:lnTo>
                  <a:pt x="349" y="368"/>
                </a:lnTo>
                <a:lnTo>
                  <a:pt x="349" y="368"/>
                </a:lnTo>
                <a:lnTo>
                  <a:pt x="349" y="364"/>
                </a:lnTo>
                <a:lnTo>
                  <a:pt x="351" y="361"/>
                </a:lnTo>
                <a:lnTo>
                  <a:pt x="351" y="359"/>
                </a:lnTo>
                <a:lnTo>
                  <a:pt x="351" y="359"/>
                </a:lnTo>
                <a:lnTo>
                  <a:pt x="351" y="359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5" y="359"/>
                </a:lnTo>
                <a:lnTo>
                  <a:pt x="355" y="359"/>
                </a:lnTo>
                <a:lnTo>
                  <a:pt x="357" y="359"/>
                </a:lnTo>
                <a:lnTo>
                  <a:pt x="357" y="359"/>
                </a:lnTo>
                <a:lnTo>
                  <a:pt x="359" y="359"/>
                </a:lnTo>
                <a:lnTo>
                  <a:pt x="359" y="357"/>
                </a:lnTo>
                <a:lnTo>
                  <a:pt x="359" y="357"/>
                </a:lnTo>
                <a:lnTo>
                  <a:pt x="359" y="355"/>
                </a:lnTo>
                <a:lnTo>
                  <a:pt x="361" y="351"/>
                </a:lnTo>
                <a:lnTo>
                  <a:pt x="363" y="347"/>
                </a:lnTo>
                <a:lnTo>
                  <a:pt x="363" y="347"/>
                </a:lnTo>
                <a:lnTo>
                  <a:pt x="363" y="347"/>
                </a:lnTo>
                <a:lnTo>
                  <a:pt x="363" y="345"/>
                </a:lnTo>
                <a:lnTo>
                  <a:pt x="363" y="345"/>
                </a:lnTo>
                <a:lnTo>
                  <a:pt x="363" y="345"/>
                </a:lnTo>
                <a:lnTo>
                  <a:pt x="363" y="343"/>
                </a:lnTo>
                <a:lnTo>
                  <a:pt x="363" y="343"/>
                </a:lnTo>
                <a:lnTo>
                  <a:pt x="363" y="343"/>
                </a:lnTo>
                <a:lnTo>
                  <a:pt x="365" y="343"/>
                </a:lnTo>
                <a:lnTo>
                  <a:pt x="365" y="343"/>
                </a:lnTo>
                <a:lnTo>
                  <a:pt x="365" y="341"/>
                </a:lnTo>
                <a:lnTo>
                  <a:pt x="365" y="341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32"/>
                </a:lnTo>
                <a:lnTo>
                  <a:pt x="365" y="332"/>
                </a:lnTo>
                <a:lnTo>
                  <a:pt x="368" y="332"/>
                </a:lnTo>
                <a:lnTo>
                  <a:pt x="368" y="332"/>
                </a:lnTo>
                <a:lnTo>
                  <a:pt x="370" y="332"/>
                </a:lnTo>
                <a:lnTo>
                  <a:pt x="370" y="330"/>
                </a:lnTo>
                <a:lnTo>
                  <a:pt x="370" y="330"/>
                </a:lnTo>
                <a:lnTo>
                  <a:pt x="370" y="328"/>
                </a:lnTo>
                <a:lnTo>
                  <a:pt x="372" y="328"/>
                </a:lnTo>
                <a:lnTo>
                  <a:pt x="372" y="326"/>
                </a:lnTo>
                <a:lnTo>
                  <a:pt x="374" y="324"/>
                </a:lnTo>
                <a:lnTo>
                  <a:pt x="376" y="318"/>
                </a:lnTo>
                <a:lnTo>
                  <a:pt x="378" y="311"/>
                </a:lnTo>
                <a:lnTo>
                  <a:pt x="380" y="309"/>
                </a:lnTo>
                <a:lnTo>
                  <a:pt x="380" y="307"/>
                </a:lnTo>
                <a:lnTo>
                  <a:pt x="384" y="305"/>
                </a:lnTo>
                <a:lnTo>
                  <a:pt x="384" y="305"/>
                </a:lnTo>
                <a:lnTo>
                  <a:pt x="384" y="303"/>
                </a:lnTo>
                <a:lnTo>
                  <a:pt x="384" y="301"/>
                </a:lnTo>
                <a:lnTo>
                  <a:pt x="384" y="297"/>
                </a:lnTo>
                <a:lnTo>
                  <a:pt x="384" y="295"/>
                </a:lnTo>
                <a:lnTo>
                  <a:pt x="384" y="295"/>
                </a:lnTo>
                <a:lnTo>
                  <a:pt x="384" y="293"/>
                </a:lnTo>
                <a:lnTo>
                  <a:pt x="382" y="290"/>
                </a:lnTo>
                <a:lnTo>
                  <a:pt x="382" y="290"/>
                </a:lnTo>
                <a:lnTo>
                  <a:pt x="382" y="288"/>
                </a:lnTo>
                <a:lnTo>
                  <a:pt x="380" y="288"/>
                </a:lnTo>
                <a:lnTo>
                  <a:pt x="380" y="288"/>
                </a:lnTo>
                <a:lnTo>
                  <a:pt x="378" y="286"/>
                </a:lnTo>
                <a:lnTo>
                  <a:pt x="378" y="286"/>
                </a:lnTo>
                <a:lnTo>
                  <a:pt x="378" y="284"/>
                </a:lnTo>
                <a:lnTo>
                  <a:pt x="376" y="284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4" y="282"/>
                </a:lnTo>
                <a:lnTo>
                  <a:pt x="374" y="280"/>
                </a:lnTo>
                <a:lnTo>
                  <a:pt x="372" y="280"/>
                </a:lnTo>
                <a:lnTo>
                  <a:pt x="372" y="278"/>
                </a:lnTo>
                <a:lnTo>
                  <a:pt x="372" y="276"/>
                </a:lnTo>
                <a:lnTo>
                  <a:pt x="374" y="276"/>
                </a:lnTo>
                <a:lnTo>
                  <a:pt x="376" y="274"/>
                </a:lnTo>
                <a:lnTo>
                  <a:pt x="380" y="270"/>
                </a:lnTo>
                <a:lnTo>
                  <a:pt x="386" y="265"/>
                </a:lnTo>
                <a:lnTo>
                  <a:pt x="390" y="261"/>
                </a:lnTo>
                <a:lnTo>
                  <a:pt x="397" y="253"/>
                </a:lnTo>
                <a:lnTo>
                  <a:pt x="399" y="251"/>
                </a:lnTo>
                <a:lnTo>
                  <a:pt x="409" y="242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7" y="238"/>
                </a:lnTo>
                <a:lnTo>
                  <a:pt x="407" y="236"/>
                </a:lnTo>
                <a:lnTo>
                  <a:pt x="407" y="236"/>
                </a:lnTo>
                <a:lnTo>
                  <a:pt x="407" y="236"/>
                </a:lnTo>
                <a:lnTo>
                  <a:pt x="407" y="234"/>
                </a:lnTo>
                <a:lnTo>
                  <a:pt x="409" y="234"/>
                </a:lnTo>
                <a:lnTo>
                  <a:pt x="411" y="232"/>
                </a:lnTo>
                <a:lnTo>
                  <a:pt x="413" y="232"/>
                </a:lnTo>
                <a:lnTo>
                  <a:pt x="413" y="230"/>
                </a:lnTo>
                <a:lnTo>
                  <a:pt x="416" y="230"/>
                </a:lnTo>
                <a:lnTo>
                  <a:pt x="416" y="230"/>
                </a:lnTo>
                <a:lnTo>
                  <a:pt x="418" y="232"/>
                </a:lnTo>
                <a:lnTo>
                  <a:pt x="418" y="232"/>
                </a:lnTo>
                <a:lnTo>
                  <a:pt x="420" y="232"/>
                </a:lnTo>
                <a:lnTo>
                  <a:pt x="420" y="234"/>
                </a:lnTo>
                <a:lnTo>
                  <a:pt x="420" y="236"/>
                </a:lnTo>
                <a:lnTo>
                  <a:pt x="420" y="236"/>
                </a:lnTo>
                <a:lnTo>
                  <a:pt x="420" y="238"/>
                </a:lnTo>
                <a:lnTo>
                  <a:pt x="420" y="240"/>
                </a:lnTo>
                <a:lnTo>
                  <a:pt x="418" y="240"/>
                </a:lnTo>
                <a:lnTo>
                  <a:pt x="418" y="242"/>
                </a:lnTo>
                <a:lnTo>
                  <a:pt x="416" y="242"/>
                </a:lnTo>
                <a:lnTo>
                  <a:pt x="416" y="244"/>
                </a:lnTo>
                <a:lnTo>
                  <a:pt x="416" y="244"/>
                </a:lnTo>
                <a:lnTo>
                  <a:pt x="418" y="244"/>
                </a:lnTo>
                <a:lnTo>
                  <a:pt x="418" y="244"/>
                </a:lnTo>
                <a:lnTo>
                  <a:pt x="420" y="244"/>
                </a:lnTo>
                <a:lnTo>
                  <a:pt x="422" y="244"/>
                </a:lnTo>
                <a:lnTo>
                  <a:pt x="428" y="242"/>
                </a:lnTo>
                <a:lnTo>
                  <a:pt x="430" y="242"/>
                </a:lnTo>
                <a:lnTo>
                  <a:pt x="432" y="240"/>
                </a:lnTo>
                <a:lnTo>
                  <a:pt x="434" y="238"/>
                </a:lnTo>
                <a:lnTo>
                  <a:pt x="436" y="234"/>
                </a:lnTo>
                <a:lnTo>
                  <a:pt x="436" y="234"/>
                </a:lnTo>
                <a:lnTo>
                  <a:pt x="439" y="232"/>
                </a:lnTo>
                <a:lnTo>
                  <a:pt x="439" y="232"/>
                </a:lnTo>
                <a:lnTo>
                  <a:pt x="436" y="230"/>
                </a:lnTo>
                <a:lnTo>
                  <a:pt x="436" y="228"/>
                </a:lnTo>
                <a:lnTo>
                  <a:pt x="436" y="228"/>
                </a:lnTo>
                <a:lnTo>
                  <a:pt x="436" y="228"/>
                </a:lnTo>
                <a:lnTo>
                  <a:pt x="436" y="226"/>
                </a:lnTo>
                <a:lnTo>
                  <a:pt x="436" y="224"/>
                </a:lnTo>
                <a:lnTo>
                  <a:pt x="436" y="222"/>
                </a:lnTo>
                <a:lnTo>
                  <a:pt x="439" y="219"/>
                </a:lnTo>
                <a:lnTo>
                  <a:pt x="439" y="219"/>
                </a:lnTo>
                <a:lnTo>
                  <a:pt x="439" y="219"/>
                </a:lnTo>
                <a:lnTo>
                  <a:pt x="439" y="217"/>
                </a:lnTo>
                <a:lnTo>
                  <a:pt x="441" y="211"/>
                </a:lnTo>
                <a:lnTo>
                  <a:pt x="441" y="209"/>
                </a:lnTo>
                <a:lnTo>
                  <a:pt x="439" y="207"/>
                </a:lnTo>
                <a:lnTo>
                  <a:pt x="439" y="207"/>
                </a:lnTo>
                <a:lnTo>
                  <a:pt x="441" y="205"/>
                </a:lnTo>
                <a:lnTo>
                  <a:pt x="449" y="192"/>
                </a:lnTo>
                <a:lnTo>
                  <a:pt x="453" y="188"/>
                </a:lnTo>
                <a:lnTo>
                  <a:pt x="455" y="186"/>
                </a:lnTo>
                <a:lnTo>
                  <a:pt x="457" y="186"/>
                </a:lnTo>
                <a:lnTo>
                  <a:pt x="457" y="184"/>
                </a:lnTo>
                <a:lnTo>
                  <a:pt x="457" y="182"/>
                </a:lnTo>
                <a:lnTo>
                  <a:pt x="459" y="176"/>
                </a:lnTo>
                <a:lnTo>
                  <a:pt x="459" y="173"/>
                </a:lnTo>
                <a:lnTo>
                  <a:pt x="459" y="171"/>
                </a:lnTo>
                <a:lnTo>
                  <a:pt x="464" y="167"/>
                </a:lnTo>
                <a:lnTo>
                  <a:pt x="466" y="163"/>
                </a:lnTo>
                <a:lnTo>
                  <a:pt x="468" y="165"/>
                </a:lnTo>
                <a:lnTo>
                  <a:pt x="470" y="167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71"/>
                </a:lnTo>
                <a:lnTo>
                  <a:pt x="470" y="171"/>
                </a:lnTo>
                <a:lnTo>
                  <a:pt x="472" y="171"/>
                </a:lnTo>
                <a:lnTo>
                  <a:pt x="472" y="171"/>
                </a:lnTo>
                <a:lnTo>
                  <a:pt x="474" y="171"/>
                </a:lnTo>
                <a:lnTo>
                  <a:pt x="476" y="169"/>
                </a:lnTo>
                <a:lnTo>
                  <a:pt x="476" y="169"/>
                </a:lnTo>
                <a:lnTo>
                  <a:pt x="478" y="167"/>
                </a:lnTo>
                <a:lnTo>
                  <a:pt x="480" y="165"/>
                </a:lnTo>
                <a:lnTo>
                  <a:pt x="482" y="163"/>
                </a:lnTo>
                <a:lnTo>
                  <a:pt x="482" y="161"/>
                </a:lnTo>
                <a:lnTo>
                  <a:pt x="482" y="159"/>
                </a:lnTo>
                <a:lnTo>
                  <a:pt x="482" y="159"/>
                </a:lnTo>
                <a:lnTo>
                  <a:pt x="482" y="157"/>
                </a:lnTo>
                <a:lnTo>
                  <a:pt x="487" y="153"/>
                </a:lnTo>
                <a:lnTo>
                  <a:pt x="487" y="151"/>
                </a:lnTo>
                <a:lnTo>
                  <a:pt x="489" y="151"/>
                </a:lnTo>
                <a:lnTo>
                  <a:pt x="489" y="151"/>
                </a:lnTo>
                <a:lnTo>
                  <a:pt x="489" y="151"/>
                </a:lnTo>
                <a:lnTo>
                  <a:pt x="491" y="151"/>
                </a:lnTo>
                <a:lnTo>
                  <a:pt x="493" y="148"/>
                </a:lnTo>
                <a:lnTo>
                  <a:pt x="493" y="148"/>
                </a:lnTo>
                <a:lnTo>
                  <a:pt x="495" y="146"/>
                </a:lnTo>
                <a:lnTo>
                  <a:pt x="495" y="146"/>
                </a:lnTo>
                <a:lnTo>
                  <a:pt x="495" y="146"/>
                </a:lnTo>
                <a:lnTo>
                  <a:pt x="499" y="146"/>
                </a:lnTo>
                <a:lnTo>
                  <a:pt x="507" y="144"/>
                </a:lnTo>
                <a:lnTo>
                  <a:pt x="510" y="142"/>
                </a:lnTo>
                <a:lnTo>
                  <a:pt x="516" y="138"/>
                </a:lnTo>
                <a:lnTo>
                  <a:pt x="520" y="134"/>
                </a:lnTo>
                <a:lnTo>
                  <a:pt x="524" y="130"/>
                </a:lnTo>
                <a:lnTo>
                  <a:pt x="526" y="123"/>
                </a:lnTo>
                <a:lnTo>
                  <a:pt x="528" y="123"/>
                </a:lnTo>
                <a:lnTo>
                  <a:pt x="530" y="119"/>
                </a:lnTo>
                <a:lnTo>
                  <a:pt x="530" y="119"/>
                </a:lnTo>
                <a:lnTo>
                  <a:pt x="533" y="119"/>
                </a:lnTo>
                <a:lnTo>
                  <a:pt x="533" y="119"/>
                </a:lnTo>
                <a:lnTo>
                  <a:pt x="533" y="119"/>
                </a:lnTo>
                <a:lnTo>
                  <a:pt x="537" y="121"/>
                </a:lnTo>
                <a:lnTo>
                  <a:pt x="537" y="121"/>
                </a:lnTo>
                <a:lnTo>
                  <a:pt x="539" y="121"/>
                </a:lnTo>
                <a:lnTo>
                  <a:pt x="541" y="121"/>
                </a:lnTo>
                <a:lnTo>
                  <a:pt x="543" y="121"/>
                </a:lnTo>
                <a:lnTo>
                  <a:pt x="543" y="121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1"/>
                </a:lnTo>
                <a:lnTo>
                  <a:pt x="558" y="111"/>
                </a:lnTo>
                <a:lnTo>
                  <a:pt x="558" y="109"/>
                </a:lnTo>
                <a:lnTo>
                  <a:pt x="560" y="109"/>
                </a:lnTo>
                <a:lnTo>
                  <a:pt x="560" y="109"/>
                </a:lnTo>
                <a:lnTo>
                  <a:pt x="560" y="107"/>
                </a:lnTo>
                <a:lnTo>
                  <a:pt x="562" y="109"/>
                </a:lnTo>
                <a:lnTo>
                  <a:pt x="564" y="109"/>
                </a:lnTo>
                <a:lnTo>
                  <a:pt x="566" y="109"/>
                </a:lnTo>
                <a:lnTo>
                  <a:pt x="566" y="107"/>
                </a:lnTo>
                <a:lnTo>
                  <a:pt x="572" y="105"/>
                </a:lnTo>
                <a:lnTo>
                  <a:pt x="576" y="100"/>
                </a:lnTo>
                <a:lnTo>
                  <a:pt x="578" y="98"/>
                </a:lnTo>
                <a:lnTo>
                  <a:pt x="581" y="98"/>
                </a:lnTo>
                <a:lnTo>
                  <a:pt x="581" y="98"/>
                </a:lnTo>
                <a:lnTo>
                  <a:pt x="583" y="96"/>
                </a:lnTo>
                <a:lnTo>
                  <a:pt x="587" y="94"/>
                </a:lnTo>
                <a:lnTo>
                  <a:pt x="587" y="92"/>
                </a:lnTo>
                <a:lnTo>
                  <a:pt x="589" y="90"/>
                </a:lnTo>
                <a:lnTo>
                  <a:pt x="589" y="90"/>
                </a:lnTo>
                <a:lnTo>
                  <a:pt x="589" y="86"/>
                </a:lnTo>
                <a:lnTo>
                  <a:pt x="589" y="86"/>
                </a:lnTo>
                <a:lnTo>
                  <a:pt x="591" y="84"/>
                </a:lnTo>
                <a:lnTo>
                  <a:pt x="591" y="84"/>
                </a:lnTo>
                <a:lnTo>
                  <a:pt x="593" y="84"/>
                </a:lnTo>
                <a:lnTo>
                  <a:pt x="595" y="82"/>
                </a:lnTo>
                <a:lnTo>
                  <a:pt x="595" y="82"/>
                </a:lnTo>
                <a:lnTo>
                  <a:pt x="597" y="82"/>
                </a:lnTo>
                <a:lnTo>
                  <a:pt x="599" y="84"/>
                </a:lnTo>
                <a:lnTo>
                  <a:pt x="601" y="86"/>
                </a:lnTo>
                <a:lnTo>
                  <a:pt x="604" y="86"/>
                </a:lnTo>
                <a:lnTo>
                  <a:pt x="606" y="88"/>
                </a:lnTo>
                <a:lnTo>
                  <a:pt x="622" y="80"/>
                </a:ln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9" y="80"/>
                </a:lnTo>
                <a:lnTo>
                  <a:pt x="629" y="80"/>
                </a:lnTo>
                <a:lnTo>
                  <a:pt x="629" y="80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0"/>
                </a:lnTo>
                <a:lnTo>
                  <a:pt x="633" y="80"/>
                </a:lnTo>
                <a:lnTo>
                  <a:pt x="635" y="77"/>
                </a:lnTo>
                <a:lnTo>
                  <a:pt x="635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9" y="75"/>
                </a:lnTo>
                <a:lnTo>
                  <a:pt x="639" y="75"/>
                </a:lnTo>
                <a:lnTo>
                  <a:pt x="639" y="73"/>
                </a:lnTo>
                <a:lnTo>
                  <a:pt x="639" y="73"/>
                </a:lnTo>
                <a:lnTo>
                  <a:pt x="639" y="73"/>
                </a:lnTo>
                <a:lnTo>
                  <a:pt x="641" y="71"/>
                </a:lnTo>
                <a:lnTo>
                  <a:pt x="641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67"/>
                </a:lnTo>
                <a:lnTo>
                  <a:pt x="643" y="6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2" name="Freeform 105">
            <a:extLst>
              <a:ext uri="{FF2B5EF4-FFF2-40B4-BE49-F238E27FC236}">
                <a16:creationId xmlns:a16="http://schemas.microsoft.com/office/drawing/2014/main" id="{5BD1CC3B-5AE4-4B41-B6E8-AA3114114DC4}"/>
              </a:ext>
            </a:extLst>
          </p:cNvPr>
          <p:cNvSpPr>
            <a:spLocks/>
          </p:cNvSpPr>
          <p:nvPr/>
        </p:nvSpPr>
        <p:spPr bwMode="auto">
          <a:xfrm>
            <a:off x="9785837" y="2707300"/>
            <a:ext cx="898929" cy="454548"/>
          </a:xfrm>
          <a:custGeom>
            <a:avLst/>
            <a:gdLst>
              <a:gd name="T0" fmla="*/ 570 w 585"/>
              <a:gd name="T1" fmla="*/ 122 h 312"/>
              <a:gd name="T2" fmla="*/ 533 w 585"/>
              <a:gd name="T3" fmla="*/ 103 h 312"/>
              <a:gd name="T4" fmla="*/ 495 w 585"/>
              <a:gd name="T5" fmla="*/ 92 h 312"/>
              <a:gd name="T6" fmla="*/ 495 w 585"/>
              <a:gd name="T7" fmla="*/ 46 h 312"/>
              <a:gd name="T8" fmla="*/ 468 w 585"/>
              <a:gd name="T9" fmla="*/ 25 h 312"/>
              <a:gd name="T10" fmla="*/ 472 w 585"/>
              <a:gd name="T11" fmla="*/ 15 h 312"/>
              <a:gd name="T12" fmla="*/ 424 w 585"/>
              <a:gd name="T13" fmla="*/ 3 h 312"/>
              <a:gd name="T14" fmla="*/ 403 w 585"/>
              <a:gd name="T15" fmla="*/ 17 h 312"/>
              <a:gd name="T16" fmla="*/ 389 w 585"/>
              <a:gd name="T17" fmla="*/ 21 h 312"/>
              <a:gd name="T18" fmla="*/ 366 w 585"/>
              <a:gd name="T19" fmla="*/ 32 h 312"/>
              <a:gd name="T20" fmla="*/ 343 w 585"/>
              <a:gd name="T21" fmla="*/ 28 h 312"/>
              <a:gd name="T22" fmla="*/ 309 w 585"/>
              <a:gd name="T23" fmla="*/ 7 h 312"/>
              <a:gd name="T24" fmla="*/ 280 w 585"/>
              <a:gd name="T25" fmla="*/ 23 h 312"/>
              <a:gd name="T26" fmla="*/ 253 w 585"/>
              <a:gd name="T27" fmla="*/ 57 h 312"/>
              <a:gd name="T28" fmla="*/ 236 w 585"/>
              <a:gd name="T29" fmla="*/ 65 h 312"/>
              <a:gd name="T30" fmla="*/ 213 w 585"/>
              <a:gd name="T31" fmla="*/ 78 h 312"/>
              <a:gd name="T32" fmla="*/ 167 w 585"/>
              <a:gd name="T33" fmla="*/ 97 h 312"/>
              <a:gd name="T34" fmla="*/ 134 w 585"/>
              <a:gd name="T35" fmla="*/ 130 h 312"/>
              <a:gd name="T36" fmla="*/ 121 w 585"/>
              <a:gd name="T37" fmla="*/ 136 h 312"/>
              <a:gd name="T38" fmla="*/ 113 w 585"/>
              <a:gd name="T39" fmla="*/ 159 h 312"/>
              <a:gd name="T40" fmla="*/ 90 w 585"/>
              <a:gd name="T41" fmla="*/ 176 h 312"/>
              <a:gd name="T42" fmla="*/ 77 w 585"/>
              <a:gd name="T43" fmla="*/ 178 h 312"/>
              <a:gd name="T44" fmla="*/ 67 w 585"/>
              <a:gd name="T45" fmla="*/ 178 h 312"/>
              <a:gd name="T46" fmla="*/ 34 w 585"/>
              <a:gd name="T47" fmla="*/ 188 h 312"/>
              <a:gd name="T48" fmla="*/ 6 w 585"/>
              <a:gd name="T49" fmla="*/ 213 h 312"/>
              <a:gd name="T50" fmla="*/ 29 w 585"/>
              <a:gd name="T51" fmla="*/ 222 h 312"/>
              <a:gd name="T52" fmla="*/ 46 w 585"/>
              <a:gd name="T53" fmla="*/ 245 h 312"/>
              <a:gd name="T54" fmla="*/ 42 w 585"/>
              <a:gd name="T55" fmla="*/ 259 h 312"/>
              <a:gd name="T56" fmla="*/ 75 w 585"/>
              <a:gd name="T57" fmla="*/ 280 h 312"/>
              <a:gd name="T58" fmla="*/ 117 w 585"/>
              <a:gd name="T59" fmla="*/ 266 h 312"/>
              <a:gd name="T60" fmla="*/ 182 w 585"/>
              <a:gd name="T61" fmla="*/ 274 h 312"/>
              <a:gd name="T62" fmla="*/ 217 w 585"/>
              <a:gd name="T63" fmla="*/ 270 h 312"/>
              <a:gd name="T64" fmla="*/ 230 w 585"/>
              <a:gd name="T65" fmla="*/ 249 h 312"/>
              <a:gd name="T66" fmla="*/ 272 w 585"/>
              <a:gd name="T67" fmla="*/ 209 h 312"/>
              <a:gd name="T68" fmla="*/ 274 w 585"/>
              <a:gd name="T69" fmla="*/ 199 h 312"/>
              <a:gd name="T70" fmla="*/ 301 w 585"/>
              <a:gd name="T71" fmla="*/ 203 h 312"/>
              <a:gd name="T72" fmla="*/ 376 w 585"/>
              <a:gd name="T73" fmla="*/ 170 h 312"/>
              <a:gd name="T74" fmla="*/ 405 w 585"/>
              <a:gd name="T75" fmla="*/ 165 h 312"/>
              <a:gd name="T76" fmla="*/ 426 w 585"/>
              <a:gd name="T77" fmla="*/ 188 h 312"/>
              <a:gd name="T78" fmla="*/ 433 w 585"/>
              <a:gd name="T79" fmla="*/ 205 h 312"/>
              <a:gd name="T80" fmla="*/ 437 w 585"/>
              <a:gd name="T81" fmla="*/ 224 h 312"/>
              <a:gd name="T82" fmla="*/ 445 w 585"/>
              <a:gd name="T83" fmla="*/ 220 h 312"/>
              <a:gd name="T84" fmla="*/ 445 w 585"/>
              <a:gd name="T85" fmla="*/ 232 h 312"/>
              <a:gd name="T86" fmla="*/ 439 w 585"/>
              <a:gd name="T87" fmla="*/ 239 h 312"/>
              <a:gd name="T88" fmla="*/ 428 w 585"/>
              <a:gd name="T89" fmla="*/ 239 h 312"/>
              <a:gd name="T90" fmla="*/ 395 w 585"/>
              <a:gd name="T91" fmla="*/ 245 h 312"/>
              <a:gd name="T92" fmla="*/ 378 w 585"/>
              <a:gd name="T93" fmla="*/ 264 h 312"/>
              <a:gd name="T94" fmla="*/ 366 w 585"/>
              <a:gd name="T95" fmla="*/ 272 h 312"/>
              <a:gd name="T96" fmla="*/ 368 w 585"/>
              <a:gd name="T97" fmla="*/ 287 h 312"/>
              <a:gd name="T98" fmla="*/ 370 w 585"/>
              <a:gd name="T99" fmla="*/ 303 h 312"/>
              <a:gd name="T100" fmla="*/ 397 w 585"/>
              <a:gd name="T101" fmla="*/ 293 h 312"/>
              <a:gd name="T102" fmla="*/ 418 w 585"/>
              <a:gd name="T103" fmla="*/ 282 h 312"/>
              <a:gd name="T104" fmla="*/ 462 w 585"/>
              <a:gd name="T105" fmla="*/ 243 h 312"/>
              <a:gd name="T106" fmla="*/ 510 w 585"/>
              <a:gd name="T107" fmla="*/ 232 h 312"/>
              <a:gd name="T108" fmla="*/ 527 w 585"/>
              <a:gd name="T109" fmla="*/ 236 h 312"/>
              <a:gd name="T110" fmla="*/ 552 w 585"/>
              <a:gd name="T111" fmla="*/ 261 h 312"/>
              <a:gd name="T112" fmla="*/ 562 w 585"/>
              <a:gd name="T113" fmla="*/ 261 h 312"/>
              <a:gd name="T114" fmla="*/ 539 w 585"/>
              <a:gd name="T115" fmla="*/ 226 h 312"/>
              <a:gd name="T116" fmla="*/ 535 w 585"/>
              <a:gd name="T117" fmla="*/ 203 h 312"/>
              <a:gd name="T118" fmla="*/ 556 w 585"/>
              <a:gd name="T119" fmla="*/ 186 h 312"/>
              <a:gd name="T120" fmla="*/ 568 w 585"/>
              <a:gd name="T121" fmla="*/ 172 h 312"/>
              <a:gd name="T122" fmla="*/ 583 w 585"/>
              <a:gd name="T123" fmla="*/ 17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85" h="312">
                <a:moveTo>
                  <a:pt x="585" y="155"/>
                </a:moveTo>
                <a:lnTo>
                  <a:pt x="581" y="151"/>
                </a:lnTo>
                <a:lnTo>
                  <a:pt x="579" y="147"/>
                </a:lnTo>
                <a:lnTo>
                  <a:pt x="579" y="142"/>
                </a:lnTo>
                <a:lnTo>
                  <a:pt x="583" y="136"/>
                </a:lnTo>
                <a:lnTo>
                  <a:pt x="581" y="132"/>
                </a:lnTo>
                <a:lnTo>
                  <a:pt x="579" y="130"/>
                </a:lnTo>
                <a:lnTo>
                  <a:pt x="573" y="126"/>
                </a:lnTo>
                <a:lnTo>
                  <a:pt x="570" y="126"/>
                </a:lnTo>
                <a:lnTo>
                  <a:pt x="570" y="122"/>
                </a:lnTo>
                <a:lnTo>
                  <a:pt x="570" y="122"/>
                </a:lnTo>
                <a:lnTo>
                  <a:pt x="568" y="122"/>
                </a:lnTo>
                <a:lnTo>
                  <a:pt x="568" y="122"/>
                </a:lnTo>
                <a:lnTo>
                  <a:pt x="560" y="115"/>
                </a:lnTo>
                <a:lnTo>
                  <a:pt x="558" y="115"/>
                </a:lnTo>
                <a:lnTo>
                  <a:pt x="552" y="117"/>
                </a:lnTo>
                <a:lnTo>
                  <a:pt x="550" y="119"/>
                </a:lnTo>
                <a:lnTo>
                  <a:pt x="545" y="119"/>
                </a:lnTo>
                <a:lnTo>
                  <a:pt x="543" y="119"/>
                </a:lnTo>
                <a:lnTo>
                  <a:pt x="539" y="117"/>
                </a:lnTo>
                <a:lnTo>
                  <a:pt x="537" y="109"/>
                </a:lnTo>
                <a:lnTo>
                  <a:pt x="533" y="103"/>
                </a:lnTo>
                <a:lnTo>
                  <a:pt x="527" y="99"/>
                </a:lnTo>
                <a:lnTo>
                  <a:pt x="518" y="90"/>
                </a:lnTo>
                <a:lnTo>
                  <a:pt x="510" y="88"/>
                </a:lnTo>
                <a:lnTo>
                  <a:pt x="504" y="90"/>
                </a:lnTo>
                <a:lnTo>
                  <a:pt x="501" y="97"/>
                </a:lnTo>
                <a:lnTo>
                  <a:pt x="499" y="103"/>
                </a:lnTo>
                <a:lnTo>
                  <a:pt x="499" y="109"/>
                </a:lnTo>
                <a:lnTo>
                  <a:pt x="497" y="109"/>
                </a:lnTo>
                <a:lnTo>
                  <a:pt x="495" y="103"/>
                </a:lnTo>
                <a:lnTo>
                  <a:pt x="491" y="99"/>
                </a:lnTo>
                <a:lnTo>
                  <a:pt x="495" y="92"/>
                </a:lnTo>
                <a:lnTo>
                  <a:pt x="491" y="88"/>
                </a:lnTo>
                <a:lnTo>
                  <a:pt x="499" y="84"/>
                </a:lnTo>
                <a:lnTo>
                  <a:pt x="508" y="76"/>
                </a:lnTo>
                <a:lnTo>
                  <a:pt x="508" y="71"/>
                </a:lnTo>
                <a:lnTo>
                  <a:pt x="506" y="65"/>
                </a:lnTo>
                <a:lnTo>
                  <a:pt x="501" y="59"/>
                </a:lnTo>
                <a:lnTo>
                  <a:pt x="499" y="57"/>
                </a:lnTo>
                <a:lnTo>
                  <a:pt x="499" y="51"/>
                </a:lnTo>
                <a:lnTo>
                  <a:pt x="497" y="48"/>
                </a:lnTo>
                <a:lnTo>
                  <a:pt x="495" y="46"/>
                </a:lnTo>
                <a:lnTo>
                  <a:pt x="495" y="46"/>
                </a:lnTo>
                <a:lnTo>
                  <a:pt x="493" y="46"/>
                </a:lnTo>
                <a:lnTo>
                  <a:pt x="493" y="44"/>
                </a:lnTo>
                <a:lnTo>
                  <a:pt x="493" y="44"/>
                </a:lnTo>
                <a:lnTo>
                  <a:pt x="485" y="38"/>
                </a:lnTo>
                <a:lnTo>
                  <a:pt x="483" y="32"/>
                </a:lnTo>
                <a:lnTo>
                  <a:pt x="476" y="34"/>
                </a:lnTo>
                <a:lnTo>
                  <a:pt x="468" y="40"/>
                </a:lnTo>
                <a:lnTo>
                  <a:pt x="466" y="30"/>
                </a:lnTo>
                <a:lnTo>
                  <a:pt x="466" y="28"/>
                </a:lnTo>
                <a:lnTo>
                  <a:pt x="468" y="28"/>
                </a:lnTo>
                <a:lnTo>
                  <a:pt x="468" y="25"/>
                </a:lnTo>
                <a:lnTo>
                  <a:pt x="481" y="23"/>
                </a:lnTo>
                <a:lnTo>
                  <a:pt x="481" y="21"/>
                </a:lnTo>
                <a:lnTo>
                  <a:pt x="483" y="19"/>
                </a:lnTo>
                <a:lnTo>
                  <a:pt x="485" y="15"/>
                </a:lnTo>
                <a:lnTo>
                  <a:pt x="485" y="13"/>
                </a:lnTo>
                <a:lnTo>
                  <a:pt x="483" y="11"/>
                </a:lnTo>
                <a:lnTo>
                  <a:pt x="483" y="11"/>
                </a:lnTo>
                <a:lnTo>
                  <a:pt x="481" y="11"/>
                </a:lnTo>
                <a:lnTo>
                  <a:pt x="478" y="13"/>
                </a:lnTo>
                <a:lnTo>
                  <a:pt x="474" y="15"/>
                </a:lnTo>
                <a:lnTo>
                  <a:pt x="472" y="15"/>
                </a:lnTo>
                <a:lnTo>
                  <a:pt x="468" y="13"/>
                </a:lnTo>
                <a:lnTo>
                  <a:pt x="466" y="9"/>
                </a:lnTo>
                <a:lnTo>
                  <a:pt x="464" y="7"/>
                </a:lnTo>
                <a:lnTo>
                  <a:pt x="464" y="3"/>
                </a:lnTo>
                <a:lnTo>
                  <a:pt x="462" y="0"/>
                </a:lnTo>
                <a:lnTo>
                  <a:pt x="456" y="0"/>
                </a:lnTo>
                <a:lnTo>
                  <a:pt x="449" y="0"/>
                </a:lnTo>
                <a:lnTo>
                  <a:pt x="443" y="0"/>
                </a:lnTo>
                <a:lnTo>
                  <a:pt x="435" y="5"/>
                </a:lnTo>
                <a:lnTo>
                  <a:pt x="426" y="3"/>
                </a:lnTo>
                <a:lnTo>
                  <a:pt x="424" y="3"/>
                </a:lnTo>
                <a:lnTo>
                  <a:pt x="422" y="3"/>
                </a:lnTo>
                <a:lnTo>
                  <a:pt x="422" y="11"/>
                </a:lnTo>
                <a:lnTo>
                  <a:pt x="420" y="17"/>
                </a:lnTo>
                <a:lnTo>
                  <a:pt x="412" y="17"/>
                </a:lnTo>
                <a:lnTo>
                  <a:pt x="407" y="13"/>
                </a:lnTo>
                <a:lnTo>
                  <a:pt x="405" y="15"/>
                </a:lnTo>
                <a:lnTo>
                  <a:pt x="405" y="15"/>
                </a:lnTo>
                <a:lnTo>
                  <a:pt x="403" y="15"/>
                </a:lnTo>
                <a:lnTo>
                  <a:pt x="403" y="15"/>
                </a:lnTo>
                <a:lnTo>
                  <a:pt x="401" y="17"/>
                </a:lnTo>
                <a:lnTo>
                  <a:pt x="403" y="17"/>
                </a:lnTo>
                <a:lnTo>
                  <a:pt x="401" y="19"/>
                </a:lnTo>
                <a:lnTo>
                  <a:pt x="399" y="19"/>
                </a:lnTo>
                <a:lnTo>
                  <a:pt x="399" y="19"/>
                </a:lnTo>
                <a:lnTo>
                  <a:pt x="399" y="23"/>
                </a:lnTo>
                <a:lnTo>
                  <a:pt x="399" y="28"/>
                </a:lnTo>
                <a:lnTo>
                  <a:pt x="399" y="28"/>
                </a:lnTo>
                <a:lnTo>
                  <a:pt x="395" y="28"/>
                </a:lnTo>
                <a:lnTo>
                  <a:pt x="393" y="28"/>
                </a:lnTo>
                <a:lnTo>
                  <a:pt x="393" y="25"/>
                </a:lnTo>
                <a:lnTo>
                  <a:pt x="391" y="21"/>
                </a:lnTo>
                <a:lnTo>
                  <a:pt x="389" y="21"/>
                </a:lnTo>
                <a:lnTo>
                  <a:pt x="389" y="28"/>
                </a:lnTo>
                <a:lnTo>
                  <a:pt x="384" y="28"/>
                </a:lnTo>
                <a:lnTo>
                  <a:pt x="378" y="28"/>
                </a:lnTo>
                <a:lnTo>
                  <a:pt x="374" y="30"/>
                </a:lnTo>
                <a:lnTo>
                  <a:pt x="374" y="36"/>
                </a:lnTo>
                <a:lnTo>
                  <a:pt x="370" y="36"/>
                </a:lnTo>
                <a:lnTo>
                  <a:pt x="368" y="36"/>
                </a:lnTo>
                <a:lnTo>
                  <a:pt x="368" y="34"/>
                </a:lnTo>
                <a:lnTo>
                  <a:pt x="368" y="34"/>
                </a:lnTo>
                <a:lnTo>
                  <a:pt x="368" y="32"/>
                </a:lnTo>
                <a:lnTo>
                  <a:pt x="366" y="32"/>
                </a:lnTo>
                <a:lnTo>
                  <a:pt x="366" y="32"/>
                </a:lnTo>
                <a:lnTo>
                  <a:pt x="357" y="30"/>
                </a:lnTo>
                <a:lnTo>
                  <a:pt x="357" y="30"/>
                </a:lnTo>
                <a:lnTo>
                  <a:pt x="351" y="25"/>
                </a:lnTo>
                <a:lnTo>
                  <a:pt x="345" y="25"/>
                </a:lnTo>
                <a:lnTo>
                  <a:pt x="343" y="23"/>
                </a:lnTo>
                <a:lnTo>
                  <a:pt x="343" y="23"/>
                </a:lnTo>
                <a:lnTo>
                  <a:pt x="343" y="25"/>
                </a:lnTo>
                <a:lnTo>
                  <a:pt x="345" y="28"/>
                </a:lnTo>
                <a:lnTo>
                  <a:pt x="345" y="28"/>
                </a:lnTo>
                <a:lnTo>
                  <a:pt x="343" y="28"/>
                </a:lnTo>
                <a:lnTo>
                  <a:pt x="336" y="23"/>
                </a:lnTo>
                <a:lnTo>
                  <a:pt x="332" y="23"/>
                </a:lnTo>
                <a:lnTo>
                  <a:pt x="328" y="23"/>
                </a:lnTo>
                <a:lnTo>
                  <a:pt x="326" y="23"/>
                </a:lnTo>
                <a:lnTo>
                  <a:pt x="324" y="23"/>
                </a:lnTo>
                <a:lnTo>
                  <a:pt x="322" y="23"/>
                </a:lnTo>
                <a:lnTo>
                  <a:pt x="324" y="17"/>
                </a:lnTo>
                <a:lnTo>
                  <a:pt x="322" y="17"/>
                </a:lnTo>
                <a:lnTo>
                  <a:pt x="316" y="9"/>
                </a:lnTo>
                <a:lnTo>
                  <a:pt x="313" y="7"/>
                </a:lnTo>
                <a:lnTo>
                  <a:pt x="309" y="7"/>
                </a:lnTo>
                <a:lnTo>
                  <a:pt x="305" y="7"/>
                </a:lnTo>
                <a:lnTo>
                  <a:pt x="305" y="7"/>
                </a:lnTo>
                <a:lnTo>
                  <a:pt x="299" y="15"/>
                </a:lnTo>
                <a:lnTo>
                  <a:pt x="297" y="17"/>
                </a:lnTo>
                <a:lnTo>
                  <a:pt x="295" y="17"/>
                </a:lnTo>
                <a:lnTo>
                  <a:pt x="293" y="19"/>
                </a:lnTo>
                <a:lnTo>
                  <a:pt x="288" y="19"/>
                </a:lnTo>
                <a:lnTo>
                  <a:pt x="286" y="19"/>
                </a:lnTo>
                <a:lnTo>
                  <a:pt x="282" y="19"/>
                </a:lnTo>
                <a:lnTo>
                  <a:pt x="282" y="21"/>
                </a:lnTo>
                <a:lnTo>
                  <a:pt x="280" y="23"/>
                </a:lnTo>
                <a:lnTo>
                  <a:pt x="280" y="25"/>
                </a:lnTo>
                <a:lnTo>
                  <a:pt x="278" y="25"/>
                </a:lnTo>
                <a:lnTo>
                  <a:pt x="274" y="25"/>
                </a:lnTo>
                <a:lnTo>
                  <a:pt x="272" y="32"/>
                </a:lnTo>
                <a:lnTo>
                  <a:pt x="276" y="36"/>
                </a:lnTo>
                <a:lnTo>
                  <a:pt x="280" y="40"/>
                </a:lnTo>
                <a:lnTo>
                  <a:pt x="274" y="46"/>
                </a:lnTo>
                <a:lnTo>
                  <a:pt x="270" y="51"/>
                </a:lnTo>
                <a:lnTo>
                  <a:pt x="263" y="51"/>
                </a:lnTo>
                <a:lnTo>
                  <a:pt x="259" y="55"/>
                </a:lnTo>
                <a:lnTo>
                  <a:pt x="253" y="57"/>
                </a:lnTo>
                <a:lnTo>
                  <a:pt x="249" y="59"/>
                </a:lnTo>
                <a:lnTo>
                  <a:pt x="247" y="59"/>
                </a:lnTo>
                <a:lnTo>
                  <a:pt x="245" y="61"/>
                </a:lnTo>
                <a:lnTo>
                  <a:pt x="242" y="61"/>
                </a:lnTo>
                <a:lnTo>
                  <a:pt x="240" y="61"/>
                </a:lnTo>
                <a:lnTo>
                  <a:pt x="238" y="61"/>
                </a:ln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6" y="65"/>
                </a:lnTo>
                <a:lnTo>
                  <a:pt x="236" y="65"/>
                </a:lnTo>
                <a:lnTo>
                  <a:pt x="236" y="65"/>
                </a:lnTo>
                <a:lnTo>
                  <a:pt x="236" y="67"/>
                </a:lnTo>
                <a:lnTo>
                  <a:pt x="234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9"/>
                </a:lnTo>
                <a:lnTo>
                  <a:pt x="226" y="71"/>
                </a:lnTo>
                <a:lnTo>
                  <a:pt x="224" y="71"/>
                </a:lnTo>
                <a:lnTo>
                  <a:pt x="217" y="78"/>
                </a:lnTo>
                <a:lnTo>
                  <a:pt x="215" y="78"/>
                </a:lnTo>
                <a:lnTo>
                  <a:pt x="213" y="78"/>
                </a:lnTo>
                <a:lnTo>
                  <a:pt x="213" y="78"/>
                </a:lnTo>
                <a:lnTo>
                  <a:pt x="211" y="78"/>
                </a:lnTo>
                <a:lnTo>
                  <a:pt x="209" y="80"/>
                </a:lnTo>
                <a:lnTo>
                  <a:pt x="207" y="80"/>
                </a:lnTo>
                <a:lnTo>
                  <a:pt x="205" y="80"/>
                </a:lnTo>
                <a:lnTo>
                  <a:pt x="201" y="80"/>
                </a:lnTo>
                <a:lnTo>
                  <a:pt x="190" y="80"/>
                </a:lnTo>
                <a:lnTo>
                  <a:pt x="180" y="86"/>
                </a:lnTo>
                <a:lnTo>
                  <a:pt x="176" y="88"/>
                </a:lnTo>
                <a:lnTo>
                  <a:pt x="171" y="92"/>
                </a:lnTo>
                <a:lnTo>
                  <a:pt x="167" y="97"/>
                </a:lnTo>
                <a:lnTo>
                  <a:pt x="163" y="99"/>
                </a:lnTo>
                <a:lnTo>
                  <a:pt x="159" y="101"/>
                </a:lnTo>
                <a:lnTo>
                  <a:pt x="159" y="105"/>
                </a:lnTo>
                <a:lnTo>
                  <a:pt x="159" y="109"/>
                </a:lnTo>
                <a:lnTo>
                  <a:pt x="157" y="113"/>
                </a:lnTo>
                <a:lnTo>
                  <a:pt x="153" y="115"/>
                </a:lnTo>
                <a:lnTo>
                  <a:pt x="144" y="122"/>
                </a:lnTo>
                <a:lnTo>
                  <a:pt x="142" y="126"/>
                </a:lnTo>
                <a:lnTo>
                  <a:pt x="140" y="128"/>
                </a:lnTo>
                <a:lnTo>
                  <a:pt x="136" y="128"/>
                </a:lnTo>
                <a:lnTo>
                  <a:pt x="134" y="130"/>
                </a:lnTo>
                <a:lnTo>
                  <a:pt x="134" y="130"/>
                </a:lnTo>
                <a:lnTo>
                  <a:pt x="130" y="134"/>
                </a:lnTo>
                <a:lnTo>
                  <a:pt x="130" y="136"/>
                </a:lnTo>
                <a:lnTo>
                  <a:pt x="128" y="136"/>
                </a:lnTo>
                <a:lnTo>
                  <a:pt x="125" y="138"/>
                </a:lnTo>
                <a:lnTo>
                  <a:pt x="123" y="138"/>
                </a:lnTo>
                <a:lnTo>
                  <a:pt x="123" y="138"/>
                </a:lnTo>
                <a:lnTo>
                  <a:pt x="123" y="136"/>
                </a:lnTo>
                <a:lnTo>
                  <a:pt x="121" y="136"/>
                </a:lnTo>
                <a:lnTo>
                  <a:pt x="121" y="136"/>
                </a:lnTo>
                <a:lnTo>
                  <a:pt x="121" y="136"/>
                </a:lnTo>
                <a:lnTo>
                  <a:pt x="115" y="140"/>
                </a:lnTo>
                <a:lnTo>
                  <a:pt x="111" y="142"/>
                </a:lnTo>
                <a:lnTo>
                  <a:pt x="109" y="147"/>
                </a:lnTo>
                <a:lnTo>
                  <a:pt x="107" y="149"/>
                </a:lnTo>
                <a:lnTo>
                  <a:pt x="107" y="151"/>
                </a:lnTo>
                <a:lnTo>
                  <a:pt x="109" y="153"/>
                </a:lnTo>
                <a:lnTo>
                  <a:pt x="113" y="153"/>
                </a:lnTo>
                <a:lnTo>
                  <a:pt x="113" y="153"/>
                </a:lnTo>
                <a:lnTo>
                  <a:pt x="113" y="155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61"/>
                </a:lnTo>
                <a:lnTo>
                  <a:pt x="111" y="165"/>
                </a:lnTo>
                <a:lnTo>
                  <a:pt x="107" y="168"/>
                </a:lnTo>
                <a:lnTo>
                  <a:pt x="105" y="170"/>
                </a:lnTo>
                <a:lnTo>
                  <a:pt x="100" y="170"/>
                </a:lnTo>
                <a:lnTo>
                  <a:pt x="100" y="170"/>
                </a:lnTo>
                <a:lnTo>
                  <a:pt x="98" y="174"/>
                </a:lnTo>
                <a:lnTo>
                  <a:pt x="96" y="174"/>
                </a:lnTo>
                <a:lnTo>
                  <a:pt x="90" y="176"/>
                </a:lnTo>
                <a:lnTo>
                  <a:pt x="88" y="178"/>
                </a:lnTo>
                <a:lnTo>
                  <a:pt x="86" y="178"/>
                </a:lnTo>
                <a:lnTo>
                  <a:pt x="86" y="178"/>
                </a:lnTo>
                <a:lnTo>
                  <a:pt x="84" y="174"/>
                </a:lnTo>
                <a:lnTo>
                  <a:pt x="82" y="174"/>
                </a:lnTo>
                <a:lnTo>
                  <a:pt x="82" y="176"/>
                </a:lnTo>
                <a:lnTo>
                  <a:pt x="82" y="178"/>
                </a:lnTo>
                <a:lnTo>
                  <a:pt x="80" y="180"/>
                </a:lnTo>
                <a:lnTo>
                  <a:pt x="77" y="180"/>
                </a:lnTo>
                <a:lnTo>
                  <a:pt x="77" y="180"/>
                </a:lnTo>
                <a:lnTo>
                  <a:pt x="77" y="178"/>
                </a:lnTo>
                <a:lnTo>
                  <a:pt x="75" y="178"/>
                </a:lnTo>
                <a:lnTo>
                  <a:pt x="75" y="180"/>
                </a:lnTo>
                <a:lnTo>
                  <a:pt x="73" y="182"/>
                </a:lnTo>
                <a:lnTo>
                  <a:pt x="71" y="182"/>
                </a:lnTo>
                <a:lnTo>
                  <a:pt x="71" y="180"/>
                </a:lnTo>
                <a:lnTo>
                  <a:pt x="69" y="176"/>
                </a:lnTo>
                <a:lnTo>
                  <a:pt x="69" y="174"/>
                </a:lnTo>
                <a:lnTo>
                  <a:pt x="67" y="174"/>
                </a:lnTo>
                <a:lnTo>
                  <a:pt x="67" y="176"/>
                </a:lnTo>
                <a:lnTo>
                  <a:pt x="67" y="176"/>
                </a:lnTo>
                <a:lnTo>
                  <a:pt x="67" y="178"/>
                </a:lnTo>
                <a:lnTo>
                  <a:pt x="67" y="178"/>
                </a:lnTo>
                <a:lnTo>
                  <a:pt x="67" y="180"/>
                </a:lnTo>
                <a:lnTo>
                  <a:pt x="65" y="180"/>
                </a:lnTo>
                <a:lnTo>
                  <a:pt x="65" y="180"/>
                </a:lnTo>
                <a:lnTo>
                  <a:pt x="57" y="180"/>
                </a:lnTo>
                <a:lnTo>
                  <a:pt x="54" y="180"/>
                </a:lnTo>
                <a:lnTo>
                  <a:pt x="50" y="182"/>
                </a:lnTo>
                <a:lnTo>
                  <a:pt x="44" y="188"/>
                </a:lnTo>
                <a:lnTo>
                  <a:pt x="40" y="188"/>
                </a:lnTo>
                <a:lnTo>
                  <a:pt x="38" y="188"/>
                </a:lnTo>
                <a:lnTo>
                  <a:pt x="34" y="188"/>
                </a:lnTo>
                <a:lnTo>
                  <a:pt x="29" y="188"/>
                </a:lnTo>
                <a:lnTo>
                  <a:pt x="27" y="188"/>
                </a:lnTo>
                <a:lnTo>
                  <a:pt x="23" y="186"/>
                </a:lnTo>
                <a:lnTo>
                  <a:pt x="21" y="184"/>
                </a:lnTo>
                <a:lnTo>
                  <a:pt x="6" y="186"/>
                </a:lnTo>
                <a:lnTo>
                  <a:pt x="4" y="190"/>
                </a:lnTo>
                <a:lnTo>
                  <a:pt x="0" y="197"/>
                </a:lnTo>
                <a:lnTo>
                  <a:pt x="0" y="201"/>
                </a:lnTo>
                <a:lnTo>
                  <a:pt x="2" y="209"/>
                </a:lnTo>
                <a:lnTo>
                  <a:pt x="2" y="211"/>
                </a:lnTo>
                <a:lnTo>
                  <a:pt x="6" y="213"/>
                </a:lnTo>
                <a:lnTo>
                  <a:pt x="6" y="216"/>
                </a:lnTo>
                <a:lnTo>
                  <a:pt x="8" y="218"/>
                </a:lnTo>
                <a:lnTo>
                  <a:pt x="11" y="218"/>
                </a:lnTo>
                <a:lnTo>
                  <a:pt x="13" y="218"/>
                </a:lnTo>
                <a:lnTo>
                  <a:pt x="15" y="220"/>
                </a:lnTo>
                <a:lnTo>
                  <a:pt x="15" y="220"/>
                </a:lnTo>
                <a:lnTo>
                  <a:pt x="17" y="222"/>
                </a:lnTo>
                <a:lnTo>
                  <a:pt x="17" y="224"/>
                </a:lnTo>
                <a:lnTo>
                  <a:pt x="17" y="224"/>
                </a:lnTo>
                <a:lnTo>
                  <a:pt x="21" y="224"/>
                </a:lnTo>
                <a:lnTo>
                  <a:pt x="29" y="222"/>
                </a:lnTo>
                <a:lnTo>
                  <a:pt x="31" y="222"/>
                </a:lnTo>
                <a:lnTo>
                  <a:pt x="36" y="222"/>
                </a:lnTo>
                <a:lnTo>
                  <a:pt x="36" y="222"/>
                </a:lnTo>
                <a:lnTo>
                  <a:pt x="40" y="218"/>
                </a:lnTo>
                <a:lnTo>
                  <a:pt x="40" y="218"/>
                </a:lnTo>
                <a:lnTo>
                  <a:pt x="42" y="222"/>
                </a:lnTo>
                <a:lnTo>
                  <a:pt x="52" y="236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6" y="245"/>
                </a:lnTo>
                <a:lnTo>
                  <a:pt x="46" y="247"/>
                </a:lnTo>
                <a:lnTo>
                  <a:pt x="46" y="249"/>
                </a:lnTo>
                <a:lnTo>
                  <a:pt x="46" y="249"/>
                </a:lnTo>
                <a:lnTo>
                  <a:pt x="46" y="251"/>
                </a:lnTo>
                <a:lnTo>
                  <a:pt x="44" y="251"/>
                </a:lnTo>
                <a:lnTo>
                  <a:pt x="44" y="251"/>
                </a:lnTo>
                <a:lnTo>
                  <a:pt x="44" y="253"/>
                </a:lnTo>
                <a:lnTo>
                  <a:pt x="42" y="253"/>
                </a:lnTo>
                <a:lnTo>
                  <a:pt x="42" y="255"/>
                </a:lnTo>
                <a:lnTo>
                  <a:pt x="42" y="257"/>
                </a:lnTo>
                <a:lnTo>
                  <a:pt x="42" y="259"/>
                </a:lnTo>
                <a:lnTo>
                  <a:pt x="42" y="264"/>
                </a:lnTo>
                <a:lnTo>
                  <a:pt x="48" y="270"/>
                </a:lnTo>
                <a:lnTo>
                  <a:pt x="50" y="272"/>
                </a:lnTo>
                <a:lnTo>
                  <a:pt x="50" y="272"/>
                </a:lnTo>
                <a:lnTo>
                  <a:pt x="52" y="278"/>
                </a:lnTo>
                <a:lnTo>
                  <a:pt x="50" y="280"/>
                </a:lnTo>
                <a:lnTo>
                  <a:pt x="54" y="280"/>
                </a:lnTo>
                <a:lnTo>
                  <a:pt x="65" y="282"/>
                </a:lnTo>
                <a:lnTo>
                  <a:pt x="69" y="280"/>
                </a:lnTo>
                <a:lnTo>
                  <a:pt x="71" y="280"/>
                </a:lnTo>
                <a:lnTo>
                  <a:pt x="75" y="280"/>
                </a:lnTo>
                <a:lnTo>
                  <a:pt x="75" y="280"/>
                </a:lnTo>
                <a:lnTo>
                  <a:pt x="80" y="278"/>
                </a:lnTo>
                <a:lnTo>
                  <a:pt x="92" y="274"/>
                </a:lnTo>
                <a:lnTo>
                  <a:pt x="98" y="272"/>
                </a:lnTo>
                <a:lnTo>
                  <a:pt x="105" y="272"/>
                </a:lnTo>
                <a:lnTo>
                  <a:pt x="107" y="270"/>
                </a:lnTo>
                <a:lnTo>
                  <a:pt x="109" y="268"/>
                </a:lnTo>
                <a:lnTo>
                  <a:pt x="109" y="268"/>
                </a:lnTo>
                <a:lnTo>
                  <a:pt x="111" y="266"/>
                </a:lnTo>
                <a:lnTo>
                  <a:pt x="113" y="264"/>
                </a:lnTo>
                <a:lnTo>
                  <a:pt x="117" y="266"/>
                </a:lnTo>
                <a:lnTo>
                  <a:pt x="125" y="266"/>
                </a:lnTo>
                <a:lnTo>
                  <a:pt x="134" y="270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8" y="274"/>
                </a:lnTo>
                <a:lnTo>
                  <a:pt x="138" y="274"/>
                </a:lnTo>
                <a:lnTo>
                  <a:pt x="140" y="276"/>
                </a:lnTo>
                <a:lnTo>
                  <a:pt x="142" y="276"/>
                </a:lnTo>
                <a:lnTo>
                  <a:pt x="146" y="278"/>
                </a:lnTo>
                <a:lnTo>
                  <a:pt x="182" y="274"/>
                </a:lnTo>
                <a:lnTo>
                  <a:pt x="184" y="274"/>
                </a:lnTo>
                <a:lnTo>
                  <a:pt x="186" y="274"/>
                </a:lnTo>
                <a:lnTo>
                  <a:pt x="188" y="276"/>
                </a:lnTo>
                <a:lnTo>
                  <a:pt x="190" y="278"/>
                </a:lnTo>
                <a:lnTo>
                  <a:pt x="192" y="278"/>
                </a:lnTo>
                <a:lnTo>
                  <a:pt x="196" y="276"/>
                </a:lnTo>
                <a:lnTo>
                  <a:pt x="199" y="276"/>
                </a:lnTo>
                <a:lnTo>
                  <a:pt x="205" y="274"/>
                </a:lnTo>
                <a:lnTo>
                  <a:pt x="209" y="274"/>
                </a:lnTo>
                <a:lnTo>
                  <a:pt x="215" y="272"/>
                </a:lnTo>
                <a:lnTo>
                  <a:pt x="217" y="270"/>
                </a:lnTo>
                <a:lnTo>
                  <a:pt x="219" y="268"/>
                </a:lnTo>
                <a:lnTo>
                  <a:pt x="222" y="266"/>
                </a:lnTo>
                <a:lnTo>
                  <a:pt x="222" y="266"/>
                </a:lnTo>
                <a:lnTo>
                  <a:pt x="224" y="264"/>
                </a:lnTo>
                <a:lnTo>
                  <a:pt x="228" y="261"/>
                </a:lnTo>
                <a:lnTo>
                  <a:pt x="228" y="259"/>
                </a:lnTo>
                <a:lnTo>
                  <a:pt x="228" y="259"/>
                </a:lnTo>
                <a:lnTo>
                  <a:pt x="228" y="255"/>
                </a:lnTo>
                <a:lnTo>
                  <a:pt x="228" y="253"/>
                </a:lnTo>
                <a:lnTo>
                  <a:pt x="228" y="251"/>
                </a:lnTo>
                <a:lnTo>
                  <a:pt x="230" y="249"/>
                </a:lnTo>
                <a:lnTo>
                  <a:pt x="230" y="249"/>
                </a:lnTo>
                <a:lnTo>
                  <a:pt x="240" y="236"/>
                </a:lnTo>
                <a:lnTo>
                  <a:pt x="245" y="234"/>
                </a:lnTo>
                <a:lnTo>
                  <a:pt x="245" y="234"/>
                </a:lnTo>
                <a:lnTo>
                  <a:pt x="249" y="230"/>
                </a:lnTo>
                <a:lnTo>
                  <a:pt x="253" y="228"/>
                </a:lnTo>
                <a:lnTo>
                  <a:pt x="257" y="224"/>
                </a:lnTo>
                <a:lnTo>
                  <a:pt x="270" y="211"/>
                </a:lnTo>
                <a:lnTo>
                  <a:pt x="270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7"/>
                </a:lnTo>
                <a:lnTo>
                  <a:pt x="270" y="207"/>
                </a:lnTo>
                <a:lnTo>
                  <a:pt x="268" y="205"/>
                </a:lnTo>
                <a:lnTo>
                  <a:pt x="268" y="203"/>
                </a:lnTo>
                <a:lnTo>
                  <a:pt x="268" y="203"/>
                </a:lnTo>
                <a:lnTo>
                  <a:pt x="268" y="201"/>
                </a:lnTo>
                <a:lnTo>
                  <a:pt x="270" y="199"/>
                </a:lnTo>
                <a:lnTo>
                  <a:pt x="272" y="199"/>
                </a:lnTo>
                <a:lnTo>
                  <a:pt x="272" y="199"/>
                </a:lnTo>
                <a:lnTo>
                  <a:pt x="272" y="199"/>
                </a:lnTo>
                <a:lnTo>
                  <a:pt x="274" y="199"/>
                </a:lnTo>
                <a:lnTo>
                  <a:pt x="274" y="201"/>
                </a:lnTo>
                <a:lnTo>
                  <a:pt x="274" y="201"/>
                </a:lnTo>
                <a:lnTo>
                  <a:pt x="276" y="203"/>
                </a:lnTo>
                <a:lnTo>
                  <a:pt x="278" y="203"/>
                </a:lnTo>
                <a:lnTo>
                  <a:pt x="280" y="205"/>
                </a:lnTo>
                <a:lnTo>
                  <a:pt x="290" y="201"/>
                </a:lnTo>
                <a:lnTo>
                  <a:pt x="293" y="205"/>
                </a:lnTo>
                <a:lnTo>
                  <a:pt x="297" y="203"/>
                </a:lnTo>
                <a:lnTo>
                  <a:pt x="297" y="203"/>
                </a:lnTo>
                <a:lnTo>
                  <a:pt x="299" y="203"/>
                </a:lnTo>
                <a:lnTo>
                  <a:pt x="301" y="203"/>
                </a:lnTo>
                <a:lnTo>
                  <a:pt x="303" y="201"/>
                </a:lnTo>
                <a:lnTo>
                  <a:pt x="307" y="199"/>
                </a:lnTo>
                <a:lnTo>
                  <a:pt x="311" y="197"/>
                </a:lnTo>
                <a:lnTo>
                  <a:pt x="318" y="195"/>
                </a:lnTo>
                <a:lnTo>
                  <a:pt x="326" y="193"/>
                </a:lnTo>
                <a:lnTo>
                  <a:pt x="326" y="193"/>
                </a:lnTo>
                <a:lnTo>
                  <a:pt x="328" y="190"/>
                </a:lnTo>
                <a:lnTo>
                  <a:pt x="336" y="186"/>
                </a:lnTo>
                <a:lnTo>
                  <a:pt x="341" y="184"/>
                </a:lnTo>
                <a:lnTo>
                  <a:pt x="372" y="174"/>
                </a:lnTo>
                <a:lnTo>
                  <a:pt x="376" y="170"/>
                </a:lnTo>
                <a:lnTo>
                  <a:pt x="378" y="170"/>
                </a:lnTo>
                <a:lnTo>
                  <a:pt x="378" y="170"/>
                </a:lnTo>
                <a:lnTo>
                  <a:pt x="380" y="172"/>
                </a:lnTo>
                <a:lnTo>
                  <a:pt x="382" y="172"/>
                </a:lnTo>
                <a:lnTo>
                  <a:pt x="384" y="172"/>
                </a:lnTo>
                <a:lnTo>
                  <a:pt x="384" y="174"/>
                </a:lnTo>
                <a:lnTo>
                  <a:pt x="389" y="174"/>
                </a:lnTo>
                <a:lnTo>
                  <a:pt x="397" y="172"/>
                </a:lnTo>
                <a:lnTo>
                  <a:pt x="401" y="170"/>
                </a:lnTo>
                <a:lnTo>
                  <a:pt x="403" y="168"/>
                </a:lnTo>
                <a:lnTo>
                  <a:pt x="405" y="165"/>
                </a:lnTo>
                <a:lnTo>
                  <a:pt x="414" y="161"/>
                </a:lnTo>
                <a:lnTo>
                  <a:pt x="420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61"/>
                </a:lnTo>
                <a:lnTo>
                  <a:pt x="443" y="163"/>
                </a:lnTo>
                <a:lnTo>
                  <a:pt x="441" y="168"/>
                </a:lnTo>
                <a:lnTo>
                  <a:pt x="437" y="174"/>
                </a:lnTo>
                <a:lnTo>
                  <a:pt x="428" y="184"/>
                </a:lnTo>
                <a:lnTo>
                  <a:pt x="426" y="188"/>
                </a:lnTo>
                <a:lnTo>
                  <a:pt x="424" y="190"/>
                </a:lnTo>
                <a:lnTo>
                  <a:pt x="426" y="193"/>
                </a:lnTo>
                <a:lnTo>
                  <a:pt x="426" y="193"/>
                </a:lnTo>
                <a:lnTo>
                  <a:pt x="426" y="199"/>
                </a:lnTo>
                <a:lnTo>
                  <a:pt x="426" y="201"/>
                </a:lnTo>
                <a:lnTo>
                  <a:pt x="428" y="201"/>
                </a:lnTo>
                <a:lnTo>
                  <a:pt x="428" y="203"/>
                </a:lnTo>
                <a:lnTo>
                  <a:pt x="430" y="203"/>
                </a:lnTo>
                <a:lnTo>
                  <a:pt x="430" y="203"/>
                </a:lnTo>
                <a:lnTo>
                  <a:pt x="430" y="205"/>
                </a:lnTo>
                <a:lnTo>
                  <a:pt x="433" y="205"/>
                </a:lnTo>
                <a:lnTo>
                  <a:pt x="435" y="207"/>
                </a:lnTo>
                <a:lnTo>
                  <a:pt x="435" y="207"/>
                </a:lnTo>
                <a:lnTo>
                  <a:pt x="437" y="209"/>
                </a:lnTo>
                <a:lnTo>
                  <a:pt x="437" y="213"/>
                </a:lnTo>
                <a:lnTo>
                  <a:pt x="437" y="216"/>
                </a:lnTo>
                <a:lnTo>
                  <a:pt x="435" y="220"/>
                </a:lnTo>
                <a:lnTo>
                  <a:pt x="435" y="220"/>
                </a:lnTo>
                <a:lnTo>
                  <a:pt x="435" y="220"/>
                </a:lnTo>
                <a:lnTo>
                  <a:pt x="437" y="222"/>
                </a:lnTo>
                <a:lnTo>
                  <a:pt x="437" y="222"/>
                </a:lnTo>
                <a:lnTo>
                  <a:pt x="437" y="224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41" y="222"/>
                </a:lnTo>
                <a:lnTo>
                  <a:pt x="441" y="222"/>
                </a:lnTo>
                <a:lnTo>
                  <a:pt x="441" y="222"/>
                </a:lnTo>
                <a:lnTo>
                  <a:pt x="443" y="222"/>
                </a:lnTo>
                <a:lnTo>
                  <a:pt x="443" y="222"/>
                </a:lnTo>
                <a:lnTo>
                  <a:pt x="443" y="220"/>
                </a:lnTo>
                <a:lnTo>
                  <a:pt x="445" y="220"/>
                </a:lnTo>
                <a:lnTo>
                  <a:pt x="445" y="222"/>
                </a:lnTo>
                <a:lnTo>
                  <a:pt x="447" y="222"/>
                </a:lnTo>
                <a:lnTo>
                  <a:pt x="447" y="224"/>
                </a:lnTo>
                <a:lnTo>
                  <a:pt x="449" y="226"/>
                </a:lnTo>
                <a:lnTo>
                  <a:pt x="449" y="226"/>
                </a:lnTo>
                <a:lnTo>
                  <a:pt x="449" y="230"/>
                </a:lnTo>
                <a:lnTo>
                  <a:pt x="449" y="230"/>
                </a:lnTo>
                <a:lnTo>
                  <a:pt x="449" y="230"/>
                </a:lnTo>
                <a:lnTo>
                  <a:pt x="447" y="230"/>
                </a:lnTo>
                <a:lnTo>
                  <a:pt x="447" y="230"/>
                </a:lnTo>
                <a:lnTo>
                  <a:pt x="445" y="232"/>
                </a:lnTo>
                <a:lnTo>
                  <a:pt x="445" y="232"/>
                </a:lnTo>
                <a:lnTo>
                  <a:pt x="445" y="232"/>
                </a:lnTo>
                <a:lnTo>
                  <a:pt x="445" y="234"/>
                </a:lnTo>
                <a:lnTo>
                  <a:pt x="445" y="234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1" y="236"/>
                </a:lnTo>
                <a:lnTo>
                  <a:pt x="441" y="236"/>
                </a:lnTo>
                <a:lnTo>
                  <a:pt x="439" y="239"/>
                </a:lnTo>
                <a:lnTo>
                  <a:pt x="439" y="239"/>
                </a:lnTo>
                <a:lnTo>
                  <a:pt x="439" y="241"/>
                </a:lnTo>
                <a:lnTo>
                  <a:pt x="439" y="241"/>
                </a:lnTo>
                <a:lnTo>
                  <a:pt x="439" y="241"/>
                </a:lnTo>
                <a:lnTo>
                  <a:pt x="435" y="239"/>
                </a:lnTo>
                <a:lnTo>
                  <a:pt x="435" y="239"/>
                </a:lnTo>
                <a:lnTo>
                  <a:pt x="435" y="239"/>
                </a:lnTo>
                <a:lnTo>
                  <a:pt x="433" y="241"/>
                </a:lnTo>
                <a:lnTo>
                  <a:pt x="433" y="241"/>
                </a:lnTo>
                <a:lnTo>
                  <a:pt x="428" y="239"/>
                </a:lnTo>
                <a:lnTo>
                  <a:pt x="428" y="239"/>
                </a:lnTo>
                <a:lnTo>
                  <a:pt x="412" y="247"/>
                </a:lnTo>
                <a:lnTo>
                  <a:pt x="410" y="245"/>
                </a:lnTo>
                <a:lnTo>
                  <a:pt x="407" y="245"/>
                </a:lnTo>
                <a:lnTo>
                  <a:pt x="405" y="243"/>
                </a:lnTo>
                <a:lnTo>
                  <a:pt x="403" y="241"/>
                </a:lnTo>
                <a:lnTo>
                  <a:pt x="401" y="241"/>
                </a:lnTo>
                <a:lnTo>
                  <a:pt x="401" y="241"/>
                </a:lnTo>
                <a:lnTo>
                  <a:pt x="399" y="243"/>
                </a:lnTo>
                <a:lnTo>
                  <a:pt x="397" y="243"/>
                </a:lnTo>
                <a:lnTo>
                  <a:pt x="397" y="243"/>
                </a:lnTo>
                <a:lnTo>
                  <a:pt x="395" y="245"/>
                </a:lnTo>
                <a:lnTo>
                  <a:pt x="395" y="245"/>
                </a:lnTo>
                <a:lnTo>
                  <a:pt x="395" y="249"/>
                </a:lnTo>
                <a:lnTo>
                  <a:pt x="395" y="249"/>
                </a:lnTo>
                <a:lnTo>
                  <a:pt x="393" y="251"/>
                </a:lnTo>
                <a:lnTo>
                  <a:pt x="393" y="253"/>
                </a:lnTo>
                <a:lnTo>
                  <a:pt x="389" y="255"/>
                </a:lnTo>
                <a:lnTo>
                  <a:pt x="387" y="257"/>
                </a:lnTo>
                <a:lnTo>
                  <a:pt x="387" y="257"/>
                </a:lnTo>
                <a:lnTo>
                  <a:pt x="384" y="257"/>
                </a:lnTo>
                <a:lnTo>
                  <a:pt x="382" y="259"/>
                </a:lnTo>
                <a:lnTo>
                  <a:pt x="378" y="264"/>
                </a:lnTo>
                <a:lnTo>
                  <a:pt x="372" y="266"/>
                </a:lnTo>
                <a:lnTo>
                  <a:pt x="372" y="268"/>
                </a:lnTo>
                <a:lnTo>
                  <a:pt x="370" y="268"/>
                </a:lnTo>
                <a:lnTo>
                  <a:pt x="368" y="268"/>
                </a:lnTo>
                <a:lnTo>
                  <a:pt x="366" y="266"/>
                </a:lnTo>
                <a:lnTo>
                  <a:pt x="366" y="268"/>
                </a:lnTo>
                <a:lnTo>
                  <a:pt x="366" y="268"/>
                </a:lnTo>
                <a:lnTo>
                  <a:pt x="364" y="268"/>
                </a:lnTo>
                <a:lnTo>
                  <a:pt x="366" y="272"/>
                </a:lnTo>
                <a:lnTo>
                  <a:pt x="366" y="272"/>
                </a:lnTo>
                <a:lnTo>
                  <a:pt x="366" y="272"/>
                </a:lnTo>
                <a:lnTo>
                  <a:pt x="368" y="274"/>
                </a:lnTo>
                <a:lnTo>
                  <a:pt x="370" y="274"/>
                </a:lnTo>
                <a:lnTo>
                  <a:pt x="370" y="276"/>
                </a:lnTo>
                <a:lnTo>
                  <a:pt x="370" y="278"/>
                </a:lnTo>
                <a:lnTo>
                  <a:pt x="370" y="282"/>
                </a:lnTo>
                <a:lnTo>
                  <a:pt x="370" y="284"/>
                </a:lnTo>
                <a:lnTo>
                  <a:pt x="370" y="284"/>
                </a:lnTo>
                <a:lnTo>
                  <a:pt x="368" y="284"/>
                </a:lnTo>
                <a:lnTo>
                  <a:pt x="368" y="287"/>
                </a:lnTo>
                <a:lnTo>
                  <a:pt x="368" y="287"/>
                </a:lnTo>
                <a:lnTo>
                  <a:pt x="368" y="287"/>
                </a:lnTo>
                <a:lnTo>
                  <a:pt x="366" y="289"/>
                </a:lnTo>
                <a:lnTo>
                  <a:pt x="366" y="291"/>
                </a:lnTo>
                <a:lnTo>
                  <a:pt x="368" y="291"/>
                </a:lnTo>
                <a:lnTo>
                  <a:pt x="368" y="293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9"/>
                </a:lnTo>
                <a:lnTo>
                  <a:pt x="370" y="301"/>
                </a:lnTo>
                <a:lnTo>
                  <a:pt x="370" y="303"/>
                </a:lnTo>
                <a:lnTo>
                  <a:pt x="370" y="303"/>
                </a:lnTo>
                <a:lnTo>
                  <a:pt x="372" y="307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4" y="312"/>
                </a:lnTo>
                <a:lnTo>
                  <a:pt x="378" y="310"/>
                </a:lnTo>
                <a:lnTo>
                  <a:pt x="387" y="307"/>
                </a:lnTo>
                <a:lnTo>
                  <a:pt x="389" y="305"/>
                </a:lnTo>
                <a:lnTo>
                  <a:pt x="391" y="301"/>
                </a:lnTo>
                <a:lnTo>
                  <a:pt x="393" y="297"/>
                </a:lnTo>
                <a:lnTo>
                  <a:pt x="397" y="293"/>
                </a:lnTo>
                <a:lnTo>
                  <a:pt x="401" y="293"/>
                </a:lnTo>
                <a:lnTo>
                  <a:pt x="403" y="293"/>
                </a:lnTo>
                <a:lnTo>
                  <a:pt x="405" y="293"/>
                </a:lnTo>
                <a:lnTo>
                  <a:pt x="405" y="293"/>
                </a:lnTo>
                <a:lnTo>
                  <a:pt x="407" y="291"/>
                </a:lnTo>
                <a:lnTo>
                  <a:pt x="410" y="287"/>
                </a:lnTo>
                <a:lnTo>
                  <a:pt x="410" y="287"/>
                </a:lnTo>
                <a:lnTo>
                  <a:pt x="412" y="284"/>
                </a:lnTo>
                <a:lnTo>
                  <a:pt x="416" y="284"/>
                </a:lnTo>
                <a:lnTo>
                  <a:pt x="418" y="284"/>
                </a:lnTo>
                <a:lnTo>
                  <a:pt x="418" y="282"/>
                </a:lnTo>
                <a:lnTo>
                  <a:pt x="420" y="278"/>
                </a:lnTo>
                <a:lnTo>
                  <a:pt x="426" y="272"/>
                </a:lnTo>
                <a:lnTo>
                  <a:pt x="428" y="272"/>
                </a:lnTo>
                <a:lnTo>
                  <a:pt x="435" y="270"/>
                </a:lnTo>
                <a:lnTo>
                  <a:pt x="437" y="270"/>
                </a:lnTo>
                <a:lnTo>
                  <a:pt x="439" y="266"/>
                </a:lnTo>
                <a:lnTo>
                  <a:pt x="441" y="264"/>
                </a:lnTo>
                <a:lnTo>
                  <a:pt x="445" y="255"/>
                </a:lnTo>
                <a:lnTo>
                  <a:pt x="449" y="251"/>
                </a:lnTo>
                <a:lnTo>
                  <a:pt x="456" y="247"/>
                </a:lnTo>
                <a:lnTo>
                  <a:pt x="462" y="243"/>
                </a:lnTo>
                <a:lnTo>
                  <a:pt x="489" y="239"/>
                </a:lnTo>
                <a:lnTo>
                  <a:pt x="495" y="239"/>
                </a:lnTo>
                <a:lnTo>
                  <a:pt x="497" y="239"/>
                </a:lnTo>
                <a:lnTo>
                  <a:pt x="499" y="239"/>
                </a:lnTo>
                <a:lnTo>
                  <a:pt x="501" y="239"/>
                </a:lnTo>
                <a:lnTo>
                  <a:pt x="504" y="236"/>
                </a:lnTo>
                <a:lnTo>
                  <a:pt x="506" y="234"/>
                </a:lnTo>
                <a:lnTo>
                  <a:pt x="506" y="232"/>
                </a:lnTo>
                <a:lnTo>
                  <a:pt x="508" y="232"/>
                </a:lnTo>
                <a:lnTo>
                  <a:pt x="510" y="232"/>
                </a:lnTo>
                <a:lnTo>
                  <a:pt x="510" y="232"/>
                </a:lnTo>
                <a:lnTo>
                  <a:pt x="512" y="234"/>
                </a:lnTo>
                <a:lnTo>
                  <a:pt x="512" y="234"/>
                </a:lnTo>
                <a:lnTo>
                  <a:pt x="514" y="234"/>
                </a:lnTo>
                <a:lnTo>
                  <a:pt x="514" y="232"/>
                </a:lnTo>
                <a:lnTo>
                  <a:pt x="516" y="232"/>
                </a:lnTo>
                <a:lnTo>
                  <a:pt x="518" y="230"/>
                </a:lnTo>
                <a:lnTo>
                  <a:pt x="518" y="230"/>
                </a:lnTo>
                <a:lnTo>
                  <a:pt x="520" y="232"/>
                </a:lnTo>
                <a:lnTo>
                  <a:pt x="524" y="232"/>
                </a:lnTo>
                <a:lnTo>
                  <a:pt x="527" y="234"/>
                </a:lnTo>
                <a:lnTo>
                  <a:pt x="527" y="236"/>
                </a:lnTo>
                <a:lnTo>
                  <a:pt x="529" y="239"/>
                </a:lnTo>
                <a:lnTo>
                  <a:pt x="531" y="241"/>
                </a:lnTo>
                <a:lnTo>
                  <a:pt x="535" y="245"/>
                </a:lnTo>
                <a:lnTo>
                  <a:pt x="535" y="245"/>
                </a:lnTo>
                <a:lnTo>
                  <a:pt x="535" y="247"/>
                </a:lnTo>
                <a:lnTo>
                  <a:pt x="533" y="249"/>
                </a:lnTo>
                <a:lnTo>
                  <a:pt x="533" y="251"/>
                </a:lnTo>
                <a:lnTo>
                  <a:pt x="535" y="253"/>
                </a:lnTo>
                <a:lnTo>
                  <a:pt x="550" y="259"/>
                </a:lnTo>
                <a:lnTo>
                  <a:pt x="550" y="259"/>
                </a:lnTo>
                <a:lnTo>
                  <a:pt x="552" y="261"/>
                </a:lnTo>
                <a:lnTo>
                  <a:pt x="552" y="261"/>
                </a:lnTo>
                <a:lnTo>
                  <a:pt x="554" y="261"/>
                </a:lnTo>
                <a:lnTo>
                  <a:pt x="554" y="261"/>
                </a:lnTo>
                <a:lnTo>
                  <a:pt x="556" y="261"/>
                </a:lnTo>
                <a:lnTo>
                  <a:pt x="556" y="261"/>
                </a:lnTo>
                <a:lnTo>
                  <a:pt x="556" y="261"/>
                </a:lnTo>
                <a:lnTo>
                  <a:pt x="558" y="261"/>
                </a:lnTo>
                <a:lnTo>
                  <a:pt x="558" y="261"/>
                </a:lnTo>
                <a:lnTo>
                  <a:pt x="560" y="264"/>
                </a:lnTo>
                <a:lnTo>
                  <a:pt x="560" y="261"/>
                </a:lnTo>
                <a:lnTo>
                  <a:pt x="562" y="261"/>
                </a:lnTo>
                <a:lnTo>
                  <a:pt x="562" y="259"/>
                </a:lnTo>
                <a:lnTo>
                  <a:pt x="562" y="257"/>
                </a:lnTo>
                <a:lnTo>
                  <a:pt x="562" y="257"/>
                </a:lnTo>
                <a:lnTo>
                  <a:pt x="562" y="255"/>
                </a:lnTo>
                <a:lnTo>
                  <a:pt x="560" y="255"/>
                </a:lnTo>
                <a:lnTo>
                  <a:pt x="560" y="255"/>
                </a:lnTo>
                <a:lnTo>
                  <a:pt x="560" y="253"/>
                </a:lnTo>
                <a:lnTo>
                  <a:pt x="560" y="251"/>
                </a:lnTo>
                <a:lnTo>
                  <a:pt x="558" y="251"/>
                </a:lnTo>
                <a:lnTo>
                  <a:pt x="556" y="247"/>
                </a:lnTo>
                <a:lnTo>
                  <a:pt x="539" y="226"/>
                </a:lnTo>
                <a:lnTo>
                  <a:pt x="537" y="222"/>
                </a:lnTo>
                <a:lnTo>
                  <a:pt x="537" y="220"/>
                </a:lnTo>
                <a:lnTo>
                  <a:pt x="537" y="216"/>
                </a:lnTo>
                <a:lnTo>
                  <a:pt x="537" y="213"/>
                </a:lnTo>
                <a:lnTo>
                  <a:pt x="537" y="213"/>
                </a:lnTo>
                <a:lnTo>
                  <a:pt x="537" y="211"/>
                </a:lnTo>
                <a:lnTo>
                  <a:pt x="537" y="209"/>
                </a:lnTo>
                <a:lnTo>
                  <a:pt x="537" y="209"/>
                </a:lnTo>
                <a:lnTo>
                  <a:pt x="535" y="207"/>
                </a:lnTo>
                <a:lnTo>
                  <a:pt x="535" y="207"/>
                </a:lnTo>
                <a:lnTo>
                  <a:pt x="535" y="203"/>
                </a:lnTo>
                <a:lnTo>
                  <a:pt x="535" y="201"/>
                </a:lnTo>
                <a:lnTo>
                  <a:pt x="537" y="199"/>
                </a:lnTo>
                <a:lnTo>
                  <a:pt x="539" y="199"/>
                </a:lnTo>
                <a:lnTo>
                  <a:pt x="543" y="195"/>
                </a:lnTo>
                <a:lnTo>
                  <a:pt x="545" y="195"/>
                </a:lnTo>
                <a:lnTo>
                  <a:pt x="547" y="188"/>
                </a:lnTo>
                <a:lnTo>
                  <a:pt x="550" y="188"/>
                </a:lnTo>
                <a:lnTo>
                  <a:pt x="552" y="188"/>
                </a:lnTo>
                <a:lnTo>
                  <a:pt x="554" y="186"/>
                </a:lnTo>
                <a:lnTo>
                  <a:pt x="554" y="186"/>
                </a:lnTo>
                <a:lnTo>
                  <a:pt x="556" y="186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8" y="182"/>
                </a:lnTo>
                <a:lnTo>
                  <a:pt x="558" y="182"/>
                </a:lnTo>
                <a:lnTo>
                  <a:pt x="560" y="180"/>
                </a:lnTo>
                <a:lnTo>
                  <a:pt x="560" y="180"/>
                </a:lnTo>
                <a:lnTo>
                  <a:pt x="562" y="180"/>
                </a:lnTo>
                <a:lnTo>
                  <a:pt x="562" y="178"/>
                </a:lnTo>
                <a:lnTo>
                  <a:pt x="568" y="174"/>
                </a:lnTo>
                <a:lnTo>
                  <a:pt x="568" y="172"/>
                </a:lnTo>
                <a:lnTo>
                  <a:pt x="570" y="170"/>
                </a:lnTo>
                <a:lnTo>
                  <a:pt x="573" y="170"/>
                </a:lnTo>
                <a:lnTo>
                  <a:pt x="573" y="168"/>
                </a:lnTo>
                <a:lnTo>
                  <a:pt x="575" y="168"/>
                </a:lnTo>
                <a:lnTo>
                  <a:pt x="577" y="168"/>
                </a:lnTo>
                <a:lnTo>
                  <a:pt x="579" y="170"/>
                </a:lnTo>
                <a:lnTo>
                  <a:pt x="579" y="172"/>
                </a:lnTo>
                <a:lnTo>
                  <a:pt x="579" y="172"/>
                </a:lnTo>
                <a:lnTo>
                  <a:pt x="581" y="172"/>
                </a:lnTo>
                <a:lnTo>
                  <a:pt x="583" y="170"/>
                </a:lnTo>
                <a:lnTo>
                  <a:pt x="583" y="170"/>
                </a:lnTo>
                <a:lnTo>
                  <a:pt x="583" y="168"/>
                </a:lnTo>
                <a:lnTo>
                  <a:pt x="583" y="165"/>
                </a:lnTo>
                <a:lnTo>
                  <a:pt x="583" y="163"/>
                </a:lnTo>
                <a:lnTo>
                  <a:pt x="585" y="159"/>
                </a:lnTo>
                <a:lnTo>
                  <a:pt x="585" y="159"/>
                </a:lnTo>
                <a:lnTo>
                  <a:pt x="585" y="15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3" name="Freeform 106">
            <a:extLst>
              <a:ext uri="{FF2B5EF4-FFF2-40B4-BE49-F238E27FC236}">
                <a16:creationId xmlns:a16="http://schemas.microsoft.com/office/drawing/2014/main" id="{D68964F7-E477-47C5-9FED-7CD928E26F42}"/>
              </a:ext>
            </a:extLst>
          </p:cNvPr>
          <p:cNvSpPr>
            <a:spLocks noEditPoints="1"/>
          </p:cNvSpPr>
          <p:nvPr/>
        </p:nvSpPr>
        <p:spPr bwMode="auto">
          <a:xfrm>
            <a:off x="7474746" y="4359407"/>
            <a:ext cx="1255427" cy="1000880"/>
          </a:xfrm>
          <a:custGeom>
            <a:avLst/>
            <a:gdLst>
              <a:gd name="T0" fmla="*/ 794 w 817"/>
              <a:gd name="T1" fmla="*/ 11 h 687"/>
              <a:gd name="T2" fmla="*/ 748 w 817"/>
              <a:gd name="T3" fmla="*/ 40 h 687"/>
              <a:gd name="T4" fmla="*/ 710 w 817"/>
              <a:gd name="T5" fmla="*/ 25 h 687"/>
              <a:gd name="T6" fmla="*/ 681 w 817"/>
              <a:gd name="T7" fmla="*/ 19 h 687"/>
              <a:gd name="T8" fmla="*/ 677 w 817"/>
              <a:gd name="T9" fmla="*/ 32 h 687"/>
              <a:gd name="T10" fmla="*/ 643 w 817"/>
              <a:gd name="T11" fmla="*/ 67 h 687"/>
              <a:gd name="T12" fmla="*/ 612 w 817"/>
              <a:gd name="T13" fmla="*/ 88 h 687"/>
              <a:gd name="T14" fmla="*/ 587 w 817"/>
              <a:gd name="T15" fmla="*/ 71 h 687"/>
              <a:gd name="T16" fmla="*/ 568 w 817"/>
              <a:gd name="T17" fmla="*/ 117 h 687"/>
              <a:gd name="T18" fmla="*/ 510 w 817"/>
              <a:gd name="T19" fmla="*/ 144 h 687"/>
              <a:gd name="T20" fmla="*/ 487 w 817"/>
              <a:gd name="T21" fmla="*/ 172 h 687"/>
              <a:gd name="T22" fmla="*/ 464 w 817"/>
              <a:gd name="T23" fmla="*/ 195 h 687"/>
              <a:gd name="T24" fmla="*/ 424 w 817"/>
              <a:gd name="T25" fmla="*/ 209 h 687"/>
              <a:gd name="T26" fmla="*/ 403 w 817"/>
              <a:gd name="T27" fmla="*/ 224 h 687"/>
              <a:gd name="T28" fmla="*/ 382 w 817"/>
              <a:gd name="T29" fmla="*/ 226 h 687"/>
              <a:gd name="T30" fmla="*/ 372 w 817"/>
              <a:gd name="T31" fmla="*/ 234 h 687"/>
              <a:gd name="T32" fmla="*/ 393 w 817"/>
              <a:gd name="T33" fmla="*/ 253 h 687"/>
              <a:gd name="T34" fmla="*/ 366 w 817"/>
              <a:gd name="T35" fmla="*/ 245 h 687"/>
              <a:gd name="T36" fmla="*/ 336 w 817"/>
              <a:gd name="T37" fmla="*/ 234 h 687"/>
              <a:gd name="T38" fmla="*/ 315 w 817"/>
              <a:gd name="T39" fmla="*/ 264 h 687"/>
              <a:gd name="T40" fmla="*/ 255 w 817"/>
              <a:gd name="T41" fmla="*/ 286 h 687"/>
              <a:gd name="T42" fmla="*/ 224 w 817"/>
              <a:gd name="T43" fmla="*/ 324 h 687"/>
              <a:gd name="T44" fmla="*/ 190 w 817"/>
              <a:gd name="T45" fmla="*/ 328 h 687"/>
              <a:gd name="T46" fmla="*/ 148 w 817"/>
              <a:gd name="T47" fmla="*/ 349 h 687"/>
              <a:gd name="T48" fmla="*/ 113 w 817"/>
              <a:gd name="T49" fmla="*/ 349 h 687"/>
              <a:gd name="T50" fmla="*/ 52 w 817"/>
              <a:gd name="T51" fmla="*/ 339 h 687"/>
              <a:gd name="T52" fmla="*/ 25 w 817"/>
              <a:gd name="T53" fmla="*/ 387 h 687"/>
              <a:gd name="T54" fmla="*/ 31 w 817"/>
              <a:gd name="T55" fmla="*/ 441 h 687"/>
              <a:gd name="T56" fmla="*/ 10 w 817"/>
              <a:gd name="T57" fmla="*/ 449 h 687"/>
              <a:gd name="T58" fmla="*/ 21 w 817"/>
              <a:gd name="T59" fmla="*/ 495 h 687"/>
              <a:gd name="T60" fmla="*/ 36 w 817"/>
              <a:gd name="T61" fmla="*/ 522 h 687"/>
              <a:gd name="T62" fmla="*/ 65 w 817"/>
              <a:gd name="T63" fmla="*/ 514 h 687"/>
              <a:gd name="T64" fmla="*/ 63 w 817"/>
              <a:gd name="T65" fmla="*/ 533 h 687"/>
              <a:gd name="T66" fmla="*/ 63 w 817"/>
              <a:gd name="T67" fmla="*/ 552 h 687"/>
              <a:gd name="T68" fmla="*/ 21 w 817"/>
              <a:gd name="T69" fmla="*/ 527 h 687"/>
              <a:gd name="T70" fmla="*/ 27 w 817"/>
              <a:gd name="T71" fmla="*/ 560 h 687"/>
              <a:gd name="T72" fmla="*/ 42 w 817"/>
              <a:gd name="T73" fmla="*/ 564 h 687"/>
              <a:gd name="T74" fmla="*/ 59 w 817"/>
              <a:gd name="T75" fmla="*/ 562 h 687"/>
              <a:gd name="T76" fmla="*/ 90 w 817"/>
              <a:gd name="T77" fmla="*/ 568 h 687"/>
              <a:gd name="T78" fmla="*/ 115 w 817"/>
              <a:gd name="T79" fmla="*/ 554 h 687"/>
              <a:gd name="T80" fmla="*/ 140 w 817"/>
              <a:gd name="T81" fmla="*/ 564 h 687"/>
              <a:gd name="T82" fmla="*/ 159 w 817"/>
              <a:gd name="T83" fmla="*/ 587 h 687"/>
              <a:gd name="T84" fmla="*/ 171 w 817"/>
              <a:gd name="T85" fmla="*/ 616 h 687"/>
              <a:gd name="T86" fmla="*/ 182 w 817"/>
              <a:gd name="T87" fmla="*/ 642 h 687"/>
              <a:gd name="T88" fmla="*/ 161 w 817"/>
              <a:gd name="T89" fmla="*/ 664 h 687"/>
              <a:gd name="T90" fmla="*/ 182 w 817"/>
              <a:gd name="T91" fmla="*/ 677 h 687"/>
              <a:gd name="T92" fmla="*/ 226 w 817"/>
              <a:gd name="T93" fmla="*/ 642 h 687"/>
              <a:gd name="T94" fmla="*/ 274 w 817"/>
              <a:gd name="T95" fmla="*/ 625 h 687"/>
              <a:gd name="T96" fmla="*/ 309 w 817"/>
              <a:gd name="T97" fmla="*/ 623 h 687"/>
              <a:gd name="T98" fmla="*/ 338 w 817"/>
              <a:gd name="T99" fmla="*/ 596 h 687"/>
              <a:gd name="T100" fmla="*/ 343 w 817"/>
              <a:gd name="T101" fmla="*/ 579 h 687"/>
              <a:gd name="T102" fmla="*/ 338 w 817"/>
              <a:gd name="T103" fmla="*/ 522 h 687"/>
              <a:gd name="T104" fmla="*/ 338 w 817"/>
              <a:gd name="T105" fmla="*/ 433 h 687"/>
              <a:gd name="T106" fmla="*/ 401 w 817"/>
              <a:gd name="T107" fmla="*/ 347 h 687"/>
              <a:gd name="T108" fmla="*/ 435 w 817"/>
              <a:gd name="T109" fmla="*/ 355 h 687"/>
              <a:gd name="T110" fmla="*/ 487 w 817"/>
              <a:gd name="T111" fmla="*/ 299 h 687"/>
              <a:gd name="T112" fmla="*/ 564 w 817"/>
              <a:gd name="T113" fmla="*/ 272 h 687"/>
              <a:gd name="T114" fmla="*/ 572 w 817"/>
              <a:gd name="T115" fmla="*/ 220 h 687"/>
              <a:gd name="T116" fmla="*/ 660 w 817"/>
              <a:gd name="T117" fmla="*/ 157 h 687"/>
              <a:gd name="T118" fmla="*/ 746 w 817"/>
              <a:gd name="T119" fmla="*/ 96 h 687"/>
              <a:gd name="T120" fmla="*/ 806 w 817"/>
              <a:gd name="T121" fmla="*/ 23 h 687"/>
              <a:gd name="T122" fmla="*/ 558 w 817"/>
              <a:gd name="T123" fmla="*/ 261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17" h="687">
                <a:moveTo>
                  <a:pt x="815" y="7"/>
                </a:moveTo>
                <a:lnTo>
                  <a:pt x="815" y="7"/>
                </a:lnTo>
                <a:lnTo>
                  <a:pt x="815" y="7"/>
                </a:lnTo>
                <a:lnTo>
                  <a:pt x="815" y="9"/>
                </a:lnTo>
                <a:lnTo>
                  <a:pt x="813" y="11"/>
                </a:lnTo>
                <a:lnTo>
                  <a:pt x="811" y="9"/>
                </a:lnTo>
                <a:lnTo>
                  <a:pt x="811" y="9"/>
                </a:lnTo>
                <a:lnTo>
                  <a:pt x="811" y="7"/>
                </a:lnTo>
                <a:lnTo>
                  <a:pt x="811" y="7"/>
                </a:lnTo>
                <a:lnTo>
                  <a:pt x="811" y="5"/>
                </a:lnTo>
                <a:lnTo>
                  <a:pt x="811" y="2"/>
                </a:lnTo>
                <a:lnTo>
                  <a:pt x="813" y="2"/>
                </a:lnTo>
                <a:lnTo>
                  <a:pt x="813" y="2"/>
                </a:lnTo>
                <a:lnTo>
                  <a:pt x="815" y="5"/>
                </a:lnTo>
                <a:lnTo>
                  <a:pt x="815" y="7"/>
                </a:lnTo>
                <a:lnTo>
                  <a:pt x="817" y="7"/>
                </a:lnTo>
                <a:lnTo>
                  <a:pt x="817" y="7"/>
                </a:lnTo>
                <a:lnTo>
                  <a:pt x="815" y="2"/>
                </a:lnTo>
                <a:lnTo>
                  <a:pt x="815" y="2"/>
                </a:lnTo>
                <a:lnTo>
                  <a:pt x="815" y="2"/>
                </a:lnTo>
                <a:lnTo>
                  <a:pt x="813" y="0"/>
                </a:lnTo>
                <a:lnTo>
                  <a:pt x="813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2"/>
                </a:lnTo>
                <a:lnTo>
                  <a:pt x="806" y="2"/>
                </a:lnTo>
                <a:lnTo>
                  <a:pt x="806" y="2"/>
                </a:lnTo>
                <a:lnTo>
                  <a:pt x="806" y="5"/>
                </a:lnTo>
                <a:lnTo>
                  <a:pt x="806" y="5"/>
                </a:lnTo>
                <a:lnTo>
                  <a:pt x="806" y="7"/>
                </a:lnTo>
                <a:lnTo>
                  <a:pt x="806" y="7"/>
                </a:lnTo>
                <a:lnTo>
                  <a:pt x="804" y="9"/>
                </a:lnTo>
                <a:lnTo>
                  <a:pt x="804" y="9"/>
                </a:lnTo>
                <a:lnTo>
                  <a:pt x="804" y="9"/>
                </a:lnTo>
                <a:lnTo>
                  <a:pt x="802" y="9"/>
                </a:lnTo>
                <a:lnTo>
                  <a:pt x="802" y="7"/>
                </a:lnTo>
                <a:lnTo>
                  <a:pt x="794" y="11"/>
                </a:lnTo>
                <a:lnTo>
                  <a:pt x="794" y="13"/>
                </a:lnTo>
                <a:lnTo>
                  <a:pt x="790" y="15"/>
                </a:lnTo>
                <a:lnTo>
                  <a:pt x="790" y="15"/>
                </a:lnTo>
                <a:lnTo>
                  <a:pt x="788" y="15"/>
                </a:lnTo>
                <a:lnTo>
                  <a:pt x="788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7"/>
                </a:lnTo>
                <a:lnTo>
                  <a:pt x="786" y="17"/>
                </a:lnTo>
                <a:lnTo>
                  <a:pt x="786" y="19"/>
                </a:lnTo>
                <a:lnTo>
                  <a:pt x="786" y="19"/>
                </a:lnTo>
                <a:lnTo>
                  <a:pt x="783" y="19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6" y="23"/>
                </a:lnTo>
                <a:lnTo>
                  <a:pt x="786" y="23"/>
                </a:lnTo>
                <a:lnTo>
                  <a:pt x="783" y="23"/>
                </a:lnTo>
                <a:lnTo>
                  <a:pt x="781" y="28"/>
                </a:lnTo>
                <a:lnTo>
                  <a:pt x="779" y="30"/>
                </a:lnTo>
                <a:lnTo>
                  <a:pt x="779" y="30"/>
                </a:lnTo>
                <a:lnTo>
                  <a:pt x="777" y="30"/>
                </a:lnTo>
                <a:lnTo>
                  <a:pt x="777" y="30"/>
                </a:lnTo>
                <a:lnTo>
                  <a:pt x="777" y="30"/>
                </a:lnTo>
                <a:lnTo>
                  <a:pt x="775" y="32"/>
                </a:lnTo>
                <a:lnTo>
                  <a:pt x="775" y="34"/>
                </a:lnTo>
                <a:lnTo>
                  <a:pt x="773" y="36"/>
                </a:lnTo>
                <a:lnTo>
                  <a:pt x="771" y="38"/>
                </a:lnTo>
                <a:lnTo>
                  <a:pt x="769" y="38"/>
                </a:lnTo>
                <a:lnTo>
                  <a:pt x="763" y="40"/>
                </a:lnTo>
                <a:lnTo>
                  <a:pt x="756" y="40"/>
                </a:lnTo>
                <a:lnTo>
                  <a:pt x="754" y="42"/>
                </a:lnTo>
                <a:lnTo>
                  <a:pt x="752" y="40"/>
                </a:lnTo>
                <a:lnTo>
                  <a:pt x="752" y="40"/>
                </a:lnTo>
                <a:lnTo>
                  <a:pt x="750" y="40"/>
                </a:lnTo>
                <a:lnTo>
                  <a:pt x="748" y="40"/>
                </a:lnTo>
                <a:lnTo>
                  <a:pt x="746" y="40"/>
                </a:lnTo>
                <a:lnTo>
                  <a:pt x="746" y="38"/>
                </a:lnTo>
                <a:lnTo>
                  <a:pt x="744" y="38"/>
                </a:lnTo>
                <a:lnTo>
                  <a:pt x="744" y="38"/>
                </a:lnTo>
                <a:lnTo>
                  <a:pt x="737" y="38"/>
                </a:lnTo>
                <a:lnTo>
                  <a:pt x="731" y="38"/>
                </a:lnTo>
                <a:lnTo>
                  <a:pt x="727" y="40"/>
                </a:lnTo>
                <a:lnTo>
                  <a:pt x="727" y="38"/>
                </a:lnTo>
                <a:lnTo>
                  <a:pt x="727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6"/>
                </a:lnTo>
                <a:lnTo>
                  <a:pt x="723" y="36"/>
                </a:lnTo>
                <a:lnTo>
                  <a:pt x="723" y="34"/>
                </a:lnTo>
                <a:lnTo>
                  <a:pt x="723" y="34"/>
                </a:lnTo>
                <a:lnTo>
                  <a:pt x="723" y="34"/>
                </a:lnTo>
                <a:lnTo>
                  <a:pt x="723" y="32"/>
                </a:lnTo>
                <a:lnTo>
                  <a:pt x="721" y="30"/>
                </a:lnTo>
                <a:lnTo>
                  <a:pt x="721" y="28"/>
                </a:lnTo>
                <a:lnTo>
                  <a:pt x="719" y="28"/>
                </a:lnTo>
                <a:lnTo>
                  <a:pt x="719" y="23"/>
                </a:lnTo>
                <a:lnTo>
                  <a:pt x="717" y="19"/>
                </a:lnTo>
                <a:lnTo>
                  <a:pt x="714" y="17"/>
                </a:lnTo>
                <a:lnTo>
                  <a:pt x="714" y="17"/>
                </a:lnTo>
                <a:lnTo>
                  <a:pt x="712" y="17"/>
                </a:lnTo>
                <a:lnTo>
                  <a:pt x="712" y="17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21"/>
                </a:lnTo>
                <a:lnTo>
                  <a:pt x="712" y="21"/>
                </a:lnTo>
                <a:lnTo>
                  <a:pt x="712" y="21"/>
                </a:lnTo>
                <a:lnTo>
                  <a:pt x="712" y="23"/>
                </a:lnTo>
                <a:lnTo>
                  <a:pt x="712" y="23"/>
                </a:lnTo>
                <a:lnTo>
                  <a:pt x="712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3"/>
                </a:lnTo>
                <a:lnTo>
                  <a:pt x="708" y="19"/>
                </a:lnTo>
                <a:lnTo>
                  <a:pt x="706" y="17"/>
                </a:lnTo>
                <a:lnTo>
                  <a:pt x="706" y="15"/>
                </a:lnTo>
                <a:lnTo>
                  <a:pt x="702" y="11"/>
                </a:lnTo>
                <a:lnTo>
                  <a:pt x="700" y="9"/>
                </a:lnTo>
                <a:lnTo>
                  <a:pt x="700" y="7"/>
                </a:lnTo>
                <a:lnTo>
                  <a:pt x="698" y="5"/>
                </a:lnTo>
                <a:lnTo>
                  <a:pt x="698" y="5"/>
                </a:lnTo>
                <a:lnTo>
                  <a:pt x="696" y="5"/>
                </a:lnTo>
                <a:lnTo>
                  <a:pt x="696" y="7"/>
                </a:lnTo>
                <a:lnTo>
                  <a:pt x="696" y="7"/>
                </a:lnTo>
                <a:lnTo>
                  <a:pt x="696" y="9"/>
                </a:lnTo>
                <a:lnTo>
                  <a:pt x="696" y="9"/>
                </a:lnTo>
                <a:lnTo>
                  <a:pt x="694" y="11"/>
                </a:lnTo>
                <a:lnTo>
                  <a:pt x="692" y="11"/>
                </a:lnTo>
                <a:lnTo>
                  <a:pt x="692" y="13"/>
                </a:lnTo>
                <a:lnTo>
                  <a:pt x="692" y="13"/>
                </a:lnTo>
                <a:lnTo>
                  <a:pt x="689" y="15"/>
                </a:lnTo>
                <a:lnTo>
                  <a:pt x="689" y="17"/>
                </a:lnTo>
                <a:lnTo>
                  <a:pt x="689" y="17"/>
                </a:lnTo>
                <a:lnTo>
                  <a:pt x="687" y="17"/>
                </a:lnTo>
                <a:lnTo>
                  <a:pt x="687" y="17"/>
                </a:lnTo>
                <a:lnTo>
                  <a:pt x="687" y="17"/>
                </a:lnTo>
                <a:lnTo>
                  <a:pt x="685" y="15"/>
                </a:lnTo>
                <a:lnTo>
                  <a:pt x="685" y="13"/>
                </a:lnTo>
                <a:lnTo>
                  <a:pt x="685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5"/>
                </a:lnTo>
                <a:lnTo>
                  <a:pt x="683" y="17"/>
                </a:lnTo>
                <a:lnTo>
                  <a:pt x="683" y="17"/>
                </a:lnTo>
                <a:lnTo>
                  <a:pt x="681" y="17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21"/>
                </a:lnTo>
                <a:lnTo>
                  <a:pt x="681" y="21"/>
                </a:lnTo>
                <a:lnTo>
                  <a:pt x="681" y="23"/>
                </a:lnTo>
                <a:lnTo>
                  <a:pt x="679" y="21"/>
                </a:lnTo>
                <a:lnTo>
                  <a:pt x="677" y="21"/>
                </a:lnTo>
                <a:lnTo>
                  <a:pt x="675" y="19"/>
                </a:lnTo>
                <a:lnTo>
                  <a:pt x="673" y="19"/>
                </a:lnTo>
                <a:lnTo>
                  <a:pt x="673" y="19"/>
                </a:lnTo>
                <a:lnTo>
                  <a:pt x="673" y="19"/>
                </a:lnTo>
                <a:lnTo>
                  <a:pt x="671" y="17"/>
                </a:lnTo>
                <a:lnTo>
                  <a:pt x="669" y="17"/>
                </a:lnTo>
                <a:lnTo>
                  <a:pt x="669" y="17"/>
                </a:lnTo>
                <a:lnTo>
                  <a:pt x="669" y="19"/>
                </a:lnTo>
                <a:lnTo>
                  <a:pt x="666" y="19"/>
                </a:lnTo>
                <a:lnTo>
                  <a:pt x="666" y="19"/>
                </a:lnTo>
                <a:lnTo>
                  <a:pt x="666" y="21"/>
                </a:lnTo>
                <a:lnTo>
                  <a:pt x="666" y="21"/>
                </a:lnTo>
                <a:lnTo>
                  <a:pt x="666" y="21"/>
                </a:lnTo>
                <a:lnTo>
                  <a:pt x="669" y="23"/>
                </a:lnTo>
                <a:lnTo>
                  <a:pt x="669" y="23"/>
                </a:lnTo>
                <a:lnTo>
                  <a:pt x="669" y="25"/>
                </a:lnTo>
                <a:lnTo>
                  <a:pt x="669" y="25"/>
                </a:lnTo>
                <a:lnTo>
                  <a:pt x="671" y="28"/>
                </a:lnTo>
                <a:lnTo>
                  <a:pt x="671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5" y="30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7" y="32"/>
                </a:lnTo>
                <a:lnTo>
                  <a:pt x="677" y="34"/>
                </a:lnTo>
                <a:lnTo>
                  <a:pt x="675" y="34"/>
                </a:lnTo>
                <a:lnTo>
                  <a:pt x="675" y="36"/>
                </a:lnTo>
                <a:lnTo>
                  <a:pt x="673" y="36"/>
                </a:lnTo>
                <a:lnTo>
                  <a:pt x="671" y="36"/>
                </a:lnTo>
                <a:lnTo>
                  <a:pt x="669" y="38"/>
                </a:lnTo>
                <a:lnTo>
                  <a:pt x="666" y="40"/>
                </a:lnTo>
                <a:lnTo>
                  <a:pt x="664" y="42"/>
                </a:lnTo>
                <a:lnTo>
                  <a:pt x="662" y="44"/>
                </a:lnTo>
                <a:lnTo>
                  <a:pt x="656" y="46"/>
                </a:lnTo>
                <a:lnTo>
                  <a:pt x="656" y="46"/>
                </a:lnTo>
                <a:lnTo>
                  <a:pt x="654" y="44"/>
                </a:lnTo>
                <a:lnTo>
                  <a:pt x="654" y="44"/>
                </a:lnTo>
                <a:lnTo>
                  <a:pt x="652" y="44"/>
                </a:lnTo>
                <a:lnTo>
                  <a:pt x="652" y="44"/>
                </a:lnTo>
                <a:lnTo>
                  <a:pt x="650" y="44"/>
                </a:lnTo>
                <a:lnTo>
                  <a:pt x="650" y="44"/>
                </a:lnTo>
                <a:lnTo>
                  <a:pt x="648" y="46"/>
                </a:lnTo>
                <a:lnTo>
                  <a:pt x="646" y="48"/>
                </a:lnTo>
                <a:lnTo>
                  <a:pt x="643" y="51"/>
                </a:lnTo>
                <a:lnTo>
                  <a:pt x="643" y="53"/>
                </a:lnTo>
                <a:lnTo>
                  <a:pt x="641" y="55"/>
                </a:lnTo>
                <a:lnTo>
                  <a:pt x="639" y="57"/>
                </a:lnTo>
                <a:lnTo>
                  <a:pt x="639" y="57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7" y="61"/>
                </a:lnTo>
                <a:lnTo>
                  <a:pt x="637" y="61"/>
                </a:lnTo>
                <a:lnTo>
                  <a:pt x="637" y="63"/>
                </a:lnTo>
                <a:lnTo>
                  <a:pt x="639" y="65"/>
                </a:lnTo>
                <a:lnTo>
                  <a:pt x="641" y="67"/>
                </a:lnTo>
                <a:lnTo>
                  <a:pt x="641" y="67"/>
                </a:lnTo>
                <a:lnTo>
                  <a:pt x="641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9"/>
                </a:lnTo>
                <a:lnTo>
                  <a:pt x="639" y="76"/>
                </a:lnTo>
                <a:lnTo>
                  <a:pt x="639" y="76"/>
                </a:lnTo>
                <a:lnTo>
                  <a:pt x="639" y="78"/>
                </a:lnTo>
                <a:lnTo>
                  <a:pt x="639" y="78"/>
                </a:lnTo>
                <a:lnTo>
                  <a:pt x="639" y="78"/>
                </a:lnTo>
                <a:lnTo>
                  <a:pt x="639" y="80"/>
                </a:lnTo>
                <a:lnTo>
                  <a:pt x="641" y="80"/>
                </a:lnTo>
                <a:lnTo>
                  <a:pt x="639" y="84"/>
                </a:lnTo>
                <a:lnTo>
                  <a:pt x="639" y="84"/>
                </a:lnTo>
                <a:lnTo>
                  <a:pt x="637" y="84"/>
                </a:lnTo>
                <a:lnTo>
                  <a:pt x="637" y="84"/>
                </a:lnTo>
                <a:lnTo>
                  <a:pt x="635" y="84"/>
                </a:lnTo>
                <a:lnTo>
                  <a:pt x="635" y="86"/>
                </a:lnTo>
                <a:lnTo>
                  <a:pt x="631" y="86"/>
                </a:lnTo>
                <a:lnTo>
                  <a:pt x="631" y="86"/>
                </a:lnTo>
                <a:lnTo>
                  <a:pt x="627" y="88"/>
                </a:lnTo>
                <a:lnTo>
                  <a:pt x="625" y="86"/>
                </a:lnTo>
                <a:lnTo>
                  <a:pt x="625" y="86"/>
                </a:lnTo>
                <a:lnTo>
                  <a:pt x="625" y="86"/>
                </a:lnTo>
                <a:lnTo>
                  <a:pt x="625" y="84"/>
                </a:lnTo>
                <a:lnTo>
                  <a:pt x="625" y="82"/>
                </a:lnTo>
                <a:lnTo>
                  <a:pt x="625" y="82"/>
                </a:lnTo>
                <a:lnTo>
                  <a:pt x="625" y="82"/>
                </a:lnTo>
                <a:lnTo>
                  <a:pt x="623" y="82"/>
                </a:lnTo>
                <a:lnTo>
                  <a:pt x="620" y="82"/>
                </a:lnTo>
                <a:lnTo>
                  <a:pt x="620" y="80"/>
                </a:lnTo>
                <a:lnTo>
                  <a:pt x="618" y="80"/>
                </a:lnTo>
                <a:lnTo>
                  <a:pt x="618" y="80"/>
                </a:lnTo>
                <a:lnTo>
                  <a:pt x="616" y="80"/>
                </a:lnTo>
                <a:lnTo>
                  <a:pt x="614" y="80"/>
                </a:lnTo>
                <a:lnTo>
                  <a:pt x="614" y="80"/>
                </a:lnTo>
                <a:lnTo>
                  <a:pt x="614" y="82"/>
                </a:lnTo>
                <a:lnTo>
                  <a:pt x="614" y="84"/>
                </a:lnTo>
                <a:lnTo>
                  <a:pt x="614" y="86"/>
                </a:lnTo>
                <a:lnTo>
                  <a:pt x="614" y="86"/>
                </a:lnTo>
                <a:lnTo>
                  <a:pt x="612" y="88"/>
                </a:lnTo>
                <a:lnTo>
                  <a:pt x="612" y="88"/>
                </a:lnTo>
                <a:lnTo>
                  <a:pt x="608" y="90"/>
                </a:lnTo>
                <a:lnTo>
                  <a:pt x="606" y="92"/>
                </a:lnTo>
                <a:lnTo>
                  <a:pt x="604" y="94"/>
                </a:lnTo>
                <a:lnTo>
                  <a:pt x="602" y="94"/>
                </a:lnTo>
                <a:lnTo>
                  <a:pt x="602" y="94"/>
                </a:lnTo>
                <a:lnTo>
                  <a:pt x="602" y="96"/>
                </a:lnTo>
                <a:lnTo>
                  <a:pt x="602" y="99"/>
                </a:lnTo>
                <a:lnTo>
                  <a:pt x="602" y="99"/>
                </a:lnTo>
                <a:lnTo>
                  <a:pt x="600" y="101"/>
                </a:lnTo>
                <a:lnTo>
                  <a:pt x="600" y="101"/>
                </a:lnTo>
                <a:lnTo>
                  <a:pt x="598" y="101"/>
                </a:lnTo>
                <a:lnTo>
                  <a:pt x="598" y="101"/>
                </a:lnTo>
                <a:lnTo>
                  <a:pt x="595" y="101"/>
                </a:lnTo>
                <a:lnTo>
                  <a:pt x="595" y="99"/>
                </a:lnTo>
                <a:lnTo>
                  <a:pt x="593" y="99"/>
                </a:lnTo>
                <a:lnTo>
                  <a:pt x="593" y="99"/>
                </a:lnTo>
                <a:lnTo>
                  <a:pt x="593" y="96"/>
                </a:lnTo>
                <a:lnTo>
                  <a:pt x="593" y="96"/>
                </a:lnTo>
                <a:lnTo>
                  <a:pt x="593" y="94"/>
                </a:lnTo>
                <a:lnTo>
                  <a:pt x="595" y="92"/>
                </a:lnTo>
                <a:lnTo>
                  <a:pt x="595" y="90"/>
                </a:lnTo>
                <a:lnTo>
                  <a:pt x="595" y="90"/>
                </a:lnTo>
                <a:lnTo>
                  <a:pt x="595" y="90"/>
                </a:lnTo>
                <a:lnTo>
                  <a:pt x="595" y="88"/>
                </a:lnTo>
                <a:lnTo>
                  <a:pt x="593" y="88"/>
                </a:lnTo>
                <a:lnTo>
                  <a:pt x="593" y="88"/>
                </a:lnTo>
                <a:lnTo>
                  <a:pt x="589" y="82"/>
                </a:lnTo>
                <a:lnTo>
                  <a:pt x="587" y="82"/>
                </a:lnTo>
                <a:lnTo>
                  <a:pt x="587" y="80"/>
                </a:lnTo>
                <a:lnTo>
                  <a:pt x="587" y="80"/>
                </a:lnTo>
                <a:lnTo>
                  <a:pt x="587" y="78"/>
                </a:lnTo>
                <a:lnTo>
                  <a:pt x="587" y="76"/>
                </a:lnTo>
                <a:lnTo>
                  <a:pt x="587" y="76"/>
                </a:lnTo>
                <a:lnTo>
                  <a:pt x="587" y="73"/>
                </a:lnTo>
                <a:lnTo>
                  <a:pt x="587" y="73"/>
                </a:lnTo>
                <a:lnTo>
                  <a:pt x="587" y="73"/>
                </a:lnTo>
                <a:lnTo>
                  <a:pt x="587" y="71"/>
                </a:lnTo>
                <a:lnTo>
                  <a:pt x="587" y="71"/>
                </a:lnTo>
                <a:lnTo>
                  <a:pt x="585" y="71"/>
                </a:lnTo>
                <a:lnTo>
                  <a:pt x="585" y="71"/>
                </a:lnTo>
                <a:lnTo>
                  <a:pt x="585" y="71"/>
                </a:lnTo>
                <a:lnTo>
                  <a:pt x="583" y="71"/>
                </a:lnTo>
                <a:lnTo>
                  <a:pt x="583" y="69"/>
                </a:lnTo>
                <a:lnTo>
                  <a:pt x="581" y="69"/>
                </a:lnTo>
                <a:lnTo>
                  <a:pt x="579" y="69"/>
                </a:lnTo>
                <a:lnTo>
                  <a:pt x="579" y="71"/>
                </a:lnTo>
                <a:lnTo>
                  <a:pt x="577" y="73"/>
                </a:lnTo>
                <a:lnTo>
                  <a:pt x="577" y="76"/>
                </a:lnTo>
                <a:lnTo>
                  <a:pt x="572" y="80"/>
                </a:lnTo>
                <a:lnTo>
                  <a:pt x="572" y="80"/>
                </a:lnTo>
                <a:lnTo>
                  <a:pt x="572" y="82"/>
                </a:lnTo>
                <a:lnTo>
                  <a:pt x="572" y="82"/>
                </a:lnTo>
                <a:lnTo>
                  <a:pt x="572" y="84"/>
                </a:lnTo>
                <a:lnTo>
                  <a:pt x="572" y="86"/>
                </a:lnTo>
                <a:lnTo>
                  <a:pt x="570" y="90"/>
                </a:lnTo>
                <a:lnTo>
                  <a:pt x="570" y="90"/>
                </a:lnTo>
                <a:lnTo>
                  <a:pt x="570" y="90"/>
                </a:lnTo>
                <a:lnTo>
                  <a:pt x="570" y="92"/>
                </a:lnTo>
                <a:lnTo>
                  <a:pt x="570" y="94"/>
                </a:lnTo>
                <a:lnTo>
                  <a:pt x="570" y="94"/>
                </a:lnTo>
                <a:lnTo>
                  <a:pt x="570" y="96"/>
                </a:lnTo>
                <a:lnTo>
                  <a:pt x="566" y="103"/>
                </a:lnTo>
                <a:lnTo>
                  <a:pt x="566" y="103"/>
                </a:lnTo>
                <a:lnTo>
                  <a:pt x="566" y="105"/>
                </a:lnTo>
                <a:lnTo>
                  <a:pt x="566" y="105"/>
                </a:lnTo>
                <a:lnTo>
                  <a:pt x="568" y="107"/>
                </a:lnTo>
                <a:lnTo>
                  <a:pt x="570" y="109"/>
                </a:lnTo>
                <a:lnTo>
                  <a:pt x="570" y="109"/>
                </a:lnTo>
                <a:lnTo>
                  <a:pt x="570" y="111"/>
                </a:lnTo>
                <a:lnTo>
                  <a:pt x="570" y="111"/>
                </a:lnTo>
                <a:lnTo>
                  <a:pt x="570" y="111"/>
                </a:lnTo>
                <a:lnTo>
                  <a:pt x="568" y="113"/>
                </a:lnTo>
                <a:lnTo>
                  <a:pt x="568" y="113"/>
                </a:lnTo>
                <a:lnTo>
                  <a:pt x="568" y="115"/>
                </a:lnTo>
                <a:lnTo>
                  <a:pt x="568" y="117"/>
                </a:lnTo>
                <a:lnTo>
                  <a:pt x="568" y="117"/>
                </a:lnTo>
                <a:lnTo>
                  <a:pt x="568" y="119"/>
                </a:lnTo>
                <a:lnTo>
                  <a:pt x="568" y="119"/>
                </a:lnTo>
                <a:lnTo>
                  <a:pt x="566" y="122"/>
                </a:lnTo>
                <a:lnTo>
                  <a:pt x="564" y="119"/>
                </a:lnTo>
                <a:lnTo>
                  <a:pt x="562" y="122"/>
                </a:lnTo>
                <a:lnTo>
                  <a:pt x="562" y="122"/>
                </a:lnTo>
                <a:lnTo>
                  <a:pt x="562" y="124"/>
                </a:lnTo>
                <a:lnTo>
                  <a:pt x="560" y="124"/>
                </a:lnTo>
                <a:lnTo>
                  <a:pt x="560" y="126"/>
                </a:lnTo>
                <a:lnTo>
                  <a:pt x="560" y="126"/>
                </a:lnTo>
                <a:lnTo>
                  <a:pt x="558" y="126"/>
                </a:lnTo>
                <a:lnTo>
                  <a:pt x="558" y="126"/>
                </a:lnTo>
                <a:lnTo>
                  <a:pt x="556" y="126"/>
                </a:lnTo>
                <a:lnTo>
                  <a:pt x="556" y="126"/>
                </a:lnTo>
                <a:lnTo>
                  <a:pt x="554" y="126"/>
                </a:lnTo>
                <a:lnTo>
                  <a:pt x="554" y="126"/>
                </a:lnTo>
                <a:lnTo>
                  <a:pt x="554" y="126"/>
                </a:lnTo>
                <a:lnTo>
                  <a:pt x="552" y="124"/>
                </a:lnTo>
                <a:lnTo>
                  <a:pt x="549" y="122"/>
                </a:lnTo>
                <a:lnTo>
                  <a:pt x="547" y="122"/>
                </a:lnTo>
                <a:lnTo>
                  <a:pt x="543" y="119"/>
                </a:lnTo>
                <a:lnTo>
                  <a:pt x="539" y="119"/>
                </a:lnTo>
                <a:lnTo>
                  <a:pt x="535" y="124"/>
                </a:lnTo>
                <a:lnTo>
                  <a:pt x="531" y="126"/>
                </a:lnTo>
                <a:lnTo>
                  <a:pt x="526" y="126"/>
                </a:lnTo>
                <a:lnTo>
                  <a:pt x="518" y="132"/>
                </a:lnTo>
                <a:lnTo>
                  <a:pt x="510" y="134"/>
                </a:lnTo>
                <a:lnTo>
                  <a:pt x="510" y="134"/>
                </a:lnTo>
                <a:lnTo>
                  <a:pt x="512" y="136"/>
                </a:lnTo>
                <a:lnTo>
                  <a:pt x="512" y="138"/>
                </a:lnTo>
                <a:lnTo>
                  <a:pt x="512" y="138"/>
                </a:lnTo>
                <a:lnTo>
                  <a:pt x="514" y="140"/>
                </a:lnTo>
                <a:lnTo>
                  <a:pt x="514" y="140"/>
                </a:lnTo>
                <a:lnTo>
                  <a:pt x="514" y="142"/>
                </a:lnTo>
                <a:lnTo>
                  <a:pt x="514" y="142"/>
                </a:lnTo>
                <a:lnTo>
                  <a:pt x="512" y="142"/>
                </a:lnTo>
                <a:lnTo>
                  <a:pt x="512" y="142"/>
                </a:lnTo>
                <a:lnTo>
                  <a:pt x="510" y="144"/>
                </a:lnTo>
                <a:lnTo>
                  <a:pt x="508" y="144"/>
                </a:lnTo>
                <a:lnTo>
                  <a:pt x="508" y="144"/>
                </a:lnTo>
                <a:lnTo>
                  <a:pt x="508" y="144"/>
                </a:lnTo>
                <a:lnTo>
                  <a:pt x="506" y="147"/>
                </a:lnTo>
                <a:lnTo>
                  <a:pt x="506" y="147"/>
                </a:lnTo>
                <a:lnTo>
                  <a:pt x="503" y="149"/>
                </a:lnTo>
                <a:lnTo>
                  <a:pt x="503" y="149"/>
                </a:lnTo>
                <a:lnTo>
                  <a:pt x="503" y="149"/>
                </a:lnTo>
                <a:lnTo>
                  <a:pt x="501" y="151"/>
                </a:lnTo>
                <a:lnTo>
                  <a:pt x="499" y="151"/>
                </a:lnTo>
                <a:lnTo>
                  <a:pt x="499" y="151"/>
                </a:lnTo>
                <a:lnTo>
                  <a:pt x="497" y="151"/>
                </a:lnTo>
                <a:lnTo>
                  <a:pt x="495" y="151"/>
                </a:lnTo>
                <a:lnTo>
                  <a:pt x="495" y="153"/>
                </a:lnTo>
                <a:lnTo>
                  <a:pt x="495" y="153"/>
                </a:lnTo>
                <a:lnTo>
                  <a:pt x="493" y="153"/>
                </a:lnTo>
                <a:lnTo>
                  <a:pt x="491" y="155"/>
                </a:lnTo>
                <a:lnTo>
                  <a:pt x="491" y="155"/>
                </a:lnTo>
                <a:lnTo>
                  <a:pt x="491" y="155"/>
                </a:lnTo>
                <a:lnTo>
                  <a:pt x="491" y="157"/>
                </a:lnTo>
                <a:lnTo>
                  <a:pt x="491" y="159"/>
                </a:lnTo>
                <a:lnTo>
                  <a:pt x="491" y="159"/>
                </a:lnTo>
                <a:lnTo>
                  <a:pt x="491" y="159"/>
                </a:lnTo>
                <a:lnTo>
                  <a:pt x="489" y="161"/>
                </a:lnTo>
                <a:lnTo>
                  <a:pt x="489" y="161"/>
                </a:lnTo>
                <a:lnTo>
                  <a:pt x="489" y="163"/>
                </a:lnTo>
                <a:lnTo>
                  <a:pt x="487" y="163"/>
                </a:lnTo>
                <a:lnTo>
                  <a:pt x="487" y="165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70"/>
                </a:lnTo>
                <a:lnTo>
                  <a:pt x="485" y="170"/>
                </a:lnTo>
                <a:lnTo>
                  <a:pt x="487" y="170"/>
                </a:lnTo>
                <a:lnTo>
                  <a:pt x="487" y="170"/>
                </a:lnTo>
                <a:lnTo>
                  <a:pt x="487" y="172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5" y="174"/>
                </a:lnTo>
                <a:lnTo>
                  <a:pt x="485" y="174"/>
                </a:lnTo>
                <a:lnTo>
                  <a:pt x="485" y="178"/>
                </a:lnTo>
                <a:lnTo>
                  <a:pt x="485" y="178"/>
                </a:lnTo>
                <a:lnTo>
                  <a:pt x="485" y="180"/>
                </a:lnTo>
                <a:lnTo>
                  <a:pt x="483" y="180"/>
                </a:lnTo>
                <a:lnTo>
                  <a:pt x="483" y="182"/>
                </a:lnTo>
                <a:lnTo>
                  <a:pt x="485" y="182"/>
                </a:lnTo>
                <a:lnTo>
                  <a:pt x="485" y="182"/>
                </a:lnTo>
                <a:lnTo>
                  <a:pt x="483" y="184"/>
                </a:lnTo>
                <a:lnTo>
                  <a:pt x="483" y="186"/>
                </a:lnTo>
                <a:lnTo>
                  <a:pt x="481" y="186"/>
                </a:lnTo>
                <a:lnTo>
                  <a:pt x="481" y="188"/>
                </a:lnTo>
                <a:lnTo>
                  <a:pt x="478" y="188"/>
                </a:lnTo>
                <a:lnTo>
                  <a:pt x="478" y="190"/>
                </a:lnTo>
                <a:lnTo>
                  <a:pt x="478" y="190"/>
                </a:lnTo>
                <a:lnTo>
                  <a:pt x="478" y="190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4" y="193"/>
                </a:lnTo>
                <a:lnTo>
                  <a:pt x="472" y="193"/>
                </a:lnTo>
                <a:lnTo>
                  <a:pt x="472" y="193"/>
                </a:lnTo>
                <a:lnTo>
                  <a:pt x="472" y="193"/>
                </a:lnTo>
                <a:lnTo>
                  <a:pt x="470" y="193"/>
                </a:lnTo>
                <a:lnTo>
                  <a:pt x="468" y="193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6" y="190"/>
                </a:lnTo>
                <a:lnTo>
                  <a:pt x="466" y="190"/>
                </a:lnTo>
                <a:lnTo>
                  <a:pt x="466" y="190"/>
                </a:lnTo>
                <a:lnTo>
                  <a:pt x="464" y="193"/>
                </a:lnTo>
                <a:lnTo>
                  <a:pt x="464" y="195"/>
                </a:lnTo>
                <a:lnTo>
                  <a:pt x="464" y="195"/>
                </a:lnTo>
                <a:lnTo>
                  <a:pt x="462" y="197"/>
                </a:lnTo>
                <a:lnTo>
                  <a:pt x="460" y="197"/>
                </a:lnTo>
                <a:lnTo>
                  <a:pt x="460" y="197"/>
                </a:lnTo>
                <a:lnTo>
                  <a:pt x="460" y="197"/>
                </a:lnTo>
                <a:lnTo>
                  <a:pt x="458" y="197"/>
                </a:lnTo>
                <a:lnTo>
                  <a:pt x="455" y="197"/>
                </a:lnTo>
                <a:lnTo>
                  <a:pt x="453" y="197"/>
                </a:lnTo>
                <a:lnTo>
                  <a:pt x="451" y="197"/>
                </a:lnTo>
                <a:lnTo>
                  <a:pt x="451" y="199"/>
                </a:lnTo>
                <a:lnTo>
                  <a:pt x="451" y="199"/>
                </a:lnTo>
                <a:lnTo>
                  <a:pt x="451" y="199"/>
                </a:lnTo>
                <a:lnTo>
                  <a:pt x="451" y="203"/>
                </a:lnTo>
                <a:lnTo>
                  <a:pt x="451" y="203"/>
                </a:lnTo>
                <a:lnTo>
                  <a:pt x="451" y="205"/>
                </a:lnTo>
                <a:lnTo>
                  <a:pt x="451" y="205"/>
                </a:lnTo>
                <a:lnTo>
                  <a:pt x="449" y="207"/>
                </a:lnTo>
                <a:lnTo>
                  <a:pt x="449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39" y="209"/>
                </a:lnTo>
                <a:lnTo>
                  <a:pt x="439" y="209"/>
                </a:lnTo>
                <a:lnTo>
                  <a:pt x="439" y="209"/>
                </a:lnTo>
                <a:lnTo>
                  <a:pt x="437" y="209"/>
                </a:lnTo>
                <a:lnTo>
                  <a:pt x="437" y="209"/>
                </a:lnTo>
                <a:lnTo>
                  <a:pt x="437" y="211"/>
                </a:lnTo>
                <a:lnTo>
                  <a:pt x="437" y="211"/>
                </a:lnTo>
                <a:lnTo>
                  <a:pt x="435" y="211"/>
                </a:lnTo>
                <a:lnTo>
                  <a:pt x="432" y="211"/>
                </a:lnTo>
                <a:lnTo>
                  <a:pt x="432" y="211"/>
                </a:lnTo>
                <a:lnTo>
                  <a:pt x="432" y="211"/>
                </a:lnTo>
                <a:lnTo>
                  <a:pt x="430" y="211"/>
                </a:lnTo>
                <a:lnTo>
                  <a:pt x="428" y="211"/>
                </a:lnTo>
                <a:lnTo>
                  <a:pt x="428" y="211"/>
                </a:lnTo>
                <a:lnTo>
                  <a:pt x="428" y="209"/>
                </a:lnTo>
                <a:lnTo>
                  <a:pt x="426" y="209"/>
                </a:lnTo>
                <a:lnTo>
                  <a:pt x="426" y="209"/>
                </a:lnTo>
                <a:lnTo>
                  <a:pt x="424" y="209"/>
                </a:lnTo>
                <a:lnTo>
                  <a:pt x="424" y="209"/>
                </a:lnTo>
                <a:lnTo>
                  <a:pt x="424" y="211"/>
                </a:lnTo>
                <a:lnTo>
                  <a:pt x="424" y="211"/>
                </a:lnTo>
                <a:lnTo>
                  <a:pt x="424" y="211"/>
                </a:lnTo>
                <a:lnTo>
                  <a:pt x="424" y="213"/>
                </a:lnTo>
                <a:lnTo>
                  <a:pt x="424" y="213"/>
                </a:lnTo>
                <a:lnTo>
                  <a:pt x="424" y="213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2" y="215"/>
                </a:lnTo>
                <a:lnTo>
                  <a:pt x="422" y="215"/>
                </a:lnTo>
                <a:lnTo>
                  <a:pt x="422" y="215"/>
                </a:lnTo>
                <a:lnTo>
                  <a:pt x="420" y="215"/>
                </a:lnTo>
                <a:lnTo>
                  <a:pt x="420" y="218"/>
                </a:lnTo>
                <a:lnTo>
                  <a:pt x="420" y="218"/>
                </a:lnTo>
                <a:lnTo>
                  <a:pt x="420" y="220"/>
                </a:lnTo>
                <a:lnTo>
                  <a:pt x="420" y="222"/>
                </a:lnTo>
                <a:lnTo>
                  <a:pt x="420" y="222"/>
                </a:lnTo>
                <a:lnTo>
                  <a:pt x="420" y="222"/>
                </a:lnTo>
                <a:lnTo>
                  <a:pt x="420" y="224"/>
                </a:lnTo>
                <a:lnTo>
                  <a:pt x="420" y="226"/>
                </a:lnTo>
                <a:lnTo>
                  <a:pt x="418" y="226"/>
                </a:lnTo>
                <a:lnTo>
                  <a:pt x="418" y="226"/>
                </a:lnTo>
                <a:lnTo>
                  <a:pt x="418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4" y="226"/>
                </a:lnTo>
                <a:lnTo>
                  <a:pt x="412" y="226"/>
                </a:lnTo>
                <a:lnTo>
                  <a:pt x="412" y="226"/>
                </a:lnTo>
                <a:lnTo>
                  <a:pt x="412" y="226"/>
                </a:lnTo>
                <a:lnTo>
                  <a:pt x="409" y="226"/>
                </a:lnTo>
                <a:lnTo>
                  <a:pt x="407" y="226"/>
                </a:lnTo>
                <a:lnTo>
                  <a:pt x="405" y="224"/>
                </a:lnTo>
                <a:lnTo>
                  <a:pt x="405" y="224"/>
                </a:lnTo>
                <a:lnTo>
                  <a:pt x="403" y="224"/>
                </a:lnTo>
                <a:lnTo>
                  <a:pt x="401" y="224"/>
                </a:lnTo>
                <a:lnTo>
                  <a:pt x="401" y="224"/>
                </a:lnTo>
                <a:lnTo>
                  <a:pt x="401" y="224"/>
                </a:lnTo>
                <a:lnTo>
                  <a:pt x="399" y="224"/>
                </a:lnTo>
                <a:lnTo>
                  <a:pt x="399" y="226"/>
                </a:lnTo>
                <a:lnTo>
                  <a:pt x="399" y="226"/>
                </a:lnTo>
                <a:lnTo>
                  <a:pt x="397" y="226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9" y="222"/>
                </a:lnTo>
                <a:lnTo>
                  <a:pt x="399" y="222"/>
                </a:lnTo>
                <a:lnTo>
                  <a:pt x="397" y="222"/>
                </a:lnTo>
                <a:lnTo>
                  <a:pt x="397" y="222"/>
                </a:lnTo>
                <a:lnTo>
                  <a:pt x="395" y="220"/>
                </a:lnTo>
                <a:lnTo>
                  <a:pt x="397" y="220"/>
                </a:lnTo>
                <a:lnTo>
                  <a:pt x="395" y="220"/>
                </a:lnTo>
                <a:lnTo>
                  <a:pt x="395" y="220"/>
                </a:lnTo>
                <a:lnTo>
                  <a:pt x="395" y="220"/>
                </a:lnTo>
                <a:lnTo>
                  <a:pt x="393" y="220"/>
                </a:lnTo>
                <a:lnTo>
                  <a:pt x="393" y="218"/>
                </a:lnTo>
                <a:lnTo>
                  <a:pt x="391" y="218"/>
                </a:lnTo>
                <a:lnTo>
                  <a:pt x="391" y="218"/>
                </a:lnTo>
                <a:lnTo>
                  <a:pt x="389" y="215"/>
                </a:lnTo>
                <a:lnTo>
                  <a:pt x="389" y="218"/>
                </a:lnTo>
                <a:lnTo>
                  <a:pt x="387" y="218"/>
                </a:lnTo>
                <a:lnTo>
                  <a:pt x="387" y="218"/>
                </a:lnTo>
                <a:lnTo>
                  <a:pt x="387" y="220"/>
                </a:lnTo>
                <a:lnTo>
                  <a:pt x="384" y="220"/>
                </a:lnTo>
                <a:lnTo>
                  <a:pt x="384" y="220"/>
                </a:lnTo>
                <a:lnTo>
                  <a:pt x="382" y="220"/>
                </a:lnTo>
                <a:lnTo>
                  <a:pt x="382" y="220"/>
                </a:lnTo>
                <a:lnTo>
                  <a:pt x="382" y="222"/>
                </a:lnTo>
                <a:lnTo>
                  <a:pt x="382" y="222"/>
                </a:lnTo>
                <a:lnTo>
                  <a:pt x="382" y="222"/>
                </a:lnTo>
                <a:lnTo>
                  <a:pt x="382" y="224"/>
                </a:lnTo>
                <a:lnTo>
                  <a:pt x="382" y="226"/>
                </a:lnTo>
                <a:lnTo>
                  <a:pt x="380" y="226"/>
                </a:lnTo>
                <a:lnTo>
                  <a:pt x="380" y="226"/>
                </a:lnTo>
                <a:lnTo>
                  <a:pt x="380" y="228"/>
                </a:lnTo>
                <a:lnTo>
                  <a:pt x="380" y="228"/>
                </a:lnTo>
                <a:lnTo>
                  <a:pt x="378" y="228"/>
                </a:lnTo>
                <a:lnTo>
                  <a:pt x="378" y="230"/>
                </a:lnTo>
                <a:lnTo>
                  <a:pt x="376" y="228"/>
                </a:lnTo>
                <a:lnTo>
                  <a:pt x="374" y="228"/>
                </a:lnTo>
                <a:lnTo>
                  <a:pt x="374" y="228"/>
                </a:lnTo>
                <a:lnTo>
                  <a:pt x="374" y="226"/>
                </a:lnTo>
                <a:lnTo>
                  <a:pt x="372" y="226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8"/>
                </a:lnTo>
                <a:lnTo>
                  <a:pt x="370" y="228"/>
                </a:lnTo>
                <a:lnTo>
                  <a:pt x="370" y="228"/>
                </a:lnTo>
                <a:lnTo>
                  <a:pt x="372" y="228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4"/>
                </a:lnTo>
                <a:lnTo>
                  <a:pt x="368" y="234"/>
                </a:lnTo>
                <a:lnTo>
                  <a:pt x="370" y="234"/>
                </a:lnTo>
                <a:lnTo>
                  <a:pt x="372" y="234"/>
                </a:lnTo>
                <a:lnTo>
                  <a:pt x="372" y="236"/>
                </a:lnTo>
                <a:lnTo>
                  <a:pt x="374" y="236"/>
                </a:lnTo>
                <a:lnTo>
                  <a:pt x="378" y="236"/>
                </a:lnTo>
                <a:lnTo>
                  <a:pt x="378" y="238"/>
                </a:lnTo>
                <a:lnTo>
                  <a:pt x="380" y="238"/>
                </a:lnTo>
                <a:lnTo>
                  <a:pt x="380" y="238"/>
                </a:lnTo>
                <a:lnTo>
                  <a:pt x="380" y="238"/>
                </a:lnTo>
                <a:lnTo>
                  <a:pt x="382" y="241"/>
                </a:lnTo>
                <a:lnTo>
                  <a:pt x="382" y="238"/>
                </a:lnTo>
                <a:lnTo>
                  <a:pt x="382" y="238"/>
                </a:lnTo>
                <a:lnTo>
                  <a:pt x="382" y="236"/>
                </a:lnTo>
                <a:lnTo>
                  <a:pt x="384" y="236"/>
                </a:lnTo>
                <a:lnTo>
                  <a:pt x="384" y="238"/>
                </a:lnTo>
                <a:lnTo>
                  <a:pt x="387" y="236"/>
                </a:lnTo>
                <a:lnTo>
                  <a:pt x="391" y="238"/>
                </a:lnTo>
                <a:lnTo>
                  <a:pt x="391" y="238"/>
                </a:lnTo>
                <a:lnTo>
                  <a:pt x="393" y="241"/>
                </a:lnTo>
                <a:lnTo>
                  <a:pt x="393" y="241"/>
                </a:lnTo>
                <a:lnTo>
                  <a:pt x="393" y="241"/>
                </a:lnTo>
                <a:lnTo>
                  <a:pt x="391" y="241"/>
                </a:lnTo>
                <a:lnTo>
                  <a:pt x="391" y="241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3" y="245"/>
                </a:lnTo>
                <a:lnTo>
                  <a:pt x="391" y="245"/>
                </a:lnTo>
                <a:lnTo>
                  <a:pt x="389" y="245"/>
                </a:lnTo>
                <a:lnTo>
                  <a:pt x="389" y="247"/>
                </a:lnTo>
                <a:lnTo>
                  <a:pt x="389" y="247"/>
                </a:lnTo>
                <a:lnTo>
                  <a:pt x="389" y="249"/>
                </a:lnTo>
                <a:lnTo>
                  <a:pt x="389" y="249"/>
                </a:lnTo>
                <a:lnTo>
                  <a:pt x="389" y="251"/>
                </a:lnTo>
                <a:lnTo>
                  <a:pt x="389" y="251"/>
                </a:lnTo>
                <a:lnTo>
                  <a:pt x="391" y="251"/>
                </a:lnTo>
                <a:lnTo>
                  <a:pt x="391" y="251"/>
                </a:lnTo>
                <a:lnTo>
                  <a:pt x="391" y="251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1" y="255"/>
                </a:lnTo>
                <a:lnTo>
                  <a:pt x="389" y="255"/>
                </a:lnTo>
                <a:lnTo>
                  <a:pt x="389" y="255"/>
                </a:lnTo>
                <a:lnTo>
                  <a:pt x="387" y="255"/>
                </a:lnTo>
                <a:lnTo>
                  <a:pt x="384" y="255"/>
                </a:lnTo>
                <a:lnTo>
                  <a:pt x="384" y="255"/>
                </a:lnTo>
                <a:lnTo>
                  <a:pt x="382" y="255"/>
                </a:lnTo>
                <a:lnTo>
                  <a:pt x="382" y="255"/>
                </a:lnTo>
                <a:lnTo>
                  <a:pt x="380" y="253"/>
                </a:lnTo>
                <a:lnTo>
                  <a:pt x="380" y="253"/>
                </a:lnTo>
                <a:lnTo>
                  <a:pt x="378" y="253"/>
                </a:lnTo>
                <a:lnTo>
                  <a:pt x="378" y="251"/>
                </a:lnTo>
                <a:lnTo>
                  <a:pt x="378" y="251"/>
                </a:lnTo>
                <a:lnTo>
                  <a:pt x="378" y="251"/>
                </a:lnTo>
                <a:lnTo>
                  <a:pt x="376" y="249"/>
                </a:lnTo>
                <a:lnTo>
                  <a:pt x="376" y="249"/>
                </a:lnTo>
                <a:lnTo>
                  <a:pt x="376" y="249"/>
                </a:lnTo>
                <a:lnTo>
                  <a:pt x="374" y="249"/>
                </a:lnTo>
                <a:lnTo>
                  <a:pt x="374" y="247"/>
                </a:lnTo>
                <a:lnTo>
                  <a:pt x="372" y="247"/>
                </a:lnTo>
                <a:lnTo>
                  <a:pt x="372" y="249"/>
                </a:lnTo>
                <a:lnTo>
                  <a:pt x="372" y="249"/>
                </a:lnTo>
                <a:lnTo>
                  <a:pt x="372" y="249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49"/>
                </a:lnTo>
                <a:lnTo>
                  <a:pt x="370" y="249"/>
                </a:lnTo>
                <a:lnTo>
                  <a:pt x="370" y="247"/>
                </a:lnTo>
                <a:lnTo>
                  <a:pt x="368" y="247"/>
                </a:lnTo>
                <a:lnTo>
                  <a:pt x="368" y="247"/>
                </a:lnTo>
                <a:lnTo>
                  <a:pt x="366" y="247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4" y="243"/>
                </a:lnTo>
                <a:lnTo>
                  <a:pt x="364" y="243"/>
                </a:lnTo>
                <a:lnTo>
                  <a:pt x="364" y="241"/>
                </a:lnTo>
                <a:lnTo>
                  <a:pt x="364" y="241"/>
                </a:lnTo>
                <a:lnTo>
                  <a:pt x="364" y="238"/>
                </a:lnTo>
                <a:lnTo>
                  <a:pt x="364" y="238"/>
                </a:lnTo>
                <a:lnTo>
                  <a:pt x="364" y="236"/>
                </a:lnTo>
                <a:lnTo>
                  <a:pt x="361" y="234"/>
                </a:lnTo>
                <a:lnTo>
                  <a:pt x="359" y="232"/>
                </a:lnTo>
                <a:lnTo>
                  <a:pt x="359" y="230"/>
                </a:lnTo>
                <a:lnTo>
                  <a:pt x="357" y="230"/>
                </a:lnTo>
                <a:lnTo>
                  <a:pt x="357" y="230"/>
                </a:lnTo>
                <a:lnTo>
                  <a:pt x="355" y="230"/>
                </a:lnTo>
                <a:lnTo>
                  <a:pt x="355" y="230"/>
                </a:lnTo>
                <a:lnTo>
                  <a:pt x="355" y="228"/>
                </a:lnTo>
                <a:lnTo>
                  <a:pt x="353" y="228"/>
                </a:lnTo>
                <a:lnTo>
                  <a:pt x="353" y="230"/>
                </a:lnTo>
                <a:lnTo>
                  <a:pt x="353" y="230"/>
                </a:lnTo>
                <a:lnTo>
                  <a:pt x="353" y="228"/>
                </a:lnTo>
                <a:lnTo>
                  <a:pt x="351" y="226"/>
                </a:lnTo>
                <a:lnTo>
                  <a:pt x="351" y="226"/>
                </a:lnTo>
                <a:lnTo>
                  <a:pt x="349" y="228"/>
                </a:lnTo>
                <a:lnTo>
                  <a:pt x="349" y="228"/>
                </a:lnTo>
                <a:lnTo>
                  <a:pt x="347" y="230"/>
                </a:lnTo>
                <a:lnTo>
                  <a:pt x="347" y="230"/>
                </a:lnTo>
                <a:lnTo>
                  <a:pt x="347" y="232"/>
                </a:lnTo>
                <a:lnTo>
                  <a:pt x="347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3" y="232"/>
                </a:lnTo>
                <a:lnTo>
                  <a:pt x="343" y="232"/>
                </a:lnTo>
                <a:lnTo>
                  <a:pt x="341" y="232"/>
                </a:lnTo>
                <a:lnTo>
                  <a:pt x="341" y="234"/>
                </a:lnTo>
                <a:lnTo>
                  <a:pt x="341" y="234"/>
                </a:lnTo>
                <a:lnTo>
                  <a:pt x="336" y="234"/>
                </a:lnTo>
                <a:lnTo>
                  <a:pt x="336" y="238"/>
                </a:lnTo>
                <a:lnTo>
                  <a:pt x="334" y="238"/>
                </a:lnTo>
                <a:lnTo>
                  <a:pt x="334" y="241"/>
                </a:lnTo>
                <a:lnTo>
                  <a:pt x="334" y="241"/>
                </a:lnTo>
                <a:lnTo>
                  <a:pt x="332" y="243"/>
                </a:lnTo>
                <a:lnTo>
                  <a:pt x="332" y="245"/>
                </a:lnTo>
                <a:lnTo>
                  <a:pt x="332" y="245"/>
                </a:lnTo>
                <a:lnTo>
                  <a:pt x="332" y="245"/>
                </a:lnTo>
                <a:lnTo>
                  <a:pt x="334" y="247"/>
                </a:lnTo>
                <a:lnTo>
                  <a:pt x="336" y="247"/>
                </a:lnTo>
                <a:lnTo>
                  <a:pt x="336" y="247"/>
                </a:lnTo>
                <a:lnTo>
                  <a:pt x="336" y="249"/>
                </a:lnTo>
                <a:lnTo>
                  <a:pt x="336" y="249"/>
                </a:lnTo>
                <a:lnTo>
                  <a:pt x="336" y="249"/>
                </a:lnTo>
                <a:lnTo>
                  <a:pt x="338" y="251"/>
                </a:lnTo>
                <a:lnTo>
                  <a:pt x="338" y="251"/>
                </a:lnTo>
                <a:lnTo>
                  <a:pt x="338" y="255"/>
                </a:lnTo>
                <a:lnTo>
                  <a:pt x="338" y="255"/>
                </a:lnTo>
                <a:lnTo>
                  <a:pt x="336" y="257"/>
                </a:lnTo>
                <a:lnTo>
                  <a:pt x="336" y="259"/>
                </a:lnTo>
                <a:lnTo>
                  <a:pt x="336" y="259"/>
                </a:lnTo>
                <a:lnTo>
                  <a:pt x="334" y="261"/>
                </a:lnTo>
                <a:lnTo>
                  <a:pt x="334" y="261"/>
                </a:lnTo>
                <a:lnTo>
                  <a:pt x="332" y="264"/>
                </a:lnTo>
                <a:lnTo>
                  <a:pt x="332" y="264"/>
                </a:lnTo>
                <a:lnTo>
                  <a:pt x="332" y="264"/>
                </a:lnTo>
                <a:lnTo>
                  <a:pt x="330" y="268"/>
                </a:lnTo>
                <a:lnTo>
                  <a:pt x="328" y="270"/>
                </a:lnTo>
                <a:lnTo>
                  <a:pt x="326" y="270"/>
                </a:lnTo>
                <a:lnTo>
                  <a:pt x="324" y="270"/>
                </a:lnTo>
                <a:lnTo>
                  <a:pt x="324" y="270"/>
                </a:lnTo>
                <a:lnTo>
                  <a:pt x="322" y="270"/>
                </a:lnTo>
                <a:lnTo>
                  <a:pt x="322" y="268"/>
                </a:lnTo>
                <a:lnTo>
                  <a:pt x="320" y="266"/>
                </a:lnTo>
                <a:lnTo>
                  <a:pt x="320" y="264"/>
                </a:lnTo>
                <a:lnTo>
                  <a:pt x="318" y="264"/>
                </a:lnTo>
                <a:lnTo>
                  <a:pt x="318" y="264"/>
                </a:lnTo>
                <a:lnTo>
                  <a:pt x="315" y="264"/>
                </a:lnTo>
                <a:lnTo>
                  <a:pt x="313" y="264"/>
                </a:lnTo>
                <a:lnTo>
                  <a:pt x="311" y="259"/>
                </a:lnTo>
                <a:lnTo>
                  <a:pt x="309" y="259"/>
                </a:lnTo>
                <a:lnTo>
                  <a:pt x="309" y="259"/>
                </a:lnTo>
                <a:lnTo>
                  <a:pt x="307" y="261"/>
                </a:lnTo>
                <a:lnTo>
                  <a:pt x="305" y="264"/>
                </a:lnTo>
                <a:lnTo>
                  <a:pt x="305" y="264"/>
                </a:lnTo>
                <a:lnTo>
                  <a:pt x="301" y="264"/>
                </a:lnTo>
                <a:lnTo>
                  <a:pt x="299" y="264"/>
                </a:lnTo>
                <a:lnTo>
                  <a:pt x="297" y="266"/>
                </a:lnTo>
                <a:lnTo>
                  <a:pt x="297" y="268"/>
                </a:lnTo>
                <a:lnTo>
                  <a:pt x="295" y="268"/>
                </a:lnTo>
                <a:lnTo>
                  <a:pt x="295" y="266"/>
                </a:lnTo>
                <a:lnTo>
                  <a:pt x="293" y="268"/>
                </a:lnTo>
                <a:lnTo>
                  <a:pt x="290" y="268"/>
                </a:lnTo>
                <a:lnTo>
                  <a:pt x="288" y="270"/>
                </a:lnTo>
                <a:lnTo>
                  <a:pt x="288" y="270"/>
                </a:lnTo>
                <a:lnTo>
                  <a:pt x="286" y="270"/>
                </a:lnTo>
                <a:lnTo>
                  <a:pt x="286" y="270"/>
                </a:lnTo>
                <a:lnTo>
                  <a:pt x="282" y="270"/>
                </a:lnTo>
                <a:lnTo>
                  <a:pt x="282" y="270"/>
                </a:lnTo>
                <a:lnTo>
                  <a:pt x="278" y="272"/>
                </a:lnTo>
                <a:lnTo>
                  <a:pt x="276" y="272"/>
                </a:lnTo>
                <a:lnTo>
                  <a:pt x="276" y="274"/>
                </a:lnTo>
                <a:lnTo>
                  <a:pt x="276" y="274"/>
                </a:lnTo>
                <a:lnTo>
                  <a:pt x="274" y="276"/>
                </a:lnTo>
                <a:lnTo>
                  <a:pt x="272" y="276"/>
                </a:lnTo>
                <a:lnTo>
                  <a:pt x="265" y="276"/>
                </a:lnTo>
                <a:lnTo>
                  <a:pt x="265" y="276"/>
                </a:lnTo>
                <a:lnTo>
                  <a:pt x="263" y="276"/>
                </a:lnTo>
                <a:lnTo>
                  <a:pt x="261" y="276"/>
                </a:lnTo>
                <a:lnTo>
                  <a:pt x="259" y="276"/>
                </a:lnTo>
                <a:lnTo>
                  <a:pt x="259" y="278"/>
                </a:lnTo>
                <a:lnTo>
                  <a:pt x="257" y="278"/>
                </a:lnTo>
                <a:lnTo>
                  <a:pt x="255" y="282"/>
                </a:lnTo>
                <a:lnTo>
                  <a:pt x="255" y="282"/>
                </a:lnTo>
                <a:lnTo>
                  <a:pt x="253" y="284"/>
                </a:lnTo>
                <a:lnTo>
                  <a:pt x="255" y="286"/>
                </a:lnTo>
                <a:lnTo>
                  <a:pt x="255" y="286"/>
                </a:lnTo>
                <a:lnTo>
                  <a:pt x="255" y="289"/>
                </a:lnTo>
                <a:lnTo>
                  <a:pt x="255" y="289"/>
                </a:lnTo>
                <a:lnTo>
                  <a:pt x="253" y="291"/>
                </a:lnTo>
                <a:lnTo>
                  <a:pt x="253" y="293"/>
                </a:lnTo>
                <a:lnTo>
                  <a:pt x="253" y="295"/>
                </a:lnTo>
                <a:lnTo>
                  <a:pt x="253" y="297"/>
                </a:lnTo>
                <a:lnTo>
                  <a:pt x="253" y="299"/>
                </a:lnTo>
                <a:lnTo>
                  <a:pt x="253" y="299"/>
                </a:lnTo>
                <a:lnTo>
                  <a:pt x="255" y="301"/>
                </a:lnTo>
                <a:lnTo>
                  <a:pt x="255" y="305"/>
                </a:lnTo>
                <a:lnTo>
                  <a:pt x="255" y="309"/>
                </a:lnTo>
                <a:lnTo>
                  <a:pt x="253" y="312"/>
                </a:lnTo>
                <a:lnTo>
                  <a:pt x="253" y="312"/>
                </a:lnTo>
                <a:lnTo>
                  <a:pt x="251" y="314"/>
                </a:lnTo>
                <a:lnTo>
                  <a:pt x="249" y="314"/>
                </a:lnTo>
                <a:lnTo>
                  <a:pt x="249" y="314"/>
                </a:lnTo>
                <a:lnTo>
                  <a:pt x="247" y="314"/>
                </a:lnTo>
                <a:lnTo>
                  <a:pt x="247" y="312"/>
                </a:lnTo>
                <a:lnTo>
                  <a:pt x="244" y="312"/>
                </a:lnTo>
                <a:lnTo>
                  <a:pt x="244" y="312"/>
                </a:lnTo>
                <a:lnTo>
                  <a:pt x="238" y="312"/>
                </a:lnTo>
                <a:lnTo>
                  <a:pt x="236" y="312"/>
                </a:lnTo>
                <a:lnTo>
                  <a:pt x="236" y="312"/>
                </a:lnTo>
                <a:lnTo>
                  <a:pt x="234" y="312"/>
                </a:lnTo>
                <a:lnTo>
                  <a:pt x="234" y="312"/>
                </a:lnTo>
                <a:lnTo>
                  <a:pt x="232" y="312"/>
                </a:lnTo>
                <a:lnTo>
                  <a:pt x="230" y="312"/>
                </a:lnTo>
                <a:lnTo>
                  <a:pt x="230" y="314"/>
                </a:lnTo>
                <a:lnTo>
                  <a:pt x="228" y="314"/>
                </a:lnTo>
                <a:lnTo>
                  <a:pt x="226" y="314"/>
                </a:lnTo>
                <a:lnTo>
                  <a:pt x="224" y="316"/>
                </a:lnTo>
                <a:lnTo>
                  <a:pt x="221" y="316"/>
                </a:lnTo>
                <a:lnTo>
                  <a:pt x="221" y="318"/>
                </a:lnTo>
                <a:lnTo>
                  <a:pt x="221" y="320"/>
                </a:lnTo>
                <a:lnTo>
                  <a:pt x="224" y="322"/>
                </a:lnTo>
                <a:lnTo>
                  <a:pt x="224" y="324"/>
                </a:lnTo>
                <a:lnTo>
                  <a:pt x="224" y="324"/>
                </a:lnTo>
                <a:lnTo>
                  <a:pt x="221" y="326"/>
                </a:lnTo>
                <a:lnTo>
                  <a:pt x="221" y="326"/>
                </a:lnTo>
                <a:lnTo>
                  <a:pt x="221" y="326"/>
                </a:lnTo>
                <a:lnTo>
                  <a:pt x="219" y="326"/>
                </a:lnTo>
                <a:lnTo>
                  <a:pt x="217" y="324"/>
                </a:lnTo>
                <a:lnTo>
                  <a:pt x="217" y="324"/>
                </a:lnTo>
                <a:lnTo>
                  <a:pt x="217" y="322"/>
                </a:lnTo>
                <a:lnTo>
                  <a:pt x="217" y="322"/>
                </a:lnTo>
                <a:lnTo>
                  <a:pt x="217" y="320"/>
                </a:lnTo>
                <a:lnTo>
                  <a:pt x="217" y="320"/>
                </a:lnTo>
                <a:lnTo>
                  <a:pt x="215" y="320"/>
                </a:lnTo>
                <a:lnTo>
                  <a:pt x="215" y="320"/>
                </a:lnTo>
                <a:lnTo>
                  <a:pt x="213" y="320"/>
                </a:lnTo>
                <a:lnTo>
                  <a:pt x="213" y="322"/>
                </a:lnTo>
                <a:lnTo>
                  <a:pt x="213" y="322"/>
                </a:lnTo>
                <a:lnTo>
                  <a:pt x="215" y="324"/>
                </a:lnTo>
                <a:lnTo>
                  <a:pt x="215" y="324"/>
                </a:lnTo>
                <a:lnTo>
                  <a:pt x="215" y="326"/>
                </a:lnTo>
                <a:lnTo>
                  <a:pt x="215" y="326"/>
                </a:lnTo>
                <a:lnTo>
                  <a:pt x="215" y="328"/>
                </a:lnTo>
                <a:lnTo>
                  <a:pt x="213" y="330"/>
                </a:lnTo>
                <a:lnTo>
                  <a:pt x="213" y="330"/>
                </a:lnTo>
                <a:lnTo>
                  <a:pt x="211" y="332"/>
                </a:lnTo>
                <a:lnTo>
                  <a:pt x="209" y="332"/>
                </a:lnTo>
                <a:lnTo>
                  <a:pt x="209" y="335"/>
                </a:lnTo>
                <a:lnTo>
                  <a:pt x="207" y="335"/>
                </a:lnTo>
                <a:lnTo>
                  <a:pt x="205" y="335"/>
                </a:lnTo>
                <a:lnTo>
                  <a:pt x="203" y="335"/>
                </a:lnTo>
                <a:lnTo>
                  <a:pt x="203" y="335"/>
                </a:lnTo>
                <a:lnTo>
                  <a:pt x="199" y="332"/>
                </a:lnTo>
                <a:lnTo>
                  <a:pt x="199" y="332"/>
                </a:lnTo>
                <a:lnTo>
                  <a:pt x="199" y="330"/>
                </a:lnTo>
                <a:lnTo>
                  <a:pt x="196" y="328"/>
                </a:lnTo>
                <a:lnTo>
                  <a:pt x="196" y="328"/>
                </a:lnTo>
                <a:lnTo>
                  <a:pt x="194" y="326"/>
                </a:lnTo>
                <a:lnTo>
                  <a:pt x="192" y="326"/>
                </a:lnTo>
                <a:lnTo>
                  <a:pt x="190" y="326"/>
                </a:lnTo>
                <a:lnTo>
                  <a:pt x="190" y="328"/>
                </a:lnTo>
                <a:lnTo>
                  <a:pt x="188" y="328"/>
                </a:lnTo>
                <a:lnTo>
                  <a:pt x="188" y="330"/>
                </a:lnTo>
                <a:lnTo>
                  <a:pt x="186" y="330"/>
                </a:lnTo>
                <a:lnTo>
                  <a:pt x="186" y="330"/>
                </a:lnTo>
                <a:lnTo>
                  <a:pt x="184" y="330"/>
                </a:lnTo>
                <a:lnTo>
                  <a:pt x="182" y="330"/>
                </a:lnTo>
                <a:lnTo>
                  <a:pt x="180" y="328"/>
                </a:lnTo>
                <a:lnTo>
                  <a:pt x="176" y="328"/>
                </a:lnTo>
                <a:lnTo>
                  <a:pt x="173" y="328"/>
                </a:lnTo>
                <a:lnTo>
                  <a:pt x="171" y="328"/>
                </a:lnTo>
                <a:lnTo>
                  <a:pt x="169" y="328"/>
                </a:lnTo>
                <a:lnTo>
                  <a:pt x="167" y="330"/>
                </a:lnTo>
                <a:lnTo>
                  <a:pt x="165" y="330"/>
                </a:lnTo>
                <a:lnTo>
                  <a:pt x="165" y="330"/>
                </a:lnTo>
                <a:lnTo>
                  <a:pt x="163" y="332"/>
                </a:lnTo>
                <a:lnTo>
                  <a:pt x="163" y="332"/>
                </a:lnTo>
                <a:lnTo>
                  <a:pt x="161" y="335"/>
                </a:lnTo>
                <a:lnTo>
                  <a:pt x="159" y="335"/>
                </a:lnTo>
                <a:lnTo>
                  <a:pt x="159" y="332"/>
                </a:lnTo>
                <a:lnTo>
                  <a:pt x="157" y="332"/>
                </a:lnTo>
                <a:lnTo>
                  <a:pt x="157" y="332"/>
                </a:lnTo>
                <a:lnTo>
                  <a:pt x="155" y="335"/>
                </a:lnTo>
                <a:lnTo>
                  <a:pt x="157" y="337"/>
                </a:lnTo>
                <a:lnTo>
                  <a:pt x="157" y="337"/>
                </a:lnTo>
                <a:lnTo>
                  <a:pt x="155" y="339"/>
                </a:lnTo>
                <a:lnTo>
                  <a:pt x="155" y="339"/>
                </a:lnTo>
                <a:lnTo>
                  <a:pt x="155" y="341"/>
                </a:lnTo>
                <a:lnTo>
                  <a:pt x="155" y="341"/>
                </a:lnTo>
                <a:lnTo>
                  <a:pt x="155" y="343"/>
                </a:lnTo>
                <a:lnTo>
                  <a:pt x="155" y="343"/>
                </a:lnTo>
                <a:lnTo>
                  <a:pt x="155" y="345"/>
                </a:lnTo>
                <a:lnTo>
                  <a:pt x="153" y="345"/>
                </a:lnTo>
                <a:lnTo>
                  <a:pt x="150" y="345"/>
                </a:lnTo>
                <a:lnTo>
                  <a:pt x="150" y="345"/>
                </a:lnTo>
                <a:lnTo>
                  <a:pt x="148" y="347"/>
                </a:lnTo>
                <a:lnTo>
                  <a:pt x="148" y="347"/>
                </a:lnTo>
                <a:lnTo>
                  <a:pt x="148" y="349"/>
                </a:lnTo>
                <a:lnTo>
                  <a:pt x="148" y="349"/>
                </a:lnTo>
                <a:lnTo>
                  <a:pt x="148" y="349"/>
                </a:lnTo>
                <a:lnTo>
                  <a:pt x="146" y="351"/>
                </a:lnTo>
                <a:lnTo>
                  <a:pt x="146" y="351"/>
                </a:lnTo>
                <a:lnTo>
                  <a:pt x="146" y="353"/>
                </a:lnTo>
                <a:lnTo>
                  <a:pt x="144" y="353"/>
                </a:lnTo>
                <a:lnTo>
                  <a:pt x="144" y="353"/>
                </a:lnTo>
                <a:lnTo>
                  <a:pt x="144" y="353"/>
                </a:lnTo>
                <a:lnTo>
                  <a:pt x="142" y="353"/>
                </a:lnTo>
                <a:lnTo>
                  <a:pt x="142" y="353"/>
                </a:lnTo>
                <a:lnTo>
                  <a:pt x="142" y="355"/>
                </a:lnTo>
                <a:lnTo>
                  <a:pt x="140" y="355"/>
                </a:lnTo>
                <a:lnTo>
                  <a:pt x="140" y="355"/>
                </a:lnTo>
                <a:lnTo>
                  <a:pt x="136" y="353"/>
                </a:lnTo>
                <a:lnTo>
                  <a:pt x="136" y="353"/>
                </a:lnTo>
                <a:lnTo>
                  <a:pt x="136" y="351"/>
                </a:lnTo>
                <a:lnTo>
                  <a:pt x="134" y="349"/>
                </a:lnTo>
                <a:lnTo>
                  <a:pt x="134" y="347"/>
                </a:lnTo>
                <a:lnTo>
                  <a:pt x="134" y="347"/>
                </a:lnTo>
                <a:lnTo>
                  <a:pt x="134" y="347"/>
                </a:lnTo>
                <a:lnTo>
                  <a:pt x="132" y="347"/>
                </a:lnTo>
                <a:lnTo>
                  <a:pt x="132" y="347"/>
                </a:lnTo>
                <a:lnTo>
                  <a:pt x="132" y="349"/>
                </a:lnTo>
                <a:lnTo>
                  <a:pt x="130" y="349"/>
                </a:lnTo>
                <a:lnTo>
                  <a:pt x="130" y="351"/>
                </a:lnTo>
                <a:lnTo>
                  <a:pt x="130" y="351"/>
                </a:lnTo>
                <a:lnTo>
                  <a:pt x="127" y="349"/>
                </a:lnTo>
                <a:lnTo>
                  <a:pt x="125" y="349"/>
                </a:lnTo>
                <a:lnTo>
                  <a:pt x="123" y="349"/>
                </a:lnTo>
                <a:lnTo>
                  <a:pt x="123" y="349"/>
                </a:lnTo>
                <a:lnTo>
                  <a:pt x="121" y="349"/>
                </a:lnTo>
                <a:lnTo>
                  <a:pt x="119" y="347"/>
                </a:lnTo>
                <a:lnTo>
                  <a:pt x="117" y="347"/>
                </a:lnTo>
                <a:lnTo>
                  <a:pt x="117" y="347"/>
                </a:lnTo>
                <a:lnTo>
                  <a:pt x="115" y="349"/>
                </a:lnTo>
                <a:lnTo>
                  <a:pt x="115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1" y="351"/>
                </a:lnTo>
                <a:lnTo>
                  <a:pt x="111" y="351"/>
                </a:lnTo>
                <a:lnTo>
                  <a:pt x="109" y="351"/>
                </a:lnTo>
                <a:lnTo>
                  <a:pt x="109" y="351"/>
                </a:lnTo>
                <a:lnTo>
                  <a:pt x="107" y="351"/>
                </a:lnTo>
                <a:lnTo>
                  <a:pt x="107" y="349"/>
                </a:lnTo>
                <a:lnTo>
                  <a:pt x="107" y="349"/>
                </a:lnTo>
                <a:lnTo>
                  <a:pt x="105" y="349"/>
                </a:lnTo>
                <a:lnTo>
                  <a:pt x="105" y="349"/>
                </a:lnTo>
                <a:lnTo>
                  <a:pt x="102" y="349"/>
                </a:lnTo>
                <a:lnTo>
                  <a:pt x="102" y="349"/>
                </a:lnTo>
                <a:lnTo>
                  <a:pt x="100" y="349"/>
                </a:lnTo>
                <a:lnTo>
                  <a:pt x="100" y="349"/>
                </a:lnTo>
                <a:lnTo>
                  <a:pt x="100" y="349"/>
                </a:lnTo>
                <a:lnTo>
                  <a:pt x="98" y="349"/>
                </a:lnTo>
                <a:lnTo>
                  <a:pt x="98" y="349"/>
                </a:lnTo>
                <a:lnTo>
                  <a:pt x="96" y="349"/>
                </a:lnTo>
                <a:lnTo>
                  <a:pt x="94" y="349"/>
                </a:lnTo>
                <a:lnTo>
                  <a:pt x="94" y="349"/>
                </a:lnTo>
                <a:lnTo>
                  <a:pt x="92" y="347"/>
                </a:lnTo>
                <a:lnTo>
                  <a:pt x="92" y="347"/>
                </a:lnTo>
                <a:lnTo>
                  <a:pt x="92" y="347"/>
                </a:lnTo>
                <a:lnTo>
                  <a:pt x="90" y="347"/>
                </a:lnTo>
                <a:lnTo>
                  <a:pt x="90" y="345"/>
                </a:lnTo>
                <a:lnTo>
                  <a:pt x="90" y="347"/>
                </a:lnTo>
                <a:lnTo>
                  <a:pt x="88" y="347"/>
                </a:lnTo>
                <a:lnTo>
                  <a:pt x="88" y="347"/>
                </a:lnTo>
                <a:lnTo>
                  <a:pt x="86" y="347"/>
                </a:lnTo>
                <a:lnTo>
                  <a:pt x="84" y="345"/>
                </a:lnTo>
                <a:lnTo>
                  <a:pt x="77" y="345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61" y="341"/>
                </a:lnTo>
                <a:lnTo>
                  <a:pt x="56" y="341"/>
                </a:lnTo>
                <a:lnTo>
                  <a:pt x="54" y="341"/>
                </a:lnTo>
                <a:lnTo>
                  <a:pt x="52" y="339"/>
                </a:lnTo>
                <a:lnTo>
                  <a:pt x="52" y="339"/>
                </a:lnTo>
                <a:lnTo>
                  <a:pt x="46" y="341"/>
                </a:lnTo>
                <a:lnTo>
                  <a:pt x="44" y="341"/>
                </a:lnTo>
                <a:lnTo>
                  <a:pt x="36" y="345"/>
                </a:lnTo>
                <a:lnTo>
                  <a:pt x="31" y="349"/>
                </a:lnTo>
                <a:lnTo>
                  <a:pt x="31" y="351"/>
                </a:lnTo>
                <a:lnTo>
                  <a:pt x="31" y="353"/>
                </a:lnTo>
                <a:lnTo>
                  <a:pt x="31" y="355"/>
                </a:lnTo>
                <a:lnTo>
                  <a:pt x="31" y="360"/>
                </a:lnTo>
                <a:lnTo>
                  <a:pt x="31" y="362"/>
                </a:lnTo>
                <a:lnTo>
                  <a:pt x="31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6" y="366"/>
                </a:lnTo>
                <a:lnTo>
                  <a:pt x="36" y="370"/>
                </a:lnTo>
                <a:lnTo>
                  <a:pt x="38" y="372"/>
                </a:lnTo>
                <a:lnTo>
                  <a:pt x="38" y="372"/>
                </a:lnTo>
                <a:lnTo>
                  <a:pt x="36" y="372"/>
                </a:lnTo>
                <a:lnTo>
                  <a:pt x="36" y="372"/>
                </a:lnTo>
                <a:lnTo>
                  <a:pt x="33" y="372"/>
                </a:lnTo>
                <a:lnTo>
                  <a:pt x="33" y="372"/>
                </a:lnTo>
                <a:lnTo>
                  <a:pt x="33" y="372"/>
                </a:lnTo>
                <a:lnTo>
                  <a:pt x="31" y="372"/>
                </a:lnTo>
                <a:lnTo>
                  <a:pt x="31" y="372"/>
                </a:lnTo>
                <a:lnTo>
                  <a:pt x="29" y="374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83"/>
                </a:lnTo>
                <a:lnTo>
                  <a:pt x="29" y="387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7" y="387"/>
                </a:lnTo>
                <a:lnTo>
                  <a:pt x="25" y="387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3"/>
                </a:lnTo>
                <a:lnTo>
                  <a:pt x="27" y="395"/>
                </a:lnTo>
                <a:lnTo>
                  <a:pt x="29" y="395"/>
                </a:lnTo>
                <a:lnTo>
                  <a:pt x="29" y="395"/>
                </a:lnTo>
                <a:lnTo>
                  <a:pt x="29" y="397"/>
                </a:lnTo>
                <a:lnTo>
                  <a:pt x="29" y="397"/>
                </a:lnTo>
                <a:lnTo>
                  <a:pt x="31" y="403"/>
                </a:lnTo>
                <a:lnTo>
                  <a:pt x="31" y="406"/>
                </a:lnTo>
                <a:lnTo>
                  <a:pt x="31" y="406"/>
                </a:lnTo>
                <a:lnTo>
                  <a:pt x="33" y="406"/>
                </a:lnTo>
                <a:lnTo>
                  <a:pt x="36" y="408"/>
                </a:lnTo>
                <a:lnTo>
                  <a:pt x="38" y="408"/>
                </a:lnTo>
                <a:lnTo>
                  <a:pt x="38" y="408"/>
                </a:lnTo>
                <a:lnTo>
                  <a:pt x="40" y="410"/>
                </a:lnTo>
                <a:lnTo>
                  <a:pt x="40" y="416"/>
                </a:lnTo>
                <a:lnTo>
                  <a:pt x="42" y="422"/>
                </a:lnTo>
                <a:lnTo>
                  <a:pt x="42" y="424"/>
                </a:lnTo>
                <a:lnTo>
                  <a:pt x="42" y="426"/>
                </a:lnTo>
                <a:lnTo>
                  <a:pt x="42" y="426"/>
                </a:lnTo>
                <a:lnTo>
                  <a:pt x="42" y="428"/>
                </a:lnTo>
                <a:lnTo>
                  <a:pt x="42" y="428"/>
                </a:lnTo>
                <a:lnTo>
                  <a:pt x="42" y="431"/>
                </a:lnTo>
                <a:lnTo>
                  <a:pt x="40" y="431"/>
                </a:lnTo>
                <a:lnTo>
                  <a:pt x="40" y="431"/>
                </a:lnTo>
                <a:lnTo>
                  <a:pt x="40" y="433"/>
                </a:lnTo>
                <a:lnTo>
                  <a:pt x="38" y="435"/>
                </a:lnTo>
                <a:lnTo>
                  <a:pt x="38" y="437"/>
                </a:lnTo>
                <a:lnTo>
                  <a:pt x="38" y="437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39"/>
                </a:lnTo>
                <a:lnTo>
                  <a:pt x="29" y="439"/>
                </a:lnTo>
                <a:lnTo>
                  <a:pt x="29" y="439"/>
                </a:lnTo>
                <a:lnTo>
                  <a:pt x="29" y="439"/>
                </a:lnTo>
                <a:lnTo>
                  <a:pt x="27" y="439"/>
                </a:lnTo>
                <a:lnTo>
                  <a:pt x="27" y="439"/>
                </a:lnTo>
                <a:lnTo>
                  <a:pt x="25" y="439"/>
                </a:lnTo>
                <a:lnTo>
                  <a:pt x="25" y="439"/>
                </a:lnTo>
                <a:lnTo>
                  <a:pt x="23" y="439"/>
                </a:lnTo>
                <a:lnTo>
                  <a:pt x="23" y="439"/>
                </a:lnTo>
                <a:lnTo>
                  <a:pt x="21" y="439"/>
                </a:lnTo>
                <a:lnTo>
                  <a:pt x="19" y="437"/>
                </a:lnTo>
                <a:lnTo>
                  <a:pt x="17" y="437"/>
                </a:lnTo>
                <a:lnTo>
                  <a:pt x="15" y="437"/>
                </a:lnTo>
                <a:lnTo>
                  <a:pt x="6" y="433"/>
                </a:lnTo>
                <a:lnTo>
                  <a:pt x="4" y="433"/>
                </a:lnTo>
                <a:lnTo>
                  <a:pt x="2" y="435"/>
                </a:lnTo>
                <a:lnTo>
                  <a:pt x="2" y="437"/>
                </a:lnTo>
                <a:lnTo>
                  <a:pt x="2" y="439"/>
                </a:lnTo>
                <a:lnTo>
                  <a:pt x="2" y="439"/>
                </a:lnTo>
                <a:lnTo>
                  <a:pt x="2" y="441"/>
                </a:lnTo>
                <a:lnTo>
                  <a:pt x="2" y="441"/>
                </a:lnTo>
                <a:lnTo>
                  <a:pt x="0" y="441"/>
                </a:lnTo>
                <a:lnTo>
                  <a:pt x="0" y="443"/>
                </a:lnTo>
                <a:lnTo>
                  <a:pt x="0" y="443"/>
                </a:lnTo>
                <a:lnTo>
                  <a:pt x="0" y="443"/>
                </a:lnTo>
                <a:lnTo>
                  <a:pt x="2" y="443"/>
                </a:lnTo>
                <a:lnTo>
                  <a:pt x="4" y="445"/>
                </a:lnTo>
                <a:lnTo>
                  <a:pt x="4" y="445"/>
                </a:lnTo>
                <a:lnTo>
                  <a:pt x="6" y="445"/>
                </a:lnTo>
                <a:lnTo>
                  <a:pt x="8" y="445"/>
                </a:lnTo>
                <a:lnTo>
                  <a:pt x="8" y="447"/>
                </a:lnTo>
                <a:lnTo>
                  <a:pt x="8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9"/>
                </a:lnTo>
                <a:lnTo>
                  <a:pt x="10" y="449"/>
                </a:lnTo>
                <a:lnTo>
                  <a:pt x="10" y="451"/>
                </a:lnTo>
                <a:lnTo>
                  <a:pt x="10" y="454"/>
                </a:lnTo>
                <a:lnTo>
                  <a:pt x="10" y="456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6" y="466"/>
                </a:lnTo>
                <a:lnTo>
                  <a:pt x="4" y="466"/>
                </a:lnTo>
                <a:lnTo>
                  <a:pt x="4" y="466"/>
                </a:lnTo>
                <a:lnTo>
                  <a:pt x="4" y="470"/>
                </a:lnTo>
                <a:lnTo>
                  <a:pt x="4" y="470"/>
                </a:lnTo>
                <a:lnTo>
                  <a:pt x="4" y="472"/>
                </a:lnTo>
                <a:lnTo>
                  <a:pt x="4" y="474"/>
                </a:lnTo>
                <a:lnTo>
                  <a:pt x="2" y="477"/>
                </a:lnTo>
                <a:lnTo>
                  <a:pt x="2" y="479"/>
                </a:lnTo>
                <a:lnTo>
                  <a:pt x="2" y="481"/>
                </a:lnTo>
                <a:lnTo>
                  <a:pt x="2" y="483"/>
                </a:lnTo>
                <a:lnTo>
                  <a:pt x="4" y="487"/>
                </a:lnTo>
                <a:lnTo>
                  <a:pt x="4" y="487"/>
                </a:lnTo>
                <a:lnTo>
                  <a:pt x="4" y="489"/>
                </a:lnTo>
                <a:lnTo>
                  <a:pt x="6" y="489"/>
                </a:lnTo>
                <a:lnTo>
                  <a:pt x="6" y="489"/>
                </a:lnTo>
                <a:lnTo>
                  <a:pt x="8" y="489"/>
                </a:lnTo>
                <a:lnTo>
                  <a:pt x="8" y="491"/>
                </a:lnTo>
                <a:lnTo>
                  <a:pt x="8" y="491"/>
                </a:lnTo>
                <a:lnTo>
                  <a:pt x="10" y="493"/>
                </a:lnTo>
                <a:lnTo>
                  <a:pt x="10" y="495"/>
                </a:lnTo>
                <a:lnTo>
                  <a:pt x="10" y="495"/>
                </a:lnTo>
                <a:lnTo>
                  <a:pt x="10" y="495"/>
                </a:lnTo>
                <a:lnTo>
                  <a:pt x="13" y="495"/>
                </a:lnTo>
                <a:lnTo>
                  <a:pt x="13" y="495"/>
                </a:lnTo>
                <a:lnTo>
                  <a:pt x="15" y="495"/>
                </a:lnTo>
                <a:lnTo>
                  <a:pt x="15" y="495"/>
                </a:lnTo>
                <a:lnTo>
                  <a:pt x="15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2"/>
                </a:lnTo>
                <a:lnTo>
                  <a:pt x="21" y="502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5" y="504"/>
                </a:lnTo>
                <a:lnTo>
                  <a:pt x="15" y="504"/>
                </a:lnTo>
                <a:lnTo>
                  <a:pt x="15" y="506"/>
                </a:lnTo>
                <a:lnTo>
                  <a:pt x="15" y="506"/>
                </a:lnTo>
                <a:lnTo>
                  <a:pt x="15" y="508"/>
                </a:lnTo>
                <a:lnTo>
                  <a:pt x="15" y="508"/>
                </a:lnTo>
                <a:lnTo>
                  <a:pt x="15" y="510"/>
                </a:lnTo>
                <a:lnTo>
                  <a:pt x="15" y="510"/>
                </a:lnTo>
                <a:lnTo>
                  <a:pt x="17" y="512"/>
                </a:lnTo>
                <a:lnTo>
                  <a:pt x="17" y="512"/>
                </a:lnTo>
                <a:lnTo>
                  <a:pt x="21" y="514"/>
                </a:lnTo>
                <a:lnTo>
                  <a:pt x="21" y="514"/>
                </a:lnTo>
                <a:lnTo>
                  <a:pt x="21" y="514"/>
                </a:lnTo>
                <a:lnTo>
                  <a:pt x="21" y="516"/>
                </a:lnTo>
                <a:lnTo>
                  <a:pt x="21" y="516"/>
                </a:lnTo>
                <a:lnTo>
                  <a:pt x="19" y="516"/>
                </a:lnTo>
                <a:lnTo>
                  <a:pt x="19" y="518"/>
                </a:lnTo>
                <a:lnTo>
                  <a:pt x="19" y="518"/>
                </a:lnTo>
                <a:lnTo>
                  <a:pt x="25" y="520"/>
                </a:lnTo>
                <a:lnTo>
                  <a:pt x="29" y="520"/>
                </a:lnTo>
                <a:lnTo>
                  <a:pt x="31" y="520"/>
                </a:lnTo>
                <a:lnTo>
                  <a:pt x="33" y="522"/>
                </a:lnTo>
                <a:lnTo>
                  <a:pt x="36" y="522"/>
                </a:lnTo>
                <a:lnTo>
                  <a:pt x="36" y="522"/>
                </a:lnTo>
                <a:lnTo>
                  <a:pt x="38" y="520"/>
                </a:lnTo>
                <a:lnTo>
                  <a:pt x="38" y="520"/>
                </a:lnTo>
                <a:lnTo>
                  <a:pt x="38" y="520"/>
                </a:lnTo>
                <a:lnTo>
                  <a:pt x="38" y="516"/>
                </a:lnTo>
                <a:lnTo>
                  <a:pt x="38" y="516"/>
                </a:lnTo>
                <a:lnTo>
                  <a:pt x="38" y="516"/>
                </a:lnTo>
                <a:lnTo>
                  <a:pt x="40" y="514"/>
                </a:lnTo>
                <a:lnTo>
                  <a:pt x="40" y="512"/>
                </a:lnTo>
                <a:lnTo>
                  <a:pt x="42" y="510"/>
                </a:lnTo>
                <a:lnTo>
                  <a:pt x="42" y="510"/>
                </a:lnTo>
                <a:lnTo>
                  <a:pt x="44" y="510"/>
                </a:lnTo>
                <a:lnTo>
                  <a:pt x="44" y="512"/>
                </a:lnTo>
                <a:lnTo>
                  <a:pt x="46" y="512"/>
                </a:lnTo>
                <a:lnTo>
                  <a:pt x="48" y="512"/>
                </a:lnTo>
                <a:lnTo>
                  <a:pt x="50" y="512"/>
                </a:lnTo>
                <a:lnTo>
                  <a:pt x="52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4"/>
                </a:lnTo>
                <a:lnTo>
                  <a:pt x="56" y="514"/>
                </a:lnTo>
                <a:lnTo>
                  <a:pt x="56" y="516"/>
                </a:lnTo>
                <a:lnTo>
                  <a:pt x="61" y="516"/>
                </a:lnTo>
                <a:lnTo>
                  <a:pt x="61" y="516"/>
                </a:lnTo>
                <a:lnTo>
                  <a:pt x="63" y="516"/>
                </a:lnTo>
                <a:lnTo>
                  <a:pt x="63" y="518"/>
                </a:lnTo>
                <a:lnTo>
                  <a:pt x="65" y="520"/>
                </a:lnTo>
                <a:lnTo>
                  <a:pt x="67" y="520"/>
                </a:lnTo>
                <a:lnTo>
                  <a:pt x="67" y="520"/>
                </a:lnTo>
                <a:lnTo>
                  <a:pt x="67" y="520"/>
                </a:lnTo>
                <a:lnTo>
                  <a:pt x="69" y="520"/>
                </a:lnTo>
                <a:lnTo>
                  <a:pt x="67" y="518"/>
                </a:lnTo>
                <a:lnTo>
                  <a:pt x="65" y="516"/>
                </a:lnTo>
                <a:lnTo>
                  <a:pt x="65" y="516"/>
                </a:lnTo>
                <a:lnTo>
                  <a:pt x="65" y="514"/>
                </a:lnTo>
                <a:lnTo>
                  <a:pt x="65" y="514"/>
                </a:lnTo>
                <a:lnTo>
                  <a:pt x="65" y="512"/>
                </a:lnTo>
                <a:lnTo>
                  <a:pt x="65" y="512"/>
                </a:lnTo>
                <a:lnTo>
                  <a:pt x="67" y="512"/>
                </a:lnTo>
                <a:lnTo>
                  <a:pt x="67" y="512"/>
                </a:lnTo>
                <a:lnTo>
                  <a:pt x="69" y="512"/>
                </a:lnTo>
                <a:lnTo>
                  <a:pt x="69" y="512"/>
                </a:lnTo>
                <a:lnTo>
                  <a:pt x="69" y="512"/>
                </a:lnTo>
                <a:lnTo>
                  <a:pt x="71" y="512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8"/>
                </a:lnTo>
                <a:lnTo>
                  <a:pt x="75" y="520"/>
                </a:lnTo>
                <a:lnTo>
                  <a:pt x="75" y="520"/>
                </a:lnTo>
                <a:lnTo>
                  <a:pt x="75" y="522"/>
                </a:lnTo>
                <a:lnTo>
                  <a:pt x="75" y="525"/>
                </a:lnTo>
                <a:lnTo>
                  <a:pt x="75" y="525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3" y="529"/>
                </a:lnTo>
                <a:lnTo>
                  <a:pt x="69" y="529"/>
                </a:lnTo>
                <a:lnTo>
                  <a:pt x="67" y="529"/>
                </a:lnTo>
                <a:lnTo>
                  <a:pt x="67" y="529"/>
                </a:lnTo>
                <a:lnTo>
                  <a:pt x="67" y="529"/>
                </a:lnTo>
                <a:lnTo>
                  <a:pt x="65" y="531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7"/>
                </a:lnTo>
                <a:lnTo>
                  <a:pt x="63" y="539"/>
                </a:lnTo>
                <a:lnTo>
                  <a:pt x="63" y="539"/>
                </a:lnTo>
                <a:lnTo>
                  <a:pt x="63" y="541"/>
                </a:lnTo>
                <a:lnTo>
                  <a:pt x="63" y="541"/>
                </a:lnTo>
                <a:lnTo>
                  <a:pt x="63" y="541"/>
                </a:lnTo>
                <a:lnTo>
                  <a:pt x="65" y="543"/>
                </a:lnTo>
                <a:lnTo>
                  <a:pt x="65" y="543"/>
                </a:lnTo>
                <a:lnTo>
                  <a:pt x="65" y="545"/>
                </a:lnTo>
                <a:lnTo>
                  <a:pt x="65" y="545"/>
                </a:lnTo>
                <a:lnTo>
                  <a:pt x="65" y="548"/>
                </a:lnTo>
                <a:lnTo>
                  <a:pt x="65" y="548"/>
                </a:lnTo>
                <a:lnTo>
                  <a:pt x="67" y="548"/>
                </a:lnTo>
                <a:lnTo>
                  <a:pt x="67" y="550"/>
                </a:lnTo>
                <a:lnTo>
                  <a:pt x="67" y="550"/>
                </a:lnTo>
                <a:lnTo>
                  <a:pt x="69" y="550"/>
                </a:lnTo>
                <a:lnTo>
                  <a:pt x="67" y="552"/>
                </a:lnTo>
                <a:lnTo>
                  <a:pt x="67" y="552"/>
                </a:lnTo>
                <a:lnTo>
                  <a:pt x="67" y="554"/>
                </a:lnTo>
                <a:lnTo>
                  <a:pt x="69" y="556"/>
                </a:lnTo>
                <a:lnTo>
                  <a:pt x="69" y="556"/>
                </a:lnTo>
                <a:lnTo>
                  <a:pt x="69" y="556"/>
                </a:lnTo>
                <a:lnTo>
                  <a:pt x="69" y="558"/>
                </a:lnTo>
                <a:lnTo>
                  <a:pt x="67" y="558"/>
                </a:lnTo>
                <a:lnTo>
                  <a:pt x="67" y="558"/>
                </a:lnTo>
                <a:lnTo>
                  <a:pt x="65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4"/>
                </a:lnTo>
                <a:lnTo>
                  <a:pt x="63" y="554"/>
                </a:lnTo>
                <a:lnTo>
                  <a:pt x="63" y="552"/>
                </a:lnTo>
                <a:lnTo>
                  <a:pt x="63" y="552"/>
                </a:lnTo>
                <a:lnTo>
                  <a:pt x="61" y="550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6" y="545"/>
                </a:lnTo>
                <a:lnTo>
                  <a:pt x="56" y="543"/>
                </a:lnTo>
                <a:lnTo>
                  <a:pt x="54" y="543"/>
                </a:lnTo>
                <a:lnTo>
                  <a:pt x="54" y="543"/>
                </a:lnTo>
                <a:lnTo>
                  <a:pt x="54" y="543"/>
                </a:lnTo>
                <a:lnTo>
                  <a:pt x="46" y="545"/>
                </a:lnTo>
                <a:lnTo>
                  <a:pt x="46" y="545"/>
                </a:lnTo>
                <a:lnTo>
                  <a:pt x="44" y="545"/>
                </a:lnTo>
                <a:lnTo>
                  <a:pt x="42" y="545"/>
                </a:lnTo>
                <a:lnTo>
                  <a:pt x="40" y="545"/>
                </a:lnTo>
                <a:lnTo>
                  <a:pt x="40" y="545"/>
                </a:lnTo>
                <a:lnTo>
                  <a:pt x="38" y="545"/>
                </a:lnTo>
                <a:lnTo>
                  <a:pt x="38" y="543"/>
                </a:lnTo>
                <a:lnTo>
                  <a:pt x="38" y="543"/>
                </a:lnTo>
                <a:lnTo>
                  <a:pt x="36" y="541"/>
                </a:lnTo>
                <a:lnTo>
                  <a:pt x="36" y="541"/>
                </a:lnTo>
                <a:lnTo>
                  <a:pt x="31" y="541"/>
                </a:lnTo>
                <a:lnTo>
                  <a:pt x="31" y="541"/>
                </a:lnTo>
                <a:lnTo>
                  <a:pt x="29" y="539"/>
                </a:lnTo>
                <a:lnTo>
                  <a:pt x="29" y="539"/>
                </a:lnTo>
                <a:lnTo>
                  <a:pt x="29" y="539"/>
                </a:lnTo>
                <a:lnTo>
                  <a:pt x="27" y="539"/>
                </a:lnTo>
                <a:lnTo>
                  <a:pt x="27" y="537"/>
                </a:lnTo>
                <a:lnTo>
                  <a:pt x="27" y="535"/>
                </a:lnTo>
                <a:lnTo>
                  <a:pt x="25" y="531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3" y="529"/>
                </a:lnTo>
                <a:lnTo>
                  <a:pt x="23" y="529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9"/>
                </a:lnTo>
                <a:lnTo>
                  <a:pt x="19" y="529"/>
                </a:lnTo>
                <a:lnTo>
                  <a:pt x="17" y="529"/>
                </a:lnTo>
                <a:lnTo>
                  <a:pt x="17" y="529"/>
                </a:lnTo>
                <a:lnTo>
                  <a:pt x="15" y="531"/>
                </a:lnTo>
                <a:lnTo>
                  <a:pt x="15" y="531"/>
                </a:lnTo>
                <a:lnTo>
                  <a:pt x="17" y="531"/>
                </a:lnTo>
                <a:lnTo>
                  <a:pt x="21" y="537"/>
                </a:lnTo>
                <a:lnTo>
                  <a:pt x="23" y="539"/>
                </a:lnTo>
                <a:lnTo>
                  <a:pt x="23" y="539"/>
                </a:lnTo>
                <a:lnTo>
                  <a:pt x="23" y="541"/>
                </a:lnTo>
                <a:lnTo>
                  <a:pt x="23" y="541"/>
                </a:lnTo>
                <a:lnTo>
                  <a:pt x="23" y="541"/>
                </a:lnTo>
                <a:lnTo>
                  <a:pt x="21" y="543"/>
                </a:lnTo>
                <a:lnTo>
                  <a:pt x="23" y="545"/>
                </a:lnTo>
                <a:lnTo>
                  <a:pt x="23" y="545"/>
                </a:lnTo>
                <a:lnTo>
                  <a:pt x="23" y="545"/>
                </a:lnTo>
                <a:lnTo>
                  <a:pt x="23" y="548"/>
                </a:lnTo>
                <a:lnTo>
                  <a:pt x="25" y="548"/>
                </a:lnTo>
                <a:lnTo>
                  <a:pt x="27" y="550"/>
                </a:lnTo>
                <a:lnTo>
                  <a:pt x="27" y="552"/>
                </a:lnTo>
                <a:lnTo>
                  <a:pt x="29" y="554"/>
                </a:lnTo>
                <a:lnTo>
                  <a:pt x="29" y="554"/>
                </a:lnTo>
                <a:lnTo>
                  <a:pt x="29" y="556"/>
                </a:lnTo>
                <a:lnTo>
                  <a:pt x="29" y="556"/>
                </a:lnTo>
                <a:lnTo>
                  <a:pt x="29" y="556"/>
                </a:lnTo>
                <a:lnTo>
                  <a:pt x="29" y="558"/>
                </a:lnTo>
                <a:lnTo>
                  <a:pt x="29" y="558"/>
                </a:lnTo>
                <a:lnTo>
                  <a:pt x="29" y="558"/>
                </a:lnTo>
                <a:lnTo>
                  <a:pt x="27" y="558"/>
                </a:lnTo>
                <a:lnTo>
                  <a:pt x="27" y="560"/>
                </a:lnTo>
                <a:lnTo>
                  <a:pt x="27" y="560"/>
                </a:lnTo>
                <a:lnTo>
                  <a:pt x="27" y="560"/>
                </a:lnTo>
                <a:lnTo>
                  <a:pt x="27" y="562"/>
                </a:lnTo>
                <a:lnTo>
                  <a:pt x="25" y="562"/>
                </a:lnTo>
                <a:lnTo>
                  <a:pt x="25" y="564"/>
                </a:lnTo>
                <a:lnTo>
                  <a:pt x="25" y="564"/>
                </a:lnTo>
                <a:lnTo>
                  <a:pt x="25" y="566"/>
                </a:lnTo>
                <a:lnTo>
                  <a:pt x="25" y="568"/>
                </a:lnTo>
                <a:lnTo>
                  <a:pt x="25" y="570"/>
                </a:lnTo>
                <a:lnTo>
                  <a:pt x="25" y="573"/>
                </a:lnTo>
                <a:lnTo>
                  <a:pt x="25" y="573"/>
                </a:lnTo>
                <a:lnTo>
                  <a:pt x="27" y="573"/>
                </a:lnTo>
                <a:lnTo>
                  <a:pt x="27" y="570"/>
                </a:lnTo>
                <a:lnTo>
                  <a:pt x="27" y="570"/>
                </a:lnTo>
                <a:lnTo>
                  <a:pt x="27" y="568"/>
                </a:lnTo>
                <a:lnTo>
                  <a:pt x="27" y="568"/>
                </a:lnTo>
                <a:lnTo>
                  <a:pt x="27" y="568"/>
                </a:lnTo>
                <a:lnTo>
                  <a:pt x="29" y="568"/>
                </a:lnTo>
                <a:lnTo>
                  <a:pt x="29" y="568"/>
                </a:lnTo>
                <a:lnTo>
                  <a:pt x="29" y="570"/>
                </a:lnTo>
                <a:lnTo>
                  <a:pt x="29" y="570"/>
                </a:lnTo>
                <a:lnTo>
                  <a:pt x="31" y="573"/>
                </a:lnTo>
                <a:lnTo>
                  <a:pt x="31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0"/>
                </a:lnTo>
                <a:lnTo>
                  <a:pt x="36" y="570"/>
                </a:lnTo>
                <a:lnTo>
                  <a:pt x="36" y="570"/>
                </a:lnTo>
                <a:lnTo>
                  <a:pt x="36" y="570"/>
                </a:lnTo>
                <a:lnTo>
                  <a:pt x="38" y="570"/>
                </a:lnTo>
                <a:lnTo>
                  <a:pt x="40" y="570"/>
                </a:lnTo>
                <a:lnTo>
                  <a:pt x="40" y="570"/>
                </a:lnTo>
                <a:lnTo>
                  <a:pt x="42" y="570"/>
                </a:lnTo>
                <a:lnTo>
                  <a:pt x="42" y="570"/>
                </a:lnTo>
                <a:lnTo>
                  <a:pt x="42" y="568"/>
                </a:lnTo>
                <a:lnTo>
                  <a:pt x="42" y="568"/>
                </a:lnTo>
                <a:lnTo>
                  <a:pt x="42" y="566"/>
                </a:lnTo>
                <a:lnTo>
                  <a:pt x="42" y="566"/>
                </a:lnTo>
                <a:lnTo>
                  <a:pt x="42" y="564"/>
                </a:lnTo>
                <a:lnTo>
                  <a:pt x="42" y="564"/>
                </a:lnTo>
                <a:lnTo>
                  <a:pt x="42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0"/>
                </a:lnTo>
                <a:lnTo>
                  <a:pt x="40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6"/>
                </a:lnTo>
                <a:lnTo>
                  <a:pt x="42" y="556"/>
                </a:lnTo>
                <a:lnTo>
                  <a:pt x="42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8"/>
                </a:lnTo>
                <a:lnTo>
                  <a:pt x="44" y="558"/>
                </a:lnTo>
                <a:lnTo>
                  <a:pt x="44" y="560"/>
                </a:lnTo>
                <a:lnTo>
                  <a:pt x="46" y="560"/>
                </a:lnTo>
                <a:lnTo>
                  <a:pt x="48" y="558"/>
                </a:lnTo>
                <a:lnTo>
                  <a:pt x="48" y="558"/>
                </a:lnTo>
                <a:lnTo>
                  <a:pt x="48" y="558"/>
                </a:lnTo>
                <a:lnTo>
                  <a:pt x="50" y="558"/>
                </a:lnTo>
                <a:lnTo>
                  <a:pt x="50" y="560"/>
                </a:lnTo>
                <a:lnTo>
                  <a:pt x="52" y="560"/>
                </a:lnTo>
                <a:lnTo>
                  <a:pt x="54" y="560"/>
                </a:lnTo>
                <a:lnTo>
                  <a:pt x="54" y="560"/>
                </a:lnTo>
                <a:lnTo>
                  <a:pt x="56" y="560"/>
                </a:lnTo>
                <a:lnTo>
                  <a:pt x="56" y="562"/>
                </a:lnTo>
                <a:lnTo>
                  <a:pt x="59" y="562"/>
                </a:lnTo>
                <a:lnTo>
                  <a:pt x="59" y="562"/>
                </a:lnTo>
                <a:lnTo>
                  <a:pt x="61" y="562"/>
                </a:lnTo>
                <a:lnTo>
                  <a:pt x="61" y="562"/>
                </a:lnTo>
                <a:lnTo>
                  <a:pt x="63" y="562"/>
                </a:lnTo>
                <a:lnTo>
                  <a:pt x="65" y="562"/>
                </a:lnTo>
                <a:lnTo>
                  <a:pt x="67" y="562"/>
                </a:lnTo>
                <a:lnTo>
                  <a:pt x="69" y="562"/>
                </a:lnTo>
                <a:lnTo>
                  <a:pt x="69" y="562"/>
                </a:lnTo>
                <a:lnTo>
                  <a:pt x="69" y="564"/>
                </a:lnTo>
                <a:lnTo>
                  <a:pt x="69" y="564"/>
                </a:lnTo>
                <a:lnTo>
                  <a:pt x="69" y="566"/>
                </a:lnTo>
                <a:lnTo>
                  <a:pt x="71" y="566"/>
                </a:lnTo>
                <a:lnTo>
                  <a:pt x="71" y="566"/>
                </a:lnTo>
                <a:lnTo>
                  <a:pt x="71" y="568"/>
                </a:lnTo>
                <a:lnTo>
                  <a:pt x="73" y="568"/>
                </a:lnTo>
                <a:lnTo>
                  <a:pt x="73" y="573"/>
                </a:lnTo>
                <a:lnTo>
                  <a:pt x="73" y="573"/>
                </a:lnTo>
                <a:lnTo>
                  <a:pt x="73" y="575"/>
                </a:lnTo>
                <a:lnTo>
                  <a:pt x="73" y="577"/>
                </a:lnTo>
                <a:lnTo>
                  <a:pt x="73" y="577"/>
                </a:lnTo>
                <a:lnTo>
                  <a:pt x="75" y="577"/>
                </a:lnTo>
                <a:lnTo>
                  <a:pt x="75" y="577"/>
                </a:lnTo>
                <a:lnTo>
                  <a:pt x="75" y="577"/>
                </a:lnTo>
                <a:lnTo>
                  <a:pt x="77" y="577"/>
                </a:lnTo>
                <a:lnTo>
                  <a:pt x="79" y="577"/>
                </a:lnTo>
                <a:lnTo>
                  <a:pt x="79" y="577"/>
                </a:lnTo>
                <a:lnTo>
                  <a:pt x="82" y="575"/>
                </a:lnTo>
                <a:lnTo>
                  <a:pt x="84" y="573"/>
                </a:lnTo>
                <a:lnTo>
                  <a:pt x="86" y="573"/>
                </a:lnTo>
                <a:lnTo>
                  <a:pt x="88" y="573"/>
                </a:lnTo>
                <a:lnTo>
                  <a:pt x="88" y="573"/>
                </a:lnTo>
                <a:lnTo>
                  <a:pt x="90" y="573"/>
                </a:lnTo>
                <a:lnTo>
                  <a:pt x="88" y="573"/>
                </a:lnTo>
                <a:lnTo>
                  <a:pt x="88" y="570"/>
                </a:lnTo>
                <a:lnTo>
                  <a:pt x="88" y="570"/>
                </a:lnTo>
                <a:lnTo>
                  <a:pt x="90" y="570"/>
                </a:lnTo>
                <a:lnTo>
                  <a:pt x="90" y="568"/>
                </a:lnTo>
                <a:lnTo>
                  <a:pt x="90" y="568"/>
                </a:lnTo>
                <a:lnTo>
                  <a:pt x="92" y="568"/>
                </a:lnTo>
                <a:lnTo>
                  <a:pt x="94" y="568"/>
                </a:lnTo>
                <a:lnTo>
                  <a:pt x="94" y="568"/>
                </a:lnTo>
                <a:lnTo>
                  <a:pt x="94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8" y="568"/>
                </a:lnTo>
                <a:lnTo>
                  <a:pt x="98" y="568"/>
                </a:lnTo>
                <a:lnTo>
                  <a:pt x="98" y="566"/>
                </a:lnTo>
                <a:lnTo>
                  <a:pt x="98" y="566"/>
                </a:lnTo>
                <a:lnTo>
                  <a:pt x="100" y="566"/>
                </a:lnTo>
                <a:lnTo>
                  <a:pt x="102" y="564"/>
                </a:lnTo>
                <a:lnTo>
                  <a:pt x="102" y="564"/>
                </a:lnTo>
                <a:lnTo>
                  <a:pt x="102" y="564"/>
                </a:lnTo>
                <a:lnTo>
                  <a:pt x="105" y="562"/>
                </a:lnTo>
                <a:lnTo>
                  <a:pt x="105" y="562"/>
                </a:lnTo>
                <a:lnTo>
                  <a:pt x="107" y="560"/>
                </a:lnTo>
                <a:lnTo>
                  <a:pt x="109" y="560"/>
                </a:lnTo>
                <a:lnTo>
                  <a:pt x="109" y="560"/>
                </a:lnTo>
                <a:lnTo>
                  <a:pt x="109" y="558"/>
                </a:lnTo>
                <a:lnTo>
                  <a:pt x="109" y="558"/>
                </a:lnTo>
                <a:lnTo>
                  <a:pt x="109" y="558"/>
                </a:lnTo>
                <a:lnTo>
                  <a:pt x="109" y="556"/>
                </a:lnTo>
                <a:lnTo>
                  <a:pt x="107" y="556"/>
                </a:lnTo>
                <a:lnTo>
                  <a:pt x="107" y="556"/>
                </a:lnTo>
                <a:lnTo>
                  <a:pt x="107" y="554"/>
                </a:lnTo>
                <a:lnTo>
                  <a:pt x="107" y="554"/>
                </a:lnTo>
                <a:lnTo>
                  <a:pt x="107" y="554"/>
                </a:lnTo>
                <a:lnTo>
                  <a:pt x="109" y="552"/>
                </a:lnTo>
                <a:lnTo>
                  <a:pt x="109" y="552"/>
                </a:lnTo>
                <a:lnTo>
                  <a:pt x="109" y="552"/>
                </a:lnTo>
                <a:lnTo>
                  <a:pt x="111" y="554"/>
                </a:lnTo>
                <a:lnTo>
                  <a:pt x="113" y="554"/>
                </a:lnTo>
                <a:lnTo>
                  <a:pt x="115" y="554"/>
                </a:lnTo>
                <a:lnTo>
                  <a:pt x="115" y="554"/>
                </a:lnTo>
                <a:lnTo>
                  <a:pt x="115" y="554"/>
                </a:lnTo>
                <a:lnTo>
                  <a:pt x="117" y="554"/>
                </a:lnTo>
                <a:lnTo>
                  <a:pt x="117" y="554"/>
                </a:lnTo>
                <a:lnTo>
                  <a:pt x="119" y="554"/>
                </a:lnTo>
                <a:lnTo>
                  <a:pt x="119" y="554"/>
                </a:lnTo>
                <a:lnTo>
                  <a:pt x="119" y="554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2"/>
                </a:lnTo>
                <a:lnTo>
                  <a:pt x="123" y="552"/>
                </a:lnTo>
                <a:lnTo>
                  <a:pt x="123" y="554"/>
                </a:lnTo>
                <a:lnTo>
                  <a:pt x="123" y="554"/>
                </a:lnTo>
                <a:lnTo>
                  <a:pt x="123" y="556"/>
                </a:lnTo>
                <a:lnTo>
                  <a:pt x="123" y="556"/>
                </a:lnTo>
                <a:lnTo>
                  <a:pt x="121" y="558"/>
                </a:lnTo>
                <a:lnTo>
                  <a:pt x="121" y="558"/>
                </a:lnTo>
                <a:lnTo>
                  <a:pt x="121" y="558"/>
                </a:lnTo>
                <a:lnTo>
                  <a:pt x="121" y="560"/>
                </a:lnTo>
                <a:lnTo>
                  <a:pt x="121" y="562"/>
                </a:lnTo>
                <a:lnTo>
                  <a:pt x="121" y="562"/>
                </a:lnTo>
                <a:lnTo>
                  <a:pt x="121" y="564"/>
                </a:lnTo>
                <a:lnTo>
                  <a:pt x="121" y="564"/>
                </a:lnTo>
                <a:lnTo>
                  <a:pt x="123" y="564"/>
                </a:lnTo>
                <a:lnTo>
                  <a:pt x="123" y="562"/>
                </a:lnTo>
                <a:lnTo>
                  <a:pt x="125" y="560"/>
                </a:lnTo>
                <a:lnTo>
                  <a:pt x="125" y="560"/>
                </a:lnTo>
                <a:lnTo>
                  <a:pt x="127" y="560"/>
                </a:lnTo>
                <a:lnTo>
                  <a:pt x="127" y="560"/>
                </a:lnTo>
                <a:lnTo>
                  <a:pt x="130" y="560"/>
                </a:lnTo>
                <a:lnTo>
                  <a:pt x="130" y="560"/>
                </a:lnTo>
                <a:lnTo>
                  <a:pt x="130" y="560"/>
                </a:lnTo>
                <a:lnTo>
                  <a:pt x="134" y="558"/>
                </a:lnTo>
                <a:lnTo>
                  <a:pt x="138" y="560"/>
                </a:lnTo>
                <a:lnTo>
                  <a:pt x="140" y="564"/>
                </a:lnTo>
                <a:lnTo>
                  <a:pt x="140" y="566"/>
                </a:lnTo>
                <a:lnTo>
                  <a:pt x="140" y="566"/>
                </a:lnTo>
                <a:lnTo>
                  <a:pt x="140" y="568"/>
                </a:lnTo>
                <a:lnTo>
                  <a:pt x="138" y="570"/>
                </a:lnTo>
                <a:lnTo>
                  <a:pt x="138" y="573"/>
                </a:lnTo>
                <a:lnTo>
                  <a:pt x="138" y="573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0" y="577"/>
                </a:lnTo>
                <a:lnTo>
                  <a:pt x="140" y="577"/>
                </a:lnTo>
                <a:lnTo>
                  <a:pt x="140" y="579"/>
                </a:lnTo>
                <a:lnTo>
                  <a:pt x="138" y="579"/>
                </a:lnTo>
                <a:lnTo>
                  <a:pt x="136" y="577"/>
                </a:lnTo>
                <a:lnTo>
                  <a:pt x="136" y="577"/>
                </a:lnTo>
                <a:lnTo>
                  <a:pt x="136" y="579"/>
                </a:lnTo>
                <a:lnTo>
                  <a:pt x="136" y="579"/>
                </a:lnTo>
                <a:lnTo>
                  <a:pt x="136" y="581"/>
                </a:lnTo>
                <a:lnTo>
                  <a:pt x="136" y="581"/>
                </a:lnTo>
                <a:lnTo>
                  <a:pt x="138" y="583"/>
                </a:lnTo>
                <a:lnTo>
                  <a:pt x="138" y="583"/>
                </a:lnTo>
                <a:lnTo>
                  <a:pt x="140" y="581"/>
                </a:lnTo>
                <a:lnTo>
                  <a:pt x="140" y="581"/>
                </a:lnTo>
                <a:lnTo>
                  <a:pt x="142" y="581"/>
                </a:lnTo>
                <a:lnTo>
                  <a:pt x="142" y="581"/>
                </a:lnTo>
                <a:lnTo>
                  <a:pt x="144" y="583"/>
                </a:lnTo>
                <a:lnTo>
                  <a:pt x="146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50" y="587"/>
                </a:lnTo>
                <a:lnTo>
                  <a:pt x="150" y="587"/>
                </a:lnTo>
                <a:lnTo>
                  <a:pt x="153" y="589"/>
                </a:lnTo>
                <a:lnTo>
                  <a:pt x="155" y="589"/>
                </a:lnTo>
                <a:lnTo>
                  <a:pt x="157" y="589"/>
                </a:lnTo>
                <a:lnTo>
                  <a:pt x="157" y="589"/>
                </a:lnTo>
                <a:lnTo>
                  <a:pt x="159" y="589"/>
                </a:lnTo>
                <a:lnTo>
                  <a:pt x="159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3" y="589"/>
                </a:lnTo>
                <a:lnTo>
                  <a:pt x="163" y="589"/>
                </a:lnTo>
                <a:lnTo>
                  <a:pt x="163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91"/>
                </a:lnTo>
                <a:lnTo>
                  <a:pt x="167" y="593"/>
                </a:lnTo>
                <a:lnTo>
                  <a:pt x="167" y="593"/>
                </a:lnTo>
                <a:lnTo>
                  <a:pt x="167" y="596"/>
                </a:lnTo>
                <a:lnTo>
                  <a:pt x="167" y="598"/>
                </a:lnTo>
                <a:lnTo>
                  <a:pt x="167" y="598"/>
                </a:lnTo>
                <a:lnTo>
                  <a:pt x="167" y="600"/>
                </a:lnTo>
                <a:lnTo>
                  <a:pt x="167" y="600"/>
                </a:lnTo>
                <a:lnTo>
                  <a:pt x="167" y="602"/>
                </a:lnTo>
                <a:lnTo>
                  <a:pt x="167" y="602"/>
                </a:lnTo>
                <a:lnTo>
                  <a:pt x="167" y="608"/>
                </a:lnTo>
                <a:lnTo>
                  <a:pt x="167" y="608"/>
                </a:lnTo>
                <a:lnTo>
                  <a:pt x="167" y="608"/>
                </a:lnTo>
                <a:lnTo>
                  <a:pt x="165" y="608"/>
                </a:lnTo>
                <a:lnTo>
                  <a:pt x="165" y="610"/>
                </a:lnTo>
                <a:lnTo>
                  <a:pt x="165" y="610"/>
                </a:lnTo>
                <a:lnTo>
                  <a:pt x="165" y="610"/>
                </a:lnTo>
                <a:lnTo>
                  <a:pt x="165" y="612"/>
                </a:lnTo>
                <a:lnTo>
                  <a:pt x="167" y="612"/>
                </a:lnTo>
                <a:lnTo>
                  <a:pt x="167" y="612"/>
                </a:lnTo>
                <a:lnTo>
                  <a:pt x="167" y="614"/>
                </a:lnTo>
                <a:lnTo>
                  <a:pt x="167" y="614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71" y="616"/>
                </a:lnTo>
                <a:lnTo>
                  <a:pt x="171" y="616"/>
                </a:lnTo>
                <a:lnTo>
                  <a:pt x="173" y="616"/>
                </a:lnTo>
                <a:lnTo>
                  <a:pt x="173" y="616"/>
                </a:lnTo>
                <a:lnTo>
                  <a:pt x="173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8" y="619"/>
                </a:lnTo>
                <a:lnTo>
                  <a:pt x="182" y="621"/>
                </a:lnTo>
                <a:lnTo>
                  <a:pt x="182" y="621"/>
                </a:lnTo>
                <a:lnTo>
                  <a:pt x="182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6" y="619"/>
                </a:lnTo>
                <a:lnTo>
                  <a:pt x="186" y="619"/>
                </a:lnTo>
                <a:lnTo>
                  <a:pt x="186" y="621"/>
                </a:lnTo>
                <a:lnTo>
                  <a:pt x="188" y="621"/>
                </a:lnTo>
                <a:lnTo>
                  <a:pt x="188" y="621"/>
                </a:lnTo>
                <a:lnTo>
                  <a:pt x="188" y="623"/>
                </a:lnTo>
                <a:lnTo>
                  <a:pt x="188" y="623"/>
                </a:lnTo>
                <a:lnTo>
                  <a:pt x="188" y="625"/>
                </a:lnTo>
                <a:lnTo>
                  <a:pt x="188" y="627"/>
                </a:lnTo>
                <a:lnTo>
                  <a:pt x="188" y="627"/>
                </a:lnTo>
                <a:lnTo>
                  <a:pt x="188" y="627"/>
                </a:lnTo>
                <a:lnTo>
                  <a:pt x="186" y="629"/>
                </a:lnTo>
                <a:lnTo>
                  <a:pt x="186" y="629"/>
                </a:lnTo>
                <a:lnTo>
                  <a:pt x="186" y="631"/>
                </a:lnTo>
                <a:lnTo>
                  <a:pt x="186" y="631"/>
                </a:lnTo>
                <a:lnTo>
                  <a:pt x="186" y="633"/>
                </a:lnTo>
                <a:lnTo>
                  <a:pt x="184" y="635"/>
                </a:lnTo>
                <a:lnTo>
                  <a:pt x="184" y="635"/>
                </a:lnTo>
                <a:lnTo>
                  <a:pt x="182" y="637"/>
                </a:lnTo>
                <a:lnTo>
                  <a:pt x="182" y="639"/>
                </a:lnTo>
                <a:lnTo>
                  <a:pt x="182" y="642"/>
                </a:lnTo>
                <a:lnTo>
                  <a:pt x="182" y="642"/>
                </a:lnTo>
                <a:lnTo>
                  <a:pt x="182" y="644"/>
                </a:lnTo>
                <a:lnTo>
                  <a:pt x="180" y="644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8"/>
                </a:lnTo>
                <a:lnTo>
                  <a:pt x="176" y="650"/>
                </a:lnTo>
                <a:lnTo>
                  <a:pt x="176" y="650"/>
                </a:lnTo>
                <a:lnTo>
                  <a:pt x="176" y="650"/>
                </a:lnTo>
                <a:lnTo>
                  <a:pt x="176" y="652"/>
                </a:lnTo>
                <a:lnTo>
                  <a:pt x="171" y="656"/>
                </a:lnTo>
                <a:lnTo>
                  <a:pt x="171" y="656"/>
                </a:lnTo>
                <a:lnTo>
                  <a:pt x="171" y="658"/>
                </a:lnTo>
                <a:lnTo>
                  <a:pt x="171" y="658"/>
                </a:lnTo>
                <a:lnTo>
                  <a:pt x="173" y="658"/>
                </a:lnTo>
                <a:lnTo>
                  <a:pt x="173" y="658"/>
                </a:lnTo>
                <a:lnTo>
                  <a:pt x="176" y="660"/>
                </a:lnTo>
                <a:lnTo>
                  <a:pt x="178" y="662"/>
                </a:lnTo>
                <a:lnTo>
                  <a:pt x="178" y="662"/>
                </a:lnTo>
                <a:lnTo>
                  <a:pt x="178" y="664"/>
                </a:lnTo>
                <a:lnTo>
                  <a:pt x="178" y="664"/>
                </a:lnTo>
                <a:lnTo>
                  <a:pt x="176" y="664"/>
                </a:lnTo>
                <a:lnTo>
                  <a:pt x="173" y="664"/>
                </a:lnTo>
                <a:lnTo>
                  <a:pt x="167" y="660"/>
                </a:lnTo>
                <a:lnTo>
                  <a:pt x="167" y="658"/>
                </a:lnTo>
                <a:lnTo>
                  <a:pt x="167" y="658"/>
                </a:lnTo>
                <a:lnTo>
                  <a:pt x="167" y="658"/>
                </a:lnTo>
                <a:lnTo>
                  <a:pt x="165" y="658"/>
                </a:lnTo>
                <a:lnTo>
                  <a:pt x="165" y="658"/>
                </a:lnTo>
                <a:lnTo>
                  <a:pt x="165" y="660"/>
                </a:lnTo>
                <a:lnTo>
                  <a:pt x="165" y="660"/>
                </a:lnTo>
                <a:lnTo>
                  <a:pt x="165" y="662"/>
                </a:lnTo>
                <a:lnTo>
                  <a:pt x="165" y="664"/>
                </a:lnTo>
                <a:lnTo>
                  <a:pt x="163" y="664"/>
                </a:lnTo>
                <a:lnTo>
                  <a:pt x="163" y="664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61" y="664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7" y="667"/>
                </a:lnTo>
                <a:lnTo>
                  <a:pt x="157" y="664"/>
                </a:lnTo>
                <a:lnTo>
                  <a:pt x="157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7"/>
                </a:lnTo>
                <a:lnTo>
                  <a:pt x="155" y="667"/>
                </a:lnTo>
                <a:lnTo>
                  <a:pt x="155" y="669"/>
                </a:lnTo>
                <a:lnTo>
                  <a:pt x="155" y="671"/>
                </a:lnTo>
                <a:lnTo>
                  <a:pt x="155" y="671"/>
                </a:lnTo>
                <a:lnTo>
                  <a:pt x="155" y="673"/>
                </a:lnTo>
                <a:lnTo>
                  <a:pt x="155" y="675"/>
                </a:lnTo>
                <a:lnTo>
                  <a:pt x="153" y="675"/>
                </a:lnTo>
                <a:lnTo>
                  <a:pt x="157" y="681"/>
                </a:lnTo>
                <a:lnTo>
                  <a:pt x="161" y="683"/>
                </a:lnTo>
                <a:lnTo>
                  <a:pt x="165" y="687"/>
                </a:lnTo>
                <a:lnTo>
                  <a:pt x="169" y="687"/>
                </a:lnTo>
                <a:lnTo>
                  <a:pt x="169" y="687"/>
                </a:lnTo>
                <a:lnTo>
                  <a:pt x="169" y="687"/>
                </a:lnTo>
                <a:lnTo>
                  <a:pt x="171" y="687"/>
                </a:lnTo>
                <a:lnTo>
                  <a:pt x="173" y="687"/>
                </a:lnTo>
                <a:lnTo>
                  <a:pt x="173" y="687"/>
                </a:lnTo>
                <a:lnTo>
                  <a:pt x="176" y="687"/>
                </a:lnTo>
                <a:lnTo>
                  <a:pt x="180" y="683"/>
                </a:lnTo>
                <a:lnTo>
                  <a:pt x="180" y="681"/>
                </a:lnTo>
                <a:lnTo>
                  <a:pt x="180" y="679"/>
                </a:lnTo>
                <a:lnTo>
                  <a:pt x="180" y="679"/>
                </a:lnTo>
                <a:lnTo>
                  <a:pt x="180" y="677"/>
                </a:lnTo>
                <a:lnTo>
                  <a:pt x="180" y="677"/>
                </a:lnTo>
                <a:lnTo>
                  <a:pt x="182" y="677"/>
                </a:lnTo>
                <a:lnTo>
                  <a:pt x="182" y="677"/>
                </a:lnTo>
                <a:lnTo>
                  <a:pt x="182" y="677"/>
                </a:lnTo>
                <a:lnTo>
                  <a:pt x="184" y="677"/>
                </a:lnTo>
                <a:lnTo>
                  <a:pt x="184" y="677"/>
                </a:lnTo>
                <a:lnTo>
                  <a:pt x="188" y="675"/>
                </a:lnTo>
                <a:lnTo>
                  <a:pt x="188" y="675"/>
                </a:lnTo>
                <a:lnTo>
                  <a:pt x="188" y="673"/>
                </a:lnTo>
                <a:lnTo>
                  <a:pt x="192" y="667"/>
                </a:lnTo>
                <a:lnTo>
                  <a:pt x="194" y="658"/>
                </a:lnTo>
                <a:lnTo>
                  <a:pt x="194" y="656"/>
                </a:lnTo>
                <a:lnTo>
                  <a:pt x="194" y="656"/>
                </a:lnTo>
                <a:lnTo>
                  <a:pt x="194" y="654"/>
                </a:lnTo>
                <a:lnTo>
                  <a:pt x="194" y="652"/>
                </a:lnTo>
                <a:lnTo>
                  <a:pt x="194" y="652"/>
                </a:lnTo>
                <a:lnTo>
                  <a:pt x="196" y="650"/>
                </a:lnTo>
                <a:lnTo>
                  <a:pt x="196" y="648"/>
                </a:lnTo>
                <a:lnTo>
                  <a:pt x="199" y="648"/>
                </a:lnTo>
                <a:lnTo>
                  <a:pt x="199" y="648"/>
                </a:lnTo>
                <a:lnTo>
                  <a:pt x="201" y="648"/>
                </a:lnTo>
                <a:lnTo>
                  <a:pt x="201" y="648"/>
                </a:lnTo>
                <a:lnTo>
                  <a:pt x="203" y="646"/>
                </a:lnTo>
                <a:lnTo>
                  <a:pt x="203" y="646"/>
                </a:lnTo>
                <a:lnTo>
                  <a:pt x="203" y="644"/>
                </a:lnTo>
                <a:lnTo>
                  <a:pt x="205" y="644"/>
                </a:lnTo>
                <a:lnTo>
                  <a:pt x="209" y="644"/>
                </a:lnTo>
                <a:lnTo>
                  <a:pt x="211" y="644"/>
                </a:lnTo>
                <a:lnTo>
                  <a:pt x="213" y="642"/>
                </a:lnTo>
                <a:lnTo>
                  <a:pt x="217" y="642"/>
                </a:lnTo>
                <a:lnTo>
                  <a:pt x="217" y="642"/>
                </a:lnTo>
                <a:lnTo>
                  <a:pt x="219" y="644"/>
                </a:lnTo>
                <a:lnTo>
                  <a:pt x="219" y="646"/>
                </a:lnTo>
                <a:lnTo>
                  <a:pt x="219" y="646"/>
                </a:lnTo>
                <a:lnTo>
                  <a:pt x="219" y="646"/>
                </a:lnTo>
                <a:lnTo>
                  <a:pt x="221" y="646"/>
                </a:lnTo>
                <a:lnTo>
                  <a:pt x="224" y="646"/>
                </a:lnTo>
                <a:lnTo>
                  <a:pt x="224" y="644"/>
                </a:lnTo>
                <a:lnTo>
                  <a:pt x="224" y="644"/>
                </a:lnTo>
                <a:lnTo>
                  <a:pt x="224" y="644"/>
                </a:lnTo>
                <a:lnTo>
                  <a:pt x="224" y="642"/>
                </a:lnTo>
                <a:lnTo>
                  <a:pt x="226" y="642"/>
                </a:lnTo>
                <a:lnTo>
                  <a:pt x="226" y="639"/>
                </a:lnTo>
                <a:lnTo>
                  <a:pt x="228" y="642"/>
                </a:lnTo>
                <a:lnTo>
                  <a:pt x="230" y="642"/>
                </a:lnTo>
                <a:lnTo>
                  <a:pt x="230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4"/>
                </a:lnTo>
                <a:lnTo>
                  <a:pt x="232" y="644"/>
                </a:lnTo>
                <a:lnTo>
                  <a:pt x="234" y="646"/>
                </a:lnTo>
                <a:lnTo>
                  <a:pt x="236" y="646"/>
                </a:lnTo>
                <a:lnTo>
                  <a:pt x="236" y="646"/>
                </a:lnTo>
                <a:lnTo>
                  <a:pt x="238" y="646"/>
                </a:lnTo>
                <a:lnTo>
                  <a:pt x="238" y="646"/>
                </a:lnTo>
                <a:lnTo>
                  <a:pt x="240" y="646"/>
                </a:lnTo>
                <a:lnTo>
                  <a:pt x="242" y="646"/>
                </a:lnTo>
                <a:lnTo>
                  <a:pt x="247" y="646"/>
                </a:lnTo>
                <a:lnTo>
                  <a:pt x="247" y="646"/>
                </a:lnTo>
                <a:lnTo>
                  <a:pt x="249" y="646"/>
                </a:lnTo>
                <a:lnTo>
                  <a:pt x="249" y="644"/>
                </a:lnTo>
                <a:lnTo>
                  <a:pt x="253" y="642"/>
                </a:lnTo>
                <a:lnTo>
                  <a:pt x="255" y="635"/>
                </a:lnTo>
                <a:lnTo>
                  <a:pt x="257" y="635"/>
                </a:lnTo>
                <a:lnTo>
                  <a:pt x="257" y="635"/>
                </a:lnTo>
                <a:lnTo>
                  <a:pt x="259" y="635"/>
                </a:lnTo>
                <a:lnTo>
                  <a:pt x="261" y="635"/>
                </a:lnTo>
                <a:lnTo>
                  <a:pt x="261" y="637"/>
                </a:lnTo>
                <a:lnTo>
                  <a:pt x="261" y="637"/>
                </a:lnTo>
                <a:lnTo>
                  <a:pt x="263" y="637"/>
                </a:lnTo>
                <a:lnTo>
                  <a:pt x="265" y="635"/>
                </a:lnTo>
                <a:lnTo>
                  <a:pt x="267" y="633"/>
                </a:lnTo>
                <a:lnTo>
                  <a:pt x="270" y="631"/>
                </a:lnTo>
                <a:lnTo>
                  <a:pt x="270" y="629"/>
                </a:lnTo>
                <a:lnTo>
                  <a:pt x="270" y="629"/>
                </a:lnTo>
                <a:lnTo>
                  <a:pt x="274" y="627"/>
                </a:lnTo>
                <a:lnTo>
                  <a:pt x="274" y="627"/>
                </a:lnTo>
                <a:lnTo>
                  <a:pt x="274" y="625"/>
                </a:lnTo>
                <a:lnTo>
                  <a:pt x="274" y="625"/>
                </a:lnTo>
                <a:lnTo>
                  <a:pt x="274" y="623"/>
                </a:lnTo>
                <a:lnTo>
                  <a:pt x="274" y="623"/>
                </a:lnTo>
                <a:lnTo>
                  <a:pt x="276" y="621"/>
                </a:lnTo>
                <a:lnTo>
                  <a:pt x="276" y="619"/>
                </a:lnTo>
                <a:lnTo>
                  <a:pt x="276" y="619"/>
                </a:lnTo>
                <a:lnTo>
                  <a:pt x="276" y="616"/>
                </a:lnTo>
                <a:lnTo>
                  <a:pt x="276" y="616"/>
                </a:lnTo>
                <a:lnTo>
                  <a:pt x="276" y="616"/>
                </a:lnTo>
                <a:lnTo>
                  <a:pt x="278" y="614"/>
                </a:lnTo>
                <a:lnTo>
                  <a:pt x="280" y="614"/>
                </a:lnTo>
                <a:lnTo>
                  <a:pt x="282" y="614"/>
                </a:lnTo>
                <a:lnTo>
                  <a:pt x="284" y="614"/>
                </a:lnTo>
                <a:lnTo>
                  <a:pt x="284" y="616"/>
                </a:lnTo>
                <a:lnTo>
                  <a:pt x="286" y="616"/>
                </a:lnTo>
                <a:lnTo>
                  <a:pt x="288" y="619"/>
                </a:lnTo>
                <a:lnTo>
                  <a:pt x="288" y="621"/>
                </a:lnTo>
                <a:lnTo>
                  <a:pt x="288" y="621"/>
                </a:lnTo>
                <a:lnTo>
                  <a:pt x="290" y="621"/>
                </a:lnTo>
                <a:lnTo>
                  <a:pt x="293" y="621"/>
                </a:lnTo>
                <a:lnTo>
                  <a:pt x="299" y="621"/>
                </a:lnTo>
                <a:lnTo>
                  <a:pt x="301" y="621"/>
                </a:lnTo>
                <a:lnTo>
                  <a:pt x="301" y="621"/>
                </a:lnTo>
                <a:lnTo>
                  <a:pt x="301" y="623"/>
                </a:lnTo>
                <a:lnTo>
                  <a:pt x="301" y="623"/>
                </a:lnTo>
                <a:lnTo>
                  <a:pt x="301" y="625"/>
                </a:lnTo>
                <a:lnTo>
                  <a:pt x="301" y="625"/>
                </a:lnTo>
                <a:lnTo>
                  <a:pt x="301" y="625"/>
                </a:lnTo>
                <a:lnTo>
                  <a:pt x="305" y="627"/>
                </a:lnTo>
                <a:lnTo>
                  <a:pt x="305" y="627"/>
                </a:lnTo>
                <a:lnTo>
                  <a:pt x="307" y="627"/>
                </a:lnTo>
                <a:lnTo>
                  <a:pt x="309" y="627"/>
                </a:lnTo>
                <a:lnTo>
                  <a:pt x="309" y="627"/>
                </a:lnTo>
                <a:lnTo>
                  <a:pt x="311" y="627"/>
                </a:lnTo>
                <a:lnTo>
                  <a:pt x="311" y="625"/>
                </a:lnTo>
                <a:lnTo>
                  <a:pt x="311" y="625"/>
                </a:lnTo>
                <a:lnTo>
                  <a:pt x="311" y="625"/>
                </a:lnTo>
                <a:lnTo>
                  <a:pt x="309" y="625"/>
                </a:lnTo>
                <a:lnTo>
                  <a:pt x="309" y="623"/>
                </a:lnTo>
                <a:lnTo>
                  <a:pt x="309" y="623"/>
                </a:lnTo>
                <a:lnTo>
                  <a:pt x="307" y="623"/>
                </a:lnTo>
                <a:lnTo>
                  <a:pt x="307" y="623"/>
                </a:lnTo>
                <a:lnTo>
                  <a:pt x="307" y="621"/>
                </a:lnTo>
                <a:lnTo>
                  <a:pt x="307" y="621"/>
                </a:lnTo>
                <a:lnTo>
                  <a:pt x="307" y="621"/>
                </a:lnTo>
                <a:lnTo>
                  <a:pt x="309" y="619"/>
                </a:lnTo>
                <a:lnTo>
                  <a:pt x="309" y="619"/>
                </a:lnTo>
                <a:lnTo>
                  <a:pt x="311" y="621"/>
                </a:lnTo>
                <a:lnTo>
                  <a:pt x="311" y="621"/>
                </a:lnTo>
                <a:lnTo>
                  <a:pt x="313" y="619"/>
                </a:lnTo>
                <a:lnTo>
                  <a:pt x="320" y="616"/>
                </a:lnTo>
                <a:lnTo>
                  <a:pt x="328" y="612"/>
                </a:lnTo>
                <a:lnTo>
                  <a:pt x="328" y="610"/>
                </a:lnTo>
                <a:lnTo>
                  <a:pt x="328" y="610"/>
                </a:lnTo>
                <a:lnTo>
                  <a:pt x="328" y="608"/>
                </a:lnTo>
                <a:lnTo>
                  <a:pt x="328" y="608"/>
                </a:lnTo>
                <a:lnTo>
                  <a:pt x="328" y="608"/>
                </a:lnTo>
                <a:lnTo>
                  <a:pt x="328" y="606"/>
                </a:lnTo>
                <a:lnTo>
                  <a:pt x="330" y="606"/>
                </a:lnTo>
                <a:lnTo>
                  <a:pt x="330" y="604"/>
                </a:lnTo>
                <a:lnTo>
                  <a:pt x="332" y="602"/>
                </a:lnTo>
                <a:lnTo>
                  <a:pt x="334" y="602"/>
                </a:lnTo>
                <a:lnTo>
                  <a:pt x="336" y="602"/>
                </a:lnTo>
                <a:lnTo>
                  <a:pt x="336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6"/>
                </a:lnTo>
                <a:lnTo>
                  <a:pt x="334" y="596"/>
                </a:lnTo>
                <a:lnTo>
                  <a:pt x="336" y="596"/>
                </a:lnTo>
                <a:lnTo>
                  <a:pt x="336" y="596"/>
                </a:lnTo>
                <a:lnTo>
                  <a:pt x="336" y="593"/>
                </a:lnTo>
                <a:lnTo>
                  <a:pt x="336" y="596"/>
                </a:lnTo>
                <a:lnTo>
                  <a:pt x="338" y="596"/>
                </a:lnTo>
                <a:lnTo>
                  <a:pt x="341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2"/>
                </a:lnTo>
                <a:lnTo>
                  <a:pt x="343" y="602"/>
                </a:lnTo>
                <a:lnTo>
                  <a:pt x="343" y="602"/>
                </a:lnTo>
                <a:lnTo>
                  <a:pt x="345" y="602"/>
                </a:lnTo>
                <a:lnTo>
                  <a:pt x="347" y="602"/>
                </a:lnTo>
                <a:lnTo>
                  <a:pt x="347" y="602"/>
                </a:lnTo>
                <a:lnTo>
                  <a:pt x="353" y="604"/>
                </a:lnTo>
                <a:lnTo>
                  <a:pt x="355" y="604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7" y="602"/>
                </a:lnTo>
                <a:lnTo>
                  <a:pt x="357" y="602"/>
                </a:lnTo>
                <a:lnTo>
                  <a:pt x="355" y="600"/>
                </a:lnTo>
                <a:lnTo>
                  <a:pt x="355" y="600"/>
                </a:lnTo>
                <a:lnTo>
                  <a:pt x="355" y="600"/>
                </a:lnTo>
                <a:lnTo>
                  <a:pt x="351" y="600"/>
                </a:lnTo>
                <a:lnTo>
                  <a:pt x="347" y="600"/>
                </a:lnTo>
                <a:lnTo>
                  <a:pt x="345" y="598"/>
                </a:lnTo>
                <a:lnTo>
                  <a:pt x="345" y="598"/>
                </a:lnTo>
                <a:lnTo>
                  <a:pt x="345" y="598"/>
                </a:lnTo>
                <a:lnTo>
                  <a:pt x="343" y="593"/>
                </a:lnTo>
                <a:lnTo>
                  <a:pt x="338" y="591"/>
                </a:lnTo>
                <a:lnTo>
                  <a:pt x="338" y="589"/>
                </a:lnTo>
                <a:lnTo>
                  <a:pt x="338" y="585"/>
                </a:lnTo>
                <a:lnTo>
                  <a:pt x="341" y="583"/>
                </a:lnTo>
                <a:lnTo>
                  <a:pt x="341" y="581"/>
                </a:lnTo>
                <a:lnTo>
                  <a:pt x="343" y="581"/>
                </a:lnTo>
                <a:lnTo>
                  <a:pt x="343" y="579"/>
                </a:lnTo>
                <a:lnTo>
                  <a:pt x="343" y="579"/>
                </a:lnTo>
                <a:lnTo>
                  <a:pt x="343" y="579"/>
                </a:lnTo>
                <a:lnTo>
                  <a:pt x="345" y="581"/>
                </a:lnTo>
                <a:lnTo>
                  <a:pt x="345" y="581"/>
                </a:lnTo>
                <a:lnTo>
                  <a:pt x="345" y="583"/>
                </a:lnTo>
                <a:lnTo>
                  <a:pt x="345" y="585"/>
                </a:lnTo>
                <a:lnTo>
                  <a:pt x="347" y="585"/>
                </a:lnTo>
                <a:lnTo>
                  <a:pt x="347" y="583"/>
                </a:lnTo>
                <a:lnTo>
                  <a:pt x="347" y="575"/>
                </a:lnTo>
                <a:lnTo>
                  <a:pt x="347" y="575"/>
                </a:lnTo>
                <a:lnTo>
                  <a:pt x="351" y="579"/>
                </a:lnTo>
                <a:lnTo>
                  <a:pt x="353" y="583"/>
                </a:lnTo>
                <a:lnTo>
                  <a:pt x="357" y="589"/>
                </a:lnTo>
                <a:lnTo>
                  <a:pt x="361" y="598"/>
                </a:lnTo>
                <a:lnTo>
                  <a:pt x="361" y="598"/>
                </a:lnTo>
                <a:lnTo>
                  <a:pt x="361" y="596"/>
                </a:lnTo>
                <a:lnTo>
                  <a:pt x="361" y="596"/>
                </a:lnTo>
                <a:lnTo>
                  <a:pt x="361" y="596"/>
                </a:lnTo>
                <a:lnTo>
                  <a:pt x="359" y="589"/>
                </a:lnTo>
                <a:lnTo>
                  <a:pt x="357" y="581"/>
                </a:lnTo>
                <a:lnTo>
                  <a:pt x="355" y="579"/>
                </a:lnTo>
                <a:lnTo>
                  <a:pt x="355" y="577"/>
                </a:lnTo>
                <a:lnTo>
                  <a:pt x="355" y="575"/>
                </a:lnTo>
                <a:lnTo>
                  <a:pt x="357" y="573"/>
                </a:lnTo>
                <a:lnTo>
                  <a:pt x="357" y="566"/>
                </a:lnTo>
                <a:lnTo>
                  <a:pt x="357" y="562"/>
                </a:lnTo>
                <a:lnTo>
                  <a:pt x="349" y="548"/>
                </a:lnTo>
                <a:lnTo>
                  <a:pt x="347" y="543"/>
                </a:lnTo>
                <a:lnTo>
                  <a:pt x="345" y="531"/>
                </a:lnTo>
                <a:lnTo>
                  <a:pt x="345" y="527"/>
                </a:lnTo>
                <a:lnTo>
                  <a:pt x="347" y="522"/>
                </a:lnTo>
                <a:lnTo>
                  <a:pt x="345" y="520"/>
                </a:lnTo>
                <a:lnTo>
                  <a:pt x="343" y="522"/>
                </a:lnTo>
                <a:lnTo>
                  <a:pt x="341" y="522"/>
                </a:lnTo>
                <a:lnTo>
                  <a:pt x="341" y="525"/>
                </a:lnTo>
                <a:lnTo>
                  <a:pt x="338" y="527"/>
                </a:lnTo>
                <a:lnTo>
                  <a:pt x="336" y="525"/>
                </a:lnTo>
                <a:lnTo>
                  <a:pt x="338" y="522"/>
                </a:lnTo>
                <a:lnTo>
                  <a:pt x="338" y="522"/>
                </a:lnTo>
                <a:lnTo>
                  <a:pt x="341" y="522"/>
                </a:lnTo>
                <a:lnTo>
                  <a:pt x="341" y="520"/>
                </a:lnTo>
                <a:lnTo>
                  <a:pt x="343" y="520"/>
                </a:lnTo>
                <a:lnTo>
                  <a:pt x="345" y="518"/>
                </a:lnTo>
                <a:lnTo>
                  <a:pt x="347" y="518"/>
                </a:lnTo>
                <a:lnTo>
                  <a:pt x="349" y="512"/>
                </a:lnTo>
                <a:lnTo>
                  <a:pt x="351" y="510"/>
                </a:lnTo>
                <a:lnTo>
                  <a:pt x="351" y="506"/>
                </a:lnTo>
                <a:lnTo>
                  <a:pt x="351" y="497"/>
                </a:lnTo>
                <a:lnTo>
                  <a:pt x="351" y="491"/>
                </a:lnTo>
                <a:lnTo>
                  <a:pt x="351" y="489"/>
                </a:lnTo>
                <a:lnTo>
                  <a:pt x="351" y="489"/>
                </a:lnTo>
                <a:lnTo>
                  <a:pt x="353" y="487"/>
                </a:lnTo>
                <a:lnTo>
                  <a:pt x="353" y="487"/>
                </a:lnTo>
                <a:lnTo>
                  <a:pt x="351" y="487"/>
                </a:lnTo>
                <a:lnTo>
                  <a:pt x="351" y="487"/>
                </a:lnTo>
                <a:lnTo>
                  <a:pt x="349" y="487"/>
                </a:lnTo>
                <a:lnTo>
                  <a:pt x="347" y="487"/>
                </a:lnTo>
                <a:lnTo>
                  <a:pt x="347" y="487"/>
                </a:lnTo>
                <a:lnTo>
                  <a:pt x="349" y="485"/>
                </a:lnTo>
                <a:lnTo>
                  <a:pt x="349" y="485"/>
                </a:lnTo>
                <a:lnTo>
                  <a:pt x="351" y="485"/>
                </a:lnTo>
                <a:lnTo>
                  <a:pt x="351" y="483"/>
                </a:lnTo>
                <a:lnTo>
                  <a:pt x="349" y="481"/>
                </a:lnTo>
                <a:lnTo>
                  <a:pt x="349" y="481"/>
                </a:lnTo>
                <a:lnTo>
                  <a:pt x="349" y="477"/>
                </a:lnTo>
                <a:lnTo>
                  <a:pt x="347" y="477"/>
                </a:lnTo>
                <a:lnTo>
                  <a:pt x="345" y="474"/>
                </a:lnTo>
                <a:lnTo>
                  <a:pt x="345" y="472"/>
                </a:lnTo>
                <a:lnTo>
                  <a:pt x="343" y="472"/>
                </a:lnTo>
                <a:lnTo>
                  <a:pt x="343" y="472"/>
                </a:lnTo>
                <a:lnTo>
                  <a:pt x="343" y="466"/>
                </a:lnTo>
                <a:lnTo>
                  <a:pt x="341" y="449"/>
                </a:lnTo>
                <a:lnTo>
                  <a:pt x="341" y="447"/>
                </a:lnTo>
                <a:lnTo>
                  <a:pt x="338" y="445"/>
                </a:lnTo>
                <a:lnTo>
                  <a:pt x="338" y="441"/>
                </a:lnTo>
                <a:lnTo>
                  <a:pt x="338" y="433"/>
                </a:lnTo>
                <a:lnTo>
                  <a:pt x="341" y="420"/>
                </a:lnTo>
                <a:lnTo>
                  <a:pt x="343" y="410"/>
                </a:lnTo>
                <a:lnTo>
                  <a:pt x="341" y="410"/>
                </a:lnTo>
                <a:lnTo>
                  <a:pt x="345" y="403"/>
                </a:lnTo>
                <a:lnTo>
                  <a:pt x="345" y="401"/>
                </a:lnTo>
                <a:lnTo>
                  <a:pt x="347" y="399"/>
                </a:lnTo>
                <a:lnTo>
                  <a:pt x="349" y="395"/>
                </a:lnTo>
                <a:lnTo>
                  <a:pt x="351" y="395"/>
                </a:lnTo>
                <a:lnTo>
                  <a:pt x="353" y="391"/>
                </a:lnTo>
                <a:lnTo>
                  <a:pt x="353" y="389"/>
                </a:lnTo>
                <a:lnTo>
                  <a:pt x="353" y="389"/>
                </a:lnTo>
                <a:lnTo>
                  <a:pt x="353" y="387"/>
                </a:lnTo>
                <a:lnTo>
                  <a:pt x="355" y="385"/>
                </a:lnTo>
                <a:lnTo>
                  <a:pt x="355" y="383"/>
                </a:lnTo>
                <a:lnTo>
                  <a:pt x="359" y="370"/>
                </a:lnTo>
                <a:lnTo>
                  <a:pt x="361" y="368"/>
                </a:lnTo>
                <a:lnTo>
                  <a:pt x="368" y="360"/>
                </a:lnTo>
                <a:lnTo>
                  <a:pt x="372" y="357"/>
                </a:lnTo>
                <a:lnTo>
                  <a:pt x="376" y="357"/>
                </a:lnTo>
                <a:lnTo>
                  <a:pt x="378" y="355"/>
                </a:lnTo>
                <a:lnTo>
                  <a:pt x="378" y="355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82" y="353"/>
                </a:lnTo>
                <a:lnTo>
                  <a:pt x="387" y="351"/>
                </a:lnTo>
                <a:lnTo>
                  <a:pt x="387" y="351"/>
                </a:lnTo>
                <a:lnTo>
                  <a:pt x="389" y="349"/>
                </a:lnTo>
                <a:lnTo>
                  <a:pt x="389" y="349"/>
                </a:lnTo>
                <a:lnTo>
                  <a:pt x="391" y="351"/>
                </a:lnTo>
                <a:lnTo>
                  <a:pt x="391" y="349"/>
                </a:lnTo>
                <a:lnTo>
                  <a:pt x="393" y="349"/>
                </a:lnTo>
                <a:lnTo>
                  <a:pt x="395" y="349"/>
                </a:lnTo>
                <a:lnTo>
                  <a:pt x="399" y="349"/>
                </a:lnTo>
                <a:lnTo>
                  <a:pt x="399" y="347"/>
                </a:lnTo>
                <a:lnTo>
                  <a:pt x="399" y="347"/>
                </a:lnTo>
                <a:lnTo>
                  <a:pt x="401" y="347"/>
                </a:lnTo>
                <a:lnTo>
                  <a:pt x="401" y="347"/>
                </a:lnTo>
                <a:lnTo>
                  <a:pt x="401" y="347"/>
                </a:lnTo>
                <a:lnTo>
                  <a:pt x="403" y="347"/>
                </a:lnTo>
                <a:lnTo>
                  <a:pt x="407" y="347"/>
                </a:lnTo>
                <a:lnTo>
                  <a:pt x="409" y="347"/>
                </a:lnTo>
                <a:lnTo>
                  <a:pt x="412" y="349"/>
                </a:lnTo>
                <a:lnTo>
                  <a:pt x="414" y="353"/>
                </a:lnTo>
                <a:lnTo>
                  <a:pt x="414" y="357"/>
                </a:lnTo>
                <a:lnTo>
                  <a:pt x="414" y="366"/>
                </a:lnTo>
                <a:lnTo>
                  <a:pt x="416" y="366"/>
                </a:lnTo>
                <a:lnTo>
                  <a:pt x="416" y="364"/>
                </a:lnTo>
                <a:lnTo>
                  <a:pt x="420" y="355"/>
                </a:lnTo>
                <a:lnTo>
                  <a:pt x="422" y="347"/>
                </a:lnTo>
                <a:lnTo>
                  <a:pt x="422" y="343"/>
                </a:lnTo>
                <a:lnTo>
                  <a:pt x="422" y="339"/>
                </a:lnTo>
                <a:lnTo>
                  <a:pt x="420" y="335"/>
                </a:lnTo>
                <a:lnTo>
                  <a:pt x="422" y="335"/>
                </a:lnTo>
                <a:lnTo>
                  <a:pt x="422" y="337"/>
                </a:lnTo>
                <a:lnTo>
                  <a:pt x="422" y="337"/>
                </a:lnTo>
                <a:lnTo>
                  <a:pt x="424" y="335"/>
                </a:lnTo>
                <a:lnTo>
                  <a:pt x="422" y="335"/>
                </a:lnTo>
                <a:lnTo>
                  <a:pt x="424" y="332"/>
                </a:lnTo>
                <a:lnTo>
                  <a:pt x="424" y="337"/>
                </a:lnTo>
                <a:lnTo>
                  <a:pt x="424" y="339"/>
                </a:lnTo>
                <a:lnTo>
                  <a:pt x="424" y="341"/>
                </a:lnTo>
                <a:lnTo>
                  <a:pt x="424" y="347"/>
                </a:lnTo>
                <a:lnTo>
                  <a:pt x="424" y="349"/>
                </a:lnTo>
                <a:lnTo>
                  <a:pt x="424" y="351"/>
                </a:lnTo>
                <a:lnTo>
                  <a:pt x="426" y="353"/>
                </a:lnTo>
                <a:lnTo>
                  <a:pt x="428" y="353"/>
                </a:lnTo>
                <a:lnTo>
                  <a:pt x="428" y="355"/>
                </a:lnTo>
                <a:lnTo>
                  <a:pt x="432" y="357"/>
                </a:lnTo>
                <a:lnTo>
                  <a:pt x="432" y="360"/>
                </a:lnTo>
                <a:lnTo>
                  <a:pt x="432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57"/>
                </a:lnTo>
                <a:lnTo>
                  <a:pt x="435" y="355"/>
                </a:lnTo>
                <a:lnTo>
                  <a:pt x="435" y="355"/>
                </a:lnTo>
                <a:lnTo>
                  <a:pt x="435" y="355"/>
                </a:lnTo>
                <a:lnTo>
                  <a:pt x="432" y="353"/>
                </a:lnTo>
                <a:lnTo>
                  <a:pt x="432" y="353"/>
                </a:lnTo>
                <a:lnTo>
                  <a:pt x="437" y="349"/>
                </a:lnTo>
                <a:lnTo>
                  <a:pt x="439" y="347"/>
                </a:lnTo>
                <a:lnTo>
                  <a:pt x="443" y="345"/>
                </a:lnTo>
                <a:lnTo>
                  <a:pt x="447" y="341"/>
                </a:lnTo>
                <a:lnTo>
                  <a:pt x="449" y="341"/>
                </a:lnTo>
                <a:lnTo>
                  <a:pt x="449" y="339"/>
                </a:lnTo>
                <a:lnTo>
                  <a:pt x="449" y="332"/>
                </a:lnTo>
                <a:lnTo>
                  <a:pt x="449" y="330"/>
                </a:lnTo>
                <a:lnTo>
                  <a:pt x="451" y="328"/>
                </a:lnTo>
                <a:lnTo>
                  <a:pt x="453" y="322"/>
                </a:lnTo>
                <a:lnTo>
                  <a:pt x="455" y="316"/>
                </a:lnTo>
                <a:lnTo>
                  <a:pt x="458" y="312"/>
                </a:lnTo>
                <a:lnTo>
                  <a:pt x="460" y="307"/>
                </a:lnTo>
                <a:lnTo>
                  <a:pt x="460" y="305"/>
                </a:lnTo>
                <a:lnTo>
                  <a:pt x="460" y="305"/>
                </a:lnTo>
                <a:lnTo>
                  <a:pt x="460" y="303"/>
                </a:lnTo>
                <a:lnTo>
                  <a:pt x="460" y="303"/>
                </a:lnTo>
                <a:lnTo>
                  <a:pt x="460" y="301"/>
                </a:lnTo>
                <a:lnTo>
                  <a:pt x="466" y="297"/>
                </a:lnTo>
                <a:lnTo>
                  <a:pt x="468" y="297"/>
                </a:lnTo>
                <a:lnTo>
                  <a:pt x="468" y="297"/>
                </a:lnTo>
                <a:lnTo>
                  <a:pt x="470" y="297"/>
                </a:lnTo>
                <a:lnTo>
                  <a:pt x="472" y="297"/>
                </a:lnTo>
                <a:lnTo>
                  <a:pt x="472" y="297"/>
                </a:lnTo>
                <a:lnTo>
                  <a:pt x="474" y="297"/>
                </a:lnTo>
                <a:lnTo>
                  <a:pt x="474" y="297"/>
                </a:lnTo>
                <a:lnTo>
                  <a:pt x="476" y="297"/>
                </a:lnTo>
                <a:lnTo>
                  <a:pt x="476" y="299"/>
                </a:lnTo>
                <a:lnTo>
                  <a:pt x="476" y="299"/>
                </a:lnTo>
                <a:lnTo>
                  <a:pt x="476" y="299"/>
                </a:lnTo>
                <a:lnTo>
                  <a:pt x="476" y="301"/>
                </a:lnTo>
                <a:lnTo>
                  <a:pt x="483" y="299"/>
                </a:lnTo>
                <a:lnTo>
                  <a:pt x="485" y="299"/>
                </a:lnTo>
                <a:lnTo>
                  <a:pt x="487" y="299"/>
                </a:lnTo>
                <a:lnTo>
                  <a:pt x="489" y="299"/>
                </a:lnTo>
                <a:lnTo>
                  <a:pt x="489" y="297"/>
                </a:lnTo>
                <a:lnTo>
                  <a:pt x="491" y="297"/>
                </a:lnTo>
                <a:lnTo>
                  <a:pt x="491" y="297"/>
                </a:lnTo>
                <a:lnTo>
                  <a:pt x="491" y="299"/>
                </a:lnTo>
                <a:lnTo>
                  <a:pt x="491" y="301"/>
                </a:lnTo>
                <a:lnTo>
                  <a:pt x="493" y="301"/>
                </a:lnTo>
                <a:lnTo>
                  <a:pt x="497" y="301"/>
                </a:lnTo>
                <a:lnTo>
                  <a:pt x="497" y="301"/>
                </a:lnTo>
                <a:lnTo>
                  <a:pt x="499" y="301"/>
                </a:lnTo>
                <a:lnTo>
                  <a:pt x="501" y="301"/>
                </a:lnTo>
                <a:lnTo>
                  <a:pt x="503" y="303"/>
                </a:lnTo>
                <a:lnTo>
                  <a:pt x="506" y="303"/>
                </a:lnTo>
                <a:lnTo>
                  <a:pt x="506" y="303"/>
                </a:lnTo>
                <a:lnTo>
                  <a:pt x="510" y="303"/>
                </a:lnTo>
                <a:lnTo>
                  <a:pt x="512" y="301"/>
                </a:lnTo>
                <a:lnTo>
                  <a:pt x="520" y="297"/>
                </a:lnTo>
                <a:lnTo>
                  <a:pt x="522" y="297"/>
                </a:lnTo>
                <a:lnTo>
                  <a:pt x="524" y="297"/>
                </a:lnTo>
                <a:lnTo>
                  <a:pt x="529" y="295"/>
                </a:lnTo>
                <a:lnTo>
                  <a:pt x="529" y="295"/>
                </a:lnTo>
                <a:lnTo>
                  <a:pt x="531" y="293"/>
                </a:lnTo>
                <a:lnTo>
                  <a:pt x="531" y="293"/>
                </a:lnTo>
                <a:lnTo>
                  <a:pt x="533" y="293"/>
                </a:lnTo>
                <a:lnTo>
                  <a:pt x="535" y="293"/>
                </a:lnTo>
                <a:lnTo>
                  <a:pt x="535" y="293"/>
                </a:lnTo>
                <a:lnTo>
                  <a:pt x="537" y="291"/>
                </a:lnTo>
                <a:lnTo>
                  <a:pt x="539" y="289"/>
                </a:lnTo>
                <a:lnTo>
                  <a:pt x="541" y="291"/>
                </a:lnTo>
                <a:lnTo>
                  <a:pt x="543" y="289"/>
                </a:lnTo>
                <a:lnTo>
                  <a:pt x="547" y="286"/>
                </a:lnTo>
                <a:lnTo>
                  <a:pt x="552" y="284"/>
                </a:lnTo>
                <a:lnTo>
                  <a:pt x="554" y="284"/>
                </a:lnTo>
                <a:lnTo>
                  <a:pt x="556" y="282"/>
                </a:lnTo>
                <a:lnTo>
                  <a:pt x="562" y="276"/>
                </a:lnTo>
                <a:lnTo>
                  <a:pt x="566" y="276"/>
                </a:lnTo>
                <a:lnTo>
                  <a:pt x="564" y="274"/>
                </a:lnTo>
                <a:lnTo>
                  <a:pt x="564" y="272"/>
                </a:lnTo>
                <a:lnTo>
                  <a:pt x="564" y="272"/>
                </a:lnTo>
                <a:lnTo>
                  <a:pt x="564" y="270"/>
                </a:lnTo>
                <a:lnTo>
                  <a:pt x="564" y="270"/>
                </a:lnTo>
                <a:lnTo>
                  <a:pt x="564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0"/>
                </a:lnTo>
                <a:lnTo>
                  <a:pt x="568" y="266"/>
                </a:lnTo>
                <a:lnTo>
                  <a:pt x="570" y="261"/>
                </a:lnTo>
                <a:lnTo>
                  <a:pt x="570" y="257"/>
                </a:lnTo>
                <a:lnTo>
                  <a:pt x="572" y="251"/>
                </a:lnTo>
                <a:lnTo>
                  <a:pt x="572" y="247"/>
                </a:lnTo>
                <a:lnTo>
                  <a:pt x="572" y="241"/>
                </a:lnTo>
                <a:lnTo>
                  <a:pt x="570" y="238"/>
                </a:lnTo>
                <a:lnTo>
                  <a:pt x="570" y="236"/>
                </a:lnTo>
                <a:lnTo>
                  <a:pt x="570" y="238"/>
                </a:lnTo>
                <a:lnTo>
                  <a:pt x="570" y="243"/>
                </a:lnTo>
                <a:lnTo>
                  <a:pt x="572" y="247"/>
                </a:lnTo>
                <a:lnTo>
                  <a:pt x="570" y="247"/>
                </a:lnTo>
                <a:lnTo>
                  <a:pt x="568" y="247"/>
                </a:lnTo>
                <a:lnTo>
                  <a:pt x="568" y="247"/>
                </a:lnTo>
                <a:lnTo>
                  <a:pt x="568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4" y="247"/>
                </a:lnTo>
                <a:lnTo>
                  <a:pt x="562" y="245"/>
                </a:lnTo>
                <a:lnTo>
                  <a:pt x="560" y="243"/>
                </a:lnTo>
                <a:lnTo>
                  <a:pt x="560" y="241"/>
                </a:lnTo>
                <a:lnTo>
                  <a:pt x="560" y="238"/>
                </a:lnTo>
                <a:lnTo>
                  <a:pt x="564" y="232"/>
                </a:lnTo>
                <a:lnTo>
                  <a:pt x="564" y="228"/>
                </a:lnTo>
                <a:lnTo>
                  <a:pt x="566" y="226"/>
                </a:lnTo>
                <a:lnTo>
                  <a:pt x="570" y="224"/>
                </a:lnTo>
                <a:lnTo>
                  <a:pt x="572" y="220"/>
                </a:lnTo>
                <a:lnTo>
                  <a:pt x="575" y="218"/>
                </a:lnTo>
                <a:lnTo>
                  <a:pt x="577" y="215"/>
                </a:lnTo>
                <a:lnTo>
                  <a:pt x="579" y="215"/>
                </a:lnTo>
                <a:lnTo>
                  <a:pt x="581" y="211"/>
                </a:lnTo>
                <a:lnTo>
                  <a:pt x="583" y="209"/>
                </a:lnTo>
                <a:lnTo>
                  <a:pt x="608" y="195"/>
                </a:lnTo>
                <a:lnTo>
                  <a:pt x="612" y="193"/>
                </a:lnTo>
                <a:lnTo>
                  <a:pt x="616" y="190"/>
                </a:lnTo>
                <a:lnTo>
                  <a:pt x="620" y="190"/>
                </a:lnTo>
                <a:lnTo>
                  <a:pt x="620" y="188"/>
                </a:lnTo>
                <a:lnTo>
                  <a:pt x="623" y="186"/>
                </a:lnTo>
                <a:lnTo>
                  <a:pt x="625" y="186"/>
                </a:lnTo>
                <a:lnTo>
                  <a:pt x="625" y="188"/>
                </a:lnTo>
                <a:lnTo>
                  <a:pt x="625" y="188"/>
                </a:lnTo>
                <a:lnTo>
                  <a:pt x="631" y="184"/>
                </a:lnTo>
                <a:lnTo>
                  <a:pt x="631" y="184"/>
                </a:lnTo>
                <a:lnTo>
                  <a:pt x="633" y="184"/>
                </a:lnTo>
                <a:lnTo>
                  <a:pt x="633" y="182"/>
                </a:lnTo>
                <a:lnTo>
                  <a:pt x="635" y="180"/>
                </a:lnTo>
                <a:lnTo>
                  <a:pt x="637" y="180"/>
                </a:lnTo>
                <a:lnTo>
                  <a:pt x="641" y="178"/>
                </a:lnTo>
                <a:lnTo>
                  <a:pt x="646" y="176"/>
                </a:lnTo>
                <a:lnTo>
                  <a:pt x="654" y="172"/>
                </a:lnTo>
                <a:lnTo>
                  <a:pt x="656" y="170"/>
                </a:lnTo>
                <a:lnTo>
                  <a:pt x="658" y="170"/>
                </a:lnTo>
                <a:lnTo>
                  <a:pt x="658" y="170"/>
                </a:lnTo>
                <a:lnTo>
                  <a:pt x="660" y="167"/>
                </a:lnTo>
                <a:lnTo>
                  <a:pt x="660" y="167"/>
                </a:lnTo>
                <a:lnTo>
                  <a:pt x="658" y="163"/>
                </a:lnTo>
                <a:lnTo>
                  <a:pt x="660" y="163"/>
                </a:lnTo>
                <a:lnTo>
                  <a:pt x="662" y="163"/>
                </a:lnTo>
                <a:lnTo>
                  <a:pt x="662" y="163"/>
                </a:lnTo>
                <a:lnTo>
                  <a:pt x="664" y="161"/>
                </a:lnTo>
                <a:lnTo>
                  <a:pt x="666" y="161"/>
                </a:lnTo>
                <a:lnTo>
                  <a:pt x="666" y="159"/>
                </a:lnTo>
                <a:lnTo>
                  <a:pt x="666" y="159"/>
                </a:lnTo>
                <a:lnTo>
                  <a:pt x="664" y="159"/>
                </a:lnTo>
                <a:lnTo>
                  <a:pt x="660" y="157"/>
                </a:lnTo>
                <a:lnTo>
                  <a:pt x="660" y="157"/>
                </a:lnTo>
                <a:lnTo>
                  <a:pt x="660" y="155"/>
                </a:lnTo>
                <a:lnTo>
                  <a:pt x="662" y="155"/>
                </a:lnTo>
                <a:lnTo>
                  <a:pt x="664" y="155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6" y="157"/>
                </a:lnTo>
                <a:lnTo>
                  <a:pt x="666" y="157"/>
                </a:lnTo>
                <a:lnTo>
                  <a:pt x="666" y="157"/>
                </a:lnTo>
                <a:lnTo>
                  <a:pt x="669" y="157"/>
                </a:lnTo>
                <a:lnTo>
                  <a:pt x="669" y="157"/>
                </a:lnTo>
                <a:lnTo>
                  <a:pt x="671" y="155"/>
                </a:lnTo>
                <a:lnTo>
                  <a:pt x="677" y="149"/>
                </a:lnTo>
                <a:lnTo>
                  <a:pt x="679" y="147"/>
                </a:lnTo>
                <a:lnTo>
                  <a:pt x="679" y="142"/>
                </a:lnTo>
                <a:lnTo>
                  <a:pt x="679" y="140"/>
                </a:lnTo>
                <a:lnTo>
                  <a:pt x="681" y="138"/>
                </a:lnTo>
                <a:lnTo>
                  <a:pt x="681" y="136"/>
                </a:lnTo>
                <a:lnTo>
                  <a:pt x="681" y="134"/>
                </a:lnTo>
                <a:lnTo>
                  <a:pt x="681" y="134"/>
                </a:lnTo>
                <a:lnTo>
                  <a:pt x="683" y="134"/>
                </a:lnTo>
                <a:lnTo>
                  <a:pt x="683" y="136"/>
                </a:lnTo>
                <a:lnTo>
                  <a:pt x="683" y="136"/>
                </a:lnTo>
                <a:lnTo>
                  <a:pt x="685" y="134"/>
                </a:lnTo>
                <a:lnTo>
                  <a:pt x="689" y="132"/>
                </a:lnTo>
                <a:lnTo>
                  <a:pt x="689" y="130"/>
                </a:lnTo>
                <a:lnTo>
                  <a:pt x="692" y="130"/>
                </a:lnTo>
                <a:lnTo>
                  <a:pt x="692" y="128"/>
                </a:lnTo>
                <a:lnTo>
                  <a:pt x="692" y="128"/>
                </a:lnTo>
                <a:lnTo>
                  <a:pt x="694" y="128"/>
                </a:lnTo>
                <a:lnTo>
                  <a:pt x="694" y="124"/>
                </a:lnTo>
                <a:lnTo>
                  <a:pt x="696" y="124"/>
                </a:lnTo>
                <a:lnTo>
                  <a:pt x="698" y="119"/>
                </a:lnTo>
                <a:lnTo>
                  <a:pt x="714" y="111"/>
                </a:lnTo>
                <a:lnTo>
                  <a:pt x="746" y="96"/>
                </a:lnTo>
                <a:lnTo>
                  <a:pt x="748" y="92"/>
                </a:lnTo>
                <a:lnTo>
                  <a:pt x="750" y="90"/>
                </a:lnTo>
                <a:lnTo>
                  <a:pt x="750" y="88"/>
                </a:lnTo>
                <a:lnTo>
                  <a:pt x="750" y="88"/>
                </a:lnTo>
                <a:lnTo>
                  <a:pt x="752" y="86"/>
                </a:lnTo>
                <a:lnTo>
                  <a:pt x="752" y="86"/>
                </a:lnTo>
                <a:lnTo>
                  <a:pt x="752" y="84"/>
                </a:lnTo>
                <a:lnTo>
                  <a:pt x="754" y="82"/>
                </a:lnTo>
                <a:lnTo>
                  <a:pt x="756" y="80"/>
                </a:lnTo>
                <a:lnTo>
                  <a:pt x="760" y="78"/>
                </a:lnTo>
                <a:lnTo>
                  <a:pt x="763" y="76"/>
                </a:lnTo>
                <a:lnTo>
                  <a:pt x="767" y="71"/>
                </a:lnTo>
                <a:lnTo>
                  <a:pt x="771" y="67"/>
                </a:lnTo>
                <a:lnTo>
                  <a:pt x="773" y="65"/>
                </a:lnTo>
                <a:lnTo>
                  <a:pt x="771" y="67"/>
                </a:lnTo>
                <a:lnTo>
                  <a:pt x="767" y="69"/>
                </a:lnTo>
                <a:lnTo>
                  <a:pt x="765" y="71"/>
                </a:lnTo>
                <a:lnTo>
                  <a:pt x="763" y="71"/>
                </a:lnTo>
                <a:lnTo>
                  <a:pt x="760" y="71"/>
                </a:lnTo>
                <a:lnTo>
                  <a:pt x="763" y="69"/>
                </a:lnTo>
                <a:lnTo>
                  <a:pt x="763" y="69"/>
                </a:lnTo>
                <a:lnTo>
                  <a:pt x="765" y="69"/>
                </a:lnTo>
                <a:lnTo>
                  <a:pt x="767" y="69"/>
                </a:lnTo>
                <a:lnTo>
                  <a:pt x="767" y="69"/>
                </a:lnTo>
                <a:lnTo>
                  <a:pt x="769" y="67"/>
                </a:lnTo>
                <a:lnTo>
                  <a:pt x="769" y="67"/>
                </a:lnTo>
                <a:lnTo>
                  <a:pt x="771" y="65"/>
                </a:lnTo>
                <a:lnTo>
                  <a:pt x="773" y="65"/>
                </a:lnTo>
                <a:lnTo>
                  <a:pt x="775" y="61"/>
                </a:lnTo>
                <a:lnTo>
                  <a:pt x="779" y="57"/>
                </a:lnTo>
                <a:lnTo>
                  <a:pt x="781" y="57"/>
                </a:lnTo>
                <a:lnTo>
                  <a:pt x="781" y="55"/>
                </a:lnTo>
                <a:lnTo>
                  <a:pt x="783" y="53"/>
                </a:lnTo>
                <a:lnTo>
                  <a:pt x="792" y="42"/>
                </a:lnTo>
                <a:lnTo>
                  <a:pt x="792" y="40"/>
                </a:lnTo>
                <a:lnTo>
                  <a:pt x="800" y="28"/>
                </a:lnTo>
                <a:lnTo>
                  <a:pt x="804" y="25"/>
                </a:lnTo>
                <a:lnTo>
                  <a:pt x="806" y="23"/>
                </a:lnTo>
                <a:lnTo>
                  <a:pt x="808" y="21"/>
                </a:lnTo>
                <a:lnTo>
                  <a:pt x="813" y="15"/>
                </a:lnTo>
                <a:lnTo>
                  <a:pt x="813" y="13"/>
                </a:lnTo>
                <a:lnTo>
                  <a:pt x="817" y="9"/>
                </a:lnTo>
                <a:lnTo>
                  <a:pt x="817" y="9"/>
                </a:lnTo>
                <a:lnTo>
                  <a:pt x="815" y="7"/>
                </a:lnTo>
                <a:close/>
                <a:moveTo>
                  <a:pt x="562" y="261"/>
                </a:moveTo>
                <a:lnTo>
                  <a:pt x="562" y="261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6" y="259"/>
                </a:lnTo>
                <a:lnTo>
                  <a:pt x="566" y="261"/>
                </a:lnTo>
                <a:lnTo>
                  <a:pt x="564" y="261"/>
                </a:lnTo>
                <a:lnTo>
                  <a:pt x="564" y="261"/>
                </a:lnTo>
                <a:lnTo>
                  <a:pt x="562" y="261"/>
                </a:lnTo>
                <a:lnTo>
                  <a:pt x="562" y="261"/>
                </a:lnTo>
                <a:lnTo>
                  <a:pt x="562" y="261"/>
                </a:lnTo>
                <a:lnTo>
                  <a:pt x="564" y="264"/>
                </a:lnTo>
                <a:lnTo>
                  <a:pt x="562" y="264"/>
                </a:lnTo>
                <a:lnTo>
                  <a:pt x="562" y="264"/>
                </a:lnTo>
                <a:lnTo>
                  <a:pt x="560" y="264"/>
                </a:lnTo>
                <a:lnTo>
                  <a:pt x="558" y="261"/>
                </a:lnTo>
                <a:lnTo>
                  <a:pt x="556" y="261"/>
                </a:lnTo>
                <a:lnTo>
                  <a:pt x="554" y="261"/>
                </a:lnTo>
                <a:lnTo>
                  <a:pt x="554" y="261"/>
                </a:lnTo>
                <a:lnTo>
                  <a:pt x="554" y="259"/>
                </a:lnTo>
                <a:lnTo>
                  <a:pt x="554" y="259"/>
                </a:lnTo>
                <a:lnTo>
                  <a:pt x="554" y="259"/>
                </a:lnTo>
                <a:lnTo>
                  <a:pt x="556" y="259"/>
                </a:lnTo>
                <a:lnTo>
                  <a:pt x="556" y="257"/>
                </a:lnTo>
                <a:lnTo>
                  <a:pt x="556" y="257"/>
                </a:lnTo>
                <a:lnTo>
                  <a:pt x="558" y="257"/>
                </a:lnTo>
                <a:lnTo>
                  <a:pt x="556" y="259"/>
                </a:lnTo>
                <a:lnTo>
                  <a:pt x="558" y="259"/>
                </a:lnTo>
                <a:lnTo>
                  <a:pt x="558" y="261"/>
                </a:lnTo>
                <a:lnTo>
                  <a:pt x="562" y="261"/>
                </a:lnTo>
                <a:close/>
                <a:moveTo>
                  <a:pt x="430" y="357"/>
                </a:moveTo>
                <a:lnTo>
                  <a:pt x="426" y="355"/>
                </a:lnTo>
                <a:lnTo>
                  <a:pt x="422" y="353"/>
                </a:lnTo>
                <a:lnTo>
                  <a:pt x="422" y="353"/>
                </a:lnTo>
                <a:lnTo>
                  <a:pt x="420" y="355"/>
                </a:lnTo>
                <a:lnTo>
                  <a:pt x="426" y="362"/>
                </a:lnTo>
                <a:lnTo>
                  <a:pt x="428" y="364"/>
                </a:lnTo>
                <a:lnTo>
                  <a:pt x="428" y="364"/>
                </a:lnTo>
                <a:lnTo>
                  <a:pt x="430" y="364"/>
                </a:lnTo>
                <a:lnTo>
                  <a:pt x="432" y="362"/>
                </a:lnTo>
                <a:lnTo>
                  <a:pt x="432" y="362"/>
                </a:lnTo>
                <a:lnTo>
                  <a:pt x="432" y="360"/>
                </a:lnTo>
                <a:lnTo>
                  <a:pt x="430" y="35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FFFF0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4" name="Freeform 107">
            <a:extLst>
              <a:ext uri="{FF2B5EF4-FFF2-40B4-BE49-F238E27FC236}">
                <a16:creationId xmlns:a16="http://schemas.microsoft.com/office/drawing/2014/main" id="{2C9303DD-9282-403E-A393-7847438A5E6F}"/>
              </a:ext>
            </a:extLst>
          </p:cNvPr>
          <p:cNvSpPr>
            <a:spLocks noEditPoints="1"/>
          </p:cNvSpPr>
          <p:nvPr/>
        </p:nvSpPr>
        <p:spPr bwMode="auto">
          <a:xfrm>
            <a:off x="9885717" y="5202942"/>
            <a:ext cx="321156" cy="1040215"/>
          </a:xfrm>
          <a:custGeom>
            <a:avLst/>
            <a:gdLst>
              <a:gd name="T0" fmla="*/ 161 w 209"/>
              <a:gd name="T1" fmla="*/ 664 h 714"/>
              <a:gd name="T2" fmla="*/ 144 w 209"/>
              <a:gd name="T3" fmla="*/ 687 h 714"/>
              <a:gd name="T4" fmla="*/ 157 w 209"/>
              <a:gd name="T5" fmla="*/ 699 h 714"/>
              <a:gd name="T6" fmla="*/ 167 w 209"/>
              <a:gd name="T7" fmla="*/ 708 h 714"/>
              <a:gd name="T8" fmla="*/ 173 w 209"/>
              <a:gd name="T9" fmla="*/ 687 h 714"/>
              <a:gd name="T10" fmla="*/ 148 w 209"/>
              <a:gd name="T11" fmla="*/ 647 h 714"/>
              <a:gd name="T12" fmla="*/ 144 w 209"/>
              <a:gd name="T13" fmla="*/ 662 h 714"/>
              <a:gd name="T14" fmla="*/ 113 w 209"/>
              <a:gd name="T15" fmla="*/ 585 h 714"/>
              <a:gd name="T16" fmla="*/ 117 w 209"/>
              <a:gd name="T17" fmla="*/ 599 h 714"/>
              <a:gd name="T18" fmla="*/ 136 w 209"/>
              <a:gd name="T19" fmla="*/ 587 h 714"/>
              <a:gd name="T20" fmla="*/ 131 w 209"/>
              <a:gd name="T21" fmla="*/ 582 h 714"/>
              <a:gd name="T22" fmla="*/ 129 w 209"/>
              <a:gd name="T23" fmla="*/ 562 h 714"/>
              <a:gd name="T24" fmla="*/ 131 w 209"/>
              <a:gd name="T25" fmla="*/ 578 h 714"/>
              <a:gd name="T26" fmla="*/ 131 w 209"/>
              <a:gd name="T27" fmla="*/ 582 h 714"/>
              <a:gd name="T28" fmla="*/ 86 w 209"/>
              <a:gd name="T29" fmla="*/ 555 h 714"/>
              <a:gd name="T30" fmla="*/ 140 w 209"/>
              <a:gd name="T31" fmla="*/ 541 h 714"/>
              <a:gd name="T32" fmla="*/ 56 w 209"/>
              <a:gd name="T33" fmla="*/ 457 h 714"/>
              <a:gd name="T34" fmla="*/ 63 w 209"/>
              <a:gd name="T35" fmla="*/ 463 h 714"/>
              <a:gd name="T36" fmla="*/ 19 w 209"/>
              <a:gd name="T37" fmla="*/ 301 h 714"/>
              <a:gd name="T38" fmla="*/ 17 w 209"/>
              <a:gd name="T39" fmla="*/ 326 h 714"/>
              <a:gd name="T40" fmla="*/ 33 w 209"/>
              <a:gd name="T41" fmla="*/ 315 h 714"/>
              <a:gd name="T42" fmla="*/ 46 w 209"/>
              <a:gd name="T43" fmla="*/ 227 h 714"/>
              <a:gd name="T44" fmla="*/ 40 w 209"/>
              <a:gd name="T45" fmla="*/ 240 h 714"/>
              <a:gd name="T46" fmla="*/ 0 w 209"/>
              <a:gd name="T47" fmla="*/ 217 h 714"/>
              <a:gd name="T48" fmla="*/ 81 w 209"/>
              <a:gd name="T49" fmla="*/ 171 h 714"/>
              <a:gd name="T50" fmla="*/ 81 w 209"/>
              <a:gd name="T51" fmla="*/ 182 h 714"/>
              <a:gd name="T52" fmla="*/ 88 w 209"/>
              <a:gd name="T53" fmla="*/ 165 h 714"/>
              <a:gd name="T54" fmla="*/ 86 w 209"/>
              <a:gd name="T55" fmla="*/ 154 h 714"/>
              <a:gd name="T56" fmla="*/ 52 w 209"/>
              <a:gd name="T57" fmla="*/ 81 h 714"/>
              <a:gd name="T58" fmla="*/ 46 w 209"/>
              <a:gd name="T59" fmla="*/ 83 h 714"/>
              <a:gd name="T60" fmla="*/ 75 w 209"/>
              <a:gd name="T61" fmla="*/ 123 h 714"/>
              <a:gd name="T62" fmla="*/ 75 w 209"/>
              <a:gd name="T63" fmla="*/ 90 h 714"/>
              <a:gd name="T64" fmla="*/ 67 w 209"/>
              <a:gd name="T65" fmla="*/ 79 h 714"/>
              <a:gd name="T66" fmla="*/ 73 w 209"/>
              <a:gd name="T67" fmla="*/ 69 h 714"/>
              <a:gd name="T68" fmla="*/ 77 w 209"/>
              <a:gd name="T69" fmla="*/ 67 h 714"/>
              <a:gd name="T70" fmla="*/ 79 w 209"/>
              <a:gd name="T71" fmla="*/ 40 h 714"/>
              <a:gd name="T72" fmla="*/ 88 w 209"/>
              <a:gd name="T73" fmla="*/ 29 h 714"/>
              <a:gd name="T74" fmla="*/ 79 w 209"/>
              <a:gd name="T75" fmla="*/ 10 h 714"/>
              <a:gd name="T76" fmla="*/ 73 w 209"/>
              <a:gd name="T77" fmla="*/ 17 h 714"/>
              <a:gd name="T78" fmla="*/ 63 w 209"/>
              <a:gd name="T79" fmla="*/ 37 h 714"/>
              <a:gd name="T80" fmla="*/ 65 w 209"/>
              <a:gd name="T81" fmla="*/ 56 h 714"/>
              <a:gd name="T82" fmla="*/ 56 w 209"/>
              <a:gd name="T83" fmla="*/ 88 h 714"/>
              <a:gd name="T84" fmla="*/ 54 w 209"/>
              <a:gd name="T85" fmla="*/ 106 h 714"/>
              <a:gd name="T86" fmla="*/ 58 w 209"/>
              <a:gd name="T87" fmla="*/ 146 h 714"/>
              <a:gd name="T88" fmla="*/ 56 w 209"/>
              <a:gd name="T89" fmla="*/ 154 h 714"/>
              <a:gd name="T90" fmla="*/ 50 w 209"/>
              <a:gd name="T91" fmla="*/ 152 h 714"/>
              <a:gd name="T92" fmla="*/ 42 w 209"/>
              <a:gd name="T93" fmla="*/ 182 h 714"/>
              <a:gd name="T94" fmla="*/ 33 w 209"/>
              <a:gd name="T95" fmla="*/ 186 h 714"/>
              <a:gd name="T96" fmla="*/ 35 w 209"/>
              <a:gd name="T97" fmla="*/ 196 h 714"/>
              <a:gd name="T98" fmla="*/ 44 w 209"/>
              <a:gd name="T99" fmla="*/ 211 h 714"/>
              <a:gd name="T100" fmla="*/ 44 w 209"/>
              <a:gd name="T101" fmla="*/ 221 h 714"/>
              <a:gd name="T102" fmla="*/ 56 w 209"/>
              <a:gd name="T103" fmla="*/ 213 h 714"/>
              <a:gd name="T104" fmla="*/ 48 w 209"/>
              <a:gd name="T105" fmla="*/ 215 h 714"/>
              <a:gd name="T106" fmla="*/ 56 w 209"/>
              <a:gd name="T107" fmla="*/ 182 h 714"/>
              <a:gd name="T108" fmla="*/ 56 w 209"/>
              <a:gd name="T109" fmla="*/ 171 h 714"/>
              <a:gd name="T110" fmla="*/ 63 w 209"/>
              <a:gd name="T111" fmla="*/ 159 h 714"/>
              <a:gd name="T112" fmla="*/ 69 w 209"/>
              <a:gd name="T113" fmla="*/ 146 h 714"/>
              <a:gd name="T114" fmla="*/ 69 w 209"/>
              <a:gd name="T115" fmla="*/ 138 h 714"/>
              <a:gd name="T116" fmla="*/ 71 w 209"/>
              <a:gd name="T117" fmla="*/ 129 h 714"/>
              <a:gd name="T118" fmla="*/ 79 w 209"/>
              <a:gd name="T119" fmla="*/ 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9" h="714">
                <a:moveTo>
                  <a:pt x="171" y="685"/>
                </a:moveTo>
                <a:lnTo>
                  <a:pt x="171" y="685"/>
                </a:lnTo>
                <a:lnTo>
                  <a:pt x="171" y="681"/>
                </a:lnTo>
                <a:lnTo>
                  <a:pt x="169" y="679"/>
                </a:lnTo>
                <a:lnTo>
                  <a:pt x="169" y="676"/>
                </a:lnTo>
                <a:lnTo>
                  <a:pt x="169" y="672"/>
                </a:lnTo>
                <a:lnTo>
                  <a:pt x="167" y="670"/>
                </a:lnTo>
                <a:lnTo>
                  <a:pt x="167" y="670"/>
                </a:lnTo>
                <a:lnTo>
                  <a:pt x="167" y="668"/>
                </a:lnTo>
                <a:lnTo>
                  <a:pt x="165" y="666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57" y="666"/>
                </a:lnTo>
                <a:lnTo>
                  <a:pt x="157" y="666"/>
                </a:lnTo>
                <a:lnTo>
                  <a:pt x="154" y="666"/>
                </a:lnTo>
                <a:lnTo>
                  <a:pt x="154" y="666"/>
                </a:lnTo>
                <a:lnTo>
                  <a:pt x="152" y="668"/>
                </a:lnTo>
                <a:lnTo>
                  <a:pt x="152" y="668"/>
                </a:lnTo>
                <a:lnTo>
                  <a:pt x="152" y="668"/>
                </a:lnTo>
                <a:lnTo>
                  <a:pt x="150" y="668"/>
                </a:lnTo>
                <a:lnTo>
                  <a:pt x="148" y="668"/>
                </a:lnTo>
                <a:lnTo>
                  <a:pt x="148" y="670"/>
                </a:lnTo>
                <a:lnTo>
                  <a:pt x="146" y="674"/>
                </a:lnTo>
                <a:lnTo>
                  <a:pt x="144" y="676"/>
                </a:lnTo>
                <a:lnTo>
                  <a:pt x="144" y="687"/>
                </a:lnTo>
                <a:lnTo>
                  <a:pt x="146" y="685"/>
                </a:lnTo>
                <a:lnTo>
                  <a:pt x="148" y="685"/>
                </a:lnTo>
                <a:lnTo>
                  <a:pt x="150" y="687"/>
                </a:lnTo>
                <a:lnTo>
                  <a:pt x="152" y="689"/>
                </a:lnTo>
                <a:lnTo>
                  <a:pt x="152" y="691"/>
                </a:lnTo>
                <a:lnTo>
                  <a:pt x="154" y="693"/>
                </a:lnTo>
                <a:lnTo>
                  <a:pt x="154" y="695"/>
                </a:lnTo>
                <a:lnTo>
                  <a:pt x="157" y="695"/>
                </a:lnTo>
                <a:lnTo>
                  <a:pt x="157" y="697"/>
                </a:lnTo>
                <a:lnTo>
                  <a:pt x="157" y="697"/>
                </a:lnTo>
                <a:lnTo>
                  <a:pt x="157" y="699"/>
                </a:lnTo>
                <a:lnTo>
                  <a:pt x="159" y="699"/>
                </a:lnTo>
                <a:lnTo>
                  <a:pt x="157" y="699"/>
                </a:lnTo>
                <a:lnTo>
                  <a:pt x="157" y="702"/>
                </a:lnTo>
                <a:lnTo>
                  <a:pt x="159" y="702"/>
                </a:lnTo>
                <a:lnTo>
                  <a:pt x="159" y="704"/>
                </a:lnTo>
                <a:lnTo>
                  <a:pt x="159" y="704"/>
                </a:lnTo>
                <a:lnTo>
                  <a:pt x="159" y="706"/>
                </a:lnTo>
                <a:lnTo>
                  <a:pt x="161" y="706"/>
                </a:lnTo>
                <a:lnTo>
                  <a:pt x="161" y="708"/>
                </a:lnTo>
                <a:lnTo>
                  <a:pt x="161" y="710"/>
                </a:lnTo>
                <a:lnTo>
                  <a:pt x="161" y="712"/>
                </a:lnTo>
                <a:lnTo>
                  <a:pt x="161" y="712"/>
                </a:lnTo>
                <a:lnTo>
                  <a:pt x="163" y="714"/>
                </a:lnTo>
                <a:lnTo>
                  <a:pt x="165" y="710"/>
                </a:lnTo>
                <a:lnTo>
                  <a:pt x="167" y="708"/>
                </a:lnTo>
                <a:lnTo>
                  <a:pt x="167" y="708"/>
                </a:lnTo>
                <a:lnTo>
                  <a:pt x="169" y="708"/>
                </a:lnTo>
                <a:lnTo>
                  <a:pt x="169" y="708"/>
                </a:lnTo>
                <a:lnTo>
                  <a:pt x="169" y="708"/>
                </a:lnTo>
                <a:lnTo>
                  <a:pt x="171" y="708"/>
                </a:lnTo>
                <a:lnTo>
                  <a:pt x="171" y="706"/>
                </a:lnTo>
                <a:lnTo>
                  <a:pt x="169" y="706"/>
                </a:lnTo>
                <a:lnTo>
                  <a:pt x="169" y="706"/>
                </a:lnTo>
                <a:lnTo>
                  <a:pt x="169" y="704"/>
                </a:lnTo>
                <a:lnTo>
                  <a:pt x="169" y="699"/>
                </a:lnTo>
                <a:lnTo>
                  <a:pt x="173" y="695"/>
                </a:lnTo>
                <a:lnTo>
                  <a:pt x="173" y="691"/>
                </a:lnTo>
                <a:lnTo>
                  <a:pt x="173" y="687"/>
                </a:lnTo>
                <a:lnTo>
                  <a:pt x="171" y="685"/>
                </a:lnTo>
                <a:close/>
                <a:moveTo>
                  <a:pt x="150" y="656"/>
                </a:moveTo>
                <a:lnTo>
                  <a:pt x="152" y="656"/>
                </a:lnTo>
                <a:lnTo>
                  <a:pt x="152" y="653"/>
                </a:lnTo>
                <a:lnTo>
                  <a:pt x="152" y="651"/>
                </a:lnTo>
                <a:lnTo>
                  <a:pt x="152" y="649"/>
                </a:lnTo>
                <a:lnTo>
                  <a:pt x="152" y="649"/>
                </a:lnTo>
                <a:lnTo>
                  <a:pt x="150" y="647"/>
                </a:lnTo>
                <a:lnTo>
                  <a:pt x="150" y="647"/>
                </a:lnTo>
                <a:lnTo>
                  <a:pt x="150" y="645"/>
                </a:lnTo>
                <a:lnTo>
                  <a:pt x="150" y="643"/>
                </a:lnTo>
                <a:lnTo>
                  <a:pt x="148" y="645"/>
                </a:lnTo>
                <a:lnTo>
                  <a:pt x="148" y="647"/>
                </a:lnTo>
                <a:lnTo>
                  <a:pt x="146" y="649"/>
                </a:lnTo>
                <a:lnTo>
                  <a:pt x="144" y="649"/>
                </a:lnTo>
                <a:lnTo>
                  <a:pt x="142" y="651"/>
                </a:lnTo>
                <a:lnTo>
                  <a:pt x="140" y="653"/>
                </a:lnTo>
                <a:lnTo>
                  <a:pt x="140" y="656"/>
                </a:lnTo>
                <a:lnTo>
                  <a:pt x="140" y="656"/>
                </a:lnTo>
                <a:lnTo>
                  <a:pt x="142" y="658"/>
                </a:lnTo>
                <a:lnTo>
                  <a:pt x="142" y="658"/>
                </a:lnTo>
                <a:lnTo>
                  <a:pt x="142" y="660"/>
                </a:lnTo>
                <a:lnTo>
                  <a:pt x="142" y="660"/>
                </a:lnTo>
                <a:lnTo>
                  <a:pt x="142" y="662"/>
                </a:lnTo>
                <a:lnTo>
                  <a:pt x="142" y="662"/>
                </a:lnTo>
                <a:lnTo>
                  <a:pt x="144" y="662"/>
                </a:lnTo>
                <a:lnTo>
                  <a:pt x="148" y="658"/>
                </a:lnTo>
                <a:lnTo>
                  <a:pt x="150" y="656"/>
                </a:lnTo>
                <a:close/>
                <a:moveTo>
                  <a:pt x="123" y="591"/>
                </a:moveTo>
                <a:lnTo>
                  <a:pt x="123" y="591"/>
                </a:lnTo>
                <a:lnTo>
                  <a:pt x="121" y="591"/>
                </a:lnTo>
                <a:lnTo>
                  <a:pt x="119" y="589"/>
                </a:lnTo>
                <a:lnTo>
                  <a:pt x="119" y="589"/>
                </a:lnTo>
                <a:lnTo>
                  <a:pt x="119" y="587"/>
                </a:lnTo>
                <a:lnTo>
                  <a:pt x="119" y="585"/>
                </a:lnTo>
                <a:lnTo>
                  <a:pt x="119" y="585"/>
                </a:lnTo>
                <a:lnTo>
                  <a:pt x="117" y="585"/>
                </a:lnTo>
                <a:lnTo>
                  <a:pt x="115" y="585"/>
                </a:lnTo>
                <a:lnTo>
                  <a:pt x="113" y="585"/>
                </a:lnTo>
                <a:lnTo>
                  <a:pt x="111" y="587"/>
                </a:lnTo>
                <a:lnTo>
                  <a:pt x="111" y="591"/>
                </a:lnTo>
                <a:lnTo>
                  <a:pt x="111" y="593"/>
                </a:lnTo>
                <a:lnTo>
                  <a:pt x="111" y="593"/>
                </a:lnTo>
                <a:lnTo>
                  <a:pt x="113" y="593"/>
                </a:lnTo>
                <a:lnTo>
                  <a:pt x="113" y="593"/>
                </a:lnTo>
                <a:lnTo>
                  <a:pt x="113" y="593"/>
                </a:lnTo>
                <a:lnTo>
                  <a:pt x="115" y="593"/>
                </a:lnTo>
                <a:lnTo>
                  <a:pt x="113" y="595"/>
                </a:lnTo>
                <a:lnTo>
                  <a:pt x="113" y="595"/>
                </a:lnTo>
                <a:lnTo>
                  <a:pt x="115" y="597"/>
                </a:lnTo>
                <a:lnTo>
                  <a:pt x="115" y="597"/>
                </a:lnTo>
                <a:lnTo>
                  <a:pt x="117" y="599"/>
                </a:lnTo>
                <a:lnTo>
                  <a:pt x="117" y="597"/>
                </a:lnTo>
                <a:lnTo>
                  <a:pt x="119" y="597"/>
                </a:lnTo>
                <a:lnTo>
                  <a:pt x="119" y="597"/>
                </a:lnTo>
                <a:lnTo>
                  <a:pt x="121" y="597"/>
                </a:lnTo>
                <a:lnTo>
                  <a:pt x="121" y="597"/>
                </a:lnTo>
                <a:lnTo>
                  <a:pt x="123" y="597"/>
                </a:lnTo>
                <a:lnTo>
                  <a:pt x="125" y="599"/>
                </a:lnTo>
                <a:lnTo>
                  <a:pt x="125" y="599"/>
                </a:lnTo>
                <a:lnTo>
                  <a:pt x="125" y="597"/>
                </a:lnTo>
                <a:lnTo>
                  <a:pt x="125" y="595"/>
                </a:lnTo>
                <a:lnTo>
                  <a:pt x="125" y="595"/>
                </a:lnTo>
                <a:lnTo>
                  <a:pt x="123" y="591"/>
                </a:lnTo>
                <a:close/>
                <a:moveTo>
                  <a:pt x="136" y="587"/>
                </a:moveTo>
                <a:lnTo>
                  <a:pt x="136" y="585"/>
                </a:lnTo>
                <a:lnTo>
                  <a:pt x="134" y="585"/>
                </a:lnTo>
                <a:lnTo>
                  <a:pt x="134" y="585"/>
                </a:lnTo>
                <a:lnTo>
                  <a:pt x="134" y="587"/>
                </a:lnTo>
                <a:lnTo>
                  <a:pt x="131" y="585"/>
                </a:lnTo>
                <a:lnTo>
                  <a:pt x="131" y="587"/>
                </a:lnTo>
                <a:lnTo>
                  <a:pt x="131" y="589"/>
                </a:lnTo>
                <a:lnTo>
                  <a:pt x="131" y="589"/>
                </a:lnTo>
                <a:lnTo>
                  <a:pt x="138" y="593"/>
                </a:lnTo>
                <a:lnTo>
                  <a:pt x="138" y="589"/>
                </a:lnTo>
                <a:lnTo>
                  <a:pt x="138" y="587"/>
                </a:lnTo>
                <a:lnTo>
                  <a:pt x="136" y="587"/>
                </a:lnTo>
                <a:close/>
                <a:moveTo>
                  <a:pt x="131" y="582"/>
                </a:moveTo>
                <a:lnTo>
                  <a:pt x="131" y="582"/>
                </a:lnTo>
                <a:lnTo>
                  <a:pt x="134" y="582"/>
                </a:lnTo>
                <a:lnTo>
                  <a:pt x="134" y="580"/>
                </a:lnTo>
                <a:lnTo>
                  <a:pt x="134" y="580"/>
                </a:lnTo>
                <a:lnTo>
                  <a:pt x="131" y="576"/>
                </a:lnTo>
                <a:lnTo>
                  <a:pt x="131" y="572"/>
                </a:lnTo>
                <a:lnTo>
                  <a:pt x="129" y="570"/>
                </a:lnTo>
                <a:lnTo>
                  <a:pt x="131" y="568"/>
                </a:lnTo>
                <a:lnTo>
                  <a:pt x="131" y="568"/>
                </a:lnTo>
                <a:lnTo>
                  <a:pt x="134" y="566"/>
                </a:lnTo>
                <a:lnTo>
                  <a:pt x="134" y="564"/>
                </a:lnTo>
                <a:lnTo>
                  <a:pt x="131" y="564"/>
                </a:lnTo>
                <a:lnTo>
                  <a:pt x="129" y="562"/>
                </a:lnTo>
                <a:lnTo>
                  <a:pt x="127" y="564"/>
                </a:lnTo>
                <a:lnTo>
                  <a:pt x="127" y="564"/>
                </a:lnTo>
                <a:lnTo>
                  <a:pt x="127" y="566"/>
                </a:lnTo>
                <a:lnTo>
                  <a:pt x="125" y="568"/>
                </a:lnTo>
                <a:lnTo>
                  <a:pt x="125" y="568"/>
                </a:lnTo>
                <a:lnTo>
                  <a:pt x="125" y="570"/>
                </a:lnTo>
                <a:lnTo>
                  <a:pt x="125" y="570"/>
                </a:lnTo>
                <a:lnTo>
                  <a:pt x="125" y="576"/>
                </a:lnTo>
                <a:lnTo>
                  <a:pt x="127" y="578"/>
                </a:lnTo>
                <a:lnTo>
                  <a:pt x="127" y="580"/>
                </a:lnTo>
                <a:lnTo>
                  <a:pt x="129" y="578"/>
                </a:lnTo>
                <a:lnTo>
                  <a:pt x="129" y="578"/>
                </a:lnTo>
                <a:lnTo>
                  <a:pt x="131" y="578"/>
                </a:lnTo>
                <a:lnTo>
                  <a:pt x="131" y="578"/>
                </a:lnTo>
                <a:lnTo>
                  <a:pt x="131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7" y="582"/>
                </a:lnTo>
                <a:lnTo>
                  <a:pt x="127" y="582"/>
                </a:lnTo>
                <a:lnTo>
                  <a:pt x="127" y="585"/>
                </a:lnTo>
                <a:lnTo>
                  <a:pt x="127" y="587"/>
                </a:lnTo>
                <a:lnTo>
                  <a:pt x="129" y="587"/>
                </a:lnTo>
                <a:lnTo>
                  <a:pt x="131" y="585"/>
                </a:lnTo>
                <a:lnTo>
                  <a:pt x="131" y="582"/>
                </a:lnTo>
                <a:lnTo>
                  <a:pt x="131" y="582"/>
                </a:lnTo>
                <a:close/>
                <a:moveTo>
                  <a:pt x="96" y="562"/>
                </a:moveTo>
                <a:lnTo>
                  <a:pt x="92" y="562"/>
                </a:lnTo>
                <a:lnTo>
                  <a:pt x="90" y="560"/>
                </a:lnTo>
                <a:lnTo>
                  <a:pt x="90" y="557"/>
                </a:lnTo>
                <a:lnTo>
                  <a:pt x="90" y="555"/>
                </a:lnTo>
                <a:lnTo>
                  <a:pt x="90" y="551"/>
                </a:lnTo>
                <a:lnTo>
                  <a:pt x="90" y="549"/>
                </a:lnTo>
                <a:lnTo>
                  <a:pt x="88" y="549"/>
                </a:lnTo>
                <a:lnTo>
                  <a:pt x="86" y="551"/>
                </a:lnTo>
                <a:lnTo>
                  <a:pt x="86" y="551"/>
                </a:lnTo>
                <a:lnTo>
                  <a:pt x="86" y="553"/>
                </a:lnTo>
                <a:lnTo>
                  <a:pt x="86" y="555"/>
                </a:lnTo>
                <a:lnTo>
                  <a:pt x="86" y="557"/>
                </a:lnTo>
                <a:lnTo>
                  <a:pt x="88" y="562"/>
                </a:lnTo>
                <a:lnTo>
                  <a:pt x="90" y="564"/>
                </a:lnTo>
                <a:lnTo>
                  <a:pt x="92" y="564"/>
                </a:lnTo>
                <a:lnTo>
                  <a:pt x="94" y="566"/>
                </a:lnTo>
                <a:lnTo>
                  <a:pt x="96" y="566"/>
                </a:lnTo>
                <a:lnTo>
                  <a:pt x="96" y="564"/>
                </a:lnTo>
                <a:lnTo>
                  <a:pt x="96" y="564"/>
                </a:lnTo>
                <a:lnTo>
                  <a:pt x="96" y="562"/>
                </a:lnTo>
                <a:close/>
                <a:moveTo>
                  <a:pt x="140" y="534"/>
                </a:moveTo>
                <a:lnTo>
                  <a:pt x="140" y="537"/>
                </a:lnTo>
                <a:lnTo>
                  <a:pt x="140" y="541"/>
                </a:lnTo>
                <a:lnTo>
                  <a:pt x="140" y="541"/>
                </a:lnTo>
                <a:lnTo>
                  <a:pt x="140" y="541"/>
                </a:lnTo>
                <a:lnTo>
                  <a:pt x="142" y="539"/>
                </a:lnTo>
                <a:lnTo>
                  <a:pt x="142" y="537"/>
                </a:lnTo>
                <a:lnTo>
                  <a:pt x="142" y="537"/>
                </a:lnTo>
                <a:lnTo>
                  <a:pt x="142" y="534"/>
                </a:lnTo>
                <a:lnTo>
                  <a:pt x="142" y="532"/>
                </a:lnTo>
                <a:lnTo>
                  <a:pt x="140" y="530"/>
                </a:lnTo>
                <a:lnTo>
                  <a:pt x="140" y="528"/>
                </a:lnTo>
                <a:lnTo>
                  <a:pt x="140" y="528"/>
                </a:lnTo>
                <a:lnTo>
                  <a:pt x="140" y="530"/>
                </a:lnTo>
                <a:lnTo>
                  <a:pt x="140" y="534"/>
                </a:lnTo>
                <a:close/>
                <a:moveTo>
                  <a:pt x="58" y="459"/>
                </a:moveTo>
                <a:lnTo>
                  <a:pt x="56" y="457"/>
                </a:lnTo>
                <a:lnTo>
                  <a:pt x="54" y="457"/>
                </a:lnTo>
                <a:lnTo>
                  <a:pt x="54" y="457"/>
                </a:lnTo>
                <a:lnTo>
                  <a:pt x="54" y="459"/>
                </a:lnTo>
                <a:lnTo>
                  <a:pt x="54" y="459"/>
                </a:lnTo>
                <a:lnTo>
                  <a:pt x="52" y="461"/>
                </a:lnTo>
                <a:lnTo>
                  <a:pt x="50" y="461"/>
                </a:lnTo>
                <a:lnTo>
                  <a:pt x="50" y="463"/>
                </a:lnTo>
                <a:lnTo>
                  <a:pt x="50" y="466"/>
                </a:lnTo>
                <a:lnTo>
                  <a:pt x="50" y="468"/>
                </a:lnTo>
                <a:lnTo>
                  <a:pt x="52" y="470"/>
                </a:lnTo>
                <a:lnTo>
                  <a:pt x="58" y="472"/>
                </a:lnTo>
                <a:lnTo>
                  <a:pt x="63" y="468"/>
                </a:lnTo>
                <a:lnTo>
                  <a:pt x="63" y="463"/>
                </a:lnTo>
                <a:lnTo>
                  <a:pt x="60" y="459"/>
                </a:lnTo>
                <a:lnTo>
                  <a:pt x="58" y="459"/>
                </a:lnTo>
                <a:close/>
                <a:moveTo>
                  <a:pt x="37" y="301"/>
                </a:moveTo>
                <a:lnTo>
                  <a:pt x="37" y="301"/>
                </a:lnTo>
                <a:lnTo>
                  <a:pt x="35" y="296"/>
                </a:lnTo>
                <a:lnTo>
                  <a:pt x="35" y="294"/>
                </a:lnTo>
                <a:lnTo>
                  <a:pt x="33" y="290"/>
                </a:lnTo>
                <a:lnTo>
                  <a:pt x="31" y="288"/>
                </a:lnTo>
                <a:lnTo>
                  <a:pt x="27" y="290"/>
                </a:lnTo>
                <a:lnTo>
                  <a:pt x="21" y="294"/>
                </a:lnTo>
                <a:lnTo>
                  <a:pt x="21" y="296"/>
                </a:lnTo>
                <a:lnTo>
                  <a:pt x="21" y="298"/>
                </a:lnTo>
                <a:lnTo>
                  <a:pt x="19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5"/>
                </a:lnTo>
                <a:lnTo>
                  <a:pt x="17" y="307"/>
                </a:lnTo>
                <a:lnTo>
                  <a:pt x="17" y="311"/>
                </a:lnTo>
                <a:lnTo>
                  <a:pt x="17" y="313"/>
                </a:lnTo>
                <a:lnTo>
                  <a:pt x="19" y="315"/>
                </a:lnTo>
                <a:lnTo>
                  <a:pt x="21" y="317"/>
                </a:lnTo>
                <a:lnTo>
                  <a:pt x="21" y="319"/>
                </a:lnTo>
                <a:lnTo>
                  <a:pt x="19" y="321"/>
                </a:lnTo>
                <a:lnTo>
                  <a:pt x="17" y="326"/>
                </a:lnTo>
                <a:lnTo>
                  <a:pt x="17" y="326"/>
                </a:lnTo>
                <a:lnTo>
                  <a:pt x="19" y="326"/>
                </a:lnTo>
                <a:lnTo>
                  <a:pt x="21" y="326"/>
                </a:lnTo>
                <a:lnTo>
                  <a:pt x="23" y="326"/>
                </a:lnTo>
                <a:lnTo>
                  <a:pt x="25" y="326"/>
                </a:lnTo>
                <a:lnTo>
                  <a:pt x="27" y="328"/>
                </a:lnTo>
                <a:lnTo>
                  <a:pt x="29" y="328"/>
                </a:lnTo>
                <a:lnTo>
                  <a:pt x="31" y="328"/>
                </a:lnTo>
                <a:lnTo>
                  <a:pt x="33" y="326"/>
                </a:lnTo>
                <a:lnTo>
                  <a:pt x="35" y="321"/>
                </a:lnTo>
                <a:lnTo>
                  <a:pt x="33" y="319"/>
                </a:lnTo>
                <a:lnTo>
                  <a:pt x="33" y="319"/>
                </a:lnTo>
                <a:lnTo>
                  <a:pt x="33" y="317"/>
                </a:lnTo>
                <a:lnTo>
                  <a:pt x="33" y="315"/>
                </a:lnTo>
                <a:lnTo>
                  <a:pt x="35" y="315"/>
                </a:lnTo>
                <a:lnTo>
                  <a:pt x="35" y="313"/>
                </a:lnTo>
                <a:lnTo>
                  <a:pt x="37" y="311"/>
                </a:lnTo>
                <a:lnTo>
                  <a:pt x="37" y="309"/>
                </a:lnTo>
                <a:lnTo>
                  <a:pt x="37" y="305"/>
                </a:lnTo>
                <a:lnTo>
                  <a:pt x="37" y="301"/>
                </a:lnTo>
                <a:close/>
                <a:moveTo>
                  <a:pt x="48" y="236"/>
                </a:moveTo>
                <a:lnTo>
                  <a:pt x="46" y="236"/>
                </a:lnTo>
                <a:lnTo>
                  <a:pt x="46" y="234"/>
                </a:lnTo>
                <a:lnTo>
                  <a:pt x="48" y="232"/>
                </a:lnTo>
                <a:lnTo>
                  <a:pt x="48" y="232"/>
                </a:lnTo>
                <a:lnTo>
                  <a:pt x="48" y="230"/>
                </a:lnTo>
                <a:lnTo>
                  <a:pt x="46" y="227"/>
                </a:lnTo>
                <a:lnTo>
                  <a:pt x="44" y="225"/>
                </a:lnTo>
                <a:lnTo>
                  <a:pt x="42" y="225"/>
                </a:lnTo>
                <a:lnTo>
                  <a:pt x="42" y="230"/>
                </a:lnTo>
                <a:lnTo>
                  <a:pt x="42" y="232"/>
                </a:lnTo>
                <a:lnTo>
                  <a:pt x="42" y="234"/>
                </a:lnTo>
                <a:lnTo>
                  <a:pt x="42" y="236"/>
                </a:lnTo>
                <a:lnTo>
                  <a:pt x="42" y="236"/>
                </a:lnTo>
                <a:lnTo>
                  <a:pt x="40" y="236"/>
                </a:lnTo>
                <a:lnTo>
                  <a:pt x="40" y="236"/>
                </a:lnTo>
                <a:lnTo>
                  <a:pt x="37" y="236"/>
                </a:lnTo>
                <a:lnTo>
                  <a:pt x="37" y="240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42" y="242"/>
                </a:lnTo>
                <a:lnTo>
                  <a:pt x="44" y="240"/>
                </a:lnTo>
                <a:lnTo>
                  <a:pt x="46" y="240"/>
                </a:lnTo>
                <a:lnTo>
                  <a:pt x="48" y="240"/>
                </a:lnTo>
                <a:lnTo>
                  <a:pt x="48" y="238"/>
                </a:lnTo>
                <a:lnTo>
                  <a:pt x="48" y="238"/>
                </a:lnTo>
                <a:lnTo>
                  <a:pt x="48" y="236"/>
                </a:lnTo>
                <a:close/>
                <a:moveTo>
                  <a:pt x="4" y="217"/>
                </a:moveTo>
                <a:lnTo>
                  <a:pt x="4" y="217"/>
                </a:lnTo>
                <a:lnTo>
                  <a:pt x="2" y="217"/>
                </a:lnTo>
                <a:lnTo>
                  <a:pt x="0" y="217"/>
                </a:lnTo>
                <a:lnTo>
                  <a:pt x="0" y="217"/>
                </a:lnTo>
                <a:lnTo>
                  <a:pt x="2" y="219"/>
                </a:lnTo>
                <a:lnTo>
                  <a:pt x="2" y="223"/>
                </a:lnTo>
                <a:lnTo>
                  <a:pt x="4" y="223"/>
                </a:lnTo>
                <a:lnTo>
                  <a:pt x="6" y="223"/>
                </a:lnTo>
                <a:lnTo>
                  <a:pt x="6" y="221"/>
                </a:lnTo>
                <a:lnTo>
                  <a:pt x="6" y="219"/>
                </a:lnTo>
                <a:lnTo>
                  <a:pt x="6" y="217"/>
                </a:lnTo>
                <a:lnTo>
                  <a:pt x="4" y="217"/>
                </a:lnTo>
                <a:close/>
                <a:moveTo>
                  <a:pt x="83" y="179"/>
                </a:moveTo>
                <a:lnTo>
                  <a:pt x="83" y="179"/>
                </a:lnTo>
                <a:lnTo>
                  <a:pt x="83" y="177"/>
                </a:lnTo>
                <a:lnTo>
                  <a:pt x="81" y="173"/>
                </a:lnTo>
                <a:lnTo>
                  <a:pt x="81" y="171"/>
                </a:lnTo>
                <a:lnTo>
                  <a:pt x="81" y="171"/>
                </a:lnTo>
                <a:lnTo>
                  <a:pt x="77" y="171"/>
                </a:lnTo>
                <a:lnTo>
                  <a:pt x="77" y="171"/>
                </a:lnTo>
                <a:lnTo>
                  <a:pt x="75" y="173"/>
                </a:lnTo>
                <a:lnTo>
                  <a:pt x="73" y="175"/>
                </a:lnTo>
                <a:lnTo>
                  <a:pt x="75" y="177"/>
                </a:lnTo>
                <a:lnTo>
                  <a:pt x="75" y="177"/>
                </a:lnTo>
                <a:lnTo>
                  <a:pt x="77" y="177"/>
                </a:lnTo>
                <a:lnTo>
                  <a:pt x="77" y="179"/>
                </a:lnTo>
                <a:lnTo>
                  <a:pt x="77" y="179"/>
                </a:lnTo>
                <a:lnTo>
                  <a:pt x="79" y="179"/>
                </a:lnTo>
                <a:lnTo>
                  <a:pt x="81" y="179"/>
                </a:lnTo>
                <a:lnTo>
                  <a:pt x="81" y="182"/>
                </a:lnTo>
                <a:lnTo>
                  <a:pt x="81" y="182"/>
                </a:lnTo>
                <a:lnTo>
                  <a:pt x="83" y="184"/>
                </a:lnTo>
                <a:lnTo>
                  <a:pt x="83" y="186"/>
                </a:lnTo>
                <a:lnTo>
                  <a:pt x="86" y="186"/>
                </a:lnTo>
                <a:lnTo>
                  <a:pt x="83" y="179"/>
                </a:lnTo>
                <a:close/>
                <a:moveTo>
                  <a:pt x="86" y="154"/>
                </a:moveTo>
                <a:lnTo>
                  <a:pt x="86" y="156"/>
                </a:lnTo>
                <a:lnTo>
                  <a:pt x="86" y="159"/>
                </a:lnTo>
                <a:lnTo>
                  <a:pt x="86" y="161"/>
                </a:lnTo>
                <a:lnTo>
                  <a:pt x="86" y="161"/>
                </a:lnTo>
                <a:lnTo>
                  <a:pt x="88" y="163"/>
                </a:lnTo>
                <a:lnTo>
                  <a:pt x="88" y="165"/>
                </a:lnTo>
                <a:lnTo>
                  <a:pt x="88" y="165"/>
                </a:lnTo>
                <a:lnTo>
                  <a:pt x="90" y="165"/>
                </a:lnTo>
                <a:lnTo>
                  <a:pt x="90" y="163"/>
                </a:lnTo>
                <a:lnTo>
                  <a:pt x="90" y="159"/>
                </a:lnTo>
                <a:lnTo>
                  <a:pt x="90" y="159"/>
                </a:lnTo>
                <a:lnTo>
                  <a:pt x="90" y="156"/>
                </a:lnTo>
                <a:lnTo>
                  <a:pt x="90" y="156"/>
                </a:lnTo>
                <a:lnTo>
                  <a:pt x="90" y="154"/>
                </a:lnTo>
                <a:lnTo>
                  <a:pt x="90" y="154"/>
                </a:lnTo>
                <a:lnTo>
                  <a:pt x="90" y="154"/>
                </a:lnTo>
                <a:lnTo>
                  <a:pt x="88" y="154"/>
                </a:lnTo>
                <a:lnTo>
                  <a:pt x="88" y="154"/>
                </a:lnTo>
                <a:lnTo>
                  <a:pt x="86" y="154"/>
                </a:lnTo>
                <a:lnTo>
                  <a:pt x="86" y="154"/>
                </a:lnTo>
                <a:close/>
                <a:moveTo>
                  <a:pt x="167" y="146"/>
                </a:moveTo>
                <a:lnTo>
                  <a:pt x="167" y="146"/>
                </a:lnTo>
                <a:lnTo>
                  <a:pt x="165" y="146"/>
                </a:lnTo>
                <a:lnTo>
                  <a:pt x="165" y="148"/>
                </a:lnTo>
                <a:lnTo>
                  <a:pt x="167" y="146"/>
                </a:lnTo>
                <a:close/>
                <a:moveTo>
                  <a:pt x="48" y="92"/>
                </a:moveTo>
                <a:lnTo>
                  <a:pt x="48" y="90"/>
                </a:lnTo>
                <a:lnTo>
                  <a:pt x="48" y="90"/>
                </a:lnTo>
                <a:lnTo>
                  <a:pt x="48" y="88"/>
                </a:lnTo>
                <a:lnTo>
                  <a:pt x="48" y="88"/>
                </a:lnTo>
                <a:lnTo>
                  <a:pt x="50" y="85"/>
                </a:lnTo>
                <a:lnTo>
                  <a:pt x="52" y="83"/>
                </a:lnTo>
                <a:lnTo>
                  <a:pt x="52" y="81"/>
                </a:lnTo>
                <a:lnTo>
                  <a:pt x="52" y="77"/>
                </a:lnTo>
                <a:lnTo>
                  <a:pt x="52" y="75"/>
                </a:lnTo>
                <a:lnTo>
                  <a:pt x="52" y="75"/>
                </a:lnTo>
                <a:lnTo>
                  <a:pt x="52" y="73"/>
                </a:lnTo>
                <a:lnTo>
                  <a:pt x="52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48" y="73"/>
                </a:lnTo>
                <a:lnTo>
                  <a:pt x="48" y="73"/>
                </a:lnTo>
                <a:lnTo>
                  <a:pt x="48" y="75"/>
                </a:lnTo>
                <a:lnTo>
                  <a:pt x="48" y="77"/>
                </a:lnTo>
                <a:lnTo>
                  <a:pt x="46" y="83"/>
                </a:lnTo>
                <a:lnTo>
                  <a:pt x="46" y="83"/>
                </a:lnTo>
                <a:lnTo>
                  <a:pt x="46" y="85"/>
                </a:lnTo>
                <a:lnTo>
                  <a:pt x="48" y="92"/>
                </a:lnTo>
                <a:lnTo>
                  <a:pt x="48" y="92"/>
                </a:lnTo>
                <a:close/>
                <a:moveTo>
                  <a:pt x="209" y="25"/>
                </a:moveTo>
                <a:lnTo>
                  <a:pt x="207" y="27"/>
                </a:lnTo>
                <a:lnTo>
                  <a:pt x="209" y="27"/>
                </a:lnTo>
                <a:lnTo>
                  <a:pt x="209" y="27"/>
                </a:lnTo>
                <a:lnTo>
                  <a:pt x="209" y="25"/>
                </a:lnTo>
                <a:close/>
                <a:moveTo>
                  <a:pt x="75" y="127"/>
                </a:moveTo>
                <a:lnTo>
                  <a:pt x="75" y="127"/>
                </a:lnTo>
                <a:lnTo>
                  <a:pt x="75" y="125"/>
                </a:lnTo>
                <a:lnTo>
                  <a:pt x="75" y="123"/>
                </a:lnTo>
                <a:lnTo>
                  <a:pt x="77" y="123"/>
                </a:lnTo>
                <a:lnTo>
                  <a:pt x="77" y="121"/>
                </a:lnTo>
                <a:lnTo>
                  <a:pt x="79" y="117"/>
                </a:lnTo>
                <a:lnTo>
                  <a:pt x="77" y="113"/>
                </a:lnTo>
                <a:lnTo>
                  <a:pt x="77" y="111"/>
                </a:lnTo>
                <a:lnTo>
                  <a:pt x="77" y="106"/>
                </a:lnTo>
                <a:lnTo>
                  <a:pt x="77" y="102"/>
                </a:lnTo>
                <a:lnTo>
                  <a:pt x="77" y="100"/>
                </a:lnTo>
                <a:lnTo>
                  <a:pt x="77" y="98"/>
                </a:lnTo>
                <a:lnTo>
                  <a:pt x="77" y="96"/>
                </a:lnTo>
                <a:lnTo>
                  <a:pt x="75" y="94"/>
                </a:lnTo>
                <a:lnTo>
                  <a:pt x="75" y="92"/>
                </a:lnTo>
                <a:lnTo>
                  <a:pt x="75" y="90"/>
                </a:lnTo>
                <a:lnTo>
                  <a:pt x="75" y="88"/>
                </a:lnTo>
                <a:lnTo>
                  <a:pt x="75" y="85"/>
                </a:lnTo>
                <a:lnTo>
                  <a:pt x="73" y="83"/>
                </a:lnTo>
                <a:lnTo>
                  <a:pt x="73" y="81"/>
                </a:lnTo>
                <a:lnTo>
                  <a:pt x="73" y="81"/>
                </a:lnTo>
                <a:lnTo>
                  <a:pt x="71" y="81"/>
                </a:lnTo>
                <a:lnTo>
                  <a:pt x="71" y="79"/>
                </a:lnTo>
                <a:lnTo>
                  <a:pt x="71" y="79"/>
                </a:lnTo>
                <a:lnTo>
                  <a:pt x="69" y="81"/>
                </a:lnTo>
                <a:lnTo>
                  <a:pt x="69" y="81"/>
                </a:lnTo>
                <a:lnTo>
                  <a:pt x="67" y="81"/>
                </a:lnTo>
                <a:lnTo>
                  <a:pt x="67" y="81"/>
                </a:lnTo>
                <a:lnTo>
                  <a:pt x="67" y="79"/>
                </a:lnTo>
                <a:lnTo>
                  <a:pt x="67" y="79"/>
                </a:lnTo>
                <a:lnTo>
                  <a:pt x="67" y="79"/>
                </a:lnTo>
                <a:lnTo>
                  <a:pt x="69" y="73"/>
                </a:lnTo>
                <a:lnTo>
                  <a:pt x="69" y="73"/>
                </a:lnTo>
                <a:lnTo>
                  <a:pt x="71" y="73"/>
                </a:lnTo>
                <a:lnTo>
                  <a:pt x="71" y="73"/>
                </a:lnTo>
                <a:lnTo>
                  <a:pt x="73" y="73"/>
                </a:lnTo>
                <a:lnTo>
                  <a:pt x="73" y="75"/>
                </a:lnTo>
                <a:lnTo>
                  <a:pt x="73" y="75"/>
                </a:lnTo>
                <a:lnTo>
                  <a:pt x="75" y="75"/>
                </a:lnTo>
                <a:lnTo>
                  <a:pt x="75" y="73"/>
                </a:lnTo>
                <a:lnTo>
                  <a:pt x="75" y="71"/>
                </a:lnTo>
                <a:lnTo>
                  <a:pt x="73" y="69"/>
                </a:lnTo>
                <a:lnTo>
                  <a:pt x="71" y="69"/>
                </a:lnTo>
                <a:lnTo>
                  <a:pt x="71" y="67"/>
                </a:lnTo>
                <a:lnTo>
                  <a:pt x="73" y="65"/>
                </a:lnTo>
                <a:lnTo>
                  <a:pt x="75" y="65"/>
                </a:lnTo>
                <a:lnTo>
                  <a:pt x="75" y="63"/>
                </a:lnTo>
                <a:lnTo>
                  <a:pt x="75" y="63"/>
                </a:lnTo>
                <a:lnTo>
                  <a:pt x="75" y="65"/>
                </a:lnTo>
                <a:lnTo>
                  <a:pt x="75" y="67"/>
                </a:lnTo>
                <a:lnTo>
                  <a:pt x="75" y="67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7" y="67"/>
                </a:lnTo>
                <a:lnTo>
                  <a:pt x="79" y="67"/>
                </a:lnTo>
                <a:lnTo>
                  <a:pt x="81" y="67"/>
                </a:lnTo>
                <a:lnTo>
                  <a:pt x="83" y="65"/>
                </a:lnTo>
                <a:lnTo>
                  <a:pt x="83" y="60"/>
                </a:lnTo>
                <a:lnTo>
                  <a:pt x="83" y="58"/>
                </a:lnTo>
                <a:lnTo>
                  <a:pt x="83" y="50"/>
                </a:lnTo>
                <a:lnTo>
                  <a:pt x="86" y="48"/>
                </a:lnTo>
                <a:lnTo>
                  <a:pt x="88" y="44"/>
                </a:lnTo>
                <a:lnTo>
                  <a:pt x="88" y="44"/>
                </a:lnTo>
                <a:lnTo>
                  <a:pt x="83" y="42"/>
                </a:lnTo>
                <a:lnTo>
                  <a:pt x="83" y="40"/>
                </a:lnTo>
                <a:lnTo>
                  <a:pt x="81" y="37"/>
                </a:lnTo>
                <a:lnTo>
                  <a:pt x="79" y="40"/>
                </a:lnTo>
                <a:lnTo>
                  <a:pt x="77" y="37"/>
                </a:lnTo>
                <a:lnTo>
                  <a:pt x="77" y="37"/>
                </a:lnTo>
                <a:lnTo>
                  <a:pt x="77" y="35"/>
                </a:lnTo>
                <a:lnTo>
                  <a:pt x="77" y="33"/>
                </a:lnTo>
                <a:lnTo>
                  <a:pt x="79" y="33"/>
                </a:lnTo>
                <a:lnTo>
                  <a:pt x="79" y="35"/>
                </a:lnTo>
                <a:lnTo>
                  <a:pt x="79" y="37"/>
                </a:lnTo>
                <a:lnTo>
                  <a:pt x="81" y="35"/>
                </a:lnTo>
                <a:lnTo>
                  <a:pt x="83" y="35"/>
                </a:lnTo>
                <a:lnTo>
                  <a:pt x="83" y="33"/>
                </a:lnTo>
                <a:lnTo>
                  <a:pt x="83" y="33"/>
                </a:lnTo>
                <a:lnTo>
                  <a:pt x="86" y="31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6" y="29"/>
                </a:lnTo>
                <a:lnTo>
                  <a:pt x="86" y="29"/>
                </a:lnTo>
                <a:lnTo>
                  <a:pt x="86" y="23"/>
                </a:lnTo>
                <a:lnTo>
                  <a:pt x="86" y="19"/>
                </a:lnTo>
                <a:lnTo>
                  <a:pt x="86" y="14"/>
                </a:lnTo>
                <a:lnTo>
                  <a:pt x="83" y="12"/>
                </a:lnTo>
                <a:lnTo>
                  <a:pt x="83" y="12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79" y="10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7" y="12"/>
                </a:lnTo>
                <a:lnTo>
                  <a:pt x="77" y="14"/>
                </a:lnTo>
                <a:lnTo>
                  <a:pt x="75" y="14"/>
                </a:lnTo>
                <a:lnTo>
                  <a:pt x="73" y="14"/>
                </a:lnTo>
                <a:lnTo>
                  <a:pt x="73" y="14"/>
                </a:lnTo>
                <a:lnTo>
                  <a:pt x="73" y="17"/>
                </a:lnTo>
                <a:lnTo>
                  <a:pt x="73" y="19"/>
                </a:lnTo>
                <a:lnTo>
                  <a:pt x="73" y="19"/>
                </a:lnTo>
                <a:lnTo>
                  <a:pt x="71" y="21"/>
                </a:lnTo>
                <a:lnTo>
                  <a:pt x="69" y="23"/>
                </a:lnTo>
                <a:lnTo>
                  <a:pt x="69" y="23"/>
                </a:lnTo>
                <a:lnTo>
                  <a:pt x="69" y="25"/>
                </a:lnTo>
                <a:lnTo>
                  <a:pt x="69" y="25"/>
                </a:lnTo>
                <a:lnTo>
                  <a:pt x="69" y="27"/>
                </a:lnTo>
                <a:lnTo>
                  <a:pt x="69" y="29"/>
                </a:lnTo>
                <a:lnTo>
                  <a:pt x="69" y="29"/>
                </a:lnTo>
                <a:lnTo>
                  <a:pt x="67" y="31"/>
                </a:lnTo>
                <a:lnTo>
                  <a:pt x="65" y="35"/>
                </a:lnTo>
                <a:lnTo>
                  <a:pt x="63" y="37"/>
                </a:lnTo>
                <a:lnTo>
                  <a:pt x="65" y="40"/>
                </a:lnTo>
                <a:lnTo>
                  <a:pt x="65" y="40"/>
                </a:lnTo>
                <a:lnTo>
                  <a:pt x="65" y="42"/>
                </a:lnTo>
                <a:lnTo>
                  <a:pt x="65" y="46"/>
                </a:lnTo>
                <a:lnTo>
                  <a:pt x="65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3" y="52"/>
                </a:lnTo>
                <a:lnTo>
                  <a:pt x="63" y="54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3" y="60"/>
                </a:lnTo>
                <a:lnTo>
                  <a:pt x="60" y="67"/>
                </a:lnTo>
                <a:lnTo>
                  <a:pt x="60" y="69"/>
                </a:lnTo>
                <a:lnTo>
                  <a:pt x="63" y="71"/>
                </a:lnTo>
                <a:lnTo>
                  <a:pt x="63" y="71"/>
                </a:lnTo>
                <a:lnTo>
                  <a:pt x="63" y="73"/>
                </a:lnTo>
                <a:lnTo>
                  <a:pt x="60" y="75"/>
                </a:lnTo>
                <a:lnTo>
                  <a:pt x="60" y="81"/>
                </a:lnTo>
                <a:lnTo>
                  <a:pt x="60" y="83"/>
                </a:lnTo>
                <a:lnTo>
                  <a:pt x="58" y="85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4" y="90"/>
                </a:lnTo>
                <a:lnTo>
                  <a:pt x="52" y="90"/>
                </a:lnTo>
                <a:lnTo>
                  <a:pt x="52" y="92"/>
                </a:lnTo>
                <a:lnTo>
                  <a:pt x="54" y="96"/>
                </a:lnTo>
                <a:lnTo>
                  <a:pt x="54" y="102"/>
                </a:lnTo>
                <a:lnTo>
                  <a:pt x="54" y="104"/>
                </a:lnTo>
                <a:lnTo>
                  <a:pt x="56" y="104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4" y="106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2" y="111"/>
                </a:lnTo>
                <a:lnTo>
                  <a:pt x="50" y="113"/>
                </a:lnTo>
                <a:lnTo>
                  <a:pt x="50" y="138"/>
                </a:lnTo>
                <a:lnTo>
                  <a:pt x="50" y="140"/>
                </a:lnTo>
                <a:lnTo>
                  <a:pt x="52" y="142"/>
                </a:lnTo>
                <a:lnTo>
                  <a:pt x="54" y="142"/>
                </a:lnTo>
                <a:lnTo>
                  <a:pt x="56" y="142"/>
                </a:lnTo>
                <a:lnTo>
                  <a:pt x="58" y="144"/>
                </a:lnTo>
                <a:lnTo>
                  <a:pt x="58" y="144"/>
                </a:lnTo>
                <a:lnTo>
                  <a:pt x="58" y="146"/>
                </a:lnTo>
                <a:lnTo>
                  <a:pt x="58" y="146"/>
                </a:lnTo>
                <a:lnTo>
                  <a:pt x="56" y="146"/>
                </a:lnTo>
                <a:lnTo>
                  <a:pt x="56" y="146"/>
                </a:lnTo>
                <a:lnTo>
                  <a:pt x="54" y="146"/>
                </a:lnTo>
                <a:lnTo>
                  <a:pt x="54" y="146"/>
                </a:lnTo>
                <a:lnTo>
                  <a:pt x="54" y="148"/>
                </a:lnTo>
                <a:lnTo>
                  <a:pt x="54" y="148"/>
                </a:lnTo>
                <a:lnTo>
                  <a:pt x="56" y="148"/>
                </a:lnTo>
                <a:lnTo>
                  <a:pt x="56" y="148"/>
                </a:lnTo>
                <a:lnTo>
                  <a:pt x="56" y="148"/>
                </a:lnTo>
                <a:lnTo>
                  <a:pt x="58" y="152"/>
                </a:lnTo>
                <a:lnTo>
                  <a:pt x="58" y="154"/>
                </a:lnTo>
                <a:lnTo>
                  <a:pt x="56" y="154"/>
                </a:lnTo>
                <a:lnTo>
                  <a:pt x="56" y="156"/>
                </a:lnTo>
                <a:lnTo>
                  <a:pt x="54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0" y="156"/>
                </a:lnTo>
                <a:lnTo>
                  <a:pt x="50" y="156"/>
                </a:lnTo>
                <a:lnTo>
                  <a:pt x="52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52"/>
                </a:lnTo>
                <a:lnTo>
                  <a:pt x="48" y="152"/>
                </a:lnTo>
                <a:lnTo>
                  <a:pt x="48" y="152"/>
                </a:lnTo>
                <a:lnTo>
                  <a:pt x="46" y="152"/>
                </a:lnTo>
                <a:lnTo>
                  <a:pt x="46" y="154"/>
                </a:lnTo>
                <a:lnTo>
                  <a:pt x="44" y="159"/>
                </a:lnTo>
                <a:lnTo>
                  <a:pt x="42" y="161"/>
                </a:lnTo>
                <a:lnTo>
                  <a:pt x="44" y="171"/>
                </a:lnTo>
                <a:lnTo>
                  <a:pt x="42" y="173"/>
                </a:lnTo>
                <a:lnTo>
                  <a:pt x="42" y="175"/>
                </a:lnTo>
                <a:lnTo>
                  <a:pt x="42" y="175"/>
                </a:lnTo>
                <a:lnTo>
                  <a:pt x="42" y="177"/>
                </a:lnTo>
                <a:lnTo>
                  <a:pt x="42" y="179"/>
                </a:lnTo>
                <a:lnTo>
                  <a:pt x="42" y="182"/>
                </a:lnTo>
                <a:lnTo>
                  <a:pt x="42" y="182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37" y="186"/>
                </a:lnTo>
                <a:lnTo>
                  <a:pt x="37" y="184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33" y="186"/>
                </a:lnTo>
                <a:lnTo>
                  <a:pt x="31" y="188"/>
                </a:lnTo>
                <a:lnTo>
                  <a:pt x="31" y="188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3" y="192"/>
                </a:lnTo>
                <a:lnTo>
                  <a:pt x="33" y="192"/>
                </a:lnTo>
                <a:lnTo>
                  <a:pt x="35" y="192"/>
                </a:lnTo>
                <a:lnTo>
                  <a:pt x="35" y="192"/>
                </a:lnTo>
                <a:lnTo>
                  <a:pt x="35" y="196"/>
                </a:lnTo>
                <a:lnTo>
                  <a:pt x="35" y="202"/>
                </a:lnTo>
                <a:lnTo>
                  <a:pt x="35" y="202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40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09"/>
                </a:lnTo>
                <a:lnTo>
                  <a:pt x="40" y="209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4" y="213"/>
                </a:lnTo>
                <a:lnTo>
                  <a:pt x="44" y="213"/>
                </a:lnTo>
                <a:lnTo>
                  <a:pt x="42" y="213"/>
                </a:lnTo>
                <a:lnTo>
                  <a:pt x="42" y="213"/>
                </a:lnTo>
                <a:lnTo>
                  <a:pt x="42" y="215"/>
                </a:lnTo>
                <a:lnTo>
                  <a:pt x="42" y="215"/>
                </a:lnTo>
                <a:lnTo>
                  <a:pt x="42" y="217"/>
                </a:lnTo>
                <a:lnTo>
                  <a:pt x="42" y="217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21"/>
                </a:lnTo>
                <a:lnTo>
                  <a:pt x="44" y="221"/>
                </a:lnTo>
                <a:lnTo>
                  <a:pt x="48" y="225"/>
                </a:lnTo>
                <a:lnTo>
                  <a:pt x="48" y="225"/>
                </a:lnTo>
                <a:lnTo>
                  <a:pt x="50" y="225"/>
                </a:lnTo>
                <a:lnTo>
                  <a:pt x="50" y="225"/>
                </a:lnTo>
                <a:lnTo>
                  <a:pt x="50" y="227"/>
                </a:lnTo>
                <a:lnTo>
                  <a:pt x="52" y="225"/>
                </a:lnTo>
                <a:lnTo>
                  <a:pt x="52" y="223"/>
                </a:lnTo>
                <a:lnTo>
                  <a:pt x="54" y="221"/>
                </a:lnTo>
                <a:lnTo>
                  <a:pt x="54" y="217"/>
                </a:lnTo>
                <a:lnTo>
                  <a:pt x="54" y="217"/>
                </a:lnTo>
                <a:lnTo>
                  <a:pt x="54" y="215"/>
                </a:lnTo>
                <a:lnTo>
                  <a:pt x="56" y="215"/>
                </a:lnTo>
                <a:lnTo>
                  <a:pt x="56" y="213"/>
                </a:lnTo>
                <a:lnTo>
                  <a:pt x="54" y="209"/>
                </a:lnTo>
                <a:lnTo>
                  <a:pt x="54" y="209"/>
                </a:lnTo>
                <a:lnTo>
                  <a:pt x="54" y="207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2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8" y="211"/>
                </a:lnTo>
                <a:lnTo>
                  <a:pt x="50" y="207"/>
                </a:lnTo>
                <a:lnTo>
                  <a:pt x="52" y="207"/>
                </a:lnTo>
                <a:lnTo>
                  <a:pt x="54" y="207"/>
                </a:lnTo>
                <a:lnTo>
                  <a:pt x="54" y="205"/>
                </a:lnTo>
                <a:lnTo>
                  <a:pt x="58" y="188"/>
                </a:lnTo>
                <a:lnTo>
                  <a:pt x="58" y="186"/>
                </a:lnTo>
                <a:lnTo>
                  <a:pt x="58" y="184"/>
                </a:lnTo>
                <a:lnTo>
                  <a:pt x="58" y="182"/>
                </a:lnTo>
                <a:lnTo>
                  <a:pt x="56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4"/>
                </a:lnTo>
                <a:lnTo>
                  <a:pt x="54" y="188"/>
                </a:lnTo>
                <a:lnTo>
                  <a:pt x="52" y="188"/>
                </a:lnTo>
                <a:lnTo>
                  <a:pt x="52" y="179"/>
                </a:lnTo>
                <a:lnTo>
                  <a:pt x="52" y="177"/>
                </a:lnTo>
                <a:lnTo>
                  <a:pt x="54" y="175"/>
                </a:lnTo>
                <a:lnTo>
                  <a:pt x="56" y="173"/>
                </a:lnTo>
                <a:lnTo>
                  <a:pt x="54" y="173"/>
                </a:lnTo>
                <a:lnTo>
                  <a:pt x="54" y="171"/>
                </a:lnTo>
                <a:lnTo>
                  <a:pt x="56" y="171"/>
                </a:lnTo>
                <a:lnTo>
                  <a:pt x="56" y="171"/>
                </a:lnTo>
                <a:lnTo>
                  <a:pt x="58" y="171"/>
                </a:lnTo>
                <a:lnTo>
                  <a:pt x="56" y="169"/>
                </a:lnTo>
                <a:lnTo>
                  <a:pt x="54" y="167"/>
                </a:lnTo>
                <a:lnTo>
                  <a:pt x="56" y="167"/>
                </a:lnTo>
                <a:lnTo>
                  <a:pt x="56" y="167"/>
                </a:lnTo>
                <a:lnTo>
                  <a:pt x="58" y="165"/>
                </a:lnTo>
                <a:lnTo>
                  <a:pt x="60" y="165"/>
                </a:lnTo>
                <a:lnTo>
                  <a:pt x="60" y="165"/>
                </a:lnTo>
                <a:lnTo>
                  <a:pt x="60" y="163"/>
                </a:lnTo>
                <a:lnTo>
                  <a:pt x="63" y="163"/>
                </a:lnTo>
                <a:lnTo>
                  <a:pt x="63" y="163"/>
                </a:lnTo>
                <a:lnTo>
                  <a:pt x="63" y="161"/>
                </a:lnTo>
                <a:lnTo>
                  <a:pt x="63" y="159"/>
                </a:lnTo>
                <a:lnTo>
                  <a:pt x="65" y="156"/>
                </a:lnTo>
                <a:lnTo>
                  <a:pt x="67" y="156"/>
                </a:lnTo>
                <a:lnTo>
                  <a:pt x="67" y="154"/>
                </a:lnTo>
                <a:lnTo>
                  <a:pt x="69" y="154"/>
                </a:lnTo>
                <a:lnTo>
                  <a:pt x="69" y="154"/>
                </a:lnTo>
                <a:lnTo>
                  <a:pt x="69" y="152"/>
                </a:lnTo>
                <a:lnTo>
                  <a:pt x="69" y="152"/>
                </a:lnTo>
                <a:lnTo>
                  <a:pt x="67" y="150"/>
                </a:lnTo>
                <a:lnTo>
                  <a:pt x="67" y="150"/>
                </a:lnTo>
                <a:lnTo>
                  <a:pt x="67" y="148"/>
                </a:lnTo>
                <a:lnTo>
                  <a:pt x="69" y="148"/>
                </a:lnTo>
                <a:lnTo>
                  <a:pt x="69" y="146"/>
                </a:lnTo>
                <a:lnTo>
                  <a:pt x="69" y="146"/>
                </a:lnTo>
                <a:lnTo>
                  <a:pt x="69" y="144"/>
                </a:lnTo>
                <a:lnTo>
                  <a:pt x="67" y="144"/>
                </a:lnTo>
                <a:lnTo>
                  <a:pt x="67" y="144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9" y="142"/>
                </a:lnTo>
                <a:lnTo>
                  <a:pt x="69" y="140"/>
                </a:lnTo>
                <a:lnTo>
                  <a:pt x="71" y="140"/>
                </a:lnTo>
                <a:lnTo>
                  <a:pt x="71" y="140"/>
                </a:lnTo>
                <a:lnTo>
                  <a:pt x="69" y="140"/>
                </a:lnTo>
                <a:lnTo>
                  <a:pt x="69" y="138"/>
                </a:lnTo>
                <a:lnTo>
                  <a:pt x="69" y="138"/>
                </a:lnTo>
                <a:lnTo>
                  <a:pt x="67" y="136"/>
                </a:lnTo>
                <a:lnTo>
                  <a:pt x="67" y="136"/>
                </a:lnTo>
                <a:lnTo>
                  <a:pt x="65" y="136"/>
                </a:lnTo>
                <a:lnTo>
                  <a:pt x="65" y="131"/>
                </a:lnTo>
                <a:lnTo>
                  <a:pt x="63" y="131"/>
                </a:lnTo>
                <a:lnTo>
                  <a:pt x="63" y="129"/>
                </a:lnTo>
                <a:lnTo>
                  <a:pt x="67" y="129"/>
                </a:lnTo>
                <a:lnTo>
                  <a:pt x="69" y="129"/>
                </a:lnTo>
                <a:lnTo>
                  <a:pt x="69" y="127"/>
                </a:lnTo>
                <a:lnTo>
                  <a:pt x="69" y="127"/>
                </a:lnTo>
                <a:lnTo>
                  <a:pt x="69" y="129"/>
                </a:lnTo>
                <a:lnTo>
                  <a:pt x="71" y="129"/>
                </a:lnTo>
                <a:lnTo>
                  <a:pt x="71" y="129"/>
                </a:lnTo>
                <a:lnTo>
                  <a:pt x="71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5" y="127"/>
                </a:lnTo>
                <a:close/>
                <a:moveTo>
                  <a:pt x="81" y="4"/>
                </a:moveTo>
                <a:lnTo>
                  <a:pt x="83" y="4"/>
                </a:lnTo>
                <a:lnTo>
                  <a:pt x="83" y="2"/>
                </a:lnTo>
                <a:lnTo>
                  <a:pt x="83" y="2"/>
                </a:lnTo>
                <a:lnTo>
                  <a:pt x="83" y="0"/>
                </a:lnTo>
                <a:lnTo>
                  <a:pt x="81" y="0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ysClr val="window" lastClr="FFFFFF">
                <a:lumMod val="95000"/>
              </a:sysClr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5" name="5-Point Star 54"/>
          <p:cNvSpPr/>
          <p:nvPr/>
        </p:nvSpPr>
        <p:spPr>
          <a:xfrm>
            <a:off x="7842414" y="2798831"/>
            <a:ext cx="367961" cy="295018"/>
          </a:xfrm>
          <a:prstGeom prst="star5">
            <a:avLst/>
          </a:prstGeom>
          <a:solidFill>
            <a:srgbClr val="FFFF0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5-Point Star 55"/>
          <p:cNvSpPr/>
          <p:nvPr/>
        </p:nvSpPr>
        <p:spPr>
          <a:xfrm>
            <a:off x="8339172" y="3004504"/>
            <a:ext cx="367961" cy="295018"/>
          </a:xfrm>
          <a:prstGeom prst="star5">
            <a:avLst/>
          </a:prstGeom>
          <a:solidFill>
            <a:srgbClr val="FFFF0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5-Point Star 56"/>
          <p:cNvSpPr/>
          <p:nvPr/>
        </p:nvSpPr>
        <p:spPr>
          <a:xfrm>
            <a:off x="7976516" y="3104666"/>
            <a:ext cx="367961" cy="295018"/>
          </a:xfrm>
          <a:prstGeom prst="star5">
            <a:avLst/>
          </a:prstGeom>
          <a:solidFill>
            <a:srgbClr val="FFFF0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5-Point Star 57"/>
          <p:cNvSpPr/>
          <p:nvPr/>
        </p:nvSpPr>
        <p:spPr>
          <a:xfrm>
            <a:off x="7543188" y="2719277"/>
            <a:ext cx="367961" cy="295018"/>
          </a:xfrm>
          <a:prstGeom prst="star5">
            <a:avLst/>
          </a:prstGeom>
          <a:solidFill>
            <a:srgbClr val="FFFF0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5-Point Star 58"/>
          <p:cNvSpPr/>
          <p:nvPr/>
        </p:nvSpPr>
        <p:spPr>
          <a:xfrm>
            <a:off x="7691057" y="4952625"/>
            <a:ext cx="367961" cy="295018"/>
          </a:xfrm>
          <a:prstGeom prst="star5">
            <a:avLst/>
          </a:prstGeom>
          <a:solidFill>
            <a:srgbClr val="FFFF0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5-Point Star 59"/>
          <p:cNvSpPr/>
          <p:nvPr/>
        </p:nvSpPr>
        <p:spPr>
          <a:xfrm>
            <a:off x="7918478" y="4586316"/>
            <a:ext cx="367961" cy="295018"/>
          </a:xfrm>
          <a:prstGeom prst="star5">
            <a:avLst/>
          </a:prstGeom>
          <a:solidFill>
            <a:srgbClr val="FFFF00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6929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62606" y="2182242"/>
            <a:ext cx="7359362" cy="40626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ಗುಜರಾತ್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ಒಡಿಶಾ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ಮಧ್ಯ ಪ್ರದೇಶ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ತಮಿಳುನಾಡಿನ ಹಲವು ಕಡೆ ಕಾಗದ ಕಾರ್ಖಾನೆಗಳು ಸ್ಥಾಪನೆಗೊಂಡಿವೆ</a:t>
            </a:r>
            <a:r>
              <a:rPr lang="en-GB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4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408990" y="132426"/>
            <a:ext cx="4083169" cy="4216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000" dirty="0">
              <a:solidFill>
                <a:srgbClr val="FFFF00"/>
              </a:solidFill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35812" y="809225"/>
            <a:ext cx="328808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5) </a:t>
            </a:r>
            <a:r>
              <a:rPr lang="en-US" sz="36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6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664345" y="781717"/>
            <a:ext cx="20810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b="1" dirty="0" err="1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ಹಂಚಿಕೆ</a:t>
            </a:r>
            <a:endParaRPr lang="en-US" sz="3600" b="1" dirty="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5" name="Freeform 39">
            <a:extLst>
              <a:ext uri="{FF2B5EF4-FFF2-40B4-BE49-F238E27FC236}">
                <a16:creationId xmlns:a16="http://schemas.microsoft.com/office/drawing/2014/main" id="{B533AED4-E349-46AA-966E-4CEFB06AAABB}"/>
              </a:ext>
            </a:extLst>
          </p:cNvPr>
          <p:cNvSpPr>
            <a:spLocks noEditPoints="1"/>
          </p:cNvSpPr>
          <p:nvPr/>
        </p:nvSpPr>
        <p:spPr bwMode="auto">
          <a:xfrm>
            <a:off x="9426090" y="2796172"/>
            <a:ext cx="633092" cy="928035"/>
          </a:xfrm>
          <a:custGeom>
            <a:avLst/>
            <a:gdLst>
              <a:gd name="T0" fmla="*/ 236 w 412"/>
              <a:gd name="T1" fmla="*/ 622 h 637"/>
              <a:gd name="T2" fmla="*/ 232 w 412"/>
              <a:gd name="T3" fmla="*/ 591 h 637"/>
              <a:gd name="T4" fmla="*/ 403 w 412"/>
              <a:gd name="T5" fmla="*/ 62 h 637"/>
              <a:gd name="T6" fmla="*/ 335 w 412"/>
              <a:gd name="T7" fmla="*/ 50 h 637"/>
              <a:gd name="T8" fmla="*/ 295 w 412"/>
              <a:gd name="T9" fmla="*/ 12 h 637"/>
              <a:gd name="T10" fmla="*/ 228 w 412"/>
              <a:gd name="T11" fmla="*/ 6 h 637"/>
              <a:gd name="T12" fmla="*/ 236 w 412"/>
              <a:gd name="T13" fmla="*/ 67 h 637"/>
              <a:gd name="T14" fmla="*/ 247 w 412"/>
              <a:gd name="T15" fmla="*/ 98 h 637"/>
              <a:gd name="T16" fmla="*/ 222 w 412"/>
              <a:gd name="T17" fmla="*/ 125 h 637"/>
              <a:gd name="T18" fmla="*/ 201 w 412"/>
              <a:gd name="T19" fmla="*/ 154 h 637"/>
              <a:gd name="T20" fmla="*/ 226 w 412"/>
              <a:gd name="T21" fmla="*/ 194 h 637"/>
              <a:gd name="T22" fmla="*/ 197 w 412"/>
              <a:gd name="T23" fmla="*/ 206 h 637"/>
              <a:gd name="T24" fmla="*/ 205 w 412"/>
              <a:gd name="T25" fmla="*/ 223 h 637"/>
              <a:gd name="T26" fmla="*/ 207 w 412"/>
              <a:gd name="T27" fmla="*/ 277 h 637"/>
              <a:gd name="T28" fmla="*/ 209 w 412"/>
              <a:gd name="T29" fmla="*/ 294 h 637"/>
              <a:gd name="T30" fmla="*/ 199 w 412"/>
              <a:gd name="T31" fmla="*/ 307 h 637"/>
              <a:gd name="T32" fmla="*/ 186 w 412"/>
              <a:gd name="T33" fmla="*/ 340 h 637"/>
              <a:gd name="T34" fmla="*/ 165 w 412"/>
              <a:gd name="T35" fmla="*/ 363 h 637"/>
              <a:gd name="T36" fmla="*/ 147 w 412"/>
              <a:gd name="T37" fmla="*/ 376 h 637"/>
              <a:gd name="T38" fmla="*/ 124 w 412"/>
              <a:gd name="T39" fmla="*/ 384 h 637"/>
              <a:gd name="T40" fmla="*/ 84 w 412"/>
              <a:gd name="T41" fmla="*/ 399 h 637"/>
              <a:gd name="T42" fmla="*/ 34 w 412"/>
              <a:gd name="T43" fmla="*/ 422 h 637"/>
              <a:gd name="T44" fmla="*/ 0 w 412"/>
              <a:gd name="T45" fmla="*/ 422 h 637"/>
              <a:gd name="T46" fmla="*/ 9 w 412"/>
              <a:gd name="T47" fmla="*/ 457 h 637"/>
              <a:gd name="T48" fmla="*/ 67 w 412"/>
              <a:gd name="T49" fmla="*/ 478 h 637"/>
              <a:gd name="T50" fmla="*/ 84 w 412"/>
              <a:gd name="T51" fmla="*/ 520 h 637"/>
              <a:gd name="T52" fmla="*/ 98 w 412"/>
              <a:gd name="T53" fmla="*/ 545 h 637"/>
              <a:gd name="T54" fmla="*/ 98 w 412"/>
              <a:gd name="T55" fmla="*/ 568 h 637"/>
              <a:gd name="T56" fmla="*/ 130 w 412"/>
              <a:gd name="T57" fmla="*/ 591 h 637"/>
              <a:gd name="T58" fmla="*/ 188 w 412"/>
              <a:gd name="T59" fmla="*/ 624 h 637"/>
              <a:gd name="T60" fmla="*/ 236 w 412"/>
              <a:gd name="T61" fmla="*/ 568 h 637"/>
              <a:gd name="T62" fmla="*/ 228 w 412"/>
              <a:gd name="T63" fmla="*/ 559 h 637"/>
              <a:gd name="T64" fmla="*/ 245 w 412"/>
              <a:gd name="T65" fmla="*/ 628 h 637"/>
              <a:gd name="T66" fmla="*/ 255 w 412"/>
              <a:gd name="T67" fmla="*/ 626 h 637"/>
              <a:gd name="T68" fmla="*/ 268 w 412"/>
              <a:gd name="T69" fmla="*/ 616 h 637"/>
              <a:gd name="T70" fmla="*/ 274 w 412"/>
              <a:gd name="T71" fmla="*/ 624 h 637"/>
              <a:gd name="T72" fmla="*/ 284 w 412"/>
              <a:gd name="T73" fmla="*/ 612 h 637"/>
              <a:gd name="T74" fmla="*/ 291 w 412"/>
              <a:gd name="T75" fmla="*/ 564 h 637"/>
              <a:gd name="T76" fmla="*/ 291 w 412"/>
              <a:gd name="T77" fmla="*/ 576 h 637"/>
              <a:gd name="T78" fmla="*/ 301 w 412"/>
              <a:gd name="T79" fmla="*/ 632 h 637"/>
              <a:gd name="T80" fmla="*/ 309 w 412"/>
              <a:gd name="T81" fmla="*/ 612 h 637"/>
              <a:gd name="T82" fmla="*/ 322 w 412"/>
              <a:gd name="T83" fmla="*/ 597 h 637"/>
              <a:gd name="T84" fmla="*/ 326 w 412"/>
              <a:gd name="T85" fmla="*/ 572 h 637"/>
              <a:gd name="T86" fmla="*/ 318 w 412"/>
              <a:gd name="T87" fmla="*/ 518 h 637"/>
              <a:gd name="T88" fmla="*/ 318 w 412"/>
              <a:gd name="T89" fmla="*/ 455 h 637"/>
              <a:gd name="T90" fmla="*/ 291 w 412"/>
              <a:gd name="T91" fmla="*/ 422 h 637"/>
              <a:gd name="T92" fmla="*/ 280 w 412"/>
              <a:gd name="T93" fmla="*/ 380 h 637"/>
              <a:gd name="T94" fmla="*/ 295 w 412"/>
              <a:gd name="T95" fmla="*/ 344 h 637"/>
              <a:gd name="T96" fmla="*/ 228 w 412"/>
              <a:gd name="T97" fmla="*/ 296 h 637"/>
              <a:gd name="T98" fmla="*/ 245 w 412"/>
              <a:gd name="T99" fmla="*/ 263 h 637"/>
              <a:gd name="T100" fmla="*/ 289 w 412"/>
              <a:gd name="T101" fmla="*/ 234 h 637"/>
              <a:gd name="T102" fmla="*/ 307 w 412"/>
              <a:gd name="T103" fmla="*/ 217 h 637"/>
              <a:gd name="T104" fmla="*/ 276 w 412"/>
              <a:gd name="T105" fmla="*/ 198 h 637"/>
              <a:gd name="T106" fmla="*/ 230 w 412"/>
              <a:gd name="T107" fmla="*/ 150 h 637"/>
              <a:gd name="T108" fmla="*/ 264 w 412"/>
              <a:gd name="T109" fmla="*/ 104 h 637"/>
              <a:gd name="T110" fmla="*/ 257 w 412"/>
              <a:gd name="T111" fmla="*/ 75 h 637"/>
              <a:gd name="T112" fmla="*/ 286 w 412"/>
              <a:gd name="T113" fmla="*/ 98 h 637"/>
              <a:gd name="T114" fmla="*/ 326 w 412"/>
              <a:gd name="T115" fmla="*/ 112 h 637"/>
              <a:gd name="T116" fmla="*/ 328 w 412"/>
              <a:gd name="T117" fmla="*/ 102 h 637"/>
              <a:gd name="T118" fmla="*/ 360 w 412"/>
              <a:gd name="T119" fmla="*/ 142 h 637"/>
              <a:gd name="T120" fmla="*/ 380 w 412"/>
              <a:gd name="T121" fmla="*/ 133 h 637"/>
              <a:gd name="T122" fmla="*/ 397 w 412"/>
              <a:gd name="T123" fmla="*/ 117 h 637"/>
              <a:gd name="T124" fmla="*/ 410 w 412"/>
              <a:gd name="T125" fmla="*/ 85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2" h="637">
                <a:moveTo>
                  <a:pt x="312" y="630"/>
                </a:moveTo>
                <a:lnTo>
                  <a:pt x="312" y="630"/>
                </a:lnTo>
                <a:lnTo>
                  <a:pt x="309" y="628"/>
                </a:lnTo>
                <a:lnTo>
                  <a:pt x="305" y="628"/>
                </a:lnTo>
                <a:lnTo>
                  <a:pt x="305" y="630"/>
                </a:lnTo>
                <a:lnTo>
                  <a:pt x="305" y="637"/>
                </a:lnTo>
                <a:lnTo>
                  <a:pt x="307" y="637"/>
                </a:lnTo>
                <a:lnTo>
                  <a:pt x="309" y="637"/>
                </a:lnTo>
                <a:lnTo>
                  <a:pt x="312" y="637"/>
                </a:lnTo>
                <a:lnTo>
                  <a:pt x="314" y="637"/>
                </a:lnTo>
                <a:lnTo>
                  <a:pt x="314" y="635"/>
                </a:lnTo>
                <a:lnTo>
                  <a:pt x="314" y="632"/>
                </a:lnTo>
                <a:lnTo>
                  <a:pt x="312" y="630"/>
                </a:lnTo>
                <a:close/>
                <a:moveTo>
                  <a:pt x="232" y="601"/>
                </a:moveTo>
                <a:lnTo>
                  <a:pt x="230" y="605"/>
                </a:lnTo>
                <a:lnTo>
                  <a:pt x="226" y="618"/>
                </a:lnTo>
                <a:lnTo>
                  <a:pt x="226" y="620"/>
                </a:lnTo>
                <a:lnTo>
                  <a:pt x="226" y="622"/>
                </a:lnTo>
                <a:lnTo>
                  <a:pt x="226" y="622"/>
                </a:lnTo>
                <a:lnTo>
                  <a:pt x="226" y="624"/>
                </a:lnTo>
                <a:lnTo>
                  <a:pt x="228" y="624"/>
                </a:lnTo>
                <a:lnTo>
                  <a:pt x="230" y="624"/>
                </a:lnTo>
                <a:lnTo>
                  <a:pt x="232" y="626"/>
                </a:lnTo>
                <a:lnTo>
                  <a:pt x="234" y="626"/>
                </a:lnTo>
                <a:lnTo>
                  <a:pt x="234" y="626"/>
                </a:lnTo>
                <a:lnTo>
                  <a:pt x="236" y="624"/>
                </a:lnTo>
                <a:lnTo>
                  <a:pt x="236" y="622"/>
                </a:lnTo>
                <a:lnTo>
                  <a:pt x="234" y="620"/>
                </a:lnTo>
                <a:lnTo>
                  <a:pt x="238" y="618"/>
                </a:lnTo>
                <a:lnTo>
                  <a:pt x="238" y="612"/>
                </a:lnTo>
                <a:lnTo>
                  <a:pt x="236" y="599"/>
                </a:lnTo>
                <a:lnTo>
                  <a:pt x="232" y="601"/>
                </a:lnTo>
                <a:close/>
                <a:moveTo>
                  <a:pt x="286" y="593"/>
                </a:moveTo>
                <a:lnTo>
                  <a:pt x="284" y="593"/>
                </a:lnTo>
                <a:lnTo>
                  <a:pt x="284" y="597"/>
                </a:lnTo>
                <a:lnTo>
                  <a:pt x="282" y="599"/>
                </a:lnTo>
                <a:lnTo>
                  <a:pt x="280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5"/>
                </a:lnTo>
                <a:lnTo>
                  <a:pt x="280" y="607"/>
                </a:lnTo>
                <a:lnTo>
                  <a:pt x="282" y="607"/>
                </a:lnTo>
                <a:lnTo>
                  <a:pt x="284" y="607"/>
                </a:lnTo>
                <a:lnTo>
                  <a:pt x="286" y="607"/>
                </a:lnTo>
                <a:lnTo>
                  <a:pt x="286" y="603"/>
                </a:lnTo>
                <a:lnTo>
                  <a:pt x="286" y="599"/>
                </a:lnTo>
                <a:lnTo>
                  <a:pt x="289" y="597"/>
                </a:lnTo>
                <a:lnTo>
                  <a:pt x="289" y="595"/>
                </a:lnTo>
                <a:lnTo>
                  <a:pt x="289" y="593"/>
                </a:lnTo>
                <a:lnTo>
                  <a:pt x="286" y="593"/>
                </a:lnTo>
                <a:close/>
                <a:moveTo>
                  <a:pt x="232" y="601"/>
                </a:moveTo>
                <a:lnTo>
                  <a:pt x="234" y="597"/>
                </a:lnTo>
                <a:lnTo>
                  <a:pt x="234" y="595"/>
                </a:lnTo>
                <a:lnTo>
                  <a:pt x="232" y="591"/>
                </a:lnTo>
                <a:lnTo>
                  <a:pt x="232" y="591"/>
                </a:lnTo>
                <a:lnTo>
                  <a:pt x="230" y="593"/>
                </a:lnTo>
                <a:lnTo>
                  <a:pt x="230" y="593"/>
                </a:lnTo>
                <a:lnTo>
                  <a:pt x="228" y="595"/>
                </a:lnTo>
                <a:lnTo>
                  <a:pt x="228" y="597"/>
                </a:lnTo>
                <a:lnTo>
                  <a:pt x="228" y="599"/>
                </a:lnTo>
                <a:lnTo>
                  <a:pt x="228" y="601"/>
                </a:lnTo>
                <a:lnTo>
                  <a:pt x="230" y="601"/>
                </a:lnTo>
                <a:lnTo>
                  <a:pt x="232" y="601"/>
                </a:lnTo>
                <a:close/>
                <a:moveTo>
                  <a:pt x="412" y="71"/>
                </a:moveTo>
                <a:lnTo>
                  <a:pt x="410" y="69"/>
                </a:lnTo>
                <a:lnTo>
                  <a:pt x="408" y="62"/>
                </a:lnTo>
                <a:lnTo>
                  <a:pt x="410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4"/>
                </a:lnTo>
                <a:lnTo>
                  <a:pt x="406" y="64"/>
                </a:lnTo>
                <a:lnTo>
                  <a:pt x="403" y="62"/>
                </a:lnTo>
                <a:lnTo>
                  <a:pt x="403" y="62"/>
                </a:lnTo>
                <a:lnTo>
                  <a:pt x="399" y="62"/>
                </a:lnTo>
                <a:lnTo>
                  <a:pt x="399" y="62"/>
                </a:lnTo>
                <a:lnTo>
                  <a:pt x="397" y="62"/>
                </a:lnTo>
                <a:lnTo>
                  <a:pt x="391" y="60"/>
                </a:lnTo>
                <a:lnTo>
                  <a:pt x="389" y="60"/>
                </a:lnTo>
                <a:lnTo>
                  <a:pt x="387" y="62"/>
                </a:lnTo>
                <a:lnTo>
                  <a:pt x="385" y="62"/>
                </a:lnTo>
                <a:lnTo>
                  <a:pt x="383" y="60"/>
                </a:lnTo>
                <a:lnTo>
                  <a:pt x="385" y="58"/>
                </a:lnTo>
                <a:lnTo>
                  <a:pt x="385" y="56"/>
                </a:lnTo>
                <a:lnTo>
                  <a:pt x="383" y="54"/>
                </a:lnTo>
                <a:lnTo>
                  <a:pt x="378" y="52"/>
                </a:lnTo>
                <a:lnTo>
                  <a:pt x="374" y="52"/>
                </a:lnTo>
                <a:lnTo>
                  <a:pt x="368" y="52"/>
                </a:lnTo>
                <a:lnTo>
                  <a:pt x="364" y="50"/>
                </a:lnTo>
                <a:lnTo>
                  <a:pt x="360" y="48"/>
                </a:lnTo>
                <a:lnTo>
                  <a:pt x="358" y="46"/>
                </a:lnTo>
                <a:lnTo>
                  <a:pt x="353" y="46"/>
                </a:lnTo>
                <a:lnTo>
                  <a:pt x="351" y="46"/>
                </a:lnTo>
                <a:lnTo>
                  <a:pt x="349" y="48"/>
                </a:lnTo>
                <a:lnTo>
                  <a:pt x="349" y="48"/>
                </a:lnTo>
                <a:lnTo>
                  <a:pt x="347" y="48"/>
                </a:lnTo>
                <a:lnTo>
                  <a:pt x="347" y="50"/>
                </a:lnTo>
                <a:lnTo>
                  <a:pt x="343" y="50"/>
                </a:lnTo>
                <a:lnTo>
                  <a:pt x="341" y="50"/>
                </a:lnTo>
                <a:lnTo>
                  <a:pt x="335" y="50"/>
                </a:lnTo>
                <a:lnTo>
                  <a:pt x="332" y="50"/>
                </a:lnTo>
                <a:lnTo>
                  <a:pt x="330" y="48"/>
                </a:lnTo>
                <a:lnTo>
                  <a:pt x="330" y="46"/>
                </a:lnTo>
                <a:lnTo>
                  <a:pt x="328" y="41"/>
                </a:lnTo>
                <a:lnTo>
                  <a:pt x="326" y="41"/>
                </a:lnTo>
                <a:lnTo>
                  <a:pt x="324" y="39"/>
                </a:lnTo>
                <a:lnTo>
                  <a:pt x="322" y="37"/>
                </a:lnTo>
                <a:lnTo>
                  <a:pt x="320" y="37"/>
                </a:lnTo>
                <a:lnTo>
                  <a:pt x="318" y="39"/>
                </a:lnTo>
                <a:lnTo>
                  <a:pt x="318" y="39"/>
                </a:lnTo>
                <a:lnTo>
                  <a:pt x="316" y="39"/>
                </a:lnTo>
                <a:lnTo>
                  <a:pt x="316" y="37"/>
                </a:lnTo>
                <a:lnTo>
                  <a:pt x="314" y="37"/>
                </a:lnTo>
                <a:lnTo>
                  <a:pt x="316" y="35"/>
                </a:lnTo>
                <a:lnTo>
                  <a:pt x="316" y="35"/>
                </a:lnTo>
                <a:lnTo>
                  <a:pt x="314" y="33"/>
                </a:lnTo>
                <a:lnTo>
                  <a:pt x="314" y="31"/>
                </a:lnTo>
                <a:lnTo>
                  <a:pt x="312" y="31"/>
                </a:lnTo>
                <a:lnTo>
                  <a:pt x="309" y="33"/>
                </a:lnTo>
                <a:lnTo>
                  <a:pt x="307" y="35"/>
                </a:lnTo>
                <a:lnTo>
                  <a:pt x="307" y="29"/>
                </a:lnTo>
                <a:lnTo>
                  <a:pt x="307" y="23"/>
                </a:lnTo>
                <a:lnTo>
                  <a:pt x="305" y="21"/>
                </a:lnTo>
                <a:lnTo>
                  <a:pt x="305" y="18"/>
                </a:lnTo>
                <a:lnTo>
                  <a:pt x="303" y="16"/>
                </a:lnTo>
                <a:lnTo>
                  <a:pt x="297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1" y="12"/>
                </a:lnTo>
                <a:lnTo>
                  <a:pt x="289" y="10"/>
                </a:lnTo>
                <a:lnTo>
                  <a:pt x="289" y="10"/>
                </a:lnTo>
                <a:lnTo>
                  <a:pt x="282" y="10"/>
                </a:lnTo>
                <a:lnTo>
                  <a:pt x="276" y="8"/>
                </a:lnTo>
                <a:lnTo>
                  <a:pt x="274" y="8"/>
                </a:lnTo>
                <a:lnTo>
                  <a:pt x="266" y="16"/>
                </a:lnTo>
                <a:lnTo>
                  <a:pt x="264" y="18"/>
                </a:lnTo>
                <a:lnTo>
                  <a:pt x="261" y="18"/>
                </a:lnTo>
                <a:lnTo>
                  <a:pt x="259" y="18"/>
                </a:lnTo>
                <a:lnTo>
                  <a:pt x="257" y="18"/>
                </a:lnTo>
                <a:lnTo>
                  <a:pt x="257" y="18"/>
                </a:lnTo>
                <a:lnTo>
                  <a:pt x="255" y="18"/>
                </a:lnTo>
                <a:lnTo>
                  <a:pt x="255" y="18"/>
                </a:lnTo>
                <a:lnTo>
                  <a:pt x="245" y="14"/>
                </a:lnTo>
                <a:lnTo>
                  <a:pt x="241" y="12"/>
                </a:lnTo>
                <a:lnTo>
                  <a:pt x="236" y="14"/>
                </a:lnTo>
                <a:lnTo>
                  <a:pt x="232" y="14"/>
                </a:lnTo>
                <a:lnTo>
                  <a:pt x="232" y="12"/>
                </a:lnTo>
                <a:lnTo>
                  <a:pt x="230" y="12"/>
                </a:lnTo>
                <a:lnTo>
                  <a:pt x="230" y="10"/>
                </a:lnTo>
                <a:lnTo>
                  <a:pt x="230" y="10"/>
                </a:lnTo>
                <a:lnTo>
                  <a:pt x="230" y="8"/>
                </a:lnTo>
                <a:lnTo>
                  <a:pt x="228" y="6"/>
                </a:lnTo>
                <a:lnTo>
                  <a:pt x="228" y="6"/>
                </a:lnTo>
                <a:lnTo>
                  <a:pt x="224" y="4"/>
                </a:lnTo>
                <a:lnTo>
                  <a:pt x="224" y="2"/>
                </a:lnTo>
                <a:lnTo>
                  <a:pt x="222" y="0"/>
                </a:lnTo>
                <a:lnTo>
                  <a:pt x="220" y="4"/>
                </a:lnTo>
                <a:lnTo>
                  <a:pt x="220" y="12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8"/>
                </a:lnTo>
                <a:lnTo>
                  <a:pt x="220" y="21"/>
                </a:lnTo>
                <a:lnTo>
                  <a:pt x="222" y="25"/>
                </a:lnTo>
                <a:lnTo>
                  <a:pt x="224" y="25"/>
                </a:lnTo>
                <a:lnTo>
                  <a:pt x="226" y="25"/>
                </a:lnTo>
                <a:lnTo>
                  <a:pt x="226" y="27"/>
                </a:lnTo>
                <a:lnTo>
                  <a:pt x="228" y="29"/>
                </a:lnTo>
                <a:lnTo>
                  <a:pt x="230" y="33"/>
                </a:lnTo>
                <a:lnTo>
                  <a:pt x="232" y="37"/>
                </a:lnTo>
                <a:lnTo>
                  <a:pt x="234" y="39"/>
                </a:lnTo>
                <a:lnTo>
                  <a:pt x="236" y="44"/>
                </a:lnTo>
                <a:lnTo>
                  <a:pt x="236" y="44"/>
                </a:lnTo>
                <a:lnTo>
                  <a:pt x="236" y="46"/>
                </a:lnTo>
                <a:lnTo>
                  <a:pt x="236" y="52"/>
                </a:lnTo>
                <a:lnTo>
                  <a:pt x="238" y="56"/>
                </a:lnTo>
                <a:lnTo>
                  <a:pt x="238" y="58"/>
                </a:lnTo>
                <a:lnTo>
                  <a:pt x="238" y="60"/>
                </a:lnTo>
                <a:lnTo>
                  <a:pt x="238" y="62"/>
                </a:lnTo>
                <a:lnTo>
                  <a:pt x="236" y="67"/>
                </a:lnTo>
                <a:lnTo>
                  <a:pt x="232" y="77"/>
                </a:lnTo>
                <a:lnTo>
                  <a:pt x="230" y="81"/>
                </a:lnTo>
                <a:lnTo>
                  <a:pt x="232" y="81"/>
                </a:lnTo>
                <a:lnTo>
                  <a:pt x="234" y="83"/>
                </a:lnTo>
                <a:lnTo>
                  <a:pt x="234" y="81"/>
                </a:lnTo>
                <a:lnTo>
                  <a:pt x="236" y="81"/>
                </a:lnTo>
                <a:lnTo>
                  <a:pt x="241" y="79"/>
                </a:lnTo>
                <a:lnTo>
                  <a:pt x="243" y="81"/>
                </a:lnTo>
                <a:lnTo>
                  <a:pt x="243" y="81"/>
                </a:lnTo>
                <a:lnTo>
                  <a:pt x="241" y="83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3" y="87"/>
                </a:lnTo>
                <a:lnTo>
                  <a:pt x="243" y="87"/>
                </a:lnTo>
                <a:lnTo>
                  <a:pt x="245" y="87"/>
                </a:lnTo>
                <a:lnTo>
                  <a:pt x="245" y="89"/>
                </a:lnTo>
                <a:lnTo>
                  <a:pt x="249" y="92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7" y="96"/>
                </a:lnTo>
                <a:lnTo>
                  <a:pt x="247" y="96"/>
                </a:lnTo>
                <a:lnTo>
                  <a:pt x="247" y="96"/>
                </a:lnTo>
                <a:lnTo>
                  <a:pt x="247" y="98"/>
                </a:lnTo>
                <a:lnTo>
                  <a:pt x="247" y="98"/>
                </a:lnTo>
                <a:lnTo>
                  <a:pt x="249" y="98"/>
                </a:lnTo>
                <a:lnTo>
                  <a:pt x="251" y="100"/>
                </a:lnTo>
                <a:lnTo>
                  <a:pt x="251" y="100"/>
                </a:lnTo>
                <a:lnTo>
                  <a:pt x="251" y="102"/>
                </a:lnTo>
                <a:lnTo>
                  <a:pt x="251" y="102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49" y="104"/>
                </a:lnTo>
                <a:lnTo>
                  <a:pt x="247" y="104"/>
                </a:lnTo>
                <a:lnTo>
                  <a:pt x="247" y="106"/>
                </a:lnTo>
                <a:lnTo>
                  <a:pt x="243" y="108"/>
                </a:lnTo>
                <a:lnTo>
                  <a:pt x="243" y="108"/>
                </a:lnTo>
                <a:lnTo>
                  <a:pt x="238" y="110"/>
                </a:lnTo>
                <a:lnTo>
                  <a:pt x="238" y="110"/>
                </a:lnTo>
                <a:lnTo>
                  <a:pt x="236" y="112"/>
                </a:lnTo>
                <a:lnTo>
                  <a:pt x="232" y="117"/>
                </a:lnTo>
                <a:lnTo>
                  <a:pt x="230" y="119"/>
                </a:lnTo>
                <a:lnTo>
                  <a:pt x="230" y="121"/>
                </a:lnTo>
                <a:lnTo>
                  <a:pt x="228" y="121"/>
                </a:lnTo>
                <a:lnTo>
                  <a:pt x="226" y="123"/>
                </a:lnTo>
                <a:lnTo>
                  <a:pt x="226" y="123"/>
                </a:lnTo>
                <a:lnTo>
                  <a:pt x="222" y="125"/>
                </a:lnTo>
                <a:lnTo>
                  <a:pt x="222" y="125"/>
                </a:lnTo>
                <a:lnTo>
                  <a:pt x="222" y="125"/>
                </a:lnTo>
                <a:lnTo>
                  <a:pt x="220" y="125"/>
                </a:lnTo>
                <a:lnTo>
                  <a:pt x="220" y="125"/>
                </a:lnTo>
                <a:lnTo>
                  <a:pt x="220" y="125"/>
                </a:lnTo>
                <a:lnTo>
                  <a:pt x="218" y="127"/>
                </a:lnTo>
                <a:lnTo>
                  <a:pt x="215" y="131"/>
                </a:lnTo>
                <a:lnTo>
                  <a:pt x="207" y="138"/>
                </a:lnTo>
                <a:lnTo>
                  <a:pt x="205" y="140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4"/>
                </a:lnTo>
                <a:lnTo>
                  <a:pt x="203" y="146"/>
                </a:lnTo>
                <a:lnTo>
                  <a:pt x="203" y="146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1" y="150"/>
                </a:lnTo>
                <a:lnTo>
                  <a:pt x="201" y="150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6"/>
                </a:lnTo>
                <a:lnTo>
                  <a:pt x="201" y="156"/>
                </a:lnTo>
                <a:lnTo>
                  <a:pt x="203" y="158"/>
                </a:lnTo>
                <a:lnTo>
                  <a:pt x="207" y="158"/>
                </a:lnTo>
                <a:lnTo>
                  <a:pt x="207" y="160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5"/>
                </a:lnTo>
                <a:lnTo>
                  <a:pt x="211" y="167"/>
                </a:lnTo>
                <a:lnTo>
                  <a:pt x="211" y="167"/>
                </a:lnTo>
                <a:lnTo>
                  <a:pt x="211" y="169"/>
                </a:lnTo>
                <a:lnTo>
                  <a:pt x="213" y="171"/>
                </a:lnTo>
                <a:lnTo>
                  <a:pt x="215" y="171"/>
                </a:lnTo>
                <a:lnTo>
                  <a:pt x="222" y="175"/>
                </a:lnTo>
                <a:lnTo>
                  <a:pt x="224" y="177"/>
                </a:lnTo>
                <a:lnTo>
                  <a:pt x="226" y="179"/>
                </a:lnTo>
                <a:lnTo>
                  <a:pt x="226" y="179"/>
                </a:lnTo>
                <a:lnTo>
                  <a:pt x="226" y="181"/>
                </a:lnTo>
                <a:lnTo>
                  <a:pt x="226" y="183"/>
                </a:lnTo>
                <a:lnTo>
                  <a:pt x="226" y="186"/>
                </a:lnTo>
                <a:lnTo>
                  <a:pt x="226" y="186"/>
                </a:lnTo>
                <a:lnTo>
                  <a:pt x="226" y="190"/>
                </a:lnTo>
                <a:lnTo>
                  <a:pt x="226" y="192"/>
                </a:lnTo>
                <a:lnTo>
                  <a:pt x="226" y="194"/>
                </a:lnTo>
                <a:lnTo>
                  <a:pt x="226" y="194"/>
                </a:lnTo>
                <a:lnTo>
                  <a:pt x="226" y="194"/>
                </a:lnTo>
                <a:lnTo>
                  <a:pt x="228" y="194"/>
                </a:lnTo>
                <a:lnTo>
                  <a:pt x="228" y="196"/>
                </a:lnTo>
                <a:lnTo>
                  <a:pt x="228" y="196"/>
                </a:lnTo>
                <a:lnTo>
                  <a:pt x="228" y="198"/>
                </a:lnTo>
                <a:lnTo>
                  <a:pt x="228" y="200"/>
                </a:lnTo>
                <a:lnTo>
                  <a:pt x="222" y="198"/>
                </a:lnTo>
                <a:lnTo>
                  <a:pt x="220" y="198"/>
                </a:lnTo>
                <a:lnTo>
                  <a:pt x="220" y="196"/>
                </a:lnTo>
                <a:lnTo>
                  <a:pt x="220" y="196"/>
                </a:lnTo>
                <a:lnTo>
                  <a:pt x="218" y="196"/>
                </a:lnTo>
                <a:lnTo>
                  <a:pt x="218" y="194"/>
                </a:lnTo>
                <a:lnTo>
                  <a:pt x="215" y="196"/>
                </a:lnTo>
                <a:lnTo>
                  <a:pt x="213" y="196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7" y="200"/>
                </a:lnTo>
                <a:lnTo>
                  <a:pt x="207" y="200"/>
                </a:lnTo>
                <a:lnTo>
                  <a:pt x="205" y="202"/>
                </a:lnTo>
                <a:lnTo>
                  <a:pt x="203" y="202"/>
                </a:lnTo>
                <a:lnTo>
                  <a:pt x="199" y="204"/>
                </a:lnTo>
                <a:lnTo>
                  <a:pt x="197" y="204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5"/>
                </a:lnTo>
                <a:lnTo>
                  <a:pt x="203" y="215"/>
                </a:lnTo>
                <a:lnTo>
                  <a:pt x="203" y="217"/>
                </a:lnTo>
                <a:lnTo>
                  <a:pt x="203" y="219"/>
                </a:lnTo>
                <a:lnTo>
                  <a:pt x="203" y="221"/>
                </a:lnTo>
                <a:lnTo>
                  <a:pt x="205" y="221"/>
                </a:lnTo>
                <a:lnTo>
                  <a:pt x="205" y="223"/>
                </a:lnTo>
                <a:lnTo>
                  <a:pt x="203" y="227"/>
                </a:lnTo>
                <a:lnTo>
                  <a:pt x="199" y="229"/>
                </a:lnTo>
                <a:lnTo>
                  <a:pt x="199" y="231"/>
                </a:lnTo>
                <a:lnTo>
                  <a:pt x="199" y="234"/>
                </a:lnTo>
                <a:lnTo>
                  <a:pt x="199" y="234"/>
                </a:lnTo>
                <a:lnTo>
                  <a:pt x="197" y="236"/>
                </a:lnTo>
                <a:lnTo>
                  <a:pt x="197" y="236"/>
                </a:lnTo>
                <a:lnTo>
                  <a:pt x="199" y="238"/>
                </a:lnTo>
                <a:lnTo>
                  <a:pt x="199" y="240"/>
                </a:lnTo>
                <a:lnTo>
                  <a:pt x="199" y="242"/>
                </a:lnTo>
                <a:lnTo>
                  <a:pt x="199" y="242"/>
                </a:lnTo>
                <a:lnTo>
                  <a:pt x="199" y="244"/>
                </a:lnTo>
                <a:lnTo>
                  <a:pt x="199" y="244"/>
                </a:lnTo>
                <a:lnTo>
                  <a:pt x="199" y="244"/>
                </a:lnTo>
                <a:lnTo>
                  <a:pt x="201" y="244"/>
                </a:lnTo>
                <a:lnTo>
                  <a:pt x="201" y="244"/>
                </a:lnTo>
                <a:lnTo>
                  <a:pt x="205" y="248"/>
                </a:lnTo>
                <a:lnTo>
                  <a:pt x="205" y="250"/>
                </a:lnTo>
                <a:lnTo>
                  <a:pt x="205" y="250"/>
                </a:lnTo>
                <a:lnTo>
                  <a:pt x="207" y="252"/>
                </a:lnTo>
                <a:lnTo>
                  <a:pt x="209" y="261"/>
                </a:lnTo>
                <a:lnTo>
                  <a:pt x="209" y="263"/>
                </a:lnTo>
                <a:lnTo>
                  <a:pt x="209" y="267"/>
                </a:lnTo>
                <a:lnTo>
                  <a:pt x="209" y="267"/>
                </a:lnTo>
                <a:lnTo>
                  <a:pt x="207" y="269"/>
                </a:lnTo>
                <a:lnTo>
                  <a:pt x="207" y="271"/>
                </a:lnTo>
                <a:lnTo>
                  <a:pt x="207" y="277"/>
                </a:lnTo>
                <a:lnTo>
                  <a:pt x="207" y="277"/>
                </a:lnTo>
                <a:lnTo>
                  <a:pt x="207" y="277"/>
                </a:lnTo>
                <a:lnTo>
                  <a:pt x="205" y="277"/>
                </a:lnTo>
                <a:lnTo>
                  <a:pt x="205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80"/>
                </a:lnTo>
                <a:lnTo>
                  <a:pt x="203" y="280"/>
                </a:lnTo>
                <a:lnTo>
                  <a:pt x="203" y="280"/>
                </a:lnTo>
                <a:lnTo>
                  <a:pt x="203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4"/>
                </a:lnTo>
                <a:lnTo>
                  <a:pt x="209" y="284"/>
                </a:lnTo>
                <a:lnTo>
                  <a:pt x="209" y="286"/>
                </a:lnTo>
                <a:lnTo>
                  <a:pt x="209" y="288"/>
                </a:lnTo>
                <a:lnTo>
                  <a:pt x="209" y="288"/>
                </a:lnTo>
                <a:lnTo>
                  <a:pt x="209" y="290"/>
                </a:lnTo>
                <a:lnTo>
                  <a:pt x="209" y="290"/>
                </a:lnTo>
                <a:lnTo>
                  <a:pt x="211" y="290"/>
                </a:lnTo>
                <a:lnTo>
                  <a:pt x="211" y="292"/>
                </a:lnTo>
                <a:lnTo>
                  <a:pt x="209" y="292"/>
                </a:lnTo>
                <a:lnTo>
                  <a:pt x="209" y="294"/>
                </a:lnTo>
                <a:lnTo>
                  <a:pt x="209" y="294"/>
                </a:lnTo>
                <a:lnTo>
                  <a:pt x="207" y="294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11" y="296"/>
                </a:lnTo>
                <a:lnTo>
                  <a:pt x="211" y="298"/>
                </a:lnTo>
                <a:lnTo>
                  <a:pt x="209" y="298"/>
                </a:lnTo>
                <a:lnTo>
                  <a:pt x="209" y="300"/>
                </a:lnTo>
                <a:lnTo>
                  <a:pt x="207" y="300"/>
                </a:lnTo>
                <a:lnTo>
                  <a:pt x="205" y="300"/>
                </a:lnTo>
                <a:lnTo>
                  <a:pt x="205" y="300"/>
                </a:lnTo>
                <a:lnTo>
                  <a:pt x="203" y="300"/>
                </a:lnTo>
                <a:lnTo>
                  <a:pt x="203" y="300"/>
                </a:lnTo>
                <a:lnTo>
                  <a:pt x="201" y="300"/>
                </a:lnTo>
                <a:lnTo>
                  <a:pt x="201" y="298"/>
                </a:lnTo>
                <a:lnTo>
                  <a:pt x="199" y="298"/>
                </a:lnTo>
                <a:lnTo>
                  <a:pt x="197" y="298"/>
                </a:lnTo>
                <a:lnTo>
                  <a:pt x="197" y="298"/>
                </a:lnTo>
                <a:lnTo>
                  <a:pt x="197" y="300"/>
                </a:lnTo>
                <a:lnTo>
                  <a:pt x="197" y="300"/>
                </a:lnTo>
                <a:lnTo>
                  <a:pt x="197" y="300"/>
                </a:lnTo>
                <a:lnTo>
                  <a:pt x="199" y="300"/>
                </a:lnTo>
                <a:lnTo>
                  <a:pt x="199" y="302"/>
                </a:lnTo>
                <a:lnTo>
                  <a:pt x="199" y="302"/>
                </a:lnTo>
                <a:lnTo>
                  <a:pt x="201" y="302"/>
                </a:lnTo>
                <a:lnTo>
                  <a:pt x="199" y="307"/>
                </a:lnTo>
                <a:lnTo>
                  <a:pt x="199" y="307"/>
                </a:lnTo>
                <a:lnTo>
                  <a:pt x="201" y="309"/>
                </a:lnTo>
                <a:lnTo>
                  <a:pt x="201" y="309"/>
                </a:lnTo>
                <a:lnTo>
                  <a:pt x="201" y="309"/>
                </a:lnTo>
                <a:lnTo>
                  <a:pt x="201" y="311"/>
                </a:lnTo>
                <a:lnTo>
                  <a:pt x="201" y="311"/>
                </a:lnTo>
                <a:lnTo>
                  <a:pt x="199" y="313"/>
                </a:lnTo>
                <a:lnTo>
                  <a:pt x="199" y="313"/>
                </a:lnTo>
                <a:lnTo>
                  <a:pt x="199" y="313"/>
                </a:lnTo>
                <a:lnTo>
                  <a:pt x="199" y="315"/>
                </a:lnTo>
                <a:lnTo>
                  <a:pt x="199" y="315"/>
                </a:lnTo>
                <a:lnTo>
                  <a:pt x="199" y="317"/>
                </a:lnTo>
                <a:lnTo>
                  <a:pt x="199" y="319"/>
                </a:lnTo>
                <a:lnTo>
                  <a:pt x="195" y="328"/>
                </a:lnTo>
                <a:lnTo>
                  <a:pt x="192" y="330"/>
                </a:lnTo>
                <a:lnTo>
                  <a:pt x="190" y="332"/>
                </a:lnTo>
                <a:lnTo>
                  <a:pt x="186" y="334"/>
                </a:lnTo>
                <a:lnTo>
                  <a:pt x="186" y="334"/>
                </a:lnTo>
                <a:lnTo>
                  <a:pt x="184" y="336"/>
                </a:lnTo>
                <a:lnTo>
                  <a:pt x="182" y="336"/>
                </a:lnTo>
                <a:lnTo>
                  <a:pt x="182" y="338"/>
                </a:lnTo>
                <a:lnTo>
                  <a:pt x="182" y="338"/>
                </a:lnTo>
                <a:lnTo>
                  <a:pt x="182" y="340"/>
                </a:lnTo>
                <a:lnTo>
                  <a:pt x="182" y="340"/>
                </a:lnTo>
                <a:lnTo>
                  <a:pt x="184" y="340"/>
                </a:lnTo>
                <a:lnTo>
                  <a:pt x="184" y="340"/>
                </a:lnTo>
                <a:lnTo>
                  <a:pt x="184" y="340"/>
                </a:lnTo>
                <a:lnTo>
                  <a:pt x="186" y="340"/>
                </a:lnTo>
                <a:lnTo>
                  <a:pt x="186" y="340"/>
                </a:lnTo>
                <a:lnTo>
                  <a:pt x="186" y="342"/>
                </a:lnTo>
                <a:lnTo>
                  <a:pt x="186" y="344"/>
                </a:lnTo>
                <a:lnTo>
                  <a:pt x="186" y="346"/>
                </a:lnTo>
                <a:lnTo>
                  <a:pt x="184" y="346"/>
                </a:lnTo>
                <a:lnTo>
                  <a:pt x="182" y="344"/>
                </a:lnTo>
                <a:lnTo>
                  <a:pt x="180" y="346"/>
                </a:lnTo>
                <a:lnTo>
                  <a:pt x="180" y="346"/>
                </a:lnTo>
                <a:lnTo>
                  <a:pt x="180" y="348"/>
                </a:lnTo>
                <a:lnTo>
                  <a:pt x="178" y="351"/>
                </a:lnTo>
                <a:lnTo>
                  <a:pt x="178" y="353"/>
                </a:lnTo>
                <a:lnTo>
                  <a:pt x="178" y="353"/>
                </a:lnTo>
                <a:lnTo>
                  <a:pt x="176" y="353"/>
                </a:lnTo>
                <a:lnTo>
                  <a:pt x="174" y="351"/>
                </a:lnTo>
                <a:lnTo>
                  <a:pt x="172" y="351"/>
                </a:lnTo>
                <a:lnTo>
                  <a:pt x="172" y="351"/>
                </a:lnTo>
                <a:lnTo>
                  <a:pt x="170" y="351"/>
                </a:lnTo>
                <a:lnTo>
                  <a:pt x="170" y="351"/>
                </a:lnTo>
                <a:lnTo>
                  <a:pt x="170" y="353"/>
                </a:lnTo>
                <a:lnTo>
                  <a:pt x="170" y="355"/>
                </a:lnTo>
                <a:lnTo>
                  <a:pt x="170" y="357"/>
                </a:lnTo>
                <a:lnTo>
                  <a:pt x="170" y="359"/>
                </a:lnTo>
                <a:lnTo>
                  <a:pt x="170" y="361"/>
                </a:lnTo>
                <a:lnTo>
                  <a:pt x="170" y="361"/>
                </a:lnTo>
                <a:lnTo>
                  <a:pt x="167" y="361"/>
                </a:lnTo>
                <a:lnTo>
                  <a:pt x="165" y="363"/>
                </a:lnTo>
                <a:lnTo>
                  <a:pt x="165" y="363"/>
                </a:lnTo>
                <a:lnTo>
                  <a:pt x="161" y="363"/>
                </a:lnTo>
                <a:lnTo>
                  <a:pt x="159" y="363"/>
                </a:lnTo>
                <a:lnTo>
                  <a:pt x="155" y="365"/>
                </a:lnTo>
                <a:lnTo>
                  <a:pt x="153" y="365"/>
                </a:lnTo>
                <a:lnTo>
                  <a:pt x="153" y="365"/>
                </a:lnTo>
                <a:lnTo>
                  <a:pt x="153" y="363"/>
                </a:lnTo>
                <a:lnTo>
                  <a:pt x="153" y="361"/>
                </a:lnTo>
                <a:lnTo>
                  <a:pt x="153" y="361"/>
                </a:lnTo>
                <a:lnTo>
                  <a:pt x="153" y="359"/>
                </a:lnTo>
                <a:lnTo>
                  <a:pt x="151" y="359"/>
                </a:lnTo>
                <a:lnTo>
                  <a:pt x="151" y="359"/>
                </a:lnTo>
                <a:lnTo>
                  <a:pt x="147" y="361"/>
                </a:lnTo>
                <a:lnTo>
                  <a:pt x="144" y="361"/>
                </a:lnTo>
                <a:lnTo>
                  <a:pt x="142" y="361"/>
                </a:lnTo>
                <a:lnTo>
                  <a:pt x="142" y="363"/>
                </a:lnTo>
                <a:lnTo>
                  <a:pt x="142" y="363"/>
                </a:lnTo>
                <a:lnTo>
                  <a:pt x="144" y="365"/>
                </a:lnTo>
                <a:lnTo>
                  <a:pt x="144" y="365"/>
                </a:lnTo>
                <a:lnTo>
                  <a:pt x="144" y="365"/>
                </a:lnTo>
                <a:lnTo>
                  <a:pt x="144" y="367"/>
                </a:lnTo>
                <a:lnTo>
                  <a:pt x="147" y="367"/>
                </a:lnTo>
                <a:lnTo>
                  <a:pt x="149" y="369"/>
                </a:lnTo>
                <a:lnTo>
                  <a:pt x="149" y="369"/>
                </a:lnTo>
                <a:lnTo>
                  <a:pt x="149" y="371"/>
                </a:lnTo>
                <a:lnTo>
                  <a:pt x="149" y="373"/>
                </a:lnTo>
                <a:lnTo>
                  <a:pt x="149" y="376"/>
                </a:lnTo>
                <a:lnTo>
                  <a:pt x="147" y="376"/>
                </a:lnTo>
                <a:lnTo>
                  <a:pt x="147" y="376"/>
                </a:lnTo>
                <a:lnTo>
                  <a:pt x="144" y="376"/>
                </a:lnTo>
                <a:lnTo>
                  <a:pt x="144" y="378"/>
                </a:lnTo>
                <a:lnTo>
                  <a:pt x="144" y="380"/>
                </a:lnTo>
                <a:lnTo>
                  <a:pt x="144" y="380"/>
                </a:lnTo>
                <a:lnTo>
                  <a:pt x="144" y="382"/>
                </a:lnTo>
                <a:lnTo>
                  <a:pt x="142" y="382"/>
                </a:lnTo>
                <a:lnTo>
                  <a:pt x="142" y="382"/>
                </a:lnTo>
                <a:lnTo>
                  <a:pt x="142" y="380"/>
                </a:lnTo>
                <a:lnTo>
                  <a:pt x="140" y="380"/>
                </a:lnTo>
                <a:lnTo>
                  <a:pt x="140" y="380"/>
                </a:lnTo>
                <a:lnTo>
                  <a:pt x="138" y="380"/>
                </a:lnTo>
                <a:lnTo>
                  <a:pt x="136" y="380"/>
                </a:lnTo>
                <a:lnTo>
                  <a:pt x="136" y="378"/>
                </a:lnTo>
                <a:lnTo>
                  <a:pt x="134" y="380"/>
                </a:lnTo>
                <a:lnTo>
                  <a:pt x="134" y="380"/>
                </a:lnTo>
                <a:lnTo>
                  <a:pt x="134" y="380"/>
                </a:lnTo>
                <a:lnTo>
                  <a:pt x="134" y="382"/>
                </a:lnTo>
                <a:lnTo>
                  <a:pt x="134" y="382"/>
                </a:lnTo>
                <a:lnTo>
                  <a:pt x="136" y="384"/>
                </a:lnTo>
                <a:lnTo>
                  <a:pt x="136" y="384"/>
                </a:lnTo>
                <a:lnTo>
                  <a:pt x="136" y="384"/>
                </a:lnTo>
                <a:lnTo>
                  <a:pt x="136" y="386"/>
                </a:lnTo>
                <a:lnTo>
                  <a:pt x="134" y="388"/>
                </a:lnTo>
                <a:lnTo>
                  <a:pt x="128" y="386"/>
                </a:lnTo>
                <a:lnTo>
                  <a:pt x="126" y="384"/>
                </a:lnTo>
                <a:lnTo>
                  <a:pt x="124" y="384"/>
                </a:lnTo>
                <a:lnTo>
                  <a:pt x="121" y="382"/>
                </a:lnTo>
                <a:lnTo>
                  <a:pt x="121" y="380"/>
                </a:lnTo>
                <a:lnTo>
                  <a:pt x="119" y="380"/>
                </a:lnTo>
                <a:lnTo>
                  <a:pt x="117" y="380"/>
                </a:lnTo>
                <a:lnTo>
                  <a:pt x="115" y="380"/>
                </a:lnTo>
                <a:lnTo>
                  <a:pt x="111" y="376"/>
                </a:lnTo>
                <a:lnTo>
                  <a:pt x="109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8"/>
                </a:lnTo>
                <a:lnTo>
                  <a:pt x="105" y="378"/>
                </a:lnTo>
                <a:lnTo>
                  <a:pt x="105" y="378"/>
                </a:lnTo>
                <a:lnTo>
                  <a:pt x="105" y="380"/>
                </a:lnTo>
                <a:lnTo>
                  <a:pt x="105" y="380"/>
                </a:lnTo>
                <a:lnTo>
                  <a:pt x="103" y="382"/>
                </a:lnTo>
                <a:lnTo>
                  <a:pt x="103" y="382"/>
                </a:lnTo>
                <a:lnTo>
                  <a:pt x="101" y="384"/>
                </a:lnTo>
                <a:lnTo>
                  <a:pt x="101" y="386"/>
                </a:lnTo>
                <a:lnTo>
                  <a:pt x="101" y="386"/>
                </a:lnTo>
                <a:lnTo>
                  <a:pt x="101" y="386"/>
                </a:lnTo>
                <a:lnTo>
                  <a:pt x="101" y="388"/>
                </a:lnTo>
                <a:lnTo>
                  <a:pt x="103" y="390"/>
                </a:lnTo>
                <a:lnTo>
                  <a:pt x="101" y="392"/>
                </a:lnTo>
                <a:lnTo>
                  <a:pt x="101" y="396"/>
                </a:lnTo>
                <a:lnTo>
                  <a:pt x="96" y="396"/>
                </a:lnTo>
                <a:lnTo>
                  <a:pt x="84" y="399"/>
                </a:lnTo>
                <a:lnTo>
                  <a:pt x="78" y="401"/>
                </a:lnTo>
                <a:lnTo>
                  <a:pt x="73" y="403"/>
                </a:lnTo>
                <a:lnTo>
                  <a:pt x="65" y="405"/>
                </a:lnTo>
                <a:lnTo>
                  <a:pt x="61" y="407"/>
                </a:lnTo>
                <a:lnTo>
                  <a:pt x="57" y="409"/>
                </a:lnTo>
                <a:lnTo>
                  <a:pt x="55" y="411"/>
                </a:lnTo>
                <a:lnTo>
                  <a:pt x="55" y="413"/>
                </a:lnTo>
                <a:lnTo>
                  <a:pt x="53" y="415"/>
                </a:lnTo>
                <a:lnTo>
                  <a:pt x="53" y="415"/>
                </a:lnTo>
                <a:lnTo>
                  <a:pt x="53" y="417"/>
                </a:lnTo>
                <a:lnTo>
                  <a:pt x="53" y="419"/>
                </a:lnTo>
                <a:lnTo>
                  <a:pt x="53" y="419"/>
                </a:lnTo>
                <a:lnTo>
                  <a:pt x="53" y="419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0" y="422"/>
                </a:lnTo>
                <a:lnTo>
                  <a:pt x="50" y="422"/>
                </a:lnTo>
                <a:lnTo>
                  <a:pt x="48" y="424"/>
                </a:lnTo>
                <a:lnTo>
                  <a:pt x="46" y="426"/>
                </a:lnTo>
                <a:lnTo>
                  <a:pt x="44" y="428"/>
                </a:lnTo>
                <a:lnTo>
                  <a:pt x="42" y="428"/>
                </a:lnTo>
                <a:lnTo>
                  <a:pt x="40" y="426"/>
                </a:lnTo>
                <a:lnTo>
                  <a:pt x="40" y="426"/>
                </a:lnTo>
                <a:lnTo>
                  <a:pt x="38" y="424"/>
                </a:lnTo>
                <a:lnTo>
                  <a:pt x="34" y="422"/>
                </a:lnTo>
                <a:lnTo>
                  <a:pt x="34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19"/>
                </a:lnTo>
                <a:lnTo>
                  <a:pt x="32" y="413"/>
                </a:lnTo>
                <a:lnTo>
                  <a:pt x="32" y="411"/>
                </a:lnTo>
                <a:lnTo>
                  <a:pt x="30" y="411"/>
                </a:lnTo>
                <a:lnTo>
                  <a:pt x="23" y="409"/>
                </a:lnTo>
                <a:lnTo>
                  <a:pt x="23" y="409"/>
                </a:lnTo>
                <a:lnTo>
                  <a:pt x="21" y="409"/>
                </a:lnTo>
                <a:lnTo>
                  <a:pt x="21" y="409"/>
                </a:lnTo>
                <a:lnTo>
                  <a:pt x="19" y="411"/>
                </a:lnTo>
                <a:lnTo>
                  <a:pt x="19" y="411"/>
                </a:lnTo>
                <a:lnTo>
                  <a:pt x="19" y="411"/>
                </a:lnTo>
                <a:lnTo>
                  <a:pt x="19" y="413"/>
                </a:lnTo>
                <a:lnTo>
                  <a:pt x="19" y="417"/>
                </a:lnTo>
                <a:lnTo>
                  <a:pt x="21" y="417"/>
                </a:lnTo>
                <a:lnTo>
                  <a:pt x="19" y="419"/>
                </a:lnTo>
                <a:lnTo>
                  <a:pt x="19" y="419"/>
                </a:lnTo>
                <a:lnTo>
                  <a:pt x="19" y="419"/>
                </a:lnTo>
                <a:lnTo>
                  <a:pt x="13" y="419"/>
                </a:lnTo>
                <a:lnTo>
                  <a:pt x="11" y="419"/>
                </a:lnTo>
                <a:lnTo>
                  <a:pt x="9" y="419"/>
                </a:lnTo>
                <a:lnTo>
                  <a:pt x="2" y="422"/>
                </a:lnTo>
                <a:lnTo>
                  <a:pt x="0" y="422"/>
                </a:lnTo>
                <a:lnTo>
                  <a:pt x="0" y="424"/>
                </a:lnTo>
                <a:lnTo>
                  <a:pt x="0" y="424"/>
                </a:lnTo>
                <a:lnTo>
                  <a:pt x="0" y="426"/>
                </a:lnTo>
                <a:lnTo>
                  <a:pt x="2" y="426"/>
                </a:lnTo>
                <a:lnTo>
                  <a:pt x="2" y="428"/>
                </a:lnTo>
                <a:lnTo>
                  <a:pt x="2" y="428"/>
                </a:lnTo>
                <a:lnTo>
                  <a:pt x="2" y="428"/>
                </a:lnTo>
                <a:lnTo>
                  <a:pt x="7" y="428"/>
                </a:lnTo>
                <a:lnTo>
                  <a:pt x="7" y="428"/>
                </a:lnTo>
                <a:lnTo>
                  <a:pt x="9" y="430"/>
                </a:lnTo>
                <a:lnTo>
                  <a:pt x="9" y="430"/>
                </a:lnTo>
                <a:lnTo>
                  <a:pt x="7" y="432"/>
                </a:lnTo>
                <a:lnTo>
                  <a:pt x="7" y="432"/>
                </a:lnTo>
                <a:lnTo>
                  <a:pt x="7" y="436"/>
                </a:lnTo>
                <a:lnTo>
                  <a:pt x="7" y="436"/>
                </a:lnTo>
                <a:lnTo>
                  <a:pt x="7" y="438"/>
                </a:lnTo>
                <a:lnTo>
                  <a:pt x="4" y="440"/>
                </a:lnTo>
                <a:lnTo>
                  <a:pt x="2" y="442"/>
                </a:lnTo>
                <a:lnTo>
                  <a:pt x="2" y="444"/>
                </a:lnTo>
                <a:lnTo>
                  <a:pt x="2" y="447"/>
                </a:lnTo>
                <a:lnTo>
                  <a:pt x="2" y="449"/>
                </a:lnTo>
                <a:lnTo>
                  <a:pt x="7" y="453"/>
                </a:lnTo>
                <a:lnTo>
                  <a:pt x="7" y="455"/>
                </a:lnTo>
                <a:lnTo>
                  <a:pt x="7" y="457"/>
                </a:lnTo>
                <a:lnTo>
                  <a:pt x="7" y="457"/>
                </a:lnTo>
                <a:lnTo>
                  <a:pt x="7" y="457"/>
                </a:lnTo>
                <a:lnTo>
                  <a:pt x="9" y="457"/>
                </a:lnTo>
                <a:lnTo>
                  <a:pt x="13" y="455"/>
                </a:lnTo>
                <a:lnTo>
                  <a:pt x="15" y="455"/>
                </a:lnTo>
                <a:lnTo>
                  <a:pt x="17" y="457"/>
                </a:lnTo>
                <a:lnTo>
                  <a:pt x="19" y="457"/>
                </a:lnTo>
                <a:lnTo>
                  <a:pt x="21" y="459"/>
                </a:lnTo>
                <a:lnTo>
                  <a:pt x="34" y="472"/>
                </a:lnTo>
                <a:lnTo>
                  <a:pt x="36" y="474"/>
                </a:lnTo>
                <a:lnTo>
                  <a:pt x="36" y="476"/>
                </a:lnTo>
                <a:lnTo>
                  <a:pt x="38" y="476"/>
                </a:lnTo>
                <a:lnTo>
                  <a:pt x="40" y="474"/>
                </a:lnTo>
                <a:lnTo>
                  <a:pt x="40" y="474"/>
                </a:lnTo>
                <a:lnTo>
                  <a:pt x="44" y="474"/>
                </a:lnTo>
                <a:lnTo>
                  <a:pt x="50" y="474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7" y="476"/>
                </a:lnTo>
                <a:lnTo>
                  <a:pt x="69" y="476"/>
                </a:lnTo>
                <a:lnTo>
                  <a:pt x="69" y="476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7" y="478"/>
                </a:lnTo>
                <a:lnTo>
                  <a:pt x="65" y="478"/>
                </a:lnTo>
                <a:lnTo>
                  <a:pt x="65" y="480"/>
                </a:lnTo>
                <a:lnTo>
                  <a:pt x="63" y="480"/>
                </a:lnTo>
                <a:lnTo>
                  <a:pt x="61" y="482"/>
                </a:lnTo>
                <a:lnTo>
                  <a:pt x="61" y="482"/>
                </a:lnTo>
                <a:lnTo>
                  <a:pt x="61" y="484"/>
                </a:lnTo>
                <a:lnTo>
                  <a:pt x="61" y="484"/>
                </a:lnTo>
                <a:lnTo>
                  <a:pt x="61" y="486"/>
                </a:lnTo>
                <a:lnTo>
                  <a:pt x="61" y="486"/>
                </a:lnTo>
                <a:lnTo>
                  <a:pt x="59" y="490"/>
                </a:lnTo>
                <a:lnTo>
                  <a:pt x="59" y="490"/>
                </a:lnTo>
                <a:lnTo>
                  <a:pt x="59" y="493"/>
                </a:lnTo>
                <a:lnTo>
                  <a:pt x="59" y="497"/>
                </a:lnTo>
                <a:lnTo>
                  <a:pt x="59" y="497"/>
                </a:lnTo>
                <a:lnTo>
                  <a:pt x="59" y="499"/>
                </a:lnTo>
                <a:lnTo>
                  <a:pt x="65" y="503"/>
                </a:lnTo>
                <a:lnTo>
                  <a:pt x="67" y="503"/>
                </a:lnTo>
                <a:lnTo>
                  <a:pt x="67" y="503"/>
                </a:lnTo>
                <a:lnTo>
                  <a:pt x="69" y="503"/>
                </a:lnTo>
                <a:lnTo>
                  <a:pt x="69" y="503"/>
                </a:lnTo>
                <a:lnTo>
                  <a:pt x="71" y="505"/>
                </a:lnTo>
                <a:lnTo>
                  <a:pt x="78" y="511"/>
                </a:lnTo>
                <a:lnTo>
                  <a:pt x="80" y="515"/>
                </a:lnTo>
                <a:lnTo>
                  <a:pt x="80" y="518"/>
                </a:lnTo>
                <a:lnTo>
                  <a:pt x="80" y="520"/>
                </a:lnTo>
                <a:lnTo>
                  <a:pt x="82" y="520"/>
                </a:lnTo>
                <a:lnTo>
                  <a:pt x="84" y="520"/>
                </a:lnTo>
                <a:lnTo>
                  <a:pt x="88" y="520"/>
                </a:lnTo>
                <a:lnTo>
                  <a:pt x="90" y="522"/>
                </a:lnTo>
                <a:lnTo>
                  <a:pt x="92" y="522"/>
                </a:lnTo>
                <a:lnTo>
                  <a:pt x="94" y="524"/>
                </a:lnTo>
                <a:lnTo>
                  <a:pt x="94" y="526"/>
                </a:lnTo>
                <a:lnTo>
                  <a:pt x="94" y="528"/>
                </a:lnTo>
                <a:lnTo>
                  <a:pt x="96" y="528"/>
                </a:lnTo>
                <a:lnTo>
                  <a:pt x="96" y="530"/>
                </a:lnTo>
                <a:lnTo>
                  <a:pt x="94" y="530"/>
                </a:lnTo>
                <a:lnTo>
                  <a:pt x="94" y="530"/>
                </a:lnTo>
                <a:lnTo>
                  <a:pt x="94" y="530"/>
                </a:lnTo>
                <a:lnTo>
                  <a:pt x="92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2"/>
                </a:lnTo>
                <a:lnTo>
                  <a:pt x="90" y="532"/>
                </a:lnTo>
                <a:lnTo>
                  <a:pt x="92" y="534"/>
                </a:lnTo>
                <a:lnTo>
                  <a:pt x="92" y="534"/>
                </a:lnTo>
                <a:lnTo>
                  <a:pt x="92" y="536"/>
                </a:lnTo>
                <a:lnTo>
                  <a:pt x="96" y="536"/>
                </a:lnTo>
                <a:lnTo>
                  <a:pt x="96" y="538"/>
                </a:lnTo>
                <a:lnTo>
                  <a:pt x="98" y="541"/>
                </a:lnTo>
                <a:lnTo>
                  <a:pt x="98" y="543"/>
                </a:lnTo>
                <a:lnTo>
                  <a:pt x="98" y="545"/>
                </a:lnTo>
                <a:lnTo>
                  <a:pt x="101" y="547"/>
                </a:lnTo>
                <a:lnTo>
                  <a:pt x="101" y="549"/>
                </a:lnTo>
                <a:lnTo>
                  <a:pt x="103" y="549"/>
                </a:lnTo>
                <a:lnTo>
                  <a:pt x="105" y="551"/>
                </a:lnTo>
                <a:lnTo>
                  <a:pt x="105" y="553"/>
                </a:lnTo>
                <a:lnTo>
                  <a:pt x="105" y="553"/>
                </a:lnTo>
                <a:lnTo>
                  <a:pt x="103" y="553"/>
                </a:lnTo>
                <a:lnTo>
                  <a:pt x="98" y="553"/>
                </a:lnTo>
                <a:lnTo>
                  <a:pt x="98" y="553"/>
                </a:lnTo>
                <a:lnTo>
                  <a:pt x="96" y="555"/>
                </a:lnTo>
                <a:lnTo>
                  <a:pt x="96" y="555"/>
                </a:lnTo>
                <a:lnTo>
                  <a:pt x="96" y="557"/>
                </a:lnTo>
                <a:lnTo>
                  <a:pt x="96" y="557"/>
                </a:lnTo>
                <a:lnTo>
                  <a:pt x="96" y="559"/>
                </a:lnTo>
                <a:lnTo>
                  <a:pt x="94" y="559"/>
                </a:lnTo>
                <a:lnTo>
                  <a:pt x="92" y="557"/>
                </a:lnTo>
                <a:lnTo>
                  <a:pt x="92" y="557"/>
                </a:lnTo>
                <a:lnTo>
                  <a:pt x="92" y="559"/>
                </a:lnTo>
                <a:lnTo>
                  <a:pt x="90" y="559"/>
                </a:lnTo>
                <a:lnTo>
                  <a:pt x="88" y="561"/>
                </a:lnTo>
                <a:lnTo>
                  <a:pt x="88" y="561"/>
                </a:lnTo>
                <a:lnTo>
                  <a:pt x="90" y="566"/>
                </a:lnTo>
                <a:lnTo>
                  <a:pt x="90" y="566"/>
                </a:lnTo>
                <a:lnTo>
                  <a:pt x="92" y="566"/>
                </a:lnTo>
                <a:lnTo>
                  <a:pt x="94" y="566"/>
                </a:lnTo>
                <a:lnTo>
                  <a:pt x="96" y="568"/>
                </a:lnTo>
                <a:lnTo>
                  <a:pt x="98" y="568"/>
                </a:lnTo>
                <a:lnTo>
                  <a:pt x="103" y="572"/>
                </a:lnTo>
                <a:lnTo>
                  <a:pt x="105" y="572"/>
                </a:lnTo>
                <a:lnTo>
                  <a:pt x="107" y="572"/>
                </a:lnTo>
                <a:lnTo>
                  <a:pt x="107" y="572"/>
                </a:lnTo>
                <a:lnTo>
                  <a:pt x="109" y="572"/>
                </a:lnTo>
                <a:lnTo>
                  <a:pt x="113" y="574"/>
                </a:lnTo>
                <a:lnTo>
                  <a:pt x="117" y="576"/>
                </a:lnTo>
                <a:lnTo>
                  <a:pt x="119" y="578"/>
                </a:lnTo>
                <a:lnTo>
                  <a:pt x="119" y="578"/>
                </a:lnTo>
                <a:lnTo>
                  <a:pt x="119" y="580"/>
                </a:lnTo>
                <a:lnTo>
                  <a:pt x="119" y="580"/>
                </a:lnTo>
                <a:lnTo>
                  <a:pt x="119" y="582"/>
                </a:lnTo>
                <a:lnTo>
                  <a:pt x="119" y="584"/>
                </a:lnTo>
                <a:lnTo>
                  <a:pt x="119" y="584"/>
                </a:lnTo>
                <a:lnTo>
                  <a:pt x="119" y="584"/>
                </a:lnTo>
                <a:lnTo>
                  <a:pt x="119" y="589"/>
                </a:lnTo>
                <a:lnTo>
                  <a:pt x="119" y="591"/>
                </a:lnTo>
                <a:lnTo>
                  <a:pt x="119" y="593"/>
                </a:lnTo>
                <a:lnTo>
                  <a:pt x="124" y="595"/>
                </a:lnTo>
                <a:lnTo>
                  <a:pt x="126" y="595"/>
                </a:lnTo>
                <a:lnTo>
                  <a:pt x="126" y="595"/>
                </a:lnTo>
                <a:lnTo>
                  <a:pt x="126" y="595"/>
                </a:lnTo>
                <a:lnTo>
                  <a:pt x="128" y="593"/>
                </a:lnTo>
                <a:lnTo>
                  <a:pt x="128" y="593"/>
                </a:lnTo>
                <a:lnTo>
                  <a:pt x="128" y="593"/>
                </a:lnTo>
                <a:lnTo>
                  <a:pt x="130" y="591"/>
                </a:lnTo>
                <a:lnTo>
                  <a:pt x="130" y="591"/>
                </a:lnTo>
                <a:lnTo>
                  <a:pt x="130" y="589"/>
                </a:lnTo>
                <a:lnTo>
                  <a:pt x="132" y="589"/>
                </a:lnTo>
                <a:lnTo>
                  <a:pt x="132" y="589"/>
                </a:lnTo>
                <a:lnTo>
                  <a:pt x="134" y="589"/>
                </a:lnTo>
                <a:lnTo>
                  <a:pt x="136" y="589"/>
                </a:lnTo>
                <a:lnTo>
                  <a:pt x="138" y="591"/>
                </a:lnTo>
                <a:lnTo>
                  <a:pt x="140" y="591"/>
                </a:lnTo>
                <a:lnTo>
                  <a:pt x="142" y="593"/>
                </a:lnTo>
                <a:lnTo>
                  <a:pt x="142" y="597"/>
                </a:lnTo>
                <a:lnTo>
                  <a:pt x="142" y="601"/>
                </a:lnTo>
                <a:lnTo>
                  <a:pt x="142" y="601"/>
                </a:lnTo>
                <a:lnTo>
                  <a:pt x="144" y="603"/>
                </a:lnTo>
                <a:lnTo>
                  <a:pt x="144" y="605"/>
                </a:lnTo>
                <a:lnTo>
                  <a:pt x="149" y="605"/>
                </a:lnTo>
                <a:lnTo>
                  <a:pt x="161" y="609"/>
                </a:lnTo>
                <a:lnTo>
                  <a:pt x="163" y="609"/>
                </a:lnTo>
                <a:lnTo>
                  <a:pt x="163" y="612"/>
                </a:lnTo>
                <a:lnTo>
                  <a:pt x="163" y="614"/>
                </a:lnTo>
                <a:lnTo>
                  <a:pt x="163" y="616"/>
                </a:lnTo>
                <a:lnTo>
                  <a:pt x="163" y="618"/>
                </a:lnTo>
                <a:lnTo>
                  <a:pt x="163" y="620"/>
                </a:lnTo>
                <a:lnTo>
                  <a:pt x="163" y="620"/>
                </a:lnTo>
                <a:lnTo>
                  <a:pt x="167" y="626"/>
                </a:lnTo>
                <a:lnTo>
                  <a:pt x="167" y="628"/>
                </a:lnTo>
                <a:lnTo>
                  <a:pt x="182" y="624"/>
                </a:lnTo>
                <a:lnTo>
                  <a:pt x="184" y="624"/>
                </a:lnTo>
                <a:lnTo>
                  <a:pt x="188" y="624"/>
                </a:lnTo>
                <a:lnTo>
                  <a:pt x="190" y="622"/>
                </a:lnTo>
                <a:lnTo>
                  <a:pt x="197" y="618"/>
                </a:lnTo>
                <a:lnTo>
                  <a:pt x="205" y="616"/>
                </a:lnTo>
                <a:lnTo>
                  <a:pt x="207" y="612"/>
                </a:lnTo>
                <a:lnTo>
                  <a:pt x="209" y="609"/>
                </a:lnTo>
                <a:lnTo>
                  <a:pt x="211" y="609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5" y="603"/>
                </a:lnTo>
                <a:lnTo>
                  <a:pt x="218" y="603"/>
                </a:lnTo>
                <a:lnTo>
                  <a:pt x="218" y="603"/>
                </a:lnTo>
                <a:lnTo>
                  <a:pt x="220" y="601"/>
                </a:lnTo>
                <a:lnTo>
                  <a:pt x="224" y="591"/>
                </a:lnTo>
                <a:lnTo>
                  <a:pt x="226" y="589"/>
                </a:lnTo>
                <a:lnTo>
                  <a:pt x="226" y="586"/>
                </a:lnTo>
                <a:lnTo>
                  <a:pt x="226" y="586"/>
                </a:lnTo>
                <a:lnTo>
                  <a:pt x="226" y="584"/>
                </a:lnTo>
                <a:lnTo>
                  <a:pt x="226" y="582"/>
                </a:lnTo>
                <a:lnTo>
                  <a:pt x="226" y="582"/>
                </a:lnTo>
                <a:lnTo>
                  <a:pt x="230" y="582"/>
                </a:lnTo>
                <a:lnTo>
                  <a:pt x="232" y="582"/>
                </a:lnTo>
                <a:lnTo>
                  <a:pt x="234" y="578"/>
                </a:lnTo>
                <a:lnTo>
                  <a:pt x="238" y="576"/>
                </a:lnTo>
                <a:lnTo>
                  <a:pt x="238" y="572"/>
                </a:lnTo>
                <a:lnTo>
                  <a:pt x="236" y="568"/>
                </a:lnTo>
                <a:lnTo>
                  <a:pt x="234" y="566"/>
                </a:lnTo>
                <a:lnTo>
                  <a:pt x="230" y="564"/>
                </a:lnTo>
                <a:lnTo>
                  <a:pt x="226" y="564"/>
                </a:lnTo>
                <a:lnTo>
                  <a:pt x="224" y="564"/>
                </a:lnTo>
                <a:lnTo>
                  <a:pt x="222" y="564"/>
                </a:lnTo>
                <a:lnTo>
                  <a:pt x="220" y="561"/>
                </a:lnTo>
                <a:lnTo>
                  <a:pt x="218" y="559"/>
                </a:lnTo>
                <a:lnTo>
                  <a:pt x="215" y="557"/>
                </a:lnTo>
                <a:lnTo>
                  <a:pt x="215" y="555"/>
                </a:lnTo>
                <a:lnTo>
                  <a:pt x="215" y="547"/>
                </a:lnTo>
                <a:lnTo>
                  <a:pt x="213" y="543"/>
                </a:lnTo>
                <a:lnTo>
                  <a:pt x="211" y="538"/>
                </a:lnTo>
                <a:lnTo>
                  <a:pt x="211" y="538"/>
                </a:lnTo>
                <a:lnTo>
                  <a:pt x="213" y="538"/>
                </a:lnTo>
                <a:lnTo>
                  <a:pt x="215" y="541"/>
                </a:lnTo>
                <a:lnTo>
                  <a:pt x="215" y="543"/>
                </a:lnTo>
                <a:lnTo>
                  <a:pt x="215" y="545"/>
                </a:lnTo>
                <a:lnTo>
                  <a:pt x="215" y="547"/>
                </a:lnTo>
                <a:lnTo>
                  <a:pt x="218" y="551"/>
                </a:lnTo>
                <a:lnTo>
                  <a:pt x="218" y="553"/>
                </a:lnTo>
                <a:lnTo>
                  <a:pt x="218" y="555"/>
                </a:lnTo>
                <a:lnTo>
                  <a:pt x="220" y="555"/>
                </a:lnTo>
                <a:lnTo>
                  <a:pt x="222" y="559"/>
                </a:lnTo>
                <a:lnTo>
                  <a:pt x="224" y="559"/>
                </a:lnTo>
                <a:lnTo>
                  <a:pt x="226" y="561"/>
                </a:lnTo>
                <a:lnTo>
                  <a:pt x="228" y="559"/>
                </a:lnTo>
                <a:lnTo>
                  <a:pt x="228" y="559"/>
                </a:lnTo>
                <a:lnTo>
                  <a:pt x="230" y="561"/>
                </a:lnTo>
                <a:lnTo>
                  <a:pt x="232" y="564"/>
                </a:lnTo>
                <a:lnTo>
                  <a:pt x="238" y="566"/>
                </a:lnTo>
                <a:lnTo>
                  <a:pt x="241" y="568"/>
                </a:lnTo>
                <a:lnTo>
                  <a:pt x="243" y="568"/>
                </a:lnTo>
                <a:lnTo>
                  <a:pt x="243" y="574"/>
                </a:lnTo>
                <a:lnTo>
                  <a:pt x="243" y="576"/>
                </a:lnTo>
                <a:lnTo>
                  <a:pt x="243" y="580"/>
                </a:lnTo>
                <a:lnTo>
                  <a:pt x="238" y="584"/>
                </a:lnTo>
                <a:lnTo>
                  <a:pt x="236" y="586"/>
                </a:lnTo>
                <a:lnTo>
                  <a:pt x="236" y="589"/>
                </a:lnTo>
                <a:lnTo>
                  <a:pt x="236" y="591"/>
                </a:lnTo>
                <a:lnTo>
                  <a:pt x="236" y="595"/>
                </a:lnTo>
                <a:lnTo>
                  <a:pt x="236" y="597"/>
                </a:lnTo>
                <a:lnTo>
                  <a:pt x="236" y="597"/>
                </a:lnTo>
                <a:lnTo>
                  <a:pt x="243" y="607"/>
                </a:lnTo>
                <a:lnTo>
                  <a:pt x="243" y="607"/>
                </a:lnTo>
                <a:lnTo>
                  <a:pt x="241" y="609"/>
                </a:lnTo>
                <a:lnTo>
                  <a:pt x="243" y="614"/>
                </a:lnTo>
                <a:lnTo>
                  <a:pt x="243" y="616"/>
                </a:lnTo>
                <a:lnTo>
                  <a:pt x="241" y="618"/>
                </a:lnTo>
                <a:lnTo>
                  <a:pt x="238" y="620"/>
                </a:lnTo>
                <a:lnTo>
                  <a:pt x="238" y="622"/>
                </a:lnTo>
                <a:lnTo>
                  <a:pt x="241" y="624"/>
                </a:lnTo>
                <a:lnTo>
                  <a:pt x="243" y="628"/>
                </a:lnTo>
                <a:lnTo>
                  <a:pt x="245" y="628"/>
                </a:lnTo>
                <a:lnTo>
                  <a:pt x="245" y="628"/>
                </a:lnTo>
                <a:lnTo>
                  <a:pt x="247" y="630"/>
                </a:lnTo>
                <a:lnTo>
                  <a:pt x="247" y="632"/>
                </a:lnTo>
                <a:lnTo>
                  <a:pt x="247" y="635"/>
                </a:lnTo>
                <a:lnTo>
                  <a:pt x="249" y="635"/>
                </a:lnTo>
                <a:lnTo>
                  <a:pt x="249" y="635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0"/>
                </a:lnTo>
                <a:lnTo>
                  <a:pt x="251" y="630"/>
                </a:lnTo>
                <a:lnTo>
                  <a:pt x="251" y="628"/>
                </a:lnTo>
                <a:lnTo>
                  <a:pt x="249" y="628"/>
                </a:lnTo>
                <a:lnTo>
                  <a:pt x="249" y="626"/>
                </a:lnTo>
                <a:lnTo>
                  <a:pt x="251" y="624"/>
                </a:lnTo>
                <a:lnTo>
                  <a:pt x="251" y="622"/>
                </a:lnTo>
                <a:lnTo>
                  <a:pt x="251" y="620"/>
                </a:lnTo>
                <a:lnTo>
                  <a:pt x="247" y="609"/>
                </a:lnTo>
                <a:lnTo>
                  <a:pt x="247" y="607"/>
                </a:lnTo>
                <a:lnTo>
                  <a:pt x="249" y="607"/>
                </a:lnTo>
                <a:lnTo>
                  <a:pt x="251" y="609"/>
                </a:lnTo>
                <a:lnTo>
                  <a:pt x="251" y="612"/>
                </a:lnTo>
                <a:lnTo>
                  <a:pt x="251" y="614"/>
                </a:lnTo>
                <a:lnTo>
                  <a:pt x="251" y="626"/>
                </a:lnTo>
                <a:lnTo>
                  <a:pt x="253" y="628"/>
                </a:lnTo>
                <a:lnTo>
                  <a:pt x="253" y="628"/>
                </a:lnTo>
                <a:lnTo>
                  <a:pt x="255" y="626"/>
                </a:lnTo>
                <a:lnTo>
                  <a:pt x="255" y="624"/>
                </a:lnTo>
                <a:lnTo>
                  <a:pt x="257" y="624"/>
                </a:lnTo>
                <a:lnTo>
                  <a:pt x="257" y="622"/>
                </a:lnTo>
                <a:lnTo>
                  <a:pt x="255" y="622"/>
                </a:lnTo>
                <a:lnTo>
                  <a:pt x="255" y="618"/>
                </a:lnTo>
                <a:lnTo>
                  <a:pt x="253" y="618"/>
                </a:lnTo>
                <a:lnTo>
                  <a:pt x="253" y="616"/>
                </a:lnTo>
                <a:lnTo>
                  <a:pt x="255" y="616"/>
                </a:lnTo>
                <a:lnTo>
                  <a:pt x="255" y="618"/>
                </a:lnTo>
                <a:lnTo>
                  <a:pt x="255" y="618"/>
                </a:lnTo>
                <a:lnTo>
                  <a:pt x="255" y="620"/>
                </a:lnTo>
                <a:lnTo>
                  <a:pt x="257" y="620"/>
                </a:lnTo>
                <a:lnTo>
                  <a:pt x="257" y="620"/>
                </a:lnTo>
                <a:lnTo>
                  <a:pt x="259" y="618"/>
                </a:lnTo>
                <a:lnTo>
                  <a:pt x="261" y="618"/>
                </a:lnTo>
                <a:lnTo>
                  <a:pt x="259" y="622"/>
                </a:lnTo>
                <a:lnTo>
                  <a:pt x="259" y="626"/>
                </a:lnTo>
                <a:lnTo>
                  <a:pt x="261" y="628"/>
                </a:lnTo>
                <a:lnTo>
                  <a:pt x="264" y="628"/>
                </a:lnTo>
                <a:lnTo>
                  <a:pt x="264" y="628"/>
                </a:lnTo>
                <a:lnTo>
                  <a:pt x="266" y="626"/>
                </a:lnTo>
                <a:lnTo>
                  <a:pt x="268" y="626"/>
                </a:lnTo>
                <a:lnTo>
                  <a:pt x="268" y="624"/>
                </a:lnTo>
                <a:lnTo>
                  <a:pt x="270" y="622"/>
                </a:lnTo>
                <a:lnTo>
                  <a:pt x="268" y="620"/>
                </a:lnTo>
                <a:lnTo>
                  <a:pt x="268" y="618"/>
                </a:lnTo>
                <a:lnTo>
                  <a:pt x="268" y="616"/>
                </a:lnTo>
                <a:lnTo>
                  <a:pt x="268" y="614"/>
                </a:lnTo>
                <a:lnTo>
                  <a:pt x="268" y="612"/>
                </a:lnTo>
                <a:lnTo>
                  <a:pt x="268" y="609"/>
                </a:lnTo>
                <a:lnTo>
                  <a:pt x="270" y="607"/>
                </a:lnTo>
                <a:lnTo>
                  <a:pt x="270" y="607"/>
                </a:lnTo>
                <a:lnTo>
                  <a:pt x="270" y="607"/>
                </a:lnTo>
                <a:lnTo>
                  <a:pt x="272" y="607"/>
                </a:lnTo>
                <a:lnTo>
                  <a:pt x="272" y="605"/>
                </a:lnTo>
                <a:lnTo>
                  <a:pt x="272" y="603"/>
                </a:lnTo>
                <a:lnTo>
                  <a:pt x="270" y="599"/>
                </a:lnTo>
                <a:lnTo>
                  <a:pt x="270" y="597"/>
                </a:lnTo>
                <a:lnTo>
                  <a:pt x="270" y="595"/>
                </a:lnTo>
                <a:lnTo>
                  <a:pt x="272" y="593"/>
                </a:lnTo>
                <a:lnTo>
                  <a:pt x="272" y="593"/>
                </a:lnTo>
                <a:lnTo>
                  <a:pt x="272" y="591"/>
                </a:lnTo>
                <a:lnTo>
                  <a:pt x="274" y="593"/>
                </a:lnTo>
                <a:lnTo>
                  <a:pt x="274" y="595"/>
                </a:lnTo>
                <a:lnTo>
                  <a:pt x="272" y="599"/>
                </a:lnTo>
                <a:lnTo>
                  <a:pt x="274" y="601"/>
                </a:lnTo>
                <a:lnTo>
                  <a:pt x="274" y="605"/>
                </a:lnTo>
                <a:lnTo>
                  <a:pt x="274" y="607"/>
                </a:lnTo>
                <a:lnTo>
                  <a:pt x="274" y="612"/>
                </a:lnTo>
                <a:lnTo>
                  <a:pt x="272" y="614"/>
                </a:lnTo>
                <a:lnTo>
                  <a:pt x="272" y="616"/>
                </a:lnTo>
                <a:lnTo>
                  <a:pt x="274" y="622"/>
                </a:lnTo>
                <a:lnTo>
                  <a:pt x="274" y="624"/>
                </a:lnTo>
                <a:lnTo>
                  <a:pt x="274" y="624"/>
                </a:lnTo>
                <a:lnTo>
                  <a:pt x="274" y="626"/>
                </a:lnTo>
                <a:lnTo>
                  <a:pt x="274" y="628"/>
                </a:lnTo>
                <a:lnTo>
                  <a:pt x="274" y="628"/>
                </a:lnTo>
                <a:lnTo>
                  <a:pt x="272" y="630"/>
                </a:lnTo>
                <a:lnTo>
                  <a:pt x="272" y="630"/>
                </a:lnTo>
                <a:lnTo>
                  <a:pt x="272" y="630"/>
                </a:lnTo>
                <a:lnTo>
                  <a:pt x="270" y="635"/>
                </a:lnTo>
                <a:lnTo>
                  <a:pt x="272" y="637"/>
                </a:lnTo>
                <a:lnTo>
                  <a:pt x="274" y="637"/>
                </a:lnTo>
                <a:lnTo>
                  <a:pt x="276" y="637"/>
                </a:lnTo>
                <a:lnTo>
                  <a:pt x="276" y="635"/>
                </a:lnTo>
                <a:lnTo>
                  <a:pt x="274" y="635"/>
                </a:lnTo>
                <a:lnTo>
                  <a:pt x="274" y="632"/>
                </a:lnTo>
                <a:lnTo>
                  <a:pt x="276" y="632"/>
                </a:lnTo>
                <a:lnTo>
                  <a:pt x="276" y="632"/>
                </a:lnTo>
                <a:lnTo>
                  <a:pt x="278" y="635"/>
                </a:lnTo>
                <a:lnTo>
                  <a:pt x="278" y="632"/>
                </a:lnTo>
                <a:lnTo>
                  <a:pt x="280" y="632"/>
                </a:lnTo>
                <a:lnTo>
                  <a:pt x="280" y="626"/>
                </a:lnTo>
                <a:lnTo>
                  <a:pt x="280" y="628"/>
                </a:lnTo>
                <a:lnTo>
                  <a:pt x="282" y="624"/>
                </a:lnTo>
                <a:lnTo>
                  <a:pt x="280" y="618"/>
                </a:lnTo>
                <a:lnTo>
                  <a:pt x="282" y="618"/>
                </a:lnTo>
                <a:lnTo>
                  <a:pt x="282" y="618"/>
                </a:lnTo>
                <a:lnTo>
                  <a:pt x="284" y="616"/>
                </a:lnTo>
                <a:lnTo>
                  <a:pt x="284" y="614"/>
                </a:lnTo>
                <a:lnTo>
                  <a:pt x="284" y="612"/>
                </a:lnTo>
                <a:lnTo>
                  <a:pt x="284" y="609"/>
                </a:lnTo>
                <a:lnTo>
                  <a:pt x="282" y="609"/>
                </a:lnTo>
                <a:lnTo>
                  <a:pt x="280" y="609"/>
                </a:lnTo>
                <a:lnTo>
                  <a:pt x="278" y="612"/>
                </a:lnTo>
                <a:lnTo>
                  <a:pt x="278" y="609"/>
                </a:lnTo>
                <a:lnTo>
                  <a:pt x="278" y="603"/>
                </a:lnTo>
                <a:lnTo>
                  <a:pt x="278" y="601"/>
                </a:lnTo>
                <a:lnTo>
                  <a:pt x="282" y="593"/>
                </a:lnTo>
                <a:lnTo>
                  <a:pt x="282" y="591"/>
                </a:lnTo>
                <a:lnTo>
                  <a:pt x="282" y="586"/>
                </a:lnTo>
                <a:lnTo>
                  <a:pt x="282" y="584"/>
                </a:lnTo>
                <a:lnTo>
                  <a:pt x="284" y="582"/>
                </a:lnTo>
                <a:lnTo>
                  <a:pt x="284" y="580"/>
                </a:lnTo>
                <a:lnTo>
                  <a:pt x="284" y="578"/>
                </a:lnTo>
                <a:lnTo>
                  <a:pt x="284" y="576"/>
                </a:lnTo>
                <a:lnTo>
                  <a:pt x="284" y="574"/>
                </a:lnTo>
                <a:lnTo>
                  <a:pt x="284" y="574"/>
                </a:lnTo>
                <a:lnTo>
                  <a:pt x="284" y="572"/>
                </a:lnTo>
                <a:lnTo>
                  <a:pt x="284" y="572"/>
                </a:lnTo>
                <a:lnTo>
                  <a:pt x="284" y="570"/>
                </a:lnTo>
                <a:lnTo>
                  <a:pt x="286" y="568"/>
                </a:lnTo>
                <a:lnTo>
                  <a:pt x="286" y="568"/>
                </a:lnTo>
                <a:lnTo>
                  <a:pt x="286" y="568"/>
                </a:lnTo>
                <a:lnTo>
                  <a:pt x="286" y="566"/>
                </a:lnTo>
                <a:lnTo>
                  <a:pt x="289" y="564"/>
                </a:lnTo>
                <a:lnTo>
                  <a:pt x="289" y="564"/>
                </a:lnTo>
                <a:lnTo>
                  <a:pt x="291" y="564"/>
                </a:lnTo>
                <a:lnTo>
                  <a:pt x="291" y="566"/>
                </a:lnTo>
                <a:lnTo>
                  <a:pt x="289" y="568"/>
                </a:lnTo>
                <a:lnTo>
                  <a:pt x="286" y="568"/>
                </a:lnTo>
                <a:lnTo>
                  <a:pt x="286" y="574"/>
                </a:lnTo>
                <a:lnTo>
                  <a:pt x="286" y="574"/>
                </a:lnTo>
                <a:lnTo>
                  <a:pt x="286" y="576"/>
                </a:lnTo>
                <a:lnTo>
                  <a:pt x="286" y="580"/>
                </a:lnTo>
                <a:lnTo>
                  <a:pt x="286" y="582"/>
                </a:lnTo>
                <a:lnTo>
                  <a:pt x="286" y="582"/>
                </a:lnTo>
                <a:lnTo>
                  <a:pt x="286" y="584"/>
                </a:lnTo>
                <a:lnTo>
                  <a:pt x="284" y="586"/>
                </a:lnTo>
                <a:lnTo>
                  <a:pt x="284" y="589"/>
                </a:lnTo>
                <a:lnTo>
                  <a:pt x="284" y="591"/>
                </a:lnTo>
                <a:lnTo>
                  <a:pt x="284" y="591"/>
                </a:lnTo>
                <a:lnTo>
                  <a:pt x="286" y="591"/>
                </a:lnTo>
                <a:lnTo>
                  <a:pt x="286" y="591"/>
                </a:lnTo>
                <a:lnTo>
                  <a:pt x="289" y="591"/>
                </a:lnTo>
                <a:lnTo>
                  <a:pt x="291" y="593"/>
                </a:lnTo>
                <a:lnTo>
                  <a:pt x="291" y="591"/>
                </a:lnTo>
                <a:lnTo>
                  <a:pt x="293" y="589"/>
                </a:lnTo>
                <a:lnTo>
                  <a:pt x="293" y="589"/>
                </a:lnTo>
                <a:lnTo>
                  <a:pt x="295" y="584"/>
                </a:lnTo>
                <a:lnTo>
                  <a:pt x="295" y="580"/>
                </a:lnTo>
                <a:lnTo>
                  <a:pt x="293" y="580"/>
                </a:lnTo>
                <a:lnTo>
                  <a:pt x="293" y="580"/>
                </a:lnTo>
                <a:lnTo>
                  <a:pt x="291" y="578"/>
                </a:lnTo>
                <a:lnTo>
                  <a:pt x="291" y="576"/>
                </a:lnTo>
                <a:lnTo>
                  <a:pt x="293" y="574"/>
                </a:lnTo>
                <a:lnTo>
                  <a:pt x="293" y="574"/>
                </a:lnTo>
                <a:lnTo>
                  <a:pt x="295" y="572"/>
                </a:lnTo>
                <a:lnTo>
                  <a:pt x="297" y="572"/>
                </a:lnTo>
                <a:lnTo>
                  <a:pt x="299" y="572"/>
                </a:lnTo>
                <a:lnTo>
                  <a:pt x="295" y="574"/>
                </a:lnTo>
                <a:lnTo>
                  <a:pt x="293" y="576"/>
                </a:lnTo>
                <a:lnTo>
                  <a:pt x="293" y="578"/>
                </a:lnTo>
                <a:lnTo>
                  <a:pt x="293" y="578"/>
                </a:lnTo>
                <a:lnTo>
                  <a:pt x="297" y="580"/>
                </a:lnTo>
                <a:lnTo>
                  <a:pt x="299" y="582"/>
                </a:lnTo>
                <a:lnTo>
                  <a:pt x="297" y="584"/>
                </a:lnTo>
                <a:lnTo>
                  <a:pt x="297" y="586"/>
                </a:lnTo>
                <a:lnTo>
                  <a:pt x="295" y="589"/>
                </a:lnTo>
                <a:lnTo>
                  <a:pt x="295" y="589"/>
                </a:lnTo>
                <a:lnTo>
                  <a:pt x="293" y="591"/>
                </a:lnTo>
                <a:lnTo>
                  <a:pt x="293" y="597"/>
                </a:lnTo>
                <a:lnTo>
                  <a:pt x="291" y="603"/>
                </a:lnTo>
                <a:lnTo>
                  <a:pt x="291" y="603"/>
                </a:lnTo>
                <a:lnTo>
                  <a:pt x="293" y="605"/>
                </a:lnTo>
                <a:lnTo>
                  <a:pt x="291" y="618"/>
                </a:lnTo>
                <a:lnTo>
                  <a:pt x="291" y="620"/>
                </a:lnTo>
                <a:lnTo>
                  <a:pt x="295" y="628"/>
                </a:lnTo>
                <a:lnTo>
                  <a:pt x="293" y="630"/>
                </a:lnTo>
                <a:lnTo>
                  <a:pt x="295" y="632"/>
                </a:lnTo>
                <a:lnTo>
                  <a:pt x="299" y="635"/>
                </a:lnTo>
                <a:lnTo>
                  <a:pt x="301" y="632"/>
                </a:lnTo>
                <a:lnTo>
                  <a:pt x="301" y="630"/>
                </a:lnTo>
                <a:lnTo>
                  <a:pt x="301" y="628"/>
                </a:lnTo>
                <a:lnTo>
                  <a:pt x="301" y="628"/>
                </a:lnTo>
                <a:lnTo>
                  <a:pt x="299" y="626"/>
                </a:lnTo>
                <a:lnTo>
                  <a:pt x="299" y="624"/>
                </a:lnTo>
                <a:lnTo>
                  <a:pt x="299" y="624"/>
                </a:lnTo>
                <a:lnTo>
                  <a:pt x="301" y="622"/>
                </a:lnTo>
                <a:lnTo>
                  <a:pt x="301" y="622"/>
                </a:lnTo>
                <a:lnTo>
                  <a:pt x="301" y="622"/>
                </a:lnTo>
                <a:lnTo>
                  <a:pt x="303" y="622"/>
                </a:lnTo>
                <a:lnTo>
                  <a:pt x="303" y="618"/>
                </a:lnTo>
                <a:lnTo>
                  <a:pt x="303" y="620"/>
                </a:lnTo>
                <a:lnTo>
                  <a:pt x="303" y="622"/>
                </a:lnTo>
                <a:lnTo>
                  <a:pt x="303" y="622"/>
                </a:lnTo>
                <a:lnTo>
                  <a:pt x="303" y="622"/>
                </a:lnTo>
                <a:lnTo>
                  <a:pt x="301" y="624"/>
                </a:lnTo>
                <a:lnTo>
                  <a:pt x="303" y="626"/>
                </a:lnTo>
                <a:lnTo>
                  <a:pt x="305" y="626"/>
                </a:lnTo>
                <a:lnTo>
                  <a:pt x="307" y="626"/>
                </a:lnTo>
                <a:lnTo>
                  <a:pt x="307" y="624"/>
                </a:lnTo>
                <a:lnTo>
                  <a:pt x="307" y="624"/>
                </a:lnTo>
                <a:lnTo>
                  <a:pt x="307" y="620"/>
                </a:lnTo>
                <a:lnTo>
                  <a:pt x="305" y="618"/>
                </a:lnTo>
                <a:lnTo>
                  <a:pt x="305" y="616"/>
                </a:lnTo>
                <a:lnTo>
                  <a:pt x="307" y="612"/>
                </a:lnTo>
                <a:lnTo>
                  <a:pt x="307" y="612"/>
                </a:lnTo>
                <a:lnTo>
                  <a:pt x="309" y="612"/>
                </a:lnTo>
                <a:lnTo>
                  <a:pt x="309" y="612"/>
                </a:lnTo>
                <a:lnTo>
                  <a:pt x="309" y="620"/>
                </a:lnTo>
                <a:lnTo>
                  <a:pt x="312" y="622"/>
                </a:lnTo>
                <a:lnTo>
                  <a:pt x="312" y="622"/>
                </a:lnTo>
                <a:lnTo>
                  <a:pt x="312" y="624"/>
                </a:lnTo>
                <a:lnTo>
                  <a:pt x="316" y="624"/>
                </a:lnTo>
                <a:lnTo>
                  <a:pt x="320" y="626"/>
                </a:lnTo>
                <a:lnTo>
                  <a:pt x="322" y="628"/>
                </a:lnTo>
                <a:lnTo>
                  <a:pt x="324" y="628"/>
                </a:lnTo>
                <a:lnTo>
                  <a:pt x="324" y="628"/>
                </a:lnTo>
                <a:lnTo>
                  <a:pt x="324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8"/>
                </a:lnTo>
                <a:lnTo>
                  <a:pt x="328" y="628"/>
                </a:lnTo>
                <a:lnTo>
                  <a:pt x="328" y="628"/>
                </a:lnTo>
                <a:lnTo>
                  <a:pt x="330" y="626"/>
                </a:lnTo>
                <a:lnTo>
                  <a:pt x="330" y="624"/>
                </a:lnTo>
                <a:lnTo>
                  <a:pt x="330" y="620"/>
                </a:lnTo>
                <a:lnTo>
                  <a:pt x="330" y="620"/>
                </a:lnTo>
                <a:lnTo>
                  <a:pt x="328" y="618"/>
                </a:lnTo>
                <a:lnTo>
                  <a:pt x="326" y="616"/>
                </a:lnTo>
                <a:lnTo>
                  <a:pt x="326" y="614"/>
                </a:lnTo>
                <a:lnTo>
                  <a:pt x="326" y="609"/>
                </a:lnTo>
                <a:lnTo>
                  <a:pt x="324" y="601"/>
                </a:lnTo>
                <a:lnTo>
                  <a:pt x="322" y="597"/>
                </a:lnTo>
                <a:lnTo>
                  <a:pt x="320" y="595"/>
                </a:lnTo>
                <a:lnTo>
                  <a:pt x="318" y="595"/>
                </a:lnTo>
                <a:lnTo>
                  <a:pt x="316" y="595"/>
                </a:lnTo>
                <a:lnTo>
                  <a:pt x="314" y="593"/>
                </a:lnTo>
                <a:lnTo>
                  <a:pt x="314" y="591"/>
                </a:lnTo>
                <a:lnTo>
                  <a:pt x="314" y="589"/>
                </a:lnTo>
                <a:lnTo>
                  <a:pt x="314" y="586"/>
                </a:lnTo>
                <a:lnTo>
                  <a:pt x="316" y="586"/>
                </a:lnTo>
                <a:lnTo>
                  <a:pt x="316" y="589"/>
                </a:lnTo>
                <a:lnTo>
                  <a:pt x="316" y="591"/>
                </a:lnTo>
                <a:lnTo>
                  <a:pt x="316" y="593"/>
                </a:lnTo>
                <a:lnTo>
                  <a:pt x="318" y="593"/>
                </a:lnTo>
                <a:lnTo>
                  <a:pt x="322" y="595"/>
                </a:lnTo>
                <a:lnTo>
                  <a:pt x="324" y="595"/>
                </a:lnTo>
                <a:lnTo>
                  <a:pt x="324" y="595"/>
                </a:lnTo>
                <a:lnTo>
                  <a:pt x="324" y="593"/>
                </a:lnTo>
                <a:lnTo>
                  <a:pt x="324" y="593"/>
                </a:lnTo>
                <a:lnTo>
                  <a:pt x="326" y="593"/>
                </a:lnTo>
                <a:lnTo>
                  <a:pt x="328" y="593"/>
                </a:lnTo>
                <a:lnTo>
                  <a:pt x="328" y="589"/>
                </a:lnTo>
                <a:lnTo>
                  <a:pt x="328" y="582"/>
                </a:lnTo>
                <a:lnTo>
                  <a:pt x="328" y="580"/>
                </a:lnTo>
                <a:lnTo>
                  <a:pt x="326" y="578"/>
                </a:lnTo>
                <a:lnTo>
                  <a:pt x="326" y="576"/>
                </a:lnTo>
                <a:lnTo>
                  <a:pt x="326" y="574"/>
                </a:lnTo>
                <a:lnTo>
                  <a:pt x="326" y="574"/>
                </a:lnTo>
                <a:lnTo>
                  <a:pt x="326" y="572"/>
                </a:lnTo>
                <a:lnTo>
                  <a:pt x="326" y="570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30" y="568"/>
                </a:lnTo>
                <a:lnTo>
                  <a:pt x="330" y="566"/>
                </a:lnTo>
                <a:lnTo>
                  <a:pt x="330" y="564"/>
                </a:lnTo>
                <a:lnTo>
                  <a:pt x="328" y="561"/>
                </a:lnTo>
                <a:lnTo>
                  <a:pt x="324" y="557"/>
                </a:lnTo>
                <a:lnTo>
                  <a:pt x="324" y="553"/>
                </a:lnTo>
                <a:lnTo>
                  <a:pt x="324" y="553"/>
                </a:lnTo>
                <a:lnTo>
                  <a:pt x="322" y="551"/>
                </a:lnTo>
                <a:lnTo>
                  <a:pt x="322" y="549"/>
                </a:lnTo>
                <a:lnTo>
                  <a:pt x="322" y="543"/>
                </a:lnTo>
                <a:lnTo>
                  <a:pt x="322" y="543"/>
                </a:lnTo>
                <a:lnTo>
                  <a:pt x="322" y="541"/>
                </a:lnTo>
                <a:lnTo>
                  <a:pt x="322" y="538"/>
                </a:lnTo>
                <a:lnTo>
                  <a:pt x="322" y="538"/>
                </a:lnTo>
                <a:lnTo>
                  <a:pt x="322" y="536"/>
                </a:lnTo>
                <a:lnTo>
                  <a:pt x="320" y="532"/>
                </a:lnTo>
                <a:lnTo>
                  <a:pt x="320" y="528"/>
                </a:lnTo>
                <a:lnTo>
                  <a:pt x="318" y="526"/>
                </a:lnTo>
                <a:lnTo>
                  <a:pt x="316" y="526"/>
                </a:lnTo>
                <a:lnTo>
                  <a:pt x="318" y="524"/>
                </a:lnTo>
                <a:lnTo>
                  <a:pt x="318" y="522"/>
                </a:lnTo>
                <a:lnTo>
                  <a:pt x="318" y="518"/>
                </a:lnTo>
                <a:lnTo>
                  <a:pt x="316" y="515"/>
                </a:lnTo>
                <a:lnTo>
                  <a:pt x="316" y="513"/>
                </a:lnTo>
                <a:lnTo>
                  <a:pt x="316" y="511"/>
                </a:lnTo>
                <a:lnTo>
                  <a:pt x="314" y="509"/>
                </a:lnTo>
                <a:lnTo>
                  <a:pt x="314" y="507"/>
                </a:lnTo>
                <a:lnTo>
                  <a:pt x="314" y="505"/>
                </a:lnTo>
                <a:lnTo>
                  <a:pt x="314" y="503"/>
                </a:lnTo>
                <a:lnTo>
                  <a:pt x="316" y="501"/>
                </a:lnTo>
                <a:lnTo>
                  <a:pt x="316" y="499"/>
                </a:lnTo>
                <a:lnTo>
                  <a:pt x="316" y="499"/>
                </a:lnTo>
                <a:lnTo>
                  <a:pt x="316" y="497"/>
                </a:lnTo>
                <a:lnTo>
                  <a:pt x="318" y="495"/>
                </a:lnTo>
                <a:lnTo>
                  <a:pt x="316" y="493"/>
                </a:lnTo>
                <a:lnTo>
                  <a:pt x="316" y="490"/>
                </a:lnTo>
                <a:lnTo>
                  <a:pt x="314" y="490"/>
                </a:lnTo>
                <a:lnTo>
                  <a:pt x="312" y="488"/>
                </a:lnTo>
                <a:lnTo>
                  <a:pt x="309" y="484"/>
                </a:lnTo>
                <a:lnTo>
                  <a:pt x="307" y="482"/>
                </a:lnTo>
                <a:lnTo>
                  <a:pt x="305" y="480"/>
                </a:lnTo>
                <a:lnTo>
                  <a:pt x="305" y="478"/>
                </a:lnTo>
                <a:lnTo>
                  <a:pt x="305" y="476"/>
                </a:lnTo>
                <a:lnTo>
                  <a:pt x="307" y="474"/>
                </a:lnTo>
                <a:lnTo>
                  <a:pt x="307" y="467"/>
                </a:lnTo>
                <a:lnTo>
                  <a:pt x="309" y="465"/>
                </a:lnTo>
                <a:lnTo>
                  <a:pt x="314" y="459"/>
                </a:lnTo>
                <a:lnTo>
                  <a:pt x="316" y="457"/>
                </a:lnTo>
                <a:lnTo>
                  <a:pt x="318" y="455"/>
                </a:lnTo>
                <a:lnTo>
                  <a:pt x="318" y="455"/>
                </a:lnTo>
                <a:lnTo>
                  <a:pt x="318" y="453"/>
                </a:lnTo>
                <a:lnTo>
                  <a:pt x="318" y="453"/>
                </a:lnTo>
                <a:lnTo>
                  <a:pt x="316" y="453"/>
                </a:lnTo>
                <a:lnTo>
                  <a:pt x="314" y="453"/>
                </a:lnTo>
                <a:lnTo>
                  <a:pt x="314" y="453"/>
                </a:lnTo>
                <a:lnTo>
                  <a:pt x="305" y="451"/>
                </a:lnTo>
                <a:lnTo>
                  <a:pt x="305" y="449"/>
                </a:lnTo>
                <a:lnTo>
                  <a:pt x="303" y="449"/>
                </a:lnTo>
                <a:lnTo>
                  <a:pt x="301" y="451"/>
                </a:lnTo>
                <a:lnTo>
                  <a:pt x="301" y="451"/>
                </a:lnTo>
                <a:lnTo>
                  <a:pt x="301" y="451"/>
                </a:lnTo>
                <a:lnTo>
                  <a:pt x="299" y="451"/>
                </a:lnTo>
                <a:lnTo>
                  <a:pt x="293" y="449"/>
                </a:lnTo>
                <a:lnTo>
                  <a:pt x="291" y="449"/>
                </a:lnTo>
                <a:lnTo>
                  <a:pt x="291" y="447"/>
                </a:lnTo>
                <a:lnTo>
                  <a:pt x="291" y="442"/>
                </a:lnTo>
                <a:lnTo>
                  <a:pt x="291" y="440"/>
                </a:lnTo>
                <a:lnTo>
                  <a:pt x="295" y="438"/>
                </a:lnTo>
                <a:lnTo>
                  <a:pt x="299" y="424"/>
                </a:lnTo>
                <a:lnTo>
                  <a:pt x="299" y="422"/>
                </a:lnTo>
                <a:lnTo>
                  <a:pt x="297" y="422"/>
                </a:lnTo>
                <a:lnTo>
                  <a:pt x="297" y="422"/>
                </a:lnTo>
                <a:lnTo>
                  <a:pt x="295" y="424"/>
                </a:lnTo>
                <a:lnTo>
                  <a:pt x="295" y="424"/>
                </a:lnTo>
                <a:lnTo>
                  <a:pt x="293" y="422"/>
                </a:lnTo>
                <a:lnTo>
                  <a:pt x="291" y="422"/>
                </a:lnTo>
                <a:lnTo>
                  <a:pt x="289" y="419"/>
                </a:lnTo>
                <a:lnTo>
                  <a:pt x="286" y="417"/>
                </a:lnTo>
                <a:lnTo>
                  <a:pt x="284" y="413"/>
                </a:lnTo>
                <a:lnTo>
                  <a:pt x="282" y="411"/>
                </a:lnTo>
                <a:lnTo>
                  <a:pt x="282" y="411"/>
                </a:lnTo>
                <a:lnTo>
                  <a:pt x="280" y="411"/>
                </a:lnTo>
                <a:lnTo>
                  <a:pt x="278" y="411"/>
                </a:lnTo>
                <a:lnTo>
                  <a:pt x="278" y="409"/>
                </a:lnTo>
                <a:lnTo>
                  <a:pt x="278" y="409"/>
                </a:lnTo>
                <a:lnTo>
                  <a:pt x="278" y="407"/>
                </a:lnTo>
                <a:lnTo>
                  <a:pt x="278" y="407"/>
                </a:lnTo>
                <a:lnTo>
                  <a:pt x="278" y="407"/>
                </a:lnTo>
                <a:lnTo>
                  <a:pt x="276" y="405"/>
                </a:lnTo>
                <a:lnTo>
                  <a:pt x="276" y="405"/>
                </a:lnTo>
                <a:lnTo>
                  <a:pt x="276" y="405"/>
                </a:lnTo>
                <a:lnTo>
                  <a:pt x="278" y="394"/>
                </a:lnTo>
                <a:lnTo>
                  <a:pt x="278" y="392"/>
                </a:lnTo>
                <a:lnTo>
                  <a:pt x="276" y="392"/>
                </a:lnTo>
                <a:lnTo>
                  <a:pt x="276" y="390"/>
                </a:lnTo>
                <a:lnTo>
                  <a:pt x="278" y="388"/>
                </a:lnTo>
                <a:lnTo>
                  <a:pt x="278" y="386"/>
                </a:lnTo>
                <a:lnTo>
                  <a:pt x="280" y="386"/>
                </a:lnTo>
                <a:lnTo>
                  <a:pt x="280" y="384"/>
                </a:lnTo>
                <a:lnTo>
                  <a:pt x="280" y="384"/>
                </a:lnTo>
                <a:lnTo>
                  <a:pt x="278" y="382"/>
                </a:lnTo>
                <a:lnTo>
                  <a:pt x="280" y="382"/>
                </a:lnTo>
                <a:lnTo>
                  <a:pt x="280" y="380"/>
                </a:lnTo>
                <a:lnTo>
                  <a:pt x="282" y="380"/>
                </a:lnTo>
                <a:lnTo>
                  <a:pt x="284" y="380"/>
                </a:lnTo>
                <a:lnTo>
                  <a:pt x="286" y="380"/>
                </a:lnTo>
                <a:lnTo>
                  <a:pt x="289" y="378"/>
                </a:lnTo>
                <a:lnTo>
                  <a:pt x="293" y="376"/>
                </a:lnTo>
                <a:lnTo>
                  <a:pt x="293" y="373"/>
                </a:lnTo>
                <a:lnTo>
                  <a:pt x="293" y="371"/>
                </a:lnTo>
                <a:lnTo>
                  <a:pt x="293" y="369"/>
                </a:lnTo>
                <a:lnTo>
                  <a:pt x="293" y="367"/>
                </a:lnTo>
                <a:lnTo>
                  <a:pt x="293" y="365"/>
                </a:lnTo>
                <a:lnTo>
                  <a:pt x="293" y="363"/>
                </a:lnTo>
                <a:lnTo>
                  <a:pt x="295" y="363"/>
                </a:lnTo>
                <a:lnTo>
                  <a:pt x="295" y="361"/>
                </a:lnTo>
                <a:lnTo>
                  <a:pt x="293" y="361"/>
                </a:lnTo>
                <a:lnTo>
                  <a:pt x="291" y="359"/>
                </a:lnTo>
                <a:lnTo>
                  <a:pt x="291" y="357"/>
                </a:lnTo>
                <a:lnTo>
                  <a:pt x="289" y="357"/>
                </a:lnTo>
                <a:lnTo>
                  <a:pt x="289" y="355"/>
                </a:lnTo>
                <a:lnTo>
                  <a:pt x="291" y="353"/>
                </a:lnTo>
                <a:lnTo>
                  <a:pt x="291" y="353"/>
                </a:lnTo>
                <a:lnTo>
                  <a:pt x="291" y="348"/>
                </a:lnTo>
                <a:lnTo>
                  <a:pt x="291" y="348"/>
                </a:lnTo>
                <a:lnTo>
                  <a:pt x="291" y="346"/>
                </a:lnTo>
                <a:lnTo>
                  <a:pt x="291" y="346"/>
                </a:lnTo>
                <a:lnTo>
                  <a:pt x="293" y="344"/>
                </a:lnTo>
                <a:lnTo>
                  <a:pt x="295" y="344"/>
                </a:lnTo>
                <a:lnTo>
                  <a:pt x="295" y="344"/>
                </a:lnTo>
                <a:lnTo>
                  <a:pt x="295" y="344"/>
                </a:lnTo>
                <a:lnTo>
                  <a:pt x="297" y="342"/>
                </a:lnTo>
                <a:lnTo>
                  <a:pt x="297" y="340"/>
                </a:lnTo>
                <a:lnTo>
                  <a:pt x="297" y="340"/>
                </a:lnTo>
                <a:lnTo>
                  <a:pt x="297" y="338"/>
                </a:lnTo>
                <a:lnTo>
                  <a:pt x="297" y="338"/>
                </a:lnTo>
                <a:lnTo>
                  <a:pt x="295" y="334"/>
                </a:lnTo>
                <a:lnTo>
                  <a:pt x="293" y="330"/>
                </a:lnTo>
                <a:lnTo>
                  <a:pt x="291" y="328"/>
                </a:lnTo>
                <a:lnTo>
                  <a:pt x="289" y="328"/>
                </a:lnTo>
                <a:lnTo>
                  <a:pt x="286" y="330"/>
                </a:lnTo>
                <a:lnTo>
                  <a:pt x="284" y="332"/>
                </a:lnTo>
                <a:lnTo>
                  <a:pt x="282" y="334"/>
                </a:lnTo>
                <a:lnTo>
                  <a:pt x="278" y="332"/>
                </a:lnTo>
                <a:lnTo>
                  <a:pt x="272" y="332"/>
                </a:lnTo>
                <a:lnTo>
                  <a:pt x="270" y="330"/>
                </a:lnTo>
                <a:lnTo>
                  <a:pt x="261" y="323"/>
                </a:lnTo>
                <a:lnTo>
                  <a:pt x="234" y="311"/>
                </a:lnTo>
                <a:lnTo>
                  <a:pt x="232" y="309"/>
                </a:lnTo>
                <a:lnTo>
                  <a:pt x="232" y="309"/>
                </a:lnTo>
                <a:lnTo>
                  <a:pt x="230" y="307"/>
                </a:lnTo>
                <a:lnTo>
                  <a:pt x="230" y="307"/>
                </a:lnTo>
                <a:lnTo>
                  <a:pt x="230" y="307"/>
                </a:lnTo>
                <a:lnTo>
                  <a:pt x="230" y="305"/>
                </a:lnTo>
                <a:lnTo>
                  <a:pt x="230" y="300"/>
                </a:lnTo>
                <a:lnTo>
                  <a:pt x="230" y="298"/>
                </a:lnTo>
                <a:lnTo>
                  <a:pt x="228" y="296"/>
                </a:lnTo>
                <a:lnTo>
                  <a:pt x="226" y="294"/>
                </a:lnTo>
                <a:lnTo>
                  <a:pt x="226" y="294"/>
                </a:lnTo>
                <a:lnTo>
                  <a:pt x="224" y="294"/>
                </a:lnTo>
                <a:lnTo>
                  <a:pt x="224" y="290"/>
                </a:lnTo>
                <a:lnTo>
                  <a:pt x="224" y="288"/>
                </a:lnTo>
                <a:lnTo>
                  <a:pt x="226" y="286"/>
                </a:lnTo>
                <a:lnTo>
                  <a:pt x="226" y="282"/>
                </a:lnTo>
                <a:lnTo>
                  <a:pt x="228" y="282"/>
                </a:lnTo>
                <a:lnTo>
                  <a:pt x="228" y="282"/>
                </a:lnTo>
                <a:lnTo>
                  <a:pt x="230" y="280"/>
                </a:lnTo>
                <a:lnTo>
                  <a:pt x="230" y="277"/>
                </a:lnTo>
                <a:lnTo>
                  <a:pt x="230" y="277"/>
                </a:lnTo>
                <a:lnTo>
                  <a:pt x="230" y="275"/>
                </a:lnTo>
                <a:lnTo>
                  <a:pt x="232" y="275"/>
                </a:lnTo>
                <a:lnTo>
                  <a:pt x="232" y="275"/>
                </a:lnTo>
                <a:lnTo>
                  <a:pt x="234" y="273"/>
                </a:lnTo>
                <a:lnTo>
                  <a:pt x="234" y="271"/>
                </a:lnTo>
                <a:lnTo>
                  <a:pt x="234" y="269"/>
                </a:lnTo>
                <a:lnTo>
                  <a:pt x="234" y="265"/>
                </a:lnTo>
                <a:lnTo>
                  <a:pt x="232" y="265"/>
                </a:lnTo>
                <a:lnTo>
                  <a:pt x="232" y="265"/>
                </a:lnTo>
                <a:lnTo>
                  <a:pt x="232" y="263"/>
                </a:lnTo>
                <a:lnTo>
                  <a:pt x="238" y="261"/>
                </a:lnTo>
                <a:lnTo>
                  <a:pt x="241" y="261"/>
                </a:lnTo>
                <a:lnTo>
                  <a:pt x="241" y="261"/>
                </a:lnTo>
                <a:lnTo>
                  <a:pt x="243" y="261"/>
                </a:lnTo>
                <a:lnTo>
                  <a:pt x="245" y="263"/>
                </a:lnTo>
                <a:lnTo>
                  <a:pt x="245" y="265"/>
                </a:lnTo>
                <a:lnTo>
                  <a:pt x="245" y="267"/>
                </a:lnTo>
                <a:lnTo>
                  <a:pt x="247" y="267"/>
                </a:lnTo>
                <a:lnTo>
                  <a:pt x="251" y="269"/>
                </a:lnTo>
                <a:lnTo>
                  <a:pt x="253" y="269"/>
                </a:lnTo>
                <a:lnTo>
                  <a:pt x="253" y="269"/>
                </a:lnTo>
                <a:lnTo>
                  <a:pt x="255" y="265"/>
                </a:lnTo>
                <a:lnTo>
                  <a:pt x="259" y="261"/>
                </a:lnTo>
                <a:lnTo>
                  <a:pt x="259" y="259"/>
                </a:lnTo>
                <a:lnTo>
                  <a:pt x="261" y="254"/>
                </a:lnTo>
                <a:lnTo>
                  <a:pt x="264" y="252"/>
                </a:lnTo>
                <a:lnTo>
                  <a:pt x="264" y="248"/>
                </a:lnTo>
                <a:lnTo>
                  <a:pt x="266" y="242"/>
                </a:lnTo>
                <a:lnTo>
                  <a:pt x="266" y="236"/>
                </a:lnTo>
                <a:lnTo>
                  <a:pt x="266" y="234"/>
                </a:lnTo>
                <a:lnTo>
                  <a:pt x="270" y="231"/>
                </a:lnTo>
                <a:lnTo>
                  <a:pt x="270" y="234"/>
                </a:lnTo>
                <a:lnTo>
                  <a:pt x="274" y="234"/>
                </a:lnTo>
                <a:lnTo>
                  <a:pt x="276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80" y="234"/>
                </a:lnTo>
                <a:lnTo>
                  <a:pt x="280" y="234"/>
                </a:lnTo>
                <a:lnTo>
                  <a:pt x="282" y="234"/>
                </a:lnTo>
                <a:lnTo>
                  <a:pt x="284" y="234"/>
                </a:lnTo>
                <a:lnTo>
                  <a:pt x="289" y="234"/>
                </a:lnTo>
                <a:lnTo>
                  <a:pt x="295" y="236"/>
                </a:lnTo>
                <a:lnTo>
                  <a:pt x="301" y="236"/>
                </a:lnTo>
                <a:lnTo>
                  <a:pt x="301" y="236"/>
                </a:lnTo>
                <a:lnTo>
                  <a:pt x="303" y="234"/>
                </a:lnTo>
                <a:lnTo>
                  <a:pt x="303" y="231"/>
                </a:lnTo>
                <a:lnTo>
                  <a:pt x="303" y="231"/>
                </a:lnTo>
                <a:lnTo>
                  <a:pt x="305" y="231"/>
                </a:lnTo>
                <a:lnTo>
                  <a:pt x="305" y="234"/>
                </a:lnTo>
                <a:lnTo>
                  <a:pt x="312" y="236"/>
                </a:lnTo>
                <a:lnTo>
                  <a:pt x="314" y="236"/>
                </a:lnTo>
                <a:lnTo>
                  <a:pt x="314" y="234"/>
                </a:lnTo>
                <a:lnTo>
                  <a:pt x="316" y="234"/>
                </a:lnTo>
                <a:lnTo>
                  <a:pt x="316" y="231"/>
                </a:lnTo>
                <a:lnTo>
                  <a:pt x="316" y="229"/>
                </a:lnTo>
                <a:lnTo>
                  <a:pt x="316" y="229"/>
                </a:lnTo>
                <a:lnTo>
                  <a:pt x="316" y="227"/>
                </a:lnTo>
                <a:lnTo>
                  <a:pt x="320" y="225"/>
                </a:lnTo>
                <a:lnTo>
                  <a:pt x="320" y="223"/>
                </a:lnTo>
                <a:lnTo>
                  <a:pt x="320" y="223"/>
                </a:lnTo>
                <a:lnTo>
                  <a:pt x="320" y="221"/>
                </a:lnTo>
                <a:lnTo>
                  <a:pt x="320" y="221"/>
                </a:lnTo>
                <a:lnTo>
                  <a:pt x="316" y="221"/>
                </a:lnTo>
                <a:lnTo>
                  <a:pt x="312" y="221"/>
                </a:lnTo>
                <a:lnTo>
                  <a:pt x="312" y="219"/>
                </a:lnTo>
                <a:lnTo>
                  <a:pt x="309" y="219"/>
                </a:lnTo>
                <a:lnTo>
                  <a:pt x="307" y="217"/>
                </a:lnTo>
                <a:lnTo>
                  <a:pt x="307" y="217"/>
                </a:lnTo>
                <a:lnTo>
                  <a:pt x="305" y="217"/>
                </a:lnTo>
                <a:lnTo>
                  <a:pt x="303" y="215"/>
                </a:lnTo>
                <a:lnTo>
                  <a:pt x="303" y="213"/>
                </a:lnTo>
                <a:lnTo>
                  <a:pt x="303" y="213"/>
                </a:lnTo>
                <a:lnTo>
                  <a:pt x="303" y="211"/>
                </a:lnTo>
                <a:lnTo>
                  <a:pt x="301" y="211"/>
                </a:lnTo>
                <a:lnTo>
                  <a:pt x="301" y="209"/>
                </a:lnTo>
                <a:lnTo>
                  <a:pt x="303" y="204"/>
                </a:lnTo>
                <a:lnTo>
                  <a:pt x="303" y="202"/>
                </a:lnTo>
                <a:lnTo>
                  <a:pt x="303" y="202"/>
                </a:lnTo>
                <a:lnTo>
                  <a:pt x="301" y="200"/>
                </a:lnTo>
                <a:lnTo>
                  <a:pt x="301" y="198"/>
                </a:lnTo>
                <a:lnTo>
                  <a:pt x="299" y="198"/>
                </a:lnTo>
                <a:lnTo>
                  <a:pt x="297" y="196"/>
                </a:lnTo>
                <a:lnTo>
                  <a:pt x="297" y="198"/>
                </a:lnTo>
                <a:lnTo>
                  <a:pt x="295" y="200"/>
                </a:lnTo>
                <a:lnTo>
                  <a:pt x="295" y="200"/>
                </a:lnTo>
                <a:lnTo>
                  <a:pt x="293" y="198"/>
                </a:lnTo>
                <a:lnTo>
                  <a:pt x="293" y="200"/>
                </a:lnTo>
                <a:lnTo>
                  <a:pt x="291" y="200"/>
                </a:lnTo>
                <a:lnTo>
                  <a:pt x="291" y="200"/>
                </a:lnTo>
                <a:lnTo>
                  <a:pt x="291" y="202"/>
                </a:lnTo>
                <a:lnTo>
                  <a:pt x="289" y="202"/>
                </a:lnTo>
                <a:lnTo>
                  <a:pt x="286" y="202"/>
                </a:lnTo>
                <a:lnTo>
                  <a:pt x="282" y="200"/>
                </a:lnTo>
                <a:lnTo>
                  <a:pt x="280" y="198"/>
                </a:lnTo>
                <a:lnTo>
                  <a:pt x="276" y="198"/>
                </a:lnTo>
                <a:lnTo>
                  <a:pt x="274" y="198"/>
                </a:lnTo>
                <a:lnTo>
                  <a:pt x="274" y="198"/>
                </a:lnTo>
                <a:lnTo>
                  <a:pt x="274" y="196"/>
                </a:lnTo>
                <a:lnTo>
                  <a:pt x="270" y="194"/>
                </a:lnTo>
                <a:lnTo>
                  <a:pt x="270" y="192"/>
                </a:lnTo>
                <a:lnTo>
                  <a:pt x="266" y="190"/>
                </a:lnTo>
                <a:lnTo>
                  <a:pt x="264" y="188"/>
                </a:lnTo>
                <a:lnTo>
                  <a:pt x="264" y="181"/>
                </a:lnTo>
                <a:lnTo>
                  <a:pt x="261" y="177"/>
                </a:lnTo>
                <a:lnTo>
                  <a:pt x="253" y="173"/>
                </a:lnTo>
                <a:lnTo>
                  <a:pt x="247" y="167"/>
                </a:lnTo>
                <a:lnTo>
                  <a:pt x="245" y="165"/>
                </a:lnTo>
                <a:lnTo>
                  <a:pt x="241" y="165"/>
                </a:lnTo>
                <a:lnTo>
                  <a:pt x="238" y="167"/>
                </a:lnTo>
                <a:lnTo>
                  <a:pt x="236" y="167"/>
                </a:lnTo>
                <a:lnTo>
                  <a:pt x="234" y="167"/>
                </a:lnTo>
                <a:lnTo>
                  <a:pt x="232" y="167"/>
                </a:lnTo>
                <a:lnTo>
                  <a:pt x="232" y="165"/>
                </a:lnTo>
                <a:lnTo>
                  <a:pt x="232" y="163"/>
                </a:lnTo>
                <a:lnTo>
                  <a:pt x="230" y="160"/>
                </a:lnTo>
                <a:lnTo>
                  <a:pt x="230" y="160"/>
                </a:lnTo>
                <a:lnTo>
                  <a:pt x="230" y="158"/>
                </a:lnTo>
                <a:lnTo>
                  <a:pt x="230" y="158"/>
                </a:lnTo>
                <a:lnTo>
                  <a:pt x="228" y="152"/>
                </a:lnTo>
                <a:lnTo>
                  <a:pt x="228" y="152"/>
                </a:lnTo>
                <a:lnTo>
                  <a:pt x="230" y="152"/>
                </a:lnTo>
                <a:lnTo>
                  <a:pt x="230" y="150"/>
                </a:lnTo>
                <a:lnTo>
                  <a:pt x="232" y="144"/>
                </a:lnTo>
                <a:lnTo>
                  <a:pt x="234" y="140"/>
                </a:lnTo>
                <a:lnTo>
                  <a:pt x="236" y="138"/>
                </a:lnTo>
                <a:lnTo>
                  <a:pt x="236" y="135"/>
                </a:lnTo>
                <a:lnTo>
                  <a:pt x="236" y="135"/>
                </a:lnTo>
                <a:lnTo>
                  <a:pt x="236" y="135"/>
                </a:lnTo>
                <a:lnTo>
                  <a:pt x="236" y="133"/>
                </a:lnTo>
                <a:lnTo>
                  <a:pt x="236" y="133"/>
                </a:lnTo>
                <a:lnTo>
                  <a:pt x="234" y="133"/>
                </a:lnTo>
                <a:lnTo>
                  <a:pt x="236" y="131"/>
                </a:lnTo>
                <a:lnTo>
                  <a:pt x="236" y="131"/>
                </a:lnTo>
                <a:lnTo>
                  <a:pt x="236" y="127"/>
                </a:lnTo>
                <a:lnTo>
                  <a:pt x="238" y="127"/>
                </a:lnTo>
                <a:lnTo>
                  <a:pt x="241" y="125"/>
                </a:lnTo>
                <a:lnTo>
                  <a:pt x="243" y="123"/>
                </a:lnTo>
                <a:lnTo>
                  <a:pt x="243" y="123"/>
                </a:lnTo>
                <a:lnTo>
                  <a:pt x="243" y="121"/>
                </a:lnTo>
                <a:lnTo>
                  <a:pt x="245" y="121"/>
                </a:lnTo>
                <a:lnTo>
                  <a:pt x="247" y="121"/>
                </a:lnTo>
                <a:lnTo>
                  <a:pt x="253" y="119"/>
                </a:lnTo>
                <a:lnTo>
                  <a:pt x="253" y="119"/>
                </a:lnTo>
                <a:lnTo>
                  <a:pt x="255" y="117"/>
                </a:lnTo>
                <a:lnTo>
                  <a:pt x="255" y="112"/>
                </a:lnTo>
                <a:lnTo>
                  <a:pt x="255" y="110"/>
                </a:lnTo>
                <a:lnTo>
                  <a:pt x="257" y="108"/>
                </a:lnTo>
                <a:lnTo>
                  <a:pt x="257" y="106"/>
                </a:lnTo>
                <a:lnTo>
                  <a:pt x="264" y="104"/>
                </a:lnTo>
                <a:lnTo>
                  <a:pt x="264" y="102"/>
                </a:lnTo>
                <a:lnTo>
                  <a:pt x="264" y="102"/>
                </a:lnTo>
                <a:lnTo>
                  <a:pt x="266" y="102"/>
                </a:lnTo>
                <a:lnTo>
                  <a:pt x="266" y="102"/>
                </a:lnTo>
                <a:lnTo>
                  <a:pt x="266" y="102"/>
                </a:lnTo>
                <a:lnTo>
                  <a:pt x="268" y="102"/>
                </a:lnTo>
                <a:lnTo>
                  <a:pt x="268" y="102"/>
                </a:lnTo>
                <a:lnTo>
                  <a:pt x="270" y="102"/>
                </a:lnTo>
                <a:lnTo>
                  <a:pt x="272" y="102"/>
                </a:lnTo>
                <a:lnTo>
                  <a:pt x="272" y="100"/>
                </a:lnTo>
                <a:lnTo>
                  <a:pt x="270" y="94"/>
                </a:lnTo>
                <a:lnTo>
                  <a:pt x="268" y="92"/>
                </a:lnTo>
                <a:lnTo>
                  <a:pt x="266" y="89"/>
                </a:lnTo>
                <a:lnTo>
                  <a:pt x="259" y="89"/>
                </a:lnTo>
                <a:lnTo>
                  <a:pt x="257" y="87"/>
                </a:lnTo>
                <a:lnTo>
                  <a:pt x="255" y="87"/>
                </a:lnTo>
                <a:lnTo>
                  <a:pt x="255" y="87"/>
                </a:lnTo>
                <a:lnTo>
                  <a:pt x="255" y="92"/>
                </a:lnTo>
                <a:lnTo>
                  <a:pt x="255" y="92"/>
                </a:lnTo>
                <a:lnTo>
                  <a:pt x="253" y="92"/>
                </a:lnTo>
                <a:lnTo>
                  <a:pt x="253" y="89"/>
                </a:lnTo>
                <a:lnTo>
                  <a:pt x="253" y="87"/>
                </a:lnTo>
                <a:lnTo>
                  <a:pt x="253" y="85"/>
                </a:lnTo>
                <a:lnTo>
                  <a:pt x="253" y="85"/>
                </a:lnTo>
                <a:lnTo>
                  <a:pt x="255" y="83"/>
                </a:lnTo>
                <a:lnTo>
                  <a:pt x="257" y="77"/>
                </a:lnTo>
                <a:lnTo>
                  <a:pt x="257" y="75"/>
                </a:lnTo>
                <a:lnTo>
                  <a:pt x="259" y="73"/>
                </a:lnTo>
                <a:lnTo>
                  <a:pt x="259" y="71"/>
                </a:lnTo>
                <a:lnTo>
                  <a:pt x="261" y="73"/>
                </a:lnTo>
                <a:lnTo>
                  <a:pt x="261" y="75"/>
                </a:lnTo>
                <a:lnTo>
                  <a:pt x="261" y="77"/>
                </a:lnTo>
                <a:lnTo>
                  <a:pt x="261" y="79"/>
                </a:lnTo>
                <a:lnTo>
                  <a:pt x="264" y="81"/>
                </a:lnTo>
                <a:lnTo>
                  <a:pt x="266" y="81"/>
                </a:lnTo>
                <a:lnTo>
                  <a:pt x="268" y="83"/>
                </a:lnTo>
                <a:lnTo>
                  <a:pt x="270" y="83"/>
                </a:lnTo>
                <a:lnTo>
                  <a:pt x="270" y="85"/>
                </a:lnTo>
                <a:lnTo>
                  <a:pt x="272" y="85"/>
                </a:lnTo>
                <a:lnTo>
                  <a:pt x="272" y="87"/>
                </a:lnTo>
                <a:lnTo>
                  <a:pt x="274" y="89"/>
                </a:lnTo>
                <a:lnTo>
                  <a:pt x="276" y="89"/>
                </a:lnTo>
                <a:lnTo>
                  <a:pt x="278" y="89"/>
                </a:lnTo>
                <a:lnTo>
                  <a:pt x="280" y="89"/>
                </a:lnTo>
                <a:lnTo>
                  <a:pt x="280" y="89"/>
                </a:lnTo>
                <a:lnTo>
                  <a:pt x="282" y="92"/>
                </a:lnTo>
                <a:lnTo>
                  <a:pt x="282" y="92"/>
                </a:lnTo>
                <a:lnTo>
                  <a:pt x="282" y="94"/>
                </a:lnTo>
                <a:lnTo>
                  <a:pt x="284" y="94"/>
                </a:lnTo>
                <a:lnTo>
                  <a:pt x="284" y="94"/>
                </a:lnTo>
                <a:lnTo>
                  <a:pt x="286" y="96"/>
                </a:lnTo>
                <a:lnTo>
                  <a:pt x="286" y="96"/>
                </a:lnTo>
                <a:lnTo>
                  <a:pt x="286" y="98"/>
                </a:lnTo>
                <a:lnTo>
                  <a:pt x="286" y="98"/>
                </a:lnTo>
                <a:lnTo>
                  <a:pt x="289" y="98"/>
                </a:lnTo>
                <a:lnTo>
                  <a:pt x="289" y="98"/>
                </a:lnTo>
                <a:lnTo>
                  <a:pt x="289" y="100"/>
                </a:lnTo>
                <a:lnTo>
                  <a:pt x="289" y="102"/>
                </a:lnTo>
                <a:lnTo>
                  <a:pt x="291" y="102"/>
                </a:lnTo>
                <a:lnTo>
                  <a:pt x="293" y="104"/>
                </a:lnTo>
                <a:lnTo>
                  <a:pt x="293" y="104"/>
                </a:lnTo>
                <a:lnTo>
                  <a:pt x="293" y="106"/>
                </a:lnTo>
                <a:lnTo>
                  <a:pt x="291" y="108"/>
                </a:lnTo>
                <a:lnTo>
                  <a:pt x="286" y="110"/>
                </a:lnTo>
                <a:lnTo>
                  <a:pt x="286" y="110"/>
                </a:lnTo>
                <a:lnTo>
                  <a:pt x="289" y="112"/>
                </a:lnTo>
                <a:lnTo>
                  <a:pt x="297" y="108"/>
                </a:lnTo>
                <a:lnTo>
                  <a:pt x="301" y="110"/>
                </a:lnTo>
                <a:lnTo>
                  <a:pt x="301" y="112"/>
                </a:lnTo>
                <a:lnTo>
                  <a:pt x="301" y="115"/>
                </a:lnTo>
                <a:lnTo>
                  <a:pt x="303" y="117"/>
                </a:lnTo>
                <a:lnTo>
                  <a:pt x="305" y="117"/>
                </a:lnTo>
                <a:lnTo>
                  <a:pt x="305" y="117"/>
                </a:lnTo>
                <a:lnTo>
                  <a:pt x="307" y="112"/>
                </a:lnTo>
                <a:lnTo>
                  <a:pt x="309" y="110"/>
                </a:lnTo>
                <a:lnTo>
                  <a:pt x="312" y="110"/>
                </a:lnTo>
                <a:lnTo>
                  <a:pt x="318" y="117"/>
                </a:lnTo>
                <a:lnTo>
                  <a:pt x="320" y="117"/>
                </a:lnTo>
                <a:lnTo>
                  <a:pt x="324" y="117"/>
                </a:lnTo>
                <a:lnTo>
                  <a:pt x="326" y="115"/>
                </a:lnTo>
                <a:lnTo>
                  <a:pt x="326" y="112"/>
                </a:lnTo>
                <a:lnTo>
                  <a:pt x="324" y="112"/>
                </a:lnTo>
                <a:lnTo>
                  <a:pt x="324" y="112"/>
                </a:lnTo>
                <a:lnTo>
                  <a:pt x="322" y="110"/>
                </a:lnTo>
                <a:lnTo>
                  <a:pt x="324" y="108"/>
                </a:lnTo>
                <a:lnTo>
                  <a:pt x="322" y="108"/>
                </a:lnTo>
                <a:lnTo>
                  <a:pt x="322" y="110"/>
                </a:lnTo>
                <a:lnTo>
                  <a:pt x="320" y="108"/>
                </a:lnTo>
                <a:lnTo>
                  <a:pt x="320" y="108"/>
                </a:lnTo>
                <a:lnTo>
                  <a:pt x="318" y="104"/>
                </a:lnTo>
                <a:lnTo>
                  <a:pt x="316" y="104"/>
                </a:lnTo>
                <a:lnTo>
                  <a:pt x="314" y="102"/>
                </a:lnTo>
                <a:lnTo>
                  <a:pt x="312" y="100"/>
                </a:lnTo>
                <a:lnTo>
                  <a:pt x="312" y="98"/>
                </a:lnTo>
                <a:lnTo>
                  <a:pt x="312" y="96"/>
                </a:lnTo>
                <a:lnTo>
                  <a:pt x="314" y="94"/>
                </a:lnTo>
                <a:lnTo>
                  <a:pt x="314" y="94"/>
                </a:lnTo>
                <a:lnTo>
                  <a:pt x="316" y="92"/>
                </a:lnTo>
                <a:lnTo>
                  <a:pt x="318" y="94"/>
                </a:lnTo>
                <a:lnTo>
                  <a:pt x="318" y="94"/>
                </a:lnTo>
                <a:lnTo>
                  <a:pt x="320" y="96"/>
                </a:lnTo>
                <a:lnTo>
                  <a:pt x="320" y="96"/>
                </a:lnTo>
                <a:lnTo>
                  <a:pt x="322" y="98"/>
                </a:lnTo>
                <a:lnTo>
                  <a:pt x="324" y="98"/>
                </a:lnTo>
                <a:lnTo>
                  <a:pt x="324" y="98"/>
                </a:lnTo>
                <a:lnTo>
                  <a:pt x="326" y="100"/>
                </a:lnTo>
                <a:lnTo>
                  <a:pt x="328" y="100"/>
                </a:lnTo>
                <a:lnTo>
                  <a:pt x="328" y="102"/>
                </a:lnTo>
                <a:lnTo>
                  <a:pt x="328" y="102"/>
                </a:lnTo>
                <a:lnTo>
                  <a:pt x="328" y="102"/>
                </a:lnTo>
                <a:lnTo>
                  <a:pt x="330" y="104"/>
                </a:lnTo>
                <a:lnTo>
                  <a:pt x="332" y="104"/>
                </a:lnTo>
                <a:lnTo>
                  <a:pt x="332" y="106"/>
                </a:lnTo>
                <a:lnTo>
                  <a:pt x="332" y="106"/>
                </a:lnTo>
                <a:lnTo>
                  <a:pt x="332" y="106"/>
                </a:lnTo>
                <a:lnTo>
                  <a:pt x="330" y="106"/>
                </a:lnTo>
                <a:lnTo>
                  <a:pt x="328" y="106"/>
                </a:lnTo>
                <a:lnTo>
                  <a:pt x="328" y="110"/>
                </a:lnTo>
                <a:lnTo>
                  <a:pt x="330" y="112"/>
                </a:lnTo>
                <a:lnTo>
                  <a:pt x="332" y="115"/>
                </a:lnTo>
                <a:lnTo>
                  <a:pt x="332" y="117"/>
                </a:lnTo>
                <a:lnTo>
                  <a:pt x="335" y="123"/>
                </a:lnTo>
                <a:lnTo>
                  <a:pt x="335" y="125"/>
                </a:lnTo>
                <a:lnTo>
                  <a:pt x="335" y="127"/>
                </a:lnTo>
                <a:lnTo>
                  <a:pt x="343" y="129"/>
                </a:lnTo>
                <a:lnTo>
                  <a:pt x="343" y="131"/>
                </a:lnTo>
                <a:lnTo>
                  <a:pt x="345" y="133"/>
                </a:lnTo>
                <a:lnTo>
                  <a:pt x="345" y="135"/>
                </a:lnTo>
                <a:lnTo>
                  <a:pt x="347" y="135"/>
                </a:lnTo>
                <a:lnTo>
                  <a:pt x="349" y="138"/>
                </a:lnTo>
                <a:lnTo>
                  <a:pt x="351" y="140"/>
                </a:lnTo>
                <a:lnTo>
                  <a:pt x="353" y="142"/>
                </a:lnTo>
                <a:lnTo>
                  <a:pt x="355" y="142"/>
                </a:lnTo>
                <a:lnTo>
                  <a:pt x="358" y="142"/>
                </a:lnTo>
                <a:lnTo>
                  <a:pt x="360" y="142"/>
                </a:lnTo>
                <a:lnTo>
                  <a:pt x="362" y="140"/>
                </a:lnTo>
                <a:lnTo>
                  <a:pt x="362" y="140"/>
                </a:lnTo>
                <a:lnTo>
                  <a:pt x="364" y="142"/>
                </a:lnTo>
                <a:lnTo>
                  <a:pt x="364" y="144"/>
                </a:lnTo>
                <a:lnTo>
                  <a:pt x="364" y="144"/>
                </a:lnTo>
                <a:lnTo>
                  <a:pt x="366" y="144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70" y="142"/>
                </a:lnTo>
                <a:lnTo>
                  <a:pt x="372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6"/>
                </a:lnTo>
                <a:lnTo>
                  <a:pt x="374" y="146"/>
                </a:lnTo>
                <a:lnTo>
                  <a:pt x="376" y="146"/>
                </a:lnTo>
                <a:lnTo>
                  <a:pt x="376" y="146"/>
                </a:lnTo>
                <a:lnTo>
                  <a:pt x="378" y="146"/>
                </a:lnTo>
                <a:lnTo>
                  <a:pt x="378" y="144"/>
                </a:lnTo>
                <a:lnTo>
                  <a:pt x="378" y="142"/>
                </a:lnTo>
                <a:lnTo>
                  <a:pt x="378" y="140"/>
                </a:lnTo>
                <a:lnTo>
                  <a:pt x="383" y="135"/>
                </a:lnTo>
                <a:lnTo>
                  <a:pt x="385" y="133"/>
                </a:lnTo>
                <a:lnTo>
                  <a:pt x="383" y="133"/>
                </a:lnTo>
                <a:lnTo>
                  <a:pt x="383" y="133"/>
                </a:lnTo>
                <a:lnTo>
                  <a:pt x="380" y="133"/>
                </a:lnTo>
                <a:lnTo>
                  <a:pt x="380" y="131"/>
                </a:lnTo>
                <a:lnTo>
                  <a:pt x="380" y="131"/>
                </a:lnTo>
                <a:lnTo>
                  <a:pt x="380" y="129"/>
                </a:lnTo>
                <a:lnTo>
                  <a:pt x="383" y="129"/>
                </a:lnTo>
                <a:lnTo>
                  <a:pt x="383" y="129"/>
                </a:lnTo>
                <a:lnTo>
                  <a:pt x="380" y="129"/>
                </a:lnTo>
                <a:lnTo>
                  <a:pt x="380" y="127"/>
                </a:lnTo>
                <a:lnTo>
                  <a:pt x="378" y="125"/>
                </a:lnTo>
                <a:lnTo>
                  <a:pt x="380" y="125"/>
                </a:lnTo>
                <a:lnTo>
                  <a:pt x="380" y="123"/>
                </a:lnTo>
                <a:lnTo>
                  <a:pt x="383" y="123"/>
                </a:lnTo>
                <a:lnTo>
                  <a:pt x="383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1"/>
                </a:lnTo>
                <a:lnTo>
                  <a:pt x="383" y="119"/>
                </a:lnTo>
                <a:lnTo>
                  <a:pt x="385" y="117"/>
                </a:lnTo>
                <a:lnTo>
                  <a:pt x="387" y="117"/>
                </a:lnTo>
                <a:lnTo>
                  <a:pt x="389" y="117"/>
                </a:lnTo>
                <a:lnTo>
                  <a:pt x="389" y="119"/>
                </a:lnTo>
                <a:lnTo>
                  <a:pt x="389" y="121"/>
                </a:lnTo>
                <a:lnTo>
                  <a:pt x="391" y="121"/>
                </a:lnTo>
                <a:lnTo>
                  <a:pt x="393" y="119"/>
                </a:lnTo>
                <a:lnTo>
                  <a:pt x="395" y="119"/>
                </a:lnTo>
                <a:lnTo>
                  <a:pt x="397" y="119"/>
                </a:lnTo>
                <a:lnTo>
                  <a:pt x="397" y="117"/>
                </a:lnTo>
                <a:lnTo>
                  <a:pt x="397" y="117"/>
                </a:lnTo>
                <a:lnTo>
                  <a:pt x="397" y="115"/>
                </a:lnTo>
                <a:lnTo>
                  <a:pt x="397" y="115"/>
                </a:lnTo>
                <a:lnTo>
                  <a:pt x="397" y="115"/>
                </a:lnTo>
                <a:lnTo>
                  <a:pt x="397" y="112"/>
                </a:lnTo>
                <a:lnTo>
                  <a:pt x="399" y="112"/>
                </a:lnTo>
                <a:lnTo>
                  <a:pt x="401" y="108"/>
                </a:lnTo>
                <a:lnTo>
                  <a:pt x="401" y="108"/>
                </a:lnTo>
                <a:lnTo>
                  <a:pt x="401" y="108"/>
                </a:lnTo>
                <a:lnTo>
                  <a:pt x="403" y="106"/>
                </a:lnTo>
                <a:lnTo>
                  <a:pt x="406" y="106"/>
                </a:lnTo>
                <a:lnTo>
                  <a:pt x="406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92"/>
                </a:lnTo>
                <a:lnTo>
                  <a:pt x="410" y="89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2" y="81"/>
                </a:lnTo>
                <a:lnTo>
                  <a:pt x="412" y="7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Freeform 40">
            <a:extLst>
              <a:ext uri="{FF2B5EF4-FFF2-40B4-BE49-F238E27FC236}">
                <a16:creationId xmlns:a16="http://schemas.microsoft.com/office/drawing/2014/main" id="{A2CEE4AD-6C0C-424F-A53F-654A4E6BD61A}"/>
              </a:ext>
            </a:extLst>
          </p:cNvPr>
          <p:cNvSpPr>
            <a:spLocks/>
          </p:cNvSpPr>
          <p:nvPr/>
        </p:nvSpPr>
        <p:spPr bwMode="auto">
          <a:xfrm>
            <a:off x="8143005" y="2089583"/>
            <a:ext cx="536284" cy="460375"/>
          </a:xfrm>
          <a:custGeom>
            <a:avLst/>
            <a:gdLst>
              <a:gd name="T0" fmla="*/ 321 w 349"/>
              <a:gd name="T1" fmla="*/ 123 h 316"/>
              <a:gd name="T2" fmla="*/ 298 w 349"/>
              <a:gd name="T3" fmla="*/ 115 h 316"/>
              <a:gd name="T4" fmla="*/ 267 w 349"/>
              <a:gd name="T5" fmla="*/ 98 h 316"/>
              <a:gd name="T6" fmla="*/ 265 w 349"/>
              <a:gd name="T7" fmla="*/ 88 h 316"/>
              <a:gd name="T8" fmla="*/ 263 w 349"/>
              <a:gd name="T9" fmla="*/ 75 h 316"/>
              <a:gd name="T10" fmla="*/ 240 w 349"/>
              <a:gd name="T11" fmla="*/ 67 h 316"/>
              <a:gd name="T12" fmla="*/ 221 w 349"/>
              <a:gd name="T13" fmla="*/ 54 h 316"/>
              <a:gd name="T14" fmla="*/ 200 w 349"/>
              <a:gd name="T15" fmla="*/ 57 h 316"/>
              <a:gd name="T16" fmla="*/ 194 w 349"/>
              <a:gd name="T17" fmla="*/ 50 h 316"/>
              <a:gd name="T18" fmla="*/ 184 w 349"/>
              <a:gd name="T19" fmla="*/ 42 h 316"/>
              <a:gd name="T20" fmla="*/ 173 w 349"/>
              <a:gd name="T21" fmla="*/ 29 h 316"/>
              <a:gd name="T22" fmla="*/ 167 w 349"/>
              <a:gd name="T23" fmla="*/ 19 h 316"/>
              <a:gd name="T24" fmla="*/ 165 w 349"/>
              <a:gd name="T25" fmla="*/ 11 h 316"/>
              <a:gd name="T26" fmla="*/ 152 w 349"/>
              <a:gd name="T27" fmla="*/ 0 h 316"/>
              <a:gd name="T28" fmla="*/ 135 w 349"/>
              <a:gd name="T29" fmla="*/ 13 h 316"/>
              <a:gd name="T30" fmla="*/ 144 w 349"/>
              <a:gd name="T31" fmla="*/ 34 h 316"/>
              <a:gd name="T32" fmla="*/ 127 w 349"/>
              <a:gd name="T33" fmla="*/ 32 h 316"/>
              <a:gd name="T34" fmla="*/ 110 w 349"/>
              <a:gd name="T35" fmla="*/ 25 h 316"/>
              <a:gd name="T36" fmla="*/ 94 w 349"/>
              <a:gd name="T37" fmla="*/ 25 h 316"/>
              <a:gd name="T38" fmla="*/ 83 w 349"/>
              <a:gd name="T39" fmla="*/ 17 h 316"/>
              <a:gd name="T40" fmla="*/ 62 w 349"/>
              <a:gd name="T41" fmla="*/ 21 h 316"/>
              <a:gd name="T42" fmla="*/ 37 w 349"/>
              <a:gd name="T43" fmla="*/ 32 h 316"/>
              <a:gd name="T44" fmla="*/ 25 w 349"/>
              <a:gd name="T45" fmla="*/ 50 h 316"/>
              <a:gd name="T46" fmla="*/ 19 w 349"/>
              <a:gd name="T47" fmla="*/ 54 h 316"/>
              <a:gd name="T48" fmla="*/ 21 w 349"/>
              <a:gd name="T49" fmla="*/ 67 h 316"/>
              <a:gd name="T50" fmla="*/ 14 w 349"/>
              <a:gd name="T51" fmla="*/ 80 h 316"/>
              <a:gd name="T52" fmla="*/ 21 w 349"/>
              <a:gd name="T53" fmla="*/ 96 h 316"/>
              <a:gd name="T54" fmla="*/ 25 w 349"/>
              <a:gd name="T55" fmla="*/ 105 h 316"/>
              <a:gd name="T56" fmla="*/ 12 w 349"/>
              <a:gd name="T57" fmla="*/ 115 h 316"/>
              <a:gd name="T58" fmla="*/ 2 w 349"/>
              <a:gd name="T59" fmla="*/ 123 h 316"/>
              <a:gd name="T60" fmla="*/ 39 w 349"/>
              <a:gd name="T61" fmla="*/ 142 h 316"/>
              <a:gd name="T62" fmla="*/ 19 w 349"/>
              <a:gd name="T63" fmla="*/ 178 h 316"/>
              <a:gd name="T64" fmla="*/ 39 w 349"/>
              <a:gd name="T65" fmla="*/ 201 h 316"/>
              <a:gd name="T66" fmla="*/ 62 w 349"/>
              <a:gd name="T67" fmla="*/ 203 h 316"/>
              <a:gd name="T68" fmla="*/ 62 w 349"/>
              <a:gd name="T69" fmla="*/ 174 h 316"/>
              <a:gd name="T70" fmla="*/ 81 w 349"/>
              <a:gd name="T71" fmla="*/ 194 h 316"/>
              <a:gd name="T72" fmla="*/ 125 w 349"/>
              <a:gd name="T73" fmla="*/ 232 h 316"/>
              <a:gd name="T74" fmla="*/ 129 w 349"/>
              <a:gd name="T75" fmla="*/ 245 h 316"/>
              <a:gd name="T76" fmla="*/ 123 w 349"/>
              <a:gd name="T77" fmla="*/ 247 h 316"/>
              <a:gd name="T78" fmla="*/ 117 w 349"/>
              <a:gd name="T79" fmla="*/ 249 h 316"/>
              <a:gd name="T80" fmla="*/ 135 w 349"/>
              <a:gd name="T81" fmla="*/ 265 h 316"/>
              <a:gd name="T82" fmla="*/ 158 w 349"/>
              <a:gd name="T83" fmla="*/ 272 h 316"/>
              <a:gd name="T84" fmla="*/ 179 w 349"/>
              <a:gd name="T85" fmla="*/ 288 h 316"/>
              <a:gd name="T86" fmla="*/ 188 w 349"/>
              <a:gd name="T87" fmla="*/ 295 h 316"/>
              <a:gd name="T88" fmla="*/ 207 w 349"/>
              <a:gd name="T89" fmla="*/ 303 h 316"/>
              <a:gd name="T90" fmla="*/ 221 w 349"/>
              <a:gd name="T91" fmla="*/ 299 h 316"/>
              <a:gd name="T92" fmla="*/ 229 w 349"/>
              <a:gd name="T93" fmla="*/ 307 h 316"/>
              <a:gd name="T94" fmla="*/ 236 w 349"/>
              <a:gd name="T95" fmla="*/ 311 h 316"/>
              <a:gd name="T96" fmla="*/ 242 w 349"/>
              <a:gd name="T97" fmla="*/ 316 h 316"/>
              <a:gd name="T98" fmla="*/ 252 w 349"/>
              <a:gd name="T99" fmla="*/ 307 h 316"/>
              <a:gd name="T100" fmla="*/ 252 w 349"/>
              <a:gd name="T101" fmla="*/ 290 h 316"/>
              <a:gd name="T102" fmla="*/ 259 w 349"/>
              <a:gd name="T103" fmla="*/ 272 h 316"/>
              <a:gd name="T104" fmla="*/ 269 w 349"/>
              <a:gd name="T105" fmla="*/ 261 h 316"/>
              <a:gd name="T106" fmla="*/ 273 w 349"/>
              <a:gd name="T107" fmla="*/ 249 h 316"/>
              <a:gd name="T108" fmla="*/ 273 w 349"/>
              <a:gd name="T109" fmla="*/ 232 h 316"/>
              <a:gd name="T110" fmla="*/ 280 w 349"/>
              <a:gd name="T111" fmla="*/ 226 h 316"/>
              <a:gd name="T112" fmla="*/ 282 w 349"/>
              <a:gd name="T113" fmla="*/ 219 h 316"/>
              <a:gd name="T114" fmla="*/ 284 w 349"/>
              <a:gd name="T115" fmla="*/ 196 h 316"/>
              <a:gd name="T116" fmla="*/ 305 w 349"/>
              <a:gd name="T117" fmla="*/ 174 h 316"/>
              <a:gd name="T118" fmla="*/ 323 w 349"/>
              <a:gd name="T119" fmla="*/ 159 h 316"/>
              <a:gd name="T120" fmla="*/ 338 w 349"/>
              <a:gd name="T121" fmla="*/ 14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9" h="316">
                <a:moveTo>
                  <a:pt x="346" y="142"/>
                </a:moveTo>
                <a:lnTo>
                  <a:pt x="344" y="138"/>
                </a:lnTo>
                <a:lnTo>
                  <a:pt x="342" y="136"/>
                </a:lnTo>
                <a:lnTo>
                  <a:pt x="334" y="134"/>
                </a:lnTo>
                <a:lnTo>
                  <a:pt x="326" y="132"/>
                </a:lnTo>
                <a:lnTo>
                  <a:pt x="323" y="130"/>
                </a:lnTo>
                <a:lnTo>
                  <a:pt x="323" y="128"/>
                </a:lnTo>
                <a:lnTo>
                  <a:pt x="321" y="123"/>
                </a:lnTo>
                <a:lnTo>
                  <a:pt x="319" y="123"/>
                </a:lnTo>
                <a:lnTo>
                  <a:pt x="317" y="121"/>
                </a:lnTo>
                <a:lnTo>
                  <a:pt x="307" y="115"/>
                </a:lnTo>
                <a:lnTo>
                  <a:pt x="305" y="113"/>
                </a:lnTo>
                <a:lnTo>
                  <a:pt x="303" y="115"/>
                </a:lnTo>
                <a:lnTo>
                  <a:pt x="301" y="115"/>
                </a:lnTo>
                <a:lnTo>
                  <a:pt x="301" y="115"/>
                </a:lnTo>
                <a:lnTo>
                  <a:pt x="298" y="115"/>
                </a:lnTo>
                <a:lnTo>
                  <a:pt x="294" y="113"/>
                </a:lnTo>
                <a:lnTo>
                  <a:pt x="290" y="111"/>
                </a:lnTo>
                <a:lnTo>
                  <a:pt x="280" y="105"/>
                </a:lnTo>
                <a:lnTo>
                  <a:pt x="271" y="103"/>
                </a:lnTo>
                <a:lnTo>
                  <a:pt x="269" y="103"/>
                </a:lnTo>
                <a:lnTo>
                  <a:pt x="265" y="103"/>
                </a:lnTo>
                <a:lnTo>
                  <a:pt x="265" y="100"/>
                </a:lnTo>
                <a:lnTo>
                  <a:pt x="267" y="98"/>
                </a:lnTo>
                <a:lnTo>
                  <a:pt x="267" y="98"/>
                </a:lnTo>
                <a:lnTo>
                  <a:pt x="267" y="94"/>
                </a:lnTo>
                <a:lnTo>
                  <a:pt x="265" y="94"/>
                </a:lnTo>
                <a:lnTo>
                  <a:pt x="265" y="92"/>
                </a:lnTo>
                <a:lnTo>
                  <a:pt x="263" y="90"/>
                </a:lnTo>
                <a:lnTo>
                  <a:pt x="263" y="90"/>
                </a:lnTo>
                <a:lnTo>
                  <a:pt x="263" y="88"/>
                </a:lnTo>
                <a:lnTo>
                  <a:pt x="265" y="88"/>
                </a:lnTo>
                <a:lnTo>
                  <a:pt x="265" y="88"/>
                </a:lnTo>
                <a:lnTo>
                  <a:pt x="267" y="88"/>
                </a:lnTo>
                <a:lnTo>
                  <a:pt x="267" y="88"/>
                </a:lnTo>
                <a:lnTo>
                  <a:pt x="269" y="84"/>
                </a:lnTo>
                <a:lnTo>
                  <a:pt x="269" y="82"/>
                </a:lnTo>
                <a:lnTo>
                  <a:pt x="267" y="82"/>
                </a:lnTo>
                <a:lnTo>
                  <a:pt x="263" y="77"/>
                </a:lnTo>
                <a:lnTo>
                  <a:pt x="263" y="75"/>
                </a:lnTo>
                <a:lnTo>
                  <a:pt x="261" y="75"/>
                </a:lnTo>
                <a:lnTo>
                  <a:pt x="257" y="77"/>
                </a:lnTo>
                <a:lnTo>
                  <a:pt x="257" y="77"/>
                </a:lnTo>
                <a:lnTo>
                  <a:pt x="252" y="77"/>
                </a:lnTo>
                <a:lnTo>
                  <a:pt x="250" y="73"/>
                </a:lnTo>
                <a:lnTo>
                  <a:pt x="248" y="71"/>
                </a:lnTo>
                <a:lnTo>
                  <a:pt x="246" y="69"/>
                </a:lnTo>
                <a:lnTo>
                  <a:pt x="240" y="67"/>
                </a:lnTo>
                <a:lnTo>
                  <a:pt x="238" y="65"/>
                </a:lnTo>
                <a:lnTo>
                  <a:pt x="238" y="65"/>
                </a:lnTo>
                <a:lnTo>
                  <a:pt x="236" y="65"/>
                </a:lnTo>
                <a:lnTo>
                  <a:pt x="234" y="61"/>
                </a:lnTo>
                <a:lnTo>
                  <a:pt x="232" y="59"/>
                </a:lnTo>
                <a:lnTo>
                  <a:pt x="232" y="57"/>
                </a:lnTo>
                <a:lnTo>
                  <a:pt x="229" y="57"/>
                </a:lnTo>
                <a:lnTo>
                  <a:pt x="221" y="54"/>
                </a:lnTo>
                <a:lnTo>
                  <a:pt x="219" y="54"/>
                </a:lnTo>
                <a:lnTo>
                  <a:pt x="215" y="54"/>
                </a:lnTo>
                <a:lnTo>
                  <a:pt x="211" y="54"/>
                </a:lnTo>
                <a:lnTo>
                  <a:pt x="209" y="57"/>
                </a:lnTo>
                <a:lnTo>
                  <a:pt x="204" y="59"/>
                </a:lnTo>
                <a:lnTo>
                  <a:pt x="204" y="59"/>
                </a:lnTo>
                <a:lnTo>
                  <a:pt x="202" y="59"/>
                </a:lnTo>
                <a:lnTo>
                  <a:pt x="200" y="57"/>
                </a:lnTo>
                <a:lnTo>
                  <a:pt x="198" y="57"/>
                </a:lnTo>
                <a:lnTo>
                  <a:pt x="196" y="54"/>
                </a:lnTo>
                <a:lnTo>
                  <a:pt x="196" y="52"/>
                </a:lnTo>
                <a:lnTo>
                  <a:pt x="194" y="52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2" y="48"/>
                </a:lnTo>
                <a:lnTo>
                  <a:pt x="190" y="48"/>
                </a:lnTo>
                <a:lnTo>
                  <a:pt x="188" y="48"/>
                </a:lnTo>
                <a:lnTo>
                  <a:pt x="188" y="48"/>
                </a:lnTo>
                <a:lnTo>
                  <a:pt x="186" y="48"/>
                </a:lnTo>
                <a:lnTo>
                  <a:pt x="186" y="46"/>
                </a:lnTo>
                <a:lnTo>
                  <a:pt x="184" y="42"/>
                </a:lnTo>
                <a:lnTo>
                  <a:pt x="184" y="42"/>
                </a:lnTo>
                <a:lnTo>
                  <a:pt x="184" y="40"/>
                </a:lnTo>
                <a:lnTo>
                  <a:pt x="179" y="38"/>
                </a:lnTo>
                <a:lnTo>
                  <a:pt x="177" y="38"/>
                </a:lnTo>
                <a:lnTo>
                  <a:pt x="175" y="36"/>
                </a:lnTo>
                <a:lnTo>
                  <a:pt x="173" y="36"/>
                </a:lnTo>
                <a:lnTo>
                  <a:pt x="173" y="34"/>
                </a:lnTo>
                <a:lnTo>
                  <a:pt x="173" y="32"/>
                </a:lnTo>
                <a:lnTo>
                  <a:pt x="173" y="29"/>
                </a:lnTo>
                <a:lnTo>
                  <a:pt x="173" y="25"/>
                </a:lnTo>
                <a:lnTo>
                  <a:pt x="171" y="25"/>
                </a:lnTo>
                <a:lnTo>
                  <a:pt x="169" y="25"/>
                </a:lnTo>
                <a:lnTo>
                  <a:pt x="167" y="23"/>
                </a:lnTo>
                <a:lnTo>
                  <a:pt x="167" y="23"/>
                </a:lnTo>
                <a:lnTo>
                  <a:pt x="167" y="21"/>
                </a:lnTo>
                <a:lnTo>
                  <a:pt x="167" y="21"/>
                </a:lnTo>
                <a:lnTo>
                  <a:pt x="167" y="19"/>
                </a:lnTo>
                <a:lnTo>
                  <a:pt x="167" y="19"/>
                </a:lnTo>
                <a:lnTo>
                  <a:pt x="165" y="17"/>
                </a:lnTo>
                <a:lnTo>
                  <a:pt x="165" y="17"/>
                </a:lnTo>
                <a:lnTo>
                  <a:pt x="165" y="15"/>
                </a:lnTo>
                <a:lnTo>
                  <a:pt x="165" y="15"/>
                </a:lnTo>
                <a:lnTo>
                  <a:pt x="165" y="13"/>
                </a:lnTo>
                <a:lnTo>
                  <a:pt x="165" y="11"/>
                </a:lnTo>
                <a:lnTo>
                  <a:pt x="165" y="11"/>
                </a:lnTo>
                <a:lnTo>
                  <a:pt x="163" y="11"/>
                </a:lnTo>
                <a:lnTo>
                  <a:pt x="161" y="11"/>
                </a:lnTo>
                <a:lnTo>
                  <a:pt x="161" y="9"/>
                </a:lnTo>
                <a:lnTo>
                  <a:pt x="161" y="6"/>
                </a:lnTo>
                <a:lnTo>
                  <a:pt x="158" y="4"/>
                </a:lnTo>
                <a:lnTo>
                  <a:pt x="156" y="2"/>
                </a:lnTo>
                <a:lnTo>
                  <a:pt x="152" y="0"/>
                </a:lnTo>
                <a:lnTo>
                  <a:pt x="152" y="0"/>
                </a:lnTo>
                <a:lnTo>
                  <a:pt x="146" y="0"/>
                </a:lnTo>
                <a:lnTo>
                  <a:pt x="144" y="4"/>
                </a:lnTo>
                <a:lnTo>
                  <a:pt x="144" y="11"/>
                </a:lnTo>
                <a:lnTo>
                  <a:pt x="142" y="13"/>
                </a:lnTo>
                <a:lnTo>
                  <a:pt x="142" y="13"/>
                </a:lnTo>
                <a:lnTo>
                  <a:pt x="138" y="11"/>
                </a:lnTo>
                <a:lnTo>
                  <a:pt x="138" y="9"/>
                </a:lnTo>
                <a:lnTo>
                  <a:pt x="135" y="13"/>
                </a:lnTo>
                <a:lnTo>
                  <a:pt x="133" y="15"/>
                </a:lnTo>
                <a:lnTo>
                  <a:pt x="133" y="15"/>
                </a:lnTo>
                <a:lnTo>
                  <a:pt x="135" y="19"/>
                </a:lnTo>
                <a:lnTo>
                  <a:pt x="135" y="19"/>
                </a:lnTo>
                <a:lnTo>
                  <a:pt x="140" y="23"/>
                </a:lnTo>
                <a:lnTo>
                  <a:pt x="142" y="27"/>
                </a:lnTo>
                <a:lnTo>
                  <a:pt x="144" y="32"/>
                </a:lnTo>
                <a:lnTo>
                  <a:pt x="144" y="34"/>
                </a:lnTo>
                <a:lnTo>
                  <a:pt x="144" y="36"/>
                </a:lnTo>
                <a:lnTo>
                  <a:pt x="142" y="36"/>
                </a:lnTo>
                <a:lnTo>
                  <a:pt x="140" y="38"/>
                </a:lnTo>
                <a:lnTo>
                  <a:pt x="138" y="38"/>
                </a:lnTo>
                <a:lnTo>
                  <a:pt x="131" y="36"/>
                </a:lnTo>
                <a:lnTo>
                  <a:pt x="129" y="36"/>
                </a:lnTo>
                <a:lnTo>
                  <a:pt x="129" y="34"/>
                </a:lnTo>
                <a:lnTo>
                  <a:pt x="127" y="32"/>
                </a:lnTo>
                <a:lnTo>
                  <a:pt x="125" y="27"/>
                </a:lnTo>
                <a:lnTo>
                  <a:pt x="125" y="27"/>
                </a:lnTo>
                <a:lnTo>
                  <a:pt x="123" y="27"/>
                </a:lnTo>
                <a:lnTo>
                  <a:pt x="121" y="27"/>
                </a:lnTo>
                <a:lnTo>
                  <a:pt x="117" y="25"/>
                </a:lnTo>
                <a:lnTo>
                  <a:pt x="113" y="25"/>
                </a:lnTo>
                <a:lnTo>
                  <a:pt x="110" y="25"/>
                </a:lnTo>
                <a:lnTo>
                  <a:pt x="110" y="25"/>
                </a:lnTo>
                <a:lnTo>
                  <a:pt x="108" y="25"/>
                </a:lnTo>
                <a:lnTo>
                  <a:pt x="106" y="25"/>
                </a:lnTo>
                <a:lnTo>
                  <a:pt x="104" y="23"/>
                </a:lnTo>
                <a:lnTo>
                  <a:pt x="102" y="23"/>
                </a:lnTo>
                <a:lnTo>
                  <a:pt x="98" y="25"/>
                </a:lnTo>
                <a:lnTo>
                  <a:pt x="96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1"/>
                </a:lnTo>
                <a:lnTo>
                  <a:pt x="87" y="19"/>
                </a:lnTo>
                <a:lnTo>
                  <a:pt x="87" y="19"/>
                </a:lnTo>
                <a:lnTo>
                  <a:pt x="85" y="19"/>
                </a:lnTo>
                <a:lnTo>
                  <a:pt x="85" y="19"/>
                </a:lnTo>
                <a:lnTo>
                  <a:pt x="83" y="19"/>
                </a:lnTo>
                <a:lnTo>
                  <a:pt x="83" y="17"/>
                </a:lnTo>
                <a:lnTo>
                  <a:pt x="83" y="17"/>
                </a:lnTo>
                <a:lnTo>
                  <a:pt x="81" y="17"/>
                </a:lnTo>
                <a:lnTo>
                  <a:pt x="79" y="17"/>
                </a:lnTo>
                <a:lnTo>
                  <a:pt x="75" y="17"/>
                </a:lnTo>
                <a:lnTo>
                  <a:pt x="75" y="17"/>
                </a:lnTo>
                <a:lnTo>
                  <a:pt x="73" y="17"/>
                </a:lnTo>
                <a:lnTo>
                  <a:pt x="69" y="21"/>
                </a:lnTo>
                <a:lnTo>
                  <a:pt x="62" y="21"/>
                </a:lnTo>
                <a:lnTo>
                  <a:pt x="56" y="25"/>
                </a:lnTo>
                <a:lnTo>
                  <a:pt x="52" y="29"/>
                </a:lnTo>
                <a:lnTo>
                  <a:pt x="48" y="32"/>
                </a:lnTo>
                <a:lnTo>
                  <a:pt x="48" y="32"/>
                </a:lnTo>
                <a:lnTo>
                  <a:pt x="46" y="32"/>
                </a:lnTo>
                <a:lnTo>
                  <a:pt x="39" y="29"/>
                </a:lnTo>
                <a:lnTo>
                  <a:pt x="39" y="29"/>
                </a:lnTo>
                <a:lnTo>
                  <a:pt x="37" y="32"/>
                </a:lnTo>
                <a:lnTo>
                  <a:pt x="37" y="32"/>
                </a:lnTo>
                <a:lnTo>
                  <a:pt x="33" y="36"/>
                </a:lnTo>
                <a:lnTo>
                  <a:pt x="31" y="40"/>
                </a:lnTo>
                <a:lnTo>
                  <a:pt x="25" y="46"/>
                </a:lnTo>
                <a:lnTo>
                  <a:pt x="23" y="46"/>
                </a:lnTo>
                <a:lnTo>
                  <a:pt x="23" y="48"/>
                </a:lnTo>
                <a:lnTo>
                  <a:pt x="25" y="50"/>
                </a:lnTo>
                <a:lnTo>
                  <a:pt x="25" y="50"/>
                </a:lnTo>
                <a:lnTo>
                  <a:pt x="25" y="52"/>
                </a:lnTo>
                <a:lnTo>
                  <a:pt x="23" y="52"/>
                </a:lnTo>
                <a:lnTo>
                  <a:pt x="23" y="54"/>
                </a:lnTo>
                <a:lnTo>
                  <a:pt x="21" y="54"/>
                </a:lnTo>
                <a:lnTo>
                  <a:pt x="21" y="52"/>
                </a:lnTo>
                <a:lnTo>
                  <a:pt x="19" y="52"/>
                </a:lnTo>
                <a:lnTo>
                  <a:pt x="19" y="54"/>
                </a:lnTo>
                <a:lnTo>
                  <a:pt x="19" y="54"/>
                </a:lnTo>
                <a:lnTo>
                  <a:pt x="21" y="57"/>
                </a:lnTo>
                <a:lnTo>
                  <a:pt x="21" y="59"/>
                </a:lnTo>
                <a:lnTo>
                  <a:pt x="23" y="59"/>
                </a:lnTo>
                <a:lnTo>
                  <a:pt x="23" y="59"/>
                </a:lnTo>
                <a:lnTo>
                  <a:pt x="23" y="61"/>
                </a:lnTo>
                <a:lnTo>
                  <a:pt x="23" y="63"/>
                </a:lnTo>
                <a:lnTo>
                  <a:pt x="23" y="67"/>
                </a:lnTo>
                <a:lnTo>
                  <a:pt x="21" y="67"/>
                </a:lnTo>
                <a:lnTo>
                  <a:pt x="21" y="65"/>
                </a:lnTo>
                <a:lnTo>
                  <a:pt x="21" y="65"/>
                </a:lnTo>
                <a:lnTo>
                  <a:pt x="19" y="65"/>
                </a:lnTo>
                <a:lnTo>
                  <a:pt x="19" y="67"/>
                </a:lnTo>
                <a:lnTo>
                  <a:pt x="16" y="71"/>
                </a:lnTo>
                <a:lnTo>
                  <a:pt x="14" y="75"/>
                </a:lnTo>
                <a:lnTo>
                  <a:pt x="14" y="77"/>
                </a:lnTo>
                <a:lnTo>
                  <a:pt x="14" y="80"/>
                </a:lnTo>
                <a:lnTo>
                  <a:pt x="16" y="82"/>
                </a:lnTo>
                <a:lnTo>
                  <a:pt x="19" y="84"/>
                </a:lnTo>
                <a:lnTo>
                  <a:pt x="19" y="86"/>
                </a:lnTo>
                <a:lnTo>
                  <a:pt x="19" y="88"/>
                </a:lnTo>
                <a:lnTo>
                  <a:pt x="21" y="90"/>
                </a:lnTo>
                <a:lnTo>
                  <a:pt x="21" y="92"/>
                </a:lnTo>
                <a:lnTo>
                  <a:pt x="21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98"/>
                </a:lnTo>
                <a:lnTo>
                  <a:pt x="21" y="103"/>
                </a:lnTo>
                <a:lnTo>
                  <a:pt x="21" y="103"/>
                </a:lnTo>
                <a:lnTo>
                  <a:pt x="23" y="105"/>
                </a:lnTo>
                <a:lnTo>
                  <a:pt x="23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7"/>
                </a:lnTo>
                <a:lnTo>
                  <a:pt x="25" y="107"/>
                </a:lnTo>
                <a:lnTo>
                  <a:pt x="25" y="109"/>
                </a:lnTo>
                <a:lnTo>
                  <a:pt x="23" y="109"/>
                </a:lnTo>
                <a:lnTo>
                  <a:pt x="21" y="111"/>
                </a:lnTo>
                <a:lnTo>
                  <a:pt x="12" y="115"/>
                </a:lnTo>
                <a:lnTo>
                  <a:pt x="10" y="117"/>
                </a:lnTo>
                <a:lnTo>
                  <a:pt x="8" y="117"/>
                </a:lnTo>
                <a:lnTo>
                  <a:pt x="6" y="117"/>
                </a:lnTo>
                <a:lnTo>
                  <a:pt x="4" y="117"/>
                </a:lnTo>
                <a:lnTo>
                  <a:pt x="2" y="119"/>
                </a:lnTo>
                <a:lnTo>
                  <a:pt x="0" y="119"/>
                </a:lnTo>
                <a:lnTo>
                  <a:pt x="0" y="121"/>
                </a:lnTo>
                <a:lnTo>
                  <a:pt x="2" y="123"/>
                </a:lnTo>
                <a:lnTo>
                  <a:pt x="2" y="123"/>
                </a:lnTo>
                <a:lnTo>
                  <a:pt x="6" y="121"/>
                </a:lnTo>
                <a:lnTo>
                  <a:pt x="8" y="121"/>
                </a:lnTo>
                <a:lnTo>
                  <a:pt x="10" y="121"/>
                </a:lnTo>
                <a:lnTo>
                  <a:pt x="19" y="130"/>
                </a:lnTo>
                <a:lnTo>
                  <a:pt x="25" y="134"/>
                </a:lnTo>
                <a:lnTo>
                  <a:pt x="37" y="140"/>
                </a:lnTo>
                <a:lnTo>
                  <a:pt x="39" y="142"/>
                </a:lnTo>
                <a:lnTo>
                  <a:pt x="37" y="144"/>
                </a:lnTo>
                <a:lnTo>
                  <a:pt x="35" y="144"/>
                </a:lnTo>
                <a:lnTo>
                  <a:pt x="31" y="148"/>
                </a:lnTo>
                <a:lnTo>
                  <a:pt x="27" y="153"/>
                </a:lnTo>
                <a:lnTo>
                  <a:pt x="23" y="163"/>
                </a:lnTo>
                <a:lnTo>
                  <a:pt x="19" y="171"/>
                </a:lnTo>
                <a:lnTo>
                  <a:pt x="19" y="174"/>
                </a:lnTo>
                <a:lnTo>
                  <a:pt x="19" y="178"/>
                </a:lnTo>
                <a:lnTo>
                  <a:pt x="19" y="182"/>
                </a:lnTo>
                <a:lnTo>
                  <a:pt x="19" y="184"/>
                </a:lnTo>
                <a:lnTo>
                  <a:pt x="21" y="190"/>
                </a:lnTo>
                <a:lnTo>
                  <a:pt x="21" y="196"/>
                </a:lnTo>
                <a:lnTo>
                  <a:pt x="23" y="199"/>
                </a:lnTo>
                <a:lnTo>
                  <a:pt x="27" y="209"/>
                </a:lnTo>
                <a:lnTo>
                  <a:pt x="35" y="203"/>
                </a:lnTo>
                <a:lnTo>
                  <a:pt x="39" y="201"/>
                </a:lnTo>
                <a:lnTo>
                  <a:pt x="41" y="201"/>
                </a:lnTo>
                <a:lnTo>
                  <a:pt x="41" y="201"/>
                </a:lnTo>
                <a:lnTo>
                  <a:pt x="48" y="205"/>
                </a:lnTo>
                <a:lnTo>
                  <a:pt x="52" y="207"/>
                </a:lnTo>
                <a:lnTo>
                  <a:pt x="52" y="209"/>
                </a:lnTo>
                <a:lnTo>
                  <a:pt x="54" y="209"/>
                </a:lnTo>
                <a:lnTo>
                  <a:pt x="60" y="207"/>
                </a:lnTo>
                <a:lnTo>
                  <a:pt x="62" y="203"/>
                </a:lnTo>
                <a:lnTo>
                  <a:pt x="64" y="199"/>
                </a:lnTo>
                <a:lnTo>
                  <a:pt x="62" y="192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6"/>
                </a:lnTo>
                <a:lnTo>
                  <a:pt x="62" y="174"/>
                </a:lnTo>
                <a:lnTo>
                  <a:pt x="64" y="174"/>
                </a:lnTo>
                <a:lnTo>
                  <a:pt x="64" y="174"/>
                </a:lnTo>
                <a:lnTo>
                  <a:pt x="67" y="174"/>
                </a:lnTo>
                <a:lnTo>
                  <a:pt x="67" y="176"/>
                </a:lnTo>
                <a:lnTo>
                  <a:pt x="73" y="182"/>
                </a:lnTo>
                <a:lnTo>
                  <a:pt x="77" y="186"/>
                </a:lnTo>
                <a:lnTo>
                  <a:pt x="79" y="192"/>
                </a:lnTo>
                <a:lnTo>
                  <a:pt x="81" y="194"/>
                </a:lnTo>
                <a:lnTo>
                  <a:pt x="83" y="196"/>
                </a:lnTo>
                <a:lnTo>
                  <a:pt x="92" y="201"/>
                </a:lnTo>
                <a:lnTo>
                  <a:pt x="96" y="205"/>
                </a:lnTo>
                <a:lnTo>
                  <a:pt x="98" y="209"/>
                </a:lnTo>
                <a:lnTo>
                  <a:pt x="100" y="213"/>
                </a:lnTo>
                <a:lnTo>
                  <a:pt x="104" y="217"/>
                </a:lnTo>
                <a:lnTo>
                  <a:pt x="108" y="222"/>
                </a:lnTo>
                <a:lnTo>
                  <a:pt x="125" y="232"/>
                </a:lnTo>
                <a:lnTo>
                  <a:pt x="129" y="234"/>
                </a:lnTo>
                <a:lnTo>
                  <a:pt x="135" y="234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35" y="240"/>
                </a:lnTo>
                <a:lnTo>
                  <a:pt x="131" y="245"/>
                </a:lnTo>
                <a:lnTo>
                  <a:pt x="129" y="245"/>
                </a:lnTo>
                <a:lnTo>
                  <a:pt x="129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5" y="245"/>
                </a:lnTo>
                <a:lnTo>
                  <a:pt x="125" y="247"/>
                </a:lnTo>
                <a:lnTo>
                  <a:pt x="123" y="249"/>
                </a:lnTo>
                <a:lnTo>
                  <a:pt x="123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19" y="247"/>
                </a:lnTo>
                <a:lnTo>
                  <a:pt x="119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3"/>
                </a:lnTo>
                <a:lnTo>
                  <a:pt x="131" y="259"/>
                </a:lnTo>
                <a:lnTo>
                  <a:pt x="133" y="261"/>
                </a:lnTo>
                <a:lnTo>
                  <a:pt x="135" y="263"/>
                </a:lnTo>
                <a:lnTo>
                  <a:pt x="135" y="265"/>
                </a:lnTo>
                <a:lnTo>
                  <a:pt x="135" y="272"/>
                </a:lnTo>
                <a:lnTo>
                  <a:pt x="140" y="270"/>
                </a:lnTo>
                <a:lnTo>
                  <a:pt x="146" y="267"/>
                </a:lnTo>
                <a:lnTo>
                  <a:pt x="148" y="267"/>
                </a:lnTo>
                <a:lnTo>
                  <a:pt x="150" y="267"/>
                </a:lnTo>
                <a:lnTo>
                  <a:pt x="150" y="267"/>
                </a:lnTo>
                <a:lnTo>
                  <a:pt x="158" y="272"/>
                </a:lnTo>
                <a:lnTo>
                  <a:pt x="158" y="272"/>
                </a:lnTo>
                <a:lnTo>
                  <a:pt x="161" y="274"/>
                </a:lnTo>
                <a:lnTo>
                  <a:pt x="161" y="274"/>
                </a:lnTo>
                <a:lnTo>
                  <a:pt x="161" y="276"/>
                </a:lnTo>
                <a:lnTo>
                  <a:pt x="161" y="278"/>
                </a:lnTo>
                <a:lnTo>
                  <a:pt x="163" y="278"/>
                </a:lnTo>
                <a:lnTo>
                  <a:pt x="175" y="288"/>
                </a:lnTo>
                <a:lnTo>
                  <a:pt x="177" y="288"/>
                </a:lnTo>
                <a:lnTo>
                  <a:pt x="179" y="288"/>
                </a:lnTo>
                <a:lnTo>
                  <a:pt x="181" y="288"/>
                </a:lnTo>
                <a:lnTo>
                  <a:pt x="181" y="288"/>
                </a:lnTo>
                <a:lnTo>
                  <a:pt x="184" y="288"/>
                </a:lnTo>
                <a:lnTo>
                  <a:pt x="184" y="288"/>
                </a:lnTo>
                <a:lnTo>
                  <a:pt x="184" y="290"/>
                </a:lnTo>
                <a:lnTo>
                  <a:pt x="186" y="293"/>
                </a:lnTo>
                <a:lnTo>
                  <a:pt x="186" y="293"/>
                </a:lnTo>
                <a:lnTo>
                  <a:pt x="188" y="295"/>
                </a:lnTo>
                <a:lnTo>
                  <a:pt x="188" y="299"/>
                </a:lnTo>
                <a:lnTo>
                  <a:pt x="190" y="303"/>
                </a:lnTo>
                <a:lnTo>
                  <a:pt x="198" y="299"/>
                </a:lnTo>
                <a:lnTo>
                  <a:pt x="202" y="299"/>
                </a:lnTo>
                <a:lnTo>
                  <a:pt x="202" y="299"/>
                </a:lnTo>
                <a:lnTo>
                  <a:pt x="204" y="301"/>
                </a:lnTo>
                <a:lnTo>
                  <a:pt x="204" y="303"/>
                </a:lnTo>
                <a:lnTo>
                  <a:pt x="207" y="303"/>
                </a:lnTo>
                <a:lnTo>
                  <a:pt x="207" y="301"/>
                </a:lnTo>
                <a:lnTo>
                  <a:pt x="209" y="301"/>
                </a:lnTo>
                <a:lnTo>
                  <a:pt x="217" y="303"/>
                </a:lnTo>
                <a:lnTo>
                  <a:pt x="219" y="301"/>
                </a:lnTo>
                <a:lnTo>
                  <a:pt x="219" y="301"/>
                </a:lnTo>
                <a:lnTo>
                  <a:pt x="219" y="299"/>
                </a:lnTo>
                <a:lnTo>
                  <a:pt x="219" y="299"/>
                </a:lnTo>
                <a:lnTo>
                  <a:pt x="221" y="299"/>
                </a:lnTo>
                <a:lnTo>
                  <a:pt x="223" y="299"/>
                </a:lnTo>
                <a:lnTo>
                  <a:pt x="227" y="299"/>
                </a:lnTo>
                <a:lnTo>
                  <a:pt x="229" y="301"/>
                </a:lnTo>
                <a:lnTo>
                  <a:pt x="229" y="301"/>
                </a:lnTo>
                <a:lnTo>
                  <a:pt x="229" y="303"/>
                </a:lnTo>
                <a:lnTo>
                  <a:pt x="229" y="305"/>
                </a:lnTo>
                <a:lnTo>
                  <a:pt x="229" y="307"/>
                </a:lnTo>
                <a:lnTo>
                  <a:pt x="229" y="307"/>
                </a:lnTo>
                <a:lnTo>
                  <a:pt x="232" y="307"/>
                </a:lnTo>
                <a:lnTo>
                  <a:pt x="234" y="305"/>
                </a:lnTo>
                <a:lnTo>
                  <a:pt x="236" y="305"/>
                </a:lnTo>
                <a:lnTo>
                  <a:pt x="236" y="307"/>
                </a:lnTo>
                <a:lnTo>
                  <a:pt x="236" y="307"/>
                </a:lnTo>
                <a:lnTo>
                  <a:pt x="236" y="309"/>
                </a:lnTo>
                <a:lnTo>
                  <a:pt x="236" y="309"/>
                </a:lnTo>
                <a:lnTo>
                  <a:pt x="236" y="311"/>
                </a:lnTo>
                <a:lnTo>
                  <a:pt x="238" y="311"/>
                </a:lnTo>
                <a:lnTo>
                  <a:pt x="238" y="309"/>
                </a:lnTo>
                <a:lnTo>
                  <a:pt x="240" y="309"/>
                </a:lnTo>
                <a:lnTo>
                  <a:pt x="240" y="311"/>
                </a:lnTo>
                <a:lnTo>
                  <a:pt x="240" y="311"/>
                </a:lnTo>
                <a:lnTo>
                  <a:pt x="240" y="313"/>
                </a:lnTo>
                <a:lnTo>
                  <a:pt x="240" y="313"/>
                </a:lnTo>
                <a:lnTo>
                  <a:pt x="242" y="316"/>
                </a:lnTo>
                <a:lnTo>
                  <a:pt x="244" y="316"/>
                </a:lnTo>
                <a:lnTo>
                  <a:pt x="244" y="316"/>
                </a:lnTo>
                <a:lnTo>
                  <a:pt x="246" y="316"/>
                </a:lnTo>
                <a:lnTo>
                  <a:pt x="248" y="313"/>
                </a:lnTo>
                <a:lnTo>
                  <a:pt x="248" y="313"/>
                </a:lnTo>
                <a:lnTo>
                  <a:pt x="252" y="311"/>
                </a:lnTo>
                <a:lnTo>
                  <a:pt x="252" y="309"/>
                </a:lnTo>
                <a:lnTo>
                  <a:pt x="252" y="307"/>
                </a:lnTo>
                <a:lnTo>
                  <a:pt x="255" y="305"/>
                </a:lnTo>
                <a:lnTo>
                  <a:pt x="252" y="305"/>
                </a:lnTo>
                <a:lnTo>
                  <a:pt x="250" y="303"/>
                </a:lnTo>
                <a:lnTo>
                  <a:pt x="250" y="299"/>
                </a:lnTo>
                <a:lnTo>
                  <a:pt x="250" y="297"/>
                </a:lnTo>
                <a:lnTo>
                  <a:pt x="250" y="295"/>
                </a:lnTo>
                <a:lnTo>
                  <a:pt x="250" y="293"/>
                </a:lnTo>
                <a:lnTo>
                  <a:pt x="252" y="290"/>
                </a:lnTo>
                <a:lnTo>
                  <a:pt x="252" y="290"/>
                </a:lnTo>
                <a:lnTo>
                  <a:pt x="255" y="288"/>
                </a:lnTo>
                <a:lnTo>
                  <a:pt x="257" y="288"/>
                </a:lnTo>
                <a:lnTo>
                  <a:pt x="257" y="286"/>
                </a:lnTo>
                <a:lnTo>
                  <a:pt x="257" y="286"/>
                </a:lnTo>
                <a:lnTo>
                  <a:pt x="257" y="282"/>
                </a:lnTo>
                <a:lnTo>
                  <a:pt x="259" y="276"/>
                </a:lnTo>
                <a:lnTo>
                  <a:pt x="259" y="272"/>
                </a:lnTo>
                <a:lnTo>
                  <a:pt x="263" y="270"/>
                </a:lnTo>
                <a:lnTo>
                  <a:pt x="265" y="272"/>
                </a:lnTo>
                <a:lnTo>
                  <a:pt x="267" y="272"/>
                </a:lnTo>
                <a:lnTo>
                  <a:pt x="269" y="270"/>
                </a:lnTo>
                <a:lnTo>
                  <a:pt x="269" y="270"/>
                </a:lnTo>
                <a:lnTo>
                  <a:pt x="269" y="267"/>
                </a:lnTo>
                <a:lnTo>
                  <a:pt x="267" y="261"/>
                </a:lnTo>
                <a:lnTo>
                  <a:pt x="269" y="261"/>
                </a:lnTo>
                <a:lnTo>
                  <a:pt x="271" y="259"/>
                </a:lnTo>
                <a:lnTo>
                  <a:pt x="271" y="261"/>
                </a:lnTo>
                <a:lnTo>
                  <a:pt x="273" y="261"/>
                </a:lnTo>
                <a:lnTo>
                  <a:pt x="275" y="253"/>
                </a:lnTo>
                <a:lnTo>
                  <a:pt x="275" y="251"/>
                </a:lnTo>
                <a:lnTo>
                  <a:pt x="275" y="249"/>
                </a:lnTo>
                <a:lnTo>
                  <a:pt x="273" y="249"/>
                </a:lnTo>
                <a:lnTo>
                  <a:pt x="273" y="249"/>
                </a:lnTo>
                <a:lnTo>
                  <a:pt x="271" y="249"/>
                </a:lnTo>
                <a:lnTo>
                  <a:pt x="271" y="247"/>
                </a:lnTo>
                <a:lnTo>
                  <a:pt x="271" y="242"/>
                </a:lnTo>
                <a:lnTo>
                  <a:pt x="269" y="238"/>
                </a:lnTo>
                <a:lnTo>
                  <a:pt x="267" y="236"/>
                </a:lnTo>
                <a:lnTo>
                  <a:pt x="269" y="234"/>
                </a:lnTo>
                <a:lnTo>
                  <a:pt x="269" y="234"/>
                </a:lnTo>
                <a:lnTo>
                  <a:pt x="273" y="232"/>
                </a:lnTo>
                <a:lnTo>
                  <a:pt x="273" y="232"/>
                </a:lnTo>
                <a:lnTo>
                  <a:pt x="273" y="230"/>
                </a:lnTo>
                <a:lnTo>
                  <a:pt x="273" y="230"/>
                </a:lnTo>
                <a:lnTo>
                  <a:pt x="275" y="228"/>
                </a:lnTo>
                <a:lnTo>
                  <a:pt x="275" y="228"/>
                </a:lnTo>
                <a:lnTo>
                  <a:pt x="275" y="228"/>
                </a:lnTo>
                <a:lnTo>
                  <a:pt x="278" y="226"/>
                </a:lnTo>
                <a:lnTo>
                  <a:pt x="280" y="226"/>
                </a:lnTo>
                <a:lnTo>
                  <a:pt x="280" y="224"/>
                </a:lnTo>
                <a:lnTo>
                  <a:pt x="280" y="224"/>
                </a:lnTo>
                <a:lnTo>
                  <a:pt x="280" y="224"/>
                </a:lnTo>
                <a:lnTo>
                  <a:pt x="280" y="222"/>
                </a:lnTo>
                <a:lnTo>
                  <a:pt x="280" y="222"/>
                </a:lnTo>
                <a:lnTo>
                  <a:pt x="280" y="222"/>
                </a:lnTo>
                <a:lnTo>
                  <a:pt x="282" y="219"/>
                </a:lnTo>
                <a:lnTo>
                  <a:pt x="282" y="219"/>
                </a:lnTo>
                <a:lnTo>
                  <a:pt x="284" y="217"/>
                </a:lnTo>
                <a:lnTo>
                  <a:pt x="286" y="215"/>
                </a:lnTo>
                <a:lnTo>
                  <a:pt x="286" y="211"/>
                </a:lnTo>
                <a:lnTo>
                  <a:pt x="284" y="209"/>
                </a:lnTo>
                <a:lnTo>
                  <a:pt x="284" y="207"/>
                </a:lnTo>
                <a:lnTo>
                  <a:pt x="282" y="203"/>
                </a:lnTo>
                <a:lnTo>
                  <a:pt x="282" y="201"/>
                </a:lnTo>
                <a:lnTo>
                  <a:pt x="284" y="196"/>
                </a:lnTo>
                <a:lnTo>
                  <a:pt x="286" y="194"/>
                </a:lnTo>
                <a:lnTo>
                  <a:pt x="292" y="192"/>
                </a:lnTo>
                <a:lnTo>
                  <a:pt x="294" y="190"/>
                </a:lnTo>
                <a:lnTo>
                  <a:pt x="301" y="184"/>
                </a:lnTo>
                <a:lnTo>
                  <a:pt x="303" y="182"/>
                </a:lnTo>
                <a:lnTo>
                  <a:pt x="303" y="178"/>
                </a:lnTo>
                <a:lnTo>
                  <a:pt x="305" y="176"/>
                </a:lnTo>
                <a:lnTo>
                  <a:pt x="305" y="174"/>
                </a:lnTo>
                <a:lnTo>
                  <a:pt x="309" y="174"/>
                </a:lnTo>
                <a:lnTo>
                  <a:pt x="311" y="174"/>
                </a:lnTo>
                <a:lnTo>
                  <a:pt x="313" y="171"/>
                </a:lnTo>
                <a:lnTo>
                  <a:pt x="315" y="169"/>
                </a:lnTo>
                <a:lnTo>
                  <a:pt x="319" y="167"/>
                </a:lnTo>
                <a:lnTo>
                  <a:pt x="319" y="165"/>
                </a:lnTo>
                <a:lnTo>
                  <a:pt x="323" y="161"/>
                </a:lnTo>
                <a:lnTo>
                  <a:pt x="323" y="159"/>
                </a:lnTo>
                <a:lnTo>
                  <a:pt x="330" y="155"/>
                </a:lnTo>
                <a:lnTo>
                  <a:pt x="332" y="153"/>
                </a:lnTo>
                <a:lnTo>
                  <a:pt x="332" y="148"/>
                </a:lnTo>
                <a:lnTo>
                  <a:pt x="332" y="146"/>
                </a:lnTo>
                <a:lnTo>
                  <a:pt x="334" y="144"/>
                </a:lnTo>
                <a:lnTo>
                  <a:pt x="336" y="144"/>
                </a:lnTo>
                <a:lnTo>
                  <a:pt x="336" y="146"/>
                </a:lnTo>
                <a:lnTo>
                  <a:pt x="338" y="148"/>
                </a:lnTo>
                <a:lnTo>
                  <a:pt x="340" y="148"/>
                </a:lnTo>
                <a:lnTo>
                  <a:pt x="346" y="146"/>
                </a:lnTo>
                <a:lnTo>
                  <a:pt x="346" y="146"/>
                </a:lnTo>
                <a:lnTo>
                  <a:pt x="349" y="144"/>
                </a:lnTo>
                <a:lnTo>
                  <a:pt x="346" y="14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Freeform 41">
            <a:extLst>
              <a:ext uri="{FF2B5EF4-FFF2-40B4-BE49-F238E27FC236}">
                <a16:creationId xmlns:a16="http://schemas.microsoft.com/office/drawing/2014/main" id="{6ECA3700-CBEA-4D5E-9113-7458FE57DAE3}"/>
              </a:ext>
            </a:extLst>
          </p:cNvPr>
          <p:cNvSpPr>
            <a:spLocks/>
          </p:cNvSpPr>
          <p:nvPr/>
        </p:nvSpPr>
        <p:spPr bwMode="auto">
          <a:xfrm>
            <a:off x="8066173" y="2265866"/>
            <a:ext cx="1173985" cy="1078094"/>
          </a:xfrm>
          <a:custGeom>
            <a:avLst/>
            <a:gdLst>
              <a:gd name="T0" fmla="*/ 714 w 764"/>
              <a:gd name="T1" fmla="*/ 497 h 740"/>
              <a:gd name="T2" fmla="*/ 718 w 764"/>
              <a:gd name="T3" fmla="*/ 468 h 740"/>
              <a:gd name="T4" fmla="*/ 695 w 764"/>
              <a:gd name="T5" fmla="*/ 445 h 740"/>
              <a:gd name="T6" fmla="*/ 741 w 764"/>
              <a:gd name="T7" fmla="*/ 431 h 740"/>
              <a:gd name="T8" fmla="*/ 704 w 764"/>
              <a:gd name="T9" fmla="*/ 389 h 740"/>
              <a:gd name="T10" fmla="*/ 668 w 764"/>
              <a:gd name="T11" fmla="*/ 343 h 740"/>
              <a:gd name="T12" fmla="*/ 566 w 764"/>
              <a:gd name="T13" fmla="*/ 314 h 740"/>
              <a:gd name="T14" fmla="*/ 442 w 764"/>
              <a:gd name="T15" fmla="*/ 268 h 740"/>
              <a:gd name="T16" fmla="*/ 388 w 764"/>
              <a:gd name="T17" fmla="*/ 228 h 740"/>
              <a:gd name="T18" fmla="*/ 336 w 764"/>
              <a:gd name="T19" fmla="*/ 207 h 740"/>
              <a:gd name="T20" fmla="*/ 288 w 764"/>
              <a:gd name="T21" fmla="*/ 188 h 740"/>
              <a:gd name="T22" fmla="*/ 238 w 764"/>
              <a:gd name="T23" fmla="*/ 178 h 740"/>
              <a:gd name="T24" fmla="*/ 167 w 764"/>
              <a:gd name="T25" fmla="*/ 128 h 740"/>
              <a:gd name="T26" fmla="*/ 129 w 764"/>
              <a:gd name="T27" fmla="*/ 71 h 740"/>
              <a:gd name="T28" fmla="*/ 69 w 764"/>
              <a:gd name="T29" fmla="*/ 50 h 740"/>
              <a:gd name="T30" fmla="*/ 23 w 764"/>
              <a:gd name="T31" fmla="*/ 44 h 740"/>
              <a:gd name="T32" fmla="*/ 0 w 764"/>
              <a:gd name="T33" fmla="*/ 98 h 740"/>
              <a:gd name="T34" fmla="*/ 6 w 764"/>
              <a:gd name="T35" fmla="*/ 151 h 740"/>
              <a:gd name="T36" fmla="*/ 25 w 764"/>
              <a:gd name="T37" fmla="*/ 211 h 740"/>
              <a:gd name="T38" fmla="*/ 41 w 764"/>
              <a:gd name="T39" fmla="*/ 247 h 740"/>
              <a:gd name="T40" fmla="*/ 41 w 764"/>
              <a:gd name="T41" fmla="*/ 289 h 740"/>
              <a:gd name="T42" fmla="*/ 25 w 764"/>
              <a:gd name="T43" fmla="*/ 322 h 740"/>
              <a:gd name="T44" fmla="*/ 56 w 764"/>
              <a:gd name="T45" fmla="*/ 362 h 740"/>
              <a:gd name="T46" fmla="*/ 56 w 764"/>
              <a:gd name="T47" fmla="*/ 389 h 740"/>
              <a:gd name="T48" fmla="*/ 33 w 764"/>
              <a:gd name="T49" fmla="*/ 418 h 740"/>
              <a:gd name="T50" fmla="*/ 94 w 764"/>
              <a:gd name="T51" fmla="*/ 405 h 740"/>
              <a:gd name="T52" fmla="*/ 114 w 764"/>
              <a:gd name="T53" fmla="*/ 405 h 740"/>
              <a:gd name="T54" fmla="*/ 152 w 764"/>
              <a:gd name="T55" fmla="*/ 420 h 740"/>
              <a:gd name="T56" fmla="*/ 192 w 764"/>
              <a:gd name="T57" fmla="*/ 441 h 740"/>
              <a:gd name="T58" fmla="*/ 188 w 764"/>
              <a:gd name="T59" fmla="*/ 491 h 740"/>
              <a:gd name="T60" fmla="*/ 167 w 764"/>
              <a:gd name="T61" fmla="*/ 547 h 740"/>
              <a:gd name="T62" fmla="*/ 129 w 764"/>
              <a:gd name="T63" fmla="*/ 612 h 740"/>
              <a:gd name="T64" fmla="*/ 119 w 764"/>
              <a:gd name="T65" fmla="*/ 675 h 740"/>
              <a:gd name="T66" fmla="*/ 142 w 764"/>
              <a:gd name="T67" fmla="*/ 683 h 740"/>
              <a:gd name="T68" fmla="*/ 194 w 764"/>
              <a:gd name="T69" fmla="*/ 677 h 740"/>
              <a:gd name="T70" fmla="*/ 169 w 764"/>
              <a:gd name="T71" fmla="*/ 650 h 740"/>
              <a:gd name="T72" fmla="*/ 152 w 764"/>
              <a:gd name="T73" fmla="*/ 575 h 740"/>
              <a:gd name="T74" fmla="*/ 169 w 764"/>
              <a:gd name="T75" fmla="*/ 562 h 740"/>
              <a:gd name="T76" fmla="*/ 185 w 764"/>
              <a:gd name="T77" fmla="*/ 568 h 740"/>
              <a:gd name="T78" fmla="*/ 190 w 764"/>
              <a:gd name="T79" fmla="*/ 593 h 740"/>
              <a:gd name="T80" fmla="*/ 206 w 764"/>
              <a:gd name="T81" fmla="*/ 602 h 740"/>
              <a:gd name="T82" fmla="*/ 225 w 764"/>
              <a:gd name="T83" fmla="*/ 585 h 740"/>
              <a:gd name="T84" fmla="*/ 229 w 764"/>
              <a:gd name="T85" fmla="*/ 606 h 740"/>
              <a:gd name="T86" fmla="*/ 254 w 764"/>
              <a:gd name="T87" fmla="*/ 600 h 740"/>
              <a:gd name="T88" fmla="*/ 296 w 764"/>
              <a:gd name="T89" fmla="*/ 583 h 740"/>
              <a:gd name="T90" fmla="*/ 334 w 764"/>
              <a:gd name="T91" fmla="*/ 591 h 740"/>
              <a:gd name="T92" fmla="*/ 323 w 764"/>
              <a:gd name="T93" fmla="*/ 608 h 740"/>
              <a:gd name="T94" fmla="*/ 348 w 764"/>
              <a:gd name="T95" fmla="*/ 612 h 740"/>
              <a:gd name="T96" fmla="*/ 363 w 764"/>
              <a:gd name="T97" fmla="*/ 610 h 740"/>
              <a:gd name="T98" fmla="*/ 384 w 764"/>
              <a:gd name="T99" fmla="*/ 595 h 740"/>
              <a:gd name="T100" fmla="*/ 394 w 764"/>
              <a:gd name="T101" fmla="*/ 623 h 740"/>
              <a:gd name="T102" fmla="*/ 422 w 764"/>
              <a:gd name="T103" fmla="*/ 600 h 740"/>
              <a:gd name="T104" fmla="*/ 455 w 764"/>
              <a:gd name="T105" fmla="*/ 602 h 740"/>
              <a:gd name="T106" fmla="*/ 486 w 764"/>
              <a:gd name="T107" fmla="*/ 621 h 740"/>
              <a:gd name="T108" fmla="*/ 520 w 764"/>
              <a:gd name="T109" fmla="*/ 644 h 740"/>
              <a:gd name="T110" fmla="*/ 543 w 764"/>
              <a:gd name="T111" fmla="*/ 656 h 740"/>
              <a:gd name="T112" fmla="*/ 580 w 764"/>
              <a:gd name="T113" fmla="*/ 666 h 740"/>
              <a:gd name="T114" fmla="*/ 572 w 764"/>
              <a:gd name="T115" fmla="*/ 717 h 740"/>
              <a:gd name="T116" fmla="*/ 626 w 764"/>
              <a:gd name="T117" fmla="*/ 725 h 740"/>
              <a:gd name="T118" fmla="*/ 641 w 764"/>
              <a:gd name="T119" fmla="*/ 673 h 740"/>
              <a:gd name="T120" fmla="*/ 637 w 764"/>
              <a:gd name="T121" fmla="*/ 627 h 740"/>
              <a:gd name="T122" fmla="*/ 693 w 764"/>
              <a:gd name="T123" fmla="*/ 556 h 740"/>
              <a:gd name="T124" fmla="*/ 735 w 764"/>
              <a:gd name="T125" fmla="*/ 541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4" h="740">
                <a:moveTo>
                  <a:pt x="764" y="531"/>
                </a:moveTo>
                <a:lnTo>
                  <a:pt x="762" y="529"/>
                </a:lnTo>
                <a:lnTo>
                  <a:pt x="762" y="529"/>
                </a:lnTo>
                <a:lnTo>
                  <a:pt x="756" y="522"/>
                </a:lnTo>
                <a:lnTo>
                  <a:pt x="754" y="520"/>
                </a:lnTo>
                <a:lnTo>
                  <a:pt x="752" y="520"/>
                </a:lnTo>
                <a:lnTo>
                  <a:pt x="750" y="520"/>
                </a:lnTo>
                <a:lnTo>
                  <a:pt x="747" y="520"/>
                </a:lnTo>
                <a:lnTo>
                  <a:pt x="743" y="518"/>
                </a:lnTo>
                <a:lnTo>
                  <a:pt x="743" y="518"/>
                </a:lnTo>
                <a:lnTo>
                  <a:pt x="743" y="516"/>
                </a:lnTo>
                <a:lnTo>
                  <a:pt x="741" y="514"/>
                </a:lnTo>
                <a:lnTo>
                  <a:pt x="739" y="514"/>
                </a:lnTo>
                <a:lnTo>
                  <a:pt x="739" y="512"/>
                </a:lnTo>
                <a:lnTo>
                  <a:pt x="737" y="512"/>
                </a:lnTo>
                <a:lnTo>
                  <a:pt x="735" y="512"/>
                </a:lnTo>
                <a:lnTo>
                  <a:pt x="731" y="514"/>
                </a:lnTo>
                <a:lnTo>
                  <a:pt x="729" y="514"/>
                </a:lnTo>
                <a:lnTo>
                  <a:pt x="729" y="514"/>
                </a:lnTo>
                <a:lnTo>
                  <a:pt x="727" y="512"/>
                </a:lnTo>
                <a:lnTo>
                  <a:pt x="724" y="512"/>
                </a:lnTo>
                <a:lnTo>
                  <a:pt x="724" y="510"/>
                </a:lnTo>
                <a:lnTo>
                  <a:pt x="724" y="510"/>
                </a:lnTo>
                <a:lnTo>
                  <a:pt x="722" y="506"/>
                </a:lnTo>
                <a:lnTo>
                  <a:pt x="722" y="504"/>
                </a:lnTo>
                <a:lnTo>
                  <a:pt x="720" y="504"/>
                </a:lnTo>
                <a:lnTo>
                  <a:pt x="720" y="504"/>
                </a:lnTo>
                <a:lnTo>
                  <a:pt x="718" y="504"/>
                </a:lnTo>
                <a:lnTo>
                  <a:pt x="718" y="502"/>
                </a:lnTo>
                <a:lnTo>
                  <a:pt x="718" y="499"/>
                </a:lnTo>
                <a:lnTo>
                  <a:pt x="716" y="499"/>
                </a:lnTo>
                <a:lnTo>
                  <a:pt x="716" y="497"/>
                </a:lnTo>
                <a:lnTo>
                  <a:pt x="714" y="497"/>
                </a:lnTo>
                <a:lnTo>
                  <a:pt x="712" y="495"/>
                </a:lnTo>
                <a:lnTo>
                  <a:pt x="712" y="495"/>
                </a:lnTo>
                <a:lnTo>
                  <a:pt x="710" y="495"/>
                </a:lnTo>
                <a:lnTo>
                  <a:pt x="708" y="495"/>
                </a:lnTo>
                <a:lnTo>
                  <a:pt x="708" y="495"/>
                </a:lnTo>
                <a:lnTo>
                  <a:pt x="706" y="487"/>
                </a:lnTo>
                <a:lnTo>
                  <a:pt x="704" y="485"/>
                </a:lnTo>
                <a:lnTo>
                  <a:pt x="701" y="483"/>
                </a:lnTo>
                <a:lnTo>
                  <a:pt x="699" y="483"/>
                </a:lnTo>
                <a:lnTo>
                  <a:pt x="699" y="481"/>
                </a:lnTo>
                <a:lnTo>
                  <a:pt x="699" y="481"/>
                </a:lnTo>
                <a:lnTo>
                  <a:pt x="699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4" y="476"/>
                </a:lnTo>
                <a:lnTo>
                  <a:pt x="710" y="476"/>
                </a:lnTo>
                <a:lnTo>
                  <a:pt x="710" y="476"/>
                </a:lnTo>
                <a:lnTo>
                  <a:pt x="712" y="476"/>
                </a:lnTo>
                <a:lnTo>
                  <a:pt x="712" y="474"/>
                </a:lnTo>
                <a:lnTo>
                  <a:pt x="712" y="474"/>
                </a:lnTo>
                <a:lnTo>
                  <a:pt x="714" y="474"/>
                </a:lnTo>
                <a:lnTo>
                  <a:pt x="714" y="474"/>
                </a:lnTo>
                <a:lnTo>
                  <a:pt x="716" y="474"/>
                </a:lnTo>
                <a:lnTo>
                  <a:pt x="716" y="474"/>
                </a:lnTo>
                <a:lnTo>
                  <a:pt x="718" y="474"/>
                </a:lnTo>
                <a:lnTo>
                  <a:pt x="720" y="474"/>
                </a:lnTo>
                <a:lnTo>
                  <a:pt x="720" y="474"/>
                </a:lnTo>
                <a:lnTo>
                  <a:pt x="720" y="472"/>
                </a:lnTo>
                <a:lnTo>
                  <a:pt x="718" y="470"/>
                </a:lnTo>
                <a:lnTo>
                  <a:pt x="718" y="468"/>
                </a:lnTo>
                <a:lnTo>
                  <a:pt x="718" y="468"/>
                </a:lnTo>
                <a:lnTo>
                  <a:pt x="718" y="468"/>
                </a:lnTo>
                <a:lnTo>
                  <a:pt x="720" y="464"/>
                </a:lnTo>
                <a:lnTo>
                  <a:pt x="720" y="462"/>
                </a:lnTo>
                <a:lnTo>
                  <a:pt x="720" y="462"/>
                </a:lnTo>
                <a:lnTo>
                  <a:pt x="720" y="462"/>
                </a:lnTo>
                <a:lnTo>
                  <a:pt x="718" y="460"/>
                </a:lnTo>
                <a:lnTo>
                  <a:pt x="712" y="460"/>
                </a:lnTo>
                <a:lnTo>
                  <a:pt x="710" y="458"/>
                </a:lnTo>
                <a:lnTo>
                  <a:pt x="708" y="458"/>
                </a:lnTo>
                <a:lnTo>
                  <a:pt x="706" y="453"/>
                </a:lnTo>
                <a:lnTo>
                  <a:pt x="704" y="453"/>
                </a:lnTo>
                <a:lnTo>
                  <a:pt x="704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699" y="453"/>
                </a:lnTo>
                <a:lnTo>
                  <a:pt x="699" y="456"/>
                </a:lnTo>
                <a:lnTo>
                  <a:pt x="697" y="456"/>
                </a:lnTo>
                <a:lnTo>
                  <a:pt x="697" y="456"/>
                </a:lnTo>
                <a:lnTo>
                  <a:pt x="695" y="453"/>
                </a:lnTo>
                <a:lnTo>
                  <a:pt x="693" y="453"/>
                </a:lnTo>
                <a:lnTo>
                  <a:pt x="693" y="453"/>
                </a:lnTo>
                <a:lnTo>
                  <a:pt x="693" y="451"/>
                </a:lnTo>
                <a:lnTo>
                  <a:pt x="693" y="449"/>
                </a:lnTo>
                <a:lnTo>
                  <a:pt x="693" y="449"/>
                </a:lnTo>
                <a:lnTo>
                  <a:pt x="693" y="445"/>
                </a:lnTo>
                <a:lnTo>
                  <a:pt x="693" y="445"/>
                </a:lnTo>
                <a:lnTo>
                  <a:pt x="693" y="445"/>
                </a:lnTo>
                <a:lnTo>
                  <a:pt x="695" y="443"/>
                </a:lnTo>
                <a:lnTo>
                  <a:pt x="695" y="443"/>
                </a:lnTo>
                <a:lnTo>
                  <a:pt x="695" y="443"/>
                </a:lnTo>
                <a:lnTo>
                  <a:pt x="695" y="445"/>
                </a:lnTo>
                <a:lnTo>
                  <a:pt x="695" y="445"/>
                </a:lnTo>
                <a:lnTo>
                  <a:pt x="697" y="445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9" y="445"/>
                </a:lnTo>
                <a:lnTo>
                  <a:pt x="699" y="445"/>
                </a:lnTo>
                <a:lnTo>
                  <a:pt x="699" y="445"/>
                </a:lnTo>
                <a:lnTo>
                  <a:pt x="701" y="445"/>
                </a:lnTo>
                <a:lnTo>
                  <a:pt x="706" y="443"/>
                </a:lnTo>
                <a:lnTo>
                  <a:pt x="706" y="443"/>
                </a:lnTo>
                <a:lnTo>
                  <a:pt x="706" y="443"/>
                </a:lnTo>
                <a:lnTo>
                  <a:pt x="708" y="441"/>
                </a:lnTo>
                <a:lnTo>
                  <a:pt x="708" y="441"/>
                </a:lnTo>
                <a:lnTo>
                  <a:pt x="708" y="439"/>
                </a:lnTo>
                <a:lnTo>
                  <a:pt x="710" y="435"/>
                </a:lnTo>
                <a:lnTo>
                  <a:pt x="710" y="435"/>
                </a:lnTo>
                <a:lnTo>
                  <a:pt x="710" y="433"/>
                </a:lnTo>
                <a:lnTo>
                  <a:pt x="712" y="433"/>
                </a:lnTo>
                <a:lnTo>
                  <a:pt x="712" y="433"/>
                </a:lnTo>
                <a:lnTo>
                  <a:pt x="716" y="433"/>
                </a:lnTo>
                <a:lnTo>
                  <a:pt x="716" y="433"/>
                </a:lnTo>
                <a:lnTo>
                  <a:pt x="718" y="433"/>
                </a:lnTo>
                <a:lnTo>
                  <a:pt x="720" y="433"/>
                </a:lnTo>
                <a:lnTo>
                  <a:pt x="724" y="435"/>
                </a:lnTo>
                <a:lnTo>
                  <a:pt x="739" y="433"/>
                </a:lnTo>
                <a:lnTo>
                  <a:pt x="741" y="433"/>
                </a:lnTo>
                <a:lnTo>
                  <a:pt x="741" y="433"/>
                </a:lnTo>
                <a:lnTo>
                  <a:pt x="741" y="431"/>
                </a:lnTo>
                <a:lnTo>
                  <a:pt x="741" y="431"/>
                </a:lnTo>
                <a:lnTo>
                  <a:pt x="739" y="431"/>
                </a:lnTo>
                <a:lnTo>
                  <a:pt x="733" y="422"/>
                </a:lnTo>
                <a:lnTo>
                  <a:pt x="731" y="422"/>
                </a:lnTo>
                <a:lnTo>
                  <a:pt x="731" y="420"/>
                </a:lnTo>
                <a:lnTo>
                  <a:pt x="729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18"/>
                </a:lnTo>
                <a:lnTo>
                  <a:pt x="727" y="414"/>
                </a:lnTo>
                <a:lnTo>
                  <a:pt x="727" y="412"/>
                </a:lnTo>
                <a:lnTo>
                  <a:pt x="727" y="410"/>
                </a:lnTo>
                <a:lnTo>
                  <a:pt x="727" y="408"/>
                </a:lnTo>
                <a:lnTo>
                  <a:pt x="724" y="405"/>
                </a:lnTo>
                <a:lnTo>
                  <a:pt x="724" y="405"/>
                </a:lnTo>
                <a:lnTo>
                  <a:pt x="722" y="405"/>
                </a:lnTo>
                <a:lnTo>
                  <a:pt x="722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18" y="405"/>
                </a:lnTo>
                <a:lnTo>
                  <a:pt x="718" y="408"/>
                </a:lnTo>
                <a:lnTo>
                  <a:pt x="718" y="408"/>
                </a:lnTo>
                <a:lnTo>
                  <a:pt x="716" y="408"/>
                </a:lnTo>
                <a:lnTo>
                  <a:pt x="714" y="405"/>
                </a:lnTo>
                <a:lnTo>
                  <a:pt x="712" y="403"/>
                </a:lnTo>
                <a:lnTo>
                  <a:pt x="712" y="403"/>
                </a:lnTo>
                <a:lnTo>
                  <a:pt x="710" y="403"/>
                </a:lnTo>
                <a:lnTo>
                  <a:pt x="708" y="401"/>
                </a:lnTo>
                <a:lnTo>
                  <a:pt x="708" y="399"/>
                </a:lnTo>
                <a:lnTo>
                  <a:pt x="704" y="393"/>
                </a:lnTo>
                <a:lnTo>
                  <a:pt x="704" y="393"/>
                </a:lnTo>
                <a:lnTo>
                  <a:pt x="704" y="389"/>
                </a:lnTo>
                <a:lnTo>
                  <a:pt x="704" y="389"/>
                </a:lnTo>
                <a:lnTo>
                  <a:pt x="704" y="387"/>
                </a:lnTo>
                <a:lnTo>
                  <a:pt x="704" y="385"/>
                </a:lnTo>
                <a:lnTo>
                  <a:pt x="701" y="385"/>
                </a:lnTo>
                <a:lnTo>
                  <a:pt x="699" y="382"/>
                </a:lnTo>
                <a:lnTo>
                  <a:pt x="699" y="380"/>
                </a:lnTo>
                <a:lnTo>
                  <a:pt x="699" y="378"/>
                </a:lnTo>
                <a:lnTo>
                  <a:pt x="695" y="376"/>
                </a:lnTo>
                <a:lnTo>
                  <a:pt x="695" y="376"/>
                </a:lnTo>
                <a:lnTo>
                  <a:pt x="695" y="374"/>
                </a:lnTo>
                <a:lnTo>
                  <a:pt x="695" y="372"/>
                </a:lnTo>
                <a:lnTo>
                  <a:pt x="695" y="370"/>
                </a:lnTo>
                <a:lnTo>
                  <a:pt x="695" y="368"/>
                </a:lnTo>
                <a:lnTo>
                  <a:pt x="693" y="366"/>
                </a:lnTo>
                <a:lnTo>
                  <a:pt x="693" y="366"/>
                </a:lnTo>
                <a:lnTo>
                  <a:pt x="693" y="364"/>
                </a:lnTo>
                <a:lnTo>
                  <a:pt x="691" y="364"/>
                </a:lnTo>
                <a:lnTo>
                  <a:pt x="691" y="362"/>
                </a:lnTo>
                <a:lnTo>
                  <a:pt x="689" y="362"/>
                </a:lnTo>
                <a:lnTo>
                  <a:pt x="689" y="360"/>
                </a:lnTo>
                <a:lnTo>
                  <a:pt x="691" y="357"/>
                </a:lnTo>
                <a:lnTo>
                  <a:pt x="691" y="355"/>
                </a:lnTo>
                <a:lnTo>
                  <a:pt x="691" y="355"/>
                </a:lnTo>
                <a:lnTo>
                  <a:pt x="689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3"/>
                </a:lnTo>
                <a:lnTo>
                  <a:pt x="687" y="353"/>
                </a:lnTo>
                <a:lnTo>
                  <a:pt x="687" y="353"/>
                </a:lnTo>
                <a:lnTo>
                  <a:pt x="681" y="351"/>
                </a:lnTo>
                <a:lnTo>
                  <a:pt x="668" y="343"/>
                </a:lnTo>
                <a:lnTo>
                  <a:pt x="660" y="341"/>
                </a:lnTo>
                <a:lnTo>
                  <a:pt x="649" y="339"/>
                </a:lnTo>
                <a:lnTo>
                  <a:pt x="639" y="339"/>
                </a:lnTo>
                <a:lnTo>
                  <a:pt x="637" y="341"/>
                </a:lnTo>
                <a:lnTo>
                  <a:pt x="637" y="341"/>
                </a:lnTo>
                <a:lnTo>
                  <a:pt x="637" y="343"/>
                </a:lnTo>
                <a:lnTo>
                  <a:pt x="637" y="345"/>
                </a:lnTo>
                <a:lnTo>
                  <a:pt x="637" y="347"/>
                </a:lnTo>
                <a:lnTo>
                  <a:pt x="637" y="347"/>
                </a:lnTo>
                <a:lnTo>
                  <a:pt x="637" y="349"/>
                </a:lnTo>
                <a:lnTo>
                  <a:pt x="635" y="353"/>
                </a:lnTo>
                <a:lnTo>
                  <a:pt x="633" y="353"/>
                </a:lnTo>
                <a:lnTo>
                  <a:pt x="630" y="355"/>
                </a:lnTo>
                <a:lnTo>
                  <a:pt x="628" y="355"/>
                </a:lnTo>
                <a:lnTo>
                  <a:pt x="626" y="355"/>
                </a:lnTo>
                <a:lnTo>
                  <a:pt x="626" y="353"/>
                </a:lnTo>
                <a:lnTo>
                  <a:pt x="624" y="351"/>
                </a:lnTo>
                <a:lnTo>
                  <a:pt x="624" y="349"/>
                </a:lnTo>
                <a:lnTo>
                  <a:pt x="622" y="349"/>
                </a:lnTo>
                <a:lnTo>
                  <a:pt x="618" y="345"/>
                </a:lnTo>
                <a:lnTo>
                  <a:pt x="614" y="343"/>
                </a:lnTo>
                <a:lnTo>
                  <a:pt x="601" y="343"/>
                </a:lnTo>
                <a:lnTo>
                  <a:pt x="595" y="341"/>
                </a:lnTo>
                <a:lnTo>
                  <a:pt x="591" y="339"/>
                </a:lnTo>
                <a:lnTo>
                  <a:pt x="587" y="337"/>
                </a:lnTo>
                <a:lnTo>
                  <a:pt x="574" y="337"/>
                </a:lnTo>
                <a:lnTo>
                  <a:pt x="572" y="334"/>
                </a:lnTo>
                <a:lnTo>
                  <a:pt x="572" y="330"/>
                </a:lnTo>
                <a:lnTo>
                  <a:pt x="570" y="322"/>
                </a:lnTo>
                <a:lnTo>
                  <a:pt x="570" y="318"/>
                </a:lnTo>
                <a:lnTo>
                  <a:pt x="568" y="314"/>
                </a:lnTo>
                <a:lnTo>
                  <a:pt x="568" y="314"/>
                </a:lnTo>
                <a:lnTo>
                  <a:pt x="566" y="314"/>
                </a:lnTo>
                <a:lnTo>
                  <a:pt x="551" y="316"/>
                </a:lnTo>
                <a:lnTo>
                  <a:pt x="543" y="318"/>
                </a:lnTo>
                <a:lnTo>
                  <a:pt x="539" y="316"/>
                </a:lnTo>
                <a:lnTo>
                  <a:pt x="534" y="309"/>
                </a:lnTo>
                <a:lnTo>
                  <a:pt x="526" y="307"/>
                </a:lnTo>
                <a:lnTo>
                  <a:pt x="513" y="297"/>
                </a:lnTo>
                <a:lnTo>
                  <a:pt x="509" y="295"/>
                </a:lnTo>
                <a:lnTo>
                  <a:pt x="507" y="293"/>
                </a:lnTo>
                <a:lnTo>
                  <a:pt x="505" y="291"/>
                </a:lnTo>
                <a:lnTo>
                  <a:pt x="503" y="291"/>
                </a:lnTo>
                <a:lnTo>
                  <a:pt x="503" y="291"/>
                </a:lnTo>
                <a:lnTo>
                  <a:pt x="501" y="289"/>
                </a:lnTo>
                <a:lnTo>
                  <a:pt x="497" y="289"/>
                </a:lnTo>
                <a:lnTo>
                  <a:pt x="493" y="291"/>
                </a:lnTo>
                <a:lnTo>
                  <a:pt x="488" y="295"/>
                </a:lnTo>
                <a:lnTo>
                  <a:pt x="486" y="297"/>
                </a:lnTo>
                <a:lnTo>
                  <a:pt x="484" y="297"/>
                </a:lnTo>
                <a:lnTo>
                  <a:pt x="482" y="295"/>
                </a:lnTo>
                <a:lnTo>
                  <a:pt x="478" y="293"/>
                </a:lnTo>
                <a:lnTo>
                  <a:pt x="474" y="289"/>
                </a:lnTo>
                <a:lnTo>
                  <a:pt x="470" y="284"/>
                </a:lnTo>
                <a:lnTo>
                  <a:pt x="467" y="282"/>
                </a:lnTo>
                <a:lnTo>
                  <a:pt x="465" y="282"/>
                </a:lnTo>
                <a:lnTo>
                  <a:pt x="459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78"/>
                </a:lnTo>
                <a:lnTo>
                  <a:pt x="455" y="276"/>
                </a:lnTo>
                <a:lnTo>
                  <a:pt x="445" y="272"/>
                </a:lnTo>
                <a:lnTo>
                  <a:pt x="445" y="270"/>
                </a:lnTo>
                <a:lnTo>
                  <a:pt x="445" y="270"/>
                </a:lnTo>
                <a:lnTo>
                  <a:pt x="442" y="268"/>
                </a:lnTo>
                <a:lnTo>
                  <a:pt x="442" y="266"/>
                </a:lnTo>
                <a:lnTo>
                  <a:pt x="442" y="263"/>
                </a:lnTo>
                <a:lnTo>
                  <a:pt x="440" y="261"/>
                </a:lnTo>
                <a:lnTo>
                  <a:pt x="438" y="261"/>
                </a:lnTo>
                <a:lnTo>
                  <a:pt x="436" y="259"/>
                </a:lnTo>
                <a:lnTo>
                  <a:pt x="434" y="259"/>
                </a:lnTo>
                <a:lnTo>
                  <a:pt x="434" y="261"/>
                </a:lnTo>
                <a:lnTo>
                  <a:pt x="432" y="261"/>
                </a:lnTo>
                <a:lnTo>
                  <a:pt x="432" y="263"/>
                </a:lnTo>
                <a:lnTo>
                  <a:pt x="430" y="263"/>
                </a:lnTo>
                <a:lnTo>
                  <a:pt x="428" y="266"/>
                </a:lnTo>
                <a:lnTo>
                  <a:pt x="428" y="263"/>
                </a:lnTo>
                <a:lnTo>
                  <a:pt x="428" y="263"/>
                </a:lnTo>
                <a:lnTo>
                  <a:pt x="426" y="261"/>
                </a:lnTo>
                <a:lnTo>
                  <a:pt x="426" y="261"/>
                </a:lnTo>
                <a:lnTo>
                  <a:pt x="426" y="261"/>
                </a:lnTo>
                <a:lnTo>
                  <a:pt x="428" y="259"/>
                </a:lnTo>
                <a:lnTo>
                  <a:pt x="426" y="257"/>
                </a:lnTo>
                <a:lnTo>
                  <a:pt x="419" y="251"/>
                </a:lnTo>
                <a:lnTo>
                  <a:pt x="419" y="247"/>
                </a:lnTo>
                <a:lnTo>
                  <a:pt x="417" y="240"/>
                </a:lnTo>
                <a:lnTo>
                  <a:pt x="415" y="238"/>
                </a:lnTo>
                <a:lnTo>
                  <a:pt x="413" y="236"/>
                </a:lnTo>
                <a:lnTo>
                  <a:pt x="403" y="234"/>
                </a:lnTo>
                <a:lnTo>
                  <a:pt x="399" y="234"/>
                </a:lnTo>
                <a:lnTo>
                  <a:pt x="396" y="232"/>
                </a:lnTo>
                <a:lnTo>
                  <a:pt x="396" y="230"/>
                </a:lnTo>
                <a:lnTo>
                  <a:pt x="396" y="230"/>
                </a:lnTo>
                <a:lnTo>
                  <a:pt x="394" y="228"/>
                </a:lnTo>
                <a:lnTo>
                  <a:pt x="394" y="230"/>
                </a:lnTo>
                <a:lnTo>
                  <a:pt x="392" y="230"/>
                </a:lnTo>
                <a:lnTo>
                  <a:pt x="390" y="228"/>
                </a:lnTo>
                <a:lnTo>
                  <a:pt x="388" y="228"/>
                </a:lnTo>
                <a:lnTo>
                  <a:pt x="386" y="228"/>
                </a:lnTo>
                <a:lnTo>
                  <a:pt x="386" y="226"/>
                </a:lnTo>
                <a:lnTo>
                  <a:pt x="386" y="224"/>
                </a:lnTo>
                <a:lnTo>
                  <a:pt x="384" y="222"/>
                </a:lnTo>
                <a:lnTo>
                  <a:pt x="384" y="222"/>
                </a:lnTo>
                <a:lnTo>
                  <a:pt x="380" y="222"/>
                </a:lnTo>
                <a:lnTo>
                  <a:pt x="378" y="222"/>
                </a:lnTo>
                <a:lnTo>
                  <a:pt x="376" y="220"/>
                </a:lnTo>
                <a:lnTo>
                  <a:pt x="371" y="215"/>
                </a:lnTo>
                <a:lnTo>
                  <a:pt x="369" y="215"/>
                </a:lnTo>
                <a:lnTo>
                  <a:pt x="367" y="213"/>
                </a:lnTo>
                <a:lnTo>
                  <a:pt x="365" y="213"/>
                </a:lnTo>
                <a:lnTo>
                  <a:pt x="363" y="211"/>
                </a:lnTo>
                <a:lnTo>
                  <a:pt x="361" y="207"/>
                </a:lnTo>
                <a:lnTo>
                  <a:pt x="361" y="207"/>
                </a:lnTo>
                <a:lnTo>
                  <a:pt x="357" y="207"/>
                </a:lnTo>
                <a:lnTo>
                  <a:pt x="355" y="205"/>
                </a:lnTo>
                <a:lnTo>
                  <a:pt x="353" y="205"/>
                </a:lnTo>
                <a:lnTo>
                  <a:pt x="353" y="203"/>
                </a:lnTo>
                <a:lnTo>
                  <a:pt x="353" y="203"/>
                </a:lnTo>
                <a:lnTo>
                  <a:pt x="353" y="201"/>
                </a:lnTo>
                <a:lnTo>
                  <a:pt x="353" y="201"/>
                </a:lnTo>
                <a:lnTo>
                  <a:pt x="351" y="201"/>
                </a:lnTo>
                <a:lnTo>
                  <a:pt x="348" y="201"/>
                </a:lnTo>
                <a:lnTo>
                  <a:pt x="346" y="203"/>
                </a:lnTo>
                <a:lnTo>
                  <a:pt x="346" y="203"/>
                </a:lnTo>
                <a:lnTo>
                  <a:pt x="346" y="205"/>
                </a:lnTo>
                <a:lnTo>
                  <a:pt x="346" y="213"/>
                </a:lnTo>
                <a:lnTo>
                  <a:pt x="346" y="213"/>
                </a:lnTo>
                <a:lnTo>
                  <a:pt x="344" y="213"/>
                </a:lnTo>
                <a:lnTo>
                  <a:pt x="340" y="207"/>
                </a:lnTo>
                <a:lnTo>
                  <a:pt x="338" y="207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7"/>
                </a:lnTo>
                <a:lnTo>
                  <a:pt x="328" y="205"/>
                </a:lnTo>
                <a:lnTo>
                  <a:pt x="325" y="199"/>
                </a:lnTo>
                <a:lnTo>
                  <a:pt x="325" y="199"/>
                </a:lnTo>
                <a:lnTo>
                  <a:pt x="323" y="199"/>
                </a:lnTo>
                <a:lnTo>
                  <a:pt x="323" y="199"/>
                </a:lnTo>
                <a:lnTo>
                  <a:pt x="321" y="197"/>
                </a:lnTo>
                <a:lnTo>
                  <a:pt x="321" y="195"/>
                </a:lnTo>
                <a:lnTo>
                  <a:pt x="319" y="195"/>
                </a:lnTo>
                <a:lnTo>
                  <a:pt x="319" y="195"/>
                </a:lnTo>
                <a:lnTo>
                  <a:pt x="315" y="192"/>
                </a:lnTo>
                <a:lnTo>
                  <a:pt x="313" y="192"/>
                </a:lnTo>
                <a:lnTo>
                  <a:pt x="311" y="190"/>
                </a:lnTo>
                <a:lnTo>
                  <a:pt x="309" y="186"/>
                </a:lnTo>
                <a:lnTo>
                  <a:pt x="305" y="184"/>
                </a:lnTo>
                <a:lnTo>
                  <a:pt x="305" y="184"/>
                </a:lnTo>
                <a:lnTo>
                  <a:pt x="302" y="186"/>
                </a:lnTo>
                <a:lnTo>
                  <a:pt x="302" y="188"/>
                </a:lnTo>
                <a:lnTo>
                  <a:pt x="302" y="190"/>
                </a:lnTo>
                <a:lnTo>
                  <a:pt x="298" y="192"/>
                </a:lnTo>
                <a:lnTo>
                  <a:pt x="298" y="192"/>
                </a:lnTo>
                <a:lnTo>
                  <a:pt x="296" y="195"/>
                </a:lnTo>
                <a:lnTo>
                  <a:pt x="294" y="195"/>
                </a:lnTo>
                <a:lnTo>
                  <a:pt x="294" y="195"/>
                </a:lnTo>
                <a:lnTo>
                  <a:pt x="292" y="195"/>
                </a:lnTo>
                <a:lnTo>
                  <a:pt x="290" y="192"/>
                </a:lnTo>
                <a:lnTo>
                  <a:pt x="290" y="192"/>
                </a:lnTo>
                <a:lnTo>
                  <a:pt x="290" y="190"/>
                </a:lnTo>
                <a:lnTo>
                  <a:pt x="290" y="190"/>
                </a:lnTo>
                <a:lnTo>
                  <a:pt x="290" y="188"/>
                </a:lnTo>
                <a:lnTo>
                  <a:pt x="288" y="188"/>
                </a:lnTo>
                <a:lnTo>
                  <a:pt x="288" y="190"/>
                </a:lnTo>
                <a:lnTo>
                  <a:pt x="286" y="190"/>
                </a:lnTo>
                <a:lnTo>
                  <a:pt x="286" y="188"/>
                </a:lnTo>
                <a:lnTo>
                  <a:pt x="286" y="188"/>
                </a:lnTo>
                <a:lnTo>
                  <a:pt x="286" y="186"/>
                </a:lnTo>
                <a:lnTo>
                  <a:pt x="286" y="186"/>
                </a:lnTo>
                <a:lnTo>
                  <a:pt x="286" y="184"/>
                </a:lnTo>
                <a:lnTo>
                  <a:pt x="284" y="184"/>
                </a:lnTo>
                <a:lnTo>
                  <a:pt x="282" y="186"/>
                </a:lnTo>
                <a:lnTo>
                  <a:pt x="279" y="186"/>
                </a:lnTo>
                <a:lnTo>
                  <a:pt x="279" y="186"/>
                </a:lnTo>
                <a:lnTo>
                  <a:pt x="279" y="184"/>
                </a:lnTo>
                <a:lnTo>
                  <a:pt x="279" y="182"/>
                </a:lnTo>
                <a:lnTo>
                  <a:pt x="279" y="180"/>
                </a:lnTo>
                <a:lnTo>
                  <a:pt x="279" y="180"/>
                </a:lnTo>
                <a:lnTo>
                  <a:pt x="277" y="178"/>
                </a:lnTo>
                <a:lnTo>
                  <a:pt x="273" y="178"/>
                </a:lnTo>
                <a:lnTo>
                  <a:pt x="271" y="178"/>
                </a:lnTo>
                <a:lnTo>
                  <a:pt x="269" y="178"/>
                </a:lnTo>
                <a:lnTo>
                  <a:pt x="269" y="178"/>
                </a:lnTo>
                <a:lnTo>
                  <a:pt x="269" y="180"/>
                </a:lnTo>
                <a:lnTo>
                  <a:pt x="269" y="180"/>
                </a:lnTo>
                <a:lnTo>
                  <a:pt x="267" y="182"/>
                </a:lnTo>
                <a:lnTo>
                  <a:pt x="259" y="180"/>
                </a:lnTo>
                <a:lnTo>
                  <a:pt x="257" y="180"/>
                </a:lnTo>
                <a:lnTo>
                  <a:pt x="257" y="182"/>
                </a:lnTo>
                <a:lnTo>
                  <a:pt x="254" y="182"/>
                </a:lnTo>
                <a:lnTo>
                  <a:pt x="254" y="180"/>
                </a:lnTo>
                <a:lnTo>
                  <a:pt x="252" y="178"/>
                </a:lnTo>
                <a:lnTo>
                  <a:pt x="252" y="178"/>
                </a:lnTo>
                <a:lnTo>
                  <a:pt x="248" y="178"/>
                </a:lnTo>
                <a:lnTo>
                  <a:pt x="240" y="182"/>
                </a:lnTo>
                <a:lnTo>
                  <a:pt x="238" y="178"/>
                </a:lnTo>
                <a:lnTo>
                  <a:pt x="238" y="174"/>
                </a:lnTo>
                <a:lnTo>
                  <a:pt x="236" y="172"/>
                </a:lnTo>
                <a:lnTo>
                  <a:pt x="236" y="172"/>
                </a:lnTo>
                <a:lnTo>
                  <a:pt x="234" y="169"/>
                </a:lnTo>
                <a:lnTo>
                  <a:pt x="234" y="167"/>
                </a:lnTo>
                <a:lnTo>
                  <a:pt x="234" y="167"/>
                </a:lnTo>
                <a:lnTo>
                  <a:pt x="231" y="167"/>
                </a:lnTo>
                <a:lnTo>
                  <a:pt x="231" y="167"/>
                </a:lnTo>
                <a:lnTo>
                  <a:pt x="229" y="167"/>
                </a:lnTo>
                <a:lnTo>
                  <a:pt x="227" y="167"/>
                </a:lnTo>
                <a:lnTo>
                  <a:pt x="225" y="167"/>
                </a:lnTo>
                <a:lnTo>
                  <a:pt x="213" y="157"/>
                </a:lnTo>
                <a:lnTo>
                  <a:pt x="211" y="157"/>
                </a:lnTo>
                <a:lnTo>
                  <a:pt x="211" y="155"/>
                </a:lnTo>
                <a:lnTo>
                  <a:pt x="211" y="153"/>
                </a:lnTo>
                <a:lnTo>
                  <a:pt x="211" y="153"/>
                </a:lnTo>
                <a:lnTo>
                  <a:pt x="208" y="151"/>
                </a:lnTo>
                <a:lnTo>
                  <a:pt x="208" y="151"/>
                </a:lnTo>
                <a:lnTo>
                  <a:pt x="200" y="146"/>
                </a:lnTo>
                <a:lnTo>
                  <a:pt x="200" y="146"/>
                </a:lnTo>
                <a:lnTo>
                  <a:pt x="198" y="146"/>
                </a:lnTo>
                <a:lnTo>
                  <a:pt x="196" y="146"/>
                </a:lnTo>
                <a:lnTo>
                  <a:pt x="190" y="149"/>
                </a:lnTo>
                <a:lnTo>
                  <a:pt x="185" y="151"/>
                </a:lnTo>
                <a:lnTo>
                  <a:pt x="185" y="144"/>
                </a:lnTo>
                <a:lnTo>
                  <a:pt x="185" y="142"/>
                </a:lnTo>
                <a:lnTo>
                  <a:pt x="183" y="140"/>
                </a:lnTo>
                <a:lnTo>
                  <a:pt x="181" y="138"/>
                </a:lnTo>
                <a:lnTo>
                  <a:pt x="167" y="132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28"/>
                </a:lnTo>
                <a:lnTo>
                  <a:pt x="167" y="128"/>
                </a:lnTo>
                <a:lnTo>
                  <a:pt x="167" y="128"/>
                </a:lnTo>
                <a:lnTo>
                  <a:pt x="169" y="128"/>
                </a:lnTo>
                <a:lnTo>
                  <a:pt x="169" y="126"/>
                </a:lnTo>
                <a:lnTo>
                  <a:pt x="171" y="126"/>
                </a:lnTo>
                <a:lnTo>
                  <a:pt x="171" y="126"/>
                </a:lnTo>
                <a:lnTo>
                  <a:pt x="171" y="126"/>
                </a:lnTo>
                <a:lnTo>
                  <a:pt x="173" y="126"/>
                </a:lnTo>
                <a:lnTo>
                  <a:pt x="173" y="128"/>
                </a:lnTo>
                <a:lnTo>
                  <a:pt x="175" y="126"/>
                </a:lnTo>
                <a:lnTo>
                  <a:pt x="175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9" y="124"/>
                </a:lnTo>
                <a:lnTo>
                  <a:pt x="179" y="124"/>
                </a:lnTo>
                <a:lnTo>
                  <a:pt x="181" y="124"/>
                </a:lnTo>
                <a:lnTo>
                  <a:pt x="185" y="119"/>
                </a:lnTo>
                <a:lnTo>
                  <a:pt x="188" y="117"/>
                </a:lnTo>
                <a:lnTo>
                  <a:pt x="188" y="115"/>
                </a:lnTo>
                <a:lnTo>
                  <a:pt x="188" y="115"/>
                </a:lnTo>
                <a:lnTo>
                  <a:pt x="185" y="113"/>
                </a:lnTo>
                <a:lnTo>
                  <a:pt x="179" y="113"/>
                </a:lnTo>
                <a:lnTo>
                  <a:pt x="175" y="111"/>
                </a:lnTo>
                <a:lnTo>
                  <a:pt x="158" y="101"/>
                </a:lnTo>
                <a:lnTo>
                  <a:pt x="154" y="96"/>
                </a:lnTo>
                <a:lnTo>
                  <a:pt x="150" y="92"/>
                </a:lnTo>
                <a:lnTo>
                  <a:pt x="148" y="88"/>
                </a:lnTo>
                <a:lnTo>
                  <a:pt x="146" y="84"/>
                </a:lnTo>
                <a:lnTo>
                  <a:pt x="142" y="80"/>
                </a:lnTo>
                <a:lnTo>
                  <a:pt x="133" y="75"/>
                </a:lnTo>
                <a:lnTo>
                  <a:pt x="131" y="73"/>
                </a:lnTo>
                <a:lnTo>
                  <a:pt x="129" y="71"/>
                </a:lnTo>
                <a:lnTo>
                  <a:pt x="127" y="65"/>
                </a:lnTo>
                <a:lnTo>
                  <a:pt x="123" y="61"/>
                </a:lnTo>
                <a:lnTo>
                  <a:pt x="117" y="55"/>
                </a:lnTo>
                <a:lnTo>
                  <a:pt x="117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3"/>
                </a:lnTo>
                <a:lnTo>
                  <a:pt x="110" y="55"/>
                </a:lnTo>
                <a:lnTo>
                  <a:pt x="110" y="55"/>
                </a:lnTo>
                <a:lnTo>
                  <a:pt x="110" y="57"/>
                </a:lnTo>
                <a:lnTo>
                  <a:pt x="110" y="59"/>
                </a:lnTo>
                <a:lnTo>
                  <a:pt x="110" y="61"/>
                </a:lnTo>
                <a:lnTo>
                  <a:pt x="112" y="71"/>
                </a:lnTo>
                <a:lnTo>
                  <a:pt x="114" y="78"/>
                </a:lnTo>
                <a:lnTo>
                  <a:pt x="112" y="82"/>
                </a:lnTo>
                <a:lnTo>
                  <a:pt x="110" y="86"/>
                </a:lnTo>
                <a:lnTo>
                  <a:pt x="104" y="88"/>
                </a:lnTo>
                <a:lnTo>
                  <a:pt x="102" y="88"/>
                </a:lnTo>
                <a:lnTo>
                  <a:pt x="102" y="86"/>
                </a:lnTo>
                <a:lnTo>
                  <a:pt x="98" y="84"/>
                </a:lnTo>
                <a:lnTo>
                  <a:pt x="91" y="80"/>
                </a:lnTo>
                <a:lnTo>
                  <a:pt x="91" y="80"/>
                </a:lnTo>
                <a:lnTo>
                  <a:pt x="89" y="80"/>
                </a:lnTo>
                <a:lnTo>
                  <a:pt x="85" y="82"/>
                </a:lnTo>
                <a:lnTo>
                  <a:pt x="77" y="88"/>
                </a:lnTo>
                <a:lnTo>
                  <a:pt x="73" y="78"/>
                </a:lnTo>
                <a:lnTo>
                  <a:pt x="71" y="75"/>
                </a:lnTo>
                <a:lnTo>
                  <a:pt x="71" y="69"/>
                </a:lnTo>
                <a:lnTo>
                  <a:pt x="69" y="63"/>
                </a:lnTo>
                <a:lnTo>
                  <a:pt x="69" y="61"/>
                </a:lnTo>
                <a:lnTo>
                  <a:pt x="69" y="57"/>
                </a:lnTo>
                <a:lnTo>
                  <a:pt x="69" y="53"/>
                </a:lnTo>
                <a:lnTo>
                  <a:pt x="69" y="50"/>
                </a:lnTo>
                <a:lnTo>
                  <a:pt x="73" y="42"/>
                </a:lnTo>
                <a:lnTo>
                  <a:pt x="77" y="32"/>
                </a:lnTo>
                <a:lnTo>
                  <a:pt x="81" y="27"/>
                </a:lnTo>
                <a:lnTo>
                  <a:pt x="85" y="23"/>
                </a:lnTo>
                <a:lnTo>
                  <a:pt x="87" y="23"/>
                </a:lnTo>
                <a:lnTo>
                  <a:pt x="89" y="21"/>
                </a:lnTo>
                <a:lnTo>
                  <a:pt x="87" y="19"/>
                </a:lnTo>
                <a:lnTo>
                  <a:pt x="75" y="13"/>
                </a:lnTo>
                <a:lnTo>
                  <a:pt x="69" y="9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2" y="2"/>
                </a:lnTo>
                <a:lnTo>
                  <a:pt x="52" y="2"/>
                </a:lnTo>
                <a:lnTo>
                  <a:pt x="52" y="4"/>
                </a:lnTo>
                <a:lnTo>
                  <a:pt x="52" y="9"/>
                </a:lnTo>
                <a:lnTo>
                  <a:pt x="50" y="15"/>
                </a:lnTo>
                <a:lnTo>
                  <a:pt x="48" y="17"/>
                </a:lnTo>
                <a:lnTo>
                  <a:pt x="43" y="21"/>
                </a:lnTo>
                <a:lnTo>
                  <a:pt x="37" y="27"/>
                </a:lnTo>
                <a:lnTo>
                  <a:pt x="35" y="30"/>
                </a:lnTo>
                <a:lnTo>
                  <a:pt x="33" y="32"/>
                </a:lnTo>
                <a:lnTo>
                  <a:pt x="33" y="34"/>
                </a:lnTo>
                <a:lnTo>
                  <a:pt x="31" y="36"/>
                </a:lnTo>
                <a:lnTo>
                  <a:pt x="27" y="40"/>
                </a:lnTo>
                <a:lnTo>
                  <a:pt x="25" y="40"/>
                </a:lnTo>
                <a:lnTo>
                  <a:pt x="25" y="40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3" y="44"/>
                </a:lnTo>
                <a:lnTo>
                  <a:pt x="23" y="42"/>
                </a:lnTo>
                <a:lnTo>
                  <a:pt x="23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6"/>
                </a:lnTo>
                <a:lnTo>
                  <a:pt x="16" y="50"/>
                </a:lnTo>
                <a:lnTo>
                  <a:pt x="16" y="50"/>
                </a:lnTo>
                <a:lnTo>
                  <a:pt x="14" y="53"/>
                </a:lnTo>
                <a:lnTo>
                  <a:pt x="14" y="57"/>
                </a:lnTo>
                <a:lnTo>
                  <a:pt x="10" y="71"/>
                </a:lnTo>
                <a:lnTo>
                  <a:pt x="10" y="73"/>
                </a:lnTo>
                <a:lnTo>
                  <a:pt x="8" y="75"/>
                </a:lnTo>
                <a:lnTo>
                  <a:pt x="8" y="73"/>
                </a:lnTo>
                <a:lnTo>
                  <a:pt x="8" y="73"/>
                </a:lnTo>
                <a:lnTo>
                  <a:pt x="6" y="75"/>
                </a:lnTo>
                <a:lnTo>
                  <a:pt x="6" y="75"/>
                </a:lnTo>
                <a:lnTo>
                  <a:pt x="6" y="78"/>
                </a:lnTo>
                <a:lnTo>
                  <a:pt x="6" y="78"/>
                </a:lnTo>
                <a:lnTo>
                  <a:pt x="8" y="80"/>
                </a:lnTo>
                <a:lnTo>
                  <a:pt x="6" y="80"/>
                </a:lnTo>
                <a:lnTo>
                  <a:pt x="6" y="82"/>
                </a:lnTo>
                <a:lnTo>
                  <a:pt x="4" y="82"/>
                </a:lnTo>
                <a:lnTo>
                  <a:pt x="4" y="84"/>
                </a:lnTo>
                <a:lnTo>
                  <a:pt x="2" y="88"/>
                </a:lnTo>
                <a:lnTo>
                  <a:pt x="2" y="90"/>
                </a:lnTo>
                <a:lnTo>
                  <a:pt x="2" y="92"/>
                </a:lnTo>
                <a:lnTo>
                  <a:pt x="2" y="92"/>
                </a:lnTo>
                <a:lnTo>
                  <a:pt x="2" y="94"/>
                </a:lnTo>
                <a:lnTo>
                  <a:pt x="4" y="96"/>
                </a:lnTo>
                <a:lnTo>
                  <a:pt x="2" y="96"/>
                </a:lnTo>
                <a:lnTo>
                  <a:pt x="2" y="96"/>
                </a:lnTo>
                <a:lnTo>
                  <a:pt x="0" y="98"/>
                </a:lnTo>
                <a:lnTo>
                  <a:pt x="0" y="98"/>
                </a:lnTo>
                <a:lnTo>
                  <a:pt x="0" y="101"/>
                </a:lnTo>
                <a:lnTo>
                  <a:pt x="0" y="101"/>
                </a:lnTo>
                <a:lnTo>
                  <a:pt x="0" y="103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7"/>
                </a:lnTo>
                <a:lnTo>
                  <a:pt x="4" y="107"/>
                </a:lnTo>
                <a:lnTo>
                  <a:pt x="6" y="107"/>
                </a:lnTo>
                <a:lnTo>
                  <a:pt x="4" y="109"/>
                </a:lnTo>
                <a:lnTo>
                  <a:pt x="0" y="113"/>
                </a:lnTo>
                <a:lnTo>
                  <a:pt x="0" y="115"/>
                </a:lnTo>
                <a:lnTo>
                  <a:pt x="0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5"/>
                </a:lnTo>
                <a:lnTo>
                  <a:pt x="8" y="117"/>
                </a:lnTo>
                <a:lnTo>
                  <a:pt x="8" y="117"/>
                </a:lnTo>
                <a:lnTo>
                  <a:pt x="6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4"/>
                </a:lnTo>
                <a:lnTo>
                  <a:pt x="6" y="126"/>
                </a:lnTo>
                <a:lnTo>
                  <a:pt x="8" y="126"/>
                </a:lnTo>
                <a:lnTo>
                  <a:pt x="8" y="128"/>
                </a:lnTo>
                <a:lnTo>
                  <a:pt x="8" y="130"/>
                </a:lnTo>
                <a:lnTo>
                  <a:pt x="6" y="130"/>
                </a:lnTo>
                <a:lnTo>
                  <a:pt x="6" y="132"/>
                </a:lnTo>
                <a:lnTo>
                  <a:pt x="8" y="149"/>
                </a:lnTo>
                <a:lnTo>
                  <a:pt x="8" y="149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8" y="151"/>
                </a:lnTo>
                <a:lnTo>
                  <a:pt x="8" y="153"/>
                </a:lnTo>
                <a:lnTo>
                  <a:pt x="8" y="153"/>
                </a:lnTo>
                <a:lnTo>
                  <a:pt x="10" y="159"/>
                </a:lnTo>
                <a:lnTo>
                  <a:pt x="12" y="163"/>
                </a:lnTo>
                <a:lnTo>
                  <a:pt x="12" y="165"/>
                </a:lnTo>
                <a:lnTo>
                  <a:pt x="10" y="165"/>
                </a:lnTo>
                <a:lnTo>
                  <a:pt x="10" y="167"/>
                </a:lnTo>
                <a:lnTo>
                  <a:pt x="14" y="169"/>
                </a:lnTo>
                <a:lnTo>
                  <a:pt x="14" y="172"/>
                </a:lnTo>
                <a:lnTo>
                  <a:pt x="14" y="174"/>
                </a:lnTo>
                <a:lnTo>
                  <a:pt x="14" y="174"/>
                </a:lnTo>
                <a:lnTo>
                  <a:pt x="14" y="174"/>
                </a:lnTo>
                <a:lnTo>
                  <a:pt x="14" y="176"/>
                </a:lnTo>
                <a:lnTo>
                  <a:pt x="12" y="178"/>
                </a:lnTo>
                <a:lnTo>
                  <a:pt x="14" y="182"/>
                </a:lnTo>
                <a:lnTo>
                  <a:pt x="14" y="184"/>
                </a:lnTo>
                <a:lnTo>
                  <a:pt x="14" y="186"/>
                </a:lnTo>
                <a:lnTo>
                  <a:pt x="16" y="188"/>
                </a:lnTo>
                <a:lnTo>
                  <a:pt x="25" y="197"/>
                </a:lnTo>
                <a:lnTo>
                  <a:pt x="25" y="197"/>
                </a:lnTo>
                <a:lnTo>
                  <a:pt x="25" y="199"/>
                </a:lnTo>
                <a:lnTo>
                  <a:pt x="25" y="201"/>
                </a:lnTo>
                <a:lnTo>
                  <a:pt x="25" y="201"/>
                </a:lnTo>
                <a:lnTo>
                  <a:pt x="27" y="205"/>
                </a:lnTo>
                <a:lnTo>
                  <a:pt x="27" y="207"/>
                </a:lnTo>
                <a:lnTo>
                  <a:pt x="27" y="207"/>
                </a:lnTo>
                <a:lnTo>
                  <a:pt x="27" y="207"/>
                </a:lnTo>
                <a:lnTo>
                  <a:pt x="27" y="209"/>
                </a:lnTo>
                <a:lnTo>
                  <a:pt x="27" y="209"/>
                </a:lnTo>
                <a:lnTo>
                  <a:pt x="25" y="211"/>
                </a:lnTo>
                <a:lnTo>
                  <a:pt x="25" y="211"/>
                </a:lnTo>
                <a:lnTo>
                  <a:pt x="23" y="211"/>
                </a:lnTo>
                <a:lnTo>
                  <a:pt x="23" y="213"/>
                </a:lnTo>
                <a:lnTo>
                  <a:pt x="23" y="213"/>
                </a:lnTo>
                <a:lnTo>
                  <a:pt x="27" y="220"/>
                </a:lnTo>
                <a:lnTo>
                  <a:pt x="27" y="220"/>
                </a:lnTo>
                <a:lnTo>
                  <a:pt x="27" y="222"/>
                </a:lnTo>
                <a:lnTo>
                  <a:pt x="29" y="222"/>
                </a:lnTo>
                <a:lnTo>
                  <a:pt x="29" y="222"/>
                </a:lnTo>
                <a:lnTo>
                  <a:pt x="31" y="224"/>
                </a:lnTo>
                <a:lnTo>
                  <a:pt x="31" y="224"/>
                </a:lnTo>
                <a:lnTo>
                  <a:pt x="31" y="226"/>
                </a:lnTo>
                <a:lnTo>
                  <a:pt x="31" y="226"/>
                </a:lnTo>
                <a:lnTo>
                  <a:pt x="31" y="226"/>
                </a:lnTo>
                <a:lnTo>
                  <a:pt x="33" y="226"/>
                </a:lnTo>
                <a:lnTo>
                  <a:pt x="33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8"/>
                </a:lnTo>
                <a:lnTo>
                  <a:pt x="35" y="228"/>
                </a:lnTo>
                <a:lnTo>
                  <a:pt x="35" y="230"/>
                </a:lnTo>
                <a:lnTo>
                  <a:pt x="37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4"/>
                </a:lnTo>
                <a:lnTo>
                  <a:pt x="41" y="234"/>
                </a:lnTo>
                <a:lnTo>
                  <a:pt x="43" y="234"/>
                </a:lnTo>
                <a:lnTo>
                  <a:pt x="41" y="240"/>
                </a:lnTo>
                <a:lnTo>
                  <a:pt x="39" y="243"/>
                </a:lnTo>
                <a:lnTo>
                  <a:pt x="41" y="245"/>
                </a:lnTo>
                <a:lnTo>
                  <a:pt x="41" y="247"/>
                </a:lnTo>
                <a:lnTo>
                  <a:pt x="41" y="247"/>
                </a:lnTo>
                <a:lnTo>
                  <a:pt x="43" y="249"/>
                </a:lnTo>
                <a:lnTo>
                  <a:pt x="43" y="249"/>
                </a:lnTo>
                <a:lnTo>
                  <a:pt x="46" y="249"/>
                </a:lnTo>
                <a:lnTo>
                  <a:pt x="48" y="251"/>
                </a:lnTo>
                <a:lnTo>
                  <a:pt x="48" y="251"/>
                </a:lnTo>
                <a:lnTo>
                  <a:pt x="46" y="251"/>
                </a:lnTo>
                <a:lnTo>
                  <a:pt x="46" y="253"/>
                </a:lnTo>
                <a:lnTo>
                  <a:pt x="46" y="253"/>
                </a:lnTo>
                <a:lnTo>
                  <a:pt x="46" y="253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7"/>
                </a:lnTo>
                <a:lnTo>
                  <a:pt x="46" y="257"/>
                </a:lnTo>
                <a:lnTo>
                  <a:pt x="48" y="257"/>
                </a:lnTo>
                <a:lnTo>
                  <a:pt x="43" y="259"/>
                </a:lnTo>
                <a:lnTo>
                  <a:pt x="43" y="261"/>
                </a:lnTo>
                <a:lnTo>
                  <a:pt x="43" y="266"/>
                </a:lnTo>
                <a:lnTo>
                  <a:pt x="43" y="268"/>
                </a:lnTo>
                <a:lnTo>
                  <a:pt x="39" y="266"/>
                </a:lnTo>
                <a:lnTo>
                  <a:pt x="41" y="268"/>
                </a:lnTo>
                <a:lnTo>
                  <a:pt x="41" y="270"/>
                </a:lnTo>
                <a:lnTo>
                  <a:pt x="39" y="274"/>
                </a:lnTo>
                <a:lnTo>
                  <a:pt x="41" y="274"/>
                </a:lnTo>
                <a:lnTo>
                  <a:pt x="43" y="276"/>
                </a:lnTo>
                <a:lnTo>
                  <a:pt x="43" y="276"/>
                </a:lnTo>
                <a:lnTo>
                  <a:pt x="46" y="278"/>
                </a:lnTo>
                <a:lnTo>
                  <a:pt x="46" y="282"/>
                </a:lnTo>
                <a:lnTo>
                  <a:pt x="46" y="284"/>
                </a:lnTo>
                <a:lnTo>
                  <a:pt x="43" y="286"/>
                </a:lnTo>
                <a:lnTo>
                  <a:pt x="43" y="286"/>
                </a:lnTo>
                <a:lnTo>
                  <a:pt x="41" y="289"/>
                </a:lnTo>
                <a:lnTo>
                  <a:pt x="41" y="291"/>
                </a:lnTo>
                <a:lnTo>
                  <a:pt x="39" y="293"/>
                </a:lnTo>
                <a:lnTo>
                  <a:pt x="39" y="293"/>
                </a:lnTo>
                <a:lnTo>
                  <a:pt x="37" y="291"/>
                </a:lnTo>
                <a:lnTo>
                  <a:pt x="37" y="291"/>
                </a:lnTo>
                <a:lnTo>
                  <a:pt x="35" y="291"/>
                </a:lnTo>
                <a:lnTo>
                  <a:pt x="33" y="295"/>
                </a:lnTo>
                <a:lnTo>
                  <a:pt x="33" y="295"/>
                </a:lnTo>
                <a:lnTo>
                  <a:pt x="29" y="295"/>
                </a:lnTo>
                <a:lnTo>
                  <a:pt x="27" y="297"/>
                </a:lnTo>
                <a:lnTo>
                  <a:pt x="27" y="297"/>
                </a:lnTo>
                <a:lnTo>
                  <a:pt x="27" y="297"/>
                </a:lnTo>
                <a:lnTo>
                  <a:pt x="25" y="297"/>
                </a:lnTo>
                <a:lnTo>
                  <a:pt x="25" y="297"/>
                </a:lnTo>
                <a:lnTo>
                  <a:pt x="25" y="299"/>
                </a:lnTo>
                <a:lnTo>
                  <a:pt x="20" y="301"/>
                </a:lnTo>
                <a:lnTo>
                  <a:pt x="23" y="305"/>
                </a:lnTo>
                <a:lnTo>
                  <a:pt x="23" y="307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5" y="311"/>
                </a:lnTo>
                <a:lnTo>
                  <a:pt x="25" y="314"/>
                </a:lnTo>
                <a:lnTo>
                  <a:pt x="25" y="314"/>
                </a:lnTo>
                <a:lnTo>
                  <a:pt x="27" y="314"/>
                </a:lnTo>
                <a:lnTo>
                  <a:pt x="27" y="316"/>
                </a:lnTo>
                <a:lnTo>
                  <a:pt x="27" y="318"/>
                </a:lnTo>
                <a:lnTo>
                  <a:pt x="27" y="320"/>
                </a:lnTo>
                <a:lnTo>
                  <a:pt x="27" y="320"/>
                </a:lnTo>
                <a:lnTo>
                  <a:pt x="25" y="320"/>
                </a:lnTo>
                <a:lnTo>
                  <a:pt x="25" y="322"/>
                </a:lnTo>
                <a:lnTo>
                  <a:pt x="25" y="322"/>
                </a:lnTo>
                <a:lnTo>
                  <a:pt x="25" y="322"/>
                </a:lnTo>
                <a:lnTo>
                  <a:pt x="25" y="324"/>
                </a:lnTo>
                <a:lnTo>
                  <a:pt x="27" y="324"/>
                </a:lnTo>
                <a:lnTo>
                  <a:pt x="27" y="324"/>
                </a:lnTo>
                <a:lnTo>
                  <a:pt x="27" y="326"/>
                </a:lnTo>
                <a:lnTo>
                  <a:pt x="27" y="326"/>
                </a:lnTo>
                <a:lnTo>
                  <a:pt x="27" y="328"/>
                </a:lnTo>
                <a:lnTo>
                  <a:pt x="27" y="328"/>
                </a:lnTo>
                <a:lnTo>
                  <a:pt x="27" y="330"/>
                </a:lnTo>
                <a:lnTo>
                  <a:pt x="27" y="332"/>
                </a:lnTo>
                <a:lnTo>
                  <a:pt x="33" y="337"/>
                </a:lnTo>
                <a:lnTo>
                  <a:pt x="33" y="339"/>
                </a:lnTo>
                <a:lnTo>
                  <a:pt x="35" y="341"/>
                </a:lnTo>
                <a:lnTo>
                  <a:pt x="35" y="345"/>
                </a:lnTo>
                <a:lnTo>
                  <a:pt x="37" y="347"/>
                </a:lnTo>
                <a:lnTo>
                  <a:pt x="37" y="347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41" y="349"/>
                </a:lnTo>
                <a:lnTo>
                  <a:pt x="43" y="349"/>
                </a:lnTo>
                <a:lnTo>
                  <a:pt x="43" y="351"/>
                </a:lnTo>
                <a:lnTo>
                  <a:pt x="50" y="355"/>
                </a:lnTo>
                <a:lnTo>
                  <a:pt x="50" y="355"/>
                </a:lnTo>
                <a:lnTo>
                  <a:pt x="50" y="355"/>
                </a:lnTo>
                <a:lnTo>
                  <a:pt x="52" y="355"/>
                </a:lnTo>
                <a:lnTo>
                  <a:pt x="54" y="355"/>
                </a:lnTo>
                <a:lnTo>
                  <a:pt x="54" y="355"/>
                </a:lnTo>
                <a:lnTo>
                  <a:pt x="54" y="357"/>
                </a:lnTo>
                <a:lnTo>
                  <a:pt x="54" y="357"/>
                </a:lnTo>
                <a:lnTo>
                  <a:pt x="54" y="360"/>
                </a:lnTo>
                <a:lnTo>
                  <a:pt x="54" y="362"/>
                </a:lnTo>
                <a:lnTo>
                  <a:pt x="56" y="362"/>
                </a:lnTo>
                <a:lnTo>
                  <a:pt x="56" y="364"/>
                </a:lnTo>
                <a:lnTo>
                  <a:pt x="56" y="366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60" y="370"/>
                </a:lnTo>
                <a:lnTo>
                  <a:pt x="58" y="372"/>
                </a:lnTo>
                <a:lnTo>
                  <a:pt x="56" y="374"/>
                </a:lnTo>
                <a:lnTo>
                  <a:pt x="54" y="374"/>
                </a:lnTo>
                <a:lnTo>
                  <a:pt x="54" y="376"/>
                </a:lnTo>
                <a:lnTo>
                  <a:pt x="54" y="376"/>
                </a:lnTo>
                <a:lnTo>
                  <a:pt x="52" y="378"/>
                </a:lnTo>
                <a:lnTo>
                  <a:pt x="52" y="378"/>
                </a:lnTo>
                <a:lnTo>
                  <a:pt x="46" y="380"/>
                </a:lnTo>
                <a:lnTo>
                  <a:pt x="43" y="380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5"/>
                </a:lnTo>
                <a:lnTo>
                  <a:pt x="43" y="385"/>
                </a:lnTo>
                <a:lnTo>
                  <a:pt x="46" y="385"/>
                </a:lnTo>
                <a:lnTo>
                  <a:pt x="46" y="385"/>
                </a:lnTo>
                <a:lnTo>
                  <a:pt x="46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7"/>
                </a:lnTo>
                <a:lnTo>
                  <a:pt x="48" y="389"/>
                </a:lnTo>
                <a:lnTo>
                  <a:pt x="48" y="389"/>
                </a:lnTo>
                <a:lnTo>
                  <a:pt x="50" y="389"/>
                </a:lnTo>
                <a:lnTo>
                  <a:pt x="54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60" y="391"/>
                </a:lnTo>
                <a:lnTo>
                  <a:pt x="60" y="393"/>
                </a:lnTo>
                <a:lnTo>
                  <a:pt x="62" y="393"/>
                </a:lnTo>
                <a:lnTo>
                  <a:pt x="62" y="393"/>
                </a:lnTo>
                <a:lnTo>
                  <a:pt x="62" y="391"/>
                </a:lnTo>
                <a:lnTo>
                  <a:pt x="62" y="391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6" y="391"/>
                </a:lnTo>
                <a:lnTo>
                  <a:pt x="66" y="393"/>
                </a:lnTo>
                <a:lnTo>
                  <a:pt x="64" y="393"/>
                </a:lnTo>
                <a:lnTo>
                  <a:pt x="64" y="395"/>
                </a:lnTo>
                <a:lnTo>
                  <a:pt x="58" y="395"/>
                </a:lnTo>
                <a:lnTo>
                  <a:pt x="56" y="395"/>
                </a:lnTo>
                <a:lnTo>
                  <a:pt x="39" y="403"/>
                </a:lnTo>
                <a:lnTo>
                  <a:pt x="35" y="405"/>
                </a:lnTo>
                <a:lnTo>
                  <a:pt x="35" y="408"/>
                </a:lnTo>
                <a:lnTo>
                  <a:pt x="33" y="408"/>
                </a:lnTo>
                <a:lnTo>
                  <a:pt x="33" y="410"/>
                </a:lnTo>
                <a:lnTo>
                  <a:pt x="33" y="410"/>
                </a:lnTo>
                <a:lnTo>
                  <a:pt x="33" y="412"/>
                </a:lnTo>
                <a:lnTo>
                  <a:pt x="33" y="414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7" y="418"/>
                </a:lnTo>
                <a:lnTo>
                  <a:pt x="37" y="416"/>
                </a:lnTo>
                <a:lnTo>
                  <a:pt x="39" y="416"/>
                </a:lnTo>
                <a:lnTo>
                  <a:pt x="39" y="412"/>
                </a:lnTo>
                <a:lnTo>
                  <a:pt x="41" y="412"/>
                </a:lnTo>
                <a:lnTo>
                  <a:pt x="41" y="412"/>
                </a:lnTo>
                <a:lnTo>
                  <a:pt x="43" y="412"/>
                </a:lnTo>
                <a:lnTo>
                  <a:pt x="43" y="412"/>
                </a:lnTo>
                <a:lnTo>
                  <a:pt x="43" y="412"/>
                </a:lnTo>
                <a:lnTo>
                  <a:pt x="58" y="405"/>
                </a:lnTo>
                <a:lnTo>
                  <a:pt x="60" y="405"/>
                </a:lnTo>
                <a:lnTo>
                  <a:pt x="62" y="401"/>
                </a:lnTo>
                <a:lnTo>
                  <a:pt x="64" y="401"/>
                </a:lnTo>
                <a:lnTo>
                  <a:pt x="66" y="401"/>
                </a:lnTo>
                <a:lnTo>
                  <a:pt x="66" y="401"/>
                </a:lnTo>
                <a:lnTo>
                  <a:pt x="71" y="401"/>
                </a:lnTo>
                <a:lnTo>
                  <a:pt x="77" y="401"/>
                </a:lnTo>
                <a:lnTo>
                  <a:pt x="77" y="403"/>
                </a:lnTo>
                <a:lnTo>
                  <a:pt x="77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81" y="403"/>
                </a:lnTo>
                <a:lnTo>
                  <a:pt x="81" y="403"/>
                </a:lnTo>
                <a:lnTo>
                  <a:pt x="83" y="403"/>
                </a:lnTo>
                <a:lnTo>
                  <a:pt x="85" y="403"/>
                </a:lnTo>
                <a:lnTo>
                  <a:pt x="91" y="403"/>
                </a:lnTo>
                <a:lnTo>
                  <a:pt x="94" y="403"/>
                </a:lnTo>
                <a:lnTo>
                  <a:pt x="94" y="405"/>
                </a:lnTo>
                <a:lnTo>
                  <a:pt x="94" y="405"/>
                </a:lnTo>
                <a:lnTo>
                  <a:pt x="94" y="408"/>
                </a:lnTo>
                <a:lnTo>
                  <a:pt x="94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5"/>
                </a:lnTo>
                <a:lnTo>
                  <a:pt x="96" y="403"/>
                </a:lnTo>
                <a:lnTo>
                  <a:pt x="96" y="403"/>
                </a:lnTo>
                <a:lnTo>
                  <a:pt x="98" y="403"/>
                </a:lnTo>
                <a:lnTo>
                  <a:pt x="98" y="403"/>
                </a:lnTo>
                <a:lnTo>
                  <a:pt x="100" y="403"/>
                </a:lnTo>
                <a:lnTo>
                  <a:pt x="100" y="403"/>
                </a:lnTo>
                <a:lnTo>
                  <a:pt x="102" y="403"/>
                </a:lnTo>
                <a:lnTo>
                  <a:pt x="102" y="401"/>
                </a:lnTo>
                <a:lnTo>
                  <a:pt x="102" y="401"/>
                </a:lnTo>
                <a:lnTo>
                  <a:pt x="102" y="401"/>
                </a:lnTo>
                <a:lnTo>
                  <a:pt x="104" y="399"/>
                </a:lnTo>
                <a:lnTo>
                  <a:pt x="104" y="399"/>
                </a:lnTo>
                <a:lnTo>
                  <a:pt x="106" y="399"/>
                </a:lnTo>
                <a:lnTo>
                  <a:pt x="110" y="399"/>
                </a:lnTo>
                <a:lnTo>
                  <a:pt x="110" y="399"/>
                </a:lnTo>
                <a:lnTo>
                  <a:pt x="112" y="399"/>
                </a:lnTo>
                <a:lnTo>
                  <a:pt x="112" y="399"/>
                </a:lnTo>
                <a:lnTo>
                  <a:pt x="114" y="399"/>
                </a:lnTo>
                <a:lnTo>
                  <a:pt x="117" y="399"/>
                </a:lnTo>
                <a:lnTo>
                  <a:pt x="117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3"/>
                </a:lnTo>
                <a:lnTo>
                  <a:pt x="119" y="403"/>
                </a:lnTo>
                <a:lnTo>
                  <a:pt x="114" y="405"/>
                </a:lnTo>
                <a:lnTo>
                  <a:pt x="114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10"/>
                </a:lnTo>
                <a:lnTo>
                  <a:pt x="112" y="410"/>
                </a:lnTo>
                <a:lnTo>
                  <a:pt x="114" y="412"/>
                </a:lnTo>
                <a:lnTo>
                  <a:pt x="114" y="412"/>
                </a:lnTo>
                <a:lnTo>
                  <a:pt x="114" y="414"/>
                </a:lnTo>
                <a:lnTo>
                  <a:pt x="117" y="414"/>
                </a:lnTo>
                <a:lnTo>
                  <a:pt x="119" y="414"/>
                </a:lnTo>
                <a:lnTo>
                  <a:pt x="121" y="414"/>
                </a:lnTo>
                <a:lnTo>
                  <a:pt x="121" y="414"/>
                </a:lnTo>
                <a:lnTo>
                  <a:pt x="121" y="410"/>
                </a:lnTo>
                <a:lnTo>
                  <a:pt x="123" y="410"/>
                </a:lnTo>
                <a:lnTo>
                  <a:pt x="123" y="410"/>
                </a:lnTo>
                <a:lnTo>
                  <a:pt x="127" y="410"/>
                </a:lnTo>
                <a:lnTo>
                  <a:pt x="129" y="410"/>
                </a:lnTo>
                <a:lnTo>
                  <a:pt x="131" y="410"/>
                </a:lnTo>
                <a:lnTo>
                  <a:pt x="133" y="412"/>
                </a:lnTo>
                <a:lnTo>
                  <a:pt x="133" y="414"/>
                </a:lnTo>
                <a:lnTo>
                  <a:pt x="135" y="414"/>
                </a:lnTo>
                <a:lnTo>
                  <a:pt x="137" y="414"/>
                </a:lnTo>
                <a:lnTo>
                  <a:pt x="137" y="414"/>
                </a:lnTo>
                <a:lnTo>
                  <a:pt x="137" y="414"/>
                </a:lnTo>
                <a:lnTo>
                  <a:pt x="140" y="416"/>
                </a:lnTo>
                <a:lnTo>
                  <a:pt x="142" y="416"/>
                </a:lnTo>
                <a:lnTo>
                  <a:pt x="144" y="418"/>
                </a:lnTo>
                <a:lnTo>
                  <a:pt x="146" y="418"/>
                </a:lnTo>
                <a:lnTo>
                  <a:pt x="150" y="420"/>
                </a:lnTo>
                <a:lnTo>
                  <a:pt x="152" y="420"/>
                </a:lnTo>
                <a:lnTo>
                  <a:pt x="154" y="420"/>
                </a:lnTo>
                <a:lnTo>
                  <a:pt x="154" y="420"/>
                </a:lnTo>
                <a:lnTo>
                  <a:pt x="156" y="418"/>
                </a:lnTo>
                <a:lnTo>
                  <a:pt x="156" y="418"/>
                </a:lnTo>
                <a:lnTo>
                  <a:pt x="156" y="418"/>
                </a:lnTo>
                <a:lnTo>
                  <a:pt x="158" y="418"/>
                </a:lnTo>
                <a:lnTo>
                  <a:pt x="160" y="418"/>
                </a:lnTo>
                <a:lnTo>
                  <a:pt x="165" y="416"/>
                </a:lnTo>
                <a:lnTo>
                  <a:pt x="167" y="416"/>
                </a:lnTo>
                <a:lnTo>
                  <a:pt x="167" y="418"/>
                </a:lnTo>
                <a:lnTo>
                  <a:pt x="169" y="418"/>
                </a:lnTo>
                <a:lnTo>
                  <a:pt x="169" y="416"/>
                </a:lnTo>
                <a:lnTo>
                  <a:pt x="171" y="418"/>
                </a:lnTo>
                <a:lnTo>
                  <a:pt x="171" y="418"/>
                </a:lnTo>
                <a:lnTo>
                  <a:pt x="171" y="420"/>
                </a:lnTo>
                <a:lnTo>
                  <a:pt x="173" y="420"/>
                </a:lnTo>
                <a:lnTo>
                  <a:pt x="173" y="420"/>
                </a:lnTo>
                <a:lnTo>
                  <a:pt x="175" y="420"/>
                </a:lnTo>
                <a:lnTo>
                  <a:pt x="177" y="422"/>
                </a:lnTo>
                <a:lnTo>
                  <a:pt x="179" y="426"/>
                </a:lnTo>
                <a:lnTo>
                  <a:pt x="181" y="426"/>
                </a:lnTo>
                <a:lnTo>
                  <a:pt x="181" y="426"/>
                </a:lnTo>
                <a:lnTo>
                  <a:pt x="185" y="426"/>
                </a:lnTo>
                <a:lnTo>
                  <a:pt x="188" y="426"/>
                </a:lnTo>
                <a:lnTo>
                  <a:pt x="188" y="426"/>
                </a:lnTo>
                <a:lnTo>
                  <a:pt x="190" y="428"/>
                </a:lnTo>
                <a:lnTo>
                  <a:pt x="190" y="428"/>
                </a:lnTo>
                <a:lnTo>
                  <a:pt x="190" y="431"/>
                </a:lnTo>
                <a:lnTo>
                  <a:pt x="190" y="431"/>
                </a:lnTo>
                <a:lnTo>
                  <a:pt x="190" y="431"/>
                </a:lnTo>
                <a:lnTo>
                  <a:pt x="190" y="435"/>
                </a:lnTo>
                <a:lnTo>
                  <a:pt x="192" y="439"/>
                </a:lnTo>
                <a:lnTo>
                  <a:pt x="192" y="441"/>
                </a:lnTo>
                <a:lnTo>
                  <a:pt x="198" y="449"/>
                </a:lnTo>
                <a:lnTo>
                  <a:pt x="200" y="453"/>
                </a:lnTo>
                <a:lnTo>
                  <a:pt x="200" y="456"/>
                </a:lnTo>
                <a:lnTo>
                  <a:pt x="200" y="460"/>
                </a:lnTo>
                <a:lnTo>
                  <a:pt x="200" y="464"/>
                </a:lnTo>
                <a:lnTo>
                  <a:pt x="200" y="464"/>
                </a:lnTo>
                <a:lnTo>
                  <a:pt x="200" y="466"/>
                </a:lnTo>
                <a:lnTo>
                  <a:pt x="200" y="466"/>
                </a:lnTo>
                <a:lnTo>
                  <a:pt x="202" y="466"/>
                </a:lnTo>
                <a:lnTo>
                  <a:pt x="202" y="466"/>
                </a:lnTo>
                <a:lnTo>
                  <a:pt x="200" y="468"/>
                </a:lnTo>
                <a:lnTo>
                  <a:pt x="198" y="470"/>
                </a:lnTo>
                <a:lnTo>
                  <a:pt x="198" y="472"/>
                </a:lnTo>
                <a:lnTo>
                  <a:pt x="198" y="472"/>
                </a:lnTo>
                <a:lnTo>
                  <a:pt x="196" y="474"/>
                </a:lnTo>
                <a:lnTo>
                  <a:pt x="194" y="474"/>
                </a:lnTo>
                <a:lnTo>
                  <a:pt x="192" y="474"/>
                </a:lnTo>
                <a:lnTo>
                  <a:pt x="192" y="474"/>
                </a:lnTo>
                <a:lnTo>
                  <a:pt x="190" y="474"/>
                </a:lnTo>
                <a:lnTo>
                  <a:pt x="190" y="476"/>
                </a:lnTo>
                <a:lnTo>
                  <a:pt x="190" y="476"/>
                </a:lnTo>
                <a:lnTo>
                  <a:pt x="190" y="479"/>
                </a:lnTo>
                <a:lnTo>
                  <a:pt x="190" y="481"/>
                </a:lnTo>
                <a:lnTo>
                  <a:pt x="190" y="481"/>
                </a:lnTo>
                <a:lnTo>
                  <a:pt x="190" y="483"/>
                </a:lnTo>
                <a:lnTo>
                  <a:pt x="192" y="485"/>
                </a:lnTo>
                <a:lnTo>
                  <a:pt x="190" y="485"/>
                </a:lnTo>
                <a:lnTo>
                  <a:pt x="190" y="485"/>
                </a:lnTo>
                <a:lnTo>
                  <a:pt x="188" y="487"/>
                </a:lnTo>
                <a:lnTo>
                  <a:pt x="188" y="487"/>
                </a:lnTo>
                <a:lnTo>
                  <a:pt x="188" y="487"/>
                </a:lnTo>
                <a:lnTo>
                  <a:pt x="188" y="489"/>
                </a:lnTo>
                <a:lnTo>
                  <a:pt x="188" y="491"/>
                </a:lnTo>
                <a:lnTo>
                  <a:pt x="188" y="491"/>
                </a:lnTo>
                <a:lnTo>
                  <a:pt x="190" y="493"/>
                </a:lnTo>
                <a:lnTo>
                  <a:pt x="190" y="493"/>
                </a:lnTo>
                <a:lnTo>
                  <a:pt x="190" y="495"/>
                </a:lnTo>
                <a:lnTo>
                  <a:pt x="190" y="495"/>
                </a:lnTo>
                <a:lnTo>
                  <a:pt x="185" y="502"/>
                </a:lnTo>
                <a:lnTo>
                  <a:pt x="183" y="506"/>
                </a:lnTo>
                <a:lnTo>
                  <a:pt x="183" y="508"/>
                </a:lnTo>
                <a:lnTo>
                  <a:pt x="183" y="510"/>
                </a:lnTo>
                <a:lnTo>
                  <a:pt x="183" y="512"/>
                </a:lnTo>
                <a:lnTo>
                  <a:pt x="179" y="516"/>
                </a:lnTo>
                <a:lnTo>
                  <a:pt x="177" y="520"/>
                </a:lnTo>
                <a:lnTo>
                  <a:pt x="175" y="524"/>
                </a:lnTo>
                <a:lnTo>
                  <a:pt x="173" y="527"/>
                </a:lnTo>
                <a:lnTo>
                  <a:pt x="173" y="527"/>
                </a:lnTo>
                <a:lnTo>
                  <a:pt x="171" y="527"/>
                </a:lnTo>
                <a:lnTo>
                  <a:pt x="169" y="529"/>
                </a:lnTo>
                <a:lnTo>
                  <a:pt x="169" y="529"/>
                </a:lnTo>
                <a:lnTo>
                  <a:pt x="169" y="531"/>
                </a:lnTo>
                <a:lnTo>
                  <a:pt x="169" y="533"/>
                </a:lnTo>
                <a:lnTo>
                  <a:pt x="167" y="535"/>
                </a:lnTo>
                <a:lnTo>
                  <a:pt x="167" y="535"/>
                </a:lnTo>
                <a:lnTo>
                  <a:pt x="167" y="537"/>
                </a:lnTo>
                <a:lnTo>
                  <a:pt x="169" y="537"/>
                </a:lnTo>
                <a:lnTo>
                  <a:pt x="169" y="539"/>
                </a:lnTo>
                <a:lnTo>
                  <a:pt x="171" y="541"/>
                </a:lnTo>
                <a:lnTo>
                  <a:pt x="171" y="543"/>
                </a:lnTo>
                <a:lnTo>
                  <a:pt x="171" y="543"/>
                </a:lnTo>
                <a:lnTo>
                  <a:pt x="171" y="545"/>
                </a:lnTo>
                <a:lnTo>
                  <a:pt x="171" y="545"/>
                </a:lnTo>
                <a:lnTo>
                  <a:pt x="171" y="545"/>
                </a:lnTo>
                <a:lnTo>
                  <a:pt x="169" y="545"/>
                </a:lnTo>
                <a:lnTo>
                  <a:pt x="167" y="547"/>
                </a:lnTo>
                <a:lnTo>
                  <a:pt x="156" y="550"/>
                </a:lnTo>
                <a:lnTo>
                  <a:pt x="152" y="552"/>
                </a:lnTo>
                <a:lnTo>
                  <a:pt x="152" y="554"/>
                </a:lnTo>
                <a:lnTo>
                  <a:pt x="150" y="554"/>
                </a:lnTo>
                <a:lnTo>
                  <a:pt x="150" y="554"/>
                </a:lnTo>
                <a:lnTo>
                  <a:pt x="148" y="554"/>
                </a:lnTo>
                <a:lnTo>
                  <a:pt x="144" y="554"/>
                </a:lnTo>
                <a:lnTo>
                  <a:pt x="144" y="554"/>
                </a:lnTo>
                <a:lnTo>
                  <a:pt x="140" y="554"/>
                </a:lnTo>
                <a:lnTo>
                  <a:pt x="131" y="556"/>
                </a:lnTo>
                <a:lnTo>
                  <a:pt x="129" y="558"/>
                </a:lnTo>
                <a:lnTo>
                  <a:pt x="129" y="564"/>
                </a:lnTo>
                <a:lnTo>
                  <a:pt x="127" y="566"/>
                </a:lnTo>
                <a:lnTo>
                  <a:pt x="121" y="573"/>
                </a:lnTo>
                <a:lnTo>
                  <a:pt x="121" y="573"/>
                </a:lnTo>
                <a:lnTo>
                  <a:pt x="119" y="575"/>
                </a:lnTo>
                <a:lnTo>
                  <a:pt x="119" y="575"/>
                </a:lnTo>
                <a:lnTo>
                  <a:pt x="121" y="577"/>
                </a:lnTo>
                <a:lnTo>
                  <a:pt x="121" y="579"/>
                </a:lnTo>
                <a:lnTo>
                  <a:pt x="123" y="579"/>
                </a:lnTo>
                <a:lnTo>
                  <a:pt x="125" y="581"/>
                </a:lnTo>
                <a:lnTo>
                  <a:pt x="129" y="593"/>
                </a:lnTo>
                <a:lnTo>
                  <a:pt x="131" y="595"/>
                </a:lnTo>
                <a:lnTo>
                  <a:pt x="131" y="595"/>
                </a:lnTo>
                <a:lnTo>
                  <a:pt x="131" y="598"/>
                </a:lnTo>
                <a:lnTo>
                  <a:pt x="131" y="600"/>
                </a:lnTo>
                <a:lnTo>
                  <a:pt x="129" y="602"/>
                </a:lnTo>
                <a:lnTo>
                  <a:pt x="129" y="604"/>
                </a:lnTo>
                <a:lnTo>
                  <a:pt x="129" y="606"/>
                </a:lnTo>
                <a:lnTo>
                  <a:pt x="127" y="608"/>
                </a:lnTo>
                <a:lnTo>
                  <a:pt x="127" y="608"/>
                </a:lnTo>
                <a:lnTo>
                  <a:pt x="127" y="610"/>
                </a:lnTo>
                <a:lnTo>
                  <a:pt x="129" y="612"/>
                </a:lnTo>
                <a:lnTo>
                  <a:pt x="127" y="616"/>
                </a:lnTo>
                <a:lnTo>
                  <a:pt x="127" y="618"/>
                </a:lnTo>
                <a:lnTo>
                  <a:pt x="125" y="621"/>
                </a:lnTo>
                <a:lnTo>
                  <a:pt x="121" y="625"/>
                </a:lnTo>
                <a:lnTo>
                  <a:pt x="117" y="627"/>
                </a:lnTo>
                <a:lnTo>
                  <a:pt x="112" y="631"/>
                </a:lnTo>
                <a:lnTo>
                  <a:pt x="110" y="631"/>
                </a:lnTo>
                <a:lnTo>
                  <a:pt x="110" y="633"/>
                </a:lnTo>
                <a:lnTo>
                  <a:pt x="112" y="635"/>
                </a:lnTo>
                <a:lnTo>
                  <a:pt x="112" y="635"/>
                </a:lnTo>
                <a:lnTo>
                  <a:pt x="114" y="635"/>
                </a:lnTo>
                <a:lnTo>
                  <a:pt x="114" y="635"/>
                </a:lnTo>
                <a:lnTo>
                  <a:pt x="117" y="641"/>
                </a:lnTo>
                <a:lnTo>
                  <a:pt x="117" y="644"/>
                </a:lnTo>
                <a:lnTo>
                  <a:pt x="117" y="646"/>
                </a:lnTo>
                <a:lnTo>
                  <a:pt x="117" y="648"/>
                </a:lnTo>
                <a:lnTo>
                  <a:pt x="119" y="650"/>
                </a:lnTo>
                <a:lnTo>
                  <a:pt x="119" y="650"/>
                </a:lnTo>
                <a:lnTo>
                  <a:pt x="121" y="652"/>
                </a:lnTo>
                <a:lnTo>
                  <a:pt x="121" y="656"/>
                </a:lnTo>
                <a:lnTo>
                  <a:pt x="121" y="656"/>
                </a:lnTo>
                <a:lnTo>
                  <a:pt x="121" y="658"/>
                </a:lnTo>
                <a:lnTo>
                  <a:pt x="121" y="658"/>
                </a:lnTo>
                <a:lnTo>
                  <a:pt x="121" y="660"/>
                </a:lnTo>
                <a:lnTo>
                  <a:pt x="121" y="660"/>
                </a:lnTo>
                <a:lnTo>
                  <a:pt x="121" y="662"/>
                </a:lnTo>
                <a:lnTo>
                  <a:pt x="121" y="664"/>
                </a:lnTo>
                <a:lnTo>
                  <a:pt x="119" y="666"/>
                </a:lnTo>
                <a:lnTo>
                  <a:pt x="117" y="671"/>
                </a:lnTo>
                <a:lnTo>
                  <a:pt x="117" y="673"/>
                </a:lnTo>
                <a:lnTo>
                  <a:pt x="117" y="673"/>
                </a:lnTo>
                <a:lnTo>
                  <a:pt x="119" y="675"/>
                </a:lnTo>
                <a:lnTo>
                  <a:pt x="119" y="675"/>
                </a:lnTo>
                <a:lnTo>
                  <a:pt x="119" y="675"/>
                </a:lnTo>
                <a:lnTo>
                  <a:pt x="121" y="677"/>
                </a:lnTo>
                <a:lnTo>
                  <a:pt x="121" y="677"/>
                </a:lnTo>
                <a:lnTo>
                  <a:pt x="121" y="677"/>
                </a:lnTo>
                <a:lnTo>
                  <a:pt x="123" y="679"/>
                </a:lnTo>
                <a:lnTo>
                  <a:pt x="123" y="681"/>
                </a:lnTo>
                <a:lnTo>
                  <a:pt x="125" y="681"/>
                </a:lnTo>
                <a:lnTo>
                  <a:pt x="127" y="683"/>
                </a:lnTo>
                <a:lnTo>
                  <a:pt x="129" y="683"/>
                </a:lnTo>
                <a:lnTo>
                  <a:pt x="129" y="683"/>
                </a:lnTo>
                <a:lnTo>
                  <a:pt x="129" y="685"/>
                </a:lnTo>
                <a:lnTo>
                  <a:pt x="129" y="685"/>
                </a:lnTo>
                <a:lnTo>
                  <a:pt x="127" y="689"/>
                </a:lnTo>
                <a:lnTo>
                  <a:pt x="127" y="689"/>
                </a:lnTo>
                <a:lnTo>
                  <a:pt x="127" y="692"/>
                </a:lnTo>
                <a:lnTo>
                  <a:pt x="127" y="694"/>
                </a:lnTo>
                <a:lnTo>
                  <a:pt x="129" y="694"/>
                </a:lnTo>
                <a:lnTo>
                  <a:pt x="129" y="696"/>
                </a:lnTo>
                <a:lnTo>
                  <a:pt x="131" y="696"/>
                </a:lnTo>
                <a:lnTo>
                  <a:pt x="133" y="696"/>
                </a:lnTo>
                <a:lnTo>
                  <a:pt x="135" y="696"/>
                </a:lnTo>
                <a:lnTo>
                  <a:pt x="137" y="694"/>
                </a:lnTo>
                <a:lnTo>
                  <a:pt x="137" y="694"/>
                </a:lnTo>
                <a:lnTo>
                  <a:pt x="140" y="692"/>
                </a:lnTo>
                <a:lnTo>
                  <a:pt x="140" y="692"/>
                </a:lnTo>
                <a:lnTo>
                  <a:pt x="140" y="689"/>
                </a:lnTo>
                <a:lnTo>
                  <a:pt x="140" y="689"/>
                </a:lnTo>
                <a:lnTo>
                  <a:pt x="140" y="687"/>
                </a:lnTo>
                <a:lnTo>
                  <a:pt x="140" y="687"/>
                </a:lnTo>
                <a:lnTo>
                  <a:pt x="140" y="685"/>
                </a:lnTo>
                <a:lnTo>
                  <a:pt x="142" y="685"/>
                </a:lnTo>
                <a:lnTo>
                  <a:pt x="142" y="683"/>
                </a:lnTo>
                <a:lnTo>
                  <a:pt x="142" y="683"/>
                </a:lnTo>
                <a:lnTo>
                  <a:pt x="144" y="683"/>
                </a:lnTo>
                <a:lnTo>
                  <a:pt x="146" y="685"/>
                </a:lnTo>
                <a:lnTo>
                  <a:pt x="148" y="685"/>
                </a:lnTo>
                <a:lnTo>
                  <a:pt x="154" y="692"/>
                </a:lnTo>
                <a:lnTo>
                  <a:pt x="156" y="692"/>
                </a:lnTo>
                <a:lnTo>
                  <a:pt x="158" y="696"/>
                </a:lnTo>
                <a:lnTo>
                  <a:pt x="160" y="696"/>
                </a:lnTo>
                <a:lnTo>
                  <a:pt x="163" y="698"/>
                </a:lnTo>
                <a:lnTo>
                  <a:pt x="165" y="698"/>
                </a:lnTo>
                <a:lnTo>
                  <a:pt x="167" y="698"/>
                </a:lnTo>
                <a:lnTo>
                  <a:pt x="169" y="698"/>
                </a:lnTo>
                <a:lnTo>
                  <a:pt x="169" y="698"/>
                </a:lnTo>
                <a:lnTo>
                  <a:pt x="171" y="698"/>
                </a:lnTo>
                <a:lnTo>
                  <a:pt x="171" y="700"/>
                </a:lnTo>
                <a:lnTo>
                  <a:pt x="171" y="700"/>
                </a:lnTo>
                <a:lnTo>
                  <a:pt x="171" y="702"/>
                </a:lnTo>
                <a:lnTo>
                  <a:pt x="171" y="704"/>
                </a:lnTo>
                <a:lnTo>
                  <a:pt x="173" y="704"/>
                </a:lnTo>
                <a:lnTo>
                  <a:pt x="175" y="706"/>
                </a:lnTo>
                <a:lnTo>
                  <a:pt x="175" y="704"/>
                </a:lnTo>
                <a:lnTo>
                  <a:pt x="177" y="704"/>
                </a:lnTo>
                <a:lnTo>
                  <a:pt x="179" y="702"/>
                </a:lnTo>
                <a:lnTo>
                  <a:pt x="181" y="700"/>
                </a:lnTo>
                <a:lnTo>
                  <a:pt x="183" y="696"/>
                </a:lnTo>
                <a:lnTo>
                  <a:pt x="183" y="694"/>
                </a:lnTo>
                <a:lnTo>
                  <a:pt x="185" y="692"/>
                </a:lnTo>
                <a:lnTo>
                  <a:pt x="190" y="687"/>
                </a:lnTo>
                <a:lnTo>
                  <a:pt x="190" y="687"/>
                </a:lnTo>
                <a:lnTo>
                  <a:pt x="190" y="685"/>
                </a:lnTo>
                <a:lnTo>
                  <a:pt x="192" y="685"/>
                </a:lnTo>
                <a:lnTo>
                  <a:pt x="192" y="683"/>
                </a:lnTo>
                <a:lnTo>
                  <a:pt x="194" y="681"/>
                </a:lnTo>
                <a:lnTo>
                  <a:pt x="194" y="677"/>
                </a:lnTo>
                <a:lnTo>
                  <a:pt x="192" y="677"/>
                </a:lnTo>
                <a:lnTo>
                  <a:pt x="190" y="677"/>
                </a:lnTo>
                <a:lnTo>
                  <a:pt x="188" y="677"/>
                </a:lnTo>
                <a:lnTo>
                  <a:pt x="188" y="675"/>
                </a:lnTo>
                <a:lnTo>
                  <a:pt x="188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3"/>
                </a:lnTo>
                <a:lnTo>
                  <a:pt x="185" y="673"/>
                </a:lnTo>
                <a:lnTo>
                  <a:pt x="188" y="671"/>
                </a:lnTo>
                <a:lnTo>
                  <a:pt x="188" y="671"/>
                </a:lnTo>
                <a:lnTo>
                  <a:pt x="185" y="669"/>
                </a:lnTo>
                <a:lnTo>
                  <a:pt x="183" y="666"/>
                </a:lnTo>
                <a:lnTo>
                  <a:pt x="183" y="664"/>
                </a:lnTo>
                <a:lnTo>
                  <a:pt x="183" y="662"/>
                </a:lnTo>
                <a:lnTo>
                  <a:pt x="183" y="662"/>
                </a:lnTo>
                <a:lnTo>
                  <a:pt x="181" y="660"/>
                </a:lnTo>
                <a:lnTo>
                  <a:pt x="181" y="658"/>
                </a:lnTo>
                <a:lnTo>
                  <a:pt x="179" y="658"/>
                </a:lnTo>
                <a:lnTo>
                  <a:pt x="177" y="658"/>
                </a:lnTo>
                <a:lnTo>
                  <a:pt x="177" y="658"/>
                </a:lnTo>
                <a:lnTo>
                  <a:pt x="175" y="658"/>
                </a:lnTo>
                <a:lnTo>
                  <a:pt x="171" y="658"/>
                </a:lnTo>
                <a:lnTo>
                  <a:pt x="171" y="660"/>
                </a:lnTo>
                <a:lnTo>
                  <a:pt x="169" y="660"/>
                </a:lnTo>
                <a:lnTo>
                  <a:pt x="169" y="658"/>
                </a:lnTo>
                <a:lnTo>
                  <a:pt x="167" y="658"/>
                </a:lnTo>
                <a:lnTo>
                  <a:pt x="167" y="656"/>
                </a:lnTo>
                <a:lnTo>
                  <a:pt x="167" y="656"/>
                </a:lnTo>
                <a:lnTo>
                  <a:pt x="167" y="654"/>
                </a:lnTo>
                <a:lnTo>
                  <a:pt x="167" y="652"/>
                </a:lnTo>
                <a:lnTo>
                  <a:pt x="169" y="650"/>
                </a:lnTo>
                <a:lnTo>
                  <a:pt x="169" y="650"/>
                </a:lnTo>
                <a:lnTo>
                  <a:pt x="169" y="650"/>
                </a:lnTo>
                <a:lnTo>
                  <a:pt x="169" y="648"/>
                </a:lnTo>
                <a:lnTo>
                  <a:pt x="169" y="644"/>
                </a:lnTo>
                <a:lnTo>
                  <a:pt x="169" y="639"/>
                </a:lnTo>
                <a:lnTo>
                  <a:pt x="169" y="637"/>
                </a:lnTo>
                <a:lnTo>
                  <a:pt x="167" y="635"/>
                </a:lnTo>
                <a:lnTo>
                  <a:pt x="167" y="633"/>
                </a:lnTo>
                <a:lnTo>
                  <a:pt x="165" y="631"/>
                </a:lnTo>
                <a:lnTo>
                  <a:pt x="160" y="627"/>
                </a:lnTo>
                <a:lnTo>
                  <a:pt x="160" y="625"/>
                </a:lnTo>
                <a:lnTo>
                  <a:pt x="158" y="623"/>
                </a:lnTo>
                <a:lnTo>
                  <a:pt x="156" y="610"/>
                </a:lnTo>
                <a:lnTo>
                  <a:pt x="156" y="606"/>
                </a:lnTo>
                <a:lnTo>
                  <a:pt x="156" y="604"/>
                </a:lnTo>
                <a:lnTo>
                  <a:pt x="152" y="595"/>
                </a:lnTo>
                <a:lnTo>
                  <a:pt x="150" y="593"/>
                </a:lnTo>
                <a:lnTo>
                  <a:pt x="150" y="591"/>
                </a:lnTo>
                <a:lnTo>
                  <a:pt x="148" y="589"/>
                </a:lnTo>
                <a:lnTo>
                  <a:pt x="146" y="589"/>
                </a:lnTo>
                <a:lnTo>
                  <a:pt x="146" y="589"/>
                </a:lnTo>
                <a:lnTo>
                  <a:pt x="146" y="587"/>
                </a:lnTo>
                <a:lnTo>
                  <a:pt x="146" y="587"/>
                </a:lnTo>
                <a:lnTo>
                  <a:pt x="146" y="585"/>
                </a:lnTo>
                <a:lnTo>
                  <a:pt x="146" y="585"/>
                </a:lnTo>
                <a:lnTo>
                  <a:pt x="148" y="583"/>
                </a:lnTo>
                <a:lnTo>
                  <a:pt x="150" y="579"/>
                </a:lnTo>
                <a:lnTo>
                  <a:pt x="150" y="579"/>
                </a:lnTo>
                <a:lnTo>
                  <a:pt x="152" y="577"/>
                </a:lnTo>
                <a:lnTo>
                  <a:pt x="152" y="577"/>
                </a:lnTo>
                <a:lnTo>
                  <a:pt x="152" y="577"/>
                </a:lnTo>
                <a:lnTo>
                  <a:pt x="152" y="575"/>
                </a:lnTo>
                <a:lnTo>
                  <a:pt x="152" y="575"/>
                </a:lnTo>
                <a:lnTo>
                  <a:pt x="152" y="575"/>
                </a:lnTo>
                <a:lnTo>
                  <a:pt x="152" y="573"/>
                </a:lnTo>
                <a:lnTo>
                  <a:pt x="152" y="573"/>
                </a:lnTo>
                <a:lnTo>
                  <a:pt x="154" y="573"/>
                </a:lnTo>
                <a:lnTo>
                  <a:pt x="154" y="573"/>
                </a:lnTo>
                <a:lnTo>
                  <a:pt x="156" y="573"/>
                </a:lnTo>
                <a:lnTo>
                  <a:pt x="158" y="573"/>
                </a:lnTo>
                <a:lnTo>
                  <a:pt x="160" y="573"/>
                </a:lnTo>
                <a:lnTo>
                  <a:pt x="160" y="573"/>
                </a:lnTo>
                <a:lnTo>
                  <a:pt x="160" y="573"/>
                </a:lnTo>
                <a:lnTo>
                  <a:pt x="163" y="575"/>
                </a:lnTo>
                <a:lnTo>
                  <a:pt x="163" y="575"/>
                </a:lnTo>
                <a:lnTo>
                  <a:pt x="165" y="577"/>
                </a:lnTo>
                <a:lnTo>
                  <a:pt x="165" y="577"/>
                </a:lnTo>
                <a:lnTo>
                  <a:pt x="167" y="579"/>
                </a:lnTo>
                <a:lnTo>
                  <a:pt x="167" y="579"/>
                </a:lnTo>
                <a:lnTo>
                  <a:pt x="167" y="579"/>
                </a:lnTo>
                <a:lnTo>
                  <a:pt x="169" y="579"/>
                </a:lnTo>
                <a:lnTo>
                  <a:pt x="169" y="579"/>
                </a:lnTo>
                <a:lnTo>
                  <a:pt x="169" y="577"/>
                </a:lnTo>
                <a:lnTo>
                  <a:pt x="169" y="575"/>
                </a:lnTo>
                <a:lnTo>
                  <a:pt x="169" y="575"/>
                </a:lnTo>
                <a:lnTo>
                  <a:pt x="169" y="575"/>
                </a:lnTo>
                <a:lnTo>
                  <a:pt x="169" y="573"/>
                </a:lnTo>
                <a:lnTo>
                  <a:pt x="169" y="573"/>
                </a:lnTo>
                <a:lnTo>
                  <a:pt x="169" y="570"/>
                </a:lnTo>
                <a:lnTo>
                  <a:pt x="169" y="570"/>
                </a:lnTo>
                <a:lnTo>
                  <a:pt x="169" y="568"/>
                </a:lnTo>
                <a:lnTo>
                  <a:pt x="167" y="566"/>
                </a:lnTo>
                <a:lnTo>
                  <a:pt x="167" y="566"/>
                </a:lnTo>
                <a:lnTo>
                  <a:pt x="167" y="564"/>
                </a:lnTo>
                <a:lnTo>
                  <a:pt x="167" y="562"/>
                </a:lnTo>
                <a:lnTo>
                  <a:pt x="169" y="562"/>
                </a:lnTo>
                <a:lnTo>
                  <a:pt x="169" y="562"/>
                </a:lnTo>
                <a:lnTo>
                  <a:pt x="171" y="562"/>
                </a:lnTo>
                <a:lnTo>
                  <a:pt x="171" y="560"/>
                </a:lnTo>
                <a:lnTo>
                  <a:pt x="173" y="560"/>
                </a:lnTo>
                <a:lnTo>
                  <a:pt x="175" y="562"/>
                </a:lnTo>
                <a:lnTo>
                  <a:pt x="175" y="562"/>
                </a:lnTo>
                <a:lnTo>
                  <a:pt x="175" y="562"/>
                </a:lnTo>
                <a:lnTo>
                  <a:pt x="175" y="564"/>
                </a:lnTo>
                <a:lnTo>
                  <a:pt x="175" y="568"/>
                </a:lnTo>
                <a:lnTo>
                  <a:pt x="175" y="570"/>
                </a:lnTo>
                <a:lnTo>
                  <a:pt x="175" y="570"/>
                </a:lnTo>
                <a:lnTo>
                  <a:pt x="177" y="573"/>
                </a:lnTo>
                <a:lnTo>
                  <a:pt x="179" y="570"/>
                </a:lnTo>
                <a:lnTo>
                  <a:pt x="179" y="570"/>
                </a:lnTo>
                <a:lnTo>
                  <a:pt x="181" y="570"/>
                </a:lnTo>
                <a:lnTo>
                  <a:pt x="181" y="568"/>
                </a:lnTo>
                <a:lnTo>
                  <a:pt x="179" y="564"/>
                </a:lnTo>
                <a:lnTo>
                  <a:pt x="179" y="564"/>
                </a:lnTo>
                <a:lnTo>
                  <a:pt x="181" y="562"/>
                </a:lnTo>
                <a:lnTo>
                  <a:pt x="181" y="562"/>
                </a:lnTo>
                <a:lnTo>
                  <a:pt x="181" y="560"/>
                </a:lnTo>
                <a:lnTo>
                  <a:pt x="181" y="560"/>
                </a:lnTo>
                <a:lnTo>
                  <a:pt x="183" y="558"/>
                </a:lnTo>
                <a:lnTo>
                  <a:pt x="183" y="558"/>
                </a:lnTo>
                <a:lnTo>
                  <a:pt x="185" y="558"/>
                </a:lnTo>
                <a:lnTo>
                  <a:pt x="185" y="560"/>
                </a:lnTo>
                <a:lnTo>
                  <a:pt x="188" y="560"/>
                </a:lnTo>
                <a:lnTo>
                  <a:pt x="188" y="562"/>
                </a:lnTo>
                <a:lnTo>
                  <a:pt x="188" y="564"/>
                </a:lnTo>
                <a:lnTo>
                  <a:pt x="188" y="564"/>
                </a:lnTo>
                <a:lnTo>
                  <a:pt x="185" y="566"/>
                </a:lnTo>
                <a:lnTo>
                  <a:pt x="185" y="568"/>
                </a:lnTo>
                <a:lnTo>
                  <a:pt x="185" y="568"/>
                </a:lnTo>
                <a:lnTo>
                  <a:pt x="185" y="568"/>
                </a:lnTo>
                <a:lnTo>
                  <a:pt x="188" y="568"/>
                </a:lnTo>
                <a:lnTo>
                  <a:pt x="188" y="568"/>
                </a:lnTo>
                <a:lnTo>
                  <a:pt x="190" y="568"/>
                </a:lnTo>
                <a:lnTo>
                  <a:pt x="190" y="568"/>
                </a:lnTo>
                <a:lnTo>
                  <a:pt x="190" y="568"/>
                </a:lnTo>
                <a:lnTo>
                  <a:pt x="192" y="568"/>
                </a:lnTo>
                <a:lnTo>
                  <a:pt x="192" y="570"/>
                </a:lnTo>
                <a:lnTo>
                  <a:pt x="192" y="570"/>
                </a:lnTo>
                <a:lnTo>
                  <a:pt x="192" y="575"/>
                </a:lnTo>
                <a:lnTo>
                  <a:pt x="190" y="575"/>
                </a:lnTo>
                <a:lnTo>
                  <a:pt x="190" y="579"/>
                </a:lnTo>
                <a:lnTo>
                  <a:pt x="188" y="579"/>
                </a:lnTo>
                <a:lnTo>
                  <a:pt x="188" y="581"/>
                </a:lnTo>
                <a:lnTo>
                  <a:pt x="190" y="583"/>
                </a:lnTo>
                <a:lnTo>
                  <a:pt x="190" y="583"/>
                </a:lnTo>
                <a:lnTo>
                  <a:pt x="188" y="585"/>
                </a:lnTo>
                <a:lnTo>
                  <a:pt x="188" y="585"/>
                </a:lnTo>
                <a:lnTo>
                  <a:pt x="188" y="585"/>
                </a:lnTo>
                <a:lnTo>
                  <a:pt x="185" y="587"/>
                </a:lnTo>
                <a:lnTo>
                  <a:pt x="183" y="589"/>
                </a:lnTo>
                <a:lnTo>
                  <a:pt x="183" y="589"/>
                </a:lnTo>
                <a:lnTo>
                  <a:pt x="181" y="591"/>
                </a:lnTo>
                <a:lnTo>
                  <a:pt x="181" y="593"/>
                </a:lnTo>
                <a:lnTo>
                  <a:pt x="181" y="595"/>
                </a:lnTo>
                <a:lnTo>
                  <a:pt x="181" y="598"/>
                </a:lnTo>
                <a:lnTo>
                  <a:pt x="181" y="598"/>
                </a:lnTo>
                <a:lnTo>
                  <a:pt x="183" y="600"/>
                </a:lnTo>
                <a:lnTo>
                  <a:pt x="183" y="598"/>
                </a:lnTo>
                <a:lnTo>
                  <a:pt x="185" y="598"/>
                </a:lnTo>
                <a:lnTo>
                  <a:pt x="188" y="595"/>
                </a:lnTo>
                <a:lnTo>
                  <a:pt x="188" y="593"/>
                </a:lnTo>
                <a:lnTo>
                  <a:pt x="190" y="593"/>
                </a:lnTo>
                <a:lnTo>
                  <a:pt x="190" y="593"/>
                </a:lnTo>
                <a:lnTo>
                  <a:pt x="192" y="593"/>
                </a:lnTo>
                <a:lnTo>
                  <a:pt x="192" y="593"/>
                </a:lnTo>
                <a:lnTo>
                  <a:pt x="194" y="591"/>
                </a:lnTo>
                <a:lnTo>
                  <a:pt x="194" y="591"/>
                </a:lnTo>
                <a:lnTo>
                  <a:pt x="194" y="589"/>
                </a:lnTo>
                <a:lnTo>
                  <a:pt x="194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6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196" y="593"/>
                </a:lnTo>
                <a:lnTo>
                  <a:pt x="196" y="593"/>
                </a:lnTo>
                <a:lnTo>
                  <a:pt x="196" y="595"/>
                </a:lnTo>
                <a:lnTo>
                  <a:pt x="196" y="598"/>
                </a:lnTo>
                <a:lnTo>
                  <a:pt x="196" y="598"/>
                </a:lnTo>
                <a:lnTo>
                  <a:pt x="196" y="598"/>
                </a:lnTo>
                <a:lnTo>
                  <a:pt x="198" y="600"/>
                </a:lnTo>
                <a:lnTo>
                  <a:pt x="198" y="598"/>
                </a:lnTo>
                <a:lnTo>
                  <a:pt x="200" y="598"/>
                </a:lnTo>
                <a:lnTo>
                  <a:pt x="204" y="595"/>
                </a:lnTo>
                <a:lnTo>
                  <a:pt x="204" y="595"/>
                </a:lnTo>
                <a:lnTo>
                  <a:pt x="206" y="595"/>
                </a:lnTo>
                <a:lnTo>
                  <a:pt x="206" y="598"/>
                </a:lnTo>
                <a:lnTo>
                  <a:pt x="206" y="602"/>
                </a:lnTo>
                <a:lnTo>
                  <a:pt x="206" y="602"/>
                </a:lnTo>
                <a:lnTo>
                  <a:pt x="208" y="602"/>
                </a:lnTo>
                <a:lnTo>
                  <a:pt x="208" y="602"/>
                </a:lnTo>
                <a:lnTo>
                  <a:pt x="211" y="602"/>
                </a:lnTo>
                <a:lnTo>
                  <a:pt x="211" y="600"/>
                </a:lnTo>
                <a:lnTo>
                  <a:pt x="211" y="600"/>
                </a:lnTo>
                <a:lnTo>
                  <a:pt x="213" y="598"/>
                </a:lnTo>
                <a:lnTo>
                  <a:pt x="213" y="598"/>
                </a:lnTo>
                <a:lnTo>
                  <a:pt x="215" y="598"/>
                </a:lnTo>
                <a:lnTo>
                  <a:pt x="217" y="600"/>
                </a:lnTo>
                <a:lnTo>
                  <a:pt x="217" y="600"/>
                </a:lnTo>
                <a:lnTo>
                  <a:pt x="219" y="598"/>
                </a:lnTo>
                <a:lnTo>
                  <a:pt x="219" y="598"/>
                </a:lnTo>
                <a:lnTo>
                  <a:pt x="221" y="600"/>
                </a:lnTo>
                <a:lnTo>
                  <a:pt x="223" y="600"/>
                </a:lnTo>
                <a:lnTo>
                  <a:pt x="223" y="600"/>
                </a:lnTo>
                <a:lnTo>
                  <a:pt x="225" y="600"/>
                </a:lnTo>
                <a:lnTo>
                  <a:pt x="225" y="598"/>
                </a:lnTo>
                <a:lnTo>
                  <a:pt x="225" y="598"/>
                </a:lnTo>
                <a:lnTo>
                  <a:pt x="225" y="595"/>
                </a:lnTo>
                <a:lnTo>
                  <a:pt x="221" y="587"/>
                </a:lnTo>
                <a:lnTo>
                  <a:pt x="221" y="585"/>
                </a:lnTo>
                <a:lnTo>
                  <a:pt x="221" y="585"/>
                </a:lnTo>
                <a:lnTo>
                  <a:pt x="221" y="583"/>
                </a:lnTo>
                <a:lnTo>
                  <a:pt x="223" y="581"/>
                </a:lnTo>
                <a:lnTo>
                  <a:pt x="225" y="577"/>
                </a:lnTo>
                <a:lnTo>
                  <a:pt x="227" y="577"/>
                </a:lnTo>
                <a:lnTo>
                  <a:pt x="227" y="577"/>
                </a:lnTo>
                <a:lnTo>
                  <a:pt x="227" y="579"/>
                </a:lnTo>
                <a:lnTo>
                  <a:pt x="227" y="579"/>
                </a:lnTo>
                <a:lnTo>
                  <a:pt x="227" y="581"/>
                </a:lnTo>
                <a:lnTo>
                  <a:pt x="225" y="585"/>
                </a:lnTo>
                <a:lnTo>
                  <a:pt x="225" y="585"/>
                </a:lnTo>
                <a:lnTo>
                  <a:pt x="225" y="585"/>
                </a:lnTo>
                <a:lnTo>
                  <a:pt x="225" y="587"/>
                </a:lnTo>
                <a:lnTo>
                  <a:pt x="225" y="587"/>
                </a:lnTo>
                <a:lnTo>
                  <a:pt x="225" y="589"/>
                </a:lnTo>
                <a:lnTo>
                  <a:pt x="225" y="591"/>
                </a:lnTo>
                <a:lnTo>
                  <a:pt x="227" y="591"/>
                </a:lnTo>
                <a:lnTo>
                  <a:pt x="227" y="591"/>
                </a:lnTo>
                <a:lnTo>
                  <a:pt x="227" y="591"/>
                </a:lnTo>
                <a:lnTo>
                  <a:pt x="229" y="591"/>
                </a:lnTo>
                <a:lnTo>
                  <a:pt x="229" y="589"/>
                </a:lnTo>
                <a:lnTo>
                  <a:pt x="229" y="589"/>
                </a:lnTo>
                <a:lnTo>
                  <a:pt x="229" y="589"/>
                </a:lnTo>
                <a:lnTo>
                  <a:pt x="229" y="587"/>
                </a:lnTo>
                <a:lnTo>
                  <a:pt x="231" y="587"/>
                </a:lnTo>
                <a:lnTo>
                  <a:pt x="234" y="587"/>
                </a:lnTo>
                <a:lnTo>
                  <a:pt x="234" y="587"/>
                </a:lnTo>
                <a:lnTo>
                  <a:pt x="234" y="587"/>
                </a:lnTo>
                <a:lnTo>
                  <a:pt x="236" y="587"/>
                </a:lnTo>
                <a:lnTo>
                  <a:pt x="236" y="587"/>
                </a:lnTo>
                <a:lnTo>
                  <a:pt x="238" y="585"/>
                </a:lnTo>
                <a:lnTo>
                  <a:pt x="238" y="585"/>
                </a:lnTo>
                <a:lnTo>
                  <a:pt x="240" y="585"/>
                </a:lnTo>
                <a:lnTo>
                  <a:pt x="240" y="585"/>
                </a:lnTo>
                <a:lnTo>
                  <a:pt x="240" y="587"/>
                </a:lnTo>
                <a:lnTo>
                  <a:pt x="238" y="589"/>
                </a:lnTo>
                <a:lnTo>
                  <a:pt x="236" y="593"/>
                </a:lnTo>
                <a:lnTo>
                  <a:pt x="234" y="598"/>
                </a:lnTo>
                <a:lnTo>
                  <a:pt x="231" y="598"/>
                </a:lnTo>
                <a:lnTo>
                  <a:pt x="229" y="602"/>
                </a:lnTo>
                <a:lnTo>
                  <a:pt x="229" y="602"/>
                </a:lnTo>
                <a:lnTo>
                  <a:pt x="229" y="602"/>
                </a:lnTo>
                <a:lnTo>
                  <a:pt x="229" y="604"/>
                </a:lnTo>
                <a:lnTo>
                  <a:pt x="229" y="606"/>
                </a:lnTo>
                <a:lnTo>
                  <a:pt x="229" y="608"/>
                </a:lnTo>
                <a:lnTo>
                  <a:pt x="229" y="608"/>
                </a:lnTo>
                <a:lnTo>
                  <a:pt x="229" y="610"/>
                </a:lnTo>
                <a:lnTo>
                  <a:pt x="229" y="610"/>
                </a:lnTo>
                <a:lnTo>
                  <a:pt x="231" y="610"/>
                </a:lnTo>
                <a:lnTo>
                  <a:pt x="236" y="610"/>
                </a:lnTo>
                <a:lnTo>
                  <a:pt x="236" y="608"/>
                </a:lnTo>
                <a:lnTo>
                  <a:pt x="236" y="608"/>
                </a:lnTo>
                <a:lnTo>
                  <a:pt x="236" y="606"/>
                </a:lnTo>
                <a:lnTo>
                  <a:pt x="236" y="604"/>
                </a:lnTo>
                <a:lnTo>
                  <a:pt x="236" y="604"/>
                </a:lnTo>
                <a:lnTo>
                  <a:pt x="236" y="602"/>
                </a:lnTo>
                <a:lnTo>
                  <a:pt x="236" y="602"/>
                </a:lnTo>
                <a:lnTo>
                  <a:pt x="238" y="602"/>
                </a:lnTo>
                <a:lnTo>
                  <a:pt x="240" y="602"/>
                </a:lnTo>
                <a:lnTo>
                  <a:pt x="240" y="604"/>
                </a:lnTo>
                <a:lnTo>
                  <a:pt x="240" y="604"/>
                </a:lnTo>
                <a:lnTo>
                  <a:pt x="240" y="604"/>
                </a:lnTo>
                <a:lnTo>
                  <a:pt x="240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4" y="606"/>
                </a:lnTo>
                <a:lnTo>
                  <a:pt x="246" y="606"/>
                </a:lnTo>
                <a:lnTo>
                  <a:pt x="246" y="604"/>
                </a:lnTo>
                <a:lnTo>
                  <a:pt x="246" y="604"/>
                </a:lnTo>
                <a:lnTo>
                  <a:pt x="248" y="600"/>
                </a:lnTo>
                <a:lnTo>
                  <a:pt x="248" y="600"/>
                </a:lnTo>
                <a:lnTo>
                  <a:pt x="250" y="598"/>
                </a:lnTo>
                <a:lnTo>
                  <a:pt x="250" y="598"/>
                </a:lnTo>
                <a:lnTo>
                  <a:pt x="252" y="598"/>
                </a:lnTo>
                <a:lnTo>
                  <a:pt x="252" y="598"/>
                </a:lnTo>
                <a:lnTo>
                  <a:pt x="254" y="600"/>
                </a:lnTo>
                <a:lnTo>
                  <a:pt x="259" y="600"/>
                </a:lnTo>
                <a:lnTo>
                  <a:pt x="261" y="602"/>
                </a:lnTo>
                <a:lnTo>
                  <a:pt x="263" y="602"/>
                </a:lnTo>
                <a:lnTo>
                  <a:pt x="269" y="602"/>
                </a:lnTo>
                <a:lnTo>
                  <a:pt x="273" y="600"/>
                </a:lnTo>
                <a:lnTo>
                  <a:pt x="273" y="602"/>
                </a:lnTo>
                <a:lnTo>
                  <a:pt x="273" y="602"/>
                </a:lnTo>
                <a:lnTo>
                  <a:pt x="273" y="602"/>
                </a:lnTo>
                <a:lnTo>
                  <a:pt x="275" y="604"/>
                </a:lnTo>
                <a:lnTo>
                  <a:pt x="275" y="604"/>
                </a:lnTo>
                <a:lnTo>
                  <a:pt x="277" y="604"/>
                </a:lnTo>
                <a:lnTo>
                  <a:pt x="279" y="602"/>
                </a:lnTo>
                <a:lnTo>
                  <a:pt x="282" y="602"/>
                </a:lnTo>
                <a:lnTo>
                  <a:pt x="282" y="602"/>
                </a:lnTo>
                <a:lnTo>
                  <a:pt x="284" y="602"/>
                </a:lnTo>
                <a:lnTo>
                  <a:pt x="284" y="600"/>
                </a:lnTo>
                <a:lnTo>
                  <a:pt x="284" y="600"/>
                </a:lnTo>
                <a:lnTo>
                  <a:pt x="282" y="598"/>
                </a:lnTo>
                <a:lnTo>
                  <a:pt x="282" y="595"/>
                </a:lnTo>
                <a:lnTo>
                  <a:pt x="279" y="595"/>
                </a:lnTo>
                <a:lnTo>
                  <a:pt x="279" y="595"/>
                </a:lnTo>
                <a:lnTo>
                  <a:pt x="279" y="593"/>
                </a:lnTo>
                <a:lnTo>
                  <a:pt x="279" y="593"/>
                </a:lnTo>
                <a:lnTo>
                  <a:pt x="279" y="593"/>
                </a:lnTo>
                <a:lnTo>
                  <a:pt x="279" y="591"/>
                </a:lnTo>
                <a:lnTo>
                  <a:pt x="279" y="591"/>
                </a:lnTo>
                <a:lnTo>
                  <a:pt x="282" y="591"/>
                </a:lnTo>
                <a:lnTo>
                  <a:pt x="284" y="589"/>
                </a:lnTo>
                <a:lnTo>
                  <a:pt x="286" y="589"/>
                </a:lnTo>
                <a:lnTo>
                  <a:pt x="288" y="589"/>
                </a:lnTo>
                <a:lnTo>
                  <a:pt x="290" y="587"/>
                </a:lnTo>
                <a:lnTo>
                  <a:pt x="294" y="585"/>
                </a:lnTo>
                <a:lnTo>
                  <a:pt x="296" y="583"/>
                </a:lnTo>
                <a:lnTo>
                  <a:pt x="298" y="581"/>
                </a:lnTo>
                <a:lnTo>
                  <a:pt x="305" y="577"/>
                </a:lnTo>
                <a:lnTo>
                  <a:pt x="307" y="579"/>
                </a:lnTo>
                <a:lnTo>
                  <a:pt x="309" y="579"/>
                </a:lnTo>
                <a:lnTo>
                  <a:pt x="309" y="579"/>
                </a:lnTo>
                <a:lnTo>
                  <a:pt x="309" y="579"/>
                </a:lnTo>
                <a:lnTo>
                  <a:pt x="313" y="575"/>
                </a:lnTo>
                <a:lnTo>
                  <a:pt x="315" y="575"/>
                </a:lnTo>
                <a:lnTo>
                  <a:pt x="315" y="575"/>
                </a:lnTo>
                <a:lnTo>
                  <a:pt x="315" y="573"/>
                </a:lnTo>
                <a:lnTo>
                  <a:pt x="315" y="573"/>
                </a:lnTo>
                <a:lnTo>
                  <a:pt x="317" y="573"/>
                </a:lnTo>
                <a:lnTo>
                  <a:pt x="317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21" y="573"/>
                </a:lnTo>
                <a:lnTo>
                  <a:pt x="323" y="573"/>
                </a:lnTo>
                <a:lnTo>
                  <a:pt x="323" y="573"/>
                </a:lnTo>
                <a:lnTo>
                  <a:pt x="325" y="573"/>
                </a:lnTo>
                <a:lnTo>
                  <a:pt x="325" y="573"/>
                </a:lnTo>
                <a:lnTo>
                  <a:pt x="328" y="575"/>
                </a:lnTo>
                <a:lnTo>
                  <a:pt x="328" y="577"/>
                </a:lnTo>
                <a:lnTo>
                  <a:pt x="328" y="577"/>
                </a:lnTo>
                <a:lnTo>
                  <a:pt x="328" y="581"/>
                </a:lnTo>
                <a:lnTo>
                  <a:pt x="330" y="585"/>
                </a:lnTo>
                <a:lnTo>
                  <a:pt x="330" y="585"/>
                </a:lnTo>
                <a:lnTo>
                  <a:pt x="330" y="587"/>
                </a:lnTo>
                <a:lnTo>
                  <a:pt x="332" y="587"/>
                </a:lnTo>
                <a:lnTo>
                  <a:pt x="332" y="587"/>
                </a:lnTo>
                <a:lnTo>
                  <a:pt x="334" y="589"/>
                </a:lnTo>
                <a:lnTo>
                  <a:pt x="334" y="589"/>
                </a:lnTo>
                <a:lnTo>
                  <a:pt x="334" y="591"/>
                </a:lnTo>
                <a:lnTo>
                  <a:pt x="334" y="591"/>
                </a:lnTo>
                <a:lnTo>
                  <a:pt x="334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3"/>
                </a:lnTo>
                <a:lnTo>
                  <a:pt x="338" y="595"/>
                </a:lnTo>
                <a:lnTo>
                  <a:pt x="338" y="595"/>
                </a:lnTo>
                <a:lnTo>
                  <a:pt x="338" y="598"/>
                </a:lnTo>
                <a:lnTo>
                  <a:pt x="340" y="598"/>
                </a:lnTo>
                <a:lnTo>
                  <a:pt x="340" y="598"/>
                </a:lnTo>
                <a:lnTo>
                  <a:pt x="338" y="598"/>
                </a:lnTo>
                <a:lnTo>
                  <a:pt x="338" y="600"/>
                </a:lnTo>
                <a:lnTo>
                  <a:pt x="338" y="600"/>
                </a:lnTo>
                <a:lnTo>
                  <a:pt x="336" y="600"/>
                </a:lnTo>
                <a:lnTo>
                  <a:pt x="334" y="602"/>
                </a:lnTo>
                <a:lnTo>
                  <a:pt x="334" y="602"/>
                </a:lnTo>
                <a:lnTo>
                  <a:pt x="334" y="602"/>
                </a:lnTo>
                <a:lnTo>
                  <a:pt x="332" y="602"/>
                </a:lnTo>
                <a:lnTo>
                  <a:pt x="332" y="602"/>
                </a:lnTo>
                <a:lnTo>
                  <a:pt x="332" y="604"/>
                </a:lnTo>
                <a:lnTo>
                  <a:pt x="332" y="604"/>
                </a:lnTo>
                <a:lnTo>
                  <a:pt x="330" y="606"/>
                </a:lnTo>
                <a:lnTo>
                  <a:pt x="328" y="608"/>
                </a:lnTo>
                <a:lnTo>
                  <a:pt x="328" y="608"/>
                </a:lnTo>
                <a:lnTo>
                  <a:pt x="325" y="608"/>
                </a:lnTo>
                <a:lnTo>
                  <a:pt x="325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10"/>
                </a:lnTo>
                <a:lnTo>
                  <a:pt x="323" y="610"/>
                </a:lnTo>
                <a:lnTo>
                  <a:pt x="323" y="614"/>
                </a:lnTo>
                <a:lnTo>
                  <a:pt x="323" y="614"/>
                </a:lnTo>
                <a:lnTo>
                  <a:pt x="325" y="616"/>
                </a:lnTo>
                <a:lnTo>
                  <a:pt x="325" y="616"/>
                </a:lnTo>
                <a:lnTo>
                  <a:pt x="328" y="616"/>
                </a:lnTo>
                <a:lnTo>
                  <a:pt x="330" y="616"/>
                </a:lnTo>
                <a:lnTo>
                  <a:pt x="332" y="616"/>
                </a:lnTo>
                <a:lnTo>
                  <a:pt x="334" y="616"/>
                </a:lnTo>
                <a:lnTo>
                  <a:pt x="334" y="616"/>
                </a:lnTo>
                <a:lnTo>
                  <a:pt x="336" y="616"/>
                </a:lnTo>
                <a:lnTo>
                  <a:pt x="336" y="616"/>
                </a:lnTo>
                <a:lnTo>
                  <a:pt x="336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4"/>
                </a:lnTo>
                <a:lnTo>
                  <a:pt x="338" y="612"/>
                </a:lnTo>
                <a:lnTo>
                  <a:pt x="338" y="612"/>
                </a:lnTo>
                <a:lnTo>
                  <a:pt x="338" y="612"/>
                </a:lnTo>
                <a:lnTo>
                  <a:pt x="338" y="610"/>
                </a:lnTo>
                <a:lnTo>
                  <a:pt x="338" y="612"/>
                </a:lnTo>
                <a:lnTo>
                  <a:pt x="340" y="612"/>
                </a:lnTo>
                <a:lnTo>
                  <a:pt x="342" y="616"/>
                </a:lnTo>
                <a:lnTo>
                  <a:pt x="342" y="616"/>
                </a:lnTo>
                <a:lnTo>
                  <a:pt x="342" y="616"/>
                </a:lnTo>
                <a:lnTo>
                  <a:pt x="344" y="616"/>
                </a:lnTo>
                <a:lnTo>
                  <a:pt x="344" y="616"/>
                </a:lnTo>
                <a:lnTo>
                  <a:pt x="348" y="614"/>
                </a:lnTo>
                <a:lnTo>
                  <a:pt x="348" y="612"/>
                </a:lnTo>
                <a:lnTo>
                  <a:pt x="348" y="612"/>
                </a:lnTo>
                <a:lnTo>
                  <a:pt x="348" y="612"/>
                </a:lnTo>
                <a:lnTo>
                  <a:pt x="344" y="610"/>
                </a:lnTo>
                <a:lnTo>
                  <a:pt x="344" y="610"/>
                </a:lnTo>
                <a:lnTo>
                  <a:pt x="344" y="610"/>
                </a:lnTo>
                <a:lnTo>
                  <a:pt x="342" y="608"/>
                </a:lnTo>
                <a:lnTo>
                  <a:pt x="342" y="608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4" y="606"/>
                </a:lnTo>
                <a:lnTo>
                  <a:pt x="346" y="606"/>
                </a:lnTo>
                <a:lnTo>
                  <a:pt x="348" y="606"/>
                </a:lnTo>
                <a:lnTo>
                  <a:pt x="351" y="606"/>
                </a:lnTo>
                <a:lnTo>
                  <a:pt x="351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7" y="604"/>
                </a:lnTo>
                <a:lnTo>
                  <a:pt x="357" y="606"/>
                </a:lnTo>
                <a:lnTo>
                  <a:pt x="357" y="606"/>
                </a:lnTo>
                <a:lnTo>
                  <a:pt x="361" y="610"/>
                </a:lnTo>
                <a:lnTo>
                  <a:pt x="361" y="610"/>
                </a:lnTo>
                <a:lnTo>
                  <a:pt x="361" y="610"/>
                </a:lnTo>
                <a:lnTo>
                  <a:pt x="363" y="610"/>
                </a:lnTo>
                <a:lnTo>
                  <a:pt x="365" y="610"/>
                </a:lnTo>
                <a:lnTo>
                  <a:pt x="365" y="610"/>
                </a:lnTo>
                <a:lnTo>
                  <a:pt x="367" y="610"/>
                </a:lnTo>
                <a:lnTo>
                  <a:pt x="369" y="608"/>
                </a:lnTo>
                <a:lnTo>
                  <a:pt x="369" y="608"/>
                </a:lnTo>
                <a:lnTo>
                  <a:pt x="369" y="608"/>
                </a:lnTo>
                <a:lnTo>
                  <a:pt x="369" y="606"/>
                </a:lnTo>
                <a:lnTo>
                  <a:pt x="369" y="606"/>
                </a:lnTo>
                <a:lnTo>
                  <a:pt x="365" y="602"/>
                </a:lnTo>
                <a:lnTo>
                  <a:pt x="363" y="602"/>
                </a:lnTo>
                <a:lnTo>
                  <a:pt x="363" y="602"/>
                </a:lnTo>
                <a:lnTo>
                  <a:pt x="363" y="602"/>
                </a:lnTo>
                <a:lnTo>
                  <a:pt x="365" y="602"/>
                </a:lnTo>
                <a:lnTo>
                  <a:pt x="365" y="602"/>
                </a:lnTo>
                <a:lnTo>
                  <a:pt x="365" y="602"/>
                </a:lnTo>
                <a:lnTo>
                  <a:pt x="373" y="600"/>
                </a:lnTo>
                <a:lnTo>
                  <a:pt x="373" y="600"/>
                </a:lnTo>
                <a:lnTo>
                  <a:pt x="376" y="600"/>
                </a:lnTo>
                <a:lnTo>
                  <a:pt x="376" y="600"/>
                </a:lnTo>
                <a:lnTo>
                  <a:pt x="376" y="600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3"/>
                </a:lnTo>
                <a:lnTo>
                  <a:pt x="380" y="593"/>
                </a:lnTo>
                <a:lnTo>
                  <a:pt x="380" y="593"/>
                </a:lnTo>
                <a:lnTo>
                  <a:pt x="382" y="593"/>
                </a:lnTo>
                <a:lnTo>
                  <a:pt x="382" y="593"/>
                </a:lnTo>
                <a:lnTo>
                  <a:pt x="382" y="593"/>
                </a:lnTo>
                <a:lnTo>
                  <a:pt x="384" y="595"/>
                </a:lnTo>
                <a:lnTo>
                  <a:pt x="384" y="595"/>
                </a:lnTo>
                <a:lnTo>
                  <a:pt x="384" y="598"/>
                </a:lnTo>
                <a:lnTo>
                  <a:pt x="380" y="604"/>
                </a:lnTo>
                <a:lnTo>
                  <a:pt x="380" y="606"/>
                </a:lnTo>
                <a:lnTo>
                  <a:pt x="380" y="608"/>
                </a:lnTo>
                <a:lnTo>
                  <a:pt x="380" y="608"/>
                </a:lnTo>
                <a:lnTo>
                  <a:pt x="378" y="610"/>
                </a:lnTo>
                <a:lnTo>
                  <a:pt x="378" y="610"/>
                </a:lnTo>
                <a:lnTo>
                  <a:pt x="378" y="612"/>
                </a:lnTo>
                <a:lnTo>
                  <a:pt x="378" y="612"/>
                </a:lnTo>
                <a:lnTo>
                  <a:pt x="376" y="612"/>
                </a:lnTo>
                <a:lnTo>
                  <a:pt x="376" y="614"/>
                </a:lnTo>
                <a:lnTo>
                  <a:pt x="376" y="614"/>
                </a:lnTo>
                <a:lnTo>
                  <a:pt x="376" y="616"/>
                </a:lnTo>
                <a:lnTo>
                  <a:pt x="376" y="616"/>
                </a:lnTo>
                <a:lnTo>
                  <a:pt x="376" y="616"/>
                </a:lnTo>
                <a:lnTo>
                  <a:pt x="373" y="618"/>
                </a:lnTo>
                <a:lnTo>
                  <a:pt x="373" y="618"/>
                </a:lnTo>
                <a:lnTo>
                  <a:pt x="373" y="618"/>
                </a:lnTo>
                <a:lnTo>
                  <a:pt x="373" y="621"/>
                </a:lnTo>
                <a:lnTo>
                  <a:pt x="373" y="621"/>
                </a:lnTo>
                <a:lnTo>
                  <a:pt x="376" y="621"/>
                </a:lnTo>
                <a:lnTo>
                  <a:pt x="378" y="623"/>
                </a:lnTo>
                <a:lnTo>
                  <a:pt x="380" y="621"/>
                </a:lnTo>
                <a:lnTo>
                  <a:pt x="382" y="621"/>
                </a:lnTo>
                <a:lnTo>
                  <a:pt x="386" y="621"/>
                </a:lnTo>
                <a:lnTo>
                  <a:pt x="388" y="621"/>
                </a:lnTo>
                <a:lnTo>
                  <a:pt x="388" y="621"/>
                </a:lnTo>
                <a:lnTo>
                  <a:pt x="388" y="621"/>
                </a:lnTo>
                <a:lnTo>
                  <a:pt x="390" y="623"/>
                </a:lnTo>
                <a:lnTo>
                  <a:pt x="390" y="623"/>
                </a:lnTo>
                <a:lnTo>
                  <a:pt x="392" y="623"/>
                </a:lnTo>
                <a:lnTo>
                  <a:pt x="394" y="623"/>
                </a:lnTo>
                <a:lnTo>
                  <a:pt x="394" y="623"/>
                </a:lnTo>
                <a:lnTo>
                  <a:pt x="396" y="623"/>
                </a:lnTo>
                <a:lnTo>
                  <a:pt x="399" y="623"/>
                </a:lnTo>
                <a:lnTo>
                  <a:pt x="399" y="623"/>
                </a:lnTo>
                <a:lnTo>
                  <a:pt x="401" y="623"/>
                </a:lnTo>
                <a:lnTo>
                  <a:pt x="405" y="627"/>
                </a:lnTo>
                <a:lnTo>
                  <a:pt x="407" y="629"/>
                </a:lnTo>
                <a:lnTo>
                  <a:pt x="411" y="625"/>
                </a:lnTo>
                <a:lnTo>
                  <a:pt x="411" y="625"/>
                </a:lnTo>
                <a:lnTo>
                  <a:pt x="411" y="625"/>
                </a:lnTo>
                <a:lnTo>
                  <a:pt x="413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1"/>
                </a:lnTo>
                <a:lnTo>
                  <a:pt x="415" y="621"/>
                </a:lnTo>
                <a:lnTo>
                  <a:pt x="415" y="621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6"/>
                </a:lnTo>
                <a:lnTo>
                  <a:pt x="415" y="616"/>
                </a:lnTo>
                <a:lnTo>
                  <a:pt x="415" y="616"/>
                </a:lnTo>
                <a:lnTo>
                  <a:pt x="419" y="612"/>
                </a:lnTo>
                <a:lnTo>
                  <a:pt x="419" y="610"/>
                </a:lnTo>
                <a:lnTo>
                  <a:pt x="422" y="608"/>
                </a:lnTo>
                <a:lnTo>
                  <a:pt x="422" y="608"/>
                </a:lnTo>
                <a:lnTo>
                  <a:pt x="422" y="606"/>
                </a:lnTo>
                <a:lnTo>
                  <a:pt x="422" y="606"/>
                </a:lnTo>
                <a:lnTo>
                  <a:pt x="422" y="604"/>
                </a:lnTo>
                <a:lnTo>
                  <a:pt x="422" y="600"/>
                </a:lnTo>
                <a:lnTo>
                  <a:pt x="422" y="600"/>
                </a:lnTo>
                <a:lnTo>
                  <a:pt x="422" y="600"/>
                </a:lnTo>
                <a:lnTo>
                  <a:pt x="424" y="600"/>
                </a:lnTo>
                <a:lnTo>
                  <a:pt x="426" y="600"/>
                </a:lnTo>
                <a:lnTo>
                  <a:pt x="426" y="600"/>
                </a:lnTo>
                <a:lnTo>
                  <a:pt x="428" y="600"/>
                </a:lnTo>
                <a:lnTo>
                  <a:pt x="430" y="600"/>
                </a:lnTo>
                <a:lnTo>
                  <a:pt x="430" y="600"/>
                </a:lnTo>
                <a:lnTo>
                  <a:pt x="432" y="600"/>
                </a:lnTo>
                <a:lnTo>
                  <a:pt x="434" y="600"/>
                </a:lnTo>
                <a:lnTo>
                  <a:pt x="434" y="602"/>
                </a:lnTo>
                <a:lnTo>
                  <a:pt x="434" y="602"/>
                </a:lnTo>
                <a:lnTo>
                  <a:pt x="436" y="602"/>
                </a:lnTo>
                <a:lnTo>
                  <a:pt x="434" y="602"/>
                </a:lnTo>
                <a:lnTo>
                  <a:pt x="434" y="604"/>
                </a:lnTo>
                <a:lnTo>
                  <a:pt x="434" y="604"/>
                </a:lnTo>
                <a:lnTo>
                  <a:pt x="434" y="606"/>
                </a:lnTo>
                <a:lnTo>
                  <a:pt x="434" y="606"/>
                </a:lnTo>
                <a:lnTo>
                  <a:pt x="436" y="606"/>
                </a:lnTo>
                <a:lnTo>
                  <a:pt x="436" y="606"/>
                </a:lnTo>
                <a:lnTo>
                  <a:pt x="440" y="606"/>
                </a:lnTo>
                <a:lnTo>
                  <a:pt x="442" y="606"/>
                </a:lnTo>
                <a:lnTo>
                  <a:pt x="445" y="606"/>
                </a:lnTo>
                <a:lnTo>
                  <a:pt x="445" y="606"/>
                </a:lnTo>
                <a:lnTo>
                  <a:pt x="445" y="604"/>
                </a:lnTo>
                <a:lnTo>
                  <a:pt x="445" y="604"/>
                </a:lnTo>
                <a:lnTo>
                  <a:pt x="445" y="602"/>
                </a:lnTo>
                <a:lnTo>
                  <a:pt x="442" y="600"/>
                </a:lnTo>
                <a:lnTo>
                  <a:pt x="440" y="600"/>
                </a:lnTo>
                <a:lnTo>
                  <a:pt x="440" y="600"/>
                </a:lnTo>
                <a:lnTo>
                  <a:pt x="442" y="600"/>
                </a:lnTo>
                <a:lnTo>
                  <a:pt x="453" y="595"/>
                </a:lnTo>
                <a:lnTo>
                  <a:pt x="455" y="600"/>
                </a:lnTo>
                <a:lnTo>
                  <a:pt x="455" y="602"/>
                </a:lnTo>
                <a:lnTo>
                  <a:pt x="455" y="604"/>
                </a:lnTo>
                <a:lnTo>
                  <a:pt x="455" y="604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7" y="608"/>
                </a:lnTo>
                <a:lnTo>
                  <a:pt x="457" y="610"/>
                </a:lnTo>
                <a:lnTo>
                  <a:pt x="459" y="610"/>
                </a:lnTo>
                <a:lnTo>
                  <a:pt x="461" y="610"/>
                </a:lnTo>
                <a:lnTo>
                  <a:pt x="465" y="610"/>
                </a:lnTo>
                <a:lnTo>
                  <a:pt x="470" y="610"/>
                </a:lnTo>
                <a:lnTo>
                  <a:pt x="470" y="612"/>
                </a:lnTo>
                <a:lnTo>
                  <a:pt x="470" y="612"/>
                </a:lnTo>
                <a:lnTo>
                  <a:pt x="470" y="614"/>
                </a:lnTo>
                <a:lnTo>
                  <a:pt x="472" y="614"/>
                </a:lnTo>
                <a:lnTo>
                  <a:pt x="472" y="616"/>
                </a:lnTo>
                <a:lnTo>
                  <a:pt x="474" y="616"/>
                </a:lnTo>
                <a:lnTo>
                  <a:pt x="476" y="616"/>
                </a:lnTo>
                <a:lnTo>
                  <a:pt x="476" y="616"/>
                </a:lnTo>
                <a:lnTo>
                  <a:pt x="478" y="614"/>
                </a:lnTo>
                <a:lnTo>
                  <a:pt x="478" y="614"/>
                </a:lnTo>
                <a:lnTo>
                  <a:pt x="480" y="614"/>
                </a:lnTo>
                <a:lnTo>
                  <a:pt x="480" y="614"/>
                </a:lnTo>
                <a:lnTo>
                  <a:pt x="482" y="614"/>
                </a:lnTo>
                <a:lnTo>
                  <a:pt x="482" y="614"/>
                </a:lnTo>
                <a:lnTo>
                  <a:pt x="484" y="616"/>
                </a:lnTo>
                <a:lnTo>
                  <a:pt x="484" y="618"/>
                </a:lnTo>
                <a:lnTo>
                  <a:pt x="484" y="618"/>
                </a:lnTo>
                <a:lnTo>
                  <a:pt x="484" y="618"/>
                </a:lnTo>
                <a:lnTo>
                  <a:pt x="486" y="621"/>
                </a:lnTo>
                <a:lnTo>
                  <a:pt x="486" y="621"/>
                </a:lnTo>
                <a:lnTo>
                  <a:pt x="486" y="623"/>
                </a:lnTo>
                <a:lnTo>
                  <a:pt x="486" y="623"/>
                </a:lnTo>
                <a:lnTo>
                  <a:pt x="486" y="625"/>
                </a:lnTo>
                <a:lnTo>
                  <a:pt x="486" y="625"/>
                </a:lnTo>
                <a:lnTo>
                  <a:pt x="486" y="625"/>
                </a:lnTo>
                <a:lnTo>
                  <a:pt x="486" y="627"/>
                </a:lnTo>
                <a:lnTo>
                  <a:pt x="486" y="627"/>
                </a:lnTo>
                <a:lnTo>
                  <a:pt x="495" y="633"/>
                </a:lnTo>
                <a:lnTo>
                  <a:pt x="495" y="633"/>
                </a:lnTo>
                <a:lnTo>
                  <a:pt x="497" y="633"/>
                </a:lnTo>
                <a:lnTo>
                  <a:pt x="499" y="633"/>
                </a:lnTo>
                <a:lnTo>
                  <a:pt x="501" y="633"/>
                </a:lnTo>
                <a:lnTo>
                  <a:pt x="503" y="633"/>
                </a:lnTo>
                <a:lnTo>
                  <a:pt x="505" y="635"/>
                </a:lnTo>
                <a:lnTo>
                  <a:pt x="509" y="639"/>
                </a:lnTo>
                <a:lnTo>
                  <a:pt x="511" y="639"/>
                </a:lnTo>
                <a:lnTo>
                  <a:pt x="511" y="639"/>
                </a:lnTo>
                <a:lnTo>
                  <a:pt x="511" y="639"/>
                </a:lnTo>
                <a:lnTo>
                  <a:pt x="513" y="639"/>
                </a:lnTo>
                <a:lnTo>
                  <a:pt x="513" y="639"/>
                </a:lnTo>
                <a:lnTo>
                  <a:pt x="513" y="639"/>
                </a:lnTo>
                <a:lnTo>
                  <a:pt x="518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7"/>
                </a:lnTo>
                <a:lnTo>
                  <a:pt x="520" y="637"/>
                </a:lnTo>
                <a:lnTo>
                  <a:pt x="520" y="639"/>
                </a:lnTo>
                <a:lnTo>
                  <a:pt x="520" y="641"/>
                </a:lnTo>
                <a:lnTo>
                  <a:pt x="520" y="641"/>
                </a:lnTo>
                <a:lnTo>
                  <a:pt x="520" y="644"/>
                </a:lnTo>
                <a:lnTo>
                  <a:pt x="520" y="644"/>
                </a:lnTo>
                <a:lnTo>
                  <a:pt x="520" y="644"/>
                </a:lnTo>
                <a:lnTo>
                  <a:pt x="522" y="646"/>
                </a:lnTo>
                <a:lnTo>
                  <a:pt x="522" y="646"/>
                </a:lnTo>
                <a:lnTo>
                  <a:pt x="522" y="646"/>
                </a:lnTo>
                <a:lnTo>
                  <a:pt x="524" y="644"/>
                </a:lnTo>
                <a:lnTo>
                  <a:pt x="524" y="644"/>
                </a:lnTo>
                <a:lnTo>
                  <a:pt x="524" y="641"/>
                </a:lnTo>
                <a:lnTo>
                  <a:pt x="524" y="641"/>
                </a:lnTo>
                <a:lnTo>
                  <a:pt x="524" y="641"/>
                </a:lnTo>
                <a:lnTo>
                  <a:pt x="526" y="641"/>
                </a:lnTo>
                <a:lnTo>
                  <a:pt x="526" y="641"/>
                </a:lnTo>
                <a:lnTo>
                  <a:pt x="526" y="644"/>
                </a:lnTo>
                <a:lnTo>
                  <a:pt x="526" y="650"/>
                </a:lnTo>
                <a:lnTo>
                  <a:pt x="526" y="650"/>
                </a:lnTo>
                <a:lnTo>
                  <a:pt x="526" y="650"/>
                </a:lnTo>
                <a:lnTo>
                  <a:pt x="526" y="652"/>
                </a:lnTo>
                <a:lnTo>
                  <a:pt x="528" y="652"/>
                </a:lnTo>
                <a:lnTo>
                  <a:pt x="528" y="652"/>
                </a:lnTo>
                <a:lnTo>
                  <a:pt x="528" y="650"/>
                </a:lnTo>
                <a:lnTo>
                  <a:pt x="528" y="650"/>
                </a:lnTo>
                <a:lnTo>
                  <a:pt x="530" y="650"/>
                </a:lnTo>
                <a:lnTo>
                  <a:pt x="530" y="652"/>
                </a:lnTo>
                <a:lnTo>
                  <a:pt x="530" y="652"/>
                </a:lnTo>
                <a:lnTo>
                  <a:pt x="532" y="652"/>
                </a:lnTo>
                <a:lnTo>
                  <a:pt x="532" y="654"/>
                </a:lnTo>
                <a:lnTo>
                  <a:pt x="530" y="658"/>
                </a:lnTo>
                <a:lnTo>
                  <a:pt x="530" y="658"/>
                </a:lnTo>
                <a:lnTo>
                  <a:pt x="530" y="660"/>
                </a:lnTo>
                <a:lnTo>
                  <a:pt x="534" y="658"/>
                </a:lnTo>
                <a:lnTo>
                  <a:pt x="539" y="658"/>
                </a:lnTo>
                <a:lnTo>
                  <a:pt x="541" y="658"/>
                </a:lnTo>
                <a:lnTo>
                  <a:pt x="541" y="658"/>
                </a:lnTo>
                <a:lnTo>
                  <a:pt x="543" y="656"/>
                </a:lnTo>
                <a:lnTo>
                  <a:pt x="543" y="656"/>
                </a:lnTo>
                <a:lnTo>
                  <a:pt x="543" y="654"/>
                </a:lnTo>
                <a:lnTo>
                  <a:pt x="541" y="652"/>
                </a:lnTo>
                <a:lnTo>
                  <a:pt x="541" y="652"/>
                </a:lnTo>
                <a:lnTo>
                  <a:pt x="543" y="650"/>
                </a:lnTo>
                <a:lnTo>
                  <a:pt x="543" y="650"/>
                </a:lnTo>
                <a:lnTo>
                  <a:pt x="543" y="650"/>
                </a:lnTo>
                <a:lnTo>
                  <a:pt x="545" y="650"/>
                </a:lnTo>
                <a:lnTo>
                  <a:pt x="555" y="652"/>
                </a:lnTo>
                <a:lnTo>
                  <a:pt x="559" y="654"/>
                </a:lnTo>
                <a:lnTo>
                  <a:pt x="562" y="652"/>
                </a:lnTo>
                <a:lnTo>
                  <a:pt x="562" y="652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72" y="650"/>
                </a:lnTo>
                <a:lnTo>
                  <a:pt x="572" y="650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6" y="654"/>
                </a:lnTo>
                <a:lnTo>
                  <a:pt x="576" y="656"/>
                </a:lnTo>
                <a:lnTo>
                  <a:pt x="578" y="656"/>
                </a:lnTo>
                <a:lnTo>
                  <a:pt x="578" y="656"/>
                </a:lnTo>
                <a:lnTo>
                  <a:pt x="578" y="660"/>
                </a:lnTo>
                <a:lnTo>
                  <a:pt x="578" y="660"/>
                </a:lnTo>
                <a:lnTo>
                  <a:pt x="580" y="662"/>
                </a:lnTo>
                <a:lnTo>
                  <a:pt x="580" y="662"/>
                </a:lnTo>
                <a:lnTo>
                  <a:pt x="582" y="664"/>
                </a:lnTo>
                <a:lnTo>
                  <a:pt x="582" y="664"/>
                </a:lnTo>
                <a:lnTo>
                  <a:pt x="580" y="666"/>
                </a:lnTo>
                <a:lnTo>
                  <a:pt x="580" y="666"/>
                </a:lnTo>
                <a:lnTo>
                  <a:pt x="578" y="666"/>
                </a:lnTo>
                <a:lnTo>
                  <a:pt x="576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9"/>
                </a:lnTo>
                <a:lnTo>
                  <a:pt x="574" y="669"/>
                </a:lnTo>
                <a:lnTo>
                  <a:pt x="574" y="671"/>
                </a:lnTo>
                <a:lnTo>
                  <a:pt x="574" y="673"/>
                </a:lnTo>
                <a:lnTo>
                  <a:pt x="574" y="675"/>
                </a:lnTo>
                <a:lnTo>
                  <a:pt x="572" y="681"/>
                </a:lnTo>
                <a:lnTo>
                  <a:pt x="572" y="681"/>
                </a:lnTo>
                <a:lnTo>
                  <a:pt x="574" y="683"/>
                </a:lnTo>
                <a:lnTo>
                  <a:pt x="574" y="683"/>
                </a:lnTo>
                <a:lnTo>
                  <a:pt x="576" y="683"/>
                </a:lnTo>
                <a:lnTo>
                  <a:pt x="576" y="685"/>
                </a:lnTo>
                <a:lnTo>
                  <a:pt x="576" y="687"/>
                </a:lnTo>
                <a:lnTo>
                  <a:pt x="576" y="694"/>
                </a:lnTo>
                <a:lnTo>
                  <a:pt x="576" y="694"/>
                </a:lnTo>
                <a:lnTo>
                  <a:pt x="576" y="696"/>
                </a:lnTo>
                <a:lnTo>
                  <a:pt x="574" y="698"/>
                </a:lnTo>
                <a:lnTo>
                  <a:pt x="572" y="706"/>
                </a:lnTo>
                <a:lnTo>
                  <a:pt x="572" y="706"/>
                </a:lnTo>
                <a:lnTo>
                  <a:pt x="570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10"/>
                </a:lnTo>
                <a:lnTo>
                  <a:pt x="568" y="710"/>
                </a:lnTo>
                <a:lnTo>
                  <a:pt x="568" y="712"/>
                </a:lnTo>
                <a:lnTo>
                  <a:pt x="570" y="715"/>
                </a:lnTo>
                <a:lnTo>
                  <a:pt x="572" y="715"/>
                </a:lnTo>
                <a:lnTo>
                  <a:pt x="572" y="717"/>
                </a:lnTo>
                <a:lnTo>
                  <a:pt x="574" y="717"/>
                </a:lnTo>
                <a:lnTo>
                  <a:pt x="574" y="717"/>
                </a:lnTo>
                <a:lnTo>
                  <a:pt x="574" y="719"/>
                </a:lnTo>
                <a:lnTo>
                  <a:pt x="574" y="721"/>
                </a:lnTo>
                <a:lnTo>
                  <a:pt x="572" y="721"/>
                </a:lnTo>
                <a:lnTo>
                  <a:pt x="574" y="723"/>
                </a:lnTo>
                <a:lnTo>
                  <a:pt x="574" y="723"/>
                </a:lnTo>
                <a:lnTo>
                  <a:pt x="574" y="723"/>
                </a:lnTo>
                <a:lnTo>
                  <a:pt x="576" y="725"/>
                </a:lnTo>
                <a:lnTo>
                  <a:pt x="580" y="729"/>
                </a:lnTo>
                <a:lnTo>
                  <a:pt x="584" y="731"/>
                </a:lnTo>
                <a:lnTo>
                  <a:pt x="589" y="735"/>
                </a:lnTo>
                <a:lnTo>
                  <a:pt x="591" y="737"/>
                </a:lnTo>
                <a:lnTo>
                  <a:pt x="593" y="737"/>
                </a:lnTo>
                <a:lnTo>
                  <a:pt x="597" y="740"/>
                </a:lnTo>
                <a:lnTo>
                  <a:pt x="597" y="740"/>
                </a:lnTo>
                <a:lnTo>
                  <a:pt x="601" y="737"/>
                </a:lnTo>
                <a:lnTo>
                  <a:pt x="603" y="740"/>
                </a:lnTo>
                <a:lnTo>
                  <a:pt x="610" y="740"/>
                </a:lnTo>
                <a:lnTo>
                  <a:pt x="610" y="740"/>
                </a:lnTo>
                <a:lnTo>
                  <a:pt x="612" y="740"/>
                </a:lnTo>
                <a:lnTo>
                  <a:pt x="614" y="737"/>
                </a:lnTo>
                <a:lnTo>
                  <a:pt x="616" y="737"/>
                </a:lnTo>
                <a:lnTo>
                  <a:pt x="618" y="735"/>
                </a:lnTo>
                <a:lnTo>
                  <a:pt x="620" y="735"/>
                </a:lnTo>
                <a:lnTo>
                  <a:pt x="622" y="735"/>
                </a:lnTo>
                <a:lnTo>
                  <a:pt x="622" y="735"/>
                </a:lnTo>
                <a:lnTo>
                  <a:pt x="622" y="733"/>
                </a:lnTo>
                <a:lnTo>
                  <a:pt x="624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25"/>
                </a:lnTo>
                <a:lnTo>
                  <a:pt x="626" y="725"/>
                </a:lnTo>
                <a:lnTo>
                  <a:pt x="626" y="723"/>
                </a:lnTo>
                <a:lnTo>
                  <a:pt x="630" y="721"/>
                </a:lnTo>
                <a:lnTo>
                  <a:pt x="630" y="721"/>
                </a:lnTo>
                <a:lnTo>
                  <a:pt x="633" y="719"/>
                </a:lnTo>
                <a:lnTo>
                  <a:pt x="633" y="715"/>
                </a:lnTo>
                <a:lnTo>
                  <a:pt x="635" y="715"/>
                </a:lnTo>
                <a:lnTo>
                  <a:pt x="637" y="708"/>
                </a:lnTo>
                <a:lnTo>
                  <a:pt x="637" y="706"/>
                </a:lnTo>
                <a:lnTo>
                  <a:pt x="639" y="704"/>
                </a:lnTo>
                <a:lnTo>
                  <a:pt x="641" y="700"/>
                </a:lnTo>
                <a:lnTo>
                  <a:pt x="641" y="700"/>
                </a:lnTo>
                <a:lnTo>
                  <a:pt x="643" y="698"/>
                </a:ln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3" y="694"/>
                </a:lnTo>
                <a:lnTo>
                  <a:pt x="645" y="692"/>
                </a:lnTo>
                <a:lnTo>
                  <a:pt x="645" y="689"/>
                </a:lnTo>
                <a:lnTo>
                  <a:pt x="645" y="689"/>
                </a:lnTo>
                <a:lnTo>
                  <a:pt x="645" y="687"/>
                </a:lnTo>
                <a:lnTo>
                  <a:pt x="645" y="687"/>
                </a:lnTo>
                <a:lnTo>
                  <a:pt x="645" y="685"/>
                </a:lnTo>
                <a:lnTo>
                  <a:pt x="643" y="683"/>
                </a:lnTo>
                <a:lnTo>
                  <a:pt x="643" y="683"/>
                </a:lnTo>
                <a:lnTo>
                  <a:pt x="641" y="681"/>
                </a:lnTo>
                <a:lnTo>
                  <a:pt x="641" y="679"/>
                </a:lnTo>
                <a:lnTo>
                  <a:pt x="641" y="677"/>
                </a:lnTo>
                <a:lnTo>
                  <a:pt x="641" y="677"/>
                </a:lnTo>
                <a:lnTo>
                  <a:pt x="641" y="677"/>
                </a:lnTo>
                <a:lnTo>
                  <a:pt x="641" y="675"/>
                </a:lnTo>
                <a:lnTo>
                  <a:pt x="641" y="675"/>
                </a:lnTo>
                <a:lnTo>
                  <a:pt x="641" y="675"/>
                </a:lnTo>
                <a:lnTo>
                  <a:pt x="641" y="673"/>
                </a:lnTo>
                <a:lnTo>
                  <a:pt x="643" y="673"/>
                </a:lnTo>
                <a:lnTo>
                  <a:pt x="645" y="671"/>
                </a:lnTo>
                <a:lnTo>
                  <a:pt x="653" y="671"/>
                </a:lnTo>
                <a:lnTo>
                  <a:pt x="653" y="666"/>
                </a:lnTo>
                <a:lnTo>
                  <a:pt x="653" y="664"/>
                </a:lnTo>
                <a:lnTo>
                  <a:pt x="653" y="660"/>
                </a:lnTo>
                <a:lnTo>
                  <a:pt x="653" y="660"/>
                </a:lnTo>
                <a:lnTo>
                  <a:pt x="653" y="658"/>
                </a:lnTo>
                <a:lnTo>
                  <a:pt x="651" y="656"/>
                </a:lnTo>
                <a:lnTo>
                  <a:pt x="651" y="656"/>
                </a:lnTo>
                <a:lnTo>
                  <a:pt x="651" y="654"/>
                </a:lnTo>
                <a:lnTo>
                  <a:pt x="653" y="652"/>
                </a:lnTo>
                <a:lnTo>
                  <a:pt x="653" y="650"/>
                </a:lnTo>
                <a:lnTo>
                  <a:pt x="653" y="648"/>
                </a:lnTo>
                <a:lnTo>
                  <a:pt x="653" y="646"/>
                </a:lnTo>
                <a:lnTo>
                  <a:pt x="653" y="646"/>
                </a:lnTo>
                <a:lnTo>
                  <a:pt x="651" y="646"/>
                </a:lnTo>
                <a:lnTo>
                  <a:pt x="647" y="644"/>
                </a:lnTo>
                <a:lnTo>
                  <a:pt x="647" y="644"/>
                </a:lnTo>
                <a:lnTo>
                  <a:pt x="645" y="641"/>
                </a:lnTo>
                <a:lnTo>
                  <a:pt x="643" y="641"/>
                </a:lnTo>
                <a:lnTo>
                  <a:pt x="643" y="639"/>
                </a:lnTo>
                <a:lnTo>
                  <a:pt x="641" y="637"/>
                </a:lnTo>
                <a:lnTo>
                  <a:pt x="641" y="637"/>
                </a:lnTo>
                <a:lnTo>
                  <a:pt x="639" y="635"/>
                </a:lnTo>
                <a:lnTo>
                  <a:pt x="639" y="635"/>
                </a:lnTo>
                <a:lnTo>
                  <a:pt x="637" y="633"/>
                </a:lnTo>
                <a:lnTo>
                  <a:pt x="637" y="633"/>
                </a:lnTo>
                <a:lnTo>
                  <a:pt x="637" y="631"/>
                </a:lnTo>
                <a:lnTo>
                  <a:pt x="637" y="629"/>
                </a:lnTo>
                <a:lnTo>
                  <a:pt x="637" y="629"/>
                </a:lnTo>
                <a:lnTo>
                  <a:pt x="637" y="627"/>
                </a:lnTo>
                <a:lnTo>
                  <a:pt x="637" y="627"/>
                </a:lnTo>
                <a:lnTo>
                  <a:pt x="637" y="623"/>
                </a:lnTo>
                <a:lnTo>
                  <a:pt x="637" y="618"/>
                </a:lnTo>
                <a:lnTo>
                  <a:pt x="637" y="618"/>
                </a:lnTo>
                <a:lnTo>
                  <a:pt x="637" y="616"/>
                </a:lnTo>
                <a:lnTo>
                  <a:pt x="635" y="614"/>
                </a:lnTo>
                <a:lnTo>
                  <a:pt x="633" y="612"/>
                </a:lnTo>
                <a:lnTo>
                  <a:pt x="633" y="610"/>
                </a:lnTo>
                <a:lnTo>
                  <a:pt x="633" y="610"/>
                </a:lnTo>
                <a:lnTo>
                  <a:pt x="633" y="608"/>
                </a:lnTo>
                <a:lnTo>
                  <a:pt x="633" y="602"/>
                </a:lnTo>
                <a:lnTo>
                  <a:pt x="635" y="600"/>
                </a:lnTo>
                <a:lnTo>
                  <a:pt x="635" y="598"/>
                </a:lnTo>
                <a:lnTo>
                  <a:pt x="635" y="598"/>
                </a:lnTo>
                <a:lnTo>
                  <a:pt x="635" y="595"/>
                </a:lnTo>
                <a:lnTo>
                  <a:pt x="637" y="593"/>
                </a:lnTo>
                <a:lnTo>
                  <a:pt x="637" y="593"/>
                </a:lnTo>
                <a:lnTo>
                  <a:pt x="639" y="591"/>
                </a:lnTo>
                <a:lnTo>
                  <a:pt x="643" y="589"/>
                </a:lnTo>
                <a:lnTo>
                  <a:pt x="647" y="587"/>
                </a:lnTo>
                <a:lnTo>
                  <a:pt x="649" y="587"/>
                </a:lnTo>
                <a:lnTo>
                  <a:pt x="651" y="583"/>
                </a:lnTo>
                <a:lnTo>
                  <a:pt x="653" y="583"/>
                </a:lnTo>
                <a:lnTo>
                  <a:pt x="668" y="575"/>
                </a:lnTo>
                <a:lnTo>
                  <a:pt x="678" y="568"/>
                </a:lnTo>
                <a:lnTo>
                  <a:pt x="681" y="566"/>
                </a:lnTo>
                <a:lnTo>
                  <a:pt x="681" y="564"/>
                </a:lnTo>
                <a:lnTo>
                  <a:pt x="683" y="564"/>
                </a:lnTo>
                <a:lnTo>
                  <a:pt x="683" y="564"/>
                </a:lnTo>
                <a:lnTo>
                  <a:pt x="687" y="562"/>
                </a:lnTo>
                <a:lnTo>
                  <a:pt x="689" y="560"/>
                </a:lnTo>
                <a:lnTo>
                  <a:pt x="691" y="558"/>
                </a:lnTo>
                <a:lnTo>
                  <a:pt x="691" y="558"/>
                </a:lnTo>
                <a:lnTo>
                  <a:pt x="693" y="556"/>
                </a:lnTo>
                <a:lnTo>
                  <a:pt x="699" y="552"/>
                </a:lnTo>
                <a:lnTo>
                  <a:pt x="701" y="550"/>
                </a:lnTo>
                <a:lnTo>
                  <a:pt x="708" y="543"/>
                </a:lnTo>
                <a:lnTo>
                  <a:pt x="716" y="535"/>
                </a:lnTo>
                <a:lnTo>
                  <a:pt x="720" y="535"/>
                </a:lnTo>
                <a:lnTo>
                  <a:pt x="722" y="537"/>
                </a:lnTo>
                <a:lnTo>
                  <a:pt x="722" y="537"/>
                </a:lnTo>
                <a:lnTo>
                  <a:pt x="722" y="539"/>
                </a:lnTo>
                <a:lnTo>
                  <a:pt x="722" y="539"/>
                </a:lnTo>
                <a:lnTo>
                  <a:pt x="722" y="541"/>
                </a:lnTo>
                <a:lnTo>
                  <a:pt x="722" y="541"/>
                </a:lnTo>
                <a:lnTo>
                  <a:pt x="722" y="541"/>
                </a:lnTo>
                <a:lnTo>
                  <a:pt x="722" y="543"/>
                </a:lnTo>
                <a:lnTo>
                  <a:pt x="722" y="543"/>
                </a:lnTo>
                <a:lnTo>
                  <a:pt x="722" y="543"/>
                </a:lnTo>
                <a:lnTo>
                  <a:pt x="724" y="543"/>
                </a:lnTo>
                <a:lnTo>
                  <a:pt x="724" y="545"/>
                </a:lnTo>
                <a:lnTo>
                  <a:pt x="724" y="545"/>
                </a:lnTo>
                <a:lnTo>
                  <a:pt x="724" y="545"/>
                </a:lnTo>
                <a:lnTo>
                  <a:pt x="727" y="545"/>
                </a:lnTo>
                <a:lnTo>
                  <a:pt x="727" y="545"/>
                </a:lnTo>
                <a:lnTo>
                  <a:pt x="727" y="545"/>
                </a:lnTo>
                <a:lnTo>
                  <a:pt x="729" y="545"/>
                </a:lnTo>
                <a:lnTo>
                  <a:pt x="731" y="545"/>
                </a:lnTo>
                <a:lnTo>
                  <a:pt x="733" y="545"/>
                </a:lnTo>
                <a:lnTo>
                  <a:pt x="733" y="545"/>
                </a:lnTo>
                <a:lnTo>
                  <a:pt x="735" y="545"/>
                </a:lnTo>
                <a:lnTo>
                  <a:pt x="735" y="543"/>
                </a:lnTo>
                <a:lnTo>
                  <a:pt x="735" y="543"/>
                </a:lnTo>
                <a:lnTo>
                  <a:pt x="735" y="543"/>
                </a:lnTo>
                <a:lnTo>
                  <a:pt x="735" y="541"/>
                </a:lnTo>
                <a:lnTo>
                  <a:pt x="735" y="541"/>
                </a:lnTo>
                <a:lnTo>
                  <a:pt x="735" y="541"/>
                </a:lnTo>
                <a:lnTo>
                  <a:pt x="733" y="537"/>
                </a:lnTo>
                <a:lnTo>
                  <a:pt x="733" y="535"/>
                </a:lnTo>
                <a:lnTo>
                  <a:pt x="735" y="535"/>
                </a:lnTo>
                <a:lnTo>
                  <a:pt x="735" y="533"/>
                </a:lnTo>
                <a:lnTo>
                  <a:pt x="737" y="533"/>
                </a:lnTo>
                <a:lnTo>
                  <a:pt x="739" y="533"/>
                </a:lnTo>
                <a:lnTo>
                  <a:pt x="741" y="533"/>
                </a:lnTo>
                <a:lnTo>
                  <a:pt x="743" y="537"/>
                </a:lnTo>
                <a:lnTo>
                  <a:pt x="745" y="537"/>
                </a:lnTo>
                <a:lnTo>
                  <a:pt x="747" y="539"/>
                </a:lnTo>
                <a:lnTo>
                  <a:pt x="750" y="539"/>
                </a:lnTo>
                <a:lnTo>
                  <a:pt x="750" y="539"/>
                </a:lnTo>
                <a:lnTo>
                  <a:pt x="752" y="539"/>
                </a:lnTo>
                <a:lnTo>
                  <a:pt x="754" y="539"/>
                </a:lnTo>
                <a:lnTo>
                  <a:pt x="756" y="539"/>
                </a:lnTo>
                <a:lnTo>
                  <a:pt x="756" y="539"/>
                </a:lnTo>
                <a:lnTo>
                  <a:pt x="760" y="535"/>
                </a:lnTo>
                <a:lnTo>
                  <a:pt x="762" y="535"/>
                </a:lnTo>
                <a:lnTo>
                  <a:pt x="762" y="535"/>
                </a:lnTo>
                <a:lnTo>
                  <a:pt x="762" y="533"/>
                </a:lnTo>
                <a:lnTo>
                  <a:pt x="762" y="531"/>
                </a:lnTo>
                <a:lnTo>
                  <a:pt x="764" y="53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Freeform 42">
            <a:extLst>
              <a:ext uri="{FF2B5EF4-FFF2-40B4-BE49-F238E27FC236}">
                <a16:creationId xmlns:a16="http://schemas.microsoft.com/office/drawing/2014/main" id="{9568B98C-38C9-4B98-A72E-F06EA45657A4}"/>
              </a:ext>
            </a:extLst>
          </p:cNvPr>
          <p:cNvSpPr>
            <a:spLocks/>
          </p:cNvSpPr>
          <p:nvPr/>
        </p:nvSpPr>
        <p:spPr bwMode="auto">
          <a:xfrm>
            <a:off x="10251261" y="3240522"/>
            <a:ext cx="189006" cy="257869"/>
          </a:xfrm>
          <a:custGeom>
            <a:avLst/>
            <a:gdLst>
              <a:gd name="T0" fmla="*/ 123 w 123"/>
              <a:gd name="T1" fmla="*/ 60 h 177"/>
              <a:gd name="T2" fmla="*/ 121 w 123"/>
              <a:gd name="T3" fmla="*/ 56 h 177"/>
              <a:gd name="T4" fmla="*/ 121 w 123"/>
              <a:gd name="T5" fmla="*/ 39 h 177"/>
              <a:gd name="T6" fmla="*/ 119 w 123"/>
              <a:gd name="T7" fmla="*/ 35 h 177"/>
              <a:gd name="T8" fmla="*/ 115 w 123"/>
              <a:gd name="T9" fmla="*/ 23 h 177"/>
              <a:gd name="T10" fmla="*/ 113 w 123"/>
              <a:gd name="T11" fmla="*/ 12 h 177"/>
              <a:gd name="T12" fmla="*/ 113 w 123"/>
              <a:gd name="T13" fmla="*/ 6 h 177"/>
              <a:gd name="T14" fmla="*/ 100 w 123"/>
              <a:gd name="T15" fmla="*/ 2 h 177"/>
              <a:gd name="T16" fmla="*/ 98 w 123"/>
              <a:gd name="T17" fmla="*/ 18 h 177"/>
              <a:gd name="T18" fmla="*/ 86 w 123"/>
              <a:gd name="T19" fmla="*/ 25 h 177"/>
              <a:gd name="T20" fmla="*/ 80 w 123"/>
              <a:gd name="T21" fmla="*/ 23 h 177"/>
              <a:gd name="T22" fmla="*/ 77 w 123"/>
              <a:gd name="T23" fmla="*/ 43 h 177"/>
              <a:gd name="T24" fmla="*/ 69 w 123"/>
              <a:gd name="T25" fmla="*/ 37 h 177"/>
              <a:gd name="T26" fmla="*/ 61 w 123"/>
              <a:gd name="T27" fmla="*/ 37 h 177"/>
              <a:gd name="T28" fmla="*/ 57 w 123"/>
              <a:gd name="T29" fmla="*/ 43 h 177"/>
              <a:gd name="T30" fmla="*/ 50 w 123"/>
              <a:gd name="T31" fmla="*/ 37 h 177"/>
              <a:gd name="T32" fmla="*/ 44 w 123"/>
              <a:gd name="T33" fmla="*/ 50 h 177"/>
              <a:gd name="T34" fmla="*/ 23 w 123"/>
              <a:gd name="T35" fmla="*/ 52 h 177"/>
              <a:gd name="T36" fmla="*/ 19 w 123"/>
              <a:gd name="T37" fmla="*/ 60 h 177"/>
              <a:gd name="T38" fmla="*/ 13 w 123"/>
              <a:gd name="T39" fmla="*/ 64 h 177"/>
              <a:gd name="T40" fmla="*/ 11 w 123"/>
              <a:gd name="T41" fmla="*/ 77 h 177"/>
              <a:gd name="T42" fmla="*/ 4 w 123"/>
              <a:gd name="T43" fmla="*/ 89 h 177"/>
              <a:gd name="T44" fmla="*/ 4 w 123"/>
              <a:gd name="T45" fmla="*/ 96 h 177"/>
              <a:gd name="T46" fmla="*/ 2 w 123"/>
              <a:gd name="T47" fmla="*/ 102 h 177"/>
              <a:gd name="T48" fmla="*/ 6 w 123"/>
              <a:gd name="T49" fmla="*/ 117 h 177"/>
              <a:gd name="T50" fmla="*/ 11 w 123"/>
              <a:gd name="T51" fmla="*/ 123 h 177"/>
              <a:gd name="T52" fmla="*/ 17 w 123"/>
              <a:gd name="T53" fmla="*/ 131 h 177"/>
              <a:gd name="T54" fmla="*/ 15 w 123"/>
              <a:gd name="T55" fmla="*/ 135 h 177"/>
              <a:gd name="T56" fmla="*/ 25 w 123"/>
              <a:gd name="T57" fmla="*/ 165 h 177"/>
              <a:gd name="T58" fmla="*/ 25 w 123"/>
              <a:gd name="T59" fmla="*/ 142 h 177"/>
              <a:gd name="T60" fmla="*/ 31 w 123"/>
              <a:gd name="T61" fmla="*/ 148 h 177"/>
              <a:gd name="T62" fmla="*/ 34 w 123"/>
              <a:gd name="T63" fmla="*/ 148 h 177"/>
              <a:gd name="T64" fmla="*/ 36 w 123"/>
              <a:gd name="T65" fmla="*/ 154 h 177"/>
              <a:gd name="T66" fmla="*/ 40 w 123"/>
              <a:gd name="T67" fmla="*/ 167 h 177"/>
              <a:gd name="T68" fmla="*/ 44 w 123"/>
              <a:gd name="T69" fmla="*/ 173 h 177"/>
              <a:gd name="T70" fmla="*/ 48 w 123"/>
              <a:gd name="T71" fmla="*/ 175 h 177"/>
              <a:gd name="T72" fmla="*/ 52 w 123"/>
              <a:gd name="T73" fmla="*/ 173 h 177"/>
              <a:gd name="T74" fmla="*/ 59 w 123"/>
              <a:gd name="T75" fmla="*/ 173 h 177"/>
              <a:gd name="T76" fmla="*/ 65 w 123"/>
              <a:gd name="T77" fmla="*/ 165 h 177"/>
              <a:gd name="T78" fmla="*/ 65 w 123"/>
              <a:gd name="T79" fmla="*/ 162 h 177"/>
              <a:gd name="T80" fmla="*/ 67 w 123"/>
              <a:gd name="T81" fmla="*/ 160 h 177"/>
              <a:gd name="T82" fmla="*/ 65 w 123"/>
              <a:gd name="T83" fmla="*/ 135 h 177"/>
              <a:gd name="T84" fmla="*/ 80 w 123"/>
              <a:gd name="T85" fmla="*/ 121 h 177"/>
              <a:gd name="T86" fmla="*/ 80 w 123"/>
              <a:gd name="T87" fmla="*/ 96 h 177"/>
              <a:gd name="T88" fmla="*/ 86 w 123"/>
              <a:gd name="T89" fmla="*/ 94 h 177"/>
              <a:gd name="T90" fmla="*/ 98 w 123"/>
              <a:gd name="T91" fmla="*/ 94 h 177"/>
              <a:gd name="T92" fmla="*/ 109 w 123"/>
              <a:gd name="T93" fmla="*/ 100 h 177"/>
              <a:gd name="T94" fmla="*/ 115 w 123"/>
              <a:gd name="T95" fmla="*/ 94 h 177"/>
              <a:gd name="T96" fmla="*/ 117 w 123"/>
              <a:gd name="T97" fmla="*/ 81 h 177"/>
              <a:gd name="T98" fmla="*/ 117 w 123"/>
              <a:gd name="T99" fmla="*/ 77 h 177"/>
              <a:gd name="T100" fmla="*/ 119 w 123"/>
              <a:gd name="T101" fmla="*/ 77 h 177"/>
              <a:gd name="T102" fmla="*/ 121 w 123"/>
              <a:gd name="T103" fmla="*/ 77 h 177"/>
              <a:gd name="T104" fmla="*/ 121 w 123"/>
              <a:gd name="T105" fmla="*/ 75 h 177"/>
              <a:gd name="T106" fmla="*/ 121 w 123"/>
              <a:gd name="T107" fmla="*/ 71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3" h="177">
                <a:moveTo>
                  <a:pt x="121" y="66"/>
                </a:moveTo>
                <a:lnTo>
                  <a:pt x="121" y="66"/>
                </a:lnTo>
                <a:lnTo>
                  <a:pt x="121" y="62"/>
                </a:lnTo>
                <a:lnTo>
                  <a:pt x="123" y="60"/>
                </a:lnTo>
                <a:lnTo>
                  <a:pt x="123" y="60"/>
                </a:lnTo>
                <a:lnTo>
                  <a:pt x="121" y="60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6"/>
                </a:lnTo>
                <a:lnTo>
                  <a:pt x="121" y="54"/>
                </a:lnTo>
                <a:lnTo>
                  <a:pt x="121" y="50"/>
                </a:lnTo>
                <a:lnTo>
                  <a:pt x="121" y="50"/>
                </a:lnTo>
                <a:lnTo>
                  <a:pt x="121" y="39"/>
                </a:lnTo>
                <a:lnTo>
                  <a:pt x="121" y="39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19" y="37"/>
                </a:lnTo>
                <a:lnTo>
                  <a:pt x="119" y="35"/>
                </a:lnTo>
                <a:lnTo>
                  <a:pt x="119" y="33"/>
                </a:lnTo>
                <a:lnTo>
                  <a:pt x="113" y="33"/>
                </a:lnTo>
                <a:lnTo>
                  <a:pt x="111" y="33"/>
                </a:lnTo>
                <a:lnTo>
                  <a:pt x="111" y="31"/>
                </a:lnTo>
                <a:lnTo>
                  <a:pt x="115" y="23"/>
                </a:lnTo>
                <a:lnTo>
                  <a:pt x="115" y="20"/>
                </a:lnTo>
                <a:lnTo>
                  <a:pt x="115" y="20"/>
                </a:lnTo>
                <a:lnTo>
                  <a:pt x="115" y="18"/>
                </a:lnTo>
                <a:lnTo>
                  <a:pt x="115" y="16"/>
                </a:lnTo>
                <a:lnTo>
                  <a:pt x="113" y="12"/>
                </a:lnTo>
                <a:lnTo>
                  <a:pt x="113" y="12"/>
                </a:lnTo>
                <a:lnTo>
                  <a:pt x="113" y="10"/>
                </a:lnTo>
                <a:lnTo>
                  <a:pt x="113" y="8"/>
                </a:lnTo>
                <a:lnTo>
                  <a:pt x="113" y="6"/>
                </a:lnTo>
                <a:lnTo>
                  <a:pt x="113" y="6"/>
                </a:lnTo>
                <a:lnTo>
                  <a:pt x="111" y="6"/>
                </a:lnTo>
                <a:lnTo>
                  <a:pt x="105" y="0"/>
                </a:lnTo>
                <a:lnTo>
                  <a:pt x="105" y="0"/>
                </a:lnTo>
                <a:lnTo>
                  <a:pt x="103" y="2"/>
                </a:lnTo>
                <a:lnTo>
                  <a:pt x="100" y="2"/>
                </a:lnTo>
                <a:lnTo>
                  <a:pt x="100" y="4"/>
                </a:lnTo>
                <a:lnTo>
                  <a:pt x="100" y="6"/>
                </a:lnTo>
                <a:lnTo>
                  <a:pt x="100" y="12"/>
                </a:lnTo>
                <a:lnTo>
                  <a:pt x="100" y="16"/>
                </a:lnTo>
                <a:lnTo>
                  <a:pt x="98" y="18"/>
                </a:lnTo>
                <a:lnTo>
                  <a:pt x="96" y="18"/>
                </a:lnTo>
                <a:lnTo>
                  <a:pt x="92" y="20"/>
                </a:lnTo>
                <a:lnTo>
                  <a:pt x="84" y="18"/>
                </a:lnTo>
                <a:lnTo>
                  <a:pt x="84" y="20"/>
                </a:lnTo>
                <a:lnTo>
                  <a:pt x="86" y="25"/>
                </a:lnTo>
                <a:lnTo>
                  <a:pt x="86" y="25"/>
                </a:lnTo>
                <a:lnTo>
                  <a:pt x="84" y="25"/>
                </a:lnTo>
                <a:lnTo>
                  <a:pt x="82" y="23"/>
                </a:lnTo>
                <a:lnTo>
                  <a:pt x="82" y="23"/>
                </a:lnTo>
                <a:lnTo>
                  <a:pt x="80" y="23"/>
                </a:lnTo>
                <a:lnTo>
                  <a:pt x="77" y="25"/>
                </a:lnTo>
                <a:lnTo>
                  <a:pt x="80" y="29"/>
                </a:lnTo>
                <a:lnTo>
                  <a:pt x="80" y="31"/>
                </a:lnTo>
                <a:lnTo>
                  <a:pt x="77" y="41"/>
                </a:lnTo>
                <a:lnTo>
                  <a:pt x="77" y="43"/>
                </a:lnTo>
                <a:lnTo>
                  <a:pt x="75" y="43"/>
                </a:lnTo>
                <a:lnTo>
                  <a:pt x="73" y="43"/>
                </a:lnTo>
                <a:lnTo>
                  <a:pt x="69" y="39"/>
                </a:lnTo>
                <a:lnTo>
                  <a:pt x="69" y="39"/>
                </a:lnTo>
                <a:lnTo>
                  <a:pt x="69" y="37"/>
                </a:lnTo>
                <a:lnTo>
                  <a:pt x="69" y="35"/>
                </a:lnTo>
                <a:lnTo>
                  <a:pt x="69" y="35"/>
                </a:lnTo>
                <a:lnTo>
                  <a:pt x="63" y="35"/>
                </a:lnTo>
                <a:lnTo>
                  <a:pt x="61" y="35"/>
                </a:lnTo>
                <a:lnTo>
                  <a:pt x="61" y="37"/>
                </a:lnTo>
                <a:lnTo>
                  <a:pt x="61" y="39"/>
                </a:lnTo>
                <a:lnTo>
                  <a:pt x="63" y="41"/>
                </a:lnTo>
                <a:lnTo>
                  <a:pt x="61" y="43"/>
                </a:lnTo>
                <a:lnTo>
                  <a:pt x="59" y="46"/>
                </a:lnTo>
                <a:lnTo>
                  <a:pt x="57" y="43"/>
                </a:lnTo>
                <a:lnTo>
                  <a:pt x="54" y="43"/>
                </a:lnTo>
                <a:lnTo>
                  <a:pt x="54" y="41"/>
                </a:lnTo>
                <a:lnTo>
                  <a:pt x="52" y="37"/>
                </a:lnTo>
                <a:lnTo>
                  <a:pt x="50" y="37"/>
                </a:lnTo>
                <a:lnTo>
                  <a:pt x="50" y="37"/>
                </a:lnTo>
                <a:lnTo>
                  <a:pt x="50" y="46"/>
                </a:lnTo>
                <a:lnTo>
                  <a:pt x="48" y="48"/>
                </a:lnTo>
                <a:lnTo>
                  <a:pt x="48" y="50"/>
                </a:lnTo>
                <a:lnTo>
                  <a:pt x="46" y="50"/>
                </a:lnTo>
                <a:lnTo>
                  <a:pt x="44" y="50"/>
                </a:lnTo>
                <a:lnTo>
                  <a:pt x="40" y="52"/>
                </a:lnTo>
                <a:lnTo>
                  <a:pt x="36" y="50"/>
                </a:lnTo>
                <a:lnTo>
                  <a:pt x="29" y="50"/>
                </a:lnTo>
                <a:lnTo>
                  <a:pt x="25" y="50"/>
                </a:lnTo>
                <a:lnTo>
                  <a:pt x="23" y="52"/>
                </a:lnTo>
                <a:lnTo>
                  <a:pt x="23" y="56"/>
                </a:lnTo>
                <a:lnTo>
                  <a:pt x="21" y="60"/>
                </a:lnTo>
                <a:lnTo>
                  <a:pt x="21" y="62"/>
                </a:lnTo>
                <a:lnTo>
                  <a:pt x="19" y="62"/>
                </a:lnTo>
                <a:lnTo>
                  <a:pt x="19" y="60"/>
                </a:lnTo>
                <a:lnTo>
                  <a:pt x="19" y="60"/>
                </a:lnTo>
                <a:lnTo>
                  <a:pt x="17" y="60"/>
                </a:lnTo>
                <a:lnTo>
                  <a:pt x="15" y="62"/>
                </a:lnTo>
                <a:lnTo>
                  <a:pt x="15" y="62"/>
                </a:lnTo>
                <a:lnTo>
                  <a:pt x="13" y="64"/>
                </a:lnTo>
                <a:lnTo>
                  <a:pt x="9" y="71"/>
                </a:lnTo>
                <a:lnTo>
                  <a:pt x="9" y="73"/>
                </a:lnTo>
                <a:lnTo>
                  <a:pt x="9" y="73"/>
                </a:lnTo>
                <a:lnTo>
                  <a:pt x="11" y="77"/>
                </a:lnTo>
                <a:lnTo>
                  <a:pt x="11" y="77"/>
                </a:lnTo>
                <a:lnTo>
                  <a:pt x="11" y="79"/>
                </a:lnTo>
                <a:lnTo>
                  <a:pt x="9" y="85"/>
                </a:lnTo>
                <a:lnTo>
                  <a:pt x="6" y="87"/>
                </a:lnTo>
                <a:lnTo>
                  <a:pt x="6" y="89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4"/>
                </a:lnTo>
                <a:lnTo>
                  <a:pt x="2" y="94"/>
                </a:lnTo>
                <a:lnTo>
                  <a:pt x="4" y="96"/>
                </a:lnTo>
                <a:lnTo>
                  <a:pt x="6" y="98"/>
                </a:lnTo>
                <a:lnTo>
                  <a:pt x="4" y="98"/>
                </a:lnTo>
                <a:lnTo>
                  <a:pt x="2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4" y="108"/>
                </a:lnTo>
                <a:lnTo>
                  <a:pt x="6" y="110"/>
                </a:lnTo>
                <a:lnTo>
                  <a:pt x="6" y="114"/>
                </a:lnTo>
                <a:lnTo>
                  <a:pt x="6" y="117"/>
                </a:lnTo>
                <a:lnTo>
                  <a:pt x="9" y="117"/>
                </a:lnTo>
                <a:lnTo>
                  <a:pt x="11" y="119"/>
                </a:lnTo>
                <a:lnTo>
                  <a:pt x="11" y="119"/>
                </a:lnTo>
                <a:lnTo>
                  <a:pt x="11" y="121"/>
                </a:lnTo>
                <a:lnTo>
                  <a:pt x="11" y="123"/>
                </a:lnTo>
                <a:lnTo>
                  <a:pt x="13" y="127"/>
                </a:lnTo>
                <a:lnTo>
                  <a:pt x="15" y="129"/>
                </a:lnTo>
                <a:lnTo>
                  <a:pt x="15" y="131"/>
                </a:lnTo>
                <a:lnTo>
                  <a:pt x="17" y="131"/>
                </a:lnTo>
                <a:lnTo>
                  <a:pt x="17" y="131"/>
                </a:lnTo>
                <a:lnTo>
                  <a:pt x="17" y="133"/>
                </a:lnTo>
                <a:lnTo>
                  <a:pt x="15" y="133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7"/>
                </a:lnTo>
                <a:lnTo>
                  <a:pt x="19" y="154"/>
                </a:lnTo>
                <a:lnTo>
                  <a:pt x="19" y="160"/>
                </a:lnTo>
                <a:lnTo>
                  <a:pt x="21" y="162"/>
                </a:lnTo>
                <a:lnTo>
                  <a:pt x="25" y="165"/>
                </a:lnTo>
                <a:lnTo>
                  <a:pt x="25" y="160"/>
                </a:lnTo>
                <a:lnTo>
                  <a:pt x="23" y="150"/>
                </a:lnTo>
                <a:lnTo>
                  <a:pt x="23" y="146"/>
                </a:lnTo>
                <a:lnTo>
                  <a:pt x="25" y="144"/>
                </a:lnTo>
                <a:lnTo>
                  <a:pt x="25" y="142"/>
                </a:lnTo>
                <a:lnTo>
                  <a:pt x="27" y="142"/>
                </a:lnTo>
                <a:lnTo>
                  <a:pt x="29" y="144"/>
                </a:lnTo>
                <a:lnTo>
                  <a:pt x="31" y="146"/>
                </a:lnTo>
                <a:lnTo>
                  <a:pt x="31" y="148"/>
                </a:lnTo>
                <a:lnTo>
                  <a:pt x="31" y="148"/>
                </a:lnTo>
                <a:lnTo>
                  <a:pt x="31" y="146"/>
                </a:lnTo>
                <a:lnTo>
                  <a:pt x="31" y="146"/>
                </a:lnTo>
                <a:lnTo>
                  <a:pt x="34" y="148"/>
                </a:lnTo>
                <a:lnTo>
                  <a:pt x="34" y="148"/>
                </a:lnTo>
                <a:lnTo>
                  <a:pt x="34" y="148"/>
                </a:lnTo>
                <a:lnTo>
                  <a:pt x="34" y="150"/>
                </a:lnTo>
                <a:lnTo>
                  <a:pt x="34" y="150"/>
                </a:lnTo>
                <a:lnTo>
                  <a:pt x="34" y="150"/>
                </a:lnTo>
                <a:lnTo>
                  <a:pt x="36" y="154"/>
                </a:lnTo>
                <a:lnTo>
                  <a:pt x="36" y="154"/>
                </a:lnTo>
                <a:lnTo>
                  <a:pt x="38" y="162"/>
                </a:lnTo>
                <a:lnTo>
                  <a:pt x="38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71"/>
                </a:lnTo>
                <a:lnTo>
                  <a:pt x="40" y="171"/>
                </a:lnTo>
                <a:lnTo>
                  <a:pt x="42" y="173"/>
                </a:lnTo>
                <a:lnTo>
                  <a:pt x="44" y="173"/>
                </a:lnTo>
                <a:lnTo>
                  <a:pt x="44" y="173"/>
                </a:lnTo>
                <a:lnTo>
                  <a:pt x="46" y="175"/>
                </a:lnTo>
                <a:lnTo>
                  <a:pt x="46" y="175"/>
                </a:lnTo>
                <a:lnTo>
                  <a:pt x="46" y="177"/>
                </a:lnTo>
                <a:lnTo>
                  <a:pt x="46" y="177"/>
                </a:lnTo>
                <a:lnTo>
                  <a:pt x="48" y="175"/>
                </a:lnTo>
                <a:lnTo>
                  <a:pt x="48" y="175"/>
                </a:lnTo>
                <a:lnTo>
                  <a:pt x="50" y="175"/>
                </a:lnTo>
                <a:lnTo>
                  <a:pt x="50" y="173"/>
                </a:lnTo>
                <a:lnTo>
                  <a:pt x="50" y="173"/>
                </a:lnTo>
                <a:lnTo>
                  <a:pt x="52" y="173"/>
                </a:lnTo>
                <a:lnTo>
                  <a:pt x="52" y="173"/>
                </a:lnTo>
                <a:lnTo>
                  <a:pt x="52" y="173"/>
                </a:lnTo>
                <a:lnTo>
                  <a:pt x="54" y="173"/>
                </a:lnTo>
                <a:lnTo>
                  <a:pt x="54" y="173"/>
                </a:lnTo>
                <a:lnTo>
                  <a:pt x="59" y="173"/>
                </a:lnTo>
                <a:lnTo>
                  <a:pt x="59" y="171"/>
                </a:lnTo>
                <a:lnTo>
                  <a:pt x="61" y="171"/>
                </a:lnTo>
                <a:lnTo>
                  <a:pt x="61" y="169"/>
                </a:lnTo>
                <a:lnTo>
                  <a:pt x="63" y="169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2"/>
                </a:lnTo>
                <a:lnTo>
                  <a:pt x="65" y="162"/>
                </a:lnTo>
                <a:lnTo>
                  <a:pt x="67" y="165"/>
                </a:lnTo>
                <a:lnTo>
                  <a:pt x="67" y="162"/>
                </a:lnTo>
                <a:lnTo>
                  <a:pt x="67" y="162"/>
                </a:lnTo>
                <a:lnTo>
                  <a:pt x="69" y="160"/>
                </a:lnTo>
                <a:lnTo>
                  <a:pt x="67" y="160"/>
                </a:lnTo>
                <a:lnTo>
                  <a:pt x="67" y="156"/>
                </a:lnTo>
                <a:lnTo>
                  <a:pt x="65" y="148"/>
                </a:lnTo>
                <a:lnTo>
                  <a:pt x="63" y="146"/>
                </a:lnTo>
                <a:lnTo>
                  <a:pt x="63" y="142"/>
                </a:lnTo>
                <a:lnTo>
                  <a:pt x="65" y="135"/>
                </a:lnTo>
                <a:lnTo>
                  <a:pt x="67" y="131"/>
                </a:lnTo>
                <a:lnTo>
                  <a:pt x="71" y="127"/>
                </a:lnTo>
                <a:lnTo>
                  <a:pt x="71" y="125"/>
                </a:lnTo>
                <a:lnTo>
                  <a:pt x="77" y="123"/>
                </a:lnTo>
                <a:lnTo>
                  <a:pt x="80" y="121"/>
                </a:lnTo>
                <a:lnTo>
                  <a:pt x="80" y="121"/>
                </a:lnTo>
                <a:lnTo>
                  <a:pt x="84" y="117"/>
                </a:lnTo>
                <a:lnTo>
                  <a:pt x="84" y="112"/>
                </a:lnTo>
                <a:lnTo>
                  <a:pt x="80" y="100"/>
                </a:lnTo>
                <a:lnTo>
                  <a:pt x="80" y="96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4" y="91"/>
                </a:lnTo>
                <a:lnTo>
                  <a:pt x="86" y="94"/>
                </a:lnTo>
                <a:lnTo>
                  <a:pt x="90" y="100"/>
                </a:lnTo>
                <a:lnTo>
                  <a:pt x="90" y="100"/>
                </a:lnTo>
                <a:lnTo>
                  <a:pt x="94" y="100"/>
                </a:lnTo>
                <a:lnTo>
                  <a:pt x="94" y="98"/>
                </a:lnTo>
                <a:lnTo>
                  <a:pt x="98" y="94"/>
                </a:lnTo>
                <a:lnTo>
                  <a:pt x="100" y="91"/>
                </a:lnTo>
                <a:lnTo>
                  <a:pt x="105" y="89"/>
                </a:lnTo>
                <a:lnTo>
                  <a:pt x="107" y="94"/>
                </a:lnTo>
                <a:lnTo>
                  <a:pt x="107" y="98"/>
                </a:lnTo>
                <a:lnTo>
                  <a:pt x="109" y="100"/>
                </a:lnTo>
                <a:lnTo>
                  <a:pt x="111" y="98"/>
                </a:lnTo>
                <a:lnTo>
                  <a:pt x="111" y="94"/>
                </a:lnTo>
                <a:lnTo>
                  <a:pt x="113" y="91"/>
                </a:lnTo>
                <a:lnTo>
                  <a:pt x="115" y="94"/>
                </a:lnTo>
                <a:lnTo>
                  <a:pt x="115" y="94"/>
                </a:lnTo>
                <a:lnTo>
                  <a:pt x="115" y="91"/>
                </a:lnTo>
                <a:lnTo>
                  <a:pt x="115" y="85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5" y="81"/>
                </a:lnTo>
                <a:lnTo>
                  <a:pt x="115" y="81"/>
                </a:lnTo>
                <a:lnTo>
                  <a:pt x="117" y="79"/>
                </a:lnTo>
                <a:lnTo>
                  <a:pt x="117" y="79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5"/>
                </a:lnTo>
                <a:lnTo>
                  <a:pt x="121" y="75"/>
                </a:lnTo>
                <a:lnTo>
                  <a:pt x="121" y="73"/>
                </a:lnTo>
                <a:lnTo>
                  <a:pt x="121" y="73"/>
                </a:lnTo>
                <a:lnTo>
                  <a:pt x="121" y="73"/>
                </a:lnTo>
                <a:lnTo>
                  <a:pt x="121" y="71"/>
                </a:lnTo>
                <a:lnTo>
                  <a:pt x="121" y="71"/>
                </a:lnTo>
                <a:lnTo>
                  <a:pt x="121" y="71"/>
                </a:lnTo>
                <a:lnTo>
                  <a:pt x="121" y="66"/>
                </a:lnTo>
                <a:lnTo>
                  <a:pt x="121" y="6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" name="Freeform 43">
            <a:extLst>
              <a:ext uri="{FF2B5EF4-FFF2-40B4-BE49-F238E27FC236}">
                <a16:creationId xmlns:a16="http://schemas.microsoft.com/office/drawing/2014/main" id="{A1A848FB-3DB8-464E-910B-434DDD38648E}"/>
              </a:ext>
            </a:extLst>
          </p:cNvPr>
          <p:cNvSpPr>
            <a:spLocks/>
          </p:cNvSpPr>
          <p:nvPr/>
        </p:nvSpPr>
        <p:spPr bwMode="auto">
          <a:xfrm>
            <a:off x="8093833" y="3982075"/>
            <a:ext cx="706850" cy="629374"/>
          </a:xfrm>
          <a:custGeom>
            <a:avLst/>
            <a:gdLst>
              <a:gd name="T0" fmla="*/ 433 w 460"/>
              <a:gd name="T1" fmla="*/ 221 h 432"/>
              <a:gd name="T2" fmla="*/ 393 w 460"/>
              <a:gd name="T3" fmla="*/ 219 h 432"/>
              <a:gd name="T4" fmla="*/ 376 w 460"/>
              <a:gd name="T5" fmla="*/ 186 h 432"/>
              <a:gd name="T6" fmla="*/ 360 w 460"/>
              <a:gd name="T7" fmla="*/ 184 h 432"/>
              <a:gd name="T8" fmla="*/ 349 w 460"/>
              <a:gd name="T9" fmla="*/ 159 h 432"/>
              <a:gd name="T10" fmla="*/ 316 w 460"/>
              <a:gd name="T11" fmla="*/ 138 h 432"/>
              <a:gd name="T12" fmla="*/ 287 w 460"/>
              <a:gd name="T13" fmla="*/ 128 h 432"/>
              <a:gd name="T14" fmla="*/ 270 w 460"/>
              <a:gd name="T15" fmla="*/ 77 h 432"/>
              <a:gd name="T16" fmla="*/ 274 w 460"/>
              <a:gd name="T17" fmla="*/ 48 h 432"/>
              <a:gd name="T18" fmla="*/ 251 w 460"/>
              <a:gd name="T19" fmla="*/ 31 h 432"/>
              <a:gd name="T20" fmla="*/ 232 w 460"/>
              <a:gd name="T21" fmla="*/ 38 h 432"/>
              <a:gd name="T22" fmla="*/ 197 w 460"/>
              <a:gd name="T23" fmla="*/ 25 h 432"/>
              <a:gd name="T24" fmla="*/ 170 w 460"/>
              <a:gd name="T25" fmla="*/ 29 h 432"/>
              <a:gd name="T26" fmla="*/ 145 w 460"/>
              <a:gd name="T27" fmla="*/ 11 h 432"/>
              <a:gd name="T28" fmla="*/ 117 w 460"/>
              <a:gd name="T29" fmla="*/ 6 h 432"/>
              <a:gd name="T30" fmla="*/ 115 w 460"/>
              <a:gd name="T31" fmla="*/ 21 h 432"/>
              <a:gd name="T32" fmla="*/ 94 w 460"/>
              <a:gd name="T33" fmla="*/ 52 h 432"/>
              <a:gd name="T34" fmla="*/ 80 w 460"/>
              <a:gd name="T35" fmla="*/ 67 h 432"/>
              <a:gd name="T36" fmla="*/ 65 w 460"/>
              <a:gd name="T37" fmla="*/ 65 h 432"/>
              <a:gd name="T38" fmla="*/ 51 w 460"/>
              <a:gd name="T39" fmla="*/ 90 h 432"/>
              <a:gd name="T40" fmla="*/ 57 w 460"/>
              <a:gd name="T41" fmla="*/ 100 h 432"/>
              <a:gd name="T42" fmla="*/ 59 w 460"/>
              <a:gd name="T43" fmla="*/ 117 h 432"/>
              <a:gd name="T44" fmla="*/ 42 w 460"/>
              <a:gd name="T45" fmla="*/ 142 h 432"/>
              <a:gd name="T46" fmla="*/ 28 w 460"/>
              <a:gd name="T47" fmla="*/ 159 h 432"/>
              <a:gd name="T48" fmla="*/ 34 w 460"/>
              <a:gd name="T49" fmla="*/ 190 h 432"/>
              <a:gd name="T50" fmla="*/ 28 w 460"/>
              <a:gd name="T51" fmla="*/ 217 h 432"/>
              <a:gd name="T52" fmla="*/ 17 w 460"/>
              <a:gd name="T53" fmla="*/ 240 h 432"/>
              <a:gd name="T54" fmla="*/ 44 w 460"/>
              <a:gd name="T55" fmla="*/ 249 h 432"/>
              <a:gd name="T56" fmla="*/ 13 w 460"/>
              <a:gd name="T57" fmla="*/ 290 h 432"/>
              <a:gd name="T58" fmla="*/ 17 w 460"/>
              <a:gd name="T59" fmla="*/ 332 h 432"/>
              <a:gd name="T60" fmla="*/ 19 w 460"/>
              <a:gd name="T61" fmla="*/ 349 h 432"/>
              <a:gd name="T62" fmla="*/ 23 w 460"/>
              <a:gd name="T63" fmla="*/ 374 h 432"/>
              <a:gd name="T64" fmla="*/ 23 w 460"/>
              <a:gd name="T65" fmla="*/ 403 h 432"/>
              <a:gd name="T66" fmla="*/ 40 w 460"/>
              <a:gd name="T67" fmla="*/ 426 h 432"/>
              <a:gd name="T68" fmla="*/ 59 w 460"/>
              <a:gd name="T69" fmla="*/ 426 h 432"/>
              <a:gd name="T70" fmla="*/ 80 w 460"/>
              <a:gd name="T71" fmla="*/ 424 h 432"/>
              <a:gd name="T72" fmla="*/ 94 w 460"/>
              <a:gd name="T73" fmla="*/ 424 h 432"/>
              <a:gd name="T74" fmla="*/ 109 w 460"/>
              <a:gd name="T75" fmla="*/ 409 h 432"/>
              <a:gd name="T76" fmla="*/ 142 w 460"/>
              <a:gd name="T77" fmla="*/ 405 h 432"/>
              <a:gd name="T78" fmla="*/ 159 w 460"/>
              <a:gd name="T79" fmla="*/ 397 h 432"/>
              <a:gd name="T80" fmla="*/ 172 w 460"/>
              <a:gd name="T81" fmla="*/ 391 h 432"/>
              <a:gd name="T82" fmla="*/ 201 w 460"/>
              <a:gd name="T83" fmla="*/ 382 h 432"/>
              <a:gd name="T84" fmla="*/ 211 w 460"/>
              <a:gd name="T85" fmla="*/ 353 h 432"/>
              <a:gd name="T86" fmla="*/ 245 w 460"/>
              <a:gd name="T87" fmla="*/ 341 h 432"/>
              <a:gd name="T88" fmla="*/ 276 w 460"/>
              <a:gd name="T89" fmla="*/ 345 h 432"/>
              <a:gd name="T90" fmla="*/ 278 w 460"/>
              <a:gd name="T91" fmla="*/ 322 h 432"/>
              <a:gd name="T92" fmla="*/ 293 w 460"/>
              <a:gd name="T93" fmla="*/ 307 h 432"/>
              <a:gd name="T94" fmla="*/ 310 w 460"/>
              <a:gd name="T95" fmla="*/ 318 h 432"/>
              <a:gd name="T96" fmla="*/ 318 w 460"/>
              <a:gd name="T97" fmla="*/ 326 h 432"/>
              <a:gd name="T98" fmla="*/ 337 w 460"/>
              <a:gd name="T99" fmla="*/ 332 h 432"/>
              <a:gd name="T100" fmla="*/ 337 w 460"/>
              <a:gd name="T101" fmla="*/ 318 h 432"/>
              <a:gd name="T102" fmla="*/ 318 w 460"/>
              <a:gd name="T103" fmla="*/ 313 h 432"/>
              <a:gd name="T104" fmla="*/ 316 w 460"/>
              <a:gd name="T105" fmla="*/ 301 h 432"/>
              <a:gd name="T106" fmla="*/ 328 w 460"/>
              <a:gd name="T107" fmla="*/ 301 h 432"/>
              <a:gd name="T108" fmla="*/ 343 w 460"/>
              <a:gd name="T109" fmla="*/ 297 h 432"/>
              <a:gd name="T110" fmla="*/ 353 w 460"/>
              <a:gd name="T111" fmla="*/ 303 h 432"/>
              <a:gd name="T112" fmla="*/ 366 w 460"/>
              <a:gd name="T113" fmla="*/ 292 h 432"/>
              <a:gd name="T114" fmla="*/ 374 w 460"/>
              <a:gd name="T115" fmla="*/ 288 h 432"/>
              <a:gd name="T116" fmla="*/ 397 w 460"/>
              <a:gd name="T117" fmla="*/ 280 h 432"/>
              <a:gd name="T118" fmla="*/ 414 w 460"/>
              <a:gd name="T119" fmla="*/ 267 h 432"/>
              <a:gd name="T120" fmla="*/ 431 w 460"/>
              <a:gd name="T121" fmla="*/ 259 h 432"/>
              <a:gd name="T122" fmla="*/ 431 w 460"/>
              <a:gd name="T123" fmla="*/ 244 h 432"/>
              <a:gd name="T124" fmla="*/ 447 w 460"/>
              <a:gd name="T125" fmla="*/ 22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0" h="432">
                <a:moveTo>
                  <a:pt x="460" y="217"/>
                </a:moveTo>
                <a:lnTo>
                  <a:pt x="460" y="217"/>
                </a:lnTo>
                <a:lnTo>
                  <a:pt x="458" y="215"/>
                </a:lnTo>
                <a:lnTo>
                  <a:pt x="458" y="215"/>
                </a:lnTo>
                <a:lnTo>
                  <a:pt x="458" y="213"/>
                </a:lnTo>
                <a:lnTo>
                  <a:pt x="456" y="211"/>
                </a:lnTo>
                <a:lnTo>
                  <a:pt x="456" y="211"/>
                </a:lnTo>
                <a:lnTo>
                  <a:pt x="456" y="211"/>
                </a:lnTo>
                <a:lnTo>
                  <a:pt x="454" y="213"/>
                </a:lnTo>
                <a:lnTo>
                  <a:pt x="454" y="215"/>
                </a:lnTo>
                <a:lnTo>
                  <a:pt x="452" y="215"/>
                </a:lnTo>
                <a:lnTo>
                  <a:pt x="452" y="217"/>
                </a:lnTo>
                <a:lnTo>
                  <a:pt x="449" y="217"/>
                </a:lnTo>
                <a:lnTo>
                  <a:pt x="445" y="217"/>
                </a:lnTo>
                <a:lnTo>
                  <a:pt x="445" y="219"/>
                </a:lnTo>
                <a:lnTo>
                  <a:pt x="443" y="219"/>
                </a:lnTo>
                <a:lnTo>
                  <a:pt x="441" y="221"/>
                </a:lnTo>
                <a:lnTo>
                  <a:pt x="439" y="224"/>
                </a:lnTo>
                <a:lnTo>
                  <a:pt x="437" y="224"/>
                </a:lnTo>
                <a:lnTo>
                  <a:pt x="433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29" y="224"/>
                </a:lnTo>
                <a:lnTo>
                  <a:pt x="429" y="224"/>
                </a:lnTo>
                <a:lnTo>
                  <a:pt x="429" y="224"/>
                </a:lnTo>
                <a:lnTo>
                  <a:pt x="427" y="224"/>
                </a:lnTo>
                <a:lnTo>
                  <a:pt x="427" y="224"/>
                </a:lnTo>
                <a:lnTo>
                  <a:pt x="424" y="224"/>
                </a:lnTo>
                <a:lnTo>
                  <a:pt x="420" y="224"/>
                </a:lnTo>
                <a:lnTo>
                  <a:pt x="412" y="221"/>
                </a:lnTo>
                <a:lnTo>
                  <a:pt x="408" y="224"/>
                </a:lnTo>
                <a:lnTo>
                  <a:pt x="404" y="224"/>
                </a:lnTo>
                <a:lnTo>
                  <a:pt x="401" y="221"/>
                </a:lnTo>
                <a:lnTo>
                  <a:pt x="399" y="221"/>
                </a:lnTo>
                <a:lnTo>
                  <a:pt x="397" y="219"/>
                </a:lnTo>
                <a:lnTo>
                  <a:pt x="397" y="219"/>
                </a:lnTo>
                <a:lnTo>
                  <a:pt x="395" y="219"/>
                </a:lnTo>
                <a:lnTo>
                  <a:pt x="395" y="219"/>
                </a:lnTo>
                <a:lnTo>
                  <a:pt x="393" y="219"/>
                </a:lnTo>
                <a:lnTo>
                  <a:pt x="391" y="221"/>
                </a:lnTo>
                <a:lnTo>
                  <a:pt x="389" y="224"/>
                </a:lnTo>
                <a:lnTo>
                  <a:pt x="385" y="226"/>
                </a:lnTo>
                <a:lnTo>
                  <a:pt x="385" y="226"/>
                </a:lnTo>
                <a:lnTo>
                  <a:pt x="383" y="226"/>
                </a:lnTo>
                <a:lnTo>
                  <a:pt x="381" y="226"/>
                </a:lnTo>
                <a:lnTo>
                  <a:pt x="381" y="221"/>
                </a:lnTo>
                <a:lnTo>
                  <a:pt x="378" y="219"/>
                </a:lnTo>
                <a:lnTo>
                  <a:pt x="378" y="205"/>
                </a:lnTo>
                <a:lnTo>
                  <a:pt x="376" y="205"/>
                </a:lnTo>
                <a:lnTo>
                  <a:pt x="374" y="201"/>
                </a:lnTo>
                <a:lnTo>
                  <a:pt x="374" y="199"/>
                </a:lnTo>
                <a:lnTo>
                  <a:pt x="374" y="196"/>
                </a:lnTo>
                <a:lnTo>
                  <a:pt x="374" y="194"/>
                </a:lnTo>
                <a:lnTo>
                  <a:pt x="372" y="192"/>
                </a:lnTo>
                <a:lnTo>
                  <a:pt x="374" y="190"/>
                </a:lnTo>
                <a:lnTo>
                  <a:pt x="374" y="190"/>
                </a:lnTo>
                <a:lnTo>
                  <a:pt x="374" y="188"/>
                </a:lnTo>
                <a:lnTo>
                  <a:pt x="376" y="188"/>
                </a:lnTo>
                <a:lnTo>
                  <a:pt x="376" y="186"/>
                </a:lnTo>
                <a:lnTo>
                  <a:pt x="374" y="186"/>
                </a:lnTo>
                <a:lnTo>
                  <a:pt x="372" y="186"/>
                </a:lnTo>
                <a:lnTo>
                  <a:pt x="372" y="186"/>
                </a:lnTo>
                <a:lnTo>
                  <a:pt x="370" y="186"/>
                </a:lnTo>
                <a:lnTo>
                  <a:pt x="368" y="188"/>
                </a:lnTo>
                <a:lnTo>
                  <a:pt x="366" y="188"/>
                </a:lnTo>
                <a:lnTo>
                  <a:pt x="366" y="186"/>
                </a:lnTo>
                <a:lnTo>
                  <a:pt x="366" y="186"/>
                </a:lnTo>
                <a:lnTo>
                  <a:pt x="364" y="184"/>
                </a:lnTo>
                <a:lnTo>
                  <a:pt x="364" y="182"/>
                </a:lnTo>
                <a:lnTo>
                  <a:pt x="364" y="182"/>
                </a:lnTo>
                <a:lnTo>
                  <a:pt x="364" y="180"/>
                </a:lnTo>
                <a:lnTo>
                  <a:pt x="364" y="180"/>
                </a:lnTo>
                <a:lnTo>
                  <a:pt x="362" y="180"/>
                </a:lnTo>
                <a:lnTo>
                  <a:pt x="362" y="180"/>
                </a:lnTo>
                <a:lnTo>
                  <a:pt x="362" y="180"/>
                </a:lnTo>
                <a:lnTo>
                  <a:pt x="360" y="180"/>
                </a:lnTo>
                <a:lnTo>
                  <a:pt x="360" y="182"/>
                </a:lnTo>
                <a:lnTo>
                  <a:pt x="360" y="184"/>
                </a:lnTo>
                <a:lnTo>
                  <a:pt x="360" y="184"/>
                </a:lnTo>
                <a:lnTo>
                  <a:pt x="360" y="184"/>
                </a:lnTo>
                <a:lnTo>
                  <a:pt x="358" y="184"/>
                </a:lnTo>
                <a:lnTo>
                  <a:pt x="358" y="184"/>
                </a:lnTo>
                <a:lnTo>
                  <a:pt x="355" y="184"/>
                </a:lnTo>
                <a:lnTo>
                  <a:pt x="353" y="184"/>
                </a:lnTo>
                <a:lnTo>
                  <a:pt x="353" y="184"/>
                </a:lnTo>
                <a:lnTo>
                  <a:pt x="351" y="182"/>
                </a:lnTo>
                <a:lnTo>
                  <a:pt x="351" y="182"/>
                </a:lnTo>
                <a:lnTo>
                  <a:pt x="353" y="180"/>
                </a:lnTo>
                <a:lnTo>
                  <a:pt x="353" y="180"/>
                </a:lnTo>
                <a:lnTo>
                  <a:pt x="353" y="178"/>
                </a:lnTo>
                <a:lnTo>
                  <a:pt x="355" y="178"/>
                </a:lnTo>
                <a:lnTo>
                  <a:pt x="355" y="178"/>
                </a:lnTo>
                <a:lnTo>
                  <a:pt x="358" y="176"/>
                </a:lnTo>
                <a:lnTo>
                  <a:pt x="358" y="176"/>
                </a:lnTo>
                <a:lnTo>
                  <a:pt x="355" y="173"/>
                </a:lnTo>
                <a:lnTo>
                  <a:pt x="353" y="171"/>
                </a:lnTo>
                <a:lnTo>
                  <a:pt x="351" y="165"/>
                </a:lnTo>
                <a:lnTo>
                  <a:pt x="351" y="161"/>
                </a:lnTo>
                <a:lnTo>
                  <a:pt x="349" y="159"/>
                </a:lnTo>
                <a:lnTo>
                  <a:pt x="349" y="159"/>
                </a:lnTo>
                <a:lnTo>
                  <a:pt x="347" y="157"/>
                </a:lnTo>
                <a:lnTo>
                  <a:pt x="345" y="155"/>
                </a:lnTo>
                <a:lnTo>
                  <a:pt x="343" y="153"/>
                </a:lnTo>
                <a:lnTo>
                  <a:pt x="343" y="150"/>
                </a:lnTo>
                <a:lnTo>
                  <a:pt x="337" y="144"/>
                </a:lnTo>
                <a:lnTo>
                  <a:pt x="335" y="142"/>
                </a:lnTo>
                <a:lnTo>
                  <a:pt x="335" y="142"/>
                </a:lnTo>
                <a:lnTo>
                  <a:pt x="333" y="140"/>
                </a:lnTo>
                <a:lnTo>
                  <a:pt x="330" y="140"/>
                </a:lnTo>
                <a:lnTo>
                  <a:pt x="328" y="138"/>
                </a:lnTo>
                <a:lnTo>
                  <a:pt x="328" y="138"/>
                </a:lnTo>
                <a:lnTo>
                  <a:pt x="326" y="138"/>
                </a:lnTo>
                <a:lnTo>
                  <a:pt x="322" y="138"/>
                </a:lnTo>
                <a:lnTo>
                  <a:pt x="320" y="140"/>
                </a:lnTo>
                <a:lnTo>
                  <a:pt x="318" y="138"/>
                </a:lnTo>
                <a:lnTo>
                  <a:pt x="318" y="138"/>
                </a:lnTo>
                <a:lnTo>
                  <a:pt x="318" y="136"/>
                </a:lnTo>
                <a:lnTo>
                  <a:pt x="316" y="136"/>
                </a:lnTo>
                <a:lnTo>
                  <a:pt x="316" y="138"/>
                </a:lnTo>
                <a:lnTo>
                  <a:pt x="316" y="138"/>
                </a:lnTo>
                <a:lnTo>
                  <a:pt x="314" y="138"/>
                </a:lnTo>
                <a:lnTo>
                  <a:pt x="314" y="138"/>
                </a:lnTo>
                <a:lnTo>
                  <a:pt x="314" y="136"/>
                </a:lnTo>
                <a:lnTo>
                  <a:pt x="312" y="136"/>
                </a:lnTo>
                <a:lnTo>
                  <a:pt x="312" y="134"/>
                </a:lnTo>
                <a:lnTo>
                  <a:pt x="312" y="134"/>
                </a:lnTo>
                <a:lnTo>
                  <a:pt x="310" y="132"/>
                </a:lnTo>
                <a:lnTo>
                  <a:pt x="310" y="130"/>
                </a:lnTo>
                <a:lnTo>
                  <a:pt x="310" y="130"/>
                </a:lnTo>
                <a:lnTo>
                  <a:pt x="310" y="128"/>
                </a:lnTo>
                <a:lnTo>
                  <a:pt x="310" y="128"/>
                </a:lnTo>
                <a:lnTo>
                  <a:pt x="307" y="125"/>
                </a:lnTo>
                <a:lnTo>
                  <a:pt x="307" y="125"/>
                </a:lnTo>
                <a:lnTo>
                  <a:pt x="305" y="125"/>
                </a:lnTo>
                <a:lnTo>
                  <a:pt x="303" y="128"/>
                </a:lnTo>
                <a:lnTo>
                  <a:pt x="303" y="128"/>
                </a:lnTo>
                <a:lnTo>
                  <a:pt x="295" y="128"/>
                </a:lnTo>
                <a:lnTo>
                  <a:pt x="287" y="128"/>
                </a:lnTo>
                <a:lnTo>
                  <a:pt x="287" y="128"/>
                </a:lnTo>
                <a:lnTo>
                  <a:pt x="284" y="123"/>
                </a:lnTo>
                <a:lnTo>
                  <a:pt x="284" y="123"/>
                </a:lnTo>
                <a:lnTo>
                  <a:pt x="282" y="121"/>
                </a:lnTo>
                <a:lnTo>
                  <a:pt x="278" y="119"/>
                </a:lnTo>
                <a:lnTo>
                  <a:pt x="276" y="117"/>
                </a:lnTo>
                <a:lnTo>
                  <a:pt x="270" y="115"/>
                </a:lnTo>
                <a:lnTo>
                  <a:pt x="270" y="113"/>
                </a:lnTo>
                <a:lnTo>
                  <a:pt x="274" y="111"/>
                </a:lnTo>
                <a:lnTo>
                  <a:pt x="274" y="109"/>
                </a:lnTo>
                <a:lnTo>
                  <a:pt x="274" y="107"/>
                </a:lnTo>
                <a:lnTo>
                  <a:pt x="274" y="102"/>
                </a:lnTo>
                <a:lnTo>
                  <a:pt x="274" y="98"/>
                </a:lnTo>
                <a:lnTo>
                  <a:pt x="272" y="92"/>
                </a:lnTo>
                <a:lnTo>
                  <a:pt x="272" y="90"/>
                </a:lnTo>
                <a:lnTo>
                  <a:pt x="266" y="90"/>
                </a:lnTo>
                <a:lnTo>
                  <a:pt x="266" y="90"/>
                </a:lnTo>
                <a:lnTo>
                  <a:pt x="264" y="86"/>
                </a:lnTo>
                <a:lnTo>
                  <a:pt x="266" y="84"/>
                </a:lnTo>
                <a:lnTo>
                  <a:pt x="268" y="82"/>
                </a:lnTo>
                <a:lnTo>
                  <a:pt x="270" y="77"/>
                </a:lnTo>
                <a:lnTo>
                  <a:pt x="272" y="77"/>
                </a:lnTo>
                <a:lnTo>
                  <a:pt x="272" y="75"/>
                </a:lnTo>
                <a:lnTo>
                  <a:pt x="272" y="73"/>
                </a:lnTo>
                <a:lnTo>
                  <a:pt x="272" y="71"/>
                </a:lnTo>
                <a:lnTo>
                  <a:pt x="272" y="69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5"/>
                </a:lnTo>
                <a:lnTo>
                  <a:pt x="274" y="65"/>
                </a:lnTo>
                <a:lnTo>
                  <a:pt x="274" y="63"/>
                </a:lnTo>
                <a:lnTo>
                  <a:pt x="274" y="61"/>
                </a:lnTo>
                <a:lnTo>
                  <a:pt x="274" y="59"/>
                </a:lnTo>
                <a:lnTo>
                  <a:pt x="274" y="59"/>
                </a:lnTo>
                <a:lnTo>
                  <a:pt x="274" y="57"/>
                </a:lnTo>
                <a:lnTo>
                  <a:pt x="274" y="52"/>
                </a:lnTo>
                <a:lnTo>
                  <a:pt x="274" y="50"/>
                </a:lnTo>
                <a:lnTo>
                  <a:pt x="274" y="50"/>
                </a:lnTo>
                <a:lnTo>
                  <a:pt x="274" y="48"/>
                </a:lnTo>
                <a:lnTo>
                  <a:pt x="274" y="46"/>
                </a:lnTo>
                <a:lnTo>
                  <a:pt x="274" y="46"/>
                </a:lnTo>
                <a:lnTo>
                  <a:pt x="272" y="46"/>
                </a:lnTo>
                <a:lnTo>
                  <a:pt x="272" y="44"/>
                </a:lnTo>
                <a:lnTo>
                  <a:pt x="272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40"/>
                </a:lnTo>
                <a:lnTo>
                  <a:pt x="264" y="40"/>
                </a:lnTo>
                <a:lnTo>
                  <a:pt x="264" y="40"/>
                </a:lnTo>
                <a:lnTo>
                  <a:pt x="261" y="38"/>
                </a:lnTo>
                <a:lnTo>
                  <a:pt x="261" y="36"/>
                </a:lnTo>
                <a:lnTo>
                  <a:pt x="259" y="34"/>
                </a:lnTo>
                <a:lnTo>
                  <a:pt x="259" y="34"/>
                </a:lnTo>
                <a:lnTo>
                  <a:pt x="257" y="31"/>
                </a:lnTo>
                <a:lnTo>
                  <a:pt x="251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1" y="34"/>
                </a:lnTo>
                <a:lnTo>
                  <a:pt x="241" y="36"/>
                </a:lnTo>
                <a:lnTo>
                  <a:pt x="239" y="36"/>
                </a:lnTo>
                <a:lnTo>
                  <a:pt x="239" y="36"/>
                </a:lnTo>
                <a:lnTo>
                  <a:pt x="239" y="38"/>
                </a:lnTo>
                <a:lnTo>
                  <a:pt x="239" y="38"/>
                </a:lnTo>
                <a:lnTo>
                  <a:pt x="239" y="40"/>
                </a:lnTo>
                <a:lnTo>
                  <a:pt x="239" y="40"/>
                </a:lnTo>
                <a:lnTo>
                  <a:pt x="236" y="40"/>
                </a:lnTo>
                <a:lnTo>
                  <a:pt x="236" y="40"/>
                </a:lnTo>
                <a:lnTo>
                  <a:pt x="236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2" y="40"/>
                </a:lnTo>
                <a:lnTo>
                  <a:pt x="232" y="38"/>
                </a:lnTo>
                <a:lnTo>
                  <a:pt x="232" y="38"/>
                </a:lnTo>
                <a:lnTo>
                  <a:pt x="228" y="38"/>
                </a:lnTo>
                <a:lnTo>
                  <a:pt x="228" y="38"/>
                </a:lnTo>
                <a:lnTo>
                  <a:pt x="228" y="38"/>
                </a:lnTo>
                <a:lnTo>
                  <a:pt x="220" y="38"/>
                </a:lnTo>
                <a:lnTo>
                  <a:pt x="218" y="38"/>
                </a:lnTo>
                <a:lnTo>
                  <a:pt x="218" y="38"/>
                </a:lnTo>
                <a:lnTo>
                  <a:pt x="216" y="38"/>
                </a:lnTo>
                <a:lnTo>
                  <a:pt x="216" y="36"/>
                </a:lnTo>
                <a:lnTo>
                  <a:pt x="216" y="34"/>
                </a:lnTo>
                <a:lnTo>
                  <a:pt x="213" y="34"/>
                </a:lnTo>
                <a:lnTo>
                  <a:pt x="213" y="34"/>
                </a:lnTo>
                <a:lnTo>
                  <a:pt x="203" y="31"/>
                </a:lnTo>
                <a:lnTo>
                  <a:pt x="203" y="31"/>
                </a:lnTo>
                <a:lnTo>
                  <a:pt x="203" y="31"/>
                </a:lnTo>
                <a:lnTo>
                  <a:pt x="201" y="31"/>
                </a:lnTo>
                <a:lnTo>
                  <a:pt x="201" y="27"/>
                </a:lnTo>
                <a:lnTo>
                  <a:pt x="199" y="27"/>
                </a:lnTo>
                <a:lnTo>
                  <a:pt x="199" y="27"/>
                </a:lnTo>
                <a:lnTo>
                  <a:pt x="197" y="25"/>
                </a:lnTo>
                <a:lnTo>
                  <a:pt x="195" y="25"/>
                </a:lnTo>
                <a:lnTo>
                  <a:pt x="195" y="25"/>
                </a:lnTo>
                <a:lnTo>
                  <a:pt x="188" y="27"/>
                </a:lnTo>
                <a:lnTo>
                  <a:pt x="184" y="29"/>
                </a:lnTo>
                <a:lnTo>
                  <a:pt x="184" y="29"/>
                </a:lnTo>
                <a:lnTo>
                  <a:pt x="182" y="29"/>
                </a:lnTo>
                <a:lnTo>
                  <a:pt x="182" y="31"/>
                </a:lnTo>
                <a:lnTo>
                  <a:pt x="180" y="34"/>
                </a:lnTo>
                <a:lnTo>
                  <a:pt x="180" y="34"/>
                </a:lnTo>
                <a:lnTo>
                  <a:pt x="178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4" y="34"/>
                </a:lnTo>
                <a:lnTo>
                  <a:pt x="174" y="31"/>
                </a:lnTo>
                <a:lnTo>
                  <a:pt x="172" y="31"/>
                </a:lnTo>
                <a:lnTo>
                  <a:pt x="170" y="31"/>
                </a:lnTo>
                <a:lnTo>
                  <a:pt x="170" y="31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67" y="27"/>
                </a:lnTo>
                <a:lnTo>
                  <a:pt x="165" y="27"/>
                </a:lnTo>
                <a:lnTo>
                  <a:pt x="165" y="27"/>
                </a:lnTo>
                <a:lnTo>
                  <a:pt x="165" y="25"/>
                </a:lnTo>
                <a:lnTo>
                  <a:pt x="163" y="25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59" y="15"/>
                </a:lnTo>
                <a:lnTo>
                  <a:pt x="159" y="15"/>
                </a:lnTo>
                <a:lnTo>
                  <a:pt x="159" y="15"/>
                </a:lnTo>
                <a:lnTo>
                  <a:pt x="157" y="13"/>
                </a:lnTo>
                <a:lnTo>
                  <a:pt x="155" y="13"/>
                </a:lnTo>
                <a:lnTo>
                  <a:pt x="151" y="13"/>
                </a:lnTo>
                <a:lnTo>
                  <a:pt x="149" y="13"/>
                </a:lnTo>
                <a:lnTo>
                  <a:pt x="149" y="13"/>
                </a:lnTo>
                <a:lnTo>
                  <a:pt x="145" y="11"/>
                </a:lnTo>
                <a:lnTo>
                  <a:pt x="138" y="8"/>
                </a:lnTo>
                <a:lnTo>
                  <a:pt x="136" y="8"/>
                </a:lnTo>
                <a:lnTo>
                  <a:pt x="134" y="8"/>
                </a:lnTo>
                <a:lnTo>
                  <a:pt x="134" y="8"/>
                </a:lnTo>
                <a:lnTo>
                  <a:pt x="132" y="8"/>
                </a:lnTo>
                <a:lnTo>
                  <a:pt x="132" y="8"/>
                </a:lnTo>
                <a:lnTo>
                  <a:pt x="130" y="6"/>
                </a:lnTo>
                <a:lnTo>
                  <a:pt x="130" y="6"/>
                </a:lnTo>
                <a:lnTo>
                  <a:pt x="130" y="6"/>
                </a:lnTo>
                <a:lnTo>
                  <a:pt x="128" y="6"/>
                </a:lnTo>
                <a:lnTo>
                  <a:pt x="128" y="6"/>
                </a:lnTo>
                <a:lnTo>
                  <a:pt x="128" y="8"/>
                </a:lnTo>
                <a:lnTo>
                  <a:pt x="128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11"/>
                </a:lnTo>
                <a:lnTo>
                  <a:pt x="124" y="11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5" y="4"/>
                </a:lnTo>
                <a:lnTo>
                  <a:pt x="115" y="2"/>
                </a:lnTo>
                <a:lnTo>
                  <a:pt x="115" y="2"/>
                </a:lnTo>
                <a:lnTo>
                  <a:pt x="113" y="2"/>
                </a:lnTo>
                <a:lnTo>
                  <a:pt x="109" y="0"/>
                </a:lnTo>
                <a:lnTo>
                  <a:pt x="109" y="2"/>
                </a:lnTo>
                <a:lnTo>
                  <a:pt x="109" y="4"/>
                </a:lnTo>
                <a:lnTo>
                  <a:pt x="113" y="15"/>
                </a:lnTo>
                <a:lnTo>
                  <a:pt x="113" y="15"/>
                </a:lnTo>
                <a:lnTo>
                  <a:pt x="115" y="15"/>
                </a:lnTo>
                <a:lnTo>
                  <a:pt x="115" y="15"/>
                </a:lnTo>
                <a:lnTo>
                  <a:pt x="117" y="17"/>
                </a:lnTo>
                <a:lnTo>
                  <a:pt x="117" y="17"/>
                </a:lnTo>
                <a:lnTo>
                  <a:pt x="117" y="19"/>
                </a:lnTo>
                <a:lnTo>
                  <a:pt x="117" y="19"/>
                </a:lnTo>
                <a:lnTo>
                  <a:pt x="115" y="21"/>
                </a:lnTo>
                <a:lnTo>
                  <a:pt x="115" y="21"/>
                </a:lnTo>
                <a:lnTo>
                  <a:pt x="115" y="21"/>
                </a:lnTo>
                <a:lnTo>
                  <a:pt x="111" y="23"/>
                </a:lnTo>
                <a:lnTo>
                  <a:pt x="111" y="25"/>
                </a:lnTo>
                <a:lnTo>
                  <a:pt x="109" y="27"/>
                </a:lnTo>
                <a:lnTo>
                  <a:pt x="109" y="29"/>
                </a:lnTo>
                <a:lnTo>
                  <a:pt x="107" y="31"/>
                </a:lnTo>
                <a:lnTo>
                  <a:pt x="107" y="34"/>
                </a:lnTo>
                <a:lnTo>
                  <a:pt x="107" y="36"/>
                </a:lnTo>
                <a:lnTo>
                  <a:pt x="107" y="42"/>
                </a:lnTo>
                <a:lnTo>
                  <a:pt x="107" y="42"/>
                </a:lnTo>
                <a:lnTo>
                  <a:pt x="107" y="44"/>
                </a:lnTo>
                <a:lnTo>
                  <a:pt x="107" y="44"/>
                </a:lnTo>
                <a:lnTo>
                  <a:pt x="105" y="44"/>
                </a:lnTo>
                <a:lnTo>
                  <a:pt x="105" y="46"/>
                </a:lnTo>
                <a:lnTo>
                  <a:pt x="101" y="46"/>
                </a:lnTo>
                <a:lnTo>
                  <a:pt x="99" y="46"/>
                </a:lnTo>
                <a:lnTo>
                  <a:pt x="99" y="46"/>
                </a:lnTo>
                <a:lnTo>
                  <a:pt x="96" y="48"/>
                </a:lnTo>
                <a:lnTo>
                  <a:pt x="96" y="50"/>
                </a:lnTo>
                <a:lnTo>
                  <a:pt x="94" y="52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7"/>
                </a:lnTo>
                <a:lnTo>
                  <a:pt x="94" y="57"/>
                </a:lnTo>
                <a:lnTo>
                  <a:pt x="94" y="63"/>
                </a:lnTo>
                <a:lnTo>
                  <a:pt x="94" y="63"/>
                </a:lnTo>
                <a:lnTo>
                  <a:pt x="94" y="65"/>
                </a:lnTo>
                <a:lnTo>
                  <a:pt x="94" y="67"/>
                </a:lnTo>
                <a:lnTo>
                  <a:pt x="92" y="67"/>
                </a:lnTo>
                <a:lnTo>
                  <a:pt x="92" y="67"/>
                </a:lnTo>
                <a:lnTo>
                  <a:pt x="88" y="67"/>
                </a:lnTo>
                <a:lnTo>
                  <a:pt x="88" y="67"/>
                </a:lnTo>
                <a:lnTo>
                  <a:pt x="86" y="67"/>
                </a:lnTo>
                <a:lnTo>
                  <a:pt x="86" y="67"/>
                </a:lnTo>
                <a:lnTo>
                  <a:pt x="86" y="67"/>
                </a:lnTo>
                <a:lnTo>
                  <a:pt x="84" y="67"/>
                </a:lnTo>
                <a:lnTo>
                  <a:pt x="82" y="67"/>
                </a:lnTo>
                <a:lnTo>
                  <a:pt x="82" y="67"/>
                </a:lnTo>
                <a:lnTo>
                  <a:pt x="80" y="67"/>
                </a:lnTo>
                <a:lnTo>
                  <a:pt x="78" y="65"/>
                </a:lnTo>
                <a:lnTo>
                  <a:pt x="78" y="65"/>
                </a:lnTo>
                <a:lnTo>
                  <a:pt x="76" y="61"/>
                </a:lnTo>
                <a:lnTo>
                  <a:pt x="76" y="61"/>
                </a:lnTo>
                <a:lnTo>
                  <a:pt x="73" y="61"/>
                </a:lnTo>
                <a:lnTo>
                  <a:pt x="71" y="61"/>
                </a:lnTo>
                <a:lnTo>
                  <a:pt x="71" y="61"/>
                </a:lnTo>
                <a:lnTo>
                  <a:pt x="69" y="61"/>
                </a:lnTo>
                <a:lnTo>
                  <a:pt x="69" y="61"/>
                </a:lnTo>
                <a:lnTo>
                  <a:pt x="67" y="61"/>
                </a:lnTo>
                <a:lnTo>
                  <a:pt x="67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3" y="63"/>
                </a:lnTo>
                <a:lnTo>
                  <a:pt x="63" y="63"/>
                </a:lnTo>
                <a:lnTo>
                  <a:pt x="63" y="65"/>
                </a:lnTo>
                <a:lnTo>
                  <a:pt x="63" y="65"/>
                </a:lnTo>
                <a:lnTo>
                  <a:pt x="65" y="65"/>
                </a:lnTo>
                <a:lnTo>
                  <a:pt x="65" y="65"/>
                </a:lnTo>
                <a:lnTo>
                  <a:pt x="65" y="67"/>
                </a:lnTo>
                <a:lnTo>
                  <a:pt x="63" y="69"/>
                </a:lnTo>
                <a:lnTo>
                  <a:pt x="61" y="69"/>
                </a:lnTo>
                <a:lnTo>
                  <a:pt x="61" y="71"/>
                </a:lnTo>
                <a:lnTo>
                  <a:pt x="61" y="75"/>
                </a:lnTo>
                <a:lnTo>
                  <a:pt x="59" y="77"/>
                </a:lnTo>
                <a:lnTo>
                  <a:pt x="59" y="77"/>
                </a:lnTo>
                <a:lnTo>
                  <a:pt x="59" y="79"/>
                </a:lnTo>
                <a:lnTo>
                  <a:pt x="59" y="79"/>
                </a:lnTo>
                <a:lnTo>
                  <a:pt x="59" y="82"/>
                </a:lnTo>
                <a:lnTo>
                  <a:pt x="59" y="82"/>
                </a:lnTo>
                <a:lnTo>
                  <a:pt x="59" y="82"/>
                </a:lnTo>
                <a:lnTo>
                  <a:pt x="59" y="84"/>
                </a:ln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5" y="86"/>
                </a:lnTo>
                <a:lnTo>
                  <a:pt x="53" y="88"/>
                </a:lnTo>
                <a:lnTo>
                  <a:pt x="53" y="88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2"/>
                </a:lnTo>
                <a:lnTo>
                  <a:pt x="53" y="94"/>
                </a:lnTo>
                <a:lnTo>
                  <a:pt x="53" y="94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5" y="96"/>
                </a:lnTo>
                <a:lnTo>
                  <a:pt x="55" y="96"/>
                </a:lnTo>
                <a:lnTo>
                  <a:pt x="57" y="96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2"/>
                </a:lnTo>
                <a:lnTo>
                  <a:pt x="59" y="102"/>
                </a:lnTo>
                <a:lnTo>
                  <a:pt x="59" y="105"/>
                </a:lnTo>
                <a:lnTo>
                  <a:pt x="61" y="105"/>
                </a:lnTo>
                <a:lnTo>
                  <a:pt x="61" y="107"/>
                </a:lnTo>
                <a:lnTo>
                  <a:pt x="65" y="109"/>
                </a:lnTo>
                <a:lnTo>
                  <a:pt x="67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13"/>
                </a:lnTo>
                <a:lnTo>
                  <a:pt x="67" y="113"/>
                </a:lnTo>
                <a:lnTo>
                  <a:pt x="65" y="113"/>
                </a:lnTo>
                <a:lnTo>
                  <a:pt x="63" y="113"/>
                </a:lnTo>
                <a:lnTo>
                  <a:pt x="63" y="115"/>
                </a:lnTo>
                <a:lnTo>
                  <a:pt x="61" y="115"/>
                </a:lnTo>
                <a:lnTo>
                  <a:pt x="59" y="115"/>
                </a:lnTo>
                <a:lnTo>
                  <a:pt x="59" y="117"/>
                </a:lnTo>
                <a:lnTo>
                  <a:pt x="57" y="119"/>
                </a:lnTo>
                <a:lnTo>
                  <a:pt x="55" y="125"/>
                </a:lnTo>
                <a:lnTo>
                  <a:pt x="55" y="128"/>
                </a:lnTo>
                <a:lnTo>
                  <a:pt x="53" y="128"/>
                </a:lnTo>
                <a:lnTo>
                  <a:pt x="53" y="128"/>
                </a:lnTo>
                <a:lnTo>
                  <a:pt x="51" y="128"/>
                </a:lnTo>
                <a:lnTo>
                  <a:pt x="48" y="128"/>
                </a:lnTo>
                <a:lnTo>
                  <a:pt x="48" y="128"/>
                </a:lnTo>
                <a:lnTo>
                  <a:pt x="46" y="128"/>
                </a:lnTo>
                <a:lnTo>
                  <a:pt x="46" y="130"/>
                </a:lnTo>
                <a:lnTo>
                  <a:pt x="46" y="132"/>
                </a:lnTo>
                <a:lnTo>
                  <a:pt x="46" y="132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6" y="138"/>
                </a:lnTo>
                <a:lnTo>
                  <a:pt x="44" y="140"/>
                </a:lnTo>
                <a:lnTo>
                  <a:pt x="44" y="140"/>
                </a:lnTo>
                <a:lnTo>
                  <a:pt x="44" y="142"/>
                </a:lnTo>
                <a:lnTo>
                  <a:pt x="42" y="142"/>
                </a:lnTo>
                <a:lnTo>
                  <a:pt x="42" y="142"/>
                </a:lnTo>
                <a:lnTo>
                  <a:pt x="38" y="142"/>
                </a:lnTo>
                <a:lnTo>
                  <a:pt x="36" y="142"/>
                </a:lnTo>
                <a:lnTo>
                  <a:pt x="36" y="142"/>
                </a:lnTo>
                <a:lnTo>
                  <a:pt x="34" y="144"/>
                </a:lnTo>
                <a:lnTo>
                  <a:pt x="34" y="144"/>
                </a:lnTo>
                <a:lnTo>
                  <a:pt x="34" y="146"/>
                </a:lnTo>
                <a:lnTo>
                  <a:pt x="34" y="146"/>
                </a:lnTo>
                <a:lnTo>
                  <a:pt x="32" y="148"/>
                </a:lnTo>
                <a:lnTo>
                  <a:pt x="32" y="148"/>
                </a:lnTo>
                <a:lnTo>
                  <a:pt x="32" y="150"/>
                </a:lnTo>
                <a:lnTo>
                  <a:pt x="32" y="150"/>
                </a:lnTo>
                <a:lnTo>
                  <a:pt x="32" y="150"/>
                </a:lnTo>
                <a:lnTo>
                  <a:pt x="32" y="153"/>
                </a:lnTo>
                <a:lnTo>
                  <a:pt x="30" y="153"/>
                </a:lnTo>
                <a:lnTo>
                  <a:pt x="30" y="155"/>
                </a:lnTo>
                <a:lnTo>
                  <a:pt x="30" y="157"/>
                </a:lnTo>
                <a:lnTo>
                  <a:pt x="30" y="157"/>
                </a:lnTo>
                <a:lnTo>
                  <a:pt x="28" y="159"/>
                </a:lnTo>
                <a:lnTo>
                  <a:pt x="28" y="159"/>
                </a:lnTo>
                <a:lnTo>
                  <a:pt x="25" y="161"/>
                </a:lnTo>
                <a:lnTo>
                  <a:pt x="25" y="161"/>
                </a:lnTo>
                <a:lnTo>
                  <a:pt x="25" y="161"/>
                </a:lnTo>
                <a:lnTo>
                  <a:pt x="30" y="165"/>
                </a:lnTo>
                <a:lnTo>
                  <a:pt x="32" y="165"/>
                </a:lnTo>
                <a:lnTo>
                  <a:pt x="32" y="165"/>
                </a:lnTo>
                <a:lnTo>
                  <a:pt x="32" y="167"/>
                </a:lnTo>
                <a:lnTo>
                  <a:pt x="30" y="169"/>
                </a:lnTo>
                <a:lnTo>
                  <a:pt x="34" y="171"/>
                </a:lnTo>
                <a:lnTo>
                  <a:pt x="34" y="171"/>
                </a:lnTo>
                <a:lnTo>
                  <a:pt x="34" y="173"/>
                </a:lnTo>
                <a:lnTo>
                  <a:pt x="34" y="173"/>
                </a:lnTo>
                <a:lnTo>
                  <a:pt x="32" y="176"/>
                </a:lnTo>
                <a:lnTo>
                  <a:pt x="32" y="178"/>
                </a:lnTo>
                <a:lnTo>
                  <a:pt x="32" y="178"/>
                </a:lnTo>
                <a:lnTo>
                  <a:pt x="34" y="184"/>
                </a:lnTo>
                <a:lnTo>
                  <a:pt x="36" y="188"/>
                </a:lnTo>
                <a:lnTo>
                  <a:pt x="36" y="190"/>
                </a:lnTo>
                <a:lnTo>
                  <a:pt x="36" y="190"/>
                </a:lnTo>
                <a:lnTo>
                  <a:pt x="34" y="190"/>
                </a:lnTo>
                <a:lnTo>
                  <a:pt x="34" y="190"/>
                </a:lnTo>
                <a:lnTo>
                  <a:pt x="32" y="190"/>
                </a:ln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4"/>
                </a:lnTo>
                <a:lnTo>
                  <a:pt x="32" y="194"/>
                </a:lnTo>
                <a:lnTo>
                  <a:pt x="36" y="196"/>
                </a:lnTo>
                <a:lnTo>
                  <a:pt x="36" y="199"/>
                </a:lnTo>
                <a:lnTo>
                  <a:pt x="36" y="201"/>
                </a:lnTo>
                <a:lnTo>
                  <a:pt x="38" y="203"/>
                </a:lnTo>
                <a:lnTo>
                  <a:pt x="38" y="207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2" y="215"/>
                </a:lnTo>
                <a:lnTo>
                  <a:pt x="30" y="217"/>
                </a:lnTo>
                <a:lnTo>
                  <a:pt x="30" y="217"/>
                </a:lnTo>
                <a:lnTo>
                  <a:pt x="28" y="217"/>
                </a:lnTo>
                <a:lnTo>
                  <a:pt x="28" y="217"/>
                </a:lnTo>
                <a:lnTo>
                  <a:pt x="28" y="219"/>
                </a:lnTo>
                <a:lnTo>
                  <a:pt x="25" y="219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4"/>
                </a:lnTo>
                <a:lnTo>
                  <a:pt x="28" y="224"/>
                </a:lnTo>
                <a:lnTo>
                  <a:pt x="28" y="226"/>
                </a:lnTo>
                <a:lnTo>
                  <a:pt x="28" y="226"/>
                </a:lnTo>
                <a:lnTo>
                  <a:pt x="30" y="228"/>
                </a:lnTo>
                <a:lnTo>
                  <a:pt x="28" y="228"/>
                </a:lnTo>
                <a:lnTo>
                  <a:pt x="28" y="230"/>
                </a:lnTo>
                <a:lnTo>
                  <a:pt x="28" y="230"/>
                </a:lnTo>
                <a:lnTo>
                  <a:pt x="23" y="232"/>
                </a:lnTo>
                <a:lnTo>
                  <a:pt x="23" y="232"/>
                </a:lnTo>
                <a:lnTo>
                  <a:pt x="21" y="232"/>
                </a:lnTo>
                <a:lnTo>
                  <a:pt x="21" y="234"/>
                </a:lnTo>
                <a:lnTo>
                  <a:pt x="17" y="238"/>
                </a:lnTo>
                <a:lnTo>
                  <a:pt x="17" y="240"/>
                </a:lnTo>
                <a:lnTo>
                  <a:pt x="17" y="242"/>
                </a:lnTo>
                <a:lnTo>
                  <a:pt x="21" y="244"/>
                </a:lnTo>
                <a:lnTo>
                  <a:pt x="21" y="244"/>
                </a:lnTo>
                <a:lnTo>
                  <a:pt x="23" y="247"/>
                </a:lnTo>
                <a:lnTo>
                  <a:pt x="25" y="247"/>
                </a:lnTo>
                <a:lnTo>
                  <a:pt x="25" y="247"/>
                </a:lnTo>
                <a:lnTo>
                  <a:pt x="28" y="247"/>
                </a:lnTo>
                <a:lnTo>
                  <a:pt x="30" y="247"/>
                </a:lnTo>
                <a:lnTo>
                  <a:pt x="30" y="247"/>
                </a:lnTo>
                <a:lnTo>
                  <a:pt x="34" y="247"/>
                </a:lnTo>
                <a:lnTo>
                  <a:pt x="34" y="249"/>
                </a:lnTo>
                <a:lnTo>
                  <a:pt x="34" y="251"/>
                </a:lnTo>
                <a:lnTo>
                  <a:pt x="36" y="251"/>
                </a:lnTo>
                <a:lnTo>
                  <a:pt x="36" y="251"/>
                </a:lnTo>
                <a:lnTo>
                  <a:pt x="38" y="249"/>
                </a:lnTo>
                <a:lnTo>
                  <a:pt x="40" y="249"/>
                </a:lnTo>
                <a:lnTo>
                  <a:pt x="40" y="247"/>
                </a:lnTo>
                <a:lnTo>
                  <a:pt x="42" y="247"/>
                </a:lnTo>
                <a:lnTo>
                  <a:pt x="44" y="247"/>
                </a:lnTo>
                <a:lnTo>
                  <a:pt x="44" y="249"/>
                </a:lnTo>
                <a:lnTo>
                  <a:pt x="44" y="249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36" y="257"/>
                </a:lnTo>
                <a:lnTo>
                  <a:pt x="34" y="257"/>
                </a:lnTo>
                <a:lnTo>
                  <a:pt x="34" y="259"/>
                </a:lnTo>
                <a:lnTo>
                  <a:pt x="34" y="259"/>
                </a:lnTo>
                <a:lnTo>
                  <a:pt x="32" y="261"/>
                </a:lnTo>
                <a:lnTo>
                  <a:pt x="32" y="261"/>
                </a:lnTo>
                <a:lnTo>
                  <a:pt x="30" y="261"/>
                </a:lnTo>
                <a:lnTo>
                  <a:pt x="30" y="261"/>
                </a:lnTo>
                <a:lnTo>
                  <a:pt x="28" y="263"/>
                </a:lnTo>
                <a:lnTo>
                  <a:pt x="28" y="263"/>
                </a:lnTo>
                <a:lnTo>
                  <a:pt x="25" y="265"/>
                </a:lnTo>
                <a:lnTo>
                  <a:pt x="25" y="267"/>
                </a:lnTo>
                <a:lnTo>
                  <a:pt x="13" y="284"/>
                </a:lnTo>
                <a:lnTo>
                  <a:pt x="11" y="288"/>
                </a:lnTo>
                <a:lnTo>
                  <a:pt x="11" y="288"/>
                </a:lnTo>
                <a:lnTo>
                  <a:pt x="13" y="290"/>
                </a:lnTo>
                <a:lnTo>
                  <a:pt x="13" y="290"/>
                </a:lnTo>
                <a:lnTo>
                  <a:pt x="13" y="290"/>
                </a:lnTo>
                <a:lnTo>
                  <a:pt x="15" y="292"/>
                </a:lnTo>
                <a:lnTo>
                  <a:pt x="17" y="292"/>
                </a:lnTo>
                <a:lnTo>
                  <a:pt x="17" y="292"/>
                </a:lnTo>
                <a:lnTo>
                  <a:pt x="17" y="295"/>
                </a:lnTo>
                <a:lnTo>
                  <a:pt x="19" y="299"/>
                </a:lnTo>
                <a:lnTo>
                  <a:pt x="19" y="299"/>
                </a:lnTo>
                <a:lnTo>
                  <a:pt x="21" y="303"/>
                </a:lnTo>
                <a:lnTo>
                  <a:pt x="21" y="305"/>
                </a:lnTo>
                <a:lnTo>
                  <a:pt x="21" y="307"/>
                </a:lnTo>
                <a:lnTo>
                  <a:pt x="21" y="309"/>
                </a:lnTo>
                <a:lnTo>
                  <a:pt x="19" y="311"/>
                </a:lnTo>
                <a:lnTo>
                  <a:pt x="19" y="313"/>
                </a:lnTo>
                <a:lnTo>
                  <a:pt x="19" y="315"/>
                </a:lnTo>
                <a:lnTo>
                  <a:pt x="19" y="328"/>
                </a:lnTo>
                <a:lnTo>
                  <a:pt x="19" y="330"/>
                </a:lnTo>
                <a:lnTo>
                  <a:pt x="17" y="330"/>
                </a:lnTo>
                <a:lnTo>
                  <a:pt x="17" y="330"/>
                </a:lnTo>
                <a:lnTo>
                  <a:pt x="17" y="332"/>
                </a:lnTo>
                <a:lnTo>
                  <a:pt x="17" y="336"/>
                </a:lnTo>
                <a:lnTo>
                  <a:pt x="17" y="336"/>
                </a:lnTo>
                <a:lnTo>
                  <a:pt x="17" y="338"/>
                </a:lnTo>
                <a:lnTo>
                  <a:pt x="17" y="338"/>
                </a:lnTo>
                <a:lnTo>
                  <a:pt x="19" y="338"/>
                </a:lnTo>
                <a:lnTo>
                  <a:pt x="19" y="341"/>
                </a:lnTo>
                <a:lnTo>
                  <a:pt x="19" y="341"/>
                </a:lnTo>
                <a:lnTo>
                  <a:pt x="19" y="341"/>
                </a:lnTo>
                <a:lnTo>
                  <a:pt x="17" y="343"/>
                </a:lnTo>
                <a:lnTo>
                  <a:pt x="17" y="343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7"/>
                </a:lnTo>
                <a:lnTo>
                  <a:pt x="19" y="347"/>
                </a:lnTo>
                <a:lnTo>
                  <a:pt x="19" y="349"/>
                </a:lnTo>
                <a:lnTo>
                  <a:pt x="19" y="349"/>
                </a:lnTo>
                <a:lnTo>
                  <a:pt x="19" y="351"/>
                </a:lnTo>
                <a:lnTo>
                  <a:pt x="17" y="351"/>
                </a:lnTo>
                <a:lnTo>
                  <a:pt x="17" y="353"/>
                </a:lnTo>
                <a:lnTo>
                  <a:pt x="15" y="353"/>
                </a:lnTo>
                <a:lnTo>
                  <a:pt x="15" y="353"/>
                </a:lnTo>
                <a:lnTo>
                  <a:pt x="13" y="355"/>
                </a:lnTo>
                <a:lnTo>
                  <a:pt x="13" y="357"/>
                </a:lnTo>
                <a:lnTo>
                  <a:pt x="13" y="357"/>
                </a:lnTo>
                <a:lnTo>
                  <a:pt x="13" y="359"/>
                </a:lnTo>
                <a:lnTo>
                  <a:pt x="9" y="359"/>
                </a:lnTo>
                <a:lnTo>
                  <a:pt x="7" y="361"/>
                </a:lnTo>
                <a:lnTo>
                  <a:pt x="2" y="366"/>
                </a:lnTo>
                <a:lnTo>
                  <a:pt x="0" y="366"/>
                </a:lnTo>
                <a:lnTo>
                  <a:pt x="0" y="366"/>
                </a:lnTo>
                <a:lnTo>
                  <a:pt x="5" y="370"/>
                </a:lnTo>
                <a:lnTo>
                  <a:pt x="5" y="370"/>
                </a:lnTo>
                <a:lnTo>
                  <a:pt x="15" y="374"/>
                </a:lnTo>
                <a:lnTo>
                  <a:pt x="17" y="374"/>
                </a:lnTo>
                <a:lnTo>
                  <a:pt x="23" y="374"/>
                </a:lnTo>
                <a:lnTo>
                  <a:pt x="25" y="374"/>
                </a:lnTo>
                <a:lnTo>
                  <a:pt x="30" y="376"/>
                </a:lnTo>
                <a:lnTo>
                  <a:pt x="30" y="376"/>
                </a:lnTo>
                <a:lnTo>
                  <a:pt x="30" y="378"/>
                </a:lnTo>
                <a:lnTo>
                  <a:pt x="32" y="378"/>
                </a:lnTo>
                <a:lnTo>
                  <a:pt x="30" y="380"/>
                </a:lnTo>
                <a:lnTo>
                  <a:pt x="30" y="380"/>
                </a:lnTo>
                <a:lnTo>
                  <a:pt x="30" y="382"/>
                </a:lnTo>
                <a:lnTo>
                  <a:pt x="28" y="382"/>
                </a:lnTo>
                <a:lnTo>
                  <a:pt x="25" y="384"/>
                </a:lnTo>
                <a:lnTo>
                  <a:pt x="25" y="384"/>
                </a:lnTo>
                <a:lnTo>
                  <a:pt x="25" y="386"/>
                </a:lnTo>
                <a:lnTo>
                  <a:pt x="23" y="386"/>
                </a:lnTo>
                <a:lnTo>
                  <a:pt x="23" y="391"/>
                </a:lnTo>
                <a:lnTo>
                  <a:pt x="23" y="391"/>
                </a:lnTo>
                <a:lnTo>
                  <a:pt x="23" y="393"/>
                </a:lnTo>
                <a:lnTo>
                  <a:pt x="23" y="395"/>
                </a:lnTo>
                <a:lnTo>
                  <a:pt x="23" y="397"/>
                </a:lnTo>
                <a:lnTo>
                  <a:pt x="23" y="401"/>
                </a:lnTo>
                <a:lnTo>
                  <a:pt x="23" y="403"/>
                </a:lnTo>
                <a:lnTo>
                  <a:pt x="23" y="407"/>
                </a:lnTo>
                <a:lnTo>
                  <a:pt x="23" y="409"/>
                </a:lnTo>
                <a:lnTo>
                  <a:pt x="23" y="414"/>
                </a:lnTo>
                <a:lnTo>
                  <a:pt x="23" y="414"/>
                </a:lnTo>
                <a:lnTo>
                  <a:pt x="23" y="416"/>
                </a:lnTo>
                <a:lnTo>
                  <a:pt x="21" y="418"/>
                </a:lnTo>
                <a:lnTo>
                  <a:pt x="19" y="418"/>
                </a:lnTo>
                <a:lnTo>
                  <a:pt x="19" y="418"/>
                </a:lnTo>
                <a:lnTo>
                  <a:pt x="23" y="422"/>
                </a:lnTo>
                <a:lnTo>
                  <a:pt x="30" y="422"/>
                </a:lnTo>
                <a:lnTo>
                  <a:pt x="32" y="424"/>
                </a:lnTo>
                <a:lnTo>
                  <a:pt x="34" y="424"/>
                </a:lnTo>
                <a:lnTo>
                  <a:pt x="34" y="424"/>
                </a:lnTo>
                <a:lnTo>
                  <a:pt x="36" y="424"/>
                </a:lnTo>
                <a:lnTo>
                  <a:pt x="36" y="422"/>
                </a:lnTo>
                <a:lnTo>
                  <a:pt x="36" y="424"/>
                </a:lnTo>
                <a:lnTo>
                  <a:pt x="38" y="424"/>
                </a:lnTo>
                <a:lnTo>
                  <a:pt x="38" y="424"/>
                </a:lnTo>
                <a:lnTo>
                  <a:pt x="38" y="424"/>
                </a:lnTo>
                <a:lnTo>
                  <a:pt x="40" y="426"/>
                </a:lnTo>
                <a:lnTo>
                  <a:pt x="40" y="426"/>
                </a:lnTo>
                <a:lnTo>
                  <a:pt x="42" y="426"/>
                </a:lnTo>
                <a:lnTo>
                  <a:pt x="44" y="426"/>
                </a:lnTo>
                <a:lnTo>
                  <a:pt x="44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8" y="426"/>
                </a:lnTo>
                <a:lnTo>
                  <a:pt x="48" y="426"/>
                </a:lnTo>
                <a:lnTo>
                  <a:pt x="51" y="426"/>
                </a:lnTo>
                <a:lnTo>
                  <a:pt x="51" y="426"/>
                </a:lnTo>
                <a:lnTo>
                  <a:pt x="53" y="426"/>
                </a:lnTo>
                <a:lnTo>
                  <a:pt x="53" y="426"/>
                </a:lnTo>
                <a:lnTo>
                  <a:pt x="53" y="428"/>
                </a:lnTo>
                <a:lnTo>
                  <a:pt x="55" y="428"/>
                </a:lnTo>
                <a:lnTo>
                  <a:pt x="55" y="428"/>
                </a:lnTo>
                <a:lnTo>
                  <a:pt x="57" y="428"/>
                </a:lnTo>
                <a:lnTo>
                  <a:pt x="57" y="428"/>
                </a:lnTo>
                <a:lnTo>
                  <a:pt x="59" y="426"/>
                </a:lnTo>
                <a:lnTo>
                  <a:pt x="59" y="426"/>
                </a:lnTo>
                <a:lnTo>
                  <a:pt x="59" y="426"/>
                </a:lnTo>
                <a:lnTo>
                  <a:pt x="61" y="426"/>
                </a:lnTo>
                <a:lnTo>
                  <a:pt x="61" y="426"/>
                </a:lnTo>
                <a:lnTo>
                  <a:pt x="63" y="424"/>
                </a:lnTo>
                <a:lnTo>
                  <a:pt x="63" y="424"/>
                </a:lnTo>
                <a:lnTo>
                  <a:pt x="65" y="424"/>
                </a:lnTo>
                <a:lnTo>
                  <a:pt x="67" y="426"/>
                </a:lnTo>
                <a:lnTo>
                  <a:pt x="69" y="426"/>
                </a:lnTo>
                <a:lnTo>
                  <a:pt x="69" y="426"/>
                </a:lnTo>
                <a:lnTo>
                  <a:pt x="71" y="426"/>
                </a:lnTo>
                <a:lnTo>
                  <a:pt x="73" y="426"/>
                </a:lnTo>
                <a:lnTo>
                  <a:pt x="76" y="428"/>
                </a:lnTo>
                <a:lnTo>
                  <a:pt x="76" y="428"/>
                </a:lnTo>
                <a:lnTo>
                  <a:pt x="76" y="426"/>
                </a:lnTo>
                <a:lnTo>
                  <a:pt x="78" y="426"/>
                </a:lnTo>
                <a:lnTo>
                  <a:pt x="78" y="424"/>
                </a:lnTo>
                <a:lnTo>
                  <a:pt x="78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6"/>
                </a:lnTo>
                <a:lnTo>
                  <a:pt x="82" y="428"/>
                </a:lnTo>
                <a:lnTo>
                  <a:pt x="82" y="430"/>
                </a:lnTo>
                <a:lnTo>
                  <a:pt x="82" y="430"/>
                </a:lnTo>
                <a:lnTo>
                  <a:pt x="86" y="432"/>
                </a:lnTo>
                <a:lnTo>
                  <a:pt x="86" y="432"/>
                </a:lnTo>
                <a:lnTo>
                  <a:pt x="88" y="432"/>
                </a:lnTo>
                <a:lnTo>
                  <a:pt x="88" y="430"/>
                </a:lnTo>
                <a:lnTo>
                  <a:pt x="88" y="430"/>
                </a:lnTo>
                <a:lnTo>
                  <a:pt x="90" y="430"/>
                </a:lnTo>
                <a:lnTo>
                  <a:pt x="90" y="430"/>
                </a:lnTo>
                <a:lnTo>
                  <a:pt x="90" y="430"/>
                </a:lnTo>
                <a:lnTo>
                  <a:pt x="92" y="430"/>
                </a:lnTo>
                <a:lnTo>
                  <a:pt x="92" y="428"/>
                </a:lnTo>
                <a:lnTo>
                  <a:pt x="92" y="428"/>
                </a:lnTo>
                <a:lnTo>
                  <a:pt x="94" y="426"/>
                </a:lnTo>
                <a:lnTo>
                  <a:pt x="94" y="426"/>
                </a:lnTo>
                <a:lnTo>
                  <a:pt x="94" y="426"/>
                </a:lnTo>
                <a:lnTo>
                  <a:pt x="94" y="424"/>
                </a:lnTo>
                <a:lnTo>
                  <a:pt x="94" y="424"/>
                </a:lnTo>
                <a:lnTo>
                  <a:pt x="96" y="422"/>
                </a:lnTo>
                <a:lnTo>
                  <a:pt x="96" y="422"/>
                </a:lnTo>
                <a:lnTo>
                  <a:pt x="99" y="422"/>
                </a:lnTo>
                <a:lnTo>
                  <a:pt x="101" y="422"/>
                </a:lnTo>
                <a:lnTo>
                  <a:pt x="101" y="420"/>
                </a:lnTo>
                <a:lnTo>
                  <a:pt x="101" y="420"/>
                </a:lnTo>
                <a:lnTo>
                  <a:pt x="101" y="418"/>
                </a:lnTo>
                <a:lnTo>
                  <a:pt x="101" y="418"/>
                </a:lnTo>
                <a:lnTo>
                  <a:pt x="101" y="416"/>
                </a:lnTo>
                <a:lnTo>
                  <a:pt x="101" y="416"/>
                </a:lnTo>
                <a:lnTo>
                  <a:pt x="103" y="414"/>
                </a:lnTo>
                <a:lnTo>
                  <a:pt x="103" y="414"/>
                </a:lnTo>
                <a:lnTo>
                  <a:pt x="101" y="412"/>
                </a:lnTo>
                <a:lnTo>
                  <a:pt x="103" y="409"/>
                </a:lnTo>
                <a:lnTo>
                  <a:pt x="103" y="409"/>
                </a:lnTo>
                <a:lnTo>
                  <a:pt x="105" y="409"/>
                </a:lnTo>
                <a:lnTo>
                  <a:pt x="105" y="412"/>
                </a:lnTo>
                <a:lnTo>
                  <a:pt x="107" y="412"/>
                </a:lnTo>
                <a:lnTo>
                  <a:pt x="109" y="409"/>
                </a:lnTo>
                <a:lnTo>
                  <a:pt x="109" y="409"/>
                </a:lnTo>
                <a:lnTo>
                  <a:pt x="111" y="407"/>
                </a:lnTo>
                <a:lnTo>
                  <a:pt x="111" y="407"/>
                </a:lnTo>
                <a:lnTo>
                  <a:pt x="113" y="407"/>
                </a:lnTo>
                <a:lnTo>
                  <a:pt x="115" y="405"/>
                </a:lnTo>
                <a:lnTo>
                  <a:pt x="117" y="405"/>
                </a:lnTo>
                <a:lnTo>
                  <a:pt x="119" y="405"/>
                </a:lnTo>
                <a:lnTo>
                  <a:pt x="122" y="405"/>
                </a:lnTo>
                <a:lnTo>
                  <a:pt x="126" y="405"/>
                </a:lnTo>
                <a:lnTo>
                  <a:pt x="128" y="407"/>
                </a:lnTo>
                <a:lnTo>
                  <a:pt x="130" y="407"/>
                </a:lnTo>
                <a:lnTo>
                  <a:pt x="132" y="407"/>
                </a:lnTo>
                <a:lnTo>
                  <a:pt x="132" y="407"/>
                </a:lnTo>
                <a:lnTo>
                  <a:pt x="134" y="407"/>
                </a:lnTo>
                <a:lnTo>
                  <a:pt x="134" y="405"/>
                </a:lnTo>
                <a:lnTo>
                  <a:pt x="136" y="405"/>
                </a:lnTo>
                <a:lnTo>
                  <a:pt x="136" y="403"/>
                </a:lnTo>
                <a:lnTo>
                  <a:pt x="138" y="403"/>
                </a:lnTo>
                <a:lnTo>
                  <a:pt x="140" y="403"/>
                </a:lnTo>
                <a:lnTo>
                  <a:pt x="142" y="405"/>
                </a:lnTo>
                <a:lnTo>
                  <a:pt x="142" y="405"/>
                </a:lnTo>
                <a:lnTo>
                  <a:pt x="145" y="407"/>
                </a:lnTo>
                <a:lnTo>
                  <a:pt x="145" y="409"/>
                </a:lnTo>
                <a:lnTo>
                  <a:pt x="145" y="409"/>
                </a:lnTo>
                <a:lnTo>
                  <a:pt x="149" y="412"/>
                </a:lnTo>
                <a:lnTo>
                  <a:pt x="149" y="412"/>
                </a:lnTo>
                <a:lnTo>
                  <a:pt x="151" y="412"/>
                </a:lnTo>
                <a:lnTo>
                  <a:pt x="153" y="412"/>
                </a:lnTo>
                <a:lnTo>
                  <a:pt x="155" y="412"/>
                </a:lnTo>
                <a:lnTo>
                  <a:pt x="155" y="409"/>
                </a:lnTo>
                <a:lnTo>
                  <a:pt x="157" y="409"/>
                </a:lnTo>
                <a:lnTo>
                  <a:pt x="159" y="407"/>
                </a:lnTo>
                <a:lnTo>
                  <a:pt x="159" y="407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1"/>
                </a:lnTo>
                <a:lnTo>
                  <a:pt x="161" y="401"/>
                </a:lnTo>
                <a:lnTo>
                  <a:pt x="159" y="399"/>
                </a:lnTo>
                <a:lnTo>
                  <a:pt x="159" y="399"/>
                </a:lnTo>
                <a:lnTo>
                  <a:pt x="159" y="397"/>
                </a:lnTo>
                <a:lnTo>
                  <a:pt x="161" y="397"/>
                </a:lnTo>
                <a:lnTo>
                  <a:pt x="161" y="397"/>
                </a:lnTo>
                <a:lnTo>
                  <a:pt x="163" y="397"/>
                </a:lnTo>
                <a:lnTo>
                  <a:pt x="163" y="397"/>
                </a:lnTo>
                <a:lnTo>
                  <a:pt x="163" y="399"/>
                </a:lnTo>
                <a:lnTo>
                  <a:pt x="163" y="399"/>
                </a:lnTo>
                <a:lnTo>
                  <a:pt x="163" y="401"/>
                </a:lnTo>
                <a:lnTo>
                  <a:pt x="163" y="401"/>
                </a:lnTo>
                <a:lnTo>
                  <a:pt x="165" y="403"/>
                </a:lnTo>
                <a:lnTo>
                  <a:pt x="167" y="403"/>
                </a:lnTo>
                <a:lnTo>
                  <a:pt x="167" y="403"/>
                </a:lnTo>
                <a:lnTo>
                  <a:pt x="167" y="403"/>
                </a:lnTo>
                <a:lnTo>
                  <a:pt x="170" y="401"/>
                </a:lnTo>
                <a:lnTo>
                  <a:pt x="170" y="401"/>
                </a:lnTo>
                <a:lnTo>
                  <a:pt x="170" y="399"/>
                </a:lnTo>
                <a:lnTo>
                  <a:pt x="167" y="397"/>
                </a:lnTo>
                <a:lnTo>
                  <a:pt x="167" y="395"/>
                </a:lnTo>
                <a:lnTo>
                  <a:pt x="167" y="393"/>
                </a:lnTo>
                <a:lnTo>
                  <a:pt x="170" y="393"/>
                </a:lnTo>
                <a:lnTo>
                  <a:pt x="172" y="391"/>
                </a:lnTo>
                <a:lnTo>
                  <a:pt x="174" y="391"/>
                </a:lnTo>
                <a:lnTo>
                  <a:pt x="176" y="391"/>
                </a:lnTo>
                <a:lnTo>
                  <a:pt x="176" y="389"/>
                </a:lnTo>
                <a:lnTo>
                  <a:pt x="178" y="389"/>
                </a:lnTo>
                <a:lnTo>
                  <a:pt x="180" y="389"/>
                </a:lnTo>
                <a:lnTo>
                  <a:pt x="180" y="389"/>
                </a:lnTo>
                <a:lnTo>
                  <a:pt x="182" y="389"/>
                </a:lnTo>
                <a:lnTo>
                  <a:pt x="182" y="389"/>
                </a:lnTo>
                <a:lnTo>
                  <a:pt x="184" y="389"/>
                </a:lnTo>
                <a:lnTo>
                  <a:pt x="190" y="389"/>
                </a:lnTo>
                <a:lnTo>
                  <a:pt x="190" y="389"/>
                </a:lnTo>
                <a:lnTo>
                  <a:pt x="193" y="389"/>
                </a:lnTo>
                <a:lnTo>
                  <a:pt x="193" y="391"/>
                </a:lnTo>
                <a:lnTo>
                  <a:pt x="195" y="391"/>
                </a:lnTo>
                <a:lnTo>
                  <a:pt x="195" y="391"/>
                </a:lnTo>
                <a:lnTo>
                  <a:pt x="197" y="391"/>
                </a:lnTo>
                <a:lnTo>
                  <a:pt x="199" y="389"/>
                </a:lnTo>
                <a:lnTo>
                  <a:pt x="199" y="389"/>
                </a:lnTo>
                <a:lnTo>
                  <a:pt x="201" y="386"/>
                </a:lnTo>
                <a:lnTo>
                  <a:pt x="201" y="382"/>
                </a:lnTo>
                <a:lnTo>
                  <a:pt x="201" y="378"/>
                </a:lnTo>
                <a:lnTo>
                  <a:pt x="199" y="376"/>
                </a:lnTo>
                <a:lnTo>
                  <a:pt x="199" y="376"/>
                </a:lnTo>
                <a:lnTo>
                  <a:pt x="199" y="374"/>
                </a:lnTo>
                <a:lnTo>
                  <a:pt x="199" y="372"/>
                </a:lnTo>
                <a:lnTo>
                  <a:pt x="199" y="370"/>
                </a:lnTo>
                <a:lnTo>
                  <a:pt x="199" y="368"/>
                </a:lnTo>
                <a:lnTo>
                  <a:pt x="201" y="366"/>
                </a:lnTo>
                <a:lnTo>
                  <a:pt x="201" y="366"/>
                </a:lnTo>
                <a:lnTo>
                  <a:pt x="201" y="363"/>
                </a:lnTo>
                <a:lnTo>
                  <a:pt x="201" y="363"/>
                </a:lnTo>
                <a:lnTo>
                  <a:pt x="199" y="361"/>
                </a:lnTo>
                <a:lnTo>
                  <a:pt x="201" y="359"/>
                </a:lnTo>
                <a:lnTo>
                  <a:pt x="201" y="359"/>
                </a:lnTo>
                <a:lnTo>
                  <a:pt x="203" y="355"/>
                </a:lnTo>
                <a:lnTo>
                  <a:pt x="205" y="355"/>
                </a:lnTo>
                <a:lnTo>
                  <a:pt x="205" y="353"/>
                </a:lnTo>
                <a:lnTo>
                  <a:pt x="207" y="353"/>
                </a:lnTo>
                <a:lnTo>
                  <a:pt x="209" y="353"/>
                </a:lnTo>
                <a:lnTo>
                  <a:pt x="211" y="353"/>
                </a:lnTo>
                <a:lnTo>
                  <a:pt x="211" y="353"/>
                </a:lnTo>
                <a:lnTo>
                  <a:pt x="218" y="353"/>
                </a:lnTo>
                <a:lnTo>
                  <a:pt x="220" y="353"/>
                </a:lnTo>
                <a:lnTo>
                  <a:pt x="222" y="351"/>
                </a:lnTo>
                <a:lnTo>
                  <a:pt x="222" y="351"/>
                </a:lnTo>
                <a:lnTo>
                  <a:pt x="222" y="349"/>
                </a:lnTo>
                <a:lnTo>
                  <a:pt x="224" y="349"/>
                </a:lnTo>
                <a:lnTo>
                  <a:pt x="228" y="347"/>
                </a:lnTo>
                <a:lnTo>
                  <a:pt x="228" y="347"/>
                </a:lnTo>
                <a:lnTo>
                  <a:pt x="232" y="347"/>
                </a:lnTo>
                <a:lnTo>
                  <a:pt x="232" y="347"/>
                </a:lnTo>
                <a:lnTo>
                  <a:pt x="234" y="347"/>
                </a:lnTo>
                <a:lnTo>
                  <a:pt x="234" y="347"/>
                </a:lnTo>
                <a:lnTo>
                  <a:pt x="236" y="345"/>
                </a:lnTo>
                <a:lnTo>
                  <a:pt x="239" y="345"/>
                </a:lnTo>
                <a:lnTo>
                  <a:pt x="241" y="343"/>
                </a:lnTo>
                <a:lnTo>
                  <a:pt x="241" y="345"/>
                </a:lnTo>
                <a:lnTo>
                  <a:pt x="243" y="345"/>
                </a:lnTo>
                <a:lnTo>
                  <a:pt x="243" y="343"/>
                </a:lnTo>
                <a:lnTo>
                  <a:pt x="245" y="341"/>
                </a:lnTo>
                <a:lnTo>
                  <a:pt x="247" y="341"/>
                </a:lnTo>
                <a:lnTo>
                  <a:pt x="251" y="341"/>
                </a:lnTo>
                <a:lnTo>
                  <a:pt x="251" y="341"/>
                </a:lnTo>
                <a:lnTo>
                  <a:pt x="253" y="338"/>
                </a:lnTo>
                <a:lnTo>
                  <a:pt x="255" y="336"/>
                </a:lnTo>
                <a:lnTo>
                  <a:pt x="255" y="336"/>
                </a:lnTo>
                <a:lnTo>
                  <a:pt x="257" y="336"/>
                </a:lnTo>
                <a:lnTo>
                  <a:pt x="259" y="341"/>
                </a:lnTo>
                <a:lnTo>
                  <a:pt x="261" y="341"/>
                </a:lnTo>
                <a:lnTo>
                  <a:pt x="264" y="341"/>
                </a:lnTo>
                <a:lnTo>
                  <a:pt x="264" y="341"/>
                </a:lnTo>
                <a:lnTo>
                  <a:pt x="266" y="341"/>
                </a:lnTo>
                <a:lnTo>
                  <a:pt x="266" y="343"/>
                </a:lnTo>
                <a:lnTo>
                  <a:pt x="268" y="345"/>
                </a:lnTo>
                <a:lnTo>
                  <a:pt x="268" y="347"/>
                </a:lnTo>
                <a:lnTo>
                  <a:pt x="270" y="347"/>
                </a:lnTo>
                <a:lnTo>
                  <a:pt x="270" y="347"/>
                </a:lnTo>
                <a:lnTo>
                  <a:pt x="272" y="347"/>
                </a:lnTo>
                <a:lnTo>
                  <a:pt x="274" y="347"/>
                </a:lnTo>
                <a:lnTo>
                  <a:pt x="276" y="345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0" y="338"/>
                </a:lnTo>
                <a:lnTo>
                  <a:pt x="280" y="338"/>
                </a:lnTo>
                <a:lnTo>
                  <a:pt x="282" y="336"/>
                </a:lnTo>
                <a:lnTo>
                  <a:pt x="282" y="336"/>
                </a:lnTo>
                <a:lnTo>
                  <a:pt x="282" y="334"/>
                </a:lnTo>
                <a:lnTo>
                  <a:pt x="284" y="332"/>
                </a:lnTo>
                <a:lnTo>
                  <a:pt x="284" y="332"/>
                </a:lnTo>
                <a:lnTo>
                  <a:pt x="284" y="328"/>
                </a:lnTo>
                <a:lnTo>
                  <a:pt x="284" y="328"/>
                </a:lnTo>
                <a:lnTo>
                  <a:pt x="282" y="326"/>
                </a:lnTo>
                <a:lnTo>
                  <a:pt x="282" y="326"/>
                </a:lnTo>
                <a:lnTo>
                  <a:pt x="282" y="326"/>
                </a:lnTo>
                <a:lnTo>
                  <a:pt x="282" y="324"/>
                </a:lnTo>
                <a:lnTo>
                  <a:pt x="282" y="324"/>
                </a:lnTo>
                <a:lnTo>
                  <a:pt x="280" y="324"/>
                </a:lnTo>
                <a:lnTo>
                  <a:pt x="278" y="322"/>
                </a:lnTo>
                <a:lnTo>
                  <a:pt x="278" y="322"/>
                </a:lnTo>
                <a:lnTo>
                  <a:pt x="278" y="322"/>
                </a:lnTo>
                <a:lnTo>
                  <a:pt x="278" y="320"/>
                </a:lnTo>
                <a:lnTo>
                  <a:pt x="280" y="318"/>
                </a:lnTo>
                <a:lnTo>
                  <a:pt x="280" y="318"/>
                </a:lnTo>
                <a:lnTo>
                  <a:pt x="280" y="315"/>
                </a:lnTo>
                <a:lnTo>
                  <a:pt x="282" y="315"/>
                </a:lnTo>
                <a:lnTo>
                  <a:pt x="282" y="311"/>
                </a:lnTo>
                <a:lnTo>
                  <a:pt x="287" y="311"/>
                </a:lnTo>
                <a:lnTo>
                  <a:pt x="287" y="311"/>
                </a:lnTo>
                <a:lnTo>
                  <a:pt x="287" y="309"/>
                </a:lnTo>
                <a:lnTo>
                  <a:pt x="289" y="309"/>
                </a:lnTo>
                <a:lnTo>
                  <a:pt x="289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3" y="309"/>
                </a:lnTo>
                <a:lnTo>
                  <a:pt x="293" y="309"/>
                </a:lnTo>
                <a:lnTo>
                  <a:pt x="293" y="307"/>
                </a:lnTo>
                <a:lnTo>
                  <a:pt x="293" y="307"/>
                </a:lnTo>
                <a:lnTo>
                  <a:pt x="295" y="305"/>
                </a:lnTo>
                <a:lnTo>
                  <a:pt x="295" y="305"/>
                </a:lnTo>
                <a:lnTo>
                  <a:pt x="297" y="303"/>
                </a:lnTo>
                <a:lnTo>
                  <a:pt x="297" y="303"/>
                </a:lnTo>
                <a:lnTo>
                  <a:pt x="299" y="305"/>
                </a:lnTo>
                <a:lnTo>
                  <a:pt x="299" y="307"/>
                </a:lnTo>
                <a:lnTo>
                  <a:pt x="299" y="307"/>
                </a:lnTo>
                <a:lnTo>
                  <a:pt x="299" y="305"/>
                </a:lnTo>
                <a:lnTo>
                  <a:pt x="301" y="305"/>
                </a:lnTo>
                <a:lnTo>
                  <a:pt x="301" y="307"/>
                </a:lnTo>
                <a:lnTo>
                  <a:pt x="301" y="307"/>
                </a:lnTo>
                <a:lnTo>
                  <a:pt x="303" y="307"/>
                </a:lnTo>
                <a:lnTo>
                  <a:pt x="303" y="307"/>
                </a:lnTo>
                <a:lnTo>
                  <a:pt x="305" y="307"/>
                </a:lnTo>
                <a:lnTo>
                  <a:pt x="305" y="309"/>
                </a:lnTo>
                <a:lnTo>
                  <a:pt x="307" y="311"/>
                </a:lnTo>
                <a:lnTo>
                  <a:pt x="310" y="313"/>
                </a:lnTo>
                <a:lnTo>
                  <a:pt x="310" y="315"/>
                </a:lnTo>
                <a:lnTo>
                  <a:pt x="310" y="315"/>
                </a:lnTo>
                <a:lnTo>
                  <a:pt x="310" y="318"/>
                </a:lnTo>
                <a:lnTo>
                  <a:pt x="310" y="318"/>
                </a:lnTo>
                <a:lnTo>
                  <a:pt x="310" y="320"/>
                </a:lnTo>
                <a:lnTo>
                  <a:pt x="310" y="320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4"/>
                </a:lnTo>
                <a:lnTo>
                  <a:pt x="314" y="324"/>
                </a:lnTo>
                <a:lnTo>
                  <a:pt x="314" y="324"/>
                </a:lnTo>
                <a:lnTo>
                  <a:pt x="316" y="324"/>
                </a:lnTo>
                <a:lnTo>
                  <a:pt x="316" y="326"/>
                </a:lnTo>
                <a:lnTo>
                  <a:pt x="316" y="326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8" y="326"/>
                </a:lnTo>
                <a:lnTo>
                  <a:pt x="318" y="326"/>
                </a:lnTo>
                <a:lnTo>
                  <a:pt x="318" y="326"/>
                </a:lnTo>
                <a:lnTo>
                  <a:pt x="318" y="324"/>
                </a:lnTo>
                <a:lnTo>
                  <a:pt x="320" y="324"/>
                </a:lnTo>
                <a:lnTo>
                  <a:pt x="320" y="326"/>
                </a:lnTo>
                <a:lnTo>
                  <a:pt x="322" y="326"/>
                </a:lnTo>
                <a:lnTo>
                  <a:pt x="322" y="326"/>
                </a:lnTo>
                <a:lnTo>
                  <a:pt x="322" y="326"/>
                </a:lnTo>
                <a:lnTo>
                  <a:pt x="324" y="328"/>
                </a:lnTo>
                <a:lnTo>
                  <a:pt x="324" y="328"/>
                </a:lnTo>
                <a:lnTo>
                  <a:pt x="324" y="328"/>
                </a:lnTo>
                <a:lnTo>
                  <a:pt x="324" y="330"/>
                </a:lnTo>
                <a:lnTo>
                  <a:pt x="326" y="330"/>
                </a:lnTo>
                <a:lnTo>
                  <a:pt x="326" y="330"/>
                </a:lnTo>
                <a:lnTo>
                  <a:pt x="328" y="332"/>
                </a:lnTo>
                <a:lnTo>
                  <a:pt x="328" y="332"/>
                </a:lnTo>
                <a:lnTo>
                  <a:pt x="330" y="332"/>
                </a:lnTo>
                <a:lnTo>
                  <a:pt x="330" y="332"/>
                </a:lnTo>
                <a:lnTo>
                  <a:pt x="333" y="332"/>
                </a:lnTo>
                <a:lnTo>
                  <a:pt x="335" y="332"/>
                </a:lnTo>
                <a:lnTo>
                  <a:pt x="335" y="332"/>
                </a:lnTo>
                <a:lnTo>
                  <a:pt x="337" y="332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7" y="328"/>
                </a:lnTo>
                <a:lnTo>
                  <a:pt x="337" y="328"/>
                </a:lnTo>
                <a:lnTo>
                  <a:pt x="337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6"/>
                </a:lnTo>
                <a:lnTo>
                  <a:pt x="335" y="326"/>
                </a:lnTo>
                <a:lnTo>
                  <a:pt x="335" y="324"/>
                </a:lnTo>
                <a:lnTo>
                  <a:pt x="335" y="324"/>
                </a:lnTo>
                <a:lnTo>
                  <a:pt x="335" y="322"/>
                </a:lnTo>
                <a:lnTo>
                  <a:pt x="337" y="322"/>
                </a:lnTo>
                <a:lnTo>
                  <a:pt x="339" y="322"/>
                </a:lnTo>
                <a:lnTo>
                  <a:pt x="337" y="320"/>
                </a:lnTo>
                <a:lnTo>
                  <a:pt x="337" y="320"/>
                </a:lnTo>
                <a:lnTo>
                  <a:pt x="337" y="320"/>
                </a:lnTo>
                <a:lnTo>
                  <a:pt x="337" y="318"/>
                </a:lnTo>
                <a:lnTo>
                  <a:pt x="337" y="318"/>
                </a:lnTo>
                <a:lnTo>
                  <a:pt x="339" y="318"/>
                </a:lnTo>
                <a:lnTo>
                  <a:pt x="339" y="318"/>
                </a:lnTo>
                <a:lnTo>
                  <a:pt x="339" y="318"/>
                </a:lnTo>
                <a:lnTo>
                  <a:pt x="337" y="315"/>
                </a:lnTo>
                <a:lnTo>
                  <a:pt x="337" y="315"/>
                </a:lnTo>
                <a:lnTo>
                  <a:pt x="333" y="313"/>
                </a:lnTo>
                <a:lnTo>
                  <a:pt x="330" y="315"/>
                </a:lnTo>
                <a:lnTo>
                  <a:pt x="330" y="313"/>
                </a:lnTo>
                <a:lnTo>
                  <a:pt x="328" y="313"/>
                </a:lnTo>
                <a:lnTo>
                  <a:pt x="328" y="315"/>
                </a:lnTo>
                <a:lnTo>
                  <a:pt x="328" y="315"/>
                </a:lnTo>
                <a:lnTo>
                  <a:pt x="328" y="318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4" y="315"/>
                </a:lnTo>
                <a:lnTo>
                  <a:pt x="324" y="313"/>
                </a:lnTo>
                <a:lnTo>
                  <a:pt x="320" y="313"/>
                </a:lnTo>
                <a:lnTo>
                  <a:pt x="318" y="313"/>
                </a:lnTo>
                <a:lnTo>
                  <a:pt x="318" y="311"/>
                </a:lnTo>
                <a:lnTo>
                  <a:pt x="316" y="311"/>
                </a:lnTo>
                <a:lnTo>
                  <a:pt x="314" y="311"/>
                </a:lnTo>
                <a:lnTo>
                  <a:pt x="316" y="311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3"/>
                </a:lnTo>
                <a:lnTo>
                  <a:pt x="316" y="303"/>
                </a:lnTo>
                <a:lnTo>
                  <a:pt x="316" y="303"/>
                </a:lnTo>
                <a:lnTo>
                  <a:pt x="316" y="301"/>
                </a:lnTo>
                <a:lnTo>
                  <a:pt x="316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3"/>
                </a:lnTo>
                <a:lnTo>
                  <a:pt x="320" y="303"/>
                </a:lnTo>
                <a:lnTo>
                  <a:pt x="320" y="305"/>
                </a:lnTo>
                <a:lnTo>
                  <a:pt x="320" y="305"/>
                </a:lnTo>
                <a:lnTo>
                  <a:pt x="322" y="305"/>
                </a:lnTo>
                <a:lnTo>
                  <a:pt x="324" y="307"/>
                </a:lnTo>
                <a:lnTo>
                  <a:pt x="324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3"/>
                </a:lnTo>
                <a:lnTo>
                  <a:pt x="326" y="303"/>
                </a:lnTo>
                <a:lnTo>
                  <a:pt x="328" y="303"/>
                </a:lnTo>
                <a:lnTo>
                  <a:pt x="328" y="301"/>
                </a:lnTo>
                <a:lnTo>
                  <a:pt x="328" y="299"/>
                </a:lnTo>
                <a:lnTo>
                  <a:pt x="328" y="299"/>
                </a:lnTo>
                <a:lnTo>
                  <a:pt x="328" y="299"/>
                </a:lnTo>
                <a:lnTo>
                  <a:pt x="328" y="297"/>
                </a:lnTo>
                <a:lnTo>
                  <a:pt x="328" y="297"/>
                </a:lnTo>
                <a:lnTo>
                  <a:pt x="330" y="297"/>
                </a:lnTo>
                <a:lnTo>
                  <a:pt x="330" y="297"/>
                </a:lnTo>
                <a:lnTo>
                  <a:pt x="333" y="297"/>
                </a:lnTo>
                <a:lnTo>
                  <a:pt x="333" y="295"/>
                </a:lnTo>
                <a:lnTo>
                  <a:pt x="333" y="295"/>
                </a:lnTo>
                <a:lnTo>
                  <a:pt x="335" y="295"/>
                </a:lnTo>
                <a:lnTo>
                  <a:pt x="335" y="292"/>
                </a:lnTo>
                <a:lnTo>
                  <a:pt x="337" y="295"/>
                </a:lnTo>
                <a:lnTo>
                  <a:pt x="337" y="295"/>
                </a:lnTo>
                <a:lnTo>
                  <a:pt x="339" y="295"/>
                </a:lnTo>
                <a:lnTo>
                  <a:pt x="339" y="297"/>
                </a:lnTo>
                <a:lnTo>
                  <a:pt x="341" y="297"/>
                </a:lnTo>
                <a:lnTo>
                  <a:pt x="341" y="297"/>
                </a:lnTo>
                <a:lnTo>
                  <a:pt x="341" y="297"/>
                </a:lnTo>
                <a:lnTo>
                  <a:pt x="343" y="297"/>
                </a:lnTo>
                <a:lnTo>
                  <a:pt x="341" y="297"/>
                </a:lnTo>
                <a:lnTo>
                  <a:pt x="343" y="299"/>
                </a:lnTo>
                <a:lnTo>
                  <a:pt x="343" y="299"/>
                </a:lnTo>
                <a:lnTo>
                  <a:pt x="345" y="299"/>
                </a:lnTo>
                <a:lnTo>
                  <a:pt x="345" y="299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3"/>
                </a:lnTo>
                <a:lnTo>
                  <a:pt x="345" y="303"/>
                </a:lnTo>
                <a:lnTo>
                  <a:pt x="345" y="303"/>
                </a:lnTo>
                <a:lnTo>
                  <a:pt x="345" y="301"/>
                </a:lnTo>
                <a:lnTo>
                  <a:pt x="347" y="301"/>
                </a:lnTo>
                <a:lnTo>
                  <a:pt x="347" y="301"/>
                </a:lnTo>
                <a:lnTo>
                  <a:pt x="347" y="301"/>
                </a:lnTo>
                <a:lnTo>
                  <a:pt x="349" y="301"/>
                </a:lnTo>
                <a:lnTo>
                  <a:pt x="351" y="301"/>
                </a:lnTo>
                <a:lnTo>
                  <a:pt x="351" y="301"/>
                </a:lnTo>
                <a:lnTo>
                  <a:pt x="353" y="303"/>
                </a:lnTo>
                <a:lnTo>
                  <a:pt x="355" y="303"/>
                </a:lnTo>
                <a:lnTo>
                  <a:pt x="358" y="303"/>
                </a:lnTo>
                <a:lnTo>
                  <a:pt x="358" y="303"/>
                </a:lnTo>
                <a:lnTo>
                  <a:pt x="358" y="303"/>
                </a:lnTo>
                <a:lnTo>
                  <a:pt x="360" y="303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4" y="305"/>
                </a:lnTo>
                <a:lnTo>
                  <a:pt x="364" y="303"/>
                </a:lnTo>
                <a:lnTo>
                  <a:pt x="364" y="303"/>
                </a:lnTo>
                <a:lnTo>
                  <a:pt x="366" y="303"/>
                </a:lnTo>
                <a:lnTo>
                  <a:pt x="366" y="301"/>
                </a:lnTo>
                <a:lnTo>
                  <a:pt x="366" y="299"/>
                </a:lnTo>
                <a:lnTo>
                  <a:pt x="366" y="299"/>
                </a:lnTo>
                <a:lnTo>
                  <a:pt x="366" y="299"/>
                </a:lnTo>
                <a:lnTo>
                  <a:pt x="366" y="297"/>
                </a:lnTo>
                <a:lnTo>
                  <a:pt x="366" y="295"/>
                </a:lnTo>
                <a:lnTo>
                  <a:pt x="366" y="295"/>
                </a:lnTo>
                <a:lnTo>
                  <a:pt x="366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0"/>
                </a:lnTo>
                <a:lnTo>
                  <a:pt x="370" y="290"/>
                </a:lnTo>
                <a:lnTo>
                  <a:pt x="370" y="290"/>
                </a:lnTo>
                <a:lnTo>
                  <a:pt x="370" y="288"/>
                </a:lnTo>
                <a:lnTo>
                  <a:pt x="370" y="288"/>
                </a:lnTo>
                <a:lnTo>
                  <a:pt x="370" y="288"/>
                </a:lnTo>
                <a:lnTo>
                  <a:pt x="370" y="286"/>
                </a:lnTo>
                <a:lnTo>
                  <a:pt x="370" y="286"/>
                </a:lnTo>
                <a:lnTo>
                  <a:pt x="372" y="286"/>
                </a:lnTo>
                <a:lnTo>
                  <a:pt x="372" y="286"/>
                </a:lnTo>
                <a:lnTo>
                  <a:pt x="374" y="286"/>
                </a:lnTo>
                <a:lnTo>
                  <a:pt x="374" y="288"/>
                </a:lnTo>
                <a:lnTo>
                  <a:pt x="374" y="288"/>
                </a:lnTo>
                <a:lnTo>
                  <a:pt x="376" y="288"/>
                </a:lnTo>
                <a:lnTo>
                  <a:pt x="378" y="288"/>
                </a:lnTo>
                <a:lnTo>
                  <a:pt x="378" y="288"/>
                </a:lnTo>
                <a:lnTo>
                  <a:pt x="378" y="288"/>
                </a:lnTo>
                <a:lnTo>
                  <a:pt x="381" y="288"/>
                </a:lnTo>
                <a:lnTo>
                  <a:pt x="383" y="288"/>
                </a:lnTo>
                <a:lnTo>
                  <a:pt x="383" y="288"/>
                </a:lnTo>
                <a:lnTo>
                  <a:pt x="383" y="286"/>
                </a:lnTo>
                <a:lnTo>
                  <a:pt x="383" y="286"/>
                </a:lnTo>
                <a:lnTo>
                  <a:pt x="385" y="286"/>
                </a:lnTo>
                <a:lnTo>
                  <a:pt x="385" y="286"/>
                </a:lnTo>
                <a:lnTo>
                  <a:pt x="385" y="286"/>
                </a:lnTo>
                <a:lnTo>
                  <a:pt x="387" y="286"/>
                </a:lnTo>
                <a:lnTo>
                  <a:pt x="389" y="286"/>
                </a:lnTo>
                <a:lnTo>
                  <a:pt x="391" y="284"/>
                </a:lnTo>
                <a:lnTo>
                  <a:pt x="395" y="284"/>
                </a:lnTo>
                <a:lnTo>
                  <a:pt x="395" y="284"/>
                </a:lnTo>
                <a:lnTo>
                  <a:pt x="397" y="282"/>
                </a:lnTo>
                <a:lnTo>
                  <a:pt x="397" y="282"/>
                </a:lnTo>
                <a:lnTo>
                  <a:pt x="397" y="280"/>
                </a:lnTo>
                <a:lnTo>
                  <a:pt x="397" y="280"/>
                </a:lnTo>
                <a:lnTo>
                  <a:pt x="397" y="276"/>
                </a:lnTo>
                <a:lnTo>
                  <a:pt x="397" y="276"/>
                </a:lnTo>
                <a:lnTo>
                  <a:pt x="397" y="276"/>
                </a:lnTo>
                <a:lnTo>
                  <a:pt x="397" y="274"/>
                </a:lnTo>
                <a:lnTo>
                  <a:pt x="399" y="274"/>
                </a:lnTo>
                <a:lnTo>
                  <a:pt x="401" y="274"/>
                </a:lnTo>
                <a:lnTo>
                  <a:pt x="404" y="274"/>
                </a:lnTo>
                <a:lnTo>
                  <a:pt x="406" y="274"/>
                </a:lnTo>
                <a:lnTo>
                  <a:pt x="406" y="274"/>
                </a:lnTo>
                <a:lnTo>
                  <a:pt x="406" y="274"/>
                </a:lnTo>
                <a:lnTo>
                  <a:pt x="408" y="274"/>
                </a:lnTo>
                <a:lnTo>
                  <a:pt x="410" y="272"/>
                </a:lnTo>
                <a:lnTo>
                  <a:pt x="410" y="272"/>
                </a:lnTo>
                <a:lnTo>
                  <a:pt x="410" y="270"/>
                </a:lnTo>
                <a:lnTo>
                  <a:pt x="412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70"/>
                </a:lnTo>
                <a:lnTo>
                  <a:pt x="416" y="270"/>
                </a:lnTo>
                <a:lnTo>
                  <a:pt x="418" y="270"/>
                </a:lnTo>
                <a:lnTo>
                  <a:pt x="418" y="270"/>
                </a:lnTo>
                <a:lnTo>
                  <a:pt x="418" y="270"/>
                </a:lnTo>
                <a:lnTo>
                  <a:pt x="420" y="270"/>
                </a:lnTo>
                <a:lnTo>
                  <a:pt x="422" y="270"/>
                </a:lnTo>
                <a:lnTo>
                  <a:pt x="422" y="270"/>
                </a:lnTo>
                <a:lnTo>
                  <a:pt x="422" y="270"/>
                </a:lnTo>
                <a:lnTo>
                  <a:pt x="424" y="267"/>
                </a:lnTo>
                <a:lnTo>
                  <a:pt x="424" y="267"/>
                </a:lnTo>
                <a:lnTo>
                  <a:pt x="424" y="267"/>
                </a:lnTo>
                <a:lnTo>
                  <a:pt x="424" y="265"/>
                </a:lnTo>
                <a:lnTo>
                  <a:pt x="427" y="265"/>
                </a:lnTo>
                <a:lnTo>
                  <a:pt x="427" y="263"/>
                </a:lnTo>
                <a:lnTo>
                  <a:pt x="429" y="263"/>
                </a:lnTo>
                <a:lnTo>
                  <a:pt x="429" y="261"/>
                </a:lnTo>
                <a:lnTo>
                  <a:pt x="431" y="259"/>
                </a:lnTo>
                <a:lnTo>
                  <a:pt x="431" y="259"/>
                </a:lnTo>
                <a:lnTo>
                  <a:pt x="429" y="259"/>
                </a:lnTo>
                <a:lnTo>
                  <a:pt x="429" y="257"/>
                </a:lnTo>
                <a:lnTo>
                  <a:pt x="431" y="257"/>
                </a:lnTo>
                <a:lnTo>
                  <a:pt x="431" y="255"/>
                </a:lnTo>
                <a:lnTo>
                  <a:pt x="431" y="255"/>
                </a:lnTo>
                <a:lnTo>
                  <a:pt x="431" y="251"/>
                </a:lnTo>
                <a:lnTo>
                  <a:pt x="431" y="251"/>
                </a:lnTo>
                <a:lnTo>
                  <a:pt x="431" y="251"/>
                </a:lnTo>
                <a:lnTo>
                  <a:pt x="431" y="249"/>
                </a:lnTo>
                <a:lnTo>
                  <a:pt x="433" y="249"/>
                </a:lnTo>
                <a:lnTo>
                  <a:pt x="433" y="249"/>
                </a:lnTo>
                <a:lnTo>
                  <a:pt x="433" y="247"/>
                </a:lnTo>
                <a:lnTo>
                  <a:pt x="433" y="247"/>
                </a:lnTo>
                <a:lnTo>
                  <a:pt x="431" y="247"/>
                </a:lnTo>
                <a:lnTo>
                  <a:pt x="431" y="247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3" y="242"/>
                </a:lnTo>
                <a:lnTo>
                  <a:pt x="433" y="240"/>
                </a:lnTo>
                <a:lnTo>
                  <a:pt x="435" y="240"/>
                </a:lnTo>
                <a:lnTo>
                  <a:pt x="435" y="238"/>
                </a:lnTo>
                <a:lnTo>
                  <a:pt x="435" y="238"/>
                </a:lnTo>
                <a:lnTo>
                  <a:pt x="437" y="236"/>
                </a:lnTo>
                <a:lnTo>
                  <a:pt x="437" y="236"/>
                </a:lnTo>
                <a:lnTo>
                  <a:pt x="437" y="236"/>
                </a:lnTo>
                <a:lnTo>
                  <a:pt x="437" y="234"/>
                </a:lnTo>
                <a:lnTo>
                  <a:pt x="437" y="232"/>
                </a:lnTo>
                <a:lnTo>
                  <a:pt x="437" y="232"/>
                </a:lnTo>
                <a:lnTo>
                  <a:pt x="437" y="232"/>
                </a:lnTo>
                <a:lnTo>
                  <a:pt x="439" y="230"/>
                </a:lnTo>
                <a:lnTo>
                  <a:pt x="441" y="230"/>
                </a:lnTo>
                <a:lnTo>
                  <a:pt x="441" y="230"/>
                </a:lnTo>
                <a:lnTo>
                  <a:pt x="441" y="228"/>
                </a:lnTo>
                <a:lnTo>
                  <a:pt x="443" y="228"/>
                </a:lnTo>
                <a:lnTo>
                  <a:pt x="445" y="228"/>
                </a:lnTo>
                <a:lnTo>
                  <a:pt x="445" y="228"/>
                </a:lnTo>
                <a:lnTo>
                  <a:pt x="447" y="228"/>
                </a:lnTo>
                <a:lnTo>
                  <a:pt x="449" y="226"/>
                </a:lnTo>
                <a:lnTo>
                  <a:pt x="449" y="226"/>
                </a:lnTo>
                <a:lnTo>
                  <a:pt x="449" y="226"/>
                </a:lnTo>
                <a:lnTo>
                  <a:pt x="452" y="224"/>
                </a:lnTo>
                <a:lnTo>
                  <a:pt x="452" y="224"/>
                </a:lnTo>
                <a:lnTo>
                  <a:pt x="454" y="221"/>
                </a:lnTo>
                <a:lnTo>
                  <a:pt x="454" y="221"/>
                </a:lnTo>
                <a:lnTo>
                  <a:pt x="454" y="221"/>
                </a:lnTo>
                <a:lnTo>
                  <a:pt x="456" y="221"/>
                </a:lnTo>
                <a:lnTo>
                  <a:pt x="458" y="219"/>
                </a:lnTo>
                <a:lnTo>
                  <a:pt x="458" y="219"/>
                </a:lnTo>
                <a:lnTo>
                  <a:pt x="460" y="219"/>
                </a:lnTo>
                <a:lnTo>
                  <a:pt x="460" y="219"/>
                </a:lnTo>
                <a:lnTo>
                  <a:pt x="460" y="2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Freeform 44">
            <a:extLst>
              <a:ext uri="{FF2B5EF4-FFF2-40B4-BE49-F238E27FC236}">
                <a16:creationId xmlns:a16="http://schemas.microsoft.com/office/drawing/2014/main" id="{D6DE20D0-0302-4FBA-9EDF-FAA0F0BE7591}"/>
              </a:ext>
            </a:extLst>
          </p:cNvPr>
          <p:cNvSpPr>
            <a:spLocks noEditPoints="1"/>
          </p:cNvSpPr>
          <p:nvPr/>
        </p:nvSpPr>
        <p:spPr bwMode="auto">
          <a:xfrm>
            <a:off x="7934023" y="4958187"/>
            <a:ext cx="642311" cy="821682"/>
          </a:xfrm>
          <a:custGeom>
            <a:avLst/>
            <a:gdLst>
              <a:gd name="T0" fmla="*/ 409 w 418"/>
              <a:gd name="T1" fmla="*/ 11 h 564"/>
              <a:gd name="T2" fmla="*/ 393 w 418"/>
              <a:gd name="T3" fmla="*/ 7 h 564"/>
              <a:gd name="T4" fmla="*/ 388 w 418"/>
              <a:gd name="T5" fmla="*/ 5 h 564"/>
              <a:gd name="T6" fmla="*/ 363 w 418"/>
              <a:gd name="T7" fmla="*/ 26 h 564"/>
              <a:gd name="T8" fmla="*/ 359 w 418"/>
              <a:gd name="T9" fmla="*/ 34 h 564"/>
              <a:gd name="T10" fmla="*/ 338 w 418"/>
              <a:gd name="T11" fmla="*/ 26 h 564"/>
              <a:gd name="T12" fmla="*/ 324 w 418"/>
              <a:gd name="T13" fmla="*/ 34 h 564"/>
              <a:gd name="T14" fmla="*/ 299 w 418"/>
              <a:gd name="T15" fmla="*/ 53 h 564"/>
              <a:gd name="T16" fmla="*/ 278 w 418"/>
              <a:gd name="T17" fmla="*/ 49 h 564"/>
              <a:gd name="T18" fmla="*/ 259 w 418"/>
              <a:gd name="T19" fmla="*/ 51 h 564"/>
              <a:gd name="T20" fmla="*/ 242 w 418"/>
              <a:gd name="T21" fmla="*/ 74 h 564"/>
              <a:gd name="T22" fmla="*/ 223 w 418"/>
              <a:gd name="T23" fmla="*/ 94 h 564"/>
              <a:gd name="T24" fmla="*/ 182 w 418"/>
              <a:gd name="T25" fmla="*/ 76 h 564"/>
              <a:gd name="T26" fmla="*/ 157 w 418"/>
              <a:gd name="T27" fmla="*/ 82 h 564"/>
              <a:gd name="T28" fmla="*/ 140 w 418"/>
              <a:gd name="T29" fmla="*/ 90 h 564"/>
              <a:gd name="T30" fmla="*/ 142 w 418"/>
              <a:gd name="T31" fmla="*/ 111 h 564"/>
              <a:gd name="T32" fmla="*/ 127 w 418"/>
              <a:gd name="T33" fmla="*/ 138 h 564"/>
              <a:gd name="T34" fmla="*/ 155 w 418"/>
              <a:gd name="T35" fmla="*/ 153 h 564"/>
              <a:gd name="T36" fmla="*/ 123 w 418"/>
              <a:gd name="T37" fmla="*/ 180 h 564"/>
              <a:gd name="T38" fmla="*/ 92 w 418"/>
              <a:gd name="T39" fmla="*/ 182 h 564"/>
              <a:gd name="T40" fmla="*/ 63 w 418"/>
              <a:gd name="T41" fmla="*/ 191 h 564"/>
              <a:gd name="T42" fmla="*/ 27 w 418"/>
              <a:gd name="T43" fmla="*/ 191 h 564"/>
              <a:gd name="T44" fmla="*/ 15 w 418"/>
              <a:gd name="T45" fmla="*/ 201 h 564"/>
              <a:gd name="T46" fmla="*/ 2 w 418"/>
              <a:gd name="T47" fmla="*/ 211 h 564"/>
              <a:gd name="T48" fmla="*/ 33 w 418"/>
              <a:gd name="T49" fmla="*/ 230 h 564"/>
              <a:gd name="T50" fmla="*/ 35 w 418"/>
              <a:gd name="T51" fmla="*/ 243 h 564"/>
              <a:gd name="T52" fmla="*/ 50 w 418"/>
              <a:gd name="T53" fmla="*/ 251 h 564"/>
              <a:gd name="T54" fmla="*/ 46 w 418"/>
              <a:gd name="T55" fmla="*/ 262 h 564"/>
              <a:gd name="T56" fmla="*/ 65 w 418"/>
              <a:gd name="T57" fmla="*/ 284 h 564"/>
              <a:gd name="T58" fmla="*/ 60 w 418"/>
              <a:gd name="T59" fmla="*/ 310 h 564"/>
              <a:gd name="T60" fmla="*/ 67 w 418"/>
              <a:gd name="T61" fmla="*/ 339 h 564"/>
              <a:gd name="T62" fmla="*/ 100 w 418"/>
              <a:gd name="T63" fmla="*/ 333 h 564"/>
              <a:gd name="T64" fmla="*/ 104 w 418"/>
              <a:gd name="T65" fmla="*/ 370 h 564"/>
              <a:gd name="T66" fmla="*/ 100 w 418"/>
              <a:gd name="T67" fmla="*/ 410 h 564"/>
              <a:gd name="T68" fmla="*/ 119 w 418"/>
              <a:gd name="T69" fmla="*/ 420 h 564"/>
              <a:gd name="T70" fmla="*/ 102 w 418"/>
              <a:gd name="T71" fmla="*/ 483 h 564"/>
              <a:gd name="T72" fmla="*/ 100 w 418"/>
              <a:gd name="T73" fmla="*/ 510 h 564"/>
              <a:gd name="T74" fmla="*/ 100 w 418"/>
              <a:gd name="T75" fmla="*/ 525 h 564"/>
              <a:gd name="T76" fmla="*/ 92 w 418"/>
              <a:gd name="T77" fmla="*/ 541 h 564"/>
              <a:gd name="T78" fmla="*/ 144 w 418"/>
              <a:gd name="T79" fmla="*/ 556 h 564"/>
              <a:gd name="T80" fmla="*/ 194 w 418"/>
              <a:gd name="T81" fmla="*/ 504 h 564"/>
              <a:gd name="T82" fmla="*/ 198 w 418"/>
              <a:gd name="T83" fmla="*/ 483 h 564"/>
              <a:gd name="T84" fmla="*/ 259 w 418"/>
              <a:gd name="T85" fmla="*/ 447 h 564"/>
              <a:gd name="T86" fmla="*/ 299 w 418"/>
              <a:gd name="T87" fmla="*/ 441 h 564"/>
              <a:gd name="T88" fmla="*/ 315 w 418"/>
              <a:gd name="T89" fmla="*/ 441 h 564"/>
              <a:gd name="T90" fmla="*/ 274 w 418"/>
              <a:gd name="T91" fmla="*/ 412 h 564"/>
              <a:gd name="T92" fmla="*/ 301 w 418"/>
              <a:gd name="T93" fmla="*/ 370 h 564"/>
              <a:gd name="T94" fmla="*/ 320 w 418"/>
              <a:gd name="T95" fmla="*/ 335 h 564"/>
              <a:gd name="T96" fmla="*/ 336 w 418"/>
              <a:gd name="T97" fmla="*/ 337 h 564"/>
              <a:gd name="T98" fmla="*/ 345 w 418"/>
              <a:gd name="T99" fmla="*/ 335 h 564"/>
              <a:gd name="T100" fmla="*/ 363 w 418"/>
              <a:gd name="T101" fmla="*/ 282 h 564"/>
              <a:gd name="T102" fmla="*/ 357 w 418"/>
              <a:gd name="T103" fmla="*/ 276 h 564"/>
              <a:gd name="T104" fmla="*/ 357 w 418"/>
              <a:gd name="T105" fmla="*/ 270 h 564"/>
              <a:gd name="T106" fmla="*/ 368 w 418"/>
              <a:gd name="T107" fmla="*/ 247 h 564"/>
              <a:gd name="T108" fmla="*/ 359 w 418"/>
              <a:gd name="T109" fmla="*/ 224 h 564"/>
              <a:gd name="T110" fmla="*/ 357 w 418"/>
              <a:gd name="T111" fmla="*/ 203 h 564"/>
              <a:gd name="T112" fmla="*/ 353 w 418"/>
              <a:gd name="T113" fmla="*/ 176 h 564"/>
              <a:gd name="T114" fmla="*/ 351 w 418"/>
              <a:gd name="T115" fmla="*/ 165 h 564"/>
              <a:gd name="T116" fmla="*/ 359 w 418"/>
              <a:gd name="T117" fmla="*/ 163 h 564"/>
              <a:gd name="T118" fmla="*/ 368 w 418"/>
              <a:gd name="T119" fmla="*/ 165 h 564"/>
              <a:gd name="T120" fmla="*/ 388 w 418"/>
              <a:gd name="T121" fmla="*/ 126 h 564"/>
              <a:gd name="T122" fmla="*/ 409 w 418"/>
              <a:gd name="T123" fmla="*/ 74 h 564"/>
              <a:gd name="T124" fmla="*/ 416 w 418"/>
              <a:gd name="T125" fmla="*/ 3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8" h="564">
                <a:moveTo>
                  <a:pt x="414" y="11"/>
                </a:moveTo>
                <a:lnTo>
                  <a:pt x="414" y="11"/>
                </a:lnTo>
                <a:lnTo>
                  <a:pt x="414" y="7"/>
                </a:lnTo>
                <a:lnTo>
                  <a:pt x="411" y="3"/>
                </a:lnTo>
                <a:lnTo>
                  <a:pt x="411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4" y="11"/>
                </a:lnTo>
                <a:close/>
                <a:moveTo>
                  <a:pt x="418" y="17"/>
                </a:moveTo>
                <a:lnTo>
                  <a:pt x="416" y="15"/>
                </a:lnTo>
                <a:lnTo>
                  <a:pt x="416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5"/>
                </a:lnTo>
                <a:lnTo>
                  <a:pt x="411" y="13"/>
                </a:lnTo>
                <a:lnTo>
                  <a:pt x="409" y="11"/>
                </a:lnTo>
                <a:lnTo>
                  <a:pt x="409" y="11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5" y="11"/>
                </a:lnTo>
                <a:lnTo>
                  <a:pt x="403" y="11"/>
                </a:lnTo>
                <a:lnTo>
                  <a:pt x="397" y="9"/>
                </a:lnTo>
                <a:lnTo>
                  <a:pt x="397" y="9"/>
                </a:lnTo>
                <a:lnTo>
                  <a:pt x="395" y="9"/>
                </a:lnTo>
                <a:lnTo>
                  <a:pt x="393" y="9"/>
                </a:lnTo>
                <a:lnTo>
                  <a:pt x="393" y="9"/>
                </a:lnTo>
                <a:lnTo>
                  <a:pt x="393" y="9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5"/>
                </a:lnTo>
                <a:lnTo>
                  <a:pt x="393" y="5"/>
                </a:lnTo>
                <a:lnTo>
                  <a:pt x="393" y="5"/>
                </a:lnTo>
                <a:lnTo>
                  <a:pt x="391" y="5"/>
                </a:lnTo>
                <a:lnTo>
                  <a:pt x="388" y="3"/>
                </a:lnTo>
                <a:lnTo>
                  <a:pt x="386" y="3"/>
                </a:lnTo>
                <a:lnTo>
                  <a:pt x="386" y="0"/>
                </a:lnTo>
                <a:lnTo>
                  <a:pt x="386" y="3"/>
                </a:lnTo>
                <a:lnTo>
                  <a:pt x="386" y="3"/>
                </a:lnTo>
                <a:lnTo>
                  <a:pt x="384" y="3"/>
                </a:lnTo>
                <a:lnTo>
                  <a:pt x="386" y="3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8" y="5"/>
                </a:lnTo>
                <a:lnTo>
                  <a:pt x="388" y="7"/>
                </a:lnTo>
                <a:lnTo>
                  <a:pt x="388" y="7"/>
                </a:lnTo>
                <a:lnTo>
                  <a:pt x="386" y="7"/>
                </a:lnTo>
                <a:lnTo>
                  <a:pt x="386" y="9"/>
                </a:lnTo>
                <a:lnTo>
                  <a:pt x="384" y="9"/>
                </a:lnTo>
                <a:lnTo>
                  <a:pt x="382" y="9"/>
                </a:lnTo>
                <a:lnTo>
                  <a:pt x="380" y="11"/>
                </a:lnTo>
                <a:lnTo>
                  <a:pt x="380" y="13"/>
                </a:lnTo>
                <a:lnTo>
                  <a:pt x="378" y="13"/>
                </a:lnTo>
                <a:lnTo>
                  <a:pt x="378" y="15"/>
                </a:lnTo>
                <a:lnTo>
                  <a:pt x="378" y="15"/>
                </a:lnTo>
                <a:lnTo>
                  <a:pt x="378" y="15"/>
                </a:lnTo>
                <a:lnTo>
                  <a:pt x="378" y="17"/>
                </a:lnTo>
                <a:lnTo>
                  <a:pt x="378" y="17"/>
                </a:lnTo>
                <a:lnTo>
                  <a:pt x="378" y="19"/>
                </a:lnTo>
                <a:lnTo>
                  <a:pt x="370" y="23"/>
                </a:lnTo>
                <a:lnTo>
                  <a:pt x="363" y="26"/>
                </a:lnTo>
                <a:lnTo>
                  <a:pt x="361" y="28"/>
                </a:lnTo>
                <a:lnTo>
                  <a:pt x="361" y="28"/>
                </a:lnTo>
                <a:lnTo>
                  <a:pt x="359" y="26"/>
                </a:lnTo>
                <a:lnTo>
                  <a:pt x="359" y="26"/>
                </a:lnTo>
                <a:lnTo>
                  <a:pt x="357" y="28"/>
                </a:lnTo>
                <a:lnTo>
                  <a:pt x="357" y="28"/>
                </a:lnTo>
                <a:lnTo>
                  <a:pt x="357" y="28"/>
                </a:lnTo>
                <a:lnTo>
                  <a:pt x="357" y="30"/>
                </a:lnTo>
                <a:lnTo>
                  <a:pt x="357" y="30"/>
                </a:lnTo>
                <a:lnTo>
                  <a:pt x="359" y="30"/>
                </a:lnTo>
                <a:lnTo>
                  <a:pt x="359" y="30"/>
                </a:lnTo>
                <a:lnTo>
                  <a:pt x="359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4"/>
                </a:lnTo>
                <a:lnTo>
                  <a:pt x="359" y="34"/>
                </a:lnTo>
                <a:lnTo>
                  <a:pt x="359" y="34"/>
                </a:lnTo>
                <a:lnTo>
                  <a:pt x="357" y="34"/>
                </a:lnTo>
                <a:lnTo>
                  <a:pt x="355" y="34"/>
                </a:lnTo>
                <a:lnTo>
                  <a:pt x="355" y="34"/>
                </a:lnTo>
                <a:lnTo>
                  <a:pt x="351" y="32"/>
                </a:lnTo>
                <a:lnTo>
                  <a:pt x="351" y="32"/>
                </a:lnTo>
                <a:lnTo>
                  <a:pt x="351" y="32"/>
                </a:lnTo>
                <a:lnTo>
                  <a:pt x="351" y="30"/>
                </a:lnTo>
                <a:lnTo>
                  <a:pt x="351" y="30"/>
                </a:lnTo>
                <a:lnTo>
                  <a:pt x="351" y="28"/>
                </a:lnTo>
                <a:lnTo>
                  <a:pt x="351" y="28"/>
                </a:lnTo>
                <a:lnTo>
                  <a:pt x="349" y="28"/>
                </a:lnTo>
                <a:lnTo>
                  <a:pt x="343" y="28"/>
                </a:lnTo>
                <a:lnTo>
                  <a:pt x="340" y="28"/>
                </a:lnTo>
                <a:lnTo>
                  <a:pt x="338" y="28"/>
                </a:lnTo>
                <a:lnTo>
                  <a:pt x="338" y="28"/>
                </a:lnTo>
                <a:lnTo>
                  <a:pt x="338" y="26"/>
                </a:lnTo>
                <a:lnTo>
                  <a:pt x="336" y="23"/>
                </a:lnTo>
                <a:lnTo>
                  <a:pt x="334" y="23"/>
                </a:lnTo>
                <a:lnTo>
                  <a:pt x="334" y="21"/>
                </a:lnTo>
                <a:lnTo>
                  <a:pt x="332" y="21"/>
                </a:lnTo>
                <a:lnTo>
                  <a:pt x="330" y="21"/>
                </a:lnTo>
                <a:lnTo>
                  <a:pt x="328" y="21"/>
                </a:lnTo>
                <a:lnTo>
                  <a:pt x="326" y="23"/>
                </a:lnTo>
                <a:lnTo>
                  <a:pt x="326" y="23"/>
                </a:lnTo>
                <a:lnTo>
                  <a:pt x="326" y="23"/>
                </a:lnTo>
                <a:lnTo>
                  <a:pt x="326" y="26"/>
                </a:lnTo>
                <a:lnTo>
                  <a:pt x="326" y="26"/>
                </a:lnTo>
                <a:lnTo>
                  <a:pt x="326" y="28"/>
                </a:lnTo>
                <a:lnTo>
                  <a:pt x="324" y="30"/>
                </a:lnTo>
                <a:lnTo>
                  <a:pt x="324" y="30"/>
                </a:lnTo>
                <a:lnTo>
                  <a:pt x="324" y="32"/>
                </a:lnTo>
                <a:lnTo>
                  <a:pt x="324" y="32"/>
                </a:lnTo>
                <a:lnTo>
                  <a:pt x="324" y="34"/>
                </a:lnTo>
                <a:lnTo>
                  <a:pt x="324" y="34"/>
                </a:lnTo>
                <a:lnTo>
                  <a:pt x="320" y="36"/>
                </a:lnTo>
                <a:lnTo>
                  <a:pt x="320" y="36"/>
                </a:lnTo>
                <a:lnTo>
                  <a:pt x="320" y="38"/>
                </a:lnTo>
                <a:lnTo>
                  <a:pt x="317" y="40"/>
                </a:lnTo>
                <a:lnTo>
                  <a:pt x="315" y="42"/>
                </a:lnTo>
                <a:lnTo>
                  <a:pt x="313" y="44"/>
                </a:lnTo>
                <a:lnTo>
                  <a:pt x="311" y="44"/>
                </a:lnTo>
                <a:lnTo>
                  <a:pt x="311" y="44"/>
                </a:lnTo>
                <a:lnTo>
                  <a:pt x="311" y="42"/>
                </a:lnTo>
                <a:lnTo>
                  <a:pt x="309" y="42"/>
                </a:lnTo>
                <a:lnTo>
                  <a:pt x="307" y="42"/>
                </a:lnTo>
                <a:lnTo>
                  <a:pt x="307" y="42"/>
                </a:lnTo>
                <a:lnTo>
                  <a:pt x="305" y="42"/>
                </a:lnTo>
                <a:lnTo>
                  <a:pt x="303" y="49"/>
                </a:lnTo>
                <a:lnTo>
                  <a:pt x="299" y="51"/>
                </a:lnTo>
                <a:lnTo>
                  <a:pt x="299" y="53"/>
                </a:lnTo>
                <a:lnTo>
                  <a:pt x="297" y="53"/>
                </a:lnTo>
                <a:lnTo>
                  <a:pt x="297" y="53"/>
                </a:lnTo>
                <a:lnTo>
                  <a:pt x="292" y="53"/>
                </a:lnTo>
                <a:lnTo>
                  <a:pt x="290" y="53"/>
                </a:lnTo>
                <a:lnTo>
                  <a:pt x="288" y="53"/>
                </a:lnTo>
                <a:lnTo>
                  <a:pt x="288" y="53"/>
                </a:lnTo>
                <a:lnTo>
                  <a:pt x="286" y="53"/>
                </a:lnTo>
                <a:lnTo>
                  <a:pt x="286" y="53"/>
                </a:lnTo>
                <a:lnTo>
                  <a:pt x="284" y="53"/>
                </a:lnTo>
                <a:lnTo>
                  <a:pt x="282" y="51"/>
                </a:lnTo>
                <a:lnTo>
                  <a:pt x="282" y="51"/>
                </a:lnTo>
                <a:lnTo>
                  <a:pt x="282" y="49"/>
                </a:lnTo>
                <a:lnTo>
                  <a:pt x="282" y="49"/>
                </a:lnTo>
                <a:lnTo>
                  <a:pt x="282" y="49"/>
                </a:lnTo>
                <a:lnTo>
                  <a:pt x="280" y="49"/>
                </a:lnTo>
                <a:lnTo>
                  <a:pt x="280" y="49"/>
                </a:lnTo>
                <a:lnTo>
                  <a:pt x="278" y="49"/>
                </a:lnTo>
                <a:lnTo>
                  <a:pt x="276" y="46"/>
                </a:lnTo>
                <a:lnTo>
                  <a:pt x="276" y="49"/>
                </a:lnTo>
                <a:lnTo>
                  <a:pt x="274" y="49"/>
                </a:lnTo>
                <a:lnTo>
                  <a:pt x="274" y="51"/>
                </a:lnTo>
                <a:lnTo>
                  <a:pt x="274" y="51"/>
                </a:lnTo>
                <a:lnTo>
                  <a:pt x="274" y="51"/>
                </a:lnTo>
                <a:lnTo>
                  <a:pt x="274" y="53"/>
                </a:lnTo>
                <a:lnTo>
                  <a:pt x="271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1"/>
                </a:lnTo>
                <a:lnTo>
                  <a:pt x="267" y="49"/>
                </a:lnTo>
                <a:lnTo>
                  <a:pt x="267" y="49"/>
                </a:lnTo>
                <a:lnTo>
                  <a:pt x="263" y="49"/>
                </a:lnTo>
                <a:lnTo>
                  <a:pt x="261" y="51"/>
                </a:lnTo>
                <a:lnTo>
                  <a:pt x="259" y="51"/>
                </a:lnTo>
                <a:lnTo>
                  <a:pt x="255" y="51"/>
                </a:lnTo>
                <a:lnTo>
                  <a:pt x="253" y="51"/>
                </a:lnTo>
                <a:lnTo>
                  <a:pt x="253" y="53"/>
                </a:lnTo>
                <a:lnTo>
                  <a:pt x="253" y="53"/>
                </a:lnTo>
                <a:lnTo>
                  <a:pt x="251" y="55"/>
                </a:lnTo>
                <a:lnTo>
                  <a:pt x="251" y="55"/>
                </a:lnTo>
                <a:lnTo>
                  <a:pt x="249" y="55"/>
                </a:lnTo>
                <a:lnTo>
                  <a:pt x="249" y="55"/>
                </a:lnTo>
                <a:lnTo>
                  <a:pt x="246" y="55"/>
                </a:lnTo>
                <a:lnTo>
                  <a:pt x="246" y="57"/>
                </a:lnTo>
                <a:lnTo>
                  <a:pt x="244" y="59"/>
                </a:lnTo>
                <a:lnTo>
                  <a:pt x="244" y="59"/>
                </a:lnTo>
                <a:lnTo>
                  <a:pt x="244" y="61"/>
                </a:lnTo>
                <a:lnTo>
                  <a:pt x="244" y="63"/>
                </a:lnTo>
                <a:lnTo>
                  <a:pt x="244" y="63"/>
                </a:lnTo>
                <a:lnTo>
                  <a:pt x="244" y="65"/>
                </a:lnTo>
                <a:lnTo>
                  <a:pt x="242" y="74"/>
                </a:lnTo>
                <a:lnTo>
                  <a:pt x="238" y="80"/>
                </a:lnTo>
                <a:lnTo>
                  <a:pt x="238" y="82"/>
                </a:lnTo>
                <a:lnTo>
                  <a:pt x="238" y="82"/>
                </a:lnTo>
                <a:lnTo>
                  <a:pt x="234" y="84"/>
                </a:lnTo>
                <a:lnTo>
                  <a:pt x="234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6"/>
                </a:lnTo>
                <a:lnTo>
                  <a:pt x="230" y="86"/>
                </a:lnTo>
                <a:lnTo>
                  <a:pt x="230" y="88"/>
                </a:lnTo>
                <a:lnTo>
                  <a:pt x="230" y="90"/>
                </a:lnTo>
                <a:lnTo>
                  <a:pt x="226" y="94"/>
                </a:lnTo>
                <a:lnTo>
                  <a:pt x="223" y="94"/>
                </a:lnTo>
                <a:lnTo>
                  <a:pt x="223" y="94"/>
                </a:lnTo>
                <a:lnTo>
                  <a:pt x="221" y="94"/>
                </a:lnTo>
                <a:lnTo>
                  <a:pt x="219" y="94"/>
                </a:lnTo>
                <a:lnTo>
                  <a:pt x="219" y="94"/>
                </a:lnTo>
                <a:lnTo>
                  <a:pt x="219" y="94"/>
                </a:lnTo>
                <a:lnTo>
                  <a:pt x="215" y="94"/>
                </a:lnTo>
                <a:lnTo>
                  <a:pt x="211" y="90"/>
                </a:lnTo>
                <a:lnTo>
                  <a:pt x="207" y="88"/>
                </a:lnTo>
                <a:lnTo>
                  <a:pt x="203" y="82"/>
                </a:lnTo>
                <a:lnTo>
                  <a:pt x="196" y="80"/>
                </a:lnTo>
                <a:lnTo>
                  <a:pt x="194" y="80"/>
                </a:lnTo>
                <a:lnTo>
                  <a:pt x="188" y="76"/>
                </a:lnTo>
                <a:lnTo>
                  <a:pt x="186" y="74"/>
                </a:lnTo>
                <a:lnTo>
                  <a:pt x="184" y="74"/>
                </a:lnTo>
                <a:lnTo>
                  <a:pt x="184" y="74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8"/>
                </a:lnTo>
                <a:lnTo>
                  <a:pt x="180" y="78"/>
                </a:lnTo>
                <a:lnTo>
                  <a:pt x="180" y="78"/>
                </a:lnTo>
                <a:lnTo>
                  <a:pt x="177" y="78"/>
                </a:lnTo>
                <a:lnTo>
                  <a:pt x="175" y="76"/>
                </a:lnTo>
                <a:lnTo>
                  <a:pt x="175" y="74"/>
                </a:lnTo>
                <a:lnTo>
                  <a:pt x="173" y="74"/>
                </a:lnTo>
                <a:lnTo>
                  <a:pt x="173" y="71"/>
                </a:lnTo>
                <a:lnTo>
                  <a:pt x="173" y="71"/>
                </a:lnTo>
                <a:lnTo>
                  <a:pt x="171" y="71"/>
                </a:lnTo>
                <a:lnTo>
                  <a:pt x="171" y="71"/>
                </a:lnTo>
                <a:lnTo>
                  <a:pt x="169" y="69"/>
                </a:lnTo>
                <a:lnTo>
                  <a:pt x="165" y="71"/>
                </a:lnTo>
                <a:lnTo>
                  <a:pt x="161" y="71"/>
                </a:lnTo>
                <a:lnTo>
                  <a:pt x="159" y="78"/>
                </a:lnTo>
                <a:lnTo>
                  <a:pt x="157" y="80"/>
                </a:lnTo>
                <a:lnTo>
                  <a:pt x="157" y="82"/>
                </a:lnTo>
                <a:lnTo>
                  <a:pt x="155" y="82"/>
                </a:lnTo>
                <a:lnTo>
                  <a:pt x="155" y="84"/>
                </a:lnTo>
                <a:lnTo>
                  <a:pt x="155" y="84"/>
                </a:lnTo>
                <a:lnTo>
                  <a:pt x="157" y="84"/>
                </a:lnTo>
                <a:lnTo>
                  <a:pt x="157" y="86"/>
                </a:lnTo>
                <a:lnTo>
                  <a:pt x="157" y="86"/>
                </a:lnTo>
                <a:lnTo>
                  <a:pt x="157" y="86"/>
                </a:lnTo>
                <a:lnTo>
                  <a:pt x="155" y="88"/>
                </a:lnTo>
                <a:lnTo>
                  <a:pt x="155" y="88"/>
                </a:lnTo>
                <a:lnTo>
                  <a:pt x="150" y="90"/>
                </a:lnTo>
                <a:lnTo>
                  <a:pt x="148" y="90"/>
                </a:lnTo>
                <a:lnTo>
                  <a:pt x="148" y="90"/>
                </a:lnTo>
                <a:lnTo>
                  <a:pt x="146" y="90"/>
                </a:lnTo>
                <a:lnTo>
                  <a:pt x="144" y="90"/>
                </a:lnTo>
                <a:lnTo>
                  <a:pt x="144" y="90"/>
                </a:lnTo>
                <a:lnTo>
                  <a:pt x="142" y="90"/>
                </a:lnTo>
                <a:lnTo>
                  <a:pt x="140" y="90"/>
                </a:lnTo>
                <a:lnTo>
                  <a:pt x="138" y="97"/>
                </a:lnTo>
                <a:lnTo>
                  <a:pt x="136" y="101"/>
                </a:lnTo>
                <a:lnTo>
                  <a:pt x="136" y="103"/>
                </a:lnTo>
                <a:lnTo>
                  <a:pt x="136" y="105"/>
                </a:lnTo>
                <a:lnTo>
                  <a:pt x="138" y="105"/>
                </a:lnTo>
                <a:lnTo>
                  <a:pt x="138" y="107"/>
                </a:lnTo>
                <a:lnTo>
                  <a:pt x="138" y="107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40" y="109"/>
                </a:lnTo>
                <a:lnTo>
                  <a:pt x="140" y="109"/>
                </a:lnTo>
                <a:lnTo>
                  <a:pt x="142" y="109"/>
                </a:lnTo>
                <a:lnTo>
                  <a:pt x="142" y="111"/>
                </a:lnTo>
                <a:lnTo>
                  <a:pt x="142" y="113"/>
                </a:lnTo>
                <a:lnTo>
                  <a:pt x="140" y="120"/>
                </a:lnTo>
                <a:lnTo>
                  <a:pt x="140" y="120"/>
                </a:lnTo>
                <a:lnTo>
                  <a:pt x="138" y="122"/>
                </a:lnTo>
                <a:lnTo>
                  <a:pt x="136" y="124"/>
                </a:lnTo>
                <a:lnTo>
                  <a:pt x="136" y="126"/>
                </a:lnTo>
                <a:lnTo>
                  <a:pt x="132" y="128"/>
                </a:lnTo>
                <a:lnTo>
                  <a:pt x="127" y="130"/>
                </a:lnTo>
                <a:lnTo>
                  <a:pt x="127" y="132"/>
                </a:lnTo>
                <a:lnTo>
                  <a:pt x="127" y="132"/>
                </a:lnTo>
                <a:lnTo>
                  <a:pt x="125" y="134"/>
                </a:lnTo>
                <a:lnTo>
                  <a:pt x="125" y="134"/>
                </a:lnTo>
                <a:lnTo>
                  <a:pt x="125" y="134"/>
                </a:lnTo>
                <a:lnTo>
                  <a:pt x="127" y="136"/>
                </a:lnTo>
                <a:lnTo>
                  <a:pt x="127" y="136"/>
                </a:lnTo>
                <a:lnTo>
                  <a:pt x="127" y="138"/>
                </a:lnTo>
                <a:lnTo>
                  <a:pt x="127" y="138"/>
                </a:lnTo>
                <a:lnTo>
                  <a:pt x="129" y="140"/>
                </a:lnTo>
                <a:lnTo>
                  <a:pt x="146" y="140"/>
                </a:lnTo>
                <a:lnTo>
                  <a:pt x="150" y="140"/>
                </a:lnTo>
                <a:lnTo>
                  <a:pt x="152" y="142"/>
                </a:lnTo>
                <a:lnTo>
                  <a:pt x="152" y="142"/>
                </a:lnTo>
                <a:lnTo>
                  <a:pt x="152" y="142"/>
                </a:lnTo>
                <a:lnTo>
                  <a:pt x="157" y="147"/>
                </a:lnTo>
                <a:lnTo>
                  <a:pt x="157" y="149"/>
                </a:lnTo>
                <a:lnTo>
                  <a:pt x="157" y="149"/>
                </a:lnTo>
                <a:lnTo>
                  <a:pt x="157" y="149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5" y="153"/>
                </a:lnTo>
                <a:lnTo>
                  <a:pt x="155" y="153"/>
                </a:lnTo>
                <a:lnTo>
                  <a:pt x="155" y="153"/>
                </a:lnTo>
                <a:lnTo>
                  <a:pt x="152" y="155"/>
                </a:lnTo>
                <a:lnTo>
                  <a:pt x="152" y="155"/>
                </a:lnTo>
                <a:lnTo>
                  <a:pt x="150" y="157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4" y="165"/>
                </a:lnTo>
                <a:lnTo>
                  <a:pt x="144" y="165"/>
                </a:lnTo>
                <a:lnTo>
                  <a:pt x="142" y="165"/>
                </a:lnTo>
                <a:lnTo>
                  <a:pt x="132" y="168"/>
                </a:lnTo>
                <a:lnTo>
                  <a:pt x="129" y="168"/>
                </a:lnTo>
                <a:lnTo>
                  <a:pt x="127" y="168"/>
                </a:lnTo>
                <a:lnTo>
                  <a:pt x="127" y="170"/>
                </a:lnTo>
                <a:lnTo>
                  <a:pt x="125" y="172"/>
                </a:lnTo>
                <a:lnTo>
                  <a:pt x="125" y="174"/>
                </a:lnTo>
                <a:lnTo>
                  <a:pt x="123" y="178"/>
                </a:lnTo>
                <a:lnTo>
                  <a:pt x="123" y="180"/>
                </a:lnTo>
                <a:lnTo>
                  <a:pt x="121" y="182"/>
                </a:lnTo>
                <a:lnTo>
                  <a:pt x="119" y="182"/>
                </a:lnTo>
                <a:lnTo>
                  <a:pt x="117" y="182"/>
                </a:lnTo>
                <a:lnTo>
                  <a:pt x="115" y="182"/>
                </a:lnTo>
                <a:lnTo>
                  <a:pt x="113" y="182"/>
                </a:lnTo>
                <a:lnTo>
                  <a:pt x="111" y="182"/>
                </a:lnTo>
                <a:lnTo>
                  <a:pt x="111" y="182"/>
                </a:lnTo>
                <a:lnTo>
                  <a:pt x="109" y="180"/>
                </a:lnTo>
                <a:lnTo>
                  <a:pt x="106" y="180"/>
                </a:lnTo>
                <a:lnTo>
                  <a:pt x="106" y="180"/>
                </a:lnTo>
                <a:lnTo>
                  <a:pt x="104" y="180"/>
                </a:lnTo>
                <a:lnTo>
                  <a:pt x="104" y="180"/>
                </a:lnTo>
                <a:lnTo>
                  <a:pt x="102" y="180"/>
                </a:lnTo>
                <a:lnTo>
                  <a:pt x="100" y="182"/>
                </a:lnTo>
                <a:lnTo>
                  <a:pt x="96" y="180"/>
                </a:lnTo>
                <a:lnTo>
                  <a:pt x="94" y="182"/>
                </a:lnTo>
                <a:lnTo>
                  <a:pt x="92" y="182"/>
                </a:lnTo>
                <a:lnTo>
                  <a:pt x="92" y="182"/>
                </a:lnTo>
                <a:lnTo>
                  <a:pt x="90" y="182"/>
                </a:lnTo>
                <a:lnTo>
                  <a:pt x="90" y="184"/>
                </a:lnTo>
                <a:lnTo>
                  <a:pt x="90" y="186"/>
                </a:lnTo>
                <a:lnTo>
                  <a:pt x="88" y="186"/>
                </a:lnTo>
                <a:lnTo>
                  <a:pt x="88" y="186"/>
                </a:lnTo>
                <a:lnTo>
                  <a:pt x="81" y="180"/>
                </a:lnTo>
                <a:lnTo>
                  <a:pt x="79" y="180"/>
                </a:lnTo>
                <a:lnTo>
                  <a:pt x="79" y="178"/>
                </a:lnTo>
                <a:lnTo>
                  <a:pt x="77" y="180"/>
                </a:lnTo>
                <a:lnTo>
                  <a:pt x="75" y="180"/>
                </a:lnTo>
                <a:lnTo>
                  <a:pt x="73" y="180"/>
                </a:lnTo>
                <a:lnTo>
                  <a:pt x="71" y="180"/>
                </a:lnTo>
                <a:lnTo>
                  <a:pt x="71" y="180"/>
                </a:lnTo>
                <a:lnTo>
                  <a:pt x="69" y="182"/>
                </a:lnTo>
                <a:lnTo>
                  <a:pt x="65" y="186"/>
                </a:lnTo>
                <a:lnTo>
                  <a:pt x="63" y="191"/>
                </a:lnTo>
                <a:lnTo>
                  <a:pt x="63" y="197"/>
                </a:lnTo>
                <a:lnTo>
                  <a:pt x="60" y="199"/>
                </a:lnTo>
                <a:lnTo>
                  <a:pt x="60" y="199"/>
                </a:lnTo>
                <a:lnTo>
                  <a:pt x="54" y="199"/>
                </a:lnTo>
                <a:lnTo>
                  <a:pt x="54" y="197"/>
                </a:lnTo>
                <a:lnTo>
                  <a:pt x="40" y="199"/>
                </a:lnTo>
                <a:lnTo>
                  <a:pt x="38" y="199"/>
                </a:lnTo>
                <a:lnTo>
                  <a:pt x="35" y="199"/>
                </a:lnTo>
                <a:lnTo>
                  <a:pt x="33" y="199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3" y="193"/>
                </a:lnTo>
                <a:lnTo>
                  <a:pt x="33" y="193"/>
                </a:lnTo>
                <a:lnTo>
                  <a:pt x="31" y="191"/>
                </a:lnTo>
                <a:lnTo>
                  <a:pt x="29" y="191"/>
                </a:lnTo>
                <a:lnTo>
                  <a:pt x="27" y="191"/>
                </a:lnTo>
                <a:lnTo>
                  <a:pt x="25" y="191"/>
                </a:lnTo>
                <a:lnTo>
                  <a:pt x="23" y="191"/>
                </a:lnTo>
                <a:lnTo>
                  <a:pt x="23" y="193"/>
                </a:lnTo>
                <a:lnTo>
                  <a:pt x="21" y="193"/>
                </a:lnTo>
                <a:lnTo>
                  <a:pt x="21" y="193"/>
                </a:lnTo>
                <a:lnTo>
                  <a:pt x="21" y="195"/>
                </a:lnTo>
                <a:lnTo>
                  <a:pt x="19" y="195"/>
                </a:lnTo>
                <a:lnTo>
                  <a:pt x="21" y="197"/>
                </a:lnTo>
                <a:lnTo>
                  <a:pt x="21" y="197"/>
                </a:lnTo>
                <a:lnTo>
                  <a:pt x="21" y="197"/>
                </a:lnTo>
                <a:lnTo>
                  <a:pt x="19" y="197"/>
                </a:lnTo>
                <a:lnTo>
                  <a:pt x="19" y="197"/>
                </a:lnTo>
                <a:lnTo>
                  <a:pt x="19" y="197"/>
                </a:lnTo>
                <a:lnTo>
                  <a:pt x="17" y="199"/>
                </a:lnTo>
                <a:lnTo>
                  <a:pt x="15" y="199"/>
                </a:lnTo>
                <a:lnTo>
                  <a:pt x="15" y="199"/>
                </a:lnTo>
                <a:lnTo>
                  <a:pt x="15" y="201"/>
                </a:lnTo>
                <a:lnTo>
                  <a:pt x="12" y="203"/>
                </a:lnTo>
                <a:lnTo>
                  <a:pt x="12" y="203"/>
                </a:lnTo>
                <a:lnTo>
                  <a:pt x="10" y="203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1"/>
                </a:lnTo>
                <a:lnTo>
                  <a:pt x="2" y="203"/>
                </a:lnTo>
                <a:lnTo>
                  <a:pt x="2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7"/>
                </a:lnTo>
                <a:lnTo>
                  <a:pt x="0" y="209"/>
                </a:lnTo>
                <a:lnTo>
                  <a:pt x="0" y="209"/>
                </a:lnTo>
                <a:lnTo>
                  <a:pt x="2" y="209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3"/>
                </a:lnTo>
                <a:lnTo>
                  <a:pt x="2" y="213"/>
                </a:lnTo>
                <a:lnTo>
                  <a:pt x="2" y="213"/>
                </a:lnTo>
                <a:lnTo>
                  <a:pt x="4" y="216"/>
                </a:lnTo>
                <a:lnTo>
                  <a:pt x="8" y="216"/>
                </a:lnTo>
                <a:lnTo>
                  <a:pt x="19" y="220"/>
                </a:lnTo>
                <a:lnTo>
                  <a:pt x="21" y="220"/>
                </a:lnTo>
                <a:lnTo>
                  <a:pt x="23" y="222"/>
                </a:lnTo>
                <a:lnTo>
                  <a:pt x="23" y="222"/>
                </a:lnTo>
                <a:lnTo>
                  <a:pt x="25" y="222"/>
                </a:lnTo>
                <a:lnTo>
                  <a:pt x="25" y="224"/>
                </a:lnTo>
                <a:lnTo>
                  <a:pt x="27" y="224"/>
                </a:lnTo>
                <a:lnTo>
                  <a:pt x="27" y="224"/>
                </a:lnTo>
                <a:lnTo>
                  <a:pt x="29" y="228"/>
                </a:lnTo>
                <a:lnTo>
                  <a:pt x="33" y="230"/>
                </a:lnTo>
                <a:lnTo>
                  <a:pt x="31" y="232"/>
                </a:lnTo>
                <a:lnTo>
                  <a:pt x="25" y="236"/>
                </a:lnTo>
                <a:lnTo>
                  <a:pt x="25" y="236"/>
                </a:lnTo>
                <a:lnTo>
                  <a:pt x="23" y="241"/>
                </a:lnTo>
                <a:lnTo>
                  <a:pt x="23" y="241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7" y="243"/>
                </a:lnTo>
                <a:lnTo>
                  <a:pt x="27" y="243"/>
                </a:lnTo>
                <a:lnTo>
                  <a:pt x="29" y="243"/>
                </a:lnTo>
                <a:lnTo>
                  <a:pt x="29" y="243"/>
                </a:lnTo>
                <a:lnTo>
                  <a:pt x="31" y="243"/>
                </a:lnTo>
                <a:lnTo>
                  <a:pt x="31" y="243"/>
                </a:lnTo>
                <a:lnTo>
                  <a:pt x="33" y="243"/>
                </a:lnTo>
                <a:lnTo>
                  <a:pt x="35" y="243"/>
                </a:lnTo>
                <a:lnTo>
                  <a:pt x="42" y="243"/>
                </a:lnTo>
                <a:lnTo>
                  <a:pt x="44" y="243"/>
                </a:lnTo>
                <a:lnTo>
                  <a:pt x="44" y="243"/>
                </a:lnTo>
                <a:lnTo>
                  <a:pt x="48" y="241"/>
                </a:lnTo>
                <a:lnTo>
                  <a:pt x="48" y="239"/>
                </a:lnTo>
                <a:lnTo>
                  <a:pt x="48" y="239"/>
                </a:lnTo>
                <a:lnTo>
                  <a:pt x="48" y="241"/>
                </a:lnTo>
                <a:lnTo>
                  <a:pt x="48" y="243"/>
                </a:lnTo>
                <a:lnTo>
                  <a:pt x="48" y="243"/>
                </a:lnTo>
                <a:lnTo>
                  <a:pt x="48" y="245"/>
                </a:lnTo>
                <a:lnTo>
                  <a:pt x="48" y="245"/>
                </a:lnTo>
                <a:lnTo>
                  <a:pt x="48" y="247"/>
                </a:lnTo>
                <a:lnTo>
                  <a:pt x="48" y="247"/>
                </a:lnTo>
                <a:lnTo>
                  <a:pt x="48" y="249"/>
                </a:lnTo>
                <a:lnTo>
                  <a:pt x="50" y="249"/>
                </a:lnTo>
                <a:lnTo>
                  <a:pt x="50" y="249"/>
                </a:lnTo>
                <a:lnTo>
                  <a:pt x="50" y="251"/>
                </a:lnTo>
                <a:lnTo>
                  <a:pt x="52" y="255"/>
                </a:lnTo>
                <a:lnTo>
                  <a:pt x="52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62"/>
                </a:lnTo>
                <a:lnTo>
                  <a:pt x="52" y="262"/>
                </a:lnTo>
                <a:lnTo>
                  <a:pt x="52" y="262"/>
                </a:lnTo>
                <a:lnTo>
                  <a:pt x="50" y="259"/>
                </a:lnTo>
                <a:lnTo>
                  <a:pt x="50" y="259"/>
                </a:lnTo>
                <a:lnTo>
                  <a:pt x="48" y="259"/>
                </a:lnTo>
                <a:lnTo>
                  <a:pt x="48" y="259"/>
                </a:lnTo>
                <a:lnTo>
                  <a:pt x="48" y="262"/>
                </a:lnTo>
                <a:lnTo>
                  <a:pt x="46" y="262"/>
                </a:lnTo>
                <a:lnTo>
                  <a:pt x="46" y="262"/>
                </a:lnTo>
                <a:lnTo>
                  <a:pt x="46" y="264"/>
                </a:lnTo>
                <a:lnTo>
                  <a:pt x="46" y="266"/>
                </a:lnTo>
                <a:lnTo>
                  <a:pt x="46" y="266"/>
                </a:lnTo>
                <a:lnTo>
                  <a:pt x="46" y="268"/>
                </a:lnTo>
                <a:lnTo>
                  <a:pt x="48" y="270"/>
                </a:lnTo>
                <a:lnTo>
                  <a:pt x="48" y="272"/>
                </a:lnTo>
                <a:lnTo>
                  <a:pt x="50" y="272"/>
                </a:lnTo>
                <a:lnTo>
                  <a:pt x="56" y="274"/>
                </a:lnTo>
                <a:lnTo>
                  <a:pt x="60" y="276"/>
                </a:lnTo>
                <a:lnTo>
                  <a:pt x="60" y="278"/>
                </a:lnTo>
                <a:lnTo>
                  <a:pt x="63" y="278"/>
                </a:lnTo>
                <a:lnTo>
                  <a:pt x="63" y="280"/>
                </a:lnTo>
                <a:lnTo>
                  <a:pt x="63" y="280"/>
                </a:lnTo>
                <a:lnTo>
                  <a:pt x="63" y="282"/>
                </a:lnTo>
                <a:lnTo>
                  <a:pt x="65" y="282"/>
                </a:lnTo>
                <a:lnTo>
                  <a:pt x="65" y="284"/>
                </a:lnTo>
                <a:lnTo>
                  <a:pt x="65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7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7" y="293"/>
                </a:lnTo>
                <a:lnTo>
                  <a:pt x="67" y="295"/>
                </a:lnTo>
                <a:lnTo>
                  <a:pt x="67" y="297"/>
                </a:lnTo>
                <a:lnTo>
                  <a:pt x="65" y="299"/>
                </a:lnTo>
                <a:lnTo>
                  <a:pt x="65" y="299"/>
                </a:lnTo>
                <a:lnTo>
                  <a:pt x="63" y="299"/>
                </a:lnTo>
                <a:lnTo>
                  <a:pt x="60" y="299"/>
                </a:lnTo>
                <a:lnTo>
                  <a:pt x="60" y="301"/>
                </a:lnTo>
                <a:lnTo>
                  <a:pt x="60" y="301"/>
                </a:lnTo>
                <a:lnTo>
                  <a:pt x="60" y="310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60" y="318"/>
                </a:lnTo>
                <a:lnTo>
                  <a:pt x="58" y="322"/>
                </a:lnTo>
                <a:lnTo>
                  <a:pt x="60" y="324"/>
                </a:lnTo>
                <a:lnTo>
                  <a:pt x="60" y="324"/>
                </a:lnTo>
                <a:lnTo>
                  <a:pt x="60" y="326"/>
                </a:lnTo>
                <a:lnTo>
                  <a:pt x="63" y="328"/>
                </a:lnTo>
                <a:lnTo>
                  <a:pt x="63" y="328"/>
                </a:lnTo>
                <a:lnTo>
                  <a:pt x="63" y="330"/>
                </a:lnTo>
                <a:lnTo>
                  <a:pt x="63" y="333"/>
                </a:lnTo>
                <a:lnTo>
                  <a:pt x="63" y="335"/>
                </a:lnTo>
                <a:lnTo>
                  <a:pt x="63" y="335"/>
                </a:lnTo>
                <a:lnTo>
                  <a:pt x="63" y="337"/>
                </a:lnTo>
                <a:lnTo>
                  <a:pt x="65" y="337"/>
                </a:lnTo>
                <a:lnTo>
                  <a:pt x="67" y="339"/>
                </a:lnTo>
                <a:lnTo>
                  <a:pt x="69" y="339"/>
                </a:lnTo>
                <a:lnTo>
                  <a:pt x="71" y="341"/>
                </a:lnTo>
                <a:lnTo>
                  <a:pt x="71" y="343"/>
                </a:lnTo>
                <a:lnTo>
                  <a:pt x="71" y="343"/>
                </a:lnTo>
                <a:lnTo>
                  <a:pt x="73" y="343"/>
                </a:lnTo>
                <a:lnTo>
                  <a:pt x="73" y="343"/>
                </a:lnTo>
                <a:lnTo>
                  <a:pt x="75" y="343"/>
                </a:lnTo>
                <a:lnTo>
                  <a:pt x="75" y="343"/>
                </a:lnTo>
                <a:lnTo>
                  <a:pt x="77" y="343"/>
                </a:lnTo>
                <a:lnTo>
                  <a:pt x="81" y="341"/>
                </a:lnTo>
                <a:lnTo>
                  <a:pt x="86" y="337"/>
                </a:lnTo>
                <a:lnTo>
                  <a:pt x="86" y="337"/>
                </a:lnTo>
                <a:lnTo>
                  <a:pt x="88" y="335"/>
                </a:lnTo>
                <a:lnTo>
                  <a:pt x="92" y="333"/>
                </a:lnTo>
                <a:lnTo>
                  <a:pt x="96" y="333"/>
                </a:lnTo>
                <a:lnTo>
                  <a:pt x="98" y="330"/>
                </a:lnTo>
                <a:lnTo>
                  <a:pt x="100" y="333"/>
                </a:lnTo>
                <a:lnTo>
                  <a:pt x="100" y="333"/>
                </a:lnTo>
                <a:lnTo>
                  <a:pt x="102" y="337"/>
                </a:lnTo>
                <a:lnTo>
                  <a:pt x="102" y="337"/>
                </a:lnTo>
                <a:lnTo>
                  <a:pt x="104" y="339"/>
                </a:lnTo>
                <a:lnTo>
                  <a:pt x="104" y="341"/>
                </a:lnTo>
                <a:lnTo>
                  <a:pt x="104" y="343"/>
                </a:lnTo>
                <a:lnTo>
                  <a:pt x="104" y="345"/>
                </a:lnTo>
                <a:lnTo>
                  <a:pt x="106" y="345"/>
                </a:lnTo>
                <a:lnTo>
                  <a:pt x="106" y="345"/>
                </a:lnTo>
                <a:lnTo>
                  <a:pt x="106" y="347"/>
                </a:lnTo>
                <a:lnTo>
                  <a:pt x="106" y="347"/>
                </a:lnTo>
                <a:lnTo>
                  <a:pt x="106" y="349"/>
                </a:lnTo>
                <a:lnTo>
                  <a:pt x="102" y="360"/>
                </a:lnTo>
                <a:lnTo>
                  <a:pt x="102" y="360"/>
                </a:lnTo>
                <a:lnTo>
                  <a:pt x="102" y="362"/>
                </a:lnTo>
                <a:lnTo>
                  <a:pt x="102" y="364"/>
                </a:lnTo>
                <a:lnTo>
                  <a:pt x="104" y="370"/>
                </a:lnTo>
                <a:lnTo>
                  <a:pt x="104" y="372"/>
                </a:lnTo>
                <a:lnTo>
                  <a:pt x="104" y="374"/>
                </a:lnTo>
                <a:lnTo>
                  <a:pt x="102" y="378"/>
                </a:lnTo>
                <a:lnTo>
                  <a:pt x="102" y="381"/>
                </a:lnTo>
                <a:lnTo>
                  <a:pt x="102" y="381"/>
                </a:lnTo>
                <a:lnTo>
                  <a:pt x="102" y="385"/>
                </a:lnTo>
                <a:lnTo>
                  <a:pt x="102" y="387"/>
                </a:lnTo>
                <a:lnTo>
                  <a:pt x="102" y="389"/>
                </a:lnTo>
                <a:lnTo>
                  <a:pt x="102" y="391"/>
                </a:lnTo>
                <a:lnTo>
                  <a:pt x="98" y="408"/>
                </a:lnTo>
                <a:lnTo>
                  <a:pt x="98" y="408"/>
                </a:lnTo>
                <a:lnTo>
                  <a:pt x="98" y="408"/>
                </a:lnTo>
                <a:lnTo>
                  <a:pt x="98" y="410"/>
                </a:lnTo>
                <a:lnTo>
                  <a:pt x="98" y="410"/>
                </a:lnTo>
                <a:lnTo>
                  <a:pt x="98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2" y="410"/>
                </a:lnTo>
                <a:lnTo>
                  <a:pt x="102" y="412"/>
                </a:lnTo>
                <a:lnTo>
                  <a:pt x="102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11" y="410"/>
                </a:lnTo>
                <a:lnTo>
                  <a:pt x="111" y="410"/>
                </a:lnTo>
                <a:lnTo>
                  <a:pt x="113" y="410"/>
                </a:lnTo>
                <a:lnTo>
                  <a:pt x="113" y="410"/>
                </a:lnTo>
                <a:lnTo>
                  <a:pt x="115" y="410"/>
                </a:lnTo>
                <a:lnTo>
                  <a:pt x="115" y="412"/>
                </a:lnTo>
                <a:lnTo>
                  <a:pt x="115" y="414"/>
                </a:lnTo>
                <a:lnTo>
                  <a:pt x="117" y="414"/>
                </a:lnTo>
                <a:lnTo>
                  <a:pt x="119" y="418"/>
                </a:lnTo>
                <a:lnTo>
                  <a:pt x="119" y="420"/>
                </a:lnTo>
                <a:lnTo>
                  <a:pt x="119" y="422"/>
                </a:lnTo>
                <a:lnTo>
                  <a:pt x="117" y="424"/>
                </a:lnTo>
                <a:lnTo>
                  <a:pt x="117" y="426"/>
                </a:lnTo>
                <a:lnTo>
                  <a:pt x="115" y="426"/>
                </a:lnTo>
                <a:lnTo>
                  <a:pt x="113" y="435"/>
                </a:lnTo>
                <a:lnTo>
                  <a:pt x="111" y="439"/>
                </a:lnTo>
                <a:lnTo>
                  <a:pt x="104" y="458"/>
                </a:lnTo>
                <a:lnTo>
                  <a:pt x="102" y="462"/>
                </a:lnTo>
                <a:lnTo>
                  <a:pt x="100" y="466"/>
                </a:lnTo>
                <a:lnTo>
                  <a:pt x="96" y="468"/>
                </a:lnTo>
                <a:lnTo>
                  <a:pt x="96" y="468"/>
                </a:lnTo>
                <a:lnTo>
                  <a:pt x="96" y="470"/>
                </a:lnTo>
                <a:lnTo>
                  <a:pt x="96" y="470"/>
                </a:lnTo>
                <a:lnTo>
                  <a:pt x="98" y="477"/>
                </a:lnTo>
                <a:lnTo>
                  <a:pt x="100" y="481"/>
                </a:lnTo>
                <a:lnTo>
                  <a:pt x="100" y="481"/>
                </a:lnTo>
                <a:lnTo>
                  <a:pt x="102" y="483"/>
                </a:lnTo>
                <a:lnTo>
                  <a:pt x="104" y="483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2" y="491"/>
                </a:lnTo>
                <a:lnTo>
                  <a:pt x="98" y="497"/>
                </a:lnTo>
                <a:lnTo>
                  <a:pt x="96" y="500"/>
                </a:lnTo>
                <a:lnTo>
                  <a:pt x="96" y="502"/>
                </a:lnTo>
                <a:lnTo>
                  <a:pt x="96" y="502"/>
                </a:lnTo>
                <a:lnTo>
                  <a:pt x="98" y="504"/>
                </a:lnTo>
                <a:lnTo>
                  <a:pt x="98" y="504"/>
                </a:lnTo>
                <a:lnTo>
                  <a:pt x="98" y="506"/>
                </a:lnTo>
                <a:lnTo>
                  <a:pt x="98" y="506"/>
                </a:lnTo>
                <a:lnTo>
                  <a:pt x="98" y="508"/>
                </a:lnTo>
                <a:lnTo>
                  <a:pt x="98" y="508"/>
                </a:lnTo>
                <a:lnTo>
                  <a:pt x="100" y="510"/>
                </a:lnTo>
                <a:lnTo>
                  <a:pt x="104" y="512"/>
                </a:lnTo>
                <a:lnTo>
                  <a:pt x="106" y="514"/>
                </a:lnTo>
                <a:lnTo>
                  <a:pt x="106" y="516"/>
                </a:lnTo>
                <a:lnTo>
                  <a:pt x="106" y="516"/>
                </a:lnTo>
                <a:lnTo>
                  <a:pt x="106" y="518"/>
                </a:lnTo>
                <a:lnTo>
                  <a:pt x="106" y="520"/>
                </a:lnTo>
                <a:lnTo>
                  <a:pt x="104" y="520"/>
                </a:lnTo>
                <a:lnTo>
                  <a:pt x="104" y="523"/>
                </a:lnTo>
                <a:lnTo>
                  <a:pt x="102" y="525"/>
                </a:lnTo>
                <a:lnTo>
                  <a:pt x="102" y="525"/>
                </a:lnTo>
                <a:lnTo>
                  <a:pt x="100" y="525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5"/>
                </a:lnTo>
                <a:lnTo>
                  <a:pt x="100" y="525"/>
                </a:lnTo>
                <a:lnTo>
                  <a:pt x="100" y="529"/>
                </a:lnTo>
                <a:lnTo>
                  <a:pt x="100" y="529"/>
                </a:lnTo>
                <a:lnTo>
                  <a:pt x="100" y="531"/>
                </a:lnTo>
                <a:lnTo>
                  <a:pt x="100" y="531"/>
                </a:lnTo>
                <a:lnTo>
                  <a:pt x="98" y="535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9"/>
                </a:lnTo>
                <a:lnTo>
                  <a:pt x="96" y="539"/>
                </a:lnTo>
                <a:lnTo>
                  <a:pt x="96" y="541"/>
                </a:lnTo>
                <a:lnTo>
                  <a:pt x="96" y="541"/>
                </a:lnTo>
                <a:lnTo>
                  <a:pt x="94" y="541"/>
                </a:lnTo>
                <a:lnTo>
                  <a:pt x="94" y="541"/>
                </a:lnTo>
                <a:lnTo>
                  <a:pt x="92" y="541"/>
                </a:lnTo>
                <a:lnTo>
                  <a:pt x="92" y="541"/>
                </a:lnTo>
                <a:lnTo>
                  <a:pt x="90" y="541"/>
                </a:lnTo>
                <a:lnTo>
                  <a:pt x="90" y="543"/>
                </a:lnTo>
                <a:lnTo>
                  <a:pt x="90" y="543"/>
                </a:lnTo>
                <a:lnTo>
                  <a:pt x="92" y="543"/>
                </a:lnTo>
                <a:lnTo>
                  <a:pt x="102" y="554"/>
                </a:lnTo>
                <a:lnTo>
                  <a:pt x="102" y="554"/>
                </a:lnTo>
                <a:lnTo>
                  <a:pt x="104" y="554"/>
                </a:lnTo>
                <a:lnTo>
                  <a:pt x="109" y="556"/>
                </a:lnTo>
                <a:lnTo>
                  <a:pt x="109" y="556"/>
                </a:lnTo>
                <a:lnTo>
                  <a:pt x="111" y="558"/>
                </a:lnTo>
                <a:lnTo>
                  <a:pt x="111" y="558"/>
                </a:lnTo>
                <a:lnTo>
                  <a:pt x="125" y="562"/>
                </a:lnTo>
                <a:lnTo>
                  <a:pt x="129" y="564"/>
                </a:lnTo>
                <a:lnTo>
                  <a:pt x="136" y="564"/>
                </a:lnTo>
                <a:lnTo>
                  <a:pt x="136" y="560"/>
                </a:lnTo>
                <a:lnTo>
                  <a:pt x="140" y="558"/>
                </a:lnTo>
                <a:lnTo>
                  <a:pt x="144" y="556"/>
                </a:lnTo>
                <a:lnTo>
                  <a:pt x="155" y="554"/>
                </a:lnTo>
                <a:lnTo>
                  <a:pt x="157" y="554"/>
                </a:lnTo>
                <a:lnTo>
                  <a:pt x="159" y="550"/>
                </a:lnTo>
                <a:lnTo>
                  <a:pt x="161" y="548"/>
                </a:lnTo>
                <a:lnTo>
                  <a:pt x="180" y="537"/>
                </a:lnTo>
                <a:lnTo>
                  <a:pt x="184" y="535"/>
                </a:lnTo>
                <a:lnTo>
                  <a:pt x="186" y="535"/>
                </a:lnTo>
                <a:lnTo>
                  <a:pt x="186" y="533"/>
                </a:lnTo>
                <a:lnTo>
                  <a:pt x="188" y="527"/>
                </a:lnTo>
                <a:lnTo>
                  <a:pt x="188" y="527"/>
                </a:lnTo>
                <a:lnTo>
                  <a:pt x="192" y="525"/>
                </a:lnTo>
                <a:lnTo>
                  <a:pt x="192" y="523"/>
                </a:lnTo>
                <a:lnTo>
                  <a:pt x="192" y="523"/>
                </a:lnTo>
                <a:lnTo>
                  <a:pt x="194" y="512"/>
                </a:lnTo>
                <a:lnTo>
                  <a:pt x="194" y="508"/>
                </a:lnTo>
                <a:lnTo>
                  <a:pt x="192" y="504"/>
                </a:lnTo>
                <a:lnTo>
                  <a:pt x="194" y="504"/>
                </a:lnTo>
                <a:lnTo>
                  <a:pt x="194" y="504"/>
                </a:lnTo>
                <a:lnTo>
                  <a:pt x="194" y="502"/>
                </a:lnTo>
                <a:lnTo>
                  <a:pt x="196" y="500"/>
                </a:lnTo>
                <a:lnTo>
                  <a:pt x="196" y="497"/>
                </a:lnTo>
                <a:lnTo>
                  <a:pt x="196" y="497"/>
                </a:lnTo>
                <a:lnTo>
                  <a:pt x="198" y="495"/>
                </a:lnTo>
                <a:lnTo>
                  <a:pt x="200" y="495"/>
                </a:lnTo>
                <a:lnTo>
                  <a:pt x="203" y="493"/>
                </a:lnTo>
                <a:lnTo>
                  <a:pt x="200" y="491"/>
                </a:lnTo>
                <a:lnTo>
                  <a:pt x="200" y="493"/>
                </a:lnTo>
                <a:lnTo>
                  <a:pt x="198" y="493"/>
                </a:lnTo>
                <a:lnTo>
                  <a:pt x="198" y="493"/>
                </a:lnTo>
                <a:lnTo>
                  <a:pt x="196" y="495"/>
                </a:lnTo>
                <a:lnTo>
                  <a:pt x="196" y="493"/>
                </a:lnTo>
                <a:lnTo>
                  <a:pt x="198" y="491"/>
                </a:lnTo>
                <a:lnTo>
                  <a:pt x="198" y="483"/>
                </a:lnTo>
                <a:lnTo>
                  <a:pt x="198" y="483"/>
                </a:lnTo>
                <a:lnTo>
                  <a:pt x="203" y="477"/>
                </a:lnTo>
                <a:lnTo>
                  <a:pt x="205" y="472"/>
                </a:lnTo>
                <a:lnTo>
                  <a:pt x="217" y="462"/>
                </a:lnTo>
                <a:lnTo>
                  <a:pt x="221" y="460"/>
                </a:lnTo>
                <a:lnTo>
                  <a:pt x="226" y="458"/>
                </a:lnTo>
                <a:lnTo>
                  <a:pt x="230" y="456"/>
                </a:lnTo>
                <a:lnTo>
                  <a:pt x="242" y="456"/>
                </a:lnTo>
                <a:lnTo>
                  <a:pt x="244" y="456"/>
                </a:lnTo>
                <a:lnTo>
                  <a:pt x="246" y="454"/>
                </a:lnTo>
                <a:lnTo>
                  <a:pt x="246" y="454"/>
                </a:lnTo>
                <a:lnTo>
                  <a:pt x="246" y="452"/>
                </a:lnTo>
                <a:lnTo>
                  <a:pt x="249" y="452"/>
                </a:lnTo>
                <a:lnTo>
                  <a:pt x="253" y="449"/>
                </a:lnTo>
                <a:lnTo>
                  <a:pt x="255" y="449"/>
                </a:lnTo>
                <a:lnTo>
                  <a:pt x="257" y="449"/>
                </a:lnTo>
                <a:lnTo>
                  <a:pt x="257" y="447"/>
                </a:lnTo>
                <a:lnTo>
                  <a:pt x="259" y="447"/>
                </a:lnTo>
                <a:lnTo>
                  <a:pt x="263" y="445"/>
                </a:lnTo>
                <a:lnTo>
                  <a:pt x="265" y="445"/>
                </a:lnTo>
                <a:lnTo>
                  <a:pt x="267" y="443"/>
                </a:lnTo>
                <a:lnTo>
                  <a:pt x="271" y="443"/>
                </a:lnTo>
                <a:lnTo>
                  <a:pt x="271" y="443"/>
                </a:lnTo>
                <a:lnTo>
                  <a:pt x="271" y="443"/>
                </a:lnTo>
                <a:lnTo>
                  <a:pt x="274" y="443"/>
                </a:lnTo>
                <a:lnTo>
                  <a:pt x="274" y="443"/>
                </a:lnTo>
                <a:lnTo>
                  <a:pt x="276" y="441"/>
                </a:lnTo>
                <a:lnTo>
                  <a:pt x="278" y="441"/>
                </a:lnTo>
                <a:lnTo>
                  <a:pt x="280" y="441"/>
                </a:lnTo>
                <a:lnTo>
                  <a:pt x="284" y="441"/>
                </a:lnTo>
                <a:lnTo>
                  <a:pt x="288" y="443"/>
                </a:lnTo>
                <a:lnTo>
                  <a:pt x="290" y="443"/>
                </a:lnTo>
                <a:lnTo>
                  <a:pt x="290" y="443"/>
                </a:lnTo>
                <a:lnTo>
                  <a:pt x="294" y="443"/>
                </a:lnTo>
                <a:lnTo>
                  <a:pt x="299" y="441"/>
                </a:lnTo>
                <a:lnTo>
                  <a:pt x="301" y="441"/>
                </a:lnTo>
                <a:lnTo>
                  <a:pt x="301" y="443"/>
                </a:lnTo>
                <a:lnTo>
                  <a:pt x="303" y="441"/>
                </a:lnTo>
                <a:lnTo>
                  <a:pt x="305" y="443"/>
                </a:lnTo>
                <a:lnTo>
                  <a:pt x="311" y="443"/>
                </a:lnTo>
                <a:lnTo>
                  <a:pt x="317" y="447"/>
                </a:lnTo>
                <a:lnTo>
                  <a:pt x="324" y="454"/>
                </a:lnTo>
                <a:lnTo>
                  <a:pt x="326" y="454"/>
                </a:lnTo>
                <a:lnTo>
                  <a:pt x="328" y="454"/>
                </a:lnTo>
                <a:lnTo>
                  <a:pt x="326" y="452"/>
                </a:lnTo>
                <a:lnTo>
                  <a:pt x="317" y="445"/>
                </a:lnTo>
                <a:lnTo>
                  <a:pt x="317" y="445"/>
                </a:lnTo>
                <a:lnTo>
                  <a:pt x="315" y="443"/>
                </a:lnTo>
                <a:lnTo>
                  <a:pt x="315" y="443"/>
                </a:lnTo>
                <a:lnTo>
                  <a:pt x="315" y="443"/>
                </a:lnTo>
                <a:lnTo>
                  <a:pt x="315" y="441"/>
                </a:lnTo>
                <a:lnTo>
                  <a:pt x="315" y="441"/>
                </a:lnTo>
                <a:lnTo>
                  <a:pt x="315" y="439"/>
                </a:lnTo>
                <a:lnTo>
                  <a:pt x="315" y="439"/>
                </a:lnTo>
                <a:lnTo>
                  <a:pt x="315" y="439"/>
                </a:lnTo>
                <a:lnTo>
                  <a:pt x="315" y="437"/>
                </a:lnTo>
                <a:lnTo>
                  <a:pt x="313" y="437"/>
                </a:lnTo>
                <a:lnTo>
                  <a:pt x="311" y="437"/>
                </a:lnTo>
                <a:lnTo>
                  <a:pt x="309" y="439"/>
                </a:lnTo>
                <a:lnTo>
                  <a:pt x="307" y="439"/>
                </a:lnTo>
                <a:lnTo>
                  <a:pt x="292" y="439"/>
                </a:lnTo>
                <a:lnTo>
                  <a:pt x="288" y="439"/>
                </a:lnTo>
                <a:lnTo>
                  <a:pt x="286" y="437"/>
                </a:lnTo>
                <a:lnTo>
                  <a:pt x="278" y="431"/>
                </a:lnTo>
                <a:lnTo>
                  <a:pt x="274" y="426"/>
                </a:lnTo>
                <a:lnTo>
                  <a:pt x="274" y="422"/>
                </a:lnTo>
                <a:lnTo>
                  <a:pt x="271" y="420"/>
                </a:lnTo>
                <a:lnTo>
                  <a:pt x="274" y="416"/>
                </a:lnTo>
                <a:lnTo>
                  <a:pt x="274" y="412"/>
                </a:lnTo>
                <a:lnTo>
                  <a:pt x="276" y="410"/>
                </a:lnTo>
                <a:lnTo>
                  <a:pt x="276" y="408"/>
                </a:lnTo>
                <a:lnTo>
                  <a:pt x="278" y="406"/>
                </a:lnTo>
                <a:lnTo>
                  <a:pt x="278" y="406"/>
                </a:lnTo>
                <a:lnTo>
                  <a:pt x="278" y="406"/>
                </a:lnTo>
                <a:lnTo>
                  <a:pt x="280" y="404"/>
                </a:lnTo>
                <a:lnTo>
                  <a:pt x="280" y="404"/>
                </a:lnTo>
                <a:lnTo>
                  <a:pt x="280" y="401"/>
                </a:lnTo>
                <a:lnTo>
                  <a:pt x="280" y="401"/>
                </a:lnTo>
                <a:lnTo>
                  <a:pt x="286" y="393"/>
                </a:lnTo>
                <a:lnTo>
                  <a:pt x="288" y="389"/>
                </a:lnTo>
                <a:lnTo>
                  <a:pt x="290" y="387"/>
                </a:lnTo>
                <a:lnTo>
                  <a:pt x="292" y="385"/>
                </a:lnTo>
                <a:lnTo>
                  <a:pt x="292" y="385"/>
                </a:lnTo>
                <a:lnTo>
                  <a:pt x="294" y="383"/>
                </a:lnTo>
                <a:lnTo>
                  <a:pt x="294" y="378"/>
                </a:lnTo>
                <a:lnTo>
                  <a:pt x="301" y="370"/>
                </a:lnTo>
                <a:lnTo>
                  <a:pt x="305" y="366"/>
                </a:lnTo>
                <a:lnTo>
                  <a:pt x="309" y="364"/>
                </a:lnTo>
                <a:lnTo>
                  <a:pt x="307" y="362"/>
                </a:lnTo>
                <a:lnTo>
                  <a:pt x="305" y="358"/>
                </a:lnTo>
                <a:lnTo>
                  <a:pt x="305" y="351"/>
                </a:lnTo>
                <a:lnTo>
                  <a:pt x="305" y="349"/>
                </a:lnTo>
                <a:lnTo>
                  <a:pt x="305" y="349"/>
                </a:lnTo>
                <a:lnTo>
                  <a:pt x="307" y="347"/>
                </a:lnTo>
                <a:lnTo>
                  <a:pt x="307" y="347"/>
                </a:lnTo>
                <a:lnTo>
                  <a:pt x="309" y="347"/>
                </a:lnTo>
                <a:lnTo>
                  <a:pt x="309" y="345"/>
                </a:lnTo>
                <a:lnTo>
                  <a:pt x="309" y="343"/>
                </a:lnTo>
                <a:lnTo>
                  <a:pt x="309" y="343"/>
                </a:lnTo>
                <a:lnTo>
                  <a:pt x="309" y="341"/>
                </a:lnTo>
                <a:lnTo>
                  <a:pt x="311" y="339"/>
                </a:lnTo>
                <a:lnTo>
                  <a:pt x="317" y="337"/>
                </a:lnTo>
                <a:lnTo>
                  <a:pt x="320" y="335"/>
                </a:lnTo>
                <a:lnTo>
                  <a:pt x="322" y="335"/>
                </a:lnTo>
                <a:lnTo>
                  <a:pt x="324" y="335"/>
                </a:lnTo>
                <a:lnTo>
                  <a:pt x="326" y="335"/>
                </a:lnTo>
                <a:lnTo>
                  <a:pt x="328" y="335"/>
                </a:lnTo>
                <a:lnTo>
                  <a:pt x="332" y="335"/>
                </a:lnTo>
                <a:lnTo>
                  <a:pt x="334" y="335"/>
                </a:lnTo>
                <a:lnTo>
                  <a:pt x="334" y="333"/>
                </a:lnTo>
                <a:lnTo>
                  <a:pt x="334" y="333"/>
                </a:lnTo>
                <a:lnTo>
                  <a:pt x="338" y="333"/>
                </a:lnTo>
                <a:lnTo>
                  <a:pt x="340" y="333"/>
                </a:lnTo>
                <a:lnTo>
                  <a:pt x="343" y="333"/>
                </a:lnTo>
                <a:lnTo>
                  <a:pt x="343" y="333"/>
                </a:lnTo>
                <a:lnTo>
                  <a:pt x="338" y="335"/>
                </a:lnTo>
                <a:lnTo>
                  <a:pt x="338" y="335"/>
                </a:lnTo>
                <a:lnTo>
                  <a:pt x="338" y="335"/>
                </a:lnTo>
                <a:lnTo>
                  <a:pt x="336" y="335"/>
                </a:lnTo>
                <a:lnTo>
                  <a:pt x="336" y="337"/>
                </a:lnTo>
                <a:lnTo>
                  <a:pt x="338" y="337"/>
                </a:lnTo>
                <a:lnTo>
                  <a:pt x="338" y="337"/>
                </a:lnTo>
                <a:lnTo>
                  <a:pt x="340" y="337"/>
                </a:lnTo>
                <a:lnTo>
                  <a:pt x="357" y="341"/>
                </a:lnTo>
                <a:lnTo>
                  <a:pt x="359" y="341"/>
                </a:lnTo>
                <a:lnTo>
                  <a:pt x="359" y="339"/>
                </a:lnTo>
                <a:lnTo>
                  <a:pt x="357" y="339"/>
                </a:lnTo>
                <a:lnTo>
                  <a:pt x="355" y="337"/>
                </a:lnTo>
                <a:lnTo>
                  <a:pt x="353" y="337"/>
                </a:lnTo>
                <a:lnTo>
                  <a:pt x="351" y="337"/>
                </a:lnTo>
                <a:lnTo>
                  <a:pt x="351" y="337"/>
                </a:lnTo>
                <a:lnTo>
                  <a:pt x="349" y="337"/>
                </a:lnTo>
                <a:lnTo>
                  <a:pt x="349" y="335"/>
                </a:lnTo>
                <a:lnTo>
                  <a:pt x="347" y="335"/>
                </a:lnTo>
                <a:lnTo>
                  <a:pt x="345" y="335"/>
                </a:lnTo>
                <a:lnTo>
                  <a:pt x="343" y="335"/>
                </a:lnTo>
                <a:lnTo>
                  <a:pt x="345" y="335"/>
                </a:lnTo>
                <a:lnTo>
                  <a:pt x="345" y="333"/>
                </a:lnTo>
                <a:lnTo>
                  <a:pt x="357" y="335"/>
                </a:lnTo>
                <a:lnTo>
                  <a:pt x="359" y="337"/>
                </a:lnTo>
                <a:lnTo>
                  <a:pt x="359" y="339"/>
                </a:lnTo>
                <a:lnTo>
                  <a:pt x="361" y="339"/>
                </a:lnTo>
                <a:lnTo>
                  <a:pt x="363" y="339"/>
                </a:lnTo>
                <a:lnTo>
                  <a:pt x="365" y="339"/>
                </a:lnTo>
                <a:lnTo>
                  <a:pt x="368" y="339"/>
                </a:lnTo>
                <a:lnTo>
                  <a:pt x="368" y="337"/>
                </a:lnTo>
                <a:lnTo>
                  <a:pt x="368" y="328"/>
                </a:lnTo>
                <a:lnTo>
                  <a:pt x="368" y="310"/>
                </a:lnTo>
                <a:lnTo>
                  <a:pt x="368" y="305"/>
                </a:lnTo>
                <a:lnTo>
                  <a:pt x="368" y="289"/>
                </a:lnTo>
                <a:lnTo>
                  <a:pt x="368" y="284"/>
                </a:lnTo>
                <a:lnTo>
                  <a:pt x="365" y="284"/>
                </a:lnTo>
                <a:lnTo>
                  <a:pt x="363" y="282"/>
                </a:lnTo>
                <a:lnTo>
                  <a:pt x="363" y="282"/>
                </a:lnTo>
                <a:lnTo>
                  <a:pt x="363" y="282"/>
                </a:lnTo>
                <a:lnTo>
                  <a:pt x="361" y="280"/>
                </a:lnTo>
                <a:lnTo>
                  <a:pt x="361" y="280"/>
                </a:lnTo>
                <a:lnTo>
                  <a:pt x="361" y="280"/>
                </a:lnTo>
                <a:lnTo>
                  <a:pt x="361" y="278"/>
                </a:lnTo>
                <a:lnTo>
                  <a:pt x="361" y="278"/>
                </a:lnTo>
                <a:lnTo>
                  <a:pt x="363" y="278"/>
                </a:lnTo>
                <a:lnTo>
                  <a:pt x="363" y="278"/>
                </a:lnTo>
                <a:lnTo>
                  <a:pt x="361" y="276"/>
                </a:lnTo>
                <a:lnTo>
                  <a:pt x="361" y="276"/>
                </a:lnTo>
                <a:lnTo>
                  <a:pt x="361" y="276"/>
                </a:lnTo>
                <a:lnTo>
                  <a:pt x="359" y="278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7" y="276"/>
                </a:lnTo>
                <a:lnTo>
                  <a:pt x="357" y="276"/>
                </a:lnTo>
                <a:lnTo>
                  <a:pt x="357" y="276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3" y="274"/>
                </a:lnTo>
                <a:lnTo>
                  <a:pt x="353" y="274"/>
                </a:lnTo>
                <a:lnTo>
                  <a:pt x="353" y="272"/>
                </a:lnTo>
                <a:lnTo>
                  <a:pt x="353" y="272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5" y="270"/>
                </a:lnTo>
                <a:lnTo>
                  <a:pt x="355" y="270"/>
                </a:lnTo>
                <a:lnTo>
                  <a:pt x="355" y="270"/>
                </a:lnTo>
                <a:lnTo>
                  <a:pt x="357" y="270"/>
                </a:lnTo>
                <a:lnTo>
                  <a:pt x="357" y="270"/>
                </a:lnTo>
                <a:lnTo>
                  <a:pt x="357" y="268"/>
                </a:lnTo>
                <a:lnTo>
                  <a:pt x="355" y="268"/>
                </a:lnTo>
                <a:lnTo>
                  <a:pt x="355" y="268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7" y="266"/>
                </a:lnTo>
                <a:lnTo>
                  <a:pt x="359" y="268"/>
                </a:lnTo>
                <a:lnTo>
                  <a:pt x="361" y="268"/>
                </a:lnTo>
                <a:lnTo>
                  <a:pt x="361" y="266"/>
                </a:lnTo>
                <a:lnTo>
                  <a:pt x="363" y="266"/>
                </a:lnTo>
                <a:lnTo>
                  <a:pt x="365" y="266"/>
                </a:lnTo>
                <a:lnTo>
                  <a:pt x="368" y="266"/>
                </a:lnTo>
                <a:lnTo>
                  <a:pt x="368" y="266"/>
                </a:lnTo>
                <a:lnTo>
                  <a:pt x="368" y="264"/>
                </a:lnTo>
                <a:lnTo>
                  <a:pt x="368" y="247"/>
                </a:lnTo>
                <a:lnTo>
                  <a:pt x="365" y="236"/>
                </a:lnTo>
                <a:lnTo>
                  <a:pt x="365" y="228"/>
                </a:lnTo>
                <a:lnTo>
                  <a:pt x="365" y="228"/>
                </a:lnTo>
                <a:lnTo>
                  <a:pt x="365" y="228"/>
                </a:lnTo>
                <a:lnTo>
                  <a:pt x="361" y="226"/>
                </a:lnTo>
                <a:lnTo>
                  <a:pt x="359" y="226"/>
                </a:lnTo>
                <a:lnTo>
                  <a:pt x="357" y="228"/>
                </a:lnTo>
                <a:lnTo>
                  <a:pt x="357" y="228"/>
                </a:lnTo>
                <a:lnTo>
                  <a:pt x="357" y="230"/>
                </a:lnTo>
                <a:lnTo>
                  <a:pt x="351" y="232"/>
                </a:lnTo>
                <a:lnTo>
                  <a:pt x="351" y="234"/>
                </a:lnTo>
                <a:lnTo>
                  <a:pt x="349" y="234"/>
                </a:lnTo>
                <a:lnTo>
                  <a:pt x="351" y="232"/>
                </a:lnTo>
                <a:lnTo>
                  <a:pt x="355" y="226"/>
                </a:lnTo>
                <a:lnTo>
                  <a:pt x="357" y="226"/>
                </a:lnTo>
                <a:lnTo>
                  <a:pt x="357" y="226"/>
                </a:lnTo>
                <a:lnTo>
                  <a:pt x="359" y="224"/>
                </a:lnTo>
                <a:lnTo>
                  <a:pt x="359" y="224"/>
                </a:lnTo>
                <a:lnTo>
                  <a:pt x="361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18"/>
                </a:lnTo>
                <a:lnTo>
                  <a:pt x="363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20"/>
                </a:lnTo>
                <a:lnTo>
                  <a:pt x="361" y="220"/>
                </a:lnTo>
                <a:lnTo>
                  <a:pt x="361" y="220"/>
                </a:lnTo>
                <a:lnTo>
                  <a:pt x="359" y="216"/>
                </a:lnTo>
                <a:lnTo>
                  <a:pt x="357" y="209"/>
                </a:lnTo>
                <a:lnTo>
                  <a:pt x="357" y="205"/>
                </a:lnTo>
                <a:lnTo>
                  <a:pt x="357" y="203"/>
                </a:lnTo>
                <a:lnTo>
                  <a:pt x="359" y="199"/>
                </a:lnTo>
                <a:lnTo>
                  <a:pt x="359" y="195"/>
                </a:lnTo>
                <a:lnTo>
                  <a:pt x="361" y="184"/>
                </a:lnTo>
                <a:lnTo>
                  <a:pt x="361" y="182"/>
                </a:lnTo>
                <a:lnTo>
                  <a:pt x="363" y="182"/>
                </a:lnTo>
                <a:lnTo>
                  <a:pt x="363" y="178"/>
                </a:lnTo>
                <a:lnTo>
                  <a:pt x="363" y="178"/>
                </a:lnTo>
                <a:lnTo>
                  <a:pt x="363" y="178"/>
                </a:lnTo>
                <a:lnTo>
                  <a:pt x="359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5" y="178"/>
                </a:lnTo>
                <a:lnTo>
                  <a:pt x="355" y="178"/>
                </a:lnTo>
                <a:lnTo>
                  <a:pt x="355" y="178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4"/>
                </a:lnTo>
                <a:lnTo>
                  <a:pt x="353" y="174"/>
                </a:lnTo>
                <a:lnTo>
                  <a:pt x="353" y="172"/>
                </a:lnTo>
                <a:lnTo>
                  <a:pt x="353" y="172"/>
                </a:lnTo>
                <a:lnTo>
                  <a:pt x="353" y="170"/>
                </a:lnTo>
                <a:lnTo>
                  <a:pt x="353" y="170"/>
                </a:lnTo>
                <a:lnTo>
                  <a:pt x="353" y="170"/>
                </a:lnTo>
                <a:lnTo>
                  <a:pt x="351" y="170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5"/>
                </a:lnTo>
                <a:lnTo>
                  <a:pt x="351" y="165"/>
                </a:lnTo>
                <a:lnTo>
                  <a:pt x="349" y="163"/>
                </a:lnTo>
                <a:lnTo>
                  <a:pt x="349" y="163"/>
                </a:lnTo>
                <a:lnTo>
                  <a:pt x="349" y="163"/>
                </a:lnTo>
                <a:lnTo>
                  <a:pt x="349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3" y="161"/>
                </a:lnTo>
                <a:lnTo>
                  <a:pt x="353" y="163"/>
                </a:lnTo>
                <a:lnTo>
                  <a:pt x="355" y="163"/>
                </a:lnTo>
                <a:lnTo>
                  <a:pt x="355" y="163"/>
                </a:lnTo>
                <a:lnTo>
                  <a:pt x="357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5"/>
                </a:lnTo>
                <a:lnTo>
                  <a:pt x="359" y="165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9" y="168"/>
                </a:lnTo>
                <a:lnTo>
                  <a:pt x="359" y="170"/>
                </a:lnTo>
                <a:lnTo>
                  <a:pt x="359" y="170"/>
                </a:lnTo>
                <a:lnTo>
                  <a:pt x="361" y="170"/>
                </a:lnTo>
                <a:lnTo>
                  <a:pt x="361" y="170"/>
                </a:lnTo>
                <a:lnTo>
                  <a:pt x="363" y="168"/>
                </a:lnTo>
                <a:lnTo>
                  <a:pt x="365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3"/>
                </a:lnTo>
                <a:lnTo>
                  <a:pt x="368" y="163"/>
                </a:lnTo>
                <a:lnTo>
                  <a:pt x="368" y="159"/>
                </a:lnTo>
                <a:lnTo>
                  <a:pt x="368" y="159"/>
                </a:lnTo>
                <a:lnTo>
                  <a:pt x="370" y="157"/>
                </a:lnTo>
                <a:lnTo>
                  <a:pt x="372" y="153"/>
                </a:lnTo>
                <a:lnTo>
                  <a:pt x="376" y="147"/>
                </a:lnTo>
                <a:lnTo>
                  <a:pt x="376" y="147"/>
                </a:lnTo>
                <a:lnTo>
                  <a:pt x="378" y="145"/>
                </a:lnTo>
                <a:lnTo>
                  <a:pt x="382" y="136"/>
                </a:lnTo>
                <a:lnTo>
                  <a:pt x="380" y="138"/>
                </a:lnTo>
                <a:lnTo>
                  <a:pt x="378" y="138"/>
                </a:lnTo>
                <a:lnTo>
                  <a:pt x="376" y="138"/>
                </a:lnTo>
                <a:lnTo>
                  <a:pt x="378" y="136"/>
                </a:lnTo>
                <a:lnTo>
                  <a:pt x="382" y="134"/>
                </a:lnTo>
                <a:lnTo>
                  <a:pt x="384" y="132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91" y="124"/>
                </a:lnTo>
                <a:lnTo>
                  <a:pt x="393" y="124"/>
                </a:lnTo>
                <a:lnTo>
                  <a:pt x="395" y="120"/>
                </a:lnTo>
                <a:lnTo>
                  <a:pt x="395" y="117"/>
                </a:lnTo>
                <a:lnTo>
                  <a:pt x="399" y="111"/>
                </a:lnTo>
                <a:lnTo>
                  <a:pt x="401" y="105"/>
                </a:lnTo>
                <a:lnTo>
                  <a:pt x="401" y="105"/>
                </a:lnTo>
                <a:lnTo>
                  <a:pt x="401" y="103"/>
                </a:lnTo>
                <a:lnTo>
                  <a:pt x="403" y="97"/>
                </a:lnTo>
                <a:lnTo>
                  <a:pt x="403" y="94"/>
                </a:lnTo>
                <a:lnTo>
                  <a:pt x="405" y="92"/>
                </a:lnTo>
                <a:lnTo>
                  <a:pt x="405" y="90"/>
                </a:lnTo>
                <a:lnTo>
                  <a:pt x="405" y="88"/>
                </a:lnTo>
                <a:lnTo>
                  <a:pt x="407" y="82"/>
                </a:lnTo>
                <a:lnTo>
                  <a:pt x="409" y="74"/>
                </a:lnTo>
                <a:lnTo>
                  <a:pt x="409" y="61"/>
                </a:lnTo>
                <a:lnTo>
                  <a:pt x="411" y="55"/>
                </a:lnTo>
                <a:lnTo>
                  <a:pt x="411" y="51"/>
                </a:lnTo>
                <a:lnTo>
                  <a:pt x="411" y="49"/>
                </a:lnTo>
                <a:lnTo>
                  <a:pt x="414" y="46"/>
                </a:lnTo>
                <a:lnTo>
                  <a:pt x="414" y="46"/>
                </a:lnTo>
                <a:lnTo>
                  <a:pt x="414" y="42"/>
                </a:lnTo>
                <a:lnTo>
                  <a:pt x="414" y="42"/>
                </a:lnTo>
                <a:lnTo>
                  <a:pt x="414" y="40"/>
                </a:lnTo>
                <a:lnTo>
                  <a:pt x="416" y="38"/>
                </a:lnTo>
                <a:lnTo>
                  <a:pt x="416" y="36"/>
                </a:lnTo>
                <a:lnTo>
                  <a:pt x="416" y="34"/>
                </a:lnTo>
                <a:lnTo>
                  <a:pt x="414" y="34"/>
                </a:lnTo>
                <a:lnTo>
                  <a:pt x="414" y="34"/>
                </a:lnTo>
                <a:lnTo>
                  <a:pt x="414" y="34"/>
                </a:lnTo>
                <a:lnTo>
                  <a:pt x="416" y="32"/>
                </a:lnTo>
                <a:lnTo>
                  <a:pt x="416" y="32"/>
                </a:lnTo>
                <a:lnTo>
                  <a:pt x="416" y="32"/>
                </a:lnTo>
                <a:lnTo>
                  <a:pt x="416" y="30"/>
                </a:lnTo>
                <a:lnTo>
                  <a:pt x="418" y="23"/>
                </a:lnTo>
                <a:lnTo>
                  <a:pt x="418" y="21"/>
                </a:lnTo>
                <a:lnTo>
                  <a:pt x="418" y="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Freeform 45">
            <a:extLst>
              <a:ext uri="{FF2B5EF4-FFF2-40B4-BE49-F238E27FC236}">
                <a16:creationId xmlns:a16="http://schemas.microsoft.com/office/drawing/2014/main" id="{393E027D-5D06-488E-8B08-2B855BA2F360}"/>
              </a:ext>
            </a:extLst>
          </p:cNvPr>
          <p:cNvSpPr>
            <a:spLocks/>
          </p:cNvSpPr>
          <p:nvPr/>
        </p:nvSpPr>
        <p:spPr bwMode="auto">
          <a:xfrm>
            <a:off x="9767222" y="2656311"/>
            <a:ext cx="138297" cy="166085"/>
          </a:xfrm>
          <a:custGeom>
            <a:avLst/>
            <a:gdLst>
              <a:gd name="T0" fmla="*/ 85 w 90"/>
              <a:gd name="T1" fmla="*/ 85 h 114"/>
              <a:gd name="T2" fmla="*/ 81 w 90"/>
              <a:gd name="T3" fmla="*/ 83 h 114"/>
              <a:gd name="T4" fmla="*/ 79 w 90"/>
              <a:gd name="T5" fmla="*/ 81 h 114"/>
              <a:gd name="T6" fmla="*/ 75 w 90"/>
              <a:gd name="T7" fmla="*/ 75 h 114"/>
              <a:gd name="T8" fmla="*/ 75 w 90"/>
              <a:gd name="T9" fmla="*/ 69 h 114"/>
              <a:gd name="T10" fmla="*/ 75 w 90"/>
              <a:gd name="T11" fmla="*/ 64 h 114"/>
              <a:gd name="T12" fmla="*/ 75 w 90"/>
              <a:gd name="T13" fmla="*/ 62 h 114"/>
              <a:gd name="T14" fmla="*/ 79 w 90"/>
              <a:gd name="T15" fmla="*/ 54 h 114"/>
              <a:gd name="T16" fmla="*/ 85 w 90"/>
              <a:gd name="T17" fmla="*/ 29 h 114"/>
              <a:gd name="T18" fmla="*/ 85 w 90"/>
              <a:gd name="T19" fmla="*/ 25 h 114"/>
              <a:gd name="T20" fmla="*/ 81 w 90"/>
              <a:gd name="T21" fmla="*/ 21 h 114"/>
              <a:gd name="T22" fmla="*/ 81 w 90"/>
              <a:gd name="T23" fmla="*/ 16 h 114"/>
              <a:gd name="T24" fmla="*/ 81 w 90"/>
              <a:gd name="T25" fmla="*/ 12 h 114"/>
              <a:gd name="T26" fmla="*/ 81 w 90"/>
              <a:gd name="T27" fmla="*/ 12 h 114"/>
              <a:gd name="T28" fmla="*/ 77 w 90"/>
              <a:gd name="T29" fmla="*/ 8 h 114"/>
              <a:gd name="T30" fmla="*/ 71 w 90"/>
              <a:gd name="T31" fmla="*/ 4 h 114"/>
              <a:gd name="T32" fmla="*/ 62 w 90"/>
              <a:gd name="T33" fmla="*/ 2 h 114"/>
              <a:gd name="T34" fmla="*/ 58 w 90"/>
              <a:gd name="T35" fmla="*/ 0 h 114"/>
              <a:gd name="T36" fmla="*/ 52 w 90"/>
              <a:gd name="T37" fmla="*/ 4 h 114"/>
              <a:gd name="T38" fmla="*/ 50 w 90"/>
              <a:gd name="T39" fmla="*/ 8 h 114"/>
              <a:gd name="T40" fmla="*/ 46 w 90"/>
              <a:gd name="T41" fmla="*/ 8 h 114"/>
              <a:gd name="T42" fmla="*/ 39 w 90"/>
              <a:gd name="T43" fmla="*/ 12 h 114"/>
              <a:gd name="T44" fmla="*/ 37 w 90"/>
              <a:gd name="T45" fmla="*/ 12 h 114"/>
              <a:gd name="T46" fmla="*/ 16 w 90"/>
              <a:gd name="T47" fmla="*/ 16 h 114"/>
              <a:gd name="T48" fmla="*/ 14 w 90"/>
              <a:gd name="T49" fmla="*/ 16 h 114"/>
              <a:gd name="T50" fmla="*/ 10 w 90"/>
              <a:gd name="T51" fmla="*/ 16 h 114"/>
              <a:gd name="T52" fmla="*/ 8 w 90"/>
              <a:gd name="T53" fmla="*/ 23 h 114"/>
              <a:gd name="T54" fmla="*/ 10 w 90"/>
              <a:gd name="T55" fmla="*/ 27 h 114"/>
              <a:gd name="T56" fmla="*/ 14 w 90"/>
              <a:gd name="T57" fmla="*/ 29 h 114"/>
              <a:gd name="T58" fmla="*/ 16 w 90"/>
              <a:gd name="T59" fmla="*/ 31 h 114"/>
              <a:gd name="T60" fmla="*/ 14 w 90"/>
              <a:gd name="T61" fmla="*/ 37 h 114"/>
              <a:gd name="T62" fmla="*/ 12 w 90"/>
              <a:gd name="T63" fmla="*/ 43 h 114"/>
              <a:gd name="T64" fmla="*/ 4 w 90"/>
              <a:gd name="T65" fmla="*/ 62 h 114"/>
              <a:gd name="T66" fmla="*/ 2 w 90"/>
              <a:gd name="T67" fmla="*/ 71 h 114"/>
              <a:gd name="T68" fmla="*/ 2 w 90"/>
              <a:gd name="T69" fmla="*/ 73 h 114"/>
              <a:gd name="T70" fmla="*/ 4 w 90"/>
              <a:gd name="T71" fmla="*/ 75 h 114"/>
              <a:gd name="T72" fmla="*/ 4 w 90"/>
              <a:gd name="T73" fmla="*/ 77 h 114"/>
              <a:gd name="T74" fmla="*/ 2 w 90"/>
              <a:gd name="T75" fmla="*/ 77 h 114"/>
              <a:gd name="T76" fmla="*/ 2 w 90"/>
              <a:gd name="T77" fmla="*/ 81 h 114"/>
              <a:gd name="T78" fmla="*/ 0 w 90"/>
              <a:gd name="T79" fmla="*/ 83 h 114"/>
              <a:gd name="T80" fmla="*/ 2 w 90"/>
              <a:gd name="T81" fmla="*/ 87 h 114"/>
              <a:gd name="T82" fmla="*/ 2 w 90"/>
              <a:gd name="T83" fmla="*/ 92 h 114"/>
              <a:gd name="T84" fmla="*/ 2 w 90"/>
              <a:gd name="T85" fmla="*/ 98 h 114"/>
              <a:gd name="T86" fmla="*/ 6 w 90"/>
              <a:gd name="T87" fmla="*/ 102 h 114"/>
              <a:gd name="T88" fmla="*/ 8 w 90"/>
              <a:gd name="T89" fmla="*/ 104 h 114"/>
              <a:gd name="T90" fmla="*/ 8 w 90"/>
              <a:gd name="T91" fmla="*/ 106 h 114"/>
              <a:gd name="T92" fmla="*/ 10 w 90"/>
              <a:gd name="T93" fmla="*/ 108 h 114"/>
              <a:gd name="T94" fmla="*/ 14 w 90"/>
              <a:gd name="T95" fmla="*/ 110 h 114"/>
              <a:gd name="T96" fmla="*/ 23 w 90"/>
              <a:gd name="T97" fmla="*/ 110 h 114"/>
              <a:gd name="T98" fmla="*/ 33 w 90"/>
              <a:gd name="T99" fmla="*/ 114 h 114"/>
              <a:gd name="T100" fmla="*/ 35 w 90"/>
              <a:gd name="T101" fmla="*/ 114 h 114"/>
              <a:gd name="T102" fmla="*/ 39 w 90"/>
              <a:gd name="T103" fmla="*/ 114 h 114"/>
              <a:gd name="T104" fmla="*/ 44 w 90"/>
              <a:gd name="T105" fmla="*/ 112 h 114"/>
              <a:gd name="T106" fmla="*/ 54 w 90"/>
              <a:gd name="T107" fmla="*/ 104 h 114"/>
              <a:gd name="T108" fmla="*/ 67 w 90"/>
              <a:gd name="T109" fmla="*/ 106 h 114"/>
              <a:gd name="T110" fmla="*/ 69 w 90"/>
              <a:gd name="T111" fmla="*/ 108 h 114"/>
              <a:gd name="T112" fmla="*/ 73 w 90"/>
              <a:gd name="T113" fmla="*/ 108 h 114"/>
              <a:gd name="T114" fmla="*/ 73 w 90"/>
              <a:gd name="T115" fmla="*/ 108 h 114"/>
              <a:gd name="T116" fmla="*/ 75 w 90"/>
              <a:gd name="T117" fmla="*/ 100 h 114"/>
              <a:gd name="T118" fmla="*/ 79 w 90"/>
              <a:gd name="T119" fmla="*/ 96 h 114"/>
              <a:gd name="T120" fmla="*/ 87 w 90"/>
              <a:gd name="T121" fmla="*/ 94 h 114"/>
              <a:gd name="T122" fmla="*/ 90 w 90"/>
              <a:gd name="T123" fmla="*/ 8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114">
                <a:moveTo>
                  <a:pt x="87" y="87"/>
                </a:moveTo>
                <a:lnTo>
                  <a:pt x="85" y="85"/>
                </a:lnTo>
                <a:lnTo>
                  <a:pt x="83" y="83"/>
                </a:lnTo>
                <a:lnTo>
                  <a:pt x="81" y="83"/>
                </a:lnTo>
                <a:lnTo>
                  <a:pt x="81" y="81"/>
                </a:lnTo>
                <a:lnTo>
                  <a:pt x="79" y="81"/>
                </a:lnTo>
                <a:lnTo>
                  <a:pt x="77" y="79"/>
                </a:lnTo>
                <a:lnTo>
                  <a:pt x="75" y="75"/>
                </a:lnTo>
                <a:lnTo>
                  <a:pt x="75" y="73"/>
                </a:lnTo>
                <a:lnTo>
                  <a:pt x="75" y="69"/>
                </a:lnTo>
                <a:lnTo>
                  <a:pt x="75" y="66"/>
                </a:lnTo>
                <a:lnTo>
                  <a:pt x="75" y="64"/>
                </a:lnTo>
                <a:lnTo>
                  <a:pt x="75" y="62"/>
                </a:lnTo>
                <a:lnTo>
                  <a:pt x="75" y="62"/>
                </a:lnTo>
                <a:lnTo>
                  <a:pt x="77" y="58"/>
                </a:lnTo>
                <a:lnTo>
                  <a:pt x="79" y="54"/>
                </a:lnTo>
                <a:lnTo>
                  <a:pt x="81" y="50"/>
                </a:lnTo>
                <a:lnTo>
                  <a:pt x="85" y="29"/>
                </a:lnTo>
                <a:lnTo>
                  <a:pt x="85" y="27"/>
                </a:lnTo>
                <a:lnTo>
                  <a:pt x="85" y="25"/>
                </a:lnTo>
                <a:lnTo>
                  <a:pt x="83" y="23"/>
                </a:lnTo>
                <a:lnTo>
                  <a:pt x="81" y="21"/>
                </a:lnTo>
                <a:lnTo>
                  <a:pt x="81" y="18"/>
                </a:lnTo>
                <a:lnTo>
                  <a:pt x="81" y="16"/>
                </a:lnTo>
                <a:lnTo>
                  <a:pt x="81" y="14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81" y="10"/>
                </a:lnTo>
                <a:lnTo>
                  <a:pt x="77" y="8"/>
                </a:lnTo>
                <a:lnTo>
                  <a:pt x="73" y="4"/>
                </a:lnTo>
                <a:lnTo>
                  <a:pt x="71" y="4"/>
                </a:lnTo>
                <a:lnTo>
                  <a:pt x="64" y="4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39" y="12"/>
                </a:lnTo>
                <a:lnTo>
                  <a:pt x="39" y="12"/>
                </a:lnTo>
                <a:lnTo>
                  <a:pt x="39" y="12"/>
                </a:lnTo>
                <a:lnTo>
                  <a:pt x="37" y="12"/>
                </a:lnTo>
                <a:lnTo>
                  <a:pt x="19" y="16"/>
                </a:lnTo>
                <a:lnTo>
                  <a:pt x="16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10" y="18"/>
                </a:lnTo>
                <a:lnTo>
                  <a:pt x="8" y="23"/>
                </a:lnTo>
                <a:lnTo>
                  <a:pt x="10" y="25"/>
                </a:lnTo>
                <a:lnTo>
                  <a:pt x="10" y="27"/>
                </a:lnTo>
                <a:lnTo>
                  <a:pt x="14" y="27"/>
                </a:lnTo>
                <a:lnTo>
                  <a:pt x="14" y="29"/>
                </a:lnTo>
                <a:lnTo>
                  <a:pt x="16" y="29"/>
                </a:lnTo>
                <a:lnTo>
                  <a:pt x="16" y="31"/>
                </a:lnTo>
                <a:lnTo>
                  <a:pt x="14" y="33"/>
                </a:lnTo>
                <a:lnTo>
                  <a:pt x="14" y="37"/>
                </a:lnTo>
                <a:lnTo>
                  <a:pt x="14" y="39"/>
                </a:lnTo>
                <a:lnTo>
                  <a:pt x="12" y="43"/>
                </a:lnTo>
                <a:lnTo>
                  <a:pt x="10" y="52"/>
                </a:lnTo>
                <a:lnTo>
                  <a:pt x="4" y="62"/>
                </a:lnTo>
                <a:lnTo>
                  <a:pt x="2" y="69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4" y="75"/>
                </a:lnTo>
                <a:lnTo>
                  <a:pt x="4" y="75"/>
                </a:lnTo>
                <a:lnTo>
                  <a:pt x="4" y="77"/>
                </a:lnTo>
                <a:lnTo>
                  <a:pt x="2" y="77"/>
                </a:lnTo>
                <a:lnTo>
                  <a:pt x="2" y="77"/>
                </a:lnTo>
                <a:lnTo>
                  <a:pt x="2" y="79"/>
                </a:lnTo>
                <a:lnTo>
                  <a:pt x="2" y="81"/>
                </a:lnTo>
                <a:lnTo>
                  <a:pt x="0" y="81"/>
                </a:lnTo>
                <a:lnTo>
                  <a:pt x="0" y="83"/>
                </a:lnTo>
                <a:lnTo>
                  <a:pt x="2" y="85"/>
                </a:lnTo>
                <a:lnTo>
                  <a:pt x="2" y="87"/>
                </a:lnTo>
                <a:lnTo>
                  <a:pt x="2" y="87"/>
                </a:lnTo>
                <a:lnTo>
                  <a:pt x="2" y="92"/>
                </a:lnTo>
                <a:lnTo>
                  <a:pt x="0" y="96"/>
                </a:lnTo>
                <a:lnTo>
                  <a:pt x="2" y="98"/>
                </a:lnTo>
                <a:lnTo>
                  <a:pt x="2" y="100"/>
                </a:lnTo>
                <a:lnTo>
                  <a:pt x="6" y="102"/>
                </a:lnTo>
                <a:lnTo>
                  <a:pt x="6" y="102"/>
                </a:lnTo>
                <a:lnTo>
                  <a:pt x="8" y="104"/>
                </a:lnTo>
                <a:lnTo>
                  <a:pt x="8" y="106"/>
                </a:lnTo>
                <a:lnTo>
                  <a:pt x="8" y="106"/>
                </a:lnTo>
                <a:lnTo>
                  <a:pt x="8" y="108"/>
                </a:lnTo>
                <a:lnTo>
                  <a:pt x="10" y="108"/>
                </a:lnTo>
                <a:lnTo>
                  <a:pt x="10" y="110"/>
                </a:lnTo>
                <a:lnTo>
                  <a:pt x="14" y="110"/>
                </a:lnTo>
                <a:lnTo>
                  <a:pt x="19" y="108"/>
                </a:lnTo>
                <a:lnTo>
                  <a:pt x="23" y="110"/>
                </a:lnTo>
                <a:lnTo>
                  <a:pt x="33" y="114"/>
                </a:lnTo>
                <a:lnTo>
                  <a:pt x="33" y="114"/>
                </a:lnTo>
                <a:lnTo>
                  <a:pt x="35" y="114"/>
                </a:lnTo>
                <a:lnTo>
                  <a:pt x="35" y="114"/>
                </a:lnTo>
                <a:lnTo>
                  <a:pt x="37" y="114"/>
                </a:lnTo>
                <a:lnTo>
                  <a:pt x="39" y="114"/>
                </a:lnTo>
                <a:lnTo>
                  <a:pt x="42" y="114"/>
                </a:lnTo>
                <a:lnTo>
                  <a:pt x="44" y="112"/>
                </a:lnTo>
                <a:lnTo>
                  <a:pt x="52" y="104"/>
                </a:lnTo>
                <a:lnTo>
                  <a:pt x="54" y="104"/>
                </a:lnTo>
                <a:lnTo>
                  <a:pt x="60" y="106"/>
                </a:lnTo>
                <a:lnTo>
                  <a:pt x="67" y="106"/>
                </a:lnTo>
                <a:lnTo>
                  <a:pt x="67" y="106"/>
                </a:lnTo>
                <a:lnTo>
                  <a:pt x="69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4"/>
                </a:lnTo>
                <a:lnTo>
                  <a:pt x="75" y="100"/>
                </a:lnTo>
                <a:lnTo>
                  <a:pt x="77" y="98"/>
                </a:lnTo>
                <a:lnTo>
                  <a:pt x="79" y="96"/>
                </a:lnTo>
                <a:lnTo>
                  <a:pt x="85" y="94"/>
                </a:lnTo>
                <a:lnTo>
                  <a:pt x="87" y="94"/>
                </a:lnTo>
                <a:lnTo>
                  <a:pt x="90" y="92"/>
                </a:lnTo>
                <a:lnTo>
                  <a:pt x="90" y="89"/>
                </a:lnTo>
                <a:lnTo>
                  <a:pt x="87" y="8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Freeform 46">
            <a:extLst>
              <a:ext uri="{FF2B5EF4-FFF2-40B4-BE49-F238E27FC236}">
                <a16:creationId xmlns:a16="http://schemas.microsoft.com/office/drawing/2014/main" id="{CF5907D5-494F-4A3E-AE42-6210B5D1694A}"/>
              </a:ext>
            </a:extLst>
          </p:cNvPr>
          <p:cNvSpPr>
            <a:spLocks/>
          </p:cNvSpPr>
          <p:nvPr/>
        </p:nvSpPr>
        <p:spPr bwMode="auto">
          <a:xfrm>
            <a:off x="6884504" y="2299375"/>
            <a:ext cx="1364527" cy="1184447"/>
          </a:xfrm>
          <a:custGeom>
            <a:avLst/>
            <a:gdLst>
              <a:gd name="T0" fmla="*/ 863 w 888"/>
              <a:gd name="T1" fmla="*/ 382 h 813"/>
              <a:gd name="T2" fmla="*/ 802 w 888"/>
              <a:gd name="T3" fmla="*/ 395 h 813"/>
              <a:gd name="T4" fmla="*/ 825 w 888"/>
              <a:gd name="T5" fmla="*/ 366 h 813"/>
              <a:gd name="T6" fmla="*/ 825 w 888"/>
              <a:gd name="T7" fmla="*/ 343 h 813"/>
              <a:gd name="T8" fmla="*/ 796 w 888"/>
              <a:gd name="T9" fmla="*/ 301 h 813"/>
              <a:gd name="T10" fmla="*/ 779 w 888"/>
              <a:gd name="T11" fmla="*/ 278 h 813"/>
              <a:gd name="T12" fmla="*/ 754 w 888"/>
              <a:gd name="T13" fmla="*/ 291 h 813"/>
              <a:gd name="T14" fmla="*/ 756 w 888"/>
              <a:gd name="T15" fmla="*/ 238 h 813"/>
              <a:gd name="T16" fmla="*/ 727 w 888"/>
              <a:gd name="T17" fmla="*/ 253 h 813"/>
              <a:gd name="T18" fmla="*/ 706 w 888"/>
              <a:gd name="T19" fmla="*/ 243 h 813"/>
              <a:gd name="T20" fmla="*/ 695 w 888"/>
              <a:gd name="T21" fmla="*/ 240 h 813"/>
              <a:gd name="T22" fmla="*/ 677 w 888"/>
              <a:gd name="T23" fmla="*/ 253 h 813"/>
              <a:gd name="T24" fmla="*/ 656 w 888"/>
              <a:gd name="T25" fmla="*/ 261 h 813"/>
              <a:gd name="T26" fmla="*/ 654 w 888"/>
              <a:gd name="T27" fmla="*/ 243 h 813"/>
              <a:gd name="T28" fmla="*/ 639 w 888"/>
              <a:gd name="T29" fmla="*/ 207 h 813"/>
              <a:gd name="T30" fmla="*/ 612 w 888"/>
              <a:gd name="T31" fmla="*/ 144 h 813"/>
              <a:gd name="T32" fmla="*/ 599 w 888"/>
              <a:gd name="T33" fmla="*/ 111 h 813"/>
              <a:gd name="T34" fmla="*/ 572 w 888"/>
              <a:gd name="T35" fmla="*/ 113 h 813"/>
              <a:gd name="T36" fmla="*/ 541 w 888"/>
              <a:gd name="T37" fmla="*/ 94 h 813"/>
              <a:gd name="T38" fmla="*/ 514 w 888"/>
              <a:gd name="T39" fmla="*/ 86 h 813"/>
              <a:gd name="T40" fmla="*/ 510 w 888"/>
              <a:gd name="T41" fmla="*/ 55 h 813"/>
              <a:gd name="T42" fmla="*/ 455 w 888"/>
              <a:gd name="T43" fmla="*/ 9 h 813"/>
              <a:gd name="T44" fmla="*/ 271 w 888"/>
              <a:gd name="T45" fmla="*/ 215 h 813"/>
              <a:gd name="T46" fmla="*/ 100 w 888"/>
              <a:gd name="T47" fmla="*/ 251 h 813"/>
              <a:gd name="T48" fmla="*/ 69 w 888"/>
              <a:gd name="T49" fmla="*/ 428 h 813"/>
              <a:gd name="T50" fmla="*/ 119 w 888"/>
              <a:gd name="T51" fmla="*/ 535 h 813"/>
              <a:gd name="T52" fmla="*/ 198 w 888"/>
              <a:gd name="T53" fmla="*/ 631 h 813"/>
              <a:gd name="T54" fmla="*/ 250 w 888"/>
              <a:gd name="T55" fmla="*/ 633 h 813"/>
              <a:gd name="T56" fmla="*/ 288 w 888"/>
              <a:gd name="T57" fmla="*/ 643 h 813"/>
              <a:gd name="T58" fmla="*/ 307 w 888"/>
              <a:gd name="T59" fmla="*/ 650 h 813"/>
              <a:gd name="T60" fmla="*/ 353 w 888"/>
              <a:gd name="T61" fmla="*/ 660 h 813"/>
              <a:gd name="T62" fmla="*/ 376 w 888"/>
              <a:gd name="T63" fmla="*/ 664 h 813"/>
              <a:gd name="T64" fmla="*/ 374 w 888"/>
              <a:gd name="T65" fmla="*/ 696 h 813"/>
              <a:gd name="T66" fmla="*/ 395 w 888"/>
              <a:gd name="T67" fmla="*/ 721 h 813"/>
              <a:gd name="T68" fmla="*/ 416 w 888"/>
              <a:gd name="T69" fmla="*/ 746 h 813"/>
              <a:gd name="T70" fmla="*/ 453 w 888"/>
              <a:gd name="T71" fmla="*/ 777 h 813"/>
              <a:gd name="T72" fmla="*/ 495 w 888"/>
              <a:gd name="T73" fmla="*/ 811 h 813"/>
              <a:gd name="T74" fmla="*/ 516 w 888"/>
              <a:gd name="T75" fmla="*/ 777 h 813"/>
              <a:gd name="T76" fmla="*/ 555 w 888"/>
              <a:gd name="T77" fmla="*/ 702 h 813"/>
              <a:gd name="T78" fmla="*/ 543 w 888"/>
              <a:gd name="T79" fmla="*/ 654 h 813"/>
              <a:gd name="T80" fmla="*/ 555 w 888"/>
              <a:gd name="T81" fmla="*/ 631 h 813"/>
              <a:gd name="T82" fmla="*/ 549 w 888"/>
              <a:gd name="T83" fmla="*/ 606 h 813"/>
              <a:gd name="T84" fmla="*/ 574 w 888"/>
              <a:gd name="T85" fmla="*/ 591 h 813"/>
              <a:gd name="T86" fmla="*/ 589 w 888"/>
              <a:gd name="T87" fmla="*/ 608 h 813"/>
              <a:gd name="T88" fmla="*/ 578 w 888"/>
              <a:gd name="T89" fmla="*/ 618 h 813"/>
              <a:gd name="T90" fmla="*/ 647 w 888"/>
              <a:gd name="T91" fmla="*/ 650 h 813"/>
              <a:gd name="T92" fmla="*/ 637 w 888"/>
              <a:gd name="T93" fmla="*/ 692 h 813"/>
              <a:gd name="T94" fmla="*/ 610 w 888"/>
              <a:gd name="T95" fmla="*/ 712 h 813"/>
              <a:gd name="T96" fmla="*/ 641 w 888"/>
              <a:gd name="T97" fmla="*/ 719 h 813"/>
              <a:gd name="T98" fmla="*/ 679 w 888"/>
              <a:gd name="T99" fmla="*/ 666 h 813"/>
              <a:gd name="T100" fmla="*/ 723 w 888"/>
              <a:gd name="T101" fmla="*/ 673 h 813"/>
              <a:gd name="T102" fmla="*/ 743 w 888"/>
              <a:gd name="T103" fmla="*/ 666 h 813"/>
              <a:gd name="T104" fmla="*/ 754 w 888"/>
              <a:gd name="T105" fmla="*/ 652 h 813"/>
              <a:gd name="T106" fmla="*/ 750 w 888"/>
              <a:gd name="T107" fmla="*/ 608 h 813"/>
              <a:gd name="T108" fmla="*/ 798 w 888"/>
              <a:gd name="T109" fmla="*/ 581 h 813"/>
              <a:gd name="T110" fmla="*/ 798 w 888"/>
              <a:gd name="T111" fmla="*/ 550 h 813"/>
              <a:gd name="T112" fmla="*/ 754 w 888"/>
              <a:gd name="T113" fmla="*/ 560 h 813"/>
              <a:gd name="T114" fmla="*/ 708 w 888"/>
              <a:gd name="T115" fmla="*/ 514 h 813"/>
              <a:gd name="T116" fmla="*/ 741 w 888"/>
              <a:gd name="T117" fmla="*/ 483 h 813"/>
              <a:gd name="T118" fmla="*/ 789 w 888"/>
              <a:gd name="T119" fmla="*/ 449 h 813"/>
              <a:gd name="T120" fmla="*/ 844 w 888"/>
              <a:gd name="T121" fmla="*/ 414 h 813"/>
              <a:gd name="T122" fmla="*/ 879 w 888"/>
              <a:gd name="T123" fmla="*/ 39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8" h="813">
                <a:moveTo>
                  <a:pt x="888" y="378"/>
                </a:moveTo>
                <a:lnTo>
                  <a:pt x="888" y="378"/>
                </a:lnTo>
                <a:lnTo>
                  <a:pt x="888" y="378"/>
                </a:lnTo>
                <a:lnTo>
                  <a:pt x="886" y="378"/>
                </a:lnTo>
                <a:lnTo>
                  <a:pt x="886" y="376"/>
                </a:lnTo>
                <a:lnTo>
                  <a:pt x="883" y="376"/>
                </a:lnTo>
                <a:lnTo>
                  <a:pt x="881" y="376"/>
                </a:lnTo>
                <a:lnTo>
                  <a:pt x="881" y="376"/>
                </a:lnTo>
                <a:lnTo>
                  <a:pt x="879" y="376"/>
                </a:lnTo>
                <a:lnTo>
                  <a:pt x="879" y="376"/>
                </a:lnTo>
                <a:lnTo>
                  <a:pt x="875" y="376"/>
                </a:lnTo>
                <a:lnTo>
                  <a:pt x="873" y="376"/>
                </a:lnTo>
                <a:lnTo>
                  <a:pt x="873" y="376"/>
                </a:lnTo>
                <a:lnTo>
                  <a:pt x="871" y="378"/>
                </a:lnTo>
                <a:lnTo>
                  <a:pt x="871" y="378"/>
                </a:lnTo>
                <a:lnTo>
                  <a:pt x="871" y="378"/>
                </a:lnTo>
                <a:lnTo>
                  <a:pt x="871" y="380"/>
                </a:lnTo>
                <a:lnTo>
                  <a:pt x="869" y="380"/>
                </a:lnTo>
                <a:lnTo>
                  <a:pt x="869" y="380"/>
                </a:lnTo>
                <a:lnTo>
                  <a:pt x="867" y="380"/>
                </a:lnTo>
                <a:lnTo>
                  <a:pt x="867" y="380"/>
                </a:lnTo>
                <a:lnTo>
                  <a:pt x="865" y="380"/>
                </a:lnTo>
                <a:lnTo>
                  <a:pt x="865" y="380"/>
                </a:lnTo>
                <a:lnTo>
                  <a:pt x="865" y="382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3" y="385"/>
                </a:lnTo>
                <a:lnTo>
                  <a:pt x="863" y="385"/>
                </a:lnTo>
                <a:lnTo>
                  <a:pt x="863" y="382"/>
                </a:lnTo>
                <a:lnTo>
                  <a:pt x="863" y="382"/>
                </a:lnTo>
                <a:lnTo>
                  <a:pt x="863" y="380"/>
                </a:lnTo>
                <a:lnTo>
                  <a:pt x="860" y="380"/>
                </a:lnTo>
                <a:lnTo>
                  <a:pt x="854" y="380"/>
                </a:lnTo>
                <a:lnTo>
                  <a:pt x="852" y="380"/>
                </a:lnTo>
                <a:lnTo>
                  <a:pt x="850" y="380"/>
                </a:lnTo>
                <a:lnTo>
                  <a:pt x="850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6" y="380"/>
                </a:lnTo>
                <a:lnTo>
                  <a:pt x="846" y="380"/>
                </a:lnTo>
                <a:lnTo>
                  <a:pt x="846" y="378"/>
                </a:lnTo>
                <a:lnTo>
                  <a:pt x="840" y="378"/>
                </a:lnTo>
                <a:lnTo>
                  <a:pt x="835" y="378"/>
                </a:lnTo>
                <a:lnTo>
                  <a:pt x="835" y="378"/>
                </a:lnTo>
                <a:lnTo>
                  <a:pt x="833" y="378"/>
                </a:lnTo>
                <a:lnTo>
                  <a:pt x="831" y="378"/>
                </a:lnTo>
                <a:lnTo>
                  <a:pt x="829" y="382"/>
                </a:lnTo>
                <a:lnTo>
                  <a:pt x="827" y="382"/>
                </a:lnTo>
                <a:lnTo>
                  <a:pt x="812" y="389"/>
                </a:lnTo>
                <a:lnTo>
                  <a:pt x="812" y="389"/>
                </a:lnTo>
                <a:lnTo>
                  <a:pt x="812" y="389"/>
                </a:lnTo>
                <a:lnTo>
                  <a:pt x="810" y="389"/>
                </a:lnTo>
                <a:lnTo>
                  <a:pt x="810" y="389"/>
                </a:lnTo>
                <a:lnTo>
                  <a:pt x="808" y="389"/>
                </a:lnTo>
                <a:lnTo>
                  <a:pt x="808" y="393"/>
                </a:lnTo>
                <a:lnTo>
                  <a:pt x="806" y="393"/>
                </a:lnTo>
                <a:lnTo>
                  <a:pt x="806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1"/>
                </a:lnTo>
                <a:lnTo>
                  <a:pt x="802" y="389"/>
                </a:lnTo>
                <a:lnTo>
                  <a:pt x="802" y="387"/>
                </a:lnTo>
                <a:lnTo>
                  <a:pt x="802" y="387"/>
                </a:lnTo>
                <a:lnTo>
                  <a:pt x="802" y="385"/>
                </a:lnTo>
                <a:lnTo>
                  <a:pt x="804" y="385"/>
                </a:lnTo>
                <a:lnTo>
                  <a:pt x="804" y="382"/>
                </a:lnTo>
                <a:lnTo>
                  <a:pt x="808" y="380"/>
                </a:lnTo>
                <a:lnTo>
                  <a:pt x="825" y="372"/>
                </a:lnTo>
                <a:lnTo>
                  <a:pt x="827" y="372"/>
                </a:lnTo>
                <a:lnTo>
                  <a:pt x="833" y="372"/>
                </a:lnTo>
                <a:lnTo>
                  <a:pt x="833" y="370"/>
                </a:lnTo>
                <a:lnTo>
                  <a:pt x="835" y="370"/>
                </a:lnTo>
                <a:lnTo>
                  <a:pt x="835" y="368"/>
                </a:lnTo>
                <a:lnTo>
                  <a:pt x="833" y="368"/>
                </a:lnTo>
                <a:lnTo>
                  <a:pt x="833" y="368"/>
                </a:lnTo>
                <a:lnTo>
                  <a:pt x="833" y="368"/>
                </a:lnTo>
                <a:lnTo>
                  <a:pt x="831" y="368"/>
                </a:lnTo>
                <a:lnTo>
                  <a:pt x="831" y="368"/>
                </a:lnTo>
                <a:lnTo>
                  <a:pt x="831" y="370"/>
                </a:lnTo>
                <a:lnTo>
                  <a:pt x="831" y="370"/>
                </a:lnTo>
                <a:lnTo>
                  <a:pt x="829" y="370"/>
                </a:lnTo>
                <a:lnTo>
                  <a:pt x="829" y="368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3" y="366"/>
                </a:lnTo>
                <a:lnTo>
                  <a:pt x="819" y="366"/>
                </a:lnTo>
                <a:lnTo>
                  <a:pt x="817" y="366"/>
                </a:lnTo>
                <a:lnTo>
                  <a:pt x="817" y="366"/>
                </a:lnTo>
                <a:lnTo>
                  <a:pt x="817" y="364"/>
                </a:lnTo>
                <a:lnTo>
                  <a:pt x="817" y="362"/>
                </a:lnTo>
                <a:lnTo>
                  <a:pt x="817" y="362"/>
                </a:lnTo>
                <a:lnTo>
                  <a:pt x="815" y="362"/>
                </a:lnTo>
                <a:lnTo>
                  <a:pt x="815" y="362"/>
                </a:lnTo>
                <a:lnTo>
                  <a:pt x="815" y="362"/>
                </a:lnTo>
                <a:lnTo>
                  <a:pt x="812" y="362"/>
                </a:lnTo>
                <a:lnTo>
                  <a:pt x="812" y="362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7"/>
                </a:lnTo>
                <a:lnTo>
                  <a:pt x="815" y="357"/>
                </a:lnTo>
                <a:lnTo>
                  <a:pt x="821" y="355"/>
                </a:lnTo>
                <a:lnTo>
                  <a:pt x="821" y="355"/>
                </a:lnTo>
                <a:lnTo>
                  <a:pt x="823" y="353"/>
                </a:lnTo>
                <a:lnTo>
                  <a:pt x="823" y="353"/>
                </a:lnTo>
                <a:lnTo>
                  <a:pt x="823" y="351"/>
                </a:lnTo>
                <a:lnTo>
                  <a:pt x="825" y="351"/>
                </a:lnTo>
                <a:lnTo>
                  <a:pt x="827" y="349"/>
                </a:lnTo>
                <a:lnTo>
                  <a:pt x="829" y="347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5" y="343"/>
                </a:lnTo>
                <a:lnTo>
                  <a:pt x="825" y="341"/>
                </a:lnTo>
                <a:lnTo>
                  <a:pt x="825" y="339"/>
                </a:lnTo>
                <a:lnTo>
                  <a:pt x="823" y="339"/>
                </a:lnTo>
                <a:lnTo>
                  <a:pt x="823" y="337"/>
                </a:lnTo>
                <a:lnTo>
                  <a:pt x="823" y="334"/>
                </a:lnTo>
                <a:lnTo>
                  <a:pt x="823" y="334"/>
                </a:lnTo>
                <a:lnTo>
                  <a:pt x="823" y="332"/>
                </a:lnTo>
                <a:lnTo>
                  <a:pt x="823" y="332"/>
                </a:lnTo>
                <a:lnTo>
                  <a:pt x="821" y="332"/>
                </a:lnTo>
                <a:lnTo>
                  <a:pt x="819" y="332"/>
                </a:lnTo>
                <a:lnTo>
                  <a:pt x="819" y="332"/>
                </a:lnTo>
                <a:lnTo>
                  <a:pt x="819" y="332"/>
                </a:lnTo>
                <a:lnTo>
                  <a:pt x="812" y="328"/>
                </a:lnTo>
                <a:lnTo>
                  <a:pt x="812" y="326"/>
                </a:lnTo>
                <a:lnTo>
                  <a:pt x="810" y="326"/>
                </a:lnTo>
                <a:lnTo>
                  <a:pt x="808" y="326"/>
                </a:lnTo>
                <a:lnTo>
                  <a:pt x="808" y="326"/>
                </a:lnTo>
                <a:lnTo>
                  <a:pt x="808" y="326"/>
                </a:lnTo>
                <a:lnTo>
                  <a:pt x="806" y="324"/>
                </a:lnTo>
                <a:lnTo>
                  <a:pt x="806" y="324"/>
                </a:lnTo>
                <a:lnTo>
                  <a:pt x="804" y="322"/>
                </a:lnTo>
                <a:lnTo>
                  <a:pt x="804" y="318"/>
                </a:lnTo>
                <a:lnTo>
                  <a:pt x="802" y="316"/>
                </a:lnTo>
                <a:lnTo>
                  <a:pt x="802" y="314"/>
                </a:lnTo>
                <a:lnTo>
                  <a:pt x="796" y="309"/>
                </a:lnTo>
                <a:lnTo>
                  <a:pt x="796" y="307"/>
                </a:lnTo>
                <a:lnTo>
                  <a:pt x="796" y="305"/>
                </a:lnTo>
                <a:lnTo>
                  <a:pt x="796" y="305"/>
                </a:lnTo>
                <a:lnTo>
                  <a:pt x="796" y="303"/>
                </a:lnTo>
                <a:lnTo>
                  <a:pt x="796" y="303"/>
                </a:lnTo>
                <a:lnTo>
                  <a:pt x="796" y="301"/>
                </a:lnTo>
                <a:lnTo>
                  <a:pt x="796" y="301"/>
                </a:lnTo>
                <a:lnTo>
                  <a:pt x="794" y="301"/>
                </a:lnTo>
                <a:lnTo>
                  <a:pt x="794" y="299"/>
                </a:lnTo>
                <a:lnTo>
                  <a:pt x="794" y="299"/>
                </a:lnTo>
                <a:lnTo>
                  <a:pt x="794" y="299"/>
                </a:lnTo>
                <a:lnTo>
                  <a:pt x="794" y="297"/>
                </a:lnTo>
                <a:lnTo>
                  <a:pt x="796" y="297"/>
                </a:lnTo>
                <a:lnTo>
                  <a:pt x="796" y="297"/>
                </a:lnTo>
                <a:lnTo>
                  <a:pt x="796" y="295"/>
                </a:lnTo>
                <a:lnTo>
                  <a:pt x="796" y="293"/>
                </a:lnTo>
                <a:lnTo>
                  <a:pt x="796" y="291"/>
                </a:lnTo>
                <a:lnTo>
                  <a:pt x="794" y="291"/>
                </a:lnTo>
                <a:lnTo>
                  <a:pt x="794" y="291"/>
                </a:lnTo>
                <a:lnTo>
                  <a:pt x="794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4"/>
                </a:lnTo>
                <a:lnTo>
                  <a:pt x="792" y="282"/>
                </a:lnTo>
                <a:lnTo>
                  <a:pt x="789" y="278"/>
                </a:lnTo>
                <a:lnTo>
                  <a:pt x="787" y="278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3" y="278"/>
                </a:lnTo>
                <a:lnTo>
                  <a:pt x="783" y="278"/>
                </a:lnTo>
                <a:lnTo>
                  <a:pt x="783" y="276"/>
                </a:lnTo>
                <a:lnTo>
                  <a:pt x="781" y="276"/>
                </a:lnTo>
                <a:lnTo>
                  <a:pt x="781" y="278"/>
                </a:lnTo>
                <a:lnTo>
                  <a:pt x="781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6"/>
                </a:lnTo>
                <a:lnTo>
                  <a:pt x="777" y="276"/>
                </a:lnTo>
                <a:lnTo>
                  <a:pt x="777" y="278"/>
                </a:lnTo>
                <a:lnTo>
                  <a:pt x="775" y="280"/>
                </a:lnTo>
                <a:lnTo>
                  <a:pt x="773" y="280"/>
                </a:lnTo>
                <a:lnTo>
                  <a:pt x="773" y="280"/>
                </a:lnTo>
                <a:lnTo>
                  <a:pt x="769" y="278"/>
                </a:lnTo>
                <a:lnTo>
                  <a:pt x="766" y="278"/>
                </a:lnTo>
                <a:lnTo>
                  <a:pt x="766" y="278"/>
                </a:lnTo>
                <a:lnTo>
                  <a:pt x="764" y="280"/>
                </a:lnTo>
                <a:lnTo>
                  <a:pt x="764" y="280"/>
                </a:lnTo>
                <a:lnTo>
                  <a:pt x="766" y="282"/>
                </a:lnTo>
                <a:lnTo>
                  <a:pt x="769" y="284"/>
                </a:lnTo>
                <a:lnTo>
                  <a:pt x="769" y="284"/>
                </a:lnTo>
                <a:lnTo>
                  <a:pt x="769" y="284"/>
                </a:lnTo>
                <a:lnTo>
                  <a:pt x="769" y="286"/>
                </a:lnTo>
                <a:lnTo>
                  <a:pt x="764" y="286"/>
                </a:lnTo>
                <a:lnTo>
                  <a:pt x="762" y="286"/>
                </a:lnTo>
                <a:lnTo>
                  <a:pt x="760" y="288"/>
                </a:lnTo>
                <a:lnTo>
                  <a:pt x="760" y="291"/>
                </a:lnTo>
                <a:lnTo>
                  <a:pt x="758" y="293"/>
                </a:lnTo>
                <a:lnTo>
                  <a:pt x="756" y="293"/>
                </a:lnTo>
                <a:lnTo>
                  <a:pt x="752" y="293"/>
                </a:lnTo>
                <a:lnTo>
                  <a:pt x="752" y="293"/>
                </a:lnTo>
                <a:lnTo>
                  <a:pt x="752" y="293"/>
                </a:lnTo>
                <a:lnTo>
                  <a:pt x="750" y="293"/>
                </a:lnTo>
                <a:lnTo>
                  <a:pt x="750" y="291"/>
                </a:lnTo>
                <a:lnTo>
                  <a:pt x="752" y="291"/>
                </a:lnTo>
                <a:lnTo>
                  <a:pt x="752" y="291"/>
                </a:lnTo>
                <a:lnTo>
                  <a:pt x="754" y="291"/>
                </a:lnTo>
                <a:lnTo>
                  <a:pt x="754" y="288"/>
                </a:lnTo>
                <a:lnTo>
                  <a:pt x="754" y="288"/>
                </a:lnTo>
                <a:lnTo>
                  <a:pt x="754" y="288"/>
                </a:lnTo>
                <a:lnTo>
                  <a:pt x="752" y="288"/>
                </a:lnTo>
                <a:lnTo>
                  <a:pt x="752" y="286"/>
                </a:lnTo>
                <a:lnTo>
                  <a:pt x="752" y="286"/>
                </a:lnTo>
                <a:lnTo>
                  <a:pt x="752" y="284"/>
                </a:lnTo>
                <a:lnTo>
                  <a:pt x="754" y="278"/>
                </a:lnTo>
                <a:lnTo>
                  <a:pt x="754" y="276"/>
                </a:lnTo>
                <a:lnTo>
                  <a:pt x="756" y="274"/>
                </a:lnTo>
                <a:lnTo>
                  <a:pt x="756" y="274"/>
                </a:lnTo>
                <a:lnTo>
                  <a:pt x="756" y="272"/>
                </a:lnTo>
                <a:lnTo>
                  <a:pt x="756" y="272"/>
                </a:lnTo>
                <a:lnTo>
                  <a:pt x="756" y="268"/>
                </a:lnTo>
                <a:lnTo>
                  <a:pt x="756" y="266"/>
                </a:lnTo>
                <a:lnTo>
                  <a:pt x="756" y="266"/>
                </a:lnTo>
                <a:lnTo>
                  <a:pt x="756" y="263"/>
                </a:lnTo>
                <a:lnTo>
                  <a:pt x="756" y="261"/>
                </a:lnTo>
                <a:lnTo>
                  <a:pt x="756" y="261"/>
                </a:lnTo>
                <a:lnTo>
                  <a:pt x="756" y="259"/>
                </a:lnTo>
                <a:lnTo>
                  <a:pt x="756" y="259"/>
                </a:lnTo>
                <a:lnTo>
                  <a:pt x="756" y="257"/>
                </a:lnTo>
                <a:lnTo>
                  <a:pt x="756" y="257"/>
                </a:lnTo>
                <a:lnTo>
                  <a:pt x="754" y="257"/>
                </a:lnTo>
                <a:lnTo>
                  <a:pt x="754" y="255"/>
                </a:lnTo>
                <a:lnTo>
                  <a:pt x="754" y="253"/>
                </a:lnTo>
                <a:lnTo>
                  <a:pt x="754" y="251"/>
                </a:lnTo>
                <a:lnTo>
                  <a:pt x="754" y="249"/>
                </a:lnTo>
                <a:lnTo>
                  <a:pt x="756" y="243"/>
                </a:lnTo>
                <a:lnTo>
                  <a:pt x="756" y="240"/>
                </a:lnTo>
                <a:lnTo>
                  <a:pt x="756" y="238"/>
                </a:lnTo>
                <a:lnTo>
                  <a:pt x="756" y="238"/>
                </a:lnTo>
                <a:lnTo>
                  <a:pt x="754" y="236"/>
                </a:lnTo>
                <a:lnTo>
                  <a:pt x="750" y="234"/>
                </a:lnTo>
                <a:lnTo>
                  <a:pt x="750" y="232"/>
                </a:lnTo>
                <a:lnTo>
                  <a:pt x="748" y="230"/>
                </a:lnTo>
                <a:lnTo>
                  <a:pt x="748" y="230"/>
                </a:lnTo>
                <a:lnTo>
                  <a:pt x="748" y="230"/>
                </a:lnTo>
                <a:lnTo>
                  <a:pt x="746" y="230"/>
                </a:lnTo>
                <a:lnTo>
                  <a:pt x="746" y="230"/>
                </a:lnTo>
                <a:lnTo>
                  <a:pt x="746" y="230"/>
                </a:lnTo>
                <a:lnTo>
                  <a:pt x="743" y="230"/>
                </a:lnTo>
                <a:lnTo>
                  <a:pt x="741" y="230"/>
                </a:lnTo>
                <a:lnTo>
                  <a:pt x="741" y="232"/>
                </a:lnTo>
                <a:lnTo>
                  <a:pt x="741" y="232"/>
                </a:lnTo>
                <a:lnTo>
                  <a:pt x="739" y="234"/>
                </a:lnTo>
                <a:lnTo>
                  <a:pt x="737" y="238"/>
                </a:lnTo>
                <a:lnTo>
                  <a:pt x="735" y="238"/>
                </a:lnTo>
                <a:lnTo>
                  <a:pt x="735" y="240"/>
                </a:lnTo>
                <a:lnTo>
                  <a:pt x="733" y="240"/>
                </a:lnTo>
                <a:lnTo>
                  <a:pt x="731" y="243"/>
                </a:lnTo>
                <a:lnTo>
                  <a:pt x="731" y="243"/>
                </a:lnTo>
                <a:lnTo>
                  <a:pt x="729" y="243"/>
                </a:lnTo>
                <a:lnTo>
                  <a:pt x="729" y="245"/>
                </a:lnTo>
                <a:lnTo>
                  <a:pt x="727" y="245"/>
                </a:lnTo>
                <a:lnTo>
                  <a:pt x="727" y="245"/>
                </a:lnTo>
                <a:lnTo>
                  <a:pt x="727" y="247"/>
                </a:lnTo>
                <a:lnTo>
                  <a:pt x="725" y="247"/>
                </a:lnTo>
                <a:lnTo>
                  <a:pt x="725" y="247"/>
                </a:lnTo>
                <a:lnTo>
                  <a:pt x="725" y="249"/>
                </a:lnTo>
                <a:lnTo>
                  <a:pt x="725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3"/>
                </a:lnTo>
                <a:lnTo>
                  <a:pt x="727" y="253"/>
                </a:lnTo>
                <a:lnTo>
                  <a:pt x="727" y="255"/>
                </a:lnTo>
                <a:lnTo>
                  <a:pt x="725" y="255"/>
                </a:lnTo>
                <a:lnTo>
                  <a:pt x="723" y="255"/>
                </a:lnTo>
                <a:lnTo>
                  <a:pt x="723" y="255"/>
                </a:lnTo>
                <a:lnTo>
                  <a:pt x="721" y="255"/>
                </a:lnTo>
                <a:lnTo>
                  <a:pt x="721" y="255"/>
                </a:lnTo>
                <a:lnTo>
                  <a:pt x="721" y="257"/>
                </a:lnTo>
                <a:lnTo>
                  <a:pt x="718" y="259"/>
                </a:lnTo>
                <a:lnTo>
                  <a:pt x="716" y="259"/>
                </a:lnTo>
                <a:lnTo>
                  <a:pt x="716" y="259"/>
                </a:lnTo>
                <a:lnTo>
                  <a:pt x="716" y="259"/>
                </a:lnTo>
                <a:lnTo>
                  <a:pt x="714" y="257"/>
                </a:lnTo>
                <a:lnTo>
                  <a:pt x="714" y="257"/>
                </a:lnTo>
                <a:lnTo>
                  <a:pt x="714" y="253"/>
                </a:lnTo>
                <a:lnTo>
                  <a:pt x="714" y="251"/>
                </a:lnTo>
                <a:lnTo>
                  <a:pt x="712" y="251"/>
                </a:lnTo>
                <a:lnTo>
                  <a:pt x="712" y="251"/>
                </a:lnTo>
                <a:lnTo>
                  <a:pt x="710" y="251"/>
                </a:lnTo>
                <a:lnTo>
                  <a:pt x="710" y="251"/>
                </a:lnTo>
                <a:lnTo>
                  <a:pt x="706" y="249"/>
                </a:lnTo>
                <a:lnTo>
                  <a:pt x="706" y="249"/>
                </a:lnTo>
                <a:lnTo>
                  <a:pt x="706" y="249"/>
                </a:lnTo>
                <a:lnTo>
                  <a:pt x="706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5"/>
                </a:lnTo>
                <a:lnTo>
                  <a:pt x="706" y="245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8" y="243"/>
                </a:lnTo>
                <a:lnTo>
                  <a:pt x="708" y="243"/>
                </a:lnTo>
                <a:lnTo>
                  <a:pt x="710" y="243"/>
                </a:lnTo>
                <a:lnTo>
                  <a:pt x="710" y="243"/>
                </a:lnTo>
                <a:lnTo>
                  <a:pt x="710" y="243"/>
                </a:lnTo>
                <a:lnTo>
                  <a:pt x="708" y="240"/>
                </a:lnTo>
                <a:lnTo>
                  <a:pt x="706" y="236"/>
                </a:lnTo>
                <a:lnTo>
                  <a:pt x="706" y="236"/>
                </a:lnTo>
                <a:lnTo>
                  <a:pt x="704" y="236"/>
                </a:lnTo>
                <a:lnTo>
                  <a:pt x="702" y="236"/>
                </a:lnTo>
                <a:lnTo>
                  <a:pt x="698" y="238"/>
                </a:lnTo>
                <a:lnTo>
                  <a:pt x="698" y="238"/>
                </a:lnTo>
                <a:lnTo>
                  <a:pt x="698" y="238"/>
                </a:lnTo>
                <a:lnTo>
                  <a:pt x="695" y="236"/>
                </a:lnTo>
                <a:lnTo>
                  <a:pt x="695" y="236"/>
                </a:lnTo>
                <a:lnTo>
                  <a:pt x="695" y="236"/>
                </a:lnTo>
                <a:lnTo>
                  <a:pt x="695" y="234"/>
                </a:lnTo>
                <a:lnTo>
                  <a:pt x="695" y="234"/>
                </a:lnTo>
                <a:lnTo>
                  <a:pt x="693" y="234"/>
                </a:lnTo>
                <a:lnTo>
                  <a:pt x="693" y="234"/>
                </a:lnTo>
                <a:lnTo>
                  <a:pt x="691" y="232"/>
                </a:lnTo>
                <a:lnTo>
                  <a:pt x="691" y="232"/>
                </a:lnTo>
                <a:lnTo>
                  <a:pt x="691" y="234"/>
                </a:lnTo>
                <a:lnTo>
                  <a:pt x="691" y="236"/>
                </a:lnTo>
                <a:lnTo>
                  <a:pt x="691" y="236"/>
                </a:lnTo>
                <a:lnTo>
                  <a:pt x="691" y="238"/>
                </a:lnTo>
                <a:lnTo>
                  <a:pt x="693" y="238"/>
                </a:lnTo>
                <a:lnTo>
                  <a:pt x="695" y="238"/>
                </a:lnTo>
                <a:lnTo>
                  <a:pt x="695" y="240"/>
                </a:lnTo>
                <a:lnTo>
                  <a:pt x="695" y="240"/>
                </a:lnTo>
                <a:lnTo>
                  <a:pt x="693" y="240"/>
                </a:lnTo>
                <a:lnTo>
                  <a:pt x="693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5"/>
                </a:lnTo>
                <a:lnTo>
                  <a:pt x="693" y="245"/>
                </a:lnTo>
                <a:lnTo>
                  <a:pt x="695" y="245"/>
                </a:lnTo>
                <a:lnTo>
                  <a:pt x="695" y="247"/>
                </a:lnTo>
                <a:lnTo>
                  <a:pt x="695" y="247"/>
                </a:lnTo>
                <a:lnTo>
                  <a:pt x="695" y="249"/>
                </a:lnTo>
                <a:lnTo>
                  <a:pt x="693" y="251"/>
                </a:lnTo>
                <a:lnTo>
                  <a:pt x="693" y="251"/>
                </a:lnTo>
                <a:lnTo>
                  <a:pt x="691" y="251"/>
                </a:lnTo>
                <a:lnTo>
                  <a:pt x="687" y="247"/>
                </a:lnTo>
                <a:lnTo>
                  <a:pt x="687" y="247"/>
                </a:lnTo>
                <a:lnTo>
                  <a:pt x="685" y="247"/>
                </a:lnTo>
                <a:lnTo>
                  <a:pt x="685" y="247"/>
                </a:lnTo>
                <a:lnTo>
                  <a:pt x="685" y="249"/>
                </a:lnTo>
                <a:lnTo>
                  <a:pt x="683" y="249"/>
                </a:lnTo>
                <a:lnTo>
                  <a:pt x="683" y="249"/>
                </a:lnTo>
                <a:lnTo>
                  <a:pt x="681" y="249"/>
                </a:lnTo>
                <a:lnTo>
                  <a:pt x="679" y="247"/>
                </a:lnTo>
                <a:lnTo>
                  <a:pt x="679" y="247"/>
                </a:lnTo>
                <a:lnTo>
                  <a:pt x="679" y="247"/>
                </a:lnTo>
                <a:lnTo>
                  <a:pt x="679" y="249"/>
                </a:lnTo>
                <a:lnTo>
                  <a:pt x="677" y="249"/>
                </a:lnTo>
                <a:lnTo>
                  <a:pt x="677" y="249"/>
                </a:lnTo>
                <a:lnTo>
                  <a:pt x="677" y="251"/>
                </a:lnTo>
                <a:lnTo>
                  <a:pt x="677" y="253"/>
                </a:lnTo>
                <a:lnTo>
                  <a:pt x="677" y="253"/>
                </a:lnTo>
                <a:lnTo>
                  <a:pt x="677" y="257"/>
                </a:lnTo>
                <a:lnTo>
                  <a:pt x="679" y="261"/>
                </a:lnTo>
                <a:lnTo>
                  <a:pt x="679" y="263"/>
                </a:lnTo>
                <a:lnTo>
                  <a:pt x="679" y="266"/>
                </a:lnTo>
                <a:lnTo>
                  <a:pt x="679" y="266"/>
                </a:lnTo>
                <a:lnTo>
                  <a:pt x="679" y="268"/>
                </a:lnTo>
                <a:lnTo>
                  <a:pt x="681" y="268"/>
                </a:lnTo>
                <a:lnTo>
                  <a:pt x="681" y="270"/>
                </a:lnTo>
                <a:lnTo>
                  <a:pt x="681" y="270"/>
                </a:lnTo>
                <a:lnTo>
                  <a:pt x="681" y="272"/>
                </a:lnTo>
                <a:lnTo>
                  <a:pt x="681" y="272"/>
                </a:lnTo>
                <a:lnTo>
                  <a:pt x="683" y="274"/>
                </a:lnTo>
                <a:lnTo>
                  <a:pt x="683" y="274"/>
                </a:lnTo>
                <a:lnTo>
                  <a:pt x="683" y="274"/>
                </a:lnTo>
                <a:lnTo>
                  <a:pt x="681" y="276"/>
                </a:lnTo>
                <a:lnTo>
                  <a:pt x="679" y="278"/>
                </a:lnTo>
                <a:lnTo>
                  <a:pt x="675" y="276"/>
                </a:lnTo>
                <a:lnTo>
                  <a:pt x="672" y="274"/>
                </a:lnTo>
                <a:lnTo>
                  <a:pt x="670" y="272"/>
                </a:lnTo>
                <a:lnTo>
                  <a:pt x="660" y="274"/>
                </a:lnTo>
                <a:lnTo>
                  <a:pt x="660" y="274"/>
                </a:lnTo>
                <a:lnTo>
                  <a:pt x="658" y="272"/>
                </a:lnTo>
                <a:lnTo>
                  <a:pt x="658" y="272"/>
                </a:lnTo>
                <a:lnTo>
                  <a:pt x="658" y="270"/>
                </a:lnTo>
                <a:lnTo>
                  <a:pt x="658" y="270"/>
                </a:lnTo>
                <a:lnTo>
                  <a:pt x="658" y="268"/>
                </a:lnTo>
                <a:lnTo>
                  <a:pt x="658" y="268"/>
                </a:lnTo>
                <a:lnTo>
                  <a:pt x="654" y="266"/>
                </a:lnTo>
                <a:lnTo>
                  <a:pt x="654" y="263"/>
                </a:lnTo>
                <a:lnTo>
                  <a:pt x="654" y="261"/>
                </a:lnTo>
                <a:lnTo>
                  <a:pt x="654" y="261"/>
                </a:lnTo>
                <a:lnTo>
                  <a:pt x="656" y="261"/>
                </a:lnTo>
                <a:lnTo>
                  <a:pt x="658" y="261"/>
                </a:lnTo>
                <a:lnTo>
                  <a:pt x="658" y="261"/>
                </a:lnTo>
                <a:lnTo>
                  <a:pt x="658" y="259"/>
                </a:lnTo>
                <a:lnTo>
                  <a:pt x="660" y="259"/>
                </a:lnTo>
                <a:lnTo>
                  <a:pt x="660" y="259"/>
                </a:lnTo>
                <a:lnTo>
                  <a:pt x="658" y="257"/>
                </a:lnTo>
                <a:lnTo>
                  <a:pt x="658" y="257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3"/>
                </a:lnTo>
                <a:lnTo>
                  <a:pt x="660" y="253"/>
                </a:lnTo>
                <a:lnTo>
                  <a:pt x="660" y="251"/>
                </a:lnTo>
                <a:lnTo>
                  <a:pt x="660" y="251"/>
                </a:lnTo>
                <a:lnTo>
                  <a:pt x="662" y="249"/>
                </a:lnTo>
                <a:lnTo>
                  <a:pt x="664" y="247"/>
                </a:lnTo>
                <a:lnTo>
                  <a:pt x="664" y="245"/>
                </a:lnTo>
                <a:lnTo>
                  <a:pt x="664" y="245"/>
                </a:lnTo>
                <a:lnTo>
                  <a:pt x="662" y="243"/>
                </a:lnTo>
                <a:lnTo>
                  <a:pt x="662" y="243"/>
                </a:lnTo>
                <a:lnTo>
                  <a:pt x="662" y="243"/>
                </a:lnTo>
                <a:lnTo>
                  <a:pt x="660" y="245"/>
                </a:lnTo>
                <a:lnTo>
                  <a:pt x="660" y="245"/>
                </a:lnTo>
                <a:lnTo>
                  <a:pt x="660" y="245"/>
                </a:lnTo>
                <a:lnTo>
                  <a:pt x="660" y="247"/>
                </a:lnTo>
                <a:lnTo>
                  <a:pt x="658" y="247"/>
                </a:lnTo>
                <a:lnTo>
                  <a:pt x="658" y="247"/>
                </a:lnTo>
                <a:lnTo>
                  <a:pt x="656" y="245"/>
                </a:lnTo>
                <a:lnTo>
                  <a:pt x="656" y="243"/>
                </a:lnTo>
                <a:lnTo>
                  <a:pt x="654" y="243"/>
                </a:lnTo>
                <a:lnTo>
                  <a:pt x="656" y="240"/>
                </a:lnTo>
                <a:lnTo>
                  <a:pt x="656" y="240"/>
                </a:lnTo>
                <a:lnTo>
                  <a:pt x="656" y="240"/>
                </a:lnTo>
                <a:lnTo>
                  <a:pt x="658" y="240"/>
                </a:lnTo>
                <a:lnTo>
                  <a:pt x="660" y="238"/>
                </a:lnTo>
                <a:lnTo>
                  <a:pt x="660" y="238"/>
                </a:lnTo>
                <a:lnTo>
                  <a:pt x="662" y="238"/>
                </a:lnTo>
                <a:lnTo>
                  <a:pt x="662" y="236"/>
                </a:lnTo>
                <a:lnTo>
                  <a:pt x="664" y="234"/>
                </a:lnTo>
                <a:lnTo>
                  <a:pt x="664" y="234"/>
                </a:lnTo>
                <a:lnTo>
                  <a:pt x="664" y="234"/>
                </a:lnTo>
                <a:lnTo>
                  <a:pt x="666" y="236"/>
                </a:lnTo>
                <a:lnTo>
                  <a:pt x="666" y="238"/>
                </a:lnTo>
                <a:lnTo>
                  <a:pt x="668" y="238"/>
                </a:lnTo>
                <a:lnTo>
                  <a:pt x="668" y="236"/>
                </a:lnTo>
                <a:lnTo>
                  <a:pt x="668" y="236"/>
                </a:lnTo>
                <a:lnTo>
                  <a:pt x="668" y="234"/>
                </a:lnTo>
                <a:lnTo>
                  <a:pt x="666" y="232"/>
                </a:lnTo>
                <a:lnTo>
                  <a:pt x="666" y="232"/>
                </a:lnTo>
                <a:lnTo>
                  <a:pt x="666" y="230"/>
                </a:lnTo>
                <a:lnTo>
                  <a:pt x="664" y="228"/>
                </a:lnTo>
                <a:lnTo>
                  <a:pt x="664" y="226"/>
                </a:lnTo>
                <a:lnTo>
                  <a:pt x="656" y="217"/>
                </a:lnTo>
                <a:lnTo>
                  <a:pt x="652" y="211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3" y="207"/>
                </a:lnTo>
                <a:lnTo>
                  <a:pt x="641" y="207"/>
                </a:lnTo>
                <a:lnTo>
                  <a:pt x="641" y="207"/>
                </a:lnTo>
                <a:lnTo>
                  <a:pt x="641" y="207"/>
                </a:lnTo>
                <a:lnTo>
                  <a:pt x="639" y="207"/>
                </a:lnTo>
                <a:lnTo>
                  <a:pt x="639" y="207"/>
                </a:lnTo>
                <a:lnTo>
                  <a:pt x="637" y="207"/>
                </a:lnTo>
                <a:lnTo>
                  <a:pt x="637" y="205"/>
                </a:lnTo>
                <a:lnTo>
                  <a:pt x="637" y="203"/>
                </a:lnTo>
                <a:lnTo>
                  <a:pt x="637" y="203"/>
                </a:lnTo>
                <a:lnTo>
                  <a:pt x="637" y="203"/>
                </a:lnTo>
                <a:lnTo>
                  <a:pt x="637" y="201"/>
                </a:lnTo>
                <a:lnTo>
                  <a:pt x="635" y="201"/>
                </a:lnTo>
                <a:lnTo>
                  <a:pt x="631" y="197"/>
                </a:lnTo>
                <a:lnTo>
                  <a:pt x="627" y="192"/>
                </a:lnTo>
                <a:lnTo>
                  <a:pt x="627" y="190"/>
                </a:lnTo>
                <a:lnTo>
                  <a:pt x="627" y="190"/>
                </a:lnTo>
                <a:lnTo>
                  <a:pt x="624" y="190"/>
                </a:lnTo>
                <a:lnTo>
                  <a:pt x="622" y="186"/>
                </a:lnTo>
                <a:lnTo>
                  <a:pt x="620" y="184"/>
                </a:lnTo>
                <a:lnTo>
                  <a:pt x="620" y="182"/>
                </a:lnTo>
                <a:lnTo>
                  <a:pt x="618" y="180"/>
                </a:lnTo>
                <a:lnTo>
                  <a:pt x="614" y="169"/>
                </a:lnTo>
                <a:lnTo>
                  <a:pt x="614" y="165"/>
                </a:lnTo>
                <a:lnTo>
                  <a:pt x="612" y="163"/>
                </a:lnTo>
                <a:lnTo>
                  <a:pt x="612" y="161"/>
                </a:lnTo>
                <a:lnTo>
                  <a:pt x="612" y="159"/>
                </a:lnTo>
                <a:lnTo>
                  <a:pt x="610" y="157"/>
                </a:lnTo>
                <a:lnTo>
                  <a:pt x="610" y="155"/>
                </a:lnTo>
                <a:lnTo>
                  <a:pt x="610" y="151"/>
                </a:lnTo>
                <a:lnTo>
                  <a:pt x="608" y="149"/>
                </a:lnTo>
                <a:lnTo>
                  <a:pt x="608" y="149"/>
                </a:lnTo>
                <a:lnTo>
                  <a:pt x="610" y="149"/>
                </a:lnTo>
                <a:lnTo>
                  <a:pt x="610" y="146"/>
                </a:lnTo>
                <a:lnTo>
                  <a:pt x="610" y="146"/>
                </a:lnTo>
                <a:lnTo>
                  <a:pt x="612" y="146"/>
                </a:lnTo>
                <a:lnTo>
                  <a:pt x="612" y="144"/>
                </a:lnTo>
                <a:lnTo>
                  <a:pt x="612" y="144"/>
                </a:lnTo>
                <a:lnTo>
                  <a:pt x="612" y="142"/>
                </a:lnTo>
                <a:lnTo>
                  <a:pt x="612" y="140"/>
                </a:lnTo>
                <a:lnTo>
                  <a:pt x="612" y="140"/>
                </a:lnTo>
                <a:lnTo>
                  <a:pt x="610" y="140"/>
                </a:lnTo>
                <a:lnTo>
                  <a:pt x="606" y="138"/>
                </a:lnTo>
                <a:lnTo>
                  <a:pt x="606" y="138"/>
                </a:lnTo>
                <a:lnTo>
                  <a:pt x="601" y="134"/>
                </a:lnTo>
                <a:lnTo>
                  <a:pt x="601" y="132"/>
                </a:lnTo>
                <a:lnTo>
                  <a:pt x="599" y="130"/>
                </a:lnTo>
                <a:lnTo>
                  <a:pt x="599" y="128"/>
                </a:lnTo>
                <a:lnTo>
                  <a:pt x="599" y="128"/>
                </a:lnTo>
                <a:lnTo>
                  <a:pt x="599" y="126"/>
                </a:lnTo>
                <a:lnTo>
                  <a:pt x="599" y="126"/>
                </a:lnTo>
                <a:lnTo>
                  <a:pt x="599" y="126"/>
                </a:lnTo>
                <a:lnTo>
                  <a:pt x="599" y="123"/>
                </a:lnTo>
                <a:lnTo>
                  <a:pt x="597" y="123"/>
                </a:lnTo>
                <a:lnTo>
                  <a:pt x="597" y="121"/>
                </a:lnTo>
                <a:lnTo>
                  <a:pt x="597" y="121"/>
                </a:lnTo>
                <a:lnTo>
                  <a:pt x="597" y="121"/>
                </a:lnTo>
                <a:lnTo>
                  <a:pt x="597" y="119"/>
                </a:lnTo>
                <a:lnTo>
                  <a:pt x="599" y="119"/>
                </a:lnTo>
                <a:lnTo>
                  <a:pt x="599" y="119"/>
                </a:lnTo>
                <a:lnTo>
                  <a:pt x="599" y="119"/>
                </a:lnTo>
                <a:lnTo>
                  <a:pt x="601" y="119"/>
                </a:lnTo>
                <a:lnTo>
                  <a:pt x="601" y="117"/>
                </a:lnTo>
                <a:lnTo>
                  <a:pt x="601" y="117"/>
                </a:lnTo>
                <a:lnTo>
                  <a:pt x="601" y="117"/>
                </a:lnTo>
                <a:lnTo>
                  <a:pt x="601" y="115"/>
                </a:lnTo>
                <a:lnTo>
                  <a:pt x="599" y="113"/>
                </a:lnTo>
                <a:lnTo>
                  <a:pt x="599" y="111"/>
                </a:lnTo>
                <a:lnTo>
                  <a:pt x="599" y="111"/>
                </a:lnTo>
                <a:lnTo>
                  <a:pt x="597" y="111"/>
                </a:lnTo>
                <a:lnTo>
                  <a:pt x="595" y="111"/>
                </a:lnTo>
                <a:lnTo>
                  <a:pt x="595" y="113"/>
                </a:lnTo>
                <a:lnTo>
                  <a:pt x="595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1" y="111"/>
                </a:lnTo>
                <a:lnTo>
                  <a:pt x="593" y="111"/>
                </a:lnTo>
                <a:lnTo>
                  <a:pt x="593" y="109"/>
                </a:lnTo>
                <a:lnTo>
                  <a:pt x="593" y="107"/>
                </a:lnTo>
                <a:lnTo>
                  <a:pt x="593" y="107"/>
                </a:lnTo>
                <a:lnTo>
                  <a:pt x="591" y="107"/>
                </a:lnTo>
                <a:lnTo>
                  <a:pt x="591" y="107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11"/>
                </a:lnTo>
                <a:lnTo>
                  <a:pt x="587" y="111"/>
                </a:lnTo>
                <a:lnTo>
                  <a:pt x="585" y="111"/>
                </a:lnTo>
                <a:lnTo>
                  <a:pt x="583" y="111"/>
                </a:lnTo>
                <a:lnTo>
                  <a:pt x="581" y="111"/>
                </a:lnTo>
                <a:lnTo>
                  <a:pt x="578" y="111"/>
                </a:lnTo>
                <a:lnTo>
                  <a:pt x="578" y="109"/>
                </a:lnTo>
                <a:lnTo>
                  <a:pt x="578" y="109"/>
                </a:lnTo>
                <a:lnTo>
                  <a:pt x="576" y="109"/>
                </a:lnTo>
                <a:lnTo>
                  <a:pt x="576" y="111"/>
                </a:lnTo>
                <a:lnTo>
                  <a:pt x="574" y="111"/>
                </a:lnTo>
                <a:lnTo>
                  <a:pt x="572" y="111"/>
                </a:lnTo>
                <a:lnTo>
                  <a:pt x="572" y="113"/>
                </a:lnTo>
                <a:lnTo>
                  <a:pt x="570" y="113"/>
                </a:lnTo>
                <a:lnTo>
                  <a:pt x="570" y="113"/>
                </a:lnTo>
                <a:lnTo>
                  <a:pt x="568" y="113"/>
                </a:lnTo>
                <a:lnTo>
                  <a:pt x="568" y="113"/>
                </a:lnTo>
                <a:lnTo>
                  <a:pt x="566" y="113"/>
                </a:lnTo>
                <a:lnTo>
                  <a:pt x="566" y="113"/>
                </a:lnTo>
                <a:lnTo>
                  <a:pt x="566" y="109"/>
                </a:lnTo>
                <a:lnTo>
                  <a:pt x="564" y="109"/>
                </a:lnTo>
                <a:lnTo>
                  <a:pt x="564" y="107"/>
                </a:lnTo>
                <a:lnTo>
                  <a:pt x="562" y="107"/>
                </a:lnTo>
                <a:lnTo>
                  <a:pt x="562" y="107"/>
                </a:lnTo>
                <a:lnTo>
                  <a:pt x="560" y="109"/>
                </a:lnTo>
                <a:lnTo>
                  <a:pt x="560" y="109"/>
                </a:lnTo>
                <a:lnTo>
                  <a:pt x="558" y="109"/>
                </a:lnTo>
                <a:lnTo>
                  <a:pt x="558" y="109"/>
                </a:lnTo>
                <a:lnTo>
                  <a:pt x="555" y="109"/>
                </a:lnTo>
                <a:lnTo>
                  <a:pt x="555" y="107"/>
                </a:lnTo>
                <a:lnTo>
                  <a:pt x="555" y="107"/>
                </a:lnTo>
                <a:lnTo>
                  <a:pt x="553" y="103"/>
                </a:lnTo>
                <a:lnTo>
                  <a:pt x="553" y="101"/>
                </a:lnTo>
                <a:lnTo>
                  <a:pt x="553" y="101"/>
                </a:lnTo>
                <a:lnTo>
                  <a:pt x="551" y="98"/>
                </a:lnTo>
                <a:lnTo>
                  <a:pt x="551" y="98"/>
                </a:lnTo>
                <a:lnTo>
                  <a:pt x="549" y="96"/>
                </a:lnTo>
                <a:lnTo>
                  <a:pt x="549" y="96"/>
                </a:lnTo>
                <a:lnTo>
                  <a:pt x="547" y="96"/>
                </a:lnTo>
                <a:lnTo>
                  <a:pt x="545" y="96"/>
                </a:lnTo>
                <a:lnTo>
                  <a:pt x="545" y="94"/>
                </a:lnTo>
                <a:lnTo>
                  <a:pt x="543" y="94"/>
                </a:lnTo>
                <a:lnTo>
                  <a:pt x="543" y="94"/>
                </a:lnTo>
                <a:lnTo>
                  <a:pt x="541" y="94"/>
                </a:lnTo>
                <a:lnTo>
                  <a:pt x="541" y="94"/>
                </a:lnTo>
                <a:lnTo>
                  <a:pt x="539" y="96"/>
                </a:lnTo>
                <a:lnTo>
                  <a:pt x="537" y="96"/>
                </a:lnTo>
                <a:lnTo>
                  <a:pt x="537" y="98"/>
                </a:lnTo>
                <a:lnTo>
                  <a:pt x="537" y="98"/>
                </a:lnTo>
                <a:lnTo>
                  <a:pt x="535" y="98"/>
                </a:lnTo>
                <a:lnTo>
                  <a:pt x="533" y="98"/>
                </a:lnTo>
                <a:lnTo>
                  <a:pt x="530" y="98"/>
                </a:lnTo>
                <a:lnTo>
                  <a:pt x="528" y="98"/>
                </a:lnTo>
                <a:lnTo>
                  <a:pt x="526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101"/>
                </a:lnTo>
                <a:lnTo>
                  <a:pt x="522" y="101"/>
                </a:lnTo>
                <a:lnTo>
                  <a:pt x="522" y="103"/>
                </a:lnTo>
                <a:lnTo>
                  <a:pt x="522" y="103"/>
                </a:lnTo>
                <a:lnTo>
                  <a:pt x="522" y="103"/>
                </a:lnTo>
                <a:lnTo>
                  <a:pt x="520" y="103"/>
                </a:lnTo>
                <a:lnTo>
                  <a:pt x="520" y="103"/>
                </a:lnTo>
                <a:lnTo>
                  <a:pt x="518" y="101"/>
                </a:lnTo>
                <a:lnTo>
                  <a:pt x="518" y="98"/>
                </a:lnTo>
                <a:lnTo>
                  <a:pt x="518" y="96"/>
                </a:lnTo>
                <a:lnTo>
                  <a:pt x="516" y="94"/>
                </a:lnTo>
                <a:lnTo>
                  <a:pt x="516" y="94"/>
                </a:lnTo>
                <a:lnTo>
                  <a:pt x="514" y="92"/>
                </a:lnTo>
                <a:lnTo>
                  <a:pt x="514" y="90"/>
                </a:lnTo>
                <a:lnTo>
                  <a:pt x="514" y="90"/>
                </a:lnTo>
                <a:lnTo>
                  <a:pt x="512" y="90"/>
                </a:lnTo>
                <a:lnTo>
                  <a:pt x="512" y="88"/>
                </a:lnTo>
                <a:lnTo>
                  <a:pt x="514" y="88"/>
                </a:lnTo>
                <a:lnTo>
                  <a:pt x="514" y="86"/>
                </a:lnTo>
                <a:lnTo>
                  <a:pt x="514" y="86"/>
                </a:lnTo>
                <a:lnTo>
                  <a:pt x="518" y="86"/>
                </a:lnTo>
                <a:lnTo>
                  <a:pt x="518" y="86"/>
                </a:lnTo>
                <a:lnTo>
                  <a:pt x="520" y="86"/>
                </a:lnTo>
                <a:lnTo>
                  <a:pt x="520" y="86"/>
                </a:lnTo>
                <a:lnTo>
                  <a:pt x="520" y="84"/>
                </a:lnTo>
                <a:lnTo>
                  <a:pt x="520" y="80"/>
                </a:lnTo>
                <a:lnTo>
                  <a:pt x="520" y="80"/>
                </a:lnTo>
                <a:lnTo>
                  <a:pt x="520" y="78"/>
                </a:lnTo>
                <a:lnTo>
                  <a:pt x="518" y="75"/>
                </a:lnTo>
                <a:lnTo>
                  <a:pt x="516" y="73"/>
                </a:lnTo>
                <a:lnTo>
                  <a:pt x="516" y="73"/>
                </a:lnTo>
                <a:lnTo>
                  <a:pt x="518" y="63"/>
                </a:lnTo>
                <a:lnTo>
                  <a:pt x="518" y="61"/>
                </a:lnTo>
                <a:lnTo>
                  <a:pt x="520" y="57"/>
                </a:lnTo>
                <a:lnTo>
                  <a:pt x="520" y="55"/>
                </a:lnTo>
                <a:lnTo>
                  <a:pt x="520" y="52"/>
                </a:lnTo>
                <a:lnTo>
                  <a:pt x="518" y="52"/>
                </a:lnTo>
                <a:lnTo>
                  <a:pt x="518" y="52"/>
                </a:lnTo>
                <a:lnTo>
                  <a:pt x="518" y="50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4" y="52"/>
                </a:lnTo>
                <a:lnTo>
                  <a:pt x="514" y="52"/>
                </a:lnTo>
                <a:lnTo>
                  <a:pt x="512" y="55"/>
                </a:lnTo>
                <a:lnTo>
                  <a:pt x="512" y="55"/>
                </a:lnTo>
                <a:lnTo>
                  <a:pt x="510" y="55"/>
                </a:lnTo>
                <a:lnTo>
                  <a:pt x="510" y="55"/>
                </a:lnTo>
                <a:lnTo>
                  <a:pt x="510" y="55"/>
                </a:lnTo>
                <a:lnTo>
                  <a:pt x="507" y="55"/>
                </a:lnTo>
                <a:lnTo>
                  <a:pt x="507" y="55"/>
                </a:lnTo>
                <a:lnTo>
                  <a:pt x="505" y="55"/>
                </a:lnTo>
                <a:lnTo>
                  <a:pt x="505" y="52"/>
                </a:lnTo>
                <a:lnTo>
                  <a:pt x="505" y="52"/>
                </a:lnTo>
                <a:lnTo>
                  <a:pt x="505" y="50"/>
                </a:lnTo>
                <a:lnTo>
                  <a:pt x="505" y="48"/>
                </a:lnTo>
                <a:lnTo>
                  <a:pt x="505" y="46"/>
                </a:lnTo>
                <a:lnTo>
                  <a:pt x="507" y="44"/>
                </a:lnTo>
                <a:lnTo>
                  <a:pt x="507" y="44"/>
                </a:lnTo>
                <a:lnTo>
                  <a:pt x="507" y="44"/>
                </a:lnTo>
                <a:lnTo>
                  <a:pt x="512" y="44"/>
                </a:lnTo>
                <a:lnTo>
                  <a:pt x="512" y="42"/>
                </a:lnTo>
                <a:lnTo>
                  <a:pt x="514" y="42"/>
                </a:lnTo>
                <a:lnTo>
                  <a:pt x="514" y="40"/>
                </a:lnTo>
                <a:lnTo>
                  <a:pt x="514" y="40"/>
                </a:lnTo>
                <a:lnTo>
                  <a:pt x="514" y="38"/>
                </a:lnTo>
                <a:lnTo>
                  <a:pt x="514" y="38"/>
                </a:lnTo>
                <a:lnTo>
                  <a:pt x="512" y="36"/>
                </a:lnTo>
                <a:lnTo>
                  <a:pt x="512" y="36"/>
                </a:lnTo>
                <a:lnTo>
                  <a:pt x="510" y="36"/>
                </a:lnTo>
                <a:lnTo>
                  <a:pt x="510" y="34"/>
                </a:lnTo>
                <a:lnTo>
                  <a:pt x="510" y="32"/>
                </a:lnTo>
                <a:lnTo>
                  <a:pt x="497" y="30"/>
                </a:lnTo>
                <a:lnTo>
                  <a:pt x="487" y="30"/>
                </a:lnTo>
                <a:lnTo>
                  <a:pt x="449" y="27"/>
                </a:lnTo>
                <a:lnTo>
                  <a:pt x="447" y="27"/>
                </a:lnTo>
                <a:lnTo>
                  <a:pt x="447" y="25"/>
                </a:lnTo>
                <a:lnTo>
                  <a:pt x="447" y="25"/>
                </a:lnTo>
                <a:lnTo>
                  <a:pt x="447" y="23"/>
                </a:lnTo>
                <a:lnTo>
                  <a:pt x="447" y="21"/>
                </a:lnTo>
                <a:lnTo>
                  <a:pt x="455" y="9"/>
                </a:lnTo>
                <a:lnTo>
                  <a:pt x="455" y="9"/>
                </a:lnTo>
                <a:lnTo>
                  <a:pt x="455" y="7"/>
                </a:lnTo>
                <a:lnTo>
                  <a:pt x="455" y="4"/>
                </a:lnTo>
                <a:lnTo>
                  <a:pt x="455" y="2"/>
                </a:lnTo>
                <a:lnTo>
                  <a:pt x="453" y="0"/>
                </a:lnTo>
                <a:lnTo>
                  <a:pt x="453" y="2"/>
                </a:lnTo>
                <a:lnTo>
                  <a:pt x="436" y="17"/>
                </a:lnTo>
                <a:lnTo>
                  <a:pt x="432" y="19"/>
                </a:lnTo>
                <a:lnTo>
                  <a:pt x="413" y="23"/>
                </a:lnTo>
                <a:lnTo>
                  <a:pt x="397" y="32"/>
                </a:lnTo>
                <a:lnTo>
                  <a:pt x="395" y="34"/>
                </a:lnTo>
                <a:lnTo>
                  <a:pt x="390" y="48"/>
                </a:lnTo>
                <a:lnTo>
                  <a:pt x="386" y="61"/>
                </a:lnTo>
                <a:lnTo>
                  <a:pt x="380" y="78"/>
                </a:lnTo>
                <a:lnTo>
                  <a:pt x="376" y="90"/>
                </a:lnTo>
                <a:lnTo>
                  <a:pt x="370" y="98"/>
                </a:lnTo>
                <a:lnTo>
                  <a:pt x="361" y="115"/>
                </a:lnTo>
                <a:lnTo>
                  <a:pt x="355" y="123"/>
                </a:lnTo>
                <a:lnTo>
                  <a:pt x="353" y="128"/>
                </a:lnTo>
                <a:lnTo>
                  <a:pt x="351" y="136"/>
                </a:lnTo>
                <a:lnTo>
                  <a:pt x="349" y="136"/>
                </a:lnTo>
                <a:lnTo>
                  <a:pt x="347" y="138"/>
                </a:lnTo>
                <a:lnTo>
                  <a:pt x="334" y="144"/>
                </a:lnTo>
                <a:lnTo>
                  <a:pt x="322" y="151"/>
                </a:lnTo>
                <a:lnTo>
                  <a:pt x="309" y="159"/>
                </a:lnTo>
                <a:lnTo>
                  <a:pt x="294" y="165"/>
                </a:lnTo>
                <a:lnTo>
                  <a:pt x="292" y="167"/>
                </a:lnTo>
                <a:lnTo>
                  <a:pt x="284" y="178"/>
                </a:lnTo>
                <a:lnTo>
                  <a:pt x="282" y="182"/>
                </a:lnTo>
                <a:lnTo>
                  <a:pt x="276" y="205"/>
                </a:lnTo>
                <a:lnTo>
                  <a:pt x="273" y="211"/>
                </a:lnTo>
                <a:lnTo>
                  <a:pt x="271" y="215"/>
                </a:lnTo>
                <a:lnTo>
                  <a:pt x="267" y="220"/>
                </a:lnTo>
                <a:lnTo>
                  <a:pt x="255" y="230"/>
                </a:lnTo>
                <a:lnTo>
                  <a:pt x="246" y="240"/>
                </a:lnTo>
                <a:lnTo>
                  <a:pt x="244" y="243"/>
                </a:lnTo>
                <a:lnTo>
                  <a:pt x="244" y="245"/>
                </a:lnTo>
                <a:lnTo>
                  <a:pt x="244" y="259"/>
                </a:lnTo>
                <a:lnTo>
                  <a:pt x="242" y="261"/>
                </a:lnTo>
                <a:lnTo>
                  <a:pt x="242" y="261"/>
                </a:lnTo>
                <a:lnTo>
                  <a:pt x="225" y="268"/>
                </a:lnTo>
                <a:lnTo>
                  <a:pt x="211" y="272"/>
                </a:lnTo>
                <a:lnTo>
                  <a:pt x="202" y="272"/>
                </a:lnTo>
                <a:lnTo>
                  <a:pt x="194" y="272"/>
                </a:lnTo>
                <a:lnTo>
                  <a:pt x="186" y="272"/>
                </a:lnTo>
                <a:lnTo>
                  <a:pt x="177" y="274"/>
                </a:lnTo>
                <a:lnTo>
                  <a:pt x="169" y="276"/>
                </a:lnTo>
                <a:lnTo>
                  <a:pt x="156" y="282"/>
                </a:lnTo>
                <a:lnTo>
                  <a:pt x="146" y="288"/>
                </a:lnTo>
                <a:lnTo>
                  <a:pt x="138" y="291"/>
                </a:lnTo>
                <a:lnTo>
                  <a:pt x="129" y="288"/>
                </a:lnTo>
                <a:lnTo>
                  <a:pt x="125" y="286"/>
                </a:lnTo>
                <a:lnTo>
                  <a:pt x="121" y="280"/>
                </a:lnTo>
                <a:lnTo>
                  <a:pt x="119" y="272"/>
                </a:lnTo>
                <a:lnTo>
                  <a:pt x="117" y="270"/>
                </a:lnTo>
                <a:lnTo>
                  <a:pt x="119" y="266"/>
                </a:lnTo>
                <a:lnTo>
                  <a:pt x="117" y="263"/>
                </a:lnTo>
                <a:lnTo>
                  <a:pt x="117" y="261"/>
                </a:lnTo>
                <a:lnTo>
                  <a:pt x="113" y="259"/>
                </a:lnTo>
                <a:lnTo>
                  <a:pt x="111" y="257"/>
                </a:lnTo>
                <a:lnTo>
                  <a:pt x="106" y="255"/>
                </a:lnTo>
                <a:lnTo>
                  <a:pt x="104" y="253"/>
                </a:lnTo>
                <a:lnTo>
                  <a:pt x="102" y="251"/>
                </a:lnTo>
                <a:lnTo>
                  <a:pt x="100" y="251"/>
                </a:lnTo>
                <a:lnTo>
                  <a:pt x="98" y="251"/>
                </a:lnTo>
                <a:lnTo>
                  <a:pt x="94" y="253"/>
                </a:lnTo>
                <a:lnTo>
                  <a:pt x="90" y="255"/>
                </a:lnTo>
                <a:lnTo>
                  <a:pt x="88" y="255"/>
                </a:lnTo>
                <a:lnTo>
                  <a:pt x="85" y="255"/>
                </a:lnTo>
                <a:lnTo>
                  <a:pt x="81" y="261"/>
                </a:lnTo>
                <a:lnTo>
                  <a:pt x="73" y="268"/>
                </a:lnTo>
                <a:lnTo>
                  <a:pt x="73" y="268"/>
                </a:lnTo>
                <a:lnTo>
                  <a:pt x="65" y="278"/>
                </a:lnTo>
                <a:lnTo>
                  <a:pt x="62" y="280"/>
                </a:lnTo>
                <a:lnTo>
                  <a:pt x="54" y="301"/>
                </a:lnTo>
                <a:lnTo>
                  <a:pt x="52" y="305"/>
                </a:lnTo>
                <a:lnTo>
                  <a:pt x="44" y="314"/>
                </a:lnTo>
                <a:lnTo>
                  <a:pt x="37" y="324"/>
                </a:lnTo>
                <a:lnTo>
                  <a:pt x="27" y="334"/>
                </a:lnTo>
                <a:lnTo>
                  <a:pt x="19" y="339"/>
                </a:lnTo>
                <a:lnTo>
                  <a:pt x="10" y="349"/>
                </a:lnTo>
                <a:lnTo>
                  <a:pt x="6" y="355"/>
                </a:lnTo>
                <a:lnTo>
                  <a:pt x="4" y="364"/>
                </a:lnTo>
                <a:lnTo>
                  <a:pt x="2" y="378"/>
                </a:lnTo>
                <a:lnTo>
                  <a:pt x="0" y="391"/>
                </a:lnTo>
                <a:lnTo>
                  <a:pt x="0" y="397"/>
                </a:lnTo>
                <a:lnTo>
                  <a:pt x="4" y="399"/>
                </a:lnTo>
                <a:lnTo>
                  <a:pt x="19" y="408"/>
                </a:lnTo>
                <a:lnTo>
                  <a:pt x="23" y="410"/>
                </a:lnTo>
                <a:lnTo>
                  <a:pt x="31" y="416"/>
                </a:lnTo>
                <a:lnTo>
                  <a:pt x="35" y="418"/>
                </a:lnTo>
                <a:lnTo>
                  <a:pt x="58" y="416"/>
                </a:lnTo>
                <a:lnTo>
                  <a:pt x="62" y="418"/>
                </a:lnTo>
                <a:lnTo>
                  <a:pt x="67" y="420"/>
                </a:lnTo>
                <a:lnTo>
                  <a:pt x="69" y="424"/>
                </a:lnTo>
                <a:lnTo>
                  <a:pt x="69" y="428"/>
                </a:lnTo>
                <a:lnTo>
                  <a:pt x="69" y="437"/>
                </a:lnTo>
                <a:lnTo>
                  <a:pt x="69" y="441"/>
                </a:lnTo>
                <a:lnTo>
                  <a:pt x="69" y="443"/>
                </a:lnTo>
                <a:lnTo>
                  <a:pt x="69" y="445"/>
                </a:lnTo>
                <a:lnTo>
                  <a:pt x="67" y="447"/>
                </a:lnTo>
                <a:lnTo>
                  <a:pt x="69" y="449"/>
                </a:lnTo>
                <a:lnTo>
                  <a:pt x="69" y="453"/>
                </a:lnTo>
                <a:lnTo>
                  <a:pt x="69" y="458"/>
                </a:lnTo>
                <a:lnTo>
                  <a:pt x="67" y="462"/>
                </a:lnTo>
                <a:lnTo>
                  <a:pt x="60" y="472"/>
                </a:lnTo>
                <a:lnTo>
                  <a:pt x="60" y="474"/>
                </a:lnTo>
                <a:lnTo>
                  <a:pt x="60" y="479"/>
                </a:lnTo>
                <a:lnTo>
                  <a:pt x="60" y="483"/>
                </a:lnTo>
                <a:lnTo>
                  <a:pt x="60" y="485"/>
                </a:lnTo>
                <a:lnTo>
                  <a:pt x="62" y="491"/>
                </a:lnTo>
                <a:lnTo>
                  <a:pt x="65" y="497"/>
                </a:lnTo>
                <a:lnTo>
                  <a:pt x="69" y="501"/>
                </a:lnTo>
                <a:lnTo>
                  <a:pt x="73" y="506"/>
                </a:lnTo>
                <a:lnTo>
                  <a:pt x="75" y="508"/>
                </a:lnTo>
                <a:lnTo>
                  <a:pt x="77" y="514"/>
                </a:lnTo>
                <a:lnTo>
                  <a:pt x="79" y="516"/>
                </a:lnTo>
                <a:lnTo>
                  <a:pt x="79" y="516"/>
                </a:lnTo>
                <a:lnTo>
                  <a:pt x="83" y="518"/>
                </a:lnTo>
                <a:lnTo>
                  <a:pt x="90" y="520"/>
                </a:lnTo>
                <a:lnTo>
                  <a:pt x="102" y="520"/>
                </a:lnTo>
                <a:lnTo>
                  <a:pt x="106" y="518"/>
                </a:lnTo>
                <a:lnTo>
                  <a:pt x="108" y="516"/>
                </a:lnTo>
                <a:lnTo>
                  <a:pt x="113" y="516"/>
                </a:lnTo>
                <a:lnTo>
                  <a:pt x="117" y="516"/>
                </a:lnTo>
                <a:lnTo>
                  <a:pt x="119" y="520"/>
                </a:lnTo>
                <a:lnTo>
                  <a:pt x="119" y="524"/>
                </a:lnTo>
                <a:lnTo>
                  <a:pt x="119" y="535"/>
                </a:lnTo>
                <a:lnTo>
                  <a:pt x="119" y="547"/>
                </a:lnTo>
                <a:lnTo>
                  <a:pt x="119" y="552"/>
                </a:lnTo>
                <a:lnTo>
                  <a:pt x="121" y="554"/>
                </a:lnTo>
                <a:lnTo>
                  <a:pt x="125" y="558"/>
                </a:lnTo>
                <a:lnTo>
                  <a:pt x="125" y="560"/>
                </a:lnTo>
                <a:lnTo>
                  <a:pt x="127" y="562"/>
                </a:lnTo>
                <a:lnTo>
                  <a:pt x="127" y="566"/>
                </a:lnTo>
                <a:lnTo>
                  <a:pt x="131" y="568"/>
                </a:lnTo>
                <a:lnTo>
                  <a:pt x="138" y="575"/>
                </a:lnTo>
                <a:lnTo>
                  <a:pt x="140" y="577"/>
                </a:lnTo>
                <a:lnTo>
                  <a:pt x="140" y="579"/>
                </a:lnTo>
                <a:lnTo>
                  <a:pt x="144" y="595"/>
                </a:lnTo>
                <a:lnTo>
                  <a:pt x="146" y="602"/>
                </a:lnTo>
                <a:lnTo>
                  <a:pt x="148" y="608"/>
                </a:lnTo>
                <a:lnTo>
                  <a:pt x="154" y="616"/>
                </a:lnTo>
                <a:lnTo>
                  <a:pt x="159" y="627"/>
                </a:lnTo>
                <a:lnTo>
                  <a:pt x="161" y="629"/>
                </a:lnTo>
                <a:lnTo>
                  <a:pt x="163" y="631"/>
                </a:lnTo>
                <a:lnTo>
                  <a:pt x="167" y="633"/>
                </a:lnTo>
                <a:lnTo>
                  <a:pt x="177" y="635"/>
                </a:lnTo>
                <a:lnTo>
                  <a:pt x="177" y="635"/>
                </a:lnTo>
                <a:lnTo>
                  <a:pt x="179" y="635"/>
                </a:lnTo>
                <a:lnTo>
                  <a:pt x="182" y="635"/>
                </a:lnTo>
                <a:lnTo>
                  <a:pt x="184" y="633"/>
                </a:lnTo>
                <a:lnTo>
                  <a:pt x="184" y="633"/>
                </a:lnTo>
                <a:lnTo>
                  <a:pt x="188" y="633"/>
                </a:lnTo>
                <a:lnTo>
                  <a:pt x="188" y="633"/>
                </a:lnTo>
                <a:lnTo>
                  <a:pt x="190" y="635"/>
                </a:lnTo>
                <a:lnTo>
                  <a:pt x="192" y="635"/>
                </a:lnTo>
                <a:lnTo>
                  <a:pt x="194" y="635"/>
                </a:lnTo>
                <a:lnTo>
                  <a:pt x="196" y="633"/>
                </a:lnTo>
                <a:lnTo>
                  <a:pt x="198" y="631"/>
                </a:lnTo>
                <a:lnTo>
                  <a:pt x="200" y="631"/>
                </a:lnTo>
                <a:lnTo>
                  <a:pt x="202" y="631"/>
                </a:lnTo>
                <a:lnTo>
                  <a:pt x="209" y="631"/>
                </a:lnTo>
                <a:lnTo>
                  <a:pt x="213" y="631"/>
                </a:lnTo>
                <a:lnTo>
                  <a:pt x="215" y="631"/>
                </a:lnTo>
                <a:lnTo>
                  <a:pt x="217" y="633"/>
                </a:lnTo>
                <a:lnTo>
                  <a:pt x="217" y="633"/>
                </a:lnTo>
                <a:lnTo>
                  <a:pt x="219" y="633"/>
                </a:lnTo>
                <a:lnTo>
                  <a:pt x="221" y="633"/>
                </a:lnTo>
                <a:lnTo>
                  <a:pt x="230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4" y="635"/>
                </a:lnTo>
                <a:lnTo>
                  <a:pt x="236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3"/>
                </a:lnTo>
                <a:lnTo>
                  <a:pt x="238" y="633"/>
                </a:lnTo>
                <a:lnTo>
                  <a:pt x="238" y="631"/>
                </a:lnTo>
                <a:lnTo>
                  <a:pt x="240" y="631"/>
                </a:lnTo>
                <a:lnTo>
                  <a:pt x="242" y="631"/>
                </a:lnTo>
                <a:lnTo>
                  <a:pt x="242" y="631"/>
                </a:lnTo>
                <a:lnTo>
                  <a:pt x="244" y="631"/>
                </a:lnTo>
                <a:lnTo>
                  <a:pt x="244" y="631"/>
                </a:lnTo>
                <a:lnTo>
                  <a:pt x="244" y="633"/>
                </a:lnTo>
                <a:lnTo>
                  <a:pt x="246" y="633"/>
                </a:lnTo>
                <a:lnTo>
                  <a:pt x="248" y="633"/>
                </a:lnTo>
                <a:lnTo>
                  <a:pt x="248" y="633"/>
                </a:lnTo>
                <a:lnTo>
                  <a:pt x="250" y="633"/>
                </a:lnTo>
                <a:lnTo>
                  <a:pt x="250" y="631"/>
                </a:lnTo>
                <a:lnTo>
                  <a:pt x="253" y="631"/>
                </a:lnTo>
                <a:lnTo>
                  <a:pt x="253" y="629"/>
                </a:lnTo>
                <a:lnTo>
                  <a:pt x="255" y="629"/>
                </a:lnTo>
                <a:lnTo>
                  <a:pt x="259" y="629"/>
                </a:lnTo>
                <a:lnTo>
                  <a:pt x="261" y="627"/>
                </a:lnTo>
                <a:lnTo>
                  <a:pt x="261" y="629"/>
                </a:lnTo>
                <a:lnTo>
                  <a:pt x="263" y="629"/>
                </a:lnTo>
                <a:lnTo>
                  <a:pt x="263" y="633"/>
                </a:lnTo>
                <a:lnTo>
                  <a:pt x="265" y="633"/>
                </a:lnTo>
                <a:lnTo>
                  <a:pt x="273" y="635"/>
                </a:lnTo>
                <a:lnTo>
                  <a:pt x="276" y="637"/>
                </a:lnTo>
                <a:lnTo>
                  <a:pt x="282" y="635"/>
                </a:lnTo>
                <a:lnTo>
                  <a:pt x="286" y="635"/>
                </a:lnTo>
                <a:lnTo>
                  <a:pt x="288" y="635"/>
                </a:lnTo>
                <a:lnTo>
                  <a:pt x="288" y="635"/>
                </a:lnTo>
                <a:lnTo>
                  <a:pt x="290" y="635"/>
                </a:lnTo>
                <a:lnTo>
                  <a:pt x="290" y="637"/>
                </a:lnTo>
                <a:lnTo>
                  <a:pt x="290" y="637"/>
                </a:lnTo>
                <a:lnTo>
                  <a:pt x="288" y="637"/>
                </a:lnTo>
                <a:lnTo>
                  <a:pt x="288" y="637"/>
                </a:lnTo>
                <a:lnTo>
                  <a:pt x="286" y="639"/>
                </a:lnTo>
                <a:lnTo>
                  <a:pt x="282" y="639"/>
                </a:lnTo>
                <a:lnTo>
                  <a:pt x="282" y="639"/>
                </a:lnTo>
                <a:lnTo>
                  <a:pt x="282" y="639"/>
                </a:lnTo>
                <a:lnTo>
                  <a:pt x="280" y="639"/>
                </a:lnTo>
                <a:lnTo>
                  <a:pt x="282" y="641"/>
                </a:lnTo>
                <a:lnTo>
                  <a:pt x="282" y="641"/>
                </a:lnTo>
                <a:lnTo>
                  <a:pt x="284" y="643"/>
                </a:lnTo>
                <a:lnTo>
                  <a:pt x="284" y="643"/>
                </a:lnTo>
                <a:lnTo>
                  <a:pt x="286" y="643"/>
                </a:lnTo>
                <a:lnTo>
                  <a:pt x="288" y="643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8"/>
                </a:lnTo>
                <a:lnTo>
                  <a:pt x="292" y="648"/>
                </a:lnTo>
                <a:lnTo>
                  <a:pt x="292" y="648"/>
                </a:lnTo>
                <a:lnTo>
                  <a:pt x="294" y="648"/>
                </a:lnTo>
                <a:lnTo>
                  <a:pt x="294" y="648"/>
                </a:lnTo>
                <a:lnTo>
                  <a:pt x="296" y="648"/>
                </a:lnTo>
                <a:lnTo>
                  <a:pt x="299" y="648"/>
                </a:lnTo>
                <a:lnTo>
                  <a:pt x="299" y="650"/>
                </a:lnTo>
                <a:lnTo>
                  <a:pt x="299" y="650"/>
                </a:lnTo>
                <a:lnTo>
                  <a:pt x="299" y="650"/>
                </a:lnTo>
                <a:lnTo>
                  <a:pt x="299" y="652"/>
                </a:lnTo>
                <a:lnTo>
                  <a:pt x="299" y="652"/>
                </a:lnTo>
                <a:lnTo>
                  <a:pt x="299" y="654"/>
                </a:lnTo>
                <a:lnTo>
                  <a:pt x="299" y="654"/>
                </a:lnTo>
                <a:lnTo>
                  <a:pt x="301" y="656"/>
                </a:lnTo>
                <a:lnTo>
                  <a:pt x="301" y="658"/>
                </a:lnTo>
                <a:lnTo>
                  <a:pt x="303" y="658"/>
                </a:lnTo>
                <a:lnTo>
                  <a:pt x="303" y="658"/>
                </a:lnTo>
                <a:lnTo>
                  <a:pt x="303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7" y="652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9" y="650"/>
                </a:lnTo>
                <a:lnTo>
                  <a:pt x="311" y="650"/>
                </a:lnTo>
                <a:lnTo>
                  <a:pt x="311" y="650"/>
                </a:lnTo>
                <a:lnTo>
                  <a:pt x="317" y="654"/>
                </a:lnTo>
                <a:lnTo>
                  <a:pt x="317" y="654"/>
                </a:lnTo>
                <a:lnTo>
                  <a:pt x="319" y="654"/>
                </a:lnTo>
                <a:lnTo>
                  <a:pt x="322" y="654"/>
                </a:lnTo>
                <a:lnTo>
                  <a:pt x="322" y="654"/>
                </a:lnTo>
                <a:lnTo>
                  <a:pt x="324" y="656"/>
                </a:lnTo>
                <a:lnTo>
                  <a:pt x="324" y="656"/>
                </a:lnTo>
                <a:lnTo>
                  <a:pt x="324" y="656"/>
                </a:lnTo>
                <a:lnTo>
                  <a:pt x="326" y="660"/>
                </a:lnTo>
                <a:lnTo>
                  <a:pt x="326" y="660"/>
                </a:lnTo>
                <a:lnTo>
                  <a:pt x="328" y="662"/>
                </a:lnTo>
                <a:lnTo>
                  <a:pt x="328" y="662"/>
                </a:lnTo>
                <a:lnTo>
                  <a:pt x="330" y="664"/>
                </a:lnTo>
                <a:lnTo>
                  <a:pt x="332" y="664"/>
                </a:lnTo>
                <a:lnTo>
                  <a:pt x="336" y="664"/>
                </a:lnTo>
                <a:lnTo>
                  <a:pt x="340" y="664"/>
                </a:lnTo>
                <a:lnTo>
                  <a:pt x="342" y="664"/>
                </a:lnTo>
                <a:lnTo>
                  <a:pt x="347" y="666"/>
                </a:lnTo>
                <a:lnTo>
                  <a:pt x="349" y="666"/>
                </a:lnTo>
                <a:lnTo>
                  <a:pt x="349" y="666"/>
                </a:lnTo>
                <a:lnTo>
                  <a:pt x="351" y="664"/>
                </a:lnTo>
                <a:lnTo>
                  <a:pt x="353" y="664"/>
                </a:lnTo>
                <a:lnTo>
                  <a:pt x="353" y="662"/>
                </a:lnTo>
                <a:lnTo>
                  <a:pt x="353" y="662"/>
                </a:lnTo>
                <a:lnTo>
                  <a:pt x="353" y="662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58"/>
                </a:lnTo>
                <a:lnTo>
                  <a:pt x="355" y="658"/>
                </a:lnTo>
                <a:lnTo>
                  <a:pt x="355" y="658"/>
                </a:lnTo>
                <a:lnTo>
                  <a:pt x="355" y="656"/>
                </a:lnTo>
                <a:lnTo>
                  <a:pt x="355" y="656"/>
                </a:lnTo>
                <a:lnTo>
                  <a:pt x="355" y="654"/>
                </a:lnTo>
                <a:lnTo>
                  <a:pt x="355" y="654"/>
                </a:lnTo>
                <a:lnTo>
                  <a:pt x="355" y="654"/>
                </a:lnTo>
                <a:lnTo>
                  <a:pt x="357" y="652"/>
                </a:lnTo>
                <a:lnTo>
                  <a:pt x="357" y="652"/>
                </a:lnTo>
                <a:lnTo>
                  <a:pt x="357" y="652"/>
                </a:lnTo>
                <a:lnTo>
                  <a:pt x="359" y="652"/>
                </a:lnTo>
                <a:lnTo>
                  <a:pt x="359" y="652"/>
                </a:lnTo>
                <a:lnTo>
                  <a:pt x="363" y="650"/>
                </a:lnTo>
                <a:lnTo>
                  <a:pt x="365" y="650"/>
                </a:lnTo>
                <a:lnTo>
                  <a:pt x="365" y="650"/>
                </a:lnTo>
                <a:lnTo>
                  <a:pt x="367" y="650"/>
                </a:lnTo>
                <a:lnTo>
                  <a:pt x="367" y="650"/>
                </a:lnTo>
                <a:lnTo>
                  <a:pt x="367" y="652"/>
                </a:lnTo>
                <a:lnTo>
                  <a:pt x="367" y="652"/>
                </a:lnTo>
                <a:lnTo>
                  <a:pt x="367" y="652"/>
                </a:lnTo>
                <a:lnTo>
                  <a:pt x="367" y="654"/>
                </a:lnTo>
                <a:lnTo>
                  <a:pt x="367" y="658"/>
                </a:lnTo>
                <a:lnTo>
                  <a:pt x="365" y="660"/>
                </a:lnTo>
                <a:lnTo>
                  <a:pt x="365" y="660"/>
                </a:lnTo>
                <a:lnTo>
                  <a:pt x="365" y="660"/>
                </a:lnTo>
                <a:lnTo>
                  <a:pt x="367" y="662"/>
                </a:lnTo>
                <a:lnTo>
                  <a:pt x="367" y="662"/>
                </a:lnTo>
                <a:lnTo>
                  <a:pt x="370" y="662"/>
                </a:lnTo>
                <a:lnTo>
                  <a:pt x="374" y="664"/>
                </a:lnTo>
                <a:lnTo>
                  <a:pt x="374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2"/>
                </a:lnTo>
                <a:lnTo>
                  <a:pt x="378" y="662"/>
                </a:lnTo>
                <a:lnTo>
                  <a:pt x="378" y="664"/>
                </a:lnTo>
                <a:lnTo>
                  <a:pt x="378" y="664"/>
                </a:lnTo>
                <a:lnTo>
                  <a:pt x="378" y="666"/>
                </a:lnTo>
                <a:lnTo>
                  <a:pt x="378" y="666"/>
                </a:lnTo>
                <a:lnTo>
                  <a:pt x="378" y="669"/>
                </a:lnTo>
                <a:lnTo>
                  <a:pt x="378" y="669"/>
                </a:lnTo>
                <a:lnTo>
                  <a:pt x="376" y="669"/>
                </a:lnTo>
                <a:lnTo>
                  <a:pt x="376" y="669"/>
                </a:lnTo>
                <a:lnTo>
                  <a:pt x="374" y="669"/>
                </a:lnTo>
                <a:lnTo>
                  <a:pt x="372" y="669"/>
                </a:lnTo>
                <a:lnTo>
                  <a:pt x="372" y="669"/>
                </a:lnTo>
                <a:lnTo>
                  <a:pt x="372" y="669"/>
                </a:lnTo>
                <a:lnTo>
                  <a:pt x="370" y="671"/>
                </a:lnTo>
                <a:lnTo>
                  <a:pt x="370" y="671"/>
                </a:lnTo>
                <a:lnTo>
                  <a:pt x="370" y="671"/>
                </a:lnTo>
                <a:lnTo>
                  <a:pt x="370" y="673"/>
                </a:lnTo>
                <a:lnTo>
                  <a:pt x="367" y="673"/>
                </a:lnTo>
                <a:lnTo>
                  <a:pt x="367" y="675"/>
                </a:lnTo>
                <a:lnTo>
                  <a:pt x="365" y="681"/>
                </a:lnTo>
                <a:lnTo>
                  <a:pt x="365" y="683"/>
                </a:lnTo>
                <a:lnTo>
                  <a:pt x="365" y="683"/>
                </a:lnTo>
                <a:lnTo>
                  <a:pt x="367" y="687"/>
                </a:lnTo>
                <a:lnTo>
                  <a:pt x="367" y="689"/>
                </a:lnTo>
                <a:lnTo>
                  <a:pt x="367" y="689"/>
                </a:lnTo>
                <a:lnTo>
                  <a:pt x="370" y="692"/>
                </a:lnTo>
                <a:lnTo>
                  <a:pt x="372" y="692"/>
                </a:lnTo>
                <a:lnTo>
                  <a:pt x="372" y="694"/>
                </a:lnTo>
                <a:lnTo>
                  <a:pt x="374" y="694"/>
                </a:lnTo>
                <a:lnTo>
                  <a:pt x="374" y="696"/>
                </a:lnTo>
                <a:lnTo>
                  <a:pt x="376" y="696"/>
                </a:lnTo>
                <a:lnTo>
                  <a:pt x="376" y="698"/>
                </a:lnTo>
                <a:lnTo>
                  <a:pt x="378" y="698"/>
                </a:lnTo>
                <a:lnTo>
                  <a:pt x="378" y="700"/>
                </a:lnTo>
                <a:lnTo>
                  <a:pt x="378" y="700"/>
                </a:lnTo>
                <a:lnTo>
                  <a:pt x="380" y="704"/>
                </a:lnTo>
                <a:lnTo>
                  <a:pt x="382" y="704"/>
                </a:lnTo>
                <a:lnTo>
                  <a:pt x="382" y="704"/>
                </a:lnTo>
                <a:lnTo>
                  <a:pt x="386" y="702"/>
                </a:lnTo>
                <a:lnTo>
                  <a:pt x="388" y="702"/>
                </a:lnTo>
                <a:lnTo>
                  <a:pt x="388" y="700"/>
                </a:lnTo>
                <a:lnTo>
                  <a:pt x="388" y="700"/>
                </a:lnTo>
                <a:lnTo>
                  <a:pt x="390" y="696"/>
                </a:lnTo>
                <a:lnTo>
                  <a:pt x="390" y="696"/>
                </a:lnTo>
                <a:lnTo>
                  <a:pt x="393" y="694"/>
                </a:lnTo>
                <a:lnTo>
                  <a:pt x="393" y="696"/>
                </a:lnTo>
                <a:lnTo>
                  <a:pt x="397" y="700"/>
                </a:lnTo>
                <a:lnTo>
                  <a:pt x="397" y="702"/>
                </a:lnTo>
                <a:lnTo>
                  <a:pt x="397" y="704"/>
                </a:lnTo>
                <a:lnTo>
                  <a:pt x="397" y="706"/>
                </a:lnTo>
                <a:lnTo>
                  <a:pt x="397" y="706"/>
                </a:lnTo>
                <a:lnTo>
                  <a:pt x="397" y="706"/>
                </a:lnTo>
                <a:lnTo>
                  <a:pt x="399" y="708"/>
                </a:lnTo>
                <a:lnTo>
                  <a:pt x="399" y="710"/>
                </a:lnTo>
                <a:lnTo>
                  <a:pt x="399" y="712"/>
                </a:lnTo>
                <a:lnTo>
                  <a:pt x="399" y="714"/>
                </a:lnTo>
                <a:lnTo>
                  <a:pt x="399" y="714"/>
                </a:lnTo>
                <a:lnTo>
                  <a:pt x="397" y="714"/>
                </a:lnTo>
                <a:lnTo>
                  <a:pt x="395" y="717"/>
                </a:lnTo>
                <a:lnTo>
                  <a:pt x="395" y="717"/>
                </a:lnTo>
                <a:lnTo>
                  <a:pt x="395" y="719"/>
                </a:lnTo>
                <a:lnTo>
                  <a:pt x="395" y="721"/>
                </a:lnTo>
                <a:lnTo>
                  <a:pt x="395" y="723"/>
                </a:lnTo>
                <a:lnTo>
                  <a:pt x="395" y="725"/>
                </a:lnTo>
                <a:lnTo>
                  <a:pt x="393" y="729"/>
                </a:lnTo>
                <a:lnTo>
                  <a:pt x="393" y="729"/>
                </a:lnTo>
                <a:lnTo>
                  <a:pt x="393" y="731"/>
                </a:lnTo>
                <a:lnTo>
                  <a:pt x="397" y="729"/>
                </a:lnTo>
                <a:lnTo>
                  <a:pt x="397" y="731"/>
                </a:lnTo>
                <a:lnTo>
                  <a:pt x="399" y="731"/>
                </a:lnTo>
                <a:lnTo>
                  <a:pt x="399" y="731"/>
                </a:lnTo>
                <a:lnTo>
                  <a:pt x="399" y="733"/>
                </a:lnTo>
                <a:lnTo>
                  <a:pt x="401" y="735"/>
                </a:lnTo>
                <a:lnTo>
                  <a:pt x="401" y="735"/>
                </a:lnTo>
                <a:lnTo>
                  <a:pt x="403" y="737"/>
                </a:lnTo>
                <a:lnTo>
                  <a:pt x="403" y="737"/>
                </a:lnTo>
                <a:lnTo>
                  <a:pt x="407" y="737"/>
                </a:lnTo>
                <a:lnTo>
                  <a:pt x="407" y="740"/>
                </a:lnTo>
                <a:lnTo>
                  <a:pt x="407" y="740"/>
                </a:lnTo>
                <a:lnTo>
                  <a:pt x="409" y="740"/>
                </a:lnTo>
                <a:lnTo>
                  <a:pt x="409" y="742"/>
                </a:lnTo>
                <a:lnTo>
                  <a:pt x="409" y="742"/>
                </a:lnTo>
                <a:lnTo>
                  <a:pt x="407" y="744"/>
                </a:lnTo>
                <a:lnTo>
                  <a:pt x="407" y="744"/>
                </a:lnTo>
                <a:lnTo>
                  <a:pt x="407" y="746"/>
                </a:lnTo>
                <a:lnTo>
                  <a:pt x="407" y="748"/>
                </a:lnTo>
                <a:lnTo>
                  <a:pt x="407" y="750"/>
                </a:lnTo>
                <a:lnTo>
                  <a:pt x="407" y="750"/>
                </a:lnTo>
                <a:lnTo>
                  <a:pt x="409" y="750"/>
                </a:lnTo>
                <a:lnTo>
                  <a:pt x="409" y="750"/>
                </a:lnTo>
                <a:lnTo>
                  <a:pt x="411" y="750"/>
                </a:lnTo>
                <a:lnTo>
                  <a:pt x="413" y="748"/>
                </a:lnTo>
                <a:lnTo>
                  <a:pt x="413" y="746"/>
                </a:lnTo>
                <a:lnTo>
                  <a:pt x="416" y="746"/>
                </a:lnTo>
                <a:lnTo>
                  <a:pt x="418" y="748"/>
                </a:lnTo>
                <a:lnTo>
                  <a:pt x="420" y="750"/>
                </a:lnTo>
                <a:lnTo>
                  <a:pt x="420" y="752"/>
                </a:lnTo>
                <a:lnTo>
                  <a:pt x="420" y="754"/>
                </a:lnTo>
                <a:lnTo>
                  <a:pt x="420" y="756"/>
                </a:lnTo>
                <a:lnTo>
                  <a:pt x="420" y="758"/>
                </a:lnTo>
                <a:lnTo>
                  <a:pt x="420" y="760"/>
                </a:lnTo>
                <a:lnTo>
                  <a:pt x="420" y="763"/>
                </a:lnTo>
                <a:lnTo>
                  <a:pt x="422" y="763"/>
                </a:lnTo>
                <a:lnTo>
                  <a:pt x="420" y="765"/>
                </a:lnTo>
                <a:lnTo>
                  <a:pt x="420" y="767"/>
                </a:lnTo>
                <a:lnTo>
                  <a:pt x="420" y="769"/>
                </a:lnTo>
                <a:lnTo>
                  <a:pt x="424" y="769"/>
                </a:lnTo>
                <a:lnTo>
                  <a:pt x="426" y="769"/>
                </a:lnTo>
                <a:lnTo>
                  <a:pt x="428" y="771"/>
                </a:lnTo>
                <a:lnTo>
                  <a:pt x="428" y="771"/>
                </a:lnTo>
                <a:lnTo>
                  <a:pt x="436" y="769"/>
                </a:lnTo>
                <a:lnTo>
                  <a:pt x="439" y="769"/>
                </a:lnTo>
                <a:lnTo>
                  <a:pt x="439" y="769"/>
                </a:lnTo>
                <a:lnTo>
                  <a:pt x="441" y="771"/>
                </a:lnTo>
                <a:lnTo>
                  <a:pt x="443" y="775"/>
                </a:lnTo>
                <a:lnTo>
                  <a:pt x="447" y="779"/>
                </a:lnTo>
                <a:lnTo>
                  <a:pt x="447" y="779"/>
                </a:lnTo>
                <a:lnTo>
                  <a:pt x="449" y="779"/>
                </a:lnTo>
                <a:lnTo>
                  <a:pt x="449" y="779"/>
                </a:lnTo>
                <a:lnTo>
                  <a:pt x="449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7"/>
                </a:lnTo>
                <a:lnTo>
                  <a:pt x="451" y="777"/>
                </a:lnTo>
                <a:lnTo>
                  <a:pt x="453" y="777"/>
                </a:lnTo>
                <a:lnTo>
                  <a:pt x="453" y="777"/>
                </a:lnTo>
                <a:lnTo>
                  <a:pt x="457" y="781"/>
                </a:lnTo>
                <a:lnTo>
                  <a:pt x="461" y="783"/>
                </a:lnTo>
                <a:lnTo>
                  <a:pt x="466" y="788"/>
                </a:lnTo>
                <a:lnTo>
                  <a:pt x="468" y="788"/>
                </a:lnTo>
                <a:lnTo>
                  <a:pt x="470" y="790"/>
                </a:lnTo>
                <a:lnTo>
                  <a:pt x="470" y="792"/>
                </a:lnTo>
                <a:lnTo>
                  <a:pt x="470" y="792"/>
                </a:lnTo>
                <a:lnTo>
                  <a:pt x="470" y="794"/>
                </a:lnTo>
                <a:lnTo>
                  <a:pt x="470" y="796"/>
                </a:lnTo>
                <a:lnTo>
                  <a:pt x="470" y="798"/>
                </a:lnTo>
                <a:lnTo>
                  <a:pt x="472" y="798"/>
                </a:lnTo>
                <a:lnTo>
                  <a:pt x="472" y="800"/>
                </a:lnTo>
                <a:lnTo>
                  <a:pt x="474" y="800"/>
                </a:lnTo>
                <a:lnTo>
                  <a:pt x="474" y="798"/>
                </a:lnTo>
                <a:lnTo>
                  <a:pt x="476" y="798"/>
                </a:lnTo>
                <a:lnTo>
                  <a:pt x="476" y="798"/>
                </a:lnTo>
                <a:lnTo>
                  <a:pt x="478" y="798"/>
                </a:lnTo>
                <a:lnTo>
                  <a:pt x="478" y="798"/>
                </a:lnTo>
                <a:lnTo>
                  <a:pt x="482" y="800"/>
                </a:lnTo>
                <a:lnTo>
                  <a:pt x="482" y="800"/>
                </a:lnTo>
                <a:lnTo>
                  <a:pt x="484" y="802"/>
                </a:lnTo>
                <a:lnTo>
                  <a:pt x="484" y="804"/>
                </a:lnTo>
                <a:lnTo>
                  <a:pt x="487" y="806"/>
                </a:lnTo>
                <a:lnTo>
                  <a:pt x="487" y="806"/>
                </a:lnTo>
                <a:lnTo>
                  <a:pt x="489" y="808"/>
                </a:lnTo>
                <a:lnTo>
                  <a:pt x="489" y="808"/>
                </a:lnTo>
                <a:lnTo>
                  <a:pt x="489" y="808"/>
                </a:lnTo>
                <a:lnTo>
                  <a:pt x="491" y="811"/>
                </a:lnTo>
                <a:lnTo>
                  <a:pt x="491" y="813"/>
                </a:lnTo>
                <a:lnTo>
                  <a:pt x="493" y="811"/>
                </a:lnTo>
                <a:lnTo>
                  <a:pt x="495" y="811"/>
                </a:lnTo>
                <a:lnTo>
                  <a:pt x="495" y="811"/>
                </a:lnTo>
                <a:lnTo>
                  <a:pt x="497" y="808"/>
                </a:lnTo>
                <a:lnTo>
                  <a:pt x="497" y="808"/>
                </a:lnTo>
                <a:lnTo>
                  <a:pt x="499" y="808"/>
                </a:lnTo>
                <a:lnTo>
                  <a:pt x="501" y="808"/>
                </a:lnTo>
                <a:lnTo>
                  <a:pt x="503" y="811"/>
                </a:lnTo>
                <a:lnTo>
                  <a:pt x="503" y="811"/>
                </a:lnTo>
                <a:lnTo>
                  <a:pt x="505" y="811"/>
                </a:lnTo>
                <a:lnTo>
                  <a:pt x="514" y="806"/>
                </a:lnTo>
                <a:lnTo>
                  <a:pt x="520" y="804"/>
                </a:lnTo>
                <a:lnTo>
                  <a:pt x="526" y="800"/>
                </a:lnTo>
                <a:lnTo>
                  <a:pt x="530" y="798"/>
                </a:lnTo>
                <a:lnTo>
                  <a:pt x="530" y="798"/>
                </a:lnTo>
                <a:lnTo>
                  <a:pt x="530" y="796"/>
                </a:lnTo>
                <a:lnTo>
                  <a:pt x="528" y="796"/>
                </a:lnTo>
                <a:lnTo>
                  <a:pt x="528" y="794"/>
                </a:lnTo>
                <a:lnTo>
                  <a:pt x="526" y="794"/>
                </a:lnTo>
                <a:lnTo>
                  <a:pt x="526" y="792"/>
                </a:lnTo>
                <a:lnTo>
                  <a:pt x="524" y="792"/>
                </a:lnTo>
                <a:lnTo>
                  <a:pt x="524" y="792"/>
                </a:lnTo>
                <a:lnTo>
                  <a:pt x="522" y="792"/>
                </a:lnTo>
                <a:lnTo>
                  <a:pt x="520" y="792"/>
                </a:lnTo>
                <a:lnTo>
                  <a:pt x="518" y="790"/>
                </a:lnTo>
                <a:lnTo>
                  <a:pt x="514" y="790"/>
                </a:lnTo>
                <a:lnTo>
                  <a:pt x="514" y="790"/>
                </a:lnTo>
                <a:lnTo>
                  <a:pt x="512" y="790"/>
                </a:lnTo>
                <a:lnTo>
                  <a:pt x="512" y="788"/>
                </a:lnTo>
                <a:lnTo>
                  <a:pt x="512" y="788"/>
                </a:lnTo>
                <a:lnTo>
                  <a:pt x="512" y="785"/>
                </a:lnTo>
                <a:lnTo>
                  <a:pt x="512" y="785"/>
                </a:lnTo>
                <a:lnTo>
                  <a:pt x="514" y="777"/>
                </a:lnTo>
                <a:lnTo>
                  <a:pt x="516" y="777"/>
                </a:lnTo>
                <a:lnTo>
                  <a:pt x="522" y="771"/>
                </a:lnTo>
                <a:lnTo>
                  <a:pt x="524" y="769"/>
                </a:lnTo>
                <a:lnTo>
                  <a:pt x="528" y="767"/>
                </a:lnTo>
                <a:lnTo>
                  <a:pt x="530" y="767"/>
                </a:lnTo>
                <a:lnTo>
                  <a:pt x="537" y="763"/>
                </a:lnTo>
                <a:lnTo>
                  <a:pt x="539" y="763"/>
                </a:lnTo>
                <a:lnTo>
                  <a:pt x="541" y="763"/>
                </a:lnTo>
                <a:lnTo>
                  <a:pt x="541" y="763"/>
                </a:lnTo>
                <a:lnTo>
                  <a:pt x="545" y="758"/>
                </a:lnTo>
                <a:lnTo>
                  <a:pt x="545" y="758"/>
                </a:lnTo>
                <a:lnTo>
                  <a:pt x="547" y="756"/>
                </a:lnTo>
                <a:lnTo>
                  <a:pt x="547" y="754"/>
                </a:lnTo>
                <a:lnTo>
                  <a:pt x="549" y="750"/>
                </a:lnTo>
                <a:lnTo>
                  <a:pt x="549" y="748"/>
                </a:lnTo>
                <a:lnTo>
                  <a:pt x="549" y="748"/>
                </a:lnTo>
                <a:lnTo>
                  <a:pt x="551" y="746"/>
                </a:lnTo>
                <a:lnTo>
                  <a:pt x="551" y="746"/>
                </a:lnTo>
                <a:lnTo>
                  <a:pt x="553" y="744"/>
                </a:lnTo>
                <a:lnTo>
                  <a:pt x="553" y="742"/>
                </a:lnTo>
                <a:lnTo>
                  <a:pt x="553" y="740"/>
                </a:lnTo>
                <a:lnTo>
                  <a:pt x="553" y="737"/>
                </a:lnTo>
                <a:lnTo>
                  <a:pt x="553" y="733"/>
                </a:lnTo>
                <a:lnTo>
                  <a:pt x="551" y="731"/>
                </a:lnTo>
                <a:lnTo>
                  <a:pt x="549" y="729"/>
                </a:lnTo>
                <a:lnTo>
                  <a:pt x="549" y="727"/>
                </a:lnTo>
                <a:lnTo>
                  <a:pt x="549" y="725"/>
                </a:lnTo>
                <a:lnTo>
                  <a:pt x="549" y="723"/>
                </a:lnTo>
                <a:lnTo>
                  <a:pt x="549" y="719"/>
                </a:lnTo>
                <a:lnTo>
                  <a:pt x="553" y="706"/>
                </a:lnTo>
                <a:lnTo>
                  <a:pt x="555" y="704"/>
                </a:lnTo>
                <a:lnTo>
                  <a:pt x="555" y="704"/>
                </a:lnTo>
                <a:lnTo>
                  <a:pt x="555" y="702"/>
                </a:lnTo>
                <a:lnTo>
                  <a:pt x="555" y="702"/>
                </a:lnTo>
                <a:lnTo>
                  <a:pt x="555" y="700"/>
                </a:lnTo>
                <a:lnTo>
                  <a:pt x="553" y="700"/>
                </a:lnTo>
                <a:lnTo>
                  <a:pt x="551" y="698"/>
                </a:lnTo>
                <a:lnTo>
                  <a:pt x="551" y="696"/>
                </a:lnTo>
                <a:lnTo>
                  <a:pt x="549" y="696"/>
                </a:lnTo>
                <a:lnTo>
                  <a:pt x="549" y="694"/>
                </a:lnTo>
                <a:lnTo>
                  <a:pt x="549" y="692"/>
                </a:lnTo>
                <a:lnTo>
                  <a:pt x="547" y="689"/>
                </a:lnTo>
                <a:lnTo>
                  <a:pt x="547" y="683"/>
                </a:lnTo>
                <a:lnTo>
                  <a:pt x="547" y="681"/>
                </a:lnTo>
                <a:lnTo>
                  <a:pt x="547" y="681"/>
                </a:lnTo>
                <a:lnTo>
                  <a:pt x="545" y="679"/>
                </a:lnTo>
                <a:lnTo>
                  <a:pt x="543" y="679"/>
                </a:lnTo>
                <a:lnTo>
                  <a:pt x="541" y="677"/>
                </a:lnTo>
                <a:lnTo>
                  <a:pt x="539" y="677"/>
                </a:lnTo>
                <a:lnTo>
                  <a:pt x="535" y="677"/>
                </a:lnTo>
                <a:lnTo>
                  <a:pt x="535" y="677"/>
                </a:lnTo>
                <a:lnTo>
                  <a:pt x="533" y="677"/>
                </a:lnTo>
                <a:lnTo>
                  <a:pt x="533" y="677"/>
                </a:lnTo>
                <a:lnTo>
                  <a:pt x="533" y="675"/>
                </a:lnTo>
                <a:lnTo>
                  <a:pt x="535" y="675"/>
                </a:lnTo>
                <a:lnTo>
                  <a:pt x="535" y="673"/>
                </a:lnTo>
                <a:lnTo>
                  <a:pt x="535" y="671"/>
                </a:lnTo>
                <a:lnTo>
                  <a:pt x="535" y="669"/>
                </a:lnTo>
                <a:lnTo>
                  <a:pt x="535" y="669"/>
                </a:lnTo>
                <a:lnTo>
                  <a:pt x="537" y="666"/>
                </a:lnTo>
                <a:lnTo>
                  <a:pt x="541" y="662"/>
                </a:lnTo>
                <a:lnTo>
                  <a:pt x="543" y="660"/>
                </a:lnTo>
                <a:lnTo>
                  <a:pt x="543" y="658"/>
                </a:lnTo>
                <a:lnTo>
                  <a:pt x="543" y="656"/>
                </a:lnTo>
                <a:lnTo>
                  <a:pt x="543" y="654"/>
                </a:lnTo>
                <a:lnTo>
                  <a:pt x="541" y="654"/>
                </a:lnTo>
                <a:lnTo>
                  <a:pt x="530" y="652"/>
                </a:lnTo>
                <a:lnTo>
                  <a:pt x="530" y="650"/>
                </a:lnTo>
                <a:lnTo>
                  <a:pt x="530" y="650"/>
                </a:lnTo>
                <a:lnTo>
                  <a:pt x="530" y="648"/>
                </a:lnTo>
                <a:lnTo>
                  <a:pt x="530" y="648"/>
                </a:lnTo>
                <a:lnTo>
                  <a:pt x="530" y="646"/>
                </a:lnTo>
                <a:lnTo>
                  <a:pt x="535" y="641"/>
                </a:lnTo>
                <a:lnTo>
                  <a:pt x="537" y="633"/>
                </a:lnTo>
                <a:lnTo>
                  <a:pt x="537" y="631"/>
                </a:lnTo>
                <a:lnTo>
                  <a:pt x="537" y="629"/>
                </a:lnTo>
                <a:lnTo>
                  <a:pt x="537" y="629"/>
                </a:lnTo>
                <a:lnTo>
                  <a:pt x="537" y="625"/>
                </a:lnTo>
                <a:lnTo>
                  <a:pt x="537" y="621"/>
                </a:lnTo>
                <a:lnTo>
                  <a:pt x="537" y="621"/>
                </a:lnTo>
                <a:lnTo>
                  <a:pt x="537" y="621"/>
                </a:lnTo>
                <a:lnTo>
                  <a:pt x="539" y="621"/>
                </a:lnTo>
                <a:lnTo>
                  <a:pt x="539" y="621"/>
                </a:lnTo>
                <a:lnTo>
                  <a:pt x="539" y="623"/>
                </a:lnTo>
                <a:lnTo>
                  <a:pt x="539" y="625"/>
                </a:lnTo>
                <a:lnTo>
                  <a:pt x="541" y="625"/>
                </a:lnTo>
                <a:lnTo>
                  <a:pt x="541" y="627"/>
                </a:lnTo>
                <a:lnTo>
                  <a:pt x="543" y="627"/>
                </a:lnTo>
                <a:lnTo>
                  <a:pt x="543" y="629"/>
                </a:lnTo>
                <a:lnTo>
                  <a:pt x="545" y="631"/>
                </a:lnTo>
                <a:lnTo>
                  <a:pt x="545" y="631"/>
                </a:lnTo>
                <a:lnTo>
                  <a:pt x="547" y="633"/>
                </a:lnTo>
                <a:lnTo>
                  <a:pt x="547" y="633"/>
                </a:lnTo>
                <a:lnTo>
                  <a:pt x="551" y="633"/>
                </a:lnTo>
                <a:lnTo>
                  <a:pt x="553" y="633"/>
                </a:lnTo>
                <a:lnTo>
                  <a:pt x="553" y="631"/>
                </a:lnTo>
                <a:lnTo>
                  <a:pt x="555" y="631"/>
                </a:lnTo>
                <a:lnTo>
                  <a:pt x="555" y="629"/>
                </a:lnTo>
                <a:lnTo>
                  <a:pt x="555" y="627"/>
                </a:lnTo>
                <a:lnTo>
                  <a:pt x="555" y="627"/>
                </a:lnTo>
                <a:lnTo>
                  <a:pt x="555" y="625"/>
                </a:lnTo>
                <a:lnTo>
                  <a:pt x="555" y="623"/>
                </a:lnTo>
                <a:lnTo>
                  <a:pt x="558" y="621"/>
                </a:lnTo>
                <a:lnTo>
                  <a:pt x="558" y="621"/>
                </a:lnTo>
                <a:lnTo>
                  <a:pt x="558" y="618"/>
                </a:lnTo>
                <a:lnTo>
                  <a:pt x="555" y="618"/>
                </a:lnTo>
                <a:lnTo>
                  <a:pt x="555" y="618"/>
                </a:lnTo>
                <a:lnTo>
                  <a:pt x="553" y="618"/>
                </a:lnTo>
                <a:lnTo>
                  <a:pt x="553" y="618"/>
                </a:lnTo>
                <a:lnTo>
                  <a:pt x="551" y="618"/>
                </a:lnTo>
                <a:lnTo>
                  <a:pt x="551" y="618"/>
                </a:lnTo>
                <a:lnTo>
                  <a:pt x="549" y="618"/>
                </a:lnTo>
                <a:lnTo>
                  <a:pt x="547" y="618"/>
                </a:lnTo>
                <a:lnTo>
                  <a:pt x="545" y="618"/>
                </a:lnTo>
                <a:lnTo>
                  <a:pt x="543" y="618"/>
                </a:lnTo>
                <a:lnTo>
                  <a:pt x="543" y="618"/>
                </a:lnTo>
                <a:lnTo>
                  <a:pt x="543" y="616"/>
                </a:lnTo>
                <a:lnTo>
                  <a:pt x="543" y="614"/>
                </a:lnTo>
                <a:lnTo>
                  <a:pt x="543" y="612"/>
                </a:lnTo>
                <a:lnTo>
                  <a:pt x="543" y="610"/>
                </a:lnTo>
                <a:lnTo>
                  <a:pt x="543" y="610"/>
                </a:lnTo>
                <a:lnTo>
                  <a:pt x="541" y="604"/>
                </a:lnTo>
                <a:lnTo>
                  <a:pt x="541" y="604"/>
                </a:lnTo>
                <a:lnTo>
                  <a:pt x="541" y="602"/>
                </a:lnTo>
                <a:lnTo>
                  <a:pt x="543" y="602"/>
                </a:lnTo>
                <a:lnTo>
                  <a:pt x="545" y="604"/>
                </a:lnTo>
                <a:lnTo>
                  <a:pt x="547" y="604"/>
                </a:lnTo>
                <a:lnTo>
                  <a:pt x="549" y="606"/>
                </a:lnTo>
                <a:lnTo>
                  <a:pt x="549" y="606"/>
                </a:lnTo>
                <a:lnTo>
                  <a:pt x="549" y="608"/>
                </a:lnTo>
                <a:lnTo>
                  <a:pt x="551" y="608"/>
                </a:lnTo>
                <a:lnTo>
                  <a:pt x="551" y="608"/>
                </a:lnTo>
                <a:lnTo>
                  <a:pt x="555" y="610"/>
                </a:lnTo>
                <a:lnTo>
                  <a:pt x="555" y="610"/>
                </a:lnTo>
                <a:lnTo>
                  <a:pt x="558" y="610"/>
                </a:lnTo>
                <a:lnTo>
                  <a:pt x="560" y="610"/>
                </a:lnTo>
                <a:lnTo>
                  <a:pt x="560" y="610"/>
                </a:lnTo>
                <a:lnTo>
                  <a:pt x="562" y="610"/>
                </a:lnTo>
                <a:lnTo>
                  <a:pt x="564" y="606"/>
                </a:lnTo>
                <a:lnTo>
                  <a:pt x="564" y="606"/>
                </a:lnTo>
                <a:lnTo>
                  <a:pt x="564" y="606"/>
                </a:lnTo>
                <a:lnTo>
                  <a:pt x="566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6"/>
                </a:lnTo>
                <a:lnTo>
                  <a:pt x="570" y="606"/>
                </a:lnTo>
                <a:lnTo>
                  <a:pt x="570" y="604"/>
                </a:lnTo>
                <a:lnTo>
                  <a:pt x="570" y="602"/>
                </a:lnTo>
                <a:lnTo>
                  <a:pt x="568" y="598"/>
                </a:lnTo>
                <a:lnTo>
                  <a:pt x="568" y="598"/>
                </a:lnTo>
                <a:lnTo>
                  <a:pt x="570" y="598"/>
                </a:lnTo>
                <a:lnTo>
                  <a:pt x="570" y="595"/>
                </a:lnTo>
                <a:lnTo>
                  <a:pt x="570" y="595"/>
                </a:lnTo>
                <a:lnTo>
                  <a:pt x="572" y="593"/>
                </a:lnTo>
                <a:lnTo>
                  <a:pt x="572" y="593"/>
                </a:lnTo>
                <a:lnTo>
                  <a:pt x="572" y="593"/>
                </a:lnTo>
                <a:lnTo>
                  <a:pt x="572" y="591"/>
                </a:lnTo>
                <a:lnTo>
                  <a:pt x="572" y="591"/>
                </a:lnTo>
                <a:lnTo>
                  <a:pt x="572" y="591"/>
                </a:lnTo>
                <a:lnTo>
                  <a:pt x="574" y="591"/>
                </a:lnTo>
                <a:lnTo>
                  <a:pt x="574" y="589"/>
                </a:lnTo>
                <a:lnTo>
                  <a:pt x="581" y="591"/>
                </a:lnTo>
                <a:lnTo>
                  <a:pt x="583" y="591"/>
                </a:lnTo>
                <a:lnTo>
                  <a:pt x="587" y="589"/>
                </a:lnTo>
                <a:lnTo>
                  <a:pt x="591" y="589"/>
                </a:lnTo>
                <a:lnTo>
                  <a:pt x="591" y="589"/>
                </a:lnTo>
                <a:lnTo>
                  <a:pt x="591" y="589"/>
                </a:lnTo>
                <a:lnTo>
                  <a:pt x="593" y="589"/>
                </a:lnTo>
                <a:lnTo>
                  <a:pt x="593" y="589"/>
                </a:lnTo>
                <a:lnTo>
                  <a:pt x="591" y="591"/>
                </a:lnTo>
                <a:lnTo>
                  <a:pt x="591" y="591"/>
                </a:lnTo>
                <a:lnTo>
                  <a:pt x="589" y="595"/>
                </a:lnTo>
                <a:lnTo>
                  <a:pt x="589" y="598"/>
                </a:lnTo>
                <a:lnTo>
                  <a:pt x="589" y="598"/>
                </a:lnTo>
                <a:lnTo>
                  <a:pt x="589" y="598"/>
                </a:lnTo>
                <a:lnTo>
                  <a:pt x="591" y="600"/>
                </a:lnTo>
                <a:lnTo>
                  <a:pt x="591" y="602"/>
                </a:lnTo>
                <a:lnTo>
                  <a:pt x="591" y="602"/>
                </a:lnTo>
                <a:lnTo>
                  <a:pt x="591" y="604"/>
                </a:lnTo>
                <a:lnTo>
                  <a:pt x="591" y="604"/>
                </a:lnTo>
                <a:lnTo>
                  <a:pt x="589" y="604"/>
                </a:lnTo>
                <a:lnTo>
                  <a:pt x="589" y="604"/>
                </a:lnTo>
                <a:lnTo>
                  <a:pt x="587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4"/>
                </a:lnTo>
                <a:lnTo>
                  <a:pt x="585" y="604"/>
                </a:lnTo>
                <a:lnTo>
                  <a:pt x="585" y="606"/>
                </a:lnTo>
                <a:lnTo>
                  <a:pt x="585" y="606"/>
                </a:lnTo>
                <a:lnTo>
                  <a:pt x="587" y="608"/>
                </a:lnTo>
                <a:lnTo>
                  <a:pt x="589" y="608"/>
                </a:lnTo>
                <a:lnTo>
                  <a:pt x="591" y="608"/>
                </a:lnTo>
                <a:lnTo>
                  <a:pt x="595" y="608"/>
                </a:lnTo>
                <a:lnTo>
                  <a:pt x="599" y="606"/>
                </a:lnTo>
                <a:lnTo>
                  <a:pt x="599" y="606"/>
                </a:lnTo>
                <a:lnTo>
                  <a:pt x="599" y="606"/>
                </a:lnTo>
                <a:lnTo>
                  <a:pt x="601" y="606"/>
                </a:lnTo>
                <a:lnTo>
                  <a:pt x="599" y="608"/>
                </a:lnTo>
                <a:lnTo>
                  <a:pt x="599" y="608"/>
                </a:lnTo>
                <a:lnTo>
                  <a:pt x="599" y="610"/>
                </a:lnTo>
                <a:lnTo>
                  <a:pt x="597" y="610"/>
                </a:lnTo>
                <a:lnTo>
                  <a:pt x="597" y="612"/>
                </a:lnTo>
                <a:lnTo>
                  <a:pt x="595" y="612"/>
                </a:lnTo>
                <a:lnTo>
                  <a:pt x="593" y="612"/>
                </a:lnTo>
                <a:lnTo>
                  <a:pt x="591" y="612"/>
                </a:lnTo>
                <a:lnTo>
                  <a:pt x="589" y="612"/>
                </a:lnTo>
                <a:lnTo>
                  <a:pt x="587" y="612"/>
                </a:lnTo>
                <a:lnTo>
                  <a:pt x="587" y="612"/>
                </a:lnTo>
                <a:lnTo>
                  <a:pt x="585" y="612"/>
                </a:lnTo>
                <a:lnTo>
                  <a:pt x="583" y="610"/>
                </a:lnTo>
                <a:lnTo>
                  <a:pt x="581" y="608"/>
                </a:lnTo>
                <a:lnTo>
                  <a:pt x="581" y="608"/>
                </a:lnTo>
                <a:lnTo>
                  <a:pt x="578" y="606"/>
                </a:lnTo>
                <a:lnTo>
                  <a:pt x="578" y="608"/>
                </a:lnTo>
                <a:lnTo>
                  <a:pt x="578" y="608"/>
                </a:lnTo>
                <a:lnTo>
                  <a:pt x="578" y="608"/>
                </a:lnTo>
                <a:lnTo>
                  <a:pt x="578" y="610"/>
                </a:lnTo>
                <a:lnTo>
                  <a:pt x="581" y="612"/>
                </a:lnTo>
                <a:lnTo>
                  <a:pt x="581" y="614"/>
                </a:lnTo>
                <a:lnTo>
                  <a:pt x="581" y="614"/>
                </a:lnTo>
                <a:lnTo>
                  <a:pt x="581" y="616"/>
                </a:lnTo>
                <a:lnTo>
                  <a:pt x="581" y="616"/>
                </a:lnTo>
                <a:lnTo>
                  <a:pt x="578" y="618"/>
                </a:lnTo>
                <a:lnTo>
                  <a:pt x="576" y="621"/>
                </a:lnTo>
                <a:lnTo>
                  <a:pt x="576" y="623"/>
                </a:lnTo>
                <a:lnTo>
                  <a:pt x="576" y="623"/>
                </a:lnTo>
                <a:lnTo>
                  <a:pt x="578" y="625"/>
                </a:lnTo>
                <a:lnTo>
                  <a:pt x="578" y="625"/>
                </a:lnTo>
                <a:lnTo>
                  <a:pt x="581" y="627"/>
                </a:lnTo>
                <a:lnTo>
                  <a:pt x="583" y="627"/>
                </a:lnTo>
                <a:lnTo>
                  <a:pt x="585" y="627"/>
                </a:lnTo>
                <a:lnTo>
                  <a:pt x="587" y="627"/>
                </a:lnTo>
                <a:lnTo>
                  <a:pt x="591" y="627"/>
                </a:lnTo>
                <a:lnTo>
                  <a:pt x="593" y="627"/>
                </a:lnTo>
                <a:lnTo>
                  <a:pt x="599" y="629"/>
                </a:lnTo>
                <a:lnTo>
                  <a:pt x="601" y="629"/>
                </a:lnTo>
                <a:lnTo>
                  <a:pt x="606" y="629"/>
                </a:lnTo>
                <a:lnTo>
                  <a:pt x="614" y="627"/>
                </a:lnTo>
                <a:lnTo>
                  <a:pt x="620" y="625"/>
                </a:lnTo>
                <a:lnTo>
                  <a:pt x="624" y="625"/>
                </a:lnTo>
                <a:lnTo>
                  <a:pt x="633" y="621"/>
                </a:lnTo>
                <a:lnTo>
                  <a:pt x="633" y="621"/>
                </a:lnTo>
                <a:lnTo>
                  <a:pt x="635" y="621"/>
                </a:lnTo>
                <a:lnTo>
                  <a:pt x="637" y="621"/>
                </a:lnTo>
                <a:lnTo>
                  <a:pt x="637" y="621"/>
                </a:lnTo>
                <a:lnTo>
                  <a:pt x="639" y="623"/>
                </a:lnTo>
                <a:lnTo>
                  <a:pt x="641" y="627"/>
                </a:lnTo>
                <a:lnTo>
                  <a:pt x="641" y="629"/>
                </a:lnTo>
                <a:lnTo>
                  <a:pt x="641" y="631"/>
                </a:lnTo>
                <a:lnTo>
                  <a:pt x="641" y="631"/>
                </a:lnTo>
                <a:lnTo>
                  <a:pt x="641" y="633"/>
                </a:lnTo>
                <a:lnTo>
                  <a:pt x="643" y="633"/>
                </a:lnTo>
                <a:lnTo>
                  <a:pt x="645" y="635"/>
                </a:lnTo>
                <a:lnTo>
                  <a:pt x="647" y="639"/>
                </a:lnTo>
                <a:lnTo>
                  <a:pt x="647" y="650"/>
                </a:lnTo>
                <a:lnTo>
                  <a:pt x="647" y="650"/>
                </a:lnTo>
                <a:lnTo>
                  <a:pt x="647" y="652"/>
                </a:lnTo>
                <a:lnTo>
                  <a:pt x="647" y="652"/>
                </a:lnTo>
                <a:lnTo>
                  <a:pt x="647" y="654"/>
                </a:lnTo>
                <a:lnTo>
                  <a:pt x="645" y="654"/>
                </a:lnTo>
                <a:lnTo>
                  <a:pt x="643" y="654"/>
                </a:lnTo>
                <a:lnTo>
                  <a:pt x="643" y="654"/>
                </a:lnTo>
                <a:lnTo>
                  <a:pt x="639" y="652"/>
                </a:lnTo>
                <a:lnTo>
                  <a:pt x="637" y="652"/>
                </a:lnTo>
                <a:lnTo>
                  <a:pt x="637" y="652"/>
                </a:lnTo>
                <a:lnTo>
                  <a:pt x="635" y="652"/>
                </a:lnTo>
                <a:lnTo>
                  <a:pt x="635" y="654"/>
                </a:lnTo>
                <a:lnTo>
                  <a:pt x="633" y="658"/>
                </a:lnTo>
                <a:lnTo>
                  <a:pt x="633" y="660"/>
                </a:lnTo>
                <a:lnTo>
                  <a:pt x="635" y="660"/>
                </a:lnTo>
                <a:lnTo>
                  <a:pt x="635" y="662"/>
                </a:lnTo>
                <a:lnTo>
                  <a:pt x="635" y="666"/>
                </a:lnTo>
                <a:lnTo>
                  <a:pt x="635" y="669"/>
                </a:lnTo>
                <a:lnTo>
                  <a:pt x="637" y="669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9" y="671"/>
                </a:lnTo>
                <a:lnTo>
                  <a:pt x="641" y="673"/>
                </a:lnTo>
                <a:lnTo>
                  <a:pt x="641" y="675"/>
                </a:lnTo>
                <a:lnTo>
                  <a:pt x="641" y="677"/>
                </a:lnTo>
                <a:lnTo>
                  <a:pt x="639" y="679"/>
                </a:lnTo>
                <a:lnTo>
                  <a:pt x="637" y="683"/>
                </a:lnTo>
                <a:lnTo>
                  <a:pt x="635" y="685"/>
                </a:lnTo>
                <a:lnTo>
                  <a:pt x="635" y="687"/>
                </a:lnTo>
                <a:lnTo>
                  <a:pt x="635" y="689"/>
                </a:lnTo>
                <a:lnTo>
                  <a:pt x="637" y="692"/>
                </a:lnTo>
                <a:lnTo>
                  <a:pt x="641" y="694"/>
                </a:lnTo>
                <a:lnTo>
                  <a:pt x="641" y="694"/>
                </a:lnTo>
                <a:lnTo>
                  <a:pt x="641" y="696"/>
                </a:lnTo>
                <a:lnTo>
                  <a:pt x="639" y="698"/>
                </a:lnTo>
                <a:lnTo>
                  <a:pt x="637" y="700"/>
                </a:lnTo>
                <a:lnTo>
                  <a:pt x="635" y="702"/>
                </a:lnTo>
                <a:lnTo>
                  <a:pt x="635" y="704"/>
                </a:lnTo>
                <a:lnTo>
                  <a:pt x="635" y="706"/>
                </a:lnTo>
                <a:lnTo>
                  <a:pt x="633" y="706"/>
                </a:lnTo>
                <a:lnTo>
                  <a:pt x="633" y="706"/>
                </a:lnTo>
                <a:lnTo>
                  <a:pt x="633" y="706"/>
                </a:lnTo>
                <a:lnTo>
                  <a:pt x="631" y="706"/>
                </a:lnTo>
                <a:lnTo>
                  <a:pt x="629" y="704"/>
                </a:lnTo>
                <a:lnTo>
                  <a:pt x="629" y="704"/>
                </a:lnTo>
                <a:lnTo>
                  <a:pt x="627" y="704"/>
                </a:lnTo>
                <a:lnTo>
                  <a:pt x="624" y="706"/>
                </a:lnTo>
                <a:lnTo>
                  <a:pt x="624" y="706"/>
                </a:lnTo>
                <a:lnTo>
                  <a:pt x="622" y="706"/>
                </a:lnTo>
                <a:lnTo>
                  <a:pt x="620" y="706"/>
                </a:lnTo>
                <a:lnTo>
                  <a:pt x="620" y="706"/>
                </a:lnTo>
                <a:lnTo>
                  <a:pt x="618" y="704"/>
                </a:lnTo>
                <a:lnTo>
                  <a:pt x="618" y="704"/>
                </a:lnTo>
                <a:lnTo>
                  <a:pt x="616" y="704"/>
                </a:lnTo>
                <a:lnTo>
                  <a:pt x="614" y="702"/>
                </a:lnTo>
                <a:lnTo>
                  <a:pt x="614" y="702"/>
                </a:lnTo>
                <a:lnTo>
                  <a:pt x="612" y="702"/>
                </a:lnTo>
                <a:lnTo>
                  <a:pt x="612" y="702"/>
                </a:lnTo>
                <a:lnTo>
                  <a:pt x="612" y="702"/>
                </a:lnTo>
                <a:lnTo>
                  <a:pt x="610" y="704"/>
                </a:lnTo>
                <a:lnTo>
                  <a:pt x="608" y="708"/>
                </a:lnTo>
                <a:lnTo>
                  <a:pt x="608" y="708"/>
                </a:lnTo>
                <a:lnTo>
                  <a:pt x="610" y="712"/>
                </a:lnTo>
                <a:lnTo>
                  <a:pt x="610" y="714"/>
                </a:lnTo>
                <a:lnTo>
                  <a:pt x="610" y="717"/>
                </a:lnTo>
                <a:lnTo>
                  <a:pt x="612" y="717"/>
                </a:lnTo>
                <a:lnTo>
                  <a:pt x="618" y="721"/>
                </a:lnTo>
                <a:lnTo>
                  <a:pt x="618" y="721"/>
                </a:lnTo>
                <a:lnTo>
                  <a:pt x="618" y="723"/>
                </a:lnTo>
                <a:lnTo>
                  <a:pt x="618" y="725"/>
                </a:lnTo>
                <a:lnTo>
                  <a:pt x="620" y="727"/>
                </a:lnTo>
                <a:lnTo>
                  <a:pt x="624" y="727"/>
                </a:lnTo>
                <a:lnTo>
                  <a:pt x="624" y="727"/>
                </a:lnTo>
                <a:lnTo>
                  <a:pt x="627" y="727"/>
                </a:lnTo>
                <a:lnTo>
                  <a:pt x="629" y="729"/>
                </a:lnTo>
                <a:lnTo>
                  <a:pt x="629" y="729"/>
                </a:lnTo>
                <a:lnTo>
                  <a:pt x="631" y="729"/>
                </a:lnTo>
                <a:lnTo>
                  <a:pt x="631" y="729"/>
                </a:lnTo>
                <a:lnTo>
                  <a:pt x="631" y="727"/>
                </a:lnTo>
                <a:lnTo>
                  <a:pt x="631" y="727"/>
                </a:lnTo>
                <a:lnTo>
                  <a:pt x="631" y="725"/>
                </a:lnTo>
                <a:lnTo>
                  <a:pt x="633" y="723"/>
                </a:lnTo>
                <a:lnTo>
                  <a:pt x="633" y="721"/>
                </a:lnTo>
                <a:lnTo>
                  <a:pt x="633" y="721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5" y="717"/>
                </a:lnTo>
                <a:lnTo>
                  <a:pt x="635" y="717"/>
                </a:lnTo>
                <a:lnTo>
                  <a:pt x="637" y="717"/>
                </a:lnTo>
                <a:lnTo>
                  <a:pt x="637" y="719"/>
                </a:lnTo>
                <a:lnTo>
                  <a:pt x="637" y="719"/>
                </a:lnTo>
                <a:lnTo>
                  <a:pt x="639" y="719"/>
                </a:lnTo>
                <a:lnTo>
                  <a:pt x="641" y="719"/>
                </a:lnTo>
                <a:lnTo>
                  <a:pt x="645" y="717"/>
                </a:lnTo>
                <a:lnTo>
                  <a:pt x="649" y="714"/>
                </a:lnTo>
                <a:lnTo>
                  <a:pt x="658" y="710"/>
                </a:lnTo>
                <a:lnTo>
                  <a:pt x="660" y="710"/>
                </a:lnTo>
                <a:lnTo>
                  <a:pt x="660" y="708"/>
                </a:lnTo>
                <a:lnTo>
                  <a:pt x="660" y="708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4"/>
                </a:lnTo>
                <a:lnTo>
                  <a:pt x="658" y="704"/>
                </a:lnTo>
                <a:lnTo>
                  <a:pt x="660" y="702"/>
                </a:lnTo>
                <a:lnTo>
                  <a:pt x="660" y="700"/>
                </a:lnTo>
                <a:lnTo>
                  <a:pt x="668" y="696"/>
                </a:lnTo>
                <a:lnTo>
                  <a:pt x="672" y="692"/>
                </a:lnTo>
                <a:lnTo>
                  <a:pt x="672" y="689"/>
                </a:lnTo>
                <a:lnTo>
                  <a:pt x="672" y="689"/>
                </a:lnTo>
                <a:lnTo>
                  <a:pt x="672" y="685"/>
                </a:lnTo>
                <a:lnTo>
                  <a:pt x="672" y="685"/>
                </a:lnTo>
                <a:lnTo>
                  <a:pt x="672" y="681"/>
                </a:lnTo>
                <a:lnTo>
                  <a:pt x="672" y="679"/>
                </a:lnTo>
                <a:lnTo>
                  <a:pt x="672" y="677"/>
                </a:lnTo>
                <a:lnTo>
                  <a:pt x="672" y="675"/>
                </a:lnTo>
                <a:lnTo>
                  <a:pt x="672" y="673"/>
                </a:lnTo>
                <a:lnTo>
                  <a:pt x="672" y="671"/>
                </a:lnTo>
                <a:lnTo>
                  <a:pt x="675" y="671"/>
                </a:lnTo>
                <a:lnTo>
                  <a:pt x="675" y="669"/>
                </a:lnTo>
                <a:lnTo>
                  <a:pt x="677" y="669"/>
                </a:lnTo>
                <a:lnTo>
                  <a:pt x="679" y="666"/>
                </a:lnTo>
                <a:lnTo>
                  <a:pt x="679" y="666"/>
                </a:lnTo>
                <a:lnTo>
                  <a:pt x="679" y="666"/>
                </a:lnTo>
                <a:lnTo>
                  <a:pt x="681" y="669"/>
                </a:lnTo>
                <a:lnTo>
                  <a:pt x="681" y="669"/>
                </a:lnTo>
                <a:lnTo>
                  <a:pt x="679" y="671"/>
                </a:lnTo>
                <a:lnTo>
                  <a:pt x="679" y="671"/>
                </a:lnTo>
                <a:lnTo>
                  <a:pt x="679" y="673"/>
                </a:lnTo>
                <a:lnTo>
                  <a:pt x="681" y="673"/>
                </a:lnTo>
                <a:lnTo>
                  <a:pt x="681" y="675"/>
                </a:lnTo>
                <a:lnTo>
                  <a:pt x="683" y="675"/>
                </a:lnTo>
                <a:lnTo>
                  <a:pt x="683" y="675"/>
                </a:lnTo>
                <a:lnTo>
                  <a:pt x="687" y="675"/>
                </a:lnTo>
                <a:lnTo>
                  <a:pt x="689" y="675"/>
                </a:lnTo>
                <a:lnTo>
                  <a:pt x="691" y="675"/>
                </a:lnTo>
                <a:lnTo>
                  <a:pt x="698" y="677"/>
                </a:lnTo>
                <a:lnTo>
                  <a:pt x="700" y="677"/>
                </a:lnTo>
                <a:lnTo>
                  <a:pt x="702" y="677"/>
                </a:lnTo>
                <a:lnTo>
                  <a:pt x="706" y="677"/>
                </a:lnTo>
                <a:lnTo>
                  <a:pt x="708" y="677"/>
                </a:lnTo>
                <a:lnTo>
                  <a:pt x="708" y="679"/>
                </a:lnTo>
                <a:lnTo>
                  <a:pt x="710" y="679"/>
                </a:lnTo>
                <a:lnTo>
                  <a:pt x="710" y="681"/>
                </a:lnTo>
                <a:lnTo>
                  <a:pt x="710" y="683"/>
                </a:lnTo>
                <a:lnTo>
                  <a:pt x="712" y="683"/>
                </a:lnTo>
                <a:lnTo>
                  <a:pt x="712" y="683"/>
                </a:lnTo>
                <a:lnTo>
                  <a:pt x="714" y="683"/>
                </a:lnTo>
                <a:lnTo>
                  <a:pt x="716" y="683"/>
                </a:lnTo>
                <a:lnTo>
                  <a:pt x="716" y="681"/>
                </a:lnTo>
                <a:lnTo>
                  <a:pt x="716" y="681"/>
                </a:lnTo>
                <a:lnTo>
                  <a:pt x="718" y="677"/>
                </a:lnTo>
                <a:lnTo>
                  <a:pt x="718" y="677"/>
                </a:lnTo>
                <a:lnTo>
                  <a:pt x="718" y="675"/>
                </a:lnTo>
                <a:lnTo>
                  <a:pt x="721" y="675"/>
                </a:lnTo>
                <a:lnTo>
                  <a:pt x="723" y="673"/>
                </a:lnTo>
                <a:lnTo>
                  <a:pt x="727" y="673"/>
                </a:lnTo>
                <a:lnTo>
                  <a:pt x="727" y="673"/>
                </a:lnTo>
                <a:lnTo>
                  <a:pt x="729" y="673"/>
                </a:lnTo>
                <a:lnTo>
                  <a:pt x="729" y="673"/>
                </a:lnTo>
                <a:lnTo>
                  <a:pt x="729" y="675"/>
                </a:lnTo>
                <a:lnTo>
                  <a:pt x="729" y="677"/>
                </a:lnTo>
                <a:lnTo>
                  <a:pt x="727" y="677"/>
                </a:lnTo>
                <a:lnTo>
                  <a:pt x="727" y="679"/>
                </a:lnTo>
                <a:lnTo>
                  <a:pt x="727" y="679"/>
                </a:lnTo>
                <a:lnTo>
                  <a:pt x="727" y="681"/>
                </a:lnTo>
                <a:lnTo>
                  <a:pt x="729" y="681"/>
                </a:lnTo>
                <a:lnTo>
                  <a:pt x="733" y="685"/>
                </a:lnTo>
                <a:lnTo>
                  <a:pt x="735" y="687"/>
                </a:lnTo>
                <a:lnTo>
                  <a:pt x="737" y="689"/>
                </a:lnTo>
                <a:lnTo>
                  <a:pt x="741" y="689"/>
                </a:lnTo>
                <a:lnTo>
                  <a:pt x="743" y="687"/>
                </a:lnTo>
                <a:lnTo>
                  <a:pt x="743" y="687"/>
                </a:lnTo>
                <a:lnTo>
                  <a:pt x="743" y="687"/>
                </a:lnTo>
                <a:lnTo>
                  <a:pt x="746" y="687"/>
                </a:lnTo>
                <a:lnTo>
                  <a:pt x="748" y="687"/>
                </a:lnTo>
                <a:lnTo>
                  <a:pt x="748" y="687"/>
                </a:lnTo>
                <a:lnTo>
                  <a:pt x="748" y="685"/>
                </a:lnTo>
                <a:lnTo>
                  <a:pt x="750" y="685"/>
                </a:lnTo>
                <a:lnTo>
                  <a:pt x="750" y="683"/>
                </a:lnTo>
                <a:lnTo>
                  <a:pt x="750" y="683"/>
                </a:lnTo>
                <a:lnTo>
                  <a:pt x="750" y="681"/>
                </a:lnTo>
                <a:lnTo>
                  <a:pt x="752" y="681"/>
                </a:lnTo>
                <a:lnTo>
                  <a:pt x="750" y="679"/>
                </a:lnTo>
                <a:lnTo>
                  <a:pt x="750" y="677"/>
                </a:lnTo>
                <a:lnTo>
                  <a:pt x="746" y="671"/>
                </a:lnTo>
                <a:lnTo>
                  <a:pt x="743" y="669"/>
                </a:lnTo>
                <a:lnTo>
                  <a:pt x="743" y="666"/>
                </a:lnTo>
                <a:lnTo>
                  <a:pt x="743" y="658"/>
                </a:lnTo>
                <a:lnTo>
                  <a:pt x="741" y="656"/>
                </a:lnTo>
                <a:lnTo>
                  <a:pt x="741" y="656"/>
                </a:lnTo>
                <a:lnTo>
                  <a:pt x="741" y="654"/>
                </a:lnTo>
                <a:lnTo>
                  <a:pt x="741" y="654"/>
                </a:lnTo>
                <a:lnTo>
                  <a:pt x="743" y="650"/>
                </a:lnTo>
                <a:lnTo>
                  <a:pt x="743" y="650"/>
                </a:lnTo>
                <a:lnTo>
                  <a:pt x="743" y="650"/>
                </a:lnTo>
                <a:lnTo>
                  <a:pt x="743" y="648"/>
                </a:lnTo>
                <a:lnTo>
                  <a:pt x="741" y="646"/>
                </a:lnTo>
                <a:lnTo>
                  <a:pt x="741" y="643"/>
                </a:lnTo>
                <a:lnTo>
                  <a:pt x="743" y="643"/>
                </a:lnTo>
                <a:lnTo>
                  <a:pt x="743" y="641"/>
                </a:lnTo>
                <a:lnTo>
                  <a:pt x="743" y="641"/>
                </a:lnTo>
                <a:lnTo>
                  <a:pt x="746" y="643"/>
                </a:lnTo>
                <a:lnTo>
                  <a:pt x="746" y="643"/>
                </a:lnTo>
                <a:lnTo>
                  <a:pt x="746" y="643"/>
                </a:lnTo>
                <a:lnTo>
                  <a:pt x="748" y="643"/>
                </a:lnTo>
                <a:lnTo>
                  <a:pt x="748" y="643"/>
                </a:lnTo>
                <a:lnTo>
                  <a:pt x="750" y="643"/>
                </a:lnTo>
                <a:lnTo>
                  <a:pt x="750" y="643"/>
                </a:lnTo>
                <a:lnTo>
                  <a:pt x="750" y="646"/>
                </a:lnTo>
                <a:lnTo>
                  <a:pt x="750" y="646"/>
                </a:lnTo>
                <a:lnTo>
                  <a:pt x="752" y="648"/>
                </a:lnTo>
                <a:lnTo>
                  <a:pt x="752" y="648"/>
                </a:lnTo>
                <a:lnTo>
                  <a:pt x="752" y="648"/>
                </a:lnTo>
                <a:lnTo>
                  <a:pt x="752" y="650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4" y="652"/>
                </a:lnTo>
                <a:lnTo>
                  <a:pt x="756" y="652"/>
                </a:lnTo>
                <a:lnTo>
                  <a:pt x="756" y="652"/>
                </a:lnTo>
                <a:lnTo>
                  <a:pt x="764" y="646"/>
                </a:lnTo>
                <a:lnTo>
                  <a:pt x="766" y="646"/>
                </a:lnTo>
                <a:lnTo>
                  <a:pt x="766" y="646"/>
                </a:lnTo>
                <a:lnTo>
                  <a:pt x="769" y="643"/>
                </a:lnTo>
                <a:lnTo>
                  <a:pt x="769" y="641"/>
                </a:lnTo>
                <a:lnTo>
                  <a:pt x="769" y="639"/>
                </a:lnTo>
                <a:lnTo>
                  <a:pt x="766" y="635"/>
                </a:lnTo>
                <a:lnTo>
                  <a:pt x="766" y="631"/>
                </a:lnTo>
                <a:lnTo>
                  <a:pt x="764" y="631"/>
                </a:lnTo>
                <a:lnTo>
                  <a:pt x="762" y="629"/>
                </a:lnTo>
                <a:lnTo>
                  <a:pt x="758" y="625"/>
                </a:lnTo>
                <a:lnTo>
                  <a:pt x="758" y="625"/>
                </a:lnTo>
                <a:lnTo>
                  <a:pt x="756" y="625"/>
                </a:lnTo>
                <a:lnTo>
                  <a:pt x="756" y="625"/>
                </a:lnTo>
                <a:lnTo>
                  <a:pt x="754" y="625"/>
                </a:lnTo>
                <a:lnTo>
                  <a:pt x="754" y="625"/>
                </a:lnTo>
                <a:lnTo>
                  <a:pt x="750" y="625"/>
                </a:lnTo>
                <a:lnTo>
                  <a:pt x="746" y="623"/>
                </a:lnTo>
                <a:lnTo>
                  <a:pt x="741" y="616"/>
                </a:lnTo>
                <a:lnTo>
                  <a:pt x="739" y="614"/>
                </a:lnTo>
                <a:lnTo>
                  <a:pt x="739" y="614"/>
                </a:lnTo>
                <a:lnTo>
                  <a:pt x="739" y="612"/>
                </a:lnTo>
                <a:lnTo>
                  <a:pt x="741" y="612"/>
                </a:lnTo>
                <a:lnTo>
                  <a:pt x="741" y="612"/>
                </a:lnTo>
                <a:lnTo>
                  <a:pt x="741" y="612"/>
                </a:lnTo>
                <a:lnTo>
                  <a:pt x="743" y="610"/>
                </a:lnTo>
                <a:lnTo>
                  <a:pt x="746" y="610"/>
                </a:lnTo>
                <a:lnTo>
                  <a:pt x="748" y="610"/>
                </a:lnTo>
                <a:lnTo>
                  <a:pt x="748" y="610"/>
                </a:lnTo>
                <a:lnTo>
                  <a:pt x="750" y="608"/>
                </a:lnTo>
                <a:lnTo>
                  <a:pt x="750" y="608"/>
                </a:lnTo>
                <a:lnTo>
                  <a:pt x="750" y="606"/>
                </a:lnTo>
                <a:lnTo>
                  <a:pt x="750" y="604"/>
                </a:lnTo>
                <a:lnTo>
                  <a:pt x="750" y="602"/>
                </a:lnTo>
                <a:lnTo>
                  <a:pt x="748" y="600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3"/>
                </a:lnTo>
                <a:lnTo>
                  <a:pt x="748" y="593"/>
                </a:lnTo>
                <a:lnTo>
                  <a:pt x="748" y="591"/>
                </a:lnTo>
                <a:lnTo>
                  <a:pt x="748" y="591"/>
                </a:lnTo>
                <a:lnTo>
                  <a:pt x="750" y="589"/>
                </a:lnTo>
                <a:lnTo>
                  <a:pt x="754" y="589"/>
                </a:lnTo>
                <a:lnTo>
                  <a:pt x="762" y="585"/>
                </a:lnTo>
                <a:lnTo>
                  <a:pt x="762" y="585"/>
                </a:lnTo>
                <a:lnTo>
                  <a:pt x="764" y="585"/>
                </a:lnTo>
                <a:lnTo>
                  <a:pt x="766" y="585"/>
                </a:lnTo>
                <a:lnTo>
                  <a:pt x="771" y="585"/>
                </a:lnTo>
                <a:lnTo>
                  <a:pt x="781" y="581"/>
                </a:lnTo>
                <a:lnTo>
                  <a:pt x="781" y="581"/>
                </a:lnTo>
                <a:lnTo>
                  <a:pt x="783" y="581"/>
                </a:lnTo>
                <a:lnTo>
                  <a:pt x="785" y="581"/>
                </a:lnTo>
                <a:lnTo>
                  <a:pt x="787" y="581"/>
                </a:lnTo>
                <a:lnTo>
                  <a:pt x="789" y="581"/>
                </a:lnTo>
                <a:lnTo>
                  <a:pt x="789" y="581"/>
                </a:lnTo>
                <a:lnTo>
                  <a:pt x="792" y="583"/>
                </a:lnTo>
                <a:lnTo>
                  <a:pt x="794" y="583"/>
                </a:lnTo>
                <a:lnTo>
                  <a:pt x="796" y="583"/>
                </a:lnTo>
                <a:lnTo>
                  <a:pt x="796" y="583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800" y="579"/>
                </a:lnTo>
                <a:lnTo>
                  <a:pt x="800" y="579"/>
                </a:lnTo>
                <a:lnTo>
                  <a:pt x="802" y="579"/>
                </a:lnTo>
                <a:lnTo>
                  <a:pt x="802" y="577"/>
                </a:lnTo>
                <a:lnTo>
                  <a:pt x="800" y="575"/>
                </a:lnTo>
                <a:lnTo>
                  <a:pt x="802" y="575"/>
                </a:lnTo>
                <a:lnTo>
                  <a:pt x="802" y="572"/>
                </a:lnTo>
                <a:lnTo>
                  <a:pt x="802" y="572"/>
                </a:lnTo>
                <a:lnTo>
                  <a:pt x="802" y="572"/>
                </a:lnTo>
                <a:lnTo>
                  <a:pt x="802" y="570"/>
                </a:lnTo>
                <a:lnTo>
                  <a:pt x="802" y="570"/>
                </a:lnTo>
                <a:lnTo>
                  <a:pt x="800" y="566"/>
                </a:lnTo>
                <a:lnTo>
                  <a:pt x="798" y="566"/>
                </a:lnTo>
                <a:lnTo>
                  <a:pt x="798" y="564"/>
                </a:lnTo>
                <a:lnTo>
                  <a:pt x="798" y="564"/>
                </a:lnTo>
                <a:lnTo>
                  <a:pt x="798" y="562"/>
                </a:lnTo>
                <a:lnTo>
                  <a:pt x="798" y="562"/>
                </a:lnTo>
                <a:lnTo>
                  <a:pt x="798" y="562"/>
                </a:lnTo>
                <a:lnTo>
                  <a:pt x="798" y="560"/>
                </a:lnTo>
                <a:lnTo>
                  <a:pt x="798" y="560"/>
                </a:lnTo>
                <a:lnTo>
                  <a:pt x="798" y="558"/>
                </a:lnTo>
                <a:lnTo>
                  <a:pt x="798" y="558"/>
                </a:lnTo>
                <a:lnTo>
                  <a:pt x="798" y="556"/>
                </a:lnTo>
                <a:lnTo>
                  <a:pt x="796" y="556"/>
                </a:lnTo>
                <a:lnTo>
                  <a:pt x="796" y="554"/>
                </a:lnTo>
                <a:lnTo>
                  <a:pt x="796" y="554"/>
                </a:lnTo>
                <a:lnTo>
                  <a:pt x="798" y="552"/>
                </a:lnTo>
                <a:lnTo>
                  <a:pt x="798" y="552"/>
                </a:lnTo>
                <a:lnTo>
                  <a:pt x="798" y="550"/>
                </a:lnTo>
                <a:lnTo>
                  <a:pt x="798" y="550"/>
                </a:lnTo>
                <a:lnTo>
                  <a:pt x="798" y="550"/>
                </a:lnTo>
                <a:lnTo>
                  <a:pt x="798" y="547"/>
                </a:lnTo>
                <a:lnTo>
                  <a:pt x="798" y="547"/>
                </a:lnTo>
                <a:lnTo>
                  <a:pt x="798" y="547"/>
                </a:lnTo>
                <a:lnTo>
                  <a:pt x="796" y="547"/>
                </a:lnTo>
                <a:lnTo>
                  <a:pt x="796" y="545"/>
                </a:lnTo>
                <a:lnTo>
                  <a:pt x="796" y="545"/>
                </a:lnTo>
                <a:lnTo>
                  <a:pt x="794" y="545"/>
                </a:lnTo>
                <a:lnTo>
                  <a:pt x="792" y="545"/>
                </a:lnTo>
                <a:lnTo>
                  <a:pt x="789" y="545"/>
                </a:lnTo>
                <a:lnTo>
                  <a:pt x="787" y="547"/>
                </a:lnTo>
                <a:lnTo>
                  <a:pt x="785" y="547"/>
                </a:lnTo>
                <a:lnTo>
                  <a:pt x="785" y="550"/>
                </a:lnTo>
                <a:lnTo>
                  <a:pt x="785" y="550"/>
                </a:lnTo>
                <a:lnTo>
                  <a:pt x="783" y="554"/>
                </a:lnTo>
                <a:lnTo>
                  <a:pt x="783" y="554"/>
                </a:lnTo>
                <a:lnTo>
                  <a:pt x="781" y="556"/>
                </a:lnTo>
                <a:lnTo>
                  <a:pt x="781" y="556"/>
                </a:lnTo>
                <a:lnTo>
                  <a:pt x="779" y="558"/>
                </a:lnTo>
                <a:lnTo>
                  <a:pt x="779" y="558"/>
                </a:lnTo>
                <a:lnTo>
                  <a:pt x="777" y="558"/>
                </a:lnTo>
                <a:lnTo>
                  <a:pt x="775" y="556"/>
                </a:lnTo>
                <a:lnTo>
                  <a:pt x="773" y="556"/>
                </a:lnTo>
                <a:lnTo>
                  <a:pt x="771" y="556"/>
                </a:lnTo>
                <a:lnTo>
                  <a:pt x="771" y="556"/>
                </a:lnTo>
                <a:lnTo>
                  <a:pt x="769" y="556"/>
                </a:lnTo>
                <a:lnTo>
                  <a:pt x="764" y="558"/>
                </a:lnTo>
                <a:lnTo>
                  <a:pt x="762" y="560"/>
                </a:lnTo>
                <a:lnTo>
                  <a:pt x="756" y="560"/>
                </a:lnTo>
                <a:lnTo>
                  <a:pt x="754" y="560"/>
                </a:lnTo>
                <a:lnTo>
                  <a:pt x="754" y="560"/>
                </a:lnTo>
                <a:lnTo>
                  <a:pt x="754" y="560"/>
                </a:lnTo>
                <a:lnTo>
                  <a:pt x="750" y="558"/>
                </a:lnTo>
                <a:lnTo>
                  <a:pt x="748" y="558"/>
                </a:lnTo>
                <a:lnTo>
                  <a:pt x="743" y="556"/>
                </a:lnTo>
                <a:lnTo>
                  <a:pt x="743" y="556"/>
                </a:lnTo>
                <a:lnTo>
                  <a:pt x="743" y="558"/>
                </a:lnTo>
                <a:lnTo>
                  <a:pt x="739" y="558"/>
                </a:lnTo>
                <a:lnTo>
                  <a:pt x="739" y="558"/>
                </a:lnTo>
                <a:lnTo>
                  <a:pt x="737" y="558"/>
                </a:lnTo>
                <a:lnTo>
                  <a:pt x="737" y="558"/>
                </a:lnTo>
                <a:lnTo>
                  <a:pt x="733" y="554"/>
                </a:lnTo>
                <a:lnTo>
                  <a:pt x="731" y="554"/>
                </a:lnTo>
                <a:lnTo>
                  <a:pt x="731" y="554"/>
                </a:lnTo>
                <a:lnTo>
                  <a:pt x="729" y="554"/>
                </a:lnTo>
                <a:lnTo>
                  <a:pt x="727" y="554"/>
                </a:lnTo>
                <a:lnTo>
                  <a:pt x="727" y="554"/>
                </a:lnTo>
                <a:lnTo>
                  <a:pt x="725" y="552"/>
                </a:lnTo>
                <a:lnTo>
                  <a:pt x="725" y="552"/>
                </a:lnTo>
                <a:lnTo>
                  <a:pt x="723" y="547"/>
                </a:lnTo>
                <a:lnTo>
                  <a:pt x="721" y="545"/>
                </a:lnTo>
                <a:lnTo>
                  <a:pt x="721" y="545"/>
                </a:lnTo>
                <a:lnTo>
                  <a:pt x="718" y="545"/>
                </a:lnTo>
                <a:lnTo>
                  <a:pt x="718" y="545"/>
                </a:lnTo>
                <a:lnTo>
                  <a:pt x="716" y="545"/>
                </a:lnTo>
                <a:lnTo>
                  <a:pt x="716" y="543"/>
                </a:lnTo>
                <a:lnTo>
                  <a:pt x="716" y="543"/>
                </a:lnTo>
                <a:lnTo>
                  <a:pt x="716" y="539"/>
                </a:lnTo>
                <a:lnTo>
                  <a:pt x="714" y="533"/>
                </a:lnTo>
                <a:lnTo>
                  <a:pt x="710" y="518"/>
                </a:lnTo>
                <a:lnTo>
                  <a:pt x="710" y="516"/>
                </a:lnTo>
                <a:lnTo>
                  <a:pt x="710" y="516"/>
                </a:lnTo>
                <a:lnTo>
                  <a:pt x="708" y="514"/>
                </a:lnTo>
                <a:lnTo>
                  <a:pt x="710" y="514"/>
                </a:lnTo>
                <a:lnTo>
                  <a:pt x="710" y="512"/>
                </a:lnTo>
                <a:lnTo>
                  <a:pt x="712" y="512"/>
                </a:lnTo>
                <a:lnTo>
                  <a:pt x="712" y="512"/>
                </a:lnTo>
                <a:lnTo>
                  <a:pt x="712" y="510"/>
                </a:lnTo>
                <a:lnTo>
                  <a:pt x="712" y="508"/>
                </a:lnTo>
                <a:lnTo>
                  <a:pt x="712" y="506"/>
                </a:lnTo>
                <a:lnTo>
                  <a:pt x="714" y="504"/>
                </a:lnTo>
                <a:lnTo>
                  <a:pt x="716" y="499"/>
                </a:lnTo>
                <a:lnTo>
                  <a:pt x="716" y="499"/>
                </a:lnTo>
                <a:lnTo>
                  <a:pt x="716" y="499"/>
                </a:lnTo>
                <a:lnTo>
                  <a:pt x="721" y="497"/>
                </a:lnTo>
                <a:lnTo>
                  <a:pt x="721" y="497"/>
                </a:lnTo>
                <a:lnTo>
                  <a:pt x="723" y="497"/>
                </a:lnTo>
                <a:lnTo>
                  <a:pt x="723" y="495"/>
                </a:lnTo>
                <a:lnTo>
                  <a:pt x="725" y="495"/>
                </a:lnTo>
                <a:lnTo>
                  <a:pt x="725" y="493"/>
                </a:lnTo>
                <a:lnTo>
                  <a:pt x="725" y="491"/>
                </a:lnTo>
                <a:lnTo>
                  <a:pt x="727" y="491"/>
                </a:lnTo>
                <a:lnTo>
                  <a:pt x="731" y="493"/>
                </a:lnTo>
                <a:lnTo>
                  <a:pt x="733" y="493"/>
                </a:lnTo>
                <a:lnTo>
                  <a:pt x="735" y="493"/>
                </a:lnTo>
                <a:lnTo>
                  <a:pt x="735" y="491"/>
                </a:lnTo>
                <a:lnTo>
                  <a:pt x="737" y="489"/>
                </a:lnTo>
                <a:lnTo>
                  <a:pt x="739" y="489"/>
                </a:lnTo>
                <a:lnTo>
                  <a:pt x="739" y="487"/>
                </a:lnTo>
                <a:lnTo>
                  <a:pt x="739" y="487"/>
                </a:lnTo>
                <a:lnTo>
                  <a:pt x="741" y="487"/>
                </a:lnTo>
                <a:lnTo>
                  <a:pt x="741" y="487"/>
                </a:lnTo>
                <a:lnTo>
                  <a:pt x="741" y="485"/>
                </a:lnTo>
                <a:lnTo>
                  <a:pt x="741" y="483"/>
                </a:lnTo>
                <a:lnTo>
                  <a:pt x="741" y="483"/>
                </a:lnTo>
                <a:lnTo>
                  <a:pt x="743" y="481"/>
                </a:lnTo>
                <a:lnTo>
                  <a:pt x="750" y="476"/>
                </a:lnTo>
                <a:lnTo>
                  <a:pt x="750" y="476"/>
                </a:lnTo>
                <a:lnTo>
                  <a:pt x="752" y="474"/>
                </a:lnTo>
                <a:lnTo>
                  <a:pt x="752" y="474"/>
                </a:lnTo>
                <a:lnTo>
                  <a:pt x="752" y="472"/>
                </a:lnTo>
                <a:lnTo>
                  <a:pt x="752" y="472"/>
                </a:lnTo>
                <a:lnTo>
                  <a:pt x="756" y="472"/>
                </a:lnTo>
                <a:lnTo>
                  <a:pt x="756" y="470"/>
                </a:lnTo>
                <a:lnTo>
                  <a:pt x="758" y="470"/>
                </a:lnTo>
                <a:lnTo>
                  <a:pt x="758" y="468"/>
                </a:lnTo>
                <a:lnTo>
                  <a:pt x="760" y="468"/>
                </a:lnTo>
                <a:lnTo>
                  <a:pt x="762" y="466"/>
                </a:lnTo>
                <a:lnTo>
                  <a:pt x="762" y="466"/>
                </a:lnTo>
                <a:lnTo>
                  <a:pt x="762" y="464"/>
                </a:lnTo>
                <a:lnTo>
                  <a:pt x="764" y="464"/>
                </a:lnTo>
                <a:lnTo>
                  <a:pt x="766" y="462"/>
                </a:lnTo>
                <a:lnTo>
                  <a:pt x="769" y="462"/>
                </a:lnTo>
                <a:lnTo>
                  <a:pt x="769" y="462"/>
                </a:lnTo>
                <a:lnTo>
                  <a:pt x="771" y="462"/>
                </a:lnTo>
                <a:lnTo>
                  <a:pt x="771" y="462"/>
                </a:lnTo>
                <a:lnTo>
                  <a:pt x="771" y="460"/>
                </a:lnTo>
                <a:lnTo>
                  <a:pt x="771" y="460"/>
                </a:lnTo>
                <a:lnTo>
                  <a:pt x="773" y="458"/>
                </a:lnTo>
                <a:lnTo>
                  <a:pt x="775" y="456"/>
                </a:lnTo>
                <a:lnTo>
                  <a:pt x="777" y="456"/>
                </a:lnTo>
                <a:lnTo>
                  <a:pt x="779" y="456"/>
                </a:lnTo>
                <a:lnTo>
                  <a:pt x="783" y="456"/>
                </a:lnTo>
                <a:lnTo>
                  <a:pt x="785" y="453"/>
                </a:lnTo>
                <a:lnTo>
                  <a:pt x="787" y="451"/>
                </a:lnTo>
                <a:lnTo>
                  <a:pt x="789" y="451"/>
                </a:lnTo>
                <a:lnTo>
                  <a:pt x="789" y="449"/>
                </a:lnTo>
                <a:lnTo>
                  <a:pt x="792" y="449"/>
                </a:lnTo>
                <a:lnTo>
                  <a:pt x="792" y="449"/>
                </a:lnTo>
                <a:lnTo>
                  <a:pt x="792" y="447"/>
                </a:lnTo>
                <a:lnTo>
                  <a:pt x="794" y="445"/>
                </a:lnTo>
                <a:lnTo>
                  <a:pt x="794" y="443"/>
                </a:lnTo>
                <a:lnTo>
                  <a:pt x="796" y="443"/>
                </a:lnTo>
                <a:lnTo>
                  <a:pt x="798" y="441"/>
                </a:lnTo>
                <a:lnTo>
                  <a:pt x="800" y="443"/>
                </a:lnTo>
                <a:lnTo>
                  <a:pt x="802" y="441"/>
                </a:lnTo>
                <a:lnTo>
                  <a:pt x="802" y="441"/>
                </a:lnTo>
                <a:lnTo>
                  <a:pt x="804" y="441"/>
                </a:lnTo>
                <a:lnTo>
                  <a:pt x="806" y="441"/>
                </a:lnTo>
                <a:lnTo>
                  <a:pt x="806" y="439"/>
                </a:lnTo>
                <a:lnTo>
                  <a:pt x="806" y="439"/>
                </a:lnTo>
                <a:lnTo>
                  <a:pt x="806" y="437"/>
                </a:lnTo>
                <a:lnTo>
                  <a:pt x="808" y="437"/>
                </a:lnTo>
                <a:lnTo>
                  <a:pt x="812" y="437"/>
                </a:lnTo>
                <a:lnTo>
                  <a:pt x="815" y="437"/>
                </a:lnTo>
                <a:lnTo>
                  <a:pt x="815" y="435"/>
                </a:lnTo>
                <a:lnTo>
                  <a:pt x="819" y="433"/>
                </a:lnTo>
                <a:lnTo>
                  <a:pt x="825" y="428"/>
                </a:lnTo>
                <a:lnTo>
                  <a:pt x="825" y="428"/>
                </a:lnTo>
                <a:lnTo>
                  <a:pt x="827" y="428"/>
                </a:lnTo>
                <a:lnTo>
                  <a:pt x="831" y="426"/>
                </a:lnTo>
                <a:lnTo>
                  <a:pt x="833" y="426"/>
                </a:lnTo>
                <a:lnTo>
                  <a:pt x="833" y="426"/>
                </a:lnTo>
                <a:lnTo>
                  <a:pt x="835" y="424"/>
                </a:lnTo>
                <a:lnTo>
                  <a:pt x="838" y="422"/>
                </a:lnTo>
                <a:lnTo>
                  <a:pt x="840" y="422"/>
                </a:lnTo>
                <a:lnTo>
                  <a:pt x="844" y="420"/>
                </a:lnTo>
                <a:lnTo>
                  <a:pt x="846" y="418"/>
                </a:lnTo>
                <a:lnTo>
                  <a:pt x="844" y="414"/>
                </a:lnTo>
                <a:lnTo>
                  <a:pt x="850" y="414"/>
                </a:lnTo>
                <a:lnTo>
                  <a:pt x="850" y="412"/>
                </a:lnTo>
                <a:lnTo>
                  <a:pt x="852" y="412"/>
                </a:lnTo>
                <a:lnTo>
                  <a:pt x="852" y="410"/>
                </a:lnTo>
                <a:lnTo>
                  <a:pt x="852" y="410"/>
                </a:lnTo>
                <a:lnTo>
                  <a:pt x="852" y="408"/>
                </a:lnTo>
                <a:lnTo>
                  <a:pt x="854" y="408"/>
                </a:lnTo>
                <a:lnTo>
                  <a:pt x="856" y="408"/>
                </a:lnTo>
                <a:lnTo>
                  <a:pt x="858" y="408"/>
                </a:lnTo>
                <a:lnTo>
                  <a:pt x="860" y="405"/>
                </a:lnTo>
                <a:lnTo>
                  <a:pt x="863" y="405"/>
                </a:lnTo>
                <a:lnTo>
                  <a:pt x="865" y="405"/>
                </a:lnTo>
                <a:lnTo>
                  <a:pt x="865" y="405"/>
                </a:lnTo>
                <a:lnTo>
                  <a:pt x="867" y="405"/>
                </a:lnTo>
                <a:lnTo>
                  <a:pt x="867" y="405"/>
                </a:lnTo>
                <a:lnTo>
                  <a:pt x="869" y="405"/>
                </a:lnTo>
                <a:lnTo>
                  <a:pt x="869" y="405"/>
                </a:lnTo>
                <a:lnTo>
                  <a:pt x="871" y="405"/>
                </a:lnTo>
                <a:lnTo>
                  <a:pt x="871" y="405"/>
                </a:lnTo>
                <a:lnTo>
                  <a:pt x="871" y="403"/>
                </a:lnTo>
                <a:lnTo>
                  <a:pt x="871" y="401"/>
                </a:lnTo>
                <a:lnTo>
                  <a:pt x="873" y="401"/>
                </a:lnTo>
                <a:lnTo>
                  <a:pt x="873" y="399"/>
                </a:lnTo>
                <a:lnTo>
                  <a:pt x="873" y="399"/>
                </a:lnTo>
                <a:lnTo>
                  <a:pt x="873" y="397"/>
                </a:lnTo>
                <a:lnTo>
                  <a:pt x="873" y="397"/>
                </a:lnTo>
                <a:lnTo>
                  <a:pt x="873" y="395"/>
                </a:lnTo>
                <a:lnTo>
                  <a:pt x="873" y="393"/>
                </a:lnTo>
                <a:lnTo>
                  <a:pt x="875" y="393"/>
                </a:lnTo>
                <a:lnTo>
                  <a:pt x="879" y="395"/>
                </a:lnTo>
                <a:lnTo>
                  <a:pt x="879" y="393"/>
                </a:lnTo>
                <a:lnTo>
                  <a:pt x="879" y="391"/>
                </a:lnTo>
                <a:lnTo>
                  <a:pt x="881" y="391"/>
                </a:lnTo>
                <a:lnTo>
                  <a:pt x="883" y="391"/>
                </a:lnTo>
                <a:lnTo>
                  <a:pt x="883" y="389"/>
                </a:lnTo>
                <a:lnTo>
                  <a:pt x="883" y="389"/>
                </a:lnTo>
                <a:lnTo>
                  <a:pt x="881" y="387"/>
                </a:lnTo>
                <a:lnTo>
                  <a:pt x="881" y="387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3" y="385"/>
                </a:lnTo>
                <a:lnTo>
                  <a:pt x="883" y="382"/>
                </a:lnTo>
                <a:lnTo>
                  <a:pt x="888" y="380"/>
                </a:lnTo>
                <a:lnTo>
                  <a:pt x="888" y="380"/>
                </a:lnTo>
                <a:lnTo>
                  <a:pt x="888" y="37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Freeform 47">
            <a:extLst>
              <a:ext uri="{FF2B5EF4-FFF2-40B4-BE49-F238E27FC236}">
                <a16:creationId xmlns:a16="http://schemas.microsoft.com/office/drawing/2014/main" id="{B814DB21-6A5A-4CA9-B4B1-826C04125F9E}"/>
              </a:ext>
            </a:extLst>
          </p:cNvPr>
          <p:cNvSpPr>
            <a:spLocks/>
          </p:cNvSpPr>
          <p:nvPr/>
        </p:nvSpPr>
        <p:spPr bwMode="auto">
          <a:xfrm>
            <a:off x="7565232" y="1901645"/>
            <a:ext cx="474819" cy="506996"/>
          </a:xfrm>
          <a:custGeom>
            <a:avLst/>
            <a:gdLst>
              <a:gd name="T0" fmla="*/ 309 w 309"/>
              <a:gd name="T1" fmla="*/ 232 h 348"/>
              <a:gd name="T2" fmla="*/ 305 w 309"/>
              <a:gd name="T3" fmla="*/ 219 h 348"/>
              <a:gd name="T4" fmla="*/ 296 w 309"/>
              <a:gd name="T5" fmla="*/ 219 h 348"/>
              <a:gd name="T6" fmla="*/ 292 w 309"/>
              <a:gd name="T7" fmla="*/ 204 h 348"/>
              <a:gd name="T8" fmla="*/ 298 w 309"/>
              <a:gd name="T9" fmla="*/ 198 h 348"/>
              <a:gd name="T10" fmla="*/ 280 w 309"/>
              <a:gd name="T11" fmla="*/ 173 h 348"/>
              <a:gd name="T12" fmla="*/ 282 w 309"/>
              <a:gd name="T13" fmla="*/ 154 h 348"/>
              <a:gd name="T14" fmla="*/ 273 w 309"/>
              <a:gd name="T15" fmla="*/ 148 h 348"/>
              <a:gd name="T16" fmla="*/ 269 w 309"/>
              <a:gd name="T17" fmla="*/ 146 h 348"/>
              <a:gd name="T18" fmla="*/ 261 w 309"/>
              <a:gd name="T19" fmla="*/ 142 h 348"/>
              <a:gd name="T20" fmla="*/ 250 w 309"/>
              <a:gd name="T21" fmla="*/ 140 h 348"/>
              <a:gd name="T22" fmla="*/ 238 w 309"/>
              <a:gd name="T23" fmla="*/ 144 h 348"/>
              <a:gd name="T24" fmla="*/ 211 w 309"/>
              <a:gd name="T25" fmla="*/ 81 h 348"/>
              <a:gd name="T26" fmla="*/ 192 w 309"/>
              <a:gd name="T27" fmla="*/ 58 h 348"/>
              <a:gd name="T28" fmla="*/ 184 w 309"/>
              <a:gd name="T29" fmla="*/ 41 h 348"/>
              <a:gd name="T30" fmla="*/ 177 w 309"/>
              <a:gd name="T31" fmla="*/ 33 h 348"/>
              <a:gd name="T32" fmla="*/ 209 w 309"/>
              <a:gd name="T33" fmla="*/ 10 h 348"/>
              <a:gd name="T34" fmla="*/ 190 w 309"/>
              <a:gd name="T35" fmla="*/ 10 h 348"/>
              <a:gd name="T36" fmla="*/ 163 w 309"/>
              <a:gd name="T37" fmla="*/ 23 h 348"/>
              <a:gd name="T38" fmla="*/ 150 w 309"/>
              <a:gd name="T39" fmla="*/ 25 h 348"/>
              <a:gd name="T40" fmla="*/ 133 w 309"/>
              <a:gd name="T41" fmla="*/ 48 h 348"/>
              <a:gd name="T42" fmla="*/ 117 w 309"/>
              <a:gd name="T43" fmla="*/ 54 h 348"/>
              <a:gd name="T44" fmla="*/ 96 w 309"/>
              <a:gd name="T45" fmla="*/ 64 h 348"/>
              <a:gd name="T46" fmla="*/ 69 w 309"/>
              <a:gd name="T47" fmla="*/ 90 h 348"/>
              <a:gd name="T48" fmla="*/ 71 w 309"/>
              <a:gd name="T49" fmla="*/ 108 h 348"/>
              <a:gd name="T50" fmla="*/ 67 w 309"/>
              <a:gd name="T51" fmla="*/ 158 h 348"/>
              <a:gd name="T52" fmla="*/ 73 w 309"/>
              <a:gd name="T53" fmla="*/ 175 h 348"/>
              <a:gd name="T54" fmla="*/ 56 w 309"/>
              <a:gd name="T55" fmla="*/ 192 h 348"/>
              <a:gd name="T56" fmla="*/ 41 w 309"/>
              <a:gd name="T57" fmla="*/ 202 h 348"/>
              <a:gd name="T58" fmla="*/ 31 w 309"/>
              <a:gd name="T59" fmla="*/ 217 h 348"/>
              <a:gd name="T60" fmla="*/ 21 w 309"/>
              <a:gd name="T61" fmla="*/ 238 h 348"/>
              <a:gd name="T62" fmla="*/ 2 w 309"/>
              <a:gd name="T63" fmla="*/ 252 h 348"/>
              <a:gd name="T64" fmla="*/ 12 w 309"/>
              <a:gd name="T65" fmla="*/ 282 h 348"/>
              <a:gd name="T66" fmla="*/ 79 w 309"/>
              <a:gd name="T67" fmla="*/ 307 h 348"/>
              <a:gd name="T68" fmla="*/ 96 w 309"/>
              <a:gd name="T69" fmla="*/ 298 h 348"/>
              <a:gd name="T70" fmla="*/ 108 w 309"/>
              <a:gd name="T71" fmla="*/ 305 h 348"/>
              <a:gd name="T72" fmla="*/ 119 w 309"/>
              <a:gd name="T73" fmla="*/ 313 h 348"/>
              <a:gd name="T74" fmla="*/ 127 w 309"/>
              <a:gd name="T75" fmla="*/ 307 h 348"/>
              <a:gd name="T76" fmla="*/ 127 w 309"/>
              <a:gd name="T77" fmla="*/ 313 h 348"/>
              <a:gd name="T78" fmla="*/ 131 w 309"/>
              <a:gd name="T79" fmla="*/ 321 h 348"/>
              <a:gd name="T80" fmla="*/ 138 w 309"/>
              <a:gd name="T81" fmla="*/ 323 h 348"/>
              <a:gd name="T82" fmla="*/ 138 w 309"/>
              <a:gd name="T83" fmla="*/ 328 h 348"/>
              <a:gd name="T84" fmla="*/ 133 w 309"/>
              <a:gd name="T85" fmla="*/ 334 h 348"/>
              <a:gd name="T86" fmla="*/ 138 w 309"/>
              <a:gd name="T87" fmla="*/ 342 h 348"/>
              <a:gd name="T88" fmla="*/ 146 w 309"/>
              <a:gd name="T89" fmla="*/ 344 h 348"/>
              <a:gd name="T90" fmla="*/ 152 w 309"/>
              <a:gd name="T91" fmla="*/ 334 h 348"/>
              <a:gd name="T92" fmla="*/ 171 w 309"/>
              <a:gd name="T93" fmla="*/ 321 h 348"/>
              <a:gd name="T94" fmla="*/ 190 w 309"/>
              <a:gd name="T95" fmla="*/ 321 h 348"/>
              <a:gd name="T96" fmla="*/ 206 w 309"/>
              <a:gd name="T97" fmla="*/ 328 h 348"/>
              <a:gd name="T98" fmla="*/ 232 w 309"/>
              <a:gd name="T99" fmla="*/ 317 h 348"/>
              <a:gd name="T100" fmla="*/ 236 w 309"/>
              <a:gd name="T101" fmla="*/ 305 h 348"/>
              <a:gd name="T102" fmla="*/ 240 w 309"/>
              <a:gd name="T103" fmla="*/ 290 h 348"/>
              <a:gd name="T104" fmla="*/ 238 w 309"/>
              <a:gd name="T105" fmla="*/ 284 h 348"/>
              <a:gd name="T106" fmla="*/ 250 w 309"/>
              <a:gd name="T107" fmla="*/ 284 h 348"/>
              <a:gd name="T108" fmla="*/ 257 w 309"/>
              <a:gd name="T109" fmla="*/ 284 h 348"/>
              <a:gd name="T110" fmla="*/ 259 w 309"/>
              <a:gd name="T111" fmla="*/ 275 h 348"/>
              <a:gd name="T112" fmla="*/ 282 w 309"/>
              <a:gd name="T113" fmla="*/ 280 h 348"/>
              <a:gd name="T114" fmla="*/ 280 w 309"/>
              <a:gd name="T115" fmla="*/ 271 h 348"/>
              <a:gd name="T116" fmla="*/ 273 w 309"/>
              <a:gd name="T117" fmla="*/ 271 h 348"/>
              <a:gd name="T118" fmla="*/ 290 w 309"/>
              <a:gd name="T119" fmla="*/ 259 h 348"/>
              <a:gd name="T120" fmla="*/ 292 w 309"/>
              <a:gd name="T121" fmla="*/ 248 h 348"/>
              <a:gd name="T122" fmla="*/ 307 w 309"/>
              <a:gd name="T123" fmla="*/ 25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9" h="348">
                <a:moveTo>
                  <a:pt x="309" y="246"/>
                </a:moveTo>
                <a:lnTo>
                  <a:pt x="309" y="244"/>
                </a:lnTo>
                <a:lnTo>
                  <a:pt x="309" y="240"/>
                </a:lnTo>
                <a:lnTo>
                  <a:pt x="309" y="240"/>
                </a:lnTo>
                <a:lnTo>
                  <a:pt x="309" y="240"/>
                </a:lnTo>
                <a:lnTo>
                  <a:pt x="309" y="238"/>
                </a:lnTo>
                <a:lnTo>
                  <a:pt x="309" y="238"/>
                </a:lnTo>
                <a:lnTo>
                  <a:pt x="309" y="236"/>
                </a:lnTo>
                <a:lnTo>
                  <a:pt x="309" y="236"/>
                </a:lnTo>
                <a:lnTo>
                  <a:pt x="309" y="236"/>
                </a:lnTo>
                <a:lnTo>
                  <a:pt x="309" y="234"/>
                </a:lnTo>
                <a:lnTo>
                  <a:pt x="309" y="232"/>
                </a:lnTo>
                <a:lnTo>
                  <a:pt x="309" y="227"/>
                </a:lnTo>
                <a:lnTo>
                  <a:pt x="309" y="227"/>
                </a:lnTo>
                <a:lnTo>
                  <a:pt x="309" y="227"/>
                </a:lnTo>
                <a:lnTo>
                  <a:pt x="309" y="225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5" y="223"/>
                </a:lnTo>
                <a:lnTo>
                  <a:pt x="305" y="221"/>
                </a:lnTo>
                <a:lnTo>
                  <a:pt x="305" y="219"/>
                </a:lnTo>
                <a:lnTo>
                  <a:pt x="305" y="219"/>
                </a:lnTo>
                <a:lnTo>
                  <a:pt x="305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9"/>
                </a:lnTo>
                <a:lnTo>
                  <a:pt x="300" y="217"/>
                </a:lnTo>
                <a:lnTo>
                  <a:pt x="300" y="217"/>
                </a:lnTo>
                <a:lnTo>
                  <a:pt x="298" y="217"/>
                </a:lnTo>
                <a:lnTo>
                  <a:pt x="298" y="217"/>
                </a:lnTo>
                <a:lnTo>
                  <a:pt x="298" y="217"/>
                </a:lnTo>
                <a:lnTo>
                  <a:pt x="296" y="219"/>
                </a:lnTo>
                <a:lnTo>
                  <a:pt x="296" y="219"/>
                </a:lnTo>
                <a:lnTo>
                  <a:pt x="296" y="219"/>
                </a:lnTo>
                <a:lnTo>
                  <a:pt x="296" y="217"/>
                </a:lnTo>
                <a:lnTo>
                  <a:pt x="294" y="217"/>
                </a:lnTo>
                <a:lnTo>
                  <a:pt x="292" y="213"/>
                </a:lnTo>
                <a:lnTo>
                  <a:pt x="288" y="211"/>
                </a:lnTo>
                <a:lnTo>
                  <a:pt x="288" y="211"/>
                </a:lnTo>
                <a:lnTo>
                  <a:pt x="288" y="209"/>
                </a:lnTo>
                <a:lnTo>
                  <a:pt x="288" y="209"/>
                </a:lnTo>
                <a:lnTo>
                  <a:pt x="288" y="206"/>
                </a:lnTo>
                <a:lnTo>
                  <a:pt x="288" y="206"/>
                </a:lnTo>
                <a:lnTo>
                  <a:pt x="288" y="206"/>
                </a:lnTo>
                <a:lnTo>
                  <a:pt x="292" y="204"/>
                </a:lnTo>
                <a:lnTo>
                  <a:pt x="294" y="204"/>
                </a:lnTo>
                <a:lnTo>
                  <a:pt x="296" y="204"/>
                </a:lnTo>
                <a:lnTo>
                  <a:pt x="300" y="204"/>
                </a:lnTo>
                <a:lnTo>
                  <a:pt x="300" y="202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0" y="198"/>
                </a:lnTo>
                <a:lnTo>
                  <a:pt x="300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6"/>
                </a:lnTo>
                <a:lnTo>
                  <a:pt x="296" y="194"/>
                </a:lnTo>
                <a:lnTo>
                  <a:pt x="296" y="192"/>
                </a:lnTo>
                <a:lnTo>
                  <a:pt x="294" y="192"/>
                </a:lnTo>
                <a:lnTo>
                  <a:pt x="290" y="188"/>
                </a:lnTo>
                <a:lnTo>
                  <a:pt x="288" y="186"/>
                </a:lnTo>
                <a:lnTo>
                  <a:pt x="284" y="179"/>
                </a:lnTo>
                <a:lnTo>
                  <a:pt x="282" y="177"/>
                </a:lnTo>
                <a:lnTo>
                  <a:pt x="280" y="177"/>
                </a:lnTo>
                <a:lnTo>
                  <a:pt x="280" y="175"/>
                </a:lnTo>
                <a:lnTo>
                  <a:pt x="280" y="173"/>
                </a:lnTo>
                <a:lnTo>
                  <a:pt x="280" y="173"/>
                </a:lnTo>
                <a:lnTo>
                  <a:pt x="280" y="171"/>
                </a:lnTo>
                <a:lnTo>
                  <a:pt x="280" y="171"/>
                </a:lnTo>
                <a:lnTo>
                  <a:pt x="280" y="169"/>
                </a:lnTo>
                <a:lnTo>
                  <a:pt x="280" y="167"/>
                </a:lnTo>
                <a:lnTo>
                  <a:pt x="280" y="167"/>
                </a:lnTo>
                <a:lnTo>
                  <a:pt x="278" y="165"/>
                </a:lnTo>
                <a:lnTo>
                  <a:pt x="278" y="165"/>
                </a:lnTo>
                <a:lnTo>
                  <a:pt x="278" y="158"/>
                </a:lnTo>
                <a:lnTo>
                  <a:pt x="278" y="158"/>
                </a:lnTo>
                <a:lnTo>
                  <a:pt x="280" y="156"/>
                </a:lnTo>
                <a:lnTo>
                  <a:pt x="280" y="156"/>
                </a:lnTo>
                <a:lnTo>
                  <a:pt x="282" y="154"/>
                </a:lnTo>
                <a:lnTo>
                  <a:pt x="280" y="154"/>
                </a:lnTo>
                <a:lnTo>
                  <a:pt x="280" y="152"/>
                </a:lnTo>
                <a:lnTo>
                  <a:pt x="278" y="154"/>
                </a:lnTo>
                <a:lnTo>
                  <a:pt x="275" y="154"/>
                </a:lnTo>
                <a:lnTo>
                  <a:pt x="275" y="152"/>
                </a:lnTo>
                <a:lnTo>
                  <a:pt x="278" y="150"/>
                </a:lnTo>
                <a:lnTo>
                  <a:pt x="278" y="150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3" y="148"/>
                </a:lnTo>
                <a:lnTo>
                  <a:pt x="273" y="148"/>
                </a:ln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1" y="150"/>
                </a:lnTo>
                <a:lnTo>
                  <a:pt x="271" y="148"/>
                </a:lnTo>
                <a:lnTo>
                  <a:pt x="271" y="148"/>
                </a:lnTo>
                <a:lnTo>
                  <a:pt x="271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3" y="146"/>
                </a:lnTo>
                <a:lnTo>
                  <a:pt x="263" y="146"/>
                </a:lnTo>
                <a:lnTo>
                  <a:pt x="263" y="144"/>
                </a:lnTo>
                <a:lnTo>
                  <a:pt x="261" y="142"/>
                </a:lnTo>
                <a:lnTo>
                  <a:pt x="259" y="138"/>
                </a:lnTo>
                <a:lnTo>
                  <a:pt x="255" y="131"/>
                </a:lnTo>
                <a:lnTo>
                  <a:pt x="255" y="129"/>
                </a:lnTo>
                <a:lnTo>
                  <a:pt x="255" y="129"/>
                </a:lnTo>
                <a:lnTo>
                  <a:pt x="252" y="129"/>
                </a:lnTo>
                <a:lnTo>
                  <a:pt x="252" y="131"/>
                </a:lnTo>
                <a:lnTo>
                  <a:pt x="252" y="131"/>
                </a:lnTo>
                <a:lnTo>
                  <a:pt x="250" y="131"/>
                </a:lnTo>
                <a:lnTo>
                  <a:pt x="250" y="133"/>
                </a:lnTo>
                <a:lnTo>
                  <a:pt x="250" y="138"/>
                </a:lnTo>
                <a:lnTo>
                  <a:pt x="250" y="138"/>
                </a:lnTo>
                <a:lnTo>
                  <a:pt x="250" y="140"/>
                </a:lnTo>
                <a:lnTo>
                  <a:pt x="248" y="138"/>
                </a:lnTo>
                <a:lnTo>
                  <a:pt x="248" y="140"/>
                </a:lnTo>
                <a:lnTo>
                  <a:pt x="246" y="140"/>
                </a:lnTo>
                <a:lnTo>
                  <a:pt x="246" y="142"/>
                </a:lnTo>
                <a:lnTo>
                  <a:pt x="246" y="144"/>
                </a:lnTo>
                <a:lnTo>
                  <a:pt x="246" y="144"/>
                </a:lnTo>
                <a:lnTo>
                  <a:pt x="244" y="144"/>
                </a:lnTo>
                <a:lnTo>
                  <a:pt x="244" y="144"/>
                </a:lnTo>
                <a:lnTo>
                  <a:pt x="242" y="142"/>
                </a:lnTo>
                <a:lnTo>
                  <a:pt x="240" y="142"/>
                </a:lnTo>
                <a:lnTo>
                  <a:pt x="240" y="144"/>
                </a:lnTo>
                <a:lnTo>
                  <a:pt x="238" y="144"/>
                </a:lnTo>
                <a:lnTo>
                  <a:pt x="236" y="142"/>
                </a:lnTo>
                <a:lnTo>
                  <a:pt x="234" y="140"/>
                </a:lnTo>
                <a:lnTo>
                  <a:pt x="232" y="138"/>
                </a:lnTo>
                <a:lnTo>
                  <a:pt x="232" y="135"/>
                </a:lnTo>
                <a:lnTo>
                  <a:pt x="229" y="129"/>
                </a:lnTo>
                <a:lnTo>
                  <a:pt x="225" y="112"/>
                </a:lnTo>
                <a:lnTo>
                  <a:pt x="213" y="90"/>
                </a:lnTo>
                <a:lnTo>
                  <a:pt x="211" y="85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5" y="81"/>
                </a:lnTo>
                <a:lnTo>
                  <a:pt x="215" y="81"/>
                </a:lnTo>
                <a:lnTo>
                  <a:pt x="215" y="79"/>
                </a:lnTo>
                <a:lnTo>
                  <a:pt x="211" y="73"/>
                </a:lnTo>
                <a:lnTo>
                  <a:pt x="206" y="67"/>
                </a:lnTo>
                <a:lnTo>
                  <a:pt x="204" y="64"/>
                </a:lnTo>
                <a:lnTo>
                  <a:pt x="204" y="64"/>
                </a:lnTo>
                <a:lnTo>
                  <a:pt x="198" y="60"/>
                </a:lnTo>
                <a:lnTo>
                  <a:pt x="192" y="58"/>
                </a:lnTo>
                <a:lnTo>
                  <a:pt x="188" y="56"/>
                </a:lnTo>
                <a:lnTo>
                  <a:pt x="188" y="54"/>
                </a:lnTo>
                <a:lnTo>
                  <a:pt x="186" y="56"/>
                </a:lnTo>
                <a:lnTo>
                  <a:pt x="184" y="54"/>
                </a:lnTo>
                <a:lnTo>
                  <a:pt x="177" y="54"/>
                </a:lnTo>
                <a:lnTo>
                  <a:pt x="177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0"/>
                </a:lnTo>
                <a:lnTo>
                  <a:pt x="181" y="44"/>
                </a:lnTo>
                <a:lnTo>
                  <a:pt x="181" y="41"/>
                </a:lnTo>
                <a:lnTo>
                  <a:pt x="184" y="41"/>
                </a:lnTo>
                <a:lnTo>
                  <a:pt x="184" y="39"/>
                </a:lnTo>
                <a:lnTo>
                  <a:pt x="184" y="37"/>
                </a:lnTo>
                <a:lnTo>
                  <a:pt x="184" y="37"/>
                </a:lnTo>
                <a:lnTo>
                  <a:pt x="181" y="37"/>
                </a:lnTo>
                <a:lnTo>
                  <a:pt x="181" y="37"/>
                </a:lnTo>
                <a:lnTo>
                  <a:pt x="181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7"/>
                </a:lnTo>
                <a:lnTo>
                  <a:pt x="177" y="37"/>
                </a:lnTo>
                <a:lnTo>
                  <a:pt x="177" y="35"/>
                </a:lnTo>
                <a:lnTo>
                  <a:pt x="177" y="33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6" y="29"/>
                </a:lnTo>
                <a:lnTo>
                  <a:pt x="188" y="29"/>
                </a:lnTo>
                <a:lnTo>
                  <a:pt x="190" y="27"/>
                </a:lnTo>
                <a:lnTo>
                  <a:pt x="192" y="25"/>
                </a:lnTo>
                <a:lnTo>
                  <a:pt x="196" y="21"/>
                </a:lnTo>
                <a:lnTo>
                  <a:pt x="202" y="14"/>
                </a:lnTo>
                <a:lnTo>
                  <a:pt x="209" y="12"/>
                </a:lnTo>
                <a:lnTo>
                  <a:pt x="209" y="12"/>
                </a:lnTo>
                <a:lnTo>
                  <a:pt x="209" y="10"/>
                </a:lnTo>
                <a:lnTo>
                  <a:pt x="209" y="10"/>
                </a:lnTo>
                <a:lnTo>
                  <a:pt x="204" y="2"/>
                </a:lnTo>
                <a:lnTo>
                  <a:pt x="204" y="2"/>
                </a:lnTo>
                <a:lnTo>
                  <a:pt x="202" y="0"/>
                </a:lnTo>
                <a:lnTo>
                  <a:pt x="202" y="0"/>
                </a:lnTo>
                <a:lnTo>
                  <a:pt x="200" y="2"/>
                </a:lnTo>
                <a:lnTo>
                  <a:pt x="200" y="2"/>
                </a:lnTo>
                <a:lnTo>
                  <a:pt x="198" y="2"/>
                </a:lnTo>
                <a:lnTo>
                  <a:pt x="196" y="4"/>
                </a:lnTo>
                <a:lnTo>
                  <a:pt x="192" y="6"/>
                </a:lnTo>
                <a:lnTo>
                  <a:pt x="192" y="6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88" y="12"/>
                </a:lnTo>
                <a:lnTo>
                  <a:pt x="188" y="12"/>
                </a:lnTo>
                <a:lnTo>
                  <a:pt x="186" y="14"/>
                </a:lnTo>
                <a:lnTo>
                  <a:pt x="177" y="14"/>
                </a:lnTo>
                <a:lnTo>
                  <a:pt x="175" y="16"/>
                </a:lnTo>
                <a:lnTo>
                  <a:pt x="171" y="21"/>
                </a:lnTo>
                <a:lnTo>
                  <a:pt x="167" y="25"/>
                </a:lnTo>
                <a:lnTo>
                  <a:pt x="165" y="25"/>
                </a:lnTo>
                <a:lnTo>
                  <a:pt x="165" y="25"/>
                </a:lnTo>
                <a:lnTo>
                  <a:pt x="163" y="23"/>
                </a:lnTo>
                <a:lnTo>
                  <a:pt x="163" y="23"/>
                </a:lnTo>
                <a:lnTo>
                  <a:pt x="161" y="23"/>
                </a:lnTo>
                <a:lnTo>
                  <a:pt x="161" y="21"/>
                </a:lnTo>
                <a:lnTo>
                  <a:pt x="161" y="19"/>
                </a:lnTo>
                <a:lnTo>
                  <a:pt x="161" y="19"/>
                </a:lnTo>
                <a:lnTo>
                  <a:pt x="161" y="19"/>
                </a:lnTo>
                <a:lnTo>
                  <a:pt x="158" y="19"/>
                </a:lnTo>
                <a:lnTo>
                  <a:pt x="158" y="21"/>
                </a:lnTo>
                <a:lnTo>
                  <a:pt x="156" y="21"/>
                </a:lnTo>
                <a:lnTo>
                  <a:pt x="150" y="21"/>
                </a:lnTo>
                <a:lnTo>
                  <a:pt x="146" y="23"/>
                </a:lnTo>
                <a:lnTo>
                  <a:pt x="150" y="25"/>
                </a:lnTo>
                <a:lnTo>
                  <a:pt x="152" y="27"/>
                </a:lnTo>
                <a:lnTo>
                  <a:pt x="152" y="31"/>
                </a:lnTo>
                <a:lnTo>
                  <a:pt x="152" y="33"/>
                </a:lnTo>
                <a:lnTo>
                  <a:pt x="148" y="37"/>
                </a:lnTo>
                <a:lnTo>
                  <a:pt x="148" y="37"/>
                </a:lnTo>
                <a:lnTo>
                  <a:pt x="146" y="41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5" y="46"/>
                </a:lnTo>
                <a:lnTo>
                  <a:pt x="133" y="48"/>
                </a:lnTo>
                <a:lnTo>
                  <a:pt x="133" y="52"/>
                </a:lnTo>
                <a:lnTo>
                  <a:pt x="133" y="52"/>
                </a:lnTo>
                <a:lnTo>
                  <a:pt x="131" y="50"/>
                </a:lnTo>
                <a:lnTo>
                  <a:pt x="129" y="50"/>
                </a:lnTo>
                <a:lnTo>
                  <a:pt x="129" y="52"/>
                </a:lnTo>
                <a:lnTo>
                  <a:pt x="127" y="52"/>
                </a:lnTo>
                <a:lnTo>
                  <a:pt x="127" y="52"/>
                </a:lnTo>
                <a:lnTo>
                  <a:pt x="121" y="50"/>
                </a:lnTo>
                <a:lnTo>
                  <a:pt x="119" y="50"/>
                </a:lnTo>
                <a:lnTo>
                  <a:pt x="119" y="54"/>
                </a:lnTo>
                <a:lnTo>
                  <a:pt x="119" y="54"/>
                </a:lnTo>
                <a:lnTo>
                  <a:pt x="117" y="54"/>
                </a:lnTo>
                <a:lnTo>
                  <a:pt x="115" y="54"/>
                </a:lnTo>
                <a:lnTo>
                  <a:pt x="115" y="56"/>
                </a:lnTo>
                <a:lnTo>
                  <a:pt x="115" y="56"/>
                </a:lnTo>
                <a:lnTo>
                  <a:pt x="112" y="56"/>
                </a:lnTo>
                <a:lnTo>
                  <a:pt x="112" y="58"/>
                </a:lnTo>
                <a:lnTo>
                  <a:pt x="110" y="58"/>
                </a:lnTo>
                <a:lnTo>
                  <a:pt x="106" y="58"/>
                </a:lnTo>
                <a:lnTo>
                  <a:pt x="104" y="58"/>
                </a:lnTo>
                <a:lnTo>
                  <a:pt x="104" y="60"/>
                </a:lnTo>
                <a:lnTo>
                  <a:pt x="100" y="58"/>
                </a:lnTo>
                <a:lnTo>
                  <a:pt x="98" y="60"/>
                </a:lnTo>
                <a:lnTo>
                  <a:pt x="96" y="64"/>
                </a:lnTo>
                <a:lnTo>
                  <a:pt x="94" y="69"/>
                </a:lnTo>
                <a:lnTo>
                  <a:pt x="92" y="69"/>
                </a:lnTo>
                <a:lnTo>
                  <a:pt x="85" y="67"/>
                </a:lnTo>
                <a:lnTo>
                  <a:pt x="83" y="73"/>
                </a:lnTo>
                <a:lnTo>
                  <a:pt x="81" y="75"/>
                </a:lnTo>
                <a:lnTo>
                  <a:pt x="79" y="75"/>
                </a:lnTo>
                <a:lnTo>
                  <a:pt x="73" y="81"/>
                </a:lnTo>
                <a:lnTo>
                  <a:pt x="71" y="81"/>
                </a:lnTo>
                <a:lnTo>
                  <a:pt x="71" y="83"/>
                </a:lnTo>
                <a:lnTo>
                  <a:pt x="69" y="87"/>
                </a:lnTo>
                <a:lnTo>
                  <a:pt x="69" y="87"/>
                </a:lnTo>
                <a:lnTo>
                  <a:pt x="69" y="90"/>
                </a:lnTo>
                <a:lnTo>
                  <a:pt x="69" y="90"/>
                </a:lnTo>
                <a:lnTo>
                  <a:pt x="69" y="90"/>
                </a:lnTo>
                <a:lnTo>
                  <a:pt x="69" y="92"/>
                </a:lnTo>
                <a:lnTo>
                  <a:pt x="67" y="92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4" y="96"/>
                </a:lnTo>
                <a:lnTo>
                  <a:pt x="64" y="96"/>
                </a:lnTo>
                <a:lnTo>
                  <a:pt x="67" y="98"/>
                </a:lnTo>
                <a:lnTo>
                  <a:pt x="71" y="108"/>
                </a:lnTo>
                <a:lnTo>
                  <a:pt x="75" y="119"/>
                </a:lnTo>
                <a:lnTo>
                  <a:pt x="77" y="123"/>
                </a:lnTo>
                <a:lnTo>
                  <a:pt x="77" y="125"/>
                </a:lnTo>
                <a:lnTo>
                  <a:pt x="77" y="127"/>
                </a:lnTo>
                <a:lnTo>
                  <a:pt x="75" y="129"/>
                </a:lnTo>
                <a:lnTo>
                  <a:pt x="75" y="131"/>
                </a:lnTo>
                <a:lnTo>
                  <a:pt x="73" y="133"/>
                </a:lnTo>
                <a:lnTo>
                  <a:pt x="69" y="144"/>
                </a:lnTo>
                <a:lnTo>
                  <a:pt x="69" y="148"/>
                </a:lnTo>
                <a:lnTo>
                  <a:pt x="69" y="152"/>
                </a:lnTo>
                <a:lnTo>
                  <a:pt x="67" y="156"/>
                </a:lnTo>
                <a:lnTo>
                  <a:pt x="67" y="158"/>
                </a:lnTo>
                <a:lnTo>
                  <a:pt x="67" y="163"/>
                </a:lnTo>
                <a:lnTo>
                  <a:pt x="67" y="163"/>
                </a:lnTo>
                <a:lnTo>
                  <a:pt x="69" y="165"/>
                </a:lnTo>
                <a:lnTo>
                  <a:pt x="69" y="167"/>
                </a:lnTo>
                <a:lnTo>
                  <a:pt x="71" y="167"/>
                </a:lnTo>
                <a:lnTo>
                  <a:pt x="75" y="167"/>
                </a:lnTo>
                <a:lnTo>
                  <a:pt x="77" y="167"/>
                </a:lnTo>
                <a:lnTo>
                  <a:pt x="79" y="167"/>
                </a:lnTo>
                <a:lnTo>
                  <a:pt x="81" y="169"/>
                </a:lnTo>
                <a:lnTo>
                  <a:pt x="81" y="171"/>
                </a:lnTo>
                <a:lnTo>
                  <a:pt x="75" y="173"/>
                </a:lnTo>
                <a:lnTo>
                  <a:pt x="73" y="175"/>
                </a:lnTo>
                <a:lnTo>
                  <a:pt x="73" y="177"/>
                </a:lnTo>
                <a:lnTo>
                  <a:pt x="73" y="179"/>
                </a:lnTo>
                <a:lnTo>
                  <a:pt x="71" y="181"/>
                </a:lnTo>
                <a:lnTo>
                  <a:pt x="69" y="183"/>
                </a:lnTo>
                <a:lnTo>
                  <a:pt x="69" y="186"/>
                </a:lnTo>
                <a:lnTo>
                  <a:pt x="67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58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2"/>
                </a:lnTo>
                <a:lnTo>
                  <a:pt x="54" y="192"/>
                </a:lnTo>
                <a:lnTo>
                  <a:pt x="52" y="192"/>
                </a:lnTo>
                <a:lnTo>
                  <a:pt x="50" y="192"/>
                </a:lnTo>
                <a:lnTo>
                  <a:pt x="48" y="192"/>
                </a:lnTo>
                <a:lnTo>
                  <a:pt x="48" y="192"/>
                </a:lnTo>
                <a:lnTo>
                  <a:pt x="46" y="194"/>
                </a:lnTo>
                <a:lnTo>
                  <a:pt x="46" y="196"/>
                </a:lnTo>
                <a:lnTo>
                  <a:pt x="46" y="198"/>
                </a:lnTo>
                <a:lnTo>
                  <a:pt x="46" y="200"/>
                </a:lnTo>
                <a:lnTo>
                  <a:pt x="44" y="200"/>
                </a:lnTo>
                <a:lnTo>
                  <a:pt x="41" y="202"/>
                </a:lnTo>
                <a:lnTo>
                  <a:pt x="41" y="202"/>
                </a:lnTo>
                <a:lnTo>
                  <a:pt x="41" y="204"/>
                </a:lnTo>
                <a:lnTo>
                  <a:pt x="41" y="204"/>
                </a:lnTo>
                <a:lnTo>
                  <a:pt x="41" y="206"/>
                </a:lnTo>
                <a:lnTo>
                  <a:pt x="39" y="206"/>
                </a:lnTo>
                <a:lnTo>
                  <a:pt x="39" y="209"/>
                </a:lnTo>
                <a:lnTo>
                  <a:pt x="37" y="211"/>
                </a:lnTo>
                <a:lnTo>
                  <a:pt x="35" y="213"/>
                </a:lnTo>
                <a:lnTo>
                  <a:pt x="35" y="213"/>
                </a:lnTo>
                <a:lnTo>
                  <a:pt x="33" y="215"/>
                </a:lnTo>
                <a:lnTo>
                  <a:pt x="33" y="217"/>
                </a:lnTo>
                <a:lnTo>
                  <a:pt x="31" y="217"/>
                </a:lnTo>
                <a:lnTo>
                  <a:pt x="31" y="219"/>
                </a:lnTo>
                <a:lnTo>
                  <a:pt x="31" y="221"/>
                </a:lnTo>
                <a:lnTo>
                  <a:pt x="29" y="221"/>
                </a:lnTo>
                <a:lnTo>
                  <a:pt x="27" y="221"/>
                </a:lnTo>
                <a:lnTo>
                  <a:pt x="25" y="223"/>
                </a:lnTo>
                <a:lnTo>
                  <a:pt x="23" y="223"/>
                </a:lnTo>
                <a:lnTo>
                  <a:pt x="23" y="225"/>
                </a:lnTo>
                <a:lnTo>
                  <a:pt x="21" y="227"/>
                </a:lnTo>
                <a:lnTo>
                  <a:pt x="21" y="229"/>
                </a:lnTo>
                <a:lnTo>
                  <a:pt x="21" y="232"/>
                </a:lnTo>
                <a:lnTo>
                  <a:pt x="21" y="236"/>
                </a:lnTo>
                <a:lnTo>
                  <a:pt x="21" y="238"/>
                </a:lnTo>
                <a:lnTo>
                  <a:pt x="16" y="238"/>
                </a:lnTo>
                <a:lnTo>
                  <a:pt x="14" y="240"/>
                </a:lnTo>
                <a:lnTo>
                  <a:pt x="14" y="240"/>
                </a:lnTo>
                <a:lnTo>
                  <a:pt x="8" y="248"/>
                </a:lnTo>
                <a:lnTo>
                  <a:pt x="8" y="248"/>
                </a:lnTo>
                <a:lnTo>
                  <a:pt x="6" y="248"/>
                </a:lnTo>
                <a:lnTo>
                  <a:pt x="6" y="248"/>
                </a:lnTo>
                <a:lnTo>
                  <a:pt x="6" y="248"/>
                </a:lnTo>
                <a:lnTo>
                  <a:pt x="6" y="250"/>
                </a:lnTo>
                <a:lnTo>
                  <a:pt x="6" y="250"/>
                </a:lnTo>
                <a:lnTo>
                  <a:pt x="4" y="250"/>
                </a:lnTo>
                <a:lnTo>
                  <a:pt x="2" y="252"/>
                </a:lnTo>
                <a:lnTo>
                  <a:pt x="0" y="254"/>
                </a:lnTo>
                <a:lnTo>
                  <a:pt x="0" y="257"/>
                </a:lnTo>
                <a:lnTo>
                  <a:pt x="0" y="257"/>
                </a:lnTo>
                <a:lnTo>
                  <a:pt x="4" y="259"/>
                </a:lnTo>
                <a:lnTo>
                  <a:pt x="6" y="263"/>
                </a:lnTo>
                <a:lnTo>
                  <a:pt x="8" y="267"/>
                </a:lnTo>
                <a:lnTo>
                  <a:pt x="10" y="271"/>
                </a:lnTo>
                <a:lnTo>
                  <a:pt x="10" y="273"/>
                </a:lnTo>
                <a:lnTo>
                  <a:pt x="12" y="275"/>
                </a:lnTo>
                <a:lnTo>
                  <a:pt x="12" y="277"/>
                </a:lnTo>
                <a:lnTo>
                  <a:pt x="12" y="280"/>
                </a:lnTo>
                <a:lnTo>
                  <a:pt x="12" y="282"/>
                </a:lnTo>
                <a:lnTo>
                  <a:pt x="12" y="282"/>
                </a:lnTo>
                <a:lnTo>
                  <a:pt x="4" y="294"/>
                </a:lnTo>
                <a:lnTo>
                  <a:pt x="4" y="296"/>
                </a:lnTo>
                <a:lnTo>
                  <a:pt x="4" y="298"/>
                </a:lnTo>
                <a:lnTo>
                  <a:pt x="4" y="298"/>
                </a:lnTo>
                <a:lnTo>
                  <a:pt x="4" y="300"/>
                </a:lnTo>
                <a:lnTo>
                  <a:pt x="6" y="300"/>
                </a:lnTo>
                <a:lnTo>
                  <a:pt x="44" y="303"/>
                </a:lnTo>
                <a:lnTo>
                  <a:pt x="54" y="303"/>
                </a:lnTo>
                <a:lnTo>
                  <a:pt x="67" y="305"/>
                </a:lnTo>
                <a:lnTo>
                  <a:pt x="73" y="305"/>
                </a:lnTo>
                <a:lnTo>
                  <a:pt x="79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3" y="305"/>
                </a:lnTo>
                <a:lnTo>
                  <a:pt x="83" y="305"/>
                </a:lnTo>
                <a:lnTo>
                  <a:pt x="83" y="305"/>
                </a:lnTo>
                <a:lnTo>
                  <a:pt x="87" y="300"/>
                </a:lnTo>
                <a:lnTo>
                  <a:pt x="87" y="300"/>
                </a:lnTo>
                <a:lnTo>
                  <a:pt x="90" y="300"/>
                </a:lnTo>
                <a:lnTo>
                  <a:pt x="90" y="300"/>
                </a:lnTo>
                <a:lnTo>
                  <a:pt x="94" y="300"/>
                </a:lnTo>
                <a:lnTo>
                  <a:pt x="96" y="298"/>
                </a:lnTo>
                <a:lnTo>
                  <a:pt x="98" y="298"/>
                </a:lnTo>
                <a:lnTo>
                  <a:pt x="98" y="298"/>
                </a:lnTo>
                <a:lnTo>
                  <a:pt x="98" y="300"/>
                </a:lnTo>
                <a:lnTo>
                  <a:pt x="100" y="300"/>
                </a:lnTo>
                <a:lnTo>
                  <a:pt x="100" y="300"/>
                </a:lnTo>
                <a:lnTo>
                  <a:pt x="100" y="303"/>
                </a:lnTo>
                <a:lnTo>
                  <a:pt x="102" y="303"/>
                </a:lnTo>
                <a:lnTo>
                  <a:pt x="106" y="303"/>
                </a:lnTo>
                <a:lnTo>
                  <a:pt x="108" y="303"/>
                </a:lnTo>
                <a:lnTo>
                  <a:pt x="108" y="305"/>
                </a:lnTo>
                <a:lnTo>
                  <a:pt x="108" y="305"/>
                </a:lnTo>
                <a:lnTo>
                  <a:pt x="108" y="305"/>
                </a:lnTo>
                <a:lnTo>
                  <a:pt x="110" y="305"/>
                </a:lnTo>
                <a:lnTo>
                  <a:pt x="110" y="307"/>
                </a:lnTo>
                <a:lnTo>
                  <a:pt x="110" y="307"/>
                </a:lnTo>
                <a:lnTo>
                  <a:pt x="110" y="309"/>
                </a:lnTo>
                <a:lnTo>
                  <a:pt x="110" y="309"/>
                </a:lnTo>
                <a:lnTo>
                  <a:pt x="112" y="311"/>
                </a:lnTo>
                <a:lnTo>
                  <a:pt x="115" y="311"/>
                </a:lnTo>
                <a:lnTo>
                  <a:pt x="115" y="311"/>
                </a:lnTo>
                <a:lnTo>
                  <a:pt x="115" y="311"/>
                </a:lnTo>
                <a:lnTo>
                  <a:pt x="117" y="313"/>
                </a:lnTo>
                <a:lnTo>
                  <a:pt x="117" y="313"/>
                </a:lnTo>
                <a:lnTo>
                  <a:pt x="119" y="313"/>
                </a:lnTo>
                <a:lnTo>
                  <a:pt x="121" y="311"/>
                </a:lnTo>
                <a:lnTo>
                  <a:pt x="123" y="311"/>
                </a:lnTo>
                <a:lnTo>
                  <a:pt x="123" y="311"/>
                </a:lnTo>
                <a:lnTo>
                  <a:pt x="123" y="311"/>
                </a:lnTo>
                <a:lnTo>
                  <a:pt x="125" y="309"/>
                </a:lnTo>
                <a:lnTo>
                  <a:pt x="125" y="309"/>
                </a:lnTo>
                <a:lnTo>
                  <a:pt x="125" y="309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9"/>
                </a:lnTo>
                <a:lnTo>
                  <a:pt x="127" y="309"/>
                </a:lnTo>
                <a:lnTo>
                  <a:pt x="127" y="311"/>
                </a:lnTo>
                <a:lnTo>
                  <a:pt x="127" y="311"/>
                </a:lnTo>
                <a:lnTo>
                  <a:pt x="127" y="311"/>
                </a:lnTo>
                <a:lnTo>
                  <a:pt x="127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7" y="313"/>
                </a:lnTo>
                <a:lnTo>
                  <a:pt x="127" y="315"/>
                </a:lnTo>
                <a:lnTo>
                  <a:pt x="127" y="315"/>
                </a:lnTo>
                <a:lnTo>
                  <a:pt x="127" y="317"/>
                </a:lnTo>
                <a:lnTo>
                  <a:pt x="127" y="317"/>
                </a:lnTo>
                <a:lnTo>
                  <a:pt x="127" y="319"/>
                </a:lnTo>
                <a:lnTo>
                  <a:pt x="129" y="319"/>
                </a:lnTo>
                <a:lnTo>
                  <a:pt x="129" y="319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19"/>
                </a:lnTo>
                <a:lnTo>
                  <a:pt x="131" y="319"/>
                </a:lnTo>
                <a:lnTo>
                  <a:pt x="133" y="317"/>
                </a:lnTo>
                <a:lnTo>
                  <a:pt x="133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9"/>
                </a:lnTo>
                <a:lnTo>
                  <a:pt x="138" y="319"/>
                </a:lnTo>
                <a:lnTo>
                  <a:pt x="138" y="321"/>
                </a:lnTo>
                <a:lnTo>
                  <a:pt x="138" y="323"/>
                </a:lnTo>
                <a:lnTo>
                  <a:pt x="140" y="325"/>
                </a:lnTo>
                <a:lnTo>
                  <a:pt x="140" y="325"/>
                </a:lnTo>
                <a:lnTo>
                  <a:pt x="140" y="325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30"/>
                </a:lnTo>
                <a:lnTo>
                  <a:pt x="138" y="332"/>
                </a:lnTo>
                <a:lnTo>
                  <a:pt x="138" y="332"/>
                </a:lnTo>
                <a:lnTo>
                  <a:pt x="138" y="332"/>
                </a:lnTo>
                <a:lnTo>
                  <a:pt x="135" y="332"/>
                </a:lnTo>
                <a:lnTo>
                  <a:pt x="135" y="334"/>
                </a:lnTo>
                <a:lnTo>
                  <a:pt x="135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6"/>
                </a:lnTo>
                <a:lnTo>
                  <a:pt x="135" y="336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40"/>
                </a:lnTo>
                <a:lnTo>
                  <a:pt x="138" y="340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4"/>
                </a:lnTo>
                <a:lnTo>
                  <a:pt x="140" y="344"/>
                </a:lnTo>
                <a:lnTo>
                  <a:pt x="140" y="344"/>
                </a:lnTo>
                <a:lnTo>
                  <a:pt x="140" y="346"/>
                </a:lnTo>
                <a:lnTo>
                  <a:pt x="140" y="348"/>
                </a:lnTo>
                <a:lnTo>
                  <a:pt x="142" y="348"/>
                </a:lnTo>
                <a:lnTo>
                  <a:pt x="144" y="348"/>
                </a:lnTo>
                <a:lnTo>
                  <a:pt x="146" y="346"/>
                </a:lnTo>
                <a:lnTo>
                  <a:pt x="146" y="346"/>
                </a:lnTo>
                <a:lnTo>
                  <a:pt x="148" y="346"/>
                </a:lnTo>
                <a:lnTo>
                  <a:pt x="146" y="344"/>
                </a:lnTo>
                <a:lnTo>
                  <a:pt x="146" y="344"/>
                </a:lnTo>
                <a:lnTo>
                  <a:pt x="146" y="342"/>
                </a:lnTo>
                <a:lnTo>
                  <a:pt x="146" y="342"/>
                </a:lnTo>
                <a:lnTo>
                  <a:pt x="146" y="340"/>
                </a:lnTo>
                <a:lnTo>
                  <a:pt x="148" y="338"/>
                </a:lnTo>
                <a:lnTo>
                  <a:pt x="148" y="336"/>
                </a:lnTo>
                <a:lnTo>
                  <a:pt x="150" y="336"/>
                </a:lnTo>
                <a:lnTo>
                  <a:pt x="150" y="338"/>
                </a:lnTo>
                <a:lnTo>
                  <a:pt x="150" y="336"/>
                </a:lnTo>
                <a:lnTo>
                  <a:pt x="152" y="336"/>
                </a:lnTo>
                <a:lnTo>
                  <a:pt x="152" y="336"/>
                </a:lnTo>
                <a:lnTo>
                  <a:pt x="152" y="334"/>
                </a:lnTo>
                <a:lnTo>
                  <a:pt x="152" y="334"/>
                </a:lnTo>
                <a:lnTo>
                  <a:pt x="154" y="332"/>
                </a:lnTo>
                <a:lnTo>
                  <a:pt x="154" y="330"/>
                </a:lnTo>
                <a:lnTo>
                  <a:pt x="158" y="325"/>
                </a:lnTo>
                <a:lnTo>
                  <a:pt x="161" y="323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5" y="321"/>
                </a:lnTo>
                <a:lnTo>
                  <a:pt x="169" y="321"/>
                </a:lnTo>
                <a:lnTo>
                  <a:pt x="171" y="323"/>
                </a:lnTo>
                <a:lnTo>
                  <a:pt x="171" y="321"/>
                </a:lnTo>
                <a:lnTo>
                  <a:pt x="171" y="323"/>
                </a:lnTo>
                <a:lnTo>
                  <a:pt x="175" y="323"/>
                </a:lnTo>
                <a:lnTo>
                  <a:pt x="177" y="325"/>
                </a:lnTo>
                <a:lnTo>
                  <a:pt x="179" y="325"/>
                </a:lnTo>
                <a:lnTo>
                  <a:pt x="181" y="323"/>
                </a:lnTo>
                <a:lnTo>
                  <a:pt x="184" y="323"/>
                </a:lnTo>
                <a:lnTo>
                  <a:pt x="188" y="325"/>
                </a:lnTo>
                <a:lnTo>
                  <a:pt x="188" y="323"/>
                </a:lnTo>
                <a:lnTo>
                  <a:pt x="190" y="323"/>
                </a:lnTo>
                <a:lnTo>
                  <a:pt x="190" y="323"/>
                </a:lnTo>
                <a:lnTo>
                  <a:pt x="190" y="321"/>
                </a:lnTo>
                <a:lnTo>
                  <a:pt x="190" y="321"/>
                </a:lnTo>
                <a:lnTo>
                  <a:pt x="190" y="319"/>
                </a:lnTo>
                <a:lnTo>
                  <a:pt x="194" y="317"/>
                </a:lnTo>
                <a:lnTo>
                  <a:pt x="196" y="317"/>
                </a:lnTo>
                <a:lnTo>
                  <a:pt x="196" y="317"/>
                </a:lnTo>
                <a:lnTo>
                  <a:pt x="198" y="317"/>
                </a:lnTo>
                <a:lnTo>
                  <a:pt x="200" y="317"/>
                </a:lnTo>
                <a:lnTo>
                  <a:pt x="200" y="319"/>
                </a:lnTo>
                <a:lnTo>
                  <a:pt x="202" y="321"/>
                </a:lnTo>
                <a:lnTo>
                  <a:pt x="202" y="321"/>
                </a:lnTo>
                <a:lnTo>
                  <a:pt x="204" y="325"/>
                </a:lnTo>
                <a:lnTo>
                  <a:pt x="204" y="325"/>
                </a:lnTo>
                <a:lnTo>
                  <a:pt x="206" y="328"/>
                </a:lnTo>
                <a:lnTo>
                  <a:pt x="209" y="328"/>
                </a:lnTo>
                <a:lnTo>
                  <a:pt x="211" y="328"/>
                </a:lnTo>
                <a:lnTo>
                  <a:pt x="213" y="328"/>
                </a:lnTo>
                <a:lnTo>
                  <a:pt x="215" y="328"/>
                </a:lnTo>
                <a:lnTo>
                  <a:pt x="217" y="325"/>
                </a:lnTo>
                <a:lnTo>
                  <a:pt x="217" y="325"/>
                </a:lnTo>
                <a:lnTo>
                  <a:pt x="221" y="325"/>
                </a:lnTo>
                <a:lnTo>
                  <a:pt x="221" y="325"/>
                </a:lnTo>
                <a:lnTo>
                  <a:pt x="223" y="325"/>
                </a:lnTo>
                <a:lnTo>
                  <a:pt x="225" y="321"/>
                </a:lnTo>
                <a:lnTo>
                  <a:pt x="229" y="319"/>
                </a:lnTo>
                <a:lnTo>
                  <a:pt x="232" y="317"/>
                </a:lnTo>
                <a:lnTo>
                  <a:pt x="234" y="317"/>
                </a:lnTo>
                <a:lnTo>
                  <a:pt x="236" y="315"/>
                </a:lnTo>
                <a:lnTo>
                  <a:pt x="240" y="315"/>
                </a:lnTo>
                <a:lnTo>
                  <a:pt x="240" y="313"/>
                </a:lnTo>
                <a:lnTo>
                  <a:pt x="240" y="311"/>
                </a:lnTo>
                <a:lnTo>
                  <a:pt x="240" y="311"/>
                </a:lnTo>
                <a:lnTo>
                  <a:pt x="238" y="309"/>
                </a:lnTo>
                <a:lnTo>
                  <a:pt x="238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7"/>
                </a:lnTo>
                <a:lnTo>
                  <a:pt x="236" y="305"/>
                </a:lnTo>
                <a:lnTo>
                  <a:pt x="236" y="305"/>
                </a:lnTo>
                <a:lnTo>
                  <a:pt x="236" y="303"/>
                </a:lnTo>
                <a:lnTo>
                  <a:pt x="236" y="300"/>
                </a:lnTo>
                <a:lnTo>
                  <a:pt x="238" y="294"/>
                </a:lnTo>
                <a:lnTo>
                  <a:pt x="238" y="294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0"/>
                </a:lnTo>
                <a:lnTo>
                  <a:pt x="240" y="290"/>
                </a:lnTo>
                <a:lnTo>
                  <a:pt x="240" y="290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42" y="288"/>
                </a:lnTo>
                <a:lnTo>
                  <a:pt x="244" y="288"/>
                </a:lnTo>
                <a:lnTo>
                  <a:pt x="242" y="286"/>
                </a:lnTo>
                <a:lnTo>
                  <a:pt x="242" y="286"/>
                </a:lnTo>
                <a:lnTo>
                  <a:pt x="240" y="286"/>
                </a:lnTo>
                <a:lnTo>
                  <a:pt x="240" y="286"/>
                </a:lnTo>
                <a:lnTo>
                  <a:pt x="238" y="284"/>
                </a:lnTo>
                <a:lnTo>
                  <a:pt x="238" y="284"/>
                </a:lnTo>
                <a:lnTo>
                  <a:pt x="238" y="284"/>
                </a:lnTo>
                <a:lnTo>
                  <a:pt x="238" y="282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44" y="284"/>
                </a:lnTo>
                <a:lnTo>
                  <a:pt x="244" y="284"/>
                </a:lnTo>
                <a:lnTo>
                  <a:pt x="246" y="284"/>
                </a:lnTo>
                <a:lnTo>
                  <a:pt x="246" y="284"/>
                </a:lnTo>
                <a:lnTo>
                  <a:pt x="248" y="286"/>
                </a:lnTo>
                <a:lnTo>
                  <a:pt x="248" y="286"/>
                </a:lnTo>
                <a:lnTo>
                  <a:pt x="250" y="286"/>
                </a:lnTo>
                <a:lnTo>
                  <a:pt x="250" y="284"/>
                </a:lnTo>
                <a:lnTo>
                  <a:pt x="250" y="284"/>
                </a:lnTo>
                <a:lnTo>
                  <a:pt x="250" y="284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2" y="282"/>
                </a:lnTo>
                <a:lnTo>
                  <a:pt x="252" y="282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4"/>
                </a:lnTo>
                <a:lnTo>
                  <a:pt x="257" y="282"/>
                </a:lnTo>
                <a:lnTo>
                  <a:pt x="257" y="280"/>
                </a:lnTo>
                <a:lnTo>
                  <a:pt x="257" y="280"/>
                </a:lnTo>
                <a:lnTo>
                  <a:pt x="257" y="280"/>
                </a:lnTo>
                <a:lnTo>
                  <a:pt x="257" y="277"/>
                </a:lnTo>
                <a:lnTo>
                  <a:pt x="257" y="277"/>
                </a:lnTo>
                <a:lnTo>
                  <a:pt x="257" y="277"/>
                </a:lnTo>
                <a:lnTo>
                  <a:pt x="257" y="275"/>
                </a:lnTo>
                <a:lnTo>
                  <a:pt x="259" y="275"/>
                </a:lnTo>
                <a:lnTo>
                  <a:pt x="259" y="275"/>
                </a:lnTo>
                <a:lnTo>
                  <a:pt x="259" y="275"/>
                </a:lnTo>
                <a:lnTo>
                  <a:pt x="261" y="277"/>
                </a:lnTo>
                <a:lnTo>
                  <a:pt x="261" y="282"/>
                </a:lnTo>
                <a:lnTo>
                  <a:pt x="261" y="284"/>
                </a:lnTo>
                <a:lnTo>
                  <a:pt x="263" y="286"/>
                </a:lnTo>
                <a:lnTo>
                  <a:pt x="263" y="286"/>
                </a:lnTo>
                <a:lnTo>
                  <a:pt x="265" y="286"/>
                </a:lnTo>
                <a:lnTo>
                  <a:pt x="267" y="288"/>
                </a:lnTo>
                <a:lnTo>
                  <a:pt x="267" y="288"/>
                </a:lnTo>
                <a:lnTo>
                  <a:pt x="271" y="288"/>
                </a:lnTo>
                <a:lnTo>
                  <a:pt x="278" y="284"/>
                </a:lnTo>
                <a:lnTo>
                  <a:pt x="282" y="282"/>
                </a:lnTo>
                <a:lnTo>
                  <a:pt x="282" y="280"/>
                </a:lnTo>
                <a:lnTo>
                  <a:pt x="282" y="280"/>
                </a:lnTo>
                <a:lnTo>
                  <a:pt x="282" y="277"/>
                </a:lnTo>
                <a:lnTo>
                  <a:pt x="282" y="275"/>
                </a:lnTo>
                <a:lnTo>
                  <a:pt x="282" y="275"/>
                </a:lnTo>
                <a:lnTo>
                  <a:pt x="282" y="275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0" y="273"/>
                </a:lnTo>
                <a:lnTo>
                  <a:pt x="280" y="271"/>
                </a:lnTo>
                <a:lnTo>
                  <a:pt x="280" y="271"/>
                </a:lnTo>
                <a:lnTo>
                  <a:pt x="278" y="271"/>
                </a:lnTo>
                <a:lnTo>
                  <a:pt x="278" y="271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5" y="269"/>
                </a:lnTo>
                <a:lnTo>
                  <a:pt x="275" y="269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1" y="271"/>
                </a:lnTo>
                <a:lnTo>
                  <a:pt x="271" y="271"/>
                </a:lnTo>
                <a:lnTo>
                  <a:pt x="271" y="269"/>
                </a:lnTo>
                <a:lnTo>
                  <a:pt x="271" y="269"/>
                </a:lnTo>
                <a:lnTo>
                  <a:pt x="273" y="267"/>
                </a:lnTo>
                <a:lnTo>
                  <a:pt x="275" y="267"/>
                </a:lnTo>
                <a:lnTo>
                  <a:pt x="280" y="265"/>
                </a:lnTo>
                <a:lnTo>
                  <a:pt x="280" y="265"/>
                </a:lnTo>
                <a:lnTo>
                  <a:pt x="282" y="263"/>
                </a:lnTo>
                <a:lnTo>
                  <a:pt x="284" y="263"/>
                </a:lnTo>
                <a:lnTo>
                  <a:pt x="290" y="259"/>
                </a:lnTo>
                <a:lnTo>
                  <a:pt x="292" y="257"/>
                </a:lnTo>
                <a:lnTo>
                  <a:pt x="292" y="257"/>
                </a:lnTo>
                <a:lnTo>
                  <a:pt x="292" y="254"/>
                </a:lnTo>
                <a:lnTo>
                  <a:pt x="292" y="254"/>
                </a:lnTo>
                <a:lnTo>
                  <a:pt x="292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2"/>
                </a:lnTo>
                <a:lnTo>
                  <a:pt x="290" y="250"/>
                </a:lnTo>
                <a:lnTo>
                  <a:pt x="290" y="248"/>
                </a:lnTo>
                <a:lnTo>
                  <a:pt x="292" y="248"/>
                </a:lnTo>
                <a:lnTo>
                  <a:pt x="294" y="246"/>
                </a:lnTo>
                <a:lnTo>
                  <a:pt x="294" y="246"/>
                </a:lnTo>
                <a:lnTo>
                  <a:pt x="296" y="248"/>
                </a:lnTo>
                <a:lnTo>
                  <a:pt x="298" y="248"/>
                </a:lnTo>
                <a:lnTo>
                  <a:pt x="300" y="248"/>
                </a:lnTo>
                <a:lnTo>
                  <a:pt x="303" y="248"/>
                </a:lnTo>
                <a:lnTo>
                  <a:pt x="303" y="248"/>
                </a:lnTo>
                <a:lnTo>
                  <a:pt x="305" y="250"/>
                </a:lnTo>
                <a:lnTo>
                  <a:pt x="305" y="252"/>
                </a:lnTo>
                <a:lnTo>
                  <a:pt x="305" y="254"/>
                </a:lnTo>
                <a:lnTo>
                  <a:pt x="307" y="257"/>
                </a:lnTo>
                <a:lnTo>
                  <a:pt x="307" y="254"/>
                </a:lnTo>
                <a:lnTo>
                  <a:pt x="309" y="254"/>
                </a:lnTo>
                <a:lnTo>
                  <a:pt x="309" y="252"/>
                </a:lnTo>
                <a:lnTo>
                  <a:pt x="309" y="250"/>
                </a:lnTo>
                <a:lnTo>
                  <a:pt x="309" y="250"/>
                </a:lnTo>
                <a:lnTo>
                  <a:pt x="309" y="24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Freeform 48">
            <a:extLst>
              <a:ext uri="{FF2B5EF4-FFF2-40B4-BE49-F238E27FC236}">
                <a16:creationId xmlns:a16="http://schemas.microsoft.com/office/drawing/2014/main" id="{7FA8BB54-86DF-48F8-BA4B-DC0549A2200A}"/>
              </a:ext>
            </a:extLst>
          </p:cNvPr>
          <p:cNvSpPr>
            <a:spLocks noEditPoints="1"/>
          </p:cNvSpPr>
          <p:nvPr/>
        </p:nvSpPr>
        <p:spPr bwMode="auto">
          <a:xfrm>
            <a:off x="7777287" y="4468674"/>
            <a:ext cx="1103300" cy="903268"/>
          </a:xfrm>
          <a:custGeom>
            <a:avLst/>
            <a:gdLst>
              <a:gd name="T0" fmla="*/ 470 w 718"/>
              <a:gd name="T1" fmla="*/ 602 h 620"/>
              <a:gd name="T2" fmla="*/ 463 w 718"/>
              <a:gd name="T3" fmla="*/ 604 h 620"/>
              <a:gd name="T4" fmla="*/ 457 w 718"/>
              <a:gd name="T5" fmla="*/ 602 h 620"/>
              <a:gd name="T6" fmla="*/ 459 w 718"/>
              <a:gd name="T7" fmla="*/ 604 h 620"/>
              <a:gd name="T8" fmla="*/ 457 w 718"/>
              <a:gd name="T9" fmla="*/ 606 h 620"/>
              <a:gd name="T10" fmla="*/ 455 w 718"/>
              <a:gd name="T11" fmla="*/ 606 h 620"/>
              <a:gd name="T12" fmla="*/ 455 w 718"/>
              <a:gd name="T13" fmla="*/ 610 h 620"/>
              <a:gd name="T14" fmla="*/ 457 w 718"/>
              <a:gd name="T15" fmla="*/ 610 h 620"/>
              <a:gd name="T16" fmla="*/ 461 w 718"/>
              <a:gd name="T17" fmla="*/ 612 h 620"/>
              <a:gd name="T18" fmla="*/ 461 w 718"/>
              <a:gd name="T19" fmla="*/ 614 h 620"/>
              <a:gd name="T20" fmla="*/ 465 w 718"/>
              <a:gd name="T21" fmla="*/ 614 h 620"/>
              <a:gd name="T22" fmla="*/ 463 w 718"/>
              <a:gd name="T23" fmla="*/ 616 h 620"/>
              <a:gd name="T24" fmla="*/ 465 w 718"/>
              <a:gd name="T25" fmla="*/ 618 h 620"/>
              <a:gd name="T26" fmla="*/ 470 w 718"/>
              <a:gd name="T27" fmla="*/ 620 h 620"/>
              <a:gd name="T28" fmla="*/ 12 w 718"/>
              <a:gd name="T29" fmla="*/ 483 h 620"/>
              <a:gd name="T30" fmla="*/ 8 w 718"/>
              <a:gd name="T31" fmla="*/ 485 h 620"/>
              <a:gd name="T32" fmla="*/ 2 w 718"/>
              <a:gd name="T33" fmla="*/ 485 h 620"/>
              <a:gd name="T34" fmla="*/ 0 w 718"/>
              <a:gd name="T35" fmla="*/ 495 h 620"/>
              <a:gd name="T36" fmla="*/ 0 w 718"/>
              <a:gd name="T37" fmla="*/ 495 h 620"/>
              <a:gd name="T38" fmla="*/ 2 w 718"/>
              <a:gd name="T39" fmla="*/ 495 h 620"/>
              <a:gd name="T40" fmla="*/ 4 w 718"/>
              <a:gd name="T41" fmla="*/ 497 h 620"/>
              <a:gd name="T42" fmla="*/ 10 w 718"/>
              <a:gd name="T43" fmla="*/ 493 h 620"/>
              <a:gd name="T44" fmla="*/ 12 w 718"/>
              <a:gd name="T45" fmla="*/ 485 h 620"/>
              <a:gd name="T46" fmla="*/ 14 w 718"/>
              <a:gd name="T47" fmla="*/ 485 h 620"/>
              <a:gd name="T48" fmla="*/ 18 w 718"/>
              <a:gd name="T49" fmla="*/ 483 h 620"/>
              <a:gd name="T50" fmla="*/ 470 w 718"/>
              <a:gd name="T51" fmla="*/ 501 h 620"/>
              <a:gd name="T52" fmla="*/ 463 w 718"/>
              <a:gd name="T53" fmla="*/ 506 h 620"/>
              <a:gd name="T54" fmla="*/ 461 w 718"/>
              <a:gd name="T55" fmla="*/ 504 h 620"/>
              <a:gd name="T56" fmla="*/ 459 w 718"/>
              <a:gd name="T57" fmla="*/ 504 h 620"/>
              <a:gd name="T58" fmla="*/ 461 w 718"/>
              <a:gd name="T59" fmla="*/ 499 h 620"/>
              <a:gd name="T60" fmla="*/ 457 w 718"/>
              <a:gd name="T61" fmla="*/ 499 h 620"/>
              <a:gd name="T62" fmla="*/ 453 w 718"/>
              <a:gd name="T63" fmla="*/ 497 h 620"/>
              <a:gd name="T64" fmla="*/ 451 w 718"/>
              <a:gd name="T65" fmla="*/ 497 h 620"/>
              <a:gd name="T66" fmla="*/ 453 w 718"/>
              <a:gd name="T67" fmla="*/ 501 h 620"/>
              <a:gd name="T68" fmla="*/ 453 w 718"/>
              <a:gd name="T69" fmla="*/ 504 h 620"/>
              <a:gd name="T70" fmla="*/ 455 w 718"/>
              <a:gd name="T71" fmla="*/ 506 h 620"/>
              <a:gd name="T72" fmla="*/ 455 w 718"/>
              <a:gd name="T73" fmla="*/ 510 h 620"/>
              <a:gd name="T74" fmla="*/ 455 w 718"/>
              <a:gd name="T75" fmla="*/ 512 h 620"/>
              <a:gd name="T76" fmla="*/ 457 w 718"/>
              <a:gd name="T77" fmla="*/ 514 h 620"/>
              <a:gd name="T78" fmla="*/ 459 w 718"/>
              <a:gd name="T79" fmla="*/ 514 h 620"/>
              <a:gd name="T80" fmla="*/ 465 w 718"/>
              <a:gd name="T81" fmla="*/ 514 h 620"/>
              <a:gd name="T82" fmla="*/ 470 w 718"/>
              <a:gd name="T83" fmla="*/ 501 h 620"/>
              <a:gd name="T84" fmla="*/ 470 w 718"/>
              <a:gd name="T85" fmla="*/ 499 h 620"/>
              <a:gd name="T86" fmla="*/ 718 w 718"/>
              <a:gd name="T87" fmla="*/ 2 h 620"/>
              <a:gd name="T88" fmla="*/ 716 w 718"/>
              <a:gd name="T89" fmla="*/ 2 h 620"/>
              <a:gd name="T90" fmla="*/ 710 w 718"/>
              <a:gd name="T91" fmla="*/ 4 h 620"/>
              <a:gd name="T92" fmla="*/ 708 w 718"/>
              <a:gd name="T93" fmla="*/ 0 h 620"/>
              <a:gd name="T94" fmla="*/ 706 w 718"/>
              <a:gd name="T95" fmla="*/ 2 h 620"/>
              <a:gd name="T96" fmla="*/ 708 w 718"/>
              <a:gd name="T97" fmla="*/ 4 h 620"/>
              <a:gd name="T98" fmla="*/ 714 w 718"/>
              <a:gd name="T99" fmla="*/ 7 h 620"/>
              <a:gd name="T100" fmla="*/ 714 w 718"/>
              <a:gd name="T101" fmla="*/ 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8" h="620">
                <a:moveTo>
                  <a:pt x="467" y="606"/>
                </a:moveTo>
                <a:lnTo>
                  <a:pt x="470" y="602"/>
                </a:lnTo>
                <a:lnTo>
                  <a:pt x="470" y="602"/>
                </a:lnTo>
                <a:lnTo>
                  <a:pt x="470" y="602"/>
                </a:lnTo>
                <a:lnTo>
                  <a:pt x="467" y="602"/>
                </a:lnTo>
                <a:lnTo>
                  <a:pt x="465" y="602"/>
                </a:lnTo>
                <a:lnTo>
                  <a:pt x="463" y="602"/>
                </a:lnTo>
                <a:lnTo>
                  <a:pt x="463" y="604"/>
                </a:lnTo>
                <a:lnTo>
                  <a:pt x="461" y="604"/>
                </a:lnTo>
                <a:lnTo>
                  <a:pt x="459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4"/>
                </a:lnTo>
                <a:lnTo>
                  <a:pt x="457" y="604"/>
                </a:lnTo>
                <a:lnTo>
                  <a:pt x="459" y="604"/>
                </a:lnTo>
                <a:lnTo>
                  <a:pt x="459" y="606"/>
                </a:lnTo>
                <a:lnTo>
                  <a:pt x="459" y="606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5" y="610"/>
                </a:lnTo>
                <a:lnTo>
                  <a:pt x="455" y="610"/>
                </a:lnTo>
                <a:lnTo>
                  <a:pt x="457" y="610"/>
                </a:lnTo>
                <a:lnTo>
                  <a:pt x="457" y="610"/>
                </a:lnTo>
                <a:lnTo>
                  <a:pt x="457" y="610"/>
                </a:lnTo>
                <a:lnTo>
                  <a:pt x="459" y="612"/>
                </a:lnTo>
                <a:lnTo>
                  <a:pt x="459" y="612"/>
                </a:lnTo>
                <a:lnTo>
                  <a:pt x="459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4"/>
                </a:lnTo>
                <a:lnTo>
                  <a:pt x="463" y="612"/>
                </a:lnTo>
                <a:lnTo>
                  <a:pt x="463" y="612"/>
                </a:lnTo>
                <a:lnTo>
                  <a:pt x="463" y="612"/>
                </a:lnTo>
                <a:lnTo>
                  <a:pt x="465" y="614"/>
                </a:lnTo>
                <a:lnTo>
                  <a:pt x="465" y="614"/>
                </a:lnTo>
                <a:lnTo>
                  <a:pt x="463" y="614"/>
                </a:lnTo>
                <a:lnTo>
                  <a:pt x="463" y="614"/>
                </a:lnTo>
                <a:lnTo>
                  <a:pt x="463" y="616"/>
                </a:lnTo>
                <a:lnTo>
                  <a:pt x="463" y="616"/>
                </a:lnTo>
                <a:lnTo>
                  <a:pt x="463" y="616"/>
                </a:lnTo>
                <a:lnTo>
                  <a:pt x="465" y="618"/>
                </a:lnTo>
                <a:lnTo>
                  <a:pt x="465" y="618"/>
                </a:lnTo>
                <a:lnTo>
                  <a:pt x="465" y="618"/>
                </a:lnTo>
                <a:lnTo>
                  <a:pt x="467" y="620"/>
                </a:lnTo>
                <a:lnTo>
                  <a:pt x="470" y="620"/>
                </a:lnTo>
                <a:lnTo>
                  <a:pt x="470" y="620"/>
                </a:lnTo>
                <a:lnTo>
                  <a:pt x="467" y="606"/>
                </a:lnTo>
                <a:close/>
                <a:moveTo>
                  <a:pt x="16" y="483"/>
                </a:moveTo>
                <a:lnTo>
                  <a:pt x="14" y="483"/>
                </a:lnTo>
                <a:lnTo>
                  <a:pt x="12" y="483"/>
                </a:lnTo>
                <a:lnTo>
                  <a:pt x="10" y="483"/>
                </a:lnTo>
                <a:lnTo>
                  <a:pt x="10" y="483"/>
                </a:lnTo>
                <a:lnTo>
                  <a:pt x="8" y="485"/>
                </a:lnTo>
                <a:lnTo>
                  <a:pt x="8" y="485"/>
                </a:lnTo>
                <a:lnTo>
                  <a:pt x="6" y="485"/>
                </a:lnTo>
                <a:lnTo>
                  <a:pt x="6" y="487"/>
                </a:lnTo>
                <a:lnTo>
                  <a:pt x="4" y="487"/>
                </a:lnTo>
                <a:lnTo>
                  <a:pt x="2" y="485"/>
                </a:lnTo>
                <a:lnTo>
                  <a:pt x="2" y="487"/>
                </a:lnTo>
                <a:lnTo>
                  <a:pt x="2" y="493"/>
                </a:lnTo>
                <a:lnTo>
                  <a:pt x="2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4" y="497"/>
                </a:lnTo>
                <a:lnTo>
                  <a:pt x="6" y="499"/>
                </a:lnTo>
                <a:lnTo>
                  <a:pt x="4" y="497"/>
                </a:lnTo>
                <a:lnTo>
                  <a:pt x="6" y="495"/>
                </a:lnTo>
                <a:lnTo>
                  <a:pt x="10" y="493"/>
                </a:lnTo>
                <a:lnTo>
                  <a:pt x="10" y="491"/>
                </a:lnTo>
                <a:lnTo>
                  <a:pt x="8" y="489"/>
                </a:lnTo>
                <a:lnTo>
                  <a:pt x="10" y="487"/>
                </a:lnTo>
                <a:lnTo>
                  <a:pt x="12" y="485"/>
                </a:lnTo>
                <a:lnTo>
                  <a:pt x="12" y="487"/>
                </a:lnTo>
                <a:lnTo>
                  <a:pt x="12" y="487"/>
                </a:lnTo>
                <a:lnTo>
                  <a:pt x="14" y="487"/>
                </a:lnTo>
                <a:lnTo>
                  <a:pt x="14" y="485"/>
                </a:lnTo>
                <a:lnTo>
                  <a:pt x="16" y="485"/>
                </a:lnTo>
                <a:lnTo>
                  <a:pt x="16" y="483"/>
                </a:lnTo>
                <a:lnTo>
                  <a:pt x="18" y="483"/>
                </a:lnTo>
                <a:lnTo>
                  <a:pt x="18" y="483"/>
                </a:lnTo>
                <a:lnTo>
                  <a:pt x="16" y="481"/>
                </a:lnTo>
                <a:lnTo>
                  <a:pt x="16" y="483"/>
                </a:lnTo>
                <a:close/>
                <a:moveTo>
                  <a:pt x="470" y="501"/>
                </a:moveTo>
                <a:lnTo>
                  <a:pt x="470" y="501"/>
                </a:lnTo>
                <a:lnTo>
                  <a:pt x="470" y="501"/>
                </a:lnTo>
                <a:lnTo>
                  <a:pt x="467" y="501"/>
                </a:lnTo>
                <a:lnTo>
                  <a:pt x="465" y="504"/>
                </a:lnTo>
                <a:lnTo>
                  <a:pt x="463" y="506"/>
                </a:lnTo>
                <a:lnTo>
                  <a:pt x="463" y="506"/>
                </a:lnTo>
                <a:lnTo>
                  <a:pt x="461" y="506"/>
                </a:lnTo>
                <a:lnTo>
                  <a:pt x="461" y="506"/>
                </a:lnTo>
                <a:lnTo>
                  <a:pt x="461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61" y="501"/>
                </a:lnTo>
                <a:lnTo>
                  <a:pt x="461" y="501"/>
                </a:lnTo>
                <a:lnTo>
                  <a:pt x="461" y="499"/>
                </a:lnTo>
                <a:lnTo>
                  <a:pt x="461" y="499"/>
                </a:lnTo>
                <a:lnTo>
                  <a:pt x="461" y="499"/>
                </a:lnTo>
                <a:lnTo>
                  <a:pt x="459" y="499"/>
                </a:lnTo>
                <a:lnTo>
                  <a:pt x="457" y="499"/>
                </a:lnTo>
                <a:lnTo>
                  <a:pt x="457" y="499"/>
                </a:lnTo>
                <a:lnTo>
                  <a:pt x="455" y="499"/>
                </a:lnTo>
                <a:lnTo>
                  <a:pt x="455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1" y="497"/>
                </a:lnTo>
                <a:lnTo>
                  <a:pt x="451" y="499"/>
                </a:lnTo>
                <a:lnTo>
                  <a:pt x="451" y="499"/>
                </a:lnTo>
                <a:lnTo>
                  <a:pt x="451" y="499"/>
                </a:lnTo>
                <a:lnTo>
                  <a:pt x="453" y="501"/>
                </a:lnTo>
                <a:lnTo>
                  <a:pt x="453" y="501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8"/>
                </a:lnTo>
                <a:lnTo>
                  <a:pt x="455" y="508"/>
                </a:lnTo>
                <a:lnTo>
                  <a:pt x="455" y="510"/>
                </a:lnTo>
                <a:lnTo>
                  <a:pt x="455" y="510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7" y="514"/>
                </a:lnTo>
                <a:lnTo>
                  <a:pt x="457" y="514"/>
                </a:lnTo>
                <a:lnTo>
                  <a:pt x="457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61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0"/>
                </a:lnTo>
                <a:lnTo>
                  <a:pt x="470" y="504"/>
                </a:lnTo>
                <a:lnTo>
                  <a:pt x="470" y="501"/>
                </a:lnTo>
                <a:lnTo>
                  <a:pt x="470" y="501"/>
                </a:lnTo>
                <a:lnTo>
                  <a:pt x="470" y="499"/>
                </a:lnTo>
                <a:lnTo>
                  <a:pt x="470" y="499"/>
                </a:lnTo>
                <a:lnTo>
                  <a:pt x="470" y="499"/>
                </a:lnTo>
                <a:lnTo>
                  <a:pt x="470" y="501"/>
                </a:lnTo>
                <a:close/>
                <a:moveTo>
                  <a:pt x="716" y="4"/>
                </a:moveTo>
                <a:lnTo>
                  <a:pt x="718" y="4"/>
                </a:lnTo>
                <a:lnTo>
                  <a:pt x="718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4" y="4"/>
                </a:lnTo>
                <a:lnTo>
                  <a:pt x="714" y="4"/>
                </a:lnTo>
                <a:lnTo>
                  <a:pt x="710" y="4"/>
                </a:lnTo>
                <a:lnTo>
                  <a:pt x="710" y="2"/>
                </a:lnTo>
                <a:lnTo>
                  <a:pt x="708" y="2"/>
                </a:lnTo>
                <a:lnTo>
                  <a:pt x="710" y="0"/>
                </a:lnTo>
                <a:lnTo>
                  <a:pt x="708" y="0"/>
                </a:lnTo>
                <a:lnTo>
                  <a:pt x="708" y="0"/>
                </a:lnTo>
                <a:lnTo>
                  <a:pt x="708" y="2"/>
                </a:lnTo>
                <a:lnTo>
                  <a:pt x="706" y="2"/>
                </a:lnTo>
                <a:lnTo>
                  <a:pt x="706" y="2"/>
                </a:lnTo>
                <a:lnTo>
                  <a:pt x="706" y="2"/>
                </a:lnTo>
                <a:lnTo>
                  <a:pt x="706" y="4"/>
                </a:lnTo>
                <a:lnTo>
                  <a:pt x="706" y="4"/>
                </a:lnTo>
                <a:lnTo>
                  <a:pt x="708" y="4"/>
                </a:lnTo>
                <a:lnTo>
                  <a:pt x="710" y="4"/>
                </a:lnTo>
                <a:lnTo>
                  <a:pt x="712" y="7"/>
                </a:lnTo>
                <a:lnTo>
                  <a:pt x="714" y="7"/>
                </a:lnTo>
                <a:lnTo>
                  <a:pt x="714" y="7"/>
                </a:lnTo>
                <a:lnTo>
                  <a:pt x="716" y="7"/>
                </a:lnTo>
                <a:lnTo>
                  <a:pt x="714" y="4"/>
                </a:lnTo>
                <a:lnTo>
                  <a:pt x="714" y="4"/>
                </a:lnTo>
                <a:lnTo>
                  <a:pt x="714" y="4"/>
                </a:lnTo>
                <a:lnTo>
                  <a:pt x="716" y="4"/>
                </a:lnTo>
                <a:lnTo>
                  <a:pt x="716" y="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Freeform 49">
            <a:extLst>
              <a:ext uri="{FF2B5EF4-FFF2-40B4-BE49-F238E27FC236}">
                <a16:creationId xmlns:a16="http://schemas.microsoft.com/office/drawing/2014/main" id="{96EE022B-AC79-4942-A957-FAB2E4059DCC}"/>
              </a:ext>
            </a:extLst>
          </p:cNvPr>
          <p:cNvSpPr>
            <a:spLocks/>
          </p:cNvSpPr>
          <p:nvPr/>
        </p:nvSpPr>
        <p:spPr bwMode="auto">
          <a:xfrm>
            <a:off x="8736144" y="3559579"/>
            <a:ext cx="946564" cy="748838"/>
          </a:xfrm>
          <a:custGeom>
            <a:avLst/>
            <a:gdLst>
              <a:gd name="T0" fmla="*/ 579 w 616"/>
              <a:gd name="T1" fmla="*/ 65 h 514"/>
              <a:gd name="T2" fmla="*/ 558 w 616"/>
              <a:gd name="T3" fmla="*/ 48 h 514"/>
              <a:gd name="T4" fmla="*/ 504 w 616"/>
              <a:gd name="T5" fmla="*/ 23 h 514"/>
              <a:gd name="T6" fmla="*/ 462 w 616"/>
              <a:gd name="T7" fmla="*/ 6 h 514"/>
              <a:gd name="T8" fmla="*/ 464 w 616"/>
              <a:gd name="T9" fmla="*/ 52 h 514"/>
              <a:gd name="T10" fmla="*/ 439 w 616"/>
              <a:gd name="T11" fmla="*/ 52 h 514"/>
              <a:gd name="T12" fmla="*/ 376 w 616"/>
              <a:gd name="T13" fmla="*/ 48 h 514"/>
              <a:gd name="T14" fmla="*/ 366 w 616"/>
              <a:gd name="T15" fmla="*/ 12 h 514"/>
              <a:gd name="T16" fmla="*/ 316 w 616"/>
              <a:gd name="T17" fmla="*/ 21 h 514"/>
              <a:gd name="T18" fmla="*/ 263 w 616"/>
              <a:gd name="T19" fmla="*/ 8 h 514"/>
              <a:gd name="T20" fmla="*/ 220 w 616"/>
              <a:gd name="T21" fmla="*/ 50 h 514"/>
              <a:gd name="T22" fmla="*/ 222 w 616"/>
              <a:gd name="T23" fmla="*/ 73 h 514"/>
              <a:gd name="T24" fmla="*/ 199 w 616"/>
              <a:gd name="T25" fmla="*/ 106 h 514"/>
              <a:gd name="T26" fmla="*/ 192 w 616"/>
              <a:gd name="T27" fmla="*/ 131 h 514"/>
              <a:gd name="T28" fmla="*/ 167 w 616"/>
              <a:gd name="T29" fmla="*/ 154 h 514"/>
              <a:gd name="T30" fmla="*/ 128 w 616"/>
              <a:gd name="T31" fmla="*/ 154 h 514"/>
              <a:gd name="T32" fmla="*/ 105 w 616"/>
              <a:gd name="T33" fmla="*/ 188 h 514"/>
              <a:gd name="T34" fmla="*/ 98 w 616"/>
              <a:gd name="T35" fmla="*/ 211 h 514"/>
              <a:gd name="T36" fmla="*/ 105 w 616"/>
              <a:gd name="T37" fmla="*/ 232 h 514"/>
              <a:gd name="T38" fmla="*/ 121 w 616"/>
              <a:gd name="T39" fmla="*/ 276 h 514"/>
              <a:gd name="T40" fmla="*/ 132 w 616"/>
              <a:gd name="T41" fmla="*/ 290 h 514"/>
              <a:gd name="T42" fmla="*/ 121 w 616"/>
              <a:gd name="T43" fmla="*/ 296 h 514"/>
              <a:gd name="T44" fmla="*/ 84 w 616"/>
              <a:gd name="T45" fmla="*/ 280 h 514"/>
              <a:gd name="T46" fmla="*/ 67 w 616"/>
              <a:gd name="T47" fmla="*/ 276 h 514"/>
              <a:gd name="T48" fmla="*/ 44 w 616"/>
              <a:gd name="T49" fmla="*/ 288 h 514"/>
              <a:gd name="T50" fmla="*/ 67 w 616"/>
              <a:gd name="T51" fmla="*/ 330 h 514"/>
              <a:gd name="T52" fmla="*/ 80 w 616"/>
              <a:gd name="T53" fmla="*/ 351 h 514"/>
              <a:gd name="T54" fmla="*/ 86 w 616"/>
              <a:gd name="T55" fmla="*/ 386 h 514"/>
              <a:gd name="T56" fmla="*/ 73 w 616"/>
              <a:gd name="T57" fmla="*/ 409 h 514"/>
              <a:gd name="T58" fmla="*/ 54 w 616"/>
              <a:gd name="T59" fmla="*/ 426 h 514"/>
              <a:gd name="T60" fmla="*/ 27 w 616"/>
              <a:gd name="T61" fmla="*/ 459 h 514"/>
              <a:gd name="T62" fmla="*/ 13 w 616"/>
              <a:gd name="T63" fmla="*/ 484 h 514"/>
              <a:gd name="T64" fmla="*/ 4 w 616"/>
              <a:gd name="T65" fmla="*/ 505 h 514"/>
              <a:gd name="T66" fmla="*/ 21 w 616"/>
              <a:gd name="T67" fmla="*/ 514 h 514"/>
              <a:gd name="T68" fmla="*/ 84 w 616"/>
              <a:gd name="T69" fmla="*/ 493 h 514"/>
              <a:gd name="T70" fmla="*/ 98 w 616"/>
              <a:gd name="T71" fmla="*/ 476 h 514"/>
              <a:gd name="T72" fmla="*/ 109 w 616"/>
              <a:gd name="T73" fmla="*/ 436 h 514"/>
              <a:gd name="T74" fmla="*/ 123 w 616"/>
              <a:gd name="T75" fmla="*/ 457 h 514"/>
              <a:gd name="T76" fmla="*/ 142 w 616"/>
              <a:gd name="T77" fmla="*/ 453 h 514"/>
              <a:gd name="T78" fmla="*/ 163 w 616"/>
              <a:gd name="T79" fmla="*/ 451 h 514"/>
              <a:gd name="T80" fmla="*/ 165 w 616"/>
              <a:gd name="T81" fmla="*/ 428 h 514"/>
              <a:gd name="T82" fmla="*/ 199 w 616"/>
              <a:gd name="T83" fmla="*/ 403 h 514"/>
              <a:gd name="T84" fmla="*/ 194 w 616"/>
              <a:gd name="T85" fmla="*/ 388 h 514"/>
              <a:gd name="T86" fmla="*/ 211 w 616"/>
              <a:gd name="T87" fmla="*/ 384 h 514"/>
              <a:gd name="T88" fmla="*/ 224 w 616"/>
              <a:gd name="T89" fmla="*/ 372 h 514"/>
              <a:gd name="T90" fmla="*/ 240 w 616"/>
              <a:gd name="T91" fmla="*/ 384 h 514"/>
              <a:gd name="T92" fmla="*/ 272 w 616"/>
              <a:gd name="T93" fmla="*/ 405 h 514"/>
              <a:gd name="T94" fmla="*/ 314 w 616"/>
              <a:gd name="T95" fmla="*/ 390 h 514"/>
              <a:gd name="T96" fmla="*/ 332 w 616"/>
              <a:gd name="T97" fmla="*/ 376 h 514"/>
              <a:gd name="T98" fmla="*/ 391 w 616"/>
              <a:gd name="T99" fmla="*/ 330 h 514"/>
              <a:gd name="T100" fmla="*/ 405 w 616"/>
              <a:gd name="T101" fmla="*/ 319 h 514"/>
              <a:gd name="T102" fmla="*/ 391 w 616"/>
              <a:gd name="T103" fmla="*/ 319 h 514"/>
              <a:gd name="T104" fmla="*/ 380 w 616"/>
              <a:gd name="T105" fmla="*/ 334 h 514"/>
              <a:gd name="T106" fmla="*/ 389 w 616"/>
              <a:gd name="T107" fmla="*/ 307 h 514"/>
              <a:gd name="T108" fmla="*/ 418 w 616"/>
              <a:gd name="T109" fmla="*/ 309 h 514"/>
              <a:gd name="T110" fmla="*/ 430 w 616"/>
              <a:gd name="T111" fmla="*/ 307 h 514"/>
              <a:gd name="T112" fmla="*/ 502 w 616"/>
              <a:gd name="T113" fmla="*/ 280 h 514"/>
              <a:gd name="T114" fmla="*/ 485 w 616"/>
              <a:gd name="T115" fmla="*/ 265 h 514"/>
              <a:gd name="T116" fmla="*/ 531 w 616"/>
              <a:gd name="T117" fmla="*/ 253 h 514"/>
              <a:gd name="T118" fmla="*/ 543 w 616"/>
              <a:gd name="T119" fmla="*/ 225 h 514"/>
              <a:gd name="T120" fmla="*/ 568 w 616"/>
              <a:gd name="T121" fmla="*/ 200 h 514"/>
              <a:gd name="T122" fmla="*/ 593 w 616"/>
              <a:gd name="T123" fmla="*/ 111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6" h="514">
                <a:moveTo>
                  <a:pt x="616" y="102"/>
                </a:moveTo>
                <a:lnTo>
                  <a:pt x="612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2"/>
                </a:lnTo>
                <a:lnTo>
                  <a:pt x="612" y="90"/>
                </a:lnTo>
                <a:lnTo>
                  <a:pt x="612" y="88"/>
                </a:lnTo>
                <a:lnTo>
                  <a:pt x="612" y="85"/>
                </a:lnTo>
                <a:lnTo>
                  <a:pt x="610" y="85"/>
                </a:lnTo>
                <a:lnTo>
                  <a:pt x="598" y="81"/>
                </a:lnTo>
                <a:lnTo>
                  <a:pt x="593" y="81"/>
                </a:lnTo>
                <a:lnTo>
                  <a:pt x="593" y="79"/>
                </a:lnTo>
                <a:lnTo>
                  <a:pt x="591" y="77"/>
                </a:lnTo>
                <a:lnTo>
                  <a:pt x="591" y="77"/>
                </a:lnTo>
                <a:lnTo>
                  <a:pt x="591" y="73"/>
                </a:lnTo>
                <a:lnTo>
                  <a:pt x="591" y="69"/>
                </a:lnTo>
                <a:lnTo>
                  <a:pt x="589" y="67"/>
                </a:lnTo>
                <a:lnTo>
                  <a:pt x="587" y="67"/>
                </a:lnTo>
                <a:lnTo>
                  <a:pt x="585" y="65"/>
                </a:lnTo>
                <a:lnTo>
                  <a:pt x="583" y="65"/>
                </a:lnTo>
                <a:lnTo>
                  <a:pt x="581" y="65"/>
                </a:lnTo>
                <a:lnTo>
                  <a:pt x="581" y="65"/>
                </a:lnTo>
                <a:lnTo>
                  <a:pt x="579" y="65"/>
                </a:lnTo>
                <a:lnTo>
                  <a:pt x="579" y="67"/>
                </a:lnTo>
                <a:lnTo>
                  <a:pt x="579" y="67"/>
                </a:lnTo>
                <a:lnTo>
                  <a:pt x="577" y="69"/>
                </a:lnTo>
                <a:lnTo>
                  <a:pt x="577" y="69"/>
                </a:lnTo>
                <a:lnTo>
                  <a:pt x="577" y="69"/>
                </a:lnTo>
                <a:lnTo>
                  <a:pt x="575" y="71"/>
                </a:lnTo>
                <a:lnTo>
                  <a:pt x="575" y="71"/>
                </a:lnTo>
                <a:lnTo>
                  <a:pt x="575" y="71"/>
                </a:lnTo>
                <a:lnTo>
                  <a:pt x="573" y="71"/>
                </a:lnTo>
                <a:lnTo>
                  <a:pt x="568" y="69"/>
                </a:lnTo>
                <a:lnTo>
                  <a:pt x="568" y="67"/>
                </a:lnTo>
                <a:lnTo>
                  <a:pt x="568" y="65"/>
                </a:lnTo>
                <a:lnTo>
                  <a:pt x="568" y="60"/>
                </a:lnTo>
                <a:lnTo>
                  <a:pt x="568" y="60"/>
                </a:lnTo>
                <a:lnTo>
                  <a:pt x="568" y="60"/>
                </a:lnTo>
                <a:lnTo>
                  <a:pt x="568" y="58"/>
                </a:lnTo>
                <a:lnTo>
                  <a:pt x="568" y="56"/>
                </a:lnTo>
                <a:lnTo>
                  <a:pt x="568" y="56"/>
                </a:lnTo>
                <a:lnTo>
                  <a:pt x="568" y="54"/>
                </a:lnTo>
                <a:lnTo>
                  <a:pt x="568" y="54"/>
                </a:lnTo>
                <a:lnTo>
                  <a:pt x="566" y="52"/>
                </a:lnTo>
                <a:lnTo>
                  <a:pt x="562" y="50"/>
                </a:lnTo>
                <a:lnTo>
                  <a:pt x="558" y="48"/>
                </a:lnTo>
                <a:lnTo>
                  <a:pt x="556" y="48"/>
                </a:lnTo>
                <a:lnTo>
                  <a:pt x="556" y="48"/>
                </a:lnTo>
                <a:lnTo>
                  <a:pt x="554" y="48"/>
                </a:lnTo>
                <a:lnTo>
                  <a:pt x="552" y="48"/>
                </a:lnTo>
                <a:lnTo>
                  <a:pt x="547" y="44"/>
                </a:lnTo>
                <a:lnTo>
                  <a:pt x="545" y="44"/>
                </a:lnTo>
                <a:lnTo>
                  <a:pt x="543" y="42"/>
                </a:lnTo>
                <a:lnTo>
                  <a:pt x="541" y="42"/>
                </a:lnTo>
                <a:lnTo>
                  <a:pt x="539" y="42"/>
                </a:lnTo>
                <a:lnTo>
                  <a:pt x="539" y="42"/>
                </a:lnTo>
                <a:lnTo>
                  <a:pt x="537" y="37"/>
                </a:lnTo>
                <a:lnTo>
                  <a:pt x="533" y="35"/>
                </a:lnTo>
                <a:lnTo>
                  <a:pt x="529" y="31"/>
                </a:lnTo>
                <a:lnTo>
                  <a:pt x="518" y="25"/>
                </a:lnTo>
                <a:lnTo>
                  <a:pt x="518" y="25"/>
                </a:lnTo>
                <a:lnTo>
                  <a:pt x="516" y="25"/>
                </a:lnTo>
                <a:lnTo>
                  <a:pt x="516" y="25"/>
                </a:lnTo>
                <a:lnTo>
                  <a:pt x="512" y="25"/>
                </a:lnTo>
                <a:lnTo>
                  <a:pt x="510" y="27"/>
                </a:lnTo>
                <a:lnTo>
                  <a:pt x="508" y="27"/>
                </a:lnTo>
                <a:lnTo>
                  <a:pt x="506" y="25"/>
                </a:lnTo>
                <a:lnTo>
                  <a:pt x="506" y="25"/>
                </a:lnTo>
                <a:lnTo>
                  <a:pt x="504" y="23"/>
                </a:lnTo>
                <a:lnTo>
                  <a:pt x="502" y="23"/>
                </a:lnTo>
                <a:lnTo>
                  <a:pt x="499" y="21"/>
                </a:lnTo>
                <a:lnTo>
                  <a:pt x="499" y="19"/>
                </a:lnTo>
                <a:lnTo>
                  <a:pt x="497" y="17"/>
                </a:lnTo>
                <a:lnTo>
                  <a:pt x="495" y="14"/>
                </a:lnTo>
                <a:lnTo>
                  <a:pt x="479" y="6"/>
                </a:lnTo>
                <a:lnTo>
                  <a:pt x="474" y="2"/>
                </a:lnTo>
                <a:lnTo>
                  <a:pt x="474" y="0"/>
                </a:lnTo>
                <a:lnTo>
                  <a:pt x="472" y="0"/>
                </a:lnTo>
                <a:lnTo>
                  <a:pt x="472" y="0"/>
                </a:lnTo>
                <a:lnTo>
                  <a:pt x="470" y="0"/>
                </a:lnTo>
                <a:lnTo>
                  <a:pt x="470" y="2"/>
                </a:lnTo>
                <a:lnTo>
                  <a:pt x="468" y="4"/>
                </a:lnTo>
                <a:lnTo>
                  <a:pt x="468" y="4"/>
                </a:lnTo>
                <a:lnTo>
                  <a:pt x="466" y="4"/>
                </a:lnTo>
                <a:lnTo>
                  <a:pt x="466" y="4"/>
                </a:lnTo>
                <a:lnTo>
                  <a:pt x="464" y="4"/>
                </a:lnTo>
                <a:lnTo>
                  <a:pt x="464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8"/>
                </a:lnTo>
                <a:lnTo>
                  <a:pt x="462" y="10"/>
                </a:lnTo>
                <a:lnTo>
                  <a:pt x="462" y="12"/>
                </a:lnTo>
                <a:lnTo>
                  <a:pt x="466" y="14"/>
                </a:lnTo>
                <a:lnTo>
                  <a:pt x="466" y="17"/>
                </a:lnTo>
                <a:lnTo>
                  <a:pt x="466" y="19"/>
                </a:lnTo>
                <a:lnTo>
                  <a:pt x="466" y="25"/>
                </a:lnTo>
                <a:lnTo>
                  <a:pt x="466" y="27"/>
                </a:lnTo>
                <a:lnTo>
                  <a:pt x="466" y="29"/>
                </a:lnTo>
                <a:lnTo>
                  <a:pt x="464" y="31"/>
                </a:lnTo>
                <a:lnTo>
                  <a:pt x="464" y="33"/>
                </a:lnTo>
                <a:lnTo>
                  <a:pt x="464" y="35"/>
                </a:lnTo>
                <a:lnTo>
                  <a:pt x="464" y="35"/>
                </a:lnTo>
                <a:lnTo>
                  <a:pt x="466" y="40"/>
                </a:lnTo>
                <a:lnTo>
                  <a:pt x="466" y="42"/>
                </a:lnTo>
                <a:lnTo>
                  <a:pt x="466" y="42"/>
                </a:lnTo>
                <a:lnTo>
                  <a:pt x="466" y="46"/>
                </a:lnTo>
                <a:lnTo>
                  <a:pt x="464" y="46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0"/>
                </a:lnTo>
                <a:lnTo>
                  <a:pt x="464" y="52"/>
                </a:lnTo>
                <a:lnTo>
                  <a:pt x="460" y="58"/>
                </a:lnTo>
                <a:lnTo>
                  <a:pt x="458" y="60"/>
                </a:lnTo>
                <a:lnTo>
                  <a:pt x="456" y="62"/>
                </a:lnTo>
                <a:lnTo>
                  <a:pt x="451" y="62"/>
                </a:lnTo>
                <a:lnTo>
                  <a:pt x="445" y="60"/>
                </a:lnTo>
                <a:lnTo>
                  <a:pt x="445" y="58"/>
                </a:lnTo>
                <a:lnTo>
                  <a:pt x="445" y="56"/>
                </a:lnTo>
                <a:lnTo>
                  <a:pt x="445" y="56"/>
                </a:lnTo>
                <a:lnTo>
                  <a:pt x="445" y="54"/>
                </a:lnTo>
                <a:lnTo>
                  <a:pt x="445" y="54"/>
                </a:lnTo>
                <a:lnTo>
                  <a:pt x="445" y="52"/>
                </a:lnTo>
                <a:lnTo>
                  <a:pt x="447" y="50"/>
                </a:lnTo>
                <a:lnTo>
                  <a:pt x="447" y="50"/>
                </a:lnTo>
                <a:lnTo>
                  <a:pt x="447" y="48"/>
                </a:lnTo>
                <a:lnTo>
                  <a:pt x="447" y="48"/>
                </a:lnTo>
                <a:lnTo>
                  <a:pt x="447" y="48"/>
                </a:lnTo>
                <a:lnTo>
                  <a:pt x="445" y="48"/>
                </a:lnTo>
                <a:lnTo>
                  <a:pt x="443" y="48"/>
                </a:lnTo>
                <a:lnTo>
                  <a:pt x="443" y="50"/>
                </a:lnTo>
                <a:lnTo>
                  <a:pt x="441" y="50"/>
                </a:lnTo>
                <a:lnTo>
                  <a:pt x="441" y="50"/>
                </a:lnTo>
                <a:lnTo>
                  <a:pt x="439" y="52"/>
                </a:lnTo>
                <a:lnTo>
                  <a:pt x="439" y="52"/>
                </a:lnTo>
                <a:lnTo>
                  <a:pt x="437" y="52"/>
                </a:lnTo>
                <a:lnTo>
                  <a:pt x="435" y="52"/>
                </a:lnTo>
                <a:lnTo>
                  <a:pt x="433" y="52"/>
                </a:lnTo>
                <a:lnTo>
                  <a:pt x="428" y="52"/>
                </a:lnTo>
                <a:lnTo>
                  <a:pt x="422" y="50"/>
                </a:lnTo>
                <a:lnTo>
                  <a:pt x="414" y="44"/>
                </a:lnTo>
                <a:lnTo>
                  <a:pt x="412" y="44"/>
                </a:lnTo>
                <a:lnTo>
                  <a:pt x="410" y="44"/>
                </a:lnTo>
                <a:lnTo>
                  <a:pt x="410" y="44"/>
                </a:lnTo>
                <a:lnTo>
                  <a:pt x="408" y="44"/>
                </a:lnTo>
                <a:lnTo>
                  <a:pt x="408" y="44"/>
                </a:lnTo>
                <a:lnTo>
                  <a:pt x="405" y="46"/>
                </a:lnTo>
                <a:lnTo>
                  <a:pt x="401" y="46"/>
                </a:lnTo>
                <a:lnTo>
                  <a:pt x="399" y="48"/>
                </a:lnTo>
                <a:lnTo>
                  <a:pt x="395" y="52"/>
                </a:lnTo>
                <a:lnTo>
                  <a:pt x="391" y="58"/>
                </a:lnTo>
                <a:lnTo>
                  <a:pt x="389" y="58"/>
                </a:lnTo>
                <a:lnTo>
                  <a:pt x="389" y="58"/>
                </a:lnTo>
                <a:lnTo>
                  <a:pt x="389" y="58"/>
                </a:lnTo>
                <a:lnTo>
                  <a:pt x="387" y="56"/>
                </a:lnTo>
                <a:lnTo>
                  <a:pt x="385" y="54"/>
                </a:lnTo>
                <a:lnTo>
                  <a:pt x="378" y="50"/>
                </a:lnTo>
                <a:lnTo>
                  <a:pt x="376" y="48"/>
                </a:lnTo>
                <a:lnTo>
                  <a:pt x="374" y="48"/>
                </a:lnTo>
                <a:lnTo>
                  <a:pt x="372" y="48"/>
                </a:lnTo>
                <a:lnTo>
                  <a:pt x="372" y="48"/>
                </a:lnTo>
                <a:lnTo>
                  <a:pt x="370" y="48"/>
                </a:lnTo>
                <a:lnTo>
                  <a:pt x="366" y="50"/>
                </a:lnTo>
                <a:lnTo>
                  <a:pt x="366" y="50"/>
                </a:lnTo>
                <a:lnTo>
                  <a:pt x="366" y="50"/>
                </a:lnTo>
                <a:lnTo>
                  <a:pt x="366" y="48"/>
                </a:lnTo>
                <a:lnTo>
                  <a:pt x="366" y="48"/>
                </a:lnTo>
                <a:lnTo>
                  <a:pt x="366" y="46"/>
                </a:lnTo>
                <a:lnTo>
                  <a:pt x="368" y="44"/>
                </a:lnTo>
                <a:lnTo>
                  <a:pt x="370" y="37"/>
                </a:lnTo>
                <a:lnTo>
                  <a:pt x="376" y="31"/>
                </a:lnTo>
                <a:lnTo>
                  <a:pt x="376" y="29"/>
                </a:lnTo>
                <a:lnTo>
                  <a:pt x="376" y="27"/>
                </a:lnTo>
                <a:lnTo>
                  <a:pt x="376" y="25"/>
                </a:lnTo>
                <a:lnTo>
                  <a:pt x="376" y="23"/>
                </a:lnTo>
                <a:lnTo>
                  <a:pt x="376" y="19"/>
                </a:lnTo>
                <a:lnTo>
                  <a:pt x="376" y="12"/>
                </a:lnTo>
                <a:lnTo>
                  <a:pt x="372" y="6"/>
                </a:lnTo>
                <a:lnTo>
                  <a:pt x="370" y="8"/>
                </a:lnTo>
                <a:lnTo>
                  <a:pt x="366" y="12"/>
                </a:lnTo>
                <a:lnTo>
                  <a:pt x="366" y="12"/>
                </a:lnTo>
                <a:lnTo>
                  <a:pt x="362" y="12"/>
                </a:lnTo>
                <a:lnTo>
                  <a:pt x="362" y="12"/>
                </a:lnTo>
                <a:lnTo>
                  <a:pt x="359" y="12"/>
                </a:lnTo>
                <a:lnTo>
                  <a:pt x="359" y="14"/>
                </a:lnTo>
                <a:lnTo>
                  <a:pt x="357" y="14"/>
                </a:lnTo>
                <a:lnTo>
                  <a:pt x="357" y="14"/>
                </a:lnTo>
                <a:lnTo>
                  <a:pt x="353" y="14"/>
                </a:lnTo>
                <a:lnTo>
                  <a:pt x="347" y="12"/>
                </a:lnTo>
                <a:lnTo>
                  <a:pt x="347" y="12"/>
                </a:lnTo>
                <a:lnTo>
                  <a:pt x="345" y="12"/>
                </a:lnTo>
                <a:lnTo>
                  <a:pt x="343" y="12"/>
                </a:lnTo>
                <a:lnTo>
                  <a:pt x="343" y="12"/>
                </a:lnTo>
                <a:lnTo>
                  <a:pt x="343" y="14"/>
                </a:lnTo>
                <a:lnTo>
                  <a:pt x="341" y="14"/>
                </a:lnTo>
                <a:lnTo>
                  <a:pt x="339" y="14"/>
                </a:lnTo>
                <a:lnTo>
                  <a:pt x="320" y="14"/>
                </a:lnTo>
                <a:lnTo>
                  <a:pt x="318" y="14"/>
                </a:lnTo>
                <a:lnTo>
                  <a:pt x="316" y="17"/>
                </a:lnTo>
                <a:lnTo>
                  <a:pt x="316" y="17"/>
                </a:lnTo>
                <a:lnTo>
                  <a:pt x="316" y="17"/>
                </a:lnTo>
                <a:lnTo>
                  <a:pt x="316" y="19"/>
                </a:lnTo>
                <a:lnTo>
                  <a:pt x="316" y="19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4" y="21"/>
                </a:lnTo>
                <a:lnTo>
                  <a:pt x="307" y="25"/>
                </a:lnTo>
                <a:lnTo>
                  <a:pt x="307" y="25"/>
                </a:lnTo>
                <a:lnTo>
                  <a:pt x="297" y="25"/>
                </a:lnTo>
                <a:lnTo>
                  <a:pt x="295" y="25"/>
                </a:lnTo>
                <a:lnTo>
                  <a:pt x="288" y="23"/>
                </a:lnTo>
                <a:lnTo>
                  <a:pt x="286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1"/>
                </a:lnTo>
                <a:lnTo>
                  <a:pt x="280" y="19"/>
                </a:lnTo>
                <a:lnTo>
                  <a:pt x="280" y="17"/>
                </a:lnTo>
                <a:lnTo>
                  <a:pt x="278" y="17"/>
                </a:lnTo>
                <a:lnTo>
                  <a:pt x="278" y="14"/>
                </a:lnTo>
                <a:lnTo>
                  <a:pt x="272" y="6"/>
                </a:lnTo>
                <a:lnTo>
                  <a:pt x="270" y="4"/>
                </a:lnTo>
                <a:lnTo>
                  <a:pt x="265" y="4"/>
                </a:lnTo>
                <a:lnTo>
                  <a:pt x="261" y="2"/>
                </a:lnTo>
                <a:lnTo>
                  <a:pt x="261" y="4"/>
                </a:lnTo>
                <a:lnTo>
                  <a:pt x="261" y="4"/>
                </a:lnTo>
                <a:lnTo>
                  <a:pt x="263" y="8"/>
                </a:lnTo>
                <a:lnTo>
                  <a:pt x="265" y="10"/>
                </a:lnTo>
                <a:lnTo>
                  <a:pt x="265" y="12"/>
                </a:lnTo>
                <a:lnTo>
                  <a:pt x="265" y="12"/>
                </a:lnTo>
                <a:lnTo>
                  <a:pt x="265" y="14"/>
                </a:lnTo>
                <a:lnTo>
                  <a:pt x="265" y="14"/>
                </a:lnTo>
                <a:lnTo>
                  <a:pt x="263" y="17"/>
                </a:lnTo>
                <a:lnTo>
                  <a:pt x="263" y="17"/>
                </a:lnTo>
                <a:lnTo>
                  <a:pt x="261" y="21"/>
                </a:lnTo>
                <a:lnTo>
                  <a:pt x="259" y="21"/>
                </a:lnTo>
                <a:lnTo>
                  <a:pt x="259" y="21"/>
                </a:lnTo>
                <a:lnTo>
                  <a:pt x="257" y="21"/>
                </a:lnTo>
                <a:lnTo>
                  <a:pt x="253" y="23"/>
                </a:lnTo>
                <a:lnTo>
                  <a:pt x="249" y="23"/>
                </a:lnTo>
                <a:lnTo>
                  <a:pt x="247" y="25"/>
                </a:lnTo>
                <a:lnTo>
                  <a:pt x="238" y="33"/>
                </a:lnTo>
                <a:lnTo>
                  <a:pt x="236" y="33"/>
                </a:lnTo>
                <a:lnTo>
                  <a:pt x="232" y="35"/>
                </a:lnTo>
                <a:lnTo>
                  <a:pt x="228" y="37"/>
                </a:lnTo>
                <a:lnTo>
                  <a:pt x="228" y="37"/>
                </a:lnTo>
                <a:lnTo>
                  <a:pt x="226" y="40"/>
                </a:lnTo>
                <a:lnTo>
                  <a:pt x="220" y="48"/>
                </a:lnTo>
                <a:lnTo>
                  <a:pt x="220" y="48"/>
                </a:lnTo>
                <a:lnTo>
                  <a:pt x="220" y="50"/>
                </a:lnTo>
                <a:lnTo>
                  <a:pt x="220" y="50"/>
                </a:lnTo>
                <a:lnTo>
                  <a:pt x="222" y="52"/>
                </a:lnTo>
                <a:lnTo>
                  <a:pt x="222" y="52"/>
                </a:lnTo>
                <a:lnTo>
                  <a:pt x="222" y="52"/>
                </a:lnTo>
                <a:lnTo>
                  <a:pt x="222" y="54"/>
                </a:lnTo>
                <a:lnTo>
                  <a:pt x="222" y="54"/>
                </a:lnTo>
                <a:lnTo>
                  <a:pt x="222" y="56"/>
                </a:lnTo>
                <a:lnTo>
                  <a:pt x="220" y="56"/>
                </a:lnTo>
                <a:lnTo>
                  <a:pt x="220" y="56"/>
                </a:lnTo>
                <a:lnTo>
                  <a:pt x="217" y="58"/>
                </a:lnTo>
                <a:lnTo>
                  <a:pt x="217" y="58"/>
                </a:lnTo>
                <a:lnTo>
                  <a:pt x="217" y="58"/>
                </a:lnTo>
                <a:lnTo>
                  <a:pt x="215" y="62"/>
                </a:lnTo>
                <a:lnTo>
                  <a:pt x="215" y="65"/>
                </a:lnTo>
                <a:lnTo>
                  <a:pt x="215" y="65"/>
                </a:lnTo>
                <a:lnTo>
                  <a:pt x="217" y="67"/>
                </a:lnTo>
                <a:lnTo>
                  <a:pt x="217" y="67"/>
                </a:lnTo>
                <a:lnTo>
                  <a:pt x="220" y="69"/>
                </a:lnTo>
                <a:lnTo>
                  <a:pt x="222" y="69"/>
                </a:lnTo>
                <a:lnTo>
                  <a:pt x="222" y="69"/>
                </a:lnTo>
                <a:lnTo>
                  <a:pt x="222" y="71"/>
                </a:lnTo>
                <a:lnTo>
                  <a:pt x="222" y="71"/>
                </a:lnTo>
                <a:lnTo>
                  <a:pt x="222" y="73"/>
                </a:lnTo>
                <a:lnTo>
                  <a:pt x="222" y="75"/>
                </a:lnTo>
                <a:lnTo>
                  <a:pt x="222" y="75"/>
                </a:lnTo>
                <a:lnTo>
                  <a:pt x="222" y="77"/>
                </a:lnTo>
                <a:lnTo>
                  <a:pt x="220" y="79"/>
                </a:lnTo>
                <a:lnTo>
                  <a:pt x="220" y="79"/>
                </a:lnTo>
                <a:lnTo>
                  <a:pt x="220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81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3" y="81"/>
                </a:lnTo>
                <a:lnTo>
                  <a:pt x="213" y="81"/>
                </a:lnTo>
                <a:lnTo>
                  <a:pt x="211" y="81"/>
                </a:lnTo>
                <a:lnTo>
                  <a:pt x="211" y="83"/>
                </a:lnTo>
                <a:lnTo>
                  <a:pt x="211" y="83"/>
                </a:lnTo>
                <a:lnTo>
                  <a:pt x="211" y="88"/>
                </a:lnTo>
                <a:lnTo>
                  <a:pt x="211" y="90"/>
                </a:lnTo>
                <a:lnTo>
                  <a:pt x="209" y="92"/>
                </a:lnTo>
                <a:lnTo>
                  <a:pt x="199" y="106"/>
                </a:lnTo>
                <a:lnTo>
                  <a:pt x="199" y="108"/>
                </a:lnTo>
                <a:lnTo>
                  <a:pt x="199" y="111"/>
                </a:lnTo>
                <a:lnTo>
                  <a:pt x="199" y="113"/>
                </a:lnTo>
                <a:lnTo>
                  <a:pt x="197" y="117"/>
                </a:lnTo>
                <a:lnTo>
                  <a:pt x="197" y="117"/>
                </a:lnTo>
                <a:lnTo>
                  <a:pt x="197" y="119"/>
                </a:lnTo>
                <a:lnTo>
                  <a:pt x="197" y="121"/>
                </a:lnTo>
                <a:lnTo>
                  <a:pt x="199" y="121"/>
                </a:lnTo>
                <a:lnTo>
                  <a:pt x="199" y="123"/>
                </a:lnTo>
                <a:lnTo>
                  <a:pt x="203" y="125"/>
                </a:lnTo>
                <a:lnTo>
                  <a:pt x="203" y="127"/>
                </a:lnTo>
                <a:lnTo>
                  <a:pt x="203" y="127"/>
                </a:lnTo>
                <a:lnTo>
                  <a:pt x="203" y="129"/>
                </a:lnTo>
                <a:lnTo>
                  <a:pt x="203" y="131"/>
                </a:lnTo>
                <a:lnTo>
                  <a:pt x="203" y="131"/>
                </a:lnTo>
                <a:lnTo>
                  <a:pt x="203" y="133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199" y="133"/>
                </a:lnTo>
                <a:lnTo>
                  <a:pt x="194" y="131"/>
                </a:lnTo>
                <a:lnTo>
                  <a:pt x="192" y="131"/>
                </a:lnTo>
                <a:lnTo>
                  <a:pt x="192" y="131"/>
                </a:lnTo>
                <a:lnTo>
                  <a:pt x="192" y="131"/>
                </a:lnTo>
                <a:lnTo>
                  <a:pt x="190" y="133"/>
                </a:lnTo>
                <a:lnTo>
                  <a:pt x="190" y="133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8"/>
                </a:lnTo>
                <a:lnTo>
                  <a:pt x="190" y="138"/>
                </a:lnTo>
                <a:lnTo>
                  <a:pt x="190" y="138"/>
                </a:lnTo>
                <a:lnTo>
                  <a:pt x="188" y="142"/>
                </a:lnTo>
                <a:lnTo>
                  <a:pt x="186" y="142"/>
                </a:lnTo>
                <a:lnTo>
                  <a:pt x="184" y="150"/>
                </a:lnTo>
                <a:lnTo>
                  <a:pt x="182" y="152"/>
                </a:lnTo>
                <a:lnTo>
                  <a:pt x="182" y="154"/>
                </a:lnTo>
                <a:lnTo>
                  <a:pt x="180" y="156"/>
                </a:lnTo>
                <a:lnTo>
                  <a:pt x="178" y="156"/>
                </a:lnTo>
                <a:lnTo>
                  <a:pt x="178" y="156"/>
                </a:lnTo>
                <a:lnTo>
                  <a:pt x="171" y="159"/>
                </a:lnTo>
                <a:lnTo>
                  <a:pt x="171" y="156"/>
                </a:lnTo>
                <a:lnTo>
                  <a:pt x="169" y="156"/>
                </a:lnTo>
                <a:lnTo>
                  <a:pt x="169" y="154"/>
                </a:lnTo>
                <a:lnTo>
                  <a:pt x="167" y="154"/>
                </a:lnTo>
                <a:lnTo>
                  <a:pt x="167" y="154"/>
                </a:lnTo>
                <a:lnTo>
                  <a:pt x="165" y="154"/>
                </a:lnTo>
                <a:lnTo>
                  <a:pt x="165" y="154"/>
                </a:lnTo>
                <a:lnTo>
                  <a:pt x="163" y="152"/>
                </a:lnTo>
                <a:lnTo>
                  <a:pt x="163" y="152"/>
                </a:lnTo>
                <a:lnTo>
                  <a:pt x="163" y="152"/>
                </a:lnTo>
                <a:lnTo>
                  <a:pt x="161" y="150"/>
                </a:lnTo>
                <a:lnTo>
                  <a:pt x="161" y="150"/>
                </a:lnTo>
                <a:lnTo>
                  <a:pt x="151" y="152"/>
                </a:lnTo>
                <a:lnTo>
                  <a:pt x="148" y="152"/>
                </a:lnTo>
                <a:lnTo>
                  <a:pt x="146" y="152"/>
                </a:lnTo>
                <a:lnTo>
                  <a:pt x="144" y="152"/>
                </a:lnTo>
                <a:lnTo>
                  <a:pt x="144" y="154"/>
                </a:lnTo>
                <a:lnTo>
                  <a:pt x="142" y="154"/>
                </a:lnTo>
                <a:lnTo>
                  <a:pt x="142" y="154"/>
                </a:lnTo>
                <a:lnTo>
                  <a:pt x="142" y="154"/>
                </a:lnTo>
                <a:lnTo>
                  <a:pt x="140" y="152"/>
                </a:lnTo>
                <a:lnTo>
                  <a:pt x="140" y="152"/>
                </a:lnTo>
                <a:lnTo>
                  <a:pt x="138" y="152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6"/>
                </a:lnTo>
                <a:lnTo>
                  <a:pt x="128" y="159"/>
                </a:lnTo>
                <a:lnTo>
                  <a:pt x="126" y="161"/>
                </a:lnTo>
                <a:lnTo>
                  <a:pt x="123" y="167"/>
                </a:lnTo>
                <a:lnTo>
                  <a:pt x="119" y="175"/>
                </a:lnTo>
                <a:lnTo>
                  <a:pt x="119" y="177"/>
                </a:lnTo>
                <a:lnTo>
                  <a:pt x="117" y="177"/>
                </a:lnTo>
                <a:lnTo>
                  <a:pt x="117" y="177"/>
                </a:lnTo>
                <a:lnTo>
                  <a:pt x="115" y="177"/>
                </a:lnTo>
                <a:lnTo>
                  <a:pt x="115" y="177"/>
                </a:lnTo>
                <a:lnTo>
                  <a:pt x="113" y="179"/>
                </a:lnTo>
                <a:lnTo>
                  <a:pt x="113" y="182"/>
                </a:lnTo>
                <a:lnTo>
                  <a:pt x="111" y="184"/>
                </a:lnTo>
                <a:lnTo>
                  <a:pt x="109" y="186"/>
                </a:lnTo>
                <a:lnTo>
                  <a:pt x="109" y="186"/>
                </a:lnTo>
                <a:lnTo>
                  <a:pt x="107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6"/>
                </a:lnTo>
                <a:lnTo>
                  <a:pt x="105" y="186"/>
                </a:lnTo>
                <a:lnTo>
                  <a:pt x="105" y="184"/>
                </a:lnTo>
                <a:lnTo>
                  <a:pt x="105" y="184"/>
                </a:lnTo>
                <a:lnTo>
                  <a:pt x="103" y="184"/>
                </a:lnTo>
                <a:lnTo>
                  <a:pt x="103" y="184"/>
                </a:lnTo>
                <a:lnTo>
                  <a:pt x="100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6"/>
                </a:lnTo>
                <a:lnTo>
                  <a:pt x="98" y="198"/>
                </a:lnTo>
                <a:lnTo>
                  <a:pt x="98" y="198"/>
                </a:lnTo>
                <a:lnTo>
                  <a:pt x="98" y="200"/>
                </a:lnTo>
                <a:lnTo>
                  <a:pt x="98" y="202"/>
                </a:lnTo>
                <a:lnTo>
                  <a:pt x="100" y="202"/>
                </a:lnTo>
                <a:lnTo>
                  <a:pt x="100" y="205"/>
                </a:lnTo>
                <a:lnTo>
                  <a:pt x="100" y="207"/>
                </a:lnTo>
                <a:lnTo>
                  <a:pt x="100" y="207"/>
                </a:lnTo>
                <a:lnTo>
                  <a:pt x="100" y="209"/>
                </a:lnTo>
                <a:lnTo>
                  <a:pt x="98" y="211"/>
                </a:lnTo>
                <a:lnTo>
                  <a:pt x="96" y="217"/>
                </a:lnTo>
                <a:lnTo>
                  <a:pt x="96" y="219"/>
                </a:lnTo>
                <a:lnTo>
                  <a:pt x="98" y="221"/>
                </a:lnTo>
                <a:lnTo>
                  <a:pt x="98" y="223"/>
                </a:lnTo>
                <a:lnTo>
                  <a:pt x="98" y="223"/>
                </a:lnTo>
                <a:lnTo>
                  <a:pt x="98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3" y="225"/>
                </a:lnTo>
                <a:lnTo>
                  <a:pt x="103" y="227"/>
                </a:lnTo>
                <a:lnTo>
                  <a:pt x="103" y="230"/>
                </a:lnTo>
                <a:lnTo>
                  <a:pt x="103" y="230"/>
                </a:lnTo>
                <a:lnTo>
                  <a:pt x="103" y="230"/>
                </a:lnTo>
                <a:lnTo>
                  <a:pt x="105" y="230"/>
                </a:lnTo>
                <a:lnTo>
                  <a:pt x="105" y="227"/>
                </a:lnTo>
                <a:lnTo>
                  <a:pt x="105" y="227"/>
                </a:lnTo>
                <a:lnTo>
                  <a:pt x="105" y="230"/>
                </a:lnTo>
                <a:lnTo>
                  <a:pt x="105" y="232"/>
                </a:lnTo>
                <a:lnTo>
                  <a:pt x="105" y="240"/>
                </a:lnTo>
                <a:lnTo>
                  <a:pt x="105" y="242"/>
                </a:lnTo>
                <a:lnTo>
                  <a:pt x="105" y="244"/>
                </a:lnTo>
                <a:lnTo>
                  <a:pt x="105" y="244"/>
                </a:lnTo>
                <a:lnTo>
                  <a:pt x="105" y="244"/>
                </a:lnTo>
                <a:lnTo>
                  <a:pt x="107" y="246"/>
                </a:lnTo>
                <a:lnTo>
                  <a:pt x="107" y="253"/>
                </a:lnTo>
                <a:lnTo>
                  <a:pt x="107" y="257"/>
                </a:lnTo>
                <a:lnTo>
                  <a:pt x="107" y="259"/>
                </a:lnTo>
                <a:lnTo>
                  <a:pt x="107" y="261"/>
                </a:lnTo>
                <a:lnTo>
                  <a:pt x="105" y="267"/>
                </a:lnTo>
                <a:lnTo>
                  <a:pt x="105" y="269"/>
                </a:lnTo>
                <a:lnTo>
                  <a:pt x="105" y="271"/>
                </a:lnTo>
                <a:lnTo>
                  <a:pt x="109" y="273"/>
                </a:lnTo>
                <a:lnTo>
                  <a:pt x="111" y="273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5" y="276"/>
                </a:lnTo>
                <a:lnTo>
                  <a:pt x="119" y="276"/>
                </a:lnTo>
                <a:lnTo>
                  <a:pt x="119" y="276"/>
                </a:lnTo>
                <a:lnTo>
                  <a:pt x="119" y="276"/>
                </a:lnTo>
                <a:lnTo>
                  <a:pt x="121" y="276"/>
                </a:lnTo>
                <a:lnTo>
                  <a:pt x="121" y="276"/>
                </a:lnTo>
                <a:lnTo>
                  <a:pt x="123" y="278"/>
                </a:lnTo>
                <a:lnTo>
                  <a:pt x="123" y="278"/>
                </a:lnTo>
                <a:lnTo>
                  <a:pt x="123" y="280"/>
                </a:lnTo>
                <a:lnTo>
                  <a:pt x="123" y="280"/>
                </a:lnTo>
                <a:lnTo>
                  <a:pt x="126" y="280"/>
                </a:lnTo>
                <a:lnTo>
                  <a:pt x="126" y="280"/>
                </a:lnTo>
                <a:lnTo>
                  <a:pt x="126" y="280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0" y="278"/>
                </a:lnTo>
                <a:lnTo>
                  <a:pt x="132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80"/>
                </a:lnTo>
                <a:lnTo>
                  <a:pt x="134" y="282"/>
                </a:lnTo>
                <a:lnTo>
                  <a:pt x="134" y="282"/>
                </a:lnTo>
                <a:lnTo>
                  <a:pt x="132" y="288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4" y="292"/>
                </a:lnTo>
                <a:lnTo>
                  <a:pt x="136" y="294"/>
                </a:lnTo>
                <a:lnTo>
                  <a:pt x="136" y="294"/>
                </a:lnTo>
                <a:lnTo>
                  <a:pt x="134" y="294"/>
                </a:lnTo>
                <a:lnTo>
                  <a:pt x="132" y="296"/>
                </a:lnTo>
                <a:lnTo>
                  <a:pt x="132" y="296"/>
                </a:lnTo>
                <a:lnTo>
                  <a:pt x="130" y="298"/>
                </a:lnTo>
                <a:lnTo>
                  <a:pt x="128" y="298"/>
                </a:lnTo>
                <a:lnTo>
                  <a:pt x="128" y="298"/>
                </a:lnTo>
                <a:lnTo>
                  <a:pt x="123" y="303"/>
                </a:lnTo>
                <a:lnTo>
                  <a:pt x="123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1"/>
                </a:lnTo>
                <a:lnTo>
                  <a:pt x="121" y="301"/>
                </a:lnTo>
                <a:lnTo>
                  <a:pt x="121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6"/>
                </a:lnTo>
                <a:lnTo>
                  <a:pt x="121" y="294"/>
                </a:lnTo>
                <a:lnTo>
                  <a:pt x="121" y="294"/>
                </a:lnTo>
                <a:lnTo>
                  <a:pt x="119" y="294"/>
                </a:lnTo>
                <a:lnTo>
                  <a:pt x="115" y="294"/>
                </a:lnTo>
                <a:lnTo>
                  <a:pt x="115" y="294"/>
                </a:lnTo>
                <a:lnTo>
                  <a:pt x="113" y="292"/>
                </a:lnTo>
                <a:lnTo>
                  <a:pt x="111" y="292"/>
                </a:lnTo>
                <a:lnTo>
                  <a:pt x="100" y="290"/>
                </a:lnTo>
                <a:lnTo>
                  <a:pt x="100" y="290"/>
                </a:lnTo>
                <a:lnTo>
                  <a:pt x="98" y="290"/>
                </a:lnTo>
                <a:lnTo>
                  <a:pt x="98" y="290"/>
                </a:lnTo>
                <a:lnTo>
                  <a:pt x="98" y="292"/>
                </a:lnTo>
                <a:lnTo>
                  <a:pt x="98" y="292"/>
                </a:lnTo>
                <a:lnTo>
                  <a:pt x="96" y="292"/>
                </a:lnTo>
                <a:lnTo>
                  <a:pt x="96" y="292"/>
                </a:lnTo>
                <a:lnTo>
                  <a:pt x="94" y="296"/>
                </a:lnTo>
                <a:lnTo>
                  <a:pt x="94" y="296"/>
                </a:lnTo>
                <a:lnTo>
                  <a:pt x="94" y="296"/>
                </a:lnTo>
                <a:lnTo>
                  <a:pt x="92" y="296"/>
                </a:lnTo>
                <a:lnTo>
                  <a:pt x="92" y="296"/>
                </a:lnTo>
                <a:lnTo>
                  <a:pt x="86" y="282"/>
                </a:lnTo>
                <a:lnTo>
                  <a:pt x="86" y="282"/>
                </a:lnTo>
                <a:lnTo>
                  <a:pt x="84" y="280"/>
                </a:lnTo>
                <a:lnTo>
                  <a:pt x="84" y="280"/>
                </a:lnTo>
                <a:lnTo>
                  <a:pt x="82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5" y="276"/>
                </a:lnTo>
                <a:lnTo>
                  <a:pt x="73" y="273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3"/>
                </a:lnTo>
                <a:lnTo>
                  <a:pt x="69" y="273"/>
                </a:lnTo>
                <a:lnTo>
                  <a:pt x="67" y="276"/>
                </a:lnTo>
                <a:lnTo>
                  <a:pt x="67" y="276"/>
                </a:lnTo>
                <a:lnTo>
                  <a:pt x="67" y="276"/>
                </a:lnTo>
                <a:lnTo>
                  <a:pt x="67" y="278"/>
                </a:lnTo>
                <a:lnTo>
                  <a:pt x="65" y="278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3"/>
                </a:lnTo>
                <a:lnTo>
                  <a:pt x="63" y="273"/>
                </a:lnTo>
                <a:lnTo>
                  <a:pt x="59" y="267"/>
                </a:lnTo>
                <a:lnTo>
                  <a:pt x="59" y="267"/>
                </a:lnTo>
                <a:lnTo>
                  <a:pt x="57" y="267"/>
                </a:lnTo>
                <a:lnTo>
                  <a:pt x="57" y="267"/>
                </a:lnTo>
                <a:lnTo>
                  <a:pt x="57" y="267"/>
                </a:lnTo>
                <a:lnTo>
                  <a:pt x="52" y="271"/>
                </a:lnTo>
                <a:lnTo>
                  <a:pt x="50" y="273"/>
                </a:lnTo>
                <a:lnTo>
                  <a:pt x="50" y="273"/>
                </a:lnTo>
                <a:lnTo>
                  <a:pt x="48" y="273"/>
                </a:lnTo>
                <a:lnTo>
                  <a:pt x="44" y="282"/>
                </a:lnTo>
                <a:lnTo>
                  <a:pt x="44" y="282"/>
                </a:lnTo>
                <a:lnTo>
                  <a:pt x="44" y="284"/>
                </a:lnTo>
                <a:lnTo>
                  <a:pt x="44" y="286"/>
                </a:lnTo>
                <a:lnTo>
                  <a:pt x="44" y="286"/>
                </a:lnTo>
                <a:lnTo>
                  <a:pt x="44" y="288"/>
                </a:lnTo>
                <a:lnTo>
                  <a:pt x="46" y="288"/>
                </a:lnTo>
                <a:lnTo>
                  <a:pt x="46" y="290"/>
                </a:lnTo>
                <a:lnTo>
                  <a:pt x="57" y="294"/>
                </a:lnTo>
                <a:lnTo>
                  <a:pt x="57" y="294"/>
                </a:lnTo>
                <a:lnTo>
                  <a:pt x="57" y="296"/>
                </a:lnTo>
                <a:lnTo>
                  <a:pt x="59" y="298"/>
                </a:lnTo>
                <a:lnTo>
                  <a:pt x="59" y="301"/>
                </a:lnTo>
                <a:lnTo>
                  <a:pt x="59" y="301"/>
                </a:lnTo>
                <a:lnTo>
                  <a:pt x="61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3"/>
                </a:lnTo>
                <a:lnTo>
                  <a:pt x="67" y="303"/>
                </a:lnTo>
                <a:lnTo>
                  <a:pt x="67" y="305"/>
                </a:lnTo>
                <a:lnTo>
                  <a:pt x="65" y="309"/>
                </a:lnTo>
                <a:lnTo>
                  <a:pt x="65" y="311"/>
                </a:lnTo>
                <a:lnTo>
                  <a:pt x="65" y="313"/>
                </a:lnTo>
                <a:lnTo>
                  <a:pt x="67" y="315"/>
                </a:lnTo>
                <a:lnTo>
                  <a:pt x="67" y="317"/>
                </a:lnTo>
                <a:lnTo>
                  <a:pt x="67" y="319"/>
                </a:lnTo>
                <a:lnTo>
                  <a:pt x="67" y="321"/>
                </a:lnTo>
                <a:lnTo>
                  <a:pt x="65" y="330"/>
                </a:lnTo>
                <a:lnTo>
                  <a:pt x="67" y="330"/>
                </a:lnTo>
                <a:lnTo>
                  <a:pt x="67" y="332"/>
                </a:lnTo>
                <a:lnTo>
                  <a:pt x="69" y="332"/>
                </a:lnTo>
                <a:lnTo>
                  <a:pt x="71" y="332"/>
                </a:lnTo>
                <a:lnTo>
                  <a:pt x="71" y="332"/>
                </a:lnTo>
                <a:lnTo>
                  <a:pt x="71" y="334"/>
                </a:lnTo>
                <a:lnTo>
                  <a:pt x="73" y="338"/>
                </a:lnTo>
                <a:lnTo>
                  <a:pt x="73" y="338"/>
                </a:lnTo>
                <a:lnTo>
                  <a:pt x="73" y="338"/>
                </a:lnTo>
                <a:lnTo>
                  <a:pt x="75" y="338"/>
                </a:lnTo>
                <a:lnTo>
                  <a:pt x="77" y="340"/>
                </a:lnTo>
                <a:lnTo>
                  <a:pt x="77" y="340"/>
                </a:lnTo>
                <a:lnTo>
                  <a:pt x="80" y="340"/>
                </a:lnTo>
                <a:lnTo>
                  <a:pt x="80" y="342"/>
                </a:lnTo>
                <a:lnTo>
                  <a:pt x="80" y="342"/>
                </a:lnTo>
                <a:lnTo>
                  <a:pt x="80" y="344"/>
                </a:lnTo>
                <a:lnTo>
                  <a:pt x="80" y="344"/>
                </a:lnTo>
                <a:lnTo>
                  <a:pt x="77" y="347"/>
                </a:lnTo>
                <a:lnTo>
                  <a:pt x="77" y="347"/>
                </a:lnTo>
                <a:lnTo>
                  <a:pt x="77" y="347"/>
                </a:lnTo>
                <a:lnTo>
                  <a:pt x="77" y="349"/>
                </a:lnTo>
                <a:lnTo>
                  <a:pt x="77" y="349"/>
                </a:lnTo>
                <a:lnTo>
                  <a:pt x="80" y="349"/>
                </a:lnTo>
                <a:lnTo>
                  <a:pt x="80" y="351"/>
                </a:lnTo>
                <a:lnTo>
                  <a:pt x="80" y="351"/>
                </a:lnTo>
                <a:lnTo>
                  <a:pt x="80" y="353"/>
                </a:lnTo>
                <a:lnTo>
                  <a:pt x="77" y="357"/>
                </a:lnTo>
                <a:lnTo>
                  <a:pt x="77" y="357"/>
                </a:lnTo>
                <a:lnTo>
                  <a:pt x="77" y="359"/>
                </a:lnTo>
                <a:lnTo>
                  <a:pt x="77" y="361"/>
                </a:lnTo>
                <a:lnTo>
                  <a:pt x="77" y="363"/>
                </a:lnTo>
                <a:lnTo>
                  <a:pt x="77" y="363"/>
                </a:lnTo>
                <a:lnTo>
                  <a:pt x="80" y="365"/>
                </a:lnTo>
                <a:lnTo>
                  <a:pt x="80" y="367"/>
                </a:lnTo>
                <a:lnTo>
                  <a:pt x="80" y="369"/>
                </a:lnTo>
                <a:lnTo>
                  <a:pt x="80" y="372"/>
                </a:lnTo>
                <a:lnTo>
                  <a:pt x="80" y="372"/>
                </a:lnTo>
                <a:lnTo>
                  <a:pt x="80" y="374"/>
                </a:lnTo>
                <a:lnTo>
                  <a:pt x="82" y="374"/>
                </a:lnTo>
                <a:lnTo>
                  <a:pt x="82" y="376"/>
                </a:lnTo>
                <a:lnTo>
                  <a:pt x="84" y="376"/>
                </a:lnTo>
                <a:lnTo>
                  <a:pt x="84" y="380"/>
                </a:lnTo>
                <a:lnTo>
                  <a:pt x="84" y="380"/>
                </a:lnTo>
                <a:lnTo>
                  <a:pt x="86" y="382"/>
                </a:lnTo>
                <a:lnTo>
                  <a:pt x="86" y="384"/>
                </a:lnTo>
                <a:lnTo>
                  <a:pt x="86" y="384"/>
                </a:lnTo>
                <a:lnTo>
                  <a:pt x="86" y="386"/>
                </a:lnTo>
                <a:lnTo>
                  <a:pt x="86" y="392"/>
                </a:lnTo>
                <a:lnTo>
                  <a:pt x="86" y="395"/>
                </a:lnTo>
                <a:lnTo>
                  <a:pt x="86" y="395"/>
                </a:lnTo>
                <a:lnTo>
                  <a:pt x="84" y="395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0" y="397"/>
                </a:lnTo>
                <a:lnTo>
                  <a:pt x="80" y="399"/>
                </a:lnTo>
                <a:lnTo>
                  <a:pt x="80" y="399"/>
                </a:lnTo>
                <a:lnTo>
                  <a:pt x="80" y="399"/>
                </a:lnTo>
                <a:lnTo>
                  <a:pt x="80" y="403"/>
                </a:lnTo>
                <a:lnTo>
                  <a:pt x="77" y="407"/>
                </a:lnTo>
                <a:lnTo>
                  <a:pt x="77" y="407"/>
                </a:lnTo>
                <a:lnTo>
                  <a:pt x="77" y="409"/>
                </a:lnTo>
                <a:lnTo>
                  <a:pt x="77" y="411"/>
                </a:lnTo>
                <a:lnTo>
                  <a:pt x="77" y="413"/>
                </a:lnTo>
                <a:lnTo>
                  <a:pt x="75" y="411"/>
                </a:lnTo>
                <a:lnTo>
                  <a:pt x="75" y="411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1" y="411"/>
                </a:lnTo>
                <a:lnTo>
                  <a:pt x="71" y="413"/>
                </a:lnTo>
                <a:lnTo>
                  <a:pt x="69" y="415"/>
                </a:lnTo>
                <a:lnTo>
                  <a:pt x="69" y="415"/>
                </a:lnTo>
                <a:lnTo>
                  <a:pt x="67" y="415"/>
                </a:lnTo>
                <a:lnTo>
                  <a:pt x="63" y="418"/>
                </a:lnTo>
                <a:lnTo>
                  <a:pt x="63" y="418"/>
                </a:lnTo>
                <a:lnTo>
                  <a:pt x="61" y="418"/>
                </a:lnTo>
                <a:lnTo>
                  <a:pt x="61" y="418"/>
                </a:lnTo>
                <a:lnTo>
                  <a:pt x="59" y="420"/>
                </a:lnTo>
                <a:lnTo>
                  <a:pt x="59" y="420"/>
                </a:lnTo>
                <a:lnTo>
                  <a:pt x="57" y="422"/>
                </a:lnTo>
                <a:lnTo>
                  <a:pt x="57" y="422"/>
                </a:lnTo>
                <a:lnTo>
                  <a:pt x="57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2" y="424"/>
                </a:lnTo>
                <a:lnTo>
                  <a:pt x="52" y="426"/>
                </a:lnTo>
                <a:lnTo>
                  <a:pt x="52" y="426"/>
                </a:lnTo>
                <a:lnTo>
                  <a:pt x="54" y="426"/>
                </a:lnTo>
                <a:lnTo>
                  <a:pt x="54" y="426"/>
                </a:lnTo>
                <a:lnTo>
                  <a:pt x="57" y="428"/>
                </a:lnTo>
                <a:lnTo>
                  <a:pt x="57" y="428"/>
                </a:lnTo>
                <a:lnTo>
                  <a:pt x="57" y="430"/>
                </a:lnTo>
                <a:lnTo>
                  <a:pt x="57" y="432"/>
                </a:lnTo>
                <a:lnTo>
                  <a:pt x="57" y="432"/>
                </a:lnTo>
                <a:lnTo>
                  <a:pt x="57" y="432"/>
                </a:lnTo>
                <a:lnTo>
                  <a:pt x="54" y="434"/>
                </a:lnTo>
                <a:lnTo>
                  <a:pt x="54" y="434"/>
                </a:lnTo>
                <a:lnTo>
                  <a:pt x="52" y="436"/>
                </a:lnTo>
                <a:lnTo>
                  <a:pt x="50" y="438"/>
                </a:lnTo>
                <a:lnTo>
                  <a:pt x="46" y="440"/>
                </a:lnTo>
                <a:lnTo>
                  <a:pt x="44" y="445"/>
                </a:lnTo>
                <a:lnTo>
                  <a:pt x="42" y="445"/>
                </a:lnTo>
                <a:lnTo>
                  <a:pt x="40" y="449"/>
                </a:lnTo>
                <a:lnTo>
                  <a:pt x="36" y="453"/>
                </a:lnTo>
                <a:lnTo>
                  <a:pt x="36" y="455"/>
                </a:lnTo>
                <a:lnTo>
                  <a:pt x="36" y="455"/>
                </a:lnTo>
                <a:lnTo>
                  <a:pt x="34" y="455"/>
                </a:lnTo>
                <a:lnTo>
                  <a:pt x="31" y="455"/>
                </a:lnTo>
                <a:lnTo>
                  <a:pt x="31" y="457"/>
                </a:lnTo>
                <a:lnTo>
                  <a:pt x="29" y="457"/>
                </a:lnTo>
                <a:lnTo>
                  <a:pt x="29" y="457"/>
                </a:lnTo>
                <a:lnTo>
                  <a:pt x="27" y="459"/>
                </a:lnTo>
                <a:lnTo>
                  <a:pt x="27" y="459"/>
                </a:lnTo>
                <a:lnTo>
                  <a:pt x="27" y="461"/>
                </a:lnTo>
                <a:lnTo>
                  <a:pt x="21" y="463"/>
                </a:lnTo>
                <a:lnTo>
                  <a:pt x="19" y="463"/>
                </a:lnTo>
                <a:lnTo>
                  <a:pt x="19" y="463"/>
                </a:lnTo>
                <a:lnTo>
                  <a:pt x="19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5" y="468"/>
                </a:lnTo>
                <a:lnTo>
                  <a:pt x="15" y="470"/>
                </a:lnTo>
                <a:lnTo>
                  <a:pt x="15" y="470"/>
                </a:lnTo>
                <a:lnTo>
                  <a:pt x="13" y="470"/>
                </a:lnTo>
                <a:lnTo>
                  <a:pt x="13" y="472"/>
                </a:lnTo>
                <a:lnTo>
                  <a:pt x="13" y="472"/>
                </a:lnTo>
                <a:lnTo>
                  <a:pt x="13" y="472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5" y="478"/>
                </a:lnTo>
                <a:lnTo>
                  <a:pt x="15" y="480"/>
                </a:lnTo>
                <a:lnTo>
                  <a:pt x="13" y="482"/>
                </a:lnTo>
                <a:lnTo>
                  <a:pt x="13" y="484"/>
                </a:lnTo>
                <a:lnTo>
                  <a:pt x="13" y="484"/>
                </a:lnTo>
                <a:lnTo>
                  <a:pt x="13" y="484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9"/>
                </a:lnTo>
                <a:lnTo>
                  <a:pt x="11" y="489"/>
                </a:lnTo>
                <a:lnTo>
                  <a:pt x="11" y="493"/>
                </a:lnTo>
                <a:lnTo>
                  <a:pt x="11" y="495"/>
                </a:lnTo>
                <a:lnTo>
                  <a:pt x="11" y="497"/>
                </a:lnTo>
                <a:lnTo>
                  <a:pt x="9" y="497"/>
                </a:lnTo>
                <a:lnTo>
                  <a:pt x="9" y="497"/>
                </a:lnTo>
                <a:lnTo>
                  <a:pt x="9" y="499"/>
                </a:lnTo>
                <a:lnTo>
                  <a:pt x="6" y="499"/>
                </a:lnTo>
                <a:lnTo>
                  <a:pt x="6" y="501"/>
                </a:lnTo>
                <a:lnTo>
                  <a:pt x="6" y="501"/>
                </a:lnTo>
                <a:lnTo>
                  <a:pt x="6" y="503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4" y="505"/>
                </a:lnTo>
                <a:lnTo>
                  <a:pt x="4" y="505"/>
                </a:lnTo>
                <a:lnTo>
                  <a:pt x="4" y="503"/>
                </a:lnTo>
                <a:lnTo>
                  <a:pt x="4" y="503"/>
                </a:lnTo>
                <a:lnTo>
                  <a:pt x="2" y="503"/>
                </a:lnTo>
                <a:lnTo>
                  <a:pt x="2" y="503"/>
                </a:lnTo>
                <a:lnTo>
                  <a:pt x="2" y="505"/>
                </a:lnTo>
                <a:lnTo>
                  <a:pt x="2" y="505"/>
                </a:lnTo>
                <a:lnTo>
                  <a:pt x="2" y="505"/>
                </a:lnTo>
                <a:lnTo>
                  <a:pt x="2" y="507"/>
                </a:lnTo>
                <a:lnTo>
                  <a:pt x="0" y="509"/>
                </a:lnTo>
                <a:lnTo>
                  <a:pt x="0" y="511"/>
                </a:lnTo>
                <a:lnTo>
                  <a:pt x="2" y="514"/>
                </a:lnTo>
                <a:lnTo>
                  <a:pt x="6" y="514"/>
                </a:lnTo>
                <a:lnTo>
                  <a:pt x="9" y="514"/>
                </a:lnTo>
                <a:lnTo>
                  <a:pt x="9" y="514"/>
                </a:lnTo>
                <a:lnTo>
                  <a:pt x="11" y="514"/>
                </a:lnTo>
                <a:lnTo>
                  <a:pt x="11" y="514"/>
                </a:lnTo>
                <a:lnTo>
                  <a:pt x="11" y="514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5" y="511"/>
                </a:lnTo>
                <a:lnTo>
                  <a:pt x="19" y="514"/>
                </a:lnTo>
                <a:lnTo>
                  <a:pt x="21" y="514"/>
                </a:lnTo>
                <a:lnTo>
                  <a:pt x="23" y="511"/>
                </a:lnTo>
                <a:lnTo>
                  <a:pt x="25" y="509"/>
                </a:lnTo>
                <a:lnTo>
                  <a:pt x="27" y="509"/>
                </a:lnTo>
                <a:lnTo>
                  <a:pt x="27" y="507"/>
                </a:lnTo>
                <a:lnTo>
                  <a:pt x="31" y="507"/>
                </a:lnTo>
                <a:lnTo>
                  <a:pt x="34" y="507"/>
                </a:lnTo>
                <a:lnTo>
                  <a:pt x="34" y="505"/>
                </a:lnTo>
                <a:lnTo>
                  <a:pt x="36" y="505"/>
                </a:lnTo>
                <a:lnTo>
                  <a:pt x="36" y="503"/>
                </a:lnTo>
                <a:lnTo>
                  <a:pt x="38" y="501"/>
                </a:lnTo>
                <a:lnTo>
                  <a:pt x="46" y="499"/>
                </a:lnTo>
                <a:lnTo>
                  <a:pt x="54" y="493"/>
                </a:lnTo>
                <a:lnTo>
                  <a:pt x="59" y="493"/>
                </a:lnTo>
                <a:lnTo>
                  <a:pt x="63" y="491"/>
                </a:lnTo>
                <a:lnTo>
                  <a:pt x="67" y="486"/>
                </a:lnTo>
                <a:lnTo>
                  <a:pt x="71" y="486"/>
                </a:lnTo>
                <a:lnTo>
                  <a:pt x="75" y="489"/>
                </a:lnTo>
                <a:lnTo>
                  <a:pt x="77" y="489"/>
                </a:lnTo>
                <a:lnTo>
                  <a:pt x="80" y="491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4" y="493"/>
                </a:lnTo>
                <a:lnTo>
                  <a:pt x="84" y="493"/>
                </a:lnTo>
                <a:lnTo>
                  <a:pt x="86" y="493"/>
                </a:lnTo>
                <a:lnTo>
                  <a:pt x="86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1"/>
                </a:lnTo>
                <a:lnTo>
                  <a:pt x="90" y="491"/>
                </a:lnTo>
                <a:lnTo>
                  <a:pt x="90" y="489"/>
                </a:lnTo>
                <a:lnTo>
                  <a:pt x="90" y="489"/>
                </a:lnTo>
                <a:lnTo>
                  <a:pt x="92" y="486"/>
                </a:lnTo>
                <a:lnTo>
                  <a:pt x="94" y="489"/>
                </a:lnTo>
                <a:lnTo>
                  <a:pt x="96" y="486"/>
                </a:lnTo>
                <a:lnTo>
                  <a:pt x="96" y="486"/>
                </a:lnTo>
                <a:lnTo>
                  <a:pt x="96" y="484"/>
                </a:lnTo>
                <a:lnTo>
                  <a:pt x="96" y="484"/>
                </a:lnTo>
                <a:lnTo>
                  <a:pt x="96" y="482"/>
                </a:lnTo>
                <a:lnTo>
                  <a:pt x="96" y="480"/>
                </a:lnTo>
                <a:lnTo>
                  <a:pt x="96" y="480"/>
                </a:lnTo>
                <a:lnTo>
                  <a:pt x="98" y="478"/>
                </a:lnTo>
                <a:lnTo>
                  <a:pt x="98" y="478"/>
                </a:lnTo>
                <a:lnTo>
                  <a:pt x="98" y="478"/>
                </a:lnTo>
                <a:lnTo>
                  <a:pt x="98" y="476"/>
                </a:lnTo>
                <a:lnTo>
                  <a:pt x="98" y="476"/>
                </a:lnTo>
                <a:lnTo>
                  <a:pt x="96" y="474"/>
                </a:lnTo>
                <a:lnTo>
                  <a:pt x="94" y="472"/>
                </a:lnTo>
                <a:lnTo>
                  <a:pt x="94" y="472"/>
                </a:lnTo>
                <a:lnTo>
                  <a:pt x="94" y="470"/>
                </a:lnTo>
                <a:lnTo>
                  <a:pt x="94" y="470"/>
                </a:lnTo>
                <a:lnTo>
                  <a:pt x="98" y="463"/>
                </a:lnTo>
                <a:lnTo>
                  <a:pt x="98" y="461"/>
                </a:lnTo>
                <a:lnTo>
                  <a:pt x="98" y="461"/>
                </a:lnTo>
                <a:lnTo>
                  <a:pt x="98" y="459"/>
                </a:lnTo>
                <a:lnTo>
                  <a:pt x="98" y="457"/>
                </a:lnTo>
                <a:lnTo>
                  <a:pt x="98" y="457"/>
                </a:lnTo>
                <a:lnTo>
                  <a:pt x="98" y="457"/>
                </a:lnTo>
                <a:lnTo>
                  <a:pt x="100" y="453"/>
                </a:lnTo>
                <a:lnTo>
                  <a:pt x="100" y="451"/>
                </a:lnTo>
                <a:lnTo>
                  <a:pt x="100" y="449"/>
                </a:lnTo>
                <a:lnTo>
                  <a:pt x="100" y="449"/>
                </a:lnTo>
                <a:lnTo>
                  <a:pt x="100" y="447"/>
                </a:lnTo>
                <a:lnTo>
                  <a:pt x="100" y="447"/>
                </a:lnTo>
                <a:lnTo>
                  <a:pt x="105" y="443"/>
                </a:lnTo>
                <a:lnTo>
                  <a:pt x="105" y="440"/>
                </a:lnTo>
                <a:lnTo>
                  <a:pt x="107" y="438"/>
                </a:lnTo>
                <a:lnTo>
                  <a:pt x="107" y="436"/>
                </a:lnTo>
                <a:lnTo>
                  <a:pt x="109" y="436"/>
                </a:lnTo>
                <a:lnTo>
                  <a:pt x="111" y="436"/>
                </a:lnTo>
                <a:lnTo>
                  <a:pt x="111" y="438"/>
                </a:lnTo>
                <a:lnTo>
                  <a:pt x="113" y="438"/>
                </a:lnTo>
                <a:lnTo>
                  <a:pt x="113" y="438"/>
                </a:lnTo>
                <a:lnTo>
                  <a:pt x="113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40"/>
                </a:lnTo>
                <a:lnTo>
                  <a:pt x="115" y="440"/>
                </a:lnTo>
                <a:lnTo>
                  <a:pt x="115" y="440"/>
                </a:lnTo>
                <a:lnTo>
                  <a:pt x="115" y="443"/>
                </a:lnTo>
                <a:lnTo>
                  <a:pt x="115" y="443"/>
                </a:lnTo>
                <a:lnTo>
                  <a:pt x="115" y="445"/>
                </a:lnTo>
                <a:lnTo>
                  <a:pt x="115" y="447"/>
                </a:lnTo>
                <a:lnTo>
                  <a:pt x="115" y="447"/>
                </a:lnTo>
                <a:lnTo>
                  <a:pt x="115" y="449"/>
                </a:lnTo>
                <a:lnTo>
                  <a:pt x="117" y="449"/>
                </a:lnTo>
                <a:lnTo>
                  <a:pt x="121" y="455"/>
                </a:lnTo>
                <a:lnTo>
                  <a:pt x="121" y="455"/>
                </a:lnTo>
                <a:lnTo>
                  <a:pt x="123" y="455"/>
                </a:lnTo>
                <a:lnTo>
                  <a:pt x="123" y="457"/>
                </a:lnTo>
                <a:lnTo>
                  <a:pt x="123" y="457"/>
                </a:lnTo>
                <a:lnTo>
                  <a:pt x="123" y="457"/>
                </a:lnTo>
                <a:lnTo>
                  <a:pt x="123" y="459"/>
                </a:lnTo>
                <a:lnTo>
                  <a:pt x="121" y="461"/>
                </a:lnTo>
                <a:lnTo>
                  <a:pt x="121" y="463"/>
                </a:lnTo>
                <a:lnTo>
                  <a:pt x="121" y="463"/>
                </a:lnTo>
                <a:lnTo>
                  <a:pt x="121" y="466"/>
                </a:lnTo>
                <a:lnTo>
                  <a:pt x="121" y="466"/>
                </a:lnTo>
                <a:lnTo>
                  <a:pt x="123" y="466"/>
                </a:lnTo>
                <a:lnTo>
                  <a:pt x="123" y="468"/>
                </a:lnTo>
                <a:lnTo>
                  <a:pt x="126" y="468"/>
                </a:lnTo>
                <a:lnTo>
                  <a:pt x="126" y="468"/>
                </a:lnTo>
                <a:lnTo>
                  <a:pt x="128" y="468"/>
                </a:lnTo>
                <a:lnTo>
                  <a:pt x="128" y="468"/>
                </a:lnTo>
                <a:lnTo>
                  <a:pt x="130" y="466"/>
                </a:lnTo>
                <a:lnTo>
                  <a:pt x="130" y="466"/>
                </a:lnTo>
                <a:lnTo>
                  <a:pt x="130" y="463"/>
                </a:lnTo>
                <a:lnTo>
                  <a:pt x="130" y="461"/>
                </a:lnTo>
                <a:lnTo>
                  <a:pt x="130" y="461"/>
                </a:lnTo>
                <a:lnTo>
                  <a:pt x="132" y="461"/>
                </a:lnTo>
                <a:lnTo>
                  <a:pt x="134" y="459"/>
                </a:lnTo>
                <a:lnTo>
                  <a:pt x="136" y="457"/>
                </a:lnTo>
                <a:lnTo>
                  <a:pt x="140" y="455"/>
                </a:lnTo>
                <a:lnTo>
                  <a:pt x="140" y="455"/>
                </a:lnTo>
                <a:lnTo>
                  <a:pt x="142" y="453"/>
                </a:lnTo>
                <a:lnTo>
                  <a:pt x="142" y="453"/>
                </a:lnTo>
                <a:lnTo>
                  <a:pt x="142" y="451"/>
                </a:lnTo>
                <a:lnTo>
                  <a:pt x="142" y="449"/>
                </a:lnTo>
                <a:lnTo>
                  <a:pt x="142" y="447"/>
                </a:lnTo>
                <a:lnTo>
                  <a:pt x="142" y="447"/>
                </a:lnTo>
                <a:lnTo>
                  <a:pt x="144" y="447"/>
                </a:lnTo>
                <a:lnTo>
                  <a:pt x="146" y="447"/>
                </a:lnTo>
                <a:lnTo>
                  <a:pt x="146" y="447"/>
                </a:lnTo>
                <a:lnTo>
                  <a:pt x="148" y="447"/>
                </a:lnTo>
                <a:lnTo>
                  <a:pt x="148" y="449"/>
                </a:lnTo>
                <a:lnTo>
                  <a:pt x="151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51"/>
                </a:lnTo>
                <a:lnTo>
                  <a:pt x="153" y="453"/>
                </a:lnTo>
                <a:lnTo>
                  <a:pt x="153" y="453"/>
                </a:lnTo>
                <a:lnTo>
                  <a:pt x="153" y="453"/>
                </a:lnTo>
                <a:lnTo>
                  <a:pt x="155" y="455"/>
                </a:lnTo>
                <a:lnTo>
                  <a:pt x="159" y="453"/>
                </a:lnTo>
                <a:lnTo>
                  <a:pt x="159" y="453"/>
                </a:lnTo>
                <a:lnTo>
                  <a:pt x="163" y="453"/>
                </a:lnTo>
                <a:lnTo>
                  <a:pt x="163" y="451"/>
                </a:lnTo>
                <a:lnTo>
                  <a:pt x="165" y="451"/>
                </a:lnTo>
                <a:lnTo>
                  <a:pt x="165" y="451"/>
                </a:lnTo>
                <a:lnTo>
                  <a:pt x="167" y="451"/>
                </a:lnTo>
                <a:lnTo>
                  <a:pt x="167" y="451"/>
                </a:lnTo>
                <a:lnTo>
                  <a:pt x="169" y="447"/>
                </a:lnTo>
                <a:lnTo>
                  <a:pt x="167" y="447"/>
                </a:lnTo>
                <a:lnTo>
                  <a:pt x="167" y="445"/>
                </a:lnTo>
                <a:lnTo>
                  <a:pt x="167" y="445"/>
                </a:lnTo>
                <a:lnTo>
                  <a:pt x="167" y="445"/>
                </a:lnTo>
                <a:lnTo>
                  <a:pt x="167" y="443"/>
                </a:lnTo>
                <a:lnTo>
                  <a:pt x="167" y="443"/>
                </a:lnTo>
                <a:lnTo>
                  <a:pt x="171" y="436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69" y="434"/>
                </a:lnTo>
                <a:lnTo>
                  <a:pt x="169" y="434"/>
                </a:lnTo>
                <a:lnTo>
                  <a:pt x="169" y="434"/>
                </a:lnTo>
                <a:lnTo>
                  <a:pt x="167" y="432"/>
                </a:lnTo>
                <a:lnTo>
                  <a:pt x="165" y="430"/>
                </a:lnTo>
                <a:lnTo>
                  <a:pt x="165" y="428"/>
                </a:lnTo>
                <a:lnTo>
                  <a:pt x="165" y="428"/>
                </a:lnTo>
                <a:lnTo>
                  <a:pt x="167" y="426"/>
                </a:lnTo>
                <a:lnTo>
                  <a:pt x="167" y="426"/>
                </a:lnTo>
                <a:lnTo>
                  <a:pt x="167" y="426"/>
                </a:lnTo>
                <a:lnTo>
                  <a:pt x="167" y="424"/>
                </a:lnTo>
                <a:lnTo>
                  <a:pt x="167" y="424"/>
                </a:lnTo>
                <a:lnTo>
                  <a:pt x="169" y="422"/>
                </a:lnTo>
                <a:lnTo>
                  <a:pt x="171" y="420"/>
                </a:lnTo>
                <a:lnTo>
                  <a:pt x="171" y="418"/>
                </a:lnTo>
                <a:lnTo>
                  <a:pt x="174" y="415"/>
                </a:lnTo>
                <a:lnTo>
                  <a:pt x="176" y="413"/>
                </a:lnTo>
                <a:lnTo>
                  <a:pt x="178" y="411"/>
                </a:lnTo>
                <a:lnTo>
                  <a:pt x="178" y="411"/>
                </a:lnTo>
                <a:lnTo>
                  <a:pt x="180" y="411"/>
                </a:lnTo>
                <a:lnTo>
                  <a:pt x="180" y="411"/>
                </a:lnTo>
                <a:lnTo>
                  <a:pt x="182" y="411"/>
                </a:lnTo>
                <a:lnTo>
                  <a:pt x="182" y="411"/>
                </a:lnTo>
                <a:lnTo>
                  <a:pt x="184" y="413"/>
                </a:lnTo>
                <a:lnTo>
                  <a:pt x="184" y="413"/>
                </a:lnTo>
                <a:lnTo>
                  <a:pt x="190" y="411"/>
                </a:lnTo>
                <a:lnTo>
                  <a:pt x="192" y="409"/>
                </a:lnTo>
                <a:lnTo>
                  <a:pt x="194" y="407"/>
                </a:lnTo>
                <a:lnTo>
                  <a:pt x="197" y="405"/>
                </a:lnTo>
                <a:lnTo>
                  <a:pt x="199" y="403"/>
                </a:lnTo>
                <a:lnTo>
                  <a:pt x="201" y="403"/>
                </a:lnTo>
                <a:lnTo>
                  <a:pt x="203" y="403"/>
                </a:lnTo>
                <a:lnTo>
                  <a:pt x="203" y="401"/>
                </a:lnTo>
                <a:lnTo>
                  <a:pt x="205" y="401"/>
                </a:lnTo>
                <a:lnTo>
                  <a:pt x="205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199" y="397"/>
                </a:lnTo>
                <a:lnTo>
                  <a:pt x="199" y="395"/>
                </a:lnTo>
                <a:lnTo>
                  <a:pt x="197" y="392"/>
                </a:lnTo>
                <a:lnTo>
                  <a:pt x="197" y="392"/>
                </a:lnTo>
                <a:lnTo>
                  <a:pt x="197" y="390"/>
                </a:lnTo>
                <a:lnTo>
                  <a:pt x="197" y="390"/>
                </a:lnTo>
                <a:lnTo>
                  <a:pt x="194" y="388"/>
                </a:lnTo>
                <a:lnTo>
                  <a:pt x="194" y="388"/>
                </a:lnTo>
                <a:lnTo>
                  <a:pt x="194" y="388"/>
                </a:lnTo>
                <a:lnTo>
                  <a:pt x="194" y="386"/>
                </a:lnTo>
                <a:lnTo>
                  <a:pt x="194" y="386"/>
                </a:lnTo>
                <a:lnTo>
                  <a:pt x="197" y="386"/>
                </a:lnTo>
                <a:lnTo>
                  <a:pt x="197" y="384"/>
                </a:lnTo>
                <a:lnTo>
                  <a:pt x="197" y="384"/>
                </a:lnTo>
                <a:lnTo>
                  <a:pt x="199" y="384"/>
                </a:lnTo>
                <a:lnTo>
                  <a:pt x="201" y="386"/>
                </a:lnTo>
                <a:lnTo>
                  <a:pt x="201" y="386"/>
                </a:lnTo>
                <a:lnTo>
                  <a:pt x="201" y="386"/>
                </a:lnTo>
                <a:lnTo>
                  <a:pt x="203" y="386"/>
                </a:lnTo>
                <a:lnTo>
                  <a:pt x="205" y="388"/>
                </a:lnTo>
                <a:lnTo>
                  <a:pt x="207" y="388"/>
                </a:lnTo>
                <a:lnTo>
                  <a:pt x="209" y="390"/>
                </a:lnTo>
                <a:lnTo>
                  <a:pt x="209" y="388"/>
                </a:lnTo>
                <a:lnTo>
                  <a:pt x="209" y="388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4"/>
                </a:lnTo>
                <a:lnTo>
                  <a:pt x="209" y="384"/>
                </a:lnTo>
                <a:lnTo>
                  <a:pt x="211" y="384"/>
                </a:lnTo>
                <a:lnTo>
                  <a:pt x="211" y="384"/>
                </a:lnTo>
                <a:lnTo>
                  <a:pt x="211" y="382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3" y="378"/>
                </a:lnTo>
                <a:lnTo>
                  <a:pt x="213" y="380"/>
                </a:lnTo>
                <a:lnTo>
                  <a:pt x="213" y="382"/>
                </a:lnTo>
                <a:lnTo>
                  <a:pt x="215" y="384"/>
                </a:lnTo>
                <a:lnTo>
                  <a:pt x="215" y="384"/>
                </a:lnTo>
                <a:lnTo>
                  <a:pt x="215" y="384"/>
                </a:lnTo>
                <a:lnTo>
                  <a:pt x="217" y="384"/>
                </a:lnTo>
                <a:lnTo>
                  <a:pt x="217" y="384"/>
                </a:lnTo>
                <a:lnTo>
                  <a:pt x="217" y="382"/>
                </a:lnTo>
                <a:lnTo>
                  <a:pt x="220" y="380"/>
                </a:lnTo>
                <a:lnTo>
                  <a:pt x="220" y="380"/>
                </a:lnTo>
                <a:lnTo>
                  <a:pt x="220" y="378"/>
                </a:lnTo>
                <a:lnTo>
                  <a:pt x="222" y="378"/>
                </a:lnTo>
                <a:lnTo>
                  <a:pt x="224" y="376"/>
                </a:lnTo>
                <a:lnTo>
                  <a:pt x="224" y="376"/>
                </a:lnTo>
                <a:lnTo>
                  <a:pt x="224" y="374"/>
                </a:lnTo>
                <a:lnTo>
                  <a:pt x="224" y="374"/>
                </a:lnTo>
                <a:lnTo>
                  <a:pt x="224" y="372"/>
                </a:lnTo>
                <a:lnTo>
                  <a:pt x="226" y="372"/>
                </a:lnTo>
                <a:lnTo>
                  <a:pt x="226" y="372"/>
                </a:lnTo>
                <a:lnTo>
                  <a:pt x="228" y="374"/>
                </a:lnTo>
                <a:lnTo>
                  <a:pt x="228" y="376"/>
                </a:lnTo>
                <a:lnTo>
                  <a:pt x="230" y="378"/>
                </a:lnTo>
                <a:lnTo>
                  <a:pt x="234" y="382"/>
                </a:lnTo>
                <a:lnTo>
                  <a:pt x="234" y="384"/>
                </a:lnTo>
                <a:lnTo>
                  <a:pt x="236" y="384"/>
                </a:lnTo>
                <a:lnTo>
                  <a:pt x="238" y="390"/>
                </a:lnTo>
                <a:lnTo>
                  <a:pt x="238" y="392"/>
                </a:lnTo>
                <a:lnTo>
                  <a:pt x="238" y="392"/>
                </a:lnTo>
                <a:lnTo>
                  <a:pt x="238" y="392"/>
                </a:lnTo>
                <a:lnTo>
                  <a:pt x="240" y="392"/>
                </a:lnTo>
                <a:lnTo>
                  <a:pt x="240" y="390"/>
                </a:lnTo>
                <a:lnTo>
                  <a:pt x="240" y="390"/>
                </a:lnTo>
                <a:lnTo>
                  <a:pt x="240" y="388"/>
                </a:lnTo>
                <a:lnTo>
                  <a:pt x="240" y="388"/>
                </a:lnTo>
                <a:lnTo>
                  <a:pt x="240" y="388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4"/>
                </a:lnTo>
                <a:lnTo>
                  <a:pt x="240" y="384"/>
                </a:lnTo>
                <a:lnTo>
                  <a:pt x="242" y="384"/>
                </a:lnTo>
                <a:lnTo>
                  <a:pt x="242" y="384"/>
                </a:lnTo>
                <a:lnTo>
                  <a:pt x="245" y="386"/>
                </a:lnTo>
                <a:lnTo>
                  <a:pt x="247" y="390"/>
                </a:lnTo>
                <a:lnTo>
                  <a:pt x="247" y="395"/>
                </a:lnTo>
                <a:lnTo>
                  <a:pt x="249" y="395"/>
                </a:lnTo>
                <a:lnTo>
                  <a:pt x="249" y="397"/>
                </a:lnTo>
                <a:lnTo>
                  <a:pt x="251" y="399"/>
                </a:lnTo>
                <a:lnTo>
                  <a:pt x="251" y="401"/>
                </a:lnTo>
                <a:lnTo>
                  <a:pt x="251" y="401"/>
                </a:lnTo>
                <a:lnTo>
                  <a:pt x="251" y="401"/>
                </a:lnTo>
                <a:lnTo>
                  <a:pt x="251" y="403"/>
                </a:lnTo>
                <a:lnTo>
                  <a:pt x="253" y="403"/>
                </a:lnTo>
                <a:lnTo>
                  <a:pt x="253" y="405"/>
                </a:lnTo>
                <a:lnTo>
                  <a:pt x="253" y="405"/>
                </a:lnTo>
                <a:lnTo>
                  <a:pt x="253" y="405"/>
                </a:lnTo>
                <a:lnTo>
                  <a:pt x="255" y="405"/>
                </a:lnTo>
                <a:lnTo>
                  <a:pt x="255" y="405"/>
                </a:lnTo>
                <a:lnTo>
                  <a:pt x="255" y="407"/>
                </a:lnTo>
                <a:lnTo>
                  <a:pt x="259" y="405"/>
                </a:lnTo>
                <a:lnTo>
                  <a:pt x="265" y="405"/>
                </a:lnTo>
                <a:lnTo>
                  <a:pt x="272" y="405"/>
                </a:lnTo>
                <a:lnTo>
                  <a:pt x="272" y="405"/>
                </a:lnTo>
                <a:lnTo>
                  <a:pt x="274" y="405"/>
                </a:lnTo>
                <a:lnTo>
                  <a:pt x="274" y="407"/>
                </a:lnTo>
                <a:lnTo>
                  <a:pt x="276" y="407"/>
                </a:lnTo>
                <a:lnTo>
                  <a:pt x="278" y="407"/>
                </a:lnTo>
                <a:lnTo>
                  <a:pt x="280" y="407"/>
                </a:lnTo>
                <a:lnTo>
                  <a:pt x="280" y="407"/>
                </a:lnTo>
                <a:lnTo>
                  <a:pt x="282" y="409"/>
                </a:lnTo>
                <a:lnTo>
                  <a:pt x="284" y="407"/>
                </a:lnTo>
                <a:lnTo>
                  <a:pt x="291" y="407"/>
                </a:lnTo>
                <a:lnTo>
                  <a:pt x="297" y="405"/>
                </a:lnTo>
                <a:lnTo>
                  <a:pt x="299" y="405"/>
                </a:lnTo>
                <a:lnTo>
                  <a:pt x="301" y="403"/>
                </a:lnTo>
                <a:lnTo>
                  <a:pt x="303" y="401"/>
                </a:lnTo>
                <a:lnTo>
                  <a:pt x="303" y="399"/>
                </a:lnTo>
                <a:lnTo>
                  <a:pt x="305" y="397"/>
                </a:lnTo>
                <a:lnTo>
                  <a:pt x="305" y="397"/>
                </a:lnTo>
                <a:lnTo>
                  <a:pt x="305" y="397"/>
                </a:lnTo>
                <a:lnTo>
                  <a:pt x="307" y="397"/>
                </a:lnTo>
                <a:lnTo>
                  <a:pt x="307" y="397"/>
                </a:lnTo>
                <a:lnTo>
                  <a:pt x="309" y="395"/>
                </a:lnTo>
                <a:lnTo>
                  <a:pt x="311" y="390"/>
                </a:lnTo>
                <a:lnTo>
                  <a:pt x="314" y="390"/>
                </a:lnTo>
                <a:lnTo>
                  <a:pt x="314" y="390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6"/>
                </a:lnTo>
                <a:lnTo>
                  <a:pt x="314" y="386"/>
                </a:lnTo>
                <a:lnTo>
                  <a:pt x="314" y="386"/>
                </a:lnTo>
                <a:lnTo>
                  <a:pt x="314" y="384"/>
                </a:lnTo>
                <a:lnTo>
                  <a:pt x="314" y="384"/>
                </a:lnTo>
                <a:lnTo>
                  <a:pt x="314" y="382"/>
                </a:lnTo>
                <a:lnTo>
                  <a:pt x="314" y="382"/>
                </a:lnTo>
                <a:lnTo>
                  <a:pt x="314" y="382"/>
                </a:lnTo>
                <a:lnTo>
                  <a:pt x="316" y="382"/>
                </a:lnTo>
                <a:lnTo>
                  <a:pt x="316" y="382"/>
                </a:lnTo>
                <a:lnTo>
                  <a:pt x="318" y="382"/>
                </a:lnTo>
                <a:lnTo>
                  <a:pt x="318" y="382"/>
                </a:lnTo>
                <a:lnTo>
                  <a:pt x="322" y="380"/>
                </a:lnTo>
                <a:lnTo>
                  <a:pt x="322" y="378"/>
                </a:lnTo>
                <a:lnTo>
                  <a:pt x="330" y="374"/>
                </a:lnTo>
                <a:lnTo>
                  <a:pt x="330" y="376"/>
                </a:lnTo>
                <a:lnTo>
                  <a:pt x="332" y="376"/>
                </a:lnTo>
                <a:lnTo>
                  <a:pt x="332" y="376"/>
                </a:lnTo>
                <a:lnTo>
                  <a:pt x="332" y="376"/>
                </a:lnTo>
                <a:lnTo>
                  <a:pt x="334" y="374"/>
                </a:lnTo>
                <a:lnTo>
                  <a:pt x="334" y="374"/>
                </a:lnTo>
                <a:lnTo>
                  <a:pt x="334" y="372"/>
                </a:lnTo>
                <a:lnTo>
                  <a:pt x="334" y="372"/>
                </a:lnTo>
                <a:lnTo>
                  <a:pt x="334" y="369"/>
                </a:lnTo>
                <a:lnTo>
                  <a:pt x="334" y="369"/>
                </a:lnTo>
                <a:lnTo>
                  <a:pt x="334" y="369"/>
                </a:lnTo>
                <a:lnTo>
                  <a:pt x="334" y="367"/>
                </a:lnTo>
                <a:lnTo>
                  <a:pt x="336" y="367"/>
                </a:lnTo>
                <a:lnTo>
                  <a:pt x="336" y="367"/>
                </a:lnTo>
                <a:lnTo>
                  <a:pt x="341" y="367"/>
                </a:lnTo>
                <a:lnTo>
                  <a:pt x="341" y="367"/>
                </a:lnTo>
                <a:lnTo>
                  <a:pt x="343" y="369"/>
                </a:lnTo>
                <a:lnTo>
                  <a:pt x="343" y="369"/>
                </a:lnTo>
                <a:lnTo>
                  <a:pt x="343" y="369"/>
                </a:lnTo>
                <a:lnTo>
                  <a:pt x="345" y="374"/>
                </a:lnTo>
                <a:lnTo>
                  <a:pt x="345" y="372"/>
                </a:lnTo>
                <a:lnTo>
                  <a:pt x="353" y="361"/>
                </a:lnTo>
                <a:lnTo>
                  <a:pt x="366" y="351"/>
                </a:lnTo>
                <a:lnTo>
                  <a:pt x="374" y="344"/>
                </a:lnTo>
                <a:lnTo>
                  <a:pt x="385" y="334"/>
                </a:lnTo>
                <a:lnTo>
                  <a:pt x="391" y="330"/>
                </a:lnTo>
                <a:lnTo>
                  <a:pt x="395" y="328"/>
                </a:lnTo>
                <a:lnTo>
                  <a:pt x="401" y="324"/>
                </a:lnTo>
                <a:lnTo>
                  <a:pt x="405" y="321"/>
                </a:lnTo>
                <a:lnTo>
                  <a:pt x="414" y="317"/>
                </a:lnTo>
                <a:lnTo>
                  <a:pt x="420" y="313"/>
                </a:lnTo>
                <a:lnTo>
                  <a:pt x="424" y="311"/>
                </a:lnTo>
                <a:lnTo>
                  <a:pt x="399" y="324"/>
                </a:lnTo>
                <a:lnTo>
                  <a:pt x="397" y="324"/>
                </a:lnTo>
                <a:lnTo>
                  <a:pt x="397" y="324"/>
                </a:lnTo>
                <a:lnTo>
                  <a:pt x="397" y="321"/>
                </a:lnTo>
                <a:lnTo>
                  <a:pt x="395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19"/>
                </a:lnTo>
                <a:lnTo>
                  <a:pt x="399" y="319"/>
                </a:lnTo>
                <a:lnTo>
                  <a:pt x="399" y="319"/>
                </a:lnTo>
                <a:lnTo>
                  <a:pt x="399" y="321"/>
                </a:lnTo>
                <a:lnTo>
                  <a:pt x="401" y="321"/>
                </a:lnTo>
                <a:lnTo>
                  <a:pt x="401" y="321"/>
                </a:lnTo>
                <a:lnTo>
                  <a:pt x="403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7"/>
                </a:lnTo>
                <a:lnTo>
                  <a:pt x="405" y="317"/>
                </a:lnTo>
                <a:lnTo>
                  <a:pt x="405" y="317"/>
                </a:lnTo>
                <a:lnTo>
                  <a:pt x="408" y="317"/>
                </a:lnTo>
                <a:lnTo>
                  <a:pt x="408" y="315"/>
                </a:lnTo>
                <a:lnTo>
                  <a:pt x="408" y="315"/>
                </a:lnTo>
                <a:lnTo>
                  <a:pt x="408" y="313"/>
                </a:lnTo>
                <a:lnTo>
                  <a:pt x="408" y="313"/>
                </a:lnTo>
                <a:lnTo>
                  <a:pt x="405" y="311"/>
                </a:lnTo>
                <a:lnTo>
                  <a:pt x="405" y="313"/>
                </a:lnTo>
                <a:lnTo>
                  <a:pt x="403" y="313"/>
                </a:lnTo>
                <a:lnTo>
                  <a:pt x="403" y="313"/>
                </a:lnTo>
                <a:lnTo>
                  <a:pt x="401" y="313"/>
                </a:lnTo>
                <a:lnTo>
                  <a:pt x="397" y="317"/>
                </a:lnTo>
                <a:lnTo>
                  <a:pt x="393" y="315"/>
                </a:lnTo>
                <a:lnTo>
                  <a:pt x="391" y="315"/>
                </a:lnTo>
                <a:lnTo>
                  <a:pt x="391" y="315"/>
                </a:lnTo>
                <a:lnTo>
                  <a:pt x="391" y="317"/>
                </a:lnTo>
                <a:lnTo>
                  <a:pt x="391" y="317"/>
                </a:lnTo>
                <a:lnTo>
                  <a:pt x="391" y="317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21"/>
                </a:lnTo>
                <a:lnTo>
                  <a:pt x="389" y="321"/>
                </a:lnTo>
                <a:lnTo>
                  <a:pt x="389" y="324"/>
                </a:lnTo>
                <a:lnTo>
                  <a:pt x="387" y="324"/>
                </a:lnTo>
                <a:lnTo>
                  <a:pt x="387" y="324"/>
                </a:lnTo>
                <a:lnTo>
                  <a:pt x="387" y="324"/>
                </a:lnTo>
                <a:lnTo>
                  <a:pt x="391" y="326"/>
                </a:lnTo>
                <a:lnTo>
                  <a:pt x="389" y="326"/>
                </a:lnTo>
                <a:lnTo>
                  <a:pt x="389" y="326"/>
                </a:lnTo>
                <a:lnTo>
                  <a:pt x="387" y="326"/>
                </a:lnTo>
                <a:lnTo>
                  <a:pt x="387" y="326"/>
                </a:lnTo>
                <a:lnTo>
                  <a:pt x="387" y="328"/>
                </a:lnTo>
                <a:lnTo>
                  <a:pt x="387" y="330"/>
                </a:lnTo>
                <a:lnTo>
                  <a:pt x="387" y="330"/>
                </a:lnTo>
                <a:lnTo>
                  <a:pt x="385" y="332"/>
                </a:lnTo>
                <a:lnTo>
                  <a:pt x="385" y="332"/>
                </a:lnTo>
                <a:lnTo>
                  <a:pt x="385" y="332"/>
                </a:lnTo>
                <a:lnTo>
                  <a:pt x="382" y="332"/>
                </a:lnTo>
                <a:lnTo>
                  <a:pt x="382" y="332"/>
                </a:lnTo>
                <a:lnTo>
                  <a:pt x="380" y="332"/>
                </a:lnTo>
                <a:lnTo>
                  <a:pt x="380" y="334"/>
                </a:lnTo>
                <a:lnTo>
                  <a:pt x="380" y="334"/>
                </a:lnTo>
                <a:lnTo>
                  <a:pt x="378" y="334"/>
                </a:lnTo>
                <a:lnTo>
                  <a:pt x="380" y="334"/>
                </a:lnTo>
                <a:lnTo>
                  <a:pt x="380" y="332"/>
                </a:lnTo>
                <a:lnTo>
                  <a:pt x="380" y="330"/>
                </a:lnTo>
                <a:lnTo>
                  <a:pt x="378" y="330"/>
                </a:lnTo>
                <a:lnTo>
                  <a:pt x="378" y="332"/>
                </a:lnTo>
                <a:lnTo>
                  <a:pt x="378" y="332"/>
                </a:lnTo>
                <a:lnTo>
                  <a:pt x="376" y="330"/>
                </a:lnTo>
                <a:lnTo>
                  <a:pt x="376" y="328"/>
                </a:lnTo>
                <a:lnTo>
                  <a:pt x="378" y="328"/>
                </a:lnTo>
                <a:lnTo>
                  <a:pt x="378" y="326"/>
                </a:lnTo>
                <a:lnTo>
                  <a:pt x="380" y="326"/>
                </a:lnTo>
                <a:lnTo>
                  <a:pt x="382" y="326"/>
                </a:lnTo>
                <a:lnTo>
                  <a:pt x="382" y="324"/>
                </a:lnTo>
                <a:lnTo>
                  <a:pt x="380" y="324"/>
                </a:lnTo>
                <a:lnTo>
                  <a:pt x="380" y="321"/>
                </a:lnTo>
                <a:lnTo>
                  <a:pt x="382" y="319"/>
                </a:lnTo>
                <a:lnTo>
                  <a:pt x="382" y="317"/>
                </a:lnTo>
                <a:lnTo>
                  <a:pt x="385" y="317"/>
                </a:lnTo>
                <a:lnTo>
                  <a:pt x="387" y="313"/>
                </a:lnTo>
                <a:lnTo>
                  <a:pt x="387" y="311"/>
                </a:lnTo>
                <a:lnTo>
                  <a:pt x="387" y="309"/>
                </a:lnTo>
                <a:lnTo>
                  <a:pt x="389" y="307"/>
                </a:lnTo>
                <a:lnTo>
                  <a:pt x="391" y="303"/>
                </a:lnTo>
                <a:lnTo>
                  <a:pt x="393" y="303"/>
                </a:lnTo>
                <a:lnTo>
                  <a:pt x="395" y="301"/>
                </a:lnTo>
                <a:lnTo>
                  <a:pt x="395" y="301"/>
                </a:lnTo>
                <a:lnTo>
                  <a:pt x="397" y="301"/>
                </a:lnTo>
                <a:lnTo>
                  <a:pt x="399" y="301"/>
                </a:lnTo>
                <a:lnTo>
                  <a:pt x="403" y="296"/>
                </a:lnTo>
                <a:lnTo>
                  <a:pt x="408" y="290"/>
                </a:lnTo>
                <a:lnTo>
                  <a:pt x="412" y="290"/>
                </a:lnTo>
                <a:lnTo>
                  <a:pt x="414" y="288"/>
                </a:lnTo>
                <a:lnTo>
                  <a:pt x="414" y="288"/>
                </a:lnTo>
                <a:lnTo>
                  <a:pt x="418" y="290"/>
                </a:lnTo>
                <a:lnTo>
                  <a:pt x="422" y="290"/>
                </a:lnTo>
                <a:lnTo>
                  <a:pt x="424" y="292"/>
                </a:lnTo>
                <a:lnTo>
                  <a:pt x="424" y="301"/>
                </a:lnTo>
                <a:lnTo>
                  <a:pt x="424" y="303"/>
                </a:lnTo>
                <a:lnTo>
                  <a:pt x="424" y="303"/>
                </a:lnTo>
                <a:lnTo>
                  <a:pt x="424" y="305"/>
                </a:lnTo>
                <a:lnTo>
                  <a:pt x="424" y="305"/>
                </a:lnTo>
                <a:lnTo>
                  <a:pt x="424" y="305"/>
                </a:lnTo>
                <a:lnTo>
                  <a:pt x="422" y="307"/>
                </a:lnTo>
                <a:lnTo>
                  <a:pt x="418" y="309"/>
                </a:lnTo>
                <a:lnTo>
                  <a:pt x="418" y="309"/>
                </a:lnTo>
                <a:lnTo>
                  <a:pt x="420" y="307"/>
                </a:lnTo>
                <a:lnTo>
                  <a:pt x="420" y="307"/>
                </a:lnTo>
                <a:lnTo>
                  <a:pt x="420" y="307"/>
                </a:lnTo>
                <a:lnTo>
                  <a:pt x="414" y="307"/>
                </a:lnTo>
                <a:lnTo>
                  <a:pt x="412" y="309"/>
                </a:lnTo>
                <a:lnTo>
                  <a:pt x="412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11"/>
                </a:lnTo>
                <a:lnTo>
                  <a:pt x="410" y="311"/>
                </a:lnTo>
                <a:lnTo>
                  <a:pt x="410" y="311"/>
                </a:lnTo>
                <a:lnTo>
                  <a:pt x="412" y="311"/>
                </a:lnTo>
                <a:lnTo>
                  <a:pt x="412" y="311"/>
                </a:lnTo>
                <a:lnTo>
                  <a:pt x="412" y="313"/>
                </a:lnTo>
                <a:lnTo>
                  <a:pt x="412" y="313"/>
                </a:lnTo>
                <a:lnTo>
                  <a:pt x="412" y="315"/>
                </a:lnTo>
                <a:lnTo>
                  <a:pt x="416" y="313"/>
                </a:lnTo>
                <a:lnTo>
                  <a:pt x="422" y="311"/>
                </a:lnTo>
                <a:lnTo>
                  <a:pt x="428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9"/>
                </a:lnTo>
                <a:lnTo>
                  <a:pt x="435" y="305"/>
                </a:lnTo>
                <a:lnTo>
                  <a:pt x="439" y="305"/>
                </a:lnTo>
                <a:lnTo>
                  <a:pt x="441" y="303"/>
                </a:lnTo>
                <a:lnTo>
                  <a:pt x="441" y="303"/>
                </a:lnTo>
                <a:lnTo>
                  <a:pt x="445" y="303"/>
                </a:lnTo>
                <a:lnTo>
                  <a:pt x="447" y="303"/>
                </a:lnTo>
                <a:lnTo>
                  <a:pt x="447" y="303"/>
                </a:lnTo>
                <a:lnTo>
                  <a:pt x="451" y="301"/>
                </a:lnTo>
                <a:lnTo>
                  <a:pt x="456" y="298"/>
                </a:lnTo>
                <a:lnTo>
                  <a:pt x="468" y="294"/>
                </a:lnTo>
                <a:lnTo>
                  <a:pt x="470" y="294"/>
                </a:lnTo>
                <a:lnTo>
                  <a:pt x="472" y="294"/>
                </a:lnTo>
                <a:lnTo>
                  <a:pt x="472" y="294"/>
                </a:lnTo>
                <a:lnTo>
                  <a:pt x="474" y="294"/>
                </a:lnTo>
                <a:lnTo>
                  <a:pt x="474" y="294"/>
                </a:lnTo>
                <a:lnTo>
                  <a:pt x="476" y="294"/>
                </a:lnTo>
                <a:lnTo>
                  <a:pt x="476" y="294"/>
                </a:lnTo>
                <a:lnTo>
                  <a:pt x="479" y="294"/>
                </a:lnTo>
                <a:lnTo>
                  <a:pt x="495" y="288"/>
                </a:lnTo>
                <a:lnTo>
                  <a:pt x="506" y="282"/>
                </a:lnTo>
                <a:lnTo>
                  <a:pt x="504" y="282"/>
                </a:lnTo>
                <a:lnTo>
                  <a:pt x="502" y="280"/>
                </a:lnTo>
                <a:lnTo>
                  <a:pt x="502" y="280"/>
                </a:lnTo>
                <a:lnTo>
                  <a:pt x="499" y="280"/>
                </a:lnTo>
                <a:lnTo>
                  <a:pt x="499" y="280"/>
                </a:lnTo>
                <a:lnTo>
                  <a:pt x="497" y="278"/>
                </a:lnTo>
                <a:lnTo>
                  <a:pt x="497" y="278"/>
                </a:lnTo>
                <a:lnTo>
                  <a:pt x="497" y="278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5" y="276"/>
                </a:lnTo>
                <a:lnTo>
                  <a:pt x="495" y="276"/>
                </a:lnTo>
                <a:lnTo>
                  <a:pt x="491" y="273"/>
                </a:lnTo>
                <a:lnTo>
                  <a:pt x="489" y="273"/>
                </a:lnTo>
                <a:lnTo>
                  <a:pt x="487" y="271"/>
                </a:lnTo>
                <a:lnTo>
                  <a:pt x="485" y="269"/>
                </a:lnTo>
                <a:lnTo>
                  <a:pt x="483" y="269"/>
                </a:lnTo>
                <a:lnTo>
                  <a:pt x="483" y="269"/>
                </a:lnTo>
                <a:lnTo>
                  <a:pt x="483" y="265"/>
                </a:lnTo>
                <a:lnTo>
                  <a:pt x="483" y="263"/>
                </a:lnTo>
                <a:lnTo>
                  <a:pt x="483" y="263"/>
                </a:lnTo>
                <a:lnTo>
                  <a:pt x="485" y="263"/>
                </a:lnTo>
                <a:lnTo>
                  <a:pt x="485" y="265"/>
                </a:lnTo>
                <a:lnTo>
                  <a:pt x="485" y="267"/>
                </a:lnTo>
                <a:lnTo>
                  <a:pt x="487" y="269"/>
                </a:lnTo>
                <a:lnTo>
                  <a:pt x="487" y="269"/>
                </a:lnTo>
                <a:lnTo>
                  <a:pt x="489" y="271"/>
                </a:lnTo>
                <a:lnTo>
                  <a:pt x="491" y="271"/>
                </a:lnTo>
                <a:lnTo>
                  <a:pt x="495" y="271"/>
                </a:lnTo>
                <a:lnTo>
                  <a:pt x="504" y="278"/>
                </a:lnTo>
                <a:lnTo>
                  <a:pt x="508" y="280"/>
                </a:lnTo>
                <a:lnTo>
                  <a:pt x="510" y="278"/>
                </a:lnTo>
                <a:lnTo>
                  <a:pt x="510" y="278"/>
                </a:lnTo>
                <a:lnTo>
                  <a:pt x="508" y="278"/>
                </a:lnTo>
                <a:lnTo>
                  <a:pt x="508" y="278"/>
                </a:lnTo>
                <a:lnTo>
                  <a:pt x="508" y="276"/>
                </a:lnTo>
                <a:lnTo>
                  <a:pt x="510" y="273"/>
                </a:lnTo>
                <a:lnTo>
                  <a:pt x="514" y="267"/>
                </a:lnTo>
                <a:lnTo>
                  <a:pt x="514" y="267"/>
                </a:lnTo>
                <a:lnTo>
                  <a:pt x="516" y="265"/>
                </a:lnTo>
                <a:lnTo>
                  <a:pt x="518" y="259"/>
                </a:lnTo>
                <a:lnTo>
                  <a:pt x="518" y="259"/>
                </a:lnTo>
                <a:lnTo>
                  <a:pt x="520" y="257"/>
                </a:lnTo>
                <a:lnTo>
                  <a:pt x="522" y="257"/>
                </a:lnTo>
                <a:lnTo>
                  <a:pt x="527" y="255"/>
                </a:lnTo>
                <a:lnTo>
                  <a:pt x="531" y="253"/>
                </a:lnTo>
                <a:lnTo>
                  <a:pt x="541" y="246"/>
                </a:lnTo>
                <a:lnTo>
                  <a:pt x="543" y="244"/>
                </a:lnTo>
                <a:lnTo>
                  <a:pt x="541" y="246"/>
                </a:lnTo>
                <a:lnTo>
                  <a:pt x="539" y="246"/>
                </a:lnTo>
                <a:lnTo>
                  <a:pt x="537" y="246"/>
                </a:lnTo>
                <a:lnTo>
                  <a:pt x="539" y="244"/>
                </a:lnTo>
                <a:lnTo>
                  <a:pt x="541" y="244"/>
                </a:lnTo>
                <a:lnTo>
                  <a:pt x="543" y="242"/>
                </a:lnTo>
                <a:lnTo>
                  <a:pt x="543" y="242"/>
                </a:lnTo>
                <a:lnTo>
                  <a:pt x="545" y="240"/>
                </a:lnTo>
                <a:lnTo>
                  <a:pt x="547" y="238"/>
                </a:lnTo>
                <a:lnTo>
                  <a:pt x="550" y="234"/>
                </a:lnTo>
                <a:lnTo>
                  <a:pt x="547" y="232"/>
                </a:lnTo>
                <a:lnTo>
                  <a:pt x="547" y="234"/>
                </a:lnTo>
                <a:lnTo>
                  <a:pt x="547" y="234"/>
                </a:lnTo>
                <a:lnTo>
                  <a:pt x="547" y="236"/>
                </a:lnTo>
                <a:lnTo>
                  <a:pt x="545" y="234"/>
                </a:lnTo>
                <a:lnTo>
                  <a:pt x="543" y="236"/>
                </a:lnTo>
                <a:lnTo>
                  <a:pt x="543" y="238"/>
                </a:lnTo>
                <a:lnTo>
                  <a:pt x="541" y="238"/>
                </a:lnTo>
                <a:lnTo>
                  <a:pt x="541" y="232"/>
                </a:lnTo>
                <a:lnTo>
                  <a:pt x="541" y="227"/>
                </a:lnTo>
                <a:lnTo>
                  <a:pt x="543" y="225"/>
                </a:lnTo>
                <a:lnTo>
                  <a:pt x="545" y="223"/>
                </a:lnTo>
                <a:lnTo>
                  <a:pt x="560" y="211"/>
                </a:lnTo>
                <a:lnTo>
                  <a:pt x="566" y="209"/>
                </a:lnTo>
                <a:lnTo>
                  <a:pt x="568" y="207"/>
                </a:lnTo>
                <a:lnTo>
                  <a:pt x="573" y="205"/>
                </a:lnTo>
                <a:lnTo>
                  <a:pt x="573" y="202"/>
                </a:lnTo>
                <a:lnTo>
                  <a:pt x="573" y="205"/>
                </a:lnTo>
                <a:lnTo>
                  <a:pt x="570" y="205"/>
                </a:lnTo>
                <a:lnTo>
                  <a:pt x="568" y="207"/>
                </a:lnTo>
                <a:lnTo>
                  <a:pt x="568" y="205"/>
                </a:lnTo>
                <a:lnTo>
                  <a:pt x="568" y="205"/>
                </a:lnTo>
                <a:lnTo>
                  <a:pt x="566" y="205"/>
                </a:lnTo>
                <a:lnTo>
                  <a:pt x="566" y="205"/>
                </a:lnTo>
                <a:lnTo>
                  <a:pt x="566" y="202"/>
                </a:lnTo>
                <a:lnTo>
                  <a:pt x="564" y="202"/>
                </a:lnTo>
                <a:lnTo>
                  <a:pt x="564" y="202"/>
                </a:lnTo>
                <a:lnTo>
                  <a:pt x="562" y="202"/>
                </a:lnTo>
                <a:lnTo>
                  <a:pt x="564" y="202"/>
                </a:lnTo>
                <a:lnTo>
                  <a:pt x="564" y="200"/>
                </a:lnTo>
                <a:lnTo>
                  <a:pt x="566" y="200"/>
                </a:lnTo>
                <a:lnTo>
                  <a:pt x="568" y="202"/>
                </a:lnTo>
                <a:lnTo>
                  <a:pt x="568" y="200"/>
                </a:lnTo>
                <a:lnTo>
                  <a:pt x="568" y="200"/>
                </a:lnTo>
                <a:lnTo>
                  <a:pt x="568" y="200"/>
                </a:lnTo>
                <a:lnTo>
                  <a:pt x="568" y="198"/>
                </a:lnTo>
                <a:lnTo>
                  <a:pt x="568" y="196"/>
                </a:lnTo>
                <a:lnTo>
                  <a:pt x="566" y="196"/>
                </a:lnTo>
                <a:lnTo>
                  <a:pt x="564" y="196"/>
                </a:lnTo>
                <a:lnTo>
                  <a:pt x="560" y="196"/>
                </a:lnTo>
                <a:lnTo>
                  <a:pt x="558" y="196"/>
                </a:lnTo>
                <a:lnTo>
                  <a:pt x="556" y="194"/>
                </a:lnTo>
                <a:lnTo>
                  <a:pt x="560" y="192"/>
                </a:lnTo>
                <a:lnTo>
                  <a:pt x="562" y="192"/>
                </a:lnTo>
                <a:lnTo>
                  <a:pt x="564" y="194"/>
                </a:lnTo>
                <a:lnTo>
                  <a:pt x="566" y="192"/>
                </a:lnTo>
                <a:lnTo>
                  <a:pt x="564" y="186"/>
                </a:lnTo>
                <a:lnTo>
                  <a:pt x="554" y="161"/>
                </a:lnTo>
                <a:lnTo>
                  <a:pt x="552" y="150"/>
                </a:lnTo>
                <a:lnTo>
                  <a:pt x="556" y="142"/>
                </a:lnTo>
                <a:lnTo>
                  <a:pt x="560" y="133"/>
                </a:lnTo>
                <a:lnTo>
                  <a:pt x="575" y="119"/>
                </a:lnTo>
                <a:lnTo>
                  <a:pt x="581" y="115"/>
                </a:lnTo>
                <a:lnTo>
                  <a:pt x="589" y="111"/>
                </a:lnTo>
                <a:lnTo>
                  <a:pt x="589" y="111"/>
                </a:lnTo>
                <a:lnTo>
                  <a:pt x="593" y="111"/>
                </a:lnTo>
                <a:lnTo>
                  <a:pt x="593" y="111"/>
                </a:lnTo>
                <a:lnTo>
                  <a:pt x="596" y="108"/>
                </a:lnTo>
                <a:lnTo>
                  <a:pt x="598" y="111"/>
                </a:lnTo>
                <a:lnTo>
                  <a:pt x="604" y="108"/>
                </a:lnTo>
                <a:lnTo>
                  <a:pt x="610" y="106"/>
                </a:lnTo>
                <a:lnTo>
                  <a:pt x="616" y="104"/>
                </a:lnTo>
                <a:lnTo>
                  <a:pt x="616" y="104"/>
                </a:lnTo>
                <a:lnTo>
                  <a:pt x="616" y="10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" name="Freeform 50">
            <a:extLst>
              <a:ext uri="{FF2B5EF4-FFF2-40B4-BE49-F238E27FC236}">
                <a16:creationId xmlns:a16="http://schemas.microsoft.com/office/drawing/2014/main" id="{1E87B85A-0589-48F9-ABF0-706F2DFE87DA}"/>
              </a:ext>
            </a:extLst>
          </p:cNvPr>
          <p:cNvSpPr>
            <a:spLocks/>
          </p:cNvSpPr>
          <p:nvPr/>
        </p:nvSpPr>
        <p:spPr bwMode="auto">
          <a:xfrm>
            <a:off x="10595466" y="2832594"/>
            <a:ext cx="298106" cy="300118"/>
          </a:xfrm>
          <a:custGeom>
            <a:avLst/>
            <a:gdLst>
              <a:gd name="T0" fmla="*/ 192 w 194"/>
              <a:gd name="T1" fmla="*/ 27 h 206"/>
              <a:gd name="T2" fmla="*/ 188 w 194"/>
              <a:gd name="T3" fmla="*/ 21 h 206"/>
              <a:gd name="T4" fmla="*/ 192 w 194"/>
              <a:gd name="T5" fmla="*/ 16 h 206"/>
              <a:gd name="T6" fmla="*/ 188 w 194"/>
              <a:gd name="T7" fmla="*/ 4 h 206"/>
              <a:gd name="T8" fmla="*/ 184 w 194"/>
              <a:gd name="T9" fmla="*/ 4 h 206"/>
              <a:gd name="T10" fmla="*/ 169 w 194"/>
              <a:gd name="T11" fmla="*/ 12 h 206"/>
              <a:gd name="T12" fmla="*/ 161 w 194"/>
              <a:gd name="T13" fmla="*/ 10 h 206"/>
              <a:gd name="T14" fmla="*/ 148 w 194"/>
              <a:gd name="T15" fmla="*/ 25 h 206"/>
              <a:gd name="T16" fmla="*/ 123 w 194"/>
              <a:gd name="T17" fmla="*/ 37 h 206"/>
              <a:gd name="T18" fmla="*/ 117 w 194"/>
              <a:gd name="T19" fmla="*/ 42 h 206"/>
              <a:gd name="T20" fmla="*/ 110 w 194"/>
              <a:gd name="T21" fmla="*/ 50 h 206"/>
              <a:gd name="T22" fmla="*/ 104 w 194"/>
              <a:gd name="T23" fmla="*/ 60 h 206"/>
              <a:gd name="T24" fmla="*/ 98 w 194"/>
              <a:gd name="T25" fmla="*/ 60 h 206"/>
              <a:gd name="T26" fmla="*/ 92 w 194"/>
              <a:gd name="T27" fmla="*/ 58 h 206"/>
              <a:gd name="T28" fmla="*/ 85 w 194"/>
              <a:gd name="T29" fmla="*/ 77 h 206"/>
              <a:gd name="T30" fmla="*/ 67 w 194"/>
              <a:gd name="T31" fmla="*/ 98 h 206"/>
              <a:gd name="T32" fmla="*/ 67 w 194"/>
              <a:gd name="T33" fmla="*/ 110 h 206"/>
              <a:gd name="T34" fmla="*/ 64 w 194"/>
              <a:gd name="T35" fmla="*/ 119 h 206"/>
              <a:gd name="T36" fmla="*/ 62 w 194"/>
              <a:gd name="T37" fmla="*/ 129 h 206"/>
              <a:gd name="T38" fmla="*/ 46 w 194"/>
              <a:gd name="T39" fmla="*/ 135 h 206"/>
              <a:gd name="T40" fmla="*/ 46 w 194"/>
              <a:gd name="T41" fmla="*/ 131 h 206"/>
              <a:gd name="T42" fmla="*/ 48 w 194"/>
              <a:gd name="T43" fmla="*/ 123 h 206"/>
              <a:gd name="T44" fmla="*/ 41 w 194"/>
              <a:gd name="T45" fmla="*/ 123 h 206"/>
              <a:gd name="T46" fmla="*/ 35 w 194"/>
              <a:gd name="T47" fmla="*/ 127 h 206"/>
              <a:gd name="T48" fmla="*/ 37 w 194"/>
              <a:gd name="T49" fmla="*/ 133 h 206"/>
              <a:gd name="T50" fmla="*/ 4 w 194"/>
              <a:gd name="T51" fmla="*/ 165 h 206"/>
              <a:gd name="T52" fmla="*/ 2 w 194"/>
              <a:gd name="T53" fmla="*/ 173 h 206"/>
              <a:gd name="T54" fmla="*/ 6 w 194"/>
              <a:gd name="T55" fmla="*/ 175 h 206"/>
              <a:gd name="T56" fmla="*/ 10 w 194"/>
              <a:gd name="T57" fmla="*/ 181 h 206"/>
              <a:gd name="T58" fmla="*/ 12 w 194"/>
              <a:gd name="T59" fmla="*/ 192 h 206"/>
              <a:gd name="T60" fmla="*/ 14 w 194"/>
              <a:gd name="T61" fmla="*/ 198 h 206"/>
              <a:gd name="T62" fmla="*/ 18 w 194"/>
              <a:gd name="T63" fmla="*/ 200 h 206"/>
              <a:gd name="T64" fmla="*/ 25 w 194"/>
              <a:gd name="T65" fmla="*/ 202 h 206"/>
              <a:gd name="T66" fmla="*/ 31 w 194"/>
              <a:gd name="T67" fmla="*/ 200 h 206"/>
              <a:gd name="T68" fmla="*/ 48 w 194"/>
              <a:gd name="T69" fmla="*/ 179 h 206"/>
              <a:gd name="T70" fmla="*/ 46 w 194"/>
              <a:gd name="T71" fmla="*/ 175 h 206"/>
              <a:gd name="T72" fmla="*/ 44 w 194"/>
              <a:gd name="T73" fmla="*/ 173 h 206"/>
              <a:gd name="T74" fmla="*/ 60 w 194"/>
              <a:gd name="T75" fmla="*/ 167 h 206"/>
              <a:gd name="T76" fmla="*/ 75 w 194"/>
              <a:gd name="T77" fmla="*/ 171 h 206"/>
              <a:gd name="T78" fmla="*/ 83 w 194"/>
              <a:gd name="T79" fmla="*/ 171 h 206"/>
              <a:gd name="T80" fmla="*/ 87 w 194"/>
              <a:gd name="T81" fmla="*/ 173 h 206"/>
              <a:gd name="T82" fmla="*/ 108 w 194"/>
              <a:gd name="T83" fmla="*/ 167 h 206"/>
              <a:gd name="T84" fmla="*/ 125 w 194"/>
              <a:gd name="T85" fmla="*/ 152 h 206"/>
              <a:gd name="T86" fmla="*/ 125 w 194"/>
              <a:gd name="T87" fmla="*/ 163 h 206"/>
              <a:gd name="T88" fmla="*/ 127 w 194"/>
              <a:gd name="T89" fmla="*/ 177 h 206"/>
              <a:gd name="T90" fmla="*/ 140 w 194"/>
              <a:gd name="T91" fmla="*/ 175 h 206"/>
              <a:gd name="T92" fmla="*/ 152 w 194"/>
              <a:gd name="T93" fmla="*/ 167 h 206"/>
              <a:gd name="T94" fmla="*/ 154 w 194"/>
              <a:gd name="T95" fmla="*/ 163 h 206"/>
              <a:gd name="T96" fmla="*/ 169 w 194"/>
              <a:gd name="T97" fmla="*/ 148 h 206"/>
              <a:gd name="T98" fmla="*/ 169 w 194"/>
              <a:gd name="T99" fmla="*/ 125 h 206"/>
              <a:gd name="T100" fmla="*/ 184 w 194"/>
              <a:gd name="T101" fmla="*/ 110 h 206"/>
              <a:gd name="T102" fmla="*/ 177 w 194"/>
              <a:gd name="T103" fmla="*/ 96 h 206"/>
              <a:gd name="T104" fmla="*/ 175 w 194"/>
              <a:gd name="T105" fmla="*/ 94 h 206"/>
              <a:gd name="T106" fmla="*/ 175 w 194"/>
              <a:gd name="T107" fmla="*/ 73 h 206"/>
              <a:gd name="T108" fmla="*/ 173 w 194"/>
              <a:gd name="T109" fmla="*/ 60 h 206"/>
              <a:gd name="T110" fmla="*/ 179 w 194"/>
              <a:gd name="T111" fmla="*/ 52 h 206"/>
              <a:gd name="T112" fmla="*/ 186 w 194"/>
              <a:gd name="T113" fmla="*/ 46 h 206"/>
              <a:gd name="T114" fmla="*/ 194 w 194"/>
              <a:gd name="T115" fmla="*/ 4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4" h="206">
                <a:moveTo>
                  <a:pt x="194" y="39"/>
                </a:moveTo>
                <a:lnTo>
                  <a:pt x="192" y="35"/>
                </a:lnTo>
                <a:lnTo>
                  <a:pt x="192" y="35"/>
                </a:lnTo>
                <a:lnTo>
                  <a:pt x="192" y="33"/>
                </a:lnTo>
                <a:lnTo>
                  <a:pt x="192" y="31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0" y="25"/>
                </a:lnTo>
                <a:lnTo>
                  <a:pt x="190" y="23"/>
                </a:lnTo>
                <a:lnTo>
                  <a:pt x="188" y="23"/>
                </a:lnTo>
                <a:lnTo>
                  <a:pt x="188" y="21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6"/>
                </a:lnTo>
                <a:lnTo>
                  <a:pt x="192" y="16"/>
                </a:lnTo>
                <a:lnTo>
                  <a:pt x="192" y="16"/>
                </a:lnTo>
                <a:lnTo>
                  <a:pt x="192" y="14"/>
                </a:lnTo>
                <a:lnTo>
                  <a:pt x="192" y="10"/>
                </a:lnTo>
                <a:lnTo>
                  <a:pt x="192" y="8"/>
                </a:lnTo>
                <a:lnTo>
                  <a:pt x="192" y="6"/>
                </a:lnTo>
                <a:lnTo>
                  <a:pt x="190" y="6"/>
                </a:lnTo>
                <a:lnTo>
                  <a:pt x="188" y="4"/>
                </a:lnTo>
                <a:lnTo>
                  <a:pt x="188" y="4"/>
                </a:lnTo>
                <a:lnTo>
                  <a:pt x="188" y="4"/>
                </a:lnTo>
                <a:lnTo>
                  <a:pt x="186" y="0"/>
                </a:lnTo>
                <a:lnTo>
                  <a:pt x="186" y="2"/>
                </a:lnTo>
                <a:lnTo>
                  <a:pt x="184" y="2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71" y="12"/>
                </a:lnTo>
                <a:lnTo>
                  <a:pt x="171" y="12"/>
                </a:lnTo>
                <a:lnTo>
                  <a:pt x="169" y="12"/>
                </a:lnTo>
                <a:lnTo>
                  <a:pt x="167" y="12"/>
                </a:lnTo>
                <a:lnTo>
                  <a:pt x="165" y="12"/>
                </a:lnTo>
                <a:lnTo>
                  <a:pt x="165" y="12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58" y="10"/>
                </a:lnTo>
                <a:lnTo>
                  <a:pt x="158" y="10"/>
                </a:lnTo>
                <a:lnTo>
                  <a:pt x="156" y="14"/>
                </a:lnTo>
                <a:lnTo>
                  <a:pt x="154" y="14"/>
                </a:lnTo>
                <a:lnTo>
                  <a:pt x="152" y="21"/>
                </a:lnTo>
                <a:lnTo>
                  <a:pt x="148" y="25"/>
                </a:lnTo>
                <a:lnTo>
                  <a:pt x="144" y="29"/>
                </a:lnTo>
                <a:lnTo>
                  <a:pt x="138" y="33"/>
                </a:lnTo>
                <a:lnTo>
                  <a:pt x="135" y="35"/>
                </a:lnTo>
                <a:lnTo>
                  <a:pt x="127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1" y="39"/>
                </a:lnTo>
                <a:lnTo>
                  <a:pt x="121" y="39"/>
                </a:lnTo>
                <a:lnTo>
                  <a:pt x="119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2"/>
                </a:lnTo>
                <a:lnTo>
                  <a:pt x="115" y="42"/>
                </a:lnTo>
                <a:lnTo>
                  <a:pt x="115" y="44"/>
                </a:lnTo>
                <a:lnTo>
                  <a:pt x="110" y="48"/>
                </a:lnTo>
                <a:lnTo>
                  <a:pt x="110" y="50"/>
                </a:lnTo>
                <a:lnTo>
                  <a:pt x="110" y="50"/>
                </a:lnTo>
                <a:lnTo>
                  <a:pt x="110" y="52"/>
                </a:lnTo>
                <a:lnTo>
                  <a:pt x="110" y="54"/>
                </a:lnTo>
                <a:lnTo>
                  <a:pt x="108" y="56"/>
                </a:lnTo>
                <a:lnTo>
                  <a:pt x="106" y="58"/>
                </a:lnTo>
                <a:lnTo>
                  <a:pt x="104" y="60"/>
                </a:lnTo>
                <a:lnTo>
                  <a:pt x="104" y="60"/>
                </a:lnTo>
                <a:lnTo>
                  <a:pt x="102" y="62"/>
                </a:lnTo>
                <a:lnTo>
                  <a:pt x="100" y="62"/>
                </a:lnTo>
                <a:lnTo>
                  <a:pt x="100" y="62"/>
                </a:lnTo>
                <a:lnTo>
                  <a:pt x="98" y="62"/>
                </a:lnTo>
                <a:lnTo>
                  <a:pt x="98" y="62"/>
                </a:lnTo>
                <a:lnTo>
                  <a:pt x="98" y="60"/>
                </a:lnTo>
                <a:lnTo>
                  <a:pt x="98" y="60"/>
                </a:lnTo>
                <a:lnTo>
                  <a:pt x="98" y="60"/>
                </a:lnTo>
                <a:lnTo>
                  <a:pt x="98" y="58"/>
                </a:lnTo>
                <a:lnTo>
                  <a:pt x="96" y="56"/>
                </a:lnTo>
                <a:lnTo>
                  <a:pt x="94" y="54"/>
                </a:lnTo>
                <a:lnTo>
                  <a:pt x="92" y="58"/>
                </a:lnTo>
                <a:lnTo>
                  <a:pt x="87" y="62"/>
                </a:lnTo>
                <a:lnTo>
                  <a:pt x="87" y="64"/>
                </a:lnTo>
                <a:lnTo>
                  <a:pt x="87" y="67"/>
                </a:lnTo>
                <a:lnTo>
                  <a:pt x="85" y="73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7" y="83"/>
                </a:lnTo>
                <a:lnTo>
                  <a:pt x="69" y="96"/>
                </a:lnTo>
                <a:lnTo>
                  <a:pt x="67" y="98"/>
                </a:lnTo>
                <a:lnTo>
                  <a:pt x="67" y="98"/>
                </a:lnTo>
                <a:lnTo>
                  <a:pt x="69" y="100"/>
                </a:lnTo>
                <a:lnTo>
                  <a:pt x="69" y="102"/>
                </a:lnTo>
                <a:lnTo>
                  <a:pt x="67" y="108"/>
                </a:lnTo>
                <a:lnTo>
                  <a:pt x="67" y="110"/>
                </a:lnTo>
                <a:lnTo>
                  <a:pt x="67" y="110"/>
                </a:lnTo>
                <a:lnTo>
                  <a:pt x="67" y="110"/>
                </a:lnTo>
                <a:lnTo>
                  <a:pt x="64" y="113"/>
                </a:lnTo>
                <a:lnTo>
                  <a:pt x="64" y="115"/>
                </a:lnTo>
                <a:lnTo>
                  <a:pt x="64" y="117"/>
                </a:lnTo>
                <a:lnTo>
                  <a:pt x="64" y="119"/>
                </a:lnTo>
                <a:lnTo>
                  <a:pt x="64" y="119"/>
                </a:lnTo>
                <a:lnTo>
                  <a:pt x="64" y="119"/>
                </a:lnTo>
                <a:lnTo>
                  <a:pt x="64" y="121"/>
                </a:lnTo>
                <a:lnTo>
                  <a:pt x="67" y="123"/>
                </a:lnTo>
                <a:lnTo>
                  <a:pt x="67" y="123"/>
                </a:lnTo>
                <a:lnTo>
                  <a:pt x="64" y="125"/>
                </a:lnTo>
                <a:lnTo>
                  <a:pt x="64" y="125"/>
                </a:lnTo>
                <a:lnTo>
                  <a:pt x="62" y="129"/>
                </a:lnTo>
                <a:lnTo>
                  <a:pt x="60" y="131"/>
                </a:lnTo>
                <a:lnTo>
                  <a:pt x="58" y="133"/>
                </a:lnTo>
                <a:lnTo>
                  <a:pt x="56" y="133"/>
                </a:lnTo>
                <a:lnTo>
                  <a:pt x="50" y="135"/>
                </a:lnTo>
                <a:lnTo>
                  <a:pt x="48" y="135"/>
                </a:lnTo>
                <a:lnTo>
                  <a:pt x="46" y="135"/>
                </a:lnTo>
                <a:lnTo>
                  <a:pt x="46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3"/>
                </a:lnTo>
                <a:lnTo>
                  <a:pt x="46" y="133"/>
                </a:lnTo>
                <a:lnTo>
                  <a:pt x="46" y="131"/>
                </a:lnTo>
                <a:lnTo>
                  <a:pt x="48" y="131"/>
                </a:lnTo>
                <a:lnTo>
                  <a:pt x="48" y="129"/>
                </a:lnTo>
                <a:lnTo>
                  <a:pt x="48" y="127"/>
                </a:lnTo>
                <a:lnTo>
                  <a:pt x="48" y="127"/>
                </a:lnTo>
                <a:lnTo>
                  <a:pt x="48" y="125"/>
                </a:lnTo>
                <a:lnTo>
                  <a:pt x="48" y="123"/>
                </a:lnTo>
                <a:lnTo>
                  <a:pt x="46" y="123"/>
                </a:lnTo>
                <a:lnTo>
                  <a:pt x="46" y="123"/>
                </a:lnTo>
                <a:lnTo>
                  <a:pt x="44" y="121"/>
                </a:lnTo>
                <a:lnTo>
                  <a:pt x="44" y="121"/>
                </a:lnTo>
                <a:lnTo>
                  <a:pt x="41" y="121"/>
                </a:lnTo>
                <a:lnTo>
                  <a:pt x="41" y="123"/>
                </a:lnTo>
                <a:lnTo>
                  <a:pt x="39" y="123"/>
                </a:lnTo>
                <a:lnTo>
                  <a:pt x="37" y="125"/>
                </a:lnTo>
                <a:lnTo>
                  <a:pt x="35" y="125"/>
                </a:lnTo>
                <a:lnTo>
                  <a:pt x="35" y="127"/>
                </a:lnTo>
                <a:lnTo>
                  <a:pt x="35" y="127"/>
                </a:lnTo>
                <a:lnTo>
                  <a:pt x="35" y="127"/>
                </a:lnTo>
                <a:lnTo>
                  <a:pt x="35" y="129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3"/>
                </a:lnTo>
                <a:lnTo>
                  <a:pt x="27" y="142"/>
                </a:lnTo>
                <a:lnTo>
                  <a:pt x="25" y="144"/>
                </a:lnTo>
                <a:lnTo>
                  <a:pt x="18" y="152"/>
                </a:lnTo>
                <a:lnTo>
                  <a:pt x="14" y="156"/>
                </a:lnTo>
                <a:lnTo>
                  <a:pt x="8" y="161"/>
                </a:lnTo>
                <a:lnTo>
                  <a:pt x="4" y="165"/>
                </a:lnTo>
                <a:lnTo>
                  <a:pt x="2" y="167"/>
                </a:lnTo>
                <a:lnTo>
                  <a:pt x="0" y="167"/>
                </a:lnTo>
                <a:lnTo>
                  <a:pt x="0" y="169"/>
                </a:lnTo>
                <a:lnTo>
                  <a:pt x="0" y="171"/>
                </a:lnTo>
                <a:lnTo>
                  <a:pt x="2" y="171"/>
                </a:lnTo>
                <a:lnTo>
                  <a:pt x="2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5"/>
                </a:lnTo>
                <a:lnTo>
                  <a:pt x="6" y="175"/>
                </a:lnTo>
                <a:lnTo>
                  <a:pt x="6" y="177"/>
                </a:lnTo>
                <a:lnTo>
                  <a:pt x="6" y="177"/>
                </a:lnTo>
                <a:lnTo>
                  <a:pt x="8" y="179"/>
                </a:lnTo>
                <a:lnTo>
                  <a:pt x="8" y="179"/>
                </a:lnTo>
                <a:lnTo>
                  <a:pt x="10" y="179"/>
                </a:lnTo>
                <a:lnTo>
                  <a:pt x="10" y="181"/>
                </a:lnTo>
                <a:lnTo>
                  <a:pt x="10" y="181"/>
                </a:lnTo>
                <a:lnTo>
                  <a:pt x="12" y="184"/>
                </a:lnTo>
                <a:lnTo>
                  <a:pt x="12" y="186"/>
                </a:lnTo>
                <a:lnTo>
                  <a:pt x="12" y="186"/>
                </a:lnTo>
                <a:lnTo>
                  <a:pt x="12" y="188"/>
                </a:lnTo>
                <a:lnTo>
                  <a:pt x="12" y="192"/>
                </a:lnTo>
                <a:lnTo>
                  <a:pt x="12" y="194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8" y="200"/>
                </a:lnTo>
                <a:lnTo>
                  <a:pt x="18" y="200"/>
                </a:lnTo>
                <a:lnTo>
                  <a:pt x="18" y="200"/>
                </a:lnTo>
                <a:lnTo>
                  <a:pt x="21" y="20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5" y="204"/>
                </a:lnTo>
                <a:lnTo>
                  <a:pt x="27" y="206"/>
                </a:lnTo>
                <a:lnTo>
                  <a:pt x="27" y="206"/>
                </a:lnTo>
                <a:lnTo>
                  <a:pt x="29" y="206"/>
                </a:lnTo>
                <a:lnTo>
                  <a:pt x="29" y="204"/>
                </a:lnTo>
                <a:lnTo>
                  <a:pt x="31" y="200"/>
                </a:lnTo>
                <a:lnTo>
                  <a:pt x="35" y="194"/>
                </a:lnTo>
                <a:lnTo>
                  <a:pt x="35" y="194"/>
                </a:lnTo>
                <a:lnTo>
                  <a:pt x="35" y="192"/>
                </a:lnTo>
                <a:lnTo>
                  <a:pt x="37" y="190"/>
                </a:lnTo>
                <a:lnTo>
                  <a:pt x="39" y="188"/>
                </a:lnTo>
                <a:lnTo>
                  <a:pt x="48" y="179"/>
                </a:lnTo>
                <a:lnTo>
                  <a:pt x="48" y="177"/>
                </a:lnTo>
                <a:lnTo>
                  <a:pt x="48" y="177"/>
                </a:lnTo>
                <a:lnTo>
                  <a:pt x="48" y="177"/>
                </a:lnTo>
                <a:lnTo>
                  <a:pt x="48" y="175"/>
                </a:lnTo>
                <a:lnTo>
                  <a:pt x="48" y="175"/>
                </a:lnTo>
                <a:lnTo>
                  <a:pt x="46" y="175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1"/>
                </a:lnTo>
                <a:lnTo>
                  <a:pt x="44" y="171"/>
                </a:lnTo>
                <a:lnTo>
                  <a:pt x="44" y="169"/>
                </a:lnTo>
                <a:lnTo>
                  <a:pt x="46" y="169"/>
                </a:lnTo>
                <a:lnTo>
                  <a:pt x="48" y="169"/>
                </a:lnTo>
                <a:lnTo>
                  <a:pt x="60" y="167"/>
                </a:lnTo>
                <a:lnTo>
                  <a:pt x="64" y="167"/>
                </a:lnTo>
                <a:lnTo>
                  <a:pt x="67" y="167"/>
                </a:lnTo>
                <a:lnTo>
                  <a:pt x="71" y="167"/>
                </a:lnTo>
                <a:lnTo>
                  <a:pt x="71" y="167"/>
                </a:lnTo>
                <a:lnTo>
                  <a:pt x="73" y="169"/>
                </a:lnTo>
                <a:lnTo>
                  <a:pt x="75" y="171"/>
                </a:lnTo>
                <a:lnTo>
                  <a:pt x="75" y="171"/>
                </a:lnTo>
                <a:lnTo>
                  <a:pt x="77" y="171"/>
                </a:lnTo>
                <a:lnTo>
                  <a:pt x="79" y="171"/>
                </a:lnTo>
                <a:lnTo>
                  <a:pt x="79" y="171"/>
                </a:lnTo>
                <a:lnTo>
                  <a:pt x="83" y="171"/>
                </a:lnTo>
                <a:lnTo>
                  <a:pt x="83" y="171"/>
                </a:lnTo>
                <a:lnTo>
                  <a:pt x="85" y="171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7" y="173"/>
                </a:lnTo>
                <a:lnTo>
                  <a:pt x="90" y="173"/>
                </a:lnTo>
                <a:lnTo>
                  <a:pt x="94" y="173"/>
                </a:lnTo>
                <a:lnTo>
                  <a:pt x="100" y="171"/>
                </a:lnTo>
                <a:lnTo>
                  <a:pt x="104" y="171"/>
                </a:lnTo>
                <a:lnTo>
                  <a:pt x="106" y="169"/>
                </a:lnTo>
                <a:lnTo>
                  <a:pt x="108" y="167"/>
                </a:lnTo>
                <a:lnTo>
                  <a:pt x="110" y="165"/>
                </a:lnTo>
                <a:lnTo>
                  <a:pt x="110" y="163"/>
                </a:lnTo>
                <a:lnTo>
                  <a:pt x="115" y="161"/>
                </a:lnTo>
                <a:lnTo>
                  <a:pt x="117" y="158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4"/>
                </a:lnTo>
                <a:lnTo>
                  <a:pt x="125" y="154"/>
                </a:lnTo>
                <a:lnTo>
                  <a:pt x="125" y="156"/>
                </a:lnTo>
                <a:lnTo>
                  <a:pt x="125" y="161"/>
                </a:lnTo>
                <a:lnTo>
                  <a:pt x="125" y="163"/>
                </a:lnTo>
                <a:lnTo>
                  <a:pt x="123" y="165"/>
                </a:lnTo>
                <a:lnTo>
                  <a:pt x="121" y="171"/>
                </a:lnTo>
                <a:lnTo>
                  <a:pt x="121" y="171"/>
                </a:lnTo>
                <a:lnTo>
                  <a:pt x="123" y="173"/>
                </a:lnTo>
                <a:lnTo>
                  <a:pt x="123" y="175"/>
                </a:lnTo>
                <a:lnTo>
                  <a:pt x="127" y="177"/>
                </a:lnTo>
                <a:lnTo>
                  <a:pt x="129" y="179"/>
                </a:lnTo>
                <a:lnTo>
                  <a:pt x="133" y="179"/>
                </a:lnTo>
                <a:lnTo>
                  <a:pt x="133" y="179"/>
                </a:lnTo>
                <a:lnTo>
                  <a:pt x="133" y="177"/>
                </a:lnTo>
                <a:lnTo>
                  <a:pt x="138" y="175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6" y="173"/>
                </a:lnTo>
                <a:lnTo>
                  <a:pt x="150" y="169"/>
                </a:lnTo>
                <a:lnTo>
                  <a:pt x="150" y="167"/>
                </a:lnTo>
                <a:lnTo>
                  <a:pt x="152" y="167"/>
                </a:lnTo>
                <a:lnTo>
                  <a:pt x="154" y="167"/>
                </a:lnTo>
                <a:lnTo>
                  <a:pt x="154" y="165"/>
                </a:lnTo>
                <a:lnTo>
                  <a:pt x="154" y="165"/>
                </a:lnTo>
                <a:lnTo>
                  <a:pt x="154" y="165"/>
                </a:lnTo>
                <a:lnTo>
                  <a:pt x="154" y="163"/>
                </a:lnTo>
                <a:lnTo>
                  <a:pt x="154" y="163"/>
                </a:lnTo>
                <a:lnTo>
                  <a:pt x="154" y="163"/>
                </a:lnTo>
                <a:lnTo>
                  <a:pt x="156" y="163"/>
                </a:lnTo>
                <a:lnTo>
                  <a:pt x="165" y="148"/>
                </a:lnTo>
                <a:lnTo>
                  <a:pt x="165" y="148"/>
                </a:lnTo>
                <a:lnTo>
                  <a:pt x="167" y="148"/>
                </a:lnTo>
                <a:lnTo>
                  <a:pt x="169" y="148"/>
                </a:lnTo>
                <a:lnTo>
                  <a:pt x="169" y="146"/>
                </a:lnTo>
                <a:lnTo>
                  <a:pt x="171" y="144"/>
                </a:lnTo>
                <a:lnTo>
                  <a:pt x="169" y="142"/>
                </a:lnTo>
                <a:lnTo>
                  <a:pt x="167" y="131"/>
                </a:lnTo>
                <a:lnTo>
                  <a:pt x="169" y="129"/>
                </a:lnTo>
                <a:lnTo>
                  <a:pt x="169" y="125"/>
                </a:lnTo>
                <a:lnTo>
                  <a:pt x="169" y="125"/>
                </a:lnTo>
                <a:lnTo>
                  <a:pt x="173" y="123"/>
                </a:lnTo>
                <a:lnTo>
                  <a:pt x="175" y="123"/>
                </a:lnTo>
                <a:lnTo>
                  <a:pt x="179" y="117"/>
                </a:lnTo>
                <a:lnTo>
                  <a:pt x="184" y="115"/>
                </a:lnTo>
                <a:lnTo>
                  <a:pt x="184" y="110"/>
                </a:lnTo>
                <a:lnTo>
                  <a:pt x="184" y="108"/>
                </a:lnTo>
                <a:lnTo>
                  <a:pt x="181" y="108"/>
                </a:lnTo>
                <a:lnTo>
                  <a:pt x="179" y="106"/>
                </a:lnTo>
                <a:lnTo>
                  <a:pt x="177" y="106"/>
                </a:lnTo>
                <a:lnTo>
                  <a:pt x="177" y="98"/>
                </a:lnTo>
                <a:lnTo>
                  <a:pt x="177" y="96"/>
                </a:lnTo>
                <a:lnTo>
                  <a:pt x="177" y="96"/>
                </a:lnTo>
                <a:lnTo>
                  <a:pt x="177" y="96"/>
                </a:lnTo>
                <a:lnTo>
                  <a:pt x="177" y="94"/>
                </a:lnTo>
                <a:lnTo>
                  <a:pt x="177" y="94"/>
                </a:lnTo>
                <a:lnTo>
                  <a:pt x="175" y="94"/>
                </a:lnTo>
                <a:lnTo>
                  <a:pt x="175" y="94"/>
                </a:lnTo>
                <a:lnTo>
                  <a:pt x="175" y="92"/>
                </a:lnTo>
                <a:lnTo>
                  <a:pt x="173" y="90"/>
                </a:lnTo>
                <a:lnTo>
                  <a:pt x="173" y="85"/>
                </a:lnTo>
                <a:lnTo>
                  <a:pt x="173" y="79"/>
                </a:lnTo>
                <a:lnTo>
                  <a:pt x="173" y="77"/>
                </a:lnTo>
                <a:lnTo>
                  <a:pt x="175" y="73"/>
                </a:lnTo>
                <a:lnTo>
                  <a:pt x="175" y="71"/>
                </a:lnTo>
                <a:lnTo>
                  <a:pt x="175" y="69"/>
                </a:lnTo>
                <a:lnTo>
                  <a:pt x="173" y="64"/>
                </a:lnTo>
                <a:lnTo>
                  <a:pt x="173" y="62"/>
                </a:lnTo>
                <a:lnTo>
                  <a:pt x="173" y="60"/>
                </a:lnTo>
                <a:lnTo>
                  <a:pt x="173" y="60"/>
                </a:lnTo>
                <a:lnTo>
                  <a:pt x="175" y="60"/>
                </a:lnTo>
                <a:lnTo>
                  <a:pt x="179" y="56"/>
                </a:lnTo>
                <a:lnTo>
                  <a:pt x="179" y="54"/>
                </a:lnTo>
                <a:lnTo>
                  <a:pt x="179" y="54"/>
                </a:lnTo>
                <a:lnTo>
                  <a:pt x="179" y="52"/>
                </a:lnTo>
                <a:lnTo>
                  <a:pt x="179" y="52"/>
                </a:lnTo>
                <a:lnTo>
                  <a:pt x="181" y="50"/>
                </a:lnTo>
                <a:lnTo>
                  <a:pt x="181" y="48"/>
                </a:lnTo>
                <a:lnTo>
                  <a:pt x="181" y="48"/>
                </a:lnTo>
                <a:lnTo>
                  <a:pt x="184" y="46"/>
                </a:lnTo>
                <a:lnTo>
                  <a:pt x="186" y="46"/>
                </a:lnTo>
                <a:lnTo>
                  <a:pt x="186" y="46"/>
                </a:lnTo>
                <a:lnTo>
                  <a:pt x="188" y="44"/>
                </a:lnTo>
                <a:lnTo>
                  <a:pt x="188" y="42"/>
                </a:lnTo>
                <a:lnTo>
                  <a:pt x="190" y="42"/>
                </a:lnTo>
                <a:lnTo>
                  <a:pt x="192" y="42"/>
                </a:lnTo>
                <a:lnTo>
                  <a:pt x="192" y="44"/>
                </a:lnTo>
                <a:lnTo>
                  <a:pt x="194" y="44"/>
                </a:lnTo>
                <a:lnTo>
                  <a:pt x="194" y="44"/>
                </a:lnTo>
                <a:lnTo>
                  <a:pt x="194" y="3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" name="Freeform 51">
            <a:extLst>
              <a:ext uri="{FF2B5EF4-FFF2-40B4-BE49-F238E27FC236}">
                <a16:creationId xmlns:a16="http://schemas.microsoft.com/office/drawing/2014/main" id="{FCE641BA-2BBE-4A07-BFFC-F32C6A42808C}"/>
              </a:ext>
            </a:extLst>
          </p:cNvPr>
          <p:cNvSpPr>
            <a:spLocks/>
          </p:cNvSpPr>
          <p:nvPr/>
        </p:nvSpPr>
        <p:spPr bwMode="auto">
          <a:xfrm>
            <a:off x="10427973" y="3249263"/>
            <a:ext cx="182859" cy="407927"/>
          </a:xfrm>
          <a:custGeom>
            <a:avLst/>
            <a:gdLst>
              <a:gd name="T0" fmla="*/ 117 w 119"/>
              <a:gd name="T1" fmla="*/ 88 h 280"/>
              <a:gd name="T2" fmla="*/ 111 w 119"/>
              <a:gd name="T3" fmla="*/ 65 h 280"/>
              <a:gd name="T4" fmla="*/ 105 w 119"/>
              <a:gd name="T5" fmla="*/ 52 h 280"/>
              <a:gd name="T6" fmla="*/ 100 w 119"/>
              <a:gd name="T7" fmla="*/ 52 h 280"/>
              <a:gd name="T8" fmla="*/ 98 w 119"/>
              <a:gd name="T9" fmla="*/ 48 h 280"/>
              <a:gd name="T10" fmla="*/ 96 w 119"/>
              <a:gd name="T11" fmla="*/ 50 h 280"/>
              <a:gd name="T12" fmla="*/ 92 w 119"/>
              <a:gd name="T13" fmla="*/ 48 h 280"/>
              <a:gd name="T14" fmla="*/ 88 w 119"/>
              <a:gd name="T15" fmla="*/ 50 h 280"/>
              <a:gd name="T16" fmla="*/ 82 w 119"/>
              <a:gd name="T17" fmla="*/ 46 h 280"/>
              <a:gd name="T18" fmla="*/ 73 w 119"/>
              <a:gd name="T19" fmla="*/ 42 h 280"/>
              <a:gd name="T20" fmla="*/ 75 w 119"/>
              <a:gd name="T21" fmla="*/ 33 h 280"/>
              <a:gd name="T22" fmla="*/ 77 w 119"/>
              <a:gd name="T23" fmla="*/ 25 h 280"/>
              <a:gd name="T24" fmla="*/ 79 w 119"/>
              <a:gd name="T25" fmla="*/ 17 h 280"/>
              <a:gd name="T26" fmla="*/ 73 w 119"/>
              <a:gd name="T27" fmla="*/ 12 h 280"/>
              <a:gd name="T28" fmla="*/ 59 w 119"/>
              <a:gd name="T29" fmla="*/ 12 h 280"/>
              <a:gd name="T30" fmla="*/ 50 w 119"/>
              <a:gd name="T31" fmla="*/ 2 h 280"/>
              <a:gd name="T32" fmla="*/ 38 w 119"/>
              <a:gd name="T33" fmla="*/ 21 h 280"/>
              <a:gd name="T34" fmla="*/ 36 w 119"/>
              <a:gd name="T35" fmla="*/ 29 h 280"/>
              <a:gd name="T36" fmla="*/ 25 w 119"/>
              <a:gd name="T37" fmla="*/ 37 h 280"/>
              <a:gd name="T38" fmla="*/ 19 w 119"/>
              <a:gd name="T39" fmla="*/ 40 h 280"/>
              <a:gd name="T40" fmla="*/ 17 w 119"/>
              <a:gd name="T41" fmla="*/ 31 h 280"/>
              <a:gd name="T42" fmla="*/ 17 w 119"/>
              <a:gd name="T43" fmla="*/ 29 h 280"/>
              <a:gd name="T44" fmla="*/ 4 w 119"/>
              <a:gd name="T45" fmla="*/ 31 h 280"/>
              <a:gd name="T46" fmla="*/ 6 w 119"/>
              <a:gd name="T47" fmla="*/ 44 h 280"/>
              <a:gd name="T48" fmla="*/ 6 w 119"/>
              <a:gd name="T49" fmla="*/ 52 h 280"/>
              <a:gd name="T50" fmla="*/ 6 w 119"/>
              <a:gd name="T51" fmla="*/ 60 h 280"/>
              <a:gd name="T52" fmla="*/ 6 w 119"/>
              <a:gd name="T53" fmla="*/ 67 h 280"/>
              <a:gd name="T54" fmla="*/ 6 w 119"/>
              <a:gd name="T55" fmla="*/ 71 h 280"/>
              <a:gd name="T56" fmla="*/ 4 w 119"/>
              <a:gd name="T57" fmla="*/ 71 h 280"/>
              <a:gd name="T58" fmla="*/ 2 w 119"/>
              <a:gd name="T59" fmla="*/ 73 h 280"/>
              <a:gd name="T60" fmla="*/ 0 w 119"/>
              <a:gd name="T61" fmla="*/ 77 h 280"/>
              <a:gd name="T62" fmla="*/ 0 w 119"/>
              <a:gd name="T63" fmla="*/ 98 h 280"/>
              <a:gd name="T64" fmla="*/ 6 w 119"/>
              <a:gd name="T65" fmla="*/ 121 h 280"/>
              <a:gd name="T66" fmla="*/ 8 w 119"/>
              <a:gd name="T67" fmla="*/ 125 h 280"/>
              <a:gd name="T68" fmla="*/ 11 w 119"/>
              <a:gd name="T69" fmla="*/ 133 h 280"/>
              <a:gd name="T70" fmla="*/ 11 w 119"/>
              <a:gd name="T71" fmla="*/ 169 h 280"/>
              <a:gd name="T72" fmla="*/ 19 w 119"/>
              <a:gd name="T73" fmla="*/ 190 h 280"/>
              <a:gd name="T74" fmla="*/ 25 w 119"/>
              <a:gd name="T75" fmla="*/ 213 h 280"/>
              <a:gd name="T76" fmla="*/ 31 w 119"/>
              <a:gd name="T77" fmla="*/ 259 h 280"/>
              <a:gd name="T78" fmla="*/ 31 w 119"/>
              <a:gd name="T79" fmla="*/ 278 h 280"/>
              <a:gd name="T80" fmla="*/ 38 w 119"/>
              <a:gd name="T81" fmla="*/ 273 h 280"/>
              <a:gd name="T82" fmla="*/ 40 w 119"/>
              <a:gd name="T83" fmla="*/ 265 h 280"/>
              <a:gd name="T84" fmla="*/ 42 w 119"/>
              <a:gd name="T85" fmla="*/ 259 h 280"/>
              <a:gd name="T86" fmla="*/ 61 w 119"/>
              <a:gd name="T87" fmla="*/ 271 h 280"/>
              <a:gd name="T88" fmla="*/ 65 w 119"/>
              <a:gd name="T89" fmla="*/ 271 h 280"/>
              <a:gd name="T90" fmla="*/ 71 w 119"/>
              <a:gd name="T91" fmla="*/ 275 h 280"/>
              <a:gd name="T92" fmla="*/ 73 w 119"/>
              <a:gd name="T93" fmla="*/ 273 h 280"/>
              <a:gd name="T94" fmla="*/ 75 w 119"/>
              <a:gd name="T95" fmla="*/ 263 h 280"/>
              <a:gd name="T96" fmla="*/ 77 w 119"/>
              <a:gd name="T97" fmla="*/ 253 h 280"/>
              <a:gd name="T98" fmla="*/ 88 w 119"/>
              <a:gd name="T99" fmla="*/ 255 h 280"/>
              <a:gd name="T100" fmla="*/ 90 w 119"/>
              <a:gd name="T101" fmla="*/ 248 h 280"/>
              <a:gd name="T102" fmla="*/ 90 w 119"/>
              <a:gd name="T103" fmla="*/ 227 h 280"/>
              <a:gd name="T104" fmla="*/ 86 w 119"/>
              <a:gd name="T105" fmla="*/ 209 h 280"/>
              <a:gd name="T106" fmla="*/ 86 w 119"/>
              <a:gd name="T107" fmla="*/ 186 h 280"/>
              <a:gd name="T108" fmla="*/ 92 w 119"/>
              <a:gd name="T109" fmla="*/ 173 h 280"/>
              <a:gd name="T110" fmla="*/ 92 w 119"/>
              <a:gd name="T111" fmla="*/ 159 h 280"/>
              <a:gd name="T112" fmla="*/ 105 w 119"/>
              <a:gd name="T113" fmla="*/ 163 h 280"/>
              <a:gd name="T114" fmla="*/ 113 w 119"/>
              <a:gd name="T115" fmla="*/ 146 h 280"/>
              <a:gd name="T116" fmla="*/ 117 w 119"/>
              <a:gd name="T117" fmla="*/ 127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9" h="280">
                <a:moveTo>
                  <a:pt x="115" y="117"/>
                </a:moveTo>
                <a:lnTo>
                  <a:pt x="115" y="115"/>
                </a:lnTo>
                <a:lnTo>
                  <a:pt x="119" y="94"/>
                </a:lnTo>
                <a:lnTo>
                  <a:pt x="119" y="90"/>
                </a:lnTo>
                <a:lnTo>
                  <a:pt x="119" y="88"/>
                </a:lnTo>
                <a:lnTo>
                  <a:pt x="117" y="88"/>
                </a:lnTo>
                <a:lnTo>
                  <a:pt x="117" y="85"/>
                </a:lnTo>
                <a:lnTo>
                  <a:pt x="113" y="83"/>
                </a:lnTo>
                <a:lnTo>
                  <a:pt x="111" y="71"/>
                </a:lnTo>
                <a:lnTo>
                  <a:pt x="111" y="67"/>
                </a:lnTo>
                <a:lnTo>
                  <a:pt x="111" y="65"/>
                </a:lnTo>
                <a:lnTo>
                  <a:pt x="111" y="65"/>
                </a:lnTo>
                <a:lnTo>
                  <a:pt x="111" y="62"/>
                </a:lnTo>
                <a:lnTo>
                  <a:pt x="109" y="62"/>
                </a:lnTo>
                <a:lnTo>
                  <a:pt x="107" y="58"/>
                </a:lnTo>
                <a:lnTo>
                  <a:pt x="107" y="56"/>
                </a:lnTo>
                <a:lnTo>
                  <a:pt x="107" y="54"/>
                </a:lnTo>
                <a:lnTo>
                  <a:pt x="105" y="52"/>
                </a:lnTo>
                <a:lnTo>
                  <a:pt x="107" y="50"/>
                </a:lnTo>
                <a:lnTo>
                  <a:pt x="107" y="50"/>
                </a:lnTo>
                <a:lnTo>
                  <a:pt x="105" y="50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0"/>
                </a:lnTo>
                <a:lnTo>
                  <a:pt x="100" y="50"/>
                </a:lnTo>
                <a:lnTo>
                  <a:pt x="100" y="48"/>
                </a:lnTo>
                <a:lnTo>
                  <a:pt x="100" y="48"/>
                </a:lnTo>
                <a:lnTo>
                  <a:pt x="98" y="48"/>
                </a:lnTo>
                <a:lnTo>
                  <a:pt x="98" y="46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6" y="48"/>
                </a:lnTo>
                <a:lnTo>
                  <a:pt x="96" y="50"/>
                </a:lnTo>
                <a:lnTo>
                  <a:pt x="94" y="50"/>
                </a:lnTo>
                <a:lnTo>
                  <a:pt x="94" y="50"/>
                </a:lnTo>
                <a:lnTo>
                  <a:pt x="92" y="50"/>
                </a:lnTo>
                <a:lnTo>
                  <a:pt x="92" y="50"/>
                </a:lnTo>
                <a:lnTo>
                  <a:pt x="92" y="50"/>
                </a:lnTo>
                <a:lnTo>
                  <a:pt x="92" y="48"/>
                </a:lnTo>
                <a:lnTo>
                  <a:pt x="92" y="48"/>
                </a:lnTo>
                <a:lnTo>
                  <a:pt x="92" y="48"/>
                </a:lnTo>
                <a:lnTo>
                  <a:pt x="90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6" y="50"/>
                </a:lnTo>
                <a:lnTo>
                  <a:pt x="86" y="50"/>
                </a:lnTo>
                <a:lnTo>
                  <a:pt x="86" y="48"/>
                </a:lnTo>
                <a:lnTo>
                  <a:pt x="84" y="48"/>
                </a:lnTo>
                <a:lnTo>
                  <a:pt x="84" y="48"/>
                </a:lnTo>
                <a:lnTo>
                  <a:pt x="82" y="46"/>
                </a:lnTo>
                <a:lnTo>
                  <a:pt x="75" y="44"/>
                </a:lnTo>
                <a:lnTo>
                  <a:pt x="73" y="44"/>
                </a:lnTo>
                <a:lnTo>
                  <a:pt x="73" y="44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5" y="37"/>
                </a:lnTo>
                <a:lnTo>
                  <a:pt x="75" y="33"/>
                </a:lnTo>
                <a:lnTo>
                  <a:pt x="75" y="33"/>
                </a:lnTo>
                <a:lnTo>
                  <a:pt x="75" y="31"/>
                </a:lnTo>
                <a:lnTo>
                  <a:pt x="75" y="31"/>
                </a:lnTo>
                <a:lnTo>
                  <a:pt x="77" y="29"/>
                </a:lnTo>
                <a:lnTo>
                  <a:pt x="77" y="27"/>
                </a:lnTo>
                <a:lnTo>
                  <a:pt x="77" y="25"/>
                </a:lnTo>
                <a:lnTo>
                  <a:pt x="77" y="25"/>
                </a:lnTo>
                <a:lnTo>
                  <a:pt x="77" y="23"/>
                </a:lnTo>
                <a:lnTo>
                  <a:pt x="77" y="21"/>
                </a:lnTo>
                <a:lnTo>
                  <a:pt x="79" y="19"/>
                </a:lnTo>
                <a:lnTo>
                  <a:pt x="79" y="19"/>
                </a:lnTo>
                <a:lnTo>
                  <a:pt x="79" y="17"/>
                </a:lnTo>
                <a:lnTo>
                  <a:pt x="77" y="14"/>
                </a:lnTo>
                <a:lnTo>
                  <a:pt x="77" y="14"/>
                </a:lnTo>
                <a:lnTo>
                  <a:pt x="77" y="10"/>
                </a:lnTo>
                <a:lnTo>
                  <a:pt x="77" y="10"/>
                </a:lnTo>
                <a:lnTo>
                  <a:pt x="75" y="12"/>
                </a:lnTo>
                <a:lnTo>
                  <a:pt x="73" y="12"/>
                </a:lnTo>
                <a:lnTo>
                  <a:pt x="69" y="12"/>
                </a:lnTo>
                <a:lnTo>
                  <a:pt x="69" y="10"/>
                </a:lnTo>
                <a:lnTo>
                  <a:pt x="61" y="14"/>
                </a:lnTo>
                <a:lnTo>
                  <a:pt x="61" y="14"/>
                </a:lnTo>
                <a:lnTo>
                  <a:pt x="59" y="14"/>
                </a:lnTo>
                <a:lnTo>
                  <a:pt x="59" y="12"/>
                </a:lnTo>
                <a:lnTo>
                  <a:pt x="52" y="4"/>
                </a:lnTo>
                <a:lnTo>
                  <a:pt x="52" y="2"/>
                </a:lnTo>
                <a:lnTo>
                  <a:pt x="52" y="2"/>
                </a:lnTo>
                <a:lnTo>
                  <a:pt x="50" y="0"/>
                </a:lnTo>
                <a:lnTo>
                  <a:pt x="50" y="2"/>
                </a:lnTo>
                <a:lnTo>
                  <a:pt x="50" y="2"/>
                </a:lnTo>
                <a:lnTo>
                  <a:pt x="46" y="10"/>
                </a:lnTo>
                <a:lnTo>
                  <a:pt x="46" y="12"/>
                </a:lnTo>
                <a:lnTo>
                  <a:pt x="46" y="12"/>
                </a:lnTo>
                <a:lnTo>
                  <a:pt x="44" y="14"/>
                </a:lnTo>
                <a:lnTo>
                  <a:pt x="42" y="17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7"/>
                </a:lnTo>
                <a:lnTo>
                  <a:pt x="38" y="27"/>
                </a:lnTo>
                <a:lnTo>
                  <a:pt x="38" y="27"/>
                </a:lnTo>
                <a:lnTo>
                  <a:pt x="36" y="29"/>
                </a:lnTo>
                <a:lnTo>
                  <a:pt x="36" y="29"/>
                </a:lnTo>
                <a:lnTo>
                  <a:pt x="36" y="29"/>
                </a:lnTo>
                <a:lnTo>
                  <a:pt x="33" y="29"/>
                </a:lnTo>
                <a:lnTo>
                  <a:pt x="29" y="33"/>
                </a:lnTo>
                <a:lnTo>
                  <a:pt x="27" y="35"/>
                </a:lnTo>
                <a:lnTo>
                  <a:pt x="25" y="37"/>
                </a:lnTo>
                <a:lnTo>
                  <a:pt x="25" y="40"/>
                </a:lnTo>
                <a:lnTo>
                  <a:pt x="23" y="40"/>
                </a:lnTo>
                <a:lnTo>
                  <a:pt x="23" y="40"/>
                </a:lnTo>
                <a:lnTo>
                  <a:pt x="21" y="40"/>
                </a:lnTo>
                <a:lnTo>
                  <a:pt x="21" y="40"/>
                </a:lnTo>
                <a:lnTo>
                  <a:pt x="19" y="40"/>
                </a:lnTo>
                <a:lnTo>
                  <a:pt x="19" y="40"/>
                </a:lnTo>
                <a:lnTo>
                  <a:pt x="19" y="37"/>
                </a:lnTo>
                <a:lnTo>
                  <a:pt x="17" y="37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7" y="31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7"/>
                </a:lnTo>
                <a:lnTo>
                  <a:pt x="17" y="27"/>
                </a:lnTo>
                <a:lnTo>
                  <a:pt x="11" y="27"/>
                </a:lnTo>
                <a:lnTo>
                  <a:pt x="4" y="27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6" y="31"/>
                </a:lnTo>
                <a:lnTo>
                  <a:pt x="6" y="31"/>
                </a:lnTo>
                <a:lnTo>
                  <a:pt x="6" y="33"/>
                </a:lnTo>
                <a:lnTo>
                  <a:pt x="6" y="33"/>
                </a:lnTo>
                <a:lnTo>
                  <a:pt x="6" y="44"/>
                </a:lnTo>
                <a:lnTo>
                  <a:pt x="6" y="44"/>
                </a:lnTo>
                <a:lnTo>
                  <a:pt x="6" y="48"/>
                </a:lnTo>
                <a:lnTo>
                  <a:pt x="6" y="50"/>
                </a:lnTo>
                <a:lnTo>
                  <a:pt x="6" y="52"/>
                </a:lnTo>
                <a:lnTo>
                  <a:pt x="6" y="52"/>
                </a:lnTo>
                <a:lnTo>
                  <a:pt x="6" y="52"/>
                </a:lnTo>
                <a:lnTo>
                  <a:pt x="6" y="54"/>
                </a:lnTo>
                <a:lnTo>
                  <a:pt x="8" y="54"/>
                </a:lnTo>
                <a:lnTo>
                  <a:pt x="8" y="54"/>
                </a:lnTo>
                <a:lnTo>
                  <a:pt x="6" y="5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5"/>
                </a:lnTo>
                <a:lnTo>
                  <a:pt x="6" y="65"/>
                </a:lnTo>
                <a:lnTo>
                  <a:pt x="6" y="65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9"/>
                </a:lnTo>
                <a:lnTo>
                  <a:pt x="6" y="69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0" y="75"/>
                </a:lnTo>
                <a:lnTo>
                  <a:pt x="0" y="75"/>
                </a:lnTo>
                <a:lnTo>
                  <a:pt x="2" y="75"/>
                </a:lnTo>
                <a:lnTo>
                  <a:pt x="2" y="75"/>
                </a:lnTo>
                <a:lnTo>
                  <a:pt x="0" y="77"/>
                </a:lnTo>
                <a:lnTo>
                  <a:pt x="0" y="79"/>
                </a:lnTo>
                <a:lnTo>
                  <a:pt x="0" y="85"/>
                </a:lnTo>
                <a:lnTo>
                  <a:pt x="0" y="88"/>
                </a:lnTo>
                <a:lnTo>
                  <a:pt x="0" y="90"/>
                </a:lnTo>
                <a:lnTo>
                  <a:pt x="0" y="94"/>
                </a:lnTo>
                <a:lnTo>
                  <a:pt x="0" y="98"/>
                </a:lnTo>
                <a:lnTo>
                  <a:pt x="4" y="111"/>
                </a:lnTo>
                <a:lnTo>
                  <a:pt x="4" y="115"/>
                </a:lnTo>
                <a:lnTo>
                  <a:pt x="4" y="117"/>
                </a:lnTo>
                <a:lnTo>
                  <a:pt x="4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1"/>
                </a:lnTo>
                <a:lnTo>
                  <a:pt x="6" y="123"/>
                </a:lnTo>
                <a:lnTo>
                  <a:pt x="6" y="123"/>
                </a:lnTo>
                <a:lnTo>
                  <a:pt x="8" y="125"/>
                </a:lnTo>
                <a:lnTo>
                  <a:pt x="8" y="125"/>
                </a:lnTo>
                <a:lnTo>
                  <a:pt x="8" y="125"/>
                </a:lnTo>
                <a:lnTo>
                  <a:pt x="8" y="127"/>
                </a:lnTo>
                <a:lnTo>
                  <a:pt x="8" y="129"/>
                </a:lnTo>
                <a:lnTo>
                  <a:pt x="8" y="129"/>
                </a:lnTo>
                <a:lnTo>
                  <a:pt x="11" y="131"/>
                </a:lnTo>
                <a:lnTo>
                  <a:pt x="11" y="133"/>
                </a:lnTo>
                <a:lnTo>
                  <a:pt x="11" y="133"/>
                </a:lnTo>
                <a:lnTo>
                  <a:pt x="8" y="136"/>
                </a:lnTo>
                <a:lnTo>
                  <a:pt x="8" y="140"/>
                </a:lnTo>
                <a:lnTo>
                  <a:pt x="6" y="142"/>
                </a:lnTo>
                <a:lnTo>
                  <a:pt x="6" y="146"/>
                </a:lnTo>
                <a:lnTo>
                  <a:pt x="11" y="161"/>
                </a:lnTo>
                <a:lnTo>
                  <a:pt x="11" y="169"/>
                </a:lnTo>
                <a:lnTo>
                  <a:pt x="11" y="173"/>
                </a:lnTo>
                <a:lnTo>
                  <a:pt x="13" y="175"/>
                </a:lnTo>
                <a:lnTo>
                  <a:pt x="15" y="177"/>
                </a:lnTo>
                <a:lnTo>
                  <a:pt x="17" y="179"/>
                </a:lnTo>
                <a:lnTo>
                  <a:pt x="19" y="188"/>
                </a:lnTo>
                <a:lnTo>
                  <a:pt x="19" y="190"/>
                </a:lnTo>
                <a:lnTo>
                  <a:pt x="19" y="192"/>
                </a:lnTo>
                <a:lnTo>
                  <a:pt x="23" y="194"/>
                </a:lnTo>
                <a:lnTo>
                  <a:pt x="23" y="196"/>
                </a:lnTo>
                <a:lnTo>
                  <a:pt x="23" y="198"/>
                </a:lnTo>
                <a:lnTo>
                  <a:pt x="25" y="207"/>
                </a:lnTo>
                <a:lnTo>
                  <a:pt x="25" y="213"/>
                </a:lnTo>
                <a:lnTo>
                  <a:pt x="25" y="215"/>
                </a:lnTo>
                <a:lnTo>
                  <a:pt x="27" y="219"/>
                </a:lnTo>
                <a:lnTo>
                  <a:pt x="27" y="219"/>
                </a:lnTo>
                <a:lnTo>
                  <a:pt x="31" y="257"/>
                </a:lnTo>
                <a:lnTo>
                  <a:pt x="31" y="259"/>
                </a:lnTo>
                <a:lnTo>
                  <a:pt x="31" y="259"/>
                </a:lnTo>
                <a:lnTo>
                  <a:pt x="29" y="259"/>
                </a:lnTo>
                <a:lnTo>
                  <a:pt x="27" y="261"/>
                </a:lnTo>
                <a:lnTo>
                  <a:pt x="31" y="267"/>
                </a:lnTo>
                <a:lnTo>
                  <a:pt x="31" y="275"/>
                </a:lnTo>
                <a:lnTo>
                  <a:pt x="31" y="275"/>
                </a:lnTo>
                <a:lnTo>
                  <a:pt x="31" y="278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6" y="275"/>
                </a:lnTo>
                <a:lnTo>
                  <a:pt x="36" y="273"/>
                </a:lnTo>
                <a:lnTo>
                  <a:pt x="38" y="273"/>
                </a:lnTo>
                <a:lnTo>
                  <a:pt x="38" y="273"/>
                </a:lnTo>
                <a:lnTo>
                  <a:pt x="40" y="271"/>
                </a:lnTo>
                <a:lnTo>
                  <a:pt x="40" y="271"/>
                </a:lnTo>
                <a:lnTo>
                  <a:pt x="40" y="269"/>
                </a:lnTo>
                <a:lnTo>
                  <a:pt x="40" y="267"/>
                </a:lnTo>
                <a:lnTo>
                  <a:pt x="40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59"/>
                </a:lnTo>
                <a:lnTo>
                  <a:pt x="42" y="259"/>
                </a:lnTo>
                <a:lnTo>
                  <a:pt x="44" y="257"/>
                </a:lnTo>
                <a:lnTo>
                  <a:pt x="46" y="259"/>
                </a:lnTo>
                <a:lnTo>
                  <a:pt x="52" y="263"/>
                </a:lnTo>
                <a:lnTo>
                  <a:pt x="59" y="269"/>
                </a:lnTo>
                <a:lnTo>
                  <a:pt x="61" y="271"/>
                </a:lnTo>
                <a:lnTo>
                  <a:pt x="61" y="275"/>
                </a:lnTo>
                <a:lnTo>
                  <a:pt x="61" y="278"/>
                </a:lnTo>
                <a:lnTo>
                  <a:pt x="63" y="280"/>
                </a:lnTo>
                <a:lnTo>
                  <a:pt x="65" y="278"/>
                </a:lnTo>
                <a:lnTo>
                  <a:pt x="65" y="275"/>
                </a:lnTo>
                <a:lnTo>
                  <a:pt x="65" y="271"/>
                </a:lnTo>
                <a:lnTo>
                  <a:pt x="67" y="271"/>
                </a:lnTo>
                <a:lnTo>
                  <a:pt x="69" y="273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3"/>
                </a:lnTo>
                <a:lnTo>
                  <a:pt x="73" y="273"/>
                </a:lnTo>
                <a:lnTo>
                  <a:pt x="73" y="273"/>
                </a:lnTo>
                <a:lnTo>
                  <a:pt x="73" y="271"/>
                </a:lnTo>
                <a:lnTo>
                  <a:pt x="71" y="269"/>
                </a:lnTo>
                <a:lnTo>
                  <a:pt x="71" y="269"/>
                </a:lnTo>
                <a:lnTo>
                  <a:pt x="71" y="267"/>
                </a:lnTo>
                <a:lnTo>
                  <a:pt x="73" y="263"/>
                </a:lnTo>
                <a:lnTo>
                  <a:pt x="75" y="263"/>
                </a:lnTo>
                <a:lnTo>
                  <a:pt x="75" y="263"/>
                </a:lnTo>
                <a:lnTo>
                  <a:pt x="77" y="261"/>
                </a:lnTo>
                <a:lnTo>
                  <a:pt x="77" y="261"/>
                </a:lnTo>
                <a:lnTo>
                  <a:pt x="77" y="255"/>
                </a:lnTo>
                <a:lnTo>
                  <a:pt x="77" y="253"/>
                </a:lnTo>
                <a:lnTo>
                  <a:pt x="77" y="253"/>
                </a:lnTo>
                <a:lnTo>
                  <a:pt x="79" y="253"/>
                </a:lnTo>
                <a:lnTo>
                  <a:pt x="79" y="253"/>
                </a:lnTo>
                <a:lnTo>
                  <a:pt x="82" y="253"/>
                </a:lnTo>
                <a:lnTo>
                  <a:pt x="84" y="253"/>
                </a:lnTo>
                <a:lnTo>
                  <a:pt x="86" y="255"/>
                </a:lnTo>
                <a:lnTo>
                  <a:pt x="88" y="255"/>
                </a:lnTo>
                <a:lnTo>
                  <a:pt x="90" y="255"/>
                </a:lnTo>
                <a:lnTo>
                  <a:pt x="88" y="250"/>
                </a:lnTo>
                <a:lnTo>
                  <a:pt x="88" y="248"/>
                </a:lnTo>
                <a:lnTo>
                  <a:pt x="88" y="248"/>
                </a:lnTo>
                <a:lnTo>
                  <a:pt x="88" y="248"/>
                </a:lnTo>
                <a:lnTo>
                  <a:pt x="90" y="248"/>
                </a:lnTo>
                <a:lnTo>
                  <a:pt x="92" y="248"/>
                </a:lnTo>
                <a:lnTo>
                  <a:pt x="92" y="246"/>
                </a:lnTo>
                <a:lnTo>
                  <a:pt x="92" y="246"/>
                </a:lnTo>
                <a:lnTo>
                  <a:pt x="92" y="244"/>
                </a:lnTo>
                <a:lnTo>
                  <a:pt x="92" y="232"/>
                </a:lnTo>
                <a:lnTo>
                  <a:pt x="90" y="227"/>
                </a:lnTo>
                <a:lnTo>
                  <a:pt x="88" y="223"/>
                </a:lnTo>
                <a:lnTo>
                  <a:pt x="86" y="221"/>
                </a:lnTo>
                <a:lnTo>
                  <a:pt x="86" y="219"/>
                </a:lnTo>
                <a:lnTo>
                  <a:pt x="86" y="215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4" y="202"/>
                </a:lnTo>
                <a:lnTo>
                  <a:pt x="82" y="200"/>
                </a:lnTo>
                <a:lnTo>
                  <a:pt x="82" y="198"/>
                </a:lnTo>
                <a:lnTo>
                  <a:pt x="84" y="190"/>
                </a:lnTo>
                <a:lnTo>
                  <a:pt x="86" y="186"/>
                </a:lnTo>
                <a:lnTo>
                  <a:pt x="88" y="188"/>
                </a:lnTo>
                <a:lnTo>
                  <a:pt x="88" y="184"/>
                </a:lnTo>
                <a:lnTo>
                  <a:pt x="92" y="179"/>
                </a:lnTo>
                <a:lnTo>
                  <a:pt x="92" y="177"/>
                </a:lnTo>
                <a:lnTo>
                  <a:pt x="94" y="175"/>
                </a:lnTo>
                <a:lnTo>
                  <a:pt x="92" y="173"/>
                </a:lnTo>
                <a:lnTo>
                  <a:pt x="90" y="169"/>
                </a:lnTo>
                <a:lnTo>
                  <a:pt x="90" y="167"/>
                </a:lnTo>
                <a:lnTo>
                  <a:pt x="90" y="165"/>
                </a:lnTo>
                <a:lnTo>
                  <a:pt x="90" y="161"/>
                </a:lnTo>
                <a:lnTo>
                  <a:pt x="90" y="159"/>
                </a:lnTo>
                <a:lnTo>
                  <a:pt x="92" y="159"/>
                </a:lnTo>
                <a:lnTo>
                  <a:pt x="94" y="159"/>
                </a:lnTo>
                <a:lnTo>
                  <a:pt x="96" y="161"/>
                </a:lnTo>
                <a:lnTo>
                  <a:pt x="98" y="163"/>
                </a:lnTo>
                <a:lnTo>
                  <a:pt x="100" y="165"/>
                </a:lnTo>
                <a:lnTo>
                  <a:pt x="102" y="165"/>
                </a:lnTo>
                <a:lnTo>
                  <a:pt x="105" y="163"/>
                </a:lnTo>
                <a:lnTo>
                  <a:pt x="107" y="161"/>
                </a:lnTo>
                <a:lnTo>
                  <a:pt x="109" y="159"/>
                </a:lnTo>
                <a:lnTo>
                  <a:pt x="113" y="150"/>
                </a:lnTo>
                <a:lnTo>
                  <a:pt x="113" y="148"/>
                </a:lnTo>
                <a:lnTo>
                  <a:pt x="113" y="148"/>
                </a:lnTo>
                <a:lnTo>
                  <a:pt x="113" y="146"/>
                </a:lnTo>
                <a:lnTo>
                  <a:pt x="113" y="138"/>
                </a:lnTo>
                <a:lnTo>
                  <a:pt x="113" y="133"/>
                </a:lnTo>
                <a:lnTo>
                  <a:pt x="113" y="131"/>
                </a:lnTo>
                <a:lnTo>
                  <a:pt x="115" y="129"/>
                </a:lnTo>
                <a:lnTo>
                  <a:pt x="115" y="127"/>
                </a:lnTo>
                <a:lnTo>
                  <a:pt x="117" y="127"/>
                </a:lnTo>
                <a:lnTo>
                  <a:pt x="117" y="125"/>
                </a:lnTo>
                <a:lnTo>
                  <a:pt x="117" y="125"/>
                </a:lnTo>
                <a:lnTo>
                  <a:pt x="115" y="1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Freeform 52">
            <a:extLst>
              <a:ext uri="{FF2B5EF4-FFF2-40B4-BE49-F238E27FC236}">
                <a16:creationId xmlns:a16="http://schemas.microsoft.com/office/drawing/2014/main" id="{5401547E-E991-4CE8-AE5B-25F9519C11D2}"/>
              </a:ext>
            </a:extLst>
          </p:cNvPr>
          <p:cNvSpPr>
            <a:spLocks/>
          </p:cNvSpPr>
          <p:nvPr/>
        </p:nvSpPr>
        <p:spPr bwMode="auto">
          <a:xfrm>
            <a:off x="10045353" y="2987024"/>
            <a:ext cx="468673" cy="179197"/>
          </a:xfrm>
          <a:custGeom>
            <a:avLst/>
            <a:gdLst>
              <a:gd name="T0" fmla="*/ 303 w 305"/>
              <a:gd name="T1" fmla="*/ 92 h 123"/>
              <a:gd name="T2" fmla="*/ 301 w 305"/>
              <a:gd name="T3" fmla="*/ 84 h 123"/>
              <a:gd name="T4" fmla="*/ 291 w 305"/>
              <a:gd name="T5" fmla="*/ 73 h 123"/>
              <a:gd name="T6" fmla="*/ 282 w 305"/>
              <a:gd name="T7" fmla="*/ 69 h 123"/>
              <a:gd name="T8" fmla="*/ 289 w 305"/>
              <a:gd name="T9" fmla="*/ 61 h 123"/>
              <a:gd name="T10" fmla="*/ 291 w 305"/>
              <a:gd name="T11" fmla="*/ 55 h 123"/>
              <a:gd name="T12" fmla="*/ 285 w 305"/>
              <a:gd name="T13" fmla="*/ 59 h 123"/>
              <a:gd name="T14" fmla="*/ 266 w 305"/>
              <a:gd name="T15" fmla="*/ 42 h 123"/>
              <a:gd name="T16" fmla="*/ 257 w 305"/>
              <a:gd name="T17" fmla="*/ 40 h 123"/>
              <a:gd name="T18" fmla="*/ 241 w 305"/>
              <a:gd name="T19" fmla="*/ 46 h 123"/>
              <a:gd name="T20" fmla="*/ 239 w 305"/>
              <a:gd name="T21" fmla="*/ 32 h 123"/>
              <a:gd name="T22" fmla="*/ 243 w 305"/>
              <a:gd name="T23" fmla="*/ 17 h 123"/>
              <a:gd name="T24" fmla="*/ 249 w 305"/>
              <a:gd name="T25" fmla="*/ 4 h 123"/>
              <a:gd name="T26" fmla="*/ 234 w 305"/>
              <a:gd name="T27" fmla="*/ 2 h 123"/>
              <a:gd name="T28" fmla="*/ 214 w 305"/>
              <a:gd name="T29" fmla="*/ 7 h 123"/>
              <a:gd name="T30" fmla="*/ 197 w 305"/>
              <a:gd name="T31" fmla="*/ 7 h 123"/>
              <a:gd name="T32" fmla="*/ 193 w 305"/>
              <a:gd name="T33" fmla="*/ 17 h 123"/>
              <a:gd name="T34" fmla="*/ 186 w 305"/>
              <a:gd name="T35" fmla="*/ 15 h 123"/>
              <a:gd name="T36" fmla="*/ 182 w 305"/>
              <a:gd name="T37" fmla="*/ 7 h 123"/>
              <a:gd name="T38" fmla="*/ 174 w 305"/>
              <a:gd name="T39" fmla="*/ 17 h 123"/>
              <a:gd name="T40" fmla="*/ 172 w 305"/>
              <a:gd name="T41" fmla="*/ 23 h 123"/>
              <a:gd name="T42" fmla="*/ 163 w 305"/>
              <a:gd name="T43" fmla="*/ 27 h 123"/>
              <a:gd name="T44" fmla="*/ 145 w 305"/>
              <a:gd name="T45" fmla="*/ 42 h 123"/>
              <a:gd name="T46" fmla="*/ 143 w 305"/>
              <a:gd name="T47" fmla="*/ 27 h 123"/>
              <a:gd name="T48" fmla="*/ 128 w 305"/>
              <a:gd name="T49" fmla="*/ 27 h 123"/>
              <a:gd name="T50" fmla="*/ 126 w 305"/>
              <a:gd name="T51" fmla="*/ 23 h 123"/>
              <a:gd name="T52" fmla="*/ 120 w 305"/>
              <a:gd name="T53" fmla="*/ 19 h 123"/>
              <a:gd name="T54" fmla="*/ 103 w 305"/>
              <a:gd name="T55" fmla="*/ 17 h 123"/>
              <a:gd name="T56" fmla="*/ 97 w 305"/>
              <a:gd name="T57" fmla="*/ 15 h 123"/>
              <a:gd name="T58" fmla="*/ 84 w 305"/>
              <a:gd name="T59" fmla="*/ 17 h 123"/>
              <a:gd name="T60" fmla="*/ 80 w 305"/>
              <a:gd name="T61" fmla="*/ 17 h 123"/>
              <a:gd name="T62" fmla="*/ 76 w 305"/>
              <a:gd name="T63" fmla="*/ 19 h 123"/>
              <a:gd name="T64" fmla="*/ 69 w 305"/>
              <a:gd name="T65" fmla="*/ 11 h 123"/>
              <a:gd name="T66" fmla="*/ 57 w 305"/>
              <a:gd name="T67" fmla="*/ 11 h 123"/>
              <a:gd name="T68" fmla="*/ 34 w 305"/>
              <a:gd name="T69" fmla="*/ 15 h 123"/>
              <a:gd name="T70" fmla="*/ 23 w 305"/>
              <a:gd name="T71" fmla="*/ 27 h 123"/>
              <a:gd name="T72" fmla="*/ 17 w 305"/>
              <a:gd name="T73" fmla="*/ 38 h 123"/>
              <a:gd name="T74" fmla="*/ 15 w 305"/>
              <a:gd name="T75" fmla="*/ 48 h 123"/>
              <a:gd name="T76" fmla="*/ 21 w 305"/>
              <a:gd name="T77" fmla="*/ 57 h 123"/>
              <a:gd name="T78" fmla="*/ 13 w 305"/>
              <a:gd name="T79" fmla="*/ 61 h 123"/>
              <a:gd name="T80" fmla="*/ 9 w 305"/>
              <a:gd name="T81" fmla="*/ 71 h 123"/>
              <a:gd name="T82" fmla="*/ 0 w 305"/>
              <a:gd name="T83" fmla="*/ 86 h 123"/>
              <a:gd name="T84" fmla="*/ 49 w 305"/>
              <a:gd name="T85" fmla="*/ 103 h 123"/>
              <a:gd name="T86" fmla="*/ 86 w 305"/>
              <a:gd name="T87" fmla="*/ 105 h 123"/>
              <a:gd name="T88" fmla="*/ 97 w 305"/>
              <a:gd name="T89" fmla="*/ 105 h 123"/>
              <a:gd name="T90" fmla="*/ 120 w 305"/>
              <a:gd name="T91" fmla="*/ 105 h 123"/>
              <a:gd name="T92" fmla="*/ 165 w 305"/>
              <a:gd name="T93" fmla="*/ 107 h 123"/>
              <a:gd name="T94" fmla="*/ 178 w 305"/>
              <a:gd name="T95" fmla="*/ 105 h 123"/>
              <a:gd name="T96" fmla="*/ 188 w 305"/>
              <a:gd name="T97" fmla="*/ 109 h 123"/>
              <a:gd name="T98" fmla="*/ 195 w 305"/>
              <a:gd name="T99" fmla="*/ 105 h 123"/>
              <a:gd name="T100" fmla="*/ 224 w 305"/>
              <a:gd name="T101" fmla="*/ 103 h 123"/>
              <a:gd name="T102" fmla="*/ 234 w 305"/>
              <a:gd name="T103" fmla="*/ 109 h 123"/>
              <a:gd name="T104" fmla="*/ 243 w 305"/>
              <a:gd name="T105" fmla="*/ 111 h 123"/>
              <a:gd name="T106" fmla="*/ 255 w 305"/>
              <a:gd name="T107" fmla="*/ 117 h 123"/>
              <a:gd name="T108" fmla="*/ 274 w 305"/>
              <a:gd name="T109" fmla="*/ 111 h 123"/>
              <a:gd name="T110" fmla="*/ 280 w 305"/>
              <a:gd name="T111" fmla="*/ 107 h 123"/>
              <a:gd name="T112" fmla="*/ 303 w 305"/>
              <a:gd name="T113" fmla="*/ 98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5" h="123">
                <a:moveTo>
                  <a:pt x="305" y="96"/>
                </a:move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2"/>
                </a:lnTo>
                <a:lnTo>
                  <a:pt x="303" y="92"/>
                </a:lnTo>
                <a:lnTo>
                  <a:pt x="303" y="92"/>
                </a:lnTo>
                <a:lnTo>
                  <a:pt x="303" y="90"/>
                </a:lnTo>
                <a:lnTo>
                  <a:pt x="303" y="90"/>
                </a:lnTo>
                <a:lnTo>
                  <a:pt x="303" y="88"/>
                </a:lnTo>
                <a:lnTo>
                  <a:pt x="303" y="86"/>
                </a:lnTo>
                <a:lnTo>
                  <a:pt x="303" y="86"/>
                </a:lnTo>
                <a:lnTo>
                  <a:pt x="303" y="84"/>
                </a:lnTo>
                <a:lnTo>
                  <a:pt x="301" y="84"/>
                </a:lnTo>
                <a:lnTo>
                  <a:pt x="299" y="82"/>
                </a:lnTo>
                <a:lnTo>
                  <a:pt x="299" y="82"/>
                </a:lnTo>
                <a:lnTo>
                  <a:pt x="297" y="80"/>
                </a:lnTo>
                <a:lnTo>
                  <a:pt x="293" y="75"/>
                </a:lnTo>
                <a:lnTo>
                  <a:pt x="293" y="75"/>
                </a:lnTo>
                <a:lnTo>
                  <a:pt x="293" y="75"/>
                </a:lnTo>
                <a:lnTo>
                  <a:pt x="291" y="73"/>
                </a:lnTo>
                <a:lnTo>
                  <a:pt x="287" y="73"/>
                </a:lnTo>
                <a:lnTo>
                  <a:pt x="287" y="73"/>
                </a:lnTo>
                <a:lnTo>
                  <a:pt x="287" y="71"/>
                </a:lnTo>
                <a:lnTo>
                  <a:pt x="287" y="71"/>
                </a:lnTo>
                <a:lnTo>
                  <a:pt x="285" y="69"/>
                </a:lnTo>
                <a:lnTo>
                  <a:pt x="282" y="69"/>
                </a:lnTo>
                <a:lnTo>
                  <a:pt x="282" y="69"/>
                </a:lnTo>
                <a:lnTo>
                  <a:pt x="282" y="67"/>
                </a:lnTo>
                <a:lnTo>
                  <a:pt x="282" y="67"/>
                </a:lnTo>
                <a:lnTo>
                  <a:pt x="285" y="65"/>
                </a:lnTo>
                <a:lnTo>
                  <a:pt x="287" y="65"/>
                </a:lnTo>
                <a:lnTo>
                  <a:pt x="287" y="63"/>
                </a:lnTo>
                <a:lnTo>
                  <a:pt x="289" y="63"/>
                </a:lnTo>
                <a:lnTo>
                  <a:pt x="289" y="61"/>
                </a:lnTo>
                <a:lnTo>
                  <a:pt x="289" y="59"/>
                </a:lnTo>
                <a:lnTo>
                  <a:pt x="291" y="59"/>
                </a:lnTo>
                <a:lnTo>
                  <a:pt x="291" y="59"/>
                </a:lnTo>
                <a:lnTo>
                  <a:pt x="291" y="57"/>
                </a:lnTo>
                <a:lnTo>
                  <a:pt x="293" y="57"/>
                </a:lnTo>
                <a:lnTo>
                  <a:pt x="293" y="55"/>
                </a:lnTo>
                <a:lnTo>
                  <a:pt x="291" y="55"/>
                </a:lnTo>
                <a:lnTo>
                  <a:pt x="291" y="55"/>
                </a:lnTo>
                <a:lnTo>
                  <a:pt x="291" y="55"/>
                </a:lnTo>
                <a:lnTo>
                  <a:pt x="289" y="55"/>
                </a:lnTo>
                <a:lnTo>
                  <a:pt x="289" y="55"/>
                </a:lnTo>
                <a:lnTo>
                  <a:pt x="287" y="57"/>
                </a:lnTo>
                <a:lnTo>
                  <a:pt x="285" y="57"/>
                </a:lnTo>
                <a:lnTo>
                  <a:pt x="285" y="59"/>
                </a:lnTo>
                <a:lnTo>
                  <a:pt x="285" y="59"/>
                </a:lnTo>
                <a:lnTo>
                  <a:pt x="282" y="59"/>
                </a:lnTo>
                <a:lnTo>
                  <a:pt x="282" y="57"/>
                </a:lnTo>
                <a:lnTo>
                  <a:pt x="282" y="57"/>
                </a:lnTo>
                <a:lnTo>
                  <a:pt x="276" y="48"/>
                </a:lnTo>
                <a:lnTo>
                  <a:pt x="272" y="44"/>
                </a:lnTo>
                <a:lnTo>
                  <a:pt x="266" y="42"/>
                </a:lnTo>
                <a:lnTo>
                  <a:pt x="266" y="40"/>
                </a:lnTo>
                <a:lnTo>
                  <a:pt x="264" y="38"/>
                </a:lnTo>
                <a:lnTo>
                  <a:pt x="262" y="38"/>
                </a:lnTo>
                <a:lnTo>
                  <a:pt x="260" y="38"/>
                </a:lnTo>
                <a:lnTo>
                  <a:pt x="260" y="38"/>
                </a:lnTo>
                <a:lnTo>
                  <a:pt x="257" y="40"/>
                </a:lnTo>
                <a:lnTo>
                  <a:pt x="257" y="40"/>
                </a:lnTo>
                <a:lnTo>
                  <a:pt x="255" y="42"/>
                </a:lnTo>
                <a:lnTo>
                  <a:pt x="249" y="42"/>
                </a:lnTo>
                <a:lnTo>
                  <a:pt x="245" y="44"/>
                </a:lnTo>
                <a:lnTo>
                  <a:pt x="243" y="44"/>
                </a:lnTo>
                <a:lnTo>
                  <a:pt x="243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4"/>
                </a:lnTo>
                <a:lnTo>
                  <a:pt x="241" y="38"/>
                </a:lnTo>
                <a:lnTo>
                  <a:pt x="241" y="36"/>
                </a:lnTo>
                <a:lnTo>
                  <a:pt x="241" y="36"/>
                </a:lnTo>
                <a:lnTo>
                  <a:pt x="241" y="34"/>
                </a:lnTo>
                <a:lnTo>
                  <a:pt x="239" y="32"/>
                </a:lnTo>
                <a:lnTo>
                  <a:pt x="241" y="32"/>
                </a:lnTo>
                <a:lnTo>
                  <a:pt x="241" y="27"/>
                </a:lnTo>
                <a:lnTo>
                  <a:pt x="243" y="23"/>
                </a:lnTo>
                <a:lnTo>
                  <a:pt x="245" y="21"/>
                </a:lnTo>
                <a:lnTo>
                  <a:pt x="245" y="19"/>
                </a:lnTo>
                <a:lnTo>
                  <a:pt x="245" y="17"/>
                </a:lnTo>
                <a:lnTo>
                  <a:pt x="243" y="17"/>
                </a:lnTo>
                <a:lnTo>
                  <a:pt x="241" y="17"/>
                </a:lnTo>
                <a:lnTo>
                  <a:pt x="241" y="15"/>
                </a:lnTo>
                <a:lnTo>
                  <a:pt x="241" y="15"/>
                </a:lnTo>
                <a:lnTo>
                  <a:pt x="241" y="13"/>
                </a:lnTo>
                <a:lnTo>
                  <a:pt x="241" y="13"/>
                </a:lnTo>
                <a:lnTo>
                  <a:pt x="241" y="13"/>
                </a:lnTo>
                <a:lnTo>
                  <a:pt x="249" y="4"/>
                </a:lnTo>
                <a:lnTo>
                  <a:pt x="251" y="2"/>
                </a:lnTo>
                <a:lnTo>
                  <a:pt x="249" y="2"/>
                </a:lnTo>
                <a:lnTo>
                  <a:pt x="249" y="2"/>
                </a:lnTo>
                <a:lnTo>
                  <a:pt x="249" y="2"/>
                </a:lnTo>
                <a:lnTo>
                  <a:pt x="239" y="0"/>
                </a:lnTo>
                <a:lnTo>
                  <a:pt x="239" y="2"/>
                </a:lnTo>
                <a:lnTo>
                  <a:pt x="234" y="2"/>
                </a:lnTo>
                <a:lnTo>
                  <a:pt x="228" y="4"/>
                </a:lnTo>
                <a:lnTo>
                  <a:pt x="228" y="4"/>
                </a:lnTo>
                <a:lnTo>
                  <a:pt x="226" y="4"/>
                </a:lnTo>
                <a:lnTo>
                  <a:pt x="224" y="4"/>
                </a:lnTo>
                <a:lnTo>
                  <a:pt x="218" y="7"/>
                </a:lnTo>
                <a:lnTo>
                  <a:pt x="216" y="7"/>
                </a:lnTo>
                <a:lnTo>
                  <a:pt x="214" y="7"/>
                </a:lnTo>
                <a:lnTo>
                  <a:pt x="211" y="7"/>
                </a:lnTo>
                <a:lnTo>
                  <a:pt x="211" y="4"/>
                </a:lnTo>
                <a:lnTo>
                  <a:pt x="207" y="2"/>
                </a:lnTo>
                <a:lnTo>
                  <a:pt x="205" y="0"/>
                </a:lnTo>
                <a:lnTo>
                  <a:pt x="203" y="0"/>
                </a:lnTo>
                <a:lnTo>
                  <a:pt x="201" y="2"/>
                </a:lnTo>
                <a:lnTo>
                  <a:pt x="197" y="7"/>
                </a:lnTo>
                <a:lnTo>
                  <a:pt x="197" y="7"/>
                </a:lnTo>
                <a:lnTo>
                  <a:pt x="197" y="9"/>
                </a:lnTo>
                <a:lnTo>
                  <a:pt x="197" y="11"/>
                </a:lnTo>
                <a:lnTo>
                  <a:pt x="195" y="13"/>
                </a:lnTo>
                <a:lnTo>
                  <a:pt x="195" y="15"/>
                </a:lnTo>
                <a:lnTo>
                  <a:pt x="193" y="17"/>
                </a:lnTo>
                <a:lnTo>
                  <a:pt x="193" y="17"/>
                </a:lnTo>
                <a:lnTo>
                  <a:pt x="191" y="19"/>
                </a:lnTo>
                <a:lnTo>
                  <a:pt x="188" y="19"/>
                </a:lnTo>
                <a:lnTo>
                  <a:pt x="186" y="19"/>
                </a:lnTo>
                <a:lnTo>
                  <a:pt x="186" y="17"/>
                </a:lnTo>
                <a:lnTo>
                  <a:pt x="186" y="17"/>
                </a:lnTo>
                <a:lnTo>
                  <a:pt x="186" y="15"/>
                </a:lnTo>
                <a:lnTo>
                  <a:pt x="186" y="15"/>
                </a:lnTo>
                <a:lnTo>
                  <a:pt x="186" y="13"/>
                </a:lnTo>
                <a:lnTo>
                  <a:pt x="186" y="11"/>
                </a:lnTo>
                <a:lnTo>
                  <a:pt x="186" y="11"/>
                </a:lnTo>
                <a:lnTo>
                  <a:pt x="186" y="9"/>
                </a:lnTo>
                <a:lnTo>
                  <a:pt x="186" y="9"/>
                </a:lnTo>
                <a:lnTo>
                  <a:pt x="184" y="7"/>
                </a:lnTo>
                <a:lnTo>
                  <a:pt x="182" y="7"/>
                </a:lnTo>
                <a:lnTo>
                  <a:pt x="182" y="7"/>
                </a:lnTo>
                <a:lnTo>
                  <a:pt x="180" y="9"/>
                </a:lnTo>
                <a:lnTo>
                  <a:pt x="180" y="11"/>
                </a:lnTo>
                <a:lnTo>
                  <a:pt x="180" y="11"/>
                </a:lnTo>
                <a:lnTo>
                  <a:pt x="178" y="13"/>
                </a:lnTo>
                <a:lnTo>
                  <a:pt x="176" y="15"/>
                </a:lnTo>
                <a:lnTo>
                  <a:pt x="174" y="17"/>
                </a:lnTo>
                <a:lnTo>
                  <a:pt x="172" y="21"/>
                </a:lnTo>
                <a:lnTo>
                  <a:pt x="172" y="21"/>
                </a:lnTo>
                <a:lnTo>
                  <a:pt x="170" y="23"/>
                </a:lnTo>
                <a:lnTo>
                  <a:pt x="170" y="23"/>
                </a:lnTo>
                <a:lnTo>
                  <a:pt x="170" y="23"/>
                </a:lnTo>
                <a:lnTo>
                  <a:pt x="172" y="25"/>
                </a:lnTo>
                <a:lnTo>
                  <a:pt x="172" y="23"/>
                </a:lnTo>
                <a:lnTo>
                  <a:pt x="172" y="23"/>
                </a:lnTo>
                <a:lnTo>
                  <a:pt x="176" y="21"/>
                </a:lnTo>
                <a:lnTo>
                  <a:pt x="176" y="21"/>
                </a:lnTo>
                <a:lnTo>
                  <a:pt x="176" y="23"/>
                </a:lnTo>
                <a:lnTo>
                  <a:pt x="176" y="23"/>
                </a:lnTo>
                <a:lnTo>
                  <a:pt x="170" y="27"/>
                </a:lnTo>
                <a:lnTo>
                  <a:pt x="163" y="27"/>
                </a:lnTo>
                <a:lnTo>
                  <a:pt x="157" y="29"/>
                </a:lnTo>
                <a:lnTo>
                  <a:pt x="157" y="29"/>
                </a:lnTo>
                <a:lnTo>
                  <a:pt x="155" y="32"/>
                </a:lnTo>
                <a:lnTo>
                  <a:pt x="153" y="34"/>
                </a:lnTo>
                <a:lnTo>
                  <a:pt x="149" y="40"/>
                </a:lnTo>
                <a:lnTo>
                  <a:pt x="147" y="40"/>
                </a:lnTo>
                <a:lnTo>
                  <a:pt x="145" y="42"/>
                </a:lnTo>
                <a:lnTo>
                  <a:pt x="145" y="42"/>
                </a:lnTo>
                <a:lnTo>
                  <a:pt x="143" y="40"/>
                </a:lnTo>
                <a:lnTo>
                  <a:pt x="143" y="38"/>
                </a:lnTo>
                <a:lnTo>
                  <a:pt x="143" y="34"/>
                </a:lnTo>
                <a:lnTo>
                  <a:pt x="140" y="32"/>
                </a:lnTo>
                <a:lnTo>
                  <a:pt x="140" y="29"/>
                </a:lnTo>
                <a:lnTo>
                  <a:pt x="143" y="27"/>
                </a:lnTo>
                <a:lnTo>
                  <a:pt x="143" y="25"/>
                </a:lnTo>
                <a:lnTo>
                  <a:pt x="140" y="25"/>
                </a:lnTo>
                <a:lnTo>
                  <a:pt x="132" y="29"/>
                </a:lnTo>
                <a:lnTo>
                  <a:pt x="130" y="29"/>
                </a:lnTo>
                <a:lnTo>
                  <a:pt x="130" y="29"/>
                </a:lnTo>
                <a:lnTo>
                  <a:pt x="128" y="27"/>
                </a:lnTo>
                <a:lnTo>
                  <a:pt x="128" y="27"/>
                </a:lnTo>
                <a:lnTo>
                  <a:pt x="128" y="27"/>
                </a:lnTo>
                <a:lnTo>
                  <a:pt x="126" y="29"/>
                </a:lnTo>
                <a:lnTo>
                  <a:pt x="126" y="29"/>
                </a:lnTo>
                <a:lnTo>
                  <a:pt x="124" y="29"/>
                </a:lnTo>
                <a:lnTo>
                  <a:pt x="124" y="27"/>
                </a:lnTo>
                <a:lnTo>
                  <a:pt x="124" y="25"/>
                </a:lnTo>
                <a:lnTo>
                  <a:pt x="126" y="23"/>
                </a:lnTo>
                <a:lnTo>
                  <a:pt x="124" y="23"/>
                </a:lnTo>
                <a:lnTo>
                  <a:pt x="124" y="21"/>
                </a:lnTo>
                <a:lnTo>
                  <a:pt x="124" y="21"/>
                </a:lnTo>
                <a:lnTo>
                  <a:pt x="122" y="21"/>
                </a:lnTo>
                <a:lnTo>
                  <a:pt x="122" y="21"/>
                </a:lnTo>
                <a:lnTo>
                  <a:pt x="120" y="19"/>
                </a:lnTo>
                <a:lnTo>
                  <a:pt x="120" y="19"/>
                </a:lnTo>
                <a:lnTo>
                  <a:pt x="120" y="17"/>
                </a:lnTo>
                <a:lnTo>
                  <a:pt x="117" y="17"/>
                </a:lnTo>
                <a:lnTo>
                  <a:pt x="113" y="17"/>
                </a:lnTo>
                <a:lnTo>
                  <a:pt x="111" y="17"/>
                </a:lnTo>
                <a:lnTo>
                  <a:pt x="109" y="17"/>
                </a:lnTo>
                <a:lnTo>
                  <a:pt x="105" y="17"/>
                </a:lnTo>
                <a:lnTo>
                  <a:pt x="103" y="17"/>
                </a:lnTo>
                <a:lnTo>
                  <a:pt x="101" y="19"/>
                </a:lnTo>
                <a:lnTo>
                  <a:pt x="99" y="19"/>
                </a:lnTo>
                <a:lnTo>
                  <a:pt x="99" y="19"/>
                </a:lnTo>
                <a:lnTo>
                  <a:pt x="99" y="19"/>
                </a:lnTo>
                <a:lnTo>
                  <a:pt x="99" y="17"/>
                </a:lnTo>
                <a:lnTo>
                  <a:pt x="99" y="15"/>
                </a:lnTo>
                <a:lnTo>
                  <a:pt x="97" y="15"/>
                </a:lnTo>
                <a:lnTo>
                  <a:pt x="97" y="15"/>
                </a:lnTo>
                <a:lnTo>
                  <a:pt x="90" y="17"/>
                </a:lnTo>
                <a:lnTo>
                  <a:pt x="88" y="17"/>
                </a:lnTo>
                <a:lnTo>
                  <a:pt x="86" y="19"/>
                </a:lnTo>
                <a:lnTo>
                  <a:pt x="84" y="19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0" y="17"/>
                </a:lnTo>
                <a:lnTo>
                  <a:pt x="80" y="17"/>
                </a:lnTo>
                <a:lnTo>
                  <a:pt x="80" y="19"/>
                </a:lnTo>
                <a:lnTo>
                  <a:pt x="76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19"/>
                </a:lnTo>
                <a:lnTo>
                  <a:pt x="76" y="19"/>
                </a:lnTo>
                <a:lnTo>
                  <a:pt x="76" y="17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4" y="11"/>
                </a:lnTo>
                <a:lnTo>
                  <a:pt x="71" y="11"/>
                </a:lnTo>
                <a:lnTo>
                  <a:pt x="69" y="11"/>
                </a:lnTo>
                <a:lnTo>
                  <a:pt x="69" y="11"/>
                </a:lnTo>
                <a:lnTo>
                  <a:pt x="67" y="11"/>
                </a:lnTo>
                <a:lnTo>
                  <a:pt x="65" y="11"/>
                </a:lnTo>
                <a:lnTo>
                  <a:pt x="61" y="9"/>
                </a:lnTo>
                <a:lnTo>
                  <a:pt x="59" y="9"/>
                </a:lnTo>
                <a:lnTo>
                  <a:pt x="59" y="9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3"/>
                </a:lnTo>
                <a:lnTo>
                  <a:pt x="49" y="15"/>
                </a:lnTo>
                <a:lnTo>
                  <a:pt x="42" y="15"/>
                </a:lnTo>
                <a:lnTo>
                  <a:pt x="34" y="15"/>
                </a:lnTo>
                <a:lnTo>
                  <a:pt x="32" y="17"/>
                </a:lnTo>
                <a:lnTo>
                  <a:pt x="32" y="17"/>
                </a:lnTo>
                <a:lnTo>
                  <a:pt x="30" y="19"/>
                </a:lnTo>
                <a:lnTo>
                  <a:pt x="26" y="23"/>
                </a:lnTo>
                <a:lnTo>
                  <a:pt x="26" y="23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lnTo>
                  <a:pt x="19" y="32"/>
                </a:lnTo>
                <a:lnTo>
                  <a:pt x="19" y="32"/>
                </a:lnTo>
                <a:lnTo>
                  <a:pt x="17" y="34"/>
                </a:lnTo>
                <a:lnTo>
                  <a:pt x="17" y="36"/>
                </a:lnTo>
                <a:lnTo>
                  <a:pt x="17" y="38"/>
                </a:lnTo>
                <a:lnTo>
                  <a:pt x="17" y="38"/>
                </a:lnTo>
                <a:lnTo>
                  <a:pt x="17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lnTo>
                  <a:pt x="15" y="46"/>
                </a:lnTo>
                <a:lnTo>
                  <a:pt x="15" y="48"/>
                </a:lnTo>
                <a:lnTo>
                  <a:pt x="15" y="50"/>
                </a:lnTo>
                <a:lnTo>
                  <a:pt x="17" y="50"/>
                </a:lnTo>
                <a:lnTo>
                  <a:pt x="17" y="52"/>
                </a:lnTo>
                <a:lnTo>
                  <a:pt x="19" y="55"/>
                </a:lnTo>
                <a:lnTo>
                  <a:pt x="21" y="55"/>
                </a:lnTo>
                <a:lnTo>
                  <a:pt x="21" y="55"/>
                </a:lnTo>
                <a:lnTo>
                  <a:pt x="21" y="57"/>
                </a:lnTo>
                <a:lnTo>
                  <a:pt x="21" y="57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7" y="61"/>
                </a:lnTo>
                <a:lnTo>
                  <a:pt x="15" y="61"/>
                </a:lnTo>
                <a:lnTo>
                  <a:pt x="13" y="61"/>
                </a:lnTo>
                <a:lnTo>
                  <a:pt x="11" y="61"/>
                </a:lnTo>
                <a:lnTo>
                  <a:pt x="11" y="63"/>
                </a:lnTo>
                <a:lnTo>
                  <a:pt x="11" y="65"/>
                </a:lnTo>
                <a:lnTo>
                  <a:pt x="11" y="67"/>
                </a:lnTo>
                <a:lnTo>
                  <a:pt x="9" y="69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5" y="73"/>
                </a:lnTo>
                <a:lnTo>
                  <a:pt x="0" y="73"/>
                </a:lnTo>
                <a:lnTo>
                  <a:pt x="0" y="78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0" y="90"/>
                </a:lnTo>
                <a:lnTo>
                  <a:pt x="3" y="92"/>
                </a:lnTo>
                <a:lnTo>
                  <a:pt x="5" y="92"/>
                </a:lnTo>
                <a:lnTo>
                  <a:pt x="7" y="90"/>
                </a:lnTo>
                <a:lnTo>
                  <a:pt x="11" y="90"/>
                </a:lnTo>
                <a:lnTo>
                  <a:pt x="34" y="100"/>
                </a:lnTo>
                <a:lnTo>
                  <a:pt x="49" y="103"/>
                </a:lnTo>
                <a:lnTo>
                  <a:pt x="57" y="107"/>
                </a:lnTo>
                <a:lnTo>
                  <a:pt x="61" y="107"/>
                </a:lnTo>
                <a:lnTo>
                  <a:pt x="71" y="105"/>
                </a:lnTo>
                <a:lnTo>
                  <a:pt x="80" y="105"/>
                </a:lnTo>
                <a:lnTo>
                  <a:pt x="84" y="105"/>
                </a:lnTo>
                <a:lnTo>
                  <a:pt x="84" y="105"/>
                </a:lnTo>
                <a:lnTo>
                  <a:pt x="86" y="105"/>
                </a:lnTo>
                <a:lnTo>
                  <a:pt x="88" y="105"/>
                </a:lnTo>
                <a:lnTo>
                  <a:pt x="92" y="107"/>
                </a:lnTo>
                <a:lnTo>
                  <a:pt x="92" y="107"/>
                </a:lnTo>
                <a:lnTo>
                  <a:pt x="94" y="105"/>
                </a:lnTo>
                <a:lnTo>
                  <a:pt x="94" y="105"/>
                </a:lnTo>
                <a:lnTo>
                  <a:pt x="94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7"/>
                </a:lnTo>
                <a:lnTo>
                  <a:pt x="101" y="107"/>
                </a:lnTo>
                <a:lnTo>
                  <a:pt x="103" y="107"/>
                </a:lnTo>
                <a:lnTo>
                  <a:pt x="115" y="105"/>
                </a:lnTo>
                <a:lnTo>
                  <a:pt x="115" y="105"/>
                </a:lnTo>
                <a:lnTo>
                  <a:pt x="120" y="105"/>
                </a:lnTo>
                <a:lnTo>
                  <a:pt x="136" y="103"/>
                </a:lnTo>
                <a:lnTo>
                  <a:pt x="140" y="103"/>
                </a:lnTo>
                <a:lnTo>
                  <a:pt x="143" y="103"/>
                </a:lnTo>
                <a:lnTo>
                  <a:pt x="145" y="100"/>
                </a:lnTo>
                <a:lnTo>
                  <a:pt x="145" y="100"/>
                </a:lnTo>
                <a:lnTo>
                  <a:pt x="151" y="103"/>
                </a:lnTo>
                <a:lnTo>
                  <a:pt x="165" y="107"/>
                </a:lnTo>
                <a:lnTo>
                  <a:pt x="170" y="109"/>
                </a:lnTo>
                <a:lnTo>
                  <a:pt x="170" y="109"/>
                </a:lnTo>
                <a:lnTo>
                  <a:pt x="172" y="107"/>
                </a:lnTo>
                <a:lnTo>
                  <a:pt x="174" y="107"/>
                </a:lnTo>
                <a:lnTo>
                  <a:pt x="174" y="107"/>
                </a:lnTo>
                <a:lnTo>
                  <a:pt x="176" y="105"/>
                </a:lnTo>
                <a:lnTo>
                  <a:pt x="178" y="105"/>
                </a:lnTo>
                <a:lnTo>
                  <a:pt x="178" y="105"/>
                </a:lnTo>
                <a:lnTo>
                  <a:pt x="180" y="107"/>
                </a:lnTo>
                <a:lnTo>
                  <a:pt x="180" y="107"/>
                </a:lnTo>
                <a:lnTo>
                  <a:pt x="182" y="109"/>
                </a:lnTo>
                <a:lnTo>
                  <a:pt x="184" y="109"/>
                </a:lnTo>
                <a:lnTo>
                  <a:pt x="186" y="109"/>
                </a:lnTo>
                <a:lnTo>
                  <a:pt x="188" y="109"/>
                </a:lnTo>
                <a:lnTo>
                  <a:pt x="191" y="109"/>
                </a:lnTo>
                <a:lnTo>
                  <a:pt x="191" y="107"/>
                </a:lnTo>
                <a:lnTo>
                  <a:pt x="191" y="107"/>
                </a:lnTo>
                <a:lnTo>
                  <a:pt x="193" y="107"/>
                </a:lnTo>
                <a:lnTo>
                  <a:pt x="193" y="107"/>
                </a:lnTo>
                <a:lnTo>
                  <a:pt x="195" y="107"/>
                </a:lnTo>
                <a:lnTo>
                  <a:pt x="195" y="105"/>
                </a:lnTo>
                <a:lnTo>
                  <a:pt x="195" y="105"/>
                </a:lnTo>
                <a:lnTo>
                  <a:pt x="197" y="105"/>
                </a:lnTo>
                <a:lnTo>
                  <a:pt x="201" y="105"/>
                </a:lnTo>
                <a:lnTo>
                  <a:pt x="214" y="103"/>
                </a:lnTo>
                <a:lnTo>
                  <a:pt x="218" y="105"/>
                </a:lnTo>
                <a:lnTo>
                  <a:pt x="220" y="103"/>
                </a:lnTo>
                <a:lnTo>
                  <a:pt x="224" y="103"/>
                </a:lnTo>
                <a:lnTo>
                  <a:pt x="226" y="103"/>
                </a:lnTo>
                <a:lnTo>
                  <a:pt x="230" y="105"/>
                </a:lnTo>
                <a:lnTo>
                  <a:pt x="232" y="105"/>
                </a:lnTo>
                <a:lnTo>
                  <a:pt x="232" y="105"/>
                </a:lnTo>
                <a:lnTo>
                  <a:pt x="234" y="107"/>
                </a:lnTo>
                <a:lnTo>
                  <a:pt x="234" y="107"/>
                </a:lnTo>
                <a:lnTo>
                  <a:pt x="234" y="109"/>
                </a:lnTo>
                <a:lnTo>
                  <a:pt x="237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41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3"/>
                </a:lnTo>
                <a:lnTo>
                  <a:pt x="247" y="113"/>
                </a:lnTo>
                <a:lnTo>
                  <a:pt x="249" y="115"/>
                </a:lnTo>
                <a:lnTo>
                  <a:pt x="253" y="115"/>
                </a:lnTo>
                <a:lnTo>
                  <a:pt x="255" y="115"/>
                </a:lnTo>
                <a:lnTo>
                  <a:pt x="255" y="117"/>
                </a:lnTo>
                <a:lnTo>
                  <a:pt x="260" y="119"/>
                </a:lnTo>
                <a:lnTo>
                  <a:pt x="262" y="121"/>
                </a:lnTo>
                <a:lnTo>
                  <a:pt x="262" y="123"/>
                </a:lnTo>
                <a:lnTo>
                  <a:pt x="264" y="119"/>
                </a:lnTo>
                <a:lnTo>
                  <a:pt x="268" y="115"/>
                </a:lnTo>
                <a:lnTo>
                  <a:pt x="272" y="113"/>
                </a:lnTo>
                <a:lnTo>
                  <a:pt x="274" y="111"/>
                </a:lnTo>
                <a:lnTo>
                  <a:pt x="276" y="109"/>
                </a:lnTo>
                <a:lnTo>
                  <a:pt x="276" y="109"/>
                </a:lnTo>
                <a:lnTo>
                  <a:pt x="278" y="109"/>
                </a:lnTo>
                <a:lnTo>
                  <a:pt x="278" y="109"/>
                </a:lnTo>
                <a:lnTo>
                  <a:pt x="280" y="109"/>
                </a:lnTo>
                <a:lnTo>
                  <a:pt x="280" y="107"/>
                </a:lnTo>
                <a:lnTo>
                  <a:pt x="280" y="107"/>
                </a:lnTo>
                <a:lnTo>
                  <a:pt x="280" y="107"/>
                </a:lnTo>
                <a:lnTo>
                  <a:pt x="282" y="107"/>
                </a:lnTo>
                <a:lnTo>
                  <a:pt x="285" y="107"/>
                </a:lnTo>
                <a:lnTo>
                  <a:pt x="287" y="107"/>
                </a:lnTo>
                <a:lnTo>
                  <a:pt x="289" y="107"/>
                </a:lnTo>
                <a:lnTo>
                  <a:pt x="291" y="103"/>
                </a:lnTo>
                <a:lnTo>
                  <a:pt x="303" y="98"/>
                </a:lnTo>
                <a:lnTo>
                  <a:pt x="305" y="96"/>
                </a:lnTo>
                <a:lnTo>
                  <a:pt x="305" y="9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Freeform 53">
            <a:extLst>
              <a:ext uri="{FF2B5EF4-FFF2-40B4-BE49-F238E27FC236}">
                <a16:creationId xmlns:a16="http://schemas.microsoft.com/office/drawing/2014/main" id="{D7E0EC61-8626-4B0C-A8F5-9BD1E87B2373}"/>
              </a:ext>
            </a:extLst>
          </p:cNvPr>
          <p:cNvSpPr>
            <a:spLocks/>
          </p:cNvSpPr>
          <p:nvPr/>
        </p:nvSpPr>
        <p:spPr bwMode="auto">
          <a:xfrm>
            <a:off x="10540147" y="3054041"/>
            <a:ext cx="270447" cy="298662"/>
          </a:xfrm>
          <a:custGeom>
            <a:avLst/>
            <a:gdLst>
              <a:gd name="T0" fmla="*/ 159 w 176"/>
              <a:gd name="T1" fmla="*/ 54 h 205"/>
              <a:gd name="T2" fmla="*/ 165 w 176"/>
              <a:gd name="T3" fmla="*/ 27 h 205"/>
              <a:gd name="T4" fmla="*/ 159 w 176"/>
              <a:gd name="T5" fmla="*/ 13 h 205"/>
              <a:gd name="T6" fmla="*/ 161 w 176"/>
              <a:gd name="T7" fmla="*/ 0 h 205"/>
              <a:gd name="T8" fmla="*/ 146 w 176"/>
              <a:gd name="T9" fmla="*/ 13 h 205"/>
              <a:gd name="T10" fmla="*/ 126 w 176"/>
              <a:gd name="T11" fmla="*/ 21 h 205"/>
              <a:gd name="T12" fmla="*/ 121 w 176"/>
              <a:gd name="T13" fmla="*/ 19 h 205"/>
              <a:gd name="T14" fmla="*/ 111 w 176"/>
              <a:gd name="T15" fmla="*/ 19 h 205"/>
              <a:gd name="T16" fmla="*/ 100 w 176"/>
              <a:gd name="T17" fmla="*/ 15 h 205"/>
              <a:gd name="T18" fmla="*/ 80 w 176"/>
              <a:gd name="T19" fmla="*/ 19 h 205"/>
              <a:gd name="T20" fmla="*/ 80 w 176"/>
              <a:gd name="T21" fmla="*/ 21 h 205"/>
              <a:gd name="T22" fmla="*/ 84 w 176"/>
              <a:gd name="T23" fmla="*/ 25 h 205"/>
              <a:gd name="T24" fmla="*/ 71 w 176"/>
              <a:gd name="T25" fmla="*/ 42 h 205"/>
              <a:gd name="T26" fmla="*/ 61 w 176"/>
              <a:gd name="T27" fmla="*/ 52 h 205"/>
              <a:gd name="T28" fmla="*/ 54 w 176"/>
              <a:gd name="T29" fmla="*/ 48 h 205"/>
              <a:gd name="T30" fmla="*/ 50 w 176"/>
              <a:gd name="T31" fmla="*/ 46 h 205"/>
              <a:gd name="T32" fmla="*/ 48 w 176"/>
              <a:gd name="T33" fmla="*/ 44 h 205"/>
              <a:gd name="T34" fmla="*/ 36 w 176"/>
              <a:gd name="T35" fmla="*/ 65 h 205"/>
              <a:gd name="T36" fmla="*/ 32 w 176"/>
              <a:gd name="T37" fmla="*/ 71 h 205"/>
              <a:gd name="T38" fmla="*/ 29 w 176"/>
              <a:gd name="T39" fmla="*/ 75 h 205"/>
              <a:gd name="T40" fmla="*/ 27 w 176"/>
              <a:gd name="T41" fmla="*/ 82 h 205"/>
              <a:gd name="T42" fmla="*/ 27 w 176"/>
              <a:gd name="T43" fmla="*/ 86 h 205"/>
              <a:gd name="T44" fmla="*/ 23 w 176"/>
              <a:gd name="T45" fmla="*/ 98 h 205"/>
              <a:gd name="T46" fmla="*/ 17 w 176"/>
              <a:gd name="T47" fmla="*/ 96 h 205"/>
              <a:gd name="T48" fmla="*/ 15 w 176"/>
              <a:gd name="T49" fmla="*/ 98 h 205"/>
              <a:gd name="T50" fmla="*/ 11 w 176"/>
              <a:gd name="T51" fmla="*/ 109 h 205"/>
              <a:gd name="T52" fmla="*/ 13 w 176"/>
              <a:gd name="T53" fmla="*/ 115 h 205"/>
              <a:gd name="T54" fmla="*/ 9 w 176"/>
              <a:gd name="T55" fmla="*/ 125 h 205"/>
              <a:gd name="T56" fmla="*/ 4 w 176"/>
              <a:gd name="T57" fmla="*/ 144 h 205"/>
              <a:gd name="T58" fmla="*/ 4 w 176"/>
              <a:gd name="T59" fmla="*/ 155 h 205"/>
              <a:gd name="T60" fmla="*/ 2 w 176"/>
              <a:gd name="T61" fmla="*/ 165 h 205"/>
              <a:gd name="T62" fmla="*/ 2 w 176"/>
              <a:gd name="T63" fmla="*/ 174 h 205"/>
              <a:gd name="T64" fmla="*/ 0 w 176"/>
              <a:gd name="T65" fmla="*/ 178 h 205"/>
              <a:gd name="T66" fmla="*/ 13 w 176"/>
              <a:gd name="T67" fmla="*/ 182 h 205"/>
              <a:gd name="T68" fmla="*/ 17 w 176"/>
              <a:gd name="T69" fmla="*/ 182 h 205"/>
              <a:gd name="T70" fmla="*/ 19 w 176"/>
              <a:gd name="T71" fmla="*/ 184 h 205"/>
              <a:gd name="T72" fmla="*/ 25 w 176"/>
              <a:gd name="T73" fmla="*/ 182 h 205"/>
              <a:gd name="T74" fmla="*/ 27 w 176"/>
              <a:gd name="T75" fmla="*/ 184 h 205"/>
              <a:gd name="T76" fmla="*/ 32 w 176"/>
              <a:gd name="T77" fmla="*/ 184 h 205"/>
              <a:gd name="T78" fmla="*/ 38 w 176"/>
              <a:gd name="T79" fmla="*/ 178 h 205"/>
              <a:gd name="T80" fmla="*/ 48 w 176"/>
              <a:gd name="T81" fmla="*/ 192 h 205"/>
              <a:gd name="T82" fmla="*/ 59 w 176"/>
              <a:gd name="T83" fmla="*/ 190 h 205"/>
              <a:gd name="T84" fmla="*/ 61 w 176"/>
              <a:gd name="T85" fmla="*/ 190 h 205"/>
              <a:gd name="T86" fmla="*/ 82 w 176"/>
              <a:gd name="T87" fmla="*/ 194 h 205"/>
              <a:gd name="T88" fmla="*/ 103 w 176"/>
              <a:gd name="T89" fmla="*/ 199 h 205"/>
              <a:gd name="T90" fmla="*/ 117 w 176"/>
              <a:gd name="T91" fmla="*/ 205 h 205"/>
              <a:gd name="T92" fmla="*/ 123 w 176"/>
              <a:gd name="T93" fmla="*/ 188 h 205"/>
              <a:gd name="T94" fmla="*/ 126 w 176"/>
              <a:gd name="T95" fmla="*/ 176 h 205"/>
              <a:gd name="T96" fmla="*/ 134 w 176"/>
              <a:gd name="T97" fmla="*/ 151 h 205"/>
              <a:gd name="T98" fmla="*/ 138 w 176"/>
              <a:gd name="T99" fmla="*/ 144 h 205"/>
              <a:gd name="T100" fmla="*/ 144 w 176"/>
              <a:gd name="T101" fmla="*/ 134 h 205"/>
              <a:gd name="T102" fmla="*/ 155 w 176"/>
              <a:gd name="T103" fmla="*/ 111 h 205"/>
              <a:gd name="T104" fmla="*/ 163 w 176"/>
              <a:gd name="T105" fmla="*/ 107 h 205"/>
              <a:gd name="T106" fmla="*/ 169 w 176"/>
              <a:gd name="T107" fmla="*/ 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205">
                <a:moveTo>
                  <a:pt x="176" y="65"/>
                </a:moveTo>
                <a:lnTo>
                  <a:pt x="174" y="61"/>
                </a:lnTo>
                <a:lnTo>
                  <a:pt x="169" y="61"/>
                </a:lnTo>
                <a:lnTo>
                  <a:pt x="165" y="59"/>
                </a:lnTo>
                <a:lnTo>
                  <a:pt x="161" y="59"/>
                </a:lnTo>
                <a:lnTo>
                  <a:pt x="159" y="54"/>
                </a:lnTo>
                <a:lnTo>
                  <a:pt x="159" y="50"/>
                </a:lnTo>
                <a:lnTo>
                  <a:pt x="165" y="34"/>
                </a:lnTo>
                <a:lnTo>
                  <a:pt x="167" y="29"/>
                </a:lnTo>
                <a:lnTo>
                  <a:pt x="169" y="27"/>
                </a:lnTo>
                <a:lnTo>
                  <a:pt x="169" y="27"/>
                </a:lnTo>
                <a:lnTo>
                  <a:pt x="165" y="27"/>
                </a:lnTo>
                <a:lnTo>
                  <a:pt x="163" y="25"/>
                </a:lnTo>
                <a:lnTo>
                  <a:pt x="159" y="23"/>
                </a:lnTo>
                <a:lnTo>
                  <a:pt x="159" y="21"/>
                </a:lnTo>
                <a:lnTo>
                  <a:pt x="157" y="19"/>
                </a:lnTo>
                <a:lnTo>
                  <a:pt x="157" y="19"/>
                </a:lnTo>
                <a:lnTo>
                  <a:pt x="159" y="13"/>
                </a:lnTo>
                <a:lnTo>
                  <a:pt x="161" y="11"/>
                </a:lnTo>
                <a:lnTo>
                  <a:pt x="161" y="9"/>
                </a:lnTo>
                <a:lnTo>
                  <a:pt x="161" y="4"/>
                </a:lnTo>
                <a:lnTo>
                  <a:pt x="161" y="2"/>
                </a:lnTo>
                <a:lnTo>
                  <a:pt x="161" y="2"/>
                </a:lnTo>
                <a:lnTo>
                  <a:pt x="161" y="0"/>
                </a:lnTo>
                <a:lnTo>
                  <a:pt x="161" y="0"/>
                </a:lnTo>
                <a:lnTo>
                  <a:pt x="161" y="0"/>
                </a:lnTo>
                <a:lnTo>
                  <a:pt x="153" y="6"/>
                </a:lnTo>
                <a:lnTo>
                  <a:pt x="151" y="9"/>
                </a:lnTo>
                <a:lnTo>
                  <a:pt x="146" y="11"/>
                </a:lnTo>
                <a:lnTo>
                  <a:pt x="146" y="13"/>
                </a:lnTo>
                <a:lnTo>
                  <a:pt x="144" y="15"/>
                </a:lnTo>
                <a:lnTo>
                  <a:pt x="142" y="17"/>
                </a:lnTo>
                <a:lnTo>
                  <a:pt x="140" y="19"/>
                </a:lnTo>
                <a:lnTo>
                  <a:pt x="136" y="19"/>
                </a:lnTo>
                <a:lnTo>
                  <a:pt x="130" y="21"/>
                </a:lnTo>
                <a:lnTo>
                  <a:pt x="126" y="21"/>
                </a:lnTo>
                <a:lnTo>
                  <a:pt x="123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19"/>
                </a:lnTo>
                <a:lnTo>
                  <a:pt x="119" y="19"/>
                </a:lnTo>
                <a:lnTo>
                  <a:pt x="119" y="19"/>
                </a:lnTo>
                <a:lnTo>
                  <a:pt x="115" y="19"/>
                </a:lnTo>
                <a:lnTo>
                  <a:pt x="115" y="19"/>
                </a:lnTo>
                <a:lnTo>
                  <a:pt x="113" y="19"/>
                </a:lnTo>
                <a:lnTo>
                  <a:pt x="111" y="19"/>
                </a:lnTo>
                <a:lnTo>
                  <a:pt x="111" y="19"/>
                </a:lnTo>
                <a:lnTo>
                  <a:pt x="109" y="17"/>
                </a:lnTo>
                <a:lnTo>
                  <a:pt x="107" y="15"/>
                </a:lnTo>
                <a:lnTo>
                  <a:pt x="107" y="15"/>
                </a:lnTo>
                <a:lnTo>
                  <a:pt x="103" y="15"/>
                </a:lnTo>
                <a:lnTo>
                  <a:pt x="100" y="15"/>
                </a:lnTo>
                <a:lnTo>
                  <a:pt x="96" y="15"/>
                </a:lnTo>
                <a:lnTo>
                  <a:pt x="84" y="17"/>
                </a:lnTo>
                <a:lnTo>
                  <a:pt x="82" y="17"/>
                </a:lnTo>
                <a:lnTo>
                  <a:pt x="80" y="17"/>
                </a:lnTo>
                <a:lnTo>
                  <a:pt x="80" y="19"/>
                </a:lnTo>
                <a:lnTo>
                  <a:pt x="80" y="19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2" y="23"/>
                </a:lnTo>
                <a:lnTo>
                  <a:pt x="84" y="23"/>
                </a:lnTo>
                <a:lnTo>
                  <a:pt x="84" y="23"/>
                </a:lnTo>
                <a:lnTo>
                  <a:pt x="84" y="25"/>
                </a:lnTo>
                <a:lnTo>
                  <a:pt x="84" y="25"/>
                </a:lnTo>
                <a:lnTo>
                  <a:pt x="84" y="25"/>
                </a:lnTo>
                <a:lnTo>
                  <a:pt x="84" y="27"/>
                </a:lnTo>
                <a:lnTo>
                  <a:pt x="75" y="36"/>
                </a:lnTo>
                <a:lnTo>
                  <a:pt x="73" y="38"/>
                </a:lnTo>
                <a:lnTo>
                  <a:pt x="71" y="40"/>
                </a:lnTo>
                <a:lnTo>
                  <a:pt x="71" y="42"/>
                </a:lnTo>
                <a:lnTo>
                  <a:pt x="71" y="42"/>
                </a:lnTo>
                <a:lnTo>
                  <a:pt x="67" y="48"/>
                </a:lnTo>
                <a:lnTo>
                  <a:pt x="65" y="52"/>
                </a:lnTo>
                <a:lnTo>
                  <a:pt x="65" y="54"/>
                </a:lnTo>
                <a:lnTo>
                  <a:pt x="63" y="54"/>
                </a:lnTo>
                <a:lnTo>
                  <a:pt x="63" y="54"/>
                </a:lnTo>
                <a:lnTo>
                  <a:pt x="61" y="52"/>
                </a:lnTo>
                <a:lnTo>
                  <a:pt x="61" y="50"/>
                </a:lnTo>
                <a:lnTo>
                  <a:pt x="59" y="50"/>
                </a:lnTo>
                <a:lnTo>
                  <a:pt x="59" y="50"/>
                </a:lnTo>
                <a:lnTo>
                  <a:pt x="57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4" y="46"/>
                </a:lnTo>
                <a:lnTo>
                  <a:pt x="44" y="48"/>
                </a:lnTo>
                <a:lnTo>
                  <a:pt x="42" y="50"/>
                </a:lnTo>
                <a:lnTo>
                  <a:pt x="40" y="57"/>
                </a:lnTo>
                <a:lnTo>
                  <a:pt x="38" y="63"/>
                </a:lnTo>
                <a:lnTo>
                  <a:pt x="36" y="65"/>
                </a:lnTo>
                <a:lnTo>
                  <a:pt x="36" y="67"/>
                </a:lnTo>
                <a:lnTo>
                  <a:pt x="34" y="67"/>
                </a:lnTo>
                <a:lnTo>
                  <a:pt x="34" y="69"/>
                </a:lnTo>
                <a:lnTo>
                  <a:pt x="34" y="69"/>
                </a:lnTo>
                <a:lnTo>
                  <a:pt x="34" y="71"/>
                </a:lnTo>
                <a:lnTo>
                  <a:pt x="32" y="71"/>
                </a:lnTo>
                <a:lnTo>
                  <a:pt x="32" y="71"/>
                </a:lnTo>
                <a:lnTo>
                  <a:pt x="29" y="71"/>
                </a:lnTo>
                <a:lnTo>
                  <a:pt x="29" y="71"/>
                </a:lnTo>
                <a:lnTo>
                  <a:pt x="29" y="73"/>
                </a:lnTo>
                <a:lnTo>
                  <a:pt x="29" y="73"/>
                </a:lnTo>
                <a:lnTo>
                  <a:pt x="29" y="75"/>
                </a:lnTo>
                <a:lnTo>
                  <a:pt x="29" y="80"/>
                </a:lnTo>
                <a:lnTo>
                  <a:pt x="29" y="80"/>
                </a:lnTo>
                <a:lnTo>
                  <a:pt x="29" y="82"/>
                </a:lnTo>
                <a:lnTo>
                  <a:pt x="29" y="82"/>
                </a:lnTo>
                <a:lnTo>
                  <a:pt x="27" y="82"/>
                </a:lnTo>
                <a:lnTo>
                  <a:pt x="27" y="82"/>
                </a:lnTo>
                <a:lnTo>
                  <a:pt x="27" y="82"/>
                </a:lnTo>
                <a:lnTo>
                  <a:pt x="27" y="84"/>
                </a:lnTo>
                <a:lnTo>
                  <a:pt x="27" y="84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7" y="86"/>
                </a:lnTo>
                <a:lnTo>
                  <a:pt x="25" y="90"/>
                </a:lnTo>
                <a:lnTo>
                  <a:pt x="23" y="94"/>
                </a:lnTo>
                <a:lnTo>
                  <a:pt x="23" y="96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8"/>
                </a:lnTo>
                <a:lnTo>
                  <a:pt x="19" y="98"/>
                </a:lnTo>
                <a:lnTo>
                  <a:pt x="19" y="98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5" y="98"/>
                </a:lnTo>
                <a:lnTo>
                  <a:pt x="15" y="98"/>
                </a:lnTo>
                <a:lnTo>
                  <a:pt x="15" y="98"/>
                </a:lnTo>
                <a:lnTo>
                  <a:pt x="15" y="100"/>
                </a:lnTo>
                <a:lnTo>
                  <a:pt x="13" y="103"/>
                </a:lnTo>
                <a:lnTo>
                  <a:pt x="13" y="107"/>
                </a:lnTo>
                <a:lnTo>
                  <a:pt x="13" y="107"/>
                </a:lnTo>
                <a:lnTo>
                  <a:pt x="11" y="109"/>
                </a:lnTo>
                <a:lnTo>
                  <a:pt x="11" y="109"/>
                </a:lnTo>
                <a:lnTo>
                  <a:pt x="11" y="111"/>
                </a:lnTo>
                <a:lnTo>
                  <a:pt x="11" y="111"/>
                </a:ln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5"/>
                </a:lnTo>
                <a:lnTo>
                  <a:pt x="11" y="119"/>
                </a:lnTo>
                <a:lnTo>
                  <a:pt x="13" y="123"/>
                </a:lnTo>
                <a:lnTo>
                  <a:pt x="13" y="123"/>
                </a:lnTo>
                <a:lnTo>
                  <a:pt x="11" y="125"/>
                </a:lnTo>
                <a:lnTo>
                  <a:pt x="9" y="125"/>
                </a:lnTo>
                <a:lnTo>
                  <a:pt x="9" y="125"/>
                </a:lnTo>
                <a:lnTo>
                  <a:pt x="6" y="130"/>
                </a:lnTo>
                <a:lnTo>
                  <a:pt x="6" y="138"/>
                </a:lnTo>
                <a:lnTo>
                  <a:pt x="6" y="142"/>
                </a:lnTo>
                <a:lnTo>
                  <a:pt x="2" y="142"/>
                </a:lnTo>
                <a:lnTo>
                  <a:pt x="4" y="144"/>
                </a:lnTo>
                <a:lnTo>
                  <a:pt x="4" y="144"/>
                </a:lnTo>
                <a:lnTo>
                  <a:pt x="4" y="148"/>
                </a:lnTo>
                <a:lnTo>
                  <a:pt x="4" y="148"/>
                </a:lnTo>
                <a:lnTo>
                  <a:pt x="6" y="151"/>
                </a:lnTo>
                <a:lnTo>
                  <a:pt x="6" y="153"/>
                </a:lnTo>
                <a:lnTo>
                  <a:pt x="6" y="153"/>
                </a:lnTo>
                <a:lnTo>
                  <a:pt x="4" y="155"/>
                </a:lnTo>
                <a:lnTo>
                  <a:pt x="4" y="157"/>
                </a:lnTo>
                <a:lnTo>
                  <a:pt x="4" y="159"/>
                </a:lnTo>
                <a:lnTo>
                  <a:pt x="4" y="159"/>
                </a:lnTo>
                <a:lnTo>
                  <a:pt x="4" y="161"/>
                </a:lnTo>
                <a:lnTo>
                  <a:pt x="4" y="163"/>
                </a:lnTo>
                <a:lnTo>
                  <a:pt x="2" y="165"/>
                </a:lnTo>
                <a:lnTo>
                  <a:pt x="2" y="165"/>
                </a:lnTo>
                <a:lnTo>
                  <a:pt x="2" y="167"/>
                </a:lnTo>
                <a:lnTo>
                  <a:pt x="2" y="167"/>
                </a:lnTo>
                <a:lnTo>
                  <a:pt x="2" y="171"/>
                </a:lnTo>
                <a:lnTo>
                  <a:pt x="2" y="174"/>
                </a:lnTo>
                <a:lnTo>
                  <a:pt x="2" y="174"/>
                </a:lnTo>
                <a:lnTo>
                  <a:pt x="2" y="174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8"/>
                </a:lnTo>
                <a:lnTo>
                  <a:pt x="0" y="178"/>
                </a:lnTo>
                <a:lnTo>
                  <a:pt x="2" y="178"/>
                </a:lnTo>
                <a:lnTo>
                  <a:pt x="9" y="180"/>
                </a:lnTo>
                <a:lnTo>
                  <a:pt x="11" y="182"/>
                </a:lnTo>
                <a:lnTo>
                  <a:pt x="11" y="182"/>
                </a:lnTo>
                <a:lnTo>
                  <a:pt x="13" y="182"/>
                </a:lnTo>
                <a:lnTo>
                  <a:pt x="13" y="184"/>
                </a:lnTo>
                <a:lnTo>
                  <a:pt x="13" y="184"/>
                </a:lnTo>
                <a:lnTo>
                  <a:pt x="15" y="184"/>
                </a:lnTo>
                <a:lnTo>
                  <a:pt x="15" y="182"/>
                </a:lnTo>
                <a:lnTo>
                  <a:pt x="17" y="182"/>
                </a:lnTo>
                <a:lnTo>
                  <a:pt x="17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21" y="184"/>
                </a:lnTo>
                <a:lnTo>
                  <a:pt x="21" y="184"/>
                </a:lnTo>
                <a:lnTo>
                  <a:pt x="23" y="184"/>
                </a:lnTo>
                <a:lnTo>
                  <a:pt x="23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0"/>
                </a:lnTo>
                <a:lnTo>
                  <a:pt x="25" y="182"/>
                </a:lnTo>
                <a:lnTo>
                  <a:pt x="27" y="182"/>
                </a:lnTo>
                <a:lnTo>
                  <a:pt x="27" y="182"/>
                </a:lnTo>
                <a:lnTo>
                  <a:pt x="27" y="184"/>
                </a:lnTo>
                <a:lnTo>
                  <a:pt x="27" y="184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32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2"/>
                </a:lnTo>
                <a:lnTo>
                  <a:pt x="36" y="180"/>
                </a:lnTo>
                <a:lnTo>
                  <a:pt x="38" y="178"/>
                </a:lnTo>
                <a:lnTo>
                  <a:pt x="40" y="180"/>
                </a:lnTo>
                <a:lnTo>
                  <a:pt x="42" y="184"/>
                </a:lnTo>
                <a:lnTo>
                  <a:pt x="44" y="186"/>
                </a:lnTo>
                <a:lnTo>
                  <a:pt x="46" y="188"/>
                </a:lnTo>
                <a:lnTo>
                  <a:pt x="46" y="190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2" y="192"/>
                </a:lnTo>
                <a:lnTo>
                  <a:pt x="54" y="190"/>
                </a:lnTo>
                <a:lnTo>
                  <a:pt x="57" y="190"/>
                </a:lnTo>
                <a:lnTo>
                  <a:pt x="59" y="190"/>
                </a:lnTo>
                <a:lnTo>
                  <a:pt x="59" y="192"/>
                </a:lnTo>
                <a:lnTo>
                  <a:pt x="59" y="192"/>
                </a:lnTo>
                <a:lnTo>
                  <a:pt x="61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90"/>
                </a:lnTo>
                <a:lnTo>
                  <a:pt x="61" y="188"/>
                </a:lnTo>
                <a:lnTo>
                  <a:pt x="65" y="188"/>
                </a:lnTo>
                <a:lnTo>
                  <a:pt x="69" y="188"/>
                </a:lnTo>
                <a:lnTo>
                  <a:pt x="73" y="188"/>
                </a:lnTo>
                <a:lnTo>
                  <a:pt x="77" y="188"/>
                </a:lnTo>
                <a:lnTo>
                  <a:pt x="82" y="194"/>
                </a:lnTo>
                <a:lnTo>
                  <a:pt x="84" y="194"/>
                </a:lnTo>
                <a:lnTo>
                  <a:pt x="92" y="194"/>
                </a:lnTo>
                <a:lnTo>
                  <a:pt x="94" y="194"/>
                </a:lnTo>
                <a:lnTo>
                  <a:pt x="96" y="196"/>
                </a:lnTo>
                <a:lnTo>
                  <a:pt x="100" y="196"/>
                </a:lnTo>
                <a:lnTo>
                  <a:pt x="103" y="199"/>
                </a:lnTo>
                <a:lnTo>
                  <a:pt x="109" y="201"/>
                </a:lnTo>
                <a:lnTo>
                  <a:pt x="111" y="203"/>
                </a:lnTo>
                <a:lnTo>
                  <a:pt x="111" y="205"/>
                </a:lnTo>
                <a:lnTo>
                  <a:pt x="113" y="205"/>
                </a:lnTo>
                <a:lnTo>
                  <a:pt x="115" y="205"/>
                </a:lnTo>
                <a:lnTo>
                  <a:pt x="117" y="205"/>
                </a:lnTo>
                <a:lnTo>
                  <a:pt x="117" y="205"/>
                </a:lnTo>
                <a:lnTo>
                  <a:pt x="117" y="203"/>
                </a:lnTo>
                <a:lnTo>
                  <a:pt x="117" y="199"/>
                </a:lnTo>
                <a:lnTo>
                  <a:pt x="117" y="196"/>
                </a:lnTo>
                <a:lnTo>
                  <a:pt x="117" y="194"/>
                </a:lnTo>
                <a:lnTo>
                  <a:pt x="123" y="188"/>
                </a:lnTo>
                <a:lnTo>
                  <a:pt x="123" y="188"/>
                </a:lnTo>
                <a:lnTo>
                  <a:pt x="123" y="184"/>
                </a:lnTo>
                <a:lnTo>
                  <a:pt x="123" y="182"/>
                </a:lnTo>
                <a:lnTo>
                  <a:pt x="126" y="180"/>
                </a:lnTo>
                <a:lnTo>
                  <a:pt x="126" y="180"/>
                </a:lnTo>
                <a:lnTo>
                  <a:pt x="126" y="176"/>
                </a:lnTo>
                <a:lnTo>
                  <a:pt x="128" y="171"/>
                </a:lnTo>
                <a:lnTo>
                  <a:pt x="132" y="159"/>
                </a:lnTo>
                <a:lnTo>
                  <a:pt x="132" y="157"/>
                </a:lnTo>
                <a:lnTo>
                  <a:pt x="132" y="153"/>
                </a:lnTo>
                <a:lnTo>
                  <a:pt x="134" y="151"/>
                </a:lnTo>
                <a:lnTo>
                  <a:pt x="134" y="151"/>
                </a:lnTo>
                <a:lnTo>
                  <a:pt x="136" y="148"/>
                </a:lnTo>
                <a:lnTo>
                  <a:pt x="136" y="148"/>
                </a:lnTo>
                <a:lnTo>
                  <a:pt x="136" y="146"/>
                </a:lnTo>
                <a:lnTo>
                  <a:pt x="136" y="144"/>
                </a:lnTo>
                <a:lnTo>
                  <a:pt x="136" y="144"/>
                </a:lnTo>
                <a:lnTo>
                  <a:pt x="138" y="144"/>
                </a:lnTo>
                <a:lnTo>
                  <a:pt x="138" y="142"/>
                </a:lnTo>
                <a:lnTo>
                  <a:pt x="140" y="142"/>
                </a:lnTo>
                <a:lnTo>
                  <a:pt x="140" y="136"/>
                </a:lnTo>
                <a:lnTo>
                  <a:pt x="140" y="136"/>
                </a:lnTo>
                <a:lnTo>
                  <a:pt x="142" y="134"/>
                </a:lnTo>
                <a:lnTo>
                  <a:pt x="144" y="134"/>
                </a:lnTo>
                <a:lnTo>
                  <a:pt x="144" y="128"/>
                </a:lnTo>
                <a:lnTo>
                  <a:pt x="146" y="125"/>
                </a:lnTo>
                <a:lnTo>
                  <a:pt x="146" y="125"/>
                </a:lnTo>
                <a:lnTo>
                  <a:pt x="151" y="121"/>
                </a:lnTo>
                <a:lnTo>
                  <a:pt x="153" y="119"/>
                </a:lnTo>
                <a:lnTo>
                  <a:pt x="155" y="111"/>
                </a:lnTo>
                <a:lnTo>
                  <a:pt x="155" y="111"/>
                </a:lnTo>
                <a:lnTo>
                  <a:pt x="157" y="109"/>
                </a:lnTo>
                <a:lnTo>
                  <a:pt x="159" y="109"/>
                </a:lnTo>
                <a:lnTo>
                  <a:pt x="159" y="109"/>
                </a:lnTo>
                <a:lnTo>
                  <a:pt x="161" y="109"/>
                </a:lnTo>
                <a:lnTo>
                  <a:pt x="163" y="107"/>
                </a:lnTo>
                <a:lnTo>
                  <a:pt x="163" y="105"/>
                </a:lnTo>
                <a:lnTo>
                  <a:pt x="163" y="103"/>
                </a:lnTo>
                <a:lnTo>
                  <a:pt x="163" y="100"/>
                </a:lnTo>
                <a:lnTo>
                  <a:pt x="163" y="98"/>
                </a:lnTo>
                <a:lnTo>
                  <a:pt x="167" y="92"/>
                </a:lnTo>
                <a:lnTo>
                  <a:pt x="169" y="90"/>
                </a:lnTo>
                <a:lnTo>
                  <a:pt x="171" y="80"/>
                </a:lnTo>
                <a:lnTo>
                  <a:pt x="174" y="77"/>
                </a:lnTo>
                <a:lnTo>
                  <a:pt x="176" y="73"/>
                </a:lnTo>
                <a:lnTo>
                  <a:pt x="176" y="69"/>
                </a:lnTo>
                <a:lnTo>
                  <a:pt x="176" y="6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Freeform 54">
            <a:extLst>
              <a:ext uri="{FF2B5EF4-FFF2-40B4-BE49-F238E27FC236}">
                <a16:creationId xmlns:a16="http://schemas.microsoft.com/office/drawing/2014/main" id="{34B58941-B527-49A3-9D30-9760C1553900}"/>
              </a:ext>
            </a:extLst>
          </p:cNvPr>
          <p:cNvSpPr>
            <a:spLocks/>
          </p:cNvSpPr>
          <p:nvPr/>
        </p:nvSpPr>
        <p:spPr bwMode="auto">
          <a:xfrm>
            <a:off x="7379299" y="3644078"/>
            <a:ext cx="1283086" cy="997966"/>
          </a:xfrm>
          <a:custGeom>
            <a:avLst/>
            <a:gdLst>
              <a:gd name="T0" fmla="*/ 793 w 835"/>
              <a:gd name="T1" fmla="*/ 245 h 685"/>
              <a:gd name="T2" fmla="*/ 795 w 835"/>
              <a:gd name="T3" fmla="*/ 228 h 685"/>
              <a:gd name="T4" fmla="*/ 806 w 835"/>
              <a:gd name="T5" fmla="*/ 182 h 685"/>
              <a:gd name="T6" fmla="*/ 800 w 835"/>
              <a:gd name="T7" fmla="*/ 149 h 685"/>
              <a:gd name="T8" fmla="*/ 812 w 835"/>
              <a:gd name="T9" fmla="*/ 73 h 685"/>
              <a:gd name="T10" fmla="*/ 762 w 835"/>
              <a:gd name="T11" fmla="*/ 42 h 685"/>
              <a:gd name="T12" fmla="*/ 704 w 835"/>
              <a:gd name="T13" fmla="*/ 53 h 685"/>
              <a:gd name="T14" fmla="*/ 635 w 835"/>
              <a:gd name="T15" fmla="*/ 50 h 685"/>
              <a:gd name="T16" fmla="*/ 582 w 835"/>
              <a:gd name="T17" fmla="*/ 44 h 685"/>
              <a:gd name="T18" fmla="*/ 501 w 835"/>
              <a:gd name="T19" fmla="*/ 69 h 685"/>
              <a:gd name="T20" fmla="*/ 495 w 835"/>
              <a:gd name="T21" fmla="*/ 36 h 685"/>
              <a:gd name="T22" fmla="*/ 424 w 835"/>
              <a:gd name="T23" fmla="*/ 46 h 685"/>
              <a:gd name="T24" fmla="*/ 380 w 835"/>
              <a:gd name="T25" fmla="*/ 101 h 685"/>
              <a:gd name="T26" fmla="*/ 298 w 835"/>
              <a:gd name="T27" fmla="*/ 69 h 685"/>
              <a:gd name="T28" fmla="*/ 202 w 835"/>
              <a:gd name="T29" fmla="*/ 42 h 685"/>
              <a:gd name="T30" fmla="*/ 133 w 835"/>
              <a:gd name="T31" fmla="*/ 15 h 685"/>
              <a:gd name="T32" fmla="*/ 135 w 835"/>
              <a:gd name="T33" fmla="*/ 53 h 685"/>
              <a:gd name="T34" fmla="*/ 142 w 835"/>
              <a:gd name="T35" fmla="*/ 61 h 685"/>
              <a:gd name="T36" fmla="*/ 94 w 835"/>
              <a:gd name="T37" fmla="*/ 90 h 685"/>
              <a:gd name="T38" fmla="*/ 121 w 835"/>
              <a:gd name="T39" fmla="*/ 144 h 685"/>
              <a:gd name="T40" fmla="*/ 73 w 835"/>
              <a:gd name="T41" fmla="*/ 151 h 685"/>
              <a:gd name="T42" fmla="*/ 73 w 835"/>
              <a:gd name="T43" fmla="*/ 197 h 685"/>
              <a:gd name="T44" fmla="*/ 41 w 835"/>
              <a:gd name="T45" fmla="*/ 215 h 685"/>
              <a:gd name="T46" fmla="*/ 2 w 835"/>
              <a:gd name="T47" fmla="*/ 226 h 685"/>
              <a:gd name="T48" fmla="*/ 8 w 835"/>
              <a:gd name="T49" fmla="*/ 270 h 685"/>
              <a:gd name="T50" fmla="*/ 37 w 835"/>
              <a:gd name="T51" fmla="*/ 301 h 685"/>
              <a:gd name="T52" fmla="*/ 16 w 835"/>
              <a:gd name="T53" fmla="*/ 314 h 685"/>
              <a:gd name="T54" fmla="*/ 29 w 835"/>
              <a:gd name="T55" fmla="*/ 316 h 685"/>
              <a:gd name="T56" fmla="*/ 33 w 835"/>
              <a:gd name="T57" fmla="*/ 341 h 685"/>
              <a:gd name="T58" fmla="*/ 35 w 835"/>
              <a:gd name="T59" fmla="*/ 382 h 685"/>
              <a:gd name="T60" fmla="*/ 41 w 835"/>
              <a:gd name="T61" fmla="*/ 414 h 685"/>
              <a:gd name="T62" fmla="*/ 39 w 835"/>
              <a:gd name="T63" fmla="*/ 426 h 685"/>
              <a:gd name="T64" fmla="*/ 48 w 835"/>
              <a:gd name="T65" fmla="*/ 481 h 685"/>
              <a:gd name="T66" fmla="*/ 60 w 835"/>
              <a:gd name="T67" fmla="*/ 539 h 685"/>
              <a:gd name="T68" fmla="*/ 66 w 835"/>
              <a:gd name="T69" fmla="*/ 583 h 685"/>
              <a:gd name="T70" fmla="*/ 77 w 835"/>
              <a:gd name="T71" fmla="*/ 618 h 685"/>
              <a:gd name="T72" fmla="*/ 100 w 835"/>
              <a:gd name="T73" fmla="*/ 664 h 685"/>
              <a:gd name="T74" fmla="*/ 146 w 835"/>
              <a:gd name="T75" fmla="*/ 681 h 685"/>
              <a:gd name="T76" fmla="*/ 177 w 835"/>
              <a:gd name="T77" fmla="*/ 652 h 685"/>
              <a:gd name="T78" fmla="*/ 169 w 835"/>
              <a:gd name="T79" fmla="*/ 616 h 685"/>
              <a:gd name="T80" fmla="*/ 165 w 835"/>
              <a:gd name="T81" fmla="*/ 595 h 685"/>
              <a:gd name="T82" fmla="*/ 171 w 835"/>
              <a:gd name="T83" fmla="*/ 589 h 685"/>
              <a:gd name="T84" fmla="*/ 200 w 835"/>
              <a:gd name="T85" fmla="*/ 583 h 685"/>
              <a:gd name="T86" fmla="*/ 223 w 835"/>
              <a:gd name="T87" fmla="*/ 558 h 685"/>
              <a:gd name="T88" fmla="*/ 263 w 835"/>
              <a:gd name="T89" fmla="*/ 545 h 685"/>
              <a:gd name="T90" fmla="*/ 302 w 835"/>
              <a:gd name="T91" fmla="*/ 533 h 685"/>
              <a:gd name="T92" fmla="*/ 305 w 835"/>
              <a:gd name="T93" fmla="*/ 493 h 685"/>
              <a:gd name="T94" fmla="*/ 355 w 835"/>
              <a:gd name="T95" fmla="*/ 499 h 685"/>
              <a:gd name="T96" fmla="*/ 369 w 835"/>
              <a:gd name="T97" fmla="*/ 476 h 685"/>
              <a:gd name="T98" fmla="*/ 413 w 835"/>
              <a:gd name="T99" fmla="*/ 453 h 685"/>
              <a:gd name="T100" fmla="*/ 449 w 835"/>
              <a:gd name="T101" fmla="*/ 414 h 685"/>
              <a:gd name="T102" fmla="*/ 486 w 835"/>
              <a:gd name="T103" fmla="*/ 403 h 685"/>
              <a:gd name="T104" fmla="*/ 511 w 835"/>
              <a:gd name="T105" fmla="*/ 370 h 685"/>
              <a:gd name="T106" fmla="*/ 522 w 835"/>
              <a:gd name="T107" fmla="*/ 332 h 685"/>
              <a:gd name="T108" fmla="*/ 528 w 835"/>
              <a:gd name="T109" fmla="*/ 301 h 685"/>
              <a:gd name="T110" fmla="*/ 559 w 835"/>
              <a:gd name="T111" fmla="*/ 289 h 685"/>
              <a:gd name="T112" fmla="*/ 574 w 835"/>
              <a:gd name="T113" fmla="*/ 232 h 685"/>
              <a:gd name="T114" fmla="*/ 626 w 835"/>
              <a:gd name="T115" fmla="*/ 249 h 685"/>
              <a:gd name="T116" fmla="*/ 668 w 835"/>
              <a:gd name="T117" fmla="*/ 263 h 685"/>
              <a:gd name="T118" fmla="*/ 724 w 835"/>
              <a:gd name="T119" fmla="*/ 266 h 685"/>
              <a:gd name="T120" fmla="*/ 735 w 835"/>
              <a:gd name="T121" fmla="*/ 309 h 685"/>
              <a:gd name="T122" fmla="*/ 772 w 835"/>
              <a:gd name="T123" fmla="*/ 326 h 685"/>
              <a:gd name="T124" fmla="*/ 827 w 835"/>
              <a:gd name="T125" fmla="*/ 291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5" h="685">
                <a:moveTo>
                  <a:pt x="833" y="276"/>
                </a:moveTo>
                <a:lnTo>
                  <a:pt x="833" y="274"/>
                </a:lnTo>
                <a:lnTo>
                  <a:pt x="829" y="272"/>
                </a:lnTo>
                <a:lnTo>
                  <a:pt x="829" y="270"/>
                </a:lnTo>
                <a:lnTo>
                  <a:pt x="827" y="268"/>
                </a:lnTo>
                <a:lnTo>
                  <a:pt x="827" y="268"/>
                </a:lnTo>
                <a:lnTo>
                  <a:pt x="827" y="268"/>
                </a:lnTo>
                <a:lnTo>
                  <a:pt x="825" y="268"/>
                </a:lnTo>
                <a:lnTo>
                  <a:pt x="823" y="266"/>
                </a:lnTo>
                <a:lnTo>
                  <a:pt x="820" y="266"/>
                </a:lnTo>
                <a:lnTo>
                  <a:pt x="816" y="263"/>
                </a:lnTo>
                <a:lnTo>
                  <a:pt x="814" y="263"/>
                </a:lnTo>
                <a:lnTo>
                  <a:pt x="814" y="261"/>
                </a:lnTo>
                <a:lnTo>
                  <a:pt x="812" y="261"/>
                </a:lnTo>
                <a:lnTo>
                  <a:pt x="812" y="255"/>
                </a:lnTo>
                <a:lnTo>
                  <a:pt x="810" y="253"/>
                </a:lnTo>
                <a:lnTo>
                  <a:pt x="810" y="253"/>
                </a:lnTo>
                <a:lnTo>
                  <a:pt x="810" y="253"/>
                </a:lnTo>
                <a:lnTo>
                  <a:pt x="808" y="251"/>
                </a:lnTo>
                <a:lnTo>
                  <a:pt x="804" y="251"/>
                </a:lnTo>
                <a:lnTo>
                  <a:pt x="804" y="251"/>
                </a:lnTo>
                <a:lnTo>
                  <a:pt x="802" y="249"/>
                </a:lnTo>
                <a:lnTo>
                  <a:pt x="800" y="249"/>
                </a:lnTo>
                <a:lnTo>
                  <a:pt x="800" y="247"/>
                </a:lnTo>
                <a:lnTo>
                  <a:pt x="800" y="243"/>
                </a:lnTo>
                <a:lnTo>
                  <a:pt x="798" y="240"/>
                </a:lnTo>
                <a:lnTo>
                  <a:pt x="798" y="240"/>
                </a:lnTo>
                <a:lnTo>
                  <a:pt x="798" y="240"/>
                </a:lnTo>
                <a:lnTo>
                  <a:pt x="795" y="240"/>
                </a:lnTo>
                <a:lnTo>
                  <a:pt x="795" y="240"/>
                </a:lnTo>
                <a:lnTo>
                  <a:pt x="793" y="240"/>
                </a:lnTo>
                <a:lnTo>
                  <a:pt x="793" y="240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1" y="245"/>
                </a:lnTo>
                <a:lnTo>
                  <a:pt x="791" y="245"/>
                </a:lnTo>
                <a:lnTo>
                  <a:pt x="789" y="245"/>
                </a:lnTo>
                <a:lnTo>
                  <a:pt x="787" y="245"/>
                </a:lnTo>
                <a:lnTo>
                  <a:pt x="785" y="245"/>
                </a:lnTo>
                <a:lnTo>
                  <a:pt x="785" y="243"/>
                </a:lnTo>
                <a:lnTo>
                  <a:pt x="785" y="243"/>
                </a:lnTo>
                <a:lnTo>
                  <a:pt x="785" y="243"/>
                </a:lnTo>
                <a:lnTo>
                  <a:pt x="785" y="240"/>
                </a:lnTo>
                <a:lnTo>
                  <a:pt x="787" y="240"/>
                </a:lnTo>
                <a:lnTo>
                  <a:pt x="789" y="240"/>
                </a:lnTo>
                <a:lnTo>
                  <a:pt x="791" y="238"/>
                </a:lnTo>
                <a:lnTo>
                  <a:pt x="791" y="238"/>
                </a:lnTo>
                <a:lnTo>
                  <a:pt x="791" y="238"/>
                </a:lnTo>
                <a:lnTo>
                  <a:pt x="791" y="236"/>
                </a:lnTo>
                <a:lnTo>
                  <a:pt x="791" y="236"/>
                </a:lnTo>
                <a:lnTo>
                  <a:pt x="793" y="236"/>
                </a:lnTo>
                <a:lnTo>
                  <a:pt x="793" y="234"/>
                </a:lnTo>
                <a:lnTo>
                  <a:pt x="791" y="234"/>
                </a:lnTo>
                <a:lnTo>
                  <a:pt x="791" y="234"/>
                </a:lnTo>
                <a:lnTo>
                  <a:pt x="789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0"/>
                </a:lnTo>
                <a:lnTo>
                  <a:pt x="787" y="230"/>
                </a:lnTo>
                <a:lnTo>
                  <a:pt x="789" y="228"/>
                </a:lnTo>
                <a:lnTo>
                  <a:pt x="789" y="226"/>
                </a:lnTo>
                <a:lnTo>
                  <a:pt x="789" y="226"/>
                </a:lnTo>
                <a:lnTo>
                  <a:pt x="791" y="226"/>
                </a:lnTo>
                <a:lnTo>
                  <a:pt x="793" y="228"/>
                </a:lnTo>
                <a:lnTo>
                  <a:pt x="795" y="228"/>
                </a:lnTo>
                <a:lnTo>
                  <a:pt x="795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6"/>
                </a:lnTo>
                <a:lnTo>
                  <a:pt x="798" y="220"/>
                </a:lnTo>
                <a:lnTo>
                  <a:pt x="800" y="218"/>
                </a:lnTo>
                <a:lnTo>
                  <a:pt x="800" y="218"/>
                </a:lnTo>
                <a:lnTo>
                  <a:pt x="800" y="215"/>
                </a:lnTo>
                <a:lnTo>
                  <a:pt x="800" y="215"/>
                </a:lnTo>
                <a:lnTo>
                  <a:pt x="800" y="211"/>
                </a:lnTo>
                <a:lnTo>
                  <a:pt x="798" y="205"/>
                </a:lnTo>
                <a:lnTo>
                  <a:pt x="795" y="205"/>
                </a:lnTo>
                <a:lnTo>
                  <a:pt x="795" y="205"/>
                </a:lnTo>
                <a:lnTo>
                  <a:pt x="795" y="205"/>
                </a:lnTo>
                <a:lnTo>
                  <a:pt x="787" y="205"/>
                </a:lnTo>
                <a:lnTo>
                  <a:pt x="785" y="203"/>
                </a:lnTo>
                <a:lnTo>
                  <a:pt x="785" y="203"/>
                </a:lnTo>
                <a:lnTo>
                  <a:pt x="785" y="203"/>
                </a:lnTo>
                <a:lnTo>
                  <a:pt x="787" y="199"/>
                </a:lnTo>
                <a:lnTo>
                  <a:pt x="787" y="197"/>
                </a:lnTo>
                <a:lnTo>
                  <a:pt x="787" y="197"/>
                </a:lnTo>
                <a:lnTo>
                  <a:pt x="787" y="195"/>
                </a:lnTo>
                <a:lnTo>
                  <a:pt x="787" y="192"/>
                </a:lnTo>
                <a:lnTo>
                  <a:pt x="787" y="192"/>
                </a:lnTo>
                <a:lnTo>
                  <a:pt x="789" y="192"/>
                </a:lnTo>
                <a:lnTo>
                  <a:pt x="795" y="192"/>
                </a:lnTo>
                <a:lnTo>
                  <a:pt x="795" y="192"/>
                </a:lnTo>
                <a:lnTo>
                  <a:pt x="798" y="190"/>
                </a:lnTo>
                <a:lnTo>
                  <a:pt x="800" y="190"/>
                </a:lnTo>
                <a:lnTo>
                  <a:pt x="802" y="188"/>
                </a:lnTo>
                <a:lnTo>
                  <a:pt x="802" y="186"/>
                </a:lnTo>
                <a:lnTo>
                  <a:pt x="804" y="186"/>
                </a:lnTo>
                <a:lnTo>
                  <a:pt x="806" y="186"/>
                </a:lnTo>
                <a:lnTo>
                  <a:pt x="806" y="184"/>
                </a:lnTo>
                <a:lnTo>
                  <a:pt x="806" y="184"/>
                </a:lnTo>
                <a:lnTo>
                  <a:pt x="806" y="182"/>
                </a:lnTo>
                <a:lnTo>
                  <a:pt x="806" y="182"/>
                </a:lnTo>
                <a:lnTo>
                  <a:pt x="806" y="180"/>
                </a:lnTo>
                <a:lnTo>
                  <a:pt x="806" y="178"/>
                </a:lnTo>
                <a:lnTo>
                  <a:pt x="806" y="176"/>
                </a:lnTo>
                <a:lnTo>
                  <a:pt x="806" y="169"/>
                </a:lnTo>
                <a:lnTo>
                  <a:pt x="806" y="169"/>
                </a:lnTo>
                <a:lnTo>
                  <a:pt x="806" y="167"/>
                </a:lnTo>
                <a:lnTo>
                  <a:pt x="808" y="165"/>
                </a:lnTo>
                <a:lnTo>
                  <a:pt x="808" y="165"/>
                </a:lnTo>
                <a:lnTo>
                  <a:pt x="808" y="163"/>
                </a:lnTo>
                <a:lnTo>
                  <a:pt x="806" y="163"/>
                </a:lnTo>
                <a:lnTo>
                  <a:pt x="806" y="163"/>
                </a:lnTo>
                <a:lnTo>
                  <a:pt x="806" y="161"/>
                </a:lnTo>
                <a:lnTo>
                  <a:pt x="806" y="157"/>
                </a:lnTo>
                <a:lnTo>
                  <a:pt x="806" y="157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4" y="155"/>
                </a:lnTo>
                <a:lnTo>
                  <a:pt x="802" y="153"/>
                </a:lnTo>
                <a:lnTo>
                  <a:pt x="802" y="153"/>
                </a:lnTo>
                <a:lnTo>
                  <a:pt x="802" y="153"/>
                </a:lnTo>
                <a:lnTo>
                  <a:pt x="800" y="153"/>
                </a:lnTo>
                <a:lnTo>
                  <a:pt x="800" y="155"/>
                </a:lnTo>
                <a:lnTo>
                  <a:pt x="798" y="157"/>
                </a:lnTo>
                <a:lnTo>
                  <a:pt x="795" y="157"/>
                </a:lnTo>
                <a:lnTo>
                  <a:pt x="795" y="157"/>
                </a:lnTo>
                <a:lnTo>
                  <a:pt x="795" y="157"/>
                </a:lnTo>
                <a:lnTo>
                  <a:pt x="793" y="157"/>
                </a:lnTo>
                <a:lnTo>
                  <a:pt x="793" y="155"/>
                </a:lnTo>
                <a:lnTo>
                  <a:pt x="793" y="155"/>
                </a:lnTo>
                <a:lnTo>
                  <a:pt x="793" y="155"/>
                </a:lnTo>
                <a:lnTo>
                  <a:pt x="793" y="153"/>
                </a:lnTo>
                <a:lnTo>
                  <a:pt x="793" y="151"/>
                </a:lnTo>
                <a:lnTo>
                  <a:pt x="795" y="151"/>
                </a:lnTo>
                <a:lnTo>
                  <a:pt x="795" y="151"/>
                </a:lnTo>
                <a:lnTo>
                  <a:pt x="800" y="149"/>
                </a:lnTo>
                <a:lnTo>
                  <a:pt x="800" y="147"/>
                </a:lnTo>
                <a:lnTo>
                  <a:pt x="802" y="147"/>
                </a:lnTo>
                <a:lnTo>
                  <a:pt x="802" y="144"/>
                </a:lnTo>
                <a:lnTo>
                  <a:pt x="800" y="136"/>
                </a:lnTo>
                <a:lnTo>
                  <a:pt x="800" y="126"/>
                </a:lnTo>
                <a:lnTo>
                  <a:pt x="800" y="124"/>
                </a:lnTo>
                <a:lnTo>
                  <a:pt x="800" y="121"/>
                </a:lnTo>
                <a:lnTo>
                  <a:pt x="800" y="121"/>
                </a:lnTo>
                <a:lnTo>
                  <a:pt x="800" y="119"/>
                </a:lnTo>
                <a:lnTo>
                  <a:pt x="798" y="119"/>
                </a:lnTo>
                <a:lnTo>
                  <a:pt x="798" y="119"/>
                </a:lnTo>
                <a:lnTo>
                  <a:pt x="798" y="119"/>
                </a:lnTo>
                <a:lnTo>
                  <a:pt x="795" y="119"/>
                </a:lnTo>
                <a:lnTo>
                  <a:pt x="793" y="119"/>
                </a:lnTo>
                <a:lnTo>
                  <a:pt x="793" y="119"/>
                </a:lnTo>
                <a:lnTo>
                  <a:pt x="793" y="119"/>
                </a:lnTo>
                <a:lnTo>
                  <a:pt x="791" y="119"/>
                </a:lnTo>
                <a:lnTo>
                  <a:pt x="791" y="119"/>
                </a:lnTo>
                <a:lnTo>
                  <a:pt x="791" y="117"/>
                </a:lnTo>
                <a:lnTo>
                  <a:pt x="789" y="117"/>
                </a:lnTo>
                <a:lnTo>
                  <a:pt x="789" y="117"/>
                </a:lnTo>
                <a:lnTo>
                  <a:pt x="787" y="115"/>
                </a:lnTo>
                <a:lnTo>
                  <a:pt x="787" y="111"/>
                </a:lnTo>
                <a:lnTo>
                  <a:pt x="787" y="111"/>
                </a:lnTo>
                <a:lnTo>
                  <a:pt x="787" y="109"/>
                </a:lnTo>
                <a:lnTo>
                  <a:pt x="789" y="105"/>
                </a:lnTo>
                <a:lnTo>
                  <a:pt x="789" y="98"/>
                </a:lnTo>
                <a:lnTo>
                  <a:pt x="789" y="96"/>
                </a:lnTo>
                <a:lnTo>
                  <a:pt x="791" y="96"/>
                </a:lnTo>
                <a:lnTo>
                  <a:pt x="791" y="94"/>
                </a:lnTo>
                <a:lnTo>
                  <a:pt x="793" y="94"/>
                </a:lnTo>
                <a:lnTo>
                  <a:pt x="800" y="90"/>
                </a:lnTo>
                <a:lnTo>
                  <a:pt x="806" y="86"/>
                </a:lnTo>
                <a:lnTo>
                  <a:pt x="808" y="84"/>
                </a:lnTo>
                <a:lnTo>
                  <a:pt x="810" y="82"/>
                </a:lnTo>
                <a:lnTo>
                  <a:pt x="812" y="80"/>
                </a:lnTo>
                <a:lnTo>
                  <a:pt x="812" y="73"/>
                </a:lnTo>
                <a:lnTo>
                  <a:pt x="810" y="73"/>
                </a:lnTo>
                <a:lnTo>
                  <a:pt x="808" y="75"/>
                </a:lnTo>
                <a:lnTo>
                  <a:pt x="808" y="75"/>
                </a:lnTo>
                <a:lnTo>
                  <a:pt x="808" y="75"/>
                </a:lnTo>
                <a:lnTo>
                  <a:pt x="806" y="75"/>
                </a:lnTo>
                <a:lnTo>
                  <a:pt x="806" y="75"/>
                </a:lnTo>
                <a:lnTo>
                  <a:pt x="793" y="69"/>
                </a:lnTo>
                <a:lnTo>
                  <a:pt x="793" y="69"/>
                </a:lnTo>
                <a:lnTo>
                  <a:pt x="791" y="67"/>
                </a:lnTo>
                <a:lnTo>
                  <a:pt x="791" y="67"/>
                </a:lnTo>
                <a:lnTo>
                  <a:pt x="789" y="69"/>
                </a:lnTo>
                <a:lnTo>
                  <a:pt x="787" y="69"/>
                </a:lnTo>
                <a:lnTo>
                  <a:pt x="785" y="69"/>
                </a:lnTo>
                <a:lnTo>
                  <a:pt x="785" y="69"/>
                </a:lnTo>
                <a:lnTo>
                  <a:pt x="785" y="69"/>
                </a:lnTo>
                <a:lnTo>
                  <a:pt x="783" y="69"/>
                </a:lnTo>
                <a:lnTo>
                  <a:pt x="783" y="67"/>
                </a:lnTo>
                <a:lnTo>
                  <a:pt x="783" y="67"/>
                </a:lnTo>
                <a:lnTo>
                  <a:pt x="785" y="65"/>
                </a:lnTo>
                <a:lnTo>
                  <a:pt x="785" y="65"/>
                </a:lnTo>
                <a:lnTo>
                  <a:pt x="785" y="65"/>
                </a:lnTo>
                <a:lnTo>
                  <a:pt x="785" y="63"/>
                </a:lnTo>
                <a:lnTo>
                  <a:pt x="785" y="63"/>
                </a:lnTo>
                <a:lnTo>
                  <a:pt x="785" y="61"/>
                </a:lnTo>
                <a:lnTo>
                  <a:pt x="785" y="59"/>
                </a:lnTo>
                <a:lnTo>
                  <a:pt x="783" y="59"/>
                </a:lnTo>
                <a:lnTo>
                  <a:pt x="777" y="55"/>
                </a:lnTo>
                <a:lnTo>
                  <a:pt x="777" y="53"/>
                </a:lnTo>
                <a:lnTo>
                  <a:pt x="777" y="53"/>
                </a:lnTo>
                <a:lnTo>
                  <a:pt x="777" y="50"/>
                </a:lnTo>
                <a:lnTo>
                  <a:pt x="777" y="50"/>
                </a:lnTo>
                <a:lnTo>
                  <a:pt x="775" y="50"/>
                </a:lnTo>
                <a:lnTo>
                  <a:pt x="775" y="48"/>
                </a:lnTo>
                <a:lnTo>
                  <a:pt x="770" y="48"/>
                </a:lnTo>
                <a:lnTo>
                  <a:pt x="768" y="46"/>
                </a:lnTo>
                <a:lnTo>
                  <a:pt x="764" y="44"/>
                </a:lnTo>
                <a:lnTo>
                  <a:pt x="762" y="42"/>
                </a:lnTo>
                <a:lnTo>
                  <a:pt x="762" y="44"/>
                </a:lnTo>
                <a:lnTo>
                  <a:pt x="762" y="44"/>
                </a:lnTo>
                <a:lnTo>
                  <a:pt x="760" y="44"/>
                </a:lnTo>
                <a:lnTo>
                  <a:pt x="754" y="46"/>
                </a:lnTo>
                <a:lnTo>
                  <a:pt x="752" y="48"/>
                </a:lnTo>
                <a:lnTo>
                  <a:pt x="752" y="50"/>
                </a:lnTo>
                <a:lnTo>
                  <a:pt x="743" y="53"/>
                </a:lnTo>
                <a:lnTo>
                  <a:pt x="743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0"/>
                </a:lnTo>
                <a:lnTo>
                  <a:pt x="741" y="50"/>
                </a:lnTo>
                <a:lnTo>
                  <a:pt x="739" y="50"/>
                </a:lnTo>
                <a:lnTo>
                  <a:pt x="737" y="53"/>
                </a:lnTo>
                <a:lnTo>
                  <a:pt x="737" y="53"/>
                </a:lnTo>
                <a:lnTo>
                  <a:pt x="735" y="53"/>
                </a:lnTo>
                <a:lnTo>
                  <a:pt x="735" y="53"/>
                </a:lnTo>
                <a:lnTo>
                  <a:pt x="733" y="55"/>
                </a:lnTo>
                <a:lnTo>
                  <a:pt x="731" y="55"/>
                </a:lnTo>
                <a:lnTo>
                  <a:pt x="729" y="55"/>
                </a:lnTo>
                <a:lnTo>
                  <a:pt x="729" y="55"/>
                </a:lnTo>
                <a:lnTo>
                  <a:pt x="726" y="55"/>
                </a:lnTo>
                <a:lnTo>
                  <a:pt x="726" y="53"/>
                </a:lnTo>
                <a:lnTo>
                  <a:pt x="726" y="50"/>
                </a:lnTo>
                <a:lnTo>
                  <a:pt x="724" y="50"/>
                </a:lnTo>
                <a:lnTo>
                  <a:pt x="724" y="48"/>
                </a:lnTo>
                <a:lnTo>
                  <a:pt x="722" y="48"/>
                </a:lnTo>
                <a:lnTo>
                  <a:pt x="720" y="48"/>
                </a:lnTo>
                <a:lnTo>
                  <a:pt x="718" y="48"/>
                </a:lnTo>
                <a:lnTo>
                  <a:pt x="714" y="48"/>
                </a:lnTo>
                <a:lnTo>
                  <a:pt x="710" y="48"/>
                </a:lnTo>
                <a:lnTo>
                  <a:pt x="710" y="48"/>
                </a:lnTo>
                <a:lnTo>
                  <a:pt x="708" y="48"/>
                </a:lnTo>
                <a:lnTo>
                  <a:pt x="706" y="50"/>
                </a:lnTo>
                <a:lnTo>
                  <a:pt x="704" y="53"/>
                </a:lnTo>
                <a:lnTo>
                  <a:pt x="704" y="53"/>
                </a:lnTo>
                <a:lnTo>
                  <a:pt x="701" y="53"/>
                </a:lnTo>
                <a:lnTo>
                  <a:pt x="699" y="53"/>
                </a:lnTo>
                <a:lnTo>
                  <a:pt x="699" y="53"/>
                </a:lnTo>
                <a:lnTo>
                  <a:pt x="697" y="53"/>
                </a:lnTo>
                <a:lnTo>
                  <a:pt x="697" y="50"/>
                </a:lnTo>
                <a:lnTo>
                  <a:pt x="697" y="48"/>
                </a:lnTo>
                <a:lnTo>
                  <a:pt x="697" y="48"/>
                </a:lnTo>
                <a:lnTo>
                  <a:pt x="697" y="48"/>
                </a:lnTo>
                <a:lnTo>
                  <a:pt x="697" y="46"/>
                </a:lnTo>
                <a:lnTo>
                  <a:pt x="695" y="44"/>
                </a:lnTo>
                <a:lnTo>
                  <a:pt x="693" y="42"/>
                </a:lnTo>
                <a:lnTo>
                  <a:pt x="691" y="40"/>
                </a:lnTo>
                <a:lnTo>
                  <a:pt x="689" y="38"/>
                </a:lnTo>
                <a:lnTo>
                  <a:pt x="685" y="38"/>
                </a:lnTo>
                <a:lnTo>
                  <a:pt x="685" y="38"/>
                </a:lnTo>
                <a:lnTo>
                  <a:pt x="683" y="38"/>
                </a:lnTo>
                <a:lnTo>
                  <a:pt x="681" y="38"/>
                </a:lnTo>
                <a:lnTo>
                  <a:pt x="681" y="36"/>
                </a:lnTo>
                <a:lnTo>
                  <a:pt x="676" y="38"/>
                </a:lnTo>
                <a:lnTo>
                  <a:pt x="674" y="36"/>
                </a:lnTo>
                <a:lnTo>
                  <a:pt x="672" y="36"/>
                </a:lnTo>
                <a:lnTo>
                  <a:pt x="668" y="34"/>
                </a:lnTo>
                <a:lnTo>
                  <a:pt x="666" y="34"/>
                </a:lnTo>
                <a:lnTo>
                  <a:pt x="666" y="36"/>
                </a:lnTo>
                <a:lnTo>
                  <a:pt x="666" y="36"/>
                </a:lnTo>
                <a:lnTo>
                  <a:pt x="666" y="36"/>
                </a:lnTo>
                <a:lnTo>
                  <a:pt x="666" y="38"/>
                </a:lnTo>
                <a:lnTo>
                  <a:pt x="666" y="40"/>
                </a:lnTo>
                <a:lnTo>
                  <a:pt x="664" y="40"/>
                </a:lnTo>
                <a:lnTo>
                  <a:pt x="662" y="42"/>
                </a:lnTo>
                <a:lnTo>
                  <a:pt x="660" y="42"/>
                </a:lnTo>
                <a:lnTo>
                  <a:pt x="653" y="44"/>
                </a:lnTo>
                <a:lnTo>
                  <a:pt x="651" y="46"/>
                </a:lnTo>
                <a:lnTo>
                  <a:pt x="641" y="46"/>
                </a:lnTo>
                <a:lnTo>
                  <a:pt x="637" y="48"/>
                </a:lnTo>
                <a:lnTo>
                  <a:pt x="635" y="48"/>
                </a:lnTo>
                <a:lnTo>
                  <a:pt x="635" y="50"/>
                </a:lnTo>
                <a:lnTo>
                  <a:pt x="635" y="50"/>
                </a:lnTo>
                <a:lnTo>
                  <a:pt x="635" y="53"/>
                </a:lnTo>
                <a:lnTo>
                  <a:pt x="635" y="53"/>
                </a:lnTo>
                <a:lnTo>
                  <a:pt x="635" y="55"/>
                </a:lnTo>
                <a:lnTo>
                  <a:pt x="635" y="55"/>
                </a:lnTo>
                <a:lnTo>
                  <a:pt x="635" y="57"/>
                </a:lnTo>
                <a:lnTo>
                  <a:pt x="632" y="57"/>
                </a:lnTo>
                <a:lnTo>
                  <a:pt x="628" y="57"/>
                </a:lnTo>
                <a:lnTo>
                  <a:pt x="626" y="57"/>
                </a:lnTo>
                <a:lnTo>
                  <a:pt x="622" y="59"/>
                </a:lnTo>
                <a:lnTo>
                  <a:pt x="616" y="59"/>
                </a:lnTo>
                <a:lnTo>
                  <a:pt x="614" y="61"/>
                </a:lnTo>
                <a:lnTo>
                  <a:pt x="612" y="61"/>
                </a:lnTo>
                <a:lnTo>
                  <a:pt x="605" y="61"/>
                </a:lnTo>
                <a:lnTo>
                  <a:pt x="597" y="59"/>
                </a:lnTo>
                <a:lnTo>
                  <a:pt x="597" y="57"/>
                </a:lnTo>
                <a:lnTo>
                  <a:pt x="595" y="57"/>
                </a:lnTo>
                <a:lnTo>
                  <a:pt x="595" y="55"/>
                </a:lnTo>
                <a:lnTo>
                  <a:pt x="593" y="55"/>
                </a:lnTo>
                <a:lnTo>
                  <a:pt x="591" y="55"/>
                </a:lnTo>
                <a:lnTo>
                  <a:pt x="591" y="55"/>
                </a:lnTo>
                <a:lnTo>
                  <a:pt x="589" y="55"/>
                </a:lnTo>
                <a:lnTo>
                  <a:pt x="589" y="57"/>
                </a:lnTo>
                <a:lnTo>
                  <a:pt x="587" y="57"/>
                </a:lnTo>
                <a:lnTo>
                  <a:pt x="587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5"/>
                </a:lnTo>
                <a:lnTo>
                  <a:pt x="584" y="53"/>
                </a:lnTo>
                <a:lnTo>
                  <a:pt x="584" y="50"/>
                </a:lnTo>
                <a:lnTo>
                  <a:pt x="582" y="48"/>
                </a:lnTo>
                <a:lnTo>
                  <a:pt x="582" y="46"/>
                </a:lnTo>
                <a:lnTo>
                  <a:pt x="582" y="44"/>
                </a:lnTo>
                <a:lnTo>
                  <a:pt x="580" y="44"/>
                </a:lnTo>
                <a:lnTo>
                  <a:pt x="580" y="44"/>
                </a:lnTo>
                <a:lnTo>
                  <a:pt x="578" y="44"/>
                </a:lnTo>
                <a:lnTo>
                  <a:pt x="578" y="44"/>
                </a:lnTo>
                <a:lnTo>
                  <a:pt x="576" y="44"/>
                </a:lnTo>
                <a:lnTo>
                  <a:pt x="576" y="44"/>
                </a:lnTo>
                <a:lnTo>
                  <a:pt x="574" y="44"/>
                </a:lnTo>
                <a:lnTo>
                  <a:pt x="572" y="48"/>
                </a:lnTo>
                <a:lnTo>
                  <a:pt x="568" y="50"/>
                </a:lnTo>
                <a:lnTo>
                  <a:pt x="561" y="50"/>
                </a:lnTo>
                <a:lnTo>
                  <a:pt x="561" y="53"/>
                </a:lnTo>
                <a:lnTo>
                  <a:pt x="559" y="53"/>
                </a:lnTo>
                <a:lnTo>
                  <a:pt x="557" y="55"/>
                </a:lnTo>
                <a:lnTo>
                  <a:pt x="555" y="59"/>
                </a:lnTo>
                <a:lnTo>
                  <a:pt x="553" y="59"/>
                </a:lnTo>
                <a:lnTo>
                  <a:pt x="549" y="61"/>
                </a:lnTo>
                <a:lnTo>
                  <a:pt x="545" y="65"/>
                </a:lnTo>
                <a:lnTo>
                  <a:pt x="532" y="69"/>
                </a:lnTo>
                <a:lnTo>
                  <a:pt x="530" y="69"/>
                </a:lnTo>
                <a:lnTo>
                  <a:pt x="528" y="69"/>
                </a:lnTo>
                <a:lnTo>
                  <a:pt x="526" y="67"/>
                </a:lnTo>
                <a:lnTo>
                  <a:pt x="522" y="65"/>
                </a:lnTo>
                <a:lnTo>
                  <a:pt x="520" y="65"/>
                </a:lnTo>
                <a:lnTo>
                  <a:pt x="520" y="65"/>
                </a:lnTo>
                <a:lnTo>
                  <a:pt x="518" y="67"/>
                </a:lnTo>
                <a:lnTo>
                  <a:pt x="516" y="69"/>
                </a:lnTo>
                <a:lnTo>
                  <a:pt x="511" y="71"/>
                </a:lnTo>
                <a:lnTo>
                  <a:pt x="511" y="71"/>
                </a:lnTo>
                <a:lnTo>
                  <a:pt x="509" y="71"/>
                </a:lnTo>
                <a:lnTo>
                  <a:pt x="509" y="69"/>
                </a:lnTo>
                <a:lnTo>
                  <a:pt x="509" y="69"/>
                </a:lnTo>
                <a:lnTo>
                  <a:pt x="507" y="69"/>
                </a:lnTo>
                <a:lnTo>
                  <a:pt x="505" y="69"/>
                </a:lnTo>
                <a:lnTo>
                  <a:pt x="505" y="69"/>
                </a:lnTo>
                <a:lnTo>
                  <a:pt x="503" y="69"/>
                </a:lnTo>
                <a:lnTo>
                  <a:pt x="503" y="69"/>
                </a:lnTo>
                <a:lnTo>
                  <a:pt x="501" y="69"/>
                </a:lnTo>
                <a:lnTo>
                  <a:pt x="499" y="69"/>
                </a:lnTo>
                <a:lnTo>
                  <a:pt x="499" y="69"/>
                </a:lnTo>
                <a:lnTo>
                  <a:pt x="497" y="69"/>
                </a:lnTo>
                <a:lnTo>
                  <a:pt x="497" y="69"/>
                </a:lnTo>
                <a:lnTo>
                  <a:pt x="497" y="69"/>
                </a:lnTo>
                <a:lnTo>
                  <a:pt x="495" y="67"/>
                </a:lnTo>
                <a:lnTo>
                  <a:pt x="495" y="67"/>
                </a:lnTo>
                <a:lnTo>
                  <a:pt x="493" y="67"/>
                </a:lnTo>
                <a:lnTo>
                  <a:pt x="493" y="67"/>
                </a:lnTo>
                <a:lnTo>
                  <a:pt x="493" y="67"/>
                </a:lnTo>
                <a:lnTo>
                  <a:pt x="490" y="67"/>
                </a:lnTo>
                <a:lnTo>
                  <a:pt x="490" y="69"/>
                </a:lnTo>
                <a:lnTo>
                  <a:pt x="490" y="69"/>
                </a:lnTo>
                <a:lnTo>
                  <a:pt x="488" y="69"/>
                </a:lnTo>
                <a:lnTo>
                  <a:pt x="488" y="69"/>
                </a:lnTo>
                <a:lnTo>
                  <a:pt x="488" y="67"/>
                </a:lnTo>
                <a:lnTo>
                  <a:pt x="488" y="65"/>
                </a:lnTo>
                <a:lnTo>
                  <a:pt x="486" y="61"/>
                </a:lnTo>
                <a:lnTo>
                  <a:pt x="484" y="59"/>
                </a:lnTo>
                <a:lnTo>
                  <a:pt x="484" y="57"/>
                </a:lnTo>
                <a:lnTo>
                  <a:pt x="484" y="57"/>
                </a:lnTo>
                <a:lnTo>
                  <a:pt x="484" y="55"/>
                </a:lnTo>
                <a:lnTo>
                  <a:pt x="484" y="55"/>
                </a:lnTo>
                <a:lnTo>
                  <a:pt x="484" y="53"/>
                </a:lnTo>
                <a:lnTo>
                  <a:pt x="484" y="53"/>
                </a:lnTo>
                <a:lnTo>
                  <a:pt x="486" y="53"/>
                </a:lnTo>
                <a:lnTo>
                  <a:pt x="497" y="53"/>
                </a:lnTo>
                <a:lnTo>
                  <a:pt x="497" y="53"/>
                </a:lnTo>
                <a:lnTo>
                  <a:pt x="499" y="53"/>
                </a:lnTo>
                <a:lnTo>
                  <a:pt x="499" y="53"/>
                </a:lnTo>
                <a:lnTo>
                  <a:pt x="499" y="50"/>
                </a:lnTo>
                <a:lnTo>
                  <a:pt x="497" y="50"/>
                </a:lnTo>
                <a:lnTo>
                  <a:pt x="497" y="48"/>
                </a:lnTo>
                <a:lnTo>
                  <a:pt x="497" y="46"/>
                </a:lnTo>
                <a:lnTo>
                  <a:pt x="497" y="46"/>
                </a:lnTo>
                <a:lnTo>
                  <a:pt x="497" y="44"/>
                </a:lnTo>
                <a:lnTo>
                  <a:pt x="495" y="36"/>
                </a:lnTo>
                <a:lnTo>
                  <a:pt x="495" y="36"/>
                </a:lnTo>
                <a:lnTo>
                  <a:pt x="495" y="34"/>
                </a:lnTo>
                <a:lnTo>
                  <a:pt x="493" y="34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0"/>
                </a:lnTo>
                <a:lnTo>
                  <a:pt x="488" y="30"/>
                </a:lnTo>
                <a:lnTo>
                  <a:pt x="488" y="30"/>
                </a:lnTo>
                <a:lnTo>
                  <a:pt x="486" y="27"/>
                </a:lnTo>
                <a:lnTo>
                  <a:pt x="474" y="27"/>
                </a:lnTo>
                <a:lnTo>
                  <a:pt x="472" y="27"/>
                </a:lnTo>
                <a:lnTo>
                  <a:pt x="472" y="30"/>
                </a:lnTo>
                <a:lnTo>
                  <a:pt x="470" y="32"/>
                </a:lnTo>
                <a:lnTo>
                  <a:pt x="470" y="32"/>
                </a:lnTo>
                <a:lnTo>
                  <a:pt x="465" y="32"/>
                </a:lnTo>
                <a:lnTo>
                  <a:pt x="465" y="32"/>
                </a:lnTo>
                <a:lnTo>
                  <a:pt x="463" y="34"/>
                </a:lnTo>
                <a:lnTo>
                  <a:pt x="463" y="36"/>
                </a:lnTo>
                <a:lnTo>
                  <a:pt x="463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59" y="36"/>
                </a:lnTo>
                <a:lnTo>
                  <a:pt x="459" y="34"/>
                </a:lnTo>
                <a:lnTo>
                  <a:pt x="459" y="34"/>
                </a:lnTo>
                <a:lnTo>
                  <a:pt x="459" y="34"/>
                </a:lnTo>
                <a:lnTo>
                  <a:pt x="457" y="34"/>
                </a:lnTo>
                <a:lnTo>
                  <a:pt x="457" y="34"/>
                </a:lnTo>
                <a:lnTo>
                  <a:pt x="451" y="34"/>
                </a:lnTo>
                <a:lnTo>
                  <a:pt x="447" y="34"/>
                </a:lnTo>
                <a:lnTo>
                  <a:pt x="442" y="36"/>
                </a:lnTo>
                <a:lnTo>
                  <a:pt x="432" y="44"/>
                </a:lnTo>
                <a:lnTo>
                  <a:pt x="430" y="46"/>
                </a:lnTo>
                <a:lnTo>
                  <a:pt x="424" y="46"/>
                </a:lnTo>
                <a:lnTo>
                  <a:pt x="421" y="46"/>
                </a:lnTo>
                <a:lnTo>
                  <a:pt x="419" y="48"/>
                </a:lnTo>
                <a:lnTo>
                  <a:pt x="419" y="53"/>
                </a:lnTo>
                <a:lnTo>
                  <a:pt x="417" y="55"/>
                </a:lnTo>
                <a:lnTo>
                  <a:pt x="417" y="55"/>
                </a:lnTo>
                <a:lnTo>
                  <a:pt x="417" y="57"/>
                </a:lnTo>
                <a:lnTo>
                  <a:pt x="417" y="57"/>
                </a:lnTo>
                <a:lnTo>
                  <a:pt x="417" y="57"/>
                </a:lnTo>
                <a:lnTo>
                  <a:pt x="417" y="59"/>
                </a:lnTo>
                <a:lnTo>
                  <a:pt x="417" y="59"/>
                </a:lnTo>
                <a:lnTo>
                  <a:pt x="417" y="59"/>
                </a:lnTo>
                <a:lnTo>
                  <a:pt x="417" y="61"/>
                </a:lnTo>
                <a:lnTo>
                  <a:pt x="415" y="61"/>
                </a:lnTo>
                <a:lnTo>
                  <a:pt x="415" y="63"/>
                </a:lnTo>
                <a:lnTo>
                  <a:pt x="413" y="67"/>
                </a:lnTo>
                <a:lnTo>
                  <a:pt x="411" y="67"/>
                </a:lnTo>
                <a:lnTo>
                  <a:pt x="411" y="69"/>
                </a:lnTo>
                <a:lnTo>
                  <a:pt x="407" y="71"/>
                </a:lnTo>
                <a:lnTo>
                  <a:pt x="405" y="73"/>
                </a:lnTo>
                <a:lnTo>
                  <a:pt x="403" y="73"/>
                </a:lnTo>
                <a:lnTo>
                  <a:pt x="403" y="75"/>
                </a:lnTo>
                <a:lnTo>
                  <a:pt x="403" y="75"/>
                </a:lnTo>
                <a:lnTo>
                  <a:pt x="403" y="78"/>
                </a:lnTo>
                <a:lnTo>
                  <a:pt x="405" y="80"/>
                </a:lnTo>
                <a:lnTo>
                  <a:pt x="405" y="84"/>
                </a:lnTo>
                <a:lnTo>
                  <a:pt x="405" y="86"/>
                </a:lnTo>
                <a:lnTo>
                  <a:pt x="403" y="88"/>
                </a:lnTo>
                <a:lnTo>
                  <a:pt x="403" y="90"/>
                </a:lnTo>
                <a:lnTo>
                  <a:pt x="401" y="90"/>
                </a:lnTo>
                <a:lnTo>
                  <a:pt x="394" y="90"/>
                </a:lnTo>
                <a:lnTo>
                  <a:pt x="392" y="90"/>
                </a:lnTo>
                <a:lnTo>
                  <a:pt x="388" y="92"/>
                </a:lnTo>
                <a:lnTo>
                  <a:pt x="388" y="94"/>
                </a:lnTo>
                <a:lnTo>
                  <a:pt x="386" y="96"/>
                </a:lnTo>
                <a:lnTo>
                  <a:pt x="384" y="98"/>
                </a:lnTo>
                <a:lnTo>
                  <a:pt x="382" y="101"/>
                </a:lnTo>
                <a:lnTo>
                  <a:pt x="380" y="101"/>
                </a:lnTo>
                <a:lnTo>
                  <a:pt x="378" y="103"/>
                </a:lnTo>
                <a:lnTo>
                  <a:pt x="371" y="103"/>
                </a:lnTo>
                <a:lnTo>
                  <a:pt x="367" y="105"/>
                </a:lnTo>
                <a:lnTo>
                  <a:pt x="357" y="103"/>
                </a:lnTo>
                <a:lnTo>
                  <a:pt x="355" y="103"/>
                </a:lnTo>
                <a:lnTo>
                  <a:pt x="353" y="101"/>
                </a:lnTo>
                <a:lnTo>
                  <a:pt x="350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3" y="92"/>
                </a:lnTo>
                <a:lnTo>
                  <a:pt x="353" y="92"/>
                </a:lnTo>
                <a:lnTo>
                  <a:pt x="353" y="90"/>
                </a:lnTo>
                <a:lnTo>
                  <a:pt x="353" y="86"/>
                </a:lnTo>
                <a:lnTo>
                  <a:pt x="353" y="82"/>
                </a:lnTo>
                <a:lnTo>
                  <a:pt x="350" y="75"/>
                </a:lnTo>
                <a:lnTo>
                  <a:pt x="348" y="73"/>
                </a:lnTo>
                <a:lnTo>
                  <a:pt x="346" y="71"/>
                </a:lnTo>
                <a:lnTo>
                  <a:pt x="346" y="71"/>
                </a:lnTo>
                <a:lnTo>
                  <a:pt x="344" y="71"/>
                </a:lnTo>
                <a:lnTo>
                  <a:pt x="344" y="71"/>
                </a:lnTo>
                <a:lnTo>
                  <a:pt x="342" y="71"/>
                </a:lnTo>
                <a:lnTo>
                  <a:pt x="338" y="71"/>
                </a:lnTo>
                <a:lnTo>
                  <a:pt x="334" y="69"/>
                </a:lnTo>
                <a:lnTo>
                  <a:pt x="332" y="69"/>
                </a:lnTo>
                <a:lnTo>
                  <a:pt x="330" y="69"/>
                </a:lnTo>
                <a:lnTo>
                  <a:pt x="325" y="69"/>
                </a:lnTo>
                <a:lnTo>
                  <a:pt x="319" y="71"/>
                </a:lnTo>
                <a:lnTo>
                  <a:pt x="309" y="71"/>
                </a:lnTo>
                <a:lnTo>
                  <a:pt x="305" y="71"/>
                </a:lnTo>
                <a:lnTo>
                  <a:pt x="300" y="69"/>
                </a:lnTo>
                <a:lnTo>
                  <a:pt x="298" y="69"/>
                </a:lnTo>
                <a:lnTo>
                  <a:pt x="298" y="71"/>
                </a:lnTo>
                <a:lnTo>
                  <a:pt x="294" y="71"/>
                </a:lnTo>
                <a:lnTo>
                  <a:pt x="292" y="71"/>
                </a:lnTo>
                <a:lnTo>
                  <a:pt x="290" y="71"/>
                </a:lnTo>
                <a:lnTo>
                  <a:pt x="286" y="71"/>
                </a:lnTo>
                <a:lnTo>
                  <a:pt x="275" y="71"/>
                </a:lnTo>
                <a:lnTo>
                  <a:pt x="275" y="71"/>
                </a:lnTo>
                <a:lnTo>
                  <a:pt x="273" y="71"/>
                </a:lnTo>
                <a:lnTo>
                  <a:pt x="273" y="69"/>
                </a:lnTo>
                <a:lnTo>
                  <a:pt x="269" y="71"/>
                </a:lnTo>
                <a:lnTo>
                  <a:pt x="259" y="69"/>
                </a:lnTo>
                <a:lnTo>
                  <a:pt x="252" y="65"/>
                </a:lnTo>
                <a:lnTo>
                  <a:pt x="252" y="65"/>
                </a:lnTo>
                <a:lnTo>
                  <a:pt x="250" y="65"/>
                </a:lnTo>
                <a:lnTo>
                  <a:pt x="250" y="63"/>
                </a:lnTo>
                <a:lnTo>
                  <a:pt x="248" y="63"/>
                </a:lnTo>
                <a:lnTo>
                  <a:pt x="248" y="59"/>
                </a:lnTo>
                <a:lnTo>
                  <a:pt x="244" y="55"/>
                </a:lnTo>
                <a:lnTo>
                  <a:pt x="242" y="53"/>
                </a:lnTo>
                <a:lnTo>
                  <a:pt x="242" y="50"/>
                </a:lnTo>
                <a:lnTo>
                  <a:pt x="238" y="50"/>
                </a:lnTo>
                <a:lnTo>
                  <a:pt x="238" y="50"/>
                </a:lnTo>
                <a:lnTo>
                  <a:pt x="233" y="48"/>
                </a:lnTo>
                <a:lnTo>
                  <a:pt x="231" y="48"/>
                </a:lnTo>
                <a:lnTo>
                  <a:pt x="229" y="48"/>
                </a:lnTo>
                <a:lnTo>
                  <a:pt x="229" y="46"/>
                </a:lnTo>
                <a:lnTo>
                  <a:pt x="227" y="46"/>
                </a:lnTo>
                <a:lnTo>
                  <a:pt x="227" y="46"/>
                </a:lnTo>
                <a:lnTo>
                  <a:pt x="223" y="44"/>
                </a:lnTo>
                <a:lnTo>
                  <a:pt x="223" y="44"/>
                </a:lnTo>
                <a:lnTo>
                  <a:pt x="213" y="46"/>
                </a:lnTo>
                <a:lnTo>
                  <a:pt x="211" y="46"/>
                </a:lnTo>
                <a:lnTo>
                  <a:pt x="208" y="46"/>
                </a:lnTo>
                <a:lnTo>
                  <a:pt x="206" y="44"/>
                </a:lnTo>
                <a:lnTo>
                  <a:pt x="204" y="44"/>
                </a:lnTo>
                <a:lnTo>
                  <a:pt x="204" y="42"/>
                </a:lnTo>
                <a:lnTo>
                  <a:pt x="202" y="42"/>
                </a:lnTo>
                <a:lnTo>
                  <a:pt x="198" y="40"/>
                </a:lnTo>
                <a:lnTo>
                  <a:pt x="196" y="40"/>
                </a:lnTo>
                <a:lnTo>
                  <a:pt x="192" y="36"/>
                </a:lnTo>
                <a:lnTo>
                  <a:pt x="190" y="36"/>
                </a:lnTo>
                <a:lnTo>
                  <a:pt x="190" y="34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7"/>
                </a:lnTo>
                <a:lnTo>
                  <a:pt x="185" y="25"/>
                </a:lnTo>
                <a:lnTo>
                  <a:pt x="185" y="25"/>
                </a:lnTo>
                <a:lnTo>
                  <a:pt x="185" y="23"/>
                </a:lnTo>
                <a:lnTo>
                  <a:pt x="185" y="13"/>
                </a:lnTo>
                <a:lnTo>
                  <a:pt x="185" y="13"/>
                </a:lnTo>
                <a:lnTo>
                  <a:pt x="185" y="9"/>
                </a:lnTo>
                <a:lnTo>
                  <a:pt x="179" y="2"/>
                </a:lnTo>
                <a:lnTo>
                  <a:pt x="177" y="0"/>
                </a:lnTo>
                <a:lnTo>
                  <a:pt x="175" y="0"/>
                </a:lnTo>
                <a:lnTo>
                  <a:pt x="171" y="4"/>
                </a:lnTo>
                <a:lnTo>
                  <a:pt x="171" y="4"/>
                </a:lnTo>
                <a:lnTo>
                  <a:pt x="169" y="7"/>
                </a:lnTo>
                <a:lnTo>
                  <a:pt x="167" y="7"/>
                </a:lnTo>
                <a:lnTo>
                  <a:pt x="167" y="7"/>
                </a:lnTo>
                <a:lnTo>
                  <a:pt x="165" y="7"/>
                </a:lnTo>
                <a:lnTo>
                  <a:pt x="165" y="7"/>
                </a:lnTo>
                <a:lnTo>
                  <a:pt x="165" y="9"/>
                </a:lnTo>
                <a:lnTo>
                  <a:pt x="165" y="9"/>
                </a:lnTo>
                <a:lnTo>
                  <a:pt x="165" y="9"/>
                </a:lnTo>
                <a:lnTo>
                  <a:pt x="162" y="11"/>
                </a:lnTo>
                <a:lnTo>
                  <a:pt x="160" y="11"/>
                </a:lnTo>
                <a:lnTo>
                  <a:pt x="158" y="11"/>
                </a:lnTo>
                <a:lnTo>
                  <a:pt x="156" y="11"/>
                </a:lnTo>
                <a:lnTo>
                  <a:pt x="154" y="11"/>
                </a:lnTo>
                <a:lnTo>
                  <a:pt x="152" y="9"/>
                </a:lnTo>
                <a:lnTo>
                  <a:pt x="150" y="9"/>
                </a:lnTo>
                <a:lnTo>
                  <a:pt x="142" y="9"/>
                </a:lnTo>
                <a:lnTo>
                  <a:pt x="133" y="15"/>
                </a:lnTo>
                <a:lnTo>
                  <a:pt x="133" y="15"/>
                </a:lnTo>
                <a:lnTo>
                  <a:pt x="131" y="17"/>
                </a:lnTo>
                <a:lnTo>
                  <a:pt x="127" y="17"/>
                </a:lnTo>
                <a:lnTo>
                  <a:pt x="127" y="17"/>
                </a:lnTo>
                <a:lnTo>
                  <a:pt x="123" y="19"/>
                </a:lnTo>
                <a:lnTo>
                  <a:pt x="119" y="21"/>
                </a:lnTo>
                <a:lnTo>
                  <a:pt x="119" y="21"/>
                </a:lnTo>
                <a:lnTo>
                  <a:pt x="117" y="21"/>
                </a:lnTo>
                <a:lnTo>
                  <a:pt x="117" y="23"/>
                </a:lnTo>
                <a:lnTo>
                  <a:pt x="114" y="25"/>
                </a:lnTo>
                <a:lnTo>
                  <a:pt x="117" y="25"/>
                </a:lnTo>
                <a:lnTo>
                  <a:pt x="117" y="30"/>
                </a:lnTo>
                <a:lnTo>
                  <a:pt x="117" y="30"/>
                </a:lnTo>
                <a:lnTo>
                  <a:pt x="117" y="32"/>
                </a:lnTo>
                <a:lnTo>
                  <a:pt x="117" y="34"/>
                </a:lnTo>
                <a:lnTo>
                  <a:pt x="117" y="34"/>
                </a:lnTo>
                <a:lnTo>
                  <a:pt x="119" y="36"/>
                </a:lnTo>
                <a:lnTo>
                  <a:pt x="119" y="36"/>
                </a:lnTo>
                <a:lnTo>
                  <a:pt x="121" y="38"/>
                </a:lnTo>
                <a:lnTo>
                  <a:pt x="119" y="42"/>
                </a:lnTo>
                <a:lnTo>
                  <a:pt x="117" y="42"/>
                </a:lnTo>
                <a:lnTo>
                  <a:pt x="114" y="44"/>
                </a:lnTo>
                <a:lnTo>
                  <a:pt x="112" y="44"/>
                </a:lnTo>
                <a:lnTo>
                  <a:pt x="110" y="44"/>
                </a:lnTo>
                <a:lnTo>
                  <a:pt x="110" y="46"/>
                </a:lnTo>
                <a:lnTo>
                  <a:pt x="112" y="46"/>
                </a:lnTo>
                <a:lnTo>
                  <a:pt x="112" y="48"/>
                </a:lnTo>
                <a:lnTo>
                  <a:pt x="114" y="53"/>
                </a:lnTo>
                <a:lnTo>
                  <a:pt x="117" y="53"/>
                </a:lnTo>
                <a:lnTo>
                  <a:pt x="117" y="57"/>
                </a:lnTo>
                <a:lnTo>
                  <a:pt x="117" y="57"/>
                </a:lnTo>
                <a:lnTo>
                  <a:pt x="119" y="57"/>
                </a:lnTo>
                <a:lnTo>
                  <a:pt x="119" y="57"/>
                </a:lnTo>
                <a:lnTo>
                  <a:pt x="121" y="55"/>
                </a:lnTo>
                <a:lnTo>
                  <a:pt x="129" y="55"/>
                </a:lnTo>
                <a:lnTo>
                  <a:pt x="131" y="53"/>
                </a:lnTo>
                <a:lnTo>
                  <a:pt x="135" y="53"/>
                </a:lnTo>
                <a:lnTo>
                  <a:pt x="137" y="50"/>
                </a:lnTo>
                <a:lnTo>
                  <a:pt x="139" y="50"/>
                </a:lnTo>
                <a:lnTo>
                  <a:pt x="148" y="53"/>
                </a:lnTo>
                <a:lnTo>
                  <a:pt x="148" y="53"/>
                </a:lnTo>
                <a:lnTo>
                  <a:pt x="148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2" y="50"/>
                </a:lnTo>
                <a:lnTo>
                  <a:pt x="152" y="50"/>
                </a:lnTo>
                <a:lnTo>
                  <a:pt x="154" y="50"/>
                </a:lnTo>
                <a:lnTo>
                  <a:pt x="154" y="53"/>
                </a:lnTo>
                <a:lnTo>
                  <a:pt x="154" y="53"/>
                </a:lnTo>
                <a:lnTo>
                  <a:pt x="156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0"/>
                </a:lnTo>
                <a:lnTo>
                  <a:pt x="162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7" y="53"/>
                </a:lnTo>
                <a:lnTo>
                  <a:pt x="167" y="53"/>
                </a:lnTo>
                <a:lnTo>
                  <a:pt x="167" y="55"/>
                </a:lnTo>
                <a:lnTo>
                  <a:pt x="167" y="55"/>
                </a:lnTo>
                <a:lnTo>
                  <a:pt x="167" y="55"/>
                </a:lnTo>
                <a:lnTo>
                  <a:pt x="167" y="57"/>
                </a:lnTo>
                <a:lnTo>
                  <a:pt x="165" y="57"/>
                </a:lnTo>
                <a:lnTo>
                  <a:pt x="162" y="59"/>
                </a:lnTo>
                <a:lnTo>
                  <a:pt x="160" y="59"/>
                </a:lnTo>
                <a:lnTo>
                  <a:pt x="148" y="63"/>
                </a:lnTo>
                <a:lnTo>
                  <a:pt x="146" y="63"/>
                </a:lnTo>
                <a:lnTo>
                  <a:pt x="146" y="63"/>
                </a:lnTo>
                <a:lnTo>
                  <a:pt x="142" y="61"/>
                </a:lnTo>
                <a:lnTo>
                  <a:pt x="142" y="61"/>
                </a:lnTo>
                <a:lnTo>
                  <a:pt x="139" y="61"/>
                </a:lnTo>
                <a:lnTo>
                  <a:pt x="139" y="63"/>
                </a:lnTo>
                <a:lnTo>
                  <a:pt x="137" y="65"/>
                </a:lnTo>
                <a:lnTo>
                  <a:pt x="135" y="67"/>
                </a:lnTo>
                <a:lnTo>
                  <a:pt x="133" y="67"/>
                </a:lnTo>
                <a:lnTo>
                  <a:pt x="131" y="69"/>
                </a:lnTo>
                <a:lnTo>
                  <a:pt x="131" y="71"/>
                </a:lnTo>
                <a:lnTo>
                  <a:pt x="129" y="78"/>
                </a:lnTo>
                <a:lnTo>
                  <a:pt x="127" y="80"/>
                </a:lnTo>
                <a:lnTo>
                  <a:pt x="127" y="82"/>
                </a:lnTo>
                <a:lnTo>
                  <a:pt x="121" y="84"/>
                </a:lnTo>
                <a:lnTo>
                  <a:pt x="121" y="84"/>
                </a:lnTo>
                <a:lnTo>
                  <a:pt x="119" y="84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4" y="84"/>
                </a:lnTo>
                <a:lnTo>
                  <a:pt x="114" y="88"/>
                </a:lnTo>
                <a:lnTo>
                  <a:pt x="112" y="90"/>
                </a:lnTo>
                <a:lnTo>
                  <a:pt x="112" y="90"/>
                </a:lnTo>
                <a:lnTo>
                  <a:pt x="110" y="90"/>
                </a:lnTo>
                <a:lnTo>
                  <a:pt x="108" y="92"/>
                </a:lnTo>
                <a:lnTo>
                  <a:pt x="108" y="92"/>
                </a:lnTo>
                <a:lnTo>
                  <a:pt x="108" y="92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4" y="94"/>
                </a:lnTo>
                <a:lnTo>
                  <a:pt x="104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4"/>
                </a:lnTo>
                <a:lnTo>
                  <a:pt x="100" y="94"/>
                </a:lnTo>
                <a:lnTo>
                  <a:pt x="100" y="94"/>
                </a:lnTo>
                <a:lnTo>
                  <a:pt x="100" y="94"/>
                </a:lnTo>
                <a:lnTo>
                  <a:pt x="94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1" y="92"/>
                </a:lnTo>
                <a:lnTo>
                  <a:pt x="91" y="92"/>
                </a:lnTo>
                <a:lnTo>
                  <a:pt x="91" y="92"/>
                </a:lnTo>
                <a:lnTo>
                  <a:pt x="96" y="96"/>
                </a:lnTo>
                <a:lnTo>
                  <a:pt x="100" y="98"/>
                </a:lnTo>
                <a:lnTo>
                  <a:pt x="102" y="98"/>
                </a:lnTo>
                <a:lnTo>
                  <a:pt x="102" y="98"/>
                </a:lnTo>
                <a:lnTo>
                  <a:pt x="104" y="98"/>
                </a:lnTo>
                <a:lnTo>
                  <a:pt x="104" y="98"/>
                </a:lnTo>
                <a:lnTo>
                  <a:pt x="106" y="98"/>
                </a:lnTo>
                <a:lnTo>
                  <a:pt x="106" y="98"/>
                </a:lnTo>
                <a:lnTo>
                  <a:pt x="108" y="101"/>
                </a:lnTo>
                <a:lnTo>
                  <a:pt x="108" y="101"/>
                </a:lnTo>
                <a:lnTo>
                  <a:pt x="108" y="103"/>
                </a:lnTo>
                <a:lnTo>
                  <a:pt x="110" y="105"/>
                </a:lnTo>
                <a:lnTo>
                  <a:pt x="112" y="105"/>
                </a:lnTo>
                <a:lnTo>
                  <a:pt x="114" y="105"/>
                </a:lnTo>
                <a:lnTo>
                  <a:pt x="117" y="107"/>
                </a:lnTo>
                <a:lnTo>
                  <a:pt x="117" y="109"/>
                </a:lnTo>
                <a:lnTo>
                  <a:pt x="119" y="111"/>
                </a:lnTo>
                <a:lnTo>
                  <a:pt x="121" y="113"/>
                </a:lnTo>
                <a:lnTo>
                  <a:pt x="123" y="113"/>
                </a:lnTo>
                <a:lnTo>
                  <a:pt x="123" y="115"/>
                </a:lnTo>
                <a:lnTo>
                  <a:pt x="123" y="115"/>
                </a:lnTo>
                <a:lnTo>
                  <a:pt x="125" y="119"/>
                </a:lnTo>
                <a:lnTo>
                  <a:pt x="125" y="121"/>
                </a:lnTo>
                <a:lnTo>
                  <a:pt x="127" y="124"/>
                </a:lnTo>
                <a:lnTo>
                  <a:pt x="127" y="132"/>
                </a:lnTo>
                <a:lnTo>
                  <a:pt x="127" y="134"/>
                </a:lnTo>
                <a:lnTo>
                  <a:pt x="127" y="136"/>
                </a:lnTo>
                <a:lnTo>
                  <a:pt x="127" y="138"/>
                </a:lnTo>
                <a:lnTo>
                  <a:pt x="125" y="138"/>
                </a:lnTo>
                <a:lnTo>
                  <a:pt x="125" y="140"/>
                </a:lnTo>
                <a:lnTo>
                  <a:pt x="121" y="144"/>
                </a:lnTo>
                <a:lnTo>
                  <a:pt x="117" y="147"/>
                </a:lnTo>
                <a:lnTo>
                  <a:pt x="117" y="149"/>
                </a:lnTo>
                <a:lnTo>
                  <a:pt x="117" y="151"/>
                </a:lnTo>
                <a:lnTo>
                  <a:pt x="117" y="151"/>
                </a:lnTo>
                <a:lnTo>
                  <a:pt x="117" y="153"/>
                </a:lnTo>
                <a:lnTo>
                  <a:pt x="117" y="153"/>
                </a:lnTo>
                <a:lnTo>
                  <a:pt x="114" y="155"/>
                </a:lnTo>
                <a:lnTo>
                  <a:pt x="114" y="155"/>
                </a:lnTo>
                <a:lnTo>
                  <a:pt x="112" y="157"/>
                </a:lnTo>
                <a:lnTo>
                  <a:pt x="110" y="157"/>
                </a:lnTo>
                <a:lnTo>
                  <a:pt x="106" y="159"/>
                </a:lnTo>
                <a:lnTo>
                  <a:pt x="106" y="159"/>
                </a:lnTo>
                <a:lnTo>
                  <a:pt x="100" y="159"/>
                </a:lnTo>
                <a:lnTo>
                  <a:pt x="100" y="159"/>
                </a:lnTo>
                <a:lnTo>
                  <a:pt x="98" y="159"/>
                </a:lnTo>
                <a:lnTo>
                  <a:pt x="98" y="159"/>
                </a:lnTo>
                <a:lnTo>
                  <a:pt x="96" y="155"/>
                </a:lnTo>
                <a:lnTo>
                  <a:pt x="94" y="153"/>
                </a:lnTo>
                <a:lnTo>
                  <a:pt x="94" y="153"/>
                </a:lnTo>
                <a:lnTo>
                  <a:pt x="89" y="151"/>
                </a:lnTo>
                <a:lnTo>
                  <a:pt x="85" y="149"/>
                </a:lnTo>
                <a:lnTo>
                  <a:pt x="85" y="149"/>
                </a:lnTo>
                <a:lnTo>
                  <a:pt x="85" y="149"/>
                </a:lnTo>
                <a:lnTo>
                  <a:pt x="83" y="147"/>
                </a:lnTo>
                <a:lnTo>
                  <a:pt x="83" y="147"/>
                </a:lnTo>
                <a:lnTo>
                  <a:pt x="81" y="144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7" y="147"/>
                </a:lnTo>
                <a:lnTo>
                  <a:pt x="77" y="149"/>
                </a:lnTo>
                <a:lnTo>
                  <a:pt x="73" y="149"/>
                </a:lnTo>
                <a:lnTo>
                  <a:pt x="73" y="149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5" y="151"/>
                </a:lnTo>
                <a:lnTo>
                  <a:pt x="75" y="151"/>
                </a:lnTo>
                <a:lnTo>
                  <a:pt x="75" y="151"/>
                </a:lnTo>
                <a:lnTo>
                  <a:pt x="77" y="153"/>
                </a:lnTo>
                <a:lnTo>
                  <a:pt x="77" y="153"/>
                </a:lnTo>
                <a:lnTo>
                  <a:pt x="77" y="155"/>
                </a:lnTo>
                <a:lnTo>
                  <a:pt x="77" y="155"/>
                </a:lnTo>
                <a:lnTo>
                  <a:pt x="77" y="157"/>
                </a:lnTo>
                <a:lnTo>
                  <a:pt x="77" y="157"/>
                </a:lnTo>
                <a:lnTo>
                  <a:pt x="79" y="157"/>
                </a:lnTo>
                <a:lnTo>
                  <a:pt x="79" y="157"/>
                </a:lnTo>
                <a:lnTo>
                  <a:pt x="79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9"/>
                </a:lnTo>
                <a:lnTo>
                  <a:pt x="81" y="161"/>
                </a:lnTo>
                <a:lnTo>
                  <a:pt x="81" y="163"/>
                </a:lnTo>
                <a:lnTo>
                  <a:pt x="79" y="167"/>
                </a:lnTo>
                <a:lnTo>
                  <a:pt x="75" y="176"/>
                </a:lnTo>
                <a:lnTo>
                  <a:pt x="73" y="178"/>
                </a:lnTo>
                <a:lnTo>
                  <a:pt x="71" y="180"/>
                </a:lnTo>
                <a:lnTo>
                  <a:pt x="73" y="180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5" y="184"/>
                </a:lnTo>
                <a:lnTo>
                  <a:pt x="75" y="184"/>
                </a:lnTo>
                <a:lnTo>
                  <a:pt x="75" y="186"/>
                </a:lnTo>
                <a:lnTo>
                  <a:pt x="75" y="190"/>
                </a:lnTo>
                <a:lnTo>
                  <a:pt x="75" y="192"/>
                </a:lnTo>
                <a:lnTo>
                  <a:pt x="75" y="195"/>
                </a:lnTo>
                <a:lnTo>
                  <a:pt x="73" y="195"/>
                </a:lnTo>
                <a:lnTo>
                  <a:pt x="73" y="197"/>
                </a:lnTo>
                <a:lnTo>
                  <a:pt x="73" y="197"/>
                </a:lnTo>
                <a:lnTo>
                  <a:pt x="75" y="199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1" y="201"/>
                </a:lnTo>
                <a:lnTo>
                  <a:pt x="68" y="201"/>
                </a:lnTo>
                <a:lnTo>
                  <a:pt x="62" y="199"/>
                </a:lnTo>
                <a:lnTo>
                  <a:pt x="62" y="199"/>
                </a:lnTo>
                <a:lnTo>
                  <a:pt x="60" y="201"/>
                </a:lnTo>
                <a:lnTo>
                  <a:pt x="60" y="201"/>
                </a:lnTo>
                <a:lnTo>
                  <a:pt x="60" y="203"/>
                </a:lnTo>
                <a:lnTo>
                  <a:pt x="60" y="203"/>
                </a:lnTo>
                <a:lnTo>
                  <a:pt x="60" y="203"/>
                </a:lnTo>
                <a:lnTo>
                  <a:pt x="60" y="205"/>
                </a:lnTo>
                <a:lnTo>
                  <a:pt x="60" y="205"/>
                </a:lnTo>
                <a:lnTo>
                  <a:pt x="58" y="205"/>
                </a:lnTo>
                <a:lnTo>
                  <a:pt x="58" y="207"/>
                </a:lnTo>
                <a:lnTo>
                  <a:pt x="56" y="207"/>
                </a:lnTo>
                <a:lnTo>
                  <a:pt x="56" y="207"/>
                </a:lnTo>
                <a:lnTo>
                  <a:pt x="54" y="207"/>
                </a:lnTo>
                <a:lnTo>
                  <a:pt x="52" y="207"/>
                </a:lnTo>
                <a:lnTo>
                  <a:pt x="52" y="211"/>
                </a:lnTo>
                <a:lnTo>
                  <a:pt x="52" y="213"/>
                </a:lnTo>
                <a:lnTo>
                  <a:pt x="52" y="215"/>
                </a:lnTo>
                <a:lnTo>
                  <a:pt x="50" y="215"/>
                </a:lnTo>
                <a:lnTo>
                  <a:pt x="50" y="218"/>
                </a:lnTo>
                <a:lnTo>
                  <a:pt x="50" y="218"/>
                </a:lnTo>
                <a:lnTo>
                  <a:pt x="50" y="218"/>
                </a:lnTo>
                <a:lnTo>
                  <a:pt x="48" y="215"/>
                </a:lnTo>
                <a:lnTo>
                  <a:pt x="48" y="215"/>
                </a:lnTo>
                <a:lnTo>
                  <a:pt x="45" y="213"/>
                </a:lnTo>
                <a:lnTo>
                  <a:pt x="45" y="213"/>
                </a:lnTo>
                <a:lnTo>
                  <a:pt x="43" y="213"/>
                </a:lnTo>
                <a:lnTo>
                  <a:pt x="43" y="213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39" y="215"/>
                </a:lnTo>
                <a:lnTo>
                  <a:pt x="39" y="213"/>
                </a:lnTo>
                <a:lnTo>
                  <a:pt x="39" y="213"/>
                </a:lnTo>
                <a:lnTo>
                  <a:pt x="37" y="213"/>
                </a:lnTo>
                <a:lnTo>
                  <a:pt x="37" y="215"/>
                </a:lnTo>
                <a:lnTo>
                  <a:pt x="35" y="215"/>
                </a:lnTo>
                <a:lnTo>
                  <a:pt x="35" y="215"/>
                </a:lnTo>
                <a:lnTo>
                  <a:pt x="35" y="215"/>
                </a:lnTo>
                <a:lnTo>
                  <a:pt x="33" y="215"/>
                </a:lnTo>
                <a:lnTo>
                  <a:pt x="33" y="213"/>
                </a:lnTo>
                <a:lnTo>
                  <a:pt x="31" y="211"/>
                </a:lnTo>
                <a:lnTo>
                  <a:pt x="29" y="207"/>
                </a:lnTo>
                <a:lnTo>
                  <a:pt x="25" y="209"/>
                </a:lnTo>
                <a:lnTo>
                  <a:pt x="23" y="209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2" y="209"/>
                </a:lnTo>
                <a:lnTo>
                  <a:pt x="12" y="209"/>
                </a:lnTo>
                <a:lnTo>
                  <a:pt x="12" y="209"/>
                </a:lnTo>
                <a:lnTo>
                  <a:pt x="10" y="209"/>
                </a:lnTo>
                <a:lnTo>
                  <a:pt x="10" y="211"/>
                </a:lnTo>
                <a:lnTo>
                  <a:pt x="8" y="211"/>
                </a:lnTo>
                <a:lnTo>
                  <a:pt x="6" y="211"/>
                </a:lnTo>
                <a:lnTo>
                  <a:pt x="6" y="211"/>
                </a:lnTo>
                <a:lnTo>
                  <a:pt x="6" y="213"/>
                </a:lnTo>
                <a:lnTo>
                  <a:pt x="6" y="220"/>
                </a:lnTo>
                <a:lnTo>
                  <a:pt x="6" y="220"/>
                </a:lnTo>
                <a:lnTo>
                  <a:pt x="4" y="222"/>
                </a:lnTo>
                <a:lnTo>
                  <a:pt x="4" y="224"/>
                </a:lnTo>
                <a:lnTo>
                  <a:pt x="2" y="224"/>
                </a:lnTo>
                <a:lnTo>
                  <a:pt x="2" y="226"/>
                </a:lnTo>
                <a:lnTo>
                  <a:pt x="2" y="226"/>
                </a:lnTo>
                <a:lnTo>
                  <a:pt x="2" y="228"/>
                </a:lnTo>
                <a:lnTo>
                  <a:pt x="2" y="232"/>
                </a:lnTo>
                <a:lnTo>
                  <a:pt x="0" y="234"/>
                </a:lnTo>
                <a:lnTo>
                  <a:pt x="0" y="236"/>
                </a:lnTo>
                <a:lnTo>
                  <a:pt x="0" y="236"/>
                </a:lnTo>
                <a:lnTo>
                  <a:pt x="2" y="240"/>
                </a:lnTo>
                <a:lnTo>
                  <a:pt x="2" y="240"/>
                </a:lnTo>
                <a:lnTo>
                  <a:pt x="2" y="245"/>
                </a:lnTo>
                <a:lnTo>
                  <a:pt x="2" y="247"/>
                </a:lnTo>
                <a:lnTo>
                  <a:pt x="4" y="247"/>
                </a:lnTo>
                <a:lnTo>
                  <a:pt x="8" y="243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7"/>
                </a:lnTo>
                <a:lnTo>
                  <a:pt x="8" y="247"/>
                </a:lnTo>
                <a:lnTo>
                  <a:pt x="6" y="247"/>
                </a:lnTo>
                <a:lnTo>
                  <a:pt x="6" y="247"/>
                </a:lnTo>
                <a:lnTo>
                  <a:pt x="6" y="249"/>
                </a:lnTo>
                <a:lnTo>
                  <a:pt x="8" y="251"/>
                </a:lnTo>
                <a:lnTo>
                  <a:pt x="8" y="251"/>
                </a:lnTo>
                <a:lnTo>
                  <a:pt x="6" y="253"/>
                </a:lnTo>
                <a:lnTo>
                  <a:pt x="6" y="251"/>
                </a:lnTo>
                <a:lnTo>
                  <a:pt x="4" y="251"/>
                </a:lnTo>
                <a:lnTo>
                  <a:pt x="4" y="251"/>
                </a:lnTo>
                <a:lnTo>
                  <a:pt x="4" y="249"/>
                </a:lnTo>
                <a:lnTo>
                  <a:pt x="6" y="257"/>
                </a:lnTo>
                <a:lnTo>
                  <a:pt x="6" y="261"/>
                </a:lnTo>
                <a:lnTo>
                  <a:pt x="6" y="263"/>
                </a:lnTo>
                <a:lnTo>
                  <a:pt x="6" y="270"/>
                </a:lnTo>
                <a:lnTo>
                  <a:pt x="8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0"/>
                </a:lnTo>
                <a:lnTo>
                  <a:pt x="8" y="270"/>
                </a:lnTo>
                <a:lnTo>
                  <a:pt x="8" y="268"/>
                </a:lnTo>
                <a:lnTo>
                  <a:pt x="8" y="268"/>
                </a:lnTo>
                <a:lnTo>
                  <a:pt x="8" y="266"/>
                </a:lnTo>
                <a:lnTo>
                  <a:pt x="8" y="266"/>
                </a:lnTo>
                <a:lnTo>
                  <a:pt x="8" y="266"/>
                </a:lnTo>
                <a:lnTo>
                  <a:pt x="10" y="266"/>
                </a:lnTo>
                <a:lnTo>
                  <a:pt x="12" y="268"/>
                </a:lnTo>
                <a:lnTo>
                  <a:pt x="12" y="268"/>
                </a:lnTo>
                <a:lnTo>
                  <a:pt x="12" y="270"/>
                </a:lnTo>
                <a:lnTo>
                  <a:pt x="12" y="270"/>
                </a:lnTo>
                <a:lnTo>
                  <a:pt x="14" y="270"/>
                </a:lnTo>
                <a:lnTo>
                  <a:pt x="14" y="272"/>
                </a:lnTo>
                <a:lnTo>
                  <a:pt x="16" y="270"/>
                </a:lnTo>
                <a:lnTo>
                  <a:pt x="18" y="270"/>
                </a:lnTo>
                <a:lnTo>
                  <a:pt x="20" y="270"/>
                </a:lnTo>
                <a:lnTo>
                  <a:pt x="23" y="270"/>
                </a:lnTo>
                <a:lnTo>
                  <a:pt x="12" y="274"/>
                </a:lnTo>
                <a:lnTo>
                  <a:pt x="10" y="276"/>
                </a:lnTo>
                <a:lnTo>
                  <a:pt x="10" y="278"/>
                </a:lnTo>
                <a:lnTo>
                  <a:pt x="10" y="280"/>
                </a:lnTo>
                <a:lnTo>
                  <a:pt x="10" y="286"/>
                </a:lnTo>
                <a:lnTo>
                  <a:pt x="10" y="286"/>
                </a:lnTo>
                <a:lnTo>
                  <a:pt x="14" y="291"/>
                </a:lnTo>
                <a:lnTo>
                  <a:pt x="14" y="293"/>
                </a:lnTo>
                <a:lnTo>
                  <a:pt x="16" y="293"/>
                </a:lnTo>
                <a:lnTo>
                  <a:pt x="18" y="291"/>
                </a:lnTo>
                <a:lnTo>
                  <a:pt x="20" y="291"/>
                </a:lnTo>
                <a:lnTo>
                  <a:pt x="23" y="293"/>
                </a:lnTo>
                <a:lnTo>
                  <a:pt x="25" y="295"/>
                </a:lnTo>
                <a:lnTo>
                  <a:pt x="27" y="295"/>
                </a:lnTo>
                <a:lnTo>
                  <a:pt x="33" y="295"/>
                </a:lnTo>
                <a:lnTo>
                  <a:pt x="33" y="295"/>
                </a:lnTo>
                <a:lnTo>
                  <a:pt x="35" y="297"/>
                </a:lnTo>
                <a:lnTo>
                  <a:pt x="37" y="299"/>
                </a:lnTo>
                <a:lnTo>
                  <a:pt x="37" y="299"/>
                </a:lnTo>
                <a:lnTo>
                  <a:pt x="37" y="299"/>
                </a:lnTo>
                <a:lnTo>
                  <a:pt x="37" y="301"/>
                </a:lnTo>
                <a:lnTo>
                  <a:pt x="37" y="303"/>
                </a:lnTo>
                <a:lnTo>
                  <a:pt x="39" y="303"/>
                </a:lnTo>
                <a:lnTo>
                  <a:pt x="37" y="305"/>
                </a:lnTo>
                <a:lnTo>
                  <a:pt x="35" y="303"/>
                </a:lnTo>
                <a:lnTo>
                  <a:pt x="33" y="297"/>
                </a:lnTo>
                <a:lnTo>
                  <a:pt x="33" y="297"/>
                </a:lnTo>
                <a:lnTo>
                  <a:pt x="31" y="295"/>
                </a:lnTo>
                <a:lnTo>
                  <a:pt x="29" y="297"/>
                </a:lnTo>
                <a:lnTo>
                  <a:pt x="29" y="297"/>
                </a:lnTo>
                <a:lnTo>
                  <a:pt x="25" y="297"/>
                </a:lnTo>
                <a:lnTo>
                  <a:pt x="23" y="295"/>
                </a:lnTo>
                <a:lnTo>
                  <a:pt x="20" y="293"/>
                </a:lnTo>
                <a:lnTo>
                  <a:pt x="18" y="293"/>
                </a:lnTo>
                <a:lnTo>
                  <a:pt x="14" y="293"/>
                </a:lnTo>
                <a:lnTo>
                  <a:pt x="12" y="295"/>
                </a:lnTo>
                <a:lnTo>
                  <a:pt x="12" y="299"/>
                </a:lnTo>
                <a:lnTo>
                  <a:pt x="12" y="305"/>
                </a:lnTo>
                <a:lnTo>
                  <a:pt x="14" y="303"/>
                </a:lnTo>
                <a:lnTo>
                  <a:pt x="14" y="301"/>
                </a:lnTo>
                <a:lnTo>
                  <a:pt x="16" y="301"/>
                </a:lnTo>
                <a:lnTo>
                  <a:pt x="18" y="301"/>
                </a:lnTo>
                <a:lnTo>
                  <a:pt x="16" y="301"/>
                </a:lnTo>
                <a:lnTo>
                  <a:pt x="14" y="305"/>
                </a:lnTo>
                <a:lnTo>
                  <a:pt x="12" y="309"/>
                </a:lnTo>
                <a:lnTo>
                  <a:pt x="12" y="309"/>
                </a:lnTo>
                <a:lnTo>
                  <a:pt x="14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11"/>
                </a:lnTo>
                <a:lnTo>
                  <a:pt x="16" y="311"/>
                </a:lnTo>
                <a:lnTo>
                  <a:pt x="16" y="314"/>
                </a:lnTo>
                <a:lnTo>
                  <a:pt x="16" y="314"/>
                </a:lnTo>
                <a:lnTo>
                  <a:pt x="16" y="316"/>
                </a:lnTo>
                <a:lnTo>
                  <a:pt x="16" y="318"/>
                </a:lnTo>
                <a:lnTo>
                  <a:pt x="16" y="320"/>
                </a:lnTo>
                <a:lnTo>
                  <a:pt x="16" y="320"/>
                </a:lnTo>
                <a:lnTo>
                  <a:pt x="16" y="322"/>
                </a:lnTo>
                <a:lnTo>
                  <a:pt x="16" y="322"/>
                </a:lnTo>
                <a:lnTo>
                  <a:pt x="16" y="324"/>
                </a:lnTo>
                <a:lnTo>
                  <a:pt x="16" y="324"/>
                </a:lnTo>
                <a:lnTo>
                  <a:pt x="14" y="324"/>
                </a:lnTo>
                <a:lnTo>
                  <a:pt x="14" y="326"/>
                </a:lnTo>
                <a:lnTo>
                  <a:pt x="14" y="328"/>
                </a:lnTo>
                <a:lnTo>
                  <a:pt x="14" y="328"/>
                </a:lnTo>
                <a:lnTo>
                  <a:pt x="12" y="332"/>
                </a:lnTo>
                <a:lnTo>
                  <a:pt x="12" y="332"/>
                </a:lnTo>
                <a:lnTo>
                  <a:pt x="12" y="334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6" y="334"/>
                </a:lnTo>
                <a:lnTo>
                  <a:pt x="14" y="334"/>
                </a:lnTo>
                <a:lnTo>
                  <a:pt x="14" y="337"/>
                </a:lnTo>
                <a:lnTo>
                  <a:pt x="14" y="337"/>
                </a:lnTo>
                <a:lnTo>
                  <a:pt x="16" y="339"/>
                </a:lnTo>
                <a:lnTo>
                  <a:pt x="16" y="339"/>
                </a:lnTo>
                <a:lnTo>
                  <a:pt x="18" y="337"/>
                </a:lnTo>
                <a:lnTo>
                  <a:pt x="18" y="332"/>
                </a:lnTo>
                <a:lnTo>
                  <a:pt x="20" y="328"/>
                </a:lnTo>
                <a:lnTo>
                  <a:pt x="23" y="326"/>
                </a:lnTo>
                <a:lnTo>
                  <a:pt x="23" y="324"/>
                </a:lnTo>
                <a:lnTo>
                  <a:pt x="25" y="328"/>
                </a:lnTo>
                <a:lnTo>
                  <a:pt x="25" y="328"/>
                </a:lnTo>
                <a:lnTo>
                  <a:pt x="29" y="324"/>
                </a:lnTo>
                <a:lnTo>
                  <a:pt x="29" y="322"/>
                </a:lnTo>
                <a:lnTo>
                  <a:pt x="27" y="320"/>
                </a:lnTo>
                <a:lnTo>
                  <a:pt x="29" y="318"/>
                </a:lnTo>
                <a:lnTo>
                  <a:pt x="29" y="316"/>
                </a:lnTo>
                <a:lnTo>
                  <a:pt x="31" y="314"/>
                </a:lnTo>
                <a:lnTo>
                  <a:pt x="31" y="309"/>
                </a:lnTo>
                <a:lnTo>
                  <a:pt x="33" y="309"/>
                </a:lnTo>
                <a:lnTo>
                  <a:pt x="31" y="318"/>
                </a:lnTo>
                <a:lnTo>
                  <a:pt x="33" y="320"/>
                </a:lnTo>
                <a:lnTo>
                  <a:pt x="33" y="320"/>
                </a:lnTo>
                <a:lnTo>
                  <a:pt x="35" y="320"/>
                </a:lnTo>
                <a:lnTo>
                  <a:pt x="33" y="322"/>
                </a:lnTo>
                <a:lnTo>
                  <a:pt x="33" y="324"/>
                </a:lnTo>
                <a:lnTo>
                  <a:pt x="33" y="326"/>
                </a:lnTo>
                <a:lnTo>
                  <a:pt x="33" y="328"/>
                </a:lnTo>
                <a:lnTo>
                  <a:pt x="37" y="326"/>
                </a:lnTo>
                <a:lnTo>
                  <a:pt x="39" y="326"/>
                </a:lnTo>
                <a:lnTo>
                  <a:pt x="41" y="326"/>
                </a:lnTo>
                <a:lnTo>
                  <a:pt x="39" y="328"/>
                </a:lnTo>
                <a:lnTo>
                  <a:pt x="39" y="328"/>
                </a:lnTo>
                <a:lnTo>
                  <a:pt x="35" y="328"/>
                </a:lnTo>
                <a:lnTo>
                  <a:pt x="31" y="330"/>
                </a:lnTo>
                <a:lnTo>
                  <a:pt x="31" y="330"/>
                </a:lnTo>
                <a:lnTo>
                  <a:pt x="31" y="330"/>
                </a:lnTo>
                <a:lnTo>
                  <a:pt x="33" y="330"/>
                </a:lnTo>
                <a:lnTo>
                  <a:pt x="33" y="332"/>
                </a:lnTo>
                <a:lnTo>
                  <a:pt x="31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7"/>
                </a:lnTo>
                <a:lnTo>
                  <a:pt x="27" y="337"/>
                </a:lnTo>
                <a:lnTo>
                  <a:pt x="27" y="334"/>
                </a:lnTo>
                <a:lnTo>
                  <a:pt x="25" y="339"/>
                </a:lnTo>
                <a:lnTo>
                  <a:pt x="27" y="341"/>
                </a:lnTo>
                <a:lnTo>
                  <a:pt x="29" y="343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3"/>
                </a:lnTo>
                <a:lnTo>
                  <a:pt x="33" y="343"/>
                </a:lnTo>
                <a:lnTo>
                  <a:pt x="33" y="343"/>
                </a:lnTo>
                <a:lnTo>
                  <a:pt x="33" y="345"/>
                </a:lnTo>
                <a:lnTo>
                  <a:pt x="33" y="347"/>
                </a:lnTo>
                <a:lnTo>
                  <a:pt x="37" y="347"/>
                </a:lnTo>
                <a:lnTo>
                  <a:pt x="35" y="349"/>
                </a:lnTo>
                <a:lnTo>
                  <a:pt x="35" y="351"/>
                </a:lnTo>
                <a:lnTo>
                  <a:pt x="33" y="353"/>
                </a:lnTo>
                <a:lnTo>
                  <a:pt x="35" y="355"/>
                </a:lnTo>
                <a:lnTo>
                  <a:pt x="33" y="355"/>
                </a:lnTo>
                <a:lnTo>
                  <a:pt x="31" y="355"/>
                </a:lnTo>
                <a:lnTo>
                  <a:pt x="31" y="353"/>
                </a:lnTo>
                <a:lnTo>
                  <a:pt x="33" y="351"/>
                </a:lnTo>
                <a:lnTo>
                  <a:pt x="29" y="347"/>
                </a:lnTo>
                <a:lnTo>
                  <a:pt x="27" y="345"/>
                </a:lnTo>
                <a:lnTo>
                  <a:pt x="27" y="349"/>
                </a:lnTo>
                <a:lnTo>
                  <a:pt x="25" y="349"/>
                </a:lnTo>
                <a:lnTo>
                  <a:pt x="23" y="347"/>
                </a:lnTo>
                <a:lnTo>
                  <a:pt x="23" y="347"/>
                </a:lnTo>
                <a:lnTo>
                  <a:pt x="20" y="349"/>
                </a:lnTo>
                <a:lnTo>
                  <a:pt x="20" y="351"/>
                </a:lnTo>
                <a:lnTo>
                  <a:pt x="20" y="351"/>
                </a:lnTo>
                <a:lnTo>
                  <a:pt x="20" y="357"/>
                </a:lnTo>
                <a:lnTo>
                  <a:pt x="20" y="362"/>
                </a:lnTo>
                <a:lnTo>
                  <a:pt x="20" y="366"/>
                </a:lnTo>
                <a:lnTo>
                  <a:pt x="23" y="366"/>
                </a:lnTo>
                <a:lnTo>
                  <a:pt x="25" y="372"/>
                </a:lnTo>
                <a:lnTo>
                  <a:pt x="27" y="374"/>
                </a:lnTo>
                <a:lnTo>
                  <a:pt x="27" y="374"/>
                </a:lnTo>
                <a:lnTo>
                  <a:pt x="31" y="374"/>
                </a:lnTo>
                <a:lnTo>
                  <a:pt x="31" y="374"/>
                </a:lnTo>
                <a:lnTo>
                  <a:pt x="31" y="376"/>
                </a:lnTo>
                <a:lnTo>
                  <a:pt x="33" y="378"/>
                </a:lnTo>
                <a:lnTo>
                  <a:pt x="33" y="380"/>
                </a:lnTo>
                <a:lnTo>
                  <a:pt x="33" y="382"/>
                </a:lnTo>
                <a:lnTo>
                  <a:pt x="35" y="382"/>
                </a:lnTo>
                <a:lnTo>
                  <a:pt x="37" y="385"/>
                </a:lnTo>
                <a:lnTo>
                  <a:pt x="35" y="387"/>
                </a:lnTo>
                <a:lnTo>
                  <a:pt x="33" y="385"/>
                </a:lnTo>
                <a:lnTo>
                  <a:pt x="31" y="378"/>
                </a:lnTo>
                <a:lnTo>
                  <a:pt x="29" y="376"/>
                </a:lnTo>
                <a:lnTo>
                  <a:pt x="27" y="376"/>
                </a:lnTo>
                <a:lnTo>
                  <a:pt x="25" y="378"/>
                </a:lnTo>
                <a:lnTo>
                  <a:pt x="25" y="380"/>
                </a:lnTo>
                <a:lnTo>
                  <a:pt x="25" y="382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91"/>
                </a:lnTo>
                <a:lnTo>
                  <a:pt x="27" y="391"/>
                </a:lnTo>
                <a:lnTo>
                  <a:pt x="27" y="393"/>
                </a:lnTo>
                <a:lnTo>
                  <a:pt x="27" y="393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9" y="397"/>
                </a:lnTo>
                <a:lnTo>
                  <a:pt x="31" y="399"/>
                </a:lnTo>
                <a:lnTo>
                  <a:pt x="31" y="399"/>
                </a:lnTo>
                <a:lnTo>
                  <a:pt x="33" y="399"/>
                </a:lnTo>
                <a:lnTo>
                  <a:pt x="31" y="401"/>
                </a:lnTo>
                <a:lnTo>
                  <a:pt x="33" y="403"/>
                </a:lnTo>
                <a:lnTo>
                  <a:pt x="35" y="403"/>
                </a:lnTo>
                <a:lnTo>
                  <a:pt x="37" y="403"/>
                </a:lnTo>
                <a:lnTo>
                  <a:pt x="39" y="403"/>
                </a:lnTo>
                <a:lnTo>
                  <a:pt x="41" y="403"/>
                </a:lnTo>
                <a:lnTo>
                  <a:pt x="41" y="405"/>
                </a:lnTo>
                <a:lnTo>
                  <a:pt x="41" y="408"/>
                </a:lnTo>
                <a:lnTo>
                  <a:pt x="43" y="410"/>
                </a:lnTo>
                <a:lnTo>
                  <a:pt x="41" y="412"/>
                </a:lnTo>
                <a:lnTo>
                  <a:pt x="41" y="414"/>
                </a:lnTo>
                <a:lnTo>
                  <a:pt x="39" y="414"/>
                </a:lnTo>
                <a:lnTo>
                  <a:pt x="39" y="412"/>
                </a:lnTo>
                <a:lnTo>
                  <a:pt x="41" y="412"/>
                </a:lnTo>
                <a:lnTo>
                  <a:pt x="39" y="410"/>
                </a:lnTo>
                <a:lnTo>
                  <a:pt x="39" y="410"/>
                </a:lnTo>
                <a:lnTo>
                  <a:pt x="37" y="408"/>
                </a:lnTo>
                <a:lnTo>
                  <a:pt x="35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1" y="408"/>
                </a:lnTo>
                <a:lnTo>
                  <a:pt x="31" y="405"/>
                </a:lnTo>
                <a:lnTo>
                  <a:pt x="31" y="405"/>
                </a:lnTo>
                <a:lnTo>
                  <a:pt x="31" y="403"/>
                </a:lnTo>
                <a:lnTo>
                  <a:pt x="29" y="403"/>
                </a:lnTo>
                <a:lnTo>
                  <a:pt x="29" y="405"/>
                </a:lnTo>
                <a:lnTo>
                  <a:pt x="29" y="405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7" y="410"/>
                </a:lnTo>
                <a:lnTo>
                  <a:pt x="31" y="412"/>
                </a:lnTo>
                <a:lnTo>
                  <a:pt x="31" y="414"/>
                </a:lnTo>
                <a:lnTo>
                  <a:pt x="33" y="422"/>
                </a:lnTo>
                <a:lnTo>
                  <a:pt x="33" y="422"/>
                </a:lnTo>
                <a:lnTo>
                  <a:pt x="33" y="422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6"/>
                </a:lnTo>
                <a:lnTo>
                  <a:pt x="33" y="426"/>
                </a:lnTo>
                <a:lnTo>
                  <a:pt x="35" y="428"/>
                </a:lnTo>
                <a:lnTo>
                  <a:pt x="35" y="431"/>
                </a:lnTo>
                <a:lnTo>
                  <a:pt x="37" y="428"/>
                </a:lnTo>
                <a:lnTo>
                  <a:pt x="37" y="428"/>
                </a:lnTo>
                <a:lnTo>
                  <a:pt x="37" y="426"/>
                </a:lnTo>
                <a:lnTo>
                  <a:pt x="39" y="426"/>
                </a:lnTo>
                <a:lnTo>
                  <a:pt x="39" y="428"/>
                </a:lnTo>
                <a:lnTo>
                  <a:pt x="39" y="431"/>
                </a:lnTo>
                <a:lnTo>
                  <a:pt x="37" y="431"/>
                </a:lnTo>
                <a:lnTo>
                  <a:pt x="35" y="431"/>
                </a:lnTo>
                <a:lnTo>
                  <a:pt x="35" y="433"/>
                </a:lnTo>
                <a:lnTo>
                  <a:pt x="35" y="435"/>
                </a:lnTo>
                <a:lnTo>
                  <a:pt x="37" y="435"/>
                </a:lnTo>
                <a:lnTo>
                  <a:pt x="39" y="435"/>
                </a:lnTo>
                <a:lnTo>
                  <a:pt x="37" y="437"/>
                </a:lnTo>
                <a:lnTo>
                  <a:pt x="37" y="439"/>
                </a:lnTo>
                <a:lnTo>
                  <a:pt x="41" y="447"/>
                </a:lnTo>
                <a:lnTo>
                  <a:pt x="43" y="449"/>
                </a:lnTo>
                <a:lnTo>
                  <a:pt x="43" y="453"/>
                </a:lnTo>
                <a:lnTo>
                  <a:pt x="43" y="453"/>
                </a:lnTo>
                <a:lnTo>
                  <a:pt x="45" y="456"/>
                </a:lnTo>
                <a:lnTo>
                  <a:pt x="45" y="458"/>
                </a:lnTo>
                <a:lnTo>
                  <a:pt x="45" y="460"/>
                </a:lnTo>
                <a:lnTo>
                  <a:pt x="48" y="460"/>
                </a:lnTo>
                <a:lnTo>
                  <a:pt x="48" y="462"/>
                </a:lnTo>
                <a:lnTo>
                  <a:pt x="48" y="464"/>
                </a:lnTo>
                <a:lnTo>
                  <a:pt x="48" y="464"/>
                </a:lnTo>
                <a:lnTo>
                  <a:pt x="45" y="466"/>
                </a:lnTo>
                <a:lnTo>
                  <a:pt x="45" y="466"/>
                </a:lnTo>
                <a:lnTo>
                  <a:pt x="45" y="468"/>
                </a:lnTo>
                <a:lnTo>
                  <a:pt x="48" y="470"/>
                </a:lnTo>
                <a:lnTo>
                  <a:pt x="48" y="470"/>
                </a:lnTo>
                <a:lnTo>
                  <a:pt x="48" y="472"/>
                </a:lnTo>
                <a:lnTo>
                  <a:pt x="48" y="474"/>
                </a:lnTo>
                <a:lnTo>
                  <a:pt x="48" y="474"/>
                </a:lnTo>
                <a:lnTo>
                  <a:pt x="50" y="476"/>
                </a:lnTo>
                <a:lnTo>
                  <a:pt x="50" y="476"/>
                </a:lnTo>
                <a:lnTo>
                  <a:pt x="54" y="476"/>
                </a:lnTo>
                <a:lnTo>
                  <a:pt x="56" y="479"/>
                </a:lnTo>
                <a:lnTo>
                  <a:pt x="52" y="481"/>
                </a:lnTo>
                <a:lnTo>
                  <a:pt x="50" y="481"/>
                </a:lnTo>
                <a:lnTo>
                  <a:pt x="50" y="481"/>
                </a:lnTo>
                <a:lnTo>
                  <a:pt x="48" y="481"/>
                </a:lnTo>
                <a:lnTo>
                  <a:pt x="48" y="481"/>
                </a:lnTo>
                <a:lnTo>
                  <a:pt x="48" y="483"/>
                </a:lnTo>
                <a:lnTo>
                  <a:pt x="52" y="487"/>
                </a:lnTo>
                <a:lnTo>
                  <a:pt x="54" y="489"/>
                </a:lnTo>
                <a:lnTo>
                  <a:pt x="52" y="491"/>
                </a:lnTo>
                <a:lnTo>
                  <a:pt x="54" y="493"/>
                </a:lnTo>
                <a:lnTo>
                  <a:pt x="54" y="495"/>
                </a:lnTo>
                <a:lnTo>
                  <a:pt x="52" y="497"/>
                </a:lnTo>
                <a:lnTo>
                  <a:pt x="52" y="497"/>
                </a:lnTo>
                <a:lnTo>
                  <a:pt x="52" y="499"/>
                </a:lnTo>
                <a:lnTo>
                  <a:pt x="54" y="502"/>
                </a:lnTo>
                <a:lnTo>
                  <a:pt x="56" y="504"/>
                </a:lnTo>
                <a:lnTo>
                  <a:pt x="58" y="508"/>
                </a:lnTo>
                <a:lnTo>
                  <a:pt x="60" y="510"/>
                </a:lnTo>
                <a:lnTo>
                  <a:pt x="58" y="510"/>
                </a:lnTo>
                <a:lnTo>
                  <a:pt x="56" y="510"/>
                </a:lnTo>
                <a:lnTo>
                  <a:pt x="56" y="508"/>
                </a:lnTo>
                <a:lnTo>
                  <a:pt x="54" y="508"/>
                </a:lnTo>
                <a:lnTo>
                  <a:pt x="54" y="510"/>
                </a:lnTo>
                <a:lnTo>
                  <a:pt x="56" y="512"/>
                </a:lnTo>
                <a:lnTo>
                  <a:pt x="56" y="512"/>
                </a:lnTo>
                <a:lnTo>
                  <a:pt x="56" y="514"/>
                </a:lnTo>
                <a:lnTo>
                  <a:pt x="58" y="516"/>
                </a:lnTo>
                <a:lnTo>
                  <a:pt x="58" y="518"/>
                </a:lnTo>
                <a:lnTo>
                  <a:pt x="60" y="522"/>
                </a:lnTo>
                <a:lnTo>
                  <a:pt x="62" y="524"/>
                </a:lnTo>
                <a:lnTo>
                  <a:pt x="62" y="527"/>
                </a:lnTo>
                <a:lnTo>
                  <a:pt x="60" y="527"/>
                </a:lnTo>
                <a:lnTo>
                  <a:pt x="62" y="529"/>
                </a:lnTo>
                <a:lnTo>
                  <a:pt x="62" y="531"/>
                </a:lnTo>
                <a:lnTo>
                  <a:pt x="62" y="535"/>
                </a:lnTo>
                <a:lnTo>
                  <a:pt x="62" y="537"/>
                </a:lnTo>
                <a:lnTo>
                  <a:pt x="60" y="535"/>
                </a:lnTo>
                <a:lnTo>
                  <a:pt x="60" y="535"/>
                </a:lnTo>
                <a:lnTo>
                  <a:pt x="60" y="537"/>
                </a:lnTo>
                <a:lnTo>
                  <a:pt x="62" y="539"/>
                </a:lnTo>
                <a:lnTo>
                  <a:pt x="60" y="539"/>
                </a:lnTo>
                <a:lnTo>
                  <a:pt x="62" y="541"/>
                </a:lnTo>
                <a:lnTo>
                  <a:pt x="64" y="541"/>
                </a:lnTo>
                <a:lnTo>
                  <a:pt x="62" y="545"/>
                </a:lnTo>
                <a:lnTo>
                  <a:pt x="62" y="545"/>
                </a:lnTo>
                <a:lnTo>
                  <a:pt x="62" y="547"/>
                </a:lnTo>
                <a:lnTo>
                  <a:pt x="62" y="552"/>
                </a:lnTo>
                <a:lnTo>
                  <a:pt x="62" y="552"/>
                </a:lnTo>
                <a:lnTo>
                  <a:pt x="62" y="554"/>
                </a:lnTo>
                <a:lnTo>
                  <a:pt x="62" y="556"/>
                </a:lnTo>
                <a:lnTo>
                  <a:pt x="64" y="560"/>
                </a:lnTo>
                <a:lnTo>
                  <a:pt x="64" y="560"/>
                </a:lnTo>
                <a:lnTo>
                  <a:pt x="66" y="560"/>
                </a:lnTo>
                <a:lnTo>
                  <a:pt x="66" y="562"/>
                </a:lnTo>
                <a:lnTo>
                  <a:pt x="64" y="564"/>
                </a:lnTo>
                <a:lnTo>
                  <a:pt x="64" y="568"/>
                </a:lnTo>
                <a:lnTo>
                  <a:pt x="64" y="570"/>
                </a:lnTo>
                <a:lnTo>
                  <a:pt x="66" y="573"/>
                </a:lnTo>
                <a:lnTo>
                  <a:pt x="68" y="573"/>
                </a:lnTo>
                <a:lnTo>
                  <a:pt x="68" y="575"/>
                </a:lnTo>
                <a:lnTo>
                  <a:pt x="68" y="575"/>
                </a:lnTo>
                <a:lnTo>
                  <a:pt x="66" y="577"/>
                </a:lnTo>
                <a:lnTo>
                  <a:pt x="66" y="577"/>
                </a:lnTo>
                <a:lnTo>
                  <a:pt x="66" y="577"/>
                </a:lnTo>
                <a:lnTo>
                  <a:pt x="68" y="581"/>
                </a:lnTo>
                <a:lnTo>
                  <a:pt x="68" y="579"/>
                </a:lnTo>
                <a:lnTo>
                  <a:pt x="71" y="579"/>
                </a:lnTo>
                <a:lnTo>
                  <a:pt x="73" y="579"/>
                </a:lnTo>
                <a:lnTo>
                  <a:pt x="73" y="581"/>
                </a:lnTo>
                <a:lnTo>
                  <a:pt x="73" y="583"/>
                </a:lnTo>
                <a:lnTo>
                  <a:pt x="73" y="583"/>
                </a:lnTo>
                <a:lnTo>
                  <a:pt x="71" y="583"/>
                </a:lnTo>
                <a:lnTo>
                  <a:pt x="71" y="581"/>
                </a:lnTo>
                <a:lnTo>
                  <a:pt x="68" y="581"/>
                </a:lnTo>
                <a:lnTo>
                  <a:pt x="68" y="581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8" y="585"/>
                </a:lnTo>
                <a:lnTo>
                  <a:pt x="68" y="585"/>
                </a:lnTo>
                <a:lnTo>
                  <a:pt x="71" y="587"/>
                </a:lnTo>
                <a:lnTo>
                  <a:pt x="73" y="587"/>
                </a:lnTo>
                <a:lnTo>
                  <a:pt x="73" y="587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3" y="591"/>
                </a:lnTo>
                <a:lnTo>
                  <a:pt x="73" y="591"/>
                </a:lnTo>
                <a:lnTo>
                  <a:pt x="71" y="591"/>
                </a:lnTo>
                <a:lnTo>
                  <a:pt x="71" y="591"/>
                </a:lnTo>
                <a:lnTo>
                  <a:pt x="68" y="587"/>
                </a:lnTo>
                <a:lnTo>
                  <a:pt x="68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9"/>
                </a:lnTo>
                <a:lnTo>
                  <a:pt x="66" y="591"/>
                </a:lnTo>
                <a:lnTo>
                  <a:pt x="66" y="591"/>
                </a:lnTo>
                <a:lnTo>
                  <a:pt x="66" y="591"/>
                </a:lnTo>
                <a:lnTo>
                  <a:pt x="68" y="595"/>
                </a:lnTo>
                <a:lnTo>
                  <a:pt x="68" y="600"/>
                </a:lnTo>
                <a:lnTo>
                  <a:pt x="71" y="602"/>
                </a:lnTo>
                <a:lnTo>
                  <a:pt x="73" y="602"/>
                </a:lnTo>
                <a:lnTo>
                  <a:pt x="75" y="604"/>
                </a:lnTo>
                <a:lnTo>
                  <a:pt x="73" y="604"/>
                </a:lnTo>
                <a:lnTo>
                  <a:pt x="73" y="604"/>
                </a:lnTo>
                <a:lnTo>
                  <a:pt x="71" y="606"/>
                </a:lnTo>
                <a:lnTo>
                  <a:pt x="71" y="606"/>
                </a:lnTo>
                <a:lnTo>
                  <a:pt x="73" y="608"/>
                </a:lnTo>
                <a:lnTo>
                  <a:pt x="73" y="608"/>
                </a:lnTo>
                <a:lnTo>
                  <a:pt x="73" y="610"/>
                </a:lnTo>
                <a:lnTo>
                  <a:pt x="73" y="610"/>
                </a:lnTo>
                <a:lnTo>
                  <a:pt x="77" y="618"/>
                </a:lnTo>
                <a:lnTo>
                  <a:pt x="77" y="621"/>
                </a:lnTo>
                <a:lnTo>
                  <a:pt x="77" y="623"/>
                </a:lnTo>
                <a:lnTo>
                  <a:pt x="77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5"/>
                </a:lnTo>
                <a:lnTo>
                  <a:pt x="79" y="629"/>
                </a:lnTo>
                <a:lnTo>
                  <a:pt x="81" y="633"/>
                </a:lnTo>
                <a:lnTo>
                  <a:pt x="81" y="631"/>
                </a:lnTo>
                <a:lnTo>
                  <a:pt x="81" y="629"/>
                </a:lnTo>
                <a:lnTo>
                  <a:pt x="81" y="627"/>
                </a:lnTo>
                <a:lnTo>
                  <a:pt x="85" y="625"/>
                </a:lnTo>
                <a:lnTo>
                  <a:pt x="83" y="627"/>
                </a:lnTo>
                <a:lnTo>
                  <a:pt x="83" y="627"/>
                </a:lnTo>
                <a:lnTo>
                  <a:pt x="81" y="629"/>
                </a:lnTo>
                <a:lnTo>
                  <a:pt x="81" y="631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3" y="641"/>
                </a:lnTo>
                <a:lnTo>
                  <a:pt x="83" y="641"/>
                </a:lnTo>
                <a:lnTo>
                  <a:pt x="83" y="644"/>
                </a:lnTo>
                <a:lnTo>
                  <a:pt x="85" y="644"/>
                </a:lnTo>
                <a:lnTo>
                  <a:pt x="87" y="644"/>
                </a:lnTo>
                <a:lnTo>
                  <a:pt x="87" y="644"/>
                </a:lnTo>
                <a:lnTo>
                  <a:pt x="85" y="644"/>
                </a:lnTo>
                <a:lnTo>
                  <a:pt x="85" y="646"/>
                </a:lnTo>
                <a:lnTo>
                  <a:pt x="87" y="650"/>
                </a:lnTo>
                <a:lnTo>
                  <a:pt x="89" y="652"/>
                </a:lnTo>
                <a:lnTo>
                  <a:pt x="94" y="656"/>
                </a:lnTo>
                <a:lnTo>
                  <a:pt x="96" y="658"/>
                </a:lnTo>
                <a:lnTo>
                  <a:pt x="100" y="664"/>
                </a:lnTo>
                <a:lnTo>
                  <a:pt x="100" y="666"/>
                </a:lnTo>
                <a:lnTo>
                  <a:pt x="100" y="673"/>
                </a:lnTo>
                <a:lnTo>
                  <a:pt x="100" y="673"/>
                </a:lnTo>
                <a:lnTo>
                  <a:pt x="102" y="675"/>
                </a:lnTo>
                <a:lnTo>
                  <a:pt x="104" y="675"/>
                </a:lnTo>
                <a:lnTo>
                  <a:pt x="104" y="675"/>
                </a:lnTo>
                <a:lnTo>
                  <a:pt x="106" y="675"/>
                </a:lnTo>
                <a:lnTo>
                  <a:pt x="108" y="673"/>
                </a:lnTo>
                <a:lnTo>
                  <a:pt x="112" y="673"/>
                </a:lnTo>
                <a:lnTo>
                  <a:pt x="114" y="673"/>
                </a:lnTo>
                <a:lnTo>
                  <a:pt x="114" y="673"/>
                </a:lnTo>
                <a:lnTo>
                  <a:pt x="117" y="673"/>
                </a:lnTo>
                <a:lnTo>
                  <a:pt x="117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21" y="671"/>
                </a:lnTo>
                <a:lnTo>
                  <a:pt x="121" y="671"/>
                </a:lnTo>
                <a:lnTo>
                  <a:pt x="121" y="673"/>
                </a:lnTo>
                <a:lnTo>
                  <a:pt x="121" y="673"/>
                </a:lnTo>
                <a:lnTo>
                  <a:pt x="121" y="673"/>
                </a:lnTo>
                <a:lnTo>
                  <a:pt x="123" y="673"/>
                </a:lnTo>
                <a:lnTo>
                  <a:pt x="125" y="673"/>
                </a:lnTo>
                <a:lnTo>
                  <a:pt x="127" y="675"/>
                </a:lnTo>
                <a:lnTo>
                  <a:pt x="127" y="675"/>
                </a:lnTo>
                <a:lnTo>
                  <a:pt x="127" y="677"/>
                </a:lnTo>
                <a:lnTo>
                  <a:pt x="129" y="681"/>
                </a:lnTo>
                <a:lnTo>
                  <a:pt x="129" y="683"/>
                </a:lnTo>
                <a:lnTo>
                  <a:pt x="131" y="685"/>
                </a:lnTo>
                <a:lnTo>
                  <a:pt x="133" y="685"/>
                </a:lnTo>
                <a:lnTo>
                  <a:pt x="133" y="685"/>
                </a:lnTo>
                <a:lnTo>
                  <a:pt x="135" y="685"/>
                </a:lnTo>
                <a:lnTo>
                  <a:pt x="137" y="685"/>
                </a:lnTo>
                <a:lnTo>
                  <a:pt x="142" y="683"/>
                </a:lnTo>
                <a:lnTo>
                  <a:pt x="146" y="683"/>
                </a:lnTo>
                <a:lnTo>
                  <a:pt x="146" y="681"/>
                </a:lnTo>
                <a:lnTo>
                  <a:pt x="146" y="681"/>
                </a:lnTo>
                <a:lnTo>
                  <a:pt x="146" y="681"/>
                </a:lnTo>
                <a:lnTo>
                  <a:pt x="146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5"/>
                </a:lnTo>
                <a:lnTo>
                  <a:pt x="150" y="675"/>
                </a:lnTo>
                <a:lnTo>
                  <a:pt x="154" y="671"/>
                </a:lnTo>
                <a:lnTo>
                  <a:pt x="156" y="671"/>
                </a:lnTo>
                <a:lnTo>
                  <a:pt x="156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3"/>
                </a:lnTo>
                <a:lnTo>
                  <a:pt x="158" y="673"/>
                </a:lnTo>
                <a:lnTo>
                  <a:pt x="158" y="673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62" y="675"/>
                </a:lnTo>
                <a:lnTo>
                  <a:pt x="165" y="675"/>
                </a:lnTo>
                <a:lnTo>
                  <a:pt x="167" y="673"/>
                </a:lnTo>
                <a:lnTo>
                  <a:pt x="167" y="673"/>
                </a:lnTo>
                <a:lnTo>
                  <a:pt x="169" y="671"/>
                </a:lnTo>
                <a:lnTo>
                  <a:pt x="169" y="671"/>
                </a:lnTo>
                <a:lnTo>
                  <a:pt x="171" y="669"/>
                </a:lnTo>
                <a:lnTo>
                  <a:pt x="173" y="664"/>
                </a:lnTo>
                <a:lnTo>
                  <a:pt x="173" y="662"/>
                </a:lnTo>
                <a:lnTo>
                  <a:pt x="173" y="662"/>
                </a:lnTo>
                <a:lnTo>
                  <a:pt x="173" y="660"/>
                </a:lnTo>
                <a:lnTo>
                  <a:pt x="171" y="660"/>
                </a:lnTo>
                <a:lnTo>
                  <a:pt x="171" y="660"/>
                </a:lnTo>
                <a:lnTo>
                  <a:pt x="173" y="658"/>
                </a:lnTo>
                <a:lnTo>
                  <a:pt x="175" y="656"/>
                </a:lnTo>
                <a:lnTo>
                  <a:pt x="177" y="652"/>
                </a:lnTo>
                <a:lnTo>
                  <a:pt x="177" y="650"/>
                </a:lnTo>
                <a:lnTo>
                  <a:pt x="179" y="648"/>
                </a:lnTo>
                <a:lnTo>
                  <a:pt x="179" y="646"/>
                </a:lnTo>
                <a:lnTo>
                  <a:pt x="179" y="644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39"/>
                </a:lnTo>
                <a:lnTo>
                  <a:pt x="177" y="639"/>
                </a:lnTo>
                <a:lnTo>
                  <a:pt x="175" y="639"/>
                </a:lnTo>
                <a:lnTo>
                  <a:pt x="175" y="639"/>
                </a:lnTo>
                <a:lnTo>
                  <a:pt x="175" y="637"/>
                </a:lnTo>
                <a:lnTo>
                  <a:pt x="175" y="637"/>
                </a:lnTo>
                <a:lnTo>
                  <a:pt x="177" y="637"/>
                </a:lnTo>
                <a:lnTo>
                  <a:pt x="177" y="635"/>
                </a:lnTo>
                <a:lnTo>
                  <a:pt x="179" y="635"/>
                </a:lnTo>
                <a:lnTo>
                  <a:pt x="183" y="635"/>
                </a:lnTo>
                <a:lnTo>
                  <a:pt x="183" y="635"/>
                </a:lnTo>
                <a:lnTo>
                  <a:pt x="183" y="633"/>
                </a:lnTo>
                <a:lnTo>
                  <a:pt x="183" y="633"/>
                </a:lnTo>
                <a:lnTo>
                  <a:pt x="183" y="629"/>
                </a:lnTo>
                <a:lnTo>
                  <a:pt x="183" y="625"/>
                </a:lnTo>
                <a:lnTo>
                  <a:pt x="183" y="623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18"/>
                </a:lnTo>
                <a:lnTo>
                  <a:pt x="181" y="618"/>
                </a:lnTo>
                <a:lnTo>
                  <a:pt x="173" y="614"/>
                </a:lnTo>
                <a:lnTo>
                  <a:pt x="173" y="614"/>
                </a:lnTo>
                <a:lnTo>
                  <a:pt x="173" y="614"/>
                </a:lnTo>
                <a:lnTo>
                  <a:pt x="171" y="614"/>
                </a:lnTo>
                <a:lnTo>
                  <a:pt x="171" y="616"/>
                </a:lnTo>
                <a:lnTo>
                  <a:pt x="171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4"/>
                </a:lnTo>
                <a:lnTo>
                  <a:pt x="169" y="614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0"/>
                </a:lnTo>
                <a:lnTo>
                  <a:pt x="167" y="610"/>
                </a:lnTo>
                <a:lnTo>
                  <a:pt x="167" y="608"/>
                </a:lnTo>
                <a:lnTo>
                  <a:pt x="167" y="606"/>
                </a:lnTo>
                <a:lnTo>
                  <a:pt x="167" y="606"/>
                </a:lnTo>
                <a:lnTo>
                  <a:pt x="167" y="606"/>
                </a:lnTo>
                <a:lnTo>
                  <a:pt x="169" y="606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3" y="604"/>
                </a:lnTo>
                <a:lnTo>
                  <a:pt x="173" y="604"/>
                </a:lnTo>
                <a:lnTo>
                  <a:pt x="173" y="604"/>
                </a:lnTo>
                <a:lnTo>
                  <a:pt x="171" y="602"/>
                </a:lnTo>
                <a:lnTo>
                  <a:pt x="171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0"/>
                </a:lnTo>
                <a:lnTo>
                  <a:pt x="169" y="600"/>
                </a:lnTo>
                <a:lnTo>
                  <a:pt x="169" y="600"/>
                </a:lnTo>
                <a:lnTo>
                  <a:pt x="169" y="598"/>
                </a:lnTo>
                <a:lnTo>
                  <a:pt x="169" y="598"/>
                </a:lnTo>
                <a:lnTo>
                  <a:pt x="167" y="598"/>
                </a:lnTo>
                <a:lnTo>
                  <a:pt x="167" y="598"/>
                </a:lnTo>
                <a:lnTo>
                  <a:pt x="167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58" y="595"/>
                </a:lnTo>
                <a:lnTo>
                  <a:pt x="158" y="593"/>
                </a:lnTo>
                <a:lnTo>
                  <a:pt x="158" y="593"/>
                </a:lnTo>
                <a:lnTo>
                  <a:pt x="158" y="593"/>
                </a:lnTo>
                <a:lnTo>
                  <a:pt x="160" y="591"/>
                </a:lnTo>
                <a:lnTo>
                  <a:pt x="160" y="589"/>
                </a:lnTo>
                <a:lnTo>
                  <a:pt x="160" y="587"/>
                </a:lnTo>
                <a:lnTo>
                  <a:pt x="162" y="589"/>
                </a:lnTo>
                <a:lnTo>
                  <a:pt x="162" y="589"/>
                </a:lnTo>
                <a:lnTo>
                  <a:pt x="165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7"/>
                </a:lnTo>
                <a:lnTo>
                  <a:pt x="167" y="587"/>
                </a:lnTo>
                <a:lnTo>
                  <a:pt x="169" y="585"/>
                </a:lnTo>
                <a:lnTo>
                  <a:pt x="169" y="587"/>
                </a:lnTo>
                <a:lnTo>
                  <a:pt x="169" y="587"/>
                </a:lnTo>
                <a:lnTo>
                  <a:pt x="169" y="587"/>
                </a:lnTo>
                <a:lnTo>
                  <a:pt x="171" y="587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3" y="587"/>
                </a:lnTo>
                <a:lnTo>
                  <a:pt x="175" y="585"/>
                </a:lnTo>
                <a:lnTo>
                  <a:pt x="175" y="585"/>
                </a:lnTo>
                <a:lnTo>
                  <a:pt x="175" y="585"/>
                </a:lnTo>
                <a:lnTo>
                  <a:pt x="177" y="585"/>
                </a:lnTo>
                <a:lnTo>
                  <a:pt x="177" y="583"/>
                </a:lnTo>
                <a:lnTo>
                  <a:pt x="177" y="583"/>
                </a:lnTo>
                <a:lnTo>
                  <a:pt x="179" y="583"/>
                </a:lnTo>
                <a:lnTo>
                  <a:pt x="179" y="581"/>
                </a:lnTo>
                <a:lnTo>
                  <a:pt x="179" y="579"/>
                </a:lnTo>
                <a:lnTo>
                  <a:pt x="179" y="577"/>
                </a:lnTo>
                <a:lnTo>
                  <a:pt x="179" y="577"/>
                </a:lnTo>
                <a:lnTo>
                  <a:pt x="181" y="577"/>
                </a:lnTo>
                <a:lnTo>
                  <a:pt x="181" y="579"/>
                </a:lnTo>
                <a:lnTo>
                  <a:pt x="183" y="579"/>
                </a:lnTo>
                <a:lnTo>
                  <a:pt x="185" y="579"/>
                </a:lnTo>
                <a:lnTo>
                  <a:pt x="188" y="579"/>
                </a:lnTo>
                <a:lnTo>
                  <a:pt x="190" y="579"/>
                </a:lnTo>
                <a:lnTo>
                  <a:pt x="190" y="581"/>
                </a:lnTo>
                <a:lnTo>
                  <a:pt x="190" y="581"/>
                </a:lnTo>
                <a:lnTo>
                  <a:pt x="190" y="583"/>
                </a:lnTo>
                <a:lnTo>
                  <a:pt x="190" y="583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8" y="583"/>
                </a:lnTo>
                <a:lnTo>
                  <a:pt x="200" y="583"/>
                </a:lnTo>
                <a:lnTo>
                  <a:pt x="200" y="583"/>
                </a:lnTo>
                <a:lnTo>
                  <a:pt x="200" y="583"/>
                </a:lnTo>
                <a:lnTo>
                  <a:pt x="202" y="583"/>
                </a:lnTo>
                <a:lnTo>
                  <a:pt x="204" y="581"/>
                </a:lnTo>
                <a:lnTo>
                  <a:pt x="204" y="581"/>
                </a:lnTo>
                <a:lnTo>
                  <a:pt x="204" y="579"/>
                </a:lnTo>
                <a:lnTo>
                  <a:pt x="202" y="577"/>
                </a:lnTo>
                <a:lnTo>
                  <a:pt x="202" y="577"/>
                </a:lnTo>
                <a:lnTo>
                  <a:pt x="204" y="575"/>
                </a:lnTo>
                <a:lnTo>
                  <a:pt x="204" y="575"/>
                </a:lnTo>
                <a:lnTo>
                  <a:pt x="204" y="575"/>
                </a:lnTo>
                <a:lnTo>
                  <a:pt x="206" y="570"/>
                </a:lnTo>
                <a:lnTo>
                  <a:pt x="206" y="570"/>
                </a:lnTo>
                <a:lnTo>
                  <a:pt x="206" y="570"/>
                </a:lnTo>
                <a:lnTo>
                  <a:pt x="208" y="570"/>
                </a:lnTo>
                <a:lnTo>
                  <a:pt x="208" y="570"/>
                </a:lnTo>
                <a:lnTo>
                  <a:pt x="208" y="570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6"/>
                </a:lnTo>
                <a:lnTo>
                  <a:pt x="213" y="566"/>
                </a:lnTo>
                <a:lnTo>
                  <a:pt x="215" y="566"/>
                </a:lnTo>
                <a:lnTo>
                  <a:pt x="217" y="564"/>
                </a:lnTo>
                <a:lnTo>
                  <a:pt x="217" y="564"/>
                </a:lnTo>
                <a:lnTo>
                  <a:pt x="217" y="564"/>
                </a:lnTo>
                <a:lnTo>
                  <a:pt x="219" y="564"/>
                </a:lnTo>
                <a:lnTo>
                  <a:pt x="221" y="566"/>
                </a:lnTo>
                <a:lnTo>
                  <a:pt x="223" y="566"/>
                </a:lnTo>
                <a:lnTo>
                  <a:pt x="223" y="566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0"/>
                </a:lnTo>
                <a:lnTo>
                  <a:pt x="223" y="558"/>
                </a:lnTo>
                <a:lnTo>
                  <a:pt x="223" y="558"/>
                </a:lnTo>
                <a:lnTo>
                  <a:pt x="221" y="556"/>
                </a:lnTo>
                <a:lnTo>
                  <a:pt x="221" y="556"/>
                </a:lnTo>
                <a:lnTo>
                  <a:pt x="221" y="556"/>
                </a:lnTo>
                <a:lnTo>
                  <a:pt x="221" y="554"/>
                </a:lnTo>
                <a:lnTo>
                  <a:pt x="223" y="554"/>
                </a:lnTo>
                <a:lnTo>
                  <a:pt x="227" y="554"/>
                </a:lnTo>
                <a:lnTo>
                  <a:pt x="229" y="552"/>
                </a:lnTo>
                <a:lnTo>
                  <a:pt x="229" y="552"/>
                </a:lnTo>
                <a:lnTo>
                  <a:pt x="229" y="552"/>
                </a:lnTo>
                <a:lnTo>
                  <a:pt x="231" y="550"/>
                </a:lnTo>
                <a:lnTo>
                  <a:pt x="231" y="550"/>
                </a:lnTo>
                <a:lnTo>
                  <a:pt x="231" y="547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8" y="545"/>
                </a:lnTo>
                <a:lnTo>
                  <a:pt x="242" y="545"/>
                </a:lnTo>
                <a:lnTo>
                  <a:pt x="242" y="545"/>
                </a:lnTo>
                <a:lnTo>
                  <a:pt x="242" y="545"/>
                </a:lnTo>
                <a:lnTo>
                  <a:pt x="244" y="545"/>
                </a:lnTo>
                <a:lnTo>
                  <a:pt x="244" y="547"/>
                </a:lnTo>
                <a:lnTo>
                  <a:pt x="244" y="547"/>
                </a:lnTo>
                <a:lnTo>
                  <a:pt x="244" y="550"/>
                </a:lnTo>
                <a:lnTo>
                  <a:pt x="246" y="550"/>
                </a:lnTo>
                <a:lnTo>
                  <a:pt x="248" y="550"/>
                </a:lnTo>
                <a:lnTo>
                  <a:pt x="248" y="552"/>
                </a:lnTo>
                <a:lnTo>
                  <a:pt x="248" y="552"/>
                </a:lnTo>
                <a:lnTo>
                  <a:pt x="250" y="552"/>
                </a:lnTo>
                <a:lnTo>
                  <a:pt x="250" y="554"/>
                </a:lnTo>
                <a:lnTo>
                  <a:pt x="252" y="554"/>
                </a:lnTo>
                <a:lnTo>
                  <a:pt x="252" y="554"/>
                </a:lnTo>
                <a:lnTo>
                  <a:pt x="254" y="554"/>
                </a:lnTo>
                <a:lnTo>
                  <a:pt x="256" y="554"/>
                </a:lnTo>
                <a:lnTo>
                  <a:pt x="263" y="550"/>
                </a:lnTo>
                <a:lnTo>
                  <a:pt x="263" y="550"/>
                </a:lnTo>
                <a:lnTo>
                  <a:pt x="263" y="547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9" y="543"/>
                </a:lnTo>
                <a:lnTo>
                  <a:pt x="271" y="543"/>
                </a:lnTo>
                <a:lnTo>
                  <a:pt x="271" y="543"/>
                </a:lnTo>
                <a:lnTo>
                  <a:pt x="273" y="541"/>
                </a:lnTo>
                <a:lnTo>
                  <a:pt x="275" y="541"/>
                </a:lnTo>
                <a:lnTo>
                  <a:pt x="279" y="541"/>
                </a:lnTo>
                <a:lnTo>
                  <a:pt x="282" y="541"/>
                </a:lnTo>
                <a:lnTo>
                  <a:pt x="282" y="543"/>
                </a:lnTo>
                <a:lnTo>
                  <a:pt x="282" y="543"/>
                </a:lnTo>
                <a:lnTo>
                  <a:pt x="284" y="543"/>
                </a:lnTo>
                <a:lnTo>
                  <a:pt x="284" y="543"/>
                </a:lnTo>
                <a:lnTo>
                  <a:pt x="286" y="543"/>
                </a:lnTo>
                <a:lnTo>
                  <a:pt x="288" y="543"/>
                </a:lnTo>
                <a:lnTo>
                  <a:pt x="290" y="541"/>
                </a:lnTo>
                <a:lnTo>
                  <a:pt x="290" y="541"/>
                </a:lnTo>
                <a:lnTo>
                  <a:pt x="292" y="541"/>
                </a:lnTo>
                <a:lnTo>
                  <a:pt x="292" y="539"/>
                </a:lnTo>
                <a:lnTo>
                  <a:pt x="292" y="539"/>
                </a:lnTo>
                <a:lnTo>
                  <a:pt x="294" y="539"/>
                </a:lnTo>
                <a:lnTo>
                  <a:pt x="294" y="539"/>
                </a:lnTo>
                <a:lnTo>
                  <a:pt x="296" y="541"/>
                </a:lnTo>
                <a:lnTo>
                  <a:pt x="298" y="543"/>
                </a:lnTo>
                <a:lnTo>
                  <a:pt x="300" y="543"/>
                </a:lnTo>
                <a:lnTo>
                  <a:pt x="300" y="543"/>
                </a:lnTo>
                <a:lnTo>
                  <a:pt x="302" y="541"/>
                </a:lnTo>
                <a:lnTo>
                  <a:pt x="302" y="541"/>
                </a:lnTo>
                <a:lnTo>
                  <a:pt x="302" y="541"/>
                </a:lnTo>
                <a:lnTo>
                  <a:pt x="302" y="539"/>
                </a:lnTo>
                <a:lnTo>
                  <a:pt x="302" y="539"/>
                </a:lnTo>
                <a:lnTo>
                  <a:pt x="302" y="537"/>
                </a:lnTo>
                <a:lnTo>
                  <a:pt x="300" y="535"/>
                </a:lnTo>
                <a:lnTo>
                  <a:pt x="300" y="535"/>
                </a:lnTo>
                <a:lnTo>
                  <a:pt x="300" y="533"/>
                </a:lnTo>
                <a:lnTo>
                  <a:pt x="300" y="533"/>
                </a:lnTo>
                <a:lnTo>
                  <a:pt x="302" y="533"/>
                </a:lnTo>
                <a:lnTo>
                  <a:pt x="302" y="531"/>
                </a:lnTo>
                <a:lnTo>
                  <a:pt x="302" y="531"/>
                </a:lnTo>
                <a:lnTo>
                  <a:pt x="302" y="529"/>
                </a:lnTo>
                <a:lnTo>
                  <a:pt x="302" y="527"/>
                </a:lnTo>
                <a:lnTo>
                  <a:pt x="300" y="527"/>
                </a:lnTo>
                <a:lnTo>
                  <a:pt x="300" y="527"/>
                </a:lnTo>
                <a:lnTo>
                  <a:pt x="298" y="524"/>
                </a:lnTo>
                <a:lnTo>
                  <a:pt x="298" y="522"/>
                </a:lnTo>
                <a:lnTo>
                  <a:pt x="298" y="520"/>
                </a:lnTo>
                <a:lnTo>
                  <a:pt x="298" y="520"/>
                </a:lnTo>
                <a:lnTo>
                  <a:pt x="300" y="518"/>
                </a:lnTo>
                <a:lnTo>
                  <a:pt x="300" y="518"/>
                </a:lnTo>
                <a:lnTo>
                  <a:pt x="300" y="516"/>
                </a:lnTo>
                <a:lnTo>
                  <a:pt x="300" y="516"/>
                </a:lnTo>
                <a:lnTo>
                  <a:pt x="300" y="514"/>
                </a:lnTo>
                <a:lnTo>
                  <a:pt x="300" y="512"/>
                </a:lnTo>
                <a:lnTo>
                  <a:pt x="298" y="512"/>
                </a:lnTo>
                <a:lnTo>
                  <a:pt x="298" y="510"/>
                </a:lnTo>
                <a:lnTo>
                  <a:pt x="296" y="510"/>
                </a:lnTo>
                <a:lnTo>
                  <a:pt x="296" y="510"/>
                </a:lnTo>
                <a:lnTo>
                  <a:pt x="296" y="508"/>
                </a:lnTo>
                <a:lnTo>
                  <a:pt x="296" y="506"/>
                </a:lnTo>
                <a:lnTo>
                  <a:pt x="294" y="506"/>
                </a:lnTo>
                <a:lnTo>
                  <a:pt x="294" y="502"/>
                </a:lnTo>
                <a:lnTo>
                  <a:pt x="294" y="499"/>
                </a:lnTo>
                <a:lnTo>
                  <a:pt x="294" y="497"/>
                </a:lnTo>
                <a:lnTo>
                  <a:pt x="296" y="497"/>
                </a:lnTo>
                <a:lnTo>
                  <a:pt x="296" y="495"/>
                </a:lnTo>
                <a:lnTo>
                  <a:pt x="296" y="495"/>
                </a:lnTo>
                <a:lnTo>
                  <a:pt x="298" y="491"/>
                </a:lnTo>
                <a:lnTo>
                  <a:pt x="298" y="491"/>
                </a:lnTo>
                <a:lnTo>
                  <a:pt x="300" y="491"/>
                </a:lnTo>
                <a:lnTo>
                  <a:pt x="300" y="489"/>
                </a:lnTo>
                <a:lnTo>
                  <a:pt x="302" y="489"/>
                </a:lnTo>
                <a:lnTo>
                  <a:pt x="302" y="489"/>
                </a:lnTo>
                <a:lnTo>
                  <a:pt x="305" y="491"/>
                </a:lnTo>
                <a:lnTo>
                  <a:pt x="305" y="493"/>
                </a:lnTo>
                <a:lnTo>
                  <a:pt x="307" y="495"/>
                </a:lnTo>
                <a:lnTo>
                  <a:pt x="309" y="495"/>
                </a:lnTo>
                <a:lnTo>
                  <a:pt x="311" y="495"/>
                </a:lnTo>
                <a:lnTo>
                  <a:pt x="313" y="495"/>
                </a:lnTo>
                <a:lnTo>
                  <a:pt x="313" y="497"/>
                </a:lnTo>
                <a:lnTo>
                  <a:pt x="315" y="497"/>
                </a:lnTo>
                <a:lnTo>
                  <a:pt x="315" y="499"/>
                </a:lnTo>
                <a:lnTo>
                  <a:pt x="315" y="499"/>
                </a:lnTo>
                <a:lnTo>
                  <a:pt x="317" y="499"/>
                </a:lnTo>
                <a:lnTo>
                  <a:pt x="319" y="499"/>
                </a:lnTo>
                <a:lnTo>
                  <a:pt x="319" y="497"/>
                </a:lnTo>
                <a:lnTo>
                  <a:pt x="321" y="495"/>
                </a:lnTo>
                <a:lnTo>
                  <a:pt x="323" y="497"/>
                </a:lnTo>
                <a:lnTo>
                  <a:pt x="325" y="495"/>
                </a:lnTo>
                <a:lnTo>
                  <a:pt x="325" y="497"/>
                </a:lnTo>
                <a:lnTo>
                  <a:pt x="327" y="497"/>
                </a:lnTo>
                <a:lnTo>
                  <a:pt x="327" y="499"/>
                </a:lnTo>
                <a:lnTo>
                  <a:pt x="327" y="502"/>
                </a:lnTo>
                <a:lnTo>
                  <a:pt x="327" y="504"/>
                </a:lnTo>
                <a:lnTo>
                  <a:pt x="330" y="504"/>
                </a:lnTo>
                <a:lnTo>
                  <a:pt x="330" y="504"/>
                </a:lnTo>
                <a:lnTo>
                  <a:pt x="332" y="506"/>
                </a:lnTo>
                <a:lnTo>
                  <a:pt x="332" y="506"/>
                </a:lnTo>
                <a:lnTo>
                  <a:pt x="334" y="504"/>
                </a:lnTo>
                <a:lnTo>
                  <a:pt x="334" y="504"/>
                </a:lnTo>
                <a:lnTo>
                  <a:pt x="338" y="504"/>
                </a:lnTo>
                <a:lnTo>
                  <a:pt x="340" y="504"/>
                </a:lnTo>
                <a:lnTo>
                  <a:pt x="340" y="504"/>
                </a:lnTo>
                <a:lnTo>
                  <a:pt x="342" y="504"/>
                </a:lnTo>
                <a:lnTo>
                  <a:pt x="342" y="504"/>
                </a:lnTo>
                <a:lnTo>
                  <a:pt x="344" y="502"/>
                </a:lnTo>
                <a:lnTo>
                  <a:pt x="348" y="499"/>
                </a:lnTo>
                <a:lnTo>
                  <a:pt x="350" y="499"/>
                </a:lnTo>
                <a:lnTo>
                  <a:pt x="350" y="499"/>
                </a:lnTo>
                <a:lnTo>
                  <a:pt x="353" y="502"/>
                </a:lnTo>
                <a:lnTo>
                  <a:pt x="355" y="502"/>
                </a:lnTo>
                <a:lnTo>
                  <a:pt x="355" y="499"/>
                </a:lnTo>
                <a:lnTo>
                  <a:pt x="357" y="499"/>
                </a:lnTo>
                <a:lnTo>
                  <a:pt x="359" y="499"/>
                </a:lnTo>
                <a:lnTo>
                  <a:pt x="359" y="499"/>
                </a:lnTo>
                <a:lnTo>
                  <a:pt x="361" y="499"/>
                </a:lnTo>
                <a:lnTo>
                  <a:pt x="361" y="499"/>
                </a:lnTo>
                <a:lnTo>
                  <a:pt x="363" y="502"/>
                </a:lnTo>
                <a:lnTo>
                  <a:pt x="365" y="502"/>
                </a:lnTo>
                <a:lnTo>
                  <a:pt x="365" y="502"/>
                </a:lnTo>
                <a:lnTo>
                  <a:pt x="367" y="502"/>
                </a:lnTo>
                <a:lnTo>
                  <a:pt x="369" y="502"/>
                </a:lnTo>
                <a:lnTo>
                  <a:pt x="371" y="504"/>
                </a:lnTo>
                <a:lnTo>
                  <a:pt x="373" y="504"/>
                </a:lnTo>
                <a:lnTo>
                  <a:pt x="373" y="502"/>
                </a:lnTo>
                <a:lnTo>
                  <a:pt x="376" y="502"/>
                </a:lnTo>
                <a:lnTo>
                  <a:pt x="378" y="499"/>
                </a:lnTo>
                <a:lnTo>
                  <a:pt x="378" y="499"/>
                </a:lnTo>
                <a:lnTo>
                  <a:pt x="376" y="497"/>
                </a:lnTo>
                <a:lnTo>
                  <a:pt x="373" y="495"/>
                </a:lnTo>
                <a:lnTo>
                  <a:pt x="373" y="495"/>
                </a:lnTo>
                <a:lnTo>
                  <a:pt x="373" y="493"/>
                </a:lnTo>
                <a:lnTo>
                  <a:pt x="371" y="491"/>
                </a:lnTo>
                <a:lnTo>
                  <a:pt x="371" y="491"/>
                </a:lnTo>
                <a:lnTo>
                  <a:pt x="371" y="489"/>
                </a:lnTo>
                <a:lnTo>
                  <a:pt x="371" y="489"/>
                </a:lnTo>
                <a:lnTo>
                  <a:pt x="371" y="487"/>
                </a:lnTo>
                <a:lnTo>
                  <a:pt x="373" y="487"/>
                </a:lnTo>
                <a:lnTo>
                  <a:pt x="373" y="485"/>
                </a:lnTo>
                <a:lnTo>
                  <a:pt x="373" y="485"/>
                </a:lnTo>
                <a:lnTo>
                  <a:pt x="371" y="483"/>
                </a:lnTo>
                <a:lnTo>
                  <a:pt x="371" y="483"/>
                </a:lnTo>
                <a:lnTo>
                  <a:pt x="373" y="481"/>
                </a:lnTo>
                <a:lnTo>
                  <a:pt x="373" y="481"/>
                </a:lnTo>
                <a:lnTo>
                  <a:pt x="373" y="481"/>
                </a:lnTo>
                <a:lnTo>
                  <a:pt x="371" y="479"/>
                </a:lnTo>
                <a:lnTo>
                  <a:pt x="371" y="476"/>
                </a:lnTo>
                <a:lnTo>
                  <a:pt x="369" y="476"/>
                </a:lnTo>
                <a:lnTo>
                  <a:pt x="369" y="476"/>
                </a:lnTo>
                <a:lnTo>
                  <a:pt x="371" y="474"/>
                </a:lnTo>
                <a:lnTo>
                  <a:pt x="378" y="472"/>
                </a:lnTo>
                <a:lnTo>
                  <a:pt x="380" y="470"/>
                </a:lnTo>
                <a:lnTo>
                  <a:pt x="380" y="470"/>
                </a:lnTo>
                <a:lnTo>
                  <a:pt x="380" y="468"/>
                </a:lnTo>
                <a:lnTo>
                  <a:pt x="382" y="468"/>
                </a:lnTo>
                <a:lnTo>
                  <a:pt x="382" y="468"/>
                </a:lnTo>
                <a:lnTo>
                  <a:pt x="384" y="466"/>
                </a:lnTo>
                <a:lnTo>
                  <a:pt x="386" y="466"/>
                </a:lnTo>
                <a:lnTo>
                  <a:pt x="386" y="466"/>
                </a:lnTo>
                <a:lnTo>
                  <a:pt x="386" y="464"/>
                </a:lnTo>
                <a:lnTo>
                  <a:pt x="386" y="464"/>
                </a:lnTo>
                <a:lnTo>
                  <a:pt x="386" y="464"/>
                </a:lnTo>
                <a:lnTo>
                  <a:pt x="386" y="462"/>
                </a:lnTo>
                <a:lnTo>
                  <a:pt x="386" y="462"/>
                </a:lnTo>
                <a:lnTo>
                  <a:pt x="388" y="462"/>
                </a:lnTo>
                <a:lnTo>
                  <a:pt x="388" y="462"/>
                </a:lnTo>
                <a:lnTo>
                  <a:pt x="390" y="460"/>
                </a:lnTo>
                <a:lnTo>
                  <a:pt x="390" y="460"/>
                </a:lnTo>
                <a:lnTo>
                  <a:pt x="390" y="458"/>
                </a:lnTo>
                <a:lnTo>
                  <a:pt x="392" y="458"/>
                </a:lnTo>
                <a:lnTo>
                  <a:pt x="392" y="458"/>
                </a:lnTo>
                <a:lnTo>
                  <a:pt x="394" y="460"/>
                </a:lnTo>
                <a:lnTo>
                  <a:pt x="396" y="460"/>
                </a:lnTo>
                <a:lnTo>
                  <a:pt x="399" y="458"/>
                </a:lnTo>
                <a:lnTo>
                  <a:pt x="399" y="458"/>
                </a:lnTo>
                <a:lnTo>
                  <a:pt x="399" y="460"/>
                </a:lnTo>
                <a:lnTo>
                  <a:pt x="401" y="462"/>
                </a:lnTo>
                <a:lnTo>
                  <a:pt x="403" y="462"/>
                </a:lnTo>
                <a:lnTo>
                  <a:pt x="403" y="462"/>
                </a:lnTo>
                <a:lnTo>
                  <a:pt x="405" y="464"/>
                </a:lnTo>
                <a:lnTo>
                  <a:pt x="407" y="466"/>
                </a:lnTo>
                <a:lnTo>
                  <a:pt x="409" y="460"/>
                </a:lnTo>
                <a:lnTo>
                  <a:pt x="409" y="458"/>
                </a:lnTo>
                <a:lnTo>
                  <a:pt x="409" y="456"/>
                </a:lnTo>
                <a:lnTo>
                  <a:pt x="411" y="456"/>
                </a:lnTo>
                <a:lnTo>
                  <a:pt x="413" y="453"/>
                </a:lnTo>
                <a:lnTo>
                  <a:pt x="413" y="453"/>
                </a:lnTo>
                <a:lnTo>
                  <a:pt x="415" y="453"/>
                </a:lnTo>
                <a:lnTo>
                  <a:pt x="415" y="453"/>
                </a:lnTo>
                <a:lnTo>
                  <a:pt x="415" y="451"/>
                </a:lnTo>
                <a:lnTo>
                  <a:pt x="415" y="449"/>
                </a:lnTo>
                <a:lnTo>
                  <a:pt x="413" y="447"/>
                </a:lnTo>
                <a:lnTo>
                  <a:pt x="413" y="445"/>
                </a:lnTo>
                <a:lnTo>
                  <a:pt x="415" y="445"/>
                </a:lnTo>
                <a:lnTo>
                  <a:pt x="415" y="445"/>
                </a:lnTo>
                <a:lnTo>
                  <a:pt x="417" y="445"/>
                </a:lnTo>
                <a:lnTo>
                  <a:pt x="421" y="447"/>
                </a:lnTo>
                <a:lnTo>
                  <a:pt x="424" y="447"/>
                </a:lnTo>
                <a:lnTo>
                  <a:pt x="426" y="445"/>
                </a:lnTo>
                <a:lnTo>
                  <a:pt x="426" y="445"/>
                </a:lnTo>
                <a:lnTo>
                  <a:pt x="428" y="441"/>
                </a:lnTo>
                <a:lnTo>
                  <a:pt x="428" y="439"/>
                </a:lnTo>
                <a:lnTo>
                  <a:pt x="428" y="437"/>
                </a:lnTo>
                <a:lnTo>
                  <a:pt x="428" y="435"/>
                </a:lnTo>
                <a:lnTo>
                  <a:pt x="428" y="433"/>
                </a:lnTo>
                <a:lnTo>
                  <a:pt x="428" y="431"/>
                </a:lnTo>
                <a:lnTo>
                  <a:pt x="430" y="426"/>
                </a:lnTo>
                <a:lnTo>
                  <a:pt x="430" y="424"/>
                </a:lnTo>
                <a:lnTo>
                  <a:pt x="430" y="422"/>
                </a:lnTo>
                <a:lnTo>
                  <a:pt x="430" y="418"/>
                </a:lnTo>
                <a:lnTo>
                  <a:pt x="430" y="418"/>
                </a:lnTo>
                <a:lnTo>
                  <a:pt x="432" y="416"/>
                </a:lnTo>
                <a:lnTo>
                  <a:pt x="434" y="414"/>
                </a:lnTo>
                <a:lnTo>
                  <a:pt x="436" y="414"/>
                </a:lnTo>
                <a:lnTo>
                  <a:pt x="440" y="416"/>
                </a:lnTo>
                <a:lnTo>
                  <a:pt x="440" y="416"/>
                </a:lnTo>
                <a:lnTo>
                  <a:pt x="440" y="414"/>
                </a:lnTo>
                <a:lnTo>
                  <a:pt x="442" y="414"/>
                </a:lnTo>
                <a:lnTo>
                  <a:pt x="444" y="414"/>
                </a:lnTo>
                <a:lnTo>
                  <a:pt x="444" y="414"/>
                </a:lnTo>
                <a:lnTo>
                  <a:pt x="447" y="414"/>
                </a:lnTo>
                <a:lnTo>
                  <a:pt x="449" y="414"/>
                </a:lnTo>
                <a:lnTo>
                  <a:pt x="449" y="414"/>
                </a:lnTo>
                <a:lnTo>
                  <a:pt x="449" y="412"/>
                </a:lnTo>
                <a:lnTo>
                  <a:pt x="449" y="410"/>
                </a:lnTo>
                <a:lnTo>
                  <a:pt x="449" y="410"/>
                </a:lnTo>
                <a:lnTo>
                  <a:pt x="451" y="408"/>
                </a:lnTo>
                <a:lnTo>
                  <a:pt x="451" y="408"/>
                </a:lnTo>
                <a:lnTo>
                  <a:pt x="457" y="403"/>
                </a:lnTo>
                <a:lnTo>
                  <a:pt x="461" y="401"/>
                </a:lnTo>
                <a:lnTo>
                  <a:pt x="461" y="401"/>
                </a:lnTo>
                <a:lnTo>
                  <a:pt x="461" y="401"/>
                </a:lnTo>
                <a:lnTo>
                  <a:pt x="463" y="399"/>
                </a:lnTo>
                <a:lnTo>
                  <a:pt x="463" y="399"/>
                </a:lnTo>
                <a:lnTo>
                  <a:pt x="463" y="397"/>
                </a:lnTo>
                <a:lnTo>
                  <a:pt x="463" y="393"/>
                </a:lnTo>
                <a:lnTo>
                  <a:pt x="463" y="391"/>
                </a:lnTo>
                <a:lnTo>
                  <a:pt x="463" y="391"/>
                </a:lnTo>
                <a:lnTo>
                  <a:pt x="467" y="387"/>
                </a:lnTo>
                <a:lnTo>
                  <a:pt x="467" y="385"/>
                </a:lnTo>
                <a:lnTo>
                  <a:pt x="470" y="385"/>
                </a:lnTo>
                <a:lnTo>
                  <a:pt x="470" y="385"/>
                </a:lnTo>
                <a:lnTo>
                  <a:pt x="472" y="385"/>
                </a:lnTo>
                <a:lnTo>
                  <a:pt x="472" y="387"/>
                </a:lnTo>
                <a:lnTo>
                  <a:pt x="474" y="387"/>
                </a:lnTo>
                <a:lnTo>
                  <a:pt x="474" y="389"/>
                </a:lnTo>
                <a:lnTo>
                  <a:pt x="474" y="389"/>
                </a:lnTo>
                <a:lnTo>
                  <a:pt x="474" y="395"/>
                </a:lnTo>
                <a:lnTo>
                  <a:pt x="474" y="395"/>
                </a:lnTo>
                <a:lnTo>
                  <a:pt x="476" y="397"/>
                </a:lnTo>
                <a:lnTo>
                  <a:pt x="476" y="397"/>
                </a:lnTo>
                <a:lnTo>
                  <a:pt x="478" y="397"/>
                </a:lnTo>
                <a:lnTo>
                  <a:pt x="480" y="399"/>
                </a:lnTo>
                <a:lnTo>
                  <a:pt x="482" y="399"/>
                </a:lnTo>
                <a:lnTo>
                  <a:pt x="482" y="401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6" y="403"/>
                </a:lnTo>
                <a:lnTo>
                  <a:pt x="488" y="403"/>
                </a:lnTo>
                <a:lnTo>
                  <a:pt x="490" y="401"/>
                </a:lnTo>
                <a:lnTo>
                  <a:pt x="490" y="401"/>
                </a:lnTo>
                <a:lnTo>
                  <a:pt x="490" y="401"/>
                </a:lnTo>
                <a:lnTo>
                  <a:pt x="495" y="401"/>
                </a:lnTo>
                <a:lnTo>
                  <a:pt x="497" y="399"/>
                </a:lnTo>
                <a:lnTo>
                  <a:pt x="497" y="397"/>
                </a:lnTo>
                <a:lnTo>
                  <a:pt x="497" y="397"/>
                </a:lnTo>
                <a:lnTo>
                  <a:pt x="495" y="397"/>
                </a:lnTo>
                <a:lnTo>
                  <a:pt x="490" y="393"/>
                </a:lnTo>
                <a:lnTo>
                  <a:pt x="490" y="393"/>
                </a:lnTo>
                <a:lnTo>
                  <a:pt x="490" y="393"/>
                </a:lnTo>
                <a:lnTo>
                  <a:pt x="493" y="391"/>
                </a:lnTo>
                <a:lnTo>
                  <a:pt x="493" y="391"/>
                </a:lnTo>
                <a:lnTo>
                  <a:pt x="495" y="389"/>
                </a:lnTo>
                <a:lnTo>
                  <a:pt x="495" y="389"/>
                </a:lnTo>
                <a:lnTo>
                  <a:pt x="495" y="387"/>
                </a:lnTo>
                <a:lnTo>
                  <a:pt x="495" y="385"/>
                </a:lnTo>
                <a:lnTo>
                  <a:pt x="497" y="385"/>
                </a:lnTo>
                <a:lnTo>
                  <a:pt x="497" y="382"/>
                </a:lnTo>
                <a:lnTo>
                  <a:pt x="497" y="382"/>
                </a:lnTo>
                <a:lnTo>
                  <a:pt x="497" y="382"/>
                </a:lnTo>
                <a:lnTo>
                  <a:pt x="497" y="380"/>
                </a:lnTo>
                <a:lnTo>
                  <a:pt x="497" y="380"/>
                </a:lnTo>
                <a:lnTo>
                  <a:pt x="499" y="378"/>
                </a:lnTo>
                <a:lnTo>
                  <a:pt x="499" y="378"/>
                </a:lnTo>
                <a:lnTo>
                  <a:pt x="499" y="376"/>
                </a:lnTo>
                <a:lnTo>
                  <a:pt x="499" y="376"/>
                </a:lnTo>
                <a:lnTo>
                  <a:pt x="501" y="374"/>
                </a:lnTo>
                <a:lnTo>
                  <a:pt x="501" y="374"/>
                </a:lnTo>
                <a:lnTo>
                  <a:pt x="503" y="374"/>
                </a:lnTo>
                <a:lnTo>
                  <a:pt x="507" y="374"/>
                </a:lnTo>
                <a:lnTo>
                  <a:pt x="507" y="374"/>
                </a:lnTo>
                <a:lnTo>
                  <a:pt x="509" y="374"/>
                </a:lnTo>
                <a:lnTo>
                  <a:pt x="509" y="372"/>
                </a:lnTo>
                <a:lnTo>
                  <a:pt x="509" y="372"/>
                </a:lnTo>
                <a:lnTo>
                  <a:pt x="511" y="370"/>
                </a:lnTo>
                <a:lnTo>
                  <a:pt x="511" y="368"/>
                </a:lnTo>
                <a:lnTo>
                  <a:pt x="511" y="366"/>
                </a:lnTo>
                <a:lnTo>
                  <a:pt x="511" y="364"/>
                </a:lnTo>
                <a:lnTo>
                  <a:pt x="511" y="364"/>
                </a:lnTo>
                <a:lnTo>
                  <a:pt x="511" y="364"/>
                </a:lnTo>
                <a:lnTo>
                  <a:pt x="511" y="362"/>
                </a:lnTo>
                <a:lnTo>
                  <a:pt x="511" y="360"/>
                </a:lnTo>
                <a:lnTo>
                  <a:pt x="513" y="360"/>
                </a:lnTo>
                <a:lnTo>
                  <a:pt x="513" y="360"/>
                </a:lnTo>
                <a:lnTo>
                  <a:pt x="516" y="360"/>
                </a:lnTo>
                <a:lnTo>
                  <a:pt x="518" y="360"/>
                </a:lnTo>
                <a:lnTo>
                  <a:pt x="518" y="360"/>
                </a:lnTo>
                <a:lnTo>
                  <a:pt x="520" y="360"/>
                </a:lnTo>
                <a:lnTo>
                  <a:pt x="520" y="357"/>
                </a:lnTo>
                <a:lnTo>
                  <a:pt x="522" y="351"/>
                </a:lnTo>
                <a:lnTo>
                  <a:pt x="524" y="349"/>
                </a:lnTo>
                <a:lnTo>
                  <a:pt x="524" y="347"/>
                </a:lnTo>
                <a:lnTo>
                  <a:pt x="526" y="347"/>
                </a:lnTo>
                <a:lnTo>
                  <a:pt x="528" y="347"/>
                </a:lnTo>
                <a:lnTo>
                  <a:pt x="528" y="345"/>
                </a:lnTo>
                <a:lnTo>
                  <a:pt x="530" y="345"/>
                </a:lnTo>
                <a:lnTo>
                  <a:pt x="532" y="345"/>
                </a:lnTo>
                <a:lnTo>
                  <a:pt x="532" y="345"/>
                </a:lnTo>
                <a:lnTo>
                  <a:pt x="532" y="343"/>
                </a:lnTo>
                <a:lnTo>
                  <a:pt x="532" y="343"/>
                </a:lnTo>
                <a:lnTo>
                  <a:pt x="532" y="343"/>
                </a:lnTo>
                <a:lnTo>
                  <a:pt x="530" y="341"/>
                </a:lnTo>
                <a:lnTo>
                  <a:pt x="526" y="339"/>
                </a:lnTo>
                <a:lnTo>
                  <a:pt x="526" y="337"/>
                </a:lnTo>
                <a:lnTo>
                  <a:pt x="524" y="337"/>
                </a:lnTo>
                <a:lnTo>
                  <a:pt x="524" y="334"/>
                </a:lnTo>
                <a:lnTo>
                  <a:pt x="524" y="334"/>
                </a:lnTo>
                <a:lnTo>
                  <a:pt x="524" y="332"/>
                </a:lnTo>
                <a:lnTo>
                  <a:pt x="524" y="332"/>
                </a:lnTo>
                <a:lnTo>
                  <a:pt x="524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0"/>
                </a:lnTo>
                <a:lnTo>
                  <a:pt x="522" y="330"/>
                </a:lnTo>
                <a:lnTo>
                  <a:pt x="522" y="330"/>
                </a:lnTo>
                <a:lnTo>
                  <a:pt x="522" y="328"/>
                </a:lnTo>
                <a:lnTo>
                  <a:pt x="520" y="328"/>
                </a:lnTo>
                <a:lnTo>
                  <a:pt x="520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6"/>
                </a:lnTo>
                <a:lnTo>
                  <a:pt x="518" y="326"/>
                </a:lnTo>
                <a:lnTo>
                  <a:pt x="516" y="324"/>
                </a:lnTo>
                <a:lnTo>
                  <a:pt x="516" y="322"/>
                </a:lnTo>
                <a:lnTo>
                  <a:pt x="516" y="322"/>
                </a:lnTo>
                <a:lnTo>
                  <a:pt x="516" y="322"/>
                </a:lnTo>
                <a:lnTo>
                  <a:pt x="518" y="320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2" y="316"/>
                </a:lnTo>
                <a:lnTo>
                  <a:pt x="522" y="316"/>
                </a:lnTo>
                <a:lnTo>
                  <a:pt x="524" y="316"/>
                </a:lnTo>
                <a:lnTo>
                  <a:pt x="524" y="314"/>
                </a:lnTo>
                <a:lnTo>
                  <a:pt x="524" y="314"/>
                </a:lnTo>
                <a:lnTo>
                  <a:pt x="524" y="314"/>
                </a:lnTo>
                <a:lnTo>
                  <a:pt x="524" y="311"/>
                </a:lnTo>
                <a:lnTo>
                  <a:pt x="524" y="311"/>
                </a:lnTo>
                <a:lnTo>
                  <a:pt x="524" y="309"/>
                </a:lnTo>
                <a:lnTo>
                  <a:pt x="524" y="309"/>
                </a:lnTo>
                <a:lnTo>
                  <a:pt x="526" y="307"/>
                </a:lnTo>
                <a:lnTo>
                  <a:pt x="526" y="303"/>
                </a:lnTo>
                <a:lnTo>
                  <a:pt x="526" y="301"/>
                </a:lnTo>
                <a:lnTo>
                  <a:pt x="528" y="301"/>
                </a:lnTo>
                <a:lnTo>
                  <a:pt x="530" y="299"/>
                </a:lnTo>
                <a:lnTo>
                  <a:pt x="530" y="297"/>
                </a:lnTo>
                <a:lnTo>
                  <a:pt x="530" y="297"/>
                </a:lnTo>
                <a:lnTo>
                  <a:pt x="528" y="297"/>
                </a:lnTo>
                <a:lnTo>
                  <a:pt x="528" y="297"/>
                </a:lnTo>
                <a:lnTo>
                  <a:pt x="528" y="295"/>
                </a:lnTo>
                <a:lnTo>
                  <a:pt x="528" y="295"/>
                </a:lnTo>
                <a:lnTo>
                  <a:pt x="530" y="293"/>
                </a:lnTo>
                <a:lnTo>
                  <a:pt x="530" y="293"/>
                </a:lnTo>
                <a:lnTo>
                  <a:pt x="530" y="293"/>
                </a:lnTo>
                <a:lnTo>
                  <a:pt x="532" y="293"/>
                </a:lnTo>
                <a:lnTo>
                  <a:pt x="532" y="293"/>
                </a:lnTo>
                <a:lnTo>
                  <a:pt x="534" y="293"/>
                </a:lnTo>
                <a:lnTo>
                  <a:pt x="534" y="293"/>
                </a:lnTo>
                <a:lnTo>
                  <a:pt x="536" y="293"/>
                </a:lnTo>
                <a:lnTo>
                  <a:pt x="536" y="293"/>
                </a:lnTo>
                <a:lnTo>
                  <a:pt x="538" y="293"/>
                </a:lnTo>
                <a:lnTo>
                  <a:pt x="541" y="293"/>
                </a:lnTo>
                <a:lnTo>
                  <a:pt x="541" y="293"/>
                </a:lnTo>
                <a:lnTo>
                  <a:pt x="543" y="297"/>
                </a:lnTo>
                <a:lnTo>
                  <a:pt x="543" y="297"/>
                </a:lnTo>
                <a:lnTo>
                  <a:pt x="545" y="299"/>
                </a:lnTo>
                <a:lnTo>
                  <a:pt x="547" y="299"/>
                </a:lnTo>
                <a:lnTo>
                  <a:pt x="547" y="299"/>
                </a:lnTo>
                <a:lnTo>
                  <a:pt x="549" y="299"/>
                </a:lnTo>
                <a:lnTo>
                  <a:pt x="551" y="299"/>
                </a:lnTo>
                <a:lnTo>
                  <a:pt x="551" y="299"/>
                </a:lnTo>
                <a:lnTo>
                  <a:pt x="551" y="299"/>
                </a:lnTo>
                <a:lnTo>
                  <a:pt x="553" y="299"/>
                </a:lnTo>
                <a:lnTo>
                  <a:pt x="553" y="299"/>
                </a:lnTo>
                <a:lnTo>
                  <a:pt x="557" y="299"/>
                </a:lnTo>
                <a:lnTo>
                  <a:pt x="557" y="299"/>
                </a:lnTo>
                <a:lnTo>
                  <a:pt x="559" y="299"/>
                </a:lnTo>
                <a:lnTo>
                  <a:pt x="559" y="297"/>
                </a:lnTo>
                <a:lnTo>
                  <a:pt x="559" y="295"/>
                </a:lnTo>
                <a:lnTo>
                  <a:pt x="559" y="295"/>
                </a:lnTo>
                <a:lnTo>
                  <a:pt x="559" y="289"/>
                </a:lnTo>
                <a:lnTo>
                  <a:pt x="559" y="289"/>
                </a:lnTo>
                <a:lnTo>
                  <a:pt x="559" y="286"/>
                </a:lnTo>
                <a:lnTo>
                  <a:pt x="559" y="286"/>
                </a:lnTo>
                <a:lnTo>
                  <a:pt x="559" y="286"/>
                </a:lnTo>
                <a:lnTo>
                  <a:pt x="559" y="284"/>
                </a:lnTo>
                <a:lnTo>
                  <a:pt x="561" y="282"/>
                </a:lnTo>
                <a:lnTo>
                  <a:pt x="561" y="280"/>
                </a:lnTo>
                <a:lnTo>
                  <a:pt x="564" y="278"/>
                </a:lnTo>
                <a:lnTo>
                  <a:pt x="564" y="278"/>
                </a:lnTo>
                <a:lnTo>
                  <a:pt x="566" y="278"/>
                </a:lnTo>
                <a:lnTo>
                  <a:pt x="570" y="278"/>
                </a:lnTo>
                <a:lnTo>
                  <a:pt x="570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4"/>
                </a:lnTo>
                <a:lnTo>
                  <a:pt x="572" y="274"/>
                </a:lnTo>
                <a:lnTo>
                  <a:pt x="572" y="268"/>
                </a:lnTo>
                <a:lnTo>
                  <a:pt x="572" y="266"/>
                </a:lnTo>
                <a:lnTo>
                  <a:pt x="572" y="263"/>
                </a:lnTo>
                <a:lnTo>
                  <a:pt x="574" y="261"/>
                </a:lnTo>
                <a:lnTo>
                  <a:pt x="574" y="259"/>
                </a:lnTo>
                <a:lnTo>
                  <a:pt x="576" y="257"/>
                </a:lnTo>
                <a:lnTo>
                  <a:pt x="576" y="255"/>
                </a:lnTo>
                <a:lnTo>
                  <a:pt x="580" y="253"/>
                </a:lnTo>
                <a:lnTo>
                  <a:pt x="580" y="253"/>
                </a:lnTo>
                <a:lnTo>
                  <a:pt x="580" y="253"/>
                </a:lnTo>
                <a:lnTo>
                  <a:pt x="582" y="251"/>
                </a:lnTo>
                <a:lnTo>
                  <a:pt x="582" y="251"/>
                </a:lnTo>
                <a:lnTo>
                  <a:pt x="582" y="249"/>
                </a:lnTo>
                <a:lnTo>
                  <a:pt x="582" y="249"/>
                </a:lnTo>
                <a:lnTo>
                  <a:pt x="580" y="247"/>
                </a:lnTo>
                <a:lnTo>
                  <a:pt x="580" y="247"/>
                </a:lnTo>
                <a:lnTo>
                  <a:pt x="578" y="247"/>
                </a:lnTo>
                <a:lnTo>
                  <a:pt x="578" y="247"/>
                </a:lnTo>
                <a:lnTo>
                  <a:pt x="574" y="236"/>
                </a:lnTo>
                <a:lnTo>
                  <a:pt x="574" y="234"/>
                </a:lnTo>
                <a:lnTo>
                  <a:pt x="574" y="232"/>
                </a:lnTo>
                <a:lnTo>
                  <a:pt x="578" y="234"/>
                </a:lnTo>
                <a:lnTo>
                  <a:pt x="580" y="234"/>
                </a:lnTo>
                <a:lnTo>
                  <a:pt x="580" y="234"/>
                </a:lnTo>
                <a:lnTo>
                  <a:pt x="580" y="236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9" y="243"/>
                </a:lnTo>
                <a:lnTo>
                  <a:pt x="591" y="243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3" y="240"/>
                </a:lnTo>
                <a:lnTo>
                  <a:pt x="593" y="240"/>
                </a:lnTo>
                <a:lnTo>
                  <a:pt x="593" y="238"/>
                </a:lnTo>
                <a:lnTo>
                  <a:pt x="593" y="238"/>
                </a:lnTo>
                <a:lnTo>
                  <a:pt x="595" y="238"/>
                </a:lnTo>
                <a:lnTo>
                  <a:pt x="595" y="238"/>
                </a:lnTo>
                <a:lnTo>
                  <a:pt x="595" y="238"/>
                </a:lnTo>
                <a:lnTo>
                  <a:pt x="597" y="240"/>
                </a:lnTo>
                <a:lnTo>
                  <a:pt x="597" y="240"/>
                </a:lnTo>
                <a:lnTo>
                  <a:pt x="599" y="240"/>
                </a:lnTo>
                <a:lnTo>
                  <a:pt x="599" y="240"/>
                </a:lnTo>
                <a:lnTo>
                  <a:pt x="601" y="240"/>
                </a:lnTo>
                <a:lnTo>
                  <a:pt x="603" y="240"/>
                </a:lnTo>
                <a:lnTo>
                  <a:pt x="610" y="243"/>
                </a:lnTo>
                <a:lnTo>
                  <a:pt x="614" y="245"/>
                </a:lnTo>
                <a:lnTo>
                  <a:pt x="614" y="245"/>
                </a:lnTo>
                <a:lnTo>
                  <a:pt x="616" y="245"/>
                </a:lnTo>
                <a:lnTo>
                  <a:pt x="620" y="245"/>
                </a:lnTo>
                <a:lnTo>
                  <a:pt x="622" y="245"/>
                </a:lnTo>
                <a:lnTo>
                  <a:pt x="624" y="247"/>
                </a:lnTo>
                <a:lnTo>
                  <a:pt x="624" y="247"/>
                </a:lnTo>
                <a:lnTo>
                  <a:pt x="624" y="247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8" y="257"/>
                </a:lnTo>
                <a:lnTo>
                  <a:pt x="630" y="257"/>
                </a:lnTo>
                <a:lnTo>
                  <a:pt x="630" y="259"/>
                </a:lnTo>
                <a:lnTo>
                  <a:pt x="630" y="259"/>
                </a:lnTo>
                <a:lnTo>
                  <a:pt x="632" y="259"/>
                </a:lnTo>
                <a:lnTo>
                  <a:pt x="635" y="261"/>
                </a:lnTo>
                <a:lnTo>
                  <a:pt x="635" y="261"/>
                </a:lnTo>
                <a:lnTo>
                  <a:pt x="635" y="261"/>
                </a:lnTo>
                <a:lnTo>
                  <a:pt x="635" y="263"/>
                </a:lnTo>
                <a:lnTo>
                  <a:pt x="635" y="263"/>
                </a:lnTo>
                <a:lnTo>
                  <a:pt x="637" y="263"/>
                </a:lnTo>
                <a:lnTo>
                  <a:pt x="639" y="263"/>
                </a:lnTo>
                <a:lnTo>
                  <a:pt x="639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3" y="266"/>
                </a:lnTo>
                <a:lnTo>
                  <a:pt x="645" y="266"/>
                </a:lnTo>
                <a:lnTo>
                  <a:pt x="645" y="266"/>
                </a:lnTo>
                <a:lnTo>
                  <a:pt x="647" y="263"/>
                </a:lnTo>
                <a:lnTo>
                  <a:pt x="647" y="261"/>
                </a:lnTo>
                <a:lnTo>
                  <a:pt x="649" y="261"/>
                </a:lnTo>
                <a:lnTo>
                  <a:pt x="649" y="261"/>
                </a:lnTo>
                <a:lnTo>
                  <a:pt x="653" y="259"/>
                </a:lnTo>
                <a:lnTo>
                  <a:pt x="660" y="257"/>
                </a:lnTo>
                <a:lnTo>
                  <a:pt x="660" y="257"/>
                </a:lnTo>
                <a:lnTo>
                  <a:pt x="662" y="257"/>
                </a:lnTo>
                <a:lnTo>
                  <a:pt x="664" y="259"/>
                </a:lnTo>
                <a:lnTo>
                  <a:pt x="664" y="259"/>
                </a:lnTo>
                <a:lnTo>
                  <a:pt x="666" y="259"/>
                </a:lnTo>
                <a:lnTo>
                  <a:pt x="666" y="263"/>
                </a:lnTo>
                <a:lnTo>
                  <a:pt x="668" y="263"/>
                </a:lnTo>
                <a:lnTo>
                  <a:pt x="668" y="263"/>
                </a:lnTo>
                <a:lnTo>
                  <a:pt x="668" y="263"/>
                </a:lnTo>
                <a:lnTo>
                  <a:pt x="678" y="266"/>
                </a:lnTo>
                <a:lnTo>
                  <a:pt x="678" y="266"/>
                </a:lnTo>
                <a:lnTo>
                  <a:pt x="681" y="266"/>
                </a:lnTo>
                <a:lnTo>
                  <a:pt x="681" y="268"/>
                </a:lnTo>
                <a:lnTo>
                  <a:pt x="681" y="270"/>
                </a:lnTo>
                <a:lnTo>
                  <a:pt x="683" y="270"/>
                </a:lnTo>
                <a:lnTo>
                  <a:pt x="683" y="270"/>
                </a:lnTo>
                <a:lnTo>
                  <a:pt x="685" y="270"/>
                </a:lnTo>
                <a:lnTo>
                  <a:pt x="693" y="270"/>
                </a:lnTo>
                <a:lnTo>
                  <a:pt x="693" y="270"/>
                </a:lnTo>
                <a:lnTo>
                  <a:pt x="693" y="270"/>
                </a:lnTo>
                <a:lnTo>
                  <a:pt x="697" y="270"/>
                </a:lnTo>
                <a:lnTo>
                  <a:pt x="697" y="270"/>
                </a:lnTo>
                <a:lnTo>
                  <a:pt x="697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701" y="272"/>
                </a:lnTo>
                <a:lnTo>
                  <a:pt x="701" y="272"/>
                </a:lnTo>
                <a:lnTo>
                  <a:pt x="701" y="272"/>
                </a:lnTo>
                <a:lnTo>
                  <a:pt x="704" y="272"/>
                </a:lnTo>
                <a:lnTo>
                  <a:pt x="704" y="272"/>
                </a:lnTo>
                <a:lnTo>
                  <a:pt x="704" y="270"/>
                </a:lnTo>
                <a:lnTo>
                  <a:pt x="704" y="270"/>
                </a:lnTo>
                <a:lnTo>
                  <a:pt x="704" y="268"/>
                </a:lnTo>
                <a:lnTo>
                  <a:pt x="704" y="268"/>
                </a:lnTo>
                <a:lnTo>
                  <a:pt x="706" y="268"/>
                </a:lnTo>
                <a:lnTo>
                  <a:pt x="706" y="266"/>
                </a:lnTo>
                <a:lnTo>
                  <a:pt x="714" y="263"/>
                </a:lnTo>
                <a:lnTo>
                  <a:pt x="714" y="263"/>
                </a:lnTo>
                <a:lnTo>
                  <a:pt x="714" y="263"/>
                </a:lnTo>
                <a:lnTo>
                  <a:pt x="716" y="263"/>
                </a:lnTo>
                <a:lnTo>
                  <a:pt x="722" y="263"/>
                </a:lnTo>
                <a:lnTo>
                  <a:pt x="724" y="266"/>
                </a:lnTo>
                <a:lnTo>
                  <a:pt x="724" y="266"/>
                </a:lnTo>
                <a:lnTo>
                  <a:pt x="726" y="268"/>
                </a:lnTo>
                <a:lnTo>
                  <a:pt x="726" y="270"/>
                </a:lnTo>
                <a:lnTo>
                  <a:pt x="729" y="272"/>
                </a:lnTo>
                <a:lnTo>
                  <a:pt x="729" y="272"/>
                </a:lnTo>
                <a:lnTo>
                  <a:pt x="731" y="272"/>
                </a:lnTo>
                <a:lnTo>
                  <a:pt x="731" y="274"/>
                </a:lnTo>
                <a:lnTo>
                  <a:pt x="731" y="274"/>
                </a:lnTo>
                <a:lnTo>
                  <a:pt x="733" y="274"/>
                </a:lnTo>
                <a:lnTo>
                  <a:pt x="735" y="274"/>
                </a:lnTo>
                <a:lnTo>
                  <a:pt x="735" y="274"/>
                </a:lnTo>
                <a:lnTo>
                  <a:pt x="735" y="274"/>
                </a:lnTo>
                <a:lnTo>
                  <a:pt x="737" y="276"/>
                </a:lnTo>
                <a:lnTo>
                  <a:pt x="737" y="276"/>
                </a:lnTo>
                <a:lnTo>
                  <a:pt x="737" y="278"/>
                </a:lnTo>
                <a:lnTo>
                  <a:pt x="739" y="278"/>
                </a:lnTo>
                <a:lnTo>
                  <a:pt x="739" y="278"/>
                </a:lnTo>
                <a:lnTo>
                  <a:pt x="739" y="280"/>
                </a:lnTo>
                <a:lnTo>
                  <a:pt x="739" y="282"/>
                </a:lnTo>
                <a:lnTo>
                  <a:pt x="739" y="282"/>
                </a:lnTo>
                <a:lnTo>
                  <a:pt x="739" y="284"/>
                </a:lnTo>
                <a:lnTo>
                  <a:pt x="739" y="289"/>
                </a:lnTo>
                <a:lnTo>
                  <a:pt x="739" y="291"/>
                </a:lnTo>
                <a:lnTo>
                  <a:pt x="739" y="291"/>
                </a:lnTo>
                <a:lnTo>
                  <a:pt x="739" y="293"/>
                </a:lnTo>
                <a:lnTo>
                  <a:pt x="739" y="295"/>
                </a:lnTo>
                <a:lnTo>
                  <a:pt x="739" y="297"/>
                </a:lnTo>
                <a:lnTo>
                  <a:pt x="737" y="297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301"/>
                </a:lnTo>
                <a:lnTo>
                  <a:pt x="737" y="303"/>
                </a:lnTo>
                <a:lnTo>
                  <a:pt x="737" y="305"/>
                </a:lnTo>
                <a:lnTo>
                  <a:pt x="737" y="307"/>
                </a:lnTo>
                <a:lnTo>
                  <a:pt x="737" y="309"/>
                </a:lnTo>
                <a:lnTo>
                  <a:pt x="735" y="309"/>
                </a:lnTo>
                <a:lnTo>
                  <a:pt x="733" y="314"/>
                </a:lnTo>
                <a:lnTo>
                  <a:pt x="731" y="316"/>
                </a:lnTo>
                <a:lnTo>
                  <a:pt x="729" y="318"/>
                </a:lnTo>
                <a:lnTo>
                  <a:pt x="731" y="322"/>
                </a:lnTo>
                <a:lnTo>
                  <a:pt x="731" y="322"/>
                </a:lnTo>
                <a:lnTo>
                  <a:pt x="737" y="322"/>
                </a:lnTo>
                <a:lnTo>
                  <a:pt x="737" y="324"/>
                </a:lnTo>
                <a:lnTo>
                  <a:pt x="739" y="330"/>
                </a:lnTo>
                <a:lnTo>
                  <a:pt x="739" y="334"/>
                </a:lnTo>
                <a:lnTo>
                  <a:pt x="739" y="339"/>
                </a:lnTo>
                <a:lnTo>
                  <a:pt x="739" y="341"/>
                </a:lnTo>
                <a:lnTo>
                  <a:pt x="739" y="343"/>
                </a:lnTo>
                <a:lnTo>
                  <a:pt x="735" y="345"/>
                </a:lnTo>
                <a:lnTo>
                  <a:pt x="735" y="347"/>
                </a:lnTo>
                <a:lnTo>
                  <a:pt x="741" y="349"/>
                </a:lnTo>
                <a:lnTo>
                  <a:pt x="743" y="351"/>
                </a:lnTo>
                <a:lnTo>
                  <a:pt x="747" y="353"/>
                </a:lnTo>
                <a:lnTo>
                  <a:pt x="749" y="355"/>
                </a:lnTo>
                <a:lnTo>
                  <a:pt x="749" y="355"/>
                </a:lnTo>
                <a:lnTo>
                  <a:pt x="752" y="360"/>
                </a:lnTo>
                <a:lnTo>
                  <a:pt x="752" y="360"/>
                </a:lnTo>
                <a:lnTo>
                  <a:pt x="760" y="360"/>
                </a:lnTo>
                <a:lnTo>
                  <a:pt x="768" y="360"/>
                </a:lnTo>
                <a:lnTo>
                  <a:pt x="768" y="360"/>
                </a:lnTo>
                <a:lnTo>
                  <a:pt x="770" y="357"/>
                </a:lnTo>
                <a:lnTo>
                  <a:pt x="770" y="355"/>
                </a:lnTo>
                <a:lnTo>
                  <a:pt x="770" y="355"/>
                </a:lnTo>
                <a:lnTo>
                  <a:pt x="770" y="353"/>
                </a:lnTo>
                <a:lnTo>
                  <a:pt x="770" y="351"/>
                </a:lnTo>
                <a:lnTo>
                  <a:pt x="770" y="351"/>
                </a:lnTo>
                <a:lnTo>
                  <a:pt x="777" y="347"/>
                </a:lnTo>
                <a:lnTo>
                  <a:pt x="779" y="345"/>
                </a:lnTo>
                <a:lnTo>
                  <a:pt x="779" y="343"/>
                </a:lnTo>
                <a:lnTo>
                  <a:pt x="772" y="337"/>
                </a:lnTo>
                <a:lnTo>
                  <a:pt x="770" y="332"/>
                </a:lnTo>
                <a:lnTo>
                  <a:pt x="770" y="330"/>
                </a:lnTo>
                <a:lnTo>
                  <a:pt x="772" y="326"/>
                </a:lnTo>
                <a:lnTo>
                  <a:pt x="779" y="318"/>
                </a:lnTo>
                <a:lnTo>
                  <a:pt x="781" y="316"/>
                </a:lnTo>
                <a:lnTo>
                  <a:pt x="781" y="314"/>
                </a:lnTo>
                <a:lnTo>
                  <a:pt x="781" y="311"/>
                </a:lnTo>
                <a:lnTo>
                  <a:pt x="783" y="303"/>
                </a:lnTo>
                <a:lnTo>
                  <a:pt x="785" y="301"/>
                </a:lnTo>
                <a:lnTo>
                  <a:pt x="785" y="299"/>
                </a:lnTo>
                <a:lnTo>
                  <a:pt x="787" y="299"/>
                </a:lnTo>
                <a:lnTo>
                  <a:pt x="789" y="299"/>
                </a:lnTo>
                <a:lnTo>
                  <a:pt x="789" y="297"/>
                </a:lnTo>
                <a:lnTo>
                  <a:pt x="791" y="293"/>
                </a:lnTo>
                <a:lnTo>
                  <a:pt x="791" y="293"/>
                </a:lnTo>
                <a:lnTo>
                  <a:pt x="793" y="291"/>
                </a:lnTo>
                <a:lnTo>
                  <a:pt x="795" y="291"/>
                </a:lnTo>
                <a:lnTo>
                  <a:pt x="795" y="291"/>
                </a:lnTo>
                <a:lnTo>
                  <a:pt x="798" y="289"/>
                </a:lnTo>
                <a:lnTo>
                  <a:pt x="798" y="286"/>
                </a:lnTo>
                <a:lnTo>
                  <a:pt x="800" y="286"/>
                </a:lnTo>
                <a:lnTo>
                  <a:pt x="802" y="284"/>
                </a:lnTo>
                <a:lnTo>
                  <a:pt x="804" y="286"/>
                </a:lnTo>
                <a:lnTo>
                  <a:pt x="804" y="291"/>
                </a:lnTo>
                <a:lnTo>
                  <a:pt x="806" y="293"/>
                </a:lnTo>
                <a:lnTo>
                  <a:pt x="808" y="293"/>
                </a:lnTo>
                <a:lnTo>
                  <a:pt x="810" y="293"/>
                </a:lnTo>
                <a:lnTo>
                  <a:pt x="812" y="293"/>
                </a:lnTo>
                <a:lnTo>
                  <a:pt x="814" y="295"/>
                </a:lnTo>
                <a:lnTo>
                  <a:pt x="814" y="297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8" y="297"/>
                </a:lnTo>
                <a:lnTo>
                  <a:pt x="818" y="297"/>
                </a:lnTo>
                <a:lnTo>
                  <a:pt x="820" y="295"/>
                </a:lnTo>
                <a:lnTo>
                  <a:pt x="823" y="295"/>
                </a:lnTo>
                <a:lnTo>
                  <a:pt x="827" y="293"/>
                </a:lnTo>
                <a:lnTo>
                  <a:pt x="827" y="291"/>
                </a:lnTo>
                <a:lnTo>
                  <a:pt x="827" y="291"/>
                </a:lnTo>
                <a:lnTo>
                  <a:pt x="827" y="289"/>
                </a:lnTo>
                <a:lnTo>
                  <a:pt x="825" y="286"/>
                </a:lnTo>
                <a:lnTo>
                  <a:pt x="825" y="284"/>
                </a:lnTo>
                <a:lnTo>
                  <a:pt x="825" y="284"/>
                </a:lnTo>
                <a:lnTo>
                  <a:pt x="827" y="284"/>
                </a:lnTo>
                <a:lnTo>
                  <a:pt x="827" y="282"/>
                </a:lnTo>
                <a:lnTo>
                  <a:pt x="829" y="282"/>
                </a:lnTo>
                <a:lnTo>
                  <a:pt x="831" y="282"/>
                </a:lnTo>
                <a:lnTo>
                  <a:pt x="833" y="282"/>
                </a:lnTo>
                <a:lnTo>
                  <a:pt x="833" y="280"/>
                </a:lnTo>
                <a:lnTo>
                  <a:pt x="833" y="278"/>
                </a:lnTo>
                <a:lnTo>
                  <a:pt x="835" y="278"/>
                </a:lnTo>
                <a:lnTo>
                  <a:pt x="833" y="27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" name="Freeform 55">
            <a:extLst>
              <a:ext uri="{FF2B5EF4-FFF2-40B4-BE49-F238E27FC236}">
                <a16:creationId xmlns:a16="http://schemas.microsoft.com/office/drawing/2014/main" id="{E2F573AD-7A10-43CD-8C37-BDE13AB573A1}"/>
              </a:ext>
            </a:extLst>
          </p:cNvPr>
          <p:cNvSpPr>
            <a:spLocks/>
          </p:cNvSpPr>
          <p:nvPr/>
        </p:nvSpPr>
        <p:spPr bwMode="auto">
          <a:xfrm>
            <a:off x="7592891" y="2863188"/>
            <a:ext cx="1367601" cy="933863"/>
          </a:xfrm>
          <a:custGeom>
            <a:avLst/>
            <a:gdLst>
              <a:gd name="T0" fmla="*/ 838 w 890"/>
              <a:gd name="T1" fmla="*/ 242 h 641"/>
              <a:gd name="T2" fmla="*/ 817 w 890"/>
              <a:gd name="T3" fmla="*/ 229 h 641"/>
              <a:gd name="T4" fmla="*/ 765 w 890"/>
              <a:gd name="T5" fmla="*/ 198 h 641"/>
              <a:gd name="T6" fmla="*/ 732 w 890"/>
              <a:gd name="T7" fmla="*/ 190 h 641"/>
              <a:gd name="T8" fmla="*/ 696 w 890"/>
              <a:gd name="T9" fmla="*/ 211 h 641"/>
              <a:gd name="T10" fmla="*/ 686 w 890"/>
              <a:gd name="T11" fmla="*/ 185 h 641"/>
              <a:gd name="T12" fmla="*/ 659 w 890"/>
              <a:gd name="T13" fmla="*/ 196 h 641"/>
              <a:gd name="T14" fmla="*/ 633 w 890"/>
              <a:gd name="T15" fmla="*/ 206 h 641"/>
              <a:gd name="T16" fmla="*/ 642 w 890"/>
              <a:gd name="T17" fmla="*/ 181 h 641"/>
              <a:gd name="T18" fmla="*/ 587 w 890"/>
              <a:gd name="T19" fmla="*/ 181 h 641"/>
              <a:gd name="T20" fmla="*/ 548 w 890"/>
              <a:gd name="T21" fmla="*/ 196 h 641"/>
              <a:gd name="T22" fmla="*/ 537 w 890"/>
              <a:gd name="T23" fmla="*/ 179 h 641"/>
              <a:gd name="T24" fmla="*/ 519 w 890"/>
              <a:gd name="T25" fmla="*/ 190 h 641"/>
              <a:gd name="T26" fmla="*/ 496 w 890"/>
              <a:gd name="T27" fmla="*/ 185 h 641"/>
              <a:gd name="T28" fmla="*/ 491 w 890"/>
              <a:gd name="T29" fmla="*/ 148 h 641"/>
              <a:gd name="T30" fmla="*/ 475 w 890"/>
              <a:gd name="T31" fmla="*/ 169 h 641"/>
              <a:gd name="T32" fmla="*/ 468 w 890"/>
              <a:gd name="T33" fmla="*/ 217 h 641"/>
              <a:gd name="T34" fmla="*/ 496 w 890"/>
              <a:gd name="T35" fmla="*/ 267 h 641"/>
              <a:gd name="T36" fmla="*/ 448 w 890"/>
              <a:gd name="T37" fmla="*/ 277 h 641"/>
              <a:gd name="T38" fmla="*/ 429 w 890"/>
              <a:gd name="T39" fmla="*/ 248 h 641"/>
              <a:gd name="T40" fmla="*/ 429 w 890"/>
              <a:gd name="T41" fmla="*/ 163 h 641"/>
              <a:gd name="T42" fmla="*/ 491 w 890"/>
              <a:gd name="T43" fmla="*/ 98 h 641"/>
              <a:gd name="T44" fmla="*/ 506 w 890"/>
              <a:gd name="T45" fmla="*/ 39 h 641"/>
              <a:gd name="T46" fmla="*/ 445 w 890"/>
              <a:gd name="T47" fmla="*/ 4 h 641"/>
              <a:gd name="T48" fmla="*/ 399 w 890"/>
              <a:gd name="T49" fmla="*/ 18 h 641"/>
              <a:gd name="T50" fmla="*/ 331 w 890"/>
              <a:gd name="T51" fmla="*/ 62 h 641"/>
              <a:gd name="T52" fmla="*/ 278 w 890"/>
              <a:gd name="T53" fmla="*/ 100 h 641"/>
              <a:gd name="T54" fmla="*/ 264 w 890"/>
              <a:gd name="T55" fmla="*/ 165 h 641"/>
              <a:gd name="T56" fmla="*/ 331 w 890"/>
              <a:gd name="T57" fmla="*/ 158 h 641"/>
              <a:gd name="T58" fmla="*/ 337 w 890"/>
              <a:gd name="T59" fmla="*/ 194 h 641"/>
              <a:gd name="T60" fmla="*/ 280 w 890"/>
              <a:gd name="T61" fmla="*/ 225 h 641"/>
              <a:gd name="T62" fmla="*/ 287 w 890"/>
              <a:gd name="T63" fmla="*/ 256 h 641"/>
              <a:gd name="T64" fmla="*/ 266 w 890"/>
              <a:gd name="T65" fmla="*/ 294 h 641"/>
              <a:gd name="T66" fmla="*/ 220 w 890"/>
              <a:gd name="T67" fmla="*/ 282 h 641"/>
              <a:gd name="T68" fmla="*/ 174 w 890"/>
              <a:gd name="T69" fmla="*/ 330 h 641"/>
              <a:gd name="T70" fmla="*/ 161 w 890"/>
              <a:gd name="T71" fmla="*/ 319 h 641"/>
              <a:gd name="T72" fmla="*/ 176 w 890"/>
              <a:gd name="T73" fmla="*/ 265 h 641"/>
              <a:gd name="T74" fmla="*/ 115 w 890"/>
              <a:gd name="T75" fmla="*/ 236 h 641"/>
              <a:gd name="T76" fmla="*/ 124 w 890"/>
              <a:gd name="T77" fmla="*/ 215 h 641"/>
              <a:gd name="T78" fmla="*/ 109 w 890"/>
              <a:gd name="T79" fmla="*/ 219 h 641"/>
              <a:gd name="T80" fmla="*/ 94 w 890"/>
              <a:gd name="T81" fmla="*/ 231 h 641"/>
              <a:gd name="T82" fmla="*/ 69 w 890"/>
              <a:gd name="T83" fmla="*/ 265 h 641"/>
              <a:gd name="T84" fmla="*/ 88 w 890"/>
              <a:gd name="T85" fmla="*/ 338 h 641"/>
              <a:gd name="T86" fmla="*/ 65 w 890"/>
              <a:gd name="T87" fmla="*/ 405 h 641"/>
              <a:gd name="T88" fmla="*/ 30 w 890"/>
              <a:gd name="T89" fmla="*/ 472 h 641"/>
              <a:gd name="T90" fmla="*/ 9 w 890"/>
              <a:gd name="T91" fmla="*/ 503 h 641"/>
              <a:gd name="T92" fmla="*/ 30 w 890"/>
              <a:gd name="T93" fmla="*/ 543 h 641"/>
              <a:gd name="T94" fmla="*/ 105 w 890"/>
              <a:gd name="T95" fmla="*/ 591 h 641"/>
              <a:gd name="T96" fmla="*/ 211 w 890"/>
              <a:gd name="T97" fmla="*/ 628 h 641"/>
              <a:gd name="T98" fmla="*/ 278 w 890"/>
              <a:gd name="T99" fmla="*/ 597 h 641"/>
              <a:gd name="T100" fmla="*/ 351 w 890"/>
              <a:gd name="T101" fmla="*/ 566 h 641"/>
              <a:gd name="T102" fmla="*/ 356 w 890"/>
              <a:gd name="T103" fmla="*/ 603 h 641"/>
              <a:gd name="T104" fmla="*/ 439 w 890"/>
              <a:gd name="T105" fmla="*/ 580 h 641"/>
              <a:gd name="T106" fmla="*/ 496 w 890"/>
              <a:gd name="T107" fmla="*/ 586 h 641"/>
              <a:gd name="T108" fmla="*/ 569 w 890"/>
              <a:gd name="T109" fmla="*/ 584 h 641"/>
              <a:gd name="T110" fmla="*/ 638 w 890"/>
              <a:gd name="T111" fmla="*/ 586 h 641"/>
              <a:gd name="T112" fmla="*/ 679 w 890"/>
              <a:gd name="T113" fmla="*/ 568 h 641"/>
              <a:gd name="T114" fmla="*/ 725 w 890"/>
              <a:gd name="T115" fmla="*/ 486 h 641"/>
              <a:gd name="T116" fmla="*/ 784 w 890"/>
              <a:gd name="T117" fmla="*/ 451 h 641"/>
              <a:gd name="T118" fmla="*/ 792 w 890"/>
              <a:gd name="T119" fmla="*/ 373 h 641"/>
              <a:gd name="T120" fmla="*/ 784 w 890"/>
              <a:gd name="T121" fmla="*/ 342 h 641"/>
              <a:gd name="T122" fmla="*/ 880 w 890"/>
              <a:gd name="T123" fmla="*/ 311 h 641"/>
              <a:gd name="T124" fmla="*/ 890 w 890"/>
              <a:gd name="T125" fmla="*/ 254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0" h="641">
                <a:moveTo>
                  <a:pt x="888" y="252"/>
                </a:moveTo>
                <a:lnTo>
                  <a:pt x="888" y="252"/>
                </a:lnTo>
                <a:lnTo>
                  <a:pt x="886" y="250"/>
                </a:lnTo>
                <a:lnTo>
                  <a:pt x="886" y="250"/>
                </a:lnTo>
                <a:lnTo>
                  <a:pt x="886" y="246"/>
                </a:lnTo>
                <a:lnTo>
                  <a:pt x="886" y="246"/>
                </a:lnTo>
                <a:lnTo>
                  <a:pt x="884" y="246"/>
                </a:lnTo>
                <a:lnTo>
                  <a:pt x="884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0"/>
                </a:lnTo>
                <a:lnTo>
                  <a:pt x="880" y="240"/>
                </a:lnTo>
                <a:lnTo>
                  <a:pt x="878" y="240"/>
                </a:lnTo>
                <a:lnTo>
                  <a:pt x="878" y="240"/>
                </a:lnTo>
                <a:lnTo>
                  <a:pt x="878" y="240"/>
                </a:lnTo>
                <a:lnTo>
                  <a:pt x="870" y="242"/>
                </a:lnTo>
                <a:lnTo>
                  <a:pt x="870" y="242"/>
                </a:lnTo>
                <a:lnTo>
                  <a:pt x="867" y="244"/>
                </a:lnTo>
                <a:lnTo>
                  <a:pt x="863" y="242"/>
                </a:lnTo>
                <a:lnTo>
                  <a:pt x="853" y="240"/>
                </a:lnTo>
                <a:lnTo>
                  <a:pt x="851" y="240"/>
                </a:lnTo>
                <a:lnTo>
                  <a:pt x="851" y="240"/>
                </a:lnTo>
                <a:lnTo>
                  <a:pt x="851" y="240"/>
                </a:lnTo>
                <a:lnTo>
                  <a:pt x="849" y="242"/>
                </a:lnTo>
                <a:lnTo>
                  <a:pt x="849" y="242"/>
                </a:lnTo>
                <a:lnTo>
                  <a:pt x="851" y="244"/>
                </a:lnTo>
                <a:lnTo>
                  <a:pt x="851" y="246"/>
                </a:lnTo>
                <a:lnTo>
                  <a:pt x="851" y="246"/>
                </a:lnTo>
                <a:lnTo>
                  <a:pt x="849" y="248"/>
                </a:lnTo>
                <a:lnTo>
                  <a:pt x="849" y="248"/>
                </a:lnTo>
                <a:lnTo>
                  <a:pt x="847" y="248"/>
                </a:lnTo>
                <a:lnTo>
                  <a:pt x="842" y="248"/>
                </a:lnTo>
                <a:lnTo>
                  <a:pt x="838" y="250"/>
                </a:lnTo>
                <a:lnTo>
                  <a:pt x="838" y="248"/>
                </a:lnTo>
                <a:lnTo>
                  <a:pt x="838" y="248"/>
                </a:lnTo>
                <a:lnTo>
                  <a:pt x="840" y="244"/>
                </a:lnTo>
                <a:lnTo>
                  <a:pt x="840" y="242"/>
                </a:lnTo>
                <a:lnTo>
                  <a:pt x="838" y="242"/>
                </a:lnTo>
                <a:lnTo>
                  <a:pt x="838" y="242"/>
                </a:lnTo>
                <a:lnTo>
                  <a:pt x="838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2"/>
                </a:lnTo>
                <a:lnTo>
                  <a:pt x="836" y="242"/>
                </a:lnTo>
                <a:lnTo>
                  <a:pt x="834" y="242"/>
                </a:lnTo>
                <a:lnTo>
                  <a:pt x="834" y="240"/>
                </a:lnTo>
                <a:lnTo>
                  <a:pt x="834" y="240"/>
                </a:lnTo>
                <a:lnTo>
                  <a:pt x="834" y="240"/>
                </a:lnTo>
                <a:lnTo>
                  <a:pt x="834" y="234"/>
                </a:lnTo>
                <a:lnTo>
                  <a:pt x="834" y="231"/>
                </a:lnTo>
                <a:lnTo>
                  <a:pt x="834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4"/>
                </a:lnTo>
                <a:lnTo>
                  <a:pt x="832" y="234"/>
                </a:lnTo>
                <a:lnTo>
                  <a:pt x="830" y="236"/>
                </a:lnTo>
                <a:lnTo>
                  <a:pt x="830" y="236"/>
                </a:lnTo>
                <a:lnTo>
                  <a:pt x="830" y="236"/>
                </a:lnTo>
                <a:lnTo>
                  <a:pt x="828" y="234"/>
                </a:lnTo>
                <a:lnTo>
                  <a:pt x="828" y="234"/>
                </a:lnTo>
                <a:lnTo>
                  <a:pt x="828" y="234"/>
                </a:lnTo>
                <a:lnTo>
                  <a:pt x="828" y="231"/>
                </a:lnTo>
                <a:lnTo>
                  <a:pt x="828" y="231"/>
                </a:lnTo>
                <a:lnTo>
                  <a:pt x="828" y="229"/>
                </a:lnTo>
                <a:lnTo>
                  <a:pt x="828" y="227"/>
                </a:lnTo>
                <a:lnTo>
                  <a:pt x="828" y="227"/>
                </a:lnTo>
                <a:lnTo>
                  <a:pt x="828" y="225"/>
                </a:lnTo>
                <a:lnTo>
                  <a:pt x="828" y="225"/>
                </a:lnTo>
                <a:lnTo>
                  <a:pt x="828" y="225"/>
                </a:lnTo>
                <a:lnTo>
                  <a:pt x="826" y="225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19" y="229"/>
                </a:lnTo>
                <a:lnTo>
                  <a:pt x="819" y="229"/>
                </a:lnTo>
                <a:lnTo>
                  <a:pt x="819" y="229"/>
                </a:lnTo>
                <a:lnTo>
                  <a:pt x="817" y="229"/>
                </a:lnTo>
                <a:lnTo>
                  <a:pt x="813" y="225"/>
                </a:lnTo>
                <a:lnTo>
                  <a:pt x="811" y="223"/>
                </a:lnTo>
                <a:lnTo>
                  <a:pt x="809" y="223"/>
                </a:lnTo>
                <a:lnTo>
                  <a:pt x="807" y="223"/>
                </a:lnTo>
                <a:lnTo>
                  <a:pt x="805" y="223"/>
                </a:lnTo>
                <a:lnTo>
                  <a:pt x="803" y="223"/>
                </a:lnTo>
                <a:lnTo>
                  <a:pt x="803" y="223"/>
                </a:lnTo>
                <a:lnTo>
                  <a:pt x="794" y="217"/>
                </a:lnTo>
                <a:lnTo>
                  <a:pt x="794" y="217"/>
                </a:lnTo>
                <a:lnTo>
                  <a:pt x="794" y="215"/>
                </a:lnTo>
                <a:lnTo>
                  <a:pt x="794" y="215"/>
                </a:lnTo>
                <a:lnTo>
                  <a:pt x="794" y="215"/>
                </a:lnTo>
                <a:lnTo>
                  <a:pt x="794" y="213"/>
                </a:lnTo>
                <a:lnTo>
                  <a:pt x="794" y="213"/>
                </a:lnTo>
                <a:lnTo>
                  <a:pt x="794" y="211"/>
                </a:lnTo>
                <a:lnTo>
                  <a:pt x="794" y="211"/>
                </a:lnTo>
                <a:lnTo>
                  <a:pt x="792" y="208"/>
                </a:lnTo>
                <a:lnTo>
                  <a:pt x="792" y="208"/>
                </a:lnTo>
                <a:lnTo>
                  <a:pt x="792" y="208"/>
                </a:lnTo>
                <a:lnTo>
                  <a:pt x="792" y="206"/>
                </a:lnTo>
                <a:lnTo>
                  <a:pt x="790" y="204"/>
                </a:lnTo>
                <a:lnTo>
                  <a:pt x="790" y="204"/>
                </a:lnTo>
                <a:lnTo>
                  <a:pt x="788" y="204"/>
                </a:lnTo>
                <a:lnTo>
                  <a:pt x="788" y="204"/>
                </a:lnTo>
                <a:lnTo>
                  <a:pt x="786" y="204"/>
                </a:lnTo>
                <a:lnTo>
                  <a:pt x="786" y="204"/>
                </a:lnTo>
                <a:lnTo>
                  <a:pt x="784" y="206"/>
                </a:lnTo>
                <a:lnTo>
                  <a:pt x="784" y="206"/>
                </a:lnTo>
                <a:lnTo>
                  <a:pt x="782" y="206"/>
                </a:lnTo>
                <a:lnTo>
                  <a:pt x="780" y="206"/>
                </a:lnTo>
                <a:lnTo>
                  <a:pt x="780" y="204"/>
                </a:lnTo>
                <a:lnTo>
                  <a:pt x="778" y="204"/>
                </a:lnTo>
                <a:lnTo>
                  <a:pt x="778" y="202"/>
                </a:lnTo>
                <a:lnTo>
                  <a:pt x="778" y="202"/>
                </a:lnTo>
                <a:lnTo>
                  <a:pt x="778" y="200"/>
                </a:lnTo>
                <a:lnTo>
                  <a:pt x="773" y="200"/>
                </a:lnTo>
                <a:lnTo>
                  <a:pt x="769" y="200"/>
                </a:lnTo>
                <a:lnTo>
                  <a:pt x="767" y="200"/>
                </a:lnTo>
                <a:lnTo>
                  <a:pt x="765" y="200"/>
                </a:lnTo>
                <a:lnTo>
                  <a:pt x="765" y="198"/>
                </a:lnTo>
                <a:lnTo>
                  <a:pt x="763" y="198"/>
                </a:lnTo>
                <a:lnTo>
                  <a:pt x="763" y="198"/>
                </a:lnTo>
                <a:lnTo>
                  <a:pt x="763" y="196"/>
                </a:lnTo>
                <a:lnTo>
                  <a:pt x="765" y="196"/>
                </a:lnTo>
                <a:lnTo>
                  <a:pt x="765" y="196"/>
                </a:lnTo>
                <a:lnTo>
                  <a:pt x="765" y="196"/>
                </a:lnTo>
                <a:lnTo>
                  <a:pt x="763" y="194"/>
                </a:lnTo>
                <a:lnTo>
                  <a:pt x="763" y="194"/>
                </a:lnTo>
                <a:lnTo>
                  <a:pt x="763" y="192"/>
                </a:lnTo>
                <a:lnTo>
                  <a:pt x="763" y="190"/>
                </a:lnTo>
                <a:lnTo>
                  <a:pt x="761" y="185"/>
                </a:lnTo>
                <a:lnTo>
                  <a:pt x="750" y="190"/>
                </a:lnTo>
                <a:lnTo>
                  <a:pt x="748" y="190"/>
                </a:lnTo>
                <a:lnTo>
                  <a:pt x="748" y="190"/>
                </a:lnTo>
                <a:lnTo>
                  <a:pt x="750" y="190"/>
                </a:lnTo>
                <a:lnTo>
                  <a:pt x="753" y="192"/>
                </a:lnTo>
                <a:lnTo>
                  <a:pt x="753" y="194"/>
                </a:lnTo>
                <a:lnTo>
                  <a:pt x="753" y="194"/>
                </a:lnTo>
                <a:lnTo>
                  <a:pt x="753" y="196"/>
                </a:lnTo>
                <a:lnTo>
                  <a:pt x="753" y="196"/>
                </a:lnTo>
                <a:lnTo>
                  <a:pt x="750" y="196"/>
                </a:lnTo>
                <a:lnTo>
                  <a:pt x="748" y="196"/>
                </a:lnTo>
                <a:lnTo>
                  <a:pt x="744" y="196"/>
                </a:lnTo>
                <a:lnTo>
                  <a:pt x="744" y="196"/>
                </a:lnTo>
                <a:lnTo>
                  <a:pt x="742" y="196"/>
                </a:lnTo>
                <a:lnTo>
                  <a:pt x="742" y="196"/>
                </a:lnTo>
                <a:lnTo>
                  <a:pt x="742" y="194"/>
                </a:lnTo>
                <a:lnTo>
                  <a:pt x="742" y="194"/>
                </a:lnTo>
                <a:lnTo>
                  <a:pt x="742" y="192"/>
                </a:lnTo>
                <a:lnTo>
                  <a:pt x="744" y="192"/>
                </a:lnTo>
                <a:lnTo>
                  <a:pt x="742" y="192"/>
                </a:lnTo>
                <a:lnTo>
                  <a:pt x="742" y="192"/>
                </a:lnTo>
                <a:lnTo>
                  <a:pt x="742" y="190"/>
                </a:lnTo>
                <a:lnTo>
                  <a:pt x="740" y="190"/>
                </a:lnTo>
                <a:lnTo>
                  <a:pt x="738" y="190"/>
                </a:lnTo>
                <a:lnTo>
                  <a:pt x="738" y="190"/>
                </a:lnTo>
                <a:lnTo>
                  <a:pt x="736" y="190"/>
                </a:lnTo>
                <a:lnTo>
                  <a:pt x="734" y="190"/>
                </a:lnTo>
                <a:lnTo>
                  <a:pt x="734" y="190"/>
                </a:lnTo>
                <a:lnTo>
                  <a:pt x="732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4"/>
                </a:lnTo>
                <a:lnTo>
                  <a:pt x="730" y="196"/>
                </a:lnTo>
                <a:lnTo>
                  <a:pt x="730" y="196"/>
                </a:lnTo>
                <a:lnTo>
                  <a:pt x="730" y="198"/>
                </a:lnTo>
                <a:lnTo>
                  <a:pt x="730" y="198"/>
                </a:lnTo>
                <a:lnTo>
                  <a:pt x="727" y="200"/>
                </a:lnTo>
                <a:lnTo>
                  <a:pt x="727" y="202"/>
                </a:lnTo>
                <a:lnTo>
                  <a:pt x="723" y="206"/>
                </a:lnTo>
                <a:lnTo>
                  <a:pt x="723" y="206"/>
                </a:lnTo>
                <a:lnTo>
                  <a:pt x="723" y="206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11"/>
                </a:lnTo>
                <a:lnTo>
                  <a:pt x="723" y="211"/>
                </a:lnTo>
                <a:lnTo>
                  <a:pt x="723" y="211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1" y="213"/>
                </a:lnTo>
                <a:lnTo>
                  <a:pt x="719" y="215"/>
                </a:lnTo>
                <a:lnTo>
                  <a:pt x="719" y="215"/>
                </a:lnTo>
                <a:lnTo>
                  <a:pt x="719" y="215"/>
                </a:lnTo>
                <a:lnTo>
                  <a:pt x="715" y="219"/>
                </a:lnTo>
                <a:lnTo>
                  <a:pt x="713" y="217"/>
                </a:lnTo>
                <a:lnTo>
                  <a:pt x="709" y="213"/>
                </a:lnTo>
                <a:lnTo>
                  <a:pt x="707" y="213"/>
                </a:lnTo>
                <a:lnTo>
                  <a:pt x="707" y="213"/>
                </a:lnTo>
                <a:lnTo>
                  <a:pt x="704" y="213"/>
                </a:lnTo>
                <a:lnTo>
                  <a:pt x="702" y="213"/>
                </a:lnTo>
                <a:lnTo>
                  <a:pt x="702" y="213"/>
                </a:lnTo>
                <a:lnTo>
                  <a:pt x="700" y="213"/>
                </a:lnTo>
                <a:lnTo>
                  <a:pt x="698" y="213"/>
                </a:lnTo>
                <a:lnTo>
                  <a:pt x="698" y="213"/>
                </a:lnTo>
                <a:lnTo>
                  <a:pt x="696" y="211"/>
                </a:lnTo>
                <a:lnTo>
                  <a:pt x="696" y="211"/>
                </a:lnTo>
                <a:lnTo>
                  <a:pt x="696" y="211"/>
                </a:lnTo>
                <a:lnTo>
                  <a:pt x="694" y="211"/>
                </a:lnTo>
                <a:lnTo>
                  <a:pt x="690" y="211"/>
                </a:lnTo>
                <a:lnTo>
                  <a:pt x="688" y="211"/>
                </a:lnTo>
                <a:lnTo>
                  <a:pt x="686" y="213"/>
                </a:lnTo>
                <a:lnTo>
                  <a:pt x="684" y="211"/>
                </a:lnTo>
                <a:lnTo>
                  <a:pt x="681" y="211"/>
                </a:lnTo>
                <a:lnTo>
                  <a:pt x="681" y="211"/>
                </a:lnTo>
                <a:lnTo>
                  <a:pt x="681" y="208"/>
                </a:lnTo>
                <a:lnTo>
                  <a:pt x="681" y="208"/>
                </a:lnTo>
                <a:lnTo>
                  <a:pt x="681" y="208"/>
                </a:lnTo>
                <a:lnTo>
                  <a:pt x="684" y="206"/>
                </a:lnTo>
                <a:lnTo>
                  <a:pt x="684" y="206"/>
                </a:lnTo>
                <a:lnTo>
                  <a:pt x="684" y="206"/>
                </a:lnTo>
                <a:lnTo>
                  <a:pt x="684" y="204"/>
                </a:lnTo>
                <a:lnTo>
                  <a:pt x="684" y="204"/>
                </a:lnTo>
                <a:lnTo>
                  <a:pt x="684" y="202"/>
                </a:lnTo>
                <a:lnTo>
                  <a:pt x="686" y="202"/>
                </a:lnTo>
                <a:lnTo>
                  <a:pt x="686" y="202"/>
                </a:lnTo>
                <a:lnTo>
                  <a:pt x="686" y="200"/>
                </a:lnTo>
                <a:lnTo>
                  <a:pt x="686" y="200"/>
                </a:lnTo>
                <a:lnTo>
                  <a:pt x="688" y="198"/>
                </a:lnTo>
                <a:lnTo>
                  <a:pt x="688" y="198"/>
                </a:lnTo>
                <a:lnTo>
                  <a:pt x="688" y="196"/>
                </a:lnTo>
                <a:lnTo>
                  <a:pt x="688" y="194"/>
                </a:lnTo>
                <a:lnTo>
                  <a:pt x="692" y="188"/>
                </a:lnTo>
                <a:lnTo>
                  <a:pt x="692" y="185"/>
                </a:lnTo>
                <a:lnTo>
                  <a:pt x="692" y="185"/>
                </a:lnTo>
                <a:lnTo>
                  <a:pt x="690" y="183"/>
                </a:lnTo>
                <a:lnTo>
                  <a:pt x="690" y="183"/>
                </a:lnTo>
                <a:lnTo>
                  <a:pt x="690" y="183"/>
                </a:lnTo>
                <a:lnTo>
                  <a:pt x="688" y="183"/>
                </a:lnTo>
                <a:lnTo>
                  <a:pt x="688" y="183"/>
                </a:lnTo>
                <a:lnTo>
                  <a:pt x="686" y="183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4" y="190"/>
                </a:lnTo>
                <a:lnTo>
                  <a:pt x="684" y="190"/>
                </a:lnTo>
                <a:lnTo>
                  <a:pt x="684" y="190"/>
                </a:lnTo>
                <a:lnTo>
                  <a:pt x="681" y="190"/>
                </a:lnTo>
                <a:lnTo>
                  <a:pt x="681" y="190"/>
                </a:lnTo>
                <a:lnTo>
                  <a:pt x="673" y="192"/>
                </a:lnTo>
                <a:lnTo>
                  <a:pt x="673" y="192"/>
                </a:lnTo>
                <a:lnTo>
                  <a:pt x="673" y="192"/>
                </a:lnTo>
                <a:lnTo>
                  <a:pt x="671" y="192"/>
                </a:lnTo>
                <a:lnTo>
                  <a:pt x="671" y="192"/>
                </a:lnTo>
                <a:lnTo>
                  <a:pt x="671" y="192"/>
                </a:lnTo>
                <a:lnTo>
                  <a:pt x="673" y="192"/>
                </a:lnTo>
                <a:lnTo>
                  <a:pt x="677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198"/>
                </a:lnTo>
                <a:lnTo>
                  <a:pt x="677" y="198"/>
                </a:lnTo>
                <a:lnTo>
                  <a:pt x="675" y="200"/>
                </a:lnTo>
                <a:lnTo>
                  <a:pt x="673" y="200"/>
                </a:lnTo>
                <a:lnTo>
                  <a:pt x="673" y="200"/>
                </a:lnTo>
                <a:lnTo>
                  <a:pt x="671" y="200"/>
                </a:lnTo>
                <a:lnTo>
                  <a:pt x="669" y="200"/>
                </a:lnTo>
                <a:lnTo>
                  <a:pt x="669" y="200"/>
                </a:lnTo>
                <a:lnTo>
                  <a:pt x="669" y="200"/>
                </a:lnTo>
                <a:lnTo>
                  <a:pt x="665" y="196"/>
                </a:lnTo>
                <a:lnTo>
                  <a:pt x="665" y="196"/>
                </a:lnTo>
                <a:lnTo>
                  <a:pt x="665" y="194"/>
                </a:lnTo>
                <a:lnTo>
                  <a:pt x="663" y="192"/>
                </a:lnTo>
                <a:lnTo>
                  <a:pt x="663" y="192"/>
                </a:lnTo>
                <a:lnTo>
                  <a:pt x="663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4"/>
                </a:lnTo>
                <a:lnTo>
                  <a:pt x="661" y="194"/>
                </a:lnTo>
                <a:lnTo>
                  <a:pt x="661" y="196"/>
                </a:lnTo>
                <a:lnTo>
                  <a:pt x="661" y="196"/>
                </a:lnTo>
                <a:lnTo>
                  <a:pt x="661" y="196"/>
                </a:lnTo>
                <a:lnTo>
                  <a:pt x="659" y="196"/>
                </a:lnTo>
                <a:lnTo>
                  <a:pt x="659" y="196"/>
                </a:lnTo>
                <a:lnTo>
                  <a:pt x="656" y="196"/>
                </a:lnTo>
                <a:lnTo>
                  <a:pt x="654" y="196"/>
                </a:lnTo>
                <a:lnTo>
                  <a:pt x="652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8"/>
                </a:lnTo>
                <a:lnTo>
                  <a:pt x="650" y="198"/>
                </a:lnTo>
                <a:lnTo>
                  <a:pt x="652" y="200"/>
                </a:lnTo>
                <a:lnTo>
                  <a:pt x="652" y="200"/>
                </a:lnTo>
                <a:lnTo>
                  <a:pt x="652" y="200"/>
                </a:lnTo>
                <a:lnTo>
                  <a:pt x="656" y="202"/>
                </a:lnTo>
                <a:lnTo>
                  <a:pt x="656" y="202"/>
                </a:lnTo>
                <a:lnTo>
                  <a:pt x="656" y="202"/>
                </a:lnTo>
                <a:lnTo>
                  <a:pt x="656" y="204"/>
                </a:lnTo>
                <a:lnTo>
                  <a:pt x="652" y="206"/>
                </a:lnTo>
                <a:lnTo>
                  <a:pt x="652" y="206"/>
                </a:lnTo>
                <a:lnTo>
                  <a:pt x="650" y="206"/>
                </a:lnTo>
                <a:lnTo>
                  <a:pt x="650" y="206"/>
                </a:lnTo>
                <a:lnTo>
                  <a:pt x="650" y="206"/>
                </a:lnTo>
                <a:lnTo>
                  <a:pt x="648" y="202"/>
                </a:lnTo>
                <a:lnTo>
                  <a:pt x="646" y="202"/>
                </a:lnTo>
                <a:lnTo>
                  <a:pt x="646" y="200"/>
                </a:lnTo>
                <a:lnTo>
                  <a:pt x="646" y="202"/>
                </a:lnTo>
                <a:lnTo>
                  <a:pt x="646" y="202"/>
                </a:lnTo>
                <a:lnTo>
                  <a:pt x="646" y="202"/>
                </a:lnTo>
                <a:lnTo>
                  <a:pt x="646" y="204"/>
                </a:lnTo>
                <a:lnTo>
                  <a:pt x="646" y="206"/>
                </a:lnTo>
                <a:lnTo>
                  <a:pt x="646" y="206"/>
                </a:lnTo>
                <a:lnTo>
                  <a:pt x="644" y="206"/>
                </a:lnTo>
                <a:lnTo>
                  <a:pt x="644" y="206"/>
                </a:lnTo>
                <a:lnTo>
                  <a:pt x="644" y="206"/>
                </a:lnTo>
                <a:lnTo>
                  <a:pt x="642" y="206"/>
                </a:lnTo>
                <a:lnTo>
                  <a:pt x="642" y="206"/>
                </a:lnTo>
                <a:lnTo>
                  <a:pt x="640" y="206"/>
                </a:lnTo>
                <a:lnTo>
                  <a:pt x="638" y="206"/>
                </a:lnTo>
                <a:lnTo>
                  <a:pt x="636" y="206"/>
                </a:lnTo>
                <a:lnTo>
                  <a:pt x="633" y="206"/>
                </a:lnTo>
                <a:lnTo>
                  <a:pt x="633" y="206"/>
                </a:lnTo>
                <a:lnTo>
                  <a:pt x="631" y="204"/>
                </a:lnTo>
                <a:lnTo>
                  <a:pt x="631" y="204"/>
                </a:lnTo>
                <a:lnTo>
                  <a:pt x="631" y="200"/>
                </a:lnTo>
                <a:lnTo>
                  <a:pt x="631" y="200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3" y="198"/>
                </a:lnTo>
                <a:lnTo>
                  <a:pt x="633" y="198"/>
                </a:lnTo>
                <a:lnTo>
                  <a:pt x="636" y="198"/>
                </a:lnTo>
                <a:lnTo>
                  <a:pt x="636" y="198"/>
                </a:lnTo>
                <a:lnTo>
                  <a:pt x="638" y="196"/>
                </a:lnTo>
                <a:lnTo>
                  <a:pt x="640" y="194"/>
                </a:lnTo>
                <a:lnTo>
                  <a:pt x="640" y="194"/>
                </a:lnTo>
                <a:lnTo>
                  <a:pt x="640" y="192"/>
                </a:lnTo>
                <a:lnTo>
                  <a:pt x="640" y="192"/>
                </a:lnTo>
                <a:lnTo>
                  <a:pt x="642" y="192"/>
                </a:lnTo>
                <a:lnTo>
                  <a:pt x="642" y="192"/>
                </a:lnTo>
                <a:lnTo>
                  <a:pt x="642" y="192"/>
                </a:lnTo>
                <a:lnTo>
                  <a:pt x="644" y="190"/>
                </a:lnTo>
                <a:lnTo>
                  <a:pt x="646" y="190"/>
                </a:lnTo>
                <a:lnTo>
                  <a:pt x="646" y="190"/>
                </a:lnTo>
                <a:lnTo>
                  <a:pt x="646" y="188"/>
                </a:lnTo>
                <a:lnTo>
                  <a:pt x="648" y="188"/>
                </a:lnTo>
                <a:lnTo>
                  <a:pt x="648" y="188"/>
                </a:lnTo>
                <a:lnTo>
                  <a:pt x="646" y="188"/>
                </a:lnTo>
                <a:lnTo>
                  <a:pt x="646" y="185"/>
                </a:lnTo>
                <a:lnTo>
                  <a:pt x="646" y="185"/>
                </a:lnTo>
                <a:lnTo>
                  <a:pt x="646" y="183"/>
                </a:lnTo>
                <a:lnTo>
                  <a:pt x="646" y="181"/>
                </a:lnTo>
                <a:lnTo>
                  <a:pt x="646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79"/>
                </a:lnTo>
                <a:lnTo>
                  <a:pt x="642" y="179"/>
                </a:lnTo>
                <a:lnTo>
                  <a:pt x="640" y="177"/>
                </a:lnTo>
                <a:lnTo>
                  <a:pt x="640" y="177"/>
                </a:lnTo>
                <a:lnTo>
                  <a:pt x="638" y="177"/>
                </a:lnTo>
                <a:lnTo>
                  <a:pt x="638" y="175"/>
                </a:lnTo>
                <a:lnTo>
                  <a:pt x="638" y="175"/>
                </a:lnTo>
                <a:lnTo>
                  <a:pt x="636" y="171"/>
                </a:lnTo>
                <a:lnTo>
                  <a:pt x="636" y="167"/>
                </a:lnTo>
                <a:lnTo>
                  <a:pt x="636" y="167"/>
                </a:lnTo>
                <a:lnTo>
                  <a:pt x="636" y="165"/>
                </a:lnTo>
                <a:lnTo>
                  <a:pt x="633" y="163"/>
                </a:lnTo>
                <a:lnTo>
                  <a:pt x="633" y="163"/>
                </a:lnTo>
                <a:lnTo>
                  <a:pt x="631" y="163"/>
                </a:lnTo>
                <a:lnTo>
                  <a:pt x="631" y="163"/>
                </a:lnTo>
                <a:lnTo>
                  <a:pt x="629" y="163"/>
                </a:lnTo>
                <a:lnTo>
                  <a:pt x="627" y="163"/>
                </a:lnTo>
                <a:lnTo>
                  <a:pt x="627" y="163"/>
                </a:lnTo>
                <a:lnTo>
                  <a:pt x="627" y="163"/>
                </a:lnTo>
                <a:lnTo>
                  <a:pt x="625" y="163"/>
                </a:lnTo>
                <a:lnTo>
                  <a:pt x="625" y="163"/>
                </a:lnTo>
                <a:lnTo>
                  <a:pt x="623" y="163"/>
                </a:lnTo>
                <a:lnTo>
                  <a:pt x="623" y="163"/>
                </a:lnTo>
                <a:lnTo>
                  <a:pt x="623" y="165"/>
                </a:lnTo>
                <a:lnTo>
                  <a:pt x="623" y="165"/>
                </a:lnTo>
                <a:lnTo>
                  <a:pt x="621" y="165"/>
                </a:lnTo>
                <a:lnTo>
                  <a:pt x="617" y="169"/>
                </a:lnTo>
                <a:lnTo>
                  <a:pt x="617" y="169"/>
                </a:lnTo>
                <a:lnTo>
                  <a:pt x="617" y="169"/>
                </a:lnTo>
                <a:lnTo>
                  <a:pt x="615" y="169"/>
                </a:lnTo>
                <a:lnTo>
                  <a:pt x="613" y="167"/>
                </a:lnTo>
                <a:lnTo>
                  <a:pt x="606" y="171"/>
                </a:lnTo>
                <a:lnTo>
                  <a:pt x="604" y="173"/>
                </a:lnTo>
                <a:lnTo>
                  <a:pt x="602" y="175"/>
                </a:lnTo>
                <a:lnTo>
                  <a:pt x="598" y="177"/>
                </a:lnTo>
                <a:lnTo>
                  <a:pt x="596" y="179"/>
                </a:lnTo>
                <a:lnTo>
                  <a:pt x="594" y="179"/>
                </a:lnTo>
                <a:lnTo>
                  <a:pt x="592" y="179"/>
                </a:lnTo>
                <a:lnTo>
                  <a:pt x="590" y="181"/>
                </a:lnTo>
                <a:lnTo>
                  <a:pt x="587" y="181"/>
                </a:lnTo>
                <a:lnTo>
                  <a:pt x="587" y="181"/>
                </a:lnTo>
                <a:lnTo>
                  <a:pt x="587" y="183"/>
                </a:lnTo>
                <a:lnTo>
                  <a:pt x="587" y="183"/>
                </a:lnTo>
                <a:lnTo>
                  <a:pt x="587" y="183"/>
                </a:lnTo>
                <a:lnTo>
                  <a:pt x="587" y="185"/>
                </a:lnTo>
                <a:lnTo>
                  <a:pt x="587" y="185"/>
                </a:lnTo>
                <a:lnTo>
                  <a:pt x="590" y="185"/>
                </a:lnTo>
                <a:lnTo>
                  <a:pt x="590" y="188"/>
                </a:lnTo>
                <a:lnTo>
                  <a:pt x="592" y="190"/>
                </a:lnTo>
                <a:lnTo>
                  <a:pt x="592" y="190"/>
                </a:lnTo>
                <a:lnTo>
                  <a:pt x="592" y="192"/>
                </a:lnTo>
                <a:lnTo>
                  <a:pt x="590" y="192"/>
                </a:lnTo>
                <a:lnTo>
                  <a:pt x="590" y="192"/>
                </a:lnTo>
                <a:lnTo>
                  <a:pt x="587" y="192"/>
                </a:lnTo>
                <a:lnTo>
                  <a:pt x="585" y="194"/>
                </a:lnTo>
                <a:lnTo>
                  <a:pt x="583" y="194"/>
                </a:lnTo>
                <a:lnTo>
                  <a:pt x="583" y="194"/>
                </a:lnTo>
                <a:lnTo>
                  <a:pt x="581" y="192"/>
                </a:lnTo>
                <a:lnTo>
                  <a:pt x="581" y="192"/>
                </a:lnTo>
                <a:lnTo>
                  <a:pt x="581" y="192"/>
                </a:lnTo>
                <a:lnTo>
                  <a:pt x="581" y="190"/>
                </a:lnTo>
                <a:lnTo>
                  <a:pt x="577" y="192"/>
                </a:lnTo>
                <a:lnTo>
                  <a:pt x="571" y="192"/>
                </a:lnTo>
                <a:lnTo>
                  <a:pt x="569" y="192"/>
                </a:lnTo>
                <a:lnTo>
                  <a:pt x="567" y="190"/>
                </a:lnTo>
                <a:lnTo>
                  <a:pt x="562" y="190"/>
                </a:lnTo>
                <a:lnTo>
                  <a:pt x="560" y="188"/>
                </a:lnTo>
                <a:lnTo>
                  <a:pt x="560" y="188"/>
                </a:lnTo>
                <a:lnTo>
                  <a:pt x="558" y="188"/>
                </a:lnTo>
                <a:lnTo>
                  <a:pt x="558" y="188"/>
                </a:lnTo>
                <a:lnTo>
                  <a:pt x="556" y="190"/>
                </a:lnTo>
                <a:lnTo>
                  <a:pt x="556" y="190"/>
                </a:lnTo>
                <a:lnTo>
                  <a:pt x="554" y="194"/>
                </a:lnTo>
                <a:lnTo>
                  <a:pt x="554" y="194"/>
                </a:lnTo>
                <a:lnTo>
                  <a:pt x="554" y="196"/>
                </a:lnTo>
                <a:lnTo>
                  <a:pt x="552" y="196"/>
                </a:lnTo>
                <a:lnTo>
                  <a:pt x="550" y="196"/>
                </a:lnTo>
                <a:lnTo>
                  <a:pt x="550" y="196"/>
                </a:lnTo>
                <a:lnTo>
                  <a:pt x="550" y="196"/>
                </a:lnTo>
                <a:lnTo>
                  <a:pt x="548" y="196"/>
                </a:lnTo>
                <a:lnTo>
                  <a:pt x="548" y="194"/>
                </a:lnTo>
                <a:lnTo>
                  <a:pt x="548" y="194"/>
                </a:lnTo>
                <a:lnTo>
                  <a:pt x="548" y="194"/>
                </a:lnTo>
                <a:lnTo>
                  <a:pt x="548" y="192"/>
                </a:lnTo>
                <a:lnTo>
                  <a:pt x="546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4"/>
                </a:lnTo>
                <a:lnTo>
                  <a:pt x="544" y="194"/>
                </a:lnTo>
                <a:lnTo>
                  <a:pt x="544" y="196"/>
                </a:lnTo>
                <a:lnTo>
                  <a:pt x="544" y="198"/>
                </a:lnTo>
                <a:lnTo>
                  <a:pt x="544" y="198"/>
                </a:lnTo>
                <a:lnTo>
                  <a:pt x="544" y="200"/>
                </a:lnTo>
                <a:lnTo>
                  <a:pt x="539" y="200"/>
                </a:lnTo>
                <a:lnTo>
                  <a:pt x="537" y="200"/>
                </a:lnTo>
                <a:lnTo>
                  <a:pt x="537" y="200"/>
                </a:lnTo>
                <a:lnTo>
                  <a:pt x="537" y="198"/>
                </a:lnTo>
                <a:lnTo>
                  <a:pt x="537" y="198"/>
                </a:lnTo>
                <a:lnTo>
                  <a:pt x="537" y="196"/>
                </a:lnTo>
                <a:lnTo>
                  <a:pt x="537" y="194"/>
                </a:lnTo>
                <a:lnTo>
                  <a:pt x="537" y="192"/>
                </a:lnTo>
                <a:lnTo>
                  <a:pt x="537" y="192"/>
                </a:lnTo>
                <a:lnTo>
                  <a:pt x="537" y="192"/>
                </a:lnTo>
                <a:lnTo>
                  <a:pt x="539" y="188"/>
                </a:lnTo>
                <a:lnTo>
                  <a:pt x="542" y="188"/>
                </a:lnTo>
                <a:lnTo>
                  <a:pt x="544" y="183"/>
                </a:lnTo>
                <a:lnTo>
                  <a:pt x="546" y="179"/>
                </a:lnTo>
                <a:lnTo>
                  <a:pt x="548" y="177"/>
                </a:lnTo>
                <a:lnTo>
                  <a:pt x="548" y="175"/>
                </a:lnTo>
                <a:lnTo>
                  <a:pt x="548" y="175"/>
                </a:lnTo>
                <a:lnTo>
                  <a:pt x="546" y="175"/>
                </a:lnTo>
                <a:lnTo>
                  <a:pt x="546" y="175"/>
                </a:lnTo>
                <a:lnTo>
                  <a:pt x="544" y="177"/>
                </a:lnTo>
                <a:lnTo>
                  <a:pt x="544" y="177"/>
                </a:lnTo>
                <a:lnTo>
                  <a:pt x="542" y="177"/>
                </a:lnTo>
                <a:lnTo>
                  <a:pt x="542" y="177"/>
                </a:lnTo>
                <a:lnTo>
                  <a:pt x="542" y="177"/>
                </a:lnTo>
                <a:lnTo>
                  <a:pt x="539" y="177"/>
                </a:lnTo>
                <a:lnTo>
                  <a:pt x="537" y="177"/>
                </a:lnTo>
                <a:lnTo>
                  <a:pt x="537" y="179"/>
                </a:lnTo>
                <a:lnTo>
                  <a:pt x="537" y="179"/>
                </a:lnTo>
                <a:lnTo>
                  <a:pt x="537" y="179"/>
                </a:lnTo>
                <a:lnTo>
                  <a:pt x="537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3" y="181"/>
                </a:lnTo>
                <a:lnTo>
                  <a:pt x="533" y="179"/>
                </a:lnTo>
                <a:lnTo>
                  <a:pt x="533" y="177"/>
                </a:lnTo>
                <a:lnTo>
                  <a:pt x="533" y="177"/>
                </a:lnTo>
                <a:lnTo>
                  <a:pt x="533" y="175"/>
                </a:lnTo>
                <a:lnTo>
                  <a:pt x="533" y="175"/>
                </a:lnTo>
                <a:lnTo>
                  <a:pt x="533" y="175"/>
                </a:lnTo>
                <a:lnTo>
                  <a:pt x="535" y="171"/>
                </a:lnTo>
                <a:lnTo>
                  <a:pt x="535" y="169"/>
                </a:lnTo>
                <a:lnTo>
                  <a:pt x="535" y="169"/>
                </a:lnTo>
                <a:lnTo>
                  <a:pt x="535" y="167"/>
                </a:lnTo>
                <a:lnTo>
                  <a:pt x="535" y="167"/>
                </a:lnTo>
                <a:lnTo>
                  <a:pt x="533" y="167"/>
                </a:lnTo>
                <a:lnTo>
                  <a:pt x="531" y="171"/>
                </a:lnTo>
                <a:lnTo>
                  <a:pt x="529" y="173"/>
                </a:lnTo>
                <a:lnTo>
                  <a:pt x="529" y="175"/>
                </a:lnTo>
                <a:lnTo>
                  <a:pt x="529" y="175"/>
                </a:lnTo>
                <a:lnTo>
                  <a:pt x="529" y="177"/>
                </a:lnTo>
                <a:lnTo>
                  <a:pt x="533" y="185"/>
                </a:lnTo>
                <a:lnTo>
                  <a:pt x="533" y="188"/>
                </a:lnTo>
                <a:lnTo>
                  <a:pt x="533" y="188"/>
                </a:lnTo>
                <a:lnTo>
                  <a:pt x="533" y="190"/>
                </a:lnTo>
                <a:lnTo>
                  <a:pt x="531" y="190"/>
                </a:lnTo>
                <a:lnTo>
                  <a:pt x="531" y="190"/>
                </a:lnTo>
                <a:lnTo>
                  <a:pt x="529" y="190"/>
                </a:lnTo>
                <a:lnTo>
                  <a:pt x="527" y="188"/>
                </a:lnTo>
                <a:lnTo>
                  <a:pt x="527" y="188"/>
                </a:lnTo>
                <a:lnTo>
                  <a:pt x="525" y="190"/>
                </a:lnTo>
                <a:lnTo>
                  <a:pt x="525" y="190"/>
                </a:lnTo>
                <a:lnTo>
                  <a:pt x="523" y="188"/>
                </a:lnTo>
                <a:lnTo>
                  <a:pt x="521" y="188"/>
                </a:lnTo>
                <a:lnTo>
                  <a:pt x="521" y="188"/>
                </a:lnTo>
                <a:lnTo>
                  <a:pt x="519" y="190"/>
                </a:lnTo>
                <a:lnTo>
                  <a:pt x="519" y="190"/>
                </a:lnTo>
                <a:lnTo>
                  <a:pt x="519" y="192"/>
                </a:lnTo>
                <a:lnTo>
                  <a:pt x="516" y="192"/>
                </a:lnTo>
                <a:lnTo>
                  <a:pt x="516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88"/>
                </a:lnTo>
                <a:lnTo>
                  <a:pt x="514" y="185"/>
                </a:lnTo>
                <a:lnTo>
                  <a:pt x="512" y="185"/>
                </a:lnTo>
                <a:lnTo>
                  <a:pt x="512" y="185"/>
                </a:lnTo>
                <a:lnTo>
                  <a:pt x="508" y="188"/>
                </a:lnTo>
                <a:lnTo>
                  <a:pt x="506" y="188"/>
                </a:lnTo>
                <a:lnTo>
                  <a:pt x="506" y="190"/>
                </a:lnTo>
                <a:lnTo>
                  <a:pt x="504" y="188"/>
                </a:lnTo>
                <a:lnTo>
                  <a:pt x="504" y="188"/>
                </a:lnTo>
                <a:lnTo>
                  <a:pt x="504" y="188"/>
                </a:lnTo>
                <a:lnTo>
                  <a:pt x="504" y="185"/>
                </a:lnTo>
                <a:lnTo>
                  <a:pt x="504" y="183"/>
                </a:lnTo>
                <a:lnTo>
                  <a:pt x="504" y="183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6" y="179"/>
                </a:lnTo>
                <a:lnTo>
                  <a:pt x="506" y="177"/>
                </a:lnTo>
                <a:lnTo>
                  <a:pt x="506" y="177"/>
                </a:lnTo>
                <a:lnTo>
                  <a:pt x="506" y="177"/>
                </a:lnTo>
                <a:lnTo>
                  <a:pt x="504" y="177"/>
                </a:lnTo>
                <a:lnTo>
                  <a:pt x="504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9"/>
                </a:lnTo>
                <a:lnTo>
                  <a:pt x="502" y="181"/>
                </a:lnTo>
                <a:lnTo>
                  <a:pt x="502" y="181"/>
                </a:lnTo>
                <a:lnTo>
                  <a:pt x="500" y="183"/>
                </a:lnTo>
                <a:lnTo>
                  <a:pt x="500" y="183"/>
                </a:lnTo>
                <a:lnTo>
                  <a:pt x="498" y="183"/>
                </a:lnTo>
                <a:lnTo>
                  <a:pt x="498" y="183"/>
                </a:lnTo>
                <a:lnTo>
                  <a:pt x="496" y="183"/>
                </a:lnTo>
                <a:lnTo>
                  <a:pt x="496" y="185"/>
                </a:lnTo>
                <a:lnTo>
                  <a:pt x="493" y="188"/>
                </a:lnTo>
                <a:lnTo>
                  <a:pt x="491" y="188"/>
                </a:lnTo>
                <a:lnTo>
                  <a:pt x="491" y="190"/>
                </a:lnTo>
                <a:lnTo>
                  <a:pt x="489" y="188"/>
                </a:lnTo>
                <a:lnTo>
                  <a:pt x="489" y="188"/>
                </a:lnTo>
                <a:lnTo>
                  <a:pt x="489" y="185"/>
                </a:lnTo>
                <a:lnTo>
                  <a:pt x="489" y="183"/>
                </a:lnTo>
                <a:lnTo>
                  <a:pt x="489" y="181"/>
                </a:lnTo>
                <a:lnTo>
                  <a:pt x="491" y="179"/>
                </a:lnTo>
                <a:lnTo>
                  <a:pt x="491" y="179"/>
                </a:lnTo>
                <a:lnTo>
                  <a:pt x="493" y="177"/>
                </a:lnTo>
                <a:lnTo>
                  <a:pt x="496" y="175"/>
                </a:lnTo>
                <a:lnTo>
                  <a:pt x="496" y="175"/>
                </a:lnTo>
                <a:lnTo>
                  <a:pt x="496" y="175"/>
                </a:lnTo>
                <a:lnTo>
                  <a:pt x="498" y="173"/>
                </a:lnTo>
                <a:lnTo>
                  <a:pt x="498" y="173"/>
                </a:lnTo>
                <a:lnTo>
                  <a:pt x="496" y="171"/>
                </a:lnTo>
                <a:lnTo>
                  <a:pt x="496" y="169"/>
                </a:lnTo>
                <a:lnTo>
                  <a:pt x="498" y="169"/>
                </a:lnTo>
                <a:lnTo>
                  <a:pt x="498" y="165"/>
                </a:lnTo>
                <a:lnTo>
                  <a:pt x="500" y="165"/>
                </a:lnTo>
                <a:lnTo>
                  <a:pt x="500" y="160"/>
                </a:lnTo>
                <a:lnTo>
                  <a:pt x="500" y="160"/>
                </a:lnTo>
                <a:lnTo>
                  <a:pt x="500" y="158"/>
                </a:lnTo>
                <a:lnTo>
                  <a:pt x="498" y="158"/>
                </a:lnTo>
                <a:lnTo>
                  <a:pt x="498" y="158"/>
                </a:lnTo>
                <a:lnTo>
                  <a:pt x="498" y="158"/>
                </a:lnTo>
                <a:lnTo>
                  <a:pt x="496" y="158"/>
                </a:lnTo>
                <a:lnTo>
                  <a:pt x="496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6"/>
                </a:lnTo>
                <a:lnTo>
                  <a:pt x="496" y="154"/>
                </a:lnTo>
                <a:lnTo>
                  <a:pt x="496" y="154"/>
                </a:lnTo>
                <a:lnTo>
                  <a:pt x="496" y="152"/>
                </a:lnTo>
                <a:lnTo>
                  <a:pt x="496" y="150"/>
                </a:lnTo>
                <a:lnTo>
                  <a:pt x="493" y="150"/>
                </a:lnTo>
                <a:lnTo>
                  <a:pt x="493" y="148"/>
                </a:lnTo>
                <a:lnTo>
                  <a:pt x="491" y="148"/>
                </a:lnTo>
                <a:lnTo>
                  <a:pt x="491" y="148"/>
                </a:lnTo>
                <a:lnTo>
                  <a:pt x="489" y="150"/>
                </a:lnTo>
                <a:lnTo>
                  <a:pt x="489" y="150"/>
                </a:lnTo>
                <a:lnTo>
                  <a:pt x="489" y="152"/>
                </a:lnTo>
                <a:lnTo>
                  <a:pt x="489" y="152"/>
                </a:lnTo>
                <a:lnTo>
                  <a:pt x="487" y="154"/>
                </a:lnTo>
                <a:lnTo>
                  <a:pt x="487" y="154"/>
                </a:lnTo>
                <a:lnTo>
                  <a:pt x="489" y="158"/>
                </a:lnTo>
                <a:lnTo>
                  <a:pt x="489" y="160"/>
                </a:lnTo>
                <a:lnTo>
                  <a:pt x="487" y="160"/>
                </a:lnTo>
                <a:lnTo>
                  <a:pt x="487" y="160"/>
                </a:lnTo>
                <a:lnTo>
                  <a:pt x="485" y="163"/>
                </a:lnTo>
                <a:lnTo>
                  <a:pt x="483" y="160"/>
                </a:lnTo>
                <a:lnTo>
                  <a:pt x="483" y="160"/>
                </a:lnTo>
                <a:lnTo>
                  <a:pt x="483" y="158"/>
                </a:lnTo>
                <a:lnTo>
                  <a:pt x="483" y="154"/>
                </a:lnTo>
                <a:lnTo>
                  <a:pt x="483" y="152"/>
                </a:lnTo>
                <a:lnTo>
                  <a:pt x="483" y="152"/>
                </a:lnTo>
                <a:lnTo>
                  <a:pt x="483" y="152"/>
                </a:lnTo>
                <a:lnTo>
                  <a:pt x="481" y="150"/>
                </a:lnTo>
                <a:lnTo>
                  <a:pt x="479" y="150"/>
                </a:lnTo>
                <a:lnTo>
                  <a:pt x="479" y="152"/>
                </a:lnTo>
                <a:lnTo>
                  <a:pt x="477" y="152"/>
                </a:lnTo>
                <a:lnTo>
                  <a:pt x="477" y="152"/>
                </a:lnTo>
                <a:lnTo>
                  <a:pt x="475" y="152"/>
                </a:lnTo>
                <a:lnTo>
                  <a:pt x="475" y="154"/>
                </a:lnTo>
                <a:lnTo>
                  <a:pt x="475" y="156"/>
                </a:lnTo>
                <a:lnTo>
                  <a:pt x="475" y="156"/>
                </a:lnTo>
                <a:lnTo>
                  <a:pt x="477" y="158"/>
                </a:lnTo>
                <a:lnTo>
                  <a:pt x="477" y="160"/>
                </a:lnTo>
                <a:lnTo>
                  <a:pt x="477" y="160"/>
                </a:lnTo>
                <a:lnTo>
                  <a:pt x="477" y="163"/>
                </a:lnTo>
                <a:lnTo>
                  <a:pt x="477" y="163"/>
                </a:lnTo>
                <a:lnTo>
                  <a:pt x="477" y="165"/>
                </a:lnTo>
                <a:lnTo>
                  <a:pt x="477" y="165"/>
                </a:lnTo>
                <a:lnTo>
                  <a:pt x="477" y="165"/>
                </a:lnTo>
                <a:lnTo>
                  <a:pt x="477" y="167"/>
                </a:lnTo>
                <a:lnTo>
                  <a:pt x="477" y="169"/>
                </a:lnTo>
                <a:lnTo>
                  <a:pt x="477" y="169"/>
                </a:lnTo>
                <a:lnTo>
                  <a:pt x="475" y="169"/>
                </a:lnTo>
                <a:lnTo>
                  <a:pt x="475" y="169"/>
                </a:lnTo>
                <a:lnTo>
                  <a:pt x="475" y="169"/>
                </a:lnTo>
                <a:lnTo>
                  <a:pt x="473" y="167"/>
                </a:lnTo>
                <a:lnTo>
                  <a:pt x="473" y="167"/>
                </a:lnTo>
                <a:lnTo>
                  <a:pt x="471" y="165"/>
                </a:lnTo>
                <a:lnTo>
                  <a:pt x="471" y="165"/>
                </a:lnTo>
                <a:lnTo>
                  <a:pt x="468" y="163"/>
                </a:lnTo>
                <a:lnTo>
                  <a:pt x="468" y="163"/>
                </a:lnTo>
                <a:lnTo>
                  <a:pt x="468" y="163"/>
                </a:lnTo>
                <a:lnTo>
                  <a:pt x="466" y="163"/>
                </a:lnTo>
                <a:lnTo>
                  <a:pt x="464" y="163"/>
                </a:lnTo>
                <a:lnTo>
                  <a:pt x="462" y="163"/>
                </a:lnTo>
                <a:lnTo>
                  <a:pt x="462" y="163"/>
                </a:lnTo>
                <a:lnTo>
                  <a:pt x="460" y="163"/>
                </a:lnTo>
                <a:lnTo>
                  <a:pt x="460" y="163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8" y="169"/>
                </a:lnTo>
                <a:lnTo>
                  <a:pt x="458" y="169"/>
                </a:lnTo>
                <a:lnTo>
                  <a:pt x="456" y="173"/>
                </a:lnTo>
                <a:lnTo>
                  <a:pt x="454" y="175"/>
                </a:lnTo>
                <a:lnTo>
                  <a:pt x="454" y="175"/>
                </a:lnTo>
                <a:lnTo>
                  <a:pt x="454" y="177"/>
                </a:lnTo>
                <a:lnTo>
                  <a:pt x="454" y="177"/>
                </a:lnTo>
                <a:lnTo>
                  <a:pt x="454" y="179"/>
                </a:lnTo>
                <a:lnTo>
                  <a:pt x="454" y="179"/>
                </a:lnTo>
                <a:lnTo>
                  <a:pt x="456" y="179"/>
                </a:lnTo>
                <a:lnTo>
                  <a:pt x="458" y="181"/>
                </a:lnTo>
                <a:lnTo>
                  <a:pt x="458" y="183"/>
                </a:lnTo>
                <a:lnTo>
                  <a:pt x="460" y="185"/>
                </a:lnTo>
                <a:lnTo>
                  <a:pt x="464" y="194"/>
                </a:lnTo>
                <a:lnTo>
                  <a:pt x="464" y="196"/>
                </a:lnTo>
                <a:lnTo>
                  <a:pt x="464" y="200"/>
                </a:lnTo>
                <a:lnTo>
                  <a:pt x="466" y="213"/>
                </a:lnTo>
                <a:lnTo>
                  <a:pt x="468" y="215"/>
                </a:lnTo>
                <a:lnTo>
                  <a:pt x="468" y="217"/>
                </a:lnTo>
                <a:lnTo>
                  <a:pt x="473" y="221"/>
                </a:lnTo>
                <a:lnTo>
                  <a:pt x="475" y="223"/>
                </a:lnTo>
                <a:lnTo>
                  <a:pt x="475" y="225"/>
                </a:lnTo>
                <a:lnTo>
                  <a:pt x="477" y="227"/>
                </a:lnTo>
                <a:lnTo>
                  <a:pt x="477" y="229"/>
                </a:lnTo>
                <a:lnTo>
                  <a:pt x="477" y="234"/>
                </a:lnTo>
                <a:lnTo>
                  <a:pt x="477" y="238"/>
                </a:lnTo>
                <a:lnTo>
                  <a:pt x="477" y="240"/>
                </a:lnTo>
                <a:lnTo>
                  <a:pt x="477" y="240"/>
                </a:lnTo>
                <a:lnTo>
                  <a:pt x="477" y="240"/>
                </a:lnTo>
                <a:lnTo>
                  <a:pt x="475" y="242"/>
                </a:lnTo>
                <a:lnTo>
                  <a:pt x="475" y="244"/>
                </a:lnTo>
                <a:lnTo>
                  <a:pt x="475" y="246"/>
                </a:lnTo>
                <a:lnTo>
                  <a:pt x="475" y="246"/>
                </a:lnTo>
                <a:lnTo>
                  <a:pt x="475" y="248"/>
                </a:lnTo>
                <a:lnTo>
                  <a:pt x="477" y="248"/>
                </a:lnTo>
                <a:lnTo>
                  <a:pt x="477" y="250"/>
                </a:lnTo>
                <a:lnTo>
                  <a:pt x="479" y="250"/>
                </a:lnTo>
                <a:lnTo>
                  <a:pt x="479" y="248"/>
                </a:lnTo>
                <a:lnTo>
                  <a:pt x="483" y="248"/>
                </a:lnTo>
                <a:lnTo>
                  <a:pt x="485" y="248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89" y="250"/>
                </a:lnTo>
                <a:lnTo>
                  <a:pt x="491" y="252"/>
                </a:lnTo>
                <a:lnTo>
                  <a:pt x="491" y="252"/>
                </a:lnTo>
                <a:lnTo>
                  <a:pt x="491" y="254"/>
                </a:lnTo>
                <a:lnTo>
                  <a:pt x="491" y="256"/>
                </a:lnTo>
                <a:lnTo>
                  <a:pt x="493" y="259"/>
                </a:lnTo>
                <a:lnTo>
                  <a:pt x="496" y="261"/>
                </a:lnTo>
                <a:lnTo>
                  <a:pt x="496" y="261"/>
                </a:lnTo>
                <a:lnTo>
                  <a:pt x="493" y="263"/>
                </a:lnTo>
                <a:lnTo>
                  <a:pt x="493" y="263"/>
                </a:lnTo>
                <a:lnTo>
                  <a:pt x="493" y="265"/>
                </a:lnTo>
                <a:lnTo>
                  <a:pt x="493" y="265"/>
                </a:lnTo>
                <a:lnTo>
                  <a:pt x="493" y="265"/>
                </a:lnTo>
                <a:lnTo>
                  <a:pt x="496" y="265"/>
                </a:lnTo>
                <a:lnTo>
                  <a:pt x="496" y="265"/>
                </a:lnTo>
                <a:lnTo>
                  <a:pt x="496" y="267"/>
                </a:lnTo>
                <a:lnTo>
                  <a:pt x="498" y="267"/>
                </a:lnTo>
                <a:lnTo>
                  <a:pt x="500" y="267"/>
                </a:lnTo>
                <a:lnTo>
                  <a:pt x="502" y="267"/>
                </a:lnTo>
                <a:lnTo>
                  <a:pt x="502" y="271"/>
                </a:lnTo>
                <a:lnTo>
                  <a:pt x="500" y="273"/>
                </a:lnTo>
                <a:lnTo>
                  <a:pt x="500" y="275"/>
                </a:lnTo>
                <a:lnTo>
                  <a:pt x="498" y="275"/>
                </a:lnTo>
                <a:lnTo>
                  <a:pt x="498" y="277"/>
                </a:lnTo>
                <a:lnTo>
                  <a:pt x="498" y="277"/>
                </a:lnTo>
                <a:lnTo>
                  <a:pt x="493" y="282"/>
                </a:lnTo>
                <a:lnTo>
                  <a:pt x="491" y="284"/>
                </a:lnTo>
                <a:lnTo>
                  <a:pt x="491" y="286"/>
                </a:lnTo>
                <a:lnTo>
                  <a:pt x="489" y="290"/>
                </a:lnTo>
                <a:lnTo>
                  <a:pt x="487" y="292"/>
                </a:lnTo>
                <a:lnTo>
                  <a:pt x="485" y="294"/>
                </a:lnTo>
                <a:lnTo>
                  <a:pt x="483" y="294"/>
                </a:lnTo>
                <a:lnTo>
                  <a:pt x="483" y="296"/>
                </a:lnTo>
                <a:lnTo>
                  <a:pt x="481" y="294"/>
                </a:lnTo>
                <a:lnTo>
                  <a:pt x="479" y="294"/>
                </a:lnTo>
                <a:lnTo>
                  <a:pt x="479" y="292"/>
                </a:lnTo>
                <a:lnTo>
                  <a:pt x="479" y="290"/>
                </a:lnTo>
                <a:lnTo>
                  <a:pt x="479" y="290"/>
                </a:lnTo>
                <a:lnTo>
                  <a:pt x="479" y="288"/>
                </a:lnTo>
                <a:lnTo>
                  <a:pt x="477" y="288"/>
                </a:lnTo>
                <a:lnTo>
                  <a:pt x="477" y="288"/>
                </a:lnTo>
                <a:lnTo>
                  <a:pt x="475" y="288"/>
                </a:lnTo>
                <a:lnTo>
                  <a:pt x="473" y="288"/>
                </a:lnTo>
                <a:lnTo>
                  <a:pt x="471" y="288"/>
                </a:lnTo>
                <a:lnTo>
                  <a:pt x="468" y="286"/>
                </a:lnTo>
                <a:lnTo>
                  <a:pt x="466" y="286"/>
                </a:lnTo>
                <a:lnTo>
                  <a:pt x="464" y="282"/>
                </a:lnTo>
                <a:lnTo>
                  <a:pt x="462" y="282"/>
                </a:lnTo>
                <a:lnTo>
                  <a:pt x="456" y="275"/>
                </a:lnTo>
                <a:lnTo>
                  <a:pt x="454" y="275"/>
                </a:lnTo>
                <a:lnTo>
                  <a:pt x="452" y="273"/>
                </a:lnTo>
                <a:lnTo>
                  <a:pt x="450" y="273"/>
                </a:lnTo>
                <a:lnTo>
                  <a:pt x="450" y="273"/>
                </a:lnTo>
                <a:lnTo>
                  <a:pt x="450" y="275"/>
                </a:lnTo>
                <a:lnTo>
                  <a:pt x="448" y="275"/>
                </a:lnTo>
                <a:lnTo>
                  <a:pt x="448" y="277"/>
                </a:lnTo>
                <a:lnTo>
                  <a:pt x="448" y="277"/>
                </a:lnTo>
                <a:lnTo>
                  <a:pt x="448" y="279"/>
                </a:lnTo>
                <a:lnTo>
                  <a:pt x="448" y="279"/>
                </a:lnTo>
                <a:lnTo>
                  <a:pt x="448" y="282"/>
                </a:lnTo>
                <a:lnTo>
                  <a:pt x="448" y="282"/>
                </a:lnTo>
                <a:lnTo>
                  <a:pt x="445" y="284"/>
                </a:lnTo>
                <a:lnTo>
                  <a:pt x="445" y="284"/>
                </a:lnTo>
                <a:lnTo>
                  <a:pt x="443" y="286"/>
                </a:lnTo>
                <a:lnTo>
                  <a:pt x="441" y="286"/>
                </a:lnTo>
                <a:lnTo>
                  <a:pt x="439" y="286"/>
                </a:lnTo>
                <a:lnTo>
                  <a:pt x="437" y="286"/>
                </a:lnTo>
                <a:lnTo>
                  <a:pt x="437" y="284"/>
                </a:lnTo>
                <a:lnTo>
                  <a:pt x="435" y="284"/>
                </a:lnTo>
                <a:lnTo>
                  <a:pt x="435" y="282"/>
                </a:lnTo>
                <a:lnTo>
                  <a:pt x="435" y="279"/>
                </a:lnTo>
                <a:lnTo>
                  <a:pt x="435" y="279"/>
                </a:lnTo>
                <a:lnTo>
                  <a:pt x="437" y="275"/>
                </a:lnTo>
                <a:lnTo>
                  <a:pt x="437" y="275"/>
                </a:lnTo>
                <a:lnTo>
                  <a:pt x="437" y="273"/>
                </a:lnTo>
                <a:lnTo>
                  <a:pt x="437" y="273"/>
                </a:lnTo>
                <a:lnTo>
                  <a:pt x="435" y="273"/>
                </a:lnTo>
                <a:lnTo>
                  <a:pt x="433" y="271"/>
                </a:lnTo>
                <a:lnTo>
                  <a:pt x="431" y="271"/>
                </a:lnTo>
                <a:lnTo>
                  <a:pt x="431" y="269"/>
                </a:lnTo>
                <a:lnTo>
                  <a:pt x="429" y="267"/>
                </a:lnTo>
                <a:lnTo>
                  <a:pt x="429" y="267"/>
                </a:lnTo>
                <a:lnTo>
                  <a:pt x="429" y="267"/>
                </a:lnTo>
                <a:lnTo>
                  <a:pt x="427" y="265"/>
                </a:lnTo>
                <a:lnTo>
                  <a:pt x="427" y="265"/>
                </a:lnTo>
                <a:lnTo>
                  <a:pt x="427" y="265"/>
                </a:lnTo>
                <a:lnTo>
                  <a:pt x="425" y="263"/>
                </a:lnTo>
                <a:lnTo>
                  <a:pt x="425" y="263"/>
                </a:lnTo>
                <a:lnTo>
                  <a:pt x="425" y="261"/>
                </a:lnTo>
                <a:lnTo>
                  <a:pt x="427" y="256"/>
                </a:lnTo>
                <a:lnTo>
                  <a:pt x="429" y="254"/>
                </a:lnTo>
                <a:lnTo>
                  <a:pt x="429" y="252"/>
                </a:lnTo>
                <a:lnTo>
                  <a:pt x="429" y="250"/>
                </a:lnTo>
                <a:lnTo>
                  <a:pt x="429" y="250"/>
                </a:lnTo>
                <a:lnTo>
                  <a:pt x="429" y="248"/>
                </a:lnTo>
                <a:lnTo>
                  <a:pt x="429" y="248"/>
                </a:lnTo>
                <a:lnTo>
                  <a:pt x="429" y="246"/>
                </a:lnTo>
                <a:lnTo>
                  <a:pt x="429" y="246"/>
                </a:lnTo>
                <a:lnTo>
                  <a:pt x="429" y="242"/>
                </a:lnTo>
                <a:lnTo>
                  <a:pt x="427" y="240"/>
                </a:lnTo>
                <a:lnTo>
                  <a:pt x="427" y="240"/>
                </a:lnTo>
                <a:lnTo>
                  <a:pt x="425" y="238"/>
                </a:lnTo>
                <a:lnTo>
                  <a:pt x="425" y="236"/>
                </a:lnTo>
                <a:lnTo>
                  <a:pt x="425" y="234"/>
                </a:lnTo>
                <a:lnTo>
                  <a:pt x="425" y="231"/>
                </a:lnTo>
                <a:lnTo>
                  <a:pt x="422" y="225"/>
                </a:lnTo>
                <a:lnTo>
                  <a:pt x="422" y="225"/>
                </a:lnTo>
                <a:lnTo>
                  <a:pt x="420" y="225"/>
                </a:lnTo>
                <a:lnTo>
                  <a:pt x="420" y="225"/>
                </a:lnTo>
                <a:lnTo>
                  <a:pt x="418" y="223"/>
                </a:lnTo>
                <a:lnTo>
                  <a:pt x="418" y="221"/>
                </a:lnTo>
                <a:lnTo>
                  <a:pt x="420" y="221"/>
                </a:lnTo>
                <a:lnTo>
                  <a:pt x="425" y="217"/>
                </a:lnTo>
                <a:lnTo>
                  <a:pt x="429" y="215"/>
                </a:lnTo>
                <a:lnTo>
                  <a:pt x="433" y="211"/>
                </a:lnTo>
                <a:lnTo>
                  <a:pt x="435" y="208"/>
                </a:lnTo>
                <a:lnTo>
                  <a:pt x="435" y="206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5" y="198"/>
                </a:lnTo>
                <a:lnTo>
                  <a:pt x="437" y="196"/>
                </a:lnTo>
                <a:lnTo>
                  <a:pt x="437" y="194"/>
                </a:lnTo>
                <a:lnTo>
                  <a:pt x="437" y="192"/>
                </a:lnTo>
                <a:lnTo>
                  <a:pt x="439" y="190"/>
                </a:lnTo>
                <a:lnTo>
                  <a:pt x="439" y="188"/>
                </a:lnTo>
                <a:lnTo>
                  <a:pt x="439" y="185"/>
                </a:lnTo>
                <a:lnTo>
                  <a:pt x="439" y="185"/>
                </a:lnTo>
                <a:lnTo>
                  <a:pt x="437" y="183"/>
                </a:lnTo>
                <a:lnTo>
                  <a:pt x="433" y="171"/>
                </a:lnTo>
                <a:lnTo>
                  <a:pt x="431" y="169"/>
                </a:lnTo>
                <a:lnTo>
                  <a:pt x="429" y="169"/>
                </a:lnTo>
                <a:lnTo>
                  <a:pt x="429" y="167"/>
                </a:lnTo>
                <a:lnTo>
                  <a:pt x="427" y="165"/>
                </a:lnTo>
                <a:lnTo>
                  <a:pt x="427" y="165"/>
                </a:lnTo>
                <a:lnTo>
                  <a:pt x="429" y="163"/>
                </a:lnTo>
                <a:lnTo>
                  <a:pt x="429" y="163"/>
                </a:lnTo>
                <a:lnTo>
                  <a:pt x="435" y="156"/>
                </a:lnTo>
                <a:lnTo>
                  <a:pt x="437" y="154"/>
                </a:lnTo>
                <a:lnTo>
                  <a:pt x="437" y="148"/>
                </a:lnTo>
                <a:lnTo>
                  <a:pt x="439" y="146"/>
                </a:lnTo>
                <a:lnTo>
                  <a:pt x="448" y="144"/>
                </a:lnTo>
                <a:lnTo>
                  <a:pt x="452" y="144"/>
                </a:lnTo>
                <a:lnTo>
                  <a:pt x="452" y="144"/>
                </a:lnTo>
                <a:lnTo>
                  <a:pt x="456" y="144"/>
                </a:lnTo>
                <a:lnTo>
                  <a:pt x="458" y="144"/>
                </a:lnTo>
                <a:lnTo>
                  <a:pt x="458" y="144"/>
                </a:lnTo>
                <a:lnTo>
                  <a:pt x="460" y="144"/>
                </a:lnTo>
                <a:lnTo>
                  <a:pt x="460" y="142"/>
                </a:lnTo>
                <a:lnTo>
                  <a:pt x="464" y="140"/>
                </a:lnTo>
                <a:lnTo>
                  <a:pt x="475" y="137"/>
                </a:lnTo>
                <a:lnTo>
                  <a:pt x="477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3"/>
                </a:lnTo>
                <a:lnTo>
                  <a:pt x="479" y="133"/>
                </a:lnTo>
                <a:lnTo>
                  <a:pt x="479" y="131"/>
                </a:lnTo>
                <a:lnTo>
                  <a:pt x="477" y="129"/>
                </a:lnTo>
                <a:lnTo>
                  <a:pt x="477" y="127"/>
                </a:lnTo>
                <a:lnTo>
                  <a:pt x="475" y="127"/>
                </a:lnTo>
                <a:lnTo>
                  <a:pt x="475" y="125"/>
                </a:lnTo>
                <a:lnTo>
                  <a:pt x="475" y="125"/>
                </a:lnTo>
                <a:lnTo>
                  <a:pt x="477" y="123"/>
                </a:lnTo>
                <a:lnTo>
                  <a:pt x="477" y="121"/>
                </a:lnTo>
                <a:lnTo>
                  <a:pt x="477" y="119"/>
                </a:lnTo>
                <a:lnTo>
                  <a:pt x="477" y="119"/>
                </a:lnTo>
                <a:lnTo>
                  <a:pt x="479" y="117"/>
                </a:lnTo>
                <a:lnTo>
                  <a:pt x="481" y="117"/>
                </a:lnTo>
                <a:lnTo>
                  <a:pt x="481" y="117"/>
                </a:lnTo>
                <a:lnTo>
                  <a:pt x="483" y="114"/>
                </a:lnTo>
                <a:lnTo>
                  <a:pt x="485" y="110"/>
                </a:lnTo>
                <a:lnTo>
                  <a:pt x="487" y="106"/>
                </a:lnTo>
                <a:lnTo>
                  <a:pt x="491" y="102"/>
                </a:lnTo>
                <a:lnTo>
                  <a:pt x="491" y="100"/>
                </a:lnTo>
                <a:lnTo>
                  <a:pt x="491" y="98"/>
                </a:lnTo>
                <a:lnTo>
                  <a:pt x="491" y="96"/>
                </a:lnTo>
                <a:lnTo>
                  <a:pt x="493" y="92"/>
                </a:lnTo>
                <a:lnTo>
                  <a:pt x="498" y="85"/>
                </a:lnTo>
                <a:lnTo>
                  <a:pt x="498" y="85"/>
                </a:lnTo>
                <a:lnTo>
                  <a:pt x="498" y="83"/>
                </a:lnTo>
                <a:lnTo>
                  <a:pt x="498" y="83"/>
                </a:lnTo>
                <a:lnTo>
                  <a:pt x="496" y="81"/>
                </a:lnTo>
                <a:lnTo>
                  <a:pt x="496" y="81"/>
                </a:lnTo>
                <a:lnTo>
                  <a:pt x="496" y="79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8" y="75"/>
                </a:lnTo>
                <a:lnTo>
                  <a:pt x="498" y="75"/>
                </a:lnTo>
                <a:lnTo>
                  <a:pt x="500" y="75"/>
                </a:lnTo>
                <a:lnTo>
                  <a:pt x="498" y="73"/>
                </a:lnTo>
                <a:lnTo>
                  <a:pt x="498" y="71"/>
                </a:lnTo>
                <a:lnTo>
                  <a:pt x="498" y="71"/>
                </a:lnTo>
                <a:lnTo>
                  <a:pt x="498" y="69"/>
                </a:lnTo>
                <a:lnTo>
                  <a:pt x="498" y="66"/>
                </a:lnTo>
                <a:lnTo>
                  <a:pt x="498" y="66"/>
                </a:lnTo>
                <a:lnTo>
                  <a:pt x="498" y="64"/>
                </a:lnTo>
                <a:lnTo>
                  <a:pt x="500" y="64"/>
                </a:lnTo>
                <a:lnTo>
                  <a:pt x="500" y="64"/>
                </a:lnTo>
                <a:lnTo>
                  <a:pt x="502" y="64"/>
                </a:lnTo>
                <a:lnTo>
                  <a:pt x="504" y="64"/>
                </a:lnTo>
                <a:lnTo>
                  <a:pt x="506" y="62"/>
                </a:lnTo>
                <a:lnTo>
                  <a:pt x="506" y="62"/>
                </a:lnTo>
                <a:lnTo>
                  <a:pt x="506" y="60"/>
                </a:lnTo>
                <a:lnTo>
                  <a:pt x="508" y="58"/>
                </a:lnTo>
                <a:lnTo>
                  <a:pt x="510" y="56"/>
                </a:lnTo>
                <a:lnTo>
                  <a:pt x="510" y="56"/>
                </a:lnTo>
                <a:lnTo>
                  <a:pt x="508" y="56"/>
                </a:lnTo>
                <a:lnTo>
                  <a:pt x="508" y="56"/>
                </a:lnTo>
                <a:lnTo>
                  <a:pt x="508" y="54"/>
                </a:lnTo>
                <a:lnTo>
                  <a:pt x="508" y="54"/>
                </a:lnTo>
                <a:lnTo>
                  <a:pt x="508" y="50"/>
                </a:lnTo>
                <a:lnTo>
                  <a:pt x="508" y="46"/>
                </a:lnTo>
                <a:lnTo>
                  <a:pt x="508" y="43"/>
                </a:lnTo>
                <a:lnTo>
                  <a:pt x="506" y="39"/>
                </a:lnTo>
                <a:lnTo>
                  <a:pt x="500" y="31"/>
                </a:lnTo>
                <a:lnTo>
                  <a:pt x="500" y="29"/>
                </a:lnTo>
                <a:lnTo>
                  <a:pt x="498" y="25"/>
                </a:lnTo>
                <a:lnTo>
                  <a:pt x="498" y="21"/>
                </a:lnTo>
                <a:lnTo>
                  <a:pt x="498" y="21"/>
                </a:lnTo>
                <a:lnTo>
                  <a:pt x="498" y="21"/>
                </a:lnTo>
                <a:lnTo>
                  <a:pt x="498" y="18"/>
                </a:lnTo>
                <a:lnTo>
                  <a:pt x="498" y="18"/>
                </a:lnTo>
                <a:lnTo>
                  <a:pt x="496" y="16"/>
                </a:lnTo>
                <a:lnTo>
                  <a:pt x="496" y="16"/>
                </a:lnTo>
                <a:lnTo>
                  <a:pt x="493" y="16"/>
                </a:lnTo>
                <a:lnTo>
                  <a:pt x="489" y="16"/>
                </a:lnTo>
                <a:lnTo>
                  <a:pt x="489" y="16"/>
                </a:lnTo>
                <a:lnTo>
                  <a:pt x="487" y="16"/>
                </a:lnTo>
                <a:lnTo>
                  <a:pt x="485" y="12"/>
                </a:lnTo>
                <a:lnTo>
                  <a:pt x="483" y="10"/>
                </a:lnTo>
                <a:lnTo>
                  <a:pt x="481" y="10"/>
                </a:lnTo>
                <a:lnTo>
                  <a:pt x="481" y="10"/>
                </a:lnTo>
                <a:lnTo>
                  <a:pt x="479" y="10"/>
                </a:lnTo>
                <a:lnTo>
                  <a:pt x="479" y="8"/>
                </a:lnTo>
                <a:lnTo>
                  <a:pt x="479" y="8"/>
                </a:lnTo>
                <a:lnTo>
                  <a:pt x="477" y="6"/>
                </a:lnTo>
                <a:lnTo>
                  <a:pt x="477" y="8"/>
                </a:lnTo>
                <a:lnTo>
                  <a:pt x="475" y="8"/>
                </a:lnTo>
                <a:lnTo>
                  <a:pt x="475" y="6"/>
                </a:lnTo>
                <a:lnTo>
                  <a:pt x="473" y="6"/>
                </a:lnTo>
                <a:lnTo>
                  <a:pt x="468" y="8"/>
                </a:lnTo>
                <a:lnTo>
                  <a:pt x="466" y="8"/>
                </a:lnTo>
                <a:lnTo>
                  <a:pt x="464" y="8"/>
                </a:lnTo>
                <a:lnTo>
                  <a:pt x="464" y="8"/>
                </a:lnTo>
                <a:lnTo>
                  <a:pt x="464" y="8"/>
                </a:lnTo>
                <a:lnTo>
                  <a:pt x="462" y="10"/>
                </a:lnTo>
                <a:lnTo>
                  <a:pt x="462" y="10"/>
                </a:lnTo>
                <a:lnTo>
                  <a:pt x="460" y="10"/>
                </a:lnTo>
                <a:lnTo>
                  <a:pt x="458" y="10"/>
                </a:lnTo>
                <a:lnTo>
                  <a:pt x="454" y="8"/>
                </a:lnTo>
                <a:lnTo>
                  <a:pt x="452" y="8"/>
                </a:lnTo>
                <a:lnTo>
                  <a:pt x="450" y="6"/>
                </a:lnTo>
                <a:lnTo>
                  <a:pt x="448" y="6"/>
                </a:lnTo>
                <a:lnTo>
                  <a:pt x="445" y="4"/>
                </a:lnTo>
                <a:lnTo>
                  <a:pt x="445" y="4"/>
                </a:lnTo>
                <a:lnTo>
                  <a:pt x="445" y="4"/>
                </a:lnTo>
                <a:lnTo>
                  <a:pt x="443" y="4"/>
                </a:lnTo>
                <a:lnTo>
                  <a:pt x="441" y="4"/>
                </a:lnTo>
                <a:lnTo>
                  <a:pt x="441" y="2"/>
                </a:lnTo>
                <a:lnTo>
                  <a:pt x="439" y="0"/>
                </a:lnTo>
                <a:lnTo>
                  <a:pt x="437" y="0"/>
                </a:lnTo>
                <a:lnTo>
                  <a:pt x="435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4"/>
                </a:lnTo>
                <a:lnTo>
                  <a:pt x="429" y="4"/>
                </a:lnTo>
                <a:lnTo>
                  <a:pt x="427" y="4"/>
                </a:lnTo>
                <a:lnTo>
                  <a:pt x="425" y="4"/>
                </a:lnTo>
                <a:lnTo>
                  <a:pt x="422" y="4"/>
                </a:lnTo>
                <a:lnTo>
                  <a:pt x="420" y="4"/>
                </a:lnTo>
                <a:lnTo>
                  <a:pt x="418" y="4"/>
                </a:lnTo>
                <a:lnTo>
                  <a:pt x="418" y="6"/>
                </a:lnTo>
                <a:lnTo>
                  <a:pt x="418" y="8"/>
                </a:lnTo>
                <a:lnTo>
                  <a:pt x="414" y="6"/>
                </a:lnTo>
                <a:lnTo>
                  <a:pt x="412" y="6"/>
                </a:lnTo>
                <a:lnTo>
                  <a:pt x="412" y="8"/>
                </a:lnTo>
                <a:lnTo>
                  <a:pt x="412" y="10"/>
                </a:lnTo>
                <a:lnTo>
                  <a:pt x="412" y="10"/>
                </a:lnTo>
                <a:lnTo>
                  <a:pt x="412" y="12"/>
                </a:lnTo>
                <a:lnTo>
                  <a:pt x="412" y="12"/>
                </a:lnTo>
                <a:lnTo>
                  <a:pt x="412" y="14"/>
                </a:lnTo>
                <a:lnTo>
                  <a:pt x="410" y="14"/>
                </a:lnTo>
                <a:lnTo>
                  <a:pt x="410" y="16"/>
                </a:lnTo>
                <a:lnTo>
                  <a:pt x="410" y="18"/>
                </a:lnTo>
                <a:lnTo>
                  <a:pt x="410" y="18"/>
                </a:lnTo>
                <a:lnTo>
                  <a:pt x="408" y="18"/>
                </a:lnTo>
                <a:lnTo>
                  <a:pt x="408" y="18"/>
                </a:lnTo>
                <a:lnTo>
                  <a:pt x="406" y="18"/>
                </a:lnTo>
                <a:lnTo>
                  <a:pt x="406" y="18"/>
                </a:lnTo>
                <a:lnTo>
                  <a:pt x="404" y="18"/>
                </a:lnTo>
                <a:lnTo>
                  <a:pt x="404" y="18"/>
                </a:lnTo>
                <a:lnTo>
                  <a:pt x="402" y="18"/>
                </a:lnTo>
                <a:lnTo>
                  <a:pt x="399" y="18"/>
                </a:lnTo>
                <a:lnTo>
                  <a:pt x="397" y="21"/>
                </a:lnTo>
                <a:lnTo>
                  <a:pt x="395" y="21"/>
                </a:lnTo>
                <a:lnTo>
                  <a:pt x="393" y="21"/>
                </a:lnTo>
                <a:lnTo>
                  <a:pt x="391" y="21"/>
                </a:lnTo>
                <a:lnTo>
                  <a:pt x="391" y="23"/>
                </a:lnTo>
                <a:lnTo>
                  <a:pt x="391" y="23"/>
                </a:lnTo>
                <a:lnTo>
                  <a:pt x="391" y="25"/>
                </a:lnTo>
                <a:lnTo>
                  <a:pt x="389" y="25"/>
                </a:lnTo>
                <a:lnTo>
                  <a:pt x="389" y="27"/>
                </a:lnTo>
                <a:lnTo>
                  <a:pt x="383" y="27"/>
                </a:lnTo>
                <a:lnTo>
                  <a:pt x="385" y="31"/>
                </a:lnTo>
                <a:lnTo>
                  <a:pt x="383" y="33"/>
                </a:lnTo>
                <a:lnTo>
                  <a:pt x="379" y="35"/>
                </a:lnTo>
                <a:lnTo>
                  <a:pt x="377" y="35"/>
                </a:lnTo>
                <a:lnTo>
                  <a:pt x="374" y="37"/>
                </a:lnTo>
                <a:lnTo>
                  <a:pt x="372" y="39"/>
                </a:lnTo>
                <a:lnTo>
                  <a:pt x="372" y="39"/>
                </a:lnTo>
                <a:lnTo>
                  <a:pt x="370" y="39"/>
                </a:lnTo>
                <a:lnTo>
                  <a:pt x="366" y="41"/>
                </a:lnTo>
                <a:lnTo>
                  <a:pt x="364" y="41"/>
                </a:lnTo>
                <a:lnTo>
                  <a:pt x="364" y="41"/>
                </a:lnTo>
                <a:lnTo>
                  <a:pt x="358" y="46"/>
                </a:lnTo>
                <a:lnTo>
                  <a:pt x="354" y="48"/>
                </a:lnTo>
                <a:lnTo>
                  <a:pt x="354" y="50"/>
                </a:lnTo>
                <a:lnTo>
                  <a:pt x="351" y="50"/>
                </a:lnTo>
                <a:lnTo>
                  <a:pt x="347" y="50"/>
                </a:lnTo>
                <a:lnTo>
                  <a:pt x="345" y="50"/>
                </a:lnTo>
                <a:lnTo>
                  <a:pt x="345" y="52"/>
                </a:lnTo>
                <a:lnTo>
                  <a:pt x="345" y="52"/>
                </a:lnTo>
                <a:lnTo>
                  <a:pt x="345" y="54"/>
                </a:lnTo>
                <a:lnTo>
                  <a:pt x="343" y="54"/>
                </a:lnTo>
                <a:lnTo>
                  <a:pt x="341" y="54"/>
                </a:lnTo>
                <a:lnTo>
                  <a:pt x="341" y="54"/>
                </a:lnTo>
                <a:lnTo>
                  <a:pt x="339" y="56"/>
                </a:lnTo>
                <a:lnTo>
                  <a:pt x="337" y="54"/>
                </a:lnTo>
                <a:lnTo>
                  <a:pt x="335" y="56"/>
                </a:lnTo>
                <a:lnTo>
                  <a:pt x="333" y="56"/>
                </a:lnTo>
                <a:lnTo>
                  <a:pt x="333" y="58"/>
                </a:lnTo>
                <a:lnTo>
                  <a:pt x="331" y="60"/>
                </a:lnTo>
                <a:lnTo>
                  <a:pt x="331" y="62"/>
                </a:lnTo>
                <a:lnTo>
                  <a:pt x="331" y="62"/>
                </a:lnTo>
                <a:lnTo>
                  <a:pt x="328" y="62"/>
                </a:lnTo>
                <a:lnTo>
                  <a:pt x="328" y="64"/>
                </a:lnTo>
                <a:lnTo>
                  <a:pt x="326" y="64"/>
                </a:lnTo>
                <a:lnTo>
                  <a:pt x="324" y="66"/>
                </a:lnTo>
                <a:lnTo>
                  <a:pt x="322" y="69"/>
                </a:lnTo>
                <a:lnTo>
                  <a:pt x="318" y="69"/>
                </a:lnTo>
                <a:lnTo>
                  <a:pt x="316" y="69"/>
                </a:lnTo>
                <a:lnTo>
                  <a:pt x="314" y="69"/>
                </a:lnTo>
                <a:lnTo>
                  <a:pt x="312" y="71"/>
                </a:lnTo>
                <a:lnTo>
                  <a:pt x="310" y="73"/>
                </a:lnTo>
                <a:lnTo>
                  <a:pt x="310" y="73"/>
                </a:lnTo>
                <a:lnTo>
                  <a:pt x="310" y="75"/>
                </a:lnTo>
                <a:lnTo>
                  <a:pt x="310" y="75"/>
                </a:lnTo>
                <a:lnTo>
                  <a:pt x="308" y="75"/>
                </a:lnTo>
                <a:lnTo>
                  <a:pt x="308" y="75"/>
                </a:lnTo>
                <a:lnTo>
                  <a:pt x="305" y="75"/>
                </a:lnTo>
                <a:lnTo>
                  <a:pt x="303" y="77"/>
                </a:lnTo>
                <a:lnTo>
                  <a:pt x="301" y="77"/>
                </a:lnTo>
                <a:lnTo>
                  <a:pt x="301" y="79"/>
                </a:lnTo>
                <a:lnTo>
                  <a:pt x="301" y="79"/>
                </a:lnTo>
                <a:lnTo>
                  <a:pt x="299" y="81"/>
                </a:lnTo>
                <a:lnTo>
                  <a:pt x="297" y="81"/>
                </a:lnTo>
                <a:lnTo>
                  <a:pt x="297" y="83"/>
                </a:lnTo>
                <a:lnTo>
                  <a:pt x="295" y="83"/>
                </a:lnTo>
                <a:lnTo>
                  <a:pt x="295" y="85"/>
                </a:lnTo>
                <a:lnTo>
                  <a:pt x="291" y="85"/>
                </a:lnTo>
                <a:lnTo>
                  <a:pt x="291" y="85"/>
                </a:lnTo>
                <a:lnTo>
                  <a:pt x="291" y="87"/>
                </a:lnTo>
                <a:lnTo>
                  <a:pt x="291" y="87"/>
                </a:lnTo>
                <a:lnTo>
                  <a:pt x="289" y="89"/>
                </a:lnTo>
                <a:lnTo>
                  <a:pt x="289" y="89"/>
                </a:lnTo>
                <a:lnTo>
                  <a:pt x="282" y="94"/>
                </a:lnTo>
                <a:lnTo>
                  <a:pt x="280" y="96"/>
                </a:lnTo>
                <a:lnTo>
                  <a:pt x="280" y="96"/>
                </a:lnTo>
                <a:lnTo>
                  <a:pt x="280" y="98"/>
                </a:lnTo>
                <a:lnTo>
                  <a:pt x="280" y="100"/>
                </a:lnTo>
                <a:lnTo>
                  <a:pt x="280" y="100"/>
                </a:lnTo>
                <a:lnTo>
                  <a:pt x="278" y="100"/>
                </a:lnTo>
                <a:lnTo>
                  <a:pt x="278" y="100"/>
                </a:lnTo>
                <a:lnTo>
                  <a:pt x="278" y="102"/>
                </a:lnTo>
                <a:lnTo>
                  <a:pt x="276" y="102"/>
                </a:lnTo>
                <a:lnTo>
                  <a:pt x="274" y="104"/>
                </a:lnTo>
                <a:lnTo>
                  <a:pt x="274" y="106"/>
                </a:lnTo>
                <a:lnTo>
                  <a:pt x="272" y="106"/>
                </a:lnTo>
                <a:lnTo>
                  <a:pt x="270" y="106"/>
                </a:lnTo>
                <a:lnTo>
                  <a:pt x="266" y="104"/>
                </a:lnTo>
                <a:lnTo>
                  <a:pt x="264" y="104"/>
                </a:lnTo>
                <a:lnTo>
                  <a:pt x="264" y="106"/>
                </a:lnTo>
                <a:lnTo>
                  <a:pt x="264" y="108"/>
                </a:lnTo>
                <a:lnTo>
                  <a:pt x="262" y="108"/>
                </a:lnTo>
                <a:lnTo>
                  <a:pt x="262" y="110"/>
                </a:lnTo>
                <a:lnTo>
                  <a:pt x="260" y="110"/>
                </a:lnTo>
                <a:lnTo>
                  <a:pt x="260" y="110"/>
                </a:lnTo>
                <a:lnTo>
                  <a:pt x="255" y="112"/>
                </a:lnTo>
                <a:lnTo>
                  <a:pt x="255" y="112"/>
                </a:lnTo>
                <a:lnTo>
                  <a:pt x="255" y="112"/>
                </a:lnTo>
                <a:lnTo>
                  <a:pt x="253" y="117"/>
                </a:lnTo>
                <a:lnTo>
                  <a:pt x="251" y="119"/>
                </a:lnTo>
                <a:lnTo>
                  <a:pt x="251" y="121"/>
                </a:lnTo>
                <a:lnTo>
                  <a:pt x="251" y="123"/>
                </a:lnTo>
                <a:lnTo>
                  <a:pt x="251" y="125"/>
                </a:lnTo>
                <a:lnTo>
                  <a:pt x="251" y="125"/>
                </a:lnTo>
                <a:lnTo>
                  <a:pt x="249" y="125"/>
                </a:lnTo>
                <a:lnTo>
                  <a:pt x="249" y="127"/>
                </a:lnTo>
                <a:lnTo>
                  <a:pt x="247" y="127"/>
                </a:lnTo>
                <a:lnTo>
                  <a:pt x="249" y="129"/>
                </a:lnTo>
                <a:lnTo>
                  <a:pt x="249" y="129"/>
                </a:lnTo>
                <a:lnTo>
                  <a:pt x="249" y="131"/>
                </a:lnTo>
                <a:lnTo>
                  <a:pt x="253" y="146"/>
                </a:lnTo>
                <a:lnTo>
                  <a:pt x="255" y="152"/>
                </a:lnTo>
                <a:lnTo>
                  <a:pt x="255" y="156"/>
                </a:lnTo>
                <a:lnTo>
                  <a:pt x="255" y="156"/>
                </a:lnTo>
                <a:lnTo>
                  <a:pt x="255" y="158"/>
                </a:lnTo>
                <a:lnTo>
                  <a:pt x="257" y="158"/>
                </a:lnTo>
                <a:lnTo>
                  <a:pt x="257" y="158"/>
                </a:lnTo>
                <a:lnTo>
                  <a:pt x="260" y="158"/>
                </a:lnTo>
                <a:lnTo>
                  <a:pt x="260" y="158"/>
                </a:lnTo>
                <a:lnTo>
                  <a:pt x="262" y="160"/>
                </a:lnTo>
                <a:lnTo>
                  <a:pt x="264" y="165"/>
                </a:lnTo>
                <a:lnTo>
                  <a:pt x="264" y="165"/>
                </a:lnTo>
                <a:lnTo>
                  <a:pt x="266" y="167"/>
                </a:lnTo>
                <a:lnTo>
                  <a:pt x="266" y="167"/>
                </a:lnTo>
                <a:lnTo>
                  <a:pt x="268" y="167"/>
                </a:lnTo>
                <a:lnTo>
                  <a:pt x="270" y="167"/>
                </a:lnTo>
                <a:lnTo>
                  <a:pt x="270" y="167"/>
                </a:lnTo>
                <a:lnTo>
                  <a:pt x="272" y="167"/>
                </a:lnTo>
                <a:lnTo>
                  <a:pt x="276" y="171"/>
                </a:lnTo>
                <a:lnTo>
                  <a:pt x="276" y="171"/>
                </a:lnTo>
                <a:lnTo>
                  <a:pt x="278" y="171"/>
                </a:lnTo>
                <a:lnTo>
                  <a:pt x="278" y="171"/>
                </a:lnTo>
                <a:lnTo>
                  <a:pt x="282" y="171"/>
                </a:lnTo>
                <a:lnTo>
                  <a:pt x="282" y="169"/>
                </a:lnTo>
                <a:lnTo>
                  <a:pt x="282" y="169"/>
                </a:lnTo>
                <a:lnTo>
                  <a:pt x="287" y="171"/>
                </a:lnTo>
                <a:lnTo>
                  <a:pt x="289" y="171"/>
                </a:lnTo>
                <a:lnTo>
                  <a:pt x="293" y="173"/>
                </a:lnTo>
                <a:lnTo>
                  <a:pt x="293" y="173"/>
                </a:lnTo>
                <a:lnTo>
                  <a:pt x="293" y="173"/>
                </a:lnTo>
                <a:lnTo>
                  <a:pt x="295" y="173"/>
                </a:lnTo>
                <a:lnTo>
                  <a:pt x="301" y="173"/>
                </a:lnTo>
                <a:lnTo>
                  <a:pt x="303" y="171"/>
                </a:lnTo>
                <a:lnTo>
                  <a:pt x="308" y="169"/>
                </a:lnTo>
                <a:lnTo>
                  <a:pt x="310" y="169"/>
                </a:lnTo>
                <a:lnTo>
                  <a:pt x="310" y="169"/>
                </a:lnTo>
                <a:lnTo>
                  <a:pt x="312" y="169"/>
                </a:lnTo>
                <a:lnTo>
                  <a:pt x="314" y="169"/>
                </a:lnTo>
                <a:lnTo>
                  <a:pt x="316" y="171"/>
                </a:lnTo>
                <a:lnTo>
                  <a:pt x="318" y="171"/>
                </a:lnTo>
                <a:lnTo>
                  <a:pt x="318" y="171"/>
                </a:lnTo>
                <a:lnTo>
                  <a:pt x="320" y="169"/>
                </a:lnTo>
                <a:lnTo>
                  <a:pt x="320" y="169"/>
                </a:lnTo>
                <a:lnTo>
                  <a:pt x="322" y="167"/>
                </a:lnTo>
                <a:lnTo>
                  <a:pt x="322" y="167"/>
                </a:lnTo>
                <a:lnTo>
                  <a:pt x="324" y="163"/>
                </a:lnTo>
                <a:lnTo>
                  <a:pt x="324" y="163"/>
                </a:lnTo>
                <a:lnTo>
                  <a:pt x="324" y="160"/>
                </a:lnTo>
                <a:lnTo>
                  <a:pt x="326" y="160"/>
                </a:lnTo>
                <a:lnTo>
                  <a:pt x="328" y="158"/>
                </a:lnTo>
                <a:lnTo>
                  <a:pt x="331" y="158"/>
                </a:lnTo>
                <a:lnTo>
                  <a:pt x="333" y="158"/>
                </a:lnTo>
                <a:lnTo>
                  <a:pt x="335" y="158"/>
                </a:lnTo>
                <a:lnTo>
                  <a:pt x="335" y="158"/>
                </a:lnTo>
                <a:lnTo>
                  <a:pt x="335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3"/>
                </a:lnTo>
                <a:lnTo>
                  <a:pt x="337" y="163"/>
                </a:lnTo>
                <a:lnTo>
                  <a:pt x="337" y="163"/>
                </a:lnTo>
                <a:lnTo>
                  <a:pt x="337" y="165"/>
                </a:lnTo>
                <a:lnTo>
                  <a:pt x="337" y="165"/>
                </a:lnTo>
                <a:lnTo>
                  <a:pt x="335" y="167"/>
                </a:lnTo>
                <a:lnTo>
                  <a:pt x="335" y="167"/>
                </a:lnTo>
                <a:lnTo>
                  <a:pt x="335" y="169"/>
                </a:lnTo>
                <a:lnTo>
                  <a:pt x="337" y="169"/>
                </a:lnTo>
                <a:lnTo>
                  <a:pt x="337" y="171"/>
                </a:lnTo>
                <a:lnTo>
                  <a:pt x="337" y="171"/>
                </a:lnTo>
                <a:lnTo>
                  <a:pt x="337" y="173"/>
                </a:lnTo>
                <a:lnTo>
                  <a:pt x="337" y="173"/>
                </a:lnTo>
                <a:lnTo>
                  <a:pt x="337" y="175"/>
                </a:lnTo>
                <a:lnTo>
                  <a:pt x="337" y="175"/>
                </a:lnTo>
                <a:lnTo>
                  <a:pt x="337" y="175"/>
                </a:lnTo>
                <a:lnTo>
                  <a:pt x="337" y="177"/>
                </a:lnTo>
                <a:lnTo>
                  <a:pt x="337" y="177"/>
                </a:lnTo>
                <a:lnTo>
                  <a:pt x="337" y="179"/>
                </a:lnTo>
                <a:lnTo>
                  <a:pt x="339" y="179"/>
                </a:lnTo>
                <a:lnTo>
                  <a:pt x="341" y="183"/>
                </a:lnTo>
                <a:lnTo>
                  <a:pt x="341" y="183"/>
                </a:lnTo>
                <a:lnTo>
                  <a:pt x="341" y="185"/>
                </a:lnTo>
                <a:lnTo>
                  <a:pt x="341" y="185"/>
                </a:lnTo>
                <a:lnTo>
                  <a:pt x="341" y="185"/>
                </a:lnTo>
                <a:lnTo>
                  <a:pt x="341" y="188"/>
                </a:lnTo>
                <a:lnTo>
                  <a:pt x="339" y="188"/>
                </a:lnTo>
                <a:lnTo>
                  <a:pt x="341" y="190"/>
                </a:lnTo>
                <a:lnTo>
                  <a:pt x="341" y="192"/>
                </a:lnTo>
                <a:lnTo>
                  <a:pt x="339" y="192"/>
                </a:lnTo>
                <a:lnTo>
                  <a:pt x="339" y="192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5" y="196"/>
                </a:lnTo>
                <a:lnTo>
                  <a:pt x="335" y="196"/>
                </a:lnTo>
                <a:lnTo>
                  <a:pt x="333" y="196"/>
                </a:lnTo>
                <a:lnTo>
                  <a:pt x="331" y="196"/>
                </a:lnTo>
                <a:lnTo>
                  <a:pt x="328" y="194"/>
                </a:lnTo>
                <a:lnTo>
                  <a:pt x="328" y="194"/>
                </a:lnTo>
                <a:lnTo>
                  <a:pt x="326" y="194"/>
                </a:lnTo>
                <a:lnTo>
                  <a:pt x="324" y="194"/>
                </a:lnTo>
                <a:lnTo>
                  <a:pt x="322" y="194"/>
                </a:lnTo>
                <a:lnTo>
                  <a:pt x="320" y="194"/>
                </a:lnTo>
                <a:lnTo>
                  <a:pt x="320" y="194"/>
                </a:lnTo>
                <a:lnTo>
                  <a:pt x="310" y="198"/>
                </a:lnTo>
                <a:lnTo>
                  <a:pt x="305" y="198"/>
                </a:lnTo>
                <a:lnTo>
                  <a:pt x="303" y="198"/>
                </a:lnTo>
                <a:lnTo>
                  <a:pt x="301" y="198"/>
                </a:lnTo>
                <a:lnTo>
                  <a:pt x="301" y="198"/>
                </a:lnTo>
                <a:lnTo>
                  <a:pt x="293" y="202"/>
                </a:lnTo>
                <a:lnTo>
                  <a:pt x="289" y="202"/>
                </a:lnTo>
                <a:lnTo>
                  <a:pt x="287" y="204"/>
                </a:lnTo>
                <a:lnTo>
                  <a:pt x="287" y="204"/>
                </a:lnTo>
                <a:lnTo>
                  <a:pt x="287" y="206"/>
                </a:lnTo>
                <a:lnTo>
                  <a:pt x="285" y="206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7" y="213"/>
                </a:lnTo>
                <a:lnTo>
                  <a:pt x="289" y="215"/>
                </a:lnTo>
                <a:lnTo>
                  <a:pt x="289" y="217"/>
                </a:lnTo>
                <a:lnTo>
                  <a:pt x="289" y="219"/>
                </a:lnTo>
                <a:lnTo>
                  <a:pt x="289" y="221"/>
                </a:lnTo>
                <a:lnTo>
                  <a:pt x="289" y="221"/>
                </a:lnTo>
                <a:lnTo>
                  <a:pt x="287" y="223"/>
                </a:lnTo>
                <a:lnTo>
                  <a:pt x="287" y="223"/>
                </a:lnTo>
                <a:lnTo>
                  <a:pt x="285" y="223"/>
                </a:lnTo>
                <a:lnTo>
                  <a:pt x="282" y="223"/>
                </a:lnTo>
                <a:lnTo>
                  <a:pt x="280" y="225"/>
                </a:lnTo>
                <a:lnTo>
                  <a:pt x="280" y="225"/>
                </a:lnTo>
                <a:lnTo>
                  <a:pt x="280" y="225"/>
                </a:lnTo>
                <a:lnTo>
                  <a:pt x="278" y="225"/>
                </a:lnTo>
                <a:lnTo>
                  <a:pt x="278" y="227"/>
                </a:lnTo>
                <a:lnTo>
                  <a:pt x="278" y="227"/>
                </a:lnTo>
                <a:lnTo>
                  <a:pt x="280" y="229"/>
                </a:lnTo>
                <a:lnTo>
                  <a:pt x="285" y="236"/>
                </a:lnTo>
                <a:lnTo>
                  <a:pt x="289" y="238"/>
                </a:lnTo>
                <a:lnTo>
                  <a:pt x="293" y="238"/>
                </a:lnTo>
                <a:lnTo>
                  <a:pt x="293" y="238"/>
                </a:lnTo>
                <a:lnTo>
                  <a:pt x="295" y="238"/>
                </a:lnTo>
                <a:lnTo>
                  <a:pt x="295" y="238"/>
                </a:lnTo>
                <a:lnTo>
                  <a:pt x="297" y="238"/>
                </a:lnTo>
                <a:lnTo>
                  <a:pt x="297" y="238"/>
                </a:lnTo>
                <a:lnTo>
                  <a:pt x="301" y="242"/>
                </a:lnTo>
                <a:lnTo>
                  <a:pt x="303" y="244"/>
                </a:lnTo>
                <a:lnTo>
                  <a:pt x="305" y="244"/>
                </a:lnTo>
                <a:lnTo>
                  <a:pt x="305" y="248"/>
                </a:lnTo>
                <a:lnTo>
                  <a:pt x="308" y="252"/>
                </a:lnTo>
                <a:lnTo>
                  <a:pt x="308" y="254"/>
                </a:lnTo>
                <a:lnTo>
                  <a:pt x="308" y="256"/>
                </a:lnTo>
                <a:lnTo>
                  <a:pt x="305" y="259"/>
                </a:lnTo>
                <a:lnTo>
                  <a:pt x="305" y="259"/>
                </a:lnTo>
                <a:lnTo>
                  <a:pt x="303" y="259"/>
                </a:lnTo>
                <a:lnTo>
                  <a:pt x="295" y="265"/>
                </a:lnTo>
                <a:lnTo>
                  <a:pt x="295" y="265"/>
                </a:lnTo>
                <a:lnTo>
                  <a:pt x="293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3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89" y="259"/>
                </a:lnTo>
                <a:lnTo>
                  <a:pt x="289" y="259"/>
                </a:lnTo>
                <a:lnTo>
                  <a:pt x="289" y="256"/>
                </a:lnTo>
                <a:lnTo>
                  <a:pt x="289" y="256"/>
                </a:lnTo>
                <a:lnTo>
                  <a:pt x="287" y="256"/>
                </a:lnTo>
                <a:lnTo>
                  <a:pt x="287" y="256"/>
                </a:lnTo>
                <a:lnTo>
                  <a:pt x="285" y="256"/>
                </a:lnTo>
                <a:lnTo>
                  <a:pt x="285" y="256"/>
                </a:lnTo>
                <a:lnTo>
                  <a:pt x="285" y="256"/>
                </a:lnTo>
                <a:lnTo>
                  <a:pt x="282" y="254"/>
                </a:lnTo>
                <a:lnTo>
                  <a:pt x="282" y="254"/>
                </a:lnTo>
                <a:lnTo>
                  <a:pt x="282" y="256"/>
                </a:lnTo>
                <a:lnTo>
                  <a:pt x="280" y="256"/>
                </a:lnTo>
                <a:lnTo>
                  <a:pt x="280" y="259"/>
                </a:lnTo>
                <a:lnTo>
                  <a:pt x="282" y="261"/>
                </a:lnTo>
                <a:lnTo>
                  <a:pt x="282" y="263"/>
                </a:lnTo>
                <a:lnTo>
                  <a:pt x="282" y="263"/>
                </a:lnTo>
                <a:lnTo>
                  <a:pt x="282" y="263"/>
                </a:lnTo>
                <a:lnTo>
                  <a:pt x="280" y="267"/>
                </a:lnTo>
                <a:lnTo>
                  <a:pt x="280" y="267"/>
                </a:lnTo>
                <a:lnTo>
                  <a:pt x="280" y="269"/>
                </a:lnTo>
                <a:lnTo>
                  <a:pt x="280" y="269"/>
                </a:lnTo>
                <a:lnTo>
                  <a:pt x="282" y="271"/>
                </a:lnTo>
                <a:lnTo>
                  <a:pt x="282" y="279"/>
                </a:lnTo>
                <a:lnTo>
                  <a:pt x="282" y="282"/>
                </a:lnTo>
                <a:lnTo>
                  <a:pt x="285" y="284"/>
                </a:lnTo>
                <a:lnTo>
                  <a:pt x="289" y="290"/>
                </a:lnTo>
                <a:lnTo>
                  <a:pt x="289" y="292"/>
                </a:lnTo>
                <a:lnTo>
                  <a:pt x="291" y="294"/>
                </a:lnTo>
                <a:lnTo>
                  <a:pt x="289" y="294"/>
                </a:lnTo>
                <a:lnTo>
                  <a:pt x="289" y="296"/>
                </a:lnTo>
                <a:lnTo>
                  <a:pt x="289" y="296"/>
                </a:lnTo>
                <a:lnTo>
                  <a:pt x="289" y="298"/>
                </a:lnTo>
                <a:lnTo>
                  <a:pt x="287" y="298"/>
                </a:lnTo>
                <a:lnTo>
                  <a:pt x="287" y="300"/>
                </a:lnTo>
                <a:lnTo>
                  <a:pt x="287" y="300"/>
                </a:lnTo>
                <a:lnTo>
                  <a:pt x="285" y="300"/>
                </a:lnTo>
                <a:lnTo>
                  <a:pt x="282" y="300"/>
                </a:lnTo>
                <a:lnTo>
                  <a:pt x="282" y="300"/>
                </a:lnTo>
                <a:lnTo>
                  <a:pt x="282" y="300"/>
                </a:lnTo>
                <a:lnTo>
                  <a:pt x="280" y="302"/>
                </a:lnTo>
                <a:lnTo>
                  <a:pt x="276" y="302"/>
                </a:lnTo>
                <a:lnTo>
                  <a:pt x="274" y="300"/>
                </a:lnTo>
                <a:lnTo>
                  <a:pt x="272" y="298"/>
                </a:lnTo>
                <a:lnTo>
                  <a:pt x="268" y="294"/>
                </a:lnTo>
                <a:lnTo>
                  <a:pt x="266" y="294"/>
                </a:lnTo>
                <a:lnTo>
                  <a:pt x="266" y="292"/>
                </a:lnTo>
                <a:lnTo>
                  <a:pt x="266" y="292"/>
                </a:lnTo>
                <a:lnTo>
                  <a:pt x="266" y="290"/>
                </a:lnTo>
                <a:lnTo>
                  <a:pt x="268" y="290"/>
                </a:lnTo>
                <a:lnTo>
                  <a:pt x="268" y="288"/>
                </a:lnTo>
                <a:lnTo>
                  <a:pt x="268" y="286"/>
                </a:lnTo>
                <a:lnTo>
                  <a:pt x="268" y="286"/>
                </a:lnTo>
                <a:lnTo>
                  <a:pt x="266" y="286"/>
                </a:lnTo>
                <a:lnTo>
                  <a:pt x="266" y="286"/>
                </a:lnTo>
                <a:lnTo>
                  <a:pt x="262" y="286"/>
                </a:lnTo>
                <a:lnTo>
                  <a:pt x="260" y="288"/>
                </a:lnTo>
                <a:lnTo>
                  <a:pt x="257" y="288"/>
                </a:lnTo>
                <a:lnTo>
                  <a:pt x="257" y="290"/>
                </a:lnTo>
                <a:lnTo>
                  <a:pt x="257" y="290"/>
                </a:lnTo>
                <a:lnTo>
                  <a:pt x="255" y="294"/>
                </a:lnTo>
                <a:lnTo>
                  <a:pt x="255" y="294"/>
                </a:lnTo>
                <a:lnTo>
                  <a:pt x="255" y="296"/>
                </a:lnTo>
                <a:lnTo>
                  <a:pt x="253" y="296"/>
                </a:lnTo>
                <a:lnTo>
                  <a:pt x="251" y="296"/>
                </a:lnTo>
                <a:lnTo>
                  <a:pt x="251" y="296"/>
                </a:lnTo>
                <a:lnTo>
                  <a:pt x="249" y="296"/>
                </a:lnTo>
                <a:lnTo>
                  <a:pt x="249" y="294"/>
                </a:lnTo>
                <a:lnTo>
                  <a:pt x="249" y="292"/>
                </a:lnTo>
                <a:lnTo>
                  <a:pt x="247" y="292"/>
                </a:lnTo>
                <a:lnTo>
                  <a:pt x="247" y="290"/>
                </a:lnTo>
                <a:lnTo>
                  <a:pt x="245" y="290"/>
                </a:lnTo>
                <a:lnTo>
                  <a:pt x="241" y="290"/>
                </a:lnTo>
                <a:lnTo>
                  <a:pt x="239" y="290"/>
                </a:lnTo>
                <a:lnTo>
                  <a:pt x="237" y="290"/>
                </a:lnTo>
                <a:lnTo>
                  <a:pt x="230" y="288"/>
                </a:lnTo>
                <a:lnTo>
                  <a:pt x="228" y="288"/>
                </a:lnTo>
                <a:lnTo>
                  <a:pt x="226" y="288"/>
                </a:lnTo>
                <a:lnTo>
                  <a:pt x="222" y="288"/>
                </a:lnTo>
                <a:lnTo>
                  <a:pt x="222" y="288"/>
                </a:lnTo>
                <a:lnTo>
                  <a:pt x="220" y="288"/>
                </a:lnTo>
                <a:lnTo>
                  <a:pt x="220" y="286"/>
                </a:lnTo>
                <a:lnTo>
                  <a:pt x="218" y="286"/>
                </a:lnTo>
                <a:lnTo>
                  <a:pt x="218" y="284"/>
                </a:lnTo>
                <a:lnTo>
                  <a:pt x="218" y="284"/>
                </a:lnTo>
                <a:lnTo>
                  <a:pt x="220" y="282"/>
                </a:lnTo>
                <a:lnTo>
                  <a:pt x="220" y="282"/>
                </a:lnTo>
                <a:lnTo>
                  <a:pt x="218" y="279"/>
                </a:lnTo>
                <a:lnTo>
                  <a:pt x="218" y="279"/>
                </a:lnTo>
                <a:lnTo>
                  <a:pt x="218" y="279"/>
                </a:lnTo>
                <a:lnTo>
                  <a:pt x="216" y="282"/>
                </a:lnTo>
                <a:lnTo>
                  <a:pt x="214" y="282"/>
                </a:lnTo>
                <a:lnTo>
                  <a:pt x="214" y="284"/>
                </a:lnTo>
                <a:lnTo>
                  <a:pt x="211" y="284"/>
                </a:lnTo>
                <a:lnTo>
                  <a:pt x="211" y="286"/>
                </a:lnTo>
                <a:lnTo>
                  <a:pt x="211" y="288"/>
                </a:lnTo>
                <a:lnTo>
                  <a:pt x="211" y="290"/>
                </a:lnTo>
                <a:lnTo>
                  <a:pt x="211" y="292"/>
                </a:lnTo>
                <a:lnTo>
                  <a:pt x="211" y="294"/>
                </a:lnTo>
                <a:lnTo>
                  <a:pt x="211" y="298"/>
                </a:lnTo>
                <a:lnTo>
                  <a:pt x="211" y="298"/>
                </a:lnTo>
                <a:lnTo>
                  <a:pt x="211" y="302"/>
                </a:lnTo>
                <a:lnTo>
                  <a:pt x="211" y="302"/>
                </a:lnTo>
                <a:lnTo>
                  <a:pt x="211" y="305"/>
                </a:lnTo>
                <a:lnTo>
                  <a:pt x="207" y="309"/>
                </a:lnTo>
                <a:lnTo>
                  <a:pt x="199" y="313"/>
                </a:lnTo>
                <a:lnTo>
                  <a:pt x="199" y="315"/>
                </a:lnTo>
                <a:lnTo>
                  <a:pt x="197" y="317"/>
                </a:lnTo>
                <a:lnTo>
                  <a:pt x="199" y="317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21"/>
                </a:lnTo>
                <a:lnTo>
                  <a:pt x="199" y="321"/>
                </a:lnTo>
                <a:lnTo>
                  <a:pt x="199" y="323"/>
                </a:lnTo>
                <a:lnTo>
                  <a:pt x="197" y="323"/>
                </a:lnTo>
                <a:lnTo>
                  <a:pt x="188" y="327"/>
                </a:lnTo>
                <a:lnTo>
                  <a:pt x="184" y="330"/>
                </a:lnTo>
                <a:lnTo>
                  <a:pt x="180" y="332"/>
                </a:lnTo>
                <a:lnTo>
                  <a:pt x="178" y="332"/>
                </a:lnTo>
                <a:lnTo>
                  <a:pt x="176" y="332"/>
                </a:lnTo>
                <a:lnTo>
                  <a:pt x="176" y="332"/>
                </a:lnTo>
                <a:lnTo>
                  <a:pt x="176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4"/>
                </a:lnTo>
                <a:lnTo>
                  <a:pt x="172" y="334"/>
                </a:lnTo>
                <a:lnTo>
                  <a:pt x="172" y="336"/>
                </a:lnTo>
                <a:lnTo>
                  <a:pt x="170" y="338"/>
                </a:lnTo>
                <a:lnTo>
                  <a:pt x="170" y="340"/>
                </a:lnTo>
                <a:lnTo>
                  <a:pt x="170" y="340"/>
                </a:lnTo>
                <a:lnTo>
                  <a:pt x="170" y="342"/>
                </a:lnTo>
                <a:lnTo>
                  <a:pt x="170" y="342"/>
                </a:lnTo>
                <a:lnTo>
                  <a:pt x="168" y="342"/>
                </a:lnTo>
                <a:lnTo>
                  <a:pt x="168" y="342"/>
                </a:lnTo>
                <a:lnTo>
                  <a:pt x="166" y="340"/>
                </a:lnTo>
                <a:lnTo>
                  <a:pt x="163" y="340"/>
                </a:lnTo>
                <a:lnTo>
                  <a:pt x="163" y="340"/>
                </a:lnTo>
                <a:lnTo>
                  <a:pt x="159" y="340"/>
                </a:lnTo>
                <a:lnTo>
                  <a:pt x="157" y="338"/>
                </a:lnTo>
                <a:lnTo>
                  <a:pt x="157" y="336"/>
                </a:lnTo>
                <a:lnTo>
                  <a:pt x="157" y="334"/>
                </a:lnTo>
                <a:lnTo>
                  <a:pt x="157" y="334"/>
                </a:lnTo>
                <a:lnTo>
                  <a:pt x="151" y="330"/>
                </a:lnTo>
                <a:lnTo>
                  <a:pt x="149" y="330"/>
                </a:lnTo>
                <a:lnTo>
                  <a:pt x="149" y="327"/>
                </a:lnTo>
                <a:lnTo>
                  <a:pt x="149" y="325"/>
                </a:lnTo>
                <a:lnTo>
                  <a:pt x="147" y="321"/>
                </a:lnTo>
                <a:lnTo>
                  <a:pt x="147" y="321"/>
                </a:lnTo>
                <a:lnTo>
                  <a:pt x="149" y="317"/>
                </a:lnTo>
                <a:lnTo>
                  <a:pt x="151" y="315"/>
                </a:lnTo>
                <a:lnTo>
                  <a:pt x="151" y="315"/>
                </a:lnTo>
                <a:lnTo>
                  <a:pt x="151" y="315"/>
                </a:lnTo>
                <a:lnTo>
                  <a:pt x="153" y="315"/>
                </a:lnTo>
                <a:lnTo>
                  <a:pt x="153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9" y="319"/>
                </a:lnTo>
                <a:lnTo>
                  <a:pt x="159" y="319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6" y="317"/>
                </a:lnTo>
                <a:lnTo>
                  <a:pt x="168" y="317"/>
                </a:lnTo>
                <a:lnTo>
                  <a:pt x="168" y="317"/>
                </a:lnTo>
                <a:lnTo>
                  <a:pt x="170" y="319"/>
                </a:lnTo>
                <a:lnTo>
                  <a:pt x="172" y="319"/>
                </a:lnTo>
                <a:lnTo>
                  <a:pt x="172" y="319"/>
                </a:lnTo>
                <a:lnTo>
                  <a:pt x="172" y="319"/>
                </a:lnTo>
                <a:lnTo>
                  <a:pt x="174" y="319"/>
                </a:lnTo>
                <a:lnTo>
                  <a:pt x="174" y="317"/>
                </a:lnTo>
                <a:lnTo>
                  <a:pt x="174" y="315"/>
                </a:lnTo>
                <a:lnTo>
                  <a:pt x="176" y="313"/>
                </a:lnTo>
                <a:lnTo>
                  <a:pt x="178" y="311"/>
                </a:lnTo>
                <a:lnTo>
                  <a:pt x="180" y="309"/>
                </a:lnTo>
                <a:lnTo>
                  <a:pt x="180" y="307"/>
                </a:lnTo>
                <a:lnTo>
                  <a:pt x="180" y="307"/>
                </a:lnTo>
                <a:lnTo>
                  <a:pt x="176" y="305"/>
                </a:lnTo>
                <a:lnTo>
                  <a:pt x="174" y="302"/>
                </a:lnTo>
                <a:lnTo>
                  <a:pt x="174" y="300"/>
                </a:lnTo>
                <a:lnTo>
                  <a:pt x="174" y="298"/>
                </a:lnTo>
                <a:lnTo>
                  <a:pt x="176" y="296"/>
                </a:lnTo>
                <a:lnTo>
                  <a:pt x="178" y="292"/>
                </a:lnTo>
                <a:lnTo>
                  <a:pt x="180" y="290"/>
                </a:lnTo>
                <a:lnTo>
                  <a:pt x="180" y="288"/>
                </a:lnTo>
                <a:lnTo>
                  <a:pt x="180" y="286"/>
                </a:lnTo>
                <a:lnTo>
                  <a:pt x="178" y="284"/>
                </a:lnTo>
                <a:lnTo>
                  <a:pt x="178" y="284"/>
                </a:lnTo>
                <a:lnTo>
                  <a:pt x="178" y="284"/>
                </a:lnTo>
                <a:lnTo>
                  <a:pt x="176" y="284"/>
                </a:lnTo>
                <a:lnTo>
                  <a:pt x="176" y="282"/>
                </a:lnTo>
                <a:lnTo>
                  <a:pt x="174" y="282"/>
                </a:lnTo>
                <a:lnTo>
                  <a:pt x="174" y="279"/>
                </a:lnTo>
                <a:lnTo>
                  <a:pt x="174" y="275"/>
                </a:lnTo>
                <a:lnTo>
                  <a:pt x="174" y="273"/>
                </a:lnTo>
                <a:lnTo>
                  <a:pt x="172" y="273"/>
                </a:lnTo>
                <a:lnTo>
                  <a:pt x="172" y="271"/>
                </a:lnTo>
                <a:lnTo>
                  <a:pt x="174" y="267"/>
                </a:lnTo>
                <a:lnTo>
                  <a:pt x="174" y="265"/>
                </a:lnTo>
                <a:lnTo>
                  <a:pt x="176" y="265"/>
                </a:lnTo>
                <a:lnTo>
                  <a:pt x="176" y="265"/>
                </a:lnTo>
                <a:lnTo>
                  <a:pt x="178" y="265"/>
                </a:lnTo>
                <a:lnTo>
                  <a:pt x="182" y="267"/>
                </a:lnTo>
                <a:lnTo>
                  <a:pt x="182" y="267"/>
                </a:lnTo>
                <a:lnTo>
                  <a:pt x="184" y="267"/>
                </a:lnTo>
                <a:lnTo>
                  <a:pt x="186" y="267"/>
                </a:lnTo>
                <a:lnTo>
                  <a:pt x="186" y="265"/>
                </a:lnTo>
                <a:lnTo>
                  <a:pt x="186" y="265"/>
                </a:lnTo>
                <a:lnTo>
                  <a:pt x="186" y="263"/>
                </a:lnTo>
                <a:lnTo>
                  <a:pt x="186" y="263"/>
                </a:lnTo>
                <a:lnTo>
                  <a:pt x="186" y="252"/>
                </a:lnTo>
                <a:lnTo>
                  <a:pt x="184" y="248"/>
                </a:lnTo>
                <a:lnTo>
                  <a:pt x="182" y="246"/>
                </a:lnTo>
                <a:lnTo>
                  <a:pt x="180" y="246"/>
                </a:lnTo>
                <a:lnTo>
                  <a:pt x="180" y="244"/>
                </a:lnTo>
                <a:lnTo>
                  <a:pt x="180" y="244"/>
                </a:lnTo>
                <a:lnTo>
                  <a:pt x="180" y="242"/>
                </a:lnTo>
                <a:lnTo>
                  <a:pt x="180" y="240"/>
                </a:lnTo>
                <a:lnTo>
                  <a:pt x="178" y="236"/>
                </a:lnTo>
                <a:lnTo>
                  <a:pt x="176" y="234"/>
                </a:lnTo>
                <a:lnTo>
                  <a:pt x="176" y="234"/>
                </a:lnTo>
                <a:lnTo>
                  <a:pt x="174" y="234"/>
                </a:lnTo>
                <a:lnTo>
                  <a:pt x="172" y="234"/>
                </a:lnTo>
                <a:lnTo>
                  <a:pt x="172" y="234"/>
                </a:lnTo>
                <a:lnTo>
                  <a:pt x="163" y="238"/>
                </a:lnTo>
                <a:lnTo>
                  <a:pt x="159" y="238"/>
                </a:lnTo>
                <a:lnTo>
                  <a:pt x="153" y="240"/>
                </a:lnTo>
                <a:lnTo>
                  <a:pt x="145" y="242"/>
                </a:lnTo>
                <a:lnTo>
                  <a:pt x="140" y="242"/>
                </a:lnTo>
                <a:lnTo>
                  <a:pt x="138" y="242"/>
                </a:lnTo>
                <a:lnTo>
                  <a:pt x="132" y="240"/>
                </a:lnTo>
                <a:lnTo>
                  <a:pt x="130" y="240"/>
                </a:lnTo>
                <a:lnTo>
                  <a:pt x="126" y="240"/>
                </a:lnTo>
                <a:lnTo>
                  <a:pt x="124" y="240"/>
                </a:lnTo>
                <a:lnTo>
                  <a:pt x="122" y="240"/>
                </a:lnTo>
                <a:lnTo>
                  <a:pt x="120" y="240"/>
                </a:lnTo>
                <a:lnTo>
                  <a:pt x="117" y="238"/>
                </a:lnTo>
                <a:lnTo>
                  <a:pt x="117" y="238"/>
                </a:lnTo>
                <a:lnTo>
                  <a:pt x="115" y="236"/>
                </a:lnTo>
                <a:lnTo>
                  <a:pt x="115" y="236"/>
                </a:lnTo>
                <a:lnTo>
                  <a:pt x="115" y="234"/>
                </a:lnTo>
                <a:lnTo>
                  <a:pt x="117" y="231"/>
                </a:lnTo>
                <a:lnTo>
                  <a:pt x="120" y="229"/>
                </a:lnTo>
                <a:lnTo>
                  <a:pt x="120" y="229"/>
                </a:lnTo>
                <a:lnTo>
                  <a:pt x="120" y="227"/>
                </a:lnTo>
                <a:lnTo>
                  <a:pt x="120" y="227"/>
                </a:lnTo>
                <a:lnTo>
                  <a:pt x="120" y="225"/>
                </a:lnTo>
                <a:lnTo>
                  <a:pt x="117" y="223"/>
                </a:lnTo>
                <a:lnTo>
                  <a:pt x="117" y="221"/>
                </a:lnTo>
                <a:lnTo>
                  <a:pt x="117" y="221"/>
                </a:lnTo>
                <a:lnTo>
                  <a:pt x="117" y="221"/>
                </a:lnTo>
                <a:lnTo>
                  <a:pt x="117" y="219"/>
                </a:lnTo>
                <a:lnTo>
                  <a:pt x="120" y="221"/>
                </a:lnTo>
                <a:lnTo>
                  <a:pt x="120" y="221"/>
                </a:lnTo>
                <a:lnTo>
                  <a:pt x="122" y="223"/>
                </a:lnTo>
                <a:lnTo>
                  <a:pt x="124" y="225"/>
                </a:lnTo>
                <a:lnTo>
                  <a:pt x="126" y="225"/>
                </a:lnTo>
                <a:lnTo>
                  <a:pt x="126" y="225"/>
                </a:lnTo>
                <a:lnTo>
                  <a:pt x="128" y="225"/>
                </a:lnTo>
                <a:lnTo>
                  <a:pt x="130" y="225"/>
                </a:lnTo>
                <a:lnTo>
                  <a:pt x="132" y="225"/>
                </a:lnTo>
                <a:lnTo>
                  <a:pt x="134" y="225"/>
                </a:lnTo>
                <a:lnTo>
                  <a:pt x="136" y="225"/>
                </a:lnTo>
                <a:lnTo>
                  <a:pt x="136" y="223"/>
                </a:lnTo>
                <a:lnTo>
                  <a:pt x="138" y="223"/>
                </a:lnTo>
                <a:lnTo>
                  <a:pt x="138" y="221"/>
                </a:lnTo>
                <a:lnTo>
                  <a:pt x="138" y="221"/>
                </a:lnTo>
                <a:lnTo>
                  <a:pt x="140" y="219"/>
                </a:lnTo>
                <a:lnTo>
                  <a:pt x="138" y="219"/>
                </a:lnTo>
                <a:lnTo>
                  <a:pt x="138" y="219"/>
                </a:lnTo>
                <a:lnTo>
                  <a:pt x="138" y="219"/>
                </a:lnTo>
                <a:lnTo>
                  <a:pt x="134" y="221"/>
                </a:lnTo>
                <a:lnTo>
                  <a:pt x="130" y="221"/>
                </a:lnTo>
                <a:lnTo>
                  <a:pt x="128" y="221"/>
                </a:lnTo>
                <a:lnTo>
                  <a:pt x="126" y="221"/>
                </a:lnTo>
                <a:lnTo>
                  <a:pt x="124" y="219"/>
                </a:lnTo>
                <a:lnTo>
                  <a:pt x="124" y="219"/>
                </a:lnTo>
                <a:lnTo>
                  <a:pt x="124" y="217"/>
                </a:lnTo>
                <a:lnTo>
                  <a:pt x="124" y="217"/>
                </a:lnTo>
                <a:lnTo>
                  <a:pt x="124" y="215"/>
                </a:lnTo>
                <a:lnTo>
                  <a:pt x="124" y="215"/>
                </a:lnTo>
                <a:lnTo>
                  <a:pt x="124" y="215"/>
                </a:lnTo>
                <a:lnTo>
                  <a:pt x="126" y="215"/>
                </a:lnTo>
                <a:lnTo>
                  <a:pt x="128" y="217"/>
                </a:lnTo>
                <a:lnTo>
                  <a:pt x="128" y="217"/>
                </a:lnTo>
                <a:lnTo>
                  <a:pt x="130" y="217"/>
                </a:lnTo>
                <a:lnTo>
                  <a:pt x="130" y="217"/>
                </a:lnTo>
                <a:lnTo>
                  <a:pt x="130" y="215"/>
                </a:lnTo>
                <a:lnTo>
                  <a:pt x="130" y="215"/>
                </a:lnTo>
                <a:lnTo>
                  <a:pt x="130" y="213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28" y="208"/>
                </a:lnTo>
                <a:lnTo>
                  <a:pt x="130" y="204"/>
                </a:lnTo>
                <a:lnTo>
                  <a:pt x="130" y="204"/>
                </a:lnTo>
                <a:lnTo>
                  <a:pt x="132" y="202"/>
                </a:lnTo>
                <a:lnTo>
                  <a:pt x="132" y="202"/>
                </a:lnTo>
                <a:lnTo>
                  <a:pt x="130" y="202"/>
                </a:lnTo>
                <a:lnTo>
                  <a:pt x="130" y="202"/>
                </a:lnTo>
                <a:lnTo>
                  <a:pt x="130" y="202"/>
                </a:lnTo>
                <a:lnTo>
                  <a:pt x="126" y="202"/>
                </a:lnTo>
                <a:lnTo>
                  <a:pt x="122" y="204"/>
                </a:lnTo>
                <a:lnTo>
                  <a:pt x="120" y="204"/>
                </a:lnTo>
                <a:lnTo>
                  <a:pt x="113" y="202"/>
                </a:lnTo>
                <a:lnTo>
                  <a:pt x="113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6"/>
                </a:lnTo>
                <a:lnTo>
                  <a:pt x="111" y="206"/>
                </a:lnTo>
                <a:lnTo>
                  <a:pt x="111" y="206"/>
                </a:lnTo>
                <a:lnTo>
                  <a:pt x="109" y="208"/>
                </a:lnTo>
                <a:lnTo>
                  <a:pt x="109" y="208"/>
                </a:lnTo>
                <a:lnTo>
                  <a:pt x="109" y="211"/>
                </a:lnTo>
                <a:lnTo>
                  <a:pt x="107" y="211"/>
                </a:lnTo>
                <a:lnTo>
                  <a:pt x="107" y="211"/>
                </a:lnTo>
                <a:lnTo>
                  <a:pt x="109" y="215"/>
                </a:lnTo>
                <a:lnTo>
                  <a:pt x="109" y="217"/>
                </a:lnTo>
                <a:lnTo>
                  <a:pt x="109" y="219"/>
                </a:lnTo>
                <a:lnTo>
                  <a:pt x="107" y="219"/>
                </a:lnTo>
                <a:lnTo>
                  <a:pt x="107" y="221"/>
                </a:lnTo>
                <a:lnTo>
                  <a:pt x="107" y="221"/>
                </a:lnTo>
                <a:lnTo>
                  <a:pt x="107" y="221"/>
                </a:lnTo>
                <a:lnTo>
                  <a:pt x="105" y="221"/>
                </a:lnTo>
                <a:lnTo>
                  <a:pt x="103" y="219"/>
                </a:lnTo>
                <a:lnTo>
                  <a:pt x="103" y="219"/>
                </a:lnTo>
                <a:lnTo>
                  <a:pt x="103" y="219"/>
                </a:lnTo>
                <a:lnTo>
                  <a:pt x="101" y="223"/>
                </a:lnTo>
                <a:lnTo>
                  <a:pt x="99" y="223"/>
                </a:lnTo>
                <a:lnTo>
                  <a:pt x="99" y="223"/>
                </a:lnTo>
                <a:lnTo>
                  <a:pt x="97" y="223"/>
                </a:lnTo>
                <a:lnTo>
                  <a:pt x="94" y="223"/>
                </a:lnTo>
                <a:lnTo>
                  <a:pt x="94" y="223"/>
                </a:lnTo>
                <a:lnTo>
                  <a:pt x="90" y="221"/>
                </a:lnTo>
                <a:lnTo>
                  <a:pt x="90" y="221"/>
                </a:lnTo>
                <a:lnTo>
                  <a:pt x="88" y="221"/>
                </a:lnTo>
                <a:lnTo>
                  <a:pt x="88" y="219"/>
                </a:lnTo>
                <a:lnTo>
                  <a:pt x="88" y="219"/>
                </a:lnTo>
                <a:lnTo>
                  <a:pt x="86" y="217"/>
                </a:lnTo>
                <a:lnTo>
                  <a:pt x="84" y="217"/>
                </a:lnTo>
                <a:lnTo>
                  <a:pt x="82" y="215"/>
                </a:lnTo>
                <a:lnTo>
                  <a:pt x="80" y="215"/>
                </a:lnTo>
                <a:lnTo>
                  <a:pt x="80" y="217"/>
                </a:lnTo>
                <a:lnTo>
                  <a:pt x="80" y="217"/>
                </a:lnTo>
                <a:lnTo>
                  <a:pt x="82" y="223"/>
                </a:lnTo>
                <a:lnTo>
                  <a:pt x="82" y="223"/>
                </a:lnTo>
                <a:lnTo>
                  <a:pt x="82" y="225"/>
                </a:lnTo>
                <a:lnTo>
                  <a:pt x="82" y="227"/>
                </a:lnTo>
                <a:lnTo>
                  <a:pt x="82" y="229"/>
                </a:lnTo>
                <a:lnTo>
                  <a:pt x="82" y="231"/>
                </a:lnTo>
                <a:lnTo>
                  <a:pt x="82" y="231"/>
                </a:lnTo>
                <a:lnTo>
                  <a:pt x="84" y="231"/>
                </a:lnTo>
                <a:lnTo>
                  <a:pt x="86" y="231"/>
                </a:lnTo>
                <a:lnTo>
                  <a:pt x="88" y="231"/>
                </a:lnTo>
                <a:lnTo>
                  <a:pt x="90" y="231"/>
                </a:lnTo>
                <a:lnTo>
                  <a:pt x="90" y="231"/>
                </a:lnTo>
                <a:lnTo>
                  <a:pt x="92" y="231"/>
                </a:lnTo>
                <a:lnTo>
                  <a:pt x="92" y="231"/>
                </a:lnTo>
                <a:lnTo>
                  <a:pt x="94" y="231"/>
                </a:lnTo>
                <a:lnTo>
                  <a:pt x="94" y="231"/>
                </a:lnTo>
                <a:lnTo>
                  <a:pt x="97" y="231"/>
                </a:lnTo>
                <a:lnTo>
                  <a:pt x="97" y="234"/>
                </a:lnTo>
                <a:lnTo>
                  <a:pt x="97" y="234"/>
                </a:lnTo>
                <a:lnTo>
                  <a:pt x="94" y="236"/>
                </a:lnTo>
                <a:lnTo>
                  <a:pt x="94" y="238"/>
                </a:lnTo>
                <a:lnTo>
                  <a:pt x="94" y="240"/>
                </a:lnTo>
                <a:lnTo>
                  <a:pt x="94" y="240"/>
                </a:lnTo>
                <a:lnTo>
                  <a:pt x="94" y="242"/>
                </a:lnTo>
                <a:lnTo>
                  <a:pt x="94" y="244"/>
                </a:lnTo>
                <a:lnTo>
                  <a:pt x="92" y="244"/>
                </a:lnTo>
                <a:lnTo>
                  <a:pt x="92" y="246"/>
                </a:lnTo>
                <a:lnTo>
                  <a:pt x="90" y="246"/>
                </a:lnTo>
                <a:lnTo>
                  <a:pt x="86" y="246"/>
                </a:lnTo>
                <a:lnTo>
                  <a:pt x="86" y="246"/>
                </a:lnTo>
                <a:lnTo>
                  <a:pt x="84" y="244"/>
                </a:lnTo>
                <a:lnTo>
                  <a:pt x="84" y="244"/>
                </a:lnTo>
                <a:lnTo>
                  <a:pt x="82" y="242"/>
                </a:lnTo>
                <a:lnTo>
                  <a:pt x="82" y="240"/>
                </a:lnTo>
                <a:lnTo>
                  <a:pt x="80" y="240"/>
                </a:lnTo>
                <a:lnTo>
                  <a:pt x="80" y="238"/>
                </a:lnTo>
                <a:lnTo>
                  <a:pt x="78" y="238"/>
                </a:lnTo>
                <a:lnTo>
                  <a:pt x="78" y="236"/>
                </a:lnTo>
                <a:lnTo>
                  <a:pt x="78" y="234"/>
                </a:lnTo>
                <a:lnTo>
                  <a:pt x="78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8"/>
                </a:lnTo>
                <a:lnTo>
                  <a:pt x="76" y="242"/>
                </a:lnTo>
                <a:lnTo>
                  <a:pt x="76" y="242"/>
                </a:lnTo>
                <a:lnTo>
                  <a:pt x="76" y="244"/>
                </a:lnTo>
                <a:lnTo>
                  <a:pt x="76" y="246"/>
                </a:lnTo>
                <a:lnTo>
                  <a:pt x="74" y="254"/>
                </a:lnTo>
                <a:lnTo>
                  <a:pt x="69" y="259"/>
                </a:lnTo>
                <a:lnTo>
                  <a:pt x="69" y="261"/>
                </a:lnTo>
                <a:lnTo>
                  <a:pt x="69" y="261"/>
                </a:lnTo>
                <a:lnTo>
                  <a:pt x="69" y="263"/>
                </a:lnTo>
                <a:lnTo>
                  <a:pt x="69" y="263"/>
                </a:lnTo>
                <a:lnTo>
                  <a:pt x="69" y="265"/>
                </a:lnTo>
                <a:lnTo>
                  <a:pt x="80" y="267"/>
                </a:lnTo>
                <a:lnTo>
                  <a:pt x="82" y="267"/>
                </a:lnTo>
                <a:lnTo>
                  <a:pt x="82" y="269"/>
                </a:lnTo>
                <a:lnTo>
                  <a:pt x="82" y="271"/>
                </a:lnTo>
                <a:lnTo>
                  <a:pt x="82" y="273"/>
                </a:lnTo>
                <a:lnTo>
                  <a:pt x="80" y="275"/>
                </a:lnTo>
                <a:lnTo>
                  <a:pt x="76" y="279"/>
                </a:lnTo>
                <a:lnTo>
                  <a:pt x="74" y="282"/>
                </a:lnTo>
                <a:lnTo>
                  <a:pt x="74" y="282"/>
                </a:lnTo>
                <a:lnTo>
                  <a:pt x="74" y="284"/>
                </a:lnTo>
                <a:lnTo>
                  <a:pt x="74" y="286"/>
                </a:lnTo>
                <a:lnTo>
                  <a:pt x="74" y="288"/>
                </a:lnTo>
                <a:lnTo>
                  <a:pt x="72" y="288"/>
                </a:lnTo>
                <a:lnTo>
                  <a:pt x="72" y="290"/>
                </a:lnTo>
                <a:lnTo>
                  <a:pt x="72" y="290"/>
                </a:lnTo>
                <a:lnTo>
                  <a:pt x="74" y="290"/>
                </a:lnTo>
                <a:lnTo>
                  <a:pt x="74" y="290"/>
                </a:lnTo>
                <a:lnTo>
                  <a:pt x="78" y="290"/>
                </a:lnTo>
                <a:lnTo>
                  <a:pt x="80" y="290"/>
                </a:lnTo>
                <a:lnTo>
                  <a:pt x="82" y="292"/>
                </a:lnTo>
                <a:lnTo>
                  <a:pt x="84" y="292"/>
                </a:lnTo>
                <a:lnTo>
                  <a:pt x="86" y="294"/>
                </a:lnTo>
                <a:lnTo>
                  <a:pt x="86" y="294"/>
                </a:lnTo>
                <a:lnTo>
                  <a:pt x="86" y="296"/>
                </a:lnTo>
                <a:lnTo>
                  <a:pt x="86" y="302"/>
                </a:lnTo>
                <a:lnTo>
                  <a:pt x="88" y="305"/>
                </a:lnTo>
                <a:lnTo>
                  <a:pt x="88" y="307"/>
                </a:lnTo>
                <a:lnTo>
                  <a:pt x="88" y="309"/>
                </a:lnTo>
                <a:lnTo>
                  <a:pt x="90" y="309"/>
                </a:lnTo>
                <a:lnTo>
                  <a:pt x="90" y="311"/>
                </a:lnTo>
                <a:lnTo>
                  <a:pt x="92" y="313"/>
                </a:lnTo>
                <a:lnTo>
                  <a:pt x="94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17"/>
                </a:lnTo>
                <a:lnTo>
                  <a:pt x="92" y="319"/>
                </a:lnTo>
                <a:lnTo>
                  <a:pt x="88" y="332"/>
                </a:lnTo>
                <a:lnTo>
                  <a:pt x="88" y="336"/>
                </a:lnTo>
                <a:lnTo>
                  <a:pt x="88" y="338"/>
                </a:lnTo>
                <a:lnTo>
                  <a:pt x="88" y="340"/>
                </a:lnTo>
                <a:lnTo>
                  <a:pt x="88" y="342"/>
                </a:lnTo>
                <a:lnTo>
                  <a:pt x="90" y="344"/>
                </a:lnTo>
                <a:lnTo>
                  <a:pt x="92" y="346"/>
                </a:lnTo>
                <a:lnTo>
                  <a:pt x="92" y="350"/>
                </a:lnTo>
                <a:lnTo>
                  <a:pt x="92" y="353"/>
                </a:lnTo>
                <a:lnTo>
                  <a:pt x="92" y="355"/>
                </a:lnTo>
                <a:lnTo>
                  <a:pt x="92" y="357"/>
                </a:lnTo>
                <a:lnTo>
                  <a:pt x="90" y="359"/>
                </a:lnTo>
                <a:lnTo>
                  <a:pt x="90" y="359"/>
                </a:lnTo>
                <a:lnTo>
                  <a:pt x="88" y="361"/>
                </a:lnTo>
                <a:lnTo>
                  <a:pt x="88" y="361"/>
                </a:lnTo>
                <a:lnTo>
                  <a:pt x="88" y="363"/>
                </a:lnTo>
                <a:lnTo>
                  <a:pt x="86" y="367"/>
                </a:lnTo>
                <a:lnTo>
                  <a:pt x="86" y="369"/>
                </a:lnTo>
                <a:lnTo>
                  <a:pt x="84" y="371"/>
                </a:lnTo>
                <a:lnTo>
                  <a:pt x="84" y="371"/>
                </a:lnTo>
                <a:lnTo>
                  <a:pt x="80" y="376"/>
                </a:lnTo>
                <a:lnTo>
                  <a:pt x="80" y="376"/>
                </a:lnTo>
                <a:lnTo>
                  <a:pt x="78" y="376"/>
                </a:lnTo>
                <a:lnTo>
                  <a:pt x="76" y="376"/>
                </a:lnTo>
                <a:lnTo>
                  <a:pt x="69" y="380"/>
                </a:lnTo>
                <a:lnTo>
                  <a:pt x="67" y="380"/>
                </a:lnTo>
                <a:lnTo>
                  <a:pt x="63" y="382"/>
                </a:lnTo>
                <a:lnTo>
                  <a:pt x="61" y="384"/>
                </a:lnTo>
                <a:lnTo>
                  <a:pt x="55" y="390"/>
                </a:lnTo>
                <a:lnTo>
                  <a:pt x="53" y="390"/>
                </a:lnTo>
                <a:lnTo>
                  <a:pt x="51" y="398"/>
                </a:lnTo>
                <a:lnTo>
                  <a:pt x="51" y="398"/>
                </a:lnTo>
                <a:lnTo>
                  <a:pt x="51" y="401"/>
                </a:lnTo>
                <a:lnTo>
                  <a:pt x="51" y="401"/>
                </a:lnTo>
                <a:lnTo>
                  <a:pt x="51" y="403"/>
                </a:lnTo>
                <a:lnTo>
                  <a:pt x="53" y="403"/>
                </a:lnTo>
                <a:lnTo>
                  <a:pt x="53" y="403"/>
                </a:lnTo>
                <a:lnTo>
                  <a:pt x="57" y="403"/>
                </a:lnTo>
                <a:lnTo>
                  <a:pt x="59" y="405"/>
                </a:lnTo>
                <a:lnTo>
                  <a:pt x="61" y="405"/>
                </a:lnTo>
                <a:lnTo>
                  <a:pt x="63" y="405"/>
                </a:lnTo>
                <a:lnTo>
                  <a:pt x="63" y="405"/>
                </a:lnTo>
                <a:lnTo>
                  <a:pt x="65" y="405"/>
                </a:lnTo>
                <a:lnTo>
                  <a:pt x="65" y="407"/>
                </a:lnTo>
                <a:lnTo>
                  <a:pt x="67" y="407"/>
                </a:lnTo>
                <a:lnTo>
                  <a:pt x="67" y="409"/>
                </a:lnTo>
                <a:lnTo>
                  <a:pt x="69" y="409"/>
                </a:lnTo>
                <a:lnTo>
                  <a:pt x="69" y="411"/>
                </a:lnTo>
                <a:lnTo>
                  <a:pt x="69" y="411"/>
                </a:lnTo>
                <a:lnTo>
                  <a:pt x="65" y="413"/>
                </a:lnTo>
                <a:lnTo>
                  <a:pt x="59" y="417"/>
                </a:lnTo>
                <a:lnTo>
                  <a:pt x="53" y="419"/>
                </a:lnTo>
                <a:lnTo>
                  <a:pt x="44" y="424"/>
                </a:lnTo>
                <a:lnTo>
                  <a:pt x="42" y="424"/>
                </a:lnTo>
                <a:lnTo>
                  <a:pt x="42" y="424"/>
                </a:lnTo>
                <a:lnTo>
                  <a:pt x="40" y="421"/>
                </a:lnTo>
                <a:lnTo>
                  <a:pt x="38" y="421"/>
                </a:lnTo>
                <a:lnTo>
                  <a:pt x="36" y="421"/>
                </a:lnTo>
                <a:lnTo>
                  <a:pt x="36" y="421"/>
                </a:lnTo>
                <a:lnTo>
                  <a:pt x="34" y="424"/>
                </a:lnTo>
                <a:lnTo>
                  <a:pt x="34" y="424"/>
                </a:lnTo>
                <a:lnTo>
                  <a:pt x="32" y="424"/>
                </a:lnTo>
                <a:lnTo>
                  <a:pt x="30" y="426"/>
                </a:lnTo>
                <a:lnTo>
                  <a:pt x="32" y="432"/>
                </a:lnTo>
                <a:lnTo>
                  <a:pt x="34" y="440"/>
                </a:lnTo>
                <a:lnTo>
                  <a:pt x="34" y="442"/>
                </a:lnTo>
                <a:lnTo>
                  <a:pt x="34" y="444"/>
                </a:lnTo>
                <a:lnTo>
                  <a:pt x="34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2"/>
                </a:lnTo>
                <a:lnTo>
                  <a:pt x="38" y="442"/>
                </a:lnTo>
                <a:lnTo>
                  <a:pt x="38" y="442"/>
                </a:lnTo>
                <a:lnTo>
                  <a:pt x="40" y="444"/>
                </a:lnTo>
                <a:lnTo>
                  <a:pt x="42" y="447"/>
                </a:lnTo>
                <a:lnTo>
                  <a:pt x="44" y="449"/>
                </a:lnTo>
                <a:lnTo>
                  <a:pt x="44" y="451"/>
                </a:lnTo>
                <a:lnTo>
                  <a:pt x="36" y="467"/>
                </a:lnTo>
                <a:lnTo>
                  <a:pt x="34" y="469"/>
                </a:lnTo>
                <a:lnTo>
                  <a:pt x="34" y="469"/>
                </a:lnTo>
                <a:lnTo>
                  <a:pt x="32" y="472"/>
                </a:lnTo>
                <a:lnTo>
                  <a:pt x="32" y="472"/>
                </a:lnTo>
                <a:lnTo>
                  <a:pt x="30" y="472"/>
                </a:lnTo>
                <a:lnTo>
                  <a:pt x="30" y="472"/>
                </a:lnTo>
                <a:lnTo>
                  <a:pt x="28" y="472"/>
                </a:lnTo>
                <a:lnTo>
                  <a:pt x="26" y="472"/>
                </a:lnTo>
                <a:lnTo>
                  <a:pt x="26" y="472"/>
                </a:lnTo>
                <a:lnTo>
                  <a:pt x="17" y="478"/>
                </a:lnTo>
                <a:lnTo>
                  <a:pt x="13" y="482"/>
                </a:lnTo>
                <a:lnTo>
                  <a:pt x="13" y="484"/>
                </a:lnTo>
                <a:lnTo>
                  <a:pt x="11" y="484"/>
                </a:lnTo>
                <a:lnTo>
                  <a:pt x="11" y="484"/>
                </a:lnTo>
                <a:lnTo>
                  <a:pt x="9" y="484"/>
                </a:lnTo>
                <a:lnTo>
                  <a:pt x="3" y="482"/>
                </a:lnTo>
                <a:lnTo>
                  <a:pt x="3" y="482"/>
                </a:lnTo>
                <a:lnTo>
                  <a:pt x="3" y="482"/>
                </a:lnTo>
                <a:lnTo>
                  <a:pt x="0" y="482"/>
                </a:lnTo>
                <a:lnTo>
                  <a:pt x="0" y="484"/>
                </a:lnTo>
                <a:lnTo>
                  <a:pt x="0" y="486"/>
                </a:lnTo>
                <a:lnTo>
                  <a:pt x="0" y="486"/>
                </a:lnTo>
                <a:lnTo>
                  <a:pt x="0" y="488"/>
                </a:lnTo>
                <a:lnTo>
                  <a:pt x="5" y="492"/>
                </a:lnTo>
                <a:lnTo>
                  <a:pt x="7" y="495"/>
                </a:lnTo>
                <a:lnTo>
                  <a:pt x="9" y="495"/>
                </a:lnTo>
                <a:lnTo>
                  <a:pt x="9" y="495"/>
                </a:lnTo>
                <a:lnTo>
                  <a:pt x="13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1"/>
                </a:lnTo>
                <a:lnTo>
                  <a:pt x="19" y="501"/>
                </a:lnTo>
                <a:lnTo>
                  <a:pt x="19" y="503"/>
                </a:lnTo>
                <a:lnTo>
                  <a:pt x="17" y="503"/>
                </a:lnTo>
                <a:lnTo>
                  <a:pt x="15" y="503"/>
                </a:lnTo>
                <a:lnTo>
                  <a:pt x="13" y="505"/>
                </a:lnTo>
                <a:lnTo>
                  <a:pt x="11" y="505"/>
                </a:lnTo>
                <a:lnTo>
                  <a:pt x="11" y="503"/>
                </a:lnTo>
                <a:lnTo>
                  <a:pt x="9" y="503"/>
                </a:lnTo>
                <a:lnTo>
                  <a:pt x="9" y="503"/>
                </a:lnTo>
                <a:lnTo>
                  <a:pt x="7" y="501"/>
                </a:lnTo>
                <a:lnTo>
                  <a:pt x="7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3"/>
                </a:lnTo>
                <a:lnTo>
                  <a:pt x="3" y="505"/>
                </a:lnTo>
                <a:lnTo>
                  <a:pt x="3" y="507"/>
                </a:lnTo>
                <a:lnTo>
                  <a:pt x="3" y="509"/>
                </a:lnTo>
                <a:lnTo>
                  <a:pt x="3" y="511"/>
                </a:lnTo>
                <a:lnTo>
                  <a:pt x="5" y="513"/>
                </a:lnTo>
                <a:lnTo>
                  <a:pt x="3" y="515"/>
                </a:lnTo>
                <a:lnTo>
                  <a:pt x="5" y="518"/>
                </a:lnTo>
                <a:lnTo>
                  <a:pt x="5" y="518"/>
                </a:lnTo>
                <a:lnTo>
                  <a:pt x="7" y="520"/>
                </a:lnTo>
                <a:lnTo>
                  <a:pt x="7" y="520"/>
                </a:lnTo>
                <a:lnTo>
                  <a:pt x="9" y="522"/>
                </a:lnTo>
                <a:lnTo>
                  <a:pt x="9" y="524"/>
                </a:lnTo>
                <a:lnTo>
                  <a:pt x="9" y="526"/>
                </a:lnTo>
                <a:lnTo>
                  <a:pt x="9" y="528"/>
                </a:lnTo>
                <a:lnTo>
                  <a:pt x="9" y="528"/>
                </a:lnTo>
                <a:lnTo>
                  <a:pt x="11" y="530"/>
                </a:lnTo>
                <a:lnTo>
                  <a:pt x="11" y="532"/>
                </a:lnTo>
                <a:lnTo>
                  <a:pt x="11" y="532"/>
                </a:lnTo>
                <a:lnTo>
                  <a:pt x="11" y="536"/>
                </a:lnTo>
                <a:lnTo>
                  <a:pt x="11" y="545"/>
                </a:lnTo>
                <a:lnTo>
                  <a:pt x="13" y="545"/>
                </a:lnTo>
                <a:lnTo>
                  <a:pt x="15" y="547"/>
                </a:lnTo>
                <a:lnTo>
                  <a:pt x="17" y="547"/>
                </a:lnTo>
                <a:lnTo>
                  <a:pt x="19" y="547"/>
                </a:lnTo>
                <a:lnTo>
                  <a:pt x="21" y="547"/>
                </a:lnTo>
                <a:lnTo>
                  <a:pt x="23" y="547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3"/>
                </a:lnTo>
                <a:lnTo>
                  <a:pt x="26" y="543"/>
                </a:lnTo>
                <a:lnTo>
                  <a:pt x="28" y="543"/>
                </a:lnTo>
                <a:lnTo>
                  <a:pt x="28" y="543"/>
                </a:lnTo>
                <a:lnTo>
                  <a:pt x="30" y="543"/>
                </a:lnTo>
                <a:lnTo>
                  <a:pt x="32" y="540"/>
                </a:lnTo>
                <a:lnTo>
                  <a:pt x="32" y="540"/>
                </a:lnTo>
                <a:lnTo>
                  <a:pt x="36" y="536"/>
                </a:lnTo>
                <a:lnTo>
                  <a:pt x="38" y="536"/>
                </a:lnTo>
                <a:lnTo>
                  <a:pt x="40" y="538"/>
                </a:lnTo>
                <a:lnTo>
                  <a:pt x="46" y="545"/>
                </a:lnTo>
                <a:lnTo>
                  <a:pt x="46" y="549"/>
                </a:lnTo>
                <a:lnTo>
                  <a:pt x="46" y="549"/>
                </a:lnTo>
                <a:lnTo>
                  <a:pt x="46" y="559"/>
                </a:lnTo>
                <a:lnTo>
                  <a:pt x="46" y="561"/>
                </a:lnTo>
                <a:lnTo>
                  <a:pt x="46" y="561"/>
                </a:lnTo>
                <a:lnTo>
                  <a:pt x="49" y="563"/>
                </a:lnTo>
                <a:lnTo>
                  <a:pt x="49" y="566"/>
                </a:lnTo>
                <a:lnTo>
                  <a:pt x="49" y="568"/>
                </a:lnTo>
                <a:lnTo>
                  <a:pt x="49" y="570"/>
                </a:lnTo>
                <a:lnTo>
                  <a:pt x="51" y="570"/>
                </a:lnTo>
                <a:lnTo>
                  <a:pt x="51" y="572"/>
                </a:lnTo>
                <a:lnTo>
                  <a:pt x="53" y="572"/>
                </a:lnTo>
                <a:lnTo>
                  <a:pt x="57" y="576"/>
                </a:lnTo>
                <a:lnTo>
                  <a:pt x="59" y="576"/>
                </a:lnTo>
                <a:lnTo>
                  <a:pt x="63" y="578"/>
                </a:lnTo>
                <a:lnTo>
                  <a:pt x="65" y="578"/>
                </a:lnTo>
                <a:lnTo>
                  <a:pt x="65" y="580"/>
                </a:lnTo>
                <a:lnTo>
                  <a:pt x="67" y="580"/>
                </a:lnTo>
                <a:lnTo>
                  <a:pt x="69" y="582"/>
                </a:lnTo>
                <a:lnTo>
                  <a:pt x="72" y="582"/>
                </a:lnTo>
                <a:lnTo>
                  <a:pt x="74" y="582"/>
                </a:lnTo>
                <a:lnTo>
                  <a:pt x="84" y="580"/>
                </a:lnTo>
                <a:lnTo>
                  <a:pt x="84" y="580"/>
                </a:lnTo>
                <a:lnTo>
                  <a:pt x="88" y="582"/>
                </a:lnTo>
                <a:lnTo>
                  <a:pt x="88" y="582"/>
                </a:lnTo>
                <a:lnTo>
                  <a:pt x="90" y="582"/>
                </a:lnTo>
                <a:lnTo>
                  <a:pt x="90" y="584"/>
                </a:lnTo>
                <a:lnTo>
                  <a:pt x="92" y="584"/>
                </a:lnTo>
                <a:lnTo>
                  <a:pt x="94" y="584"/>
                </a:lnTo>
                <a:lnTo>
                  <a:pt x="99" y="586"/>
                </a:lnTo>
                <a:lnTo>
                  <a:pt x="99" y="586"/>
                </a:lnTo>
                <a:lnTo>
                  <a:pt x="103" y="586"/>
                </a:lnTo>
                <a:lnTo>
                  <a:pt x="103" y="589"/>
                </a:lnTo>
                <a:lnTo>
                  <a:pt x="105" y="591"/>
                </a:lnTo>
                <a:lnTo>
                  <a:pt x="109" y="595"/>
                </a:lnTo>
                <a:lnTo>
                  <a:pt x="109" y="599"/>
                </a:lnTo>
                <a:lnTo>
                  <a:pt x="111" y="599"/>
                </a:lnTo>
                <a:lnTo>
                  <a:pt x="111" y="601"/>
                </a:lnTo>
                <a:lnTo>
                  <a:pt x="113" y="601"/>
                </a:lnTo>
                <a:lnTo>
                  <a:pt x="113" y="601"/>
                </a:lnTo>
                <a:lnTo>
                  <a:pt x="120" y="605"/>
                </a:lnTo>
                <a:lnTo>
                  <a:pt x="130" y="607"/>
                </a:lnTo>
                <a:lnTo>
                  <a:pt x="134" y="605"/>
                </a:lnTo>
                <a:lnTo>
                  <a:pt x="134" y="607"/>
                </a:lnTo>
                <a:lnTo>
                  <a:pt x="136" y="607"/>
                </a:lnTo>
                <a:lnTo>
                  <a:pt x="136" y="607"/>
                </a:lnTo>
                <a:lnTo>
                  <a:pt x="147" y="607"/>
                </a:lnTo>
                <a:lnTo>
                  <a:pt x="151" y="607"/>
                </a:lnTo>
                <a:lnTo>
                  <a:pt x="153" y="607"/>
                </a:lnTo>
                <a:lnTo>
                  <a:pt x="155" y="607"/>
                </a:lnTo>
                <a:lnTo>
                  <a:pt x="159" y="607"/>
                </a:lnTo>
                <a:lnTo>
                  <a:pt x="159" y="605"/>
                </a:lnTo>
                <a:lnTo>
                  <a:pt x="161" y="605"/>
                </a:lnTo>
                <a:lnTo>
                  <a:pt x="166" y="607"/>
                </a:lnTo>
                <a:lnTo>
                  <a:pt x="170" y="607"/>
                </a:lnTo>
                <a:lnTo>
                  <a:pt x="180" y="607"/>
                </a:lnTo>
                <a:lnTo>
                  <a:pt x="186" y="605"/>
                </a:lnTo>
                <a:lnTo>
                  <a:pt x="191" y="605"/>
                </a:lnTo>
                <a:lnTo>
                  <a:pt x="193" y="605"/>
                </a:lnTo>
                <a:lnTo>
                  <a:pt x="195" y="605"/>
                </a:lnTo>
                <a:lnTo>
                  <a:pt x="199" y="607"/>
                </a:lnTo>
                <a:lnTo>
                  <a:pt x="203" y="607"/>
                </a:lnTo>
                <a:lnTo>
                  <a:pt x="205" y="607"/>
                </a:lnTo>
                <a:lnTo>
                  <a:pt x="205" y="607"/>
                </a:lnTo>
                <a:lnTo>
                  <a:pt x="207" y="607"/>
                </a:lnTo>
                <a:lnTo>
                  <a:pt x="207" y="607"/>
                </a:lnTo>
                <a:lnTo>
                  <a:pt x="209" y="609"/>
                </a:lnTo>
                <a:lnTo>
                  <a:pt x="211" y="611"/>
                </a:lnTo>
                <a:lnTo>
                  <a:pt x="214" y="618"/>
                </a:lnTo>
                <a:lnTo>
                  <a:pt x="214" y="622"/>
                </a:lnTo>
                <a:lnTo>
                  <a:pt x="214" y="626"/>
                </a:lnTo>
                <a:lnTo>
                  <a:pt x="214" y="628"/>
                </a:lnTo>
                <a:lnTo>
                  <a:pt x="214" y="628"/>
                </a:lnTo>
                <a:lnTo>
                  <a:pt x="211" y="628"/>
                </a:lnTo>
                <a:lnTo>
                  <a:pt x="211" y="628"/>
                </a:lnTo>
                <a:lnTo>
                  <a:pt x="211" y="628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11" y="630"/>
                </a:lnTo>
                <a:lnTo>
                  <a:pt x="214" y="637"/>
                </a:lnTo>
                <a:lnTo>
                  <a:pt x="216" y="639"/>
                </a:lnTo>
                <a:lnTo>
                  <a:pt x="218" y="639"/>
                </a:lnTo>
                <a:lnTo>
                  <a:pt x="228" y="641"/>
                </a:lnTo>
                <a:lnTo>
                  <a:pt x="232" y="639"/>
                </a:lnTo>
                <a:lnTo>
                  <a:pt x="239" y="639"/>
                </a:lnTo>
                <a:lnTo>
                  <a:pt x="241" y="637"/>
                </a:lnTo>
                <a:lnTo>
                  <a:pt x="243" y="637"/>
                </a:lnTo>
                <a:lnTo>
                  <a:pt x="245" y="634"/>
                </a:lnTo>
                <a:lnTo>
                  <a:pt x="247" y="632"/>
                </a:lnTo>
                <a:lnTo>
                  <a:pt x="249" y="630"/>
                </a:lnTo>
                <a:lnTo>
                  <a:pt x="249" y="628"/>
                </a:lnTo>
                <a:lnTo>
                  <a:pt x="253" y="626"/>
                </a:lnTo>
                <a:lnTo>
                  <a:pt x="255" y="626"/>
                </a:lnTo>
                <a:lnTo>
                  <a:pt x="262" y="626"/>
                </a:lnTo>
                <a:lnTo>
                  <a:pt x="264" y="626"/>
                </a:lnTo>
                <a:lnTo>
                  <a:pt x="264" y="624"/>
                </a:lnTo>
                <a:lnTo>
                  <a:pt x="266" y="622"/>
                </a:lnTo>
                <a:lnTo>
                  <a:pt x="266" y="620"/>
                </a:lnTo>
                <a:lnTo>
                  <a:pt x="266" y="616"/>
                </a:lnTo>
                <a:lnTo>
                  <a:pt x="264" y="614"/>
                </a:lnTo>
                <a:lnTo>
                  <a:pt x="264" y="611"/>
                </a:lnTo>
                <a:lnTo>
                  <a:pt x="264" y="611"/>
                </a:lnTo>
                <a:lnTo>
                  <a:pt x="264" y="609"/>
                </a:lnTo>
                <a:lnTo>
                  <a:pt x="266" y="609"/>
                </a:lnTo>
                <a:lnTo>
                  <a:pt x="268" y="607"/>
                </a:lnTo>
                <a:lnTo>
                  <a:pt x="272" y="605"/>
                </a:lnTo>
                <a:lnTo>
                  <a:pt x="272" y="603"/>
                </a:lnTo>
                <a:lnTo>
                  <a:pt x="274" y="603"/>
                </a:lnTo>
                <a:lnTo>
                  <a:pt x="276" y="599"/>
                </a:lnTo>
                <a:lnTo>
                  <a:pt x="276" y="597"/>
                </a:lnTo>
                <a:lnTo>
                  <a:pt x="278" y="597"/>
                </a:lnTo>
                <a:lnTo>
                  <a:pt x="278" y="595"/>
                </a:lnTo>
                <a:lnTo>
                  <a:pt x="278" y="595"/>
                </a:lnTo>
                <a:lnTo>
                  <a:pt x="278" y="595"/>
                </a:lnTo>
                <a:lnTo>
                  <a:pt x="278" y="593"/>
                </a:lnTo>
                <a:lnTo>
                  <a:pt x="278" y="593"/>
                </a:lnTo>
                <a:lnTo>
                  <a:pt x="278" y="593"/>
                </a:lnTo>
                <a:lnTo>
                  <a:pt x="278" y="591"/>
                </a:lnTo>
                <a:lnTo>
                  <a:pt x="278" y="591"/>
                </a:lnTo>
                <a:lnTo>
                  <a:pt x="280" y="589"/>
                </a:lnTo>
                <a:lnTo>
                  <a:pt x="280" y="584"/>
                </a:lnTo>
                <a:lnTo>
                  <a:pt x="282" y="582"/>
                </a:lnTo>
                <a:lnTo>
                  <a:pt x="285" y="582"/>
                </a:lnTo>
                <a:lnTo>
                  <a:pt x="291" y="582"/>
                </a:lnTo>
                <a:lnTo>
                  <a:pt x="293" y="580"/>
                </a:lnTo>
                <a:lnTo>
                  <a:pt x="303" y="572"/>
                </a:lnTo>
                <a:lnTo>
                  <a:pt x="308" y="570"/>
                </a:lnTo>
                <a:lnTo>
                  <a:pt x="312" y="570"/>
                </a:lnTo>
                <a:lnTo>
                  <a:pt x="318" y="570"/>
                </a:lnTo>
                <a:lnTo>
                  <a:pt x="318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2"/>
                </a:lnTo>
                <a:lnTo>
                  <a:pt x="322" y="572"/>
                </a:lnTo>
                <a:lnTo>
                  <a:pt x="322" y="572"/>
                </a:lnTo>
                <a:lnTo>
                  <a:pt x="322" y="572"/>
                </a:lnTo>
                <a:lnTo>
                  <a:pt x="324" y="572"/>
                </a:lnTo>
                <a:lnTo>
                  <a:pt x="324" y="572"/>
                </a:lnTo>
                <a:lnTo>
                  <a:pt x="324" y="570"/>
                </a:lnTo>
                <a:lnTo>
                  <a:pt x="326" y="568"/>
                </a:lnTo>
                <a:lnTo>
                  <a:pt x="326" y="568"/>
                </a:lnTo>
                <a:lnTo>
                  <a:pt x="331" y="568"/>
                </a:lnTo>
                <a:lnTo>
                  <a:pt x="331" y="568"/>
                </a:lnTo>
                <a:lnTo>
                  <a:pt x="333" y="566"/>
                </a:lnTo>
                <a:lnTo>
                  <a:pt x="333" y="563"/>
                </a:lnTo>
                <a:lnTo>
                  <a:pt x="335" y="563"/>
                </a:lnTo>
                <a:lnTo>
                  <a:pt x="347" y="563"/>
                </a:lnTo>
                <a:lnTo>
                  <a:pt x="349" y="566"/>
                </a:lnTo>
                <a:lnTo>
                  <a:pt x="349" y="566"/>
                </a:lnTo>
                <a:lnTo>
                  <a:pt x="351" y="566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4" y="570"/>
                </a:lnTo>
                <a:lnTo>
                  <a:pt x="356" y="570"/>
                </a:lnTo>
                <a:lnTo>
                  <a:pt x="356" y="572"/>
                </a:lnTo>
                <a:lnTo>
                  <a:pt x="356" y="572"/>
                </a:lnTo>
                <a:lnTo>
                  <a:pt x="358" y="580"/>
                </a:lnTo>
                <a:lnTo>
                  <a:pt x="358" y="582"/>
                </a:lnTo>
                <a:lnTo>
                  <a:pt x="358" y="582"/>
                </a:lnTo>
                <a:lnTo>
                  <a:pt x="358" y="584"/>
                </a:lnTo>
                <a:lnTo>
                  <a:pt x="358" y="586"/>
                </a:lnTo>
                <a:lnTo>
                  <a:pt x="360" y="586"/>
                </a:lnTo>
                <a:lnTo>
                  <a:pt x="360" y="589"/>
                </a:lnTo>
                <a:lnTo>
                  <a:pt x="360" y="589"/>
                </a:lnTo>
                <a:lnTo>
                  <a:pt x="358" y="589"/>
                </a:lnTo>
                <a:lnTo>
                  <a:pt x="358" y="589"/>
                </a:lnTo>
                <a:lnTo>
                  <a:pt x="347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91"/>
                </a:lnTo>
                <a:lnTo>
                  <a:pt x="345" y="591"/>
                </a:lnTo>
                <a:lnTo>
                  <a:pt x="345" y="593"/>
                </a:lnTo>
                <a:lnTo>
                  <a:pt x="345" y="593"/>
                </a:lnTo>
                <a:lnTo>
                  <a:pt x="345" y="595"/>
                </a:lnTo>
                <a:lnTo>
                  <a:pt x="347" y="597"/>
                </a:lnTo>
                <a:lnTo>
                  <a:pt x="349" y="601"/>
                </a:lnTo>
                <a:lnTo>
                  <a:pt x="349" y="603"/>
                </a:lnTo>
                <a:lnTo>
                  <a:pt x="349" y="605"/>
                </a:lnTo>
                <a:lnTo>
                  <a:pt x="349" y="605"/>
                </a:lnTo>
                <a:lnTo>
                  <a:pt x="351" y="605"/>
                </a:lnTo>
                <a:lnTo>
                  <a:pt x="351" y="605"/>
                </a:lnTo>
                <a:lnTo>
                  <a:pt x="351" y="603"/>
                </a:lnTo>
                <a:lnTo>
                  <a:pt x="354" y="603"/>
                </a:lnTo>
                <a:lnTo>
                  <a:pt x="354" y="603"/>
                </a:lnTo>
                <a:lnTo>
                  <a:pt x="354" y="603"/>
                </a:lnTo>
                <a:lnTo>
                  <a:pt x="356" y="603"/>
                </a:lnTo>
                <a:lnTo>
                  <a:pt x="356" y="603"/>
                </a:lnTo>
                <a:lnTo>
                  <a:pt x="358" y="605"/>
                </a:lnTo>
                <a:lnTo>
                  <a:pt x="358" y="605"/>
                </a:lnTo>
                <a:lnTo>
                  <a:pt x="358" y="605"/>
                </a:lnTo>
                <a:lnTo>
                  <a:pt x="360" y="605"/>
                </a:lnTo>
                <a:lnTo>
                  <a:pt x="360" y="605"/>
                </a:lnTo>
                <a:lnTo>
                  <a:pt x="362" y="605"/>
                </a:lnTo>
                <a:lnTo>
                  <a:pt x="364" y="605"/>
                </a:lnTo>
                <a:lnTo>
                  <a:pt x="364" y="605"/>
                </a:lnTo>
                <a:lnTo>
                  <a:pt x="366" y="605"/>
                </a:lnTo>
                <a:lnTo>
                  <a:pt x="366" y="605"/>
                </a:lnTo>
                <a:lnTo>
                  <a:pt x="368" y="605"/>
                </a:lnTo>
                <a:lnTo>
                  <a:pt x="370" y="605"/>
                </a:lnTo>
                <a:lnTo>
                  <a:pt x="370" y="605"/>
                </a:lnTo>
                <a:lnTo>
                  <a:pt x="370" y="607"/>
                </a:lnTo>
                <a:lnTo>
                  <a:pt x="372" y="607"/>
                </a:lnTo>
                <a:lnTo>
                  <a:pt x="372" y="607"/>
                </a:lnTo>
                <a:lnTo>
                  <a:pt x="377" y="605"/>
                </a:lnTo>
                <a:lnTo>
                  <a:pt x="379" y="603"/>
                </a:lnTo>
                <a:lnTo>
                  <a:pt x="381" y="601"/>
                </a:lnTo>
                <a:lnTo>
                  <a:pt x="381" y="601"/>
                </a:lnTo>
                <a:lnTo>
                  <a:pt x="383" y="601"/>
                </a:lnTo>
                <a:lnTo>
                  <a:pt x="387" y="603"/>
                </a:lnTo>
                <a:lnTo>
                  <a:pt x="389" y="605"/>
                </a:lnTo>
                <a:lnTo>
                  <a:pt x="391" y="605"/>
                </a:lnTo>
                <a:lnTo>
                  <a:pt x="393" y="605"/>
                </a:lnTo>
                <a:lnTo>
                  <a:pt x="406" y="601"/>
                </a:lnTo>
                <a:lnTo>
                  <a:pt x="410" y="597"/>
                </a:lnTo>
                <a:lnTo>
                  <a:pt x="414" y="595"/>
                </a:lnTo>
                <a:lnTo>
                  <a:pt x="416" y="595"/>
                </a:lnTo>
                <a:lnTo>
                  <a:pt x="418" y="591"/>
                </a:lnTo>
                <a:lnTo>
                  <a:pt x="420" y="589"/>
                </a:lnTo>
                <a:lnTo>
                  <a:pt x="422" y="589"/>
                </a:lnTo>
                <a:lnTo>
                  <a:pt x="422" y="586"/>
                </a:lnTo>
                <a:lnTo>
                  <a:pt x="429" y="586"/>
                </a:lnTo>
                <a:lnTo>
                  <a:pt x="433" y="584"/>
                </a:lnTo>
                <a:lnTo>
                  <a:pt x="435" y="580"/>
                </a:lnTo>
                <a:lnTo>
                  <a:pt x="437" y="580"/>
                </a:lnTo>
                <a:lnTo>
                  <a:pt x="437" y="580"/>
                </a:lnTo>
                <a:lnTo>
                  <a:pt x="439" y="580"/>
                </a:lnTo>
                <a:lnTo>
                  <a:pt x="439" y="580"/>
                </a:lnTo>
                <a:lnTo>
                  <a:pt x="441" y="580"/>
                </a:lnTo>
                <a:lnTo>
                  <a:pt x="441" y="580"/>
                </a:lnTo>
                <a:lnTo>
                  <a:pt x="443" y="580"/>
                </a:lnTo>
                <a:lnTo>
                  <a:pt x="443" y="582"/>
                </a:lnTo>
                <a:lnTo>
                  <a:pt x="443" y="584"/>
                </a:lnTo>
                <a:lnTo>
                  <a:pt x="445" y="586"/>
                </a:lnTo>
                <a:lnTo>
                  <a:pt x="445" y="589"/>
                </a:lnTo>
                <a:lnTo>
                  <a:pt x="445" y="591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8" y="593"/>
                </a:lnTo>
                <a:lnTo>
                  <a:pt x="448" y="593"/>
                </a:lnTo>
                <a:lnTo>
                  <a:pt x="450" y="593"/>
                </a:lnTo>
                <a:lnTo>
                  <a:pt x="450" y="591"/>
                </a:lnTo>
                <a:lnTo>
                  <a:pt x="452" y="591"/>
                </a:lnTo>
                <a:lnTo>
                  <a:pt x="452" y="591"/>
                </a:lnTo>
                <a:lnTo>
                  <a:pt x="454" y="591"/>
                </a:lnTo>
                <a:lnTo>
                  <a:pt x="456" y="591"/>
                </a:lnTo>
                <a:lnTo>
                  <a:pt x="456" y="593"/>
                </a:lnTo>
                <a:lnTo>
                  <a:pt x="458" y="593"/>
                </a:lnTo>
                <a:lnTo>
                  <a:pt x="458" y="595"/>
                </a:lnTo>
                <a:lnTo>
                  <a:pt x="466" y="597"/>
                </a:lnTo>
                <a:lnTo>
                  <a:pt x="473" y="597"/>
                </a:lnTo>
                <a:lnTo>
                  <a:pt x="475" y="597"/>
                </a:lnTo>
                <a:lnTo>
                  <a:pt x="477" y="595"/>
                </a:lnTo>
                <a:lnTo>
                  <a:pt x="483" y="595"/>
                </a:lnTo>
                <a:lnTo>
                  <a:pt x="487" y="593"/>
                </a:lnTo>
                <a:lnTo>
                  <a:pt x="489" y="593"/>
                </a:lnTo>
                <a:lnTo>
                  <a:pt x="493" y="593"/>
                </a:lnTo>
                <a:lnTo>
                  <a:pt x="496" y="593"/>
                </a:lnTo>
                <a:lnTo>
                  <a:pt x="496" y="591"/>
                </a:lnTo>
                <a:lnTo>
                  <a:pt x="496" y="591"/>
                </a:lnTo>
                <a:lnTo>
                  <a:pt x="496" y="589"/>
                </a:lnTo>
                <a:lnTo>
                  <a:pt x="496" y="589"/>
                </a:lnTo>
                <a:lnTo>
                  <a:pt x="496" y="586"/>
                </a:lnTo>
                <a:lnTo>
                  <a:pt x="496" y="586"/>
                </a:lnTo>
                <a:lnTo>
                  <a:pt x="496" y="584"/>
                </a:lnTo>
                <a:lnTo>
                  <a:pt x="498" y="584"/>
                </a:lnTo>
                <a:lnTo>
                  <a:pt x="502" y="582"/>
                </a:lnTo>
                <a:lnTo>
                  <a:pt x="512" y="582"/>
                </a:lnTo>
                <a:lnTo>
                  <a:pt x="514" y="580"/>
                </a:lnTo>
                <a:lnTo>
                  <a:pt x="521" y="578"/>
                </a:lnTo>
                <a:lnTo>
                  <a:pt x="523" y="578"/>
                </a:lnTo>
                <a:lnTo>
                  <a:pt x="525" y="576"/>
                </a:lnTo>
                <a:lnTo>
                  <a:pt x="527" y="576"/>
                </a:lnTo>
                <a:lnTo>
                  <a:pt x="527" y="574"/>
                </a:lnTo>
                <a:lnTo>
                  <a:pt x="527" y="572"/>
                </a:lnTo>
                <a:lnTo>
                  <a:pt x="527" y="572"/>
                </a:lnTo>
                <a:lnTo>
                  <a:pt x="527" y="572"/>
                </a:lnTo>
                <a:lnTo>
                  <a:pt x="527" y="570"/>
                </a:lnTo>
                <a:lnTo>
                  <a:pt x="529" y="570"/>
                </a:lnTo>
                <a:lnTo>
                  <a:pt x="533" y="572"/>
                </a:lnTo>
                <a:lnTo>
                  <a:pt x="535" y="572"/>
                </a:lnTo>
                <a:lnTo>
                  <a:pt x="537" y="574"/>
                </a:lnTo>
                <a:lnTo>
                  <a:pt x="542" y="572"/>
                </a:lnTo>
                <a:lnTo>
                  <a:pt x="542" y="574"/>
                </a:lnTo>
                <a:lnTo>
                  <a:pt x="544" y="574"/>
                </a:lnTo>
                <a:lnTo>
                  <a:pt x="546" y="574"/>
                </a:lnTo>
                <a:lnTo>
                  <a:pt x="546" y="574"/>
                </a:lnTo>
                <a:lnTo>
                  <a:pt x="550" y="574"/>
                </a:lnTo>
                <a:lnTo>
                  <a:pt x="552" y="576"/>
                </a:lnTo>
                <a:lnTo>
                  <a:pt x="554" y="578"/>
                </a:lnTo>
                <a:lnTo>
                  <a:pt x="556" y="580"/>
                </a:lnTo>
                <a:lnTo>
                  <a:pt x="558" y="582"/>
                </a:lnTo>
                <a:lnTo>
                  <a:pt x="558" y="584"/>
                </a:lnTo>
                <a:lnTo>
                  <a:pt x="558" y="584"/>
                </a:lnTo>
                <a:lnTo>
                  <a:pt x="558" y="584"/>
                </a:lnTo>
                <a:lnTo>
                  <a:pt x="558" y="586"/>
                </a:lnTo>
                <a:lnTo>
                  <a:pt x="558" y="589"/>
                </a:lnTo>
                <a:lnTo>
                  <a:pt x="560" y="589"/>
                </a:lnTo>
                <a:lnTo>
                  <a:pt x="560" y="589"/>
                </a:lnTo>
                <a:lnTo>
                  <a:pt x="562" y="589"/>
                </a:lnTo>
                <a:lnTo>
                  <a:pt x="565" y="589"/>
                </a:lnTo>
                <a:lnTo>
                  <a:pt x="565" y="589"/>
                </a:lnTo>
                <a:lnTo>
                  <a:pt x="567" y="586"/>
                </a:lnTo>
                <a:lnTo>
                  <a:pt x="569" y="584"/>
                </a:lnTo>
                <a:lnTo>
                  <a:pt x="571" y="584"/>
                </a:lnTo>
                <a:lnTo>
                  <a:pt x="571" y="584"/>
                </a:lnTo>
                <a:lnTo>
                  <a:pt x="575" y="584"/>
                </a:lnTo>
                <a:lnTo>
                  <a:pt x="579" y="584"/>
                </a:lnTo>
                <a:lnTo>
                  <a:pt x="581" y="584"/>
                </a:lnTo>
                <a:lnTo>
                  <a:pt x="583" y="584"/>
                </a:lnTo>
                <a:lnTo>
                  <a:pt x="585" y="584"/>
                </a:lnTo>
                <a:lnTo>
                  <a:pt x="585" y="586"/>
                </a:lnTo>
                <a:lnTo>
                  <a:pt x="587" y="586"/>
                </a:lnTo>
                <a:lnTo>
                  <a:pt x="587" y="589"/>
                </a:lnTo>
                <a:lnTo>
                  <a:pt x="587" y="591"/>
                </a:lnTo>
                <a:lnTo>
                  <a:pt x="590" y="591"/>
                </a:lnTo>
                <a:lnTo>
                  <a:pt x="590" y="591"/>
                </a:lnTo>
                <a:lnTo>
                  <a:pt x="592" y="591"/>
                </a:lnTo>
                <a:lnTo>
                  <a:pt x="594" y="591"/>
                </a:lnTo>
                <a:lnTo>
                  <a:pt x="596" y="589"/>
                </a:lnTo>
                <a:lnTo>
                  <a:pt x="596" y="589"/>
                </a:lnTo>
                <a:lnTo>
                  <a:pt x="598" y="589"/>
                </a:lnTo>
                <a:lnTo>
                  <a:pt x="598" y="589"/>
                </a:lnTo>
                <a:lnTo>
                  <a:pt x="600" y="586"/>
                </a:lnTo>
                <a:lnTo>
                  <a:pt x="602" y="586"/>
                </a:lnTo>
                <a:lnTo>
                  <a:pt x="602" y="586"/>
                </a:lnTo>
                <a:lnTo>
                  <a:pt x="602" y="589"/>
                </a:lnTo>
                <a:lnTo>
                  <a:pt x="602" y="589"/>
                </a:lnTo>
                <a:lnTo>
                  <a:pt x="602" y="589"/>
                </a:lnTo>
                <a:lnTo>
                  <a:pt x="604" y="589"/>
                </a:lnTo>
                <a:lnTo>
                  <a:pt x="604" y="589"/>
                </a:lnTo>
                <a:lnTo>
                  <a:pt x="613" y="586"/>
                </a:lnTo>
                <a:lnTo>
                  <a:pt x="613" y="584"/>
                </a:lnTo>
                <a:lnTo>
                  <a:pt x="615" y="582"/>
                </a:lnTo>
                <a:lnTo>
                  <a:pt x="621" y="580"/>
                </a:lnTo>
                <a:lnTo>
                  <a:pt x="623" y="580"/>
                </a:lnTo>
                <a:lnTo>
                  <a:pt x="623" y="580"/>
                </a:lnTo>
                <a:lnTo>
                  <a:pt x="623" y="578"/>
                </a:lnTo>
                <a:lnTo>
                  <a:pt x="625" y="580"/>
                </a:lnTo>
                <a:lnTo>
                  <a:pt x="629" y="582"/>
                </a:lnTo>
                <a:lnTo>
                  <a:pt x="631" y="584"/>
                </a:lnTo>
                <a:lnTo>
                  <a:pt x="636" y="584"/>
                </a:lnTo>
                <a:lnTo>
                  <a:pt x="636" y="586"/>
                </a:lnTo>
                <a:lnTo>
                  <a:pt x="638" y="586"/>
                </a:lnTo>
                <a:lnTo>
                  <a:pt x="638" y="586"/>
                </a:lnTo>
                <a:lnTo>
                  <a:pt x="638" y="589"/>
                </a:lnTo>
                <a:lnTo>
                  <a:pt x="638" y="589"/>
                </a:lnTo>
                <a:lnTo>
                  <a:pt x="638" y="591"/>
                </a:lnTo>
                <a:lnTo>
                  <a:pt x="644" y="595"/>
                </a:lnTo>
                <a:lnTo>
                  <a:pt x="646" y="595"/>
                </a:lnTo>
                <a:lnTo>
                  <a:pt x="646" y="597"/>
                </a:lnTo>
                <a:lnTo>
                  <a:pt x="646" y="599"/>
                </a:lnTo>
                <a:lnTo>
                  <a:pt x="646" y="599"/>
                </a:lnTo>
                <a:lnTo>
                  <a:pt x="646" y="601"/>
                </a:lnTo>
                <a:lnTo>
                  <a:pt x="646" y="601"/>
                </a:lnTo>
                <a:lnTo>
                  <a:pt x="646" y="601"/>
                </a:lnTo>
                <a:lnTo>
                  <a:pt x="644" y="603"/>
                </a:lnTo>
                <a:lnTo>
                  <a:pt x="644" y="603"/>
                </a:lnTo>
                <a:lnTo>
                  <a:pt x="644" y="605"/>
                </a:lnTo>
                <a:lnTo>
                  <a:pt x="646" y="605"/>
                </a:lnTo>
                <a:lnTo>
                  <a:pt x="646" y="605"/>
                </a:lnTo>
                <a:lnTo>
                  <a:pt x="646" y="605"/>
                </a:lnTo>
                <a:lnTo>
                  <a:pt x="648" y="605"/>
                </a:lnTo>
                <a:lnTo>
                  <a:pt x="650" y="605"/>
                </a:lnTo>
                <a:lnTo>
                  <a:pt x="652" y="603"/>
                </a:lnTo>
                <a:lnTo>
                  <a:pt x="652" y="603"/>
                </a:lnTo>
                <a:lnTo>
                  <a:pt x="654" y="605"/>
                </a:lnTo>
                <a:lnTo>
                  <a:pt x="654" y="605"/>
                </a:lnTo>
                <a:lnTo>
                  <a:pt x="667" y="611"/>
                </a:lnTo>
                <a:lnTo>
                  <a:pt x="667" y="611"/>
                </a:lnTo>
                <a:lnTo>
                  <a:pt x="669" y="611"/>
                </a:lnTo>
                <a:lnTo>
                  <a:pt x="669" y="611"/>
                </a:lnTo>
                <a:lnTo>
                  <a:pt x="669" y="611"/>
                </a:lnTo>
                <a:lnTo>
                  <a:pt x="671" y="609"/>
                </a:lnTo>
                <a:lnTo>
                  <a:pt x="673" y="609"/>
                </a:lnTo>
                <a:lnTo>
                  <a:pt x="675" y="605"/>
                </a:lnTo>
                <a:lnTo>
                  <a:pt x="675" y="601"/>
                </a:lnTo>
                <a:lnTo>
                  <a:pt x="677" y="597"/>
                </a:lnTo>
                <a:lnTo>
                  <a:pt x="677" y="595"/>
                </a:lnTo>
                <a:lnTo>
                  <a:pt x="677" y="584"/>
                </a:lnTo>
                <a:lnTo>
                  <a:pt x="677" y="582"/>
                </a:lnTo>
                <a:lnTo>
                  <a:pt x="677" y="580"/>
                </a:lnTo>
                <a:lnTo>
                  <a:pt x="677" y="570"/>
                </a:lnTo>
                <a:lnTo>
                  <a:pt x="679" y="568"/>
                </a:lnTo>
                <a:lnTo>
                  <a:pt x="681" y="566"/>
                </a:lnTo>
                <a:lnTo>
                  <a:pt x="684" y="566"/>
                </a:lnTo>
                <a:lnTo>
                  <a:pt x="686" y="563"/>
                </a:lnTo>
                <a:lnTo>
                  <a:pt x="688" y="561"/>
                </a:lnTo>
                <a:lnTo>
                  <a:pt x="690" y="555"/>
                </a:lnTo>
                <a:lnTo>
                  <a:pt x="688" y="549"/>
                </a:lnTo>
                <a:lnTo>
                  <a:pt x="690" y="545"/>
                </a:lnTo>
                <a:lnTo>
                  <a:pt x="690" y="543"/>
                </a:lnTo>
                <a:lnTo>
                  <a:pt x="694" y="532"/>
                </a:lnTo>
                <a:lnTo>
                  <a:pt x="696" y="530"/>
                </a:lnTo>
                <a:lnTo>
                  <a:pt x="698" y="528"/>
                </a:lnTo>
                <a:lnTo>
                  <a:pt x="698" y="528"/>
                </a:lnTo>
                <a:lnTo>
                  <a:pt x="700" y="530"/>
                </a:lnTo>
                <a:lnTo>
                  <a:pt x="702" y="534"/>
                </a:lnTo>
                <a:lnTo>
                  <a:pt x="704" y="534"/>
                </a:lnTo>
                <a:lnTo>
                  <a:pt x="704" y="534"/>
                </a:lnTo>
                <a:lnTo>
                  <a:pt x="707" y="532"/>
                </a:lnTo>
                <a:lnTo>
                  <a:pt x="707" y="530"/>
                </a:lnTo>
                <a:lnTo>
                  <a:pt x="704" y="530"/>
                </a:lnTo>
                <a:lnTo>
                  <a:pt x="704" y="528"/>
                </a:lnTo>
                <a:lnTo>
                  <a:pt x="704" y="526"/>
                </a:lnTo>
                <a:lnTo>
                  <a:pt x="704" y="526"/>
                </a:lnTo>
                <a:lnTo>
                  <a:pt x="707" y="526"/>
                </a:lnTo>
                <a:lnTo>
                  <a:pt x="707" y="526"/>
                </a:lnTo>
                <a:lnTo>
                  <a:pt x="709" y="524"/>
                </a:lnTo>
                <a:lnTo>
                  <a:pt x="709" y="518"/>
                </a:lnTo>
                <a:lnTo>
                  <a:pt x="709" y="515"/>
                </a:lnTo>
                <a:lnTo>
                  <a:pt x="711" y="515"/>
                </a:lnTo>
                <a:lnTo>
                  <a:pt x="711" y="513"/>
                </a:lnTo>
                <a:lnTo>
                  <a:pt x="715" y="511"/>
                </a:lnTo>
                <a:lnTo>
                  <a:pt x="717" y="507"/>
                </a:lnTo>
                <a:lnTo>
                  <a:pt x="717" y="505"/>
                </a:lnTo>
                <a:lnTo>
                  <a:pt x="719" y="503"/>
                </a:lnTo>
                <a:lnTo>
                  <a:pt x="717" y="499"/>
                </a:lnTo>
                <a:lnTo>
                  <a:pt x="717" y="495"/>
                </a:lnTo>
                <a:lnTo>
                  <a:pt x="719" y="492"/>
                </a:lnTo>
                <a:lnTo>
                  <a:pt x="723" y="488"/>
                </a:lnTo>
                <a:lnTo>
                  <a:pt x="723" y="486"/>
                </a:lnTo>
                <a:lnTo>
                  <a:pt x="725" y="486"/>
                </a:lnTo>
                <a:lnTo>
                  <a:pt x="725" y="486"/>
                </a:lnTo>
                <a:lnTo>
                  <a:pt x="725" y="488"/>
                </a:lnTo>
                <a:lnTo>
                  <a:pt x="727" y="490"/>
                </a:lnTo>
                <a:lnTo>
                  <a:pt x="727" y="490"/>
                </a:lnTo>
                <a:lnTo>
                  <a:pt x="730" y="490"/>
                </a:lnTo>
                <a:lnTo>
                  <a:pt x="732" y="490"/>
                </a:lnTo>
                <a:lnTo>
                  <a:pt x="734" y="488"/>
                </a:lnTo>
                <a:lnTo>
                  <a:pt x="736" y="488"/>
                </a:lnTo>
                <a:lnTo>
                  <a:pt x="738" y="486"/>
                </a:lnTo>
                <a:lnTo>
                  <a:pt x="740" y="484"/>
                </a:lnTo>
                <a:lnTo>
                  <a:pt x="742" y="484"/>
                </a:lnTo>
                <a:lnTo>
                  <a:pt x="744" y="486"/>
                </a:lnTo>
                <a:lnTo>
                  <a:pt x="744" y="486"/>
                </a:lnTo>
                <a:lnTo>
                  <a:pt x="746" y="490"/>
                </a:lnTo>
                <a:lnTo>
                  <a:pt x="748" y="490"/>
                </a:lnTo>
                <a:lnTo>
                  <a:pt x="748" y="490"/>
                </a:lnTo>
                <a:lnTo>
                  <a:pt x="750" y="490"/>
                </a:lnTo>
                <a:lnTo>
                  <a:pt x="753" y="488"/>
                </a:lnTo>
                <a:lnTo>
                  <a:pt x="755" y="488"/>
                </a:lnTo>
                <a:lnTo>
                  <a:pt x="755" y="486"/>
                </a:lnTo>
                <a:lnTo>
                  <a:pt x="757" y="484"/>
                </a:lnTo>
                <a:lnTo>
                  <a:pt x="761" y="482"/>
                </a:lnTo>
                <a:lnTo>
                  <a:pt x="763" y="482"/>
                </a:lnTo>
                <a:lnTo>
                  <a:pt x="765" y="482"/>
                </a:lnTo>
                <a:lnTo>
                  <a:pt x="767" y="480"/>
                </a:lnTo>
                <a:lnTo>
                  <a:pt x="769" y="480"/>
                </a:lnTo>
                <a:lnTo>
                  <a:pt x="771" y="480"/>
                </a:lnTo>
                <a:lnTo>
                  <a:pt x="771" y="478"/>
                </a:lnTo>
                <a:lnTo>
                  <a:pt x="771" y="476"/>
                </a:lnTo>
                <a:lnTo>
                  <a:pt x="771" y="474"/>
                </a:lnTo>
                <a:lnTo>
                  <a:pt x="773" y="472"/>
                </a:lnTo>
                <a:lnTo>
                  <a:pt x="780" y="467"/>
                </a:lnTo>
                <a:lnTo>
                  <a:pt x="782" y="467"/>
                </a:lnTo>
                <a:lnTo>
                  <a:pt x="784" y="467"/>
                </a:lnTo>
                <a:lnTo>
                  <a:pt x="784" y="465"/>
                </a:lnTo>
                <a:lnTo>
                  <a:pt x="782" y="463"/>
                </a:lnTo>
                <a:lnTo>
                  <a:pt x="782" y="461"/>
                </a:lnTo>
                <a:lnTo>
                  <a:pt x="784" y="459"/>
                </a:lnTo>
                <a:lnTo>
                  <a:pt x="786" y="457"/>
                </a:lnTo>
                <a:lnTo>
                  <a:pt x="784" y="453"/>
                </a:lnTo>
                <a:lnTo>
                  <a:pt x="784" y="451"/>
                </a:lnTo>
                <a:lnTo>
                  <a:pt x="784" y="449"/>
                </a:lnTo>
                <a:lnTo>
                  <a:pt x="786" y="447"/>
                </a:lnTo>
                <a:lnTo>
                  <a:pt x="788" y="444"/>
                </a:lnTo>
                <a:lnTo>
                  <a:pt x="792" y="444"/>
                </a:lnTo>
                <a:lnTo>
                  <a:pt x="792" y="442"/>
                </a:lnTo>
                <a:lnTo>
                  <a:pt x="796" y="440"/>
                </a:lnTo>
                <a:lnTo>
                  <a:pt x="801" y="436"/>
                </a:lnTo>
                <a:lnTo>
                  <a:pt x="801" y="434"/>
                </a:lnTo>
                <a:lnTo>
                  <a:pt x="801" y="430"/>
                </a:lnTo>
                <a:lnTo>
                  <a:pt x="801" y="428"/>
                </a:lnTo>
                <a:lnTo>
                  <a:pt x="801" y="426"/>
                </a:lnTo>
                <a:lnTo>
                  <a:pt x="803" y="424"/>
                </a:lnTo>
                <a:lnTo>
                  <a:pt x="809" y="421"/>
                </a:lnTo>
                <a:lnTo>
                  <a:pt x="813" y="419"/>
                </a:lnTo>
                <a:lnTo>
                  <a:pt x="815" y="417"/>
                </a:lnTo>
                <a:lnTo>
                  <a:pt x="817" y="419"/>
                </a:lnTo>
                <a:lnTo>
                  <a:pt x="819" y="419"/>
                </a:lnTo>
                <a:lnTo>
                  <a:pt x="821" y="417"/>
                </a:lnTo>
                <a:lnTo>
                  <a:pt x="824" y="413"/>
                </a:lnTo>
                <a:lnTo>
                  <a:pt x="824" y="411"/>
                </a:lnTo>
                <a:lnTo>
                  <a:pt x="824" y="407"/>
                </a:lnTo>
                <a:lnTo>
                  <a:pt x="826" y="398"/>
                </a:lnTo>
                <a:lnTo>
                  <a:pt x="826" y="396"/>
                </a:lnTo>
                <a:lnTo>
                  <a:pt x="824" y="394"/>
                </a:lnTo>
                <a:lnTo>
                  <a:pt x="821" y="390"/>
                </a:lnTo>
                <a:lnTo>
                  <a:pt x="819" y="390"/>
                </a:lnTo>
                <a:lnTo>
                  <a:pt x="817" y="388"/>
                </a:lnTo>
                <a:lnTo>
                  <a:pt x="817" y="388"/>
                </a:lnTo>
                <a:lnTo>
                  <a:pt x="811" y="390"/>
                </a:lnTo>
                <a:lnTo>
                  <a:pt x="811" y="390"/>
                </a:lnTo>
                <a:lnTo>
                  <a:pt x="809" y="388"/>
                </a:lnTo>
                <a:lnTo>
                  <a:pt x="809" y="386"/>
                </a:lnTo>
                <a:lnTo>
                  <a:pt x="809" y="386"/>
                </a:lnTo>
                <a:lnTo>
                  <a:pt x="807" y="386"/>
                </a:lnTo>
                <a:lnTo>
                  <a:pt x="807" y="386"/>
                </a:lnTo>
                <a:lnTo>
                  <a:pt x="805" y="384"/>
                </a:lnTo>
                <a:lnTo>
                  <a:pt x="803" y="378"/>
                </a:lnTo>
                <a:lnTo>
                  <a:pt x="798" y="376"/>
                </a:lnTo>
                <a:lnTo>
                  <a:pt x="796" y="373"/>
                </a:lnTo>
                <a:lnTo>
                  <a:pt x="792" y="373"/>
                </a:lnTo>
                <a:lnTo>
                  <a:pt x="786" y="371"/>
                </a:lnTo>
                <a:lnTo>
                  <a:pt x="784" y="371"/>
                </a:lnTo>
                <a:lnTo>
                  <a:pt x="782" y="369"/>
                </a:lnTo>
                <a:lnTo>
                  <a:pt x="782" y="369"/>
                </a:lnTo>
                <a:lnTo>
                  <a:pt x="780" y="371"/>
                </a:lnTo>
                <a:lnTo>
                  <a:pt x="778" y="373"/>
                </a:lnTo>
                <a:lnTo>
                  <a:pt x="775" y="373"/>
                </a:lnTo>
                <a:lnTo>
                  <a:pt x="771" y="376"/>
                </a:lnTo>
                <a:lnTo>
                  <a:pt x="771" y="378"/>
                </a:lnTo>
                <a:lnTo>
                  <a:pt x="769" y="376"/>
                </a:lnTo>
                <a:lnTo>
                  <a:pt x="769" y="376"/>
                </a:lnTo>
                <a:lnTo>
                  <a:pt x="767" y="373"/>
                </a:lnTo>
                <a:lnTo>
                  <a:pt x="767" y="371"/>
                </a:lnTo>
                <a:lnTo>
                  <a:pt x="765" y="369"/>
                </a:lnTo>
                <a:lnTo>
                  <a:pt x="765" y="367"/>
                </a:lnTo>
                <a:lnTo>
                  <a:pt x="765" y="367"/>
                </a:lnTo>
                <a:lnTo>
                  <a:pt x="767" y="367"/>
                </a:lnTo>
                <a:lnTo>
                  <a:pt x="767" y="365"/>
                </a:lnTo>
                <a:lnTo>
                  <a:pt x="767" y="365"/>
                </a:lnTo>
                <a:lnTo>
                  <a:pt x="769" y="361"/>
                </a:lnTo>
                <a:lnTo>
                  <a:pt x="769" y="359"/>
                </a:lnTo>
                <a:lnTo>
                  <a:pt x="771" y="359"/>
                </a:lnTo>
                <a:lnTo>
                  <a:pt x="771" y="359"/>
                </a:lnTo>
                <a:lnTo>
                  <a:pt x="773" y="357"/>
                </a:lnTo>
                <a:lnTo>
                  <a:pt x="773" y="355"/>
                </a:lnTo>
                <a:lnTo>
                  <a:pt x="775" y="355"/>
                </a:lnTo>
                <a:lnTo>
                  <a:pt x="775" y="353"/>
                </a:lnTo>
                <a:lnTo>
                  <a:pt x="775" y="350"/>
                </a:lnTo>
                <a:lnTo>
                  <a:pt x="773" y="346"/>
                </a:lnTo>
                <a:lnTo>
                  <a:pt x="771" y="340"/>
                </a:lnTo>
                <a:lnTo>
                  <a:pt x="769" y="338"/>
                </a:lnTo>
                <a:lnTo>
                  <a:pt x="769" y="338"/>
                </a:lnTo>
                <a:lnTo>
                  <a:pt x="769" y="336"/>
                </a:lnTo>
                <a:lnTo>
                  <a:pt x="769" y="336"/>
                </a:lnTo>
                <a:lnTo>
                  <a:pt x="769" y="334"/>
                </a:lnTo>
                <a:lnTo>
                  <a:pt x="771" y="332"/>
                </a:lnTo>
                <a:lnTo>
                  <a:pt x="775" y="332"/>
                </a:lnTo>
                <a:lnTo>
                  <a:pt x="778" y="334"/>
                </a:lnTo>
                <a:lnTo>
                  <a:pt x="782" y="338"/>
                </a:lnTo>
                <a:lnTo>
                  <a:pt x="784" y="342"/>
                </a:lnTo>
                <a:lnTo>
                  <a:pt x="788" y="342"/>
                </a:lnTo>
                <a:lnTo>
                  <a:pt x="790" y="342"/>
                </a:lnTo>
                <a:lnTo>
                  <a:pt x="792" y="340"/>
                </a:lnTo>
                <a:lnTo>
                  <a:pt x="798" y="338"/>
                </a:lnTo>
                <a:lnTo>
                  <a:pt x="801" y="338"/>
                </a:lnTo>
                <a:lnTo>
                  <a:pt x="807" y="338"/>
                </a:lnTo>
                <a:lnTo>
                  <a:pt x="809" y="338"/>
                </a:lnTo>
                <a:lnTo>
                  <a:pt x="815" y="342"/>
                </a:lnTo>
                <a:lnTo>
                  <a:pt x="817" y="342"/>
                </a:lnTo>
                <a:lnTo>
                  <a:pt x="828" y="342"/>
                </a:lnTo>
                <a:lnTo>
                  <a:pt x="832" y="342"/>
                </a:lnTo>
                <a:lnTo>
                  <a:pt x="834" y="342"/>
                </a:lnTo>
                <a:lnTo>
                  <a:pt x="849" y="344"/>
                </a:lnTo>
                <a:lnTo>
                  <a:pt x="857" y="344"/>
                </a:lnTo>
                <a:lnTo>
                  <a:pt x="861" y="344"/>
                </a:lnTo>
                <a:lnTo>
                  <a:pt x="861" y="344"/>
                </a:lnTo>
                <a:lnTo>
                  <a:pt x="863" y="342"/>
                </a:lnTo>
                <a:lnTo>
                  <a:pt x="863" y="340"/>
                </a:lnTo>
                <a:lnTo>
                  <a:pt x="870" y="340"/>
                </a:lnTo>
                <a:lnTo>
                  <a:pt x="872" y="338"/>
                </a:lnTo>
                <a:lnTo>
                  <a:pt x="874" y="336"/>
                </a:lnTo>
                <a:lnTo>
                  <a:pt x="874" y="336"/>
                </a:lnTo>
                <a:lnTo>
                  <a:pt x="874" y="334"/>
                </a:lnTo>
                <a:lnTo>
                  <a:pt x="874" y="332"/>
                </a:lnTo>
                <a:lnTo>
                  <a:pt x="874" y="332"/>
                </a:lnTo>
                <a:lnTo>
                  <a:pt x="876" y="330"/>
                </a:lnTo>
                <a:lnTo>
                  <a:pt x="880" y="330"/>
                </a:lnTo>
                <a:lnTo>
                  <a:pt x="882" y="330"/>
                </a:lnTo>
                <a:lnTo>
                  <a:pt x="884" y="327"/>
                </a:lnTo>
                <a:lnTo>
                  <a:pt x="886" y="325"/>
                </a:lnTo>
                <a:lnTo>
                  <a:pt x="886" y="325"/>
                </a:lnTo>
                <a:lnTo>
                  <a:pt x="886" y="323"/>
                </a:lnTo>
                <a:lnTo>
                  <a:pt x="886" y="321"/>
                </a:lnTo>
                <a:lnTo>
                  <a:pt x="886" y="321"/>
                </a:lnTo>
                <a:lnTo>
                  <a:pt x="888" y="319"/>
                </a:lnTo>
                <a:lnTo>
                  <a:pt x="884" y="315"/>
                </a:lnTo>
                <a:lnTo>
                  <a:pt x="882" y="313"/>
                </a:lnTo>
                <a:lnTo>
                  <a:pt x="882" y="313"/>
                </a:lnTo>
                <a:lnTo>
                  <a:pt x="882" y="313"/>
                </a:lnTo>
                <a:lnTo>
                  <a:pt x="880" y="311"/>
                </a:lnTo>
                <a:lnTo>
                  <a:pt x="882" y="311"/>
                </a:lnTo>
                <a:lnTo>
                  <a:pt x="882" y="309"/>
                </a:lnTo>
                <a:lnTo>
                  <a:pt x="882" y="307"/>
                </a:lnTo>
                <a:lnTo>
                  <a:pt x="882" y="307"/>
                </a:lnTo>
                <a:lnTo>
                  <a:pt x="880" y="307"/>
                </a:lnTo>
                <a:lnTo>
                  <a:pt x="880" y="305"/>
                </a:lnTo>
                <a:lnTo>
                  <a:pt x="878" y="305"/>
                </a:lnTo>
                <a:lnTo>
                  <a:pt x="876" y="302"/>
                </a:lnTo>
                <a:lnTo>
                  <a:pt x="876" y="300"/>
                </a:lnTo>
                <a:lnTo>
                  <a:pt x="876" y="300"/>
                </a:lnTo>
                <a:lnTo>
                  <a:pt x="876" y="298"/>
                </a:lnTo>
                <a:lnTo>
                  <a:pt x="876" y="298"/>
                </a:lnTo>
                <a:lnTo>
                  <a:pt x="876" y="298"/>
                </a:lnTo>
                <a:lnTo>
                  <a:pt x="878" y="298"/>
                </a:lnTo>
                <a:lnTo>
                  <a:pt x="880" y="296"/>
                </a:lnTo>
                <a:lnTo>
                  <a:pt x="880" y="296"/>
                </a:lnTo>
                <a:lnTo>
                  <a:pt x="882" y="288"/>
                </a:lnTo>
                <a:lnTo>
                  <a:pt x="884" y="286"/>
                </a:lnTo>
                <a:lnTo>
                  <a:pt x="884" y="284"/>
                </a:lnTo>
                <a:lnTo>
                  <a:pt x="884" y="284"/>
                </a:lnTo>
                <a:lnTo>
                  <a:pt x="884" y="277"/>
                </a:lnTo>
                <a:lnTo>
                  <a:pt x="884" y="275"/>
                </a:lnTo>
                <a:lnTo>
                  <a:pt x="884" y="273"/>
                </a:lnTo>
                <a:lnTo>
                  <a:pt x="882" y="273"/>
                </a:lnTo>
                <a:lnTo>
                  <a:pt x="882" y="273"/>
                </a:lnTo>
                <a:lnTo>
                  <a:pt x="880" y="271"/>
                </a:lnTo>
                <a:lnTo>
                  <a:pt x="880" y="271"/>
                </a:lnTo>
                <a:lnTo>
                  <a:pt x="882" y="265"/>
                </a:lnTo>
                <a:lnTo>
                  <a:pt x="882" y="263"/>
                </a:lnTo>
                <a:lnTo>
                  <a:pt x="882" y="261"/>
                </a:lnTo>
                <a:lnTo>
                  <a:pt x="882" y="259"/>
                </a:lnTo>
                <a:lnTo>
                  <a:pt x="882" y="259"/>
                </a:lnTo>
                <a:lnTo>
                  <a:pt x="882" y="256"/>
                </a:lnTo>
                <a:lnTo>
                  <a:pt x="882" y="256"/>
                </a:lnTo>
                <a:lnTo>
                  <a:pt x="882" y="256"/>
                </a:lnTo>
                <a:lnTo>
                  <a:pt x="884" y="256"/>
                </a:lnTo>
                <a:lnTo>
                  <a:pt x="886" y="256"/>
                </a:lnTo>
                <a:lnTo>
                  <a:pt x="888" y="256"/>
                </a:lnTo>
                <a:lnTo>
                  <a:pt x="888" y="256"/>
                </a:lnTo>
                <a:lnTo>
                  <a:pt x="890" y="254"/>
                </a:lnTo>
                <a:lnTo>
                  <a:pt x="890" y="254"/>
                </a:lnTo>
                <a:lnTo>
                  <a:pt x="888" y="25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" name="Freeform 58">
            <a:extLst>
              <a:ext uri="{FF2B5EF4-FFF2-40B4-BE49-F238E27FC236}">
                <a16:creationId xmlns:a16="http://schemas.microsoft.com/office/drawing/2014/main" id="{59006021-DE78-49E6-A332-B6D54E834F0D}"/>
              </a:ext>
            </a:extLst>
          </p:cNvPr>
          <p:cNvSpPr>
            <a:spLocks/>
          </p:cNvSpPr>
          <p:nvPr/>
        </p:nvSpPr>
        <p:spPr bwMode="auto">
          <a:xfrm>
            <a:off x="8030830" y="2525191"/>
            <a:ext cx="76831" cy="75758"/>
          </a:xfrm>
          <a:custGeom>
            <a:avLst/>
            <a:gdLst>
              <a:gd name="T0" fmla="*/ 50 w 50"/>
              <a:gd name="T1" fmla="*/ 27 h 52"/>
              <a:gd name="T2" fmla="*/ 48 w 50"/>
              <a:gd name="T3" fmla="*/ 23 h 52"/>
              <a:gd name="T4" fmla="*/ 48 w 50"/>
              <a:gd name="T5" fmla="*/ 19 h 52"/>
              <a:gd name="T6" fmla="*/ 39 w 50"/>
              <a:gd name="T7" fmla="*/ 10 h 52"/>
              <a:gd name="T8" fmla="*/ 37 w 50"/>
              <a:gd name="T9" fmla="*/ 6 h 52"/>
              <a:gd name="T10" fmla="*/ 35 w 50"/>
              <a:gd name="T11" fmla="*/ 0 h 52"/>
              <a:gd name="T12" fmla="*/ 31 w 50"/>
              <a:gd name="T13" fmla="*/ 2 h 52"/>
              <a:gd name="T14" fmla="*/ 29 w 50"/>
              <a:gd name="T15" fmla="*/ 0 h 52"/>
              <a:gd name="T16" fmla="*/ 23 w 50"/>
              <a:gd name="T17" fmla="*/ 0 h 52"/>
              <a:gd name="T18" fmla="*/ 20 w 50"/>
              <a:gd name="T19" fmla="*/ 2 h 52"/>
              <a:gd name="T20" fmla="*/ 16 w 50"/>
              <a:gd name="T21" fmla="*/ 2 h 52"/>
              <a:gd name="T22" fmla="*/ 12 w 50"/>
              <a:gd name="T23" fmla="*/ 4 h 52"/>
              <a:gd name="T24" fmla="*/ 10 w 50"/>
              <a:gd name="T25" fmla="*/ 8 h 52"/>
              <a:gd name="T26" fmla="*/ 10 w 50"/>
              <a:gd name="T27" fmla="*/ 10 h 52"/>
              <a:gd name="T28" fmla="*/ 10 w 50"/>
              <a:gd name="T29" fmla="*/ 17 h 52"/>
              <a:gd name="T30" fmla="*/ 10 w 50"/>
              <a:gd name="T31" fmla="*/ 19 h 52"/>
              <a:gd name="T32" fmla="*/ 10 w 50"/>
              <a:gd name="T33" fmla="*/ 23 h 52"/>
              <a:gd name="T34" fmla="*/ 8 w 50"/>
              <a:gd name="T35" fmla="*/ 25 h 52"/>
              <a:gd name="T36" fmla="*/ 6 w 50"/>
              <a:gd name="T37" fmla="*/ 27 h 52"/>
              <a:gd name="T38" fmla="*/ 4 w 50"/>
              <a:gd name="T39" fmla="*/ 29 h 52"/>
              <a:gd name="T40" fmla="*/ 2 w 50"/>
              <a:gd name="T41" fmla="*/ 29 h 52"/>
              <a:gd name="T42" fmla="*/ 0 w 50"/>
              <a:gd name="T43" fmla="*/ 33 h 52"/>
              <a:gd name="T44" fmla="*/ 0 w 50"/>
              <a:gd name="T45" fmla="*/ 35 h 52"/>
              <a:gd name="T46" fmla="*/ 2 w 50"/>
              <a:gd name="T47" fmla="*/ 37 h 52"/>
              <a:gd name="T48" fmla="*/ 2 w 50"/>
              <a:gd name="T49" fmla="*/ 40 h 52"/>
              <a:gd name="T50" fmla="*/ 2 w 50"/>
              <a:gd name="T51" fmla="*/ 40 h 52"/>
              <a:gd name="T52" fmla="*/ 6 w 50"/>
              <a:gd name="T53" fmla="*/ 40 h 52"/>
              <a:gd name="T54" fmla="*/ 14 w 50"/>
              <a:gd name="T55" fmla="*/ 40 h 52"/>
              <a:gd name="T56" fmla="*/ 14 w 50"/>
              <a:gd name="T57" fmla="*/ 37 h 52"/>
              <a:gd name="T58" fmla="*/ 16 w 50"/>
              <a:gd name="T59" fmla="*/ 37 h 52"/>
              <a:gd name="T60" fmla="*/ 23 w 50"/>
              <a:gd name="T61" fmla="*/ 40 h 52"/>
              <a:gd name="T62" fmla="*/ 25 w 50"/>
              <a:gd name="T63" fmla="*/ 42 h 52"/>
              <a:gd name="T64" fmla="*/ 25 w 50"/>
              <a:gd name="T65" fmla="*/ 46 h 52"/>
              <a:gd name="T66" fmla="*/ 27 w 50"/>
              <a:gd name="T67" fmla="*/ 48 h 52"/>
              <a:gd name="T68" fmla="*/ 31 w 50"/>
              <a:gd name="T69" fmla="*/ 50 h 52"/>
              <a:gd name="T70" fmla="*/ 39 w 50"/>
              <a:gd name="T71" fmla="*/ 50 h 52"/>
              <a:gd name="T72" fmla="*/ 39 w 50"/>
              <a:gd name="T73" fmla="*/ 50 h 52"/>
              <a:gd name="T74" fmla="*/ 39 w 50"/>
              <a:gd name="T75" fmla="*/ 48 h 52"/>
              <a:gd name="T76" fmla="*/ 39 w 50"/>
              <a:gd name="T77" fmla="*/ 48 h 52"/>
              <a:gd name="T78" fmla="*/ 39 w 50"/>
              <a:gd name="T79" fmla="*/ 46 h 52"/>
              <a:gd name="T80" fmla="*/ 41 w 50"/>
              <a:gd name="T81" fmla="*/ 44 h 52"/>
              <a:gd name="T82" fmla="*/ 50 w 50"/>
              <a:gd name="T83" fmla="*/ 42 h 52"/>
              <a:gd name="T84" fmla="*/ 46 w 50"/>
              <a:gd name="T85" fmla="*/ 35 h 52"/>
              <a:gd name="T86" fmla="*/ 48 w 50"/>
              <a:gd name="T87" fmla="*/ 33 h 52"/>
              <a:gd name="T88" fmla="*/ 50 w 50"/>
              <a:gd name="T89" fmla="*/ 31 h 52"/>
              <a:gd name="T90" fmla="*/ 50 w 50"/>
              <a:gd name="T91" fmla="*/ 29 h 52"/>
              <a:gd name="T92" fmla="*/ 50 w 50"/>
              <a:gd name="T93" fmla="*/ 2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0" h="52">
                <a:moveTo>
                  <a:pt x="50" y="29"/>
                </a:moveTo>
                <a:lnTo>
                  <a:pt x="50" y="27"/>
                </a:lnTo>
                <a:lnTo>
                  <a:pt x="48" y="23"/>
                </a:lnTo>
                <a:lnTo>
                  <a:pt x="48" y="23"/>
                </a:lnTo>
                <a:lnTo>
                  <a:pt x="48" y="21"/>
                </a:lnTo>
                <a:lnTo>
                  <a:pt x="48" y="19"/>
                </a:lnTo>
                <a:lnTo>
                  <a:pt x="48" y="19"/>
                </a:lnTo>
                <a:lnTo>
                  <a:pt x="39" y="10"/>
                </a:lnTo>
                <a:lnTo>
                  <a:pt x="37" y="8"/>
                </a:lnTo>
                <a:lnTo>
                  <a:pt x="37" y="6"/>
                </a:lnTo>
                <a:lnTo>
                  <a:pt x="37" y="4"/>
                </a:lnTo>
                <a:lnTo>
                  <a:pt x="35" y="0"/>
                </a:lnTo>
                <a:lnTo>
                  <a:pt x="31" y="2"/>
                </a:lnTo>
                <a:lnTo>
                  <a:pt x="31" y="2"/>
                </a:lnTo>
                <a:lnTo>
                  <a:pt x="29" y="2"/>
                </a:lnTo>
                <a:lnTo>
                  <a:pt x="29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7"/>
                </a:lnTo>
                <a:lnTo>
                  <a:pt x="10" y="17"/>
                </a:lnTo>
                <a:lnTo>
                  <a:pt x="10" y="19"/>
                </a:lnTo>
                <a:lnTo>
                  <a:pt x="10" y="19"/>
                </a:lnTo>
                <a:lnTo>
                  <a:pt x="10" y="21"/>
                </a:lnTo>
                <a:lnTo>
                  <a:pt x="10" y="23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6" y="27"/>
                </a:lnTo>
                <a:lnTo>
                  <a:pt x="4" y="29"/>
                </a:lnTo>
                <a:lnTo>
                  <a:pt x="4" y="29"/>
                </a:lnTo>
                <a:lnTo>
                  <a:pt x="2" y="29"/>
                </a:lnTo>
                <a:lnTo>
                  <a:pt x="2" y="31"/>
                </a:lnTo>
                <a:lnTo>
                  <a:pt x="0" y="33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2" y="37"/>
                </a:lnTo>
                <a:lnTo>
                  <a:pt x="2" y="37"/>
                </a:lnTo>
                <a:lnTo>
                  <a:pt x="2" y="40"/>
                </a:lnTo>
                <a:lnTo>
                  <a:pt x="2" y="40"/>
                </a:lnTo>
                <a:lnTo>
                  <a:pt x="2" y="40"/>
                </a:lnTo>
                <a:lnTo>
                  <a:pt x="4" y="42"/>
                </a:lnTo>
                <a:lnTo>
                  <a:pt x="6" y="40"/>
                </a:lnTo>
                <a:lnTo>
                  <a:pt x="12" y="40"/>
                </a:lnTo>
                <a:lnTo>
                  <a:pt x="14" y="40"/>
                </a:lnTo>
                <a:lnTo>
                  <a:pt x="14" y="40"/>
                </a:lnTo>
                <a:lnTo>
                  <a:pt x="14" y="37"/>
                </a:lnTo>
                <a:lnTo>
                  <a:pt x="14" y="37"/>
                </a:lnTo>
                <a:lnTo>
                  <a:pt x="16" y="37"/>
                </a:lnTo>
                <a:lnTo>
                  <a:pt x="16" y="37"/>
                </a:lnTo>
                <a:lnTo>
                  <a:pt x="23" y="40"/>
                </a:lnTo>
                <a:lnTo>
                  <a:pt x="23" y="42"/>
                </a:lnTo>
                <a:lnTo>
                  <a:pt x="25" y="42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27" y="48"/>
                </a:lnTo>
                <a:lnTo>
                  <a:pt x="29" y="48"/>
                </a:lnTo>
                <a:lnTo>
                  <a:pt x="31" y="50"/>
                </a:lnTo>
                <a:lnTo>
                  <a:pt x="35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3" y="42"/>
                </a:lnTo>
                <a:lnTo>
                  <a:pt x="50" y="42"/>
                </a:lnTo>
                <a:lnTo>
                  <a:pt x="46" y="35"/>
                </a:lnTo>
                <a:lnTo>
                  <a:pt x="46" y="35"/>
                </a:lnTo>
                <a:lnTo>
                  <a:pt x="46" y="33"/>
                </a:lnTo>
                <a:lnTo>
                  <a:pt x="48" y="33"/>
                </a:lnTo>
                <a:lnTo>
                  <a:pt x="48" y="33"/>
                </a:lnTo>
                <a:lnTo>
                  <a:pt x="50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Freeform 69">
            <a:extLst>
              <a:ext uri="{FF2B5EF4-FFF2-40B4-BE49-F238E27FC236}">
                <a16:creationId xmlns:a16="http://schemas.microsoft.com/office/drawing/2014/main" id="{95290A60-88E1-41DB-AE73-F184374591B9}"/>
              </a:ext>
            </a:extLst>
          </p:cNvPr>
          <p:cNvSpPr>
            <a:spLocks noEditPoints="1"/>
          </p:cNvSpPr>
          <p:nvPr/>
        </p:nvSpPr>
        <p:spPr bwMode="auto">
          <a:xfrm>
            <a:off x="7304005" y="5239366"/>
            <a:ext cx="235105" cy="514280"/>
          </a:xfrm>
          <a:custGeom>
            <a:avLst/>
            <a:gdLst>
              <a:gd name="T0" fmla="*/ 92 w 153"/>
              <a:gd name="T1" fmla="*/ 346 h 353"/>
              <a:gd name="T2" fmla="*/ 90 w 153"/>
              <a:gd name="T3" fmla="*/ 348 h 353"/>
              <a:gd name="T4" fmla="*/ 88 w 153"/>
              <a:gd name="T5" fmla="*/ 353 h 353"/>
              <a:gd name="T6" fmla="*/ 86 w 153"/>
              <a:gd name="T7" fmla="*/ 353 h 353"/>
              <a:gd name="T8" fmla="*/ 86 w 153"/>
              <a:gd name="T9" fmla="*/ 350 h 353"/>
              <a:gd name="T10" fmla="*/ 86 w 153"/>
              <a:gd name="T11" fmla="*/ 353 h 353"/>
              <a:gd name="T12" fmla="*/ 88 w 153"/>
              <a:gd name="T13" fmla="*/ 353 h 353"/>
              <a:gd name="T14" fmla="*/ 90 w 153"/>
              <a:gd name="T15" fmla="*/ 350 h 353"/>
              <a:gd name="T16" fmla="*/ 92 w 153"/>
              <a:gd name="T17" fmla="*/ 346 h 353"/>
              <a:gd name="T18" fmla="*/ 92 w 153"/>
              <a:gd name="T19" fmla="*/ 346 h 353"/>
              <a:gd name="T20" fmla="*/ 149 w 153"/>
              <a:gd name="T21" fmla="*/ 165 h 353"/>
              <a:gd name="T22" fmla="*/ 149 w 153"/>
              <a:gd name="T23" fmla="*/ 167 h 353"/>
              <a:gd name="T24" fmla="*/ 149 w 153"/>
              <a:gd name="T25" fmla="*/ 167 h 353"/>
              <a:gd name="T26" fmla="*/ 149 w 153"/>
              <a:gd name="T27" fmla="*/ 167 h 353"/>
              <a:gd name="T28" fmla="*/ 149 w 153"/>
              <a:gd name="T29" fmla="*/ 167 h 353"/>
              <a:gd name="T30" fmla="*/ 149 w 153"/>
              <a:gd name="T31" fmla="*/ 165 h 353"/>
              <a:gd name="T32" fmla="*/ 151 w 153"/>
              <a:gd name="T33" fmla="*/ 158 h 353"/>
              <a:gd name="T34" fmla="*/ 151 w 153"/>
              <a:gd name="T35" fmla="*/ 160 h 353"/>
              <a:gd name="T36" fmla="*/ 151 w 153"/>
              <a:gd name="T37" fmla="*/ 160 h 353"/>
              <a:gd name="T38" fmla="*/ 151 w 153"/>
              <a:gd name="T39" fmla="*/ 158 h 353"/>
              <a:gd name="T40" fmla="*/ 151 w 153"/>
              <a:gd name="T41" fmla="*/ 158 h 353"/>
              <a:gd name="T42" fmla="*/ 49 w 153"/>
              <a:gd name="T43" fmla="*/ 114 h 353"/>
              <a:gd name="T44" fmla="*/ 46 w 153"/>
              <a:gd name="T45" fmla="*/ 117 h 353"/>
              <a:gd name="T46" fmla="*/ 46 w 153"/>
              <a:gd name="T47" fmla="*/ 117 h 353"/>
              <a:gd name="T48" fmla="*/ 49 w 153"/>
              <a:gd name="T49" fmla="*/ 117 h 353"/>
              <a:gd name="T50" fmla="*/ 49 w 153"/>
              <a:gd name="T51" fmla="*/ 114 h 353"/>
              <a:gd name="T52" fmla="*/ 49 w 153"/>
              <a:gd name="T53" fmla="*/ 114 h 353"/>
              <a:gd name="T54" fmla="*/ 49 w 153"/>
              <a:gd name="T55" fmla="*/ 114 h 353"/>
              <a:gd name="T56" fmla="*/ 38 w 153"/>
              <a:gd name="T57" fmla="*/ 94 h 353"/>
              <a:gd name="T58" fmla="*/ 38 w 153"/>
              <a:gd name="T59" fmla="*/ 94 h 353"/>
              <a:gd name="T60" fmla="*/ 38 w 153"/>
              <a:gd name="T61" fmla="*/ 94 h 353"/>
              <a:gd name="T62" fmla="*/ 153 w 153"/>
              <a:gd name="T63" fmla="*/ 89 h 353"/>
              <a:gd name="T64" fmla="*/ 151 w 153"/>
              <a:gd name="T65" fmla="*/ 89 h 353"/>
              <a:gd name="T66" fmla="*/ 153 w 153"/>
              <a:gd name="T67" fmla="*/ 89 h 353"/>
              <a:gd name="T68" fmla="*/ 153 w 153"/>
              <a:gd name="T69" fmla="*/ 89 h 353"/>
              <a:gd name="T70" fmla="*/ 3 w 153"/>
              <a:gd name="T71" fmla="*/ 85 h 353"/>
              <a:gd name="T72" fmla="*/ 0 w 153"/>
              <a:gd name="T73" fmla="*/ 87 h 353"/>
              <a:gd name="T74" fmla="*/ 0 w 153"/>
              <a:gd name="T75" fmla="*/ 91 h 353"/>
              <a:gd name="T76" fmla="*/ 3 w 153"/>
              <a:gd name="T77" fmla="*/ 85 h 353"/>
              <a:gd name="T78" fmla="*/ 3 w 153"/>
              <a:gd name="T79" fmla="*/ 83 h 353"/>
              <a:gd name="T80" fmla="*/ 57 w 153"/>
              <a:gd name="T81" fmla="*/ 58 h 353"/>
              <a:gd name="T82" fmla="*/ 57 w 153"/>
              <a:gd name="T83" fmla="*/ 60 h 353"/>
              <a:gd name="T84" fmla="*/ 59 w 153"/>
              <a:gd name="T85" fmla="*/ 60 h 353"/>
              <a:gd name="T86" fmla="*/ 59 w 153"/>
              <a:gd name="T87" fmla="*/ 58 h 353"/>
              <a:gd name="T88" fmla="*/ 57 w 153"/>
              <a:gd name="T89" fmla="*/ 58 h 353"/>
              <a:gd name="T90" fmla="*/ 61 w 153"/>
              <a:gd name="T91" fmla="*/ 50 h 353"/>
              <a:gd name="T92" fmla="*/ 61 w 153"/>
              <a:gd name="T93" fmla="*/ 50 h 353"/>
              <a:gd name="T94" fmla="*/ 61 w 153"/>
              <a:gd name="T95" fmla="*/ 52 h 353"/>
              <a:gd name="T96" fmla="*/ 63 w 153"/>
              <a:gd name="T97" fmla="*/ 48 h 353"/>
              <a:gd name="T98" fmla="*/ 63 w 153"/>
              <a:gd name="T99" fmla="*/ 46 h 353"/>
              <a:gd name="T100" fmla="*/ 63 w 153"/>
              <a:gd name="T101" fmla="*/ 46 h 353"/>
              <a:gd name="T102" fmla="*/ 63 w 153"/>
              <a:gd name="T103" fmla="*/ 43 h 353"/>
              <a:gd name="T104" fmla="*/ 84 w 153"/>
              <a:gd name="T105" fmla="*/ 20 h 353"/>
              <a:gd name="T106" fmla="*/ 84 w 153"/>
              <a:gd name="T107" fmla="*/ 23 h 353"/>
              <a:gd name="T108" fmla="*/ 84 w 153"/>
              <a:gd name="T109" fmla="*/ 20 h 353"/>
              <a:gd name="T110" fmla="*/ 84 w 153"/>
              <a:gd name="T111" fmla="*/ 18 h 353"/>
              <a:gd name="T112" fmla="*/ 55 w 153"/>
              <a:gd name="T113" fmla="*/ 0 h 353"/>
              <a:gd name="T114" fmla="*/ 53 w 153"/>
              <a:gd name="T115" fmla="*/ 0 h 353"/>
              <a:gd name="T116" fmla="*/ 55 w 153"/>
              <a:gd name="T117" fmla="*/ 0 h 353"/>
              <a:gd name="T118" fmla="*/ 55 w 153"/>
              <a:gd name="T119" fmla="*/ 0 h 353"/>
              <a:gd name="T120" fmla="*/ 55 w 153"/>
              <a:gd name="T121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" h="353">
                <a:moveTo>
                  <a:pt x="92" y="346"/>
                </a:moveTo>
                <a:lnTo>
                  <a:pt x="92" y="346"/>
                </a:lnTo>
                <a:lnTo>
                  <a:pt x="92" y="346"/>
                </a:lnTo>
                <a:lnTo>
                  <a:pt x="90" y="348"/>
                </a:lnTo>
                <a:lnTo>
                  <a:pt x="90" y="350"/>
                </a:lnTo>
                <a:lnTo>
                  <a:pt x="88" y="353"/>
                </a:lnTo>
                <a:lnTo>
                  <a:pt x="86" y="353"/>
                </a:lnTo>
                <a:lnTo>
                  <a:pt x="86" y="353"/>
                </a:lnTo>
                <a:lnTo>
                  <a:pt x="86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53"/>
                </a:lnTo>
                <a:lnTo>
                  <a:pt x="88" y="353"/>
                </a:lnTo>
                <a:lnTo>
                  <a:pt x="88" y="353"/>
                </a:lnTo>
                <a:lnTo>
                  <a:pt x="90" y="353"/>
                </a:lnTo>
                <a:lnTo>
                  <a:pt x="90" y="350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close/>
                <a:moveTo>
                  <a:pt x="149" y="165"/>
                </a:moveTo>
                <a:lnTo>
                  <a:pt x="149" y="165"/>
                </a:lnTo>
                <a:lnTo>
                  <a:pt x="149" y="165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9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5"/>
                </a:lnTo>
                <a:lnTo>
                  <a:pt x="149" y="165"/>
                </a:lnTo>
                <a:lnTo>
                  <a:pt x="149" y="165"/>
                </a:lnTo>
                <a:close/>
                <a:moveTo>
                  <a:pt x="151" y="158"/>
                </a:moveTo>
                <a:lnTo>
                  <a:pt x="151" y="158"/>
                </a:lnTo>
                <a:lnTo>
                  <a:pt x="151" y="160"/>
                </a:lnTo>
                <a:lnTo>
                  <a:pt x="151" y="160"/>
                </a:lnTo>
                <a:lnTo>
                  <a:pt x="151" y="160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close/>
                <a:moveTo>
                  <a:pt x="49" y="114"/>
                </a:move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close/>
                <a:moveTo>
                  <a:pt x="38" y="94"/>
                </a:move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close/>
                <a:moveTo>
                  <a:pt x="153" y="89"/>
                </a:move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close/>
                <a:moveTo>
                  <a:pt x="3" y="85"/>
                </a:moveTo>
                <a:lnTo>
                  <a:pt x="0" y="85"/>
                </a:lnTo>
                <a:lnTo>
                  <a:pt x="0" y="87"/>
                </a:lnTo>
                <a:lnTo>
                  <a:pt x="0" y="89"/>
                </a:lnTo>
                <a:lnTo>
                  <a:pt x="0" y="91"/>
                </a:lnTo>
                <a:lnTo>
                  <a:pt x="3" y="87"/>
                </a:lnTo>
                <a:lnTo>
                  <a:pt x="3" y="85"/>
                </a:lnTo>
                <a:lnTo>
                  <a:pt x="3" y="83"/>
                </a:lnTo>
                <a:lnTo>
                  <a:pt x="3" y="83"/>
                </a:lnTo>
                <a:lnTo>
                  <a:pt x="3" y="85"/>
                </a:lnTo>
                <a:close/>
                <a:moveTo>
                  <a:pt x="57" y="58"/>
                </a:moveTo>
                <a:lnTo>
                  <a:pt x="57" y="60"/>
                </a:lnTo>
                <a:lnTo>
                  <a:pt x="57" y="60"/>
                </a:lnTo>
                <a:lnTo>
                  <a:pt x="59" y="60"/>
                </a:lnTo>
                <a:lnTo>
                  <a:pt x="59" y="60"/>
                </a:lnTo>
                <a:lnTo>
                  <a:pt x="59" y="60"/>
                </a:lnTo>
                <a:lnTo>
                  <a:pt x="59" y="58"/>
                </a:lnTo>
                <a:lnTo>
                  <a:pt x="59" y="58"/>
                </a:lnTo>
                <a:lnTo>
                  <a:pt x="57" y="58"/>
                </a:lnTo>
                <a:close/>
                <a:moveTo>
                  <a:pt x="61" y="48"/>
                </a:moveTo>
                <a:lnTo>
                  <a:pt x="61" y="50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3" y="50"/>
                </a:lnTo>
                <a:lnTo>
                  <a:pt x="63" y="48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3"/>
                </a:lnTo>
                <a:lnTo>
                  <a:pt x="63" y="43"/>
                </a:lnTo>
                <a:lnTo>
                  <a:pt x="61" y="48"/>
                </a:lnTo>
                <a:close/>
                <a:moveTo>
                  <a:pt x="84" y="20"/>
                </a:moveTo>
                <a:lnTo>
                  <a:pt x="84" y="20"/>
                </a:lnTo>
                <a:lnTo>
                  <a:pt x="84" y="23"/>
                </a:lnTo>
                <a:lnTo>
                  <a:pt x="84" y="20"/>
                </a:lnTo>
                <a:lnTo>
                  <a:pt x="84" y="20"/>
                </a:lnTo>
                <a:lnTo>
                  <a:pt x="86" y="18"/>
                </a:lnTo>
                <a:lnTo>
                  <a:pt x="84" y="18"/>
                </a:lnTo>
                <a:lnTo>
                  <a:pt x="84" y="20"/>
                </a:lnTo>
                <a:close/>
                <a:moveTo>
                  <a:pt x="55" y="0"/>
                </a:moveTo>
                <a:lnTo>
                  <a:pt x="53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4" name="Freeform 70">
            <a:extLst>
              <a:ext uri="{FF2B5EF4-FFF2-40B4-BE49-F238E27FC236}">
                <a16:creationId xmlns:a16="http://schemas.microsoft.com/office/drawing/2014/main" id="{9FEAA204-99B1-4FF5-85BB-834A2314F2B4}"/>
              </a:ext>
            </a:extLst>
          </p:cNvPr>
          <p:cNvSpPr>
            <a:spLocks/>
          </p:cNvSpPr>
          <p:nvPr/>
        </p:nvSpPr>
        <p:spPr bwMode="auto">
          <a:xfrm>
            <a:off x="7721968" y="5074738"/>
            <a:ext cx="394914" cy="674538"/>
          </a:xfrm>
          <a:custGeom>
            <a:avLst/>
            <a:gdLst>
              <a:gd name="T0" fmla="*/ 240 w 257"/>
              <a:gd name="T1" fmla="*/ 332 h 463"/>
              <a:gd name="T2" fmla="*/ 240 w 257"/>
              <a:gd name="T3" fmla="*/ 309 h 463"/>
              <a:gd name="T4" fmla="*/ 244 w 257"/>
              <a:gd name="T5" fmla="*/ 269 h 463"/>
              <a:gd name="T6" fmla="*/ 236 w 257"/>
              <a:gd name="T7" fmla="*/ 250 h 463"/>
              <a:gd name="T8" fmla="*/ 209 w 257"/>
              <a:gd name="T9" fmla="*/ 263 h 463"/>
              <a:gd name="T10" fmla="*/ 198 w 257"/>
              <a:gd name="T11" fmla="*/ 244 h 463"/>
              <a:gd name="T12" fmla="*/ 203 w 257"/>
              <a:gd name="T13" fmla="*/ 219 h 463"/>
              <a:gd name="T14" fmla="*/ 203 w 257"/>
              <a:gd name="T15" fmla="*/ 202 h 463"/>
              <a:gd name="T16" fmla="*/ 184 w 257"/>
              <a:gd name="T17" fmla="*/ 186 h 463"/>
              <a:gd name="T18" fmla="*/ 192 w 257"/>
              <a:gd name="T19" fmla="*/ 179 h 463"/>
              <a:gd name="T20" fmla="*/ 186 w 257"/>
              <a:gd name="T21" fmla="*/ 165 h 463"/>
              <a:gd name="T22" fmla="*/ 169 w 257"/>
              <a:gd name="T23" fmla="*/ 163 h 463"/>
              <a:gd name="T24" fmla="*/ 169 w 257"/>
              <a:gd name="T25" fmla="*/ 152 h 463"/>
              <a:gd name="T26" fmla="*/ 140 w 257"/>
              <a:gd name="T27" fmla="*/ 133 h 463"/>
              <a:gd name="T28" fmla="*/ 140 w 257"/>
              <a:gd name="T29" fmla="*/ 123 h 463"/>
              <a:gd name="T30" fmla="*/ 157 w 257"/>
              <a:gd name="T31" fmla="*/ 117 h 463"/>
              <a:gd name="T32" fmla="*/ 153 w 257"/>
              <a:gd name="T33" fmla="*/ 106 h 463"/>
              <a:gd name="T34" fmla="*/ 140 w 257"/>
              <a:gd name="T35" fmla="*/ 100 h 463"/>
              <a:gd name="T36" fmla="*/ 127 w 257"/>
              <a:gd name="T37" fmla="*/ 96 h 463"/>
              <a:gd name="T38" fmla="*/ 113 w 257"/>
              <a:gd name="T39" fmla="*/ 88 h 463"/>
              <a:gd name="T40" fmla="*/ 92 w 257"/>
              <a:gd name="T41" fmla="*/ 73 h 463"/>
              <a:gd name="T42" fmla="*/ 79 w 257"/>
              <a:gd name="T43" fmla="*/ 71 h 463"/>
              <a:gd name="T44" fmla="*/ 56 w 257"/>
              <a:gd name="T45" fmla="*/ 50 h 463"/>
              <a:gd name="T46" fmla="*/ 48 w 257"/>
              <a:gd name="T47" fmla="*/ 40 h 463"/>
              <a:gd name="T48" fmla="*/ 50 w 257"/>
              <a:gd name="T49" fmla="*/ 31 h 463"/>
              <a:gd name="T50" fmla="*/ 42 w 257"/>
              <a:gd name="T51" fmla="*/ 27 h 463"/>
              <a:gd name="T52" fmla="*/ 33 w 257"/>
              <a:gd name="T53" fmla="*/ 19 h 463"/>
              <a:gd name="T54" fmla="*/ 25 w 257"/>
              <a:gd name="T55" fmla="*/ 12 h 463"/>
              <a:gd name="T56" fmla="*/ 17 w 257"/>
              <a:gd name="T57" fmla="*/ 10 h 463"/>
              <a:gd name="T58" fmla="*/ 10 w 257"/>
              <a:gd name="T59" fmla="*/ 6 h 463"/>
              <a:gd name="T60" fmla="*/ 0 w 257"/>
              <a:gd name="T61" fmla="*/ 2 h 463"/>
              <a:gd name="T62" fmla="*/ 23 w 257"/>
              <a:gd name="T63" fmla="*/ 50 h 463"/>
              <a:gd name="T64" fmla="*/ 33 w 257"/>
              <a:gd name="T65" fmla="*/ 77 h 463"/>
              <a:gd name="T66" fmla="*/ 44 w 257"/>
              <a:gd name="T67" fmla="*/ 69 h 463"/>
              <a:gd name="T68" fmla="*/ 50 w 257"/>
              <a:gd name="T69" fmla="*/ 71 h 463"/>
              <a:gd name="T70" fmla="*/ 42 w 257"/>
              <a:gd name="T71" fmla="*/ 81 h 463"/>
              <a:gd name="T72" fmla="*/ 54 w 257"/>
              <a:gd name="T73" fmla="*/ 90 h 463"/>
              <a:gd name="T74" fmla="*/ 75 w 257"/>
              <a:gd name="T75" fmla="*/ 129 h 463"/>
              <a:gd name="T76" fmla="*/ 90 w 257"/>
              <a:gd name="T77" fmla="*/ 148 h 463"/>
              <a:gd name="T78" fmla="*/ 107 w 257"/>
              <a:gd name="T79" fmla="*/ 207 h 463"/>
              <a:gd name="T80" fmla="*/ 123 w 257"/>
              <a:gd name="T81" fmla="*/ 242 h 463"/>
              <a:gd name="T82" fmla="*/ 138 w 257"/>
              <a:gd name="T83" fmla="*/ 261 h 463"/>
              <a:gd name="T84" fmla="*/ 134 w 257"/>
              <a:gd name="T85" fmla="*/ 273 h 463"/>
              <a:gd name="T86" fmla="*/ 138 w 257"/>
              <a:gd name="T87" fmla="*/ 275 h 463"/>
              <a:gd name="T88" fmla="*/ 155 w 257"/>
              <a:gd name="T89" fmla="*/ 301 h 463"/>
              <a:gd name="T90" fmla="*/ 157 w 257"/>
              <a:gd name="T91" fmla="*/ 317 h 463"/>
              <a:gd name="T92" fmla="*/ 163 w 257"/>
              <a:gd name="T93" fmla="*/ 338 h 463"/>
              <a:gd name="T94" fmla="*/ 153 w 257"/>
              <a:gd name="T95" fmla="*/ 311 h 463"/>
              <a:gd name="T96" fmla="*/ 150 w 257"/>
              <a:gd name="T97" fmla="*/ 317 h 463"/>
              <a:gd name="T98" fmla="*/ 144 w 257"/>
              <a:gd name="T99" fmla="*/ 301 h 463"/>
              <a:gd name="T100" fmla="*/ 140 w 257"/>
              <a:gd name="T101" fmla="*/ 298 h 463"/>
              <a:gd name="T102" fmla="*/ 161 w 257"/>
              <a:gd name="T103" fmla="*/ 367 h 463"/>
              <a:gd name="T104" fmla="*/ 163 w 257"/>
              <a:gd name="T105" fmla="*/ 378 h 463"/>
              <a:gd name="T106" fmla="*/ 171 w 257"/>
              <a:gd name="T107" fmla="*/ 392 h 463"/>
              <a:gd name="T108" fmla="*/ 184 w 257"/>
              <a:gd name="T109" fmla="*/ 388 h 463"/>
              <a:gd name="T110" fmla="*/ 173 w 257"/>
              <a:gd name="T111" fmla="*/ 397 h 463"/>
              <a:gd name="T112" fmla="*/ 182 w 257"/>
              <a:gd name="T113" fmla="*/ 409 h 463"/>
              <a:gd name="T114" fmla="*/ 232 w 257"/>
              <a:gd name="T115" fmla="*/ 461 h 463"/>
              <a:gd name="T116" fmla="*/ 238 w 257"/>
              <a:gd name="T117" fmla="*/ 449 h 463"/>
              <a:gd name="T118" fmla="*/ 244 w 257"/>
              <a:gd name="T119" fmla="*/ 440 h 463"/>
              <a:gd name="T120" fmla="*/ 234 w 257"/>
              <a:gd name="T121" fmla="*/ 422 h 463"/>
              <a:gd name="T122" fmla="*/ 236 w 257"/>
              <a:gd name="T123" fmla="*/ 397 h 463"/>
              <a:gd name="T124" fmla="*/ 257 w 257"/>
              <a:gd name="T125" fmla="*/ 342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7" h="463">
                <a:moveTo>
                  <a:pt x="257" y="338"/>
                </a:moveTo>
                <a:lnTo>
                  <a:pt x="255" y="334"/>
                </a:lnTo>
                <a:lnTo>
                  <a:pt x="253" y="334"/>
                </a:lnTo>
                <a:lnTo>
                  <a:pt x="253" y="332"/>
                </a:lnTo>
                <a:lnTo>
                  <a:pt x="253" y="330"/>
                </a:lnTo>
                <a:lnTo>
                  <a:pt x="251" y="330"/>
                </a:lnTo>
                <a:lnTo>
                  <a:pt x="251" y="330"/>
                </a:lnTo>
                <a:lnTo>
                  <a:pt x="249" y="330"/>
                </a:lnTo>
                <a:lnTo>
                  <a:pt x="249" y="330"/>
                </a:lnTo>
                <a:lnTo>
                  <a:pt x="242" y="332"/>
                </a:lnTo>
                <a:lnTo>
                  <a:pt x="242" y="332"/>
                </a:lnTo>
                <a:lnTo>
                  <a:pt x="242" y="332"/>
                </a:lnTo>
                <a:lnTo>
                  <a:pt x="240" y="332"/>
                </a:lnTo>
                <a:lnTo>
                  <a:pt x="240" y="332"/>
                </a:lnTo>
                <a:lnTo>
                  <a:pt x="240" y="330"/>
                </a:lnTo>
                <a:lnTo>
                  <a:pt x="238" y="330"/>
                </a:lnTo>
                <a:lnTo>
                  <a:pt x="238" y="330"/>
                </a:lnTo>
                <a:lnTo>
                  <a:pt x="238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28"/>
                </a:lnTo>
                <a:lnTo>
                  <a:pt x="236" y="328"/>
                </a:lnTo>
                <a:lnTo>
                  <a:pt x="236" y="328"/>
                </a:lnTo>
                <a:lnTo>
                  <a:pt x="240" y="311"/>
                </a:lnTo>
                <a:lnTo>
                  <a:pt x="240" y="309"/>
                </a:lnTo>
                <a:lnTo>
                  <a:pt x="240" y="307"/>
                </a:lnTo>
                <a:lnTo>
                  <a:pt x="240" y="305"/>
                </a:lnTo>
                <a:lnTo>
                  <a:pt x="240" y="301"/>
                </a:lnTo>
                <a:lnTo>
                  <a:pt x="240" y="301"/>
                </a:lnTo>
                <a:lnTo>
                  <a:pt x="240" y="298"/>
                </a:lnTo>
                <a:lnTo>
                  <a:pt x="242" y="294"/>
                </a:lnTo>
                <a:lnTo>
                  <a:pt x="242" y="292"/>
                </a:lnTo>
                <a:lnTo>
                  <a:pt x="242" y="290"/>
                </a:lnTo>
                <a:lnTo>
                  <a:pt x="240" y="284"/>
                </a:lnTo>
                <a:lnTo>
                  <a:pt x="240" y="282"/>
                </a:lnTo>
                <a:lnTo>
                  <a:pt x="240" y="280"/>
                </a:lnTo>
                <a:lnTo>
                  <a:pt x="240" y="280"/>
                </a:lnTo>
                <a:lnTo>
                  <a:pt x="244" y="269"/>
                </a:lnTo>
                <a:lnTo>
                  <a:pt x="244" y="267"/>
                </a:lnTo>
                <a:lnTo>
                  <a:pt x="244" y="267"/>
                </a:lnTo>
                <a:lnTo>
                  <a:pt x="244" y="265"/>
                </a:lnTo>
                <a:lnTo>
                  <a:pt x="244" y="265"/>
                </a:lnTo>
                <a:lnTo>
                  <a:pt x="242" y="265"/>
                </a:lnTo>
                <a:lnTo>
                  <a:pt x="242" y="263"/>
                </a:lnTo>
                <a:lnTo>
                  <a:pt x="242" y="261"/>
                </a:lnTo>
                <a:lnTo>
                  <a:pt x="242" y="259"/>
                </a:lnTo>
                <a:lnTo>
                  <a:pt x="240" y="257"/>
                </a:lnTo>
                <a:lnTo>
                  <a:pt x="240" y="257"/>
                </a:lnTo>
                <a:lnTo>
                  <a:pt x="238" y="253"/>
                </a:lnTo>
                <a:lnTo>
                  <a:pt x="238" y="253"/>
                </a:lnTo>
                <a:lnTo>
                  <a:pt x="236" y="250"/>
                </a:lnTo>
                <a:lnTo>
                  <a:pt x="234" y="253"/>
                </a:lnTo>
                <a:lnTo>
                  <a:pt x="230" y="253"/>
                </a:lnTo>
                <a:lnTo>
                  <a:pt x="226" y="255"/>
                </a:lnTo>
                <a:lnTo>
                  <a:pt x="224" y="257"/>
                </a:lnTo>
                <a:lnTo>
                  <a:pt x="224" y="257"/>
                </a:lnTo>
                <a:lnTo>
                  <a:pt x="219" y="261"/>
                </a:lnTo>
                <a:lnTo>
                  <a:pt x="215" y="263"/>
                </a:lnTo>
                <a:lnTo>
                  <a:pt x="213" y="263"/>
                </a:lnTo>
                <a:lnTo>
                  <a:pt x="213" y="263"/>
                </a:lnTo>
                <a:lnTo>
                  <a:pt x="211" y="263"/>
                </a:lnTo>
                <a:lnTo>
                  <a:pt x="211" y="263"/>
                </a:lnTo>
                <a:lnTo>
                  <a:pt x="209" y="263"/>
                </a:lnTo>
                <a:lnTo>
                  <a:pt x="209" y="263"/>
                </a:lnTo>
                <a:lnTo>
                  <a:pt x="209" y="261"/>
                </a:lnTo>
                <a:lnTo>
                  <a:pt x="207" y="259"/>
                </a:lnTo>
                <a:lnTo>
                  <a:pt x="205" y="259"/>
                </a:lnTo>
                <a:lnTo>
                  <a:pt x="203" y="257"/>
                </a:lnTo>
                <a:lnTo>
                  <a:pt x="201" y="257"/>
                </a:lnTo>
                <a:lnTo>
                  <a:pt x="201" y="255"/>
                </a:lnTo>
                <a:lnTo>
                  <a:pt x="201" y="255"/>
                </a:lnTo>
                <a:lnTo>
                  <a:pt x="201" y="253"/>
                </a:lnTo>
                <a:lnTo>
                  <a:pt x="201" y="250"/>
                </a:lnTo>
                <a:lnTo>
                  <a:pt x="201" y="248"/>
                </a:lnTo>
                <a:lnTo>
                  <a:pt x="201" y="248"/>
                </a:lnTo>
                <a:lnTo>
                  <a:pt x="198" y="246"/>
                </a:lnTo>
                <a:lnTo>
                  <a:pt x="198" y="244"/>
                </a:lnTo>
                <a:lnTo>
                  <a:pt x="198" y="244"/>
                </a:lnTo>
                <a:lnTo>
                  <a:pt x="196" y="242"/>
                </a:lnTo>
                <a:lnTo>
                  <a:pt x="198" y="238"/>
                </a:lnTo>
                <a:lnTo>
                  <a:pt x="198" y="236"/>
                </a:lnTo>
                <a:lnTo>
                  <a:pt x="198" y="236"/>
                </a:lnTo>
                <a:lnTo>
                  <a:pt x="198" y="236"/>
                </a:lnTo>
                <a:lnTo>
                  <a:pt x="198" y="230"/>
                </a:lnTo>
                <a:lnTo>
                  <a:pt x="198" y="221"/>
                </a:lnTo>
                <a:lnTo>
                  <a:pt x="198" y="221"/>
                </a:lnTo>
                <a:lnTo>
                  <a:pt x="198" y="219"/>
                </a:lnTo>
                <a:lnTo>
                  <a:pt x="201" y="219"/>
                </a:lnTo>
                <a:lnTo>
                  <a:pt x="203" y="219"/>
                </a:lnTo>
                <a:lnTo>
                  <a:pt x="203" y="219"/>
                </a:lnTo>
                <a:lnTo>
                  <a:pt x="205" y="217"/>
                </a:lnTo>
                <a:lnTo>
                  <a:pt x="205" y="215"/>
                </a:lnTo>
                <a:lnTo>
                  <a:pt x="205" y="213"/>
                </a:lnTo>
                <a:lnTo>
                  <a:pt x="205" y="211"/>
                </a:lnTo>
                <a:lnTo>
                  <a:pt x="205" y="209"/>
                </a:lnTo>
                <a:lnTo>
                  <a:pt x="205" y="209"/>
                </a:lnTo>
                <a:lnTo>
                  <a:pt x="205" y="207"/>
                </a:lnTo>
                <a:lnTo>
                  <a:pt x="205" y="204"/>
                </a:lnTo>
                <a:lnTo>
                  <a:pt x="205" y="204"/>
                </a:lnTo>
                <a:lnTo>
                  <a:pt x="205" y="204"/>
                </a:lnTo>
                <a:lnTo>
                  <a:pt x="203" y="204"/>
                </a:lnTo>
                <a:lnTo>
                  <a:pt x="203" y="204"/>
                </a:lnTo>
                <a:lnTo>
                  <a:pt x="203" y="202"/>
                </a:lnTo>
                <a:lnTo>
                  <a:pt x="201" y="202"/>
                </a:lnTo>
                <a:lnTo>
                  <a:pt x="201" y="200"/>
                </a:lnTo>
                <a:lnTo>
                  <a:pt x="201" y="200"/>
                </a:lnTo>
                <a:lnTo>
                  <a:pt x="201" y="198"/>
                </a:lnTo>
                <a:lnTo>
                  <a:pt x="198" y="198"/>
                </a:lnTo>
                <a:lnTo>
                  <a:pt x="198" y="196"/>
                </a:lnTo>
                <a:lnTo>
                  <a:pt x="194" y="194"/>
                </a:lnTo>
                <a:lnTo>
                  <a:pt x="188" y="192"/>
                </a:lnTo>
                <a:lnTo>
                  <a:pt x="186" y="192"/>
                </a:lnTo>
                <a:lnTo>
                  <a:pt x="186" y="190"/>
                </a:lnTo>
                <a:lnTo>
                  <a:pt x="184" y="188"/>
                </a:lnTo>
                <a:lnTo>
                  <a:pt x="184" y="186"/>
                </a:lnTo>
                <a:lnTo>
                  <a:pt x="184" y="186"/>
                </a:lnTo>
                <a:lnTo>
                  <a:pt x="184" y="184"/>
                </a:lnTo>
                <a:lnTo>
                  <a:pt x="184" y="182"/>
                </a:lnTo>
                <a:lnTo>
                  <a:pt x="184" y="182"/>
                </a:lnTo>
                <a:lnTo>
                  <a:pt x="186" y="182"/>
                </a:lnTo>
                <a:lnTo>
                  <a:pt x="186" y="179"/>
                </a:lnTo>
                <a:lnTo>
                  <a:pt x="186" y="179"/>
                </a:lnTo>
                <a:lnTo>
                  <a:pt x="188" y="179"/>
                </a:lnTo>
                <a:lnTo>
                  <a:pt x="188" y="179"/>
                </a:lnTo>
                <a:lnTo>
                  <a:pt x="190" y="182"/>
                </a:lnTo>
                <a:lnTo>
                  <a:pt x="190" y="182"/>
                </a:lnTo>
                <a:lnTo>
                  <a:pt x="192" y="182"/>
                </a:lnTo>
                <a:lnTo>
                  <a:pt x="192" y="179"/>
                </a:lnTo>
                <a:lnTo>
                  <a:pt x="192" y="179"/>
                </a:lnTo>
                <a:lnTo>
                  <a:pt x="192" y="179"/>
                </a:lnTo>
                <a:lnTo>
                  <a:pt x="192" y="177"/>
                </a:lnTo>
                <a:lnTo>
                  <a:pt x="192" y="177"/>
                </a:lnTo>
                <a:lnTo>
                  <a:pt x="190" y="177"/>
                </a:lnTo>
                <a:lnTo>
                  <a:pt x="190" y="175"/>
                </a:lnTo>
                <a:lnTo>
                  <a:pt x="188" y="171"/>
                </a:lnTo>
                <a:lnTo>
                  <a:pt x="188" y="169"/>
                </a:lnTo>
                <a:lnTo>
                  <a:pt x="188" y="169"/>
                </a:lnTo>
                <a:lnTo>
                  <a:pt x="186" y="169"/>
                </a:lnTo>
                <a:lnTo>
                  <a:pt x="186" y="167"/>
                </a:lnTo>
                <a:lnTo>
                  <a:pt x="186" y="167"/>
                </a:lnTo>
                <a:lnTo>
                  <a:pt x="186" y="165"/>
                </a:lnTo>
                <a:lnTo>
                  <a:pt x="186" y="165"/>
                </a:lnTo>
                <a:lnTo>
                  <a:pt x="186" y="163"/>
                </a:lnTo>
                <a:lnTo>
                  <a:pt x="186" y="163"/>
                </a:lnTo>
                <a:lnTo>
                  <a:pt x="186" y="161"/>
                </a:lnTo>
                <a:lnTo>
                  <a:pt x="186" y="159"/>
                </a:lnTo>
                <a:lnTo>
                  <a:pt x="186" y="159"/>
                </a:lnTo>
                <a:lnTo>
                  <a:pt x="186" y="161"/>
                </a:lnTo>
                <a:lnTo>
                  <a:pt x="182" y="163"/>
                </a:lnTo>
                <a:lnTo>
                  <a:pt x="182" y="163"/>
                </a:lnTo>
                <a:lnTo>
                  <a:pt x="180" y="163"/>
                </a:lnTo>
                <a:lnTo>
                  <a:pt x="173" y="163"/>
                </a:lnTo>
                <a:lnTo>
                  <a:pt x="171" y="163"/>
                </a:lnTo>
                <a:lnTo>
                  <a:pt x="169" y="163"/>
                </a:lnTo>
                <a:lnTo>
                  <a:pt x="169" y="163"/>
                </a:lnTo>
                <a:lnTo>
                  <a:pt x="167" y="163"/>
                </a:lnTo>
                <a:lnTo>
                  <a:pt x="167" y="163"/>
                </a:lnTo>
                <a:lnTo>
                  <a:pt x="165" y="163"/>
                </a:lnTo>
                <a:lnTo>
                  <a:pt x="165" y="163"/>
                </a:lnTo>
                <a:lnTo>
                  <a:pt x="163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1"/>
                </a:lnTo>
                <a:lnTo>
                  <a:pt x="161" y="161"/>
                </a:lnTo>
                <a:lnTo>
                  <a:pt x="163" y="156"/>
                </a:lnTo>
                <a:lnTo>
                  <a:pt x="163" y="156"/>
                </a:lnTo>
                <a:lnTo>
                  <a:pt x="169" y="152"/>
                </a:lnTo>
                <a:lnTo>
                  <a:pt x="171" y="150"/>
                </a:lnTo>
                <a:lnTo>
                  <a:pt x="167" y="148"/>
                </a:lnTo>
                <a:lnTo>
                  <a:pt x="165" y="144"/>
                </a:lnTo>
                <a:lnTo>
                  <a:pt x="165" y="144"/>
                </a:lnTo>
                <a:lnTo>
                  <a:pt x="163" y="144"/>
                </a:lnTo>
                <a:lnTo>
                  <a:pt x="163" y="142"/>
                </a:lnTo>
                <a:lnTo>
                  <a:pt x="161" y="142"/>
                </a:lnTo>
                <a:lnTo>
                  <a:pt x="161" y="142"/>
                </a:lnTo>
                <a:lnTo>
                  <a:pt x="159" y="140"/>
                </a:lnTo>
                <a:lnTo>
                  <a:pt x="157" y="140"/>
                </a:lnTo>
                <a:lnTo>
                  <a:pt x="146" y="136"/>
                </a:lnTo>
                <a:lnTo>
                  <a:pt x="142" y="136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29"/>
                </a:lnTo>
                <a:lnTo>
                  <a:pt x="138" y="129"/>
                </a:lnTo>
                <a:lnTo>
                  <a:pt x="138" y="129"/>
                </a:lnTo>
                <a:lnTo>
                  <a:pt x="140" y="127"/>
                </a:lnTo>
                <a:lnTo>
                  <a:pt x="140" y="127"/>
                </a:lnTo>
                <a:lnTo>
                  <a:pt x="140" y="125"/>
                </a:lnTo>
                <a:lnTo>
                  <a:pt x="140" y="123"/>
                </a:lnTo>
                <a:lnTo>
                  <a:pt x="140" y="123"/>
                </a:lnTo>
                <a:lnTo>
                  <a:pt x="140" y="121"/>
                </a:lnTo>
                <a:lnTo>
                  <a:pt x="142" y="123"/>
                </a:lnTo>
                <a:lnTo>
                  <a:pt x="144" y="123"/>
                </a:lnTo>
                <a:lnTo>
                  <a:pt x="146" y="123"/>
                </a:lnTo>
                <a:lnTo>
                  <a:pt x="148" y="123"/>
                </a:lnTo>
                <a:lnTo>
                  <a:pt x="150" y="123"/>
                </a:lnTo>
                <a:lnTo>
                  <a:pt x="150" y="123"/>
                </a:lnTo>
                <a:lnTo>
                  <a:pt x="153" y="121"/>
                </a:lnTo>
                <a:lnTo>
                  <a:pt x="153" y="119"/>
                </a:lnTo>
                <a:lnTo>
                  <a:pt x="153" y="119"/>
                </a:lnTo>
                <a:lnTo>
                  <a:pt x="155" y="119"/>
                </a:lnTo>
                <a:lnTo>
                  <a:pt x="157" y="117"/>
                </a:lnTo>
                <a:lnTo>
                  <a:pt x="157" y="117"/>
                </a:lnTo>
                <a:lnTo>
                  <a:pt x="157" y="117"/>
                </a:lnTo>
                <a:lnTo>
                  <a:pt x="159" y="117"/>
                </a:lnTo>
                <a:lnTo>
                  <a:pt x="159" y="117"/>
                </a:lnTo>
                <a:lnTo>
                  <a:pt x="159" y="117"/>
                </a:lnTo>
                <a:lnTo>
                  <a:pt x="157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8"/>
                </a:lnTo>
                <a:lnTo>
                  <a:pt x="155" y="108"/>
                </a:lnTo>
                <a:lnTo>
                  <a:pt x="155" y="106"/>
                </a:lnTo>
                <a:lnTo>
                  <a:pt x="155" y="106"/>
                </a:lnTo>
                <a:lnTo>
                  <a:pt x="153" y="106"/>
                </a:lnTo>
                <a:lnTo>
                  <a:pt x="153" y="106"/>
                </a:lnTo>
                <a:lnTo>
                  <a:pt x="150" y="106"/>
                </a:lnTo>
                <a:lnTo>
                  <a:pt x="150" y="108"/>
                </a:lnTo>
                <a:lnTo>
                  <a:pt x="150" y="106"/>
                </a:lnTo>
                <a:lnTo>
                  <a:pt x="148" y="106"/>
                </a:lnTo>
                <a:lnTo>
                  <a:pt x="146" y="106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2" y="100"/>
                </a:lnTo>
                <a:lnTo>
                  <a:pt x="140" y="100"/>
                </a:lnTo>
                <a:lnTo>
                  <a:pt x="140" y="100"/>
                </a:lnTo>
                <a:lnTo>
                  <a:pt x="140" y="100"/>
                </a:lnTo>
                <a:lnTo>
                  <a:pt x="138" y="100"/>
                </a:lnTo>
                <a:lnTo>
                  <a:pt x="138" y="100"/>
                </a:lnTo>
                <a:lnTo>
                  <a:pt x="138" y="100"/>
                </a:lnTo>
                <a:lnTo>
                  <a:pt x="136" y="100"/>
                </a:lnTo>
                <a:lnTo>
                  <a:pt x="136" y="100"/>
                </a:lnTo>
                <a:lnTo>
                  <a:pt x="134" y="98"/>
                </a:lnTo>
                <a:lnTo>
                  <a:pt x="134" y="96"/>
                </a:lnTo>
                <a:lnTo>
                  <a:pt x="134" y="96"/>
                </a:lnTo>
                <a:lnTo>
                  <a:pt x="132" y="96"/>
                </a:lnTo>
                <a:lnTo>
                  <a:pt x="132" y="94"/>
                </a:lnTo>
                <a:lnTo>
                  <a:pt x="130" y="94"/>
                </a:lnTo>
                <a:lnTo>
                  <a:pt x="130" y="94"/>
                </a:lnTo>
                <a:lnTo>
                  <a:pt x="127" y="96"/>
                </a:lnTo>
                <a:lnTo>
                  <a:pt x="127" y="96"/>
                </a:lnTo>
                <a:lnTo>
                  <a:pt x="125" y="96"/>
                </a:lnTo>
                <a:lnTo>
                  <a:pt x="125" y="96"/>
                </a:lnTo>
                <a:lnTo>
                  <a:pt x="123" y="94"/>
                </a:lnTo>
                <a:lnTo>
                  <a:pt x="123" y="94"/>
                </a:lnTo>
                <a:lnTo>
                  <a:pt x="123" y="92"/>
                </a:lnTo>
                <a:lnTo>
                  <a:pt x="123" y="88"/>
                </a:lnTo>
                <a:lnTo>
                  <a:pt x="123" y="85"/>
                </a:lnTo>
                <a:lnTo>
                  <a:pt x="123" y="85"/>
                </a:lnTo>
                <a:lnTo>
                  <a:pt x="123" y="85"/>
                </a:lnTo>
                <a:lnTo>
                  <a:pt x="121" y="85"/>
                </a:lnTo>
                <a:lnTo>
                  <a:pt x="117" y="85"/>
                </a:lnTo>
                <a:lnTo>
                  <a:pt x="113" y="88"/>
                </a:lnTo>
                <a:lnTo>
                  <a:pt x="111" y="88"/>
                </a:lnTo>
                <a:lnTo>
                  <a:pt x="107" y="88"/>
                </a:lnTo>
                <a:lnTo>
                  <a:pt x="104" y="88"/>
                </a:lnTo>
                <a:lnTo>
                  <a:pt x="102" y="85"/>
                </a:lnTo>
                <a:lnTo>
                  <a:pt x="100" y="85"/>
                </a:lnTo>
                <a:lnTo>
                  <a:pt x="98" y="85"/>
                </a:lnTo>
                <a:lnTo>
                  <a:pt x="96" y="83"/>
                </a:lnTo>
                <a:lnTo>
                  <a:pt x="94" y="83"/>
                </a:lnTo>
                <a:lnTo>
                  <a:pt x="94" y="81"/>
                </a:lnTo>
                <a:lnTo>
                  <a:pt x="92" y="79"/>
                </a:lnTo>
                <a:lnTo>
                  <a:pt x="92" y="77"/>
                </a:lnTo>
                <a:lnTo>
                  <a:pt x="92" y="75"/>
                </a:lnTo>
                <a:lnTo>
                  <a:pt x="92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79" y="71"/>
                </a:lnTo>
                <a:lnTo>
                  <a:pt x="79" y="71"/>
                </a:lnTo>
                <a:lnTo>
                  <a:pt x="77" y="71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5" y="67"/>
                </a:lnTo>
                <a:lnTo>
                  <a:pt x="75" y="67"/>
                </a:lnTo>
                <a:lnTo>
                  <a:pt x="73" y="65"/>
                </a:lnTo>
                <a:lnTo>
                  <a:pt x="71" y="65"/>
                </a:lnTo>
                <a:lnTo>
                  <a:pt x="69" y="62"/>
                </a:lnTo>
                <a:lnTo>
                  <a:pt x="59" y="52"/>
                </a:lnTo>
                <a:lnTo>
                  <a:pt x="56" y="50"/>
                </a:lnTo>
                <a:lnTo>
                  <a:pt x="56" y="50"/>
                </a:lnTo>
                <a:lnTo>
                  <a:pt x="56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0" y="42"/>
                </a:lnTo>
                <a:lnTo>
                  <a:pt x="50" y="40"/>
                </a:lnTo>
                <a:lnTo>
                  <a:pt x="48" y="40"/>
                </a:lnTo>
                <a:lnTo>
                  <a:pt x="48" y="40"/>
                </a:lnTo>
                <a:lnTo>
                  <a:pt x="48" y="37"/>
                </a:lnTo>
                <a:lnTo>
                  <a:pt x="48" y="37"/>
                </a:lnTo>
                <a:lnTo>
                  <a:pt x="48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2" y="29"/>
                </a:lnTo>
                <a:lnTo>
                  <a:pt x="42" y="29"/>
                </a:lnTo>
                <a:lnTo>
                  <a:pt x="42" y="27"/>
                </a:lnTo>
                <a:lnTo>
                  <a:pt x="42" y="27"/>
                </a:lnTo>
                <a:lnTo>
                  <a:pt x="40" y="25"/>
                </a:lnTo>
                <a:lnTo>
                  <a:pt x="40" y="25"/>
                </a:lnTo>
                <a:lnTo>
                  <a:pt x="40" y="23"/>
                </a:lnTo>
                <a:lnTo>
                  <a:pt x="40" y="23"/>
                </a:lnTo>
                <a:lnTo>
                  <a:pt x="42" y="21"/>
                </a:lnTo>
                <a:lnTo>
                  <a:pt x="42" y="19"/>
                </a:lnTo>
                <a:lnTo>
                  <a:pt x="38" y="17"/>
                </a:lnTo>
                <a:lnTo>
                  <a:pt x="36" y="17"/>
                </a:lnTo>
                <a:lnTo>
                  <a:pt x="36" y="19"/>
                </a:lnTo>
                <a:lnTo>
                  <a:pt x="36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1" y="19"/>
                </a:lnTo>
                <a:lnTo>
                  <a:pt x="31" y="19"/>
                </a:lnTo>
                <a:lnTo>
                  <a:pt x="29" y="17"/>
                </a:lnTo>
                <a:lnTo>
                  <a:pt x="29" y="14"/>
                </a:lnTo>
                <a:lnTo>
                  <a:pt x="29" y="14"/>
                </a:lnTo>
                <a:lnTo>
                  <a:pt x="27" y="14"/>
                </a:lnTo>
                <a:lnTo>
                  <a:pt x="27" y="17"/>
                </a:lnTo>
                <a:lnTo>
                  <a:pt x="27" y="17"/>
                </a:lnTo>
                <a:lnTo>
                  <a:pt x="25" y="17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8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5" y="10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10" y="25"/>
                </a:lnTo>
                <a:lnTo>
                  <a:pt x="13" y="29"/>
                </a:lnTo>
                <a:lnTo>
                  <a:pt x="13" y="29"/>
                </a:lnTo>
                <a:lnTo>
                  <a:pt x="13" y="31"/>
                </a:lnTo>
                <a:lnTo>
                  <a:pt x="13" y="33"/>
                </a:lnTo>
                <a:lnTo>
                  <a:pt x="15" y="33"/>
                </a:lnTo>
                <a:lnTo>
                  <a:pt x="15" y="33"/>
                </a:lnTo>
                <a:lnTo>
                  <a:pt x="15" y="35"/>
                </a:lnTo>
                <a:lnTo>
                  <a:pt x="15" y="35"/>
                </a:lnTo>
                <a:lnTo>
                  <a:pt x="17" y="37"/>
                </a:lnTo>
                <a:lnTo>
                  <a:pt x="23" y="50"/>
                </a:lnTo>
                <a:lnTo>
                  <a:pt x="25" y="52"/>
                </a:lnTo>
                <a:lnTo>
                  <a:pt x="25" y="56"/>
                </a:lnTo>
                <a:lnTo>
                  <a:pt x="25" y="56"/>
                </a:lnTo>
                <a:lnTo>
                  <a:pt x="25" y="58"/>
                </a:lnTo>
                <a:lnTo>
                  <a:pt x="25" y="56"/>
                </a:lnTo>
                <a:lnTo>
                  <a:pt x="27" y="56"/>
                </a:lnTo>
                <a:lnTo>
                  <a:pt x="27" y="56"/>
                </a:lnTo>
                <a:lnTo>
                  <a:pt x="29" y="54"/>
                </a:lnTo>
                <a:lnTo>
                  <a:pt x="29" y="56"/>
                </a:lnTo>
                <a:lnTo>
                  <a:pt x="27" y="58"/>
                </a:lnTo>
                <a:lnTo>
                  <a:pt x="29" y="65"/>
                </a:lnTo>
                <a:lnTo>
                  <a:pt x="33" y="73"/>
                </a:lnTo>
                <a:lnTo>
                  <a:pt x="33" y="77"/>
                </a:lnTo>
                <a:lnTo>
                  <a:pt x="33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8" y="79"/>
                </a:lnTo>
                <a:lnTo>
                  <a:pt x="38" y="77"/>
                </a:lnTo>
                <a:lnTo>
                  <a:pt x="38" y="71"/>
                </a:lnTo>
                <a:lnTo>
                  <a:pt x="38" y="69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9"/>
                </a:lnTo>
                <a:lnTo>
                  <a:pt x="44" y="69"/>
                </a:lnTo>
                <a:lnTo>
                  <a:pt x="46" y="67"/>
                </a:lnTo>
                <a:lnTo>
                  <a:pt x="46" y="67"/>
                </a:lnTo>
                <a:lnTo>
                  <a:pt x="48" y="67"/>
                </a:lnTo>
                <a:lnTo>
                  <a:pt x="50" y="67"/>
                </a:lnTo>
                <a:lnTo>
                  <a:pt x="52" y="67"/>
                </a:lnTo>
                <a:lnTo>
                  <a:pt x="52" y="65"/>
                </a:lnTo>
                <a:lnTo>
                  <a:pt x="54" y="67"/>
                </a:lnTo>
                <a:lnTo>
                  <a:pt x="54" y="67"/>
                </a:lnTo>
                <a:lnTo>
                  <a:pt x="52" y="67"/>
                </a:lnTo>
                <a:lnTo>
                  <a:pt x="52" y="69"/>
                </a:lnTo>
                <a:lnTo>
                  <a:pt x="50" y="69"/>
                </a:lnTo>
                <a:lnTo>
                  <a:pt x="50" y="71"/>
                </a:lnTo>
                <a:lnTo>
                  <a:pt x="48" y="71"/>
                </a:lnTo>
                <a:lnTo>
                  <a:pt x="48" y="71"/>
                </a:lnTo>
                <a:lnTo>
                  <a:pt x="48" y="69"/>
                </a:lnTo>
                <a:lnTo>
                  <a:pt x="46" y="71"/>
                </a:lnTo>
                <a:lnTo>
                  <a:pt x="44" y="73"/>
                </a:lnTo>
                <a:lnTo>
                  <a:pt x="46" y="75"/>
                </a:lnTo>
                <a:lnTo>
                  <a:pt x="46" y="77"/>
                </a:lnTo>
                <a:lnTo>
                  <a:pt x="46" y="77"/>
                </a:lnTo>
                <a:lnTo>
                  <a:pt x="48" y="79"/>
                </a:lnTo>
                <a:lnTo>
                  <a:pt x="48" y="79"/>
                </a:lnTo>
                <a:lnTo>
                  <a:pt x="46" y="79"/>
                </a:lnTo>
                <a:lnTo>
                  <a:pt x="42" y="79"/>
                </a:lnTo>
                <a:lnTo>
                  <a:pt x="42" y="81"/>
                </a:lnTo>
                <a:lnTo>
                  <a:pt x="44" y="83"/>
                </a:lnTo>
                <a:lnTo>
                  <a:pt x="44" y="83"/>
                </a:lnTo>
                <a:lnTo>
                  <a:pt x="46" y="85"/>
                </a:lnTo>
                <a:lnTo>
                  <a:pt x="48" y="85"/>
                </a:lnTo>
                <a:lnTo>
                  <a:pt x="50" y="85"/>
                </a:lnTo>
                <a:lnTo>
                  <a:pt x="50" y="85"/>
                </a:lnTo>
                <a:lnTo>
                  <a:pt x="52" y="83"/>
                </a:lnTo>
                <a:lnTo>
                  <a:pt x="54" y="83"/>
                </a:lnTo>
                <a:lnTo>
                  <a:pt x="54" y="85"/>
                </a:lnTo>
                <a:lnTo>
                  <a:pt x="52" y="85"/>
                </a:lnTo>
                <a:lnTo>
                  <a:pt x="54" y="88"/>
                </a:lnTo>
                <a:lnTo>
                  <a:pt x="54" y="88"/>
                </a:lnTo>
                <a:lnTo>
                  <a:pt x="54" y="90"/>
                </a:lnTo>
                <a:lnTo>
                  <a:pt x="48" y="88"/>
                </a:lnTo>
                <a:lnTo>
                  <a:pt x="46" y="88"/>
                </a:lnTo>
                <a:lnTo>
                  <a:pt x="48" y="92"/>
                </a:lnTo>
                <a:lnTo>
                  <a:pt x="50" y="94"/>
                </a:lnTo>
                <a:lnTo>
                  <a:pt x="50" y="96"/>
                </a:lnTo>
                <a:lnTo>
                  <a:pt x="50" y="96"/>
                </a:lnTo>
                <a:lnTo>
                  <a:pt x="52" y="94"/>
                </a:lnTo>
                <a:lnTo>
                  <a:pt x="52" y="94"/>
                </a:lnTo>
                <a:lnTo>
                  <a:pt x="65" y="108"/>
                </a:lnTo>
                <a:lnTo>
                  <a:pt x="69" y="113"/>
                </a:lnTo>
                <a:lnTo>
                  <a:pt x="73" y="125"/>
                </a:lnTo>
                <a:lnTo>
                  <a:pt x="73" y="127"/>
                </a:lnTo>
                <a:lnTo>
                  <a:pt x="75" y="129"/>
                </a:lnTo>
                <a:lnTo>
                  <a:pt x="75" y="131"/>
                </a:lnTo>
                <a:lnTo>
                  <a:pt x="75" y="133"/>
                </a:lnTo>
                <a:lnTo>
                  <a:pt x="77" y="136"/>
                </a:lnTo>
                <a:lnTo>
                  <a:pt x="77" y="136"/>
                </a:lnTo>
                <a:lnTo>
                  <a:pt x="79" y="136"/>
                </a:lnTo>
                <a:lnTo>
                  <a:pt x="82" y="136"/>
                </a:lnTo>
                <a:lnTo>
                  <a:pt x="84" y="138"/>
                </a:lnTo>
                <a:lnTo>
                  <a:pt x="86" y="140"/>
                </a:lnTo>
                <a:lnTo>
                  <a:pt x="86" y="144"/>
                </a:lnTo>
                <a:lnTo>
                  <a:pt x="88" y="146"/>
                </a:lnTo>
                <a:lnTo>
                  <a:pt x="88" y="146"/>
                </a:lnTo>
                <a:lnTo>
                  <a:pt x="90" y="146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50"/>
                </a:lnTo>
                <a:lnTo>
                  <a:pt x="90" y="150"/>
                </a:lnTo>
                <a:lnTo>
                  <a:pt x="90" y="152"/>
                </a:lnTo>
                <a:lnTo>
                  <a:pt x="98" y="173"/>
                </a:lnTo>
                <a:lnTo>
                  <a:pt x="102" y="192"/>
                </a:lnTo>
                <a:lnTo>
                  <a:pt x="104" y="200"/>
                </a:lnTo>
                <a:lnTo>
                  <a:pt x="107" y="204"/>
                </a:lnTo>
                <a:lnTo>
                  <a:pt x="109" y="204"/>
                </a:lnTo>
                <a:lnTo>
                  <a:pt x="109" y="207"/>
                </a:lnTo>
                <a:lnTo>
                  <a:pt x="109" y="207"/>
                </a:lnTo>
                <a:lnTo>
                  <a:pt x="107" y="207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9" y="211"/>
                </a:lnTo>
                <a:lnTo>
                  <a:pt x="109" y="213"/>
                </a:lnTo>
                <a:lnTo>
                  <a:pt x="115" y="225"/>
                </a:lnTo>
                <a:lnTo>
                  <a:pt x="117" y="230"/>
                </a:lnTo>
                <a:lnTo>
                  <a:pt x="117" y="230"/>
                </a:lnTo>
                <a:lnTo>
                  <a:pt x="119" y="232"/>
                </a:lnTo>
                <a:lnTo>
                  <a:pt x="121" y="234"/>
                </a:lnTo>
                <a:lnTo>
                  <a:pt x="121" y="238"/>
                </a:lnTo>
                <a:lnTo>
                  <a:pt x="121" y="240"/>
                </a:lnTo>
                <a:lnTo>
                  <a:pt x="123" y="242"/>
                </a:lnTo>
                <a:lnTo>
                  <a:pt x="125" y="248"/>
                </a:lnTo>
                <a:lnTo>
                  <a:pt x="127" y="253"/>
                </a:lnTo>
                <a:lnTo>
                  <a:pt x="130" y="261"/>
                </a:lnTo>
                <a:lnTo>
                  <a:pt x="132" y="265"/>
                </a:lnTo>
                <a:lnTo>
                  <a:pt x="132" y="265"/>
                </a:lnTo>
                <a:lnTo>
                  <a:pt x="134" y="267"/>
                </a:lnTo>
                <a:lnTo>
                  <a:pt x="134" y="267"/>
                </a:lnTo>
                <a:lnTo>
                  <a:pt x="136" y="267"/>
                </a:lnTo>
                <a:lnTo>
                  <a:pt x="136" y="265"/>
                </a:lnTo>
                <a:lnTo>
                  <a:pt x="136" y="263"/>
                </a:lnTo>
                <a:lnTo>
                  <a:pt x="136" y="259"/>
                </a:lnTo>
                <a:lnTo>
                  <a:pt x="136" y="261"/>
                </a:lnTo>
                <a:lnTo>
                  <a:pt x="138" y="261"/>
                </a:lnTo>
                <a:lnTo>
                  <a:pt x="138" y="263"/>
                </a:lnTo>
                <a:lnTo>
                  <a:pt x="138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5"/>
                </a:lnTo>
                <a:lnTo>
                  <a:pt x="140" y="265"/>
                </a:lnTo>
                <a:lnTo>
                  <a:pt x="138" y="267"/>
                </a:lnTo>
                <a:lnTo>
                  <a:pt x="134" y="269"/>
                </a:lnTo>
                <a:lnTo>
                  <a:pt x="134" y="271"/>
                </a:lnTo>
                <a:lnTo>
                  <a:pt x="134" y="271"/>
                </a:lnTo>
                <a:lnTo>
                  <a:pt x="134" y="273"/>
                </a:lnTo>
                <a:lnTo>
                  <a:pt x="134" y="275"/>
                </a:lnTo>
                <a:lnTo>
                  <a:pt x="134" y="275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6"/>
                </a:lnTo>
                <a:lnTo>
                  <a:pt x="138" y="284"/>
                </a:lnTo>
                <a:lnTo>
                  <a:pt x="138" y="280"/>
                </a:lnTo>
                <a:lnTo>
                  <a:pt x="138" y="278"/>
                </a:lnTo>
                <a:lnTo>
                  <a:pt x="138" y="278"/>
                </a:lnTo>
                <a:lnTo>
                  <a:pt x="136" y="275"/>
                </a:lnTo>
                <a:lnTo>
                  <a:pt x="138" y="273"/>
                </a:lnTo>
                <a:lnTo>
                  <a:pt x="138" y="275"/>
                </a:lnTo>
                <a:lnTo>
                  <a:pt x="138" y="275"/>
                </a:lnTo>
                <a:lnTo>
                  <a:pt x="140" y="275"/>
                </a:lnTo>
                <a:lnTo>
                  <a:pt x="140" y="275"/>
                </a:lnTo>
                <a:lnTo>
                  <a:pt x="142" y="282"/>
                </a:lnTo>
                <a:lnTo>
                  <a:pt x="144" y="284"/>
                </a:lnTo>
                <a:lnTo>
                  <a:pt x="142" y="286"/>
                </a:lnTo>
                <a:lnTo>
                  <a:pt x="144" y="290"/>
                </a:lnTo>
                <a:lnTo>
                  <a:pt x="146" y="292"/>
                </a:lnTo>
                <a:lnTo>
                  <a:pt x="146" y="290"/>
                </a:lnTo>
                <a:lnTo>
                  <a:pt x="148" y="292"/>
                </a:lnTo>
                <a:lnTo>
                  <a:pt x="153" y="296"/>
                </a:lnTo>
                <a:lnTo>
                  <a:pt x="153" y="296"/>
                </a:lnTo>
                <a:lnTo>
                  <a:pt x="155" y="301"/>
                </a:lnTo>
                <a:lnTo>
                  <a:pt x="155" y="303"/>
                </a:lnTo>
                <a:lnTo>
                  <a:pt x="155" y="305"/>
                </a:lnTo>
                <a:lnTo>
                  <a:pt x="155" y="307"/>
                </a:lnTo>
                <a:lnTo>
                  <a:pt x="155" y="307"/>
                </a:lnTo>
                <a:lnTo>
                  <a:pt x="155" y="309"/>
                </a:lnTo>
                <a:lnTo>
                  <a:pt x="155" y="311"/>
                </a:lnTo>
                <a:lnTo>
                  <a:pt x="155" y="311"/>
                </a:lnTo>
                <a:lnTo>
                  <a:pt x="155" y="313"/>
                </a:lnTo>
                <a:lnTo>
                  <a:pt x="155" y="315"/>
                </a:lnTo>
                <a:lnTo>
                  <a:pt x="155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7" y="319"/>
                </a:lnTo>
                <a:lnTo>
                  <a:pt x="157" y="324"/>
                </a:lnTo>
                <a:lnTo>
                  <a:pt x="159" y="326"/>
                </a:lnTo>
                <a:lnTo>
                  <a:pt x="159" y="328"/>
                </a:lnTo>
                <a:lnTo>
                  <a:pt x="157" y="332"/>
                </a:lnTo>
                <a:lnTo>
                  <a:pt x="157" y="332"/>
                </a:lnTo>
                <a:lnTo>
                  <a:pt x="159" y="332"/>
                </a:lnTo>
                <a:lnTo>
                  <a:pt x="161" y="332"/>
                </a:lnTo>
                <a:lnTo>
                  <a:pt x="163" y="332"/>
                </a:lnTo>
                <a:lnTo>
                  <a:pt x="165" y="334"/>
                </a:lnTo>
                <a:lnTo>
                  <a:pt x="167" y="334"/>
                </a:lnTo>
                <a:lnTo>
                  <a:pt x="163" y="338"/>
                </a:lnTo>
                <a:lnTo>
                  <a:pt x="163" y="338"/>
                </a:lnTo>
                <a:lnTo>
                  <a:pt x="159" y="338"/>
                </a:lnTo>
                <a:lnTo>
                  <a:pt x="159" y="338"/>
                </a:lnTo>
                <a:lnTo>
                  <a:pt x="155" y="336"/>
                </a:lnTo>
                <a:lnTo>
                  <a:pt x="153" y="336"/>
                </a:lnTo>
                <a:lnTo>
                  <a:pt x="150" y="334"/>
                </a:lnTo>
                <a:lnTo>
                  <a:pt x="153" y="326"/>
                </a:lnTo>
                <a:lnTo>
                  <a:pt x="155" y="324"/>
                </a:lnTo>
                <a:lnTo>
                  <a:pt x="155" y="324"/>
                </a:lnTo>
                <a:lnTo>
                  <a:pt x="155" y="321"/>
                </a:lnTo>
                <a:lnTo>
                  <a:pt x="155" y="319"/>
                </a:lnTo>
                <a:lnTo>
                  <a:pt x="155" y="317"/>
                </a:lnTo>
                <a:lnTo>
                  <a:pt x="153" y="315"/>
                </a:lnTo>
                <a:lnTo>
                  <a:pt x="153" y="311"/>
                </a:lnTo>
                <a:lnTo>
                  <a:pt x="153" y="309"/>
                </a:lnTo>
                <a:lnTo>
                  <a:pt x="153" y="307"/>
                </a:lnTo>
                <a:lnTo>
                  <a:pt x="153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8" y="301"/>
                </a:lnTo>
                <a:lnTo>
                  <a:pt x="148" y="303"/>
                </a:lnTo>
                <a:lnTo>
                  <a:pt x="150" y="307"/>
                </a:lnTo>
                <a:lnTo>
                  <a:pt x="150" y="309"/>
                </a:lnTo>
                <a:lnTo>
                  <a:pt x="150" y="315"/>
                </a:lnTo>
                <a:lnTo>
                  <a:pt x="150" y="317"/>
                </a:lnTo>
                <a:lnTo>
                  <a:pt x="150" y="317"/>
                </a:lnTo>
                <a:lnTo>
                  <a:pt x="146" y="301"/>
                </a:lnTo>
                <a:lnTo>
                  <a:pt x="146" y="298"/>
                </a:lnTo>
                <a:lnTo>
                  <a:pt x="146" y="301"/>
                </a:lnTo>
                <a:lnTo>
                  <a:pt x="146" y="303"/>
                </a:lnTo>
                <a:lnTo>
                  <a:pt x="146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4" y="298"/>
                </a:lnTo>
                <a:lnTo>
                  <a:pt x="144" y="301"/>
                </a:lnTo>
                <a:lnTo>
                  <a:pt x="144" y="301"/>
                </a:lnTo>
                <a:lnTo>
                  <a:pt x="142" y="301"/>
                </a:lnTo>
                <a:lnTo>
                  <a:pt x="142" y="298"/>
                </a:lnTo>
                <a:lnTo>
                  <a:pt x="142" y="298"/>
                </a:lnTo>
                <a:lnTo>
                  <a:pt x="142" y="296"/>
                </a:lnTo>
                <a:lnTo>
                  <a:pt x="142" y="296"/>
                </a:lnTo>
                <a:lnTo>
                  <a:pt x="144" y="296"/>
                </a:lnTo>
                <a:lnTo>
                  <a:pt x="144" y="296"/>
                </a:lnTo>
                <a:lnTo>
                  <a:pt x="144" y="294"/>
                </a:lnTo>
                <a:lnTo>
                  <a:pt x="142" y="292"/>
                </a:lnTo>
                <a:lnTo>
                  <a:pt x="140" y="290"/>
                </a:lnTo>
                <a:lnTo>
                  <a:pt x="140" y="292"/>
                </a:lnTo>
                <a:lnTo>
                  <a:pt x="140" y="292"/>
                </a:lnTo>
                <a:lnTo>
                  <a:pt x="140" y="298"/>
                </a:lnTo>
                <a:lnTo>
                  <a:pt x="142" y="298"/>
                </a:lnTo>
                <a:lnTo>
                  <a:pt x="144" y="307"/>
                </a:lnTo>
                <a:lnTo>
                  <a:pt x="146" y="321"/>
                </a:lnTo>
                <a:lnTo>
                  <a:pt x="144" y="326"/>
                </a:lnTo>
                <a:lnTo>
                  <a:pt x="146" y="338"/>
                </a:lnTo>
                <a:lnTo>
                  <a:pt x="153" y="357"/>
                </a:lnTo>
                <a:lnTo>
                  <a:pt x="161" y="374"/>
                </a:lnTo>
                <a:lnTo>
                  <a:pt x="161" y="374"/>
                </a:lnTo>
                <a:lnTo>
                  <a:pt x="161" y="374"/>
                </a:lnTo>
                <a:lnTo>
                  <a:pt x="157" y="365"/>
                </a:lnTo>
                <a:lnTo>
                  <a:pt x="157" y="363"/>
                </a:lnTo>
                <a:lnTo>
                  <a:pt x="159" y="365"/>
                </a:lnTo>
                <a:lnTo>
                  <a:pt x="161" y="367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5" y="372"/>
                </a:lnTo>
                <a:lnTo>
                  <a:pt x="163" y="376"/>
                </a:lnTo>
                <a:lnTo>
                  <a:pt x="163" y="378"/>
                </a:lnTo>
                <a:lnTo>
                  <a:pt x="163" y="378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8"/>
                </a:lnTo>
                <a:lnTo>
                  <a:pt x="165" y="384"/>
                </a:lnTo>
                <a:lnTo>
                  <a:pt x="167" y="388"/>
                </a:lnTo>
                <a:lnTo>
                  <a:pt x="167" y="390"/>
                </a:lnTo>
                <a:lnTo>
                  <a:pt x="167" y="390"/>
                </a:lnTo>
                <a:lnTo>
                  <a:pt x="167" y="392"/>
                </a:lnTo>
                <a:lnTo>
                  <a:pt x="169" y="395"/>
                </a:lnTo>
                <a:lnTo>
                  <a:pt x="169" y="395"/>
                </a:lnTo>
                <a:lnTo>
                  <a:pt x="169" y="397"/>
                </a:lnTo>
                <a:lnTo>
                  <a:pt x="169" y="395"/>
                </a:lnTo>
                <a:lnTo>
                  <a:pt x="169" y="392"/>
                </a:lnTo>
                <a:lnTo>
                  <a:pt x="171" y="390"/>
                </a:lnTo>
                <a:lnTo>
                  <a:pt x="173" y="390"/>
                </a:lnTo>
                <a:lnTo>
                  <a:pt x="171" y="392"/>
                </a:lnTo>
                <a:lnTo>
                  <a:pt x="171" y="392"/>
                </a:lnTo>
                <a:lnTo>
                  <a:pt x="171" y="392"/>
                </a:lnTo>
                <a:lnTo>
                  <a:pt x="171" y="395"/>
                </a:lnTo>
                <a:lnTo>
                  <a:pt x="173" y="392"/>
                </a:lnTo>
                <a:lnTo>
                  <a:pt x="173" y="390"/>
                </a:lnTo>
                <a:lnTo>
                  <a:pt x="176" y="390"/>
                </a:lnTo>
                <a:lnTo>
                  <a:pt x="178" y="390"/>
                </a:lnTo>
                <a:lnTo>
                  <a:pt x="178" y="390"/>
                </a:lnTo>
                <a:lnTo>
                  <a:pt x="180" y="390"/>
                </a:lnTo>
                <a:lnTo>
                  <a:pt x="180" y="388"/>
                </a:lnTo>
                <a:lnTo>
                  <a:pt x="180" y="388"/>
                </a:lnTo>
                <a:lnTo>
                  <a:pt x="182" y="388"/>
                </a:lnTo>
                <a:lnTo>
                  <a:pt x="184" y="388"/>
                </a:lnTo>
                <a:lnTo>
                  <a:pt x="184" y="390"/>
                </a:lnTo>
                <a:lnTo>
                  <a:pt x="182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2" y="392"/>
                </a:lnTo>
                <a:lnTo>
                  <a:pt x="182" y="392"/>
                </a:lnTo>
                <a:lnTo>
                  <a:pt x="182" y="392"/>
                </a:lnTo>
                <a:lnTo>
                  <a:pt x="178" y="392"/>
                </a:lnTo>
                <a:lnTo>
                  <a:pt x="176" y="392"/>
                </a:lnTo>
                <a:lnTo>
                  <a:pt x="173" y="395"/>
                </a:lnTo>
                <a:lnTo>
                  <a:pt x="173" y="395"/>
                </a:lnTo>
                <a:lnTo>
                  <a:pt x="173" y="397"/>
                </a:lnTo>
                <a:lnTo>
                  <a:pt x="173" y="399"/>
                </a:lnTo>
                <a:lnTo>
                  <a:pt x="176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9"/>
                </a:lnTo>
                <a:lnTo>
                  <a:pt x="176" y="399"/>
                </a:lnTo>
                <a:lnTo>
                  <a:pt x="173" y="399"/>
                </a:lnTo>
                <a:lnTo>
                  <a:pt x="171" y="397"/>
                </a:lnTo>
                <a:lnTo>
                  <a:pt x="171" y="397"/>
                </a:lnTo>
                <a:lnTo>
                  <a:pt x="171" y="399"/>
                </a:lnTo>
                <a:lnTo>
                  <a:pt x="171" y="401"/>
                </a:lnTo>
                <a:lnTo>
                  <a:pt x="182" y="407"/>
                </a:lnTo>
                <a:lnTo>
                  <a:pt x="182" y="409"/>
                </a:lnTo>
                <a:lnTo>
                  <a:pt x="186" y="415"/>
                </a:lnTo>
                <a:lnTo>
                  <a:pt x="190" y="420"/>
                </a:lnTo>
                <a:lnTo>
                  <a:pt x="190" y="422"/>
                </a:lnTo>
                <a:lnTo>
                  <a:pt x="198" y="430"/>
                </a:lnTo>
                <a:lnTo>
                  <a:pt x="198" y="434"/>
                </a:lnTo>
                <a:lnTo>
                  <a:pt x="205" y="438"/>
                </a:lnTo>
                <a:lnTo>
                  <a:pt x="213" y="451"/>
                </a:lnTo>
                <a:lnTo>
                  <a:pt x="217" y="455"/>
                </a:lnTo>
                <a:lnTo>
                  <a:pt x="228" y="463"/>
                </a:lnTo>
                <a:lnTo>
                  <a:pt x="228" y="461"/>
                </a:lnTo>
                <a:lnTo>
                  <a:pt x="230" y="461"/>
                </a:lnTo>
                <a:lnTo>
                  <a:pt x="230" y="461"/>
                </a:lnTo>
                <a:lnTo>
                  <a:pt x="232" y="461"/>
                </a:lnTo>
                <a:lnTo>
                  <a:pt x="232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59"/>
                </a:lnTo>
                <a:lnTo>
                  <a:pt x="234" y="459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6" y="455"/>
                </a:lnTo>
                <a:lnTo>
                  <a:pt x="238" y="451"/>
                </a:lnTo>
                <a:lnTo>
                  <a:pt x="238" y="451"/>
                </a:lnTo>
                <a:lnTo>
                  <a:pt x="238" y="449"/>
                </a:lnTo>
                <a:lnTo>
                  <a:pt x="238" y="449"/>
                </a:lnTo>
                <a:lnTo>
                  <a:pt x="238" y="445"/>
                </a:lnTo>
                <a:lnTo>
                  <a:pt x="238" y="445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5"/>
                </a:lnTo>
                <a:lnTo>
                  <a:pt x="240" y="445"/>
                </a:lnTo>
                <a:lnTo>
                  <a:pt x="240" y="445"/>
                </a:lnTo>
                <a:lnTo>
                  <a:pt x="242" y="443"/>
                </a:lnTo>
                <a:lnTo>
                  <a:pt x="242" y="440"/>
                </a:lnTo>
                <a:lnTo>
                  <a:pt x="244" y="440"/>
                </a:lnTo>
                <a:lnTo>
                  <a:pt x="244" y="438"/>
                </a:lnTo>
                <a:lnTo>
                  <a:pt x="244" y="436"/>
                </a:lnTo>
                <a:lnTo>
                  <a:pt x="244" y="436"/>
                </a:lnTo>
                <a:lnTo>
                  <a:pt x="244" y="434"/>
                </a:lnTo>
                <a:lnTo>
                  <a:pt x="242" y="432"/>
                </a:lnTo>
                <a:lnTo>
                  <a:pt x="238" y="430"/>
                </a:lnTo>
                <a:lnTo>
                  <a:pt x="236" y="428"/>
                </a:lnTo>
                <a:lnTo>
                  <a:pt x="236" y="428"/>
                </a:lnTo>
                <a:lnTo>
                  <a:pt x="236" y="426"/>
                </a:lnTo>
                <a:lnTo>
                  <a:pt x="236" y="426"/>
                </a:lnTo>
                <a:lnTo>
                  <a:pt x="236" y="424"/>
                </a:lnTo>
                <a:lnTo>
                  <a:pt x="236" y="424"/>
                </a:lnTo>
                <a:lnTo>
                  <a:pt x="234" y="422"/>
                </a:lnTo>
                <a:lnTo>
                  <a:pt x="234" y="422"/>
                </a:lnTo>
                <a:lnTo>
                  <a:pt x="234" y="420"/>
                </a:lnTo>
                <a:lnTo>
                  <a:pt x="236" y="417"/>
                </a:lnTo>
                <a:lnTo>
                  <a:pt x="240" y="411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3"/>
                </a:lnTo>
                <a:lnTo>
                  <a:pt x="240" y="403"/>
                </a:lnTo>
                <a:lnTo>
                  <a:pt x="238" y="401"/>
                </a:lnTo>
                <a:lnTo>
                  <a:pt x="238" y="401"/>
                </a:lnTo>
                <a:lnTo>
                  <a:pt x="236" y="397"/>
                </a:lnTo>
                <a:lnTo>
                  <a:pt x="234" y="390"/>
                </a:lnTo>
                <a:lnTo>
                  <a:pt x="234" y="390"/>
                </a:lnTo>
                <a:lnTo>
                  <a:pt x="234" y="388"/>
                </a:lnTo>
                <a:lnTo>
                  <a:pt x="234" y="388"/>
                </a:lnTo>
                <a:lnTo>
                  <a:pt x="238" y="386"/>
                </a:lnTo>
                <a:lnTo>
                  <a:pt x="240" y="382"/>
                </a:lnTo>
                <a:lnTo>
                  <a:pt x="242" y="378"/>
                </a:lnTo>
                <a:lnTo>
                  <a:pt x="249" y="359"/>
                </a:lnTo>
                <a:lnTo>
                  <a:pt x="251" y="355"/>
                </a:lnTo>
                <a:lnTo>
                  <a:pt x="253" y="346"/>
                </a:lnTo>
                <a:lnTo>
                  <a:pt x="255" y="346"/>
                </a:lnTo>
                <a:lnTo>
                  <a:pt x="255" y="344"/>
                </a:lnTo>
                <a:lnTo>
                  <a:pt x="257" y="342"/>
                </a:lnTo>
                <a:lnTo>
                  <a:pt x="257" y="340"/>
                </a:lnTo>
                <a:lnTo>
                  <a:pt x="257" y="33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" name="Freeform 71">
            <a:extLst>
              <a:ext uri="{FF2B5EF4-FFF2-40B4-BE49-F238E27FC236}">
                <a16:creationId xmlns:a16="http://schemas.microsoft.com/office/drawing/2014/main" id="{773B3301-3C9B-4098-8FCD-5014A7F7EBED}"/>
              </a:ext>
            </a:extLst>
          </p:cNvPr>
          <p:cNvSpPr>
            <a:spLocks/>
          </p:cNvSpPr>
          <p:nvPr/>
        </p:nvSpPr>
        <p:spPr bwMode="auto">
          <a:xfrm>
            <a:off x="7603647" y="4204979"/>
            <a:ext cx="696094" cy="1043129"/>
          </a:xfrm>
          <a:custGeom>
            <a:avLst/>
            <a:gdLst>
              <a:gd name="T0" fmla="*/ 430 w 453"/>
              <a:gd name="T1" fmla="*/ 534 h 716"/>
              <a:gd name="T2" fmla="*/ 415 w 453"/>
              <a:gd name="T3" fmla="*/ 511 h 716"/>
              <a:gd name="T4" fmla="*/ 403 w 453"/>
              <a:gd name="T5" fmla="*/ 484 h 716"/>
              <a:gd name="T6" fmla="*/ 384 w 453"/>
              <a:gd name="T7" fmla="*/ 478 h 716"/>
              <a:gd name="T8" fmla="*/ 363 w 453"/>
              <a:gd name="T9" fmla="*/ 492 h 716"/>
              <a:gd name="T10" fmla="*/ 336 w 453"/>
              <a:gd name="T11" fmla="*/ 492 h 716"/>
              <a:gd name="T12" fmla="*/ 307 w 453"/>
              <a:gd name="T13" fmla="*/ 480 h 716"/>
              <a:gd name="T14" fmla="*/ 298 w 453"/>
              <a:gd name="T15" fmla="*/ 497 h 716"/>
              <a:gd name="T16" fmla="*/ 294 w 453"/>
              <a:gd name="T17" fmla="*/ 480 h 716"/>
              <a:gd name="T18" fmla="*/ 290 w 453"/>
              <a:gd name="T19" fmla="*/ 453 h 716"/>
              <a:gd name="T20" fmla="*/ 326 w 453"/>
              <a:gd name="T21" fmla="*/ 474 h 716"/>
              <a:gd name="T22" fmla="*/ 330 w 453"/>
              <a:gd name="T23" fmla="*/ 461 h 716"/>
              <a:gd name="T24" fmla="*/ 336 w 453"/>
              <a:gd name="T25" fmla="*/ 438 h 716"/>
              <a:gd name="T26" fmla="*/ 315 w 453"/>
              <a:gd name="T27" fmla="*/ 436 h 716"/>
              <a:gd name="T28" fmla="*/ 280 w 453"/>
              <a:gd name="T29" fmla="*/ 432 h 716"/>
              <a:gd name="T30" fmla="*/ 273 w 453"/>
              <a:gd name="T31" fmla="*/ 415 h 716"/>
              <a:gd name="T32" fmla="*/ 271 w 453"/>
              <a:gd name="T33" fmla="*/ 369 h 716"/>
              <a:gd name="T34" fmla="*/ 298 w 453"/>
              <a:gd name="T35" fmla="*/ 365 h 716"/>
              <a:gd name="T36" fmla="*/ 290 w 453"/>
              <a:gd name="T37" fmla="*/ 313 h 716"/>
              <a:gd name="T38" fmla="*/ 296 w 453"/>
              <a:gd name="T39" fmla="*/ 284 h 716"/>
              <a:gd name="T40" fmla="*/ 347 w 453"/>
              <a:gd name="T41" fmla="*/ 229 h 716"/>
              <a:gd name="T42" fmla="*/ 338 w 453"/>
              <a:gd name="T43" fmla="*/ 192 h 716"/>
              <a:gd name="T44" fmla="*/ 334 w 453"/>
              <a:gd name="T45" fmla="*/ 139 h 716"/>
              <a:gd name="T46" fmla="*/ 353 w 453"/>
              <a:gd name="T47" fmla="*/ 94 h 716"/>
              <a:gd name="T48" fmla="*/ 349 w 453"/>
              <a:gd name="T49" fmla="*/ 64 h 716"/>
              <a:gd name="T50" fmla="*/ 342 w 453"/>
              <a:gd name="T51" fmla="*/ 18 h 716"/>
              <a:gd name="T52" fmla="*/ 305 w 453"/>
              <a:gd name="T53" fmla="*/ 23 h 716"/>
              <a:gd name="T54" fmla="*/ 269 w 453"/>
              <a:gd name="T55" fmla="*/ 60 h 716"/>
              <a:gd name="T56" fmla="*/ 240 w 453"/>
              <a:gd name="T57" fmla="*/ 79 h 716"/>
              <a:gd name="T58" fmla="*/ 230 w 453"/>
              <a:gd name="T59" fmla="*/ 112 h 716"/>
              <a:gd name="T60" fmla="*/ 184 w 453"/>
              <a:gd name="T61" fmla="*/ 119 h 716"/>
              <a:gd name="T62" fmla="*/ 148 w 453"/>
              <a:gd name="T63" fmla="*/ 114 h 716"/>
              <a:gd name="T64" fmla="*/ 156 w 453"/>
              <a:gd name="T65" fmla="*/ 156 h 716"/>
              <a:gd name="T66" fmla="*/ 110 w 453"/>
              <a:gd name="T67" fmla="*/ 169 h 716"/>
              <a:gd name="T68" fmla="*/ 77 w 453"/>
              <a:gd name="T69" fmla="*/ 173 h 716"/>
              <a:gd name="T70" fmla="*/ 58 w 453"/>
              <a:gd name="T71" fmla="*/ 196 h 716"/>
              <a:gd name="T72" fmla="*/ 33 w 453"/>
              <a:gd name="T73" fmla="*/ 198 h 716"/>
              <a:gd name="T74" fmla="*/ 14 w 453"/>
              <a:gd name="T75" fmla="*/ 210 h 716"/>
              <a:gd name="T76" fmla="*/ 25 w 453"/>
              <a:gd name="T77" fmla="*/ 219 h 716"/>
              <a:gd name="T78" fmla="*/ 37 w 453"/>
              <a:gd name="T79" fmla="*/ 248 h 716"/>
              <a:gd name="T80" fmla="*/ 21 w 453"/>
              <a:gd name="T81" fmla="*/ 288 h 716"/>
              <a:gd name="T82" fmla="*/ 8 w 453"/>
              <a:gd name="T83" fmla="*/ 298 h 716"/>
              <a:gd name="T84" fmla="*/ 14 w 453"/>
              <a:gd name="T85" fmla="*/ 340 h 716"/>
              <a:gd name="T86" fmla="*/ 2 w 453"/>
              <a:gd name="T87" fmla="*/ 375 h 716"/>
              <a:gd name="T88" fmla="*/ 4 w 453"/>
              <a:gd name="T89" fmla="*/ 390 h 716"/>
              <a:gd name="T90" fmla="*/ 25 w 453"/>
              <a:gd name="T91" fmla="*/ 413 h 716"/>
              <a:gd name="T92" fmla="*/ 35 w 453"/>
              <a:gd name="T93" fmla="*/ 440 h 716"/>
              <a:gd name="T94" fmla="*/ 62 w 453"/>
              <a:gd name="T95" fmla="*/ 505 h 716"/>
              <a:gd name="T96" fmla="*/ 65 w 453"/>
              <a:gd name="T97" fmla="*/ 547 h 716"/>
              <a:gd name="T98" fmla="*/ 85 w 453"/>
              <a:gd name="T99" fmla="*/ 597 h 716"/>
              <a:gd name="T100" fmla="*/ 102 w 453"/>
              <a:gd name="T101" fmla="*/ 609 h 716"/>
              <a:gd name="T102" fmla="*/ 121 w 453"/>
              <a:gd name="T103" fmla="*/ 626 h 716"/>
              <a:gd name="T104" fmla="*/ 133 w 453"/>
              <a:gd name="T105" fmla="*/ 647 h 716"/>
              <a:gd name="T106" fmla="*/ 175 w 453"/>
              <a:gd name="T107" fmla="*/ 682 h 716"/>
              <a:gd name="T108" fmla="*/ 217 w 453"/>
              <a:gd name="T109" fmla="*/ 697 h 716"/>
              <a:gd name="T110" fmla="*/ 248 w 453"/>
              <a:gd name="T111" fmla="*/ 714 h 716"/>
              <a:gd name="T112" fmla="*/ 319 w 453"/>
              <a:gd name="T113" fmla="*/ 697 h 716"/>
              <a:gd name="T114" fmla="*/ 372 w 453"/>
              <a:gd name="T115" fmla="*/ 668 h 716"/>
              <a:gd name="T116" fmla="*/ 353 w 453"/>
              <a:gd name="T117" fmla="*/ 626 h 716"/>
              <a:gd name="T118" fmla="*/ 376 w 453"/>
              <a:gd name="T119" fmla="*/ 588 h 716"/>
              <a:gd name="T120" fmla="*/ 420 w 453"/>
              <a:gd name="T121" fmla="*/ 588 h 716"/>
              <a:gd name="T122" fmla="*/ 436 w 453"/>
              <a:gd name="T123" fmla="*/ 58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53" h="716">
                <a:moveTo>
                  <a:pt x="453" y="545"/>
                </a:moveTo>
                <a:lnTo>
                  <a:pt x="453" y="545"/>
                </a:lnTo>
                <a:lnTo>
                  <a:pt x="451" y="545"/>
                </a:lnTo>
                <a:lnTo>
                  <a:pt x="451" y="543"/>
                </a:lnTo>
                <a:lnTo>
                  <a:pt x="451" y="543"/>
                </a:lnTo>
                <a:lnTo>
                  <a:pt x="449" y="545"/>
                </a:lnTo>
                <a:lnTo>
                  <a:pt x="449" y="545"/>
                </a:lnTo>
                <a:lnTo>
                  <a:pt x="449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3" y="543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38" y="540"/>
                </a:lnTo>
                <a:lnTo>
                  <a:pt x="438" y="540"/>
                </a:lnTo>
                <a:lnTo>
                  <a:pt x="438" y="540"/>
                </a:lnTo>
                <a:lnTo>
                  <a:pt x="436" y="540"/>
                </a:lnTo>
                <a:lnTo>
                  <a:pt x="436" y="540"/>
                </a:lnTo>
                <a:lnTo>
                  <a:pt x="434" y="540"/>
                </a:lnTo>
                <a:lnTo>
                  <a:pt x="434" y="540"/>
                </a:lnTo>
                <a:lnTo>
                  <a:pt x="434" y="540"/>
                </a:lnTo>
                <a:lnTo>
                  <a:pt x="432" y="538"/>
                </a:lnTo>
                <a:lnTo>
                  <a:pt x="432" y="538"/>
                </a:lnTo>
                <a:lnTo>
                  <a:pt x="432" y="536"/>
                </a:lnTo>
                <a:lnTo>
                  <a:pt x="432" y="536"/>
                </a:lnTo>
                <a:lnTo>
                  <a:pt x="430" y="536"/>
                </a:lnTo>
                <a:lnTo>
                  <a:pt x="430" y="534"/>
                </a:lnTo>
                <a:lnTo>
                  <a:pt x="430" y="534"/>
                </a:lnTo>
                <a:lnTo>
                  <a:pt x="430" y="534"/>
                </a:lnTo>
                <a:lnTo>
                  <a:pt x="430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26"/>
                </a:lnTo>
                <a:lnTo>
                  <a:pt x="432" y="526"/>
                </a:lnTo>
                <a:lnTo>
                  <a:pt x="432" y="524"/>
                </a:lnTo>
                <a:lnTo>
                  <a:pt x="432" y="524"/>
                </a:lnTo>
                <a:lnTo>
                  <a:pt x="432" y="522"/>
                </a:lnTo>
                <a:lnTo>
                  <a:pt x="432" y="522"/>
                </a:lnTo>
                <a:lnTo>
                  <a:pt x="432" y="520"/>
                </a:lnTo>
                <a:lnTo>
                  <a:pt x="432" y="517"/>
                </a:lnTo>
                <a:lnTo>
                  <a:pt x="432" y="517"/>
                </a:lnTo>
                <a:lnTo>
                  <a:pt x="432" y="515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0" y="513"/>
                </a:lnTo>
                <a:lnTo>
                  <a:pt x="430" y="513"/>
                </a:lnTo>
                <a:lnTo>
                  <a:pt x="428" y="513"/>
                </a:lnTo>
                <a:lnTo>
                  <a:pt x="428" y="513"/>
                </a:lnTo>
                <a:lnTo>
                  <a:pt x="428" y="513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4" y="511"/>
                </a:lnTo>
                <a:lnTo>
                  <a:pt x="424" y="513"/>
                </a:lnTo>
                <a:lnTo>
                  <a:pt x="422" y="513"/>
                </a:lnTo>
                <a:lnTo>
                  <a:pt x="422" y="513"/>
                </a:lnTo>
                <a:lnTo>
                  <a:pt x="420" y="513"/>
                </a:lnTo>
                <a:lnTo>
                  <a:pt x="418" y="513"/>
                </a:lnTo>
                <a:lnTo>
                  <a:pt x="415" y="511"/>
                </a:lnTo>
                <a:lnTo>
                  <a:pt x="415" y="511"/>
                </a:lnTo>
                <a:lnTo>
                  <a:pt x="413" y="511"/>
                </a:lnTo>
                <a:lnTo>
                  <a:pt x="413" y="511"/>
                </a:lnTo>
                <a:lnTo>
                  <a:pt x="413" y="511"/>
                </a:lnTo>
                <a:lnTo>
                  <a:pt x="411" y="511"/>
                </a:lnTo>
                <a:lnTo>
                  <a:pt x="409" y="507"/>
                </a:lnTo>
                <a:lnTo>
                  <a:pt x="407" y="505"/>
                </a:lnTo>
                <a:lnTo>
                  <a:pt x="407" y="505"/>
                </a:lnTo>
                <a:lnTo>
                  <a:pt x="405" y="505"/>
                </a:lnTo>
                <a:lnTo>
                  <a:pt x="405" y="505"/>
                </a:lnTo>
                <a:lnTo>
                  <a:pt x="403" y="507"/>
                </a:lnTo>
                <a:lnTo>
                  <a:pt x="403" y="507"/>
                </a:lnTo>
                <a:lnTo>
                  <a:pt x="401" y="505"/>
                </a:lnTo>
                <a:lnTo>
                  <a:pt x="401" y="505"/>
                </a:lnTo>
                <a:lnTo>
                  <a:pt x="401" y="503"/>
                </a:lnTo>
                <a:lnTo>
                  <a:pt x="401" y="503"/>
                </a:lnTo>
                <a:lnTo>
                  <a:pt x="401" y="501"/>
                </a:lnTo>
                <a:lnTo>
                  <a:pt x="401" y="501"/>
                </a:lnTo>
                <a:lnTo>
                  <a:pt x="403" y="503"/>
                </a:lnTo>
                <a:lnTo>
                  <a:pt x="405" y="503"/>
                </a:lnTo>
                <a:lnTo>
                  <a:pt x="405" y="501"/>
                </a:lnTo>
                <a:lnTo>
                  <a:pt x="405" y="501"/>
                </a:lnTo>
                <a:lnTo>
                  <a:pt x="405" y="501"/>
                </a:lnTo>
                <a:lnTo>
                  <a:pt x="405" y="499"/>
                </a:lnTo>
                <a:lnTo>
                  <a:pt x="405" y="499"/>
                </a:lnTo>
                <a:lnTo>
                  <a:pt x="403" y="497"/>
                </a:lnTo>
                <a:lnTo>
                  <a:pt x="403" y="497"/>
                </a:lnTo>
                <a:lnTo>
                  <a:pt x="403" y="494"/>
                </a:lnTo>
                <a:lnTo>
                  <a:pt x="405" y="492"/>
                </a:lnTo>
                <a:lnTo>
                  <a:pt x="405" y="490"/>
                </a:lnTo>
                <a:lnTo>
                  <a:pt x="405" y="490"/>
                </a:lnTo>
                <a:lnTo>
                  <a:pt x="405" y="488"/>
                </a:lnTo>
                <a:lnTo>
                  <a:pt x="403" y="484"/>
                </a:lnTo>
                <a:lnTo>
                  <a:pt x="399" y="482"/>
                </a:lnTo>
                <a:lnTo>
                  <a:pt x="395" y="484"/>
                </a:lnTo>
                <a:lnTo>
                  <a:pt x="395" y="484"/>
                </a:lnTo>
                <a:lnTo>
                  <a:pt x="395" y="484"/>
                </a:lnTo>
                <a:lnTo>
                  <a:pt x="392" y="484"/>
                </a:lnTo>
                <a:lnTo>
                  <a:pt x="392" y="484"/>
                </a:lnTo>
                <a:lnTo>
                  <a:pt x="390" y="484"/>
                </a:lnTo>
                <a:lnTo>
                  <a:pt x="390" y="484"/>
                </a:lnTo>
                <a:lnTo>
                  <a:pt x="388" y="486"/>
                </a:lnTo>
                <a:lnTo>
                  <a:pt x="388" y="488"/>
                </a:lnTo>
                <a:lnTo>
                  <a:pt x="386" y="488"/>
                </a:lnTo>
                <a:lnTo>
                  <a:pt x="386" y="488"/>
                </a:lnTo>
                <a:lnTo>
                  <a:pt x="386" y="486"/>
                </a:lnTo>
                <a:lnTo>
                  <a:pt x="386" y="486"/>
                </a:lnTo>
                <a:lnTo>
                  <a:pt x="386" y="484"/>
                </a:lnTo>
                <a:lnTo>
                  <a:pt x="386" y="482"/>
                </a:lnTo>
                <a:lnTo>
                  <a:pt x="386" y="482"/>
                </a:lnTo>
                <a:lnTo>
                  <a:pt x="386" y="482"/>
                </a:lnTo>
                <a:lnTo>
                  <a:pt x="388" y="480"/>
                </a:lnTo>
                <a:lnTo>
                  <a:pt x="388" y="480"/>
                </a:lnTo>
                <a:lnTo>
                  <a:pt x="388" y="478"/>
                </a:lnTo>
                <a:lnTo>
                  <a:pt x="388" y="478"/>
                </a:lnTo>
                <a:lnTo>
                  <a:pt x="388" y="476"/>
                </a:lnTo>
                <a:lnTo>
                  <a:pt x="388" y="476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6" y="476"/>
                </a:lnTo>
                <a:lnTo>
                  <a:pt x="386" y="476"/>
                </a:lnTo>
                <a:lnTo>
                  <a:pt x="386" y="476"/>
                </a:lnTo>
                <a:lnTo>
                  <a:pt x="384" y="478"/>
                </a:lnTo>
                <a:lnTo>
                  <a:pt x="384" y="478"/>
                </a:lnTo>
                <a:lnTo>
                  <a:pt x="384" y="478"/>
                </a:lnTo>
                <a:lnTo>
                  <a:pt x="382" y="478"/>
                </a:lnTo>
                <a:lnTo>
                  <a:pt x="382" y="478"/>
                </a:lnTo>
                <a:lnTo>
                  <a:pt x="380" y="478"/>
                </a:lnTo>
                <a:lnTo>
                  <a:pt x="380" y="478"/>
                </a:lnTo>
                <a:lnTo>
                  <a:pt x="380" y="478"/>
                </a:lnTo>
                <a:lnTo>
                  <a:pt x="378" y="478"/>
                </a:lnTo>
                <a:lnTo>
                  <a:pt x="376" y="478"/>
                </a:lnTo>
                <a:lnTo>
                  <a:pt x="374" y="476"/>
                </a:lnTo>
                <a:lnTo>
                  <a:pt x="374" y="476"/>
                </a:lnTo>
                <a:lnTo>
                  <a:pt x="374" y="476"/>
                </a:lnTo>
                <a:lnTo>
                  <a:pt x="372" y="478"/>
                </a:lnTo>
                <a:lnTo>
                  <a:pt x="372" y="478"/>
                </a:lnTo>
                <a:lnTo>
                  <a:pt x="372" y="478"/>
                </a:lnTo>
                <a:lnTo>
                  <a:pt x="372" y="480"/>
                </a:lnTo>
                <a:lnTo>
                  <a:pt x="372" y="480"/>
                </a:lnTo>
                <a:lnTo>
                  <a:pt x="374" y="480"/>
                </a:lnTo>
                <a:lnTo>
                  <a:pt x="374" y="482"/>
                </a:lnTo>
                <a:lnTo>
                  <a:pt x="374" y="482"/>
                </a:lnTo>
                <a:lnTo>
                  <a:pt x="374" y="482"/>
                </a:lnTo>
                <a:lnTo>
                  <a:pt x="374" y="484"/>
                </a:lnTo>
                <a:lnTo>
                  <a:pt x="374" y="484"/>
                </a:lnTo>
                <a:lnTo>
                  <a:pt x="372" y="484"/>
                </a:lnTo>
                <a:lnTo>
                  <a:pt x="370" y="486"/>
                </a:lnTo>
                <a:lnTo>
                  <a:pt x="370" y="486"/>
                </a:lnTo>
                <a:lnTo>
                  <a:pt x="367" y="488"/>
                </a:lnTo>
                <a:lnTo>
                  <a:pt x="367" y="488"/>
                </a:lnTo>
                <a:lnTo>
                  <a:pt x="367" y="488"/>
                </a:lnTo>
                <a:lnTo>
                  <a:pt x="365" y="490"/>
                </a:lnTo>
                <a:lnTo>
                  <a:pt x="363" y="490"/>
                </a:lnTo>
                <a:lnTo>
                  <a:pt x="363" y="490"/>
                </a:lnTo>
                <a:lnTo>
                  <a:pt x="363" y="492"/>
                </a:lnTo>
                <a:lnTo>
                  <a:pt x="363" y="492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59" y="494"/>
                </a:lnTo>
                <a:lnTo>
                  <a:pt x="359" y="492"/>
                </a:lnTo>
                <a:lnTo>
                  <a:pt x="359" y="492"/>
                </a:lnTo>
                <a:lnTo>
                  <a:pt x="357" y="492"/>
                </a:lnTo>
                <a:lnTo>
                  <a:pt x="355" y="492"/>
                </a:lnTo>
                <a:lnTo>
                  <a:pt x="355" y="492"/>
                </a:lnTo>
                <a:lnTo>
                  <a:pt x="355" y="494"/>
                </a:lnTo>
                <a:lnTo>
                  <a:pt x="353" y="494"/>
                </a:lnTo>
                <a:lnTo>
                  <a:pt x="353" y="494"/>
                </a:lnTo>
                <a:lnTo>
                  <a:pt x="353" y="497"/>
                </a:lnTo>
                <a:lnTo>
                  <a:pt x="355" y="497"/>
                </a:lnTo>
                <a:lnTo>
                  <a:pt x="353" y="497"/>
                </a:lnTo>
                <a:lnTo>
                  <a:pt x="353" y="497"/>
                </a:lnTo>
                <a:lnTo>
                  <a:pt x="351" y="497"/>
                </a:lnTo>
                <a:lnTo>
                  <a:pt x="349" y="497"/>
                </a:lnTo>
                <a:lnTo>
                  <a:pt x="347" y="499"/>
                </a:lnTo>
                <a:lnTo>
                  <a:pt x="344" y="501"/>
                </a:lnTo>
                <a:lnTo>
                  <a:pt x="344" y="501"/>
                </a:lnTo>
                <a:lnTo>
                  <a:pt x="342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499"/>
                </a:lnTo>
                <a:lnTo>
                  <a:pt x="338" y="497"/>
                </a:lnTo>
                <a:lnTo>
                  <a:pt x="338" y="497"/>
                </a:lnTo>
                <a:lnTo>
                  <a:pt x="338" y="492"/>
                </a:lnTo>
                <a:lnTo>
                  <a:pt x="336" y="492"/>
                </a:lnTo>
                <a:lnTo>
                  <a:pt x="336" y="490"/>
                </a:lnTo>
                <a:lnTo>
                  <a:pt x="336" y="490"/>
                </a:lnTo>
                <a:lnTo>
                  <a:pt x="334" y="490"/>
                </a:lnTo>
                <a:lnTo>
                  <a:pt x="334" y="488"/>
                </a:lnTo>
                <a:lnTo>
                  <a:pt x="334" y="488"/>
                </a:lnTo>
                <a:lnTo>
                  <a:pt x="334" y="486"/>
                </a:lnTo>
                <a:lnTo>
                  <a:pt x="334" y="486"/>
                </a:lnTo>
                <a:lnTo>
                  <a:pt x="332" y="486"/>
                </a:lnTo>
                <a:lnTo>
                  <a:pt x="330" y="486"/>
                </a:lnTo>
                <a:lnTo>
                  <a:pt x="328" y="486"/>
                </a:lnTo>
                <a:lnTo>
                  <a:pt x="326" y="486"/>
                </a:lnTo>
                <a:lnTo>
                  <a:pt x="326" y="486"/>
                </a:lnTo>
                <a:lnTo>
                  <a:pt x="324" y="486"/>
                </a:lnTo>
                <a:lnTo>
                  <a:pt x="324" y="486"/>
                </a:lnTo>
                <a:lnTo>
                  <a:pt x="321" y="486"/>
                </a:lnTo>
                <a:lnTo>
                  <a:pt x="321" y="484"/>
                </a:lnTo>
                <a:lnTo>
                  <a:pt x="319" y="484"/>
                </a:lnTo>
                <a:lnTo>
                  <a:pt x="319" y="484"/>
                </a:lnTo>
                <a:lnTo>
                  <a:pt x="317" y="484"/>
                </a:lnTo>
                <a:lnTo>
                  <a:pt x="315" y="484"/>
                </a:lnTo>
                <a:lnTo>
                  <a:pt x="315" y="482"/>
                </a:lnTo>
                <a:lnTo>
                  <a:pt x="313" y="482"/>
                </a:lnTo>
                <a:lnTo>
                  <a:pt x="313" y="482"/>
                </a:lnTo>
                <a:lnTo>
                  <a:pt x="313" y="482"/>
                </a:lnTo>
                <a:lnTo>
                  <a:pt x="311" y="484"/>
                </a:lnTo>
                <a:lnTo>
                  <a:pt x="309" y="484"/>
                </a:lnTo>
                <a:lnTo>
                  <a:pt x="309" y="482"/>
                </a:lnTo>
                <a:lnTo>
                  <a:pt x="309" y="482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4"/>
                </a:lnTo>
                <a:lnTo>
                  <a:pt x="307" y="484"/>
                </a:lnTo>
                <a:lnTo>
                  <a:pt x="307" y="484"/>
                </a:lnTo>
                <a:lnTo>
                  <a:pt x="305" y="484"/>
                </a:lnTo>
                <a:lnTo>
                  <a:pt x="305" y="484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7" y="486"/>
                </a:lnTo>
                <a:lnTo>
                  <a:pt x="307" y="488"/>
                </a:lnTo>
                <a:lnTo>
                  <a:pt x="307" y="488"/>
                </a:lnTo>
                <a:lnTo>
                  <a:pt x="307" y="490"/>
                </a:lnTo>
                <a:lnTo>
                  <a:pt x="307" y="490"/>
                </a:lnTo>
                <a:lnTo>
                  <a:pt x="307" y="492"/>
                </a:lnTo>
                <a:lnTo>
                  <a:pt x="307" y="492"/>
                </a:lnTo>
                <a:lnTo>
                  <a:pt x="307" y="494"/>
                </a:lnTo>
                <a:lnTo>
                  <a:pt x="307" y="494"/>
                </a:lnTo>
                <a:lnTo>
                  <a:pt x="305" y="494"/>
                </a:lnTo>
                <a:lnTo>
                  <a:pt x="305" y="494"/>
                </a:lnTo>
                <a:lnTo>
                  <a:pt x="303" y="494"/>
                </a:lnTo>
                <a:lnTo>
                  <a:pt x="301" y="494"/>
                </a:lnTo>
                <a:lnTo>
                  <a:pt x="301" y="494"/>
                </a:lnTo>
                <a:lnTo>
                  <a:pt x="301" y="494"/>
                </a:lnTo>
                <a:lnTo>
                  <a:pt x="298" y="494"/>
                </a:lnTo>
                <a:lnTo>
                  <a:pt x="298" y="497"/>
                </a:lnTo>
                <a:lnTo>
                  <a:pt x="298" y="497"/>
                </a:lnTo>
                <a:lnTo>
                  <a:pt x="298" y="497"/>
                </a:lnTo>
                <a:lnTo>
                  <a:pt x="296" y="497"/>
                </a:lnTo>
                <a:lnTo>
                  <a:pt x="296" y="497"/>
                </a:lnTo>
                <a:lnTo>
                  <a:pt x="294" y="494"/>
                </a:lnTo>
                <a:lnTo>
                  <a:pt x="294" y="494"/>
                </a:lnTo>
                <a:lnTo>
                  <a:pt x="294" y="492"/>
                </a:lnTo>
                <a:lnTo>
                  <a:pt x="294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4"/>
                </a:lnTo>
                <a:lnTo>
                  <a:pt x="292" y="494"/>
                </a:lnTo>
                <a:lnTo>
                  <a:pt x="292" y="497"/>
                </a:lnTo>
                <a:lnTo>
                  <a:pt x="290" y="497"/>
                </a:lnTo>
                <a:lnTo>
                  <a:pt x="290" y="497"/>
                </a:lnTo>
                <a:lnTo>
                  <a:pt x="290" y="494"/>
                </a:lnTo>
                <a:lnTo>
                  <a:pt x="290" y="492"/>
                </a:lnTo>
                <a:lnTo>
                  <a:pt x="290" y="490"/>
                </a:lnTo>
                <a:lnTo>
                  <a:pt x="290" y="488"/>
                </a:lnTo>
                <a:lnTo>
                  <a:pt x="290" y="488"/>
                </a:lnTo>
                <a:lnTo>
                  <a:pt x="290" y="486"/>
                </a:lnTo>
                <a:lnTo>
                  <a:pt x="292" y="486"/>
                </a:lnTo>
                <a:lnTo>
                  <a:pt x="292" y="484"/>
                </a:lnTo>
                <a:lnTo>
                  <a:pt x="292" y="484"/>
                </a:lnTo>
                <a:lnTo>
                  <a:pt x="292" y="484"/>
                </a:lnTo>
                <a:lnTo>
                  <a:pt x="292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0"/>
                </a:lnTo>
                <a:lnTo>
                  <a:pt x="294" y="480"/>
                </a:lnTo>
                <a:lnTo>
                  <a:pt x="294" y="480"/>
                </a:lnTo>
                <a:lnTo>
                  <a:pt x="294" y="478"/>
                </a:lnTo>
                <a:lnTo>
                  <a:pt x="294" y="478"/>
                </a:lnTo>
                <a:lnTo>
                  <a:pt x="292" y="476"/>
                </a:lnTo>
                <a:lnTo>
                  <a:pt x="292" y="474"/>
                </a:lnTo>
                <a:lnTo>
                  <a:pt x="290" y="472"/>
                </a:lnTo>
                <a:lnTo>
                  <a:pt x="288" y="472"/>
                </a:lnTo>
                <a:lnTo>
                  <a:pt x="288" y="469"/>
                </a:lnTo>
                <a:lnTo>
                  <a:pt x="288" y="469"/>
                </a:lnTo>
                <a:lnTo>
                  <a:pt x="288" y="469"/>
                </a:lnTo>
                <a:lnTo>
                  <a:pt x="286" y="467"/>
                </a:lnTo>
                <a:lnTo>
                  <a:pt x="288" y="465"/>
                </a:lnTo>
                <a:lnTo>
                  <a:pt x="288" y="465"/>
                </a:lnTo>
                <a:lnTo>
                  <a:pt x="288" y="465"/>
                </a:lnTo>
                <a:lnTo>
                  <a:pt x="288" y="463"/>
                </a:lnTo>
                <a:lnTo>
                  <a:pt x="288" y="463"/>
                </a:lnTo>
                <a:lnTo>
                  <a:pt x="286" y="461"/>
                </a:lnTo>
                <a:lnTo>
                  <a:pt x="282" y="455"/>
                </a:lnTo>
                <a:lnTo>
                  <a:pt x="280" y="455"/>
                </a:lnTo>
                <a:lnTo>
                  <a:pt x="280" y="455"/>
                </a:lnTo>
                <a:lnTo>
                  <a:pt x="282" y="453"/>
                </a:lnTo>
                <a:lnTo>
                  <a:pt x="282" y="453"/>
                </a:lnTo>
                <a:lnTo>
                  <a:pt x="284" y="453"/>
                </a:lnTo>
                <a:lnTo>
                  <a:pt x="284" y="453"/>
                </a:lnTo>
                <a:lnTo>
                  <a:pt x="284" y="451"/>
                </a:lnTo>
                <a:lnTo>
                  <a:pt x="284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8" y="453"/>
                </a:lnTo>
                <a:lnTo>
                  <a:pt x="288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5"/>
                </a:lnTo>
                <a:lnTo>
                  <a:pt x="292" y="459"/>
                </a:lnTo>
                <a:lnTo>
                  <a:pt x="292" y="461"/>
                </a:lnTo>
                <a:lnTo>
                  <a:pt x="292" y="463"/>
                </a:lnTo>
                <a:lnTo>
                  <a:pt x="294" y="463"/>
                </a:lnTo>
                <a:lnTo>
                  <a:pt x="294" y="463"/>
                </a:lnTo>
                <a:lnTo>
                  <a:pt x="294" y="463"/>
                </a:lnTo>
                <a:lnTo>
                  <a:pt x="296" y="465"/>
                </a:lnTo>
                <a:lnTo>
                  <a:pt x="296" y="465"/>
                </a:lnTo>
                <a:lnTo>
                  <a:pt x="301" y="465"/>
                </a:lnTo>
                <a:lnTo>
                  <a:pt x="301" y="465"/>
                </a:lnTo>
                <a:lnTo>
                  <a:pt x="303" y="467"/>
                </a:lnTo>
                <a:lnTo>
                  <a:pt x="303" y="467"/>
                </a:lnTo>
                <a:lnTo>
                  <a:pt x="303" y="469"/>
                </a:lnTo>
                <a:lnTo>
                  <a:pt x="305" y="469"/>
                </a:lnTo>
                <a:lnTo>
                  <a:pt x="305" y="469"/>
                </a:lnTo>
                <a:lnTo>
                  <a:pt x="307" y="469"/>
                </a:lnTo>
                <a:lnTo>
                  <a:pt x="309" y="469"/>
                </a:lnTo>
                <a:lnTo>
                  <a:pt x="311" y="469"/>
                </a:lnTo>
                <a:lnTo>
                  <a:pt x="311" y="469"/>
                </a:lnTo>
                <a:lnTo>
                  <a:pt x="319" y="467"/>
                </a:lnTo>
                <a:lnTo>
                  <a:pt x="319" y="467"/>
                </a:lnTo>
                <a:lnTo>
                  <a:pt x="319" y="467"/>
                </a:lnTo>
                <a:lnTo>
                  <a:pt x="321" y="467"/>
                </a:lnTo>
                <a:lnTo>
                  <a:pt x="321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6" y="474"/>
                </a:lnTo>
                <a:lnTo>
                  <a:pt x="328" y="476"/>
                </a:lnTo>
                <a:lnTo>
                  <a:pt x="328" y="476"/>
                </a:lnTo>
                <a:lnTo>
                  <a:pt x="328" y="478"/>
                </a:lnTo>
                <a:lnTo>
                  <a:pt x="328" y="478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30" y="480"/>
                </a:lnTo>
                <a:lnTo>
                  <a:pt x="332" y="482"/>
                </a:lnTo>
                <a:lnTo>
                  <a:pt x="332" y="482"/>
                </a:lnTo>
                <a:lnTo>
                  <a:pt x="334" y="482"/>
                </a:lnTo>
                <a:lnTo>
                  <a:pt x="334" y="480"/>
                </a:lnTo>
                <a:lnTo>
                  <a:pt x="334" y="480"/>
                </a:lnTo>
                <a:lnTo>
                  <a:pt x="334" y="480"/>
                </a:lnTo>
                <a:lnTo>
                  <a:pt x="332" y="478"/>
                </a:lnTo>
                <a:lnTo>
                  <a:pt x="332" y="476"/>
                </a:lnTo>
                <a:lnTo>
                  <a:pt x="332" y="476"/>
                </a:lnTo>
                <a:lnTo>
                  <a:pt x="334" y="474"/>
                </a:lnTo>
                <a:lnTo>
                  <a:pt x="332" y="474"/>
                </a:lnTo>
                <a:lnTo>
                  <a:pt x="332" y="474"/>
                </a:lnTo>
                <a:lnTo>
                  <a:pt x="332" y="472"/>
                </a:lnTo>
                <a:lnTo>
                  <a:pt x="330" y="472"/>
                </a:lnTo>
                <a:lnTo>
                  <a:pt x="330" y="472"/>
                </a:lnTo>
                <a:lnTo>
                  <a:pt x="330" y="469"/>
                </a:lnTo>
                <a:lnTo>
                  <a:pt x="330" y="469"/>
                </a:lnTo>
                <a:lnTo>
                  <a:pt x="330" y="467"/>
                </a:lnTo>
                <a:lnTo>
                  <a:pt x="330" y="467"/>
                </a:lnTo>
                <a:lnTo>
                  <a:pt x="328" y="465"/>
                </a:lnTo>
                <a:lnTo>
                  <a:pt x="328" y="465"/>
                </a:lnTo>
                <a:lnTo>
                  <a:pt x="328" y="465"/>
                </a:lnTo>
                <a:lnTo>
                  <a:pt x="328" y="463"/>
                </a:lnTo>
                <a:lnTo>
                  <a:pt x="328" y="463"/>
                </a:lnTo>
                <a:lnTo>
                  <a:pt x="330" y="461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30" y="455"/>
                </a:lnTo>
                <a:lnTo>
                  <a:pt x="332" y="453"/>
                </a:lnTo>
                <a:lnTo>
                  <a:pt x="332" y="453"/>
                </a:lnTo>
                <a:lnTo>
                  <a:pt x="332" y="453"/>
                </a:lnTo>
                <a:lnTo>
                  <a:pt x="334" y="453"/>
                </a:lnTo>
                <a:lnTo>
                  <a:pt x="338" y="453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49"/>
                </a:lnTo>
                <a:lnTo>
                  <a:pt x="340" y="449"/>
                </a:lnTo>
                <a:lnTo>
                  <a:pt x="340" y="446"/>
                </a:lnTo>
                <a:lnTo>
                  <a:pt x="340" y="444"/>
                </a:lnTo>
                <a:lnTo>
                  <a:pt x="340" y="444"/>
                </a:lnTo>
                <a:lnTo>
                  <a:pt x="340" y="442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6"/>
                </a:lnTo>
                <a:lnTo>
                  <a:pt x="334" y="436"/>
                </a:lnTo>
                <a:lnTo>
                  <a:pt x="334" y="436"/>
                </a:lnTo>
                <a:lnTo>
                  <a:pt x="334" y="436"/>
                </a:lnTo>
                <a:lnTo>
                  <a:pt x="332" y="436"/>
                </a:lnTo>
                <a:lnTo>
                  <a:pt x="332" y="436"/>
                </a:lnTo>
                <a:lnTo>
                  <a:pt x="330" y="436"/>
                </a:lnTo>
                <a:lnTo>
                  <a:pt x="330" y="436"/>
                </a:lnTo>
                <a:lnTo>
                  <a:pt x="330" y="438"/>
                </a:lnTo>
                <a:lnTo>
                  <a:pt x="330" y="438"/>
                </a:lnTo>
                <a:lnTo>
                  <a:pt x="330" y="440"/>
                </a:lnTo>
                <a:lnTo>
                  <a:pt x="330" y="440"/>
                </a:lnTo>
                <a:lnTo>
                  <a:pt x="332" y="442"/>
                </a:lnTo>
                <a:lnTo>
                  <a:pt x="334" y="444"/>
                </a:lnTo>
                <a:lnTo>
                  <a:pt x="332" y="444"/>
                </a:lnTo>
                <a:lnTo>
                  <a:pt x="332" y="444"/>
                </a:lnTo>
                <a:lnTo>
                  <a:pt x="332" y="444"/>
                </a:lnTo>
                <a:lnTo>
                  <a:pt x="330" y="444"/>
                </a:lnTo>
                <a:lnTo>
                  <a:pt x="328" y="442"/>
                </a:lnTo>
                <a:lnTo>
                  <a:pt x="328" y="440"/>
                </a:lnTo>
                <a:lnTo>
                  <a:pt x="326" y="440"/>
                </a:lnTo>
                <a:lnTo>
                  <a:pt x="326" y="440"/>
                </a:lnTo>
                <a:lnTo>
                  <a:pt x="321" y="440"/>
                </a:lnTo>
                <a:lnTo>
                  <a:pt x="321" y="438"/>
                </a:lnTo>
                <a:lnTo>
                  <a:pt x="319" y="438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7" y="436"/>
                </a:lnTo>
                <a:lnTo>
                  <a:pt x="315" y="436"/>
                </a:lnTo>
                <a:lnTo>
                  <a:pt x="313" y="436"/>
                </a:lnTo>
                <a:lnTo>
                  <a:pt x="311" y="436"/>
                </a:lnTo>
                <a:lnTo>
                  <a:pt x="309" y="436"/>
                </a:lnTo>
                <a:lnTo>
                  <a:pt x="309" y="434"/>
                </a:lnTo>
                <a:lnTo>
                  <a:pt x="307" y="434"/>
                </a:lnTo>
                <a:lnTo>
                  <a:pt x="307" y="434"/>
                </a:lnTo>
                <a:lnTo>
                  <a:pt x="305" y="436"/>
                </a:lnTo>
                <a:lnTo>
                  <a:pt x="305" y="438"/>
                </a:lnTo>
                <a:lnTo>
                  <a:pt x="303" y="440"/>
                </a:lnTo>
                <a:lnTo>
                  <a:pt x="303" y="440"/>
                </a:lnTo>
                <a:lnTo>
                  <a:pt x="303" y="440"/>
                </a:lnTo>
                <a:lnTo>
                  <a:pt x="303" y="444"/>
                </a:lnTo>
                <a:lnTo>
                  <a:pt x="303" y="444"/>
                </a:lnTo>
                <a:lnTo>
                  <a:pt x="303" y="444"/>
                </a:lnTo>
                <a:lnTo>
                  <a:pt x="301" y="446"/>
                </a:lnTo>
                <a:lnTo>
                  <a:pt x="301" y="446"/>
                </a:lnTo>
                <a:lnTo>
                  <a:pt x="298" y="446"/>
                </a:lnTo>
                <a:lnTo>
                  <a:pt x="296" y="444"/>
                </a:lnTo>
                <a:lnTo>
                  <a:pt x="294" y="444"/>
                </a:lnTo>
                <a:lnTo>
                  <a:pt x="290" y="444"/>
                </a:lnTo>
                <a:lnTo>
                  <a:pt x="284" y="442"/>
                </a:lnTo>
                <a:lnTo>
                  <a:pt x="284" y="442"/>
                </a:lnTo>
                <a:lnTo>
                  <a:pt x="284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8"/>
                </a:lnTo>
                <a:lnTo>
                  <a:pt x="282" y="436"/>
                </a:lnTo>
                <a:lnTo>
                  <a:pt x="282" y="436"/>
                </a:lnTo>
                <a:lnTo>
                  <a:pt x="280" y="434"/>
                </a:lnTo>
                <a:lnTo>
                  <a:pt x="280" y="434"/>
                </a:lnTo>
                <a:lnTo>
                  <a:pt x="280" y="432"/>
                </a:lnTo>
                <a:lnTo>
                  <a:pt x="280" y="432"/>
                </a:lnTo>
                <a:lnTo>
                  <a:pt x="280" y="430"/>
                </a:lnTo>
                <a:lnTo>
                  <a:pt x="280" y="430"/>
                </a:lnTo>
                <a:lnTo>
                  <a:pt x="280" y="428"/>
                </a:lnTo>
                <a:lnTo>
                  <a:pt x="280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6" y="426"/>
                </a:lnTo>
                <a:lnTo>
                  <a:pt x="286" y="426"/>
                </a:lnTo>
                <a:lnTo>
                  <a:pt x="286" y="423"/>
                </a:lnTo>
                <a:lnTo>
                  <a:pt x="286" y="423"/>
                </a:lnTo>
                <a:lnTo>
                  <a:pt x="286" y="421"/>
                </a:lnTo>
                <a:lnTo>
                  <a:pt x="286" y="421"/>
                </a:lnTo>
                <a:lnTo>
                  <a:pt x="286" y="419"/>
                </a:lnTo>
                <a:lnTo>
                  <a:pt x="286" y="419"/>
                </a:lnTo>
                <a:lnTo>
                  <a:pt x="284" y="419"/>
                </a:lnTo>
                <a:lnTo>
                  <a:pt x="282" y="419"/>
                </a:lnTo>
                <a:lnTo>
                  <a:pt x="280" y="419"/>
                </a:lnTo>
                <a:lnTo>
                  <a:pt x="280" y="419"/>
                </a:lnTo>
                <a:lnTo>
                  <a:pt x="280" y="419"/>
                </a:lnTo>
                <a:lnTo>
                  <a:pt x="278" y="419"/>
                </a:lnTo>
                <a:lnTo>
                  <a:pt x="278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7"/>
                </a:lnTo>
                <a:lnTo>
                  <a:pt x="273" y="415"/>
                </a:lnTo>
                <a:lnTo>
                  <a:pt x="273" y="415"/>
                </a:lnTo>
                <a:lnTo>
                  <a:pt x="273" y="413"/>
                </a:lnTo>
                <a:lnTo>
                  <a:pt x="271" y="413"/>
                </a:lnTo>
                <a:lnTo>
                  <a:pt x="271" y="413"/>
                </a:lnTo>
                <a:lnTo>
                  <a:pt x="269" y="413"/>
                </a:lnTo>
                <a:lnTo>
                  <a:pt x="269" y="411"/>
                </a:lnTo>
                <a:lnTo>
                  <a:pt x="269" y="411"/>
                </a:lnTo>
                <a:lnTo>
                  <a:pt x="267" y="407"/>
                </a:lnTo>
                <a:lnTo>
                  <a:pt x="267" y="405"/>
                </a:lnTo>
                <a:lnTo>
                  <a:pt x="267" y="403"/>
                </a:lnTo>
                <a:lnTo>
                  <a:pt x="267" y="401"/>
                </a:lnTo>
                <a:lnTo>
                  <a:pt x="269" y="398"/>
                </a:lnTo>
                <a:lnTo>
                  <a:pt x="269" y="396"/>
                </a:lnTo>
                <a:lnTo>
                  <a:pt x="269" y="394"/>
                </a:lnTo>
                <a:lnTo>
                  <a:pt x="269" y="394"/>
                </a:lnTo>
                <a:lnTo>
                  <a:pt x="269" y="390"/>
                </a:lnTo>
                <a:lnTo>
                  <a:pt x="269" y="390"/>
                </a:lnTo>
                <a:lnTo>
                  <a:pt x="271" y="390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5" y="380"/>
                </a:lnTo>
                <a:lnTo>
                  <a:pt x="275" y="378"/>
                </a:lnTo>
                <a:lnTo>
                  <a:pt x="275" y="375"/>
                </a:lnTo>
                <a:lnTo>
                  <a:pt x="275" y="373"/>
                </a:lnTo>
                <a:lnTo>
                  <a:pt x="275" y="373"/>
                </a:lnTo>
                <a:lnTo>
                  <a:pt x="275" y="371"/>
                </a:lnTo>
                <a:lnTo>
                  <a:pt x="275" y="371"/>
                </a:lnTo>
                <a:lnTo>
                  <a:pt x="273" y="371"/>
                </a:lnTo>
                <a:lnTo>
                  <a:pt x="273" y="371"/>
                </a:lnTo>
                <a:lnTo>
                  <a:pt x="273" y="369"/>
                </a:lnTo>
                <a:lnTo>
                  <a:pt x="271" y="369"/>
                </a:lnTo>
                <a:lnTo>
                  <a:pt x="269" y="369"/>
                </a:lnTo>
                <a:lnTo>
                  <a:pt x="269" y="369"/>
                </a:lnTo>
                <a:lnTo>
                  <a:pt x="267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5"/>
                </a:lnTo>
                <a:lnTo>
                  <a:pt x="267" y="365"/>
                </a:lnTo>
                <a:lnTo>
                  <a:pt x="267" y="365"/>
                </a:lnTo>
                <a:lnTo>
                  <a:pt x="267" y="363"/>
                </a:lnTo>
                <a:lnTo>
                  <a:pt x="267" y="363"/>
                </a:lnTo>
                <a:lnTo>
                  <a:pt x="267" y="361"/>
                </a:lnTo>
                <a:lnTo>
                  <a:pt x="267" y="359"/>
                </a:lnTo>
                <a:lnTo>
                  <a:pt x="269" y="357"/>
                </a:lnTo>
                <a:lnTo>
                  <a:pt x="271" y="357"/>
                </a:lnTo>
                <a:lnTo>
                  <a:pt x="280" y="361"/>
                </a:lnTo>
                <a:lnTo>
                  <a:pt x="282" y="361"/>
                </a:lnTo>
                <a:lnTo>
                  <a:pt x="284" y="361"/>
                </a:lnTo>
                <a:lnTo>
                  <a:pt x="286" y="363"/>
                </a:lnTo>
                <a:lnTo>
                  <a:pt x="288" y="363"/>
                </a:lnTo>
                <a:lnTo>
                  <a:pt x="288" y="363"/>
                </a:lnTo>
                <a:lnTo>
                  <a:pt x="290" y="363"/>
                </a:lnTo>
                <a:lnTo>
                  <a:pt x="290" y="363"/>
                </a:lnTo>
                <a:lnTo>
                  <a:pt x="292" y="363"/>
                </a:lnTo>
                <a:lnTo>
                  <a:pt x="292" y="363"/>
                </a:lnTo>
                <a:lnTo>
                  <a:pt x="294" y="363"/>
                </a:lnTo>
                <a:lnTo>
                  <a:pt x="294" y="363"/>
                </a:lnTo>
                <a:lnTo>
                  <a:pt x="294" y="363"/>
                </a:lnTo>
                <a:lnTo>
                  <a:pt x="296" y="363"/>
                </a:lnTo>
                <a:lnTo>
                  <a:pt x="296" y="365"/>
                </a:lnTo>
                <a:lnTo>
                  <a:pt x="296" y="365"/>
                </a:lnTo>
                <a:lnTo>
                  <a:pt x="296" y="365"/>
                </a:lnTo>
                <a:lnTo>
                  <a:pt x="298" y="365"/>
                </a:lnTo>
                <a:lnTo>
                  <a:pt x="298" y="365"/>
                </a:lnTo>
                <a:lnTo>
                  <a:pt x="298" y="365"/>
                </a:lnTo>
                <a:lnTo>
                  <a:pt x="303" y="361"/>
                </a:lnTo>
                <a:lnTo>
                  <a:pt x="303" y="361"/>
                </a:lnTo>
                <a:lnTo>
                  <a:pt x="303" y="359"/>
                </a:lnTo>
                <a:lnTo>
                  <a:pt x="305" y="357"/>
                </a:lnTo>
                <a:lnTo>
                  <a:pt x="305" y="355"/>
                </a:lnTo>
                <a:lnTo>
                  <a:pt x="305" y="355"/>
                </a:lnTo>
                <a:lnTo>
                  <a:pt x="307" y="355"/>
                </a:lnTo>
                <a:lnTo>
                  <a:pt x="307" y="352"/>
                </a:lnTo>
                <a:lnTo>
                  <a:pt x="307" y="352"/>
                </a:lnTo>
                <a:lnTo>
                  <a:pt x="307" y="350"/>
                </a:lnTo>
                <a:lnTo>
                  <a:pt x="307" y="350"/>
                </a:lnTo>
                <a:lnTo>
                  <a:pt x="307" y="346"/>
                </a:lnTo>
                <a:lnTo>
                  <a:pt x="307" y="346"/>
                </a:lnTo>
                <a:lnTo>
                  <a:pt x="305" y="340"/>
                </a:lnTo>
                <a:lnTo>
                  <a:pt x="305" y="334"/>
                </a:lnTo>
                <a:lnTo>
                  <a:pt x="303" y="332"/>
                </a:lnTo>
                <a:lnTo>
                  <a:pt x="303" y="332"/>
                </a:lnTo>
                <a:lnTo>
                  <a:pt x="301" y="332"/>
                </a:lnTo>
                <a:lnTo>
                  <a:pt x="298" y="330"/>
                </a:lnTo>
                <a:lnTo>
                  <a:pt x="296" y="330"/>
                </a:lnTo>
                <a:lnTo>
                  <a:pt x="296" y="330"/>
                </a:lnTo>
                <a:lnTo>
                  <a:pt x="296" y="327"/>
                </a:lnTo>
                <a:lnTo>
                  <a:pt x="294" y="321"/>
                </a:lnTo>
                <a:lnTo>
                  <a:pt x="294" y="321"/>
                </a:lnTo>
                <a:lnTo>
                  <a:pt x="294" y="319"/>
                </a:lnTo>
                <a:lnTo>
                  <a:pt x="294" y="319"/>
                </a:lnTo>
                <a:lnTo>
                  <a:pt x="292" y="319"/>
                </a:lnTo>
                <a:lnTo>
                  <a:pt x="292" y="317"/>
                </a:lnTo>
                <a:lnTo>
                  <a:pt x="292" y="315"/>
                </a:lnTo>
                <a:lnTo>
                  <a:pt x="290" y="313"/>
                </a:lnTo>
                <a:lnTo>
                  <a:pt x="290" y="313"/>
                </a:lnTo>
                <a:lnTo>
                  <a:pt x="290" y="313"/>
                </a:lnTo>
                <a:lnTo>
                  <a:pt x="290" y="311"/>
                </a:lnTo>
                <a:lnTo>
                  <a:pt x="290" y="311"/>
                </a:lnTo>
                <a:lnTo>
                  <a:pt x="292" y="311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1"/>
                </a:lnTo>
                <a:lnTo>
                  <a:pt x="294" y="307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298"/>
                </a:lnTo>
                <a:lnTo>
                  <a:pt x="296" y="296"/>
                </a:lnTo>
                <a:lnTo>
                  <a:pt x="296" y="296"/>
                </a:lnTo>
                <a:lnTo>
                  <a:pt x="298" y="296"/>
                </a:lnTo>
                <a:lnTo>
                  <a:pt x="298" y="296"/>
                </a:lnTo>
                <a:lnTo>
                  <a:pt x="298" y="296"/>
                </a:lnTo>
                <a:lnTo>
                  <a:pt x="301" y="296"/>
                </a:lnTo>
                <a:lnTo>
                  <a:pt x="301" y="296"/>
                </a:lnTo>
                <a:lnTo>
                  <a:pt x="303" y="296"/>
                </a:lnTo>
                <a:lnTo>
                  <a:pt x="303" y="296"/>
                </a:lnTo>
                <a:lnTo>
                  <a:pt x="301" y="294"/>
                </a:lnTo>
                <a:lnTo>
                  <a:pt x="301" y="290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6" y="288"/>
                </a:lnTo>
                <a:lnTo>
                  <a:pt x="296" y="286"/>
                </a:lnTo>
                <a:lnTo>
                  <a:pt x="296" y="284"/>
                </a:lnTo>
                <a:lnTo>
                  <a:pt x="296" y="279"/>
                </a:lnTo>
                <a:lnTo>
                  <a:pt x="296" y="277"/>
                </a:lnTo>
                <a:lnTo>
                  <a:pt x="296" y="275"/>
                </a:lnTo>
                <a:lnTo>
                  <a:pt x="296" y="273"/>
                </a:lnTo>
                <a:lnTo>
                  <a:pt x="301" y="269"/>
                </a:lnTo>
                <a:lnTo>
                  <a:pt x="309" y="265"/>
                </a:lnTo>
                <a:lnTo>
                  <a:pt x="311" y="265"/>
                </a:lnTo>
                <a:lnTo>
                  <a:pt x="317" y="263"/>
                </a:lnTo>
                <a:lnTo>
                  <a:pt x="317" y="263"/>
                </a:lnTo>
                <a:lnTo>
                  <a:pt x="319" y="265"/>
                </a:lnTo>
                <a:lnTo>
                  <a:pt x="319" y="265"/>
                </a:lnTo>
                <a:lnTo>
                  <a:pt x="326" y="265"/>
                </a:lnTo>
                <a:lnTo>
                  <a:pt x="338" y="265"/>
                </a:lnTo>
                <a:lnTo>
                  <a:pt x="338" y="265"/>
                </a:lnTo>
                <a:lnTo>
                  <a:pt x="338" y="265"/>
                </a:lnTo>
                <a:lnTo>
                  <a:pt x="340" y="265"/>
                </a:lnTo>
                <a:lnTo>
                  <a:pt x="342" y="263"/>
                </a:lnTo>
                <a:lnTo>
                  <a:pt x="342" y="261"/>
                </a:lnTo>
                <a:lnTo>
                  <a:pt x="342" y="261"/>
                </a:lnTo>
                <a:lnTo>
                  <a:pt x="342" y="256"/>
                </a:lnTo>
                <a:lnTo>
                  <a:pt x="342" y="254"/>
                </a:lnTo>
                <a:lnTo>
                  <a:pt x="342" y="250"/>
                </a:lnTo>
                <a:lnTo>
                  <a:pt x="342" y="248"/>
                </a:lnTo>
                <a:lnTo>
                  <a:pt x="342" y="244"/>
                </a:lnTo>
                <a:lnTo>
                  <a:pt x="342" y="242"/>
                </a:lnTo>
                <a:lnTo>
                  <a:pt x="342" y="240"/>
                </a:lnTo>
                <a:lnTo>
                  <a:pt x="342" y="238"/>
                </a:lnTo>
                <a:lnTo>
                  <a:pt x="342" y="238"/>
                </a:lnTo>
                <a:lnTo>
                  <a:pt x="342" y="233"/>
                </a:lnTo>
                <a:lnTo>
                  <a:pt x="344" y="233"/>
                </a:lnTo>
                <a:lnTo>
                  <a:pt x="344" y="231"/>
                </a:lnTo>
                <a:lnTo>
                  <a:pt x="344" y="231"/>
                </a:lnTo>
                <a:lnTo>
                  <a:pt x="347" y="229"/>
                </a:lnTo>
                <a:lnTo>
                  <a:pt x="349" y="229"/>
                </a:lnTo>
                <a:lnTo>
                  <a:pt x="349" y="227"/>
                </a:lnTo>
                <a:lnTo>
                  <a:pt x="349" y="227"/>
                </a:lnTo>
                <a:lnTo>
                  <a:pt x="351" y="225"/>
                </a:lnTo>
                <a:lnTo>
                  <a:pt x="349" y="225"/>
                </a:lnTo>
                <a:lnTo>
                  <a:pt x="349" y="223"/>
                </a:lnTo>
                <a:lnTo>
                  <a:pt x="349" y="223"/>
                </a:lnTo>
                <a:lnTo>
                  <a:pt x="344" y="221"/>
                </a:lnTo>
                <a:lnTo>
                  <a:pt x="342" y="221"/>
                </a:lnTo>
                <a:lnTo>
                  <a:pt x="336" y="221"/>
                </a:lnTo>
                <a:lnTo>
                  <a:pt x="334" y="221"/>
                </a:lnTo>
                <a:lnTo>
                  <a:pt x="324" y="217"/>
                </a:lnTo>
                <a:lnTo>
                  <a:pt x="324" y="217"/>
                </a:lnTo>
                <a:lnTo>
                  <a:pt x="319" y="213"/>
                </a:lnTo>
                <a:lnTo>
                  <a:pt x="319" y="213"/>
                </a:lnTo>
                <a:lnTo>
                  <a:pt x="321" y="213"/>
                </a:lnTo>
                <a:lnTo>
                  <a:pt x="326" y="208"/>
                </a:lnTo>
                <a:lnTo>
                  <a:pt x="328" y="206"/>
                </a:lnTo>
                <a:lnTo>
                  <a:pt x="332" y="206"/>
                </a:lnTo>
                <a:lnTo>
                  <a:pt x="332" y="204"/>
                </a:lnTo>
                <a:lnTo>
                  <a:pt x="332" y="204"/>
                </a:lnTo>
                <a:lnTo>
                  <a:pt x="332" y="202"/>
                </a:lnTo>
                <a:lnTo>
                  <a:pt x="334" y="200"/>
                </a:lnTo>
                <a:lnTo>
                  <a:pt x="334" y="200"/>
                </a:lnTo>
                <a:lnTo>
                  <a:pt x="336" y="200"/>
                </a:lnTo>
                <a:lnTo>
                  <a:pt x="336" y="198"/>
                </a:lnTo>
                <a:lnTo>
                  <a:pt x="338" y="198"/>
                </a:lnTo>
                <a:lnTo>
                  <a:pt x="338" y="196"/>
                </a:lnTo>
                <a:lnTo>
                  <a:pt x="338" y="196"/>
                </a:lnTo>
                <a:lnTo>
                  <a:pt x="338" y="194"/>
                </a:lnTo>
                <a:lnTo>
                  <a:pt x="338" y="194"/>
                </a:lnTo>
                <a:lnTo>
                  <a:pt x="338" y="192"/>
                </a:lnTo>
                <a:lnTo>
                  <a:pt x="338" y="192"/>
                </a:lnTo>
                <a:lnTo>
                  <a:pt x="338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0"/>
                </a:lnTo>
                <a:lnTo>
                  <a:pt x="336" y="190"/>
                </a:lnTo>
                <a:lnTo>
                  <a:pt x="338" y="188"/>
                </a:lnTo>
                <a:lnTo>
                  <a:pt x="338" y="188"/>
                </a:lnTo>
                <a:lnTo>
                  <a:pt x="338" y="188"/>
                </a:lnTo>
                <a:lnTo>
                  <a:pt x="338" y="185"/>
                </a:lnTo>
                <a:lnTo>
                  <a:pt x="336" y="185"/>
                </a:lnTo>
                <a:lnTo>
                  <a:pt x="336" y="185"/>
                </a:lnTo>
                <a:lnTo>
                  <a:pt x="336" y="183"/>
                </a:lnTo>
                <a:lnTo>
                  <a:pt x="336" y="183"/>
                </a:lnTo>
                <a:lnTo>
                  <a:pt x="336" y="179"/>
                </a:lnTo>
                <a:lnTo>
                  <a:pt x="336" y="177"/>
                </a:lnTo>
                <a:lnTo>
                  <a:pt x="336" y="177"/>
                </a:lnTo>
                <a:lnTo>
                  <a:pt x="338" y="177"/>
                </a:lnTo>
                <a:lnTo>
                  <a:pt x="338" y="175"/>
                </a:lnTo>
                <a:lnTo>
                  <a:pt x="338" y="162"/>
                </a:lnTo>
                <a:lnTo>
                  <a:pt x="338" y="160"/>
                </a:lnTo>
                <a:lnTo>
                  <a:pt x="338" y="158"/>
                </a:lnTo>
                <a:lnTo>
                  <a:pt x="340" y="156"/>
                </a:lnTo>
                <a:lnTo>
                  <a:pt x="340" y="154"/>
                </a:lnTo>
                <a:lnTo>
                  <a:pt x="340" y="152"/>
                </a:lnTo>
                <a:lnTo>
                  <a:pt x="340" y="150"/>
                </a:lnTo>
                <a:lnTo>
                  <a:pt x="338" y="146"/>
                </a:lnTo>
                <a:lnTo>
                  <a:pt x="338" y="146"/>
                </a:lnTo>
                <a:lnTo>
                  <a:pt x="336" y="142"/>
                </a:lnTo>
                <a:lnTo>
                  <a:pt x="336" y="139"/>
                </a:lnTo>
                <a:lnTo>
                  <a:pt x="336" y="139"/>
                </a:lnTo>
                <a:lnTo>
                  <a:pt x="334" y="139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1"/>
                </a:lnTo>
                <a:lnTo>
                  <a:pt x="344" y="114"/>
                </a:lnTo>
                <a:lnTo>
                  <a:pt x="344" y="112"/>
                </a:lnTo>
                <a:lnTo>
                  <a:pt x="347" y="110"/>
                </a:lnTo>
                <a:lnTo>
                  <a:pt x="347" y="110"/>
                </a:lnTo>
                <a:lnTo>
                  <a:pt x="349" y="108"/>
                </a:lnTo>
                <a:lnTo>
                  <a:pt x="349" y="108"/>
                </a:lnTo>
                <a:lnTo>
                  <a:pt x="351" y="108"/>
                </a:lnTo>
                <a:lnTo>
                  <a:pt x="351" y="108"/>
                </a:lnTo>
                <a:lnTo>
                  <a:pt x="353" y="106"/>
                </a:lnTo>
                <a:lnTo>
                  <a:pt x="353" y="106"/>
                </a:lnTo>
                <a:lnTo>
                  <a:pt x="353" y="104"/>
                </a:lnTo>
                <a:lnTo>
                  <a:pt x="355" y="104"/>
                </a:lnTo>
                <a:lnTo>
                  <a:pt x="359" y="102"/>
                </a:lnTo>
                <a:lnTo>
                  <a:pt x="359" y="102"/>
                </a:lnTo>
                <a:lnTo>
                  <a:pt x="359" y="102"/>
                </a:lnTo>
                <a:lnTo>
                  <a:pt x="363" y="96"/>
                </a:lnTo>
                <a:lnTo>
                  <a:pt x="363" y="96"/>
                </a:lnTo>
                <a:lnTo>
                  <a:pt x="363" y="94"/>
                </a:lnTo>
                <a:lnTo>
                  <a:pt x="361" y="94"/>
                </a:lnTo>
                <a:lnTo>
                  <a:pt x="359" y="94"/>
                </a:lnTo>
                <a:lnTo>
                  <a:pt x="359" y="96"/>
                </a:lnTo>
                <a:lnTo>
                  <a:pt x="357" y="96"/>
                </a:lnTo>
                <a:lnTo>
                  <a:pt x="355" y="98"/>
                </a:lnTo>
                <a:lnTo>
                  <a:pt x="355" y="98"/>
                </a:lnTo>
                <a:lnTo>
                  <a:pt x="353" y="98"/>
                </a:lnTo>
                <a:lnTo>
                  <a:pt x="353" y="96"/>
                </a:lnTo>
                <a:lnTo>
                  <a:pt x="353" y="94"/>
                </a:lnTo>
                <a:lnTo>
                  <a:pt x="349" y="94"/>
                </a:lnTo>
                <a:lnTo>
                  <a:pt x="349" y="94"/>
                </a:lnTo>
                <a:lnTo>
                  <a:pt x="347" y="94"/>
                </a:lnTo>
                <a:lnTo>
                  <a:pt x="344" y="94"/>
                </a:lnTo>
                <a:lnTo>
                  <a:pt x="344" y="94"/>
                </a:lnTo>
                <a:lnTo>
                  <a:pt x="342" y="94"/>
                </a:lnTo>
                <a:lnTo>
                  <a:pt x="340" y="91"/>
                </a:lnTo>
                <a:lnTo>
                  <a:pt x="340" y="91"/>
                </a:lnTo>
                <a:lnTo>
                  <a:pt x="336" y="89"/>
                </a:lnTo>
                <a:lnTo>
                  <a:pt x="336" y="87"/>
                </a:lnTo>
                <a:lnTo>
                  <a:pt x="336" y="85"/>
                </a:lnTo>
                <a:lnTo>
                  <a:pt x="340" y="81"/>
                </a:lnTo>
                <a:lnTo>
                  <a:pt x="340" y="79"/>
                </a:lnTo>
                <a:lnTo>
                  <a:pt x="342" y="79"/>
                </a:lnTo>
                <a:lnTo>
                  <a:pt x="342" y="79"/>
                </a:lnTo>
                <a:lnTo>
                  <a:pt x="347" y="77"/>
                </a:lnTo>
                <a:lnTo>
                  <a:pt x="347" y="77"/>
                </a:lnTo>
                <a:lnTo>
                  <a:pt x="347" y="75"/>
                </a:lnTo>
                <a:lnTo>
                  <a:pt x="349" y="75"/>
                </a:lnTo>
                <a:lnTo>
                  <a:pt x="347" y="73"/>
                </a:lnTo>
                <a:lnTo>
                  <a:pt x="347" y="73"/>
                </a:lnTo>
                <a:lnTo>
                  <a:pt x="347" y="71"/>
                </a:lnTo>
                <a:lnTo>
                  <a:pt x="344" y="71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6"/>
                </a:lnTo>
                <a:lnTo>
                  <a:pt x="347" y="66"/>
                </a:lnTo>
                <a:lnTo>
                  <a:pt x="347" y="64"/>
                </a:lnTo>
                <a:lnTo>
                  <a:pt x="347" y="64"/>
                </a:lnTo>
                <a:lnTo>
                  <a:pt x="349" y="64"/>
                </a:lnTo>
                <a:lnTo>
                  <a:pt x="349" y="64"/>
                </a:lnTo>
                <a:lnTo>
                  <a:pt x="351" y="62"/>
                </a:lnTo>
                <a:lnTo>
                  <a:pt x="357" y="56"/>
                </a:lnTo>
                <a:lnTo>
                  <a:pt x="357" y="56"/>
                </a:lnTo>
                <a:lnTo>
                  <a:pt x="357" y="56"/>
                </a:lnTo>
                <a:lnTo>
                  <a:pt x="357" y="54"/>
                </a:lnTo>
                <a:lnTo>
                  <a:pt x="357" y="50"/>
                </a:lnTo>
                <a:lnTo>
                  <a:pt x="355" y="48"/>
                </a:lnTo>
                <a:lnTo>
                  <a:pt x="355" y="46"/>
                </a:lnTo>
                <a:lnTo>
                  <a:pt x="355" y="43"/>
                </a:lnTo>
                <a:lnTo>
                  <a:pt x="351" y="41"/>
                </a:lnTo>
                <a:lnTo>
                  <a:pt x="351" y="41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7"/>
                </a:lnTo>
                <a:lnTo>
                  <a:pt x="353" y="37"/>
                </a:lnTo>
                <a:lnTo>
                  <a:pt x="353" y="37"/>
                </a:lnTo>
                <a:lnTo>
                  <a:pt x="355" y="37"/>
                </a:lnTo>
                <a:lnTo>
                  <a:pt x="355" y="37"/>
                </a:lnTo>
                <a:lnTo>
                  <a:pt x="355" y="35"/>
                </a:lnTo>
                <a:lnTo>
                  <a:pt x="353" y="31"/>
                </a:lnTo>
                <a:lnTo>
                  <a:pt x="351" y="25"/>
                </a:lnTo>
                <a:lnTo>
                  <a:pt x="351" y="25"/>
                </a:lnTo>
                <a:lnTo>
                  <a:pt x="351" y="23"/>
                </a:lnTo>
                <a:lnTo>
                  <a:pt x="353" y="20"/>
                </a:lnTo>
                <a:lnTo>
                  <a:pt x="353" y="20"/>
                </a:lnTo>
                <a:lnTo>
                  <a:pt x="353" y="18"/>
                </a:lnTo>
                <a:lnTo>
                  <a:pt x="353" y="18"/>
                </a:lnTo>
                <a:lnTo>
                  <a:pt x="349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2" y="18"/>
                </a:lnTo>
                <a:lnTo>
                  <a:pt x="340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6" y="16"/>
                </a:lnTo>
                <a:lnTo>
                  <a:pt x="336" y="14"/>
                </a:lnTo>
                <a:lnTo>
                  <a:pt x="334" y="14"/>
                </a:lnTo>
                <a:lnTo>
                  <a:pt x="332" y="12"/>
                </a:lnTo>
                <a:lnTo>
                  <a:pt x="330" y="12"/>
                </a:lnTo>
                <a:lnTo>
                  <a:pt x="330" y="12"/>
                </a:lnTo>
                <a:lnTo>
                  <a:pt x="328" y="10"/>
                </a:lnTo>
                <a:lnTo>
                  <a:pt x="328" y="10"/>
                </a:lnTo>
                <a:lnTo>
                  <a:pt x="328" y="4"/>
                </a:lnTo>
                <a:lnTo>
                  <a:pt x="328" y="4"/>
                </a:lnTo>
                <a:lnTo>
                  <a:pt x="328" y="2"/>
                </a:lnTo>
                <a:lnTo>
                  <a:pt x="326" y="2"/>
                </a:lnTo>
                <a:lnTo>
                  <a:pt x="326" y="0"/>
                </a:lnTo>
                <a:lnTo>
                  <a:pt x="324" y="0"/>
                </a:lnTo>
                <a:lnTo>
                  <a:pt x="324" y="0"/>
                </a:lnTo>
                <a:lnTo>
                  <a:pt x="321" y="0"/>
                </a:lnTo>
                <a:lnTo>
                  <a:pt x="321" y="2"/>
                </a:lnTo>
                <a:lnTo>
                  <a:pt x="317" y="6"/>
                </a:lnTo>
                <a:lnTo>
                  <a:pt x="317" y="6"/>
                </a:lnTo>
                <a:lnTo>
                  <a:pt x="317" y="8"/>
                </a:lnTo>
                <a:lnTo>
                  <a:pt x="317" y="12"/>
                </a:lnTo>
                <a:lnTo>
                  <a:pt x="317" y="14"/>
                </a:lnTo>
                <a:lnTo>
                  <a:pt x="317" y="14"/>
                </a:lnTo>
                <a:lnTo>
                  <a:pt x="315" y="16"/>
                </a:lnTo>
                <a:lnTo>
                  <a:pt x="315" y="16"/>
                </a:lnTo>
                <a:lnTo>
                  <a:pt x="315" y="16"/>
                </a:lnTo>
                <a:lnTo>
                  <a:pt x="311" y="18"/>
                </a:lnTo>
                <a:lnTo>
                  <a:pt x="305" y="23"/>
                </a:lnTo>
                <a:lnTo>
                  <a:pt x="305" y="23"/>
                </a:lnTo>
                <a:lnTo>
                  <a:pt x="303" y="25"/>
                </a:lnTo>
                <a:lnTo>
                  <a:pt x="303" y="25"/>
                </a:lnTo>
                <a:lnTo>
                  <a:pt x="303" y="27"/>
                </a:lnTo>
                <a:lnTo>
                  <a:pt x="303" y="29"/>
                </a:lnTo>
                <a:lnTo>
                  <a:pt x="303" y="29"/>
                </a:lnTo>
                <a:lnTo>
                  <a:pt x="301" y="29"/>
                </a:lnTo>
                <a:lnTo>
                  <a:pt x="298" y="29"/>
                </a:lnTo>
                <a:lnTo>
                  <a:pt x="298" y="29"/>
                </a:lnTo>
                <a:lnTo>
                  <a:pt x="296" y="29"/>
                </a:lnTo>
                <a:lnTo>
                  <a:pt x="294" y="29"/>
                </a:lnTo>
                <a:lnTo>
                  <a:pt x="294" y="31"/>
                </a:lnTo>
                <a:lnTo>
                  <a:pt x="294" y="31"/>
                </a:lnTo>
                <a:lnTo>
                  <a:pt x="290" y="29"/>
                </a:lnTo>
                <a:lnTo>
                  <a:pt x="288" y="29"/>
                </a:lnTo>
                <a:lnTo>
                  <a:pt x="286" y="31"/>
                </a:lnTo>
                <a:lnTo>
                  <a:pt x="284" y="33"/>
                </a:lnTo>
                <a:lnTo>
                  <a:pt x="284" y="33"/>
                </a:lnTo>
                <a:lnTo>
                  <a:pt x="284" y="37"/>
                </a:lnTo>
                <a:lnTo>
                  <a:pt x="284" y="39"/>
                </a:lnTo>
                <a:lnTo>
                  <a:pt x="284" y="41"/>
                </a:lnTo>
                <a:lnTo>
                  <a:pt x="282" y="46"/>
                </a:lnTo>
                <a:lnTo>
                  <a:pt x="282" y="48"/>
                </a:lnTo>
                <a:lnTo>
                  <a:pt x="282" y="50"/>
                </a:lnTo>
                <a:lnTo>
                  <a:pt x="282" y="52"/>
                </a:lnTo>
                <a:lnTo>
                  <a:pt x="282" y="54"/>
                </a:lnTo>
                <a:lnTo>
                  <a:pt x="282" y="56"/>
                </a:lnTo>
                <a:lnTo>
                  <a:pt x="280" y="60"/>
                </a:lnTo>
                <a:lnTo>
                  <a:pt x="280" y="60"/>
                </a:lnTo>
                <a:lnTo>
                  <a:pt x="278" y="62"/>
                </a:lnTo>
                <a:lnTo>
                  <a:pt x="275" y="62"/>
                </a:lnTo>
                <a:lnTo>
                  <a:pt x="271" y="60"/>
                </a:lnTo>
                <a:lnTo>
                  <a:pt x="269" y="60"/>
                </a:lnTo>
                <a:lnTo>
                  <a:pt x="269" y="60"/>
                </a:lnTo>
                <a:lnTo>
                  <a:pt x="267" y="60"/>
                </a:lnTo>
                <a:lnTo>
                  <a:pt x="267" y="62"/>
                </a:lnTo>
                <a:lnTo>
                  <a:pt x="269" y="64"/>
                </a:lnTo>
                <a:lnTo>
                  <a:pt x="269" y="66"/>
                </a:lnTo>
                <a:lnTo>
                  <a:pt x="269" y="68"/>
                </a:lnTo>
                <a:lnTo>
                  <a:pt x="269" y="68"/>
                </a:lnTo>
                <a:lnTo>
                  <a:pt x="267" y="68"/>
                </a:lnTo>
                <a:lnTo>
                  <a:pt x="267" y="68"/>
                </a:lnTo>
                <a:lnTo>
                  <a:pt x="265" y="71"/>
                </a:lnTo>
                <a:lnTo>
                  <a:pt x="263" y="71"/>
                </a:lnTo>
                <a:lnTo>
                  <a:pt x="263" y="73"/>
                </a:lnTo>
                <a:lnTo>
                  <a:pt x="263" y="75"/>
                </a:lnTo>
                <a:lnTo>
                  <a:pt x="261" y="81"/>
                </a:lnTo>
                <a:lnTo>
                  <a:pt x="259" y="79"/>
                </a:lnTo>
                <a:lnTo>
                  <a:pt x="257" y="77"/>
                </a:lnTo>
                <a:lnTo>
                  <a:pt x="257" y="77"/>
                </a:lnTo>
                <a:lnTo>
                  <a:pt x="255" y="77"/>
                </a:lnTo>
                <a:lnTo>
                  <a:pt x="253" y="75"/>
                </a:lnTo>
                <a:lnTo>
                  <a:pt x="253" y="73"/>
                </a:lnTo>
                <a:lnTo>
                  <a:pt x="253" y="73"/>
                </a:lnTo>
                <a:lnTo>
                  <a:pt x="250" y="75"/>
                </a:lnTo>
                <a:lnTo>
                  <a:pt x="248" y="75"/>
                </a:lnTo>
                <a:lnTo>
                  <a:pt x="246" y="73"/>
                </a:lnTo>
                <a:lnTo>
                  <a:pt x="246" y="73"/>
                </a:lnTo>
                <a:lnTo>
                  <a:pt x="244" y="73"/>
                </a:lnTo>
                <a:lnTo>
                  <a:pt x="244" y="75"/>
                </a:lnTo>
                <a:lnTo>
                  <a:pt x="244" y="75"/>
                </a:lnTo>
                <a:lnTo>
                  <a:pt x="242" y="77"/>
                </a:lnTo>
                <a:lnTo>
                  <a:pt x="242" y="77"/>
                </a:lnTo>
                <a:lnTo>
                  <a:pt x="240" y="77"/>
                </a:lnTo>
                <a:lnTo>
                  <a:pt x="240" y="77"/>
                </a:lnTo>
                <a:lnTo>
                  <a:pt x="240" y="79"/>
                </a:lnTo>
                <a:lnTo>
                  <a:pt x="240" y="79"/>
                </a:lnTo>
                <a:lnTo>
                  <a:pt x="240" y="79"/>
                </a:lnTo>
                <a:lnTo>
                  <a:pt x="240" y="81"/>
                </a:lnTo>
                <a:lnTo>
                  <a:pt x="240" y="81"/>
                </a:lnTo>
                <a:lnTo>
                  <a:pt x="238" y="81"/>
                </a:lnTo>
                <a:lnTo>
                  <a:pt x="236" y="83"/>
                </a:lnTo>
                <a:lnTo>
                  <a:pt x="236" y="83"/>
                </a:lnTo>
                <a:lnTo>
                  <a:pt x="234" y="83"/>
                </a:lnTo>
                <a:lnTo>
                  <a:pt x="234" y="85"/>
                </a:lnTo>
                <a:lnTo>
                  <a:pt x="234" y="85"/>
                </a:lnTo>
                <a:lnTo>
                  <a:pt x="232" y="87"/>
                </a:lnTo>
                <a:lnTo>
                  <a:pt x="225" y="89"/>
                </a:lnTo>
                <a:lnTo>
                  <a:pt x="223" y="91"/>
                </a:lnTo>
                <a:lnTo>
                  <a:pt x="223" y="91"/>
                </a:lnTo>
                <a:lnTo>
                  <a:pt x="225" y="91"/>
                </a:lnTo>
                <a:lnTo>
                  <a:pt x="225" y="94"/>
                </a:lnTo>
                <a:lnTo>
                  <a:pt x="227" y="96"/>
                </a:lnTo>
                <a:lnTo>
                  <a:pt x="227" y="96"/>
                </a:lnTo>
                <a:lnTo>
                  <a:pt x="227" y="96"/>
                </a:lnTo>
                <a:lnTo>
                  <a:pt x="225" y="98"/>
                </a:lnTo>
                <a:lnTo>
                  <a:pt x="225" y="98"/>
                </a:lnTo>
                <a:lnTo>
                  <a:pt x="227" y="100"/>
                </a:lnTo>
                <a:lnTo>
                  <a:pt x="227" y="100"/>
                </a:lnTo>
                <a:lnTo>
                  <a:pt x="227" y="102"/>
                </a:lnTo>
                <a:lnTo>
                  <a:pt x="225" y="102"/>
                </a:lnTo>
                <a:lnTo>
                  <a:pt x="225" y="104"/>
                </a:lnTo>
                <a:lnTo>
                  <a:pt x="225" y="104"/>
                </a:lnTo>
                <a:lnTo>
                  <a:pt x="225" y="106"/>
                </a:lnTo>
                <a:lnTo>
                  <a:pt x="225" y="106"/>
                </a:lnTo>
                <a:lnTo>
                  <a:pt x="227" y="108"/>
                </a:lnTo>
                <a:lnTo>
                  <a:pt x="227" y="110"/>
                </a:lnTo>
                <a:lnTo>
                  <a:pt x="227" y="110"/>
                </a:lnTo>
                <a:lnTo>
                  <a:pt x="230" y="112"/>
                </a:lnTo>
                <a:lnTo>
                  <a:pt x="232" y="114"/>
                </a:lnTo>
                <a:lnTo>
                  <a:pt x="232" y="114"/>
                </a:lnTo>
                <a:lnTo>
                  <a:pt x="230" y="117"/>
                </a:lnTo>
                <a:lnTo>
                  <a:pt x="227" y="117"/>
                </a:lnTo>
                <a:lnTo>
                  <a:pt x="227" y="119"/>
                </a:lnTo>
                <a:lnTo>
                  <a:pt x="225" y="119"/>
                </a:lnTo>
                <a:lnTo>
                  <a:pt x="223" y="117"/>
                </a:lnTo>
                <a:lnTo>
                  <a:pt x="221" y="117"/>
                </a:lnTo>
                <a:lnTo>
                  <a:pt x="219" y="117"/>
                </a:lnTo>
                <a:lnTo>
                  <a:pt x="219" y="117"/>
                </a:lnTo>
                <a:lnTo>
                  <a:pt x="217" y="117"/>
                </a:lnTo>
                <a:lnTo>
                  <a:pt x="215" y="114"/>
                </a:lnTo>
                <a:lnTo>
                  <a:pt x="215" y="114"/>
                </a:lnTo>
                <a:lnTo>
                  <a:pt x="213" y="114"/>
                </a:lnTo>
                <a:lnTo>
                  <a:pt x="213" y="114"/>
                </a:lnTo>
                <a:lnTo>
                  <a:pt x="211" y="114"/>
                </a:lnTo>
                <a:lnTo>
                  <a:pt x="209" y="114"/>
                </a:lnTo>
                <a:lnTo>
                  <a:pt x="209" y="117"/>
                </a:lnTo>
                <a:lnTo>
                  <a:pt x="207" y="117"/>
                </a:lnTo>
                <a:lnTo>
                  <a:pt x="204" y="114"/>
                </a:lnTo>
                <a:lnTo>
                  <a:pt x="204" y="114"/>
                </a:lnTo>
                <a:lnTo>
                  <a:pt x="202" y="114"/>
                </a:lnTo>
                <a:lnTo>
                  <a:pt x="198" y="117"/>
                </a:lnTo>
                <a:lnTo>
                  <a:pt x="196" y="119"/>
                </a:lnTo>
                <a:lnTo>
                  <a:pt x="196" y="119"/>
                </a:lnTo>
                <a:lnTo>
                  <a:pt x="194" y="119"/>
                </a:lnTo>
                <a:lnTo>
                  <a:pt x="194" y="119"/>
                </a:lnTo>
                <a:lnTo>
                  <a:pt x="192" y="119"/>
                </a:lnTo>
                <a:lnTo>
                  <a:pt x="188" y="119"/>
                </a:lnTo>
                <a:lnTo>
                  <a:pt x="188" y="119"/>
                </a:lnTo>
                <a:lnTo>
                  <a:pt x="186" y="121"/>
                </a:lnTo>
                <a:lnTo>
                  <a:pt x="186" y="121"/>
                </a:lnTo>
                <a:lnTo>
                  <a:pt x="184" y="119"/>
                </a:lnTo>
                <a:lnTo>
                  <a:pt x="184" y="119"/>
                </a:lnTo>
                <a:lnTo>
                  <a:pt x="181" y="119"/>
                </a:lnTo>
                <a:lnTo>
                  <a:pt x="181" y="117"/>
                </a:lnTo>
                <a:lnTo>
                  <a:pt x="181" y="114"/>
                </a:lnTo>
                <a:lnTo>
                  <a:pt x="181" y="112"/>
                </a:lnTo>
                <a:lnTo>
                  <a:pt x="179" y="112"/>
                </a:lnTo>
                <a:lnTo>
                  <a:pt x="179" y="110"/>
                </a:lnTo>
                <a:lnTo>
                  <a:pt x="177" y="112"/>
                </a:lnTo>
                <a:lnTo>
                  <a:pt x="175" y="110"/>
                </a:lnTo>
                <a:lnTo>
                  <a:pt x="173" y="112"/>
                </a:lnTo>
                <a:lnTo>
                  <a:pt x="173" y="114"/>
                </a:lnTo>
                <a:lnTo>
                  <a:pt x="171" y="114"/>
                </a:lnTo>
                <a:lnTo>
                  <a:pt x="169" y="114"/>
                </a:lnTo>
                <a:lnTo>
                  <a:pt x="169" y="114"/>
                </a:lnTo>
                <a:lnTo>
                  <a:pt x="169" y="112"/>
                </a:lnTo>
                <a:lnTo>
                  <a:pt x="167" y="112"/>
                </a:lnTo>
                <a:lnTo>
                  <a:pt x="167" y="110"/>
                </a:lnTo>
                <a:lnTo>
                  <a:pt x="165" y="110"/>
                </a:lnTo>
                <a:lnTo>
                  <a:pt x="163" y="110"/>
                </a:lnTo>
                <a:lnTo>
                  <a:pt x="161" y="110"/>
                </a:lnTo>
                <a:lnTo>
                  <a:pt x="159" y="108"/>
                </a:lnTo>
                <a:lnTo>
                  <a:pt x="159" y="106"/>
                </a:lnTo>
                <a:lnTo>
                  <a:pt x="156" y="104"/>
                </a:lnTo>
                <a:lnTo>
                  <a:pt x="156" y="104"/>
                </a:lnTo>
                <a:lnTo>
                  <a:pt x="154" y="104"/>
                </a:lnTo>
                <a:lnTo>
                  <a:pt x="154" y="106"/>
                </a:lnTo>
                <a:lnTo>
                  <a:pt x="152" y="106"/>
                </a:lnTo>
                <a:lnTo>
                  <a:pt x="152" y="106"/>
                </a:lnTo>
                <a:lnTo>
                  <a:pt x="150" y="110"/>
                </a:lnTo>
                <a:lnTo>
                  <a:pt x="150" y="110"/>
                </a:lnTo>
                <a:lnTo>
                  <a:pt x="150" y="112"/>
                </a:lnTo>
                <a:lnTo>
                  <a:pt x="148" y="112"/>
                </a:lnTo>
                <a:lnTo>
                  <a:pt x="148" y="114"/>
                </a:lnTo>
                <a:lnTo>
                  <a:pt x="148" y="117"/>
                </a:lnTo>
                <a:lnTo>
                  <a:pt x="148" y="121"/>
                </a:lnTo>
                <a:lnTo>
                  <a:pt x="150" y="121"/>
                </a:lnTo>
                <a:lnTo>
                  <a:pt x="150" y="123"/>
                </a:lnTo>
                <a:lnTo>
                  <a:pt x="150" y="125"/>
                </a:lnTo>
                <a:lnTo>
                  <a:pt x="150" y="125"/>
                </a:lnTo>
                <a:lnTo>
                  <a:pt x="152" y="125"/>
                </a:lnTo>
                <a:lnTo>
                  <a:pt x="152" y="127"/>
                </a:lnTo>
                <a:lnTo>
                  <a:pt x="154" y="127"/>
                </a:lnTo>
                <a:lnTo>
                  <a:pt x="154" y="129"/>
                </a:lnTo>
                <a:lnTo>
                  <a:pt x="154" y="131"/>
                </a:lnTo>
                <a:lnTo>
                  <a:pt x="154" y="131"/>
                </a:lnTo>
                <a:lnTo>
                  <a:pt x="154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4" y="142"/>
                </a:lnTo>
                <a:lnTo>
                  <a:pt x="154" y="142"/>
                </a:lnTo>
                <a:lnTo>
                  <a:pt x="156" y="142"/>
                </a:lnTo>
                <a:lnTo>
                  <a:pt x="156" y="144"/>
                </a:lnTo>
                <a:lnTo>
                  <a:pt x="156" y="146"/>
                </a:lnTo>
                <a:lnTo>
                  <a:pt x="156" y="146"/>
                </a:lnTo>
                <a:lnTo>
                  <a:pt x="156" y="148"/>
                </a:lnTo>
                <a:lnTo>
                  <a:pt x="154" y="148"/>
                </a:lnTo>
                <a:lnTo>
                  <a:pt x="154" y="148"/>
                </a:lnTo>
                <a:lnTo>
                  <a:pt x="154" y="150"/>
                </a:lnTo>
                <a:lnTo>
                  <a:pt x="154" y="150"/>
                </a:lnTo>
                <a:lnTo>
                  <a:pt x="156" y="152"/>
                </a:lnTo>
                <a:lnTo>
                  <a:pt x="156" y="154"/>
                </a:lnTo>
                <a:lnTo>
                  <a:pt x="156" y="154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4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8" y="154"/>
                </a:lnTo>
                <a:lnTo>
                  <a:pt x="146" y="154"/>
                </a:lnTo>
                <a:lnTo>
                  <a:pt x="146" y="154"/>
                </a:lnTo>
                <a:lnTo>
                  <a:pt x="146" y="156"/>
                </a:lnTo>
                <a:lnTo>
                  <a:pt x="144" y="156"/>
                </a:lnTo>
                <a:lnTo>
                  <a:pt x="144" y="156"/>
                </a:lnTo>
                <a:lnTo>
                  <a:pt x="142" y="158"/>
                </a:lnTo>
                <a:lnTo>
                  <a:pt x="140" y="158"/>
                </a:lnTo>
                <a:lnTo>
                  <a:pt x="138" y="158"/>
                </a:lnTo>
                <a:lnTo>
                  <a:pt x="138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6"/>
                </a:lnTo>
                <a:lnTo>
                  <a:pt x="133" y="156"/>
                </a:lnTo>
                <a:lnTo>
                  <a:pt x="129" y="156"/>
                </a:lnTo>
                <a:lnTo>
                  <a:pt x="127" y="156"/>
                </a:lnTo>
                <a:lnTo>
                  <a:pt x="125" y="158"/>
                </a:lnTo>
                <a:lnTo>
                  <a:pt x="125" y="158"/>
                </a:lnTo>
                <a:lnTo>
                  <a:pt x="123" y="158"/>
                </a:lnTo>
                <a:lnTo>
                  <a:pt x="117" y="160"/>
                </a:lnTo>
                <a:lnTo>
                  <a:pt x="117" y="160"/>
                </a:lnTo>
                <a:lnTo>
                  <a:pt x="117" y="160"/>
                </a:lnTo>
                <a:lnTo>
                  <a:pt x="117" y="162"/>
                </a:lnTo>
                <a:lnTo>
                  <a:pt x="117" y="165"/>
                </a:lnTo>
                <a:lnTo>
                  <a:pt x="117" y="165"/>
                </a:lnTo>
                <a:lnTo>
                  <a:pt x="110" y="169"/>
                </a:lnTo>
                <a:lnTo>
                  <a:pt x="108" y="169"/>
                </a:lnTo>
                <a:lnTo>
                  <a:pt x="106" y="169"/>
                </a:lnTo>
                <a:lnTo>
                  <a:pt x="106" y="169"/>
                </a:lnTo>
                <a:lnTo>
                  <a:pt x="104" y="169"/>
                </a:lnTo>
                <a:lnTo>
                  <a:pt x="104" y="167"/>
                </a:lnTo>
                <a:lnTo>
                  <a:pt x="102" y="167"/>
                </a:lnTo>
                <a:lnTo>
                  <a:pt x="102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8" y="162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60"/>
                </a:lnTo>
                <a:lnTo>
                  <a:pt x="96" y="160"/>
                </a:lnTo>
                <a:lnTo>
                  <a:pt x="92" y="160"/>
                </a:lnTo>
                <a:lnTo>
                  <a:pt x="87" y="160"/>
                </a:lnTo>
                <a:lnTo>
                  <a:pt x="87" y="160"/>
                </a:lnTo>
                <a:lnTo>
                  <a:pt x="87" y="160"/>
                </a:lnTo>
                <a:lnTo>
                  <a:pt x="85" y="162"/>
                </a:lnTo>
                <a:lnTo>
                  <a:pt x="85" y="165"/>
                </a:lnTo>
                <a:lnTo>
                  <a:pt x="85" y="165"/>
                </a:lnTo>
                <a:lnTo>
                  <a:pt x="83" y="167"/>
                </a:lnTo>
                <a:lnTo>
                  <a:pt x="83" y="167"/>
                </a:lnTo>
                <a:lnTo>
                  <a:pt x="83" y="167"/>
                </a:lnTo>
                <a:lnTo>
                  <a:pt x="81" y="169"/>
                </a:lnTo>
                <a:lnTo>
                  <a:pt x="77" y="169"/>
                </a:lnTo>
                <a:lnTo>
                  <a:pt x="75" y="169"/>
                </a:lnTo>
                <a:lnTo>
                  <a:pt x="75" y="171"/>
                </a:lnTo>
                <a:lnTo>
                  <a:pt x="75" y="171"/>
                </a:lnTo>
                <a:lnTo>
                  <a:pt x="75" y="171"/>
                </a:lnTo>
                <a:lnTo>
                  <a:pt x="77" y="173"/>
                </a:lnTo>
                <a:lnTo>
                  <a:pt x="77" y="173"/>
                </a:lnTo>
                <a:lnTo>
                  <a:pt x="77" y="175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81"/>
                </a:lnTo>
                <a:lnTo>
                  <a:pt x="77" y="181"/>
                </a:lnTo>
                <a:lnTo>
                  <a:pt x="75" y="181"/>
                </a:lnTo>
                <a:lnTo>
                  <a:pt x="73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69" y="181"/>
                </a:lnTo>
                <a:lnTo>
                  <a:pt x="67" y="181"/>
                </a:lnTo>
                <a:lnTo>
                  <a:pt x="65" y="181"/>
                </a:lnTo>
                <a:lnTo>
                  <a:pt x="65" y="183"/>
                </a:lnTo>
                <a:lnTo>
                  <a:pt x="65" y="183"/>
                </a:lnTo>
                <a:lnTo>
                  <a:pt x="65" y="183"/>
                </a:lnTo>
                <a:lnTo>
                  <a:pt x="62" y="185"/>
                </a:lnTo>
                <a:lnTo>
                  <a:pt x="62" y="185"/>
                </a:lnTo>
                <a:lnTo>
                  <a:pt x="62" y="185"/>
                </a:lnTo>
                <a:lnTo>
                  <a:pt x="60" y="185"/>
                </a:lnTo>
                <a:lnTo>
                  <a:pt x="60" y="185"/>
                </a:lnTo>
                <a:lnTo>
                  <a:pt x="60" y="185"/>
                </a:lnTo>
                <a:lnTo>
                  <a:pt x="58" y="190"/>
                </a:lnTo>
                <a:lnTo>
                  <a:pt x="58" y="190"/>
                </a:lnTo>
                <a:lnTo>
                  <a:pt x="58" y="190"/>
                </a:lnTo>
                <a:lnTo>
                  <a:pt x="56" y="192"/>
                </a:lnTo>
                <a:lnTo>
                  <a:pt x="56" y="192"/>
                </a:lnTo>
                <a:lnTo>
                  <a:pt x="58" y="194"/>
                </a:lnTo>
                <a:lnTo>
                  <a:pt x="58" y="196"/>
                </a:lnTo>
                <a:lnTo>
                  <a:pt x="58" y="196"/>
                </a:lnTo>
                <a:lnTo>
                  <a:pt x="56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2" y="198"/>
                </a:lnTo>
                <a:lnTo>
                  <a:pt x="50" y="202"/>
                </a:lnTo>
                <a:lnTo>
                  <a:pt x="48" y="202"/>
                </a:lnTo>
                <a:lnTo>
                  <a:pt x="48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8"/>
                </a:lnTo>
                <a:lnTo>
                  <a:pt x="44" y="196"/>
                </a:lnTo>
                <a:lnTo>
                  <a:pt x="44" y="196"/>
                </a:lnTo>
                <a:lnTo>
                  <a:pt x="44" y="194"/>
                </a:lnTo>
                <a:lnTo>
                  <a:pt x="42" y="194"/>
                </a:lnTo>
                <a:lnTo>
                  <a:pt x="39" y="194"/>
                </a:lnTo>
                <a:lnTo>
                  <a:pt x="37" y="194"/>
                </a:lnTo>
                <a:lnTo>
                  <a:pt x="35" y="194"/>
                </a:lnTo>
                <a:lnTo>
                  <a:pt x="35" y="192"/>
                </a:lnTo>
                <a:lnTo>
                  <a:pt x="33" y="192"/>
                </a:lnTo>
                <a:lnTo>
                  <a:pt x="33" y="192"/>
                </a:lnTo>
                <a:lnTo>
                  <a:pt x="33" y="194"/>
                </a:lnTo>
                <a:lnTo>
                  <a:pt x="33" y="196"/>
                </a:lnTo>
                <a:lnTo>
                  <a:pt x="33" y="198"/>
                </a:lnTo>
                <a:lnTo>
                  <a:pt x="31" y="198"/>
                </a:lnTo>
                <a:lnTo>
                  <a:pt x="31" y="198"/>
                </a:lnTo>
                <a:lnTo>
                  <a:pt x="31" y="200"/>
                </a:lnTo>
                <a:lnTo>
                  <a:pt x="29" y="200"/>
                </a:lnTo>
                <a:lnTo>
                  <a:pt x="29" y="200"/>
                </a:lnTo>
                <a:lnTo>
                  <a:pt x="29" y="200"/>
                </a:lnTo>
                <a:lnTo>
                  <a:pt x="27" y="202"/>
                </a:lnTo>
                <a:lnTo>
                  <a:pt x="25" y="204"/>
                </a:lnTo>
                <a:lnTo>
                  <a:pt x="25" y="204"/>
                </a:lnTo>
                <a:lnTo>
                  <a:pt x="25" y="204"/>
                </a:lnTo>
                <a:lnTo>
                  <a:pt x="25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0"/>
                </a:lnTo>
                <a:lnTo>
                  <a:pt x="21" y="202"/>
                </a:lnTo>
                <a:lnTo>
                  <a:pt x="21" y="202"/>
                </a:lnTo>
                <a:lnTo>
                  <a:pt x="21" y="204"/>
                </a:lnTo>
                <a:lnTo>
                  <a:pt x="21" y="204"/>
                </a:lnTo>
                <a:lnTo>
                  <a:pt x="21" y="204"/>
                </a:lnTo>
                <a:lnTo>
                  <a:pt x="19" y="204"/>
                </a:lnTo>
                <a:lnTo>
                  <a:pt x="19" y="204"/>
                </a:lnTo>
                <a:lnTo>
                  <a:pt x="19" y="204"/>
                </a:lnTo>
                <a:lnTo>
                  <a:pt x="16" y="204"/>
                </a:lnTo>
                <a:lnTo>
                  <a:pt x="16" y="204"/>
                </a:lnTo>
                <a:lnTo>
                  <a:pt x="14" y="202"/>
                </a:lnTo>
                <a:lnTo>
                  <a:pt x="14" y="204"/>
                </a:lnTo>
                <a:lnTo>
                  <a:pt x="14" y="206"/>
                </a:lnTo>
                <a:lnTo>
                  <a:pt x="12" y="208"/>
                </a:lnTo>
                <a:lnTo>
                  <a:pt x="12" y="208"/>
                </a:lnTo>
                <a:lnTo>
                  <a:pt x="12" y="208"/>
                </a:lnTo>
                <a:lnTo>
                  <a:pt x="12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9" y="208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3" y="213"/>
                </a:lnTo>
                <a:lnTo>
                  <a:pt x="23" y="213"/>
                </a:lnTo>
                <a:lnTo>
                  <a:pt x="23" y="215"/>
                </a:lnTo>
                <a:lnTo>
                  <a:pt x="23" y="215"/>
                </a:lnTo>
                <a:lnTo>
                  <a:pt x="23" y="215"/>
                </a:lnTo>
                <a:lnTo>
                  <a:pt x="23" y="217"/>
                </a:lnTo>
                <a:lnTo>
                  <a:pt x="23" y="217"/>
                </a:lnTo>
                <a:lnTo>
                  <a:pt x="23" y="217"/>
                </a:lnTo>
                <a:lnTo>
                  <a:pt x="25" y="217"/>
                </a:lnTo>
                <a:lnTo>
                  <a:pt x="25" y="217"/>
                </a:lnTo>
                <a:lnTo>
                  <a:pt x="27" y="219"/>
                </a:lnTo>
                <a:lnTo>
                  <a:pt x="27" y="219"/>
                </a:lnTo>
                <a:lnTo>
                  <a:pt x="27" y="219"/>
                </a:lnTo>
                <a:lnTo>
                  <a:pt x="25" y="219"/>
                </a:lnTo>
                <a:lnTo>
                  <a:pt x="25" y="219"/>
                </a:lnTo>
                <a:lnTo>
                  <a:pt x="25" y="219"/>
                </a:lnTo>
                <a:lnTo>
                  <a:pt x="23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3"/>
                </a:lnTo>
                <a:lnTo>
                  <a:pt x="21" y="225"/>
                </a:lnTo>
                <a:lnTo>
                  <a:pt x="23" y="225"/>
                </a:lnTo>
                <a:lnTo>
                  <a:pt x="23" y="227"/>
                </a:lnTo>
                <a:lnTo>
                  <a:pt x="23" y="227"/>
                </a:lnTo>
                <a:lnTo>
                  <a:pt x="23" y="227"/>
                </a:lnTo>
                <a:lnTo>
                  <a:pt x="23" y="229"/>
                </a:lnTo>
                <a:lnTo>
                  <a:pt x="23" y="229"/>
                </a:lnTo>
                <a:lnTo>
                  <a:pt x="23" y="231"/>
                </a:lnTo>
                <a:lnTo>
                  <a:pt x="23" y="231"/>
                </a:lnTo>
                <a:lnTo>
                  <a:pt x="23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35" y="233"/>
                </a:lnTo>
                <a:lnTo>
                  <a:pt x="37" y="233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8"/>
                </a:lnTo>
                <a:lnTo>
                  <a:pt x="37" y="240"/>
                </a:lnTo>
                <a:lnTo>
                  <a:pt x="37" y="244"/>
                </a:lnTo>
                <a:lnTo>
                  <a:pt x="37" y="248"/>
                </a:lnTo>
                <a:lnTo>
                  <a:pt x="37" y="248"/>
                </a:lnTo>
                <a:lnTo>
                  <a:pt x="37" y="250"/>
                </a:lnTo>
                <a:lnTo>
                  <a:pt x="37" y="250"/>
                </a:lnTo>
                <a:lnTo>
                  <a:pt x="33" y="250"/>
                </a:lnTo>
                <a:lnTo>
                  <a:pt x="31" y="250"/>
                </a:lnTo>
                <a:lnTo>
                  <a:pt x="31" y="252"/>
                </a:lnTo>
                <a:lnTo>
                  <a:pt x="29" y="252"/>
                </a:lnTo>
                <a:lnTo>
                  <a:pt x="29" y="252"/>
                </a:lnTo>
                <a:lnTo>
                  <a:pt x="29" y="254"/>
                </a:lnTo>
                <a:lnTo>
                  <a:pt x="29" y="254"/>
                </a:lnTo>
                <a:lnTo>
                  <a:pt x="31" y="254"/>
                </a:lnTo>
                <a:lnTo>
                  <a:pt x="33" y="254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9"/>
                </a:lnTo>
                <a:lnTo>
                  <a:pt x="33" y="261"/>
                </a:lnTo>
                <a:lnTo>
                  <a:pt x="33" y="263"/>
                </a:lnTo>
                <a:lnTo>
                  <a:pt x="31" y="265"/>
                </a:lnTo>
                <a:lnTo>
                  <a:pt x="31" y="267"/>
                </a:lnTo>
                <a:lnTo>
                  <a:pt x="29" y="271"/>
                </a:lnTo>
                <a:lnTo>
                  <a:pt x="27" y="273"/>
                </a:lnTo>
                <a:lnTo>
                  <a:pt x="25" y="275"/>
                </a:lnTo>
                <a:lnTo>
                  <a:pt x="25" y="275"/>
                </a:lnTo>
                <a:lnTo>
                  <a:pt x="27" y="275"/>
                </a:lnTo>
                <a:lnTo>
                  <a:pt x="27" y="277"/>
                </a:lnTo>
                <a:lnTo>
                  <a:pt x="27" y="277"/>
                </a:lnTo>
                <a:lnTo>
                  <a:pt x="27" y="279"/>
                </a:lnTo>
                <a:lnTo>
                  <a:pt x="25" y="284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19" y="290"/>
                </a:lnTo>
                <a:lnTo>
                  <a:pt x="16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6"/>
                </a:lnTo>
                <a:lnTo>
                  <a:pt x="12" y="286"/>
                </a:lnTo>
                <a:lnTo>
                  <a:pt x="12" y="286"/>
                </a:lnTo>
                <a:lnTo>
                  <a:pt x="10" y="286"/>
                </a:lnTo>
                <a:lnTo>
                  <a:pt x="10" y="286"/>
                </a:lnTo>
                <a:lnTo>
                  <a:pt x="8" y="286"/>
                </a:lnTo>
                <a:lnTo>
                  <a:pt x="4" y="290"/>
                </a:lnTo>
                <a:lnTo>
                  <a:pt x="2" y="290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0" y="294"/>
                </a:lnTo>
                <a:lnTo>
                  <a:pt x="0" y="296"/>
                </a:lnTo>
                <a:lnTo>
                  <a:pt x="0" y="296"/>
                </a:lnTo>
                <a:lnTo>
                  <a:pt x="0" y="296"/>
                </a:lnTo>
                <a:lnTo>
                  <a:pt x="0" y="298"/>
                </a:lnTo>
                <a:lnTo>
                  <a:pt x="2" y="298"/>
                </a:lnTo>
                <a:lnTo>
                  <a:pt x="4" y="298"/>
                </a:lnTo>
                <a:lnTo>
                  <a:pt x="4" y="298"/>
                </a:lnTo>
                <a:lnTo>
                  <a:pt x="6" y="298"/>
                </a:lnTo>
                <a:lnTo>
                  <a:pt x="6" y="298"/>
                </a:lnTo>
                <a:lnTo>
                  <a:pt x="6" y="296"/>
                </a:lnTo>
                <a:lnTo>
                  <a:pt x="8" y="296"/>
                </a:lnTo>
                <a:lnTo>
                  <a:pt x="8" y="298"/>
                </a:lnTo>
                <a:lnTo>
                  <a:pt x="10" y="298"/>
                </a:lnTo>
                <a:lnTo>
                  <a:pt x="12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4"/>
                </a:lnTo>
                <a:lnTo>
                  <a:pt x="16" y="311"/>
                </a:lnTo>
                <a:lnTo>
                  <a:pt x="16" y="311"/>
                </a:lnTo>
                <a:lnTo>
                  <a:pt x="16" y="313"/>
                </a:lnTo>
                <a:lnTo>
                  <a:pt x="14" y="315"/>
                </a:lnTo>
                <a:lnTo>
                  <a:pt x="14" y="317"/>
                </a:lnTo>
                <a:lnTo>
                  <a:pt x="14" y="317"/>
                </a:lnTo>
                <a:lnTo>
                  <a:pt x="16" y="319"/>
                </a:lnTo>
                <a:lnTo>
                  <a:pt x="16" y="319"/>
                </a:lnTo>
                <a:lnTo>
                  <a:pt x="16" y="321"/>
                </a:lnTo>
                <a:lnTo>
                  <a:pt x="16" y="321"/>
                </a:lnTo>
                <a:lnTo>
                  <a:pt x="16" y="321"/>
                </a:lnTo>
                <a:lnTo>
                  <a:pt x="16" y="323"/>
                </a:lnTo>
                <a:lnTo>
                  <a:pt x="16" y="323"/>
                </a:lnTo>
                <a:lnTo>
                  <a:pt x="16" y="325"/>
                </a:lnTo>
                <a:lnTo>
                  <a:pt x="16" y="325"/>
                </a:lnTo>
                <a:lnTo>
                  <a:pt x="21" y="330"/>
                </a:lnTo>
                <a:lnTo>
                  <a:pt x="21" y="330"/>
                </a:lnTo>
                <a:lnTo>
                  <a:pt x="21" y="330"/>
                </a:lnTo>
                <a:lnTo>
                  <a:pt x="21" y="332"/>
                </a:lnTo>
                <a:lnTo>
                  <a:pt x="21" y="336"/>
                </a:lnTo>
                <a:lnTo>
                  <a:pt x="21" y="336"/>
                </a:lnTo>
                <a:lnTo>
                  <a:pt x="21" y="338"/>
                </a:lnTo>
                <a:lnTo>
                  <a:pt x="19" y="338"/>
                </a:lnTo>
                <a:lnTo>
                  <a:pt x="19" y="338"/>
                </a:lnTo>
                <a:lnTo>
                  <a:pt x="16" y="338"/>
                </a:lnTo>
                <a:lnTo>
                  <a:pt x="14" y="338"/>
                </a:lnTo>
                <a:lnTo>
                  <a:pt x="14" y="340"/>
                </a:lnTo>
                <a:lnTo>
                  <a:pt x="14" y="340"/>
                </a:lnTo>
                <a:lnTo>
                  <a:pt x="14" y="340"/>
                </a:lnTo>
                <a:lnTo>
                  <a:pt x="14" y="342"/>
                </a:lnTo>
                <a:lnTo>
                  <a:pt x="14" y="342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21" y="346"/>
                </a:lnTo>
                <a:lnTo>
                  <a:pt x="21" y="346"/>
                </a:lnTo>
                <a:lnTo>
                  <a:pt x="19" y="348"/>
                </a:lnTo>
                <a:lnTo>
                  <a:pt x="16" y="352"/>
                </a:lnTo>
                <a:lnTo>
                  <a:pt x="16" y="355"/>
                </a:lnTo>
                <a:lnTo>
                  <a:pt x="16" y="355"/>
                </a:lnTo>
                <a:lnTo>
                  <a:pt x="16" y="357"/>
                </a:lnTo>
                <a:lnTo>
                  <a:pt x="16" y="357"/>
                </a:lnTo>
                <a:lnTo>
                  <a:pt x="16" y="361"/>
                </a:lnTo>
                <a:lnTo>
                  <a:pt x="16" y="361"/>
                </a:lnTo>
                <a:lnTo>
                  <a:pt x="16" y="363"/>
                </a:lnTo>
                <a:lnTo>
                  <a:pt x="16" y="363"/>
                </a:lnTo>
                <a:lnTo>
                  <a:pt x="16" y="365"/>
                </a:lnTo>
                <a:lnTo>
                  <a:pt x="16" y="365"/>
                </a:lnTo>
                <a:lnTo>
                  <a:pt x="14" y="367"/>
                </a:lnTo>
                <a:lnTo>
                  <a:pt x="14" y="369"/>
                </a:lnTo>
                <a:lnTo>
                  <a:pt x="14" y="369"/>
                </a:lnTo>
                <a:lnTo>
                  <a:pt x="14" y="369"/>
                </a:lnTo>
                <a:lnTo>
                  <a:pt x="12" y="371"/>
                </a:lnTo>
                <a:lnTo>
                  <a:pt x="12" y="373"/>
                </a:lnTo>
                <a:lnTo>
                  <a:pt x="10" y="373"/>
                </a:lnTo>
                <a:lnTo>
                  <a:pt x="8" y="373"/>
                </a:lnTo>
                <a:lnTo>
                  <a:pt x="6" y="373"/>
                </a:lnTo>
                <a:lnTo>
                  <a:pt x="6" y="373"/>
                </a:lnTo>
                <a:lnTo>
                  <a:pt x="6" y="373"/>
                </a:lnTo>
                <a:lnTo>
                  <a:pt x="2" y="375"/>
                </a:lnTo>
                <a:lnTo>
                  <a:pt x="0" y="378"/>
                </a:lnTo>
                <a:lnTo>
                  <a:pt x="0" y="380"/>
                </a:lnTo>
                <a:lnTo>
                  <a:pt x="2" y="382"/>
                </a:lnTo>
                <a:lnTo>
                  <a:pt x="2" y="382"/>
                </a:lnTo>
                <a:lnTo>
                  <a:pt x="4" y="382"/>
                </a:lnTo>
                <a:lnTo>
                  <a:pt x="6" y="380"/>
                </a:lnTo>
                <a:lnTo>
                  <a:pt x="6" y="380"/>
                </a:lnTo>
                <a:lnTo>
                  <a:pt x="6" y="378"/>
                </a:lnTo>
                <a:lnTo>
                  <a:pt x="10" y="378"/>
                </a:lnTo>
                <a:lnTo>
                  <a:pt x="10" y="375"/>
                </a:lnTo>
                <a:lnTo>
                  <a:pt x="12" y="378"/>
                </a:lnTo>
                <a:lnTo>
                  <a:pt x="12" y="378"/>
                </a:lnTo>
                <a:lnTo>
                  <a:pt x="14" y="378"/>
                </a:lnTo>
                <a:lnTo>
                  <a:pt x="14" y="378"/>
                </a:lnTo>
                <a:lnTo>
                  <a:pt x="14" y="380"/>
                </a:lnTo>
                <a:lnTo>
                  <a:pt x="12" y="380"/>
                </a:lnTo>
                <a:lnTo>
                  <a:pt x="12" y="380"/>
                </a:lnTo>
                <a:lnTo>
                  <a:pt x="10" y="380"/>
                </a:lnTo>
                <a:lnTo>
                  <a:pt x="10" y="380"/>
                </a:lnTo>
                <a:lnTo>
                  <a:pt x="8" y="380"/>
                </a:lnTo>
                <a:lnTo>
                  <a:pt x="8" y="382"/>
                </a:lnTo>
                <a:lnTo>
                  <a:pt x="6" y="384"/>
                </a:lnTo>
                <a:lnTo>
                  <a:pt x="6" y="384"/>
                </a:lnTo>
                <a:lnTo>
                  <a:pt x="4" y="382"/>
                </a:lnTo>
                <a:lnTo>
                  <a:pt x="4" y="382"/>
                </a:lnTo>
                <a:lnTo>
                  <a:pt x="2" y="384"/>
                </a:lnTo>
                <a:lnTo>
                  <a:pt x="2" y="384"/>
                </a:lnTo>
                <a:lnTo>
                  <a:pt x="2" y="386"/>
                </a:lnTo>
                <a:lnTo>
                  <a:pt x="2" y="386"/>
                </a:lnTo>
                <a:lnTo>
                  <a:pt x="0" y="386"/>
                </a:lnTo>
                <a:lnTo>
                  <a:pt x="0" y="388"/>
                </a:lnTo>
                <a:lnTo>
                  <a:pt x="2" y="388"/>
                </a:lnTo>
                <a:lnTo>
                  <a:pt x="4" y="390"/>
                </a:lnTo>
                <a:lnTo>
                  <a:pt x="4" y="390"/>
                </a:lnTo>
                <a:lnTo>
                  <a:pt x="6" y="392"/>
                </a:lnTo>
                <a:lnTo>
                  <a:pt x="6" y="392"/>
                </a:lnTo>
                <a:lnTo>
                  <a:pt x="8" y="392"/>
                </a:lnTo>
                <a:lnTo>
                  <a:pt x="8" y="392"/>
                </a:lnTo>
                <a:lnTo>
                  <a:pt x="8" y="392"/>
                </a:lnTo>
                <a:lnTo>
                  <a:pt x="10" y="396"/>
                </a:lnTo>
                <a:lnTo>
                  <a:pt x="10" y="394"/>
                </a:lnTo>
                <a:lnTo>
                  <a:pt x="12" y="392"/>
                </a:lnTo>
                <a:lnTo>
                  <a:pt x="14" y="394"/>
                </a:lnTo>
                <a:lnTo>
                  <a:pt x="16" y="394"/>
                </a:lnTo>
                <a:lnTo>
                  <a:pt x="16" y="396"/>
                </a:lnTo>
                <a:lnTo>
                  <a:pt x="16" y="401"/>
                </a:lnTo>
                <a:lnTo>
                  <a:pt x="19" y="403"/>
                </a:lnTo>
                <a:lnTo>
                  <a:pt x="16" y="405"/>
                </a:lnTo>
                <a:lnTo>
                  <a:pt x="16" y="405"/>
                </a:lnTo>
                <a:lnTo>
                  <a:pt x="19" y="407"/>
                </a:lnTo>
                <a:lnTo>
                  <a:pt x="19" y="407"/>
                </a:lnTo>
                <a:lnTo>
                  <a:pt x="21" y="407"/>
                </a:lnTo>
                <a:lnTo>
                  <a:pt x="23" y="407"/>
                </a:lnTo>
                <a:lnTo>
                  <a:pt x="23" y="405"/>
                </a:lnTo>
                <a:lnTo>
                  <a:pt x="25" y="407"/>
                </a:lnTo>
                <a:lnTo>
                  <a:pt x="25" y="407"/>
                </a:lnTo>
                <a:lnTo>
                  <a:pt x="21" y="407"/>
                </a:lnTo>
                <a:lnTo>
                  <a:pt x="21" y="409"/>
                </a:lnTo>
                <a:lnTo>
                  <a:pt x="21" y="411"/>
                </a:lnTo>
                <a:lnTo>
                  <a:pt x="21" y="413"/>
                </a:lnTo>
                <a:lnTo>
                  <a:pt x="21" y="415"/>
                </a:lnTo>
                <a:lnTo>
                  <a:pt x="21" y="415"/>
                </a:lnTo>
                <a:lnTo>
                  <a:pt x="23" y="415"/>
                </a:lnTo>
                <a:lnTo>
                  <a:pt x="25" y="415"/>
                </a:lnTo>
                <a:lnTo>
                  <a:pt x="25" y="413"/>
                </a:lnTo>
                <a:lnTo>
                  <a:pt x="25" y="413"/>
                </a:lnTo>
                <a:lnTo>
                  <a:pt x="25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3"/>
                </a:lnTo>
                <a:lnTo>
                  <a:pt x="27" y="413"/>
                </a:lnTo>
                <a:lnTo>
                  <a:pt x="27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5"/>
                </a:lnTo>
                <a:lnTo>
                  <a:pt x="27" y="415"/>
                </a:lnTo>
                <a:lnTo>
                  <a:pt x="29" y="415"/>
                </a:lnTo>
                <a:lnTo>
                  <a:pt x="33" y="421"/>
                </a:lnTo>
                <a:lnTo>
                  <a:pt x="31" y="419"/>
                </a:lnTo>
                <a:lnTo>
                  <a:pt x="31" y="421"/>
                </a:lnTo>
                <a:lnTo>
                  <a:pt x="31" y="421"/>
                </a:lnTo>
                <a:lnTo>
                  <a:pt x="29" y="421"/>
                </a:lnTo>
                <a:lnTo>
                  <a:pt x="29" y="419"/>
                </a:lnTo>
                <a:lnTo>
                  <a:pt x="27" y="417"/>
                </a:lnTo>
                <a:lnTo>
                  <a:pt x="25" y="415"/>
                </a:lnTo>
                <a:lnTo>
                  <a:pt x="27" y="417"/>
                </a:lnTo>
                <a:lnTo>
                  <a:pt x="29" y="421"/>
                </a:lnTo>
                <a:lnTo>
                  <a:pt x="29" y="426"/>
                </a:lnTo>
                <a:lnTo>
                  <a:pt x="29" y="426"/>
                </a:lnTo>
                <a:lnTo>
                  <a:pt x="29" y="426"/>
                </a:lnTo>
                <a:lnTo>
                  <a:pt x="29" y="428"/>
                </a:lnTo>
                <a:lnTo>
                  <a:pt x="29" y="430"/>
                </a:lnTo>
                <a:lnTo>
                  <a:pt x="31" y="432"/>
                </a:lnTo>
                <a:lnTo>
                  <a:pt x="31" y="432"/>
                </a:lnTo>
                <a:lnTo>
                  <a:pt x="31" y="434"/>
                </a:lnTo>
                <a:lnTo>
                  <a:pt x="33" y="438"/>
                </a:lnTo>
                <a:lnTo>
                  <a:pt x="33" y="440"/>
                </a:lnTo>
                <a:lnTo>
                  <a:pt x="35" y="440"/>
                </a:lnTo>
                <a:lnTo>
                  <a:pt x="42" y="442"/>
                </a:lnTo>
                <a:lnTo>
                  <a:pt x="42" y="444"/>
                </a:lnTo>
                <a:lnTo>
                  <a:pt x="39" y="444"/>
                </a:lnTo>
                <a:lnTo>
                  <a:pt x="37" y="444"/>
                </a:lnTo>
                <a:lnTo>
                  <a:pt x="35" y="444"/>
                </a:lnTo>
                <a:lnTo>
                  <a:pt x="33" y="442"/>
                </a:lnTo>
                <a:lnTo>
                  <a:pt x="33" y="444"/>
                </a:lnTo>
                <a:lnTo>
                  <a:pt x="35" y="446"/>
                </a:lnTo>
                <a:lnTo>
                  <a:pt x="37" y="451"/>
                </a:lnTo>
                <a:lnTo>
                  <a:pt x="37" y="453"/>
                </a:lnTo>
                <a:lnTo>
                  <a:pt x="37" y="459"/>
                </a:lnTo>
                <a:lnTo>
                  <a:pt x="39" y="461"/>
                </a:lnTo>
                <a:lnTo>
                  <a:pt x="39" y="461"/>
                </a:lnTo>
                <a:lnTo>
                  <a:pt x="39" y="463"/>
                </a:lnTo>
                <a:lnTo>
                  <a:pt x="39" y="463"/>
                </a:lnTo>
                <a:lnTo>
                  <a:pt x="39" y="465"/>
                </a:lnTo>
                <a:lnTo>
                  <a:pt x="39" y="467"/>
                </a:lnTo>
                <a:lnTo>
                  <a:pt x="42" y="469"/>
                </a:lnTo>
                <a:lnTo>
                  <a:pt x="44" y="474"/>
                </a:lnTo>
                <a:lnTo>
                  <a:pt x="46" y="476"/>
                </a:lnTo>
                <a:lnTo>
                  <a:pt x="50" y="480"/>
                </a:lnTo>
                <a:lnTo>
                  <a:pt x="50" y="484"/>
                </a:lnTo>
                <a:lnTo>
                  <a:pt x="52" y="488"/>
                </a:lnTo>
                <a:lnTo>
                  <a:pt x="54" y="494"/>
                </a:lnTo>
                <a:lnTo>
                  <a:pt x="56" y="503"/>
                </a:lnTo>
                <a:lnTo>
                  <a:pt x="56" y="505"/>
                </a:lnTo>
                <a:lnTo>
                  <a:pt x="58" y="501"/>
                </a:lnTo>
                <a:lnTo>
                  <a:pt x="60" y="501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5"/>
                </a:lnTo>
                <a:lnTo>
                  <a:pt x="62" y="505"/>
                </a:lnTo>
                <a:lnTo>
                  <a:pt x="62" y="507"/>
                </a:lnTo>
                <a:lnTo>
                  <a:pt x="65" y="507"/>
                </a:lnTo>
                <a:lnTo>
                  <a:pt x="62" y="507"/>
                </a:lnTo>
                <a:lnTo>
                  <a:pt x="62" y="507"/>
                </a:lnTo>
                <a:lnTo>
                  <a:pt x="60" y="507"/>
                </a:lnTo>
                <a:lnTo>
                  <a:pt x="60" y="507"/>
                </a:lnTo>
                <a:lnTo>
                  <a:pt x="58" y="507"/>
                </a:lnTo>
                <a:lnTo>
                  <a:pt x="58" y="507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11"/>
                </a:lnTo>
                <a:lnTo>
                  <a:pt x="58" y="517"/>
                </a:lnTo>
                <a:lnTo>
                  <a:pt x="58" y="520"/>
                </a:lnTo>
                <a:lnTo>
                  <a:pt x="60" y="526"/>
                </a:lnTo>
                <a:lnTo>
                  <a:pt x="60" y="528"/>
                </a:lnTo>
                <a:lnTo>
                  <a:pt x="60" y="530"/>
                </a:lnTo>
                <a:lnTo>
                  <a:pt x="62" y="532"/>
                </a:lnTo>
                <a:lnTo>
                  <a:pt x="60" y="530"/>
                </a:lnTo>
                <a:lnTo>
                  <a:pt x="60" y="528"/>
                </a:lnTo>
                <a:lnTo>
                  <a:pt x="58" y="526"/>
                </a:lnTo>
                <a:lnTo>
                  <a:pt x="58" y="528"/>
                </a:lnTo>
                <a:lnTo>
                  <a:pt x="60" y="532"/>
                </a:lnTo>
                <a:lnTo>
                  <a:pt x="60" y="534"/>
                </a:lnTo>
                <a:lnTo>
                  <a:pt x="60" y="534"/>
                </a:lnTo>
                <a:lnTo>
                  <a:pt x="60" y="536"/>
                </a:lnTo>
                <a:lnTo>
                  <a:pt x="62" y="538"/>
                </a:lnTo>
                <a:lnTo>
                  <a:pt x="62" y="540"/>
                </a:lnTo>
                <a:lnTo>
                  <a:pt x="65" y="547"/>
                </a:lnTo>
                <a:lnTo>
                  <a:pt x="65" y="551"/>
                </a:lnTo>
                <a:lnTo>
                  <a:pt x="67" y="557"/>
                </a:lnTo>
                <a:lnTo>
                  <a:pt x="67" y="557"/>
                </a:lnTo>
                <a:lnTo>
                  <a:pt x="67" y="557"/>
                </a:lnTo>
                <a:lnTo>
                  <a:pt x="67" y="559"/>
                </a:lnTo>
                <a:lnTo>
                  <a:pt x="67" y="561"/>
                </a:lnTo>
                <a:lnTo>
                  <a:pt x="69" y="563"/>
                </a:lnTo>
                <a:lnTo>
                  <a:pt x="69" y="563"/>
                </a:lnTo>
                <a:lnTo>
                  <a:pt x="69" y="566"/>
                </a:lnTo>
                <a:lnTo>
                  <a:pt x="69" y="570"/>
                </a:lnTo>
                <a:lnTo>
                  <a:pt x="73" y="588"/>
                </a:lnTo>
                <a:lnTo>
                  <a:pt x="77" y="588"/>
                </a:lnTo>
                <a:lnTo>
                  <a:pt x="81" y="588"/>
                </a:lnTo>
                <a:lnTo>
                  <a:pt x="85" y="586"/>
                </a:lnTo>
                <a:lnTo>
                  <a:pt x="85" y="588"/>
                </a:lnTo>
                <a:lnTo>
                  <a:pt x="83" y="588"/>
                </a:lnTo>
                <a:lnTo>
                  <a:pt x="81" y="588"/>
                </a:lnTo>
                <a:lnTo>
                  <a:pt x="79" y="591"/>
                </a:lnTo>
                <a:lnTo>
                  <a:pt x="79" y="591"/>
                </a:lnTo>
                <a:lnTo>
                  <a:pt x="77" y="593"/>
                </a:lnTo>
                <a:lnTo>
                  <a:pt x="77" y="593"/>
                </a:lnTo>
                <a:lnTo>
                  <a:pt x="77" y="593"/>
                </a:lnTo>
                <a:lnTo>
                  <a:pt x="73" y="591"/>
                </a:lnTo>
                <a:lnTo>
                  <a:pt x="73" y="593"/>
                </a:lnTo>
                <a:lnTo>
                  <a:pt x="75" y="593"/>
                </a:lnTo>
                <a:lnTo>
                  <a:pt x="75" y="595"/>
                </a:lnTo>
                <a:lnTo>
                  <a:pt x="77" y="595"/>
                </a:lnTo>
                <a:lnTo>
                  <a:pt x="77" y="597"/>
                </a:lnTo>
                <a:lnTo>
                  <a:pt x="77" y="599"/>
                </a:lnTo>
                <a:lnTo>
                  <a:pt x="81" y="597"/>
                </a:lnTo>
                <a:lnTo>
                  <a:pt x="83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9"/>
                </a:lnTo>
                <a:lnTo>
                  <a:pt x="85" y="599"/>
                </a:lnTo>
                <a:lnTo>
                  <a:pt x="85" y="599"/>
                </a:lnTo>
                <a:lnTo>
                  <a:pt x="87" y="601"/>
                </a:lnTo>
                <a:lnTo>
                  <a:pt x="87" y="601"/>
                </a:lnTo>
                <a:lnTo>
                  <a:pt x="87" y="601"/>
                </a:lnTo>
                <a:lnTo>
                  <a:pt x="87" y="603"/>
                </a:lnTo>
                <a:lnTo>
                  <a:pt x="87" y="603"/>
                </a:lnTo>
                <a:lnTo>
                  <a:pt x="90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5"/>
                </a:lnTo>
                <a:lnTo>
                  <a:pt x="92" y="605"/>
                </a:lnTo>
                <a:lnTo>
                  <a:pt x="92" y="605"/>
                </a:lnTo>
                <a:lnTo>
                  <a:pt x="92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6" y="605"/>
                </a:lnTo>
                <a:lnTo>
                  <a:pt x="96" y="605"/>
                </a:lnTo>
                <a:lnTo>
                  <a:pt x="98" y="605"/>
                </a:lnTo>
                <a:lnTo>
                  <a:pt x="98" y="605"/>
                </a:lnTo>
                <a:lnTo>
                  <a:pt x="100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9"/>
                </a:lnTo>
                <a:lnTo>
                  <a:pt x="102" y="609"/>
                </a:lnTo>
                <a:lnTo>
                  <a:pt x="102" y="609"/>
                </a:lnTo>
                <a:lnTo>
                  <a:pt x="102" y="611"/>
                </a:lnTo>
                <a:lnTo>
                  <a:pt x="102" y="611"/>
                </a:lnTo>
                <a:lnTo>
                  <a:pt x="102" y="614"/>
                </a:lnTo>
                <a:lnTo>
                  <a:pt x="104" y="614"/>
                </a:lnTo>
                <a:lnTo>
                  <a:pt x="104" y="614"/>
                </a:lnTo>
                <a:lnTo>
                  <a:pt x="104" y="611"/>
                </a:lnTo>
                <a:lnTo>
                  <a:pt x="106" y="611"/>
                </a:lnTo>
                <a:lnTo>
                  <a:pt x="106" y="611"/>
                </a:lnTo>
                <a:lnTo>
                  <a:pt x="106" y="614"/>
                </a:lnTo>
                <a:lnTo>
                  <a:pt x="108" y="616"/>
                </a:lnTo>
                <a:lnTo>
                  <a:pt x="108" y="616"/>
                </a:lnTo>
                <a:lnTo>
                  <a:pt x="110" y="616"/>
                </a:lnTo>
                <a:lnTo>
                  <a:pt x="110" y="616"/>
                </a:lnTo>
                <a:lnTo>
                  <a:pt x="110" y="616"/>
                </a:lnTo>
                <a:lnTo>
                  <a:pt x="113" y="616"/>
                </a:lnTo>
                <a:lnTo>
                  <a:pt x="113" y="616"/>
                </a:lnTo>
                <a:lnTo>
                  <a:pt x="113" y="614"/>
                </a:lnTo>
                <a:lnTo>
                  <a:pt x="115" y="614"/>
                </a:lnTo>
                <a:lnTo>
                  <a:pt x="119" y="616"/>
                </a:lnTo>
                <a:lnTo>
                  <a:pt x="119" y="618"/>
                </a:lnTo>
                <a:lnTo>
                  <a:pt x="117" y="620"/>
                </a:lnTo>
                <a:lnTo>
                  <a:pt x="117" y="620"/>
                </a:lnTo>
                <a:lnTo>
                  <a:pt x="117" y="622"/>
                </a:lnTo>
                <a:lnTo>
                  <a:pt x="117" y="622"/>
                </a:lnTo>
                <a:lnTo>
                  <a:pt x="119" y="624"/>
                </a:lnTo>
                <a:lnTo>
                  <a:pt x="119" y="624"/>
                </a:lnTo>
                <a:lnTo>
                  <a:pt x="119" y="626"/>
                </a:lnTo>
                <a:lnTo>
                  <a:pt x="119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7" y="628"/>
                </a:lnTo>
                <a:lnTo>
                  <a:pt x="127" y="628"/>
                </a:lnTo>
                <a:lnTo>
                  <a:pt x="127" y="628"/>
                </a:lnTo>
                <a:lnTo>
                  <a:pt x="129" y="628"/>
                </a:lnTo>
                <a:lnTo>
                  <a:pt x="129" y="628"/>
                </a:lnTo>
                <a:lnTo>
                  <a:pt x="129" y="630"/>
                </a:lnTo>
                <a:lnTo>
                  <a:pt x="129" y="630"/>
                </a:lnTo>
                <a:lnTo>
                  <a:pt x="129" y="630"/>
                </a:lnTo>
                <a:lnTo>
                  <a:pt x="127" y="630"/>
                </a:lnTo>
                <a:lnTo>
                  <a:pt x="127" y="632"/>
                </a:lnTo>
                <a:lnTo>
                  <a:pt x="125" y="632"/>
                </a:lnTo>
                <a:lnTo>
                  <a:pt x="125" y="634"/>
                </a:lnTo>
                <a:lnTo>
                  <a:pt x="125" y="634"/>
                </a:lnTo>
                <a:lnTo>
                  <a:pt x="125" y="637"/>
                </a:lnTo>
                <a:lnTo>
                  <a:pt x="125" y="637"/>
                </a:lnTo>
                <a:lnTo>
                  <a:pt x="127" y="637"/>
                </a:lnTo>
                <a:lnTo>
                  <a:pt x="127" y="639"/>
                </a:lnTo>
                <a:lnTo>
                  <a:pt x="129" y="641"/>
                </a:lnTo>
                <a:lnTo>
                  <a:pt x="129" y="643"/>
                </a:lnTo>
                <a:lnTo>
                  <a:pt x="129" y="645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3" y="647"/>
                </a:lnTo>
                <a:lnTo>
                  <a:pt x="133" y="647"/>
                </a:lnTo>
                <a:lnTo>
                  <a:pt x="133" y="647"/>
                </a:lnTo>
                <a:lnTo>
                  <a:pt x="136" y="649"/>
                </a:lnTo>
                <a:lnTo>
                  <a:pt x="146" y="659"/>
                </a:lnTo>
                <a:lnTo>
                  <a:pt x="148" y="662"/>
                </a:lnTo>
                <a:lnTo>
                  <a:pt x="150" y="662"/>
                </a:lnTo>
                <a:lnTo>
                  <a:pt x="152" y="664"/>
                </a:lnTo>
                <a:lnTo>
                  <a:pt x="152" y="664"/>
                </a:lnTo>
                <a:lnTo>
                  <a:pt x="154" y="664"/>
                </a:lnTo>
                <a:lnTo>
                  <a:pt x="154" y="666"/>
                </a:lnTo>
                <a:lnTo>
                  <a:pt x="154" y="666"/>
                </a:lnTo>
                <a:lnTo>
                  <a:pt x="154" y="668"/>
                </a:lnTo>
                <a:lnTo>
                  <a:pt x="156" y="668"/>
                </a:lnTo>
                <a:lnTo>
                  <a:pt x="156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61" y="670"/>
                </a:lnTo>
                <a:lnTo>
                  <a:pt x="163" y="670"/>
                </a:lnTo>
                <a:lnTo>
                  <a:pt x="163" y="670"/>
                </a:lnTo>
                <a:lnTo>
                  <a:pt x="165" y="670"/>
                </a:lnTo>
                <a:lnTo>
                  <a:pt x="165" y="670"/>
                </a:lnTo>
                <a:lnTo>
                  <a:pt x="165" y="670"/>
                </a:lnTo>
                <a:lnTo>
                  <a:pt x="167" y="670"/>
                </a:lnTo>
                <a:lnTo>
                  <a:pt x="167" y="670"/>
                </a:lnTo>
                <a:lnTo>
                  <a:pt x="167" y="670"/>
                </a:lnTo>
                <a:lnTo>
                  <a:pt x="169" y="670"/>
                </a:lnTo>
                <a:lnTo>
                  <a:pt x="169" y="672"/>
                </a:lnTo>
                <a:lnTo>
                  <a:pt x="169" y="674"/>
                </a:lnTo>
                <a:lnTo>
                  <a:pt x="169" y="676"/>
                </a:lnTo>
                <a:lnTo>
                  <a:pt x="171" y="678"/>
                </a:lnTo>
                <a:lnTo>
                  <a:pt x="171" y="680"/>
                </a:lnTo>
                <a:lnTo>
                  <a:pt x="173" y="680"/>
                </a:lnTo>
                <a:lnTo>
                  <a:pt x="175" y="682"/>
                </a:lnTo>
                <a:lnTo>
                  <a:pt x="177" y="682"/>
                </a:lnTo>
                <a:lnTo>
                  <a:pt x="179" y="682"/>
                </a:lnTo>
                <a:lnTo>
                  <a:pt x="181" y="685"/>
                </a:lnTo>
                <a:lnTo>
                  <a:pt x="184" y="685"/>
                </a:lnTo>
                <a:lnTo>
                  <a:pt x="188" y="685"/>
                </a:lnTo>
                <a:lnTo>
                  <a:pt x="190" y="685"/>
                </a:lnTo>
                <a:lnTo>
                  <a:pt x="194" y="682"/>
                </a:lnTo>
                <a:lnTo>
                  <a:pt x="198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5"/>
                </a:lnTo>
                <a:lnTo>
                  <a:pt x="200" y="689"/>
                </a:lnTo>
                <a:lnTo>
                  <a:pt x="200" y="691"/>
                </a:lnTo>
                <a:lnTo>
                  <a:pt x="200" y="691"/>
                </a:lnTo>
                <a:lnTo>
                  <a:pt x="202" y="693"/>
                </a:lnTo>
                <a:lnTo>
                  <a:pt x="202" y="693"/>
                </a:lnTo>
                <a:lnTo>
                  <a:pt x="204" y="693"/>
                </a:lnTo>
                <a:lnTo>
                  <a:pt x="204" y="693"/>
                </a:lnTo>
                <a:lnTo>
                  <a:pt x="207" y="691"/>
                </a:lnTo>
                <a:lnTo>
                  <a:pt x="207" y="691"/>
                </a:lnTo>
                <a:lnTo>
                  <a:pt x="209" y="691"/>
                </a:lnTo>
                <a:lnTo>
                  <a:pt x="209" y="693"/>
                </a:lnTo>
                <a:lnTo>
                  <a:pt x="211" y="693"/>
                </a:lnTo>
                <a:lnTo>
                  <a:pt x="211" y="693"/>
                </a:lnTo>
                <a:lnTo>
                  <a:pt x="211" y="695"/>
                </a:lnTo>
                <a:lnTo>
                  <a:pt x="213" y="697"/>
                </a:lnTo>
                <a:lnTo>
                  <a:pt x="213" y="697"/>
                </a:lnTo>
                <a:lnTo>
                  <a:pt x="215" y="697"/>
                </a:lnTo>
                <a:lnTo>
                  <a:pt x="215" y="697"/>
                </a:lnTo>
                <a:lnTo>
                  <a:pt x="215" y="697"/>
                </a:lnTo>
                <a:lnTo>
                  <a:pt x="217" y="697"/>
                </a:lnTo>
                <a:lnTo>
                  <a:pt x="217" y="697"/>
                </a:lnTo>
                <a:lnTo>
                  <a:pt x="217" y="697"/>
                </a:lnTo>
                <a:lnTo>
                  <a:pt x="219" y="697"/>
                </a:lnTo>
                <a:lnTo>
                  <a:pt x="219" y="699"/>
                </a:lnTo>
                <a:lnTo>
                  <a:pt x="221" y="701"/>
                </a:lnTo>
                <a:lnTo>
                  <a:pt x="223" y="703"/>
                </a:lnTo>
                <a:lnTo>
                  <a:pt x="223" y="703"/>
                </a:lnTo>
                <a:lnTo>
                  <a:pt x="225" y="703"/>
                </a:lnTo>
                <a:lnTo>
                  <a:pt x="227" y="703"/>
                </a:lnTo>
                <a:lnTo>
                  <a:pt x="227" y="705"/>
                </a:lnTo>
                <a:lnTo>
                  <a:pt x="227" y="703"/>
                </a:lnTo>
                <a:lnTo>
                  <a:pt x="230" y="703"/>
                </a:lnTo>
                <a:lnTo>
                  <a:pt x="230" y="703"/>
                </a:lnTo>
                <a:lnTo>
                  <a:pt x="232" y="703"/>
                </a:lnTo>
                <a:lnTo>
                  <a:pt x="232" y="703"/>
                </a:lnTo>
                <a:lnTo>
                  <a:pt x="232" y="705"/>
                </a:lnTo>
                <a:lnTo>
                  <a:pt x="232" y="705"/>
                </a:lnTo>
                <a:lnTo>
                  <a:pt x="234" y="708"/>
                </a:lnTo>
                <a:lnTo>
                  <a:pt x="234" y="710"/>
                </a:lnTo>
                <a:lnTo>
                  <a:pt x="234" y="712"/>
                </a:lnTo>
                <a:lnTo>
                  <a:pt x="236" y="712"/>
                </a:lnTo>
                <a:lnTo>
                  <a:pt x="236" y="710"/>
                </a:lnTo>
                <a:lnTo>
                  <a:pt x="236" y="710"/>
                </a:lnTo>
                <a:lnTo>
                  <a:pt x="238" y="710"/>
                </a:lnTo>
                <a:lnTo>
                  <a:pt x="238" y="708"/>
                </a:lnTo>
                <a:lnTo>
                  <a:pt x="240" y="708"/>
                </a:lnTo>
                <a:lnTo>
                  <a:pt x="242" y="708"/>
                </a:lnTo>
                <a:lnTo>
                  <a:pt x="244" y="708"/>
                </a:lnTo>
                <a:lnTo>
                  <a:pt x="246" y="708"/>
                </a:lnTo>
                <a:lnTo>
                  <a:pt x="248" y="710"/>
                </a:lnTo>
                <a:lnTo>
                  <a:pt x="248" y="710"/>
                </a:lnTo>
                <a:lnTo>
                  <a:pt x="248" y="712"/>
                </a:lnTo>
                <a:lnTo>
                  <a:pt x="248" y="714"/>
                </a:lnTo>
                <a:lnTo>
                  <a:pt x="248" y="714"/>
                </a:lnTo>
                <a:lnTo>
                  <a:pt x="248" y="716"/>
                </a:lnTo>
                <a:lnTo>
                  <a:pt x="250" y="716"/>
                </a:lnTo>
                <a:lnTo>
                  <a:pt x="253" y="716"/>
                </a:lnTo>
                <a:lnTo>
                  <a:pt x="255" y="716"/>
                </a:lnTo>
                <a:lnTo>
                  <a:pt x="269" y="714"/>
                </a:lnTo>
                <a:lnTo>
                  <a:pt x="269" y="716"/>
                </a:lnTo>
                <a:lnTo>
                  <a:pt x="275" y="716"/>
                </a:lnTo>
                <a:lnTo>
                  <a:pt x="275" y="716"/>
                </a:lnTo>
                <a:lnTo>
                  <a:pt x="278" y="714"/>
                </a:lnTo>
                <a:lnTo>
                  <a:pt x="278" y="708"/>
                </a:lnTo>
                <a:lnTo>
                  <a:pt x="280" y="703"/>
                </a:lnTo>
                <a:lnTo>
                  <a:pt x="284" y="699"/>
                </a:lnTo>
                <a:lnTo>
                  <a:pt x="286" y="697"/>
                </a:lnTo>
                <a:lnTo>
                  <a:pt x="286" y="697"/>
                </a:lnTo>
                <a:lnTo>
                  <a:pt x="288" y="697"/>
                </a:lnTo>
                <a:lnTo>
                  <a:pt x="290" y="697"/>
                </a:lnTo>
                <a:lnTo>
                  <a:pt x="292" y="697"/>
                </a:lnTo>
                <a:lnTo>
                  <a:pt x="294" y="695"/>
                </a:lnTo>
                <a:lnTo>
                  <a:pt x="294" y="697"/>
                </a:lnTo>
                <a:lnTo>
                  <a:pt x="296" y="697"/>
                </a:lnTo>
                <a:lnTo>
                  <a:pt x="303" y="703"/>
                </a:lnTo>
                <a:lnTo>
                  <a:pt x="303" y="703"/>
                </a:lnTo>
                <a:lnTo>
                  <a:pt x="305" y="703"/>
                </a:lnTo>
                <a:lnTo>
                  <a:pt x="305" y="701"/>
                </a:lnTo>
                <a:lnTo>
                  <a:pt x="305" y="699"/>
                </a:lnTo>
                <a:lnTo>
                  <a:pt x="307" y="699"/>
                </a:lnTo>
                <a:lnTo>
                  <a:pt x="307" y="699"/>
                </a:lnTo>
                <a:lnTo>
                  <a:pt x="309" y="699"/>
                </a:lnTo>
                <a:lnTo>
                  <a:pt x="311" y="697"/>
                </a:lnTo>
                <a:lnTo>
                  <a:pt x="315" y="699"/>
                </a:lnTo>
                <a:lnTo>
                  <a:pt x="317" y="697"/>
                </a:lnTo>
                <a:lnTo>
                  <a:pt x="319" y="697"/>
                </a:lnTo>
                <a:lnTo>
                  <a:pt x="319" y="697"/>
                </a:lnTo>
                <a:lnTo>
                  <a:pt x="321" y="697"/>
                </a:lnTo>
                <a:lnTo>
                  <a:pt x="321" y="697"/>
                </a:lnTo>
                <a:lnTo>
                  <a:pt x="324" y="697"/>
                </a:lnTo>
                <a:lnTo>
                  <a:pt x="326" y="699"/>
                </a:lnTo>
                <a:lnTo>
                  <a:pt x="326" y="699"/>
                </a:lnTo>
                <a:lnTo>
                  <a:pt x="328" y="699"/>
                </a:lnTo>
                <a:lnTo>
                  <a:pt x="330" y="699"/>
                </a:lnTo>
                <a:lnTo>
                  <a:pt x="332" y="699"/>
                </a:lnTo>
                <a:lnTo>
                  <a:pt x="334" y="699"/>
                </a:lnTo>
                <a:lnTo>
                  <a:pt x="336" y="699"/>
                </a:lnTo>
                <a:lnTo>
                  <a:pt x="338" y="697"/>
                </a:lnTo>
                <a:lnTo>
                  <a:pt x="338" y="695"/>
                </a:lnTo>
                <a:lnTo>
                  <a:pt x="340" y="691"/>
                </a:lnTo>
                <a:lnTo>
                  <a:pt x="340" y="689"/>
                </a:lnTo>
                <a:lnTo>
                  <a:pt x="342" y="687"/>
                </a:lnTo>
                <a:lnTo>
                  <a:pt x="342" y="685"/>
                </a:lnTo>
                <a:lnTo>
                  <a:pt x="344" y="685"/>
                </a:lnTo>
                <a:lnTo>
                  <a:pt x="347" y="685"/>
                </a:lnTo>
                <a:lnTo>
                  <a:pt x="357" y="682"/>
                </a:lnTo>
                <a:lnTo>
                  <a:pt x="359" y="682"/>
                </a:lnTo>
                <a:lnTo>
                  <a:pt x="359" y="682"/>
                </a:lnTo>
                <a:lnTo>
                  <a:pt x="361" y="682"/>
                </a:lnTo>
                <a:lnTo>
                  <a:pt x="361" y="680"/>
                </a:lnTo>
                <a:lnTo>
                  <a:pt x="363" y="678"/>
                </a:lnTo>
                <a:lnTo>
                  <a:pt x="365" y="674"/>
                </a:lnTo>
                <a:lnTo>
                  <a:pt x="367" y="672"/>
                </a:lnTo>
                <a:lnTo>
                  <a:pt x="367" y="672"/>
                </a:lnTo>
                <a:lnTo>
                  <a:pt x="370" y="670"/>
                </a:lnTo>
                <a:lnTo>
                  <a:pt x="370" y="670"/>
                </a:lnTo>
                <a:lnTo>
                  <a:pt x="370" y="670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4"/>
                </a:lnTo>
                <a:lnTo>
                  <a:pt x="367" y="659"/>
                </a:lnTo>
                <a:lnTo>
                  <a:pt x="367" y="659"/>
                </a:lnTo>
                <a:lnTo>
                  <a:pt x="367" y="659"/>
                </a:lnTo>
                <a:lnTo>
                  <a:pt x="365" y="657"/>
                </a:lnTo>
                <a:lnTo>
                  <a:pt x="361" y="657"/>
                </a:lnTo>
                <a:lnTo>
                  <a:pt x="344" y="657"/>
                </a:lnTo>
                <a:lnTo>
                  <a:pt x="342" y="655"/>
                </a:lnTo>
                <a:lnTo>
                  <a:pt x="342" y="655"/>
                </a:lnTo>
                <a:lnTo>
                  <a:pt x="342" y="653"/>
                </a:lnTo>
                <a:lnTo>
                  <a:pt x="342" y="653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2" y="649"/>
                </a:lnTo>
                <a:lnTo>
                  <a:pt x="342" y="649"/>
                </a:lnTo>
                <a:lnTo>
                  <a:pt x="342" y="647"/>
                </a:lnTo>
                <a:lnTo>
                  <a:pt x="347" y="645"/>
                </a:lnTo>
                <a:lnTo>
                  <a:pt x="351" y="643"/>
                </a:lnTo>
                <a:lnTo>
                  <a:pt x="351" y="641"/>
                </a:lnTo>
                <a:lnTo>
                  <a:pt x="353" y="639"/>
                </a:lnTo>
                <a:lnTo>
                  <a:pt x="355" y="637"/>
                </a:lnTo>
                <a:lnTo>
                  <a:pt x="355" y="637"/>
                </a:lnTo>
                <a:lnTo>
                  <a:pt x="357" y="630"/>
                </a:lnTo>
                <a:lnTo>
                  <a:pt x="357" y="628"/>
                </a:lnTo>
                <a:lnTo>
                  <a:pt x="357" y="626"/>
                </a:lnTo>
                <a:lnTo>
                  <a:pt x="355" y="626"/>
                </a:lnTo>
                <a:lnTo>
                  <a:pt x="355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4"/>
                </a:lnTo>
                <a:lnTo>
                  <a:pt x="353" y="624"/>
                </a:lnTo>
                <a:lnTo>
                  <a:pt x="353" y="622"/>
                </a:lnTo>
                <a:lnTo>
                  <a:pt x="351" y="622"/>
                </a:lnTo>
                <a:lnTo>
                  <a:pt x="351" y="620"/>
                </a:lnTo>
                <a:lnTo>
                  <a:pt x="351" y="618"/>
                </a:lnTo>
                <a:lnTo>
                  <a:pt x="353" y="614"/>
                </a:lnTo>
                <a:lnTo>
                  <a:pt x="355" y="607"/>
                </a:lnTo>
                <a:lnTo>
                  <a:pt x="357" y="607"/>
                </a:lnTo>
                <a:lnTo>
                  <a:pt x="359" y="607"/>
                </a:lnTo>
                <a:lnTo>
                  <a:pt x="359" y="607"/>
                </a:lnTo>
                <a:lnTo>
                  <a:pt x="361" y="607"/>
                </a:lnTo>
                <a:lnTo>
                  <a:pt x="363" y="607"/>
                </a:lnTo>
                <a:lnTo>
                  <a:pt x="363" y="607"/>
                </a:lnTo>
                <a:lnTo>
                  <a:pt x="365" y="607"/>
                </a:lnTo>
                <a:lnTo>
                  <a:pt x="370" y="605"/>
                </a:lnTo>
                <a:lnTo>
                  <a:pt x="370" y="605"/>
                </a:lnTo>
                <a:lnTo>
                  <a:pt x="372" y="603"/>
                </a:lnTo>
                <a:lnTo>
                  <a:pt x="372" y="603"/>
                </a:lnTo>
                <a:lnTo>
                  <a:pt x="372" y="603"/>
                </a:lnTo>
                <a:lnTo>
                  <a:pt x="372" y="601"/>
                </a:lnTo>
                <a:lnTo>
                  <a:pt x="370" y="601"/>
                </a:lnTo>
                <a:lnTo>
                  <a:pt x="370" y="601"/>
                </a:lnTo>
                <a:lnTo>
                  <a:pt x="370" y="599"/>
                </a:lnTo>
                <a:lnTo>
                  <a:pt x="372" y="599"/>
                </a:lnTo>
                <a:lnTo>
                  <a:pt x="372" y="597"/>
                </a:lnTo>
                <a:lnTo>
                  <a:pt x="374" y="595"/>
                </a:lnTo>
                <a:lnTo>
                  <a:pt x="376" y="588"/>
                </a:lnTo>
                <a:lnTo>
                  <a:pt x="380" y="588"/>
                </a:lnTo>
                <a:lnTo>
                  <a:pt x="384" y="586"/>
                </a:lnTo>
                <a:lnTo>
                  <a:pt x="386" y="588"/>
                </a:lnTo>
                <a:lnTo>
                  <a:pt x="386" y="588"/>
                </a:lnTo>
                <a:lnTo>
                  <a:pt x="388" y="588"/>
                </a:lnTo>
                <a:lnTo>
                  <a:pt x="388" y="588"/>
                </a:lnTo>
                <a:lnTo>
                  <a:pt x="388" y="591"/>
                </a:lnTo>
                <a:lnTo>
                  <a:pt x="390" y="591"/>
                </a:lnTo>
                <a:lnTo>
                  <a:pt x="390" y="593"/>
                </a:lnTo>
                <a:lnTo>
                  <a:pt x="392" y="595"/>
                </a:lnTo>
                <a:lnTo>
                  <a:pt x="395" y="595"/>
                </a:lnTo>
                <a:lnTo>
                  <a:pt x="395" y="595"/>
                </a:lnTo>
                <a:lnTo>
                  <a:pt x="397" y="595"/>
                </a:lnTo>
                <a:lnTo>
                  <a:pt x="397" y="593"/>
                </a:lnTo>
                <a:lnTo>
                  <a:pt x="397" y="593"/>
                </a:lnTo>
                <a:lnTo>
                  <a:pt x="397" y="593"/>
                </a:lnTo>
                <a:lnTo>
                  <a:pt x="399" y="591"/>
                </a:lnTo>
                <a:lnTo>
                  <a:pt x="399" y="591"/>
                </a:lnTo>
                <a:lnTo>
                  <a:pt x="401" y="591"/>
                </a:lnTo>
                <a:lnTo>
                  <a:pt x="403" y="593"/>
                </a:lnTo>
                <a:lnTo>
                  <a:pt x="409" y="597"/>
                </a:lnTo>
                <a:lnTo>
                  <a:pt x="411" y="597"/>
                </a:lnTo>
                <a:lnTo>
                  <a:pt x="418" y="599"/>
                </a:lnTo>
                <a:lnTo>
                  <a:pt x="420" y="599"/>
                </a:lnTo>
                <a:lnTo>
                  <a:pt x="420" y="597"/>
                </a:lnTo>
                <a:lnTo>
                  <a:pt x="420" y="595"/>
                </a:lnTo>
                <a:lnTo>
                  <a:pt x="420" y="595"/>
                </a:lnTo>
                <a:lnTo>
                  <a:pt x="420" y="593"/>
                </a:lnTo>
                <a:lnTo>
                  <a:pt x="420" y="591"/>
                </a:lnTo>
                <a:lnTo>
                  <a:pt x="420" y="591"/>
                </a:lnTo>
                <a:lnTo>
                  <a:pt x="420" y="588"/>
                </a:lnTo>
                <a:lnTo>
                  <a:pt x="420" y="588"/>
                </a:lnTo>
                <a:lnTo>
                  <a:pt x="420" y="588"/>
                </a:lnTo>
                <a:lnTo>
                  <a:pt x="422" y="588"/>
                </a:lnTo>
                <a:lnTo>
                  <a:pt x="422" y="588"/>
                </a:lnTo>
                <a:lnTo>
                  <a:pt x="422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6" y="588"/>
                </a:lnTo>
                <a:lnTo>
                  <a:pt x="426" y="588"/>
                </a:lnTo>
                <a:lnTo>
                  <a:pt x="426" y="588"/>
                </a:lnTo>
                <a:lnTo>
                  <a:pt x="428" y="588"/>
                </a:lnTo>
                <a:lnTo>
                  <a:pt x="428" y="588"/>
                </a:lnTo>
                <a:lnTo>
                  <a:pt x="428" y="588"/>
                </a:lnTo>
                <a:lnTo>
                  <a:pt x="430" y="588"/>
                </a:lnTo>
                <a:lnTo>
                  <a:pt x="430" y="586"/>
                </a:lnTo>
                <a:lnTo>
                  <a:pt x="430" y="584"/>
                </a:lnTo>
                <a:lnTo>
                  <a:pt x="430" y="584"/>
                </a:lnTo>
                <a:lnTo>
                  <a:pt x="430" y="582"/>
                </a:lnTo>
                <a:lnTo>
                  <a:pt x="430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4"/>
                </a:lnTo>
                <a:lnTo>
                  <a:pt x="438" y="588"/>
                </a:lnTo>
                <a:lnTo>
                  <a:pt x="441" y="588"/>
                </a:lnTo>
                <a:lnTo>
                  <a:pt x="443" y="588"/>
                </a:lnTo>
                <a:lnTo>
                  <a:pt x="443" y="588"/>
                </a:lnTo>
                <a:lnTo>
                  <a:pt x="443" y="586"/>
                </a:lnTo>
                <a:lnTo>
                  <a:pt x="443" y="586"/>
                </a:lnTo>
                <a:lnTo>
                  <a:pt x="441" y="584"/>
                </a:lnTo>
                <a:lnTo>
                  <a:pt x="438" y="582"/>
                </a:lnTo>
                <a:lnTo>
                  <a:pt x="438" y="582"/>
                </a:lnTo>
                <a:lnTo>
                  <a:pt x="436" y="582"/>
                </a:lnTo>
                <a:lnTo>
                  <a:pt x="436" y="582"/>
                </a:lnTo>
                <a:lnTo>
                  <a:pt x="436" y="580"/>
                </a:lnTo>
                <a:lnTo>
                  <a:pt x="436" y="580"/>
                </a:lnTo>
                <a:lnTo>
                  <a:pt x="441" y="576"/>
                </a:lnTo>
                <a:lnTo>
                  <a:pt x="441" y="574"/>
                </a:lnTo>
                <a:lnTo>
                  <a:pt x="441" y="574"/>
                </a:lnTo>
                <a:lnTo>
                  <a:pt x="441" y="574"/>
                </a:lnTo>
                <a:lnTo>
                  <a:pt x="443" y="572"/>
                </a:lnTo>
                <a:lnTo>
                  <a:pt x="443" y="570"/>
                </a:lnTo>
                <a:lnTo>
                  <a:pt x="443" y="570"/>
                </a:lnTo>
                <a:lnTo>
                  <a:pt x="443" y="570"/>
                </a:lnTo>
                <a:lnTo>
                  <a:pt x="445" y="568"/>
                </a:lnTo>
                <a:lnTo>
                  <a:pt x="447" y="568"/>
                </a:lnTo>
                <a:lnTo>
                  <a:pt x="447" y="566"/>
                </a:lnTo>
                <a:lnTo>
                  <a:pt x="447" y="566"/>
                </a:lnTo>
                <a:lnTo>
                  <a:pt x="447" y="563"/>
                </a:lnTo>
                <a:lnTo>
                  <a:pt x="447" y="561"/>
                </a:lnTo>
                <a:lnTo>
                  <a:pt x="449" y="559"/>
                </a:lnTo>
                <a:lnTo>
                  <a:pt x="449" y="559"/>
                </a:lnTo>
                <a:lnTo>
                  <a:pt x="451" y="557"/>
                </a:lnTo>
                <a:lnTo>
                  <a:pt x="451" y="555"/>
                </a:lnTo>
                <a:lnTo>
                  <a:pt x="451" y="555"/>
                </a:lnTo>
                <a:lnTo>
                  <a:pt x="451" y="553"/>
                </a:lnTo>
                <a:lnTo>
                  <a:pt x="451" y="553"/>
                </a:lnTo>
                <a:lnTo>
                  <a:pt x="453" y="551"/>
                </a:lnTo>
                <a:lnTo>
                  <a:pt x="453" y="551"/>
                </a:lnTo>
                <a:lnTo>
                  <a:pt x="453" y="551"/>
                </a:lnTo>
                <a:lnTo>
                  <a:pt x="453" y="549"/>
                </a:lnTo>
                <a:lnTo>
                  <a:pt x="453" y="547"/>
                </a:lnTo>
                <a:lnTo>
                  <a:pt x="453" y="547"/>
                </a:lnTo>
                <a:lnTo>
                  <a:pt x="453" y="54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" name="Freeform 72">
            <a:extLst>
              <a:ext uri="{FF2B5EF4-FFF2-40B4-BE49-F238E27FC236}">
                <a16:creationId xmlns:a16="http://schemas.microsoft.com/office/drawing/2014/main" id="{9A490EBE-ED91-42A5-98E4-987DBB6A06CB}"/>
              </a:ext>
            </a:extLst>
          </p:cNvPr>
          <p:cNvSpPr>
            <a:spLocks/>
          </p:cNvSpPr>
          <p:nvPr/>
        </p:nvSpPr>
        <p:spPr bwMode="auto">
          <a:xfrm>
            <a:off x="9041933" y="3115230"/>
            <a:ext cx="708387" cy="534677"/>
          </a:xfrm>
          <a:custGeom>
            <a:avLst/>
            <a:gdLst>
              <a:gd name="T0" fmla="*/ 457 w 461"/>
              <a:gd name="T1" fmla="*/ 63 h 367"/>
              <a:gd name="T2" fmla="*/ 457 w 461"/>
              <a:gd name="T3" fmla="*/ 50 h 367"/>
              <a:gd name="T4" fmla="*/ 449 w 461"/>
              <a:gd name="T5" fmla="*/ 19 h 367"/>
              <a:gd name="T6" fmla="*/ 428 w 461"/>
              <a:gd name="T7" fmla="*/ 2 h 367"/>
              <a:gd name="T8" fmla="*/ 407 w 461"/>
              <a:gd name="T9" fmla="*/ 15 h 367"/>
              <a:gd name="T10" fmla="*/ 388 w 461"/>
              <a:gd name="T11" fmla="*/ 29 h 367"/>
              <a:gd name="T12" fmla="*/ 378 w 461"/>
              <a:gd name="T13" fmla="*/ 73 h 367"/>
              <a:gd name="T14" fmla="*/ 348 w 461"/>
              <a:gd name="T15" fmla="*/ 81 h 367"/>
              <a:gd name="T16" fmla="*/ 317 w 461"/>
              <a:gd name="T17" fmla="*/ 100 h 367"/>
              <a:gd name="T18" fmla="*/ 300 w 461"/>
              <a:gd name="T19" fmla="*/ 92 h 367"/>
              <a:gd name="T20" fmla="*/ 273 w 461"/>
              <a:gd name="T21" fmla="*/ 67 h 367"/>
              <a:gd name="T22" fmla="*/ 240 w 461"/>
              <a:gd name="T23" fmla="*/ 65 h 367"/>
              <a:gd name="T24" fmla="*/ 229 w 461"/>
              <a:gd name="T25" fmla="*/ 86 h 367"/>
              <a:gd name="T26" fmla="*/ 196 w 461"/>
              <a:gd name="T27" fmla="*/ 92 h 367"/>
              <a:gd name="T28" fmla="*/ 177 w 461"/>
              <a:gd name="T29" fmla="*/ 102 h 367"/>
              <a:gd name="T30" fmla="*/ 148 w 461"/>
              <a:gd name="T31" fmla="*/ 92 h 367"/>
              <a:gd name="T32" fmla="*/ 125 w 461"/>
              <a:gd name="T33" fmla="*/ 104 h 367"/>
              <a:gd name="T34" fmla="*/ 104 w 461"/>
              <a:gd name="T35" fmla="*/ 102 h 367"/>
              <a:gd name="T36" fmla="*/ 92 w 461"/>
              <a:gd name="T37" fmla="*/ 88 h 367"/>
              <a:gd name="T38" fmla="*/ 81 w 461"/>
              <a:gd name="T39" fmla="*/ 90 h 367"/>
              <a:gd name="T40" fmla="*/ 66 w 461"/>
              <a:gd name="T41" fmla="*/ 79 h 367"/>
              <a:gd name="T42" fmla="*/ 35 w 461"/>
              <a:gd name="T43" fmla="*/ 90 h 367"/>
              <a:gd name="T44" fmla="*/ 10 w 461"/>
              <a:gd name="T45" fmla="*/ 102 h 367"/>
              <a:gd name="T46" fmla="*/ 4 w 461"/>
              <a:gd name="T47" fmla="*/ 132 h 367"/>
              <a:gd name="T48" fmla="*/ 39 w 461"/>
              <a:gd name="T49" fmla="*/ 173 h 367"/>
              <a:gd name="T50" fmla="*/ 48 w 461"/>
              <a:gd name="T51" fmla="*/ 192 h 367"/>
              <a:gd name="T52" fmla="*/ 60 w 461"/>
              <a:gd name="T53" fmla="*/ 186 h 367"/>
              <a:gd name="T54" fmla="*/ 62 w 461"/>
              <a:gd name="T55" fmla="*/ 205 h 367"/>
              <a:gd name="T56" fmla="*/ 69 w 461"/>
              <a:gd name="T57" fmla="*/ 215 h 367"/>
              <a:gd name="T58" fmla="*/ 79 w 461"/>
              <a:gd name="T59" fmla="*/ 257 h 367"/>
              <a:gd name="T60" fmla="*/ 92 w 461"/>
              <a:gd name="T61" fmla="*/ 257 h 367"/>
              <a:gd name="T62" fmla="*/ 100 w 461"/>
              <a:gd name="T63" fmla="*/ 274 h 367"/>
              <a:gd name="T64" fmla="*/ 75 w 461"/>
              <a:gd name="T65" fmla="*/ 296 h 367"/>
              <a:gd name="T66" fmla="*/ 79 w 461"/>
              <a:gd name="T67" fmla="*/ 319 h 367"/>
              <a:gd name="T68" fmla="*/ 117 w 461"/>
              <a:gd name="T69" fmla="*/ 324 h 367"/>
              <a:gd name="T70" fmla="*/ 158 w 461"/>
              <a:gd name="T71" fmla="*/ 319 h 367"/>
              <a:gd name="T72" fmla="*/ 169 w 461"/>
              <a:gd name="T73" fmla="*/ 349 h 367"/>
              <a:gd name="T74" fmla="*/ 190 w 461"/>
              <a:gd name="T75" fmla="*/ 363 h 367"/>
              <a:gd name="T76" fmla="*/ 240 w 461"/>
              <a:gd name="T77" fmla="*/ 357 h 367"/>
              <a:gd name="T78" fmla="*/ 246 w 461"/>
              <a:gd name="T79" fmla="*/ 363 h 367"/>
              <a:gd name="T80" fmla="*/ 265 w 461"/>
              <a:gd name="T81" fmla="*/ 340 h 367"/>
              <a:gd name="T82" fmla="*/ 265 w 461"/>
              <a:gd name="T83" fmla="*/ 311 h 367"/>
              <a:gd name="T84" fmla="*/ 303 w 461"/>
              <a:gd name="T85" fmla="*/ 328 h 367"/>
              <a:gd name="T86" fmla="*/ 342 w 461"/>
              <a:gd name="T87" fmla="*/ 338 h 367"/>
              <a:gd name="T88" fmla="*/ 348 w 461"/>
              <a:gd name="T89" fmla="*/ 326 h 367"/>
              <a:gd name="T90" fmla="*/ 344 w 461"/>
              <a:gd name="T91" fmla="*/ 311 h 367"/>
              <a:gd name="T92" fmla="*/ 319 w 461"/>
              <a:gd name="T93" fmla="*/ 284 h 367"/>
              <a:gd name="T94" fmla="*/ 313 w 461"/>
              <a:gd name="T95" fmla="*/ 261 h 367"/>
              <a:gd name="T96" fmla="*/ 300 w 461"/>
              <a:gd name="T97" fmla="*/ 255 h 367"/>
              <a:gd name="T98" fmla="*/ 257 w 461"/>
              <a:gd name="T99" fmla="*/ 236 h 367"/>
              <a:gd name="T100" fmla="*/ 252 w 461"/>
              <a:gd name="T101" fmla="*/ 209 h 367"/>
              <a:gd name="T102" fmla="*/ 269 w 461"/>
              <a:gd name="T103" fmla="*/ 192 h 367"/>
              <a:gd name="T104" fmla="*/ 284 w 461"/>
              <a:gd name="T105" fmla="*/ 203 h 367"/>
              <a:gd name="T106" fmla="*/ 303 w 461"/>
              <a:gd name="T107" fmla="*/ 196 h 367"/>
              <a:gd name="T108" fmla="*/ 351 w 461"/>
              <a:gd name="T109" fmla="*/ 167 h 367"/>
              <a:gd name="T110" fmla="*/ 371 w 461"/>
              <a:gd name="T111" fmla="*/ 161 h 367"/>
              <a:gd name="T112" fmla="*/ 388 w 461"/>
              <a:gd name="T113" fmla="*/ 161 h 367"/>
              <a:gd name="T114" fmla="*/ 399 w 461"/>
              <a:gd name="T115" fmla="*/ 150 h 367"/>
              <a:gd name="T116" fmla="*/ 403 w 461"/>
              <a:gd name="T117" fmla="*/ 146 h 367"/>
              <a:gd name="T118" fmla="*/ 422 w 461"/>
              <a:gd name="T119" fmla="*/ 132 h 367"/>
              <a:gd name="T120" fmla="*/ 434 w 461"/>
              <a:gd name="T121" fmla="*/ 121 h 367"/>
              <a:gd name="T122" fmla="*/ 449 w 461"/>
              <a:gd name="T123" fmla="*/ 94 h 367"/>
              <a:gd name="T124" fmla="*/ 447 w 461"/>
              <a:gd name="T125" fmla="*/ 79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1" h="367">
                <a:moveTo>
                  <a:pt x="459" y="77"/>
                </a:moveTo>
                <a:lnTo>
                  <a:pt x="459" y="77"/>
                </a:lnTo>
                <a:lnTo>
                  <a:pt x="459" y="77"/>
                </a:lnTo>
                <a:lnTo>
                  <a:pt x="457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1" y="73"/>
                </a:lnTo>
                <a:lnTo>
                  <a:pt x="461" y="71"/>
                </a:lnTo>
                <a:lnTo>
                  <a:pt x="459" y="71"/>
                </a:lnTo>
                <a:lnTo>
                  <a:pt x="459" y="71"/>
                </a:lnTo>
                <a:lnTo>
                  <a:pt x="459" y="69"/>
                </a:lnTo>
                <a:lnTo>
                  <a:pt x="459" y="69"/>
                </a:lnTo>
                <a:lnTo>
                  <a:pt x="459" y="67"/>
                </a:lnTo>
                <a:lnTo>
                  <a:pt x="459" y="65"/>
                </a:lnTo>
                <a:lnTo>
                  <a:pt x="457" y="65"/>
                </a:lnTo>
                <a:lnTo>
                  <a:pt x="457" y="63"/>
                </a:lnTo>
                <a:lnTo>
                  <a:pt x="457" y="63"/>
                </a:lnTo>
                <a:lnTo>
                  <a:pt x="457" y="63"/>
                </a:lnTo>
                <a:lnTo>
                  <a:pt x="453" y="63"/>
                </a:lnTo>
                <a:lnTo>
                  <a:pt x="453" y="61"/>
                </a:lnTo>
                <a:lnTo>
                  <a:pt x="453" y="61"/>
                </a:lnTo>
                <a:lnTo>
                  <a:pt x="453" y="61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5" y="58"/>
                </a:lnTo>
                <a:lnTo>
                  <a:pt x="455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2"/>
                </a:lnTo>
                <a:lnTo>
                  <a:pt x="457" y="50"/>
                </a:lnTo>
                <a:lnTo>
                  <a:pt x="459" y="48"/>
                </a:lnTo>
                <a:lnTo>
                  <a:pt x="459" y="48"/>
                </a:lnTo>
                <a:lnTo>
                  <a:pt x="459" y="44"/>
                </a:lnTo>
                <a:lnTo>
                  <a:pt x="459" y="42"/>
                </a:lnTo>
                <a:lnTo>
                  <a:pt x="457" y="33"/>
                </a:lnTo>
                <a:lnTo>
                  <a:pt x="455" y="31"/>
                </a:lnTo>
                <a:lnTo>
                  <a:pt x="455" y="31"/>
                </a:lnTo>
                <a:lnTo>
                  <a:pt x="455" y="29"/>
                </a:lnTo>
                <a:lnTo>
                  <a:pt x="451" y="25"/>
                </a:lnTo>
                <a:lnTo>
                  <a:pt x="451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3"/>
                </a:lnTo>
                <a:lnTo>
                  <a:pt x="449" y="23"/>
                </a:lnTo>
                <a:lnTo>
                  <a:pt x="449" y="21"/>
                </a:lnTo>
                <a:lnTo>
                  <a:pt x="449" y="19"/>
                </a:lnTo>
                <a:lnTo>
                  <a:pt x="447" y="17"/>
                </a:lnTo>
                <a:lnTo>
                  <a:pt x="447" y="17"/>
                </a:lnTo>
                <a:lnTo>
                  <a:pt x="449" y="15"/>
                </a:lnTo>
                <a:lnTo>
                  <a:pt x="449" y="15"/>
                </a:lnTo>
                <a:lnTo>
                  <a:pt x="449" y="12"/>
                </a:lnTo>
                <a:lnTo>
                  <a:pt x="449" y="10"/>
                </a:lnTo>
                <a:lnTo>
                  <a:pt x="449" y="10"/>
                </a:lnTo>
                <a:lnTo>
                  <a:pt x="449" y="8"/>
                </a:lnTo>
                <a:lnTo>
                  <a:pt x="447" y="8"/>
                </a:lnTo>
                <a:lnTo>
                  <a:pt x="447" y="8"/>
                </a:lnTo>
                <a:lnTo>
                  <a:pt x="442" y="6"/>
                </a:lnTo>
                <a:lnTo>
                  <a:pt x="438" y="8"/>
                </a:lnTo>
                <a:lnTo>
                  <a:pt x="436" y="6"/>
                </a:lnTo>
                <a:lnTo>
                  <a:pt x="430" y="6"/>
                </a:lnTo>
                <a:lnTo>
                  <a:pt x="430" y="4"/>
                </a:lnTo>
                <a:lnTo>
                  <a:pt x="428" y="2"/>
                </a:lnTo>
                <a:lnTo>
                  <a:pt x="428" y="2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17" y="4"/>
                </a:lnTo>
                <a:lnTo>
                  <a:pt x="415" y="6"/>
                </a:lnTo>
                <a:lnTo>
                  <a:pt x="415" y="6"/>
                </a:lnTo>
                <a:lnTo>
                  <a:pt x="415" y="8"/>
                </a:lnTo>
                <a:lnTo>
                  <a:pt x="415" y="8"/>
                </a:lnTo>
                <a:lnTo>
                  <a:pt x="413" y="10"/>
                </a:lnTo>
                <a:lnTo>
                  <a:pt x="413" y="12"/>
                </a:lnTo>
                <a:lnTo>
                  <a:pt x="413" y="15"/>
                </a:lnTo>
                <a:lnTo>
                  <a:pt x="411" y="15"/>
                </a:lnTo>
                <a:lnTo>
                  <a:pt x="409" y="15"/>
                </a:lnTo>
                <a:lnTo>
                  <a:pt x="407" y="15"/>
                </a:lnTo>
                <a:lnTo>
                  <a:pt x="407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5"/>
                </a:lnTo>
                <a:lnTo>
                  <a:pt x="405" y="15"/>
                </a:lnTo>
                <a:lnTo>
                  <a:pt x="401" y="15"/>
                </a:lnTo>
                <a:lnTo>
                  <a:pt x="401" y="15"/>
                </a:lnTo>
                <a:lnTo>
                  <a:pt x="399" y="17"/>
                </a:lnTo>
                <a:lnTo>
                  <a:pt x="399" y="19"/>
                </a:lnTo>
                <a:lnTo>
                  <a:pt x="399" y="21"/>
                </a:lnTo>
                <a:lnTo>
                  <a:pt x="397" y="27"/>
                </a:lnTo>
                <a:lnTo>
                  <a:pt x="397" y="27"/>
                </a:lnTo>
                <a:lnTo>
                  <a:pt x="397" y="27"/>
                </a:lnTo>
                <a:lnTo>
                  <a:pt x="392" y="27"/>
                </a:lnTo>
                <a:lnTo>
                  <a:pt x="392" y="27"/>
                </a:lnTo>
                <a:lnTo>
                  <a:pt x="388" y="29"/>
                </a:lnTo>
                <a:lnTo>
                  <a:pt x="388" y="29"/>
                </a:lnTo>
                <a:lnTo>
                  <a:pt x="386" y="31"/>
                </a:lnTo>
                <a:lnTo>
                  <a:pt x="382" y="35"/>
                </a:lnTo>
                <a:lnTo>
                  <a:pt x="382" y="38"/>
                </a:lnTo>
                <a:lnTo>
                  <a:pt x="382" y="38"/>
                </a:lnTo>
                <a:lnTo>
                  <a:pt x="382" y="50"/>
                </a:lnTo>
                <a:lnTo>
                  <a:pt x="382" y="52"/>
                </a:lnTo>
                <a:lnTo>
                  <a:pt x="382" y="52"/>
                </a:lnTo>
                <a:lnTo>
                  <a:pt x="380" y="54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61"/>
                </a:lnTo>
                <a:lnTo>
                  <a:pt x="378" y="61"/>
                </a:lnTo>
                <a:lnTo>
                  <a:pt x="378" y="63"/>
                </a:lnTo>
                <a:lnTo>
                  <a:pt x="378" y="63"/>
                </a:lnTo>
                <a:lnTo>
                  <a:pt x="376" y="69"/>
                </a:lnTo>
                <a:lnTo>
                  <a:pt x="378" y="73"/>
                </a:lnTo>
                <a:lnTo>
                  <a:pt x="376" y="77"/>
                </a:lnTo>
                <a:lnTo>
                  <a:pt x="376" y="77"/>
                </a:lnTo>
                <a:lnTo>
                  <a:pt x="376" y="79"/>
                </a:lnTo>
                <a:lnTo>
                  <a:pt x="374" y="81"/>
                </a:lnTo>
                <a:lnTo>
                  <a:pt x="374" y="81"/>
                </a:lnTo>
                <a:lnTo>
                  <a:pt x="371" y="81"/>
                </a:lnTo>
                <a:lnTo>
                  <a:pt x="365" y="79"/>
                </a:lnTo>
                <a:lnTo>
                  <a:pt x="363" y="77"/>
                </a:lnTo>
                <a:lnTo>
                  <a:pt x="361" y="79"/>
                </a:lnTo>
                <a:lnTo>
                  <a:pt x="361" y="79"/>
                </a:lnTo>
                <a:lnTo>
                  <a:pt x="359" y="81"/>
                </a:lnTo>
                <a:lnTo>
                  <a:pt x="359" y="83"/>
                </a:lnTo>
                <a:lnTo>
                  <a:pt x="359" y="86"/>
                </a:lnTo>
                <a:lnTo>
                  <a:pt x="359" y="88"/>
                </a:lnTo>
                <a:lnTo>
                  <a:pt x="359" y="88"/>
                </a:lnTo>
                <a:lnTo>
                  <a:pt x="351" y="86"/>
                </a:lnTo>
                <a:lnTo>
                  <a:pt x="348" y="81"/>
                </a:lnTo>
                <a:lnTo>
                  <a:pt x="346" y="81"/>
                </a:lnTo>
                <a:lnTo>
                  <a:pt x="344" y="81"/>
                </a:lnTo>
                <a:lnTo>
                  <a:pt x="344" y="81"/>
                </a:lnTo>
                <a:lnTo>
                  <a:pt x="344" y="81"/>
                </a:lnTo>
                <a:lnTo>
                  <a:pt x="342" y="83"/>
                </a:lnTo>
                <a:lnTo>
                  <a:pt x="340" y="86"/>
                </a:lnTo>
                <a:lnTo>
                  <a:pt x="338" y="86"/>
                </a:lnTo>
                <a:lnTo>
                  <a:pt x="336" y="86"/>
                </a:lnTo>
                <a:lnTo>
                  <a:pt x="334" y="86"/>
                </a:lnTo>
                <a:lnTo>
                  <a:pt x="332" y="86"/>
                </a:lnTo>
                <a:lnTo>
                  <a:pt x="330" y="83"/>
                </a:lnTo>
                <a:lnTo>
                  <a:pt x="328" y="83"/>
                </a:lnTo>
                <a:lnTo>
                  <a:pt x="323" y="90"/>
                </a:lnTo>
                <a:lnTo>
                  <a:pt x="319" y="92"/>
                </a:lnTo>
                <a:lnTo>
                  <a:pt x="319" y="94"/>
                </a:lnTo>
                <a:lnTo>
                  <a:pt x="317" y="96"/>
                </a:lnTo>
                <a:lnTo>
                  <a:pt x="317" y="100"/>
                </a:lnTo>
                <a:lnTo>
                  <a:pt x="317" y="102"/>
                </a:lnTo>
                <a:lnTo>
                  <a:pt x="315" y="102"/>
                </a:lnTo>
                <a:lnTo>
                  <a:pt x="315" y="102"/>
                </a:lnTo>
                <a:lnTo>
                  <a:pt x="315" y="104"/>
                </a:lnTo>
                <a:lnTo>
                  <a:pt x="315" y="104"/>
                </a:lnTo>
                <a:lnTo>
                  <a:pt x="315" y="106"/>
                </a:lnTo>
                <a:lnTo>
                  <a:pt x="315" y="106"/>
                </a:lnTo>
                <a:lnTo>
                  <a:pt x="315" y="109"/>
                </a:lnTo>
                <a:lnTo>
                  <a:pt x="313" y="109"/>
                </a:lnTo>
                <a:lnTo>
                  <a:pt x="311" y="106"/>
                </a:lnTo>
                <a:lnTo>
                  <a:pt x="305" y="102"/>
                </a:lnTo>
                <a:lnTo>
                  <a:pt x="296" y="98"/>
                </a:lnTo>
                <a:lnTo>
                  <a:pt x="296" y="96"/>
                </a:lnTo>
                <a:lnTo>
                  <a:pt x="296" y="96"/>
                </a:lnTo>
                <a:lnTo>
                  <a:pt x="298" y="94"/>
                </a:lnTo>
                <a:lnTo>
                  <a:pt x="298" y="92"/>
                </a:lnTo>
                <a:lnTo>
                  <a:pt x="300" y="92"/>
                </a:lnTo>
                <a:lnTo>
                  <a:pt x="298" y="88"/>
                </a:lnTo>
                <a:lnTo>
                  <a:pt x="298" y="86"/>
                </a:lnTo>
                <a:lnTo>
                  <a:pt x="298" y="86"/>
                </a:lnTo>
                <a:lnTo>
                  <a:pt x="294" y="86"/>
                </a:lnTo>
                <a:lnTo>
                  <a:pt x="292" y="83"/>
                </a:lnTo>
                <a:lnTo>
                  <a:pt x="290" y="83"/>
                </a:lnTo>
                <a:lnTo>
                  <a:pt x="288" y="86"/>
                </a:lnTo>
                <a:lnTo>
                  <a:pt x="286" y="86"/>
                </a:lnTo>
                <a:lnTo>
                  <a:pt x="284" y="86"/>
                </a:lnTo>
                <a:lnTo>
                  <a:pt x="282" y="83"/>
                </a:lnTo>
                <a:lnTo>
                  <a:pt x="282" y="81"/>
                </a:lnTo>
                <a:lnTo>
                  <a:pt x="280" y="79"/>
                </a:lnTo>
                <a:lnTo>
                  <a:pt x="280" y="71"/>
                </a:lnTo>
                <a:lnTo>
                  <a:pt x="280" y="69"/>
                </a:lnTo>
                <a:lnTo>
                  <a:pt x="277" y="69"/>
                </a:lnTo>
                <a:lnTo>
                  <a:pt x="275" y="69"/>
                </a:lnTo>
                <a:lnTo>
                  <a:pt x="273" y="67"/>
                </a:lnTo>
                <a:lnTo>
                  <a:pt x="273" y="67"/>
                </a:lnTo>
                <a:lnTo>
                  <a:pt x="271" y="67"/>
                </a:lnTo>
                <a:lnTo>
                  <a:pt x="273" y="67"/>
                </a:lnTo>
                <a:lnTo>
                  <a:pt x="273" y="65"/>
                </a:lnTo>
                <a:lnTo>
                  <a:pt x="273" y="65"/>
                </a:lnTo>
                <a:lnTo>
                  <a:pt x="273" y="63"/>
                </a:lnTo>
                <a:lnTo>
                  <a:pt x="271" y="65"/>
                </a:lnTo>
                <a:lnTo>
                  <a:pt x="269" y="65"/>
                </a:lnTo>
                <a:lnTo>
                  <a:pt x="265" y="69"/>
                </a:lnTo>
                <a:lnTo>
                  <a:pt x="259" y="69"/>
                </a:lnTo>
                <a:lnTo>
                  <a:pt x="254" y="63"/>
                </a:lnTo>
                <a:lnTo>
                  <a:pt x="252" y="61"/>
                </a:lnTo>
                <a:lnTo>
                  <a:pt x="252" y="61"/>
                </a:lnTo>
                <a:lnTo>
                  <a:pt x="242" y="61"/>
                </a:lnTo>
                <a:lnTo>
                  <a:pt x="242" y="61"/>
                </a:lnTo>
                <a:lnTo>
                  <a:pt x="240" y="63"/>
                </a:lnTo>
                <a:lnTo>
                  <a:pt x="240" y="65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3"/>
                </a:lnTo>
                <a:lnTo>
                  <a:pt x="236" y="73"/>
                </a:lnTo>
                <a:lnTo>
                  <a:pt x="234" y="73"/>
                </a:lnTo>
                <a:lnTo>
                  <a:pt x="234" y="75"/>
                </a:lnTo>
                <a:lnTo>
                  <a:pt x="234" y="75"/>
                </a:lnTo>
                <a:lnTo>
                  <a:pt x="234" y="75"/>
                </a:lnTo>
                <a:lnTo>
                  <a:pt x="234" y="77"/>
                </a:lnTo>
                <a:lnTo>
                  <a:pt x="234" y="77"/>
                </a:lnTo>
                <a:lnTo>
                  <a:pt x="234" y="79"/>
                </a:lnTo>
                <a:lnTo>
                  <a:pt x="234" y="83"/>
                </a:lnTo>
                <a:lnTo>
                  <a:pt x="234" y="83"/>
                </a:lnTo>
                <a:lnTo>
                  <a:pt x="234" y="86"/>
                </a:lnTo>
                <a:lnTo>
                  <a:pt x="229" y="86"/>
                </a:lnTo>
                <a:lnTo>
                  <a:pt x="229" y="86"/>
                </a:lnTo>
                <a:lnTo>
                  <a:pt x="227" y="83"/>
                </a:lnTo>
                <a:lnTo>
                  <a:pt x="225" y="83"/>
                </a:lnTo>
                <a:lnTo>
                  <a:pt x="225" y="86"/>
                </a:lnTo>
                <a:lnTo>
                  <a:pt x="225" y="86"/>
                </a:lnTo>
                <a:lnTo>
                  <a:pt x="223" y="88"/>
                </a:lnTo>
                <a:lnTo>
                  <a:pt x="223" y="88"/>
                </a:lnTo>
                <a:lnTo>
                  <a:pt x="221" y="90"/>
                </a:lnTo>
                <a:lnTo>
                  <a:pt x="219" y="92"/>
                </a:lnTo>
                <a:lnTo>
                  <a:pt x="219" y="90"/>
                </a:lnTo>
                <a:lnTo>
                  <a:pt x="217" y="90"/>
                </a:lnTo>
                <a:lnTo>
                  <a:pt x="217" y="90"/>
                </a:lnTo>
                <a:lnTo>
                  <a:pt x="215" y="90"/>
                </a:lnTo>
                <a:lnTo>
                  <a:pt x="213" y="90"/>
                </a:lnTo>
                <a:lnTo>
                  <a:pt x="206" y="90"/>
                </a:lnTo>
                <a:lnTo>
                  <a:pt x="204" y="92"/>
                </a:lnTo>
                <a:lnTo>
                  <a:pt x="198" y="92"/>
                </a:lnTo>
                <a:lnTo>
                  <a:pt x="196" y="92"/>
                </a:lnTo>
                <a:lnTo>
                  <a:pt x="196" y="94"/>
                </a:lnTo>
                <a:lnTo>
                  <a:pt x="196" y="94"/>
                </a:lnTo>
                <a:lnTo>
                  <a:pt x="194" y="94"/>
                </a:lnTo>
                <a:lnTo>
                  <a:pt x="194" y="96"/>
                </a:lnTo>
                <a:lnTo>
                  <a:pt x="186" y="98"/>
                </a:lnTo>
                <a:lnTo>
                  <a:pt x="183" y="100"/>
                </a:lnTo>
                <a:lnTo>
                  <a:pt x="183" y="100"/>
                </a:lnTo>
                <a:lnTo>
                  <a:pt x="183" y="102"/>
                </a:lnTo>
                <a:lnTo>
                  <a:pt x="183" y="102"/>
                </a:lnTo>
                <a:lnTo>
                  <a:pt x="183" y="102"/>
                </a:lnTo>
                <a:lnTo>
                  <a:pt x="181" y="104"/>
                </a:lnTo>
                <a:lnTo>
                  <a:pt x="177" y="109"/>
                </a:lnTo>
                <a:lnTo>
                  <a:pt x="177" y="109"/>
                </a:lnTo>
                <a:lnTo>
                  <a:pt x="175" y="109"/>
                </a:lnTo>
                <a:lnTo>
                  <a:pt x="175" y="106"/>
                </a:lnTo>
                <a:lnTo>
                  <a:pt x="177" y="104"/>
                </a:lnTo>
                <a:lnTo>
                  <a:pt x="177" y="102"/>
                </a:lnTo>
                <a:lnTo>
                  <a:pt x="175" y="102"/>
                </a:lnTo>
                <a:lnTo>
                  <a:pt x="169" y="104"/>
                </a:lnTo>
                <a:lnTo>
                  <a:pt x="167" y="106"/>
                </a:lnTo>
                <a:lnTo>
                  <a:pt x="165" y="106"/>
                </a:lnTo>
                <a:lnTo>
                  <a:pt x="163" y="109"/>
                </a:lnTo>
                <a:lnTo>
                  <a:pt x="158" y="106"/>
                </a:lnTo>
                <a:lnTo>
                  <a:pt x="156" y="106"/>
                </a:lnTo>
                <a:lnTo>
                  <a:pt x="156" y="104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2" y="98"/>
                </a:lnTo>
                <a:lnTo>
                  <a:pt x="150" y="98"/>
                </a:lnTo>
                <a:lnTo>
                  <a:pt x="150" y="92"/>
                </a:lnTo>
                <a:lnTo>
                  <a:pt x="148" y="92"/>
                </a:lnTo>
                <a:lnTo>
                  <a:pt x="148" y="92"/>
                </a:lnTo>
                <a:lnTo>
                  <a:pt x="146" y="92"/>
                </a:lnTo>
                <a:lnTo>
                  <a:pt x="146" y="92"/>
                </a:lnTo>
                <a:lnTo>
                  <a:pt x="144" y="94"/>
                </a:lnTo>
                <a:lnTo>
                  <a:pt x="142" y="94"/>
                </a:lnTo>
                <a:lnTo>
                  <a:pt x="137" y="98"/>
                </a:lnTo>
                <a:lnTo>
                  <a:pt x="135" y="98"/>
                </a:lnTo>
                <a:lnTo>
                  <a:pt x="135" y="100"/>
                </a:lnTo>
                <a:lnTo>
                  <a:pt x="133" y="104"/>
                </a:lnTo>
                <a:lnTo>
                  <a:pt x="133" y="104"/>
                </a:lnTo>
                <a:lnTo>
                  <a:pt x="131" y="104"/>
                </a:lnTo>
                <a:lnTo>
                  <a:pt x="129" y="104"/>
                </a:lnTo>
                <a:lnTo>
                  <a:pt x="129" y="104"/>
                </a:lnTo>
                <a:lnTo>
                  <a:pt x="127" y="104"/>
                </a:lnTo>
                <a:lnTo>
                  <a:pt x="127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4"/>
                </a:lnTo>
                <a:lnTo>
                  <a:pt x="125" y="104"/>
                </a:lnTo>
                <a:lnTo>
                  <a:pt x="121" y="106"/>
                </a:lnTo>
                <a:lnTo>
                  <a:pt x="121" y="109"/>
                </a:lnTo>
                <a:lnTo>
                  <a:pt x="121" y="109"/>
                </a:lnTo>
                <a:lnTo>
                  <a:pt x="121" y="111"/>
                </a:lnTo>
                <a:lnTo>
                  <a:pt x="119" y="113"/>
                </a:lnTo>
                <a:lnTo>
                  <a:pt x="117" y="113"/>
                </a:lnTo>
                <a:lnTo>
                  <a:pt x="117" y="113"/>
                </a:lnTo>
                <a:lnTo>
                  <a:pt x="115" y="113"/>
                </a:lnTo>
                <a:lnTo>
                  <a:pt x="115" y="113"/>
                </a:lnTo>
                <a:lnTo>
                  <a:pt x="112" y="111"/>
                </a:lnTo>
                <a:lnTo>
                  <a:pt x="112" y="111"/>
                </a:lnTo>
                <a:lnTo>
                  <a:pt x="110" y="109"/>
                </a:lnTo>
                <a:lnTo>
                  <a:pt x="110" y="109"/>
                </a:lnTo>
                <a:lnTo>
                  <a:pt x="108" y="106"/>
                </a:lnTo>
                <a:lnTo>
                  <a:pt x="104" y="104"/>
                </a:lnTo>
                <a:lnTo>
                  <a:pt x="104" y="102"/>
                </a:lnTo>
                <a:lnTo>
                  <a:pt x="102" y="102"/>
                </a:lnTo>
                <a:lnTo>
                  <a:pt x="100" y="100"/>
                </a:lnTo>
                <a:lnTo>
                  <a:pt x="98" y="98"/>
                </a:lnTo>
                <a:lnTo>
                  <a:pt x="98" y="96"/>
                </a:lnTo>
                <a:lnTo>
                  <a:pt x="98" y="94"/>
                </a:lnTo>
                <a:lnTo>
                  <a:pt x="100" y="94"/>
                </a:lnTo>
                <a:lnTo>
                  <a:pt x="100" y="90"/>
                </a:lnTo>
                <a:lnTo>
                  <a:pt x="98" y="88"/>
                </a:lnTo>
                <a:lnTo>
                  <a:pt x="98" y="88"/>
                </a:lnTo>
                <a:lnTo>
                  <a:pt x="96" y="88"/>
                </a:lnTo>
                <a:lnTo>
                  <a:pt x="96" y="88"/>
                </a:lnTo>
                <a:lnTo>
                  <a:pt x="94" y="88"/>
                </a:lnTo>
                <a:lnTo>
                  <a:pt x="94" y="90"/>
                </a:lnTo>
                <a:lnTo>
                  <a:pt x="94" y="90"/>
                </a:lnTo>
                <a:lnTo>
                  <a:pt x="92" y="88"/>
                </a:lnTo>
                <a:lnTo>
                  <a:pt x="92" y="88"/>
                </a:lnTo>
                <a:lnTo>
                  <a:pt x="92" y="88"/>
                </a:lnTo>
                <a:lnTo>
                  <a:pt x="89" y="88"/>
                </a:lnTo>
                <a:lnTo>
                  <a:pt x="89" y="88"/>
                </a:lnTo>
                <a:lnTo>
                  <a:pt x="87" y="88"/>
                </a:lnTo>
                <a:lnTo>
                  <a:pt x="87" y="88"/>
                </a:lnTo>
                <a:lnTo>
                  <a:pt x="85" y="90"/>
                </a:lnTo>
                <a:lnTo>
                  <a:pt x="85" y="90"/>
                </a:lnTo>
                <a:lnTo>
                  <a:pt x="85" y="92"/>
                </a:lnTo>
                <a:lnTo>
                  <a:pt x="85" y="92"/>
                </a:lnTo>
                <a:lnTo>
                  <a:pt x="85" y="94"/>
                </a:lnTo>
                <a:lnTo>
                  <a:pt x="85" y="94"/>
                </a:lnTo>
                <a:lnTo>
                  <a:pt x="83" y="94"/>
                </a:lnTo>
                <a:lnTo>
                  <a:pt x="83" y="92"/>
                </a:lnTo>
                <a:lnTo>
                  <a:pt x="83" y="92"/>
                </a:lnTo>
                <a:lnTo>
                  <a:pt x="83" y="90"/>
                </a:lnTo>
                <a:lnTo>
                  <a:pt x="83" y="90"/>
                </a:lnTo>
                <a:lnTo>
                  <a:pt x="81" y="90"/>
                </a:lnTo>
                <a:lnTo>
                  <a:pt x="81" y="90"/>
                </a:lnTo>
                <a:lnTo>
                  <a:pt x="81" y="90"/>
                </a:lnTo>
                <a:lnTo>
                  <a:pt x="81" y="92"/>
                </a:lnTo>
                <a:lnTo>
                  <a:pt x="81" y="92"/>
                </a:lnTo>
                <a:lnTo>
                  <a:pt x="81" y="94"/>
                </a:lnTo>
                <a:lnTo>
                  <a:pt x="81" y="94"/>
                </a:lnTo>
                <a:lnTo>
                  <a:pt x="79" y="94"/>
                </a:lnTo>
                <a:lnTo>
                  <a:pt x="79" y="94"/>
                </a:lnTo>
                <a:lnTo>
                  <a:pt x="77" y="92"/>
                </a:lnTo>
                <a:lnTo>
                  <a:pt x="77" y="90"/>
                </a:lnTo>
                <a:lnTo>
                  <a:pt x="75" y="83"/>
                </a:lnTo>
                <a:lnTo>
                  <a:pt x="71" y="77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6" y="75"/>
                </a:lnTo>
                <a:lnTo>
                  <a:pt x="66" y="79"/>
                </a:lnTo>
                <a:lnTo>
                  <a:pt x="66" y="79"/>
                </a:lnTo>
                <a:lnTo>
                  <a:pt x="66" y="81"/>
                </a:lnTo>
                <a:lnTo>
                  <a:pt x="64" y="81"/>
                </a:lnTo>
                <a:lnTo>
                  <a:pt x="64" y="81"/>
                </a:lnTo>
                <a:lnTo>
                  <a:pt x="62" y="81"/>
                </a:lnTo>
                <a:lnTo>
                  <a:pt x="62" y="83"/>
                </a:lnTo>
                <a:lnTo>
                  <a:pt x="60" y="86"/>
                </a:lnTo>
                <a:lnTo>
                  <a:pt x="58" y="86"/>
                </a:lnTo>
                <a:lnTo>
                  <a:pt x="54" y="86"/>
                </a:lnTo>
                <a:lnTo>
                  <a:pt x="52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6"/>
                </a:lnTo>
                <a:lnTo>
                  <a:pt x="46" y="88"/>
                </a:lnTo>
                <a:lnTo>
                  <a:pt x="43" y="90"/>
                </a:lnTo>
                <a:lnTo>
                  <a:pt x="41" y="90"/>
                </a:lnTo>
                <a:lnTo>
                  <a:pt x="35" y="90"/>
                </a:lnTo>
                <a:lnTo>
                  <a:pt x="29" y="90"/>
                </a:lnTo>
                <a:lnTo>
                  <a:pt x="21" y="88"/>
                </a:lnTo>
                <a:lnTo>
                  <a:pt x="18" y="88"/>
                </a:lnTo>
                <a:lnTo>
                  <a:pt x="10" y="88"/>
                </a:lnTo>
                <a:lnTo>
                  <a:pt x="8" y="90"/>
                </a:lnTo>
                <a:lnTo>
                  <a:pt x="6" y="90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6"/>
                </a:lnTo>
                <a:lnTo>
                  <a:pt x="6" y="98"/>
                </a:lnTo>
                <a:lnTo>
                  <a:pt x="8" y="100"/>
                </a:lnTo>
                <a:lnTo>
                  <a:pt x="8" y="100"/>
                </a:lnTo>
                <a:lnTo>
                  <a:pt x="10" y="102"/>
                </a:lnTo>
                <a:lnTo>
                  <a:pt x="10" y="104"/>
                </a:lnTo>
                <a:lnTo>
                  <a:pt x="10" y="104"/>
                </a:lnTo>
                <a:lnTo>
                  <a:pt x="10" y="106"/>
                </a:lnTo>
                <a:lnTo>
                  <a:pt x="10" y="106"/>
                </a:lnTo>
                <a:lnTo>
                  <a:pt x="10" y="109"/>
                </a:lnTo>
                <a:lnTo>
                  <a:pt x="8" y="111"/>
                </a:lnTo>
                <a:lnTo>
                  <a:pt x="8" y="113"/>
                </a:lnTo>
                <a:lnTo>
                  <a:pt x="8" y="113"/>
                </a:lnTo>
                <a:lnTo>
                  <a:pt x="8" y="115"/>
                </a:ln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4" y="121"/>
                </a:lnTo>
                <a:lnTo>
                  <a:pt x="2" y="123"/>
                </a:lnTo>
                <a:lnTo>
                  <a:pt x="2" y="125"/>
                </a:lnTo>
                <a:lnTo>
                  <a:pt x="0" y="132"/>
                </a:lnTo>
                <a:lnTo>
                  <a:pt x="4" y="132"/>
                </a:lnTo>
                <a:lnTo>
                  <a:pt x="10" y="134"/>
                </a:lnTo>
                <a:lnTo>
                  <a:pt x="10" y="134"/>
                </a:lnTo>
                <a:lnTo>
                  <a:pt x="12" y="134"/>
                </a:lnTo>
                <a:lnTo>
                  <a:pt x="12" y="136"/>
                </a:lnTo>
                <a:lnTo>
                  <a:pt x="16" y="138"/>
                </a:lnTo>
                <a:lnTo>
                  <a:pt x="16" y="138"/>
                </a:lnTo>
                <a:lnTo>
                  <a:pt x="18" y="140"/>
                </a:lnTo>
                <a:lnTo>
                  <a:pt x="18" y="140"/>
                </a:lnTo>
                <a:lnTo>
                  <a:pt x="18" y="144"/>
                </a:lnTo>
                <a:lnTo>
                  <a:pt x="18" y="146"/>
                </a:lnTo>
                <a:lnTo>
                  <a:pt x="18" y="148"/>
                </a:lnTo>
                <a:lnTo>
                  <a:pt x="18" y="150"/>
                </a:lnTo>
                <a:lnTo>
                  <a:pt x="21" y="150"/>
                </a:lnTo>
                <a:lnTo>
                  <a:pt x="21" y="154"/>
                </a:lnTo>
                <a:lnTo>
                  <a:pt x="35" y="167"/>
                </a:lnTo>
                <a:lnTo>
                  <a:pt x="37" y="169"/>
                </a:lnTo>
                <a:lnTo>
                  <a:pt x="39" y="173"/>
                </a:lnTo>
                <a:lnTo>
                  <a:pt x="39" y="173"/>
                </a:lnTo>
                <a:lnTo>
                  <a:pt x="39" y="175"/>
                </a:lnTo>
                <a:lnTo>
                  <a:pt x="39" y="175"/>
                </a:lnTo>
                <a:lnTo>
                  <a:pt x="37" y="180"/>
                </a:lnTo>
                <a:lnTo>
                  <a:pt x="37" y="180"/>
                </a:lnTo>
                <a:lnTo>
                  <a:pt x="37" y="182"/>
                </a:lnTo>
                <a:lnTo>
                  <a:pt x="37" y="182"/>
                </a:lnTo>
                <a:lnTo>
                  <a:pt x="39" y="184"/>
                </a:lnTo>
                <a:lnTo>
                  <a:pt x="39" y="188"/>
                </a:lnTo>
                <a:lnTo>
                  <a:pt x="41" y="190"/>
                </a:lnTo>
                <a:lnTo>
                  <a:pt x="41" y="190"/>
                </a:lnTo>
                <a:lnTo>
                  <a:pt x="43" y="192"/>
                </a:lnTo>
                <a:lnTo>
                  <a:pt x="43" y="192"/>
                </a:lnTo>
                <a:lnTo>
                  <a:pt x="46" y="192"/>
                </a:lnTo>
                <a:lnTo>
                  <a:pt x="46" y="192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0" y="192"/>
                </a:lnTo>
                <a:lnTo>
                  <a:pt x="56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6"/>
                </a:lnTo>
                <a:lnTo>
                  <a:pt x="62" y="186"/>
                </a:lnTo>
                <a:lnTo>
                  <a:pt x="62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8"/>
                </a:lnTo>
                <a:lnTo>
                  <a:pt x="66" y="188"/>
                </a:lnTo>
                <a:lnTo>
                  <a:pt x="66" y="190"/>
                </a:lnTo>
                <a:lnTo>
                  <a:pt x="66" y="190"/>
                </a:lnTo>
                <a:lnTo>
                  <a:pt x="69" y="194"/>
                </a:lnTo>
                <a:lnTo>
                  <a:pt x="69" y="194"/>
                </a:lnTo>
                <a:lnTo>
                  <a:pt x="69" y="196"/>
                </a:lnTo>
                <a:lnTo>
                  <a:pt x="66" y="196"/>
                </a:lnTo>
                <a:lnTo>
                  <a:pt x="66" y="198"/>
                </a:lnTo>
                <a:lnTo>
                  <a:pt x="66" y="198"/>
                </a:lnTo>
                <a:lnTo>
                  <a:pt x="62" y="203"/>
                </a:lnTo>
                <a:lnTo>
                  <a:pt x="62" y="203"/>
                </a:lnTo>
                <a:lnTo>
                  <a:pt x="62" y="205"/>
                </a:lnTo>
                <a:lnTo>
                  <a:pt x="60" y="205"/>
                </a:lnTo>
                <a:lnTo>
                  <a:pt x="62" y="207"/>
                </a:lnTo>
                <a:lnTo>
                  <a:pt x="62" y="207"/>
                </a:lnTo>
                <a:lnTo>
                  <a:pt x="62" y="209"/>
                </a:lnTo>
                <a:lnTo>
                  <a:pt x="62" y="209"/>
                </a:lnTo>
                <a:lnTo>
                  <a:pt x="60" y="213"/>
                </a:lnTo>
                <a:lnTo>
                  <a:pt x="60" y="213"/>
                </a:lnTo>
                <a:lnTo>
                  <a:pt x="60" y="215"/>
                </a:lnTo>
                <a:lnTo>
                  <a:pt x="60" y="215"/>
                </a:lnTo>
                <a:lnTo>
                  <a:pt x="60" y="217"/>
                </a:lnTo>
                <a:lnTo>
                  <a:pt x="62" y="217"/>
                </a:lnTo>
                <a:lnTo>
                  <a:pt x="62" y="217"/>
                </a:lnTo>
                <a:lnTo>
                  <a:pt x="62" y="217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9" y="215"/>
                </a:lnTo>
                <a:lnTo>
                  <a:pt x="69" y="215"/>
                </a:lnTo>
                <a:lnTo>
                  <a:pt x="69" y="217"/>
                </a:lnTo>
                <a:lnTo>
                  <a:pt x="71" y="223"/>
                </a:lnTo>
                <a:lnTo>
                  <a:pt x="69" y="232"/>
                </a:lnTo>
                <a:lnTo>
                  <a:pt x="69" y="236"/>
                </a:lnTo>
                <a:lnTo>
                  <a:pt x="69" y="240"/>
                </a:lnTo>
                <a:lnTo>
                  <a:pt x="71" y="242"/>
                </a:lnTo>
                <a:lnTo>
                  <a:pt x="75" y="246"/>
                </a:lnTo>
                <a:lnTo>
                  <a:pt x="75" y="246"/>
                </a:lnTo>
                <a:lnTo>
                  <a:pt x="75" y="248"/>
                </a:lnTo>
                <a:lnTo>
                  <a:pt x="77" y="251"/>
                </a:lnTo>
                <a:lnTo>
                  <a:pt x="77" y="253"/>
                </a:lnTo>
                <a:lnTo>
                  <a:pt x="77" y="255"/>
                </a:lnTo>
                <a:lnTo>
                  <a:pt x="77" y="257"/>
                </a:lnTo>
                <a:lnTo>
                  <a:pt x="77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5"/>
                </a:lnTo>
                <a:lnTo>
                  <a:pt x="81" y="255"/>
                </a:lnTo>
                <a:lnTo>
                  <a:pt x="81" y="255"/>
                </a:lnTo>
                <a:lnTo>
                  <a:pt x="83" y="255"/>
                </a:lnTo>
                <a:lnTo>
                  <a:pt x="85" y="257"/>
                </a:lnTo>
                <a:lnTo>
                  <a:pt x="87" y="257"/>
                </a:lnTo>
                <a:lnTo>
                  <a:pt x="87" y="257"/>
                </a:lnTo>
                <a:lnTo>
                  <a:pt x="89" y="257"/>
                </a:lnTo>
                <a:lnTo>
                  <a:pt x="89" y="257"/>
                </a:lnTo>
                <a:lnTo>
                  <a:pt x="92" y="257"/>
                </a:lnTo>
                <a:lnTo>
                  <a:pt x="92" y="257"/>
                </a:lnTo>
                <a:lnTo>
                  <a:pt x="92" y="257"/>
                </a:lnTo>
                <a:lnTo>
                  <a:pt x="94" y="257"/>
                </a:lnTo>
                <a:lnTo>
                  <a:pt x="94" y="257"/>
                </a:lnTo>
                <a:lnTo>
                  <a:pt x="96" y="257"/>
                </a:lnTo>
                <a:lnTo>
                  <a:pt x="96" y="257"/>
                </a:lnTo>
                <a:lnTo>
                  <a:pt x="98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3"/>
                </a:lnTo>
                <a:lnTo>
                  <a:pt x="100" y="263"/>
                </a:lnTo>
                <a:lnTo>
                  <a:pt x="102" y="265"/>
                </a:lnTo>
                <a:lnTo>
                  <a:pt x="102" y="267"/>
                </a:lnTo>
                <a:lnTo>
                  <a:pt x="102" y="267"/>
                </a:lnTo>
                <a:lnTo>
                  <a:pt x="102" y="269"/>
                </a:lnTo>
                <a:lnTo>
                  <a:pt x="102" y="271"/>
                </a:lnTo>
                <a:lnTo>
                  <a:pt x="100" y="271"/>
                </a:lnTo>
                <a:lnTo>
                  <a:pt x="100" y="274"/>
                </a:lnTo>
                <a:lnTo>
                  <a:pt x="96" y="276"/>
                </a:lnTo>
                <a:lnTo>
                  <a:pt x="94" y="278"/>
                </a:lnTo>
                <a:lnTo>
                  <a:pt x="94" y="278"/>
                </a:lnTo>
                <a:lnTo>
                  <a:pt x="92" y="278"/>
                </a:lnTo>
                <a:lnTo>
                  <a:pt x="92" y="280"/>
                </a:lnTo>
                <a:lnTo>
                  <a:pt x="89" y="280"/>
                </a:lnTo>
                <a:lnTo>
                  <a:pt x="89" y="280"/>
                </a:lnTo>
                <a:lnTo>
                  <a:pt x="89" y="282"/>
                </a:lnTo>
                <a:lnTo>
                  <a:pt x="87" y="282"/>
                </a:lnTo>
                <a:lnTo>
                  <a:pt x="87" y="288"/>
                </a:lnTo>
                <a:lnTo>
                  <a:pt x="85" y="288"/>
                </a:lnTo>
                <a:lnTo>
                  <a:pt x="85" y="290"/>
                </a:lnTo>
                <a:lnTo>
                  <a:pt x="81" y="292"/>
                </a:lnTo>
                <a:lnTo>
                  <a:pt x="79" y="294"/>
                </a:lnTo>
                <a:lnTo>
                  <a:pt x="77" y="296"/>
                </a:lnTo>
                <a:lnTo>
                  <a:pt x="77" y="296"/>
                </a:lnTo>
                <a:lnTo>
                  <a:pt x="75" y="296"/>
                </a:lnTo>
                <a:lnTo>
                  <a:pt x="73" y="296"/>
                </a:lnTo>
                <a:lnTo>
                  <a:pt x="73" y="296"/>
                </a:lnTo>
                <a:lnTo>
                  <a:pt x="71" y="296"/>
                </a:lnTo>
                <a:lnTo>
                  <a:pt x="69" y="299"/>
                </a:lnTo>
                <a:lnTo>
                  <a:pt x="69" y="301"/>
                </a:lnTo>
                <a:lnTo>
                  <a:pt x="69" y="301"/>
                </a:lnTo>
                <a:lnTo>
                  <a:pt x="66" y="301"/>
                </a:lnTo>
                <a:lnTo>
                  <a:pt x="64" y="301"/>
                </a:lnTo>
                <a:lnTo>
                  <a:pt x="64" y="303"/>
                </a:lnTo>
                <a:lnTo>
                  <a:pt x="64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6" y="309"/>
                </a:lnTo>
                <a:lnTo>
                  <a:pt x="71" y="309"/>
                </a:lnTo>
                <a:lnTo>
                  <a:pt x="73" y="311"/>
                </a:lnTo>
                <a:lnTo>
                  <a:pt x="79" y="319"/>
                </a:lnTo>
                <a:lnTo>
                  <a:pt x="79" y="322"/>
                </a:lnTo>
                <a:lnTo>
                  <a:pt x="81" y="322"/>
                </a:lnTo>
                <a:lnTo>
                  <a:pt x="81" y="324"/>
                </a:lnTo>
                <a:lnTo>
                  <a:pt x="85" y="326"/>
                </a:lnTo>
                <a:lnTo>
                  <a:pt x="85" y="328"/>
                </a:lnTo>
                <a:lnTo>
                  <a:pt x="85" y="328"/>
                </a:lnTo>
                <a:lnTo>
                  <a:pt x="87" y="328"/>
                </a:lnTo>
                <a:lnTo>
                  <a:pt x="89" y="328"/>
                </a:lnTo>
                <a:lnTo>
                  <a:pt x="96" y="330"/>
                </a:lnTo>
                <a:lnTo>
                  <a:pt x="98" y="330"/>
                </a:lnTo>
                <a:lnTo>
                  <a:pt x="108" y="330"/>
                </a:lnTo>
                <a:lnTo>
                  <a:pt x="108" y="330"/>
                </a:lnTo>
                <a:lnTo>
                  <a:pt x="115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4"/>
                </a:lnTo>
                <a:lnTo>
                  <a:pt x="117" y="324"/>
                </a:lnTo>
                <a:lnTo>
                  <a:pt x="117" y="322"/>
                </a:lnTo>
                <a:lnTo>
                  <a:pt x="117" y="322"/>
                </a:lnTo>
                <a:lnTo>
                  <a:pt x="117" y="322"/>
                </a:lnTo>
                <a:lnTo>
                  <a:pt x="119" y="319"/>
                </a:lnTo>
                <a:lnTo>
                  <a:pt x="121" y="319"/>
                </a:lnTo>
                <a:lnTo>
                  <a:pt x="140" y="319"/>
                </a:lnTo>
                <a:lnTo>
                  <a:pt x="142" y="319"/>
                </a:lnTo>
                <a:lnTo>
                  <a:pt x="144" y="319"/>
                </a:lnTo>
                <a:lnTo>
                  <a:pt x="144" y="317"/>
                </a:lnTo>
                <a:lnTo>
                  <a:pt x="144" y="317"/>
                </a:lnTo>
                <a:lnTo>
                  <a:pt x="146" y="317"/>
                </a:lnTo>
                <a:lnTo>
                  <a:pt x="148" y="317"/>
                </a:lnTo>
                <a:lnTo>
                  <a:pt x="148" y="317"/>
                </a:lnTo>
                <a:lnTo>
                  <a:pt x="154" y="319"/>
                </a:lnTo>
                <a:lnTo>
                  <a:pt x="158" y="319"/>
                </a:lnTo>
                <a:lnTo>
                  <a:pt x="158" y="319"/>
                </a:lnTo>
                <a:lnTo>
                  <a:pt x="160" y="319"/>
                </a:lnTo>
                <a:lnTo>
                  <a:pt x="160" y="317"/>
                </a:lnTo>
                <a:lnTo>
                  <a:pt x="163" y="317"/>
                </a:lnTo>
                <a:lnTo>
                  <a:pt x="163" y="317"/>
                </a:lnTo>
                <a:lnTo>
                  <a:pt x="167" y="317"/>
                </a:lnTo>
                <a:lnTo>
                  <a:pt x="167" y="317"/>
                </a:lnTo>
                <a:lnTo>
                  <a:pt x="171" y="313"/>
                </a:lnTo>
                <a:lnTo>
                  <a:pt x="173" y="311"/>
                </a:lnTo>
                <a:lnTo>
                  <a:pt x="177" y="317"/>
                </a:lnTo>
                <a:lnTo>
                  <a:pt x="177" y="324"/>
                </a:lnTo>
                <a:lnTo>
                  <a:pt x="177" y="328"/>
                </a:lnTo>
                <a:lnTo>
                  <a:pt x="177" y="330"/>
                </a:lnTo>
                <a:lnTo>
                  <a:pt x="177" y="332"/>
                </a:lnTo>
                <a:lnTo>
                  <a:pt x="177" y="334"/>
                </a:lnTo>
                <a:lnTo>
                  <a:pt x="177" y="336"/>
                </a:lnTo>
                <a:lnTo>
                  <a:pt x="171" y="342"/>
                </a:lnTo>
                <a:lnTo>
                  <a:pt x="169" y="349"/>
                </a:lnTo>
                <a:lnTo>
                  <a:pt x="167" y="351"/>
                </a:lnTo>
                <a:lnTo>
                  <a:pt x="167" y="353"/>
                </a:lnTo>
                <a:lnTo>
                  <a:pt x="167" y="353"/>
                </a:lnTo>
                <a:lnTo>
                  <a:pt x="167" y="355"/>
                </a:lnTo>
                <a:lnTo>
                  <a:pt x="167" y="355"/>
                </a:lnTo>
                <a:lnTo>
                  <a:pt x="167" y="355"/>
                </a:lnTo>
                <a:lnTo>
                  <a:pt x="171" y="353"/>
                </a:lnTo>
                <a:lnTo>
                  <a:pt x="173" y="353"/>
                </a:lnTo>
                <a:lnTo>
                  <a:pt x="173" y="353"/>
                </a:lnTo>
                <a:lnTo>
                  <a:pt x="175" y="353"/>
                </a:lnTo>
                <a:lnTo>
                  <a:pt x="177" y="353"/>
                </a:lnTo>
                <a:lnTo>
                  <a:pt x="179" y="355"/>
                </a:lnTo>
                <a:lnTo>
                  <a:pt x="186" y="359"/>
                </a:lnTo>
                <a:lnTo>
                  <a:pt x="188" y="361"/>
                </a:lnTo>
                <a:lnTo>
                  <a:pt x="190" y="363"/>
                </a:lnTo>
                <a:lnTo>
                  <a:pt x="190" y="363"/>
                </a:lnTo>
                <a:lnTo>
                  <a:pt x="190" y="363"/>
                </a:lnTo>
                <a:lnTo>
                  <a:pt x="192" y="363"/>
                </a:lnTo>
                <a:lnTo>
                  <a:pt x="196" y="357"/>
                </a:lnTo>
                <a:lnTo>
                  <a:pt x="200" y="353"/>
                </a:lnTo>
                <a:lnTo>
                  <a:pt x="202" y="351"/>
                </a:lnTo>
                <a:lnTo>
                  <a:pt x="206" y="351"/>
                </a:lnTo>
                <a:lnTo>
                  <a:pt x="209" y="349"/>
                </a:lnTo>
                <a:lnTo>
                  <a:pt x="209" y="349"/>
                </a:lnTo>
                <a:lnTo>
                  <a:pt x="211" y="349"/>
                </a:lnTo>
                <a:lnTo>
                  <a:pt x="211" y="349"/>
                </a:lnTo>
                <a:lnTo>
                  <a:pt x="213" y="349"/>
                </a:lnTo>
                <a:lnTo>
                  <a:pt x="215" y="349"/>
                </a:lnTo>
                <a:lnTo>
                  <a:pt x="223" y="355"/>
                </a:lnTo>
                <a:lnTo>
                  <a:pt x="229" y="357"/>
                </a:lnTo>
                <a:lnTo>
                  <a:pt x="234" y="357"/>
                </a:lnTo>
                <a:lnTo>
                  <a:pt x="236" y="357"/>
                </a:lnTo>
                <a:lnTo>
                  <a:pt x="238" y="357"/>
                </a:lnTo>
                <a:lnTo>
                  <a:pt x="240" y="357"/>
                </a:lnTo>
                <a:lnTo>
                  <a:pt x="240" y="357"/>
                </a:lnTo>
                <a:lnTo>
                  <a:pt x="242" y="355"/>
                </a:lnTo>
                <a:lnTo>
                  <a:pt x="242" y="355"/>
                </a:lnTo>
                <a:lnTo>
                  <a:pt x="244" y="355"/>
                </a:lnTo>
                <a:lnTo>
                  <a:pt x="244" y="353"/>
                </a:lnTo>
                <a:lnTo>
                  <a:pt x="246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5"/>
                </a:lnTo>
                <a:lnTo>
                  <a:pt x="248" y="355"/>
                </a:lnTo>
                <a:lnTo>
                  <a:pt x="246" y="357"/>
                </a:lnTo>
                <a:lnTo>
                  <a:pt x="246" y="359"/>
                </a:lnTo>
                <a:lnTo>
                  <a:pt x="246" y="359"/>
                </a:lnTo>
                <a:lnTo>
                  <a:pt x="246" y="361"/>
                </a:lnTo>
                <a:lnTo>
                  <a:pt x="246" y="361"/>
                </a:lnTo>
                <a:lnTo>
                  <a:pt x="246" y="363"/>
                </a:lnTo>
                <a:lnTo>
                  <a:pt x="246" y="365"/>
                </a:lnTo>
                <a:lnTo>
                  <a:pt x="252" y="367"/>
                </a:lnTo>
                <a:lnTo>
                  <a:pt x="257" y="367"/>
                </a:lnTo>
                <a:lnTo>
                  <a:pt x="259" y="365"/>
                </a:lnTo>
                <a:lnTo>
                  <a:pt x="261" y="363"/>
                </a:lnTo>
                <a:lnTo>
                  <a:pt x="265" y="357"/>
                </a:lnTo>
                <a:lnTo>
                  <a:pt x="265" y="355"/>
                </a:lnTo>
                <a:lnTo>
                  <a:pt x="267" y="355"/>
                </a:lnTo>
                <a:lnTo>
                  <a:pt x="267" y="355"/>
                </a:lnTo>
                <a:lnTo>
                  <a:pt x="265" y="353"/>
                </a:lnTo>
                <a:lnTo>
                  <a:pt x="265" y="351"/>
                </a:lnTo>
                <a:lnTo>
                  <a:pt x="267" y="351"/>
                </a:lnTo>
                <a:lnTo>
                  <a:pt x="267" y="347"/>
                </a:lnTo>
                <a:lnTo>
                  <a:pt x="267" y="347"/>
                </a:lnTo>
                <a:lnTo>
                  <a:pt x="267" y="345"/>
                </a:lnTo>
                <a:lnTo>
                  <a:pt x="265" y="340"/>
                </a:lnTo>
                <a:lnTo>
                  <a:pt x="265" y="340"/>
                </a:lnTo>
                <a:lnTo>
                  <a:pt x="265" y="338"/>
                </a:lnTo>
                <a:lnTo>
                  <a:pt x="265" y="336"/>
                </a:lnTo>
                <a:lnTo>
                  <a:pt x="267" y="334"/>
                </a:lnTo>
                <a:lnTo>
                  <a:pt x="267" y="332"/>
                </a:lnTo>
                <a:lnTo>
                  <a:pt x="267" y="330"/>
                </a:lnTo>
                <a:lnTo>
                  <a:pt x="267" y="324"/>
                </a:lnTo>
                <a:lnTo>
                  <a:pt x="267" y="322"/>
                </a:lnTo>
                <a:lnTo>
                  <a:pt x="267" y="319"/>
                </a:lnTo>
                <a:lnTo>
                  <a:pt x="263" y="317"/>
                </a:lnTo>
                <a:lnTo>
                  <a:pt x="263" y="315"/>
                </a:lnTo>
                <a:lnTo>
                  <a:pt x="263" y="313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5" y="311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69" y="309"/>
                </a:lnTo>
                <a:lnTo>
                  <a:pt x="269" y="309"/>
                </a:lnTo>
                <a:lnTo>
                  <a:pt x="271" y="307"/>
                </a:lnTo>
                <a:lnTo>
                  <a:pt x="271" y="305"/>
                </a:lnTo>
                <a:lnTo>
                  <a:pt x="273" y="305"/>
                </a:lnTo>
                <a:lnTo>
                  <a:pt x="273" y="305"/>
                </a:lnTo>
                <a:lnTo>
                  <a:pt x="275" y="305"/>
                </a:lnTo>
                <a:lnTo>
                  <a:pt x="275" y="307"/>
                </a:lnTo>
                <a:lnTo>
                  <a:pt x="280" y="311"/>
                </a:lnTo>
                <a:lnTo>
                  <a:pt x="296" y="319"/>
                </a:lnTo>
                <a:lnTo>
                  <a:pt x="298" y="322"/>
                </a:lnTo>
                <a:lnTo>
                  <a:pt x="300" y="324"/>
                </a:lnTo>
                <a:lnTo>
                  <a:pt x="300" y="326"/>
                </a:lnTo>
                <a:lnTo>
                  <a:pt x="303" y="328"/>
                </a:lnTo>
                <a:lnTo>
                  <a:pt x="305" y="328"/>
                </a:lnTo>
                <a:lnTo>
                  <a:pt x="307" y="330"/>
                </a:lnTo>
                <a:lnTo>
                  <a:pt x="307" y="330"/>
                </a:lnTo>
                <a:lnTo>
                  <a:pt x="309" y="332"/>
                </a:lnTo>
                <a:lnTo>
                  <a:pt x="311" y="332"/>
                </a:lnTo>
                <a:lnTo>
                  <a:pt x="313" y="330"/>
                </a:lnTo>
                <a:lnTo>
                  <a:pt x="317" y="330"/>
                </a:lnTo>
                <a:lnTo>
                  <a:pt x="317" y="330"/>
                </a:lnTo>
                <a:lnTo>
                  <a:pt x="319" y="330"/>
                </a:lnTo>
                <a:lnTo>
                  <a:pt x="319" y="330"/>
                </a:lnTo>
                <a:lnTo>
                  <a:pt x="330" y="336"/>
                </a:lnTo>
                <a:lnTo>
                  <a:pt x="334" y="340"/>
                </a:lnTo>
                <a:lnTo>
                  <a:pt x="338" y="342"/>
                </a:lnTo>
                <a:lnTo>
                  <a:pt x="338" y="342"/>
                </a:lnTo>
                <a:lnTo>
                  <a:pt x="340" y="340"/>
                </a:lnTo>
                <a:lnTo>
                  <a:pt x="342" y="340"/>
                </a:lnTo>
                <a:lnTo>
                  <a:pt x="342" y="338"/>
                </a:lnTo>
                <a:lnTo>
                  <a:pt x="342" y="338"/>
                </a:lnTo>
                <a:lnTo>
                  <a:pt x="344" y="340"/>
                </a:lnTo>
                <a:lnTo>
                  <a:pt x="346" y="340"/>
                </a:lnTo>
                <a:lnTo>
                  <a:pt x="346" y="338"/>
                </a:lnTo>
                <a:lnTo>
                  <a:pt x="346" y="338"/>
                </a:lnTo>
                <a:lnTo>
                  <a:pt x="346" y="336"/>
                </a:lnTo>
                <a:lnTo>
                  <a:pt x="346" y="336"/>
                </a:lnTo>
                <a:lnTo>
                  <a:pt x="348" y="334"/>
                </a:lnTo>
                <a:lnTo>
                  <a:pt x="348" y="334"/>
                </a:lnTo>
                <a:lnTo>
                  <a:pt x="353" y="334"/>
                </a:lnTo>
                <a:lnTo>
                  <a:pt x="355" y="334"/>
                </a:lnTo>
                <a:lnTo>
                  <a:pt x="355" y="334"/>
                </a:lnTo>
                <a:lnTo>
                  <a:pt x="355" y="332"/>
                </a:lnTo>
                <a:lnTo>
                  <a:pt x="353" y="330"/>
                </a:lnTo>
                <a:lnTo>
                  <a:pt x="351" y="330"/>
                </a:lnTo>
                <a:lnTo>
                  <a:pt x="351" y="328"/>
                </a:lnTo>
                <a:lnTo>
                  <a:pt x="348" y="326"/>
                </a:lnTo>
                <a:lnTo>
                  <a:pt x="348" y="324"/>
                </a:lnTo>
                <a:lnTo>
                  <a:pt x="348" y="322"/>
                </a:lnTo>
                <a:lnTo>
                  <a:pt x="346" y="319"/>
                </a:lnTo>
                <a:lnTo>
                  <a:pt x="346" y="317"/>
                </a:lnTo>
                <a:lnTo>
                  <a:pt x="342" y="317"/>
                </a:lnTo>
                <a:lnTo>
                  <a:pt x="342" y="315"/>
                </a:lnTo>
                <a:lnTo>
                  <a:pt x="342" y="315"/>
                </a:lnTo>
                <a:lnTo>
                  <a:pt x="340" y="313"/>
                </a:lnTo>
                <a:lnTo>
                  <a:pt x="340" y="313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2" y="311"/>
                </a:lnTo>
                <a:lnTo>
                  <a:pt x="344" y="311"/>
                </a:lnTo>
                <a:lnTo>
                  <a:pt x="344" y="311"/>
                </a:lnTo>
                <a:lnTo>
                  <a:pt x="344" y="311"/>
                </a:lnTo>
                <a:lnTo>
                  <a:pt x="346" y="311"/>
                </a:lnTo>
                <a:lnTo>
                  <a:pt x="346" y="309"/>
                </a:lnTo>
                <a:lnTo>
                  <a:pt x="344" y="309"/>
                </a:lnTo>
                <a:lnTo>
                  <a:pt x="344" y="307"/>
                </a:lnTo>
                <a:lnTo>
                  <a:pt x="344" y="305"/>
                </a:lnTo>
                <a:lnTo>
                  <a:pt x="342" y="303"/>
                </a:lnTo>
                <a:lnTo>
                  <a:pt x="340" y="303"/>
                </a:lnTo>
                <a:lnTo>
                  <a:pt x="338" y="301"/>
                </a:lnTo>
                <a:lnTo>
                  <a:pt x="334" y="301"/>
                </a:lnTo>
                <a:lnTo>
                  <a:pt x="332" y="301"/>
                </a:lnTo>
                <a:lnTo>
                  <a:pt x="330" y="301"/>
                </a:lnTo>
                <a:lnTo>
                  <a:pt x="330" y="299"/>
                </a:lnTo>
                <a:lnTo>
                  <a:pt x="330" y="296"/>
                </a:lnTo>
                <a:lnTo>
                  <a:pt x="328" y="292"/>
                </a:lnTo>
                <a:lnTo>
                  <a:pt x="321" y="286"/>
                </a:lnTo>
                <a:lnTo>
                  <a:pt x="319" y="284"/>
                </a:lnTo>
                <a:lnTo>
                  <a:pt x="319" y="284"/>
                </a:lnTo>
                <a:lnTo>
                  <a:pt x="317" y="284"/>
                </a:lnTo>
                <a:lnTo>
                  <a:pt x="317" y="284"/>
                </a:lnTo>
                <a:lnTo>
                  <a:pt x="315" y="284"/>
                </a:lnTo>
                <a:lnTo>
                  <a:pt x="309" y="280"/>
                </a:lnTo>
                <a:lnTo>
                  <a:pt x="309" y="278"/>
                </a:lnTo>
                <a:lnTo>
                  <a:pt x="309" y="278"/>
                </a:lnTo>
                <a:lnTo>
                  <a:pt x="309" y="274"/>
                </a:lnTo>
                <a:lnTo>
                  <a:pt x="309" y="271"/>
                </a:lnTo>
                <a:lnTo>
                  <a:pt x="309" y="271"/>
                </a:lnTo>
                <a:lnTo>
                  <a:pt x="311" y="267"/>
                </a:lnTo>
                <a:lnTo>
                  <a:pt x="311" y="267"/>
                </a:lnTo>
                <a:lnTo>
                  <a:pt x="311" y="265"/>
                </a:lnTo>
                <a:lnTo>
                  <a:pt x="311" y="265"/>
                </a:lnTo>
                <a:lnTo>
                  <a:pt x="311" y="263"/>
                </a:lnTo>
                <a:lnTo>
                  <a:pt x="311" y="263"/>
                </a:lnTo>
                <a:lnTo>
                  <a:pt x="313" y="261"/>
                </a:lnTo>
                <a:lnTo>
                  <a:pt x="315" y="261"/>
                </a:lnTo>
                <a:lnTo>
                  <a:pt x="315" y="259"/>
                </a:lnTo>
                <a:lnTo>
                  <a:pt x="317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7"/>
                </a:lnTo>
                <a:lnTo>
                  <a:pt x="319" y="257"/>
                </a:lnTo>
                <a:lnTo>
                  <a:pt x="317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00" y="255"/>
                </a:lnTo>
                <a:lnTo>
                  <a:pt x="294" y="255"/>
                </a:lnTo>
                <a:lnTo>
                  <a:pt x="290" y="255"/>
                </a:lnTo>
                <a:lnTo>
                  <a:pt x="290" y="255"/>
                </a:lnTo>
                <a:lnTo>
                  <a:pt x="288" y="257"/>
                </a:lnTo>
                <a:lnTo>
                  <a:pt x="286" y="257"/>
                </a:lnTo>
                <a:lnTo>
                  <a:pt x="286" y="255"/>
                </a:lnTo>
                <a:lnTo>
                  <a:pt x="284" y="253"/>
                </a:lnTo>
                <a:lnTo>
                  <a:pt x="271" y="240"/>
                </a:lnTo>
                <a:lnTo>
                  <a:pt x="269" y="238"/>
                </a:lnTo>
                <a:lnTo>
                  <a:pt x="267" y="238"/>
                </a:lnTo>
                <a:lnTo>
                  <a:pt x="265" y="236"/>
                </a:lnTo>
                <a:lnTo>
                  <a:pt x="263" y="236"/>
                </a:lnTo>
                <a:lnTo>
                  <a:pt x="259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6"/>
                </a:lnTo>
                <a:lnTo>
                  <a:pt x="257" y="234"/>
                </a:lnTo>
                <a:lnTo>
                  <a:pt x="252" y="230"/>
                </a:lnTo>
                <a:lnTo>
                  <a:pt x="252" y="228"/>
                </a:lnTo>
                <a:lnTo>
                  <a:pt x="252" y="225"/>
                </a:lnTo>
                <a:lnTo>
                  <a:pt x="252" y="223"/>
                </a:lnTo>
                <a:lnTo>
                  <a:pt x="254" y="221"/>
                </a:lnTo>
                <a:lnTo>
                  <a:pt x="257" y="219"/>
                </a:lnTo>
                <a:lnTo>
                  <a:pt x="257" y="217"/>
                </a:lnTo>
                <a:lnTo>
                  <a:pt x="257" y="217"/>
                </a:lnTo>
                <a:lnTo>
                  <a:pt x="257" y="213"/>
                </a:lnTo>
                <a:lnTo>
                  <a:pt x="257" y="213"/>
                </a:lnTo>
                <a:lnTo>
                  <a:pt x="259" y="211"/>
                </a:lnTo>
                <a:lnTo>
                  <a:pt x="259" y="211"/>
                </a:lnTo>
                <a:lnTo>
                  <a:pt x="257" y="209"/>
                </a:lnTo>
                <a:lnTo>
                  <a:pt x="257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7"/>
                </a:lnTo>
                <a:lnTo>
                  <a:pt x="250" y="207"/>
                </a:lnTo>
                <a:lnTo>
                  <a:pt x="250" y="205"/>
                </a:lnTo>
                <a:lnTo>
                  <a:pt x="250" y="205"/>
                </a:lnTo>
                <a:lnTo>
                  <a:pt x="250" y="203"/>
                </a:lnTo>
                <a:lnTo>
                  <a:pt x="252" y="203"/>
                </a:lnTo>
                <a:lnTo>
                  <a:pt x="259" y="200"/>
                </a:lnTo>
                <a:lnTo>
                  <a:pt x="261" y="200"/>
                </a:lnTo>
                <a:lnTo>
                  <a:pt x="263" y="200"/>
                </a:lnTo>
                <a:lnTo>
                  <a:pt x="269" y="200"/>
                </a:lnTo>
                <a:lnTo>
                  <a:pt x="269" y="200"/>
                </a:lnTo>
                <a:lnTo>
                  <a:pt x="269" y="200"/>
                </a:lnTo>
                <a:lnTo>
                  <a:pt x="271" y="198"/>
                </a:lnTo>
                <a:lnTo>
                  <a:pt x="269" y="198"/>
                </a:lnTo>
                <a:lnTo>
                  <a:pt x="269" y="194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71" y="190"/>
                </a:lnTo>
                <a:lnTo>
                  <a:pt x="271" y="190"/>
                </a:lnTo>
                <a:lnTo>
                  <a:pt x="273" y="190"/>
                </a:lnTo>
                <a:lnTo>
                  <a:pt x="273" y="190"/>
                </a:lnTo>
                <a:lnTo>
                  <a:pt x="280" y="192"/>
                </a:lnTo>
                <a:lnTo>
                  <a:pt x="282" y="192"/>
                </a:lnTo>
                <a:lnTo>
                  <a:pt x="282" y="194"/>
                </a:lnTo>
                <a:lnTo>
                  <a:pt x="282" y="200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4" y="203"/>
                </a:lnTo>
                <a:lnTo>
                  <a:pt x="284" y="203"/>
                </a:lnTo>
                <a:lnTo>
                  <a:pt x="288" y="205"/>
                </a:lnTo>
                <a:lnTo>
                  <a:pt x="290" y="207"/>
                </a:lnTo>
                <a:lnTo>
                  <a:pt x="290" y="207"/>
                </a:lnTo>
                <a:lnTo>
                  <a:pt x="292" y="209"/>
                </a:lnTo>
                <a:lnTo>
                  <a:pt x="294" y="209"/>
                </a:lnTo>
                <a:lnTo>
                  <a:pt x="296" y="207"/>
                </a:lnTo>
                <a:lnTo>
                  <a:pt x="298" y="205"/>
                </a:lnTo>
                <a:lnTo>
                  <a:pt x="300" y="203"/>
                </a:lnTo>
                <a:lnTo>
                  <a:pt x="300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3" y="196"/>
                </a:lnTo>
                <a:lnTo>
                  <a:pt x="303" y="196"/>
                </a:lnTo>
                <a:lnTo>
                  <a:pt x="305" y="194"/>
                </a:lnTo>
                <a:lnTo>
                  <a:pt x="305" y="192"/>
                </a:lnTo>
                <a:lnTo>
                  <a:pt x="307" y="190"/>
                </a:lnTo>
                <a:lnTo>
                  <a:pt x="311" y="188"/>
                </a:lnTo>
                <a:lnTo>
                  <a:pt x="315" y="186"/>
                </a:lnTo>
                <a:lnTo>
                  <a:pt x="323" y="184"/>
                </a:lnTo>
                <a:lnTo>
                  <a:pt x="328" y="182"/>
                </a:lnTo>
                <a:lnTo>
                  <a:pt x="334" y="180"/>
                </a:lnTo>
                <a:lnTo>
                  <a:pt x="346" y="177"/>
                </a:lnTo>
                <a:lnTo>
                  <a:pt x="351" y="177"/>
                </a:lnTo>
                <a:lnTo>
                  <a:pt x="351" y="173"/>
                </a:lnTo>
                <a:lnTo>
                  <a:pt x="353" y="171"/>
                </a:lnTo>
                <a:lnTo>
                  <a:pt x="351" y="169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5"/>
                </a:lnTo>
                <a:lnTo>
                  <a:pt x="353" y="163"/>
                </a:lnTo>
                <a:lnTo>
                  <a:pt x="353" y="163"/>
                </a:lnTo>
                <a:lnTo>
                  <a:pt x="355" y="161"/>
                </a:lnTo>
                <a:lnTo>
                  <a:pt x="355" y="161"/>
                </a:lnTo>
                <a:lnTo>
                  <a:pt x="355" y="159"/>
                </a:lnTo>
                <a:lnTo>
                  <a:pt x="355" y="159"/>
                </a:lnTo>
                <a:lnTo>
                  <a:pt x="357" y="159"/>
                </a:lnTo>
                <a:lnTo>
                  <a:pt x="357" y="157"/>
                </a:lnTo>
                <a:lnTo>
                  <a:pt x="357" y="157"/>
                </a:lnTo>
                <a:lnTo>
                  <a:pt x="357" y="157"/>
                </a:lnTo>
                <a:lnTo>
                  <a:pt x="359" y="157"/>
                </a:lnTo>
                <a:lnTo>
                  <a:pt x="361" y="157"/>
                </a:lnTo>
                <a:lnTo>
                  <a:pt x="365" y="161"/>
                </a:lnTo>
                <a:lnTo>
                  <a:pt x="367" y="161"/>
                </a:lnTo>
                <a:lnTo>
                  <a:pt x="369" y="161"/>
                </a:lnTo>
                <a:lnTo>
                  <a:pt x="371" y="161"/>
                </a:lnTo>
                <a:lnTo>
                  <a:pt x="371" y="163"/>
                </a:lnTo>
                <a:lnTo>
                  <a:pt x="374" y="165"/>
                </a:lnTo>
                <a:lnTo>
                  <a:pt x="376" y="165"/>
                </a:lnTo>
                <a:lnTo>
                  <a:pt x="378" y="167"/>
                </a:lnTo>
                <a:lnTo>
                  <a:pt x="384" y="169"/>
                </a:lnTo>
                <a:lnTo>
                  <a:pt x="386" y="167"/>
                </a:lnTo>
                <a:lnTo>
                  <a:pt x="386" y="165"/>
                </a:lnTo>
                <a:lnTo>
                  <a:pt x="386" y="165"/>
                </a:lnTo>
                <a:lnTo>
                  <a:pt x="386" y="165"/>
                </a:lnTo>
                <a:lnTo>
                  <a:pt x="384" y="163"/>
                </a:lnTo>
                <a:lnTo>
                  <a:pt x="384" y="163"/>
                </a:lnTo>
                <a:lnTo>
                  <a:pt x="384" y="161"/>
                </a:lnTo>
                <a:lnTo>
                  <a:pt x="384" y="161"/>
                </a:lnTo>
                <a:lnTo>
                  <a:pt x="384" y="161"/>
                </a:lnTo>
                <a:lnTo>
                  <a:pt x="386" y="159"/>
                </a:lnTo>
                <a:lnTo>
                  <a:pt x="386" y="161"/>
                </a:lnTo>
                <a:lnTo>
                  <a:pt x="388" y="161"/>
                </a:lnTo>
                <a:lnTo>
                  <a:pt x="390" y="161"/>
                </a:lnTo>
                <a:lnTo>
                  <a:pt x="390" y="161"/>
                </a:lnTo>
                <a:lnTo>
                  <a:pt x="392" y="161"/>
                </a:lnTo>
                <a:lnTo>
                  <a:pt x="392" y="163"/>
                </a:lnTo>
                <a:lnTo>
                  <a:pt x="392" y="163"/>
                </a:lnTo>
                <a:lnTo>
                  <a:pt x="394" y="163"/>
                </a:lnTo>
                <a:lnTo>
                  <a:pt x="394" y="161"/>
                </a:lnTo>
                <a:lnTo>
                  <a:pt x="394" y="161"/>
                </a:lnTo>
                <a:lnTo>
                  <a:pt x="394" y="159"/>
                </a:lnTo>
                <a:lnTo>
                  <a:pt x="394" y="157"/>
                </a:lnTo>
                <a:lnTo>
                  <a:pt x="397" y="157"/>
                </a:lnTo>
                <a:lnTo>
                  <a:pt x="397" y="157"/>
                </a:lnTo>
                <a:lnTo>
                  <a:pt x="399" y="157"/>
                </a:lnTo>
                <a:lnTo>
                  <a:pt x="399" y="154"/>
                </a:lnTo>
                <a:lnTo>
                  <a:pt x="399" y="152"/>
                </a:lnTo>
                <a:lnTo>
                  <a:pt x="399" y="150"/>
                </a:lnTo>
                <a:lnTo>
                  <a:pt x="399" y="150"/>
                </a:lnTo>
                <a:lnTo>
                  <a:pt x="397" y="148"/>
                </a:lnTo>
                <a:lnTo>
                  <a:pt x="394" y="148"/>
                </a:lnTo>
                <a:lnTo>
                  <a:pt x="394" y="146"/>
                </a:lnTo>
                <a:lnTo>
                  <a:pt x="394" y="146"/>
                </a:lnTo>
                <a:lnTo>
                  <a:pt x="394" y="146"/>
                </a:lnTo>
                <a:lnTo>
                  <a:pt x="392" y="144"/>
                </a:lnTo>
                <a:lnTo>
                  <a:pt x="392" y="144"/>
                </a:lnTo>
                <a:lnTo>
                  <a:pt x="392" y="142"/>
                </a:lnTo>
                <a:lnTo>
                  <a:pt x="394" y="142"/>
                </a:lnTo>
                <a:lnTo>
                  <a:pt x="397" y="142"/>
                </a:lnTo>
                <a:lnTo>
                  <a:pt x="401" y="140"/>
                </a:lnTo>
                <a:lnTo>
                  <a:pt x="401" y="140"/>
                </a:lnTo>
                <a:lnTo>
                  <a:pt x="403" y="140"/>
                </a:lnTo>
                <a:lnTo>
                  <a:pt x="403" y="142"/>
                </a:lnTo>
                <a:lnTo>
                  <a:pt x="403" y="142"/>
                </a:lnTo>
                <a:lnTo>
                  <a:pt x="403" y="144"/>
                </a:lnTo>
                <a:lnTo>
                  <a:pt x="403" y="146"/>
                </a:lnTo>
                <a:lnTo>
                  <a:pt x="403" y="146"/>
                </a:lnTo>
                <a:lnTo>
                  <a:pt x="405" y="146"/>
                </a:lnTo>
                <a:lnTo>
                  <a:pt x="409" y="144"/>
                </a:lnTo>
                <a:lnTo>
                  <a:pt x="411" y="144"/>
                </a:lnTo>
                <a:lnTo>
                  <a:pt x="415" y="144"/>
                </a:lnTo>
                <a:lnTo>
                  <a:pt x="415" y="144"/>
                </a:lnTo>
                <a:lnTo>
                  <a:pt x="417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0"/>
                </a:lnTo>
                <a:lnTo>
                  <a:pt x="420" y="138"/>
                </a:lnTo>
                <a:lnTo>
                  <a:pt x="420" y="136"/>
                </a:lnTo>
                <a:lnTo>
                  <a:pt x="420" y="134"/>
                </a:lnTo>
                <a:lnTo>
                  <a:pt x="420" y="132"/>
                </a:lnTo>
                <a:lnTo>
                  <a:pt x="420" y="132"/>
                </a:lnTo>
                <a:lnTo>
                  <a:pt x="422" y="132"/>
                </a:lnTo>
                <a:lnTo>
                  <a:pt x="422" y="132"/>
                </a:lnTo>
                <a:lnTo>
                  <a:pt x="424" y="132"/>
                </a:lnTo>
                <a:lnTo>
                  <a:pt x="426" y="134"/>
                </a:lnTo>
                <a:lnTo>
                  <a:pt x="428" y="134"/>
                </a:lnTo>
                <a:lnTo>
                  <a:pt x="428" y="134"/>
                </a:lnTo>
                <a:lnTo>
                  <a:pt x="428" y="132"/>
                </a:lnTo>
                <a:lnTo>
                  <a:pt x="430" y="129"/>
                </a:lnTo>
                <a:lnTo>
                  <a:pt x="430" y="127"/>
                </a:lnTo>
                <a:lnTo>
                  <a:pt x="430" y="127"/>
                </a:lnTo>
                <a:lnTo>
                  <a:pt x="432" y="125"/>
                </a:lnTo>
                <a:lnTo>
                  <a:pt x="434" y="127"/>
                </a:lnTo>
                <a:lnTo>
                  <a:pt x="436" y="127"/>
                </a:lnTo>
                <a:lnTo>
                  <a:pt x="436" y="125"/>
                </a:lnTo>
                <a:lnTo>
                  <a:pt x="436" y="123"/>
                </a:lnTo>
                <a:lnTo>
                  <a:pt x="436" y="121"/>
                </a:lnTo>
                <a:lnTo>
                  <a:pt x="436" y="121"/>
                </a:lnTo>
                <a:lnTo>
                  <a:pt x="434" y="121"/>
                </a:lnTo>
                <a:lnTo>
                  <a:pt x="434" y="121"/>
                </a:lnTo>
                <a:lnTo>
                  <a:pt x="434" y="121"/>
                </a:lnTo>
                <a:lnTo>
                  <a:pt x="432" y="121"/>
                </a:lnTo>
                <a:lnTo>
                  <a:pt x="432" y="121"/>
                </a:lnTo>
                <a:lnTo>
                  <a:pt x="432" y="119"/>
                </a:lnTo>
                <a:lnTo>
                  <a:pt x="432" y="119"/>
                </a:lnTo>
                <a:lnTo>
                  <a:pt x="432" y="117"/>
                </a:lnTo>
                <a:lnTo>
                  <a:pt x="434" y="117"/>
                </a:lnTo>
                <a:lnTo>
                  <a:pt x="436" y="115"/>
                </a:lnTo>
                <a:lnTo>
                  <a:pt x="436" y="115"/>
                </a:lnTo>
                <a:lnTo>
                  <a:pt x="440" y="113"/>
                </a:lnTo>
                <a:lnTo>
                  <a:pt x="442" y="111"/>
                </a:lnTo>
                <a:lnTo>
                  <a:pt x="445" y="109"/>
                </a:lnTo>
                <a:lnTo>
                  <a:pt x="449" y="100"/>
                </a:lnTo>
                <a:lnTo>
                  <a:pt x="449" y="98"/>
                </a:lnTo>
                <a:lnTo>
                  <a:pt x="449" y="96"/>
                </a:lnTo>
                <a:lnTo>
                  <a:pt x="449" y="96"/>
                </a:lnTo>
                <a:lnTo>
                  <a:pt x="449" y="94"/>
                </a:lnTo>
                <a:lnTo>
                  <a:pt x="449" y="94"/>
                </a:lnTo>
                <a:lnTo>
                  <a:pt x="449" y="94"/>
                </a:lnTo>
                <a:lnTo>
                  <a:pt x="451" y="92"/>
                </a:lnTo>
                <a:lnTo>
                  <a:pt x="451" y="92"/>
                </a:lnTo>
                <a:lnTo>
                  <a:pt x="451" y="90"/>
                </a:lnTo>
                <a:lnTo>
                  <a:pt x="451" y="90"/>
                </a:lnTo>
                <a:lnTo>
                  <a:pt x="451" y="90"/>
                </a:lnTo>
                <a:lnTo>
                  <a:pt x="449" y="88"/>
                </a:lnTo>
                <a:lnTo>
                  <a:pt x="449" y="88"/>
                </a:lnTo>
                <a:lnTo>
                  <a:pt x="451" y="83"/>
                </a:lnTo>
                <a:lnTo>
                  <a:pt x="449" y="83"/>
                </a:lnTo>
                <a:lnTo>
                  <a:pt x="449" y="83"/>
                </a:lnTo>
                <a:lnTo>
                  <a:pt x="449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79"/>
                </a:lnTo>
                <a:lnTo>
                  <a:pt x="447" y="79"/>
                </a:lnTo>
                <a:lnTo>
                  <a:pt x="449" y="79"/>
                </a:lnTo>
                <a:lnTo>
                  <a:pt x="451" y="79"/>
                </a:lnTo>
                <a:lnTo>
                  <a:pt x="451" y="81"/>
                </a:lnTo>
                <a:lnTo>
                  <a:pt x="453" y="81"/>
                </a:lnTo>
                <a:lnTo>
                  <a:pt x="453" y="81"/>
                </a:lnTo>
                <a:lnTo>
                  <a:pt x="455" y="81"/>
                </a:lnTo>
                <a:lnTo>
                  <a:pt x="455" y="81"/>
                </a:lnTo>
                <a:lnTo>
                  <a:pt x="457" y="81"/>
                </a:lnTo>
                <a:lnTo>
                  <a:pt x="459" y="81"/>
                </a:lnTo>
                <a:lnTo>
                  <a:pt x="459" y="79"/>
                </a:lnTo>
                <a:lnTo>
                  <a:pt x="461" y="79"/>
                </a:lnTo>
                <a:lnTo>
                  <a:pt x="461" y="77"/>
                </a:lnTo>
                <a:lnTo>
                  <a:pt x="459" y="7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Freeform 94">
            <a:extLst>
              <a:ext uri="{FF2B5EF4-FFF2-40B4-BE49-F238E27FC236}">
                <a16:creationId xmlns:a16="http://schemas.microsoft.com/office/drawing/2014/main" id="{FE17D82E-C754-4E91-880E-46C800700771}"/>
              </a:ext>
            </a:extLst>
          </p:cNvPr>
          <p:cNvSpPr>
            <a:spLocks/>
          </p:cNvSpPr>
          <p:nvPr/>
        </p:nvSpPr>
        <p:spPr bwMode="auto">
          <a:xfrm>
            <a:off x="7356250" y="1085790"/>
            <a:ext cx="1223157" cy="852278"/>
          </a:xfrm>
          <a:custGeom>
            <a:avLst/>
            <a:gdLst>
              <a:gd name="T0" fmla="*/ 758 w 796"/>
              <a:gd name="T1" fmla="*/ 203 h 585"/>
              <a:gd name="T2" fmla="*/ 721 w 796"/>
              <a:gd name="T3" fmla="*/ 159 h 585"/>
              <a:gd name="T4" fmla="*/ 662 w 796"/>
              <a:gd name="T5" fmla="*/ 142 h 585"/>
              <a:gd name="T6" fmla="*/ 579 w 796"/>
              <a:gd name="T7" fmla="*/ 178 h 585"/>
              <a:gd name="T8" fmla="*/ 524 w 796"/>
              <a:gd name="T9" fmla="*/ 201 h 585"/>
              <a:gd name="T10" fmla="*/ 411 w 796"/>
              <a:gd name="T11" fmla="*/ 109 h 585"/>
              <a:gd name="T12" fmla="*/ 294 w 796"/>
              <a:gd name="T13" fmla="*/ 40 h 585"/>
              <a:gd name="T14" fmla="*/ 238 w 796"/>
              <a:gd name="T15" fmla="*/ 19 h 585"/>
              <a:gd name="T16" fmla="*/ 200 w 796"/>
              <a:gd name="T17" fmla="*/ 8 h 585"/>
              <a:gd name="T18" fmla="*/ 127 w 796"/>
              <a:gd name="T19" fmla="*/ 21 h 585"/>
              <a:gd name="T20" fmla="*/ 140 w 796"/>
              <a:gd name="T21" fmla="*/ 36 h 585"/>
              <a:gd name="T22" fmla="*/ 129 w 796"/>
              <a:gd name="T23" fmla="*/ 42 h 585"/>
              <a:gd name="T24" fmla="*/ 111 w 796"/>
              <a:gd name="T25" fmla="*/ 40 h 585"/>
              <a:gd name="T26" fmla="*/ 71 w 796"/>
              <a:gd name="T27" fmla="*/ 44 h 585"/>
              <a:gd name="T28" fmla="*/ 58 w 796"/>
              <a:gd name="T29" fmla="*/ 59 h 585"/>
              <a:gd name="T30" fmla="*/ 40 w 796"/>
              <a:gd name="T31" fmla="*/ 75 h 585"/>
              <a:gd name="T32" fmla="*/ 19 w 796"/>
              <a:gd name="T33" fmla="*/ 98 h 585"/>
              <a:gd name="T34" fmla="*/ 2 w 796"/>
              <a:gd name="T35" fmla="*/ 119 h 585"/>
              <a:gd name="T36" fmla="*/ 25 w 796"/>
              <a:gd name="T37" fmla="*/ 152 h 585"/>
              <a:gd name="T38" fmla="*/ 54 w 796"/>
              <a:gd name="T39" fmla="*/ 150 h 585"/>
              <a:gd name="T40" fmla="*/ 65 w 796"/>
              <a:gd name="T41" fmla="*/ 155 h 585"/>
              <a:gd name="T42" fmla="*/ 79 w 796"/>
              <a:gd name="T43" fmla="*/ 182 h 585"/>
              <a:gd name="T44" fmla="*/ 90 w 796"/>
              <a:gd name="T45" fmla="*/ 186 h 585"/>
              <a:gd name="T46" fmla="*/ 129 w 796"/>
              <a:gd name="T47" fmla="*/ 194 h 585"/>
              <a:gd name="T48" fmla="*/ 119 w 796"/>
              <a:gd name="T49" fmla="*/ 215 h 585"/>
              <a:gd name="T50" fmla="*/ 125 w 796"/>
              <a:gd name="T51" fmla="*/ 232 h 585"/>
              <a:gd name="T52" fmla="*/ 142 w 796"/>
              <a:gd name="T53" fmla="*/ 232 h 585"/>
              <a:gd name="T54" fmla="*/ 154 w 796"/>
              <a:gd name="T55" fmla="*/ 238 h 585"/>
              <a:gd name="T56" fmla="*/ 163 w 796"/>
              <a:gd name="T57" fmla="*/ 244 h 585"/>
              <a:gd name="T58" fmla="*/ 159 w 796"/>
              <a:gd name="T59" fmla="*/ 253 h 585"/>
              <a:gd name="T60" fmla="*/ 157 w 796"/>
              <a:gd name="T61" fmla="*/ 265 h 585"/>
              <a:gd name="T62" fmla="*/ 148 w 796"/>
              <a:gd name="T63" fmla="*/ 274 h 585"/>
              <a:gd name="T64" fmla="*/ 140 w 796"/>
              <a:gd name="T65" fmla="*/ 280 h 585"/>
              <a:gd name="T66" fmla="*/ 119 w 796"/>
              <a:gd name="T67" fmla="*/ 292 h 585"/>
              <a:gd name="T68" fmla="*/ 111 w 796"/>
              <a:gd name="T69" fmla="*/ 309 h 585"/>
              <a:gd name="T70" fmla="*/ 96 w 796"/>
              <a:gd name="T71" fmla="*/ 311 h 585"/>
              <a:gd name="T72" fmla="*/ 94 w 796"/>
              <a:gd name="T73" fmla="*/ 326 h 585"/>
              <a:gd name="T74" fmla="*/ 100 w 796"/>
              <a:gd name="T75" fmla="*/ 366 h 585"/>
              <a:gd name="T76" fmla="*/ 113 w 796"/>
              <a:gd name="T77" fmla="*/ 430 h 585"/>
              <a:gd name="T78" fmla="*/ 109 w 796"/>
              <a:gd name="T79" fmla="*/ 457 h 585"/>
              <a:gd name="T80" fmla="*/ 111 w 796"/>
              <a:gd name="T81" fmla="*/ 474 h 585"/>
              <a:gd name="T82" fmla="*/ 129 w 796"/>
              <a:gd name="T83" fmla="*/ 499 h 585"/>
              <a:gd name="T84" fmla="*/ 184 w 796"/>
              <a:gd name="T85" fmla="*/ 526 h 585"/>
              <a:gd name="T86" fmla="*/ 219 w 796"/>
              <a:gd name="T87" fmla="*/ 526 h 585"/>
              <a:gd name="T88" fmla="*/ 261 w 796"/>
              <a:gd name="T89" fmla="*/ 570 h 585"/>
              <a:gd name="T90" fmla="*/ 313 w 796"/>
              <a:gd name="T91" fmla="*/ 574 h 585"/>
              <a:gd name="T92" fmla="*/ 347 w 796"/>
              <a:gd name="T93" fmla="*/ 545 h 585"/>
              <a:gd name="T94" fmla="*/ 336 w 796"/>
              <a:gd name="T95" fmla="*/ 510 h 585"/>
              <a:gd name="T96" fmla="*/ 380 w 796"/>
              <a:gd name="T97" fmla="*/ 489 h 585"/>
              <a:gd name="T98" fmla="*/ 455 w 796"/>
              <a:gd name="T99" fmla="*/ 501 h 585"/>
              <a:gd name="T100" fmla="*/ 520 w 796"/>
              <a:gd name="T101" fmla="*/ 503 h 585"/>
              <a:gd name="T102" fmla="*/ 553 w 796"/>
              <a:gd name="T103" fmla="*/ 543 h 585"/>
              <a:gd name="T104" fmla="*/ 583 w 796"/>
              <a:gd name="T105" fmla="*/ 537 h 585"/>
              <a:gd name="T106" fmla="*/ 593 w 796"/>
              <a:gd name="T107" fmla="*/ 545 h 585"/>
              <a:gd name="T108" fmla="*/ 620 w 796"/>
              <a:gd name="T109" fmla="*/ 551 h 585"/>
              <a:gd name="T110" fmla="*/ 662 w 796"/>
              <a:gd name="T111" fmla="*/ 576 h 585"/>
              <a:gd name="T112" fmla="*/ 702 w 796"/>
              <a:gd name="T113" fmla="*/ 526 h 585"/>
              <a:gd name="T114" fmla="*/ 664 w 796"/>
              <a:gd name="T115" fmla="*/ 470 h 585"/>
              <a:gd name="T116" fmla="*/ 658 w 796"/>
              <a:gd name="T117" fmla="*/ 424 h 585"/>
              <a:gd name="T118" fmla="*/ 698 w 796"/>
              <a:gd name="T119" fmla="*/ 378 h 585"/>
              <a:gd name="T120" fmla="*/ 731 w 796"/>
              <a:gd name="T121" fmla="*/ 326 h 585"/>
              <a:gd name="T122" fmla="*/ 764 w 796"/>
              <a:gd name="T123" fmla="*/ 290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96" h="585">
                <a:moveTo>
                  <a:pt x="796" y="198"/>
                </a:moveTo>
                <a:lnTo>
                  <a:pt x="794" y="194"/>
                </a:lnTo>
                <a:lnTo>
                  <a:pt x="792" y="194"/>
                </a:lnTo>
                <a:lnTo>
                  <a:pt x="790" y="194"/>
                </a:lnTo>
                <a:lnTo>
                  <a:pt x="790" y="194"/>
                </a:lnTo>
                <a:lnTo>
                  <a:pt x="790" y="194"/>
                </a:lnTo>
                <a:lnTo>
                  <a:pt x="787" y="196"/>
                </a:lnTo>
                <a:lnTo>
                  <a:pt x="785" y="196"/>
                </a:lnTo>
                <a:lnTo>
                  <a:pt x="785" y="194"/>
                </a:lnTo>
                <a:lnTo>
                  <a:pt x="783" y="194"/>
                </a:lnTo>
                <a:lnTo>
                  <a:pt x="781" y="190"/>
                </a:lnTo>
                <a:lnTo>
                  <a:pt x="781" y="190"/>
                </a:lnTo>
                <a:lnTo>
                  <a:pt x="777" y="188"/>
                </a:lnTo>
                <a:lnTo>
                  <a:pt x="775" y="190"/>
                </a:lnTo>
                <a:lnTo>
                  <a:pt x="773" y="198"/>
                </a:lnTo>
                <a:lnTo>
                  <a:pt x="771" y="201"/>
                </a:lnTo>
                <a:lnTo>
                  <a:pt x="769" y="205"/>
                </a:lnTo>
                <a:lnTo>
                  <a:pt x="764" y="207"/>
                </a:lnTo>
                <a:lnTo>
                  <a:pt x="762" y="207"/>
                </a:lnTo>
                <a:lnTo>
                  <a:pt x="760" y="207"/>
                </a:lnTo>
                <a:lnTo>
                  <a:pt x="758" y="203"/>
                </a:lnTo>
                <a:lnTo>
                  <a:pt x="756" y="198"/>
                </a:lnTo>
                <a:lnTo>
                  <a:pt x="756" y="194"/>
                </a:lnTo>
                <a:lnTo>
                  <a:pt x="754" y="190"/>
                </a:lnTo>
                <a:lnTo>
                  <a:pt x="752" y="186"/>
                </a:lnTo>
                <a:lnTo>
                  <a:pt x="750" y="182"/>
                </a:lnTo>
                <a:lnTo>
                  <a:pt x="746" y="184"/>
                </a:lnTo>
                <a:lnTo>
                  <a:pt x="746" y="186"/>
                </a:lnTo>
                <a:lnTo>
                  <a:pt x="744" y="188"/>
                </a:lnTo>
                <a:lnTo>
                  <a:pt x="741" y="188"/>
                </a:lnTo>
                <a:lnTo>
                  <a:pt x="739" y="186"/>
                </a:lnTo>
                <a:lnTo>
                  <a:pt x="739" y="186"/>
                </a:lnTo>
                <a:lnTo>
                  <a:pt x="737" y="182"/>
                </a:lnTo>
                <a:lnTo>
                  <a:pt x="737" y="180"/>
                </a:lnTo>
                <a:lnTo>
                  <a:pt x="735" y="180"/>
                </a:lnTo>
                <a:lnTo>
                  <a:pt x="727" y="178"/>
                </a:lnTo>
                <a:lnTo>
                  <a:pt x="725" y="175"/>
                </a:lnTo>
                <a:lnTo>
                  <a:pt x="723" y="169"/>
                </a:lnTo>
                <a:lnTo>
                  <a:pt x="719" y="165"/>
                </a:lnTo>
                <a:lnTo>
                  <a:pt x="719" y="163"/>
                </a:lnTo>
                <a:lnTo>
                  <a:pt x="721" y="161"/>
                </a:lnTo>
                <a:lnTo>
                  <a:pt x="721" y="159"/>
                </a:lnTo>
                <a:lnTo>
                  <a:pt x="723" y="159"/>
                </a:lnTo>
                <a:lnTo>
                  <a:pt x="721" y="155"/>
                </a:lnTo>
                <a:lnTo>
                  <a:pt x="721" y="155"/>
                </a:lnTo>
                <a:lnTo>
                  <a:pt x="716" y="155"/>
                </a:lnTo>
                <a:lnTo>
                  <a:pt x="716" y="155"/>
                </a:lnTo>
                <a:lnTo>
                  <a:pt x="714" y="152"/>
                </a:lnTo>
                <a:lnTo>
                  <a:pt x="714" y="152"/>
                </a:lnTo>
                <a:lnTo>
                  <a:pt x="714" y="150"/>
                </a:lnTo>
                <a:lnTo>
                  <a:pt x="712" y="150"/>
                </a:lnTo>
                <a:lnTo>
                  <a:pt x="710" y="150"/>
                </a:lnTo>
                <a:lnTo>
                  <a:pt x="706" y="152"/>
                </a:lnTo>
                <a:lnTo>
                  <a:pt x="702" y="150"/>
                </a:lnTo>
                <a:lnTo>
                  <a:pt x="700" y="148"/>
                </a:lnTo>
                <a:lnTo>
                  <a:pt x="700" y="144"/>
                </a:lnTo>
                <a:lnTo>
                  <a:pt x="700" y="140"/>
                </a:lnTo>
                <a:lnTo>
                  <a:pt x="698" y="138"/>
                </a:lnTo>
                <a:lnTo>
                  <a:pt x="693" y="136"/>
                </a:lnTo>
                <a:lnTo>
                  <a:pt x="689" y="136"/>
                </a:lnTo>
                <a:lnTo>
                  <a:pt x="687" y="136"/>
                </a:lnTo>
                <a:lnTo>
                  <a:pt x="677" y="140"/>
                </a:lnTo>
                <a:lnTo>
                  <a:pt x="662" y="142"/>
                </a:lnTo>
                <a:lnTo>
                  <a:pt x="652" y="146"/>
                </a:lnTo>
                <a:lnTo>
                  <a:pt x="647" y="146"/>
                </a:lnTo>
                <a:lnTo>
                  <a:pt x="645" y="146"/>
                </a:lnTo>
                <a:lnTo>
                  <a:pt x="637" y="144"/>
                </a:lnTo>
                <a:lnTo>
                  <a:pt x="635" y="142"/>
                </a:lnTo>
                <a:lnTo>
                  <a:pt x="631" y="144"/>
                </a:lnTo>
                <a:lnTo>
                  <a:pt x="627" y="144"/>
                </a:lnTo>
                <a:lnTo>
                  <a:pt x="627" y="146"/>
                </a:lnTo>
                <a:lnTo>
                  <a:pt x="622" y="152"/>
                </a:lnTo>
                <a:lnTo>
                  <a:pt x="622" y="152"/>
                </a:lnTo>
                <a:lnTo>
                  <a:pt x="612" y="161"/>
                </a:lnTo>
                <a:lnTo>
                  <a:pt x="608" y="163"/>
                </a:lnTo>
                <a:lnTo>
                  <a:pt x="599" y="163"/>
                </a:lnTo>
                <a:lnTo>
                  <a:pt x="597" y="165"/>
                </a:lnTo>
                <a:lnTo>
                  <a:pt x="593" y="167"/>
                </a:lnTo>
                <a:lnTo>
                  <a:pt x="589" y="169"/>
                </a:lnTo>
                <a:lnTo>
                  <a:pt x="585" y="171"/>
                </a:lnTo>
                <a:lnTo>
                  <a:pt x="585" y="171"/>
                </a:lnTo>
                <a:lnTo>
                  <a:pt x="583" y="173"/>
                </a:lnTo>
                <a:lnTo>
                  <a:pt x="581" y="175"/>
                </a:lnTo>
                <a:lnTo>
                  <a:pt x="579" y="178"/>
                </a:lnTo>
                <a:lnTo>
                  <a:pt x="574" y="178"/>
                </a:lnTo>
                <a:lnTo>
                  <a:pt x="572" y="180"/>
                </a:lnTo>
                <a:lnTo>
                  <a:pt x="570" y="182"/>
                </a:lnTo>
                <a:lnTo>
                  <a:pt x="568" y="186"/>
                </a:lnTo>
                <a:lnTo>
                  <a:pt x="568" y="190"/>
                </a:lnTo>
                <a:lnTo>
                  <a:pt x="566" y="190"/>
                </a:lnTo>
                <a:lnTo>
                  <a:pt x="564" y="190"/>
                </a:lnTo>
                <a:lnTo>
                  <a:pt x="553" y="188"/>
                </a:lnTo>
                <a:lnTo>
                  <a:pt x="551" y="188"/>
                </a:lnTo>
                <a:lnTo>
                  <a:pt x="549" y="190"/>
                </a:lnTo>
                <a:lnTo>
                  <a:pt x="549" y="192"/>
                </a:lnTo>
                <a:lnTo>
                  <a:pt x="547" y="196"/>
                </a:lnTo>
                <a:lnTo>
                  <a:pt x="545" y="198"/>
                </a:lnTo>
                <a:lnTo>
                  <a:pt x="541" y="198"/>
                </a:lnTo>
                <a:lnTo>
                  <a:pt x="539" y="196"/>
                </a:lnTo>
                <a:lnTo>
                  <a:pt x="537" y="196"/>
                </a:lnTo>
                <a:lnTo>
                  <a:pt x="533" y="196"/>
                </a:lnTo>
                <a:lnTo>
                  <a:pt x="533" y="196"/>
                </a:lnTo>
                <a:lnTo>
                  <a:pt x="531" y="196"/>
                </a:lnTo>
                <a:lnTo>
                  <a:pt x="526" y="198"/>
                </a:lnTo>
                <a:lnTo>
                  <a:pt x="524" y="201"/>
                </a:lnTo>
                <a:lnTo>
                  <a:pt x="522" y="201"/>
                </a:lnTo>
                <a:lnTo>
                  <a:pt x="508" y="198"/>
                </a:lnTo>
                <a:lnTo>
                  <a:pt x="508" y="196"/>
                </a:lnTo>
                <a:lnTo>
                  <a:pt x="505" y="186"/>
                </a:lnTo>
                <a:lnTo>
                  <a:pt x="501" y="178"/>
                </a:lnTo>
                <a:lnTo>
                  <a:pt x="497" y="178"/>
                </a:lnTo>
                <a:lnTo>
                  <a:pt x="491" y="167"/>
                </a:lnTo>
                <a:lnTo>
                  <a:pt x="487" y="167"/>
                </a:lnTo>
                <a:lnTo>
                  <a:pt x="476" y="169"/>
                </a:lnTo>
                <a:lnTo>
                  <a:pt x="468" y="167"/>
                </a:lnTo>
                <a:lnTo>
                  <a:pt x="464" y="165"/>
                </a:lnTo>
                <a:lnTo>
                  <a:pt x="462" y="161"/>
                </a:lnTo>
                <a:lnTo>
                  <a:pt x="455" y="155"/>
                </a:lnTo>
                <a:lnTo>
                  <a:pt x="449" y="152"/>
                </a:lnTo>
                <a:lnTo>
                  <a:pt x="439" y="150"/>
                </a:lnTo>
                <a:lnTo>
                  <a:pt x="432" y="144"/>
                </a:lnTo>
                <a:lnTo>
                  <a:pt x="432" y="127"/>
                </a:lnTo>
                <a:lnTo>
                  <a:pt x="430" y="119"/>
                </a:lnTo>
                <a:lnTo>
                  <a:pt x="426" y="113"/>
                </a:lnTo>
                <a:lnTo>
                  <a:pt x="422" y="109"/>
                </a:lnTo>
                <a:lnTo>
                  <a:pt x="411" y="109"/>
                </a:lnTo>
                <a:lnTo>
                  <a:pt x="401" y="107"/>
                </a:lnTo>
                <a:lnTo>
                  <a:pt x="397" y="102"/>
                </a:lnTo>
                <a:lnTo>
                  <a:pt x="393" y="94"/>
                </a:lnTo>
                <a:lnTo>
                  <a:pt x="386" y="92"/>
                </a:lnTo>
                <a:lnTo>
                  <a:pt x="378" y="94"/>
                </a:lnTo>
                <a:lnTo>
                  <a:pt x="370" y="79"/>
                </a:lnTo>
                <a:lnTo>
                  <a:pt x="351" y="77"/>
                </a:lnTo>
                <a:lnTo>
                  <a:pt x="351" y="75"/>
                </a:lnTo>
                <a:lnTo>
                  <a:pt x="351" y="75"/>
                </a:lnTo>
                <a:lnTo>
                  <a:pt x="340" y="54"/>
                </a:lnTo>
                <a:lnTo>
                  <a:pt x="338" y="52"/>
                </a:lnTo>
                <a:lnTo>
                  <a:pt x="332" y="46"/>
                </a:lnTo>
                <a:lnTo>
                  <a:pt x="326" y="42"/>
                </a:lnTo>
                <a:lnTo>
                  <a:pt x="317" y="38"/>
                </a:lnTo>
                <a:lnTo>
                  <a:pt x="309" y="38"/>
                </a:lnTo>
                <a:lnTo>
                  <a:pt x="303" y="40"/>
                </a:lnTo>
                <a:lnTo>
                  <a:pt x="303" y="40"/>
                </a:lnTo>
                <a:lnTo>
                  <a:pt x="303" y="42"/>
                </a:lnTo>
                <a:lnTo>
                  <a:pt x="303" y="42"/>
                </a:lnTo>
                <a:lnTo>
                  <a:pt x="297" y="42"/>
                </a:lnTo>
                <a:lnTo>
                  <a:pt x="294" y="40"/>
                </a:lnTo>
                <a:lnTo>
                  <a:pt x="292" y="33"/>
                </a:lnTo>
                <a:lnTo>
                  <a:pt x="292" y="29"/>
                </a:lnTo>
                <a:lnTo>
                  <a:pt x="292" y="25"/>
                </a:lnTo>
                <a:lnTo>
                  <a:pt x="290" y="21"/>
                </a:lnTo>
                <a:lnTo>
                  <a:pt x="288" y="19"/>
                </a:lnTo>
                <a:lnTo>
                  <a:pt x="284" y="17"/>
                </a:lnTo>
                <a:lnTo>
                  <a:pt x="271" y="15"/>
                </a:lnTo>
                <a:lnTo>
                  <a:pt x="269" y="13"/>
                </a:lnTo>
                <a:lnTo>
                  <a:pt x="265" y="8"/>
                </a:lnTo>
                <a:lnTo>
                  <a:pt x="265" y="8"/>
                </a:lnTo>
                <a:lnTo>
                  <a:pt x="263" y="8"/>
                </a:lnTo>
                <a:lnTo>
                  <a:pt x="255" y="8"/>
                </a:lnTo>
                <a:lnTo>
                  <a:pt x="251" y="8"/>
                </a:lnTo>
                <a:lnTo>
                  <a:pt x="246" y="10"/>
                </a:lnTo>
                <a:lnTo>
                  <a:pt x="244" y="10"/>
                </a:lnTo>
                <a:lnTo>
                  <a:pt x="242" y="13"/>
                </a:lnTo>
                <a:lnTo>
                  <a:pt x="242" y="13"/>
                </a:lnTo>
                <a:lnTo>
                  <a:pt x="242" y="17"/>
                </a:lnTo>
                <a:lnTo>
                  <a:pt x="240" y="19"/>
                </a:lnTo>
                <a:lnTo>
                  <a:pt x="240" y="19"/>
                </a:lnTo>
                <a:lnTo>
                  <a:pt x="238" y="19"/>
                </a:lnTo>
                <a:lnTo>
                  <a:pt x="238" y="15"/>
                </a:lnTo>
                <a:lnTo>
                  <a:pt x="238" y="13"/>
                </a:lnTo>
                <a:lnTo>
                  <a:pt x="234" y="8"/>
                </a:lnTo>
                <a:lnTo>
                  <a:pt x="234" y="8"/>
                </a:lnTo>
                <a:lnTo>
                  <a:pt x="232" y="6"/>
                </a:lnTo>
                <a:lnTo>
                  <a:pt x="223" y="4"/>
                </a:lnTo>
                <a:lnTo>
                  <a:pt x="221" y="2"/>
                </a:lnTo>
                <a:lnTo>
                  <a:pt x="219" y="0"/>
                </a:lnTo>
                <a:lnTo>
                  <a:pt x="217" y="0"/>
                </a:lnTo>
                <a:lnTo>
                  <a:pt x="215" y="2"/>
                </a:lnTo>
                <a:lnTo>
                  <a:pt x="209" y="4"/>
                </a:lnTo>
                <a:lnTo>
                  <a:pt x="207" y="4"/>
                </a:lnTo>
                <a:lnTo>
                  <a:pt x="207" y="4"/>
                </a:lnTo>
                <a:lnTo>
                  <a:pt x="207" y="6"/>
                </a:lnTo>
                <a:lnTo>
                  <a:pt x="207" y="6"/>
                </a:lnTo>
                <a:lnTo>
                  <a:pt x="207" y="8"/>
                </a:lnTo>
                <a:lnTo>
                  <a:pt x="205" y="13"/>
                </a:lnTo>
                <a:lnTo>
                  <a:pt x="205" y="13"/>
                </a:lnTo>
                <a:lnTo>
                  <a:pt x="203" y="10"/>
                </a:lnTo>
                <a:lnTo>
                  <a:pt x="200" y="8"/>
                </a:lnTo>
                <a:lnTo>
                  <a:pt x="200" y="8"/>
                </a:lnTo>
                <a:lnTo>
                  <a:pt x="198" y="6"/>
                </a:lnTo>
                <a:lnTo>
                  <a:pt x="198" y="6"/>
                </a:lnTo>
                <a:lnTo>
                  <a:pt x="194" y="6"/>
                </a:lnTo>
                <a:lnTo>
                  <a:pt x="190" y="8"/>
                </a:lnTo>
                <a:lnTo>
                  <a:pt x="188" y="10"/>
                </a:lnTo>
                <a:lnTo>
                  <a:pt x="180" y="15"/>
                </a:lnTo>
                <a:lnTo>
                  <a:pt x="175" y="19"/>
                </a:lnTo>
                <a:lnTo>
                  <a:pt x="173" y="21"/>
                </a:lnTo>
                <a:lnTo>
                  <a:pt x="165" y="19"/>
                </a:lnTo>
                <a:lnTo>
                  <a:pt x="165" y="21"/>
                </a:lnTo>
                <a:lnTo>
                  <a:pt x="163" y="21"/>
                </a:lnTo>
                <a:lnTo>
                  <a:pt x="163" y="23"/>
                </a:lnTo>
                <a:lnTo>
                  <a:pt x="161" y="27"/>
                </a:lnTo>
                <a:lnTo>
                  <a:pt x="161" y="29"/>
                </a:lnTo>
                <a:lnTo>
                  <a:pt x="154" y="31"/>
                </a:lnTo>
                <a:lnTo>
                  <a:pt x="152" y="31"/>
                </a:lnTo>
                <a:lnTo>
                  <a:pt x="148" y="29"/>
                </a:lnTo>
                <a:lnTo>
                  <a:pt x="146" y="29"/>
                </a:lnTo>
                <a:lnTo>
                  <a:pt x="138" y="23"/>
                </a:lnTo>
                <a:lnTo>
                  <a:pt x="134" y="23"/>
                </a:lnTo>
                <a:lnTo>
                  <a:pt x="127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3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25" y="27"/>
                </a:lnTo>
                <a:lnTo>
                  <a:pt x="127" y="27"/>
                </a:lnTo>
                <a:lnTo>
                  <a:pt x="129" y="27"/>
                </a:lnTo>
                <a:lnTo>
                  <a:pt x="132" y="29"/>
                </a:lnTo>
                <a:lnTo>
                  <a:pt x="132" y="29"/>
                </a:lnTo>
                <a:lnTo>
                  <a:pt x="132" y="31"/>
                </a:lnTo>
                <a:lnTo>
                  <a:pt x="132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40"/>
                </a:lnTo>
                <a:lnTo>
                  <a:pt x="140" y="40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4"/>
                </a:lnTo>
                <a:lnTo>
                  <a:pt x="140" y="44"/>
                </a:lnTo>
                <a:lnTo>
                  <a:pt x="138" y="44"/>
                </a:lnTo>
                <a:lnTo>
                  <a:pt x="136" y="44"/>
                </a:lnTo>
                <a:lnTo>
                  <a:pt x="134" y="42"/>
                </a:lnTo>
                <a:lnTo>
                  <a:pt x="132" y="42"/>
                </a:lnTo>
                <a:lnTo>
                  <a:pt x="129" y="42"/>
                </a:lnTo>
                <a:lnTo>
                  <a:pt x="129" y="42"/>
                </a:lnTo>
                <a:lnTo>
                  <a:pt x="127" y="44"/>
                </a:lnTo>
                <a:lnTo>
                  <a:pt x="127" y="44"/>
                </a:lnTo>
                <a:lnTo>
                  <a:pt x="127" y="44"/>
                </a:lnTo>
                <a:lnTo>
                  <a:pt x="125" y="42"/>
                </a:lnTo>
                <a:lnTo>
                  <a:pt x="123" y="42"/>
                </a:lnTo>
                <a:lnTo>
                  <a:pt x="123" y="42"/>
                </a:lnTo>
                <a:lnTo>
                  <a:pt x="123" y="42"/>
                </a:lnTo>
                <a:lnTo>
                  <a:pt x="121" y="44"/>
                </a:lnTo>
                <a:lnTo>
                  <a:pt x="119" y="44"/>
                </a:lnTo>
                <a:lnTo>
                  <a:pt x="119" y="44"/>
                </a:lnTo>
                <a:lnTo>
                  <a:pt x="119" y="44"/>
                </a:lnTo>
                <a:lnTo>
                  <a:pt x="117" y="44"/>
                </a:lnTo>
                <a:lnTo>
                  <a:pt x="117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1" y="42"/>
                </a:lnTo>
                <a:lnTo>
                  <a:pt x="111" y="42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09" y="42"/>
                </a:lnTo>
                <a:lnTo>
                  <a:pt x="109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4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0"/>
                </a:lnTo>
                <a:lnTo>
                  <a:pt x="94" y="40"/>
                </a:lnTo>
                <a:lnTo>
                  <a:pt x="92" y="38"/>
                </a:lnTo>
                <a:lnTo>
                  <a:pt x="81" y="42"/>
                </a:lnTo>
                <a:lnTo>
                  <a:pt x="79" y="44"/>
                </a:lnTo>
                <a:lnTo>
                  <a:pt x="79" y="44"/>
                </a:lnTo>
                <a:lnTo>
                  <a:pt x="77" y="42"/>
                </a:lnTo>
                <a:lnTo>
                  <a:pt x="75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7" y="40"/>
                </a:lnTo>
                <a:lnTo>
                  <a:pt x="67" y="42"/>
                </a:lnTo>
                <a:lnTo>
                  <a:pt x="65" y="44"/>
                </a:lnTo>
                <a:lnTo>
                  <a:pt x="63" y="44"/>
                </a:lnTo>
                <a:lnTo>
                  <a:pt x="60" y="44"/>
                </a:lnTo>
                <a:lnTo>
                  <a:pt x="58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50"/>
                </a:lnTo>
                <a:lnTo>
                  <a:pt x="58" y="52"/>
                </a:lnTo>
                <a:lnTo>
                  <a:pt x="58" y="56"/>
                </a:lnTo>
                <a:lnTo>
                  <a:pt x="60" y="56"/>
                </a:lnTo>
                <a:lnTo>
                  <a:pt x="60" y="56"/>
                </a:lnTo>
                <a:lnTo>
                  <a:pt x="60" y="56"/>
                </a:lnTo>
                <a:lnTo>
                  <a:pt x="58" y="59"/>
                </a:lnTo>
                <a:lnTo>
                  <a:pt x="56" y="61"/>
                </a:lnTo>
                <a:lnTo>
                  <a:pt x="56" y="63"/>
                </a:lnTo>
                <a:lnTo>
                  <a:pt x="56" y="63"/>
                </a:lnTo>
                <a:lnTo>
                  <a:pt x="56" y="65"/>
                </a:lnTo>
                <a:lnTo>
                  <a:pt x="56" y="65"/>
                </a:lnTo>
                <a:lnTo>
                  <a:pt x="54" y="67"/>
                </a:lnTo>
                <a:lnTo>
                  <a:pt x="54" y="67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71"/>
                </a:lnTo>
                <a:lnTo>
                  <a:pt x="48" y="71"/>
                </a:lnTo>
                <a:lnTo>
                  <a:pt x="48" y="71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6" y="75"/>
                </a:lnTo>
                <a:lnTo>
                  <a:pt x="42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7"/>
                </a:lnTo>
                <a:lnTo>
                  <a:pt x="38" y="77"/>
                </a:lnTo>
                <a:lnTo>
                  <a:pt x="38" y="81"/>
                </a:lnTo>
                <a:lnTo>
                  <a:pt x="38" y="84"/>
                </a:lnTo>
                <a:lnTo>
                  <a:pt x="38" y="84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lnTo>
                  <a:pt x="33" y="86"/>
                </a:lnTo>
                <a:lnTo>
                  <a:pt x="33" y="86"/>
                </a:lnTo>
                <a:lnTo>
                  <a:pt x="31" y="88"/>
                </a:lnTo>
                <a:lnTo>
                  <a:pt x="27" y="92"/>
                </a:lnTo>
                <a:lnTo>
                  <a:pt x="27" y="92"/>
                </a:lnTo>
                <a:lnTo>
                  <a:pt x="27" y="94"/>
                </a:lnTo>
                <a:lnTo>
                  <a:pt x="25" y="94"/>
                </a:lnTo>
                <a:lnTo>
                  <a:pt x="23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100"/>
                </a:lnTo>
                <a:lnTo>
                  <a:pt x="17" y="100"/>
                </a:lnTo>
                <a:lnTo>
                  <a:pt x="15" y="98"/>
                </a:lnTo>
                <a:lnTo>
                  <a:pt x="15" y="98"/>
                </a:lnTo>
                <a:lnTo>
                  <a:pt x="12" y="98"/>
                </a:lnTo>
                <a:lnTo>
                  <a:pt x="12" y="98"/>
                </a:lnTo>
                <a:lnTo>
                  <a:pt x="10" y="98"/>
                </a:lnTo>
                <a:lnTo>
                  <a:pt x="8" y="100"/>
                </a:lnTo>
                <a:lnTo>
                  <a:pt x="8" y="100"/>
                </a:lnTo>
                <a:lnTo>
                  <a:pt x="6" y="102"/>
                </a:lnTo>
                <a:lnTo>
                  <a:pt x="6" y="102"/>
                </a:lnTo>
                <a:lnTo>
                  <a:pt x="6" y="104"/>
                </a:lnTo>
                <a:lnTo>
                  <a:pt x="6" y="104"/>
                </a:lnTo>
                <a:lnTo>
                  <a:pt x="4" y="109"/>
                </a:lnTo>
                <a:lnTo>
                  <a:pt x="4" y="111"/>
                </a:lnTo>
                <a:lnTo>
                  <a:pt x="4" y="113"/>
                </a:lnTo>
                <a:lnTo>
                  <a:pt x="4" y="113"/>
                </a:lnTo>
                <a:lnTo>
                  <a:pt x="6" y="113"/>
                </a:lnTo>
                <a:lnTo>
                  <a:pt x="6" y="115"/>
                </a:lnTo>
                <a:lnTo>
                  <a:pt x="6" y="115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2" y="121"/>
                </a:lnTo>
                <a:lnTo>
                  <a:pt x="2" y="121"/>
                </a:lnTo>
                <a:lnTo>
                  <a:pt x="2" y="123"/>
                </a:lnTo>
                <a:lnTo>
                  <a:pt x="2" y="123"/>
                </a:lnTo>
                <a:lnTo>
                  <a:pt x="4" y="123"/>
                </a:lnTo>
                <a:lnTo>
                  <a:pt x="4" y="123"/>
                </a:lnTo>
                <a:lnTo>
                  <a:pt x="6" y="127"/>
                </a:lnTo>
                <a:lnTo>
                  <a:pt x="8" y="127"/>
                </a:lnTo>
                <a:lnTo>
                  <a:pt x="8" y="130"/>
                </a:lnTo>
                <a:lnTo>
                  <a:pt x="8" y="132"/>
                </a:lnTo>
                <a:lnTo>
                  <a:pt x="8" y="132"/>
                </a:lnTo>
                <a:lnTo>
                  <a:pt x="8" y="132"/>
                </a:lnTo>
                <a:lnTo>
                  <a:pt x="0" y="144"/>
                </a:lnTo>
                <a:lnTo>
                  <a:pt x="0" y="144"/>
                </a:lnTo>
                <a:lnTo>
                  <a:pt x="4" y="146"/>
                </a:lnTo>
                <a:lnTo>
                  <a:pt x="15" y="150"/>
                </a:lnTo>
                <a:lnTo>
                  <a:pt x="15" y="150"/>
                </a:lnTo>
                <a:lnTo>
                  <a:pt x="25" y="152"/>
                </a:lnTo>
                <a:lnTo>
                  <a:pt x="29" y="152"/>
                </a:lnTo>
                <a:lnTo>
                  <a:pt x="29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5" y="148"/>
                </a:lnTo>
                <a:lnTo>
                  <a:pt x="35" y="148"/>
                </a:lnTo>
                <a:lnTo>
                  <a:pt x="3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50"/>
                </a:lnTo>
                <a:lnTo>
                  <a:pt x="60" y="150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7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65"/>
                </a:lnTo>
                <a:lnTo>
                  <a:pt x="63" y="165"/>
                </a:lnTo>
                <a:lnTo>
                  <a:pt x="63" y="167"/>
                </a:lnTo>
                <a:lnTo>
                  <a:pt x="63" y="167"/>
                </a:lnTo>
                <a:lnTo>
                  <a:pt x="63" y="167"/>
                </a:lnTo>
                <a:lnTo>
                  <a:pt x="63" y="169"/>
                </a:lnTo>
                <a:lnTo>
                  <a:pt x="73" y="175"/>
                </a:lnTo>
                <a:lnTo>
                  <a:pt x="75" y="175"/>
                </a:lnTo>
                <a:lnTo>
                  <a:pt x="75" y="178"/>
                </a:lnTo>
                <a:lnTo>
                  <a:pt x="75" y="178"/>
                </a:lnTo>
                <a:lnTo>
                  <a:pt x="79" y="180"/>
                </a:lnTo>
                <a:lnTo>
                  <a:pt x="79" y="180"/>
                </a:lnTo>
                <a:lnTo>
                  <a:pt x="79" y="180"/>
                </a:lnTo>
                <a:lnTo>
                  <a:pt x="79" y="182"/>
                </a:lnTo>
                <a:lnTo>
                  <a:pt x="79" y="182"/>
                </a:lnTo>
                <a:lnTo>
                  <a:pt x="81" y="182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3" y="184"/>
                </a:lnTo>
                <a:lnTo>
                  <a:pt x="83" y="184"/>
                </a:lnTo>
                <a:lnTo>
                  <a:pt x="86" y="184"/>
                </a:lnTo>
                <a:lnTo>
                  <a:pt x="86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4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6" y="190"/>
                </a:lnTo>
                <a:lnTo>
                  <a:pt x="113" y="190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9" y="194"/>
                </a:lnTo>
                <a:lnTo>
                  <a:pt x="129" y="194"/>
                </a:lnTo>
                <a:lnTo>
                  <a:pt x="129" y="201"/>
                </a:lnTo>
                <a:lnTo>
                  <a:pt x="129" y="201"/>
                </a:lnTo>
                <a:lnTo>
                  <a:pt x="129" y="201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7" y="203"/>
                </a:lnTo>
                <a:lnTo>
                  <a:pt x="125" y="205"/>
                </a:lnTo>
                <a:lnTo>
                  <a:pt x="123" y="205"/>
                </a:lnTo>
                <a:lnTo>
                  <a:pt x="123" y="207"/>
                </a:lnTo>
                <a:lnTo>
                  <a:pt x="123" y="207"/>
                </a:lnTo>
                <a:lnTo>
                  <a:pt x="123" y="207"/>
                </a:lnTo>
                <a:lnTo>
                  <a:pt x="123" y="209"/>
                </a:lnTo>
                <a:lnTo>
                  <a:pt x="121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5"/>
                </a:lnTo>
                <a:lnTo>
                  <a:pt x="119" y="215"/>
                </a:lnTo>
                <a:lnTo>
                  <a:pt x="119" y="217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3" y="228"/>
                </a:lnTo>
                <a:lnTo>
                  <a:pt x="123" y="228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7" y="230"/>
                </a:lnTo>
                <a:lnTo>
                  <a:pt x="127" y="228"/>
                </a:lnTo>
                <a:lnTo>
                  <a:pt x="127" y="228"/>
                </a:lnTo>
                <a:lnTo>
                  <a:pt x="129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4" y="230"/>
                </a:lnTo>
                <a:lnTo>
                  <a:pt x="136" y="230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40" y="232"/>
                </a:lnTo>
                <a:lnTo>
                  <a:pt x="140" y="232"/>
                </a:lnTo>
                <a:lnTo>
                  <a:pt x="140" y="232"/>
                </a:lnTo>
                <a:lnTo>
                  <a:pt x="142" y="232"/>
                </a:lnTo>
                <a:lnTo>
                  <a:pt x="142" y="232"/>
                </a:lnTo>
                <a:lnTo>
                  <a:pt x="144" y="232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8" y="236"/>
                </a:lnTo>
                <a:lnTo>
                  <a:pt x="148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8"/>
                </a:lnTo>
                <a:lnTo>
                  <a:pt x="154" y="238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7" y="240"/>
                </a:lnTo>
                <a:lnTo>
                  <a:pt x="159" y="240"/>
                </a:lnTo>
                <a:lnTo>
                  <a:pt x="159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1" y="246"/>
                </a:lnTo>
                <a:lnTo>
                  <a:pt x="161" y="246"/>
                </a:lnTo>
                <a:lnTo>
                  <a:pt x="159" y="249"/>
                </a:lnTo>
                <a:lnTo>
                  <a:pt x="159" y="249"/>
                </a:lnTo>
                <a:lnTo>
                  <a:pt x="159" y="249"/>
                </a:lnTo>
                <a:lnTo>
                  <a:pt x="159" y="251"/>
                </a:lnTo>
                <a:lnTo>
                  <a:pt x="159" y="251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61" y="253"/>
                </a:lnTo>
                <a:lnTo>
                  <a:pt x="161" y="253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59" y="259"/>
                </a:lnTo>
                <a:lnTo>
                  <a:pt x="159" y="259"/>
                </a:lnTo>
                <a:lnTo>
                  <a:pt x="159" y="261"/>
                </a:lnTo>
                <a:lnTo>
                  <a:pt x="157" y="261"/>
                </a:lnTo>
                <a:lnTo>
                  <a:pt x="157" y="263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9"/>
                </a:lnTo>
                <a:lnTo>
                  <a:pt x="154" y="272"/>
                </a:lnTo>
                <a:lnTo>
                  <a:pt x="154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4"/>
                </a:lnTo>
                <a:lnTo>
                  <a:pt x="152" y="274"/>
                </a:lnTo>
                <a:lnTo>
                  <a:pt x="152" y="274"/>
                </a:lnTo>
                <a:lnTo>
                  <a:pt x="150" y="274"/>
                </a:lnTo>
                <a:lnTo>
                  <a:pt x="150" y="274"/>
                </a:lnTo>
                <a:lnTo>
                  <a:pt x="150" y="274"/>
                </a:lnTo>
                <a:lnTo>
                  <a:pt x="148" y="274"/>
                </a:lnTo>
                <a:lnTo>
                  <a:pt x="148" y="274"/>
                </a:lnTo>
                <a:lnTo>
                  <a:pt x="146" y="274"/>
                </a:lnTo>
                <a:lnTo>
                  <a:pt x="146" y="274"/>
                </a:ln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2" y="278"/>
                </a:lnTo>
                <a:lnTo>
                  <a:pt x="142" y="280"/>
                </a:lnTo>
                <a:lnTo>
                  <a:pt x="142" y="280"/>
                </a:lnTo>
                <a:lnTo>
                  <a:pt x="142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36" y="280"/>
                </a:lnTo>
                <a:lnTo>
                  <a:pt x="134" y="280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29" y="282"/>
                </a:lnTo>
                <a:lnTo>
                  <a:pt x="129" y="282"/>
                </a:lnTo>
                <a:lnTo>
                  <a:pt x="129" y="284"/>
                </a:lnTo>
                <a:lnTo>
                  <a:pt x="127" y="282"/>
                </a:lnTo>
                <a:lnTo>
                  <a:pt x="125" y="284"/>
                </a:lnTo>
                <a:lnTo>
                  <a:pt x="125" y="284"/>
                </a:lnTo>
                <a:lnTo>
                  <a:pt x="125" y="284"/>
                </a:lnTo>
                <a:lnTo>
                  <a:pt x="123" y="286"/>
                </a:lnTo>
                <a:lnTo>
                  <a:pt x="121" y="286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19" y="292"/>
                </a:lnTo>
                <a:lnTo>
                  <a:pt x="119" y="292"/>
                </a:lnTo>
                <a:lnTo>
                  <a:pt x="115" y="297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7" y="301"/>
                </a:lnTo>
                <a:lnTo>
                  <a:pt x="117" y="301"/>
                </a:lnTo>
                <a:lnTo>
                  <a:pt x="117" y="303"/>
                </a:lnTo>
                <a:lnTo>
                  <a:pt x="117" y="303"/>
                </a:lnTo>
                <a:lnTo>
                  <a:pt x="115" y="309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09" y="309"/>
                </a:lnTo>
                <a:lnTo>
                  <a:pt x="109" y="309"/>
                </a:lnTo>
                <a:lnTo>
                  <a:pt x="106" y="309"/>
                </a:lnTo>
                <a:lnTo>
                  <a:pt x="106" y="309"/>
                </a:lnTo>
                <a:lnTo>
                  <a:pt x="104" y="309"/>
                </a:lnTo>
                <a:lnTo>
                  <a:pt x="104" y="311"/>
                </a:lnTo>
                <a:lnTo>
                  <a:pt x="104" y="311"/>
                </a:lnTo>
                <a:lnTo>
                  <a:pt x="102" y="311"/>
                </a:lnTo>
                <a:lnTo>
                  <a:pt x="102" y="311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3"/>
                </a:lnTo>
                <a:lnTo>
                  <a:pt x="96" y="313"/>
                </a:lnTo>
                <a:lnTo>
                  <a:pt x="96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20"/>
                </a:lnTo>
                <a:lnTo>
                  <a:pt x="94" y="320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4"/>
                </a:lnTo>
                <a:lnTo>
                  <a:pt x="94" y="326"/>
                </a:lnTo>
                <a:lnTo>
                  <a:pt x="94" y="328"/>
                </a:lnTo>
                <a:lnTo>
                  <a:pt x="94" y="328"/>
                </a:lnTo>
                <a:lnTo>
                  <a:pt x="94" y="328"/>
                </a:lnTo>
                <a:lnTo>
                  <a:pt x="92" y="330"/>
                </a:lnTo>
                <a:lnTo>
                  <a:pt x="92" y="332"/>
                </a:lnTo>
                <a:lnTo>
                  <a:pt x="90" y="334"/>
                </a:lnTo>
                <a:lnTo>
                  <a:pt x="90" y="334"/>
                </a:lnTo>
                <a:lnTo>
                  <a:pt x="90" y="334"/>
                </a:lnTo>
                <a:lnTo>
                  <a:pt x="92" y="336"/>
                </a:lnTo>
                <a:lnTo>
                  <a:pt x="96" y="343"/>
                </a:lnTo>
                <a:lnTo>
                  <a:pt x="96" y="345"/>
                </a:lnTo>
                <a:lnTo>
                  <a:pt x="96" y="345"/>
                </a:lnTo>
                <a:lnTo>
                  <a:pt x="98" y="347"/>
                </a:lnTo>
                <a:lnTo>
                  <a:pt x="98" y="347"/>
                </a:lnTo>
                <a:lnTo>
                  <a:pt x="100" y="355"/>
                </a:lnTo>
                <a:lnTo>
                  <a:pt x="100" y="357"/>
                </a:lnTo>
                <a:lnTo>
                  <a:pt x="100" y="361"/>
                </a:lnTo>
                <a:lnTo>
                  <a:pt x="100" y="361"/>
                </a:lnTo>
                <a:lnTo>
                  <a:pt x="100" y="363"/>
                </a:lnTo>
                <a:lnTo>
                  <a:pt x="100" y="363"/>
                </a:lnTo>
                <a:lnTo>
                  <a:pt x="100" y="366"/>
                </a:lnTo>
                <a:lnTo>
                  <a:pt x="102" y="372"/>
                </a:lnTo>
                <a:lnTo>
                  <a:pt x="102" y="378"/>
                </a:lnTo>
                <a:lnTo>
                  <a:pt x="102" y="380"/>
                </a:lnTo>
                <a:lnTo>
                  <a:pt x="102" y="380"/>
                </a:lnTo>
                <a:lnTo>
                  <a:pt x="102" y="380"/>
                </a:lnTo>
                <a:lnTo>
                  <a:pt x="109" y="391"/>
                </a:lnTo>
                <a:lnTo>
                  <a:pt x="109" y="395"/>
                </a:lnTo>
                <a:lnTo>
                  <a:pt x="106" y="403"/>
                </a:lnTo>
                <a:lnTo>
                  <a:pt x="109" y="407"/>
                </a:lnTo>
                <a:lnTo>
                  <a:pt x="109" y="409"/>
                </a:lnTo>
                <a:lnTo>
                  <a:pt x="111" y="411"/>
                </a:lnTo>
                <a:lnTo>
                  <a:pt x="111" y="414"/>
                </a:lnTo>
                <a:lnTo>
                  <a:pt x="111" y="416"/>
                </a:lnTo>
                <a:lnTo>
                  <a:pt x="111" y="418"/>
                </a:lnTo>
                <a:lnTo>
                  <a:pt x="109" y="422"/>
                </a:lnTo>
                <a:lnTo>
                  <a:pt x="109" y="422"/>
                </a:lnTo>
                <a:lnTo>
                  <a:pt x="109" y="424"/>
                </a:lnTo>
                <a:lnTo>
                  <a:pt x="109" y="424"/>
                </a:lnTo>
                <a:lnTo>
                  <a:pt x="109" y="426"/>
                </a:lnTo>
                <a:lnTo>
                  <a:pt x="111" y="428"/>
                </a:lnTo>
                <a:lnTo>
                  <a:pt x="113" y="430"/>
                </a:lnTo>
                <a:lnTo>
                  <a:pt x="113" y="432"/>
                </a:lnTo>
                <a:lnTo>
                  <a:pt x="115" y="434"/>
                </a:lnTo>
                <a:lnTo>
                  <a:pt x="115" y="437"/>
                </a:lnTo>
                <a:lnTo>
                  <a:pt x="115" y="437"/>
                </a:lnTo>
                <a:lnTo>
                  <a:pt x="113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41"/>
                </a:lnTo>
                <a:lnTo>
                  <a:pt x="113" y="443"/>
                </a:lnTo>
                <a:lnTo>
                  <a:pt x="113" y="445"/>
                </a:lnTo>
                <a:lnTo>
                  <a:pt x="113" y="445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1" y="449"/>
                </a:lnTo>
                <a:lnTo>
                  <a:pt x="111" y="451"/>
                </a:lnTo>
                <a:lnTo>
                  <a:pt x="109" y="453"/>
                </a:lnTo>
                <a:lnTo>
                  <a:pt x="109" y="455"/>
                </a:lnTo>
                <a:lnTo>
                  <a:pt x="109" y="457"/>
                </a:lnTo>
                <a:lnTo>
                  <a:pt x="109" y="459"/>
                </a:lnTo>
                <a:lnTo>
                  <a:pt x="111" y="459"/>
                </a:lnTo>
                <a:lnTo>
                  <a:pt x="111" y="462"/>
                </a:lnTo>
                <a:lnTo>
                  <a:pt x="111" y="462"/>
                </a:lnTo>
                <a:lnTo>
                  <a:pt x="111" y="464"/>
                </a:lnTo>
                <a:lnTo>
                  <a:pt x="111" y="466"/>
                </a:lnTo>
                <a:lnTo>
                  <a:pt x="111" y="468"/>
                </a:lnTo>
                <a:lnTo>
                  <a:pt x="111" y="470"/>
                </a:lnTo>
                <a:lnTo>
                  <a:pt x="111" y="472"/>
                </a:lnTo>
                <a:lnTo>
                  <a:pt x="111" y="472"/>
                </a:lnTo>
                <a:lnTo>
                  <a:pt x="111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4"/>
                </a:lnTo>
                <a:lnTo>
                  <a:pt x="109" y="474"/>
                </a:lnTo>
                <a:lnTo>
                  <a:pt x="109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6"/>
                </a:lnTo>
                <a:lnTo>
                  <a:pt x="113" y="476"/>
                </a:lnTo>
                <a:lnTo>
                  <a:pt x="115" y="476"/>
                </a:lnTo>
                <a:lnTo>
                  <a:pt x="115" y="478"/>
                </a:lnTo>
                <a:lnTo>
                  <a:pt x="117" y="478"/>
                </a:lnTo>
                <a:lnTo>
                  <a:pt x="117" y="480"/>
                </a:lnTo>
                <a:lnTo>
                  <a:pt x="115" y="482"/>
                </a:lnTo>
                <a:lnTo>
                  <a:pt x="115" y="482"/>
                </a:lnTo>
                <a:lnTo>
                  <a:pt x="115" y="485"/>
                </a:lnTo>
                <a:lnTo>
                  <a:pt x="113" y="487"/>
                </a:lnTo>
                <a:lnTo>
                  <a:pt x="115" y="489"/>
                </a:lnTo>
                <a:lnTo>
                  <a:pt x="119" y="491"/>
                </a:lnTo>
                <a:lnTo>
                  <a:pt x="123" y="493"/>
                </a:lnTo>
                <a:lnTo>
                  <a:pt x="127" y="495"/>
                </a:lnTo>
                <a:lnTo>
                  <a:pt x="127" y="497"/>
                </a:lnTo>
                <a:lnTo>
                  <a:pt x="129" y="499"/>
                </a:lnTo>
                <a:lnTo>
                  <a:pt x="132" y="499"/>
                </a:lnTo>
                <a:lnTo>
                  <a:pt x="134" y="499"/>
                </a:lnTo>
                <a:lnTo>
                  <a:pt x="134" y="499"/>
                </a:lnTo>
                <a:lnTo>
                  <a:pt x="134" y="499"/>
                </a:lnTo>
                <a:lnTo>
                  <a:pt x="136" y="499"/>
                </a:lnTo>
                <a:lnTo>
                  <a:pt x="136" y="499"/>
                </a:lnTo>
                <a:lnTo>
                  <a:pt x="138" y="499"/>
                </a:lnTo>
                <a:lnTo>
                  <a:pt x="138" y="497"/>
                </a:lnTo>
                <a:lnTo>
                  <a:pt x="142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1"/>
                </a:lnTo>
                <a:lnTo>
                  <a:pt x="146" y="501"/>
                </a:lnTo>
                <a:lnTo>
                  <a:pt x="148" y="505"/>
                </a:lnTo>
                <a:lnTo>
                  <a:pt x="150" y="505"/>
                </a:lnTo>
                <a:lnTo>
                  <a:pt x="184" y="522"/>
                </a:lnTo>
                <a:lnTo>
                  <a:pt x="184" y="522"/>
                </a:lnTo>
                <a:lnTo>
                  <a:pt x="182" y="524"/>
                </a:lnTo>
                <a:lnTo>
                  <a:pt x="184" y="526"/>
                </a:lnTo>
                <a:lnTo>
                  <a:pt x="184" y="528"/>
                </a:lnTo>
                <a:lnTo>
                  <a:pt x="186" y="530"/>
                </a:lnTo>
                <a:lnTo>
                  <a:pt x="188" y="530"/>
                </a:lnTo>
                <a:lnTo>
                  <a:pt x="190" y="530"/>
                </a:lnTo>
                <a:lnTo>
                  <a:pt x="194" y="528"/>
                </a:lnTo>
                <a:lnTo>
                  <a:pt x="196" y="526"/>
                </a:lnTo>
                <a:lnTo>
                  <a:pt x="196" y="528"/>
                </a:lnTo>
                <a:lnTo>
                  <a:pt x="200" y="530"/>
                </a:lnTo>
                <a:lnTo>
                  <a:pt x="203" y="533"/>
                </a:lnTo>
                <a:lnTo>
                  <a:pt x="205" y="533"/>
                </a:lnTo>
                <a:lnTo>
                  <a:pt x="209" y="530"/>
                </a:lnTo>
                <a:lnTo>
                  <a:pt x="211" y="530"/>
                </a:lnTo>
                <a:lnTo>
                  <a:pt x="213" y="528"/>
                </a:lnTo>
                <a:lnTo>
                  <a:pt x="215" y="528"/>
                </a:lnTo>
                <a:lnTo>
                  <a:pt x="215" y="526"/>
                </a:lnTo>
                <a:lnTo>
                  <a:pt x="215" y="522"/>
                </a:lnTo>
                <a:lnTo>
                  <a:pt x="217" y="522"/>
                </a:lnTo>
                <a:lnTo>
                  <a:pt x="219" y="520"/>
                </a:lnTo>
                <a:lnTo>
                  <a:pt x="221" y="522"/>
                </a:lnTo>
                <a:lnTo>
                  <a:pt x="221" y="524"/>
                </a:lnTo>
                <a:lnTo>
                  <a:pt x="219" y="526"/>
                </a:lnTo>
                <a:lnTo>
                  <a:pt x="217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43"/>
                </a:lnTo>
                <a:lnTo>
                  <a:pt x="217" y="545"/>
                </a:lnTo>
                <a:lnTo>
                  <a:pt x="217" y="547"/>
                </a:lnTo>
                <a:lnTo>
                  <a:pt x="215" y="549"/>
                </a:lnTo>
                <a:lnTo>
                  <a:pt x="215" y="551"/>
                </a:lnTo>
                <a:lnTo>
                  <a:pt x="215" y="553"/>
                </a:lnTo>
                <a:lnTo>
                  <a:pt x="217" y="562"/>
                </a:lnTo>
                <a:lnTo>
                  <a:pt x="221" y="566"/>
                </a:lnTo>
                <a:lnTo>
                  <a:pt x="226" y="566"/>
                </a:lnTo>
                <a:lnTo>
                  <a:pt x="228" y="566"/>
                </a:lnTo>
                <a:lnTo>
                  <a:pt x="232" y="564"/>
                </a:lnTo>
                <a:lnTo>
                  <a:pt x="236" y="564"/>
                </a:lnTo>
                <a:lnTo>
                  <a:pt x="242" y="568"/>
                </a:lnTo>
                <a:lnTo>
                  <a:pt x="246" y="568"/>
                </a:lnTo>
                <a:lnTo>
                  <a:pt x="251" y="566"/>
                </a:lnTo>
                <a:lnTo>
                  <a:pt x="255" y="566"/>
                </a:lnTo>
                <a:lnTo>
                  <a:pt x="257" y="566"/>
                </a:lnTo>
                <a:lnTo>
                  <a:pt x="261" y="570"/>
                </a:lnTo>
                <a:lnTo>
                  <a:pt x="265" y="572"/>
                </a:lnTo>
                <a:lnTo>
                  <a:pt x="271" y="574"/>
                </a:lnTo>
                <a:lnTo>
                  <a:pt x="276" y="576"/>
                </a:lnTo>
                <a:lnTo>
                  <a:pt x="282" y="583"/>
                </a:lnTo>
                <a:lnTo>
                  <a:pt x="286" y="581"/>
                </a:lnTo>
                <a:lnTo>
                  <a:pt x="292" y="581"/>
                </a:lnTo>
                <a:lnTo>
                  <a:pt x="294" y="581"/>
                </a:lnTo>
                <a:lnTo>
                  <a:pt x="294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81"/>
                </a:lnTo>
                <a:lnTo>
                  <a:pt x="297" y="583"/>
                </a:lnTo>
                <a:lnTo>
                  <a:pt x="299" y="583"/>
                </a:lnTo>
                <a:lnTo>
                  <a:pt x="299" y="583"/>
                </a:lnTo>
                <a:lnTo>
                  <a:pt x="301" y="585"/>
                </a:lnTo>
                <a:lnTo>
                  <a:pt x="301" y="585"/>
                </a:lnTo>
                <a:lnTo>
                  <a:pt x="303" y="585"/>
                </a:lnTo>
                <a:lnTo>
                  <a:pt x="307" y="581"/>
                </a:lnTo>
                <a:lnTo>
                  <a:pt x="311" y="576"/>
                </a:lnTo>
                <a:lnTo>
                  <a:pt x="313" y="574"/>
                </a:lnTo>
                <a:lnTo>
                  <a:pt x="322" y="574"/>
                </a:lnTo>
                <a:lnTo>
                  <a:pt x="324" y="572"/>
                </a:lnTo>
                <a:lnTo>
                  <a:pt x="324" y="572"/>
                </a:lnTo>
                <a:lnTo>
                  <a:pt x="326" y="570"/>
                </a:lnTo>
                <a:lnTo>
                  <a:pt x="326" y="570"/>
                </a:lnTo>
                <a:lnTo>
                  <a:pt x="326" y="570"/>
                </a:lnTo>
                <a:lnTo>
                  <a:pt x="328" y="566"/>
                </a:lnTo>
                <a:lnTo>
                  <a:pt x="328" y="566"/>
                </a:lnTo>
                <a:lnTo>
                  <a:pt x="332" y="564"/>
                </a:lnTo>
                <a:lnTo>
                  <a:pt x="334" y="562"/>
                </a:lnTo>
                <a:lnTo>
                  <a:pt x="336" y="562"/>
                </a:lnTo>
                <a:lnTo>
                  <a:pt x="336" y="562"/>
                </a:lnTo>
                <a:lnTo>
                  <a:pt x="338" y="560"/>
                </a:lnTo>
                <a:lnTo>
                  <a:pt x="338" y="558"/>
                </a:lnTo>
                <a:lnTo>
                  <a:pt x="340" y="556"/>
                </a:lnTo>
                <a:lnTo>
                  <a:pt x="340" y="553"/>
                </a:lnTo>
                <a:lnTo>
                  <a:pt x="342" y="549"/>
                </a:lnTo>
                <a:lnTo>
                  <a:pt x="345" y="549"/>
                </a:lnTo>
                <a:lnTo>
                  <a:pt x="345" y="547"/>
                </a:lnTo>
                <a:lnTo>
                  <a:pt x="347" y="547"/>
                </a:lnTo>
                <a:lnTo>
                  <a:pt x="347" y="545"/>
                </a:lnTo>
                <a:lnTo>
                  <a:pt x="347" y="545"/>
                </a:lnTo>
                <a:lnTo>
                  <a:pt x="347" y="543"/>
                </a:lnTo>
                <a:lnTo>
                  <a:pt x="345" y="539"/>
                </a:lnTo>
                <a:lnTo>
                  <a:pt x="345" y="537"/>
                </a:lnTo>
                <a:lnTo>
                  <a:pt x="345" y="533"/>
                </a:lnTo>
                <a:lnTo>
                  <a:pt x="345" y="530"/>
                </a:lnTo>
                <a:lnTo>
                  <a:pt x="345" y="530"/>
                </a:lnTo>
                <a:lnTo>
                  <a:pt x="345" y="528"/>
                </a:lnTo>
                <a:lnTo>
                  <a:pt x="345" y="528"/>
                </a:lnTo>
                <a:lnTo>
                  <a:pt x="342" y="526"/>
                </a:lnTo>
                <a:lnTo>
                  <a:pt x="342" y="524"/>
                </a:lnTo>
                <a:lnTo>
                  <a:pt x="340" y="524"/>
                </a:lnTo>
                <a:lnTo>
                  <a:pt x="340" y="522"/>
                </a:lnTo>
                <a:lnTo>
                  <a:pt x="338" y="520"/>
                </a:lnTo>
                <a:lnTo>
                  <a:pt x="336" y="518"/>
                </a:lnTo>
                <a:lnTo>
                  <a:pt x="334" y="516"/>
                </a:lnTo>
                <a:lnTo>
                  <a:pt x="334" y="514"/>
                </a:lnTo>
                <a:lnTo>
                  <a:pt x="334" y="512"/>
                </a:lnTo>
                <a:lnTo>
                  <a:pt x="334" y="512"/>
                </a:lnTo>
                <a:lnTo>
                  <a:pt x="334" y="510"/>
                </a:lnTo>
                <a:lnTo>
                  <a:pt x="336" y="510"/>
                </a:lnTo>
                <a:lnTo>
                  <a:pt x="338" y="508"/>
                </a:lnTo>
                <a:lnTo>
                  <a:pt x="338" y="508"/>
                </a:lnTo>
                <a:lnTo>
                  <a:pt x="340" y="510"/>
                </a:lnTo>
                <a:lnTo>
                  <a:pt x="342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2"/>
                </a:lnTo>
                <a:lnTo>
                  <a:pt x="347" y="514"/>
                </a:lnTo>
                <a:lnTo>
                  <a:pt x="349" y="514"/>
                </a:lnTo>
                <a:lnTo>
                  <a:pt x="349" y="514"/>
                </a:lnTo>
                <a:lnTo>
                  <a:pt x="351" y="512"/>
                </a:lnTo>
                <a:lnTo>
                  <a:pt x="359" y="505"/>
                </a:lnTo>
                <a:lnTo>
                  <a:pt x="361" y="503"/>
                </a:lnTo>
                <a:lnTo>
                  <a:pt x="361" y="501"/>
                </a:lnTo>
                <a:lnTo>
                  <a:pt x="363" y="499"/>
                </a:lnTo>
                <a:lnTo>
                  <a:pt x="370" y="497"/>
                </a:lnTo>
                <a:lnTo>
                  <a:pt x="374" y="497"/>
                </a:lnTo>
                <a:lnTo>
                  <a:pt x="376" y="495"/>
                </a:lnTo>
                <a:lnTo>
                  <a:pt x="378" y="493"/>
                </a:lnTo>
                <a:lnTo>
                  <a:pt x="380" y="491"/>
                </a:lnTo>
                <a:lnTo>
                  <a:pt x="380" y="489"/>
                </a:lnTo>
                <a:lnTo>
                  <a:pt x="382" y="487"/>
                </a:lnTo>
                <a:lnTo>
                  <a:pt x="382" y="487"/>
                </a:lnTo>
                <a:lnTo>
                  <a:pt x="382" y="485"/>
                </a:lnTo>
                <a:lnTo>
                  <a:pt x="384" y="485"/>
                </a:lnTo>
                <a:lnTo>
                  <a:pt x="388" y="480"/>
                </a:lnTo>
                <a:lnTo>
                  <a:pt x="393" y="478"/>
                </a:lnTo>
                <a:lnTo>
                  <a:pt x="405" y="476"/>
                </a:lnTo>
                <a:lnTo>
                  <a:pt x="409" y="474"/>
                </a:lnTo>
                <a:lnTo>
                  <a:pt x="409" y="474"/>
                </a:lnTo>
                <a:lnTo>
                  <a:pt x="416" y="478"/>
                </a:lnTo>
                <a:lnTo>
                  <a:pt x="418" y="478"/>
                </a:lnTo>
                <a:lnTo>
                  <a:pt x="428" y="478"/>
                </a:lnTo>
                <a:lnTo>
                  <a:pt x="430" y="478"/>
                </a:lnTo>
                <a:lnTo>
                  <a:pt x="432" y="478"/>
                </a:lnTo>
                <a:lnTo>
                  <a:pt x="436" y="487"/>
                </a:lnTo>
                <a:lnTo>
                  <a:pt x="439" y="487"/>
                </a:lnTo>
                <a:lnTo>
                  <a:pt x="445" y="493"/>
                </a:lnTo>
                <a:lnTo>
                  <a:pt x="447" y="495"/>
                </a:lnTo>
                <a:lnTo>
                  <a:pt x="449" y="497"/>
                </a:lnTo>
                <a:lnTo>
                  <a:pt x="451" y="499"/>
                </a:lnTo>
                <a:lnTo>
                  <a:pt x="455" y="501"/>
                </a:lnTo>
                <a:lnTo>
                  <a:pt x="464" y="508"/>
                </a:lnTo>
                <a:lnTo>
                  <a:pt x="468" y="510"/>
                </a:lnTo>
                <a:lnTo>
                  <a:pt x="476" y="514"/>
                </a:lnTo>
                <a:lnTo>
                  <a:pt x="491" y="518"/>
                </a:lnTo>
                <a:lnTo>
                  <a:pt x="493" y="518"/>
                </a:lnTo>
                <a:lnTo>
                  <a:pt x="493" y="516"/>
                </a:lnTo>
                <a:lnTo>
                  <a:pt x="493" y="516"/>
                </a:lnTo>
                <a:lnTo>
                  <a:pt x="495" y="516"/>
                </a:lnTo>
                <a:lnTo>
                  <a:pt x="495" y="514"/>
                </a:lnTo>
                <a:lnTo>
                  <a:pt x="499" y="514"/>
                </a:lnTo>
                <a:lnTo>
                  <a:pt x="503" y="514"/>
                </a:lnTo>
                <a:lnTo>
                  <a:pt x="505" y="512"/>
                </a:lnTo>
                <a:lnTo>
                  <a:pt x="510" y="512"/>
                </a:lnTo>
                <a:lnTo>
                  <a:pt x="512" y="512"/>
                </a:lnTo>
                <a:lnTo>
                  <a:pt x="512" y="510"/>
                </a:lnTo>
                <a:lnTo>
                  <a:pt x="514" y="510"/>
                </a:lnTo>
                <a:lnTo>
                  <a:pt x="516" y="505"/>
                </a:lnTo>
                <a:lnTo>
                  <a:pt x="518" y="505"/>
                </a:lnTo>
                <a:lnTo>
                  <a:pt x="518" y="505"/>
                </a:lnTo>
                <a:lnTo>
                  <a:pt x="520" y="505"/>
                </a:lnTo>
                <a:lnTo>
                  <a:pt x="520" y="503"/>
                </a:lnTo>
                <a:lnTo>
                  <a:pt x="522" y="503"/>
                </a:lnTo>
                <a:lnTo>
                  <a:pt x="522" y="501"/>
                </a:lnTo>
                <a:lnTo>
                  <a:pt x="522" y="501"/>
                </a:lnTo>
                <a:lnTo>
                  <a:pt x="524" y="501"/>
                </a:lnTo>
                <a:lnTo>
                  <a:pt x="526" y="499"/>
                </a:lnTo>
                <a:lnTo>
                  <a:pt x="526" y="499"/>
                </a:lnTo>
                <a:lnTo>
                  <a:pt x="528" y="499"/>
                </a:lnTo>
                <a:lnTo>
                  <a:pt x="528" y="501"/>
                </a:lnTo>
                <a:lnTo>
                  <a:pt x="531" y="503"/>
                </a:lnTo>
                <a:lnTo>
                  <a:pt x="533" y="505"/>
                </a:lnTo>
                <a:lnTo>
                  <a:pt x="539" y="512"/>
                </a:lnTo>
                <a:lnTo>
                  <a:pt x="541" y="516"/>
                </a:lnTo>
                <a:lnTo>
                  <a:pt x="545" y="524"/>
                </a:lnTo>
                <a:lnTo>
                  <a:pt x="547" y="526"/>
                </a:lnTo>
                <a:lnTo>
                  <a:pt x="547" y="528"/>
                </a:lnTo>
                <a:lnTo>
                  <a:pt x="549" y="530"/>
                </a:lnTo>
                <a:lnTo>
                  <a:pt x="549" y="537"/>
                </a:lnTo>
                <a:lnTo>
                  <a:pt x="549" y="539"/>
                </a:lnTo>
                <a:lnTo>
                  <a:pt x="551" y="539"/>
                </a:lnTo>
                <a:lnTo>
                  <a:pt x="553" y="543"/>
                </a:lnTo>
                <a:lnTo>
                  <a:pt x="553" y="543"/>
                </a:lnTo>
                <a:lnTo>
                  <a:pt x="556" y="545"/>
                </a:lnTo>
                <a:lnTo>
                  <a:pt x="556" y="547"/>
                </a:lnTo>
                <a:lnTo>
                  <a:pt x="558" y="549"/>
                </a:lnTo>
                <a:lnTo>
                  <a:pt x="560" y="549"/>
                </a:lnTo>
                <a:lnTo>
                  <a:pt x="562" y="547"/>
                </a:lnTo>
                <a:lnTo>
                  <a:pt x="564" y="545"/>
                </a:lnTo>
                <a:lnTo>
                  <a:pt x="564" y="545"/>
                </a:lnTo>
                <a:lnTo>
                  <a:pt x="564" y="545"/>
                </a:lnTo>
                <a:lnTo>
                  <a:pt x="566" y="543"/>
                </a:lnTo>
                <a:lnTo>
                  <a:pt x="566" y="543"/>
                </a:lnTo>
                <a:lnTo>
                  <a:pt x="566" y="543"/>
                </a:lnTo>
                <a:lnTo>
                  <a:pt x="568" y="541"/>
                </a:lnTo>
                <a:lnTo>
                  <a:pt x="570" y="541"/>
                </a:lnTo>
                <a:lnTo>
                  <a:pt x="572" y="541"/>
                </a:lnTo>
                <a:lnTo>
                  <a:pt x="574" y="539"/>
                </a:lnTo>
                <a:lnTo>
                  <a:pt x="574" y="539"/>
                </a:lnTo>
                <a:lnTo>
                  <a:pt x="576" y="539"/>
                </a:lnTo>
                <a:lnTo>
                  <a:pt x="579" y="539"/>
                </a:lnTo>
                <a:lnTo>
                  <a:pt x="581" y="539"/>
                </a:lnTo>
                <a:lnTo>
                  <a:pt x="581" y="539"/>
                </a:lnTo>
                <a:lnTo>
                  <a:pt x="583" y="537"/>
                </a:lnTo>
                <a:lnTo>
                  <a:pt x="585" y="535"/>
                </a:lnTo>
                <a:lnTo>
                  <a:pt x="587" y="535"/>
                </a:lnTo>
                <a:lnTo>
                  <a:pt x="587" y="533"/>
                </a:lnTo>
                <a:lnTo>
                  <a:pt x="589" y="533"/>
                </a:lnTo>
                <a:lnTo>
                  <a:pt x="587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91" y="528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5" y="535"/>
                </a:lnTo>
                <a:lnTo>
                  <a:pt x="595" y="537"/>
                </a:lnTo>
                <a:lnTo>
                  <a:pt x="595" y="537"/>
                </a:lnTo>
                <a:lnTo>
                  <a:pt x="595" y="541"/>
                </a:lnTo>
                <a:lnTo>
                  <a:pt x="593" y="543"/>
                </a:lnTo>
                <a:lnTo>
                  <a:pt x="593" y="543"/>
                </a:lnTo>
                <a:lnTo>
                  <a:pt x="593" y="545"/>
                </a:lnTo>
                <a:lnTo>
                  <a:pt x="593" y="545"/>
                </a:lnTo>
                <a:lnTo>
                  <a:pt x="589" y="547"/>
                </a:lnTo>
                <a:lnTo>
                  <a:pt x="587" y="549"/>
                </a:lnTo>
                <a:lnTo>
                  <a:pt x="587" y="549"/>
                </a:lnTo>
                <a:lnTo>
                  <a:pt x="587" y="551"/>
                </a:lnTo>
                <a:lnTo>
                  <a:pt x="585" y="553"/>
                </a:lnTo>
                <a:lnTo>
                  <a:pt x="585" y="556"/>
                </a:lnTo>
                <a:lnTo>
                  <a:pt x="585" y="558"/>
                </a:lnTo>
                <a:lnTo>
                  <a:pt x="583" y="560"/>
                </a:lnTo>
                <a:lnTo>
                  <a:pt x="583" y="562"/>
                </a:lnTo>
                <a:lnTo>
                  <a:pt x="583" y="562"/>
                </a:lnTo>
                <a:lnTo>
                  <a:pt x="585" y="564"/>
                </a:lnTo>
                <a:lnTo>
                  <a:pt x="585" y="564"/>
                </a:lnTo>
                <a:lnTo>
                  <a:pt x="587" y="566"/>
                </a:lnTo>
                <a:lnTo>
                  <a:pt x="587" y="566"/>
                </a:lnTo>
                <a:lnTo>
                  <a:pt x="593" y="560"/>
                </a:lnTo>
                <a:lnTo>
                  <a:pt x="595" y="558"/>
                </a:lnTo>
                <a:lnTo>
                  <a:pt x="595" y="556"/>
                </a:lnTo>
                <a:lnTo>
                  <a:pt x="597" y="556"/>
                </a:lnTo>
                <a:lnTo>
                  <a:pt x="602" y="553"/>
                </a:lnTo>
                <a:lnTo>
                  <a:pt x="616" y="553"/>
                </a:lnTo>
                <a:lnTo>
                  <a:pt x="620" y="551"/>
                </a:lnTo>
                <a:lnTo>
                  <a:pt x="622" y="551"/>
                </a:lnTo>
                <a:lnTo>
                  <a:pt x="622" y="549"/>
                </a:lnTo>
                <a:lnTo>
                  <a:pt x="627" y="545"/>
                </a:lnTo>
                <a:lnTo>
                  <a:pt x="629" y="545"/>
                </a:lnTo>
                <a:lnTo>
                  <a:pt x="631" y="545"/>
                </a:lnTo>
                <a:lnTo>
                  <a:pt x="633" y="547"/>
                </a:lnTo>
                <a:lnTo>
                  <a:pt x="631" y="549"/>
                </a:lnTo>
                <a:lnTo>
                  <a:pt x="631" y="551"/>
                </a:lnTo>
                <a:lnTo>
                  <a:pt x="631" y="553"/>
                </a:lnTo>
                <a:lnTo>
                  <a:pt x="631" y="556"/>
                </a:lnTo>
                <a:lnTo>
                  <a:pt x="633" y="562"/>
                </a:lnTo>
                <a:lnTo>
                  <a:pt x="635" y="566"/>
                </a:lnTo>
                <a:lnTo>
                  <a:pt x="643" y="574"/>
                </a:lnTo>
                <a:lnTo>
                  <a:pt x="645" y="576"/>
                </a:lnTo>
                <a:lnTo>
                  <a:pt x="647" y="579"/>
                </a:lnTo>
                <a:lnTo>
                  <a:pt x="652" y="581"/>
                </a:lnTo>
                <a:lnTo>
                  <a:pt x="654" y="579"/>
                </a:lnTo>
                <a:lnTo>
                  <a:pt x="656" y="579"/>
                </a:lnTo>
                <a:lnTo>
                  <a:pt x="658" y="576"/>
                </a:lnTo>
                <a:lnTo>
                  <a:pt x="660" y="576"/>
                </a:lnTo>
                <a:lnTo>
                  <a:pt x="662" y="576"/>
                </a:lnTo>
                <a:lnTo>
                  <a:pt x="664" y="576"/>
                </a:lnTo>
                <a:lnTo>
                  <a:pt x="664" y="576"/>
                </a:lnTo>
                <a:lnTo>
                  <a:pt x="666" y="574"/>
                </a:lnTo>
                <a:lnTo>
                  <a:pt x="668" y="568"/>
                </a:lnTo>
                <a:lnTo>
                  <a:pt x="668" y="566"/>
                </a:lnTo>
                <a:lnTo>
                  <a:pt x="670" y="564"/>
                </a:lnTo>
                <a:lnTo>
                  <a:pt x="673" y="562"/>
                </a:lnTo>
                <a:lnTo>
                  <a:pt x="677" y="562"/>
                </a:lnTo>
                <a:lnTo>
                  <a:pt x="679" y="560"/>
                </a:lnTo>
                <a:lnTo>
                  <a:pt x="681" y="562"/>
                </a:lnTo>
                <a:lnTo>
                  <a:pt x="683" y="562"/>
                </a:lnTo>
                <a:lnTo>
                  <a:pt x="685" y="562"/>
                </a:lnTo>
                <a:lnTo>
                  <a:pt x="687" y="562"/>
                </a:lnTo>
                <a:lnTo>
                  <a:pt x="691" y="558"/>
                </a:lnTo>
                <a:lnTo>
                  <a:pt x="702" y="549"/>
                </a:lnTo>
                <a:lnTo>
                  <a:pt x="706" y="545"/>
                </a:lnTo>
                <a:lnTo>
                  <a:pt x="708" y="541"/>
                </a:lnTo>
                <a:lnTo>
                  <a:pt x="708" y="537"/>
                </a:lnTo>
                <a:lnTo>
                  <a:pt x="708" y="533"/>
                </a:lnTo>
                <a:lnTo>
                  <a:pt x="706" y="528"/>
                </a:lnTo>
                <a:lnTo>
                  <a:pt x="702" y="526"/>
                </a:lnTo>
                <a:lnTo>
                  <a:pt x="702" y="522"/>
                </a:lnTo>
                <a:lnTo>
                  <a:pt x="702" y="518"/>
                </a:lnTo>
                <a:lnTo>
                  <a:pt x="700" y="516"/>
                </a:lnTo>
                <a:lnTo>
                  <a:pt x="693" y="510"/>
                </a:lnTo>
                <a:lnTo>
                  <a:pt x="691" y="508"/>
                </a:lnTo>
                <a:lnTo>
                  <a:pt x="691" y="501"/>
                </a:lnTo>
                <a:lnTo>
                  <a:pt x="691" y="499"/>
                </a:lnTo>
                <a:lnTo>
                  <a:pt x="691" y="493"/>
                </a:lnTo>
                <a:lnTo>
                  <a:pt x="693" y="491"/>
                </a:lnTo>
                <a:lnTo>
                  <a:pt x="696" y="489"/>
                </a:lnTo>
                <a:lnTo>
                  <a:pt x="696" y="487"/>
                </a:lnTo>
                <a:lnTo>
                  <a:pt x="696" y="482"/>
                </a:lnTo>
                <a:lnTo>
                  <a:pt x="691" y="480"/>
                </a:lnTo>
                <a:lnTo>
                  <a:pt x="683" y="480"/>
                </a:lnTo>
                <a:lnTo>
                  <a:pt x="681" y="478"/>
                </a:lnTo>
                <a:lnTo>
                  <a:pt x="673" y="474"/>
                </a:lnTo>
                <a:lnTo>
                  <a:pt x="670" y="474"/>
                </a:lnTo>
                <a:lnTo>
                  <a:pt x="666" y="476"/>
                </a:lnTo>
                <a:lnTo>
                  <a:pt x="664" y="474"/>
                </a:lnTo>
                <a:lnTo>
                  <a:pt x="664" y="472"/>
                </a:lnTo>
                <a:lnTo>
                  <a:pt x="664" y="470"/>
                </a:lnTo>
                <a:lnTo>
                  <a:pt x="664" y="468"/>
                </a:lnTo>
                <a:lnTo>
                  <a:pt x="662" y="468"/>
                </a:lnTo>
                <a:lnTo>
                  <a:pt x="660" y="466"/>
                </a:lnTo>
                <a:lnTo>
                  <a:pt x="656" y="466"/>
                </a:lnTo>
                <a:lnTo>
                  <a:pt x="654" y="464"/>
                </a:lnTo>
                <a:lnTo>
                  <a:pt x="650" y="455"/>
                </a:lnTo>
                <a:lnTo>
                  <a:pt x="650" y="455"/>
                </a:lnTo>
                <a:lnTo>
                  <a:pt x="647" y="453"/>
                </a:lnTo>
                <a:lnTo>
                  <a:pt x="647" y="451"/>
                </a:lnTo>
                <a:lnTo>
                  <a:pt x="647" y="447"/>
                </a:lnTo>
                <a:lnTo>
                  <a:pt x="647" y="441"/>
                </a:lnTo>
                <a:lnTo>
                  <a:pt x="647" y="441"/>
                </a:lnTo>
                <a:lnTo>
                  <a:pt x="647" y="439"/>
                </a:lnTo>
                <a:lnTo>
                  <a:pt x="645" y="432"/>
                </a:lnTo>
                <a:lnTo>
                  <a:pt x="645" y="430"/>
                </a:lnTo>
                <a:lnTo>
                  <a:pt x="647" y="426"/>
                </a:lnTo>
                <a:lnTo>
                  <a:pt x="650" y="424"/>
                </a:lnTo>
                <a:lnTo>
                  <a:pt x="652" y="424"/>
                </a:lnTo>
                <a:lnTo>
                  <a:pt x="654" y="426"/>
                </a:lnTo>
                <a:lnTo>
                  <a:pt x="658" y="426"/>
                </a:lnTo>
                <a:lnTo>
                  <a:pt x="658" y="424"/>
                </a:lnTo>
                <a:lnTo>
                  <a:pt x="658" y="422"/>
                </a:lnTo>
                <a:lnTo>
                  <a:pt x="656" y="416"/>
                </a:lnTo>
                <a:lnTo>
                  <a:pt x="656" y="414"/>
                </a:lnTo>
                <a:lnTo>
                  <a:pt x="656" y="409"/>
                </a:lnTo>
                <a:lnTo>
                  <a:pt x="654" y="407"/>
                </a:lnTo>
                <a:lnTo>
                  <a:pt x="652" y="405"/>
                </a:lnTo>
                <a:lnTo>
                  <a:pt x="650" y="401"/>
                </a:lnTo>
                <a:lnTo>
                  <a:pt x="650" y="397"/>
                </a:lnTo>
                <a:lnTo>
                  <a:pt x="647" y="391"/>
                </a:lnTo>
                <a:lnTo>
                  <a:pt x="645" y="386"/>
                </a:lnTo>
                <a:lnTo>
                  <a:pt x="647" y="382"/>
                </a:lnTo>
                <a:lnTo>
                  <a:pt x="650" y="380"/>
                </a:lnTo>
                <a:lnTo>
                  <a:pt x="662" y="380"/>
                </a:lnTo>
                <a:lnTo>
                  <a:pt x="664" y="380"/>
                </a:lnTo>
                <a:lnTo>
                  <a:pt x="664" y="380"/>
                </a:lnTo>
                <a:lnTo>
                  <a:pt x="666" y="380"/>
                </a:lnTo>
                <a:lnTo>
                  <a:pt x="666" y="378"/>
                </a:lnTo>
                <a:lnTo>
                  <a:pt x="668" y="378"/>
                </a:lnTo>
                <a:lnTo>
                  <a:pt x="670" y="376"/>
                </a:lnTo>
                <a:lnTo>
                  <a:pt x="696" y="378"/>
                </a:lnTo>
                <a:lnTo>
                  <a:pt x="698" y="378"/>
                </a:lnTo>
                <a:lnTo>
                  <a:pt x="702" y="372"/>
                </a:lnTo>
                <a:lnTo>
                  <a:pt x="706" y="370"/>
                </a:lnTo>
                <a:lnTo>
                  <a:pt x="708" y="368"/>
                </a:lnTo>
                <a:lnTo>
                  <a:pt x="708" y="366"/>
                </a:lnTo>
                <a:lnTo>
                  <a:pt x="706" y="361"/>
                </a:lnTo>
                <a:lnTo>
                  <a:pt x="706" y="357"/>
                </a:lnTo>
                <a:lnTo>
                  <a:pt x="708" y="357"/>
                </a:lnTo>
                <a:lnTo>
                  <a:pt x="710" y="357"/>
                </a:lnTo>
                <a:lnTo>
                  <a:pt x="710" y="357"/>
                </a:lnTo>
                <a:lnTo>
                  <a:pt x="712" y="355"/>
                </a:lnTo>
                <a:lnTo>
                  <a:pt x="712" y="349"/>
                </a:lnTo>
                <a:lnTo>
                  <a:pt x="710" y="336"/>
                </a:lnTo>
                <a:lnTo>
                  <a:pt x="708" y="332"/>
                </a:lnTo>
                <a:lnTo>
                  <a:pt x="708" y="330"/>
                </a:lnTo>
                <a:lnTo>
                  <a:pt x="710" y="328"/>
                </a:lnTo>
                <a:lnTo>
                  <a:pt x="712" y="328"/>
                </a:lnTo>
                <a:lnTo>
                  <a:pt x="721" y="330"/>
                </a:lnTo>
                <a:lnTo>
                  <a:pt x="725" y="330"/>
                </a:lnTo>
                <a:lnTo>
                  <a:pt x="729" y="330"/>
                </a:lnTo>
                <a:lnTo>
                  <a:pt x="729" y="330"/>
                </a:lnTo>
                <a:lnTo>
                  <a:pt x="731" y="326"/>
                </a:lnTo>
                <a:lnTo>
                  <a:pt x="731" y="324"/>
                </a:lnTo>
                <a:lnTo>
                  <a:pt x="731" y="322"/>
                </a:lnTo>
                <a:lnTo>
                  <a:pt x="729" y="322"/>
                </a:lnTo>
                <a:lnTo>
                  <a:pt x="729" y="320"/>
                </a:lnTo>
                <a:lnTo>
                  <a:pt x="729" y="317"/>
                </a:lnTo>
                <a:lnTo>
                  <a:pt x="729" y="315"/>
                </a:lnTo>
                <a:lnTo>
                  <a:pt x="731" y="313"/>
                </a:lnTo>
                <a:lnTo>
                  <a:pt x="733" y="313"/>
                </a:lnTo>
                <a:lnTo>
                  <a:pt x="737" y="311"/>
                </a:lnTo>
                <a:lnTo>
                  <a:pt x="739" y="311"/>
                </a:lnTo>
                <a:lnTo>
                  <a:pt x="741" y="309"/>
                </a:lnTo>
                <a:lnTo>
                  <a:pt x="741" y="307"/>
                </a:lnTo>
                <a:lnTo>
                  <a:pt x="744" y="303"/>
                </a:lnTo>
                <a:lnTo>
                  <a:pt x="744" y="301"/>
                </a:lnTo>
                <a:lnTo>
                  <a:pt x="746" y="299"/>
                </a:lnTo>
                <a:lnTo>
                  <a:pt x="750" y="299"/>
                </a:lnTo>
                <a:lnTo>
                  <a:pt x="752" y="299"/>
                </a:lnTo>
                <a:lnTo>
                  <a:pt x="758" y="301"/>
                </a:lnTo>
                <a:lnTo>
                  <a:pt x="762" y="299"/>
                </a:lnTo>
                <a:lnTo>
                  <a:pt x="762" y="299"/>
                </a:lnTo>
                <a:lnTo>
                  <a:pt x="764" y="290"/>
                </a:lnTo>
                <a:lnTo>
                  <a:pt x="767" y="284"/>
                </a:lnTo>
                <a:lnTo>
                  <a:pt x="769" y="282"/>
                </a:lnTo>
                <a:lnTo>
                  <a:pt x="775" y="276"/>
                </a:lnTo>
                <a:lnTo>
                  <a:pt x="775" y="274"/>
                </a:lnTo>
                <a:lnTo>
                  <a:pt x="777" y="269"/>
                </a:lnTo>
                <a:lnTo>
                  <a:pt x="775" y="249"/>
                </a:lnTo>
                <a:lnTo>
                  <a:pt x="777" y="244"/>
                </a:lnTo>
                <a:lnTo>
                  <a:pt x="779" y="240"/>
                </a:lnTo>
                <a:lnTo>
                  <a:pt x="783" y="236"/>
                </a:lnTo>
                <a:lnTo>
                  <a:pt x="785" y="234"/>
                </a:lnTo>
                <a:lnTo>
                  <a:pt x="785" y="230"/>
                </a:lnTo>
                <a:lnTo>
                  <a:pt x="785" y="224"/>
                </a:lnTo>
                <a:lnTo>
                  <a:pt x="783" y="219"/>
                </a:lnTo>
                <a:lnTo>
                  <a:pt x="787" y="215"/>
                </a:lnTo>
                <a:lnTo>
                  <a:pt x="794" y="209"/>
                </a:lnTo>
                <a:lnTo>
                  <a:pt x="796" y="205"/>
                </a:lnTo>
                <a:lnTo>
                  <a:pt x="796" y="201"/>
                </a:lnTo>
                <a:lnTo>
                  <a:pt x="796" y="19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Freeform 95">
            <a:extLst>
              <a:ext uri="{FF2B5EF4-FFF2-40B4-BE49-F238E27FC236}">
                <a16:creationId xmlns:a16="http://schemas.microsoft.com/office/drawing/2014/main" id="{B172D32F-0098-45DC-8248-34A08FA96ED3}"/>
              </a:ext>
            </a:extLst>
          </p:cNvPr>
          <p:cNvSpPr>
            <a:spLocks/>
          </p:cNvSpPr>
          <p:nvPr/>
        </p:nvSpPr>
        <p:spPr bwMode="auto">
          <a:xfrm>
            <a:off x="7834142" y="1776353"/>
            <a:ext cx="530138" cy="492427"/>
          </a:xfrm>
          <a:custGeom>
            <a:avLst/>
            <a:gdLst>
              <a:gd name="T0" fmla="*/ 330 w 345"/>
              <a:gd name="T1" fmla="*/ 232 h 338"/>
              <a:gd name="T2" fmla="*/ 322 w 345"/>
              <a:gd name="T3" fmla="*/ 217 h 338"/>
              <a:gd name="T4" fmla="*/ 322 w 345"/>
              <a:gd name="T5" fmla="*/ 188 h 338"/>
              <a:gd name="T6" fmla="*/ 316 w 345"/>
              <a:gd name="T7" fmla="*/ 180 h 338"/>
              <a:gd name="T8" fmla="*/ 320 w 345"/>
              <a:gd name="T9" fmla="*/ 153 h 338"/>
              <a:gd name="T10" fmla="*/ 293 w 345"/>
              <a:gd name="T11" fmla="*/ 121 h 338"/>
              <a:gd name="T12" fmla="*/ 288 w 345"/>
              <a:gd name="T13" fmla="*/ 100 h 338"/>
              <a:gd name="T14" fmla="*/ 276 w 345"/>
              <a:gd name="T15" fmla="*/ 92 h 338"/>
              <a:gd name="T16" fmla="*/ 276 w 345"/>
              <a:gd name="T17" fmla="*/ 77 h 338"/>
              <a:gd name="T18" fmla="*/ 284 w 345"/>
              <a:gd name="T19" fmla="*/ 63 h 338"/>
              <a:gd name="T20" fmla="*/ 278 w 345"/>
              <a:gd name="T21" fmla="*/ 56 h 338"/>
              <a:gd name="T22" fmla="*/ 270 w 345"/>
              <a:gd name="T23" fmla="*/ 65 h 338"/>
              <a:gd name="T24" fmla="*/ 255 w 345"/>
              <a:gd name="T25" fmla="*/ 69 h 338"/>
              <a:gd name="T26" fmla="*/ 245 w 345"/>
              <a:gd name="T27" fmla="*/ 71 h 338"/>
              <a:gd name="T28" fmla="*/ 234 w 345"/>
              <a:gd name="T29" fmla="*/ 50 h 338"/>
              <a:gd name="T30" fmla="*/ 213 w 345"/>
              <a:gd name="T31" fmla="*/ 27 h 338"/>
              <a:gd name="T32" fmla="*/ 203 w 345"/>
              <a:gd name="T33" fmla="*/ 36 h 338"/>
              <a:gd name="T34" fmla="*/ 182 w 345"/>
              <a:gd name="T35" fmla="*/ 42 h 338"/>
              <a:gd name="T36" fmla="*/ 138 w 345"/>
              <a:gd name="T37" fmla="*/ 23 h 338"/>
              <a:gd name="T38" fmla="*/ 105 w 345"/>
              <a:gd name="T39" fmla="*/ 4 h 338"/>
              <a:gd name="T40" fmla="*/ 71 w 345"/>
              <a:gd name="T41" fmla="*/ 13 h 338"/>
              <a:gd name="T42" fmla="*/ 50 w 345"/>
              <a:gd name="T43" fmla="*/ 29 h 338"/>
              <a:gd name="T44" fmla="*/ 31 w 345"/>
              <a:gd name="T45" fmla="*/ 36 h 338"/>
              <a:gd name="T46" fmla="*/ 23 w 345"/>
              <a:gd name="T47" fmla="*/ 42 h 338"/>
              <a:gd name="T48" fmla="*/ 34 w 345"/>
              <a:gd name="T49" fmla="*/ 56 h 338"/>
              <a:gd name="T50" fmla="*/ 34 w 345"/>
              <a:gd name="T51" fmla="*/ 73 h 338"/>
              <a:gd name="T52" fmla="*/ 29 w 345"/>
              <a:gd name="T53" fmla="*/ 88 h 338"/>
              <a:gd name="T54" fmla="*/ 13 w 345"/>
              <a:gd name="T55" fmla="*/ 115 h 338"/>
              <a:gd name="T56" fmla="*/ 4 w 345"/>
              <a:gd name="T57" fmla="*/ 125 h 338"/>
              <a:gd name="T58" fmla="*/ 6 w 345"/>
              <a:gd name="T59" fmla="*/ 127 h 338"/>
              <a:gd name="T60" fmla="*/ 13 w 345"/>
              <a:gd name="T61" fmla="*/ 140 h 338"/>
              <a:gd name="T62" fmla="*/ 40 w 345"/>
              <a:gd name="T63" fmla="*/ 167 h 338"/>
              <a:gd name="T64" fmla="*/ 36 w 345"/>
              <a:gd name="T65" fmla="*/ 171 h 338"/>
              <a:gd name="T66" fmla="*/ 65 w 345"/>
              <a:gd name="T67" fmla="*/ 230 h 338"/>
              <a:gd name="T68" fmla="*/ 73 w 345"/>
              <a:gd name="T69" fmla="*/ 226 h 338"/>
              <a:gd name="T70" fmla="*/ 77 w 345"/>
              <a:gd name="T71" fmla="*/ 215 h 338"/>
              <a:gd name="T72" fmla="*/ 90 w 345"/>
              <a:gd name="T73" fmla="*/ 230 h 338"/>
              <a:gd name="T74" fmla="*/ 94 w 345"/>
              <a:gd name="T75" fmla="*/ 232 h 338"/>
              <a:gd name="T76" fmla="*/ 98 w 345"/>
              <a:gd name="T77" fmla="*/ 236 h 338"/>
              <a:gd name="T78" fmla="*/ 100 w 345"/>
              <a:gd name="T79" fmla="*/ 238 h 338"/>
              <a:gd name="T80" fmla="*/ 103 w 345"/>
              <a:gd name="T81" fmla="*/ 244 h 338"/>
              <a:gd name="T82" fmla="*/ 105 w 345"/>
              <a:gd name="T83" fmla="*/ 259 h 338"/>
              <a:gd name="T84" fmla="*/ 121 w 345"/>
              <a:gd name="T85" fmla="*/ 276 h 338"/>
              <a:gd name="T86" fmla="*/ 130 w 345"/>
              <a:gd name="T87" fmla="*/ 278 h 338"/>
              <a:gd name="T88" fmla="*/ 140 w 345"/>
              <a:gd name="T89" fmla="*/ 288 h 338"/>
              <a:gd name="T90" fmla="*/ 148 w 345"/>
              <a:gd name="T91" fmla="*/ 295 h 338"/>
              <a:gd name="T92" fmla="*/ 159 w 345"/>
              <a:gd name="T93" fmla="*/ 313 h 338"/>
              <a:gd name="T94" fmla="*/ 165 w 345"/>
              <a:gd name="T95" fmla="*/ 328 h 338"/>
              <a:gd name="T96" fmla="*/ 182 w 345"/>
              <a:gd name="T97" fmla="*/ 334 h 338"/>
              <a:gd name="T98" fmla="*/ 188 w 345"/>
              <a:gd name="T99" fmla="*/ 334 h 338"/>
              <a:gd name="T100" fmla="*/ 203 w 345"/>
              <a:gd name="T101" fmla="*/ 338 h 338"/>
              <a:gd name="T102" fmla="*/ 222 w 345"/>
              <a:gd name="T103" fmla="*/ 326 h 338"/>
              <a:gd name="T104" fmla="*/ 224 w 345"/>
              <a:gd name="T105" fmla="*/ 320 h 338"/>
              <a:gd name="T106" fmla="*/ 222 w 345"/>
              <a:gd name="T107" fmla="*/ 305 h 338"/>
              <a:gd name="T108" fmla="*/ 220 w 345"/>
              <a:gd name="T109" fmla="*/ 282 h 338"/>
              <a:gd name="T110" fmla="*/ 224 w 345"/>
              <a:gd name="T111" fmla="*/ 274 h 338"/>
              <a:gd name="T112" fmla="*/ 224 w 345"/>
              <a:gd name="T113" fmla="*/ 267 h 338"/>
              <a:gd name="T114" fmla="*/ 238 w 345"/>
              <a:gd name="T115" fmla="*/ 247 h 338"/>
              <a:gd name="T116" fmla="*/ 263 w 345"/>
              <a:gd name="T117" fmla="*/ 236 h 338"/>
              <a:gd name="T118" fmla="*/ 284 w 345"/>
              <a:gd name="T119" fmla="*/ 234 h 338"/>
              <a:gd name="T120" fmla="*/ 297 w 345"/>
              <a:gd name="T121" fmla="*/ 240 h 338"/>
              <a:gd name="T122" fmla="*/ 318 w 345"/>
              <a:gd name="T123" fmla="*/ 240 h 338"/>
              <a:gd name="T124" fmla="*/ 339 w 345"/>
              <a:gd name="T125" fmla="*/ 25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5" h="338">
                <a:moveTo>
                  <a:pt x="345" y="247"/>
                </a:moveTo>
                <a:lnTo>
                  <a:pt x="343" y="242"/>
                </a:lnTo>
                <a:lnTo>
                  <a:pt x="341" y="238"/>
                </a:lnTo>
                <a:lnTo>
                  <a:pt x="336" y="234"/>
                </a:lnTo>
                <a:lnTo>
                  <a:pt x="336" y="234"/>
                </a:lnTo>
                <a:lnTo>
                  <a:pt x="334" y="230"/>
                </a:lnTo>
                <a:lnTo>
                  <a:pt x="334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2"/>
                </a:lnTo>
                <a:lnTo>
                  <a:pt x="324" y="232"/>
                </a:lnTo>
                <a:lnTo>
                  <a:pt x="322" y="230"/>
                </a:lnTo>
                <a:lnTo>
                  <a:pt x="320" y="230"/>
                </a:lnTo>
                <a:lnTo>
                  <a:pt x="320" y="228"/>
                </a:lnTo>
                <a:lnTo>
                  <a:pt x="320" y="226"/>
                </a:lnTo>
                <a:lnTo>
                  <a:pt x="320" y="221"/>
                </a:lnTo>
                <a:lnTo>
                  <a:pt x="322" y="217"/>
                </a:lnTo>
                <a:lnTo>
                  <a:pt x="322" y="213"/>
                </a:lnTo>
                <a:lnTo>
                  <a:pt x="320" y="211"/>
                </a:lnTo>
                <a:lnTo>
                  <a:pt x="316" y="209"/>
                </a:lnTo>
                <a:lnTo>
                  <a:pt x="316" y="205"/>
                </a:lnTo>
                <a:lnTo>
                  <a:pt x="326" y="198"/>
                </a:lnTo>
                <a:lnTo>
                  <a:pt x="328" y="196"/>
                </a:lnTo>
                <a:lnTo>
                  <a:pt x="328" y="194"/>
                </a:lnTo>
                <a:lnTo>
                  <a:pt x="326" y="190"/>
                </a:lnTo>
                <a:lnTo>
                  <a:pt x="322" y="188"/>
                </a:lnTo>
                <a:lnTo>
                  <a:pt x="320" y="188"/>
                </a:lnTo>
                <a:lnTo>
                  <a:pt x="320" y="186"/>
                </a:lnTo>
                <a:lnTo>
                  <a:pt x="318" y="186"/>
                </a:lnTo>
                <a:lnTo>
                  <a:pt x="318" y="186"/>
                </a:lnTo>
                <a:lnTo>
                  <a:pt x="318" y="184"/>
                </a:lnTo>
                <a:lnTo>
                  <a:pt x="316" y="182"/>
                </a:lnTo>
                <a:lnTo>
                  <a:pt x="316" y="182"/>
                </a:lnTo>
                <a:lnTo>
                  <a:pt x="316" y="180"/>
                </a:lnTo>
                <a:lnTo>
                  <a:pt x="316" y="180"/>
                </a:lnTo>
                <a:lnTo>
                  <a:pt x="316" y="178"/>
                </a:lnTo>
                <a:lnTo>
                  <a:pt x="314" y="176"/>
                </a:lnTo>
                <a:lnTo>
                  <a:pt x="314" y="173"/>
                </a:lnTo>
                <a:lnTo>
                  <a:pt x="316" y="169"/>
                </a:lnTo>
                <a:lnTo>
                  <a:pt x="316" y="167"/>
                </a:lnTo>
                <a:lnTo>
                  <a:pt x="318" y="161"/>
                </a:lnTo>
                <a:lnTo>
                  <a:pt x="318" y="159"/>
                </a:lnTo>
                <a:lnTo>
                  <a:pt x="320" y="155"/>
                </a:lnTo>
                <a:lnTo>
                  <a:pt x="320" y="153"/>
                </a:lnTo>
                <a:lnTo>
                  <a:pt x="320" y="148"/>
                </a:lnTo>
                <a:lnTo>
                  <a:pt x="318" y="148"/>
                </a:lnTo>
                <a:lnTo>
                  <a:pt x="314" y="146"/>
                </a:lnTo>
                <a:lnTo>
                  <a:pt x="311" y="142"/>
                </a:lnTo>
                <a:lnTo>
                  <a:pt x="301" y="130"/>
                </a:lnTo>
                <a:lnTo>
                  <a:pt x="299" y="125"/>
                </a:lnTo>
                <a:lnTo>
                  <a:pt x="297" y="123"/>
                </a:lnTo>
                <a:lnTo>
                  <a:pt x="293" y="121"/>
                </a:lnTo>
                <a:lnTo>
                  <a:pt x="293" y="121"/>
                </a:lnTo>
                <a:lnTo>
                  <a:pt x="293" y="121"/>
                </a:lnTo>
                <a:lnTo>
                  <a:pt x="291" y="119"/>
                </a:lnTo>
                <a:lnTo>
                  <a:pt x="291" y="119"/>
                </a:lnTo>
                <a:lnTo>
                  <a:pt x="293" y="117"/>
                </a:lnTo>
                <a:lnTo>
                  <a:pt x="293" y="113"/>
                </a:lnTo>
                <a:lnTo>
                  <a:pt x="288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0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1" y="96"/>
                </a:lnTo>
                <a:lnTo>
                  <a:pt x="286" y="90"/>
                </a:lnTo>
                <a:lnTo>
                  <a:pt x="284" y="84"/>
                </a:lnTo>
                <a:lnTo>
                  <a:pt x="282" y="86"/>
                </a:lnTo>
                <a:lnTo>
                  <a:pt x="276" y="92"/>
                </a:lnTo>
                <a:lnTo>
                  <a:pt x="276" y="92"/>
                </a:lnTo>
                <a:lnTo>
                  <a:pt x="274" y="90"/>
                </a:lnTo>
                <a:lnTo>
                  <a:pt x="274" y="90"/>
                </a:lnTo>
                <a:lnTo>
                  <a:pt x="272" y="88"/>
                </a:lnTo>
                <a:lnTo>
                  <a:pt x="272" y="88"/>
                </a:lnTo>
                <a:lnTo>
                  <a:pt x="272" y="86"/>
                </a:lnTo>
                <a:lnTo>
                  <a:pt x="274" y="84"/>
                </a:lnTo>
                <a:lnTo>
                  <a:pt x="274" y="82"/>
                </a:lnTo>
                <a:lnTo>
                  <a:pt x="274" y="79"/>
                </a:lnTo>
                <a:lnTo>
                  <a:pt x="276" y="77"/>
                </a:lnTo>
                <a:lnTo>
                  <a:pt x="276" y="75"/>
                </a:lnTo>
                <a:lnTo>
                  <a:pt x="276" y="75"/>
                </a:lnTo>
                <a:lnTo>
                  <a:pt x="278" y="73"/>
                </a:lnTo>
                <a:lnTo>
                  <a:pt x="282" y="71"/>
                </a:lnTo>
                <a:lnTo>
                  <a:pt x="282" y="71"/>
                </a:lnTo>
                <a:lnTo>
                  <a:pt x="282" y="69"/>
                </a:lnTo>
                <a:lnTo>
                  <a:pt x="282" y="69"/>
                </a:lnTo>
                <a:lnTo>
                  <a:pt x="284" y="67"/>
                </a:lnTo>
                <a:lnTo>
                  <a:pt x="284" y="63"/>
                </a:lnTo>
                <a:lnTo>
                  <a:pt x="284" y="63"/>
                </a:lnTo>
                <a:lnTo>
                  <a:pt x="284" y="61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0" y="54"/>
                </a:lnTo>
                <a:lnTo>
                  <a:pt x="278" y="56"/>
                </a:lnTo>
                <a:lnTo>
                  <a:pt x="278" y="56"/>
                </a:lnTo>
                <a:lnTo>
                  <a:pt x="278" y="56"/>
                </a:lnTo>
                <a:lnTo>
                  <a:pt x="276" y="56"/>
                </a:lnTo>
                <a:lnTo>
                  <a:pt x="278" y="59"/>
                </a:lnTo>
                <a:lnTo>
                  <a:pt x="276" y="59"/>
                </a:lnTo>
                <a:lnTo>
                  <a:pt x="276" y="61"/>
                </a:lnTo>
                <a:lnTo>
                  <a:pt x="274" y="61"/>
                </a:lnTo>
                <a:lnTo>
                  <a:pt x="272" y="63"/>
                </a:lnTo>
                <a:lnTo>
                  <a:pt x="270" y="65"/>
                </a:lnTo>
                <a:lnTo>
                  <a:pt x="270" y="65"/>
                </a:lnTo>
                <a:lnTo>
                  <a:pt x="268" y="65"/>
                </a:lnTo>
                <a:lnTo>
                  <a:pt x="265" y="65"/>
                </a:lnTo>
                <a:lnTo>
                  <a:pt x="263" y="65"/>
                </a:lnTo>
                <a:lnTo>
                  <a:pt x="263" y="65"/>
                </a:lnTo>
                <a:lnTo>
                  <a:pt x="261" y="67"/>
                </a:lnTo>
                <a:lnTo>
                  <a:pt x="259" y="67"/>
                </a:lnTo>
                <a:lnTo>
                  <a:pt x="257" y="67"/>
                </a:lnTo>
                <a:lnTo>
                  <a:pt x="255" y="69"/>
                </a:lnTo>
                <a:lnTo>
                  <a:pt x="255" y="69"/>
                </a:lnTo>
                <a:lnTo>
                  <a:pt x="255" y="69"/>
                </a:lnTo>
                <a:lnTo>
                  <a:pt x="253" y="71"/>
                </a:lnTo>
                <a:lnTo>
                  <a:pt x="253" y="71"/>
                </a:lnTo>
                <a:lnTo>
                  <a:pt x="253" y="71"/>
                </a:lnTo>
                <a:lnTo>
                  <a:pt x="251" y="73"/>
                </a:lnTo>
                <a:lnTo>
                  <a:pt x="249" y="75"/>
                </a:lnTo>
                <a:lnTo>
                  <a:pt x="247" y="75"/>
                </a:lnTo>
                <a:lnTo>
                  <a:pt x="245" y="73"/>
                </a:lnTo>
                <a:lnTo>
                  <a:pt x="245" y="71"/>
                </a:lnTo>
                <a:lnTo>
                  <a:pt x="242" y="69"/>
                </a:lnTo>
                <a:lnTo>
                  <a:pt x="242" y="69"/>
                </a:lnTo>
                <a:lnTo>
                  <a:pt x="240" y="65"/>
                </a:lnTo>
                <a:lnTo>
                  <a:pt x="238" y="65"/>
                </a:lnTo>
                <a:lnTo>
                  <a:pt x="238" y="63"/>
                </a:lnTo>
                <a:lnTo>
                  <a:pt x="238" y="56"/>
                </a:lnTo>
                <a:lnTo>
                  <a:pt x="236" y="54"/>
                </a:lnTo>
                <a:lnTo>
                  <a:pt x="236" y="52"/>
                </a:lnTo>
                <a:lnTo>
                  <a:pt x="234" y="50"/>
                </a:lnTo>
                <a:lnTo>
                  <a:pt x="230" y="42"/>
                </a:lnTo>
                <a:lnTo>
                  <a:pt x="228" y="38"/>
                </a:lnTo>
                <a:lnTo>
                  <a:pt x="222" y="31"/>
                </a:lnTo>
                <a:lnTo>
                  <a:pt x="220" y="29"/>
                </a:lnTo>
                <a:lnTo>
                  <a:pt x="217" y="27"/>
                </a:lnTo>
                <a:lnTo>
                  <a:pt x="217" y="25"/>
                </a:lnTo>
                <a:lnTo>
                  <a:pt x="215" y="25"/>
                </a:lnTo>
                <a:lnTo>
                  <a:pt x="215" y="25"/>
                </a:lnTo>
                <a:lnTo>
                  <a:pt x="213" y="27"/>
                </a:lnTo>
                <a:lnTo>
                  <a:pt x="211" y="27"/>
                </a:lnTo>
                <a:lnTo>
                  <a:pt x="211" y="27"/>
                </a:lnTo>
                <a:lnTo>
                  <a:pt x="211" y="29"/>
                </a:lnTo>
                <a:lnTo>
                  <a:pt x="209" y="29"/>
                </a:lnTo>
                <a:lnTo>
                  <a:pt x="209" y="31"/>
                </a:lnTo>
                <a:lnTo>
                  <a:pt x="207" y="31"/>
                </a:lnTo>
                <a:lnTo>
                  <a:pt x="207" y="31"/>
                </a:lnTo>
                <a:lnTo>
                  <a:pt x="205" y="31"/>
                </a:lnTo>
                <a:lnTo>
                  <a:pt x="203" y="36"/>
                </a:lnTo>
                <a:lnTo>
                  <a:pt x="201" y="36"/>
                </a:lnTo>
                <a:lnTo>
                  <a:pt x="201" y="38"/>
                </a:lnTo>
                <a:lnTo>
                  <a:pt x="199" y="38"/>
                </a:lnTo>
                <a:lnTo>
                  <a:pt x="194" y="38"/>
                </a:lnTo>
                <a:lnTo>
                  <a:pt x="192" y="40"/>
                </a:lnTo>
                <a:lnTo>
                  <a:pt x="188" y="40"/>
                </a:lnTo>
                <a:lnTo>
                  <a:pt x="184" y="40"/>
                </a:lnTo>
                <a:lnTo>
                  <a:pt x="184" y="42"/>
                </a:lnTo>
                <a:lnTo>
                  <a:pt x="182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4"/>
                </a:lnTo>
                <a:lnTo>
                  <a:pt x="165" y="40"/>
                </a:lnTo>
                <a:lnTo>
                  <a:pt x="157" y="36"/>
                </a:lnTo>
                <a:lnTo>
                  <a:pt x="153" y="34"/>
                </a:lnTo>
                <a:lnTo>
                  <a:pt x="144" y="27"/>
                </a:lnTo>
                <a:lnTo>
                  <a:pt x="140" y="25"/>
                </a:lnTo>
                <a:lnTo>
                  <a:pt x="138" y="23"/>
                </a:lnTo>
                <a:lnTo>
                  <a:pt x="136" y="21"/>
                </a:lnTo>
                <a:lnTo>
                  <a:pt x="134" y="19"/>
                </a:lnTo>
                <a:lnTo>
                  <a:pt x="128" y="13"/>
                </a:lnTo>
                <a:lnTo>
                  <a:pt x="125" y="13"/>
                </a:lnTo>
                <a:lnTo>
                  <a:pt x="121" y="4"/>
                </a:lnTo>
                <a:lnTo>
                  <a:pt x="119" y="4"/>
                </a:lnTo>
                <a:lnTo>
                  <a:pt x="117" y="4"/>
                </a:lnTo>
                <a:lnTo>
                  <a:pt x="107" y="4"/>
                </a:lnTo>
                <a:lnTo>
                  <a:pt x="105" y="4"/>
                </a:lnTo>
                <a:lnTo>
                  <a:pt x="98" y="0"/>
                </a:lnTo>
                <a:lnTo>
                  <a:pt x="98" y="0"/>
                </a:lnTo>
                <a:lnTo>
                  <a:pt x="94" y="2"/>
                </a:lnTo>
                <a:lnTo>
                  <a:pt x="82" y="4"/>
                </a:lnTo>
                <a:lnTo>
                  <a:pt x="77" y="6"/>
                </a:lnTo>
                <a:lnTo>
                  <a:pt x="73" y="11"/>
                </a:lnTo>
                <a:lnTo>
                  <a:pt x="71" y="11"/>
                </a:lnTo>
                <a:lnTo>
                  <a:pt x="71" y="13"/>
                </a:lnTo>
                <a:lnTo>
                  <a:pt x="71" y="13"/>
                </a:lnTo>
                <a:lnTo>
                  <a:pt x="69" y="15"/>
                </a:lnTo>
                <a:lnTo>
                  <a:pt x="69" y="17"/>
                </a:lnTo>
                <a:lnTo>
                  <a:pt x="67" y="19"/>
                </a:lnTo>
                <a:lnTo>
                  <a:pt x="65" y="21"/>
                </a:lnTo>
                <a:lnTo>
                  <a:pt x="63" y="23"/>
                </a:lnTo>
                <a:lnTo>
                  <a:pt x="59" y="23"/>
                </a:lnTo>
                <a:lnTo>
                  <a:pt x="52" y="25"/>
                </a:lnTo>
                <a:lnTo>
                  <a:pt x="50" y="27"/>
                </a:lnTo>
                <a:lnTo>
                  <a:pt x="50" y="29"/>
                </a:lnTo>
                <a:lnTo>
                  <a:pt x="48" y="31"/>
                </a:lnTo>
                <a:lnTo>
                  <a:pt x="40" y="38"/>
                </a:lnTo>
                <a:lnTo>
                  <a:pt x="38" y="40"/>
                </a:lnTo>
                <a:lnTo>
                  <a:pt x="38" y="40"/>
                </a:lnTo>
                <a:lnTo>
                  <a:pt x="36" y="40"/>
                </a:lnTo>
                <a:lnTo>
                  <a:pt x="34" y="38"/>
                </a:lnTo>
                <a:lnTo>
                  <a:pt x="34" y="36"/>
                </a:lnTo>
                <a:lnTo>
                  <a:pt x="34" y="36"/>
                </a:lnTo>
                <a:lnTo>
                  <a:pt x="31" y="36"/>
                </a:lnTo>
                <a:lnTo>
                  <a:pt x="29" y="36"/>
                </a:lnTo>
                <a:lnTo>
                  <a:pt x="27" y="34"/>
                </a:lnTo>
                <a:lnTo>
                  <a:pt x="27" y="34"/>
                </a:lnTo>
                <a:lnTo>
                  <a:pt x="25" y="36"/>
                </a:lnTo>
                <a:lnTo>
                  <a:pt x="23" y="36"/>
                </a:lnTo>
                <a:lnTo>
                  <a:pt x="23" y="38"/>
                </a:lnTo>
                <a:lnTo>
                  <a:pt x="23" y="38"/>
                </a:lnTo>
                <a:lnTo>
                  <a:pt x="23" y="40"/>
                </a:lnTo>
                <a:lnTo>
                  <a:pt x="23" y="42"/>
                </a:lnTo>
                <a:lnTo>
                  <a:pt x="25" y="44"/>
                </a:lnTo>
                <a:lnTo>
                  <a:pt x="27" y="46"/>
                </a:lnTo>
                <a:lnTo>
                  <a:pt x="29" y="48"/>
                </a:lnTo>
                <a:lnTo>
                  <a:pt x="29" y="50"/>
                </a:lnTo>
                <a:lnTo>
                  <a:pt x="31" y="50"/>
                </a:lnTo>
                <a:lnTo>
                  <a:pt x="31" y="52"/>
                </a:lnTo>
                <a:lnTo>
                  <a:pt x="34" y="54"/>
                </a:lnTo>
                <a:lnTo>
                  <a:pt x="34" y="54"/>
                </a:lnTo>
                <a:lnTo>
                  <a:pt x="34" y="56"/>
                </a:lnTo>
                <a:lnTo>
                  <a:pt x="34" y="56"/>
                </a:lnTo>
                <a:lnTo>
                  <a:pt x="34" y="59"/>
                </a:lnTo>
                <a:lnTo>
                  <a:pt x="34" y="63"/>
                </a:lnTo>
                <a:lnTo>
                  <a:pt x="34" y="65"/>
                </a:lnTo>
                <a:lnTo>
                  <a:pt x="36" y="69"/>
                </a:lnTo>
                <a:lnTo>
                  <a:pt x="36" y="71"/>
                </a:lnTo>
                <a:lnTo>
                  <a:pt x="36" y="71"/>
                </a:lnTo>
                <a:lnTo>
                  <a:pt x="36" y="73"/>
                </a:lnTo>
                <a:lnTo>
                  <a:pt x="34" y="73"/>
                </a:lnTo>
                <a:lnTo>
                  <a:pt x="34" y="75"/>
                </a:lnTo>
                <a:lnTo>
                  <a:pt x="31" y="75"/>
                </a:lnTo>
                <a:lnTo>
                  <a:pt x="29" y="79"/>
                </a:lnTo>
                <a:lnTo>
                  <a:pt x="29" y="82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9" y="88"/>
                </a:lnTo>
                <a:lnTo>
                  <a:pt x="29" y="88"/>
                </a:lnTo>
                <a:lnTo>
                  <a:pt x="34" y="96"/>
                </a:lnTo>
                <a:lnTo>
                  <a:pt x="34" y="96"/>
                </a:lnTo>
                <a:lnTo>
                  <a:pt x="34" y="98"/>
                </a:lnTo>
                <a:lnTo>
                  <a:pt x="34" y="98"/>
                </a:lnTo>
                <a:lnTo>
                  <a:pt x="27" y="100"/>
                </a:lnTo>
                <a:lnTo>
                  <a:pt x="21" y="107"/>
                </a:lnTo>
                <a:lnTo>
                  <a:pt x="17" y="111"/>
                </a:lnTo>
                <a:lnTo>
                  <a:pt x="15" y="113"/>
                </a:lnTo>
                <a:lnTo>
                  <a:pt x="13" y="115"/>
                </a:lnTo>
                <a:lnTo>
                  <a:pt x="11" y="115"/>
                </a:lnTo>
                <a:lnTo>
                  <a:pt x="4" y="117"/>
                </a:lnTo>
                <a:lnTo>
                  <a:pt x="4" y="117"/>
                </a:lnTo>
                <a:lnTo>
                  <a:pt x="4" y="117"/>
                </a:lnTo>
                <a:lnTo>
                  <a:pt x="2" y="119"/>
                </a:lnTo>
                <a:lnTo>
                  <a:pt x="2" y="121"/>
                </a:lnTo>
                <a:lnTo>
                  <a:pt x="2" y="123"/>
                </a:lnTo>
                <a:lnTo>
                  <a:pt x="4" y="123"/>
                </a:lnTo>
                <a:lnTo>
                  <a:pt x="4" y="125"/>
                </a:lnTo>
                <a:lnTo>
                  <a:pt x="4" y="125"/>
                </a:lnTo>
                <a:lnTo>
                  <a:pt x="6" y="125"/>
                </a:lnTo>
                <a:lnTo>
                  <a:pt x="6" y="123"/>
                </a:lnTo>
                <a:lnTo>
                  <a:pt x="6" y="123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7"/>
                </a:lnTo>
                <a:lnTo>
                  <a:pt x="6" y="127"/>
                </a:lnTo>
                <a:lnTo>
                  <a:pt x="6" y="130"/>
                </a:lnTo>
                <a:lnTo>
                  <a:pt x="0" y="136"/>
                </a:lnTo>
                <a:lnTo>
                  <a:pt x="0" y="138"/>
                </a:lnTo>
                <a:lnTo>
                  <a:pt x="0" y="138"/>
                </a:lnTo>
                <a:lnTo>
                  <a:pt x="2" y="138"/>
                </a:lnTo>
                <a:lnTo>
                  <a:pt x="2" y="140"/>
                </a:lnTo>
                <a:lnTo>
                  <a:pt x="9" y="140"/>
                </a:lnTo>
                <a:lnTo>
                  <a:pt x="11" y="142"/>
                </a:lnTo>
                <a:lnTo>
                  <a:pt x="13" y="140"/>
                </a:lnTo>
                <a:lnTo>
                  <a:pt x="13" y="142"/>
                </a:lnTo>
                <a:lnTo>
                  <a:pt x="17" y="144"/>
                </a:lnTo>
                <a:lnTo>
                  <a:pt x="23" y="146"/>
                </a:lnTo>
                <a:lnTo>
                  <a:pt x="29" y="150"/>
                </a:lnTo>
                <a:lnTo>
                  <a:pt x="29" y="150"/>
                </a:lnTo>
                <a:lnTo>
                  <a:pt x="31" y="153"/>
                </a:lnTo>
                <a:lnTo>
                  <a:pt x="36" y="159"/>
                </a:lnTo>
                <a:lnTo>
                  <a:pt x="40" y="165"/>
                </a:lnTo>
                <a:lnTo>
                  <a:pt x="40" y="167"/>
                </a:lnTo>
                <a:lnTo>
                  <a:pt x="40" y="167"/>
                </a:lnTo>
                <a:lnTo>
                  <a:pt x="38" y="167"/>
                </a:lnTo>
                <a:lnTo>
                  <a:pt x="38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9"/>
                </a:lnTo>
                <a:lnTo>
                  <a:pt x="34" y="169"/>
                </a:lnTo>
                <a:lnTo>
                  <a:pt x="36" y="171"/>
                </a:lnTo>
                <a:lnTo>
                  <a:pt x="38" y="176"/>
                </a:lnTo>
                <a:lnTo>
                  <a:pt x="50" y="198"/>
                </a:lnTo>
                <a:lnTo>
                  <a:pt x="54" y="215"/>
                </a:lnTo>
                <a:lnTo>
                  <a:pt x="57" y="221"/>
                </a:lnTo>
                <a:lnTo>
                  <a:pt x="57" y="224"/>
                </a:lnTo>
                <a:lnTo>
                  <a:pt x="59" y="226"/>
                </a:lnTo>
                <a:lnTo>
                  <a:pt x="61" y="228"/>
                </a:lnTo>
                <a:lnTo>
                  <a:pt x="63" y="230"/>
                </a:lnTo>
                <a:lnTo>
                  <a:pt x="65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30"/>
                </a:lnTo>
                <a:lnTo>
                  <a:pt x="69" y="230"/>
                </a:lnTo>
                <a:lnTo>
                  <a:pt x="71" y="230"/>
                </a:lnTo>
                <a:lnTo>
                  <a:pt x="71" y="230"/>
                </a:lnTo>
                <a:lnTo>
                  <a:pt x="71" y="228"/>
                </a:lnTo>
                <a:lnTo>
                  <a:pt x="71" y="226"/>
                </a:lnTo>
                <a:lnTo>
                  <a:pt x="73" y="226"/>
                </a:lnTo>
                <a:lnTo>
                  <a:pt x="73" y="224"/>
                </a:lnTo>
                <a:lnTo>
                  <a:pt x="75" y="226"/>
                </a:lnTo>
                <a:lnTo>
                  <a:pt x="75" y="224"/>
                </a:lnTo>
                <a:lnTo>
                  <a:pt x="75" y="224"/>
                </a:lnTo>
                <a:lnTo>
                  <a:pt x="75" y="219"/>
                </a:lnTo>
                <a:lnTo>
                  <a:pt x="75" y="217"/>
                </a:lnTo>
                <a:lnTo>
                  <a:pt x="77" y="217"/>
                </a:lnTo>
                <a:lnTo>
                  <a:pt x="77" y="217"/>
                </a:lnTo>
                <a:lnTo>
                  <a:pt x="77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17"/>
                </a:lnTo>
                <a:lnTo>
                  <a:pt x="84" y="224"/>
                </a:lnTo>
                <a:lnTo>
                  <a:pt x="86" y="228"/>
                </a:lnTo>
                <a:lnTo>
                  <a:pt x="88" y="230"/>
                </a:lnTo>
                <a:lnTo>
                  <a:pt x="88" y="232"/>
                </a:lnTo>
                <a:lnTo>
                  <a:pt x="88" y="232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6" y="232"/>
                </a:lnTo>
                <a:lnTo>
                  <a:pt x="96" y="234"/>
                </a:lnTo>
                <a:lnTo>
                  <a:pt x="96" y="234"/>
                </a:lnTo>
                <a:lnTo>
                  <a:pt x="96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4"/>
                </a:lnTo>
                <a:lnTo>
                  <a:pt x="98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3" y="236"/>
                </a:lnTo>
                <a:lnTo>
                  <a:pt x="103" y="236"/>
                </a:lnTo>
                <a:lnTo>
                  <a:pt x="100" y="238"/>
                </a:lnTo>
                <a:lnTo>
                  <a:pt x="100" y="240"/>
                </a:lnTo>
                <a:lnTo>
                  <a:pt x="103" y="240"/>
                </a:lnTo>
                <a:lnTo>
                  <a:pt x="105" y="238"/>
                </a:lnTo>
                <a:lnTo>
                  <a:pt x="105" y="240"/>
                </a:lnTo>
                <a:lnTo>
                  <a:pt x="107" y="240"/>
                </a:lnTo>
                <a:lnTo>
                  <a:pt x="105" y="242"/>
                </a:lnTo>
                <a:lnTo>
                  <a:pt x="105" y="242"/>
                </a:lnTo>
                <a:lnTo>
                  <a:pt x="103" y="244"/>
                </a:lnTo>
                <a:lnTo>
                  <a:pt x="103" y="244"/>
                </a:lnTo>
                <a:lnTo>
                  <a:pt x="103" y="251"/>
                </a:lnTo>
                <a:lnTo>
                  <a:pt x="103" y="251"/>
                </a:lnTo>
                <a:lnTo>
                  <a:pt x="105" y="253"/>
                </a:lnTo>
                <a:lnTo>
                  <a:pt x="105" y="253"/>
                </a:lnTo>
                <a:lnTo>
                  <a:pt x="105" y="255"/>
                </a:lnTo>
                <a:lnTo>
                  <a:pt x="105" y="257"/>
                </a:lnTo>
                <a:lnTo>
                  <a:pt x="105" y="257"/>
                </a:lnTo>
                <a:lnTo>
                  <a:pt x="105" y="259"/>
                </a:lnTo>
                <a:lnTo>
                  <a:pt x="105" y="259"/>
                </a:lnTo>
                <a:lnTo>
                  <a:pt x="105" y="261"/>
                </a:lnTo>
                <a:lnTo>
                  <a:pt x="105" y="263"/>
                </a:lnTo>
                <a:lnTo>
                  <a:pt x="107" y="263"/>
                </a:lnTo>
                <a:lnTo>
                  <a:pt x="109" y="265"/>
                </a:lnTo>
                <a:lnTo>
                  <a:pt x="113" y="272"/>
                </a:lnTo>
                <a:lnTo>
                  <a:pt x="115" y="274"/>
                </a:lnTo>
                <a:lnTo>
                  <a:pt x="119" y="278"/>
                </a:lnTo>
                <a:lnTo>
                  <a:pt x="121" y="276"/>
                </a:lnTo>
                <a:lnTo>
                  <a:pt x="121" y="276"/>
                </a:lnTo>
                <a:lnTo>
                  <a:pt x="123" y="274"/>
                </a:lnTo>
                <a:lnTo>
                  <a:pt x="123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6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2" y="278"/>
                </a:lnTo>
                <a:lnTo>
                  <a:pt x="132" y="278"/>
                </a:lnTo>
                <a:lnTo>
                  <a:pt x="134" y="278"/>
                </a:lnTo>
                <a:lnTo>
                  <a:pt x="136" y="280"/>
                </a:lnTo>
                <a:lnTo>
                  <a:pt x="138" y="282"/>
                </a:lnTo>
                <a:lnTo>
                  <a:pt x="138" y="282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8"/>
                </a:lnTo>
                <a:lnTo>
                  <a:pt x="142" y="288"/>
                </a:lnTo>
                <a:lnTo>
                  <a:pt x="142" y="288"/>
                </a:lnTo>
                <a:lnTo>
                  <a:pt x="142" y="290"/>
                </a:lnTo>
                <a:lnTo>
                  <a:pt x="144" y="290"/>
                </a:lnTo>
                <a:lnTo>
                  <a:pt x="144" y="292"/>
                </a:lnTo>
                <a:lnTo>
                  <a:pt x="144" y="292"/>
                </a:lnTo>
                <a:lnTo>
                  <a:pt x="144" y="292"/>
                </a:lnTo>
                <a:lnTo>
                  <a:pt x="148" y="295"/>
                </a:lnTo>
                <a:lnTo>
                  <a:pt x="153" y="297"/>
                </a:lnTo>
                <a:lnTo>
                  <a:pt x="155" y="299"/>
                </a:lnTo>
                <a:lnTo>
                  <a:pt x="157" y="301"/>
                </a:lnTo>
                <a:lnTo>
                  <a:pt x="159" y="303"/>
                </a:lnTo>
                <a:lnTo>
                  <a:pt x="159" y="305"/>
                </a:lnTo>
                <a:lnTo>
                  <a:pt x="159" y="305"/>
                </a:lnTo>
                <a:lnTo>
                  <a:pt x="159" y="309"/>
                </a:lnTo>
                <a:lnTo>
                  <a:pt x="159" y="311"/>
                </a:lnTo>
                <a:lnTo>
                  <a:pt x="159" y="313"/>
                </a:lnTo>
                <a:lnTo>
                  <a:pt x="157" y="315"/>
                </a:lnTo>
                <a:lnTo>
                  <a:pt x="157" y="318"/>
                </a:lnTo>
                <a:lnTo>
                  <a:pt x="157" y="320"/>
                </a:lnTo>
                <a:lnTo>
                  <a:pt x="159" y="320"/>
                </a:lnTo>
                <a:lnTo>
                  <a:pt x="163" y="326"/>
                </a:lnTo>
                <a:lnTo>
                  <a:pt x="165" y="326"/>
                </a:lnTo>
                <a:lnTo>
                  <a:pt x="165" y="328"/>
                </a:lnTo>
                <a:lnTo>
                  <a:pt x="165" y="328"/>
                </a:lnTo>
                <a:lnTo>
                  <a:pt x="165" y="328"/>
                </a:lnTo>
                <a:lnTo>
                  <a:pt x="167" y="326"/>
                </a:lnTo>
                <a:lnTo>
                  <a:pt x="171" y="328"/>
                </a:lnTo>
                <a:lnTo>
                  <a:pt x="174" y="330"/>
                </a:lnTo>
                <a:lnTo>
                  <a:pt x="174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2"/>
                </a:lnTo>
                <a:lnTo>
                  <a:pt x="182" y="332"/>
                </a:lnTo>
                <a:lnTo>
                  <a:pt x="182" y="334"/>
                </a:lnTo>
                <a:lnTo>
                  <a:pt x="184" y="334"/>
                </a:lnTo>
                <a:lnTo>
                  <a:pt x="186" y="332"/>
                </a:lnTo>
                <a:lnTo>
                  <a:pt x="188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32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90" y="334"/>
                </a:lnTo>
                <a:lnTo>
                  <a:pt x="192" y="334"/>
                </a:lnTo>
                <a:lnTo>
                  <a:pt x="192" y="334"/>
                </a:lnTo>
                <a:lnTo>
                  <a:pt x="194" y="334"/>
                </a:lnTo>
                <a:lnTo>
                  <a:pt x="197" y="334"/>
                </a:lnTo>
                <a:lnTo>
                  <a:pt x="199" y="336"/>
                </a:lnTo>
                <a:lnTo>
                  <a:pt x="203" y="338"/>
                </a:lnTo>
                <a:lnTo>
                  <a:pt x="203" y="338"/>
                </a:lnTo>
                <a:lnTo>
                  <a:pt x="203" y="338"/>
                </a:lnTo>
                <a:lnTo>
                  <a:pt x="201" y="336"/>
                </a:lnTo>
                <a:lnTo>
                  <a:pt x="201" y="334"/>
                </a:lnTo>
                <a:lnTo>
                  <a:pt x="203" y="334"/>
                </a:lnTo>
                <a:lnTo>
                  <a:pt x="205" y="332"/>
                </a:lnTo>
                <a:lnTo>
                  <a:pt x="207" y="332"/>
                </a:lnTo>
                <a:lnTo>
                  <a:pt x="209" y="332"/>
                </a:lnTo>
                <a:lnTo>
                  <a:pt x="211" y="332"/>
                </a:lnTo>
                <a:lnTo>
                  <a:pt x="213" y="330"/>
                </a:lnTo>
                <a:lnTo>
                  <a:pt x="222" y="326"/>
                </a:lnTo>
                <a:lnTo>
                  <a:pt x="224" y="324"/>
                </a:lnTo>
                <a:lnTo>
                  <a:pt x="226" y="324"/>
                </a:lnTo>
                <a:lnTo>
                  <a:pt x="226" y="322"/>
                </a:lnTo>
                <a:lnTo>
                  <a:pt x="226" y="322"/>
                </a:lnTo>
                <a:lnTo>
                  <a:pt x="226" y="320"/>
                </a:lnTo>
                <a:lnTo>
                  <a:pt x="226" y="320"/>
                </a:lnTo>
                <a:lnTo>
                  <a:pt x="226" y="320"/>
                </a:lnTo>
                <a:lnTo>
                  <a:pt x="224" y="320"/>
                </a:lnTo>
                <a:lnTo>
                  <a:pt x="224" y="320"/>
                </a:lnTo>
                <a:lnTo>
                  <a:pt x="222" y="318"/>
                </a:lnTo>
                <a:lnTo>
                  <a:pt x="222" y="318"/>
                </a:lnTo>
                <a:lnTo>
                  <a:pt x="220" y="313"/>
                </a:lnTo>
                <a:lnTo>
                  <a:pt x="220" y="313"/>
                </a:lnTo>
                <a:lnTo>
                  <a:pt x="222" y="311"/>
                </a:lnTo>
                <a:lnTo>
                  <a:pt x="222" y="311"/>
                </a:lnTo>
                <a:lnTo>
                  <a:pt x="222" y="309"/>
                </a:lnTo>
                <a:lnTo>
                  <a:pt x="222" y="307"/>
                </a:lnTo>
                <a:lnTo>
                  <a:pt x="222" y="305"/>
                </a:lnTo>
                <a:lnTo>
                  <a:pt x="220" y="303"/>
                </a:lnTo>
                <a:lnTo>
                  <a:pt x="220" y="301"/>
                </a:lnTo>
                <a:lnTo>
                  <a:pt x="220" y="299"/>
                </a:lnTo>
                <a:lnTo>
                  <a:pt x="217" y="297"/>
                </a:lnTo>
                <a:lnTo>
                  <a:pt x="215" y="295"/>
                </a:lnTo>
                <a:lnTo>
                  <a:pt x="215" y="292"/>
                </a:lnTo>
                <a:lnTo>
                  <a:pt x="215" y="290"/>
                </a:lnTo>
                <a:lnTo>
                  <a:pt x="217" y="286"/>
                </a:lnTo>
                <a:lnTo>
                  <a:pt x="220" y="282"/>
                </a:lnTo>
                <a:lnTo>
                  <a:pt x="220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82"/>
                </a:lnTo>
                <a:lnTo>
                  <a:pt x="224" y="282"/>
                </a:lnTo>
                <a:lnTo>
                  <a:pt x="224" y="278"/>
                </a:lnTo>
                <a:lnTo>
                  <a:pt x="224" y="276"/>
                </a:lnTo>
                <a:lnTo>
                  <a:pt x="224" y="274"/>
                </a:lnTo>
                <a:lnTo>
                  <a:pt x="224" y="274"/>
                </a:lnTo>
                <a:lnTo>
                  <a:pt x="222" y="274"/>
                </a:lnTo>
                <a:lnTo>
                  <a:pt x="222" y="272"/>
                </a:lnTo>
                <a:lnTo>
                  <a:pt x="220" y="269"/>
                </a:lnTo>
                <a:lnTo>
                  <a:pt x="220" y="269"/>
                </a:lnTo>
                <a:lnTo>
                  <a:pt x="220" y="267"/>
                </a:lnTo>
                <a:lnTo>
                  <a:pt x="222" y="267"/>
                </a:lnTo>
                <a:lnTo>
                  <a:pt x="222" y="269"/>
                </a:lnTo>
                <a:lnTo>
                  <a:pt x="224" y="269"/>
                </a:lnTo>
                <a:lnTo>
                  <a:pt x="224" y="267"/>
                </a:lnTo>
                <a:lnTo>
                  <a:pt x="226" y="267"/>
                </a:lnTo>
                <a:lnTo>
                  <a:pt x="226" y="265"/>
                </a:lnTo>
                <a:lnTo>
                  <a:pt x="226" y="265"/>
                </a:lnTo>
                <a:lnTo>
                  <a:pt x="224" y="263"/>
                </a:lnTo>
                <a:lnTo>
                  <a:pt x="224" y="261"/>
                </a:lnTo>
                <a:lnTo>
                  <a:pt x="226" y="261"/>
                </a:lnTo>
                <a:lnTo>
                  <a:pt x="232" y="255"/>
                </a:lnTo>
                <a:lnTo>
                  <a:pt x="234" y="251"/>
                </a:lnTo>
                <a:lnTo>
                  <a:pt x="238" y="247"/>
                </a:lnTo>
                <a:lnTo>
                  <a:pt x="238" y="247"/>
                </a:lnTo>
                <a:lnTo>
                  <a:pt x="240" y="244"/>
                </a:lnTo>
                <a:lnTo>
                  <a:pt x="240" y="244"/>
                </a:lnTo>
                <a:lnTo>
                  <a:pt x="247" y="247"/>
                </a:lnTo>
                <a:lnTo>
                  <a:pt x="249" y="247"/>
                </a:lnTo>
                <a:lnTo>
                  <a:pt x="249" y="247"/>
                </a:lnTo>
                <a:lnTo>
                  <a:pt x="253" y="244"/>
                </a:lnTo>
                <a:lnTo>
                  <a:pt x="257" y="240"/>
                </a:lnTo>
                <a:lnTo>
                  <a:pt x="263" y="236"/>
                </a:lnTo>
                <a:lnTo>
                  <a:pt x="270" y="236"/>
                </a:lnTo>
                <a:lnTo>
                  <a:pt x="274" y="232"/>
                </a:lnTo>
                <a:lnTo>
                  <a:pt x="276" y="232"/>
                </a:lnTo>
                <a:lnTo>
                  <a:pt x="276" y="232"/>
                </a:lnTo>
                <a:lnTo>
                  <a:pt x="280" y="232"/>
                </a:lnTo>
                <a:lnTo>
                  <a:pt x="282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4"/>
                </a:lnTo>
                <a:lnTo>
                  <a:pt x="286" y="234"/>
                </a:lnTo>
                <a:lnTo>
                  <a:pt x="286" y="234"/>
                </a:lnTo>
                <a:lnTo>
                  <a:pt x="288" y="234"/>
                </a:lnTo>
                <a:lnTo>
                  <a:pt x="288" y="234"/>
                </a:lnTo>
                <a:lnTo>
                  <a:pt x="291" y="236"/>
                </a:lnTo>
                <a:lnTo>
                  <a:pt x="293" y="238"/>
                </a:lnTo>
                <a:lnTo>
                  <a:pt x="295" y="240"/>
                </a:lnTo>
                <a:lnTo>
                  <a:pt x="295" y="240"/>
                </a:lnTo>
                <a:lnTo>
                  <a:pt x="297" y="240"/>
                </a:lnTo>
                <a:lnTo>
                  <a:pt x="299" y="240"/>
                </a:lnTo>
                <a:lnTo>
                  <a:pt x="303" y="238"/>
                </a:lnTo>
                <a:lnTo>
                  <a:pt x="305" y="238"/>
                </a:lnTo>
                <a:lnTo>
                  <a:pt x="307" y="240"/>
                </a:lnTo>
                <a:lnTo>
                  <a:pt x="309" y="240"/>
                </a:lnTo>
                <a:lnTo>
                  <a:pt x="311" y="240"/>
                </a:lnTo>
                <a:lnTo>
                  <a:pt x="311" y="240"/>
                </a:lnTo>
                <a:lnTo>
                  <a:pt x="314" y="240"/>
                </a:lnTo>
                <a:lnTo>
                  <a:pt x="318" y="240"/>
                </a:lnTo>
                <a:lnTo>
                  <a:pt x="322" y="242"/>
                </a:lnTo>
                <a:lnTo>
                  <a:pt x="324" y="242"/>
                </a:lnTo>
                <a:lnTo>
                  <a:pt x="326" y="242"/>
                </a:lnTo>
                <a:lnTo>
                  <a:pt x="326" y="242"/>
                </a:lnTo>
                <a:lnTo>
                  <a:pt x="328" y="247"/>
                </a:lnTo>
                <a:lnTo>
                  <a:pt x="330" y="249"/>
                </a:lnTo>
                <a:lnTo>
                  <a:pt x="330" y="251"/>
                </a:lnTo>
                <a:lnTo>
                  <a:pt x="332" y="251"/>
                </a:lnTo>
                <a:lnTo>
                  <a:pt x="339" y="253"/>
                </a:lnTo>
                <a:lnTo>
                  <a:pt x="341" y="253"/>
                </a:lnTo>
                <a:lnTo>
                  <a:pt x="343" y="251"/>
                </a:lnTo>
                <a:lnTo>
                  <a:pt x="345" y="251"/>
                </a:lnTo>
                <a:lnTo>
                  <a:pt x="345" y="249"/>
                </a:lnTo>
                <a:lnTo>
                  <a:pt x="345" y="24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" name="Freeform 96">
            <a:extLst>
              <a:ext uri="{FF2B5EF4-FFF2-40B4-BE49-F238E27FC236}">
                <a16:creationId xmlns:a16="http://schemas.microsoft.com/office/drawing/2014/main" id="{FDFE5FDB-6265-4D98-97DB-AEC7AE9447E9}"/>
              </a:ext>
            </a:extLst>
          </p:cNvPr>
          <p:cNvSpPr>
            <a:spLocks/>
          </p:cNvSpPr>
          <p:nvPr/>
        </p:nvSpPr>
        <p:spPr bwMode="auto">
          <a:xfrm>
            <a:off x="7660503" y="2175539"/>
            <a:ext cx="485575" cy="550702"/>
          </a:xfrm>
          <a:custGeom>
            <a:avLst/>
            <a:gdLst>
              <a:gd name="T0" fmla="*/ 295 w 316"/>
              <a:gd name="T1" fmla="*/ 58 h 378"/>
              <a:gd name="T2" fmla="*/ 272 w 316"/>
              <a:gd name="T3" fmla="*/ 31 h 378"/>
              <a:gd name="T4" fmla="*/ 249 w 316"/>
              <a:gd name="T5" fmla="*/ 6 h 378"/>
              <a:gd name="T6" fmla="*/ 236 w 316"/>
              <a:gd name="T7" fmla="*/ 10 h 378"/>
              <a:gd name="T8" fmla="*/ 241 w 316"/>
              <a:gd name="T9" fmla="*/ 29 h 378"/>
              <a:gd name="T10" fmla="*/ 247 w 316"/>
              <a:gd name="T11" fmla="*/ 50 h 378"/>
              <a:gd name="T12" fmla="*/ 234 w 316"/>
              <a:gd name="T13" fmla="*/ 60 h 378"/>
              <a:gd name="T14" fmla="*/ 213 w 316"/>
              <a:gd name="T15" fmla="*/ 79 h 378"/>
              <a:gd name="T16" fmla="*/ 218 w 316"/>
              <a:gd name="T17" fmla="*/ 83 h 378"/>
              <a:gd name="T18" fmla="*/ 199 w 316"/>
              <a:gd name="T19" fmla="*/ 96 h 378"/>
              <a:gd name="T20" fmla="*/ 190 w 316"/>
              <a:gd name="T21" fmla="*/ 94 h 378"/>
              <a:gd name="T22" fmla="*/ 176 w 316"/>
              <a:gd name="T23" fmla="*/ 96 h 378"/>
              <a:gd name="T24" fmla="*/ 174 w 316"/>
              <a:gd name="T25" fmla="*/ 112 h 378"/>
              <a:gd name="T26" fmla="*/ 159 w 316"/>
              <a:gd name="T27" fmla="*/ 137 h 378"/>
              <a:gd name="T28" fmla="*/ 128 w 316"/>
              <a:gd name="T29" fmla="*/ 133 h 378"/>
              <a:gd name="T30" fmla="*/ 92 w 316"/>
              <a:gd name="T31" fmla="*/ 142 h 378"/>
              <a:gd name="T32" fmla="*/ 80 w 316"/>
              <a:gd name="T33" fmla="*/ 160 h 378"/>
              <a:gd name="T34" fmla="*/ 71 w 316"/>
              <a:gd name="T35" fmla="*/ 146 h 378"/>
              <a:gd name="T36" fmla="*/ 78 w 316"/>
              <a:gd name="T37" fmla="*/ 137 h 378"/>
              <a:gd name="T38" fmla="*/ 67 w 316"/>
              <a:gd name="T39" fmla="*/ 131 h 378"/>
              <a:gd name="T40" fmla="*/ 63 w 316"/>
              <a:gd name="T41" fmla="*/ 119 h 378"/>
              <a:gd name="T42" fmla="*/ 48 w 316"/>
              <a:gd name="T43" fmla="*/ 119 h 378"/>
              <a:gd name="T44" fmla="*/ 25 w 316"/>
              <a:gd name="T45" fmla="*/ 112 h 378"/>
              <a:gd name="T46" fmla="*/ 7 w 316"/>
              <a:gd name="T47" fmla="*/ 129 h 378"/>
              <a:gd name="T48" fmla="*/ 11 w 316"/>
              <a:gd name="T49" fmla="*/ 137 h 378"/>
              <a:gd name="T50" fmla="*/ 15 w 316"/>
              <a:gd name="T51" fmla="*/ 171 h 378"/>
              <a:gd name="T52" fmla="*/ 17 w 316"/>
              <a:gd name="T53" fmla="*/ 188 h 378"/>
              <a:gd name="T54" fmla="*/ 40 w 316"/>
              <a:gd name="T55" fmla="*/ 179 h 378"/>
              <a:gd name="T56" fmla="*/ 59 w 316"/>
              <a:gd name="T57" fmla="*/ 194 h 378"/>
              <a:gd name="T58" fmla="*/ 82 w 316"/>
              <a:gd name="T59" fmla="*/ 196 h 378"/>
              <a:gd name="T60" fmla="*/ 94 w 316"/>
              <a:gd name="T61" fmla="*/ 196 h 378"/>
              <a:gd name="T62" fmla="*/ 94 w 316"/>
              <a:gd name="T63" fmla="*/ 213 h 378"/>
              <a:gd name="T64" fmla="*/ 105 w 316"/>
              <a:gd name="T65" fmla="*/ 240 h 378"/>
              <a:gd name="T66" fmla="*/ 132 w 316"/>
              <a:gd name="T67" fmla="*/ 288 h 378"/>
              <a:gd name="T68" fmla="*/ 163 w 316"/>
              <a:gd name="T69" fmla="*/ 321 h 378"/>
              <a:gd name="T70" fmla="*/ 153 w 316"/>
              <a:gd name="T71" fmla="*/ 332 h 378"/>
              <a:gd name="T72" fmla="*/ 153 w 316"/>
              <a:gd name="T73" fmla="*/ 340 h 378"/>
              <a:gd name="T74" fmla="*/ 155 w 316"/>
              <a:gd name="T75" fmla="*/ 359 h 378"/>
              <a:gd name="T76" fmla="*/ 172 w 316"/>
              <a:gd name="T77" fmla="*/ 338 h 378"/>
              <a:gd name="T78" fmla="*/ 190 w 316"/>
              <a:gd name="T79" fmla="*/ 334 h 378"/>
              <a:gd name="T80" fmla="*/ 186 w 316"/>
              <a:gd name="T81" fmla="*/ 317 h 378"/>
              <a:gd name="T82" fmla="*/ 203 w 316"/>
              <a:gd name="T83" fmla="*/ 328 h 378"/>
              <a:gd name="T84" fmla="*/ 209 w 316"/>
              <a:gd name="T85" fmla="*/ 336 h 378"/>
              <a:gd name="T86" fmla="*/ 220 w 316"/>
              <a:gd name="T87" fmla="*/ 334 h 378"/>
              <a:gd name="T88" fmla="*/ 241 w 316"/>
              <a:gd name="T89" fmla="*/ 315 h 378"/>
              <a:gd name="T90" fmla="*/ 251 w 316"/>
              <a:gd name="T91" fmla="*/ 344 h 378"/>
              <a:gd name="T92" fmla="*/ 249 w 316"/>
              <a:gd name="T93" fmla="*/ 376 h 378"/>
              <a:gd name="T94" fmla="*/ 259 w 316"/>
              <a:gd name="T95" fmla="*/ 365 h 378"/>
              <a:gd name="T96" fmla="*/ 280 w 316"/>
              <a:gd name="T97" fmla="*/ 365 h 378"/>
              <a:gd name="T98" fmla="*/ 305 w 316"/>
              <a:gd name="T99" fmla="*/ 351 h 378"/>
              <a:gd name="T100" fmla="*/ 307 w 316"/>
              <a:gd name="T101" fmla="*/ 317 h 378"/>
              <a:gd name="T102" fmla="*/ 303 w 316"/>
              <a:gd name="T103" fmla="*/ 292 h 378"/>
              <a:gd name="T104" fmla="*/ 291 w 316"/>
              <a:gd name="T105" fmla="*/ 282 h 378"/>
              <a:gd name="T106" fmla="*/ 266 w 316"/>
              <a:gd name="T107" fmla="*/ 284 h 378"/>
              <a:gd name="T108" fmla="*/ 241 w 316"/>
              <a:gd name="T109" fmla="*/ 275 h 378"/>
              <a:gd name="T110" fmla="*/ 251 w 316"/>
              <a:gd name="T111" fmla="*/ 246 h 378"/>
              <a:gd name="T112" fmla="*/ 274 w 316"/>
              <a:gd name="T113" fmla="*/ 229 h 378"/>
              <a:gd name="T114" fmla="*/ 270 w 316"/>
              <a:gd name="T115" fmla="*/ 186 h 378"/>
              <a:gd name="T116" fmla="*/ 264 w 316"/>
              <a:gd name="T117" fmla="*/ 163 h 378"/>
              <a:gd name="T118" fmla="*/ 270 w 316"/>
              <a:gd name="T119" fmla="*/ 137 h 378"/>
              <a:gd name="T120" fmla="*/ 289 w 316"/>
              <a:gd name="T121" fmla="*/ 10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6" h="378">
                <a:moveTo>
                  <a:pt x="316" y="64"/>
                </a:moveTo>
                <a:lnTo>
                  <a:pt x="316" y="64"/>
                </a:lnTo>
                <a:lnTo>
                  <a:pt x="316" y="64"/>
                </a:lnTo>
                <a:lnTo>
                  <a:pt x="312" y="62"/>
                </a:lnTo>
                <a:lnTo>
                  <a:pt x="310" y="60"/>
                </a:lnTo>
                <a:lnTo>
                  <a:pt x="307" y="60"/>
                </a:lnTo>
                <a:lnTo>
                  <a:pt x="305" y="60"/>
                </a:lnTo>
                <a:lnTo>
                  <a:pt x="305" y="60"/>
                </a:lnTo>
                <a:lnTo>
                  <a:pt x="303" y="60"/>
                </a:lnTo>
                <a:lnTo>
                  <a:pt x="301" y="60"/>
                </a:lnTo>
                <a:lnTo>
                  <a:pt x="301" y="60"/>
                </a:lnTo>
                <a:lnTo>
                  <a:pt x="301" y="60"/>
                </a:lnTo>
                <a:lnTo>
                  <a:pt x="303" y="58"/>
                </a:lnTo>
                <a:lnTo>
                  <a:pt x="303" y="56"/>
                </a:lnTo>
                <a:lnTo>
                  <a:pt x="303" y="56"/>
                </a:lnTo>
                <a:lnTo>
                  <a:pt x="301" y="56"/>
                </a:lnTo>
                <a:lnTo>
                  <a:pt x="299" y="58"/>
                </a:lnTo>
                <a:lnTo>
                  <a:pt x="297" y="60"/>
                </a:lnTo>
                <a:lnTo>
                  <a:pt x="295" y="60"/>
                </a:lnTo>
                <a:lnTo>
                  <a:pt x="295" y="58"/>
                </a:lnTo>
                <a:lnTo>
                  <a:pt x="293" y="58"/>
                </a:lnTo>
                <a:lnTo>
                  <a:pt x="293" y="56"/>
                </a:lnTo>
                <a:lnTo>
                  <a:pt x="293" y="56"/>
                </a:lnTo>
                <a:lnTo>
                  <a:pt x="287" y="56"/>
                </a:lnTo>
                <a:lnTo>
                  <a:pt x="287" y="56"/>
                </a:lnTo>
                <a:lnTo>
                  <a:pt x="284" y="54"/>
                </a:lnTo>
                <a:lnTo>
                  <a:pt x="280" y="52"/>
                </a:lnTo>
                <a:lnTo>
                  <a:pt x="278" y="54"/>
                </a:lnTo>
                <a:lnTo>
                  <a:pt x="278" y="54"/>
                </a:lnTo>
                <a:lnTo>
                  <a:pt x="278" y="54"/>
                </a:lnTo>
                <a:lnTo>
                  <a:pt x="278" y="52"/>
                </a:lnTo>
                <a:lnTo>
                  <a:pt x="276" y="52"/>
                </a:lnTo>
                <a:lnTo>
                  <a:pt x="272" y="46"/>
                </a:lnTo>
                <a:lnTo>
                  <a:pt x="270" y="46"/>
                </a:lnTo>
                <a:lnTo>
                  <a:pt x="270" y="44"/>
                </a:lnTo>
                <a:lnTo>
                  <a:pt x="270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1"/>
                </a:lnTo>
                <a:lnTo>
                  <a:pt x="272" y="31"/>
                </a:lnTo>
                <a:lnTo>
                  <a:pt x="272" y="29"/>
                </a:lnTo>
                <a:lnTo>
                  <a:pt x="270" y="27"/>
                </a:lnTo>
                <a:lnTo>
                  <a:pt x="268" y="25"/>
                </a:lnTo>
                <a:lnTo>
                  <a:pt x="266" y="23"/>
                </a:lnTo>
                <a:lnTo>
                  <a:pt x="261" y="21"/>
                </a:lnTo>
                <a:lnTo>
                  <a:pt x="257" y="18"/>
                </a:lnTo>
                <a:lnTo>
                  <a:pt x="257" y="18"/>
                </a:lnTo>
                <a:lnTo>
                  <a:pt x="257" y="18"/>
                </a:lnTo>
                <a:lnTo>
                  <a:pt x="257" y="16"/>
                </a:lnTo>
                <a:lnTo>
                  <a:pt x="255" y="16"/>
                </a:lnTo>
                <a:lnTo>
                  <a:pt x="255" y="14"/>
                </a:lnTo>
                <a:lnTo>
                  <a:pt x="255" y="14"/>
                </a:lnTo>
                <a:lnTo>
                  <a:pt x="253" y="14"/>
                </a:lnTo>
                <a:lnTo>
                  <a:pt x="253" y="14"/>
                </a:lnTo>
                <a:lnTo>
                  <a:pt x="251" y="12"/>
                </a:lnTo>
                <a:lnTo>
                  <a:pt x="251" y="10"/>
                </a:lnTo>
                <a:lnTo>
                  <a:pt x="251" y="8"/>
                </a:lnTo>
                <a:lnTo>
                  <a:pt x="251" y="8"/>
                </a:lnTo>
                <a:lnTo>
                  <a:pt x="249" y="6"/>
                </a:lnTo>
                <a:lnTo>
                  <a:pt x="247" y="4"/>
                </a:lnTo>
                <a:lnTo>
                  <a:pt x="245" y="4"/>
                </a:lnTo>
                <a:lnTo>
                  <a:pt x="245" y="4"/>
                </a:lnTo>
                <a:lnTo>
                  <a:pt x="243" y="4"/>
                </a:lnTo>
                <a:lnTo>
                  <a:pt x="241" y="4"/>
                </a:lnTo>
                <a:lnTo>
                  <a:pt x="241" y="4"/>
                </a:lnTo>
                <a:lnTo>
                  <a:pt x="238" y="2"/>
                </a:lnTo>
                <a:lnTo>
                  <a:pt x="238" y="0"/>
                </a:lnTo>
                <a:lnTo>
                  <a:pt x="238" y="0"/>
                </a:lnTo>
                <a:lnTo>
                  <a:pt x="238" y="0"/>
                </a:lnTo>
                <a:lnTo>
                  <a:pt x="236" y="0"/>
                </a:lnTo>
                <a:lnTo>
                  <a:pt x="236" y="0"/>
                </a:lnTo>
                <a:lnTo>
                  <a:pt x="234" y="2"/>
                </a:lnTo>
                <a:lnTo>
                  <a:pt x="234" y="2"/>
                </a:lnTo>
                <a:lnTo>
                  <a:pt x="232" y="4"/>
                </a:lnTo>
                <a:lnTo>
                  <a:pt x="234" y="4"/>
                </a:lnTo>
                <a:lnTo>
                  <a:pt x="234" y="6"/>
                </a:lnTo>
                <a:lnTo>
                  <a:pt x="236" y="8"/>
                </a:lnTo>
                <a:lnTo>
                  <a:pt x="236" y="10"/>
                </a:lnTo>
                <a:lnTo>
                  <a:pt x="236" y="10"/>
                </a:lnTo>
                <a:lnTo>
                  <a:pt x="238" y="10"/>
                </a:lnTo>
                <a:lnTo>
                  <a:pt x="238" y="10"/>
                </a:lnTo>
                <a:lnTo>
                  <a:pt x="241" y="10"/>
                </a:lnTo>
                <a:lnTo>
                  <a:pt x="241" y="12"/>
                </a:lnTo>
                <a:lnTo>
                  <a:pt x="241" y="12"/>
                </a:lnTo>
                <a:lnTo>
                  <a:pt x="241" y="12"/>
                </a:lnTo>
                <a:lnTo>
                  <a:pt x="238" y="14"/>
                </a:lnTo>
                <a:lnTo>
                  <a:pt x="238" y="16"/>
                </a:lnTo>
                <a:lnTo>
                  <a:pt x="238" y="18"/>
                </a:lnTo>
                <a:lnTo>
                  <a:pt x="238" y="18"/>
                </a:lnTo>
                <a:lnTo>
                  <a:pt x="238" y="21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5"/>
                </a:lnTo>
                <a:lnTo>
                  <a:pt x="238" y="27"/>
                </a:lnTo>
                <a:lnTo>
                  <a:pt x="238" y="29"/>
                </a:lnTo>
                <a:lnTo>
                  <a:pt x="241" y="31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3" y="33"/>
                </a:lnTo>
                <a:lnTo>
                  <a:pt x="243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7" y="37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44"/>
                </a:lnTo>
                <a:lnTo>
                  <a:pt x="247" y="46"/>
                </a:lnTo>
                <a:lnTo>
                  <a:pt x="247" y="48"/>
                </a:lnTo>
                <a:lnTo>
                  <a:pt x="247" y="48"/>
                </a:lnTo>
                <a:lnTo>
                  <a:pt x="247" y="48"/>
                </a:lnTo>
                <a:lnTo>
                  <a:pt x="247" y="50"/>
                </a:lnTo>
                <a:lnTo>
                  <a:pt x="247" y="50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6"/>
                </a:lnTo>
                <a:lnTo>
                  <a:pt x="247" y="58"/>
                </a:lnTo>
                <a:lnTo>
                  <a:pt x="247" y="62"/>
                </a:lnTo>
                <a:lnTo>
                  <a:pt x="247" y="62"/>
                </a:lnTo>
                <a:lnTo>
                  <a:pt x="247" y="64"/>
                </a:lnTo>
                <a:lnTo>
                  <a:pt x="247" y="66"/>
                </a:lnTo>
                <a:lnTo>
                  <a:pt x="245" y="66"/>
                </a:lnTo>
                <a:lnTo>
                  <a:pt x="245" y="69"/>
                </a:lnTo>
                <a:lnTo>
                  <a:pt x="243" y="66"/>
                </a:lnTo>
                <a:lnTo>
                  <a:pt x="243" y="64"/>
                </a:lnTo>
                <a:lnTo>
                  <a:pt x="243" y="62"/>
                </a:lnTo>
                <a:lnTo>
                  <a:pt x="241" y="60"/>
                </a:lnTo>
                <a:lnTo>
                  <a:pt x="241" y="60"/>
                </a:lnTo>
                <a:lnTo>
                  <a:pt x="238" y="60"/>
                </a:lnTo>
                <a:lnTo>
                  <a:pt x="236" y="60"/>
                </a:lnTo>
                <a:lnTo>
                  <a:pt x="234" y="60"/>
                </a:lnTo>
                <a:lnTo>
                  <a:pt x="232" y="58"/>
                </a:lnTo>
                <a:lnTo>
                  <a:pt x="232" y="58"/>
                </a:lnTo>
                <a:lnTo>
                  <a:pt x="230" y="60"/>
                </a:lnTo>
                <a:lnTo>
                  <a:pt x="228" y="60"/>
                </a:lnTo>
                <a:lnTo>
                  <a:pt x="228" y="62"/>
                </a:lnTo>
                <a:lnTo>
                  <a:pt x="228" y="64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9"/>
                </a:lnTo>
                <a:lnTo>
                  <a:pt x="230" y="69"/>
                </a:lnTo>
                <a:lnTo>
                  <a:pt x="228" y="71"/>
                </a:lnTo>
                <a:lnTo>
                  <a:pt x="222" y="75"/>
                </a:lnTo>
                <a:lnTo>
                  <a:pt x="220" y="75"/>
                </a:lnTo>
                <a:lnTo>
                  <a:pt x="218" y="77"/>
                </a:lnTo>
                <a:lnTo>
                  <a:pt x="218" y="77"/>
                </a:lnTo>
                <a:lnTo>
                  <a:pt x="213" y="79"/>
                </a:lnTo>
                <a:lnTo>
                  <a:pt x="211" y="79"/>
                </a:lnTo>
                <a:lnTo>
                  <a:pt x="209" y="81"/>
                </a:lnTo>
                <a:lnTo>
                  <a:pt x="209" y="81"/>
                </a:lnTo>
                <a:lnTo>
                  <a:pt x="209" y="83"/>
                </a:lnTo>
                <a:lnTo>
                  <a:pt x="209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3" y="81"/>
                </a:lnTo>
                <a:lnTo>
                  <a:pt x="213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3"/>
                </a:lnTo>
                <a:lnTo>
                  <a:pt x="216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7"/>
                </a:lnTo>
                <a:lnTo>
                  <a:pt x="220" y="87"/>
                </a:lnTo>
                <a:lnTo>
                  <a:pt x="220" y="87"/>
                </a:lnTo>
                <a:lnTo>
                  <a:pt x="220" y="89"/>
                </a:lnTo>
                <a:lnTo>
                  <a:pt x="220" y="92"/>
                </a:lnTo>
                <a:lnTo>
                  <a:pt x="220" y="92"/>
                </a:lnTo>
                <a:lnTo>
                  <a:pt x="220" y="94"/>
                </a:lnTo>
                <a:lnTo>
                  <a:pt x="216" y="96"/>
                </a:lnTo>
                <a:lnTo>
                  <a:pt x="209" y="100"/>
                </a:lnTo>
                <a:lnTo>
                  <a:pt x="205" y="100"/>
                </a:lnTo>
                <a:lnTo>
                  <a:pt x="205" y="100"/>
                </a:lnTo>
                <a:lnTo>
                  <a:pt x="203" y="98"/>
                </a:lnTo>
                <a:lnTo>
                  <a:pt x="201" y="98"/>
                </a:lnTo>
                <a:lnTo>
                  <a:pt x="201" y="98"/>
                </a:lnTo>
                <a:lnTo>
                  <a:pt x="199" y="96"/>
                </a:lnTo>
                <a:lnTo>
                  <a:pt x="199" y="94"/>
                </a:lnTo>
                <a:lnTo>
                  <a:pt x="199" y="89"/>
                </a:lnTo>
                <a:lnTo>
                  <a:pt x="197" y="87"/>
                </a:lnTo>
                <a:lnTo>
                  <a:pt x="197" y="87"/>
                </a:lnTo>
                <a:lnTo>
                  <a:pt x="197" y="87"/>
                </a:lnTo>
                <a:lnTo>
                  <a:pt x="195" y="87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92"/>
                </a:lnTo>
                <a:lnTo>
                  <a:pt x="195" y="92"/>
                </a:lnTo>
                <a:lnTo>
                  <a:pt x="195" y="92"/>
                </a:lnTo>
                <a:lnTo>
                  <a:pt x="195" y="94"/>
                </a:lnTo>
                <a:lnTo>
                  <a:pt x="195" y="96"/>
                </a:lnTo>
                <a:lnTo>
                  <a:pt x="195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0" y="94"/>
                </a:lnTo>
                <a:lnTo>
                  <a:pt x="190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6"/>
                </a:lnTo>
                <a:lnTo>
                  <a:pt x="188" y="96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98"/>
                </a:lnTo>
                <a:lnTo>
                  <a:pt x="184" y="96"/>
                </a:lnTo>
                <a:lnTo>
                  <a:pt x="184" y="96"/>
                </a:lnTo>
                <a:lnTo>
                  <a:pt x="182" y="96"/>
                </a:lnTo>
                <a:lnTo>
                  <a:pt x="182" y="96"/>
                </a:lnTo>
                <a:lnTo>
                  <a:pt x="178" y="94"/>
                </a:lnTo>
                <a:lnTo>
                  <a:pt x="178" y="94"/>
                </a:lnTo>
                <a:lnTo>
                  <a:pt x="178" y="94"/>
                </a:lnTo>
                <a:lnTo>
                  <a:pt x="176" y="94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8" y="98"/>
                </a:lnTo>
                <a:lnTo>
                  <a:pt x="178" y="98"/>
                </a:lnTo>
                <a:lnTo>
                  <a:pt x="180" y="98"/>
                </a:lnTo>
                <a:lnTo>
                  <a:pt x="180" y="98"/>
                </a:lnTo>
                <a:lnTo>
                  <a:pt x="182" y="100"/>
                </a:lnTo>
                <a:lnTo>
                  <a:pt x="180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6" y="106"/>
                </a:lnTo>
                <a:lnTo>
                  <a:pt x="176" y="106"/>
                </a:lnTo>
                <a:lnTo>
                  <a:pt x="174" y="112"/>
                </a:lnTo>
                <a:lnTo>
                  <a:pt x="174" y="115"/>
                </a:lnTo>
                <a:lnTo>
                  <a:pt x="174" y="117"/>
                </a:lnTo>
                <a:lnTo>
                  <a:pt x="174" y="117"/>
                </a:lnTo>
                <a:lnTo>
                  <a:pt x="174" y="119"/>
                </a:lnTo>
                <a:lnTo>
                  <a:pt x="174" y="119"/>
                </a:lnTo>
                <a:lnTo>
                  <a:pt x="174" y="121"/>
                </a:lnTo>
                <a:lnTo>
                  <a:pt x="176" y="121"/>
                </a:lnTo>
                <a:lnTo>
                  <a:pt x="176" y="121"/>
                </a:lnTo>
                <a:lnTo>
                  <a:pt x="178" y="123"/>
                </a:lnTo>
                <a:lnTo>
                  <a:pt x="178" y="123"/>
                </a:lnTo>
                <a:lnTo>
                  <a:pt x="178" y="125"/>
                </a:lnTo>
                <a:lnTo>
                  <a:pt x="178" y="127"/>
                </a:lnTo>
                <a:lnTo>
                  <a:pt x="174" y="127"/>
                </a:lnTo>
                <a:lnTo>
                  <a:pt x="172" y="129"/>
                </a:lnTo>
                <a:lnTo>
                  <a:pt x="170" y="129"/>
                </a:lnTo>
                <a:lnTo>
                  <a:pt x="167" y="131"/>
                </a:lnTo>
                <a:lnTo>
                  <a:pt x="163" y="133"/>
                </a:lnTo>
                <a:lnTo>
                  <a:pt x="161" y="137"/>
                </a:lnTo>
                <a:lnTo>
                  <a:pt x="159" y="137"/>
                </a:lnTo>
                <a:lnTo>
                  <a:pt x="159" y="137"/>
                </a:lnTo>
                <a:lnTo>
                  <a:pt x="155" y="137"/>
                </a:lnTo>
                <a:lnTo>
                  <a:pt x="155" y="137"/>
                </a:lnTo>
                <a:lnTo>
                  <a:pt x="153" y="140"/>
                </a:lnTo>
                <a:lnTo>
                  <a:pt x="151" y="140"/>
                </a:lnTo>
                <a:lnTo>
                  <a:pt x="149" y="140"/>
                </a:lnTo>
                <a:lnTo>
                  <a:pt x="147" y="140"/>
                </a:lnTo>
                <a:lnTo>
                  <a:pt x="144" y="140"/>
                </a:lnTo>
                <a:lnTo>
                  <a:pt x="142" y="137"/>
                </a:lnTo>
                <a:lnTo>
                  <a:pt x="142" y="137"/>
                </a:lnTo>
                <a:lnTo>
                  <a:pt x="140" y="133"/>
                </a:lnTo>
                <a:lnTo>
                  <a:pt x="140" y="133"/>
                </a:lnTo>
                <a:lnTo>
                  <a:pt x="138" y="131"/>
                </a:lnTo>
                <a:lnTo>
                  <a:pt x="138" y="129"/>
                </a:lnTo>
                <a:lnTo>
                  <a:pt x="136" y="129"/>
                </a:lnTo>
                <a:lnTo>
                  <a:pt x="134" y="129"/>
                </a:lnTo>
                <a:lnTo>
                  <a:pt x="134" y="129"/>
                </a:lnTo>
                <a:lnTo>
                  <a:pt x="132" y="129"/>
                </a:lnTo>
                <a:lnTo>
                  <a:pt x="128" y="131"/>
                </a:lnTo>
                <a:lnTo>
                  <a:pt x="128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35"/>
                </a:lnTo>
                <a:lnTo>
                  <a:pt x="126" y="135"/>
                </a:lnTo>
                <a:lnTo>
                  <a:pt x="126" y="137"/>
                </a:lnTo>
                <a:lnTo>
                  <a:pt x="122" y="135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3" y="135"/>
                </a:lnTo>
                <a:lnTo>
                  <a:pt x="109" y="135"/>
                </a:lnTo>
                <a:lnTo>
                  <a:pt x="109" y="133"/>
                </a:lnTo>
                <a:lnTo>
                  <a:pt x="109" y="135"/>
                </a:lnTo>
                <a:lnTo>
                  <a:pt x="107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31"/>
                </a:lnTo>
                <a:lnTo>
                  <a:pt x="99" y="131"/>
                </a:lnTo>
                <a:lnTo>
                  <a:pt x="99" y="135"/>
                </a:lnTo>
                <a:lnTo>
                  <a:pt x="96" y="137"/>
                </a:lnTo>
                <a:lnTo>
                  <a:pt x="92" y="142"/>
                </a:lnTo>
                <a:lnTo>
                  <a:pt x="92" y="144"/>
                </a:lnTo>
                <a:lnTo>
                  <a:pt x="90" y="146"/>
                </a:lnTo>
                <a:lnTo>
                  <a:pt x="90" y="146"/>
                </a:lnTo>
                <a:lnTo>
                  <a:pt x="90" y="148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48"/>
                </a:lnTo>
                <a:lnTo>
                  <a:pt x="86" y="148"/>
                </a:lnTo>
                <a:lnTo>
                  <a:pt x="86" y="150"/>
                </a:lnTo>
                <a:lnTo>
                  <a:pt x="84" y="152"/>
                </a:lnTo>
                <a:lnTo>
                  <a:pt x="84" y="154"/>
                </a:lnTo>
                <a:lnTo>
                  <a:pt x="84" y="154"/>
                </a:lnTo>
                <a:lnTo>
                  <a:pt x="84" y="156"/>
                </a:lnTo>
                <a:lnTo>
                  <a:pt x="84" y="156"/>
                </a:lnTo>
                <a:lnTo>
                  <a:pt x="86" y="158"/>
                </a:lnTo>
                <a:lnTo>
                  <a:pt x="84" y="158"/>
                </a:lnTo>
                <a:lnTo>
                  <a:pt x="84" y="158"/>
                </a:lnTo>
                <a:lnTo>
                  <a:pt x="82" y="160"/>
                </a:lnTo>
                <a:lnTo>
                  <a:pt x="80" y="160"/>
                </a:lnTo>
                <a:lnTo>
                  <a:pt x="78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6"/>
                </a:lnTo>
                <a:lnTo>
                  <a:pt x="76" y="156"/>
                </a:lnTo>
                <a:lnTo>
                  <a:pt x="76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52"/>
                </a:lnTo>
                <a:lnTo>
                  <a:pt x="73" y="152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48"/>
                </a:lnTo>
                <a:lnTo>
                  <a:pt x="71" y="148"/>
                </a:lnTo>
                <a:lnTo>
                  <a:pt x="71" y="146"/>
                </a:lnTo>
                <a:lnTo>
                  <a:pt x="71" y="146"/>
                </a:lnTo>
                <a:lnTo>
                  <a:pt x="71" y="146"/>
                </a:lnTo>
                <a:lnTo>
                  <a:pt x="73" y="146"/>
                </a:lnTo>
                <a:lnTo>
                  <a:pt x="73" y="146"/>
                </a:lnTo>
                <a:lnTo>
                  <a:pt x="73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2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6" y="135"/>
                </a:lnTo>
                <a:lnTo>
                  <a:pt x="76" y="133"/>
                </a:lnTo>
                <a:lnTo>
                  <a:pt x="76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1" y="129"/>
                </a:lnTo>
                <a:lnTo>
                  <a:pt x="71" y="129"/>
                </a:lnTo>
                <a:lnTo>
                  <a:pt x="69" y="131"/>
                </a:lnTo>
                <a:lnTo>
                  <a:pt x="69" y="131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7" y="131"/>
                </a:lnTo>
                <a:lnTo>
                  <a:pt x="67" y="131"/>
                </a:lnTo>
                <a:lnTo>
                  <a:pt x="65" y="131"/>
                </a:lnTo>
                <a:lnTo>
                  <a:pt x="65" y="129"/>
                </a:lnTo>
                <a:lnTo>
                  <a:pt x="65" y="129"/>
                </a:lnTo>
                <a:lnTo>
                  <a:pt x="65" y="127"/>
                </a:lnTo>
                <a:lnTo>
                  <a:pt x="65" y="127"/>
                </a:lnTo>
                <a:lnTo>
                  <a:pt x="65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5" y="125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1"/>
                </a:lnTo>
                <a:lnTo>
                  <a:pt x="65" y="121"/>
                </a:lnTo>
                <a:lnTo>
                  <a:pt x="65" y="119"/>
                </a:lnTo>
                <a:lnTo>
                  <a:pt x="65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1" y="123"/>
                </a:lnTo>
                <a:lnTo>
                  <a:pt x="61" y="123"/>
                </a:lnTo>
                <a:lnTo>
                  <a:pt x="61" y="123"/>
                </a:lnTo>
                <a:lnTo>
                  <a:pt x="59" y="123"/>
                </a:lnTo>
                <a:lnTo>
                  <a:pt x="57" y="125"/>
                </a:lnTo>
                <a:lnTo>
                  <a:pt x="55" y="125"/>
                </a:lnTo>
                <a:lnTo>
                  <a:pt x="55" y="125"/>
                </a:lnTo>
                <a:lnTo>
                  <a:pt x="53" y="123"/>
                </a:lnTo>
                <a:lnTo>
                  <a:pt x="53" y="123"/>
                </a:lnTo>
                <a:lnTo>
                  <a:pt x="53" y="123"/>
                </a:lnTo>
                <a:lnTo>
                  <a:pt x="50" y="123"/>
                </a:lnTo>
                <a:lnTo>
                  <a:pt x="48" y="121"/>
                </a:lnTo>
                <a:lnTo>
                  <a:pt x="48" y="121"/>
                </a:lnTo>
                <a:lnTo>
                  <a:pt x="48" y="119"/>
                </a:lnTo>
                <a:lnTo>
                  <a:pt x="48" y="119"/>
                </a:lnTo>
                <a:lnTo>
                  <a:pt x="48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5"/>
                </a:lnTo>
                <a:lnTo>
                  <a:pt x="44" y="115"/>
                </a:lnTo>
                <a:lnTo>
                  <a:pt x="40" y="115"/>
                </a:lnTo>
                <a:lnTo>
                  <a:pt x="38" y="115"/>
                </a:lnTo>
                <a:lnTo>
                  <a:pt x="38" y="112"/>
                </a:lnTo>
                <a:lnTo>
                  <a:pt x="38" y="112"/>
                </a:lnTo>
                <a:lnTo>
                  <a:pt x="36" y="112"/>
                </a:lnTo>
                <a:lnTo>
                  <a:pt x="36" y="110"/>
                </a:lnTo>
                <a:lnTo>
                  <a:pt x="36" y="110"/>
                </a:lnTo>
                <a:lnTo>
                  <a:pt x="34" y="110"/>
                </a:lnTo>
                <a:lnTo>
                  <a:pt x="32" y="112"/>
                </a:lnTo>
                <a:lnTo>
                  <a:pt x="28" y="112"/>
                </a:lnTo>
                <a:lnTo>
                  <a:pt x="28" y="112"/>
                </a:lnTo>
                <a:lnTo>
                  <a:pt x="25" y="112"/>
                </a:lnTo>
                <a:lnTo>
                  <a:pt x="25" y="112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7" y="119"/>
                </a:lnTo>
                <a:lnTo>
                  <a:pt x="11" y="117"/>
                </a:lnTo>
                <a:lnTo>
                  <a:pt x="5" y="117"/>
                </a:lnTo>
                <a:lnTo>
                  <a:pt x="5" y="119"/>
                </a:lnTo>
                <a:lnTo>
                  <a:pt x="5" y="121"/>
                </a:lnTo>
                <a:lnTo>
                  <a:pt x="7" y="121"/>
                </a:lnTo>
                <a:lnTo>
                  <a:pt x="7" y="121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5"/>
                </a:lnTo>
                <a:lnTo>
                  <a:pt x="9" y="127"/>
                </a:lnTo>
                <a:lnTo>
                  <a:pt x="7" y="127"/>
                </a:lnTo>
                <a:lnTo>
                  <a:pt x="7" y="129"/>
                </a:lnTo>
                <a:lnTo>
                  <a:pt x="2" y="129"/>
                </a:lnTo>
                <a:lnTo>
                  <a:pt x="2" y="129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  <a:lnTo>
                  <a:pt x="0" y="137"/>
                </a:lnTo>
                <a:lnTo>
                  <a:pt x="0" y="137"/>
                </a:lnTo>
                <a:lnTo>
                  <a:pt x="0" y="140"/>
                </a:lnTo>
                <a:lnTo>
                  <a:pt x="2" y="140"/>
                </a:lnTo>
                <a:lnTo>
                  <a:pt x="2" y="140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7" y="140"/>
                </a:lnTo>
                <a:lnTo>
                  <a:pt x="7" y="140"/>
                </a:lnTo>
                <a:lnTo>
                  <a:pt x="9" y="137"/>
                </a:lnTo>
                <a:lnTo>
                  <a:pt x="9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3" y="135"/>
                </a:lnTo>
                <a:lnTo>
                  <a:pt x="13" y="137"/>
                </a:lnTo>
                <a:lnTo>
                  <a:pt x="13" y="137"/>
                </a:lnTo>
                <a:lnTo>
                  <a:pt x="15" y="137"/>
                </a:lnTo>
                <a:lnTo>
                  <a:pt x="15" y="140"/>
                </a:lnTo>
                <a:lnTo>
                  <a:pt x="15" y="142"/>
                </a:lnTo>
                <a:lnTo>
                  <a:pt x="13" y="146"/>
                </a:lnTo>
                <a:lnTo>
                  <a:pt x="13" y="148"/>
                </a:lnTo>
                <a:lnTo>
                  <a:pt x="11" y="158"/>
                </a:lnTo>
                <a:lnTo>
                  <a:pt x="11" y="158"/>
                </a:lnTo>
                <a:lnTo>
                  <a:pt x="13" y="160"/>
                </a:lnTo>
                <a:lnTo>
                  <a:pt x="15" y="163"/>
                </a:lnTo>
                <a:lnTo>
                  <a:pt x="15" y="165"/>
                </a:lnTo>
                <a:lnTo>
                  <a:pt x="15" y="165"/>
                </a:lnTo>
                <a:lnTo>
                  <a:pt x="15" y="169"/>
                </a:lnTo>
                <a:lnTo>
                  <a:pt x="15" y="171"/>
                </a:lnTo>
                <a:lnTo>
                  <a:pt x="15" y="171"/>
                </a:lnTo>
                <a:lnTo>
                  <a:pt x="13" y="171"/>
                </a:lnTo>
                <a:lnTo>
                  <a:pt x="13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3"/>
                </a:lnTo>
                <a:lnTo>
                  <a:pt x="7" y="173"/>
                </a:lnTo>
                <a:lnTo>
                  <a:pt x="7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7"/>
                </a:lnTo>
                <a:lnTo>
                  <a:pt x="11" y="179"/>
                </a:lnTo>
                <a:lnTo>
                  <a:pt x="11" y="179"/>
                </a:lnTo>
                <a:lnTo>
                  <a:pt x="13" y="181"/>
                </a:lnTo>
                <a:lnTo>
                  <a:pt x="13" y="183"/>
                </a:lnTo>
                <a:lnTo>
                  <a:pt x="13" y="186"/>
                </a:lnTo>
                <a:lnTo>
                  <a:pt x="15" y="188"/>
                </a:lnTo>
                <a:lnTo>
                  <a:pt x="15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6"/>
                </a:lnTo>
                <a:lnTo>
                  <a:pt x="19" y="186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21" y="183"/>
                </a:lnTo>
                <a:lnTo>
                  <a:pt x="23" y="183"/>
                </a:lnTo>
                <a:lnTo>
                  <a:pt x="25" y="183"/>
                </a:lnTo>
                <a:lnTo>
                  <a:pt x="28" y="183"/>
                </a:lnTo>
                <a:lnTo>
                  <a:pt x="30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1"/>
                </a:lnTo>
                <a:lnTo>
                  <a:pt x="34" y="181"/>
                </a:lnTo>
                <a:lnTo>
                  <a:pt x="36" y="179"/>
                </a:lnTo>
                <a:lnTo>
                  <a:pt x="36" y="179"/>
                </a:lnTo>
                <a:lnTo>
                  <a:pt x="38" y="179"/>
                </a:lnTo>
                <a:lnTo>
                  <a:pt x="38" y="179"/>
                </a:lnTo>
                <a:lnTo>
                  <a:pt x="40" y="179"/>
                </a:lnTo>
                <a:lnTo>
                  <a:pt x="40" y="181"/>
                </a:lnTo>
                <a:lnTo>
                  <a:pt x="42" y="181"/>
                </a:lnTo>
                <a:lnTo>
                  <a:pt x="44" y="181"/>
                </a:lnTo>
                <a:lnTo>
                  <a:pt x="44" y="181"/>
                </a:lnTo>
                <a:lnTo>
                  <a:pt x="46" y="183"/>
                </a:lnTo>
                <a:lnTo>
                  <a:pt x="46" y="183"/>
                </a:lnTo>
                <a:lnTo>
                  <a:pt x="48" y="186"/>
                </a:lnTo>
                <a:lnTo>
                  <a:pt x="48" y="186"/>
                </a:lnTo>
                <a:lnTo>
                  <a:pt x="48" y="188"/>
                </a:lnTo>
                <a:lnTo>
                  <a:pt x="50" y="192"/>
                </a:lnTo>
                <a:lnTo>
                  <a:pt x="50" y="192"/>
                </a:lnTo>
                <a:lnTo>
                  <a:pt x="50" y="194"/>
                </a:lnTo>
                <a:lnTo>
                  <a:pt x="53" y="194"/>
                </a:lnTo>
                <a:lnTo>
                  <a:pt x="53" y="194"/>
                </a:lnTo>
                <a:lnTo>
                  <a:pt x="55" y="194"/>
                </a:lnTo>
                <a:lnTo>
                  <a:pt x="55" y="194"/>
                </a:lnTo>
                <a:lnTo>
                  <a:pt x="57" y="192"/>
                </a:lnTo>
                <a:lnTo>
                  <a:pt x="57" y="192"/>
                </a:lnTo>
                <a:lnTo>
                  <a:pt x="59" y="192"/>
                </a:lnTo>
                <a:lnTo>
                  <a:pt x="59" y="194"/>
                </a:lnTo>
                <a:lnTo>
                  <a:pt x="61" y="194"/>
                </a:lnTo>
                <a:lnTo>
                  <a:pt x="61" y="198"/>
                </a:lnTo>
                <a:lnTo>
                  <a:pt x="61" y="198"/>
                </a:lnTo>
                <a:lnTo>
                  <a:pt x="63" y="198"/>
                </a:lnTo>
                <a:lnTo>
                  <a:pt x="63" y="198"/>
                </a:lnTo>
                <a:lnTo>
                  <a:pt x="65" y="198"/>
                </a:lnTo>
                <a:lnTo>
                  <a:pt x="65" y="198"/>
                </a:lnTo>
                <a:lnTo>
                  <a:pt x="67" y="198"/>
                </a:lnTo>
                <a:lnTo>
                  <a:pt x="67" y="196"/>
                </a:lnTo>
                <a:lnTo>
                  <a:pt x="69" y="196"/>
                </a:lnTo>
                <a:lnTo>
                  <a:pt x="71" y="196"/>
                </a:lnTo>
                <a:lnTo>
                  <a:pt x="71" y="194"/>
                </a:lnTo>
                <a:lnTo>
                  <a:pt x="73" y="194"/>
                </a:lnTo>
                <a:lnTo>
                  <a:pt x="73" y="194"/>
                </a:lnTo>
                <a:lnTo>
                  <a:pt x="73" y="196"/>
                </a:lnTo>
                <a:lnTo>
                  <a:pt x="76" y="196"/>
                </a:lnTo>
                <a:lnTo>
                  <a:pt x="78" y="196"/>
                </a:lnTo>
                <a:lnTo>
                  <a:pt x="80" y="196"/>
                </a:lnTo>
                <a:lnTo>
                  <a:pt x="82" y="196"/>
                </a:lnTo>
                <a:lnTo>
                  <a:pt x="82" y="196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6" y="192"/>
                </a:lnTo>
                <a:lnTo>
                  <a:pt x="86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4"/>
                </a:lnTo>
                <a:lnTo>
                  <a:pt x="88" y="196"/>
                </a:lnTo>
                <a:lnTo>
                  <a:pt x="86" y="196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6"/>
                </a:lnTo>
                <a:lnTo>
                  <a:pt x="92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8"/>
                </a:lnTo>
                <a:lnTo>
                  <a:pt x="96" y="200"/>
                </a:lnTo>
                <a:lnTo>
                  <a:pt x="96" y="202"/>
                </a:lnTo>
                <a:lnTo>
                  <a:pt x="96" y="202"/>
                </a:lnTo>
                <a:lnTo>
                  <a:pt x="96" y="202"/>
                </a:lnTo>
                <a:lnTo>
                  <a:pt x="96" y="204"/>
                </a:lnTo>
                <a:lnTo>
                  <a:pt x="94" y="204"/>
                </a:lnTo>
                <a:lnTo>
                  <a:pt x="94" y="204"/>
                </a:lnTo>
                <a:lnTo>
                  <a:pt x="94" y="204"/>
                </a:lnTo>
                <a:lnTo>
                  <a:pt x="92" y="204"/>
                </a:lnTo>
                <a:lnTo>
                  <a:pt x="92" y="206"/>
                </a:lnTo>
                <a:lnTo>
                  <a:pt x="92" y="206"/>
                </a:lnTo>
                <a:lnTo>
                  <a:pt x="92" y="206"/>
                </a:lnTo>
                <a:lnTo>
                  <a:pt x="92" y="208"/>
                </a:lnTo>
                <a:lnTo>
                  <a:pt x="94" y="208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3"/>
                </a:lnTo>
                <a:lnTo>
                  <a:pt x="94" y="213"/>
                </a:lnTo>
                <a:lnTo>
                  <a:pt x="94" y="215"/>
                </a:lnTo>
                <a:lnTo>
                  <a:pt x="96" y="217"/>
                </a:lnTo>
                <a:lnTo>
                  <a:pt x="96" y="219"/>
                </a:lnTo>
                <a:lnTo>
                  <a:pt x="101" y="223"/>
                </a:lnTo>
                <a:lnTo>
                  <a:pt x="101" y="223"/>
                </a:lnTo>
                <a:lnTo>
                  <a:pt x="105" y="225"/>
                </a:lnTo>
                <a:lnTo>
                  <a:pt x="107" y="225"/>
                </a:lnTo>
                <a:lnTo>
                  <a:pt x="107" y="225"/>
                </a:lnTo>
                <a:lnTo>
                  <a:pt x="107" y="227"/>
                </a:lnTo>
                <a:lnTo>
                  <a:pt x="107" y="229"/>
                </a:lnTo>
                <a:lnTo>
                  <a:pt x="107" y="229"/>
                </a:lnTo>
                <a:lnTo>
                  <a:pt x="107" y="231"/>
                </a:lnTo>
                <a:lnTo>
                  <a:pt x="105" y="231"/>
                </a:lnTo>
                <a:lnTo>
                  <a:pt x="105" y="231"/>
                </a:lnTo>
                <a:lnTo>
                  <a:pt x="105" y="234"/>
                </a:lnTo>
                <a:lnTo>
                  <a:pt x="103" y="234"/>
                </a:lnTo>
                <a:lnTo>
                  <a:pt x="103" y="234"/>
                </a:lnTo>
                <a:lnTo>
                  <a:pt x="105" y="236"/>
                </a:lnTo>
                <a:lnTo>
                  <a:pt x="105" y="240"/>
                </a:lnTo>
                <a:lnTo>
                  <a:pt x="105" y="242"/>
                </a:lnTo>
                <a:lnTo>
                  <a:pt x="107" y="244"/>
                </a:lnTo>
                <a:lnTo>
                  <a:pt x="107" y="246"/>
                </a:lnTo>
                <a:lnTo>
                  <a:pt x="107" y="248"/>
                </a:lnTo>
                <a:lnTo>
                  <a:pt x="109" y="250"/>
                </a:lnTo>
                <a:lnTo>
                  <a:pt x="109" y="254"/>
                </a:lnTo>
                <a:lnTo>
                  <a:pt x="113" y="265"/>
                </a:lnTo>
                <a:lnTo>
                  <a:pt x="115" y="267"/>
                </a:lnTo>
                <a:lnTo>
                  <a:pt x="115" y="269"/>
                </a:lnTo>
                <a:lnTo>
                  <a:pt x="117" y="271"/>
                </a:lnTo>
                <a:lnTo>
                  <a:pt x="119" y="275"/>
                </a:lnTo>
                <a:lnTo>
                  <a:pt x="122" y="275"/>
                </a:lnTo>
                <a:lnTo>
                  <a:pt x="122" y="275"/>
                </a:lnTo>
                <a:lnTo>
                  <a:pt x="122" y="277"/>
                </a:lnTo>
                <a:lnTo>
                  <a:pt x="126" y="282"/>
                </a:lnTo>
                <a:lnTo>
                  <a:pt x="130" y="286"/>
                </a:lnTo>
                <a:lnTo>
                  <a:pt x="132" y="286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90"/>
                </a:lnTo>
                <a:lnTo>
                  <a:pt x="132" y="292"/>
                </a:lnTo>
                <a:lnTo>
                  <a:pt x="134" y="292"/>
                </a:lnTo>
                <a:lnTo>
                  <a:pt x="134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8" y="292"/>
                </a:lnTo>
                <a:lnTo>
                  <a:pt x="140" y="294"/>
                </a:lnTo>
                <a:lnTo>
                  <a:pt x="142" y="294"/>
                </a:lnTo>
                <a:lnTo>
                  <a:pt x="144" y="294"/>
                </a:lnTo>
                <a:lnTo>
                  <a:pt x="147" y="296"/>
                </a:lnTo>
                <a:lnTo>
                  <a:pt x="151" y="302"/>
                </a:lnTo>
                <a:lnTo>
                  <a:pt x="159" y="311"/>
                </a:lnTo>
                <a:lnTo>
                  <a:pt x="159" y="313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3" y="319"/>
                </a:lnTo>
                <a:lnTo>
                  <a:pt x="163" y="321"/>
                </a:lnTo>
                <a:lnTo>
                  <a:pt x="163" y="321"/>
                </a:lnTo>
                <a:lnTo>
                  <a:pt x="163" y="323"/>
                </a:lnTo>
                <a:lnTo>
                  <a:pt x="161" y="323"/>
                </a:lnTo>
                <a:lnTo>
                  <a:pt x="161" y="321"/>
                </a:lnTo>
                <a:lnTo>
                  <a:pt x="159" y="319"/>
                </a:lnTo>
                <a:lnTo>
                  <a:pt x="159" y="319"/>
                </a:lnTo>
                <a:lnTo>
                  <a:pt x="159" y="319"/>
                </a:lnTo>
                <a:lnTo>
                  <a:pt x="157" y="321"/>
                </a:lnTo>
                <a:lnTo>
                  <a:pt x="157" y="323"/>
                </a:lnTo>
                <a:lnTo>
                  <a:pt x="155" y="323"/>
                </a:lnTo>
                <a:lnTo>
                  <a:pt x="155" y="323"/>
                </a:lnTo>
                <a:lnTo>
                  <a:pt x="153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49" y="328"/>
                </a:lnTo>
                <a:lnTo>
                  <a:pt x="151" y="328"/>
                </a:lnTo>
                <a:lnTo>
                  <a:pt x="151" y="330"/>
                </a:lnTo>
                <a:lnTo>
                  <a:pt x="153" y="332"/>
                </a:lnTo>
                <a:lnTo>
                  <a:pt x="153" y="332"/>
                </a:lnTo>
                <a:lnTo>
                  <a:pt x="155" y="332"/>
                </a:lnTo>
                <a:lnTo>
                  <a:pt x="155" y="330"/>
                </a:lnTo>
                <a:lnTo>
                  <a:pt x="155" y="330"/>
                </a:lnTo>
                <a:lnTo>
                  <a:pt x="155" y="330"/>
                </a:lnTo>
                <a:lnTo>
                  <a:pt x="157" y="328"/>
                </a:lnTo>
                <a:lnTo>
                  <a:pt x="157" y="328"/>
                </a:lnTo>
                <a:lnTo>
                  <a:pt x="157" y="328"/>
                </a:lnTo>
                <a:lnTo>
                  <a:pt x="159" y="330"/>
                </a:lnTo>
                <a:lnTo>
                  <a:pt x="159" y="330"/>
                </a:lnTo>
                <a:lnTo>
                  <a:pt x="159" y="332"/>
                </a:lnTo>
                <a:lnTo>
                  <a:pt x="157" y="334"/>
                </a:lnTo>
                <a:lnTo>
                  <a:pt x="155" y="336"/>
                </a:lnTo>
                <a:lnTo>
                  <a:pt x="155" y="336"/>
                </a:lnTo>
                <a:lnTo>
                  <a:pt x="155" y="338"/>
                </a:lnTo>
                <a:lnTo>
                  <a:pt x="153" y="338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2"/>
                </a:lnTo>
                <a:lnTo>
                  <a:pt x="153" y="342"/>
                </a:lnTo>
                <a:lnTo>
                  <a:pt x="155" y="344"/>
                </a:lnTo>
                <a:lnTo>
                  <a:pt x="155" y="344"/>
                </a:lnTo>
                <a:lnTo>
                  <a:pt x="153" y="344"/>
                </a:lnTo>
                <a:lnTo>
                  <a:pt x="153" y="346"/>
                </a:lnTo>
                <a:lnTo>
                  <a:pt x="153" y="346"/>
                </a:lnTo>
                <a:lnTo>
                  <a:pt x="151" y="346"/>
                </a:lnTo>
                <a:lnTo>
                  <a:pt x="149" y="346"/>
                </a:lnTo>
                <a:lnTo>
                  <a:pt x="149" y="346"/>
                </a:lnTo>
                <a:lnTo>
                  <a:pt x="149" y="348"/>
                </a:lnTo>
                <a:lnTo>
                  <a:pt x="149" y="351"/>
                </a:lnTo>
                <a:lnTo>
                  <a:pt x="153" y="353"/>
                </a:lnTo>
                <a:lnTo>
                  <a:pt x="153" y="353"/>
                </a:lnTo>
                <a:lnTo>
                  <a:pt x="153" y="355"/>
                </a:lnTo>
                <a:lnTo>
                  <a:pt x="153" y="355"/>
                </a:lnTo>
                <a:lnTo>
                  <a:pt x="153" y="357"/>
                </a:lnTo>
                <a:lnTo>
                  <a:pt x="153" y="357"/>
                </a:lnTo>
                <a:lnTo>
                  <a:pt x="155" y="359"/>
                </a:lnTo>
                <a:lnTo>
                  <a:pt x="155" y="359"/>
                </a:lnTo>
                <a:lnTo>
                  <a:pt x="165" y="357"/>
                </a:lnTo>
                <a:lnTo>
                  <a:pt x="167" y="359"/>
                </a:lnTo>
                <a:lnTo>
                  <a:pt x="170" y="361"/>
                </a:lnTo>
                <a:lnTo>
                  <a:pt x="174" y="363"/>
                </a:lnTo>
                <a:lnTo>
                  <a:pt x="176" y="361"/>
                </a:lnTo>
                <a:lnTo>
                  <a:pt x="178" y="359"/>
                </a:lnTo>
                <a:lnTo>
                  <a:pt x="178" y="359"/>
                </a:lnTo>
                <a:lnTo>
                  <a:pt x="178" y="359"/>
                </a:lnTo>
                <a:lnTo>
                  <a:pt x="176" y="357"/>
                </a:lnTo>
                <a:lnTo>
                  <a:pt x="176" y="357"/>
                </a:lnTo>
                <a:lnTo>
                  <a:pt x="176" y="355"/>
                </a:lnTo>
                <a:lnTo>
                  <a:pt x="176" y="355"/>
                </a:lnTo>
                <a:lnTo>
                  <a:pt x="176" y="353"/>
                </a:lnTo>
                <a:lnTo>
                  <a:pt x="174" y="353"/>
                </a:lnTo>
                <a:lnTo>
                  <a:pt x="174" y="351"/>
                </a:lnTo>
                <a:lnTo>
                  <a:pt x="174" y="351"/>
                </a:lnTo>
                <a:lnTo>
                  <a:pt x="174" y="348"/>
                </a:lnTo>
                <a:lnTo>
                  <a:pt x="174" y="346"/>
                </a:lnTo>
                <a:lnTo>
                  <a:pt x="172" y="342"/>
                </a:lnTo>
                <a:lnTo>
                  <a:pt x="172" y="338"/>
                </a:lnTo>
                <a:lnTo>
                  <a:pt x="172" y="338"/>
                </a:lnTo>
                <a:lnTo>
                  <a:pt x="172" y="336"/>
                </a:lnTo>
                <a:lnTo>
                  <a:pt x="172" y="334"/>
                </a:lnTo>
                <a:lnTo>
                  <a:pt x="172" y="334"/>
                </a:lnTo>
                <a:lnTo>
                  <a:pt x="174" y="334"/>
                </a:lnTo>
                <a:lnTo>
                  <a:pt x="174" y="332"/>
                </a:lnTo>
                <a:lnTo>
                  <a:pt x="174" y="332"/>
                </a:lnTo>
                <a:lnTo>
                  <a:pt x="174" y="332"/>
                </a:lnTo>
                <a:lnTo>
                  <a:pt x="176" y="334"/>
                </a:lnTo>
                <a:lnTo>
                  <a:pt x="178" y="334"/>
                </a:lnTo>
                <a:lnTo>
                  <a:pt x="178" y="334"/>
                </a:lnTo>
                <a:lnTo>
                  <a:pt x="180" y="334"/>
                </a:lnTo>
                <a:lnTo>
                  <a:pt x="180" y="332"/>
                </a:lnTo>
                <a:lnTo>
                  <a:pt x="180" y="332"/>
                </a:lnTo>
                <a:lnTo>
                  <a:pt x="182" y="332"/>
                </a:lnTo>
                <a:lnTo>
                  <a:pt x="182" y="332"/>
                </a:lnTo>
                <a:lnTo>
                  <a:pt x="186" y="336"/>
                </a:lnTo>
                <a:lnTo>
                  <a:pt x="188" y="336"/>
                </a:lnTo>
                <a:lnTo>
                  <a:pt x="188" y="336"/>
                </a:lnTo>
                <a:lnTo>
                  <a:pt x="190" y="334"/>
                </a:lnTo>
                <a:lnTo>
                  <a:pt x="190" y="332"/>
                </a:lnTo>
                <a:lnTo>
                  <a:pt x="190" y="332"/>
                </a:lnTo>
                <a:lnTo>
                  <a:pt x="190" y="330"/>
                </a:lnTo>
                <a:lnTo>
                  <a:pt x="188" y="330"/>
                </a:lnTo>
                <a:lnTo>
                  <a:pt x="186" y="330"/>
                </a:lnTo>
                <a:lnTo>
                  <a:pt x="186" y="328"/>
                </a:lnTo>
                <a:lnTo>
                  <a:pt x="186" y="328"/>
                </a:lnTo>
                <a:lnTo>
                  <a:pt x="186" y="328"/>
                </a:lnTo>
                <a:lnTo>
                  <a:pt x="188" y="328"/>
                </a:lnTo>
                <a:lnTo>
                  <a:pt x="188" y="325"/>
                </a:lnTo>
                <a:lnTo>
                  <a:pt x="190" y="325"/>
                </a:lnTo>
                <a:lnTo>
                  <a:pt x="190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3"/>
                </a:lnTo>
                <a:lnTo>
                  <a:pt x="186" y="321"/>
                </a:lnTo>
                <a:lnTo>
                  <a:pt x="186" y="321"/>
                </a:lnTo>
                <a:lnTo>
                  <a:pt x="186" y="319"/>
                </a:lnTo>
                <a:lnTo>
                  <a:pt x="186" y="317"/>
                </a:lnTo>
                <a:lnTo>
                  <a:pt x="186" y="317"/>
                </a:lnTo>
                <a:lnTo>
                  <a:pt x="188" y="319"/>
                </a:lnTo>
                <a:lnTo>
                  <a:pt x="188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21"/>
                </a:lnTo>
                <a:lnTo>
                  <a:pt x="190" y="321"/>
                </a:lnTo>
                <a:lnTo>
                  <a:pt x="190" y="321"/>
                </a:lnTo>
                <a:lnTo>
                  <a:pt x="193" y="323"/>
                </a:lnTo>
                <a:lnTo>
                  <a:pt x="193" y="323"/>
                </a:lnTo>
                <a:lnTo>
                  <a:pt x="193" y="323"/>
                </a:lnTo>
                <a:lnTo>
                  <a:pt x="197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3" y="325"/>
                </a:lnTo>
                <a:lnTo>
                  <a:pt x="205" y="328"/>
                </a:lnTo>
                <a:lnTo>
                  <a:pt x="205" y="328"/>
                </a:lnTo>
                <a:lnTo>
                  <a:pt x="205" y="328"/>
                </a:lnTo>
                <a:lnTo>
                  <a:pt x="203" y="328"/>
                </a:lnTo>
                <a:lnTo>
                  <a:pt x="203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30"/>
                </a:lnTo>
                <a:lnTo>
                  <a:pt x="203" y="330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1" y="332"/>
                </a:lnTo>
                <a:lnTo>
                  <a:pt x="201" y="334"/>
                </a:lnTo>
                <a:lnTo>
                  <a:pt x="201" y="334"/>
                </a:lnTo>
                <a:lnTo>
                  <a:pt x="201" y="334"/>
                </a:lnTo>
                <a:lnTo>
                  <a:pt x="205" y="336"/>
                </a:lnTo>
                <a:lnTo>
                  <a:pt x="205" y="336"/>
                </a:lnTo>
                <a:lnTo>
                  <a:pt x="207" y="336"/>
                </a:lnTo>
                <a:lnTo>
                  <a:pt x="207" y="336"/>
                </a:lnTo>
                <a:lnTo>
                  <a:pt x="209" y="336"/>
                </a:lnTo>
                <a:lnTo>
                  <a:pt x="209" y="338"/>
                </a:lnTo>
                <a:lnTo>
                  <a:pt x="209" y="342"/>
                </a:lnTo>
                <a:lnTo>
                  <a:pt x="209" y="342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3" y="344"/>
                </a:lnTo>
                <a:lnTo>
                  <a:pt x="216" y="342"/>
                </a:lnTo>
                <a:lnTo>
                  <a:pt x="216" y="340"/>
                </a:lnTo>
                <a:lnTo>
                  <a:pt x="216" y="340"/>
                </a:lnTo>
                <a:lnTo>
                  <a:pt x="218" y="340"/>
                </a:lnTo>
                <a:lnTo>
                  <a:pt x="218" y="340"/>
                </a:lnTo>
                <a:lnTo>
                  <a:pt x="220" y="340"/>
                </a:lnTo>
                <a:lnTo>
                  <a:pt x="222" y="340"/>
                </a:lnTo>
                <a:lnTo>
                  <a:pt x="222" y="338"/>
                </a:lnTo>
                <a:lnTo>
                  <a:pt x="222" y="338"/>
                </a:lnTo>
                <a:lnTo>
                  <a:pt x="222" y="338"/>
                </a:lnTo>
                <a:lnTo>
                  <a:pt x="222" y="336"/>
                </a:lnTo>
                <a:lnTo>
                  <a:pt x="220" y="334"/>
                </a:lnTo>
                <a:lnTo>
                  <a:pt x="220" y="334"/>
                </a:lnTo>
                <a:lnTo>
                  <a:pt x="220" y="332"/>
                </a:lnTo>
                <a:lnTo>
                  <a:pt x="220" y="332"/>
                </a:lnTo>
                <a:lnTo>
                  <a:pt x="222" y="332"/>
                </a:lnTo>
                <a:lnTo>
                  <a:pt x="222" y="330"/>
                </a:lnTo>
                <a:lnTo>
                  <a:pt x="222" y="330"/>
                </a:lnTo>
                <a:lnTo>
                  <a:pt x="224" y="330"/>
                </a:lnTo>
                <a:lnTo>
                  <a:pt x="224" y="328"/>
                </a:lnTo>
                <a:lnTo>
                  <a:pt x="226" y="328"/>
                </a:lnTo>
                <a:lnTo>
                  <a:pt x="226" y="328"/>
                </a:lnTo>
                <a:lnTo>
                  <a:pt x="228" y="325"/>
                </a:lnTo>
                <a:lnTo>
                  <a:pt x="230" y="325"/>
                </a:lnTo>
                <a:lnTo>
                  <a:pt x="230" y="323"/>
                </a:lnTo>
                <a:lnTo>
                  <a:pt x="232" y="323"/>
                </a:lnTo>
                <a:lnTo>
                  <a:pt x="234" y="319"/>
                </a:lnTo>
                <a:lnTo>
                  <a:pt x="236" y="317"/>
                </a:lnTo>
                <a:lnTo>
                  <a:pt x="236" y="317"/>
                </a:lnTo>
                <a:lnTo>
                  <a:pt x="236" y="315"/>
                </a:lnTo>
                <a:lnTo>
                  <a:pt x="238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3" y="315"/>
                </a:lnTo>
                <a:lnTo>
                  <a:pt x="243" y="315"/>
                </a:lnTo>
                <a:lnTo>
                  <a:pt x="243" y="315"/>
                </a:lnTo>
                <a:lnTo>
                  <a:pt x="245" y="317"/>
                </a:lnTo>
                <a:lnTo>
                  <a:pt x="245" y="319"/>
                </a:lnTo>
                <a:lnTo>
                  <a:pt x="249" y="321"/>
                </a:lnTo>
                <a:lnTo>
                  <a:pt x="251" y="323"/>
                </a:lnTo>
                <a:lnTo>
                  <a:pt x="251" y="323"/>
                </a:lnTo>
                <a:lnTo>
                  <a:pt x="251" y="325"/>
                </a:lnTo>
                <a:lnTo>
                  <a:pt x="251" y="328"/>
                </a:lnTo>
                <a:lnTo>
                  <a:pt x="249" y="334"/>
                </a:lnTo>
                <a:lnTo>
                  <a:pt x="249" y="336"/>
                </a:lnTo>
                <a:lnTo>
                  <a:pt x="249" y="338"/>
                </a:lnTo>
                <a:lnTo>
                  <a:pt x="249" y="340"/>
                </a:lnTo>
                <a:lnTo>
                  <a:pt x="249" y="342"/>
                </a:lnTo>
                <a:lnTo>
                  <a:pt x="251" y="342"/>
                </a:lnTo>
                <a:lnTo>
                  <a:pt x="251" y="342"/>
                </a:lnTo>
                <a:lnTo>
                  <a:pt x="251" y="344"/>
                </a:lnTo>
                <a:lnTo>
                  <a:pt x="251" y="344"/>
                </a:lnTo>
                <a:lnTo>
                  <a:pt x="251" y="346"/>
                </a:lnTo>
                <a:lnTo>
                  <a:pt x="251" y="346"/>
                </a:lnTo>
                <a:lnTo>
                  <a:pt x="251" y="348"/>
                </a:lnTo>
                <a:lnTo>
                  <a:pt x="251" y="351"/>
                </a:lnTo>
                <a:lnTo>
                  <a:pt x="251" y="351"/>
                </a:lnTo>
                <a:lnTo>
                  <a:pt x="251" y="353"/>
                </a:lnTo>
                <a:lnTo>
                  <a:pt x="251" y="357"/>
                </a:lnTo>
                <a:lnTo>
                  <a:pt x="251" y="357"/>
                </a:lnTo>
                <a:lnTo>
                  <a:pt x="251" y="359"/>
                </a:lnTo>
                <a:lnTo>
                  <a:pt x="251" y="359"/>
                </a:lnTo>
                <a:lnTo>
                  <a:pt x="249" y="361"/>
                </a:lnTo>
                <a:lnTo>
                  <a:pt x="249" y="363"/>
                </a:lnTo>
                <a:lnTo>
                  <a:pt x="247" y="369"/>
                </a:lnTo>
                <a:lnTo>
                  <a:pt x="247" y="371"/>
                </a:lnTo>
                <a:lnTo>
                  <a:pt x="247" y="371"/>
                </a:lnTo>
                <a:lnTo>
                  <a:pt x="247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6"/>
                </a:lnTo>
                <a:lnTo>
                  <a:pt x="247" y="376"/>
                </a:lnTo>
                <a:lnTo>
                  <a:pt x="247" y="376"/>
                </a:lnTo>
                <a:lnTo>
                  <a:pt x="245" y="376"/>
                </a:lnTo>
                <a:lnTo>
                  <a:pt x="245" y="378"/>
                </a:lnTo>
                <a:lnTo>
                  <a:pt x="247" y="378"/>
                </a:lnTo>
                <a:lnTo>
                  <a:pt x="247" y="378"/>
                </a:lnTo>
                <a:lnTo>
                  <a:pt x="247" y="378"/>
                </a:lnTo>
                <a:lnTo>
                  <a:pt x="251" y="378"/>
                </a:lnTo>
                <a:lnTo>
                  <a:pt x="253" y="378"/>
                </a:lnTo>
                <a:lnTo>
                  <a:pt x="255" y="376"/>
                </a:lnTo>
                <a:lnTo>
                  <a:pt x="255" y="373"/>
                </a:lnTo>
                <a:lnTo>
                  <a:pt x="257" y="371"/>
                </a:lnTo>
                <a:lnTo>
                  <a:pt x="259" y="371"/>
                </a:lnTo>
                <a:lnTo>
                  <a:pt x="264" y="371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1" y="367"/>
                </a:lnTo>
                <a:lnTo>
                  <a:pt x="259" y="365"/>
                </a:lnTo>
                <a:lnTo>
                  <a:pt x="259" y="365"/>
                </a:lnTo>
                <a:lnTo>
                  <a:pt x="261" y="363"/>
                </a:lnTo>
                <a:lnTo>
                  <a:pt x="261" y="363"/>
                </a:lnTo>
                <a:lnTo>
                  <a:pt x="264" y="363"/>
                </a:lnTo>
                <a:lnTo>
                  <a:pt x="268" y="365"/>
                </a:lnTo>
                <a:lnTo>
                  <a:pt x="268" y="365"/>
                </a:lnTo>
                <a:lnTo>
                  <a:pt x="270" y="365"/>
                </a:lnTo>
                <a:lnTo>
                  <a:pt x="272" y="363"/>
                </a:lnTo>
                <a:lnTo>
                  <a:pt x="272" y="361"/>
                </a:lnTo>
                <a:lnTo>
                  <a:pt x="274" y="361"/>
                </a:lnTo>
                <a:lnTo>
                  <a:pt x="274" y="363"/>
                </a:lnTo>
                <a:lnTo>
                  <a:pt x="274" y="363"/>
                </a:lnTo>
                <a:lnTo>
                  <a:pt x="274" y="363"/>
                </a:lnTo>
                <a:lnTo>
                  <a:pt x="276" y="363"/>
                </a:lnTo>
                <a:lnTo>
                  <a:pt x="276" y="363"/>
                </a:lnTo>
                <a:lnTo>
                  <a:pt x="276" y="361"/>
                </a:lnTo>
                <a:lnTo>
                  <a:pt x="278" y="361"/>
                </a:lnTo>
                <a:lnTo>
                  <a:pt x="278" y="363"/>
                </a:lnTo>
                <a:lnTo>
                  <a:pt x="278" y="363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2" y="363"/>
                </a:lnTo>
                <a:lnTo>
                  <a:pt x="284" y="363"/>
                </a:lnTo>
                <a:lnTo>
                  <a:pt x="289" y="361"/>
                </a:lnTo>
                <a:lnTo>
                  <a:pt x="289" y="359"/>
                </a:lnTo>
                <a:lnTo>
                  <a:pt x="289" y="359"/>
                </a:lnTo>
                <a:lnTo>
                  <a:pt x="291" y="359"/>
                </a:lnTo>
                <a:lnTo>
                  <a:pt x="291" y="359"/>
                </a:lnTo>
                <a:lnTo>
                  <a:pt x="291" y="359"/>
                </a:lnTo>
                <a:lnTo>
                  <a:pt x="293" y="357"/>
                </a:lnTo>
                <a:lnTo>
                  <a:pt x="297" y="357"/>
                </a:lnTo>
                <a:lnTo>
                  <a:pt x="297" y="357"/>
                </a:lnTo>
                <a:lnTo>
                  <a:pt x="299" y="353"/>
                </a:lnTo>
                <a:lnTo>
                  <a:pt x="301" y="353"/>
                </a:lnTo>
                <a:lnTo>
                  <a:pt x="301" y="353"/>
                </a:lnTo>
                <a:lnTo>
                  <a:pt x="303" y="355"/>
                </a:lnTo>
                <a:lnTo>
                  <a:pt x="303" y="355"/>
                </a:lnTo>
                <a:lnTo>
                  <a:pt x="305" y="353"/>
                </a:lnTo>
                <a:lnTo>
                  <a:pt x="305" y="351"/>
                </a:lnTo>
                <a:lnTo>
                  <a:pt x="307" y="348"/>
                </a:lnTo>
                <a:lnTo>
                  <a:pt x="307" y="348"/>
                </a:lnTo>
                <a:lnTo>
                  <a:pt x="310" y="346"/>
                </a:lnTo>
                <a:lnTo>
                  <a:pt x="310" y="344"/>
                </a:lnTo>
                <a:lnTo>
                  <a:pt x="310" y="340"/>
                </a:lnTo>
                <a:lnTo>
                  <a:pt x="307" y="338"/>
                </a:lnTo>
                <a:lnTo>
                  <a:pt x="307" y="338"/>
                </a:lnTo>
                <a:lnTo>
                  <a:pt x="305" y="336"/>
                </a:lnTo>
                <a:lnTo>
                  <a:pt x="303" y="336"/>
                </a:lnTo>
                <a:lnTo>
                  <a:pt x="305" y="332"/>
                </a:lnTo>
                <a:lnTo>
                  <a:pt x="305" y="330"/>
                </a:lnTo>
                <a:lnTo>
                  <a:pt x="303" y="328"/>
                </a:lnTo>
                <a:lnTo>
                  <a:pt x="307" y="330"/>
                </a:lnTo>
                <a:lnTo>
                  <a:pt x="307" y="328"/>
                </a:lnTo>
                <a:lnTo>
                  <a:pt x="307" y="323"/>
                </a:lnTo>
                <a:lnTo>
                  <a:pt x="307" y="321"/>
                </a:lnTo>
                <a:lnTo>
                  <a:pt x="312" y="319"/>
                </a:lnTo>
                <a:lnTo>
                  <a:pt x="310" y="319"/>
                </a:lnTo>
                <a:lnTo>
                  <a:pt x="307" y="319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10" y="315"/>
                </a:lnTo>
                <a:lnTo>
                  <a:pt x="310" y="315"/>
                </a:lnTo>
                <a:lnTo>
                  <a:pt x="310" y="315"/>
                </a:lnTo>
                <a:lnTo>
                  <a:pt x="310" y="313"/>
                </a:lnTo>
                <a:lnTo>
                  <a:pt x="312" y="313"/>
                </a:lnTo>
                <a:lnTo>
                  <a:pt x="312" y="313"/>
                </a:lnTo>
                <a:lnTo>
                  <a:pt x="310" y="311"/>
                </a:lnTo>
                <a:lnTo>
                  <a:pt x="307" y="311"/>
                </a:lnTo>
                <a:lnTo>
                  <a:pt x="307" y="311"/>
                </a:lnTo>
                <a:lnTo>
                  <a:pt x="305" y="309"/>
                </a:lnTo>
                <a:lnTo>
                  <a:pt x="305" y="309"/>
                </a:lnTo>
                <a:lnTo>
                  <a:pt x="305" y="307"/>
                </a:lnTo>
                <a:lnTo>
                  <a:pt x="303" y="305"/>
                </a:lnTo>
                <a:lnTo>
                  <a:pt x="305" y="302"/>
                </a:lnTo>
                <a:lnTo>
                  <a:pt x="307" y="296"/>
                </a:lnTo>
                <a:lnTo>
                  <a:pt x="305" y="296"/>
                </a:lnTo>
                <a:lnTo>
                  <a:pt x="303" y="296"/>
                </a:lnTo>
                <a:lnTo>
                  <a:pt x="303" y="292"/>
                </a:lnTo>
                <a:lnTo>
                  <a:pt x="303" y="292"/>
                </a:lnTo>
                <a:lnTo>
                  <a:pt x="303" y="292"/>
                </a:lnTo>
                <a:lnTo>
                  <a:pt x="301" y="292"/>
                </a:lnTo>
                <a:lnTo>
                  <a:pt x="299" y="292"/>
                </a:lnTo>
                <a:lnTo>
                  <a:pt x="299" y="290"/>
                </a:lnTo>
                <a:lnTo>
                  <a:pt x="299" y="290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7" y="288"/>
                </a:lnTo>
                <a:lnTo>
                  <a:pt x="297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6"/>
                </a:lnTo>
                <a:lnTo>
                  <a:pt x="295" y="286"/>
                </a:lnTo>
                <a:lnTo>
                  <a:pt x="293" y="284"/>
                </a:lnTo>
                <a:lnTo>
                  <a:pt x="293" y="284"/>
                </a:lnTo>
                <a:lnTo>
                  <a:pt x="291" y="284"/>
                </a:lnTo>
                <a:lnTo>
                  <a:pt x="291" y="282"/>
                </a:lnTo>
                <a:lnTo>
                  <a:pt x="291" y="282"/>
                </a:lnTo>
                <a:lnTo>
                  <a:pt x="284" y="282"/>
                </a:lnTo>
                <a:lnTo>
                  <a:pt x="282" y="284"/>
                </a:lnTo>
                <a:lnTo>
                  <a:pt x="280" y="284"/>
                </a:lnTo>
                <a:lnTo>
                  <a:pt x="280" y="286"/>
                </a:lnTo>
                <a:lnTo>
                  <a:pt x="280" y="286"/>
                </a:lnTo>
                <a:lnTo>
                  <a:pt x="280" y="288"/>
                </a:lnTo>
                <a:lnTo>
                  <a:pt x="280" y="288"/>
                </a:lnTo>
                <a:lnTo>
                  <a:pt x="280" y="288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76" y="292"/>
                </a:lnTo>
                <a:lnTo>
                  <a:pt x="272" y="290"/>
                </a:lnTo>
                <a:lnTo>
                  <a:pt x="270" y="288"/>
                </a:lnTo>
                <a:lnTo>
                  <a:pt x="268" y="288"/>
                </a:lnTo>
                <a:lnTo>
                  <a:pt x="268" y="286"/>
                </a:lnTo>
                <a:lnTo>
                  <a:pt x="266" y="286"/>
                </a:lnTo>
                <a:lnTo>
                  <a:pt x="266" y="284"/>
                </a:lnTo>
                <a:lnTo>
                  <a:pt x="266" y="282"/>
                </a:lnTo>
                <a:lnTo>
                  <a:pt x="264" y="282"/>
                </a:lnTo>
                <a:lnTo>
                  <a:pt x="264" y="280"/>
                </a:lnTo>
                <a:lnTo>
                  <a:pt x="257" y="277"/>
                </a:lnTo>
                <a:lnTo>
                  <a:pt x="257" y="277"/>
                </a:lnTo>
                <a:lnTo>
                  <a:pt x="255" y="277"/>
                </a:lnTo>
                <a:lnTo>
                  <a:pt x="255" y="277"/>
                </a:lnTo>
                <a:lnTo>
                  <a:pt x="255" y="280"/>
                </a:lnTo>
                <a:lnTo>
                  <a:pt x="255" y="280"/>
                </a:lnTo>
                <a:lnTo>
                  <a:pt x="253" y="280"/>
                </a:lnTo>
                <a:lnTo>
                  <a:pt x="247" y="280"/>
                </a:lnTo>
                <a:lnTo>
                  <a:pt x="245" y="282"/>
                </a:lnTo>
                <a:lnTo>
                  <a:pt x="243" y="280"/>
                </a:lnTo>
                <a:lnTo>
                  <a:pt x="243" y="280"/>
                </a:lnTo>
                <a:lnTo>
                  <a:pt x="243" y="280"/>
                </a:lnTo>
                <a:lnTo>
                  <a:pt x="243" y="277"/>
                </a:lnTo>
                <a:lnTo>
                  <a:pt x="243" y="277"/>
                </a:lnTo>
                <a:lnTo>
                  <a:pt x="241" y="275"/>
                </a:lnTo>
                <a:lnTo>
                  <a:pt x="241" y="275"/>
                </a:lnTo>
                <a:lnTo>
                  <a:pt x="241" y="275"/>
                </a:lnTo>
                <a:lnTo>
                  <a:pt x="241" y="273"/>
                </a:lnTo>
                <a:lnTo>
                  <a:pt x="243" y="271"/>
                </a:lnTo>
                <a:lnTo>
                  <a:pt x="243" y="269"/>
                </a:lnTo>
                <a:lnTo>
                  <a:pt x="245" y="269"/>
                </a:lnTo>
                <a:lnTo>
                  <a:pt x="245" y="269"/>
                </a:lnTo>
                <a:lnTo>
                  <a:pt x="247" y="267"/>
                </a:lnTo>
                <a:lnTo>
                  <a:pt x="247" y="267"/>
                </a:lnTo>
                <a:lnTo>
                  <a:pt x="249" y="267"/>
                </a:lnTo>
                <a:lnTo>
                  <a:pt x="249" y="265"/>
                </a:lnTo>
                <a:lnTo>
                  <a:pt x="249" y="263"/>
                </a:lnTo>
                <a:lnTo>
                  <a:pt x="251" y="263"/>
                </a:lnTo>
                <a:lnTo>
                  <a:pt x="251" y="261"/>
                </a:lnTo>
                <a:lnTo>
                  <a:pt x="251" y="259"/>
                </a:lnTo>
                <a:lnTo>
                  <a:pt x="251" y="259"/>
                </a:lnTo>
                <a:lnTo>
                  <a:pt x="251" y="257"/>
                </a:lnTo>
                <a:lnTo>
                  <a:pt x="251" y="257"/>
                </a:lnTo>
                <a:lnTo>
                  <a:pt x="251" y="250"/>
                </a:lnTo>
                <a:lnTo>
                  <a:pt x="251" y="248"/>
                </a:lnTo>
                <a:lnTo>
                  <a:pt x="251" y="248"/>
                </a:lnTo>
                <a:lnTo>
                  <a:pt x="251" y="246"/>
                </a:lnTo>
                <a:lnTo>
                  <a:pt x="253" y="244"/>
                </a:lnTo>
                <a:lnTo>
                  <a:pt x="255" y="244"/>
                </a:lnTo>
                <a:lnTo>
                  <a:pt x="257" y="242"/>
                </a:lnTo>
                <a:lnTo>
                  <a:pt x="259" y="242"/>
                </a:lnTo>
                <a:lnTo>
                  <a:pt x="261" y="242"/>
                </a:ln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70" y="240"/>
                </a:lnTo>
                <a:lnTo>
                  <a:pt x="270" y="242"/>
                </a:lnTo>
                <a:lnTo>
                  <a:pt x="272" y="242"/>
                </a:lnTo>
                <a:lnTo>
                  <a:pt x="272" y="242"/>
                </a:lnTo>
                <a:lnTo>
                  <a:pt x="276" y="240"/>
                </a:lnTo>
                <a:lnTo>
                  <a:pt x="278" y="238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4"/>
                </a:lnTo>
                <a:lnTo>
                  <a:pt x="278" y="231"/>
                </a:lnTo>
                <a:lnTo>
                  <a:pt x="274" y="229"/>
                </a:lnTo>
                <a:lnTo>
                  <a:pt x="274" y="227"/>
                </a:lnTo>
                <a:lnTo>
                  <a:pt x="276" y="227"/>
                </a:lnTo>
                <a:lnTo>
                  <a:pt x="276" y="225"/>
                </a:lnTo>
                <a:lnTo>
                  <a:pt x="274" y="221"/>
                </a:lnTo>
                <a:lnTo>
                  <a:pt x="272" y="215"/>
                </a:lnTo>
                <a:lnTo>
                  <a:pt x="272" y="215"/>
                </a:lnTo>
                <a:lnTo>
                  <a:pt x="272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2" y="211"/>
                </a:lnTo>
                <a:lnTo>
                  <a:pt x="272" y="211"/>
                </a:lnTo>
                <a:lnTo>
                  <a:pt x="270" y="194"/>
                </a:lnTo>
                <a:lnTo>
                  <a:pt x="270" y="192"/>
                </a:lnTo>
                <a:lnTo>
                  <a:pt x="272" y="192"/>
                </a:lnTo>
                <a:lnTo>
                  <a:pt x="272" y="190"/>
                </a:lnTo>
                <a:lnTo>
                  <a:pt x="272" y="188"/>
                </a:lnTo>
                <a:lnTo>
                  <a:pt x="270" y="188"/>
                </a:lnTo>
                <a:lnTo>
                  <a:pt x="270" y="186"/>
                </a:lnTo>
                <a:lnTo>
                  <a:pt x="270" y="183"/>
                </a:lnTo>
                <a:lnTo>
                  <a:pt x="270" y="181"/>
                </a:lnTo>
                <a:lnTo>
                  <a:pt x="270" y="181"/>
                </a:lnTo>
                <a:lnTo>
                  <a:pt x="272" y="179"/>
                </a:lnTo>
                <a:lnTo>
                  <a:pt x="272" y="179"/>
                </a:lnTo>
                <a:lnTo>
                  <a:pt x="272" y="177"/>
                </a:lnTo>
                <a:lnTo>
                  <a:pt x="270" y="177"/>
                </a:lnTo>
                <a:lnTo>
                  <a:pt x="268" y="177"/>
                </a:lnTo>
                <a:lnTo>
                  <a:pt x="264" y="177"/>
                </a:lnTo>
                <a:lnTo>
                  <a:pt x="264" y="177"/>
                </a:lnTo>
                <a:lnTo>
                  <a:pt x="264" y="175"/>
                </a:lnTo>
                <a:lnTo>
                  <a:pt x="268" y="171"/>
                </a:lnTo>
                <a:lnTo>
                  <a:pt x="270" y="169"/>
                </a:lnTo>
                <a:lnTo>
                  <a:pt x="268" y="169"/>
                </a:lnTo>
                <a:lnTo>
                  <a:pt x="264" y="169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5"/>
                </a:lnTo>
                <a:lnTo>
                  <a:pt x="264" y="163"/>
                </a:lnTo>
                <a:lnTo>
                  <a:pt x="264" y="163"/>
                </a:lnTo>
                <a:lnTo>
                  <a:pt x="264" y="160"/>
                </a:lnTo>
                <a:lnTo>
                  <a:pt x="264" y="160"/>
                </a:lnTo>
                <a:lnTo>
                  <a:pt x="266" y="158"/>
                </a:lnTo>
                <a:lnTo>
                  <a:pt x="266" y="158"/>
                </a:lnTo>
                <a:lnTo>
                  <a:pt x="268" y="158"/>
                </a:lnTo>
                <a:lnTo>
                  <a:pt x="266" y="156"/>
                </a:lnTo>
                <a:lnTo>
                  <a:pt x="266" y="154"/>
                </a:lnTo>
                <a:lnTo>
                  <a:pt x="266" y="154"/>
                </a:lnTo>
                <a:lnTo>
                  <a:pt x="266" y="152"/>
                </a:lnTo>
                <a:lnTo>
                  <a:pt x="266" y="150"/>
                </a:lnTo>
                <a:lnTo>
                  <a:pt x="268" y="146"/>
                </a:lnTo>
                <a:lnTo>
                  <a:pt x="268" y="144"/>
                </a:lnTo>
                <a:lnTo>
                  <a:pt x="270" y="144"/>
                </a:lnTo>
                <a:lnTo>
                  <a:pt x="270" y="142"/>
                </a:lnTo>
                <a:lnTo>
                  <a:pt x="272" y="142"/>
                </a:lnTo>
                <a:lnTo>
                  <a:pt x="270" y="140"/>
                </a:lnTo>
                <a:lnTo>
                  <a:pt x="270" y="140"/>
                </a:lnTo>
                <a:lnTo>
                  <a:pt x="270" y="137"/>
                </a:lnTo>
                <a:lnTo>
                  <a:pt x="270" y="137"/>
                </a:lnTo>
                <a:lnTo>
                  <a:pt x="272" y="135"/>
                </a:lnTo>
                <a:lnTo>
                  <a:pt x="272" y="135"/>
                </a:lnTo>
                <a:lnTo>
                  <a:pt x="272" y="137"/>
                </a:lnTo>
                <a:lnTo>
                  <a:pt x="274" y="135"/>
                </a:lnTo>
                <a:lnTo>
                  <a:pt x="274" y="133"/>
                </a:lnTo>
                <a:lnTo>
                  <a:pt x="278" y="119"/>
                </a:lnTo>
                <a:lnTo>
                  <a:pt x="278" y="115"/>
                </a:lnTo>
                <a:lnTo>
                  <a:pt x="280" y="112"/>
                </a:lnTo>
                <a:lnTo>
                  <a:pt x="280" y="112"/>
                </a:lnTo>
                <a:lnTo>
                  <a:pt x="284" y="108"/>
                </a:lnTo>
                <a:lnTo>
                  <a:pt x="284" y="106"/>
                </a:lnTo>
                <a:lnTo>
                  <a:pt x="284" y="106"/>
                </a:lnTo>
                <a:lnTo>
                  <a:pt x="284" y="106"/>
                </a:lnTo>
                <a:lnTo>
                  <a:pt x="287" y="104"/>
                </a:lnTo>
                <a:lnTo>
                  <a:pt x="287" y="104"/>
                </a:lnTo>
                <a:lnTo>
                  <a:pt x="287" y="106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2"/>
                </a:lnTo>
                <a:lnTo>
                  <a:pt x="289" y="102"/>
                </a:lnTo>
                <a:lnTo>
                  <a:pt x="291" y="102"/>
                </a:lnTo>
                <a:lnTo>
                  <a:pt x="295" y="98"/>
                </a:lnTo>
                <a:lnTo>
                  <a:pt x="297" y="96"/>
                </a:lnTo>
                <a:lnTo>
                  <a:pt x="297" y="94"/>
                </a:lnTo>
                <a:lnTo>
                  <a:pt x="299" y="92"/>
                </a:lnTo>
                <a:lnTo>
                  <a:pt x="301" y="89"/>
                </a:lnTo>
                <a:lnTo>
                  <a:pt x="307" y="83"/>
                </a:lnTo>
                <a:lnTo>
                  <a:pt x="312" y="79"/>
                </a:lnTo>
                <a:lnTo>
                  <a:pt x="314" y="77"/>
                </a:lnTo>
                <a:lnTo>
                  <a:pt x="316" y="71"/>
                </a:lnTo>
                <a:lnTo>
                  <a:pt x="316" y="66"/>
                </a:lnTo>
                <a:lnTo>
                  <a:pt x="316" y="6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0" name="Freeform 97">
            <a:extLst>
              <a:ext uri="{FF2B5EF4-FFF2-40B4-BE49-F238E27FC236}">
                <a16:creationId xmlns:a16="http://schemas.microsoft.com/office/drawing/2014/main" id="{12A2FE7B-AFF9-41C7-836A-D40C4AEB6C90}"/>
              </a:ext>
            </a:extLst>
          </p:cNvPr>
          <p:cNvSpPr>
            <a:spLocks/>
          </p:cNvSpPr>
          <p:nvPr/>
        </p:nvSpPr>
        <p:spPr bwMode="auto">
          <a:xfrm>
            <a:off x="6678596" y="3212840"/>
            <a:ext cx="981907" cy="738641"/>
          </a:xfrm>
          <a:custGeom>
            <a:avLst/>
            <a:gdLst>
              <a:gd name="T0" fmla="*/ 606 w 639"/>
              <a:gd name="T1" fmla="*/ 173 h 507"/>
              <a:gd name="T2" fmla="*/ 562 w 639"/>
              <a:gd name="T3" fmla="*/ 144 h 507"/>
              <a:gd name="T4" fmla="*/ 541 w 639"/>
              <a:gd name="T5" fmla="*/ 113 h 507"/>
              <a:gd name="T6" fmla="*/ 531 w 639"/>
              <a:gd name="T7" fmla="*/ 77 h 507"/>
              <a:gd name="T8" fmla="*/ 501 w 639"/>
              <a:gd name="T9" fmla="*/ 48 h 507"/>
              <a:gd name="T10" fmla="*/ 501 w 639"/>
              <a:gd name="T11" fmla="*/ 31 h 507"/>
              <a:gd name="T12" fmla="*/ 487 w 639"/>
              <a:gd name="T13" fmla="*/ 37 h 507"/>
              <a:gd name="T14" fmla="*/ 439 w 639"/>
              <a:gd name="T15" fmla="*/ 31 h 507"/>
              <a:gd name="T16" fmla="*/ 418 w 639"/>
              <a:gd name="T17" fmla="*/ 16 h 507"/>
              <a:gd name="T18" fmla="*/ 382 w 639"/>
              <a:gd name="T19" fmla="*/ 6 h 507"/>
              <a:gd name="T20" fmla="*/ 334 w 639"/>
              <a:gd name="T21" fmla="*/ 4 h 507"/>
              <a:gd name="T22" fmla="*/ 286 w 639"/>
              <a:gd name="T23" fmla="*/ 27 h 507"/>
              <a:gd name="T24" fmla="*/ 242 w 639"/>
              <a:gd name="T25" fmla="*/ 39 h 507"/>
              <a:gd name="T26" fmla="*/ 102 w 639"/>
              <a:gd name="T27" fmla="*/ 52 h 507"/>
              <a:gd name="T28" fmla="*/ 23 w 639"/>
              <a:gd name="T29" fmla="*/ 83 h 507"/>
              <a:gd name="T30" fmla="*/ 6 w 639"/>
              <a:gd name="T31" fmla="*/ 92 h 507"/>
              <a:gd name="T32" fmla="*/ 2 w 639"/>
              <a:gd name="T33" fmla="*/ 119 h 507"/>
              <a:gd name="T34" fmla="*/ 50 w 639"/>
              <a:gd name="T35" fmla="*/ 98 h 507"/>
              <a:gd name="T36" fmla="*/ 36 w 639"/>
              <a:gd name="T37" fmla="*/ 119 h 507"/>
              <a:gd name="T38" fmla="*/ 31 w 639"/>
              <a:gd name="T39" fmla="*/ 144 h 507"/>
              <a:gd name="T40" fmla="*/ 46 w 639"/>
              <a:gd name="T41" fmla="*/ 154 h 507"/>
              <a:gd name="T42" fmla="*/ 130 w 639"/>
              <a:gd name="T43" fmla="*/ 211 h 507"/>
              <a:gd name="T44" fmla="*/ 201 w 639"/>
              <a:gd name="T45" fmla="*/ 192 h 507"/>
              <a:gd name="T46" fmla="*/ 222 w 639"/>
              <a:gd name="T47" fmla="*/ 198 h 507"/>
              <a:gd name="T48" fmla="*/ 238 w 639"/>
              <a:gd name="T49" fmla="*/ 194 h 507"/>
              <a:gd name="T50" fmla="*/ 174 w 639"/>
              <a:gd name="T51" fmla="*/ 248 h 507"/>
              <a:gd name="T52" fmla="*/ 144 w 639"/>
              <a:gd name="T53" fmla="*/ 259 h 507"/>
              <a:gd name="T54" fmla="*/ 102 w 639"/>
              <a:gd name="T55" fmla="*/ 263 h 507"/>
              <a:gd name="T56" fmla="*/ 84 w 639"/>
              <a:gd name="T57" fmla="*/ 257 h 507"/>
              <a:gd name="T58" fmla="*/ 142 w 639"/>
              <a:gd name="T59" fmla="*/ 336 h 507"/>
              <a:gd name="T60" fmla="*/ 268 w 639"/>
              <a:gd name="T61" fmla="*/ 438 h 507"/>
              <a:gd name="T62" fmla="*/ 345 w 639"/>
              <a:gd name="T63" fmla="*/ 411 h 507"/>
              <a:gd name="T64" fmla="*/ 399 w 639"/>
              <a:gd name="T65" fmla="*/ 378 h 507"/>
              <a:gd name="T66" fmla="*/ 410 w 639"/>
              <a:gd name="T67" fmla="*/ 328 h 507"/>
              <a:gd name="T68" fmla="*/ 395 w 639"/>
              <a:gd name="T69" fmla="*/ 313 h 507"/>
              <a:gd name="T70" fmla="*/ 401 w 639"/>
              <a:gd name="T71" fmla="*/ 305 h 507"/>
              <a:gd name="T72" fmla="*/ 420 w 639"/>
              <a:gd name="T73" fmla="*/ 294 h 507"/>
              <a:gd name="T74" fmla="*/ 424 w 639"/>
              <a:gd name="T75" fmla="*/ 267 h 507"/>
              <a:gd name="T76" fmla="*/ 456 w 639"/>
              <a:gd name="T77" fmla="*/ 269 h 507"/>
              <a:gd name="T78" fmla="*/ 458 w 639"/>
              <a:gd name="T79" fmla="*/ 278 h 507"/>
              <a:gd name="T80" fmla="*/ 462 w 639"/>
              <a:gd name="T81" fmla="*/ 300 h 507"/>
              <a:gd name="T82" fmla="*/ 470 w 639"/>
              <a:gd name="T83" fmla="*/ 334 h 507"/>
              <a:gd name="T84" fmla="*/ 468 w 639"/>
              <a:gd name="T85" fmla="*/ 344 h 507"/>
              <a:gd name="T86" fmla="*/ 451 w 639"/>
              <a:gd name="T87" fmla="*/ 369 h 507"/>
              <a:gd name="T88" fmla="*/ 458 w 639"/>
              <a:gd name="T89" fmla="*/ 392 h 507"/>
              <a:gd name="T90" fmla="*/ 472 w 639"/>
              <a:gd name="T91" fmla="*/ 407 h 507"/>
              <a:gd name="T92" fmla="*/ 485 w 639"/>
              <a:gd name="T93" fmla="*/ 434 h 507"/>
              <a:gd name="T94" fmla="*/ 468 w 639"/>
              <a:gd name="T95" fmla="*/ 480 h 507"/>
              <a:gd name="T96" fmla="*/ 479 w 639"/>
              <a:gd name="T97" fmla="*/ 505 h 507"/>
              <a:gd name="T98" fmla="*/ 493 w 639"/>
              <a:gd name="T99" fmla="*/ 482 h 507"/>
              <a:gd name="T100" fmla="*/ 497 w 639"/>
              <a:gd name="T101" fmla="*/ 501 h 507"/>
              <a:gd name="T102" fmla="*/ 529 w 639"/>
              <a:gd name="T103" fmla="*/ 497 h 507"/>
              <a:gd name="T104" fmla="*/ 533 w 639"/>
              <a:gd name="T105" fmla="*/ 453 h 507"/>
              <a:gd name="T106" fmla="*/ 550 w 639"/>
              <a:gd name="T107" fmla="*/ 449 h 507"/>
              <a:gd name="T108" fmla="*/ 579 w 639"/>
              <a:gd name="T109" fmla="*/ 411 h 507"/>
              <a:gd name="T110" fmla="*/ 558 w 639"/>
              <a:gd name="T111" fmla="*/ 390 h 507"/>
              <a:gd name="T112" fmla="*/ 595 w 639"/>
              <a:gd name="T113" fmla="*/ 359 h 507"/>
              <a:gd name="T114" fmla="*/ 608 w 639"/>
              <a:gd name="T115" fmla="*/ 346 h 507"/>
              <a:gd name="T116" fmla="*/ 575 w 639"/>
              <a:gd name="T117" fmla="*/ 332 h 507"/>
              <a:gd name="T118" fmla="*/ 602 w 639"/>
              <a:gd name="T119" fmla="*/ 280 h 507"/>
              <a:gd name="T120" fmla="*/ 614 w 639"/>
              <a:gd name="T121" fmla="*/ 255 h 507"/>
              <a:gd name="T122" fmla="*/ 631 w 639"/>
              <a:gd name="T123" fmla="*/ 22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9" h="507">
                <a:moveTo>
                  <a:pt x="637" y="207"/>
                </a:moveTo>
                <a:lnTo>
                  <a:pt x="635" y="204"/>
                </a:lnTo>
                <a:lnTo>
                  <a:pt x="633" y="202"/>
                </a:lnTo>
                <a:lnTo>
                  <a:pt x="633" y="202"/>
                </a:lnTo>
                <a:lnTo>
                  <a:pt x="631" y="202"/>
                </a:lnTo>
                <a:lnTo>
                  <a:pt x="631" y="204"/>
                </a:lnTo>
                <a:lnTo>
                  <a:pt x="631" y="204"/>
                </a:lnTo>
                <a:lnTo>
                  <a:pt x="629" y="204"/>
                </a:lnTo>
                <a:lnTo>
                  <a:pt x="629" y="204"/>
                </a:lnTo>
                <a:lnTo>
                  <a:pt x="629" y="202"/>
                </a:lnTo>
                <a:lnTo>
                  <a:pt x="629" y="200"/>
                </a:lnTo>
                <a:lnTo>
                  <a:pt x="627" y="192"/>
                </a:lnTo>
                <a:lnTo>
                  <a:pt x="625" y="186"/>
                </a:lnTo>
                <a:lnTo>
                  <a:pt x="625" y="184"/>
                </a:lnTo>
                <a:lnTo>
                  <a:pt x="623" y="181"/>
                </a:lnTo>
                <a:lnTo>
                  <a:pt x="623" y="181"/>
                </a:lnTo>
                <a:lnTo>
                  <a:pt x="623" y="181"/>
                </a:lnTo>
                <a:lnTo>
                  <a:pt x="621" y="179"/>
                </a:lnTo>
                <a:lnTo>
                  <a:pt x="621" y="179"/>
                </a:lnTo>
                <a:lnTo>
                  <a:pt x="618" y="177"/>
                </a:lnTo>
                <a:lnTo>
                  <a:pt x="618" y="175"/>
                </a:lnTo>
                <a:lnTo>
                  <a:pt x="616" y="173"/>
                </a:lnTo>
                <a:lnTo>
                  <a:pt x="616" y="173"/>
                </a:lnTo>
                <a:lnTo>
                  <a:pt x="612" y="171"/>
                </a:lnTo>
                <a:lnTo>
                  <a:pt x="612" y="171"/>
                </a:lnTo>
                <a:lnTo>
                  <a:pt x="610" y="171"/>
                </a:lnTo>
                <a:lnTo>
                  <a:pt x="610" y="171"/>
                </a:lnTo>
                <a:lnTo>
                  <a:pt x="608" y="171"/>
                </a:lnTo>
                <a:lnTo>
                  <a:pt x="608" y="173"/>
                </a:lnTo>
                <a:lnTo>
                  <a:pt x="606" y="173"/>
                </a:lnTo>
                <a:lnTo>
                  <a:pt x="606" y="171"/>
                </a:lnTo>
                <a:lnTo>
                  <a:pt x="604" y="171"/>
                </a:lnTo>
                <a:lnTo>
                  <a:pt x="604" y="169"/>
                </a:lnTo>
                <a:lnTo>
                  <a:pt x="604" y="167"/>
                </a:lnTo>
                <a:lnTo>
                  <a:pt x="604" y="165"/>
                </a:lnTo>
                <a:lnTo>
                  <a:pt x="604" y="165"/>
                </a:lnTo>
                <a:lnTo>
                  <a:pt x="604" y="163"/>
                </a:lnTo>
                <a:lnTo>
                  <a:pt x="602" y="161"/>
                </a:lnTo>
                <a:lnTo>
                  <a:pt x="600" y="161"/>
                </a:lnTo>
                <a:lnTo>
                  <a:pt x="595" y="156"/>
                </a:lnTo>
                <a:lnTo>
                  <a:pt x="591" y="154"/>
                </a:lnTo>
                <a:lnTo>
                  <a:pt x="587" y="150"/>
                </a:lnTo>
                <a:lnTo>
                  <a:pt x="587" y="150"/>
                </a:lnTo>
                <a:lnTo>
                  <a:pt x="585" y="150"/>
                </a:lnTo>
                <a:lnTo>
                  <a:pt x="585" y="150"/>
                </a:lnTo>
                <a:lnTo>
                  <a:pt x="585" y="152"/>
                </a:lnTo>
                <a:lnTo>
                  <a:pt x="585" y="152"/>
                </a:lnTo>
                <a:lnTo>
                  <a:pt x="585" y="152"/>
                </a:lnTo>
                <a:lnTo>
                  <a:pt x="583" y="152"/>
                </a:lnTo>
                <a:lnTo>
                  <a:pt x="583" y="152"/>
                </a:lnTo>
                <a:lnTo>
                  <a:pt x="583" y="152"/>
                </a:lnTo>
                <a:lnTo>
                  <a:pt x="581" y="152"/>
                </a:lnTo>
                <a:lnTo>
                  <a:pt x="581" y="152"/>
                </a:lnTo>
                <a:lnTo>
                  <a:pt x="577" y="148"/>
                </a:lnTo>
                <a:lnTo>
                  <a:pt x="575" y="144"/>
                </a:lnTo>
                <a:lnTo>
                  <a:pt x="573" y="142"/>
                </a:lnTo>
                <a:lnTo>
                  <a:pt x="573" y="142"/>
                </a:lnTo>
                <a:lnTo>
                  <a:pt x="570" y="142"/>
                </a:lnTo>
                <a:lnTo>
                  <a:pt x="562" y="144"/>
                </a:lnTo>
                <a:lnTo>
                  <a:pt x="562" y="144"/>
                </a:lnTo>
                <a:lnTo>
                  <a:pt x="560" y="142"/>
                </a:lnTo>
                <a:lnTo>
                  <a:pt x="558" y="142"/>
                </a:lnTo>
                <a:lnTo>
                  <a:pt x="554" y="142"/>
                </a:lnTo>
                <a:lnTo>
                  <a:pt x="554" y="140"/>
                </a:lnTo>
                <a:lnTo>
                  <a:pt x="554" y="138"/>
                </a:lnTo>
                <a:lnTo>
                  <a:pt x="556" y="136"/>
                </a:lnTo>
                <a:lnTo>
                  <a:pt x="554" y="136"/>
                </a:lnTo>
                <a:lnTo>
                  <a:pt x="554" y="133"/>
                </a:lnTo>
                <a:lnTo>
                  <a:pt x="554" y="131"/>
                </a:lnTo>
                <a:lnTo>
                  <a:pt x="554" y="129"/>
                </a:lnTo>
                <a:lnTo>
                  <a:pt x="554" y="127"/>
                </a:lnTo>
                <a:lnTo>
                  <a:pt x="554" y="125"/>
                </a:lnTo>
                <a:lnTo>
                  <a:pt x="554" y="123"/>
                </a:lnTo>
                <a:lnTo>
                  <a:pt x="552" y="121"/>
                </a:lnTo>
                <a:lnTo>
                  <a:pt x="550" y="119"/>
                </a:lnTo>
                <a:lnTo>
                  <a:pt x="547" y="119"/>
                </a:lnTo>
                <a:lnTo>
                  <a:pt x="547" y="121"/>
                </a:lnTo>
                <a:lnTo>
                  <a:pt x="545" y="123"/>
                </a:lnTo>
                <a:lnTo>
                  <a:pt x="543" y="123"/>
                </a:lnTo>
                <a:lnTo>
                  <a:pt x="543" y="123"/>
                </a:lnTo>
                <a:lnTo>
                  <a:pt x="541" y="123"/>
                </a:lnTo>
                <a:lnTo>
                  <a:pt x="541" y="123"/>
                </a:lnTo>
                <a:lnTo>
                  <a:pt x="541" y="121"/>
                </a:lnTo>
                <a:lnTo>
                  <a:pt x="541" y="119"/>
                </a:lnTo>
                <a:lnTo>
                  <a:pt x="541" y="117"/>
                </a:lnTo>
                <a:lnTo>
                  <a:pt x="541" y="117"/>
                </a:lnTo>
                <a:lnTo>
                  <a:pt x="543" y="115"/>
                </a:lnTo>
                <a:lnTo>
                  <a:pt x="543" y="115"/>
                </a:lnTo>
                <a:lnTo>
                  <a:pt x="543" y="113"/>
                </a:lnTo>
                <a:lnTo>
                  <a:pt x="541" y="113"/>
                </a:lnTo>
                <a:lnTo>
                  <a:pt x="541" y="113"/>
                </a:lnTo>
                <a:lnTo>
                  <a:pt x="541" y="110"/>
                </a:lnTo>
                <a:lnTo>
                  <a:pt x="537" y="110"/>
                </a:lnTo>
                <a:lnTo>
                  <a:pt x="537" y="110"/>
                </a:lnTo>
                <a:lnTo>
                  <a:pt x="535" y="108"/>
                </a:lnTo>
                <a:lnTo>
                  <a:pt x="535" y="108"/>
                </a:lnTo>
                <a:lnTo>
                  <a:pt x="533" y="106"/>
                </a:lnTo>
                <a:lnTo>
                  <a:pt x="533" y="104"/>
                </a:lnTo>
                <a:lnTo>
                  <a:pt x="533" y="104"/>
                </a:lnTo>
                <a:lnTo>
                  <a:pt x="531" y="104"/>
                </a:lnTo>
                <a:lnTo>
                  <a:pt x="531" y="102"/>
                </a:lnTo>
                <a:lnTo>
                  <a:pt x="527" y="104"/>
                </a:lnTo>
                <a:lnTo>
                  <a:pt x="527" y="102"/>
                </a:lnTo>
                <a:lnTo>
                  <a:pt x="527" y="102"/>
                </a:lnTo>
                <a:lnTo>
                  <a:pt x="529" y="98"/>
                </a:lnTo>
                <a:lnTo>
                  <a:pt x="529" y="96"/>
                </a:lnTo>
                <a:lnTo>
                  <a:pt x="529" y="94"/>
                </a:lnTo>
                <a:lnTo>
                  <a:pt x="529" y="92"/>
                </a:lnTo>
                <a:lnTo>
                  <a:pt x="529" y="90"/>
                </a:lnTo>
                <a:lnTo>
                  <a:pt x="529" y="90"/>
                </a:lnTo>
                <a:lnTo>
                  <a:pt x="531" y="87"/>
                </a:lnTo>
                <a:lnTo>
                  <a:pt x="533" y="87"/>
                </a:lnTo>
                <a:lnTo>
                  <a:pt x="533" y="87"/>
                </a:lnTo>
                <a:lnTo>
                  <a:pt x="533" y="85"/>
                </a:lnTo>
                <a:lnTo>
                  <a:pt x="533" y="83"/>
                </a:lnTo>
                <a:lnTo>
                  <a:pt x="533" y="81"/>
                </a:lnTo>
                <a:lnTo>
                  <a:pt x="531" y="79"/>
                </a:lnTo>
                <a:lnTo>
                  <a:pt x="531" y="79"/>
                </a:lnTo>
                <a:lnTo>
                  <a:pt x="531" y="79"/>
                </a:lnTo>
                <a:lnTo>
                  <a:pt x="531" y="77"/>
                </a:lnTo>
                <a:lnTo>
                  <a:pt x="531" y="75"/>
                </a:lnTo>
                <a:lnTo>
                  <a:pt x="531" y="73"/>
                </a:lnTo>
                <a:lnTo>
                  <a:pt x="527" y="69"/>
                </a:lnTo>
                <a:lnTo>
                  <a:pt x="527" y="67"/>
                </a:lnTo>
                <a:lnTo>
                  <a:pt x="524" y="69"/>
                </a:lnTo>
                <a:lnTo>
                  <a:pt x="524" y="69"/>
                </a:lnTo>
                <a:lnTo>
                  <a:pt x="522" y="73"/>
                </a:lnTo>
                <a:lnTo>
                  <a:pt x="522" y="73"/>
                </a:lnTo>
                <a:lnTo>
                  <a:pt x="522" y="75"/>
                </a:lnTo>
                <a:lnTo>
                  <a:pt x="520" y="75"/>
                </a:lnTo>
                <a:lnTo>
                  <a:pt x="516" y="77"/>
                </a:lnTo>
                <a:lnTo>
                  <a:pt x="516" y="77"/>
                </a:lnTo>
                <a:lnTo>
                  <a:pt x="514" y="77"/>
                </a:lnTo>
                <a:lnTo>
                  <a:pt x="512" y="73"/>
                </a:lnTo>
                <a:lnTo>
                  <a:pt x="512" y="73"/>
                </a:lnTo>
                <a:lnTo>
                  <a:pt x="512" y="71"/>
                </a:lnTo>
                <a:lnTo>
                  <a:pt x="510" y="71"/>
                </a:lnTo>
                <a:lnTo>
                  <a:pt x="510" y="69"/>
                </a:lnTo>
                <a:lnTo>
                  <a:pt x="508" y="69"/>
                </a:lnTo>
                <a:lnTo>
                  <a:pt x="508" y="67"/>
                </a:lnTo>
                <a:lnTo>
                  <a:pt x="506" y="67"/>
                </a:lnTo>
                <a:lnTo>
                  <a:pt x="506" y="65"/>
                </a:lnTo>
                <a:lnTo>
                  <a:pt x="504" y="65"/>
                </a:lnTo>
                <a:lnTo>
                  <a:pt x="501" y="62"/>
                </a:lnTo>
                <a:lnTo>
                  <a:pt x="501" y="62"/>
                </a:lnTo>
                <a:lnTo>
                  <a:pt x="501" y="60"/>
                </a:lnTo>
                <a:lnTo>
                  <a:pt x="499" y="56"/>
                </a:lnTo>
                <a:lnTo>
                  <a:pt x="499" y="56"/>
                </a:lnTo>
                <a:lnTo>
                  <a:pt x="499" y="54"/>
                </a:lnTo>
                <a:lnTo>
                  <a:pt x="501" y="48"/>
                </a:lnTo>
                <a:lnTo>
                  <a:pt x="501" y="46"/>
                </a:lnTo>
                <a:lnTo>
                  <a:pt x="504" y="46"/>
                </a:lnTo>
                <a:lnTo>
                  <a:pt x="504" y="44"/>
                </a:lnTo>
                <a:lnTo>
                  <a:pt x="504" y="44"/>
                </a:lnTo>
                <a:lnTo>
                  <a:pt x="504" y="44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8" y="42"/>
                </a:lnTo>
                <a:lnTo>
                  <a:pt x="510" y="42"/>
                </a:lnTo>
                <a:lnTo>
                  <a:pt x="510" y="42"/>
                </a:lnTo>
                <a:lnTo>
                  <a:pt x="512" y="42"/>
                </a:lnTo>
                <a:lnTo>
                  <a:pt x="512" y="42"/>
                </a:lnTo>
                <a:lnTo>
                  <a:pt x="512" y="39"/>
                </a:lnTo>
                <a:lnTo>
                  <a:pt x="512" y="39"/>
                </a:lnTo>
                <a:lnTo>
                  <a:pt x="512" y="37"/>
                </a:lnTo>
                <a:lnTo>
                  <a:pt x="512" y="37"/>
                </a:lnTo>
                <a:lnTo>
                  <a:pt x="512" y="35"/>
                </a:lnTo>
                <a:lnTo>
                  <a:pt x="510" y="35"/>
                </a:lnTo>
                <a:lnTo>
                  <a:pt x="510" y="37"/>
                </a:lnTo>
                <a:lnTo>
                  <a:pt x="510" y="37"/>
                </a:lnTo>
                <a:lnTo>
                  <a:pt x="508" y="37"/>
                </a:lnTo>
                <a:lnTo>
                  <a:pt x="508" y="37"/>
                </a:lnTo>
                <a:lnTo>
                  <a:pt x="504" y="35"/>
                </a:lnTo>
                <a:lnTo>
                  <a:pt x="501" y="35"/>
                </a:lnTo>
                <a:lnTo>
                  <a:pt x="501" y="35"/>
                </a:lnTo>
                <a:lnTo>
                  <a:pt x="499" y="33"/>
                </a:lnTo>
                <a:lnTo>
                  <a:pt x="499" y="33"/>
                </a:lnTo>
                <a:lnTo>
                  <a:pt x="499" y="33"/>
                </a:lnTo>
                <a:lnTo>
                  <a:pt x="501" y="31"/>
                </a:lnTo>
                <a:lnTo>
                  <a:pt x="501" y="27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3"/>
                </a:lnTo>
                <a:lnTo>
                  <a:pt x="501" y="23"/>
                </a:lnTo>
                <a:lnTo>
                  <a:pt x="499" y="23"/>
                </a:lnTo>
                <a:lnTo>
                  <a:pt x="499" y="23"/>
                </a:lnTo>
                <a:lnTo>
                  <a:pt x="497" y="23"/>
                </a:lnTo>
                <a:lnTo>
                  <a:pt x="493" y="25"/>
                </a:lnTo>
                <a:lnTo>
                  <a:pt x="493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89" y="27"/>
                </a:lnTo>
                <a:lnTo>
                  <a:pt x="489" y="27"/>
                </a:lnTo>
                <a:lnTo>
                  <a:pt x="489" y="27"/>
                </a:lnTo>
                <a:lnTo>
                  <a:pt x="489" y="29"/>
                </a:lnTo>
                <a:lnTo>
                  <a:pt x="489" y="29"/>
                </a:lnTo>
                <a:lnTo>
                  <a:pt x="489" y="31"/>
                </a:lnTo>
                <a:lnTo>
                  <a:pt x="489" y="31"/>
                </a:lnTo>
                <a:lnTo>
                  <a:pt x="487" y="31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5"/>
                </a:lnTo>
                <a:lnTo>
                  <a:pt x="487" y="35"/>
                </a:lnTo>
                <a:lnTo>
                  <a:pt x="487" y="35"/>
                </a:lnTo>
                <a:lnTo>
                  <a:pt x="487" y="37"/>
                </a:lnTo>
                <a:lnTo>
                  <a:pt x="485" y="37"/>
                </a:lnTo>
                <a:lnTo>
                  <a:pt x="483" y="39"/>
                </a:lnTo>
                <a:lnTo>
                  <a:pt x="483" y="39"/>
                </a:lnTo>
                <a:lnTo>
                  <a:pt x="481" y="39"/>
                </a:lnTo>
                <a:lnTo>
                  <a:pt x="476" y="37"/>
                </a:lnTo>
                <a:lnTo>
                  <a:pt x="474" y="37"/>
                </a:lnTo>
                <a:lnTo>
                  <a:pt x="470" y="37"/>
                </a:lnTo>
                <a:lnTo>
                  <a:pt x="466" y="37"/>
                </a:lnTo>
                <a:lnTo>
                  <a:pt x="464" y="37"/>
                </a:lnTo>
                <a:lnTo>
                  <a:pt x="462" y="35"/>
                </a:lnTo>
                <a:lnTo>
                  <a:pt x="462" y="35"/>
                </a:lnTo>
                <a:lnTo>
                  <a:pt x="460" y="33"/>
                </a:lnTo>
                <a:lnTo>
                  <a:pt x="460" y="33"/>
                </a:lnTo>
                <a:lnTo>
                  <a:pt x="458" y="29"/>
                </a:lnTo>
                <a:lnTo>
                  <a:pt x="458" y="29"/>
                </a:lnTo>
                <a:lnTo>
                  <a:pt x="458" y="29"/>
                </a:lnTo>
                <a:lnTo>
                  <a:pt x="456" y="27"/>
                </a:lnTo>
                <a:lnTo>
                  <a:pt x="456" y="27"/>
                </a:lnTo>
                <a:lnTo>
                  <a:pt x="453" y="27"/>
                </a:lnTo>
                <a:lnTo>
                  <a:pt x="451" y="27"/>
                </a:lnTo>
                <a:lnTo>
                  <a:pt x="451" y="27"/>
                </a:lnTo>
                <a:lnTo>
                  <a:pt x="445" y="23"/>
                </a:lnTo>
                <a:lnTo>
                  <a:pt x="445" y="23"/>
                </a:lnTo>
                <a:lnTo>
                  <a:pt x="443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5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5" y="31"/>
                </a:lnTo>
                <a:lnTo>
                  <a:pt x="435" y="29"/>
                </a:lnTo>
                <a:lnTo>
                  <a:pt x="433" y="27"/>
                </a:lnTo>
                <a:lnTo>
                  <a:pt x="433" y="27"/>
                </a:lnTo>
                <a:lnTo>
                  <a:pt x="433" y="25"/>
                </a:lnTo>
                <a:lnTo>
                  <a:pt x="433" y="25"/>
                </a:lnTo>
                <a:lnTo>
                  <a:pt x="433" y="23"/>
                </a:lnTo>
                <a:lnTo>
                  <a:pt x="433" y="23"/>
                </a:lnTo>
                <a:lnTo>
                  <a:pt x="433" y="23"/>
                </a:lnTo>
                <a:lnTo>
                  <a:pt x="433" y="21"/>
                </a:lnTo>
                <a:lnTo>
                  <a:pt x="430" y="21"/>
                </a:lnTo>
                <a:lnTo>
                  <a:pt x="428" y="21"/>
                </a:lnTo>
                <a:lnTo>
                  <a:pt x="428" y="21"/>
                </a:lnTo>
                <a:lnTo>
                  <a:pt x="426" y="21"/>
                </a:lnTo>
                <a:lnTo>
                  <a:pt x="426" y="21"/>
                </a:lnTo>
                <a:lnTo>
                  <a:pt x="424" y="21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2" y="16"/>
                </a:lnTo>
                <a:lnTo>
                  <a:pt x="420" y="16"/>
                </a:lnTo>
                <a:lnTo>
                  <a:pt x="418" y="16"/>
                </a:lnTo>
                <a:lnTo>
                  <a:pt x="418" y="16"/>
                </a:lnTo>
                <a:lnTo>
                  <a:pt x="416" y="14"/>
                </a:lnTo>
                <a:lnTo>
                  <a:pt x="416" y="14"/>
                </a:lnTo>
                <a:lnTo>
                  <a:pt x="414" y="12"/>
                </a:lnTo>
                <a:lnTo>
                  <a:pt x="416" y="12"/>
                </a:lnTo>
                <a:lnTo>
                  <a:pt x="416" y="12"/>
                </a:lnTo>
                <a:lnTo>
                  <a:pt x="416" y="12"/>
                </a:lnTo>
                <a:lnTo>
                  <a:pt x="420" y="12"/>
                </a:lnTo>
                <a:lnTo>
                  <a:pt x="422" y="10"/>
                </a:lnTo>
                <a:lnTo>
                  <a:pt x="422" y="10"/>
                </a:lnTo>
                <a:lnTo>
                  <a:pt x="424" y="10"/>
                </a:lnTo>
                <a:lnTo>
                  <a:pt x="424" y="10"/>
                </a:lnTo>
                <a:lnTo>
                  <a:pt x="424" y="8"/>
                </a:lnTo>
                <a:lnTo>
                  <a:pt x="422" y="8"/>
                </a:lnTo>
                <a:lnTo>
                  <a:pt x="422" y="8"/>
                </a:lnTo>
                <a:lnTo>
                  <a:pt x="420" y="8"/>
                </a:lnTo>
                <a:lnTo>
                  <a:pt x="416" y="8"/>
                </a:lnTo>
                <a:lnTo>
                  <a:pt x="410" y="10"/>
                </a:lnTo>
                <a:lnTo>
                  <a:pt x="407" y="8"/>
                </a:lnTo>
                <a:lnTo>
                  <a:pt x="399" y="6"/>
                </a:lnTo>
                <a:lnTo>
                  <a:pt x="397" y="6"/>
                </a:lnTo>
                <a:lnTo>
                  <a:pt x="397" y="2"/>
                </a:lnTo>
                <a:lnTo>
                  <a:pt x="395" y="2"/>
                </a:lnTo>
                <a:lnTo>
                  <a:pt x="395" y="0"/>
                </a:lnTo>
                <a:lnTo>
                  <a:pt x="393" y="2"/>
                </a:lnTo>
                <a:lnTo>
                  <a:pt x="389" y="2"/>
                </a:lnTo>
                <a:lnTo>
                  <a:pt x="387" y="2"/>
                </a:lnTo>
                <a:lnTo>
                  <a:pt x="387" y="4"/>
                </a:lnTo>
                <a:lnTo>
                  <a:pt x="384" y="4"/>
                </a:lnTo>
                <a:lnTo>
                  <a:pt x="384" y="6"/>
                </a:lnTo>
                <a:lnTo>
                  <a:pt x="382" y="6"/>
                </a:lnTo>
                <a:lnTo>
                  <a:pt x="382" y="6"/>
                </a:lnTo>
                <a:lnTo>
                  <a:pt x="380" y="6"/>
                </a:lnTo>
                <a:lnTo>
                  <a:pt x="378" y="6"/>
                </a:lnTo>
                <a:lnTo>
                  <a:pt x="378" y="4"/>
                </a:lnTo>
                <a:lnTo>
                  <a:pt x="378" y="4"/>
                </a:lnTo>
                <a:lnTo>
                  <a:pt x="376" y="4"/>
                </a:lnTo>
                <a:lnTo>
                  <a:pt x="376" y="4"/>
                </a:lnTo>
                <a:lnTo>
                  <a:pt x="374" y="4"/>
                </a:lnTo>
                <a:lnTo>
                  <a:pt x="372" y="4"/>
                </a:lnTo>
                <a:lnTo>
                  <a:pt x="372" y="6"/>
                </a:lnTo>
                <a:lnTo>
                  <a:pt x="372" y="6"/>
                </a:lnTo>
                <a:lnTo>
                  <a:pt x="372" y="8"/>
                </a:lnTo>
                <a:lnTo>
                  <a:pt x="372" y="8"/>
                </a:lnTo>
                <a:lnTo>
                  <a:pt x="372" y="8"/>
                </a:lnTo>
                <a:lnTo>
                  <a:pt x="370" y="8"/>
                </a:lnTo>
                <a:lnTo>
                  <a:pt x="368" y="8"/>
                </a:lnTo>
                <a:lnTo>
                  <a:pt x="368" y="8"/>
                </a:lnTo>
                <a:lnTo>
                  <a:pt x="366" y="6"/>
                </a:lnTo>
                <a:lnTo>
                  <a:pt x="366" y="4"/>
                </a:lnTo>
                <a:lnTo>
                  <a:pt x="366" y="4"/>
                </a:lnTo>
                <a:lnTo>
                  <a:pt x="364" y="4"/>
                </a:lnTo>
                <a:lnTo>
                  <a:pt x="355" y="6"/>
                </a:lnTo>
                <a:lnTo>
                  <a:pt x="353" y="6"/>
                </a:lnTo>
                <a:lnTo>
                  <a:pt x="351" y="6"/>
                </a:lnTo>
                <a:lnTo>
                  <a:pt x="351" y="6"/>
                </a:lnTo>
                <a:lnTo>
                  <a:pt x="349" y="4"/>
                </a:lnTo>
                <a:lnTo>
                  <a:pt x="347" y="4"/>
                </a:lnTo>
                <a:lnTo>
                  <a:pt x="343" y="4"/>
                </a:lnTo>
                <a:lnTo>
                  <a:pt x="336" y="4"/>
                </a:lnTo>
                <a:lnTo>
                  <a:pt x="334" y="4"/>
                </a:lnTo>
                <a:lnTo>
                  <a:pt x="332" y="4"/>
                </a:lnTo>
                <a:lnTo>
                  <a:pt x="330" y="6"/>
                </a:lnTo>
                <a:lnTo>
                  <a:pt x="328" y="8"/>
                </a:lnTo>
                <a:lnTo>
                  <a:pt x="326" y="8"/>
                </a:lnTo>
                <a:lnTo>
                  <a:pt x="324" y="8"/>
                </a:lnTo>
                <a:lnTo>
                  <a:pt x="322" y="6"/>
                </a:lnTo>
                <a:lnTo>
                  <a:pt x="322" y="6"/>
                </a:lnTo>
                <a:lnTo>
                  <a:pt x="318" y="6"/>
                </a:lnTo>
                <a:lnTo>
                  <a:pt x="318" y="6"/>
                </a:lnTo>
                <a:lnTo>
                  <a:pt x="316" y="8"/>
                </a:lnTo>
                <a:lnTo>
                  <a:pt x="313" y="8"/>
                </a:lnTo>
                <a:lnTo>
                  <a:pt x="311" y="8"/>
                </a:lnTo>
                <a:lnTo>
                  <a:pt x="311" y="8"/>
                </a:lnTo>
                <a:lnTo>
                  <a:pt x="301" y="6"/>
                </a:lnTo>
                <a:lnTo>
                  <a:pt x="297" y="4"/>
                </a:lnTo>
                <a:lnTo>
                  <a:pt x="295" y="2"/>
                </a:lnTo>
                <a:lnTo>
                  <a:pt x="295" y="4"/>
                </a:lnTo>
                <a:lnTo>
                  <a:pt x="293" y="6"/>
                </a:lnTo>
                <a:lnTo>
                  <a:pt x="286" y="8"/>
                </a:lnTo>
                <a:lnTo>
                  <a:pt x="284" y="10"/>
                </a:lnTo>
                <a:lnTo>
                  <a:pt x="284" y="14"/>
                </a:lnTo>
                <a:lnTo>
                  <a:pt x="284" y="19"/>
                </a:lnTo>
                <a:lnTo>
                  <a:pt x="286" y="19"/>
                </a:lnTo>
                <a:lnTo>
                  <a:pt x="286" y="21"/>
                </a:lnTo>
                <a:lnTo>
                  <a:pt x="286" y="21"/>
                </a:lnTo>
                <a:lnTo>
                  <a:pt x="286" y="21"/>
                </a:lnTo>
                <a:lnTo>
                  <a:pt x="286" y="23"/>
                </a:lnTo>
                <a:lnTo>
                  <a:pt x="286" y="25"/>
                </a:lnTo>
                <a:lnTo>
                  <a:pt x="286" y="25"/>
                </a:lnTo>
                <a:lnTo>
                  <a:pt x="286" y="27"/>
                </a:lnTo>
                <a:lnTo>
                  <a:pt x="286" y="27"/>
                </a:lnTo>
                <a:lnTo>
                  <a:pt x="286" y="27"/>
                </a:lnTo>
                <a:lnTo>
                  <a:pt x="288" y="29"/>
                </a:lnTo>
                <a:lnTo>
                  <a:pt x="293" y="29"/>
                </a:lnTo>
                <a:lnTo>
                  <a:pt x="297" y="31"/>
                </a:lnTo>
                <a:lnTo>
                  <a:pt x="297" y="33"/>
                </a:lnTo>
                <a:lnTo>
                  <a:pt x="297" y="35"/>
                </a:lnTo>
                <a:lnTo>
                  <a:pt x="290" y="37"/>
                </a:lnTo>
                <a:lnTo>
                  <a:pt x="290" y="37"/>
                </a:lnTo>
                <a:lnTo>
                  <a:pt x="288" y="39"/>
                </a:lnTo>
                <a:lnTo>
                  <a:pt x="288" y="39"/>
                </a:lnTo>
                <a:lnTo>
                  <a:pt x="286" y="39"/>
                </a:lnTo>
                <a:lnTo>
                  <a:pt x="284" y="39"/>
                </a:lnTo>
                <a:lnTo>
                  <a:pt x="282" y="39"/>
                </a:lnTo>
                <a:lnTo>
                  <a:pt x="280" y="39"/>
                </a:lnTo>
                <a:lnTo>
                  <a:pt x="274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0"/>
                </a:lnTo>
                <a:lnTo>
                  <a:pt x="272" y="50"/>
                </a:lnTo>
                <a:lnTo>
                  <a:pt x="270" y="52"/>
                </a:lnTo>
                <a:lnTo>
                  <a:pt x="265" y="54"/>
                </a:lnTo>
                <a:lnTo>
                  <a:pt x="263" y="54"/>
                </a:lnTo>
                <a:lnTo>
                  <a:pt x="251" y="52"/>
                </a:lnTo>
                <a:lnTo>
                  <a:pt x="247" y="50"/>
                </a:lnTo>
                <a:lnTo>
                  <a:pt x="245" y="50"/>
                </a:lnTo>
                <a:lnTo>
                  <a:pt x="245" y="48"/>
                </a:lnTo>
                <a:lnTo>
                  <a:pt x="242" y="44"/>
                </a:lnTo>
                <a:lnTo>
                  <a:pt x="242" y="39"/>
                </a:lnTo>
                <a:lnTo>
                  <a:pt x="242" y="37"/>
                </a:lnTo>
                <a:lnTo>
                  <a:pt x="242" y="37"/>
                </a:lnTo>
                <a:lnTo>
                  <a:pt x="245" y="35"/>
                </a:lnTo>
                <a:lnTo>
                  <a:pt x="245" y="35"/>
                </a:lnTo>
                <a:lnTo>
                  <a:pt x="245" y="33"/>
                </a:lnTo>
                <a:lnTo>
                  <a:pt x="240" y="33"/>
                </a:lnTo>
                <a:lnTo>
                  <a:pt x="230" y="35"/>
                </a:lnTo>
                <a:lnTo>
                  <a:pt x="226" y="37"/>
                </a:lnTo>
                <a:lnTo>
                  <a:pt x="224" y="39"/>
                </a:lnTo>
                <a:lnTo>
                  <a:pt x="217" y="39"/>
                </a:lnTo>
                <a:lnTo>
                  <a:pt x="215" y="39"/>
                </a:lnTo>
                <a:lnTo>
                  <a:pt x="211" y="44"/>
                </a:lnTo>
                <a:lnTo>
                  <a:pt x="209" y="44"/>
                </a:lnTo>
                <a:lnTo>
                  <a:pt x="207" y="44"/>
                </a:lnTo>
                <a:lnTo>
                  <a:pt x="203" y="46"/>
                </a:lnTo>
                <a:lnTo>
                  <a:pt x="199" y="46"/>
                </a:lnTo>
                <a:lnTo>
                  <a:pt x="196" y="46"/>
                </a:lnTo>
                <a:lnTo>
                  <a:pt x="196" y="48"/>
                </a:lnTo>
                <a:lnTo>
                  <a:pt x="194" y="54"/>
                </a:lnTo>
                <a:lnTo>
                  <a:pt x="192" y="56"/>
                </a:lnTo>
                <a:lnTo>
                  <a:pt x="188" y="60"/>
                </a:lnTo>
                <a:lnTo>
                  <a:pt x="184" y="60"/>
                </a:lnTo>
                <a:lnTo>
                  <a:pt x="163" y="60"/>
                </a:lnTo>
                <a:lnTo>
                  <a:pt x="159" y="60"/>
                </a:lnTo>
                <a:lnTo>
                  <a:pt x="155" y="58"/>
                </a:lnTo>
                <a:lnTo>
                  <a:pt x="146" y="50"/>
                </a:lnTo>
                <a:lnTo>
                  <a:pt x="142" y="48"/>
                </a:lnTo>
                <a:lnTo>
                  <a:pt x="115" y="48"/>
                </a:lnTo>
                <a:lnTo>
                  <a:pt x="107" y="50"/>
                </a:lnTo>
                <a:lnTo>
                  <a:pt x="102" y="52"/>
                </a:lnTo>
                <a:lnTo>
                  <a:pt x="100" y="50"/>
                </a:lnTo>
                <a:lnTo>
                  <a:pt x="96" y="48"/>
                </a:lnTo>
                <a:lnTo>
                  <a:pt x="92" y="48"/>
                </a:lnTo>
                <a:lnTo>
                  <a:pt x="90" y="48"/>
                </a:lnTo>
                <a:lnTo>
                  <a:pt x="88" y="50"/>
                </a:lnTo>
                <a:lnTo>
                  <a:pt x="84" y="52"/>
                </a:lnTo>
                <a:lnTo>
                  <a:pt x="82" y="50"/>
                </a:lnTo>
                <a:lnTo>
                  <a:pt x="82" y="50"/>
                </a:lnTo>
                <a:lnTo>
                  <a:pt x="80" y="46"/>
                </a:lnTo>
                <a:lnTo>
                  <a:pt x="77" y="46"/>
                </a:lnTo>
                <a:lnTo>
                  <a:pt x="77" y="44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3" y="46"/>
                </a:lnTo>
                <a:lnTo>
                  <a:pt x="73" y="46"/>
                </a:lnTo>
                <a:lnTo>
                  <a:pt x="71" y="52"/>
                </a:lnTo>
                <a:lnTo>
                  <a:pt x="69" y="54"/>
                </a:lnTo>
                <a:lnTo>
                  <a:pt x="67" y="52"/>
                </a:lnTo>
                <a:lnTo>
                  <a:pt x="67" y="46"/>
                </a:lnTo>
                <a:lnTo>
                  <a:pt x="65" y="44"/>
                </a:lnTo>
                <a:lnTo>
                  <a:pt x="61" y="44"/>
                </a:lnTo>
                <a:lnTo>
                  <a:pt x="59" y="48"/>
                </a:lnTo>
                <a:lnTo>
                  <a:pt x="59" y="56"/>
                </a:lnTo>
                <a:lnTo>
                  <a:pt x="59" y="69"/>
                </a:lnTo>
                <a:lnTo>
                  <a:pt x="59" y="83"/>
                </a:lnTo>
                <a:lnTo>
                  <a:pt x="50" y="83"/>
                </a:lnTo>
                <a:lnTo>
                  <a:pt x="40" y="83"/>
                </a:lnTo>
                <a:lnTo>
                  <a:pt x="29" y="83"/>
                </a:lnTo>
                <a:lnTo>
                  <a:pt x="23" y="83"/>
                </a:lnTo>
                <a:lnTo>
                  <a:pt x="21" y="85"/>
                </a:lnTo>
                <a:lnTo>
                  <a:pt x="21" y="85"/>
                </a:lnTo>
                <a:lnTo>
                  <a:pt x="21" y="83"/>
                </a:lnTo>
                <a:lnTo>
                  <a:pt x="21" y="83"/>
                </a:lnTo>
                <a:lnTo>
                  <a:pt x="19" y="83"/>
                </a:lnTo>
                <a:lnTo>
                  <a:pt x="19" y="83"/>
                </a:lnTo>
                <a:lnTo>
                  <a:pt x="19" y="83"/>
                </a:lnTo>
                <a:lnTo>
                  <a:pt x="19" y="85"/>
                </a:lnTo>
                <a:lnTo>
                  <a:pt x="19" y="85"/>
                </a:lnTo>
                <a:lnTo>
                  <a:pt x="17" y="87"/>
                </a:lnTo>
                <a:lnTo>
                  <a:pt x="17" y="90"/>
                </a:lnTo>
                <a:lnTo>
                  <a:pt x="15" y="90"/>
                </a:lnTo>
                <a:lnTo>
                  <a:pt x="15" y="90"/>
                </a:lnTo>
                <a:lnTo>
                  <a:pt x="13" y="87"/>
                </a:lnTo>
                <a:lnTo>
                  <a:pt x="13" y="87"/>
                </a:lnTo>
                <a:lnTo>
                  <a:pt x="13" y="85"/>
                </a:lnTo>
                <a:lnTo>
                  <a:pt x="11" y="85"/>
                </a:lnTo>
                <a:lnTo>
                  <a:pt x="11" y="87"/>
                </a:lnTo>
                <a:lnTo>
                  <a:pt x="11" y="87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1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6" y="92"/>
                </a:lnTo>
                <a:lnTo>
                  <a:pt x="6" y="94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4" y="104"/>
                </a:lnTo>
                <a:lnTo>
                  <a:pt x="4" y="106"/>
                </a:lnTo>
                <a:lnTo>
                  <a:pt x="4" y="108"/>
                </a:lnTo>
                <a:lnTo>
                  <a:pt x="4" y="110"/>
                </a:lnTo>
                <a:lnTo>
                  <a:pt x="6" y="113"/>
                </a:lnTo>
                <a:lnTo>
                  <a:pt x="8" y="115"/>
                </a:lnTo>
                <a:lnTo>
                  <a:pt x="8" y="115"/>
                </a:lnTo>
                <a:lnTo>
                  <a:pt x="11" y="115"/>
                </a:lnTo>
                <a:lnTo>
                  <a:pt x="13" y="115"/>
                </a:lnTo>
                <a:lnTo>
                  <a:pt x="13" y="117"/>
                </a:lnTo>
                <a:lnTo>
                  <a:pt x="11" y="117"/>
                </a:lnTo>
                <a:lnTo>
                  <a:pt x="11" y="117"/>
                </a:lnTo>
                <a:lnTo>
                  <a:pt x="8" y="119"/>
                </a:lnTo>
                <a:lnTo>
                  <a:pt x="6" y="117"/>
                </a:lnTo>
                <a:lnTo>
                  <a:pt x="6" y="117"/>
                </a:lnTo>
                <a:lnTo>
                  <a:pt x="4" y="117"/>
                </a:lnTo>
                <a:lnTo>
                  <a:pt x="4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3"/>
                </a:lnTo>
                <a:lnTo>
                  <a:pt x="0" y="123"/>
                </a:lnTo>
                <a:lnTo>
                  <a:pt x="2" y="125"/>
                </a:lnTo>
                <a:lnTo>
                  <a:pt x="8" y="125"/>
                </a:lnTo>
                <a:lnTo>
                  <a:pt x="15" y="125"/>
                </a:lnTo>
                <a:lnTo>
                  <a:pt x="17" y="125"/>
                </a:lnTo>
                <a:lnTo>
                  <a:pt x="17" y="125"/>
                </a:lnTo>
                <a:lnTo>
                  <a:pt x="19" y="125"/>
                </a:lnTo>
                <a:lnTo>
                  <a:pt x="19" y="123"/>
                </a:lnTo>
                <a:lnTo>
                  <a:pt x="21" y="123"/>
                </a:lnTo>
                <a:lnTo>
                  <a:pt x="21" y="123"/>
                </a:lnTo>
                <a:lnTo>
                  <a:pt x="21" y="121"/>
                </a:lnTo>
                <a:lnTo>
                  <a:pt x="19" y="121"/>
                </a:lnTo>
                <a:lnTo>
                  <a:pt x="27" y="113"/>
                </a:lnTo>
                <a:lnTo>
                  <a:pt x="27" y="110"/>
                </a:lnTo>
                <a:lnTo>
                  <a:pt x="29" y="110"/>
                </a:lnTo>
                <a:lnTo>
                  <a:pt x="34" y="108"/>
                </a:lnTo>
                <a:lnTo>
                  <a:pt x="36" y="108"/>
                </a:lnTo>
                <a:lnTo>
                  <a:pt x="38" y="106"/>
                </a:lnTo>
                <a:lnTo>
                  <a:pt x="40" y="106"/>
                </a:lnTo>
                <a:lnTo>
                  <a:pt x="42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2"/>
                </a:lnTo>
                <a:lnTo>
                  <a:pt x="48" y="98"/>
                </a:lnTo>
                <a:lnTo>
                  <a:pt x="48" y="98"/>
                </a:lnTo>
                <a:lnTo>
                  <a:pt x="50" y="98"/>
                </a:lnTo>
                <a:lnTo>
                  <a:pt x="54" y="98"/>
                </a:lnTo>
                <a:lnTo>
                  <a:pt x="57" y="98"/>
                </a:lnTo>
                <a:lnTo>
                  <a:pt x="61" y="96"/>
                </a:lnTo>
                <a:lnTo>
                  <a:pt x="63" y="94"/>
                </a:lnTo>
                <a:lnTo>
                  <a:pt x="63" y="94"/>
                </a:lnTo>
                <a:lnTo>
                  <a:pt x="67" y="92"/>
                </a:lnTo>
                <a:lnTo>
                  <a:pt x="67" y="94"/>
                </a:lnTo>
                <a:lnTo>
                  <a:pt x="63" y="98"/>
                </a:lnTo>
                <a:lnTo>
                  <a:pt x="61" y="98"/>
                </a:lnTo>
                <a:lnTo>
                  <a:pt x="61" y="98"/>
                </a:lnTo>
                <a:lnTo>
                  <a:pt x="59" y="100"/>
                </a:lnTo>
                <a:lnTo>
                  <a:pt x="57" y="100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50" y="106"/>
                </a:lnTo>
                <a:lnTo>
                  <a:pt x="46" y="106"/>
                </a:lnTo>
                <a:lnTo>
                  <a:pt x="44" y="108"/>
                </a:lnTo>
                <a:lnTo>
                  <a:pt x="42" y="113"/>
                </a:lnTo>
                <a:lnTo>
                  <a:pt x="40" y="115"/>
                </a:lnTo>
                <a:lnTo>
                  <a:pt x="40" y="115"/>
                </a:lnTo>
                <a:lnTo>
                  <a:pt x="38" y="115"/>
                </a:lnTo>
                <a:lnTo>
                  <a:pt x="36" y="115"/>
                </a:lnTo>
                <a:lnTo>
                  <a:pt x="34" y="117"/>
                </a:lnTo>
                <a:lnTo>
                  <a:pt x="31" y="117"/>
                </a:lnTo>
                <a:lnTo>
                  <a:pt x="31" y="117"/>
                </a:lnTo>
                <a:lnTo>
                  <a:pt x="31" y="119"/>
                </a:lnTo>
                <a:lnTo>
                  <a:pt x="34" y="119"/>
                </a:lnTo>
                <a:lnTo>
                  <a:pt x="34" y="119"/>
                </a:lnTo>
                <a:lnTo>
                  <a:pt x="36" y="119"/>
                </a:lnTo>
                <a:lnTo>
                  <a:pt x="34" y="121"/>
                </a:lnTo>
                <a:lnTo>
                  <a:pt x="34" y="121"/>
                </a:lnTo>
                <a:lnTo>
                  <a:pt x="27" y="121"/>
                </a:lnTo>
                <a:lnTo>
                  <a:pt x="25" y="121"/>
                </a:lnTo>
                <a:lnTo>
                  <a:pt x="25" y="123"/>
                </a:lnTo>
                <a:lnTo>
                  <a:pt x="27" y="129"/>
                </a:lnTo>
                <a:lnTo>
                  <a:pt x="25" y="133"/>
                </a:lnTo>
                <a:lnTo>
                  <a:pt x="27" y="136"/>
                </a:lnTo>
                <a:lnTo>
                  <a:pt x="29" y="136"/>
                </a:lnTo>
                <a:lnTo>
                  <a:pt x="29" y="133"/>
                </a:lnTo>
                <a:lnTo>
                  <a:pt x="29" y="133"/>
                </a:lnTo>
                <a:lnTo>
                  <a:pt x="29" y="131"/>
                </a:lnTo>
                <a:lnTo>
                  <a:pt x="29" y="129"/>
                </a:lnTo>
                <a:lnTo>
                  <a:pt x="29" y="129"/>
                </a:lnTo>
                <a:lnTo>
                  <a:pt x="31" y="131"/>
                </a:lnTo>
                <a:lnTo>
                  <a:pt x="31" y="131"/>
                </a:lnTo>
                <a:lnTo>
                  <a:pt x="31" y="133"/>
                </a:lnTo>
                <a:lnTo>
                  <a:pt x="34" y="131"/>
                </a:lnTo>
                <a:lnTo>
                  <a:pt x="34" y="131"/>
                </a:lnTo>
                <a:lnTo>
                  <a:pt x="34" y="133"/>
                </a:lnTo>
                <a:lnTo>
                  <a:pt x="31" y="133"/>
                </a:lnTo>
                <a:lnTo>
                  <a:pt x="29" y="136"/>
                </a:lnTo>
                <a:lnTo>
                  <a:pt x="29" y="138"/>
                </a:lnTo>
                <a:lnTo>
                  <a:pt x="27" y="140"/>
                </a:lnTo>
                <a:lnTo>
                  <a:pt x="29" y="142"/>
                </a:lnTo>
                <a:lnTo>
                  <a:pt x="29" y="142"/>
                </a:lnTo>
                <a:lnTo>
                  <a:pt x="31" y="142"/>
                </a:lnTo>
                <a:lnTo>
                  <a:pt x="31" y="140"/>
                </a:lnTo>
                <a:lnTo>
                  <a:pt x="31" y="142"/>
                </a:lnTo>
                <a:lnTo>
                  <a:pt x="31" y="144"/>
                </a:lnTo>
                <a:lnTo>
                  <a:pt x="31" y="144"/>
                </a:lnTo>
                <a:lnTo>
                  <a:pt x="34" y="146"/>
                </a:lnTo>
                <a:lnTo>
                  <a:pt x="34" y="144"/>
                </a:lnTo>
                <a:lnTo>
                  <a:pt x="36" y="144"/>
                </a:lnTo>
                <a:lnTo>
                  <a:pt x="36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2"/>
                </a:lnTo>
                <a:lnTo>
                  <a:pt x="40" y="144"/>
                </a:lnTo>
                <a:lnTo>
                  <a:pt x="40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6"/>
                </a:lnTo>
                <a:lnTo>
                  <a:pt x="38" y="146"/>
                </a:lnTo>
                <a:lnTo>
                  <a:pt x="38" y="148"/>
                </a:lnTo>
                <a:lnTo>
                  <a:pt x="38" y="148"/>
                </a:lnTo>
                <a:lnTo>
                  <a:pt x="38" y="150"/>
                </a:lnTo>
                <a:lnTo>
                  <a:pt x="40" y="150"/>
                </a:lnTo>
                <a:lnTo>
                  <a:pt x="40" y="150"/>
                </a:lnTo>
                <a:lnTo>
                  <a:pt x="40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2"/>
                </a:lnTo>
                <a:lnTo>
                  <a:pt x="44" y="152"/>
                </a:lnTo>
                <a:lnTo>
                  <a:pt x="44" y="152"/>
                </a:lnTo>
                <a:lnTo>
                  <a:pt x="46" y="152"/>
                </a:lnTo>
                <a:lnTo>
                  <a:pt x="46" y="154"/>
                </a:lnTo>
                <a:lnTo>
                  <a:pt x="46" y="154"/>
                </a:lnTo>
                <a:lnTo>
                  <a:pt x="42" y="154"/>
                </a:lnTo>
                <a:lnTo>
                  <a:pt x="42" y="154"/>
                </a:lnTo>
                <a:lnTo>
                  <a:pt x="40" y="158"/>
                </a:lnTo>
                <a:lnTo>
                  <a:pt x="40" y="161"/>
                </a:lnTo>
                <a:lnTo>
                  <a:pt x="44" y="161"/>
                </a:lnTo>
                <a:lnTo>
                  <a:pt x="46" y="161"/>
                </a:lnTo>
                <a:lnTo>
                  <a:pt x="48" y="161"/>
                </a:lnTo>
                <a:lnTo>
                  <a:pt x="48" y="161"/>
                </a:lnTo>
                <a:lnTo>
                  <a:pt x="48" y="163"/>
                </a:lnTo>
                <a:lnTo>
                  <a:pt x="46" y="165"/>
                </a:lnTo>
                <a:lnTo>
                  <a:pt x="46" y="163"/>
                </a:lnTo>
                <a:lnTo>
                  <a:pt x="46" y="163"/>
                </a:lnTo>
                <a:lnTo>
                  <a:pt x="46" y="165"/>
                </a:lnTo>
                <a:lnTo>
                  <a:pt x="46" y="167"/>
                </a:lnTo>
                <a:lnTo>
                  <a:pt x="48" y="169"/>
                </a:lnTo>
                <a:lnTo>
                  <a:pt x="50" y="169"/>
                </a:lnTo>
                <a:lnTo>
                  <a:pt x="50" y="171"/>
                </a:lnTo>
                <a:lnTo>
                  <a:pt x="50" y="171"/>
                </a:lnTo>
                <a:lnTo>
                  <a:pt x="50" y="173"/>
                </a:lnTo>
                <a:lnTo>
                  <a:pt x="52" y="173"/>
                </a:lnTo>
                <a:lnTo>
                  <a:pt x="54" y="175"/>
                </a:lnTo>
                <a:lnTo>
                  <a:pt x="73" y="188"/>
                </a:lnTo>
                <a:lnTo>
                  <a:pt x="90" y="196"/>
                </a:lnTo>
                <a:lnTo>
                  <a:pt x="100" y="202"/>
                </a:lnTo>
                <a:lnTo>
                  <a:pt x="107" y="207"/>
                </a:lnTo>
                <a:lnTo>
                  <a:pt x="111" y="207"/>
                </a:lnTo>
                <a:lnTo>
                  <a:pt x="121" y="209"/>
                </a:lnTo>
                <a:lnTo>
                  <a:pt x="123" y="209"/>
                </a:lnTo>
                <a:lnTo>
                  <a:pt x="128" y="211"/>
                </a:lnTo>
                <a:lnTo>
                  <a:pt x="130" y="211"/>
                </a:lnTo>
                <a:lnTo>
                  <a:pt x="134" y="213"/>
                </a:lnTo>
                <a:lnTo>
                  <a:pt x="134" y="213"/>
                </a:lnTo>
                <a:lnTo>
                  <a:pt x="136" y="213"/>
                </a:lnTo>
                <a:lnTo>
                  <a:pt x="136" y="213"/>
                </a:lnTo>
                <a:lnTo>
                  <a:pt x="136" y="213"/>
                </a:lnTo>
                <a:lnTo>
                  <a:pt x="138" y="213"/>
                </a:lnTo>
                <a:lnTo>
                  <a:pt x="142" y="213"/>
                </a:lnTo>
                <a:lnTo>
                  <a:pt x="142" y="215"/>
                </a:lnTo>
                <a:lnTo>
                  <a:pt x="144" y="215"/>
                </a:lnTo>
                <a:lnTo>
                  <a:pt x="146" y="215"/>
                </a:lnTo>
                <a:lnTo>
                  <a:pt x="153" y="217"/>
                </a:lnTo>
                <a:lnTo>
                  <a:pt x="157" y="217"/>
                </a:lnTo>
                <a:lnTo>
                  <a:pt x="159" y="217"/>
                </a:lnTo>
                <a:lnTo>
                  <a:pt x="159" y="217"/>
                </a:lnTo>
                <a:lnTo>
                  <a:pt x="163" y="211"/>
                </a:lnTo>
                <a:lnTo>
                  <a:pt x="165" y="209"/>
                </a:lnTo>
                <a:lnTo>
                  <a:pt x="167" y="207"/>
                </a:lnTo>
                <a:lnTo>
                  <a:pt x="171" y="204"/>
                </a:lnTo>
                <a:lnTo>
                  <a:pt x="171" y="204"/>
                </a:lnTo>
                <a:lnTo>
                  <a:pt x="176" y="204"/>
                </a:lnTo>
                <a:lnTo>
                  <a:pt x="182" y="202"/>
                </a:lnTo>
                <a:lnTo>
                  <a:pt x="186" y="202"/>
                </a:lnTo>
                <a:lnTo>
                  <a:pt x="194" y="198"/>
                </a:lnTo>
                <a:lnTo>
                  <a:pt x="199" y="198"/>
                </a:lnTo>
                <a:lnTo>
                  <a:pt x="201" y="198"/>
                </a:lnTo>
                <a:lnTo>
                  <a:pt x="201" y="196"/>
                </a:lnTo>
                <a:lnTo>
                  <a:pt x="199" y="194"/>
                </a:lnTo>
                <a:lnTo>
                  <a:pt x="199" y="194"/>
                </a:lnTo>
                <a:lnTo>
                  <a:pt x="201" y="190"/>
                </a:lnTo>
                <a:lnTo>
                  <a:pt x="201" y="192"/>
                </a:lnTo>
                <a:lnTo>
                  <a:pt x="201" y="192"/>
                </a:lnTo>
                <a:lnTo>
                  <a:pt x="201" y="194"/>
                </a:lnTo>
                <a:lnTo>
                  <a:pt x="201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6"/>
                </a:lnTo>
                <a:lnTo>
                  <a:pt x="205" y="196"/>
                </a:lnTo>
                <a:lnTo>
                  <a:pt x="205" y="194"/>
                </a:lnTo>
                <a:lnTo>
                  <a:pt x="205" y="194"/>
                </a:lnTo>
                <a:lnTo>
                  <a:pt x="207" y="194"/>
                </a:lnTo>
                <a:lnTo>
                  <a:pt x="209" y="194"/>
                </a:lnTo>
                <a:lnTo>
                  <a:pt x="211" y="192"/>
                </a:lnTo>
                <a:lnTo>
                  <a:pt x="211" y="190"/>
                </a:lnTo>
                <a:lnTo>
                  <a:pt x="213" y="192"/>
                </a:lnTo>
                <a:lnTo>
                  <a:pt x="213" y="192"/>
                </a:lnTo>
                <a:lnTo>
                  <a:pt x="215" y="194"/>
                </a:lnTo>
                <a:lnTo>
                  <a:pt x="217" y="194"/>
                </a:lnTo>
                <a:lnTo>
                  <a:pt x="217" y="194"/>
                </a:lnTo>
                <a:lnTo>
                  <a:pt x="217" y="196"/>
                </a:lnTo>
                <a:lnTo>
                  <a:pt x="217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8"/>
                </a:lnTo>
                <a:lnTo>
                  <a:pt x="224" y="196"/>
                </a:lnTo>
                <a:lnTo>
                  <a:pt x="224" y="196"/>
                </a:lnTo>
                <a:lnTo>
                  <a:pt x="224" y="196"/>
                </a:lnTo>
                <a:lnTo>
                  <a:pt x="226" y="196"/>
                </a:lnTo>
                <a:lnTo>
                  <a:pt x="228" y="196"/>
                </a:lnTo>
                <a:lnTo>
                  <a:pt x="228" y="196"/>
                </a:lnTo>
                <a:lnTo>
                  <a:pt x="228" y="194"/>
                </a:lnTo>
                <a:lnTo>
                  <a:pt x="228" y="194"/>
                </a:lnTo>
                <a:lnTo>
                  <a:pt x="228" y="192"/>
                </a:lnTo>
                <a:lnTo>
                  <a:pt x="228" y="190"/>
                </a:lnTo>
                <a:lnTo>
                  <a:pt x="228" y="190"/>
                </a:lnTo>
                <a:lnTo>
                  <a:pt x="228" y="188"/>
                </a:lnTo>
                <a:lnTo>
                  <a:pt x="228" y="186"/>
                </a:lnTo>
                <a:lnTo>
                  <a:pt x="228" y="186"/>
                </a:lnTo>
                <a:lnTo>
                  <a:pt x="228" y="184"/>
                </a:lnTo>
                <a:lnTo>
                  <a:pt x="228" y="181"/>
                </a:lnTo>
                <a:lnTo>
                  <a:pt x="228" y="179"/>
                </a:lnTo>
                <a:lnTo>
                  <a:pt x="232" y="177"/>
                </a:lnTo>
                <a:lnTo>
                  <a:pt x="234" y="177"/>
                </a:lnTo>
                <a:lnTo>
                  <a:pt x="234" y="175"/>
                </a:lnTo>
                <a:lnTo>
                  <a:pt x="236" y="177"/>
                </a:lnTo>
                <a:lnTo>
                  <a:pt x="238" y="177"/>
                </a:lnTo>
                <a:lnTo>
                  <a:pt x="240" y="179"/>
                </a:lnTo>
                <a:lnTo>
                  <a:pt x="240" y="181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0"/>
                </a:lnTo>
                <a:lnTo>
                  <a:pt x="238" y="192"/>
                </a:lnTo>
                <a:lnTo>
                  <a:pt x="238" y="194"/>
                </a:lnTo>
                <a:lnTo>
                  <a:pt x="236" y="194"/>
                </a:lnTo>
                <a:lnTo>
                  <a:pt x="236" y="194"/>
                </a:lnTo>
                <a:lnTo>
                  <a:pt x="234" y="194"/>
                </a:lnTo>
                <a:lnTo>
                  <a:pt x="234" y="194"/>
                </a:lnTo>
                <a:lnTo>
                  <a:pt x="232" y="194"/>
                </a:lnTo>
                <a:lnTo>
                  <a:pt x="228" y="198"/>
                </a:lnTo>
                <a:lnTo>
                  <a:pt x="226" y="200"/>
                </a:lnTo>
                <a:lnTo>
                  <a:pt x="226" y="200"/>
                </a:lnTo>
                <a:lnTo>
                  <a:pt x="222" y="207"/>
                </a:lnTo>
                <a:lnTo>
                  <a:pt x="219" y="209"/>
                </a:lnTo>
                <a:lnTo>
                  <a:pt x="219" y="209"/>
                </a:lnTo>
                <a:lnTo>
                  <a:pt x="219" y="211"/>
                </a:lnTo>
                <a:lnTo>
                  <a:pt x="219" y="213"/>
                </a:lnTo>
                <a:lnTo>
                  <a:pt x="219" y="215"/>
                </a:lnTo>
                <a:lnTo>
                  <a:pt x="215" y="221"/>
                </a:lnTo>
                <a:lnTo>
                  <a:pt x="211" y="227"/>
                </a:lnTo>
                <a:lnTo>
                  <a:pt x="209" y="232"/>
                </a:lnTo>
                <a:lnTo>
                  <a:pt x="207" y="236"/>
                </a:lnTo>
                <a:lnTo>
                  <a:pt x="205" y="238"/>
                </a:lnTo>
                <a:lnTo>
                  <a:pt x="203" y="240"/>
                </a:lnTo>
                <a:lnTo>
                  <a:pt x="192" y="238"/>
                </a:lnTo>
                <a:lnTo>
                  <a:pt x="190" y="238"/>
                </a:lnTo>
                <a:lnTo>
                  <a:pt x="188" y="240"/>
                </a:lnTo>
                <a:lnTo>
                  <a:pt x="186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0"/>
                </a:lnTo>
                <a:lnTo>
                  <a:pt x="178" y="246"/>
                </a:lnTo>
                <a:lnTo>
                  <a:pt x="176" y="248"/>
                </a:lnTo>
                <a:lnTo>
                  <a:pt x="174" y="248"/>
                </a:lnTo>
                <a:lnTo>
                  <a:pt x="171" y="248"/>
                </a:lnTo>
                <a:lnTo>
                  <a:pt x="171" y="248"/>
                </a:lnTo>
                <a:lnTo>
                  <a:pt x="171" y="248"/>
                </a:lnTo>
                <a:lnTo>
                  <a:pt x="169" y="250"/>
                </a:lnTo>
                <a:lnTo>
                  <a:pt x="169" y="250"/>
                </a:lnTo>
                <a:lnTo>
                  <a:pt x="169" y="252"/>
                </a:lnTo>
                <a:lnTo>
                  <a:pt x="167" y="252"/>
                </a:lnTo>
                <a:lnTo>
                  <a:pt x="167" y="252"/>
                </a:lnTo>
                <a:lnTo>
                  <a:pt x="165" y="252"/>
                </a:lnTo>
                <a:lnTo>
                  <a:pt x="161" y="248"/>
                </a:lnTo>
                <a:lnTo>
                  <a:pt x="161" y="246"/>
                </a:lnTo>
                <a:lnTo>
                  <a:pt x="159" y="248"/>
                </a:lnTo>
                <a:lnTo>
                  <a:pt x="157" y="252"/>
                </a:lnTo>
                <a:lnTo>
                  <a:pt x="157" y="255"/>
                </a:lnTo>
                <a:lnTo>
                  <a:pt x="157" y="255"/>
                </a:lnTo>
                <a:lnTo>
                  <a:pt x="155" y="255"/>
                </a:lnTo>
                <a:lnTo>
                  <a:pt x="155" y="255"/>
                </a:lnTo>
                <a:lnTo>
                  <a:pt x="155" y="255"/>
                </a:lnTo>
                <a:lnTo>
                  <a:pt x="153" y="255"/>
                </a:lnTo>
                <a:lnTo>
                  <a:pt x="153" y="255"/>
                </a:lnTo>
                <a:lnTo>
                  <a:pt x="153" y="257"/>
                </a:lnTo>
                <a:lnTo>
                  <a:pt x="153" y="257"/>
                </a:lnTo>
                <a:lnTo>
                  <a:pt x="151" y="257"/>
                </a:lnTo>
                <a:lnTo>
                  <a:pt x="151" y="259"/>
                </a:lnTo>
                <a:lnTo>
                  <a:pt x="151" y="257"/>
                </a:lnTo>
                <a:lnTo>
                  <a:pt x="148" y="259"/>
                </a:lnTo>
                <a:lnTo>
                  <a:pt x="148" y="259"/>
                </a:lnTo>
                <a:lnTo>
                  <a:pt x="148" y="261"/>
                </a:lnTo>
                <a:lnTo>
                  <a:pt x="146" y="259"/>
                </a:lnTo>
                <a:lnTo>
                  <a:pt x="144" y="259"/>
                </a:lnTo>
                <a:lnTo>
                  <a:pt x="142" y="259"/>
                </a:lnTo>
                <a:lnTo>
                  <a:pt x="142" y="257"/>
                </a:lnTo>
                <a:lnTo>
                  <a:pt x="142" y="255"/>
                </a:lnTo>
                <a:lnTo>
                  <a:pt x="142" y="250"/>
                </a:lnTo>
                <a:lnTo>
                  <a:pt x="140" y="250"/>
                </a:lnTo>
                <a:lnTo>
                  <a:pt x="140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2"/>
                </a:lnTo>
                <a:lnTo>
                  <a:pt x="138" y="255"/>
                </a:lnTo>
                <a:lnTo>
                  <a:pt x="138" y="255"/>
                </a:lnTo>
                <a:lnTo>
                  <a:pt x="140" y="257"/>
                </a:lnTo>
                <a:lnTo>
                  <a:pt x="138" y="259"/>
                </a:lnTo>
                <a:lnTo>
                  <a:pt x="138" y="259"/>
                </a:lnTo>
                <a:lnTo>
                  <a:pt x="138" y="259"/>
                </a:lnTo>
                <a:lnTo>
                  <a:pt x="136" y="259"/>
                </a:lnTo>
                <a:lnTo>
                  <a:pt x="136" y="259"/>
                </a:lnTo>
                <a:lnTo>
                  <a:pt x="136" y="261"/>
                </a:lnTo>
                <a:lnTo>
                  <a:pt x="134" y="261"/>
                </a:lnTo>
                <a:lnTo>
                  <a:pt x="134" y="263"/>
                </a:lnTo>
                <a:lnTo>
                  <a:pt x="130" y="263"/>
                </a:lnTo>
                <a:lnTo>
                  <a:pt x="123" y="263"/>
                </a:lnTo>
                <a:lnTo>
                  <a:pt x="121" y="263"/>
                </a:lnTo>
                <a:lnTo>
                  <a:pt x="119" y="265"/>
                </a:lnTo>
                <a:lnTo>
                  <a:pt x="115" y="267"/>
                </a:lnTo>
                <a:lnTo>
                  <a:pt x="107" y="269"/>
                </a:lnTo>
                <a:lnTo>
                  <a:pt x="107" y="269"/>
                </a:lnTo>
                <a:lnTo>
                  <a:pt x="105" y="267"/>
                </a:lnTo>
                <a:lnTo>
                  <a:pt x="105" y="265"/>
                </a:lnTo>
                <a:lnTo>
                  <a:pt x="102" y="263"/>
                </a:lnTo>
                <a:lnTo>
                  <a:pt x="105" y="261"/>
                </a:lnTo>
                <a:lnTo>
                  <a:pt x="105" y="259"/>
                </a:lnTo>
                <a:lnTo>
                  <a:pt x="107" y="257"/>
                </a:lnTo>
                <a:lnTo>
                  <a:pt x="107" y="255"/>
                </a:lnTo>
                <a:lnTo>
                  <a:pt x="105" y="252"/>
                </a:lnTo>
                <a:lnTo>
                  <a:pt x="105" y="252"/>
                </a:lnTo>
                <a:lnTo>
                  <a:pt x="102" y="252"/>
                </a:lnTo>
                <a:lnTo>
                  <a:pt x="102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98" y="255"/>
                </a:lnTo>
                <a:lnTo>
                  <a:pt x="98" y="255"/>
                </a:lnTo>
                <a:lnTo>
                  <a:pt x="96" y="257"/>
                </a:lnTo>
                <a:lnTo>
                  <a:pt x="94" y="257"/>
                </a:lnTo>
                <a:lnTo>
                  <a:pt x="94" y="255"/>
                </a:lnTo>
                <a:lnTo>
                  <a:pt x="92" y="255"/>
                </a:lnTo>
                <a:lnTo>
                  <a:pt x="90" y="252"/>
                </a:lnTo>
                <a:lnTo>
                  <a:pt x="92" y="250"/>
                </a:lnTo>
                <a:lnTo>
                  <a:pt x="94" y="250"/>
                </a:lnTo>
                <a:lnTo>
                  <a:pt x="94" y="248"/>
                </a:lnTo>
                <a:lnTo>
                  <a:pt x="94" y="248"/>
                </a:lnTo>
                <a:lnTo>
                  <a:pt x="94" y="246"/>
                </a:lnTo>
                <a:lnTo>
                  <a:pt x="94" y="246"/>
                </a:lnTo>
                <a:lnTo>
                  <a:pt x="90" y="248"/>
                </a:lnTo>
                <a:lnTo>
                  <a:pt x="86" y="250"/>
                </a:lnTo>
                <a:lnTo>
                  <a:pt x="86" y="252"/>
                </a:lnTo>
                <a:lnTo>
                  <a:pt x="84" y="252"/>
                </a:lnTo>
                <a:lnTo>
                  <a:pt x="84" y="255"/>
                </a:lnTo>
                <a:lnTo>
                  <a:pt x="84" y="257"/>
                </a:lnTo>
                <a:lnTo>
                  <a:pt x="82" y="259"/>
                </a:lnTo>
                <a:lnTo>
                  <a:pt x="82" y="261"/>
                </a:lnTo>
                <a:lnTo>
                  <a:pt x="82" y="263"/>
                </a:lnTo>
                <a:lnTo>
                  <a:pt x="80" y="265"/>
                </a:lnTo>
                <a:lnTo>
                  <a:pt x="80" y="267"/>
                </a:lnTo>
                <a:lnTo>
                  <a:pt x="82" y="269"/>
                </a:lnTo>
                <a:lnTo>
                  <a:pt x="84" y="273"/>
                </a:lnTo>
                <a:lnTo>
                  <a:pt x="86" y="278"/>
                </a:lnTo>
                <a:lnTo>
                  <a:pt x="88" y="280"/>
                </a:lnTo>
                <a:lnTo>
                  <a:pt x="90" y="282"/>
                </a:lnTo>
                <a:lnTo>
                  <a:pt x="96" y="288"/>
                </a:lnTo>
                <a:lnTo>
                  <a:pt x="96" y="290"/>
                </a:lnTo>
                <a:lnTo>
                  <a:pt x="98" y="292"/>
                </a:lnTo>
                <a:lnTo>
                  <a:pt x="100" y="294"/>
                </a:lnTo>
                <a:lnTo>
                  <a:pt x="107" y="300"/>
                </a:lnTo>
                <a:lnTo>
                  <a:pt x="107" y="303"/>
                </a:lnTo>
                <a:lnTo>
                  <a:pt x="111" y="305"/>
                </a:lnTo>
                <a:lnTo>
                  <a:pt x="119" y="315"/>
                </a:lnTo>
                <a:lnTo>
                  <a:pt x="121" y="315"/>
                </a:lnTo>
                <a:lnTo>
                  <a:pt x="123" y="315"/>
                </a:lnTo>
                <a:lnTo>
                  <a:pt x="125" y="313"/>
                </a:lnTo>
                <a:lnTo>
                  <a:pt x="125" y="315"/>
                </a:lnTo>
                <a:lnTo>
                  <a:pt x="125" y="317"/>
                </a:lnTo>
                <a:lnTo>
                  <a:pt x="125" y="319"/>
                </a:lnTo>
                <a:lnTo>
                  <a:pt x="130" y="323"/>
                </a:lnTo>
                <a:lnTo>
                  <a:pt x="132" y="326"/>
                </a:lnTo>
                <a:lnTo>
                  <a:pt x="134" y="326"/>
                </a:lnTo>
                <a:lnTo>
                  <a:pt x="136" y="330"/>
                </a:lnTo>
                <a:lnTo>
                  <a:pt x="138" y="332"/>
                </a:lnTo>
                <a:lnTo>
                  <a:pt x="142" y="336"/>
                </a:lnTo>
                <a:lnTo>
                  <a:pt x="144" y="338"/>
                </a:lnTo>
                <a:lnTo>
                  <a:pt x="151" y="340"/>
                </a:lnTo>
                <a:lnTo>
                  <a:pt x="163" y="355"/>
                </a:lnTo>
                <a:lnTo>
                  <a:pt x="165" y="357"/>
                </a:lnTo>
                <a:lnTo>
                  <a:pt x="165" y="357"/>
                </a:lnTo>
                <a:lnTo>
                  <a:pt x="167" y="357"/>
                </a:lnTo>
                <a:lnTo>
                  <a:pt x="169" y="361"/>
                </a:lnTo>
                <a:lnTo>
                  <a:pt x="171" y="365"/>
                </a:lnTo>
                <a:lnTo>
                  <a:pt x="178" y="374"/>
                </a:lnTo>
                <a:lnTo>
                  <a:pt x="184" y="378"/>
                </a:lnTo>
                <a:lnTo>
                  <a:pt x="184" y="380"/>
                </a:lnTo>
                <a:lnTo>
                  <a:pt x="184" y="380"/>
                </a:lnTo>
                <a:lnTo>
                  <a:pt x="192" y="392"/>
                </a:lnTo>
                <a:lnTo>
                  <a:pt x="203" y="399"/>
                </a:lnTo>
                <a:lnTo>
                  <a:pt x="213" y="409"/>
                </a:lnTo>
                <a:lnTo>
                  <a:pt x="217" y="413"/>
                </a:lnTo>
                <a:lnTo>
                  <a:pt x="222" y="415"/>
                </a:lnTo>
                <a:lnTo>
                  <a:pt x="228" y="417"/>
                </a:lnTo>
                <a:lnTo>
                  <a:pt x="230" y="420"/>
                </a:lnTo>
                <a:lnTo>
                  <a:pt x="232" y="424"/>
                </a:lnTo>
                <a:lnTo>
                  <a:pt x="234" y="424"/>
                </a:lnTo>
                <a:lnTo>
                  <a:pt x="236" y="426"/>
                </a:lnTo>
                <a:lnTo>
                  <a:pt x="242" y="428"/>
                </a:lnTo>
                <a:lnTo>
                  <a:pt x="257" y="436"/>
                </a:lnTo>
                <a:lnTo>
                  <a:pt x="261" y="438"/>
                </a:lnTo>
                <a:lnTo>
                  <a:pt x="261" y="438"/>
                </a:lnTo>
                <a:lnTo>
                  <a:pt x="263" y="438"/>
                </a:lnTo>
                <a:lnTo>
                  <a:pt x="265" y="438"/>
                </a:lnTo>
                <a:lnTo>
                  <a:pt x="265" y="438"/>
                </a:lnTo>
                <a:lnTo>
                  <a:pt x="268" y="438"/>
                </a:lnTo>
                <a:lnTo>
                  <a:pt x="268" y="440"/>
                </a:lnTo>
                <a:lnTo>
                  <a:pt x="270" y="440"/>
                </a:lnTo>
                <a:lnTo>
                  <a:pt x="272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6"/>
                </a:lnTo>
                <a:lnTo>
                  <a:pt x="286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90" y="436"/>
                </a:lnTo>
                <a:lnTo>
                  <a:pt x="293" y="436"/>
                </a:lnTo>
                <a:lnTo>
                  <a:pt x="295" y="436"/>
                </a:lnTo>
                <a:lnTo>
                  <a:pt x="297" y="436"/>
                </a:lnTo>
                <a:lnTo>
                  <a:pt x="297" y="434"/>
                </a:lnTo>
                <a:lnTo>
                  <a:pt x="299" y="434"/>
                </a:lnTo>
                <a:lnTo>
                  <a:pt x="299" y="434"/>
                </a:lnTo>
                <a:lnTo>
                  <a:pt x="301" y="434"/>
                </a:lnTo>
                <a:lnTo>
                  <a:pt x="303" y="434"/>
                </a:lnTo>
                <a:lnTo>
                  <a:pt x="320" y="424"/>
                </a:lnTo>
                <a:lnTo>
                  <a:pt x="326" y="424"/>
                </a:lnTo>
                <a:lnTo>
                  <a:pt x="334" y="420"/>
                </a:lnTo>
                <a:lnTo>
                  <a:pt x="336" y="420"/>
                </a:lnTo>
                <a:lnTo>
                  <a:pt x="339" y="417"/>
                </a:lnTo>
                <a:lnTo>
                  <a:pt x="339" y="415"/>
                </a:lnTo>
                <a:lnTo>
                  <a:pt x="343" y="411"/>
                </a:lnTo>
                <a:lnTo>
                  <a:pt x="345" y="411"/>
                </a:lnTo>
                <a:lnTo>
                  <a:pt x="347" y="411"/>
                </a:lnTo>
                <a:lnTo>
                  <a:pt x="345" y="411"/>
                </a:lnTo>
                <a:lnTo>
                  <a:pt x="345" y="411"/>
                </a:lnTo>
                <a:lnTo>
                  <a:pt x="345" y="413"/>
                </a:lnTo>
                <a:lnTo>
                  <a:pt x="347" y="413"/>
                </a:lnTo>
                <a:lnTo>
                  <a:pt x="353" y="409"/>
                </a:lnTo>
                <a:lnTo>
                  <a:pt x="357" y="407"/>
                </a:lnTo>
                <a:lnTo>
                  <a:pt x="362" y="405"/>
                </a:lnTo>
                <a:lnTo>
                  <a:pt x="362" y="405"/>
                </a:lnTo>
                <a:lnTo>
                  <a:pt x="364" y="405"/>
                </a:lnTo>
                <a:lnTo>
                  <a:pt x="366" y="405"/>
                </a:lnTo>
                <a:lnTo>
                  <a:pt x="368" y="403"/>
                </a:lnTo>
                <a:lnTo>
                  <a:pt x="370" y="401"/>
                </a:lnTo>
                <a:lnTo>
                  <a:pt x="382" y="394"/>
                </a:lnTo>
                <a:lnTo>
                  <a:pt x="387" y="394"/>
                </a:lnTo>
                <a:lnTo>
                  <a:pt x="389" y="392"/>
                </a:lnTo>
                <a:lnTo>
                  <a:pt x="395" y="390"/>
                </a:lnTo>
                <a:lnTo>
                  <a:pt x="397" y="388"/>
                </a:lnTo>
                <a:lnTo>
                  <a:pt x="397" y="388"/>
                </a:lnTo>
                <a:lnTo>
                  <a:pt x="397" y="388"/>
                </a:lnTo>
                <a:lnTo>
                  <a:pt x="399" y="388"/>
                </a:lnTo>
                <a:lnTo>
                  <a:pt x="399" y="388"/>
                </a:lnTo>
                <a:lnTo>
                  <a:pt x="401" y="386"/>
                </a:lnTo>
                <a:lnTo>
                  <a:pt x="401" y="384"/>
                </a:lnTo>
                <a:lnTo>
                  <a:pt x="399" y="382"/>
                </a:lnTo>
                <a:lnTo>
                  <a:pt x="399" y="380"/>
                </a:lnTo>
                <a:lnTo>
                  <a:pt x="399" y="380"/>
                </a:lnTo>
                <a:lnTo>
                  <a:pt x="399" y="380"/>
                </a:lnTo>
                <a:lnTo>
                  <a:pt x="399" y="378"/>
                </a:lnTo>
                <a:lnTo>
                  <a:pt x="399" y="378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4"/>
                </a:lnTo>
                <a:lnTo>
                  <a:pt x="401" y="374"/>
                </a:lnTo>
                <a:lnTo>
                  <a:pt x="405" y="369"/>
                </a:lnTo>
                <a:lnTo>
                  <a:pt x="405" y="367"/>
                </a:lnTo>
                <a:lnTo>
                  <a:pt x="407" y="365"/>
                </a:lnTo>
                <a:lnTo>
                  <a:pt x="412" y="359"/>
                </a:lnTo>
                <a:lnTo>
                  <a:pt x="414" y="355"/>
                </a:lnTo>
                <a:lnTo>
                  <a:pt x="418" y="342"/>
                </a:lnTo>
                <a:lnTo>
                  <a:pt x="418" y="342"/>
                </a:lnTo>
                <a:lnTo>
                  <a:pt x="420" y="342"/>
                </a:lnTo>
                <a:lnTo>
                  <a:pt x="420" y="340"/>
                </a:lnTo>
                <a:lnTo>
                  <a:pt x="420" y="340"/>
                </a:lnTo>
                <a:lnTo>
                  <a:pt x="420" y="338"/>
                </a:lnTo>
                <a:lnTo>
                  <a:pt x="420" y="338"/>
                </a:lnTo>
                <a:lnTo>
                  <a:pt x="420" y="336"/>
                </a:lnTo>
                <a:lnTo>
                  <a:pt x="420" y="336"/>
                </a:lnTo>
                <a:lnTo>
                  <a:pt x="418" y="336"/>
                </a:lnTo>
                <a:lnTo>
                  <a:pt x="418" y="334"/>
                </a:lnTo>
                <a:lnTo>
                  <a:pt x="418" y="334"/>
                </a:lnTo>
                <a:lnTo>
                  <a:pt x="416" y="332"/>
                </a:lnTo>
                <a:lnTo>
                  <a:pt x="416" y="334"/>
                </a:lnTo>
                <a:lnTo>
                  <a:pt x="414" y="332"/>
                </a:lnTo>
                <a:lnTo>
                  <a:pt x="414" y="332"/>
                </a:lnTo>
                <a:lnTo>
                  <a:pt x="412" y="332"/>
                </a:lnTo>
                <a:lnTo>
                  <a:pt x="412" y="332"/>
                </a:lnTo>
                <a:lnTo>
                  <a:pt x="412" y="330"/>
                </a:lnTo>
                <a:lnTo>
                  <a:pt x="410" y="328"/>
                </a:lnTo>
                <a:lnTo>
                  <a:pt x="410" y="326"/>
                </a:lnTo>
                <a:lnTo>
                  <a:pt x="410" y="326"/>
                </a:lnTo>
                <a:lnTo>
                  <a:pt x="407" y="326"/>
                </a:lnTo>
                <a:lnTo>
                  <a:pt x="407" y="323"/>
                </a:lnTo>
                <a:lnTo>
                  <a:pt x="407" y="321"/>
                </a:lnTo>
                <a:lnTo>
                  <a:pt x="407" y="321"/>
                </a:lnTo>
                <a:lnTo>
                  <a:pt x="401" y="323"/>
                </a:lnTo>
                <a:lnTo>
                  <a:pt x="399" y="323"/>
                </a:lnTo>
                <a:lnTo>
                  <a:pt x="399" y="323"/>
                </a:lnTo>
                <a:lnTo>
                  <a:pt x="397" y="321"/>
                </a:lnTo>
                <a:lnTo>
                  <a:pt x="395" y="323"/>
                </a:lnTo>
                <a:lnTo>
                  <a:pt x="393" y="323"/>
                </a:lnTo>
                <a:lnTo>
                  <a:pt x="393" y="323"/>
                </a:lnTo>
                <a:lnTo>
                  <a:pt x="393" y="321"/>
                </a:lnTo>
                <a:lnTo>
                  <a:pt x="393" y="321"/>
                </a:lnTo>
                <a:lnTo>
                  <a:pt x="391" y="321"/>
                </a:lnTo>
                <a:lnTo>
                  <a:pt x="391" y="321"/>
                </a:lnTo>
                <a:lnTo>
                  <a:pt x="391" y="321"/>
                </a:lnTo>
                <a:lnTo>
                  <a:pt x="389" y="321"/>
                </a:lnTo>
                <a:lnTo>
                  <a:pt x="389" y="319"/>
                </a:lnTo>
                <a:lnTo>
                  <a:pt x="389" y="317"/>
                </a:lnTo>
                <a:lnTo>
                  <a:pt x="389" y="315"/>
                </a:lnTo>
                <a:lnTo>
                  <a:pt x="391" y="315"/>
                </a:lnTo>
                <a:lnTo>
                  <a:pt x="397" y="317"/>
                </a:lnTo>
                <a:lnTo>
                  <a:pt x="399" y="317"/>
                </a:lnTo>
                <a:lnTo>
                  <a:pt x="401" y="317"/>
                </a:lnTo>
                <a:lnTo>
                  <a:pt x="399" y="313"/>
                </a:lnTo>
                <a:lnTo>
                  <a:pt x="397" y="313"/>
                </a:lnTo>
                <a:lnTo>
                  <a:pt x="397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1"/>
                </a:lnTo>
                <a:lnTo>
                  <a:pt x="397" y="311"/>
                </a:lnTo>
                <a:lnTo>
                  <a:pt x="399" y="313"/>
                </a:lnTo>
                <a:lnTo>
                  <a:pt x="401" y="313"/>
                </a:lnTo>
                <a:lnTo>
                  <a:pt x="401" y="315"/>
                </a:lnTo>
                <a:lnTo>
                  <a:pt x="403" y="315"/>
                </a:lnTo>
                <a:lnTo>
                  <a:pt x="405" y="317"/>
                </a:lnTo>
                <a:lnTo>
                  <a:pt x="407" y="317"/>
                </a:lnTo>
                <a:lnTo>
                  <a:pt x="405" y="315"/>
                </a:lnTo>
                <a:lnTo>
                  <a:pt x="405" y="313"/>
                </a:lnTo>
                <a:lnTo>
                  <a:pt x="407" y="313"/>
                </a:lnTo>
                <a:lnTo>
                  <a:pt x="407" y="311"/>
                </a:lnTo>
                <a:lnTo>
                  <a:pt x="405" y="311"/>
                </a:lnTo>
                <a:lnTo>
                  <a:pt x="405" y="309"/>
                </a:lnTo>
                <a:lnTo>
                  <a:pt x="405" y="309"/>
                </a:lnTo>
                <a:lnTo>
                  <a:pt x="405" y="309"/>
                </a:lnTo>
                <a:lnTo>
                  <a:pt x="405" y="307"/>
                </a:lnTo>
                <a:lnTo>
                  <a:pt x="403" y="307"/>
                </a:lnTo>
                <a:lnTo>
                  <a:pt x="401" y="309"/>
                </a:lnTo>
                <a:lnTo>
                  <a:pt x="399" y="309"/>
                </a:lnTo>
                <a:lnTo>
                  <a:pt x="393" y="307"/>
                </a:lnTo>
                <a:lnTo>
                  <a:pt x="393" y="305"/>
                </a:lnTo>
                <a:lnTo>
                  <a:pt x="395" y="305"/>
                </a:lnTo>
                <a:lnTo>
                  <a:pt x="397" y="305"/>
                </a:lnTo>
                <a:lnTo>
                  <a:pt x="399" y="305"/>
                </a:lnTo>
                <a:lnTo>
                  <a:pt x="399" y="305"/>
                </a:lnTo>
                <a:lnTo>
                  <a:pt x="399" y="305"/>
                </a:lnTo>
                <a:lnTo>
                  <a:pt x="401" y="305"/>
                </a:lnTo>
                <a:lnTo>
                  <a:pt x="401" y="305"/>
                </a:lnTo>
                <a:lnTo>
                  <a:pt x="397" y="303"/>
                </a:lnTo>
                <a:lnTo>
                  <a:pt x="397" y="300"/>
                </a:lnTo>
                <a:lnTo>
                  <a:pt x="401" y="303"/>
                </a:lnTo>
                <a:lnTo>
                  <a:pt x="403" y="303"/>
                </a:lnTo>
                <a:lnTo>
                  <a:pt x="403" y="300"/>
                </a:lnTo>
                <a:lnTo>
                  <a:pt x="401" y="300"/>
                </a:lnTo>
                <a:lnTo>
                  <a:pt x="399" y="298"/>
                </a:lnTo>
                <a:lnTo>
                  <a:pt x="401" y="298"/>
                </a:lnTo>
                <a:lnTo>
                  <a:pt x="403" y="298"/>
                </a:lnTo>
                <a:lnTo>
                  <a:pt x="405" y="300"/>
                </a:lnTo>
                <a:lnTo>
                  <a:pt x="405" y="300"/>
                </a:lnTo>
                <a:lnTo>
                  <a:pt x="405" y="303"/>
                </a:lnTo>
                <a:lnTo>
                  <a:pt x="407" y="303"/>
                </a:lnTo>
                <a:lnTo>
                  <a:pt x="407" y="300"/>
                </a:lnTo>
                <a:lnTo>
                  <a:pt x="410" y="300"/>
                </a:lnTo>
                <a:lnTo>
                  <a:pt x="410" y="300"/>
                </a:lnTo>
                <a:lnTo>
                  <a:pt x="410" y="298"/>
                </a:lnTo>
                <a:lnTo>
                  <a:pt x="410" y="298"/>
                </a:lnTo>
                <a:lnTo>
                  <a:pt x="410" y="300"/>
                </a:lnTo>
                <a:lnTo>
                  <a:pt x="412" y="300"/>
                </a:lnTo>
                <a:lnTo>
                  <a:pt x="412" y="298"/>
                </a:lnTo>
                <a:lnTo>
                  <a:pt x="412" y="298"/>
                </a:lnTo>
                <a:lnTo>
                  <a:pt x="414" y="298"/>
                </a:lnTo>
                <a:lnTo>
                  <a:pt x="416" y="298"/>
                </a:lnTo>
                <a:lnTo>
                  <a:pt x="416" y="298"/>
                </a:lnTo>
                <a:lnTo>
                  <a:pt x="418" y="296"/>
                </a:lnTo>
                <a:lnTo>
                  <a:pt x="418" y="296"/>
                </a:lnTo>
                <a:lnTo>
                  <a:pt x="418" y="294"/>
                </a:lnTo>
                <a:lnTo>
                  <a:pt x="420" y="294"/>
                </a:lnTo>
                <a:lnTo>
                  <a:pt x="420" y="294"/>
                </a:lnTo>
                <a:lnTo>
                  <a:pt x="420" y="292"/>
                </a:lnTo>
                <a:lnTo>
                  <a:pt x="420" y="290"/>
                </a:lnTo>
                <a:lnTo>
                  <a:pt x="422" y="280"/>
                </a:lnTo>
                <a:lnTo>
                  <a:pt x="420" y="273"/>
                </a:lnTo>
                <a:lnTo>
                  <a:pt x="416" y="275"/>
                </a:lnTo>
                <a:lnTo>
                  <a:pt x="414" y="273"/>
                </a:lnTo>
                <a:lnTo>
                  <a:pt x="414" y="273"/>
                </a:lnTo>
                <a:lnTo>
                  <a:pt x="414" y="271"/>
                </a:lnTo>
                <a:lnTo>
                  <a:pt x="414" y="269"/>
                </a:lnTo>
                <a:lnTo>
                  <a:pt x="414" y="269"/>
                </a:lnTo>
                <a:lnTo>
                  <a:pt x="414" y="267"/>
                </a:lnTo>
                <a:lnTo>
                  <a:pt x="412" y="271"/>
                </a:lnTo>
                <a:lnTo>
                  <a:pt x="410" y="271"/>
                </a:lnTo>
                <a:lnTo>
                  <a:pt x="407" y="271"/>
                </a:lnTo>
                <a:lnTo>
                  <a:pt x="405" y="269"/>
                </a:lnTo>
                <a:lnTo>
                  <a:pt x="405" y="269"/>
                </a:lnTo>
                <a:lnTo>
                  <a:pt x="410" y="269"/>
                </a:lnTo>
                <a:lnTo>
                  <a:pt x="410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6" y="267"/>
                </a:lnTo>
                <a:lnTo>
                  <a:pt x="416" y="267"/>
                </a:lnTo>
                <a:lnTo>
                  <a:pt x="416" y="269"/>
                </a:lnTo>
                <a:lnTo>
                  <a:pt x="418" y="271"/>
                </a:lnTo>
                <a:lnTo>
                  <a:pt x="418" y="271"/>
                </a:lnTo>
                <a:lnTo>
                  <a:pt x="420" y="271"/>
                </a:lnTo>
                <a:lnTo>
                  <a:pt x="422" y="271"/>
                </a:lnTo>
                <a:lnTo>
                  <a:pt x="424" y="267"/>
                </a:lnTo>
                <a:lnTo>
                  <a:pt x="424" y="267"/>
                </a:lnTo>
                <a:lnTo>
                  <a:pt x="424" y="263"/>
                </a:lnTo>
                <a:lnTo>
                  <a:pt x="426" y="261"/>
                </a:lnTo>
                <a:lnTo>
                  <a:pt x="426" y="261"/>
                </a:lnTo>
                <a:lnTo>
                  <a:pt x="430" y="259"/>
                </a:lnTo>
                <a:lnTo>
                  <a:pt x="430" y="261"/>
                </a:lnTo>
                <a:lnTo>
                  <a:pt x="430" y="263"/>
                </a:lnTo>
                <a:lnTo>
                  <a:pt x="428" y="265"/>
                </a:lnTo>
                <a:lnTo>
                  <a:pt x="428" y="265"/>
                </a:lnTo>
                <a:lnTo>
                  <a:pt x="428" y="267"/>
                </a:lnTo>
                <a:lnTo>
                  <a:pt x="428" y="269"/>
                </a:lnTo>
                <a:lnTo>
                  <a:pt x="428" y="271"/>
                </a:lnTo>
                <a:lnTo>
                  <a:pt x="433" y="271"/>
                </a:lnTo>
                <a:lnTo>
                  <a:pt x="433" y="271"/>
                </a:lnTo>
                <a:lnTo>
                  <a:pt x="435" y="269"/>
                </a:lnTo>
                <a:lnTo>
                  <a:pt x="437" y="271"/>
                </a:lnTo>
                <a:lnTo>
                  <a:pt x="437" y="271"/>
                </a:lnTo>
                <a:lnTo>
                  <a:pt x="437" y="273"/>
                </a:lnTo>
                <a:lnTo>
                  <a:pt x="437" y="273"/>
                </a:lnTo>
                <a:lnTo>
                  <a:pt x="437" y="273"/>
                </a:lnTo>
                <a:lnTo>
                  <a:pt x="439" y="273"/>
                </a:lnTo>
                <a:lnTo>
                  <a:pt x="441" y="273"/>
                </a:lnTo>
                <a:lnTo>
                  <a:pt x="443" y="271"/>
                </a:lnTo>
                <a:lnTo>
                  <a:pt x="445" y="269"/>
                </a:lnTo>
                <a:lnTo>
                  <a:pt x="447" y="267"/>
                </a:lnTo>
                <a:lnTo>
                  <a:pt x="449" y="267"/>
                </a:lnTo>
                <a:lnTo>
                  <a:pt x="451" y="269"/>
                </a:lnTo>
                <a:lnTo>
                  <a:pt x="453" y="269"/>
                </a:lnTo>
                <a:lnTo>
                  <a:pt x="453" y="269"/>
                </a:lnTo>
                <a:lnTo>
                  <a:pt x="456" y="269"/>
                </a:lnTo>
                <a:lnTo>
                  <a:pt x="456" y="269"/>
                </a:lnTo>
                <a:lnTo>
                  <a:pt x="464" y="271"/>
                </a:lnTo>
                <a:lnTo>
                  <a:pt x="466" y="273"/>
                </a:lnTo>
                <a:lnTo>
                  <a:pt x="470" y="271"/>
                </a:lnTo>
                <a:lnTo>
                  <a:pt x="470" y="269"/>
                </a:lnTo>
                <a:lnTo>
                  <a:pt x="472" y="269"/>
                </a:lnTo>
                <a:lnTo>
                  <a:pt x="474" y="269"/>
                </a:lnTo>
                <a:lnTo>
                  <a:pt x="476" y="269"/>
                </a:lnTo>
                <a:lnTo>
                  <a:pt x="479" y="271"/>
                </a:lnTo>
                <a:lnTo>
                  <a:pt x="479" y="271"/>
                </a:lnTo>
                <a:lnTo>
                  <a:pt x="481" y="269"/>
                </a:lnTo>
                <a:lnTo>
                  <a:pt x="481" y="269"/>
                </a:lnTo>
                <a:lnTo>
                  <a:pt x="483" y="269"/>
                </a:lnTo>
                <a:lnTo>
                  <a:pt x="483" y="271"/>
                </a:lnTo>
                <a:lnTo>
                  <a:pt x="483" y="273"/>
                </a:lnTo>
                <a:lnTo>
                  <a:pt x="483" y="275"/>
                </a:lnTo>
                <a:lnTo>
                  <a:pt x="481" y="275"/>
                </a:lnTo>
                <a:lnTo>
                  <a:pt x="479" y="275"/>
                </a:lnTo>
                <a:lnTo>
                  <a:pt x="476" y="273"/>
                </a:lnTo>
                <a:lnTo>
                  <a:pt x="476" y="273"/>
                </a:lnTo>
                <a:lnTo>
                  <a:pt x="472" y="273"/>
                </a:lnTo>
                <a:lnTo>
                  <a:pt x="470" y="275"/>
                </a:lnTo>
                <a:lnTo>
                  <a:pt x="466" y="282"/>
                </a:lnTo>
                <a:lnTo>
                  <a:pt x="464" y="280"/>
                </a:lnTo>
                <a:lnTo>
                  <a:pt x="462" y="280"/>
                </a:lnTo>
                <a:lnTo>
                  <a:pt x="462" y="280"/>
                </a:lnTo>
                <a:lnTo>
                  <a:pt x="460" y="280"/>
                </a:lnTo>
                <a:lnTo>
                  <a:pt x="460" y="280"/>
                </a:lnTo>
                <a:lnTo>
                  <a:pt x="460" y="280"/>
                </a:lnTo>
                <a:lnTo>
                  <a:pt x="458" y="278"/>
                </a:lnTo>
                <a:lnTo>
                  <a:pt x="456" y="278"/>
                </a:lnTo>
                <a:lnTo>
                  <a:pt x="453" y="275"/>
                </a:lnTo>
                <a:lnTo>
                  <a:pt x="451" y="275"/>
                </a:lnTo>
                <a:lnTo>
                  <a:pt x="449" y="278"/>
                </a:lnTo>
                <a:lnTo>
                  <a:pt x="447" y="278"/>
                </a:lnTo>
                <a:lnTo>
                  <a:pt x="445" y="280"/>
                </a:lnTo>
                <a:lnTo>
                  <a:pt x="445" y="282"/>
                </a:lnTo>
                <a:lnTo>
                  <a:pt x="443" y="284"/>
                </a:lnTo>
                <a:lnTo>
                  <a:pt x="443" y="286"/>
                </a:lnTo>
                <a:lnTo>
                  <a:pt x="443" y="288"/>
                </a:lnTo>
                <a:lnTo>
                  <a:pt x="443" y="290"/>
                </a:lnTo>
                <a:lnTo>
                  <a:pt x="443" y="290"/>
                </a:lnTo>
                <a:lnTo>
                  <a:pt x="443" y="292"/>
                </a:lnTo>
                <a:lnTo>
                  <a:pt x="443" y="294"/>
                </a:lnTo>
                <a:lnTo>
                  <a:pt x="443" y="296"/>
                </a:lnTo>
                <a:lnTo>
                  <a:pt x="441" y="300"/>
                </a:lnTo>
                <a:lnTo>
                  <a:pt x="441" y="303"/>
                </a:lnTo>
                <a:lnTo>
                  <a:pt x="441" y="303"/>
                </a:lnTo>
                <a:lnTo>
                  <a:pt x="443" y="309"/>
                </a:lnTo>
                <a:lnTo>
                  <a:pt x="445" y="309"/>
                </a:lnTo>
                <a:lnTo>
                  <a:pt x="447" y="309"/>
                </a:lnTo>
                <a:lnTo>
                  <a:pt x="449" y="307"/>
                </a:lnTo>
                <a:lnTo>
                  <a:pt x="451" y="305"/>
                </a:lnTo>
                <a:lnTo>
                  <a:pt x="451" y="305"/>
                </a:lnTo>
                <a:lnTo>
                  <a:pt x="453" y="303"/>
                </a:lnTo>
                <a:lnTo>
                  <a:pt x="460" y="303"/>
                </a:lnTo>
                <a:lnTo>
                  <a:pt x="460" y="303"/>
                </a:lnTo>
                <a:lnTo>
                  <a:pt x="460" y="300"/>
                </a:lnTo>
                <a:lnTo>
                  <a:pt x="460" y="300"/>
                </a:lnTo>
                <a:lnTo>
                  <a:pt x="462" y="300"/>
                </a:lnTo>
                <a:lnTo>
                  <a:pt x="462" y="300"/>
                </a:lnTo>
                <a:lnTo>
                  <a:pt x="462" y="300"/>
                </a:lnTo>
                <a:lnTo>
                  <a:pt x="464" y="300"/>
                </a:lnTo>
                <a:lnTo>
                  <a:pt x="464" y="300"/>
                </a:lnTo>
                <a:lnTo>
                  <a:pt x="464" y="300"/>
                </a:lnTo>
                <a:lnTo>
                  <a:pt x="462" y="300"/>
                </a:lnTo>
                <a:lnTo>
                  <a:pt x="462" y="303"/>
                </a:lnTo>
                <a:lnTo>
                  <a:pt x="462" y="305"/>
                </a:lnTo>
                <a:lnTo>
                  <a:pt x="460" y="307"/>
                </a:lnTo>
                <a:lnTo>
                  <a:pt x="456" y="305"/>
                </a:lnTo>
                <a:lnTo>
                  <a:pt x="453" y="307"/>
                </a:lnTo>
                <a:lnTo>
                  <a:pt x="451" y="307"/>
                </a:lnTo>
                <a:lnTo>
                  <a:pt x="449" y="313"/>
                </a:lnTo>
                <a:lnTo>
                  <a:pt x="449" y="315"/>
                </a:lnTo>
                <a:lnTo>
                  <a:pt x="447" y="315"/>
                </a:lnTo>
                <a:lnTo>
                  <a:pt x="447" y="317"/>
                </a:lnTo>
                <a:lnTo>
                  <a:pt x="445" y="323"/>
                </a:lnTo>
                <a:lnTo>
                  <a:pt x="445" y="326"/>
                </a:lnTo>
                <a:lnTo>
                  <a:pt x="443" y="330"/>
                </a:lnTo>
                <a:lnTo>
                  <a:pt x="443" y="332"/>
                </a:lnTo>
                <a:lnTo>
                  <a:pt x="443" y="334"/>
                </a:lnTo>
                <a:lnTo>
                  <a:pt x="445" y="336"/>
                </a:lnTo>
                <a:lnTo>
                  <a:pt x="447" y="336"/>
                </a:lnTo>
                <a:lnTo>
                  <a:pt x="451" y="334"/>
                </a:lnTo>
                <a:lnTo>
                  <a:pt x="453" y="334"/>
                </a:lnTo>
                <a:lnTo>
                  <a:pt x="456" y="334"/>
                </a:lnTo>
                <a:lnTo>
                  <a:pt x="458" y="334"/>
                </a:lnTo>
                <a:lnTo>
                  <a:pt x="464" y="334"/>
                </a:lnTo>
                <a:lnTo>
                  <a:pt x="466" y="334"/>
                </a:lnTo>
                <a:lnTo>
                  <a:pt x="470" y="334"/>
                </a:lnTo>
                <a:lnTo>
                  <a:pt x="472" y="334"/>
                </a:lnTo>
                <a:lnTo>
                  <a:pt x="474" y="334"/>
                </a:lnTo>
                <a:lnTo>
                  <a:pt x="476" y="332"/>
                </a:lnTo>
                <a:lnTo>
                  <a:pt x="479" y="332"/>
                </a:lnTo>
                <a:lnTo>
                  <a:pt x="483" y="334"/>
                </a:lnTo>
                <a:lnTo>
                  <a:pt x="487" y="334"/>
                </a:lnTo>
                <a:lnTo>
                  <a:pt x="491" y="332"/>
                </a:lnTo>
                <a:lnTo>
                  <a:pt x="493" y="330"/>
                </a:lnTo>
                <a:lnTo>
                  <a:pt x="493" y="330"/>
                </a:lnTo>
                <a:lnTo>
                  <a:pt x="495" y="328"/>
                </a:lnTo>
                <a:lnTo>
                  <a:pt x="495" y="328"/>
                </a:lnTo>
                <a:lnTo>
                  <a:pt x="499" y="328"/>
                </a:lnTo>
                <a:lnTo>
                  <a:pt x="504" y="326"/>
                </a:lnTo>
                <a:lnTo>
                  <a:pt x="504" y="326"/>
                </a:lnTo>
                <a:lnTo>
                  <a:pt x="504" y="326"/>
                </a:lnTo>
                <a:lnTo>
                  <a:pt x="504" y="328"/>
                </a:lnTo>
                <a:lnTo>
                  <a:pt x="504" y="328"/>
                </a:lnTo>
                <a:lnTo>
                  <a:pt x="501" y="328"/>
                </a:lnTo>
                <a:lnTo>
                  <a:pt x="499" y="328"/>
                </a:lnTo>
                <a:lnTo>
                  <a:pt x="493" y="332"/>
                </a:lnTo>
                <a:lnTo>
                  <a:pt x="487" y="334"/>
                </a:lnTo>
                <a:lnTo>
                  <a:pt x="485" y="336"/>
                </a:lnTo>
                <a:lnTo>
                  <a:pt x="481" y="338"/>
                </a:lnTo>
                <a:lnTo>
                  <a:pt x="479" y="338"/>
                </a:lnTo>
                <a:lnTo>
                  <a:pt x="476" y="338"/>
                </a:lnTo>
                <a:lnTo>
                  <a:pt x="474" y="338"/>
                </a:lnTo>
                <a:lnTo>
                  <a:pt x="472" y="338"/>
                </a:lnTo>
                <a:lnTo>
                  <a:pt x="472" y="338"/>
                </a:lnTo>
                <a:lnTo>
                  <a:pt x="470" y="342"/>
                </a:lnTo>
                <a:lnTo>
                  <a:pt x="468" y="344"/>
                </a:lnTo>
                <a:lnTo>
                  <a:pt x="466" y="346"/>
                </a:lnTo>
                <a:lnTo>
                  <a:pt x="464" y="349"/>
                </a:lnTo>
                <a:lnTo>
                  <a:pt x="462" y="349"/>
                </a:lnTo>
                <a:lnTo>
                  <a:pt x="460" y="349"/>
                </a:lnTo>
                <a:lnTo>
                  <a:pt x="456" y="353"/>
                </a:lnTo>
                <a:lnTo>
                  <a:pt x="453" y="353"/>
                </a:lnTo>
                <a:lnTo>
                  <a:pt x="453" y="355"/>
                </a:lnTo>
                <a:lnTo>
                  <a:pt x="449" y="361"/>
                </a:lnTo>
                <a:lnTo>
                  <a:pt x="449" y="363"/>
                </a:lnTo>
                <a:lnTo>
                  <a:pt x="451" y="363"/>
                </a:lnTo>
                <a:lnTo>
                  <a:pt x="458" y="359"/>
                </a:lnTo>
                <a:lnTo>
                  <a:pt x="460" y="357"/>
                </a:lnTo>
                <a:lnTo>
                  <a:pt x="464" y="355"/>
                </a:lnTo>
                <a:lnTo>
                  <a:pt x="466" y="357"/>
                </a:lnTo>
                <a:lnTo>
                  <a:pt x="466" y="357"/>
                </a:lnTo>
                <a:lnTo>
                  <a:pt x="466" y="359"/>
                </a:lnTo>
                <a:lnTo>
                  <a:pt x="464" y="357"/>
                </a:lnTo>
                <a:lnTo>
                  <a:pt x="458" y="361"/>
                </a:lnTo>
                <a:lnTo>
                  <a:pt x="458" y="361"/>
                </a:lnTo>
                <a:lnTo>
                  <a:pt x="453" y="363"/>
                </a:lnTo>
                <a:lnTo>
                  <a:pt x="447" y="365"/>
                </a:lnTo>
                <a:lnTo>
                  <a:pt x="447" y="365"/>
                </a:lnTo>
                <a:lnTo>
                  <a:pt x="447" y="367"/>
                </a:lnTo>
                <a:lnTo>
                  <a:pt x="449" y="367"/>
                </a:lnTo>
                <a:lnTo>
                  <a:pt x="449" y="369"/>
                </a:lnTo>
                <a:lnTo>
                  <a:pt x="453" y="367"/>
                </a:lnTo>
                <a:lnTo>
                  <a:pt x="453" y="367"/>
                </a:lnTo>
                <a:lnTo>
                  <a:pt x="456" y="369"/>
                </a:lnTo>
                <a:lnTo>
                  <a:pt x="453" y="369"/>
                </a:lnTo>
                <a:lnTo>
                  <a:pt x="451" y="369"/>
                </a:lnTo>
                <a:lnTo>
                  <a:pt x="449" y="369"/>
                </a:lnTo>
                <a:lnTo>
                  <a:pt x="449" y="371"/>
                </a:lnTo>
                <a:lnTo>
                  <a:pt x="449" y="371"/>
                </a:lnTo>
                <a:lnTo>
                  <a:pt x="449" y="374"/>
                </a:lnTo>
                <a:lnTo>
                  <a:pt x="451" y="378"/>
                </a:lnTo>
                <a:lnTo>
                  <a:pt x="451" y="380"/>
                </a:lnTo>
                <a:lnTo>
                  <a:pt x="451" y="380"/>
                </a:lnTo>
                <a:lnTo>
                  <a:pt x="453" y="380"/>
                </a:lnTo>
                <a:lnTo>
                  <a:pt x="456" y="378"/>
                </a:lnTo>
                <a:lnTo>
                  <a:pt x="456" y="380"/>
                </a:lnTo>
                <a:lnTo>
                  <a:pt x="456" y="382"/>
                </a:lnTo>
                <a:lnTo>
                  <a:pt x="458" y="382"/>
                </a:lnTo>
                <a:lnTo>
                  <a:pt x="458" y="384"/>
                </a:lnTo>
                <a:lnTo>
                  <a:pt x="460" y="384"/>
                </a:lnTo>
                <a:lnTo>
                  <a:pt x="464" y="386"/>
                </a:lnTo>
                <a:lnTo>
                  <a:pt x="464" y="386"/>
                </a:lnTo>
                <a:lnTo>
                  <a:pt x="462" y="386"/>
                </a:lnTo>
                <a:lnTo>
                  <a:pt x="462" y="386"/>
                </a:lnTo>
                <a:lnTo>
                  <a:pt x="460" y="388"/>
                </a:lnTo>
                <a:lnTo>
                  <a:pt x="453" y="392"/>
                </a:lnTo>
                <a:lnTo>
                  <a:pt x="451" y="394"/>
                </a:lnTo>
                <a:lnTo>
                  <a:pt x="451" y="397"/>
                </a:lnTo>
                <a:lnTo>
                  <a:pt x="453" y="399"/>
                </a:lnTo>
                <a:lnTo>
                  <a:pt x="453" y="399"/>
                </a:lnTo>
                <a:lnTo>
                  <a:pt x="456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2"/>
                </a:lnTo>
                <a:lnTo>
                  <a:pt x="458" y="392"/>
                </a:lnTo>
                <a:lnTo>
                  <a:pt x="458" y="390"/>
                </a:lnTo>
                <a:lnTo>
                  <a:pt x="460" y="390"/>
                </a:lnTo>
                <a:lnTo>
                  <a:pt x="462" y="390"/>
                </a:lnTo>
                <a:lnTo>
                  <a:pt x="462" y="390"/>
                </a:lnTo>
                <a:lnTo>
                  <a:pt x="464" y="392"/>
                </a:lnTo>
                <a:lnTo>
                  <a:pt x="462" y="394"/>
                </a:lnTo>
                <a:lnTo>
                  <a:pt x="462" y="397"/>
                </a:lnTo>
                <a:lnTo>
                  <a:pt x="460" y="401"/>
                </a:lnTo>
                <a:lnTo>
                  <a:pt x="464" y="399"/>
                </a:lnTo>
                <a:lnTo>
                  <a:pt x="464" y="399"/>
                </a:lnTo>
                <a:lnTo>
                  <a:pt x="464" y="397"/>
                </a:lnTo>
                <a:lnTo>
                  <a:pt x="464" y="394"/>
                </a:lnTo>
                <a:lnTo>
                  <a:pt x="464" y="394"/>
                </a:lnTo>
                <a:lnTo>
                  <a:pt x="466" y="394"/>
                </a:lnTo>
                <a:lnTo>
                  <a:pt x="466" y="397"/>
                </a:lnTo>
                <a:lnTo>
                  <a:pt x="466" y="397"/>
                </a:lnTo>
                <a:lnTo>
                  <a:pt x="470" y="394"/>
                </a:lnTo>
                <a:lnTo>
                  <a:pt x="472" y="394"/>
                </a:lnTo>
                <a:lnTo>
                  <a:pt x="472" y="394"/>
                </a:lnTo>
                <a:lnTo>
                  <a:pt x="476" y="403"/>
                </a:lnTo>
                <a:lnTo>
                  <a:pt x="474" y="403"/>
                </a:lnTo>
                <a:lnTo>
                  <a:pt x="472" y="405"/>
                </a:lnTo>
                <a:lnTo>
                  <a:pt x="468" y="403"/>
                </a:lnTo>
                <a:lnTo>
                  <a:pt x="468" y="403"/>
                </a:lnTo>
                <a:lnTo>
                  <a:pt x="468" y="405"/>
                </a:lnTo>
                <a:lnTo>
                  <a:pt x="468" y="407"/>
                </a:lnTo>
                <a:lnTo>
                  <a:pt x="470" y="407"/>
                </a:lnTo>
                <a:lnTo>
                  <a:pt x="470" y="407"/>
                </a:lnTo>
                <a:lnTo>
                  <a:pt x="472" y="407"/>
                </a:lnTo>
                <a:lnTo>
                  <a:pt x="472" y="407"/>
                </a:lnTo>
                <a:lnTo>
                  <a:pt x="472" y="409"/>
                </a:lnTo>
                <a:lnTo>
                  <a:pt x="472" y="409"/>
                </a:lnTo>
                <a:lnTo>
                  <a:pt x="474" y="411"/>
                </a:lnTo>
                <a:lnTo>
                  <a:pt x="476" y="411"/>
                </a:lnTo>
                <a:lnTo>
                  <a:pt x="479" y="409"/>
                </a:lnTo>
                <a:lnTo>
                  <a:pt x="481" y="409"/>
                </a:lnTo>
                <a:lnTo>
                  <a:pt x="479" y="411"/>
                </a:lnTo>
                <a:lnTo>
                  <a:pt x="476" y="413"/>
                </a:lnTo>
                <a:lnTo>
                  <a:pt x="474" y="415"/>
                </a:lnTo>
                <a:lnTo>
                  <a:pt x="476" y="420"/>
                </a:lnTo>
                <a:lnTo>
                  <a:pt x="476" y="420"/>
                </a:lnTo>
                <a:lnTo>
                  <a:pt x="474" y="424"/>
                </a:lnTo>
                <a:lnTo>
                  <a:pt x="474" y="426"/>
                </a:lnTo>
                <a:lnTo>
                  <a:pt x="479" y="424"/>
                </a:lnTo>
                <a:lnTo>
                  <a:pt x="479" y="422"/>
                </a:lnTo>
                <a:lnTo>
                  <a:pt x="481" y="422"/>
                </a:lnTo>
                <a:lnTo>
                  <a:pt x="481" y="422"/>
                </a:lnTo>
                <a:lnTo>
                  <a:pt x="481" y="424"/>
                </a:lnTo>
                <a:lnTo>
                  <a:pt x="479" y="426"/>
                </a:lnTo>
                <a:lnTo>
                  <a:pt x="479" y="428"/>
                </a:lnTo>
                <a:lnTo>
                  <a:pt x="481" y="430"/>
                </a:lnTo>
                <a:lnTo>
                  <a:pt x="483" y="428"/>
                </a:lnTo>
                <a:lnTo>
                  <a:pt x="483" y="428"/>
                </a:lnTo>
                <a:lnTo>
                  <a:pt x="483" y="430"/>
                </a:lnTo>
                <a:lnTo>
                  <a:pt x="483" y="430"/>
                </a:lnTo>
                <a:lnTo>
                  <a:pt x="483" y="430"/>
                </a:lnTo>
                <a:lnTo>
                  <a:pt x="483" y="432"/>
                </a:lnTo>
                <a:lnTo>
                  <a:pt x="485" y="432"/>
                </a:lnTo>
                <a:lnTo>
                  <a:pt x="485" y="432"/>
                </a:lnTo>
                <a:lnTo>
                  <a:pt x="485" y="434"/>
                </a:lnTo>
                <a:lnTo>
                  <a:pt x="485" y="434"/>
                </a:lnTo>
                <a:lnTo>
                  <a:pt x="481" y="436"/>
                </a:lnTo>
                <a:lnTo>
                  <a:pt x="481" y="438"/>
                </a:lnTo>
                <a:lnTo>
                  <a:pt x="483" y="440"/>
                </a:lnTo>
                <a:lnTo>
                  <a:pt x="481" y="445"/>
                </a:lnTo>
                <a:lnTo>
                  <a:pt x="481" y="447"/>
                </a:lnTo>
                <a:lnTo>
                  <a:pt x="481" y="449"/>
                </a:lnTo>
                <a:lnTo>
                  <a:pt x="479" y="449"/>
                </a:lnTo>
                <a:lnTo>
                  <a:pt x="479" y="451"/>
                </a:lnTo>
                <a:lnTo>
                  <a:pt x="481" y="453"/>
                </a:lnTo>
                <a:lnTo>
                  <a:pt x="481" y="453"/>
                </a:lnTo>
                <a:lnTo>
                  <a:pt x="481" y="457"/>
                </a:lnTo>
                <a:lnTo>
                  <a:pt x="479" y="459"/>
                </a:lnTo>
                <a:lnTo>
                  <a:pt x="479" y="461"/>
                </a:lnTo>
                <a:lnTo>
                  <a:pt x="476" y="465"/>
                </a:lnTo>
                <a:lnTo>
                  <a:pt x="476" y="465"/>
                </a:lnTo>
                <a:lnTo>
                  <a:pt x="476" y="465"/>
                </a:lnTo>
                <a:lnTo>
                  <a:pt x="479" y="468"/>
                </a:lnTo>
                <a:lnTo>
                  <a:pt x="479" y="472"/>
                </a:lnTo>
                <a:lnTo>
                  <a:pt x="479" y="474"/>
                </a:lnTo>
                <a:lnTo>
                  <a:pt x="476" y="476"/>
                </a:lnTo>
                <a:lnTo>
                  <a:pt x="474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0" y="478"/>
                </a:lnTo>
                <a:lnTo>
                  <a:pt x="470" y="478"/>
                </a:lnTo>
                <a:lnTo>
                  <a:pt x="468" y="478"/>
                </a:lnTo>
                <a:lnTo>
                  <a:pt x="468" y="480"/>
                </a:lnTo>
                <a:lnTo>
                  <a:pt x="468" y="482"/>
                </a:lnTo>
                <a:lnTo>
                  <a:pt x="466" y="484"/>
                </a:lnTo>
                <a:lnTo>
                  <a:pt x="466" y="486"/>
                </a:lnTo>
                <a:lnTo>
                  <a:pt x="464" y="488"/>
                </a:lnTo>
                <a:lnTo>
                  <a:pt x="464" y="491"/>
                </a:lnTo>
                <a:lnTo>
                  <a:pt x="464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5"/>
                </a:lnTo>
                <a:lnTo>
                  <a:pt x="464" y="497"/>
                </a:lnTo>
                <a:lnTo>
                  <a:pt x="464" y="497"/>
                </a:lnTo>
                <a:lnTo>
                  <a:pt x="464" y="501"/>
                </a:lnTo>
                <a:lnTo>
                  <a:pt x="462" y="507"/>
                </a:lnTo>
                <a:lnTo>
                  <a:pt x="462" y="507"/>
                </a:lnTo>
                <a:lnTo>
                  <a:pt x="462" y="507"/>
                </a:lnTo>
                <a:lnTo>
                  <a:pt x="464" y="507"/>
                </a:lnTo>
                <a:lnTo>
                  <a:pt x="466" y="507"/>
                </a:lnTo>
                <a:lnTo>
                  <a:pt x="466" y="505"/>
                </a:lnTo>
                <a:lnTo>
                  <a:pt x="468" y="505"/>
                </a:lnTo>
                <a:lnTo>
                  <a:pt x="468" y="505"/>
                </a:lnTo>
                <a:lnTo>
                  <a:pt x="468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4" y="505"/>
                </a:lnTo>
                <a:lnTo>
                  <a:pt x="476" y="505"/>
                </a:lnTo>
                <a:lnTo>
                  <a:pt x="479" y="505"/>
                </a:lnTo>
                <a:lnTo>
                  <a:pt x="481" y="505"/>
                </a:lnTo>
                <a:lnTo>
                  <a:pt x="485" y="503"/>
                </a:lnTo>
                <a:lnTo>
                  <a:pt x="485" y="501"/>
                </a:lnTo>
                <a:lnTo>
                  <a:pt x="485" y="497"/>
                </a:lnTo>
                <a:lnTo>
                  <a:pt x="485" y="497"/>
                </a:lnTo>
                <a:lnTo>
                  <a:pt x="485" y="495"/>
                </a:lnTo>
                <a:lnTo>
                  <a:pt x="485" y="495"/>
                </a:lnTo>
                <a:lnTo>
                  <a:pt x="483" y="495"/>
                </a:lnTo>
                <a:lnTo>
                  <a:pt x="481" y="493"/>
                </a:lnTo>
                <a:lnTo>
                  <a:pt x="481" y="493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88"/>
                </a:lnTo>
                <a:lnTo>
                  <a:pt x="481" y="488"/>
                </a:lnTo>
                <a:lnTo>
                  <a:pt x="481" y="488"/>
                </a:lnTo>
                <a:lnTo>
                  <a:pt x="483" y="488"/>
                </a:lnTo>
                <a:lnTo>
                  <a:pt x="483" y="488"/>
                </a:lnTo>
                <a:lnTo>
                  <a:pt x="485" y="488"/>
                </a:lnTo>
                <a:lnTo>
                  <a:pt x="485" y="488"/>
                </a:lnTo>
                <a:lnTo>
                  <a:pt x="485" y="488"/>
                </a:lnTo>
                <a:lnTo>
                  <a:pt x="487" y="484"/>
                </a:lnTo>
                <a:lnTo>
                  <a:pt x="487" y="484"/>
                </a:lnTo>
                <a:lnTo>
                  <a:pt x="487" y="484"/>
                </a:lnTo>
                <a:lnTo>
                  <a:pt x="489" y="484"/>
                </a:lnTo>
                <a:lnTo>
                  <a:pt x="489" y="484"/>
                </a:lnTo>
                <a:lnTo>
                  <a:pt x="491" y="484"/>
                </a:lnTo>
                <a:lnTo>
                  <a:pt x="491" y="484"/>
                </a:lnTo>
                <a:lnTo>
                  <a:pt x="493" y="482"/>
                </a:lnTo>
                <a:lnTo>
                  <a:pt x="495" y="480"/>
                </a:lnTo>
                <a:lnTo>
                  <a:pt x="497" y="480"/>
                </a:lnTo>
                <a:lnTo>
                  <a:pt x="497" y="480"/>
                </a:lnTo>
                <a:lnTo>
                  <a:pt x="497" y="480"/>
                </a:lnTo>
                <a:lnTo>
                  <a:pt x="499" y="480"/>
                </a:lnTo>
                <a:lnTo>
                  <a:pt x="499" y="482"/>
                </a:lnTo>
                <a:lnTo>
                  <a:pt x="497" y="482"/>
                </a:lnTo>
                <a:lnTo>
                  <a:pt x="497" y="484"/>
                </a:lnTo>
                <a:lnTo>
                  <a:pt x="499" y="484"/>
                </a:lnTo>
                <a:lnTo>
                  <a:pt x="499" y="484"/>
                </a:lnTo>
                <a:lnTo>
                  <a:pt x="499" y="484"/>
                </a:lnTo>
                <a:lnTo>
                  <a:pt x="501" y="484"/>
                </a:lnTo>
                <a:lnTo>
                  <a:pt x="501" y="484"/>
                </a:lnTo>
                <a:lnTo>
                  <a:pt x="504" y="484"/>
                </a:lnTo>
                <a:lnTo>
                  <a:pt x="504" y="486"/>
                </a:lnTo>
                <a:lnTo>
                  <a:pt x="504" y="486"/>
                </a:lnTo>
                <a:lnTo>
                  <a:pt x="504" y="486"/>
                </a:lnTo>
                <a:lnTo>
                  <a:pt x="504" y="488"/>
                </a:lnTo>
                <a:lnTo>
                  <a:pt x="501" y="488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5"/>
                </a:lnTo>
                <a:lnTo>
                  <a:pt x="495" y="495"/>
                </a:lnTo>
                <a:lnTo>
                  <a:pt x="495" y="495"/>
                </a:lnTo>
                <a:lnTo>
                  <a:pt x="495" y="499"/>
                </a:lnTo>
                <a:lnTo>
                  <a:pt x="495" y="499"/>
                </a:lnTo>
                <a:lnTo>
                  <a:pt x="497" y="501"/>
                </a:lnTo>
                <a:lnTo>
                  <a:pt x="497" y="501"/>
                </a:lnTo>
                <a:lnTo>
                  <a:pt x="499" y="501"/>
                </a:lnTo>
                <a:lnTo>
                  <a:pt x="501" y="501"/>
                </a:lnTo>
                <a:lnTo>
                  <a:pt x="501" y="501"/>
                </a:lnTo>
                <a:lnTo>
                  <a:pt x="501" y="499"/>
                </a:lnTo>
                <a:lnTo>
                  <a:pt x="501" y="499"/>
                </a:lnTo>
                <a:lnTo>
                  <a:pt x="501" y="497"/>
                </a:lnTo>
                <a:lnTo>
                  <a:pt x="501" y="497"/>
                </a:lnTo>
                <a:lnTo>
                  <a:pt x="501" y="497"/>
                </a:lnTo>
                <a:lnTo>
                  <a:pt x="504" y="497"/>
                </a:lnTo>
                <a:lnTo>
                  <a:pt x="506" y="497"/>
                </a:lnTo>
                <a:lnTo>
                  <a:pt x="508" y="497"/>
                </a:lnTo>
                <a:lnTo>
                  <a:pt x="508" y="499"/>
                </a:lnTo>
                <a:lnTo>
                  <a:pt x="508" y="503"/>
                </a:lnTo>
                <a:lnTo>
                  <a:pt x="510" y="503"/>
                </a:lnTo>
                <a:lnTo>
                  <a:pt x="512" y="503"/>
                </a:lnTo>
                <a:lnTo>
                  <a:pt x="512" y="503"/>
                </a:lnTo>
                <a:lnTo>
                  <a:pt x="514" y="503"/>
                </a:lnTo>
                <a:lnTo>
                  <a:pt x="514" y="501"/>
                </a:lnTo>
                <a:lnTo>
                  <a:pt x="516" y="501"/>
                </a:lnTo>
                <a:lnTo>
                  <a:pt x="516" y="501"/>
                </a:lnTo>
                <a:lnTo>
                  <a:pt x="516" y="499"/>
                </a:lnTo>
                <a:lnTo>
                  <a:pt x="516" y="499"/>
                </a:lnTo>
                <a:lnTo>
                  <a:pt x="516" y="499"/>
                </a:lnTo>
                <a:lnTo>
                  <a:pt x="516" y="497"/>
                </a:lnTo>
                <a:lnTo>
                  <a:pt x="516" y="497"/>
                </a:lnTo>
                <a:lnTo>
                  <a:pt x="518" y="495"/>
                </a:lnTo>
                <a:lnTo>
                  <a:pt x="518" y="495"/>
                </a:lnTo>
                <a:lnTo>
                  <a:pt x="524" y="497"/>
                </a:lnTo>
                <a:lnTo>
                  <a:pt x="527" y="497"/>
                </a:lnTo>
                <a:lnTo>
                  <a:pt x="529" y="497"/>
                </a:lnTo>
                <a:lnTo>
                  <a:pt x="529" y="497"/>
                </a:lnTo>
                <a:lnTo>
                  <a:pt x="529" y="497"/>
                </a:lnTo>
                <a:lnTo>
                  <a:pt x="531" y="495"/>
                </a:lnTo>
                <a:lnTo>
                  <a:pt x="529" y="493"/>
                </a:lnTo>
                <a:lnTo>
                  <a:pt x="529" y="493"/>
                </a:lnTo>
                <a:lnTo>
                  <a:pt x="529" y="491"/>
                </a:lnTo>
                <a:lnTo>
                  <a:pt x="531" y="491"/>
                </a:lnTo>
                <a:lnTo>
                  <a:pt x="531" y="488"/>
                </a:lnTo>
                <a:lnTo>
                  <a:pt x="531" y="486"/>
                </a:lnTo>
                <a:lnTo>
                  <a:pt x="531" y="482"/>
                </a:lnTo>
                <a:lnTo>
                  <a:pt x="531" y="480"/>
                </a:lnTo>
                <a:lnTo>
                  <a:pt x="531" y="480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6"/>
                </a:lnTo>
                <a:lnTo>
                  <a:pt x="527" y="476"/>
                </a:lnTo>
                <a:lnTo>
                  <a:pt x="529" y="474"/>
                </a:lnTo>
                <a:lnTo>
                  <a:pt x="531" y="472"/>
                </a:lnTo>
                <a:lnTo>
                  <a:pt x="535" y="463"/>
                </a:lnTo>
                <a:lnTo>
                  <a:pt x="537" y="459"/>
                </a:lnTo>
                <a:lnTo>
                  <a:pt x="537" y="457"/>
                </a:lnTo>
                <a:lnTo>
                  <a:pt x="537" y="455"/>
                </a:lnTo>
                <a:lnTo>
                  <a:pt x="537" y="453"/>
                </a:lnTo>
                <a:lnTo>
                  <a:pt x="537" y="453"/>
                </a:lnTo>
                <a:lnTo>
                  <a:pt x="535" y="453"/>
                </a:lnTo>
                <a:lnTo>
                  <a:pt x="535" y="453"/>
                </a:lnTo>
                <a:lnTo>
                  <a:pt x="535" y="453"/>
                </a:lnTo>
                <a:lnTo>
                  <a:pt x="533" y="453"/>
                </a:lnTo>
                <a:lnTo>
                  <a:pt x="533" y="453"/>
                </a:lnTo>
                <a:lnTo>
                  <a:pt x="533" y="451"/>
                </a:lnTo>
                <a:lnTo>
                  <a:pt x="533" y="451"/>
                </a:lnTo>
                <a:lnTo>
                  <a:pt x="533" y="449"/>
                </a:lnTo>
                <a:lnTo>
                  <a:pt x="533" y="449"/>
                </a:lnTo>
                <a:lnTo>
                  <a:pt x="531" y="447"/>
                </a:lnTo>
                <a:lnTo>
                  <a:pt x="531" y="447"/>
                </a:lnTo>
                <a:lnTo>
                  <a:pt x="531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5"/>
                </a:lnTo>
                <a:lnTo>
                  <a:pt x="529" y="445"/>
                </a:lnTo>
                <a:lnTo>
                  <a:pt x="533" y="445"/>
                </a:lnTo>
                <a:lnTo>
                  <a:pt x="533" y="443"/>
                </a:lnTo>
                <a:lnTo>
                  <a:pt x="535" y="438"/>
                </a:lnTo>
                <a:lnTo>
                  <a:pt x="535" y="438"/>
                </a:lnTo>
                <a:lnTo>
                  <a:pt x="535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40"/>
                </a:lnTo>
                <a:lnTo>
                  <a:pt x="539" y="443"/>
                </a:lnTo>
                <a:lnTo>
                  <a:pt x="539" y="443"/>
                </a:lnTo>
                <a:lnTo>
                  <a:pt x="541" y="445"/>
                </a:lnTo>
                <a:lnTo>
                  <a:pt x="541" y="445"/>
                </a:lnTo>
                <a:lnTo>
                  <a:pt x="541" y="445"/>
                </a:lnTo>
                <a:lnTo>
                  <a:pt x="545" y="447"/>
                </a:lnTo>
                <a:lnTo>
                  <a:pt x="550" y="449"/>
                </a:lnTo>
                <a:lnTo>
                  <a:pt x="550" y="449"/>
                </a:lnTo>
                <a:lnTo>
                  <a:pt x="552" y="451"/>
                </a:lnTo>
                <a:lnTo>
                  <a:pt x="554" y="455"/>
                </a:lnTo>
                <a:lnTo>
                  <a:pt x="554" y="455"/>
                </a:lnTo>
                <a:lnTo>
                  <a:pt x="556" y="455"/>
                </a:lnTo>
                <a:lnTo>
                  <a:pt x="556" y="455"/>
                </a:lnTo>
                <a:lnTo>
                  <a:pt x="562" y="455"/>
                </a:lnTo>
                <a:lnTo>
                  <a:pt x="562" y="455"/>
                </a:lnTo>
                <a:lnTo>
                  <a:pt x="566" y="453"/>
                </a:lnTo>
                <a:lnTo>
                  <a:pt x="568" y="453"/>
                </a:lnTo>
                <a:lnTo>
                  <a:pt x="570" y="451"/>
                </a:lnTo>
                <a:lnTo>
                  <a:pt x="570" y="451"/>
                </a:lnTo>
                <a:lnTo>
                  <a:pt x="573" y="449"/>
                </a:lnTo>
                <a:lnTo>
                  <a:pt x="573" y="449"/>
                </a:lnTo>
                <a:lnTo>
                  <a:pt x="573" y="447"/>
                </a:lnTo>
                <a:lnTo>
                  <a:pt x="573" y="447"/>
                </a:lnTo>
                <a:lnTo>
                  <a:pt x="573" y="445"/>
                </a:lnTo>
                <a:lnTo>
                  <a:pt x="573" y="443"/>
                </a:lnTo>
                <a:lnTo>
                  <a:pt x="577" y="440"/>
                </a:lnTo>
                <a:lnTo>
                  <a:pt x="581" y="436"/>
                </a:lnTo>
                <a:lnTo>
                  <a:pt x="581" y="434"/>
                </a:lnTo>
                <a:lnTo>
                  <a:pt x="583" y="434"/>
                </a:lnTo>
                <a:lnTo>
                  <a:pt x="583" y="432"/>
                </a:lnTo>
                <a:lnTo>
                  <a:pt x="583" y="430"/>
                </a:lnTo>
                <a:lnTo>
                  <a:pt x="583" y="428"/>
                </a:lnTo>
                <a:lnTo>
                  <a:pt x="583" y="420"/>
                </a:lnTo>
                <a:lnTo>
                  <a:pt x="581" y="417"/>
                </a:lnTo>
                <a:lnTo>
                  <a:pt x="581" y="415"/>
                </a:lnTo>
                <a:lnTo>
                  <a:pt x="579" y="411"/>
                </a:lnTo>
                <a:lnTo>
                  <a:pt x="579" y="411"/>
                </a:lnTo>
                <a:lnTo>
                  <a:pt x="579" y="409"/>
                </a:lnTo>
                <a:lnTo>
                  <a:pt x="577" y="409"/>
                </a:lnTo>
                <a:lnTo>
                  <a:pt x="575" y="407"/>
                </a:lnTo>
                <a:lnTo>
                  <a:pt x="573" y="405"/>
                </a:lnTo>
                <a:lnTo>
                  <a:pt x="573" y="403"/>
                </a:lnTo>
                <a:lnTo>
                  <a:pt x="570" y="401"/>
                </a:lnTo>
                <a:lnTo>
                  <a:pt x="568" y="401"/>
                </a:lnTo>
                <a:lnTo>
                  <a:pt x="566" y="401"/>
                </a:lnTo>
                <a:lnTo>
                  <a:pt x="564" y="399"/>
                </a:lnTo>
                <a:lnTo>
                  <a:pt x="564" y="397"/>
                </a:lnTo>
                <a:lnTo>
                  <a:pt x="564" y="397"/>
                </a:lnTo>
                <a:lnTo>
                  <a:pt x="562" y="394"/>
                </a:lnTo>
                <a:lnTo>
                  <a:pt x="562" y="394"/>
                </a:lnTo>
                <a:lnTo>
                  <a:pt x="560" y="394"/>
                </a:lnTo>
                <a:lnTo>
                  <a:pt x="560" y="394"/>
                </a:lnTo>
                <a:lnTo>
                  <a:pt x="558" y="394"/>
                </a:lnTo>
                <a:lnTo>
                  <a:pt x="558" y="394"/>
                </a:lnTo>
                <a:lnTo>
                  <a:pt x="556" y="394"/>
                </a:lnTo>
                <a:lnTo>
                  <a:pt x="552" y="392"/>
                </a:lnTo>
                <a:lnTo>
                  <a:pt x="547" y="388"/>
                </a:lnTo>
                <a:lnTo>
                  <a:pt x="547" y="388"/>
                </a:lnTo>
                <a:lnTo>
                  <a:pt x="547" y="388"/>
                </a:lnTo>
                <a:lnTo>
                  <a:pt x="547" y="386"/>
                </a:lnTo>
                <a:lnTo>
                  <a:pt x="547" y="386"/>
                </a:lnTo>
                <a:lnTo>
                  <a:pt x="547" y="386"/>
                </a:lnTo>
                <a:lnTo>
                  <a:pt x="550" y="386"/>
                </a:lnTo>
                <a:lnTo>
                  <a:pt x="556" y="390"/>
                </a:lnTo>
                <a:lnTo>
                  <a:pt x="556" y="390"/>
                </a:lnTo>
                <a:lnTo>
                  <a:pt x="556" y="390"/>
                </a:lnTo>
                <a:lnTo>
                  <a:pt x="558" y="390"/>
                </a:lnTo>
                <a:lnTo>
                  <a:pt x="558" y="388"/>
                </a:lnTo>
                <a:lnTo>
                  <a:pt x="558" y="390"/>
                </a:lnTo>
                <a:lnTo>
                  <a:pt x="560" y="390"/>
                </a:lnTo>
                <a:lnTo>
                  <a:pt x="560" y="390"/>
                </a:lnTo>
                <a:lnTo>
                  <a:pt x="562" y="390"/>
                </a:lnTo>
                <a:lnTo>
                  <a:pt x="562" y="390"/>
                </a:lnTo>
                <a:lnTo>
                  <a:pt x="562" y="390"/>
                </a:lnTo>
                <a:lnTo>
                  <a:pt x="564" y="388"/>
                </a:lnTo>
                <a:lnTo>
                  <a:pt x="564" y="388"/>
                </a:lnTo>
                <a:lnTo>
                  <a:pt x="564" y="388"/>
                </a:lnTo>
                <a:lnTo>
                  <a:pt x="566" y="386"/>
                </a:lnTo>
                <a:lnTo>
                  <a:pt x="568" y="386"/>
                </a:lnTo>
                <a:lnTo>
                  <a:pt x="568" y="386"/>
                </a:lnTo>
                <a:lnTo>
                  <a:pt x="570" y="384"/>
                </a:lnTo>
                <a:lnTo>
                  <a:pt x="570" y="380"/>
                </a:lnTo>
                <a:lnTo>
                  <a:pt x="573" y="378"/>
                </a:lnTo>
                <a:lnTo>
                  <a:pt x="573" y="378"/>
                </a:lnTo>
                <a:lnTo>
                  <a:pt x="573" y="378"/>
                </a:lnTo>
                <a:lnTo>
                  <a:pt x="575" y="380"/>
                </a:lnTo>
                <a:lnTo>
                  <a:pt x="577" y="380"/>
                </a:lnTo>
                <a:lnTo>
                  <a:pt x="577" y="380"/>
                </a:lnTo>
                <a:lnTo>
                  <a:pt x="583" y="378"/>
                </a:lnTo>
                <a:lnTo>
                  <a:pt x="583" y="376"/>
                </a:lnTo>
                <a:lnTo>
                  <a:pt x="585" y="374"/>
                </a:lnTo>
                <a:lnTo>
                  <a:pt x="587" y="367"/>
                </a:lnTo>
                <a:lnTo>
                  <a:pt x="587" y="365"/>
                </a:lnTo>
                <a:lnTo>
                  <a:pt x="589" y="363"/>
                </a:lnTo>
                <a:lnTo>
                  <a:pt x="591" y="363"/>
                </a:lnTo>
                <a:lnTo>
                  <a:pt x="593" y="361"/>
                </a:lnTo>
                <a:lnTo>
                  <a:pt x="595" y="359"/>
                </a:lnTo>
                <a:lnTo>
                  <a:pt x="595" y="357"/>
                </a:lnTo>
                <a:lnTo>
                  <a:pt x="598" y="357"/>
                </a:lnTo>
                <a:lnTo>
                  <a:pt x="598" y="357"/>
                </a:lnTo>
                <a:lnTo>
                  <a:pt x="602" y="359"/>
                </a:lnTo>
                <a:lnTo>
                  <a:pt x="602" y="359"/>
                </a:lnTo>
                <a:lnTo>
                  <a:pt x="604" y="359"/>
                </a:lnTo>
                <a:lnTo>
                  <a:pt x="616" y="355"/>
                </a:lnTo>
                <a:lnTo>
                  <a:pt x="618" y="355"/>
                </a:lnTo>
                <a:lnTo>
                  <a:pt x="621" y="353"/>
                </a:lnTo>
                <a:lnTo>
                  <a:pt x="623" y="353"/>
                </a:lnTo>
                <a:lnTo>
                  <a:pt x="623" y="351"/>
                </a:lnTo>
                <a:lnTo>
                  <a:pt x="623" y="351"/>
                </a:lnTo>
                <a:lnTo>
                  <a:pt x="623" y="351"/>
                </a:lnTo>
                <a:lnTo>
                  <a:pt x="623" y="349"/>
                </a:lnTo>
                <a:lnTo>
                  <a:pt x="623" y="349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18" y="346"/>
                </a:lnTo>
                <a:lnTo>
                  <a:pt x="616" y="346"/>
                </a:lnTo>
                <a:lnTo>
                  <a:pt x="616" y="349"/>
                </a:lnTo>
                <a:lnTo>
                  <a:pt x="616" y="349"/>
                </a:lnTo>
                <a:lnTo>
                  <a:pt x="612" y="349"/>
                </a:lnTo>
                <a:lnTo>
                  <a:pt x="610" y="349"/>
                </a:lnTo>
                <a:lnTo>
                  <a:pt x="610" y="349"/>
                </a:lnTo>
                <a:lnTo>
                  <a:pt x="610" y="346"/>
                </a:lnTo>
                <a:lnTo>
                  <a:pt x="608" y="346"/>
                </a:lnTo>
                <a:lnTo>
                  <a:pt x="608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4" y="346"/>
                </a:lnTo>
                <a:lnTo>
                  <a:pt x="604" y="349"/>
                </a:lnTo>
                <a:lnTo>
                  <a:pt x="604" y="349"/>
                </a:lnTo>
                <a:lnTo>
                  <a:pt x="595" y="346"/>
                </a:lnTo>
                <a:lnTo>
                  <a:pt x="593" y="346"/>
                </a:lnTo>
                <a:lnTo>
                  <a:pt x="591" y="349"/>
                </a:lnTo>
                <a:lnTo>
                  <a:pt x="587" y="349"/>
                </a:lnTo>
                <a:lnTo>
                  <a:pt x="585" y="351"/>
                </a:lnTo>
                <a:lnTo>
                  <a:pt x="577" y="351"/>
                </a:lnTo>
                <a:lnTo>
                  <a:pt x="575" y="353"/>
                </a:lnTo>
                <a:lnTo>
                  <a:pt x="575" y="353"/>
                </a:lnTo>
                <a:lnTo>
                  <a:pt x="573" y="353"/>
                </a:lnTo>
                <a:lnTo>
                  <a:pt x="573" y="353"/>
                </a:lnTo>
                <a:lnTo>
                  <a:pt x="573" y="349"/>
                </a:lnTo>
                <a:lnTo>
                  <a:pt x="570" y="349"/>
                </a:lnTo>
                <a:lnTo>
                  <a:pt x="568" y="344"/>
                </a:lnTo>
                <a:lnTo>
                  <a:pt x="568" y="342"/>
                </a:lnTo>
                <a:lnTo>
                  <a:pt x="566" y="342"/>
                </a:lnTo>
                <a:lnTo>
                  <a:pt x="566" y="340"/>
                </a:lnTo>
                <a:lnTo>
                  <a:pt x="568" y="340"/>
                </a:lnTo>
                <a:lnTo>
                  <a:pt x="570" y="340"/>
                </a:lnTo>
                <a:lnTo>
                  <a:pt x="573" y="338"/>
                </a:lnTo>
                <a:lnTo>
                  <a:pt x="575" y="338"/>
                </a:lnTo>
                <a:lnTo>
                  <a:pt x="577" y="334"/>
                </a:lnTo>
                <a:lnTo>
                  <a:pt x="575" y="332"/>
                </a:lnTo>
                <a:lnTo>
                  <a:pt x="575" y="332"/>
                </a:lnTo>
                <a:lnTo>
                  <a:pt x="573" y="330"/>
                </a:lnTo>
                <a:lnTo>
                  <a:pt x="573" y="330"/>
                </a:lnTo>
                <a:lnTo>
                  <a:pt x="573" y="328"/>
                </a:lnTo>
                <a:lnTo>
                  <a:pt x="573" y="326"/>
                </a:lnTo>
                <a:lnTo>
                  <a:pt x="573" y="326"/>
                </a:lnTo>
                <a:lnTo>
                  <a:pt x="573" y="321"/>
                </a:lnTo>
                <a:lnTo>
                  <a:pt x="570" y="321"/>
                </a:lnTo>
                <a:lnTo>
                  <a:pt x="573" y="319"/>
                </a:lnTo>
                <a:lnTo>
                  <a:pt x="573" y="317"/>
                </a:lnTo>
                <a:lnTo>
                  <a:pt x="575" y="317"/>
                </a:lnTo>
                <a:lnTo>
                  <a:pt x="575" y="317"/>
                </a:lnTo>
                <a:lnTo>
                  <a:pt x="579" y="315"/>
                </a:lnTo>
                <a:lnTo>
                  <a:pt x="583" y="313"/>
                </a:lnTo>
                <a:lnTo>
                  <a:pt x="583" y="313"/>
                </a:lnTo>
                <a:lnTo>
                  <a:pt x="587" y="313"/>
                </a:lnTo>
                <a:lnTo>
                  <a:pt x="589" y="311"/>
                </a:lnTo>
                <a:lnTo>
                  <a:pt x="589" y="311"/>
                </a:lnTo>
                <a:lnTo>
                  <a:pt x="598" y="305"/>
                </a:lnTo>
                <a:lnTo>
                  <a:pt x="606" y="305"/>
                </a:lnTo>
                <a:lnTo>
                  <a:pt x="606" y="296"/>
                </a:lnTo>
                <a:lnTo>
                  <a:pt x="606" y="292"/>
                </a:lnTo>
                <a:lnTo>
                  <a:pt x="606" y="292"/>
                </a:lnTo>
                <a:lnTo>
                  <a:pt x="606" y="290"/>
                </a:lnTo>
                <a:lnTo>
                  <a:pt x="604" y="288"/>
                </a:lnTo>
                <a:lnTo>
                  <a:pt x="604" y="288"/>
                </a:lnTo>
                <a:lnTo>
                  <a:pt x="604" y="286"/>
                </a:lnTo>
                <a:lnTo>
                  <a:pt x="604" y="284"/>
                </a:lnTo>
                <a:lnTo>
                  <a:pt x="604" y="282"/>
                </a:lnTo>
                <a:lnTo>
                  <a:pt x="602" y="280"/>
                </a:lnTo>
                <a:lnTo>
                  <a:pt x="602" y="280"/>
                </a:lnTo>
                <a:lnTo>
                  <a:pt x="600" y="278"/>
                </a:lnTo>
                <a:lnTo>
                  <a:pt x="600" y="278"/>
                </a:lnTo>
                <a:lnTo>
                  <a:pt x="598" y="275"/>
                </a:lnTo>
                <a:lnTo>
                  <a:pt x="600" y="273"/>
                </a:lnTo>
                <a:lnTo>
                  <a:pt x="598" y="271"/>
                </a:lnTo>
                <a:lnTo>
                  <a:pt x="598" y="269"/>
                </a:lnTo>
                <a:lnTo>
                  <a:pt x="598" y="267"/>
                </a:lnTo>
                <a:lnTo>
                  <a:pt x="598" y="265"/>
                </a:lnTo>
                <a:lnTo>
                  <a:pt x="600" y="263"/>
                </a:lnTo>
                <a:lnTo>
                  <a:pt x="600" y="261"/>
                </a:lnTo>
                <a:lnTo>
                  <a:pt x="600" y="261"/>
                </a:lnTo>
                <a:lnTo>
                  <a:pt x="600" y="261"/>
                </a:lnTo>
                <a:lnTo>
                  <a:pt x="602" y="261"/>
                </a:lnTo>
                <a:lnTo>
                  <a:pt x="602" y="261"/>
                </a:lnTo>
                <a:lnTo>
                  <a:pt x="604" y="263"/>
                </a:lnTo>
                <a:lnTo>
                  <a:pt x="604" y="263"/>
                </a:lnTo>
                <a:lnTo>
                  <a:pt x="606" y="263"/>
                </a:lnTo>
                <a:lnTo>
                  <a:pt x="606" y="265"/>
                </a:lnTo>
                <a:lnTo>
                  <a:pt x="608" y="265"/>
                </a:lnTo>
                <a:lnTo>
                  <a:pt x="610" y="263"/>
                </a:lnTo>
                <a:lnTo>
                  <a:pt x="612" y="263"/>
                </a:lnTo>
                <a:lnTo>
                  <a:pt x="614" y="263"/>
                </a:lnTo>
                <a:lnTo>
                  <a:pt x="614" y="261"/>
                </a:lnTo>
                <a:lnTo>
                  <a:pt x="616" y="261"/>
                </a:lnTo>
                <a:lnTo>
                  <a:pt x="616" y="259"/>
                </a:lnTo>
                <a:lnTo>
                  <a:pt x="616" y="259"/>
                </a:lnTo>
                <a:lnTo>
                  <a:pt x="616" y="257"/>
                </a:lnTo>
                <a:lnTo>
                  <a:pt x="616" y="257"/>
                </a:lnTo>
                <a:lnTo>
                  <a:pt x="616" y="255"/>
                </a:lnTo>
                <a:lnTo>
                  <a:pt x="614" y="255"/>
                </a:lnTo>
                <a:lnTo>
                  <a:pt x="612" y="255"/>
                </a:lnTo>
                <a:lnTo>
                  <a:pt x="608" y="255"/>
                </a:lnTo>
                <a:lnTo>
                  <a:pt x="604" y="255"/>
                </a:lnTo>
                <a:lnTo>
                  <a:pt x="604" y="255"/>
                </a:lnTo>
                <a:lnTo>
                  <a:pt x="602" y="255"/>
                </a:lnTo>
                <a:lnTo>
                  <a:pt x="600" y="252"/>
                </a:lnTo>
                <a:lnTo>
                  <a:pt x="595" y="248"/>
                </a:lnTo>
                <a:lnTo>
                  <a:pt x="595" y="246"/>
                </a:lnTo>
                <a:lnTo>
                  <a:pt x="595" y="246"/>
                </a:lnTo>
                <a:lnTo>
                  <a:pt x="595" y="244"/>
                </a:lnTo>
                <a:lnTo>
                  <a:pt x="595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604" y="244"/>
                </a:lnTo>
                <a:lnTo>
                  <a:pt x="606" y="244"/>
                </a:lnTo>
                <a:lnTo>
                  <a:pt x="606" y="244"/>
                </a:lnTo>
                <a:lnTo>
                  <a:pt x="608" y="244"/>
                </a:lnTo>
                <a:lnTo>
                  <a:pt x="608" y="242"/>
                </a:lnTo>
                <a:lnTo>
                  <a:pt x="612" y="238"/>
                </a:lnTo>
                <a:lnTo>
                  <a:pt x="621" y="232"/>
                </a:lnTo>
                <a:lnTo>
                  <a:pt x="621" y="232"/>
                </a:lnTo>
                <a:lnTo>
                  <a:pt x="623" y="232"/>
                </a:lnTo>
                <a:lnTo>
                  <a:pt x="625" y="232"/>
                </a:lnTo>
                <a:lnTo>
                  <a:pt x="625" y="232"/>
                </a:lnTo>
                <a:lnTo>
                  <a:pt x="627" y="232"/>
                </a:lnTo>
                <a:lnTo>
                  <a:pt x="627" y="232"/>
                </a:lnTo>
                <a:lnTo>
                  <a:pt x="629" y="229"/>
                </a:lnTo>
                <a:lnTo>
                  <a:pt x="629" y="229"/>
                </a:lnTo>
                <a:lnTo>
                  <a:pt x="631" y="227"/>
                </a:lnTo>
                <a:lnTo>
                  <a:pt x="639" y="211"/>
                </a:lnTo>
                <a:lnTo>
                  <a:pt x="639" y="209"/>
                </a:lnTo>
                <a:lnTo>
                  <a:pt x="637" y="20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1" name="Freeform 98">
            <a:extLst>
              <a:ext uri="{FF2B5EF4-FFF2-40B4-BE49-F238E27FC236}">
                <a16:creationId xmlns:a16="http://schemas.microsoft.com/office/drawing/2014/main" id="{4108D991-3787-4BD7-B0B4-96754C789946}"/>
              </a:ext>
            </a:extLst>
          </p:cNvPr>
          <p:cNvSpPr>
            <a:spLocks/>
          </p:cNvSpPr>
          <p:nvPr/>
        </p:nvSpPr>
        <p:spPr bwMode="auto">
          <a:xfrm>
            <a:off x="7539109" y="4618734"/>
            <a:ext cx="96808" cy="136947"/>
          </a:xfrm>
          <a:custGeom>
            <a:avLst/>
            <a:gdLst>
              <a:gd name="T0" fmla="*/ 63 w 63"/>
              <a:gd name="T1" fmla="*/ 46 h 94"/>
              <a:gd name="T2" fmla="*/ 58 w 63"/>
              <a:gd name="T3" fmla="*/ 39 h 94"/>
              <a:gd name="T4" fmla="*/ 58 w 63"/>
              <a:gd name="T5" fmla="*/ 35 h 94"/>
              <a:gd name="T6" fmla="*/ 56 w 63"/>
              <a:gd name="T7" fmla="*/ 31 h 94"/>
              <a:gd name="T8" fmla="*/ 56 w 63"/>
              <a:gd name="T9" fmla="*/ 20 h 94"/>
              <a:gd name="T10" fmla="*/ 52 w 63"/>
              <a:gd name="T11" fmla="*/ 14 h 94"/>
              <a:gd name="T12" fmla="*/ 48 w 63"/>
              <a:gd name="T13" fmla="*/ 14 h 94"/>
              <a:gd name="T14" fmla="*/ 44 w 63"/>
              <a:gd name="T15" fmla="*/ 14 h 94"/>
              <a:gd name="T16" fmla="*/ 31 w 63"/>
              <a:gd name="T17" fmla="*/ 16 h 94"/>
              <a:gd name="T18" fmla="*/ 25 w 63"/>
              <a:gd name="T19" fmla="*/ 14 h 94"/>
              <a:gd name="T20" fmla="*/ 23 w 63"/>
              <a:gd name="T21" fmla="*/ 6 h 94"/>
              <a:gd name="T22" fmla="*/ 17 w 63"/>
              <a:gd name="T23" fmla="*/ 4 h 94"/>
              <a:gd name="T24" fmla="*/ 15 w 63"/>
              <a:gd name="T25" fmla="*/ 0 h 94"/>
              <a:gd name="T26" fmla="*/ 13 w 63"/>
              <a:gd name="T27" fmla="*/ 0 h 94"/>
              <a:gd name="T28" fmla="*/ 8 w 63"/>
              <a:gd name="T29" fmla="*/ 4 h 94"/>
              <a:gd name="T30" fmla="*/ 0 w 63"/>
              <a:gd name="T31" fmla="*/ 8 h 94"/>
              <a:gd name="T32" fmla="*/ 4 w 63"/>
              <a:gd name="T33" fmla="*/ 16 h 94"/>
              <a:gd name="T34" fmla="*/ 10 w 63"/>
              <a:gd name="T35" fmla="*/ 14 h 94"/>
              <a:gd name="T36" fmla="*/ 17 w 63"/>
              <a:gd name="T37" fmla="*/ 12 h 94"/>
              <a:gd name="T38" fmla="*/ 6 w 63"/>
              <a:gd name="T39" fmla="*/ 18 h 94"/>
              <a:gd name="T40" fmla="*/ 6 w 63"/>
              <a:gd name="T41" fmla="*/ 23 h 94"/>
              <a:gd name="T42" fmla="*/ 8 w 63"/>
              <a:gd name="T43" fmla="*/ 29 h 94"/>
              <a:gd name="T44" fmla="*/ 19 w 63"/>
              <a:gd name="T45" fmla="*/ 27 h 94"/>
              <a:gd name="T46" fmla="*/ 19 w 63"/>
              <a:gd name="T47" fmla="*/ 29 h 94"/>
              <a:gd name="T48" fmla="*/ 13 w 63"/>
              <a:gd name="T49" fmla="*/ 31 h 94"/>
              <a:gd name="T50" fmla="*/ 17 w 63"/>
              <a:gd name="T51" fmla="*/ 35 h 94"/>
              <a:gd name="T52" fmla="*/ 19 w 63"/>
              <a:gd name="T53" fmla="*/ 35 h 94"/>
              <a:gd name="T54" fmla="*/ 25 w 63"/>
              <a:gd name="T55" fmla="*/ 39 h 94"/>
              <a:gd name="T56" fmla="*/ 29 w 63"/>
              <a:gd name="T57" fmla="*/ 43 h 94"/>
              <a:gd name="T58" fmla="*/ 25 w 63"/>
              <a:gd name="T59" fmla="*/ 39 h 94"/>
              <a:gd name="T60" fmla="*/ 19 w 63"/>
              <a:gd name="T61" fmla="*/ 39 h 94"/>
              <a:gd name="T62" fmla="*/ 13 w 63"/>
              <a:gd name="T63" fmla="*/ 41 h 94"/>
              <a:gd name="T64" fmla="*/ 21 w 63"/>
              <a:gd name="T65" fmla="*/ 43 h 94"/>
              <a:gd name="T66" fmla="*/ 29 w 63"/>
              <a:gd name="T67" fmla="*/ 66 h 94"/>
              <a:gd name="T68" fmla="*/ 25 w 63"/>
              <a:gd name="T69" fmla="*/ 71 h 94"/>
              <a:gd name="T70" fmla="*/ 31 w 63"/>
              <a:gd name="T71" fmla="*/ 81 h 94"/>
              <a:gd name="T72" fmla="*/ 35 w 63"/>
              <a:gd name="T73" fmla="*/ 83 h 94"/>
              <a:gd name="T74" fmla="*/ 40 w 63"/>
              <a:gd name="T75" fmla="*/ 91 h 94"/>
              <a:gd name="T76" fmla="*/ 48 w 63"/>
              <a:gd name="T77" fmla="*/ 89 h 94"/>
              <a:gd name="T78" fmla="*/ 52 w 63"/>
              <a:gd name="T79" fmla="*/ 89 h 94"/>
              <a:gd name="T80" fmla="*/ 56 w 63"/>
              <a:gd name="T81" fmla="*/ 85 h 94"/>
              <a:gd name="T82" fmla="*/ 58 w 63"/>
              <a:gd name="T83" fmla="*/ 81 h 94"/>
              <a:gd name="T84" fmla="*/ 58 w 63"/>
              <a:gd name="T85" fmla="*/ 77 h 94"/>
              <a:gd name="T86" fmla="*/ 58 w 63"/>
              <a:gd name="T87" fmla="*/ 71 h 94"/>
              <a:gd name="T88" fmla="*/ 63 w 63"/>
              <a:gd name="T89" fmla="*/ 62 h 94"/>
              <a:gd name="T90" fmla="*/ 61 w 63"/>
              <a:gd name="T91" fmla="*/ 60 h 94"/>
              <a:gd name="T92" fmla="*/ 56 w 63"/>
              <a:gd name="T93" fmla="*/ 56 h 94"/>
              <a:gd name="T94" fmla="*/ 61 w 63"/>
              <a:gd name="T95" fmla="*/ 54 h 94"/>
              <a:gd name="T96" fmla="*/ 63 w 63"/>
              <a:gd name="T97" fmla="*/ 5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" h="94">
                <a:moveTo>
                  <a:pt x="63" y="48"/>
                </a:move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58" y="41"/>
                </a:lnTo>
                <a:lnTo>
                  <a:pt x="58" y="41"/>
                </a:lnTo>
                <a:lnTo>
                  <a:pt x="58" y="39"/>
                </a:lnTo>
                <a:lnTo>
                  <a:pt x="58" y="39"/>
                </a:lnTo>
                <a:lnTo>
                  <a:pt x="58" y="37"/>
                </a:lnTo>
                <a:lnTo>
                  <a:pt x="58" y="37"/>
                </a:lnTo>
                <a:lnTo>
                  <a:pt x="58" y="37"/>
                </a:lnTo>
                <a:lnTo>
                  <a:pt x="58" y="35"/>
                </a:lnTo>
                <a:lnTo>
                  <a:pt x="58" y="35"/>
                </a:lnTo>
                <a:lnTo>
                  <a:pt x="56" y="33"/>
                </a:lnTo>
                <a:lnTo>
                  <a:pt x="56" y="33"/>
                </a:lnTo>
                <a:lnTo>
                  <a:pt x="56" y="31"/>
                </a:lnTo>
                <a:lnTo>
                  <a:pt x="58" y="29"/>
                </a:lnTo>
                <a:lnTo>
                  <a:pt x="58" y="27"/>
                </a:lnTo>
                <a:lnTo>
                  <a:pt x="58" y="27"/>
                </a:lnTo>
                <a:lnTo>
                  <a:pt x="56" y="20"/>
                </a:lnTo>
                <a:lnTo>
                  <a:pt x="56" y="16"/>
                </a:lnTo>
                <a:lnTo>
                  <a:pt x="56" y="16"/>
                </a:lnTo>
                <a:lnTo>
                  <a:pt x="54" y="16"/>
                </a:lnTo>
                <a:lnTo>
                  <a:pt x="52" y="14"/>
                </a:lnTo>
                <a:lnTo>
                  <a:pt x="50" y="14"/>
                </a:lnTo>
                <a:lnTo>
                  <a:pt x="50" y="12"/>
                </a:lnTo>
                <a:lnTo>
                  <a:pt x="48" y="12"/>
                </a:lnTo>
                <a:lnTo>
                  <a:pt x="48" y="14"/>
                </a:lnTo>
                <a:lnTo>
                  <a:pt x="48" y="14"/>
                </a:lnTo>
                <a:lnTo>
                  <a:pt x="46" y="14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38" y="14"/>
                </a:lnTo>
                <a:lnTo>
                  <a:pt x="33" y="16"/>
                </a:lnTo>
                <a:lnTo>
                  <a:pt x="31" y="16"/>
                </a:lnTo>
                <a:lnTo>
                  <a:pt x="29" y="16"/>
                </a:lnTo>
                <a:lnTo>
                  <a:pt x="29" y="16"/>
                </a:lnTo>
                <a:lnTo>
                  <a:pt x="27" y="16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1" y="4"/>
                </a:lnTo>
                <a:lnTo>
                  <a:pt x="19" y="4"/>
                </a:lnTo>
                <a:lnTo>
                  <a:pt x="17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4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3" y="12"/>
                </a:lnTo>
                <a:lnTo>
                  <a:pt x="17" y="12"/>
                </a:lnTo>
                <a:lnTo>
                  <a:pt x="17" y="12"/>
                </a:lnTo>
                <a:lnTo>
                  <a:pt x="10" y="14"/>
                </a:lnTo>
                <a:lnTo>
                  <a:pt x="8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3"/>
                </a:lnTo>
                <a:lnTo>
                  <a:pt x="6" y="23"/>
                </a:lnTo>
                <a:lnTo>
                  <a:pt x="8" y="25"/>
                </a:lnTo>
                <a:lnTo>
                  <a:pt x="6" y="29"/>
                </a:lnTo>
                <a:lnTo>
                  <a:pt x="8" y="29"/>
                </a:lnTo>
                <a:lnTo>
                  <a:pt x="10" y="31"/>
                </a:lnTo>
                <a:lnTo>
                  <a:pt x="13" y="29"/>
                </a:lnTo>
                <a:lnTo>
                  <a:pt x="19" y="25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9"/>
                </a:lnTo>
                <a:lnTo>
                  <a:pt x="15" y="29"/>
                </a:lnTo>
                <a:lnTo>
                  <a:pt x="15" y="29"/>
                </a:lnTo>
                <a:lnTo>
                  <a:pt x="13" y="31"/>
                </a:lnTo>
                <a:lnTo>
                  <a:pt x="13" y="31"/>
                </a:lnTo>
                <a:lnTo>
                  <a:pt x="10" y="33"/>
                </a:lnTo>
                <a:lnTo>
                  <a:pt x="13" y="35"/>
                </a:lnTo>
                <a:lnTo>
                  <a:pt x="13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9" y="35"/>
                </a:lnTo>
                <a:lnTo>
                  <a:pt x="19" y="35"/>
                </a:lnTo>
                <a:lnTo>
                  <a:pt x="21" y="35"/>
                </a:lnTo>
                <a:lnTo>
                  <a:pt x="21" y="35"/>
                </a:lnTo>
                <a:lnTo>
                  <a:pt x="25" y="37"/>
                </a:lnTo>
                <a:lnTo>
                  <a:pt x="25" y="39"/>
                </a:lnTo>
                <a:lnTo>
                  <a:pt x="27" y="41"/>
                </a:lnTo>
                <a:lnTo>
                  <a:pt x="29" y="43"/>
                </a:lnTo>
                <a:lnTo>
                  <a:pt x="29" y="43"/>
                </a:lnTo>
                <a:lnTo>
                  <a:pt x="29" y="43"/>
                </a:lnTo>
                <a:lnTo>
                  <a:pt x="27" y="43"/>
                </a:lnTo>
                <a:lnTo>
                  <a:pt x="27" y="43"/>
                </a:lnTo>
                <a:lnTo>
                  <a:pt x="27" y="41"/>
                </a:lnTo>
                <a:lnTo>
                  <a:pt x="25" y="39"/>
                </a:lnTo>
                <a:lnTo>
                  <a:pt x="23" y="39"/>
                </a:lnTo>
                <a:lnTo>
                  <a:pt x="21" y="39"/>
                </a:lnTo>
                <a:lnTo>
                  <a:pt x="19" y="39"/>
                </a:lnTo>
                <a:lnTo>
                  <a:pt x="19" y="39"/>
                </a:lnTo>
                <a:lnTo>
                  <a:pt x="17" y="39"/>
                </a:lnTo>
                <a:lnTo>
                  <a:pt x="17" y="39"/>
                </a:lnTo>
                <a:lnTo>
                  <a:pt x="10" y="39"/>
                </a:lnTo>
                <a:lnTo>
                  <a:pt x="13" y="41"/>
                </a:lnTo>
                <a:lnTo>
                  <a:pt x="15" y="43"/>
                </a:lnTo>
                <a:lnTo>
                  <a:pt x="17" y="43"/>
                </a:lnTo>
                <a:lnTo>
                  <a:pt x="19" y="43"/>
                </a:lnTo>
                <a:lnTo>
                  <a:pt x="21" y="43"/>
                </a:lnTo>
                <a:lnTo>
                  <a:pt x="21" y="46"/>
                </a:lnTo>
                <a:lnTo>
                  <a:pt x="27" y="64"/>
                </a:lnTo>
                <a:lnTo>
                  <a:pt x="27" y="64"/>
                </a:lnTo>
                <a:lnTo>
                  <a:pt x="29" y="66"/>
                </a:lnTo>
                <a:lnTo>
                  <a:pt x="27" y="66"/>
                </a:lnTo>
                <a:lnTo>
                  <a:pt x="25" y="68"/>
                </a:lnTo>
                <a:lnTo>
                  <a:pt x="25" y="68"/>
                </a:lnTo>
                <a:lnTo>
                  <a:pt x="25" y="71"/>
                </a:lnTo>
                <a:lnTo>
                  <a:pt x="23" y="73"/>
                </a:lnTo>
                <a:lnTo>
                  <a:pt x="29" y="75"/>
                </a:lnTo>
                <a:lnTo>
                  <a:pt x="29" y="75"/>
                </a:lnTo>
                <a:lnTo>
                  <a:pt x="31" y="81"/>
                </a:lnTo>
                <a:lnTo>
                  <a:pt x="33" y="81"/>
                </a:lnTo>
                <a:lnTo>
                  <a:pt x="33" y="81"/>
                </a:lnTo>
                <a:lnTo>
                  <a:pt x="35" y="83"/>
                </a:lnTo>
                <a:lnTo>
                  <a:pt x="35" y="83"/>
                </a:lnTo>
                <a:lnTo>
                  <a:pt x="35" y="87"/>
                </a:lnTo>
                <a:lnTo>
                  <a:pt x="35" y="89"/>
                </a:lnTo>
                <a:lnTo>
                  <a:pt x="35" y="89"/>
                </a:lnTo>
                <a:lnTo>
                  <a:pt x="40" y="91"/>
                </a:lnTo>
                <a:lnTo>
                  <a:pt x="40" y="94"/>
                </a:lnTo>
                <a:lnTo>
                  <a:pt x="42" y="94"/>
                </a:lnTo>
                <a:lnTo>
                  <a:pt x="44" y="91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50" y="89"/>
                </a:lnTo>
                <a:lnTo>
                  <a:pt x="52" y="89"/>
                </a:lnTo>
                <a:lnTo>
                  <a:pt x="54" y="89"/>
                </a:lnTo>
                <a:lnTo>
                  <a:pt x="54" y="87"/>
                </a:lnTo>
                <a:lnTo>
                  <a:pt x="56" y="85"/>
                </a:lnTo>
                <a:lnTo>
                  <a:pt x="56" y="85"/>
                </a:lnTo>
                <a:lnTo>
                  <a:pt x="56" y="85"/>
                </a:lnTo>
                <a:lnTo>
                  <a:pt x="56" y="83"/>
                </a:lnTo>
                <a:lnTo>
                  <a:pt x="58" y="81"/>
                </a:lnTo>
                <a:lnTo>
                  <a:pt x="58" y="81"/>
                </a:lnTo>
                <a:lnTo>
                  <a:pt x="58" y="79"/>
                </a:lnTo>
                <a:lnTo>
                  <a:pt x="58" y="79"/>
                </a:lnTo>
                <a:lnTo>
                  <a:pt x="58" y="77"/>
                </a:lnTo>
                <a:lnTo>
                  <a:pt x="58" y="77"/>
                </a:lnTo>
                <a:lnTo>
                  <a:pt x="58" y="73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8" y="68"/>
                </a:lnTo>
                <a:lnTo>
                  <a:pt x="61" y="64"/>
                </a:lnTo>
                <a:lnTo>
                  <a:pt x="63" y="62"/>
                </a:lnTo>
                <a:lnTo>
                  <a:pt x="63" y="62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56" y="58"/>
                </a:lnTo>
                <a:lnTo>
                  <a:pt x="56" y="58"/>
                </a:lnTo>
                <a:lnTo>
                  <a:pt x="56" y="56"/>
                </a:lnTo>
                <a:lnTo>
                  <a:pt x="56" y="56"/>
                </a:lnTo>
                <a:lnTo>
                  <a:pt x="56" y="56"/>
                </a:lnTo>
                <a:lnTo>
                  <a:pt x="56" y="54"/>
                </a:lnTo>
                <a:lnTo>
                  <a:pt x="58" y="54"/>
                </a:lnTo>
                <a:lnTo>
                  <a:pt x="61" y="54"/>
                </a:lnTo>
                <a:lnTo>
                  <a:pt x="61" y="54"/>
                </a:lnTo>
                <a:lnTo>
                  <a:pt x="63" y="54"/>
                </a:lnTo>
                <a:lnTo>
                  <a:pt x="63" y="52"/>
                </a:lnTo>
                <a:lnTo>
                  <a:pt x="63" y="52"/>
                </a:lnTo>
                <a:lnTo>
                  <a:pt x="63" y="4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2" name="Freeform 99">
            <a:extLst>
              <a:ext uri="{FF2B5EF4-FFF2-40B4-BE49-F238E27FC236}">
                <a16:creationId xmlns:a16="http://schemas.microsoft.com/office/drawing/2014/main" id="{1FC70DA8-9551-4197-9435-F1B5574ACFDD}"/>
              </a:ext>
            </a:extLst>
          </p:cNvPr>
          <p:cNvSpPr>
            <a:spLocks noEditPoints="1"/>
          </p:cNvSpPr>
          <p:nvPr/>
        </p:nvSpPr>
        <p:spPr bwMode="auto">
          <a:xfrm>
            <a:off x="7118072" y="3848042"/>
            <a:ext cx="296570" cy="58275"/>
          </a:xfrm>
          <a:custGeom>
            <a:avLst/>
            <a:gdLst>
              <a:gd name="T0" fmla="*/ 193 w 193"/>
              <a:gd name="T1" fmla="*/ 32 h 40"/>
              <a:gd name="T2" fmla="*/ 190 w 193"/>
              <a:gd name="T3" fmla="*/ 29 h 40"/>
              <a:gd name="T4" fmla="*/ 190 w 193"/>
              <a:gd name="T5" fmla="*/ 29 h 40"/>
              <a:gd name="T6" fmla="*/ 190 w 193"/>
              <a:gd name="T7" fmla="*/ 29 h 40"/>
              <a:gd name="T8" fmla="*/ 188 w 193"/>
              <a:gd name="T9" fmla="*/ 29 h 40"/>
              <a:gd name="T10" fmla="*/ 188 w 193"/>
              <a:gd name="T11" fmla="*/ 34 h 40"/>
              <a:gd name="T12" fmla="*/ 186 w 193"/>
              <a:gd name="T13" fmla="*/ 36 h 40"/>
              <a:gd name="T14" fmla="*/ 186 w 193"/>
              <a:gd name="T15" fmla="*/ 38 h 40"/>
              <a:gd name="T16" fmla="*/ 186 w 193"/>
              <a:gd name="T17" fmla="*/ 40 h 40"/>
              <a:gd name="T18" fmla="*/ 186 w 193"/>
              <a:gd name="T19" fmla="*/ 40 h 40"/>
              <a:gd name="T20" fmla="*/ 188 w 193"/>
              <a:gd name="T21" fmla="*/ 40 h 40"/>
              <a:gd name="T22" fmla="*/ 190 w 193"/>
              <a:gd name="T23" fmla="*/ 40 h 40"/>
              <a:gd name="T24" fmla="*/ 193 w 193"/>
              <a:gd name="T25" fmla="*/ 38 h 40"/>
              <a:gd name="T26" fmla="*/ 193 w 193"/>
              <a:gd name="T27" fmla="*/ 36 h 40"/>
              <a:gd name="T28" fmla="*/ 193 w 193"/>
              <a:gd name="T29" fmla="*/ 32 h 40"/>
              <a:gd name="T30" fmla="*/ 2 w 193"/>
              <a:gd name="T31" fmla="*/ 0 h 40"/>
              <a:gd name="T32" fmla="*/ 0 w 193"/>
              <a:gd name="T33" fmla="*/ 0 h 40"/>
              <a:gd name="T34" fmla="*/ 0 w 193"/>
              <a:gd name="T35" fmla="*/ 0 h 40"/>
              <a:gd name="T36" fmla="*/ 0 w 193"/>
              <a:gd name="T37" fmla="*/ 2 h 40"/>
              <a:gd name="T38" fmla="*/ 0 w 193"/>
              <a:gd name="T39" fmla="*/ 2 h 40"/>
              <a:gd name="T40" fmla="*/ 0 w 193"/>
              <a:gd name="T41" fmla="*/ 4 h 40"/>
              <a:gd name="T42" fmla="*/ 0 w 193"/>
              <a:gd name="T43" fmla="*/ 2 h 40"/>
              <a:gd name="T44" fmla="*/ 2 w 193"/>
              <a:gd name="T45" fmla="*/ 2 h 40"/>
              <a:gd name="T46" fmla="*/ 2 w 193"/>
              <a:gd name="T47" fmla="*/ 0 h 40"/>
              <a:gd name="T48" fmla="*/ 2 w 193"/>
              <a:gd name="T49" fmla="*/ 0 h 40"/>
              <a:gd name="T50" fmla="*/ 2 w 193"/>
              <a:gd name="T51" fmla="*/ 0 h 40"/>
              <a:gd name="T52" fmla="*/ 2 w 193"/>
              <a:gd name="T5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3" h="40">
                <a:moveTo>
                  <a:pt x="193" y="32"/>
                </a:move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88" y="29"/>
                </a:lnTo>
                <a:lnTo>
                  <a:pt x="188" y="34"/>
                </a:lnTo>
                <a:lnTo>
                  <a:pt x="186" y="36"/>
                </a:lnTo>
                <a:lnTo>
                  <a:pt x="186" y="38"/>
                </a:lnTo>
                <a:lnTo>
                  <a:pt x="186" y="40"/>
                </a:lnTo>
                <a:lnTo>
                  <a:pt x="186" y="40"/>
                </a:lnTo>
                <a:lnTo>
                  <a:pt x="188" y="40"/>
                </a:lnTo>
                <a:lnTo>
                  <a:pt x="190" y="40"/>
                </a:lnTo>
                <a:lnTo>
                  <a:pt x="193" y="38"/>
                </a:lnTo>
                <a:lnTo>
                  <a:pt x="193" y="36"/>
                </a:lnTo>
                <a:lnTo>
                  <a:pt x="193" y="32"/>
                </a:lnTo>
                <a:close/>
                <a:moveTo>
                  <a:pt x="2" y="0"/>
                </a:move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3" name="Freeform 100">
            <a:extLst>
              <a:ext uri="{FF2B5EF4-FFF2-40B4-BE49-F238E27FC236}">
                <a16:creationId xmlns:a16="http://schemas.microsoft.com/office/drawing/2014/main" id="{27C72642-AF4B-4732-B16E-947563AD1B6C}"/>
              </a:ext>
            </a:extLst>
          </p:cNvPr>
          <p:cNvSpPr>
            <a:spLocks/>
          </p:cNvSpPr>
          <p:nvPr/>
        </p:nvSpPr>
        <p:spPr bwMode="auto">
          <a:xfrm>
            <a:off x="7417715" y="3912145"/>
            <a:ext cx="41489" cy="49534"/>
          </a:xfrm>
          <a:custGeom>
            <a:avLst/>
            <a:gdLst>
              <a:gd name="T0" fmla="*/ 27 w 27"/>
              <a:gd name="T1" fmla="*/ 17 h 34"/>
              <a:gd name="T2" fmla="*/ 23 w 27"/>
              <a:gd name="T3" fmla="*/ 17 h 34"/>
              <a:gd name="T4" fmla="*/ 20 w 27"/>
              <a:gd name="T5" fmla="*/ 17 h 34"/>
              <a:gd name="T6" fmla="*/ 20 w 27"/>
              <a:gd name="T7" fmla="*/ 19 h 34"/>
              <a:gd name="T8" fmla="*/ 20 w 27"/>
              <a:gd name="T9" fmla="*/ 21 h 34"/>
              <a:gd name="T10" fmla="*/ 18 w 27"/>
              <a:gd name="T11" fmla="*/ 21 h 34"/>
              <a:gd name="T12" fmla="*/ 16 w 27"/>
              <a:gd name="T13" fmla="*/ 21 h 34"/>
              <a:gd name="T14" fmla="*/ 14 w 27"/>
              <a:gd name="T15" fmla="*/ 19 h 34"/>
              <a:gd name="T16" fmla="*/ 14 w 27"/>
              <a:gd name="T17" fmla="*/ 15 h 34"/>
              <a:gd name="T18" fmla="*/ 14 w 27"/>
              <a:gd name="T19" fmla="*/ 13 h 34"/>
              <a:gd name="T20" fmla="*/ 14 w 27"/>
              <a:gd name="T21" fmla="*/ 13 h 34"/>
              <a:gd name="T22" fmla="*/ 20 w 27"/>
              <a:gd name="T23" fmla="*/ 8 h 34"/>
              <a:gd name="T24" fmla="*/ 23 w 27"/>
              <a:gd name="T25" fmla="*/ 6 h 34"/>
              <a:gd name="T26" fmla="*/ 23 w 27"/>
              <a:gd name="T27" fmla="*/ 6 h 34"/>
              <a:gd name="T28" fmla="*/ 20 w 27"/>
              <a:gd name="T29" fmla="*/ 4 h 34"/>
              <a:gd name="T30" fmla="*/ 18 w 27"/>
              <a:gd name="T31" fmla="*/ 4 h 34"/>
              <a:gd name="T32" fmla="*/ 18 w 27"/>
              <a:gd name="T33" fmla="*/ 4 h 34"/>
              <a:gd name="T34" fmla="*/ 16 w 27"/>
              <a:gd name="T35" fmla="*/ 2 h 34"/>
              <a:gd name="T36" fmla="*/ 18 w 27"/>
              <a:gd name="T37" fmla="*/ 0 h 34"/>
              <a:gd name="T38" fmla="*/ 16 w 27"/>
              <a:gd name="T39" fmla="*/ 0 h 34"/>
              <a:gd name="T40" fmla="*/ 14 w 27"/>
              <a:gd name="T41" fmla="*/ 0 h 34"/>
              <a:gd name="T42" fmla="*/ 10 w 27"/>
              <a:gd name="T43" fmla="*/ 4 h 34"/>
              <a:gd name="T44" fmla="*/ 8 w 27"/>
              <a:gd name="T45" fmla="*/ 4 h 34"/>
              <a:gd name="T46" fmla="*/ 6 w 27"/>
              <a:gd name="T47" fmla="*/ 4 h 34"/>
              <a:gd name="T48" fmla="*/ 6 w 27"/>
              <a:gd name="T49" fmla="*/ 4 h 34"/>
              <a:gd name="T50" fmla="*/ 4 w 27"/>
              <a:gd name="T51" fmla="*/ 8 h 34"/>
              <a:gd name="T52" fmla="*/ 2 w 27"/>
              <a:gd name="T53" fmla="*/ 8 h 34"/>
              <a:gd name="T54" fmla="*/ 0 w 27"/>
              <a:gd name="T55" fmla="*/ 8 h 34"/>
              <a:gd name="T56" fmla="*/ 0 w 27"/>
              <a:gd name="T57" fmla="*/ 8 h 34"/>
              <a:gd name="T58" fmla="*/ 0 w 27"/>
              <a:gd name="T59" fmla="*/ 11 h 34"/>
              <a:gd name="T60" fmla="*/ 0 w 27"/>
              <a:gd name="T61" fmla="*/ 11 h 34"/>
              <a:gd name="T62" fmla="*/ 0 w 27"/>
              <a:gd name="T63" fmla="*/ 13 h 34"/>
              <a:gd name="T64" fmla="*/ 4 w 27"/>
              <a:gd name="T65" fmla="*/ 15 h 34"/>
              <a:gd name="T66" fmla="*/ 4 w 27"/>
              <a:gd name="T67" fmla="*/ 17 h 34"/>
              <a:gd name="T68" fmla="*/ 4 w 27"/>
              <a:gd name="T69" fmla="*/ 21 h 34"/>
              <a:gd name="T70" fmla="*/ 6 w 27"/>
              <a:gd name="T71" fmla="*/ 27 h 34"/>
              <a:gd name="T72" fmla="*/ 8 w 27"/>
              <a:gd name="T73" fmla="*/ 31 h 34"/>
              <a:gd name="T74" fmla="*/ 10 w 27"/>
              <a:gd name="T75" fmla="*/ 31 h 34"/>
              <a:gd name="T76" fmla="*/ 12 w 27"/>
              <a:gd name="T77" fmla="*/ 31 h 34"/>
              <a:gd name="T78" fmla="*/ 14 w 27"/>
              <a:gd name="T79" fmla="*/ 29 h 34"/>
              <a:gd name="T80" fmla="*/ 14 w 27"/>
              <a:gd name="T81" fmla="*/ 31 h 34"/>
              <a:gd name="T82" fmla="*/ 16 w 27"/>
              <a:gd name="T83" fmla="*/ 31 h 34"/>
              <a:gd name="T84" fmla="*/ 16 w 27"/>
              <a:gd name="T85" fmla="*/ 31 h 34"/>
              <a:gd name="T86" fmla="*/ 18 w 27"/>
              <a:gd name="T87" fmla="*/ 29 h 34"/>
              <a:gd name="T88" fmla="*/ 20 w 27"/>
              <a:gd name="T89" fmla="*/ 29 h 34"/>
              <a:gd name="T90" fmla="*/ 23 w 27"/>
              <a:gd name="T91" fmla="*/ 31 h 34"/>
              <a:gd name="T92" fmla="*/ 25 w 27"/>
              <a:gd name="T93" fmla="*/ 34 h 34"/>
              <a:gd name="T94" fmla="*/ 25 w 27"/>
              <a:gd name="T95" fmla="*/ 31 h 34"/>
              <a:gd name="T96" fmla="*/ 27 w 27"/>
              <a:gd name="T97" fmla="*/ 29 h 34"/>
              <a:gd name="T98" fmla="*/ 27 w 27"/>
              <a:gd name="T99" fmla="*/ 2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" h="34">
                <a:moveTo>
                  <a:pt x="27" y="19"/>
                </a:moveTo>
                <a:lnTo>
                  <a:pt x="27" y="17"/>
                </a:lnTo>
                <a:lnTo>
                  <a:pt x="25" y="17"/>
                </a:lnTo>
                <a:lnTo>
                  <a:pt x="23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9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18" y="21"/>
                </a:lnTo>
                <a:lnTo>
                  <a:pt x="16" y="21"/>
                </a:lnTo>
                <a:lnTo>
                  <a:pt x="16" y="21"/>
                </a:lnTo>
                <a:lnTo>
                  <a:pt x="14" y="19"/>
                </a:lnTo>
                <a:lnTo>
                  <a:pt x="14" y="19"/>
                </a:lnTo>
                <a:lnTo>
                  <a:pt x="14" y="15"/>
                </a:lnTo>
                <a:lnTo>
                  <a:pt x="14" y="15"/>
                </a:lnTo>
                <a:lnTo>
                  <a:pt x="14" y="15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20" y="8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3" y="6"/>
                </a:lnTo>
                <a:lnTo>
                  <a:pt x="23" y="4"/>
                </a:lnTo>
                <a:lnTo>
                  <a:pt x="20" y="4"/>
                </a:lnTo>
                <a:lnTo>
                  <a:pt x="20" y="4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7"/>
                </a:lnTo>
                <a:lnTo>
                  <a:pt x="4" y="17"/>
                </a:lnTo>
                <a:lnTo>
                  <a:pt x="4" y="21"/>
                </a:lnTo>
                <a:lnTo>
                  <a:pt x="4" y="23"/>
                </a:lnTo>
                <a:lnTo>
                  <a:pt x="6" y="27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2" y="29"/>
                </a:lnTo>
                <a:lnTo>
                  <a:pt x="14" y="29"/>
                </a:lnTo>
                <a:lnTo>
                  <a:pt x="14" y="29"/>
                </a:lnTo>
                <a:lnTo>
                  <a:pt x="14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8" y="29"/>
                </a:lnTo>
                <a:lnTo>
                  <a:pt x="18" y="29"/>
                </a:lnTo>
                <a:lnTo>
                  <a:pt x="20" y="29"/>
                </a:lnTo>
                <a:lnTo>
                  <a:pt x="20" y="29"/>
                </a:lnTo>
                <a:lnTo>
                  <a:pt x="23" y="31"/>
                </a:lnTo>
                <a:lnTo>
                  <a:pt x="23" y="31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1"/>
                </a:lnTo>
                <a:lnTo>
                  <a:pt x="27" y="31"/>
                </a:lnTo>
                <a:lnTo>
                  <a:pt x="27" y="29"/>
                </a:lnTo>
                <a:lnTo>
                  <a:pt x="27" y="27"/>
                </a:lnTo>
                <a:lnTo>
                  <a:pt x="27" y="23"/>
                </a:lnTo>
                <a:lnTo>
                  <a:pt x="27" y="1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4" name="Freeform 101">
            <a:extLst>
              <a:ext uri="{FF2B5EF4-FFF2-40B4-BE49-F238E27FC236}">
                <a16:creationId xmlns:a16="http://schemas.microsoft.com/office/drawing/2014/main" id="{85A582D8-617E-4BA1-B30A-7EAF4645A56D}"/>
              </a:ext>
            </a:extLst>
          </p:cNvPr>
          <p:cNvSpPr>
            <a:spLocks/>
          </p:cNvSpPr>
          <p:nvPr/>
        </p:nvSpPr>
        <p:spPr bwMode="auto">
          <a:xfrm>
            <a:off x="8562504" y="3307538"/>
            <a:ext cx="636165" cy="1003793"/>
          </a:xfrm>
          <a:custGeom>
            <a:avLst/>
            <a:gdLst>
              <a:gd name="T0" fmla="*/ 393 w 414"/>
              <a:gd name="T1" fmla="*/ 123 h 689"/>
              <a:gd name="T2" fmla="*/ 381 w 414"/>
              <a:gd name="T3" fmla="*/ 104 h 689"/>
              <a:gd name="T4" fmla="*/ 372 w 414"/>
              <a:gd name="T5" fmla="*/ 73 h 689"/>
              <a:gd name="T6" fmla="*/ 370 w 414"/>
              <a:gd name="T7" fmla="*/ 56 h 689"/>
              <a:gd name="T8" fmla="*/ 353 w 414"/>
              <a:gd name="T9" fmla="*/ 58 h 689"/>
              <a:gd name="T10" fmla="*/ 328 w 414"/>
              <a:gd name="T11" fmla="*/ 6 h 689"/>
              <a:gd name="T12" fmla="*/ 297 w 414"/>
              <a:gd name="T13" fmla="*/ 20 h 689"/>
              <a:gd name="T14" fmla="*/ 253 w 414"/>
              <a:gd name="T15" fmla="*/ 22 h 689"/>
              <a:gd name="T16" fmla="*/ 184 w 414"/>
              <a:gd name="T17" fmla="*/ 37 h 689"/>
              <a:gd name="T18" fmla="*/ 144 w 414"/>
              <a:gd name="T19" fmla="*/ 48 h 689"/>
              <a:gd name="T20" fmla="*/ 147 w 414"/>
              <a:gd name="T21" fmla="*/ 68 h 689"/>
              <a:gd name="T22" fmla="*/ 190 w 414"/>
              <a:gd name="T23" fmla="*/ 85 h 689"/>
              <a:gd name="T24" fmla="*/ 161 w 414"/>
              <a:gd name="T25" fmla="*/ 139 h 689"/>
              <a:gd name="T26" fmla="*/ 134 w 414"/>
              <a:gd name="T27" fmla="*/ 177 h 689"/>
              <a:gd name="T28" fmla="*/ 96 w 414"/>
              <a:gd name="T29" fmla="*/ 185 h 689"/>
              <a:gd name="T30" fmla="*/ 73 w 414"/>
              <a:gd name="T31" fmla="*/ 221 h 689"/>
              <a:gd name="T32" fmla="*/ 48 w 414"/>
              <a:gd name="T33" fmla="*/ 263 h 689"/>
              <a:gd name="T34" fmla="*/ 17 w 414"/>
              <a:gd name="T35" fmla="*/ 340 h 689"/>
              <a:gd name="T36" fmla="*/ 30 w 414"/>
              <a:gd name="T37" fmla="*/ 367 h 689"/>
              <a:gd name="T38" fmla="*/ 32 w 414"/>
              <a:gd name="T39" fmla="*/ 384 h 689"/>
              <a:gd name="T40" fmla="*/ 36 w 414"/>
              <a:gd name="T41" fmla="*/ 413 h 689"/>
              <a:gd name="T42" fmla="*/ 17 w 414"/>
              <a:gd name="T43" fmla="*/ 436 h 689"/>
              <a:gd name="T44" fmla="*/ 19 w 414"/>
              <a:gd name="T45" fmla="*/ 459 h 689"/>
              <a:gd name="T46" fmla="*/ 15 w 414"/>
              <a:gd name="T47" fmla="*/ 474 h 689"/>
              <a:gd name="T48" fmla="*/ 28 w 414"/>
              <a:gd name="T49" fmla="*/ 471 h 689"/>
              <a:gd name="T50" fmla="*/ 57 w 414"/>
              <a:gd name="T51" fmla="*/ 499 h 689"/>
              <a:gd name="T52" fmla="*/ 50 w 414"/>
              <a:gd name="T53" fmla="*/ 526 h 689"/>
              <a:gd name="T54" fmla="*/ 21 w 414"/>
              <a:gd name="T55" fmla="*/ 524 h 689"/>
              <a:gd name="T56" fmla="*/ 0 w 414"/>
              <a:gd name="T57" fmla="*/ 584 h 689"/>
              <a:gd name="T58" fmla="*/ 13 w 414"/>
              <a:gd name="T59" fmla="*/ 601 h 689"/>
              <a:gd name="T60" fmla="*/ 50 w 414"/>
              <a:gd name="T61" fmla="*/ 636 h 689"/>
              <a:gd name="T62" fmla="*/ 57 w 414"/>
              <a:gd name="T63" fmla="*/ 643 h 689"/>
              <a:gd name="T64" fmla="*/ 69 w 414"/>
              <a:gd name="T65" fmla="*/ 657 h 689"/>
              <a:gd name="T66" fmla="*/ 99 w 414"/>
              <a:gd name="T67" fmla="*/ 687 h 689"/>
              <a:gd name="T68" fmla="*/ 119 w 414"/>
              <a:gd name="T69" fmla="*/ 674 h 689"/>
              <a:gd name="T70" fmla="*/ 128 w 414"/>
              <a:gd name="T71" fmla="*/ 647 h 689"/>
              <a:gd name="T72" fmla="*/ 144 w 414"/>
              <a:gd name="T73" fmla="*/ 630 h 689"/>
              <a:gd name="T74" fmla="*/ 167 w 414"/>
              <a:gd name="T75" fmla="*/ 599 h 689"/>
              <a:gd name="T76" fmla="*/ 186 w 414"/>
              <a:gd name="T77" fmla="*/ 582 h 689"/>
              <a:gd name="T78" fmla="*/ 199 w 414"/>
              <a:gd name="T79" fmla="*/ 568 h 689"/>
              <a:gd name="T80" fmla="*/ 190 w 414"/>
              <a:gd name="T81" fmla="*/ 532 h 689"/>
              <a:gd name="T82" fmla="*/ 186 w 414"/>
              <a:gd name="T83" fmla="*/ 511 h 689"/>
              <a:gd name="T84" fmla="*/ 174 w 414"/>
              <a:gd name="T85" fmla="*/ 474 h 689"/>
              <a:gd name="T86" fmla="*/ 170 w 414"/>
              <a:gd name="T87" fmla="*/ 440 h 689"/>
              <a:gd name="T88" fmla="*/ 186 w 414"/>
              <a:gd name="T89" fmla="*/ 446 h 689"/>
              <a:gd name="T90" fmla="*/ 209 w 414"/>
              <a:gd name="T91" fmla="*/ 465 h 689"/>
              <a:gd name="T92" fmla="*/ 234 w 414"/>
              <a:gd name="T93" fmla="*/ 476 h 689"/>
              <a:gd name="T94" fmla="*/ 247 w 414"/>
              <a:gd name="T95" fmla="*/ 453 h 689"/>
              <a:gd name="T96" fmla="*/ 232 w 414"/>
              <a:gd name="T97" fmla="*/ 449 h 689"/>
              <a:gd name="T98" fmla="*/ 218 w 414"/>
              <a:gd name="T99" fmla="*/ 405 h 689"/>
              <a:gd name="T100" fmla="*/ 209 w 414"/>
              <a:gd name="T101" fmla="*/ 392 h 689"/>
              <a:gd name="T102" fmla="*/ 218 w 414"/>
              <a:gd name="T103" fmla="*/ 357 h 689"/>
              <a:gd name="T104" fmla="*/ 236 w 414"/>
              <a:gd name="T105" fmla="*/ 340 h 689"/>
              <a:gd name="T106" fmla="*/ 274 w 414"/>
              <a:gd name="T107" fmla="*/ 323 h 689"/>
              <a:gd name="T108" fmla="*/ 303 w 414"/>
              <a:gd name="T109" fmla="*/ 311 h 689"/>
              <a:gd name="T110" fmla="*/ 316 w 414"/>
              <a:gd name="T111" fmla="*/ 300 h 689"/>
              <a:gd name="T112" fmla="*/ 328 w 414"/>
              <a:gd name="T113" fmla="*/ 256 h 689"/>
              <a:gd name="T114" fmla="*/ 330 w 414"/>
              <a:gd name="T115" fmla="*/ 240 h 689"/>
              <a:gd name="T116" fmla="*/ 341 w 414"/>
              <a:gd name="T117" fmla="*/ 210 h 689"/>
              <a:gd name="T118" fmla="*/ 374 w 414"/>
              <a:gd name="T119" fmla="*/ 175 h 689"/>
              <a:gd name="T120" fmla="*/ 399 w 414"/>
              <a:gd name="T121" fmla="*/ 15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14" h="689">
                <a:moveTo>
                  <a:pt x="414" y="135"/>
                </a:moveTo>
                <a:lnTo>
                  <a:pt x="414" y="133"/>
                </a:lnTo>
                <a:lnTo>
                  <a:pt x="412" y="131"/>
                </a:lnTo>
                <a:lnTo>
                  <a:pt x="412" y="131"/>
                </a:lnTo>
                <a:lnTo>
                  <a:pt x="412" y="127"/>
                </a:lnTo>
                <a:lnTo>
                  <a:pt x="412" y="127"/>
                </a:lnTo>
                <a:lnTo>
                  <a:pt x="410" y="127"/>
                </a:lnTo>
                <a:lnTo>
                  <a:pt x="408" y="125"/>
                </a:lnTo>
                <a:lnTo>
                  <a:pt x="408" y="125"/>
                </a:lnTo>
                <a:lnTo>
                  <a:pt x="406" y="125"/>
                </a:lnTo>
                <a:lnTo>
                  <a:pt x="406" y="125"/>
                </a:lnTo>
                <a:lnTo>
                  <a:pt x="404" y="125"/>
                </a:lnTo>
                <a:lnTo>
                  <a:pt x="404" y="125"/>
                </a:lnTo>
                <a:lnTo>
                  <a:pt x="404" y="125"/>
                </a:lnTo>
                <a:lnTo>
                  <a:pt x="401" y="125"/>
                </a:lnTo>
                <a:lnTo>
                  <a:pt x="401" y="125"/>
                </a:lnTo>
                <a:lnTo>
                  <a:pt x="399" y="125"/>
                </a:lnTo>
                <a:lnTo>
                  <a:pt x="399" y="125"/>
                </a:lnTo>
                <a:lnTo>
                  <a:pt x="397" y="125"/>
                </a:lnTo>
                <a:lnTo>
                  <a:pt x="395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1" y="125"/>
                </a:lnTo>
                <a:lnTo>
                  <a:pt x="391" y="125"/>
                </a:lnTo>
                <a:lnTo>
                  <a:pt x="391" y="125"/>
                </a:lnTo>
                <a:lnTo>
                  <a:pt x="389" y="125"/>
                </a:lnTo>
                <a:lnTo>
                  <a:pt x="389" y="125"/>
                </a:lnTo>
                <a:lnTo>
                  <a:pt x="389" y="123"/>
                </a:lnTo>
                <a:lnTo>
                  <a:pt x="389" y="121"/>
                </a:lnTo>
                <a:lnTo>
                  <a:pt x="389" y="119"/>
                </a:lnTo>
                <a:lnTo>
                  <a:pt x="387" y="116"/>
                </a:lnTo>
                <a:lnTo>
                  <a:pt x="387" y="114"/>
                </a:lnTo>
                <a:lnTo>
                  <a:pt x="387" y="114"/>
                </a:lnTo>
                <a:lnTo>
                  <a:pt x="383" y="110"/>
                </a:lnTo>
                <a:lnTo>
                  <a:pt x="381" y="108"/>
                </a:lnTo>
                <a:lnTo>
                  <a:pt x="381" y="104"/>
                </a:lnTo>
                <a:lnTo>
                  <a:pt x="381" y="100"/>
                </a:lnTo>
                <a:lnTo>
                  <a:pt x="383" y="91"/>
                </a:lnTo>
                <a:lnTo>
                  <a:pt x="381" y="85"/>
                </a:lnTo>
                <a:lnTo>
                  <a:pt x="381" y="83"/>
                </a:lnTo>
                <a:lnTo>
                  <a:pt x="381" y="83"/>
                </a:lnTo>
                <a:lnTo>
                  <a:pt x="378" y="81"/>
                </a:lnTo>
                <a:lnTo>
                  <a:pt x="378" y="81"/>
                </a:lnTo>
                <a:lnTo>
                  <a:pt x="376" y="83"/>
                </a:lnTo>
                <a:lnTo>
                  <a:pt x="374" y="85"/>
                </a:lnTo>
                <a:lnTo>
                  <a:pt x="374" y="85"/>
                </a:lnTo>
                <a:lnTo>
                  <a:pt x="374" y="85"/>
                </a:lnTo>
                <a:lnTo>
                  <a:pt x="372" y="85"/>
                </a:lnTo>
                <a:lnTo>
                  <a:pt x="372" y="83"/>
                </a:lnTo>
                <a:lnTo>
                  <a:pt x="372" y="83"/>
                </a:lnTo>
                <a:lnTo>
                  <a:pt x="372" y="81"/>
                </a:lnTo>
                <a:lnTo>
                  <a:pt x="372" y="81"/>
                </a:lnTo>
                <a:lnTo>
                  <a:pt x="374" y="77"/>
                </a:lnTo>
                <a:lnTo>
                  <a:pt x="374" y="77"/>
                </a:lnTo>
                <a:lnTo>
                  <a:pt x="374" y="75"/>
                </a:lnTo>
                <a:lnTo>
                  <a:pt x="374" y="75"/>
                </a:lnTo>
                <a:lnTo>
                  <a:pt x="372" y="73"/>
                </a:lnTo>
                <a:lnTo>
                  <a:pt x="374" y="73"/>
                </a:lnTo>
                <a:lnTo>
                  <a:pt x="374" y="71"/>
                </a:lnTo>
                <a:lnTo>
                  <a:pt x="374" y="71"/>
                </a:lnTo>
                <a:lnTo>
                  <a:pt x="378" y="66"/>
                </a:lnTo>
                <a:lnTo>
                  <a:pt x="378" y="66"/>
                </a:lnTo>
                <a:lnTo>
                  <a:pt x="378" y="64"/>
                </a:lnTo>
                <a:lnTo>
                  <a:pt x="381" y="64"/>
                </a:lnTo>
                <a:lnTo>
                  <a:pt x="381" y="62"/>
                </a:lnTo>
                <a:lnTo>
                  <a:pt x="381" y="62"/>
                </a:lnTo>
                <a:lnTo>
                  <a:pt x="378" y="58"/>
                </a:lnTo>
                <a:lnTo>
                  <a:pt x="378" y="58"/>
                </a:lnTo>
                <a:lnTo>
                  <a:pt x="378" y="56"/>
                </a:lnTo>
                <a:lnTo>
                  <a:pt x="376" y="56"/>
                </a:lnTo>
                <a:lnTo>
                  <a:pt x="376" y="54"/>
                </a:lnTo>
                <a:lnTo>
                  <a:pt x="376" y="54"/>
                </a:lnTo>
                <a:lnTo>
                  <a:pt x="374" y="54"/>
                </a:lnTo>
                <a:lnTo>
                  <a:pt x="374" y="54"/>
                </a:lnTo>
                <a:lnTo>
                  <a:pt x="372" y="54"/>
                </a:lnTo>
                <a:lnTo>
                  <a:pt x="372" y="56"/>
                </a:lnTo>
                <a:lnTo>
                  <a:pt x="372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8"/>
                </a:lnTo>
                <a:lnTo>
                  <a:pt x="370" y="58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68" y="62"/>
                </a:lnTo>
                <a:lnTo>
                  <a:pt x="362" y="60"/>
                </a:lnTo>
                <a:lnTo>
                  <a:pt x="362" y="60"/>
                </a:lnTo>
                <a:lnTo>
                  <a:pt x="360" y="60"/>
                </a:lnTo>
                <a:lnTo>
                  <a:pt x="360" y="60"/>
                </a:lnTo>
                <a:lnTo>
                  <a:pt x="358" y="60"/>
                </a:lnTo>
                <a:lnTo>
                  <a:pt x="358" y="60"/>
                </a:lnTo>
                <a:lnTo>
                  <a:pt x="355" y="60"/>
                </a:lnTo>
                <a:lnTo>
                  <a:pt x="355" y="60"/>
                </a:lnTo>
                <a:lnTo>
                  <a:pt x="353" y="58"/>
                </a:lnTo>
                <a:lnTo>
                  <a:pt x="353" y="58"/>
                </a:lnTo>
                <a:lnTo>
                  <a:pt x="351" y="56"/>
                </a:lnTo>
                <a:lnTo>
                  <a:pt x="351" y="52"/>
                </a:lnTo>
                <a:lnTo>
                  <a:pt x="349" y="50"/>
                </a:lnTo>
                <a:lnTo>
                  <a:pt x="349" y="50"/>
                </a:lnTo>
                <a:lnTo>
                  <a:pt x="349" y="48"/>
                </a:lnTo>
                <a:lnTo>
                  <a:pt x="349" y="48"/>
                </a:lnTo>
                <a:lnTo>
                  <a:pt x="351" y="43"/>
                </a:lnTo>
                <a:lnTo>
                  <a:pt x="351" y="43"/>
                </a:lnTo>
                <a:lnTo>
                  <a:pt x="351" y="41"/>
                </a:lnTo>
                <a:lnTo>
                  <a:pt x="351" y="41"/>
                </a:lnTo>
                <a:lnTo>
                  <a:pt x="349" y="37"/>
                </a:lnTo>
                <a:lnTo>
                  <a:pt x="347" y="35"/>
                </a:lnTo>
                <a:lnTo>
                  <a:pt x="333" y="22"/>
                </a:lnTo>
                <a:lnTo>
                  <a:pt x="333" y="18"/>
                </a:lnTo>
                <a:lnTo>
                  <a:pt x="330" y="18"/>
                </a:lnTo>
                <a:lnTo>
                  <a:pt x="330" y="16"/>
                </a:lnTo>
                <a:lnTo>
                  <a:pt x="330" y="14"/>
                </a:lnTo>
                <a:lnTo>
                  <a:pt x="330" y="12"/>
                </a:lnTo>
                <a:lnTo>
                  <a:pt x="330" y="8"/>
                </a:lnTo>
                <a:lnTo>
                  <a:pt x="330" y="8"/>
                </a:lnTo>
                <a:lnTo>
                  <a:pt x="328" y="6"/>
                </a:lnTo>
                <a:lnTo>
                  <a:pt x="328" y="6"/>
                </a:lnTo>
                <a:lnTo>
                  <a:pt x="324" y="4"/>
                </a:lnTo>
                <a:lnTo>
                  <a:pt x="324" y="2"/>
                </a:lnTo>
                <a:lnTo>
                  <a:pt x="322" y="2"/>
                </a:lnTo>
                <a:lnTo>
                  <a:pt x="322" y="2"/>
                </a:lnTo>
                <a:lnTo>
                  <a:pt x="316" y="0"/>
                </a:lnTo>
                <a:lnTo>
                  <a:pt x="312" y="0"/>
                </a:lnTo>
                <a:lnTo>
                  <a:pt x="310" y="0"/>
                </a:lnTo>
                <a:lnTo>
                  <a:pt x="310" y="4"/>
                </a:lnTo>
                <a:lnTo>
                  <a:pt x="307" y="6"/>
                </a:lnTo>
                <a:lnTo>
                  <a:pt x="307" y="6"/>
                </a:lnTo>
                <a:lnTo>
                  <a:pt x="303" y="8"/>
                </a:lnTo>
                <a:lnTo>
                  <a:pt x="303" y="10"/>
                </a:lnTo>
                <a:lnTo>
                  <a:pt x="303" y="10"/>
                </a:lnTo>
                <a:lnTo>
                  <a:pt x="303" y="14"/>
                </a:lnTo>
                <a:lnTo>
                  <a:pt x="303" y="14"/>
                </a:lnTo>
                <a:lnTo>
                  <a:pt x="301" y="14"/>
                </a:lnTo>
                <a:lnTo>
                  <a:pt x="299" y="18"/>
                </a:lnTo>
                <a:lnTo>
                  <a:pt x="299" y="20"/>
                </a:lnTo>
                <a:lnTo>
                  <a:pt x="299" y="20"/>
                </a:lnTo>
                <a:lnTo>
                  <a:pt x="297" y="20"/>
                </a:lnTo>
                <a:lnTo>
                  <a:pt x="295" y="20"/>
                </a:lnTo>
                <a:lnTo>
                  <a:pt x="293" y="22"/>
                </a:lnTo>
                <a:lnTo>
                  <a:pt x="291" y="22"/>
                </a:lnTo>
                <a:lnTo>
                  <a:pt x="289" y="25"/>
                </a:lnTo>
                <a:lnTo>
                  <a:pt x="287" y="25"/>
                </a:lnTo>
                <a:lnTo>
                  <a:pt x="287" y="25"/>
                </a:lnTo>
                <a:lnTo>
                  <a:pt x="280" y="25"/>
                </a:lnTo>
                <a:lnTo>
                  <a:pt x="278" y="22"/>
                </a:lnTo>
                <a:lnTo>
                  <a:pt x="274" y="25"/>
                </a:lnTo>
                <a:lnTo>
                  <a:pt x="274" y="25"/>
                </a:lnTo>
                <a:lnTo>
                  <a:pt x="270" y="22"/>
                </a:lnTo>
                <a:lnTo>
                  <a:pt x="268" y="22"/>
                </a:lnTo>
                <a:lnTo>
                  <a:pt x="266" y="20"/>
                </a:lnTo>
                <a:lnTo>
                  <a:pt x="261" y="16"/>
                </a:lnTo>
                <a:lnTo>
                  <a:pt x="257" y="14"/>
                </a:lnTo>
                <a:lnTo>
                  <a:pt x="255" y="16"/>
                </a:lnTo>
                <a:lnTo>
                  <a:pt x="255" y="16"/>
                </a:lnTo>
                <a:lnTo>
                  <a:pt x="255" y="18"/>
                </a:lnTo>
                <a:lnTo>
                  <a:pt x="255" y="20"/>
                </a:lnTo>
                <a:lnTo>
                  <a:pt x="255" y="20"/>
                </a:lnTo>
                <a:lnTo>
                  <a:pt x="253" y="22"/>
                </a:lnTo>
                <a:lnTo>
                  <a:pt x="251" y="25"/>
                </a:lnTo>
                <a:lnTo>
                  <a:pt x="249" y="25"/>
                </a:lnTo>
                <a:lnTo>
                  <a:pt x="245" y="25"/>
                </a:lnTo>
                <a:lnTo>
                  <a:pt x="243" y="27"/>
                </a:lnTo>
                <a:lnTo>
                  <a:pt x="243" y="27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1" y="33"/>
                </a:lnTo>
                <a:lnTo>
                  <a:pt x="239" y="35"/>
                </a:lnTo>
                <a:lnTo>
                  <a:pt x="232" y="35"/>
                </a:lnTo>
                <a:lnTo>
                  <a:pt x="232" y="37"/>
                </a:lnTo>
                <a:lnTo>
                  <a:pt x="230" y="39"/>
                </a:lnTo>
                <a:lnTo>
                  <a:pt x="230" y="39"/>
                </a:lnTo>
                <a:lnTo>
                  <a:pt x="226" y="39"/>
                </a:lnTo>
                <a:lnTo>
                  <a:pt x="218" y="39"/>
                </a:lnTo>
                <a:lnTo>
                  <a:pt x="203" y="37"/>
                </a:lnTo>
                <a:lnTo>
                  <a:pt x="201" y="37"/>
                </a:lnTo>
                <a:lnTo>
                  <a:pt x="197" y="37"/>
                </a:lnTo>
                <a:lnTo>
                  <a:pt x="186" y="37"/>
                </a:lnTo>
                <a:lnTo>
                  <a:pt x="184" y="37"/>
                </a:lnTo>
                <a:lnTo>
                  <a:pt x="178" y="33"/>
                </a:lnTo>
                <a:lnTo>
                  <a:pt x="176" y="33"/>
                </a:lnTo>
                <a:lnTo>
                  <a:pt x="170" y="33"/>
                </a:lnTo>
                <a:lnTo>
                  <a:pt x="167" y="33"/>
                </a:lnTo>
                <a:lnTo>
                  <a:pt x="161" y="35"/>
                </a:lnTo>
                <a:lnTo>
                  <a:pt x="159" y="37"/>
                </a:lnTo>
                <a:lnTo>
                  <a:pt x="157" y="37"/>
                </a:lnTo>
                <a:lnTo>
                  <a:pt x="153" y="37"/>
                </a:lnTo>
                <a:lnTo>
                  <a:pt x="151" y="33"/>
                </a:lnTo>
                <a:lnTo>
                  <a:pt x="147" y="29"/>
                </a:lnTo>
                <a:lnTo>
                  <a:pt x="144" y="27"/>
                </a:lnTo>
                <a:lnTo>
                  <a:pt x="140" y="27"/>
                </a:lnTo>
                <a:lnTo>
                  <a:pt x="138" y="29"/>
                </a:lnTo>
                <a:lnTo>
                  <a:pt x="138" y="31"/>
                </a:lnTo>
                <a:lnTo>
                  <a:pt x="138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5"/>
                </a:lnTo>
                <a:lnTo>
                  <a:pt x="142" y="41"/>
                </a:lnTo>
                <a:lnTo>
                  <a:pt x="144" y="45"/>
                </a:lnTo>
                <a:lnTo>
                  <a:pt x="144" y="48"/>
                </a:lnTo>
                <a:lnTo>
                  <a:pt x="144" y="50"/>
                </a:lnTo>
                <a:lnTo>
                  <a:pt x="142" y="50"/>
                </a:lnTo>
                <a:lnTo>
                  <a:pt x="142" y="52"/>
                </a:lnTo>
                <a:lnTo>
                  <a:pt x="140" y="54"/>
                </a:lnTo>
                <a:lnTo>
                  <a:pt x="140" y="54"/>
                </a:lnTo>
                <a:lnTo>
                  <a:pt x="138" y="54"/>
                </a:lnTo>
                <a:lnTo>
                  <a:pt x="138" y="56"/>
                </a:lnTo>
                <a:lnTo>
                  <a:pt x="136" y="60"/>
                </a:lnTo>
                <a:lnTo>
                  <a:pt x="136" y="60"/>
                </a:lnTo>
                <a:lnTo>
                  <a:pt x="136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4"/>
                </a:lnTo>
                <a:lnTo>
                  <a:pt x="136" y="66"/>
                </a:lnTo>
                <a:lnTo>
                  <a:pt x="136" y="68"/>
                </a:lnTo>
                <a:lnTo>
                  <a:pt x="138" y="71"/>
                </a:lnTo>
                <a:lnTo>
                  <a:pt x="138" y="71"/>
                </a:lnTo>
                <a:lnTo>
                  <a:pt x="140" y="73"/>
                </a:lnTo>
                <a:lnTo>
                  <a:pt x="140" y="71"/>
                </a:lnTo>
                <a:lnTo>
                  <a:pt x="144" y="68"/>
                </a:lnTo>
                <a:lnTo>
                  <a:pt x="147" y="68"/>
                </a:lnTo>
                <a:lnTo>
                  <a:pt x="149" y="66"/>
                </a:lnTo>
                <a:lnTo>
                  <a:pt x="151" y="64"/>
                </a:lnTo>
                <a:lnTo>
                  <a:pt x="151" y="64"/>
                </a:lnTo>
                <a:lnTo>
                  <a:pt x="153" y="66"/>
                </a:lnTo>
                <a:lnTo>
                  <a:pt x="155" y="66"/>
                </a:lnTo>
                <a:lnTo>
                  <a:pt x="161" y="68"/>
                </a:lnTo>
                <a:lnTo>
                  <a:pt x="165" y="68"/>
                </a:lnTo>
                <a:lnTo>
                  <a:pt x="167" y="71"/>
                </a:lnTo>
                <a:lnTo>
                  <a:pt x="172" y="73"/>
                </a:lnTo>
                <a:lnTo>
                  <a:pt x="174" y="79"/>
                </a:lnTo>
                <a:lnTo>
                  <a:pt x="176" y="81"/>
                </a:lnTo>
                <a:lnTo>
                  <a:pt x="176" y="81"/>
                </a:lnTo>
                <a:lnTo>
                  <a:pt x="178" y="81"/>
                </a:lnTo>
                <a:lnTo>
                  <a:pt x="178" y="81"/>
                </a:lnTo>
                <a:lnTo>
                  <a:pt x="178" y="83"/>
                </a:lnTo>
                <a:lnTo>
                  <a:pt x="180" y="85"/>
                </a:lnTo>
                <a:lnTo>
                  <a:pt x="180" y="85"/>
                </a:lnTo>
                <a:lnTo>
                  <a:pt x="186" y="83"/>
                </a:lnTo>
                <a:lnTo>
                  <a:pt x="186" y="83"/>
                </a:lnTo>
                <a:lnTo>
                  <a:pt x="188" y="85"/>
                </a:lnTo>
                <a:lnTo>
                  <a:pt x="190" y="85"/>
                </a:lnTo>
                <a:lnTo>
                  <a:pt x="193" y="89"/>
                </a:lnTo>
                <a:lnTo>
                  <a:pt x="195" y="91"/>
                </a:lnTo>
                <a:lnTo>
                  <a:pt x="195" y="93"/>
                </a:lnTo>
                <a:lnTo>
                  <a:pt x="193" y="102"/>
                </a:lnTo>
                <a:lnTo>
                  <a:pt x="193" y="106"/>
                </a:lnTo>
                <a:lnTo>
                  <a:pt x="193" y="108"/>
                </a:lnTo>
                <a:lnTo>
                  <a:pt x="190" y="112"/>
                </a:lnTo>
                <a:lnTo>
                  <a:pt x="188" y="114"/>
                </a:lnTo>
                <a:lnTo>
                  <a:pt x="186" y="114"/>
                </a:lnTo>
                <a:lnTo>
                  <a:pt x="184" y="112"/>
                </a:lnTo>
                <a:lnTo>
                  <a:pt x="182" y="114"/>
                </a:lnTo>
                <a:lnTo>
                  <a:pt x="178" y="116"/>
                </a:lnTo>
                <a:lnTo>
                  <a:pt x="172" y="119"/>
                </a:lnTo>
                <a:lnTo>
                  <a:pt x="170" y="121"/>
                </a:lnTo>
                <a:lnTo>
                  <a:pt x="170" y="123"/>
                </a:lnTo>
                <a:lnTo>
                  <a:pt x="170" y="125"/>
                </a:lnTo>
                <a:lnTo>
                  <a:pt x="170" y="129"/>
                </a:lnTo>
                <a:lnTo>
                  <a:pt x="170" y="131"/>
                </a:lnTo>
                <a:lnTo>
                  <a:pt x="165" y="135"/>
                </a:lnTo>
                <a:lnTo>
                  <a:pt x="161" y="137"/>
                </a:lnTo>
                <a:lnTo>
                  <a:pt x="161" y="139"/>
                </a:lnTo>
                <a:lnTo>
                  <a:pt x="157" y="139"/>
                </a:lnTo>
                <a:lnTo>
                  <a:pt x="155" y="142"/>
                </a:lnTo>
                <a:lnTo>
                  <a:pt x="153" y="144"/>
                </a:lnTo>
                <a:lnTo>
                  <a:pt x="153" y="146"/>
                </a:lnTo>
                <a:lnTo>
                  <a:pt x="153" y="148"/>
                </a:lnTo>
                <a:lnTo>
                  <a:pt x="155" y="152"/>
                </a:lnTo>
                <a:lnTo>
                  <a:pt x="153" y="154"/>
                </a:lnTo>
                <a:lnTo>
                  <a:pt x="151" y="156"/>
                </a:lnTo>
                <a:lnTo>
                  <a:pt x="151" y="158"/>
                </a:lnTo>
                <a:lnTo>
                  <a:pt x="153" y="160"/>
                </a:lnTo>
                <a:lnTo>
                  <a:pt x="153" y="162"/>
                </a:lnTo>
                <a:lnTo>
                  <a:pt x="151" y="162"/>
                </a:lnTo>
                <a:lnTo>
                  <a:pt x="149" y="162"/>
                </a:lnTo>
                <a:lnTo>
                  <a:pt x="142" y="167"/>
                </a:lnTo>
                <a:lnTo>
                  <a:pt x="140" y="169"/>
                </a:lnTo>
                <a:lnTo>
                  <a:pt x="140" y="171"/>
                </a:lnTo>
                <a:lnTo>
                  <a:pt x="140" y="173"/>
                </a:lnTo>
                <a:lnTo>
                  <a:pt x="140" y="175"/>
                </a:lnTo>
                <a:lnTo>
                  <a:pt x="138" y="175"/>
                </a:lnTo>
                <a:lnTo>
                  <a:pt x="136" y="175"/>
                </a:lnTo>
                <a:lnTo>
                  <a:pt x="134" y="177"/>
                </a:lnTo>
                <a:lnTo>
                  <a:pt x="132" y="177"/>
                </a:lnTo>
                <a:lnTo>
                  <a:pt x="130" y="177"/>
                </a:lnTo>
                <a:lnTo>
                  <a:pt x="126" y="179"/>
                </a:lnTo>
                <a:lnTo>
                  <a:pt x="124" y="181"/>
                </a:lnTo>
                <a:lnTo>
                  <a:pt x="124" y="183"/>
                </a:lnTo>
                <a:lnTo>
                  <a:pt x="122" y="183"/>
                </a:lnTo>
                <a:lnTo>
                  <a:pt x="119" y="185"/>
                </a:lnTo>
                <a:lnTo>
                  <a:pt x="117" y="185"/>
                </a:lnTo>
                <a:lnTo>
                  <a:pt x="117" y="185"/>
                </a:lnTo>
                <a:lnTo>
                  <a:pt x="115" y="185"/>
                </a:lnTo>
                <a:lnTo>
                  <a:pt x="113" y="181"/>
                </a:lnTo>
                <a:lnTo>
                  <a:pt x="113" y="181"/>
                </a:lnTo>
                <a:lnTo>
                  <a:pt x="111" y="179"/>
                </a:lnTo>
                <a:lnTo>
                  <a:pt x="109" y="179"/>
                </a:lnTo>
                <a:lnTo>
                  <a:pt x="107" y="181"/>
                </a:lnTo>
                <a:lnTo>
                  <a:pt x="105" y="183"/>
                </a:lnTo>
                <a:lnTo>
                  <a:pt x="103" y="183"/>
                </a:lnTo>
                <a:lnTo>
                  <a:pt x="101" y="185"/>
                </a:lnTo>
                <a:lnTo>
                  <a:pt x="99" y="185"/>
                </a:lnTo>
                <a:lnTo>
                  <a:pt x="96" y="185"/>
                </a:lnTo>
                <a:lnTo>
                  <a:pt x="96" y="185"/>
                </a:lnTo>
                <a:lnTo>
                  <a:pt x="94" y="183"/>
                </a:lnTo>
                <a:lnTo>
                  <a:pt x="94" y="181"/>
                </a:lnTo>
                <a:lnTo>
                  <a:pt x="94" y="181"/>
                </a:lnTo>
                <a:lnTo>
                  <a:pt x="92" y="181"/>
                </a:lnTo>
                <a:lnTo>
                  <a:pt x="92" y="183"/>
                </a:lnTo>
                <a:lnTo>
                  <a:pt x="88" y="187"/>
                </a:lnTo>
                <a:lnTo>
                  <a:pt x="86" y="190"/>
                </a:lnTo>
                <a:lnTo>
                  <a:pt x="86" y="194"/>
                </a:lnTo>
                <a:lnTo>
                  <a:pt x="88" y="198"/>
                </a:lnTo>
                <a:lnTo>
                  <a:pt x="86" y="200"/>
                </a:lnTo>
                <a:lnTo>
                  <a:pt x="86" y="202"/>
                </a:lnTo>
                <a:lnTo>
                  <a:pt x="84" y="206"/>
                </a:lnTo>
                <a:lnTo>
                  <a:pt x="80" y="208"/>
                </a:lnTo>
                <a:lnTo>
                  <a:pt x="80" y="210"/>
                </a:lnTo>
                <a:lnTo>
                  <a:pt x="78" y="210"/>
                </a:lnTo>
                <a:lnTo>
                  <a:pt x="78" y="213"/>
                </a:lnTo>
                <a:lnTo>
                  <a:pt x="78" y="219"/>
                </a:lnTo>
                <a:lnTo>
                  <a:pt x="76" y="221"/>
                </a:lnTo>
                <a:lnTo>
                  <a:pt x="76" y="221"/>
                </a:lnTo>
                <a:lnTo>
                  <a:pt x="73" y="221"/>
                </a:lnTo>
                <a:lnTo>
                  <a:pt x="73" y="221"/>
                </a:lnTo>
                <a:lnTo>
                  <a:pt x="73" y="223"/>
                </a:lnTo>
                <a:lnTo>
                  <a:pt x="73" y="225"/>
                </a:lnTo>
                <a:lnTo>
                  <a:pt x="76" y="225"/>
                </a:lnTo>
                <a:lnTo>
                  <a:pt x="76" y="227"/>
                </a:lnTo>
                <a:lnTo>
                  <a:pt x="73" y="229"/>
                </a:lnTo>
                <a:lnTo>
                  <a:pt x="73" y="229"/>
                </a:lnTo>
                <a:lnTo>
                  <a:pt x="71" y="229"/>
                </a:lnTo>
                <a:lnTo>
                  <a:pt x="69" y="225"/>
                </a:lnTo>
                <a:lnTo>
                  <a:pt x="67" y="223"/>
                </a:lnTo>
                <a:lnTo>
                  <a:pt x="67" y="223"/>
                </a:lnTo>
                <a:lnTo>
                  <a:pt x="65" y="225"/>
                </a:lnTo>
                <a:lnTo>
                  <a:pt x="63" y="227"/>
                </a:lnTo>
                <a:lnTo>
                  <a:pt x="59" y="238"/>
                </a:lnTo>
                <a:lnTo>
                  <a:pt x="59" y="240"/>
                </a:lnTo>
                <a:lnTo>
                  <a:pt x="57" y="244"/>
                </a:lnTo>
                <a:lnTo>
                  <a:pt x="59" y="250"/>
                </a:lnTo>
                <a:lnTo>
                  <a:pt x="57" y="256"/>
                </a:lnTo>
                <a:lnTo>
                  <a:pt x="55" y="258"/>
                </a:lnTo>
                <a:lnTo>
                  <a:pt x="53" y="261"/>
                </a:lnTo>
                <a:lnTo>
                  <a:pt x="50" y="261"/>
                </a:lnTo>
                <a:lnTo>
                  <a:pt x="48" y="263"/>
                </a:lnTo>
                <a:lnTo>
                  <a:pt x="46" y="265"/>
                </a:lnTo>
                <a:lnTo>
                  <a:pt x="46" y="275"/>
                </a:lnTo>
                <a:lnTo>
                  <a:pt x="46" y="277"/>
                </a:lnTo>
                <a:lnTo>
                  <a:pt x="46" y="279"/>
                </a:lnTo>
                <a:lnTo>
                  <a:pt x="46" y="290"/>
                </a:lnTo>
                <a:lnTo>
                  <a:pt x="46" y="292"/>
                </a:lnTo>
                <a:lnTo>
                  <a:pt x="44" y="296"/>
                </a:lnTo>
                <a:lnTo>
                  <a:pt x="44" y="300"/>
                </a:lnTo>
                <a:lnTo>
                  <a:pt x="42" y="304"/>
                </a:lnTo>
                <a:lnTo>
                  <a:pt x="42" y="311"/>
                </a:lnTo>
                <a:lnTo>
                  <a:pt x="40" y="313"/>
                </a:lnTo>
                <a:lnTo>
                  <a:pt x="38" y="315"/>
                </a:lnTo>
                <a:lnTo>
                  <a:pt x="36" y="317"/>
                </a:lnTo>
                <a:lnTo>
                  <a:pt x="30" y="321"/>
                </a:lnTo>
                <a:lnTo>
                  <a:pt x="23" y="325"/>
                </a:lnTo>
                <a:lnTo>
                  <a:pt x="21" y="325"/>
                </a:lnTo>
                <a:lnTo>
                  <a:pt x="21" y="327"/>
                </a:lnTo>
                <a:lnTo>
                  <a:pt x="19" y="327"/>
                </a:lnTo>
                <a:lnTo>
                  <a:pt x="19" y="329"/>
                </a:lnTo>
                <a:lnTo>
                  <a:pt x="19" y="336"/>
                </a:lnTo>
                <a:lnTo>
                  <a:pt x="17" y="340"/>
                </a:lnTo>
                <a:lnTo>
                  <a:pt x="17" y="342"/>
                </a:lnTo>
                <a:lnTo>
                  <a:pt x="17" y="342"/>
                </a:lnTo>
                <a:lnTo>
                  <a:pt x="17" y="346"/>
                </a:lnTo>
                <a:lnTo>
                  <a:pt x="19" y="348"/>
                </a:lnTo>
                <a:lnTo>
                  <a:pt x="19" y="348"/>
                </a:lnTo>
                <a:lnTo>
                  <a:pt x="21" y="348"/>
                </a:lnTo>
                <a:lnTo>
                  <a:pt x="21" y="350"/>
                </a:lnTo>
                <a:lnTo>
                  <a:pt x="21" y="350"/>
                </a:lnTo>
                <a:lnTo>
                  <a:pt x="23" y="350"/>
                </a:lnTo>
                <a:lnTo>
                  <a:pt x="23" y="350"/>
                </a:lnTo>
                <a:lnTo>
                  <a:pt x="23" y="350"/>
                </a:lnTo>
                <a:lnTo>
                  <a:pt x="25" y="350"/>
                </a:lnTo>
                <a:lnTo>
                  <a:pt x="28" y="350"/>
                </a:lnTo>
                <a:lnTo>
                  <a:pt x="28" y="350"/>
                </a:lnTo>
                <a:lnTo>
                  <a:pt x="28" y="350"/>
                </a:lnTo>
                <a:lnTo>
                  <a:pt x="30" y="350"/>
                </a:lnTo>
                <a:lnTo>
                  <a:pt x="30" y="352"/>
                </a:lnTo>
                <a:lnTo>
                  <a:pt x="30" y="352"/>
                </a:lnTo>
                <a:lnTo>
                  <a:pt x="30" y="355"/>
                </a:lnTo>
                <a:lnTo>
                  <a:pt x="30" y="357"/>
                </a:lnTo>
                <a:lnTo>
                  <a:pt x="30" y="367"/>
                </a:lnTo>
                <a:lnTo>
                  <a:pt x="32" y="375"/>
                </a:lnTo>
                <a:lnTo>
                  <a:pt x="32" y="378"/>
                </a:lnTo>
                <a:lnTo>
                  <a:pt x="30" y="378"/>
                </a:lnTo>
                <a:lnTo>
                  <a:pt x="30" y="380"/>
                </a:lnTo>
                <a:lnTo>
                  <a:pt x="25" y="382"/>
                </a:lnTo>
                <a:lnTo>
                  <a:pt x="25" y="382"/>
                </a:lnTo>
                <a:lnTo>
                  <a:pt x="23" y="382"/>
                </a:lnTo>
                <a:lnTo>
                  <a:pt x="23" y="384"/>
                </a:lnTo>
                <a:lnTo>
                  <a:pt x="23" y="386"/>
                </a:lnTo>
                <a:lnTo>
                  <a:pt x="23" y="386"/>
                </a:lnTo>
                <a:lnTo>
                  <a:pt x="23" y="386"/>
                </a:lnTo>
                <a:lnTo>
                  <a:pt x="23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8"/>
                </a:lnTo>
                <a:lnTo>
                  <a:pt x="28" y="388"/>
                </a:lnTo>
                <a:lnTo>
                  <a:pt x="30" y="386"/>
                </a:lnTo>
                <a:lnTo>
                  <a:pt x="30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4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8"/>
                </a:lnTo>
                <a:lnTo>
                  <a:pt x="36" y="388"/>
                </a:lnTo>
                <a:lnTo>
                  <a:pt x="36" y="392"/>
                </a:lnTo>
                <a:lnTo>
                  <a:pt x="36" y="394"/>
                </a:lnTo>
                <a:lnTo>
                  <a:pt x="36" y="394"/>
                </a:lnTo>
                <a:lnTo>
                  <a:pt x="38" y="394"/>
                </a:lnTo>
                <a:lnTo>
                  <a:pt x="38" y="396"/>
                </a:lnTo>
                <a:lnTo>
                  <a:pt x="38" y="396"/>
                </a:lnTo>
                <a:lnTo>
                  <a:pt x="36" y="398"/>
                </a:lnTo>
                <a:lnTo>
                  <a:pt x="36" y="400"/>
                </a:lnTo>
                <a:lnTo>
                  <a:pt x="36" y="400"/>
                </a:lnTo>
                <a:lnTo>
                  <a:pt x="36" y="407"/>
                </a:lnTo>
                <a:lnTo>
                  <a:pt x="36" y="409"/>
                </a:lnTo>
                <a:lnTo>
                  <a:pt x="36" y="411"/>
                </a:lnTo>
                <a:lnTo>
                  <a:pt x="36" y="413"/>
                </a:lnTo>
                <a:lnTo>
                  <a:pt x="36" y="413"/>
                </a:lnTo>
                <a:lnTo>
                  <a:pt x="36" y="415"/>
                </a:lnTo>
                <a:lnTo>
                  <a:pt x="36" y="415"/>
                </a:lnTo>
                <a:lnTo>
                  <a:pt x="36" y="417"/>
                </a:lnTo>
                <a:lnTo>
                  <a:pt x="34" y="417"/>
                </a:lnTo>
                <a:lnTo>
                  <a:pt x="32" y="417"/>
                </a:lnTo>
                <a:lnTo>
                  <a:pt x="32" y="419"/>
                </a:lnTo>
                <a:lnTo>
                  <a:pt x="30" y="421"/>
                </a:lnTo>
                <a:lnTo>
                  <a:pt x="28" y="421"/>
                </a:lnTo>
                <a:lnTo>
                  <a:pt x="25" y="423"/>
                </a:lnTo>
                <a:lnTo>
                  <a:pt x="25" y="423"/>
                </a:lnTo>
                <a:lnTo>
                  <a:pt x="19" y="423"/>
                </a:lnTo>
                <a:lnTo>
                  <a:pt x="17" y="423"/>
                </a:lnTo>
                <a:lnTo>
                  <a:pt x="17" y="423"/>
                </a:lnTo>
                <a:lnTo>
                  <a:pt x="17" y="426"/>
                </a:lnTo>
                <a:lnTo>
                  <a:pt x="17" y="428"/>
                </a:lnTo>
                <a:lnTo>
                  <a:pt x="17" y="428"/>
                </a:lnTo>
                <a:lnTo>
                  <a:pt x="17" y="430"/>
                </a:lnTo>
                <a:lnTo>
                  <a:pt x="15" y="434"/>
                </a:lnTo>
                <a:lnTo>
                  <a:pt x="15" y="434"/>
                </a:lnTo>
                <a:lnTo>
                  <a:pt x="15" y="434"/>
                </a:lnTo>
                <a:lnTo>
                  <a:pt x="17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8" y="436"/>
                </a:lnTo>
                <a:lnTo>
                  <a:pt x="30" y="442"/>
                </a:lnTo>
                <a:lnTo>
                  <a:pt x="30" y="446"/>
                </a:lnTo>
                <a:lnTo>
                  <a:pt x="30" y="446"/>
                </a:lnTo>
                <a:lnTo>
                  <a:pt x="30" y="449"/>
                </a:lnTo>
                <a:lnTo>
                  <a:pt x="30" y="449"/>
                </a:lnTo>
                <a:lnTo>
                  <a:pt x="28" y="451"/>
                </a:lnTo>
                <a:lnTo>
                  <a:pt x="28" y="457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5" y="459"/>
                </a:lnTo>
                <a:lnTo>
                  <a:pt x="25" y="459"/>
                </a:lnTo>
                <a:lnTo>
                  <a:pt x="23" y="459"/>
                </a:lnTo>
                <a:lnTo>
                  <a:pt x="21" y="457"/>
                </a:lnTo>
                <a:lnTo>
                  <a:pt x="19" y="457"/>
                </a:lnTo>
                <a:lnTo>
                  <a:pt x="19" y="457"/>
                </a:lnTo>
                <a:lnTo>
                  <a:pt x="19" y="459"/>
                </a:lnTo>
                <a:lnTo>
                  <a:pt x="17" y="461"/>
                </a:lnTo>
                <a:lnTo>
                  <a:pt x="17" y="461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9" y="463"/>
                </a:lnTo>
                <a:lnTo>
                  <a:pt x="21" y="465"/>
                </a:lnTo>
                <a:lnTo>
                  <a:pt x="21" y="465"/>
                </a:lnTo>
                <a:lnTo>
                  <a:pt x="23" y="465"/>
                </a:lnTo>
                <a:lnTo>
                  <a:pt x="23" y="467"/>
                </a:lnTo>
                <a:lnTo>
                  <a:pt x="21" y="467"/>
                </a:lnTo>
                <a:lnTo>
                  <a:pt x="21" y="467"/>
                </a:lnTo>
                <a:lnTo>
                  <a:pt x="21" y="469"/>
                </a:lnTo>
                <a:lnTo>
                  <a:pt x="21" y="469"/>
                </a:lnTo>
                <a:lnTo>
                  <a:pt x="21" y="469"/>
                </a:lnTo>
                <a:lnTo>
                  <a:pt x="19" y="471"/>
                </a:lnTo>
                <a:lnTo>
                  <a:pt x="17" y="471"/>
                </a:lnTo>
                <a:lnTo>
                  <a:pt x="15" y="471"/>
                </a:lnTo>
                <a:lnTo>
                  <a:pt x="15" y="474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7" y="476"/>
                </a:lnTo>
                <a:lnTo>
                  <a:pt x="19" y="476"/>
                </a:lnTo>
                <a:lnTo>
                  <a:pt x="21" y="476"/>
                </a:lnTo>
                <a:lnTo>
                  <a:pt x="21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1"/>
                </a:lnTo>
                <a:lnTo>
                  <a:pt x="23" y="471"/>
                </a:lnTo>
                <a:lnTo>
                  <a:pt x="25" y="471"/>
                </a:lnTo>
                <a:lnTo>
                  <a:pt x="25" y="471"/>
                </a:lnTo>
                <a:lnTo>
                  <a:pt x="28" y="471"/>
                </a:lnTo>
                <a:lnTo>
                  <a:pt x="28" y="471"/>
                </a:lnTo>
                <a:lnTo>
                  <a:pt x="28" y="471"/>
                </a:lnTo>
                <a:lnTo>
                  <a:pt x="30" y="474"/>
                </a:lnTo>
                <a:lnTo>
                  <a:pt x="30" y="478"/>
                </a:lnTo>
                <a:lnTo>
                  <a:pt x="30" y="480"/>
                </a:lnTo>
                <a:lnTo>
                  <a:pt x="32" y="480"/>
                </a:lnTo>
                <a:lnTo>
                  <a:pt x="34" y="482"/>
                </a:lnTo>
                <a:lnTo>
                  <a:pt x="34" y="482"/>
                </a:lnTo>
                <a:lnTo>
                  <a:pt x="38" y="482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2" y="486"/>
                </a:lnTo>
                <a:lnTo>
                  <a:pt x="42" y="492"/>
                </a:lnTo>
                <a:lnTo>
                  <a:pt x="44" y="492"/>
                </a:lnTo>
                <a:lnTo>
                  <a:pt x="44" y="494"/>
                </a:lnTo>
                <a:lnTo>
                  <a:pt x="46" y="494"/>
                </a:lnTo>
                <a:lnTo>
                  <a:pt x="50" y="497"/>
                </a:lnTo>
                <a:lnTo>
                  <a:pt x="53" y="497"/>
                </a:lnTo>
                <a:lnTo>
                  <a:pt x="55" y="499"/>
                </a:lnTo>
                <a:lnTo>
                  <a:pt x="57" y="499"/>
                </a:lnTo>
                <a:lnTo>
                  <a:pt x="57" y="499"/>
                </a:lnTo>
                <a:lnTo>
                  <a:pt x="57" y="499"/>
                </a:lnTo>
                <a:lnTo>
                  <a:pt x="59" y="501"/>
                </a:lnTo>
                <a:lnTo>
                  <a:pt x="59" y="503"/>
                </a:lnTo>
                <a:lnTo>
                  <a:pt x="63" y="505"/>
                </a:lnTo>
                <a:lnTo>
                  <a:pt x="63" y="507"/>
                </a:lnTo>
                <a:lnTo>
                  <a:pt x="65" y="509"/>
                </a:lnTo>
                <a:lnTo>
                  <a:pt x="63" y="509"/>
                </a:lnTo>
                <a:lnTo>
                  <a:pt x="63" y="511"/>
                </a:lnTo>
                <a:lnTo>
                  <a:pt x="63" y="513"/>
                </a:lnTo>
                <a:lnTo>
                  <a:pt x="61" y="513"/>
                </a:lnTo>
                <a:lnTo>
                  <a:pt x="59" y="513"/>
                </a:lnTo>
                <a:lnTo>
                  <a:pt x="57" y="513"/>
                </a:lnTo>
                <a:lnTo>
                  <a:pt x="57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7"/>
                </a:lnTo>
                <a:lnTo>
                  <a:pt x="57" y="520"/>
                </a:lnTo>
                <a:lnTo>
                  <a:pt x="57" y="522"/>
                </a:lnTo>
                <a:lnTo>
                  <a:pt x="57" y="522"/>
                </a:lnTo>
                <a:lnTo>
                  <a:pt x="57" y="524"/>
                </a:lnTo>
                <a:lnTo>
                  <a:pt x="53" y="526"/>
                </a:lnTo>
                <a:lnTo>
                  <a:pt x="50" y="526"/>
                </a:lnTo>
                <a:lnTo>
                  <a:pt x="48" y="528"/>
                </a:lnTo>
                <a:lnTo>
                  <a:pt x="48" y="528"/>
                </a:lnTo>
                <a:lnTo>
                  <a:pt x="46" y="530"/>
                </a:lnTo>
                <a:lnTo>
                  <a:pt x="46" y="530"/>
                </a:lnTo>
                <a:lnTo>
                  <a:pt x="46" y="530"/>
                </a:lnTo>
                <a:lnTo>
                  <a:pt x="44" y="528"/>
                </a:lnTo>
                <a:lnTo>
                  <a:pt x="44" y="526"/>
                </a:lnTo>
                <a:lnTo>
                  <a:pt x="42" y="524"/>
                </a:lnTo>
                <a:lnTo>
                  <a:pt x="40" y="524"/>
                </a:lnTo>
                <a:lnTo>
                  <a:pt x="38" y="524"/>
                </a:lnTo>
                <a:lnTo>
                  <a:pt x="36" y="524"/>
                </a:lnTo>
                <a:lnTo>
                  <a:pt x="34" y="522"/>
                </a:lnTo>
                <a:lnTo>
                  <a:pt x="34" y="517"/>
                </a:lnTo>
                <a:lnTo>
                  <a:pt x="32" y="515"/>
                </a:lnTo>
                <a:lnTo>
                  <a:pt x="30" y="517"/>
                </a:lnTo>
                <a:lnTo>
                  <a:pt x="28" y="517"/>
                </a:lnTo>
                <a:lnTo>
                  <a:pt x="28" y="520"/>
                </a:lnTo>
                <a:lnTo>
                  <a:pt x="25" y="522"/>
                </a:lnTo>
                <a:lnTo>
                  <a:pt x="25" y="522"/>
                </a:lnTo>
                <a:lnTo>
                  <a:pt x="23" y="522"/>
                </a:lnTo>
                <a:lnTo>
                  <a:pt x="21" y="524"/>
                </a:lnTo>
                <a:lnTo>
                  <a:pt x="21" y="524"/>
                </a:lnTo>
                <a:lnTo>
                  <a:pt x="19" y="528"/>
                </a:lnTo>
                <a:lnTo>
                  <a:pt x="19" y="530"/>
                </a:lnTo>
                <a:lnTo>
                  <a:pt x="17" y="530"/>
                </a:lnTo>
                <a:lnTo>
                  <a:pt x="15" y="530"/>
                </a:lnTo>
                <a:lnTo>
                  <a:pt x="15" y="532"/>
                </a:lnTo>
                <a:lnTo>
                  <a:pt x="13" y="534"/>
                </a:lnTo>
                <a:lnTo>
                  <a:pt x="11" y="542"/>
                </a:lnTo>
                <a:lnTo>
                  <a:pt x="11" y="545"/>
                </a:lnTo>
                <a:lnTo>
                  <a:pt x="11" y="547"/>
                </a:lnTo>
                <a:lnTo>
                  <a:pt x="9" y="549"/>
                </a:lnTo>
                <a:lnTo>
                  <a:pt x="2" y="557"/>
                </a:lnTo>
                <a:lnTo>
                  <a:pt x="0" y="561"/>
                </a:lnTo>
                <a:lnTo>
                  <a:pt x="0" y="563"/>
                </a:lnTo>
                <a:lnTo>
                  <a:pt x="2" y="568"/>
                </a:lnTo>
                <a:lnTo>
                  <a:pt x="9" y="574"/>
                </a:lnTo>
                <a:lnTo>
                  <a:pt x="9" y="576"/>
                </a:lnTo>
                <a:lnTo>
                  <a:pt x="7" y="578"/>
                </a:lnTo>
                <a:lnTo>
                  <a:pt x="0" y="582"/>
                </a:lnTo>
                <a:lnTo>
                  <a:pt x="0" y="582"/>
                </a:lnTo>
                <a:lnTo>
                  <a:pt x="0" y="584"/>
                </a:lnTo>
                <a:lnTo>
                  <a:pt x="0" y="586"/>
                </a:lnTo>
                <a:lnTo>
                  <a:pt x="0" y="586"/>
                </a:lnTo>
                <a:lnTo>
                  <a:pt x="0" y="588"/>
                </a:lnTo>
                <a:lnTo>
                  <a:pt x="2" y="588"/>
                </a:lnTo>
                <a:lnTo>
                  <a:pt x="2" y="588"/>
                </a:lnTo>
                <a:lnTo>
                  <a:pt x="5" y="591"/>
                </a:lnTo>
                <a:lnTo>
                  <a:pt x="5" y="591"/>
                </a:lnTo>
                <a:lnTo>
                  <a:pt x="5" y="593"/>
                </a:lnTo>
                <a:lnTo>
                  <a:pt x="5" y="593"/>
                </a:lnTo>
                <a:lnTo>
                  <a:pt x="5" y="595"/>
                </a:lnTo>
                <a:lnTo>
                  <a:pt x="7" y="597"/>
                </a:lnTo>
                <a:lnTo>
                  <a:pt x="7" y="597"/>
                </a:lnTo>
                <a:lnTo>
                  <a:pt x="7" y="599"/>
                </a:lnTo>
                <a:lnTo>
                  <a:pt x="9" y="599"/>
                </a:lnTo>
                <a:lnTo>
                  <a:pt x="9" y="601"/>
                </a:lnTo>
                <a:lnTo>
                  <a:pt x="9" y="601"/>
                </a:lnTo>
                <a:lnTo>
                  <a:pt x="11" y="601"/>
                </a:lnTo>
                <a:lnTo>
                  <a:pt x="11" y="601"/>
                </a:lnTo>
                <a:lnTo>
                  <a:pt x="11" y="599"/>
                </a:lnTo>
                <a:lnTo>
                  <a:pt x="13" y="599"/>
                </a:lnTo>
                <a:lnTo>
                  <a:pt x="13" y="601"/>
                </a:lnTo>
                <a:lnTo>
                  <a:pt x="13" y="601"/>
                </a:lnTo>
                <a:lnTo>
                  <a:pt x="15" y="603"/>
                </a:lnTo>
                <a:lnTo>
                  <a:pt x="17" y="601"/>
                </a:lnTo>
                <a:lnTo>
                  <a:pt x="21" y="601"/>
                </a:lnTo>
                <a:lnTo>
                  <a:pt x="23" y="601"/>
                </a:lnTo>
                <a:lnTo>
                  <a:pt x="23" y="601"/>
                </a:lnTo>
                <a:lnTo>
                  <a:pt x="25" y="603"/>
                </a:lnTo>
                <a:lnTo>
                  <a:pt x="28" y="603"/>
                </a:lnTo>
                <a:lnTo>
                  <a:pt x="30" y="605"/>
                </a:lnTo>
                <a:lnTo>
                  <a:pt x="30" y="605"/>
                </a:lnTo>
                <a:lnTo>
                  <a:pt x="32" y="607"/>
                </a:lnTo>
                <a:lnTo>
                  <a:pt x="38" y="613"/>
                </a:lnTo>
                <a:lnTo>
                  <a:pt x="38" y="616"/>
                </a:lnTo>
                <a:lnTo>
                  <a:pt x="40" y="618"/>
                </a:lnTo>
                <a:lnTo>
                  <a:pt x="42" y="620"/>
                </a:lnTo>
                <a:lnTo>
                  <a:pt x="44" y="622"/>
                </a:lnTo>
                <a:lnTo>
                  <a:pt x="44" y="622"/>
                </a:lnTo>
                <a:lnTo>
                  <a:pt x="46" y="624"/>
                </a:lnTo>
                <a:lnTo>
                  <a:pt x="46" y="628"/>
                </a:lnTo>
                <a:lnTo>
                  <a:pt x="48" y="634"/>
                </a:lnTo>
                <a:lnTo>
                  <a:pt x="50" y="636"/>
                </a:lnTo>
                <a:lnTo>
                  <a:pt x="53" y="639"/>
                </a:lnTo>
                <a:lnTo>
                  <a:pt x="53" y="639"/>
                </a:lnTo>
                <a:lnTo>
                  <a:pt x="50" y="641"/>
                </a:lnTo>
                <a:lnTo>
                  <a:pt x="50" y="641"/>
                </a:lnTo>
                <a:lnTo>
                  <a:pt x="48" y="641"/>
                </a:lnTo>
                <a:lnTo>
                  <a:pt x="48" y="643"/>
                </a:lnTo>
                <a:lnTo>
                  <a:pt x="48" y="643"/>
                </a:lnTo>
                <a:lnTo>
                  <a:pt x="46" y="645"/>
                </a:lnTo>
                <a:lnTo>
                  <a:pt x="46" y="645"/>
                </a:lnTo>
                <a:lnTo>
                  <a:pt x="48" y="647"/>
                </a:lnTo>
                <a:lnTo>
                  <a:pt x="48" y="647"/>
                </a:lnTo>
                <a:lnTo>
                  <a:pt x="50" y="647"/>
                </a:lnTo>
                <a:lnTo>
                  <a:pt x="53" y="647"/>
                </a:lnTo>
                <a:lnTo>
                  <a:pt x="53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5"/>
                </a:lnTo>
                <a:lnTo>
                  <a:pt x="55" y="643"/>
                </a:lnTo>
                <a:lnTo>
                  <a:pt x="57" y="643"/>
                </a:lnTo>
                <a:lnTo>
                  <a:pt x="57" y="643"/>
                </a:lnTo>
                <a:lnTo>
                  <a:pt x="57" y="643"/>
                </a:lnTo>
                <a:lnTo>
                  <a:pt x="59" y="643"/>
                </a:lnTo>
                <a:lnTo>
                  <a:pt x="59" y="643"/>
                </a:lnTo>
                <a:lnTo>
                  <a:pt x="59" y="645"/>
                </a:lnTo>
                <a:lnTo>
                  <a:pt x="59" y="645"/>
                </a:lnTo>
                <a:lnTo>
                  <a:pt x="59" y="647"/>
                </a:lnTo>
                <a:lnTo>
                  <a:pt x="61" y="649"/>
                </a:lnTo>
                <a:lnTo>
                  <a:pt x="61" y="649"/>
                </a:lnTo>
                <a:lnTo>
                  <a:pt x="61" y="651"/>
                </a:lnTo>
                <a:lnTo>
                  <a:pt x="63" y="651"/>
                </a:lnTo>
                <a:lnTo>
                  <a:pt x="65" y="649"/>
                </a:lnTo>
                <a:lnTo>
                  <a:pt x="67" y="649"/>
                </a:lnTo>
                <a:lnTo>
                  <a:pt x="67" y="649"/>
                </a:lnTo>
                <a:lnTo>
                  <a:pt x="69" y="649"/>
                </a:lnTo>
                <a:lnTo>
                  <a:pt x="71" y="649"/>
                </a:lnTo>
                <a:lnTo>
                  <a:pt x="71" y="651"/>
                </a:lnTo>
                <a:lnTo>
                  <a:pt x="69" y="651"/>
                </a:lnTo>
                <a:lnTo>
                  <a:pt x="69" y="653"/>
                </a:lnTo>
                <a:lnTo>
                  <a:pt x="69" y="653"/>
                </a:lnTo>
                <a:lnTo>
                  <a:pt x="67" y="655"/>
                </a:lnTo>
                <a:lnTo>
                  <a:pt x="69" y="657"/>
                </a:lnTo>
                <a:lnTo>
                  <a:pt x="69" y="659"/>
                </a:lnTo>
                <a:lnTo>
                  <a:pt x="69" y="662"/>
                </a:lnTo>
                <a:lnTo>
                  <a:pt x="69" y="664"/>
                </a:lnTo>
                <a:lnTo>
                  <a:pt x="71" y="668"/>
                </a:lnTo>
                <a:lnTo>
                  <a:pt x="73" y="668"/>
                </a:lnTo>
                <a:lnTo>
                  <a:pt x="73" y="682"/>
                </a:lnTo>
                <a:lnTo>
                  <a:pt x="76" y="684"/>
                </a:lnTo>
                <a:lnTo>
                  <a:pt x="76" y="689"/>
                </a:lnTo>
                <a:lnTo>
                  <a:pt x="78" y="689"/>
                </a:lnTo>
                <a:lnTo>
                  <a:pt x="80" y="689"/>
                </a:lnTo>
                <a:lnTo>
                  <a:pt x="80" y="689"/>
                </a:lnTo>
                <a:lnTo>
                  <a:pt x="84" y="687"/>
                </a:lnTo>
                <a:lnTo>
                  <a:pt x="86" y="684"/>
                </a:lnTo>
                <a:lnTo>
                  <a:pt x="88" y="682"/>
                </a:lnTo>
                <a:lnTo>
                  <a:pt x="90" y="682"/>
                </a:lnTo>
                <a:lnTo>
                  <a:pt x="90" y="682"/>
                </a:lnTo>
                <a:lnTo>
                  <a:pt x="92" y="682"/>
                </a:lnTo>
                <a:lnTo>
                  <a:pt x="92" y="682"/>
                </a:lnTo>
                <a:lnTo>
                  <a:pt x="94" y="684"/>
                </a:lnTo>
                <a:lnTo>
                  <a:pt x="96" y="684"/>
                </a:lnTo>
                <a:lnTo>
                  <a:pt x="99" y="687"/>
                </a:lnTo>
                <a:lnTo>
                  <a:pt x="103" y="687"/>
                </a:lnTo>
                <a:lnTo>
                  <a:pt x="107" y="684"/>
                </a:lnTo>
                <a:lnTo>
                  <a:pt x="115" y="687"/>
                </a:lnTo>
                <a:lnTo>
                  <a:pt x="113" y="684"/>
                </a:lnTo>
                <a:lnTo>
                  <a:pt x="113" y="682"/>
                </a:lnTo>
                <a:lnTo>
                  <a:pt x="115" y="680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6"/>
                </a:lnTo>
                <a:lnTo>
                  <a:pt x="115" y="676"/>
                </a:lnTo>
                <a:lnTo>
                  <a:pt x="117" y="676"/>
                </a:lnTo>
                <a:lnTo>
                  <a:pt x="117" y="676"/>
                </a:lnTo>
                <a:lnTo>
                  <a:pt x="117" y="678"/>
                </a:lnTo>
                <a:lnTo>
                  <a:pt x="117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6"/>
                </a:lnTo>
                <a:lnTo>
                  <a:pt x="119" y="674"/>
                </a:lnTo>
                <a:lnTo>
                  <a:pt x="119" y="674"/>
                </a:lnTo>
                <a:lnTo>
                  <a:pt x="119" y="672"/>
                </a:lnTo>
                <a:lnTo>
                  <a:pt x="122" y="672"/>
                </a:lnTo>
                <a:lnTo>
                  <a:pt x="122" y="670"/>
                </a:lnTo>
                <a:lnTo>
                  <a:pt x="122" y="670"/>
                </a:lnTo>
                <a:lnTo>
                  <a:pt x="124" y="670"/>
                </a:lnTo>
                <a:lnTo>
                  <a:pt x="124" y="668"/>
                </a:lnTo>
                <a:lnTo>
                  <a:pt x="124" y="666"/>
                </a:lnTo>
                <a:lnTo>
                  <a:pt x="124" y="662"/>
                </a:lnTo>
                <a:lnTo>
                  <a:pt x="124" y="662"/>
                </a:lnTo>
                <a:lnTo>
                  <a:pt x="124" y="659"/>
                </a:lnTo>
                <a:lnTo>
                  <a:pt x="124" y="659"/>
                </a:lnTo>
                <a:lnTo>
                  <a:pt x="124" y="659"/>
                </a:lnTo>
                <a:lnTo>
                  <a:pt x="126" y="657"/>
                </a:lnTo>
                <a:lnTo>
                  <a:pt x="126" y="657"/>
                </a:lnTo>
                <a:lnTo>
                  <a:pt x="126" y="657"/>
                </a:lnTo>
                <a:lnTo>
                  <a:pt x="126" y="655"/>
                </a:lnTo>
                <a:lnTo>
                  <a:pt x="128" y="653"/>
                </a:lnTo>
                <a:lnTo>
                  <a:pt x="128" y="651"/>
                </a:lnTo>
                <a:lnTo>
                  <a:pt x="128" y="649"/>
                </a:lnTo>
                <a:lnTo>
                  <a:pt x="128" y="647"/>
                </a:lnTo>
                <a:lnTo>
                  <a:pt x="128" y="647"/>
                </a:lnTo>
                <a:lnTo>
                  <a:pt x="126" y="645"/>
                </a:lnTo>
                <a:lnTo>
                  <a:pt x="126" y="645"/>
                </a:lnTo>
                <a:lnTo>
                  <a:pt x="126" y="645"/>
                </a:lnTo>
                <a:lnTo>
                  <a:pt x="126" y="643"/>
                </a:lnTo>
                <a:lnTo>
                  <a:pt x="128" y="643"/>
                </a:lnTo>
                <a:lnTo>
                  <a:pt x="128" y="643"/>
                </a:lnTo>
                <a:lnTo>
                  <a:pt x="128" y="641"/>
                </a:lnTo>
                <a:lnTo>
                  <a:pt x="130" y="636"/>
                </a:lnTo>
                <a:lnTo>
                  <a:pt x="130" y="636"/>
                </a:lnTo>
                <a:lnTo>
                  <a:pt x="130" y="636"/>
                </a:lnTo>
                <a:lnTo>
                  <a:pt x="132" y="636"/>
                </a:lnTo>
                <a:lnTo>
                  <a:pt x="132" y="636"/>
                </a:lnTo>
                <a:lnTo>
                  <a:pt x="132" y="636"/>
                </a:lnTo>
                <a:lnTo>
                  <a:pt x="134" y="636"/>
                </a:lnTo>
                <a:lnTo>
                  <a:pt x="140" y="634"/>
                </a:lnTo>
                <a:lnTo>
                  <a:pt x="140" y="632"/>
                </a:lnTo>
                <a:lnTo>
                  <a:pt x="140" y="632"/>
                </a:lnTo>
                <a:lnTo>
                  <a:pt x="142" y="630"/>
                </a:lnTo>
                <a:lnTo>
                  <a:pt x="142" y="630"/>
                </a:lnTo>
                <a:lnTo>
                  <a:pt x="144" y="630"/>
                </a:lnTo>
                <a:lnTo>
                  <a:pt x="144" y="628"/>
                </a:lnTo>
                <a:lnTo>
                  <a:pt x="147" y="628"/>
                </a:lnTo>
                <a:lnTo>
                  <a:pt x="149" y="628"/>
                </a:lnTo>
                <a:lnTo>
                  <a:pt x="149" y="628"/>
                </a:lnTo>
                <a:lnTo>
                  <a:pt x="149" y="626"/>
                </a:lnTo>
                <a:lnTo>
                  <a:pt x="153" y="622"/>
                </a:lnTo>
                <a:lnTo>
                  <a:pt x="155" y="618"/>
                </a:lnTo>
                <a:lnTo>
                  <a:pt x="157" y="618"/>
                </a:lnTo>
                <a:lnTo>
                  <a:pt x="159" y="613"/>
                </a:lnTo>
                <a:lnTo>
                  <a:pt x="163" y="611"/>
                </a:lnTo>
                <a:lnTo>
                  <a:pt x="165" y="609"/>
                </a:lnTo>
                <a:lnTo>
                  <a:pt x="167" y="607"/>
                </a:lnTo>
                <a:lnTo>
                  <a:pt x="167" y="607"/>
                </a:lnTo>
                <a:lnTo>
                  <a:pt x="170" y="605"/>
                </a:lnTo>
                <a:lnTo>
                  <a:pt x="170" y="605"/>
                </a:lnTo>
                <a:lnTo>
                  <a:pt x="170" y="605"/>
                </a:lnTo>
                <a:lnTo>
                  <a:pt x="170" y="603"/>
                </a:lnTo>
                <a:lnTo>
                  <a:pt x="170" y="601"/>
                </a:lnTo>
                <a:lnTo>
                  <a:pt x="170" y="601"/>
                </a:lnTo>
                <a:lnTo>
                  <a:pt x="167" y="599"/>
                </a:lnTo>
                <a:lnTo>
                  <a:pt x="167" y="599"/>
                </a:lnTo>
                <a:lnTo>
                  <a:pt x="165" y="599"/>
                </a:lnTo>
                <a:lnTo>
                  <a:pt x="165" y="599"/>
                </a:lnTo>
                <a:lnTo>
                  <a:pt x="165" y="597"/>
                </a:lnTo>
                <a:lnTo>
                  <a:pt x="167" y="597"/>
                </a:lnTo>
                <a:lnTo>
                  <a:pt x="167" y="597"/>
                </a:lnTo>
                <a:lnTo>
                  <a:pt x="167" y="597"/>
                </a:lnTo>
                <a:lnTo>
                  <a:pt x="170" y="597"/>
                </a:lnTo>
                <a:lnTo>
                  <a:pt x="170" y="595"/>
                </a:lnTo>
                <a:lnTo>
                  <a:pt x="170" y="595"/>
                </a:lnTo>
                <a:lnTo>
                  <a:pt x="172" y="593"/>
                </a:lnTo>
                <a:lnTo>
                  <a:pt x="172" y="593"/>
                </a:lnTo>
                <a:lnTo>
                  <a:pt x="174" y="591"/>
                </a:lnTo>
                <a:lnTo>
                  <a:pt x="174" y="591"/>
                </a:lnTo>
                <a:lnTo>
                  <a:pt x="176" y="591"/>
                </a:lnTo>
                <a:lnTo>
                  <a:pt x="176" y="591"/>
                </a:lnTo>
                <a:lnTo>
                  <a:pt x="180" y="588"/>
                </a:lnTo>
                <a:lnTo>
                  <a:pt x="182" y="588"/>
                </a:lnTo>
                <a:lnTo>
                  <a:pt x="182" y="588"/>
                </a:lnTo>
                <a:lnTo>
                  <a:pt x="184" y="586"/>
                </a:lnTo>
                <a:lnTo>
                  <a:pt x="184" y="584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8" y="584"/>
                </a:lnTo>
                <a:lnTo>
                  <a:pt x="188" y="584"/>
                </a:lnTo>
                <a:lnTo>
                  <a:pt x="190" y="586"/>
                </a:lnTo>
                <a:lnTo>
                  <a:pt x="190" y="584"/>
                </a:lnTo>
                <a:lnTo>
                  <a:pt x="190" y="582"/>
                </a:lnTo>
                <a:lnTo>
                  <a:pt x="190" y="580"/>
                </a:lnTo>
                <a:lnTo>
                  <a:pt x="190" y="580"/>
                </a:lnTo>
                <a:lnTo>
                  <a:pt x="193" y="576"/>
                </a:lnTo>
                <a:lnTo>
                  <a:pt x="193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7" y="568"/>
                </a:lnTo>
                <a:lnTo>
                  <a:pt x="199" y="568"/>
                </a:lnTo>
                <a:lnTo>
                  <a:pt x="199" y="568"/>
                </a:lnTo>
                <a:lnTo>
                  <a:pt x="199" y="565"/>
                </a:lnTo>
                <a:lnTo>
                  <a:pt x="199" y="559"/>
                </a:lnTo>
                <a:lnTo>
                  <a:pt x="199" y="557"/>
                </a:lnTo>
                <a:lnTo>
                  <a:pt x="199" y="557"/>
                </a:lnTo>
                <a:lnTo>
                  <a:pt x="199" y="555"/>
                </a:lnTo>
                <a:lnTo>
                  <a:pt x="197" y="553"/>
                </a:lnTo>
                <a:lnTo>
                  <a:pt x="197" y="553"/>
                </a:lnTo>
                <a:lnTo>
                  <a:pt x="197" y="549"/>
                </a:lnTo>
                <a:lnTo>
                  <a:pt x="195" y="549"/>
                </a:lnTo>
                <a:lnTo>
                  <a:pt x="195" y="547"/>
                </a:lnTo>
                <a:lnTo>
                  <a:pt x="193" y="547"/>
                </a:lnTo>
                <a:lnTo>
                  <a:pt x="193" y="545"/>
                </a:lnTo>
                <a:lnTo>
                  <a:pt x="193" y="545"/>
                </a:lnTo>
                <a:lnTo>
                  <a:pt x="193" y="542"/>
                </a:lnTo>
                <a:lnTo>
                  <a:pt x="193" y="540"/>
                </a:lnTo>
                <a:lnTo>
                  <a:pt x="193" y="538"/>
                </a:lnTo>
                <a:lnTo>
                  <a:pt x="190" y="536"/>
                </a:lnTo>
                <a:lnTo>
                  <a:pt x="190" y="536"/>
                </a:lnTo>
                <a:lnTo>
                  <a:pt x="190" y="534"/>
                </a:lnTo>
                <a:lnTo>
                  <a:pt x="190" y="532"/>
                </a:lnTo>
                <a:lnTo>
                  <a:pt x="190" y="530"/>
                </a:lnTo>
                <a:lnTo>
                  <a:pt x="190" y="530"/>
                </a:lnTo>
                <a:lnTo>
                  <a:pt x="193" y="526"/>
                </a:lnTo>
                <a:lnTo>
                  <a:pt x="193" y="524"/>
                </a:lnTo>
                <a:lnTo>
                  <a:pt x="193" y="524"/>
                </a:lnTo>
                <a:lnTo>
                  <a:pt x="193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0"/>
                </a:lnTo>
                <a:lnTo>
                  <a:pt x="190" y="520"/>
                </a:lnTo>
                <a:lnTo>
                  <a:pt x="190" y="520"/>
                </a:lnTo>
                <a:lnTo>
                  <a:pt x="193" y="517"/>
                </a:lnTo>
                <a:lnTo>
                  <a:pt x="193" y="517"/>
                </a:lnTo>
                <a:lnTo>
                  <a:pt x="193" y="515"/>
                </a:lnTo>
                <a:lnTo>
                  <a:pt x="193" y="515"/>
                </a:lnTo>
                <a:lnTo>
                  <a:pt x="193" y="513"/>
                </a:lnTo>
                <a:lnTo>
                  <a:pt x="190" y="513"/>
                </a:lnTo>
                <a:lnTo>
                  <a:pt x="190" y="513"/>
                </a:lnTo>
                <a:lnTo>
                  <a:pt x="188" y="511"/>
                </a:lnTo>
                <a:lnTo>
                  <a:pt x="186" y="511"/>
                </a:lnTo>
                <a:lnTo>
                  <a:pt x="186" y="511"/>
                </a:lnTo>
                <a:lnTo>
                  <a:pt x="186" y="511"/>
                </a:lnTo>
                <a:lnTo>
                  <a:pt x="184" y="507"/>
                </a:lnTo>
                <a:lnTo>
                  <a:pt x="184" y="505"/>
                </a:lnTo>
                <a:lnTo>
                  <a:pt x="184" y="505"/>
                </a:lnTo>
                <a:lnTo>
                  <a:pt x="182" y="505"/>
                </a:lnTo>
                <a:lnTo>
                  <a:pt x="180" y="505"/>
                </a:lnTo>
                <a:lnTo>
                  <a:pt x="180" y="503"/>
                </a:lnTo>
                <a:lnTo>
                  <a:pt x="178" y="503"/>
                </a:lnTo>
                <a:lnTo>
                  <a:pt x="180" y="494"/>
                </a:lnTo>
                <a:lnTo>
                  <a:pt x="180" y="492"/>
                </a:lnTo>
                <a:lnTo>
                  <a:pt x="180" y="490"/>
                </a:lnTo>
                <a:lnTo>
                  <a:pt x="180" y="488"/>
                </a:lnTo>
                <a:lnTo>
                  <a:pt x="178" y="486"/>
                </a:lnTo>
                <a:lnTo>
                  <a:pt x="178" y="484"/>
                </a:lnTo>
                <a:lnTo>
                  <a:pt x="178" y="482"/>
                </a:lnTo>
                <a:lnTo>
                  <a:pt x="180" y="478"/>
                </a:lnTo>
                <a:lnTo>
                  <a:pt x="180" y="476"/>
                </a:lnTo>
                <a:lnTo>
                  <a:pt x="178" y="476"/>
                </a:lnTo>
                <a:lnTo>
                  <a:pt x="178" y="474"/>
                </a:lnTo>
                <a:lnTo>
                  <a:pt x="178" y="474"/>
                </a:lnTo>
                <a:lnTo>
                  <a:pt x="174" y="474"/>
                </a:lnTo>
                <a:lnTo>
                  <a:pt x="172" y="474"/>
                </a:lnTo>
                <a:lnTo>
                  <a:pt x="172" y="474"/>
                </a:lnTo>
                <a:lnTo>
                  <a:pt x="172" y="471"/>
                </a:lnTo>
                <a:lnTo>
                  <a:pt x="170" y="469"/>
                </a:lnTo>
                <a:lnTo>
                  <a:pt x="170" y="467"/>
                </a:lnTo>
                <a:lnTo>
                  <a:pt x="170" y="467"/>
                </a:lnTo>
                <a:lnTo>
                  <a:pt x="159" y="463"/>
                </a:lnTo>
                <a:lnTo>
                  <a:pt x="159" y="461"/>
                </a:lnTo>
                <a:lnTo>
                  <a:pt x="157" y="461"/>
                </a:lnTo>
                <a:lnTo>
                  <a:pt x="157" y="459"/>
                </a:lnTo>
                <a:lnTo>
                  <a:pt x="157" y="459"/>
                </a:lnTo>
                <a:lnTo>
                  <a:pt x="157" y="457"/>
                </a:lnTo>
                <a:lnTo>
                  <a:pt x="157" y="455"/>
                </a:lnTo>
                <a:lnTo>
                  <a:pt x="157" y="455"/>
                </a:lnTo>
                <a:lnTo>
                  <a:pt x="161" y="446"/>
                </a:lnTo>
                <a:lnTo>
                  <a:pt x="163" y="446"/>
                </a:lnTo>
                <a:lnTo>
                  <a:pt x="163" y="446"/>
                </a:lnTo>
                <a:lnTo>
                  <a:pt x="165" y="444"/>
                </a:lnTo>
                <a:lnTo>
                  <a:pt x="170" y="440"/>
                </a:lnTo>
                <a:lnTo>
                  <a:pt x="170" y="440"/>
                </a:lnTo>
                <a:lnTo>
                  <a:pt x="170" y="440"/>
                </a:lnTo>
                <a:lnTo>
                  <a:pt x="172" y="440"/>
                </a:lnTo>
                <a:lnTo>
                  <a:pt x="172" y="440"/>
                </a:lnTo>
                <a:lnTo>
                  <a:pt x="176" y="446"/>
                </a:lnTo>
                <a:lnTo>
                  <a:pt x="178" y="446"/>
                </a:lnTo>
                <a:lnTo>
                  <a:pt x="178" y="449"/>
                </a:lnTo>
                <a:lnTo>
                  <a:pt x="178" y="449"/>
                </a:lnTo>
                <a:lnTo>
                  <a:pt x="178" y="449"/>
                </a:lnTo>
                <a:lnTo>
                  <a:pt x="178" y="451"/>
                </a:lnTo>
                <a:lnTo>
                  <a:pt x="180" y="451"/>
                </a:lnTo>
                <a:lnTo>
                  <a:pt x="180" y="449"/>
                </a:lnTo>
                <a:lnTo>
                  <a:pt x="180" y="449"/>
                </a:lnTo>
                <a:lnTo>
                  <a:pt x="180" y="449"/>
                </a:lnTo>
                <a:lnTo>
                  <a:pt x="182" y="446"/>
                </a:lnTo>
                <a:lnTo>
                  <a:pt x="182" y="446"/>
                </a:lnTo>
                <a:lnTo>
                  <a:pt x="182" y="444"/>
                </a:lnTo>
                <a:lnTo>
                  <a:pt x="182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6" y="446"/>
                </a:lnTo>
                <a:lnTo>
                  <a:pt x="188" y="449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5" y="453"/>
                </a:lnTo>
                <a:lnTo>
                  <a:pt x="197" y="453"/>
                </a:lnTo>
                <a:lnTo>
                  <a:pt x="197" y="453"/>
                </a:lnTo>
                <a:lnTo>
                  <a:pt x="199" y="455"/>
                </a:lnTo>
                <a:lnTo>
                  <a:pt x="199" y="455"/>
                </a:lnTo>
                <a:lnTo>
                  <a:pt x="205" y="469"/>
                </a:lnTo>
                <a:lnTo>
                  <a:pt x="205" y="469"/>
                </a:lnTo>
                <a:lnTo>
                  <a:pt x="207" y="469"/>
                </a:lnTo>
                <a:lnTo>
                  <a:pt x="207" y="469"/>
                </a:lnTo>
                <a:lnTo>
                  <a:pt x="207" y="469"/>
                </a:lnTo>
                <a:lnTo>
                  <a:pt x="209" y="465"/>
                </a:lnTo>
                <a:lnTo>
                  <a:pt x="209" y="465"/>
                </a:lnTo>
                <a:lnTo>
                  <a:pt x="211" y="465"/>
                </a:lnTo>
                <a:lnTo>
                  <a:pt x="211" y="465"/>
                </a:lnTo>
                <a:lnTo>
                  <a:pt x="211" y="463"/>
                </a:lnTo>
                <a:lnTo>
                  <a:pt x="211" y="463"/>
                </a:lnTo>
                <a:lnTo>
                  <a:pt x="213" y="463"/>
                </a:lnTo>
                <a:lnTo>
                  <a:pt x="213" y="463"/>
                </a:lnTo>
                <a:lnTo>
                  <a:pt x="224" y="465"/>
                </a:lnTo>
                <a:lnTo>
                  <a:pt x="226" y="465"/>
                </a:lnTo>
                <a:lnTo>
                  <a:pt x="228" y="467"/>
                </a:lnTo>
                <a:lnTo>
                  <a:pt x="228" y="467"/>
                </a:lnTo>
                <a:lnTo>
                  <a:pt x="232" y="467"/>
                </a:lnTo>
                <a:lnTo>
                  <a:pt x="234" y="467"/>
                </a:lnTo>
                <a:lnTo>
                  <a:pt x="234" y="467"/>
                </a:lnTo>
                <a:lnTo>
                  <a:pt x="234" y="469"/>
                </a:lnTo>
                <a:lnTo>
                  <a:pt x="234" y="469"/>
                </a:lnTo>
                <a:lnTo>
                  <a:pt x="234" y="471"/>
                </a:lnTo>
                <a:lnTo>
                  <a:pt x="234" y="471"/>
                </a:lnTo>
                <a:lnTo>
                  <a:pt x="234" y="474"/>
                </a:lnTo>
                <a:lnTo>
                  <a:pt x="234" y="474"/>
                </a:lnTo>
                <a:lnTo>
                  <a:pt x="234" y="476"/>
                </a:lnTo>
                <a:lnTo>
                  <a:pt x="234" y="476"/>
                </a:lnTo>
                <a:lnTo>
                  <a:pt x="234" y="476"/>
                </a:lnTo>
                <a:lnTo>
                  <a:pt x="236" y="476"/>
                </a:lnTo>
                <a:lnTo>
                  <a:pt x="236" y="476"/>
                </a:lnTo>
                <a:lnTo>
                  <a:pt x="241" y="471"/>
                </a:lnTo>
                <a:lnTo>
                  <a:pt x="241" y="471"/>
                </a:lnTo>
                <a:lnTo>
                  <a:pt x="243" y="471"/>
                </a:lnTo>
                <a:lnTo>
                  <a:pt x="245" y="469"/>
                </a:lnTo>
                <a:lnTo>
                  <a:pt x="245" y="469"/>
                </a:lnTo>
                <a:lnTo>
                  <a:pt x="247" y="467"/>
                </a:lnTo>
                <a:lnTo>
                  <a:pt x="249" y="467"/>
                </a:lnTo>
                <a:lnTo>
                  <a:pt x="249" y="467"/>
                </a:lnTo>
                <a:lnTo>
                  <a:pt x="247" y="465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1"/>
                </a:lnTo>
                <a:lnTo>
                  <a:pt x="247" y="455"/>
                </a:lnTo>
                <a:lnTo>
                  <a:pt x="247" y="455"/>
                </a:lnTo>
                <a:lnTo>
                  <a:pt x="247" y="453"/>
                </a:lnTo>
                <a:lnTo>
                  <a:pt x="247" y="451"/>
                </a:lnTo>
                <a:lnTo>
                  <a:pt x="247" y="451"/>
                </a:lnTo>
                <a:lnTo>
                  <a:pt x="247" y="451"/>
                </a:lnTo>
                <a:lnTo>
                  <a:pt x="245" y="451"/>
                </a:lnTo>
                <a:lnTo>
                  <a:pt x="243" y="451"/>
                </a:lnTo>
                <a:lnTo>
                  <a:pt x="243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39" y="453"/>
                </a:lnTo>
                <a:lnTo>
                  <a:pt x="239" y="453"/>
                </a:lnTo>
                <a:lnTo>
                  <a:pt x="239" y="453"/>
                </a:lnTo>
                <a:lnTo>
                  <a:pt x="236" y="453"/>
                </a:lnTo>
                <a:lnTo>
                  <a:pt x="236" y="453"/>
                </a:lnTo>
                <a:lnTo>
                  <a:pt x="236" y="451"/>
                </a:lnTo>
                <a:lnTo>
                  <a:pt x="236" y="451"/>
                </a:lnTo>
                <a:lnTo>
                  <a:pt x="234" y="449"/>
                </a:lnTo>
                <a:lnTo>
                  <a:pt x="234" y="449"/>
                </a:lnTo>
                <a:lnTo>
                  <a:pt x="232" y="449"/>
                </a:lnTo>
                <a:lnTo>
                  <a:pt x="232" y="449"/>
                </a:lnTo>
                <a:lnTo>
                  <a:pt x="232" y="449"/>
                </a:lnTo>
                <a:lnTo>
                  <a:pt x="228" y="449"/>
                </a:lnTo>
                <a:lnTo>
                  <a:pt x="226" y="449"/>
                </a:lnTo>
                <a:lnTo>
                  <a:pt x="226" y="449"/>
                </a:lnTo>
                <a:lnTo>
                  <a:pt x="226" y="449"/>
                </a:lnTo>
                <a:lnTo>
                  <a:pt x="224" y="446"/>
                </a:lnTo>
                <a:lnTo>
                  <a:pt x="222" y="446"/>
                </a:lnTo>
                <a:lnTo>
                  <a:pt x="218" y="444"/>
                </a:lnTo>
                <a:lnTo>
                  <a:pt x="218" y="442"/>
                </a:lnTo>
                <a:lnTo>
                  <a:pt x="218" y="440"/>
                </a:lnTo>
                <a:lnTo>
                  <a:pt x="220" y="434"/>
                </a:lnTo>
                <a:lnTo>
                  <a:pt x="220" y="432"/>
                </a:lnTo>
                <a:lnTo>
                  <a:pt x="220" y="430"/>
                </a:lnTo>
                <a:lnTo>
                  <a:pt x="220" y="426"/>
                </a:lnTo>
                <a:lnTo>
                  <a:pt x="220" y="419"/>
                </a:lnTo>
                <a:lnTo>
                  <a:pt x="218" y="417"/>
                </a:lnTo>
                <a:lnTo>
                  <a:pt x="218" y="417"/>
                </a:lnTo>
                <a:lnTo>
                  <a:pt x="218" y="417"/>
                </a:lnTo>
                <a:lnTo>
                  <a:pt x="218" y="415"/>
                </a:lnTo>
                <a:lnTo>
                  <a:pt x="218" y="413"/>
                </a:lnTo>
                <a:lnTo>
                  <a:pt x="218" y="405"/>
                </a:lnTo>
                <a:lnTo>
                  <a:pt x="218" y="403"/>
                </a:lnTo>
                <a:lnTo>
                  <a:pt x="218" y="400"/>
                </a:lnTo>
                <a:lnTo>
                  <a:pt x="218" y="400"/>
                </a:lnTo>
                <a:lnTo>
                  <a:pt x="218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0"/>
                </a:lnTo>
                <a:lnTo>
                  <a:pt x="216" y="398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4"/>
                </a:lnTo>
                <a:lnTo>
                  <a:pt x="209" y="392"/>
                </a:lnTo>
                <a:lnTo>
                  <a:pt x="209" y="390"/>
                </a:lnTo>
                <a:lnTo>
                  <a:pt x="211" y="384"/>
                </a:lnTo>
                <a:lnTo>
                  <a:pt x="213" y="382"/>
                </a:lnTo>
                <a:lnTo>
                  <a:pt x="213" y="380"/>
                </a:lnTo>
                <a:lnTo>
                  <a:pt x="213" y="380"/>
                </a:lnTo>
                <a:lnTo>
                  <a:pt x="213" y="378"/>
                </a:lnTo>
                <a:lnTo>
                  <a:pt x="213" y="375"/>
                </a:lnTo>
                <a:lnTo>
                  <a:pt x="211" y="375"/>
                </a:lnTo>
                <a:lnTo>
                  <a:pt x="211" y="373"/>
                </a:lnTo>
                <a:lnTo>
                  <a:pt x="211" y="371"/>
                </a:lnTo>
                <a:lnTo>
                  <a:pt x="211" y="371"/>
                </a:lnTo>
                <a:lnTo>
                  <a:pt x="211" y="359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3" y="357"/>
                </a:lnTo>
                <a:lnTo>
                  <a:pt x="216" y="357"/>
                </a:lnTo>
                <a:lnTo>
                  <a:pt x="216" y="357"/>
                </a:lnTo>
                <a:lnTo>
                  <a:pt x="218" y="357"/>
                </a:lnTo>
                <a:lnTo>
                  <a:pt x="218" y="357"/>
                </a:lnTo>
                <a:lnTo>
                  <a:pt x="218" y="359"/>
                </a:lnTo>
                <a:lnTo>
                  <a:pt x="218" y="359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20" y="361"/>
                </a:lnTo>
                <a:lnTo>
                  <a:pt x="222" y="359"/>
                </a:lnTo>
                <a:lnTo>
                  <a:pt x="222" y="359"/>
                </a:lnTo>
                <a:lnTo>
                  <a:pt x="224" y="357"/>
                </a:lnTo>
                <a:lnTo>
                  <a:pt x="226" y="355"/>
                </a:lnTo>
                <a:lnTo>
                  <a:pt x="226" y="352"/>
                </a:lnTo>
                <a:lnTo>
                  <a:pt x="228" y="350"/>
                </a:lnTo>
                <a:lnTo>
                  <a:pt x="228" y="350"/>
                </a:lnTo>
                <a:lnTo>
                  <a:pt x="230" y="350"/>
                </a:lnTo>
                <a:lnTo>
                  <a:pt x="230" y="350"/>
                </a:lnTo>
                <a:lnTo>
                  <a:pt x="232" y="350"/>
                </a:lnTo>
                <a:lnTo>
                  <a:pt x="232" y="348"/>
                </a:lnTo>
                <a:lnTo>
                  <a:pt x="236" y="340"/>
                </a:lnTo>
                <a:lnTo>
                  <a:pt x="239" y="334"/>
                </a:lnTo>
                <a:lnTo>
                  <a:pt x="241" y="332"/>
                </a:lnTo>
                <a:lnTo>
                  <a:pt x="241" y="329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3" y="327"/>
                </a:lnTo>
                <a:lnTo>
                  <a:pt x="243" y="325"/>
                </a:lnTo>
                <a:lnTo>
                  <a:pt x="251" y="325"/>
                </a:lnTo>
                <a:lnTo>
                  <a:pt x="253" y="325"/>
                </a:lnTo>
                <a:lnTo>
                  <a:pt x="253" y="325"/>
                </a:lnTo>
                <a:lnTo>
                  <a:pt x="255" y="327"/>
                </a:lnTo>
                <a:lnTo>
                  <a:pt x="255" y="327"/>
                </a:lnTo>
                <a:lnTo>
                  <a:pt x="255" y="327"/>
                </a:lnTo>
                <a:lnTo>
                  <a:pt x="257" y="327"/>
                </a:lnTo>
                <a:lnTo>
                  <a:pt x="257" y="325"/>
                </a:lnTo>
                <a:lnTo>
                  <a:pt x="259" y="325"/>
                </a:lnTo>
                <a:lnTo>
                  <a:pt x="261" y="325"/>
                </a:lnTo>
                <a:lnTo>
                  <a:pt x="264" y="325"/>
                </a:lnTo>
                <a:lnTo>
                  <a:pt x="274" y="323"/>
                </a:lnTo>
                <a:lnTo>
                  <a:pt x="274" y="323"/>
                </a:lnTo>
                <a:lnTo>
                  <a:pt x="276" y="325"/>
                </a:lnTo>
                <a:lnTo>
                  <a:pt x="276" y="325"/>
                </a:lnTo>
                <a:lnTo>
                  <a:pt x="276" y="325"/>
                </a:lnTo>
                <a:lnTo>
                  <a:pt x="278" y="327"/>
                </a:lnTo>
                <a:lnTo>
                  <a:pt x="278" y="327"/>
                </a:lnTo>
                <a:lnTo>
                  <a:pt x="280" y="327"/>
                </a:lnTo>
                <a:lnTo>
                  <a:pt x="280" y="327"/>
                </a:lnTo>
                <a:lnTo>
                  <a:pt x="282" y="327"/>
                </a:lnTo>
                <a:lnTo>
                  <a:pt x="282" y="329"/>
                </a:lnTo>
                <a:lnTo>
                  <a:pt x="284" y="329"/>
                </a:lnTo>
                <a:lnTo>
                  <a:pt x="284" y="332"/>
                </a:lnTo>
                <a:lnTo>
                  <a:pt x="291" y="329"/>
                </a:lnTo>
                <a:lnTo>
                  <a:pt x="291" y="329"/>
                </a:lnTo>
                <a:lnTo>
                  <a:pt x="293" y="329"/>
                </a:lnTo>
                <a:lnTo>
                  <a:pt x="295" y="327"/>
                </a:lnTo>
                <a:lnTo>
                  <a:pt x="295" y="325"/>
                </a:lnTo>
                <a:lnTo>
                  <a:pt x="297" y="323"/>
                </a:lnTo>
                <a:lnTo>
                  <a:pt x="299" y="315"/>
                </a:lnTo>
                <a:lnTo>
                  <a:pt x="301" y="315"/>
                </a:lnTo>
                <a:lnTo>
                  <a:pt x="303" y="311"/>
                </a:lnTo>
                <a:lnTo>
                  <a:pt x="303" y="311"/>
                </a:lnTo>
                <a:lnTo>
                  <a:pt x="303" y="311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6"/>
                </a:lnTo>
                <a:lnTo>
                  <a:pt x="303" y="306"/>
                </a:lnTo>
                <a:lnTo>
                  <a:pt x="305" y="304"/>
                </a:lnTo>
                <a:lnTo>
                  <a:pt x="305" y="304"/>
                </a:lnTo>
                <a:lnTo>
                  <a:pt x="305" y="304"/>
                </a:lnTo>
                <a:lnTo>
                  <a:pt x="307" y="304"/>
                </a:lnTo>
                <a:lnTo>
                  <a:pt x="312" y="306"/>
                </a:lnTo>
                <a:lnTo>
                  <a:pt x="314" y="306"/>
                </a:lnTo>
                <a:lnTo>
                  <a:pt x="314" y="306"/>
                </a:lnTo>
                <a:lnTo>
                  <a:pt x="314" y="306"/>
                </a:lnTo>
                <a:lnTo>
                  <a:pt x="316" y="306"/>
                </a:lnTo>
                <a:lnTo>
                  <a:pt x="316" y="304"/>
                </a:lnTo>
                <a:lnTo>
                  <a:pt x="316" y="304"/>
                </a:lnTo>
                <a:lnTo>
                  <a:pt x="316" y="302"/>
                </a:lnTo>
                <a:lnTo>
                  <a:pt x="316" y="300"/>
                </a:lnTo>
                <a:lnTo>
                  <a:pt x="316" y="300"/>
                </a:lnTo>
                <a:lnTo>
                  <a:pt x="316" y="298"/>
                </a:lnTo>
                <a:lnTo>
                  <a:pt x="312" y="296"/>
                </a:lnTo>
                <a:lnTo>
                  <a:pt x="312" y="294"/>
                </a:lnTo>
                <a:lnTo>
                  <a:pt x="310" y="294"/>
                </a:lnTo>
                <a:lnTo>
                  <a:pt x="310" y="292"/>
                </a:lnTo>
                <a:lnTo>
                  <a:pt x="310" y="290"/>
                </a:lnTo>
                <a:lnTo>
                  <a:pt x="310" y="290"/>
                </a:lnTo>
                <a:lnTo>
                  <a:pt x="312" y="286"/>
                </a:lnTo>
                <a:lnTo>
                  <a:pt x="312" y="284"/>
                </a:lnTo>
                <a:lnTo>
                  <a:pt x="312" y="281"/>
                </a:lnTo>
                <a:lnTo>
                  <a:pt x="312" y="279"/>
                </a:lnTo>
                <a:lnTo>
                  <a:pt x="322" y="265"/>
                </a:lnTo>
                <a:lnTo>
                  <a:pt x="324" y="263"/>
                </a:lnTo>
                <a:lnTo>
                  <a:pt x="324" y="261"/>
                </a:lnTo>
                <a:lnTo>
                  <a:pt x="324" y="256"/>
                </a:lnTo>
                <a:lnTo>
                  <a:pt x="324" y="256"/>
                </a:lnTo>
                <a:lnTo>
                  <a:pt x="324" y="254"/>
                </a:lnTo>
                <a:lnTo>
                  <a:pt x="326" y="254"/>
                </a:lnTo>
                <a:lnTo>
                  <a:pt x="326" y="254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30" y="254"/>
                </a:lnTo>
                <a:lnTo>
                  <a:pt x="330" y="252"/>
                </a:lnTo>
                <a:lnTo>
                  <a:pt x="330" y="252"/>
                </a:lnTo>
                <a:lnTo>
                  <a:pt x="330" y="252"/>
                </a:lnTo>
                <a:lnTo>
                  <a:pt x="333" y="252"/>
                </a:lnTo>
                <a:lnTo>
                  <a:pt x="333" y="252"/>
                </a:lnTo>
                <a:lnTo>
                  <a:pt x="333" y="252"/>
                </a:lnTo>
                <a:lnTo>
                  <a:pt x="335" y="250"/>
                </a:lnTo>
                <a:lnTo>
                  <a:pt x="335" y="248"/>
                </a:lnTo>
                <a:lnTo>
                  <a:pt x="335" y="248"/>
                </a:lnTo>
                <a:lnTo>
                  <a:pt x="335" y="246"/>
                </a:lnTo>
                <a:lnTo>
                  <a:pt x="335" y="244"/>
                </a:lnTo>
                <a:lnTo>
                  <a:pt x="335" y="244"/>
                </a:lnTo>
                <a:lnTo>
                  <a:pt x="335" y="242"/>
                </a:lnTo>
                <a:lnTo>
                  <a:pt x="335" y="242"/>
                </a:lnTo>
                <a:lnTo>
                  <a:pt x="333" y="242"/>
                </a:lnTo>
                <a:lnTo>
                  <a:pt x="330" y="240"/>
                </a:lnTo>
                <a:lnTo>
                  <a:pt x="330" y="240"/>
                </a:lnTo>
                <a:lnTo>
                  <a:pt x="328" y="238"/>
                </a:lnTo>
                <a:lnTo>
                  <a:pt x="328" y="238"/>
                </a:lnTo>
                <a:lnTo>
                  <a:pt x="328" y="235"/>
                </a:lnTo>
                <a:lnTo>
                  <a:pt x="330" y="231"/>
                </a:lnTo>
                <a:lnTo>
                  <a:pt x="330" y="231"/>
                </a:lnTo>
                <a:lnTo>
                  <a:pt x="330" y="231"/>
                </a:lnTo>
                <a:lnTo>
                  <a:pt x="333" y="229"/>
                </a:lnTo>
                <a:lnTo>
                  <a:pt x="333" y="229"/>
                </a:lnTo>
                <a:lnTo>
                  <a:pt x="335" y="229"/>
                </a:lnTo>
                <a:lnTo>
                  <a:pt x="335" y="227"/>
                </a:lnTo>
                <a:lnTo>
                  <a:pt x="335" y="227"/>
                </a:lnTo>
                <a:lnTo>
                  <a:pt x="335" y="225"/>
                </a:lnTo>
                <a:lnTo>
                  <a:pt x="335" y="225"/>
                </a:lnTo>
                <a:lnTo>
                  <a:pt x="335" y="225"/>
                </a:lnTo>
                <a:lnTo>
                  <a:pt x="333" y="223"/>
                </a:lnTo>
                <a:lnTo>
                  <a:pt x="333" y="223"/>
                </a:lnTo>
                <a:lnTo>
                  <a:pt x="333" y="221"/>
                </a:lnTo>
                <a:lnTo>
                  <a:pt x="333" y="221"/>
                </a:lnTo>
                <a:lnTo>
                  <a:pt x="339" y="213"/>
                </a:lnTo>
                <a:lnTo>
                  <a:pt x="341" y="210"/>
                </a:lnTo>
                <a:lnTo>
                  <a:pt x="341" y="210"/>
                </a:lnTo>
                <a:lnTo>
                  <a:pt x="345" y="208"/>
                </a:lnTo>
                <a:lnTo>
                  <a:pt x="349" y="206"/>
                </a:lnTo>
                <a:lnTo>
                  <a:pt x="351" y="206"/>
                </a:lnTo>
                <a:lnTo>
                  <a:pt x="360" y="198"/>
                </a:lnTo>
                <a:lnTo>
                  <a:pt x="362" y="196"/>
                </a:lnTo>
                <a:lnTo>
                  <a:pt x="366" y="196"/>
                </a:lnTo>
                <a:lnTo>
                  <a:pt x="370" y="194"/>
                </a:lnTo>
                <a:lnTo>
                  <a:pt x="372" y="194"/>
                </a:lnTo>
                <a:lnTo>
                  <a:pt x="372" y="194"/>
                </a:lnTo>
                <a:lnTo>
                  <a:pt x="374" y="194"/>
                </a:lnTo>
                <a:lnTo>
                  <a:pt x="376" y="190"/>
                </a:lnTo>
                <a:lnTo>
                  <a:pt x="376" y="190"/>
                </a:lnTo>
                <a:lnTo>
                  <a:pt x="378" y="187"/>
                </a:lnTo>
                <a:lnTo>
                  <a:pt x="378" y="187"/>
                </a:lnTo>
                <a:lnTo>
                  <a:pt x="378" y="185"/>
                </a:lnTo>
                <a:lnTo>
                  <a:pt x="378" y="185"/>
                </a:lnTo>
                <a:lnTo>
                  <a:pt x="378" y="183"/>
                </a:lnTo>
                <a:lnTo>
                  <a:pt x="376" y="181"/>
                </a:lnTo>
                <a:lnTo>
                  <a:pt x="374" y="177"/>
                </a:lnTo>
                <a:lnTo>
                  <a:pt x="374" y="177"/>
                </a:lnTo>
                <a:lnTo>
                  <a:pt x="374" y="175"/>
                </a:lnTo>
                <a:lnTo>
                  <a:pt x="376" y="173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69"/>
                </a:lnTo>
                <a:lnTo>
                  <a:pt x="378" y="169"/>
                </a:lnTo>
                <a:lnTo>
                  <a:pt x="381" y="169"/>
                </a:lnTo>
                <a:lnTo>
                  <a:pt x="381" y="169"/>
                </a:lnTo>
                <a:lnTo>
                  <a:pt x="381" y="167"/>
                </a:lnTo>
                <a:lnTo>
                  <a:pt x="383" y="164"/>
                </a:lnTo>
                <a:lnTo>
                  <a:pt x="385" y="164"/>
                </a:lnTo>
                <a:lnTo>
                  <a:pt x="385" y="164"/>
                </a:lnTo>
                <a:lnTo>
                  <a:pt x="387" y="164"/>
                </a:lnTo>
                <a:lnTo>
                  <a:pt x="389" y="164"/>
                </a:lnTo>
                <a:lnTo>
                  <a:pt x="389" y="164"/>
                </a:lnTo>
                <a:lnTo>
                  <a:pt x="391" y="162"/>
                </a:lnTo>
                <a:lnTo>
                  <a:pt x="393" y="160"/>
                </a:lnTo>
                <a:lnTo>
                  <a:pt x="397" y="158"/>
                </a:lnTo>
                <a:lnTo>
                  <a:pt x="397" y="156"/>
                </a:lnTo>
                <a:lnTo>
                  <a:pt x="399" y="156"/>
                </a:lnTo>
                <a:lnTo>
                  <a:pt x="399" y="150"/>
                </a:lnTo>
                <a:lnTo>
                  <a:pt x="401" y="150"/>
                </a:lnTo>
                <a:lnTo>
                  <a:pt x="401" y="148"/>
                </a:lnTo>
                <a:lnTo>
                  <a:pt x="401" y="148"/>
                </a:lnTo>
                <a:lnTo>
                  <a:pt x="404" y="148"/>
                </a:lnTo>
                <a:lnTo>
                  <a:pt x="404" y="146"/>
                </a:lnTo>
                <a:lnTo>
                  <a:pt x="406" y="146"/>
                </a:lnTo>
                <a:lnTo>
                  <a:pt x="406" y="146"/>
                </a:lnTo>
                <a:lnTo>
                  <a:pt x="408" y="144"/>
                </a:lnTo>
                <a:lnTo>
                  <a:pt x="412" y="142"/>
                </a:lnTo>
                <a:lnTo>
                  <a:pt x="412" y="139"/>
                </a:lnTo>
                <a:lnTo>
                  <a:pt x="414" y="139"/>
                </a:lnTo>
                <a:lnTo>
                  <a:pt x="414" y="137"/>
                </a:lnTo>
                <a:lnTo>
                  <a:pt x="414" y="135"/>
                </a:lnTo>
                <a:lnTo>
                  <a:pt x="414" y="13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5" name="Freeform 102">
            <a:extLst>
              <a:ext uri="{FF2B5EF4-FFF2-40B4-BE49-F238E27FC236}">
                <a16:creationId xmlns:a16="http://schemas.microsoft.com/office/drawing/2014/main" id="{E7F4EAA3-E262-4948-BECD-B5624473B5D9}"/>
              </a:ext>
            </a:extLst>
          </p:cNvPr>
          <p:cNvSpPr>
            <a:spLocks/>
          </p:cNvSpPr>
          <p:nvPr/>
        </p:nvSpPr>
        <p:spPr bwMode="auto">
          <a:xfrm>
            <a:off x="8007781" y="2198849"/>
            <a:ext cx="18440" cy="21854"/>
          </a:xfrm>
          <a:custGeom>
            <a:avLst/>
            <a:gdLst>
              <a:gd name="T0" fmla="*/ 12 w 12"/>
              <a:gd name="T1" fmla="*/ 11 h 15"/>
              <a:gd name="T2" fmla="*/ 12 w 12"/>
              <a:gd name="T3" fmla="*/ 9 h 15"/>
              <a:gd name="T4" fmla="*/ 12 w 12"/>
              <a:gd name="T5" fmla="*/ 7 h 15"/>
              <a:gd name="T6" fmla="*/ 12 w 12"/>
              <a:gd name="T7" fmla="*/ 7 h 15"/>
              <a:gd name="T8" fmla="*/ 12 w 12"/>
              <a:gd name="T9" fmla="*/ 7 h 15"/>
              <a:gd name="T10" fmla="*/ 12 w 12"/>
              <a:gd name="T11" fmla="*/ 5 h 15"/>
              <a:gd name="T12" fmla="*/ 12 w 12"/>
              <a:gd name="T13" fmla="*/ 2 h 15"/>
              <a:gd name="T14" fmla="*/ 12 w 12"/>
              <a:gd name="T15" fmla="*/ 2 h 15"/>
              <a:gd name="T16" fmla="*/ 12 w 12"/>
              <a:gd name="T17" fmla="*/ 0 h 15"/>
              <a:gd name="T18" fmla="*/ 8 w 12"/>
              <a:gd name="T19" fmla="*/ 0 h 15"/>
              <a:gd name="T20" fmla="*/ 6 w 12"/>
              <a:gd name="T21" fmla="*/ 0 h 15"/>
              <a:gd name="T22" fmla="*/ 4 w 12"/>
              <a:gd name="T23" fmla="*/ 0 h 15"/>
              <a:gd name="T24" fmla="*/ 0 w 12"/>
              <a:gd name="T25" fmla="*/ 2 h 15"/>
              <a:gd name="T26" fmla="*/ 0 w 12"/>
              <a:gd name="T27" fmla="*/ 2 h 15"/>
              <a:gd name="T28" fmla="*/ 0 w 12"/>
              <a:gd name="T29" fmla="*/ 2 h 15"/>
              <a:gd name="T30" fmla="*/ 0 w 12"/>
              <a:gd name="T31" fmla="*/ 5 h 15"/>
              <a:gd name="T32" fmla="*/ 0 w 12"/>
              <a:gd name="T33" fmla="*/ 5 h 15"/>
              <a:gd name="T34" fmla="*/ 0 w 12"/>
              <a:gd name="T35" fmla="*/ 7 h 15"/>
              <a:gd name="T36" fmla="*/ 0 w 12"/>
              <a:gd name="T37" fmla="*/ 7 h 15"/>
              <a:gd name="T38" fmla="*/ 4 w 12"/>
              <a:gd name="T39" fmla="*/ 9 h 15"/>
              <a:gd name="T40" fmla="*/ 6 w 12"/>
              <a:gd name="T41" fmla="*/ 13 h 15"/>
              <a:gd name="T42" fmla="*/ 8 w 12"/>
              <a:gd name="T43" fmla="*/ 13 h 15"/>
              <a:gd name="T44" fmla="*/ 8 w 12"/>
              <a:gd name="T45" fmla="*/ 15 h 15"/>
              <a:gd name="T46" fmla="*/ 8 w 12"/>
              <a:gd name="T47" fmla="*/ 15 h 15"/>
              <a:gd name="T48" fmla="*/ 8 w 12"/>
              <a:gd name="T49" fmla="*/ 15 h 15"/>
              <a:gd name="T50" fmla="*/ 10 w 12"/>
              <a:gd name="T51" fmla="*/ 13 h 15"/>
              <a:gd name="T52" fmla="*/ 10 w 12"/>
              <a:gd name="T53" fmla="*/ 13 h 15"/>
              <a:gd name="T54" fmla="*/ 10 w 12"/>
              <a:gd name="T55" fmla="*/ 13 h 15"/>
              <a:gd name="T56" fmla="*/ 12 w 12"/>
              <a:gd name="T57" fmla="*/ 13 h 15"/>
              <a:gd name="T58" fmla="*/ 12 w 12"/>
              <a:gd name="T59" fmla="*/ 13 h 15"/>
              <a:gd name="T60" fmla="*/ 12 w 12"/>
              <a:gd name="T61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" h="15">
                <a:moveTo>
                  <a:pt x="12" y="11"/>
                </a:moveTo>
                <a:lnTo>
                  <a:pt x="12" y="9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5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4" y="9"/>
                </a:lnTo>
                <a:lnTo>
                  <a:pt x="6" y="13"/>
                </a:lnTo>
                <a:lnTo>
                  <a:pt x="8" y="13"/>
                </a:lnTo>
                <a:lnTo>
                  <a:pt x="8" y="15"/>
                </a:lnTo>
                <a:lnTo>
                  <a:pt x="8" y="15"/>
                </a:lnTo>
                <a:lnTo>
                  <a:pt x="8" y="15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6" name="Freeform 103">
            <a:extLst>
              <a:ext uri="{FF2B5EF4-FFF2-40B4-BE49-F238E27FC236}">
                <a16:creationId xmlns:a16="http://schemas.microsoft.com/office/drawing/2014/main" id="{3DD9840E-CF5E-4D6A-A6D4-8B9B2A26F3A7}"/>
              </a:ext>
            </a:extLst>
          </p:cNvPr>
          <p:cNvSpPr>
            <a:spLocks/>
          </p:cNvSpPr>
          <p:nvPr/>
        </p:nvSpPr>
        <p:spPr bwMode="auto">
          <a:xfrm>
            <a:off x="9038860" y="2752465"/>
            <a:ext cx="772925" cy="527392"/>
          </a:xfrm>
          <a:custGeom>
            <a:avLst/>
            <a:gdLst>
              <a:gd name="T0" fmla="*/ 497 w 503"/>
              <a:gd name="T1" fmla="*/ 117 h 362"/>
              <a:gd name="T2" fmla="*/ 482 w 503"/>
              <a:gd name="T3" fmla="*/ 113 h 362"/>
              <a:gd name="T4" fmla="*/ 459 w 503"/>
              <a:gd name="T5" fmla="*/ 119 h 362"/>
              <a:gd name="T6" fmla="*/ 432 w 503"/>
              <a:gd name="T7" fmla="*/ 130 h 362"/>
              <a:gd name="T8" fmla="*/ 390 w 503"/>
              <a:gd name="T9" fmla="*/ 128 h 362"/>
              <a:gd name="T10" fmla="*/ 363 w 503"/>
              <a:gd name="T11" fmla="*/ 115 h 362"/>
              <a:gd name="T12" fmla="*/ 325 w 503"/>
              <a:gd name="T13" fmla="*/ 115 h 362"/>
              <a:gd name="T14" fmla="*/ 294 w 503"/>
              <a:gd name="T15" fmla="*/ 105 h 362"/>
              <a:gd name="T16" fmla="*/ 265 w 503"/>
              <a:gd name="T17" fmla="*/ 99 h 362"/>
              <a:gd name="T18" fmla="*/ 242 w 503"/>
              <a:gd name="T19" fmla="*/ 86 h 362"/>
              <a:gd name="T20" fmla="*/ 198 w 503"/>
              <a:gd name="T21" fmla="*/ 88 h 362"/>
              <a:gd name="T22" fmla="*/ 162 w 503"/>
              <a:gd name="T23" fmla="*/ 65 h 362"/>
              <a:gd name="T24" fmla="*/ 135 w 503"/>
              <a:gd name="T25" fmla="*/ 44 h 362"/>
              <a:gd name="T26" fmla="*/ 83 w 503"/>
              <a:gd name="T27" fmla="*/ 5 h 362"/>
              <a:gd name="T28" fmla="*/ 56 w 503"/>
              <a:gd name="T29" fmla="*/ 15 h 362"/>
              <a:gd name="T30" fmla="*/ 58 w 503"/>
              <a:gd name="T31" fmla="*/ 23 h 362"/>
              <a:gd name="T32" fmla="*/ 66 w 503"/>
              <a:gd name="T33" fmla="*/ 48 h 362"/>
              <a:gd name="T34" fmla="*/ 85 w 503"/>
              <a:gd name="T35" fmla="*/ 74 h 362"/>
              <a:gd name="T36" fmla="*/ 94 w 503"/>
              <a:gd name="T37" fmla="*/ 86 h 362"/>
              <a:gd name="T38" fmla="*/ 79 w 503"/>
              <a:gd name="T39" fmla="*/ 99 h 362"/>
              <a:gd name="T40" fmla="*/ 64 w 503"/>
              <a:gd name="T41" fmla="*/ 113 h 362"/>
              <a:gd name="T42" fmla="*/ 60 w 503"/>
              <a:gd name="T43" fmla="*/ 117 h 362"/>
              <a:gd name="T44" fmla="*/ 77 w 503"/>
              <a:gd name="T45" fmla="*/ 124 h 362"/>
              <a:gd name="T46" fmla="*/ 83 w 503"/>
              <a:gd name="T47" fmla="*/ 140 h 362"/>
              <a:gd name="T48" fmla="*/ 66 w 503"/>
              <a:gd name="T49" fmla="*/ 149 h 362"/>
              <a:gd name="T50" fmla="*/ 87 w 503"/>
              <a:gd name="T51" fmla="*/ 170 h 362"/>
              <a:gd name="T52" fmla="*/ 110 w 503"/>
              <a:gd name="T53" fmla="*/ 184 h 362"/>
              <a:gd name="T54" fmla="*/ 123 w 503"/>
              <a:gd name="T55" fmla="*/ 205 h 362"/>
              <a:gd name="T56" fmla="*/ 102 w 503"/>
              <a:gd name="T57" fmla="*/ 207 h 362"/>
              <a:gd name="T58" fmla="*/ 91 w 503"/>
              <a:gd name="T59" fmla="*/ 209 h 362"/>
              <a:gd name="T60" fmla="*/ 60 w 503"/>
              <a:gd name="T61" fmla="*/ 222 h 362"/>
              <a:gd name="T62" fmla="*/ 6 w 503"/>
              <a:gd name="T63" fmla="*/ 257 h 362"/>
              <a:gd name="T64" fmla="*/ 4 w 503"/>
              <a:gd name="T65" fmla="*/ 289 h 362"/>
              <a:gd name="T66" fmla="*/ 14 w 503"/>
              <a:gd name="T67" fmla="*/ 310 h 362"/>
              <a:gd name="T68" fmla="*/ 23 w 503"/>
              <a:gd name="T69" fmla="*/ 337 h 362"/>
              <a:gd name="T70" fmla="*/ 66 w 503"/>
              <a:gd name="T71" fmla="*/ 330 h 362"/>
              <a:gd name="T72" fmla="*/ 83 w 503"/>
              <a:gd name="T73" fmla="*/ 343 h 362"/>
              <a:gd name="T74" fmla="*/ 87 w 503"/>
              <a:gd name="T75" fmla="*/ 339 h 362"/>
              <a:gd name="T76" fmla="*/ 102 w 503"/>
              <a:gd name="T77" fmla="*/ 343 h 362"/>
              <a:gd name="T78" fmla="*/ 119 w 503"/>
              <a:gd name="T79" fmla="*/ 362 h 362"/>
              <a:gd name="T80" fmla="*/ 135 w 503"/>
              <a:gd name="T81" fmla="*/ 353 h 362"/>
              <a:gd name="T82" fmla="*/ 156 w 503"/>
              <a:gd name="T83" fmla="*/ 347 h 362"/>
              <a:gd name="T84" fmla="*/ 185 w 503"/>
              <a:gd name="T85" fmla="*/ 351 h 362"/>
              <a:gd name="T86" fmla="*/ 219 w 503"/>
              <a:gd name="T87" fmla="*/ 339 h 362"/>
              <a:gd name="T88" fmla="*/ 236 w 503"/>
              <a:gd name="T89" fmla="*/ 328 h 362"/>
              <a:gd name="T90" fmla="*/ 254 w 503"/>
              <a:gd name="T91" fmla="*/ 310 h 362"/>
              <a:gd name="T92" fmla="*/ 282 w 503"/>
              <a:gd name="T93" fmla="*/ 318 h 362"/>
              <a:gd name="T94" fmla="*/ 300 w 503"/>
              <a:gd name="T95" fmla="*/ 343 h 362"/>
              <a:gd name="T96" fmla="*/ 319 w 503"/>
              <a:gd name="T97" fmla="*/ 345 h 362"/>
              <a:gd name="T98" fmla="*/ 350 w 503"/>
              <a:gd name="T99" fmla="*/ 330 h 362"/>
              <a:gd name="T100" fmla="*/ 378 w 503"/>
              <a:gd name="T101" fmla="*/ 326 h 362"/>
              <a:gd name="T102" fmla="*/ 384 w 503"/>
              <a:gd name="T103" fmla="*/ 284 h 362"/>
              <a:gd name="T104" fmla="*/ 407 w 503"/>
              <a:gd name="T105" fmla="*/ 261 h 362"/>
              <a:gd name="T106" fmla="*/ 426 w 503"/>
              <a:gd name="T107" fmla="*/ 249 h 362"/>
              <a:gd name="T108" fmla="*/ 455 w 503"/>
              <a:gd name="T109" fmla="*/ 257 h 362"/>
              <a:gd name="T110" fmla="*/ 451 w 503"/>
              <a:gd name="T111" fmla="*/ 243 h 362"/>
              <a:gd name="T112" fmla="*/ 451 w 503"/>
              <a:gd name="T113" fmla="*/ 234 h 362"/>
              <a:gd name="T114" fmla="*/ 472 w 503"/>
              <a:gd name="T115" fmla="*/ 228 h 362"/>
              <a:gd name="T116" fmla="*/ 478 w 503"/>
              <a:gd name="T117" fmla="*/ 209 h 362"/>
              <a:gd name="T118" fmla="*/ 453 w 503"/>
              <a:gd name="T119" fmla="*/ 186 h 362"/>
              <a:gd name="T120" fmla="*/ 455 w 503"/>
              <a:gd name="T121" fmla="*/ 176 h 362"/>
              <a:gd name="T122" fmla="*/ 478 w 503"/>
              <a:gd name="T123" fmla="*/ 153 h 362"/>
              <a:gd name="T124" fmla="*/ 503 w 503"/>
              <a:gd name="T125" fmla="*/ 134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3" h="362">
                <a:moveTo>
                  <a:pt x="503" y="132"/>
                </a:moveTo>
                <a:lnTo>
                  <a:pt x="503" y="130"/>
                </a:lnTo>
                <a:lnTo>
                  <a:pt x="503" y="130"/>
                </a:lnTo>
                <a:lnTo>
                  <a:pt x="501" y="128"/>
                </a:lnTo>
                <a:lnTo>
                  <a:pt x="499" y="128"/>
                </a:lnTo>
                <a:lnTo>
                  <a:pt x="499" y="128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2"/>
                </a:lnTo>
                <a:lnTo>
                  <a:pt x="497" y="119"/>
                </a:lnTo>
                <a:lnTo>
                  <a:pt x="497" y="117"/>
                </a:lnTo>
                <a:lnTo>
                  <a:pt x="495" y="117"/>
                </a:lnTo>
                <a:lnTo>
                  <a:pt x="495" y="117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3"/>
                </a:lnTo>
                <a:lnTo>
                  <a:pt x="495" y="111"/>
                </a:lnTo>
                <a:lnTo>
                  <a:pt x="495" y="111"/>
                </a:lnTo>
                <a:lnTo>
                  <a:pt x="493" y="109"/>
                </a:lnTo>
                <a:lnTo>
                  <a:pt x="488" y="111"/>
                </a:lnTo>
                <a:lnTo>
                  <a:pt x="486" y="111"/>
                </a:lnTo>
                <a:lnTo>
                  <a:pt x="486" y="113"/>
                </a:lnTo>
                <a:lnTo>
                  <a:pt x="484" y="111"/>
                </a:lnTo>
                <a:lnTo>
                  <a:pt x="482" y="111"/>
                </a:lnTo>
                <a:lnTo>
                  <a:pt x="482" y="113"/>
                </a:lnTo>
                <a:lnTo>
                  <a:pt x="482" y="115"/>
                </a:lnTo>
                <a:lnTo>
                  <a:pt x="482" y="115"/>
                </a:lnTo>
                <a:lnTo>
                  <a:pt x="482" y="115"/>
                </a:lnTo>
                <a:lnTo>
                  <a:pt x="480" y="122"/>
                </a:lnTo>
                <a:lnTo>
                  <a:pt x="478" y="126"/>
                </a:lnTo>
                <a:lnTo>
                  <a:pt x="474" y="130"/>
                </a:lnTo>
                <a:lnTo>
                  <a:pt x="470" y="130"/>
                </a:lnTo>
                <a:lnTo>
                  <a:pt x="470" y="130"/>
                </a:lnTo>
                <a:lnTo>
                  <a:pt x="465" y="128"/>
                </a:lnTo>
                <a:lnTo>
                  <a:pt x="465" y="126"/>
                </a:lnTo>
                <a:lnTo>
                  <a:pt x="463" y="126"/>
                </a:lnTo>
                <a:lnTo>
                  <a:pt x="463" y="124"/>
                </a:lnTo>
                <a:lnTo>
                  <a:pt x="463" y="122"/>
                </a:lnTo>
                <a:lnTo>
                  <a:pt x="463" y="122"/>
                </a:lnTo>
                <a:lnTo>
                  <a:pt x="459" y="119"/>
                </a:lnTo>
                <a:lnTo>
                  <a:pt x="459" y="119"/>
                </a:lnTo>
                <a:lnTo>
                  <a:pt x="457" y="119"/>
                </a:lnTo>
                <a:lnTo>
                  <a:pt x="455" y="124"/>
                </a:lnTo>
                <a:lnTo>
                  <a:pt x="453" y="124"/>
                </a:lnTo>
                <a:lnTo>
                  <a:pt x="451" y="122"/>
                </a:lnTo>
                <a:lnTo>
                  <a:pt x="449" y="122"/>
                </a:lnTo>
                <a:lnTo>
                  <a:pt x="449" y="122"/>
                </a:lnTo>
                <a:lnTo>
                  <a:pt x="449" y="124"/>
                </a:lnTo>
                <a:lnTo>
                  <a:pt x="447" y="126"/>
                </a:lnTo>
                <a:lnTo>
                  <a:pt x="444" y="126"/>
                </a:lnTo>
                <a:lnTo>
                  <a:pt x="444" y="126"/>
                </a:lnTo>
                <a:lnTo>
                  <a:pt x="442" y="126"/>
                </a:lnTo>
                <a:lnTo>
                  <a:pt x="440" y="124"/>
                </a:lnTo>
                <a:lnTo>
                  <a:pt x="438" y="126"/>
                </a:lnTo>
                <a:lnTo>
                  <a:pt x="438" y="126"/>
                </a:lnTo>
                <a:lnTo>
                  <a:pt x="434" y="128"/>
                </a:lnTo>
                <a:lnTo>
                  <a:pt x="432" y="130"/>
                </a:lnTo>
                <a:lnTo>
                  <a:pt x="428" y="128"/>
                </a:lnTo>
                <a:lnTo>
                  <a:pt x="419" y="124"/>
                </a:lnTo>
                <a:lnTo>
                  <a:pt x="417" y="124"/>
                </a:lnTo>
                <a:lnTo>
                  <a:pt x="413" y="124"/>
                </a:lnTo>
                <a:lnTo>
                  <a:pt x="411" y="126"/>
                </a:lnTo>
                <a:lnTo>
                  <a:pt x="407" y="126"/>
                </a:lnTo>
                <a:lnTo>
                  <a:pt x="407" y="128"/>
                </a:lnTo>
                <a:lnTo>
                  <a:pt x="405" y="132"/>
                </a:lnTo>
                <a:lnTo>
                  <a:pt x="403" y="134"/>
                </a:lnTo>
                <a:lnTo>
                  <a:pt x="403" y="134"/>
                </a:lnTo>
                <a:lnTo>
                  <a:pt x="399" y="132"/>
                </a:lnTo>
                <a:lnTo>
                  <a:pt x="396" y="130"/>
                </a:lnTo>
                <a:lnTo>
                  <a:pt x="396" y="128"/>
                </a:lnTo>
                <a:lnTo>
                  <a:pt x="394" y="128"/>
                </a:lnTo>
                <a:lnTo>
                  <a:pt x="394" y="126"/>
                </a:lnTo>
                <a:lnTo>
                  <a:pt x="390" y="128"/>
                </a:lnTo>
                <a:lnTo>
                  <a:pt x="386" y="128"/>
                </a:lnTo>
                <a:lnTo>
                  <a:pt x="382" y="126"/>
                </a:lnTo>
                <a:lnTo>
                  <a:pt x="380" y="124"/>
                </a:lnTo>
                <a:lnTo>
                  <a:pt x="378" y="119"/>
                </a:lnTo>
                <a:lnTo>
                  <a:pt x="378" y="115"/>
                </a:lnTo>
                <a:lnTo>
                  <a:pt x="378" y="115"/>
                </a:lnTo>
                <a:lnTo>
                  <a:pt x="378" y="115"/>
                </a:lnTo>
                <a:lnTo>
                  <a:pt x="376" y="111"/>
                </a:lnTo>
                <a:lnTo>
                  <a:pt x="376" y="109"/>
                </a:lnTo>
                <a:lnTo>
                  <a:pt x="376" y="107"/>
                </a:lnTo>
                <a:lnTo>
                  <a:pt x="376" y="107"/>
                </a:lnTo>
                <a:lnTo>
                  <a:pt x="373" y="107"/>
                </a:lnTo>
                <a:lnTo>
                  <a:pt x="371" y="111"/>
                </a:lnTo>
                <a:lnTo>
                  <a:pt x="369" y="111"/>
                </a:lnTo>
                <a:lnTo>
                  <a:pt x="365" y="113"/>
                </a:lnTo>
                <a:lnTo>
                  <a:pt x="363" y="115"/>
                </a:lnTo>
                <a:lnTo>
                  <a:pt x="359" y="115"/>
                </a:lnTo>
                <a:lnTo>
                  <a:pt x="359" y="119"/>
                </a:lnTo>
                <a:lnTo>
                  <a:pt x="357" y="122"/>
                </a:lnTo>
                <a:lnTo>
                  <a:pt x="355" y="124"/>
                </a:lnTo>
                <a:lnTo>
                  <a:pt x="350" y="124"/>
                </a:lnTo>
                <a:lnTo>
                  <a:pt x="350" y="124"/>
                </a:lnTo>
                <a:lnTo>
                  <a:pt x="346" y="122"/>
                </a:lnTo>
                <a:lnTo>
                  <a:pt x="346" y="122"/>
                </a:lnTo>
                <a:lnTo>
                  <a:pt x="344" y="124"/>
                </a:lnTo>
                <a:lnTo>
                  <a:pt x="344" y="124"/>
                </a:lnTo>
                <a:lnTo>
                  <a:pt x="342" y="126"/>
                </a:lnTo>
                <a:lnTo>
                  <a:pt x="340" y="126"/>
                </a:lnTo>
                <a:lnTo>
                  <a:pt x="334" y="122"/>
                </a:lnTo>
                <a:lnTo>
                  <a:pt x="327" y="117"/>
                </a:lnTo>
                <a:lnTo>
                  <a:pt x="325" y="115"/>
                </a:lnTo>
                <a:lnTo>
                  <a:pt x="325" y="115"/>
                </a:lnTo>
                <a:lnTo>
                  <a:pt x="323" y="115"/>
                </a:lnTo>
                <a:lnTo>
                  <a:pt x="323" y="113"/>
                </a:lnTo>
                <a:lnTo>
                  <a:pt x="321" y="113"/>
                </a:lnTo>
                <a:lnTo>
                  <a:pt x="319" y="111"/>
                </a:lnTo>
                <a:lnTo>
                  <a:pt x="315" y="111"/>
                </a:lnTo>
                <a:lnTo>
                  <a:pt x="309" y="107"/>
                </a:lnTo>
                <a:lnTo>
                  <a:pt x="307" y="107"/>
                </a:lnTo>
                <a:lnTo>
                  <a:pt x="305" y="107"/>
                </a:lnTo>
                <a:lnTo>
                  <a:pt x="302" y="107"/>
                </a:lnTo>
                <a:lnTo>
                  <a:pt x="302" y="107"/>
                </a:lnTo>
                <a:lnTo>
                  <a:pt x="302" y="105"/>
                </a:lnTo>
                <a:lnTo>
                  <a:pt x="302" y="105"/>
                </a:lnTo>
                <a:lnTo>
                  <a:pt x="300" y="103"/>
                </a:lnTo>
                <a:lnTo>
                  <a:pt x="300" y="103"/>
                </a:lnTo>
                <a:lnTo>
                  <a:pt x="298" y="103"/>
                </a:lnTo>
                <a:lnTo>
                  <a:pt x="294" y="105"/>
                </a:lnTo>
                <a:lnTo>
                  <a:pt x="292" y="107"/>
                </a:lnTo>
                <a:lnTo>
                  <a:pt x="290" y="107"/>
                </a:lnTo>
                <a:lnTo>
                  <a:pt x="290" y="107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4" y="105"/>
                </a:lnTo>
                <a:lnTo>
                  <a:pt x="282" y="105"/>
                </a:lnTo>
                <a:lnTo>
                  <a:pt x="282" y="103"/>
                </a:lnTo>
                <a:lnTo>
                  <a:pt x="275" y="99"/>
                </a:lnTo>
                <a:lnTo>
                  <a:pt x="271" y="99"/>
                </a:lnTo>
                <a:lnTo>
                  <a:pt x="269" y="99"/>
                </a:lnTo>
                <a:lnTo>
                  <a:pt x="265" y="99"/>
                </a:lnTo>
                <a:lnTo>
                  <a:pt x="265" y="101"/>
                </a:lnTo>
                <a:lnTo>
                  <a:pt x="256" y="107"/>
                </a:lnTo>
                <a:lnTo>
                  <a:pt x="254" y="107"/>
                </a:lnTo>
                <a:lnTo>
                  <a:pt x="252" y="109"/>
                </a:lnTo>
                <a:lnTo>
                  <a:pt x="252" y="107"/>
                </a:lnTo>
                <a:lnTo>
                  <a:pt x="252" y="107"/>
                </a:lnTo>
                <a:lnTo>
                  <a:pt x="252" y="105"/>
                </a:lnTo>
                <a:lnTo>
                  <a:pt x="252" y="105"/>
                </a:lnTo>
                <a:lnTo>
                  <a:pt x="252" y="105"/>
                </a:lnTo>
                <a:lnTo>
                  <a:pt x="250" y="105"/>
                </a:lnTo>
                <a:lnTo>
                  <a:pt x="250" y="105"/>
                </a:lnTo>
                <a:lnTo>
                  <a:pt x="248" y="105"/>
                </a:lnTo>
                <a:lnTo>
                  <a:pt x="244" y="101"/>
                </a:lnTo>
                <a:lnTo>
                  <a:pt x="242" y="99"/>
                </a:lnTo>
                <a:lnTo>
                  <a:pt x="240" y="94"/>
                </a:lnTo>
                <a:lnTo>
                  <a:pt x="242" y="86"/>
                </a:lnTo>
                <a:lnTo>
                  <a:pt x="240" y="82"/>
                </a:lnTo>
                <a:lnTo>
                  <a:pt x="240" y="80"/>
                </a:lnTo>
                <a:lnTo>
                  <a:pt x="231" y="76"/>
                </a:lnTo>
                <a:lnTo>
                  <a:pt x="229" y="76"/>
                </a:lnTo>
                <a:lnTo>
                  <a:pt x="221" y="78"/>
                </a:lnTo>
                <a:lnTo>
                  <a:pt x="217" y="82"/>
                </a:lnTo>
                <a:lnTo>
                  <a:pt x="215" y="84"/>
                </a:lnTo>
                <a:lnTo>
                  <a:pt x="213" y="84"/>
                </a:lnTo>
                <a:lnTo>
                  <a:pt x="211" y="84"/>
                </a:lnTo>
                <a:lnTo>
                  <a:pt x="208" y="84"/>
                </a:lnTo>
                <a:lnTo>
                  <a:pt x="206" y="84"/>
                </a:lnTo>
                <a:lnTo>
                  <a:pt x="206" y="86"/>
                </a:lnTo>
                <a:lnTo>
                  <a:pt x="204" y="86"/>
                </a:lnTo>
                <a:lnTo>
                  <a:pt x="204" y="88"/>
                </a:lnTo>
                <a:lnTo>
                  <a:pt x="200" y="88"/>
                </a:lnTo>
                <a:lnTo>
                  <a:pt x="198" y="88"/>
                </a:lnTo>
                <a:lnTo>
                  <a:pt x="190" y="86"/>
                </a:lnTo>
                <a:lnTo>
                  <a:pt x="185" y="84"/>
                </a:lnTo>
                <a:lnTo>
                  <a:pt x="185" y="80"/>
                </a:lnTo>
                <a:lnTo>
                  <a:pt x="185" y="76"/>
                </a:lnTo>
                <a:lnTo>
                  <a:pt x="181" y="74"/>
                </a:lnTo>
                <a:lnTo>
                  <a:pt x="179" y="74"/>
                </a:lnTo>
                <a:lnTo>
                  <a:pt x="173" y="78"/>
                </a:lnTo>
                <a:lnTo>
                  <a:pt x="171" y="76"/>
                </a:lnTo>
                <a:lnTo>
                  <a:pt x="171" y="76"/>
                </a:lnTo>
                <a:lnTo>
                  <a:pt x="171" y="74"/>
                </a:lnTo>
                <a:lnTo>
                  <a:pt x="169" y="71"/>
                </a:lnTo>
                <a:lnTo>
                  <a:pt x="169" y="71"/>
                </a:lnTo>
                <a:lnTo>
                  <a:pt x="167" y="71"/>
                </a:lnTo>
                <a:lnTo>
                  <a:pt x="165" y="71"/>
                </a:lnTo>
                <a:lnTo>
                  <a:pt x="165" y="69"/>
                </a:lnTo>
                <a:lnTo>
                  <a:pt x="162" y="65"/>
                </a:lnTo>
                <a:lnTo>
                  <a:pt x="162" y="63"/>
                </a:lnTo>
                <a:lnTo>
                  <a:pt x="160" y="63"/>
                </a:lnTo>
                <a:lnTo>
                  <a:pt x="154" y="61"/>
                </a:lnTo>
                <a:lnTo>
                  <a:pt x="152" y="59"/>
                </a:lnTo>
                <a:lnTo>
                  <a:pt x="152" y="59"/>
                </a:lnTo>
                <a:lnTo>
                  <a:pt x="150" y="57"/>
                </a:lnTo>
                <a:lnTo>
                  <a:pt x="150" y="57"/>
                </a:lnTo>
                <a:lnTo>
                  <a:pt x="148" y="59"/>
                </a:lnTo>
                <a:lnTo>
                  <a:pt x="146" y="59"/>
                </a:lnTo>
                <a:lnTo>
                  <a:pt x="146" y="59"/>
                </a:lnTo>
                <a:lnTo>
                  <a:pt x="133" y="55"/>
                </a:lnTo>
                <a:lnTo>
                  <a:pt x="131" y="55"/>
                </a:lnTo>
                <a:lnTo>
                  <a:pt x="131" y="53"/>
                </a:lnTo>
                <a:lnTo>
                  <a:pt x="131" y="51"/>
                </a:lnTo>
                <a:lnTo>
                  <a:pt x="133" y="46"/>
                </a:lnTo>
                <a:lnTo>
                  <a:pt x="135" y="44"/>
                </a:lnTo>
                <a:lnTo>
                  <a:pt x="135" y="40"/>
                </a:lnTo>
                <a:lnTo>
                  <a:pt x="135" y="36"/>
                </a:lnTo>
                <a:lnTo>
                  <a:pt x="133" y="32"/>
                </a:lnTo>
                <a:lnTo>
                  <a:pt x="131" y="28"/>
                </a:lnTo>
                <a:lnTo>
                  <a:pt x="129" y="23"/>
                </a:lnTo>
                <a:lnTo>
                  <a:pt x="127" y="21"/>
                </a:lnTo>
                <a:lnTo>
                  <a:pt x="98" y="17"/>
                </a:lnTo>
                <a:lnTo>
                  <a:pt x="96" y="15"/>
                </a:lnTo>
                <a:lnTo>
                  <a:pt x="94" y="13"/>
                </a:lnTo>
                <a:lnTo>
                  <a:pt x="91" y="11"/>
                </a:lnTo>
                <a:lnTo>
                  <a:pt x="91" y="9"/>
                </a:lnTo>
                <a:lnTo>
                  <a:pt x="87" y="9"/>
                </a:lnTo>
                <a:lnTo>
                  <a:pt x="87" y="9"/>
                </a:lnTo>
                <a:lnTo>
                  <a:pt x="85" y="7"/>
                </a:lnTo>
                <a:lnTo>
                  <a:pt x="85" y="5"/>
                </a:lnTo>
                <a:lnTo>
                  <a:pt x="83" y="5"/>
                </a:lnTo>
                <a:lnTo>
                  <a:pt x="81" y="5"/>
                </a:lnTo>
                <a:lnTo>
                  <a:pt x="81" y="3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1" y="7"/>
                </a:lnTo>
                <a:lnTo>
                  <a:pt x="68" y="9"/>
                </a:lnTo>
                <a:lnTo>
                  <a:pt x="66" y="9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9"/>
                </a:lnTo>
                <a:lnTo>
                  <a:pt x="54" y="9"/>
                </a:lnTo>
                <a:lnTo>
                  <a:pt x="52" y="9"/>
                </a:lnTo>
                <a:lnTo>
                  <a:pt x="52" y="11"/>
                </a:lnTo>
                <a:lnTo>
                  <a:pt x="56" y="15"/>
                </a:lnTo>
                <a:lnTo>
                  <a:pt x="56" y="15"/>
                </a:lnTo>
                <a:lnTo>
                  <a:pt x="56" y="17"/>
                </a:lnTo>
                <a:lnTo>
                  <a:pt x="56" y="17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6" y="21"/>
                </a:lnTo>
                <a:lnTo>
                  <a:pt x="58" y="21"/>
                </a:lnTo>
                <a:lnTo>
                  <a:pt x="58" y="21"/>
                </a:lnTo>
                <a:lnTo>
                  <a:pt x="58" y="23"/>
                </a:lnTo>
                <a:lnTo>
                  <a:pt x="56" y="26"/>
                </a:lnTo>
                <a:lnTo>
                  <a:pt x="56" y="28"/>
                </a:lnTo>
                <a:lnTo>
                  <a:pt x="58" y="28"/>
                </a:lnTo>
                <a:lnTo>
                  <a:pt x="58" y="30"/>
                </a:lnTo>
                <a:lnTo>
                  <a:pt x="60" y="30"/>
                </a:lnTo>
                <a:lnTo>
                  <a:pt x="60" y="32"/>
                </a:lnTo>
                <a:lnTo>
                  <a:pt x="60" y="32"/>
                </a:lnTo>
                <a:lnTo>
                  <a:pt x="62" y="34"/>
                </a:lnTo>
                <a:lnTo>
                  <a:pt x="62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6" y="44"/>
                </a:lnTo>
                <a:lnTo>
                  <a:pt x="66" y="46"/>
                </a:lnTo>
                <a:lnTo>
                  <a:pt x="66" y="48"/>
                </a:lnTo>
                <a:lnTo>
                  <a:pt x="68" y="51"/>
                </a:lnTo>
                <a:lnTo>
                  <a:pt x="71" y="51"/>
                </a:lnTo>
                <a:lnTo>
                  <a:pt x="71" y="53"/>
                </a:lnTo>
                <a:lnTo>
                  <a:pt x="71" y="55"/>
                </a:lnTo>
                <a:lnTo>
                  <a:pt x="71" y="55"/>
                </a:lnTo>
                <a:lnTo>
                  <a:pt x="71" y="59"/>
                </a:lnTo>
                <a:lnTo>
                  <a:pt x="71" y="59"/>
                </a:lnTo>
                <a:lnTo>
                  <a:pt x="75" y="65"/>
                </a:lnTo>
                <a:lnTo>
                  <a:pt x="75" y="67"/>
                </a:lnTo>
                <a:lnTo>
                  <a:pt x="77" y="69"/>
                </a:lnTo>
                <a:lnTo>
                  <a:pt x="79" y="69"/>
                </a:lnTo>
                <a:lnTo>
                  <a:pt x="79" y="69"/>
                </a:lnTo>
                <a:lnTo>
                  <a:pt x="81" y="71"/>
                </a:lnTo>
                <a:lnTo>
                  <a:pt x="83" y="74"/>
                </a:lnTo>
                <a:lnTo>
                  <a:pt x="85" y="74"/>
                </a:lnTo>
                <a:lnTo>
                  <a:pt x="85" y="74"/>
                </a:lnTo>
                <a:lnTo>
                  <a:pt x="85" y="71"/>
                </a:lnTo>
                <a:lnTo>
                  <a:pt x="87" y="71"/>
                </a:lnTo>
                <a:lnTo>
                  <a:pt x="87" y="71"/>
                </a:lnTo>
                <a:lnTo>
                  <a:pt x="87" y="71"/>
                </a:lnTo>
                <a:lnTo>
                  <a:pt x="89" y="71"/>
                </a:lnTo>
                <a:lnTo>
                  <a:pt x="89" y="71"/>
                </a:lnTo>
                <a:lnTo>
                  <a:pt x="91" y="71"/>
                </a:lnTo>
                <a:lnTo>
                  <a:pt x="91" y="71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4" y="84"/>
                </a:lnTo>
                <a:lnTo>
                  <a:pt x="94" y="86"/>
                </a:lnTo>
                <a:lnTo>
                  <a:pt x="94" y="86"/>
                </a:lnTo>
                <a:lnTo>
                  <a:pt x="94" y="86"/>
                </a:lnTo>
                <a:lnTo>
                  <a:pt x="96" y="86"/>
                </a:lnTo>
                <a:lnTo>
                  <a:pt x="98" y="86"/>
                </a:lnTo>
                <a:lnTo>
                  <a:pt x="98" y="88"/>
                </a:lnTo>
                <a:lnTo>
                  <a:pt x="100" y="88"/>
                </a:lnTo>
                <a:lnTo>
                  <a:pt x="106" y="97"/>
                </a:lnTo>
                <a:lnTo>
                  <a:pt x="108" y="97"/>
                </a:lnTo>
                <a:lnTo>
                  <a:pt x="108" y="97"/>
                </a:lnTo>
                <a:lnTo>
                  <a:pt x="108" y="99"/>
                </a:lnTo>
                <a:lnTo>
                  <a:pt x="108" y="99"/>
                </a:lnTo>
                <a:lnTo>
                  <a:pt x="106" y="99"/>
                </a:lnTo>
                <a:lnTo>
                  <a:pt x="91" y="101"/>
                </a:lnTo>
                <a:lnTo>
                  <a:pt x="87" y="99"/>
                </a:lnTo>
                <a:lnTo>
                  <a:pt x="85" y="99"/>
                </a:lnTo>
                <a:lnTo>
                  <a:pt x="83" y="99"/>
                </a:lnTo>
                <a:lnTo>
                  <a:pt x="83" y="99"/>
                </a:lnTo>
                <a:lnTo>
                  <a:pt x="79" y="99"/>
                </a:lnTo>
                <a:lnTo>
                  <a:pt x="79" y="99"/>
                </a:lnTo>
                <a:lnTo>
                  <a:pt x="77" y="99"/>
                </a:lnTo>
                <a:lnTo>
                  <a:pt x="77" y="101"/>
                </a:lnTo>
                <a:lnTo>
                  <a:pt x="77" y="101"/>
                </a:lnTo>
                <a:lnTo>
                  <a:pt x="75" y="105"/>
                </a:lnTo>
                <a:lnTo>
                  <a:pt x="75" y="107"/>
                </a:lnTo>
                <a:lnTo>
                  <a:pt x="75" y="107"/>
                </a:lnTo>
                <a:lnTo>
                  <a:pt x="73" y="109"/>
                </a:lnTo>
                <a:lnTo>
                  <a:pt x="73" y="109"/>
                </a:lnTo>
                <a:lnTo>
                  <a:pt x="73" y="109"/>
                </a:lnTo>
                <a:lnTo>
                  <a:pt x="68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1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1"/>
                </a:lnTo>
                <a:lnTo>
                  <a:pt x="62" y="111"/>
                </a:lnTo>
                <a:lnTo>
                  <a:pt x="62" y="111"/>
                </a:lnTo>
                <a:lnTo>
                  <a:pt x="62" y="109"/>
                </a:lnTo>
                <a:lnTo>
                  <a:pt x="62" y="109"/>
                </a:lnTo>
                <a:lnTo>
                  <a:pt x="62" y="109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5"/>
                </a:lnTo>
                <a:lnTo>
                  <a:pt x="60" y="115"/>
                </a:lnTo>
                <a:lnTo>
                  <a:pt x="60" y="117"/>
                </a:lnTo>
                <a:lnTo>
                  <a:pt x="60" y="119"/>
                </a:lnTo>
                <a:lnTo>
                  <a:pt x="60" y="119"/>
                </a:lnTo>
                <a:lnTo>
                  <a:pt x="62" y="119"/>
                </a:lnTo>
                <a:lnTo>
                  <a:pt x="64" y="122"/>
                </a:lnTo>
                <a:lnTo>
                  <a:pt x="64" y="122"/>
                </a:lnTo>
                <a:lnTo>
                  <a:pt x="66" y="122"/>
                </a:lnTo>
                <a:lnTo>
                  <a:pt x="66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71" y="119"/>
                </a:lnTo>
                <a:lnTo>
                  <a:pt x="71" y="119"/>
                </a:lnTo>
                <a:lnTo>
                  <a:pt x="73" y="119"/>
                </a:lnTo>
                <a:lnTo>
                  <a:pt x="75" y="124"/>
                </a:lnTo>
                <a:lnTo>
                  <a:pt x="77" y="124"/>
                </a:lnTo>
                <a:lnTo>
                  <a:pt x="79" y="126"/>
                </a:lnTo>
                <a:lnTo>
                  <a:pt x="85" y="126"/>
                </a:lnTo>
                <a:lnTo>
                  <a:pt x="87" y="128"/>
                </a:lnTo>
                <a:lnTo>
                  <a:pt x="87" y="128"/>
                </a:lnTo>
                <a:lnTo>
                  <a:pt x="87" y="128"/>
                </a:lnTo>
                <a:lnTo>
                  <a:pt x="87" y="130"/>
                </a:lnTo>
                <a:lnTo>
                  <a:pt x="85" y="134"/>
                </a:lnTo>
                <a:lnTo>
                  <a:pt x="85" y="134"/>
                </a:lnTo>
                <a:lnTo>
                  <a:pt x="85" y="134"/>
                </a:lnTo>
                <a:lnTo>
                  <a:pt x="85" y="136"/>
                </a:lnTo>
                <a:lnTo>
                  <a:pt x="87" y="138"/>
                </a:lnTo>
                <a:lnTo>
                  <a:pt x="87" y="140"/>
                </a:lnTo>
                <a:lnTo>
                  <a:pt x="87" y="140"/>
                </a:lnTo>
                <a:lnTo>
                  <a:pt x="85" y="140"/>
                </a:lnTo>
                <a:lnTo>
                  <a:pt x="83" y="140"/>
                </a:lnTo>
                <a:lnTo>
                  <a:pt x="83" y="140"/>
                </a:lnTo>
                <a:lnTo>
                  <a:pt x="81" y="140"/>
                </a:lnTo>
                <a:lnTo>
                  <a:pt x="81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2"/>
                </a:lnTo>
                <a:lnTo>
                  <a:pt x="77" y="142"/>
                </a:lnTo>
                <a:lnTo>
                  <a:pt x="77" y="142"/>
                </a:lnTo>
                <a:lnTo>
                  <a:pt x="71" y="142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6" y="145"/>
                </a:lnTo>
                <a:lnTo>
                  <a:pt x="66" y="147"/>
                </a:lnTo>
                <a:lnTo>
                  <a:pt x="66" y="147"/>
                </a:lnTo>
                <a:lnTo>
                  <a:pt x="66" y="149"/>
                </a:lnTo>
                <a:lnTo>
                  <a:pt x="68" y="149"/>
                </a:lnTo>
                <a:lnTo>
                  <a:pt x="71" y="151"/>
                </a:lnTo>
                <a:lnTo>
                  <a:pt x="73" y="153"/>
                </a:lnTo>
                <a:lnTo>
                  <a:pt x="75" y="161"/>
                </a:lnTo>
                <a:lnTo>
                  <a:pt x="75" y="161"/>
                </a:lnTo>
                <a:lnTo>
                  <a:pt x="77" y="161"/>
                </a:lnTo>
                <a:lnTo>
                  <a:pt x="79" y="161"/>
                </a:lnTo>
                <a:lnTo>
                  <a:pt x="79" y="161"/>
                </a:lnTo>
                <a:lnTo>
                  <a:pt x="81" y="163"/>
                </a:lnTo>
                <a:lnTo>
                  <a:pt x="83" y="163"/>
                </a:lnTo>
                <a:lnTo>
                  <a:pt x="83" y="165"/>
                </a:lnTo>
                <a:lnTo>
                  <a:pt x="85" y="165"/>
                </a:lnTo>
                <a:lnTo>
                  <a:pt x="85" y="168"/>
                </a:lnTo>
                <a:lnTo>
                  <a:pt x="85" y="170"/>
                </a:lnTo>
                <a:lnTo>
                  <a:pt x="87" y="170"/>
                </a:lnTo>
                <a:lnTo>
                  <a:pt x="87" y="170"/>
                </a:lnTo>
                <a:lnTo>
                  <a:pt x="89" y="170"/>
                </a:lnTo>
                <a:lnTo>
                  <a:pt x="89" y="172"/>
                </a:lnTo>
                <a:lnTo>
                  <a:pt x="91" y="176"/>
                </a:lnTo>
                <a:lnTo>
                  <a:pt x="91" y="176"/>
                </a:lnTo>
                <a:lnTo>
                  <a:pt x="91" y="178"/>
                </a:lnTo>
                <a:lnTo>
                  <a:pt x="94" y="178"/>
                </a:lnTo>
                <a:lnTo>
                  <a:pt x="96" y="180"/>
                </a:lnTo>
                <a:lnTo>
                  <a:pt x="96" y="180"/>
                </a:lnTo>
                <a:lnTo>
                  <a:pt x="98" y="180"/>
                </a:lnTo>
                <a:lnTo>
                  <a:pt x="102" y="178"/>
                </a:lnTo>
                <a:lnTo>
                  <a:pt x="104" y="178"/>
                </a:lnTo>
                <a:lnTo>
                  <a:pt x="106" y="178"/>
                </a:lnTo>
                <a:lnTo>
                  <a:pt x="106" y="180"/>
                </a:lnTo>
                <a:lnTo>
                  <a:pt x="108" y="180"/>
                </a:lnTo>
                <a:lnTo>
                  <a:pt x="110" y="182"/>
                </a:lnTo>
                <a:lnTo>
                  <a:pt x="110" y="184"/>
                </a:lnTo>
                <a:lnTo>
                  <a:pt x="110" y="184"/>
                </a:lnTo>
                <a:lnTo>
                  <a:pt x="114" y="186"/>
                </a:lnTo>
                <a:lnTo>
                  <a:pt x="117" y="186"/>
                </a:lnTo>
                <a:lnTo>
                  <a:pt x="119" y="186"/>
                </a:lnTo>
                <a:lnTo>
                  <a:pt x="121" y="186"/>
                </a:lnTo>
                <a:lnTo>
                  <a:pt x="123" y="188"/>
                </a:lnTo>
                <a:lnTo>
                  <a:pt x="129" y="195"/>
                </a:lnTo>
                <a:lnTo>
                  <a:pt x="129" y="195"/>
                </a:lnTo>
                <a:lnTo>
                  <a:pt x="131" y="197"/>
                </a:lnTo>
                <a:lnTo>
                  <a:pt x="129" y="197"/>
                </a:lnTo>
                <a:lnTo>
                  <a:pt x="129" y="199"/>
                </a:lnTo>
                <a:lnTo>
                  <a:pt x="129" y="201"/>
                </a:lnTo>
                <a:lnTo>
                  <a:pt x="129" y="201"/>
                </a:lnTo>
                <a:lnTo>
                  <a:pt x="127" y="201"/>
                </a:lnTo>
                <a:lnTo>
                  <a:pt x="123" y="205"/>
                </a:lnTo>
                <a:lnTo>
                  <a:pt x="123" y="205"/>
                </a:lnTo>
                <a:lnTo>
                  <a:pt x="121" y="205"/>
                </a:lnTo>
                <a:lnTo>
                  <a:pt x="119" y="205"/>
                </a:lnTo>
                <a:lnTo>
                  <a:pt x="117" y="205"/>
                </a:lnTo>
                <a:lnTo>
                  <a:pt x="117" y="205"/>
                </a:lnTo>
                <a:lnTo>
                  <a:pt x="114" y="205"/>
                </a:lnTo>
                <a:lnTo>
                  <a:pt x="112" y="203"/>
                </a:lnTo>
                <a:lnTo>
                  <a:pt x="110" y="203"/>
                </a:lnTo>
                <a:lnTo>
                  <a:pt x="108" y="199"/>
                </a:lnTo>
                <a:lnTo>
                  <a:pt x="106" y="199"/>
                </a:lnTo>
                <a:lnTo>
                  <a:pt x="104" y="199"/>
                </a:lnTo>
                <a:lnTo>
                  <a:pt x="102" y="199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2" y="207"/>
                </a:lnTo>
                <a:lnTo>
                  <a:pt x="102" y="207"/>
                </a:lnTo>
                <a:lnTo>
                  <a:pt x="102" y="207"/>
                </a:lnTo>
                <a:lnTo>
                  <a:pt x="102" y="209"/>
                </a:lnTo>
                <a:lnTo>
                  <a:pt x="102" y="209"/>
                </a:lnTo>
                <a:lnTo>
                  <a:pt x="102" y="209"/>
                </a:lnTo>
                <a:lnTo>
                  <a:pt x="102" y="211"/>
                </a:lnTo>
                <a:lnTo>
                  <a:pt x="100" y="211"/>
                </a:lnTo>
                <a:lnTo>
                  <a:pt x="100" y="211"/>
                </a:lnTo>
                <a:lnTo>
                  <a:pt x="98" y="211"/>
                </a:lnTo>
                <a:lnTo>
                  <a:pt x="96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5"/>
                </a:lnTo>
                <a:lnTo>
                  <a:pt x="89" y="205"/>
                </a:lnTo>
                <a:lnTo>
                  <a:pt x="89" y="203"/>
                </a:lnTo>
                <a:lnTo>
                  <a:pt x="89" y="203"/>
                </a:lnTo>
                <a:lnTo>
                  <a:pt x="87" y="201"/>
                </a:lnTo>
                <a:lnTo>
                  <a:pt x="83" y="201"/>
                </a:lnTo>
                <a:lnTo>
                  <a:pt x="75" y="209"/>
                </a:lnTo>
                <a:lnTo>
                  <a:pt x="68" y="216"/>
                </a:lnTo>
                <a:lnTo>
                  <a:pt x="66" y="218"/>
                </a:lnTo>
                <a:lnTo>
                  <a:pt x="60" y="222"/>
                </a:lnTo>
                <a:lnTo>
                  <a:pt x="58" y="224"/>
                </a:lnTo>
                <a:lnTo>
                  <a:pt x="58" y="224"/>
                </a:lnTo>
                <a:lnTo>
                  <a:pt x="56" y="226"/>
                </a:lnTo>
                <a:lnTo>
                  <a:pt x="54" y="228"/>
                </a:lnTo>
                <a:lnTo>
                  <a:pt x="50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32"/>
                </a:lnTo>
                <a:lnTo>
                  <a:pt x="45" y="234"/>
                </a:lnTo>
                <a:lnTo>
                  <a:pt x="35" y="241"/>
                </a:lnTo>
                <a:lnTo>
                  <a:pt x="20" y="249"/>
                </a:lnTo>
                <a:lnTo>
                  <a:pt x="18" y="249"/>
                </a:lnTo>
                <a:lnTo>
                  <a:pt x="16" y="253"/>
                </a:lnTo>
                <a:lnTo>
                  <a:pt x="14" y="253"/>
                </a:lnTo>
                <a:lnTo>
                  <a:pt x="10" y="255"/>
                </a:lnTo>
                <a:lnTo>
                  <a:pt x="6" y="257"/>
                </a:lnTo>
                <a:lnTo>
                  <a:pt x="4" y="259"/>
                </a:lnTo>
                <a:lnTo>
                  <a:pt x="4" y="259"/>
                </a:lnTo>
                <a:lnTo>
                  <a:pt x="2" y="261"/>
                </a:lnTo>
                <a:lnTo>
                  <a:pt x="2" y="264"/>
                </a:lnTo>
                <a:lnTo>
                  <a:pt x="2" y="264"/>
                </a:lnTo>
                <a:lnTo>
                  <a:pt x="2" y="266"/>
                </a:lnTo>
                <a:lnTo>
                  <a:pt x="0" y="268"/>
                </a:lnTo>
                <a:lnTo>
                  <a:pt x="0" y="274"/>
                </a:lnTo>
                <a:lnTo>
                  <a:pt x="0" y="276"/>
                </a:lnTo>
                <a:lnTo>
                  <a:pt x="0" y="276"/>
                </a:lnTo>
                <a:lnTo>
                  <a:pt x="0" y="278"/>
                </a:lnTo>
                <a:lnTo>
                  <a:pt x="2" y="280"/>
                </a:lnTo>
                <a:lnTo>
                  <a:pt x="4" y="282"/>
                </a:lnTo>
                <a:lnTo>
                  <a:pt x="4" y="284"/>
                </a:lnTo>
                <a:lnTo>
                  <a:pt x="4" y="284"/>
                </a:lnTo>
                <a:lnTo>
                  <a:pt x="4" y="289"/>
                </a:lnTo>
                <a:lnTo>
                  <a:pt x="4" y="293"/>
                </a:lnTo>
                <a:lnTo>
                  <a:pt x="4" y="293"/>
                </a:lnTo>
                <a:lnTo>
                  <a:pt x="4" y="295"/>
                </a:lnTo>
                <a:lnTo>
                  <a:pt x="4" y="295"/>
                </a:lnTo>
                <a:lnTo>
                  <a:pt x="4" y="297"/>
                </a:lnTo>
                <a:lnTo>
                  <a:pt x="4" y="299"/>
                </a:lnTo>
                <a:lnTo>
                  <a:pt x="4" y="299"/>
                </a:lnTo>
                <a:lnTo>
                  <a:pt x="6" y="301"/>
                </a:lnTo>
                <a:lnTo>
                  <a:pt x="6" y="301"/>
                </a:lnTo>
                <a:lnTo>
                  <a:pt x="8" y="303"/>
                </a:lnTo>
                <a:lnTo>
                  <a:pt x="8" y="303"/>
                </a:lnTo>
                <a:lnTo>
                  <a:pt x="10" y="305"/>
                </a:lnTo>
                <a:lnTo>
                  <a:pt x="10" y="307"/>
                </a:lnTo>
                <a:lnTo>
                  <a:pt x="12" y="307"/>
                </a:lnTo>
                <a:lnTo>
                  <a:pt x="14" y="310"/>
                </a:lnTo>
                <a:lnTo>
                  <a:pt x="14" y="310"/>
                </a:lnTo>
                <a:lnTo>
                  <a:pt x="18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14"/>
                </a:lnTo>
                <a:lnTo>
                  <a:pt x="20" y="316"/>
                </a:lnTo>
                <a:lnTo>
                  <a:pt x="20" y="318"/>
                </a:lnTo>
                <a:lnTo>
                  <a:pt x="18" y="320"/>
                </a:lnTo>
                <a:lnTo>
                  <a:pt x="18" y="322"/>
                </a:lnTo>
                <a:lnTo>
                  <a:pt x="18" y="322"/>
                </a:lnTo>
                <a:lnTo>
                  <a:pt x="20" y="324"/>
                </a:lnTo>
                <a:lnTo>
                  <a:pt x="20" y="326"/>
                </a:lnTo>
                <a:lnTo>
                  <a:pt x="20" y="326"/>
                </a:lnTo>
                <a:lnTo>
                  <a:pt x="20" y="330"/>
                </a:lnTo>
                <a:lnTo>
                  <a:pt x="20" y="332"/>
                </a:lnTo>
                <a:lnTo>
                  <a:pt x="20" y="337"/>
                </a:lnTo>
                <a:lnTo>
                  <a:pt x="23" y="337"/>
                </a:lnTo>
                <a:lnTo>
                  <a:pt x="31" y="339"/>
                </a:lnTo>
                <a:lnTo>
                  <a:pt x="37" y="339"/>
                </a:lnTo>
                <a:lnTo>
                  <a:pt x="43" y="339"/>
                </a:lnTo>
                <a:lnTo>
                  <a:pt x="45" y="339"/>
                </a:lnTo>
                <a:lnTo>
                  <a:pt x="48" y="337"/>
                </a:lnTo>
                <a:lnTo>
                  <a:pt x="50" y="335"/>
                </a:lnTo>
                <a:lnTo>
                  <a:pt x="50" y="335"/>
                </a:lnTo>
                <a:lnTo>
                  <a:pt x="52" y="337"/>
                </a:lnTo>
                <a:lnTo>
                  <a:pt x="54" y="337"/>
                </a:lnTo>
                <a:lnTo>
                  <a:pt x="54" y="337"/>
                </a:lnTo>
                <a:lnTo>
                  <a:pt x="56" y="335"/>
                </a:lnTo>
                <a:lnTo>
                  <a:pt x="60" y="335"/>
                </a:lnTo>
                <a:lnTo>
                  <a:pt x="62" y="335"/>
                </a:lnTo>
                <a:lnTo>
                  <a:pt x="64" y="332"/>
                </a:lnTo>
                <a:lnTo>
                  <a:pt x="64" y="330"/>
                </a:lnTo>
                <a:lnTo>
                  <a:pt x="66" y="330"/>
                </a:lnTo>
                <a:lnTo>
                  <a:pt x="66" y="330"/>
                </a:lnTo>
                <a:lnTo>
                  <a:pt x="68" y="330"/>
                </a:lnTo>
                <a:lnTo>
                  <a:pt x="68" y="328"/>
                </a:lnTo>
                <a:lnTo>
                  <a:pt x="68" y="328"/>
                </a:lnTo>
                <a:lnTo>
                  <a:pt x="68" y="324"/>
                </a:lnTo>
                <a:lnTo>
                  <a:pt x="71" y="324"/>
                </a:lnTo>
                <a:lnTo>
                  <a:pt x="71" y="324"/>
                </a:lnTo>
                <a:lnTo>
                  <a:pt x="71" y="324"/>
                </a:lnTo>
                <a:lnTo>
                  <a:pt x="73" y="326"/>
                </a:lnTo>
                <a:lnTo>
                  <a:pt x="77" y="332"/>
                </a:lnTo>
                <a:lnTo>
                  <a:pt x="79" y="339"/>
                </a:lnTo>
                <a:lnTo>
                  <a:pt x="79" y="341"/>
                </a:lnTo>
                <a:lnTo>
                  <a:pt x="81" y="343"/>
                </a:lnTo>
                <a:lnTo>
                  <a:pt x="81" y="343"/>
                </a:lnTo>
                <a:lnTo>
                  <a:pt x="83" y="343"/>
                </a:lnTo>
                <a:lnTo>
                  <a:pt x="83" y="343"/>
                </a:lnTo>
                <a:lnTo>
                  <a:pt x="83" y="341"/>
                </a:lnTo>
                <a:lnTo>
                  <a:pt x="83" y="341"/>
                </a:lnTo>
                <a:lnTo>
                  <a:pt x="83" y="339"/>
                </a:lnTo>
                <a:lnTo>
                  <a:pt x="83" y="339"/>
                </a:lnTo>
                <a:lnTo>
                  <a:pt x="83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1"/>
                </a:lnTo>
                <a:lnTo>
                  <a:pt x="85" y="341"/>
                </a:lnTo>
                <a:lnTo>
                  <a:pt x="85" y="343"/>
                </a:lnTo>
                <a:lnTo>
                  <a:pt x="87" y="343"/>
                </a:lnTo>
                <a:lnTo>
                  <a:pt x="87" y="343"/>
                </a:lnTo>
                <a:lnTo>
                  <a:pt x="87" y="341"/>
                </a:lnTo>
                <a:lnTo>
                  <a:pt x="87" y="341"/>
                </a:lnTo>
                <a:lnTo>
                  <a:pt x="87" y="339"/>
                </a:lnTo>
                <a:lnTo>
                  <a:pt x="87" y="339"/>
                </a:lnTo>
                <a:lnTo>
                  <a:pt x="89" y="337"/>
                </a:lnTo>
                <a:lnTo>
                  <a:pt x="89" y="337"/>
                </a:lnTo>
                <a:lnTo>
                  <a:pt x="91" y="337"/>
                </a:lnTo>
                <a:lnTo>
                  <a:pt x="91" y="337"/>
                </a:lnTo>
                <a:lnTo>
                  <a:pt x="94" y="337"/>
                </a:lnTo>
                <a:lnTo>
                  <a:pt x="94" y="337"/>
                </a:lnTo>
                <a:lnTo>
                  <a:pt x="94" y="337"/>
                </a:lnTo>
                <a:lnTo>
                  <a:pt x="96" y="339"/>
                </a:lnTo>
                <a:lnTo>
                  <a:pt x="96" y="339"/>
                </a:lnTo>
                <a:lnTo>
                  <a:pt x="96" y="337"/>
                </a:lnTo>
                <a:lnTo>
                  <a:pt x="98" y="337"/>
                </a:lnTo>
                <a:lnTo>
                  <a:pt x="98" y="337"/>
                </a:lnTo>
                <a:lnTo>
                  <a:pt x="100" y="337"/>
                </a:lnTo>
                <a:lnTo>
                  <a:pt x="100" y="337"/>
                </a:lnTo>
                <a:lnTo>
                  <a:pt x="102" y="339"/>
                </a:lnTo>
                <a:lnTo>
                  <a:pt x="102" y="343"/>
                </a:lnTo>
                <a:lnTo>
                  <a:pt x="100" y="343"/>
                </a:lnTo>
                <a:lnTo>
                  <a:pt x="100" y="345"/>
                </a:lnTo>
                <a:lnTo>
                  <a:pt x="100" y="347"/>
                </a:lnTo>
                <a:lnTo>
                  <a:pt x="102" y="349"/>
                </a:lnTo>
                <a:lnTo>
                  <a:pt x="104" y="351"/>
                </a:lnTo>
                <a:lnTo>
                  <a:pt x="106" y="351"/>
                </a:lnTo>
                <a:lnTo>
                  <a:pt x="106" y="353"/>
                </a:lnTo>
                <a:lnTo>
                  <a:pt x="110" y="355"/>
                </a:lnTo>
                <a:lnTo>
                  <a:pt x="112" y="358"/>
                </a:lnTo>
                <a:lnTo>
                  <a:pt x="112" y="358"/>
                </a:lnTo>
                <a:lnTo>
                  <a:pt x="114" y="360"/>
                </a:lnTo>
                <a:lnTo>
                  <a:pt x="114" y="360"/>
                </a:lnTo>
                <a:lnTo>
                  <a:pt x="117" y="362"/>
                </a:lnTo>
                <a:lnTo>
                  <a:pt x="117" y="362"/>
                </a:lnTo>
                <a:lnTo>
                  <a:pt x="119" y="362"/>
                </a:lnTo>
                <a:lnTo>
                  <a:pt x="119" y="362"/>
                </a:lnTo>
                <a:lnTo>
                  <a:pt x="121" y="362"/>
                </a:lnTo>
                <a:lnTo>
                  <a:pt x="123" y="360"/>
                </a:lnTo>
                <a:lnTo>
                  <a:pt x="123" y="358"/>
                </a:lnTo>
                <a:lnTo>
                  <a:pt x="123" y="358"/>
                </a:lnTo>
                <a:lnTo>
                  <a:pt x="123" y="355"/>
                </a:lnTo>
                <a:lnTo>
                  <a:pt x="127" y="353"/>
                </a:lnTo>
                <a:lnTo>
                  <a:pt x="127" y="353"/>
                </a:lnTo>
                <a:lnTo>
                  <a:pt x="127" y="351"/>
                </a:lnTo>
                <a:lnTo>
                  <a:pt x="127" y="351"/>
                </a:lnTo>
                <a:lnTo>
                  <a:pt x="129" y="351"/>
                </a:lnTo>
                <a:lnTo>
                  <a:pt x="129" y="353"/>
                </a:lnTo>
                <a:lnTo>
                  <a:pt x="131" y="353"/>
                </a:lnTo>
                <a:lnTo>
                  <a:pt x="131" y="353"/>
                </a:lnTo>
                <a:lnTo>
                  <a:pt x="133" y="353"/>
                </a:lnTo>
                <a:lnTo>
                  <a:pt x="135" y="353"/>
                </a:lnTo>
                <a:lnTo>
                  <a:pt x="135" y="353"/>
                </a:lnTo>
                <a:lnTo>
                  <a:pt x="137" y="349"/>
                </a:lnTo>
                <a:lnTo>
                  <a:pt x="137" y="347"/>
                </a:lnTo>
                <a:lnTo>
                  <a:pt x="139" y="347"/>
                </a:lnTo>
                <a:lnTo>
                  <a:pt x="144" y="343"/>
                </a:lnTo>
                <a:lnTo>
                  <a:pt x="146" y="343"/>
                </a:lnTo>
                <a:lnTo>
                  <a:pt x="148" y="341"/>
                </a:lnTo>
                <a:lnTo>
                  <a:pt x="148" y="341"/>
                </a:lnTo>
                <a:lnTo>
                  <a:pt x="150" y="341"/>
                </a:lnTo>
                <a:lnTo>
                  <a:pt x="150" y="341"/>
                </a:lnTo>
                <a:lnTo>
                  <a:pt x="152" y="341"/>
                </a:lnTo>
                <a:lnTo>
                  <a:pt x="152" y="347"/>
                </a:lnTo>
                <a:lnTo>
                  <a:pt x="154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8" y="353"/>
                </a:lnTo>
                <a:lnTo>
                  <a:pt x="158" y="355"/>
                </a:lnTo>
                <a:lnTo>
                  <a:pt x="160" y="355"/>
                </a:lnTo>
                <a:lnTo>
                  <a:pt x="165" y="358"/>
                </a:lnTo>
                <a:lnTo>
                  <a:pt x="167" y="355"/>
                </a:lnTo>
                <a:lnTo>
                  <a:pt x="169" y="355"/>
                </a:lnTo>
                <a:lnTo>
                  <a:pt x="171" y="353"/>
                </a:lnTo>
                <a:lnTo>
                  <a:pt x="177" y="351"/>
                </a:lnTo>
                <a:lnTo>
                  <a:pt x="179" y="351"/>
                </a:lnTo>
                <a:lnTo>
                  <a:pt x="179" y="353"/>
                </a:lnTo>
                <a:lnTo>
                  <a:pt x="177" y="355"/>
                </a:lnTo>
                <a:lnTo>
                  <a:pt x="177" y="358"/>
                </a:lnTo>
                <a:lnTo>
                  <a:pt x="179" y="358"/>
                </a:lnTo>
                <a:lnTo>
                  <a:pt x="179" y="358"/>
                </a:lnTo>
                <a:lnTo>
                  <a:pt x="183" y="353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5" y="349"/>
                </a:lnTo>
                <a:lnTo>
                  <a:pt x="185" y="349"/>
                </a:lnTo>
                <a:lnTo>
                  <a:pt x="188" y="347"/>
                </a:lnTo>
                <a:lnTo>
                  <a:pt x="196" y="345"/>
                </a:lnTo>
                <a:lnTo>
                  <a:pt x="196" y="343"/>
                </a:lnTo>
                <a:lnTo>
                  <a:pt x="198" y="343"/>
                </a:lnTo>
                <a:lnTo>
                  <a:pt x="198" y="343"/>
                </a:lnTo>
                <a:lnTo>
                  <a:pt x="198" y="341"/>
                </a:lnTo>
                <a:lnTo>
                  <a:pt x="200" y="341"/>
                </a:lnTo>
                <a:lnTo>
                  <a:pt x="206" y="341"/>
                </a:lnTo>
                <a:lnTo>
                  <a:pt x="208" y="339"/>
                </a:lnTo>
                <a:lnTo>
                  <a:pt x="215" y="339"/>
                </a:lnTo>
                <a:lnTo>
                  <a:pt x="217" y="339"/>
                </a:lnTo>
                <a:lnTo>
                  <a:pt x="219" y="339"/>
                </a:lnTo>
                <a:lnTo>
                  <a:pt x="219" y="339"/>
                </a:lnTo>
                <a:lnTo>
                  <a:pt x="221" y="339"/>
                </a:lnTo>
                <a:lnTo>
                  <a:pt x="221" y="341"/>
                </a:lnTo>
                <a:lnTo>
                  <a:pt x="223" y="339"/>
                </a:lnTo>
                <a:lnTo>
                  <a:pt x="225" y="337"/>
                </a:lnTo>
                <a:lnTo>
                  <a:pt x="225" y="337"/>
                </a:lnTo>
                <a:lnTo>
                  <a:pt x="227" y="335"/>
                </a:lnTo>
                <a:lnTo>
                  <a:pt x="227" y="335"/>
                </a:lnTo>
                <a:lnTo>
                  <a:pt x="227" y="332"/>
                </a:lnTo>
                <a:lnTo>
                  <a:pt x="229" y="332"/>
                </a:lnTo>
                <a:lnTo>
                  <a:pt x="231" y="335"/>
                </a:lnTo>
                <a:lnTo>
                  <a:pt x="231" y="335"/>
                </a:lnTo>
                <a:lnTo>
                  <a:pt x="236" y="335"/>
                </a:lnTo>
                <a:lnTo>
                  <a:pt x="236" y="332"/>
                </a:lnTo>
                <a:lnTo>
                  <a:pt x="236" y="332"/>
                </a:lnTo>
                <a:lnTo>
                  <a:pt x="236" y="328"/>
                </a:lnTo>
                <a:lnTo>
                  <a:pt x="236" y="326"/>
                </a:lnTo>
                <a:lnTo>
                  <a:pt x="236" y="326"/>
                </a:lnTo>
                <a:lnTo>
                  <a:pt x="236" y="324"/>
                </a:lnTo>
                <a:lnTo>
                  <a:pt x="236" y="324"/>
                </a:lnTo>
                <a:lnTo>
                  <a:pt x="236" y="324"/>
                </a:lnTo>
                <a:lnTo>
                  <a:pt x="236" y="322"/>
                </a:lnTo>
                <a:lnTo>
                  <a:pt x="238" y="322"/>
                </a:lnTo>
                <a:lnTo>
                  <a:pt x="240" y="322"/>
                </a:lnTo>
                <a:lnTo>
                  <a:pt x="240" y="320"/>
                </a:lnTo>
                <a:lnTo>
                  <a:pt x="240" y="316"/>
                </a:lnTo>
                <a:lnTo>
                  <a:pt x="240" y="316"/>
                </a:lnTo>
                <a:lnTo>
                  <a:pt x="242" y="314"/>
                </a:lnTo>
                <a:lnTo>
                  <a:pt x="242" y="312"/>
                </a:lnTo>
                <a:lnTo>
                  <a:pt x="244" y="310"/>
                </a:lnTo>
                <a:lnTo>
                  <a:pt x="244" y="310"/>
                </a:lnTo>
                <a:lnTo>
                  <a:pt x="254" y="310"/>
                </a:lnTo>
                <a:lnTo>
                  <a:pt x="254" y="310"/>
                </a:lnTo>
                <a:lnTo>
                  <a:pt x="256" y="312"/>
                </a:lnTo>
                <a:lnTo>
                  <a:pt x="261" y="318"/>
                </a:lnTo>
                <a:lnTo>
                  <a:pt x="267" y="318"/>
                </a:lnTo>
                <a:lnTo>
                  <a:pt x="271" y="314"/>
                </a:lnTo>
                <a:lnTo>
                  <a:pt x="273" y="314"/>
                </a:lnTo>
                <a:lnTo>
                  <a:pt x="275" y="312"/>
                </a:lnTo>
                <a:lnTo>
                  <a:pt x="275" y="314"/>
                </a:lnTo>
                <a:lnTo>
                  <a:pt x="275" y="314"/>
                </a:lnTo>
                <a:lnTo>
                  <a:pt x="275" y="316"/>
                </a:lnTo>
                <a:lnTo>
                  <a:pt x="273" y="316"/>
                </a:lnTo>
                <a:lnTo>
                  <a:pt x="275" y="316"/>
                </a:lnTo>
                <a:lnTo>
                  <a:pt x="275" y="316"/>
                </a:lnTo>
                <a:lnTo>
                  <a:pt x="277" y="318"/>
                </a:lnTo>
                <a:lnTo>
                  <a:pt x="279" y="318"/>
                </a:lnTo>
                <a:lnTo>
                  <a:pt x="282" y="318"/>
                </a:lnTo>
                <a:lnTo>
                  <a:pt x="282" y="320"/>
                </a:lnTo>
                <a:lnTo>
                  <a:pt x="282" y="328"/>
                </a:lnTo>
                <a:lnTo>
                  <a:pt x="284" y="330"/>
                </a:lnTo>
                <a:lnTo>
                  <a:pt x="284" y="332"/>
                </a:lnTo>
                <a:lnTo>
                  <a:pt x="286" y="335"/>
                </a:lnTo>
                <a:lnTo>
                  <a:pt x="288" y="335"/>
                </a:lnTo>
                <a:lnTo>
                  <a:pt x="290" y="335"/>
                </a:lnTo>
                <a:lnTo>
                  <a:pt x="292" y="332"/>
                </a:lnTo>
                <a:lnTo>
                  <a:pt x="294" y="332"/>
                </a:lnTo>
                <a:lnTo>
                  <a:pt x="296" y="335"/>
                </a:lnTo>
                <a:lnTo>
                  <a:pt x="300" y="335"/>
                </a:lnTo>
                <a:lnTo>
                  <a:pt x="300" y="335"/>
                </a:lnTo>
                <a:lnTo>
                  <a:pt x="300" y="337"/>
                </a:lnTo>
                <a:lnTo>
                  <a:pt x="302" y="341"/>
                </a:lnTo>
                <a:lnTo>
                  <a:pt x="300" y="341"/>
                </a:lnTo>
                <a:lnTo>
                  <a:pt x="300" y="343"/>
                </a:lnTo>
                <a:lnTo>
                  <a:pt x="298" y="345"/>
                </a:lnTo>
                <a:lnTo>
                  <a:pt x="298" y="345"/>
                </a:lnTo>
                <a:lnTo>
                  <a:pt x="298" y="347"/>
                </a:lnTo>
                <a:lnTo>
                  <a:pt x="307" y="351"/>
                </a:lnTo>
                <a:lnTo>
                  <a:pt x="313" y="355"/>
                </a:lnTo>
                <a:lnTo>
                  <a:pt x="315" y="358"/>
                </a:lnTo>
                <a:lnTo>
                  <a:pt x="317" y="358"/>
                </a:lnTo>
                <a:lnTo>
                  <a:pt x="317" y="355"/>
                </a:lnTo>
                <a:lnTo>
                  <a:pt x="317" y="355"/>
                </a:lnTo>
                <a:lnTo>
                  <a:pt x="317" y="353"/>
                </a:lnTo>
                <a:lnTo>
                  <a:pt x="317" y="353"/>
                </a:lnTo>
                <a:lnTo>
                  <a:pt x="317" y="351"/>
                </a:lnTo>
                <a:lnTo>
                  <a:pt x="317" y="351"/>
                </a:lnTo>
                <a:lnTo>
                  <a:pt x="319" y="351"/>
                </a:lnTo>
                <a:lnTo>
                  <a:pt x="319" y="349"/>
                </a:lnTo>
                <a:lnTo>
                  <a:pt x="319" y="345"/>
                </a:lnTo>
                <a:lnTo>
                  <a:pt x="321" y="343"/>
                </a:lnTo>
                <a:lnTo>
                  <a:pt x="321" y="341"/>
                </a:lnTo>
                <a:lnTo>
                  <a:pt x="325" y="339"/>
                </a:lnTo>
                <a:lnTo>
                  <a:pt x="330" y="332"/>
                </a:lnTo>
                <a:lnTo>
                  <a:pt x="332" y="332"/>
                </a:lnTo>
                <a:lnTo>
                  <a:pt x="334" y="335"/>
                </a:lnTo>
                <a:lnTo>
                  <a:pt x="336" y="335"/>
                </a:lnTo>
                <a:lnTo>
                  <a:pt x="338" y="335"/>
                </a:lnTo>
                <a:lnTo>
                  <a:pt x="340" y="335"/>
                </a:lnTo>
                <a:lnTo>
                  <a:pt x="342" y="335"/>
                </a:lnTo>
                <a:lnTo>
                  <a:pt x="344" y="332"/>
                </a:lnTo>
                <a:lnTo>
                  <a:pt x="346" y="330"/>
                </a:lnTo>
                <a:lnTo>
                  <a:pt x="346" y="330"/>
                </a:lnTo>
                <a:lnTo>
                  <a:pt x="346" y="330"/>
                </a:lnTo>
                <a:lnTo>
                  <a:pt x="348" y="330"/>
                </a:lnTo>
                <a:lnTo>
                  <a:pt x="350" y="330"/>
                </a:lnTo>
                <a:lnTo>
                  <a:pt x="353" y="335"/>
                </a:lnTo>
                <a:lnTo>
                  <a:pt x="361" y="337"/>
                </a:lnTo>
                <a:lnTo>
                  <a:pt x="361" y="337"/>
                </a:lnTo>
                <a:lnTo>
                  <a:pt x="361" y="335"/>
                </a:lnTo>
                <a:lnTo>
                  <a:pt x="361" y="332"/>
                </a:lnTo>
                <a:lnTo>
                  <a:pt x="361" y="330"/>
                </a:lnTo>
                <a:lnTo>
                  <a:pt x="363" y="328"/>
                </a:lnTo>
                <a:lnTo>
                  <a:pt x="363" y="328"/>
                </a:lnTo>
                <a:lnTo>
                  <a:pt x="365" y="326"/>
                </a:lnTo>
                <a:lnTo>
                  <a:pt x="367" y="328"/>
                </a:lnTo>
                <a:lnTo>
                  <a:pt x="373" y="330"/>
                </a:lnTo>
                <a:lnTo>
                  <a:pt x="376" y="330"/>
                </a:lnTo>
                <a:lnTo>
                  <a:pt x="376" y="330"/>
                </a:lnTo>
                <a:lnTo>
                  <a:pt x="378" y="328"/>
                </a:lnTo>
                <a:lnTo>
                  <a:pt x="378" y="326"/>
                </a:lnTo>
                <a:lnTo>
                  <a:pt x="378" y="326"/>
                </a:lnTo>
                <a:lnTo>
                  <a:pt x="380" y="322"/>
                </a:lnTo>
                <a:lnTo>
                  <a:pt x="378" y="318"/>
                </a:lnTo>
                <a:lnTo>
                  <a:pt x="380" y="312"/>
                </a:lnTo>
                <a:lnTo>
                  <a:pt x="380" y="312"/>
                </a:lnTo>
                <a:lnTo>
                  <a:pt x="380" y="310"/>
                </a:lnTo>
                <a:lnTo>
                  <a:pt x="380" y="310"/>
                </a:lnTo>
                <a:lnTo>
                  <a:pt x="380" y="307"/>
                </a:lnTo>
                <a:lnTo>
                  <a:pt x="380" y="307"/>
                </a:lnTo>
                <a:lnTo>
                  <a:pt x="380" y="307"/>
                </a:lnTo>
                <a:lnTo>
                  <a:pt x="382" y="303"/>
                </a:lnTo>
                <a:lnTo>
                  <a:pt x="384" y="301"/>
                </a:lnTo>
                <a:lnTo>
                  <a:pt x="384" y="301"/>
                </a:lnTo>
                <a:lnTo>
                  <a:pt x="384" y="299"/>
                </a:lnTo>
                <a:lnTo>
                  <a:pt x="384" y="287"/>
                </a:lnTo>
                <a:lnTo>
                  <a:pt x="384" y="287"/>
                </a:lnTo>
                <a:lnTo>
                  <a:pt x="384" y="284"/>
                </a:lnTo>
                <a:lnTo>
                  <a:pt x="388" y="280"/>
                </a:lnTo>
                <a:lnTo>
                  <a:pt x="390" y="278"/>
                </a:lnTo>
                <a:lnTo>
                  <a:pt x="390" y="278"/>
                </a:lnTo>
                <a:lnTo>
                  <a:pt x="394" y="276"/>
                </a:lnTo>
                <a:lnTo>
                  <a:pt x="394" y="276"/>
                </a:lnTo>
                <a:lnTo>
                  <a:pt x="399" y="276"/>
                </a:lnTo>
                <a:lnTo>
                  <a:pt x="399" y="276"/>
                </a:lnTo>
                <a:lnTo>
                  <a:pt x="399" y="276"/>
                </a:lnTo>
                <a:lnTo>
                  <a:pt x="401" y="270"/>
                </a:lnTo>
                <a:lnTo>
                  <a:pt x="401" y="268"/>
                </a:lnTo>
                <a:lnTo>
                  <a:pt x="401" y="266"/>
                </a:lnTo>
                <a:lnTo>
                  <a:pt x="403" y="264"/>
                </a:lnTo>
                <a:lnTo>
                  <a:pt x="403" y="264"/>
                </a:lnTo>
                <a:lnTo>
                  <a:pt x="407" y="264"/>
                </a:lnTo>
                <a:lnTo>
                  <a:pt x="407" y="264"/>
                </a:lnTo>
                <a:lnTo>
                  <a:pt x="407" y="261"/>
                </a:lnTo>
                <a:lnTo>
                  <a:pt x="407" y="261"/>
                </a:lnTo>
                <a:lnTo>
                  <a:pt x="409" y="261"/>
                </a:lnTo>
                <a:lnTo>
                  <a:pt x="409" y="264"/>
                </a:lnTo>
                <a:lnTo>
                  <a:pt x="411" y="264"/>
                </a:lnTo>
                <a:lnTo>
                  <a:pt x="413" y="264"/>
                </a:lnTo>
                <a:lnTo>
                  <a:pt x="415" y="264"/>
                </a:lnTo>
                <a:lnTo>
                  <a:pt x="415" y="261"/>
                </a:lnTo>
                <a:lnTo>
                  <a:pt x="415" y="259"/>
                </a:lnTo>
                <a:lnTo>
                  <a:pt x="417" y="257"/>
                </a:lnTo>
                <a:lnTo>
                  <a:pt x="417" y="257"/>
                </a:lnTo>
                <a:lnTo>
                  <a:pt x="417" y="255"/>
                </a:lnTo>
                <a:lnTo>
                  <a:pt x="417" y="255"/>
                </a:lnTo>
                <a:lnTo>
                  <a:pt x="419" y="253"/>
                </a:lnTo>
                <a:lnTo>
                  <a:pt x="424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8" y="249"/>
                </a:lnTo>
                <a:lnTo>
                  <a:pt x="428" y="249"/>
                </a:lnTo>
                <a:lnTo>
                  <a:pt x="430" y="251"/>
                </a:lnTo>
                <a:lnTo>
                  <a:pt x="430" y="251"/>
                </a:lnTo>
                <a:lnTo>
                  <a:pt x="432" y="253"/>
                </a:lnTo>
                <a:lnTo>
                  <a:pt x="432" y="255"/>
                </a:lnTo>
                <a:lnTo>
                  <a:pt x="438" y="255"/>
                </a:lnTo>
                <a:lnTo>
                  <a:pt x="440" y="257"/>
                </a:lnTo>
                <a:lnTo>
                  <a:pt x="444" y="255"/>
                </a:lnTo>
                <a:lnTo>
                  <a:pt x="449" y="257"/>
                </a:lnTo>
                <a:lnTo>
                  <a:pt x="449" y="257"/>
                </a:lnTo>
                <a:lnTo>
                  <a:pt x="451" y="257"/>
                </a:lnTo>
                <a:lnTo>
                  <a:pt x="451" y="259"/>
                </a:lnTo>
                <a:lnTo>
                  <a:pt x="451" y="259"/>
                </a:lnTo>
                <a:lnTo>
                  <a:pt x="455" y="257"/>
                </a:lnTo>
                <a:lnTo>
                  <a:pt x="457" y="253"/>
                </a:lnTo>
                <a:lnTo>
                  <a:pt x="457" y="251"/>
                </a:lnTo>
                <a:lnTo>
                  <a:pt x="455" y="251"/>
                </a:lnTo>
                <a:lnTo>
                  <a:pt x="455" y="249"/>
                </a:lnTo>
                <a:lnTo>
                  <a:pt x="455" y="247"/>
                </a:lnTo>
                <a:lnTo>
                  <a:pt x="455" y="245"/>
                </a:lnTo>
                <a:lnTo>
                  <a:pt x="453" y="245"/>
                </a:lnTo>
                <a:lnTo>
                  <a:pt x="453" y="243"/>
                </a:lnTo>
                <a:lnTo>
                  <a:pt x="453" y="243"/>
                </a:lnTo>
                <a:lnTo>
                  <a:pt x="453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7" y="241"/>
                </a:lnTo>
                <a:lnTo>
                  <a:pt x="447" y="239"/>
                </a:lnTo>
                <a:lnTo>
                  <a:pt x="447" y="239"/>
                </a:lnTo>
                <a:lnTo>
                  <a:pt x="447" y="239"/>
                </a:lnTo>
                <a:lnTo>
                  <a:pt x="449" y="239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4"/>
                </a:lnTo>
                <a:lnTo>
                  <a:pt x="451" y="234"/>
                </a:lnTo>
                <a:lnTo>
                  <a:pt x="455" y="232"/>
                </a:lnTo>
                <a:lnTo>
                  <a:pt x="457" y="232"/>
                </a:lnTo>
                <a:lnTo>
                  <a:pt x="459" y="230"/>
                </a:lnTo>
                <a:lnTo>
                  <a:pt x="459" y="230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5" y="226"/>
                </a:lnTo>
                <a:lnTo>
                  <a:pt x="467" y="226"/>
                </a:lnTo>
                <a:lnTo>
                  <a:pt x="470" y="224"/>
                </a:lnTo>
                <a:lnTo>
                  <a:pt x="470" y="226"/>
                </a:lnTo>
                <a:lnTo>
                  <a:pt x="472" y="226"/>
                </a:lnTo>
                <a:lnTo>
                  <a:pt x="472" y="226"/>
                </a:lnTo>
                <a:lnTo>
                  <a:pt x="472" y="228"/>
                </a:lnTo>
                <a:lnTo>
                  <a:pt x="474" y="228"/>
                </a:lnTo>
                <a:lnTo>
                  <a:pt x="480" y="230"/>
                </a:lnTo>
                <a:lnTo>
                  <a:pt x="480" y="228"/>
                </a:lnTo>
                <a:lnTo>
                  <a:pt x="480" y="226"/>
                </a:lnTo>
                <a:lnTo>
                  <a:pt x="480" y="226"/>
                </a:lnTo>
                <a:lnTo>
                  <a:pt x="480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2"/>
                </a:lnTo>
                <a:lnTo>
                  <a:pt x="478" y="220"/>
                </a:lnTo>
                <a:lnTo>
                  <a:pt x="478" y="216"/>
                </a:lnTo>
                <a:lnTo>
                  <a:pt x="478" y="216"/>
                </a:lnTo>
                <a:lnTo>
                  <a:pt x="478" y="213"/>
                </a:lnTo>
                <a:lnTo>
                  <a:pt x="478" y="211"/>
                </a:lnTo>
                <a:lnTo>
                  <a:pt x="478" y="209"/>
                </a:lnTo>
                <a:lnTo>
                  <a:pt x="478" y="209"/>
                </a:lnTo>
                <a:lnTo>
                  <a:pt x="476" y="207"/>
                </a:lnTo>
                <a:lnTo>
                  <a:pt x="474" y="205"/>
                </a:lnTo>
                <a:lnTo>
                  <a:pt x="467" y="201"/>
                </a:lnTo>
                <a:lnTo>
                  <a:pt x="465" y="201"/>
                </a:lnTo>
                <a:lnTo>
                  <a:pt x="463" y="199"/>
                </a:lnTo>
                <a:lnTo>
                  <a:pt x="463" y="197"/>
                </a:lnTo>
                <a:lnTo>
                  <a:pt x="463" y="197"/>
                </a:lnTo>
                <a:lnTo>
                  <a:pt x="461" y="195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59" y="190"/>
                </a:lnTo>
                <a:lnTo>
                  <a:pt x="459" y="188"/>
                </a:lnTo>
                <a:lnTo>
                  <a:pt x="455" y="188"/>
                </a:lnTo>
                <a:lnTo>
                  <a:pt x="453" y="186"/>
                </a:lnTo>
                <a:lnTo>
                  <a:pt x="453" y="186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3" y="180"/>
                </a:lnTo>
                <a:lnTo>
                  <a:pt x="453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76"/>
                </a:lnTo>
                <a:lnTo>
                  <a:pt x="455" y="176"/>
                </a:lnTo>
                <a:lnTo>
                  <a:pt x="455" y="174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7" y="170"/>
                </a:lnTo>
                <a:lnTo>
                  <a:pt x="459" y="168"/>
                </a:lnTo>
                <a:lnTo>
                  <a:pt x="467" y="161"/>
                </a:lnTo>
                <a:lnTo>
                  <a:pt x="470" y="157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4" y="155"/>
                </a:lnTo>
                <a:lnTo>
                  <a:pt x="474" y="155"/>
                </a:lnTo>
                <a:lnTo>
                  <a:pt x="474" y="155"/>
                </a:lnTo>
                <a:lnTo>
                  <a:pt x="478" y="153"/>
                </a:lnTo>
                <a:lnTo>
                  <a:pt x="478" y="153"/>
                </a:lnTo>
                <a:lnTo>
                  <a:pt x="480" y="151"/>
                </a:lnTo>
                <a:lnTo>
                  <a:pt x="482" y="151"/>
                </a:lnTo>
                <a:lnTo>
                  <a:pt x="482" y="149"/>
                </a:lnTo>
                <a:lnTo>
                  <a:pt x="484" y="147"/>
                </a:lnTo>
                <a:lnTo>
                  <a:pt x="488" y="142"/>
                </a:lnTo>
                <a:lnTo>
                  <a:pt x="490" y="140"/>
                </a:lnTo>
                <a:lnTo>
                  <a:pt x="490" y="140"/>
                </a:lnTo>
                <a:lnTo>
                  <a:pt x="495" y="138"/>
                </a:lnTo>
                <a:lnTo>
                  <a:pt x="495" y="138"/>
                </a:lnTo>
                <a:lnTo>
                  <a:pt x="499" y="136"/>
                </a:lnTo>
                <a:lnTo>
                  <a:pt x="499" y="134"/>
                </a:lnTo>
                <a:lnTo>
                  <a:pt x="501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2"/>
                </a:lnTo>
                <a:lnTo>
                  <a:pt x="503" y="13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7" name="Freeform 104">
            <a:extLst>
              <a:ext uri="{FF2B5EF4-FFF2-40B4-BE49-F238E27FC236}">
                <a16:creationId xmlns:a16="http://schemas.microsoft.com/office/drawing/2014/main" id="{C8EDD5E3-C399-47F1-B6BD-FD3DBFE0C1D6}"/>
              </a:ext>
            </a:extLst>
          </p:cNvPr>
          <p:cNvSpPr>
            <a:spLocks/>
          </p:cNvSpPr>
          <p:nvPr/>
        </p:nvSpPr>
        <p:spPr bwMode="auto">
          <a:xfrm>
            <a:off x="10023840" y="2673793"/>
            <a:ext cx="988054" cy="633745"/>
          </a:xfrm>
          <a:custGeom>
            <a:avLst/>
            <a:gdLst>
              <a:gd name="T0" fmla="*/ 631 w 643"/>
              <a:gd name="T1" fmla="*/ 63 h 435"/>
              <a:gd name="T2" fmla="*/ 620 w 643"/>
              <a:gd name="T3" fmla="*/ 40 h 435"/>
              <a:gd name="T4" fmla="*/ 595 w 643"/>
              <a:gd name="T5" fmla="*/ 11 h 435"/>
              <a:gd name="T6" fmla="*/ 505 w 643"/>
              <a:gd name="T7" fmla="*/ 38 h 435"/>
              <a:gd name="T8" fmla="*/ 466 w 643"/>
              <a:gd name="T9" fmla="*/ 40 h 435"/>
              <a:gd name="T10" fmla="*/ 434 w 643"/>
              <a:gd name="T11" fmla="*/ 77 h 435"/>
              <a:gd name="T12" fmla="*/ 393 w 643"/>
              <a:gd name="T13" fmla="*/ 117 h 435"/>
              <a:gd name="T14" fmla="*/ 319 w 643"/>
              <a:gd name="T15" fmla="*/ 107 h 435"/>
              <a:gd name="T16" fmla="*/ 244 w 643"/>
              <a:gd name="T17" fmla="*/ 121 h 435"/>
              <a:gd name="T18" fmla="*/ 221 w 643"/>
              <a:gd name="T19" fmla="*/ 130 h 435"/>
              <a:gd name="T20" fmla="*/ 175 w 643"/>
              <a:gd name="T21" fmla="*/ 130 h 435"/>
              <a:gd name="T22" fmla="*/ 129 w 643"/>
              <a:gd name="T23" fmla="*/ 138 h 435"/>
              <a:gd name="T24" fmla="*/ 31 w 643"/>
              <a:gd name="T25" fmla="*/ 144 h 435"/>
              <a:gd name="T26" fmla="*/ 19 w 643"/>
              <a:gd name="T27" fmla="*/ 184 h 435"/>
              <a:gd name="T28" fmla="*/ 8 w 643"/>
              <a:gd name="T29" fmla="*/ 199 h 435"/>
              <a:gd name="T30" fmla="*/ 6 w 643"/>
              <a:gd name="T31" fmla="*/ 209 h 435"/>
              <a:gd name="T32" fmla="*/ 14 w 643"/>
              <a:gd name="T33" fmla="*/ 226 h 435"/>
              <a:gd name="T34" fmla="*/ 17 w 643"/>
              <a:gd name="T35" fmla="*/ 276 h 435"/>
              <a:gd name="T36" fmla="*/ 33 w 643"/>
              <a:gd name="T37" fmla="*/ 274 h 435"/>
              <a:gd name="T38" fmla="*/ 31 w 643"/>
              <a:gd name="T39" fmla="*/ 253 h 435"/>
              <a:gd name="T40" fmla="*/ 67 w 643"/>
              <a:gd name="T41" fmla="*/ 228 h 435"/>
              <a:gd name="T42" fmla="*/ 90 w 643"/>
              <a:gd name="T43" fmla="*/ 234 h 435"/>
              <a:gd name="T44" fmla="*/ 100 w 643"/>
              <a:gd name="T45" fmla="*/ 234 h 435"/>
              <a:gd name="T46" fmla="*/ 134 w 643"/>
              <a:gd name="T47" fmla="*/ 232 h 435"/>
              <a:gd name="T48" fmla="*/ 144 w 643"/>
              <a:gd name="T49" fmla="*/ 244 h 435"/>
              <a:gd name="T50" fmla="*/ 171 w 643"/>
              <a:gd name="T51" fmla="*/ 244 h 435"/>
              <a:gd name="T52" fmla="*/ 190 w 643"/>
              <a:gd name="T53" fmla="*/ 230 h 435"/>
              <a:gd name="T54" fmla="*/ 200 w 643"/>
              <a:gd name="T55" fmla="*/ 234 h 435"/>
              <a:gd name="T56" fmla="*/ 228 w 643"/>
              <a:gd name="T57" fmla="*/ 222 h 435"/>
              <a:gd name="T58" fmla="*/ 255 w 643"/>
              <a:gd name="T59" fmla="*/ 228 h 435"/>
              <a:gd name="T60" fmla="*/ 255 w 643"/>
              <a:gd name="T61" fmla="*/ 261 h 435"/>
              <a:gd name="T62" fmla="*/ 290 w 643"/>
              <a:gd name="T63" fmla="*/ 263 h 435"/>
              <a:gd name="T64" fmla="*/ 305 w 643"/>
              <a:gd name="T65" fmla="*/ 274 h 435"/>
              <a:gd name="T66" fmla="*/ 307 w 643"/>
              <a:gd name="T67" fmla="*/ 290 h 435"/>
              <a:gd name="T68" fmla="*/ 317 w 643"/>
              <a:gd name="T69" fmla="*/ 309 h 435"/>
              <a:gd name="T70" fmla="*/ 290 w 643"/>
              <a:gd name="T71" fmla="*/ 324 h 435"/>
              <a:gd name="T72" fmla="*/ 282 w 643"/>
              <a:gd name="T73" fmla="*/ 343 h 435"/>
              <a:gd name="T74" fmla="*/ 274 w 643"/>
              <a:gd name="T75" fmla="*/ 357 h 435"/>
              <a:gd name="T76" fmla="*/ 261 w 643"/>
              <a:gd name="T77" fmla="*/ 361 h 435"/>
              <a:gd name="T78" fmla="*/ 263 w 643"/>
              <a:gd name="T79" fmla="*/ 407 h 435"/>
              <a:gd name="T80" fmla="*/ 280 w 643"/>
              <a:gd name="T81" fmla="*/ 426 h 435"/>
              <a:gd name="T82" fmla="*/ 299 w 643"/>
              <a:gd name="T83" fmla="*/ 424 h 435"/>
              <a:gd name="T84" fmla="*/ 315 w 643"/>
              <a:gd name="T85" fmla="*/ 397 h 435"/>
              <a:gd name="T86" fmla="*/ 347 w 643"/>
              <a:gd name="T87" fmla="*/ 386 h 435"/>
              <a:gd name="T88" fmla="*/ 351 w 643"/>
              <a:gd name="T89" fmla="*/ 359 h 435"/>
              <a:gd name="T90" fmla="*/ 363 w 643"/>
              <a:gd name="T91" fmla="*/ 347 h 435"/>
              <a:gd name="T92" fmla="*/ 368 w 643"/>
              <a:gd name="T93" fmla="*/ 332 h 435"/>
              <a:gd name="T94" fmla="*/ 384 w 643"/>
              <a:gd name="T95" fmla="*/ 297 h 435"/>
              <a:gd name="T96" fmla="*/ 374 w 643"/>
              <a:gd name="T97" fmla="*/ 282 h 435"/>
              <a:gd name="T98" fmla="*/ 407 w 643"/>
              <a:gd name="T99" fmla="*/ 238 h 435"/>
              <a:gd name="T100" fmla="*/ 420 w 643"/>
              <a:gd name="T101" fmla="*/ 238 h 435"/>
              <a:gd name="T102" fmla="*/ 439 w 643"/>
              <a:gd name="T103" fmla="*/ 232 h 435"/>
              <a:gd name="T104" fmla="*/ 441 w 643"/>
              <a:gd name="T105" fmla="*/ 205 h 435"/>
              <a:gd name="T106" fmla="*/ 470 w 643"/>
              <a:gd name="T107" fmla="*/ 171 h 435"/>
              <a:gd name="T108" fmla="*/ 489 w 643"/>
              <a:gd name="T109" fmla="*/ 151 h 435"/>
              <a:gd name="T110" fmla="*/ 530 w 643"/>
              <a:gd name="T111" fmla="*/ 119 h 435"/>
              <a:gd name="T112" fmla="*/ 560 w 643"/>
              <a:gd name="T113" fmla="*/ 109 h 435"/>
              <a:gd name="T114" fmla="*/ 589 w 643"/>
              <a:gd name="T115" fmla="*/ 86 h 435"/>
              <a:gd name="T116" fmla="*/ 629 w 643"/>
              <a:gd name="T117" fmla="*/ 80 h 435"/>
              <a:gd name="T118" fmla="*/ 639 w 643"/>
              <a:gd name="T119" fmla="*/ 7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43" h="435">
                <a:moveTo>
                  <a:pt x="643" y="67"/>
                </a:moveTo>
                <a:lnTo>
                  <a:pt x="641" y="65"/>
                </a:lnTo>
                <a:lnTo>
                  <a:pt x="641" y="63"/>
                </a:lnTo>
                <a:lnTo>
                  <a:pt x="639" y="63"/>
                </a:lnTo>
                <a:lnTo>
                  <a:pt x="639" y="61"/>
                </a:lnTo>
                <a:lnTo>
                  <a:pt x="637" y="61"/>
                </a:lnTo>
                <a:lnTo>
                  <a:pt x="637" y="63"/>
                </a:lnTo>
                <a:lnTo>
                  <a:pt x="637" y="63"/>
                </a:lnTo>
                <a:lnTo>
                  <a:pt x="635" y="63"/>
                </a:lnTo>
                <a:lnTo>
                  <a:pt x="635" y="63"/>
                </a:lnTo>
                <a:lnTo>
                  <a:pt x="635" y="63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5"/>
                </a:lnTo>
                <a:lnTo>
                  <a:pt x="631" y="63"/>
                </a:lnTo>
                <a:lnTo>
                  <a:pt x="631" y="63"/>
                </a:lnTo>
                <a:lnTo>
                  <a:pt x="629" y="61"/>
                </a:lnTo>
                <a:lnTo>
                  <a:pt x="629" y="61"/>
                </a:lnTo>
                <a:lnTo>
                  <a:pt x="629" y="61"/>
                </a:lnTo>
                <a:lnTo>
                  <a:pt x="631" y="57"/>
                </a:lnTo>
                <a:lnTo>
                  <a:pt x="631" y="54"/>
                </a:lnTo>
                <a:lnTo>
                  <a:pt x="631" y="50"/>
                </a:lnTo>
                <a:lnTo>
                  <a:pt x="629" y="48"/>
                </a:lnTo>
                <a:lnTo>
                  <a:pt x="629" y="48"/>
                </a:lnTo>
                <a:lnTo>
                  <a:pt x="627" y="46"/>
                </a:lnTo>
                <a:lnTo>
                  <a:pt x="624" y="46"/>
                </a:lnTo>
                <a:lnTo>
                  <a:pt x="624" y="44"/>
                </a:lnTo>
                <a:lnTo>
                  <a:pt x="624" y="44"/>
                </a:lnTo>
                <a:lnTo>
                  <a:pt x="622" y="44"/>
                </a:lnTo>
                <a:lnTo>
                  <a:pt x="622" y="42"/>
                </a:lnTo>
                <a:lnTo>
                  <a:pt x="620" y="42"/>
                </a:lnTo>
                <a:lnTo>
                  <a:pt x="620" y="40"/>
                </a:lnTo>
                <a:lnTo>
                  <a:pt x="620" y="34"/>
                </a:lnTo>
                <a:lnTo>
                  <a:pt x="620" y="34"/>
                </a:lnTo>
                <a:lnTo>
                  <a:pt x="618" y="31"/>
                </a:lnTo>
                <a:lnTo>
                  <a:pt x="620" y="29"/>
                </a:lnTo>
                <a:lnTo>
                  <a:pt x="622" y="25"/>
                </a:lnTo>
                <a:lnTo>
                  <a:pt x="631" y="15"/>
                </a:lnTo>
                <a:lnTo>
                  <a:pt x="635" y="9"/>
                </a:lnTo>
                <a:lnTo>
                  <a:pt x="637" y="4"/>
                </a:lnTo>
                <a:lnTo>
                  <a:pt x="639" y="2"/>
                </a:lnTo>
                <a:lnTo>
                  <a:pt x="639" y="0"/>
                </a:lnTo>
                <a:lnTo>
                  <a:pt x="639" y="0"/>
                </a:lnTo>
                <a:lnTo>
                  <a:pt x="639" y="0"/>
                </a:lnTo>
                <a:lnTo>
                  <a:pt x="614" y="0"/>
                </a:lnTo>
                <a:lnTo>
                  <a:pt x="608" y="2"/>
                </a:lnTo>
                <a:lnTo>
                  <a:pt x="599" y="6"/>
                </a:lnTo>
                <a:lnTo>
                  <a:pt x="597" y="9"/>
                </a:lnTo>
                <a:lnTo>
                  <a:pt x="595" y="11"/>
                </a:lnTo>
                <a:lnTo>
                  <a:pt x="591" y="13"/>
                </a:lnTo>
                <a:lnTo>
                  <a:pt x="583" y="15"/>
                </a:lnTo>
                <a:lnTo>
                  <a:pt x="578" y="15"/>
                </a:lnTo>
                <a:lnTo>
                  <a:pt x="578" y="13"/>
                </a:lnTo>
                <a:lnTo>
                  <a:pt x="576" y="13"/>
                </a:lnTo>
                <a:lnTo>
                  <a:pt x="574" y="13"/>
                </a:lnTo>
                <a:lnTo>
                  <a:pt x="572" y="11"/>
                </a:lnTo>
                <a:lnTo>
                  <a:pt x="572" y="11"/>
                </a:lnTo>
                <a:lnTo>
                  <a:pt x="570" y="11"/>
                </a:lnTo>
                <a:lnTo>
                  <a:pt x="566" y="15"/>
                </a:lnTo>
                <a:lnTo>
                  <a:pt x="535" y="25"/>
                </a:lnTo>
                <a:lnTo>
                  <a:pt x="530" y="27"/>
                </a:lnTo>
                <a:lnTo>
                  <a:pt x="522" y="31"/>
                </a:lnTo>
                <a:lnTo>
                  <a:pt x="520" y="34"/>
                </a:lnTo>
                <a:lnTo>
                  <a:pt x="520" y="34"/>
                </a:lnTo>
                <a:lnTo>
                  <a:pt x="512" y="36"/>
                </a:lnTo>
                <a:lnTo>
                  <a:pt x="505" y="38"/>
                </a:lnTo>
                <a:lnTo>
                  <a:pt x="501" y="40"/>
                </a:lnTo>
                <a:lnTo>
                  <a:pt x="497" y="42"/>
                </a:lnTo>
                <a:lnTo>
                  <a:pt x="495" y="44"/>
                </a:lnTo>
                <a:lnTo>
                  <a:pt x="493" y="44"/>
                </a:lnTo>
                <a:lnTo>
                  <a:pt x="491" y="44"/>
                </a:lnTo>
                <a:lnTo>
                  <a:pt x="491" y="44"/>
                </a:lnTo>
                <a:lnTo>
                  <a:pt x="487" y="46"/>
                </a:lnTo>
                <a:lnTo>
                  <a:pt x="484" y="42"/>
                </a:lnTo>
                <a:lnTo>
                  <a:pt x="474" y="46"/>
                </a:lnTo>
                <a:lnTo>
                  <a:pt x="472" y="44"/>
                </a:lnTo>
                <a:lnTo>
                  <a:pt x="470" y="44"/>
                </a:lnTo>
                <a:lnTo>
                  <a:pt x="468" y="42"/>
                </a:lnTo>
                <a:lnTo>
                  <a:pt x="468" y="42"/>
                </a:lnTo>
                <a:lnTo>
                  <a:pt x="468" y="40"/>
                </a:lnTo>
                <a:lnTo>
                  <a:pt x="466" y="40"/>
                </a:lnTo>
                <a:lnTo>
                  <a:pt x="466" y="40"/>
                </a:lnTo>
                <a:lnTo>
                  <a:pt x="466" y="40"/>
                </a:lnTo>
                <a:lnTo>
                  <a:pt x="464" y="40"/>
                </a:lnTo>
                <a:lnTo>
                  <a:pt x="462" y="42"/>
                </a:lnTo>
                <a:lnTo>
                  <a:pt x="462" y="44"/>
                </a:lnTo>
                <a:lnTo>
                  <a:pt x="462" y="44"/>
                </a:lnTo>
                <a:lnTo>
                  <a:pt x="462" y="46"/>
                </a:lnTo>
                <a:lnTo>
                  <a:pt x="464" y="48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2"/>
                </a:lnTo>
                <a:lnTo>
                  <a:pt x="464" y="52"/>
                </a:lnTo>
                <a:lnTo>
                  <a:pt x="451" y="65"/>
                </a:lnTo>
                <a:lnTo>
                  <a:pt x="447" y="69"/>
                </a:lnTo>
                <a:lnTo>
                  <a:pt x="443" y="71"/>
                </a:lnTo>
                <a:lnTo>
                  <a:pt x="439" y="75"/>
                </a:lnTo>
                <a:lnTo>
                  <a:pt x="439" y="75"/>
                </a:lnTo>
                <a:lnTo>
                  <a:pt x="434" y="77"/>
                </a:lnTo>
                <a:lnTo>
                  <a:pt x="424" y="90"/>
                </a:lnTo>
                <a:lnTo>
                  <a:pt x="424" y="90"/>
                </a:lnTo>
                <a:lnTo>
                  <a:pt x="422" y="92"/>
                </a:lnTo>
                <a:lnTo>
                  <a:pt x="422" y="94"/>
                </a:lnTo>
                <a:lnTo>
                  <a:pt x="422" y="96"/>
                </a:lnTo>
                <a:lnTo>
                  <a:pt x="422" y="100"/>
                </a:lnTo>
                <a:lnTo>
                  <a:pt x="422" y="100"/>
                </a:lnTo>
                <a:lnTo>
                  <a:pt x="422" y="102"/>
                </a:lnTo>
                <a:lnTo>
                  <a:pt x="418" y="105"/>
                </a:lnTo>
                <a:lnTo>
                  <a:pt x="416" y="107"/>
                </a:lnTo>
                <a:lnTo>
                  <a:pt x="416" y="107"/>
                </a:lnTo>
                <a:lnTo>
                  <a:pt x="413" y="109"/>
                </a:lnTo>
                <a:lnTo>
                  <a:pt x="411" y="111"/>
                </a:lnTo>
                <a:lnTo>
                  <a:pt x="409" y="113"/>
                </a:lnTo>
                <a:lnTo>
                  <a:pt x="403" y="115"/>
                </a:lnTo>
                <a:lnTo>
                  <a:pt x="399" y="115"/>
                </a:lnTo>
                <a:lnTo>
                  <a:pt x="393" y="117"/>
                </a:lnTo>
                <a:lnTo>
                  <a:pt x="390" y="117"/>
                </a:lnTo>
                <a:lnTo>
                  <a:pt x="386" y="119"/>
                </a:lnTo>
                <a:lnTo>
                  <a:pt x="384" y="119"/>
                </a:lnTo>
                <a:lnTo>
                  <a:pt x="382" y="117"/>
                </a:lnTo>
                <a:lnTo>
                  <a:pt x="380" y="115"/>
                </a:lnTo>
                <a:lnTo>
                  <a:pt x="378" y="115"/>
                </a:lnTo>
                <a:lnTo>
                  <a:pt x="376" y="115"/>
                </a:lnTo>
                <a:lnTo>
                  <a:pt x="340" y="119"/>
                </a:lnTo>
                <a:lnTo>
                  <a:pt x="336" y="117"/>
                </a:lnTo>
                <a:lnTo>
                  <a:pt x="334" y="117"/>
                </a:lnTo>
                <a:lnTo>
                  <a:pt x="332" y="115"/>
                </a:lnTo>
                <a:lnTo>
                  <a:pt x="332" y="115"/>
                </a:lnTo>
                <a:lnTo>
                  <a:pt x="332" y="113"/>
                </a:lnTo>
                <a:lnTo>
                  <a:pt x="332" y="113"/>
                </a:lnTo>
                <a:lnTo>
                  <a:pt x="332" y="113"/>
                </a:lnTo>
                <a:lnTo>
                  <a:pt x="328" y="111"/>
                </a:lnTo>
                <a:lnTo>
                  <a:pt x="319" y="107"/>
                </a:lnTo>
                <a:lnTo>
                  <a:pt x="311" y="107"/>
                </a:lnTo>
                <a:lnTo>
                  <a:pt x="307" y="105"/>
                </a:lnTo>
                <a:lnTo>
                  <a:pt x="305" y="107"/>
                </a:lnTo>
                <a:lnTo>
                  <a:pt x="303" y="109"/>
                </a:lnTo>
                <a:lnTo>
                  <a:pt x="303" y="109"/>
                </a:lnTo>
                <a:lnTo>
                  <a:pt x="301" y="111"/>
                </a:lnTo>
                <a:lnTo>
                  <a:pt x="299" y="113"/>
                </a:lnTo>
                <a:lnTo>
                  <a:pt x="292" y="113"/>
                </a:lnTo>
                <a:lnTo>
                  <a:pt x="286" y="115"/>
                </a:lnTo>
                <a:lnTo>
                  <a:pt x="274" y="119"/>
                </a:lnTo>
                <a:lnTo>
                  <a:pt x="269" y="121"/>
                </a:lnTo>
                <a:lnTo>
                  <a:pt x="269" y="121"/>
                </a:lnTo>
                <a:lnTo>
                  <a:pt x="265" y="121"/>
                </a:lnTo>
                <a:lnTo>
                  <a:pt x="263" y="121"/>
                </a:lnTo>
                <a:lnTo>
                  <a:pt x="259" y="123"/>
                </a:lnTo>
                <a:lnTo>
                  <a:pt x="248" y="121"/>
                </a:lnTo>
                <a:lnTo>
                  <a:pt x="244" y="121"/>
                </a:lnTo>
                <a:lnTo>
                  <a:pt x="244" y="125"/>
                </a:lnTo>
                <a:lnTo>
                  <a:pt x="240" y="130"/>
                </a:lnTo>
                <a:lnTo>
                  <a:pt x="234" y="130"/>
                </a:lnTo>
                <a:lnTo>
                  <a:pt x="232" y="130"/>
                </a:lnTo>
                <a:lnTo>
                  <a:pt x="230" y="128"/>
                </a:lnTo>
                <a:lnTo>
                  <a:pt x="228" y="125"/>
                </a:lnTo>
                <a:lnTo>
                  <a:pt x="225" y="125"/>
                </a:lnTo>
                <a:lnTo>
                  <a:pt x="225" y="128"/>
                </a:lnTo>
                <a:lnTo>
                  <a:pt x="225" y="130"/>
                </a:lnTo>
                <a:lnTo>
                  <a:pt x="223" y="132"/>
                </a:lnTo>
                <a:lnTo>
                  <a:pt x="225" y="132"/>
                </a:lnTo>
                <a:lnTo>
                  <a:pt x="225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4"/>
                </a:lnTo>
                <a:lnTo>
                  <a:pt x="221" y="132"/>
                </a:lnTo>
                <a:lnTo>
                  <a:pt x="221" y="130"/>
                </a:lnTo>
                <a:lnTo>
                  <a:pt x="219" y="130"/>
                </a:lnTo>
                <a:lnTo>
                  <a:pt x="217" y="130"/>
                </a:lnTo>
                <a:lnTo>
                  <a:pt x="209" y="134"/>
                </a:lnTo>
                <a:lnTo>
                  <a:pt x="207" y="136"/>
                </a:lnTo>
                <a:lnTo>
                  <a:pt x="202" y="136"/>
                </a:lnTo>
                <a:lnTo>
                  <a:pt x="200" y="136"/>
                </a:lnTo>
                <a:lnTo>
                  <a:pt x="196" y="134"/>
                </a:lnTo>
                <a:lnTo>
                  <a:pt x="194" y="134"/>
                </a:lnTo>
                <a:lnTo>
                  <a:pt x="190" y="136"/>
                </a:lnTo>
                <a:lnTo>
                  <a:pt x="188" y="136"/>
                </a:lnTo>
                <a:lnTo>
                  <a:pt x="188" y="134"/>
                </a:lnTo>
                <a:lnTo>
                  <a:pt x="184" y="130"/>
                </a:lnTo>
                <a:lnTo>
                  <a:pt x="184" y="128"/>
                </a:lnTo>
                <a:lnTo>
                  <a:pt x="182" y="128"/>
                </a:lnTo>
                <a:lnTo>
                  <a:pt x="177" y="128"/>
                </a:lnTo>
                <a:lnTo>
                  <a:pt x="177" y="128"/>
                </a:lnTo>
                <a:lnTo>
                  <a:pt x="175" y="130"/>
                </a:lnTo>
                <a:lnTo>
                  <a:pt x="173" y="132"/>
                </a:lnTo>
                <a:lnTo>
                  <a:pt x="173" y="134"/>
                </a:lnTo>
                <a:lnTo>
                  <a:pt x="171" y="136"/>
                </a:lnTo>
                <a:lnTo>
                  <a:pt x="171" y="136"/>
                </a:lnTo>
                <a:lnTo>
                  <a:pt x="169" y="138"/>
                </a:lnTo>
                <a:lnTo>
                  <a:pt x="167" y="138"/>
                </a:lnTo>
                <a:lnTo>
                  <a:pt x="165" y="138"/>
                </a:lnTo>
                <a:lnTo>
                  <a:pt x="163" y="138"/>
                </a:lnTo>
                <a:lnTo>
                  <a:pt x="163" y="138"/>
                </a:lnTo>
                <a:lnTo>
                  <a:pt x="159" y="136"/>
                </a:lnTo>
                <a:lnTo>
                  <a:pt x="157" y="136"/>
                </a:lnTo>
                <a:lnTo>
                  <a:pt x="148" y="136"/>
                </a:lnTo>
                <a:lnTo>
                  <a:pt x="144" y="136"/>
                </a:lnTo>
                <a:lnTo>
                  <a:pt x="142" y="136"/>
                </a:lnTo>
                <a:lnTo>
                  <a:pt x="138" y="138"/>
                </a:lnTo>
                <a:lnTo>
                  <a:pt x="136" y="138"/>
                </a:lnTo>
                <a:lnTo>
                  <a:pt x="129" y="138"/>
                </a:lnTo>
                <a:lnTo>
                  <a:pt x="106" y="140"/>
                </a:lnTo>
                <a:lnTo>
                  <a:pt x="94" y="138"/>
                </a:lnTo>
                <a:lnTo>
                  <a:pt x="83" y="132"/>
                </a:lnTo>
                <a:lnTo>
                  <a:pt x="73" y="125"/>
                </a:lnTo>
                <a:lnTo>
                  <a:pt x="69" y="125"/>
                </a:lnTo>
                <a:lnTo>
                  <a:pt x="67" y="125"/>
                </a:lnTo>
                <a:lnTo>
                  <a:pt x="67" y="128"/>
                </a:lnTo>
                <a:lnTo>
                  <a:pt x="65" y="128"/>
                </a:lnTo>
                <a:lnTo>
                  <a:pt x="63" y="130"/>
                </a:lnTo>
                <a:lnTo>
                  <a:pt x="60" y="130"/>
                </a:lnTo>
                <a:lnTo>
                  <a:pt x="58" y="130"/>
                </a:lnTo>
                <a:lnTo>
                  <a:pt x="56" y="130"/>
                </a:lnTo>
                <a:lnTo>
                  <a:pt x="52" y="132"/>
                </a:lnTo>
                <a:lnTo>
                  <a:pt x="50" y="138"/>
                </a:lnTo>
                <a:lnTo>
                  <a:pt x="48" y="142"/>
                </a:lnTo>
                <a:lnTo>
                  <a:pt x="44" y="142"/>
                </a:lnTo>
                <a:lnTo>
                  <a:pt x="31" y="144"/>
                </a:lnTo>
                <a:lnTo>
                  <a:pt x="25" y="144"/>
                </a:lnTo>
                <a:lnTo>
                  <a:pt x="23" y="146"/>
                </a:lnTo>
                <a:lnTo>
                  <a:pt x="23" y="144"/>
                </a:lnTo>
                <a:lnTo>
                  <a:pt x="21" y="144"/>
                </a:lnTo>
                <a:lnTo>
                  <a:pt x="21" y="144"/>
                </a:lnTo>
                <a:lnTo>
                  <a:pt x="19" y="146"/>
                </a:lnTo>
                <a:lnTo>
                  <a:pt x="21" y="153"/>
                </a:lnTo>
                <a:lnTo>
                  <a:pt x="23" y="155"/>
                </a:lnTo>
                <a:lnTo>
                  <a:pt x="23" y="165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73"/>
                </a:lnTo>
                <a:lnTo>
                  <a:pt x="19" y="176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17" y="184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90"/>
                </a:lnTo>
                <a:lnTo>
                  <a:pt x="14" y="190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0" y="196"/>
                </a:lnTo>
                <a:lnTo>
                  <a:pt x="8" y="196"/>
                </a:lnTo>
                <a:lnTo>
                  <a:pt x="8" y="199"/>
                </a:lnTo>
                <a:lnTo>
                  <a:pt x="8" y="199"/>
                </a:lnTo>
                <a:lnTo>
                  <a:pt x="8" y="199"/>
                </a:lnTo>
                <a:lnTo>
                  <a:pt x="8" y="201"/>
                </a:lnTo>
                <a:lnTo>
                  <a:pt x="8" y="201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5"/>
                </a:lnTo>
                <a:lnTo>
                  <a:pt x="0" y="205"/>
                </a:lnTo>
                <a:lnTo>
                  <a:pt x="0" y="207"/>
                </a:lnTo>
                <a:lnTo>
                  <a:pt x="0" y="207"/>
                </a:lnTo>
                <a:lnTo>
                  <a:pt x="0" y="209"/>
                </a:lnTo>
                <a:lnTo>
                  <a:pt x="2" y="209"/>
                </a:lnTo>
                <a:lnTo>
                  <a:pt x="2" y="209"/>
                </a:lnTo>
                <a:lnTo>
                  <a:pt x="4" y="209"/>
                </a:lnTo>
                <a:lnTo>
                  <a:pt x="4" y="209"/>
                </a:lnTo>
                <a:lnTo>
                  <a:pt x="6" y="209"/>
                </a:lnTo>
                <a:lnTo>
                  <a:pt x="6" y="211"/>
                </a:lnTo>
                <a:lnTo>
                  <a:pt x="6" y="213"/>
                </a:lnTo>
                <a:lnTo>
                  <a:pt x="8" y="215"/>
                </a:lnTo>
                <a:lnTo>
                  <a:pt x="8" y="217"/>
                </a:lnTo>
                <a:lnTo>
                  <a:pt x="10" y="217"/>
                </a:lnTo>
                <a:lnTo>
                  <a:pt x="8" y="219"/>
                </a:lnTo>
                <a:lnTo>
                  <a:pt x="8" y="222"/>
                </a:lnTo>
                <a:lnTo>
                  <a:pt x="10" y="222"/>
                </a:lnTo>
                <a:lnTo>
                  <a:pt x="12" y="226"/>
                </a:lnTo>
                <a:lnTo>
                  <a:pt x="12" y="226"/>
                </a:lnTo>
                <a:lnTo>
                  <a:pt x="12" y="228"/>
                </a:lnTo>
                <a:lnTo>
                  <a:pt x="14" y="228"/>
                </a:lnTo>
                <a:lnTo>
                  <a:pt x="14" y="228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8"/>
                </a:lnTo>
                <a:lnTo>
                  <a:pt x="17" y="230"/>
                </a:lnTo>
                <a:lnTo>
                  <a:pt x="14" y="232"/>
                </a:lnTo>
                <a:lnTo>
                  <a:pt x="12" y="232"/>
                </a:lnTo>
                <a:lnTo>
                  <a:pt x="14" y="232"/>
                </a:lnTo>
                <a:lnTo>
                  <a:pt x="17" y="234"/>
                </a:lnTo>
                <a:lnTo>
                  <a:pt x="19" y="234"/>
                </a:lnTo>
                <a:lnTo>
                  <a:pt x="17" y="236"/>
                </a:lnTo>
                <a:lnTo>
                  <a:pt x="12" y="244"/>
                </a:lnTo>
                <a:lnTo>
                  <a:pt x="12" y="247"/>
                </a:lnTo>
                <a:lnTo>
                  <a:pt x="14" y="257"/>
                </a:lnTo>
                <a:lnTo>
                  <a:pt x="17" y="263"/>
                </a:lnTo>
                <a:lnTo>
                  <a:pt x="19" y="267"/>
                </a:lnTo>
                <a:lnTo>
                  <a:pt x="17" y="276"/>
                </a:lnTo>
                <a:lnTo>
                  <a:pt x="17" y="284"/>
                </a:lnTo>
                <a:lnTo>
                  <a:pt x="14" y="288"/>
                </a:lnTo>
                <a:lnTo>
                  <a:pt x="19" y="288"/>
                </a:lnTo>
                <a:lnTo>
                  <a:pt x="23" y="286"/>
                </a:lnTo>
                <a:lnTo>
                  <a:pt x="23" y="286"/>
                </a:lnTo>
                <a:lnTo>
                  <a:pt x="23" y="286"/>
                </a:lnTo>
                <a:lnTo>
                  <a:pt x="23" y="284"/>
                </a:lnTo>
                <a:lnTo>
                  <a:pt x="25" y="282"/>
                </a:lnTo>
                <a:lnTo>
                  <a:pt x="25" y="280"/>
                </a:lnTo>
                <a:lnTo>
                  <a:pt x="25" y="278"/>
                </a:lnTo>
                <a:lnTo>
                  <a:pt x="25" y="276"/>
                </a:lnTo>
                <a:lnTo>
                  <a:pt x="27" y="276"/>
                </a:lnTo>
                <a:lnTo>
                  <a:pt x="29" y="276"/>
                </a:lnTo>
                <a:lnTo>
                  <a:pt x="31" y="276"/>
                </a:lnTo>
                <a:lnTo>
                  <a:pt x="33" y="274"/>
                </a:lnTo>
                <a:lnTo>
                  <a:pt x="33" y="274"/>
                </a:lnTo>
                <a:lnTo>
                  <a:pt x="33" y="274"/>
                </a:lnTo>
                <a:lnTo>
                  <a:pt x="35" y="272"/>
                </a:lnTo>
                <a:lnTo>
                  <a:pt x="35" y="272"/>
                </a:lnTo>
                <a:lnTo>
                  <a:pt x="35" y="270"/>
                </a:lnTo>
                <a:lnTo>
                  <a:pt x="35" y="270"/>
                </a:lnTo>
                <a:lnTo>
                  <a:pt x="33" y="270"/>
                </a:lnTo>
                <a:lnTo>
                  <a:pt x="31" y="267"/>
                </a:lnTo>
                <a:lnTo>
                  <a:pt x="31" y="265"/>
                </a:lnTo>
                <a:lnTo>
                  <a:pt x="29" y="265"/>
                </a:lnTo>
                <a:lnTo>
                  <a:pt x="29" y="263"/>
                </a:lnTo>
                <a:lnTo>
                  <a:pt x="29" y="261"/>
                </a:lnTo>
                <a:lnTo>
                  <a:pt x="29" y="259"/>
                </a:lnTo>
                <a:lnTo>
                  <a:pt x="29" y="259"/>
                </a:lnTo>
                <a:lnTo>
                  <a:pt x="29" y="257"/>
                </a:lnTo>
                <a:lnTo>
                  <a:pt x="29" y="255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1"/>
                </a:lnTo>
                <a:lnTo>
                  <a:pt x="31" y="249"/>
                </a:lnTo>
                <a:lnTo>
                  <a:pt x="33" y="247"/>
                </a:lnTo>
                <a:lnTo>
                  <a:pt x="33" y="247"/>
                </a:lnTo>
                <a:lnTo>
                  <a:pt x="37" y="242"/>
                </a:lnTo>
                <a:lnTo>
                  <a:pt x="37" y="242"/>
                </a:lnTo>
                <a:lnTo>
                  <a:pt x="37" y="240"/>
                </a:lnTo>
                <a:lnTo>
                  <a:pt x="40" y="238"/>
                </a:lnTo>
                <a:lnTo>
                  <a:pt x="40" y="238"/>
                </a:lnTo>
                <a:lnTo>
                  <a:pt x="44" y="234"/>
                </a:lnTo>
                <a:lnTo>
                  <a:pt x="46" y="232"/>
                </a:lnTo>
                <a:lnTo>
                  <a:pt x="46" y="232"/>
                </a:lnTo>
                <a:lnTo>
                  <a:pt x="48" y="230"/>
                </a:lnTo>
                <a:lnTo>
                  <a:pt x="56" y="230"/>
                </a:lnTo>
                <a:lnTo>
                  <a:pt x="63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28"/>
                </a:lnTo>
                <a:lnTo>
                  <a:pt x="69" y="228"/>
                </a:lnTo>
                <a:lnTo>
                  <a:pt x="71" y="226"/>
                </a:lnTo>
                <a:lnTo>
                  <a:pt x="73" y="224"/>
                </a:lnTo>
                <a:lnTo>
                  <a:pt x="73" y="224"/>
                </a:lnTo>
                <a:lnTo>
                  <a:pt x="75" y="224"/>
                </a:lnTo>
                <a:lnTo>
                  <a:pt x="79" y="226"/>
                </a:lnTo>
                <a:lnTo>
                  <a:pt x="81" y="226"/>
                </a:lnTo>
                <a:lnTo>
                  <a:pt x="83" y="226"/>
                </a:lnTo>
                <a:lnTo>
                  <a:pt x="83" y="226"/>
                </a:lnTo>
                <a:lnTo>
                  <a:pt x="85" y="226"/>
                </a:lnTo>
                <a:lnTo>
                  <a:pt x="88" y="226"/>
                </a:lnTo>
                <a:lnTo>
                  <a:pt x="90" y="228"/>
                </a:lnTo>
                <a:lnTo>
                  <a:pt x="90" y="230"/>
                </a:lnTo>
                <a:lnTo>
                  <a:pt x="90" y="230"/>
                </a:lnTo>
                <a:lnTo>
                  <a:pt x="90" y="232"/>
                </a:lnTo>
                <a:lnTo>
                  <a:pt x="90" y="234"/>
                </a:lnTo>
                <a:lnTo>
                  <a:pt x="88" y="234"/>
                </a:lnTo>
                <a:lnTo>
                  <a:pt x="88" y="236"/>
                </a:lnTo>
                <a:lnTo>
                  <a:pt x="88" y="236"/>
                </a:lnTo>
                <a:lnTo>
                  <a:pt x="88" y="236"/>
                </a:lnTo>
                <a:lnTo>
                  <a:pt x="90" y="236"/>
                </a:lnTo>
                <a:lnTo>
                  <a:pt x="94" y="234"/>
                </a:lnTo>
                <a:lnTo>
                  <a:pt x="94" y="232"/>
                </a:lnTo>
                <a:lnTo>
                  <a:pt x="94" y="232"/>
                </a:lnTo>
                <a:lnTo>
                  <a:pt x="96" y="230"/>
                </a:lnTo>
                <a:lnTo>
                  <a:pt x="96" y="230"/>
                </a:lnTo>
                <a:lnTo>
                  <a:pt x="96" y="230"/>
                </a:lnTo>
                <a:lnTo>
                  <a:pt x="98" y="230"/>
                </a:lnTo>
                <a:lnTo>
                  <a:pt x="98" y="232"/>
                </a:lnTo>
                <a:lnTo>
                  <a:pt x="98" y="232"/>
                </a:lnTo>
                <a:lnTo>
                  <a:pt x="98" y="232"/>
                </a:lnTo>
                <a:lnTo>
                  <a:pt x="98" y="234"/>
                </a:lnTo>
                <a:lnTo>
                  <a:pt x="100" y="234"/>
                </a:lnTo>
                <a:lnTo>
                  <a:pt x="102" y="232"/>
                </a:lnTo>
                <a:lnTo>
                  <a:pt x="104" y="232"/>
                </a:lnTo>
                <a:lnTo>
                  <a:pt x="111" y="230"/>
                </a:lnTo>
                <a:lnTo>
                  <a:pt x="111" y="230"/>
                </a:lnTo>
                <a:lnTo>
                  <a:pt x="113" y="230"/>
                </a:lnTo>
                <a:lnTo>
                  <a:pt x="113" y="232"/>
                </a:lnTo>
                <a:lnTo>
                  <a:pt x="113" y="234"/>
                </a:lnTo>
                <a:lnTo>
                  <a:pt x="113" y="234"/>
                </a:lnTo>
                <a:lnTo>
                  <a:pt x="113" y="234"/>
                </a:lnTo>
                <a:lnTo>
                  <a:pt x="115" y="234"/>
                </a:lnTo>
                <a:lnTo>
                  <a:pt x="117" y="232"/>
                </a:lnTo>
                <a:lnTo>
                  <a:pt x="119" y="232"/>
                </a:lnTo>
                <a:lnTo>
                  <a:pt x="123" y="232"/>
                </a:lnTo>
                <a:lnTo>
                  <a:pt x="125" y="232"/>
                </a:lnTo>
                <a:lnTo>
                  <a:pt x="127" y="232"/>
                </a:lnTo>
                <a:lnTo>
                  <a:pt x="131" y="232"/>
                </a:lnTo>
                <a:lnTo>
                  <a:pt x="134" y="232"/>
                </a:lnTo>
                <a:lnTo>
                  <a:pt x="134" y="234"/>
                </a:lnTo>
                <a:lnTo>
                  <a:pt x="134" y="234"/>
                </a:lnTo>
                <a:lnTo>
                  <a:pt x="136" y="236"/>
                </a:lnTo>
                <a:lnTo>
                  <a:pt x="136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40" y="238"/>
                </a:lnTo>
                <a:lnTo>
                  <a:pt x="138" y="240"/>
                </a:lnTo>
                <a:lnTo>
                  <a:pt x="138" y="242"/>
                </a:lnTo>
                <a:lnTo>
                  <a:pt x="138" y="244"/>
                </a:lnTo>
                <a:lnTo>
                  <a:pt x="140" y="244"/>
                </a:lnTo>
                <a:lnTo>
                  <a:pt x="140" y="244"/>
                </a:lnTo>
                <a:lnTo>
                  <a:pt x="142" y="242"/>
                </a:lnTo>
                <a:lnTo>
                  <a:pt x="142" y="242"/>
                </a:lnTo>
                <a:lnTo>
                  <a:pt x="142" y="242"/>
                </a:lnTo>
                <a:lnTo>
                  <a:pt x="144" y="244"/>
                </a:lnTo>
                <a:lnTo>
                  <a:pt x="144" y="244"/>
                </a:lnTo>
                <a:lnTo>
                  <a:pt x="146" y="244"/>
                </a:lnTo>
                <a:lnTo>
                  <a:pt x="154" y="240"/>
                </a:lnTo>
                <a:lnTo>
                  <a:pt x="157" y="240"/>
                </a:lnTo>
                <a:lnTo>
                  <a:pt x="157" y="242"/>
                </a:lnTo>
                <a:lnTo>
                  <a:pt x="154" y="244"/>
                </a:lnTo>
                <a:lnTo>
                  <a:pt x="154" y="247"/>
                </a:lnTo>
                <a:lnTo>
                  <a:pt x="157" y="249"/>
                </a:lnTo>
                <a:lnTo>
                  <a:pt x="157" y="253"/>
                </a:lnTo>
                <a:lnTo>
                  <a:pt x="157" y="255"/>
                </a:lnTo>
                <a:lnTo>
                  <a:pt x="159" y="257"/>
                </a:lnTo>
                <a:lnTo>
                  <a:pt x="159" y="257"/>
                </a:lnTo>
                <a:lnTo>
                  <a:pt x="161" y="255"/>
                </a:lnTo>
                <a:lnTo>
                  <a:pt x="163" y="255"/>
                </a:lnTo>
                <a:lnTo>
                  <a:pt x="167" y="249"/>
                </a:lnTo>
                <a:lnTo>
                  <a:pt x="169" y="247"/>
                </a:lnTo>
                <a:lnTo>
                  <a:pt x="171" y="244"/>
                </a:lnTo>
                <a:lnTo>
                  <a:pt x="171" y="244"/>
                </a:lnTo>
                <a:lnTo>
                  <a:pt x="177" y="242"/>
                </a:lnTo>
                <a:lnTo>
                  <a:pt x="184" y="242"/>
                </a:lnTo>
                <a:lnTo>
                  <a:pt x="190" y="238"/>
                </a:lnTo>
                <a:lnTo>
                  <a:pt x="190" y="238"/>
                </a:lnTo>
                <a:lnTo>
                  <a:pt x="190" y="236"/>
                </a:lnTo>
                <a:lnTo>
                  <a:pt x="190" y="236"/>
                </a:lnTo>
                <a:lnTo>
                  <a:pt x="186" y="238"/>
                </a:lnTo>
                <a:lnTo>
                  <a:pt x="186" y="238"/>
                </a:lnTo>
                <a:lnTo>
                  <a:pt x="186" y="240"/>
                </a:lnTo>
                <a:lnTo>
                  <a:pt x="184" y="238"/>
                </a:lnTo>
                <a:lnTo>
                  <a:pt x="184" y="238"/>
                </a:lnTo>
                <a:lnTo>
                  <a:pt x="184" y="238"/>
                </a:lnTo>
                <a:lnTo>
                  <a:pt x="186" y="236"/>
                </a:lnTo>
                <a:lnTo>
                  <a:pt x="186" y="236"/>
                </a:lnTo>
                <a:lnTo>
                  <a:pt x="188" y="232"/>
                </a:lnTo>
                <a:lnTo>
                  <a:pt x="190" y="230"/>
                </a:lnTo>
                <a:lnTo>
                  <a:pt x="192" y="228"/>
                </a:lnTo>
                <a:lnTo>
                  <a:pt x="194" y="226"/>
                </a:lnTo>
                <a:lnTo>
                  <a:pt x="194" y="226"/>
                </a:lnTo>
                <a:lnTo>
                  <a:pt x="194" y="224"/>
                </a:lnTo>
                <a:lnTo>
                  <a:pt x="196" y="222"/>
                </a:lnTo>
                <a:lnTo>
                  <a:pt x="196" y="222"/>
                </a:lnTo>
                <a:lnTo>
                  <a:pt x="198" y="222"/>
                </a:lnTo>
                <a:lnTo>
                  <a:pt x="200" y="224"/>
                </a:lnTo>
                <a:lnTo>
                  <a:pt x="200" y="224"/>
                </a:lnTo>
                <a:lnTo>
                  <a:pt x="200" y="226"/>
                </a:lnTo>
                <a:lnTo>
                  <a:pt x="200" y="226"/>
                </a:lnTo>
                <a:lnTo>
                  <a:pt x="200" y="228"/>
                </a:lnTo>
                <a:lnTo>
                  <a:pt x="200" y="230"/>
                </a:lnTo>
                <a:lnTo>
                  <a:pt x="200" y="230"/>
                </a:lnTo>
                <a:lnTo>
                  <a:pt x="200" y="232"/>
                </a:lnTo>
                <a:lnTo>
                  <a:pt x="200" y="232"/>
                </a:lnTo>
                <a:lnTo>
                  <a:pt x="200" y="234"/>
                </a:lnTo>
                <a:lnTo>
                  <a:pt x="202" y="234"/>
                </a:lnTo>
                <a:lnTo>
                  <a:pt x="205" y="234"/>
                </a:lnTo>
                <a:lnTo>
                  <a:pt x="207" y="232"/>
                </a:lnTo>
                <a:lnTo>
                  <a:pt x="207" y="232"/>
                </a:lnTo>
                <a:lnTo>
                  <a:pt x="209" y="230"/>
                </a:lnTo>
                <a:lnTo>
                  <a:pt x="209" y="228"/>
                </a:lnTo>
                <a:lnTo>
                  <a:pt x="211" y="226"/>
                </a:lnTo>
                <a:lnTo>
                  <a:pt x="211" y="224"/>
                </a:lnTo>
                <a:lnTo>
                  <a:pt x="211" y="222"/>
                </a:lnTo>
                <a:lnTo>
                  <a:pt x="211" y="222"/>
                </a:lnTo>
                <a:lnTo>
                  <a:pt x="215" y="217"/>
                </a:lnTo>
                <a:lnTo>
                  <a:pt x="217" y="215"/>
                </a:lnTo>
                <a:lnTo>
                  <a:pt x="219" y="215"/>
                </a:lnTo>
                <a:lnTo>
                  <a:pt x="221" y="217"/>
                </a:lnTo>
                <a:lnTo>
                  <a:pt x="225" y="219"/>
                </a:lnTo>
                <a:lnTo>
                  <a:pt x="225" y="222"/>
                </a:lnTo>
                <a:lnTo>
                  <a:pt x="228" y="222"/>
                </a:lnTo>
                <a:lnTo>
                  <a:pt x="230" y="222"/>
                </a:lnTo>
                <a:lnTo>
                  <a:pt x="232" y="222"/>
                </a:lnTo>
                <a:lnTo>
                  <a:pt x="238" y="219"/>
                </a:lnTo>
                <a:lnTo>
                  <a:pt x="240" y="219"/>
                </a:lnTo>
                <a:lnTo>
                  <a:pt x="242" y="219"/>
                </a:lnTo>
                <a:lnTo>
                  <a:pt x="242" y="219"/>
                </a:lnTo>
                <a:lnTo>
                  <a:pt x="248" y="217"/>
                </a:lnTo>
                <a:lnTo>
                  <a:pt x="253" y="217"/>
                </a:lnTo>
                <a:lnTo>
                  <a:pt x="253" y="215"/>
                </a:lnTo>
                <a:lnTo>
                  <a:pt x="263" y="217"/>
                </a:lnTo>
                <a:lnTo>
                  <a:pt x="263" y="217"/>
                </a:lnTo>
                <a:lnTo>
                  <a:pt x="263" y="217"/>
                </a:lnTo>
                <a:lnTo>
                  <a:pt x="265" y="217"/>
                </a:lnTo>
                <a:lnTo>
                  <a:pt x="263" y="219"/>
                </a:lnTo>
                <a:lnTo>
                  <a:pt x="255" y="228"/>
                </a:lnTo>
                <a:lnTo>
                  <a:pt x="255" y="228"/>
                </a:lnTo>
                <a:lnTo>
                  <a:pt x="255" y="228"/>
                </a:lnTo>
                <a:lnTo>
                  <a:pt x="255" y="230"/>
                </a:lnTo>
                <a:lnTo>
                  <a:pt x="255" y="230"/>
                </a:lnTo>
                <a:lnTo>
                  <a:pt x="255" y="232"/>
                </a:lnTo>
                <a:lnTo>
                  <a:pt x="257" y="232"/>
                </a:lnTo>
                <a:lnTo>
                  <a:pt x="259" y="232"/>
                </a:lnTo>
                <a:lnTo>
                  <a:pt x="259" y="234"/>
                </a:lnTo>
                <a:lnTo>
                  <a:pt x="259" y="236"/>
                </a:lnTo>
                <a:lnTo>
                  <a:pt x="257" y="238"/>
                </a:lnTo>
                <a:lnTo>
                  <a:pt x="255" y="242"/>
                </a:lnTo>
                <a:lnTo>
                  <a:pt x="255" y="247"/>
                </a:lnTo>
                <a:lnTo>
                  <a:pt x="253" y="247"/>
                </a:lnTo>
                <a:lnTo>
                  <a:pt x="255" y="249"/>
                </a:lnTo>
                <a:lnTo>
                  <a:pt x="255" y="251"/>
                </a:lnTo>
                <a:lnTo>
                  <a:pt x="255" y="251"/>
                </a:lnTo>
                <a:lnTo>
                  <a:pt x="255" y="253"/>
                </a:lnTo>
                <a:lnTo>
                  <a:pt x="255" y="259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7" y="261"/>
                </a:lnTo>
                <a:lnTo>
                  <a:pt x="257" y="259"/>
                </a:lnTo>
                <a:lnTo>
                  <a:pt x="259" y="259"/>
                </a:lnTo>
                <a:lnTo>
                  <a:pt x="263" y="257"/>
                </a:lnTo>
                <a:lnTo>
                  <a:pt x="269" y="257"/>
                </a:lnTo>
                <a:lnTo>
                  <a:pt x="271" y="255"/>
                </a:lnTo>
                <a:lnTo>
                  <a:pt x="271" y="255"/>
                </a:lnTo>
                <a:lnTo>
                  <a:pt x="274" y="253"/>
                </a:lnTo>
                <a:lnTo>
                  <a:pt x="274" y="253"/>
                </a:lnTo>
                <a:lnTo>
                  <a:pt x="276" y="253"/>
                </a:lnTo>
                <a:lnTo>
                  <a:pt x="278" y="253"/>
                </a:lnTo>
                <a:lnTo>
                  <a:pt x="280" y="255"/>
                </a:lnTo>
                <a:lnTo>
                  <a:pt x="280" y="257"/>
                </a:lnTo>
                <a:lnTo>
                  <a:pt x="286" y="259"/>
                </a:lnTo>
                <a:lnTo>
                  <a:pt x="290" y="263"/>
                </a:lnTo>
                <a:lnTo>
                  <a:pt x="296" y="272"/>
                </a:lnTo>
                <a:lnTo>
                  <a:pt x="296" y="272"/>
                </a:lnTo>
                <a:lnTo>
                  <a:pt x="296" y="274"/>
                </a:lnTo>
                <a:lnTo>
                  <a:pt x="299" y="274"/>
                </a:lnTo>
                <a:lnTo>
                  <a:pt x="299" y="274"/>
                </a:lnTo>
                <a:lnTo>
                  <a:pt x="299" y="272"/>
                </a:lnTo>
                <a:lnTo>
                  <a:pt x="301" y="272"/>
                </a:lnTo>
                <a:lnTo>
                  <a:pt x="303" y="270"/>
                </a:lnTo>
                <a:lnTo>
                  <a:pt x="303" y="270"/>
                </a:lnTo>
                <a:lnTo>
                  <a:pt x="305" y="270"/>
                </a:lnTo>
                <a:lnTo>
                  <a:pt x="305" y="270"/>
                </a:lnTo>
                <a:lnTo>
                  <a:pt x="305" y="270"/>
                </a:lnTo>
                <a:lnTo>
                  <a:pt x="307" y="270"/>
                </a:lnTo>
                <a:lnTo>
                  <a:pt x="307" y="272"/>
                </a:lnTo>
                <a:lnTo>
                  <a:pt x="305" y="272"/>
                </a:lnTo>
                <a:lnTo>
                  <a:pt x="305" y="274"/>
                </a:lnTo>
                <a:lnTo>
                  <a:pt x="305" y="274"/>
                </a:lnTo>
                <a:lnTo>
                  <a:pt x="303" y="274"/>
                </a:lnTo>
                <a:lnTo>
                  <a:pt x="303" y="276"/>
                </a:lnTo>
                <a:lnTo>
                  <a:pt x="303" y="278"/>
                </a:lnTo>
                <a:lnTo>
                  <a:pt x="301" y="278"/>
                </a:lnTo>
                <a:lnTo>
                  <a:pt x="301" y="280"/>
                </a:lnTo>
                <a:lnTo>
                  <a:pt x="299" y="280"/>
                </a:lnTo>
                <a:lnTo>
                  <a:pt x="296" y="282"/>
                </a:lnTo>
                <a:lnTo>
                  <a:pt x="296" y="282"/>
                </a:lnTo>
                <a:lnTo>
                  <a:pt x="296" y="284"/>
                </a:lnTo>
                <a:lnTo>
                  <a:pt x="296" y="284"/>
                </a:lnTo>
                <a:lnTo>
                  <a:pt x="299" y="284"/>
                </a:lnTo>
                <a:lnTo>
                  <a:pt x="301" y="286"/>
                </a:lnTo>
                <a:lnTo>
                  <a:pt x="301" y="286"/>
                </a:lnTo>
                <a:lnTo>
                  <a:pt x="301" y="288"/>
                </a:lnTo>
                <a:lnTo>
                  <a:pt x="301" y="288"/>
                </a:lnTo>
                <a:lnTo>
                  <a:pt x="305" y="288"/>
                </a:lnTo>
                <a:lnTo>
                  <a:pt x="307" y="290"/>
                </a:lnTo>
                <a:lnTo>
                  <a:pt x="307" y="290"/>
                </a:lnTo>
                <a:lnTo>
                  <a:pt x="307" y="290"/>
                </a:lnTo>
                <a:lnTo>
                  <a:pt x="311" y="295"/>
                </a:lnTo>
                <a:lnTo>
                  <a:pt x="313" y="297"/>
                </a:lnTo>
                <a:lnTo>
                  <a:pt x="313" y="297"/>
                </a:lnTo>
                <a:lnTo>
                  <a:pt x="315" y="299"/>
                </a:lnTo>
                <a:lnTo>
                  <a:pt x="317" y="299"/>
                </a:lnTo>
                <a:lnTo>
                  <a:pt x="317" y="301"/>
                </a:lnTo>
                <a:lnTo>
                  <a:pt x="317" y="301"/>
                </a:lnTo>
                <a:lnTo>
                  <a:pt x="317" y="303"/>
                </a:lnTo>
                <a:lnTo>
                  <a:pt x="317" y="305"/>
                </a:lnTo>
                <a:lnTo>
                  <a:pt x="317" y="305"/>
                </a:lnTo>
                <a:lnTo>
                  <a:pt x="317" y="307"/>
                </a:lnTo>
                <a:lnTo>
                  <a:pt x="317" y="307"/>
                </a:lnTo>
                <a:lnTo>
                  <a:pt x="317" y="307"/>
                </a:lnTo>
                <a:lnTo>
                  <a:pt x="317" y="309"/>
                </a:lnTo>
                <a:lnTo>
                  <a:pt x="317" y="309"/>
                </a:lnTo>
                <a:lnTo>
                  <a:pt x="317" y="309"/>
                </a:lnTo>
                <a:lnTo>
                  <a:pt x="319" y="311"/>
                </a:lnTo>
                <a:lnTo>
                  <a:pt x="319" y="311"/>
                </a:lnTo>
                <a:lnTo>
                  <a:pt x="317" y="313"/>
                </a:lnTo>
                <a:lnTo>
                  <a:pt x="305" y="318"/>
                </a:lnTo>
                <a:lnTo>
                  <a:pt x="303" y="322"/>
                </a:lnTo>
                <a:lnTo>
                  <a:pt x="301" y="322"/>
                </a:lnTo>
                <a:lnTo>
                  <a:pt x="299" y="322"/>
                </a:lnTo>
                <a:lnTo>
                  <a:pt x="296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4"/>
                </a:lnTo>
                <a:lnTo>
                  <a:pt x="292" y="324"/>
                </a:lnTo>
                <a:lnTo>
                  <a:pt x="292" y="324"/>
                </a:lnTo>
                <a:lnTo>
                  <a:pt x="290" y="324"/>
                </a:lnTo>
                <a:lnTo>
                  <a:pt x="290" y="324"/>
                </a:lnTo>
                <a:lnTo>
                  <a:pt x="288" y="326"/>
                </a:lnTo>
                <a:lnTo>
                  <a:pt x="286" y="328"/>
                </a:lnTo>
                <a:lnTo>
                  <a:pt x="282" y="330"/>
                </a:lnTo>
                <a:lnTo>
                  <a:pt x="278" y="334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8" y="338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4" y="343"/>
                </a:lnTo>
                <a:lnTo>
                  <a:pt x="284" y="343"/>
                </a:lnTo>
                <a:lnTo>
                  <a:pt x="282" y="345"/>
                </a:lnTo>
                <a:lnTo>
                  <a:pt x="282" y="345"/>
                </a:lnTo>
                <a:lnTo>
                  <a:pt x="282" y="345"/>
                </a:lnTo>
                <a:lnTo>
                  <a:pt x="284" y="345"/>
                </a:lnTo>
                <a:lnTo>
                  <a:pt x="284" y="345"/>
                </a:lnTo>
                <a:lnTo>
                  <a:pt x="286" y="347"/>
                </a:lnTo>
                <a:lnTo>
                  <a:pt x="286" y="349"/>
                </a:lnTo>
                <a:lnTo>
                  <a:pt x="286" y="349"/>
                </a:lnTo>
                <a:lnTo>
                  <a:pt x="286" y="349"/>
                </a:lnTo>
                <a:lnTo>
                  <a:pt x="286" y="351"/>
                </a:lnTo>
                <a:lnTo>
                  <a:pt x="286" y="353"/>
                </a:lnTo>
                <a:lnTo>
                  <a:pt x="282" y="355"/>
                </a:lnTo>
                <a:lnTo>
                  <a:pt x="276" y="357"/>
                </a:lnTo>
                <a:lnTo>
                  <a:pt x="274" y="357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67" y="351"/>
                </a:lnTo>
                <a:lnTo>
                  <a:pt x="267" y="351"/>
                </a:lnTo>
                <a:lnTo>
                  <a:pt x="263" y="349"/>
                </a:lnTo>
                <a:lnTo>
                  <a:pt x="259" y="351"/>
                </a:lnTo>
                <a:lnTo>
                  <a:pt x="259" y="353"/>
                </a:lnTo>
                <a:lnTo>
                  <a:pt x="259" y="353"/>
                </a:lnTo>
                <a:lnTo>
                  <a:pt x="259" y="355"/>
                </a:lnTo>
                <a:lnTo>
                  <a:pt x="261" y="357"/>
                </a:lnTo>
                <a:lnTo>
                  <a:pt x="261" y="357"/>
                </a:lnTo>
                <a:lnTo>
                  <a:pt x="261" y="359"/>
                </a:lnTo>
                <a:lnTo>
                  <a:pt x="261" y="361"/>
                </a:lnTo>
                <a:lnTo>
                  <a:pt x="261" y="364"/>
                </a:lnTo>
                <a:lnTo>
                  <a:pt x="255" y="378"/>
                </a:lnTo>
                <a:lnTo>
                  <a:pt x="255" y="382"/>
                </a:lnTo>
                <a:lnTo>
                  <a:pt x="255" y="386"/>
                </a:lnTo>
                <a:lnTo>
                  <a:pt x="253" y="386"/>
                </a:lnTo>
                <a:lnTo>
                  <a:pt x="253" y="389"/>
                </a:lnTo>
                <a:lnTo>
                  <a:pt x="253" y="389"/>
                </a:lnTo>
                <a:lnTo>
                  <a:pt x="253" y="389"/>
                </a:lnTo>
                <a:lnTo>
                  <a:pt x="259" y="395"/>
                </a:lnTo>
                <a:lnTo>
                  <a:pt x="261" y="395"/>
                </a:lnTo>
                <a:lnTo>
                  <a:pt x="261" y="395"/>
                </a:lnTo>
                <a:lnTo>
                  <a:pt x="261" y="397"/>
                </a:lnTo>
                <a:lnTo>
                  <a:pt x="261" y="399"/>
                </a:lnTo>
                <a:lnTo>
                  <a:pt x="261" y="401"/>
                </a:lnTo>
                <a:lnTo>
                  <a:pt x="261" y="401"/>
                </a:lnTo>
                <a:lnTo>
                  <a:pt x="263" y="405"/>
                </a:lnTo>
                <a:lnTo>
                  <a:pt x="263" y="407"/>
                </a:lnTo>
                <a:lnTo>
                  <a:pt x="263" y="409"/>
                </a:lnTo>
                <a:lnTo>
                  <a:pt x="263" y="409"/>
                </a:lnTo>
                <a:lnTo>
                  <a:pt x="263" y="412"/>
                </a:lnTo>
                <a:lnTo>
                  <a:pt x="259" y="420"/>
                </a:lnTo>
                <a:lnTo>
                  <a:pt x="259" y="422"/>
                </a:lnTo>
                <a:lnTo>
                  <a:pt x="261" y="422"/>
                </a:lnTo>
                <a:lnTo>
                  <a:pt x="267" y="422"/>
                </a:lnTo>
                <a:lnTo>
                  <a:pt x="274" y="422"/>
                </a:lnTo>
                <a:lnTo>
                  <a:pt x="280" y="422"/>
                </a:lnTo>
                <a:lnTo>
                  <a:pt x="280" y="422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6"/>
                </a:lnTo>
                <a:lnTo>
                  <a:pt x="280" y="426"/>
                </a:lnTo>
                <a:lnTo>
                  <a:pt x="280" y="428"/>
                </a:lnTo>
                <a:lnTo>
                  <a:pt x="280" y="430"/>
                </a:lnTo>
                <a:lnTo>
                  <a:pt x="280" y="432"/>
                </a:lnTo>
                <a:lnTo>
                  <a:pt x="282" y="432"/>
                </a:lnTo>
                <a:lnTo>
                  <a:pt x="282" y="435"/>
                </a:lnTo>
                <a:lnTo>
                  <a:pt x="282" y="435"/>
                </a:lnTo>
                <a:lnTo>
                  <a:pt x="284" y="435"/>
                </a:lnTo>
                <a:lnTo>
                  <a:pt x="284" y="435"/>
                </a:lnTo>
                <a:lnTo>
                  <a:pt x="286" y="435"/>
                </a:lnTo>
                <a:lnTo>
                  <a:pt x="286" y="435"/>
                </a:lnTo>
                <a:lnTo>
                  <a:pt x="288" y="435"/>
                </a:lnTo>
                <a:lnTo>
                  <a:pt x="288" y="432"/>
                </a:lnTo>
                <a:lnTo>
                  <a:pt x="290" y="430"/>
                </a:lnTo>
                <a:lnTo>
                  <a:pt x="292" y="428"/>
                </a:lnTo>
                <a:lnTo>
                  <a:pt x="296" y="424"/>
                </a:lnTo>
                <a:lnTo>
                  <a:pt x="299" y="424"/>
                </a:lnTo>
                <a:lnTo>
                  <a:pt x="299" y="424"/>
                </a:lnTo>
                <a:lnTo>
                  <a:pt x="299" y="424"/>
                </a:lnTo>
                <a:lnTo>
                  <a:pt x="301" y="422"/>
                </a:lnTo>
                <a:lnTo>
                  <a:pt x="301" y="422"/>
                </a:lnTo>
                <a:lnTo>
                  <a:pt x="301" y="422"/>
                </a:lnTo>
                <a:lnTo>
                  <a:pt x="301" y="420"/>
                </a:lnTo>
                <a:lnTo>
                  <a:pt x="301" y="418"/>
                </a:lnTo>
                <a:lnTo>
                  <a:pt x="301" y="416"/>
                </a:lnTo>
                <a:lnTo>
                  <a:pt x="305" y="412"/>
                </a:lnTo>
                <a:lnTo>
                  <a:pt x="307" y="409"/>
                </a:lnTo>
                <a:lnTo>
                  <a:pt x="309" y="407"/>
                </a:lnTo>
                <a:lnTo>
                  <a:pt x="309" y="407"/>
                </a:lnTo>
                <a:lnTo>
                  <a:pt x="309" y="405"/>
                </a:lnTo>
                <a:lnTo>
                  <a:pt x="313" y="397"/>
                </a:lnTo>
                <a:lnTo>
                  <a:pt x="313" y="397"/>
                </a:lnTo>
                <a:lnTo>
                  <a:pt x="313" y="395"/>
                </a:lnTo>
                <a:lnTo>
                  <a:pt x="315" y="397"/>
                </a:lnTo>
                <a:lnTo>
                  <a:pt x="315" y="397"/>
                </a:lnTo>
                <a:lnTo>
                  <a:pt x="315" y="399"/>
                </a:lnTo>
                <a:lnTo>
                  <a:pt x="322" y="407"/>
                </a:lnTo>
                <a:lnTo>
                  <a:pt x="322" y="409"/>
                </a:lnTo>
                <a:lnTo>
                  <a:pt x="324" y="409"/>
                </a:lnTo>
                <a:lnTo>
                  <a:pt x="324" y="409"/>
                </a:lnTo>
                <a:lnTo>
                  <a:pt x="332" y="405"/>
                </a:lnTo>
                <a:lnTo>
                  <a:pt x="332" y="407"/>
                </a:lnTo>
                <a:lnTo>
                  <a:pt x="336" y="407"/>
                </a:lnTo>
                <a:lnTo>
                  <a:pt x="338" y="407"/>
                </a:lnTo>
                <a:lnTo>
                  <a:pt x="340" y="405"/>
                </a:lnTo>
                <a:lnTo>
                  <a:pt x="338" y="403"/>
                </a:lnTo>
                <a:lnTo>
                  <a:pt x="342" y="403"/>
                </a:lnTo>
                <a:lnTo>
                  <a:pt x="342" y="399"/>
                </a:lnTo>
                <a:lnTo>
                  <a:pt x="342" y="391"/>
                </a:lnTo>
                <a:lnTo>
                  <a:pt x="345" y="386"/>
                </a:lnTo>
                <a:lnTo>
                  <a:pt x="345" y="386"/>
                </a:lnTo>
                <a:lnTo>
                  <a:pt x="347" y="386"/>
                </a:lnTo>
                <a:lnTo>
                  <a:pt x="349" y="384"/>
                </a:lnTo>
                <a:lnTo>
                  <a:pt x="349" y="384"/>
                </a:lnTo>
                <a:lnTo>
                  <a:pt x="347" y="380"/>
                </a:lnTo>
                <a:lnTo>
                  <a:pt x="349" y="376"/>
                </a:lnTo>
                <a:lnTo>
                  <a:pt x="349" y="374"/>
                </a:lnTo>
                <a:lnTo>
                  <a:pt x="349" y="374"/>
                </a:lnTo>
                <a:lnTo>
                  <a:pt x="347" y="374"/>
                </a:lnTo>
                <a:lnTo>
                  <a:pt x="347" y="372"/>
                </a:lnTo>
                <a:lnTo>
                  <a:pt x="347" y="372"/>
                </a:lnTo>
                <a:lnTo>
                  <a:pt x="347" y="370"/>
                </a:lnTo>
                <a:lnTo>
                  <a:pt x="347" y="370"/>
                </a:lnTo>
                <a:lnTo>
                  <a:pt x="349" y="368"/>
                </a:lnTo>
                <a:lnTo>
                  <a:pt x="349" y="368"/>
                </a:lnTo>
                <a:lnTo>
                  <a:pt x="349" y="364"/>
                </a:lnTo>
                <a:lnTo>
                  <a:pt x="351" y="361"/>
                </a:lnTo>
                <a:lnTo>
                  <a:pt x="351" y="359"/>
                </a:lnTo>
                <a:lnTo>
                  <a:pt x="351" y="359"/>
                </a:lnTo>
                <a:lnTo>
                  <a:pt x="351" y="359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5" y="359"/>
                </a:lnTo>
                <a:lnTo>
                  <a:pt x="355" y="359"/>
                </a:lnTo>
                <a:lnTo>
                  <a:pt x="357" y="359"/>
                </a:lnTo>
                <a:lnTo>
                  <a:pt x="357" y="359"/>
                </a:lnTo>
                <a:lnTo>
                  <a:pt x="359" y="359"/>
                </a:lnTo>
                <a:lnTo>
                  <a:pt x="359" y="357"/>
                </a:lnTo>
                <a:lnTo>
                  <a:pt x="359" y="357"/>
                </a:lnTo>
                <a:lnTo>
                  <a:pt x="359" y="355"/>
                </a:lnTo>
                <a:lnTo>
                  <a:pt x="361" y="351"/>
                </a:lnTo>
                <a:lnTo>
                  <a:pt x="363" y="347"/>
                </a:lnTo>
                <a:lnTo>
                  <a:pt x="363" y="347"/>
                </a:lnTo>
                <a:lnTo>
                  <a:pt x="363" y="347"/>
                </a:lnTo>
                <a:lnTo>
                  <a:pt x="363" y="345"/>
                </a:lnTo>
                <a:lnTo>
                  <a:pt x="363" y="345"/>
                </a:lnTo>
                <a:lnTo>
                  <a:pt x="363" y="345"/>
                </a:lnTo>
                <a:lnTo>
                  <a:pt x="363" y="343"/>
                </a:lnTo>
                <a:lnTo>
                  <a:pt x="363" y="343"/>
                </a:lnTo>
                <a:lnTo>
                  <a:pt x="363" y="343"/>
                </a:lnTo>
                <a:lnTo>
                  <a:pt x="365" y="343"/>
                </a:lnTo>
                <a:lnTo>
                  <a:pt x="365" y="343"/>
                </a:lnTo>
                <a:lnTo>
                  <a:pt x="365" y="341"/>
                </a:lnTo>
                <a:lnTo>
                  <a:pt x="365" y="341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32"/>
                </a:lnTo>
                <a:lnTo>
                  <a:pt x="365" y="332"/>
                </a:lnTo>
                <a:lnTo>
                  <a:pt x="368" y="332"/>
                </a:lnTo>
                <a:lnTo>
                  <a:pt x="368" y="332"/>
                </a:lnTo>
                <a:lnTo>
                  <a:pt x="370" y="332"/>
                </a:lnTo>
                <a:lnTo>
                  <a:pt x="370" y="330"/>
                </a:lnTo>
                <a:lnTo>
                  <a:pt x="370" y="330"/>
                </a:lnTo>
                <a:lnTo>
                  <a:pt x="370" y="328"/>
                </a:lnTo>
                <a:lnTo>
                  <a:pt x="372" y="328"/>
                </a:lnTo>
                <a:lnTo>
                  <a:pt x="372" y="326"/>
                </a:lnTo>
                <a:lnTo>
                  <a:pt x="374" y="324"/>
                </a:lnTo>
                <a:lnTo>
                  <a:pt x="376" y="318"/>
                </a:lnTo>
                <a:lnTo>
                  <a:pt x="378" y="311"/>
                </a:lnTo>
                <a:lnTo>
                  <a:pt x="380" y="309"/>
                </a:lnTo>
                <a:lnTo>
                  <a:pt x="380" y="307"/>
                </a:lnTo>
                <a:lnTo>
                  <a:pt x="384" y="305"/>
                </a:lnTo>
                <a:lnTo>
                  <a:pt x="384" y="305"/>
                </a:lnTo>
                <a:lnTo>
                  <a:pt x="384" y="303"/>
                </a:lnTo>
                <a:lnTo>
                  <a:pt x="384" y="301"/>
                </a:lnTo>
                <a:lnTo>
                  <a:pt x="384" y="297"/>
                </a:lnTo>
                <a:lnTo>
                  <a:pt x="384" y="295"/>
                </a:lnTo>
                <a:lnTo>
                  <a:pt x="384" y="295"/>
                </a:lnTo>
                <a:lnTo>
                  <a:pt x="384" y="293"/>
                </a:lnTo>
                <a:lnTo>
                  <a:pt x="382" y="290"/>
                </a:lnTo>
                <a:lnTo>
                  <a:pt x="382" y="290"/>
                </a:lnTo>
                <a:lnTo>
                  <a:pt x="382" y="288"/>
                </a:lnTo>
                <a:lnTo>
                  <a:pt x="380" y="288"/>
                </a:lnTo>
                <a:lnTo>
                  <a:pt x="380" y="288"/>
                </a:lnTo>
                <a:lnTo>
                  <a:pt x="378" y="286"/>
                </a:lnTo>
                <a:lnTo>
                  <a:pt x="378" y="286"/>
                </a:lnTo>
                <a:lnTo>
                  <a:pt x="378" y="284"/>
                </a:lnTo>
                <a:lnTo>
                  <a:pt x="376" y="284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4" y="282"/>
                </a:lnTo>
                <a:lnTo>
                  <a:pt x="374" y="280"/>
                </a:lnTo>
                <a:lnTo>
                  <a:pt x="372" y="280"/>
                </a:lnTo>
                <a:lnTo>
                  <a:pt x="372" y="278"/>
                </a:lnTo>
                <a:lnTo>
                  <a:pt x="372" y="276"/>
                </a:lnTo>
                <a:lnTo>
                  <a:pt x="374" y="276"/>
                </a:lnTo>
                <a:lnTo>
                  <a:pt x="376" y="274"/>
                </a:lnTo>
                <a:lnTo>
                  <a:pt x="380" y="270"/>
                </a:lnTo>
                <a:lnTo>
                  <a:pt x="386" y="265"/>
                </a:lnTo>
                <a:lnTo>
                  <a:pt x="390" y="261"/>
                </a:lnTo>
                <a:lnTo>
                  <a:pt x="397" y="253"/>
                </a:lnTo>
                <a:lnTo>
                  <a:pt x="399" y="251"/>
                </a:lnTo>
                <a:lnTo>
                  <a:pt x="409" y="242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7" y="238"/>
                </a:lnTo>
                <a:lnTo>
                  <a:pt x="407" y="236"/>
                </a:lnTo>
                <a:lnTo>
                  <a:pt x="407" y="236"/>
                </a:lnTo>
                <a:lnTo>
                  <a:pt x="407" y="236"/>
                </a:lnTo>
                <a:lnTo>
                  <a:pt x="407" y="234"/>
                </a:lnTo>
                <a:lnTo>
                  <a:pt x="409" y="234"/>
                </a:lnTo>
                <a:lnTo>
                  <a:pt x="411" y="232"/>
                </a:lnTo>
                <a:lnTo>
                  <a:pt x="413" y="232"/>
                </a:lnTo>
                <a:lnTo>
                  <a:pt x="413" y="230"/>
                </a:lnTo>
                <a:lnTo>
                  <a:pt x="416" y="230"/>
                </a:lnTo>
                <a:lnTo>
                  <a:pt x="416" y="230"/>
                </a:lnTo>
                <a:lnTo>
                  <a:pt x="418" y="232"/>
                </a:lnTo>
                <a:lnTo>
                  <a:pt x="418" y="232"/>
                </a:lnTo>
                <a:lnTo>
                  <a:pt x="420" y="232"/>
                </a:lnTo>
                <a:lnTo>
                  <a:pt x="420" y="234"/>
                </a:lnTo>
                <a:lnTo>
                  <a:pt x="420" y="236"/>
                </a:lnTo>
                <a:lnTo>
                  <a:pt x="420" y="236"/>
                </a:lnTo>
                <a:lnTo>
                  <a:pt x="420" y="238"/>
                </a:lnTo>
                <a:lnTo>
                  <a:pt x="420" y="240"/>
                </a:lnTo>
                <a:lnTo>
                  <a:pt x="418" y="240"/>
                </a:lnTo>
                <a:lnTo>
                  <a:pt x="418" y="242"/>
                </a:lnTo>
                <a:lnTo>
                  <a:pt x="416" y="242"/>
                </a:lnTo>
                <a:lnTo>
                  <a:pt x="416" y="244"/>
                </a:lnTo>
                <a:lnTo>
                  <a:pt x="416" y="244"/>
                </a:lnTo>
                <a:lnTo>
                  <a:pt x="418" y="244"/>
                </a:lnTo>
                <a:lnTo>
                  <a:pt x="418" y="244"/>
                </a:lnTo>
                <a:lnTo>
                  <a:pt x="420" y="244"/>
                </a:lnTo>
                <a:lnTo>
                  <a:pt x="422" y="244"/>
                </a:lnTo>
                <a:lnTo>
                  <a:pt x="428" y="242"/>
                </a:lnTo>
                <a:lnTo>
                  <a:pt x="430" y="242"/>
                </a:lnTo>
                <a:lnTo>
                  <a:pt x="432" y="240"/>
                </a:lnTo>
                <a:lnTo>
                  <a:pt x="434" y="238"/>
                </a:lnTo>
                <a:lnTo>
                  <a:pt x="436" y="234"/>
                </a:lnTo>
                <a:lnTo>
                  <a:pt x="436" y="234"/>
                </a:lnTo>
                <a:lnTo>
                  <a:pt x="439" y="232"/>
                </a:lnTo>
                <a:lnTo>
                  <a:pt x="439" y="232"/>
                </a:lnTo>
                <a:lnTo>
                  <a:pt x="436" y="230"/>
                </a:lnTo>
                <a:lnTo>
                  <a:pt x="436" y="228"/>
                </a:lnTo>
                <a:lnTo>
                  <a:pt x="436" y="228"/>
                </a:lnTo>
                <a:lnTo>
                  <a:pt x="436" y="228"/>
                </a:lnTo>
                <a:lnTo>
                  <a:pt x="436" y="226"/>
                </a:lnTo>
                <a:lnTo>
                  <a:pt x="436" y="224"/>
                </a:lnTo>
                <a:lnTo>
                  <a:pt x="436" y="222"/>
                </a:lnTo>
                <a:lnTo>
                  <a:pt x="439" y="219"/>
                </a:lnTo>
                <a:lnTo>
                  <a:pt x="439" y="219"/>
                </a:lnTo>
                <a:lnTo>
                  <a:pt x="439" y="219"/>
                </a:lnTo>
                <a:lnTo>
                  <a:pt x="439" y="217"/>
                </a:lnTo>
                <a:lnTo>
                  <a:pt x="441" y="211"/>
                </a:lnTo>
                <a:lnTo>
                  <a:pt x="441" y="209"/>
                </a:lnTo>
                <a:lnTo>
                  <a:pt x="439" y="207"/>
                </a:lnTo>
                <a:lnTo>
                  <a:pt x="439" y="207"/>
                </a:lnTo>
                <a:lnTo>
                  <a:pt x="441" y="205"/>
                </a:lnTo>
                <a:lnTo>
                  <a:pt x="449" y="192"/>
                </a:lnTo>
                <a:lnTo>
                  <a:pt x="453" y="188"/>
                </a:lnTo>
                <a:lnTo>
                  <a:pt x="455" y="186"/>
                </a:lnTo>
                <a:lnTo>
                  <a:pt x="457" y="186"/>
                </a:lnTo>
                <a:lnTo>
                  <a:pt x="457" y="184"/>
                </a:lnTo>
                <a:lnTo>
                  <a:pt x="457" y="182"/>
                </a:lnTo>
                <a:lnTo>
                  <a:pt x="459" y="176"/>
                </a:lnTo>
                <a:lnTo>
                  <a:pt x="459" y="173"/>
                </a:lnTo>
                <a:lnTo>
                  <a:pt x="459" y="171"/>
                </a:lnTo>
                <a:lnTo>
                  <a:pt x="464" y="167"/>
                </a:lnTo>
                <a:lnTo>
                  <a:pt x="466" y="163"/>
                </a:lnTo>
                <a:lnTo>
                  <a:pt x="468" y="165"/>
                </a:lnTo>
                <a:lnTo>
                  <a:pt x="470" y="167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71"/>
                </a:lnTo>
                <a:lnTo>
                  <a:pt x="470" y="171"/>
                </a:lnTo>
                <a:lnTo>
                  <a:pt x="472" y="171"/>
                </a:lnTo>
                <a:lnTo>
                  <a:pt x="472" y="171"/>
                </a:lnTo>
                <a:lnTo>
                  <a:pt x="474" y="171"/>
                </a:lnTo>
                <a:lnTo>
                  <a:pt x="476" y="169"/>
                </a:lnTo>
                <a:lnTo>
                  <a:pt x="476" y="169"/>
                </a:lnTo>
                <a:lnTo>
                  <a:pt x="478" y="167"/>
                </a:lnTo>
                <a:lnTo>
                  <a:pt x="480" y="165"/>
                </a:lnTo>
                <a:lnTo>
                  <a:pt x="482" y="163"/>
                </a:lnTo>
                <a:lnTo>
                  <a:pt x="482" y="161"/>
                </a:lnTo>
                <a:lnTo>
                  <a:pt x="482" y="159"/>
                </a:lnTo>
                <a:lnTo>
                  <a:pt x="482" y="159"/>
                </a:lnTo>
                <a:lnTo>
                  <a:pt x="482" y="157"/>
                </a:lnTo>
                <a:lnTo>
                  <a:pt x="487" y="153"/>
                </a:lnTo>
                <a:lnTo>
                  <a:pt x="487" y="151"/>
                </a:lnTo>
                <a:lnTo>
                  <a:pt x="489" y="151"/>
                </a:lnTo>
                <a:lnTo>
                  <a:pt x="489" y="151"/>
                </a:lnTo>
                <a:lnTo>
                  <a:pt x="489" y="151"/>
                </a:lnTo>
                <a:lnTo>
                  <a:pt x="491" y="151"/>
                </a:lnTo>
                <a:lnTo>
                  <a:pt x="493" y="148"/>
                </a:lnTo>
                <a:lnTo>
                  <a:pt x="493" y="148"/>
                </a:lnTo>
                <a:lnTo>
                  <a:pt x="495" y="146"/>
                </a:lnTo>
                <a:lnTo>
                  <a:pt x="495" y="146"/>
                </a:lnTo>
                <a:lnTo>
                  <a:pt x="495" y="146"/>
                </a:lnTo>
                <a:lnTo>
                  <a:pt x="499" y="146"/>
                </a:lnTo>
                <a:lnTo>
                  <a:pt x="507" y="144"/>
                </a:lnTo>
                <a:lnTo>
                  <a:pt x="510" y="142"/>
                </a:lnTo>
                <a:lnTo>
                  <a:pt x="516" y="138"/>
                </a:lnTo>
                <a:lnTo>
                  <a:pt x="520" y="134"/>
                </a:lnTo>
                <a:lnTo>
                  <a:pt x="524" y="130"/>
                </a:lnTo>
                <a:lnTo>
                  <a:pt x="526" y="123"/>
                </a:lnTo>
                <a:lnTo>
                  <a:pt x="528" y="123"/>
                </a:lnTo>
                <a:lnTo>
                  <a:pt x="530" y="119"/>
                </a:lnTo>
                <a:lnTo>
                  <a:pt x="530" y="119"/>
                </a:lnTo>
                <a:lnTo>
                  <a:pt x="533" y="119"/>
                </a:lnTo>
                <a:lnTo>
                  <a:pt x="533" y="119"/>
                </a:lnTo>
                <a:lnTo>
                  <a:pt x="533" y="119"/>
                </a:lnTo>
                <a:lnTo>
                  <a:pt x="537" y="121"/>
                </a:lnTo>
                <a:lnTo>
                  <a:pt x="537" y="121"/>
                </a:lnTo>
                <a:lnTo>
                  <a:pt x="539" y="121"/>
                </a:lnTo>
                <a:lnTo>
                  <a:pt x="541" y="121"/>
                </a:lnTo>
                <a:lnTo>
                  <a:pt x="543" y="121"/>
                </a:lnTo>
                <a:lnTo>
                  <a:pt x="543" y="121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1"/>
                </a:lnTo>
                <a:lnTo>
                  <a:pt x="558" y="111"/>
                </a:lnTo>
                <a:lnTo>
                  <a:pt x="558" y="109"/>
                </a:lnTo>
                <a:lnTo>
                  <a:pt x="560" y="109"/>
                </a:lnTo>
                <a:lnTo>
                  <a:pt x="560" y="109"/>
                </a:lnTo>
                <a:lnTo>
                  <a:pt x="560" y="107"/>
                </a:lnTo>
                <a:lnTo>
                  <a:pt x="562" y="109"/>
                </a:lnTo>
                <a:lnTo>
                  <a:pt x="564" y="109"/>
                </a:lnTo>
                <a:lnTo>
                  <a:pt x="566" y="109"/>
                </a:lnTo>
                <a:lnTo>
                  <a:pt x="566" y="107"/>
                </a:lnTo>
                <a:lnTo>
                  <a:pt x="572" y="105"/>
                </a:lnTo>
                <a:lnTo>
                  <a:pt x="576" y="100"/>
                </a:lnTo>
                <a:lnTo>
                  <a:pt x="578" y="98"/>
                </a:lnTo>
                <a:lnTo>
                  <a:pt x="581" y="98"/>
                </a:lnTo>
                <a:lnTo>
                  <a:pt x="581" y="98"/>
                </a:lnTo>
                <a:lnTo>
                  <a:pt x="583" y="96"/>
                </a:lnTo>
                <a:lnTo>
                  <a:pt x="587" y="94"/>
                </a:lnTo>
                <a:lnTo>
                  <a:pt x="587" y="92"/>
                </a:lnTo>
                <a:lnTo>
                  <a:pt x="589" y="90"/>
                </a:lnTo>
                <a:lnTo>
                  <a:pt x="589" y="90"/>
                </a:lnTo>
                <a:lnTo>
                  <a:pt x="589" y="86"/>
                </a:lnTo>
                <a:lnTo>
                  <a:pt x="589" y="86"/>
                </a:lnTo>
                <a:lnTo>
                  <a:pt x="591" y="84"/>
                </a:lnTo>
                <a:lnTo>
                  <a:pt x="591" y="84"/>
                </a:lnTo>
                <a:lnTo>
                  <a:pt x="593" y="84"/>
                </a:lnTo>
                <a:lnTo>
                  <a:pt x="595" y="82"/>
                </a:lnTo>
                <a:lnTo>
                  <a:pt x="595" y="82"/>
                </a:lnTo>
                <a:lnTo>
                  <a:pt x="597" y="82"/>
                </a:lnTo>
                <a:lnTo>
                  <a:pt x="599" y="84"/>
                </a:lnTo>
                <a:lnTo>
                  <a:pt x="601" y="86"/>
                </a:lnTo>
                <a:lnTo>
                  <a:pt x="604" y="86"/>
                </a:lnTo>
                <a:lnTo>
                  <a:pt x="606" y="88"/>
                </a:lnTo>
                <a:lnTo>
                  <a:pt x="622" y="80"/>
                </a:ln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9" y="80"/>
                </a:lnTo>
                <a:lnTo>
                  <a:pt x="629" y="80"/>
                </a:lnTo>
                <a:lnTo>
                  <a:pt x="629" y="80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0"/>
                </a:lnTo>
                <a:lnTo>
                  <a:pt x="633" y="80"/>
                </a:lnTo>
                <a:lnTo>
                  <a:pt x="635" y="77"/>
                </a:lnTo>
                <a:lnTo>
                  <a:pt x="635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9" y="75"/>
                </a:lnTo>
                <a:lnTo>
                  <a:pt x="639" y="75"/>
                </a:lnTo>
                <a:lnTo>
                  <a:pt x="639" y="73"/>
                </a:lnTo>
                <a:lnTo>
                  <a:pt x="639" y="73"/>
                </a:lnTo>
                <a:lnTo>
                  <a:pt x="639" y="73"/>
                </a:lnTo>
                <a:lnTo>
                  <a:pt x="641" y="71"/>
                </a:lnTo>
                <a:lnTo>
                  <a:pt x="641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67"/>
                </a:lnTo>
                <a:lnTo>
                  <a:pt x="643" y="6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8" name="Freeform 105">
            <a:extLst>
              <a:ext uri="{FF2B5EF4-FFF2-40B4-BE49-F238E27FC236}">
                <a16:creationId xmlns:a16="http://schemas.microsoft.com/office/drawing/2014/main" id="{5BD1CC3B-5AE4-4B41-B6E8-AA3114114DC4}"/>
              </a:ext>
            </a:extLst>
          </p:cNvPr>
          <p:cNvSpPr>
            <a:spLocks/>
          </p:cNvSpPr>
          <p:nvPr/>
        </p:nvSpPr>
        <p:spPr bwMode="auto">
          <a:xfrm>
            <a:off x="10321946" y="2442149"/>
            <a:ext cx="898929" cy="454548"/>
          </a:xfrm>
          <a:custGeom>
            <a:avLst/>
            <a:gdLst>
              <a:gd name="T0" fmla="*/ 570 w 585"/>
              <a:gd name="T1" fmla="*/ 122 h 312"/>
              <a:gd name="T2" fmla="*/ 533 w 585"/>
              <a:gd name="T3" fmla="*/ 103 h 312"/>
              <a:gd name="T4" fmla="*/ 495 w 585"/>
              <a:gd name="T5" fmla="*/ 92 h 312"/>
              <a:gd name="T6" fmla="*/ 495 w 585"/>
              <a:gd name="T7" fmla="*/ 46 h 312"/>
              <a:gd name="T8" fmla="*/ 468 w 585"/>
              <a:gd name="T9" fmla="*/ 25 h 312"/>
              <a:gd name="T10" fmla="*/ 472 w 585"/>
              <a:gd name="T11" fmla="*/ 15 h 312"/>
              <a:gd name="T12" fmla="*/ 424 w 585"/>
              <a:gd name="T13" fmla="*/ 3 h 312"/>
              <a:gd name="T14" fmla="*/ 403 w 585"/>
              <a:gd name="T15" fmla="*/ 17 h 312"/>
              <a:gd name="T16" fmla="*/ 389 w 585"/>
              <a:gd name="T17" fmla="*/ 21 h 312"/>
              <a:gd name="T18" fmla="*/ 366 w 585"/>
              <a:gd name="T19" fmla="*/ 32 h 312"/>
              <a:gd name="T20" fmla="*/ 343 w 585"/>
              <a:gd name="T21" fmla="*/ 28 h 312"/>
              <a:gd name="T22" fmla="*/ 309 w 585"/>
              <a:gd name="T23" fmla="*/ 7 h 312"/>
              <a:gd name="T24" fmla="*/ 280 w 585"/>
              <a:gd name="T25" fmla="*/ 23 h 312"/>
              <a:gd name="T26" fmla="*/ 253 w 585"/>
              <a:gd name="T27" fmla="*/ 57 h 312"/>
              <a:gd name="T28" fmla="*/ 236 w 585"/>
              <a:gd name="T29" fmla="*/ 65 h 312"/>
              <a:gd name="T30" fmla="*/ 213 w 585"/>
              <a:gd name="T31" fmla="*/ 78 h 312"/>
              <a:gd name="T32" fmla="*/ 167 w 585"/>
              <a:gd name="T33" fmla="*/ 97 h 312"/>
              <a:gd name="T34" fmla="*/ 134 w 585"/>
              <a:gd name="T35" fmla="*/ 130 h 312"/>
              <a:gd name="T36" fmla="*/ 121 w 585"/>
              <a:gd name="T37" fmla="*/ 136 h 312"/>
              <a:gd name="T38" fmla="*/ 113 w 585"/>
              <a:gd name="T39" fmla="*/ 159 h 312"/>
              <a:gd name="T40" fmla="*/ 90 w 585"/>
              <a:gd name="T41" fmla="*/ 176 h 312"/>
              <a:gd name="T42" fmla="*/ 77 w 585"/>
              <a:gd name="T43" fmla="*/ 178 h 312"/>
              <a:gd name="T44" fmla="*/ 67 w 585"/>
              <a:gd name="T45" fmla="*/ 178 h 312"/>
              <a:gd name="T46" fmla="*/ 34 w 585"/>
              <a:gd name="T47" fmla="*/ 188 h 312"/>
              <a:gd name="T48" fmla="*/ 6 w 585"/>
              <a:gd name="T49" fmla="*/ 213 h 312"/>
              <a:gd name="T50" fmla="*/ 29 w 585"/>
              <a:gd name="T51" fmla="*/ 222 h 312"/>
              <a:gd name="T52" fmla="*/ 46 w 585"/>
              <a:gd name="T53" fmla="*/ 245 h 312"/>
              <a:gd name="T54" fmla="*/ 42 w 585"/>
              <a:gd name="T55" fmla="*/ 259 h 312"/>
              <a:gd name="T56" fmla="*/ 75 w 585"/>
              <a:gd name="T57" fmla="*/ 280 h 312"/>
              <a:gd name="T58" fmla="*/ 117 w 585"/>
              <a:gd name="T59" fmla="*/ 266 h 312"/>
              <a:gd name="T60" fmla="*/ 182 w 585"/>
              <a:gd name="T61" fmla="*/ 274 h 312"/>
              <a:gd name="T62" fmla="*/ 217 w 585"/>
              <a:gd name="T63" fmla="*/ 270 h 312"/>
              <a:gd name="T64" fmla="*/ 230 w 585"/>
              <a:gd name="T65" fmla="*/ 249 h 312"/>
              <a:gd name="T66" fmla="*/ 272 w 585"/>
              <a:gd name="T67" fmla="*/ 209 h 312"/>
              <a:gd name="T68" fmla="*/ 274 w 585"/>
              <a:gd name="T69" fmla="*/ 199 h 312"/>
              <a:gd name="T70" fmla="*/ 301 w 585"/>
              <a:gd name="T71" fmla="*/ 203 h 312"/>
              <a:gd name="T72" fmla="*/ 376 w 585"/>
              <a:gd name="T73" fmla="*/ 170 h 312"/>
              <a:gd name="T74" fmla="*/ 405 w 585"/>
              <a:gd name="T75" fmla="*/ 165 h 312"/>
              <a:gd name="T76" fmla="*/ 426 w 585"/>
              <a:gd name="T77" fmla="*/ 188 h 312"/>
              <a:gd name="T78" fmla="*/ 433 w 585"/>
              <a:gd name="T79" fmla="*/ 205 h 312"/>
              <a:gd name="T80" fmla="*/ 437 w 585"/>
              <a:gd name="T81" fmla="*/ 224 h 312"/>
              <a:gd name="T82" fmla="*/ 445 w 585"/>
              <a:gd name="T83" fmla="*/ 220 h 312"/>
              <a:gd name="T84" fmla="*/ 445 w 585"/>
              <a:gd name="T85" fmla="*/ 232 h 312"/>
              <a:gd name="T86" fmla="*/ 439 w 585"/>
              <a:gd name="T87" fmla="*/ 239 h 312"/>
              <a:gd name="T88" fmla="*/ 428 w 585"/>
              <a:gd name="T89" fmla="*/ 239 h 312"/>
              <a:gd name="T90" fmla="*/ 395 w 585"/>
              <a:gd name="T91" fmla="*/ 245 h 312"/>
              <a:gd name="T92" fmla="*/ 378 w 585"/>
              <a:gd name="T93" fmla="*/ 264 h 312"/>
              <a:gd name="T94" fmla="*/ 366 w 585"/>
              <a:gd name="T95" fmla="*/ 272 h 312"/>
              <a:gd name="T96" fmla="*/ 368 w 585"/>
              <a:gd name="T97" fmla="*/ 287 h 312"/>
              <a:gd name="T98" fmla="*/ 370 w 585"/>
              <a:gd name="T99" fmla="*/ 303 h 312"/>
              <a:gd name="T100" fmla="*/ 397 w 585"/>
              <a:gd name="T101" fmla="*/ 293 h 312"/>
              <a:gd name="T102" fmla="*/ 418 w 585"/>
              <a:gd name="T103" fmla="*/ 282 h 312"/>
              <a:gd name="T104" fmla="*/ 462 w 585"/>
              <a:gd name="T105" fmla="*/ 243 h 312"/>
              <a:gd name="T106" fmla="*/ 510 w 585"/>
              <a:gd name="T107" fmla="*/ 232 h 312"/>
              <a:gd name="T108" fmla="*/ 527 w 585"/>
              <a:gd name="T109" fmla="*/ 236 h 312"/>
              <a:gd name="T110" fmla="*/ 552 w 585"/>
              <a:gd name="T111" fmla="*/ 261 h 312"/>
              <a:gd name="T112" fmla="*/ 562 w 585"/>
              <a:gd name="T113" fmla="*/ 261 h 312"/>
              <a:gd name="T114" fmla="*/ 539 w 585"/>
              <a:gd name="T115" fmla="*/ 226 h 312"/>
              <a:gd name="T116" fmla="*/ 535 w 585"/>
              <a:gd name="T117" fmla="*/ 203 h 312"/>
              <a:gd name="T118" fmla="*/ 556 w 585"/>
              <a:gd name="T119" fmla="*/ 186 h 312"/>
              <a:gd name="T120" fmla="*/ 568 w 585"/>
              <a:gd name="T121" fmla="*/ 172 h 312"/>
              <a:gd name="T122" fmla="*/ 583 w 585"/>
              <a:gd name="T123" fmla="*/ 17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85" h="312">
                <a:moveTo>
                  <a:pt x="585" y="155"/>
                </a:moveTo>
                <a:lnTo>
                  <a:pt x="581" y="151"/>
                </a:lnTo>
                <a:lnTo>
                  <a:pt x="579" y="147"/>
                </a:lnTo>
                <a:lnTo>
                  <a:pt x="579" y="142"/>
                </a:lnTo>
                <a:lnTo>
                  <a:pt x="583" y="136"/>
                </a:lnTo>
                <a:lnTo>
                  <a:pt x="581" y="132"/>
                </a:lnTo>
                <a:lnTo>
                  <a:pt x="579" y="130"/>
                </a:lnTo>
                <a:lnTo>
                  <a:pt x="573" y="126"/>
                </a:lnTo>
                <a:lnTo>
                  <a:pt x="570" y="126"/>
                </a:lnTo>
                <a:lnTo>
                  <a:pt x="570" y="122"/>
                </a:lnTo>
                <a:lnTo>
                  <a:pt x="570" y="122"/>
                </a:lnTo>
                <a:lnTo>
                  <a:pt x="568" y="122"/>
                </a:lnTo>
                <a:lnTo>
                  <a:pt x="568" y="122"/>
                </a:lnTo>
                <a:lnTo>
                  <a:pt x="560" y="115"/>
                </a:lnTo>
                <a:lnTo>
                  <a:pt x="558" y="115"/>
                </a:lnTo>
                <a:lnTo>
                  <a:pt x="552" y="117"/>
                </a:lnTo>
                <a:lnTo>
                  <a:pt x="550" y="119"/>
                </a:lnTo>
                <a:lnTo>
                  <a:pt x="545" y="119"/>
                </a:lnTo>
                <a:lnTo>
                  <a:pt x="543" y="119"/>
                </a:lnTo>
                <a:lnTo>
                  <a:pt x="539" y="117"/>
                </a:lnTo>
                <a:lnTo>
                  <a:pt x="537" y="109"/>
                </a:lnTo>
                <a:lnTo>
                  <a:pt x="533" y="103"/>
                </a:lnTo>
                <a:lnTo>
                  <a:pt x="527" y="99"/>
                </a:lnTo>
                <a:lnTo>
                  <a:pt x="518" y="90"/>
                </a:lnTo>
                <a:lnTo>
                  <a:pt x="510" y="88"/>
                </a:lnTo>
                <a:lnTo>
                  <a:pt x="504" y="90"/>
                </a:lnTo>
                <a:lnTo>
                  <a:pt x="501" y="97"/>
                </a:lnTo>
                <a:lnTo>
                  <a:pt x="499" y="103"/>
                </a:lnTo>
                <a:lnTo>
                  <a:pt x="499" y="109"/>
                </a:lnTo>
                <a:lnTo>
                  <a:pt x="497" y="109"/>
                </a:lnTo>
                <a:lnTo>
                  <a:pt x="495" y="103"/>
                </a:lnTo>
                <a:lnTo>
                  <a:pt x="491" y="99"/>
                </a:lnTo>
                <a:lnTo>
                  <a:pt x="495" y="92"/>
                </a:lnTo>
                <a:lnTo>
                  <a:pt x="491" y="88"/>
                </a:lnTo>
                <a:lnTo>
                  <a:pt x="499" y="84"/>
                </a:lnTo>
                <a:lnTo>
                  <a:pt x="508" y="76"/>
                </a:lnTo>
                <a:lnTo>
                  <a:pt x="508" y="71"/>
                </a:lnTo>
                <a:lnTo>
                  <a:pt x="506" y="65"/>
                </a:lnTo>
                <a:lnTo>
                  <a:pt x="501" y="59"/>
                </a:lnTo>
                <a:lnTo>
                  <a:pt x="499" y="57"/>
                </a:lnTo>
                <a:lnTo>
                  <a:pt x="499" y="51"/>
                </a:lnTo>
                <a:lnTo>
                  <a:pt x="497" y="48"/>
                </a:lnTo>
                <a:lnTo>
                  <a:pt x="495" y="46"/>
                </a:lnTo>
                <a:lnTo>
                  <a:pt x="495" y="46"/>
                </a:lnTo>
                <a:lnTo>
                  <a:pt x="493" y="46"/>
                </a:lnTo>
                <a:lnTo>
                  <a:pt x="493" y="44"/>
                </a:lnTo>
                <a:lnTo>
                  <a:pt x="493" y="44"/>
                </a:lnTo>
                <a:lnTo>
                  <a:pt x="485" y="38"/>
                </a:lnTo>
                <a:lnTo>
                  <a:pt x="483" y="32"/>
                </a:lnTo>
                <a:lnTo>
                  <a:pt x="476" y="34"/>
                </a:lnTo>
                <a:lnTo>
                  <a:pt x="468" y="40"/>
                </a:lnTo>
                <a:lnTo>
                  <a:pt x="466" y="30"/>
                </a:lnTo>
                <a:lnTo>
                  <a:pt x="466" y="28"/>
                </a:lnTo>
                <a:lnTo>
                  <a:pt x="468" y="28"/>
                </a:lnTo>
                <a:lnTo>
                  <a:pt x="468" y="25"/>
                </a:lnTo>
                <a:lnTo>
                  <a:pt x="481" y="23"/>
                </a:lnTo>
                <a:lnTo>
                  <a:pt x="481" y="21"/>
                </a:lnTo>
                <a:lnTo>
                  <a:pt x="483" y="19"/>
                </a:lnTo>
                <a:lnTo>
                  <a:pt x="485" y="15"/>
                </a:lnTo>
                <a:lnTo>
                  <a:pt x="485" y="13"/>
                </a:lnTo>
                <a:lnTo>
                  <a:pt x="483" y="11"/>
                </a:lnTo>
                <a:lnTo>
                  <a:pt x="483" y="11"/>
                </a:lnTo>
                <a:lnTo>
                  <a:pt x="481" y="11"/>
                </a:lnTo>
                <a:lnTo>
                  <a:pt x="478" y="13"/>
                </a:lnTo>
                <a:lnTo>
                  <a:pt x="474" y="15"/>
                </a:lnTo>
                <a:lnTo>
                  <a:pt x="472" y="15"/>
                </a:lnTo>
                <a:lnTo>
                  <a:pt x="468" y="13"/>
                </a:lnTo>
                <a:lnTo>
                  <a:pt x="466" y="9"/>
                </a:lnTo>
                <a:lnTo>
                  <a:pt x="464" y="7"/>
                </a:lnTo>
                <a:lnTo>
                  <a:pt x="464" y="3"/>
                </a:lnTo>
                <a:lnTo>
                  <a:pt x="462" y="0"/>
                </a:lnTo>
                <a:lnTo>
                  <a:pt x="456" y="0"/>
                </a:lnTo>
                <a:lnTo>
                  <a:pt x="449" y="0"/>
                </a:lnTo>
                <a:lnTo>
                  <a:pt x="443" y="0"/>
                </a:lnTo>
                <a:lnTo>
                  <a:pt x="435" y="5"/>
                </a:lnTo>
                <a:lnTo>
                  <a:pt x="426" y="3"/>
                </a:lnTo>
                <a:lnTo>
                  <a:pt x="424" y="3"/>
                </a:lnTo>
                <a:lnTo>
                  <a:pt x="422" y="3"/>
                </a:lnTo>
                <a:lnTo>
                  <a:pt x="422" y="11"/>
                </a:lnTo>
                <a:lnTo>
                  <a:pt x="420" y="17"/>
                </a:lnTo>
                <a:lnTo>
                  <a:pt x="412" y="17"/>
                </a:lnTo>
                <a:lnTo>
                  <a:pt x="407" y="13"/>
                </a:lnTo>
                <a:lnTo>
                  <a:pt x="405" y="15"/>
                </a:lnTo>
                <a:lnTo>
                  <a:pt x="405" y="15"/>
                </a:lnTo>
                <a:lnTo>
                  <a:pt x="403" y="15"/>
                </a:lnTo>
                <a:lnTo>
                  <a:pt x="403" y="15"/>
                </a:lnTo>
                <a:lnTo>
                  <a:pt x="401" y="17"/>
                </a:lnTo>
                <a:lnTo>
                  <a:pt x="403" y="17"/>
                </a:lnTo>
                <a:lnTo>
                  <a:pt x="401" y="19"/>
                </a:lnTo>
                <a:lnTo>
                  <a:pt x="399" y="19"/>
                </a:lnTo>
                <a:lnTo>
                  <a:pt x="399" y="19"/>
                </a:lnTo>
                <a:lnTo>
                  <a:pt x="399" y="23"/>
                </a:lnTo>
                <a:lnTo>
                  <a:pt x="399" y="28"/>
                </a:lnTo>
                <a:lnTo>
                  <a:pt x="399" y="28"/>
                </a:lnTo>
                <a:lnTo>
                  <a:pt x="395" y="28"/>
                </a:lnTo>
                <a:lnTo>
                  <a:pt x="393" y="28"/>
                </a:lnTo>
                <a:lnTo>
                  <a:pt x="393" y="25"/>
                </a:lnTo>
                <a:lnTo>
                  <a:pt x="391" y="21"/>
                </a:lnTo>
                <a:lnTo>
                  <a:pt x="389" y="21"/>
                </a:lnTo>
                <a:lnTo>
                  <a:pt x="389" y="28"/>
                </a:lnTo>
                <a:lnTo>
                  <a:pt x="384" y="28"/>
                </a:lnTo>
                <a:lnTo>
                  <a:pt x="378" y="28"/>
                </a:lnTo>
                <a:lnTo>
                  <a:pt x="374" y="30"/>
                </a:lnTo>
                <a:lnTo>
                  <a:pt x="374" y="36"/>
                </a:lnTo>
                <a:lnTo>
                  <a:pt x="370" y="36"/>
                </a:lnTo>
                <a:lnTo>
                  <a:pt x="368" y="36"/>
                </a:lnTo>
                <a:lnTo>
                  <a:pt x="368" y="34"/>
                </a:lnTo>
                <a:lnTo>
                  <a:pt x="368" y="34"/>
                </a:lnTo>
                <a:lnTo>
                  <a:pt x="368" y="32"/>
                </a:lnTo>
                <a:lnTo>
                  <a:pt x="366" y="32"/>
                </a:lnTo>
                <a:lnTo>
                  <a:pt x="366" y="32"/>
                </a:lnTo>
                <a:lnTo>
                  <a:pt x="357" y="30"/>
                </a:lnTo>
                <a:lnTo>
                  <a:pt x="357" y="30"/>
                </a:lnTo>
                <a:lnTo>
                  <a:pt x="351" y="25"/>
                </a:lnTo>
                <a:lnTo>
                  <a:pt x="345" y="25"/>
                </a:lnTo>
                <a:lnTo>
                  <a:pt x="343" y="23"/>
                </a:lnTo>
                <a:lnTo>
                  <a:pt x="343" y="23"/>
                </a:lnTo>
                <a:lnTo>
                  <a:pt x="343" y="25"/>
                </a:lnTo>
                <a:lnTo>
                  <a:pt x="345" y="28"/>
                </a:lnTo>
                <a:lnTo>
                  <a:pt x="345" y="28"/>
                </a:lnTo>
                <a:lnTo>
                  <a:pt x="343" y="28"/>
                </a:lnTo>
                <a:lnTo>
                  <a:pt x="336" y="23"/>
                </a:lnTo>
                <a:lnTo>
                  <a:pt x="332" y="23"/>
                </a:lnTo>
                <a:lnTo>
                  <a:pt x="328" y="23"/>
                </a:lnTo>
                <a:lnTo>
                  <a:pt x="326" y="23"/>
                </a:lnTo>
                <a:lnTo>
                  <a:pt x="324" y="23"/>
                </a:lnTo>
                <a:lnTo>
                  <a:pt x="322" y="23"/>
                </a:lnTo>
                <a:lnTo>
                  <a:pt x="324" y="17"/>
                </a:lnTo>
                <a:lnTo>
                  <a:pt x="322" y="17"/>
                </a:lnTo>
                <a:lnTo>
                  <a:pt x="316" y="9"/>
                </a:lnTo>
                <a:lnTo>
                  <a:pt x="313" y="7"/>
                </a:lnTo>
                <a:lnTo>
                  <a:pt x="309" y="7"/>
                </a:lnTo>
                <a:lnTo>
                  <a:pt x="305" y="7"/>
                </a:lnTo>
                <a:lnTo>
                  <a:pt x="305" y="7"/>
                </a:lnTo>
                <a:lnTo>
                  <a:pt x="299" y="15"/>
                </a:lnTo>
                <a:lnTo>
                  <a:pt x="297" y="17"/>
                </a:lnTo>
                <a:lnTo>
                  <a:pt x="295" y="17"/>
                </a:lnTo>
                <a:lnTo>
                  <a:pt x="293" y="19"/>
                </a:lnTo>
                <a:lnTo>
                  <a:pt x="288" y="19"/>
                </a:lnTo>
                <a:lnTo>
                  <a:pt x="286" y="19"/>
                </a:lnTo>
                <a:lnTo>
                  <a:pt x="282" y="19"/>
                </a:lnTo>
                <a:lnTo>
                  <a:pt x="282" y="21"/>
                </a:lnTo>
                <a:lnTo>
                  <a:pt x="280" y="23"/>
                </a:lnTo>
                <a:lnTo>
                  <a:pt x="280" y="25"/>
                </a:lnTo>
                <a:lnTo>
                  <a:pt x="278" y="25"/>
                </a:lnTo>
                <a:lnTo>
                  <a:pt x="274" y="25"/>
                </a:lnTo>
                <a:lnTo>
                  <a:pt x="272" y="32"/>
                </a:lnTo>
                <a:lnTo>
                  <a:pt x="276" y="36"/>
                </a:lnTo>
                <a:lnTo>
                  <a:pt x="280" y="40"/>
                </a:lnTo>
                <a:lnTo>
                  <a:pt x="274" y="46"/>
                </a:lnTo>
                <a:lnTo>
                  <a:pt x="270" y="51"/>
                </a:lnTo>
                <a:lnTo>
                  <a:pt x="263" y="51"/>
                </a:lnTo>
                <a:lnTo>
                  <a:pt x="259" y="55"/>
                </a:lnTo>
                <a:lnTo>
                  <a:pt x="253" y="57"/>
                </a:lnTo>
                <a:lnTo>
                  <a:pt x="249" y="59"/>
                </a:lnTo>
                <a:lnTo>
                  <a:pt x="247" y="59"/>
                </a:lnTo>
                <a:lnTo>
                  <a:pt x="245" y="61"/>
                </a:lnTo>
                <a:lnTo>
                  <a:pt x="242" y="61"/>
                </a:lnTo>
                <a:lnTo>
                  <a:pt x="240" y="61"/>
                </a:lnTo>
                <a:lnTo>
                  <a:pt x="238" y="61"/>
                </a:ln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6" y="65"/>
                </a:lnTo>
                <a:lnTo>
                  <a:pt x="236" y="65"/>
                </a:lnTo>
                <a:lnTo>
                  <a:pt x="236" y="65"/>
                </a:lnTo>
                <a:lnTo>
                  <a:pt x="236" y="67"/>
                </a:lnTo>
                <a:lnTo>
                  <a:pt x="234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9"/>
                </a:lnTo>
                <a:lnTo>
                  <a:pt x="226" y="71"/>
                </a:lnTo>
                <a:lnTo>
                  <a:pt x="224" y="71"/>
                </a:lnTo>
                <a:lnTo>
                  <a:pt x="217" y="78"/>
                </a:lnTo>
                <a:lnTo>
                  <a:pt x="215" y="78"/>
                </a:lnTo>
                <a:lnTo>
                  <a:pt x="213" y="78"/>
                </a:lnTo>
                <a:lnTo>
                  <a:pt x="213" y="78"/>
                </a:lnTo>
                <a:lnTo>
                  <a:pt x="211" y="78"/>
                </a:lnTo>
                <a:lnTo>
                  <a:pt x="209" y="80"/>
                </a:lnTo>
                <a:lnTo>
                  <a:pt x="207" y="80"/>
                </a:lnTo>
                <a:lnTo>
                  <a:pt x="205" y="80"/>
                </a:lnTo>
                <a:lnTo>
                  <a:pt x="201" y="80"/>
                </a:lnTo>
                <a:lnTo>
                  <a:pt x="190" y="80"/>
                </a:lnTo>
                <a:lnTo>
                  <a:pt x="180" y="86"/>
                </a:lnTo>
                <a:lnTo>
                  <a:pt x="176" y="88"/>
                </a:lnTo>
                <a:lnTo>
                  <a:pt x="171" y="92"/>
                </a:lnTo>
                <a:lnTo>
                  <a:pt x="167" y="97"/>
                </a:lnTo>
                <a:lnTo>
                  <a:pt x="163" y="99"/>
                </a:lnTo>
                <a:lnTo>
                  <a:pt x="159" y="101"/>
                </a:lnTo>
                <a:lnTo>
                  <a:pt x="159" y="105"/>
                </a:lnTo>
                <a:lnTo>
                  <a:pt x="159" y="109"/>
                </a:lnTo>
                <a:lnTo>
                  <a:pt x="157" y="113"/>
                </a:lnTo>
                <a:lnTo>
                  <a:pt x="153" y="115"/>
                </a:lnTo>
                <a:lnTo>
                  <a:pt x="144" y="122"/>
                </a:lnTo>
                <a:lnTo>
                  <a:pt x="142" y="126"/>
                </a:lnTo>
                <a:lnTo>
                  <a:pt x="140" y="128"/>
                </a:lnTo>
                <a:lnTo>
                  <a:pt x="136" y="128"/>
                </a:lnTo>
                <a:lnTo>
                  <a:pt x="134" y="130"/>
                </a:lnTo>
                <a:lnTo>
                  <a:pt x="134" y="130"/>
                </a:lnTo>
                <a:lnTo>
                  <a:pt x="130" y="134"/>
                </a:lnTo>
                <a:lnTo>
                  <a:pt x="130" y="136"/>
                </a:lnTo>
                <a:lnTo>
                  <a:pt x="128" y="136"/>
                </a:lnTo>
                <a:lnTo>
                  <a:pt x="125" y="138"/>
                </a:lnTo>
                <a:lnTo>
                  <a:pt x="123" y="138"/>
                </a:lnTo>
                <a:lnTo>
                  <a:pt x="123" y="138"/>
                </a:lnTo>
                <a:lnTo>
                  <a:pt x="123" y="136"/>
                </a:lnTo>
                <a:lnTo>
                  <a:pt x="121" y="136"/>
                </a:lnTo>
                <a:lnTo>
                  <a:pt x="121" y="136"/>
                </a:lnTo>
                <a:lnTo>
                  <a:pt x="121" y="136"/>
                </a:lnTo>
                <a:lnTo>
                  <a:pt x="115" y="140"/>
                </a:lnTo>
                <a:lnTo>
                  <a:pt x="111" y="142"/>
                </a:lnTo>
                <a:lnTo>
                  <a:pt x="109" y="147"/>
                </a:lnTo>
                <a:lnTo>
                  <a:pt x="107" y="149"/>
                </a:lnTo>
                <a:lnTo>
                  <a:pt x="107" y="151"/>
                </a:lnTo>
                <a:lnTo>
                  <a:pt x="109" y="153"/>
                </a:lnTo>
                <a:lnTo>
                  <a:pt x="113" y="153"/>
                </a:lnTo>
                <a:lnTo>
                  <a:pt x="113" y="153"/>
                </a:lnTo>
                <a:lnTo>
                  <a:pt x="113" y="155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61"/>
                </a:lnTo>
                <a:lnTo>
                  <a:pt x="111" y="165"/>
                </a:lnTo>
                <a:lnTo>
                  <a:pt x="107" y="168"/>
                </a:lnTo>
                <a:lnTo>
                  <a:pt x="105" y="170"/>
                </a:lnTo>
                <a:lnTo>
                  <a:pt x="100" y="170"/>
                </a:lnTo>
                <a:lnTo>
                  <a:pt x="100" y="170"/>
                </a:lnTo>
                <a:lnTo>
                  <a:pt x="98" y="174"/>
                </a:lnTo>
                <a:lnTo>
                  <a:pt x="96" y="174"/>
                </a:lnTo>
                <a:lnTo>
                  <a:pt x="90" y="176"/>
                </a:lnTo>
                <a:lnTo>
                  <a:pt x="88" y="178"/>
                </a:lnTo>
                <a:lnTo>
                  <a:pt x="86" y="178"/>
                </a:lnTo>
                <a:lnTo>
                  <a:pt x="86" y="178"/>
                </a:lnTo>
                <a:lnTo>
                  <a:pt x="84" y="174"/>
                </a:lnTo>
                <a:lnTo>
                  <a:pt x="82" y="174"/>
                </a:lnTo>
                <a:lnTo>
                  <a:pt x="82" y="176"/>
                </a:lnTo>
                <a:lnTo>
                  <a:pt x="82" y="178"/>
                </a:lnTo>
                <a:lnTo>
                  <a:pt x="80" y="180"/>
                </a:lnTo>
                <a:lnTo>
                  <a:pt x="77" y="180"/>
                </a:lnTo>
                <a:lnTo>
                  <a:pt x="77" y="180"/>
                </a:lnTo>
                <a:lnTo>
                  <a:pt x="77" y="178"/>
                </a:lnTo>
                <a:lnTo>
                  <a:pt x="75" y="178"/>
                </a:lnTo>
                <a:lnTo>
                  <a:pt x="75" y="180"/>
                </a:lnTo>
                <a:lnTo>
                  <a:pt x="73" y="182"/>
                </a:lnTo>
                <a:lnTo>
                  <a:pt x="71" y="182"/>
                </a:lnTo>
                <a:lnTo>
                  <a:pt x="71" y="180"/>
                </a:lnTo>
                <a:lnTo>
                  <a:pt x="69" y="176"/>
                </a:lnTo>
                <a:lnTo>
                  <a:pt x="69" y="174"/>
                </a:lnTo>
                <a:lnTo>
                  <a:pt x="67" y="174"/>
                </a:lnTo>
                <a:lnTo>
                  <a:pt x="67" y="176"/>
                </a:lnTo>
                <a:lnTo>
                  <a:pt x="67" y="176"/>
                </a:lnTo>
                <a:lnTo>
                  <a:pt x="67" y="178"/>
                </a:lnTo>
                <a:lnTo>
                  <a:pt x="67" y="178"/>
                </a:lnTo>
                <a:lnTo>
                  <a:pt x="67" y="180"/>
                </a:lnTo>
                <a:lnTo>
                  <a:pt x="65" y="180"/>
                </a:lnTo>
                <a:lnTo>
                  <a:pt x="65" y="180"/>
                </a:lnTo>
                <a:lnTo>
                  <a:pt x="57" y="180"/>
                </a:lnTo>
                <a:lnTo>
                  <a:pt x="54" y="180"/>
                </a:lnTo>
                <a:lnTo>
                  <a:pt x="50" y="182"/>
                </a:lnTo>
                <a:lnTo>
                  <a:pt x="44" y="188"/>
                </a:lnTo>
                <a:lnTo>
                  <a:pt x="40" y="188"/>
                </a:lnTo>
                <a:lnTo>
                  <a:pt x="38" y="188"/>
                </a:lnTo>
                <a:lnTo>
                  <a:pt x="34" y="188"/>
                </a:lnTo>
                <a:lnTo>
                  <a:pt x="29" y="188"/>
                </a:lnTo>
                <a:lnTo>
                  <a:pt x="27" y="188"/>
                </a:lnTo>
                <a:lnTo>
                  <a:pt x="23" y="186"/>
                </a:lnTo>
                <a:lnTo>
                  <a:pt x="21" y="184"/>
                </a:lnTo>
                <a:lnTo>
                  <a:pt x="6" y="186"/>
                </a:lnTo>
                <a:lnTo>
                  <a:pt x="4" y="190"/>
                </a:lnTo>
                <a:lnTo>
                  <a:pt x="0" y="197"/>
                </a:lnTo>
                <a:lnTo>
                  <a:pt x="0" y="201"/>
                </a:lnTo>
                <a:lnTo>
                  <a:pt x="2" y="209"/>
                </a:lnTo>
                <a:lnTo>
                  <a:pt x="2" y="211"/>
                </a:lnTo>
                <a:lnTo>
                  <a:pt x="6" y="213"/>
                </a:lnTo>
                <a:lnTo>
                  <a:pt x="6" y="216"/>
                </a:lnTo>
                <a:lnTo>
                  <a:pt x="8" y="218"/>
                </a:lnTo>
                <a:lnTo>
                  <a:pt x="11" y="218"/>
                </a:lnTo>
                <a:lnTo>
                  <a:pt x="13" y="218"/>
                </a:lnTo>
                <a:lnTo>
                  <a:pt x="15" y="220"/>
                </a:lnTo>
                <a:lnTo>
                  <a:pt x="15" y="220"/>
                </a:lnTo>
                <a:lnTo>
                  <a:pt x="17" y="222"/>
                </a:lnTo>
                <a:lnTo>
                  <a:pt x="17" y="224"/>
                </a:lnTo>
                <a:lnTo>
                  <a:pt x="17" y="224"/>
                </a:lnTo>
                <a:lnTo>
                  <a:pt x="21" y="224"/>
                </a:lnTo>
                <a:lnTo>
                  <a:pt x="29" y="222"/>
                </a:lnTo>
                <a:lnTo>
                  <a:pt x="31" y="222"/>
                </a:lnTo>
                <a:lnTo>
                  <a:pt x="36" y="222"/>
                </a:lnTo>
                <a:lnTo>
                  <a:pt x="36" y="222"/>
                </a:lnTo>
                <a:lnTo>
                  <a:pt x="40" y="218"/>
                </a:lnTo>
                <a:lnTo>
                  <a:pt x="40" y="218"/>
                </a:lnTo>
                <a:lnTo>
                  <a:pt x="42" y="222"/>
                </a:lnTo>
                <a:lnTo>
                  <a:pt x="52" y="236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6" y="245"/>
                </a:lnTo>
                <a:lnTo>
                  <a:pt x="46" y="247"/>
                </a:lnTo>
                <a:lnTo>
                  <a:pt x="46" y="249"/>
                </a:lnTo>
                <a:lnTo>
                  <a:pt x="46" y="249"/>
                </a:lnTo>
                <a:lnTo>
                  <a:pt x="46" y="251"/>
                </a:lnTo>
                <a:lnTo>
                  <a:pt x="44" y="251"/>
                </a:lnTo>
                <a:lnTo>
                  <a:pt x="44" y="251"/>
                </a:lnTo>
                <a:lnTo>
                  <a:pt x="44" y="253"/>
                </a:lnTo>
                <a:lnTo>
                  <a:pt x="42" y="253"/>
                </a:lnTo>
                <a:lnTo>
                  <a:pt x="42" y="255"/>
                </a:lnTo>
                <a:lnTo>
                  <a:pt x="42" y="257"/>
                </a:lnTo>
                <a:lnTo>
                  <a:pt x="42" y="259"/>
                </a:lnTo>
                <a:lnTo>
                  <a:pt x="42" y="264"/>
                </a:lnTo>
                <a:lnTo>
                  <a:pt x="48" y="270"/>
                </a:lnTo>
                <a:lnTo>
                  <a:pt x="50" y="272"/>
                </a:lnTo>
                <a:lnTo>
                  <a:pt x="50" y="272"/>
                </a:lnTo>
                <a:lnTo>
                  <a:pt x="52" y="278"/>
                </a:lnTo>
                <a:lnTo>
                  <a:pt x="50" y="280"/>
                </a:lnTo>
                <a:lnTo>
                  <a:pt x="54" y="280"/>
                </a:lnTo>
                <a:lnTo>
                  <a:pt x="65" y="282"/>
                </a:lnTo>
                <a:lnTo>
                  <a:pt x="69" y="280"/>
                </a:lnTo>
                <a:lnTo>
                  <a:pt x="71" y="280"/>
                </a:lnTo>
                <a:lnTo>
                  <a:pt x="75" y="280"/>
                </a:lnTo>
                <a:lnTo>
                  <a:pt x="75" y="280"/>
                </a:lnTo>
                <a:lnTo>
                  <a:pt x="80" y="278"/>
                </a:lnTo>
                <a:lnTo>
                  <a:pt x="92" y="274"/>
                </a:lnTo>
                <a:lnTo>
                  <a:pt x="98" y="272"/>
                </a:lnTo>
                <a:lnTo>
                  <a:pt x="105" y="272"/>
                </a:lnTo>
                <a:lnTo>
                  <a:pt x="107" y="270"/>
                </a:lnTo>
                <a:lnTo>
                  <a:pt x="109" y="268"/>
                </a:lnTo>
                <a:lnTo>
                  <a:pt x="109" y="268"/>
                </a:lnTo>
                <a:lnTo>
                  <a:pt x="111" y="266"/>
                </a:lnTo>
                <a:lnTo>
                  <a:pt x="113" y="264"/>
                </a:lnTo>
                <a:lnTo>
                  <a:pt x="117" y="266"/>
                </a:lnTo>
                <a:lnTo>
                  <a:pt x="125" y="266"/>
                </a:lnTo>
                <a:lnTo>
                  <a:pt x="134" y="270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8" y="274"/>
                </a:lnTo>
                <a:lnTo>
                  <a:pt x="138" y="274"/>
                </a:lnTo>
                <a:lnTo>
                  <a:pt x="140" y="276"/>
                </a:lnTo>
                <a:lnTo>
                  <a:pt x="142" y="276"/>
                </a:lnTo>
                <a:lnTo>
                  <a:pt x="146" y="278"/>
                </a:lnTo>
                <a:lnTo>
                  <a:pt x="182" y="274"/>
                </a:lnTo>
                <a:lnTo>
                  <a:pt x="184" y="274"/>
                </a:lnTo>
                <a:lnTo>
                  <a:pt x="186" y="274"/>
                </a:lnTo>
                <a:lnTo>
                  <a:pt x="188" y="276"/>
                </a:lnTo>
                <a:lnTo>
                  <a:pt x="190" y="278"/>
                </a:lnTo>
                <a:lnTo>
                  <a:pt x="192" y="278"/>
                </a:lnTo>
                <a:lnTo>
                  <a:pt x="196" y="276"/>
                </a:lnTo>
                <a:lnTo>
                  <a:pt x="199" y="276"/>
                </a:lnTo>
                <a:lnTo>
                  <a:pt x="205" y="274"/>
                </a:lnTo>
                <a:lnTo>
                  <a:pt x="209" y="274"/>
                </a:lnTo>
                <a:lnTo>
                  <a:pt x="215" y="272"/>
                </a:lnTo>
                <a:lnTo>
                  <a:pt x="217" y="270"/>
                </a:lnTo>
                <a:lnTo>
                  <a:pt x="219" y="268"/>
                </a:lnTo>
                <a:lnTo>
                  <a:pt x="222" y="266"/>
                </a:lnTo>
                <a:lnTo>
                  <a:pt x="222" y="266"/>
                </a:lnTo>
                <a:lnTo>
                  <a:pt x="224" y="264"/>
                </a:lnTo>
                <a:lnTo>
                  <a:pt x="228" y="261"/>
                </a:lnTo>
                <a:lnTo>
                  <a:pt x="228" y="259"/>
                </a:lnTo>
                <a:lnTo>
                  <a:pt x="228" y="259"/>
                </a:lnTo>
                <a:lnTo>
                  <a:pt x="228" y="255"/>
                </a:lnTo>
                <a:lnTo>
                  <a:pt x="228" y="253"/>
                </a:lnTo>
                <a:lnTo>
                  <a:pt x="228" y="251"/>
                </a:lnTo>
                <a:lnTo>
                  <a:pt x="230" y="249"/>
                </a:lnTo>
                <a:lnTo>
                  <a:pt x="230" y="249"/>
                </a:lnTo>
                <a:lnTo>
                  <a:pt x="240" y="236"/>
                </a:lnTo>
                <a:lnTo>
                  <a:pt x="245" y="234"/>
                </a:lnTo>
                <a:lnTo>
                  <a:pt x="245" y="234"/>
                </a:lnTo>
                <a:lnTo>
                  <a:pt x="249" y="230"/>
                </a:lnTo>
                <a:lnTo>
                  <a:pt x="253" y="228"/>
                </a:lnTo>
                <a:lnTo>
                  <a:pt x="257" y="224"/>
                </a:lnTo>
                <a:lnTo>
                  <a:pt x="270" y="211"/>
                </a:lnTo>
                <a:lnTo>
                  <a:pt x="270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7"/>
                </a:lnTo>
                <a:lnTo>
                  <a:pt x="270" y="207"/>
                </a:lnTo>
                <a:lnTo>
                  <a:pt x="268" y="205"/>
                </a:lnTo>
                <a:lnTo>
                  <a:pt x="268" y="203"/>
                </a:lnTo>
                <a:lnTo>
                  <a:pt x="268" y="203"/>
                </a:lnTo>
                <a:lnTo>
                  <a:pt x="268" y="201"/>
                </a:lnTo>
                <a:lnTo>
                  <a:pt x="270" y="199"/>
                </a:lnTo>
                <a:lnTo>
                  <a:pt x="272" y="199"/>
                </a:lnTo>
                <a:lnTo>
                  <a:pt x="272" y="199"/>
                </a:lnTo>
                <a:lnTo>
                  <a:pt x="272" y="199"/>
                </a:lnTo>
                <a:lnTo>
                  <a:pt x="274" y="199"/>
                </a:lnTo>
                <a:lnTo>
                  <a:pt x="274" y="201"/>
                </a:lnTo>
                <a:lnTo>
                  <a:pt x="274" y="201"/>
                </a:lnTo>
                <a:lnTo>
                  <a:pt x="276" y="203"/>
                </a:lnTo>
                <a:lnTo>
                  <a:pt x="278" y="203"/>
                </a:lnTo>
                <a:lnTo>
                  <a:pt x="280" y="205"/>
                </a:lnTo>
                <a:lnTo>
                  <a:pt x="290" y="201"/>
                </a:lnTo>
                <a:lnTo>
                  <a:pt x="293" y="205"/>
                </a:lnTo>
                <a:lnTo>
                  <a:pt x="297" y="203"/>
                </a:lnTo>
                <a:lnTo>
                  <a:pt x="297" y="203"/>
                </a:lnTo>
                <a:lnTo>
                  <a:pt x="299" y="203"/>
                </a:lnTo>
                <a:lnTo>
                  <a:pt x="301" y="203"/>
                </a:lnTo>
                <a:lnTo>
                  <a:pt x="303" y="201"/>
                </a:lnTo>
                <a:lnTo>
                  <a:pt x="307" y="199"/>
                </a:lnTo>
                <a:lnTo>
                  <a:pt x="311" y="197"/>
                </a:lnTo>
                <a:lnTo>
                  <a:pt x="318" y="195"/>
                </a:lnTo>
                <a:lnTo>
                  <a:pt x="326" y="193"/>
                </a:lnTo>
                <a:lnTo>
                  <a:pt x="326" y="193"/>
                </a:lnTo>
                <a:lnTo>
                  <a:pt x="328" y="190"/>
                </a:lnTo>
                <a:lnTo>
                  <a:pt x="336" y="186"/>
                </a:lnTo>
                <a:lnTo>
                  <a:pt x="341" y="184"/>
                </a:lnTo>
                <a:lnTo>
                  <a:pt x="372" y="174"/>
                </a:lnTo>
                <a:lnTo>
                  <a:pt x="376" y="170"/>
                </a:lnTo>
                <a:lnTo>
                  <a:pt x="378" y="170"/>
                </a:lnTo>
                <a:lnTo>
                  <a:pt x="378" y="170"/>
                </a:lnTo>
                <a:lnTo>
                  <a:pt x="380" y="172"/>
                </a:lnTo>
                <a:lnTo>
                  <a:pt x="382" y="172"/>
                </a:lnTo>
                <a:lnTo>
                  <a:pt x="384" y="172"/>
                </a:lnTo>
                <a:lnTo>
                  <a:pt x="384" y="174"/>
                </a:lnTo>
                <a:lnTo>
                  <a:pt x="389" y="174"/>
                </a:lnTo>
                <a:lnTo>
                  <a:pt x="397" y="172"/>
                </a:lnTo>
                <a:lnTo>
                  <a:pt x="401" y="170"/>
                </a:lnTo>
                <a:lnTo>
                  <a:pt x="403" y="168"/>
                </a:lnTo>
                <a:lnTo>
                  <a:pt x="405" y="165"/>
                </a:lnTo>
                <a:lnTo>
                  <a:pt x="414" y="161"/>
                </a:lnTo>
                <a:lnTo>
                  <a:pt x="420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61"/>
                </a:lnTo>
                <a:lnTo>
                  <a:pt x="443" y="163"/>
                </a:lnTo>
                <a:lnTo>
                  <a:pt x="441" y="168"/>
                </a:lnTo>
                <a:lnTo>
                  <a:pt x="437" y="174"/>
                </a:lnTo>
                <a:lnTo>
                  <a:pt x="428" y="184"/>
                </a:lnTo>
                <a:lnTo>
                  <a:pt x="426" y="188"/>
                </a:lnTo>
                <a:lnTo>
                  <a:pt x="424" y="190"/>
                </a:lnTo>
                <a:lnTo>
                  <a:pt x="426" y="193"/>
                </a:lnTo>
                <a:lnTo>
                  <a:pt x="426" y="193"/>
                </a:lnTo>
                <a:lnTo>
                  <a:pt x="426" y="199"/>
                </a:lnTo>
                <a:lnTo>
                  <a:pt x="426" y="201"/>
                </a:lnTo>
                <a:lnTo>
                  <a:pt x="428" y="201"/>
                </a:lnTo>
                <a:lnTo>
                  <a:pt x="428" y="203"/>
                </a:lnTo>
                <a:lnTo>
                  <a:pt x="430" y="203"/>
                </a:lnTo>
                <a:lnTo>
                  <a:pt x="430" y="203"/>
                </a:lnTo>
                <a:lnTo>
                  <a:pt x="430" y="205"/>
                </a:lnTo>
                <a:lnTo>
                  <a:pt x="433" y="205"/>
                </a:lnTo>
                <a:lnTo>
                  <a:pt x="435" y="207"/>
                </a:lnTo>
                <a:lnTo>
                  <a:pt x="435" y="207"/>
                </a:lnTo>
                <a:lnTo>
                  <a:pt x="437" y="209"/>
                </a:lnTo>
                <a:lnTo>
                  <a:pt x="437" y="213"/>
                </a:lnTo>
                <a:lnTo>
                  <a:pt x="437" y="216"/>
                </a:lnTo>
                <a:lnTo>
                  <a:pt x="435" y="220"/>
                </a:lnTo>
                <a:lnTo>
                  <a:pt x="435" y="220"/>
                </a:lnTo>
                <a:lnTo>
                  <a:pt x="435" y="220"/>
                </a:lnTo>
                <a:lnTo>
                  <a:pt x="437" y="222"/>
                </a:lnTo>
                <a:lnTo>
                  <a:pt x="437" y="222"/>
                </a:lnTo>
                <a:lnTo>
                  <a:pt x="437" y="224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41" y="222"/>
                </a:lnTo>
                <a:lnTo>
                  <a:pt x="441" y="222"/>
                </a:lnTo>
                <a:lnTo>
                  <a:pt x="441" y="222"/>
                </a:lnTo>
                <a:lnTo>
                  <a:pt x="443" y="222"/>
                </a:lnTo>
                <a:lnTo>
                  <a:pt x="443" y="222"/>
                </a:lnTo>
                <a:lnTo>
                  <a:pt x="443" y="220"/>
                </a:lnTo>
                <a:lnTo>
                  <a:pt x="445" y="220"/>
                </a:lnTo>
                <a:lnTo>
                  <a:pt x="445" y="222"/>
                </a:lnTo>
                <a:lnTo>
                  <a:pt x="447" y="222"/>
                </a:lnTo>
                <a:lnTo>
                  <a:pt x="447" y="224"/>
                </a:lnTo>
                <a:lnTo>
                  <a:pt x="449" y="226"/>
                </a:lnTo>
                <a:lnTo>
                  <a:pt x="449" y="226"/>
                </a:lnTo>
                <a:lnTo>
                  <a:pt x="449" y="230"/>
                </a:lnTo>
                <a:lnTo>
                  <a:pt x="449" y="230"/>
                </a:lnTo>
                <a:lnTo>
                  <a:pt x="449" y="230"/>
                </a:lnTo>
                <a:lnTo>
                  <a:pt x="447" y="230"/>
                </a:lnTo>
                <a:lnTo>
                  <a:pt x="447" y="230"/>
                </a:lnTo>
                <a:lnTo>
                  <a:pt x="445" y="232"/>
                </a:lnTo>
                <a:lnTo>
                  <a:pt x="445" y="232"/>
                </a:lnTo>
                <a:lnTo>
                  <a:pt x="445" y="232"/>
                </a:lnTo>
                <a:lnTo>
                  <a:pt x="445" y="234"/>
                </a:lnTo>
                <a:lnTo>
                  <a:pt x="445" y="234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1" y="236"/>
                </a:lnTo>
                <a:lnTo>
                  <a:pt x="441" y="236"/>
                </a:lnTo>
                <a:lnTo>
                  <a:pt x="439" y="239"/>
                </a:lnTo>
                <a:lnTo>
                  <a:pt x="439" y="239"/>
                </a:lnTo>
                <a:lnTo>
                  <a:pt x="439" y="241"/>
                </a:lnTo>
                <a:lnTo>
                  <a:pt x="439" y="241"/>
                </a:lnTo>
                <a:lnTo>
                  <a:pt x="439" y="241"/>
                </a:lnTo>
                <a:lnTo>
                  <a:pt x="435" y="239"/>
                </a:lnTo>
                <a:lnTo>
                  <a:pt x="435" y="239"/>
                </a:lnTo>
                <a:lnTo>
                  <a:pt x="435" y="239"/>
                </a:lnTo>
                <a:lnTo>
                  <a:pt x="433" y="241"/>
                </a:lnTo>
                <a:lnTo>
                  <a:pt x="433" y="241"/>
                </a:lnTo>
                <a:lnTo>
                  <a:pt x="428" y="239"/>
                </a:lnTo>
                <a:lnTo>
                  <a:pt x="428" y="239"/>
                </a:lnTo>
                <a:lnTo>
                  <a:pt x="412" y="247"/>
                </a:lnTo>
                <a:lnTo>
                  <a:pt x="410" y="245"/>
                </a:lnTo>
                <a:lnTo>
                  <a:pt x="407" y="245"/>
                </a:lnTo>
                <a:lnTo>
                  <a:pt x="405" y="243"/>
                </a:lnTo>
                <a:lnTo>
                  <a:pt x="403" y="241"/>
                </a:lnTo>
                <a:lnTo>
                  <a:pt x="401" y="241"/>
                </a:lnTo>
                <a:lnTo>
                  <a:pt x="401" y="241"/>
                </a:lnTo>
                <a:lnTo>
                  <a:pt x="399" y="243"/>
                </a:lnTo>
                <a:lnTo>
                  <a:pt x="397" y="243"/>
                </a:lnTo>
                <a:lnTo>
                  <a:pt x="397" y="243"/>
                </a:lnTo>
                <a:lnTo>
                  <a:pt x="395" y="245"/>
                </a:lnTo>
                <a:lnTo>
                  <a:pt x="395" y="245"/>
                </a:lnTo>
                <a:lnTo>
                  <a:pt x="395" y="249"/>
                </a:lnTo>
                <a:lnTo>
                  <a:pt x="395" y="249"/>
                </a:lnTo>
                <a:lnTo>
                  <a:pt x="393" y="251"/>
                </a:lnTo>
                <a:lnTo>
                  <a:pt x="393" y="253"/>
                </a:lnTo>
                <a:lnTo>
                  <a:pt x="389" y="255"/>
                </a:lnTo>
                <a:lnTo>
                  <a:pt x="387" y="257"/>
                </a:lnTo>
                <a:lnTo>
                  <a:pt x="387" y="257"/>
                </a:lnTo>
                <a:lnTo>
                  <a:pt x="384" y="257"/>
                </a:lnTo>
                <a:lnTo>
                  <a:pt x="382" y="259"/>
                </a:lnTo>
                <a:lnTo>
                  <a:pt x="378" y="264"/>
                </a:lnTo>
                <a:lnTo>
                  <a:pt x="372" y="266"/>
                </a:lnTo>
                <a:lnTo>
                  <a:pt x="372" y="268"/>
                </a:lnTo>
                <a:lnTo>
                  <a:pt x="370" y="268"/>
                </a:lnTo>
                <a:lnTo>
                  <a:pt x="368" y="268"/>
                </a:lnTo>
                <a:lnTo>
                  <a:pt x="366" y="266"/>
                </a:lnTo>
                <a:lnTo>
                  <a:pt x="366" y="268"/>
                </a:lnTo>
                <a:lnTo>
                  <a:pt x="366" y="268"/>
                </a:lnTo>
                <a:lnTo>
                  <a:pt x="364" y="268"/>
                </a:lnTo>
                <a:lnTo>
                  <a:pt x="366" y="272"/>
                </a:lnTo>
                <a:lnTo>
                  <a:pt x="366" y="272"/>
                </a:lnTo>
                <a:lnTo>
                  <a:pt x="366" y="272"/>
                </a:lnTo>
                <a:lnTo>
                  <a:pt x="368" y="274"/>
                </a:lnTo>
                <a:lnTo>
                  <a:pt x="370" y="274"/>
                </a:lnTo>
                <a:lnTo>
                  <a:pt x="370" y="276"/>
                </a:lnTo>
                <a:lnTo>
                  <a:pt x="370" y="278"/>
                </a:lnTo>
                <a:lnTo>
                  <a:pt x="370" y="282"/>
                </a:lnTo>
                <a:lnTo>
                  <a:pt x="370" y="284"/>
                </a:lnTo>
                <a:lnTo>
                  <a:pt x="370" y="284"/>
                </a:lnTo>
                <a:lnTo>
                  <a:pt x="368" y="284"/>
                </a:lnTo>
                <a:lnTo>
                  <a:pt x="368" y="287"/>
                </a:lnTo>
                <a:lnTo>
                  <a:pt x="368" y="287"/>
                </a:lnTo>
                <a:lnTo>
                  <a:pt x="368" y="287"/>
                </a:lnTo>
                <a:lnTo>
                  <a:pt x="366" y="289"/>
                </a:lnTo>
                <a:lnTo>
                  <a:pt x="366" y="291"/>
                </a:lnTo>
                <a:lnTo>
                  <a:pt x="368" y="291"/>
                </a:lnTo>
                <a:lnTo>
                  <a:pt x="368" y="293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9"/>
                </a:lnTo>
                <a:lnTo>
                  <a:pt x="370" y="301"/>
                </a:lnTo>
                <a:lnTo>
                  <a:pt x="370" y="303"/>
                </a:lnTo>
                <a:lnTo>
                  <a:pt x="370" y="303"/>
                </a:lnTo>
                <a:lnTo>
                  <a:pt x="372" y="307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4" y="312"/>
                </a:lnTo>
                <a:lnTo>
                  <a:pt x="378" y="310"/>
                </a:lnTo>
                <a:lnTo>
                  <a:pt x="387" y="307"/>
                </a:lnTo>
                <a:lnTo>
                  <a:pt x="389" y="305"/>
                </a:lnTo>
                <a:lnTo>
                  <a:pt x="391" y="301"/>
                </a:lnTo>
                <a:lnTo>
                  <a:pt x="393" y="297"/>
                </a:lnTo>
                <a:lnTo>
                  <a:pt x="397" y="293"/>
                </a:lnTo>
                <a:lnTo>
                  <a:pt x="401" y="293"/>
                </a:lnTo>
                <a:lnTo>
                  <a:pt x="403" y="293"/>
                </a:lnTo>
                <a:lnTo>
                  <a:pt x="405" y="293"/>
                </a:lnTo>
                <a:lnTo>
                  <a:pt x="405" y="293"/>
                </a:lnTo>
                <a:lnTo>
                  <a:pt x="407" y="291"/>
                </a:lnTo>
                <a:lnTo>
                  <a:pt x="410" y="287"/>
                </a:lnTo>
                <a:lnTo>
                  <a:pt x="410" y="287"/>
                </a:lnTo>
                <a:lnTo>
                  <a:pt x="412" y="284"/>
                </a:lnTo>
                <a:lnTo>
                  <a:pt x="416" y="284"/>
                </a:lnTo>
                <a:lnTo>
                  <a:pt x="418" y="284"/>
                </a:lnTo>
                <a:lnTo>
                  <a:pt x="418" y="282"/>
                </a:lnTo>
                <a:lnTo>
                  <a:pt x="420" y="278"/>
                </a:lnTo>
                <a:lnTo>
                  <a:pt x="426" y="272"/>
                </a:lnTo>
                <a:lnTo>
                  <a:pt x="428" y="272"/>
                </a:lnTo>
                <a:lnTo>
                  <a:pt x="435" y="270"/>
                </a:lnTo>
                <a:lnTo>
                  <a:pt x="437" y="270"/>
                </a:lnTo>
                <a:lnTo>
                  <a:pt x="439" y="266"/>
                </a:lnTo>
                <a:lnTo>
                  <a:pt x="441" y="264"/>
                </a:lnTo>
                <a:lnTo>
                  <a:pt x="445" y="255"/>
                </a:lnTo>
                <a:lnTo>
                  <a:pt x="449" y="251"/>
                </a:lnTo>
                <a:lnTo>
                  <a:pt x="456" y="247"/>
                </a:lnTo>
                <a:lnTo>
                  <a:pt x="462" y="243"/>
                </a:lnTo>
                <a:lnTo>
                  <a:pt x="489" y="239"/>
                </a:lnTo>
                <a:lnTo>
                  <a:pt x="495" y="239"/>
                </a:lnTo>
                <a:lnTo>
                  <a:pt x="497" y="239"/>
                </a:lnTo>
                <a:lnTo>
                  <a:pt x="499" y="239"/>
                </a:lnTo>
                <a:lnTo>
                  <a:pt x="501" y="239"/>
                </a:lnTo>
                <a:lnTo>
                  <a:pt x="504" y="236"/>
                </a:lnTo>
                <a:lnTo>
                  <a:pt x="506" y="234"/>
                </a:lnTo>
                <a:lnTo>
                  <a:pt x="506" y="232"/>
                </a:lnTo>
                <a:lnTo>
                  <a:pt x="508" y="232"/>
                </a:lnTo>
                <a:lnTo>
                  <a:pt x="510" y="232"/>
                </a:lnTo>
                <a:lnTo>
                  <a:pt x="510" y="232"/>
                </a:lnTo>
                <a:lnTo>
                  <a:pt x="512" y="234"/>
                </a:lnTo>
                <a:lnTo>
                  <a:pt x="512" y="234"/>
                </a:lnTo>
                <a:lnTo>
                  <a:pt x="514" y="234"/>
                </a:lnTo>
                <a:lnTo>
                  <a:pt x="514" y="232"/>
                </a:lnTo>
                <a:lnTo>
                  <a:pt x="516" y="232"/>
                </a:lnTo>
                <a:lnTo>
                  <a:pt x="518" y="230"/>
                </a:lnTo>
                <a:lnTo>
                  <a:pt x="518" y="230"/>
                </a:lnTo>
                <a:lnTo>
                  <a:pt x="520" y="232"/>
                </a:lnTo>
                <a:lnTo>
                  <a:pt x="524" y="232"/>
                </a:lnTo>
                <a:lnTo>
                  <a:pt x="527" y="234"/>
                </a:lnTo>
                <a:lnTo>
                  <a:pt x="527" y="236"/>
                </a:lnTo>
                <a:lnTo>
                  <a:pt x="529" y="239"/>
                </a:lnTo>
                <a:lnTo>
                  <a:pt x="531" y="241"/>
                </a:lnTo>
                <a:lnTo>
                  <a:pt x="535" y="245"/>
                </a:lnTo>
                <a:lnTo>
                  <a:pt x="535" y="245"/>
                </a:lnTo>
                <a:lnTo>
                  <a:pt x="535" y="247"/>
                </a:lnTo>
                <a:lnTo>
                  <a:pt x="533" y="249"/>
                </a:lnTo>
                <a:lnTo>
                  <a:pt x="533" y="251"/>
                </a:lnTo>
                <a:lnTo>
                  <a:pt x="535" y="253"/>
                </a:lnTo>
                <a:lnTo>
                  <a:pt x="550" y="259"/>
                </a:lnTo>
                <a:lnTo>
                  <a:pt x="550" y="259"/>
                </a:lnTo>
                <a:lnTo>
                  <a:pt x="552" y="261"/>
                </a:lnTo>
                <a:lnTo>
                  <a:pt x="552" y="261"/>
                </a:lnTo>
                <a:lnTo>
                  <a:pt x="554" y="261"/>
                </a:lnTo>
                <a:lnTo>
                  <a:pt x="554" y="261"/>
                </a:lnTo>
                <a:lnTo>
                  <a:pt x="556" y="261"/>
                </a:lnTo>
                <a:lnTo>
                  <a:pt x="556" y="261"/>
                </a:lnTo>
                <a:lnTo>
                  <a:pt x="556" y="261"/>
                </a:lnTo>
                <a:lnTo>
                  <a:pt x="558" y="261"/>
                </a:lnTo>
                <a:lnTo>
                  <a:pt x="558" y="261"/>
                </a:lnTo>
                <a:lnTo>
                  <a:pt x="560" y="264"/>
                </a:lnTo>
                <a:lnTo>
                  <a:pt x="560" y="261"/>
                </a:lnTo>
                <a:lnTo>
                  <a:pt x="562" y="261"/>
                </a:lnTo>
                <a:lnTo>
                  <a:pt x="562" y="259"/>
                </a:lnTo>
                <a:lnTo>
                  <a:pt x="562" y="257"/>
                </a:lnTo>
                <a:lnTo>
                  <a:pt x="562" y="257"/>
                </a:lnTo>
                <a:lnTo>
                  <a:pt x="562" y="255"/>
                </a:lnTo>
                <a:lnTo>
                  <a:pt x="560" y="255"/>
                </a:lnTo>
                <a:lnTo>
                  <a:pt x="560" y="255"/>
                </a:lnTo>
                <a:lnTo>
                  <a:pt x="560" y="253"/>
                </a:lnTo>
                <a:lnTo>
                  <a:pt x="560" y="251"/>
                </a:lnTo>
                <a:lnTo>
                  <a:pt x="558" y="251"/>
                </a:lnTo>
                <a:lnTo>
                  <a:pt x="556" y="247"/>
                </a:lnTo>
                <a:lnTo>
                  <a:pt x="539" y="226"/>
                </a:lnTo>
                <a:lnTo>
                  <a:pt x="537" y="222"/>
                </a:lnTo>
                <a:lnTo>
                  <a:pt x="537" y="220"/>
                </a:lnTo>
                <a:lnTo>
                  <a:pt x="537" y="216"/>
                </a:lnTo>
                <a:lnTo>
                  <a:pt x="537" y="213"/>
                </a:lnTo>
                <a:lnTo>
                  <a:pt x="537" y="213"/>
                </a:lnTo>
                <a:lnTo>
                  <a:pt x="537" y="211"/>
                </a:lnTo>
                <a:lnTo>
                  <a:pt x="537" y="209"/>
                </a:lnTo>
                <a:lnTo>
                  <a:pt x="537" y="209"/>
                </a:lnTo>
                <a:lnTo>
                  <a:pt x="535" y="207"/>
                </a:lnTo>
                <a:lnTo>
                  <a:pt x="535" y="207"/>
                </a:lnTo>
                <a:lnTo>
                  <a:pt x="535" y="203"/>
                </a:lnTo>
                <a:lnTo>
                  <a:pt x="535" y="201"/>
                </a:lnTo>
                <a:lnTo>
                  <a:pt x="537" y="199"/>
                </a:lnTo>
                <a:lnTo>
                  <a:pt x="539" y="199"/>
                </a:lnTo>
                <a:lnTo>
                  <a:pt x="543" y="195"/>
                </a:lnTo>
                <a:lnTo>
                  <a:pt x="545" y="195"/>
                </a:lnTo>
                <a:lnTo>
                  <a:pt x="547" y="188"/>
                </a:lnTo>
                <a:lnTo>
                  <a:pt x="550" y="188"/>
                </a:lnTo>
                <a:lnTo>
                  <a:pt x="552" y="188"/>
                </a:lnTo>
                <a:lnTo>
                  <a:pt x="554" y="186"/>
                </a:lnTo>
                <a:lnTo>
                  <a:pt x="554" y="186"/>
                </a:lnTo>
                <a:lnTo>
                  <a:pt x="556" y="186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8" y="182"/>
                </a:lnTo>
                <a:lnTo>
                  <a:pt x="558" y="182"/>
                </a:lnTo>
                <a:lnTo>
                  <a:pt x="560" y="180"/>
                </a:lnTo>
                <a:lnTo>
                  <a:pt x="560" y="180"/>
                </a:lnTo>
                <a:lnTo>
                  <a:pt x="562" y="180"/>
                </a:lnTo>
                <a:lnTo>
                  <a:pt x="562" y="178"/>
                </a:lnTo>
                <a:lnTo>
                  <a:pt x="568" y="174"/>
                </a:lnTo>
                <a:lnTo>
                  <a:pt x="568" y="172"/>
                </a:lnTo>
                <a:lnTo>
                  <a:pt x="570" y="170"/>
                </a:lnTo>
                <a:lnTo>
                  <a:pt x="573" y="170"/>
                </a:lnTo>
                <a:lnTo>
                  <a:pt x="573" y="168"/>
                </a:lnTo>
                <a:lnTo>
                  <a:pt x="575" y="168"/>
                </a:lnTo>
                <a:lnTo>
                  <a:pt x="577" y="168"/>
                </a:lnTo>
                <a:lnTo>
                  <a:pt x="579" y="170"/>
                </a:lnTo>
                <a:lnTo>
                  <a:pt x="579" y="172"/>
                </a:lnTo>
                <a:lnTo>
                  <a:pt x="579" y="172"/>
                </a:lnTo>
                <a:lnTo>
                  <a:pt x="581" y="172"/>
                </a:lnTo>
                <a:lnTo>
                  <a:pt x="583" y="170"/>
                </a:lnTo>
                <a:lnTo>
                  <a:pt x="583" y="170"/>
                </a:lnTo>
                <a:lnTo>
                  <a:pt x="583" y="168"/>
                </a:lnTo>
                <a:lnTo>
                  <a:pt x="583" y="165"/>
                </a:lnTo>
                <a:lnTo>
                  <a:pt x="583" y="163"/>
                </a:lnTo>
                <a:lnTo>
                  <a:pt x="585" y="159"/>
                </a:lnTo>
                <a:lnTo>
                  <a:pt x="585" y="159"/>
                </a:lnTo>
                <a:lnTo>
                  <a:pt x="585" y="15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9" name="Freeform 106">
            <a:extLst>
              <a:ext uri="{FF2B5EF4-FFF2-40B4-BE49-F238E27FC236}">
                <a16:creationId xmlns:a16="http://schemas.microsoft.com/office/drawing/2014/main" id="{D68964F7-E477-47C5-9FED-7CD928E26F42}"/>
              </a:ext>
            </a:extLst>
          </p:cNvPr>
          <p:cNvSpPr>
            <a:spLocks noEditPoints="1"/>
          </p:cNvSpPr>
          <p:nvPr/>
        </p:nvSpPr>
        <p:spPr bwMode="auto">
          <a:xfrm>
            <a:off x="8010855" y="4094256"/>
            <a:ext cx="1255427" cy="1000880"/>
          </a:xfrm>
          <a:custGeom>
            <a:avLst/>
            <a:gdLst>
              <a:gd name="T0" fmla="*/ 794 w 817"/>
              <a:gd name="T1" fmla="*/ 11 h 687"/>
              <a:gd name="T2" fmla="*/ 748 w 817"/>
              <a:gd name="T3" fmla="*/ 40 h 687"/>
              <a:gd name="T4" fmla="*/ 710 w 817"/>
              <a:gd name="T5" fmla="*/ 25 h 687"/>
              <a:gd name="T6" fmla="*/ 681 w 817"/>
              <a:gd name="T7" fmla="*/ 19 h 687"/>
              <a:gd name="T8" fmla="*/ 677 w 817"/>
              <a:gd name="T9" fmla="*/ 32 h 687"/>
              <a:gd name="T10" fmla="*/ 643 w 817"/>
              <a:gd name="T11" fmla="*/ 67 h 687"/>
              <a:gd name="T12" fmla="*/ 612 w 817"/>
              <a:gd name="T13" fmla="*/ 88 h 687"/>
              <a:gd name="T14" fmla="*/ 587 w 817"/>
              <a:gd name="T15" fmla="*/ 71 h 687"/>
              <a:gd name="T16" fmla="*/ 568 w 817"/>
              <a:gd name="T17" fmla="*/ 117 h 687"/>
              <a:gd name="T18" fmla="*/ 510 w 817"/>
              <a:gd name="T19" fmla="*/ 144 h 687"/>
              <a:gd name="T20" fmla="*/ 487 w 817"/>
              <a:gd name="T21" fmla="*/ 172 h 687"/>
              <a:gd name="T22" fmla="*/ 464 w 817"/>
              <a:gd name="T23" fmla="*/ 195 h 687"/>
              <a:gd name="T24" fmla="*/ 424 w 817"/>
              <a:gd name="T25" fmla="*/ 209 h 687"/>
              <a:gd name="T26" fmla="*/ 403 w 817"/>
              <a:gd name="T27" fmla="*/ 224 h 687"/>
              <a:gd name="T28" fmla="*/ 382 w 817"/>
              <a:gd name="T29" fmla="*/ 226 h 687"/>
              <a:gd name="T30" fmla="*/ 372 w 817"/>
              <a:gd name="T31" fmla="*/ 234 h 687"/>
              <a:gd name="T32" fmla="*/ 393 w 817"/>
              <a:gd name="T33" fmla="*/ 253 h 687"/>
              <a:gd name="T34" fmla="*/ 366 w 817"/>
              <a:gd name="T35" fmla="*/ 245 h 687"/>
              <a:gd name="T36" fmla="*/ 336 w 817"/>
              <a:gd name="T37" fmla="*/ 234 h 687"/>
              <a:gd name="T38" fmla="*/ 315 w 817"/>
              <a:gd name="T39" fmla="*/ 264 h 687"/>
              <a:gd name="T40" fmla="*/ 255 w 817"/>
              <a:gd name="T41" fmla="*/ 286 h 687"/>
              <a:gd name="T42" fmla="*/ 224 w 817"/>
              <a:gd name="T43" fmla="*/ 324 h 687"/>
              <a:gd name="T44" fmla="*/ 190 w 817"/>
              <a:gd name="T45" fmla="*/ 328 h 687"/>
              <a:gd name="T46" fmla="*/ 148 w 817"/>
              <a:gd name="T47" fmla="*/ 349 h 687"/>
              <a:gd name="T48" fmla="*/ 113 w 817"/>
              <a:gd name="T49" fmla="*/ 349 h 687"/>
              <a:gd name="T50" fmla="*/ 52 w 817"/>
              <a:gd name="T51" fmla="*/ 339 h 687"/>
              <a:gd name="T52" fmla="*/ 25 w 817"/>
              <a:gd name="T53" fmla="*/ 387 h 687"/>
              <a:gd name="T54" fmla="*/ 31 w 817"/>
              <a:gd name="T55" fmla="*/ 441 h 687"/>
              <a:gd name="T56" fmla="*/ 10 w 817"/>
              <a:gd name="T57" fmla="*/ 449 h 687"/>
              <a:gd name="T58" fmla="*/ 21 w 817"/>
              <a:gd name="T59" fmla="*/ 495 h 687"/>
              <a:gd name="T60" fmla="*/ 36 w 817"/>
              <a:gd name="T61" fmla="*/ 522 h 687"/>
              <a:gd name="T62" fmla="*/ 65 w 817"/>
              <a:gd name="T63" fmla="*/ 514 h 687"/>
              <a:gd name="T64" fmla="*/ 63 w 817"/>
              <a:gd name="T65" fmla="*/ 533 h 687"/>
              <a:gd name="T66" fmla="*/ 63 w 817"/>
              <a:gd name="T67" fmla="*/ 552 h 687"/>
              <a:gd name="T68" fmla="*/ 21 w 817"/>
              <a:gd name="T69" fmla="*/ 527 h 687"/>
              <a:gd name="T70" fmla="*/ 27 w 817"/>
              <a:gd name="T71" fmla="*/ 560 h 687"/>
              <a:gd name="T72" fmla="*/ 42 w 817"/>
              <a:gd name="T73" fmla="*/ 564 h 687"/>
              <a:gd name="T74" fmla="*/ 59 w 817"/>
              <a:gd name="T75" fmla="*/ 562 h 687"/>
              <a:gd name="T76" fmla="*/ 90 w 817"/>
              <a:gd name="T77" fmla="*/ 568 h 687"/>
              <a:gd name="T78" fmla="*/ 115 w 817"/>
              <a:gd name="T79" fmla="*/ 554 h 687"/>
              <a:gd name="T80" fmla="*/ 140 w 817"/>
              <a:gd name="T81" fmla="*/ 564 h 687"/>
              <a:gd name="T82" fmla="*/ 159 w 817"/>
              <a:gd name="T83" fmla="*/ 587 h 687"/>
              <a:gd name="T84" fmla="*/ 171 w 817"/>
              <a:gd name="T85" fmla="*/ 616 h 687"/>
              <a:gd name="T86" fmla="*/ 182 w 817"/>
              <a:gd name="T87" fmla="*/ 642 h 687"/>
              <a:gd name="T88" fmla="*/ 161 w 817"/>
              <a:gd name="T89" fmla="*/ 664 h 687"/>
              <a:gd name="T90" fmla="*/ 182 w 817"/>
              <a:gd name="T91" fmla="*/ 677 h 687"/>
              <a:gd name="T92" fmla="*/ 226 w 817"/>
              <a:gd name="T93" fmla="*/ 642 h 687"/>
              <a:gd name="T94" fmla="*/ 274 w 817"/>
              <a:gd name="T95" fmla="*/ 625 h 687"/>
              <a:gd name="T96" fmla="*/ 309 w 817"/>
              <a:gd name="T97" fmla="*/ 623 h 687"/>
              <a:gd name="T98" fmla="*/ 338 w 817"/>
              <a:gd name="T99" fmla="*/ 596 h 687"/>
              <a:gd name="T100" fmla="*/ 343 w 817"/>
              <a:gd name="T101" fmla="*/ 579 h 687"/>
              <a:gd name="T102" fmla="*/ 338 w 817"/>
              <a:gd name="T103" fmla="*/ 522 h 687"/>
              <a:gd name="T104" fmla="*/ 338 w 817"/>
              <a:gd name="T105" fmla="*/ 433 h 687"/>
              <a:gd name="T106" fmla="*/ 401 w 817"/>
              <a:gd name="T107" fmla="*/ 347 h 687"/>
              <a:gd name="T108" fmla="*/ 435 w 817"/>
              <a:gd name="T109" fmla="*/ 355 h 687"/>
              <a:gd name="T110" fmla="*/ 487 w 817"/>
              <a:gd name="T111" fmla="*/ 299 h 687"/>
              <a:gd name="T112" fmla="*/ 564 w 817"/>
              <a:gd name="T113" fmla="*/ 272 h 687"/>
              <a:gd name="T114" fmla="*/ 572 w 817"/>
              <a:gd name="T115" fmla="*/ 220 h 687"/>
              <a:gd name="T116" fmla="*/ 660 w 817"/>
              <a:gd name="T117" fmla="*/ 157 h 687"/>
              <a:gd name="T118" fmla="*/ 746 w 817"/>
              <a:gd name="T119" fmla="*/ 96 h 687"/>
              <a:gd name="T120" fmla="*/ 806 w 817"/>
              <a:gd name="T121" fmla="*/ 23 h 687"/>
              <a:gd name="T122" fmla="*/ 558 w 817"/>
              <a:gd name="T123" fmla="*/ 261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17" h="687">
                <a:moveTo>
                  <a:pt x="815" y="7"/>
                </a:moveTo>
                <a:lnTo>
                  <a:pt x="815" y="7"/>
                </a:lnTo>
                <a:lnTo>
                  <a:pt x="815" y="7"/>
                </a:lnTo>
                <a:lnTo>
                  <a:pt x="815" y="9"/>
                </a:lnTo>
                <a:lnTo>
                  <a:pt x="813" y="11"/>
                </a:lnTo>
                <a:lnTo>
                  <a:pt x="811" y="9"/>
                </a:lnTo>
                <a:lnTo>
                  <a:pt x="811" y="9"/>
                </a:lnTo>
                <a:lnTo>
                  <a:pt x="811" y="7"/>
                </a:lnTo>
                <a:lnTo>
                  <a:pt x="811" y="7"/>
                </a:lnTo>
                <a:lnTo>
                  <a:pt x="811" y="5"/>
                </a:lnTo>
                <a:lnTo>
                  <a:pt x="811" y="2"/>
                </a:lnTo>
                <a:lnTo>
                  <a:pt x="813" y="2"/>
                </a:lnTo>
                <a:lnTo>
                  <a:pt x="813" y="2"/>
                </a:lnTo>
                <a:lnTo>
                  <a:pt x="815" y="5"/>
                </a:lnTo>
                <a:lnTo>
                  <a:pt x="815" y="7"/>
                </a:lnTo>
                <a:lnTo>
                  <a:pt x="817" y="7"/>
                </a:lnTo>
                <a:lnTo>
                  <a:pt x="817" y="7"/>
                </a:lnTo>
                <a:lnTo>
                  <a:pt x="815" y="2"/>
                </a:lnTo>
                <a:lnTo>
                  <a:pt x="815" y="2"/>
                </a:lnTo>
                <a:lnTo>
                  <a:pt x="815" y="2"/>
                </a:lnTo>
                <a:lnTo>
                  <a:pt x="813" y="0"/>
                </a:lnTo>
                <a:lnTo>
                  <a:pt x="813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2"/>
                </a:lnTo>
                <a:lnTo>
                  <a:pt x="806" y="2"/>
                </a:lnTo>
                <a:lnTo>
                  <a:pt x="806" y="2"/>
                </a:lnTo>
                <a:lnTo>
                  <a:pt x="806" y="5"/>
                </a:lnTo>
                <a:lnTo>
                  <a:pt x="806" y="5"/>
                </a:lnTo>
                <a:lnTo>
                  <a:pt x="806" y="7"/>
                </a:lnTo>
                <a:lnTo>
                  <a:pt x="806" y="7"/>
                </a:lnTo>
                <a:lnTo>
                  <a:pt x="804" y="9"/>
                </a:lnTo>
                <a:lnTo>
                  <a:pt x="804" y="9"/>
                </a:lnTo>
                <a:lnTo>
                  <a:pt x="804" y="9"/>
                </a:lnTo>
                <a:lnTo>
                  <a:pt x="802" y="9"/>
                </a:lnTo>
                <a:lnTo>
                  <a:pt x="802" y="7"/>
                </a:lnTo>
                <a:lnTo>
                  <a:pt x="794" y="11"/>
                </a:lnTo>
                <a:lnTo>
                  <a:pt x="794" y="13"/>
                </a:lnTo>
                <a:lnTo>
                  <a:pt x="790" y="15"/>
                </a:lnTo>
                <a:lnTo>
                  <a:pt x="790" y="15"/>
                </a:lnTo>
                <a:lnTo>
                  <a:pt x="788" y="15"/>
                </a:lnTo>
                <a:lnTo>
                  <a:pt x="788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7"/>
                </a:lnTo>
                <a:lnTo>
                  <a:pt x="786" y="17"/>
                </a:lnTo>
                <a:lnTo>
                  <a:pt x="786" y="19"/>
                </a:lnTo>
                <a:lnTo>
                  <a:pt x="786" y="19"/>
                </a:lnTo>
                <a:lnTo>
                  <a:pt x="783" y="19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6" y="23"/>
                </a:lnTo>
                <a:lnTo>
                  <a:pt x="786" y="23"/>
                </a:lnTo>
                <a:lnTo>
                  <a:pt x="783" y="23"/>
                </a:lnTo>
                <a:lnTo>
                  <a:pt x="781" y="28"/>
                </a:lnTo>
                <a:lnTo>
                  <a:pt x="779" y="30"/>
                </a:lnTo>
                <a:lnTo>
                  <a:pt x="779" y="30"/>
                </a:lnTo>
                <a:lnTo>
                  <a:pt x="777" y="30"/>
                </a:lnTo>
                <a:lnTo>
                  <a:pt x="777" y="30"/>
                </a:lnTo>
                <a:lnTo>
                  <a:pt x="777" y="30"/>
                </a:lnTo>
                <a:lnTo>
                  <a:pt x="775" y="32"/>
                </a:lnTo>
                <a:lnTo>
                  <a:pt x="775" y="34"/>
                </a:lnTo>
                <a:lnTo>
                  <a:pt x="773" y="36"/>
                </a:lnTo>
                <a:lnTo>
                  <a:pt x="771" y="38"/>
                </a:lnTo>
                <a:lnTo>
                  <a:pt x="769" y="38"/>
                </a:lnTo>
                <a:lnTo>
                  <a:pt x="763" y="40"/>
                </a:lnTo>
                <a:lnTo>
                  <a:pt x="756" y="40"/>
                </a:lnTo>
                <a:lnTo>
                  <a:pt x="754" y="42"/>
                </a:lnTo>
                <a:lnTo>
                  <a:pt x="752" y="40"/>
                </a:lnTo>
                <a:lnTo>
                  <a:pt x="752" y="40"/>
                </a:lnTo>
                <a:lnTo>
                  <a:pt x="750" y="40"/>
                </a:lnTo>
                <a:lnTo>
                  <a:pt x="748" y="40"/>
                </a:lnTo>
                <a:lnTo>
                  <a:pt x="746" y="40"/>
                </a:lnTo>
                <a:lnTo>
                  <a:pt x="746" y="38"/>
                </a:lnTo>
                <a:lnTo>
                  <a:pt x="744" y="38"/>
                </a:lnTo>
                <a:lnTo>
                  <a:pt x="744" y="38"/>
                </a:lnTo>
                <a:lnTo>
                  <a:pt x="737" y="38"/>
                </a:lnTo>
                <a:lnTo>
                  <a:pt x="731" y="38"/>
                </a:lnTo>
                <a:lnTo>
                  <a:pt x="727" y="40"/>
                </a:lnTo>
                <a:lnTo>
                  <a:pt x="727" y="38"/>
                </a:lnTo>
                <a:lnTo>
                  <a:pt x="727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6"/>
                </a:lnTo>
                <a:lnTo>
                  <a:pt x="723" y="36"/>
                </a:lnTo>
                <a:lnTo>
                  <a:pt x="723" y="34"/>
                </a:lnTo>
                <a:lnTo>
                  <a:pt x="723" y="34"/>
                </a:lnTo>
                <a:lnTo>
                  <a:pt x="723" y="34"/>
                </a:lnTo>
                <a:lnTo>
                  <a:pt x="723" y="32"/>
                </a:lnTo>
                <a:lnTo>
                  <a:pt x="721" y="30"/>
                </a:lnTo>
                <a:lnTo>
                  <a:pt x="721" y="28"/>
                </a:lnTo>
                <a:lnTo>
                  <a:pt x="719" y="28"/>
                </a:lnTo>
                <a:lnTo>
                  <a:pt x="719" y="23"/>
                </a:lnTo>
                <a:lnTo>
                  <a:pt x="717" y="19"/>
                </a:lnTo>
                <a:lnTo>
                  <a:pt x="714" y="17"/>
                </a:lnTo>
                <a:lnTo>
                  <a:pt x="714" y="17"/>
                </a:lnTo>
                <a:lnTo>
                  <a:pt x="712" y="17"/>
                </a:lnTo>
                <a:lnTo>
                  <a:pt x="712" y="17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21"/>
                </a:lnTo>
                <a:lnTo>
                  <a:pt x="712" y="21"/>
                </a:lnTo>
                <a:lnTo>
                  <a:pt x="712" y="21"/>
                </a:lnTo>
                <a:lnTo>
                  <a:pt x="712" y="23"/>
                </a:lnTo>
                <a:lnTo>
                  <a:pt x="712" y="23"/>
                </a:lnTo>
                <a:lnTo>
                  <a:pt x="712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3"/>
                </a:lnTo>
                <a:lnTo>
                  <a:pt x="708" y="19"/>
                </a:lnTo>
                <a:lnTo>
                  <a:pt x="706" y="17"/>
                </a:lnTo>
                <a:lnTo>
                  <a:pt x="706" y="15"/>
                </a:lnTo>
                <a:lnTo>
                  <a:pt x="702" y="11"/>
                </a:lnTo>
                <a:lnTo>
                  <a:pt x="700" y="9"/>
                </a:lnTo>
                <a:lnTo>
                  <a:pt x="700" y="7"/>
                </a:lnTo>
                <a:lnTo>
                  <a:pt x="698" y="5"/>
                </a:lnTo>
                <a:lnTo>
                  <a:pt x="698" y="5"/>
                </a:lnTo>
                <a:lnTo>
                  <a:pt x="696" y="5"/>
                </a:lnTo>
                <a:lnTo>
                  <a:pt x="696" y="7"/>
                </a:lnTo>
                <a:lnTo>
                  <a:pt x="696" y="7"/>
                </a:lnTo>
                <a:lnTo>
                  <a:pt x="696" y="9"/>
                </a:lnTo>
                <a:lnTo>
                  <a:pt x="696" y="9"/>
                </a:lnTo>
                <a:lnTo>
                  <a:pt x="694" y="11"/>
                </a:lnTo>
                <a:lnTo>
                  <a:pt x="692" y="11"/>
                </a:lnTo>
                <a:lnTo>
                  <a:pt x="692" y="13"/>
                </a:lnTo>
                <a:lnTo>
                  <a:pt x="692" y="13"/>
                </a:lnTo>
                <a:lnTo>
                  <a:pt x="689" y="15"/>
                </a:lnTo>
                <a:lnTo>
                  <a:pt x="689" y="17"/>
                </a:lnTo>
                <a:lnTo>
                  <a:pt x="689" y="17"/>
                </a:lnTo>
                <a:lnTo>
                  <a:pt x="687" y="17"/>
                </a:lnTo>
                <a:lnTo>
                  <a:pt x="687" y="17"/>
                </a:lnTo>
                <a:lnTo>
                  <a:pt x="687" y="17"/>
                </a:lnTo>
                <a:lnTo>
                  <a:pt x="685" y="15"/>
                </a:lnTo>
                <a:lnTo>
                  <a:pt x="685" y="13"/>
                </a:lnTo>
                <a:lnTo>
                  <a:pt x="685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5"/>
                </a:lnTo>
                <a:lnTo>
                  <a:pt x="683" y="17"/>
                </a:lnTo>
                <a:lnTo>
                  <a:pt x="683" y="17"/>
                </a:lnTo>
                <a:lnTo>
                  <a:pt x="681" y="17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21"/>
                </a:lnTo>
                <a:lnTo>
                  <a:pt x="681" y="21"/>
                </a:lnTo>
                <a:lnTo>
                  <a:pt x="681" y="23"/>
                </a:lnTo>
                <a:lnTo>
                  <a:pt x="679" y="21"/>
                </a:lnTo>
                <a:lnTo>
                  <a:pt x="677" y="21"/>
                </a:lnTo>
                <a:lnTo>
                  <a:pt x="675" y="19"/>
                </a:lnTo>
                <a:lnTo>
                  <a:pt x="673" y="19"/>
                </a:lnTo>
                <a:lnTo>
                  <a:pt x="673" y="19"/>
                </a:lnTo>
                <a:lnTo>
                  <a:pt x="673" y="19"/>
                </a:lnTo>
                <a:lnTo>
                  <a:pt x="671" y="17"/>
                </a:lnTo>
                <a:lnTo>
                  <a:pt x="669" y="17"/>
                </a:lnTo>
                <a:lnTo>
                  <a:pt x="669" y="17"/>
                </a:lnTo>
                <a:lnTo>
                  <a:pt x="669" y="19"/>
                </a:lnTo>
                <a:lnTo>
                  <a:pt x="666" y="19"/>
                </a:lnTo>
                <a:lnTo>
                  <a:pt x="666" y="19"/>
                </a:lnTo>
                <a:lnTo>
                  <a:pt x="666" y="21"/>
                </a:lnTo>
                <a:lnTo>
                  <a:pt x="666" y="21"/>
                </a:lnTo>
                <a:lnTo>
                  <a:pt x="666" y="21"/>
                </a:lnTo>
                <a:lnTo>
                  <a:pt x="669" y="23"/>
                </a:lnTo>
                <a:lnTo>
                  <a:pt x="669" y="23"/>
                </a:lnTo>
                <a:lnTo>
                  <a:pt x="669" y="25"/>
                </a:lnTo>
                <a:lnTo>
                  <a:pt x="669" y="25"/>
                </a:lnTo>
                <a:lnTo>
                  <a:pt x="671" y="28"/>
                </a:lnTo>
                <a:lnTo>
                  <a:pt x="671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5" y="30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7" y="32"/>
                </a:lnTo>
                <a:lnTo>
                  <a:pt x="677" y="34"/>
                </a:lnTo>
                <a:lnTo>
                  <a:pt x="675" y="34"/>
                </a:lnTo>
                <a:lnTo>
                  <a:pt x="675" y="36"/>
                </a:lnTo>
                <a:lnTo>
                  <a:pt x="673" y="36"/>
                </a:lnTo>
                <a:lnTo>
                  <a:pt x="671" y="36"/>
                </a:lnTo>
                <a:lnTo>
                  <a:pt x="669" y="38"/>
                </a:lnTo>
                <a:lnTo>
                  <a:pt x="666" y="40"/>
                </a:lnTo>
                <a:lnTo>
                  <a:pt x="664" y="42"/>
                </a:lnTo>
                <a:lnTo>
                  <a:pt x="662" y="44"/>
                </a:lnTo>
                <a:lnTo>
                  <a:pt x="656" y="46"/>
                </a:lnTo>
                <a:lnTo>
                  <a:pt x="656" y="46"/>
                </a:lnTo>
                <a:lnTo>
                  <a:pt x="654" y="44"/>
                </a:lnTo>
                <a:lnTo>
                  <a:pt x="654" y="44"/>
                </a:lnTo>
                <a:lnTo>
                  <a:pt x="652" y="44"/>
                </a:lnTo>
                <a:lnTo>
                  <a:pt x="652" y="44"/>
                </a:lnTo>
                <a:lnTo>
                  <a:pt x="650" y="44"/>
                </a:lnTo>
                <a:lnTo>
                  <a:pt x="650" y="44"/>
                </a:lnTo>
                <a:lnTo>
                  <a:pt x="648" y="46"/>
                </a:lnTo>
                <a:lnTo>
                  <a:pt x="646" y="48"/>
                </a:lnTo>
                <a:lnTo>
                  <a:pt x="643" y="51"/>
                </a:lnTo>
                <a:lnTo>
                  <a:pt x="643" y="53"/>
                </a:lnTo>
                <a:lnTo>
                  <a:pt x="641" y="55"/>
                </a:lnTo>
                <a:lnTo>
                  <a:pt x="639" y="57"/>
                </a:lnTo>
                <a:lnTo>
                  <a:pt x="639" y="57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7" y="61"/>
                </a:lnTo>
                <a:lnTo>
                  <a:pt x="637" y="61"/>
                </a:lnTo>
                <a:lnTo>
                  <a:pt x="637" y="63"/>
                </a:lnTo>
                <a:lnTo>
                  <a:pt x="639" y="65"/>
                </a:lnTo>
                <a:lnTo>
                  <a:pt x="641" y="67"/>
                </a:lnTo>
                <a:lnTo>
                  <a:pt x="641" y="67"/>
                </a:lnTo>
                <a:lnTo>
                  <a:pt x="641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9"/>
                </a:lnTo>
                <a:lnTo>
                  <a:pt x="639" y="76"/>
                </a:lnTo>
                <a:lnTo>
                  <a:pt x="639" y="76"/>
                </a:lnTo>
                <a:lnTo>
                  <a:pt x="639" y="78"/>
                </a:lnTo>
                <a:lnTo>
                  <a:pt x="639" y="78"/>
                </a:lnTo>
                <a:lnTo>
                  <a:pt x="639" y="78"/>
                </a:lnTo>
                <a:lnTo>
                  <a:pt x="639" y="80"/>
                </a:lnTo>
                <a:lnTo>
                  <a:pt x="641" y="80"/>
                </a:lnTo>
                <a:lnTo>
                  <a:pt x="639" y="84"/>
                </a:lnTo>
                <a:lnTo>
                  <a:pt x="639" y="84"/>
                </a:lnTo>
                <a:lnTo>
                  <a:pt x="637" y="84"/>
                </a:lnTo>
                <a:lnTo>
                  <a:pt x="637" y="84"/>
                </a:lnTo>
                <a:lnTo>
                  <a:pt x="635" y="84"/>
                </a:lnTo>
                <a:lnTo>
                  <a:pt x="635" y="86"/>
                </a:lnTo>
                <a:lnTo>
                  <a:pt x="631" y="86"/>
                </a:lnTo>
                <a:lnTo>
                  <a:pt x="631" y="86"/>
                </a:lnTo>
                <a:lnTo>
                  <a:pt x="627" y="88"/>
                </a:lnTo>
                <a:lnTo>
                  <a:pt x="625" y="86"/>
                </a:lnTo>
                <a:lnTo>
                  <a:pt x="625" y="86"/>
                </a:lnTo>
                <a:lnTo>
                  <a:pt x="625" y="86"/>
                </a:lnTo>
                <a:lnTo>
                  <a:pt x="625" y="84"/>
                </a:lnTo>
                <a:lnTo>
                  <a:pt x="625" y="82"/>
                </a:lnTo>
                <a:lnTo>
                  <a:pt x="625" y="82"/>
                </a:lnTo>
                <a:lnTo>
                  <a:pt x="625" y="82"/>
                </a:lnTo>
                <a:lnTo>
                  <a:pt x="623" y="82"/>
                </a:lnTo>
                <a:lnTo>
                  <a:pt x="620" y="82"/>
                </a:lnTo>
                <a:lnTo>
                  <a:pt x="620" y="80"/>
                </a:lnTo>
                <a:lnTo>
                  <a:pt x="618" y="80"/>
                </a:lnTo>
                <a:lnTo>
                  <a:pt x="618" y="80"/>
                </a:lnTo>
                <a:lnTo>
                  <a:pt x="616" y="80"/>
                </a:lnTo>
                <a:lnTo>
                  <a:pt x="614" y="80"/>
                </a:lnTo>
                <a:lnTo>
                  <a:pt x="614" y="80"/>
                </a:lnTo>
                <a:lnTo>
                  <a:pt x="614" y="82"/>
                </a:lnTo>
                <a:lnTo>
                  <a:pt x="614" y="84"/>
                </a:lnTo>
                <a:lnTo>
                  <a:pt x="614" y="86"/>
                </a:lnTo>
                <a:lnTo>
                  <a:pt x="614" y="86"/>
                </a:lnTo>
                <a:lnTo>
                  <a:pt x="612" y="88"/>
                </a:lnTo>
                <a:lnTo>
                  <a:pt x="612" y="88"/>
                </a:lnTo>
                <a:lnTo>
                  <a:pt x="608" y="90"/>
                </a:lnTo>
                <a:lnTo>
                  <a:pt x="606" y="92"/>
                </a:lnTo>
                <a:lnTo>
                  <a:pt x="604" y="94"/>
                </a:lnTo>
                <a:lnTo>
                  <a:pt x="602" y="94"/>
                </a:lnTo>
                <a:lnTo>
                  <a:pt x="602" y="94"/>
                </a:lnTo>
                <a:lnTo>
                  <a:pt x="602" y="96"/>
                </a:lnTo>
                <a:lnTo>
                  <a:pt x="602" y="99"/>
                </a:lnTo>
                <a:lnTo>
                  <a:pt x="602" y="99"/>
                </a:lnTo>
                <a:lnTo>
                  <a:pt x="600" y="101"/>
                </a:lnTo>
                <a:lnTo>
                  <a:pt x="600" y="101"/>
                </a:lnTo>
                <a:lnTo>
                  <a:pt x="598" y="101"/>
                </a:lnTo>
                <a:lnTo>
                  <a:pt x="598" y="101"/>
                </a:lnTo>
                <a:lnTo>
                  <a:pt x="595" y="101"/>
                </a:lnTo>
                <a:lnTo>
                  <a:pt x="595" y="99"/>
                </a:lnTo>
                <a:lnTo>
                  <a:pt x="593" y="99"/>
                </a:lnTo>
                <a:lnTo>
                  <a:pt x="593" y="99"/>
                </a:lnTo>
                <a:lnTo>
                  <a:pt x="593" y="96"/>
                </a:lnTo>
                <a:lnTo>
                  <a:pt x="593" y="96"/>
                </a:lnTo>
                <a:lnTo>
                  <a:pt x="593" y="94"/>
                </a:lnTo>
                <a:lnTo>
                  <a:pt x="595" y="92"/>
                </a:lnTo>
                <a:lnTo>
                  <a:pt x="595" y="90"/>
                </a:lnTo>
                <a:lnTo>
                  <a:pt x="595" y="90"/>
                </a:lnTo>
                <a:lnTo>
                  <a:pt x="595" y="90"/>
                </a:lnTo>
                <a:lnTo>
                  <a:pt x="595" y="88"/>
                </a:lnTo>
                <a:lnTo>
                  <a:pt x="593" y="88"/>
                </a:lnTo>
                <a:lnTo>
                  <a:pt x="593" y="88"/>
                </a:lnTo>
                <a:lnTo>
                  <a:pt x="589" y="82"/>
                </a:lnTo>
                <a:lnTo>
                  <a:pt x="587" y="82"/>
                </a:lnTo>
                <a:lnTo>
                  <a:pt x="587" y="80"/>
                </a:lnTo>
                <a:lnTo>
                  <a:pt x="587" y="80"/>
                </a:lnTo>
                <a:lnTo>
                  <a:pt x="587" y="78"/>
                </a:lnTo>
                <a:lnTo>
                  <a:pt x="587" y="76"/>
                </a:lnTo>
                <a:lnTo>
                  <a:pt x="587" y="76"/>
                </a:lnTo>
                <a:lnTo>
                  <a:pt x="587" y="73"/>
                </a:lnTo>
                <a:lnTo>
                  <a:pt x="587" y="73"/>
                </a:lnTo>
                <a:lnTo>
                  <a:pt x="587" y="73"/>
                </a:lnTo>
                <a:lnTo>
                  <a:pt x="587" y="71"/>
                </a:lnTo>
                <a:lnTo>
                  <a:pt x="587" y="71"/>
                </a:lnTo>
                <a:lnTo>
                  <a:pt x="585" y="71"/>
                </a:lnTo>
                <a:lnTo>
                  <a:pt x="585" y="71"/>
                </a:lnTo>
                <a:lnTo>
                  <a:pt x="585" y="71"/>
                </a:lnTo>
                <a:lnTo>
                  <a:pt x="583" y="71"/>
                </a:lnTo>
                <a:lnTo>
                  <a:pt x="583" y="69"/>
                </a:lnTo>
                <a:lnTo>
                  <a:pt x="581" y="69"/>
                </a:lnTo>
                <a:lnTo>
                  <a:pt x="579" y="69"/>
                </a:lnTo>
                <a:lnTo>
                  <a:pt x="579" y="71"/>
                </a:lnTo>
                <a:lnTo>
                  <a:pt x="577" y="73"/>
                </a:lnTo>
                <a:lnTo>
                  <a:pt x="577" y="76"/>
                </a:lnTo>
                <a:lnTo>
                  <a:pt x="572" y="80"/>
                </a:lnTo>
                <a:lnTo>
                  <a:pt x="572" y="80"/>
                </a:lnTo>
                <a:lnTo>
                  <a:pt x="572" y="82"/>
                </a:lnTo>
                <a:lnTo>
                  <a:pt x="572" y="82"/>
                </a:lnTo>
                <a:lnTo>
                  <a:pt x="572" y="84"/>
                </a:lnTo>
                <a:lnTo>
                  <a:pt x="572" y="86"/>
                </a:lnTo>
                <a:lnTo>
                  <a:pt x="570" y="90"/>
                </a:lnTo>
                <a:lnTo>
                  <a:pt x="570" y="90"/>
                </a:lnTo>
                <a:lnTo>
                  <a:pt x="570" y="90"/>
                </a:lnTo>
                <a:lnTo>
                  <a:pt x="570" y="92"/>
                </a:lnTo>
                <a:lnTo>
                  <a:pt x="570" y="94"/>
                </a:lnTo>
                <a:lnTo>
                  <a:pt x="570" y="94"/>
                </a:lnTo>
                <a:lnTo>
                  <a:pt x="570" y="96"/>
                </a:lnTo>
                <a:lnTo>
                  <a:pt x="566" y="103"/>
                </a:lnTo>
                <a:lnTo>
                  <a:pt x="566" y="103"/>
                </a:lnTo>
                <a:lnTo>
                  <a:pt x="566" y="105"/>
                </a:lnTo>
                <a:lnTo>
                  <a:pt x="566" y="105"/>
                </a:lnTo>
                <a:lnTo>
                  <a:pt x="568" y="107"/>
                </a:lnTo>
                <a:lnTo>
                  <a:pt x="570" y="109"/>
                </a:lnTo>
                <a:lnTo>
                  <a:pt x="570" y="109"/>
                </a:lnTo>
                <a:lnTo>
                  <a:pt x="570" y="111"/>
                </a:lnTo>
                <a:lnTo>
                  <a:pt x="570" y="111"/>
                </a:lnTo>
                <a:lnTo>
                  <a:pt x="570" y="111"/>
                </a:lnTo>
                <a:lnTo>
                  <a:pt x="568" y="113"/>
                </a:lnTo>
                <a:lnTo>
                  <a:pt x="568" y="113"/>
                </a:lnTo>
                <a:lnTo>
                  <a:pt x="568" y="115"/>
                </a:lnTo>
                <a:lnTo>
                  <a:pt x="568" y="117"/>
                </a:lnTo>
                <a:lnTo>
                  <a:pt x="568" y="117"/>
                </a:lnTo>
                <a:lnTo>
                  <a:pt x="568" y="119"/>
                </a:lnTo>
                <a:lnTo>
                  <a:pt x="568" y="119"/>
                </a:lnTo>
                <a:lnTo>
                  <a:pt x="566" y="122"/>
                </a:lnTo>
                <a:lnTo>
                  <a:pt x="564" y="119"/>
                </a:lnTo>
                <a:lnTo>
                  <a:pt x="562" y="122"/>
                </a:lnTo>
                <a:lnTo>
                  <a:pt x="562" y="122"/>
                </a:lnTo>
                <a:lnTo>
                  <a:pt x="562" y="124"/>
                </a:lnTo>
                <a:lnTo>
                  <a:pt x="560" y="124"/>
                </a:lnTo>
                <a:lnTo>
                  <a:pt x="560" y="126"/>
                </a:lnTo>
                <a:lnTo>
                  <a:pt x="560" y="126"/>
                </a:lnTo>
                <a:lnTo>
                  <a:pt x="558" y="126"/>
                </a:lnTo>
                <a:lnTo>
                  <a:pt x="558" y="126"/>
                </a:lnTo>
                <a:lnTo>
                  <a:pt x="556" y="126"/>
                </a:lnTo>
                <a:lnTo>
                  <a:pt x="556" y="126"/>
                </a:lnTo>
                <a:lnTo>
                  <a:pt x="554" y="126"/>
                </a:lnTo>
                <a:lnTo>
                  <a:pt x="554" y="126"/>
                </a:lnTo>
                <a:lnTo>
                  <a:pt x="554" y="126"/>
                </a:lnTo>
                <a:lnTo>
                  <a:pt x="552" y="124"/>
                </a:lnTo>
                <a:lnTo>
                  <a:pt x="549" y="122"/>
                </a:lnTo>
                <a:lnTo>
                  <a:pt x="547" y="122"/>
                </a:lnTo>
                <a:lnTo>
                  <a:pt x="543" y="119"/>
                </a:lnTo>
                <a:lnTo>
                  <a:pt x="539" y="119"/>
                </a:lnTo>
                <a:lnTo>
                  <a:pt x="535" y="124"/>
                </a:lnTo>
                <a:lnTo>
                  <a:pt x="531" y="126"/>
                </a:lnTo>
                <a:lnTo>
                  <a:pt x="526" y="126"/>
                </a:lnTo>
                <a:lnTo>
                  <a:pt x="518" y="132"/>
                </a:lnTo>
                <a:lnTo>
                  <a:pt x="510" y="134"/>
                </a:lnTo>
                <a:lnTo>
                  <a:pt x="510" y="134"/>
                </a:lnTo>
                <a:lnTo>
                  <a:pt x="512" y="136"/>
                </a:lnTo>
                <a:lnTo>
                  <a:pt x="512" y="138"/>
                </a:lnTo>
                <a:lnTo>
                  <a:pt x="512" y="138"/>
                </a:lnTo>
                <a:lnTo>
                  <a:pt x="514" y="140"/>
                </a:lnTo>
                <a:lnTo>
                  <a:pt x="514" y="140"/>
                </a:lnTo>
                <a:lnTo>
                  <a:pt x="514" y="142"/>
                </a:lnTo>
                <a:lnTo>
                  <a:pt x="514" y="142"/>
                </a:lnTo>
                <a:lnTo>
                  <a:pt x="512" y="142"/>
                </a:lnTo>
                <a:lnTo>
                  <a:pt x="512" y="142"/>
                </a:lnTo>
                <a:lnTo>
                  <a:pt x="510" y="144"/>
                </a:lnTo>
                <a:lnTo>
                  <a:pt x="508" y="144"/>
                </a:lnTo>
                <a:lnTo>
                  <a:pt x="508" y="144"/>
                </a:lnTo>
                <a:lnTo>
                  <a:pt x="508" y="144"/>
                </a:lnTo>
                <a:lnTo>
                  <a:pt x="506" y="147"/>
                </a:lnTo>
                <a:lnTo>
                  <a:pt x="506" y="147"/>
                </a:lnTo>
                <a:lnTo>
                  <a:pt x="503" y="149"/>
                </a:lnTo>
                <a:lnTo>
                  <a:pt x="503" y="149"/>
                </a:lnTo>
                <a:lnTo>
                  <a:pt x="503" y="149"/>
                </a:lnTo>
                <a:lnTo>
                  <a:pt x="501" y="151"/>
                </a:lnTo>
                <a:lnTo>
                  <a:pt x="499" y="151"/>
                </a:lnTo>
                <a:lnTo>
                  <a:pt x="499" y="151"/>
                </a:lnTo>
                <a:lnTo>
                  <a:pt x="497" y="151"/>
                </a:lnTo>
                <a:lnTo>
                  <a:pt x="495" y="151"/>
                </a:lnTo>
                <a:lnTo>
                  <a:pt x="495" y="153"/>
                </a:lnTo>
                <a:lnTo>
                  <a:pt x="495" y="153"/>
                </a:lnTo>
                <a:lnTo>
                  <a:pt x="493" y="153"/>
                </a:lnTo>
                <a:lnTo>
                  <a:pt x="491" y="155"/>
                </a:lnTo>
                <a:lnTo>
                  <a:pt x="491" y="155"/>
                </a:lnTo>
                <a:lnTo>
                  <a:pt x="491" y="155"/>
                </a:lnTo>
                <a:lnTo>
                  <a:pt x="491" y="157"/>
                </a:lnTo>
                <a:lnTo>
                  <a:pt x="491" y="159"/>
                </a:lnTo>
                <a:lnTo>
                  <a:pt x="491" y="159"/>
                </a:lnTo>
                <a:lnTo>
                  <a:pt x="491" y="159"/>
                </a:lnTo>
                <a:lnTo>
                  <a:pt x="489" y="161"/>
                </a:lnTo>
                <a:lnTo>
                  <a:pt x="489" y="161"/>
                </a:lnTo>
                <a:lnTo>
                  <a:pt x="489" y="163"/>
                </a:lnTo>
                <a:lnTo>
                  <a:pt x="487" y="163"/>
                </a:lnTo>
                <a:lnTo>
                  <a:pt x="487" y="165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70"/>
                </a:lnTo>
                <a:lnTo>
                  <a:pt x="485" y="170"/>
                </a:lnTo>
                <a:lnTo>
                  <a:pt x="487" y="170"/>
                </a:lnTo>
                <a:lnTo>
                  <a:pt x="487" y="170"/>
                </a:lnTo>
                <a:lnTo>
                  <a:pt x="487" y="172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5" y="174"/>
                </a:lnTo>
                <a:lnTo>
                  <a:pt x="485" y="174"/>
                </a:lnTo>
                <a:lnTo>
                  <a:pt x="485" y="178"/>
                </a:lnTo>
                <a:lnTo>
                  <a:pt x="485" y="178"/>
                </a:lnTo>
                <a:lnTo>
                  <a:pt x="485" y="180"/>
                </a:lnTo>
                <a:lnTo>
                  <a:pt x="483" y="180"/>
                </a:lnTo>
                <a:lnTo>
                  <a:pt x="483" y="182"/>
                </a:lnTo>
                <a:lnTo>
                  <a:pt x="485" y="182"/>
                </a:lnTo>
                <a:lnTo>
                  <a:pt x="485" y="182"/>
                </a:lnTo>
                <a:lnTo>
                  <a:pt x="483" y="184"/>
                </a:lnTo>
                <a:lnTo>
                  <a:pt x="483" y="186"/>
                </a:lnTo>
                <a:lnTo>
                  <a:pt x="481" y="186"/>
                </a:lnTo>
                <a:lnTo>
                  <a:pt x="481" y="188"/>
                </a:lnTo>
                <a:lnTo>
                  <a:pt x="478" y="188"/>
                </a:lnTo>
                <a:lnTo>
                  <a:pt x="478" y="190"/>
                </a:lnTo>
                <a:lnTo>
                  <a:pt x="478" y="190"/>
                </a:lnTo>
                <a:lnTo>
                  <a:pt x="478" y="190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4" y="193"/>
                </a:lnTo>
                <a:lnTo>
                  <a:pt x="472" y="193"/>
                </a:lnTo>
                <a:lnTo>
                  <a:pt x="472" y="193"/>
                </a:lnTo>
                <a:lnTo>
                  <a:pt x="472" y="193"/>
                </a:lnTo>
                <a:lnTo>
                  <a:pt x="470" y="193"/>
                </a:lnTo>
                <a:lnTo>
                  <a:pt x="468" y="193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6" y="190"/>
                </a:lnTo>
                <a:lnTo>
                  <a:pt x="466" y="190"/>
                </a:lnTo>
                <a:lnTo>
                  <a:pt x="466" y="190"/>
                </a:lnTo>
                <a:lnTo>
                  <a:pt x="464" y="193"/>
                </a:lnTo>
                <a:lnTo>
                  <a:pt x="464" y="195"/>
                </a:lnTo>
                <a:lnTo>
                  <a:pt x="464" y="195"/>
                </a:lnTo>
                <a:lnTo>
                  <a:pt x="462" y="197"/>
                </a:lnTo>
                <a:lnTo>
                  <a:pt x="460" y="197"/>
                </a:lnTo>
                <a:lnTo>
                  <a:pt x="460" y="197"/>
                </a:lnTo>
                <a:lnTo>
                  <a:pt x="460" y="197"/>
                </a:lnTo>
                <a:lnTo>
                  <a:pt x="458" y="197"/>
                </a:lnTo>
                <a:lnTo>
                  <a:pt x="455" y="197"/>
                </a:lnTo>
                <a:lnTo>
                  <a:pt x="453" y="197"/>
                </a:lnTo>
                <a:lnTo>
                  <a:pt x="451" y="197"/>
                </a:lnTo>
                <a:lnTo>
                  <a:pt x="451" y="199"/>
                </a:lnTo>
                <a:lnTo>
                  <a:pt x="451" y="199"/>
                </a:lnTo>
                <a:lnTo>
                  <a:pt x="451" y="199"/>
                </a:lnTo>
                <a:lnTo>
                  <a:pt x="451" y="203"/>
                </a:lnTo>
                <a:lnTo>
                  <a:pt x="451" y="203"/>
                </a:lnTo>
                <a:lnTo>
                  <a:pt x="451" y="205"/>
                </a:lnTo>
                <a:lnTo>
                  <a:pt x="451" y="205"/>
                </a:lnTo>
                <a:lnTo>
                  <a:pt x="449" y="207"/>
                </a:lnTo>
                <a:lnTo>
                  <a:pt x="449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39" y="209"/>
                </a:lnTo>
                <a:lnTo>
                  <a:pt x="439" y="209"/>
                </a:lnTo>
                <a:lnTo>
                  <a:pt x="439" y="209"/>
                </a:lnTo>
                <a:lnTo>
                  <a:pt x="437" y="209"/>
                </a:lnTo>
                <a:lnTo>
                  <a:pt x="437" y="209"/>
                </a:lnTo>
                <a:lnTo>
                  <a:pt x="437" y="211"/>
                </a:lnTo>
                <a:lnTo>
                  <a:pt x="437" y="211"/>
                </a:lnTo>
                <a:lnTo>
                  <a:pt x="435" y="211"/>
                </a:lnTo>
                <a:lnTo>
                  <a:pt x="432" y="211"/>
                </a:lnTo>
                <a:lnTo>
                  <a:pt x="432" y="211"/>
                </a:lnTo>
                <a:lnTo>
                  <a:pt x="432" y="211"/>
                </a:lnTo>
                <a:lnTo>
                  <a:pt x="430" y="211"/>
                </a:lnTo>
                <a:lnTo>
                  <a:pt x="428" y="211"/>
                </a:lnTo>
                <a:lnTo>
                  <a:pt x="428" y="211"/>
                </a:lnTo>
                <a:lnTo>
                  <a:pt x="428" y="209"/>
                </a:lnTo>
                <a:lnTo>
                  <a:pt x="426" y="209"/>
                </a:lnTo>
                <a:lnTo>
                  <a:pt x="426" y="209"/>
                </a:lnTo>
                <a:lnTo>
                  <a:pt x="424" y="209"/>
                </a:lnTo>
                <a:lnTo>
                  <a:pt x="424" y="209"/>
                </a:lnTo>
                <a:lnTo>
                  <a:pt x="424" y="211"/>
                </a:lnTo>
                <a:lnTo>
                  <a:pt x="424" y="211"/>
                </a:lnTo>
                <a:lnTo>
                  <a:pt x="424" y="211"/>
                </a:lnTo>
                <a:lnTo>
                  <a:pt x="424" y="213"/>
                </a:lnTo>
                <a:lnTo>
                  <a:pt x="424" y="213"/>
                </a:lnTo>
                <a:lnTo>
                  <a:pt x="424" y="213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2" y="215"/>
                </a:lnTo>
                <a:lnTo>
                  <a:pt x="422" y="215"/>
                </a:lnTo>
                <a:lnTo>
                  <a:pt x="422" y="215"/>
                </a:lnTo>
                <a:lnTo>
                  <a:pt x="420" y="215"/>
                </a:lnTo>
                <a:lnTo>
                  <a:pt x="420" y="218"/>
                </a:lnTo>
                <a:lnTo>
                  <a:pt x="420" y="218"/>
                </a:lnTo>
                <a:lnTo>
                  <a:pt x="420" y="220"/>
                </a:lnTo>
                <a:lnTo>
                  <a:pt x="420" y="222"/>
                </a:lnTo>
                <a:lnTo>
                  <a:pt x="420" y="222"/>
                </a:lnTo>
                <a:lnTo>
                  <a:pt x="420" y="222"/>
                </a:lnTo>
                <a:lnTo>
                  <a:pt x="420" y="224"/>
                </a:lnTo>
                <a:lnTo>
                  <a:pt x="420" y="226"/>
                </a:lnTo>
                <a:lnTo>
                  <a:pt x="418" y="226"/>
                </a:lnTo>
                <a:lnTo>
                  <a:pt x="418" y="226"/>
                </a:lnTo>
                <a:lnTo>
                  <a:pt x="418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4" y="226"/>
                </a:lnTo>
                <a:lnTo>
                  <a:pt x="412" y="226"/>
                </a:lnTo>
                <a:lnTo>
                  <a:pt x="412" y="226"/>
                </a:lnTo>
                <a:lnTo>
                  <a:pt x="412" y="226"/>
                </a:lnTo>
                <a:lnTo>
                  <a:pt x="409" y="226"/>
                </a:lnTo>
                <a:lnTo>
                  <a:pt x="407" y="226"/>
                </a:lnTo>
                <a:lnTo>
                  <a:pt x="405" y="224"/>
                </a:lnTo>
                <a:lnTo>
                  <a:pt x="405" y="224"/>
                </a:lnTo>
                <a:lnTo>
                  <a:pt x="403" y="224"/>
                </a:lnTo>
                <a:lnTo>
                  <a:pt x="401" y="224"/>
                </a:lnTo>
                <a:lnTo>
                  <a:pt x="401" y="224"/>
                </a:lnTo>
                <a:lnTo>
                  <a:pt x="401" y="224"/>
                </a:lnTo>
                <a:lnTo>
                  <a:pt x="399" y="224"/>
                </a:lnTo>
                <a:lnTo>
                  <a:pt x="399" y="226"/>
                </a:lnTo>
                <a:lnTo>
                  <a:pt x="399" y="226"/>
                </a:lnTo>
                <a:lnTo>
                  <a:pt x="397" y="226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9" y="222"/>
                </a:lnTo>
                <a:lnTo>
                  <a:pt x="399" y="222"/>
                </a:lnTo>
                <a:lnTo>
                  <a:pt x="397" y="222"/>
                </a:lnTo>
                <a:lnTo>
                  <a:pt x="397" y="222"/>
                </a:lnTo>
                <a:lnTo>
                  <a:pt x="395" y="220"/>
                </a:lnTo>
                <a:lnTo>
                  <a:pt x="397" y="220"/>
                </a:lnTo>
                <a:lnTo>
                  <a:pt x="395" y="220"/>
                </a:lnTo>
                <a:lnTo>
                  <a:pt x="395" y="220"/>
                </a:lnTo>
                <a:lnTo>
                  <a:pt x="395" y="220"/>
                </a:lnTo>
                <a:lnTo>
                  <a:pt x="393" y="220"/>
                </a:lnTo>
                <a:lnTo>
                  <a:pt x="393" y="218"/>
                </a:lnTo>
                <a:lnTo>
                  <a:pt x="391" y="218"/>
                </a:lnTo>
                <a:lnTo>
                  <a:pt x="391" y="218"/>
                </a:lnTo>
                <a:lnTo>
                  <a:pt x="389" y="215"/>
                </a:lnTo>
                <a:lnTo>
                  <a:pt x="389" y="218"/>
                </a:lnTo>
                <a:lnTo>
                  <a:pt x="387" y="218"/>
                </a:lnTo>
                <a:lnTo>
                  <a:pt x="387" y="218"/>
                </a:lnTo>
                <a:lnTo>
                  <a:pt x="387" y="220"/>
                </a:lnTo>
                <a:lnTo>
                  <a:pt x="384" y="220"/>
                </a:lnTo>
                <a:lnTo>
                  <a:pt x="384" y="220"/>
                </a:lnTo>
                <a:lnTo>
                  <a:pt x="382" y="220"/>
                </a:lnTo>
                <a:lnTo>
                  <a:pt x="382" y="220"/>
                </a:lnTo>
                <a:lnTo>
                  <a:pt x="382" y="222"/>
                </a:lnTo>
                <a:lnTo>
                  <a:pt x="382" y="222"/>
                </a:lnTo>
                <a:lnTo>
                  <a:pt x="382" y="222"/>
                </a:lnTo>
                <a:lnTo>
                  <a:pt x="382" y="224"/>
                </a:lnTo>
                <a:lnTo>
                  <a:pt x="382" y="226"/>
                </a:lnTo>
                <a:lnTo>
                  <a:pt x="380" y="226"/>
                </a:lnTo>
                <a:lnTo>
                  <a:pt x="380" y="226"/>
                </a:lnTo>
                <a:lnTo>
                  <a:pt x="380" y="228"/>
                </a:lnTo>
                <a:lnTo>
                  <a:pt x="380" y="228"/>
                </a:lnTo>
                <a:lnTo>
                  <a:pt x="378" y="228"/>
                </a:lnTo>
                <a:lnTo>
                  <a:pt x="378" y="230"/>
                </a:lnTo>
                <a:lnTo>
                  <a:pt x="376" y="228"/>
                </a:lnTo>
                <a:lnTo>
                  <a:pt x="374" y="228"/>
                </a:lnTo>
                <a:lnTo>
                  <a:pt x="374" y="228"/>
                </a:lnTo>
                <a:lnTo>
                  <a:pt x="374" y="226"/>
                </a:lnTo>
                <a:lnTo>
                  <a:pt x="372" y="226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8"/>
                </a:lnTo>
                <a:lnTo>
                  <a:pt x="370" y="228"/>
                </a:lnTo>
                <a:lnTo>
                  <a:pt x="370" y="228"/>
                </a:lnTo>
                <a:lnTo>
                  <a:pt x="372" y="228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4"/>
                </a:lnTo>
                <a:lnTo>
                  <a:pt x="368" y="234"/>
                </a:lnTo>
                <a:lnTo>
                  <a:pt x="370" y="234"/>
                </a:lnTo>
                <a:lnTo>
                  <a:pt x="372" y="234"/>
                </a:lnTo>
                <a:lnTo>
                  <a:pt x="372" y="236"/>
                </a:lnTo>
                <a:lnTo>
                  <a:pt x="374" y="236"/>
                </a:lnTo>
                <a:lnTo>
                  <a:pt x="378" y="236"/>
                </a:lnTo>
                <a:lnTo>
                  <a:pt x="378" y="238"/>
                </a:lnTo>
                <a:lnTo>
                  <a:pt x="380" y="238"/>
                </a:lnTo>
                <a:lnTo>
                  <a:pt x="380" y="238"/>
                </a:lnTo>
                <a:lnTo>
                  <a:pt x="380" y="238"/>
                </a:lnTo>
                <a:lnTo>
                  <a:pt x="382" y="241"/>
                </a:lnTo>
                <a:lnTo>
                  <a:pt x="382" y="238"/>
                </a:lnTo>
                <a:lnTo>
                  <a:pt x="382" y="238"/>
                </a:lnTo>
                <a:lnTo>
                  <a:pt x="382" y="236"/>
                </a:lnTo>
                <a:lnTo>
                  <a:pt x="384" y="236"/>
                </a:lnTo>
                <a:lnTo>
                  <a:pt x="384" y="238"/>
                </a:lnTo>
                <a:lnTo>
                  <a:pt x="387" y="236"/>
                </a:lnTo>
                <a:lnTo>
                  <a:pt x="391" y="238"/>
                </a:lnTo>
                <a:lnTo>
                  <a:pt x="391" y="238"/>
                </a:lnTo>
                <a:lnTo>
                  <a:pt x="393" y="241"/>
                </a:lnTo>
                <a:lnTo>
                  <a:pt x="393" y="241"/>
                </a:lnTo>
                <a:lnTo>
                  <a:pt x="393" y="241"/>
                </a:lnTo>
                <a:lnTo>
                  <a:pt x="391" y="241"/>
                </a:lnTo>
                <a:lnTo>
                  <a:pt x="391" y="241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3" y="245"/>
                </a:lnTo>
                <a:lnTo>
                  <a:pt x="391" y="245"/>
                </a:lnTo>
                <a:lnTo>
                  <a:pt x="389" y="245"/>
                </a:lnTo>
                <a:lnTo>
                  <a:pt x="389" y="247"/>
                </a:lnTo>
                <a:lnTo>
                  <a:pt x="389" y="247"/>
                </a:lnTo>
                <a:lnTo>
                  <a:pt x="389" y="249"/>
                </a:lnTo>
                <a:lnTo>
                  <a:pt x="389" y="249"/>
                </a:lnTo>
                <a:lnTo>
                  <a:pt x="389" y="251"/>
                </a:lnTo>
                <a:lnTo>
                  <a:pt x="389" y="251"/>
                </a:lnTo>
                <a:lnTo>
                  <a:pt x="391" y="251"/>
                </a:lnTo>
                <a:lnTo>
                  <a:pt x="391" y="251"/>
                </a:lnTo>
                <a:lnTo>
                  <a:pt x="391" y="251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1" y="255"/>
                </a:lnTo>
                <a:lnTo>
                  <a:pt x="389" y="255"/>
                </a:lnTo>
                <a:lnTo>
                  <a:pt x="389" y="255"/>
                </a:lnTo>
                <a:lnTo>
                  <a:pt x="387" y="255"/>
                </a:lnTo>
                <a:lnTo>
                  <a:pt x="384" y="255"/>
                </a:lnTo>
                <a:lnTo>
                  <a:pt x="384" y="255"/>
                </a:lnTo>
                <a:lnTo>
                  <a:pt x="382" y="255"/>
                </a:lnTo>
                <a:lnTo>
                  <a:pt x="382" y="255"/>
                </a:lnTo>
                <a:lnTo>
                  <a:pt x="380" y="253"/>
                </a:lnTo>
                <a:lnTo>
                  <a:pt x="380" y="253"/>
                </a:lnTo>
                <a:lnTo>
                  <a:pt x="378" y="253"/>
                </a:lnTo>
                <a:lnTo>
                  <a:pt x="378" y="251"/>
                </a:lnTo>
                <a:lnTo>
                  <a:pt x="378" y="251"/>
                </a:lnTo>
                <a:lnTo>
                  <a:pt x="378" y="251"/>
                </a:lnTo>
                <a:lnTo>
                  <a:pt x="376" y="249"/>
                </a:lnTo>
                <a:lnTo>
                  <a:pt x="376" y="249"/>
                </a:lnTo>
                <a:lnTo>
                  <a:pt x="376" y="249"/>
                </a:lnTo>
                <a:lnTo>
                  <a:pt x="374" y="249"/>
                </a:lnTo>
                <a:lnTo>
                  <a:pt x="374" y="247"/>
                </a:lnTo>
                <a:lnTo>
                  <a:pt x="372" y="247"/>
                </a:lnTo>
                <a:lnTo>
                  <a:pt x="372" y="249"/>
                </a:lnTo>
                <a:lnTo>
                  <a:pt x="372" y="249"/>
                </a:lnTo>
                <a:lnTo>
                  <a:pt x="372" y="249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49"/>
                </a:lnTo>
                <a:lnTo>
                  <a:pt x="370" y="249"/>
                </a:lnTo>
                <a:lnTo>
                  <a:pt x="370" y="247"/>
                </a:lnTo>
                <a:lnTo>
                  <a:pt x="368" y="247"/>
                </a:lnTo>
                <a:lnTo>
                  <a:pt x="368" y="247"/>
                </a:lnTo>
                <a:lnTo>
                  <a:pt x="366" y="247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4" y="243"/>
                </a:lnTo>
                <a:lnTo>
                  <a:pt x="364" y="243"/>
                </a:lnTo>
                <a:lnTo>
                  <a:pt x="364" y="241"/>
                </a:lnTo>
                <a:lnTo>
                  <a:pt x="364" y="241"/>
                </a:lnTo>
                <a:lnTo>
                  <a:pt x="364" y="238"/>
                </a:lnTo>
                <a:lnTo>
                  <a:pt x="364" y="238"/>
                </a:lnTo>
                <a:lnTo>
                  <a:pt x="364" y="236"/>
                </a:lnTo>
                <a:lnTo>
                  <a:pt x="361" y="234"/>
                </a:lnTo>
                <a:lnTo>
                  <a:pt x="359" y="232"/>
                </a:lnTo>
                <a:lnTo>
                  <a:pt x="359" y="230"/>
                </a:lnTo>
                <a:lnTo>
                  <a:pt x="357" y="230"/>
                </a:lnTo>
                <a:lnTo>
                  <a:pt x="357" y="230"/>
                </a:lnTo>
                <a:lnTo>
                  <a:pt x="355" y="230"/>
                </a:lnTo>
                <a:lnTo>
                  <a:pt x="355" y="230"/>
                </a:lnTo>
                <a:lnTo>
                  <a:pt x="355" y="228"/>
                </a:lnTo>
                <a:lnTo>
                  <a:pt x="353" y="228"/>
                </a:lnTo>
                <a:lnTo>
                  <a:pt x="353" y="230"/>
                </a:lnTo>
                <a:lnTo>
                  <a:pt x="353" y="230"/>
                </a:lnTo>
                <a:lnTo>
                  <a:pt x="353" y="228"/>
                </a:lnTo>
                <a:lnTo>
                  <a:pt x="351" y="226"/>
                </a:lnTo>
                <a:lnTo>
                  <a:pt x="351" y="226"/>
                </a:lnTo>
                <a:lnTo>
                  <a:pt x="349" y="228"/>
                </a:lnTo>
                <a:lnTo>
                  <a:pt x="349" y="228"/>
                </a:lnTo>
                <a:lnTo>
                  <a:pt x="347" y="230"/>
                </a:lnTo>
                <a:lnTo>
                  <a:pt x="347" y="230"/>
                </a:lnTo>
                <a:lnTo>
                  <a:pt x="347" y="232"/>
                </a:lnTo>
                <a:lnTo>
                  <a:pt x="347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3" y="232"/>
                </a:lnTo>
                <a:lnTo>
                  <a:pt x="343" y="232"/>
                </a:lnTo>
                <a:lnTo>
                  <a:pt x="341" y="232"/>
                </a:lnTo>
                <a:lnTo>
                  <a:pt x="341" y="234"/>
                </a:lnTo>
                <a:lnTo>
                  <a:pt x="341" y="234"/>
                </a:lnTo>
                <a:lnTo>
                  <a:pt x="336" y="234"/>
                </a:lnTo>
                <a:lnTo>
                  <a:pt x="336" y="238"/>
                </a:lnTo>
                <a:lnTo>
                  <a:pt x="334" y="238"/>
                </a:lnTo>
                <a:lnTo>
                  <a:pt x="334" y="241"/>
                </a:lnTo>
                <a:lnTo>
                  <a:pt x="334" y="241"/>
                </a:lnTo>
                <a:lnTo>
                  <a:pt x="332" y="243"/>
                </a:lnTo>
                <a:lnTo>
                  <a:pt x="332" y="245"/>
                </a:lnTo>
                <a:lnTo>
                  <a:pt x="332" y="245"/>
                </a:lnTo>
                <a:lnTo>
                  <a:pt x="332" y="245"/>
                </a:lnTo>
                <a:lnTo>
                  <a:pt x="334" y="247"/>
                </a:lnTo>
                <a:lnTo>
                  <a:pt x="336" y="247"/>
                </a:lnTo>
                <a:lnTo>
                  <a:pt x="336" y="247"/>
                </a:lnTo>
                <a:lnTo>
                  <a:pt x="336" y="249"/>
                </a:lnTo>
                <a:lnTo>
                  <a:pt x="336" y="249"/>
                </a:lnTo>
                <a:lnTo>
                  <a:pt x="336" y="249"/>
                </a:lnTo>
                <a:lnTo>
                  <a:pt x="338" y="251"/>
                </a:lnTo>
                <a:lnTo>
                  <a:pt x="338" y="251"/>
                </a:lnTo>
                <a:lnTo>
                  <a:pt x="338" y="255"/>
                </a:lnTo>
                <a:lnTo>
                  <a:pt x="338" y="255"/>
                </a:lnTo>
                <a:lnTo>
                  <a:pt x="336" y="257"/>
                </a:lnTo>
                <a:lnTo>
                  <a:pt x="336" y="259"/>
                </a:lnTo>
                <a:lnTo>
                  <a:pt x="336" y="259"/>
                </a:lnTo>
                <a:lnTo>
                  <a:pt x="334" y="261"/>
                </a:lnTo>
                <a:lnTo>
                  <a:pt x="334" y="261"/>
                </a:lnTo>
                <a:lnTo>
                  <a:pt x="332" y="264"/>
                </a:lnTo>
                <a:lnTo>
                  <a:pt x="332" y="264"/>
                </a:lnTo>
                <a:lnTo>
                  <a:pt x="332" y="264"/>
                </a:lnTo>
                <a:lnTo>
                  <a:pt x="330" y="268"/>
                </a:lnTo>
                <a:lnTo>
                  <a:pt x="328" y="270"/>
                </a:lnTo>
                <a:lnTo>
                  <a:pt x="326" y="270"/>
                </a:lnTo>
                <a:lnTo>
                  <a:pt x="324" y="270"/>
                </a:lnTo>
                <a:lnTo>
                  <a:pt x="324" y="270"/>
                </a:lnTo>
                <a:lnTo>
                  <a:pt x="322" y="270"/>
                </a:lnTo>
                <a:lnTo>
                  <a:pt x="322" y="268"/>
                </a:lnTo>
                <a:lnTo>
                  <a:pt x="320" y="266"/>
                </a:lnTo>
                <a:lnTo>
                  <a:pt x="320" y="264"/>
                </a:lnTo>
                <a:lnTo>
                  <a:pt x="318" y="264"/>
                </a:lnTo>
                <a:lnTo>
                  <a:pt x="318" y="264"/>
                </a:lnTo>
                <a:lnTo>
                  <a:pt x="315" y="264"/>
                </a:lnTo>
                <a:lnTo>
                  <a:pt x="313" y="264"/>
                </a:lnTo>
                <a:lnTo>
                  <a:pt x="311" y="259"/>
                </a:lnTo>
                <a:lnTo>
                  <a:pt x="309" y="259"/>
                </a:lnTo>
                <a:lnTo>
                  <a:pt x="309" y="259"/>
                </a:lnTo>
                <a:lnTo>
                  <a:pt x="307" y="261"/>
                </a:lnTo>
                <a:lnTo>
                  <a:pt x="305" y="264"/>
                </a:lnTo>
                <a:lnTo>
                  <a:pt x="305" y="264"/>
                </a:lnTo>
                <a:lnTo>
                  <a:pt x="301" y="264"/>
                </a:lnTo>
                <a:lnTo>
                  <a:pt x="299" y="264"/>
                </a:lnTo>
                <a:lnTo>
                  <a:pt x="297" y="266"/>
                </a:lnTo>
                <a:lnTo>
                  <a:pt x="297" y="268"/>
                </a:lnTo>
                <a:lnTo>
                  <a:pt x="295" y="268"/>
                </a:lnTo>
                <a:lnTo>
                  <a:pt x="295" y="266"/>
                </a:lnTo>
                <a:lnTo>
                  <a:pt x="293" y="268"/>
                </a:lnTo>
                <a:lnTo>
                  <a:pt x="290" y="268"/>
                </a:lnTo>
                <a:lnTo>
                  <a:pt x="288" y="270"/>
                </a:lnTo>
                <a:lnTo>
                  <a:pt x="288" y="270"/>
                </a:lnTo>
                <a:lnTo>
                  <a:pt x="286" y="270"/>
                </a:lnTo>
                <a:lnTo>
                  <a:pt x="286" y="270"/>
                </a:lnTo>
                <a:lnTo>
                  <a:pt x="282" y="270"/>
                </a:lnTo>
                <a:lnTo>
                  <a:pt x="282" y="270"/>
                </a:lnTo>
                <a:lnTo>
                  <a:pt x="278" y="272"/>
                </a:lnTo>
                <a:lnTo>
                  <a:pt x="276" y="272"/>
                </a:lnTo>
                <a:lnTo>
                  <a:pt x="276" y="274"/>
                </a:lnTo>
                <a:lnTo>
                  <a:pt x="276" y="274"/>
                </a:lnTo>
                <a:lnTo>
                  <a:pt x="274" y="276"/>
                </a:lnTo>
                <a:lnTo>
                  <a:pt x="272" y="276"/>
                </a:lnTo>
                <a:lnTo>
                  <a:pt x="265" y="276"/>
                </a:lnTo>
                <a:lnTo>
                  <a:pt x="265" y="276"/>
                </a:lnTo>
                <a:lnTo>
                  <a:pt x="263" y="276"/>
                </a:lnTo>
                <a:lnTo>
                  <a:pt x="261" y="276"/>
                </a:lnTo>
                <a:lnTo>
                  <a:pt x="259" y="276"/>
                </a:lnTo>
                <a:lnTo>
                  <a:pt x="259" y="278"/>
                </a:lnTo>
                <a:lnTo>
                  <a:pt x="257" y="278"/>
                </a:lnTo>
                <a:lnTo>
                  <a:pt x="255" y="282"/>
                </a:lnTo>
                <a:lnTo>
                  <a:pt x="255" y="282"/>
                </a:lnTo>
                <a:lnTo>
                  <a:pt x="253" y="284"/>
                </a:lnTo>
                <a:lnTo>
                  <a:pt x="255" y="286"/>
                </a:lnTo>
                <a:lnTo>
                  <a:pt x="255" y="286"/>
                </a:lnTo>
                <a:lnTo>
                  <a:pt x="255" y="289"/>
                </a:lnTo>
                <a:lnTo>
                  <a:pt x="255" y="289"/>
                </a:lnTo>
                <a:lnTo>
                  <a:pt x="253" y="291"/>
                </a:lnTo>
                <a:lnTo>
                  <a:pt x="253" y="293"/>
                </a:lnTo>
                <a:lnTo>
                  <a:pt x="253" y="295"/>
                </a:lnTo>
                <a:lnTo>
                  <a:pt x="253" y="297"/>
                </a:lnTo>
                <a:lnTo>
                  <a:pt x="253" y="299"/>
                </a:lnTo>
                <a:lnTo>
                  <a:pt x="253" y="299"/>
                </a:lnTo>
                <a:lnTo>
                  <a:pt x="255" y="301"/>
                </a:lnTo>
                <a:lnTo>
                  <a:pt x="255" y="305"/>
                </a:lnTo>
                <a:lnTo>
                  <a:pt x="255" y="309"/>
                </a:lnTo>
                <a:lnTo>
                  <a:pt x="253" y="312"/>
                </a:lnTo>
                <a:lnTo>
                  <a:pt x="253" y="312"/>
                </a:lnTo>
                <a:lnTo>
                  <a:pt x="251" y="314"/>
                </a:lnTo>
                <a:lnTo>
                  <a:pt x="249" y="314"/>
                </a:lnTo>
                <a:lnTo>
                  <a:pt x="249" y="314"/>
                </a:lnTo>
                <a:lnTo>
                  <a:pt x="247" y="314"/>
                </a:lnTo>
                <a:lnTo>
                  <a:pt x="247" y="312"/>
                </a:lnTo>
                <a:lnTo>
                  <a:pt x="244" y="312"/>
                </a:lnTo>
                <a:lnTo>
                  <a:pt x="244" y="312"/>
                </a:lnTo>
                <a:lnTo>
                  <a:pt x="238" y="312"/>
                </a:lnTo>
                <a:lnTo>
                  <a:pt x="236" y="312"/>
                </a:lnTo>
                <a:lnTo>
                  <a:pt x="236" y="312"/>
                </a:lnTo>
                <a:lnTo>
                  <a:pt x="234" y="312"/>
                </a:lnTo>
                <a:lnTo>
                  <a:pt x="234" y="312"/>
                </a:lnTo>
                <a:lnTo>
                  <a:pt x="232" y="312"/>
                </a:lnTo>
                <a:lnTo>
                  <a:pt x="230" y="312"/>
                </a:lnTo>
                <a:lnTo>
                  <a:pt x="230" y="314"/>
                </a:lnTo>
                <a:lnTo>
                  <a:pt x="228" y="314"/>
                </a:lnTo>
                <a:lnTo>
                  <a:pt x="226" y="314"/>
                </a:lnTo>
                <a:lnTo>
                  <a:pt x="224" y="316"/>
                </a:lnTo>
                <a:lnTo>
                  <a:pt x="221" y="316"/>
                </a:lnTo>
                <a:lnTo>
                  <a:pt x="221" y="318"/>
                </a:lnTo>
                <a:lnTo>
                  <a:pt x="221" y="320"/>
                </a:lnTo>
                <a:lnTo>
                  <a:pt x="224" y="322"/>
                </a:lnTo>
                <a:lnTo>
                  <a:pt x="224" y="324"/>
                </a:lnTo>
                <a:lnTo>
                  <a:pt x="224" y="324"/>
                </a:lnTo>
                <a:lnTo>
                  <a:pt x="221" y="326"/>
                </a:lnTo>
                <a:lnTo>
                  <a:pt x="221" y="326"/>
                </a:lnTo>
                <a:lnTo>
                  <a:pt x="221" y="326"/>
                </a:lnTo>
                <a:lnTo>
                  <a:pt x="219" y="326"/>
                </a:lnTo>
                <a:lnTo>
                  <a:pt x="217" y="324"/>
                </a:lnTo>
                <a:lnTo>
                  <a:pt x="217" y="324"/>
                </a:lnTo>
                <a:lnTo>
                  <a:pt x="217" y="322"/>
                </a:lnTo>
                <a:lnTo>
                  <a:pt x="217" y="322"/>
                </a:lnTo>
                <a:lnTo>
                  <a:pt x="217" y="320"/>
                </a:lnTo>
                <a:lnTo>
                  <a:pt x="217" y="320"/>
                </a:lnTo>
                <a:lnTo>
                  <a:pt x="215" y="320"/>
                </a:lnTo>
                <a:lnTo>
                  <a:pt x="215" y="320"/>
                </a:lnTo>
                <a:lnTo>
                  <a:pt x="213" y="320"/>
                </a:lnTo>
                <a:lnTo>
                  <a:pt x="213" y="322"/>
                </a:lnTo>
                <a:lnTo>
                  <a:pt x="213" y="322"/>
                </a:lnTo>
                <a:lnTo>
                  <a:pt x="215" y="324"/>
                </a:lnTo>
                <a:lnTo>
                  <a:pt x="215" y="324"/>
                </a:lnTo>
                <a:lnTo>
                  <a:pt x="215" y="326"/>
                </a:lnTo>
                <a:lnTo>
                  <a:pt x="215" y="326"/>
                </a:lnTo>
                <a:lnTo>
                  <a:pt x="215" y="328"/>
                </a:lnTo>
                <a:lnTo>
                  <a:pt x="213" y="330"/>
                </a:lnTo>
                <a:lnTo>
                  <a:pt x="213" y="330"/>
                </a:lnTo>
                <a:lnTo>
                  <a:pt x="211" y="332"/>
                </a:lnTo>
                <a:lnTo>
                  <a:pt x="209" y="332"/>
                </a:lnTo>
                <a:lnTo>
                  <a:pt x="209" y="335"/>
                </a:lnTo>
                <a:lnTo>
                  <a:pt x="207" y="335"/>
                </a:lnTo>
                <a:lnTo>
                  <a:pt x="205" y="335"/>
                </a:lnTo>
                <a:lnTo>
                  <a:pt x="203" y="335"/>
                </a:lnTo>
                <a:lnTo>
                  <a:pt x="203" y="335"/>
                </a:lnTo>
                <a:lnTo>
                  <a:pt x="199" y="332"/>
                </a:lnTo>
                <a:lnTo>
                  <a:pt x="199" y="332"/>
                </a:lnTo>
                <a:lnTo>
                  <a:pt x="199" y="330"/>
                </a:lnTo>
                <a:lnTo>
                  <a:pt x="196" y="328"/>
                </a:lnTo>
                <a:lnTo>
                  <a:pt x="196" y="328"/>
                </a:lnTo>
                <a:lnTo>
                  <a:pt x="194" y="326"/>
                </a:lnTo>
                <a:lnTo>
                  <a:pt x="192" y="326"/>
                </a:lnTo>
                <a:lnTo>
                  <a:pt x="190" y="326"/>
                </a:lnTo>
                <a:lnTo>
                  <a:pt x="190" y="328"/>
                </a:lnTo>
                <a:lnTo>
                  <a:pt x="188" y="328"/>
                </a:lnTo>
                <a:lnTo>
                  <a:pt x="188" y="330"/>
                </a:lnTo>
                <a:lnTo>
                  <a:pt x="186" y="330"/>
                </a:lnTo>
                <a:lnTo>
                  <a:pt x="186" y="330"/>
                </a:lnTo>
                <a:lnTo>
                  <a:pt x="184" y="330"/>
                </a:lnTo>
                <a:lnTo>
                  <a:pt x="182" y="330"/>
                </a:lnTo>
                <a:lnTo>
                  <a:pt x="180" y="328"/>
                </a:lnTo>
                <a:lnTo>
                  <a:pt x="176" y="328"/>
                </a:lnTo>
                <a:lnTo>
                  <a:pt x="173" y="328"/>
                </a:lnTo>
                <a:lnTo>
                  <a:pt x="171" y="328"/>
                </a:lnTo>
                <a:lnTo>
                  <a:pt x="169" y="328"/>
                </a:lnTo>
                <a:lnTo>
                  <a:pt x="167" y="330"/>
                </a:lnTo>
                <a:lnTo>
                  <a:pt x="165" y="330"/>
                </a:lnTo>
                <a:lnTo>
                  <a:pt x="165" y="330"/>
                </a:lnTo>
                <a:lnTo>
                  <a:pt x="163" y="332"/>
                </a:lnTo>
                <a:lnTo>
                  <a:pt x="163" y="332"/>
                </a:lnTo>
                <a:lnTo>
                  <a:pt x="161" y="335"/>
                </a:lnTo>
                <a:lnTo>
                  <a:pt x="159" y="335"/>
                </a:lnTo>
                <a:lnTo>
                  <a:pt x="159" y="332"/>
                </a:lnTo>
                <a:lnTo>
                  <a:pt x="157" y="332"/>
                </a:lnTo>
                <a:lnTo>
                  <a:pt x="157" y="332"/>
                </a:lnTo>
                <a:lnTo>
                  <a:pt x="155" y="335"/>
                </a:lnTo>
                <a:lnTo>
                  <a:pt x="157" y="337"/>
                </a:lnTo>
                <a:lnTo>
                  <a:pt x="157" y="337"/>
                </a:lnTo>
                <a:lnTo>
                  <a:pt x="155" y="339"/>
                </a:lnTo>
                <a:lnTo>
                  <a:pt x="155" y="339"/>
                </a:lnTo>
                <a:lnTo>
                  <a:pt x="155" y="341"/>
                </a:lnTo>
                <a:lnTo>
                  <a:pt x="155" y="341"/>
                </a:lnTo>
                <a:lnTo>
                  <a:pt x="155" y="343"/>
                </a:lnTo>
                <a:lnTo>
                  <a:pt x="155" y="343"/>
                </a:lnTo>
                <a:lnTo>
                  <a:pt x="155" y="345"/>
                </a:lnTo>
                <a:lnTo>
                  <a:pt x="153" y="345"/>
                </a:lnTo>
                <a:lnTo>
                  <a:pt x="150" y="345"/>
                </a:lnTo>
                <a:lnTo>
                  <a:pt x="150" y="345"/>
                </a:lnTo>
                <a:lnTo>
                  <a:pt x="148" y="347"/>
                </a:lnTo>
                <a:lnTo>
                  <a:pt x="148" y="347"/>
                </a:lnTo>
                <a:lnTo>
                  <a:pt x="148" y="349"/>
                </a:lnTo>
                <a:lnTo>
                  <a:pt x="148" y="349"/>
                </a:lnTo>
                <a:lnTo>
                  <a:pt x="148" y="349"/>
                </a:lnTo>
                <a:lnTo>
                  <a:pt x="146" y="351"/>
                </a:lnTo>
                <a:lnTo>
                  <a:pt x="146" y="351"/>
                </a:lnTo>
                <a:lnTo>
                  <a:pt x="146" y="353"/>
                </a:lnTo>
                <a:lnTo>
                  <a:pt x="144" y="353"/>
                </a:lnTo>
                <a:lnTo>
                  <a:pt x="144" y="353"/>
                </a:lnTo>
                <a:lnTo>
                  <a:pt x="144" y="353"/>
                </a:lnTo>
                <a:lnTo>
                  <a:pt x="142" y="353"/>
                </a:lnTo>
                <a:lnTo>
                  <a:pt x="142" y="353"/>
                </a:lnTo>
                <a:lnTo>
                  <a:pt x="142" y="355"/>
                </a:lnTo>
                <a:lnTo>
                  <a:pt x="140" y="355"/>
                </a:lnTo>
                <a:lnTo>
                  <a:pt x="140" y="355"/>
                </a:lnTo>
                <a:lnTo>
                  <a:pt x="136" y="353"/>
                </a:lnTo>
                <a:lnTo>
                  <a:pt x="136" y="353"/>
                </a:lnTo>
                <a:lnTo>
                  <a:pt x="136" y="351"/>
                </a:lnTo>
                <a:lnTo>
                  <a:pt x="134" y="349"/>
                </a:lnTo>
                <a:lnTo>
                  <a:pt x="134" y="347"/>
                </a:lnTo>
                <a:lnTo>
                  <a:pt x="134" y="347"/>
                </a:lnTo>
                <a:lnTo>
                  <a:pt x="134" y="347"/>
                </a:lnTo>
                <a:lnTo>
                  <a:pt x="132" y="347"/>
                </a:lnTo>
                <a:lnTo>
                  <a:pt x="132" y="347"/>
                </a:lnTo>
                <a:lnTo>
                  <a:pt x="132" y="349"/>
                </a:lnTo>
                <a:lnTo>
                  <a:pt x="130" y="349"/>
                </a:lnTo>
                <a:lnTo>
                  <a:pt x="130" y="351"/>
                </a:lnTo>
                <a:lnTo>
                  <a:pt x="130" y="351"/>
                </a:lnTo>
                <a:lnTo>
                  <a:pt x="127" y="349"/>
                </a:lnTo>
                <a:lnTo>
                  <a:pt x="125" y="349"/>
                </a:lnTo>
                <a:lnTo>
                  <a:pt x="123" y="349"/>
                </a:lnTo>
                <a:lnTo>
                  <a:pt x="123" y="349"/>
                </a:lnTo>
                <a:lnTo>
                  <a:pt x="121" y="349"/>
                </a:lnTo>
                <a:lnTo>
                  <a:pt x="119" y="347"/>
                </a:lnTo>
                <a:lnTo>
                  <a:pt x="117" y="347"/>
                </a:lnTo>
                <a:lnTo>
                  <a:pt x="117" y="347"/>
                </a:lnTo>
                <a:lnTo>
                  <a:pt x="115" y="349"/>
                </a:lnTo>
                <a:lnTo>
                  <a:pt x="115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1" y="351"/>
                </a:lnTo>
                <a:lnTo>
                  <a:pt x="111" y="351"/>
                </a:lnTo>
                <a:lnTo>
                  <a:pt x="109" y="351"/>
                </a:lnTo>
                <a:lnTo>
                  <a:pt x="109" y="351"/>
                </a:lnTo>
                <a:lnTo>
                  <a:pt x="107" y="351"/>
                </a:lnTo>
                <a:lnTo>
                  <a:pt x="107" y="349"/>
                </a:lnTo>
                <a:lnTo>
                  <a:pt x="107" y="349"/>
                </a:lnTo>
                <a:lnTo>
                  <a:pt x="105" y="349"/>
                </a:lnTo>
                <a:lnTo>
                  <a:pt x="105" y="349"/>
                </a:lnTo>
                <a:lnTo>
                  <a:pt x="102" y="349"/>
                </a:lnTo>
                <a:lnTo>
                  <a:pt x="102" y="349"/>
                </a:lnTo>
                <a:lnTo>
                  <a:pt x="100" y="349"/>
                </a:lnTo>
                <a:lnTo>
                  <a:pt x="100" y="349"/>
                </a:lnTo>
                <a:lnTo>
                  <a:pt x="100" y="349"/>
                </a:lnTo>
                <a:lnTo>
                  <a:pt x="98" y="349"/>
                </a:lnTo>
                <a:lnTo>
                  <a:pt x="98" y="349"/>
                </a:lnTo>
                <a:lnTo>
                  <a:pt x="96" y="349"/>
                </a:lnTo>
                <a:lnTo>
                  <a:pt x="94" y="349"/>
                </a:lnTo>
                <a:lnTo>
                  <a:pt x="94" y="349"/>
                </a:lnTo>
                <a:lnTo>
                  <a:pt x="92" y="347"/>
                </a:lnTo>
                <a:lnTo>
                  <a:pt x="92" y="347"/>
                </a:lnTo>
                <a:lnTo>
                  <a:pt x="92" y="347"/>
                </a:lnTo>
                <a:lnTo>
                  <a:pt x="90" y="347"/>
                </a:lnTo>
                <a:lnTo>
                  <a:pt x="90" y="345"/>
                </a:lnTo>
                <a:lnTo>
                  <a:pt x="90" y="347"/>
                </a:lnTo>
                <a:lnTo>
                  <a:pt x="88" y="347"/>
                </a:lnTo>
                <a:lnTo>
                  <a:pt x="88" y="347"/>
                </a:lnTo>
                <a:lnTo>
                  <a:pt x="86" y="347"/>
                </a:lnTo>
                <a:lnTo>
                  <a:pt x="84" y="345"/>
                </a:lnTo>
                <a:lnTo>
                  <a:pt x="77" y="345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61" y="341"/>
                </a:lnTo>
                <a:lnTo>
                  <a:pt x="56" y="341"/>
                </a:lnTo>
                <a:lnTo>
                  <a:pt x="54" y="341"/>
                </a:lnTo>
                <a:lnTo>
                  <a:pt x="52" y="339"/>
                </a:lnTo>
                <a:lnTo>
                  <a:pt x="52" y="339"/>
                </a:lnTo>
                <a:lnTo>
                  <a:pt x="46" y="341"/>
                </a:lnTo>
                <a:lnTo>
                  <a:pt x="44" y="341"/>
                </a:lnTo>
                <a:lnTo>
                  <a:pt x="36" y="345"/>
                </a:lnTo>
                <a:lnTo>
                  <a:pt x="31" y="349"/>
                </a:lnTo>
                <a:lnTo>
                  <a:pt x="31" y="351"/>
                </a:lnTo>
                <a:lnTo>
                  <a:pt x="31" y="353"/>
                </a:lnTo>
                <a:lnTo>
                  <a:pt x="31" y="355"/>
                </a:lnTo>
                <a:lnTo>
                  <a:pt x="31" y="360"/>
                </a:lnTo>
                <a:lnTo>
                  <a:pt x="31" y="362"/>
                </a:lnTo>
                <a:lnTo>
                  <a:pt x="31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6" y="366"/>
                </a:lnTo>
                <a:lnTo>
                  <a:pt x="36" y="370"/>
                </a:lnTo>
                <a:lnTo>
                  <a:pt x="38" y="372"/>
                </a:lnTo>
                <a:lnTo>
                  <a:pt x="38" y="372"/>
                </a:lnTo>
                <a:lnTo>
                  <a:pt x="36" y="372"/>
                </a:lnTo>
                <a:lnTo>
                  <a:pt x="36" y="372"/>
                </a:lnTo>
                <a:lnTo>
                  <a:pt x="33" y="372"/>
                </a:lnTo>
                <a:lnTo>
                  <a:pt x="33" y="372"/>
                </a:lnTo>
                <a:lnTo>
                  <a:pt x="33" y="372"/>
                </a:lnTo>
                <a:lnTo>
                  <a:pt x="31" y="372"/>
                </a:lnTo>
                <a:lnTo>
                  <a:pt x="31" y="372"/>
                </a:lnTo>
                <a:lnTo>
                  <a:pt x="29" y="374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83"/>
                </a:lnTo>
                <a:lnTo>
                  <a:pt x="29" y="387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7" y="387"/>
                </a:lnTo>
                <a:lnTo>
                  <a:pt x="25" y="387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3"/>
                </a:lnTo>
                <a:lnTo>
                  <a:pt x="27" y="395"/>
                </a:lnTo>
                <a:lnTo>
                  <a:pt x="29" y="395"/>
                </a:lnTo>
                <a:lnTo>
                  <a:pt x="29" y="395"/>
                </a:lnTo>
                <a:lnTo>
                  <a:pt x="29" y="397"/>
                </a:lnTo>
                <a:lnTo>
                  <a:pt x="29" y="397"/>
                </a:lnTo>
                <a:lnTo>
                  <a:pt x="31" y="403"/>
                </a:lnTo>
                <a:lnTo>
                  <a:pt x="31" y="406"/>
                </a:lnTo>
                <a:lnTo>
                  <a:pt x="31" y="406"/>
                </a:lnTo>
                <a:lnTo>
                  <a:pt x="33" y="406"/>
                </a:lnTo>
                <a:lnTo>
                  <a:pt x="36" y="408"/>
                </a:lnTo>
                <a:lnTo>
                  <a:pt x="38" y="408"/>
                </a:lnTo>
                <a:lnTo>
                  <a:pt x="38" y="408"/>
                </a:lnTo>
                <a:lnTo>
                  <a:pt x="40" y="410"/>
                </a:lnTo>
                <a:lnTo>
                  <a:pt x="40" y="416"/>
                </a:lnTo>
                <a:lnTo>
                  <a:pt x="42" y="422"/>
                </a:lnTo>
                <a:lnTo>
                  <a:pt x="42" y="424"/>
                </a:lnTo>
                <a:lnTo>
                  <a:pt x="42" y="426"/>
                </a:lnTo>
                <a:lnTo>
                  <a:pt x="42" y="426"/>
                </a:lnTo>
                <a:lnTo>
                  <a:pt x="42" y="428"/>
                </a:lnTo>
                <a:lnTo>
                  <a:pt x="42" y="428"/>
                </a:lnTo>
                <a:lnTo>
                  <a:pt x="42" y="431"/>
                </a:lnTo>
                <a:lnTo>
                  <a:pt x="40" y="431"/>
                </a:lnTo>
                <a:lnTo>
                  <a:pt x="40" y="431"/>
                </a:lnTo>
                <a:lnTo>
                  <a:pt x="40" y="433"/>
                </a:lnTo>
                <a:lnTo>
                  <a:pt x="38" y="435"/>
                </a:lnTo>
                <a:lnTo>
                  <a:pt x="38" y="437"/>
                </a:lnTo>
                <a:lnTo>
                  <a:pt x="38" y="437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39"/>
                </a:lnTo>
                <a:lnTo>
                  <a:pt x="29" y="439"/>
                </a:lnTo>
                <a:lnTo>
                  <a:pt x="29" y="439"/>
                </a:lnTo>
                <a:lnTo>
                  <a:pt x="29" y="439"/>
                </a:lnTo>
                <a:lnTo>
                  <a:pt x="27" y="439"/>
                </a:lnTo>
                <a:lnTo>
                  <a:pt x="27" y="439"/>
                </a:lnTo>
                <a:lnTo>
                  <a:pt x="25" y="439"/>
                </a:lnTo>
                <a:lnTo>
                  <a:pt x="25" y="439"/>
                </a:lnTo>
                <a:lnTo>
                  <a:pt x="23" y="439"/>
                </a:lnTo>
                <a:lnTo>
                  <a:pt x="23" y="439"/>
                </a:lnTo>
                <a:lnTo>
                  <a:pt x="21" y="439"/>
                </a:lnTo>
                <a:lnTo>
                  <a:pt x="19" y="437"/>
                </a:lnTo>
                <a:lnTo>
                  <a:pt x="17" y="437"/>
                </a:lnTo>
                <a:lnTo>
                  <a:pt x="15" y="437"/>
                </a:lnTo>
                <a:lnTo>
                  <a:pt x="6" y="433"/>
                </a:lnTo>
                <a:lnTo>
                  <a:pt x="4" y="433"/>
                </a:lnTo>
                <a:lnTo>
                  <a:pt x="2" y="435"/>
                </a:lnTo>
                <a:lnTo>
                  <a:pt x="2" y="437"/>
                </a:lnTo>
                <a:lnTo>
                  <a:pt x="2" y="439"/>
                </a:lnTo>
                <a:lnTo>
                  <a:pt x="2" y="439"/>
                </a:lnTo>
                <a:lnTo>
                  <a:pt x="2" y="441"/>
                </a:lnTo>
                <a:lnTo>
                  <a:pt x="2" y="441"/>
                </a:lnTo>
                <a:lnTo>
                  <a:pt x="0" y="441"/>
                </a:lnTo>
                <a:lnTo>
                  <a:pt x="0" y="443"/>
                </a:lnTo>
                <a:lnTo>
                  <a:pt x="0" y="443"/>
                </a:lnTo>
                <a:lnTo>
                  <a:pt x="0" y="443"/>
                </a:lnTo>
                <a:lnTo>
                  <a:pt x="2" y="443"/>
                </a:lnTo>
                <a:lnTo>
                  <a:pt x="4" y="445"/>
                </a:lnTo>
                <a:lnTo>
                  <a:pt x="4" y="445"/>
                </a:lnTo>
                <a:lnTo>
                  <a:pt x="6" y="445"/>
                </a:lnTo>
                <a:lnTo>
                  <a:pt x="8" y="445"/>
                </a:lnTo>
                <a:lnTo>
                  <a:pt x="8" y="447"/>
                </a:lnTo>
                <a:lnTo>
                  <a:pt x="8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9"/>
                </a:lnTo>
                <a:lnTo>
                  <a:pt x="10" y="449"/>
                </a:lnTo>
                <a:lnTo>
                  <a:pt x="10" y="451"/>
                </a:lnTo>
                <a:lnTo>
                  <a:pt x="10" y="454"/>
                </a:lnTo>
                <a:lnTo>
                  <a:pt x="10" y="456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6" y="466"/>
                </a:lnTo>
                <a:lnTo>
                  <a:pt x="4" y="466"/>
                </a:lnTo>
                <a:lnTo>
                  <a:pt x="4" y="466"/>
                </a:lnTo>
                <a:lnTo>
                  <a:pt x="4" y="470"/>
                </a:lnTo>
                <a:lnTo>
                  <a:pt x="4" y="470"/>
                </a:lnTo>
                <a:lnTo>
                  <a:pt x="4" y="472"/>
                </a:lnTo>
                <a:lnTo>
                  <a:pt x="4" y="474"/>
                </a:lnTo>
                <a:lnTo>
                  <a:pt x="2" y="477"/>
                </a:lnTo>
                <a:lnTo>
                  <a:pt x="2" y="479"/>
                </a:lnTo>
                <a:lnTo>
                  <a:pt x="2" y="481"/>
                </a:lnTo>
                <a:lnTo>
                  <a:pt x="2" y="483"/>
                </a:lnTo>
                <a:lnTo>
                  <a:pt x="4" y="487"/>
                </a:lnTo>
                <a:lnTo>
                  <a:pt x="4" y="487"/>
                </a:lnTo>
                <a:lnTo>
                  <a:pt x="4" y="489"/>
                </a:lnTo>
                <a:lnTo>
                  <a:pt x="6" y="489"/>
                </a:lnTo>
                <a:lnTo>
                  <a:pt x="6" y="489"/>
                </a:lnTo>
                <a:lnTo>
                  <a:pt x="8" y="489"/>
                </a:lnTo>
                <a:lnTo>
                  <a:pt x="8" y="491"/>
                </a:lnTo>
                <a:lnTo>
                  <a:pt x="8" y="491"/>
                </a:lnTo>
                <a:lnTo>
                  <a:pt x="10" y="493"/>
                </a:lnTo>
                <a:lnTo>
                  <a:pt x="10" y="495"/>
                </a:lnTo>
                <a:lnTo>
                  <a:pt x="10" y="495"/>
                </a:lnTo>
                <a:lnTo>
                  <a:pt x="10" y="495"/>
                </a:lnTo>
                <a:lnTo>
                  <a:pt x="13" y="495"/>
                </a:lnTo>
                <a:lnTo>
                  <a:pt x="13" y="495"/>
                </a:lnTo>
                <a:lnTo>
                  <a:pt x="15" y="495"/>
                </a:lnTo>
                <a:lnTo>
                  <a:pt x="15" y="495"/>
                </a:lnTo>
                <a:lnTo>
                  <a:pt x="15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2"/>
                </a:lnTo>
                <a:lnTo>
                  <a:pt x="21" y="502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5" y="504"/>
                </a:lnTo>
                <a:lnTo>
                  <a:pt x="15" y="504"/>
                </a:lnTo>
                <a:lnTo>
                  <a:pt x="15" y="506"/>
                </a:lnTo>
                <a:lnTo>
                  <a:pt x="15" y="506"/>
                </a:lnTo>
                <a:lnTo>
                  <a:pt x="15" y="508"/>
                </a:lnTo>
                <a:lnTo>
                  <a:pt x="15" y="508"/>
                </a:lnTo>
                <a:lnTo>
                  <a:pt x="15" y="510"/>
                </a:lnTo>
                <a:lnTo>
                  <a:pt x="15" y="510"/>
                </a:lnTo>
                <a:lnTo>
                  <a:pt x="17" y="512"/>
                </a:lnTo>
                <a:lnTo>
                  <a:pt x="17" y="512"/>
                </a:lnTo>
                <a:lnTo>
                  <a:pt x="21" y="514"/>
                </a:lnTo>
                <a:lnTo>
                  <a:pt x="21" y="514"/>
                </a:lnTo>
                <a:lnTo>
                  <a:pt x="21" y="514"/>
                </a:lnTo>
                <a:lnTo>
                  <a:pt x="21" y="516"/>
                </a:lnTo>
                <a:lnTo>
                  <a:pt x="21" y="516"/>
                </a:lnTo>
                <a:lnTo>
                  <a:pt x="19" y="516"/>
                </a:lnTo>
                <a:lnTo>
                  <a:pt x="19" y="518"/>
                </a:lnTo>
                <a:lnTo>
                  <a:pt x="19" y="518"/>
                </a:lnTo>
                <a:lnTo>
                  <a:pt x="25" y="520"/>
                </a:lnTo>
                <a:lnTo>
                  <a:pt x="29" y="520"/>
                </a:lnTo>
                <a:lnTo>
                  <a:pt x="31" y="520"/>
                </a:lnTo>
                <a:lnTo>
                  <a:pt x="33" y="522"/>
                </a:lnTo>
                <a:lnTo>
                  <a:pt x="36" y="522"/>
                </a:lnTo>
                <a:lnTo>
                  <a:pt x="36" y="522"/>
                </a:lnTo>
                <a:lnTo>
                  <a:pt x="38" y="520"/>
                </a:lnTo>
                <a:lnTo>
                  <a:pt x="38" y="520"/>
                </a:lnTo>
                <a:lnTo>
                  <a:pt x="38" y="520"/>
                </a:lnTo>
                <a:lnTo>
                  <a:pt x="38" y="516"/>
                </a:lnTo>
                <a:lnTo>
                  <a:pt x="38" y="516"/>
                </a:lnTo>
                <a:lnTo>
                  <a:pt x="38" y="516"/>
                </a:lnTo>
                <a:lnTo>
                  <a:pt x="40" y="514"/>
                </a:lnTo>
                <a:lnTo>
                  <a:pt x="40" y="512"/>
                </a:lnTo>
                <a:lnTo>
                  <a:pt x="42" y="510"/>
                </a:lnTo>
                <a:lnTo>
                  <a:pt x="42" y="510"/>
                </a:lnTo>
                <a:lnTo>
                  <a:pt x="44" y="510"/>
                </a:lnTo>
                <a:lnTo>
                  <a:pt x="44" y="512"/>
                </a:lnTo>
                <a:lnTo>
                  <a:pt x="46" y="512"/>
                </a:lnTo>
                <a:lnTo>
                  <a:pt x="48" y="512"/>
                </a:lnTo>
                <a:lnTo>
                  <a:pt x="50" y="512"/>
                </a:lnTo>
                <a:lnTo>
                  <a:pt x="52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4"/>
                </a:lnTo>
                <a:lnTo>
                  <a:pt x="56" y="514"/>
                </a:lnTo>
                <a:lnTo>
                  <a:pt x="56" y="516"/>
                </a:lnTo>
                <a:lnTo>
                  <a:pt x="61" y="516"/>
                </a:lnTo>
                <a:lnTo>
                  <a:pt x="61" y="516"/>
                </a:lnTo>
                <a:lnTo>
                  <a:pt x="63" y="516"/>
                </a:lnTo>
                <a:lnTo>
                  <a:pt x="63" y="518"/>
                </a:lnTo>
                <a:lnTo>
                  <a:pt x="65" y="520"/>
                </a:lnTo>
                <a:lnTo>
                  <a:pt x="67" y="520"/>
                </a:lnTo>
                <a:lnTo>
                  <a:pt x="67" y="520"/>
                </a:lnTo>
                <a:lnTo>
                  <a:pt x="67" y="520"/>
                </a:lnTo>
                <a:lnTo>
                  <a:pt x="69" y="520"/>
                </a:lnTo>
                <a:lnTo>
                  <a:pt x="67" y="518"/>
                </a:lnTo>
                <a:lnTo>
                  <a:pt x="65" y="516"/>
                </a:lnTo>
                <a:lnTo>
                  <a:pt x="65" y="516"/>
                </a:lnTo>
                <a:lnTo>
                  <a:pt x="65" y="514"/>
                </a:lnTo>
                <a:lnTo>
                  <a:pt x="65" y="514"/>
                </a:lnTo>
                <a:lnTo>
                  <a:pt x="65" y="512"/>
                </a:lnTo>
                <a:lnTo>
                  <a:pt x="65" y="512"/>
                </a:lnTo>
                <a:lnTo>
                  <a:pt x="67" y="512"/>
                </a:lnTo>
                <a:lnTo>
                  <a:pt x="67" y="512"/>
                </a:lnTo>
                <a:lnTo>
                  <a:pt x="69" y="512"/>
                </a:lnTo>
                <a:lnTo>
                  <a:pt x="69" y="512"/>
                </a:lnTo>
                <a:lnTo>
                  <a:pt x="69" y="512"/>
                </a:lnTo>
                <a:lnTo>
                  <a:pt x="71" y="512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8"/>
                </a:lnTo>
                <a:lnTo>
                  <a:pt x="75" y="520"/>
                </a:lnTo>
                <a:lnTo>
                  <a:pt x="75" y="520"/>
                </a:lnTo>
                <a:lnTo>
                  <a:pt x="75" y="522"/>
                </a:lnTo>
                <a:lnTo>
                  <a:pt x="75" y="525"/>
                </a:lnTo>
                <a:lnTo>
                  <a:pt x="75" y="525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3" y="529"/>
                </a:lnTo>
                <a:lnTo>
                  <a:pt x="69" y="529"/>
                </a:lnTo>
                <a:lnTo>
                  <a:pt x="67" y="529"/>
                </a:lnTo>
                <a:lnTo>
                  <a:pt x="67" y="529"/>
                </a:lnTo>
                <a:lnTo>
                  <a:pt x="67" y="529"/>
                </a:lnTo>
                <a:lnTo>
                  <a:pt x="65" y="531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7"/>
                </a:lnTo>
                <a:lnTo>
                  <a:pt x="63" y="539"/>
                </a:lnTo>
                <a:lnTo>
                  <a:pt x="63" y="539"/>
                </a:lnTo>
                <a:lnTo>
                  <a:pt x="63" y="541"/>
                </a:lnTo>
                <a:lnTo>
                  <a:pt x="63" y="541"/>
                </a:lnTo>
                <a:lnTo>
                  <a:pt x="63" y="541"/>
                </a:lnTo>
                <a:lnTo>
                  <a:pt x="65" y="543"/>
                </a:lnTo>
                <a:lnTo>
                  <a:pt x="65" y="543"/>
                </a:lnTo>
                <a:lnTo>
                  <a:pt x="65" y="545"/>
                </a:lnTo>
                <a:lnTo>
                  <a:pt x="65" y="545"/>
                </a:lnTo>
                <a:lnTo>
                  <a:pt x="65" y="548"/>
                </a:lnTo>
                <a:lnTo>
                  <a:pt x="65" y="548"/>
                </a:lnTo>
                <a:lnTo>
                  <a:pt x="67" y="548"/>
                </a:lnTo>
                <a:lnTo>
                  <a:pt x="67" y="550"/>
                </a:lnTo>
                <a:lnTo>
                  <a:pt x="67" y="550"/>
                </a:lnTo>
                <a:lnTo>
                  <a:pt x="69" y="550"/>
                </a:lnTo>
                <a:lnTo>
                  <a:pt x="67" y="552"/>
                </a:lnTo>
                <a:lnTo>
                  <a:pt x="67" y="552"/>
                </a:lnTo>
                <a:lnTo>
                  <a:pt x="67" y="554"/>
                </a:lnTo>
                <a:lnTo>
                  <a:pt x="69" y="556"/>
                </a:lnTo>
                <a:lnTo>
                  <a:pt x="69" y="556"/>
                </a:lnTo>
                <a:lnTo>
                  <a:pt x="69" y="556"/>
                </a:lnTo>
                <a:lnTo>
                  <a:pt x="69" y="558"/>
                </a:lnTo>
                <a:lnTo>
                  <a:pt x="67" y="558"/>
                </a:lnTo>
                <a:lnTo>
                  <a:pt x="67" y="558"/>
                </a:lnTo>
                <a:lnTo>
                  <a:pt x="65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4"/>
                </a:lnTo>
                <a:lnTo>
                  <a:pt x="63" y="554"/>
                </a:lnTo>
                <a:lnTo>
                  <a:pt x="63" y="552"/>
                </a:lnTo>
                <a:lnTo>
                  <a:pt x="63" y="552"/>
                </a:lnTo>
                <a:lnTo>
                  <a:pt x="61" y="550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6" y="545"/>
                </a:lnTo>
                <a:lnTo>
                  <a:pt x="56" y="543"/>
                </a:lnTo>
                <a:lnTo>
                  <a:pt x="54" y="543"/>
                </a:lnTo>
                <a:lnTo>
                  <a:pt x="54" y="543"/>
                </a:lnTo>
                <a:lnTo>
                  <a:pt x="54" y="543"/>
                </a:lnTo>
                <a:lnTo>
                  <a:pt x="46" y="545"/>
                </a:lnTo>
                <a:lnTo>
                  <a:pt x="46" y="545"/>
                </a:lnTo>
                <a:lnTo>
                  <a:pt x="44" y="545"/>
                </a:lnTo>
                <a:lnTo>
                  <a:pt x="42" y="545"/>
                </a:lnTo>
                <a:lnTo>
                  <a:pt x="40" y="545"/>
                </a:lnTo>
                <a:lnTo>
                  <a:pt x="40" y="545"/>
                </a:lnTo>
                <a:lnTo>
                  <a:pt x="38" y="545"/>
                </a:lnTo>
                <a:lnTo>
                  <a:pt x="38" y="543"/>
                </a:lnTo>
                <a:lnTo>
                  <a:pt x="38" y="543"/>
                </a:lnTo>
                <a:lnTo>
                  <a:pt x="36" y="541"/>
                </a:lnTo>
                <a:lnTo>
                  <a:pt x="36" y="541"/>
                </a:lnTo>
                <a:lnTo>
                  <a:pt x="31" y="541"/>
                </a:lnTo>
                <a:lnTo>
                  <a:pt x="31" y="541"/>
                </a:lnTo>
                <a:lnTo>
                  <a:pt x="29" y="539"/>
                </a:lnTo>
                <a:lnTo>
                  <a:pt x="29" y="539"/>
                </a:lnTo>
                <a:lnTo>
                  <a:pt x="29" y="539"/>
                </a:lnTo>
                <a:lnTo>
                  <a:pt x="27" y="539"/>
                </a:lnTo>
                <a:lnTo>
                  <a:pt x="27" y="537"/>
                </a:lnTo>
                <a:lnTo>
                  <a:pt x="27" y="535"/>
                </a:lnTo>
                <a:lnTo>
                  <a:pt x="25" y="531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3" y="529"/>
                </a:lnTo>
                <a:lnTo>
                  <a:pt x="23" y="529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9"/>
                </a:lnTo>
                <a:lnTo>
                  <a:pt x="19" y="529"/>
                </a:lnTo>
                <a:lnTo>
                  <a:pt x="17" y="529"/>
                </a:lnTo>
                <a:lnTo>
                  <a:pt x="17" y="529"/>
                </a:lnTo>
                <a:lnTo>
                  <a:pt x="15" y="531"/>
                </a:lnTo>
                <a:lnTo>
                  <a:pt x="15" y="531"/>
                </a:lnTo>
                <a:lnTo>
                  <a:pt x="17" y="531"/>
                </a:lnTo>
                <a:lnTo>
                  <a:pt x="21" y="537"/>
                </a:lnTo>
                <a:lnTo>
                  <a:pt x="23" y="539"/>
                </a:lnTo>
                <a:lnTo>
                  <a:pt x="23" y="539"/>
                </a:lnTo>
                <a:lnTo>
                  <a:pt x="23" y="541"/>
                </a:lnTo>
                <a:lnTo>
                  <a:pt x="23" y="541"/>
                </a:lnTo>
                <a:lnTo>
                  <a:pt x="23" y="541"/>
                </a:lnTo>
                <a:lnTo>
                  <a:pt x="21" y="543"/>
                </a:lnTo>
                <a:lnTo>
                  <a:pt x="23" y="545"/>
                </a:lnTo>
                <a:lnTo>
                  <a:pt x="23" y="545"/>
                </a:lnTo>
                <a:lnTo>
                  <a:pt x="23" y="545"/>
                </a:lnTo>
                <a:lnTo>
                  <a:pt x="23" y="548"/>
                </a:lnTo>
                <a:lnTo>
                  <a:pt x="25" y="548"/>
                </a:lnTo>
                <a:lnTo>
                  <a:pt x="27" y="550"/>
                </a:lnTo>
                <a:lnTo>
                  <a:pt x="27" y="552"/>
                </a:lnTo>
                <a:lnTo>
                  <a:pt x="29" y="554"/>
                </a:lnTo>
                <a:lnTo>
                  <a:pt x="29" y="554"/>
                </a:lnTo>
                <a:lnTo>
                  <a:pt x="29" y="556"/>
                </a:lnTo>
                <a:lnTo>
                  <a:pt x="29" y="556"/>
                </a:lnTo>
                <a:lnTo>
                  <a:pt x="29" y="556"/>
                </a:lnTo>
                <a:lnTo>
                  <a:pt x="29" y="558"/>
                </a:lnTo>
                <a:lnTo>
                  <a:pt x="29" y="558"/>
                </a:lnTo>
                <a:lnTo>
                  <a:pt x="29" y="558"/>
                </a:lnTo>
                <a:lnTo>
                  <a:pt x="27" y="558"/>
                </a:lnTo>
                <a:lnTo>
                  <a:pt x="27" y="560"/>
                </a:lnTo>
                <a:lnTo>
                  <a:pt x="27" y="560"/>
                </a:lnTo>
                <a:lnTo>
                  <a:pt x="27" y="560"/>
                </a:lnTo>
                <a:lnTo>
                  <a:pt x="27" y="562"/>
                </a:lnTo>
                <a:lnTo>
                  <a:pt x="25" y="562"/>
                </a:lnTo>
                <a:lnTo>
                  <a:pt x="25" y="564"/>
                </a:lnTo>
                <a:lnTo>
                  <a:pt x="25" y="564"/>
                </a:lnTo>
                <a:lnTo>
                  <a:pt x="25" y="566"/>
                </a:lnTo>
                <a:lnTo>
                  <a:pt x="25" y="568"/>
                </a:lnTo>
                <a:lnTo>
                  <a:pt x="25" y="570"/>
                </a:lnTo>
                <a:lnTo>
                  <a:pt x="25" y="573"/>
                </a:lnTo>
                <a:lnTo>
                  <a:pt x="25" y="573"/>
                </a:lnTo>
                <a:lnTo>
                  <a:pt x="27" y="573"/>
                </a:lnTo>
                <a:lnTo>
                  <a:pt x="27" y="570"/>
                </a:lnTo>
                <a:lnTo>
                  <a:pt x="27" y="570"/>
                </a:lnTo>
                <a:lnTo>
                  <a:pt x="27" y="568"/>
                </a:lnTo>
                <a:lnTo>
                  <a:pt x="27" y="568"/>
                </a:lnTo>
                <a:lnTo>
                  <a:pt x="27" y="568"/>
                </a:lnTo>
                <a:lnTo>
                  <a:pt x="29" y="568"/>
                </a:lnTo>
                <a:lnTo>
                  <a:pt x="29" y="568"/>
                </a:lnTo>
                <a:lnTo>
                  <a:pt x="29" y="570"/>
                </a:lnTo>
                <a:lnTo>
                  <a:pt x="29" y="570"/>
                </a:lnTo>
                <a:lnTo>
                  <a:pt x="31" y="573"/>
                </a:lnTo>
                <a:lnTo>
                  <a:pt x="31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0"/>
                </a:lnTo>
                <a:lnTo>
                  <a:pt x="36" y="570"/>
                </a:lnTo>
                <a:lnTo>
                  <a:pt x="36" y="570"/>
                </a:lnTo>
                <a:lnTo>
                  <a:pt x="36" y="570"/>
                </a:lnTo>
                <a:lnTo>
                  <a:pt x="38" y="570"/>
                </a:lnTo>
                <a:lnTo>
                  <a:pt x="40" y="570"/>
                </a:lnTo>
                <a:lnTo>
                  <a:pt x="40" y="570"/>
                </a:lnTo>
                <a:lnTo>
                  <a:pt x="42" y="570"/>
                </a:lnTo>
                <a:lnTo>
                  <a:pt x="42" y="570"/>
                </a:lnTo>
                <a:lnTo>
                  <a:pt x="42" y="568"/>
                </a:lnTo>
                <a:lnTo>
                  <a:pt x="42" y="568"/>
                </a:lnTo>
                <a:lnTo>
                  <a:pt x="42" y="566"/>
                </a:lnTo>
                <a:lnTo>
                  <a:pt x="42" y="566"/>
                </a:lnTo>
                <a:lnTo>
                  <a:pt x="42" y="564"/>
                </a:lnTo>
                <a:lnTo>
                  <a:pt x="42" y="564"/>
                </a:lnTo>
                <a:lnTo>
                  <a:pt x="42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0"/>
                </a:lnTo>
                <a:lnTo>
                  <a:pt x="40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6"/>
                </a:lnTo>
                <a:lnTo>
                  <a:pt x="42" y="556"/>
                </a:lnTo>
                <a:lnTo>
                  <a:pt x="42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8"/>
                </a:lnTo>
                <a:lnTo>
                  <a:pt x="44" y="558"/>
                </a:lnTo>
                <a:lnTo>
                  <a:pt x="44" y="560"/>
                </a:lnTo>
                <a:lnTo>
                  <a:pt x="46" y="560"/>
                </a:lnTo>
                <a:lnTo>
                  <a:pt x="48" y="558"/>
                </a:lnTo>
                <a:lnTo>
                  <a:pt x="48" y="558"/>
                </a:lnTo>
                <a:lnTo>
                  <a:pt x="48" y="558"/>
                </a:lnTo>
                <a:lnTo>
                  <a:pt x="50" y="558"/>
                </a:lnTo>
                <a:lnTo>
                  <a:pt x="50" y="560"/>
                </a:lnTo>
                <a:lnTo>
                  <a:pt x="52" y="560"/>
                </a:lnTo>
                <a:lnTo>
                  <a:pt x="54" y="560"/>
                </a:lnTo>
                <a:lnTo>
                  <a:pt x="54" y="560"/>
                </a:lnTo>
                <a:lnTo>
                  <a:pt x="56" y="560"/>
                </a:lnTo>
                <a:lnTo>
                  <a:pt x="56" y="562"/>
                </a:lnTo>
                <a:lnTo>
                  <a:pt x="59" y="562"/>
                </a:lnTo>
                <a:lnTo>
                  <a:pt x="59" y="562"/>
                </a:lnTo>
                <a:lnTo>
                  <a:pt x="61" y="562"/>
                </a:lnTo>
                <a:lnTo>
                  <a:pt x="61" y="562"/>
                </a:lnTo>
                <a:lnTo>
                  <a:pt x="63" y="562"/>
                </a:lnTo>
                <a:lnTo>
                  <a:pt x="65" y="562"/>
                </a:lnTo>
                <a:lnTo>
                  <a:pt x="67" y="562"/>
                </a:lnTo>
                <a:lnTo>
                  <a:pt x="69" y="562"/>
                </a:lnTo>
                <a:lnTo>
                  <a:pt x="69" y="562"/>
                </a:lnTo>
                <a:lnTo>
                  <a:pt x="69" y="564"/>
                </a:lnTo>
                <a:lnTo>
                  <a:pt x="69" y="564"/>
                </a:lnTo>
                <a:lnTo>
                  <a:pt x="69" y="566"/>
                </a:lnTo>
                <a:lnTo>
                  <a:pt x="71" y="566"/>
                </a:lnTo>
                <a:lnTo>
                  <a:pt x="71" y="566"/>
                </a:lnTo>
                <a:lnTo>
                  <a:pt x="71" y="568"/>
                </a:lnTo>
                <a:lnTo>
                  <a:pt x="73" y="568"/>
                </a:lnTo>
                <a:lnTo>
                  <a:pt x="73" y="573"/>
                </a:lnTo>
                <a:lnTo>
                  <a:pt x="73" y="573"/>
                </a:lnTo>
                <a:lnTo>
                  <a:pt x="73" y="575"/>
                </a:lnTo>
                <a:lnTo>
                  <a:pt x="73" y="577"/>
                </a:lnTo>
                <a:lnTo>
                  <a:pt x="73" y="577"/>
                </a:lnTo>
                <a:lnTo>
                  <a:pt x="75" y="577"/>
                </a:lnTo>
                <a:lnTo>
                  <a:pt x="75" y="577"/>
                </a:lnTo>
                <a:lnTo>
                  <a:pt x="75" y="577"/>
                </a:lnTo>
                <a:lnTo>
                  <a:pt x="77" y="577"/>
                </a:lnTo>
                <a:lnTo>
                  <a:pt x="79" y="577"/>
                </a:lnTo>
                <a:lnTo>
                  <a:pt x="79" y="577"/>
                </a:lnTo>
                <a:lnTo>
                  <a:pt x="82" y="575"/>
                </a:lnTo>
                <a:lnTo>
                  <a:pt x="84" y="573"/>
                </a:lnTo>
                <a:lnTo>
                  <a:pt x="86" y="573"/>
                </a:lnTo>
                <a:lnTo>
                  <a:pt x="88" y="573"/>
                </a:lnTo>
                <a:lnTo>
                  <a:pt x="88" y="573"/>
                </a:lnTo>
                <a:lnTo>
                  <a:pt x="90" y="573"/>
                </a:lnTo>
                <a:lnTo>
                  <a:pt x="88" y="573"/>
                </a:lnTo>
                <a:lnTo>
                  <a:pt x="88" y="570"/>
                </a:lnTo>
                <a:lnTo>
                  <a:pt x="88" y="570"/>
                </a:lnTo>
                <a:lnTo>
                  <a:pt x="90" y="570"/>
                </a:lnTo>
                <a:lnTo>
                  <a:pt x="90" y="568"/>
                </a:lnTo>
                <a:lnTo>
                  <a:pt x="90" y="568"/>
                </a:lnTo>
                <a:lnTo>
                  <a:pt x="92" y="568"/>
                </a:lnTo>
                <a:lnTo>
                  <a:pt x="94" y="568"/>
                </a:lnTo>
                <a:lnTo>
                  <a:pt x="94" y="568"/>
                </a:lnTo>
                <a:lnTo>
                  <a:pt x="94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8" y="568"/>
                </a:lnTo>
                <a:lnTo>
                  <a:pt x="98" y="568"/>
                </a:lnTo>
                <a:lnTo>
                  <a:pt x="98" y="566"/>
                </a:lnTo>
                <a:lnTo>
                  <a:pt x="98" y="566"/>
                </a:lnTo>
                <a:lnTo>
                  <a:pt x="100" y="566"/>
                </a:lnTo>
                <a:lnTo>
                  <a:pt x="102" y="564"/>
                </a:lnTo>
                <a:lnTo>
                  <a:pt x="102" y="564"/>
                </a:lnTo>
                <a:lnTo>
                  <a:pt x="102" y="564"/>
                </a:lnTo>
                <a:lnTo>
                  <a:pt x="105" y="562"/>
                </a:lnTo>
                <a:lnTo>
                  <a:pt x="105" y="562"/>
                </a:lnTo>
                <a:lnTo>
                  <a:pt x="107" y="560"/>
                </a:lnTo>
                <a:lnTo>
                  <a:pt x="109" y="560"/>
                </a:lnTo>
                <a:lnTo>
                  <a:pt x="109" y="560"/>
                </a:lnTo>
                <a:lnTo>
                  <a:pt x="109" y="558"/>
                </a:lnTo>
                <a:lnTo>
                  <a:pt x="109" y="558"/>
                </a:lnTo>
                <a:lnTo>
                  <a:pt x="109" y="558"/>
                </a:lnTo>
                <a:lnTo>
                  <a:pt x="109" y="556"/>
                </a:lnTo>
                <a:lnTo>
                  <a:pt x="107" y="556"/>
                </a:lnTo>
                <a:lnTo>
                  <a:pt x="107" y="556"/>
                </a:lnTo>
                <a:lnTo>
                  <a:pt x="107" y="554"/>
                </a:lnTo>
                <a:lnTo>
                  <a:pt x="107" y="554"/>
                </a:lnTo>
                <a:lnTo>
                  <a:pt x="107" y="554"/>
                </a:lnTo>
                <a:lnTo>
                  <a:pt x="109" y="552"/>
                </a:lnTo>
                <a:lnTo>
                  <a:pt x="109" y="552"/>
                </a:lnTo>
                <a:lnTo>
                  <a:pt x="109" y="552"/>
                </a:lnTo>
                <a:lnTo>
                  <a:pt x="111" y="554"/>
                </a:lnTo>
                <a:lnTo>
                  <a:pt x="113" y="554"/>
                </a:lnTo>
                <a:lnTo>
                  <a:pt x="115" y="554"/>
                </a:lnTo>
                <a:lnTo>
                  <a:pt x="115" y="554"/>
                </a:lnTo>
                <a:lnTo>
                  <a:pt x="115" y="554"/>
                </a:lnTo>
                <a:lnTo>
                  <a:pt x="117" y="554"/>
                </a:lnTo>
                <a:lnTo>
                  <a:pt x="117" y="554"/>
                </a:lnTo>
                <a:lnTo>
                  <a:pt x="119" y="554"/>
                </a:lnTo>
                <a:lnTo>
                  <a:pt x="119" y="554"/>
                </a:lnTo>
                <a:lnTo>
                  <a:pt x="119" y="554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2"/>
                </a:lnTo>
                <a:lnTo>
                  <a:pt x="123" y="552"/>
                </a:lnTo>
                <a:lnTo>
                  <a:pt x="123" y="554"/>
                </a:lnTo>
                <a:lnTo>
                  <a:pt x="123" y="554"/>
                </a:lnTo>
                <a:lnTo>
                  <a:pt x="123" y="556"/>
                </a:lnTo>
                <a:lnTo>
                  <a:pt x="123" y="556"/>
                </a:lnTo>
                <a:lnTo>
                  <a:pt x="121" y="558"/>
                </a:lnTo>
                <a:lnTo>
                  <a:pt x="121" y="558"/>
                </a:lnTo>
                <a:lnTo>
                  <a:pt x="121" y="558"/>
                </a:lnTo>
                <a:lnTo>
                  <a:pt x="121" y="560"/>
                </a:lnTo>
                <a:lnTo>
                  <a:pt x="121" y="562"/>
                </a:lnTo>
                <a:lnTo>
                  <a:pt x="121" y="562"/>
                </a:lnTo>
                <a:lnTo>
                  <a:pt x="121" y="564"/>
                </a:lnTo>
                <a:lnTo>
                  <a:pt x="121" y="564"/>
                </a:lnTo>
                <a:lnTo>
                  <a:pt x="123" y="564"/>
                </a:lnTo>
                <a:lnTo>
                  <a:pt x="123" y="562"/>
                </a:lnTo>
                <a:lnTo>
                  <a:pt x="125" y="560"/>
                </a:lnTo>
                <a:lnTo>
                  <a:pt x="125" y="560"/>
                </a:lnTo>
                <a:lnTo>
                  <a:pt x="127" y="560"/>
                </a:lnTo>
                <a:lnTo>
                  <a:pt x="127" y="560"/>
                </a:lnTo>
                <a:lnTo>
                  <a:pt x="130" y="560"/>
                </a:lnTo>
                <a:lnTo>
                  <a:pt x="130" y="560"/>
                </a:lnTo>
                <a:lnTo>
                  <a:pt x="130" y="560"/>
                </a:lnTo>
                <a:lnTo>
                  <a:pt x="134" y="558"/>
                </a:lnTo>
                <a:lnTo>
                  <a:pt x="138" y="560"/>
                </a:lnTo>
                <a:lnTo>
                  <a:pt x="140" y="564"/>
                </a:lnTo>
                <a:lnTo>
                  <a:pt x="140" y="566"/>
                </a:lnTo>
                <a:lnTo>
                  <a:pt x="140" y="566"/>
                </a:lnTo>
                <a:lnTo>
                  <a:pt x="140" y="568"/>
                </a:lnTo>
                <a:lnTo>
                  <a:pt x="138" y="570"/>
                </a:lnTo>
                <a:lnTo>
                  <a:pt x="138" y="573"/>
                </a:lnTo>
                <a:lnTo>
                  <a:pt x="138" y="573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0" y="577"/>
                </a:lnTo>
                <a:lnTo>
                  <a:pt x="140" y="577"/>
                </a:lnTo>
                <a:lnTo>
                  <a:pt x="140" y="579"/>
                </a:lnTo>
                <a:lnTo>
                  <a:pt x="138" y="579"/>
                </a:lnTo>
                <a:lnTo>
                  <a:pt x="136" y="577"/>
                </a:lnTo>
                <a:lnTo>
                  <a:pt x="136" y="577"/>
                </a:lnTo>
                <a:lnTo>
                  <a:pt x="136" y="579"/>
                </a:lnTo>
                <a:lnTo>
                  <a:pt x="136" y="579"/>
                </a:lnTo>
                <a:lnTo>
                  <a:pt x="136" y="581"/>
                </a:lnTo>
                <a:lnTo>
                  <a:pt x="136" y="581"/>
                </a:lnTo>
                <a:lnTo>
                  <a:pt x="138" y="583"/>
                </a:lnTo>
                <a:lnTo>
                  <a:pt x="138" y="583"/>
                </a:lnTo>
                <a:lnTo>
                  <a:pt x="140" y="581"/>
                </a:lnTo>
                <a:lnTo>
                  <a:pt x="140" y="581"/>
                </a:lnTo>
                <a:lnTo>
                  <a:pt x="142" y="581"/>
                </a:lnTo>
                <a:lnTo>
                  <a:pt x="142" y="581"/>
                </a:lnTo>
                <a:lnTo>
                  <a:pt x="144" y="583"/>
                </a:lnTo>
                <a:lnTo>
                  <a:pt x="146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50" y="587"/>
                </a:lnTo>
                <a:lnTo>
                  <a:pt x="150" y="587"/>
                </a:lnTo>
                <a:lnTo>
                  <a:pt x="153" y="589"/>
                </a:lnTo>
                <a:lnTo>
                  <a:pt x="155" y="589"/>
                </a:lnTo>
                <a:lnTo>
                  <a:pt x="157" y="589"/>
                </a:lnTo>
                <a:lnTo>
                  <a:pt x="157" y="589"/>
                </a:lnTo>
                <a:lnTo>
                  <a:pt x="159" y="589"/>
                </a:lnTo>
                <a:lnTo>
                  <a:pt x="159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3" y="589"/>
                </a:lnTo>
                <a:lnTo>
                  <a:pt x="163" y="589"/>
                </a:lnTo>
                <a:lnTo>
                  <a:pt x="163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91"/>
                </a:lnTo>
                <a:lnTo>
                  <a:pt x="167" y="593"/>
                </a:lnTo>
                <a:lnTo>
                  <a:pt x="167" y="593"/>
                </a:lnTo>
                <a:lnTo>
                  <a:pt x="167" y="596"/>
                </a:lnTo>
                <a:lnTo>
                  <a:pt x="167" y="598"/>
                </a:lnTo>
                <a:lnTo>
                  <a:pt x="167" y="598"/>
                </a:lnTo>
                <a:lnTo>
                  <a:pt x="167" y="600"/>
                </a:lnTo>
                <a:lnTo>
                  <a:pt x="167" y="600"/>
                </a:lnTo>
                <a:lnTo>
                  <a:pt x="167" y="602"/>
                </a:lnTo>
                <a:lnTo>
                  <a:pt x="167" y="602"/>
                </a:lnTo>
                <a:lnTo>
                  <a:pt x="167" y="608"/>
                </a:lnTo>
                <a:lnTo>
                  <a:pt x="167" y="608"/>
                </a:lnTo>
                <a:lnTo>
                  <a:pt x="167" y="608"/>
                </a:lnTo>
                <a:lnTo>
                  <a:pt x="165" y="608"/>
                </a:lnTo>
                <a:lnTo>
                  <a:pt x="165" y="610"/>
                </a:lnTo>
                <a:lnTo>
                  <a:pt x="165" y="610"/>
                </a:lnTo>
                <a:lnTo>
                  <a:pt x="165" y="610"/>
                </a:lnTo>
                <a:lnTo>
                  <a:pt x="165" y="612"/>
                </a:lnTo>
                <a:lnTo>
                  <a:pt x="167" y="612"/>
                </a:lnTo>
                <a:lnTo>
                  <a:pt x="167" y="612"/>
                </a:lnTo>
                <a:lnTo>
                  <a:pt x="167" y="614"/>
                </a:lnTo>
                <a:lnTo>
                  <a:pt x="167" y="614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71" y="616"/>
                </a:lnTo>
                <a:lnTo>
                  <a:pt x="171" y="616"/>
                </a:lnTo>
                <a:lnTo>
                  <a:pt x="173" y="616"/>
                </a:lnTo>
                <a:lnTo>
                  <a:pt x="173" y="616"/>
                </a:lnTo>
                <a:lnTo>
                  <a:pt x="173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8" y="619"/>
                </a:lnTo>
                <a:lnTo>
                  <a:pt x="182" y="621"/>
                </a:lnTo>
                <a:lnTo>
                  <a:pt x="182" y="621"/>
                </a:lnTo>
                <a:lnTo>
                  <a:pt x="182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6" y="619"/>
                </a:lnTo>
                <a:lnTo>
                  <a:pt x="186" y="619"/>
                </a:lnTo>
                <a:lnTo>
                  <a:pt x="186" y="621"/>
                </a:lnTo>
                <a:lnTo>
                  <a:pt x="188" y="621"/>
                </a:lnTo>
                <a:lnTo>
                  <a:pt x="188" y="621"/>
                </a:lnTo>
                <a:lnTo>
                  <a:pt x="188" y="623"/>
                </a:lnTo>
                <a:lnTo>
                  <a:pt x="188" y="623"/>
                </a:lnTo>
                <a:lnTo>
                  <a:pt x="188" y="625"/>
                </a:lnTo>
                <a:lnTo>
                  <a:pt x="188" y="627"/>
                </a:lnTo>
                <a:lnTo>
                  <a:pt x="188" y="627"/>
                </a:lnTo>
                <a:lnTo>
                  <a:pt x="188" y="627"/>
                </a:lnTo>
                <a:lnTo>
                  <a:pt x="186" y="629"/>
                </a:lnTo>
                <a:lnTo>
                  <a:pt x="186" y="629"/>
                </a:lnTo>
                <a:lnTo>
                  <a:pt x="186" y="631"/>
                </a:lnTo>
                <a:lnTo>
                  <a:pt x="186" y="631"/>
                </a:lnTo>
                <a:lnTo>
                  <a:pt x="186" y="633"/>
                </a:lnTo>
                <a:lnTo>
                  <a:pt x="184" y="635"/>
                </a:lnTo>
                <a:lnTo>
                  <a:pt x="184" y="635"/>
                </a:lnTo>
                <a:lnTo>
                  <a:pt x="182" y="637"/>
                </a:lnTo>
                <a:lnTo>
                  <a:pt x="182" y="639"/>
                </a:lnTo>
                <a:lnTo>
                  <a:pt x="182" y="642"/>
                </a:lnTo>
                <a:lnTo>
                  <a:pt x="182" y="642"/>
                </a:lnTo>
                <a:lnTo>
                  <a:pt x="182" y="644"/>
                </a:lnTo>
                <a:lnTo>
                  <a:pt x="180" y="644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8"/>
                </a:lnTo>
                <a:lnTo>
                  <a:pt x="176" y="650"/>
                </a:lnTo>
                <a:lnTo>
                  <a:pt x="176" y="650"/>
                </a:lnTo>
                <a:lnTo>
                  <a:pt x="176" y="650"/>
                </a:lnTo>
                <a:lnTo>
                  <a:pt x="176" y="652"/>
                </a:lnTo>
                <a:lnTo>
                  <a:pt x="171" y="656"/>
                </a:lnTo>
                <a:lnTo>
                  <a:pt x="171" y="656"/>
                </a:lnTo>
                <a:lnTo>
                  <a:pt x="171" y="658"/>
                </a:lnTo>
                <a:lnTo>
                  <a:pt x="171" y="658"/>
                </a:lnTo>
                <a:lnTo>
                  <a:pt x="173" y="658"/>
                </a:lnTo>
                <a:lnTo>
                  <a:pt x="173" y="658"/>
                </a:lnTo>
                <a:lnTo>
                  <a:pt x="176" y="660"/>
                </a:lnTo>
                <a:lnTo>
                  <a:pt x="178" y="662"/>
                </a:lnTo>
                <a:lnTo>
                  <a:pt x="178" y="662"/>
                </a:lnTo>
                <a:lnTo>
                  <a:pt x="178" y="664"/>
                </a:lnTo>
                <a:lnTo>
                  <a:pt x="178" y="664"/>
                </a:lnTo>
                <a:lnTo>
                  <a:pt x="176" y="664"/>
                </a:lnTo>
                <a:lnTo>
                  <a:pt x="173" y="664"/>
                </a:lnTo>
                <a:lnTo>
                  <a:pt x="167" y="660"/>
                </a:lnTo>
                <a:lnTo>
                  <a:pt x="167" y="658"/>
                </a:lnTo>
                <a:lnTo>
                  <a:pt x="167" y="658"/>
                </a:lnTo>
                <a:lnTo>
                  <a:pt x="167" y="658"/>
                </a:lnTo>
                <a:lnTo>
                  <a:pt x="165" y="658"/>
                </a:lnTo>
                <a:lnTo>
                  <a:pt x="165" y="658"/>
                </a:lnTo>
                <a:lnTo>
                  <a:pt x="165" y="660"/>
                </a:lnTo>
                <a:lnTo>
                  <a:pt x="165" y="660"/>
                </a:lnTo>
                <a:lnTo>
                  <a:pt x="165" y="662"/>
                </a:lnTo>
                <a:lnTo>
                  <a:pt x="165" y="664"/>
                </a:lnTo>
                <a:lnTo>
                  <a:pt x="163" y="664"/>
                </a:lnTo>
                <a:lnTo>
                  <a:pt x="163" y="664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61" y="664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7" y="667"/>
                </a:lnTo>
                <a:lnTo>
                  <a:pt x="157" y="664"/>
                </a:lnTo>
                <a:lnTo>
                  <a:pt x="157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7"/>
                </a:lnTo>
                <a:lnTo>
                  <a:pt x="155" y="667"/>
                </a:lnTo>
                <a:lnTo>
                  <a:pt x="155" y="669"/>
                </a:lnTo>
                <a:lnTo>
                  <a:pt x="155" y="671"/>
                </a:lnTo>
                <a:lnTo>
                  <a:pt x="155" y="671"/>
                </a:lnTo>
                <a:lnTo>
                  <a:pt x="155" y="673"/>
                </a:lnTo>
                <a:lnTo>
                  <a:pt x="155" y="675"/>
                </a:lnTo>
                <a:lnTo>
                  <a:pt x="153" y="675"/>
                </a:lnTo>
                <a:lnTo>
                  <a:pt x="157" y="681"/>
                </a:lnTo>
                <a:lnTo>
                  <a:pt x="161" y="683"/>
                </a:lnTo>
                <a:lnTo>
                  <a:pt x="165" y="687"/>
                </a:lnTo>
                <a:lnTo>
                  <a:pt x="169" y="687"/>
                </a:lnTo>
                <a:lnTo>
                  <a:pt x="169" y="687"/>
                </a:lnTo>
                <a:lnTo>
                  <a:pt x="169" y="687"/>
                </a:lnTo>
                <a:lnTo>
                  <a:pt x="171" y="687"/>
                </a:lnTo>
                <a:lnTo>
                  <a:pt x="173" y="687"/>
                </a:lnTo>
                <a:lnTo>
                  <a:pt x="173" y="687"/>
                </a:lnTo>
                <a:lnTo>
                  <a:pt x="176" y="687"/>
                </a:lnTo>
                <a:lnTo>
                  <a:pt x="180" y="683"/>
                </a:lnTo>
                <a:lnTo>
                  <a:pt x="180" y="681"/>
                </a:lnTo>
                <a:lnTo>
                  <a:pt x="180" y="679"/>
                </a:lnTo>
                <a:lnTo>
                  <a:pt x="180" y="679"/>
                </a:lnTo>
                <a:lnTo>
                  <a:pt x="180" y="677"/>
                </a:lnTo>
                <a:lnTo>
                  <a:pt x="180" y="677"/>
                </a:lnTo>
                <a:lnTo>
                  <a:pt x="182" y="677"/>
                </a:lnTo>
                <a:lnTo>
                  <a:pt x="182" y="677"/>
                </a:lnTo>
                <a:lnTo>
                  <a:pt x="182" y="677"/>
                </a:lnTo>
                <a:lnTo>
                  <a:pt x="184" y="677"/>
                </a:lnTo>
                <a:lnTo>
                  <a:pt x="184" y="677"/>
                </a:lnTo>
                <a:lnTo>
                  <a:pt x="188" y="675"/>
                </a:lnTo>
                <a:lnTo>
                  <a:pt x="188" y="675"/>
                </a:lnTo>
                <a:lnTo>
                  <a:pt x="188" y="673"/>
                </a:lnTo>
                <a:lnTo>
                  <a:pt x="192" y="667"/>
                </a:lnTo>
                <a:lnTo>
                  <a:pt x="194" y="658"/>
                </a:lnTo>
                <a:lnTo>
                  <a:pt x="194" y="656"/>
                </a:lnTo>
                <a:lnTo>
                  <a:pt x="194" y="656"/>
                </a:lnTo>
                <a:lnTo>
                  <a:pt x="194" y="654"/>
                </a:lnTo>
                <a:lnTo>
                  <a:pt x="194" y="652"/>
                </a:lnTo>
                <a:lnTo>
                  <a:pt x="194" y="652"/>
                </a:lnTo>
                <a:lnTo>
                  <a:pt x="196" y="650"/>
                </a:lnTo>
                <a:lnTo>
                  <a:pt x="196" y="648"/>
                </a:lnTo>
                <a:lnTo>
                  <a:pt x="199" y="648"/>
                </a:lnTo>
                <a:lnTo>
                  <a:pt x="199" y="648"/>
                </a:lnTo>
                <a:lnTo>
                  <a:pt x="201" y="648"/>
                </a:lnTo>
                <a:lnTo>
                  <a:pt x="201" y="648"/>
                </a:lnTo>
                <a:lnTo>
                  <a:pt x="203" y="646"/>
                </a:lnTo>
                <a:lnTo>
                  <a:pt x="203" y="646"/>
                </a:lnTo>
                <a:lnTo>
                  <a:pt x="203" y="644"/>
                </a:lnTo>
                <a:lnTo>
                  <a:pt x="205" y="644"/>
                </a:lnTo>
                <a:lnTo>
                  <a:pt x="209" y="644"/>
                </a:lnTo>
                <a:lnTo>
                  <a:pt x="211" y="644"/>
                </a:lnTo>
                <a:lnTo>
                  <a:pt x="213" y="642"/>
                </a:lnTo>
                <a:lnTo>
                  <a:pt x="217" y="642"/>
                </a:lnTo>
                <a:lnTo>
                  <a:pt x="217" y="642"/>
                </a:lnTo>
                <a:lnTo>
                  <a:pt x="219" y="644"/>
                </a:lnTo>
                <a:lnTo>
                  <a:pt x="219" y="646"/>
                </a:lnTo>
                <a:lnTo>
                  <a:pt x="219" y="646"/>
                </a:lnTo>
                <a:lnTo>
                  <a:pt x="219" y="646"/>
                </a:lnTo>
                <a:lnTo>
                  <a:pt x="221" y="646"/>
                </a:lnTo>
                <a:lnTo>
                  <a:pt x="224" y="646"/>
                </a:lnTo>
                <a:lnTo>
                  <a:pt x="224" y="644"/>
                </a:lnTo>
                <a:lnTo>
                  <a:pt x="224" y="644"/>
                </a:lnTo>
                <a:lnTo>
                  <a:pt x="224" y="644"/>
                </a:lnTo>
                <a:lnTo>
                  <a:pt x="224" y="642"/>
                </a:lnTo>
                <a:lnTo>
                  <a:pt x="226" y="642"/>
                </a:lnTo>
                <a:lnTo>
                  <a:pt x="226" y="639"/>
                </a:lnTo>
                <a:lnTo>
                  <a:pt x="228" y="642"/>
                </a:lnTo>
                <a:lnTo>
                  <a:pt x="230" y="642"/>
                </a:lnTo>
                <a:lnTo>
                  <a:pt x="230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4"/>
                </a:lnTo>
                <a:lnTo>
                  <a:pt x="232" y="644"/>
                </a:lnTo>
                <a:lnTo>
                  <a:pt x="234" y="646"/>
                </a:lnTo>
                <a:lnTo>
                  <a:pt x="236" y="646"/>
                </a:lnTo>
                <a:lnTo>
                  <a:pt x="236" y="646"/>
                </a:lnTo>
                <a:lnTo>
                  <a:pt x="238" y="646"/>
                </a:lnTo>
                <a:lnTo>
                  <a:pt x="238" y="646"/>
                </a:lnTo>
                <a:lnTo>
                  <a:pt x="240" y="646"/>
                </a:lnTo>
                <a:lnTo>
                  <a:pt x="242" y="646"/>
                </a:lnTo>
                <a:lnTo>
                  <a:pt x="247" y="646"/>
                </a:lnTo>
                <a:lnTo>
                  <a:pt x="247" y="646"/>
                </a:lnTo>
                <a:lnTo>
                  <a:pt x="249" y="646"/>
                </a:lnTo>
                <a:lnTo>
                  <a:pt x="249" y="644"/>
                </a:lnTo>
                <a:lnTo>
                  <a:pt x="253" y="642"/>
                </a:lnTo>
                <a:lnTo>
                  <a:pt x="255" y="635"/>
                </a:lnTo>
                <a:lnTo>
                  <a:pt x="257" y="635"/>
                </a:lnTo>
                <a:lnTo>
                  <a:pt x="257" y="635"/>
                </a:lnTo>
                <a:lnTo>
                  <a:pt x="259" y="635"/>
                </a:lnTo>
                <a:lnTo>
                  <a:pt x="261" y="635"/>
                </a:lnTo>
                <a:lnTo>
                  <a:pt x="261" y="637"/>
                </a:lnTo>
                <a:lnTo>
                  <a:pt x="261" y="637"/>
                </a:lnTo>
                <a:lnTo>
                  <a:pt x="263" y="637"/>
                </a:lnTo>
                <a:lnTo>
                  <a:pt x="265" y="635"/>
                </a:lnTo>
                <a:lnTo>
                  <a:pt x="267" y="633"/>
                </a:lnTo>
                <a:lnTo>
                  <a:pt x="270" y="631"/>
                </a:lnTo>
                <a:lnTo>
                  <a:pt x="270" y="629"/>
                </a:lnTo>
                <a:lnTo>
                  <a:pt x="270" y="629"/>
                </a:lnTo>
                <a:lnTo>
                  <a:pt x="274" y="627"/>
                </a:lnTo>
                <a:lnTo>
                  <a:pt x="274" y="627"/>
                </a:lnTo>
                <a:lnTo>
                  <a:pt x="274" y="625"/>
                </a:lnTo>
                <a:lnTo>
                  <a:pt x="274" y="625"/>
                </a:lnTo>
                <a:lnTo>
                  <a:pt x="274" y="623"/>
                </a:lnTo>
                <a:lnTo>
                  <a:pt x="274" y="623"/>
                </a:lnTo>
                <a:lnTo>
                  <a:pt x="276" y="621"/>
                </a:lnTo>
                <a:lnTo>
                  <a:pt x="276" y="619"/>
                </a:lnTo>
                <a:lnTo>
                  <a:pt x="276" y="619"/>
                </a:lnTo>
                <a:lnTo>
                  <a:pt x="276" y="616"/>
                </a:lnTo>
                <a:lnTo>
                  <a:pt x="276" y="616"/>
                </a:lnTo>
                <a:lnTo>
                  <a:pt x="276" y="616"/>
                </a:lnTo>
                <a:lnTo>
                  <a:pt x="278" y="614"/>
                </a:lnTo>
                <a:lnTo>
                  <a:pt x="280" y="614"/>
                </a:lnTo>
                <a:lnTo>
                  <a:pt x="282" y="614"/>
                </a:lnTo>
                <a:lnTo>
                  <a:pt x="284" y="614"/>
                </a:lnTo>
                <a:lnTo>
                  <a:pt x="284" y="616"/>
                </a:lnTo>
                <a:lnTo>
                  <a:pt x="286" y="616"/>
                </a:lnTo>
                <a:lnTo>
                  <a:pt x="288" y="619"/>
                </a:lnTo>
                <a:lnTo>
                  <a:pt x="288" y="621"/>
                </a:lnTo>
                <a:lnTo>
                  <a:pt x="288" y="621"/>
                </a:lnTo>
                <a:lnTo>
                  <a:pt x="290" y="621"/>
                </a:lnTo>
                <a:lnTo>
                  <a:pt x="293" y="621"/>
                </a:lnTo>
                <a:lnTo>
                  <a:pt x="299" y="621"/>
                </a:lnTo>
                <a:lnTo>
                  <a:pt x="301" y="621"/>
                </a:lnTo>
                <a:lnTo>
                  <a:pt x="301" y="621"/>
                </a:lnTo>
                <a:lnTo>
                  <a:pt x="301" y="623"/>
                </a:lnTo>
                <a:lnTo>
                  <a:pt x="301" y="623"/>
                </a:lnTo>
                <a:lnTo>
                  <a:pt x="301" y="625"/>
                </a:lnTo>
                <a:lnTo>
                  <a:pt x="301" y="625"/>
                </a:lnTo>
                <a:lnTo>
                  <a:pt x="301" y="625"/>
                </a:lnTo>
                <a:lnTo>
                  <a:pt x="305" y="627"/>
                </a:lnTo>
                <a:lnTo>
                  <a:pt x="305" y="627"/>
                </a:lnTo>
                <a:lnTo>
                  <a:pt x="307" y="627"/>
                </a:lnTo>
                <a:lnTo>
                  <a:pt x="309" y="627"/>
                </a:lnTo>
                <a:lnTo>
                  <a:pt x="309" y="627"/>
                </a:lnTo>
                <a:lnTo>
                  <a:pt x="311" y="627"/>
                </a:lnTo>
                <a:lnTo>
                  <a:pt x="311" y="625"/>
                </a:lnTo>
                <a:lnTo>
                  <a:pt x="311" y="625"/>
                </a:lnTo>
                <a:lnTo>
                  <a:pt x="311" y="625"/>
                </a:lnTo>
                <a:lnTo>
                  <a:pt x="309" y="625"/>
                </a:lnTo>
                <a:lnTo>
                  <a:pt x="309" y="623"/>
                </a:lnTo>
                <a:lnTo>
                  <a:pt x="309" y="623"/>
                </a:lnTo>
                <a:lnTo>
                  <a:pt x="307" y="623"/>
                </a:lnTo>
                <a:lnTo>
                  <a:pt x="307" y="623"/>
                </a:lnTo>
                <a:lnTo>
                  <a:pt x="307" y="621"/>
                </a:lnTo>
                <a:lnTo>
                  <a:pt x="307" y="621"/>
                </a:lnTo>
                <a:lnTo>
                  <a:pt x="307" y="621"/>
                </a:lnTo>
                <a:lnTo>
                  <a:pt x="309" y="619"/>
                </a:lnTo>
                <a:lnTo>
                  <a:pt x="309" y="619"/>
                </a:lnTo>
                <a:lnTo>
                  <a:pt x="311" y="621"/>
                </a:lnTo>
                <a:lnTo>
                  <a:pt x="311" y="621"/>
                </a:lnTo>
                <a:lnTo>
                  <a:pt x="313" y="619"/>
                </a:lnTo>
                <a:lnTo>
                  <a:pt x="320" y="616"/>
                </a:lnTo>
                <a:lnTo>
                  <a:pt x="328" y="612"/>
                </a:lnTo>
                <a:lnTo>
                  <a:pt x="328" y="610"/>
                </a:lnTo>
                <a:lnTo>
                  <a:pt x="328" y="610"/>
                </a:lnTo>
                <a:lnTo>
                  <a:pt x="328" y="608"/>
                </a:lnTo>
                <a:lnTo>
                  <a:pt x="328" y="608"/>
                </a:lnTo>
                <a:lnTo>
                  <a:pt x="328" y="608"/>
                </a:lnTo>
                <a:lnTo>
                  <a:pt x="328" y="606"/>
                </a:lnTo>
                <a:lnTo>
                  <a:pt x="330" y="606"/>
                </a:lnTo>
                <a:lnTo>
                  <a:pt x="330" y="604"/>
                </a:lnTo>
                <a:lnTo>
                  <a:pt x="332" y="602"/>
                </a:lnTo>
                <a:lnTo>
                  <a:pt x="334" y="602"/>
                </a:lnTo>
                <a:lnTo>
                  <a:pt x="336" y="602"/>
                </a:lnTo>
                <a:lnTo>
                  <a:pt x="336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6"/>
                </a:lnTo>
                <a:lnTo>
                  <a:pt x="334" y="596"/>
                </a:lnTo>
                <a:lnTo>
                  <a:pt x="336" y="596"/>
                </a:lnTo>
                <a:lnTo>
                  <a:pt x="336" y="596"/>
                </a:lnTo>
                <a:lnTo>
                  <a:pt x="336" y="593"/>
                </a:lnTo>
                <a:lnTo>
                  <a:pt x="336" y="596"/>
                </a:lnTo>
                <a:lnTo>
                  <a:pt x="338" y="596"/>
                </a:lnTo>
                <a:lnTo>
                  <a:pt x="341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2"/>
                </a:lnTo>
                <a:lnTo>
                  <a:pt x="343" y="602"/>
                </a:lnTo>
                <a:lnTo>
                  <a:pt x="343" y="602"/>
                </a:lnTo>
                <a:lnTo>
                  <a:pt x="345" y="602"/>
                </a:lnTo>
                <a:lnTo>
                  <a:pt x="347" y="602"/>
                </a:lnTo>
                <a:lnTo>
                  <a:pt x="347" y="602"/>
                </a:lnTo>
                <a:lnTo>
                  <a:pt x="353" y="604"/>
                </a:lnTo>
                <a:lnTo>
                  <a:pt x="355" y="604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7" y="602"/>
                </a:lnTo>
                <a:lnTo>
                  <a:pt x="357" y="602"/>
                </a:lnTo>
                <a:lnTo>
                  <a:pt x="355" y="600"/>
                </a:lnTo>
                <a:lnTo>
                  <a:pt x="355" y="600"/>
                </a:lnTo>
                <a:lnTo>
                  <a:pt x="355" y="600"/>
                </a:lnTo>
                <a:lnTo>
                  <a:pt x="351" y="600"/>
                </a:lnTo>
                <a:lnTo>
                  <a:pt x="347" y="600"/>
                </a:lnTo>
                <a:lnTo>
                  <a:pt x="345" y="598"/>
                </a:lnTo>
                <a:lnTo>
                  <a:pt x="345" y="598"/>
                </a:lnTo>
                <a:lnTo>
                  <a:pt x="345" y="598"/>
                </a:lnTo>
                <a:lnTo>
                  <a:pt x="343" y="593"/>
                </a:lnTo>
                <a:lnTo>
                  <a:pt x="338" y="591"/>
                </a:lnTo>
                <a:lnTo>
                  <a:pt x="338" y="589"/>
                </a:lnTo>
                <a:lnTo>
                  <a:pt x="338" y="585"/>
                </a:lnTo>
                <a:lnTo>
                  <a:pt x="341" y="583"/>
                </a:lnTo>
                <a:lnTo>
                  <a:pt x="341" y="581"/>
                </a:lnTo>
                <a:lnTo>
                  <a:pt x="343" y="581"/>
                </a:lnTo>
                <a:lnTo>
                  <a:pt x="343" y="579"/>
                </a:lnTo>
                <a:lnTo>
                  <a:pt x="343" y="579"/>
                </a:lnTo>
                <a:lnTo>
                  <a:pt x="343" y="579"/>
                </a:lnTo>
                <a:lnTo>
                  <a:pt x="345" y="581"/>
                </a:lnTo>
                <a:lnTo>
                  <a:pt x="345" y="581"/>
                </a:lnTo>
                <a:lnTo>
                  <a:pt x="345" y="583"/>
                </a:lnTo>
                <a:lnTo>
                  <a:pt x="345" y="585"/>
                </a:lnTo>
                <a:lnTo>
                  <a:pt x="347" y="585"/>
                </a:lnTo>
                <a:lnTo>
                  <a:pt x="347" y="583"/>
                </a:lnTo>
                <a:lnTo>
                  <a:pt x="347" y="575"/>
                </a:lnTo>
                <a:lnTo>
                  <a:pt x="347" y="575"/>
                </a:lnTo>
                <a:lnTo>
                  <a:pt x="351" y="579"/>
                </a:lnTo>
                <a:lnTo>
                  <a:pt x="353" y="583"/>
                </a:lnTo>
                <a:lnTo>
                  <a:pt x="357" y="589"/>
                </a:lnTo>
                <a:lnTo>
                  <a:pt x="361" y="598"/>
                </a:lnTo>
                <a:lnTo>
                  <a:pt x="361" y="598"/>
                </a:lnTo>
                <a:lnTo>
                  <a:pt x="361" y="596"/>
                </a:lnTo>
                <a:lnTo>
                  <a:pt x="361" y="596"/>
                </a:lnTo>
                <a:lnTo>
                  <a:pt x="361" y="596"/>
                </a:lnTo>
                <a:lnTo>
                  <a:pt x="359" y="589"/>
                </a:lnTo>
                <a:lnTo>
                  <a:pt x="357" y="581"/>
                </a:lnTo>
                <a:lnTo>
                  <a:pt x="355" y="579"/>
                </a:lnTo>
                <a:lnTo>
                  <a:pt x="355" y="577"/>
                </a:lnTo>
                <a:lnTo>
                  <a:pt x="355" y="575"/>
                </a:lnTo>
                <a:lnTo>
                  <a:pt x="357" y="573"/>
                </a:lnTo>
                <a:lnTo>
                  <a:pt x="357" y="566"/>
                </a:lnTo>
                <a:lnTo>
                  <a:pt x="357" y="562"/>
                </a:lnTo>
                <a:lnTo>
                  <a:pt x="349" y="548"/>
                </a:lnTo>
                <a:lnTo>
                  <a:pt x="347" y="543"/>
                </a:lnTo>
                <a:lnTo>
                  <a:pt x="345" y="531"/>
                </a:lnTo>
                <a:lnTo>
                  <a:pt x="345" y="527"/>
                </a:lnTo>
                <a:lnTo>
                  <a:pt x="347" y="522"/>
                </a:lnTo>
                <a:lnTo>
                  <a:pt x="345" y="520"/>
                </a:lnTo>
                <a:lnTo>
                  <a:pt x="343" y="522"/>
                </a:lnTo>
                <a:lnTo>
                  <a:pt x="341" y="522"/>
                </a:lnTo>
                <a:lnTo>
                  <a:pt x="341" y="525"/>
                </a:lnTo>
                <a:lnTo>
                  <a:pt x="338" y="527"/>
                </a:lnTo>
                <a:lnTo>
                  <a:pt x="336" y="525"/>
                </a:lnTo>
                <a:lnTo>
                  <a:pt x="338" y="522"/>
                </a:lnTo>
                <a:lnTo>
                  <a:pt x="338" y="522"/>
                </a:lnTo>
                <a:lnTo>
                  <a:pt x="341" y="522"/>
                </a:lnTo>
                <a:lnTo>
                  <a:pt x="341" y="520"/>
                </a:lnTo>
                <a:lnTo>
                  <a:pt x="343" y="520"/>
                </a:lnTo>
                <a:lnTo>
                  <a:pt x="345" y="518"/>
                </a:lnTo>
                <a:lnTo>
                  <a:pt x="347" y="518"/>
                </a:lnTo>
                <a:lnTo>
                  <a:pt x="349" y="512"/>
                </a:lnTo>
                <a:lnTo>
                  <a:pt x="351" y="510"/>
                </a:lnTo>
                <a:lnTo>
                  <a:pt x="351" y="506"/>
                </a:lnTo>
                <a:lnTo>
                  <a:pt x="351" y="497"/>
                </a:lnTo>
                <a:lnTo>
                  <a:pt x="351" y="491"/>
                </a:lnTo>
                <a:lnTo>
                  <a:pt x="351" y="489"/>
                </a:lnTo>
                <a:lnTo>
                  <a:pt x="351" y="489"/>
                </a:lnTo>
                <a:lnTo>
                  <a:pt x="353" y="487"/>
                </a:lnTo>
                <a:lnTo>
                  <a:pt x="353" y="487"/>
                </a:lnTo>
                <a:lnTo>
                  <a:pt x="351" y="487"/>
                </a:lnTo>
                <a:lnTo>
                  <a:pt x="351" y="487"/>
                </a:lnTo>
                <a:lnTo>
                  <a:pt x="349" y="487"/>
                </a:lnTo>
                <a:lnTo>
                  <a:pt x="347" y="487"/>
                </a:lnTo>
                <a:lnTo>
                  <a:pt x="347" y="487"/>
                </a:lnTo>
                <a:lnTo>
                  <a:pt x="349" y="485"/>
                </a:lnTo>
                <a:lnTo>
                  <a:pt x="349" y="485"/>
                </a:lnTo>
                <a:lnTo>
                  <a:pt x="351" y="485"/>
                </a:lnTo>
                <a:lnTo>
                  <a:pt x="351" y="483"/>
                </a:lnTo>
                <a:lnTo>
                  <a:pt x="349" y="481"/>
                </a:lnTo>
                <a:lnTo>
                  <a:pt x="349" y="481"/>
                </a:lnTo>
                <a:lnTo>
                  <a:pt x="349" y="477"/>
                </a:lnTo>
                <a:lnTo>
                  <a:pt x="347" y="477"/>
                </a:lnTo>
                <a:lnTo>
                  <a:pt x="345" y="474"/>
                </a:lnTo>
                <a:lnTo>
                  <a:pt x="345" y="472"/>
                </a:lnTo>
                <a:lnTo>
                  <a:pt x="343" y="472"/>
                </a:lnTo>
                <a:lnTo>
                  <a:pt x="343" y="472"/>
                </a:lnTo>
                <a:lnTo>
                  <a:pt x="343" y="466"/>
                </a:lnTo>
                <a:lnTo>
                  <a:pt x="341" y="449"/>
                </a:lnTo>
                <a:lnTo>
                  <a:pt x="341" y="447"/>
                </a:lnTo>
                <a:lnTo>
                  <a:pt x="338" y="445"/>
                </a:lnTo>
                <a:lnTo>
                  <a:pt x="338" y="441"/>
                </a:lnTo>
                <a:lnTo>
                  <a:pt x="338" y="433"/>
                </a:lnTo>
                <a:lnTo>
                  <a:pt x="341" y="420"/>
                </a:lnTo>
                <a:lnTo>
                  <a:pt x="343" y="410"/>
                </a:lnTo>
                <a:lnTo>
                  <a:pt x="341" y="410"/>
                </a:lnTo>
                <a:lnTo>
                  <a:pt x="345" y="403"/>
                </a:lnTo>
                <a:lnTo>
                  <a:pt x="345" y="401"/>
                </a:lnTo>
                <a:lnTo>
                  <a:pt x="347" y="399"/>
                </a:lnTo>
                <a:lnTo>
                  <a:pt x="349" y="395"/>
                </a:lnTo>
                <a:lnTo>
                  <a:pt x="351" y="395"/>
                </a:lnTo>
                <a:lnTo>
                  <a:pt x="353" y="391"/>
                </a:lnTo>
                <a:lnTo>
                  <a:pt x="353" y="389"/>
                </a:lnTo>
                <a:lnTo>
                  <a:pt x="353" y="389"/>
                </a:lnTo>
                <a:lnTo>
                  <a:pt x="353" y="387"/>
                </a:lnTo>
                <a:lnTo>
                  <a:pt x="355" y="385"/>
                </a:lnTo>
                <a:lnTo>
                  <a:pt x="355" y="383"/>
                </a:lnTo>
                <a:lnTo>
                  <a:pt x="359" y="370"/>
                </a:lnTo>
                <a:lnTo>
                  <a:pt x="361" y="368"/>
                </a:lnTo>
                <a:lnTo>
                  <a:pt x="368" y="360"/>
                </a:lnTo>
                <a:lnTo>
                  <a:pt x="372" y="357"/>
                </a:lnTo>
                <a:lnTo>
                  <a:pt x="376" y="357"/>
                </a:lnTo>
                <a:lnTo>
                  <a:pt x="378" y="355"/>
                </a:lnTo>
                <a:lnTo>
                  <a:pt x="378" y="355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82" y="353"/>
                </a:lnTo>
                <a:lnTo>
                  <a:pt x="387" y="351"/>
                </a:lnTo>
                <a:lnTo>
                  <a:pt x="387" y="351"/>
                </a:lnTo>
                <a:lnTo>
                  <a:pt x="389" y="349"/>
                </a:lnTo>
                <a:lnTo>
                  <a:pt x="389" y="349"/>
                </a:lnTo>
                <a:lnTo>
                  <a:pt x="391" y="351"/>
                </a:lnTo>
                <a:lnTo>
                  <a:pt x="391" y="349"/>
                </a:lnTo>
                <a:lnTo>
                  <a:pt x="393" y="349"/>
                </a:lnTo>
                <a:lnTo>
                  <a:pt x="395" y="349"/>
                </a:lnTo>
                <a:lnTo>
                  <a:pt x="399" y="349"/>
                </a:lnTo>
                <a:lnTo>
                  <a:pt x="399" y="347"/>
                </a:lnTo>
                <a:lnTo>
                  <a:pt x="399" y="347"/>
                </a:lnTo>
                <a:lnTo>
                  <a:pt x="401" y="347"/>
                </a:lnTo>
                <a:lnTo>
                  <a:pt x="401" y="347"/>
                </a:lnTo>
                <a:lnTo>
                  <a:pt x="401" y="347"/>
                </a:lnTo>
                <a:lnTo>
                  <a:pt x="403" y="347"/>
                </a:lnTo>
                <a:lnTo>
                  <a:pt x="407" y="347"/>
                </a:lnTo>
                <a:lnTo>
                  <a:pt x="409" y="347"/>
                </a:lnTo>
                <a:lnTo>
                  <a:pt x="412" y="349"/>
                </a:lnTo>
                <a:lnTo>
                  <a:pt x="414" y="353"/>
                </a:lnTo>
                <a:lnTo>
                  <a:pt x="414" y="357"/>
                </a:lnTo>
                <a:lnTo>
                  <a:pt x="414" y="366"/>
                </a:lnTo>
                <a:lnTo>
                  <a:pt x="416" y="366"/>
                </a:lnTo>
                <a:lnTo>
                  <a:pt x="416" y="364"/>
                </a:lnTo>
                <a:lnTo>
                  <a:pt x="420" y="355"/>
                </a:lnTo>
                <a:lnTo>
                  <a:pt x="422" y="347"/>
                </a:lnTo>
                <a:lnTo>
                  <a:pt x="422" y="343"/>
                </a:lnTo>
                <a:lnTo>
                  <a:pt x="422" y="339"/>
                </a:lnTo>
                <a:lnTo>
                  <a:pt x="420" y="335"/>
                </a:lnTo>
                <a:lnTo>
                  <a:pt x="422" y="335"/>
                </a:lnTo>
                <a:lnTo>
                  <a:pt x="422" y="337"/>
                </a:lnTo>
                <a:lnTo>
                  <a:pt x="422" y="337"/>
                </a:lnTo>
                <a:lnTo>
                  <a:pt x="424" y="335"/>
                </a:lnTo>
                <a:lnTo>
                  <a:pt x="422" y="335"/>
                </a:lnTo>
                <a:lnTo>
                  <a:pt x="424" y="332"/>
                </a:lnTo>
                <a:lnTo>
                  <a:pt x="424" y="337"/>
                </a:lnTo>
                <a:lnTo>
                  <a:pt x="424" y="339"/>
                </a:lnTo>
                <a:lnTo>
                  <a:pt x="424" y="341"/>
                </a:lnTo>
                <a:lnTo>
                  <a:pt x="424" y="347"/>
                </a:lnTo>
                <a:lnTo>
                  <a:pt x="424" y="349"/>
                </a:lnTo>
                <a:lnTo>
                  <a:pt x="424" y="351"/>
                </a:lnTo>
                <a:lnTo>
                  <a:pt x="426" y="353"/>
                </a:lnTo>
                <a:lnTo>
                  <a:pt x="428" y="353"/>
                </a:lnTo>
                <a:lnTo>
                  <a:pt x="428" y="355"/>
                </a:lnTo>
                <a:lnTo>
                  <a:pt x="432" y="357"/>
                </a:lnTo>
                <a:lnTo>
                  <a:pt x="432" y="360"/>
                </a:lnTo>
                <a:lnTo>
                  <a:pt x="432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57"/>
                </a:lnTo>
                <a:lnTo>
                  <a:pt x="435" y="355"/>
                </a:lnTo>
                <a:lnTo>
                  <a:pt x="435" y="355"/>
                </a:lnTo>
                <a:lnTo>
                  <a:pt x="435" y="355"/>
                </a:lnTo>
                <a:lnTo>
                  <a:pt x="432" y="353"/>
                </a:lnTo>
                <a:lnTo>
                  <a:pt x="432" y="353"/>
                </a:lnTo>
                <a:lnTo>
                  <a:pt x="437" y="349"/>
                </a:lnTo>
                <a:lnTo>
                  <a:pt x="439" y="347"/>
                </a:lnTo>
                <a:lnTo>
                  <a:pt x="443" y="345"/>
                </a:lnTo>
                <a:lnTo>
                  <a:pt x="447" y="341"/>
                </a:lnTo>
                <a:lnTo>
                  <a:pt x="449" y="341"/>
                </a:lnTo>
                <a:lnTo>
                  <a:pt x="449" y="339"/>
                </a:lnTo>
                <a:lnTo>
                  <a:pt x="449" y="332"/>
                </a:lnTo>
                <a:lnTo>
                  <a:pt x="449" y="330"/>
                </a:lnTo>
                <a:lnTo>
                  <a:pt x="451" y="328"/>
                </a:lnTo>
                <a:lnTo>
                  <a:pt x="453" y="322"/>
                </a:lnTo>
                <a:lnTo>
                  <a:pt x="455" y="316"/>
                </a:lnTo>
                <a:lnTo>
                  <a:pt x="458" y="312"/>
                </a:lnTo>
                <a:lnTo>
                  <a:pt x="460" y="307"/>
                </a:lnTo>
                <a:lnTo>
                  <a:pt x="460" y="305"/>
                </a:lnTo>
                <a:lnTo>
                  <a:pt x="460" y="305"/>
                </a:lnTo>
                <a:lnTo>
                  <a:pt x="460" y="303"/>
                </a:lnTo>
                <a:lnTo>
                  <a:pt x="460" y="303"/>
                </a:lnTo>
                <a:lnTo>
                  <a:pt x="460" y="301"/>
                </a:lnTo>
                <a:lnTo>
                  <a:pt x="466" y="297"/>
                </a:lnTo>
                <a:lnTo>
                  <a:pt x="468" y="297"/>
                </a:lnTo>
                <a:lnTo>
                  <a:pt x="468" y="297"/>
                </a:lnTo>
                <a:lnTo>
                  <a:pt x="470" y="297"/>
                </a:lnTo>
                <a:lnTo>
                  <a:pt x="472" y="297"/>
                </a:lnTo>
                <a:lnTo>
                  <a:pt x="472" y="297"/>
                </a:lnTo>
                <a:lnTo>
                  <a:pt x="474" y="297"/>
                </a:lnTo>
                <a:lnTo>
                  <a:pt x="474" y="297"/>
                </a:lnTo>
                <a:lnTo>
                  <a:pt x="476" y="297"/>
                </a:lnTo>
                <a:lnTo>
                  <a:pt x="476" y="299"/>
                </a:lnTo>
                <a:lnTo>
                  <a:pt x="476" y="299"/>
                </a:lnTo>
                <a:lnTo>
                  <a:pt x="476" y="299"/>
                </a:lnTo>
                <a:lnTo>
                  <a:pt x="476" y="301"/>
                </a:lnTo>
                <a:lnTo>
                  <a:pt x="483" y="299"/>
                </a:lnTo>
                <a:lnTo>
                  <a:pt x="485" y="299"/>
                </a:lnTo>
                <a:lnTo>
                  <a:pt x="487" y="299"/>
                </a:lnTo>
                <a:lnTo>
                  <a:pt x="489" y="299"/>
                </a:lnTo>
                <a:lnTo>
                  <a:pt x="489" y="297"/>
                </a:lnTo>
                <a:lnTo>
                  <a:pt x="491" y="297"/>
                </a:lnTo>
                <a:lnTo>
                  <a:pt x="491" y="297"/>
                </a:lnTo>
                <a:lnTo>
                  <a:pt x="491" y="299"/>
                </a:lnTo>
                <a:lnTo>
                  <a:pt x="491" y="301"/>
                </a:lnTo>
                <a:lnTo>
                  <a:pt x="493" y="301"/>
                </a:lnTo>
                <a:lnTo>
                  <a:pt x="497" y="301"/>
                </a:lnTo>
                <a:lnTo>
                  <a:pt x="497" y="301"/>
                </a:lnTo>
                <a:lnTo>
                  <a:pt x="499" y="301"/>
                </a:lnTo>
                <a:lnTo>
                  <a:pt x="501" y="301"/>
                </a:lnTo>
                <a:lnTo>
                  <a:pt x="503" y="303"/>
                </a:lnTo>
                <a:lnTo>
                  <a:pt x="506" y="303"/>
                </a:lnTo>
                <a:lnTo>
                  <a:pt x="506" y="303"/>
                </a:lnTo>
                <a:lnTo>
                  <a:pt x="510" y="303"/>
                </a:lnTo>
                <a:lnTo>
                  <a:pt x="512" y="301"/>
                </a:lnTo>
                <a:lnTo>
                  <a:pt x="520" y="297"/>
                </a:lnTo>
                <a:lnTo>
                  <a:pt x="522" y="297"/>
                </a:lnTo>
                <a:lnTo>
                  <a:pt x="524" y="297"/>
                </a:lnTo>
                <a:lnTo>
                  <a:pt x="529" y="295"/>
                </a:lnTo>
                <a:lnTo>
                  <a:pt x="529" y="295"/>
                </a:lnTo>
                <a:lnTo>
                  <a:pt x="531" y="293"/>
                </a:lnTo>
                <a:lnTo>
                  <a:pt x="531" y="293"/>
                </a:lnTo>
                <a:lnTo>
                  <a:pt x="533" y="293"/>
                </a:lnTo>
                <a:lnTo>
                  <a:pt x="535" y="293"/>
                </a:lnTo>
                <a:lnTo>
                  <a:pt x="535" y="293"/>
                </a:lnTo>
                <a:lnTo>
                  <a:pt x="537" y="291"/>
                </a:lnTo>
                <a:lnTo>
                  <a:pt x="539" y="289"/>
                </a:lnTo>
                <a:lnTo>
                  <a:pt x="541" y="291"/>
                </a:lnTo>
                <a:lnTo>
                  <a:pt x="543" y="289"/>
                </a:lnTo>
                <a:lnTo>
                  <a:pt x="547" y="286"/>
                </a:lnTo>
                <a:lnTo>
                  <a:pt x="552" y="284"/>
                </a:lnTo>
                <a:lnTo>
                  <a:pt x="554" y="284"/>
                </a:lnTo>
                <a:lnTo>
                  <a:pt x="556" y="282"/>
                </a:lnTo>
                <a:lnTo>
                  <a:pt x="562" y="276"/>
                </a:lnTo>
                <a:lnTo>
                  <a:pt x="566" y="276"/>
                </a:lnTo>
                <a:lnTo>
                  <a:pt x="564" y="274"/>
                </a:lnTo>
                <a:lnTo>
                  <a:pt x="564" y="272"/>
                </a:lnTo>
                <a:lnTo>
                  <a:pt x="564" y="272"/>
                </a:lnTo>
                <a:lnTo>
                  <a:pt x="564" y="270"/>
                </a:lnTo>
                <a:lnTo>
                  <a:pt x="564" y="270"/>
                </a:lnTo>
                <a:lnTo>
                  <a:pt x="564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0"/>
                </a:lnTo>
                <a:lnTo>
                  <a:pt x="568" y="266"/>
                </a:lnTo>
                <a:lnTo>
                  <a:pt x="570" y="261"/>
                </a:lnTo>
                <a:lnTo>
                  <a:pt x="570" y="257"/>
                </a:lnTo>
                <a:lnTo>
                  <a:pt x="572" y="251"/>
                </a:lnTo>
                <a:lnTo>
                  <a:pt x="572" y="247"/>
                </a:lnTo>
                <a:lnTo>
                  <a:pt x="572" y="241"/>
                </a:lnTo>
                <a:lnTo>
                  <a:pt x="570" y="238"/>
                </a:lnTo>
                <a:lnTo>
                  <a:pt x="570" y="236"/>
                </a:lnTo>
                <a:lnTo>
                  <a:pt x="570" y="238"/>
                </a:lnTo>
                <a:lnTo>
                  <a:pt x="570" y="243"/>
                </a:lnTo>
                <a:lnTo>
                  <a:pt x="572" y="247"/>
                </a:lnTo>
                <a:lnTo>
                  <a:pt x="570" y="247"/>
                </a:lnTo>
                <a:lnTo>
                  <a:pt x="568" y="247"/>
                </a:lnTo>
                <a:lnTo>
                  <a:pt x="568" y="247"/>
                </a:lnTo>
                <a:lnTo>
                  <a:pt x="568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4" y="247"/>
                </a:lnTo>
                <a:lnTo>
                  <a:pt x="562" y="245"/>
                </a:lnTo>
                <a:lnTo>
                  <a:pt x="560" y="243"/>
                </a:lnTo>
                <a:lnTo>
                  <a:pt x="560" y="241"/>
                </a:lnTo>
                <a:lnTo>
                  <a:pt x="560" y="238"/>
                </a:lnTo>
                <a:lnTo>
                  <a:pt x="564" y="232"/>
                </a:lnTo>
                <a:lnTo>
                  <a:pt x="564" y="228"/>
                </a:lnTo>
                <a:lnTo>
                  <a:pt x="566" y="226"/>
                </a:lnTo>
                <a:lnTo>
                  <a:pt x="570" y="224"/>
                </a:lnTo>
                <a:lnTo>
                  <a:pt x="572" y="220"/>
                </a:lnTo>
                <a:lnTo>
                  <a:pt x="575" y="218"/>
                </a:lnTo>
                <a:lnTo>
                  <a:pt x="577" y="215"/>
                </a:lnTo>
                <a:lnTo>
                  <a:pt x="579" y="215"/>
                </a:lnTo>
                <a:lnTo>
                  <a:pt x="581" y="211"/>
                </a:lnTo>
                <a:lnTo>
                  <a:pt x="583" y="209"/>
                </a:lnTo>
                <a:lnTo>
                  <a:pt x="608" y="195"/>
                </a:lnTo>
                <a:lnTo>
                  <a:pt x="612" y="193"/>
                </a:lnTo>
                <a:lnTo>
                  <a:pt x="616" y="190"/>
                </a:lnTo>
                <a:lnTo>
                  <a:pt x="620" y="190"/>
                </a:lnTo>
                <a:lnTo>
                  <a:pt x="620" y="188"/>
                </a:lnTo>
                <a:lnTo>
                  <a:pt x="623" y="186"/>
                </a:lnTo>
                <a:lnTo>
                  <a:pt x="625" y="186"/>
                </a:lnTo>
                <a:lnTo>
                  <a:pt x="625" y="188"/>
                </a:lnTo>
                <a:lnTo>
                  <a:pt x="625" y="188"/>
                </a:lnTo>
                <a:lnTo>
                  <a:pt x="631" y="184"/>
                </a:lnTo>
                <a:lnTo>
                  <a:pt x="631" y="184"/>
                </a:lnTo>
                <a:lnTo>
                  <a:pt x="633" y="184"/>
                </a:lnTo>
                <a:lnTo>
                  <a:pt x="633" y="182"/>
                </a:lnTo>
                <a:lnTo>
                  <a:pt x="635" y="180"/>
                </a:lnTo>
                <a:lnTo>
                  <a:pt x="637" y="180"/>
                </a:lnTo>
                <a:lnTo>
                  <a:pt x="641" y="178"/>
                </a:lnTo>
                <a:lnTo>
                  <a:pt x="646" y="176"/>
                </a:lnTo>
                <a:lnTo>
                  <a:pt x="654" y="172"/>
                </a:lnTo>
                <a:lnTo>
                  <a:pt x="656" y="170"/>
                </a:lnTo>
                <a:lnTo>
                  <a:pt x="658" y="170"/>
                </a:lnTo>
                <a:lnTo>
                  <a:pt x="658" y="170"/>
                </a:lnTo>
                <a:lnTo>
                  <a:pt x="660" y="167"/>
                </a:lnTo>
                <a:lnTo>
                  <a:pt x="660" y="167"/>
                </a:lnTo>
                <a:lnTo>
                  <a:pt x="658" y="163"/>
                </a:lnTo>
                <a:lnTo>
                  <a:pt x="660" y="163"/>
                </a:lnTo>
                <a:lnTo>
                  <a:pt x="662" y="163"/>
                </a:lnTo>
                <a:lnTo>
                  <a:pt x="662" y="163"/>
                </a:lnTo>
                <a:lnTo>
                  <a:pt x="664" y="161"/>
                </a:lnTo>
                <a:lnTo>
                  <a:pt x="666" y="161"/>
                </a:lnTo>
                <a:lnTo>
                  <a:pt x="666" y="159"/>
                </a:lnTo>
                <a:lnTo>
                  <a:pt x="666" y="159"/>
                </a:lnTo>
                <a:lnTo>
                  <a:pt x="664" y="159"/>
                </a:lnTo>
                <a:lnTo>
                  <a:pt x="660" y="157"/>
                </a:lnTo>
                <a:lnTo>
                  <a:pt x="660" y="157"/>
                </a:lnTo>
                <a:lnTo>
                  <a:pt x="660" y="155"/>
                </a:lnTo>
                <a:lnTo>
                  <a:pt x="662" y="155"/>
                </a:lnTo>
                <a:lnTo>
                  <a:pt x="664" y="155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6" y="157"/>
                </a:lnTo>
                <a:lnTo>
                  <a:pt x="666" y="157"/>
                </a:lnTo>
                <a:lnTo>
                  <a:pt x="666" y="157"/>
                </a:lnTo>
                <a:lnTo>
                  <a:pt x="669" y="157"/>
                </a:lnTo>
                <a:lnTo>
                  <a:pt x="669" y="157"/>
                </a:lnTo>
                <a:lnTo>
                  <a:pt x="671" y="155"/>
                </a:lnTo>
                <a:lnTo>
                  <a:pt x="677" y="149"/>
                </a:lnTo>
                <a:lnTo>
                  <a:pt x="679" y="147"/>
                </a:lnTo>
                <a:lnTo>
                  <a:pt x="679" y="142"/>
                </a:lnTo>
                <a:lnTo>
                  <a:pt x="679" y="140"/>
                </a:lnTo>
                <a:lnTo>
                  <a:pt x="681" y="138"/>
                </a:lnTo>
                <a:lnTo>
                  <a:pt x="681" y="136"/>
                </a:lnTo>
                <a:lnTo>
                  <a:pt x="681" y="134"/>
                </a:lnTo>
                <a:lnTo>
                  <a:pt x="681" y="134"/>
                </a:lnTo>
                <a:lnTo>
                  <a:pt x="683" y="134"/>
                </a:lnTo>
                <a:lnTo>
                  <a:pt x="683" y="136"/>
                </a:lnTo>
                <a:lnTo>
                  <a:pt x="683" y="136"/>
                </a:lnTo>
                <a:lnTo>
                  <a:pt x="685" y="134"/>
                </a:lnTo>
                <a:lnTo>
                  <a:pt x="689" y="132"/>
                </a:lnTo>
                <a:lnTo>
                  <a:pt x="689" y="130"/>
                </a:lnTo>
                <a:lnTo>
                  <a:pt x="692" y="130"/>
                </a:lnTo>
                <a:lnTo>
                  <a:pt x="692" y="128"/>
                </a:lnTo>
                <a:lnTo>
                  <a:pt x="692" y="128"/>
                </a:lnTo>
                <a:lnTo>
                  <a:pt x="694" y="128"/>
                </a:lnTo>
                <a:lnTo>
                  <a:pt x="694" y="124"/>
                </a:lnTo>
                <a:lnTo>
                  <a:pt x="696" y="124"/>
                </a:lnTo>
                <a:lnTo>
                  <a:pt x="698" y="119"/>
                </a:lnTo>
                <a:lnTo>
                  <a:pt x="714" y="111"/>
                </a:lnTo>
                <a:lnTo>
                  <a:pt x="746" y="96"/>
                </a:lnTo>
                <a:lnTo>
                  <a:pt x="748" y="92"/>
                </a:lnTo>
                <a:lnTo>
                  <a:pt x="750" y="90"/>
                </a:lnTo>
                <a:lnTo>
                  <a:pt x="750" y="88"/>
                </a:lnTo>
                <a:lnTo>
                  <a:pt x="750" y="88"/>
                </a:lnTo>
                <a:lnTo>
                  <a:pt x="752" y="86"/>
                </a:lnTo>
                <a:lnTo>
                  <a:pt x="752" y="86"/>
                </a:lnTo>
                <a:lnTo>
                  <a:pt x="752" y="84"/>
                </a:lnTo>
                <a:lnTo>
                  <a:pt x="754" y="82"/>
                </a:lnTo>
                <a:lnTo>
                  <a:pt x="756" y="80"/>
                </a:lnTo>
                <a:lnTo>
                  <a:pt x="760" y="78"/>
                </a:lnTo>
                <a:lnTo>
                  <a:pt x="763" y="76"/>
                </a:lnTo>
                <a:lnTo>
                  <a:pt x="767" y="71"/>
                </a:lnTo>
                <a:lnTo>
                  <a:pt x="771" y="67"/>
                </a:lnTo>
                <a:lnTo>
                  <a:pt x="773" y="65"/>
                </a:lnTo>
                <a:lnTo>
                  <a:pt x="771" y="67"/>
                </a:lnTo>
                <a:lnTo>
                  <a:pt x="767" y="69"/>
                </a:lnTo>
                <a:lnTo>
                  <a:pt x="765" y="71"/>
                </a:lnTo>
                <a:lnTo>
                  <a:pt x="763" y="71"/>
                </a:lnTo>
                <a:lnTo>
                  <a:pt x="760" y="71"/>
                </a:lnTo>
                <a:lnTo>
                  <a:pt x="763" y="69"/>
                </a:lnTo>
                <a:lnTo>
                  <a:pt x="763" y="69"/>
                </a:lnTo>
                <a:lnTo>
                  <a:pt x="765" y="69"/>
                </a:lnTo>
                <a:lnTo>
                  <a:pt x="767" y="69"/>
                </a:lnTo>
                <a:lnTo>
                  <a:pt x="767" y="69"/>
                </a:lnTo>
                <a:lnTo>
                  <a:pt x="769" y="67"/>
                </a:lnTo>
                <a:lnTo>
                  <a:pt x="769" y="67"/>
                </a:lnTo>
                <a:lnTo>
                  <a:pt x="771" y="65"/>
                </a:lnTo>
                <a:lnTo>
                  <a:pt x="773" y="65"/>
                </a:lnTo>
                <a:lnTo>
                  <a:pt x="775" y="61"/>
                </a:lnTo>
                <a:lnTo>
                  <a:pt x="779" y="57"/>
                </a:lnTo>
                <a:lnTo>
                  <a:pt x="781" y="57"/>
                </a:lnTo>
                <a:lnTo>
                  <a:pt x="781" y="55"/>
                </a:lnTo>
                <a:lnTo>
                  <a:pt x="783" y="53"/>
                </a:lnTo>
                <a:lnTo>
                  <a:pt x="792" y="42"/>
                </a:lnTo>
                <a:lnTo>
                  <a:pt x="792" y="40"/>
                </a:lnTo>
                <a:lnTo>
                  <a:pt x="800" y="28"/>
                </a:lnTo>
                <a:lnTo>
                  <a:pt x="804" y="25"/>
                </a:lnTo>
                <a:lnTo>
                  <a:pt x="806" y="23"/>
                </a:lnTo>
                <a:lnTo>
                  <a:pt x="808" y="21"/>
                </a:lnTo>
                <a:lnTo>
                  <a:pt x="813" y="15"/>
                </a:lnTo>
                <a:lnTo>
                  <a:pt x="813" y="13"/>
                </a:lnTo>
                <a:lnTo>
                  <a:pt x="817" y="9"/>
                </a:lnTo>
                <a:lnTo>
                  <a:pt x="817" y="9"/>
                </a:lnTo>
                <a:lnTo>
                  <a:pt x="815" y="7"/>
                </a:lnTo>
                <a:close/>
                <a:moveTo>
                  <a:pt x="562" y="261"/>
                </a:moveTo>
                <a:lnTo>
                  <a:pt x="562" y="261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6" y="259"/>
                </a:lnTo>
                <a:lnTo>
                  <a:pt x="566" y="261"/>
                </a:lnTo>
                <a:lnTo>
                  <a:pt x="564" y="261"/>
                </a:lnTo>
                <a:lnTo>
                  <a:pt x="564" y="261"/>
                </a:lnTo>
                <a:lnTo>
                  <a:pt x="562" y="261"/>
                </a:lnTo>
                <a:lnTo>
                  <a:pt x="562" y="261"/>
                </a:lnTo>
                <a:lnTo>
                  <a:pt x="562" y="261"/>
                </a:lnTo>
                <a:lnTo>
                  <a:pt x="564" y="264"/>
                </a:lnTo>
                <a:lnTo>
                  <a:pt x="562" y="264"/>
                </a:lnTo>
                <a:lnTo>
                  <a:pt x="562" y="264"/>
                </a:lnTo>
                <a:lnTo>
                  <a:pt x="560" y="264"/>
                </a:lnTo>
                <a:lnTo>
                  <a:pt x="558" y="261"/>
                </a:lnTo>
                <a:lnTo>
                  <a:pt x="556" y="261"/>
                </a:lnTo>
                <a:lnTo>
                  <a:pt x="554" y="261"/>
                </a:lnTo>
                <a:lnTo>
                  <a:pt x="554" y="261"/>
                </a:lnTo>
                <a:lnTo>
                  <a:pt x="554" y="259"/>
                </a:lnTo>
                <a:lnTo>
                  <a:pt x="554" y="259"/>
                </a:lnTo>
                <a:lnTo>
                  <a:pt x="554" y="259"/>
                </a:lnTo>
                <a:lnTo>
                  <a:pt x="556" y="259"/>
                </a:lnTo>
                <a:lnTo>
                  <a:pt x="556" y="257"/>
                </a:lnTo>
                <a:lnTo>
                  <a:pt x="556" y="257"/>
                </a:lnTo>
                <a:lnTo>
                  <a:pt x="558" y="257"/>
                </a:lnTo>
                <a:lnTo>
                  <a:pt x="556" y="259"/>
                </a:lnTo>
                <a:lnTo>
                  <a:pt x="558" y="259"/>
                </a:lnTo>
                <a:lnTo>
                  <a:pt x="558" y="261"/>
                </a:lnTo>
                <a:lnTo>
                  <a:pt x="562" y="261"/>
                </a:lnTo>
                <a:close/>
                <a:moveTo>
                  <a:pt x="430" y="357"/>
                </a:moveTo>
                <a:lnTo>
                  <a:pt x="426" y="355"/>
                </a:lnTo>
                <a:lnTo>
                  <a:pt x="422" y="353"/>
                </a:lnTo>
                <a:lnTo>
                  <a:pt x="422" y="353"/>
                </a:lnTo>
                <a:lnTo>
                  <a:pt x="420" y="355"/>
                </a:lnTo>
                <a:lnTo>
                  <a:pt x="426" y="362"/>
                </a:lnTo>
                <a:lnTo>
                  <a:pt x="428" y="364"/>
                </a:lnTo>
                <a:lnTo>
                  <a:pt x="428" y="364"/>
                </a:lnTo>
                <a:lnTo>
                  <a:pt x="430" y="364"/>
                </a:lnTo>
                <a:lnTo>
                  <a:pt x="432" y="362"/>
                </a:lnTo>
                <a:lnTo>
                  <a:pt x="432" y="362"/>
                </a:lnTo>
                <a:lnTo>
                  <a:pt x="432" y="360"/>
                </a:lnTo>
                <a:lnTo>
                  <a:pt x="430" y="35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0" name="Freeform 107">
            <a:extLst>
              <a:ext uri="{FF2B5EF4-FFF2-40B4-BE49-F238E27FC236}">
                <a16:creationId xmlns:a16="http://schemas.microsoft.com/office/drawing/2014/main" id="{2C9303DD-9282-403E-A393-7847438A5E6F}"/>
              </a:ext>
            </a:extLst>
          </p:cNvPr>
          <p:cNvSpPr>
            <a:spLocks noEditPoints="1"/>
          </p:cNvSpPr>
          <p:nvPr/>
        </p:nvSpPr>
        <p:spPr bwMode="auto">
          <a:xfrm>
            <a:off x="10421826" y="4937791"/>
            <a:ext cx="321156" cy="1040215"/>
          </a:xfrm>
          <a:custGeom>
            <a:avLst/>
            <a:gdLst>
              <a:gd name="T0" fmla="*/ 161 w 209"/>
              <a:gd name="T1" fmla="*/ 664 h 714"/>
              <a:gd name="T2" fmla="*/ 144 w 209"/>
              <a:gd name="T3" fmla="*/ 687 h 714"/>
              <a:gd name="T4" fmla="*/ 157 w 209"/>
              <a:gd name="T5" fmla="*/ 699 h 714"/>
              <a:gd name="T6" fmla="*/ 167 w 209"/>
              <a:gd name="T7" fmla="*/ 708 h 714"/>
              <a:gd name="T8" fmla="*/ 173 w 209"/>
              <a:gd name="T9" fmla="*/ 687 h 714"/>
              <a:gd name="T10" fmla="*/ 148 w 209"/>
              <a:gd name="T11" fmla="*/ 647 h 714"/>
              <a:gd name="T12" fmla="*/ 144 w 209"/>
              <a:gd name="T13" fmla="*/ 662 h 714"/>
              <a:gd name="T14" fmla="*/ 113 w 209"/>
              <a:gd name="T15" fmla="*/ 585 h 714"/>
              <a:gd name="T16" fmla="*/ 117 w 209"/>
              <a:gd name="T17" fmla="*/ 599 h 714"/>
              <a:gd name="T18" fmla="*/ 136 w 209"/>
              <a:gd name="T19" fmla="*/ 587 h 714"/>
              <a:gd name="T20" fmla="*/ 131 w 209"/>
              <a:gd name="T21" fmla="*/ 582 h 714"/>
              <a:gd name="T22" fmla="*/ 129 w 209"/>
              <a:gd name="T23" fmla="*/ 562 h 714"/>
              <a:gd name="T24" fmla="*/ 131 w 209"/>
              <a:gd name="T25" fmla="*/ 578 h 714"/>
              <a:gd name="T26" fmla="*/ 131 w 209"/>
              <a:gd name="T27" fmla="*/ 582 h 714"/>
              <a:gd name="T28" fmla="*/ 86 w 209"/>
              <a:gd name="T29" fmla="*/ 555 h 714"/>
              <a:gd name="T30" fmla="*/ 140 w 209"/>
              <a:gd name="T31" fmla="*/ 541 h 714"/>
              <a:gd name="T32" fmla="*/ 56 w 209"/>
              <a:gd name="T33" fmla="*/ 457 h 714"/>
              <a:gd name="T34" fmla="*/ 63 w 209"/>
              <a:gd name="T35" fmla="*/ 463 h 714"/>
              <a:gd name="T36" fmla="*/ 19 w 209"/>
              <a:gd name="T37" fmla="*/ 301 h 714"/>
              <a:gd name="T38" fmla="*/ 17 w 209"/>
              <a:gd name="T39" fmla="*/ 326 h 714"/>
              <a:gd name="T40" fmla="*/ 33 w 209"/>
              <a:gd name="T41" fmla="*/ 315 h 714"/>
              <a:gd name="T42" fmla="*/ 46 w 209"/>
              <a:gd name="T43" fmla="*/ 227 h 714"/>
              <a:gd name="T44" fmla="*/ 40 w 209"/>
              <a:gd name="T45" fmla="*/ 240 h 714"/>
              <a:gd name="T46" fmla="*/ 0 w 209"/>
              <a:gd name="T47" fmla="*/ 217 h 714"/>
              <a:gd name="T48" fmla="*/ 81 w 209"/>
              <a:gd name="T49" fmla="*/ 171 h 714"/>
              <a:gd name="T50" fmla="*/ 81 w 209"/>
              <a:gd name="T51" fmla="*/ 182 h 714"/>
              <a:gd name="T52" fmla="*/ 88 w 209"/>
              <a:gd name="T53" fmla="*/ 165 h 714"/>
              <a:gd name="T54" fmla="*/ 86 w 209"/>
              <a:gd name="T55" fmla="*/ 154 h 714"/>
              <a:gd name="T56" fmla="*/ 52 w 209"/>
              <a:gd name="T57" fmla="*/ 81 h 714"/>
              <a:gd name="T58" fmla="*/ 46 w 209"/>
              <a:gd name="T59" fmla="*/ 83 h 714"/>
              <a:gd name="T60" fmla="*/ 75 w 209"/>
              <a:gd name="T61" fmla="*/ 123 h 714"/>
              <a:gd name="T62" fmla="*/ 75 w 209"/>
              <a:gd name="T63" fmla="*/ 90 h 714"/>
              <a:gd name="T64" fmla="*/ 67 w 209"/>
              <a:gd name="T65" fmla="*/ 79 h 714"/>
              <a:gd name="T66" fmla="*/ 73 w 209"/>
              <a:gd name="T67" fmla="*/ 69 h 714"/>
              <a:gd name="T68" fmla="*/ 77 w 209"/>
              <a:gd name="T69" fmla="*/ 67 h 714"/>
              <a:gd name="T70" fmla="*/ 79 w 209"/>
              <a:gd name="T71" fmla="*/ 40 h 714"/>
              <a:gd name="T72" fmla="*/ 88 w 209"/>
              <a:gd name="T73" fmla="*/ 29 h 714"/>
              <a:gd name="T74" fmla="*/ 79 w 209"/>
              <a:gd name="T75" fmla="*/ 10 h 714"/>
              <a:gd name="T76" fmla="*/ 73 w 209"/>
              <a:gd name="T77" fmla="*/ 17 h 714"/>
              <a:gd name="T78" fmla="*/ 63 w 209"/>
              <a:gd name="T79" fmla="*/ 37 h 714"/>
              <a:gd name="T80" fmla="*/ 65 w 209"/>
              <a:gd name="T81" fmla="*/ 56 h 714"/>
              <a:gd name="T82" fmla="*/ 56 w 209"/>
              <a:gd name="T83" fmla="*/ 88 h 714"/>
              <a:gd name="T84" fmla="*/ 54 w 209"/>
              <a:gd name="T85" fmla="*/ 106 h 714"/>
              <a:gd name="T86" fmla="*/ 58 w 209"/>
              <a:gd name="T87" fmla="*/ 146 h 714"/>
              <a:gd name="T88" fmla="*/ 56 w 209"/>
              <a:gd name="T89" fmla="*/ 154 h 714"/>
              <a:gd name="T90" fmla="*/ 50 w 209"/>
              <a:gd name="T91" fmla="*/ 152 h 714"/>
              <a:gd name="T92" fmla="*/ 42 w 209"/>
              <a:gd name="T93" fmla="*/ 182 h 714"/>
              <a:gd name="T94" fmla="*/ 33 w 209"/>
              <a:gd name="T95" fmla="*/ 186 h 714"/>
              <a:gd name="T96" fmla="*/ 35 w 209"/>
              <a:gd name="T97" fmla="*/ 196 h 714"/>
              <a:gd name="T98" fmla="*/ 44 w 209"/>
              <a:gd name="T99" fmla="*/ 211 h 714"/>
              <a:gd name="T100" fmla="*/ 44 w 209"/>
              <a:gd name="T101" fmla="*/ 221 h 714"/>
              <a:gd name="T102" fmla="*/ 56 w 209"/>
              <a:gd name="T103" fmla="*/ 213 h 714"/>
              <a:gd name="T104" fmla="*/ 48 w 209"/>
              <a:gd name="T105" fmla="*/ 215 h 714"/>
              <a:gd name="T106" fmla="*/ 56 w 209"/>
              <a:gd name="T107" fmla="*/ 182 h 714"/>
              <a:gd name="T108" fmla="*/ 56 w 209"/>
              <a:gd name="T109" fmla="*/ 171 h 714"/>
              <a:gd name="T110" fmla="*/ 63 w 209"/>
              <a:gd name="T111" fmla="*/ 159 h 714"/>
              <a:gd name="T112" fmla="*/ 69 w 209"/>
              <a:gd name="T113" fmla="*/ 146 h 714"/>
              <a:gd name="T114" fmla="*/ 69 w 209"/>
              <a:gd name="T115" fmla="*/ 138 h 714"/>
              <a:gd name="T116" fmla="*/ 71 w 209"/>
              <a:gd name="T117" fmla="*/ 129 h 714"/>
              <a:gd name="T118" fmla="*/ 79 w 209"/>
              <a:gd name="T119" fmla="*/ 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9" h="714">
                <a:moveTo>
                  <a:pt x="171" y="685"/>
                </a:moveTo>
                <a:lnTo>
                  <a:pt x="171" y="685"/>
                </a:lnTo>
                <a:lnTo>
                  <a:pt x="171" y="681"/>
                </a:lnTo>
                <a:lnTo>
                  <a:pt x="169" y="679"/>
                </a:lnTo>
                <a:lnTo>
                  <a:pt x="169" y="676"/>
                </a:lnTo>
                <a:lnTo>
                  <a:pt x="169" y="672"/>
                </a:lnTo>
                <a:lnTo>
                  <a:pt x="167" y="670"/>
                </a:lnTo>
                <a:lnTo>
                  <a:pt x="167" y="670"/>
                </a:lnTo>
                <a:lnTo>
                  <a:pt x="167" y="668"/>
                </a:lnTo>
                <a:lnTo>
                  <a:pt x="165" y="666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57" y="666"/>
                </a:lnTo>
                <a:lnTo>
                  <a:pt x="157" y="666"/>
                </a:lnTo>
                <a:lnTo>
                  <a:pt x="154" y="666"/>
                </a:lnTo>
                <a:lnTo>
                  <a:pt x="154" y="666"/>
                </a:lnTo>
                <a:lnTo>
                  <a:pt x="152" y="668"/>
                </a:lnTo>
                <a:lnTo>
                  <a:pt x="152" y="668"/>
                </a:lnTo>
                <a:lnTo>
                  <a:pt x="152" y="668"/>
                </a:lnTo>
                <a:lnTo>
                  <a:pt x="150" y="668"/>
                </a:lnTo>
                <a:lnTo>
                  <a:pt x="148" y="668"/>
                </a:lnTo>
                <a:lnTo>
                  <a:pt x="148" y="670"/>
                </a:lnTo>
                <a:lnTo>
                  <a:pt x="146" y="674"/>
                </a:lnTo>
                <a:lnTo>
                  <a:pt x="144" y="676"/>
                </a:lnTo>
                <a:lnTo>
                  <a:pt x="144" y="687"/>
                </a:lnTo>
                <a:lnTo>
                  <a:pt x="146" y="685"/>
                </a:lnTo>
                <a:lnTo>
                  <a:pt x="148" y="685"/>
                </a:lnTo>
                <a:lnTo>
                  <a:pt x="150" y="687"/>
                </a:lnTo>
                <a:lnTo>
                  <a:pt x="152" y="689"/>
                </a:lnTo>
                <a:lnTo>
                  <a:pt x="152" y="691"/>
                </a:lnTo>
                <a:lnTo>
                  <a:pt x="154" y="693"/>
                </a:lnTo>
                <a:lnTo>
                  <a:pt x="154" y="695"/>
                </a:lnTo>
                <a:lnTo>
                  <a:pt x="157" y="695"/>
                </a:lnTo>
                <a:lnTo>
                  <a:pt x="157" y="697"/>
                </a:lnTo>
                <a:lnTo>
                  <a:pt x="157" y="697"/>
                </a:lnTo>
                <a:lnTo>
                  <a:pt x="157" y="699"/>
                </a:lnTo>
                <a:lnTo>
                  <a:pt x="159" y="699"/>
                </a:lnTo>
                <a:lnTo>
                  <a:pt x="157" y="699"/>
                </a:lnTo>
                <a:lnTo>
                  <a:pt x="157" y="702"/>
                </a:lnTo>
                <a:lnTo>
                  <a:pt x="159" y="702"/>
                </a:lnTo>
                <a:lnTo>
                  <a:pt x="159" y="704"/>
                </a:lnTo>
                <a:lnTo>
                  <a:pt x="159" y="704"/>
                </a:lnTo>
                <a:lnTo>
                  <a:pt x="159" y="706"/>
                </a:lnTo>
                <a:lnTo>
                  <a:pt x="161" y="706"/>
                </a:lnTo>
                <a:lnTo>
                  <a:pt x="161" y="708"/>
                </a:lnTo>
                <a:lnTo>
                  <a:pt x="161" y="710"/>
                </a:lnTo>
                <a:lnTo>
                  <a:pt x="161" y="712"/>
                </a:lnTo>
                <a:lnTo>
                  <a:pt x="161" y="712"/>
                </a:lnTo>
                <a:lnTo>
                  <a:pt x="163" y="714"/>
                </a:lnTo>
                <a:lnTo>
                  <a:pt x="165" y="710"/>
                </a:lnTo>
                <a:lnTo>
                  <a:pt x="167" y="708"/>
                </a:lnTo>
                <a:lnTo>
                  <a:pt x="167" y="708"/>
                </a:lnTo>
                <a:lnTo>
                  <a:pt x="169" y="708"/>
                </a:lnTo>
                <a:lnTo>
                  <a:pt x="169" y="708"/>
                </a:lnTo>
                <a:lnTo>
                  <a:pt x="169" y="708"/>
                </a:lnTo>
                <a:lnTo>
                  <a:pt x="171" y="708"/>
                </a:lnTo>
                <a:lnTo>
                  <a:pt x="171" y="706"/>
                </a:lnTo>
                <a:lnTo>
                  <a:pt x="169" y="706"/>
                </a:lnTo>
                <a:lnTo>
                  <a:pt x="169" y="706"/>
                </a:lnTo>
                <a:lnTo>
                  <a:pt x="169" y="704"/>
                </a:lnTo>
                <a:lnTo>
                  <a:pt x="169" y="699"/>
                </a:lnTo>
                <a:lnTo>
                  <a:pt x="173" y="695"/>
                </a:lnTo>
                <a:lnTo>
                  <a:pt x="173" y="691"/>
                </a:lnTo>
                <a:lnTo>
                  <a:pt x="173" y="687"/>
                </a:lnTo>
                <a:lnTo>
                  <a:pt x="171" y="685"/>
                </a:lnTo>
                <a:close/>
                <a:moveTo>
                  <a:pt x="150" y="656"/>
                </a:moveTo>
                <a:lnTo>
                  <a:pt x="152" y="656"/>
                </a:lnTo>
                <a:lnTo>
                  <a:pt x="152" y="653"/>
                </a:lnTo>
                <a:lnTo>
                  <a:pt x="152" y="651"/>
                </a:lnTo>
                <a:lnTo>
                  <a:pt x="152" y="649"/>
                </a:lnTo>
                <a:lnTo>
                  <a:pt x="152" y="649"/>
                </a:lnTo>
                <a:lnTo>
                  <a:pt x="150" y="647"/>
                </a:lnTo>
                <a:lnTo>
                  <a:pt x="150" y="647"/>
                </a:lnTo>
                <a:lnTo>
                  <a:pt x="150" y="645"/>
                </a:lnTo>
                <a:lnTo>
                  <a:pt x="150" y="643"/>
                </a:lnTo>
                <a:lnTo>
                  <a:pt x="148" y="645"/>
                </a:lnTo>
                <a:lnTo>
                  <a:pt x="148" y="647"/>
                </a:lnTo>
                <a:lnTo>
                  <a:pt x="146" y="649"/>
                </a:lnTo>
                <a:lnTo>
                  <a:pt x="144" y="649"/>
                </a:lnTo>
                <a:lnTo>
                  <a:pt x="142" y="651"/>
                </a:lnTo>
                <a:lnTo>
                  <a:pt x="140" y="653"/>
                </a:lnTo>
                <a:lnTo>
                  <a:pt x="140" y="656"/>
                </a:lnTo>
                <a:lnTo>
                  <a:pt x="140" y="656"/>
                </a:lnTo>
                <a:lnTo>
                  <a:pt x="142" y="658"/>
                </a:lnTo>
                <a:lnTo>
                  <a:pt x="142" y="658"/>
                </a:lnTo>
                <a:lnTo>
                  <a:pt x="142" y="660"/>
                </a:lnTo>
                <a:lnTo>
                  <a:pt x="142" y="660"/>
                </a:lnTo>
                <a:lnTo>
                  <a:pt x="142" y="662"/>
                </a:lnTo>
                <a:lnTo>
                  <a:pt x="142" y="662"/>
                </a:lnTo>
                <a:lnTo>
                  <a:pt x="144" y="662"/>
                </a:lnTo>
                <a:lnTo>
                  <a:pt x="148" y="658"/>
                </a:lnTo>
                <a:lnTo>
                  <a:pt x="150" y="656"/>
                </a:lnTo>
                <a:close/>
                <a:moveTo>
                  <a:pt x="123" y="591"/>
                </a:moveTo>
                <a:lnTo>
                  <a:pt x="123" y="591"/>
                </a:lnTo>
                <a:lnTo>
                  <a:pt x="121" y="591"/>
                </a:lnTo>
                <a:lnTo>
                  <a:pt x="119" y="589"/>
                </a:lnTo>
                <a:lnTo>
                  <a:pt x="119" y="589"/>
                </a:lnTo>
                <a:lnTo>
                  <a:pt x="119" y="587"/>
                </a:lnTo>
                <a:lnTo>
                  <a:pt x="119" y="585"/>
                </a:lnTo>
                <a:lnTo>
                  <a:pt x="119" y="585"/>
                </a:lnTo>
                <a:lnTo>
                  <a:pt x="117" y="585"/>
                </a:lnTo>
                <a:lnTo>
                  <a:pt x="115" y="585"/>
                </a:lnTo>
                <a:lnTo>
                  <a:pt x="113" y="585"/>
                </a:lnTo>
                <a:lnTo>
                  <a:pt x="111" y="587"/>
                </a:lnTo>
                <a:lnTo>
                  <a:pt x="111" y="591"/>
                </a:lnTo>
                <a:lnTo>
                  <a:pt x="111" y="593"/>
                </a:lnTo>
                <a:lnTo>
                  <a:pt x="111" y="593"/>
                </a:lnTo>
                <a:lnTo>
                  <a:pt x="113" y="593"/>
                </a:lnTo>
                <a:lnTo>
                  <a:pt x="113" y="593"/>
                </a:lnTo>
                <a:lnTo>
                  <a:pt x="113" y="593"/>
                </a:lnTo>
                <a:lnTo>
                  <a:pt x="115" y="593"/>
                </a:lnTo>
                <a:lnTo>
                  <a:pt x="113" y="595"/>
                </a:lnTo>
                <a:lnTo>
                  <a:pt x="113" y="595"/>
                </a:lnTo>
                <a:lnTo>
                  <a:pt x="115" y="597"/>
                </a:lnTo>
                <a:lnTo>
                  <a:pt x="115" y="597"/>
                </a:lnTo>
                <a:lnTo>
                  <a:pt x="117" y="599"/>
                </a:lnTo>
                <a:lnTo>
                  <a:pt x="117" y="597"/>
                </a:lnTo>
                <a:lnTo>
                  <a:pt x="119" y="597"/>
                </a:lnTo>
                <a:lnTo>
                  <a:pt x="119" y="597"/>
                </a:lnTo>
                <a:lnTo>
                  <a:pt x="121" y="597"/>
                </a:lnTo>
                <a:lnTo>
                  <a:pt x="121" y="597"/>
                </a:lnTo>
                <a:lnTo>
                  <a:pt x="123" y="597"/>
                </a:lnTo>
                <a:lnTo>
                  <a:pt x="125" y="599"/>
                </a:lnTo>
                <a:lnTo>
                  <a:pt x="125" y="599"/>
                </a:lnTo>
                <a:lnTo>
                  <a:pt x="125" y="597"/>
                </a:lnTo>
                <a:lnTo>
                  <a:pt x="125" y="595"/>
                </a:lnTo>
                <a:lnTo>
                  <a:pt x="125" y="595"/>
                </a:lnTo>
                <a:lnTo>
                  <a:pt x="123" y="591"/>
                </a:lnTo>
                <a:close/>
                <a:moveTo>
                  <a:pt x="136" y="587"/>
                </a:moveTo>
                <a:lnTo>
                  <a:pt x="136" y="585"/>
                </a:lnTo>
                <a:lnTo>
                  <a:pt x="134" y="585"/>
                </a:lnTo>
                <a:lnTo>
                  <a:pt x="134" y="585"/>
                </a:lnTo>
                <a:lnTo>
                  <a:pt x="134" y="587"/>
                </a:lnTo>
                <a:lnTo>
                  <a:pt x="131" y="585"/>
                </a:lnTo>
                <a:lnTo>
                  <a:pt x="131" y="587"/>
                </a:lnTo>
                <a:lnTo>
                  <a:pt x="131" y="589"/>
                </a:lnTo>
                <a:lnTo>
                  <a:pt x="131" y="589"/>
                </a:lnTo>
                <a:lnTo>
                  <a:pt x="138" y="593"/>
                </a:lnTo>
                <a:lnTo>
                  <a:pt x="138" y="589"/>
                </a:lnTo>
                <a:lnTo>
                  <a:pt x="138" y="587"/>
                </a:lnTo>
                <a:lnTo>
                  <a:pt x="136" y="587"/>
                </a:lnTo>
                <a:close/>
                <a:moveTo>
                  <a:pt x="131" y="582"/>
                </a:moveTo>
                <a:lnTo>
                  <a:pt x="131" y="582"/>
                </a:lnTo>
                <a:lnTo>
                  <a:pt x="134" y="582"/>
                </a:lnTo>
                <a:lnTo>
                  <a:pt x="134" y="580"/>
                </a:lnTo>
                <a:lnTo>
                  <a:pt x="134" y="580"/>
                </a:lnTo>
                <a:lnTo>
                  <a:pt x="131" y="576"/>
                </a:lnTo>
                <a:lnTo>
                  <a:pt x="131" y="572"/>
                </a:lnTo>
                <a:lnTo>
                  <a:pt x="129" y="570"/>
                </a:lnTo>
                <a:lnTo>
                  <a:pt x="131" y="568"/>
                </a:lnTo>
                <a:lnTo>
                  <a:pt x="131" y="568"/>
                </a:lnTo>
                <a:lnTo>
                  <a:pt x="134" y="566"/>
                </a:lnTo>
                <a:lnTo>
                  <a:pt x="134" y="564"/>
                </a:lnTo>
                <a:lnTo>
                  <a:pt x="131" y="564"/>
                </a:lnTo>
                <a:lnTo>
                  <a:pt x="129" y="562"/>
                </a:lnTo>
                <a:lnTo>
                  <a:pt x="127" y="564"/>
                </a:lnTo>
                <a:lnTo>
                  <a:pt x="127" y="564"/>
                </a:lnTo>
                <a:lnTo>
                  <a:pt x="127" y="566"/>
                </a:lnTo>
                <a:lnTo>
                  <a:pt x="125" y="568"/>
                </a:lnTo>
                <a:lnTo>
                  <a:pt x="125" y="568"/>
                </a:lnTo>
                <a:lnTo>
                  <a:pt x="125" y="570"/>
                </a:lnTo>
                <a:lnTo>
                  <a:pt x="125" y="570"/>
                </a:lnTo>
                <a:lnTo>
                  <a:pt x="125" y="576"/>
                </a:lnTo>
                <a:lnTo>
                  <a:pt x="127" y="578"/>
                </a:lnTo>
                <a:lnTo>
                  <a:pt x="127" y="580"/>
                </a:lnTo>
                <a:lnTo>
                  <a:pt x="129" y="578"/>
                </a:lnTo>
                <a:lnTo>
                  <a:pt x="129" y="578"/>
                </a:lnTo>
                <a:lnTo>
                  <a:pt x="131" y="578"/>
                </a:lnTo>
                <a:lnTo>
                  <a:pt x="131" y="578"/>
                </a:lnTo>
                <a:lnTo>
                  <a:pt x="131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7" y="582"/>
                </a:lnTo>
                <a:lnTo>
                  <a:pt x="127" y="582"/>
                </a:lnTo>
                <a:lnTo>
                  <a:pt x="127" y="585"/>
                </a:lnTo>
                <a:lnTo>
                  <a:pt x="127" y="587"/>
                </a:lnTo>
                <a:lnTo>
                  <a:pt x="129" y="587"/>
                </a:lnTo>
                <a:lnTo>
                  <a:pt x="131" y="585"/>
                </a:lnTo>
                <a:lnTo>
                  <a:pt x="131" y="582"/>
                </a:lnTo>
                <a:lnTo>
                  <a:pt x="131" y="582"/>
                </a:lnTo>
                <a:close/>
                <a:moveTo>
                  <a:pt x="96" y="562"/>
                </a:moveTo>
                <a:lnTo>
                  <a:pt x="92" y="562"/>
                </a:lnTo>
                <a:lnTo>
                  <a:pt x="90" y="560"/>
                </a:lnTo>
                <a:lnTo>
                  <a:pt x="90" y="557"/>
                </a:lnTo>
                <a:lnTo>
                  <a:pt x="90" y="555"/>
                </a:lnTo>
                <a:lnTo>
                  <a:pt x="90" y="551"/>
                </a:lnTo>
                <a:lnTo>
                  <a:pt x="90" y="549"/>
                </a:lnTo>
                <a:lnTo>
                  <a:pt x="88" y="549"/>
                </a:lnTo>
                <a:lnTo>
                  <a:pt x="86" y="551"/>
                </a:lnTo>
                <a:lnTo>
                  <a:pt x="86" y="551"/>
                </a:lnTo>
                <a:lnTo>
                  <a:pt x="86" y="553"/>
                </a:lnTo>
                <a:lnTo>
                  <a:pt x="86" y="555"/>
                </a:lnTo>
                <a:lnTo>
                  <a:pt x="86" y="557"/>
                </a:lnTo>
                <a:lnTo>
                  <a:pt x="88" y="562"/>
                </a:lnTo>
                <a:lnTo>
                  <a:pt x="90" y="564"/>
                </a:lnTo>
                <a:lnTo>
                  <a:pt x="92" y="564"/>
                </a:lnTo>
                <a:lnTo>
                  <a:pt x="94" y="566"/>
                </a:lnTo>
                <a:lnTo>
                  <a:pt x="96" y="566"/>
                </a:lnTo>
                <a:lnTo>
                  <a:pt x="96" y="564"/>
                </a:lnTo>
                <a:lnTo>
                  <a:pt x="96" y="564"/>
                </a:lnTo>
                <a:lnTo>
                  <a:pt x="96" y="562"/>
                </a:lnTo>
                <a:close/>
                <a:moveTo>
                  <a:pt x="140" y="534"/>
                </a:moveTo>
                <a:lnTo>
                  <a:pt x="140" y="537"/>
                </a:lnTo>
                <a:lnTo>
                  <a:pt x="140" y="541"/>
                </a:lnTo>
                <a:lnTo>
                  <a:pt x="140" y="541"/>
                </a:lnTo>
                <a:lnTo>
                  <a:pt x="140" y="541"/>
                </a:lnTo>
                <a:lnTo>
                  <a:pt x="142" y="539"/>
                </a:lnTo>
                <a:lnTo>
                  <a:pt x="142" y="537"/>
                </a:lnTo>
                <a:lnTo>
                  <a:pt x="142" y="537"/>
                </a:lnTo>
                <a:lnTo>
                  <a:pt x="142" y="534"/>
                </a:lnTo>
                <a:lnTo>
                  <a:pt x="142" y="532"/>
                </a:lnTo>
                <a:lnTo>
                  <a:pt x="140" y="530"/>
                </a:lnTo>
                <a:lnTo>
                  <a:pt x="140" y="528"/>
                </a:lnTo>
                <a:lnTo>
                  <a:pt x="140" y="528"/>
                </a:lnTo>
                <a:lnTo>
                  <a:pt x="140" y="530"/>
                </a:lnTo>
                <a:lnTo>
                  <a:pt x="140" y="534"/>
                </a:lnTo>
                <a:close/>
                <a:moveTo>
                  <a:pt x="58" y="459"/>
                </a:moveTo>
                <a:lnTo>
                  <a:pt x="56" y="457"/>
                </a:lnTo>
                <a:lnTo>
                  <a:pt x="54" y="457"/>
                </a:lnTo>
                <a:lnTo>
                  <a:pt x="54" y="457"/>
                </a:lnTo>
                <a:lnTo>
                  <a:pt x="54" y="459"/>
                </a:lnTo>
                <a:lnTo>
                  <a:pt x="54" y="459"/>
                </a:lnTo>
                <a:lnTo>
                  <a:pt x="52" y="461"/>
                </a:lnTo>
                <a:lnTo>
                  <a:pt x="50" y="461"/>
                </a:lnTo>
                <a:lnTo>
                  <a:pt x="50" y="463"/>
                </a:lnTo>
                <a:lnTo>
                  <a:pt x="50" y="466"/>
                </a:lnTo>
                <a:lnTo>
                  <a:pt x="50" y="468"/>
                </a:lnTo>
                <a:lnTo>
                  <a:pt x="52" y="470"/>
                </a:lnTo>
                <a:lnTo>
                  <a:pt x="58" y="472"/>
                </a:lnTo>
                <a:lnTo>
                  <a:pt x="63" y="468"/>
                </a:lnTo>
                <a:lnTo>
                  <a:pt x="63" y="463"/>
                </a:lnTo>
                <a:lnTo>
                  <a:pt x="60" y="459"/>
                </a:lnTo>
                <a:lnTo>
                  <a:pt x="58" y="459"/>
                </a:lnTo>
                <a:close/>
                <a:moveTo>
                  <a:pt x="37" y="301"/>
                </a:moveTo>
                <a:lnTo>
                  <a:pt x="37" y="301"/>
                </a:lnTo>
                <a:lnTo>
                  <a:pt x="35" y="296"/>
                </a:lnTo>
                <a:lnTo>
                  <a:pt x="35" y="294"/>
                </a:lnTo>
                <a:lnTo>
                  <a:pt x="33" y="290"/>
                </a:lnTo>
                <a:lnTo>
                  <a:pt x="31" y="288"/>
                </a:lnTo>
                <a:lnTo>
                  <a:pt x="27" y="290"/>
                </a:lnTo>
                <a:lnTo>
                  <a:pt x="21" y="294"/>
                </a:lnTo>
                <a:lnTo>
                  <a:pt x="21" y="296"/>
                </a:lnTo>
                <a:lnTo>
                  <a:pt x="21" y="298"/>
                </a:lnTo>
                <a:lnTo>
                  <a:pt x="19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5"/>
                </a:lnTo>
                <a:lnTo>
                  <a:pt x="17" y="307"/>
                </a:lnTo>
                <a:lnTo>
                  <a:pt x="17" y="311"/>
                </a:lnTo>
                <a:lnTo>
                  <a:pt x="17" y="313"/>
                </a:lnTo>
                <a:lnTo>
                  <a:pt x="19" y="315"/>
                </a:lnTo>
                <a:lnTo>
                  <a:pt x="21" y="317"/>
                </a:lnTo>
                <a:lnTo>
                  <a:pt x="21" y="319"/>
                </a:lnTo>
                <a:lnTo>
                  <a:pt x="19" y="321"/>
                </a:lnTo>
                <a:lnTo>
                  <a:pt x="17" y="326"/>
                </a:lnTo>
                <a:lnTo>
                  <a:pt x="17" y="326"/>
                </a:lnTo>
                <a:lnTo>
                  <a:pt x="19" y="326"/>
                </a:lnTo>
                <a:lnTo>
                  <a:pt x="21" y="326"/>
                </a:lnTo>
                <a:lnTo>
                  <a:pt x="23" y="326"/>
                </a:lnTo>
                <a:lnTo>
                  <a:pt x="25" y="326"/>
                </a:lnTo>
                <a:lnTo>
                  <a:pt x="27" y="328"/>
                </a:lnTo>
                <a:lnTo>
                  <a:pt x="29" y="328"/>
                </a:lnTo>
                <a:lnTo>
                  <a:pt x="31" y="328"/>
                </a:lnTo>
                <a:lnTo>
                  <a:pt x="33" y="326"/>
                </a:lnTo>
                <a:lnTo>
                  <a:pt x="35" y="321"/>
                </a:lnTo>
                <a:lnTo>
                  <a:pt x="33" y="319"/>
                </a:lnTo>
                <a:lnTo>
                  <a:pt x="33" y="319"/>
                </a:lnTo>
                <a:lnTo>
                  <a:pt x="33" y="317"/>
                </a:lnTo>
                <a:lnTo>
                  <a:pt x="33" y="315"/>
                </a:lnTo>
                <a:lnTo>
                  <a:pt x="35" y="315"/>
                </a:lnTo>
                <a:lnTo>
                  <a:pt x="35" y="313"/>
                </a:lnTo>
                <a:lnTo>
                  <a:pt x="37" y="311"/>
                </a:lnTo>
                <a:lnTo>
                  <a:pt x="37" y="309"/>
                </a:lnTo>
                <a:lnTo>
                  <a:pt x="37" y="305"/>
                </a:lnTo>
                <a:lnTo>
                  <a:pt x="37" y="301"/>
                </a:lnTo>
                <a:close/>
                <a:moveTo>
                  <a:pt x="48" y="236"/>
                </a:moveTo>
                <a:lnTo>
                  <a:pt x="46" y="236"/>
                </a:lnTo>
                <a:lnTo>
                  <a:pt x="46" y="234"/>
                </a:lnTo>
                <a:lnTo>
                  <a:pt x="48" y="232"/>
                </a:lnTo>
                <a:lnTo>
                  <a:pt x="48" y="232"/>
                </a:lnTo>
                <a:lnTo>
                  <a:pt x="48" y="230"/>
                </a:lnTo>
                <a:lnTo>
                  <a:pt x="46" y="227"/>
                </a:lnTo>
                <a:lnTo>
                  <a:pt x="44" y="225"/>
                </a:lnTo>
                <a:lnTo>
                  <a:pt x="42" y="225"/>
                </a:lnTo>
                <a:lnTo>
                  <a:pt x="42" y="230"/>
                </a:lnTo>
                <a:lnTo>
                  <a:pt x="42" y="232"/>
                </a:lnTo>
                <a:lnTo>
                  <a:pt x="42" y="234"/>
                </a:lnTo>
                <a:lnTo>
                  <a:pt x="42" y="236"/>
                </a:lnTo>
                <a:lnTo>
                  <a:pt x="42" y="236"/>
                </a:lnTo>
                <a:lnTo>
                  <a:pt x="40" y="236"/>
                </a:lnTo>
                <a:lnTo>
                  <a:pt x="40" y="236"/>
                </a:lnTo>
                <a:lnTo>
                  <a:pt x="37" y="236"/>
                </a:lnTo>
                <a:lnTo>
                  <a:pt x="37" y="240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42" y="242"/>
                </a:lnTo>
                <a:lnTo>
                  <a:pt x="44" y="240"/>
                </a:lnTo>
                <a:lnTo>
                  <a:pt x="46" y="240"/>
                </a:lnTo>
                <a:lnTo>
                  <a:pt x="48" y="240"/>
                </a:lnTo>
                <a:lnTo>
                  <a:pt x="48" y="238"/>
                </a:lnTo>
                <a:lnTo>
                  <a:pt x="48" y="238"/>
                </a:lnTo>
                <a:lnTo>
                  <a:pt x="48" y="236"/>
                </a:lnTo>
                <a:close/>
                <a:moveTo>
                  <a:pt x="4" y="217"/>
                </a:moveTo>
                <a:lnTo>
                  <a:pt x="4" y="217"/>
                </a:lnTo>
                <a:lnTo>
                  <a:pt x="2" y="217"/>
                </a:lnTo>
                <a:lnTo>
                  <a:pt x="0" y="217"/>
                </a:lnTo>
                <a:lnTo>
                  <a:pt x="0" y="217"/>
                </a:lnTo>
                <a:lnTo>
                  <a:pt x="2" y="219"/>
                </a:lnTo>
                <a:lnTo>
                  <a:pt x="2" y="223"/>
                </a:lnTo>
                <a:lnTo>
                  <a:pt x="4" y="223"/>
                </a:lnTo>
                <a:lnTo>
                  <a:pt x="6" y="223"/>
                </a:lnTo>
                <a:lnTo>
                  <a:pt x="6" y="221"/>
                </a:lnTo>
                <a:lnTo>
                  <a:pt x="6" y="219"/>
                </a:lnTo>
                <a:lnTo>
                  <a:pt x="6" y="217"/>
                </a:lnTo>
                <a:lnTo>
                  <a:pt x="4" y="217"/>
                </a:lnTo>
                <a:close/>
                <a:moveTo>
                  <a:pt x="83" y="179"/>
                </a:moveTo>
                <a:lnTo>
                  <a:pt x="83" y="179"/>
                </a:lnTo>
                <a:lnTo>
                  <a:pt x="83" y="177"/>
                </a:lnTo>
                <a:lnTo>
                  <a:pt x="81" y="173"/>
                </a:lnTo>
                <a:lnTo>
                  <a:pt x="81" y="171"/>
                </a:lnTo>
                <a:lnTo>
                  <a:pt x="81" y="171"/>
                </a:lnTo>
                <a:lnTo>
                  <a:pt x="77" y="171"/>
                </a:lnTo>
                <a:lnTo>
                  <a:pt x="77" y="171"/>
                </a:lnTo>
                <a:lnTo>
                  <a:pt x="75" y="173"/>
                </a:lnTo>
                <a:lnTo>
                  <a:pt x="73" y="175"/>
                </a:lnTo>
                <a:lnTo>
                  <a:pt x="75" y="177"/>
                </a:lnTo>
                <a:lnTo>
                  <a:pt x="75" y="177"/>
                </a:lnTo>
                <a:lnTo>
                  <a:pt x="77" y="177"/>
                </a:lnTo>
                <a:lnTo>
                  <a:pt x="77" y="179"/>
                </a:lnTo>
                <a:lnTo>
                  <a:pt x="77" y="179"/>
                </a:lnTo>
                <a:lnTo>
                  <a:pt x="79" y="179"/>
                </a:lnTo>
                <a:lnTo>
                  <a:pt x="81" y="179"/>
                </a:lnTo>
                <a:lnTo>
                  <a:pt x="81" y="182"/>
                </a:lnTo>
                <a:lnTo>
                  <a:pt x="81" y="182"/>
                </a:lnTo>
                <a:lnTo>
                  <a:pt x="83" y="184"/>
                </a:lnTo>
                <a:lnTo>
                  <a:pt x="83" y="186"/>
                </a:lnTo>
                <a:lnTo>
                  <a:pt x="86" y="186"/>
                </a:lnTo>
                <a:lnTo>
                  <a:pt x="83" y="179"/>
                </a:lnTo>
                <a:close/>
                <a:moveTo>
                  <a:pt x="86" y="154"/>
                </a:moveTo>
                <a:lnTo>
                  <a:pt x="86" y="156"/>
                </a:lnTo>
                <a:lnTo>
                  <a:pt x="86" y="159"/>
                </a:lnTo>
                <a:lnTo>
                  <a:pt x="86" y="161"/>
                </a:lnTo>
                <a:lnTo>
                  <a:pt x="86" y="161"/>
                </a:lnTo>
                <a:lnTo>
                  <a:pt x="88" y="163"/>
                </a:lnTo>
                <a:lnTo>
                  <a:pt x="88" y="165"/>
                </a:lnTo>
                <a:lnTo>
                  <a:pt x="88" y="165"/>
                </a:lnTo>
                <a:lnTo>
                  <a:pt x="90" y="165"/>
                </a:lnTo>
                <a:lnTo>
                  <a:pt x="90" y="163"/>
                </a:lnTo>
                <a:lnTo>
                  <a:pt x="90" y="159"/>
                </a:lnTo>
                <a:lnTo>
                  <a:pt x="90" y="159"/>
                </a:lnTo>
                <a:lnTo>
                  <a:pt x="90" y="156"/>
                </a:lnTo>
                <a:lnTo>
                  <a:pt x="90" y="156"/>
                </a:lnTo>
                <a:lnTo>
                  <a:pt x="90" y="154"/>
                </a:lnTo>
                <a:lnTo>
                  <a:pt x="90" y="154"/>
                </a:lnTo>
                <a:lnTo>
                  <a:pt x="90" y="154"/>
                </a:lnTo>
                <a:lnTo>
                  <a:pt x="88" y="154"/>
                </a:lnTo>
                <a:lnTo>
                  <a:pt x="88" y="154"/>
                </a:lnTo>
                <a:lnTo>
                  <a:pt x="86" y="154"/>
                </a:lnTo>
                <a:lnTo>
                  <a:pt x="86" y="154"/>
                </a:lnTo>
                <a:close/>
                <a:moveTo>
                  <a:pt x="167" y="146"/>
                </a:moveTo>
                <a:lnTo>
                  <a:pt x="167" y="146"/>
                </a:lnTo>
                <a:lnTo>
                  <a:pt x="165" y="146"/>
                </a:lnTo>
                <a:lnTo>
                  <a:pt x="165" y="148"/>
                </a:lnTo>
                <a:lnTo>
                  <a:pt x="167" y="146"/>
                </a:lnTo>
                <a:close/>
                <a:moveTo>
                  <a:pt x="48" y="92"/>
                </a:moveTo>
                <a:lnTo>
                  <a:pt x="48" y="90"/>
                </a:lnTo>
                <a:lnTo>
                  <a:pt x="48" y="90"/>
                </a:lnTo>
                <a:lnTo>
                  <a:pt x="48" y="88"/>
                </a:lnTo>
                <a:lnTo>
                  <a:pt x="48" y="88"/>
                </a:lnTo>
                <a:lnTo>
                  <a:pt x="50" y="85"/>
                </a:lnTo>
                <a:lnTo>
                  <a:pt x="52" y="83"/>
                </a:lnTo>
                <a:lnTo>
                  <a:pt x="52" y="81"/>
                </a:lnTo>
                <a:lnTo>
                  <a:pt x="52" y="77"/>
                </a:lnTo>
                <a:lnTo>
                  <a:pt x="52" y="75"/>
                </a:lnTo>
                <a:lnTo>
                  <a:pt x="52" y="75"/>
                </a:lnTo>
                <a:lnTo>
                  <a:pt x="52" y="73"/>
                </a:lnTo>
                <a:lnTo>
                  <a:pt x="52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48" y="73"/>
                </a:lnTo>
                <a:lnTo>
                  <a:pt x="48" y="73"/>
                </a:lnTo>
                <a:lnTo>
                  <a:pt x="48" y="75"/>
                </a:lnTo>
                <a:lnTo>
                  <a:pt x="48" y="77"/>
                </a:lnTo>
                <a:lnTo>
                  <a:pt x="46" y="83"/>
                </a:lnTo>
                <a:lnTo>
                  <a:pt x="46" y="83"/>
                </a:lnTo>
                <a:lnTo>
                  <a:pt x="46" y="85"/>
                </a:lnTo>
                <a:lnTo>
                  <a:pt x="48" y="92"/>
                </a:lnTo>
                <a:lnTo>
                  <a:pt x="48" y="92"/>
                </a:lnTo>
                <a:close/>
                <a:moveTo>
                  <a:pt x="209" y="25"/>
                </a:moveTo>
                <a:lnTo>
                  <a:pt x="207" y="27"/>
                </a:lnTo>
                <a:lnTo>
                  <a:pt x="209" y="27"/>
                </a:lnTo>
                <a:lnTo>
                  <a:pt x="209" y="27"/>
                </a:lnTo>
                <a:lnTo>
                  <a:pt x="209" y="25"/>
                </a:lnTo>
                <a:close/>
                <a:moveTo>
                  <a:pt x="75" y="127"/>
                </a:moveTo>
                <a:lnTo>
                  <a:pt x="75" y="127"/>
                </a:lnTo>
                <a:lnTo>
                  <a:pt x="75" y="125"/>
                </a:lnTo>
                <a:lnTo>
                  <a:pt x="75" y="123"/>
                </a:lnTo>
                <a:lnTo>
                  <a:pt x="77" y="123"/>
                </a:lnTo>
                <a:lnTo>
                  <a:pt x="77" y="121"/>
                </a:lnTo>
                <a:lnTo>
                  <a:pt x="79" y="117"/>
                </a:lnTo>
                <a:lnTo>
                  <a:pt x="77" y="113"/>
                </a:lnTo>
                <a:lnTo>
                  <a:pt x="77" y="111"/>
                </a:lnTo>
                <a:lnTo>
                  <a:pt x="77" y="106"/>
                </a:lnTo>
                <a:lnTo>
                  <a:pt x="77" y="102"/>
                </a:lnTo>
                <a:lnTo>
                  <a:pt x="77" y="100"/>
                </a:lnTo>
                <a:lnTo>
                  <a:pt x="77" y="98"/>
                </a:lnTo>
                <a:lnTo>
                  <a:pt x="77" y="96"/>
                </a:lnTo>
                <a:lnTo>
                  <a:pt x="75" y="94"/>
                </a:lnTo>
                <a:lnTo>
                  <a:pt x="75" y="92"/>
                </a:lnTo>
                <a:lnTo>
                  <a:pt x="75" y="90"/>
                </a:lnTo>
                <a:lnTo>
                  <a:pt x="75" y="88"/>
                </a:lnTo>
                <a:lnTo>
                  <a:pt x="75" y="85"/>
                </a:lnTo>
                <a:lnTo>
                  <a:pt x="73" y="83"/>
                </a:lnTo>
                <a:lnTo>
                  <a:pt x="73" y="81"/>
                </a:lnTo>
                <a:lnTo>
                  <a:pt x="73" y="81"/>
                </a:lnTo>
                <a:lnTo>
                  <a:pt x="71" y="81"/>
                </a:lnTo>
                <a:lnTo>
                  <a:pt x="71" y="79"/>
                </a:lnTo>
                <a:lnTo>
                  <a:pt x="71" y="79"/>
                </a:lnTo>
                <a:lnTo>
                  <a:pt x="69" y="81"/>
                </a:lnTo>
                <a:lnTo>
                  <a:pt x="69" y="81"/>
                </a:lnTo>
                <a:lnTo>
                  <a:pt x="67" y="81"/>
                </a:lnTo>
                <a:lnTo>
                  <a:pt x="67" y="81"/>
                </a:lnTo>
                <a:lnTo>
                  <a:pt x="67" y="79"/>
                </a:lnTo>
                <a:lnTo>
                  <a:pt x="67" y="79"/>
                </a:lnTo>
                <a:lnTo>
                  <a:pt x="67" y="79"/>
                </a:lnTo>
                <a:lnTo>
                  <a:pt x="69" y="73"/>
                </a:lnTo>
                <a:lnTo>
                  <a:pt x="69" y="73"/>
                </a:lnTo>
                <a:lnTo>
                  <a:pt x="71" y="73"/>
                </a:lnTo>
                <a:lnTo>
                  <a:pt x="71" y="73"/>
                </a:lnTo>
                <a:lnTo>
                  <a:pt x="73" y="73"/>
                </a:lnTo>
                <a:lnTo>
                  <a:pt x="73" y="75"/>
                </a:lnTo>
                <a:lnTo>
                  <a:pt x="73" y="75"/>
                </a:lnTo>
                <a:lnTo>
                  <a:pt x="75" y="75"/>
                </a:lnTo>
                <a:lnTo>
                  <a:pt x="75" y="73"/>
                </a:lnTo>
                <a:lnTo>
                  <a:pt x="75" y="71"/>
                </a:lnTo>
                <a:lnTo>
                  <a:pt x="73" y="69"/>
                </a:lnTo>
                <a:lnTo>
                  <a:pt x="71" y="69"/>
                </a:lnTo>
                <a:lnTo>
                  <a:pt x="71" y="67"/>
                </a:lnTo>
                <a:lnTo>
                  <a:pt x="73" y="65"/>
                </a:lnTo>
                <a:lnTo>
                  <a:pt x="75" y="65"/>
                </a:lnTo>
                <a:lnTo>
                  <a:pt x="75" y="63"/>
                </a:lnTo>
                <a:lnTo>
                  <a:pt x="75" y="63"/>
                </a:lnTo>
                <a:lnTo>
                  <a:pt x="75" y="65"/>
                </a:lnTo>
                <a:lnTo>
                  <a:pt x="75" y="67"/>
                </a:lnTo>
                <a:lnTo>
                  <a:pt x="75" y="67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7" y="67"/>
                </a:lnTo>
                <a:lnTo>
                  <a:pt x="79" y="67"/>
                </a:lnTo>
                <a:lnTo>
                  <a:pt x="81" y="67"/>
                </a:lnTo>
                <a:lnTo>
                  <a:pt x="83" y="65"/>
                </a:lnTo>
                <a:lnTo>
                  <a:pt x="83" y="60"/>
                </a:lnTo>
                <a:lnTo>
                  <a:pt x="83" y="58"/>
                </a:lnTo>
                <a:lnTo>
                  <a:pt x="83" y="50"/>
                </a:lnTo>
                <a:lnTo>
                  <a:pt x="86" y="48"/>
                </a:lnTo>
                <a:lnTo>
                  <a:pt x="88" y="44"/>
                </a:lnTo>
                <a:lnTo>
                  <a:pt x="88" y="44"/>
                </a:lnTo>
                <a:lnTo>
                  <a:pt x="83" y="42"/>
                </a:lnTo>
                <a:lnTo>
                  <a:pt x="83" y="40"/>
                </a:lnTo>
                <a:lnTo>
                  <a:pt x="81" y="37"/>
                </a:lnTo>
                <a:lnTo>
                  <a:pt x="79" y="40"/>
                </a:lnTo>
                <a:lnTo>
                  <a:pt x="77" y="37"/>
                </a:lnTo>
                <a:lnTo>
                  <a:pt x="77" y="37"/>
                </a:lnTo>
                <a:lnTo>
                  <a:pt x="77" y="35"/>
                </a:lnTo>
                <a:lnTo>
                  <a:pt x="77" y="33"/>
                </a:lnTo>
                <a:lnTo>
                  <a:pt x="79" y="33"/>
                </a:lnTo>
                <a:lnTo>
                  <a:pt x="79" y="35"/>
                </a:lnTo>
                <a:lnTo>
                  <a:pt x="79" y="37"/>
                </a:lnTo>
                <a:lnTo>
                  <a:pt x="81" y="35"/>
                </a:lnTo>
                <a:lnTo>
                  <a:pt x="83" y="35"/>
                </a:lnTo>
                <a:lnTo>
                  <a:pt x="83" y="33"/>
                </a:lnTo>
                <a:lnTo>
                  <a:pt x="83" y="33"/>
                </a:lnTo>
                <a:lnTo>
                  <a:pt x="86" y="31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6" y="29"/>
                </a:lnTo>
                <a:lnTo>
                  <a:pt x="86" y="29"/>
                </a:lnTo>
                <a:lnTo>
                  <a:pt x="86" y="23"/>
                </a:lnTo>
                <a:lnTo>
                  <a:pt x="86" y="19"/>
                </a:lnTo>
                <a:lnTo>
                  <a:pt x="86" y="14"/>
                </a:lnTo>
                <a:lnTo>
                  <a:pt x="83" y="12"/>
                </a:lnTo>
                <a:lnTo>
                  <a:pt x="83" y="12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79" y="10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7" y="12"/>
                </a:lnTo>
                <a:lnTo>
                  <a:pt x="77" y="14"/>
                </a:lnTo>
                <a:lnTo>
                  <a:pt x="75" y="14"/>
                </a:lnTo>
                <a:lnTo>
                  <a:pt x="73" y="14"/>
                </a:lnTo>
                <a:lnTo>
                  <a:pt x="73" y="14"/>
                </a:lnTo>
                <a:lnTo>
                  <a:pt x="73" y="17"/>
                </a:lnTo>
                <a:lnTo>
                  <a:pt x="73" y="19"/>
                </a:lnTo>
                <a:lnTo>
                  <a:pt x="73" y="19"/>
                </a:lnTo>
                <a:lnTo>
                  <a:pt x="71" y="21"/>
                </a:lnTo>
                <a:lnTo>
                  <a:pt x="69" y="23"/>
                </a:lnTo>
                <a:lnTo>
                  <a:pt x="69" y="23"/>
                </a:lnTo>
                <a:lnTo>
                  <a:pt x="69" y="25"/>
                </a:lnTo>
                <a:lnTo>
                  <a:pt x="69" y="25"/>
                </a:lnTo>
                <a:lnTo>
                  <a:pt x="69" y="27"/>
                </a:lnTo>
                <a:lnTo>
                  <a:pt x="69" y="29"/>
                </a:lnTo>
                <a:lnTo>
                  <a:pt x="69" y="29"/>
                </a:lnTo>
                <a:lnTo>
                  <a:pt x="67" y="31"/>
                </a:lnTo>
                <a:lnTo>
                  <a:pt x="65" y="35"/>
                </a:lnTo>
                <a:lnTo>
                  <a:pt x="63" y="37"/>
                </a:lnTo>
                <a:lnTo>
                  <a:pt x="65" y="40"/>
                </a:lnTo>
                <a:lnTo>
                  <a:pt x="65" y="40"/>
                </a:lnTo>
                <a:lnTo>
                  <a:pt x="65" y="42"/>
                </a:lnTo>
                <a:lnTo>
                  <a:pt x="65" y="46"/>
                </a:lnTo>
                <a:lnTo>
                  <a:pt x="65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3" y="52"/>
                </a:lnTo>
                <a:lnTo>
                  <a:pt x="63" y="54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3" y="60"/>
                </a:lnTo>
                <a:lnTo>
                  <a:pt x="60" y="67"/>
                </a:lnTo>
                <a:lnTo>
                  <a:pt x="60" y="69"/>
                </a:lnTo>
                <a:lnTo>
                  <a:pt x="63" y="71"/>
                </a:lnTo>
                <a:lnTo>
                  <a:pt x="63" y="71"/>
                </a:lnTo>
                <a:lnTo>
                  <a:pt x="63" y="73"/>
                </a:lnTo>
                <a:lnTo>
                  <a:pt x="60" y="75"/>
                </a:lnTo>
                <a:lnTo>
                  <a:pt x="60" y="81"/>
                </a:lnTo>
                <a:lnTo>
                  <a:pt x="60" y="83"/>
                </a:lnTo>
                <a:lnTo>
                  <a:pt x="58" y="85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4" y="90"/>
                </a:lnTo>
                <a:lnTo>
                  <a:pt x="52" y="90"/>
                </a:lnTo>
                <a:lnTo>
                  <a:pt x="52" y="92"/>
                </a:lnTo>
                <a:lnTo>
                  <a:pt x="54" y="96"/>
                </a:lnTo>
                <a:lnTo>
                  <a:pt x="54" y="102"/>
                </a:lnTo>
                <a:lnTo>
                  <a:pt x="54" y="104"/>
                </a:lnTo>
                <a:lnTo>
                  <a:pt x="56" y="104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4" y="106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2" y="111"/>
                </a:lnTo>
                <a:lnTo>
                  <a:pt x="50" y="113"/>
                </a:lnTo>
                <a:lnTo>
                  <a:pt x="50" y="138"/>
                </a:lnTo>
                <a:lnTo>
                  <a:pt x="50" y="140"/>
                </a:lnTo>
                <a:lnTo>
                  <a:pt x="52" y="142"/>
                </a:lnTo>
                <a:lnTo>
                  <a:pt x="54" y="142"/>
                </a:lnTo>
                <a:lnTo>
                  <a:pt x="56" y="142"/>
                </a:lnTo>
                <a:lnTo>
                  <a:pt x="58" y="144"/>
                </a:lnTo>
                <a:lnTo>
                  <a:pt x="58" y="144"/>
                </a:lnTo>
                <a:lnTo>
                  <a:pt x="58" y="146"/>
                </a:lnTo>
                <a:lnTo>
                  <a:pt x="58" y="146"/>
                </a:lnTo>
                <a:lnTo>
                  <a:pt x="56" y="146"/>
                </a:lnTo>
                <a:lnTo>
                  <a:pt x="56" y="146"/>
                </a:lnTo>
                <a:lnTo>
                  <a:pt x="54" y="146"/>
                </a:lnTo>
                <a:lnTo>
                  <a:pt x="54" y="146"/>
                </a:lnTo>
                <a:lnTo>
                  <a:pt x="54" y="148"/>
                </a:lnTo>
                <a:lnTo>
                  <a:pt x="54" y="148"/>
                </a:lnTo>
                <a:lnTo>
                  <a:pt x="56" y="148"/>
                </a:lnTo>
                <a:lnTo>
                  <a:pt x="56" y="148"/>
                </a:lnTo>
                <a:lnTo>
                  <a:pt x="56" y="148"/>
                </a:lnTo>
                <a:lnTo>
                  <a:pt x="58" y="152"/>
                </a:lnTo>
                <a:lnTo>
                  <a:pt x="58" y="154"/>
                </a:lnTo>
                <a:lnTo>
                  <a:pt x="56" y="154"/>
                </a:lnTo>
                <a:lnTo>
                  <a:pt x="56" y="156"/>
                </a:lnTo>
                <a:lnTo>
                  <a:pt x="54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0" y="156"/>
                </a:lnTo>
                <a:lnTo>
                  <a:pt x="50" y="156"/>
                </a:lnTo>
                <a:lnTo>
                  <a:pt x="52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52"/>
                </a:lnTo>
                <a:lnTo>
                  <a:pt x="48" y="152"/>
                </a:lnTo>
                <a:lnTo>
                  <a:pt x="48" y="152"/>
                </a:lnTo>
                <a:lnTo>
                  <a:pt x="46" y="152"/>
                </a:lnTo>
                <a:lnTo>
                  <a:pt x="46" y="154"/>
                </a:lnTo>
                <a:lnTo>
                  <a:pt x="44" y="159"/>
                </a:lnTo>
                <a:lnTo>
                  <a:pt x="42" y="161"/>
                </a:lnTo>
                <a:lnTo>
                  <a:pt x="44" y="171"/>
                </a:lnTo>
                <a:lnTo>
                  <a:pt x="42" y="173"/>
                </a:lnTo>
                <a:lnTo>
                  <a:pt x="42" y="175"/>
                </a:lnTo>
                <a:lnTo>
                  <a:pt x="42" y="175"/>
                </a:lnTo>
                <a:lnTo>
                  <a:pt x="42" y="177"/>
                </a:lnTo>
                <a:lnTo>
                  <a:pt x="42" y="179"/>
                </a:lnTo>
                <a:lnTo>
                  <a:pt x="42" y="182"/>
                </a:lnTo>
                <a:lnTo>
                  <a:pt x="42" y="182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37" y="186"/>
                </a:lnTo>
                <a:lnTo>
                  <a:pt x="37" y="184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33" y="186"/>
                </a:lnTo>
                <a:lnTo>
                  <a:pt x="31" y="188"/>
                </a:lnTo>
                <a:lnTo>
                  <a:pt x="31" y="188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3" y="192"/>
                </a:lnTo>
                <a:lnTo>
                  <a:pt x="33" y="192"/>
                </a:lnTo>
                <a:lnTo>
                  <a:pt x="35" y="192"/>
                </a:lnTo>
                <a:lnTo>
                  <a:pt x="35" y="192"/>
                </a:lnTo>
                <a:lnTo>
                  <a:pt x="35" y="196"/>
                </a:lnTo>
                <a:lnTo>
                  <a:pt x="35" y="202"/>
                </a:lnTo>
                <a:lnTo>
                  <a:pt x="35" y="202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40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09"/>
                </a:lnTo>
                <a:lnTo>
                  <a:pt x="40" y="209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4" y="213"/>
                </a:lnTo>
                <a:lnTo>
                  <a:pt x="44" y="213"/>
                </a:lnTo>
                <a:lnTo>
                  <a:pt x="42" y="213"/>
                </a:lnTo>
                <a:lnTo>
                  <a:pt x="42" y="213"/>
                </a:lnTo>
                <a:lnTo>
                  <a:pt x="42" y="215"/>
                </a:lnTo>
                <a:lnTo>
                  <a:pt x="42" y="215"/>
                </a:lnTo>
                <a:lnTo>
                  <a:pt x="42" y="217"/>
                </a:lnTo>
                <a:lnTo>
                  <a:pt x="42" y="217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21"/>
                </a:lnTo>
                <a:lnTo>
                  <a:pt x="44" y="221"/>
                </a:lnTo>
                <a:lnTo>
                  <a:pt x="48" y="225"/>
                </a:lnTo>
                <a:lnTo>
                  <a:pt x="48" y="225"/>
                </a:lnTo>
                <a:lnTo>
                  <a:pt x="50" y="225"/>
                </a:lnTo>
                <a:lnTo>
                  <a:pt x="50" y="225"/>
                </a:lnTo>
                <a:lnTo>
                  <a:pt x="50" y="227"/>
                </a:lnTo>
                <a:lnTo>
                  <a:pt x="52" y="225"/>
                </a:lnTo>
                <a:lnTo>
                  <a:pt x="52" y="223"/>
                </a:lnTo>
                <a:lnTo>
                  <a:pt x="54" y="221"/>
                </a:lnTo>
                <a:lnTo>
                  <a:pt x="54" y="217"/>
                </a:lnTo>
                <a:lnTo>
                  <a:pt x="54" y="217"/>
                </a:lnTo>
                <a:lnTo>
                  <a:pt x="54" y="215"/>
                </a:lnTo>
                <a:lnTo>
                  <a:pt x="56" y="215"/>
                </a:lnTo>
                <a:lnTo>
                  <a:pt x="56" y="213"/>
                </a:lnTo>
                <a:lnTo>
                  <a:pt x="54" y="209"/>
                </a:lnTo>
                <a:lnTo>
                  <a:pt x="54" y="209"/>
                </a:lnTo>
                <a:lnTo>
                  <a:pt x="54" y="207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2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8" y="211"/>
                </a:lnTo>
                <a:lnTo>
                  <a:pt x="50" y="207"/>
                </a:lnTo>
                <a:lnTo>
                  <a:pt x="52" y="207"/>
                </a:lnTo>
                <a:lnTo>
                  <a:pt x="54" y="207"/>
                </a:lnTo>
                <a:lnTo>
                  <a:pt x="54" y="205"/>
                </a:lnTo>
                <a:lnTo>
                  <a:pt x="58" y="188"/>
                </a:lnTo>
                <a:lnTo>
                  <a:pt x="58" y="186"/>
                </a:lnTo>
                <a:lnTo>
                  <a:pt x="58" y="184"/>
                </a:lnTo>
                <a:lnTo>
                  <a:pt x="58" y="182"/>
                </a:lnTo>
                <a:lnTo>
                  <a:pt x="56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4"/>
                </a:lnTo>
                <a:lnTo>
                  <a:pt x="54" y="188"/>
                </a:lnTo>
                <a:lnTo>
                  <a:pt x="52" y="188"/>
                </a:lnTo>
                <a:lnTo>
                  <a:pt x="52" y="179"/>
                </a:lnTo>
                <a:lnTo>
                  <a:pt x="52" y="177"/>
                </a:lnTo>
                <a:lnTo>
                  <a:pt x="54" y="175"/>
                </a:lnTo>
                <a:lnTo>
                  <a:pt x="56" y="173"/>
                </a:lnTo>
                <a:lnTo>
                  <a:pt x="54" y="173"/>
                </a:lnTo>
                <a:lnTo>
                  <a:pt x="54" y="171"/>
                </a:lnTo>
                <a:lnTo>
                  <a:pt x="56" y="171"/>
                </a:lnTo>
                <a:lnTo>
                  <a:pt x="56" y="171"/>
                </a:lnTo>
                <a:lnTo>
                  <a:pt x="58" y="171"/>
                </a:lnTo>
                <a:lnTo>
                  <a:pt x="56" y="169"/>
                </a:lnTo>
                <a:lnTo>
                  <a:pt x="54" y="167"/>
                </a:lnTo>
                <a:lnTo>
                  <a:pt x="56" y="167"/>
                </a:lnTo>
                <a:lnTo>
                  <a:pt x="56" y="167"/>
                </a:lnTo>
                <a:lnTo>
                  <a:pt x="58" y="165"/>
                </a:lnTo>
                <a:lnTo>
                  <a:pt x="60" y="165"/>
                </a:lnTo>
                <a:lnTo>
                  <a:pt x="60" y="165"/>
                </a:lnTo>
                <a:lnTo>
                  <a:pt x="60" y="163"/>
                </a:lnTo>
                <a:lnTo>
                  <a:pt x="63" y="163"/>
                </a:lnTo>
                <a:lnTo>
                  <a:pt x="63" y="163"/>
                </a:lnTo>
                <a:lnTo>
                  <a:pt x="63" y="161"/>
                </a:lnTo>
                <a:lnTo>
                  <a:pt x="63" y="159"/>
                </a:lnTo>
                <a:lnTo>
                  <a:pt x="65" y="156"/>
                </a:lnTo>
                <a:lnTo>
                  <a:pt x="67" y="156"/>
                </a:lnTo>
                <a:lnTo>
                  <a:pt x="67" y="154"/>
                </a:lnTo>
                <a:lnTo>
                  <a:pt x="69" y="154"/>
                </a:lnTo>
                <a:lnTo>
                  <a:pt x="69" y="154"/>
                </a:lnTo>
                <a:lnTo>
                  <a:pt x="69" y="152"/>
                </a:lnTo>
                <a:lnTo>
                  <a:pt x="69" y="152"/>
                </a:lnTo>
                <a:lnTo>
                  <a:pt x="67" y="150"/>
                </a:lnTo>
                <a:lnTo>
                  <a:pt x="67" y="150"/>
                </a:lnTo>
                <a:lnTo>
                  <a:pt x="67" y="148"/>
                </a:lnTo>
                <a:lnTo>
                  <a:pt x="69" y="148"/>
                </a:lnTo>
                <a:lnTo>
                  <a:pt x="69" y="146"/>
                </a:lnTo>
                <a:lnTo>
                  <a:pt x="69" y="146"/>
                </a:lnTo>
                <a:lnTo>
                  <a:pt x="69" y="144"/>
                </a:lnTo>
                <a:lnTo>
                  <a:pt x="67" y="144"/>
                </a:lnTo>
                <a:lnTo>
                  <a:pt x="67" y="144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9" y="142"/>
                </a:lnTo>
                <a:lnTo>
                  <a:pt x="69" y="140"/>
                </a:lnTo>
                <a:lnTo>
                  <a:pt x="71" y="140"/>
                </a:lnTo>
                <a:lnTo>
                  <a:pt x="71" y="140"/>
                </a:lnTo>
                <a:lnTo>
                  <a:pt x="69" y="140"/>
                </a:lnTo>
                <a:lnTo>
                  <a:pt x="69" y="138"/>
                </a:lnTo>
                <a:lnTo>
                  <a:pt x="69" y="138"/>
                </a:lnTo>
                <a:lnTo>
                  <a:pt x="67" y="136"/>
                </a:lnTo>
                <a:lnTo>
                  <a:pt x="67" y="136"/>
                </a:lnTo>
                <a:lnTo>
                  <a:pt x="65" y="136"/>
                </a:lnTo>
                <a:lnTo>
                  <a:pt x="65" y="131"/>
                </a:lnTo>
                <a:lnTo>
                  <a:pt x="63" y="131"/>
                </a:lnTo>
                <a:lnTo>
                  <a:pt x="63" y="129"/>
                </a:lnTo>
                <a:lnTo>
                  <a:pt x="67" y="129"/>
                </a:lnTo>
                <a:lnTo>
                  <a:pt x="69" y="129"/>
                </a:lnTo>
                <a:lnTo>
                  <a:pt x="69" y="127"/>
                </a:lnTo>
                <a:lnTo>
                  <a:pt x="69" y="127"/>
                </a:lnTo>
                <a:lnTo>
                  <a:pt x="69" y="129"/>
                </a:lnTo>
                <a:lnTo>
                  <a:pt x="71" y="129"/>
                </a:lnTo>
                <a:lnTo>
                  <a:pt x="71" y="129"/>
                </a:lnTo>
                <a:lnTo>
                  <a:pt x="71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5" y="127"/>
                </a:lnTo>
                <a:close/>
                <a:moveTo>
                  <a:pt x="81" y="4"/>
                </a:moveTo>
                <a:lnTo>
                  <a:pt x="83" y="4"/>
                </a:lnTo>
                <a:lnTo>
                  <a:pt x="83" y="2"/>
                </a:lnTo>
                <a:lnTo>
                  <a:pt x="83" y="2"/>
                </a:lnTo>
                <a:lnTo>
                  <a:pt x="83" y="0"/>
                </a:lnTo>
                <a:lnTo>
                  <a:pt x="81" y="0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418154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1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25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030A0"/>
                                      </p:to>
                                    </p:animClr>
                                    <p:set>
                                      <p:cBhvr>
                                        <p:cTn id="3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835571" y="5518894"/>
            <a:ext cx="1076785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ನ್ಯೂಸ್ ಪ್ರಿಂಟ್ ಕಾಗದವನ್ನು ನಾರ್ವೆ</a:t>
            </a:r>
            <a:r>
              <a:rPr lang="en-GB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,  </a:t>
            </a: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ಸ್ವೀಡನ್</a:t>
            </a:r>
            <a:r>
              <a:rPr lang="en-GB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ಕೆನಡಾ ಮತ್ತು ಯು</a:t>
            </a:r>
            <a:r>
              <a:rPr lang="en-GB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.</a:t>
            </a: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ಎಸ್</a:t>
            </a:r>
            <a:r>
              <a:rPr lang="en-GB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.</a:t>
            </a: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ಎ ಗಳಿಂದ ಆಮದು ಮಾಡಿಕೊಳ್ಳಲಾಗುತ್ತಿದೆ</a:t>
            </a:r>
            <a:r>
              <a:rPr lang="en-GB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.</a:t>
            </a:r>
            <a:endParaRPr lang="en-US" sz="2800" dirty="0">
              <a:solidFill>
                <a:schemeClr val="bg1"/>
              </a:solidFill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408990" y="132426"/>
            <a:ext cx="4083169" cy="4216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000" dirty="0">
              <a:solidFill>
                <a:srgbClr val="FFFF00"/>
              </a:solidFill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35812" y="547615"/>
            <a:ext cx="220925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5) </a:t>
            </a:r>
            <a:r>
              <a:rPr lang="en-US" sz="2400" dirty="0" err="1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ಕಾಗದ</a:t>
            </a:r>
            <a:r>
              <a:rPr lang="en-US" sz="2400" dirty="0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kn-IN" sz="2400" dirty="0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2400" dirty="0">
              <a:solidFill>
                <a:srgbClr val="FFC000"/>
              </a:solidFill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67512" y="495057"/>
            <a:ext cx="208104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dirty="0" err="1">
                <a:solidFill>
                  <a:srgbClr val="00B0F0"/>
                </a:solidFill>
                <a:latin typeface="NudiUni01e" pitchFamily="2" charset="0"/>
                <a:cs typeface="NudiUni01e" pitchFamily="2" charset="0"/>
              </a:rPr>
              <a:t>ಹಂಚಿಕೆ</a:t>
            </a:r>
            <a:endParaRPr lang="en-US" sz="2800" dirty="0">
              <a:solidFill>
                <a:srgbClr val="00B0F0"/>
              </a:solidFill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30325" y="916947"/>
            <a:ext cx="9525000" cy="46019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7976525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27382" y="1294437"/>
            <a:ext cx="9737240" cy="5192456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ctangle 2"/>
          <p:cNvSpPr/>
          <p:nvPr/>
        </p:nvSpPr>
        <p:spPr>
          <a:xfrm>
            <a:off x="1803000" y="2967335"/>
            <a:ext cx="8586005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8800" b="1" cap="none" spc="0" dirty="0" err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NudiUni04k" pitchFamily="2" charset="0"/>
                <a:cs typeface="NudiUni04k" pitchFamily="2" charset="0"/>
              </a:rPr>
              <a:t>ಜ್ಞಾನಾಧಾರಿತ</a:t>
            </a:r>
            <a:r>
              <a:rPr lang="en-US" sz="8800" b="1" cap="none" spc="0" dirty="0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NudiUni04k" pitchFamily="2" charset="0"/>
                <a:cs typeface="NudiUni04k" pitchFamily="2" charset="0"/>
              </a:rPr>
              <a:t> </a:t>
            </a:r>
            <a:r>
              <a:rPr lang="en-US" sz="8800" b="1" cap="none" spc="0" dirty="0" err="1">
                <a:ln w="18000">
                  <a:solidFill>
                    <a:schemeClr val="accent2">
                      <a:satMod val="140000"/>
                    </a:schemeClr>
                  </a:solidFill>
                  <a:prstDash val="solid"/>
                  <a:miter lim="800000"/>
                </a:ln>
                <a:solidFill>
                  <a:srgbClr val="FF0000"/>
                </a:solidFill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NudiUni04k" pitchFamily="2" charset="0"/>
                <a:cs typeface="NudiUni04k" pitchFamily="2" charset="0"/>
              </a:rPr>
              <a:t>ಕೈಗಾರಿಕೆ</a:t>
            </a:r>
            <a:endParaRPr lang="en-US" sz="8800" b="1" cap="none" spc="0" dirty="0">
              <a:ln w="18000">
                <a:solidFill>
                  <a:schemeClr val="accent2">
                    <a:satMod val="140000"/>
                  </a:schemeClr>
                </a:solidFill>
                <a:prstDash val="solid"/>
                <a:miter lim="800000"/>
              </a:ln>
              <a:solidFill>
                <a:srgbClr val="FF0000"/>
              </a:solidFill>
              <a:effectLst>
                <a:outerShdw blurRad="25500" dist="23000" dir="7020000" algn="tl">
                  <a:srgbClr val="000000">
                    <a:alpha val="50000"/>
                  </a:srgbClr>
                </a:outerShdw>
              </a:effectLst>
              <a:latin typeface="NudiUni04k" pitchFamily="2" charset="0"/>
              <a:cs typeface="NudiUni04k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558532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15038" y="5042118"/>
            <a:ext cx="11706895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ಭಾರತದಲ್ಲಿ ಪ್ರಸ್ತುತ ಅತಿ ವೇಗವಾಗಿ ಬೆಳವಣಿಗೆ ಹೊಂದುತ್ತಿರುವ ಕೈಗಾರಿಕೆ ಎಂದರೆ ಮಾಹಿತಿ ತಂತ್ರಜ್ಞಾನ ಕೈಗಾರಿಕೆ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information technology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 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ಇದನ್ನೇ ಜ್ಞಾನಾಧಾರಿತ ಕೈಗಾರಿಕೆ ಎಂದು ಕರೆಯಲಾಗಿದೆ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ಇದಕ್ಕೆ ಮಾನವನ ಜ್ಞಾನವೇ ಆಧಾರವಾಗಿರುವುದರಿಂದ ಇದನ್ನು ಈ ಹೆಸರಿನಿಂದ ಕರೆಯಲಾಗಿದೆ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285559" y="93789"/>
            <a:ext cx="4330032" cy="61927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35812" y="73228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30216" y="1291721"/>
            <a:ext cx="5119823" cy="331581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1" name="Picture 3" descr="C:\Users\DELL\Pictures\Screenshots\Screenshot (18).png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336406" y="1291721"/>
            <a:ext cx="5267015" cy="331581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18154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18939" y="5116508"/>
            <a:ext cx="1184856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ಇದು ದೇಶದ ಆರ್ಥಿಕತೆ ಹಾಗೂ ಜನರ ಜೀವನ ಶೈಲಿಯ ಮೇಲೆ ಅಪಾರ ಪರಿಣಾಮವನ್ನು ಬೀರಿದೆ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ಇದರ ಬೆಳವಣಿಗೆಯ ಪ್ರಮಾಣವು ಉಳಿದ ಎಲ್ಲಾ ಕೈಗಾರಿಕೆಗಳಿಗಿಂತಲೂ ಮುಂದಿದೆ</a:t>
            </a:r>
            <a:r>
              <a:rPr lang="en-GB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5" name="Picture 3" descr="C:\Users\DELL\Pictures\Screenshots\Screenshot (18).png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81826" y="1446268"/>
            <a:ext cx="5447764" cy="331581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Picture 2" descr="C:\Users\DELL\Pictures\Screenshots\Screenshot (18).png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7044744" y="1446268"/>
            <a:ext cx="4816253" cy="331581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81540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602616" y="6035685"/>
            <a:ext cx="1031770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ctr">
              <a:buFont typeface="Wingdings" pitchFamily="2" charset="2"/>
              <a:buChar char="Ø"/>
            </a:pP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ಕಚ್ಚಾ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ವಸ್ತುಗಳನ್ನ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ಸಿದ್ಧ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ವಸ್ತುಗಳನ್ನಾಗಿ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ಪರಿವರ್ತಿಸುವ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ಸಾಧನವೇ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</a:t>
            </a:r>
            <a:r>
              <a:rPr lang="en-US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323833" y="1242629"/>
            <a:ext cx="3158015" cy="5533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07000"/>
              </a:lnSpc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ಕೈಗಾರಿ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ಕೆಯ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 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4e" pitchFamily="2" charset="0"/>
                <a:cs typeface="NudiUni04e" pitchFamily="2" charset="0"/>
              </a:rPr>
              <a:t>ಅರ್ಥ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4e" pitchFamily="2" charset="0"/>
              <a:ea typeface="Calibri" panose="020F0502020204030204" pitchFamily="34" charset="0"/>
              <a:cs typeface="NudiUni04e" pitchFamily="2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323833" y="2099255"/>
            <a:ext cx="9510087" cy="35438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2238903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63680" y="5785968"/>
            <a:ext cx="11980558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 ಸರ್ಕಾರವು ಸಾಫ್ಟ್ವೇರ್ ಉದ್ಯಮದ ಬೆಳವಣಿಗೆಯನ್ನು ಪ್ರೋತ್ಸಾಹಿಸಿ ರಫ್ತನ್ನು ಉತ್ತೇಜಿಸಲು ಸಾಫ್ಟ್ವೇರ್ ಟೆಕ್ನಾಲಜಿ ಪಾರ್ಕ್ ಗಳನ್ನು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STP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1991</a:t>
            </a:r>
            <a:r>
              <a:rPr lang="e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ರಲ್ಲಿಯೇ ಸ್ಥಾಪಿಸಿತು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116792" y="873022"/>
            <a:ext cx="82707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A )</a:t>
            </a:r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ಮಾಹಿತಿ 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 IT- INFORMATION TECHNOLOGY</a:t>
            </a:r>
            <a:r>
              <a:rPr lang="en-GB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9218" name="Picture 2" descr="C:\Users\DELL\Pictures\Screenshots\Screenshot (19).png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3136" b="38901"/>
          <a:stretch/>
        </p:blipFill>
        <p:spPr bwMode="auto">
          <a:xfrm>
            <a:off x="900953" y="1653988"/>
            <a:ext cx="10702468" cy="3695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422125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86688" y="2471419"/>
            <a:ext cx="3276319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ಕರ್ನಾಟಕ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ಮಹಾರಾಷ್ಟ್ರ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ತಮಿಳುನಾಡು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ಆಂಧ್ರಪ್ರದೇಶ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ತೆಲಂಗಾಣ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408990" y="132426"/>
            <a:ext cx="4083169" cy="4216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000" dirty="0">
              <a:solidFill>
                <a:srgbClr val="FFFF00"/>
              </a:solidFill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793432" y="1279644"/>
            <a:ext cx="331693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6) </a:t>
            </a:r>
            <a:r>
              <a:rPr lang="en-US" sz="2800" b="1" dirty="0" err="1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2800" b="1" dirty="0"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215754" y="612434"/>
            <a:ext cx="734470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A ) 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ಮಾಹಿತಿ ತಂತ್ರಜ್ಞಾನ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 IT- INFORMATION TECHNOLOGY</a:t>
            </a:r>
            <a:r>
              <a:rPr lang="en-GB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</a:t>
            </a:r>
            <a:r>
              <a:rPr lang="en-GB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en-US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Freeform 39">
            <a:extLst>
              <a:ext uri="{FF2B5EF4-FFF2-40B4-BE49-F238E27FC236}">
                <a16:creationId xmlns:a16="http://schemas.microsoft.com/office/drawing/2014/main" id="{B533AED4-E349-46AA-966E-4CEFB06AAABB}"/>
              </a:ext>
            </a:extLst>
          </p:cNvPr>
          <p:cNvSpPr>
            <a:spLocks noEditPoints="1"/>
          </p:cNvSpPr>
          <p:nvPr/>
        </p:nvSpPr>
        <p:spPr bwMode="auto">
          <a:xfrm>
            <a:off x="8913049" y="3183917"/>
            <a:ext cx="633092" cy="928035"/>
          </a:xfrm>
          <a:custGeom>
            <a:avLst/>
            <a:gdLst>
              <a:gd name="T0" fmla="*/ 236 w 412"/>
              <a:gd name="T1" fmla="*/ 622 h 637"/>
              <a:gd name="T2" fmla="*/ 232 w 412"/>
              <a:gd name="T3" fmla="*/ 591 h 637"/>
              <a:gd name="T4" fmla="*/ 403 w 412"/>
              <a:gd name="T5" fmla="*/ 62 h 637"/>
              <a:gd name="T6" fmla="*/ 335 w 412"/>
              <a:gd name="T7" fmla="*/ 50 h 637"/>
              <a:gd name="T8" fmla="*/ 295 w 412"/>
              <a:gd name="T9" fmla="*/ 12 h 637"/>
              <a:gd name="T10" fmla="*/ 228 w 412"/>
              <a:gd name="T11" fmla="*/ 6 h 637"/>
              <a:gd name="T12" fmla="*/ 236 w 412"/>
              <a:gd name="T13" fmla="*/ 67 h 637"/>
              <a:gd name="T14" fmla="*/ 247 w 412"/>
              <a:gd name="T15" fmla="*/ 98 h 637"/>
              <a:gd name="T16" fmla="*/ 222 w 412"/>
              <a:gd name="T17" fmla="*/ 125 h 637"/>
              <a:gd name="T18" fmla="*/ 201 w 412"/>
              <a:gd name="T19" fmla="*/ 154 h 637"/>
              <a:gd name="T20" fmla="*/ 226 w 412"/>
              <a:gd name="T21" fmla="*/ 194 h 637"/>
              <a:gd name="T22" fmla="*/ 197 w 412"/>
              <a:gd name="T23" fmla="*/ 206 h 637"/>
              <a:gd name="T24" fmla="*/ 205 w 412"/>
              <a:gd name="T25" fmla="*/ 223 h 637"/>
              <a:gd name="T26" fmla="*/ 207 w 412"/>
              <a:gd name="T27" fmla="*/ 277 h 637"/>
              <a:gd name="T28" fmla="*/ 209 w 412"/>
              <a:gd name="T29" fmla="*/ 294 h 637"/>
              <a:gd name="T30" fmla="*/ 199 w 412"/>
              <a:gd name="T31" fmla="*/ 307 h 637"/>
              <a:gd name="T32" fmla="*/ 186 w 412"/>
              <a:gd name="T33" fmla="*/ 340 h 637"/>
              <a:gd name="T34" fmla="*/ 165 w 412"/>
              <a:gd name="T35" fmla="*/ 363 h 637"/>
              <a:gd name="T36" fmla="*/ 147 w 412"/>
              <a:gd name="T37" fmla="*/ 376 h 637"/>
              <a:gd name="T38" fmla="*/ 124 w 412"/>
              <a:gd name="T39" fmla="*/ 384 h 637"/>
              <a:gd name="T40" fmla="*/ 84 w 412"/>
              <a:gd name="T41" fmla="*/ 399 h 637"/>
              <a:gd name="T42" fmla="*/ 34 w 412"/>
              <a:gd name="T43" fmla="*/ 422 h 637"/>
              <a:gd name="T44" fmla="*/ 0 w 412"/>
              <a:gd name="T45" fmla="*/ 422 h 637"/>
              <a:gd name="T46" fmla="*/ 9 w 412"/>
              <a:gd name="T47" fmla="*/ 457 h 637"/>
              <a:gd name="T48" fmla="*/ 67 w 412"/>
              <a:gd name="T49" fmla="*/ 478 h 637"/>
              <a:gd name="T50" fmla="*/ 84 w 412"/>
              <a:gd name="T51" fmla="*/ 520 h 637"/>
              <a:gd name="T52" fmla="*/ 98 w 412"/>
              <a:gd name="T53" fmla="*/ 545 h 637"/>
              <a:gd name="T54" fmla="*/ 98 w 412"/>
              <a:gd name="T55" fmla="*/ 568 h 637"/>
              <a:gd name="T56" fmla="*/ 130 w 412"/>
              <a:gd name="T57" fmla="*/ 591 h 637"/>
              <a:gd name="T58" fmla="*/ 188 w 412"/>
              <a:gd name="T59" fmla="*/ 624 h 637"/>
              <a:gd name="T60" fmla="*/ 236 w 412"/>
              <a:gd name="T61" fmla="*/ 568 h 637"/>
              <a:gd name="T62" fmla="*/ 228 w 412"/>
              <a:gd name="T63" fmla="*/ 559 h 637"/>
              <a:gd name="T64" fmla="*/ 245 w 412"/>
              <a:gd name="T65" fmla="*/ 628 h 637"/>
              <a:gd name="T66" fmla="*/ 255 w 412"/>
              <a:gd name="T67" fmla="*/ 626 h 637"/>
              <a:gd name="T68" fmla="*/ 268 w 412"/>
              <a:gd name="T69" fmla="*/ 616 h 637"/>
              <a:gd name="T70" fmla="*/ 274 w 412"/>
              <a:gd name="T71" fmla="*/ 624 h 637"/>
              <a:gd name="T72" fmla="*/ 284 w 412"/>
              <a:gd name="T73" fmla="*/ 612 h 637"/>
              <a:gd name="T74" fmla="*/ 291 w 412"/>
              <a:gd name="T75" fmla="*/ 564 h 637"/>
              <a:gd name="T76" fmla="*/ 291 w 412"/>
              <a:gd name="T77" fmla="*/ 576 h 637"/>
              <a:gd name="T78" fmla="*/ 301 w 412"/>
              <a:gd name="T79" fmla="*/ 632 h 637"/>
              <a:gd name="T80" fmla="*/ 309 w 412"/>
              <a:gd name="T81" fmla="*/ 612 h 637"/>
              <a:gd name="T82" fmla="*/ 322 w 412"/>
              <a:gd name="T83" fmla="*/ 597 h 637"/>
              <a:gd name="T84" fmla="*/ 326 w 412"/>
              <a:gd name="T85" fmla="*/ 572 h 637"/>
              <a:gd name="T86" fmla="*/ 318 w 412"/>
              <a:gd name="T87" fmla="*/ 518 h 637"/>
              <a:gd name="T88" fmla="*/ 318 w 412"/>
              <a:gd name="T89" fmla="*/ 455 h 637"/>
              <a:gd name="T90" fmla="*/ 291 w 412"/>
              <a:gd name="T91" fmla="*/ 422 h 637"/>
              <a:gd name="T92" fmla="*/ 280 w 412"/>
              <a:gd name="T93" fmla="*/ 380 h 637"/>
              <a:gd name="T94" fmla="*/ 295 w 412"/>
              <a:gd name="T95" fmla="*/ 344 h 637"/>
              <a:gd name="T96" fmla="*/ 228 w 412"/>
              <a:gd name="T97" fmla="*/ 296 h 637"/>
              <a:gd name="T98" fmla="*/ 245 w 412"/>
              <a:gd name="T99" fmla="*/ 263 h 637"/>
              <a:gd name="T100" fmla="*/ 289 w 412"/>
              <a:gd name="T101" fmla="*/ 234 h 637"/>
              <a:gd name="T102" fmla="*/ 307 w 412"/>
              <a:gd name="T103" fmla="*/ 217 h 637"/>
              <a:gd name="T104" fmla="*/ 276 w 412"/>
              <a:gd name="T105" fmla="*/ 198 h 637"/>
              <a:gd name="T106" fmla="*/ 230 w 412"/>
              <a:gd name="T107" fmla="*/ 150 h 637"/>
              <a:gd name="T108" fmla="*/ 264 w 412"/>
              <a:gd name="T109" fmla="*/ 104 h 637"/>
              <a:gd name="T110" fmla="*/ 257 w 412"/>
              <a:gd name="T111" fmla="*/ 75 h 637"/>
              <a:gd name="T112" fmla="*/ 286 w 412"/>
              <a:gd name="T113" fmla="*/ 98 h 637"/>
              <a:gd name="T114" fmla="*/ 326 w 412"/>
              <a:gd name="T115" fmla="*/ 112 h 637"/>
              <a:gd name="T116" fmla="*/ 328 w 412"/>
              <a:gd name="T117" fmla="*/ 102 h 637"/>
              <a:gd name="T118" fmla="*/ 360 w 412"/>
              <a:gd name="T119" fmla="*/ 142 h 637"/>
              <a:gd name="T120" fmla="*/ 380 w 412"/>
              <a:gd name="T121" fmla="*/ 133 h 637"/>
              <a:gd name="T122" fmla="*/ 397 w 412"/>
              <a:gd name="T123" fmla="*/ 117 h 637"/>
              <a:gd name="T124" fmla="*/ 410 w 412"/>
              <a:gd name="T125" fmla="*/ 85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2" h="637">
                <a:moveTo>
                  <a:pt x="312" y="630"/>
                </a:moveTo>
                <a:lnTo>
                  <a:pt x="312" y="630"/>
                </a:lnTo>
                <a:lnTo>
                  <a:pt x="309" y="628"/>
                </a:lnTo>
                <a:lnTo>
                  <a:pt x="305" y="628"/>
                </a:lnTo>
                <a:lnTo>
                  <a:pt x="305" y="630"/>
                </a:lnTo>
                <a:lnTo>
                  <a:pt x="305" y="637"/>
                </a:lnTo>
                <a:lnTo>
                  <a:pt x="307" y="637"/>
                </a:lnTo>
                <a:lnTo>
                  <a:pt x="309" y="637"/>
                </a:lnTo>
                <a:lnTo>
                  <a:pt x="312" y="637"/>
                </a:lnTo>
                <a:lnTo>
                  <a:pt x="314" y="637"/>
                </a:lnTo>
                <a:lnTo>
                  <a:pt x="314" y="635"/>
                </a:lnTo>
                <a:lnTo>
                  <a:pt x="314" y="632"/>
                </a:lnTo>
                <a:lnTo>
                  <a:pt x="312" y="630"/>
                </a:lnTo>
                <a:close/>
                <a:moveTo>
                  <a:pt x="232" y="601"/>
                </a:moveTo>
                <a:lnTo>
                  <a:pt x="230" y="605"/>
                </a:lnTo>
                <a:lnTo>
                  <a:pt x="226" y="618"/>
                </a:lnTo>
                <a:lnTo>
                  <a:pt x="226" y="620"/>
                </a:lnTo>
                <a:lnTo>
                  <a:pt x="226" y="622"/>
                </a:lnTo>
                <a:lnTo>
                  <a:pt x="226" y="622"/>
                </a:lnTo>
                <a:lnTo>
                  <a:pt x="226" y="624"/>
                </a:lnTo>
                <a:lnTo>
                  <a:pt x="228" y="624"/>
                </a:lnTo>
                <a:lnTo>
                  <a:pt x="230" y="624"/>
                </a:lnTo>
                <a:lnTo>
                  <a:pt x="232" y="626"/>
                </a:lnTo>
                <a:lnTo>
                  <a:pt x="234" y="626"/>
                </a:lnTo>
                <a:lnTo>
                  <a:pt x="234" y="626"/>
                </a:lnTo>
                <a:lnTo>
                  <a:pt x="236" y="624"/>
                </a:lnTo>
                <a:lnTo>
                  <a:pt x="236" y="622"/>
                </a:lnTo>
                <a:lnTo>
                  <a:pt x="234" y="620"/>
                </a:lnTo>
                <a:lnTo>
                  <a:pt x="238" y="618"/>
                </a:lnTo>
                <a:lnTo>
                  <a:pt x="238" y="612"/>
                </a:lnTo>
                <a:lnTo>
                  <a:pt x="236" y="599"/>
                </a:lnTo>
                <a:lnTo>
                  <a:pt x="232" y="601"/>
                </a:lnTo>
                <a:close/>
                <a:moveTo>
                  <a:pt x="286" y="593"/>
                </a:moveTo>
                <a:lnTo>
                  <a:pt x="284" y="593"/>
                </a:lnTo>
                <a:lnTo>
                  <a:pt x="284" y="597"/>
                </a:lnTo>
                <a:lnTo>
                  <a:pt x="282" y="599"/>
                </a:lnTo>
                <a:lnTo>
                  <a:pt x="280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5"/>
                </a:lnTo>
                <a:lnTo>
                  <a:pt x="280" y="607"/>
                </a:lnTo>
                <a:lnTo>
                  <a:pt x="282" y="607"/>
                </a:lnTo>
                <a:lnTo>
                  <a:pt x="284" y="607"/>
                </a:lnTo>
                <a:lnTo>
                  <a:pt x="286" y="607"/>
                </a:lnTo>
                <a:lnTo>
                  <a:pt x="286" y="603"/>
                </a:lnTo>
                <a:lnTo>
                  <a:pt x="286" y="599"/>
                </a:lnTo>
                <a:lnTo>
                  <a:pt x="289" y="597"/>
                </a:lnTo>
                <a:lnTo>
                  <a:pt x="289" y="595"/>
                </a:lnTo>
                <a:lnTo>
                  <a:pt x="289" y="593"/>
                </a:lnTo>
                <a:lnTo>
                  <a:pt x="286" y="593"/>
                </a:lnTo>
                <a:close/>
                <a:moveTo>
                  <a:pt x="232" y="601"/>
                </a:moveTo>
                <a:lnTo>
                  <a:pt x="234" y="597"/>
                </a:lnTo>
                <a:lnTo>
                  <a:pt x="234" y="595"/>
                </a:lnTo>
                <a:lnTo>
                  <a:pt x="232" y="591"/>
                </a:lnTo>
                <a:lnTo>
                  <a:pt x="232" y="591"/>
                </a:lnTo>
                <a:lnTo>
                  <a:pt x="230" y="593"/>
                </a:lnTo>
                <a:lnTo>
                  <a:pt x="230" y="593"/>
                </a:lnTo>
                <a:lnTo>
                  <a:pt x="228" y="595"/>
                </a:lnTo>
                <a:lnTo>
                  <a:pt x="228" y="597"/>
                </a:lnTo>
                <a:lnTo>
                  <a:pt x="228" y="599"/>
                </a:lnTo>
                <a:lnTo>
                  <a:pt x="228" y="601"/>
                </a:lnTo>
                <a:lnTo>
                  <a:pt x="230" y="601"/>
                </a:lnTo>
                <a:lnTo>
                  <a:pt x="232" y="601"/>
                </a:lnTo>
                <a:close/>
                <a:moveTo>
                  <a:pt x="412" y="71"/>
                </a:moveTo>
                <a:lnTo>
                  <a:pt x="410" y="69"/>
                </a:lnTo>
                <a:lnTo>
                  <a:pt x="408" y="62"/>
                </a:lnTo>
                <a:lnTo>
                  <a:pt x="410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4"/>
                </a:lnTo>
                <a:lnTo>
                  <a:pt x="406" y="64"/>
                </a:lnTo>
                <a:lnTo>
                  <a:pt x="403" y="62"/>
                </a:lnTo>
                <a:lnTo>
                  <a:pt x="403" y="62"/>
                </a:lnTo>
                <a:lnTo>
                  <a:pt x="399" y="62"/>
                </a:lnTo>
                <a:lnTo>
                  <a:pt x="399" y="62"/>
                </a:lnTo>
                <a:lnTo>
                  <a:pt x="397" y="62"/>
                </a:lnTo>
                <a:lnTo>
                  <a:pt x="391" y="60"/>
                </a:lnTo>
                <a:lnTo>
                  <a:pt x="389" y="60"/>
                </a:lnTo>
                <a:lnTo>
                  <a:pt x="387" y="62"/>
                </a:lnTo>
                <a:lnTo>
                  <a:pt x="385" y="62"/>
                </a:lnTo>
                <a:lnTo>
                  <a:pt x="383" y="60"/>
                </a:lnTo>
                <a:lnTo>
                  <a:pt x="385" y="58"/>
                </a:lnTo>
                <a:lnTo>
                  <a:pt x="385" y="56"/>
                </a:lnTo>
                <a:lnTo>
                  <a:pt x="383" y="54"/>
                </a:lnTo>
                <a:lnTo>
                  <a:pt x="378" y="52"/>
                </a:lnTo>
                <a:lnTo>
                  <a:pt x="374" y="52"/>
                </a:lnTo>
                <a:lnTo>
                  <a:pt x="368" y="52"/>
                </a:lnTo>
                <a:lnTo>
                  <a:pt x="364" y="50"/>
                </a:lnTo>
                <a:lnTo>
                  <a:pt x="360" y="48"/>
                </a:lnTo>
                <a:lnTo>
                  <a:pt x="358" y="46"/>
                </a:lnTo>
                <a:lnTo>
                  <a:pt x="353" y="46"/>
                </a:lnTo>
                <a:lnTo>
                  <a:pt x="351" y="46"/>
                </a:lnTo>
                <a:lnTo>
                  <a:pt x="349" y="48"/>
                </a:lnTo>
                <a:lnTo>
                  <a:pt x="349" y="48"/>
                </a:lnTo>
                <a:lnTo>
                  <a:pt x="347" y="48"/>
                </a:lnTo>
                <a:lnTo>
                  <a:pt x="347" y="50"/>
                </a:lnTo>
                <a:lnTo>
                  <a:pt x="343" y="50"/>
                </a:lnTo>
                <a:lnTo>
                  <a:pt x="341" y="50"/>
                </a:lnTo>
                <a:lnTo>
                  <a:pt x="335" y="50"/>
                </a:lnTo>
                <a:lnTo>
                  <a:pt x="332" y="50"/>
                </a:lnTo>
                <a:lnTo>
                  <a:pt x="330" y="48"/>
                </a:lnTo>
                <a:lnTo>
                  <a:pt x="330" y="46"/>
                </a:lnTo>
                <a:lnTo>
                  <a:pt x="328" y="41"/>
                </a:lnTo>
                <a:lnTo>
                  <a:pt x="326" y="41"/>
                </a:lnTo>
                <a:lnTo>
                  <a:pt x="324" y="39"/>
                </a:lnTo>
                <a:lnTo>
                  <a:pt x="322" y="37"/>
                </a:lnTo>
                <a:lnTo>
                  <a:pt x="320" y="37"/>
                </a:lnTo>
                <a:lnTo>
                  <a:pt x="318" y="39"/>
                </a:lnTo>
                <a:lnTo>
                  <a:pt x="318" y="39"/>
                </a:lnTo>
                <a:lnTo>
                  <a:pt x="316" y="39"/>
                </a:lnTo>
                <a:lnTo>
                  <a:pt x="316" y="37"/>
                </a:lnTo>
                <a:lnTo>
                  <a:pt x="314" y="37"/>
                </a:lnTo>
                <a:lnTo>
                  <a:pt x="316" y="35"/>
                </a:lnTo>
                <a:lnTo>
                  <a:pt x="316" y="35"/>
                </a:lnTo>
                <a:lnTo>
                  <a:pt x="314" y="33"/>
                </a:lnTo>
                <a:lnTo>
                  <a:pt x="314" y="31"/>
                </a:lnTo>
                <a:lnTo>
                  <a:pt x="312" y="31"/>
                </a:lnTo>
                <a:lnTo>
                  <a:pt x="309" y="33"/>
                </a:lnTo>
                <a:lnTo>
                  <a:pt x="307" y="35"/>
                </a:lnTo>
                <a:lnTo>
                  <a:pt x="307" y="29"/>
                </a:lnTo>
                <a:lnTo>
                  <a:pt x="307" y="23"/>
                </a:lnTo>
                <a:lnTo>
                  <a:pt x="305" y="21"/>
                </a:lnTo>
                <a:lnTo>
                  <a:pt x="305" y="18"/>
                </a:lnTo>
                <a:lnTo>
                  <a:pt x="303" y="16"/>
                </a:lnTo>
                <a:lnTo>
                  <a:pt x="297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1" y="12"/>
                </a:lnTo>
                <a:lnTo>
                  <a:pt x="289" y="10"/>
                </a:lnTo>
                <a:lnTo>
                  <a:pt x="289" y="10"/>
                </a:lnTo>
                <a:lnTo>
                  <a:pt x="282" y="10"/>
                </a:lnTo>
                <a:lnTo>
                  <a:pt x="276" y="8"/>
                </a:lnTo>
                <a:lnTo>
                  <a:pt x="274" y="8"/>
                </a:lnTo>
                <a:lnTo>
                  <a:pt x="266" y="16"/>
                </a:lnTo>
                <a:lnTo>
                  <a:pt x="264" y="18"/>
                </a:lnTo>
                <a:lnTo>
                  <a:pt x="261" y="18"/>
                </a:lnTo>
                <a:lnTo>
                  <a:pt x="259" y="18"/>
                </a:lnTo>
                <a:lnTo>
                  <a:pt x="257" y="18"/>
                </a:lnTo>
                <a:lnTo>
                  <a:pt x="257" y="18"/>
                </a:lnTo>
                <a:lnTo>
                  <a:pt x="255" y="18"/>
                </a:lnTo>
                <a:lnTo>
                  <a:pt x="255" y="18"/>
                </a:lnTo>
                <a:lnTo>
                  <a:pt x="245" y="14"/>
                </a:lnTo>
                <a:lnTo>
                  <a:pt x="241" y="12"/>
                </a:lnTo>
                <a:lnTo>
                  <a:pt x="236" y="14"/>
                </a:lnTo>
                <a:lnTo>
                  <a:pt x="232" y="14"/>
                </a:lnTo>
                <a:lnTo>
                  <a:pt x="232" y="12"/>
                </a:lnTo>
                <a:lnTo>
                  <a:pt x="230" y="12"/>
                </a:lnTo>
                <a:lnTo>
                  <a:pt x="230" y="10"/>
                </a:lnTo>
                <a:lnTo>
                  <a:pt x="230" y="10"/>
                </a:lnTo>
                <a:lnTo>
                  <a:pt x="230" y="8"/>
                </a:lnTo>
                <a:lnTo>
                  <a:pt x="228" y="6"/>
                </a:lnTo>
                <a:lnTo>
                  <a:pt x="228" y="6"/>
                </a:lnTo>
                <a:lnTo>
                  <a:pt x="224" y="4"/>
                </a:lnTo>
                <a:lnTo>
                  <a:pt x="224" y="2"/>
                </a:lnTo>
                <a:lnTo>
                  <a:pt x="222" y="0"/>
                </a:lnTo>
                <a:lnTo>
                  <a:pt x="220" y="4"/>
                </a:lnTo>
                <a:lnTo>
                  <a:pt x="220" y="12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8"/>
                </a:lnTo>
                <a:lnTo>
                  <a:pt x="220" y="21"/>
                </a:lnTo>
                <a:lnTo>
                  <a:pt x="222" y="25"/>
                </a:lnTo>
                <a:lnTo>
                  <a:pt x="224" y="25"/>
                </a:lnTo>
                <a:lnTo>
                  <a:pt x="226" y="25"/>
                </a:lnTo>
                <a:lnTo>
                  <a:pt x="226" y="27"/>
                </a:lnTo>
                <a:lnTo>
                  <a:pt x="228" y="29"/>
                </a:lnTo>
                <a:lnTo>
                  <a:pt x="230" y="33"/>
                </a:lnTo>
                <a:lnTo>
                  <a:pt x="232" y="37"/>
                </a:lnTo>
                <a:lnTo>
                  <a:pt x="234" y="39"/>
                </a:lnTo>
                <a:lnTo>
                  <a:pt x="236" y="44"/>
                </a:lnTo>
                <a:lnTo>
                  <a:pt x="236" y="44"/>
                </a:lnTo>
                <a:lnTo>
                  <a:pt x="236" y="46"/>
                </a:lnTo>
                <a:lnTo>
                  <a:pt x="236" y="52"/>
                </a:lnTo>
                <a:lnTo>
                  <a:pt x="238" y="56"/>
                </a:lnTo>
                <a:lnTo>
                  <a:pt x="238" y="58"/>
                </a:lnTo>
                <a:lnTo>
                  <a:pt x="238" y="60"/>
                </a:lnTo>
                <a:lnTo>
                  <a:pt x="238" y="62"/>
                </a:lnTo>
                <a:lnTo>
                  <a:pt x="236" y="67"/>
                </a:lnTo>
                <a:lnTo>
                  <a:pt x="232" y="77"/>
                </a:lnTo>
                <a:lnTo>
                  <a:pt x="230" y="81"/>
                </a:lnTo>
                <a:lnTo>
                  <a:pt x="232" y="81"/>
                </a:lnTo>
                <a:lnTo>
                  <a:pt x="234" y="83"/>
                </a:lnTo>
                <a:lnTo>
                  <a:pt x="234" y="81"/>
                </a:lnTo>
                <a:lnTo>
                  <a:pt x="236" y="81"/>
                </a:lnTo>
                <a:lnTo>
                  <a:pt x="241" y="79"/>
                </a:lnTo>
                <a:lnTo>
                  <a:pt x="243" y="81"/>
                </a:lnTo>
                <a:lnTo>
                  <a:pt x="243" y="81"/>
                </a:lnTo>
                <a:lnTo>
                  <a:pt x="241" y="83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3" y="87"/>
                </a:lnTo>
                <a:lnTo>
                  <a:pt x="243" y="87"/>
                </a:lnTo>
                <a:lnTo>
                  <a:pt x="245" y="87"/>
                </a:lnTo>
                <a:lnTo>
                  <a:pt x="245" y="89"/>
                </a:lnTo>
                <a:lnTo>
                  <a:pt x="249" y="92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7" y="96"/>
                </a:lnTo>
                <a:lnTo>
                  <a:pt x="247" y="96"/>
                </a:lnTo>
                <a:lnTo>
                  <a:pt x="247" y="96"/>
                </a:lnTo>
                <a:lnTo>
                  <a:pt x="247" y="98"/>
                </a:lnTo>
                <a:lnTo>
                  <a:pt x="247" y="98"/>
                </a:lnTo>
                <a:lnTo>
                  <a:pt x="249" y="98"/>
                </a:lnTo>
                <a:lnTo>
                  <a:pt x="251" y="100"/>
                </a:lnTo>
                <a:lnTo>
                  <a:pt x="251" y="100"/>
                </a:lnTo>
                <a:lnTo>
                  <a:pt x="251" y="102"/>
                </a:lnTo>
                <a:lnTo>
                  <a:pt x="251" y="102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49" y="104"/>
                </a:lnTo>
                <a:lnTo>
                  <a:pt x="247" y="104"/>
                </a:lnTo>
                <a:lnTo>
                  <a:pt x="247" y="106"/>
                </a:lnTo>
                <a:lnTo>
                  <a:pt x="243" y="108"/>
                </a:lnTo>
                <a:lnTo>
                  <a:pt x="243" y="108"/>
                </a:lnTo>
                <a:lnTo>
                  <a:pt x="238" y="110"/>
                </a:lnTo>
                <a:lnTo>
                  <a:pt x="238" y="110"/>
                </a:lnTo>
                <a:lnTo>
                  <a:pt x="236" y="112"/>
                </a:lnTo>
                <a:lnTo>
                  <a:pt x="232" y="117"/>
                </a:lnTo>
                <a:lnTo>
                  <a:pt x="230" y="119"/>
                </a:lnTo>
                <a:lnTo>
                  <a:pt x="230" y="121"/>
                </a:lnTo>
                <a:lnTo>
                  <a:pt x="228" y="121"/>
                </a:lnTo>
                <a:lnTo>
                  <a:pt x="226" y="123"/>
                </a:lnTo>
                <a:lnTo>
                  <a:pt x="226" y="123"/>
                </a:lnTo>
                <a:lnTo>
                  <a:pt x="222" y="125"/>
                </a:lnTo>
                <a:lnTo>
                  <a:pt x="222" y="125"/>
                </a:lnTo>
                <a:lnTo>
                  <a:pt x="222" y="125"/>
                </a:lnTo>
                <a:lnTo>
                  <a:pt x="220" y="125"/>
                </a:lnTo>
                <a:lnTo>
                  <a:pt x="220" y="125"/>
                </a:lnTo>
                <a:lnTo>
                  <a:pt x="220" y="125"/>
                </a:lnTo>
                <a:lnTo>
                  <a:pt x="218" y="127"/>
                </a:lnTo>
                <a:lnTo>
                  <a:pt x="215" y="131"/>
                </a:lnTo>
                <a:lnTo>
                  <a:pt x="207" y="138"/>
                </a:lnTo>
                <a:lnTo>
                  <a:pt x="205" y="140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4"/>
                </a:lnTo>
                <a:lnTo>
                  <a:pt x="203" y="146"/>
                </a:lnTo>
                <a:lnTo>
                  <a:pt x="203" y="146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1" y="150"/>
                </a:lnTo>
                <a:lnTo>
                  <a:pt x="201" y="150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6"/>
                </a:lnTo>
                <a:lnTo>
                  <a:pt x="201" y="156"/>
                </a:lnTo>
                <a:lnTo>
                  <a:pt x="203" y="158"/>
                </a:lnTo>
                <a:lnTo>
                  <a:pt x="207" y="158"/>
                </a:lnTo>
                <a:lnTo>
                  <a:pt x="207" y="160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5"/>
                </a:lnTo>
                <a:lnTo>
                  <a:pt x="211" y="167"/>
                </a:lnTo>
                <a:lnTo>
                  <a:pt x="211" y="167"/>
                </a:lnTo>
                <a:lnTo>
                  <a:pt x="211" y="169"/>
                </a:lnTo>
                <a:lnTo>
                  <a:pt x="213" y="171"/>
                </a:lnTo>
                <a:lnTo>
                  <a:pt x="215" y="171"/>
                </a:lnTo>
                <a:lnTo>
                  <a:pt x="222" y="175"/>
                </a:lnTo>
                <a:lnTo>
                  <a:pt x="224" y="177"/>
                </a:lnTo>
                <a:lnTo>
                  <a:pt x="226" y="179"/>
                </a:lnTo>
                <a:lnTo>
                  <a:pt x="226" y="179"/>
                </a:lnTo>
                <a:lnTo>
                  <a:pt x="226" y="181"/>
                </a:lnTo>
                <a:lnTo>
                  <a:pt x="226" y="183"/>
                </a:lnTo>
                <a:lnTo>
                  <a:pt x="226" y="186"/>
                </a:lnTo>
                <a:lnTo>
                  <a:pt x="226" y="186"/>
                </a:lnTo>
                <a:lnTo>
                  <a:pt x="226" y="190"/>
                </a:lnTo>
                <a:lnTo>
                  <a:pt x="226" y="192"/>
                </a:lnTo>
                <a:lnTo>
                  <a:pt x="226" y="194"/>
                </a:lnTo>
                <a:lnTo>
                  <a:pt x="226" y="194"/>
                </a:lnTo>
                <a:lnTo>
                  <a:pt x="226" y="194"/>
                </a:lnTo>
                <a:lnTo>
                  <a:pt x="228" y="194"/>
                </a:lnTo>
                <a:lnTo>
                  <a:pt x="228" y="196"/>
                </a:lnTo>
                <a:lnTo>
                  <a:pt x="228" y="196"/>
                </a:lnTo>
                <a:lnTo>
                  <a:pt x="228" y="198"/>
                </a:lnTo>
                <a:lnTo>
                  <a:pt x="228" y="200"/>
                </a:lnTo>
                <a:lnTo>
                  <a:pt x="222" y="198"/>
                </a:lnTo>
                <a:lnTo>
                  <a:pt x="220" y="198"/>
                </a:lnTo>
                <a:lnTo>
                  <a:pt x="220" y="196"/>
                </a:lnTo>
                <a:lnTo>
                  <a:pt x="220" y="196"/>
                </a:lnTo>
                <a:lnTo>
                  <a:pt x="218" y="196"/>
                </a:lnTo>
                <a:lnTo>
                  <a:pt x="218" y="194"/>
                </a:lnTo>
                <a:lnTo>
                  <a:pt x="215" y="196"/>
                </a:lnTo>
                <a:lnTo>
                  <a:pt x="213" y="196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7" y="200"/>
                </a:lnTo>
                <a:lnTo>
                  <a:pt x="207" y="200"/>
                </a:lnTo>
                <a:lnTo>
                  <a:pt x="205" y="202"/>
                </a:lnTo>
                <a:lnTo>
                  <a:pt x="203" y="202"/>
                </a:lnTo>
                <a:lnTo>
                  <a:pt x="199" y="204"/>
                </a:lnTo>
                <a:lnTo>
                  <a:pt x="197" y="204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5"/>
                </a:lnTo>
                <a:lnTo>
                  <a:pt x="203" y="215"/>
                </a:lnTo>
                <a:lnTo>
                  <a:pt x="203" y="217"/>
                </a:lnTo>
                <a:lnTo>
                  <a:pt x="203" y="219"/>
                </a:lnTo>
                <a:lnTo>
                  <a:pt x="203" y="221"/>
                </a:lnTo>
                <a:lnTo>
                  <a:pt x="205" y="221"/>
                </a:lnTo>
                <a:lnTo>
                  <a:pt x="205" y="223"/>
                </a:lnTo>
                <a:lnTo>
                  <a:pt x="203" y="227"/>
                </a:lnTo>
                <a:lnTo>
                  <a:pt x="199" y="229"/>
                </a:lnTo>
                <a:lnTo>
                  <a:pt x="199" y="231"/>
                </a:lnTo>
                <a:lnTo>
                  <a:pt x="199" y="234"/>
                </a:lnTo>
                <a:lnTo>
                  <a:pt x="199" y="234"/>
                </a:lnTo>
                <a:lnTo>
                  <a:pt x="197" y="236"/>
                </a:lnTo>
                <a:lnTo>
                  <a:pt x="197" y="236"/>
                </a:lnTo>
                <a:lnTo>
                  <a:pt x="199" y="238"/>
                </a:lnTo>
                <a:lnTo>
                  <a:pt x="199" y="240"/>
                </a:lnTo>
                <a:lnTo>
                  <a:pt x="199" y="242"/>
                </a:lnTo>
                <a:lnTo>
                  <a:pt x="199" y="242"/>
                </a:lnTo>
                <a:lnTo>
                  <a:pt x="199" y="244"/>
                </a:lnTo>
                <a:lnTo>
                  <a:pt x="199" y="244"/>
                </a:lnTo>
                <a:lnTo>
                  <a:pt x="199" y="244"/>
                </a:lnTo>
                <a:lnTo>
                  <a:pt x="201" y="244"/>
                </a:lnTo>
                <a:lnTo>
                  <a:pt x="201" y="244"/>
                </a:lnTo>
                <a:lnTo>
                  <a:pt x="205" y="248"/>
                </a:lnTo>
                <a:lnTo>
                  <a:pt x="205" y="250"/>
                </a:lnTo>
                <a:lnTo>
                  <a:pt x="205" y="250"/>
                </a:lnTo>
                <a:lnTo>
                  <a:pt x="207" y="252"/>
                </a:lnTo>
                <a:lnTo>
                  <a:pt x="209" y="261"/>
                </a:lnTo>
                <a:lnTo>
                  <a:pt x="209" y="263"/>
                </a:lnTo>
                <a:lnTo>
                  <a:pt x="209" y="267"/>
                </a:lnTo>
                <a:lnTo>
                  <a:pt x="209" y="267"/>
                </a:lnTo>
                <a:lnTo>
                  <a:pt x="207" y="269"/>
                </a:lnTo>
                <a:lnTo>
                  <a:pt x="207" y="271"/>
                </a:lnTo>
                <a:lnTo>
                  <a:pt x="207" y="277"/>
                </a:lnTo>
                <a:lnTo>
                  <a:pt x="207" y="277"/>
                </a:lnTo>
                <a:lnTo>
                  <a:pt x="207" y="277"/>
                </a:lnTo>
                <a:lnTo>
                  <a:pt x="205" y="277"/>
                </a:lnTo>
                <a:lnTo>
                  <a:pt x="205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80"/>
                </a:lnTo>
                <a:lnTo>
                  <a:pt x="203" y="280"/>
                </a:lnTo>
                <a:lnTo>
                  <a:pt x="203" y="280"/>
                </a:lnTo>
                <a:lnTo>
                  <a:pt x="203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4"/>
                </a:lnTo>
                <a:lnTo>
                  <a:pt x="209" y="284"/>
                </a:lnTo>
                <a:lnTo>
                  <a:pt x="209" y="286"/>
                </a:lnTo>
                <a:lnTo>
                  <a:pt x="209" y="288"/>
                </a:lnTo>
                <a:lnTo>
                  <a:pt x="209" y="288"/>
                </a:lnTo>
                <a:lnTo>
                  <a:pt x="209" y="290"/>
                </a:lnTo>
                <a:lnTo>
                  <a:pt x="209" y="290"/>
                </a:lnTo>
                <a:lnTo>
                  <a:pt x="211" y="290"/>
                </a:lnTo>
                <a:lnTo>
                  <a:pt x="211" y="292"/>
                </a:lnTo>
                <a:lnTo>
                  <a:pt x="209" y="292"/>
                </a:lnTo>
                <a:lnTo>
                  <a:pt x="209" y="294"/>
                </a:lnTo>
                <a:lnTo>
                  <a:pt x="209" y="294"/>
                </a:lnTo>
                <a:lnTo>
                  <a:pt x="207" y="294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11" y="296"/>
                </a:lnTo>
                <a:lnTo>
                  <a:pt x="211" y="298"/>
                </a:lnTo>
                <a:lnTo>
                  <a:pt x="209" y="298"/>
                </a:lnTo>
                <a:lnTo>
                  <a:pt x="209" y="300"/>
                </a:lnTo>
                <a:lnTo>
                  <a:pt x="207" y="300"/>
                </a:lnTo>
                <a:lnTo>
                  <a:pt x="205" y="300"/>
                </a:lnTo>
                <a:lnTo>
                  <a:pt x="205" y="300"/>
                </a:lnTo>
                <a:lnTo>
                  <a:pt x="203" y="300"/>
                </a:lnTo>
                <a:lnTo>
                  <a:pt x="203" y="300"/>
                </a:lnTo>
                <a:lnTo>
                  <a:pt x="201" y="300"/>
                </a:lnTo>
                <a:lnTo>
                  <a:pt x="201" y="298"/>
                </a:lnTo>
                <a:lnTo>
                  <a:pt x="199" y="298"/>
                </a:lnTo>
                <a:lnTo>
                  <a:pt x="197" y="298"/>
                </a:lnTo>
                <a:lnTo>
                  <a:pt x="197" y="298"/>
                </a:lnTo>
                <a:lnTo>
                  <a:pt x="197" y="300"/>
                </a:lnTo>
                <a:lnTo>
                  <a:pt x="197" y="300"/>
                </a:lnTo>
                <a:lnTo>
                  <a:pt x="197" y="300"/>
                </a:lnTo>
                <a:lnTo>
                  <a:pt x="199" y="300"/>
                </a:lnTo>
                <a:lnTo>
                  <a:pt x="199" y="302"/>
                </a:lnTo>
                <a:lnTo>
                  <a:pt x="199" y="302"/>
                </a:lnTo>
                <a:lnTo>
                  <a:pt x="201" y="302"/>
                </a:lnTo>
                <a:lnTo>
                  <a:pt x="199" y="307"/>
                </a:lnTo>
                <a:lnTo>
                  <a:pt x="199" y="307"/>
                </a:lnTo>
                <a:lnTo>
                  <a:pt x="201" y="309"/>
                </a:lnTo>
                <a:lnTo>
                  <a:pt x="201" y="309"/>
                </a:lnTo>
                <a:lnTo>
                  <a:pt x="201" y="309"/>
                </a:lnTo>
                <a:lnTo>
                  <a:pt x="201" y="311"/>
                </a:lnTo>
                <a:lnTo>
                  <a:pt x="201" y="311"/>
                </a:lnTo>
                <a:lnTo>
                  <a:pt x="199" y="313"/>
                </a:lnTo>
                <a:lnTo>
                  <a:pt x="199" y="313"/>
                </a:lnTo>
                <a:lnTo>
                  <a:pt x="199" y="313"/>
                </a:lnTo>
                <a:lnTo>
                  <a:pt x="199" y="315"/>
                </a:lnTo>
                <a:lnTo>
                  <a:pt x="199" y="315"/>
                </a:lnTo>
                <a:lnTo>
                  <a:pt x="199" y="317"/>
                </a:lnTo>
                <a:lnTo>
                  <a:pt x="199" y="319"/>
                </a:lnTo>
                <a:lnTo>
                  <a:pt x="195" y="328"/>
                </a:lnTo>
                <a:lnTo>
                  <a:pt x="192" y="330"/>
                </a:lnTo>
                <a:lnTo>
                  <a:pt x="190" y="332"/>
                </a:lnTo>
                <a:lnTo>
                  <a:pt x="186" y="334"/>
                </a:lnTo>
                <a:lnTo>
                  <a:pt x="186" y="334"/>
                </a:lnTo>
                <a:lnTo>
                  <a:pt x="184" y="336"/>
                </a:lnTo>
                <a:lnTo>
                  <a:pt x="182" y="336"/>
                </a:lnTo>
                <a:lnTo>
                  <a:pt x="182" y="338"/>
                </a:lnTo>
                <a:lnTo>
                  <a:pt x="182" y="338"/>
                </a:lnTo>
                <a:lnTo>
                  <a:pt x="182" y="340"/>
                </a:lnTo>
                <a:lnTo>
                  <a:pt x="182" y="340"/>
                </a:lnTo>
                <a:lnTo>
                  <a:pt x="184" y="340"/>
                </a:lnTo>
                <a:lnTo>
                  <a:pt x="184" y="340"/>
                </a:lnTo>
                <a:lnTo>
                  <a:pt x="184" y="340"/>
                </a:lnTo>
                <a:lnTo>
                  <a:pt x="186" y="340"/>
                </a:lnTo>
                <a:lnTo>
                  <a:pt x="186" y="340"/>
                </a:lnTo>
                <a:lnTo>
                  <a:pt x="186" y="342"/>
                </a:lnTo>
                <a:lnTo>
                  <a:pt x="186" y="344"/>
                </a:lnTo>
                <a:lnTo>
                  <a:pt x="186" y="346"/>
                </a:lnTo>
                <a:lnTo>
                  <a:pt x="184" y="346"/>
                </a:lnTo>
                <a:lnTo>
                  <a:pt x="182" y="344"/>
                </a:lnTo>
                <a:lnTo>
                  <a:pt x="180" y="346"/>
                </a:lnTo>
                <a:lnTo>
                  <a:pt x="180" y="346"/>
                </a:lnTo>
                <a:lnTo>
                  <a:pt x="180" y="348"/>
                </a:lnTo>
                <a:lnTo>
                  <a:pt x="178" y="351"/>
                </a:lnTo>
                <a:lnTo>
                  <a:pt x="178" y="353"/>
                </a:lnTo>
                <a:lnTo>
                  <a:pt x="178" y="353"/>
                </a:lnTo>
                <a:lnTo>
                  <a:pt x="176" y="353"/>
                </a:lnTo>
                <a:lnTo>
                  <a:pt x="174" y="351"/>
                </a:lnTo>
                <a:lnTo>
                  <a:pt x="172" y="351"/>
                </a:lnTo>
                <a:lnTo>
                  <a:pt x="172" y="351"/>
                </a:lnTo>
                <a:lnTo>
                  <a:pt x="170" y="351"/>
                </a:lnTo>
                <a:lnTo>
                  <a:pt x="170" y="351"/>
                </a:lnTo>
                <a:lnTo>
                  <a:pt x="170" y="353"/>
                </a:lnTo>
                <a:lnTo>
                  <a:pt x="170" y="355"/>
                </a:lnTo>
                <a:lnTo>
                  <a:pt x="170" y="357"/>
                </a:lnTo>
                <a:lnTo>
                  <a:pt x="170" y="359"/>
                </a:lnTo>
                <a:lnTo>
                  <a:pt x="170" y="361"/>
                </a:lnTo>
                <a:lnTo>
                  <a:pt x="170" y="361"/>
                </a:lnTo>
                <a:lnTo>
                  <a:pt x="167" y="361"/>
                </a:lnTo>
                <a:lnTo>
                  <a:pt x="165" y="363"/>
                </a:lnTo>
                <a:lnTo>
                  <a:pt x="165" y="363"/>
                </a:lnTo>
                <a:lnTo>
                  <a:pt x="161" y="363"/>
                </a:lnTo>
                <a:lnTo>
                  <a:pt x="159" y="363"/>
                </a:lnTo>
                <a:lnTo>
                  <a:pt x="155" y="365"/>
                </a:lnTo>
                <a:lnTo>
                  <a:pt x="153" y="365"/>
                </a:lnTo>
                <a:lnTo>
                  <a:pt x="153" y="365"/>
                </a:lnTo>
                <a:lnTo>
                  <a:pt x="153" y="363"/>
                </a:lnTo>
                <a:lnTo>
                  <a:pt x="153" y="361"/>
                </a:lnTo>
                <a:lnTo>
                  <a:pt x="153" y="361"/>
                </a:lnTo>
                <a:lnTo>
                  <a:pt x="153" y="359"/>
                </a:lnTo>
                <a:lnTo>
                  <a:pt x="151" y="359"/>
                </a:lnTo>
                <a:lnTo>
                  <a:pt x="151" y="359"/>
                </a:lnTo>
                <a:lnTo>
                  <a:pt x="147" y="361"/>
                </a:lnTo>
                <a:lnTo>
                  <a:pt x="144" y="361"/>
                </a:lnTo>
                <a:lnTo>
                  <a:pt x="142" y="361"/>
                </a:lnTo>
                <a:lnTo>
                  <a:pt x="142" y="363"/>
                </a:lnTo>
                <a:lnTo>
                  <a:pt x="142" y="363"/>
                </a:lnTo>
                <a:lnTo>
                  <a:pt x="144" y="365"/>
                </a:lnTo>
                <a:lnTo>
                  <a:pt x="144" y="365"/>
                </a:lnTo>
                <a:lnTo>
                  <a:pt x="144" y="365"/>
                </a:lnTo>
                <a:lnTo>
                  <a:pt x="144" y="367"/>
                </a:lnTo>
                <a:lnTo>
                  <a:pt x="147" y="367"/>
                </a:lnTo>
                <a:lnTo>
                  <a:pt x="149" y="369"/>
                </a:lnTo>
                <a:lnTo>
                  <a:pt x="149" y="369"/>
                </a:lnTo>
                <a:lnTo>
                  <a:pt x="149" y="371"/>
                </a:lnTo>
                <a:lnTo>
                  <a:pt x="149" y="373"/>
                </a:lnTo>
                <a:lnTo>
                  <a:pt x="149" y="376"/>
                </a:lnTo>
                <a:lnTo>
                  <a:pt x="147" y="376"/>
                </a:lnTo>
                <a:lnTo>
                  <a:pt x="147" y="376"/>
                </a:lnTo>
                <a:lnTo>
                  <a:pt x="144" y="376"/>
                </a:lnTo>
                <a:lnTo>
                  <a:pt x="144" y="378"/>
                </a:lnTo>
                <a:lnTo>
                  <a:pt x="144" y="380"/>
                </a:lnTo>
                <a:lnTo>
                  <a:pt x="144" y="380"/>
                </a:lnTo>
                <a:lnTo>
                  <a:pt x="144" y="382"/>
                </a:lnTo>
                <a:lnTo>
                  <a:pt x="142" y="382"/>
                </a:lnTo>
                <a:lnTo>
                  <a:pt x="142" y="382"/>
                </a:lnTo>
                <a:lnTo>
                  <a:pt x="142" y="380"/>
                </a:lnTo>
                <a:lnTo>
                  <a:pt x="140" y="380"/>
                </a:lnTo>
                <a:lnTo>
                  <a:pt x="140" y="380"/>
                </a:lnTo>
                <a:lnTo>
                  <a:pt x="138" y="380"/>
                </a:lnTo>
                <a:lnTo>
                  <a:pt x="136" y="380"/>
                </a:lnTo>
                <a:lnTo>
                  <a:pt x="136" y="378"/>
                </a:lnTo>
                <a:lnTo>
                  <a:pt x="134" y="380"/>
                </a:lnTo>
                <a:lnTo>
                  <a:pt x="134" y="380"/>
                </a:lnTo>
                <a:lnTo>
                  <a:pt x="134" y="380"/>
                </a:lnTo>
                <a:lnTo>
                  <a:pt x="134" y="382"/>
                </a:lnTo>
                <a:lnTo>
                  <a:pt x="134" y="382"/>
                </a:lnTo>
                <a:lnTo>
                  <a:pt x="136" y="384"/>
                </a:lnTo>
                <a:lnTo>
                  <a:pt x="136" y="384"/>
                </a:lnTo>
                <a:lnTo>
                  <a:pt x="136" y="384"/>
                </a:lnTo>
                <a:lnTo>
                  <a:pt x="136" y="386"/>
                </a:lnTo>
                <a:lnTo>
                  <a:pt x="134" y="388"/>
                </a:lnTo>
                <a:lnTo>
                  <a:pt x="128" y="386"/>
                </a:lnTo>
                <a:lnTo>
                  <a:pt x="126" y="384"/>
                </a:lnTo>
                <a:lnTo>
                  <a:pt x="124" y="384"/>
                </a:lnTo>
                <a:lnTo>
                  <a:pt x="121" y="382"/>
                </a:lnTo>
                <a:lnTo>
                  <a:pt x="121" y="380"/>
                </a:lnTo>
                <a:lnTo>
                  <a:pt x="119" y="380"/>
                </a:lnTo>
                <a:lnTo>
                  <a:pt x="117" y="380"/>
                </a:lnTo>
                <a:lnTo>
                  <a:pt x="115" y="380"/>
                </a:lnTo>
                <a:lnTo>
                  <a:pt x="111" y="376"/>
                </a:lnTo>
                <a:lnTo>
                  <a:pt x="109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8"/>
                </a:lnTo>
                <a:lnTo>
                  <a:pt x="105" y="378"/>
                </a:lnTo>
                <a:lnTo>
                  <a:pt x="105" y="378"/>
                </a:lnTo>
                <a:lnTo>
                  <a:pt x="105" y="380"/>
                </a:lnTo>
                <a:lnTo>
                  <a:pt x="105" y="380"/>
                </a:lnTo>
                <a:lnTo>
                  <a:pt x="103" y="382"/>
                </a:lnTo>
                <a:lnTo>
                  <a:pt x="103" y="382"/>
                </a:lnTo>
                <a:lnTo>
                  <a:pt x="101" y="384"/>
                </a:lnTo>
                <a:lnTo>
                  <a:pt x="101" y="386"/>
                </a:lnTo>
                <a:lnTo>
                  <a:pt x="101" y="386"/>
                </a:lnTo>
                <a:lnTo>
                  <a:pt x="101" y="386"/>
                </a:lnTo>
                <a:lnTo>
                  <a:pt x="101" y="388"/>
                </a:lnTo>
                <a:lnTo>
                  <a:pt x="103" y="390"/>
                </a:lnTo>
                <a:lnTo>
                  <a:pt x="101" y="392"/>
                </a:lnTo>
                <a:lnTo>
                  <a:pt x="101" y="396"/>
                </a:lnTo>
                <a:lnTo>
                  <a:pt x="96" y="396"/>
                </a:lnTo>
                <a:lnTo>
                  <a:pt x="84" y="399"/>
                </a:lnTo>
                <a:lnTo>
                  <a:pt x="78" y="401"/>
                </a:lnTo>
                <a:lnTo>
                  <a:pt x="73" y="403"/>
                </a:lnTo>
                <a:lnTo>
                  <a:pt x="65" y="405"/>
                </a:lnTo>
                <a:lnTo>
                  <a:pt x="61" y="407"/>
                </a:lnTo>
                <a:lnTo>
                  <a:pt x="57" y="409"/>
                </a:lnTo>
                <a:lnTo>
                  <a:pt x="55" y="411"/>
                </a:lnTo>
                <a:lnTo>
                  <a:pt x="55" y="413"/>
                </a:lnTo>
                <a:lnTo>
                  <a:pt x="53" y="415"/>
                </a:lnTo>
                <a:lnTo>
                  <a:pt x="53" y="415"/>
                </a:lnTo>
                <a:lnTo>
                  <a:pt x="53" y="417"/>
                </a:lnTo>
                <a:lnTo>
                  <a:pt x="53" y="419"/>
                </a:lnTo>
                <a:lnTo>
                  <a:pt x="53" y="419"/>
                </a:lnTo>
                <a:lnTo>
                  <a:pt x="53" y="419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0" y="422"/>
                </a:lnTo>
                <a:lnTo>
                  <a:pt x="50" y="422"/>
                </a:lnTo>
                <a:lnTo>
                  <a:pt x="48" y="424"/>
                </a:lnTo>
                <a:lnTo>
                  <a:pt x="46" y="426"/>
                </a:lnTo>
                <a:lnTo>
                  <a:pt x="44" y="428"/>
                </a:lnTo>
                <a:lnTo>
                  <a:pt x="42" y="428"/>
                </a:lnTo>
                <a:lnTo>
                  <a:pt x="40" y="426"/>
                </a:lnTo>
                <a:lnTo>
                  <a:pt x="40" y="426"/>
                </a:lnTo>
                <a:lnTo>
                  <a:pt x="38" y="424"/>
                </a:lnTo>
                <a:lnTo>
                  <a:pt x="34" y="422"/>
                </a:lnTo>
                <a:lnTo>
                  <a:pt x="34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19"/>
                </a:lnTo>
                <a:lnTo>
                  <a:pt x="32" y="413"/>
                </a:lnTo>
                <a:lnTo>
                  <a:pt x="32" y="411"/>
                </a:lnTo>
                <a:lnTo>
                  <a:pt x="30" y="411"/>
                </a:lnTo>
                <a:lnTo>
                  <a:pt x="23" y="409"/>
                </a:lnTo>
                <a:lnTo>
                  <a:pt x="23" y="409"/>
                </a:lnTo>
                <a:lnTo>
                  <a:pt x="21" y="409"/>
                </a:lnTo>
                <a:lnTo>
                  <a:pt x="21" y="409"/>
                </a:lnTo>
                <a:lnTo>
                  <a:pt x="19" y="411"/>
                </a:lnTo>
                <a:lnTo>
                  <a:pt x="19" y="411"/>
                </a:lnTo>
                <a:lnTo>
                  <a:pt x="19" y="411"/>
                </a:lnTo>
                <a:lnTo>
                  <a:pt x="19" y="413"/>
                </a:lnTo>
                <a:lnTo>
                  <a:pt x="19" y="417"/>
                </a:lnTo>
                <a:lnTo>
                  <a:pt x="21" y="417"/>
                </a:lnTo>
                <a:lnTo>
                  <a:pt x="19" y="419"/>
                </a:lnTo>
                <a:lnTo>
                  <a:pt x="19" y="419"/>
                </a:lnTo>
                <a:lnTo>
                  <a:pt x="19" y="419"/>
                </a:lnTo>
                <a:lnTo>
                  <a:pt x="13" y="419"/>
                </a:lnTo>
                <a:lnTo>
                  <a:pt x="11" y="419"/>
                </a:lnTo>
                <a:lnTo>
                  <a:pt x="9" y="419"/>
                </a:lnTo>
                <a:lnTo>
                  <a:pt x="2" y="422"/>
                </a:lnTo>
                <a:lnTo>
                  <a:pt x="0" y="422"/>
                </a:lnTo>
                <a:lnTo>
                  <a:pt x="0" y="424"/>
                </a:lnTo>
                <a:lnTo>
                  <a:pt x="0" y="424"/>
                </a:lnTo>
                <a:lnTo>
                  <a:pt x="0" y="426"/>
                </a:lnTo>
                <a:lnTo>
                  <a:pt x="2" y="426"/>
                </a:lnTo>
                <a:lnTo>
                  <a:pt x="2" y="428"/>
                </a:lnTo>
                <a:lnTo>
                  <a:pt x="2" y="428"/>
                </a:lnTo>
                <a:lnTo>
                  <a:pt x="2" y="428"/>
                </a:lnTo>
                <a:lnTo>
                  <a:pt x="7" y="428"/>
                </a:lnTo>
                <a:lnTo>
                  <a:pt x="7" y="428"/>
                </a:lnTo>
                <a:lnTo>
                  <a:pt x="9" y="430"/>
                </a:lnTo>
                <a:lnTo>
                  <a:pt x="9" y="430"/>
                </a:lnTo>
                <a:lnTo>
                  <a:pt x="7" y="432"/>
                </a:lnTo>
                <a:lnTo>
                  <a:pt x="7" y="432"/>
                </a:lnTo>
                <a:lnTo>
                  <a:pt x="7" y="436"/>
                </a:lnTo>
                <a:lnTo>
                  <a:pt x="7" y="436"/>
                </a:lnTo>
                <a:lnTo>
                  <a:pt x="7" y="438"/>
                </a:lnTo>
                <a:lnTo>
                  <a:pt x="4" y="440"/>
                </a:lnTo>
                <a:lnTo>
                  <a:pt x="2" y="442"/>
                </a:lnTo>
                <a:lnTo>
                  <a:pt x="2" y="444"/>
                </a:lnTo>
                <a:lnTo>
                  <a:pt x="2" y="447"/>
                </a:lnTo>
                <a:lnTo>
                  <a:pt x="2" y="449"/>
                </a:lnTo>
                <a:lnTo>
                  <a:pt x="7" y="453"/>
                </a:lnTo>
                <a:lnTo>
                  <a:pt x="7" y="455"/>
                </a:lnTo>
                <a:lnTo>
                  <a:pt x="7" y="457"/>
                </a:lnTo>
                <a:lnTo>
                  <a:pt x="7" y="457"/>
                </a:lnTo>
                <a:lnTo>
                  <a:pt x="7" y="457"/>
                </a:lnTo>
                <a:lnTo>
                  <a:pt x="9" y="457"/>
                </a:lnTo>
                <a:lnTo>
                  <a:pt x="13" y="455"/>
                </a:lnTo>
                <a:lnTo>
                  <a:pt x="15" y="455"/>
                </a:lnTo>
                <a:lnTo>
                  <a:pt x="17" y="457"/>
                </a:lnTo>
                <a:lnTo>
                  <a:pt x="19" y="457"/>
                </a:lnTo>
                <a:lnTo>
                  <a:pt x="21" y="459"/>
                </a:lnTo>
                <a:lnTo>
                  <a:pt x="34" y="472"/>
                </a:lnTo>
                <a:lnTo>
                  <a:pt x="36" y="474"/>
                </a:lnTo>
                <a:lnTo>
                  <a:pt x="36" y="476"/>
                </a:lnTo>
                <a:lnTo>
                  <a:pt x="38" y="476"/>
                </a:lnTo>
                <a:lnTo>
                  <a:pt x="40" y="474"/>
                </a:lnTo>
                <a:lnTo>
                  <a:pt x="40" y="474"/>
                </a:lnTo>
                <a:lnTo>
                  <a:pt x="44" y="474"/>
                </a:lnTo>
                <a:lnTo>
                  <a:pt x="50" y="474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7" y="476"/>
                </a:lnTo>
                <a:lnTo>
                  <a:pt x="69" y="476"/>
                </a:lnTo>
                <a:lnTo>
                  <a:pt x="69" y="476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7" y="478"/>
                </a:lnTo>
                <a:lnTo>
                  <a:pt x="65" y="478"/>
                </a:lnTo>
                <a:lnTo>
                  <a:pt x="65" y="480"/>
                </a:lnTo>
                <a:lnTo>
                  <a:pt x="63" y="480"/>
                </a:lnTo>
                <a:lnTo>
                  <a:pt x="61" y="482"/>
                </a:lnTo>
                <a:lnTo>
                  <a:pt x="61" y="482"/>
                </a:lnTo>
                <a:lnTo>
                  <a:pt x="61" y="484"/>
                </a:lnTo>
                <a:lnTo>
                  <a:pt x="61" y="484"/>
                </a:lnTo>
                <a:lnTo>
                  <a:pt x="61" y="486"/>
                </a:lnTo>
                <a:lnTo>
                  <a:pt x="61" y="486"/>
                </a:lnTo>
                <a:lnTo>
                  <a:pt x="59" y="490"/>
                </a:lnTo>
                <a:lnTo>
                  <a:pt x="59" y="490"/>
                </a:lnTo>
                <a:lnTo>
                  <a:pt x="59" y="493"/>
                </a:lnTo>
                <a:lnTo>
                  <a:pt x="59" y="497"/>
                </a:lnTo>
                <a:lnTo>
                  <a:pt x="59" y="497"/>
                </a:lnTo>
                <a:lnTo>
                  <a:pt x="59" y="499"/>
                </a:lnTo>
                <a:lnTo>
                  <a:pt x="65" y="503"/>
                </a:lnTo>
                <a:lnTo>
                  <a:pt x="67" y="503"/>
                </a:lnTo>
                <a:lnTo>
                  <a:pt x="67" y="503"/>
                </a:lnTo>
                <a:lnTo>
                  <a:pt x="69" y="503"/>
                </a:lnTo>
                <a:lnTo>
                  <a:pt x="69" y="503"/>
                </a:lnTo>
                <a:lnTo>
                  <a:pt x="71" y="505"/>
                </a:lnTo>
                <a:lnTo>
                  <a:pt x="78" y="511"/>
                </a:lnTo>
                <a:lnTo>
                  <a:pt x="80" y="515"/>
                </a:lnTo>
                <a:lnTo>
                  <a:pt x="80" y="518"/>
                </a:lnTo>
                <a:lnTo>
                  <a:pt x="80" y="520"/>
                </a:lnTo>
                <a:lnTo>
                  <a:pt x="82" y="520"/>
                </a:lnTo>
                <a:lnTo>
                  <a:pt x="84" y="520"/>
                </a:lnTo>
                <a:lnTo>
                  <a:pt x="88" y="520"/>
                </a:lnTo>
                <a:lnTo>
                  <a:pt x="90" y="522"/>
                </a:lnTo>
                <a:lnTo>
                  <a:pt x="92" y="522"/>
                </a:lnTo>
                <a:lnTo>
                  <a:pt x="94" y="524"/>
                </a:lnTo>
                <a:lnTo>
                  <a:pt x="94" y="526"/>
                </a:lnTo>
                <a:lnTo>
                  <a:pt x="94" y="528"/>
                </a:lnTo>
                <a:lnTo>
                  <a:pt x="96" y="528"/>
                </a:lnTo>
                <a:lnTo>
                  <a:pt x="96" y="530"/>
                </a:lnTo>
                <a:lnTo>
                  <a:pt x="94" y="530"/>
                </a:lnTo>
                <a:lnTo>
                  <a:pt x="94" y="530"/>
                </a:lnTo>
                <a:lnTo>
                  <a:pt x="94" y="530"/>
                </a:lnTo>
                <a:lnTo>
                  <a:pt x="92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2"/>
                </a:lnTo>
                <a:lnTo>
                  <a:pt x="90" y="532"/>
                </a:lnTo>
                <a:lnTo>
                  <a:pt x="92" y="534"/>
                </a:lnTo>
                <a:lnTo>
                  <a:pt x="92" y="534"/>
                </a:lnTo>
                <a:lnTo>
                  <a:pt x="92" y="536"/>
                </a:lnTo>
                <a:lnTo>
                  <a:pt x="96" y="536"/>
                </a:lnTo>
                <a:lnTo>
                  <a:pt x="96" y="538"/>
                </a:lnTo>
                <a:lnTo>
                  <a:pt x="98" y="541"/>
                </a:lnTo>
                <a:lnTo>
                  <a:pt x="98" y="543"/>
                </a:lnTo>
                <a:lnTo>
                  <a:pt x="98" y="545"/>
                </a:lnTo>
                <a:lnTo>
                  <a:pt x="101" y="547"/>
                </a:lnTo>
                <a:lnTo>
                  <a:pt x="101" y="549"/>
                </a:lnTo>
                <a:lnTo>
                  <a:pt x="103" y="549"/>
                </a:lnTo>
                <a:lnTo>
                  <a:pt x="105" y="551"/>
                </a:lnTo>
                <a:lnTo>
                  <a:pt x="105" y="553"/>
                </a:lnTo>
                <a:lnTo>
                  <a:pt x="105" y="553"/>
                </a:lnTo>
                <a:lnTo>
                  <a:pt x="103" y="553"/>
                </a:lnTo>
                <a:lnTo>
                  <a:pt x="98" y="553"/>
                </a:lnTo>
                <a:lnTo>
                  <a:pt x="98" y="553"/>
                </a:lnTo>
                <a:lnTo>
                  <a:pt x="96" y="555"/>
                </a:lnTo>
                <a:lnTo>
                  <a:pt x="96" y="555"/>
                </a:lnTo>
                <a:lnTo>
                  <a:pt x="96" y="557"/>
                </a:lnTo>
                <a:lnTo>
                  <a:pt x="96" y="557"/>
                </a:lnTo>
                <a:lnTo>
                  <a:pt x="96" y="559"/>
                </a:lnTo>
                <a:lnTo>
                  <a:pt x="94" y="559"/>
                </a:lnTo>
                <a:lnTo>
                  <a:pt x="92" y="557"/>
                </a:lnTo>
                <a:lnTo>
                  <a:pt x="92" y="557"/>
                </a:lnTo>
                <a:lnTo>
                  <a:pt x="92" y="559"/>
                </a:lnTo>
                <a:lnTo>
                  <a:pt x="90" y="559"/>
                </a:lnTo>
                <a:lnTo>
                  <a:pt x="88" y="561"/>
                </a:lnTo>
                <a:lnTo>
                  <a:pt x="88" y="561"/>
                </a:lnTo>
                <a:lnTo>
                  <a:pt x="90" y="566"/>
                </a:lnTo>
                <a:lnTo>
                  <a:pt x="90" y="566"/>
                </a:lnTo>
                <a:lnTo>
                  <a:pt x="92" y="566"/>
                </a:lnTo>
                <a:lnTo>
                  <a:pt x="94" y="566"/>
                </a:lnTo>
                <a:lnTo>
                  <a:pt x="96" y="568"/>
                </a:lnTo>
                <a:lnTo>
                  <a:pt x="98" y="568"/>
                </a:lnTo>
                <a:lnTo>
                  <a:pt x="103" y="572"/>
                </a:lnTo>
                <a:lnTo>
                  <a:pt x="105" y="572"/>
                </a:lnTo>
                <a:lnTo>
                  <a:pt x="107" y="572"/>
                </a:lnTo>
                <a:lnTo>
                  <a:pt x="107" y="572"/>
                </a:lnTo>
                <a:lnTo>
                  <a:pt x="109" y="572"/>
                </a:lnTo>
                <a:lnTo>
                  <a:pt x="113" y="574"/>
                </a:lnTo>
                <a:lnTo>
                  <a:pt x="117" y="576"/>
                </a:lnTo>
                <a:lnTo>
                  <a:pt x="119" y="578"/>
                </a:lnTo>
                <a:lnTo>
                  <a:pt x="119" y="578"/>
                </a:lnTo>
                <a:lnTo>
                  <a:pt x="119" y="580"/>
                </a:lnTo>
                <a:lnTo>
                  <a:pt x="119" y="580"/>
                </a:lnTo>
                <a:lnTo>
                  <a:pt x="119" y="582"/>
                </a:lnTo>
                <a:lnTo>
                  <a:pt x="119" y="584"/>
                </a:lnTo>
                <a:lnTo>
                  <a:pt x="119" y="584"/>
                </a:lnTo>
                <a:lnTo>
                  <a:pt x="119" y="584"/>
                </a:lnTo>
                <a:lnTo>
                  <a:pt x="119" y="589"/>
                </a:lnTo>
                <a:lnTo>
                  <a:pt x="119" y="591"/>
                </a:lnTo>
                <a:lnTo>
                  <a:pt x="119" y="593"/>
                </a:lnTo>
                <a:lnTo>
                  <a:pt x="124" y="595"/>
                </a:lnTo>
                <a:lnTo>
                  <a:pt x="126" y="595"/>
                </a:lnTo>
                <a:lnTo>
                  <a:pt x="126" y="595"/>
                </a:lnTo>
                <a:lnTo>
                  <a:pt x="126" y="595"/>
                </a:lnTo>
                <a:lnTo>
                  <a:pt x="128" y="593"/>
                </a:lnTo>
                <a:lnTo>
                  <a:pt x="128" y="593"/>
                </a:lnTo>
                <a:lnTo>
                  <a:pt x="128" y="593"/>
                </a:lnTo>
                <a:lnTo>
                  <a:pt x="130" y="591"/>
                </a:lnTo>
                <a:lnTo>
                  <a:pt x="130" y="591"/>
                </a:lnTo>
                <a:lnTo>
                  <a:pt x="130" y="589"/>
                </a:lnTo>
                <a:lnTo>
                  <a:pt x="132" y="589"/>
                </a:lnTo>
                <a:lnTo>
                  <a:pt x="132" y="589"/>
                </a:lnTo>
                <a:lnTo>
                  <a:pt x="134" y="589"/>
                </a:lnTo>
                <a:lnTo>
                  <a:pt x="136" y="589"/>
                </a:lnTo>
                <a:lnTo>
                  <a:pt x="138" y="591"/>
                </a:lnTo>
                <a:lnTo>
                  <a:pt x="140" y="591"/>
                </a:lnTo>
                <a:lnTo>
                  <a:pt x="142" y="593"/>
                </a:lnTo>
                <a:lnTo>
                  <a:pt x="142" y="597"/>
                </a:lnTo>
                <a:lnTo>
                  <a:pt x="142" y="601"/>
                </a:lnTo>
                <a:lnTo>
                  <a:pt x="142" y="601"/>
                </a:lnTo>
                <a:lnTo>
                  <a:pt x="144" y="603"/>
                </a:lnTo>
                <a:lnTo>
                  <a:pt x="144" y="605"/>
                </a:lnTo>
                <a:lnTo>
                  <a:pt x="149" y="605"/>
                </a:lnTo>
                <a:lnTo>
                  <a:pt x="161" y="609"/>
                </a:lnTo>
                <a:lnTo>
                  <a:pt x="163" y="609"/>
                </a:lnTo>
                <a:lnTo>
                  <a:pt x="163" y="612"/>
                </a:lnTo>
                <a:lnTo>
                  <a:pt x="163" y="614"/>
                </a:lnTo>
                <a:lnTo>
                  <a:pt x="163" y="616"/>
                </a:lnTo>
                <a:lnTo>
                  <a:pt x="163" y="618"/>
                </a:lnTo>
                <a:lnTo>
                  <a:pt x="163" y="620"/>
                </a:lnTo>
                <a:lnTo>
                  <a:pt x="163" y="620"/>
                </a:lnTo>
                <a:lnTo>
                  <a:pt x="167" y="626"/>
                </a:lnTo>
                <a:lnTo>
                  <a:pt x="167" y="628"/>
                </a:lnTo>
                <a:lnTo>
                  <a:pt x="182" y="624"/>
                </a:lnTo>
                <a:lnTo>
                  <a:pt x="184" y="624"/>
                </a:lnTo>
                <a:lnTo>
                  <a:pt x="188" y="624"/>
                </a:lnTo>
                <a:lnTo>
                  <a:pt x="190" y="622"/>
                </a:lnTo>
                <a:lnTo>
                  <a:pt x="197" y="618"/>
                </a:lnTo>
                <a:lnTo>
                  <a:pt x="205" y="616"/>
                </a:lnTo>
                <a:lnTo>
                  <a:pt x="207" y="612"/>
                </a:lnTo>
                <a:lnTo>
                  <a:pt x="209" y="609"/>
                </a:lnTo>
                <a:lnTo>
                  <a:pt x="211" y="609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5" y="603"/>
                </a:lnTo>
                <a:lnTo>
                  <a:pt x="218" y="603"/>
                </a:lnTo>
                <a:lnTo>
                  <a:pt x="218" y="603"/>
                </a:lnTo>
                <a:lnTo>
                  <a:pt x="220" y="601"/>
                </a:lnTo>
                <a:lnTo>
                  <a:pt x="224" y="591"/>
                </a:lnTo>
                <a:lnTo>
                  <a:pt x="226" y="589"/>
                </a:lnTo>
                <a:lnTo>
                  <a:pt x="226" y="586"/>
                </a:lnTo>
                <a:lnTo>
                  <a:pt x="226" y="586"/>
                </a:lnTo>
                <a:lnTo>
                  <a:pt x="226" y="584"/>
                </a:lnTo>
                <a:lnTo>
                  <a:pt x="226" y="582"/>
                </a:lnTo>
                <a:lnTo>
                  <a:pt x="226" y="582"/>
                </a:lnTo>
                <a:lnTo>
                  <a:pt x="230" y="582"/>
                </a:lnTo>
                <a:lnTo>
                  <a:pt x="232" y="582"/>
                </a:lnTo>
                <a:lnTo>
                  <a:pt x="234" y="578"/>
                </a:lnTo>
                <a:lnTo>
                  <a:pt x="238" y="576"/>
                </a:lnTo>
                <a:lnTo>
                  <a:pt x="238" y="572"/>
                </a:lnTo>
                <a:lnTo>
                  <a:pt x="236" y="568"/>
                </a:lnTo>
                <a:lnTo>
                  <a:pt x="234" y="566"/>
                </a:lnTo>
                <a:lnTo>
                  <a:pt x="230" y="564"/>
                </a:lnTo>
                <a:lnTo>
                  <a:pt x="226" y="564"/>
                </a:lnTo>
                <a:lnTo>
                  <a:pt x="224" y="564"/>
                </a:lnTo>
                <a:lnTo>
                  <a:pt x="222" y="564"/>
                </a:lnTo>
                <a:lnTo>
                  <a:pt x="220" y="561"/>
                </a:lnTo>
                <a:lnTo>
                  <a:pt x="218" y="559"/>
                </a:lnTo>
                <a:lnTo>
                  <a:pt x="215" y="557"/>
                </a:lnTo>
                <a:lnTo>
                  <a:pt x="215" y="555"/>
                </a:lnTo>
                <a:lnTo>
                  <a:pt x="215" y="547"/>
                </a:lnTo>
                <a:lnTo>
                  <a:pt x="213" y="543"/>
                </a:lnTo>
                <a:lnTo>
                  <a:pt x="211" y="538"/>
                </a:lnTo>
                <a:lnTo>
                  <a:pt x="211" y="538"/>
                </a:lnTo>
                <a:lnTo>
                  <a:pt x="213" y="538"/>
                </a:lnTo>
                <a:lnTo>
                  <a:pt x="215" y="541"/>
                </a:lnTo>
                <a:lnTo>
                  <a:pt x="215" y="543"/>
                </a:lnTo>
                <a:lnTo>
                  <a:pt x="215" y="545"/>
                </a:lnTo>
                <a:lnTo>
                  <a:pt x="215" y="547"/>
                </a:lnTo>
                <a:lnTo>
                  <a:pt x="218" y="551"/>
                </a:lnTo>
                <a:lnTo>
                  <a:pt x="218" y="553"/>
                </a:lnTo>
                <a:lnTo>
                  <a:pt x="218" y="555"/>
                </a:lnTo>
                <a:lnTo>
                  <a:pt x="220" y="555"/>
                </a:lnTo>
                <a:lnTo>
                  <a:pt x="222" y="559"/>
                </a:lnTo>
                <a:lnTo>
                  <a:pt x="224" y="559"/>
                </a:lnTo>
                <a:lnTo>
                  <a:pt x="226" y="561"/>
                </a:lnTo>
                <a:lnTo>
                  <a:pt x="228" y="559"/>
                </a:lnTo>
                <a:lnTo>
                  <a:pt x="228" y="559"/>
                </a:lnTo>
                <a:lnTo>
                  <a:pt x="230" y="561"/>
                </a:lnTo>
                <a:lnTo>
                  <a:pt x="232" y="564"/>
                </a:lnTo>
                <a:lnTo>
                  <a:pt x="238" y="566"/>
                </a:lnTo>
                <a:lnTo>
                  <a:pt x="241" y="568"/>
                </a:lnTo>
                <a:lnTo>
                  <a:pt x="243" y="568"/>
                </a:lnTo>
                <a:lnTo>
                  <a:pt x="243" y="574"/>
                </a:lnTo>
                <a:lnTo>
                  <a:pt x="243" y="576"/>
                </a:lnTo>
                <a:lnTo>
                  <a:pt x="243" y="580"/>
                </a:lnTo>
                <a:lnTo>
                  <a:pt x="238" y="584"/>
                </a:lnTo>
                <a:lnTo>
                  <a:pt x="236" y="586"/>
                </a:lnTo>
                <a:lnTo>
                  <a:pt x="236" y="589"/>
                </a:lnTo>
                <a:lnTo>
                  <a:pt x="236" y="591"/>
                </a:lnTo>
                <a:lnTo>
                  <a:pt x="236" y="595"/>
                </a:lnTo>
                <a:lnTo>
                  <a:pt x="236" y="597"/>
                </a:lnTo>
                <a:lnTo>
                  <a:pt x="236" y="597"/>
                </a:lnTo>
                <a:lnTo>
                  <a:pt x="243" y="607"/>
                </a:lnTo>
                <a:lnTo>
                  <a:pt x="243" y="607"/>
                </a:lnTo>
                <a:lnTo>
                  <a:pt x="241" y="609"/>
                </a:lnTo>
                <a:lnTo>
                  <a:pt x="243" y="614"/>
                </a:lnTo>
                <a:lnTo>
                  <a:pt x="243" y="616"/>
                </a:lnTo>
                <a:lnTo>
                  <a:pt x="241" y="618"/>
                </a:lnTo>
                <a:lnTo>
                  <a:pt x="238" y="620"/>
                </a:lnTo>
                <a:lnTo>
                  <a:pt x="238" y="622"/>
                </a:lnTo>
                <a:lnTo>
                  <a:pt x="241" y="624"/>
                </a:lnTo>
                <a:lnTo>
                  <a:pt x="243" y="628"/>
                </a:lnTo>
                <a:lnTo>
                  <a:pt x="245" y="628"/>
                </a:lnTo>
                <a:lnTo>
                  <a:pt x="245" y="628"/>
                </a:lnTo>
                <a:lnTo>
                  <a:pt x="247" y="630"/>
                </a:lnTo>
                <a:lnTo>
                  <a:pt x="247" y="632"/>
                </a:lnTo>
                <a:lnTo>
                  <a:pt x="247" y="635"/>
                </a:lnTo>
                <a:lnTo>
                  <a:pt x="249" y="635"/>
                </a:lnTo>
                <a:lnTo>
                  <a:pt x="249" y="635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0"/>
                </a:lnTo>
                <a:lnTo>
                  <a:pt x="251" y="630"/>
                </a:lnTo>
                <a:lnTo>
                  <a:pt x="251" y="628"/>
                </a:lnTo>
                <a:lnTo>
                  <a:pt x="249" y="628"/>
                </a:lnTo>
                <a:lnTo>
                  <a:pt x="249" y="626"/>
                </a:lnTo>
                <a:lnTo>
                  <a:pt x="251" y="624"/>
                </a:lnTo>
                <a:lnTo>
                  <a:pt x="251" y="622"/>
                </a:lnTo>
                <a:lnTo>
                  <a:pt x="251" y="620"/>
                </a:lnTo>
                <a:lnTo>
                  <a:pt x="247" y="609"/>
                </a:lnTo>
                <a:lnTo>
                  <a:pt x="247" y="607"/>
                </a:lnTo>
                <a:lnTo>
                  <a:pt x="249" y="607"/>
                </a:lnTo>
                <a:lnTo>
                  <a:pt x="251" y="609"/>
                </a:lnTo>
                <a:lnTo>
                  <a:pt x="251" y="612"/>
                </a:lnTo>
                <a:lnTo>
                  <a:pt x="251" y="614"/>
                </a:lnTo>
                <a:lnTo>
                  <a:pt x="251" y="626"/>
                </a:lnTo>
                <a:lnTo>
                  <a:pt x="253" y="628"/>
                </a:lnTo>
                <a:lnTo>
                  <a:pt x="253" y="628"/>
                </a:lnTo>
                <a:lnTo>
                  <a:pt x="255" y="626"/>
                </a:lnTo>
                <a:lnTo>
                  <a:pt x="255" y="624"/>
                </a:lnTo>
                <a:lnTo>
                  <a:pt x="257" y="624"/>
                </a:lnTo>
                <a:lnTo>
                  <a:pt x="257" y="622"/>
                </a:lnTo>
                <a:lnTo>
                  <a:pt x="255" y="622"/>
                </a:lnTo>
                <a:lnTo>
                  <a:pt x="255" y="618"/>
                </a:lnTo>
                <a:lnTo>
                  <a:pt x="253" y="618"/>
                </a:lnTo>
                <a:lnTo>
                  <a:pt x="253" y="616"/>
                </a:lnTo>
                <a:lnTo>
                  <a:pt x="255" y="616"/>
                </a:lnTo>
                <a:lnTo>
                  <a:pt x="255" y="618"/>
                </a:lnTo>
                <a:lnTo>
                  <a:pt x="255" y="618"/>
                </a:lnTo>
                <a:lnTo>
                  <a:pt x="255" y="620"/>
                </a:lnTo>
                <a:lnTo>
                  <a:pt x="257" y="620"/>
                </a:lnTo>
                <a:lnTo>
                  <a:pt x="257" y="620"/>
                </a:lnTo>
                <a:lnTo>
                  <a:pt x="259" y="618"/>
                </a:lnTo>
                <a:lnTo>
                  <a:pt x="261" y="618"/>
                </a:lnTo>
                <a:lnTo>
                  <a:pt x="259" y="622"/>
                </a:lnTo>
                <a:lnTo>
                  <a:pt x="259" y="626"/>
                </a:lnTo>
                <a:lnTo>
                  <a:pt x="261" y="628"/>
                </a:lnTo>
                <a:lnTo>
                  <a:pt x="264" y="628"/>
                </a:lnTo>
                <a:lnTo>
                  <a:pt x="264" y="628"/>
                </a:lnTo>
                <a:lnTo>
                  <a:pt x="266" y="626"/>
                </a:lnTo>
                <a:lnTo>
                  <a:pt x="268" y="626"/>
                </a:lnTo>
                <a:lnTo>
                  <a:pt x="268" y="624"/>
                </a:lnTo>
                <a:lnTo>
                  <a:pt x="270" y="622"/>
                </a:lnTo>
                <a:lnTo>
                  <a:pt x="268" y="620"/>
                </a:lnTo>
                <a:lnTo>
                  <a:pt x="268" y="618"/>
                </a:lnTo>
                <a:lnTo>
                  <a:pt x="268" y="616"/>
                </a:lnTo>
                <a:lnTo>
                  <a:pt x="268" y="614"/>
                </a:lnTo>
                <a:lnTo>
                  <a:pt x="268" y="612"/>
                </a:lnTo>
                <a:lnTo>
                  <a:pt x="268" y="609"/>
                </a:lnTo>
                <a:lnTo>
                  <a:pt x="270" y="607"/>
                </a:lnTo>
                <a:lnTo>
                  <a:pt x="270" y="607"/>
                </a:lnTo>
                <a:lnTo>
                  <a:pt x="270" y="607"/>
                </a:lnTo>
                <a:lnTo>
                  <a:pt x="272" y="607"/>
                </a:lnTo>
                <a:lnTo>
                  <a:pt x="272" y="605"/>
                </a:lnTo>
                <a:lnTo>
                  <a:pt x="272" y="603"/>
                </a:lnTo>
                <a:lnTo>
                  <a:pt x="270" y="599"/>
                </a:lnTo>
                <a:lnTo>
                  <a:pt x="270" y="597"/>
                </a:lnTo>
                <a:lnTo>
                  <a:pt x="270" y="595"/>
                </a:lnTo>
                <a:lnTo>
                  <a:pt x="272" y="593"/>
                </a:lnTo>
                <a:lnTo>
                  <a:pt x="272" y="593"/>
                </a:lnTo>
                <a:lnTo>
                  <a:pt x="272" y="591"/>
                </a:lnTo>
                <a:lnTo>
                  <a:pt x="274" y="593"/>
                </a:lnTo>
                <a:lnTo>
                  <a:pt x="274" y="595"/>
                </a:lnTo>
                <a:lnTo>
                  <a:pt x="272" y="599"/>
                </a:lnTo>
                <a:lnTo>
                  <a:pt x="274" y="601"/>
                </a:lnTo>
                <a:lnTo>
                  <a:pt x="274" y="605"/>
                </a:lnTo>
                <a:lnTo>
                  <a:pt x="274" y="607"/>
                </a:lnTo>
                <a:lnTo>
                  <a:pt x="274" y="612"/>
                </a:lnTo>
                <a:lnTo>
                  <a:pt x="272" y="614"/>
                </a:lnTo>
                <a:lnTo>
                  <a:pt x="272" y="616"/>
                </a:lnTo>
                <a:lnTo>
                  <a:pt x="274" y="622"/>
                </a:lnTo>
                <a:lnTo>
                  <a:pt x="274" y="624"/>
                </a:lnTo>
                <a:lnTo>
                  <a:pt x="274" y="624"/>
                </a:lnTo>
                <a:lnTo>
                  <a:pt x="274" y="626"/>
                </a:lnTo>
                <a:lnTo>
                  <a:pt x="274" y="628"/>
                </a:lnTo>
                <a:lnTo>
                  <a:pt x="274" y="628"/>
                </a:lnTo>
                <a:lnTo>
                  <a:pt x="272" y="630"/>
                </a:lnTo>
                <a:lnTo>
                  <a:pt x="272" y="630"/>
                </a:lnTo>
                <a:lnTo>
                  <a:pt x="272" y="630"/>
                </a:lnTo>
                <a:lnTo>
                  <a:pt x="270" y="635"/>
                </a:lnTo>
                <a:lnTo>
                  <a:pt x="272" y="637"/>
                </a:lnTo>
                <a:lnTo>
                  <a:pt x="274" y="637"/>
                </a:lnTo>
                <a:lnTo>
                  <a:pt x="276" y="637"/>
                </a:lnTo>
                <a:lnTo>
                  <a:pt x="276" y="635"/>
                </a:lnTo>
                <a:lnTo>
                  <a:pt x="274" y="635"/>
                </a:lnTo>
                <a:lnTo>
                  <a:pt x="274" y="632"/>
                </a:lnTo>
                <a:lnTo>
                  <a:pt x="276" y="632"/>
                </a:lnTo>
                <a:lnTo>
                  <a:pt x="276" y="632"/>
                </a:lnTo>
                <a:lnTo>
                  <a:pt x="278" y="635"/>
                </a:lnTo>
                <a:lnTo>
                  <a:pt x="278" y="632"/>
                </a:lnTo>
                <a:lnTo>
                  <a:pt x="280" y="632"/>
                </a:lnTo>
                <a:lnTo>
                  <a:pt x="280" y="626"/>
                </a:lnTo>
                <a:lnTo>
                  <a:pt x="280" y="628"/>
                </a:lnTo>
                <a:lnTo>
                  <a:pt x="282" y="624"/>
                </a:lnTo>
                <a:lnTo>
                  <a:pt x="280" y="618"/>
                </a:lnTo>
                <a:lnTo>
                  <a:pt x="282" y="618"/>
                </a:lnTo>
                <a:lnTo>
                  <a:pt x="282" y="618"/>
                </a:lnTo>
                <a:lnTo>
                  <a:pt x="284" y="616"/>
                </a:lnTo>
                <a:lnTo>
                  <a:pt x="284" y="614"/>
                </a:lnTo>
                <a:lnTo>
                  <a:pt x="284" y="612"/>
                </a:lnTo>
                <a:lnTo>
                  <a:pt x="284" y="609"/>
                </a:lnTo>
                <a:lnTo>
                  <a:pt x="282" y="609"/>
                </a:lnTo>
                <a:lnTo>
                  <a:pt x="280" y="609"/>
                </a:lnTo>
                <a:lnTo>
                  <a:pt x="278" y="612"/>
                </a:lnTo>
                <a:lnTo>
                  <a:pt x="278" y="609"/>
                </a:lnTo>
                <a:lnTo>
                  <a:pt x="278" y="603"/>
                </a:lnTo>
                <a:lnTo>
                  <a:pt x="278" y="601"/>
                </a:lnTo>
                <a:lnTo>
                  <a:pt x="282" y="593"/>
                </a:lnTo>
                <a:lnTo>
                  <a:pt x="282" y="591"/>
                </a:lnTo>
                <a:lnTo>
                  <a:pt x="282" y="586"/>
                </a:lnTo>
                <a:lnTo>
                  <a:pt x="282" y="584"/>
                </a:lnTo>
                <a:lnTo>
                  <a:pt x="284" y="582"/>
                </a:lnTo>
                <a:lnTo>
                  <a:pt x="284" y="580"/>
                </a:lnTo>
                <a:lnTo>
                  <a:pt x="284" y="578"/>
                </a:lnTo>
                <a:lnTo>
                  <a:pt x="284" y="576"/>
                </a:lnTo>
                <a:lnTo>
                  <a:pt x="284" y="574"/>
                </a:lnTo>
                <a:lnTo>
                  <a:pt x="284" y="574"/>
                </a:lnTo>
                <a:lnTo>
                  <a:pt x="284" y="572"/>
                </a:lnTo>
                <a:lnTo>
                  <a:pt x="284" y="572"/>
                </a:lnTo>
                <a:lnTo>
                  <a:pt x="284" y="570"/>
                </a:lnTo>
                <a:lnTo>
                  <a:pt x="286" y="568"/>
                </a:lnTo>
                <a:lnTo>
                  <a:pt x="286" y="568"/>
                </a:lnTo>
                <a:lnTo>
                  <a:pt x="286" y="568"/>
                </a:lnTo>
                <a:lnTo>
                  <a:pt x="286" y="566"/>
                </a:lnTo>
                <a:lnTo>
                  <a:pt x="289" y="564"/>
                </a:lnTo>
                <a:lnTo>
                  <a:pt x="289" y="564"/>
                </a:lnTo>
                <a:lnTo>
                  <a:pt x="291" y="564"/>
                </a:lnTo>
                <a:lnTo>
                  <a:pt x="291" y="566"/>
                </a:lnTo>
                <a:lnTo>
                  <a:pt x="289" y="568"/>
                </a:lnTo>
                <a:lnTo>
                  <a:pt x="286" y="568"/>
                </a:lnTo>
                <a:lnTo>
                  <a:pt x="286" y="574"/>
                </a:lnTo>
                <a:lnTo>
                  <a:pt x="286" y="574"/>
                </a:lnTo>
                <a:lnTo>
                  <a:pt x="286" y="576"/>
                </a:lnTo>
                <a:lnTo>
                  <a:pt x="286" y="580"/>
                </a:lnTo>
                <a:lnTo>
                  <a:pt x="286" y="582"/>
                </a:lnTo>
                <a:lnTo>
                  <a:pt x="286" y="582"/>
                </a:lnTo>
                <a:lnTo>
                  <a:pt x="286" y="584"/>
                </a:lnTo>
                <a:lnTo>
                  <a:pt x="284" y="586"/>
                </a:lnTo>
                <a:lnTo>
                  <a:pt x="284" y="589"/>
                </a:lnTo>
                <a:lnTo>
                  <a:pt x="284" y="591"/>
                </a:lnTo>
                <a:lnTo>
                  <a:pt x="284" y="591"/>
                </a:lnTo>
                <a:lnTo>
                  <a:pt x="286" y="591"/>
                </a:lnTo>
                <a:lnTo>
                  <a:pt x="286" y="591"/>
                </a:lnTo>
                <a:lnTo>
                  <a:pt x="289" y="591"/>
                </a:lnTo>
                <a:lnTo>
                  <a:pt x="291" y="593"/>
                </a:lnTo>
                <a:lnTo>
                  <a:pt x="291" y="591"/>
                </a:lnTo>
                <a:lnTo>
                  <a:pt x="293" y="589"/>
                </a:lnTo>
                <a:lnTo>
                  <a:pt x="293" y="589"/>
                </a:lnTo>
                <a:lnTo>
                  <a:pt x="295" y="584"/>
                </a:lnTo>
                <a:lnTo>
                  <a:pt x="295" y="580"/>
                </a:lnTo>
                <a:lnTo>
                  <a:pt x="293" y="580"/>
                </a:lnTo>
                <a:lnTo>
                  <a:pt x="293" y="580"/>
                </a:lnTo>
                <a:lnTo>
                  <a:pt x="291" y="578"/>
                </a:lnTo>
                <a:lnTo>
                  <a:pt x="291" y="576"/>
                </a:lnTo>
                <a:lnTo>
                  <a:pt x="293" y="574"/>
                </a:lnTo>
                <a:lnTo>
                  <a:pt x="293" y="574"/>
                </a:lnTo>
                <a:lnTo>
                  <a:pt x="295" y="572"/>
                </a:lnTo>
                <a:lnTo>
                  <a:pt x="297" y="572"/>
                </a:lnTo>
                <a:lnTo>
                  <a:pt x="299" y="572"/>
                </a:lnTo>
                <a:lnTo>
                  <a:pt x="295" y="574"/>
                </a:lnTo>
                <a:lnTo>
                  <a:pt x="293" y="576"/>
                </a:lnTo>
                <a:lnTo>
                  <a:pt x="293" y="578"/>
                </a:lnTo>
                <a:lnTo>
                  <a:pt x="293" y="578"/>
                </a:lnTo>
                <a:lnTo>
                  <a:pt x="297" y="580"/>
                </a:lnTo>
                <a:lnTo>
                  <a:pt x="299" y="582"/>
                </a:lnTo>
                <a:lnTo>
                  <a:pt x="297" y="584"/>
                </a:lnTo>
                <a:lnTo>
                  <a:pt x="297" y="586"/>
                </a:lnTo>
                <a:lnTo>
                  <a:pt x="295" y="589"/>
                </a:lnTo>
                <a:lnTo>
                  <a:pt x="295" y="589"/>
                </a:lnTo>
                <a:lnTo>
                  <a:pt x="293" y="591"/>
                </a:lnTo>
                <a:lnTo>
                  <a:pt x="293" y="597"/>
                </a:lnTo>
                <a:lnTo>
                  <a:pt x="291" y="603"/>
                </a:lnTo>
                <a:lnTo>
                  <a:pt x="291" y="603"/>
                </a:lnTo>
                <a:lnTo>
                  <a:pt x="293" y="605"/>
                </a:lnTo>
                <a:lnTo>
                  <a:pt x="291" y="618"/>
                </a:lnTo>
                <a:lnTo>
                  <a:pt x="291" y="620"/>
                </a:lnTo>
                <a:lnTo>
                  <a:pt x="295" y="628"/>
                </a:lnTo>
                <a:lnTo>
                  <a:pt x="293" y="630"/>
                </a:lnTo>
                <a:lnTo>
                  <a:pt x="295" y="632"/>
                </a:lnTo>
                <a:lnTo>
                  <a:pt x="299" y="635"/>
                </a:lnTo>
                <a:lnTo>
                  <a:pt x="301" y="632"/>
                </a:lnTo>
                <a:lnTo>
                  <a:pt x="301" y="630"/>
                </a:lnTo>
                <a:lnTo>
                  <a:pt x="301" y="628"/>
                </a:lnTo>
                <a:lnTo>
                  <a:pt x="301" y="628"/>
                </a:lnTo>
                <a:lnTo>
                  <a:pt x="299" y="626"/>
                </a:lnTo>
                <a:lnTo>
                  <a:pt x="299" y="624"/>
                </a:lnTo>
                <a:lnTo>
                  <a:pt x="299" y="624"/>
                </a:lnTo>
                <a:lnTo>
                  <a:pt x="301" y="622"/>
                </a:lnTo>
                <a:lnTo>
                  <a:pt x="301" y="622"/>
                </a:lnTo>
                <a:lnTo>
                  <a:pt x="301" y="622"/>
                </a:lnTo>
                <a:lnTo>
                  <a:pt x="303" y="622"/>
                </a:lnTo>
                <a:lnTo>
                  <a:pt x="303" y="618"/>
                </a:lnTo>
                <a:lnTo>
                  <a:pt x="303" y="620"/>
                </a:lnTo>
                <a:lnTo>
                  <a:pt x="303" y="622"/>
                </a:lnTo>
                <a:lnTo>
                  <a:pt x="303" y="622"/>
                </a:lnTo>
                <a:lnTo>
                  <a:pt x="303" y="622"/>
                </a:lnTo>
                <a:lnTo>
                  <a:pt x="301" y="624"/>
                </a:lnTo>
                <a:lnTo>
                  <a:pt x="303" y="626"/>
                </a:lnTo>
                <a:lnTo>
                  <a:pt x="305" y="626"/>
                </a:lnTo>
                <a:lnTo>
                  <a:pt x="307" y="626"/>
                </a:lnTo>
                <a:lnTo>
                  <a:pt x="307" y="624"/>
                </a:lnTo>
                <a:lnTo>
                  <a:pt x="307" y="624"/>
                </a:lnTo>
                <a:lnTo>
                  <a:pt x="307" y="620"/>
                </a:lnTo>
                <a:lnTo>
                  <a:pt x="305" y="618"/>
                </a:lnTo>
                <a:lnTo>
                  <a:pt x="305" y="616"/>
                </a:lnTo>
                <a:lnTo>
                  <a:pt x="307" y="612"/>
                </a:lnTo>
                <a:lnTo>
                  <a:pt x="307" y="612"/>
                </a:lnTo>
                <a:lnTo>
                  <a:pt x="309" y="612"/>
                </a:lnTo>
                <a:lnTo>
                  <a:pt x="309" y="612"/>
                </a:lnTo>
                <a:lnTo>
                  <a:pt x="309" y="620"/>
                </a:lnTo>
                <a:lnTo>
                  <a:pt x="312" y="622"/>
                </a:lnTo>
                <a:lnTo>
                  <a:pt x="312" y="622"/>
                </a:lnTo>
                <a:lnTo>
                  <a:pt x="312" y="624"/>
                </a:lnTo>
                <a:lnTo>
                  <a:pt x="316" y="624"/>
                </a:lnTo>
                <a:lnTo>
                  <a:pt x="320" y="626"/>
                </a:lnTo>
                <a:lnTo>
                  <a:pt x="322" y="628"/>
                </a:lnTo>
                <a:lnTo>
                  <a:pt x="324" y="628"/>
                </a:lnTo>
                <a:lnTo>
                  <a:pt x="324" y="628"/>
                </a:lnTo>
                <a:lnTo>
                  <a:pt x="324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8"/>
                </a:lnTo>
                <a:lnTo>
                  <a:pt x="328" y="628"/>
                </a:lnTo>
                <a:lnTo>
                  <a:pt x="328" y="628"/>
                </a:lnTo>
                <a:lnTo>
                  <a:pt x="330" y="626"/>
                </a:lnTo>
                <a:lnTo>
                  <a:pt x="330" y="624"/>
                </a:lnTo>
                <a:lnTo>
                  <a:pt x="330" y="620"/>
                </a:lnTo>
                <a:lnTo>
                  <a:pt x="330" y="620"/>
                </a:lnTo>
                <a:lnTo>
                  <a:pt x="328" y="618"/>
                </a:lnTo>
                <a:lnTo>
                  <a:pt x="326" y="616"/>
                </a:lnTo>
                <a:lnTo>
                  <a:pt x="326" y="614"/>
                </a:lnTo>
                <a:lnTo>
                  <a:pt x="326" y="609"/>
                </a:lnTo>
                <a:lnTo>
                  <a:pt x="324" y="601"/>
                </a:lnTo>
                <a:lnTo>
                  <a:pt x="322" y="597"/>
                </a:lnTo>
                <a:lnTo>
                  <a:pt x="320" y="595"/>
                </a:lnTo>
                <a:lnTo>
                  <a:pt x="318" y="595"/>
                </a:lnTo>
                <a:lnTo>
                  <a:pt x="316" y="595"/>
                </a:lnTo>
                <a:lnTo>
                  <a:pt x="314" y="593"/>
                </a:lnTo>
                <a:lnTo>
                  <a:pt x="314" y="591"/>
                </a:lnTo>
                <a:lnTo>
                  <a:pt x="314" y="589"/>
                </a:lnTo>
                <a:lnTo>
                  <a:pt x="314" y="586"/>
                </a:lnTo>
                <a:lnTo>
                  <a:pt x="316" y="586"/>
                </a:lnTo>
                <a:lnTo>
                  <a:pt x="316" y="589"/>
                </a:lnTo>
                <a:lnTo>
                  <a:pt x="316" y="591"/>
                </a:lnTo>
                <a:lnTo>
                  <a:pt x="316" y="593"/>
                </a:lnTo>
                <a:lnTo>
                  <a:pt x="318" y="593"/>
                </a:lnTo>
                <a:lnTo>
                  <a:pt x="322" y="595"/>
                </a:lnTo>
                <a:lnTo>
                  <a:pt x="324" y="595"/>
                </a:lnTo>
                <a:lnTo>
                  <a:pt x="324" y="595"/>
                </a:lnTo>
                <a:lnTo>
                  <a:pt x="324" y="593"/>
                </a:lnTo>
                <a:lnTo>
                  <a:pt x="324" y="593"/>
                </a:lnTo>
                <a:lnTo>
                  <a:pt x="326" y="593"/>
                </a:lnTo>
                <a:lnTo>
                  <a:pt x="328" y="593"/>
                </a:lnTo>
                <a:lnTo>
                  <a:pt x="328" y="589"/>
                </a:lnTo>
                <a:lnTo>
                  <a:pt x="328" y="582"/>
                </a:lnTo>
                <a:lnTo>
                  <a:pt x="328" y="580"/>
                </a:lnTo>
                <a:lnTo>
                  <a:pt x="326" y="578"/>
                </a:lnTo>
                <a:lnTo>
                  <a:pt x="326" y="576"/>
                </a:lnTo>
                <a:lnTo>
                  <a:pt x="326" y="574"/>
                </a:lnTo>
                <a:lnTo>
                  <a:pt x="326" y="574"/>
                </a:lnTo>
                <a:lnTo>
                  <a:pt x="326" y="572"/>
                </a:lnTo>
                <a:lnTo>
                  <a:pt x="326" y="570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30" y="568"/>
                </a:lnTo>
                <a:lnTo>
                  <a:pt x="330" y="566"/>
                </a:lnTo>
                <a:lnTo>
                  <a:pt x="330" y="564"/>
                </a:lnTo>
                <a:lnTo>
                  <a:pt x="328" y="561"/>
                </a:lnTo>
                <a:lnTo>
                  <a:pt x="324" y="557"/>
                </a:lnTo>
                <a:lnTo>
                  <a:pt x="324" y="553"/>
                </a:lnTo>
                <a:lnTo>
                  <a:pt x="324" y="553"/>
                </a:lnTo>
                <a:lnTo>
                  <a:pt x="322" y="551"/>
                </a:lnTo>
                <a:lnTo>
                  <a:pt x="322" y="549"/>
                </a:lnTo>
                <a:lnTo>
                  <a:pt x="322" y="543"/>
                </a:lnTo>
                <a:lnTo>
                  <a:pt x="322" y="543"/>
                </a:lnTo>
                <a:lnTo>
                  <a:pt x="322" y="541"/>
                </a:lnTo>
                <a:lnTo>
                  <a:pt x="322" y="538"/>
                </a:lnTo>
                <a:lnTo>
                  <a:pt x="322" y="538"/>
                </a:lnTo>
                <a:lnTo>
                  <a:pt x="322" y="536"/>
                </a:lnTo>
                <a:lnTo>
                  <a:pt x="320" y="532"/>
                </a:lnTo>
                <a:lnTo>
                  <a:pt x="320" y="528"/>
                </a:lnTo>
                <a:lnTo>
                  <a:pt x="318" y="526"/>
                </a:lnTo>
                <a:lnTo>
                  <a:pt x="316" y="526"/>
                </a:lnTo>
                <a:lnTo>
                  <a:pt x="318" y="524"/>
                </a:lnTo>
                <a:lnTo>
                  <a:pt x="318" y="522"/>
                </a:lnTo>
                <a:lnTo>
                  <a:pt x="318" y="518"/>
                </a:lnTo>
                <a:lnTo>
                  <a:pt x="316" y="515"/>
                </a:lnTo>
                <a:lnTo>
                  <a:pt x="316" y="513"/>
                </a:lnTo>
                <a:lnTo>
                  <a:pt x="316" y="511"/>
                </a:lnTo>
                <a:lnTo>
                  <a:pt x="314" y="509"/>
                </a:lnTo>
                <a:lnTo>
                  <a:pt x="314" y="507"/>
                </a:lnTo>
                <a:lnTo>
                  <a:pt x="314" y="505"/>
                </a:lnTo>
                <a:lnTo>
                  <a:pt x="314" y="503"/>
                </a:lnTo>
                <a:lnTo>
                  <a:pt x="316" y="501"/>
                </a:lnTo>
                <a:lnTo>
                  <a:pt x="316" y="499"/>
                </a:lnTo>
                <a:lnTo>
                  <a:pt x="316" y="499"/>
                </a:lnTo>
                <a:lnTo>
                  <a:pt x="316" y="497"/>
                </a:lnTo>
                <a:lnTo>
                  <a:pt x="318" y="495"/>
                </a:lnTo>
                <a:lnTo>
                  <a:pt x="316" y="493"/>
                </a:lnTo>
                <a:lnTo>
                  <a:pt x="316" y="490"/>
                </a:lnTo>
                <a:lnTo>
                  <a:pt x="314" y="490"/>
                </a:lnTo>
                <a:lnTo>
                  <a:pt x="312" y="488"/>
                </a:lnTo>
                <a:lnTo>
                  <a:pt x="309" y="484"/>
                </a:lnTo>
                <a:lnTo>
                  <a:pt x="307" y="482"/>
                </a:lnTo>
                <a:lnTo>
                  <a:pt x="305" y="480"/>
                </a:lnTo>
                <a:lnTo>
                  <a:pt x="305" y="478"/>
                </a:lnTo>
                <a:lnTo>
                  <a:pt x="305" y="476"/>
                </a:lnTo>
                <a:lnTo>
                  <a:pt x="307" y="474"/>
                </a:lnTo>
                <a:lnTo>
                  <a:pt x="307" y="467"/>
                </a:lnTo>
                <a:lnTo>
                  <a:pt x="309" y="465"/>
                </a:lnTo>
                <a:lnTo>
                  <a:pt x="314" y="459"/>
                </a:lnTo>
                <a:lnTo>
                  <a:pt x="316" y="457"/>
                </a:lnTo>
                <a:lnTo>
                  <a:pt x="318" y="455"/>
                </a:lnTo>
                <a:lnTo>
                  <a:pt x="318" y="455"/>
                </a:lnTo>
                <a:lnTo>
                  <a:pt x="318" y="453"/>
                </a:lnTo>
                <a:lnTo>
                  <a:pt x="318" y="453"/>
                </a:lnTo>
                <a:lnTo>
                  <a:pt x="316" y="453"/>
                </a:lnTo>
                <a:lnTo>
                  <a:pt x="314" y="453"/>
                </a:lnTo>
                <a:lnTo>
                  <a:pt x="314" y="453"/>
                </a:lnTo>
                <a:lnTo>
                  <a:pt x="305" y="451"/>
                </a:lnTo>
                <a:lnTo>
                  <a:pt x="305" y="449"/>
                </a:lnTo>
                <a:lnTo>
                  <a:pt x="303" y="449"/>
                </a:lnTo>
                <a:lnTo>
                  <a:pt x="301" y="451"/>
                </a:lnTo>
                <a:lnTo>
                  <a:pt x="301" y="451"/>
                </a:lnTo>
                <a:lnTo>
                  <a:pt x="301" y="451"/>
                </a:lnTo>
                <a:lnTo>
                  <a:pt x="299" y="451"/>
                </a:lnTo>
                <a:lnTo>
                  <a:pt x="293" y="449"/>
                </a:lnTo>
                <a:lnTo>
                  <a:pt x="291" y="449"/>
                </a:lnTo>
                <a:lnTo>
                  <a:pt x="291" y="447"/>
                </a:lnTo>
                <a:lnTo>
                  <a:pt x="291" y="442"/>
                </a:lnTo>
                <a:lnTo>
                  <a:pt x="291" y="440"/>
                </a:lnTo>
                <a:lnTo>
                  <a:pt x="295" y="438"/>
                </a:lnTo>
                <a:lnTo>
                  <a:pt x="299" y="424"/>
                </a:lnTo>
                <a:lnTo>
                  <a:pt x="299" y="422"/>
                </a:lnTo>
                <a:lnTo>
                  <a:pt x="297" y="422"/>
                </a:lnTo>
                <a:lnTo>
                  <a:pt x="297" y="422"/>
                </a:lnTo>
                <a:lnTo>
                  <a:pt x="295" y="424"/>
                </a:lnTo>
                <a:lnTo>
                  <a:pt x="295" y="424"/>
                </a:lnTo>
                <a:lnTo>
                  <a:pt x="293" y="422"/>
                </a:lnTo>
                <a:lnTo>
                  <a:pt x="291" y="422"/>
                </a:lnTo>
                <a:lnTo>
                  <a:pt x="289" y="419"/>
                </a:lnTo>
                <a:lnTo>
                  <a:pt x="286" y="417"/>
                </a:lnTo>
                <a:lnTo>
                  <a:pt x="284" y="413"/>
                </a:lnTo>
                <a:lnTo>
                  <a:pt x="282" y="411"/>
                </a:lnTo>
                <a:lnTo>
                  <a:pt x="282" y="411"/>
                </a:lnTo>
                <a:lnTo>
                  <a:pt x="280" y="411"/>
                </a:lnTo>
                <a:lnTo>
                  <a:pt x="278" y="411"/>
                </a:lnTo>
                <a:lnTo>
                  <a:pt x="278" y="409"/>
                </a:lnTo>
                <a:lnTo>
                  <a:pt x="278" y="409"/>
                </a:lnTo>
                <a:lnTo>
                  <a:pt x="278" y="407"/>
                </a:lnTo>
                <a:lnTo>
                  <a:pt x="278" y="407"/>
                </a:lnTo>
                <a:lnTo>
                  <a:pt x="278" y="407"/>
                </a:lnTo>
                <a:lnTo>
                  <a:pt x="276" y="405"/>
                </a:lnTo>
                <a:lnTo>
                  <a:pt x="276" y="405"/>
                </a:lnTo>
                <a:lnTo>
                  <a:pt x="276" y="405"/>
                </a:lnTo>
                <a:lnTo>
                  <a:pt x="278" y="394"/>
                </a:lnTo>
                <a:lnTo>
                  <a:pt x="278" y="392"/>
                </a:lnTo>
                <a:lnTo>
                  <a:pt x="276" y="392"/>
                </a:lnTo>
                <a:lnTo>
                  <a:pt x="276" y="390"/>
                </a:lnTo>
                <a:lnTo>
                  <a:pt x="278" y="388"/>
                </a:lnTo>
                <a:lnTo>
                  <a:pt x="278" y="386"/>
                </a:lnTo>
                <a:lnTo>
                  <a:pt x="280" y="386"/>
                </a:lnTo>
                <a:lnTo>
                  <a:pt x="280" y="384"/>
                </a:lnTo>
                <a:lnTo>
                  <a:pt x="280" y="384"/>
                </a:lnTo>
                <a:lnTo>
                  <a:pt x="278" y="382"/>
                </a:lnTo>
                <a:lnTo>
                  <a:pt x="280" y="382"/>
                </a:lnTo>
                <a:lnTo>
                  <a:pt x="280" y="380"/>
                </a:lnTo>
                <a:lnTo>
                  <a:pt x="282" y="380"/>
                </a:lnTo>
                <a:lnTo>
                  <a:pt x="284" y="380"/>
                </a:lnTo>
                <a:lnTo>
                  <a:pt x="286" y="380"/>
                </a:lnTo>
                <a:lnTo>
                  <a:pt x="289" y="378"/>
                </a:lnTo>
                <a:lnTo>
                  <a:pt x="293" y="376"/>
                </a:lnTo>
                <a:lnTo>
                  <a:pt x="293" y="373"/>
                </a:lnTo>
                <a:lnTo>
                  <a:pt x="293" y="371"/>
                </a:lnTo>
                <a:lnTo>
                  <a:pt x="293" y="369"/>
                </a:lnTo>
                <a:lnTo>
                  <a:pt x="293" y="367"/>
                </a:lnTo>
                <a:lnTo>
                  <a:pt x="293" y="365"/>
                </a:lnTo>
                <a:lnTo>
                  <a:pt x="293" y="363"/>
                </a:lnTo>
                <a:lnTo>
                  <a:pt x="295" y="363"/>
                </a:lnTo>
                <a:lnTo>
                  <a:pt x="295" y="361"/>
                </a:lnTo>
                <a:lnTo>
                  <a:pt x="293" y="361"/>
                </a:lnTo>
                <a:lnTo>
                  <a:pt x="291" y="359"/>
                </a:lnTo>
                <a:lnTo>
                  <a:pt x="291" y="357"/>
                </a:lnTo>
                <a:lnTo>
                  <a:pt x="289" y="357"/>
                </a:lnTo>
                <a:lnTo>
                  <a:pt x="289" y="355"/>
                </a:lnTo>
                <a:lnTo>
                  <a:pt x="291" y="353"/>
                </a:lnTo>
                <a:lnTo>
                  <a:pt x="291" y="353"/>
                </a:lnTo>
                <a:lnTo>
                  <a:pt x="291" y="348"/>
                </a:lnTo>
                <a:lnTo>
                  <a:pt x="291" y="348"/>
                </a:lnTo>
                <a:lnTo>
                  <a:pt x="291" y="346"/>
                </a:lnTo>
                <a:lnTo>
                  <a:pt x="291" y="346"/>
                </a:lnTo>
                <a:lnTo>
                  <a:pt x="293" y="344"/>
                </a:lnTo>
                <a:lnTo>
                  <a:pt x="295" y="344"/>
                </a:lnTo>
                <a:lnTo>
                  <a:pt x="295" y="344"/>
                </a:lnTo>
                <a:lnTo>
                  <a:pt x="295" y="344"/>
                </a:lnTo>
                <a:lnTo>
                  <a:pt x="297" y="342"/>
                </a:lnTo>
                <a:lnTo>
                  <a:pt x="297" y="340"/>
                </a:lnTo>
                <a:lnTo>
                  <a:pt x="297" y="340"/>
                </a:lnTo>
                <a:lnTo>
                  <a:pt x="297" y="338"/>
                </a:lnTo>
                <a:lnTo>
                  <a:pt x="297" y="338"/>
                </a:lnTo>
                <a:lnTo>
                  <a:pt x="295" y="334"/>
                </a:lnTo>
                <a:lnTo>
                  <a:pt x="293" y="330"/>
                </a:lnTo>
                <a:lnTo>
                  <a:pt x="291" y="328"/>
                </a:lnTo>
                <a:lnTo>
                  <a:pt x="289" y="328"/>
                </a:lnTo>
                <a:lnTo>
                  <a:pt x="286" y="330"/>
                </a:lnTo>
                <a:lnTo>
                  <a:pt x="284" y="332"/>
                </a:lnTo>
                <a:lnTo>
                  <a:pt x="282" y="334"/>
                </a:lnTo>
                <a:lnTo>
                  <a:pt x="278" y="332"/>
                </a:lnTo>
                <a:lnTo>
                  <a:pt x="272" y="332"/>
                </a:lnTo>
                <a:lnTo>
                  <a:pt x="270" y="330"/>
                </a:lnTo>
                <a:lnTo>
                  <a:pt x="261" y="323"/>
                </a:lnTo>
                <a:lnTo>
                  <a:pt x="234" y="311"/>
                </a:lnTo>
                <a:lnTo>
                  <a:pt x="232" y="309"/>
                </a:lnTo>
                <a:lnTo>
                  <a:pt x="232" y="309"/>
                </a:lnTo>
                <a:lnTo>
                  <a:pt x="230" y="307"/>
                </a:lnTo>
                <a:lnTo>
                  <a:pt x="230" y="307"/>
                </a:lnTo>
                <a:lnTo>
                  <a:pt x="230" y="307"/>
                </a:lnTo>
                <a:lnTo>
                  <a:pt x="230" y="305"/>
                </a:lnTo>
                <a:lnTo>
                  <a:pt x="230" y="300"/>
                </a:lnTo>
                <a:lnTo>
                  <a:pt x="230" y="298"/>
                </a:lnTo>
                <a:lnTo>
                  <a:pt x="228" y="296"/>
                </a:lnTo>
                <a:lnTo>
                  <a:pt x="226" y="294"/>
                </a:lnTo>
                <a:lnTo>
                  <a:pt x="226" y="294"/>
                </a:lnTo>
                <a:lnTo>
                  <a:pt x="224" y="294"/>
                </a:lnTo>
                <a:lnTo>
                  <a:pt x="224" y="290"/>
                </a:lnTo>
                <a:lnTo>
                  <a:pt x="224" y="288"/>
                </a:lnTo>
                <a:lnTo>
                  <a:pt x="226" y="286"/>
                </a:lnTo>
                <a:lnTo>
                  <a:pt x="226" y="282"/>
                </a:lnTo>
                <a:lnTo>
                  <a:pt x="228" y="282"/>
                </a:lnTo>
                <a:lnTo>
                  <a:pt x="228" y="282"/>
                </a:lnTo>
                <a:lnTo>
                  <a:pt x="230" y="280"/>
                </a:lnTo>
                <a:lnTo>
                  <a:pt x="230" y="277"/>
                </a:lnTo>
                <a:lnTo>
                  <a:pt x="230" y="277"/>
                </a:lnTo>
                <a:lnTo>
                  <a:pt x="230" y="275"/>
                </a:lnTo>
                <a:lnTo>
                  <a:pt x="232" y="275"/>
                </a:lnTo>
                <a:lnTo>
                  <a:pt x="232" y="275"/>
                </a:lnTo>
                <a:lnTo>
                  <a:pt x="234" y="273"/>
                </a:lnTo>
                <a:lnTo>
                  <a:pt x="234" y="271"/>
                </a:lnTo>
                <a:lnTo>
                  <a:pt x="234" y="269"/>
                </a:lnTo>
                <a:lnTo>
                  <a:pt x="234" y="265"/>
                </a:lnTo>
                <a:lnTo>
                  <a:pt x="232" y="265"/>
                </a:lnTo>
                <a:lnTo>
                  <a:pt x="232" y="265"/>
                </a:lnTo>
                <a:lnTo>
                  <a:pt x="232" y="263"/>
                </a:lnTo>
                <a:lnTo>
                  <a:pt x="238" y="261"/>
                </a:lnTo>
                <a:lnTo>
                  <a:pt x="241" y="261"/>
                </a:lnTo>
                <a:lnTo>
                  <a:pt x="241" y="261"/>
                </a:lnTo>
                <a:lnTo>
                  <a:pt x="243" y="261"/>
                </a:lnTo>
                <a:lnTo>
                  <a:pt x="245" y="263"/>
                </a:lnTo>
                <a:lnTo>
                  <a:pt x="245" y="265"/>
                </a:lnTo>
                <a:lnTo>
                  <a:pt x="245" y="267"/>
                </a:lnTo>
                <a:lnTo>
                  <a:pt x="247" y="267"/>
                </a:lnTo>
                <a:lnTo>
                  <a:pt x="251" y="269"/>
                </a:lnTo>
                <a:lnTo>
                  <a:pt x="253" y="269"/>
                </a:lnTo>
                <a:lnTo>
                  <a:pt x="253" y="269"/>
                </a:lnTo>
                <a:lnTo>
                  <a:pt x="255" y="265"/>
                </a:lnTo>
                <a:lnTo>
                  <a:pt x="259" y="261"/>
                </a:lnTo>
                <a:lnTo>
                  <a:pt x="259" y="259"/>
                </a:lnTo>
                <a:lnTo>
                  <a:pt x="261" y="254"/>
                </a:lnTo>
                <a:lnTo>
                  <a:pt x="264" y="252"/>
                </a:lnTo>
                <a:lnTo>
                  <a:pt x="264" y="248"/>
                </a:lnTo>
                <a:lnTo>
                  <a:pt x="266" y="242"/>
                </a:lnTo>
                <a:lnTo>
                  <a:pt x="266" y="236"/>
                </a:lnTo>
                <a:lnTo>
                  <a:pt x="266" y="234"/>
                </a:lnTo>
                <a:lnTo>
                  <a:pt x="270" y="231"/>
                </a:lnTo>
                <a:lnTo>
                  <a:pt x="270" y="234"/>
                </a:lnTo>
                <a:lnTo>
                  <a:pt x="274" y="234"/>
                </a:lnTo>
                <a:lnTo>
                  <a:pt x="276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80" y="234"/>
                </a:lnTo>
                <a:lnTo>
                  <a:pt x="280" y="234"/>
                </a:lnTo>
                <a:lnTo>
                  <a:pt x="282" y="234"/>
                </a:lnTo>
                <a:lnTo>
                  <a:pt x="284" y="234"/>
                </a:lnTo>
                <a:lnTo>
                  <a:pt x="289" y="234"/>
                </a:lnTo>
                <a:lnTo>
                  <a:pt x="295" y="236"/>
                </a:lnTo>
                <a:lnTo>
                  <a:pt x="301" y="236"/>
                </a:lnTo>
                <a:lnTo>
                  <a:pt x="301" y="236"/>
                </a:lnTo>
                <a:lnTo>
                  <a:pt x="303" y="234"/>
                </a:lnTo>
                <a:lnTo>
                  <a:pt x="303" y="231"/>
                </a:lnTo>
                <a:lnTo>
                  <a:pt x="303" y="231"/>
                </a:lnTo>
                <a:lnTo>
                  <a:pt x="305" y="231"/>
                </a:lnTo>
                <a:lnTo>
                  <a:pt x="305" y="234"/>
                </a:lnTo>
                <a:lnTo>
                  <a:pt x="312" y="236"/>
                </a:lnTo>
                <a:lnTo>
                  <a:pt x="314" y="236"/>
                </a:lnTo>
                <a:lnTo>
                  <a:pt x="314" y="234"/>
                </a:lnTo>
                <a:lnTo>
                  <a:pt x="316" y="234"/>
                </a:lnTo>
                <a:lnTo>
                  <a:pt x="316" y="231"/>
                </a:lnTo>
                <a:lnTo>
                  <a:pt x="316" y="229"/>
                </a:lnTo>
                <a:lnTo>
                  <a:pt x="316" y="229"/>
                </a:lnTo>
                <a:lnTo>
                  <a:pt x="316" y="227"/>
                </a:lnTo>
                <a:lnTo>
                  <a:pt x="320" y="225"/>
                </a:lnTo>
                <a:lnTo>
                  <a:pt x="320" y="223"/>
                </a:lnTo>
                <a:lnTo>
                  <a:pt x="320" y="223"/>
                </a:lnTo>
                <a:lnTo>
                  <a:pt x="320" y="221"/>
                </a:lnTo>
                <a:lnTo>
                  <a:pt x="320" y="221"/>
                </a:lnTo>
                <a:lnTo>
                  <a:pt x="316" y="221"/>
                </a:lnTo>
                <a:lnTo>
                  <a:pt x="312" y="221"/>
                </a:lnTo>
                <a:lnTo>
                  <a:pt x="312" y="219"/>
                </a:lnTo>
                <a:lnTo>
                  <a:pt x="309" y="219"/>
                </a:lnTo>
                <a:lnTo>
                  <a:pt x="307" y="217"/>
                </a:lnTo>
                <a:lnTo>
                  <a:pt x="307" y="217"/>
                </a:lnTo>
                <a:lnTo>
                  <a:pt x="305" y="217"/>
                </a:lnTo>
                <a:lnTo>
                  <a:pt x="303" y="215"/>
                </a:lnTo>
                <a:lnTo>
                  <a:pt x="303" y="213"/>
                </a:lnTo>
                <a:lnTo>
                  <a:pt x="303" y="213"/>
                </a:lnTo>
                <a:lnTo>
                  <a:pt x="303" y="211"/>
                </a:lnTo>
                <a:lnTo>
                  <a:pt x="301" y="211"/>
                </a:lnTo>
                <a:lnTo>
                  <a:pt x="301" y="209"/>
                </a:lnTo>
                <a:lnTo>
                  <a:pt x="303" y="204"/>
                </a:lnTo>
                <a:lnTo>
                  <a:pt x="303" y="202"/>
                </a:lnTo>
                <a:lnTo>
                  <a:pt x="303" y="202"/>
                </a:lnTo>
                <a:lnTo>
                  <a:pt x="301" y="200"/>
                </a:lnTo>
                <a:lnTo>
                  <a:pt x="301" y="198"/>
                </a:lnTo>
                <a:lnTo>
                  <a:pt x="299" y="198"/>
                </a:lnTo>
                <a:lnTo>
                  <a:pt x="297" y="196"/>
                </a:lnTo>
                <a:lnTo>
                  <a:pt x="297" y="198"/>
                </a:lnTo>
                <a:lnTo>
                  <a:pt x="295" y="200"/>
                </a:lnTo>
                <a:lnTo>
                  <a:pt x="295" y="200"/>
                </a:lnTo>
                <a:lnTo>
                  <a:pt x="293" y="198"/>
                </a:lnTo>
                <a:lnTo>
                  <a:pt x="293" y="200"/>
                </a:lnTo>
                <a:lnTo>
                  <a:pt x="291" y="200"/>
                </a:lnTo>
                <a:lnTo>
                  <a:pt x="291" y="200"/>
                </a:lnTo>
                <a:lnTo>
                  <a:pt x="291" y="202"/>
                </a:lnTo>
                <a:lnTo>
                  <a:pt x="289" y="202"/>
                </a:lnTo>
                <a:lnTo>
                  <a:pt x="286" y="202"/>
                </a:lnTo>
                <a:lnTo>
                  <a:pt x="282" y="200"/>
                </a:lnTo>
                <a:lnTo>
                  <a:pt x="280" y="198"/>
                </a:lnTo>
                <a:lnTo>
                  <a:pt x="276" y="198"/>
                </a:lnTo>
                <a:lnTo>
                  <a:pt x="274" y="198"/>
                </a:lnTo>
                <a:lnTo>
                  <a:pt x="274" y="198"/>
                </a:lnTo>
                <a:lnTo>
                  <a:pt x="274" y="196"/>
                </a:lnTo>
                <a:lnTo>
                  <a:pt x="270" y="194"/>
                </a:lnTo>
                <a:lnTo>
                  <a:pt x="270" y="192"/>
                </a:lnTo>
                <a:lnTo>
                  <a:pt x="266" y="190"/>
                </a:lnTo>
                <a:lnTo>
                  <a:pt x="264" y="188"/>
                </a:lnTo>
                <a:lnTo>
                  <a:pt x="264" y="181"/>
                </a:lnTo>
                <a:lnTo>
                  <a:pt x="261" y="177"/>
                </a:lnTo>
                <a:lnTo>
                  <a:pt x="253" y="173"/>
                </a:lnTo>
                <a:lnTo>
                  <a:pt x="247" y="167"/>
                </a:lnTo>
                <a:lnTo>
                  <a:pt x="245" y="165"/>
                </a:lnTo>
                <a:lnTo>
                  <a:pt x="241" y="165"/>
                </a:lnTo>
                <a:lnTo>
                  <a:pt x="238" y="167"/>
                </a:lnTo>
                <a:lnTo>
                  <a:pt x="236" y="167"/>
                </a:lnTo>
                <a:lnTo>
                  <a:pt x="234" y="167"/>
                </a:lnTo>
                <a:lnTo>
                  <a:pt x="232" y="167"/>
                </a:lnTo>
                <a:lnTo>
                  <a:pt x="232" y="165"/>
                </a:lnTo>
                <a:lnTo>
                  <a:pt x="232" y="163"/>
                </a:lnTo>
                <a:lnTo>
                  <a:pt x="230" y="160"/>
                </a:lnTo>
                <a:lnTo>
                  <a:pt x="230" y="160"/>
                </a:lnTo>
                <a:lnTo>
                  <a:pt x="230" y="158"/>
                </a:lnTo>
                <a:lnTo>
                  <a:pt x="230" y="158"/>
                </a:lnTo>
                <a:lnTo>
                  <a:pt x="228" y="152"/>
                </a:lnTo>
                <a:lnTo>
                  <a:pt x="228" y="152"/>
                </a:lnTo>
                <a:lnTo>
                  <a:pt x="230" y="152"/>
                </a:lnTo>
                <a:lnTo>
                  <a:pt x="230" y="150"/>
                </a:lnTo>
                <a:lnTo>
                  <a:pt x="232" y="144"/>
                </a:lnTo>
                <a:lnTo>
                  <a:pt x="234" y="140"/>
                </a:lnTo>
                <a:lnTo>
                  <a:pt x="236" y="138"/>
                </a:lnTo>
                <a:lnTo>
                  <a:pt x="236" y="135"/>
                </a:lnTo>
                <a:lnTo>
                  <a:pt x="236" y="135"/>
                </a:lnTo>
                <a:lnTo>
                  <a:pt x="236" y="135"/>
                </a:lnTo>
                <a:lnTo>
                  <a:pt x="236" y="133"/>
                </a:lnTo>
                <a:lnTo>
                  <a:pt x="236" y="133"/>
                </a:lnTo>
                <a:lnTo>
                  <a:pt x="234" y="133"/>
                </a:lnTo>
                <a:lnTo>
                  <a:pt x="236" y="131"/>
                </a:lnTo>
                <a:lnTo>
                  <a:pt x="236" y="131"/>
                </a:lnTo>
                <a:lnTo>
                  <a:pt x="236" y="127"/>
                </a:lnTo>
                <a:lnTo>
                  <a:pt x="238" y="127"/>
                </a:lnTo>
                <a:lnTo>
                  <a:pt x="241" y="125"/>
                </a:lnTo>
                <a:lnTo>
                  <a:pt x="243" y="123"/>
                </a:lnTo>
                <a:lnTo>
                  <a:pt x="243" y="123"/>
                </a:lnTo>
                <a:lnTo>
                  <a:pt x="243" y="121"/>
                </a:lnTo>
                <a:lnTo>
                  <a:pt x="245" y="121"/>
                </a:lnTo>
                <a:lnTo>
                  <a:pt x="247" y="121"/>
                </a:lnTo>
                <a:lnTo>
                  <a:pt x="253" y="119"/>
                </a:lnTo>
                <a:lnTo>
                  <a:pt x="253" y="119"/>
                </a:lnTo>
                <a:lnTo>
                  <a:pt x="255" y="117"/>
                </a:lnTo>
                <a:lnTo>
                  <a:pt x="255" y="112"/>
                </a:lnTo>
                <a:lnTo>
                  <a:pt x="255" y="110"/>
                </a:lnTo>
                <a:lnTo>
                  <a:pt x="257" y="108"/>
                </a:lnTo>
                <a:lnTo>
                  <a:pt x="257" y="106"/>
                </a:lnTo>
                <a:lnTo>
                  <a:pt x="264" y="104"/>
                </a:lnTo>
                <a:lnTo>
                  <a:pt x="264" y="102"/>
                </a:lnTo>
                <a:lnTo>
                  <a:pt x="264" y="102"/>
                </a:lnTo>
                <a:lnTo>
                  <a:pt x="266" y="102"/>
                </a:lnTo>
                <a:lnTo>
                  <a:pt x="266" y="102"/>
                </a:lnTo>
                <a:lnTo>
                  <a:pt x="266" y="102"/>
                </a:lnTo>
                <a:lnTo>
                  <a:pt x="268" y="102"/>
                </a:lnTo>
                <a:lnTo>
                  <a:pt x="268" y="102"/>
                </a:lnTo>
                <a:lnTo>
                  <a:pt x="270" y="102"/>
                </a:lnTo>
                <a:lnTo>
                  <a:pt x="272" y="102"/>
                </a:lnTo>
                <a:lnTo>
                  <a:pt x="272" y="100"/>
                </a:lnTo>
                <a:lnTo>
                  <a:pt x="270" y="94"/>
                </a:lnTo>
                <a:lnTo>
                  <a:pt x="268" y="92"/>
                </a:lnTo>
                <a:lnTo>
                  <a:pt x="266" y="89"/>
                </a:lnTo>
                <a:lnTo>
                  <a:pt x="259" y="89"/>
                </a:lnTo>
                <a:lnTo>
                  <a:pt x="257" y="87"/>
                </a:lnTo>
                <a:lnTo>
                  <a:pt x="255" y="87"/>
                </a:lnTo>
                <a:lnTo>
                  <a:pt x="255" y="87"/>
                </a:lnTo>
                <a:lnTo>
                  <a:pt x="255" y="92"/>
                </a:lnTo>
                <a:lnTo>
                  <a:pt x="255" y="92"/>
                </a:lnTo>
                <a:lnTo>
                  <a:pt x="253" y="92"/>
                </a:lnTo>
                <a:lnTo>
                  <a:pt x="253" y="89"/>
                </a:lnTo>
                <a:lnTo>
                  <a:pt x="253" y="87"/>
                </a:lnTo>
                <a:lnTo>
                  <a:pt x="253" y="85"/>
                </a:lnTo>
                <a:lnTo>
                  <a:pt x="253" y="85"/>
                </a:lnTo>
                <a:lnTo>
                  <a:pt x="255" y="83"/>
                </a:lnTo>
                <a:lnTo>
                  <a:pt x="257" y="77"/>
                </a:lnTo>
                <a:lnTo>
                  <a:pt x="257" y="75"/>
                </a:lnTo>
                <a:lnTo>
                  <a:pt x="259" y="73"/>
                </a:lnTo>
                <a:lnTo>
                  <a:pt x="259" y="71"/>
                </a:lnTo>
                <a:lnTo>
                  <a:pt x="261" y="73"/>
                </a:lnTo>
                <a:lnTo>
                  <a:pt x="261" y="75"/>
                </a:lnTo>
                <a:lnTo>
                  <a:pt x="261" y="77"/>
                </a:lnTo>
                <a:lnTo>
                  <a:pt x="261" y="79"/>
                </a:lnTo>
                <a:lnTo>
                  <a:pt x="264" y="81"/>
                </a:lnTo>
                <a:lnTo>
                  <a:pt x="266" y="81"/>
                </a:lnTo>
                <a:lnTo>
                  <a:pt x="268" y="83"/>
                </a:lnTo>
                <a:lnTo>
                  <a:pt x="270" y="83"/>
                </a:lnTo>
                <a:lnTo>
                  <a:pt x="270" y="85"/>
                </a:lnTo>
                <a:lnTo>
                  <a:pt x="272" y="85"/>
                </a:lnTo>
                <a:lnTo>
                  <a:pt x="272" y="87"/>
                </a:lnTo>
                <a:lnTo>
                  <a:pt x="274" y="89"/>
                </a:lnTo>
                <a:lnTo>
                  <a:pt x="276" y="89"/>
                </a:lnTo>
                <a:lnTo>
                  <a:pt x="278" y="89"/>
                </a:lnTo>
                <a:lnTo>
                  <a:pt x="280" y="89"/>
                </a:lnTo>
                <a:lnTo>
                  <a:pt x="280" y="89"/>
                </a:lnTo>
                <a:lnTo>
                  <a:pt x="282" y="92"/>
                </a:lnTo>
                <a:lnTo>
                  <a:pt x="282" y="92"/>
                </a:lnTo>
                <a:lnTo>
                  <a:pt x="282" y="94"/>
                </a:lnTo>
                <a:lnTo>
                  <a:pt x="284" y="94"/>
                </a:lnTo>
                <a:lnTo>
                  <a:pt x="284" y="94"/>
                </a:lnTo>
                <a:lnTo>
                  <a:pt x="286" y="96"/>
                </a:lnTo>
                <a:lnTo>
                  <a:pt x="286" y="96"/>
                </a:lnTo>
                <a:lnTo>
                  <a:pt x="286" y="98"/>
                </a:lnTo>
                <a:lnTo>
                  <a:pt x="286" y="98"/>
                </a:lnTo>
                <a:lnTo>
                  <a:pt x="289" y="98"/>
                </a:lnTo>
                <a:lnTo>
                  <a:pt x="289" y="98"/>
                </a:lnTo>
                <a:lnTo>
                  <a:pt x="289" y="100"/>
                </a:lnTo>
                <a:lnTo>
                  <a:pt x="289" y="102"/>
                </a:lnTo>
                <a:lnTo>
                  <a:pt x="291" y="102"/>
                </a:lnTo>
                <a:lnTo>
                  <a:pt x="293" y="104"/>
                </a:lnTo>
                <a:lnTo>
                  <a:pt x="293" y="104"/>
                </a:lnTo>
                <a:lnTo>
                  <a:pt x="293" y="106"/>
                </a:lnTo>
                <a:lnTo>
                  <a:pt x="291" y="108"/>
                </a:lnTo>
                <a:lnTo>
                  <a:pt x="286" y="110"/>
                </a:lnTo>
                <a:lnTo>
                  <a:pt x="286" y="110"/>
                </a:lnTo>
                <a:lnTo>
                  <a:pt x="289" y="112"/>
                </a:lnTo>
                <a:lnTo>
                  <a:pt x="297" y="108"/>
                </a:lnTo>
                <a:lnTo>
                  <a:pt x="301" y="110"/>
                </a:lnTo>
                <a:lnTo>
                  <a:pt x="301" y="112"/>
                </a:lnTo>
                <a:lnTo>
                  <a:pt x="301" y="115"/>
                </a:lnTo>
                <a:lnTo>
                  <a:pt x="303" y="117"/>
                </a:lnTo>
                <a:lnTo>
                  <a:pt x="305" y="117"/>
                </a:lnTo>
                <a:lnTo>
                  <a:pt x="305" y="117"/>
                </a:lnTo>
                <a:lnTo>
                  <a:pt x="307" y="112"/>
                </a:lnTo>
                <a:lnTo>
                  <a:pt x="309" y="110"/>
                </a:lnTo>
                <a:lnTo>
                  <a:pt x="312" y="110"/>
                </a:lnTo>
                <a:lnTo>
                  <a:pt x="318" y="117"/>
                </a:lnTo>
                <a:lnTo>
                  <a:pt x="320" y="117"/>
                </a:lnTo>
                <a:lnTo>
                  <a:pt x="324" y="117"/>
                </a:lnTo>
                <a:lnTo>
                  <a:pt x="326" y="115"/>
                </a:lnTo>
                <a:lnTo>
                  <a:pt x="326" y="112"/>
                </a:lnTo>
                <a:lnTo>
                  <a:pt x="324" y="112"/>
                </a:lnTo>
                <a:lnTo>
                  <a:pt x="324" y="112"/>
                </a:lnTo>
                <a:lnTo>
                  <a:pt x="322" y="110"/>
                </a:lnTo>
                <a:lnTo>
                  <a:pt x="324" y="108"/>
                </a:lnTo>
                <a:lnTo>
                  <a:pt x="322" y="108"/>
                </a:lnTo>
                <a:lnTo>
                  <a:pt x="322" y="110"/>
                </a:lnTo>
                <a:lnTo>
                  <a:pt x="320" y="108"/>
                </a:lnTo>
                <a:lnTo>
                  <a:pt x="320" y="108"/>
                </a:lnTo>
                <a:lnTo>
                  <a:pt x="318" y="104"/>
                </a:lnTo>
                <a:lnTo>
                  <a:pt x="316" y="104"/>
                </a:lnTo>
                <a:lnTo>
                  <a:pt x="314" y="102"/>
                </a:lnTo>
                <a:lnTo>
                  <a:pt x="312" y="100"/>
                </a:lnTo>
                <a:lnTo>
                  <a:pt x="312" y="98"/>
                </a:lnTo>
                <a:lnTo>
                  <a:pt x="312" y="96"/>
                </a:lnTo>
                <a:lnTo>
                  <a:pt x="314" y="94"/>
                </a:lnTo>
                <a:lnTo>
                  <a:pt x="314" y="94"/>
                </a:lnTo>
                <a:lnTo>
                  <a:pt x="316" y="92"/>
                </a:lnTo>
                <a:lnTo>
                  <a:pt x="318" y="94"/>
                </a:lnTo>
                <a:lnTo>
                  <a:pt x="318" y="94"/>
                </a:lnTo>
                <a:lnTo>
                  <a:pt x="320" y="96"/>
                </a:lnTo>
                <a:lnTo>
                  <a:pt x="320" y="96"/>
                </a:lnTo>
                <a:lnTo>
                  <a:pt x="322" y="98"/>
                </a:lnTo>
                <a:lnTo>
                  <a:pt x="324" y="98"/>
                </a:lnTo>
                <a:lnTo>
                  <a:pt x="324" y="98"/>
                </a:lnTo>
                <a:lnTo>
                  <a:pt x="326" y="100"/>
                </a:lnTo>
                <a:lnTo>
                  <a:pt x="328" y="100"/>
                </a:lnTo>
                <a:lnTo>
                  <a:pt x="328" y="102"/>
                </a:lnTo>
                <a:lnTo>
                  <a:pt x="328" y="102"/>
                </a:lnTo>
                <a:lnTo>
                  <a:pt x="328" y="102"/>
                </a:lnTo>
                <a:lnTo>
                  <a:pt x="330" y="104"/>
                </a:lnTo>
                <a:lnTo>
                  <a:pt x="332" y="104"/>
                </a:lnTo>
                <a:lnTo>
                  <a:pt x="332" y="106"/>
                </a:lnTo>
                <a:lnTo>
                  <a:pt x="332" y="106"/>
                </a:lnTo>
                <a:lnTo>
                  <a:pt x="332" y="106"/>
                </a:lnTo>
                <a:lnTo>
                  <a:pt x="330" y="106"/>
                </a:lnTo>
                <a:lnTo>
                  <a:pt x="328" y="106"/>
                </a:lnTo>
                <a:lnTo>
                  <a:pt x="328" y="110"/>
                </a:lnTo>
                <a:lnTo>
                  <a:pt x="330" y="112"/>
                </a:lnTo>
                <a:lnTo>
                  <a:pt x="332" y="115"/>
                </a:lnTo>
                <a:lnTo>
                  <a:pt x="332" y="117"/>
                </a:lnTo>
                <a:lnTo>
                  <a:pt x="335" y="123"/>
                </a:lnTo>
                <a:lnTo>
                  <a:pt x="335" y="125"/>
                </a:lnTo>
                <a:lnTo>
                  <a:pt x="335" y="127"/>
                </a:lnTo>
                <a:lnTo>
                  <a:pt x="343" y="129"/>
                </a:lnTo>
                <a:lnTo>
                  <a:pt x="343" y="131"/>
                </a:lnTo>
                <a:lnTo>
                  <a:pt x="345" y="133"/>
                </a:lnTo>
                <a:lnTo>
                  <a:pt x="345" y="135"/>
                </a:lnTo>
                <a:lnTo>
                  <a:pt x="347" y="135"/>
                </a:lnTo>
                <a:lnTo>
                  <a:pt x="349" y="138"/>
                </a:lnTo>
                <a:lnTo>
                  <a:pt x="351" y="140"/>
                </a:lnTo>
                <a:lnTo>
                  <a:pt x="353" y="142"/>
                </a:lnTo>
                <a:lnTo>
                  <a:pt x="355" y="142"/>
                </a:lnTo>
                <a:lnTo>
                  <a:pt x="358" y="142"/>
                </a:lnTo>
                <a:lnTo>
                  <a:pt x="360" y="142"/>
                </a:lnTo>
                <a:lnTo>
                  <a:pt x="362" y="140"/>
                </a:lnTo>
                <a:lnTo>
                  <a:pt x="362" y="140"/>
                </a:lnTo>
                <a:lnTo>
                  <a:pt x="364" y="142"/>
                </a:lnTo>
                <a:lnTo>
                  <a:pt x="364" y="144"/>
                </a:lnTo>
                <a:lnTo>
                  <a:pt x="364" y="144"/>
                </a:lnTo>
                <a:lnTo>
                  <a:pt x="366" y="144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70" y="142"/>
                </a:lnTo>
                <a:lnTo>
                  <a:pt x="372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6"/>
                </a:lnTo>
                <a:lnTo>
                  <a:pt x="374" y="146"/>
                </a:lnTo>
                <a:lnTo>
                  <a:pt x="376" y="146"/>
                </a:lnTo>
                <a:lnTo>
                  <a:pt x="376" y="146"/>
                </a:lnTo>
                <a:lnTo>
                  <a:pt x="378" y="146"/>
                </a:lnTo>
                <a:lnTo>
                  <a:pt x="378" y="144"/>
                </a:lnTo>
                <a:lnTo>
                  <a:pt x="378" y="142"/>
                </a:lnTo>
                <a:lnTo>
                  <a:pt x="378" y="140"/>
                </a:lnTo>
                <a:lnTo>
                  <a:pt x="383" y="135"/>
                </a:lnTo>
                <a:lnTo>
                  <a:pt x="385" y="133"/>
                </a:lnTo>
                <a:lnTo>
                  <a:pt x="383" y="133"/>
                </a:lnTo>
                <a:lnTo>
                  <a:pt x="383" y="133"/>
                </a:lnTo>
                <a:lnTo>
                  <a:pt x="380" y="133"/>
                </a:lnTo>
                <a:lnTo>
                  <a:pt x="380" y="131"/>
                </a:lnTo>
                <a:lnTo>
                  <a:pt x="380" y="131"/>
                </a:lnTo>
                <a:lnTo>
                  <a:pt x="380" y="129"/>
                </a:lnTo>
                <a:lnTo>
                  <a:pt x="383" y="129"/>
                </a:lnTo>
                <a:lnTo>
                  <a:pt x="383" y="129"/>
                </a:lnTo>
                <a:lnTo>
                  <a:pt x="380" y="129"/>
                </a:lnTo>
                <a:lnTo>
                  <a:pt x="380" y="127"/>
                </a:lnTo>
                <a:lnTo>
                  <a:pt x="378" y="125"/>
                </a:lnTo>
                <a:lnTo>
                  <a:pt x="380" y="125"/>
                </a:lnTo>
                <a:lnTo>
                  <a:pt x="380" y="123"/>
                </a:lnTo>
                <a:lnTo>
                  <a:pt x="383" y="123"/>
                </a:lnTo>
                <a:lnTo>
                  <a:pt x="383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1"/>
                </a:lnTo>
                <a:lnTo>
                  <a:pt x="383" y="119"/>
                </a:lnTo>
                <a:lnTo>
                  <a:pt x="385" y="117"/>
                </a:lnTo>
                <a:lnTo>
                  <a:pt x="387" y="117"/>
                </a:lnTo>
                <a:lnTo>
                  <a:pt x="389" y="117"/>
                </a:lnTo>
                <a:lnTo>
                  <a:pt x="389" y="119"/>
                </a:lnTo>
                <a:lnTo>
                  <a:pt x="389" y="121"/>
                </a:lnTo>
                <a:lnTo>
                  <a:pt x="391" y="121"/>
                </a:lnTo>
                <a:lnTo>
                  <a:pt x="393" y="119"/>
                </a:lnTo>
                <a:lnTo>
                  <a:pt x="395" y="119"/>
                </a:lnTo>
                <a:lnTo>
                  <a:pt x="397" y="119"/>
                </a:lnTo>
                <a:lnTo>
                  <a:pt x="397" y="117"/>
                </a:lnTo>
                <a:lnTo>
                  <a:pt x="397" y="117"/>
                </a:lnTo>
                <a:lnTo>
                  <a:pt x="397" y="115"/>
                </a:lnTo>
                <a:lnTo>
                  <a:pt x="397" y="115"/>
                </a:lnTo>
                <a:lnTo>
                  <a:pt x="397" y="115"/>
                </a:lnTo>
                <a:lnTo>
                  <a:pt x="397" y="112"/>
                </a:lnTo>
                <a:lnTo>
                  <a:pt x="399" y="112"/>
                </a:lnTo>
                <a:lnTo>
                  <a:pt x="401" y="108"/>
                </a:lnTo>
                <a:lnTo>
                  <a:pt x="401" y="108"/>
                </a:lnTo>
                <a:lnTo>
                  <a:pt x="401" y="108"/>
                </a:lnTo>
                <a:lnTo>
                  <a:pt x="403" y="106"/>
                </a:lnTo>
                <a:lnTo>
                  <a:pt x="406" y="106"/>
                </a:lnTo>
                <a:lnTo>
                  <a:pt x="406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92"/>
                </a:lnTo>
                <a:lnTo>
                  <a:pt x="410" y="89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2" y="81"/>
                </a:lnTo>
                <a:lnTo>
                  <a:pt x="412" y="7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3" name="Freeform 40">
            <a:extLst>
              <a:ext uri="{FF2B5EF4-FFF2-40B4-BE49-F238E27FC236}">
                <a16:creationId xmlns:a16="http://schemas.microsoft.com/office/drawing/2014/main" id="{A2CEE4AD-6C0C-424F-A53F-654A4E6BD61A}"/>
              </a:ext>
            </a:extLst>
          </p:cNvPr>
          <p:cNvSpPr>
            <a:spLocks/>
          </p:cNvSpPr>
          <p:nvPr/>
        </p:nvSpPr>
        <p:spPr bwMode="auto">
          <a:xfrm>
            <a:off x="7629964" y="2477328"/>
            <a:ext cx="536284" cy="460375"/>
          </a:xfrm>
          <a:custGeom>
            <a:avLst/>
            <a:gdLst>
              <a:gd name="T0" fmla="*/ 321 w 349"/>
              <a:gd name="T1" fmla="*/ 123 h 316"/>
              <a:gd name="T2" fmla="*/ 298 w 349"/>
              <a:gd name="T3" fmla="*/ 115 h 316"/>
              <a:gd name="T4" fmla="*/ 267 w 349"/>
              <a:gd name="T5" fmla="*/ 98 h 316"/>
              <a:gd name="T6" fmla="*/ 265 w 349"/>
              <a:gd name="T7" fmla="*/ 88 h 316"/>
              <a:gd name="T8" fmla="*/ 263 w 349"/>
              <a:gd name="T9" fmla="*/ 75 h 316"/>
              <a:gd name="T10" fmla="*/ 240 w 349"/>
              <a:gd name="T11" fmla="*/ 67 h 316"/>
              <a:gd name="T12" fmla="*/ 221 w 349"/>
              <a:gd name="T13" fmla="*/ 54 h 316"/>
              <a:gd name="T14" fmla="*/ 200 w 349"/>
              <a:gd name="T15" fmla="*/ 57 h 316"/>
              <a:gd name="T16" fmla="*/ 194 w 349"/>
              <a:gd name="T17" fmla="*/ 50 h 316"/>
              <a:gd name="T18" fmla="*/ 184 w 349"/>
              <a:gd name="T19" fmla="*/ 42 h 316"/>
              <a:gd name="T20" fmla="*/ 173 w 349"/>
              <a:gd name="T21" fmla="*/ 29 h 316"/>
              <a:gd name="T22" fmla="*/ 167 w 349"/>
              <a:gd name="T23" fmla="*/ 19 h 316"/>
              <a:gd name="T24" fmla="*/ 165 w 349"/>
              <a:gd name="T25" fmla="*/ 11 h 316"/>
              <a:gd name="T26" fmla="*/ 152 w 349"/>
              <a:gd name="T27" fmla="*/ 0 h 316"/>
              <a:gd name="T28" fmla="*/ 135 w 349"/>
              <a:gd name="T29" fmla="*/ 13 h 316"/>
              <a:gd name="T30" fmla="*/ 144 w 349"/>
              <a:gd name="T31" fmla="*/ 34 h 316"/>
              <a:gd name="T32" fmla="*/ 127 w 349"/>
              <a:gd name="T33" fmla="*/ 32 h 316"/>
              <a:gd name="T34" fmla="*/ 110 w 349"/>
              <a:gd name="T35" fmla="*/ 25 h 316"/>
              <a:gd name="T36" fmla="*/ 94 w 349"/>
              <a:gd name="T37" fmla="*/ 25 h 316"/>
              <a:gd name="T38" fmla="*/ 83 w 349"/>
              <a:gd name="T39" fmla="*/ 17 h 316"/>
              <a:gd name="T40" fmla="*/ 62 w 349"/>
              <a:gd name="T41" fmla="*/ 21 h 316"/>
              <a:gd name="T42" fmla="*/ 37 w 349"/>
              <a:gd name="T43" fmla="*/ 32 h 316"/>
              <a:gd name="T44" fmla="*/ 25 w 349"/>
              <a:gd name="T45" fmla="*/ 50 h 316"/>
              <a:gd name="T46" fmla="*/ 19 w 349"/>
              <a:gd name="T47" fmla="*/ 54 h 316"/>
              <a:gd name="T48" fmla="*/ 21 w 349"/>
              <a:gd name="T49" fmla="*/ 67 h 316"/>
              <a:gd name="T50" fmla="*/ 14 w 349"/>
              <a:gd name="T51" fmla="*/ 80 h 316"/>
              <a:gd name="T52" fmla="*/ 21 w 349"/>
              <a:gd name="T53" fmla="*/ 96 h 316"/>
              <a:gd name="T54" fmla="*/ 25 w 349"/>
              <a:gd name="T55" fmla="*/ 105 h 316"/>
              <a:gd name="T56" fmla="*/ 12 w 349"/>
              <a:gd name="T57" fmla="*/ 115 h 316"/>
              <a:gd name="T58" fmla="*/ 2 w 349"/>
              <a:gd name="T59" fmla="*/ 123 h 316"/>
              <a:gd name="T60" fmla="*/ 39 w 349"/>
              <a:gd name="T61" fmla="*/ 142 h 316"/>
              <a:gd name="T62" fmla="*/ 19 w 349"/>
              <a:gd name="T63" fmla="*/ 178 h 316"/>
              <a:gd name="T64" fmla="*/ 39 w 349"/>
              <a:gd name="T65" fmla="*/ 201 h 316"/>
              <a:gd name="T66" fmla="*/ 62 w 349"/>
              <a:gd name="T67" fmla="*/ 203 h 316"/>
              <a:gd name="T68" fmla="*/ 62 w 349"/>
              <a:gd name="T69" fmla="*/ 174 h 316"/>
              <a:gd name="T70" fmla="*/ 81 w 349"/>
              <a:gd name="T71" fmla="*/ 194 h 316"/>
              <a:gd name="T72" fmla="*/ 125 w 349"/>
              <a:gd name="T73" fmla="*/ 232 h 316"/>
              <a:gd name="T74" fmla="*/ 129 w 349"/>
              <a:gd name="T75" fmla="*/ 245 h 316"/>
              <a:gd name="T76" fmla="*/ 123 w 349"/>
              <a:gd name="T77" fmla="*/ 247 h 316"/>
              <a:gd name="T78" fmla="*/ 117 w 349"/>
              <a:gd name="T79" fmla="*/ 249 h 316"/>
              <a:gd name="T80" fmla="*/ 135 w 349"/>
              <a:gd name="T81" fmla="*/ 265 h 316"/>
              <a:gd name="T82" fmla="*/ 158 w 349"/>
              <a:gd name="T83" fmla="*/ 272 h 316"/>
              <a:gd name="T84" fmla="*/ 179 w 349"/>
              <a:gd name="T85" fmla="*/ 288 h 316"/>
              <a:gd name="T86" fmla="*/ 188 w 349"/>
              <a:gd name="T87" fmla="*/ 295 h 316"/>
              <a:gd name="T88" fmla="*/ 207 w 349"/>
              <a:gd name="T89" fmla="*/ 303 h 316"/>
              <a:gd name="T90" fmla="*/ 221 w 349"/>
              <a:gd name="T91" fmla="*/ 299 h 316"/>
              <a:gd name="T92" fmla="*/ 229 w 349"/>
              <a:gd name="T93" fmla="*/ 307 h 316"/>
              <a:gd name="T94" fmla="*/ 236 w 349"/>
              <a:gd name="T95" fmla="*/ 311 h 316"/>
              <a:gd name="T96" fmla="*/ 242 w 349"/>
              <a:gd name="T97" fmla="*/ 316 h 316"/>
              <a:gd name="T98" fmla="*/ 252 w 349"/>
              <a:gd name="T99" fmla="*/ 307 h 316"/>
              <a:gd name="T100" fmla="*/ 252 w 349"/>
              <a:gd name="T101" fmla="*/ 290 h 316"/>
              <a:gd name="T102" fmla="*/ 259 w 349"/>
              <a:gd name="T103" fmla="*/ 272 h 316"/>
              <a:gd name="T104" fmla="*/ 269 w 349"/>
              <a:gd name="T105" fmla="*/ 261 h 316"/>
              <a:gd name="T106" fmla="*/ 273 w 349"/>
              <a:gd name="T107" fmla="*/ 249 h 316"/>
              <a:gd name="T108" fmla="*/ 273 w 349"/>
              <a:gd name="T109" fmla="*/ 232 h 316"/>
              <a:gd name="T110" fmla="*/ 280 w 349"/>
              <a:gd name="T111" fmla="*/ 226 h 316"/>
              <a:gd name="T112" fmla="*/ 282 w 349"/>
              <a:gd name="T113" fmla="*/ 219 h 316"/>
              <a:gd name="T114" fmla="*/ 284 w 349"/>
              <a:gd name="T115" fmla="*/ 196 h 316"/>
              <a:gd name="T116" fmla="*/ 305 w 349"/>
              <a:gd name="T117" fmla="*/ 174 h 316"/>
              <a:gd name="T118" fmla="*/ 323 w 349"/>
              <a:gd name="T119" fmla="*/ 159 h 316"/>
              <a:gd name="T120" fmla="*/ 338 w 349"/>
              <a:gd name="T121" fmla="*/ 14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9" h="316">
                <a:moveTo>
                  <a:pt x="346" y="142"/>
                </a:moveTo>
                <a:lnTo>
                  <a:pt x="344" y="138"/>
                </a:lnTo>
                <a:lnTo>
                  <a:pt x="342" y="136"/>
                </a:lnTo>
                <a:lnTo>
                  <a:pt x="334" y="134"/>
                </a:lnTo>
                <a:lnTo>
                  <a:pt x="326" y="132"/>
                </a:lnTo>
                <a:lnTo>
                  <a:pt x="323" y="130"/>
                </a:lnTo>
                <a:lnTo>
                  <a:pt x="323" y="128"/>
                </a:lnTo>
                <a:lnTo>
                  <a:pt x="321" y="123"/>
                </a:lnTo>
                <a:lnTo>
                  <a:pt x="319" y="123"/>
                </a:lnTo>
                <a:lnTo>
                  <a:pt x="317" y="121"/>
                </a:lnTo>
                <a:lnTo>
                  <a:pt x="307" y="115"/>
                </a:lnTo>
                <a:lnTo>
                  <a:pt x="305" y="113"/>
                </a:lnTo>
                <a:lnTo>
                  <a:pt x="303" y="115"/>
                </a:lnTo>
                <a:lnTo>
                  <a:pt x="301" y="115"/>
                </a:lnTo>
                <a:lnTo>
                  <a:pt x="301" y="115"/>
                </a:lnTo>
                <a:lnTo>
                  <a:pt x="298" y="115"/>
                </a:lnTo>
                <a:lnTo>
                  <a:pt x="294" y="113"/>
                </a:lnTo>
                <a:lnTo>
                  <a:pt x="290" y="111"/>
                </a:lnTo>
                <a:lnTo>
                  <a:pt x="280" y="105"/>
                </a:lnTo>
                <a:lnTo>
                  <a:pt x="271" y="103"/>
                </a:lnTo>
                <a:lnTo>
                  <a:pt x="269" y="103"/>
                </a:lnTo>
                <a:lnTo>
                  <a:pt x="265" y="103"/>
                </a:lnTo>
                <a:lnTo>
                  <a:pt x="265" y="100"/>
                </a:lnTo>
                <a:lnTo>
                  <a:pt x="267" y="98"/>
                </a:lnTo>
                <a:lnTo>
                  <a:pt x="267" y="98"/>
                </a:lnTo>
                <a:lnTo>
                  <a:pt x="267" y="94"/>
                </a:lnTo>
                <a:lnTo>
                  <a:pt x="265" y="94"/>
                </a:lnTo>
                <a:lnTo>
                  <a:pt x="265" y="92"/>
                </a:lnTo>
                <a:lnTo>
                  <a:pt x="263" y="90"/>
                </a:lnTo>
                <a:lnTo>
                  <a:pt x="263" y="90"/>
                </a:lnTo>
                <a:lnTo>
                  <a:pt x="263" y="88"/>
                </a:lnTo>
                <a:lnTo>
                  <a:pt x="265" y="88"/>
                </a:lnTo>
                <a:lnTo>
                  <a:pt x="265" y="88"/>
                </a:lnTo>
                <a:lnTo>
                  <a:pt x="267" y="88"/>
                </a:lnTo>
                <a:lnTo>
                  <a:pt x="267" y="88"/>
                </a:lnTo>
                <a:lnTo>
                  <a:pt x="269" y="84"/>
                </a:lnTo>
                <a:lnTo>
                  <a:pt x="269" y="82"/>
                </a:lnTo>
                <a:lnTo>
                  <a:pt x="267" y="82"/>
                </a:lnTo>
                <a:lnTo>
                  <a:pt x="263" y="77"/>
                </a:lnTo>
                <a:lnTo>
                  <a:pt x="263" y="75"/>
                </a:lnTo>
                <a:lnTo>
                  <a:pt x="261" y="75"/>
                </a:lnTo>
                <a:lnTo>
                  <a:pt x="257" y="77"/>
                </a:lnTo>
                <a:lnTo>
                  <a:pt x="257" y="77"/>
                </a:lnTo>
                <a:lnTo>
                  <a:pt x="252" y="77"/>
                </a:lnTo>
                <a:lnTo>
                  <a:pt x="250" y="73"/>
                </a:lnTo>
                <a:lnTo>
                  <a:pt x="248" y="71"/>
                </a:lnTo>
                <a:lnTo>
                  <a:pt x="246" y="69"/>
                </a:lnTo>
                <a:lnTo>
                  <a:pt x="240" y="67"/>
                </a:lnTo>
                <a:lnTo>
                  <a:pt x="238" y="65"/>
                </a:lnTo>
                <a:lnTo>
                  <a:pt x="238" y="65"/>
                </a:lnTo>
                <a:lnTo>
                  <a:pt x="236" y="65"/>
                </a:lnTo>
                <a:lnTo>
                  <a:pt x="234" y="61"/>
                </a:lnTo>
                <a:lnTo>
                  <a:pt x="232" y="59"/>
                </a:lnTo>
                <a:lnTo>
                  <a:pt x="232" y="57"/>
                </a:lnTo>
                <a:lnTo>
                  <a:pt x="229" y="57"/>
                </a:lnTo>
                <a:lnTo>
                  <a:pt x="221" y="54"/>
                </a:lnTo>
                <a:lnTo>
                  <a:pt x="219" y="54"/>
                </a:lnTo>
                <a:lnTo>
                  <a:pt x="215" y="54"/>
                </a:lnTo>
                <a:lnTo>
                  <a:pt x="211" y="54"/>
                </a:lnTo>
                <a:lnTo>
                  <a:pt x="209" y="57"/>
                </a:lnTo>
                <a:lnTo>
                  <a:pt x="204" y="59"/>
                </a:lnTo>
                <a:lnTo>
                  <a:pt x="204" y="59"/>
                </a:lnTo>
                <a:lnTo>
                  <a:pt x="202" y="59"/>
                </a:lnTo>
                <a:lnTo>
                  <a:pt x="200" y="57"/>
                </a:lnTo>
                <a:lnTo>
                  <a:pt x="198" y="57"/>
                </a:lnTo>
                <a:lnTo>
                  <a:pt x="196" y="54"/>
                </a:lnTo>
                <a:lnTo>
                  <a:pt x="196" y="52"/>
                </a:lnTo>
                <a:lnTo>
                  <a:pt x="194" y="52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2" y="48"/>
                </a:lnTo>
                <a:lnTo>
                  <a:pt x="190" y="48"/>
                </a:lnTo>
                <a:lnTo>
                  <a:pt x="188" y="48"/>
                </a:lnTo>
                <a:lnTo>
                  <a:pt x="188" y="48"/>
                </a:lnTo>
                <a:lnTo>
                  <a:pt x="186" y="48"/>
                </a:lnTo>
                <a:lnTo>
                  <a:pt x="186" y="46"/>
                </a:lnTo>
                <a:lnTo>
                  <a:pt x="184" y="42"/>
                </a:lnTo>
                <a:lnTo>
                  <a:pt x="184" y="42"/>
                </a:lnTo>
                <a:lnTo>
                  <a:pt x="184" y="40"/>
                </a:lnTo>
                <a:lnTo>
                  <a:pt x="179" y="38"/>
                </a:lnTo>
                <a:lnTo>
                  <a:pt x="177" y="38"/>
                </a:lnTo>
                <a:lnTo>
                  <a:pt x="175" y="36"/>
                </a:lnTo>
                <a:lnTo>
                  <a:pt x="173" y="36"/>
                </a:lnTo>
                <a:lnTo>
                  <a:pt x="173" y="34"/>
                </a:lnTo>
                <a:lnTo>
                  <a:pt x="173" y="32"/>
                </a:lnTo>
                <a:lnTo>
                  <a:pt x="173" y="29"/>
                </a:lnTo>
                <a:lnTo>
                  <a:pt x="173" y="25"/>
                </a:lnTo>
                <a:lnTo>
                  <a:pt x="171" y="25"/>
                </a:lnTo>
                <a:lnTo>
                  <a:pt x="169" y="25"/>
                </a:lnTo>
                <a:lnTo>
                  <a:pt x="167" y="23"/>
                </a:lnTo>
                <a:lnTo>
                  <a:pt x="167" y="23"/>
                </a:lnTo>
                <a:lnTo>
                  <a:pt x="167" y="21"/>
                </a:lnTo>
                <a:lnTo>
                  <a:pt x="167" y="21"/>
                </a:lnTo>
                <a:lnTo>
                  <a:pt x="167" y="19"/>
                </a:lnTo>
                <a:lnTo>
                  <a:pt x="167" y="19"/>
                </a:lnTo>
                <a:lnTo>
                  <a:pt x="165" y="17"/>
                </a:lnTo>
                <a:lnTo>
                  <a:pt x="165" y="17"/>
                </a:lnTo>
                <a:lnTo>
                  <a:pt x="165" y="15"/>
                </a:lnTo>
                <a:lnTo>
                  <a:pt x="165" y="15"/>
                </a:lnTo>
                <a:lnTo>
                  <a:pt x="165" y="13"/>
                </a:lnTo>
                <a:lnTo>
                  <a:pt x="165" y="11"/>
                </a:lnTo>
                <a:lnTo>
                  <a:pt x="165" y="11"/>
                </a:lnTo>
                <a:lnTo>
                  <a:pt x="163" y="11"/>
                </a:lnTo>
                <a:lnTo>
                  <a:pt x="161" y="11"/>
                </a:lnTo>
                <a:lnTo>
                  <a:pt x="161" y="9"/>
                </a:lnTo>
                <a:lnTo>
                  <a:pt x="161" y="6"/>
                </a:lnTo>
                <a:lnTo>
                  <a:pt x="158" y="4"/>
                </a:lnTo>
                <a:lnTo>
                  <a:pt x="156" y="2"/>
                </a:lnTo>
                <a:lnTo>
                  <a:pt x="152" y="0"/>
                </a:lnTo>
                <a:lnTo>
                  <a:pt x="152" y="0"/>
                </a:lnTo>
                <a:lnTo>
                  <a:pt x="146" y="0"/>
                </a:lnTo>
                <a:lnTo>
                  <a:pt x="144" y="4"/>
                </a:lnTo>
                <a:lnTo>
                  <a:pt x="144" y="11"/>
                </a:lnTo>
                <a:lnTo>
                  <a:pt x="142" y="13"/>
                </a:lnTo>
                <a:lnTo>
                  <a:pt x="142" y="13"/>
                </a:lnTo>
                <a:lnTo>
                  <a:pt x="138" y="11"/>
                </a:lnTo>
                <a:lnTo>
                  <a:pt x="138" y="9"/>
                </a:lnTo>
                <a:lnTo>
                  <a:pt x="135" y="13"/>
                </a:lnTo>
                <a:lnTo>
                  <a:pt x="133" y="15"/>
                </a:lnTo>
                <a:lnTo>
                  <a:pt x="133" y="15"/>
                </a:lnTo>
                <a:lnTo>
                  <a:pt x="135" y="19"/>
                </a:lnTo>
                <a:lnTo>
                  <a:pt x="135" y="19"/>
                </a:lnTo>
                <a:lnTo>
                  <a:pt x="140" y="23"/>
                </a:lnTo>
                <a:lnTo>
                  <a:pt x="142" y="27"/>
                </a:lnTo>
                <a:lnTo>
                  <a:pt x="144" y="32"/>
                </a:lnTo>
                <a:lnTo>
                  <a:pt x="144" y="34"/>
                </a:lnTo>
                <a:lnTo>
                  <a:pt x="144" y="36"/>
                </a:lnTo>
                <a:lnTo>
                  <a:pt x="142" y="36"/>
                </a:lnTo>
                <a:lnTo>
                  <a:pt x="140" y="38"/>
                </a:lnTo>
                <a:lnTo>
                  <a:pt x="138" y="38"/>
                </a:lnTo>
                <a:lnTo>
                  <a:pt x="131" y="36"/>
                </a:lnTo>
                <a:lnTo>
                  <a:pt x="129" y="36"/>
                </a:lnTo>
                <a:lnTo>
                  <a:pt x="129" y="34"/>
                </a:lnTo>
                <a:lnTo>
                  <a:pt x="127" y="32"/>
                </a:lnTo>
                <a:lnTo>
                  <a:pt x="125" y="27"/>
                </a:lnTo>
                <a:lnTo>
                  <a:pt x="125" y="27"/>
                </a:lnTo>
                <a:lnTo>
                  <a:pt x="123" y="27"/>
                </a:lnTo>
                <a:lnTo>
                  <a:pt x="121" y="27"/>
                </a:lnTo>
                <a:lnTo>
                  <a:pt x="117" y="25"/>
                </a:lnTo>
                <a:lnTo>
                  <a:pt x="113" y="25"/>
                </a:lnTo>
                <a:lnTo>
                  <a:pt x="110" y="25"/>
                </a:lnTo>
                <a:lnTo>
                  <a:pt x="110" y="25"/>
                </a:lnTo>
                <a:lnTo>
                  <a:pt x="108" y="25"/>
                </a:lnTo>
                <a:lnTo>
                  <a:pt x="106" y="25"/>
                </a:lnTo>
                <a:lnTo>
                  <a:pt x="104" y="23"/>
                </a:lnTo>
                <a:lnTo>
                  <a:pt x="102" y="23"/>
                </a:lnTo>
                <a:lnTo>
                  <a:pt x="98" y="25"/>
                </a:lnTo>
                <a:lnTo>
                  <a:pt x="96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1"/>
                </a:lnTo>
                <a:lnTo>
                  <a:pt x="87" y="19"/>
                </a:lnTo>
                <a:lnTo>
                  <a:pt x="87" y="19"/>
                </a:lnTo>
                <a:lnTo>
                  <a:pt x="85" y="19"/>
                </a:lnTo>
                <a:lnTo>
                  <a:pt x="85" y="19"/>
                </a:lnTo>
                <a:lnTo>
                  <a:pt x="83" y="19"/>
                </a:lnTo>
                <a:lnTo>
                  <a:pt x="83" y="17"/>
                </a:lnTo>
                <a:lnTo>
                  <a:pt x="83" y="17"/>
                </a:lnTo>
                <a:lnTo>
                  <a:pt x="81" y="17"/>
                </a:lnTo>
                <a:lnTo>
                  <a:pt x="79" y="17"/>
                </a:lnTo>
                <a:lnTo>
                  <a:pt x="75" y="17"/>
                </a:lnTo>
                <a:lnTo>
                  <a:pt x="75" y="17"/>
                </a:lnTo>
                <a:lnTo>
                  <a:pt x="73" y="17"/>
                </a:lnTo>
                <a:lnTo>
                  <a:pt x="69" y="21"/>
                </a:lnTo>
                <a:lnTo>
                  <a:pt x="62" y="21"/>
                </a:lnTo>
                <a:lnTo>
                  <a:pt x="56" y="25"/>
                </a:lnTo>
                <a:lnTo>
                  <a:pt x="52" y="29"/>
                </a:lnTo>
                <a:lnTo>
                  <a:pt x="48" y="32"/>
                </a:lnTo>
                <a:lnTo>
                  <a:pt x="48" y="32"/>
                </a:lnTo>
                <a:lnTo>
                  <a:pt x="46" y="32"/>
                </a:lnTo>
                <a:lnTo>
                  <a:pt x="39" y="29"/>
                </a:lnTo>
                <a:lnTo>
                  <a:pt x="39" y="29"/>
                </a:lnTo>
                <a:lnTo>
                  <a:pt x="37" y="32"/>
                </a:lnTo>
                <a:lnTo>
                  <a:pt x="37" y="32"/>
                </a:lnTo>
                <a:lnTo>
                  <a:pt x="33" y="36"/>
                </a:lnTo>
                <a:lnTo>
                  <a:pt x="31" y="40"/>
                </a:lnTo>
                <a:lnTo>
                  <a:pt x="25" y="46"/>
                </a:lnTo>
                <a:lnTo>
                  <a:pt x="23" y="46"/>
                </a:lnTo>
                <a:lnTo>
                  <a:pt x="23" y="48"/>
                </a:lnTo>
                <a:lnTo>
                  <a:pt x="25" y="50"/>
                </a:lnTo>
                <a:lnTo>
                  <a:pt x="25" y="50"/>
                </a:lnTo>
                <a:lnTo>
                  <a:pt x="25" y="52"/>
                </a:lnTo>
                <a:lnTo>
                  <a:pt x="23" y="52"/>
                </a:lnTo>
                <a:lnTo>
                  <a:pt x="23" y="54"/>
                </a:lnTo>
                <a:lnTo>
                  <a:pt x="21" y="54"/>
                </a:lnTo>
                <a:lnTo>
                  <a:pt x="21" y="52"/>
                </a:lnTo>
                <a:lnTo>
                  <a:pt x="19" y="52"/>
                </a:lnTo>
                <a:lnTo>
                  <a:pt x="19" y="54"/>
                </a:lnTo>
                <a:lnTo>
                  <a:pt x="19" y="54"/>
                </a:lnTo>
                <a:lnTo>
                  <a:pt x="21" y="57"/>
                </a:lnTo>
                <a:lnTo>
                  <a:pt x="21" y="59"/>
                </a:lnTo>
                <a:lnTo>
                  <a:pt x="23" y="59"/>
                </a:lnTo>
                <a:lnTo>
                  <a:pt x="23" y="59"/>
                </a:lnTo>
                <a:lnTo>
                  <a:pt x="23" y="61"/>
                </a:lnTo>
                <a:lnTo>
                  <a:pt x="23" y="63"/>
                </a:lnTo>
                <a:lnTo>
                  <a:pt x="23" y="67"/>
                </a:lnTo>
                <a:lnTo>
                  <a:pt x="21" y="67"/>
                </a:lnTo>
                <a:lnTo>
                  <a:pt x="21" y="65"/>
                </a:lnTo>
                <a:lnTo>
                  <a:pt x="21" y="65"/>
                </a:lnTo>
                <a:lnTo>
                  <a:pt x="19" y="65"/>
                </a:lnTo>
                <a:lnTo>
                  <a:pt x="19" y="67"/>
                </a:lnTo>
                <a:lnTo>
                  <a:pt x="16" y="71"/>
                </a:lnTo>
                <a:lnTo>
                  <a:pt x="14" y="75"/>
                </a:lnTo>
                <a:lnTo>
                  <a:pt x="14" y="77"/>
                </a:lnTo>
                <a:lnTo>
                  <a:pt x="14" y="80"/>
                </a:lnTo>
                <a:lnTo>
                  <a:pt x="16" y="82"/>
                </a:lnTo>
                <a:lnTo>
                  <a:pt x="19" y="84"/>
                </a:lnTo>
                <a:lnTo>
                  <a:pt x="19" y="86"/>
                </a:lnTo>
                <a:lnTo>
                  <a:pt x="19" y="88"/>
                </a:lnTo>
                <a:lnTo>
                  <a:pt x="21" y="90"/>
                </a:lnTo>
                <a:lnTo>
                  <a:pt x="21" y="92"/>
                </a:lnTo>
                <a:lnTo>
                  <a:pt x="21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98"/>
                </a:lnTo>
                <a:lnTo>
                  <a:pt x="21" y="103"/>
                </a:lnTo>
                <a:lnTo>
                  <a:pt x="21" y="103"/>
                </a:lnTo>
                <a:lnTo>
                  <a:pt x="23" y="105"/>
                </a:lnTo>
                <a:lnTo>
                  <a:pt x="23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7"/>
                </a:lnTo>
                <a:lnTo>
                  <a:pt x="25" y="107"/>
                </a:lnTo>
                <a:lnTo>
                  <a:pt x="25" y="109"/>
                </a:lnTo>
                <a:lnTo>
                  <a:pt x="23" y="109"/>
                </a:lnTo>
                <a:lnTo>
                  <a:pt x="21" y="111"/>
                </a:lnTo>
                <a:lnTo>
                  <a:pt x="12" y="115"/>
                </a:lnTo>
                <a:lnTo>
                  <a:pt x="10" y="117"/>
                </a:lnTo>
                <a:lnTo>
                  <a:pt x="8" y="117"/>
                </a:lnTo>
                <a:lnTo>
                  <a:pt x="6" y="117"/>
                </a:lnTo>
                <a:lnTo>
                  <a:pt x="4" y="117"/>
                </a:lnTo>
                <a:lnTo>
                  <a:pt x="2" y="119"/>
                </a:lnTo>
                <a:lnTo>
                  <a:pt x="0" y="119"/>
                </a:lnTo>
                <a:lnTo>
                  <a:pt x="0" y="121"/>
                </a:lnTo>
                <a:lnTo>
                  <a:pt x="2" y="123"/>
                </a:lnTo>
                <a:lnTo>
                  <a:pt x="2" y="123"/>
                </a:lnTo>
                <a:lnTo>
                  <a:pt x="6" y="121"/>
                </a:lnTo>
                <a:lnTo>
                  <a:pt x="8" y="121"/>
                </a:lnTo>
                <a:lnTo>
                  <a:pt x="10" y="121"/>
                </a:lnTo>
                <a:lnTo>
                  <a:pt x="19" y="130"/>
                </a:lnTo>
                <a:lnTo>
                  <a:pt x="25" y="134"/>
                </a:lnTo>
                <a:lnTo>
                  <a:pt x="37" y="140"/>
                </a:lnTo>
                <a:lnTo>
                  <a:pt x="39" y="142"/>
                </a:lnTo>
                <a:lnTo>
                  <a:pt x="37" y="144"/>
                </a:lnTo>
                <a:lnTo>
                  <a:pt x="35" y="144"/>
                </a:lnTo>
                <a:lnTo>
                  <a:pt x="31" y="148"/>
                </a:lnTo>
                <a:lnTo>
                  <a:pt x="27" y="153"/>
                </a:lnTo>
                <a:lnTo>
                  <a:pt x="23" y="163"/>
                </a:lnTo>
                <a:lnTo>
                  <a:pt x="19" y="171"/>
                </a:lnTo>
                <a:lnTo>
                  <a:pt x="19" y="174"/>
                </a:lnTo>
                <a:lnTo>
                  <a:pt x="19" y="178"/>
                </a:lnTo>
                <a:lnTo>
                  <a:pt x="19" y="182"/>
                </a:lnTo>
                <a:lnTo>
                  <a:pt x="19" y="184"/>
                </a:lnTo>
                <a:lnTo>
                  <a:pt x="21" y="190"/>
                </a:lnTo>
                <a:lnTo>
                  <a:pt x="21" y="196"/>
                </a:lnTo>
                <a:lnTo>
                  <a:pt x="23" y="199"/>
                </a:lnTo>
                <a:lnTo>
                  <a:pt x="27" y="209"/>
                </a:lnTo>
                <a:lnTo>
                  <a:pt x="35" y="203"/>
                </a:lnTo>
                <a:lnTo>
                  <a:pt x="39" y="201"/>
                </a:lnTo>
                <a:lnTo>
                  <a:pt x="41" y="201"/>
                </a:lnTo>
                <a:lnTo>
                  <a:pt x="41" y="201"/>
                </a:lnTo>
                <a:lnTo>
                  <a:pt x="48" y="205"/>
                </a:lnTo>
                <a:lnTo>
                  <a:pt x="52" y="207"/>
                </a:lnTo>
                <a:lnTo>
                  <a:pt x="52" y="209"/>
                </a:lnTo>
                <a:lnTo>
                  <a:pt x="54" y="209"/>
                </a:lnTo>
                <a:lnTo>
                  <a:pt x="60" y="207"/>
                </a:lnTo>
                <a:lnTo>
                  <a:pt x="62" y="203"/>
                </a:lnTo>
                <a:lnTo>
                  <a:pt x="64" y="199"/>
                </a:lnTo>
                <a:lnTo>
                  <a:pt x="62" y="192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6"/>
                </a:lnTo>
                <a:lnTo>
                  <a:pt x="62" y="174"/>
                </a:lnTo>
                <a:lnTo>
                  <a:pt x="64" y="174"/>
                </a:lnTo>
                <a:lnTo>
                  <a:pt x="64" y="174"/>
                </a:lnTo>
                <a:lnTo>
                  <a:pt x="67" y="174"/>
                </a:lnTo>
                <a:lnTo>
                  <a:pt x="67" y="176"/>
                </a:lnTo>
                <a:lnTo>
                  <a:pt x="73" y="182"/>
                </a:lnTo>
                <a:lnTo>
                  <a:pt x="77" y="186"/>
                </a:lnTo>
                <a:lnTo>
                  <a:pt x="79" y="192"/>
                </a:lnTo>
                <a:lnTo>
                  <a:pt x="81" y="194"/>
                </a:lnTo>
                <a:lnTo>
                  <a:pt x="83" y="196"/>
                </a:lnTo>
                <a:lnTo>
                  <a:pt x="92" y="201"/>
                </a:lnTo>
                <a:lnTo>
                  <a:pt x="96" y="205"/>
                </a:lnTo>
                <a:lnTo>
                  <a:pt x="98" y="209"/>
                </a:lnTo>
                <a:lnTo>
                  <a:pt x="100" y="213"/>
                </a:lnTo>
                <a:lnTo>
                  <a:pt x="104" y="217"/>
                </a:lnTo>
                <a:lnTo>
                  <a:pt x="108" y="222"/>
                </a:lnTo>
                <a:lnTo>
                  <a:pt x="125" y="232"/>
                </a:lnTo>
                <a:lnTo>
                  <a:pt x="129" y="234"/>
                </a:lnTo>
                <a:lnTo>
                  <a:pt x="135" y="234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35" y="240"/>
                </a:lnTo>
                <a:lnTo>
                  <a:pt x="131" y="245"/>
                </a:lnTo>
                <a:lnTo>
                  <a:pt x="129" y="245"/>
                </a:lnTo>
                <a:lnTo>
                  <a:pt x="129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5" y="245"/>
                </a:lnTo>
                <a:lnTo>
                  <a:pt x="125" y="247"/>
                </a:lnTo>
                <a:lnTo>
                  <a:pt x="123" y="249"/>
                </a:lnTo>
                <a:lnTo>
                  <a:pt x="123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19" y="247"/>
                </a:lnTo>
                <a:lnTo>
                  <a:pt x="119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3"/>
                </a:lnTo>
                <a:lnTo>
                  <a:pt x="131" y="259"/>
                </a:lnTo>
                <a:lnTo>
                  <a:pt x="133" y="261"/>
                </a:lnTo>
                <a:lnTo>
                  <a:pt x="135" y="263"/>
                </a:lnTo>
                <a:lnTo>
                  <a:pt x="135" y="265"/>
                </a:lnTo>
                <a:lnTo>
                  <a:pt x="135" y="272"/>
                </a:lnTo>
                <a:lnTo>
                  <a:pt x="140" y="270"/>
                </a:lnTo>
                <a:lnTo>
                  <a:pt x="146" y="267"/>
                </a:lnTo>
                <a:lnTo>
                  <a:pt x="148" y="267"/>
                </a:lnTo>
                <a:lnTo>
                  <a:pt x="150" y="267"/>
                </a:lnTo>
                <a:lnTo>
                  <a:pt x="150" y="267"/>
                </a:lnTo>
                <a:lnTo>
                  <a:pt x="158" y="272"/>
                </a:lnTo>
                <a:lnTo>
                  <a:pt x="158" y="272"/>
                </a:lnTo>
                <a:lnTo>
                  <a:pt x="161" y="274"/>
                </a:lnTo>
                <a:lnTo>
                  <a:pt x="161" y="274"/>
                </a:lnTo>
                <a:lnTo>
                  <a:pt x="161" y="276"/>
                </a:lnTo>
                <a:lnTo>
                  <a:pt x="161" y="278"/>
                </a:lnTo>
                <a:lnTo>
                  <a:pt x="163" y="278"/>
                </a:lnTo>
                <a:lnTo>
                  <a:pt x="175" y="288"/>
                </a:lnTo>
                <a:lnTo>
                  <a:pt x="177" y="288"/>
                </a:lnTo>
                <a:lnTo>
                  <a:pt x="179" y="288"/>
                </a:lnTo>
                <a:lnTo>
                  <a:pt x="181" y="288"/>
                </a:lnTo>
                <a:lnTo>
                  <a:pt x="181" y="288"/>
                </a:lnTo>
                <a:lnTo>
                  <a:pt x="184" y="288"/>
                </a:lnTo>
                <a:lnTo>
                  <a:pt x="184" y="288"/>
                </a:lnTo>
                <a:lnTo>
                  <a:pt x="184" y="290"/>
                </a:lnTo>
                <a:lnTo>
                  <a:pt x="186" y="293"/>
                </a:lnTo>
                <a:lnTo>
                  <a:pt x="186" y="293"/>
                </a:lnTo>
                <a:lnTo>
                  <a:pt x="188" y="295"/>
                </a:lnTo>
                <a:lnTo>
                  <a:pt x="188" y="299"/>
                </a:lnTo>
                <a:lnTo>
                  <a:pt x="190" y="303"/>
                </a:lnTo>
                <a:lnTo>
                  <a:pt x="198" y="299"/>
                </a:lnTo>
                <a:lnTo>
                  <a:pt x="202" y="299"/>
                </a:lnTo>
                <a:lnTo>
                  <a:pt x="202" y="299"/>
                </a:lnTo>
                <a:lnTo>
                  <a:pt x="204" y="301"/>
                </a:lnTo>
                <a:lnTo>
                  <a:pt x="204" y="303"/>
                </a:lnTo>
                <a:lnTo>
                  <a:pt x="207" y="303"/>
                </a:lnTo>
                <a:lnTo>
                  <a:pt x="207" y="301"/>
                </a:lnTo>
                <a:lnTo>
                  <a:pt x="209" y="301"/>
                </a:lnTo>
                <a:lnTo>
                  <a:pt x="217" y="303"/>
                </a:lnTo>
                <a:lnTo>
                  <a:pt x="219" y="301"/>
                </a:lnTo>
                <a:lnTo>
                  <a:pt x="219" y="301"/>
                </a:lnTo>
                <a:lnTo>
                  <a:pt x="219" y="299"/>
                </a:lnTo>
                <a:lnTo>
                  <a:pt x="219" y="299"/>
                </a:lnTo>
                <a:lnTo>
                  <a:pt x="221" y="299"/>
                </a:lnTo>
                <a:lnTo>
                  <a:pt x="223" y="299"/>
                </a:lnTo>
                <a:lnTo>
                  <a:pt x="227" y="299"/>
                </a:lnTo>
                <a:lnTo>
                  <a:pt x="229" y="301"/>
                </a:lnTo>
                <a:lnTo>
                  <a:pt x="229" y="301"/>
                </a:lnTo>
                <a:lnTo>
                  <a:pt x="229" y="303"/>
                </a:lnTo>
                <a:lnTo>
                  <a:pt x="229" y="305"/>
                </a:lnTo>
                <a:lnTo>
                  <a:pt x="229" y="307"/>
                </a:lnTo>
                <a:lnTo>
                  <a:pt x="229" y="307"/>
                </a:lnTo>
                <a:lnTo>
                  <a:pt x="232" y="307"/>
                </a:lnTo>
                <a:lnTo>
                  <a:pt x="234" y="305"/>
                </a:lnTo>
                <a:lnTo>
                  <a:pt x="236" y="305"/>
                </a:lnTo>
                <a:lnTo>
                  <a:pt x="236" y="307"/>
                </a:lnTo>
                <a:lnTo>
                  <a:pt x="236" y="307"/>
                </a:lnTo>
                <a:lnTo>
                  <a:pt x="236" y="309"/>
                </a:lnTo>
                <a:lnTo>
                  <a:pt x="236" y="309"/>
                </a:lnTo>
                <a:lnTo>
                  <a:pt x="236" y="311"/>
                </a:lnTo>
                <a:lnTo>
                  <a:pt x="238" y="311"/>
                </a:lnTo>
                <a:lnTo>
                  <a:pt x="238" y="309"/>
                </a:lnTo>
                <a:lnTo>
                  <a:pt x="240" y="309"/>
                </a:lnTo>
                <a:lnTo>
                  <a:pt x="240" y="311"/>
                </a:lnTo>
                <a:lnTo>
                  <a:pt x="240" y="311"/>
                </a:lnTo>
                <a:lnTo>
                  <a:pt x="240" y="313"/>
                </a:lnTo>
                <a:lnTo>
                  <a:pt x="240" y="313"/>
                </a:lnTo>
                <a:lnTo>
                  <a:pt x="242" y="316"/>
                </a:lnTo>
                <a:lnTo>
                  <a:pt x="244" y="316"/>
                </a:lnTo>
                <a:lnTo>
                  <a:pt x="244" y="316"/>
                </a:lnTo>
                <a:lnTo>
                  <a:pt x="246" y="316"/>
                </a:lnTo>
                <a:lnTo>
                  <a:pt x="248" y="313"/>
                </a:lnTo>
                <a:lnTo>
                  <a:pt x="248" y="313"/>
                </a:lnTo>
                <a:lnTo>
                  <a:pt x="252" y="311"/>
                </a:lnTo>
                <a:lnTo>
                  <a:pt x="252" y="309"/>
                </a:lnTo>
                <a:lnTo>
                  <a:pt x="252" y="307"/>
                </a:lnTo>
                <a:lnTo>
                  <a:pt x="255" y="305"/>
                </a:lnTo>
                <a:lnTo>
                  <a:pt x="252" y="305"/>
                </a:lnTo>
                <a:lnTo>
                  <a:pt x="250" y="303"/>
                </a:lnTo>
                <a:lnTo>
                  <a:pt x="250" y="299"/>
                </a:lnTo>
                <a:lnTo>
                  <a:pt x="250" y="297"/>
                </a:lnTo>
                <a:lnTo>
                  <a:pt x="250" y="295"/>
                </a:lnTo>
                <a:lnTo>
                  <a:pt x="250" y="293"/>
                </a:lnTo>
                <a:lnTo>
                  <a:pt x="252" y="290"/>
                </a:lnTo>
                <a:lnTo>
                  <a:pt x="252" y="290"/>
                </a:lnTo>
                <a:lnTo>
                  <a:pt x="255" y="288"/>
                </a:lnTo>
                <a:lnTo>
                  <a:pt x="257" y="288"/>
                </a:lnTo>
                <a:lnTo>
                  <a:pt x="257" y="286"/>
                </a:lnTo>
                <a:lnTo>
                  <a:pt x="257" y="286"/>
                </a:lnTo>
                <a:lnTo>
                  <a:pt x="257" y="282"/>
                </a:lnTo>
                <a:lnTo>
                  <a:pt x="259" y="276"/>
                </a:lnTo>
                <a:lnTo>
                  <a:pt x="259" y="272"/>
                </a:lnTo>
                <a:lnTo>
                  <a:pt x="263" y="270"/>
                </a:lnTo>
                <a:lnTo>
                  <a:pt x="265" y="272"/>
                </a:lnTo>
                <a:lnTo>
                  <a:pt x="267" y="272"/>
                </a:lnTo>
                <a:lnTo>
                  <a:pt x="269" y="270"/>
                </a:lnTo>
                <a:lnTo>
                  <a:pt x="269" y="270"/>
                </a:lnTo>
                <a:lnTo>
                  <a:pt x="269" y="267"/>
                </a:lnTo>
                <a:lnTo>
                  <a:pt x="267" y="261"/>
                </a:lnTo>
                <a:lnTo>
                  <a:pt x="269" y="261"/>
                </a:lnTo>
                <a:lnTo>
                  <a:pt x="271" y="259"/>
                </a:lnTo>
                <a:lnTo>
                  <a:pt x="271" y="261"/>
                </a:lnTo>
                <a:lnTo>
                  <a:pt x="273" y="261"/>
                </a:lnTo>
                <a:lnTo>
                  <a:pt x="275" y="253"/>
                </a:lnTo>
                <a:lnTo>
                  <a:pt x="275" y="251"/>
                </a:lnTo>
                <a:lnTo>
                  <a:pt x="275" y="249"/>
                </a:lnTo>
                <a:lnTo>
                  <a:pt x="273" y="249"/>
                </a:lnTo>
                <a:lnTo>
                  <a:pt x="273" y="249"/>
                </a:lnTo>
                <a:lnTo>
                  <a:pt x="271" y="249"/>
                </a:lnTo>
                <a:lnTo>
                  <a:pt x="271" y="247"/>
                </a:lnTo>
                <a:lnTo>
                  <a:pt x="271" y="242"/>
                </a:lnTo>
                <a:lnTo>
                  <a:pt x="269" y="238"/>
                </a:lnTo>
                <a:lnTo>
                  <a:pt x="267" y="236"/>
                </a:lnTo>
                <a:lnTo>
                  <a:pt x="269" y="234"/>
                </a:lnTo>
                <a:lnTo>
                  <a:pt x="269" y="234"/>
                </a:lnTo>
                <a:lnTo>
                  <a:pt x="273" y="232"/>
                </a:lnTo>
                <a:lnTo>
                  <a:pt x="273" y="232"/>
                </a:lnTo>
                <a:lnTo>
                  <a:pt x="273" y="230"/>
                </a:lnTo>
                <a:lnTo>
                  <a:pt x="273" y="230"/>
                </a:lnTo>
                <a:lnTo>
                  <a:pt x="275" y="228"/>
                </a:lnTo>
                <a:lnTo>
                  <a:pt x="275" y="228"/>
                </a:lnTo>
                <a:lnTo>
                  <a:pt x="275" y="228"/>
                </a:lnTo>
                <a:lnTo>
                  <a:pt x="278" y="226"/>
                </a:lnTo>
                <a:lnTo>
                  <a:pt x="280" y="226"/>
                </a:lnTo>
                <a:lnTo>
                  <a:pt x="280" y="224"/>
                </a:lnTo>
                <a:lnTo>
                  <a:pt x="280" y="224"/>
                </a:lnTo>
                <a:lnTo>
                  <a:pt x="280" y="224"/>
                </a:lnTo>
                <a:lnTo>
                  <a:pt x="280" y="222"/>
                </a:lnTo>
                <a:lnTo>
                  <a:pt x="280" y="222"/>
                </a:lnTo>
                <a:lnTo>
                  <a:pt x="280" y="222"/>
                </a:lnTo>
                <a:lnTo>
                  <a:pt x="282" y="219"/>
                </a:lnTo>
                <a:lnTo>
                  <a:pt x="282" y="219"/>
                </a:lnTo>
                <a:lnTo>
                  <a:pt x="284" y="217"/>
                </a:lnTo>
                <a:lnTo>
                  <a:pt x="286" y="215"/>
                </a:lnTo>
                <a:lnTo>
                  <a:pt x="286" y="211"/>
                </a:lnTo>
                <a:lnTo>
                  <a:pt x="284" y="209"/>
                </a:lnTo>
                <a:lnTo>
                  <a:pt x="284" y="207"/>
                </a:lnTo>
                <a:lnTo>
                  <a:pt x="282" y="203"/>
                </a:lnTo>
                <a:lnTo>
                  <a:pt x="282" y="201"/>
                </a:lnTo>
                <a:lnTo>
                  <a:pt x="284" y="196"/>
                </a:lnTo>
                <a:lnTo>
                  <a:pt x="286" y="194"/>
                </a:lnTo>
                <a:lnTo>
                  <a:pt x="292" y="192"/>
                </a:lnTo>
                <a:lnTo>
                  <a:pt x="294" y="190"/>
                </a:lnTo>
                <a:lnTo>
                  <a:pt x="301" y="184"/>
                </a:lnTo>
                <a:lnTo>
                  <a:pt x="303" y="182"/>
                </a:lnTo>
                <a:lnTo>
                  <a:pt x="303" y="178"/>
                </a:lnTo>
                <a:lnTo>
                  <a:pt x="305" y="176"/>
                </a:lnTo>
                <a:lnTo>
                  <a:pt x="305" y="174"/>
                </a:lnTo>
                <a:lnTo>
                  <a:pt x="309" y="174"/>
                </a:lnTo>
                <a:lnTo>
                  <a:pt x="311" y="174"/>
                </a:lnTo>
                <a:lnTo>
                  <a:pt x="313" y="171"/>
                </a:lnTo>
                <a:lnTo>
                  <a:pt x="315" y="169"/>
                </a:lnTo>
                <a:lnTo>
                  <a:pt x="319" y="167"/>
                </a:lnTo>
                <a:lnTo>
                  <a:pt x="319" y="165"/>
                </a:lnTo>
                <a:lnTo>
                  <a:pt x="323" y="161"/>
                </a:lnTo>
                <a:lnTo>
                  <a:pt x="323" y="159"/>
                </a:lnTo>
                <a:lnTo>
                  <a:pt x="330" y="155"/>
                </a:lnTo>
                <a:lnTo>
                  <a:pt x="332" y="153"/>
                </a:lnTo>
                <a:lnTo>
                  <a:pt x="332" y="148"/>
                </a:lnTo>
                <a:lnTo>
                  <a:pt x="332" y="146"/>
                </a:lnTo>
                <a:lnTo>
                  <a:pt x="334" y="144"/>
                </a:lnTo>
                <a:lnTo>
                  <a:pt x="336" y="144"/>
                </a:lnTo>
                <a:lnTo>
                  <a:pt x="336" y="146"/>
                </a:lnTo>
                <a:lnTo>
                  <a:pt x="338" y="148"/>
                </a:lnTo>
                <a:lnTo>
                  <a:pt x="340" y="148"/>
                </a:lnTo>
                <a:lnTo>
                  <a:pt x="346" y="146"/>
                </a:lnTo>
                <a:lnTo>
                  <a:pt x="346" y="146"/>
                </a:lnTo>
                <a:lnTo>
                  <a:pt x="349" y="144"/>
                </a:lnTo>
                <a:lnTo>
                  <a:pt x="346" y="14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4" name="Freeform 41">
            <a:extLst>
              <a:ext uri="{FF2B5EF4-FFF2-40B4-BE49-F238E27FC236}">
                <a16:creationId xmlns:a16="http://schemas.microsoft.com/office/drawing/2014/main" id="{6ECA3700-CBEA-4D5E-9113-7458FE57DAE3}"/>
              </a:ext>
            </a:extLst>
          </p:cNvPr>
          <p:cNvSpPr>
            <a:spLocks/>
          </p:cNvSpPr>
          <p:nvPr/>
        </p:nvSpPr>
        <p:spPr bwMode="auto">
          <a:xfrm>
            <a:off x="7553132" y="2653611"/>
            <a:ext cx="1173985" cy="1078094"/>
          </a:xfrm>
          <a:custGeom>
            <a:avLst/>
            <a:gdLst>
              <a:gd name="T0" fmla="*/ 714 w 764"/>
              <a:gd name="T1" fmla="*/ 497 h 740"/>
              <a:gd name="T2" fmla="*/ 718 w 764"/>
              <a:gd name="T3" fmla="*/ 468 h 740"/>
              <a:gd name="T4" fmla="*/ 695 w 764"/>
              <a:gd name="T5" fmla="*/ 445 h 740"/>
              <a:gd name="T6" fmla="*/ 741 w 764"/>
              <a:gd name="T7" fmla="*/ 431 h 740"/>
              <a:gd name="T8" fmla="*/ 704 w 764"/>
              <a:gd name="T9" fmla="*/ 389 h 740"/>
              <a:gd name="T10" fmla="*/ 668 w 764"/>
              <a:gd name="T11" fmla="*/ 343 h 740"/>
              <a:gd name="T12" fmla="*/ 566 w 764"/>
              <a:gd name="T13" fmla="*/ 314 h 740"/>
              <a:gd name="T14" fmla="*/ 442 w 764"/>
              <a:gd name="T15" fmla="*/ 268 h 740"/>
              <a:gd name="T16" fmla="*/ 388 w 764"/>
              <a:gd name="T17" fmla="*/ 228 h 740"/>
              <a:gd name="T18" fmla="*/ 336 w 764"/>
              <a:gd name="T19" fmla="*/ 207 h 740"/>
              <a:gd name="T20" fmla="*/ 288 w 764"/>
              <a:gd name="T21" fmla="*/ 188 h 740"/>
              <a:gd name="T22" fmla="*/ 238 w 764"/>
              <a:gd name="T23" fmla="*/ 178 h 740"/>
              <a:gd name="T24" fmla="*/ 167 w 764"/>
              <a:gd name="T25" fmla="*/ 128 h 740"/>
              <a:gd name="T26" fmla="*/ 129 w 764"/>
              <a:gd name="T27" fmla="*/ 71 h 740"/>
              <a:gd name="T28" fmla="*/ 69 w 764"/>
              <a:gd name="T29" fmla="*/ 50 h 740"/>
              <a:gd name="T30" fmla="*/ 23 w 764"/>
              <a:gd name="T31" fmla="*/ 44 h 740"/>
              <a:gd name="T32" fmla="*/ 0 w 764"/>
              <a:gd name="T33" fmla="*/ 98 h 740"/>
              <a:gd name="T34" fmla="*/ 6 w 764"/>
              <a:gd name="T35" fmla="*/ 151 h 740"/>
              <a:gd name="T36" fmla="*/ 25 w 764"/>
              <a:gd name="T37" fmla="*/ 211 h 740"/>
              <a:gd name="T38" fmla="*/ 41 w 764"/>
              <a:gd name="T39" fmla="*/ 247 h 740"/>
              <a:gd name="T40" fmla="*/ 41 w 764"/>
              <a:gd name="T41" fmla="*/ 289 h 740"/>
              <a:gd name="T42" fmla="*/ 25 w 764"/>
              <a:gd name="T43" fmla="*/ 322 h 740"/>
              <a:gd name="T44" fmla="*/ 56 w 764"/>
              <a:gd name="T45" fmla="*/ 362 h 740"/>
              <a:gd name="T46" fmla="*/ 56 w 764"/>
              <a:gd name="T47" fmla="*/ 389 h 740"/>
              <a:gd name="T48" fmla="*/ 33 w 764"/>
              <a:gd name="T49" fmla="*/ 418 h 740"/>
              <a:gd name="T50" fmla="*/ 94 w 764"/>
              <a:gd name="T51" fmla="*/ 405 h 740"/>
              <a:gd name="T52" fmla="*/ 114 w 764"/>
              <a:gd name="T53" fmla="*/ 405 h 740"/>
              <a:gd name="T54" fmla="*/ 152 w 764"/>
              <a:gd name="T55" fmla="*/ 420 h 740"/>
              <a:gd name="T56" fmla="*/ 192 w 764"/>
              <a:gd name="T57" fmla="*/ 441 h 740"/>
              <a:gd name="T58" fmla="*/ 188 w 764"/>
              <a:gd name="T59" fmla="*/ 491 h 740"/>
              <a:gd name="T60" fmla="*/ 167 w 764"/>
              <a:gd name="T61" fmla="*/ 547 h 740"/>
              <a:gd name="T62" fmla="*/ 129 w 764"/>
              <a:gd name="T63" fmla="*/ 612 h 740"/>
              <a:gd name="T64" fmla="*/ 119 w 764"/>
              <a:gd name="T65" fmla="*/ 675 h 740"/>
              <a:gd name="T66" fmla="*/ 142 w 764"/>
              <a:gd name="T67" fmla="*/ 683 h 740"/>
              <a:gd name="T68" fmla="*/ 194 w 764"/>
              <a:gd name="T69" fmla="*/ 677 h 740"/>
              <a:gd name="T70" fmla="*/ 169 w 764"/>
              <a:gd name="T71" fmla="*/ 650 h 740"/>
              <a:gd name="T72" fmla="*/ 152 w 764"/>
              <a:gd name="T73" fmla="*/ 575 h 740"/>
              <a:gd name="T74" fmla="*/ 169 w 764"/>
              <a:gd name="T75" fmla="*/ 562 h 740"/>
              <a:gd name="T76" fmla="*/ 185 w 764"/>
              <a:gd name="T77" fmla="*/ 568 h 740"/>
              <a:gd name="T78" fmla="*/ 190 w 764"/>
              <a:gd name="T79" fmla="*/ 593 h 740"/>
              <a:gd name="T80" fmla="*/ 206 w 764"/>
              <a:gd name="T81" fmla="*/ 602 h 740"/>
              <a:gd name="T82" fmla="*/ 225 w 764"/>
              <a:gd name="T83" fmla="*/ 585 h 740"/>
              <a:gd name="T84" fmla="*/ 229 w 764"/>
              <a:gd name="T85" fmla="*/ 606 h 740"/>
              <a:gd name="T86" fmla="*/ 254 w 764"/>
              <a:gd name="T87" fmla="*/ 600 h 740"/>
              <a:gd name="T88" fmla="*/ 296 w 764"/>
              <a:gd name="T89" fmla="*/ 583 h 740"/>
              <a:gd name="T90" fmla="*/ 334 w 764"/>
              <a:gd name="T91" fmla="*/ 591 h 740"/>
              <a:gd name="T92" fmla="*/ 323 w 764"/>
              <a:gd name="T93" fmla="*/ 608 h 740"/>
              <a:gd name="T94" fmla="*/ 348 w 764"/>
              <a:gd name="T95" fmla="*/ 612 h 740"/>
              <a:gd name="T96" fmla="*/ 363 w 764"/>
              <a:gd name="T97" fmla="*/ 610 h 740"/>
              <a:gd name="T98" fmla="*/ 384 w 764"/>
              <a:gd name="T99" fmla="*/ 595 h 740"/>
              <a:gd name="T100" fmla="*/ 394 w 764"/>
              <a:gd name="T101" fmla="*/ 623 h 740"/>
              <a:gd name="T102" fmla="*/ 422 w 764"/>
              <a:gd name="T103" fmla="*/ 600 h 740"/>
              <a:gd name="T104" fmla="*/ 455 w 764"/>
              <a:gd name="T105" fmla="*/ 602 h 740"/>
              <a:gd name="T106" fmla="*/ 486 w 764"/>
              <a:gd name="T107" fmla="*/ 621 h 740"/>
              <a:gd name="T108" fmla="*/ 520 w 764"/>
              <a:gd name="T109" fmla="*/ 644 h 740"/>
              <a:gd name="T110" fmla="*/ 543 w 764"/>
              <a:gd name="T111" fmla="*/ 656 h 740"/>
              <a:gd name="T112" fmla="*/ 580 w 764"/>
              <a:gd name="T113" fmla="*/ 666 h 740"/>
              <a:gd name="T114" fmla="*/ 572 w 764"/>
              <a:gd name="T115" fmla="*/ 717 h 740"/>
              <a:gd name="T116" fmla="*/ 626 w 764"/>
              <a:gd name="T117" fmla="*/ 725 h 740"/>
              <a:gd name="T118" fmla="*/ 641 w 764"/>
              <a:gd name="T119" fmla="*/ 673 h 740"/>
              <a:gd name="T120" fmla="*/ 637 w 764"/>
              <a:gd name="T121" fmla="*/ 627 h 740"/>
              <a:gd name="T122" fmla="*/ 693 w 764"/>
              <a:gd name="T123" fmla="*/ 556 h 740"/>
              <a:gd name="T124" fmla="*/ 735 w 764"/>
              <a:gd name="T125" fmla="*/ 541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4" h="740">
                <a:moveTo>
                  <a:pt x="764" y="531"/>
                </a:moveTo>
                <a:lnTo>
                  <a:pt x="762" y="529"/>
                </a:lnTo>
                <a:lnTo>
                  <a:pt x="762" y="529"/>
                </a:lnTo>
                <a:lnTo>
                  <a:pt x="756" y="522"/>
                </a:lnTo>
                <a:lnTo>
                  <a:pt x="754" y="520"/>
                </a:lnTo>
                <a:lnTo>
                  <a:pt x="752" y="520"/>
                </a:lnTo>
                <a:lnTo>
                  <a:pt x="750" y="520"/>
                </a:lnTo>
                <a:lnTo>
                  <a:pt x="747" y="520"/>
                </a:lnTo>
                <a:lnTo>
                  <a:pt x="743" y="518"/>
                </a:lnTo>
                <a:lnTo>
                  <a:pt x="743" y="518"/>
                </a:lnTo>
                <a:lnTo>
                  <a:pt x="743" y="516"/>
                </a:lnTo>
                <a:lnTo>
                  <a:pt x="741" y="514"/>
                </a:lnTo>
                <a:lnTo>
                  <a:pt x="739" y="514"/>
                </a:lnTo>
                <a:lnTo>
                  <a:pt x="739" y="512"/>
                </a:lnTo>
                <a:lnTo>
                  <a:pt x="737" y="512"/>
                </a:lnTo>
                <a:lnTo>
                  <a:pt x="735" y="512"/>
                </a:lnTo>
                <a:lnTo>
                  <a:pt x="731" y="514"/>
                </a:lnTo>
                <a:lnTo>
                  <a:pt x="729" y="514"/>
                </a:lnTo>
                <a:lnTo>
                  <a:pt x="729" y="514"/>
                </a:lnTo>
                <a:lnTo>
                  <a:pt x="727" y="512"/>
                </a:lnTo>
                <a:lnTo>
                  <a:pt x="724" y="512"/>
                </a:lnTo>
                <a:lnTo>
                  <a:pt x="724" y="510"/>
                </a:lnTo>
                <a:lnTo>
                  <a:pt x="724" y="510"/>
                </a:lnTo>
                <a:lnTo>
                  <a:pt x="722" y="506"/>
                </a:lnTo>
                <a:lnTo>
                  <a:pt x="722" y="504"/>
                </a:lnTo>
                <a:lnTo>
                  <a:pt x="720" y="504"/>
                </a:lnTo>
                <a:lnTo>
                  <a:pt x="720" y="504"/>
                </a:lnTo>
                <a:lnTo>
                  <a:pt x="718" y="504"/>
                </a:lnTo>
                <a:lnTo>
                  <a:pt x="718" y="502"/>
                </a:lnTo>
                <a:lnTo>
                  <a:pt x="718" y="499"/>
                </a:lnTo>
                <a:lnTo>
                  <a:pt x="716" y="499"/>
                </a:lnTo>
                <a:lnTo>
                  <a:pt x="716" y="497"/>
                </a:lnTo>
                <a:lnTo>
                  <a:pt x="714" y="497"/>
                </a:lnTo>
                <a:lnTo>
                  <a:pt x="712" y="495"/>
                </a:lnTo>
                <a:lnTo>
                  <a:pt x="712" y="495"/>
                </a:lnTo>
                <a:lnTo>
                  <a:pt x="710" y="495"/>
                </a:lnTo>
                <a:lnTo>
                  <a:pt x="708" y="495"/>
                </a:lnTo>
                <a:lnTo>
                  <a:pt x="708" y="495"/>
                </a:lnTo>
                <a:lnTo>
                  <a:pt x="706" y="487"/>
                </a:lnTo>
                <a:lnTo>
                  <a:pt x="704" y="485"/>
                </a:lnTo>
                <a:lnTo>
                  <a:pt x="701" y="483"/>
                </a:lnTo>
                <a:lnTo>
                  <a:pt x="699" y="483"/>
                </a:lnTo>
                <a:lnTo>
                  <a:pt x="699" y="481"/>
                </a:lnTo>
                <a:lnTo>
                  <a:pt x="699" y="481"/>
                </a:lnTo>
                <a:lnTo>
                  <a:pt x="699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4" y="476"/>
                </a:lnTo>
                <a:lnTo>
                  <a:pt x="710" y="476"/>
                </a:lnTo>
                <a:lnTo>
                  <a:pt x="710" y="476"/>
                </a:lnTo>
                <a:lnTo>
                  <a:pt x="712" y="476"/>
                </a:lnTo>
                <a:lnTo>
                  <a:pt x="712" y="474"/>
                </a:lnTo>
                <a:lnTo>
                  <a:pt x="712" y="474"/>
                </a:lnTo>
                <a:lnTo>
                  <a:pt x="714" y="474"/>
                </a:lnTo>
                <a:lnTo>
                  <a:pt x="714" y="474"/>
                </a:lnTo>
                <a:lnTo>
                  <a:pt x="716" y="474"/>
                </a:lnTo>
                <a:lnTo>
                  <a:pt x="716" y="474"/>
                </a:lnTo>
                <a:lnTo>
                  <a:pt x="718" y="474"/>
                </a:lnTo>
                <a:lnTo>
                  <a:pt x="720" y="474"/>
                </a:lnTo>
                <a:lnTo>
                  <a:pt x="720" y="474"/>
                </a:lnTo>
                <a:lnTo>
                  <a:pt x="720" y="472"/>
                </a:lnTo>
                <a:lnTo>
                  <a:pt x="718" y="470"/>
                </a:lnTo>
                <a:lnTo>
                  <a:pt x="718" y="468"/>
                </a:lnTo>
                <a:lnTo>
                  <a:pt x="718" y="468"/>
                </a:lnTo>
                <a:lnTo>
                  <a:pt x="718" y="468"/>
                </a:lnTo>
                <a:lnTo>
                  <a:pt x="720" y="464"/>
                </a:lnTo>
                <a:lnTo>
                  <a:pt x="720" y="462"/>
                </a:lnTo>
                <a:lnTo>
                  <a:pt x="720" y="462"/>
                </a:lnTo>
                <a:lnTo>
                  <a:pt x="720" y="462"/>
                </a:lnTo>
                <a:lnTo>
                  <a:pt x="718" y="460"/>
                </a:lnTo>
                <a:lnTo>
                  <a:pt x="712" y="460"/>
                </a:lnTo>
                <a:lnTo>
                  <a:pt x="710" y="458"/>
                </a:lnTo>
                <a:lnTo>
                  <a:pt x="708" y="458"/>
                </a:lnTo>
                <a:lnTo>
                  <a:pt x="706" y="453"/>
                </a:lnTo>
                <a:lnTo>
                  <a:pt x="704" y="453"/>
                </a:lnTo>
                <a:lnTo>
                  <a:pt x="704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699" y="453"/>
                </a:lnTo>
                <a:lnTo>
                  <a:pt x="699" y="456"/>
                </a:lnTo>
                <a:lnTo>
                  <a:pt x="697" y="456"/>
                </a:lnTo>
                <a:lnTo>
                  <a:pt x="697" y="456"/>
                </a:lnTo>
                <a:lnTo>
                  <a:pt x="695" y="453"/>
                </a:lnTo>
                <a:lnTo>
                  <a:pt x="693" y="453"/>
                </a:lnTo>
                <a:lnTo>
                  <a:pt x="693" y="453"/>
                </a:lnTo>
                <a:lnTo>
                  <a:pt x="693" y="451"/>
                </a:lnTo>
                <a:lnTo>
                  <a:pt x="693" y="449"/>
                </a:lnTo>
                <a:lnTo>
                  <a:pt x="693" y="449"/>
                </a:lnTo>
                <a:lnTo>
                  <a:pt x="693" y="445"/>
                </a:lnTo>
                <a:lnTo>
                  <a:pt x="693" y="445"/>
                </a:lnTo>
                <a:lnTo>
                  <a:pt x="693" y="445"/>
                </a:lnTo>
                <a:lnTo>
                  <a:pt x="695" y="443"/>
                </a:lnTo>
                <a:lnTo>
                  <a:pt x="695" y="443"/>
                </a:lnTo>
                <a:lnTo>
                  <a:pt x="695" y="443"/>
                </a:lnTo>
                <a:lnTo>
                  <a:pt x="695" y="445"/>
                </a:lnTo>
                <a:lnTo>
                  <a:pt x="695" y="445"/>
                </a:lnTo>
                <a:lnTo>
                  <a:pt x="697" y="445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9" y="445"/>
                </a:lnTo>
                <a:lnTo>
                  <a:pt x="699" y="445"/>
                </a:lnTo>
                <a:lnTo>
                  <a:pt x="699" y="445"/>
                </a:lnTo>
                <a:lnTo>
                  <a:pt x="701" y="445"/>
                </a:lnTo>
                <a:lnTo>
                  <a:pt x="706" y="443"/>
                </a:lnTo>
                <a:lnTo>
                  <a:pt x="706" y="443"/>
                </a:lnTo>
                <a:lnTo>
                  <a:pt x="706" y="443"/>
                </a:lnTo>
                <a:lnTo>
                  <a:pt x="708" y="441"/>
                </a:lnTo>
                <a:lnTo>
                  <a:pt x="708" y="441"/>
                </a:lnTo>
                <a:lnTo>
                  <a:pt x="708" y="439"/>
                </a:lnTo>
                <a:lnTo>
                  <a:pt x="710" y="435"/>
                </a:lnTo>
                <a:lnTo>
                  <a:pt x="710" y="435"/>
                </a:lnTo>
                <a:lnTo>
                  <a:pt x="710" y="433"/>
                </a:lnTo>
                <a:lnTo>
                  <a:pt x="712" y="433"/>
                </a:lnTo>
                <a:lnTo>
                  <a:pt x="712" y="433"/>
                </a:lnTo>
                <a:lnTo>
                  <a:pt x="716" y="433"/>
                </a:lnTo>
                <a:lnTo>
                  <a:pt x="716" y="433"/>
                </a:lnTo>
                <a:lnTo>
                  <a:pt x="718" y="433"/>
                </a:lnTo>
                <a:lnTo>
                  <a:pt x="720" y="433"/>
                </a:lnTo>
                <a:lnTo>
                  <a:pt x="724" y="435"/>
                </a:lnTo>
                <a:lnTo>
                  <a:pt x="739" y="433"/>
                </a:lnTo>
                <a:lnTo>
                  <a:pt x="741" y="433"/>
                </a:lnTo>
                <a:lnTo>
                  <a:pt x="741" y="433"/>
                </a:lnTo>
                <a:lnTo>
                  <a:pt x="741" y="431"/>
                </a:lnTo>
                <a:lnTo>
                  <a:pt x="741" y="431"/>
                </a:lnTo>
                <a:lnTo>
                  <a:pt x="739" y="431"/>
                </a:lnTo>
                <a:lnTo>
                  <a:pt x="733" y="422"/>
                </a:lnTo>
                <a:lnTo>
                  <a:pt x="731" y="422"/>
                </a:lnTo>
                <a:lnTo>
                  <a:pt x="731" y="420"/>
                </a:lnTo>
                <a:lnTo>
                  <a:pt x="729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18"/>
                </a:lnTo>
                <a:lnTo>
                  <a:pt x="727" y="414"/>
                </a:lnTo>
                <a:lnTo>
                  <a:pt x="727" y="412"/>
                </a:lnTo>
                <a:lnTo>
                  <a:pt x="727" y="410"/>
                </a:lnTo>
                <a:lnTo>
                  <a:pt x="727" y="408"/>
                </a:lnTo>
                <a:lnTo>
                  <a:pt x="724" y="405"/>
                </a:lnTo>
                <a:lnTo>
                  <a:pt x="724" y="405"/>
                </a:lnTo>
                <a:lnTo>
                  <a:pt x="722" y="405"/>
                </a:lnTo>
                <a:lnTo>
                  <a:pt x="722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18" y="405"/>
                </a:lnTo>
                <a:lnTo>
                  <a:pt x="718" y="408"/>
                </a:lnTo>
                <a:lnTo>
                  <a:pt x="718" y="408"/>
                </a:lnTo>
                <a:lnTo>
                  <a:pt x="716" y="408"/>
                </a:lnTo>
                <a:lnTo>
                  <a:pt x="714" y="405"/>
                </a:lnTo>
                <a:lnTo>
                  <a:pt x="712" y="403"/>
                </a:lnTo>
                <a:lnTo>
                  <a:pt x="712" y="403"/>
                </a:lnTo>
                <a:lnTo>
                  <a:pt x="710" y="403"/>
                </a:lnTo>
                <a:lnTo>
                  <a:pt x="708" y="401"/>
                </a:lnTo>
                <a:lnTo>
                  <a:pt x="708" y="399"/>
                </a:lnTo>
                <a:lnTo>
                  <a:pt x="704" y="393"/>
                </a:lnTo>
                <a:lnTo>
                  <a:pt x="704" y="393"/>
                </a:lnTo>
                <a:lnTo>
                  <a:pt x="704" y="389"/>
                </a:lnTo>
                <a:lnTo>
                  <a:pt x="704" y="389"/>
                </a:lnTo>
                <a:lnTo>
                  <a:pt x="704" y="387"/>
                </a:lnTo>
                <a:lnTo>
                  <a:pt x="704" y="385"/>
                </a:lnTo>
                <a:lnTo>
                  <a:pt x="701" y="385"/>
                </a:lnTo>
                <a:lnTo>
                  <a:pt x="699" y="382"/>
                </a:lnTo>
                <a:lnTo>
                  <a:pt x="699" y="380"/>
                </a:lnTo>
                <a:lnTo>
                  <a:pt x="699" y="378"/>
                </a:lnTo>
                <a:lnTo>
                  <a:pt x="695" y="376"/>
                </a:lnTo>
                <a:lnTo>
                  <a:pt x="695" y="376"/>
                </a:lnTo>
                <a:lnTo>
                  <a:pt x="695" y="374"/>
                </a:lnTo>
                <a:lnTo>
                  <a:pt x="695" y="372"/>
                </a:lnTo>
                <a:lnTo>
                  <a:pt x="695" y="370"/>
                </a:lnTo>
                <a:lnTo>
                  <a:pt x="695" y="368"/>
                </a:lnTo>
                <a:lnTo>
                  <a:pt x="693" y="366"/>
                </a:lnTo>
                <a:lnTo>
                  <a:pt x="693" y="366"/>
                </a:lnTo>
                <a:lnTo>
                  <a:pt x="693" y="364"/>
                </a:lnTo>
                <a:lnTo>
                  <a:pt x="691" y="364"/>
                </a:lnTo>
                <a:lnTo>
                  <a:pt x="691" y="362"/>
                </a:lnTo>
                <a:lnTo>
                  <a:pt x="689" y="362"/>
                </a:lnTo>
                <a:lnTo>
                  <a:pt x="689" y="360"/>
                </a:lnTo>
                <a:lnTo>
                  <a:pt x="691" y="357"/>
                </a:lnTo>
                <a:lnTo>
                  <a:pt x="691" y="355"/>
                </a:lnTo>
                <a:lnTo>
                  <a:pt x="691" y="355"/>
                </a:lnTo>
                <a:lnTo>
                  <a:pt x="689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3"/>
                </a:lnTo>
                <a:lnTo>
                  <a:pt x="687" y="353"/>
                </a:lnTo>
                <a:lnTo>
                  <a:pt x="687" y="353"/>
                </a:lnTo>
                <a:lnTo>
                  <a:pt x="681" y="351"/>
                </a:lnTo>
                <a:lnTo>
                  <a:pt x="668" y="343"/>
                </a:lnTo>
                <a:lnTo>
                  <a:pt x="660" y="341"/>
                </a:lnTo>
                <a:lnTo>
                  <a:pt x="649" y="339"/>
                </a:lnTo>
                <a:lnTo>
                  <a:pt x="639" y="339"/>
                </a:lnTo>
                <a:lnTo>
                  <a:pt x="637" y="341"/>
                </a:lnTo>
                <a:lnTo>
                  <a:pt x="637" y="341"/>
                </a:lnTo>
                <a:lnTo>
                  <a:pt x="637" y="343"/>
                </a:lnTo>
                <a:lnTo>
                  <a:pt x="637" y="345"/>
                </a:lnTo>
                <a:lnTo>
                  <a:pt x="637" y="347"/>
                </a:lnTo>
                <a:lnTo>
                  <a:pt x="637" y="347"/>
                </a:lnTo>
                <a:lnTo>
                  <a:pt x="637" y="349"/>
                </a:lnTo>
                <a:lnTo>
                  <a:pt x="635" y="353"/>
                </a:lnTo>
                <a:lnTo>
                  <a:pt x="633" y="353"/>
                </a:lnTo>
                <a:lnTo>
                  <a:pt x="630" y="355"/>
                </a:lnTo>
                <a:lnTo>
                  <a:pt x="628" y="355"/>
                </a:lnTo>
                <a:lnTo>
                  <a:pt x="626" y="355"/>
                </a:lnTo>
                <a:lnTo>
                  <a:pt x="626" y="353"/>
                </a:lnTo>
                <a:lnTo>
                  <a:pt x="624" y="351"/>
                </a:lnTo>
                <a:lnTo>
                  <a:pt x="624" y="349"/>
                </a:lnTo>
                <a:lnTo>
                  <a:pt x="622" y="349"/>
                </a:lnTo>
                <a:lnTo>
                  <a:pt x="618" y="345"/>
                </a:lnTo>
                <a:lnTo>
                  <a:pt x="614" y="343"/>
                </a:lnTo>
                <a:lnTo>
                  <a:pt x="601" y="343"/>
                </a:lnTo>
                <a:lnTo>
                  <a:pt x="595" y="341"/>
                </a:lnTo>
                <a:lnTo>
                  <a:pt x="591" y="339"/>
                </a:lnTo>
                <a:lnTo>
                  <a:pt x="587" y="337"/>
                </a:lnTo>
                <a:lnTo>
                  <a:pt x="574" y="337"/>
                </a:lnTo>
                <a:lnTo>
                  <a:pt x="572" y="334"/>
                </a:lnTo>
                <a:lnTo>
                  <a:pt x="572" y="330"/>
                </a:lnTo>
                <a:lnTo>
                  <a:pt x="570" y="322"/>
                </a:lnTo>
                <a:lnTo>
                  <a:pt x="570" y="318"/>
                </a:lnTo>
                <a:lnTo>
                  <a:pt x="568" y="314"/>
                </a:lnTo>
                <a:lnTo>
                  <a:pt x="568" y="314"/>
                </a:lnTo>
                <a:lnTo>
                  <a:pt x="566" y="314"/>
                </a:lnTo>
                <a:lnTo>
                  <a:pt x="551" y="316"/>
                </a:lnTo>
                <a:lnTo>
                  <a:pt x="543" y="318"/>
                </a:lnTo>
                <a:lnTo>
                  <a:pt x="539" y="316"/>
                </a:lnTo>
                <a:lnTo>
                  <a:pt x="534" y="309"/>
                </a:lnTo>
                <a:lnTo>
                  <a:pt x="526" y="307"/>
                </a:lnTo>
                <a:lnTo>
                  <a:pt x="513" y="297"/>
                </a:lnTo>
                <a:lnTo>
                  <a:pt x="509" y="295"/>
                </a:lnTo>
                <a:lnTo>
                  <a:pt x="507" y="293"/>
                </a:lnTo>
                <a:lnTo>
                  <a:pt x="505" y="291"/>
                </a:lnTo>
                <a:lnTo>
                  <a:pt x="503" y="291"/>
                </a:lnTo>
                <a:lnTo>
                  <a:pt x="503" y="291"/>
                </a:lnTo>
                <a:lnTo>
                  <a:pt x="501" y="289"/>
                </a:lnTo>
                <a:lnTo>
                  <a:pt x="497" y="289"/>
                </a:lnTo>
                <a:lnTo>
                  <a:pt x="493" y="291"/>
                </a:lnTo>
                <a:lnTo>
                  <a:pt x="488" y="295"/>
                </a:lnTo>
                <a:lnTo>
                  <a:pt x="486" y="297"/>
                </a:lnTo>
                <a:lnTo>
                  <a:pt x="484" y="297"/>
                </a:lnTo>
                <a:lnTo>
                  <a:pt x="482" y="295"/>
                </a:lnTo>
                <a:lnTo>
                  <a:pt x="478" y="293"/>
                </a:lnTo>
                <a:lnTo>
                  <a:pt x="474" y="289"/>
                </a:lnTo>
                <a:lnTo>
                  <a:pt x="470" y="284"/>
                </a:lnTo>
                <a:lnTo>
                  <a:pt x="467" y="282"/>
                </a:lnTo>
                <a:lnTo>
                  <a:pt x="465" y="282"/>
                </a:lnTo>
                <a:lnTo>
                  <a:pt x="459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78"/>
                </a:lnTo>
                <a:lnTo>
                  <a:pt x="455" y="276"/>
                </a:lnTo>
                <a:lnTo>
                  <a:pt x="445" y="272"/>
                </a:lnTo>
                <a:lnTo>
                  <a:pt x="445" y="270"/>
                </a:lnTo>
                <a:lnTo>
                  <a:pt x="445" y="270"/>
                </a:lnTo>
                <a:lnTo>
                  <a:pt x="442" y="268"/>
                </a:lnTo>
                <a:lnTo>
                  <a:pt x="442" y="266"/>
                </a:lnTo>
                <a:lnTo>
                  <a:pt x="442" y="263"/>
                </a:lnTo>
                <a:lnTo>
                  <a:pt x="440" y="261"/>
                </a:lnTo>
                <a:lnTo>
                  <a:pt x="438" y="261"/>
                </a:lnTo>
                <a:lnTo>
                  <a:pt x="436" y="259"/>
                </a:lnTo>
                <a:lnTo>
                  <a:pt x="434" y="259"/>
                </a:lnTo>
                <a:lnTo>
                  <a:pt x="434" y="261"/>
                </a:lnTo>
                <a:lnTo>
                  <a:pt x="432" y="261"/>
                </a:lnTo>
                <a:lnTo>
                  <a:pt x="432" y="263"/>
                </a:lnTo>
                <a:lnTo>
                  <a:pt x="430" y="263"/>
                </a:lnTo>
                <a:lnTo>
                  <a:pt x="428" y="266"/>
                </a:lnTo>
                <a:lnTo>
                  <a:pt x="428" y="263"/>
                </a:lnTo>
                <a:lnTo>
                  <a:pt x="428" y="263"/>
                </a:lnTo>
                <a:lnTo>
                  <a:pt x="426" y="261"/>
                </a:lnTo>
                <a:lnTo>
                  <a:pt x="426" y="261"/>
                </a:lnTo>
                <a:lnTo>
                  <a:pt x="426" y="261"/>
                </a:lnTo>
                <a:lnTo>
                  <a:pt x="428" y="259"/>
                </a:lnTo>
                <a:lnTo>
                  <a:pt x="426" y="257"/>
                </a:lnTo>
                <a:lnTo>
                  <a:pt x="419" y="251"/>
                </a:lnTo>
                <a:lnTo>
                  <a:pt x="419" y="247"/>
                </a:lnTo>
                <a:lnTo>
                  <a:pt x="417" y="240"/>
                </a:lnTo>
                <a:lnTo>
                  <a:pt x="415" y="238"/>
                </a:lnTo>
                <a:lnTo>
                  <a:pt x="413" y="236"/>
                </a:lnTo>
                <a:lnTo>
                  <a:pt x="403" y="234"/>
                </a:lnTo>
                <a:lnTo>
                  <a:pt x="399" y="234"/>
                </a:lnTo>
                <a:lnTo>
                  <a:pt x="396" y="232"/>
                </a:lnTo>
                <a:lnTo>
                  <a:pt x="396" y="230"/>
                </a:lnTo>
                <a:lnTo>
                  <a:pt x="396" y="230"/>
                </a:lnTo>
                <a:lnTo>
                  <a:pt x="394" y="228"/>
                </a:lnTo>
                <a:lnTo>
                  <a:pt x="394" y="230"/>
                </a:lnTo>
                <a:lnTo>
                  <a:pt x="392" y="230"/>
                </a:lnTo>
                <a:lnTo>
                  <a:pt x="390" y="228"/>
                </a:lnTo>
                <a:lnTo>
                  <a:pt x="388" y="228"/>
                </a:lnTo>
                <a:lnTo>
                  <a:pt x="386" y="228"/>
                </a:lnTo>
                <a:lnTo>
                  <a:pt x="386" y="226"/>
                </a:lnTo>
                <a:lnTo>
                  <a:pt x="386" y="224"/>
                </a:lnTo>
                <a:lnTo>
                  <a:pt x="384" y="222"/>
                </a:lnTo>
                <a:lnTo>
                  <a:pt x="384" y="222"/>
                </a:lnTo>
                <a:lnTo>
                  <a:pt x="380" y="222"/>
                </a:lnTo>
                <a:lnTo>
                  <a:pt x="378" y="222"/>
                </a:lnTo>
                <a:lnTo>
                  <a:pt x="376" y="220"/>
                </a:lnTo>
                <a:lnTo>
                  <a:pt x="371" y="215"/>
                </a:lnTo>
                <a:lnTo>
                  <a:pt x="369" y="215"/>
                </a:lnTo>
                <a:lnTo>
                  <a:pt x="367" y="213"/>
                </a:lnTo>
                <a:lnTo>
                  <a:pt x="365" y="213"/>
                </a:lnTo>
                <a:lnTo>
                  <a:pt x="363" y="211"/>
                </a:lnTo>
                <a:lnTo>
                  <a:pt x="361" y="207"/>
                </a:lnTo>
                <a:lnTo>
                  <a:pt x="361" y="207"/>
                </a:lnTo>
                <a:lnTo>
                  <a:pt x="357" y="207"/>
                </a:lnTo>
                <a:lnTo>
                  <a:pt x="355" y="205"/>
                </a:lnTo>
                <a:lnTo>
                  <a:pt x="353" y="205"/>
                </a:lnTo>
                <a:lnTo>
                  <a:pt x="353" y="203"/>
                </a:lnTo>
                <a:lnTo>
                  <a:pt x="353" y="203"/>
                </a:lnTo>
                <a:lnTo>
                  <a:pt x="353" y="201"/>
                </a:lnTo>
                <a:lnTo>
                  <a:pt x="353" y="201"/>
                </a:lnTo>
                <a:lnTo>
                  <a:pt x="351" y="201"/>
                </a:lnTo>
                <a:lnTo>
                  <a:pt x="348" y="201"/>
                </a:lnTo>
                <a:lnTo>
                  <a:pt x="346" y="203"/>
                </a:lnTo>
                <a:lnTo>
                  <a:pt x="346" y="203"/>
                </a:lnTo>
                <a:lnTo>
                  <a:pt x="346" y="205"/>
                </a:lnTo>
                <a:lnTo>
                  <a:pt x="346" y="213"/>
                </a:lnTo>
                <a:lnTo>
                  <a:pt x="346" y="213"/>
                </a:lnTo>
                <a:lnTo>
                  <a:pt x="344" y="213"/>
                </a:lnTo>
                <a:lnTo>
                  <a:pt x="340" y="207"/>
                </a:lnTo>
                <a:lnTo>
                  <a:pt x="338" y="207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7"/>
                </a:lnTo>
                <a:lnTo>
                  <a:pt x="328" y="205"/>
                </a:lnTo>
                <a:lnTo>
                  <a:pt x="325" y="199"/>
                </a:lnTo>
                <a:lnTo>
                  <a:pt x="325" y="199"/>
                </a:lnTo>
                <a:lnTo>
                  <a:pt x="323" y="199"/>
                </a:lnTo>
                <a:lnTo>
                  <a:pt x="323" y="199"/>
                </a:lnTo>
                <a:lnTo>
                  <a:pt x="321" y="197"/>
                </a:lnTo>
                <a:lnTo>
                  <a:pt x="321" y="195"/>
                </a:lnTo>
                <a:lnTo>
                  <a:pt x="319" y="195"/>
                </a:lnTo>
                <a:lnTo>
                  <a:pt x="319" y="195"/>
                </a:lnTo>
                <a:lnTo>
                  <a:pt x="315" y="192"/>
                </a:lnTo>
                <a:lnTo>
                  <a:pt x="313" y="192"/>
                </a:lnTo>
                <a:lnTo>
                  <a:pt x="311" y="190"/>
                </a:lnTo>
                <a:lnTo>
                  <a:pt x="309" y="186"/>
                </a:lnTo>
                <a:lnTo>
                  <a:pt x="305" y="184"/>
                </a:lnTo>
                <a:lnTo>
                  <a:pt x="305" y="184"/>
                </a:lnTo>
                <a:lnTo>
                  <a:pt x="302" y="186"/>
                </a:lnTo>
                <a:lnTo>
                  <a:pt x="302" y="188"/>
                </a:lnTo>
                <a:lnTo>
                  <a:pt x="302" y="190"/>
                </a:lnTo>
                <a:lnTo>
                  <a:pt x="298" y="192"/>
                </a:lnTo>
                <a:lnTo>
                  <a:pt x="298" y="192"/>
                </a:lnTo>
                <a:lnTo>
                  <a:pt x="296" y="195"/>
                </a:lnTo>
                <a:lnTo>
                  <a:pt x="294" y="195"/>
                </a:lnTo>
                <a:lnTo>
                  <a:pt x="294" y="195"/>
                </a:lnTo>
                <a:lnTo>
                  <a:pt x="292" y="195"/>
                </a:lnTo>
                <a:lnTo>
                  <a:pt x="290" y="192"/>
                </a:lnTo>
                <a:lnTo>
                  <a:pt x="290" y="192"/>
                </a:lnTo>
                <a:lnTo>
                  <a:pt x="290" y="190"/>
                </a:lnTo>
                <a:lnTo>
                  <a:pt x="290" y="190"/>
                </a:lnTo>
                <a:lnTo>
                  <a:pt x="290" y="188"/>
                </a:lnTo>
                <a:lnTo>
                  <a:pt x="288" y="188"/>
                </a:lnTo>
                <a:lnTo>
                  <a:pt x="288" y="190"/>
                </a:lnTo>
                <a:lnTo>
                  <a:pt x="286" y="190"/>
                </a:lnTo>
                <a:lnTo>
                  <a:pt x="286" y="188"/>
                </a:lnTo>
                <a:lnTo>
                  <a:pt x="286" y="188"/>
                </a:lnTo>
                <a:lnTo>
                  <a:pt x="286" y="186"/>
                </a:lnTo>
                <a:lnTo>
                  <a:pt x="286" y="186"/>
                </a:lnTo>
                <a:lnTo>
                  <a:pt x="286" y="184"/>
                </a:lnTo>
                <a:lnTo>
                  <a:pt x="284" y="184"/>
                </a:lnTo>
                <a:lnTo>
                  <a:pt x="282" y="186"/>
                </a:lnTo>
                <a:lnTo>
                  <a:pt x="279" y="186"/>
                </a:lnTo>
                <a:lnTo>
                  <a:pt x="279" y="186"/>
                </a:lnTo>
                <a:lnTo>
                  <a:pt x="279" y="184"/>
                </a:lnTo>
                <a:lnTo>
                  <a:pt x="279" y="182"/>
                </a:lnTo>
                <a:lnTo>
                  <a:pt x="279" y="180"/>
                </a:lnTo>
                <a:lnTo>
                  <a:pt x="279" y="180"/>
                </a:lnTo>
                <a:lnTo>
                  <a:pt x="277" y="178"/>
                </a:lnTo>
                <a:lnTo>
                  <a:pt x="273" y="178"/>
                </a:lnTo>
                <a:lnTo>
                  <a:pt x="271" y="178"/>
                </a:lnTo>
                <a:lnTo>
                  <a:pt x="269" y="178"/>
                </a:lnTo>
                <a:lnTo>
                  <a:pt x="269" y="178"/>
                </a:lnTo>
                <a:lnTo>
                  <a:pt x="269" y="180"/>
                </a:lnTo>
                <a:lnTo>
                  <a:pt x="269" y="180"/>
                </a:lnTo>
                <a:lnTo>
                  <a:pt x="267" y="182"/>
                </a:lnTo>
                <a:lnTo>
                  <a:pt x="259" y="180"/>
                </a:lnTo>
                <a:lnTo>
                  <a:pt x="257" y="180"/>
                </a:lnTo>
                <a:lnTo>
                  <a:pt x="257" y="182"/>
                </a:lnTo>
                <a:lnTo>
                  <a:pt x="254" y="182"/>
                </a:lnTo>
                <a:lnTo>
                  <a:pt x="254" y="180"/>
                </a:lnTo>
                <a:lnTo>
                  <a:pt x="252" y="178"/>
                </a:lnTo>
                <a:lnTo>
                  <a:pt x="252" y="178"/>
                </a:lnTo>
                <a:lnTo>
                  <a:pt x="248" y="178"/>
                </a:lnTo>
                <a:lnTo>
                  <a:pt x="240" y="182"/>
                </a:lnTo>
                <a:lnTo>
                  <a:pt x="238" y="178"/>
                </a:lnTo>
                <a:lnTo>
                  <a:pt x="238" y="174"/>
                </a:lnTo>
                <a:lnTo>
                  <a:pt x="236" y="172"/>
                </a:lnTo>
                <a:lnTo>
                  <a:pt x="236" y="172"/>
                </a:lnTo>
                <a:lnTo>
                  <a:pt x="234" y="169"/>
                </a:lnTo>
                <a:lnTo>
                  <a:pt x="234" y="167"/>
                </a:lnTo>
                <a:lnTo>
                  <a:pt x="234" y="167"/>
                </a:lnTo>
                <a:lnTo>
                  <a:pt x="231" y="167"/>
                </a:lnTo>
                <a:lnTo>
                  <a:pt x="231" y="167"/>
                </a:lnTo>
                <a:lnTo>
                  <a:pt x="229" y="167"/>
                </a:lnTo>
                <a:lnTo>
                  <a:pt x="227" y="167"/>
                </a:lnTo>
                <a:lnTo>
                  <a:pt x="225" y="167"/>
                </a:lnTo>
                <a:lnTo>
                  <a:pt x="213" y="157"/>
                </a:lnTo>
                <a:lnTo>
                  <a:pt x="211" y="157"/>
                </a:lnTo>
                <a:lnTo>
                  <a:pt x="211" y="155"/>
                </a:lnTo>
                <a:lnTo>
                  <a:pt x="211" y="153"/>
                </a:lnTo>
                <a:lnTo>
                  <a:pt x="211" y="153"/>
                </a:lnTo>
                <a:lnTo>
                  <a:pt x="208" y="151"/>
                </a:lnTo>
                <a:lnTo>
                  <a:pt x="208" y="151"/>
                </a:lnTo>
                <a:lnTo>
                  <a:pt x="200" y="146"/>
                </a:lnTo>
                <a:lnTo>
                  <a:pt x="200" y="146"/>
                </a:lnTo>
                <a:lnTo>
                  <a:pt x="198" y="146"/>
                </a:lnTo>
                <a:lnTo>
                  <a:pt x="196" y="146"/>
                </a:lnTo>
                <a:lnTo>
                  <a:pt x="190" y="149"/>
                </a:lnTo>
                <a:lnTo>
                  <a:pt x="185" y="151"/>
                </a:lnTo>
                <a:lnTo>
                  <a:pt x="185" y="144"/>
                </a:lnTo>
                <a:lnTo>
                  <a:pt x="185" y="142"/>
                </a:lnTo>
                <a:lnTo>
                  <a:pt x="183" y="140"/>
                </a:lnTo>
                <a:lnTo>
                  <a:pt x="181" y="138"/>
                </a:lnTo>
                <a:lnTo>
                  <a:pt x="167" y="132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28"/>
                </a:lnTo>
                <a:lnTo>
                  <a:pt x="167" y="128"/>
                </a:lnTo>
                <a:lnTo>
                  <a:pt x="167" y="128"/>
                </a:lnTo>
                <a:lnTo>
                  <a:pt x="169" y="128"/>
                </a:lnTo>
                <a:lnTo>
                  <a:pt x="169" y="126"/>
                </a:lnTo>
                <a:lnTo>
                  <a:pt x="171" y="126"/>
                </a:lnTo>
                <a:lnTo>
                  <a:pt x="171" y="126"/>
                </a:lnTo>
                <a:lnTo>
                  <a:pt x="171" y="126"/>
                </a:lnTo>
                <a:lnTo>
                  <a:pt x="173" y="126"/>
                </a:lnTo>
                <a:lnTo>
                  <a:pt x="173" y="128"/>
                </a:lnTo>
                <a:lnTo>
                  <a:pt x="175" y="126"/>
                </a:lnTo>
                <a:lnTo>
                  <a:pt x="175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9" y="124"/>
                </a:lnTo>
                <a:lnTo>
                  <a:pt x="179" y="124"/>
                </a:lnTo>
                <a:lnTo>
                  <a:pt x="181" y="124"/>
                </a:lnTo>
                <a:lnTo>
                  <a:pt x="185" y="119"/>
                </a:lnTo>
                <a:lnTo>
                  <a:pt x="188" y="117"/>
                </a:lnTo>
                <a:lnTo>
                  <a:pt x="188" y="115"/>
                </a:lnTo>
                <a:lnTo>
                  <a:pt x="188" y="115"/>
                </a:lnTo>
                <a:lnTo>
                  <a:pt x="185" y="113"/>
                </a:lnTo>
                <a:lnTo>
                  <a:pt x="179" y="113"/>
                </a:lnTo>
                <a:lnTo>
                  <a:pt x="175" y="111"/>
                </a:lnTo>
                <a:lnTo>
                  <a:pt x="158" y="101"/>
                </a:lnTo>
                <a:lnTo>
                  <a:pt x="154" y="96"/>
                </a:lnTo>
                <a:lnTo>
                  <a:pt x="150" y="92"/>
                </a:lnTo>
                <a:lnTo>
                  <a:pt x="148" y="88"/>
                </a:lnTo>
                <a:lnTo>
                  <a:pt x="146" y="84"/>
                </a:lnTo>
                <a:lnTo>
                  <a:pt x="142" y="80"/>
                </a:lnTo>
                <a:lnTo>
                  <a:pt x="133" y="75"/>
                </a:lnTo>
                <a:lnTo>
                  <a:pt x="131" y="73"/>
                </a:lnTo>
                <a:lnTo>
                  <a:pt x="129" y="71"/>
                </a:lnTo>
                <a:lnTo>
                  <a:pt x="127" y="65"/>
                </a:lnTo>
                <a:lnTo>
                  <a:pt x="123" y="61"/>
                </a:lnTo>
                <a:lnTo>
                  <a:pt x="117" y="55"/>
                </a:lnTo>
                <a:lnTo>
                  <a:pt x="117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3"/>
                </a:lnTo>
                <a:lnTo>
                  <a:pt x="110" y="55"/>
                </a:lnTo>
                <a:lnTo>
                  <a:pt x="110" y="55"/>
                </a:lnTo>
                <a:lnTo>
                  <a:pt x="110" y="57"/>
                </a:lnTo>
                <a:lnTo>
                  <a:pt x="110" y="59"/>
                </a:lnTo>
                <a:lnTo>
                  <a:pt x="110" y="61"/>
                </a:lnTo>
                <a:lnTo>
                  <a:pt x="112" y="71"/>
                </a:lnTo>
                <a:lnTo>
                  <a:pt x="114" y="78"/>
                </a:lnTo>
                <a:lnTo>
                  <a:pt x="112" y="82"/>
                </a:lnTo>
                <a:lnTo>
                  <a:pt x="110" y="86"/>
                </a:lnTo>
                <a:lnTo>
                  <a:pt x="104" y="88"/>
                </a:lnTo>
                <a:lnTo>
                  <a:pt x="102" y="88"/>
                </a:lnTo>
                <a:lnTo>
                  <a:pt x="102" y="86"/>
                </a:lnTo>
                <a:lnTo>
                  <a:pt x="98" y="84"/>
                </a:lnTo>
                <a:lnTo>
                  <a:pt x="91" y="80"/>
                </a:lnTo>
                <a:lnTo>
                  <a:pt x="91" y="80"/>
                </a:lnTo>
                <a:lnTo>
                  <a:pt x="89" y="80"/>
                </a:lnTo>
                <a:lnTo>
                  <a:pt x="85" y="82"/>
                </a:lnTo>
                <a:lnTo>
                  <a:pt x="77" y="88"/>
                </a:lnTo>
                <a:lnTo>
                  <a:pt x="73" y="78"/>
                </a:lnTo>
                <a:lnTo>
                  <a:pt x="71" y="75"/>
                </a:lnTo>
                <a:lnTo>
                  <a:pt x="71" y="69"/>
                </a:lnTo>
                <a:lnTo>
                  <a:pt x="69" y="63"/>
                </a:lnTo>
                <a:lnTo>
                  <a:pt x="69" y="61"/>
                </a:lnTo>
                <a:lnTo>
                  <a:pt x="69" y="57"/>
                </a:lnTo>
                <a:lnTo>
                  <a:pt x="69" y="53"/>
                </a:lnTo>
                <a:lnTo>
                  <a:pt x="69" y="50"/>
                </a:lnTo>
                <a:lnTo>
                  <a:pt x="73" y="42"/>
                </a:lnTo>
                <a:lnTo>
                  <a:pt x="77" y="32"/>
                </a:lnTo>
                <a:lnTo>
                  <a:pt x="81" y="27"/>
                </a:lnTo>
                <a:lnTo>
                  <a:pt x="85" y="23"/>
                </a:lnTo>
                <a:lnTo>
                  <a:pt x="87" y="23"/>
                </a:lnTo>
                <a:lnTo>
                  <a:pt x="89" y="21"/>
                </a:lnTo>
                <a:lnTo>
                  <a:pt x="87" y="19"/>
                </a:lnTo>
                <a:lnTo>
                  <a:pt x="75" y="13"/>
                </a:lnTo>
                <a:lnTo>
                  <a:pt x="69" y="9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2" y="2"/>
                </a:lnTo>
                <a:lnTo>
                  <a:pt x="52" y="2"/>
                </a:lnTo>
                <a:lnTo>
                  <a:pt x="52" y="4"/>
                </a:lnTo>
                <a:lnTo>
                  <a:pt x="52" y="9"/>
                </a:lnTo>
                <a:lnTo>
                  <a:pt x="50" y="15"/>
                </a:lnTo>
                <a:lnTo>
                  <a:pt x="48" y="17"/>
                </a:lnTo>
                <a:lnTo>
                  <a:pt x="43" y="21"/>
                </a:lnTo>
                <a:lnTo>
                  <a:pt x="37" y="27"/>
                </a:lnTo>
                <a:lnTo>
                  <a:pt x="35" y="30"/>
                </a:lnTo>
                <a:lnTo>
                  <a:pt x="33" y="32"/>
                </a:lnTo>
                <a:lnTo>
                  <a:pt x="33" y="34"/>
                </a:lnTo>
                <a:lnTo>
                  <a:pt x="31" y="36"/>
                </a:lnTo>
                <a:lnTo>
                  <a:pt x="27" y="40"/>
                </a:lnTo>
                <a:lnTo>
                  <a:pt x="25" y="40"/>
                </a:lnTo>
                <a:lnTo>
                  <a:pt x="25" y="40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3" y="44"/>
                </a:lnTo>
                <a:lnTo>
                  <a:pt x="23" y="42"/>
                </a:lnTo>
                <a:lnTo>
                  <a:pt x="23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6"/>
                </a:lnTo>
                <a:lnTo>
                  <a:pt x="16" y="50"/>
                </a:lnTo>
                <a:lnTo>
                  <a:pt x="16" y="50"/>
                </a:lnTo>
                <a:lnTo>
                  <a:pt x="14" y="53"/>
                </a:lnTo>
                <a:lnTo>
                  <a:pt x="14" y="57"/>
                </a:lnTo>
                <a:lnTo>
                  <a:pt x="10" y="71"/>
                </a:lnTo>
                <a:lnTo>
                  <a:pt x="10" y="73"/>
                </a:lnTo>
                <a:lnTo>
                  <a:pt x="8" y="75"/>
                </a:lnTo>
                <a:lnTo>
                  <a:pt x="8" y="73"/>
                </a:lnTo>
                <a:lnTo>
                  <a:pt x="8" y="73"/>
                </a:lnTo>
                <a:lnTo>
                  <a:pt x="6" y="75"/>
                </a:lnTo>
                <a:lnTo>
                  <a:pt x="6" y="75"/>
                </a:lnTo>
                <a:lnTo>
                  <a:pt x="6" y="78"/>
                </a:lnTo>
                <a:lnTo>
                  <a:pt x="6" y="78"/>
                </a:lnTo>
                <a:lnTo>
                  <a:pt x="8" y="80"/>
                </a:lnTo>
                <a:lnTo>
                  <a:pt x="6" y="80"/>
                </a:lnTo>
                <a:lnTo>
                  <a:pt x="6" y="82"/>
                </a:lnTo>
                <a:lnTo>
                  <a:pt x="4" y="82"/>
                </a:lnTo>
                <a:lnTo>
                  <a:pt x="4" y="84"/>
                </a:lnTo>
                <a:lnTo>
                  <a:pt x="2" y="88"/>
                </a:lnTo>
                <a:lnTo>
                  <a:pt x="2" y="90"/>
                </a:lnTo>
                <a:lnTo>
                  <a:pt x="2" y="92"/>
                </a:lnTo>
                <a:lnTo>
                  <a:pt x="2" y="92"/>
                </a:lnTo>
                <a:lnTo>
                  <a:pt x="2" y="94"/>
                </a:lnTo>
                <a:lnTo>
                  <a:pt x="4" y="96"/>
                </a:lnTo>
                <a:lnTo>
                  <a:pt x="2" y="96"/>
                </a:lnTo>
                <a:lnTo>
                  <a:pt x="2" y="96"/>
                </a:lnTo>
                <a:lnTo>
                  <a:pt x="0" y="98"/>
                </a:lnTo>
                <a:lnTo>
                  <a:pt x="0" y="98"/>
                </a:lnTo>
                <a:lnTo>
                  <a:pt x="0" y="101"/>
                </a:lnTo>
                <a:lnTo>
                  <a:pt x="0" y="101"/>
                </a:lnTo>
                <a:lnTo>
                  <a:pt x="0" y="103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7"/>
                </a:lnTo>
                <a:lnTo>
                  <a:pt x="4" y="107"/>
                </a:lnTo>
                <a:lnTo>
                  <a:pt x="6" y="107"/>
                </a:lnTo>
                <a:lnTo>
                  <a:pt x="4" y="109"/>
                </a:lnTo>
                <a:lnTo>
                  <a:pt x="0" y="113"/>
                </a:lnTo>
                <a:lnTo>
                  <a:pt x="0" y="115"/>
                </a:lnTo>
                <a:lnTo>
                  <a:pt x="0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5"/>
                </a:lnTo>
                <a:lnTo>
                  <a:pt x="8" y="117"/>
                </a:lnTo>
                <a:lnTo>
                  <a:pt x="8" y="117"/>
                </a:lnTo>
                <a:lnTo>
                  <a:pt x="6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4"/>
                </a:lnTo>
                <a:lnTo>
                  <a:pt x="6" y="126"/>
                </a:lnTo>
                <a:lnTo>
                  <a:pt x="8" y="126"/>
                </a:lnTo>
                <a:lnTo>
                  <a:pt x="8" y="128"/>
                </a:lnTo>
                <a:lnTo>
                  <a:pt x="8" y="130"/>
                </a:lnTo>
                <a:lnTo>
                  <a:pt x="6" y="130"/>
                </a:lnTo>
                <a:lnTo>
                  <a:pt x="6" y="132"/>
                </a:lnTo>
                <a:lnTo>
                  <a:pt x="8" y="149"/>
                </a:lnTo>
                <a:lnTo>
                  <a:pt x="8" y="149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8" y="151"/>
                </a:lnTo>
                <a:lnTo>
                  <a:pt x="8" y="153"/>
                </a:lnTo>
                <a:lnTo>
                  <a:pt x="8" y="153"/>
                </a:lnTo>
                <a:lnTo>
                  <a:pt x="10" y="159"/>
                </a:lnTo>
                <a:lnTo>
                  <a:pt x="12" y="163"/>
                </a:lnTo>
                <a:lnTo>
                  <a:pt x="12" y="165"/>
                </a:lnTo>
                <a:lnTo>
                  <a:pt x="10" y="165"/>
                </a:lnTo>
                <a:lnTo>
                  <a:pt x="10" y="167"/>
                </a:lnTo>
                <a:lnTo>
                  <a:pt x="14" y="169"/>
                </a:lnTo>
                <a:lnTo>
                  <a:pt x="14" y="172"/>
                </a:lnTo>
                <a:lnTo>
                  <a:pt x="14" y="174"/>
                </a:lnTo>
                <a:lnTo>
                  <a:pt x="14" y="174"/>
                </a:lnTo>
                <a:lnTo>
                  <a:pt x="14" y="174"/>
                </a:lnTo>
                <a:lnTo>
                  <a:pt x="14" y="176"/>
                </a:lnTo>
                <a:lnTo>
                  <a:pt x="12" y="178"/>
                </a:lnTo>
                <a:lnTo>
                  <a:pt x="14" y="182"/>
                </a:lnTo>
                <a:lnTo>
                  <a:pt x="14" y="184"/>
                </a:lnTo>
                <a:lnTo>
                  <a:pt x="14" y="186"/>
                </a:lnTo>
                <a:lnTo>
                  <a:pt x="16" y="188"/>
                </a:lnTo>
                <a:lnTo>
                  <a:pt x="25" y="197"/>
                </a:lnTo>
                <a:lnTo>
                  <a:pt x="25" y="197"/>
                </a:lnTo>
                <a:lnTo>
                  <a:pt x="25" y="199"/>
                </a:lnTo>
                <a:lnTo>
                  <a:pt x="25" y="201"/>
                </a:lnTo>
                <a:lnTo>
                  <a:pt x="25" y="201"/>
                </a:lnTo>
                <a:lnTo>
                  <a:pt x="27" y="205"/>
                </a:lnTo>
                <a:lnTo>
                  <a:pt x="27" y="207"/>
                </a:lnTo>
                <a:lnTo>
                  <a:pt x="27" y="207"/>
                </a:lnTo>
                <a:lnTo>
                  <a:pt x="27" y="207"/>
                </a:lnTo>
                <a:lnTo>
                  <a:pt x="27" y="209"/>
                </a:lnTo>
                <a:lnTo>
                  <a:pt x="27" y="209"/>
                </a:lnTo>
                <a:lnTo>
                  <a:pt x="25" y="211"/>
                </a:lnTo>
                <a:lnTo>
                  <a:pt x="25" y="211"/>
                </a:lnTo>
                <a:lnTo>
                  <a:pt x="23" y="211"/>
                </a:lnTo>
                <a:lnTo>
                  <a:pt x="23" y="213"/>
                </a:lnTo>
                <a:lnTo>
                  <a:pt x="23" y="213"/>
                </a:lnTo>
                <a:lnTo>
                  <a:pt x="27" y="220"/>
                </a:lnTo>
                <a:lnTo>
                  <a:pt x="27" y="220"/>
                </a:lnTo>
                <a:lnTo>
                  <a:pt x="27" y="222"/>
                </a:lnTo>
                <a:lnTo>
                  <a:pt x="29" y="222"/>
                </a:lnTo>
                <a:lnTo>
                  <a:pt x="29" y="222"/>
                </a:lnTo>
                <a:lnTo>
                  <a:pt x="31" y="224"/>
                </a:lnTo>
                <a:lnTo>
                  <a:pt x="31" y="224"/>
                </a:lnTo>
                <a:lnTo>
                  <a:pt x="31" y="226"/>
                </a:lnTo>
                <a:lnTo>
                  <a:pt x="31" y="226"/>
                </a:lnTo>
                <a:lnTo>
                  <a:pt x="31" y="226"/>
                </a:lnTo>
                <a:lnTo>
                  <a:pt x="33" y="226"/>
                </a:lnTo>
                <a:lnTo>
                  <a:pt x="33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8"/>
                </a:lnTo>
                <a:lnTo>
                  <a:pt x="35" y="228"/>
                </a:lnTo>
                <a:lnTo>
                  <a:pt x="35" y="230"/>
                </a:lnTo>
                <a:lnTo>
                  <a:pt x="37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4"/>
                </a:lnTo>
                <a:lnTo>
                  <a:pt x="41" y="234"/>
                </a:lnTo>
                <a:lnTo>
                  <a:pt x="43" y="234"/>
                </a:lnTo>
                <a:lnTo>
                  <a:pt x="41" y="240"/>
                </a:lnTo>
                <a:lnTo>
                  <a:pt x="39" y="243"/>
                </a:lnTo>
                <a:lnTo>
                  <a:pt x="41" y="245"/>
                </a:lnTo>
                <a:lnTo>
                  <a:pt x="41" y="247"/>
                </a:lnTo>
                <a:lnTo>
                  <a:pt x="41" y="247"/>
                </a:lnTo>
                <a:lnTo>
                  <a:pt x="43" y="249"/>
                </a:lnTo>
                <a:lnTo>
                  <a:pt x="43" y="249"/>
                </a:lnTo>
                <a:lnTo>
                  <a:pt x="46" y="249"/>
                </a:lnTo>
                <a:lnTo>
                  <a:pt x="48" y="251"/>
                </a:lnTo>
                <a:lnTo>
                  <a:pt x="48" y="251"/>
                </a:lnTo>
                <a:lnTo>
                  <a:pt x="46" y="251"/>
                </a:lnTo>
                <a:lnTo>
                  <a:pt x="46" y="253"/>
                </a:lnTo>
                <a:lnTo>
                  <a:pt x="46" y="253"/>
                </a:lnTo>
                <a:lnTo>
                  <a:pt x="46" y="253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7"/>
                </a:lnTo>
                <a:lnTo>
                  <a:pt x="46" y="257"/>
                </a:lnTo>
                <a:lnTo>
                  <a:pt x="48" y="257"/>
                </a:lnTo>
                <a:lnTo>
                  <a:pt x="43" y="259"/>
                </a:lnTo>
                <a:lnTo>
                  <a:pt x="43" y="261"/>
                </a:lnTo>
                <a:lnTo>
                  <a:pt x="43" y="266"/>
                </a:lnTo>
                <a:lnTo>
                  <a:pt x="43" y="268"/>
                </a:lnTo>
                <a:lnTo>
                  <a:pt x="39" y="266"/>
                </a:lnTo>
                <a:lnTo>
                  <a:pt x="41" y="268"/>
                </a:lnTo>
                <a:lnTo>
                  <a:pt x="41" y="270"/>
                </a:lnTo>
                <a:lnTo>
                  <a:pt x="39" y="274"/>
                </a:lnTo>
                <a:lnTo>
                  <a:pt x="41" y="274"/>
                </a:lnTo>
                <a:lnTo>
                  <a:pt x="43" y="276"/>
                </a:lnTo>
                <a:lnTo>
                  <a:pt x="43" y="276"/>
                </a:lnTo>
                <a:lnTo>
                  <a:pt x="46" y="278"/>
                </a:lnTo>
                <a:lnTo>
                  <a:pt x="46" y="282"/>
                </a:lnTo>
                <a:lnTo>
                  <a:pt x="46" y="284"/>
                </a:lnTo>
                <a:lnTo>
                  <a:pt x="43" y="286"/>
                </a:lnTo>
                <a:lnTo>
                  <a:pt x="43" y="286"/>
                </a:lnTo>
                <a:lnTo>
                  <a:pt x="41" y="289"/>
                </a:lnTo>
                <a:lnTo>
                  <a:pt x="41" y="291"/>
                </a:lnTo>
                <a:lnTo>
                  <a:pt x="39" y="293"/>
                </a:lnTo>
                <a:lnTo>
                  <a:pt x="39" y="293"/>
                </a:lnTo>
                <a:lnTo>
                  <a:pt x="37" y="291"/>
                </a:lnTo>
                <a:lnTo>
                  <a:pt x="37" y="291"/>
                </a:lnTo>
                <a:lnTo>
                  <a:pt x="35" y="291"/>
                </a:lnTo>
                <a:lnTo>
                  <a:pt x="33" y="295"/>
                </a:lnTo>
                <a:lnTo>
                  <a:pt x="33" y="295"/>
                </a:lnTo>
                <a:lnTo>
                  <a:pt x="29" y="295"/>
                </a:lnTo>
                <a:lnTo>
                  <a:pt x="27" y="297"/>
                </a:lnTo>
                <a:lnTo>
                  <a:pt x="27" y="297"/>
                </a:lnTo>
                <a:lnTo>
                  <a:pt x="27" y="297"/>
                </a:lnTo>
                <a:lnTo>
                  <a:pt x="25" y="297"/>
                </a:lnTo>
                <a:lnTo>
                  <a:pt x="25" y="297"/>
                </a:lnTo>
                <a:lnTo>
                  <a:pt x="25" y="299"/>
                </a:lnTo>
                <a:lnTo>
                  <a:pt x="20" y="301"/>
                </a:lnTo>
                <a:lnTo>
                  <a:pt x="23" y="305"/>
                </a:lnTo>
                <a:lnTo>
                  <a:pt x="23" y="307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5" y="311"/>
                </a:lnTo>
                <a:lnTo>
                  <a:pt x="25" y="314"/>
                </a:lnTo>
                <a:lnTo>
                  <a:pt x="25" y="314"/>
                </a:lnTo>
                <a:lnTo>
                  <a:pt x="27" y="314"/>
                </a:lnTo>
                <a:lnTo>
                  <a:pt x="27" y="316"/>
                </a:lnTo>
                <a:lnTo>
                  <a:pt x="27" y="318"/>
                </a:lnTo>
                <a:lnTo>
                  <a:pt x="27" y="320"/>
                </a:lnTo>
                <a:lnTo>
                  <a:pt x="27" y="320"/>
                </a:lnTo>
                <a:lnTo>
                  <a:pt x="25" y="320"/>
                </a:lnTo>
                <a:lnTo>
                  <a:pt x="25" y="322"/>
                </a:lnTo>
                <a:lnTo>
                  <a:pt x="25" y="322"/>
                </a:lnTo>
                <a:lnTo>
                  <a:pt x="25" y="322"/>
                </a:lnTo>
                <a:lnTo>
                  <a:pt x="25" y="324"/>
                </a:lnTo>
                <a:lnTo>
                  <a:pt x="27" y="324"/>
                </a:lnTo>
                <a:lnTo>
                  <a:pt x="27" y="324"/>
                </a:lnTo>
                <a:lnTo>
                  <a:pt x="27" y="326"/>
                </a:lnTo>
                <a:lnTo>
                  <a:pt x="27" y="326"/>
                </a:lnTo>
                <a:lnTo>
                  <a:pt x="27" y="328"/>
                </a:lnTo>
                <a:lnTo>
                  <a:pt x="27" y="328"/>
                </a:lnTo>
                <a:lnTo>
                  <a:pt x="27" y="330"/>
                </a:lnTo>
                <a:lnTo>
                  <a:pt x="27" y="332"/>
                </a:lnTo>
                <a:lnTo>
                  <a:pt x="33" y="337"/>
                </a:lnTo>
                <a:lnTo>
                  <a:pt x="33" y="339"/>
                </a:lnTo>
                <a:lnTo>
                  <a:pt x="35" y="341"/>
                </a:lnTo>
                <a:lnTo>
                  <a:pt x="35" y="345"/>
                </a:lnTo>
                <a:lnTo>
                  <a:pt x="37" y="347"/>
                </a:lnTo>
                <a:lnTo>
                  <a:pt x="37" y="347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41" y="349"/>
                </a:lnTo>
                <a:lnTo>
                  <a:pt x="43" y="349"/>
                </a:lnTo>
                <a:lnTo>
                  <a:pt x="43" y="351"/>
                </a:lnTo>
                <a:lnTo>
                  <a:pt x="50" y="355"/>
                </a:lnTo>
                <a:lnTo>
                  <a:pt x="50" y="355"/>
                </a:lnTo>
                <a:lnTo>
                  <a:pt x="50" y="355"/>
                </a:lnTo>
                <a:lnTo>
                  <a:pt x="52" y="355"/>
                </a:lnTo>
                <a:lnTo>
                  <a:pt x="54" y="355"/>
                </a:lnTo>
                <a:lnTo>
                  <a:pt x="54" y="355"/>
                </a:lnTo>
                <a:lnTo>
                  <a:pt x="54" y="357"/>
                </a:lnTo>
                <a:lnTo>
                  <a:pt x="54" y="357"/>
                </a:lnTo>
                <a:lnTo>
                  <a:pt x="54" y="360"/>
                </a:lnTo>
                <a:lnTo>
                  <a:pt x="54" y="362"/>
                </a:lnTo>
                <a:lnTo>
                  <a:pt x="56" y="362"/>
                </a:lnTo>
                <a:lnTo>
                  <a:pt x="56" y="364"/>
                </a:lnTo>
                <a:lnTo>
                  <a:pt x="56" y="366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60" y="370"/>
                </a:lnTo>
                <a:lnTo>
                  <a:pt x="58" y="372"/>
                </a:lnTo>
                <a:lnTo>
                  <a:pt x="56" y="374"/>
                </a:lnTo>
                <a:lnTo>
                  <a:pt x="54" y="374"/>
                </a:lnTo>
                <a:lnTo>
                  <a:pt x="54" y="376"/>
                </a:lnTo>
                <a:lnTo>
                  <a:pt x="54" y="376"/>
                </a:lnTo>
                <a:lnTo>
                  <a:pt x="52" y="378"/>
                </a:lnTo>
                <a:lnTo>
                  <a:pt x="52" y="378"/>
                </a:lnTo>
                <a:lnTo>
                  <a:pt x="46" y="380"/>
                </a:lnTo>
                <a:lnTo>
                  <a:pt x="43" y="380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5"/>
                </a:lnTo>
                <a:lnTo>
                  <a:pt x="43" y="385"/>
                </a:lnTo>
                <a:lnTo>
                  <a:pt x="46" y="385"/>
                </a:lnTo>
                <a:lnTo>
                  <a:pt x="46" y="385"/>
                </a:lnTo>
                <a:lnTo>
                  <a:pt x="46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7"/>
                </a:lnTo>
                <a:lnTo>
                  <a:pt x="48" y="389"/>
                </a:lnTo>
                <a:lnTo>
                  <a:pt x="48" y="389"/>
                </a:lnTo>
                <a:lnTo>
                  <a:pt x="50" y="389"/>
                </a:lnTo>
                <a:lnTo>
                  <a:pt x="54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60" y="391"/>
                </a:lnTo>
                <a:lnTo>
                  <a:pt x="60" y="393"/>
                </a:lnTo>
                <a:lnTo>
                  <a:pt x="62" y="393"/>
                </a:lnTo>
                <a:lnTo>
                  <a:pt x="62" y="393"/>
                </a:lnTo>
                <a:lnTo>
                  <a:pt x="62" y="391"/>
                </a:lnTo>
                <a:lnTo>
                  <a:pt x="62" y="391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6" y="391"/>
                </a:lnTo>
                <a:lnTo>
                  <a:pt x="66" y="393"/>
                </a:lnTo>
                <a:lnTo>
                  <a:pt x="64" y="393"/>
                </a:lnTo>
                <a:lnTo>
                  <a:pt x="64" y="395"/>
                </a:lnTo>
                <a:lnTo>
                  <a:pt x="58" y="395"/>
                </a:lnTo>
                <a:lnTo>
                  <a:pt x="56" y="395"/>
                </a:lnTo>
                <a:lnTo>
                  <a:pt x="39" y="403"/>
                </a:lnTo>
                <a:lnTo>
                  <a:pt x="35" y="405"/>
                </a:lnTo>
                <a:lnTo>
                  <a:pt x="35" y="408"/>
                </a:lnTo>
                <a:lnTo>
                  <a:pt x="33" y="408"/>
                </a:lnTo>
                <a:lnTo>
                  <a:pt x="33" y="410"/>
                </a:lnTo>
                <a:lnTo>
                  <a:pt x="33" y="410"/>
                </a:lnTo>
                <a:lnTo>
                  <a:pt x="33" y="412"/>
                </a:lnTo>
                <a:lnTo>
                  <a:pt x="33" y="414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7" y="418"/>
                </a:lnTo>
                <a:lnTo>
                  <a:pt x="37" y="416"/>
                </a:lnTo>
                <a:lnTo>
                  <a:pt x="39" y="416"/>
                </a:lnTo>
                <a:lnTo>
                  <a:pt x="39" y="412"/>
                </a:lnTo>
                <a:lnTo>
                  <a:pt x="41" y="412"/>
                </a:lnTo>
                <a:lnTo>
                  <a:pt x="41" y="412"/>
                </a:lnTo>
                <a:lnTo>
                  <a:pt x="43" y="412"/>
                </a:lnTo>
                <a:lnTo>
                  <a:pt x="43" y="412"/>
                </a:lnTo>
                <a:lnTo>
                  <a:pt x="43" y="412"/>
                </a:lnTo>
                <a:lnTo>
                  <a:pt x="58" y="405"/>
                </a:lnTo>
                <a:lnTo>
                  <a:pt x="60" y="405"/>
                </a:lnTo>
                <a:lnTo>
                  <a:pt x="62" y="401"/>
                </a:lnTo>
                <a:lnTo>
                  <a:pt x="64" y="401"/>
                </a:lnTo>
                <a:lnTo>
                  <a:pt x="66" y="401"/>
                </a:lnTo>
                <a:lnTo>
                  <a:pt x="66" y="401"/>
                </a:lnTo>
                <a:lnTo>
                  <a:pt x="71" y="401"/>
                </a:lnTo>
                <a:lnTo>
                  <a:pt x="77" y="401"/>
                </a:lnTo>
                <a:lnTo>
                  <a:pt x="77" y="403"/>
                </a:lnTo>
                <a:lnTo>
                  <a:pt x="77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81" y="403"/>
                </a:lnTo>
                <a:lnTo>
                  <a:pt x="81" y="403"/>
                </a:lnTo>
                <a:lnTo>
                  <a:pt x="83" y="403"/>
                </a:lnTo>
                <a:lnTo>
                  <a:pt x="85" y="403"/>
                </a:lnTo>
                <a:lnTo>
                  <a:pt x="91" y="403"/>
                </a:lnTo>
                <a:lnTo>
                  <a:pt x="94" y="403"/>
                </a:lnTo>
                <a:lnTo>
                  <a:pt x="94" y="405"/>
                </a:lnTo>
                <a:lnTo>
                  <a:pt x="94" y="405"/>
                </a:lnTo>
                <a:lnTo>
                  <a:pt x="94" y="408"/>
                </a:lnTo>
                <a:lnTo>
                  <a:pt x="94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5"/>
                </a:lnTo>
                <a:lnTo>
                  <a:pt x="96" y="403"/>
                </a:lnTo>
                <a:lnTo>
                  <a:pt x="96" y="403"/>
                </a:lnTo>
                <a:lnTo>
                  <a:pt x="98" y="403"/>
                </a:lnTo>
                <a:lnTo>
                  <a:pt x="98" y="403"/>
                </a:lnTo>
                <a:lnTo>
                  <a:pt x="100" y="403"/>
                </a:lnTo>
                <a:lnTo>
                  <a:pt x="100" y="403"/>
                </a:lnTo>
                <a:lnTo>
                  <a:pt x="102" y="403"/>
                </a:lnTo>
                <a:lnTo>
                  <a:pt x="102" y="401"/>
                </a:lnTo>
                <a:lnTo>
                  <a:pt x="102" y="401"/>
                </a:lnTo>
                <a:lnTo>
                  <a:pt x="102" y="401"/>
                </a:lnTo>
                <a:lnTo>
                  <a:pt x="104" y="399"/>
                </a:lnTo>
                <a:lnTo>
                  <a:pt x="104" y="399"/>
                </a:lnTo>
                <a:lnTo>
                  <a:pt x="106" y="399"/>
                </a:lnTo>
                <a:lnTo>
                  <a:pt x="110" y="399"/>
                </a:lnTo>
                <a:lnTo>
                  <a:pt x="110" y="399"/>
                </a:lnTo>
                <a:lnTo>
                  <a:pt x="112" y="399"/>
                </a:lnTo>
                <a:lnTo>
                  <a:pt x="112" y="399"/>
                </a:lnTo>
                <a:lnTo>
                  <a:pt x="114" y="399"/>
                </a:lnTo>
                <a:lnTo>
                  <a:pt x="117" y="399"/>
                </a:lnTo>
                <a:lnTo>
                  <a:pt x="117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3"/>
                </a:lnTo>
                <a:lnTo>
                  <a:pt x="119" y="403"/>
                </a:lnTo>
                <a:lnTo>
                  <a:pt x="114" y="405"/>
                </a:lnTo>
                <a:lnTo>
                  <a:pt x="114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10"/>
                </a:lnTo>
                <a:lnTo>
                  <a:pt x="112" y="410"/>
                </a:lnTo>
                <a:lnTo>
                  <a:pt x="114" y="412"/>
                </a:lnTo>
                <a:lnTo>
                  <a:pt x="114" y="412"/>
                </a:lnTo>
                <a:lnTo>
                  <a:pt x="114" y="414"/>
                </a:lnTo>
                <a:lnTo>
                  <a:pt x="117" y="414"/>
                </a:lnTo>
                <a:lnTo>
                  <a:pt x="119" y="414"/>
                </a:lnTo>
                <a:lnTo>
                  <a:pt x="121" y="414"/>
                </a:lnTo>
                <a:lnTo>
                  <a:pt x="121" y="414"/>
                </a:lnTo>
                <a:lnTo>
                  <a:pt x="121" y="410"/>
                </a:lnTo>
                <a:lnTo>
                  <a:pt x="123" y="410"/>
                </a:lnTo>
                <a:lnTo>
                  <a:pt x="123" y="410"/>
                </a:lnTo>
                <a:lnTo>
                  <a:pt x="127" y="410"/>
                </a:lnTo>
                <a:lnTo>
                  <a:pt x="129" y="410"/>
                </a:lnTo>
                <a:lnTo>
                  <a:pt x="131" y="410"/>
                </a:lnTo>
                <a:lnTo>
                  <a:pt x="133" y="412"/>
                </a:lnTo>
                <a:lnTo>
                  <a:pt x="133" y="414"/>
                </a:lnTo>
                <a:lnTo>
                  <a:pt x="135" y="414"/>
                </a:lnTo>
                <a:lnTo>
                  <a:pt x="137" y="414"/>
                </a:lnTo>
                <a:lnTo>
                  <a:pt x="137" y="414"/>
                </a:lnTo>
                <a:lnTo>
                  <a:pt x="137" y="414"/>
                </a:lnTo>
                <a:lnTo>
                  <a:pt x="140" y="416"/>
                </a:lnTo>
                <a:lnTo>
                  <a:pt x="142" y="416"/>
                </a:lnTo>
                <a:lnTo>
                  <a:pt x="144" y="418"/>
                </a:lnTo>
                <a:lnTo>
                  <a:pt x="146" y="418"/>
                </a:lnTo>
                <a:lnTo>
                  <a:pt x="150" y="420"/>
                </a:lnTo>
                <a:lnTo>
                  <a:pt x="152" y="420"/>
                </a:lnTo>
                <a:lnTo>
                  <a:pt x="154" y="420"/>
                </a:lnTo>
                <a:lnTo>
                  <a:pt x="154" y="420"/>
                </a:lnTo>
                <a:lnTo>
                  <a:pt x="156" y="418"/>
                </a:lnTo>
                <a:lnTo>
                  <a:pt x="156" y="418"/>
                </a:lnTo>
                <a:lnTo>
                  <a:pt x="156" y="418"/>
                </a:lnTo>
                <a:lnTo>
                  <a:pt x="158" y="418"/>
                </a:lnTo>
                <a:lnTo>
                  <a:pt x="160" y="418"/>
                </a:lnTo>
                <a:lnTo>
                  <a:pt x="165" y="416"/>
                </a:lnTo>
                <a:lnTo>
                  <a:pt x="167" y="416"/>
                </a:lnTo>
                <a:lnTo>
                  <a:pt x="167" y="418"/>
                </a:lnTo>
                <a:lnTo>
                  <a:pt x="169" y="418"/>
                </a:lnTo>
                <a:lnTo>
                  <a:pt x="169" y="416"/>
                </a:lnTo>
                <a:lnTo>
                  <a:pt x="171" y="418"/>
                </a:lnTo>
                <a:lnTo>
                  <a:pt x="171" y="418"/>
                </a:lnTo>
                <a:lnTo>
                  <a:pt x="171" y="420"/>
                </a:lnTo>
                <a:lnTo>
                  <a:pt x="173" y="420"/>
                </a:lnTo>
                <a:lnTo>
                  <a:pt x="173" y="420"/>
                </a:lnTo>
                <a:lnTo>
                  <a:pt x="175" y="420"/>
                </a:lnTo>
                <a:lnTo>
                  <a:pt x="177" y="422"/>
                </a:lnTo>
                <a:lnTo>
                  <a:pt x="179" y="426"/>
                </a:lnTo>
                <a:lnTo>
                  <a:pt x="181" y="426"/>
                </a:lnTo>
                <a:lnTo>
                  <a:pt x="181" y="426"/>
                </a:lnTo>
                <a:lnTo>
                  <a:pt x="185" y="426"/>
                </a:lnTo>
                <a:lnTo>
                  <a:pt x="188" y="426"/>
                </a:lnTo>
                <a:lnTo>
                  <a:pt x="188" y="426"/>
                </a:lnTo>
                <a:lnTo>
                  <a:pt x="190" y="428"/>
                </a:lnTo>
                <a:lnTo>
                  <a:pt x="190" y="428"/>
                </a:lnTo>
                <a:lnTo>
                  <a:pt x="190" y="431"/>
                </a:lnTo>
                <a:lnTo>
                  <a:pt x="190" y="431"/>
                </a:lnTo>
                <a:lnTo>
                  <a:pt x="190" y="431"/>
                </a:lnTo>
                <a:lnTo>
                  <a:pt x="190" y="435"/>
                </a:lnTo>
                <a:lnTo>
                  <a:pt x="192" y="439"/>
                </a:lnTo>
                <a:lnTo>
                  <a:pt x="192" y="441"/>
                </a:lnTo>
                <a:lnTo>
                  <a:pt x="198" y="449"/>
                </a:lnTo>
                <a:lnTo>
                  <a:pt x="200" y="453"/>
                </a:lnTo>
                <a:lnTo>
                  <a:pt x="200" y="456"/>
                </a:lnTo>
                <a:lnTo>
                  <a:pt x="200" y="460"/>
                </a:lnTo>
                <a:lnTo>
                  <a:pt x="200" y="464"/>
                </a:lnTo>
                <a:lnTo>
                  <a:pt x="200" y="464"/>
                </a:lnTo>
                <a:lnTo>
                  <a:pt x="200" y="466"/>
                </a:lnTo>
                <a:lnTo>
                  <a:pt x="200" y="466"/>
                </a:lnTo>
                <a:lnTo>
                  <a:pt x="202" y="466"/>
                </a:lnTo>
                <a:lnTo>
                  <a:pt x="202" y="466"/>
                </a:lnTo>
                <a:lnTo>
                  <a:pt x="200" y="468"/>
                </a:lnTo>
                <a:lnTo>
                  <a:pt x="198" y="470"/>
                </a:lnTo>
                <a:lnTo>
                  <a:pt x="198" y="472"/>
                </a:lnTo>
                <a:lnTo>
                  <a:pt x="198" y="472"/>
                </a:lnTo>
                <a:lnTo>
                  <a:pt x="196" y="474"/>
                </a:lnTo>
                <a:lnTo>
                  <a:pt x="194" y="474"/>
                </a:lnTo>
                <a:lnTo>
                  <a:pt x="192" y="474"/>
                </a:lnTo>
                <a:lnTo>
                  <a:pt x="192" y="474"/>
                </a:lnTo>
                <a:lnTo>
                  <a:pt x="190" y="474"/>
                </a:lnTo>
                <a:lnTo>
                  <a:pt x="190" y="476"/>
                </a:lnTo>
                <a:lnTo>
                  <a:pt x="190" y="476"/>
                </a:lnTo>
                <a:lnTo>
                  <a:pt x="190" y="479"/>
                </a:lnTo>
                <a:lnTo>
                  <a:pt x="190" y="481"/>
                </a:lnTo>
                <a:lnTo>
                  <a:pt x="190" y="481"/>
                </a:lnTo>
                <a:lnTo>
                  <a:pt x="190" y="483"/>
                </a:lnTo>
                <a:lnTo>
                  <a:pt x="192" y="485"/>
                </a:lnTo>
                <a:lnTo>
                  <a:pt x="190" y="485"/>
                </a:lnTo>
                <a:lnTo>
                  <a:pt x="190" y="485"/>
                </a:lnTo>
                <a:lnTo>
                  <a:pt x="188" y="487"/>
                </a:lnTo>
                <a:lnTo>
                  <a:pt x="188" y="487"/>
                </a:lnTo>
                <a:lnTo>
                  <a:pt x="188" y="487"/>
                </a:lnTo>
                <a:lnTo>
                  <a:pt x="188" y="489"/>
                </a:lnTo>
                <a:lnTo>
                  <a:pt x="188" y="491"/>
                </a:lnTo>
                <a:lnTo>
                  <a:pt x="188" y="491"/>
                </a:lnTo>
                <a:lnTo>
                  <a:pt x="190" y="493"/>
                </a:lnTo>
                <a:lnTo>
                  <a:pt x="190" y="493"/>
                </a:lnTo>
                <a:lnTo>
                  <a:pt x="190" y="495"/>
                </a:lnTo>
                <a:lnTo>
                  <a:pt x="190" y="495"/>
                </a:lnTo>
                <a:lnTo>
                  <a:pt x="185" y="502"/>
                </a:lnTo>
                <a:lnTo>
                  <a:pt x="183" y="506"/>
                </a:lnTo>
                <a:lnTo>
                  <a:pt x="183" y="508"/>
                </a:lnTo>
                <a:lnTo>
                  <a:pt x="183" y="510"/>
                </a:lnTo>
                <a:lnTo>
                  <a:pt x="183" y="512"/>
                </a:lnTo>
                <a:lnTo>
                  <a:pt x="179" y="516"/>
                </a:lnTo>
                <a:lnTo>
                  <a:pt x="177" y="520"/>
                </a:lnTo>
                <a:lnTo>
                  <a:pt x="175" y="524"/>
                </a:lnTo>
                <a:lnTo>
                  <a:pt x="173" y="527"/>
                </a:lnTo>
                <a:lnTo>
                  <a:pt x="173" y="527"/>
                </a:lnTo>
                <a:lnTo>
                  <a:pt x="171" y="527"/>
                </a:lnTo>
                <a:lnTo>
                  <a:pt x="169" y="529"/>
                </a:lnTo>
                <a:lnTo>
                  <a:pt x="169" y="529"/>
                </a:lnTo>
                <a:lnTo>
                  <a:pt x="169" y="531"/>
                </a:lnTo>
                <a:lnTo>
                  <a:pt x="169" y="533"/>
                </a:lnTo>
                <a:lnTo>
                  <a:pt x="167" y="535"/>
                </a:lnTo>
                <a:lnTo>
                  <a:pt x="167" y="535"/>
                </a:lnTo>
                <a:lnTo>
                  <a:pt x="167" y="537"/>
                </a:lnTo>
                <a:lnTo>
                  <a:pt x="169" y="537"/>
                </a:lnTo>
                <a:lnTo>
                  <a:pt x="169" y="539"/>
                </a:lnTo>
                <a:lnTo>
                  <a:pt x="171" y="541"/>
                </a:lnTo>
                <a:lnTo>
                  <a:pt x="171" y="543"/>
                </a:lnTo>
                <a:lnTo>
                  <a:pt x="171" y="543"/>
                </a:lnTo>
                <a:lnTo>
                  <a:pt x="171" y="545"/>
                </a:lnTo>
                <a:lnTo>
                  <a:pt x="171" y="545"/>
                </a:lnTo>
                <a:lnTo>
                  <a:pt x="171" y="545"/>
                </a:lnTo>
                <a:lnTo>
                  <a:pt x="169" y="545"/>
                </a:lnTo>
                <a:lnTo>
                  <a:pt x="167" y="547"/>
                </a:lnTo>
                <a:lnTo>
                  <a:pt x="156" y="550"/>
                </a:lnTo>
                <a:lnTo>
                  <a:pt x="152" y="552"/>
                </a:lnTo>
                <a:lnTo>
                  <a:pt x="152" y="554"/>
                </a:lnTo>
                <a:lnTo>
                  <a:pt x="150" y="554"/>
                </a:lnTo>
                <a:lnTo>
                  <a:pt x="150" y="554"/>
                </a:lnTo>
                <a:lnTo>
                  <a:pt x="148" y="554"/>
                </a:lnTo>
                <a:lnTo>
                  <a:pt x="144" y="554"/>
                </a:lnTo>
                <a:lnTo>
                  <a:pt x="144" y="554"/>
                </a:lnTo>
                <a:lnTo>
                  <a:pt x="140" y="554"/>
                </a:lnTo>
                <a:lnTo>
                  <a:pt x="131" y="556"/>
                </a:lnTo>
                <a:lnTo>
                  <a:pt x="129" y="558"/>
                </a:lnTo>
                <a:lnTo>
                  <a:pt x="129" y="564"/>
                </a:lnTo>
                <a:lnTo>
                  <a:pt x="127" y="566"/>
                </a:lnTo>
                <a:lnTo>
                  <a:pt x="121" y="573"/>
                </a:lnTo>
                <a:lnTo>
                  <a:pt x="121" y="573"/>
                </a:lnTo>
                <a:lnTo>
                  <a:pt x="119" y="575"/>
                </a:lnTo>
                <a:lnTo>
                  <a:pt x="119" y="575"/>
                </a:lnTo>
                <a:lnTo>
                  <a:pt x="121" y="577"/>
                </a:lnTo>
                <a:lnTo>
                  <a:pt x="121" y="579"/>
                </a:lnTo>
                <a:lnTo>
                  <a:pt x="123" y="579"/>
                </a:lnTo>
                <a:lnTo>
                  <a:pt x="125" y="581"/>
                </a:lnTo>
                <a:lnTo>
                  <a:pt x="129" y="593"/>
                </a:lnTo>
                <a:lnTo>
                  <a:pt x="131" y="595"/>
                </a:lnTo>
                <a:lnTo>
                  <a:pt x="131" y="595"/>
                </a:lnTo>
                <a:lnTo>
                  <a:pt x="131" y="598"/>
                </a:lnTo>
                <a:lnTo>
                  <a:pt x="131" y="600"/>
                </a:lnTo>
                <a:lnTo>
                  <a:pt x="129" y="602"/>
                </a:lnTo>
                <a:lnTo>
                  <a:pt x="129" y="604"/>
                </a:lnTo>
                <a:lnTo>
                  <a:pt x="129" y="606"/>
                </a:lnTo>
                <a:lnTo>
                  <a:pt x="127" y="608"/>
                </a:lnTo>
                <a:lnTo>
                  <a:pt x="127" y="608"/>
                </a:lnTo>
                <a:lnTo>
                  <a:pt x="127" y="610"/>
                </a:lnTo>
                <a:lnTo>
                  <a:pt x="129" y="612"/>
                </a:lnTo>
                <a:lnTo>
                  <a:pt x="127" y="616"/>
                </a:lnTo>
                <a:lnTo>
                  <a:pt x="127" y="618"/>
                </a:lnTo>
                <a:lnTo>
                  <a:pt x="125" y="621"/>
                </a:lnTo>
                <a:lnTo>
                  <a:pt x="121" y="625"/>
                </a:lnTo>
                <a:lnTo>
                  <a:pt x="117" y="627"/>
                </a:lnTo>
                <a:lnTo>
                  <a:pt x="112" y="631"/>
                </a:lnTo>
                <a:lnTo>
                  <a:pt x="110" y="631"/>
                </a:lnTo>
                <a:lnTo>
                  <a:pt x="110" y="633"/>
                </a:lnTo>
                <a:lnTo>
                  <a:pt x="112" y="635"/>
                </a:lnTo>
                <a:lnTo>
                  <a:pt x="112" y="635"/>
                </a:lnTo>
                <a:lnTo>
                  <a:pt x="114" y="635"/>
                </a:lnTo>
                <a:lnTo>
                  <a:pt x="114" y="635"/>
                </a:lnTo>
                <a:lnTo>
                  <a:pt x="117" y="641"/>
                </a:lnTo>
                <a:lnTo>
                  <a:pt x="117" y="644"/>
                </a:lnTo>
                <a:lnTo>
                  <a:pt x="117" y="646"/>
                </a:lnTo>
                <a:lnTo>
                  <a:pt x="117" y="648"/>
                </a:lnTo>
                <a:lnTo>
                  <a:pt x="119" y="650"/>
                </a:lnTo>
                <a:lnTo>
                  <a:pt x="119" y="650"/>
                </a:lnTo>
                <a:lnTo>
                  <a:pt x="121" y="652"/>
                </a:lnTo>
                <a:lnTo>
                  <a:pt x="121" y="656"/>
                </a:lnTo>
                <a:lnTo>
                  <a:pt x="121" y="656"/>
                </a:lnTo>
                <a:lnTo>
                  <a:pt x="121" y="658"/>
                </a:lnTo>
                <a:lnTo>
                  <a:pt x="121" y="658"/>
                </a:lnTo>
                <a:lnTo>
                  <a:pt x="121" y="660"/>
                </a:lnTo>
                <a:lnTo>
                  <a:pt x="121" y="660"/>
                </a:lnTo>
                <a:lnTo>
                  <a:pt x="121" y="662"/>
                </a:lnTo>
                <a:lnTo>
                  <a:pt x="121" y="664"/>
                </a:lnTo>
                <a:lnTo>
                  <a:pt x="119" y="666"/>
                </a:lnTo>
                <a:lnTo>
                  <a:pt x="117" y="671"/>
                </a:lnTo>
                <a:lnTo>
                  <a:pt x="117" y="673"/>
                </a:lnTo>
                <a:lnTo>
                  <a:pt x="117" y="673"/>
                </a:lnTo>
                <a:lnTo>
                  <a:pt x="119" y="675"/>
                </a:lnTo>
                <a:lnTo>
                  <a:pt x="119" y="675"/>
                </a:lnTo>
                <a:lnTo>
                  <a:pt x="119" y="675"/>
                </a:lnTo>
                <a:lnTo>
                  <a:pt x="121" y="677"/>
                </a:lnTo>
                <a:lnTo>
                  <a:pt x="121" y="677"/>
                </a:lnTo>
                <a:lnTo>
                  <a:pt x="121" y="677"/>
                </a:lnTo>
                <a:lnTo>
                  <a:pt x="123" y="679"/>
                </a:lnTo>
                <a:lnTo>
                  <a:pt x="123" y="681"/>
                </a:lnTo>
                <a:lnTo>
                  <a:pt x="125" y="681"/>
                </a:lnTo>
                <a:lnTo>
                  <a:pt x="127" y="683"/>
                </a:lnTo>
                <a:lnTo>
                  <a:pt x="129" y="683"/>
                </a:lnTo>
                <a:lnTo>
                  <a:pt x="129" y="683"/>
                </a:lnTo>
                <a:lnTo>
                  <a:pt x="129" y="685"/>
                </a:lnTo>
                <a:lnTo>
                  <a:pt x="129" y="685"/>
                </a:lnTo>
                <a:lnTo>
                  <a:pt x="127" y="689"/>
                </a:lnTo>
                <a:lnTo>
                  <a:pt x="127" y="689"/>
                </a:lnTo>
                <a:lnTo>
                  <a:pt x="127" y="692"/>
                </a:lnTo>
                <a:lnTo>
                  <a:pt x="127" y="694"/>
                </a:lnTo>
                <a:lnTo>
                  <a:pt x="129" y="694"/>
                </a:lnTo>
                <a:lnTo>
                  <a:pt x="129" y="696"/>
                </a:lnTo>
                <a:lnTo>
                  <a:pt x="131" y="696"/>
                </a:lnTo>
                <a:lnTo>
                  <a:pt x="133" y="696"/>
                </a:lnTo>
                <a:lnTo>
                  <a:pt x="135" y="696"/>
                </a:lnTo>
                <a:lnTo>
                  <a:pt x="137" y="694"/>
                </a:lnTo>
                <a:lnTo>
                  <a:pt x="137" y="694"/>
                </a:lnTo>
                <a:lnTo>
                  <a:pt x="140" y="692"/>
                </a:lnTo>
                <a:lnTo>
                  <a:pt x="140" y="692"/>
                </a:lnTo>
                <a:lnTo>
                  <a:pt x="140" y="689"/>
                </a:lnTo>
                <a:lnTo>
                  <a:pt x="140" y="689"/>
                </a:lnTo>
                <a:lnTo>
                  <a:pt x="140" y="687"/>
                </a:lnTo>
                <a:lnTo>
                  <a:pt x="140" y="687"/>
                </a:lnTo>
                <a:lnTo>
                  <a:pt x="140" y="685"/>
                </a:lnTo>
                <a:lnTo>
                  <a:pt x="142" y="685"/>
                </a:lnTo>
                <a:lnTo>
                  <a:pt x="142" y="683"/>
                </a:lnTo>
                <a:lnTo>
                  <a:pt x="142" y="683"/>
                </a:lnTo>
                <a:lnTo>
                  <a:pt x="144" y="683"/>
                </a:lnTo>
                <a:lnTo>
                  <a:pt x="146" y="685"/>
                </a:lnTo>
                <a:lnTo>
                  <a:pt x="148" y="685"/>
                </a:lnTo>
                <a:lnTo>
                  <a:pt x="154" y="692"/>
                </a:lnTo>
                <a:lnTo>
                  <a:pt x="156" y="692"/>
                </a:lnTo>
                <a:lnTo>
                  <a:pt x="158" y="696"/>
                </a:lnTo>
                <a:lnTo>
                  <a:pt x="160" y="696"/>
                </a:lnTo>
                <a:lnTo>
                  <a:pt x="163" y="698"/>
                </a:lnTo>
                <a:lnTo>
                  <a:pt x="165" y="698"/>
                </a:lnTo>
                <a:lnTo>
                  <a:pt x="167" y="698"/>
                </a:lnTo>
                <a:lnTo>
                  <a:pt x="169" y="698"/>
                </a:lnTo>
                <a:lnTo>
                  <a:pt x="169" y="698"/>
                </a:lnTo>
                <a:lnTo>
                  <a:pt x="171" y="698"/>
                </a:lnTo>
                <a:lnTo>
                  <a:pt x="171" y="700"/>
                </a:lnTo>
                <a:lnTo>
                  <a:pt x="171" y="700"/>
                </a:lnTo>
                <a:lnTo>
                  <a:pt x="171" y="702"/>
                </a:lnTo>
                <a:lnTo>
                  <a:pt x="171" y="704"/>
                </a:lnTo>
                <a:lnTo>
                  <a:pt x="173" y="704"/>
                </a:lnTo>
                <a:lnTo>
                  <a:pt x="175" y="706"/>
                </a:lnTo>
                <a:lnTo>
                  <a:pt x="175" y="704"/>
                </a:lnTo>
                <a:lnTo>
                  <a:pt x="177" y="704"/>
                </a:lnTo>
                <a:lnTo>
                  <a:pt x="179" y="702"/>
                </a:lnTo>
                <a:lnTo>
                  <a:pt x="181" y="700"/>
                </a:lnTo>
                <a:lnTo>
                  <a:pt x="183" y="696"/>
                </a:lnTo>
                <a:lnTo>
                  <a:pt x="183" y="694"/>
                </a:lnTo>
                <a:lnTo>
                  <a:pt x="185" y="692"/>
                </a:lnTo>
                <a:lnTo>
                  <a:pt x="190" y="687"/>
                </a:lnTo>
                <a:lnTo>
                  <a:pt x="190" y="687"/>
                </a:lnTo>
                <a:lnTo>
                  <a:pt x="190" y="685"/>
                </a:lnTo>
                <a:lnTo>
                  <a:pt x="192" y="685"/>
                </a:lnTo>
                <a:lnTo>
                  <a:pt x="192" y="683"/>
                </a:lnTo>
                <a:lnTo>
                  <a:pt x="194" y="681"/>
                </a:lnTo>
                <a:lnTo>
                  <a:pt x="194" y="677"/>
                </a:lnTo>
                <a:lnTo>
                  <a:pt x="192" y="677"/>
                </a:lnTo>
                <a:lnTo>
                  <a:pt x="190" y="677"/>
                </a:lnTo>
                <a:lnTo>
                  <a:pt x="188" y="677"/>
                </a:lnTo>
                <a:lnTo>
                  <a:pt x="188" y="675"/>
                </a:lnTo>
                <a:lnTo>
                  <a:pt x="188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3"/>
                </a:lnTo>
                <a:lnTo>
                  <a:pt x="185" y="673"/>
                </a:lnTo>
                <a:lnTo>
                  <a:pt x="188" y="671"/>
                </a:lnTo>
                <a:lnTo>
                  <a:pt x="188" y="671"/>
                </a:lnTo>
                <a:lnTo>
                  <a:pt x="185" y="669"/>
                </a:lnTo>
                <a:lnTo>
                  <a:pt x="183" y="666"/>
                </a:lnTo>
                <a:lnTo>
                  <a:pt x="183" y="664"/>
                </a:lnTo>
                <a:lnTo>
                  <a:pt x="183" y="662"/>
                </a:lnTo>
                <a:lnTo>
                  <a:pt x="183" y="662"/>
                </a:lnTo>
                <a:lnTo>
                  <a:pt x="181" y="660"/>
                </a:lnTo>
                <a:lnTo>
                  <a:pt x="181" y="658"/>
                </a:lnTo>
                <a:lnTo>
                  <a:pt x="179" y="658"/>
                </a:lnTo>
                <a:lnTo>
                  <a:pt x="177" y="658"/>
                </a:lnTo>
                <a:lnTo>
                  <a:pt x="177" y="658"/>
                </a:lnTo>
                <a:lnTo>
                  <a:pt x="175" y="658"/>
                </a:lnTo>
                <a:lnTo>
                  <a:pt x="171" y="658"/>
                </a:lnTo>
                <a:lnTo>
                  <a:pt x="171" y="660"/>
                </a:lnTo>
                <a:lnTo>
                  <a:pt x="169" y="660"/>
                </a:lnTo>
                <a:lnTo>
                  <a:pt x="169" y="658"/>
                </a:lnTo>
                <a:lnTo>
                  <a:pt x="167" y="658"/>
                </a:lnTo>
                <a:lnTo>
                  <a:pt x="167" y="656"/>
                </a:lnTo>
                <a:lnTo>
                  <a:pt x="167" y="656"/>
                </a:lnTo>
                <a:lnTo>
                  <a:pt x="167" y="654"/>
                </a:lnTo>
                <a:lnTo>
                  <a:pt x="167" y="652"/>
                </a:lnTo>
                <a:lnTo>
                  <a:pt x="169" y="650"/>
                </a:lnTo>
                <a:lnTo>
                  <a:pt x="169" y="650"/>
                </a:lnTo>
                <a:lnTo>
                  <a:pt x="169" y="650"/>
                </a:lnTo>
                <a:lnTo>
                  <a:pt x="169" y="648"/>
                </a:lnTo>
                <a:lnTo>
                  <a:pt x="169" y="644"/>
                </a:lnTo>
                <a:lnTo>
                  <a:pt x="169" y="639"/>
                </a:lnTo>
                <a:lnTo>
                  <a:pt x="169" y="637"/>
                </a:lnTo>
                <a:lnTo>
                  <a:pt x="167" y="635"/>
                </a:lnTo>
                <a:lnTo>
                  <a:pt x="167" y="633"/>
                </a:lnTo>
                <a:lnTo>
                  <a:pt x="165" y="631"/>
                </a:lnTo>
                <a:lnTo>
                  <a:pt x="160" y="627"/>
                </a:lnTo>
                <a:lnTo>
                  <a:pt x="160" y="625"/>
                </a:lnTo>
                <a:lnTo>
                  <a:pt x="158" y="623"/>
                </a:lnTo>
                <a:lnTo>
                  <a:pt x="156" y="610"/>
                </a:lnTo>
                <a:lnTo>
                  <a:pt x="156" y="606"/>
                </a:lnTo>
                <a:lnTo>
                  <a:pt x="156" y="604"/>
                </a:lnTo>
                <a:lnTo>
                  <a:pt x="152" y="595"/>
                </a:lnTo>
                <a:lnTo>
                  <a:pt x="150" y="593"/>
                </a:lnTo>
                <a:lnTo>
                  <a:pt x="150" y="591"/>
                </a:lnTo>
                <a:lnTo>
                  <a:pt x="148" y="589"/>
                </a:lnTo>
                <a:lnTo>
                  <a:pt x="146" y="589"/>
                </a:lnTo>
                <a:lnTo>
                  <a:pt x="146" y="589"/>
                </a:lnTo>
                <a:lnTo>
                  <a:pt x="146" y="587"/>
                </a:lnTo>
                <a:lnTo>
                  <a:pt x="146" y="587"/>
                </a:lnTo>
                <a:lnTo>
                  <a:pt x="146" y="585"/>
                </a:lnTo>
                <a:lnTo>
                  <a:pt x="146" y="585"/>
                </a:lnTo>
                <a:lnTo>
                  <a:pt x="148" y="583"/>
                </a:lnTo>
                <a:lnTo>
                  <a:pt x="150" y="579"/>
                </a:lnTo>
                <a:lnTo>
                  <a:pt x="150" y="579"/>
                </a:lnTo>
                <a:lnTo>
                  <a:pt x="152" y="577"/>
                </a:lnTo>
                <a:lnTo>
                  <a:pt x="152" y="577"/>
                </a:lnTo>
                <a:lnTo>
                  <a:pt x="152" y="577"/>
                </a:lnTo>
                <a:lnTo>
                  <a:pt x="152" y="575"/>
                </a:lnTo>
                <a:lnTo>
                  <a:pt x="152" y="575"/>
                </a:lnTo>
                <a:lnTo>
                  <a:pt x="152" y="575"/>
                </a:lnTo>
                <a:lnTo>
                  <a:pt x="152" y="573"/>
                </a:lnTo>
                <a:lnTo>
                  <a:pt x="152" y="573"/>
                </a:lnTo>
                <a:lnTo>
                  <a:pt x="154" y="573"/>
                </a:lnTo>
                <a:lnTo>
                  <a:pt x="154" y="573"/>
                </a:lnTo>
                <a:lnTo>
                  <a:pt x="156" y="573"/>
                </a:lnTo>
                <a:lnTo>
                  <a:pt x="158" y="573"/>
                </a:lnTo>
                <a:lnTo>
                  <a:pt x="160" y="573"/>
                </a:lnTo>
                <a:lnTo>
                  <a:pt x="160" y="573"/>
                </a:lnTo>
                <a:lnTo>
                  <a:pt x="160" y="573"/>
                </a:lnTo>
                <a:lnTo>
                  <a:pt x="163" y="575"/>
                </a:lnTo>
                <a:lnTo>
                  <a:pt x="163" y="575"/>
                </a:lnTo>
                <a:lnTo>
                  <a:pt x="165" y="577"/>
                </a:lnTo>
                <a:lnTo>
                  <a:pt x="165" y="577"/>
                </a:lnTo>
                <a:lnTo>
                  <a:pt x="167" y="579"/>
                </a:lnTo>
                <a:lnTo>
                  <a:pt x="167" y="579"/>
                </a:lnTo>
                <a:lnTo>
                  <a:pt x="167" y="579"/>
                </a:lnTo>
                <a:lnTo>
                  <a:pt x="169" y="579"/>
                </a:lnTo>
                <a:lnTo>
                  <a:pt x="169" y="579"/>
                </a:lnTo>
                <a:lnTo>
                  <a:pt x="169" y="577"/>
                </a:lnTo>
                <a:lnTo>
                  <a:pt x="169" y="575"/>
                </a:lnTo>
                <a:lnTo>
                  <a:pt x="169" y="575"/>
                </a:lnTo>
                <a:lnTo>
                  <a:pt x="169" y="575"/>
                </a:lnTo>
                <a:lnTo>
                  <a:pt x="169" y="573"/>
                </a:lnTo>
                <a:lnTo>
                  <a:pt x="169" y="573"/>
                </a:lnTo>
                <a:lnTo>
                  <a:pt x="169" y="570"/>
                </a:lnTo>
                <a:lnTo>
                  <a:pt x="169" y="570"/>
                </a:lnTo>
                <a:lnTo>
                  <a:pt x="169" y="568"/>
                </a:lnTo>
                <a:lnTo>
                  <a:pt x="167" y="566"/>
                </a:lnTo>
                <a:lnTo>
                  <a:pt x="167" y="566"/>
                </a:lnTo>
                <a:lnTo>
                  <a:pt x="167" y="564"/>
                </a:lnTo>
                <a:lnTo>
                  <a:pt x="167" y="562"/>
                </a:lnTo>
                <a:lnTo>
                  <a:pt x="169" y="562"/>
                </a:lnTo>
                <a:lnTo>
                  <a:pt x="169" y="562"/>
                </a:lnTo>
                <a:lnTo>
                  <a:pt x="171" y="562"/>
                </a:lnTo>
                <a:lnTo>
                  <a:pt x="171" y="560"/>
                </a:lnTo>
                <a:lnTo>
                  <a:pt x="173" y="560"/>
                </a:lnTo>
                <a:lnTo>
                  <a:pt x="175" y="562"/>
                </a:lnTo>
                <a:lnTo>
                  <a:pt x="175" y="562"/>
                </a:lnTo>
                <a:lnTo>
                  <a:pt x="175" y="562"/>
                </a:lnTo>
                <a:lnTo>
                  <a:pt x="175" y="564"/>
                </a:lnTo>
                <a:lnTo>
                  <a:pt x="175" y="568"/>
                </a:lnTo>
                <a:lnTo>
                  <a:pt x="175" y="570"/>
                </a:lnTo>
                <a:lnTo>
                  <a:pt x="175" y="570"/>
                </a:lnTo>
                <a:lnTo>
                  <a:pt x="177" y="573"/>
                </a:lnTo>
                <a:lnTo>
                  <a:pt x="179" y="570"/>
                </a:lnTo>
                <a:lnTo>
                  <a:pt x="179" y="570"/>
                </a:lnTo>
                <a:lnTo>
                  <a:pt x="181" y="570"/>
                </a:lnTo>
                <a:lnTo>
                  <a:pt x="181" y="568"/>
                </a:lnTo>
                <a:lnTo>
                  <a:pt x="179" y="564"/>
                </a:lnTo>
                <a:lnTo>
                  <a:pt x="179" y="564"/>
                </a:lnTo>
                <a:lnTo>
                  <a:pt x="181" y="562"/>
                </a:lnTo>
                <a:lnTo>
                  <a:pt x="181" y="562"/>
                </a:lnTo>
                <a:lnTo>
                  <a:pt x="181" y="560"/>
                </a:lnTo>
                <a:lnTo>
                  <a:pt x="181" y="560"/>
                </a:lnTo>
                <a:lnTo>
                  <a:pt x="183" y="558"/>
                </a:lnTo>
                <a:lnTo>
                  <a:pt x="183" y="558"/>
                </a:lnTo>
                <a:lnTo>
                  <a:pt x="185" y="558"/>
                </a:lnTo>
                <a:lnTo>
                  <a:pt x="185" y="560"/>
                </a:lnTo>
                <a:lnTo>
                  <a:pt x="188" y="560"/>
                </a:lnTo>
                <a:lnTo>
                  <a:pt x="188" y="562"/>
                </a:lnTo>
                <a:lnTo>
                  <a:pt x="188" y="564"/>
                </a:lnTo>
                <a:lnTo>
                  <a:pt x="188" y="564"/>
                </a:lnTo>
                <a:lnTo>
                  <a:pt x="185" y="566"/>
                </a:lnTo>
                <a:lnTo>
                  <a:pt x="185" y="568"/>
                </a:lnTo>
                <a:lnTo>
                  <a:pt x="185" y="568"/>
                </a:lnTo>
                <a:lnTo>
                  <a:pt x="185" y="568"/>
                </a:lnTo>
                <a:lnTo>
                  <a:pt x="188" y="568"/>
                </a:lnTo>
                <a:lnTo>
                  <a:pt x="188" y="568"/>
                </a:lnTo>
                <a:lnTo>
                  <a:pt x="190" y="568"/>
                </a:lnTo>
                <a:lnTo>
                  <a:pt x="190" y="568"/>
                </a:lnTo>
                <a:lnTo>
                  <a:pt x="190" y="568"/>
                </a:lnTo>
                <a:lnTo>
                  <a:pt x="192" y="568"/>
                </a:lnTo>
                <a:lnTo>
                  <a:pt x="192" y="570"/>
                </a:lnTo>
                <a:lnTo>
                  <a:pt x="192" y="570"/>
                </a:lnTo>
                <a:lnTo>
                  <a:pt x="192" y="575"/>
                </a:lnTo>
                <a:lnTo>
                  <a:pt x="190" y="575"/>
                </a:lnTo>
                <a:lnTo>
                  <a:pt x="190" y="579"/>
                </a:lnTo>
                <a:lnTo>
                  <a:pt x="188" y="579"/>
                </a:lnTo>
                <a:lnTo>
                  <a:pt x="188" y="581"/>
                </a:lnTo>
                <a:lnTo>
                  <a:pt x="190" y="583"/>
                </a:lnTo>
                <a:lnTo>
                  <a:pt x="190" y="583"/>
                </a:lnTo>
                <a:lnTo>
                  <a:pt x="188" y="585"/>
                </a:lnTo>
                <a:lnTo>
                  <a:pt x="188" y="585"/>
                </a:lnTo>
                <a:lnTo>
                  <a:pt x="188" y="585"/>
                </a:lnTo>
                <a:lnTo>
                  <a:pt x="185" y="587"/>
                </a:lnTo>
                <a:lnTo>
                  <a:pt x="183" y="589"/>
                </a:lnTo>
                <a:lnTo>
                  <a:pt x="183" y="589"/>
                </a:lnTo>
                <a:lnTo>
                  <a:pt x="181" y="591"/>
                </a:lnTo>
                <a:lnTo>
                  <a:pt x="181" y="593"/>
                </a:lnTo>
                <a:lnTo>
                  <a:pt x="181" y="595"/>
                </a:lnTo>
                <a:lnTo>
                  <a:pt x="181" y="598"/>
                </a:lnTo>
                <a:lnTo>
                  <a:pt x="181" y="598"/>
                </a:lnTo>
                <a:lnTo>
                  <a:pt x="183" y="600"/>
                </a:lnTo>
                <a:lnTo>
                  <a:pt x="183" y="598"/>
                </a:lnTo>
                <a:lnTo>
                  <a:pt x="185" y="598"/>
                </a:lnTo>
                <a:lnTo>
                  <a:pt x="188" y="595"/>
                </a:lnTo>
                <a:lnTo>
                  <a:pt x="188" y="593"/>
                </a:lnTo>
                <a:lnTo>
                  <a:pt x="190" y="593"/>
                </a:lnTo>
                <a:lnTo>
                  <a:pt x="190" y="593"/>
                </a:lnTo>
                <a:lnTo>
                  <a:pt x="192" y="593"/>
                </a:lnTo>
                <a:lnTo>
                  <a:pt x="192" y="593"/>
                </a:lnTo>
                <a:lnTo>
                  <a:pt x="194" y="591"/>
                </a:lnTo>
                <a:lnTo>
                  <a:pt x="194" y="591"/>
                </a:lnTo>
                <a:lnTo>
                  <a:pt x="194" y="589"/>
                </a:lnTo>
                <a:lnTo>
                  <a:pt x="194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6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196" y="593"/>
                </a:lnTo>
                <a:lnTo>
                  <a:pt x="196" y="593"/>
                </a:lnTo>
                <a:lnTo>
                  <a:pt x="196" y="595"/>
                </a:lnTo>
                <a:lnTo>
                  <a:pt x="196" y="598"/>
                </a:lnTo>
                <a:lnTo>
                  <a:pt x="196" y="598"/>
                </a:lnTo>
                <a:lnTo>
                  <a:pt x="196" y="598"/>
                </a:lnTo>
                <a:lnTo>
                  <a:pt x="198" y="600"/>
                </a:lnTo>
                <a:lnTo>
                  <a:pt x="198" y="598"/>
                </a:lnTo>
                <a:lnTo>
                  <a:pt x="200" y="598"/>
                </a:lnTo>
                <a:lnTo>
                  <a:pt x="204" y="595"/>
                </a:lnTo>
                <a:lnTo>
                  <a:pt x="204" y="595"/>
                </a:lnTo>
                <a:lnTo>
                  <a:pt x="206" y="595"/>
                </a:lnTo>
                <a:lnTo>
                  <a:pt x="206" y="598"/>
                </a:lnTo>
                <a:lnTo>
                  <a:pt x="206" y="602"/>
                </a:lnTo>
                <a:lnTo>
                  <a:pt x="206" y="602"/>
                </a:lnTo>
                <a:lnTo>
                  <a:pt x="208" y="602"/>
                </a:lnTo>
                <a:lnTo>
                  <a:pt x="208" y="602"/>
                </a:lnTo>
                <a:lnTo>
                  <a:pt x="211" y="602"/>
                </a:lnTo>
                <a:lnTo>
                  <a:pt x="211" y="600"/>
                </a:lnTo>
                <a:lnTo>
                  <a:pt x="211" y="600"/>
                </a:lnTo>
                <a:lnTo>
                  <a:pt x="213" y="598"/>
                </a:lnTo>
                <a:lnTo>
                  <a:pt x="213" y="598"/>
                </a:lnTo>
                <a:lnTo>
                  <a:pt x="215" y="598"/>
                </a:lnTo>
                <a:lnTo>
                  <a:pt x="217" y="600"/>
                </a:lnTo>
                <a:lnTo>
                  <a:pt x="217" y="600"/>
                </a:lnTo>
                <a:lnTo>
                  <a:pt x="219" y="598"/>
                </a:lnTo>
                <a:lnTo>
                  <a:pt x="219" y="598"/>
                </a:lnTo>
                <a:lnTo>
                  <a:pt x="221" y="600"/>
                </a:lnTo>
                <a:lnTo>
                  <a:pt x="223" y="600"/>
                </a:lnTo>
                <a:lnTo>
                  <a:pt x="223" y="600"/>
                </a:lnTo>
                <a:lnTo>
                  <a:pt x="225" y="600"/>
                </a:lnTo>
                <a:lnTo>
                  <a:pt x="225" y="598"/>
                </a:lnTo>
                <a:lnTo>
                  <a:pt x="225" y="598"/>
                </a:lnTo>
                <a:lnTo>
                  <a:pt x="225" y="595"/>
                </a:lnTo>
                <a:lnTo>
                  <a:pt x="221" y="587"/>
                </a:lnTo>
                <a:lnTo>
                  <a:pt x="221" y="585"/>
                </a:lnTo>
                <a:lnTo>
                  <a:pt x="221" y="585"/>
                </a:lnTo>
                <a:lnTo>
                  <a:pt x="221" y="583"/>
                </a:lnTo>
                <a:lnTo>
                  <a:pt x="223" y="581"/>
                </a:lnTo>
                <a:lnTo>
                  <a:pt x="225" y="577"/>
                </a:lnTo>
                <a:lnTo>
                  <a:pt x="227" y="577"/>
                </a:lnTo>
                <a:lnTo>
                  <a:pt x="227" y="577"/>
                </a:lnTo>
                <a:lnTo>
                  <a:pt x="227" y="579"/>
                </a:lnTo>
                <a:lnTo>
                  <a:pt x="227" y="579"/>
                </a:lnTo>
                <a:lnTo>
                  <a:pt x="227" y="581"/>
                </a:lnTo>
                <a:lnTo>
                  <a:pt x="225" y="585"/>
                </a:lnTo>
                <a:lnTo>
                  <a:pt x="225" y="585"/>
                </a:lnTo>
                <a:lnTo>
                  <a:pt x="225" y="585"/>
                </a:lnTo>
                <a:lnTo>
                  <a:pt x="225" y="587"/>
                </a:lnTo>
                <a:lnTo>
                  <a:pt x="225" y="587"/>
                </a:lnTo>
                <a:lnTo>
                  <a:pt x="225" y="589"/>
                </a:lnTo>
                <a:lnTo>
                  <a:pt x="225" y="591"/>
                </a:lnTo>
                <a:lnTo>
                  <a:pt x="227" y="591"/>
                </a:lnTo>
                <a:lnTo>
                  <a:pt x="227" y="591"/>
                </a:lnTo>
                <a:lnTo>
                  <a:pt x="227" y="591"/>
                </a:lnTo>
                <a:lnTo>
                  <a:pt x="229" y="591"/>
                </a:lnTo>
                <a:lnTo>
                  <a:pt x="229" y="589"/>
                </a:lnTo>
                <a:lnTo>
                  <a:pt x="229" y="589"/>
                </a:lnTo>
                <a:lnTo>
                  <a:pt x="229" y="589"/>
                </a:lnTo>
                <a:lnTo>
                  <a:pt x="229" y="587"/>
                </a:lnTo>
                <a:lnTo>
                  <a:pt x="231" y="587"/>
                </a:lnTo>
                <a:lnTo>
                  <a:pt x="234" y="587"/>
                </a:lnTo>
                <a:lnTo>
                  <a:pt x="234" y="587"/>
                </a:lnTo>
                <a:lnTo>
                  <a:pt x="234" y="587"/>
                </a:lnTo>
                <a:lnTo>
                  <a:pt x="236" y="587"/>
                </a:lnTo>
                <a:lnTo>
                  <a:pt x="236" y="587"/>
                </a:lnTo>
                <a:lnTo>
                  <a:pt x="238" y="585"/>
                </a:lnTo>
                <a:lnTo>
                  <a:pt x="238" y="585"/>
                </a:lnTo>
                <a:lnTo>
                  <a:pt x="240" y="585"/>
                </a:lnTo>
                <a:lnTo>
                  <a:pt x="240" y="585"/>
                </a:lnTo>
                <a:lnTo>
                  <a:pt x="240" y="587"/>
                </a:lnTo>
                <a:lnTo>
                  <a:pt x="238" y="589"/>
                </a:lnTo>
                <a:lnTo>
                  <a:pt x="236" y="593"/>
                </a:lnTo>
                <a:lnTo>
                  <a:pt x="234" y="598"/>
                </a:lnTo>
                <a:lnTo>
                  <a:pt x="231" y="598"/>
                </a:lnTo>
                <a:lnTo>
                  <a:pt x="229" y="602"/>
                </a:lnTo>
                <a:lnTo>
                  <a:pt x="229" y="602"/>
                </a:lnTo>
                <a:lnTo>
                  <a:pt x="229" y="602"/>
                </a:lnTo>
                <a:lnTo>
                  <a:pt x="229" y="604"/>
                </a:lnTo>
                <a:lnTo>
                  <a:pt x="229" y="606"/>
                </a:lnTo>
                <a:lnTo>
                  <a:pt x="229" y="608"/>
                </a:lnTo>
                <a:lnTo>
                  <a:pt x="229" y="608"/>
                </a:lnTo>
                <a:lnTo>
                  <a:pt x="229" y="610"/>
                </a:lnTo>
                <a:lnTo>
                  <a:pt x="229" y="610"/>
                </a:lnTo>
                <a:lnTo>
                  <a:pt x="231" y="610"/>
                </a:lnTo>
                <a:lnTo>
                  <a:pt x="236" y="610"/>
                </a:lnTo>
                <a:lnTo>
                  <a:pt x="236" y="608"/>
                </a:lnTo>
                <a:lnTo>
                  <a:pt x="236" y="608"/>
                </a:lnTo>
                <a:lnTo>
                  <a:pt x="236" y="606"/>
                </a:lnTo>
                <a:lnTo>
                  <a:pt x="236" y="604"/>
                </a:lnTo>
                <a:lnTo>
                  <a:pt x="236" y="604"/>
                </a:lnTo>
                <a:lnTo>
                  <a:pt x="236" y="602"/>
                </a:lnTo>
                <a:lnTo>
                  <a:pt x="236" y="602"/>
                </a:lnTo>
                <a:lnTo>
                  <a:pt x="238" y="602"/>
                </a:lnTo>
                <a:lnTo>
                  <a:pt x="240" y="602"/>
                </a:lnTo>
                <a:lnTo>
                  <a:pt x="240" y="604"/>
                </a:lnTo>
                <a:lnTo>
                  <a:pt x="240" y="604"/>
                </a:lnTo>
                <a:lnTo>
                  <a:pt x="240" y="604"/>
                </a:lnTo>
                <a:lnTo>
                  <a:pt x="240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4" y="606"/>
                </a:lnTo>
                <a:lnTo>
                  <a:pt x="246" y="606"/>
                </a:lnTo>
                <a:lnTo>
                  <a:pt x="246" y="604"/>
                </a:lnTo>
                <a:lnTo>
                  <a:pt x="246" y="604"/>
                </a:lnTo>
                <a:lnTo>
                  <a:pt x="248" y="600"/>
                </a:lnTo>
                <a:lnTo>
                  <a:pt x="248" y="600"/>
                </a:lnTo>
                <a:lnTo>
                  <a:pt x="250" y="598"/>
                </a:lnTo>
                <a:lnTo>
                  <a:pt x="250" y="598"/>
                </a:lnTo>
                <a:lnTo>
                  <a:pt x="252" y="598"/>
                </a:lnTo>
                <a:lnTo>
                  <a:pt x="252" y="598"/>
                </a:lnTo>
                <a:lnTo>
                  <a:pt x="254" y="600"/>
                </a:lnTo>
                <a:lnTo>
                  <a:pt x="259" y="600"/>
                </a:lnTo>
                <a:lnTo>
                  <a:pt x="261" y="602"/>
                </a:lnTo>
                <a:lnTo>
                  <a:pt x="263" y="602"/>
                </a:lnTo>
                <a:lnTo>
                  <a:pt x="269" y="602"/>
                </a:lnTo>
                <a:lnTo>
                  <a:pt x="273" y="600"/>
                </a:lnTo>
                <a:lnTo>
                  <a:pt x="273" y="602"/>
                </a:lnTo>
                <a:lnTo>
                  <a:pt x="273" y="602"/>
                </a:lnTo>
                <a:lnTo>
                  <a:pt x="273" y="602"/>
                </a:lnTo>
                <a:lnTo>
                  <a:pt x="275" y="604"/>
                </a:lnTo>
                <a:lnTo>
                  <a:pt x="275" y="604"/>
                </a:lnTo>
                <a:lnTo>
                  <a:pt x="277" y="604"/>
                </a:lnTo>
                <a:lnTo>
                  <a:pt x="279" y="602"/>
                </a:lnTo>
                <a:lnTo>
                  <a:pt x="282" y="602"/>
                </a:lnTo>
                <a:lnTo>
                  <a:pt x="282" y="602"/>
                </a:lnTo>
                <a:lnTo>
                  <a:pt x="284" y="602"/>
                </a:lnTo>
                <a:lnTo>
                  <a:pt x="284" y="600"/>
                </a:lnTo>
                <a:lnTo>
                  <a:pt x="284" y="600"/>
                </a:lnTo>
                <a:lnTo>
                  <a:pt x="282" y="598"/>
                </a:lnTo>
                <a:lnTo>
                  <a:pt x="282" y="595"/>
                </a:lnTo>
                <a:lnTo>
                  <a:pt x="279" y="595"/>
                </a:lnTo>
                <a:lnTo>
                  <a:pt x="279" y="595"/>
                </a:lnTo>
                <a:lnTo>
                  <a:pt x="279" y="593"/>
                </a:lnTo>
                <a:lnTo>
                  <a:pt x="279" y="593"/>
                </a:lnTo>
                <a:lnTo>
                  <a:pt x="279" y="593"/>
                </a:lnTo>
                <a:lnTo>
                  <a:pt x="279" y="591"/>
                </a:lnTo>
                <a:lnTo>
                  <a:pt x="279" y="591"/>
                </a:lnTo>
                <a:lnTo>
                  <a:pt x="282" y="591"/>
                </a:lnTo>
                <a:lnTo>
                  <a:pt x="284" y="589"/>
                </a:lnTo>
                <a:lnTo>
                  <a:pt x="286" y="589"/>
                </a:lnTo>
                <a:lnTo>
                  <a:pt x="288" y="589"/>
                </a:lnTo>
                <a:lnTo>
                  <a:pt x="290" y="587"/>
                </a:lnTo>
                <a:lnTo>
                  <a:pt x="294" y="585"/>
                </a:lnTo>
                <a:lnTo>
                  <a:pt x="296" y="583"/>
                </a:lnTo>
                <a:lnTo>
                  <a:pt x="298" y="581"/>
                </a:lnTo>
                <a:lnTo>
                  <a:pt x="305" y="577"/>
                </a:lnTo>
                <a:lnTo>
                  <a:pt x="307" y="579"/>
                </a:lnTo>
                <a:lnTo>
                  <a:pt x="309" y="579"/>
                </a:lnTo>
                <a:lnTo>
                  <a:pt x="309" y="579"/>
                </a:lnTo>
                <a:lnTo>
                  <a:pt x="309" y="579"/>
                </a:lnTo>
                <a:lnTo>
                  <a:pt x="313" y="575"/>
                </a:lnTo>
                <a:lnTo>
                  <a:pt x="315" y="575"/>
                </a:lnTo>
                <a:lnTo>
                  <a:pt x="315" y="575"/>
                </a:lnTo>
                <a:lnTo>
                  <a:pt x="315" y="573"/>
                </a:lnTo>
                <a:lnTo>
                  <a:pt x="315" y="573"/>
                </a:lnTo>
                <a:lnTo>
                  <a:pt x="317" y="573"/>
                </a:lnTo>
                <a:lnTo>
                  <a:pt x="317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21" y="573"/>
                </a:lnTo>
                <a:lnTo>
                  <a:pt x="323" y="573"/>
                </a:lnTo>
                <a:lnTo>
                  <a:pt x="323" y="573"/>
                </a:lnTo>
                <a:lnTo>
                  <a:pt x="325" y="573"/>
                </a:lnTo>
                <a:lnTo>
                  <a:pt x="325" y="573"/>
                </a:lnTo>
                <a:lnTo>
                  <a:pt x="328" y="575"/>
                </a:lnTo>
                <a:lnTo>
                  <a:pt x="328" y="577"/>
                </a:lnTo>
                <a:lnTo>
                  <a:pt x="328" y="577"/>
                </a:lnTo>
                <a:lnTo>
                  <a:pt x="328" y="581"/>
                </a:lnTo>
                <a:lnTo>
                  <a:pt x="330" y="585"/>
                </a:lnTo>
                <a:lnTo>
                  <a:pt x="330" y="585"/>
                </a:lnTo>
                <a:lnTo>
                  <a:pt x="330" y="587"/>
                </a:lnTo>
                <a:lnTo>
                  <a:pt x="332" y="587"/>
                </a:lnTo>
                <a:lnTo>
                  <a:pt x="332" y="587"/>
                </a:lnTo>
                <a:lnTo>
                  <a:pt x="334" y="589"/>
                </a:lnTo>
                <a:lnTo>
                  <a:pt x="334" y="589"/>
                </a:lnTo>
                <a:lnTo>
                  <a:pt x="334" y="591"/>
                </a:lnTo>
                <a:lnTo>
                  <a:pt x="334" y="591"/>
                </a:lnTo>
                <a:lnTo>
                  <a:pt x="334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3"/>
                </a:lnTo>
                <a:lnTo>
                  <a:pt x="338" y="595"/>
                </a:lnTo>
                <a:lnTo>
                  <a:pt x="338" y="595"/>
                </a:lnTo>
                <a:lnTo>
                  <a:pt x="338" y="598"/>
                </a:lnTo>
                <a:lnTo>
                  <a:pt x="340" y="598"/>
                </a:lnTo>
                <a:lnTo>
                  <a:pt x="340" y="598"/>
                </a:lnTo>
                <a:lnTo>
                  <a:pt x="338" y="598"/>
                </a:lnTo>
                <a:lnTo>
                  <a:pt x="338" y="600"/>
                </a:lnTo>
                <a:lnTo>
                  <a:pt x="338" y="600"/>
                </a:lnTo>
                <a:lnTo>
                  <a:pt x="336" y="600"/>
                </a:lnTo>
                <a:lnTo>
                  <a:pt x="334" y="602"/>
                </a:lnTo>
                <a:lnTo>
                  <a:pt x="334" y="602"/>
                </a:lnTo>
                <a:lnTo>
                  <a:pt x="334" y="602"/>
                </a:lnTo>
                <a:lnTo>
                  <a:pt x="332" y="602"/>
                </a:lnTo>
                <a:lnTo>
                  <a:pt x="332" y="602"/>
                </a:lnTo>
                <a:lnTo>
                  <a:pt x="332" y="604"/>
                </a:lnTo>
                <a:lnTo>
                  <a:pt x="332" y="604"/>
                </a:lnTo>
                <a:lnTo>
                  <a:pt x="330" y="606"/>
                </a:lnTo>
                <a:lnTo>
                  <a:pt x="328" y="608"/>
                </a:lnTo>
                <a:lnTo>
                  <a:pt x="328" y="608"/>
                </a:lnTo>
                <a:lnTo>
                  <a:pt x="325" y="608"/>
                </a:lnTo>
                <a:lnTo>
                  <a:pt x="325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10"/>
                </a:lnTo>
                <a:lnTo>
                  <a:pt x="323" y="610"/>
                </a:lnTo>
                <a:lnTo>
                  <a:pt x="323" y="614"/>
                </a:lnTo>
                <a:lnTo>
                  <a:pt x="323" y="614"/>
                </a:lnTo>
                <a:lnTo>
                  <a:pt x="325" y="616"/>
                </a:lnTo>
                <a:lnTo>
                  <a:pt x="325" y="616"/>
                </a:lnTo>
                <a:lnTo>
                  <a:pt x="328" y="616"/>
                </a:lnTo>
                <a:lnTo>
                  <a:pt x="330" y="616"/>
                </a:lnTo>
                <a:lnTo>
                  <a:pt x="332" y="616"/>
                </a:lnTo>
                <a:lnTo>
                  <a:pt x="334" y="616"/>
                </a:lnTo>
                <a:lnTo>
                  <a:pt x="334" y="616"/>
                </a:lnTo>
                <a:lnTo>
                  <a:pt x="336" y="616"/>
                </a:lnTo>
                <a:lnTo>
                  <a:pt x="336" y="616"/>
                </a:lnTo>
                <a:lnTo>
                  <a:pt x="336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4"/>
                </a:lnTo>
                <a:lnTo>
                  <a:pt x="338" y="612"/>
                </a:lnTo>
                <a:lnTo>
                  <a:pt x="338" y="612"/>
                </a:lnTo>
                <a:lnTo>
                  <a:pt x="338" y="612"/>
                </a:lnTo>
                <a:lnTo>
                  <a:pt x="338" y="610"/>
                </a:lnTo>
                <a:lnTo>
                  <a:pt x="338" y="612"/>
                </a:lnTo>
                <a:lnTo>
                  <a:pt x="340" y="612"/>
                </a:lnTo>
                <a:lnTo>
                  <a:pt x="342" y="616"/>
                </a:lnTo>
                <a:lnTo>
                  <a:pt x="342" y="616"/>
                </a:lnTo>
                <a:lnTo>
                  <a:pt x="342" y="616"/>
                </a:lnTo>
                <a:lnTo>
                  <a:pt x="344" y="616"/>
                </a:lnTo>
                <a:lnTo>
                  <a:pt x="344" y="616"/>
                </a:lnTo>
                <a:lnTo>
                  <a:pt x="348" y="614"/>
                </a:lnTo>
                <a:lnTo>
                  <a:pt x="348" y="612"/>
                </a:lnTo>
                <a:lnTo>
                  <a:pt x="348" y="612"/>
                </a:lnTo>
                <a:lnTo>
                  <a:pt x="348" y="612"/>
                </a:lnTo>
                <a:lnTo>
                  <a:pt x="344" y="610"/>
                </a:lnTo>
                <a:lnTo>
                  <a:pt x="344" y="610"/>
                </a:lnTo>
                <a:lnTo>
                  <a:pt x="344" y="610"/>
                </a:lnTo>
                <a:lnTo>
                  <a:pt x="342" y="608"/>
                </a:lnTo>
                <a:lnTo>
                  <a:pt x="342" y="608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4" y="606"/>
                </a:lnTo>
                <a:lnTo>
                  <a:pt x="346" y="606"/>
                </a:lnTo>
                <a:lnTo>
                  <a:pt x="348" y="606"/>
                </a:lnTo>
                <a:lnTo>
                  <a:pt x="351" y="606"/>
                </a:lnTo>
                <a:lnTo>
                  <a:pt x="351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7" y="604"/>
                </a:lnTo>
                <a:lnTo>
                  <a:pt x="357" y="606"/>
                </a:lnTo>
                <a:lnTo>
                  <a:pt x="357" y="606"/>
                </a:lnTo>
                <a:lnTo>
                  <a:pt x="361" y="610"/>
                </a:lnTo>
                <a:lnTo>
                  <a:pt x="361" y="610"/>
                </a:lnTo>
                <a:lnTo>
                  <a:pt x="361" y="610"/>
                </a:lnTo>
                <a:lnTo>
                  <a:pt x="363" y="610"/>
                </a:lnTo>
                <a:lnTo>
                  <a:pt x="365" y="610"/>
                </a:lnTo>
                <a:lnTo>
                  <a:pt x="365" y="610"/>
                </a:lnTo>
                <a:lnTo>
                  <a:pt x="367" y="610"/>
                </a:lnTo>
                <a:lnTo>
                  <a:pt x="369" y="608"/>
                </a:lnTo>
                <a:lnTo>
                  <a:pt x="369" y="608"/>
                </a:lnTo>
                <a:lnTo>
                  <a:pt x="369" y="608"/>
                </a:lnTo>
                <a:lnTo>
                  <a:pt x="369" y="606"/>
                </a:lnTo>
                <a:lnTo>
                  <a:pt x="369" y="606"/>
                </a:lnTo>
                <a:lnTo>
                  <a:pt x="365" y="602"/>
                </a:lnTo>
                <a:lnTo>
                  <a:pt x="363" y="602"/>
                </a:lnTo>
                <a:lnTo>
                  <a:pt x="363" y="602"/>
                </a:lnTo>
                <a:lnTo>
                  <a:pt x="363" y="602"/>
                </a:lnTo>
                <a:lnTo>
                  <a:pt x="365" y="602"/>
                </a:lnTo>
                <a:lnTo>
                  <a:pt x="365" y="602"/>
                </a:lnTo>
                <a:lnTo>
                  <a:pt x="365" y="602"/>
                </a:lnTo>
                <a:lnTo>
                  <a:pt x="373" y="600"/>
                </a:lnTo>
                <a:lnTo>
                  <a:pt x="373" y="600"/>
                </a:lnTo>
                <a:lnTo>
                  <a:pt x="376" y="600"/>
                </a:lnTo>
                <a:lnTo>
                  <a:pt x="376" y="600"/>
                </a:lnTo>
                <a:lnTo>
                  <a:pt x="376" y="600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3"/>
                </a:lnTo>
                <a:lnTo>
                  <a:pt x="380" y="593"/>
                </a:lnTo>
                <a:lnTo>
                  <a:pt x="380" y="593"/>
                </a:lnTo>
                <a:lnTo>
                  <a:pt x="382" y="593"/>
                </a:lnTo>
                <a:lnTo>
                  <a:pt x="382" y="593"/>
                </a:lnTo>
                <a:lnTo>
                  <a:pt x="382" y="593"/>
                </a:lnTo>
                <a:lnTo>
                  <a:pt x="384" y="595"/>
                </a:lnTo>
                <a:lnTo>
                  <a:pt x="384" y="595"/>
                </a:lnTo>
                <a:lnTo>
                  <a:pt x="384" y="598"/>
                </a:lnTo>
                <a:lnTo>
                  <a:pt x="380" y="604"/>
                </a:lnTo>
                <a:lnTo>
                  <a:pt x="380" y="606"/>
                </a:lnTo>
                <a:lnTo>
                  <a:pt x="380" y="608"/>
                </a:lnTo>
                <a:lnTo>
                  <a:pt x="380" y="608"/>
                </a:lnTo>
                <a:lnTo>
                  <a:pt x="378" y="610"/>
                </a:lnTo>
                <a:lnTo>
                  <a:pt x="378" y="610"/>
                </a:lnTo>
                <a:lnTo>
                  <a:pt x="378" y="612"/>
                </a:lnTo>
                <a:lnTo>
                  <a:pt x="378" y="612"/>
                </a:lnTo>
                <a:lnTo>
                  <a:pt x="376" y="612"/>
                </a:lnTo>
                <a:lnTo>
                  <a:pt x="376" y="614"/>
                </a:lnTo>
                <a:lnTo>
                  <a:pt x="376" y="614"/>
                </a:lnTo>
                <a:lnTo>
                  <a:pt x="376" y="616"/>
                </a:lnTo>
                <a:lnTo>
                  <a:pt x="376" y="616"/>
                </a:lnTo>
                <a:lnTo>
                  <a:pt x="376" y="616"/>
                </a:lnTo>
                <a:lnTo>
                  <a:pt x="373" y="618"/>
                </a:lnTo>
                <a:lnTo>
                  <a:pt x="373" y="618"/>
                </a:lnTo>
                <a:lnTo>
                  <a:pt x="373" y="618"/>
                </a:lnTo>
                <a:lnTo>
                  <a:pt x="373" y="621"/>
                </a:lnTo>
                <a:lnTo>
                  <a:pt x="373" y="621"/>
                </a:lnTo>
                <a:lnTo>
                  <a:pt x="376" y="621"/>
                </a:lnTo>
                <a:lnTo>
                  <a:pt x="378" y="623"/>
                </a:lnTo>
                <a:lnTo>
                  <a:pt x="380" y="621"/>
                </a:lnTo>
                <a:lnTo>
                  <a:pt x="382" y="621"/>
                </a:lnTo>
                <a:lnTo>
                  <a:pt x="386" y="621"/>
                </a:lnTo>
                <a:lnTo>
                  <a:pt x="388" y="621"/>
                </a:lnTo>
                <a:lnTo>
                  <a:pt x="388" y="621"/>
                </a:lnTo>
                <a:lnTo>
                  <a:pt x="388" y="621"/>
                </a:lnTo>
                <a:lnTo>
                  <a:pt x="390" y="623"/>
                </a:lnTo>
                <a:lnTo>
                  <a:pt x="390" y="623"/>
                </a:lnTo>
                <a:lnTo>
                  <a:pt x="392" y="623"/>
                </a:lnTo>
                <a:lnTo>
                  <a:pt x="394" y="623"/>
                </a:lnTo>
                <a:lnTo>
                  <a:pt x="394" y="623"/>
                </a:lnTo>
                <a:lnTo>
                  <a:pt x="396" y="623"/>
                </a:lnTo>
                <a:lnTo>
                  <a:pt x="399" y="623"/>
                </a:lnTo>
                <a:lnTo>
                  <a:pt x="399" y="623"/>
                </a:lnTo>
                <a:lnTo>
                  <a:pt x="401" y="623"/>
                </a:lnTo>
                <a:lnTo>
                  <a:pt x="405" y="627"/>
                </a:lnTo>
                <a:lnTo>
                  <a:pt x="407" y="629"/>
                </a:lnTo>
                <a:lnTo>
                  <a:pt x="411" y="625"/>
                </a:lnTo>
                <a:lnTo>
                  <a:pt x="411" y="625"/>
                </a:lnTo>
                <a:lnTo>
                  <a:pt x="411" y="625"/>
                </a:lnTo>
                <a:lnTo>
                  <a:pt x="413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1"/>
                </a:lnTo>
                <a:lnTo>
                  <a:pt x="415" y="621"/>
                </a:lnTo>
                <a:lnTo>
                  <a:pt x="415" y="621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6"/>
                </a:lnTo>
                <a:lnTo>
                  <a:pt x="415" y="616"/>
                </a:lnTo>
                <a:lnTo>
                  <a:pt x="415" y="616"/>
                </a:lnTo>
                <a:lnTo>
                  <a:pt x="419" y="612"/>
                </a:lnTo>
                <a:lnTo>
                  <a:pt x="419" y="610"/>
                </a:lnTo>
                <a:lnTo>
                  <a:pt x="422" y="608"/>
                </a:lnTo>
                <a:lnTo>
                  <a:pt x="422" y="608"/>
                </a:lnTo>
                <a:lnTo>
                  <a:pt x="422" y="606"/>
                </a:lnTo>
                <a:lnTo>
                  <a:pt x="422" y="606"/>
                </a:lnTo>
                <a:lnTo>
                  <a:pt x="422" y="604"/>
                </a:lnTo>
                <a:lnTo>
                  <a:pt x="422" y="600"/>
                </a:lnTo>
                <a:lnTo>
                  <a:pt x="422" y="600"/>
                </a:lnTo>
                <a:lnTo>
                  <a:pt x="422" y="600"/>
                </a:lnTo>
                <a:lnTo>
                  <a:pt x="424" y="600"/>
                </a:lnTo>
                <a:lnTo>
                  <a:pt x="426" y="600"/>
                </a:lnTo>
                <a:lnTo>
                  <a:pt x="426" y="600"/>
                </a:lnTo>
                <a:lnTo>
                  <a:pt x="428" y="600"/>
                </a:lnTo>
                <a:lnTo>
                  <a:pt x="430" y="600"/>
                </a:lnTo>
                <a:lnTo>
                  <a:pt x="430" y="600"/>
                </a:lnTo>
                <a:lnTo>
                  <a:pt x="432" y="600"/>
                </a:lnTo>
                <a:lnTo>
                  <a:pt x="434" y="600"/>
                </a:lnTo>
                <a:lnTo>
                  <a:pt x="434" y="602"/>
                </a:lnTo>
                <a:lnTo>
                  <a:pt x="434" y="602"/>
                </a:lnTo>
                <a:lnTo>
                  <a:pt x="436" y="602"/>
                </a:lnTo>
                <a:lnTo>
                  <a:pt x="434" y="602"/>
                </a:lnTo>
                <a:lnTo>
                  <a:pt x="434" y="604"/>
                </a:lnTo>
                <a:lnTo>
                  <a:pt x="434" y="604"/>
                </a:lnTo>
                <a:lnTo>
                  <a:pt x="434" y="606"/>
                </a:lnTo>
                <a:lnTo>
                  <a:pt x="434" y="606"/>
                </a:lnTo>
                <a:lnTo>
                  <a:pt x="436" y="606"/>
                </a:lnTo>
                <a:lnTo>
                  <a:pt x="436" y="606"/>
                </a:lnTo>
                <a:lnTo>
                  <a:pt x="440" y="606"/>
                </a:lnTo>
                <a:lnTo>
                  <a:pt x="442" y="606"/>
                </a:lnTo>
                <a:lnTo>
                  <a:pt x="445" y="606"/>
                </a:lnTo>
                <a:lnTo>
                  <a:pt x="445" y="606"/>
                </a:lnTo>
                <a:lnTo>
                  <a:pt x="445" y="604"/>
                </a:lnTo>
                <a:lnTo>
                  <a:pt x="445" y="604"/>
                </a:lnTo>
                <a:lnTo>
                  <a:pt x="445" y="602"/>
                </a:lnTo>
                <a:lnTo>
                  <a:pt x="442" y="600"/>
                </a:lnTo>
                <a:lnTo>
                  <a:pt x="440" y="600"/>
                </a:lnTo>
                <a:lnTo>
                  <a:pt x="440" y="600"/>
                </a:lnTo>
                <a:lnTo>
                  <a:pt x="442" y="600"/>
                </a:lnTo>
                <a:lnTo>
                  <a:pt x="453" y="595"/>
                </a:lnTo>
                <a:lnTo>
                  <a:pt x="455" y="600"/>
                </a:lnTo>
                <a:lnTo>
                  <a:pt x="455" y="602"/>
                </a:lnTo>
                <a:lnTo>
                  <a:pt x="455" y="604"/>
                </a:lnTo>
                <a:lnTo>
                  <a:pt x="455" y="604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7" y="608"/>
                </a:lnTo>
                <a:lnTo>
                  <a:pt x="457" y="610"/>
                </a:lnTo>
                <a:lnTo>
                  <a:pt x="459" y="610"/>
                </a:lnTo>
                <a:lnTo>
                  <a:pt x="461" y="610"/>
                </a:lnTo>
                <a:lnTo>
                  <a:pt x="465" y="610"/>
                </a:lnTo>
                <a:lnTo>
                  <a:pt x="470" y="610"/>
                </a:lnTo>
                <a:lnTo>
                  <a:pt x="470" y="612"/>
                </a:lnTo>
                <a:lnTo>
                  <a:pt x="470" y="612"/>
                </a:lnTo>
                <a:lnTo>
                  <a:pt x="470" y="614"/>
                </a:lnTo>
                <a:lnTo>
                  <a:pt x="472" y="614"/>
                </a:lnTo>
                <a:lnTo>
                  <a:pt x="472" y="616"/>
                </a:lnTo>
                <a:lnTo>
                  <a:pt x="474" y="616"/>
                </a:lnTo>
                <a:lnTo>
                  <a:pt x="476" y="616"/>
                </a:lnTo>
                <a:lnTo>
                  <a:pt x="476" y="616"/>
                </a:lnTo>
                <a:lnTo>
                  <a:pt x="478" y="614"/>
                </a:lnTo>
                <a:lnTo>
                  <a:pt x="478" y="614"/>
                </a:lnTo>
                <a:lnTo>
                  <a:pt x="480" y="614"/>
                </a:lnTo>
                <a:lnTo>
                  <a:pt x="480" y="614"/>
                </a:lnTo>
                <a:lnTo>
                  <a:pt x="482" y="614"/>
                </a:lnTo>
                <a:lnTo>
                  <a:pt x="482" y="614"/>
                </a:lnTo>
                <a:lnTo>
                  <a:pt x="484" y="616"/>
                </a:lnTo>
                <a:lnTo>
                  <a:pt x="484" y="618"/>
                </a:lnTo>
                <a:lnTo>
                  <a:pt x="484" y="618"/>
                </a:lnTo>
                <a:lnTo>
                  <a:pt x="484" y="618"/>
                </a:lnTo>
                <a:lnTo>
                  <a:pt x="486" y="621"/>
                </a:lnTo>
                <a:lnTo>
                  <a:pt x="486" y="621"/>
                </a:lnTo>
                <a:lnTo>
                  <a:pt x="486" y="623"/>
                </a:lnTo>
                <a:lnTo>
                  <a:pt x="486" y="623"/>
                </a:lnTo>
                <a:lnTo>
                  <a:pt x="486" y="625"/>
                </a:lnTo>
                <a:lnTo>
                  <a:pt x="486" y="625"/>
                </a:lnTo>
                <a:lnTo>
                  <a:pt x="486" y="625"/>
                </a:lnTo>
                <a:lnTo>
                  <a:pt x="486" y="627"/>
                </a:lnTo>
                <a:lnTo>
                  <a:pt x="486" y="627"/>
                </a:lnTo>
                <a:lnTo>
                  <a:pt x="495" y="633"/>
                </a:lnTo>
                <a:lnTo>
                  <a:pt x="495" y="633"/>
                </a:lnTo>
                <a:lnTo>
                  <a:pt x="497" y="633"/>
                </a:lnTo>
                <a:lnTo>
                  <a:pt x="499" y="633"/>
                </a:lnTo>
                <a:lnTo>
                  <a:pt x="501" y="633"/>
                </a:lnTo>
                <a:lnTo>
                  <a:pt x="503" y="633"/>
                </a:lnTo>
                <a:lnTo>
                  <a:pt x="505" y="635"/>
                </a:lnTo>
                <a:lnTo>
                  <a:pt x="509" y="639"/>
                </a:lnTo>
                <a:lnTo>
                  <a:pt x="511" y="639"/>
                </a:lnTo>
                <a:lnTo>
                  <a:pt x="511" y="639"/>
                </a:lnTo>
                <a:lnTo>
                  <a:pt x="511" y="639"/>
                </a:lnTo>
                <a:lnTo>
                  <a:pt x="513" y="639"/>
                </a:lnTo>
                <a:lnTo>
                  <a:pt x="513" y="639"/>
                </a:lnTo>
                <a:lnTo>
                  <a:pt x="513" y="639"/>
                </a:lnTo>
                <a:lnTo>
                  <a:pt x="518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7"/>
                </a:lnTo>
                <a:lnTo>
                  <a:pt x="520" y="637"/>
                </a:lnTo>
                <a:lnTo>
                  <a:pt x="520" y="639"/>
                </a:lnTo>
                <a:lnTo>
                  <a:pt x="520" y="641"/>
                </a:lnTo>
                <a:lnTo>
                  <a:pt x="520" y="641"/>
                </a:lnTo>
                <a:lnTo>
                  <a:pt x="520" y="644"/>
                </a:lnTo>
                <a:lnTo>
                  <a:pt x="520" y="644"/>
                </a:lnTo>
                <a:lnTo>
                  <a:pt x="520" y="644"/>
                </a:lnTo>
                <a:lnTo>
                  <a:pt x="522" y="646"/>
                </a:lnTo>
                <a:lnTo>
                  <a:pt x="522" y="646"/>
                </a:lnTo>
                <a:lnTo>
                  <a:pt x="522" y="646"/>
                </a:lnTo>
                <a:lnTo>
                  <a:pt x="524" y="644"/>
                </a:lnTo>
                <a:lnTo>
                  <a:pt x="524" y="644"/>
                </a:lnTo>
                <a:lnTo>
                  <a:pt x="524" y="641"/>
                </a:lnTo>
                <a:lnTo>
                  <a:pt x="524" y="641"/>
                </a:lnTo>
                <a:lnTo>
                  <a:pt x="524" y="641"/>
                </a:lnTo>
                <a:lnTo>
                  <a:pt x="526" y="641"/>
                </a:lnTo>
                <a:lnTo>
                  <a:pt x="526" y="641"/>
                </a:lnTo>
                <a:lnTo>
                  <a:pt x="526" y="644"/>
                </a:lnTo>
                <a:lnTo>
                  <a:pt x="526" y="650"/>
                </a:lnTo>
                <a:lnTo>
                  <a:pt x="526" y="650"/>
                </a:lnTo>
                <a:lnTo>
                  <a:pt x="526" y="650"/>
                </a:lnTo>
                <a:lnTo>
                  <a:pt x="526" y="652"/>
                </a:lnTo>
                <a:lnTo>
                  <a:pt x="528" y="652"/>
                </a:lnTo>
                <a:lnTo>
                  <a:pt x="528" y="652"/>
                </a:lnTo>
                <a:lnTo>
                  <a:pt x="528" y="650"/>
                </a:lnTo>
                <a:lnTo>
                  <a:pt x="528" y="650"/>
                </a:lnTo>
                <a:lnTo>
                  <a:pt x="530" y="650"/>
                </a:lnTo>
                <a:lnTo>
                  <a:pt x="530" y="652"/>
                </a:lnTo>
                <a:lnTo>
                  <a:pt x="530" y="652"/>
                </a:lnTo>
                <a:lnTo>
                  <a:pt x="532" y="652"/>
                </a:lnTo>
                <a:lnTo>
                  <a:pt x="532" y="654"/>
                </a:lnTo>
                <a:lnTo>
                  <a:pt x="530" y="658"/>
                </a:lnTo>
                <a:lnTo>
                  <a:pt x="530" y="658"/>
                </a:lnTo>
                <a:lnTo>
                  <a:pt x="530" y="660"/>
                </a:lnTo>
                <a:lnTo>
                  <a:pt x="534" y="658"/>
                </a:lnTo>
                <a:lnTo>
                  <a:pt x="539" y="658"/>
                </a:lnTo>
                <a:lnTo>
                  <a:pt x="541" y="658"/>
                </a:lnTo>
                <a:lnTo>
                  <a:pt x="541" y="658"/>
                </a:lnTo>
                <a:lnTo>
                  <a:pt x="543" y="656"/>
                </a:lnTo>
                <a:lnTo>
                  <a:pt x="543" y="656"/>
                </a:lnTo>
                <a:lnTo>
                  <a:pt x="543" y="654"/>
                </a:lnTo>
                <a:lnTo>
                  <a:pt x="541" y="652"/>
                </a:lnTo>
                <a:lnTo>
                  <a:pt x="541" y="652"/>
                </a:lnTo>
                <a:lnTo>
                  <a:pt x="543" y="650"/>
                </a:lnTo>
                <a:lnTo>
                  <a:pt x="543" y="650"/>
                </a:lnTo>
                <a:lnTo>
                  <a:pt x="543" y="650"/>
                </a:lnTo>
                <a:lnTo>
                  <a:pt x="545" y="650"/>
                </a:lnTo>
                <a:lnTo>
                  <a:pt x="555" y="652"/>
                </a:lnTo>
                <a:lnTo>
                  <a:pt x="559" y="654"/>
                </a:lnTo>
                <a:lnTo>
                  <a:pt x="562" y="652"/>
                </a:lnTo>
                <a:lnTo>
                  <a:pt x="562" y="652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72" y="650"/>
                </a:lnTo>
                <a:lnTo>
                  <a:pt x="572" y="650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6" y="654"/>
                </a:lnTo>
                <a:lnTo>
                  <a:pt x="576" y="656"/>
                </a:lnTo>
                <a:lnTo>
                  <a:pt x="578" y="656"/>
                </a:lnTo>
                <a:lnTo>
                  <a:pt x="578" y="656"/>
                </a:lnTo>
                <a:lnTo>
                  <a:pt x="578" y="660"/>
                </a:lnTo>
                <a:lnTo>
                  <a:pt x="578" y="660"/>
                </a:lnTo>
                <a:lnTo>
                  <a:pt x="580" y="662"/>
                </a:lnTo>
                <a:lnTo>
                  <a:pt x="580" y="662"/>
                </a:lnTo>
                <a:lnTo>
                  <a:pt x="582" y="664"/>
                </a:lnTo>
                <a:lnTo>
                  <a:pt x="582" y="664"/>
                </a:lnTo>
                <a:lnTo>
                  <a:pt x="580" y="666"/>
                </a:lnTo>
                <a:lnTo>
                  <a:pt x="580" y="666"/>
                </a:lnTo>
                <a:lnTo>
                  <a:pt x="578" y="666"/>
                </a:lnTo>
                <a:lnTo>
                  <a:pt x="576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9"/>
                </a:lnTo>
                <a:lnTo>
                  <a:pt x="574" y="669"/>
                </a:lnTo>
                <a:lnTo>
                  <a:pt x="574" y="671"/>
                </a:lnTo>
                <a:lnTo>
                  <a:pt x="574" y="673"/>
                </a:lnTo>
                <a:lnTo>
                  <a:pt x="574" y="675"/>
                </a:lnTo>
                <a:lnTo>
                  <a:pt x="572" y="681"/>
                </a:lnTo>
                <a:lnTo>
                  <a:pt x="572" y="681"/>
                </a:lnTo>
                <a:lnTo>
                  <a:pt x="574" y="683"/>
                </a:lnTo>
                <a:lnTo>
                  <a:pt x="574" y="683"/>
                </a:lnTo>
                <a:lnTo>
                  <a:pt x="576" y="683"/>
                </a:lnTo>
                <a:lnTo>
                  <a:pt x="576" y="685"/>
                </a:lnTo>
                <a:lnTo>
                  <a:pt x="576" y="687"/>
                </a:lnTo>
                <a:lnTo>
                  <a:pt x="576" y="694"/>
                </a:lnTo>
                <a:lnTo>
                  <a:pt x="576" y="694"/>
                </a:lnTo>
                <a:lnTo>
                  <a:pt x="576" y="696"/>
                </a:lnTo>
                <a:lnTo>
                  <a:pt x="574" y="698"/>
                </a:lnTo>
                <a:lnTo>
                  <a:pt x="572" y="706"/>
                </a:lnTo>
                <a:lnTo>
                  <a:pt x="572" y="706"/>
                </a:lnTo>
                <a:lnTo>
                  <a:pt x="570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10"/>
                </a:lnTo>
                <a:lnTo>
                  <a:pt x="568" y="710"/>
                </a:lnTo>
                <a:lnTo>
                  <a:pt x="568" y="712"/>
                </a:lnTo>
                <a:lnTo>
                  <a:pt x="570" y="715"/>
                </a:lnTo>
                <a:lnTo>
                  <a:pt x="572" y="715"/>
                </a:lnTo>
                <a:lnTo>
                  <a:pt x="572" y="717"/>
                </a:lnTo>
                <a:lnTo>
                  <a:pt x="574" y="717"/>
                </a:lnTo>
                <a:lnTo>
                  <a:pt x="574" y="717"/>
                </a:lnTo>
                <a:lnTo>
                  <a:pt x="574" y="719"/>
                </a:lnTo>
                <a:lnTo>
                  <a:pt x="574" y="721"/>
                </a:lnTo>
                <a:lnTo>
                  <a:pt x="572" y="721"/>
                </a:lnTo>
                <a:lnTo>
                  <a:pt x="574" y="723"/>
                </a:lnTo>
                <a:lnTo>
                  <a:pt x="574" y="723"/>
                </a:lnTo>
                <a:lnTo>
                  <a:pt x="574" y="723"/>
                </a:lnTo>
                <a:lnTo>
                  <a:pt x="576" y="725"/>
                </a:lnTo>
                <a:lnTo>
                  <a:pt x="580" y="729"/>
                </a:lnTo>
                <a:lnTo>
                  <a:pt x="584" y="731"/>
                </a:lnTo>
                <a:lnTo>
                  <a:pt x="589" y="735"/>
                </a:lnTo>
                <a:lnTo>
                  <a:pt x="591" y="737"/>
                </a:lnTo>
                <a:lnTo>
                  <a:pt x="593" y="737"/>
                </a:lnTo>
                <a:lnTo>
                  <a:pt x="597" y="740"/>
                </a:lnTo>
                <a:lnTo>
                  <a:pt x="597" y="740"/>
                </a:lnTo>
                <a:lnTo>
                  <a:pt x="601" y="737"/>
                </a:lnTo>
                <a:lnTo>
                  <a:pt x="603" y="740"/>
                </a:lnTo>
                <a:lnTo>
                  <a:pt x="610" y="740"/>
                </a:lnTo>
                <a:lnTo>
                  <a:pt x="610" y="740"/>
                </a:lnTo>
                <a:lnTo>
                  <a:pt x="612" y="740"/>
                </a:lnTo>
                <a:lnTo>
                  <a:pt x="614" y="737"/>
                </a:lnTo>
                <a:lnTo>
                  <a:pt x="616" y="737"/>
                </a:lnTo>
                <a:lnTo>
                  <a:pt x="618" y="735"/>
                </a:lnTo>
                <a:lnTo>
                  <a:pt x="620" y="735"/>
                </a:lnTo>
                <a:lnTo>
                  <a:pt x="622" y="735"/>
                </a:lnTo>
                <a:lnTo>
                  <a:pt x="622" y="735"/>
                </a:lnTo>
                <a:lnTo>
                  <a:pt x="622" y="733"/>
                </a:lnTo>
                <a:lnTo>
                  <a:pt x="624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25"/>
                </a:lnTo>
                <a:lnTo>
                  <a:pt x="626" y="725"/>
                </a:lnTo>
                <a:lnTo>
                  <a:pt x="626" y="723"/>
                </a:lnTo>
                <a:lnTo>
                  <a:pt x="630" y="721"/>
                </a:lnTo>
                <a:lnTo>
                  <a:pt x="630" y="721"/>
                </a:lnTo>
                <a:lnTo>
                  <a:pt x="633" y="719"/>
                </a:lnTo>
                <a:lnTo>
                  <a:pt x="633" y="715"/>
                </a:lnTo>
                <a:lnTo>
                  <a:pt x="635" y="715"/>
                </a:lnTo>
                <a:lnTo>
                  <a:pt x="637" y="708"/>
                </a:lnTo>
                <a:lnTo>
                  <a:pt x="637" y="706"/>
                </a:lnTo>
                <a:lnTo>
                  <a:pt x="639" y="704"/>
                </a:lnTo>
                <a:lnTo>
                  <a:pt x="641" y="700"/>
                </a:lnTo>
                <a:lnTo>
                  <a:pt x="641" y="700"/>
                </a:lnTo>
                <a:lnTo>
                  <a:pt x="643" y="698"/>
                </a:ln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3" y="694"/>
                </a:lnTo>
                <a:lnTo>
                  <a:pt x="645" y="692"/>
                </a:lnTo>
                <a:lnTo>
                  <a:pt x="645" y="689"/>
                </a:lnTo>
                <a:lnTo>
                  <a:pt x="645" y="689"/>
                </a:lnTo>
                <a:lnTo>
                  <a:pt x="645" y="687"/>
                </a:lnTo>
                <a:lnTo>
                  <a:pt x="645" y="687"/>
                </a:lnTo>
                <a:lnTo>
                  <a:pt x="645" y="685"/>
                </a:lnTo>
                <a:lnTo>
                  <a:pt x="643" y="683"/>
                </a:lnTo>
                <a:lnTo>
                  <a:pt x="643" y="683"/>
                </a:lnTo>
                <a:lnTo>
                  <a:pt x="641" y="681"/>
                </a:lnTo>
                <a:lnTo>
                  <a:pt x="641" y="679"/>
                </a:lnTo>
                <a:lnTo>
                  <a:pt x="641" y="677"/>
                </a:lnTo>
                <a:lnTo>
                  <a:pt x="641" y="677"/>
                </a:lnTo>
                <a:lnTo>
                  <a:pt x="641" y="677"/>
                </a:lnTo>
                <a:lnTo>
                  <a:pt x="641" y="675"/>
                </a:lnTo>
                <a:lnTo>
                  <a:pt x="641" y="675"/>
                </a:lnTo>
                <a:lnTo>
                  <a:pt x="641" y="675"/>
                </a:lnTo>
                <a:lnTo>
                  <a:pt x="641" y="673"/>
                </a:lnTo>
                <a:lnTo>
                  <a:pt x="643" y="673"/>
                </a:lnTo>
                <a:lnTo>
                  <a:pt x="645" y="671"/>
                </a:lnTo>
                <a:lnTo>
                  <a:pt x="653" y="671"/>
                </a:lnTo>
                <a:lnTo>
                  <a:pt x="653" y="666"/>
                </a:lnTo>
                <a:lnTo>
                  <a:pt x="653" y="664"/>
                </a:lnTo>
                <a:lnTo>
                  <a:pt x="653" y="660"/>
                </a:lnTo>
                <a:lnTo>
                  <a:pt x="653" y="660"/>
                </a:lnTo>
                <a:lnTo>
                  <a:pt x="653" y="658"/>
                </a:lnTo>
                <a:lnTo>
                  <a:pt x="651" y="656"/>
                </a:lnTo>
                <a:lnTo>
                  <a:pt x="651" y="656"/>
                </a:lnTo>
                <a:lnTo>
                  <a:pt x="651" y="654"/>
                </a:lnTo>
                <a:lnTo>
                  <a:pt x="653" y="652"/>
                </a:lnTo>
                <a:lnTo>
                  <a:pt x="653" y="650"/>
                </a:lnTo>
                <a:lnTo>
                  <a:pt x="653" y="648"/>
                </a:lnTo>
                <a:lnTo>
                  <a:pt x="653" y="646"/>
                </a:lnTo>
                <a:lnTo>
                  <a:pt x="653" y="646"/>
                </a:lnTo>
                <a:lnTo>
                  <a:pt x="651" y="646"/>
                </a:lnTo>
                <a:lnTo>
                  <a:pt x="647" y="644"/>
                </a:lnTo>
                <a:lnTo>
                  <a:pt x="647" y="644"/>
                </a:lnTo>
                <a:lnTo>
                  <a:pt x="645" y="641"/>
                </a:lnTo>
                <a:lnTo>
                  <a:pt x="643" y="641"/>
                </a:lnTo>
                <a:lnTo>
                  <a:pt x="643" y="639"/>
                </a:lnTo>
                <a:lnTo>
                  <a:pt x="641" y="637"/>
                </a:lnTo>
                <a:lnTo>
                  <a:pt x="641" y="637"/>
                </a:lnTo>
                <a:lnTo>
                  <a:pt x="639" y="635"/>
                </a:lnTo>
                <a:lnTo>
                  <a:pt x="639" y="635"/>
                </a:lnTo>
                <a:lnTo>
                  <a:pt x="637" y="633"/>
                </a:lnTo>
                <a:lnTo>
                  <a:pt x="637" y="633"/>
                </a:lnTo>
                <a:lnTo>
                  <a:pt x="637" y="631"/>
                </a:lnTo>
                <a:lnTo>
                  <a:pt x="637" y="629"/>
                </a:lnTo>
                <a:lnTo>
                  <a:pt x="637" y="629"/>
                </a:lnTo>
                <a:lnTo>
                  <a:pt x="637" y="627"/>
                </a:lnTo>
                <a:lnTo>
                  <a:pt x="637" y="627"/>
                </a:lnTo>
                <a:lnTo>
                  <a:pt x="637" y="623"/>
                </a:lnTo>
                <a:lnTo>
                  <a:pt x="637" y="618"/>
                </a:lnTo>
                <a:lnTo>
                  <a:pt x="637" y="618"/>
                </a:lnTo>
                <a:lnTo>
                  <a:pt x="637" y="616"/>
                </a:lnTo>
                <a:lnTo>
                  <a:pt x="635" y="614"/>
                </a:lnTo>
                <a:lnTo>
                  <a:pt x="633" y="612"/>
                </a:lnTo>
                <a:lnTo>
                  <a:pt x="633" y="610"/>
                </a:lnTo>
                <a:lnTo>
                  <a:pt x="633" y="610"/>
                </a:lnTo>
                <a:lnTo>
                  <a:pt x="633" y="608"/>
                </a:lnTo>
                <a:lnTo>
                  <a:pt x="633" y="602"/>
                </a:lnTo>
                <a:lnTo>
                  <a:pt x="635" y="600"/>
                </a:lnTo>
                <a:lnTo>
                  <a:pt x="635" y="598"/>
                </a:lnTo>
                <a:lnTo>
                  <a:pt x="635" y="598"/>
                </a:lnTo>
                <a:lnTo>
                  <a:pt x="635" y="595"/>
                </a:lnTo>
                <a:lnTo>
                  <a:pt x="637" y="593"/>
                </a:lnTo>
                <a:lnTo>
                  <a:pt x="637" y="593"/>
                </a:lnTo>
                <a:lnTo>
                  <a:pt x="639" y="591"/>
                </a:lnTo>
                <a:lnTo>
                  <a:pt x="643" y="589"/>
                </a:lnTo>
                <a:lnTo>
                  <a:pt x="647" y="587"/>
                </a:lnTo>
                <a:lnTo>
                  <a:pt x="649" y="587"/>
                </a:lnTo>
                <a:lnTo>
                  <a:pt x="651" y="583"/>
                </a:lnTo>
                <a:lnTo>
                  <a:pt x="653" y="583"/>
                </a:lnTo>
                <a:lnTo>
                  <a:pt x="668" y="575"/>
                </a:lnTo>
                <a:lnTo>
                  <a:pt x="678" y="568"/>
                </a:lnTo>
                <a:lnTo>
                  <a:pt x="681" y="566"/>
                </a:lnTo>
                <a:lnTo>
                  <a:pt x="681" y="564"/>
                </a:lnTo>
                <a:lnTo>
                  <a:pt x="683" y="564"/>
                </a:lnTo>
                <a:lnTo>
                  <a:pt x="683" y="564"/>
                </a:lnTo>
                <a:lnTo>
                  <a:pt x="687" y="562"/>
                </a:lnTo>
                <a:lnTo>
                  <a:pt x="689" y="560"/>
                </a:lnTo>
                <a:lnTo>
                  <a:pt x="691" y="558"/>
                </a:lnTo>
                <a:lnTo>
                  <a:pt x="691" y="558"/>
                </a:lnTo>
                <a:lnTo>
                  <a:pt x="693" y="556"/>
                </a:lnTo>
                <a:lnTo>
                  <a:pt x="699" y="552"/>
                </a:lnTo>
                <a:lnTo>
                  <a:pt x="701" y="550"/>
                </a:lnTo>
                <a:lnTo>
                  <a:pt x="708" y="543"/>
                </a:lnTo>
                <a:lnTo>
                  <a:pt x="716" y="535"/>
                </a:lnTo>
                <a:lnTo>
                  <a:pt x="720" y="535"/>
                </a:lnTo>
                <a:lnTo>
                  <a:pt x="722" y="537"/>
                </a:lnTo>
                <a:lnTo>
                  <a:pt x="722" y="537"/>
                </a:lnTo>
                <a:lnTo>
                  <a:pt x="722" y="539"/>
                </a:lnTo>
                <a:lnTo>
                  <a:pt x="722" y="539"/>
                </a:lnTo>
                <a:lnTo>
                  <a:pt x="722" y="541"/>
                </a:lnTo>
                <a:lnTo>
                  <a:pt x="722" y="541"/>
                </a:lnTo>
                <a:lnTo>
                  <a:pt x="722" y="541"/>
                </a:lnTo>
                <a:lnTo>
                  <a:pt x="722" y="543"/>
                </a:lnTo>
                <a:lnTo>
                  <a:pt x="722" y="543"/>
                </a:lnTo>
                <a:lnTo>
                  <a:pt x="722" y="543"/>
                </a:lnTo>
                <a:lnTo>
                  <a:pt x="724" y="543"/>
                </a:lnTo>
                <a:lnTo>
                  <a:pt x="724" y="545"/>
                </a:lnTo>
                <a:lnTo>
                  <a:pt x="724" y="545"/>
                </a:lnTo>
                <a:lnTo>
                  <a:pt x="724" y="545"/>
                </a:lnTo>
                <a:lnTo>
                  <a:pt x="727" y="545"/>
                </a:lnTo>
                <a:lnTo>
                  <a:pt x="727" y="545"/>
                </a:lnTo>
                <a:lnTo>
                  <a:pt x="727" y="545"/>
                </a:lnTo>
                <a:lnTo>
                  <a:pt x="729" y="545"/>
                </a:lnTo>
                <a:lnTo>
                  <a:pt x="731" y="545"/>
                </a:lnTo>
                <a:lnTo>
                  <a:pt x="733" y="545"/>
                </a:lnTo>
                <a:lnTo>
                  <a:pt x="733" y="545"/>
                </a:lnTo>
                <a:lnTo>
                  <a:pt x="735" y="545"/>
                </a:lnTo>
                <a:lnTo>
                  <a:pt x="735" y="543"/>
                </a:lnTo>
                <a:lnTo>
                  <a:pt x="735" y="543"/>
                </a:lnTo>
                <a:lnTo>
                  <a:pt x="735" y="543"/>
                </a:lnTo>
                <a:lnTo>
                  <a:pt x="735" y="541"/>
                </a:lnTo>
                <a:lnTo>
                  <a:pt x="735" y="541"/>
                </a:lnTo>
                <a:lnTo>
                  <a:pt x="735" y="541"/>
                </a:lnTo>
                <a:lnTo>
                  <a:pt x="733" y="537"/>
                </a:lnTo>
                <a:lnTo>
                  <a:pt x="733" y="535"/>
                </a:lnTo>
                <a:lnTo>
                  <a:pt x="735" y="535"/>
                </a:lnTo>
                <a:lnTo>
                  <a:pt x="735" y="533"/>
                </a:lnTo>
                <a:lnTo>
                  <a:pt x="737" y="533"/>
                </a:lnTo>
                <a:lnTo>
                  <a:pt x="739" y="533"/>
                </a:lnTo>
                <a:lnTo>
                  <a:pt x="741" y="533"/>
                </a:lnTo>
                <a:lnTo>
                  <a:pt x="743" y="537"/>
                </a:lnTo>
                <a:lnTo>
                  <a:pt x="745" y="537"/>
                </a:lnTo>
                <a:lnTo>
                  <a:pt x="747" y="539"/>
                </a:lnTo>
                <a:lnTo>
                  <a:pt x="750" y="539"/>
                </a:lnTo>
                <a:lnTo>
                  <a:pt x="750" y="539"/>
                </a:lnTo>
                <a:lnTo>
                  <a:pt x="752" y="539"/>
                </a:lnTo>
                <a:lnTo>
                  <a:pt x="754" y="539"/>
                </a:lnTo>
                <a:lnTo>
                  <a:pt x="756" y="539"/>
                </a:lnTo>
                <a:lnTo>
                  <a:pt x="756" y="539"/>
                </a:lnTo>
                <a:lnTo>
                  <a:pt x="760" y="535"/>
                </a:lnTo>
                <a:lnTo>
                  <a:pt x="762" y="535"/>
                </a:lnTo>
                <a:lnTo>
                  <a:pt x="762" y="535"/>
                </a:lnTo>
                <a:lnTo>
                  <a:pt x="762" y="533"/>
                </a:lnTo>
                <a:lnTo>
                  <a:pt x="762" y="531"/>
                </a:lnTo>
                <a:lnTo>
                  <a:pt x="764" y="53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Freeform 42">
            <a:extLst>
              <a:ext uri="{FF2B5EF4-FFF2-40B4-BE49-F238E27FC236}">
                <a16:creationId xmlns:a16="http://schemas.microsoft.com/office/drawing/2014/main" id="{9568B98C-38C9-4B98-A72E-F06EA45657A4}"/>
              </a:ext>
            </a:extLst>
          </p:cNvPr>
          <p:cNvSpPr>
            <a:spLocks/>
          </p:cNvSpPr>
          <p:nvPr/>
        </p:nvSpPr>
        <p:spPr bwMode="auto">
          <a:xfrm>
            <a:off x="9738220" y="3628267"/>
            <a:ext cx="189006" cy="257869"/>
          </a:xfrm>
          <a:custGeom>
            <a:avLst/>
            <a:gdLst>
              <a:gd name="T0" fmla="*/ 123 w 123"/>
              <a:gd name="T1" fmla="*/ 60 h 177"/>
              <a:gd name="T2" fmla="*/ 121 w 123"/>
              <a:gd name="T3" fmla="*/ 56 h 177"/>
              <a:gd name="T4" fmla="*/ 121 w 123"/>
              <a:gd name="T5" fmla="*/ 39 h 177"/>
              <a:gd name="T6" fmla="*/ 119 w 123"/>
              <a:gd name="T7" fmla="*/ 35 h 177"/>
              <a:gd name="T8" fmla="*/ 115 w 123"/>
              <a:gd name="T9" fmla="*/ 23 h 177"/>
              <a:gd name="T10" fmla="*/ 113 w 123"/>
              <a:gd name="T11" fmla="*/ 12 h 177"/>
              <a:gd name="T12" fmla="*/ 113 w 123"/>
              <a:gd name="T13" fmla="*/ 6 h 177"/>
              <a:gd name="T14" fmla="*/ 100 w 123"/>
              <a:gd name="T15" fmla="*/ 2 h 177"/>
              <a:gd name="T16" fmla="*/ 98 w 123"/>
              <a:gd name="T17" fmla="*/ 18 h 177"/>
              <a:gd name="T18" fmla="*/ 86 w 123"/>
              <a:gd name="T19" fmla="*/ 25 h 177"/>
              <a:gd name="T20" fmla="*/ 80 w 123"/>
              <a:gd name="T21" fmla="*/ 23 h 177"/>
              <a:gd name="T22" fmla="*/ 77 w 123"/>
              <a:gd name="T23" fmla="*/ 43 h 177"/>
              <a:gd name="T24" fmla="*/ 69 w 123"/>
              <a:gd name="T25" fmla="*/ 37 h 177"/>
              <a:gd name="T26" fmla="*/ 61 w 123"/>
              <a:gd name="T27" fmla="*/ 37 h 177"/>
              <a:gd name="T28" fmla="*/ 57 w 123"/>
              <a:gd name="T29" fmla="*/ 43 h 177"/>
              <a:gd name="T30" fmla="*/ 50 w 123"/>
              <a:gd name="T31" fmla="*/ 37 h 177"/>
              <a:gd name="T32" fmla="*/ 44 w 123"/>
              <a:gd name="T33" fmla="*/ 50 h 177"/>
              <a:gd name="T34" fmla="*/ 23 w 123"/>
              <a:gd name="T35" fmla="*/ 52 h 177"/>
              <a:gd name="T36" fmla="*/ 19 w 123"/>
              <a:gd name="T37" fmla="*/ 60 h 177"/>
              <a:gd name="T38" fmla="*/ 13 w 123"/>
              <a:gd name="T39" fmla="*/ 64 h 177"/>
              <a:gd name="T40" fmla="*/ 11 w 123"/>
              <a:gd name="T41" fmla="*/ 77 h 177"/>
              <a:gd name="T42" fmla="*/ 4 w 123"/>
              <a:gd name="T43" fmla="*/ 89 h 177"/>
              <a:gd name="T44" fmla="*/ 4 w 123"/>
              <a:gd name="T45" fmla="*/ 96 h 177"/>
              <a:gd name="T46" fmla="*/ 2 w 123"/>
              <a:gd name="T47" fmla="*/ 102 h 177"/>
              <a:gd name="T48" fmla="*/ 6 w 123"/>
              <a:gd name="T49" fmla="*/ 117 h 177"/>
              <a:gd name="T50" fmla="*/ 11 w 123"/>
              <a:gd name="T51" fmla="*/ 123 h 177"/>
              <a:gd name="T52" fmla="*/ 17 w 123"/>
              <a:gd name="T53" fmla="*/ 131 h 177"/>
              <a:gd name="T54" fmla="*/ 15 w 123"/>
              <a:gd name="T55" fmla="*/ 135 h 177"/>
              <a:gd name="T56" fmla="*/ 25 w 123"/>
              <a:gd name="T57" fmla="*/ 165 h 177"/>
              <a:gd name="T58" fmla="*/ 25 w 123"/>
              <a:gd name="T59" fmla="*/ 142 h 177"/>
              <a:gd name="T60" fmla="*/ 31 w 123"/>
              <a:gd name="T61" fmla="*/ 148 h 177"/>
              <a:gd name="T62" fmla="*/ 34 w 123"/>
              <a:gd name="T63" fmla="*/ 148 h 177"/>
              <a:gd name="T64" fmla="*/ 36 w 123"/>
              <a:gd name="T65" fmla="*/ 154 h 177"/>
              <a:gd name="T66" fmla="*/ 40 w 123"/>
              <a:gd name="T67" fmla="*/ 167 h 177"/>
              <a:gd name="T68" fmla="*/ 44 w 123"/>
              <a:gd name="T69" fmla="*/ 173 h 177"/>
              <a:gd name="T70" fmla="*/ 48 w 123"/>
              <a:gd name="T71" fmla="*/ 175 h 177"/>
              <a:gd name="T72" fmla="*/ 52 w 123"/>
              <a:gd name="T73" fmla="*/ 173 h 177"/>
              <a:gd name="T74" fmla="*/ 59 w 123"/>
              <a:gd name="T75" fmla="*/ 173 h 177"/>
              <a:gd name="T76" fmla="*/ 65 w 123"/>
              <a:gd name="T77" fmla="*/ 165 h 177"/>
              <a:gd name="T78" fmla="*/ 65 w 123"/>
              <a:gd name="T79" fmla="*/ 162 h 177"/>
              <a:gd name="T80" fmla="*/ 67 w 123"/>
              <a:gd name="T81" fmla="*/ 160 h 177"/>
              <a:gd name="T82" fmla="*/ 65 w 123"/>
              <a:gd name="T83" fmla="*/ 135 h 177"/>
              <a:gd name="T84" fmla="*/ 80 w 123"/>
              <a:gd name="T85" fmla="*/ 121 h 177"/>
              <a:gd name="T86" fmla="*/ 80 w 123"/>
              <a:gd name="T87" fmla="*/ 96 h 177"/>
              <a:gd name="T88" fmla="*/ 86 w 123"/>
              <a:gd name="T89" fmla="*/ 94 h 177"/>
              <a:gd name="T90" fmla="*/ 98 w 123"/>
              <a:gd name="T91" fmla="*/ 94 h 177"/>
              <a:gd name="T92" fmla="*/ 109 w 123"/>
              <a:gd name="T93" fmla="*/ 100 h 177"/>
              <a:gd name="T94" fmla="*/ 115 w 123"/>
              <a:gd name="T95" fmla="*/ 94 h 177"/>
              <a:gd name="T96" fmla="*/ 117 w 123"/>
              <a:gd name="T97" fmla="*/ 81 h 177"/>
              <a:gd name="T98" fmla="*/ 117 w 123"/>
              <a:gd name="T99" fmla="*/ 77 h 177"/>
              <a:gd name="T100" fmla="*/ 119 w 123"/>
              <a:gd name="T101" fmla="*/ 77 h 177"/>
              <a:gd name="T102" fmla="*/ 121 w 123"/>
              <a:gd name="T103" fmla="*/ 77 h 177"/>
              <a:gd name="T104" fmla="*/ 121 w 123"/>
              <a:gd name="T105" fmla="*/ 75 h 177"/>
              <a:gd name="T106" fmla="*/ 121 w 123"/>
              <a:gd name="T107" fmla="*/ 71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3" h="177">
                <a:moveTo>
                  <a:pt x="121" y="66"/>
                </a:moveTo>
                <a:lnTo>
                  <a:pt x="121" y="66"/>
                </a:lnTo>
                <a:lnTo>
                  <a:pt x="121" y="62"/>
                </a:lnTo>
                <a:lnTo>
                  <a:pt x="123" y="60"/>
                </a:lnTo>
                <a:lnTo>
                  <a:pt x="123" y="60"/>
                </a:lnTo>
                <a:lnTo>
                  <a:pt x="121" y="60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6"/>
                </a:lnTo>
                <a:lnTo>
                  <a:pt x="121" y="54"/>
                </a:lnTo>
                <a:lnTo>
                  <a:pt x="121" y="50"/>
                </a:lnTo>
                <a:lnTo>
                  <a:pt x="121" y="50"/>
                </a:lnTo>
                <a:lnTo>
                  <a:pt x="121" y="39"/>
                </a:lnTo>
                <a:lnTo>
                  <a:pt x="121" y="39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19" y="37"/>
                </a:lnTo>
                <a:lnTo>
                  <a:pt x="119" y="35"/>
                </a:lnTo>
                <a:lnTo>
                  <a:pt x="119" y="33"/>
                </a:lnTo>
                <a:lnTo>
                  <a:pt x="113" y="33"/>
                </a:lnTo>
                <a:lnTo>
                  <a:pt x="111" y="33"/>
                </a:lnTo>
                <a:lnTo>
                  <a:pt x="111" y="31"/>
                </a:lnTo>
                <a:lnTo>
                  <a:pt x="115" y="23"/>
                </a:lnTo>
                <a:lnTo>
                  <a:pt x="115" y="20"/>
                </a:lnTo>
                <a:lnTo>
                  <a:pt x="115" y="20"/>
                </a:lnTo>
                <a:lnTo>
                  <a:pt x="115" y="18"/>
                </a:lnTo>
                <a:lnTo>
                  <a:pt x="115" y="16"/>
                </a:lnTo>
                <a:lnTo>
                  <a:pt x="113" y="12"/>
                </a:lnTo>
                <a:lnTo>
                  <a:pt x="113" y="12"/>
                </a:lnTo>
                <a:lnTo>
                  <a:pt x="113" y="10"/>
                </a:lnTo>
                <a:lnTo>
                  <a:pt x="113" y="8"/>
                </a:lnTo>
                <a:lnTo>
                  <a:pt x="113" y="6"/>
                </a:lnTo>
                <a:lnTo>
                  <a:pt x="113" y="6"/>
                </a:lnTo>
                <a:lnTo>
                  <a:pt x="111" y="6"/>
                </a:lnTo>
                <a:lnTo>
                  <a:pt x="105" y="0"/>
                </a:lnTo>
                <a:lnTo>
                  <a:pt x="105" y="0"/>
                </a:lnTo>
                <a:lnTo>
                  <a:pt x="103" y="2"/>
                </a:lnTo>
                <a:lnTo>
                  <a:pt x="100" y="2"/>
                </a:lnTo>
                <a:lnTo>
                  <a:pt x="100" y="4"/>
                </a:lnTo>
                <a:lnTo>
                  <a:pt x="100" y="6"/>
                </a:lnTo>
                <a:lnTo>
                  <a:pt x="100" y="12"/>
                </a:lnTo>
                <a:lnTo>
                  <a:pt x="100" y="16"/>
                </a:lnTo>
                <a:lnTo>
                  <a:pt x="98" y="18"/>
                </a:lnTo>
                <a:lnTo>
                  <a:pt x="96" y="18"/>
                </a:lnTo>
                <a:lnTo>
                  <a:pt x="92" y="20"/>
                </a:lnTo>
                <a:lnTo>
                  <a:pt x="84" y="18"/>
                </a:lnTo>
                <a:lnTo>
                  <a:pt x="84" y="20"/>
                </a:lnTo>
                <a:lnTo>
                  <a:pt x="86" y="25"/>
                </a:lnTo>
                <a:lnTo>
                  <a:pt x="86" y="25"/>
                </a:lnTo>
                <a:lnTo>
                  <a:pt x="84" y="25"/>
                </a:lnTo>
                <a:lnTo>
                  <a:pt x="82" y="23"/>
                </a:lnTo>
                <a:lnTo>
                  <a:pt x="82" y="23"/>
                </a:lnTo>
                <a:lnTo>
                  <a:pt x="80" y="23"/>
                </a:lnTo>
                <a:lnTo>
                  <a:pt x="77" y="25"/>
                </a:lnTo>
                <a:lnTo>
                  <a:pt x="80" y="29"/>
                </a:lnTo>
                <a:lnTo>
                  <a:pt x="80" y="31"/>
                </a:lnTo>
                <a:lnTo>
                  <a:pt x="77" y="41"/>
                </a:lnTo>
                <a:lnTo>
                  <a:pt x="77" y="43"/>
                </a:lnTo>
                <a:lnTo>
                  <a:pt x="75" y="43"/>
                </a:lnTo>
                <a:lnTo>
                  <a:pt x="73" y="43"/>
                </a:lnTo>
                <a:lnTo>
                  <a:pt x="69" y="39"/>
                </a:lnTo>
                <a:lnTo>
                  <a:pt x="69" y="39"/>
                </a:lnTo>
                <a:lnTo>
                  <a:pt x="69" y="37"/>
                </a:lnTo>
                <a:lnTo>
                  <a:pt x="69" y="35"/>
                </a:lnTo>
                <a:lnTo>
                  <a:pt x="69" y="35"/>
                </a:lnTo>
                <a:lnTo>
                  <a:pt x="63" y="35"/>
                </a:lnTo>
                <a:lnTo>
                  <a:pt x="61" y="35"/>
                </a:lnTo>
                <a:lnTo>
                  <a:pt x="61" y="37"/>
                </a:lnTo>
                <a:lnTo>
                  <a:pt x="61" y="39"/>
                </a:lnTo>
                <a:lnTo>
                  <a:pt x="63" y="41"/>
                </a:lnTo>
                <a:lnTo>
                  <a:pt x="61" y="43"/>
                </a:lnTo>
                <a:lnTo>
                  <a:pt x="59" y="46"/>
                </a:lnTo>
                <a:lnTo>
                  <a:pt x="57" y="43"/>
                </a:lnTo>
                <a:lnTo>
                  <a:pt x="54" y="43"/>
                </a:lnTo>
                <a:lnTo>
                  <a:pt x="54" y="41"/>
                </a:lnTo>
                <a:lnTo>
                  <a:pt x="52" y="37"/>
                </a:lnTo>
                <a:lnTo>
                  <a:pt x="50" y="37"/>
                </a:lnTo>
                <a:lnTo>
                  <a:pt x="50" y="37"/>
                </a:lnTo>
                <a:lnTo>
                  <a:pt x="50" y="46"/>
                </a:lnTo>
                <a:lnTo>
                  <a:pt x="48" y="48"/>
                </a:lnTo>
                <a:lnTo>
                  <a:pt x="48" y="50"/>
                </a:lnTo>
                <a:lnTo>
                  <a:pt x="46" y="50"/>
                </a:lnTo>
                <a:lnTo>
                  <a:pt x="44" y="50"/>
                </a:lnTo>
                <a:lnTo>
                  <a:pt x="40" y="52"/>
                </a:lnTo>
                <a:lnTo>
                  <a:pt x="36" y="50"/>
                </a:lnTo>
                <a:lnTo>
                  <a:pt x="29" y="50"/>
                </a:lnTo>
                <a:lnTo>
                  <a:pt x="25" y="50"/>
                </a:lnTo>
                <a:lnTo>
                  <a:pt x="23" y="52"/>
                </a:lnTo>
                <a:lnTo>
                  <a:pt x="23" y="56"/>
                </a:lnTo>
                <a:lnTo>
                  <a:pt x="21" y="60"/>
                </a:lnTo>
                <a:lnTo>
                  <a:pt x="21" y="62"/>
                </a:lnTo>
                <a:lnTo>
                  <a:pt x="19" y="62"/>
                </a:lnTo>
                <a:lnTo>
                  <a:pt x="19" y="60"/>
                </a:lnTo>
                <a:lnTo>
                  <a:pt x="19" y="60"/>
                </a:lnTo>
                <a:lnTo>
                  <a:pt x="17" y="60"/>
                </a:lnTo>
                <a:lnTo>
                  <a:pt x="15" y="62"/>
                </a:lnTo>
                <a:lnTo>
                  <a:pt x="15" y="62"/>
                </a:lnTo>
                <a:lnTo>
                  <a:pt x="13" y="64"/>
                </a:lnTo>
                <a:lnTo>
                  <a:pt x="9" y="71"/>
                </a:lnTo>
                <a:lnTo>
                  <a:pt x="9" y="73"/>
                </a:lnTo>
                <a:lnTo>
                  <a:pt x="9" y="73"/>
                </a:lnTo>
                <a:lnTo>
                  <a:pt x="11" y="77"/>
                </a:lnTo>
                <a:lnTo>
                  <a:pt x="11" y="77"/>
                </a:lnTo>
                <a:lnTo>
                  <a:pt x="11" y="79"/>
                </a:lnTo>
                <a:lnTo>
                  <a:pt x="9" y="85"/>
                </a:lnTo>
                <a:lnTo>
                  <a:pt x="6" y="87"/>
                </a:lnTo>
                <a:lnTo>
                  <a:pt x="6" y="89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4"/>
                </a:lnTo>
                <a:lnTo>
                  <a:pt x="2" y="94"/>
                </a:lnTo>
                <a:lnTo>
                  <a:pt x="4" y="96"/>
                </a:lnTo>
                <a:lnTo>
                  <a:pt x="6" y="98"/>
                </a:lnTo>
                <a:lnTo>
                  <a:pt x="4" y="98"/>
                </a:lnTo>
                <a:lnTo>
                  <a:pt x="2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4" y="108"/>
                </a:lnTo>
                <a:lnTo>
                  <a:pt x="6" y="110"/>
                </a:lnTo>
                <a:lnTo>
                  <a:pt x="6" y="114"/>
                </a:lnTo>
                <a:lnTo>
                  <a:pt x="6" y="117"/>
                </a:lnTo>
                <a:lnTo>
                  <a:pt x="9" y="117"/>
                </a:lnTo>
                <a:lnTo>
                  <a:pt x="11" y="119"/>
                </a:lnTo>
                <a:lnTo>
                  <a:pt x="11" y="119"/>
                </a:lnTo>
                <a:lnTo>
                  <a:pt x="11" y="121"/>
                </a:lnTo>
                <a:lnTo>
                  <a:pt x="11" y="123"/>
                </a:lnTo>
                <a:lnTo>
                  <a:pt x="13" y="127"/>
                </a:lnTo>
                <a:lnTo>
                  <a:pt x="15" y="129"/>
                </a:lnTo>
                <a:lnTo>
                  <a:pt x="15" y="131"/>
                </a:lnTo>
                <a:lnTo>
                  <a:pt x="17" y="131"/>
                </a:lnTo>
                <a:lnTo>
                  <a:pt x="17" y="131"/>
                </a:lnTo>
                <a:lnTo>
                  <a:pt x="17" y="133"/>
                </a:lnTo>
                <a:lnTo>
                  <a:pt x="15" y="133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7"/>
                </a:lnTo>
                <a:lnTo>
                  <a:pt x="19" y="154"/>
                </a:lnTo>
                <a:lnTo>
                  <a:pt x="19" y="160"/>
                </a:lnTo>
                <a:lnTo>
                  <a:pt x="21" y="162"/>
                </a:lnTo>
                <a:lnTo>
                  <a:pt x="25" y="165"/>
                </a:lnTo>
                <a:lnTo>
                  <a:pt x="25" y="160"/>
                </a:lnTo>
                <a:lnTo>
                  <a:pt x="23" y="150"/>
                </a:lnTo>
                <a:lnTo>
                  <a:pt x="23" y="146"/>
                </a:lnTo>
                <a:lnTo>
                  <a:pt x="25" y="144"/>
                </a:lnTo>
                <a:lnTo>
                  <a:pt x="25" y="142"/>
                </a:lnTo>
                <a:lnTo>
                  <a:pt x="27" y="142"/>
                </a:lnTo>
                <a:lnTo>
                  <a:pt x="29" y="144"/>
                </a:lnTo>
                <a:lnTo>
                  <a:pt x="31" y="146"/>
                </a:lnTo>
                <a:lnTo>
                  <a:pt x="31" y="148"/>
                </a:lnTo>
                <a:lnTo>
                  <a:pt x="31" y="148"/>
                </a:lnTo>
                <a:lnTo>
                  <a:pt x="31" y="146"/>
                </a:lnTo>
                <a:lnTo>
                  <a:pt x="31" y="146"/>
                </a:lnTo>
                <a:lnTo>
                  <a:pt x="34" y="148"/>
                </a:lnTo>
                <a:lnTo>
                  <a:pt x="34" y="148"/>
                </a:lnTo>
                <a:lnTo>
                  <a:pt x="34" y="148"/>
                </a:lnTo>
                <a:lnTo>
                  <a:pt x="34" y="150"/>
                </a:lnTo>
                <a:lnTo>
                  <a:pt x="34" y="150"/>
                </a:lnTo>
                <a:lnTo>
                  <a:pt x="34" y="150"/>
                </a:lnTo>
                <a:lnTo>
                  <a:pt x="36" y="154"/>
                </a:lnTo>
                <a:lnTo>
                  <a:pt x="36" y="154"/>
                </a:lnTo>
                <a:lnTo>
                  <a:pt x="38" y="162"/>
                </a:lnTo>
                <a:lnTo>
                  <a:pt x="38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71"/>
                </a:lnTo>
                <a:lnTo>
                  <a:pt x="40" y="171"/>
                </a:lnTo>
                <a:lnTo>
                  <a:pt x="42" y="173"/>
                </a:lnTo>
                <a:lnTo>
                  <a:pt x="44" y="173"/>
                </a:lnTo>
                <a:lnTo>
                  <a:pt x="44" y="173"/>
                </a:lnTo>
                <a:lnTo>
                  <a:pt x="46" y="175"/>
                </a:lnTo>
                <a:lnTo>
                  <a:pt x="46" y="175"/>
                </a:lnTo>
                <a:lnTo>
                  <a:pt x="46" y="177"/>
                </a:lnTo>
                <a:lnTo>
                  <a:pt x="46" y="177"/>
                </a:lnTo>
                <a:lnTo>
                  <a:pt x="48" y="175"/>
                </a:lnTo>
                <a:lnTo>
                  <a:pt x="48" y="175"/>
                </a:lnTo>
                <a:lnTo>
                  <a:pt x="50" y="175"/>
                </a:lnTo>
                <a:lnTo>
                  <a:pt x="50" y="173"/>
                </a:lnTo>
                <a:lnTo>
                  <a:pt x="50" y="173"/>
                </a:lnTo>
                <a:lnTo>
                  <a:pt x="52" y="173"/>
                </a:lnTo>
                <a:lnTo>
                  <a:pt x="52" y="173"/>
                </a:lnTo>
                <a:lnTo>
                  <a:pt x="52" y="173"/>
                </a:lnTo>
                <a:lnTo>
                  <a:pt x="54" y="173"/>
                </a:lnTo>
                <a:lnTo>
                  <a:pt x="54" y="173"/>
                </a:lnTo>
                <a:lnTo>
                  <a:pt x="59" y="173"/>
                </a:lnTo>
                <a:lnTo>
                  <a:pt x="59" y="171"/>
                </a:lnTo>
                <a:lnTo>
                  <a:pt x="61" y="171"/>
                </a:lnTo>
                <a:lnTo>
                  <a:pt x="61" y="169"/>
                </a:lnTo>
                <a:lnTo>
                  <a:pt x="63" y="169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2"/>
                </a:lnTo>
                <a:lnTo>
                  <a:pt x="65" y="162"/>
                </a:lnTo>
                <a:lnTo>
                  <a:pt x="67" y="165"/>
                </a:lnTo>
                <a:lnTo>
                  <a:pt x="67" y="162"/>
                </a:lnTo>
                <a:lnTo>
                  <a:pt x="67" y="162"/>
                </a:lnTo>
                <a:lnTo>
                  <a:pt x="69" y="160"/>
                </a:lnTo>
                <a:lnTo>
                  <a:pt x="67" y="160"/>
                </a:lnTo>
                <a:lnTo>
                  <a:pt x="67" y="156"/>
                </a:lnTo>
                <a:lnTo>
                  <a:pt x="65" y="148"/>
                </a:lnTo>
                <a:lnTo>
                  <a:pt x="63" y="146"/>
                </a:lnTo>
                <a:lnTo>
                  <a:pt x="63" y="142"/>
                </a:lnTo>
                <a:lnTo>
                  <a:pt x="65" y="135"/>
                </a:lnTo>
                <a:lnTo>
                  <a:pt x="67" y="131"/>
                </a:lnTo>
                <a:lnTo>
                  <a:pt x="71" y="127"/>
                </a:lnTo>
                <a:lnTo>
                  <a:pt x="71" y="125"/>
                </a:lnTo>
                <a:lnTo>
                  <a:pt x="77" y="123"/>
                </a:lnTo>
                <a:lnTo>
                  <a:pt x="80" y="121"/>
                </a:lnTo>
                <a:lnTo>
                  <a:pt x="80" y="121"/>
                </a:lnTo>
                <a:lnTo>
                  <a:pt x="84" y="117"/>
                </a:lnTo>
                <a:lnTo>
                  <a:pt x="84" y="112"/>
                </a:lnTo>
                <a:lnTo>
                  <a:pt x="80" y="100"/>
                </a:lnTo>
                <a:lnTo>
                  <a:pt x="80" y="96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4" y="91"/>
                </a:lnTo>
                <a:lnTo>
                  <a:pt x="86" y="94"/>
                </a:lnTo>
                <a:lnTo>
                  <a:pt x="90" y="100"/>
                </a:lnTo>
                <a:lnTo>
                  <a:pt x="90" y="100"/>
                </a:lnTo>
                <a:lnTo>
                  <a:pt x="94" y="100"/>
                </a:lnTo>
                <a:lnTo>
                  <a:pt x="94" y="98"/>
                </a:lnTo>
                <a:lnTo>
                  <a:pt x="98" y="94"/>
                </a:lnTo>
                <a:lnTo>
                  <a:pt x="100" y="91"/>
                </a:lnTo>
                <a:lnTo>
                  <a:pt x="105" y="89"/>
                </a:lnTo>
                <a:lnTo>
                  <a:pt x="107" y="94"/>
                </a:lnTo>
                <a:lnTo>
                  <a:pt x="107" y="98"/>
                </a:lnTo>
                <a:lnTo>
                  <a:pt x="109" y="100"/>
                </a:lnTo>
                <a:lnTo>
                  <a:pt x="111" y="98"/>
                </a:lnTo>
                <a:lnTo>
                  <a:pt x="111" y="94"/>
                </a:lnTo>
                <a:lnTo>
                  <a:pt x="113" y="91"/>
                </a:lnTo>
                <a:lnTo>
                  <a:pt x="115" y="94"/>
                </a:lnTo>
                <a:lnTo>
                  <a:pt x="115" y="94"/>
                </a:lnTo>
                <a:lnTo>
                  <a:pt x="115" y="91"/>
                </a:lnTo>
                <a:lnTo>
                  <a:pt x="115" y="85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5" y="81"/>
                </a:lnTo>
                <a:lnTo>
                  <a:pt x="115" y="81"/>
                </a:lnTo>
                <a:lnTo>
                  <a:pt x="117" y="79"/>
                </a:lnTo>
                <a:lnTo>
                  <a:pt x="117" y="79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5"/>
                </a:lnTo>
                <a:lnTo>
                  <a:pt x="121" y="75"/>
                </a:lnTo>
                <a:lnTo>
                  <a:pt x="121" y="73"/>
                </a:lnTo>
                <a:lnTo>
                  <a:pt x="121" y="73"/>
                </a:lnTo>
                <a:lnTo>
                  <a:pt x="121" y="73"/>
                </a:lnTo>
                <a:lnTo>
                  <a:pt x="121" y="71"/>
                </a:lnTo>
                <a:lnTo>
                  <a:pt x="121" y="71"/>
                </a:lnTo>
                <a:lnTo>
                  <a:pt x="121" y="71"/>
                </a:lnTo>
                <a:lnTo>
                  <a:pt x="121" y="66"/>
                </a:lnTo>
                <a:lnTo>
                  <a:pt x="121" y="6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Freeform 43">
            <a:extLst>
              <a:ext uri="{FF2B5EF4-FFF2-40B4-BE49-F238E27FC236}">
                <a16:creationId xmlns:a16="http://schemas.microsoft.com/office/drawing/2014/main" id="{A1A848FB-3DB8-464E-910B-434DDD38648E}"/>
              </a:ext>
            </a:extLst>
          </p:cNvPr>
          <p:cNvSpPr>
            <a:spLocks/>
          </p:cNvSpPr>
          <p:nvPr/>
        </p:nvSpPr>
        <p:spPr bwMode="auto">
          <a:xfrm>
            <a:off x="7580792" y="4369820"/>
            <a:ext cx="706850" cy="629374"/>
          </a:xfrm>
          <a:custGeom>
            <a:avLst/>
            <a:gdLst>
              <a:gd name="T0" fmla="*/ 433 w 460"/>
              <a:gd name="T1" fmla="*/ 221 h 432"/>
              <a:gd name="T2" fmla="*/ 393 w 460"/>
              <a:gd name="T3" fmla="*/ 219 h 432"/>
              <a:gd name="T4" fmla="*/ 376 w 460"/>
              <a:gd name="T5" fmla="*/ 186 h 432"/>
              <a:gd name="T6" fmla="*/ 360 w 460"/>
              <a:gd name="T7" fmla="*/ 184 h 432"/>
              <a:gd name="T8" fmla="*/ 349 w 460"/>
              <a:gd name="T9" fmla="*/ 159 h 432"/>
              <a:gd name="T10" fmla="*/ 316 w 460"/>
              <a:gd name="T11" fmla="*/ 138 h 432"/>
              <a:gd name="T12" fmla="*/ 287 w 460"/>
              <a:gd name="T13" fmla="*/ 128 h 432"/>
              <a:gd name="T14" fmla="*/ 270 w 460"/>
              <a:gd name="T15" fmla="*/ 77 h 432"/>
              <a:gd name="T16" fmla="*/ 274 w 460"/>
              <a:gd name="T17" fmla="*/ 48 h 432"/>
              <a:gd name="T18" fmla="*/ 251 w 460"/>
              <a:gd name="T19" fmla="*/ 31 h 432"/>
              <a:gd name="T20" fmla="*/ 232 w 460"/>
              <a:gd name="T21" fmla="*/ 38 h 432"/>
              <a:gd name="T22" fmla="*/ 197 w 460"/>
              <a:gd name="T23" fmla="*/ 25 h 432"/>
              <a:gd name="T24" fmla="*/ 170 w 460"/>
              <a:gd name="T25" fmla="*/ 29 h 432"/>
              <a:gd name="T26" fmla="*/ 145 w 460"/>
              <a:gd name="T27" fmla="*/ 11 h 432"/>
              <a:gd name="T28" fmla="*/ 117 w 460"/>
              <a:gd name="T29" fmla="*/ 6 h 432"/>
              <a:gd name="T30" fmla="*/ 115 w 460"/>
              <a:gd name="T31" fmla="*/ 21 h 432"/>
              <a:gd name="T32" fmla="*/ 94 w 460"/>
              <a:gd name="T33" fmla="*/ 52 h 432"/>
              <a:gd name="T34" fmla="*/ 80 w 460"/>
              <a:gd name="T35" fmla="*/ 67 h 432"/>
              <a:gd name="T36" fmla="*/ 65 w 460"/>
              <a:gd name="T37" fmla="*/ 65 h 432"/>
              <a:gd name="T38" fmla="*/ 51 w 460"/>
              <a:gd name="T39" fmla="*/ 90 h 432"/>
              <a:gd name="T40" fmla="*/ 57 w 460"/>
              <a:gd name="T41" fmla="*/ 100 h 432"/>
              <a:gd name="T42" fmla="*/ 59 w 460"/>
              <a:gd name="T43" fmla="*/ 117 h 432"/>
              <a:gd name="T44" fmla="*/ 42 w 460"/>
              <a:gd name="T45" fmla="*/ 142 h 432"/>
              <a:gd name="T46" fmla="*/ 28 w 460"/>
              <a:gd name="T47" fmla="*/ 159 h 432"/>
              <a:gd name="T48" fmla="*/ 34 w 460"/>
              <a:gd name="T49" fmla="*/ 190 h 432"/>
              <a:gd name="T50" fmla="*/ 28 w 460"/>
              <a:gd name="T51" fmla="*/ 217 h 432"/>
              <a:gd name="T52" fmla="*/ 17 w 460"/>
              <a:gd name="T53" fmla="*/ 240 h 432"/>
              <a:gd name="T54" fmla="*/ 44 w 460"/>
              <a:gd name="T55" fmla="*/ 249 h 432"/>
              <a:gd name="T56" fmla="*/ 13 w 460"/>
              <a:gd name="T57" fmla="*/ 290 h 432"/>
              <a:gd name="T58" fmla="*/ 17 w 460"/>
              <a:gd name="T59" fmla="*/ 332 h 432"/>
              <a:gd name="T60" fmla="*/ 19 w 460"/>
              <a:gd name="T61" fmla="*/ 349 h 432"/>
              <a:gd name="T62" fmla="*/ 23 w 460"/>
              <a:gd name="T63" fmla="*/ 374 h 432"/>
              <a:gd name="T64" fmla="*/ 23 w 460"/>
              <a:gd name="T65" fmla="*/ 403 h 432"/>
              <a:gd name="T66" fmla="*/ 40 w 460"/>
              <a:gd name="T67" fmla="*/ 426 h 432"/>
              <a:gd name="T68" fmla="*/ 59 w 460"/>
              <a:gd name="T69" fmla="*/ 426 h 432"/>
              <a:gd name="T70" fmla="*/ 80 w 460"/>
              <a:gd name="T71" fmla="*/ 424 h 432"/>
              <a:gd name="T72" fmla="*/ 94 w 460"/>
              <a:gd name="T73" fmla="*/ 424 h 432"/>
              <a:gd name="T74" fmla="*/ 109 w 460"/>
              <a:gd name="T75" fmla="*/ 409 h 432"/>
              <a:gd name="T76" fmla="*/ 142 w 460"/>
              <a:gd name="T77" fmla="*/ 405 h 432"/>
              <a:gd name="T78" fmla="*/ 159 w 460"/>
              <a:gd name="T79" fmla="*/ 397 h 432"/>
              <a:gd name="T80" fmla="*/ 172 w 460"/>
              <a:gd name="T81" fmla="*/ 391 h 432"/>
              <a:gd name="T82" fmla="*/ 201 w 460"/>
              <a:gd name="T83" fmla="*/ 382 h 432"/>
              <a:gd name="T84" fmla="*/ 211 w 460"/>
              <a:gd name="T85" fmla="*/ 353 h 432"/>
              <a:gd name="T86" fmla="*/ 245 w 460"/>
              <a:gd name="T87" fmla="*/ 341 h 432"/>
              <a:gd name="T88" fmla="*/ 276 w 460"/>
              <a:gd name="T89" fmla="*/ 345 h 432"/>
              <a:gd name="T90" fmla="*/ 278 w 460"/>
              <a:gd name="T91" fmla="*/ 322 h 432"/>
              <a:gd name="T92" fmla="*/ 293 w 460"/>
              <a:gd name="T93" fmla="*/ 307 h 432"/>
              <a:gd name="T94" fmla="*/ 310 w 460"/>
              <a:gd name="T95" fmla="*/ 318 h 432"/>
              <a:gd name="T96" fmla="*/ 318 w 460"/>
              <a:gd name="T97" fmla="*/ 326 h 432"/>
              <a:gd name="T98" fmla="*/ 337 w 460"/>
              <a:gd name="T99" fmla="*/ 332 h 432"/>
              <a:gd name="T100" fmla="*/ 337 w 460"/>
              <a:gd name="T101" fmla="*/ 318 h 432"/>
              <a:gd name="T102" fmla="*/ 318 w 460"/>
              <a:gd name="T103" fmla="*/ 313 h 432"/>
              <a:gd name="T104" fmla="*/ 316 w 460"/>
              <a:gd name="T105" fmla="*/ 301 h 432"/>
              <a:gd name="T106" fmla="*/ 328 w 460"/>
              <a:gd name="T107" fmla="*/ 301 h 432"/>
              <a:gd name="T108" fmla="*/ 343 w 460"/>
              <a:gd name="T109" fmla="*/ 297 h 432"/>
              <a:gd name="T110" fmla="*/ 353 w 460"/>
              <a:gd name="T111" fmla="*/ 303 h 432"/>
              <a:gd name="T112" fmla="*/ 366 w 460"/>
              <a:gd name="T113" fmla="*/ 292 h 432"/>
              <a:gd name="T114" fmla="*/ 374 w 460"/>
              <a:gd name="T115" fmla="*/ 288 h 432"/>
              <a:gd name="T116" fmla="*/ 397 w 460"/>
              <a:gd name="T117" fmla="*/ 280 h 432"/>
              <a:gd name="T118" fmla="*/ 414 w 460"/>
              <a:gd name="T119" fmla="*/ 267 h 432"/>
              <a:gd name="T120" fmla="*/ 431 w 460"/>
              <a:gd name="T121" fmla="*/ 259 h 432"/>
              <a:gd name="T122" fmla="*/ 431 w 460"/>
              <a:gd name="T123" fmla="*/ 244 h 432"/>
              <a:gd name="T124" fmla="*/ 447 w 460"/>
              <a:gd name="T125" fmla="*/ 22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0" h="432">
                <a:moveTo>
                  <a:pt x="460" y="217"/>
                </a:moveTo>
                <a:lnTo>
                  <a:pt x="460" y="217"/>
                </a:lnTo>
                <a:lnTo>
                  <a:pt x="458" y="215"/>
                </a:lnTo>
                <a:lnTo>
                  <a:pt x="458" y="215"/>
                </a:lnTo>
                <a:lnTo>
                  <a:pt x="458" y="213"/>
                </a:lnTo>
                <a:lnTo>
                  <a:pt x="456" y="211"/>
                </a:lnTo>
                <a:lnTo>
                  <a:pt x="456" y="211"/>
                </a:lnTo>
                <a:lnTo>
                  <a:pt x="456" y="211"/>
                </a:lnTo>
                <a:lnTo>
                  <a:pt x="454" y="213"/>
                </a:lnTo>
                <a:lnTo>
                  <a:pt x="454" y="215"/>
                </a:lnTo>
                <a:lnTo>
                  <a:pt x="452" y="215"/>
                </a:lnTo>
                <a:lnTo>
                  <a:pt x="452" y="217"/>
                </a:lnTo>
                <a:lnTo>
                  <a:pt x="449" y="217"/>
                </a:lnTo>
                <a:lnTo>
                  <a:pt x="445" y="217"/>
                </a:lnTo>
                <a:lnTo>
                  <a:pt x="445" y="219"/>
                </a:lnTo>
                <a:lnTo>
                  <a:pt x="443" y="219"/>
                </a:lnTo>
                <a:lnTo>
                  <a:pt x="441" y="221"/>
                </a:lnTo>
                <a:lnTo>
                  <a:pt x="439" y="224"/>
                </a:lnTo>
                <a:lnTo>
                  <a:pt x="437" y="224"/>
                </a:lnTo>
                <a:lnTo>
                  <a:pt x="433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29" y="224"/>
                </a:lnTo>
                <a:lnTo>
                  <a:pt x="429" y="224"/>
                </a:lnTo>
                <a:lnTo>
                  <a:pt x="429" y="224"/>
                </a:lnTo>
                <a:lnTo>
                  <a:pt x="427" y="224"/>
                </a:lnTo>
                <a:lnTo>
                  <a:pt x="427" y="224"/>
                </a:lnTo>
                <a:lnTo>
                  <a:pt x="424" y="224"/>
                </a:lnTo>
                <a:lnTo>
                  <a:pt x="420" y="224"/>
                </a:lnTo>
                <a:lnTo>
                  <a:pt x="412" y="221"/>
                </a:lnTo>
                <a:lnTo>
                  <a:pt x="408" y="224"/>
                </a:lnTo>
                <a:lnTo>
                  <a:pt x="404" y="224"/>
                </a:lnTo>
                <a:lnTo>
                  <a:pt x="401" y="221"/>
                </a:lnTo>
                <a:lnTo>
                  <a:pt x="399" y="221"/>
                </a:lnTo>
                <a:lnTo>
                  <a:pt x="397" y="219"/>
                </a:lnTo>
                <a:lnTo>
                  <a:pt x="397" y="219"/>
                </a:lnTo>
                <a:lnTo>
                  <a:pt x="395" y="219"/>
                </a:lnTo>
                <a:lnTo>
                  <a:pt x="395" y="219"/>
                </a:lnTo>
                <a:lnTo>
                  <a:pt x="393" y="219"/>
                </a:lnTo>
                <a:lnTo>
                  <a:pt x="391" y="221"/>
                </a:lnTo>
                <a:lnTo>
                  <a:pt x="389" y="224"/>
                </a:lnTo>
                <a:lnTo>
                  <a:pt x="385" y="226"/>
                </a:lnTo>
                <a:lnTo>
                  <a:pt x="385" y="226"/>
                </a:lnTo>
                <a:lnTo>
                  <a:pt x="383" y="226"/>
                </a:lnTo>
                <a:lnTo>
                  <a:pt x="381" y="226"/>
                </a:lnTo>
                <a:lnTo>
                  <a:pt x="381" y="221"/>
                </a:lnTo>
                <a:lnTo>
                  <a:pt x="378" y="219"/>
                </a:lnTo>
                <a:lnTo>
                  <a:pt x="378" y="205"/>
                </a:lnTo>
                <a:lnTo>
                  <a:pt x="376" y="205"/>
                </a:lnTo>
                <a:lnTo>
                  <a:pt x="374" y="201"/>
                </a:lnTo>
                <a:lnTo>
                  <a:pt x="374" y="199"/>
                </a:lnTo>
                <a:lnTo>
                  <a:pt x="374" y="196"/>
                </a:lnTo>
                <a:lnTo>
                  <a:pt x="374" y="194"/>
                </a:lnTo>
                <a:lnTo>
                  <a:pt x="372" y="192"/>
                </a:lnTo>
                <a:lnTo>
                  <a:pt x="374" y="190"/>
                </a:lnTo>
                <a:lnTo>
                  <a:pt x="374" y="190"/>
                </a:lnTo>
                <a:lnTo>
                  <a:pt x="374" y="188"/>
                </a:lnTo>
                <a:lnTo>
                  <a:pt x="376" y="188"/>
                </a:lnTo>
                <a:lnTo>
                  <a:pt x="376" y="186"/>
                </a:lnTo>
                <a:lnTo>
                  <a:pt x="374" y="186"/>
                </a:lnTo>
                <a:lnTo>
                  <a:pt x="372" y="186"/>
                </a:lnTo>
                <a:lnTo>
                  <a:pt x="372" y="186"/>
                </a:lnTo>
                <a:lnTo>
                  <a:pt x="370" y="186"/>
                </a:lnTo>
                <a:lnTo>
                  <a:pt x="368" y="188"/>
                </a:lnTo>
                <a:lnTo>
                  <a:pt x="366" y="188"/>
                </a:lnTo>
                <a:lnTo>
                  <a:pt x="366" y="186"/>
                </a:lnTo>
                <a:lnTo>
                  <a:pt x="366" y="186"/>
                </a:lnTo>
                <a:lnTo>
                  <a:pt x="364" y="184"/>
                </a:lnTo>
                <a:lnTo>
                  <a:pt x="364" y="182"/>
                </a:lnTo>
                <a:lnTo>
                  <a:pt x="364" y="182"/>
                </a:lnTo>
                <a:lnTo>
                  <a:pt x="364" y="180"/>
                </a:lnTo>
                <a:lnTo>
                  <a:pt x="364" y="180"/>
                </a:lnTo>
                <a:lnTo>
                  <a:pt x="362" y="180"/>
                </a:lnTo>
                <a:lnTo>
                  <a:pt x="362" y="180"/>
                </a:lnTo>
                <a:lnTo>
                  <a:pt x="362" y="180"/>
                </a:lnTo>
                <a:lnTo>
                  <a:pt x="360" y="180"/>
                </a:lnTo>
                <a:lnTo>
                  <a:pt x="360" y="182"/>
                </a:lnTo>
                <a:lnTo>
                  <a:pt x="360" y="184"/>
                </a:lnTo>
                <a:lnTo>
                  <a:pt x="360" y="184"/>
                </a:lnTo>
                <a:lnTo>
                  <a:pt x="360" y="184"/>
                </a:lnTo>
                <a:lnTo>
                  <a:pt x="358" y="184"/>
                </a:lnTo>
                <a:lnTo>
                  <a:pt x="358" y="184"/>
                </a:lnTo>
                <a:lnTo>
                  <a:pt x="355" y="184"/>
                </a:lnTo>
                <a:lnTo>
                  <a:pt x="353" y="184"/>
                </a:lnTo>
                <a:lnTo>
                  <a:pt x="353" y="184"/>
                </a:lnTo>
                <a:lnTo>
                  <a:pt x="351" y="182"/>
                </a:lnTo>
                <a:lnTo>
                  <a:pt x="351" y="182"/>
                </a:lnTo>
                <a:lnTo>
                  <a:pt x="353" y="180"/>
                </a:lnTo>
                <a:lnTo>
                  <a:pt x="353" y="180"/>
                </a:lnTo>
                <a:lnTo>
                  <a:pt x="353" y="178"/>
                </a:lnTo>
                <a:lnTo>
                  <a:pt x="355" y="178"/>
                </a:lnTo>
                <a:lnTo>
                  <a:pt x="355" y="178"/>
                </a:lnTo>
                <a:lnTo>
                  <a:pt x="358" y="176"/>
                </a:lnTo>
                <a:lnTo>
                  <a:pt x="358" y="176"/>
                </a:lnTo>
                <a:lnTo>
                  <a:pt x="355" y="173"/>
                </a:lnTo>
                <a:lnTo>
                  <a:pt x="353" y="171"/>
                </a:lnTo>
                <a:lnTo>
                  <a:pt x="351" y="165"/>
                </a:lnTo>
                <a:lnTo>
                  <a:pt x="351" y="161"/>
                </a:lnTo>
                <a:lnTo>
                  <a:pt x="349" y="159"/>
                </a:lnTo>
                <a:lnTo>
                  <a:pt x="349" y="159"/>
                </a:lnTo>
                <a:lnTo>
                  <a:pt x="347" y="157"/>
                </a:lnTo>
                <a:lnTo>
                  <a:pt x="345" y="155"/>
                </a:lnTo>
                <a:lnTo>
                  <a:pt x="343" y="153"/>
                </a:lnTo>
                <a:lnTo>
                  <a:pt x="343" y="150"/>
                </a:lnTo>
                <a:lnTo>
                  <a:pt x="337" y="144"/>
                </a:lnTo>
                <a:lnTo>
                  <a:pt x="335" y="142"/>
                </a:lnTo>
                <a:lnTo>
                  <a:pt x="335" y="142"/>
                </a:lnTo>
                <a:lnTo>
                  <a:pt x="333" y="140"/>
                </a:lnTo>
                <a:lnTo>
                  <a:pt x="330" y="140"/>
                </a:lnTo>
                <a:lnTo>
                  <a:pt x="328" y="138"/>
                </a:lnTo>
                <a:lnTo>
                  <a:pt x="328" y="138"/>
                </a:lnTo>
                <a:lnTo>
                  <a:pt x="326" y="138"/>
                </a:lnTo>
                <a:lnTo>
                  <a:pt x="322" y="138"/>
                </a:lnTo>
                <a:lnTo>
                  <a:pt x="320" y="140"/>
                </a:lnTo>
                <a:lnTo>
                  <a:pt x="318" y="138"/>
                </a:lnTo>
                <a:lnTo>
                  <a:pt x="318" y="138"/>
                </a:lnTo>
                <a:lnTo>
                  <a:pt x="318" y="136"/>
                </a:lnTo>
                <a:lnTo>
                  <a:pt x="316" y="136"/>
                </a:lnTo>
                <a:lnTo>
                  <a:pt x="316" y="138"/>
                </a:lnTo>
                <a:lnTo>
                  <a:pt x="316" y="138"/>
                </a:lnTo>
                <a:lnTo>
                  <a:pt x="314" y="138"/>
                </a:lnTo>
                <a:lnTo>
                  <a:pt x="314" y="138"/>
                </a:lnTo>
                <a:lnTo>
                  <a:pt x="314" y="136"/>
                </a:lnTo>
                <a:lnTo>
                  <a:pt x="312" y="136"/>
                </a:lnTo>
                <a:lnTo>
                  <a:pt x="312" y="134"/>
                </a:lnTo>
                <a:lnTo>
                  <a:pt x="312" y="134"/>
                </a:lnTo>
                <a:lnTo>
                  <a:pt x="310" y="132"/>
                </a:lnTo>
                <a:lnTo>
                  <a:pt x="310" y="130"/>
                </a:lnTo>
                <a:lnTo>
                  <a:pt x="310" y="130"/>
                </a:lnTo>
                <a:lnTo>
                  <a:pt x="310" y="128"/>
                </a:lnTo>
                <a:lnTo>
                  <a:pt x="310" y="128"/>
                </a:lnTo>
                <a:lnTo>
                  <a:pt x="307" y="125"/>
                </a:lnTo>
                <a:lnTo>
                  <a:pt x="307" y="125"/>
                </a:lnTo>
                <a:lnTo>
                  <a:pt x="305" y="125"/>
                </a:lnTo>
                <a:lnTo>
                  <a:pt x="303" y="128"/>
                </a:lnTo>
                <a:lnTo>
                  <a:pt x="303" y="128"/>
                </a:lnTo>
                <a:lnTo>
                  <a:pt x="295" y="128"/>
                </a:lnTo>
                <a:lnTo>
                  <a:pt x="287" y="128"/>
                </a:lnTo>
                <a:lnTo>
                  <a:pt x="287" y="128"/>
                </a:lnTo>
                <a:lnTo>
                  <a:pt x="284" y="123"/>
                </a:lnTo>
                <a:lnTo>
                  <a:pt x="284" y="123"/>
                </a:lnTo>
                <a:lnTo>
                  <a:pt x="282" y="121"/>
                </a:lnTo>
                <a:lnTo>
                  <a:pt x="278" y="119"/>
                </a:lnTo>
                <a:lnTo>
                  <a:pt x="276" y="117"/>
                </a:lnTo>
                <a:lnTo>
                  <a:pt x="270" y="115"/>
                </a:lnTo>
                <a:lnTo>
                  <a:pt x="270" y="113"/>
                </a:lnTo>
                <a:lnTo>
                  <a:pt x="274" y="111"/>
                </a:lnTo>
                <a:lnTo>
                  <a:pt x="274" y="109"/>
                </a:lnTo>
                <a:lnTo>
                  <a:pt x="274" y="107"/>
                </a:lnTo>
                <a:lnTo>
                  <a:pt x="274" y="102"/>
                </a:lnTo>
                <a:lnTo>
                  <a:pt x="274" y="98"/>
                </a:lnTo>
                <a:lnTo>
                  <a:pt x="272" y="92"/>
                </a:lnTo>
                <a:lnTo>
                  <a:pt x="272" y="90"/>
                </a:lnTo>
                <a:lnTo>
                  <a:pt x="266" y="90"/>
                </a:lnTo>
                <a:lnTo>
                  <a:pt x="266" y="90"/>
                </a:lnTo>
                <a:lnTo>
                  <a:pt x="264" y="86"/>
                </a:lnTo>
                <a:lnTo>
                  <a:pt x="266" y="84"/>
                </a:lnTo>
                <a:lnTo>
                  <a:pt x="268" y="82"/>
                </a:lnTo>
                <a:lnTo>
                  <a:pt x="270" y="77"/>
                </a:lnTo>
                <a:lnTo>
                  <a:pt x="272" y="77"/>
                </a:lnTo>
                <a:lnTo>
                  <a:pt x="272" y="75"/>
                </a:lnTo>
                <a:lnTo>
                  <a:pt x="272" y="73"/>
                </a:lnTo>
                <a:lnTo>
                  <a:pt x="272" y="71"/>
                </a:lnTo>
                <a:lnTo>
                  <a:pt x="272" y="69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5"/>
                </a:lnTo>
                <a:lnTo>
                  <a:pt x="274" y="65"/>
                </a:lnTo>
                <a:lnTo>
                  <a:pt x="274" y="63"/>
                </a:lnTo>
                <a:lnTo>
                  <a:pt x="274" y="61"/>
                </a:lnTo>
                <a:lnTo>
                  <a:pt x="274" y="59"/>
                </a:lnTo>
                <a:lnTo>
                  <a:pt x="274" y="59"/>
                </a:lnTo>
                <a:lnTo>
                  <a:pt x="274" y="57"/>
                </a:lnTo>
                <a:lnTo>
                  <a:pt x="274" y="52"/>
                </a:lnTo>
                <a:lnTo>
                  <a:pt x="274" y="50"/>
                </a:lnTo>
                <a:lnTo>
                  <a:pt x="274" y="50"/>
                </a:lnTo>
                <a:lnTo>
                  <a:pt x="274" y="48"/>
                </a:lnTo>
                <a:lnTo>
                  <a:pt x="274" y="46"/>
                </a:lnTo>
                <a:lnTo>
                  <a:pt x="274" y="46"/>
                </a:lnTo>
                <a:lnTo>
                  <a:pt x="272" y="46"/>
                </a:lnTo>
                <a:lnTo>
                  <a:pt x="272" y="44"/>
                </a:lnTo>
                <a:lnTo>
                  <a:pt x="272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40"/>
                </a:lnTo>
                <a:lnTo>
                  <a:pt x="264" y="40"/>
                </a:lnTo>
                <a:lnTo>
                  <a:pt x="264" y="40"/>
                </a:lnTo>
                <a:lnTo>
                  <a:pt x="261" y="38"/>
                </a:lnTo>
                <a:lnTo>
                  <a:pt x="261" y="36"/>
                </a:lnTo>
                <a:lnTo>
                  <a:pt x="259" y="34"/>
                </a:lnTo>
                <a:lnTo>
                  <a:pt x="259" y="34"/>
                </a:lnTo>
                <a:lnTo>
                  <a:pt x="257" y="31"/>
                </a:lnTo>
                <a:lnTo>
                  <a:pt x="251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1" y="34"/>
                </a:lnTo>
                <a:lnTo>
                  <a:pt x="241" y="36"/>
                </a:lnTo>
                <a:lnTo>
                  <a:pt x="239" y="36"/>
                </a:lnTo>
                <a:lnTo>
                  <a:pt x="239" y="36"/>
                </a:lnTo>
                <a:lnTo>
                  <a:pt x="239" y="38"/>
                </a:lnTo>
                <a:lnTo>
                  <a:pt x="239" y="38"/>
                </a:lnTo>
                <a:lnTo>
                  <a:pt x="239" y="40"/>
                </a:lnTo>
                <a:lnTo>
                  <a:pt x="239" y="40"/>
                </a:lnTo>
                <a:lnTo>
                  <a:pt x="236" y="40"/>
                </a:lnTo>
                <a:lnTo>
                  <a:pt x="236" y="40"/>
                </a:lnTo>
                <a:lnTo>
                  <a:pt x="236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2" y="40"/>
                </a:lnTo>
                <a:lnTo>
                  <a:pt x="232" y="38"/>
                </a:lnTo>
                <a:lnTo>
                  <a:pt x="232" y="38"/>
                </a:lnTo>
                <a:lnTo>
                  <a:pt x="228" y="38"/>
                </a:lnTo>
                <a:lnTo>
                  <a:pt x="228" y="38"/>
                </a:lnTo>
                <a:lnTo>
                  <a:pt x="228" y="38"/>
                </a:lnTo>
                <a:lnTo>
                  <a:pt x="220" y="38"/>
                </a:lnTo>
                <a:lnTo>
                  <a:pt x="218" y="38"/>
                </a:lnTo>
                <a:lnTo>
                  <a:pt x="218" y="38"/>
                </a:lnTo>
                <a:lnTo>
                  <a:pt x="216" y="38"/>
                </a:lnTo>
                <a:lnTo>
                  <a:pt x="216" y="36"/>
                </a:lnTo>
                <a:lnTo>
                  <a:pt x="216" y="34"/>
                </a:lnTo>
                <a:lnTo>
                  <a:pt x="213" y="34"/>
                </a:lnTo>
                <a:lnTo>
                  <a:pt x="213" y="34"/>
                </a:lnTo>
                <a:lnTo>
                  <a:pt x="203" y="31"/>
                </a:lnTo>
                <a:lnTo>
                  <a:pt x="203" y="31"/>
                </a:lnTo>
                <a:lnTo>
                  <a:pt x="203" y="31"/>
                </a:lnTo>
                <a:lnTo>
                  <a:pt x="201" y="31"/>
                </a:lnTo>
                <a:lnTo>
                  <a:pt x="201" y="27"/>
                </a:lnTo>
                <a:lnTo>
                  <a:pt x="199" y="27"/>
                </a:lnTo>
                <a:lnTo>
                  <a:pt x="199" y="27"/>
                </a:lnTo>
                <a:lnTo>
                  <a:pt x="197" y="25"/>
                </a:lnTo>
                <a:lnTo>
                  <a:pt x="195" y="25"/>
                </a:lnTo>
                <a:lnTo>
                  <a:pt x="195" y="25"/>
                </a:lnTo>
                <a:lnTo>
                  <a:pt x="188" y="27"/>
                </a:lnTo>
                <a:lnTo>
                  <a:pt x="184" y="29"/>
                </a:lnTo>
                <a:lnTo>
                  <a:pt x="184" y="29"/>
                </a:lnTo>
                <a:lnTo>
                  <a:pt x="182" y="29"/>
                </a:lnTo>
                <a:lnTo>
                  <a:pt x="182" y="31"/>
                </a:lnTo>
                <a:lnTo>
                  <a:pt x="180" y="34"/>
                </a:lnTo>
                <a:lnTo>
                  <a:pt x="180" y="34"/>
                </a:lnTo>
                <a:lnTo>
                  <a:pt x="178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4" y="34"/>
                </a:lnTo>
                <a:lnTo>
                  <a:pt x="174" y="31"/>
                </a:lnTo>
                <a:lnTo>
                  <a:pt x="172" y="31"/>
                </a:lnTo>
                <a:lnTo>
                  <a:pt x="170" y="31"/>
                </a:lnTo>
                <a:lnTo>
                  <a:pt x="170" y="31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67" y="27"/>
                </a:lnTo>
                <a:lnTo>
                  <a:pt x="165" y="27"/>
                </a:lnTo>
                <a:lnTo>
                  <a:pt x="165" y="27"/>
                </a:lnTo>
                <a:lnTo>
                  <a:pt x="165" y="25"/>
                </a:lnTo>
                <a:lnTo>
                  <a:pt x="163" y="25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59" y="15"/>
                </a:lnTo>
                <a:lnTo>
                  <a:pt x="159" y="15"/>
                </a:lnTo>
                <a:lnTo>
                  <a:pt x="159" y="15"/>
                </a:lnTo>
                <a:lnTo>
                  <a:pt x="157" y="13"/>
                </a:lnTo>
                <a:lnTo>
                  <a:pt x="155" y="13"/>
                </a:lnTo>
                <a:lnTo>
                  <a:pt x="151" y="13"/>
                </a:lnTo>
                <a:lnTo>
                  <a:pt x="149" y="13"/>
                </a:lnTo>
                <a:lnTo>
                  <a:pt x="149" y="13"/>
                </a:lnTo>
                <a:lnTo>
                  <a:pt x="145" y="11"/>
                </a:lnTo>
                <a:lnTo>
                  <a:pt x="138" y="8"/>
                </a:lnTo>
                <a:lnTo>
                  <a:pt x="136" y="8"/>
                </a:lnTo>
                <a:lnTo>
                  <a:pt x="134" y="8"/>
                </a:lnTo>
                <a:lnTo>
                  <a:pt x="134" y="8"/>
                </a:lnTo>
                <a:lnTo>
                  <a:pt x="132" y="8"/>
                </a:lnTo>
                <a:lnTo>
                  <a:pt x="132" y="8"/>
                </a:lnTo>
                <a:lnTo>
                  <a:pt x="130" y="6"/>
                </a:lnTo>
                <a:lnTo>
                  <a:pt x="130" y="6"/>
                </a:lnTo>
                <a:lnTo>
                  <a:pt x="130" y="6"/>
                </a:lnTo>
                <a:lnTo>
                  <a:pt x="128" y="6"/>
                </a:lnTo>
                <a:lnTo>
                  <a:pt x="128" y="6"/>
                </a:lnTo>
                <a:lnTo>
                  <a:pt x="128" y="8"/>
                </a:lnTo>
                <a:lnTo>
                  <a:pt x="128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11"/>
                </a:lnTo>
                <a:lnTo>
                  <a:pt x="124" y="11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5" y="4"/>
                </a:lnTo>
                <a:lnTo>
                  <a:pt x="115" y="2"/>
                </a:lnTo>
                <a:lnTo>
                  <a:pt x="115" y="2"/>
                </a:lnTo>
                <a:lnTo>
                  <a:pt x="113" y="2"/>
                </a:lnTo>
                <a:lnTo>
                  <a:pt x="109" y="0"/>
                </a:lnTo>
                <a:lnTo>
                  <a:pt x="109" y="2"/>
                </a:lnTo>
                <a:lnTo>
                  <a:pt x="109" y="4"/>
                </a:lnTo>
                <a:lnTo>
                  <a:pt x="113" y="15"/>
                </a:lnTo>
                <a:lnTo>
                  <a:pt x="113" y="15"/>
                </a:lnTo>
                <a:lnTo>
                  <a:pt x="115" y="15"/>
                </a:lnTo>
                <a:lnTo>
                  <a:pt x="115" y="15"/>
                </a:lnTo>
                <a:lnTo>
                  <a:pt x="117" y="17"/>
                </a:lnTo>
                <a:lnTo>
                  <a:pt x="117" y="17"/>
                </a:lnTo>
                <a:lnTo>
                  <a:pt x="117" y="19"/>
                </a:lnTo>
                <a:lnTo>
                  <a:pt x="117" y="19"/>
                </a:lnTo>
                <a:lnTo>
                  <a:pt x="115" y="21"/>
                </a:lnTo>
                <a:lnTo>
                  <a:pt x="115" y="21"/>
                </a:lnTo>
                <a:lnTo>
                  <a:pt x="115" y="21"/>
                </a:lnTo>
                <a:lnTo>
                  <a:pt x="111" y="23"/>
                </a:lnTo>
                <a:lnTo>
                  <a:pt x="111" y="25"/>
                </a:lnTo>
                <a:lnTo>
                  <a:pt x="109" y="27"/>
                </a:lnTo>
                <a:lnTo>
                  <a:pt x="109" y="29"/>
                </a:lnTo>
                <a:lnTo>
                  <a:pt x="107" y="31"/>
                </a:lnTo>
                <a:lnTo>
                  <a:pt x="107" y="34"/>
                </a:lnTo>
                <a:lnTo>
                  <a:pt x="107" y="36"/>
                </a:lnTo>
                <a:lnTo>
                  <a:pt x="107" y="42"/>
                </a:lnTo>
                <a:lnTo>
                  <a:pt x="107" y="42"/>
                </a:lnTo>
                <a:lnTo>
                  <a:pt x="107" y="44"/>
                </a:lnTo>
                <a:lnTo>
                  <a:pt x="107" y="44"/>
                </a:lnTo>
                <a:lnTo>
                  <a:pt x="105" y="44"/>
                </a:lnTo>
                <a:lnTo>
                  <a:pt x="105" y="46"/>
                </a:lnTo>
                <a:lnTo>
                  <a:pt x="101" y="46"/>
                </a:lnTo>
                <a:lnTo>
                  <a:pt x="99" y="46"/>
                </a:lnTo>
                <a:lnTo>
                  <a:pt x="99" y="46"/>
                </a:lnTo>
                <a:lnTo>
                  <a:pt x="96" y="48"/>
                </a:lnTo>
                <a:lnTo>
                  <a:pt x="96" y="50"/>
                </a:lnTo>
                <a:lnTo>
                  <a:pt x="94" y="52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7"/>
                </a:lnTo>
                <a:lnTo>
                  <a:pt x="94" y="57"/>
                </a:lnTo>
                <a:lnTo>
                  <a:pt x="94" y="63"/>
                </a:lnTo>
                <a:lnTo>
                  <a:pt x="94" y="63"/>
                </a:lnTo>
                <a:lnTo>
                  <a:pt x="94" y="65"/>
                </a:lnTo>
                <a:lnTo>
                  <a:pt x="94" y="67"/>
                </a:lnTo>
                <a:lnTo>
                  <a:pt x="92" y="67"/>
                </a:lnTo>
                <a:lnTo>
                  <a:pt x="92" y="67"/>
                </a:lnTo>
                <a:lnTo>
                  <a:pt x="88" y="67"/>
                </a:lnTo>
                <a:lnTo>
                  <a:pt x="88" y="67"/>
                </a:lnTo>
                <a:lnTo>
                  <a:pt x="86" y="67"/>
                </a:lnTo>
                <a:lnTo>
                  <a:pt x="86" y="67"/>
                </a:lnTo>
                <a:lnTo>
                  <a:pt x="86" y="67"/>
                </a:lnTo>
                <a:lnTo>
                  <a:pt x="84" y="67"/>
                </a:lnTo>
                <a:lnTo>
                  <a:pt x="82" y="67"/>
                </a:lnTo>
                <a:lnTo>
                  <a:pt x="82" y="67"/>
                </a:lnTo>
                <a:lnTo>
                  <a:pt x="80" y="67"/>
                </a:lnTo>
                <a:lnTo>
                  <a:pt x="78" y="65"/>
                </a:lnTo>
                <a:lnTo>
                  <a:pt x="78" y="65"/>
                </a:lnTo>
                <a:lnTo>
                  <a:pt x="76" y="61"/>
                </a:lnTo>
                <a:lnTo>
                  <a:pt x="76" y="61"/>
                </a:lnTo>
                <a:lnTo>
                  <a:pt x="73" y="61"/>
                </a:lnTo>
                <a:lnTo>
                  <a:pt x="71" y="61"/>
                </a:lnTo>
                <a:lnTo>
                  <a:pt x="71" y="61"/>
                </a:lnTo>
                <a:lnTo>
                  <a:pt x="69" y="61"/>
                </a:lnTo>
                <a:lnTo>
                  <a:pt x="69" y="61"/>
                </a:lnTo>
                <a:lnTo>
                  <a:pt x="67" y="61"/>
                </a:lnTo>
                <a:lnTo>
                  <a:pt x="67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3" y="63"/>
                </a:lnTo>
                <a:lnTo>
                  <a:pt x="63" y="63"/>
                </a:lnTo>
                <a:lnTo>
                  <a:pt x="63" y="65"/>
                </a:lnTo>
                <a:lnTo>
                  <a:pt x="63" y="65"/>
                </a:lnTo>
                <a:lnTo>
                  <a:pt x="65" y="65"/>
                </a:lnTo>
                <a:lnTo>
                  <a:pt x="65" y="65"/>
                </a:lnTo>
                <a:lnTo>
                  <a:pt x="65" y="67"/>
                </a:lnTo>
                <a:lnTo>
                  <a:pt x="63" y="69"/>
                </a:lnTo>
                <a:lnTo>
                  <a:pt x="61" y="69"/>
                </a:lnTo>
                <a:lnTo>
                  <a:pt x="61" y="71"/>
                </a:lnTo>
                <a:lnTo>
                  <a:pt x="61" y="75"/>
                </a:lnTo>
                <a:lnTo>
                  <a:pt x="59" y="77"/>
                </a:lnTo>
                <a:lnTo>
                  <a:pt x="59" y="77"/>
                </a:lnTo>
                <a:lnTo>
                  <a:pt x="59" y="79"/>
                </a:lnTo>
                <a:lnTo>
                  <a:pt x="59" y="79"/>
                </a:lnTo>
                <a:lnTo>
                  <a:pt x="59" y="82"/>
                </a:lnTo>
                <a:lnTo>
                  <a:pt x="59" y="82"/>
                </a:lnTo>
                <a:lnTo>
                  <a:pt x="59" y="82"/>
                </a:lnTo>
                <a:lnTo>
                  <a:pt x="59" y="84"/>
                </a:ln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5" y="86"/>
                </a:lnTo>
                <a:lnTo>
                  <a:pt x="53" y="88"/>
                </a:lnTo>
                <a:lnTo>
                  <a:pt x="53" y="88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2"/>
                </a:lnTo>
                <a:lnTo>
                  <a:pt x="53" y="94"/>
                </a:lnTo>
                <a:lnTo>
                  <a:pt x="53" y="94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5" y="96"/>
                </a:lnTo>
                <a:lnTo>
                  <a:pt x="55" y="96"/>
                </a:lnTo>
                <a:lnTo>
                  <a:pt x="57" y="96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2"/>
                </a:lnTo>
                <a:lnTo>
                  <a:pt x="59" y="102"/>
                </a:lnTo>
                <a:lnTo>
                  <a:pt x="59" y="105"/>
                </a:lnTo>
                <a:lnTo>
                  <a:pt x="61" y="105"/>
                </a:lnTo>
                <a:lnTo>
                  <a:pt x="61" y="107"/>
                </a:lnTo>
                <a:lnTo>
                  <a:pt x="65" y="109"/>
                </a:lnTo>
                <a:lnTo>
                  <a:pt x="67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13"/>
                </a:lnTo>
                <a:lnTo>
                  <a:pt x="67" y="113"/>
                </a:lnTo>
                <a:lnTo>
                  <a:pt x="65" y="113"/>
                </a:lnTo>
                <a:lnTo>
                  <a:pt x="63" y="113"/>
                </a:lnTo>
                <a:lnTo>
                  <a:pt x="63" y="115"/>
                </a:lnTo>
                <a:lnTo>
                  <a:pt x="61" y="115"/>
                </a:lnTo>
                <a:lnTo>
                  <a:pt x="59" y="115"/>
                </a:lnTo>
                <a:lnTo>
                  <a:pt x="59" y="117"/>
                </a:lnTo>
                <a:lnTo>
                  <a:pt x="57" y="119"/>
                </a:lnTo>
                <a:lnTo>
                  <a:pt x="55" y="125"/>
                </a:lnTo>
                <a:lnTo>
                  <a:pt x="55" y="128"/>
                </a:lnTo>
                <a:lnTo>
                  <a:pt x="53" y="128"/>
                </a:lnTo>
                <a:lnTo>
                  <a:pt x="53" y="128"/>
                </a:lnTo>
                <a:lnTo>
                  <a:pt x="51" y="128"/>
                </a:lnTo>
                <a:lnTo>
                  <a:pt x="48" y="128"/>
                </a:lnTo>
                <a:lnTo>
                  <a:pt x="48" y="128"/>
                </a:lnTo>
                <a:lnTo>
                  <a:pt x="46" y="128"/>
                </a:lnTo>
                <a:lnTo>
                  <a:pt x="46" y="130"/>
                </a:lnTo>
                <a:lnTo>
                  <a:pt x="46" y="132"/>
                </a:lnTo>
                <a:lnTo>
                  <a:pt x="46" y="132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6" y="138"/>
                </a:lnTo>
                <a:lnTo>
                  <a:pt x="44" y="140"/>
                </a:lnTo>
                <a:lnTo>
                  <a:pt x="44" y="140"/>
                </a:lnTo>
                <a:lnTo>
                  <a:pt x="44" y="142"/>
                </a:lnTo>
                <a:lnTo>
                  <a:pt x="42" y="142"/>
                </a:lnTo>
                <a:lnTo>
                  <a:pt x="42" y="142"/>
                </a:lnTo>
                <a:lnTo>
                  <a:pt x="38" y="142"/>
                </a:lnTo>
                <a:lnTo>
                  <a:pt x="36" y="142"/>
                </a:lnTo>
                <a:lnTo>
                  <a:pt x="36" y="142"/>
                </a:lnTo>
                <a:lnTo>
                  <a:pt x="34" y="144"/>
                </a:lnTo>
                <a:lnTo>
                  <a:pt x="34" y="144"/>
                </a:lnTo>
                <a:lnTo>
                  <a:pt x="34" y="146"/>
                </a:lnTo>
                <a:lnTo>
                  <a:pt x="34" y="146"/>
                </a:lnTo>
                <a:lnTo>
                  <a:pt x="32" y="148"/>
                </a:lnTo>
                <a:lnTo>
                  <a:pt x="32" y="148"/>
                </a:lnTo>
                <a:lnTo>
                  <a:pt x="32" y="150"/>
                </a:lnTo>
                <a:lnTo>
                  <a:pt x="32" y="150"/>
                </a:lnTo>
                <a:lnTo>
                  <a:pt x="32" y="150"/>
                </a:lnTo>
                <a:lnTo>
                  <a:pt x="32" y="153"/>
                </a:lnTo>
                <a:lnTo>
                  <a:pt x="30" y="153"/>
                </a:lnTo>
                <a:lnTo>
                  <a:pt x="30" y="155"/>
                </a:lnTo>
                <a:lnTo>
                  <a:pt x="30" y="157"/>
                </a:lnTo>
                <a:lnTo>
                  <a:pt x="30" y="157"/>
                </a:lnTo>
                <a:lnTo>
                  <a:pt x="28" y="159"/>
                </a:lnTo>
                <a:lnTo>
                  <a:pt x="28" y="159"/>
                </a:lnTo>
                <a:lnTo>
                  <a:pt x="25" y="161"/>
                </a:lnTo>
                <a:lnTo>
                  <a:pt x="25" y="161"/>
                </a:lnTo>
                <a:lnTo>
                  <a:pt x="25" y="161"/>
                </a:lnTo>
                <a:lnTo>
                  <a:pt x="30" y="165"/>
                </a:lnTo>
                <a:lnTo>
                  <a:pt x="32" y="165"/>
                </a:lnTo>
                <a:lnTo>
                  <a:pt x="32" y="165"/>
                </a:lnTo>
                <a:lnTo>
                  <a:pt x="32" y="167"/>
                </a:lnTo>
                <a:lnTo>
                  <a:pt x="30" y="169"/>
                </a:lnTo>
                <a:lnTo>
                  <a:pt x="34" y="171"/>
                </a:lnTo>
                <a:lnTo>
                  <a:pt x="34" y="171"/>
                </a:lnTo>
                <a:lnTo>
                  <a:pt x="34" y="173"/>
                </a:lnTo>
                <a:lnTo>
                  <a:pt x="34" y="173"/>
                </a:lnTo>
                <a:lnTo>
                  <a:pt x="32" y="176"/>
                </a:lnTo>
                <a:lnTo>
                  <a:pt x="32" y="178"/>
                </a:lnTo>
                <a:lnTo>
                  <a:pt x="32" y="178"/>
                </a:lnTo>
                <a:lnTo>
                  <a:pt x="34" y="184"/>
                </a:lnTo>
                <a:lnTo>
                  <a:pt x="36" y="188"/>
                </a:lnTo>
                <a:lnTo>
                  <a:pt x="36" y="190"/>
                </a:lnTo>
                <a:lnTo>
                  <a:pt x="36" y="190"/>
                </a:lnTo>
                <a:lnTo>
                  <a:pt x="34" y="190"/>
                </a:lnTo>
                <a:lnTo>
                  <a:pt x="34" y="190"/>
                </a:lnTo>
                <a:lnTo>
                  <a:pt x="32" y="190"/>
                </a:ln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4"/>
                </a:lnTo>
                <a:lnTo>
                  <a:pt x="32" y="194"/>
                </a:lnTo>
                <a:lnTo>
                  <a:pt x="36" y="196"/>
                </a:lnTo>
                <a:lnTo>
                  <a:pt x="36" y="199"/>
                </a:lnTo>
                <a:lnTo>
                  <a:pt x="36" y="201"/>
                </a:lnTo>
                <a:lnTo>
                  <a:pt x="38" y="203"/>
                </a:lnTo>
                <a:lnTo>
                  <a:pt x="38" y="207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2" y="215"/>
                </a:lnTo>
                <a:lnTo>
                  <a:pt x="30" y="217"/>
                </a:lnTo>
                <a:lnTo>
                  <a:pt x="30" y="217"/>
                </a:lnTo>
                <a:lnTo>
                  <a:pt x="28" y="217"/>
                </a:lnTo>
                <a:lnTo>
                  <a:pt x="28" y="217"/>
                </a:lnTo>
                <a:lnTo>
                  <a:pt x="28" y="219"/>
                </a:lnTo>
                <a:lnTo>
                  <a:pt x="25" y="219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4"/>
                </a:lnTo>
                <a:lnTo>
                  <a:pt x="28" y="224"/>
                </a:lnTo>
                <a:lnTo>
                  <a:pt x="28" y="226"/>
                </a:lnTo>
                <a:lnTo>
                  <a:pt x="28" y="226"/>
                </a:lnTo>
                <a:lnTo>
                  <a:pt x="30" y="228"/>
                </a:lnTo>
                <a:lnTo>
                  <a:pt x="28" y="228"/>
                </a:lnTo>
                <a:lnTo>
                  <a:pt x="28" y="230"/>
                </a:lnTo>
                <a:lnTo>
                  <a:pt x="28" y="230"/>
                </a:lnTo>
                <a:lnTo>
                  <a:pt x="23" y="232"/>
                </a:lnTo>
                <a:lnTo>
                  <a:pt x="23" y="232"/>
                </a:lnTo>
                <a:lnTo>
                  <a:pt x="21" y="232"/>
                </a:lnTo>
                <a:lnTo>
                  <a:pt x="21" y="234"/>
                </a:lnTo>
                <a:lnTo>
                  <a:pt x="17" y="238"/>
                </a:lnTo>
                <a:lnTo>
                  <a:pt x="17" y="240"/>
                </a:lnTo>
                <a:lnTo>
                  <a:pt x="17" y="242"/>
                </a:lnTo>
                <a:lnTo>
                  <a:pt x="21" y="244"/>
                </a:lnTo>
                <a:lnTo>
                  <a:pt x="21" y="244"/>
                </a:lnTo>
                <a:lnTo>
                  <a:pt x="23" y="247"/>
                </a:lnTo>
                <a:lnTo>
                  <a:pt x="25" y="247"/>
                </a:lnTo>
                <a:lnTo>
                  <a:pt x="25" y="247"/>
                </a:lnTo>
                <a:lnTo>
                  <a:pt x="28" y="247"/>
                </a:lnTo>
                <a:lnTo>
                  <a:pt x="30" y="247"/>
                </a:lnTo>
                <a:lnTo>
                  <a:pt x="30" y="247"/>
                </a:lnTo>
                <a:lnTo>
                  <a:pt x="34" y="247"/>
                </a:lnTo>
                <a:lnTo>
                  <a:pt x="34" y="249"/>
                </a:lnTo>
                <a:lnTo>
                  <a:pt x="34" y="251"/>
                </a:lnTo>
                <a:lnTo>
                  <a:pt x="36" y="251"/>
                </a:lnTo>
                <a:lnTo>
                  <a:pt x="36" y="251"/>
                </a:lnTo>
                <a:lnTo>
                  <a:pt x="38" y="249"/>
                </a:lnTo>
                <a:lnTo>
                  <a:pt x="40" y="249"/>
                </a:lnTo>
                <a:lnTo>
                  <a:pt x="40" y="247"/>
                </a:lnTo>
                <a:lnTo>
                  <a:pt x="42" y="247"/>
                </a:lnTo>
                <a:lnTo>
                  <a:pt x="44" y="247"/>
                </a:lnTo>
                <a:lnTo>
                  <a:pt x="44" y="249"/>
                </a:lnTo>
                <a:lnTo>
                  <a:pt x="44" y="249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36" y="257"/>
                </a:lnTo>
                <a:lnTo>
                  <a:pt x="34" y="257"/>
                </a:lnTo>
                <a:lnTo>
                  <a:pt x="34" y="259"/>
                </a:lnTo>
                <a:lnTo>
                  <a:pt x="34" y="259"/>
                </a:lnTo>
                <a:lnTo>
                  <a:pt x="32" y="261"/>
                </a:lnTo>
                <a:lnTo>
                  <a:pt x="32" y="261"/>
                </a:lnTo>
                <a:lnTo>
                  <a:pt x="30" y="261"/>
                </a:lnTo>
                <a:lnTo>
                  <a:pt x="30" y="261"/>
                </a:lnTo>
                <a:lnTo>
                  <a:pt x="28" y="263"/>
                </a:lnTo>
                <a:lnTo>
                  <a:pt x="28" y="263"/>
                </a:lnTo>
                <a:lnTo>
                  <a:pt x="25" y="265"/>
                </a:lnTo>
                <a:lnTo>
                  <a:pt x="25" y="267"/>
                </a:lnTo>
                <a:lnTo>
                  <a:pt x="13" y="284"/>
                </a:lnTo>
                <a:lnTo>
                  <a:pt x="11" y="288"/>
                </a:lnTo>
                <a:lnTo>
                  <a:pt x="11" y="288"/>
                </a:lnTo>
                <a:lnTo>
                  <a:pt x="13" y="290"/>
                </a:lnTo>
                <a:lnTo>
                  <a:pt x="13" y="290"/>
                </a:lnTo>
                <a:lnTo>
                  <a:pt x="13" y="290"/>
                </a:lnTo>
                <a:lnTo>
                  <a:pt x="15" y="292"/>
                </a:lnTo>
                <a:lnTo>
                  <a:pt x="17" y="292"/>
                </a:lnTo>
                <a:lnTo>
                  <a:pt x="17" y="292"/>
                </a:lnTo>
                <a:lnTo>
                  <a:pt x="17" y="295"/>
                </a:lnTo>
                <a:lnTo>
                  <a:pt x="19" y="299"/>
                </a:lnTo>
                <a:lnTo>
                  <a:pt x="19" y="299"/>
                </a:lnTo>
                <a:lnTo>
                  <a:pt x="21" y="303"/>
                </a:lnTo>
                <a:lnTo>
                  <a:pt x="21" y="305"/>
                </a:lnTo>
                <a:lnTo>
                  <a:pt x="21" y="307"/>
                </a:lnTo>
                <a:lnTo>
                  <a:pt x="21" y="309"/>
                </a:lnTo>
                <a:lnTo>
                  <a:pt x="19" y="311"/>
                </a:lnTo>
                <a:lnTo>
                  <a:pt x="19" y="313"/>
                </a:lnTo>
                <a:lnTo>
                  <a:pt x="19" y="315"/>
                </a:lnTo>
                <a:lnTo>
                  <a:pt x="19" y="328"/>
                </a:lnTo>
                <a:lnTo>
                  <a:pt x="19" y="330"/>
                </a:lnTo>
                <a:lnTo>
                  <a:pt x="17" y="330"/>
                </a:lnTo>
                <a:lnTo>
                  <a:pt x="17" y="330"/>
                </a:lnTo>
                <a:lnTo>
                  <a:pt x="17" y="332"/>
                </a:lnTo>
                <a:lnTo>
                  <a:pt x="17" y="336"/>
                </a:lnTo>
                <a:lnTo>
                  <a:pt x="17" y="336"/>
                </a:lnTo>
                <a:lnTo>
                  <a:pt x="17" y="338"/>
                </a:lnTo>
                <a:lnTo>
                  <a:pt x="17" y="338"/>
                </a:lnTo>
                <a:lnTo>
                  <a:pt x="19" y="338"/>
                </a:lnTo>
                <a:lnTo>
                  <a:pt x="19" y="341"/>
                </a:lnTo>
                <a:lnTo>
                  <a:pt x="19" y="341"/>
                </a:lnTo>
                <a:lnTo>
                  <a:pt x="19" y="341"/>
                </a:lnTo>
                <a:lnTo>
                  <a:pt x="17" y="343"/>
                </a:lnTo>
                <a:lnTo>
                  <a:pt x="17" y="343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7"/>
                </a:lnTo>
                <a:lnTo>
                  <a:pt x="19" y="347"/>
                </a:lnTo>
                <a:lnTo>
                  <a:pt x="19" y="349"/>
                </a:lnTo>
                <a:lnTo>
                  <a:pt x="19" y="349"/>
                </a:lnTo>
                <a:lnTo>
                  <a:pt x="19" y="351"/>
                </a:lnTo>
                <a:lnTo>
                  <a:pt x="17" y="351"/>
                </a:lnTo>
                <a:lnTo>
                  <a:pt x="17" y="353"/>
                </a:lnTo>
                <a:lnTo>
                  <a:pt x="15" y="353"/>
                </a:lnTo>
                <a:lnTo>
                  <a:pt x="15" y="353"/>
                </a:lnTo>
                <a:lnTo>
                  <a:pt x="13" y="355"/>
                </a:lnTo>
                <a:lnTo>
                  <a:pt x="13" y="357"/>
                </a:lnTo>
                <a:lnTo>
                  <a:pt x="13" y="357"/>
                </a:lnTo>
                <a:lnTo>
                  <a:pt x="13" y="359"/>
                </a:lnTo>
                <a:lnTo>
                  <a:pt x="9" y="359"/>
                </a:lnTo>
                <a:lnTo>
                  <a:pt x="7" y="361"/>
                </a:lnTo>
                <a:lnTo>
                  <a:pt x="2" y="366"/>
                </a:lnTo>
                <a:lnTo>
                  <a:pt x="0" y="366"/>
                </a:lnTo>
                <a:lnTo>
                  <a:pt x="0" y="366"/>
                </a:lnTo>
                <a:lnTo>
                  <a:pt x="5" y="370"/>
                </a:lnTo>
                <a:lnTo>
                  <a:pt x="5" y="370"/>
                </a:lnTo>
                <a:lnTo>
                  <a:pt x="15" y="374"/>
                </a:lnTo>
                <a:lnTo>
                  <a:pt x="17" y="374"/>
                </a:lnTo>
                <a:lnTo>
                  <a:pt x="23" y="374"/>
                </a:lnTo>
                <a:lnTo>
                  <a:pt x="25" y="374"/>
                </a:lnTo>
                <a:lnTo>
                  <a:pt x="30" y="376"/>
                </a:lnTo>
                <a:lnTo>
                  <a:pt x="30" y="376"/>
                </a:lnTo>
                <a:lnTo>
                  <a:pt x="30" y="378"/>
                </a:lnTo>
                <a:lnTo>
                  <a:pt x="32" y="378"/>
                </a:lnTo>
                <a:lnTo>
                  <a:pt x="30" y="380"/>
                </a:lnTo>
                <a:lnTo>
                  <a:pt x="30" y="380"/>
                </a:lnTo>
                <a:lnTo>
                  <a:pt x="30" y="382"/>
                </a:lnTo>
                <a:lnTo>
                  <a:pt x="28" y="382"/>
                </a:lnTo>
                <a:lnTo>
                  <a:pt x="25" y="384"/>
                </a:lnTo>
                <a:lnTo>
                  <a:pt x="25" y="384"/>
                </a:lnTo>
                <a:lnTo>
                  <a:pt x="25" y="386"/>
                </a:lnTo>
                <a:lnTo>
                  <a:pt x="23" y="386"/>
                </a:lnTo>
                <a:lnTo>
                  <a:pt x="23" y="391"/>
                </a:lnTo>
                <a:lnTo>
                  <a:pt x="23" y="391"/>
                </a:lnTo>
                <a:lnTo>
                  <a:pt x="23" y="393"/>
                </a:lnTo>
                <a:lnTo>
                  <a:pt x="23" y="395"/>
                </a:lnTo>
                <a:lnTo>
                  <a:pt x="23" y="397"/>
                </a:lnTo>
                <a:lnTo>
                  <a:pt x="23" y="401"/>
                </a:lnTo>
                <a:lnTo>
                  <a:pt x="23" y="403"/>
                </a:lnTo>
                <a:lnTo>
                  <a:pt x="23" y="407"/>
                </a:lnTo>
                <a:lnTo>
                  <a:pt x="23" y="409"/>
                </a:lnTo>
                <a:lnTo>
                  <a:pt x="23" y="414"/>
                </a:lnTo>
                <a:lnTo>
                  <a:pt x="23" y="414"/>
                </a:lnTo>
                <a:lnTo>
                  <a:pt x="23" y="416"/>
                </a:lnTo>
                <a:lnTo>
                  <a:pt x="21" y="418"/>
                </a:lnTo>
                <a:lnTo>
                  <a:pt x="19" y="418"/>
                </a:lnTo>
                <a:lnTo>
                  <a:pt x="19" y="418"/>
                </a:lnTo>
                <a:lnTo>
                  <a:pt x="23" y="422"/>
                </a:lnTo>
                <a:lnTo>
                  <a:pt x="30" y="422"/>
                </a:lnTo>
                <a:lnTo>
                  <a:pt x="32" y="424"/>
                </a:lnTo>
                <a:lnTo>
                  <a:pt x="34" y="424"/>
                </a:lnTo>
                <a:lnTo>
                  <a:pt x="34" y="424"/>
                </a:lnTo>
                <a:lnTo>
                  <a:pt x="36" y="424"/>
                </a:lnTo>
                <a:lnTo>
                  <a:pt x="36" y="422"/>
                </a:lnTo>
                <a:lnTo>
                  <a:pt x="36" y="424"/>
                </a:lnTo>
                <a:lnTo>
                  <a:pt x="38" y="424"/>
                </a:lnTo>
                <a:lnTo>
                  <a:pt x="38" y="424"/>
                </a:lnTo>
                <a:lnTo>
                  <a:pt x="38" y="424"/>
                </a:lnTo>
                <a:lnTo>
                  <a:pt x="40" y="426"/>
                </a:lnTo>
                <a:lnTo>
                  <a:pt x="40" y="426"/>
                </a:lnTo>
                <a:lnTo>
                  <a:pt x="42" y="426"/>
                </a:lnTo>
                <a:lnTo>
                  <a:pt x="44" y="426"/>
                </a:lnTo>
                <a:lnTo>
                  <a:pt x="44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8" y="426"/>
                </a:lnTo>
                <a:lnTo>
                  <a:pt x="48" y="426"/>
                </a:lnTo>
                <a:lnTo>
                  <a:pt x="51" y="426"/>
                </a:lnTo>
                <a:lnTo>
                  <a:pt x="51" y="426"/>
                </a:lnTo>
                <a:lnTo>
                  <a:pt x="53" y="426"/>
                </a:lnTo>
                <a:lnTo>
                  <a:pt x="53" y="426"/>
                </a:lnTo>
                <a:lnTo>
                  <a:pt x="53" y="428"/>
                </a:lnTo>
                <a:lnTo>
                  <a:pt x="55" y="428"/>
                </a:lnTo>
                <a:lnTo>
                  <a:pt x="55" y="428"/>
                </a:lnTo>
                <a:lnTo>
                  <a:pt x="57" y="428"/>
                </a:lnTo>
                <a:lnTo>
                  <a:pt x="57" y="428"/>
                </a:lnTo>
                <a:lnTo>
                  <a:pt x="59" y="426"/>
                </a:lnTo>
                <a:lnTo>
                  <a:pt x="59" y="426"/>
                </a:lnTo>
                <a:lnTo>
                  <a:pt x="59" y="426"/>
                </a:lnTo>
                <a:lnTo>
                  <a:pt x="61" y="426"/>
                </a:lnTo>
                <a:lnTo>
                  <a:pt x="61" y="426"/>
                </a:lnTo>
                <a:lnTo>
                  <a:pt x="63" y="424"/>
                </a:lnTo>
                <a:lnTo>
                  <a:pt x="63" y="424"/>
                </a:lnTo>
                <a:lnTo>
                  <a:pt x="65" y="424"/>
                </a:lnTo>
                <a:lnTo>
                  <a:pt x="67" y="426"/>
                </a:lnTo>
                <a:lnTo>
                  <a:pt x="69" y="426"/>
                </a:lnTo>
                <a:lnTo>
                  <a:pt x="69" y="426"/>
                </a:lnTo>
                <a:lnTo>
                  <a:pt x="71" y="426"/>
                </a:lnTo>
                <a:lnTo>
                  <a:pt x="73" y="426"/>
                </a:lnTo>
                <a:lnTo>
                  <a:pt x="76" y="428"/>
                </a:lnTo>
                <a:lnTo>
                  <a:pt x="76" y="428"/>
                </a:lnTo>
                <a:lnTo>
                  <a:pt x="76" y="426"/>
                </a:lnTo>
                <a:lnTo>
                  <a:pt x="78" y="426"/>
                </a:lnTo>
                <a:lnTo>
                  <a:pt x="78" y="424"/>
                </a:lnTo>
                <a:lnTo>
                  <a:pt x="78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6"/>
                </a:lnTo>
                <a:lnTo>
                  <a:pt x="82" y="428"/>
                </a:lnTo>
                <a:lnTo>
                  <a:pt x="82" y="430"/>
                </a:lnTo>
                <a:lnTo>
                  <a:pt x="82" y="430"/>
                </a:lnTo>
                <a:lnTo>
                  <a:pt x="86" y="432"/>
                </a:lnTo>
                <a:lnTo>
                  <a:pt x="86" y="432"/>
                </a:lnTo>
                <a:lnTo>
                  <a:pt x="88" y="432"/>
                </a:lnTo>
                <a:lnTo>
                  <a:pt x="88" y="430"/>
                </a:lnTo>
                <a:lnTo>
                  <a:pt x="88" y="430"/>
                </a:lnTo>
                <a:lnTo>
                  <a:pt x="90" y="430"/>
                </a:lnTo>
                <a:lnTo>
                  <a:pt x="90" y="430"/>
                </a:lnTo>
                <a:lnTo>
                  <a:pt x="90" y="430"/>
                </a:lnTo>
                <a:lnTo>
                  <a:pt x="92" y="430"/>
                </a:lnTo>
                <a:lnTo>
                  <a:pt x="92" y="428"/>
                </a:lnTo>
                <a:lnTo>
                  <a:pt x="92" y="428"/>
                </a:lnTo>
                <a:lnTo>
                  <a:pt x="94" y="426"/>
                </a:lnTo>
                <a:lnTo>
                  <a:pt x="94" y="426"/>
                </a:lnTo>
                <a:lnTo>
                  <a:pt x="94" y="426"/>
                </a:lnTo>
                <a:lnTo>
                  <a:pt x="94" y="424"/>
                </a:lnTo>
                <a:lnTo>
                  <a:pt x="94" y="424"/>
                </a:lnTo>
                <a:lnTo>
                  <a:pt x="96" y="422"/>
                </a:lnTo>
                <a:lnTo>
                  <a:pt x="96" y="422"/>
                </a:lnTo>
                <a:lnTo>
                  <a:pt x="99" y="422"/>
                </a:lnTo>
                <a:lnTo>
                  <a:pt x="101" y="422"/>
                </a:lnTo>
                <a:lnTo>
                  <a:pt x="101" y="420"/>
                </a:lnTo>
                <a:lnTo>
                  <a:pt x="101" y="420"/>
                </a:lnTo>
                <a:lnTo>
                  <a:pt x="101" y="418"/>
                </a:lnTo>
                <a:lnTo>
                  <a:pt x="101" y="418"/>
                </a:lnTo>
                <a:lnTo>
                  <a:pt x="101" y="416"/>
                </a:lnTo>
                <a:lnTo>
                  <a:pt x="101" y="416"/>
                </a:lnTo>
                <a:lnTo>
                  <a:pt x="103" y="414"/>
                </a:lnTo>
                <a:lnTo>
                  <a:pt x="103" y="414"/>
                </a:lnTo>
                <a:lnTo>
                  <a:pt x="101" y="412"/>
                </a:lnTo>
                <a:lnTo>
                  <a:pt x="103" y="409"/>
                </a:lnTo>
                <a:lnTo>
                  <a:pt x="103" y="409"/>
                </a:lnTo>
                <a:lnTo>
                  <a:pt x="105" y="409"/>
                </a:lnTo>
                <a:lnTo>
                  <a:pt x="105" y="412"/>
                </a:lnTo>
                <a:lnTo>
                  <a:pt x="107" y="412"/>
                </a:lnTo>
                <a:lnTo>
                  <a:pt x="109" y="409"/>
                </a:lnTo>
                <a:lnTo>
                  <a:pt x="109" y="409"/>
                </a:lnTo>
                <a:lnTo>
                  <a:pt x="111" y="407"/>
                </a:lnTo>
                <a:lnTo>
                  <a:pt x="111" y="407"/>
                </a:lnTo>
                <a:lnTo>
                  <a:pt x="113" y="407"/>
                </a:lnTo>
                <a:lnTo>
                  <a:pt x="115" y="405"/>
                </a:lnTo>
                <a:lnTo>
                  <a:pt x="117" y="405"/>
                </a:lnTo>
                <a:lnTo>
                  <a:pt x="119" y="405"/>
                </a:lnTo>
                <a:lnTo>
                  <a:pt x="122" y="405"/>
                </a:lnTo>
                <a:lnTo>
                  <a:pt x="126" y="405"/>
                </a:lnTo>
                <a:lnTo>
                  <a:pt x="128" y="407"/>
                </a:lnTo>
                <a:lnTo>
                  <a:pt x="130" y="407"/>
                </a:lnTo>
                <a:lnTo>
                  <a:pt x="132" y="407"/>
                </a:lnTo>
                <a:lnTo>
                  <a:pt x="132" y="407"/>
                </a:lnTo>
                <a:lnTo>
                  <a:pt x="134" y="407"/>
                </a:lnTo>
                <a:lnTo>
                  <a:pt x="134" y="405"/>
                </a:lnTo>
                <a:lnTo>
                  <a:pt x="136" y="405"/>
                </a:lnTo>
                <a:lnTo>
                  <a:pt x="136" y="403"/>
                </a:lnTo>
                <a:lnTo>
                  <a:pt x="138" y="403"/>
                </a:lnTo>
                <a:lnTo>
                  <a:pt x="140" y="403"/>
                </a:lnTo>
                <a:lnTo>
                  <a:pt x="142" y="405"/>
                </a:lnTo>
                <a:lnTo>
                  <a:pt x="142" y="405"/>
                </a:lnTo>
                <a:lnTo>
                  <a:pt x="145" y="407"/>
                </a:lnTo>
                <a:lnTo>
                  <a:pt x="145" y="409"/>
                </a:lnTo>
                <a:lnTo>
                  <a:pt x="145" y="409"/>
                </a:lnTo>
                <a:lnTo>
                  <a:pt x="149" y="412"/>
                </a:lnTo>
                <a:lnTo>
                  <a:pt x="149" y="412"/>
                </a:lnTo>
                <a:lnTo>
                  <a:pt x="151" y="412"/>
                </a:lnTo>
                <a:lnTo>
                  <a:pt x="153" y="412"/>
                </a:lnTo>
                <a:lnTo>
                  <a:pt x="155" y="412"/>
                </a:lnTo>
                <a:lnTo>
                  <a:pt x="155" y="409"/>
                </a:lnTo>
                <a:lnTo>
                  <a:pt x="157" y="409"/>
                </a:lnTo>
                <a:lnTo>
                  <a:pt x="159" y="407"/>
                </a:lnTo>
                <a:lnTo>
                  <a:pt x="159" y="407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1"/>
                </a:lnTo>
                <a:lnTo>
                  <a:pt x="161" y="401"/>
                </a:lnTo>
                <a:lnTo>
                  <a:pt x="159" y="399"/>
                </a:lnTo>
                <a:lnTo>
                  <a:pt x="159" y="399"/>
                </a:lnTo>
                <a:lnTo>
                  <a:pt x="159" y="397"/>
                </a:lnTo>
                <a:lnTo>
                  <a:pt x="161" y="397"/>
                </a:lnTo>
                <a:lnTo>
                  <a:pt x="161" y="397"/>
                </a:lnTo>
                <a:lnTo>
                  <a:pt x="163" y="397"/>
                </a:lnTo>
                <a:lnTo>
                  <a:pt x="163" y="397"/>
                </a:lnTo>
                <a:lnTo>
                  <a:pt x="163" y="399"/>
                </a:lnTo>
                <a:lnTo>
                  <a:pt x="163" y="399"/>
                </a:lnTo>
                <a:lnTo>
                  <a:pt x="163" y="401"/>
                </a:lnTo>
                <a:lnTo>
                  <a:pt x="163" y="401"/>
                </a:lnTo>
                <a:lnTo>
                  <a:pt x="165" y="403"/>
                </a:lnTo>
                <a:lnTo>
                  <a:pt x="167" y="403"/>
                </a:lnTo>
                <a:lnTo>
                  <a:pt x="167" y="403"/>
                </a:lnTo>
                <a:lnTo>
                  <a:pt x="167" y="403"/>
                </a:lnTo>
                <a:lnTo>
                  <a:pt x="170" y="401"/>
                </a:lnTo>
                <a:lnTo>
                  <a:pt x="170" y="401"/>
                </a:lnTo>
                <a:lnTo>
                  <a:pt x="170" y="399"/>
                </a:lnTo>
                <a:lnTo>
                  <a:pt x="167" y="397"/>
                </a:lnTo>
                <a:lnTo>
                  <a:pt x="167" y="395"/>
                </a:lnTo>
                <a:lnTo>
                  <a:pt x="167" y="393"/>
                </a:lnTo>
                <a:lnTo>
                  <a:pt x="170" y="393"/>
                </a:lnTo>
                <a:lnTo>
                  <a:pt x="172" y="391"/>
                </a:lnTo>
                <a:lnTo>
                  <a:pt x="174" y="391"/>
                </a:lnTo>
                <a:lnTo>
                  <a:pt x="176" y="391"/>
                </a:lnTo>
                <a:lnTo>
                  <a:pt x="176" y="389"/>
                </a:lnTo>
                <a:lnTo>
                  <a:pt x="178" y="389"/>
                </a:lnTo>
                <a:lnTo>
                  <a:pt x="180" y="389"/>
                </a:lnTo>
                <a:lnTo>
                  <a:pt x="180" y="389"/>
                </a:lnTo>
                <a:lnTo>
                  <a:pt x="182" y="389"/>
                </a:lnTo>
                <a:lnTo>
                  <a:pt x="182" y="389"/>
                </a:lnTo>
                <a:lnTo>
                  <a:pt x="184" y="389"/>
                </a:lnTo>
                <a:lnTo>
                  <a:pt x="190" y="389"/>
                </a:lnTo>
                <a:lnTo>
                  <a:pt x="190" y="389"/>
                </a:lnTo>
                <a:lnTo>
                  <a:pt x="193" y="389"/>
                </a:lnTo>
                <a:lnTo>
                  <a:pt x="193" y="391"/>
                </a:lnTo>
                <a:lnTo>
                  <a:pt x="195" y="391"/>
                </a:lnTo>
                <a:lnTo>
                  <a:pt x="195" y="391"/>
                </a:lnTo>
                <a:lnTo>
                  <a:pt x="197" y="391"/>
                </a:lnTo>
                <a:lnTo>
                  <a:pt x="199" y="389"/>
                </a:lnTo>
                <a:lnTo>
                  <a:pt x="199" y="389"/>
                </a:lnTo>
                <a:lnTo>
                  <a:pt x="201" y="386"/>
                </a:lnTo>
                <a:lnTo>
                  <a:pt x="201" y="382"/>
                </a:lnTo>
                <a:lnTo>
                  <a:pt x="201" y="378"/>
                </a:lnTo>
                <a:lnTo>
                  <a:pt x="199" y="376"/>
                </a:lnTo>
                <a:lnTo>
                  <a:pt x="199" y="376"/>
                </a:lnTo>
                <a:lnTo>
                  <a:pt x="199" y="374"/>
                </a:lnTo>
                <a:lnTo>
                  <a:pt x="199" y="372"/>
                </a:lnTo>
                <a:lnTo>
                  <a:pt x="199" y="370"/>
                </a:lnTo>
                <a:lnTo>
                  <a:pt x="199" y="368"/>
                </a:lnTo>
                <a:lnTo>
                  <a:pt x="201" y="366"/>
                </a:lnTo>
                <a:lnTo>
                  <a:pt x="201" y="366"/>
                </a:lnTo>
                <a:lnTo>
                  <a:pt x="201" y="363"/>
                </a:lnTo>
                <a:lnTo>
                  <a:pt x="201" y="363"/>
                </a:lnTo>
                <a:lnTo>
                  <a:pt x="199" y="361"/>
                </a:lnTo>
                <a:lnTo>
                  <a:pt x="201" y="359"/>
                </a:lnTo>
                <a:lnTo>
                  <a:pt x="201" y="359"/>
                </a:lnTo>
                <a:lnTo>
                  <a:pt x="203" y="355"/>
                </a:lnTo>
                <a:lnTo>
                  <a:pt x="205" y="355"/>
                </a:lnTo>
                <a:lnTo>
                  <a:pt x="205" y="353"/>
                </a:lnTo>
                <a:lnTo>
                  <a:pt x="207" y="353"/>
                </a:lnTo>
                <a:lnTo>
                  <a:pt x="209" y="353"/>
                </a:lnTo>
                <a:lnTo>
                  <a:pt x="211" y="353"/>
                </a:lnTo>
                <a:lnTo>
                  <a:pt x="211" y="353"/>
                </a:lnTo>
                <a:lnTo>
                  <a:pt x="218" y="353"/>
                </a:lnTo>
                <a:lnTo>
                  <a:pt x="220" y="353"/>
                </a:lnTo>
                <a:lnTo>
                  <a:pt x="222" y="351"/>
                </a:lnTo>
                <a:lnTo>
                  <a:pt x="222" y="351"/>
                </a:lnTo>
                <a:lnTo>
                  <a:pt x="222" y="349"/>
                </a:lnTo>
                <a:lnTo>
                  <a:pt x="224" y="349"/>
                </a:lnTo>
                <a:lnTo>
                  <a:pt x="228" y="347"/>
                </a:lnTo>
                <a:lnTo>
                  <a:pt x="228" y="347"/>
                </a:lnTo>
                <a:lnTo>
                  <a:pt x="232" y="347"/>
                </a:lnTo>
                <a:lnTo>
                  <a:pt x="232" y="347"/>
                </a:lnTo>
                <a:lnTo>
                  <a:pt x="234" y="347"/>
                </a:lnTo>
                <a:lnTo>
                  <a:pt x="234" y="347"/>
                </a:lnTo>
                <a:lnTo>
                  <a:pt x="236" y="345"/>
                </a:lnTo>
                <a:lnTo>
                  <a:pt x="239" y="345"/>
                </a:lnTo>
                <a:lnTo>
                  <a:pt x="241" y="343"/>
                </a:lnTo>
                <a:lnTo>
                  <a:pt x="241" y="345"/>
                </a:lnTo>
                <a:lnTo>
                  <a:pt x="243" y="345"/>
                </a:lnTo>
                <a:lnTo>
                  <a:pt x="243" y="343"/>
                </a:lnTo>
                <a:lnTo>
                  <a:pt x="245" y="341"/>
                </a:lnTo>
                <a:lnTo>
                  <a:pt x="247" y="341"/>
                </a:lnTo>
                <a:lnTo>
                  <a:pt x="251" y="341"/>
                </a:lnTo>
                <a:lnTo>
                  <a:pt x="251" y="341"/>
                </a:lnTo>
                <a:lnTo>
                  <a:pt x="253" y="338"/>
                </a:lnTo>
                <a:lnTo>
                  <a:pt x="255" y="336"/>
                </a:lnTo>
                <a:lnTo>
                  <a:pt x="255" y="336"/>
                </a:lnTo>
                <a:lnTo>
                  <a:pt x="257" y="336"/>
                </a:lnTo>
                <a:lnTo>
                  <a:pt x="259" y="341"/>
                </a:lnTo>
                <a:lnTo>
                  <a:pt x="261" y="341"/>
                </a:lnTo>
                <a:lnTo>
                  <a:pt x="264" y="341"/>
                </a:lnTo>
                <a:lnTo>
                  <a:pt x="264" y="341"/>
                </a:lnTo>
                <a:lnTo>
                  <a:pt x="266" y="341"/>
                </a:lnTo>
                <a:lnTo>
                  <a:pt x="266" y="343"/>
                </a:lnTo>
                <a:lnTo>
                  <a:pt x="268" y="345"/>
                </a:lnTo>
                <a:lnTo>
                  <a:pt x="268" y="347"/>
                </a:lnTo>
                <a:lnTo>
                  <a:pt x="270" y="347"/>
                </a:lnTo>
                <a:lnTo>
                  <a:pt x="270" y="347"/>
                </a:lnTo>
                <a:lnTo>
                  <a:pt x="272" y="347"/>
                </a:lnTo>
                <a:lnTo>
                  <a:pt x="274" y="347"/>
                </a:lnTo>
                <a:lnTo>
                  <a:pt x="276" y="345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0" y="338"/>
                </a:lnTo>
                <a:lnTo>
                  <a:pt x="280" y="338"/>
                </a:lnTo>
                <a:lnTo>
                  <a:pt x="282" y="336"/>
                </a:lnTo>
                <a:lnTo>
                  <a:pt x="282" y="336"/>
                </a:lnTo>
                <a:lnTo>
                  <a:pt x="282" y="334"/>
                </a:lnTo>
                <a:lnTo>
                  <a:pt x="284" y="332"/>
                </a:lnTo>
                <a:lnTo>
                  <a:pt x="284" y="332"/>
                </a:lnTo>
                <a:lnTo>
                  <a:pt x="284" y="328"/>
                </a:lnTo>
                <a:lnTo>
                  <a:pt x="284" y="328"/>
                </a:lnTo>
                <a:lnTo>
                  <a:pt x="282" y="326"/>
                </a:lnTo>
                <a:lnTo>
                  <a:pt x="282" y="326"/>
                </a:lnTo>
                <a:lnTo>
                  <a:pt x="282" y="326"/>
                </a:lnTo>
                <a:lnTo>
                  <a:pt x="282" y="324"/>
                </a:lnTo>
                <a:lnTo>
                  <a:pt x="282" y="324"/>
                </a:lnTo>
                <a:lnTo>
                  <a:pt x="280" y="324"/>
                </a:lnTo>
                <a:lnTo>
                  <a:pt x="278" y="322"/>
                </a:lnTo>
                <a:lnTo>
                  <a:pt x="278" y="322"/>
                </a:lnTo>
                <a:lnTo>
                  <a:pt x="278" y="322"/>
                </a:lnTo>
                <a:lnTo>
                  <a:pt x="278" y="320"/>
                </a:lnTo>
                <a:lnTo>
                  <a:pt x="280" y="318"/>
                </a:lnTo>
                <a:lnTo>
                  <a:pt x="280" y="318"/>
                </a:lnTo>
                <a:lnTo>
                  <a:pt x="280" y="315"/>
                </a:lnTo>
                <a:lnTo>
                  <a:pt x="282" y="315"/>
                </a:lnTo>
                <a:lnTo>
                  <a:pt x="282" y="311"/>
                </a:lnTo>
                <a:lnTo>
                  <a:pt x="287" y="311"/>
                </a:lnTo>
                <a:lnTo>
                  <a:pt x="287" y="311"/>
                </a:lnTo>
                <a:lnTo>
                  <a:pt x="287" y="309"/>
                </a:lnTo>
                <a:lnTo>
                  <a:pt x="289" y="309"/>
                </a:lnTo>
                <a:lnTo>
                  <a:pt x="289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3" y="309"/>
                </a:lnTo>
                <a:lnTo>
                  <a:pt x="293" y="309"/>
                </a:lnTo>
                <a:lnTo>
                  <a:pt x="293" y="307"/>
                </a:lnTo>
                <a:lnTo>
                  <a:pt x="293" y="307"/>
                </a:lnTo>
                <a:lnTo>
                  <a:pt x="295" y="305"/>
                </a:lnTo>
                <a:lnTo>
                  <a:pt x="295" y="305"/>
                </a:lnTo>
                <a:lnTo>
                  <a:pt x="297" y="303"/>
                </a:lnTo>
                <a:lnTo>
                  <a:pt x="297" y="303"/>
                </a:lnTo>
                <a:lnTo>
                  <a:pt x="299" y="305"/>
                </a:lnTo>
                <a:lnTo>
                  <a:pt x="299" y="307"/>
                </a:lnTo>
                <a:lnTo>
                  <a:pt x="299" y="307"/>
                </a:lnTo>
                <a:lnTo>
                  <a:pt x="299" y="305"/>
                </a:lnTo>
                <a:lnTo>
                  <a:pt x="301" y="305"/>
                </a:lnTo>
                <a:lnTo>
                  <a:pt x="301" y="307"/>
                </a:lnTo>
                <a:lnTo>
                  <a:pt x="301" y="307"/>
                </a:lnTo>
                <a:lnTo>
                  <a:pt x="303" y="307"/>
                </a:lnTo>
                <a:lnTo>
                  <a:pt x="303" y="307"/>
                </a:lnTo>
                <a:lnTo>
                  <a:pt x="305" y="307"/>
                </a:lnTo>
                <a:lnTo>
                  <a:pt x="305" y="309"/>
                </a:lnTo>
                <a:lnTo>
                  <a:pt x="307" y="311"/>
                </a:lnTo>
                <a:lnTo>
                  <a:pt x="310" y="313"/>
                </a:lnTo>
                <a:lnTo>
                  <a:pt x="310" y="315"/>
                </a:lnTo>
                <a:lnTo>
                  <a:pt x="310" y="315"/>
                </a:lnTo>
                <a:lnTo>
                  <a:pt x="310" y="318"/>
                </a:lnTo>
                <a:lnTo>
                  <a:pt x="310" y="318"/>
                </a:lnTo>
                <a:lnTo>
                  <a:pt x="310" y="320"/>
                </a:lnTo>
                <a:lnTo>
                  <a:pt x="310" y="320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4"/>
                </a:lnTo>
                <a:lnTo>
                  <a:pt x="314" y="324"/>
                </a:lnTo>
                <a:lnTo>
                  <a:pt x="314" y="324"/>
                </a:lnTo>
                <a:lnTo>
                  <a:pt x="316" y="324"/>
                </a:lnTo>
                <a:lnTo>
                  <a:pt x="316" y="326"/>
                </a:lnTo>
                <a:lnTo>
                  <a:pt x="316" y="326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8" y="326"/>
                </a:lnTo>
                <a:lnTo>
                  <a:pt x="318" y="326"/>
                </a:lnTo>
                <a:lnTo>
                  <a:pt x="318" y="326"/>
                </a:lnTo>
                <a:lnTo>
                  <a:pt x="318" y="324"/>
                </a:lnTo>
                <a:lnTo>
                  <a:pt x="320" y="324"/>
                </a:lnTo>
                <a:lnTo>
                  <a:pt x="320" y="326"/>
                </a:lnTo>
                <a:lnTo>
                  <a:pt x="322" y="326"/>
                </a:lnTo>
                <a:lnTo>
                  <a:pt x="322" y="326"/>
                </a:lnTo>
                <a:lnTo>
                  <a:pt x="322" y="326"/>
                </a:lnTo>
                <a:lnTo>
                  <a:pt x="324" y="328"/>
                </a:lnTo>
                <a:lnTo>
                  <a:pt x="324" y="328"/>
                </a:lnTo>
                <a:lnTo>
                  <a:pt x="324" y="328"/>
                </a:lnTo>
                <a:lnTo>
                  <a:pt x="324" y="330"/>
                </a:lnTo>
                <a:lnTo>
                  <a:pt x="326" y="330"/>
                </a:lnTo>
                <a:lnTo>
                  <a:pt x="326" y="330"/>
                </a:lnTo>
                <a:lnTo>
                  <a:pt x="328" y="332"/>
                </a:lnTo>
                <a:lnTo>
                  <a:pt x="328" y="332"/>
                </a:lnTo>
                <a:lnTo>
                  <a:pt x="330" y="332"/>
                </a:lnTo>
                <a:lnTo>
                  <a:pt x="330" y="332"/>
                </a:lnTo>
                <a:lnTo>
                  <a:pt x="333" y="332"/>
                </a:lnTo>
                <a:lnTo>
                  <a:pt x="335" y="332"/>
                </a:lnTo>
                <a:lnTo>
                  <a:pt x="335" y="332"/>
                </a:lnTo>
                <a:lnTo>
                  <a:pt x="337" y="332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7" y="328"/>
                </a:lnTo>
                <a:lnTo>
                  <a:pt x="337" y="328"/>
                </a:lnTo>
                <a:lnTo>
                  <a:pt x="337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6"/>
                </a:lnTo>
                <a:lnTo>
                  <a:pt x="335" y="326"/>
                </a:lnTo>
                <a:lnTo>
                  <a:pt x="335" y="324"/>
                </a:lnTo>
                <a:lnTo>
                  <a:pt x="335" y="324"/>
                </a:lnTo>
                <a:lnTo>
                  <a:pt x="335" y="322"/>
                </a:lnTo>
                <a:lnTo>
                  <a:pt x="337" y="322"/>
                </a:lnTo>
                <a:lnTo>
                  <a:pt x="339" y="322"/>
                </a:lnTo>
                <a:lnTo>
                  <a:pt x="337" y="320"/>
                </a:lnTo>
                <a:lnTo>
                  <a:pt x="337" y="320"/>
                </a:lnTo>
                <a:lnTo>
                  <a:pt x="337" y="320"/>
                </a:lnTo>
                <a:lnTo>
                  <a:pt x="337" y="318"/>
                </a:lnTo>
                <a:lnTo>
                  <a:pt x="337" y="318"/>
                </a:lnTo>
                <a:lnTo>
                  <a:pt x="339" y="318"/>
                </a:lnTo>
                <a:lnTo>
                  <a:pt x="339" y="318"/>
                </a:lnTo>
                <a:lnTo>
                  <a:pt x="339" y="318"/>
                </a:lnTo>
                <a:lnTo>
                  <a:pt x="337" y="315"/>
                </a:lnTo>
                <a:lnTo>
                  <a:pt x="337" y="315"/>
                </a:lnTo>
                <a:lnTo>
                  <a:pt x="333" y="313"/>
                </a:lnTo>
                <a:lnTo>
                  <a:pt x="330" y="315"/>
                </a:lnTo>
                <a:lnTo>
                  <a:pt x="330" y="313"/>
                </a:lnTo>
                <a:lnTo>
                  <a:pt x="328" y="313"/>
                </a:lnTo>
                <a:lnTo>
                  <a:pt x="328" y="315"/>
                </a:lnTo>
                <a:lnTo>
                  <a:pt x="328" y="315"/>
                </a:lnTo>
                <a:lnTo>
                  <a:pt x="328" y="318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4" y="315"/>
                </a:lnTo>
                <a:lnTo>
                  <a:pt x="324" y="313"/>
                </a:lnTo>
                <a:lnTo>
                  <a:pt x="320" y="313"/>
                </a:lnTo>
                <a:lnTo>
                  <a:pt x="318" y="313"/>
                </a:lnTo>
                <a:lnTo>
                  <a:pt x="318" y="311"/>
                </a:lnTo>
                <a:lnTo>
                  <a:pt x="316" y="311"/>
                </a:lnTo>
                <a:lnTo>
                  <a:pt x="314" y="311"/>
                </a:lnTo>
                <a:lnTo>
                  <a:pt x="316" y="311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3"/>
                </a:lnTo>
                <a:lnTo>
                  <a:pt x="316" y="303"/>
                </a:lnTo>
                <a:lnTo>
                  <a:pt x="316" y="303"/>
                </a:lnTo>
                <a:lnTo>
                  <a:pt x="316" y="301"/>
                </a:lnTo>
                <a:lnTo>
                  <a:pt x="316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3"/>
                </a:lnTo>
                <a:lnTo>
                  <a:pt x="320" y="303"/>
                </a:lnTo>
                <a:lnTo>
                  <a:pt x="320" y="305"/>
                </a:lnTo>
                <a:lnTo>
                  <a:pt x="320" y="305"/>
                </a:lnTo>
                <a:lnTo>
                  <a:pt x="322" y="305"/>
                </a:lnTo>
                <a:lnTo>
                  <a:pt x="324" y="307"/>
                </a:lnTo>
                <a:lnTo>
                  <a:pt x="324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3"/>
                </a:lnTo>
                <a:lnTo>
                  <a:pt x="326" y="303"/>
                </a:lnTo>
                <a:lnTo>
                  <a:pt x="328" y="303"/>
                </a:lnTo>
                <a:lnTo>
                  <a:pt x="328" y="301"/>
                </a:lnTo>
                <a:lnTo>
                  <a:pt x="328" y="299"/>
                </a:lnTo>
                <a:lnTo>
                  <a:pt x="328" y="299"/>
                </a:lnTo>
                <a:lnTo>
                  <a:pt x="328" y="299"/>
                </a:lnTo>
                <a:lnTo>
                  <a:pt x="328" y="297"/>
                </a:lnTo>
                <a:lnTo>
                  <a:pt x="328" y="297"/>
                </a:lnTo>
                <a:lnTo>
                  <a:pt x="330" y="297"/>
                </a:lnTo>
                <a:lnTo>
                  <a:pt x="330" y="297"/>
                </a:lnTo>
                <a:lnTo>
                  <a:pt x="333" y="297"/>
                </a:lnTo>
                <a:lnTo>
                  <a:pt x="333" y="295"/>
                </a:lnTo>
                <a:lnTo>
                  <a:pt x="333" y="295"/>
                </a:lnTo>
                <a:lnTo>
                  <a:pt x="335" y="295"/>
                </a:lnTo>
                <a:lnTo>
                  <a:pt x="335" y="292"/>
                </a:lnTo>
                <a:lnTo>
                  <a:pt x="337" y="295"/>
                </a:lnTo>
                <a:lnTo>
                  <a:pt x="337" y="295"/>
                </a:lnTo>
                <a:lnTo>
                  <a:pt x="339" y="295"/>
                </a:lnTo>
                <a:lnTo>
                  <a:pt x="339" y="297"/>
                </a:lnTo>
                <a:lnTo>
                  <a:pt x="341" y="297"/>
                </a:lnTo>
                <a:lnTo>
                  <a:pt x="341" y="297"/>
                </a:lnTo>
                <a:lnTo>
                  <a:pt x="341" y="297"/>
                </a:lnTo>
                <a:lnTo>
                  <a:pt x="343" y="297"/>
                </a:lnTo>
                <a:lnTo>
                  <a:pt x="341" y="297"/>
                </a:lnTo>
                <a:lnTo>
                  <a:pt x="343" y="299"/>
                </a:lnTo>
                <a:lnTo>
                  <a:pt x="343" y="299"/>
                </a:lnTo>
                <a:lnTo>
                  <a:pt x="345" y="299"/>
                </a:lnTo>
                <a:lnTo>
                  <a:pt x="345" y="299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3"/>
                </a:lnTo>
                <a:lnTo>
                  <a:pt x="345" y="303"/>
                </a:lnTo>
                <a:lnTo>
                  <a:pt x="345" y="303"/>
                </a:lnTo>
                <a:lnTo>
                  <a:pt x="345" y="301"/>
                </a:lnTo>
                <a:lnTo>
                  <a:pt x="347" y="301"/>
                </a:lnTo>
                <a:lnTo>
                  <a:pt x="347" y="301"/>
                </a:lnTo>
                <a:lnTo>
                  <a:pt x="347" y="301"/>
                </a:lnTo>
                <a:lnTo>
                  <a:pt x="349" y="301"/>
                </a:lnTo>
                <a:lnTo>
                  <a:pt x="351" y="301"/>
                </a:lnTo>
                <a:lnTo>
                  <a:pt x="351" y="301"/>
                </a:lnTo>
                <a:lnTo>
                  <a:pt x="353" y="303"/>
                </a:lnTo>
                <a:lnTo>
                  <a:pt x="355" y="303"/>
                </a:lnTo>
                <a:lnTo>
                  <a:pt x="358" y="303"/>
                </a:lnTo>
                <a:lnTo>
                  <a:pt x="358" y="303"/>
                </a:lnTo>
                <a:lnTo>
                  <a:pt x="358" y="303"/>
                </a:lnTo>
                <a:lnTo>
                  <a:pt x="360" y="303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4" y="305"/>
                </a:lnTo>
                <a:lnTo>
                  <a:pt x="364" y="303"/>
                </a:lnTo>
                <a:lnTo>
                  <a:pt x="364" y="303"/>
                </a:lnTo>
                <a:lnTo>
                  <a:pt x="366" y="303"/>
                </a:lnTo>
                <a:lnTo>
                  <a:pt x="366" y="301"/>
                </a:lnTo>
                <a:lnTo>
                  <a:pt x="366" y="299"/>
                </a:lnTo>
                <a:lnTo>
                  <a:pt x="366" y="299"/>
                </a:lnTo>
                <a:lnTo>
                  <a:pt x="366" y="299"/>
                </a:lnTo>
                <a:lnTo>
                  <a:pt x="366" y="297"/>
                </a:lnTo>
                <a:lnTo>
                  <a:pt x="366" y="295"/>
                </a:lnTo>
                <a:lnTo>
                  <a:pt x="366" y="295"/>
                </a:lnTo>
                <a:lnTo>
                  <a:pt x="366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0"/>
                </a:lnTo>
                <a:lnTo>
                  <a:pt x="370" y="290"/>
                </a:lnTo>
                <a:lnTo>
                  <a:pt x="370" y="290"/>
                </a:lnTo>
                <a:lnTo>
                  <a:pt x="370" y="288"/>
                </a:lnTo>
                <a:lnTo>
                  <a:pt x="370" y="288"/>
                </a:lnTo>
                <a:lnTo>
                  <a:pt x="370" y="288"/>
                </a:lnTo>
                <a:lnTo>
                  <a:pt x="370" y="286"/>
                </a:lnTo>
                <a:lnTo>
                  <a:pt x="370" y="286"/>
                </a:lnTo>
                <a:lnTo>
                  <a:pt x="372" y="286"/>
                </a:lnTo>
                <a:lnTo>
                  <a:pt x="372" y="286"/>
                </a:lnTo>
                <a:lnTo>
                  <a:pt x="374" y="286"/>
                </a:lnTo>
                <a:lnTo>
                  <a:pt x="374" y="288"/>
                </a:lnTo>
                <a:lnTo>
                  <a:pt x="374" y="288"/>
                </a:lnTo>
                <a:lnTo>
                  <a:pt x="376" y="288"/>
                </a:lnTo>
                <a:lnTo>
                  <a:pt x="378" y="288"/>
                </a:lnTo>
                <a:lnTo>
                  <a:pt x="378" y="288"/>
                </a:lnTo>
                <a:lnTo>
                  <a:pt x="378" y="288"/>
                </a:lnTo>
                <a:lnTo>
                  <a:pt x="381" y="288"/>
                </a:lnTo>
                <a:lnTo>
                  <a:pt x="383" y="288"/>
                </a:lnTo>
                <a:lnTo>
                  <a:pt x="383" y="288"/>
                </a:lnTo>
                <a:lnTo>
                  <a:pt x="383" y="286"/>
                </a:lnTo>
                <a:lnTo>
                  <a:pt x="383" y="286"/>
                </a:lnTo>
                <a:lnTo>
                  <a:pt x="385" y="286"/>
                </a:lnTo>
                <a:lnTo>
                  <a:pt x="385" y="286"/>
                </a:lnTo>
                <a:lnTo>
                  <a:pt x="385" y="286"/>
                </a:lnTo>
                <a:lnTo>
                  <a:pt x="387" y="286"/>
                </a:lnTo>
                <a:lnTo>
                  <a:pt x="389" y="286"/>
                </a:lnTo>
                <a:lnTo>
                  <a:pt x="391" y="284"/>
                </a:lnTo>
                <a:lnTo>
                  <a:pt x="395" y="284"/>
                </a:lnTo>
                <a:lnTo>
                  <a:pt x="395" y="284"/>
                </a:lnTo>
                <a:lnTo>
                  <a:pt x="397" y="282"/>
                </a:lnTo>
                <a:lnTo>
                  <a:pt x="397" y="282"/>
                </a:lnTo>
                <a:lnTo>
                  <a:pt x="397" y="280"/>
                </a:lnTo>
                <a:lnTo>
                  <a:pt x="397" y="280"/>
                </a:lnTo>
                <a:lnTo>
                  <a:pt x="397" y="276"/>
                </a:lnTo>
                <a:lnTo>
                  <a:pt x="397" y="276"/>
                </a:lnTo>
                <a:lnTo>
                  <a:pt x="397" y="276"/>
                </a:lnTo>
                <a:lnTo>
                  <a:pt x="397" y="274"/>
                </a:lnTo>
                <a:lnTo>
                  <a:pt x="399" y="274"/>
                </a:lnTo>
                <a:lnTo>
                  <a:pt x="401" y="274"/>
                </a:lnTo>
                <a:lnTo>
                  <a:pt x="404" y="274"/>
                </a:lnTo>
                <a:lnTo>
                  <a:pt x="406" y="274"/>
                </a:lnTo>
                <a:lnTo>
                  <a:pt x="406" y="274"/>
                </a:lnTo>
                <a:lnTo>
                  <a:pt x="406" y="274"/>
                </a:lnTo>
                <a:lnTo>
                  <a:pt x="408" y="274"/>
                </a:lnTo>
                <a:lnTo>
                  <a:pt x="410" y="272"/>
                </a:lnTo>
                <a:lnTo>
                  <a:pt x="410" y="272"/>
                </a:lnTo>
                <a:lnTo>
                  <a:pt x="410" y="270"/>
                </a:lnTo>
                <a:lnTo>
                  <a:pt x="412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70"/>
                </a:lnTo>
                <a:lnTo>
                  <a:pt x="416" y="270"/>
                </a:lnTo>
                <a:lnTo>
                  <a:pt x="418" y="270"/>
                </a:lnTo>
                <a:lnTo>
                  <a:pt x="418" y="270"/>
                </a:lnTo>
                <a:lnTo>
                  <a:pt x="418" y="270"/>
                </a:lnTo>
                <a:lnTo>
                  <a:pt x="420" y="270"/>
                </a:lnTo>
                <a:lnTo>
                  <a:pt x="422" y="270"/>
                </a:lnTo>
                <a:lnTo>
                  <a:pt x="422" y="270"/>
                </a:lnTo>
                <a:lnTo>
                  <a:pt x="422" y="270"/>
                </a:lnTo>
                <a:lnTo>
                  <a:pt x="424" y="267"/>
                </a:lnTo>
                <a:lnTo>
                  <a:pt x="424" y="267"/>
                </a:lnTo>
                <a:lnTo>
                  <a:pt x="424" y="267"/>
                </a:lnTo>
                <a:lnTo>
                  <a:pt x="424" y="265"/>
                </a:lnTo>
                <a:lnTo>
                  <a:pt x="427" y="265"/>
                </a:lnTo>
                <a:lnTo>
                  <a:pt x="427" y="263"/>
                </a:lnTo>
                <a:lnTo>
                  <a:pt x="429" y="263"/>
                </a:lnTo>
                <a:lnTo>
                  <a:pt x="429" y="261"/>
                </a:lnTo>
                <a:lnTo>
                  <a:pt x="431" y="259"/>
                </a:lnTo>
                <a:lnTo>
                  <a:pt x="431" y="259"/>
                </a:lnTo>
                <a:lnTo>
                  <a:pt x="429" y="259"/>
                </a:lnTo>
                <a:lnTo>
                  <a:pt x="429" y="257"/>
                </a:lnTo>
                <a:lnTo>
                  <a:pt x="431" y="257"/>
                </a:lnTo>
                <a:lnTo>
                  <a:pt x="431" y="255"/>
                </a:lnTo>
                <a:lnTo>
                  <a:pt x="431" y="255"/>
                </a:lnTo>
                <a:lnTo>
                  <a:pt x="431" y="251"/>
                </a:lnTo>
                <a:lnTo>
                  <a:pt x="431" y="251"/>
                </a:lnTo>
                <a:lnTo>
                  <a:pt x="431" y="251"/>
                </a:lnTo>
                <a:lnTo>
                  <a:pt x="431" y="249"/>
                </a:lnTo>
                <a:lnTo>
                  <a:pt x="433" y="249"/>
                </a:lnTo>
                <a:lnTo>
                  <a:pt x="433" y="249"/>
                </a:lnTo>
                <a:lnTo>
                  <a:pt x="433" y="247"/>
                </a:lnTo>
                <a:lnTo>
                  <a:pt x="433" y="247"/>
                </a:lnTo>
                <a:lnTo>
                  <a:pt x="431" y="247"/>
                </a:lnTo>
                <a:lnTo>
                  <a:pt x="431" y="247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3" y="242"/>
                </a:lnTo>
                <a:lnTo>
                  <a:pt x="433" y="240"/>
                </a:lnTo>
                <a:lnTo>
                  <a:pt x="435" y="240"/>
                </a:lnTo>
                <a:lnTo>
                  <a:pt x="435" y="238"/>
                </a:lnTo>
                <a:lnTo>
                  <a:pt x="435" y="238"/>
                </a:lnTo>
                <a:lnTo>
                  <a:pt x="437" y="236"/>
                </a:lnTo>
                <a:lnTo>
                  <a:pt x="437" y="236"/>
                </a:lnTo>
                <a:lnTo>
                  <a:pt x="437" y="236"/>
                </a:lnTo>
                <a:lnTo>
                  <a:pt x="437" y="234"/>
                </a:lnTo>
                <a:lnTo>
                  <a:pt x="437" y="232"/>
                </a:lnTo>
                <a:lnTo>
                  <a:pt x="437" y="232"/>
                </a:lnTo>
                <a:lnTo>
                  <a:pt x="437" y="232"/>
                </a:lnTo>
                <a:lnTo>
                  <a:pt x="439" y="230"/>
                </a:lnTo>
                <a:lnTo>
                  <a:pt x="441" y="230"/>
                </a:lnTo>
                <a:lnTo>
                  <a:pt x="441" y="230"/>
                </a:lnTo>
                <a:lnTo>
                  <a:pt x="441" y="228"/>
                </a:lnTo>
                <a:lnTo>
                  <a:pt x="443" y="228"/>
                </a:lnTo>
                <a:lnTo>
                  <a:pt x="445" y="228"/>
                </a:lnTo>
                <a:lnTo>
                  <a:pt x="445" y="228"/>
                </a:lnTo>
                <a:lnTo>
                  <a:pt x="447" y="228"/>
                </a:lnTo>
                <a:lnTo>
                  <a:pt x="449" y="226"/>
                </a:lnTo>
                <a:lnTo>
                  <a:pt x="449" y="226"/>
                </a:lnTo>
                <a:lnTo>
                  <a:pt x="449" y="226"/>
                </a:lnTo>
                <a:lnTo>
                  <a:pt x="452" y="224"/>
                </a:lnTo>
                <a:lnTo>
                  <a:pt x="452" y="224"/>
                </a:lnTo>
                <a:lnTo>
                  <a:pt x="454" y="221"/>
                </a:lnTo>
                <a:lnTo>
                  <a:pt x="454" y="221"/>
                </a:lnTo>
                <a:lnTo>
                  <a:pt x="454" y="221"/>
                </a:lnTo>
                <a:lnTo>
                  <a:pt x="456" y="221"/>
                </a:lnTo>
                <a:lnTo>
                  <a:pt x="458" y="219"/>
                </a:lnTo>
                <a:lnTo>
                  <a:pt x="458" y="219"/>
                </a:lnTo>
                <a:lnTo>
                  <a:pt x="460" y="219"/>
                </a:lnTo>
                <a:lnTo>
                  <a:pt x="460" y="219"/>
                </a:lnTo>
                <a:lnTo>
                  <a:pt x="460" y="2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Freeform 44">
            <a:extLst>
              <a:ext uri="{FF2B5EF4-FFF2-40B4-BE49-F238E27FC236}">
                <a16:creationId xmlns:a16="http://schemas.microsoft.com/office/drawing/2014/main" id="{D6DE20D0-0302-4FBA-9EDF-FAA0F0BE7591}"/>
              </a:ext>
            </a:extLst>
          </p:cNvPr>
          <p:cNvSpPr>
            <a:spLocks noEditPoints="1"/>
          </p:cNvSpPr>
          <p:nvPr/>
        </p:nvSpPr>
        <p:spPr bwMode="auto">
          <a:xfrm>
            <a:off x="7420982" y="5345932"/>
            <a:ext cx="642311" cy="821682"/>
          </a:xfrm>
          <a:custGeom>
            <a:avLst/>
            <a:gdLst>
              <a:gd name="T0" fmla="*/ 409 w 418"/>
              <a:gd name="T1" fmla="*/ 11 h 564"/>
              <a:gd name="T2" fmla="*/ 393 w 418"/>
              <a:gd name="T3" fmla="*/ 7 h 564"/>
              <a:gd name="T4" fmla="*/ 388 w 418"/>
              <a:gd name="T5" fmla="*/ 5 h 564"/>
              <a:gd name="T6" fmla="*/ 363 w 418"/>
              <a:gd name="T7" fmla="*/ 26 h 564"/>
              <a:gd name="T8" fmla="*/ 359 w 418"/>
              <a:gd name="T9" fmla="*/ 34 h 564"/>
              <a:gd name="T10" fmla="*/ 338 w 418"/>
              <a:gd name="T11" fmla="*/ 26 h 564"/>
              <a:gd name="T12" fmla="*/ 324 w 418"/>
              <a:gd name="T13" fmla="*/ 34 h 564"/>
              <a:gd name="T14" fmla="*/ 299 w 418"/>
              <a:gd name="T15" fmla="*/ 53 h 564"/>
              <a:gd name="T16" fmla="*/ 278 w 418"/>
              <a:gd name="T17" fmla="*/ 49 h 564"/>
              <a:gd name="T18" fmla="*/ 259 w 418"/>
              <a:gd name="T19" fmla="*/ 51 h 564"/>
              <a:gd name="T20" fmla="*/ 242 w 418"/>
              <a:gd name="T21" fmla="*/ 74 h 564"/>
              <a:gd name="T22" fmla="*/ 223 w 418"/>
              <a:gd name="T23" fmla="*/ 94 h 564"/>
              <a:gd name="T24" fmla="*/ 182 w 418"/>
              <a:gd name="T25" fmla="*/ 76 h 564"/>
              <a:gd name="T26" fmla="*/ 157 w 418"/>
              <a:gd name="T27" fmla="*/ 82 h 564"/>
              <a:gd name="T28" fmla="*/ 140 w 418"/>
              <a:gd name="T29" fmla="*/ 90 h 564"/>
              <a:gd name="T30" fmla="*/ 142 w 418"/>
              <a:gd name="T31" fmla="*/ 111 h 564"/>
              <a:gd name="T32" fmla="*/ 127 w 418"/>
              <a:gd name="T33" fmla="*/ 138 h 564"/>
              <a:gd name="T34" fmla="*/ 155 w 418"/>
              <a:gd name="T35" fmla="*/ 153 h 564"/>
              <a:gd name="T36" fmla="*/ 123 w 418"/>
              <a:gd name="T37" fmla="*/ 180 h 564"/>
              <a:gd name="T38" fmla="*/ 92 w 418"/>
              <a:gd name="T39" fmla="*/ 182 h 564"/>
              <a:gd name="T40" fmla="*/ 63 w 418"/>
              <a:gd name="T41" fmla="*/ 191 h 564"/>
              <a:gd name="T42" fmla="*/ 27 w 418"/>
              <a:gd name="T43" fmla="*/ 191 h 564"/>
              <a:gd name="T44" fmla="*/ 15 w 418"/>
              <a:gd name="T45" fmla="*/ 201 h 564"/>
              <a:gd name="T46" fmla="*/ 2 w 418"/>
              <a:gd name="T47" fmla="*/ 211 h 564"/>
              <a:gd name="T48" fmla="*/ 33 w 418"/>
              <a:gd name="T49" fmla="*/ 230 h 564"/>
              <a:gd name="T50" fmla="*/ 35 w 418"/>
              <a:gd name="T51" fmla="*/ 243 h 564"/>
              <a:gd name="T52" fmla="*/ 50 w 418"/>
              <a:gd name="T53" fmla="*/ 251 h 564"/>
              <a:gd name="T54" fmla="*/ 46 w 418"/>
              <a:gd name="T55" fmla="*/ 262 h 564"/>
              <a:gd name="T56" fmla="*/ 65 w 418"/>
              <a:gd name="T57" fmla="*/ 284 h 564"/>
              <a:gd name="T58" fmla="*/ 60 w 418"/>
              <a:gd name="T59" fmla="*/ 310 h 564"/>
              <a:gd name="T60" fmla="*/ 67 w 418"/>
              <a:gd name="T61" fmla="*/ 339 h 564"/>
              <a:gd name="T62" fmla="*/ 100 w 418"/>
              <a:gd name="T63" fmla="*/ 333 h 564"/>
              <a:gd name="T64" fmla="*/ 104 w 418"/>
              <a:gd name="T65" fmla="*/ 370 h 564"/>
              <a:gd name="T66" fmla="*/ 100 w 418"/>
              <a:gd name="T67" fmla="*/ 410 h 564"/>
              <a:gd name="T68" fmla="*/ 119 w 418"/>
              <a:gd name="T69" fmla="*/ 420 h 564"/>
              <a:gd name="T70" fmla="*/ 102 w 418"/>
              <a:gd name="T71" fmla="*/ 483 h 564"/>
              <a:gd name="T72" fmla="*/ 100 w 418"/>
              <a:gd name="T73" fmla="*/ 510 h 564"/>
              <a:gd name="T74" fmla="*/ 100 w 418"/>
              <a:gd name="T75" fmla="*/ 525 h 564"/>
              <a:gd name="T76" fmla="*/ 92 w 418"/>
              <a:gd name="T77" fmla="*/ 541 h 564"/>
              <a:gd name="T78" fmla="*/ 144 w 418"/>
              <a:gd name="T79" fmla="*/ 556 h 564"/>
              <a:gd name="T80" fmla="*/ 194 w 418"/>
              <a:gd name="T81" fmla="*/ 504 h 564"/>
              <a:gd name="T82" fmla="*/ 198 w 418"/>
              <a:gd name="T83" fmla="*/ 483 h 564"/>
              <a:gd name="T84" fmla="*/ 259 w 418"/>
              <a:gd name="T85" fmla="*/ 447 h 564"/>
              <a:gd name="T86" fmla="*/ 299 w 418"/>
              <a:gd name="T87" fmla="*/ 441 h 564"/>
              <a:gd name="T88" fmla="*/ 315 w 418"/>
              <a:gd name="T89" fmla="*/ 441 h 564"/>
              <a:gd name="T90" fmla="*/ 274 w 418"/>
              <a:gd name="T91" fmla="*/ 412 h 564"/>
              <a:gd name="T92" fmla="*/ 301 w 418"/>
              <a:gd name="T93" fmla="*/ 370 h 564"/>
              <a:gd name="T94" fmla="*/ 320 w 418"/>
              <a:gd name="T95" fmla="*/ 335 h 564"/>
              <a:gd name="T96" fmla="*/ 336 w 418"/>
              <a:gd name="T97" fmla="*/ 337 h 564"/>
              <a:gd name="T98" fmla="*/ 345 w 418"/>
              <a:gd name="T99" fmla="*/ 335 h 564"/>
              <a:gd name="T100" fmla="*/ 363 w 418"/>
              <a:gd name="T101" fmla="*/ 282 h 564"/>
              <a:gd name="T102" fmla="*/ 357 w 418"/>
              <a:gd name="T103" fmla="*/ 276 h 564"/>
              <a:gd name="T104" fmla="*/ 357 w 418"/>
              <a:gd name="T105" fmla="*/ 270 h 564"/>
              <a:gd name="T106" fmla="*/ 368 w 418"/>
              <a:gd name="T107" fmla="*/ 247 h 564"/>
              <a:gd name="T108" fmla="*/ 359 w 418"/>
              <a:gd name="T109" fmla="*/ 224 h 564"/>
              <a:gd name="T110" fmla="*/ 357 w 418"/>
              <a:gd name="T111" fmla="*/ 203 h 564"/>
              <a:gd name="T112" fmla="*/ 353 w 418"/>
              <a:gd name="T113" fmla="*/ 176 h 564"/>
              <a:gd name="T114" fmla="*/ 351 w 418"/>
              <a:gd name="T115" fmla="*/ 165 h 564"/>
              <a:gd name="T116" fmla="*/ 359 w 418"/>
              <a:gd name="T117" fmla="*/ 163 h 564"/>
              <a:gd name="T118" fmla="*/ 368 w 418"/>
              <a:gd name="T119" fmla="*/ 165 h 564"/>
              <a:gd name="T120" fmla="*/ 388 w 418"/>
              <a:gd name="T121" fmla="*/ 126 h 564"/>
              <a:gd name="T122" fmla="*/ 409 w 418"/>
              <a:gd name="T123" fmla="*/ 74 h 564"/>
              <a:gd name="T124" fmla="*/ 416 w 418"/>
              <a:gd name="T125" fmla="*/ 3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8" h="564">
                <a:moveTo>
                  <a:pt x="414" y="11"/>
                </a:moveTo>
                <a:lnTo>
                  <a:pt x="414" y="11"/>
                </a:lnTo>
                <a:lnTo>
                  <a:pt x="414" y="7"/>
                </a:lnTo>
                <a:lnTo>
                  <a:pt x="411" y="3"/>
                </a:lnTo>
                <a:lnTo>
                  <a:pt x="411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4" y="11"/>
                </a:lnTo>
                <a:close/>
                <a:moveTo>
                  <a:pt x="418" y="17"/>
                </a:moveTo>
                <a:lnTo>
                  <a:pt x="416" y="15"/>
                </a:lnTo>
                <a:lnTo>
                  <a:pt x="416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5"/>
                </a:lnTo>
                <a:lnTo>
                  <a:pt x="411" y="13"/>
                </a:lnTo>
                <a:lnTo>
                  <a:pt x="409" y="11"/>
                </a:lnTo>
                <a:lnTo>
                  <a:pt x="409" y="11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5" y="11"/>
                </a:lnTo>
                <a:lnTo>
                  <a:pt x="403" y="11"/>
                </a:lnTo>
                <a:lnTo>
                  <a:pt x="397" y="9"/>
                </a:lnTo>
                <a:lnTo>
                  <a:pt x="397" y="9"/>
                </a:lnTo>
                <a:lnTo>
                  <a:pt x="395" y="9"/>
                </a:lnTo>
                <a:lnTo>
                  <a:pt x="393" y="9"/>
                </a:lnTo>
                <a:lnTo>
                  <a:pt x="393" y="9"/>
                </a:lnTo>
                <a:lnTo>
                  <a:pt x="393" y="9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5"/>
                </a:lnTo>
                <a:lnTo>
                  <a:pt x="393" y="5"/>
                </a:lnTo>
                <a:lnTo>
                  <a:pt x="393" y="5"/>
                </a:lnTo>
                <a:lnTo>
                  <a:pt x="391" y="5"/>
                </a:lnTo>
                <a:lnTo>
                  <a:pt x="388" y="3"/>
                </a:lnTo>
                <a:lnTo>
                  <a:pt x="386" y="3"/>
                </a:lnTo>
                <a:lnTo>
                  <a:pt x="386" y="0"/>
                </a:lnTo>
                <a:lnTo>
                  <a:pt x="386" y="3"/>
                </a:lnTo>
                <a:lnTo>
                  <a:pt x="386" y="3"/>
                </a:lnTo>
                <a:lnTo>
                  <a:pt x="384" y="3"/>
                </a:lnTo>
                <a:lnTo>
                  <a:pt x="386" y="3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8" y="5"/>
                </a:lnTo>
                <a:lnTo>
                  <a:pt x="388" y="7"/>
                </a:lnTo>
                <a:lnTo>
                  <a:pt x="388" y="7"/>
                </a:lnTo>
                <a:lnTo>
                  <a:pt x="386" y="7"/>
                </a:lnTo>
                <a:lnTo>
                  <a:pt x="386" y="9"/>
                </a:lnTo>
                <a:lnTo>
                  <a:pt x="384" y="9"/>
                </a:lnTo>
                <a:lnTo>
                  <a:pt x="382" y="9"/>
                </a:lnTo>
                <a:lnTo>
                  <a:pt x="380" y="11"/>
                </a:lnTo>
                <a:lnTo>
                  <a:pt x="380" y="13"/>
                </a:lnTo>
                <a:lnTo>
                  <a:pt x="378" y="13"/>
                </a:lnTo>
                <a:lnTo>
                  <a:pt x="378" y="15"/>
                </a:lnTo>
                <a:lnTo>
                  <a:pt x="378" y="15"/>
                </a:lnTo>
                <a:lnTo>
                  <a:pt x="378" y="15"/>
                </a:lnTo>
                <a:lnTo>
                  <a:pt x="378" y="17"/>
                </a:lnTo>
                <a:lnTo>
                  <a:pt x="378" y="17"/>
                </a:lnTo>
                <a:lnTo>
                  <a:pt x="378" y="19"/>
                </a:lnTo>
                <a:lnTo>
                  <a:pt x="370" y="23"/>
                </a:lnTo>
                <a:lnTo>
                  <a:pt x="363" y="26"/>
                </a:lnTo>
                <a:lnTo>
                  <a:pt x="361" y="28"/>
                </a:lnTo>
                <a:lnTo>
                  <a:pt x="361" y="28"/>
                </a:lnTo>
                <a:lnTo>
                  <a:pt x="359" y="26"/>
                </a:lnTo>
                <a:lnTo>
                  <a:pt x="359" y="26"/>
                </a:lnTo>
                <a:lnTo>
                  <a:pt x="357" y="28"/>
                </a:lnTo>
                <a:lnTo>
                  <a:pt x="357" y="28"/>
                </a:lnTo>
                <a:lnTo>
                  <a:pt x="357" y="28"/>
                </a:lnTo>
                <a:lnTo>
                  <a:pt x="357" y="30"/>
                </a:lnTo>
                <a:lnTo>
                  <a:pt x="357" y="30"/>
                </a:lnTo>
                <a:lnTo>
                  <a:pt x="359" y="30"/>
                </a:lnTo>
                <a:lnTo>
                  <a:pt x="359" y="30"/>
                </a:lnTo>
                <a:lnTo>
                  <a:pt x="359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4"/>
                </a:lnTo>
                <a:lnTo>
                  <a:pt x="359" y="34"/>
                </a:lnTo>
                <a:lnTo>
                  <a:pt x="359" y="34"/>
                </a:lnTo>
                <a:lnTo>
                  <a:pt x="357" y="34"/>
                </a:lnTo>
                <a:lnTo>
                  <a:pt x="355" y="34"/>
                </a:lnTo>
                <a:lnTo>
                  <a:pt x="355" y="34"/>
                </a:lnTo>
                <a:lnTo>
                  <a:pt x="351" y="32"/>
                </a:lnTo>
                <a:lnTo>
                  <a:pt x="351" y="32"/>
                </a:lnTo>
                <a:lnTo>
                  <a:pt x="351" y="32"/>
                </a:lnTo>
                <a:lnTo>
                  <a:pt x="351" y="30"/>
                </a:lnTo>
                <a:lnTo>
                  <a:pt x="351" y="30"/>
                </a:lnTo>
                <a:lnTo>
                  <a:pt x="351" y="28"/>
                </a:lnTo>
                <a:lnTo>
                  <a:pt x="351" y="28"/>
                </a:lnTo>
                <a:lnTo>
                  <a:pt x="349" y="28"/>
                </a:lnTo>
                <a:lnTo>
                  <a:pt x="343" y="28"/>
                </a:lnTo>
                <a:lnTo>
                  <a:pt x="340" y="28"/>
                </a:lnTo>
                <a:lnTo>
                  <a:pt x="338" y="28"/>
                </a:lnTo>
                <a:lnTo>
                  <a:pt x="338" y="28"/>
                </a:lnTo>
                <a:lnTo>
                  <a:pt x="338" y="26"/>
                </a:lnTo>
                <a:lnTo>
                  <a:pt x="336" y="23"/>
                </a:lnTo>
                <a:lnTo>
                  <a:pt x="334" y="23"/>
                </a:lnTo>
                <a:lnTo>
                  <a:pt x="334" y="21"/>
                </a:lnTo>
                <a:lnTo>
                  <a:pt x="332" y="21"/>
                </a:lnTo>
                <a:lnTo>
                  <a:pt x="330" y="21"/>
                </a:lnTo>
                <a:lnTo>
                  <a:pt x="328" y="21"/>
                </a:lnTo>
                <a:lnTo>
                  <a:pt x="326" y="23"/>
                </a:lnTo>
                <a:lnTo>
                  <a:pt x="326" y="23"/>
                </a:lnTo>
                <a:lnTo>
                  <a:pt x="326" y="23"/>
                </a:lnTo>
                <a:lnTo>
                  <a:pt x="326" y="26"/>
                </a:lnTo>
                <a:lnTo>
                  <a:pt x="326" y="26"/>
                </a:lnTo>
                <a:lnTo>
                  <a:pt x="326" y="28"/>
                </a:lnTo>
                <a:lnTo>
                  <a:pt x="324" y="30"/>
                </a:lnTo>
                <a:lnTo>
                  <a:pt x="324" y="30"/>
                </a:lnTo>
                <a:lnTo>
                  <a:pt x="324" y="32"/>
                </a:lnTo>
                <a:lnTo>
                  <a:pt x="324" y="32"/>
                </a:lnTo>
                <a:lnTo>
                  <a:pt x="324" y="34"/>
                </a:lnTo>
                <a:lnTo>
                  <a:pt x="324" y="34"/>
                </a:lnTo>
                <a:lnTo>
                  <a:pt x="320" y="36"/>
                </a:lnTo>
                <a:lnTo>
                  <a:pt x="320" y="36"/>
                </a:lnTo>
                <a:lnTo>
                  <a:pt x="320" y="38"/>
                </a:lnTo>
                <a:lnTo>
                  <a:pt x="317" y="40"/>
                </a:lnTo>
                <a:lnTo>
                  <a:pt x="315" y="42"/>
                </a:lnTo>
                <a:lnTo>
                  <a:pt x="313" y="44"/>
                </a:lnTo>
                <a:lnTo>
                  <a:pt x="311" y="44"/>
                </a:lnTo>
                <a:lnTo>
                  <a:pt x="311" y="44"/>
                </a:lnTo>
                <a:lnTo>
                  <a:pt x="311" y="42"/>
                </a:lnTo>
                <a:lnTo>
                  <a:pt x="309" y="42"/>
                </a:lnTo>
                <a:lnTo>
                  <a:pt x="307" y="42"/>
                </a:lnTo>
                <a:lnTo>
                  <a:pt x="307" y="42"/>
                </a:lnTo>
                <a:lnTo>
                  <a:pt x="305" y="42"/>
                </a:lnTo>
                <a:lnTo>
                  <a:pt x="303" y="49"/>
                </a:lnTo>
                <a:lnTo>
                  <a:pt x="299" y="51"/>
                </a:lnTo>
                <a:lnTo>
                  <a:pt x="299" y="53"/>
                </a:lnTo>
                <a:lnTo>
                  <a:pt x="297" y="53"/>
                </a:lnTo>
                <a:lnTo>
                  <a:pt x="297" y="53"/>
                </a:lnTo>
                <a:lnTo>
                  <a:pt x="292" y="53"/>
                </a:lnTo>
                <a:lnTo>
                  <a:pt x="290" y="53"/>
                </a:lnTo>
                <a:lnTo>
                  <a:pt x="288" y="53"/>
                </a:lnTo>
                <a:lnTo>
                  <a:pt x="288" y="53"/>
                </a:lnTo>
                <a:lnTo>
                  <a:pt x="286" y="53"/>
                </a:lnTo>
                <a:lnTo>
                  <a:pt x="286" y="53"/>
                </a:lnTo>
                <a:lnTo>
                  <a:pt x="284" y="53"/>
                </a:lnTo>
                <a:lnTo>
                  <a:pt x="282" y="51"/>
                </a:lnTo>
                <a:lnTo>
                  <a:pt x="282" y="51"/>
                </a:lnTo>
                <a:lnTo>
                  <a:pt x="282" y="49"/>
                </a:lnTo>
                <a:lnTo>
                  <a:pt x="282" y="49"/>
                </a:lnTo>
                <a:lnTo>
                  <a:pt x="282" y="49"/>
                </a:lnTo>
                <a:lnTo>
                  <a:pt x="280" y="49"/>
                </a:lnTo>
                <a:lnTo>
                  <a:pt x="280" y="49"/>
                </a:lnTo>
                <a:lnTo>
                  <a:pt x="278" y="49"/>
                </a:lnTo>
                <a:lnTo>
                  <a:pt x="276" y="46"/>
                </a:lnTo>
                <a:lnTo>
                  <a:pt x="276" y="49"/>
                </a:lnTo>
                <a:lnTo>
                  <a:pt x="274" y="49"/>
                </a:lnTo>
                <a:lnTo>
                  <a:pt x="274" y="51"/>
                </a:lnTo>
                <a:lnTo>
                  <a:pt x="274" y="51"/>
                </a:lnTo>
                <a:lnTo>
                  <a:pt x="274" y="51"/>
                </a:lnTo>
                <a:lnTo>
                  <a:pt x="274" y="53"/>
                </a:lnTo>
                <a:lnTo>
                  <a:pt x="271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1"/>
                </a:lnTo>
                <a:lnTo>
                  <a:pt x="267" y="49"/>
                </a:lnTo>
                <a:lnTo>
                  <a:pt x="267" y="49"/>
                </a:lnTo>
                <a:lnTo>
                  <a:pt x="263" y="49"/>
                </a:lnTo>
                <a:lnTo>
                  <a:pt x="261" y="51"/>
                </a:lnTo>
                <a:lnTo>
                  <a:pt x="259" y="51"/>
                </a:lnTo>
                <a:lnTo>
                  <a:pt x="255" y="51"/>
                </a:lnTo>
                <a:lnTo>
                  <a:pt x="253" y="51"/>
                </a:lnTo>
                <a:lnTo>
                  <a:pt x="253" y="53"/>
                </a:lnTo>
                <a:lnTo>
                  <a:pt x="253" y="53"/>
                </a:lnTo>
                <a:lnTo>
                  <a:pt x="251" y="55"/>
                </a:lnTo>
                <a:lnTo>
                  <a:pt x="251" y="55"/>
                </a:lnTo>
                <a:lnTo>
                  <a:pt x="249" y="55"/>
                </a:lnTo>
                <a:lnTo>
                  <a:pt x="249" y="55"/>
                </a:lnTo>
                <a:lnTo>
                  <a:pt x="246" y="55"/>
                </a:lnTo>
                <a:lnTo>
                  <a:pt x="246" y="57"/>
                </a:lnTo>
                <a:lnTo>
                  <a:pt x="244" y="59"/>
                </a:lnTo>
                <a:lnTo>
                  <a:pt x="244" y="59"/>
                </a:lnTo>
                <a:lnTo>
                  <a:pt x="244" y="61"/>
                </a:lnTo>
                <a:lnTo>
                  <a:pt x="244" y="63"/>
                </a:lnTo>
                <a:lnTo>
                  <a:pt x="244" y="63"/>
                </a:lnTo>
                <a:lnTo>
                  <a:pt x="244" y="65"/>
                </a:lnTo>
                <a:lnTo>
                  <a:pt x="242" y="74"/>
                </a:lnTo>
                <a:lnTo>
                  <a:pt x="238" y="80"/>
                </a:lnTo>
                <a:lnTo>
                  <a:pt x="238" y="82"/>
                </a:lnTo>
                <a:lnTo>
                  <a:pt x="238" y="82"/>
                </a:lnTo>
                <a:lnTo>
                  <a:pt x="234" y="84"/>
                </a:lnTo>
                <a:lnTo>
                  <a:pt x="234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6"/>
                </a:lnTo>
                <a:lnTo>
                  <a:pt x="230" y="86"/>
                </a:lnTo>
                <a:lnTo>
                  <a:pt x="230" y="88"/>
                </a:lnTo>
                <a:lnTo>
                  <a:pt x="230" y="90"/>
                </a:lnTo>
                <a:lnTo>
                  <a:pt x="226" y="94"/>
                </a:lnTo>
                <a:lnTo>
                  <a:pt x="223" y="94"/>
                </a:lnTo>
                <a:lnTo>
                  <a:pt x="223" y="94"/>
                </a:lnTo>
                <a:lnTo>
                  <a:pt x="221" y="94"/>
                </a:lnTo>
                <a:lnTo>
                  <a:pt x="219" y="94"/>
                </a:lnTo>
                <a:lnTo>
                  <a:pt x="219" y="94"/>
                </a:lnTo>
                <a:lnTo>
                  <a:pt x="219" y="94"/>
                </a:lnTo>
                <a:lnTo>
                  <a:pt x="215" y="94"/>
                </a:lnTo>
                <a:lnTo>
                  <a:pt x="211" y="90"/>
                </a:lnTo>
                <a:lnTo>
                  <a:pt x="207" y="88"/>
                </a:lnTo>
                <a:lnTo>
                  <a:pt x="203" y="82"/>
                </a:lnTo>
                <a:lnTo>
                  <a:pt x="196" y="80"/>
                </a:lnTo>
                <a:lnTo>
                  <a:pt x="194" y="80"/>
                </a:lnTo>
                <a:lnTo>
                  <a:pt x="188" y="76"/>
                </a:lnTo>
                <a:lnTo>
                  <a:pt x="186" y="74"/>
                </a:lnTo>
                <a:lnTo>
                  <a:pt x="184" y="74"/>
                </a:lnTo>
                <a:lnTo>
                  <a:pt x="184" y="74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8"/>
                </a:lnTo>
                <a:lnTo>
                  <a:pt x="180" y="78"/>
                </a:lnTo>
                <a:lnTo>
                  <a:pt x="180" y="78"/>
                </a:lnTo>
                <a:lnTo>
                  <a:pt x="177" y="78"/>
                </a:lnTo>
                <a:lnTo>
                  <a:pt x="175" y="76"/>
                </a:lnTo>
                <a:lnTo>
                  <a:pt x="175" y="74"/>
                </a:lnTo>
                <a:lnTo>
                  <a:pt x="173" y="74"/>
                </a:lnTo>
                <a:lnTo>
                  <a:pt x="173" y="71"/>
                </a:lnTo>
                <a:lnTo>
                  <a:pt x="173" y="71"/>
                </a:lnTo>
                <a:lnTo>
                  <a:pt x="171" y="71"/>
                </a:lnTo>
                <a:lnTo>
                  <a:pt x="171" y="71"/>
                </a:lnTo>
                <a:lnTo>
                  <a:pt x="169" y="69"/>
                </a:lnTo>
                <a:lnTo>
                  <a:pt x="165" y="71"/>
                </a:lnTo>
                <a:lnTo>
                  <a:pt x="161" y="71"/>
                </a:lnTo>
                <a:lnTo>
                  <a:pt x="159" y="78"/>
                </a:lnTo>
                <a:lnTo>
                  <a:pt x="157" y="80"/>
                </a:lnTo>
                <a:lnTo>
                  <a:pt x="157" y="82"/>
                </a:lnTo>
                <a:lnTo>
                  <a:pt x="155" y="82"/>
                </a:lnTo>
                <a:lnTo>
                  <a:pt x="155" y="84"/>
                </a:lnTo>
                <a:lnTo>
                  <a:pt x="155" y="84"/>
                </a:lnTo>
                <a:lnTo>
                  <a:pt x="157" y="84"/>
                </a:lnTo>
                <a:lnTo>
                  <a:pt x="157" y="86"/>
                </a:lnTo>
                <a:lnTo>
                  <a:pt x="157" y="86"/>
                </a:lnTo>
                <a:lnTo>
                  <a:pt x="157" y="86"/>
                </a:lnTo>
                <a:lnTo>
                  <a:pt x="155" y="88"/>
                </a:lnTo>
                <a:lnTo>
                  <a:pt x="155" y="88"/>
                </a:lnTo>
                <a:lnTo>
                  <a:pt x="150" y="90"/>
                </a:lnTo>
                <a:lnTo>
                  <a:pt x="148" y="90"/>
                </a:lnTo>
                <a:lnTo>
                  <a:pt x="148" y="90"/>
                </a:lnTo>
                <a:lnTo>
                  <a:pt x="146" y="90"/>
                </a:lnTo>
                <a:lnTo>
                  <a:pt x="144" y="90"/>
                </a:lnTo>
                <a:lnTo>
                  <a:pt x="144" y="90"/>
                </a:lnTo>
                <a:lnTo>
                  <a:pt x="142" y="90"/>
                </a:lnTo>
                <a:lnTo>
                  <a:pt x="140" y="90"/>
                </a:lnTo>
                <a:lnTo>
                  <a:pt x="138" y="97"/>
                </a:lnTo>
                <a:lnTo>
                  <a:pt x="136" y="101"/>
                </a:lnTo>
                <a:lnTo>
                  <a:pt x="136" y="103"/>
                </a:lnTo>
                <a:lnTo>
                  <a:pt x="136" y="105"/>
                </a:lnTo>
                <a:lnTo>
                  <a:pt x="138" y="105"/>
                </a:lnTo>
                <a:lnTo>
                  <a:pt x="138" y="107"/>
                </a:lnTo>
                <a:lnTo>
                  <a:pt x="138" y="107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40" y="109"/>
                </a:lnTo>
                <a:lnTo>
                  <a:pt x="140" y="109"/>
                </a:lnTo>
                <a:lnTo>
                  <a:pt x="142" y="109"/>
                </a:lnTo>
                <a:lnTo>
                  <a:pt x="142" y="111"/>
                </a:lnTo>
                <a:lnTo>
                  <a:pt x="142" y="113"/>
                </a:lnTo>
                <a:lnTo>
                  <a:pt x="140" y="120"/>
                </a:lnTo>
                <a:lnTo>
                  <a:pt x="140" y="120"/>
                </a:lnTo>
                <a:lnTo>
                  <a:pt x="138" y="122"/>
                </a:lnTo>
                <a:lnTo>
                  <a:pt x="136" y="124"/>
                </a:lnTo>
                <a:lnTo>
                  <a:pt x="136" y="126"/>
                </a:lnTo>
                <a:lnTo>
                  <a:pt x="132" y="128"/>
                </a:lnTo>
                <a:lnTo>
                  <a:pt x="127" y="130"/>
                </a:lnTo>
                <a:lnTo>
                  <a:pt x="127" y="132"/>
                </a:lnTo>
                <a:lnTo>
                  <a:pt x="127" y="132"/>
                </a:lnTo>
                <a:lnTo>
                  <a:pt x="125" y="134"/>
                </a:lnTo>
                <a:lnTo>
                  <a:pt x="125" y="134"/>
                </a:lnTo>
                <a:lnTo>
                  <a:pt x="125" y="134"/>
                </a:lnTo>
                <a:lnTo>
                  <a:pt x="127" y="136"/>
                </a:lnTo>
                <a:lnTo>
                  <a:pt x="127" y="136"/>
                </a:lnTo>
                <a:lnTo>
                  <a:pt x="127" y="138"/>
                </a:lnTo>
                <a:lnTo>
                  <a:pt x="127" y="138"/>
                </a:lnTo>
                <a:lnTo>
                  <a:pt x="129" y="140"/>
                </a:lnTo>
                <a:lnTo>
                  <a:pt x="146" y="140"/>
                </a:lnTo>
                <a:lnTo>
                  <a:pt x="150" y="140"/>
                </a:lnTo>
                <a:lnTo>
                  <a:pt x="152" y="142"/>
                </a:lnTo>
                <a:lnTo>
                  <a:pt x="152" y="142"/>
                </a:lnTo>
                <a:lnTo>
                  <a:pt x="152" y="142"/>
                </a:lnTo>
                <a:lnTo>
                  <a:pt x="157" y="147"/>
                </a:lnTo>
                <a:lnTo>
                  <a:pt x="157" y="149"/>
                </a:lnTo>
                <a:lnTo>
                  <a:pt x="157" y="149"/>
                </a:lnTo>
                <a:lnTo>
                  <a:pt x="157" y="149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5" y="153"/>
                </a:lnTo>
                <a:lnTo>
                  <a:pt x="155" y="153"/>
                </a:lnTo>
                <a:lnTo>
                  <a:pt x="155" y="153"/>
                </a:lnTo>
                <a:lnTo>
                  <a:pt x="152" y="155"/>
                </a:lnTo>
                <a:lnTo>
                  <a:pt x="152" y="155"/>
                </a:lnTo>
                <a:lnTo>
                  <a:pt x="150" y="157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4" y="165"/>
                </a:lnTo>
                <a:lnTo>
                  <a:pt x="144" y="165"/>
                </a:lnTo>
                <a:lnTo>
                  <a:pt x="142" y="165"/>
                </a:lnTo>
                <a:lnTo>
                  <a:pt x="132" y="168"/>
                </a:lnTo>
                <a:lnTo>
                  <a:pt x="129" y="168"/>
                </a:lnTo>
                <a:lnTo>
                  <a:pt x="127" y="168"/>
                </a:lnTo>
                <a:lnTo>
                  <a:pt x="127" y="170"/>
                </a:lnTo>
                <a:lnTo>
                  <a:pt x="125" y="172"/>
                </a:lnTo>
                <a:lnTo>
                  <a:pt x="125" y="174"/>
                </a:lnTo>
                <a:lnTo>
                  <a:pt x="123" y="178"/>
                </a:lnTo>
                <a:lnTo>
                  <a:pt x="123" y="180"/>
                </a:lnTo>
                <a:lnTo>
                  <a:pt x="121" y="182"/>
                </a:lnTo>
                <a:lnTo>
                  <a:pt x="119" y="182"/>
                </a:lnTo>
                <a:lnTo>
                  <a:pt x="117" y="182"/>
                </a:lnTo>
                <a:lnTo>
                  <a:pt x="115" y="182"/>
                </a:lnTo>
                <a:lnTo>
                  <a:pt x="113" y="182"/>
                </a:lnTo>
                <a:lnTo>
                  <a:pt x="111" y="182"/>
                </a:lnTo>
                <a:lnTo>
                  <a:pt x="111" y="182"/>
                </a:lnTo>
                <a:lnTo>
                  <a:pt x="109" y="180"/>
                </a:lnTo>
                <a:lnTo>
                  <a:pt x="106" y="180"/>
                </a:lnTo>
                <a:lnTo>
                  <a:pt x="106" y="180"/>
                </a:lnTo>
                <a:lnTo>
                  <a:pt x="104" y="180"/>
                </a:lnTo>
                <a:lnTo>
                  <a:pt x="104" y="180"/>
                </a:lnTo>
                <a:lnTo>
                  <a:pt x="102" y="180"/>
                </a:lnTo>
                <a:lnTo>
                  <a:pt x="100" y="182"/>
                </a:lnTo>
                <a:lnTo>
                  <a:pt x="96" y="180"/>
                </a:lnTo>
                <a:lnTo>
                  <a:pt x="94" y="182"/>
                </a:lnTo>
                <a:lnTo>
                  <a:pt x="92" y="182"/>
                </a:lnTo>
                <a:lnTo>
                  <a:pt x="92" y="182"/>
                </a:lnTo>
                <a:lnTo>
                  <a:pt x="90" y="182"/>
                </a:lnTo>
                <a:lnTo>
                  <a:pt x="90" y="184"/>
                </a:lnTo>
                <a:lnTo>
                  <a:pt x="90" y="186"/>
                </a:lnTo>
                <a:lnTo>
                  <a:pt x="88" y="186"/>
                </a:lnTo>
                <a:lnTo>
                  <a:pt x="88" y="186"/>
                </a:lnTo>
                <a:lnTo>
                  <a:pt x="81" y="180"/>
                </a:lnTo>
                <a:lnTo>
                  <a:pt x="79" y="180"/>
                </a:lnTo>
                <a:lnTo>
                  <a:pt x="79" y="178"/>
                </a:lnTo>
                <a:lnTo>
                  <a:pt x="77" y="180"/>
                </a:lnTo>
                <a:lnTo>
                  <a:pt x="75" y="180"/>
                </a:lnTo>
                <a:lnTo>
                  <a:pt x="73" y="180"/>
                </a:lnTo>
                <a:lnTo>
                  <a:pt x="71" y="180"/>
                </a:lnTo>
                <a:lnTo>
                  <a:pt x="71" y="180"/>
                </a:lnTo>
                <a:lnTo>
                  <a:pt x="69" y="182"/>
                </a:lnTo>
                <a:lnTo>
                  <a:pt x="65" y="186"/>
                </a:lnTo>
                <a:lnTo>
                  <a:pt x="63" y="191"/>
                </a:lnTo>
                <a:lnTo>
                  <a:pt x="63" y="197"/>
                </a:lnTo>
                <a:lnTo>
                  <a:pt x="60" y="199"/>
                </a:lnTo>
                <a:lnTo>
                  <a:pt x="60" y="199"/>
                </a:lnTo>
                <a:lnTo>
                  <a:pt x="54" y="199"/>
                </a:lnTo>
                <a:lnTo>
                  <a:pt x="54" y="197"/>
                </a:lnTo>
                <a:lnTo>
                  <a:pt x="40" y="199"/>
                </a:lnTo>
                <a:lnTo>
                  <a:pt x="38" y="199"/>
                </a:lnTo>
                <a:lnTo>
                  <a:pt x="35" y="199"/>
                </a:lnTo>
                <a:lnTo>
                  <a:pt x="33" y="199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3" y="193"/>
                </a:lnTo>
                <a:lnTo>
                  <a:pt x="33" y="193"/>
                </a:lnTo>
                <a:lnTo>
                  <a:pt x="31" y="191"/>
                </a:lnTo>
                <a:lnTo>
                  <a:pt x="29" y="191"/>
                </a:lnTo>
                <a:lnTo>
                  <a:pt x="27" y="191"/>
                </a:lnTo>
                <a:lnTo>
                  <a:pt x="25" y="191"/>
                </a:lnTo>
                <a:lnTo>
                  <a:pt x="23" y="191"/>
                </a:lnTo>
                <a:lnTo>
                  <a:pt x="23" y="193"/>
                </a:lnTo>
                <a:lnTo>
                  <a:pt x="21" y="193"/>
                </a:lnTo>
                <a:lnTo>
                  <a:pt x="21" y="193"/>
                </a:lnTo>
                <a:lnTo>
                  <a:pt x="21" y="195"/>
                </a:lnTo>
                <a:lnTo>
                  <a:pt x="19" y="195"/>
                </a:lnTo>
                <a:lnTo>
                  <a:pt x="21" y="197"/>
                </a:lnTo>
                <a:lnTo>
                  <a:pt x="21" y="197"/>
                </a:lnTo>
                <a:lnTo>
                  <a:pt x="21" y="197"/>
                </a:lnTo>
                <a:lnTo>
                  <a:pt x="19" y="197"/>
                </a:lnTo>
                <a:lnTo>
                  <a:pt x="19" y="197"/>
                </a:lnTo>
                <a:lnTo>
                  <a:pt x="19" y="197"/>
                </a:lnTo>
                <a:lnTo>
                  <a:pt x="17" y="199"/>
                </a:lnTo>
                <a:lnTo>
                  <a:pt x="15" y="199"/>
                </a:lnTo>
                <a:lnTo>
                  <a:pt x="15" y="199"/>
                </a:lnTo>
                <a:lnTo>
                  <a:pt x="15" y="201"/>
                </a:lnTo>
                <a:lnTo>
                  <a:pt x="12" y="203"/>
                </a:lnTo>
                <a:lnTo>
                  <a:pt x="12" y="203"/>
                </a:lnTo>
                <a:lnTo>
                  <a:pt x="10" y="203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1"/>
                </a:lnTo>
                <a:lnTo>
                  <a:pt x="2" y="203"/>
                </a:lnTo>
                <a:lnTo>
                  <a:pt x="2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7"/>
                </a:lnTo>
                <a:lnTo>
                  <a:pt x="0" y="209"/>
                </a:lnTo>
                <a:lnTo>
                  <a:pt x="0" y="209"/>
                </a:lnTo>
                <a:lnTo>
                  <a:pt x="2" y="209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3"/>
                </a:lnTo>
                <a:lnTo>
                  <a:pt x="2" y="213"/>
                </a:lnTo>
                <a:lnTo>
                  <a:pt x="2" y="213"/>
                </a:lnTo>
                <a:lnTo>
                  <a:pt x="4" y="216"/>
                </a:lnTo>
                <a:lnTo>
                  <a:pt x="8" y="216"/>
                </a:lnTo>
                <a:lnTo>
                  <a:pt x="19" y="220"/>
                </a:lnTo>
                <a:lnTo>
                  <a:pt x="21" y="220"/>
                </a:lnTo>
                <a:lnTo>
                  <a:pt x="23" y="222"/>
                </a:lnTo>
                <a:lnTo>
                  <a:pt x="23" y="222"/>
                </a:lnTo>
                <a:lnTo>
                  <a:pt x="25" y="222"/>
                </a:lnTo>
                <a:lnTo>
                  <a:pt x="25" y="224"/>
                </a:lnTo>
                <a:lnTo>
                  <a:pt x="27" y="224"/>
                </a:lnTo>
                <a:lnTo>
                  <a:pt x="27" y="224"/>
                </a:lnTo>
                <a:lnTo>
                  <a:pt x="29" y="228"/>
                </a:lnTo>
                <a:lnTo>
                  <a:pt x="33" y="230"/>
                </a:lnTo>
                <a:lnTo>
                  <a:pt x="31" y="232"/>
                </a:lnTo>
                <a:lnTo>
                  <a:pt x="25" y="236"/>
                </a:lnTo>
                <a:lnTo>
                  <a:pt x="25" y="236"/>
                </a:lnTo>
                <a:lnTo>
                  <a:pt x="23" y="241"/>
                </a:lnTo>
                <a:lnTo>
                  <a:pt x="23" y="241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7" y="243"/>
                </a:lnTo>
                <a:lnTo>
                  <a:pt x="27" y="243"/>
                </a:lnTo>
                <a:lnTo>
                  <a:pt x="29" y="243"/>
                </a:lnTo>
                <a:lnTo>
                  <a:pt x="29" y="243"/>
                </a:lnTo>
                <a:lnTo>
                  <a:pt x="31" y="243"/>
                </a:lnTo>
                <a:lnTo>
                  <a:pt x="31" y="243"/>
                </a:lnTo>
                <a:lnTo>
                  <a:pt x="33" y="243"/>
                </a:lnTo>
                <a:lnTo>
                  <a:pt x="35" y="243"/>
                </a:lnTo>
                <a:lnTo>
                  <a:pt x="42" y="243"/>
                </a:lnTo>
                <a:lnTo>
                  <a:pt x="44" y="243"/>
                </a:lnTo>
                <a:lnTo>
                  <a:pt x="44" y="243"/>
                </a:lnTo>
                <a:lnTo>
                  <a:pt x="48" y="241"/>
                </a:lnTo>
                <a:lnTo>
                  <a:pt x="48" y="239"/>
                </a:lnTo>
                <a:lnTo>
                  <a:pt x="48" y="239"/>
                </a:lnTo>
                <a:lnTo>
                  <a:pt x="48" y="241"/>
                </a:lnTo>
                <a:lnTo>
                  <a:pt x="48" y="243"/>
                </a:lnTo>
                <a:lnTo>
                  <a:pt x="48" y="243"/>
                </a:lnTo>
                <a:lnTo>
                  <a:pt x="48" y="245"/>
                </a:lnTo>
                <a:lnTo>
                  <a:pt x="48" y="245"/>
                </a:lnTo>
                <a:lnTo>
                  <a:pt x="48" y="247"/>
                </a:lnTo>
                <a:lnTo>
                  <a:pt x="48" y="247"/>
                </a:lnTo>
                <a:lnTo>
                  <a:pt x="48" y="249"/>
                </a:lnTo>
                <a:lnTo>
                  <a:pt x="50" y="249"/>
                </a:lnTo>
                <a:lnTo>
                  <a:pt x="50" y="249"/>
                </a:lnTo>
                <a:lnTo>
                  <a:pt x="50" y="251"/>
                </a:lnTo>
                <a:lnTo>
                  <a:pt x="52" y="255"/>
                </a:lnTo>
                <a:lnTo>
                  <a:pt x="52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62"/>
                </a:lnTo>
                <a:lnTo>
                  <a:pt x="52" y="262"/>
                </a:lnTo>
                <a:lnTo>
                  <a:pt x="52" y="262"/>
                </a:lnTo>
                <a:lnTo>
                  <a:pt x="50" y="259"/>
                </a:lnTo>
                <a:lnTo>
                  <a:pt x="50" y="259"/>
                </a:lnTo>
                <a:lnTo>
                  <a:pt x="48" y="259"/>
                </a:lnTo>
                <a:lnTo>
                  <a:pt x="48" y="259"/>
                </a:lnTo>
                <a:lnTo>
                  <a:pt x="48" y="262"/>
                </a:lnTo>
                <a:lnTo>
                  <a:pt x="46" y="262"/>
                </a:lnTo>
                <a:lnTo>
                  <a:pt x="46" y="262"/>
                </a:lnTo>
                <a:lnTo>
                  <a:pt x="46" y="264"/>
                </a:lnTo>
                <a:lnTo>
                  <a:pt x="46" y="266"/>
                </a:lnTo>
                <a:lnTo>
                  <a:pt x="46" y="266"/>
                </a:lnTo>
                <a:lnTo>
                  <a:pt x="46" y="268"/>
                </a:lnTo>
                <a:lnTo>
                  <a:pt x="48" y="270"/>
                </a:lnTo>
                <a:lnTo>
                  <a:pt x="48" y="272"/>
                </a:lnTo>
                <a:lnTo>
                  <a:pt x="50" y="272"/>
                </a:lnTo>
                <a:lnTo>
                  <a:pt x="56" y="274"/>
                </a:lnTo>
                <a:lnTo>
                  <a:pt x="60" y="276"/>
                </a:lnTo>
                <a:lnTo>
                  <a:pt x="60" y="278"/>
                </a:lnTo>
                <a:lnTo>
                  <a:pt x="63" y="278"/>
                </a:lnTo>
                <a:lnTo>
                  <a:pt x="63" y="280"/>
                </a:lnTo>
                <a:lnTo>
                  <a:pt x="63" y="280"/>
                </a:lnTo>
                <a:lnTo>
                  <a:pt x="63" y="282"/>
                </a:lnTo>
                <a:lnTo>
                  <a:pt x="65" y="282"/>
                </a:lnTo>
                <a:lnTo>
                  <a:pt x="65" y="284"/>
                </a:lnTo>
                <a:lnTo>
                  <a:pt x="65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7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7" y="293"/>
                </a:lnTo>
                <a:lnTo>
                  <a:pt x="67" y="295"/>
                </a:lnTo>
                <a:lnTo>
                  <a:pt x="67" y="297"/>
                </a:lnTo>
                <a:lnTo>
                  <a:pt x="65" y="299"/>
                </a:lnTo>
                <a:lnTo>
                  <a:pt x="65" y="299"/>
                </a:lnTo>
                <a:lnTo>
                  <a:pt x="63" y="299"/>
                </a:lnTo>
                <a:lnTo>
                  <a:pt x="60" y="299"/>
                </a:lnTo>
                <a:lnTo>
                  <a:pt x="60" y="301"/>
                </a:lnTo>
                <a:lnTo>
                  <a:pt x="60" y="301"/>
                </a:lnTo>
                <a:lnTo>
                  <a:pt x="60" y="310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60" y="318"/>
                </a:lnTo>
                <a:lnTo>
                  <a:pt x="58" y="322"/>
                </a:lnTo>
                <a:lnTo>
                  <a:pt x="60" y="324"/>
                </a:lnTo>
                <a:lnTo>
                  <a:pt x="60" y="324"/>
                </a:lnTo>
                <a:lnTo>
                  <a:pt x="60" y="326"/>
                </a:lnTo>
                <a:lnTo>
                  <a:pt x="63" y="328"/>
                </a:lnTo>
                <a:lnTo>
                  <a:pt x="63" y="328"/>
                </a:lnTo>
                <a:lnTo>
                  <a:pt x="63" y="330"/>
                </a:lnTo>
                <a:lnTo>
                  <a:pt x="63" y="333"/>
                </a:lnTo>
                <a:lnTo>
                  <a:pt x="63" y="335"/>
                </a:lnTo>
                <a:lnTo>
                  <a:pt x="63" y="335"/>
                </a:lnTo>
                <a:lnTo>
                  <a:pt x="63" y="337"/>
                </a:lnTo>
                <a:lnTo>
                  <a:pt x="65" y="337"/>
                </a:lnTo>
                <a:lnTo>
                  <a:pt x="67" y="339"/>
                </a:lnTo>
                <a:lnTo>
                  <a:pt x="69" y="339"/>
                </a:lnTo>
                <a:lnTo>
                  <a:pt x="71" y="341"/>
                </a:lnTo>
                <a:lnTo>
                  <a:pt x="71" y="343"/>
                </a:lnTo>
                <a:lnTo>
                  <a:pt x="71" y="343"/>
                </a:lnTo>
                <a:lnTo>
                  <a:pt x="73" y="343"/>
                </a:lnTo>
                <a:lnTo>
                  <a:pt x="73" y="343"/>
                </a:lnTo>
                <a:lnTo>
                  <a:pt x="75" y="343"/>
                </a:lnTo>
                <a:lnTo>
                  <a:pt x="75" y="343"/>
                </a:lnTo>
                <a:lnTo>
                  <a:pt x="77" y="343"/>
                </a:lnTo>
                <a:lnTo>
                  <a:pt x="81" y="341"/>
                </a:lnTo>
                <a:lnTo>
                  <a:pt x="86" y="337"/>
                </a:lnTo>
                <a:lnTo>
                  <a:pt x="86" y="337"/>
                </a:lnTo>
                <a:lnTo>
                  <a:pt x="88" y="335"/>
                </a:lnTo>
                <a:lnTo>
                  <a:pt x="92" y="333"/>
                </a:lnTo>
                <a:lnTo>
                  <a:pt x="96" y="333"/>
                </a:lnTo>
                <a:lnTo>
                  <a:pt x="98" y="330"/>
                </a:lnTo>
                <a:lnTo>
                  <a:pt x="100" y="333"/>
                </a:lnTo>
                <a:lnTo>
                  <a:pt x="100" y="333"/>
                </a:lnTo>
                <a:lnTo>
                  <a:pt x="102" y="337"/>
                </a:lnTo>
                <a:lnTo>
                  <a:pt x="102" y="337"/>
                </a:lnTo>
                <a:lnTo>
                  <a:pt x="104" y="339"/>
                </a:lnTo>
                <a:lnTo>
                  <a:pt x="104" y="341"/>
                </a:lnTo>
                <a:lnTo>
                  <a:pt x="104" y="343"/>
                </a:lnTo>
                <a:lnTo>
                  <a:pt x="104" y="345"/>
                </a:lnTo>
                <a:lnTo>
                  <a:pt x="106" y="345"/>
                </a:lnTo>
                <a:lnTo>
                  <a:pt x="106" y="345"/>
                </a:lnTo>
                <a:lnTo>
                  <a:pt x="106" y="347"/>
                </a:lnTo>
                <a:lnTo>
                  <a:pt x="106" y="347"/>
                </a:lnTo>
                <a:lnTo>
                  <a:pt x="106" y="349"/>
                </a:lnTo>
                <a:lnTo>
                  <a:pt x="102" y="360"/>
                </a:lnTo>
                <a:lnTo>
                  <a:pt x="102" y="360"/>
                </a:lnTo>
                <a:lnTo>
                  <a:pt x="102" y="362"/>
                </a:lnTo>
                <a:lnTo>
                  <a:pt x="102" y="364"/>
                </a:lnTo>
                <a:lnTo>
                  <a:pt x="104" y="370"/>
                </a:lnTo>
                <a:lnTo>
                  <a:pt x="104" y="372"/>
                </a:lnTo>
                <a:lnTo>
                  <a:pt x="104" y="374"/>
                </a:lnTo>
                <a:lnTo>
                  <a:pt x="102" y="378"/>
                </a:lnTo>
                <a:lnTo>
                  <a:pt x="102" y="381"/>
                </a:lnTo>
                <a:lnTo>
                  <a:pt x="102" y="381"/>
                </a:lnTo>
                <a:lnTo>
                  <a:pt x="102" y="385"/>
                </a:lnTo>
                <a:lnTo>
                  <a:pt x="102" y="387"/>
                </a:lnTo>
                <a:lnTo>
                  <a:pt x="102" y="389"/>
                </a:lnTo>
                <a:lnTo>
                  <a:pt x="102" y="391"/>
                </a:lnTo>
                <a:lnTo>
                  <a:pt x="98" y="408"/>
                </a:lnTo>
                <a:lnTo>
                  <a:pt x="98" y="408"/>
                </a:lnTo>
                <a:lnTo>
                  <a:pt x="98" y="408"/>
                </a:lnTo>
                <a:lnTo>
                  <a:pt x="98" y="410"/>
                </a:lnTo>
                <a:lnTo>
                  <a:pt x="98" y="410"/>
                </a:lnTo>
                <a:lnTo>
                  <a:pt x="98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2" y="410"/>
                </a:lnTo>
                <a:lnTo>
                  <a:pt x="102" y="412"/>
                </a:lnTo>
                <a:lnTo>
                  <a:pt x="102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11" y="410"/>
                </a:lnTo>
                <a:lnTo>
                  <a:pt x="111" y="410"/>
                </a:lnTo>
                <a:lnTo>
                  <a:pt x="113" y="410"/>
                </a:lnTo>
                <a:lnTo>
                  <a:pt x="113" y="410"/>
                </a:lnTo>
                <a:lnTo>
                  <a:pt x="115" y="410"/>
                </a:lnTo>
                <a:lnTo>
                  <a:pt x="115" y="412"/>
                </a:lnTo>
                <a:lnTo>
                  <a:pt x="115" y="414"/>
                </a:lnTo>
                <a:lnTo>
                  <a:pt x="117" y="414"/>
                </a:lnTo>
                <a:lnTo>
                  <a:pt x="119" y="418"/>
                </a:lnTo>
                <a:lnTo>
                  <a:pt x="119" y="420"/>
                </a:lnTo>
                <a:lnTo>
                  <a:pt x="119" y="422"/>
                </a:lnTo>
                <a:lnTo>
                  <a:pt x="117" y="424"/>
                </a:lnTo>
                <a:lnTo>
                  <a:pt x="117" y="426"/>
                </a:lnTo>
                <a:lnTo>
                  <a:pt x="115" y="426"/>
                </a:lnTo>
                <a:lnTo>
                  <a:pt x="113" y="435"/>
                </a:lnTo>
                <a:lnTo>
                  <a:pt x="111" y="439"/>
                </a:lnTo>
                <a:lnTo>
                  <a:pt x="104" y="458"/>
                </a:lnTo>
                <a:lnTo>
                  <a:pt x="102" y="462"/>
                </a:lnTo>
                <a:lnTo>
                  <a:pt x="100" y="466"/>
                </a:lnTo>
                <a:lnTo>
                  <a:pt x="96" y="468"/>
                </a:lnTo>
                <a:lnTo>
                  <a:pt x="96" y="468"/>
                </a:lnTo>
                <a:lnTo>
                  <a:pt x="96" y="470"/>
                </a:lnTo>
                <a:lnTo>
                  <a:pt x="96" y="470"/>
                </a:lnTo>
                <a:lnTo>
                  <a:pt x="98" y="477"/>
                </a:lnTo>
                <a:lnTo>
                  <a:pt x="100" y="481"/>
                </a:lnTo>
                <a:lnTo>
                  <a:pt x="100" y="481"/>
                </a:lnTo>
                <a:lnTo>
                  <a:pt x="102" y="483"/>
                </a:lnTo>
                <a:lnTo>
                  <a:pt x="104" y="483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2" y="491"/>
                </a:lnTo>
                <a:lnTo>
                  <a:pt x="98" y="497"/>
                </a:lnTo>
                <a:lnTo>
                  <a:pt x="96" y="500"/>
                </a:lnTo>
                <a:lnTo>
                  <a:pt x="96" y="502"/>
                </a:lnTo>
                <a:lnTo>
                  <a:pt x="96" y="502"/>
                </a:lnTo>
                <a:lnTo>
                  <a:pt x="98" y="504"/>
                </a:lnTo>
                <a:lnTo>
                  <a:pt x="98" y="504"/>
                </a:lnTo>
                <a:lnTo>
                  <a:pt x="98" y="506"/>
                </a:lnTo>
                <a:lnTo>
                  <a:pt x="98" y="506"/>
                </a:lnTo>
                <a:lnTo>
                  <a:pt x="98" y="508"/>
                </a:lnTo>
                <a:lnTo>
                  <a:pt x="98" y="508"/>
                </a:lnTo>
                <a:lnTo>
                  <a:pt x="100" y="510"/>
                </a:lnTo>
                <a:lnTo>
                  <a:pt x="104" y="512"/>
                </a:lnTo>
                <a:lnTo>
                  <a:pt x="106" y="514"/>
                </a:lnTo>
                <a:lnTo>
                  <a:pt x="106" y="516"/>
                </a:lnTo>
                <a:lnTo>
                  <a:pt x="106" y="516"/>
                </a:lnTo>
                <a:lnTo>
                  <a:pt x="106" y="518"/>
                </a:lnTo>
                <a:lnTo>
                  <a:pt x="106" y="520"/>
                </a:lnTo>
                <a:lnTo>
                  <a:pt x="104" y="520"/>
                </a:lnTo>
                <a:lnTo>
                  <a:pt x="104" y="523"/>
                </a:lnTo>
                <a:lnTo>
                  <a:pt x="102" y="525"/>
                </a:lnTo>
                <a:lnTo>
                  <a:pt x="102" y="525"/>
                </a:lnTo>
                <a:lnTo>
                  <a:pt x="100" y="525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5"/>
                </a:lnTo>
                <a:lnTo>
                  <a:pt x="100" y="525"/>
                </a:lnTo>
                <a:lnTo>
                  <a:pt x="100" y="529"/>
                </a:lnTo>
                <a:lnTo>
                  <a:pt x="100" y="529"/>
                </a:lnTo>
                <a:lnTo>
                  <a:pt x="100" y="531"/>
                </a:lnTo>
                <a:lnTo>
                  <a:pt x="100" y="531"/>
                </a:lnTo>
                <a:lnTo>
                  <a:pt x="98" y="535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9"/>
                </a:lnTo>
                <a:lnTo>
                  <a:pt x="96" y="539"/>
                </a:lnTo>
                <a:lnTo>
                  <a:pt x="96" y="541"/>
                </a:lnTo>
                <a:lnTo>
                  <a:pt x="96" y="541"/>
                </a:lnTo>
                <a:lnTo>
                  <a:pt x="94" y="541"/>
                </a:lnTo>
                <a:lnTo>
                  <a:pt x="94" y="541"/>
                </a:lnTo>
                <a:lnTo>
                  <a:pt x="92" y="541"/>
                </a:lnTo>
                <a:lnTo>
                  <a:pt x="92" y="541"/>
                </a:lnTo>
                <a:lnTo>
                  <a:pt x="90" y="541"/>
                </a:lnTo>
                <a:lnTo>
                  <a:pt x="90" y="543"/>
                </a:lnTo>
                <a:lnTo>
                  <a:pt x="90" y="543"/>
                </a:lnTo>
                <a:lnTo>
                  <a:pt x="92" y="543"/>
                </a:lnTo>
                <a:lnTo>
                  <a:pt x="102" y="554"/>
                </a:lnTo>
                <a:lnTo>
                  <a:pt x="102" y="554"/>
                </a:lnTo>
                <a:lnTo>
                  <a:pt x="104" y="554"/>
                </a:lnTo>
                <a:lnTo>
                  <a:pt x="109" y="556"/>
                </a:lnTo>
                <a:lnTo>
                  <a:pt x="109" y="556"/>
                </a:lnTo>
                <a:lnTo>
                  <a:pt x="111" y="558"/>
                </a:lnTo>
                <a:lnTo>
                  <a:pt x="111" y="558"/>
                </a:lnTo>
                <a:lnTo>
                  <a:pt x="125" y="562"/>
                </a:lnTo>
                <a:lnTo>
                  <a:pt x="129" y="564"/>
                </a:lnTo>
                <a:lnTo>
                  <a:pt x="136" y="564"/>
                </a:lnTo>
                <a:lnTo>
                  <a:pt x="136" y="560"/>
                </a:lnTo>
                <a:lnTo>
                  <a:pt x="140" y="558"/>
                </a:lnTo>
                <a:lnTo>
                  <a:pt x="144" y="556"/>
                </a:lnTo>
                <a:lnTo>
                  <a:pt x="155" y="554"/>
                </a:lnTo>
                <a:lnTo>
                  <a:pt x="157" y="554"/>
                </a:lnTo>
                <a:lnTo>
                  <a:pt x="159" y="550"/>
                </a:lnTo>
                <a:lnTo>
                  <a:pt x="161" y="548"/>
                </a:lnTo>
                <a:lnTo>
                  <a:pt x="180" y="537"/>
                </a:lnTo>
                <a:lnTo>
                  <a:pt x="184" y="535"/>
                </a:lnTo>
                <a:lnTo>
                  <a:pt x="186" y="535"/>
                </a:lnTo>
                <a:lnTo>
                  <a:pt x="186" y="533"/>
                </a:lnTo>
                <a:lnTo>
                  <a:pt x="188" y="527"/>
                </a:lnTo>
                <a:lnTo>
                  <a:pt x="188" y="527"/>
                </a:lnTo>
                <a:lnTo>
                  <a:pt x="192" y="525"/>
                </a:lnTo>
                <a:lnTo>
                  <a:pt x="192" y="523"/>
                </a:lnTo>
                <a:lnTo>
                  <a:pt x="192" y="523"/>
                </a:lnTo>
                <a:lnTo>
                  <a:pt x="194" y="512"/>
                </a:lnTo>
                <a:lnTo>
                  <a:pt x="194" y="508"/>
                </a:lnTo>
                <a:lnTo>
                  <a:pt x="192" y="504"/>
                </a:lnTo>
                <a:lnTo>
                  <a:pt x="194" y="504"/>
                </a:lnTo>
                <a:lnTo>
                  <a:pt x="194" y="504"/>
                </a:lnTo>
                <a:lnTo>
                  <a:pt x="194" y="502"/>
                </a:lnTo>
                <a:lnTo>
                  <a:pt x="196" y="500"/>
                </a:lnTo>
                <a:lnTo>
                  <a:pt x="196" y="497"/>
                </a:lnTo>
                <a:lnTo>
                  <a:pt x="196" y="497"/>
                </a:lnTo>
                <a:lnTo>
                  <a:pt x="198" y="495"/>
                </a:lnTo>
                <a:lnTo>
                  <a:pt x="200" y="495"/>
                </a:lnTo>
                <a:lnTo>
                  <a:pt x="203" y="493"/>
                </a:lnTo>
                <a:lnTo>
                  <a:pt x="200" y="491"/>
                </a:lnTo>
                <a:lnTo>
                  <a:pt x="200" y="493"/>
                </a:lnTo>
                <a:lnTo>
                  <a:pt x="198" y="493"/>
                </a:lnTo>
                <a:lnTo>
                  <a:pt x="198" y="493"/>
                </a:lnTo>
                <a:lnTo>
                  <a:pt x="196" y="495"/>
                </a:lnTo>
                <a:lnTo>
                  <a:pt x="196" y="493"/>
                </a:lnTo>
                <a:lnTo>
                  <a:pt x="198" y="491"/>
                </a:lnTo>
                <a:lnTo>
                  <a:pt x="198" y="483"/>
                </a:lnTo>
                <a:lnTo>
                  <a:pt x="198" y="483"/>
                </a:lnTo>
                <a:lnTo>
                  <a:pt x="203" y="477"/>
                </a:lnTo>
                <a:lnTo>
                  <a:pt x="205" y="472"/>
                </a:lnTo>
                <a:lnTo>
                  <a:pt x="217" y="462"/>
                </a:lnTo>
                <a:lnTo>
                  <a:pt x="221" y="460"/>
                </a:lnTo>
                <a:lnTo>
                  <a:pt x="226" y="458"/>
                </a:lnTo>
                <a:lnTo>
                  <a:pt x="230" y="456"/>
                </a:lnTo>
                <a:lnTo>
                  <a:pt x="242" y="456"/>
                </a:lnTo>
                <a:lnTo>
                  <a:pt x="244" y="456"/>
                </a:lnTo>
                <a:lnTo>
                  <a:pt x="246" y="454"/>
                </a:lnTo>
                <a:lnTo>
                  <a:pt x="246" y="454"/>
                </a:lnTo>
                <a:lnTo>
                  <a:pt x="246" y="452"/>
                </a:lnTo>
                <a:lnTo>
                  <a:pt x="249" y="452"/>
                </a:lnTo>
                <a:lnTo>
                  <a:pt x="253" y="449"/>
                </a:lnTo>
                <a:lnTo>
                  <a:pt x="255" y="449"/>
                </a:lnTo>
                <a:lnTo>
                  <a:pt x="257" y="449"/>
                </a:lnTo>
                <a:lnTo>
                  <a:pt x="257" y="447"/>
                </a:lnTo>
                <a:lnTo>
                  <a:pt x="259" y="447"/>
                </a:lnTo>
                <a:lnTo>
                  <a:pt x="263" y="445"/>
                </a:lnTo>
                <a:lnTo>
                  <a:pt x="265" y="445"/>
                </a:lnTo>
                <a:lnTo>
                  <a:pt x="267" y="443"/>
                </a:lnTo>
                <a:lnTo>
                  <a:pt x="271" y="443"/>
                </a:lnTo>
                <a:lnTo>
                  <a:pt x="271" y="443"/>
                </a:lnTo>
                <a:lnTo>
                  <a:pt x="271" y="443"/>
                </a:lnTo>
                <a:lnTo>
                  <a:pt x="274" y="443"/>
                </a:lnTo>
                <a:lnTo>
                  <a:pt x="274" y="443"/>
                </a:lnTo>
                <a:lnTo>
                  <a:pt x="276" y="441"/>
                </a:lnTo>
                <a:lnTo>
                  <a:pt x="278" y="441"/>
                </a:lnTo>
                <a:lnTo>
                  <a:pt x="280" y="441"/>
                </a:lnTo>
                <a:lnTo>
                  <a:pt x="284" y="441"/>
                </a:lnTo>
                <a:lnTo>
                  <a:pt x="288" y="443"/>
                </a:lnTo>
                <a:lnTo>
                  <a:pt x="290" y="443"/>
                </a:lnTo>
                <a:lnTo>
                  <a:pt x="290" y="443"/>
                </a:lnTo>
                <a:lnTo>
                  <a:pt x="294" y="443"/>
                </a:lnTo>
                <a:lnTo>
                  <a:pt x="299" y="441"/>
                </a:lnTo>
                <a:lnTo>
                  <a:pt x="301" y="441"/>
                </a:lnTo>
                <a:lnTo>
                  <a:pt x="301" y="443"/>
                </a:lnTo>
                <a:lnTo>
                  <a:pt x="303" y="441"/>
                </a:lnTo>
                <a:lnTo>
                  <a:pt x="305" y="443"/>
                </a:lnTo>
                <a:lnTo>
                  <a:pt x="311" y="443"/>
                </a:lnTo>
                <a:lnTo>
                  <a:pt x="317" y="447"/>
                </a:lnTo>
                <a:lnTo>
                  <a:pt x="324" y="454"/>
                </a:lnTo>
                <a:lnTo>
                  <a:pt x="326" y="454"/>
                </a:lnTo>
                <a:lnTo>
                  <a:pt x="328" y="454"/>
                </a:lnTo>
                <a:lnTo>
                  <a:pt x="326" y="452"/>
                </a:lnTo>
                <a:lnTo>
                  <a:pt x="317" y="445"/>
                </a:lnTo>
                <a:lnTo>
                  <a:pt x="317" y="445"/>
                </a:lnTo>
                <a:lnTo>
                  <a:pt x="315" y="443"/>
                </a:lnTo>
                <a:lnTo>
                  <a:pt x="315" y="443"/>
                </a:lnTo>
                <a:lnTo>
                  <a:pt x="315" y="443"/>
                </a:lnTo>
                <a:lnTo>
                  <a:pt x="315" y="441"/>
                </a:lnTo>
                <a:lnTo>
                  <a:pt x="315" y="441"/>
                </a:lnTo>
                <a:lnTo>
                  <a:pt x="315" y="439"/>
                </a:lnTo>
                <a:lnTo>
                  <a:pt x="315" y="439"/>
                </a:lnTo>
                <a:lnTo>
                  <a:pt x="315" y="439"/>
                </a:lnTo>
                <a:lnTo>
                  <a:pt x="315" y="437"/>
                </a:lnTo>
                <a:lnTo>
                  <a:pt x="313" y="437"/>
                </a:lnTo>
                <a:lnTo>
                  <a:pt x="311" y="437"/>
                </a:lnTo>
                <a:lnTo>
                  <a:pt x="309" y="439"/>
                </a:lnTo>
                <a:lnTo>
                  <a:pt x="307" y="439"/>
                </a:lnTo>
                <a:lnTo>
                  <a:pt x="292" y="439"/>
                </a:lnTo>
                <a:lnTo>
                  <a:pt x="288" y="439"/>
                </a:lnTo>
                <a:lnTo>
                  <a:pt x="286" y="437"/>
                </a:lnTo>
                <a:lnTo>
                  <a:pt x="278" y="431"/>
                </a:lnTo>
                <a:lnTo>
                  <a:pt x="274" y="426"/>
                </a:lnTo>
                <a:lnTo>
                  <a:pt x="274" y="422"/>
                </a:lnTo>
                <a:lnTo>
                  <a:pt x="271" y="420"/>
                </a:lnTo>
                <a:lnTo>
                  <a:pt x="274" y="416"/>
                </a:lnTo>
                <a:lnTo>
                  <a:pt x="274" y="412"/>
                </a:lnTo>
                <a:lnTo>
                  <a:pt x="276" y="410"/>
                </a:lnTo>
                <a:lnTo>
                  <a:pt x="276" y="408"/>
                </a:lnTo>
                <a:lnTo>
                  <a:pt x="278" y="406"/>
                </a:lnTo>
                <a:lnTo>
                  <a:pt x="278" y="406"/>
                </a:lnTo>
                <a:lnTo>
                  <a:pt x="278" y="406"/>
                </a:lnTo>
                <a:lnTo>
                  <a:pt x="280" y="404"/>
                </a:lnTo>
                <a:lnTo>
                  <a:pt x="280" y="404"/>
                </a:lnTo>
                <a:lnTo>
                  <a:pt x="280" y="401"/>
                </a:lnTo>
                <a:lnTo>
                  <a:pt x="280" y="401"/>
                </a:lnTo>
                <a:lnTo>
                  <a:pt x="286" y="393"/>
                </a:lnTo>
                <a:lnTo>
                  <a:pt x="288" y="389"/>
                </a:lnTo>
                <a:lnTo>
                  <a:pt x="290" y="387"/>
                </a:lnTo>
                <a:lnTo>
                  <a:pt x="292" y="385"/>
                </a:lnTo>
                <a:lnTo>
                  <a:pt x="292" y="385"/>
                </a:lnTo>
                <a:lnTo>
                  <a:pt x="294" y="383"/>
                </a:lnTo>
                <a:lnTo>
                  <a:pt x="294" y="378"/>
                </a:lnTo>
                <a:lnTo>
                  <a:pt x="301" y="370"/>
                </a:lnTo>
                <a:lnTo>
                  <a:pt x="305" y="366"/>
                </a:lnTo>
                <a:lnTo>
                  <a:pt x="309" y="364"/>
                </a:lnTo>
                <a:lnTo>
                  <a:pt x="307" y="362"/>
                </a:lnTo>
                <a:lnTo>
                  <a:pt x="305" y="358"/>
                </a:lnTo>
                <a:lnTo>
                  <a:pt x="305" y="351"/>
                </a:lnTo>
                <a:lnTo>
                  <a:pt x="305" y="349"/>
                </a:lnTo>
                <a:lnTo>
                  <a:pt x="305" y="349"/>
                </a:lnTo>
                <a:lnTo>
                  <a:pt x="307" y="347"/>
                </a:lnTo>
                <a:lnTo>
                  <a:pt x="307" y="347"/>
                </a:lnTo>
                <a:lnTo>
                  <a:pt x="309" y="347"/>
                </a:lnTo>
                <a:lnTo>
                  <a:pt x="309" y="345"/>
                </a:lnTo>
                <a:lnTo>
                  <a:pt x="309" y="343"/>
                </a:lnTo>
                <a:lnTo>
                  <a:pt x="309" y="343"/>
                </a:lnTo>
                <a:lnTo>
                  <a:pt x="309" y="341"/>
                </a:lnTo>
                <a:lnTo>
                  <a:pt x="311" y="339"/>
                </a:lnTo>
                <a:lnTo>
                  <a:pt x="317" y="337"/>
                </a:lnTo>
                <a:lnTo>
                  <a:pt x="320" y="335"/>
                </a:lnTo>
                <a:lnTo>
                  <a:pt x="322" y="335"/>
                </a:lnTo>
                <a:lnTo>
                  <a:pt x="324" y="335"/>
                </a:lnTo>
                <a:lnTo>
                  <a:pt x="326" y="335"/>
                </a:lnTo>
                <a:lnTo>
                  <a:pt x="328" y="335"/>
                </a:lnTo>
                <a:lnTo>
                  <a:pt x="332" y="335"/>
                </a:lnTo>
                <a:lnTo>
                  <a:pt x="334" y="335"/>
                </a:lnTo>
                <a:lnTo>
                  <a:pt x="334" y="333"/>
                </a:lnTo>
                <a:lnTo>
                  <a:pt x="334" y="333"/>
                </a:lnTo>
                <a:lnTo>
                  <a:pt x="338" y="333"/>
                </a:lnTo>
                <a:lnTo>
                  <a:pt x="340" y="333"/>
                </a:lnTo>
                <a:lnTo>
                  <a:pt x="343" y="333"/>
                </a:lnTo>
                <a:lnTo>
                  <a:pt x="343" y="333"/>
                </a:lnTo>
                <a:lnTo>
                  <a:pt x="338" y="335"/>
                </a:lnTo>
                <a:lnTo>
                  <a:pt x="338" y="335"/>
                </a:lnTo>
                <a:lnTo>
                  <a:pt x="338" y="335"/>
                </a:lnTo>
                <a:lnTo>
                  <a:pt x="336" y="335"/>
                </a:lnTo>
                <a:lnTo>
                  <a:pt x="336" y="337"/>
                </a:lnTo>
                <a:lnTo>
                  <a:pt x="338" y="337"/>
                </a:lnTo>
                <a:lnTo>
                  <a:pt x="338" y="337"/>
                </a:lnTo>
                <a:lnTo>
                  <a:pt x="340" y="337"/>
                </a:lnTo>
                <a:lnTo>
                  <a:pt x="357" y="341"/>
                </a:lnTo>
                <a:lnTo>
                  <a:pt x="359" y="341"/>
                </a:lnTo>
                <a:lnTo>
                  <a:pt x="359" y="339"/>
                </a:lnTo>
                <a:lnTo>
                  <a:pt x="357" y="339"/>
                </a:lnTo>
                <a:lnTo>
                  <a:pt x="355" y="337"/>
                </a:lnTo>
                <a:lnTo>
                  <a:pt x="353" y="337"/>
                </a:lnTo>
                <a:lnTo>
                  <a:pt x="351" y="337"/>
                </a:lnTo>
                <a:lnTo>
                  <a:pt x="351" y="337"/>
                </a:lnTo>
                <a:lnTo>
                  <a:pt x="349" y="337"/>
                </a:lnTo>
                <a:lnTo>
                  <a:pt x="349" y="335"/>
                </a:lnTo>
                <a:lnTo>
                  <a:pt x="347" y="335"/>
                </a:lnTo>
                <a:lnTo>
                  <a:pt x="345" y="335"/>
                </a:lnTo>
                <a:lnTo>
                  <a:pt x="343" y="335"/>
                </a:lnTo>
                <a:lnTo>
                  <a:pt x="345" y="335"/>
                </a:lnTo>
                <a:lnTo>
                  <a:pt x="345" y="333"/>
                </a:lnTo>
                <a:lnTo>
                  <a:pt x="357" y="335"/>
                </a:lnTo>
                <a:lnTo>
                  <a:pt x="359" y="337"/>
                </a:lnTo>
                <a:lnTo>
                  <a:pt x="359" y="339"/>
                </a:lnTo>
                <a:lnTo>
                  <a:pt x="361" y="339"/>
                </a:lnTo>
                <a:lnTo>
                  <a:pt x="363" y="339"/>
                </a:lnTo>
                <a:lnTo>
                  <a:pt x="365" y="339"/>
                </a:lnTo>
                <a:lnTo>
                  <a:pt x="368" y="339"/>
                </a:lnTo>
                <a:lnTo>
                  <a:pt x="368" y="337"/>
                </a:lnTo>
                <a:lnTo>
                  <a:pt x="368" y="328"/>
                </a:lnTo>
                <a:lnTo>
                  <a:pt x="368" y="310"/>
                </a:lnTo>
                <a:lnTo>
                  <a:pt x="368" y="305"/>
                </a:lnTo>
                <a:lnTo>
                  <a:pt x="368" y="289"/>
                </a:lnTo>
                <a:lnTo>
                  <a:pt x="368" y="284"/>
                </a:lnTo>
                <a:lnTo>
                  <a:pt x="365" y="284"/>
                </a:lnTo>
                <a:lnTo>
                  <a:pt x="363" y="282"/>
                </a:lnTo>
                <a:lnTo>
                  <a:pt x="363" y="282"/>
                </a:lnTo>
                <a:lnTo>
                  <a:pt x="363" y="282"/>
                </a:lnTo>
                <a:lnTo>
                  <a:pt x="361" y="280"/>
                </a:lnTo>
                <a:lnTo>
                  <a:pt x="361" y="280"/>
                </a:lnTo>
                <a:lnTo>
                  <a:pt x="361" y="280"/>
                </a:lnTo>
                <a:lnTo>
                  <a:pt x="361" y="278"/>
                </a:lnTo>
                <a:lnTo>
                  <a:pt x="361" y="278"/>
                </a:lnTo>
                <a:lnTo>
                  <a:pt x="363" y="278"/>
                </a:lnTo>
                <a:lnTo>
                  <a:pt x="363" y="278"/>
                </a:lnTo>
                <a:lnTo>
                  <a:pt x="361" y="276"/>
                </a:lnTo>
                <a:lnTo>
                  <a:pt x="361" y="276"/>
                </a:lnTo>
                <a:lnTo>
                  <a:pt x="361" y="276"/>
                </a:lnTo>
                <a:lnTo>
                  <a:pt x="359" y="278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7" y="276"/>
                </a:lnTo>
                <a:lnTo>
                  <a:pt x="357" y="276"/>
                </a:lnTo>
                <a:lnTo>
                  <a:pt x="357" y="276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3" y="274"/>
                </a:lnTo>
                <a:lnTo>
                  <a:pt x="353" y="274"/>
                </a:lnTo>
                <a:lnTo>
                  <a:pt x="353" y="272"/>
                </a:lnTo>
                <a:lnTo>
                  <a:pt x="353" y="272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5" y="270"/>
                </a:lnTo>
                <a:lnTo>
                  <a:pt x="355" y="270"/>
                </a:lnTo>
                <a:lnTo>
                  <a:pt x="355" y="270"/>
                </a:lnTo>
                <a:lnTo>
                  <a:pt x="357" y="270"/>
                </a:lnTo>
                <a:lnTo>
                  <a:pt x="357" y="270"/>
                </a:lnTo>
                <a:lnTo>
                  <a:pt x="357" y="268"/>
                </a:lnTo>
                <a:lnTo>
                  <a:pt x="355" y="268"/>
                </a:lnTo>
                <a:lnTo>
                  <a:pt x="355" y="268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7" y="266"/>
                </a:lnTo>
                <a:lnTo>
                  <a:pt x="359" y="268"/>
                </a:lnTo>
                <a:lnTo>
                  <a:pt x="361" y="268"/>
                </a:lnTo>
                <a:lnTo>
                  <a:pt x="361" y="266"/>
                </a:lnTo>
                <a:lnTo>
                  <a:pt x="363" y="266"/>
                </a:lnTo>
                <a:lnTo>
                  <a:pt x="365" y="266"/>
                </a:lnTo>
                <a:lnTo>
                  <a:pt x="368" y="266"/>
                </a:lnTo>
                <a:lnTo>
                  <a:pt x="368" y="266"/>
                </a:lnTo>
                <a:lnTo>
                  <a:pt x="368" y="264"/>
                </a:lnTo>
                <a:lnTo>
                  <a:pt x="368" y="247"/>
                </a:lnTo>
                <a:lnTo>
                  <a:pt x="365" y="236"/>
                </a:lnTo>
                <a:lnTo>
                  <a:pt x="365" y="228"/>
                </a:lnTo>
                <a:lnTo>
                  <a:pt x="365" y="228"/>
                </a:lnTo>
                <a:lnTo>
                  <a:pt x="365" y="228"/>
                </a:lnTo>
                <a:lnTo>
                  <a:pt x="361" y="226"/>
                </a:lnTo>
                <a:lnTo>
                  <a:pt x="359" y="226"/>
                </a:lnTo>
                <a:lnTo>
                  <a:pt x="357" y="228"/>
                </a:lnTo>
                <a:lnTo>
                  <a:pt x="357" y="228"/>
                </a:lnTo>
                <a:lnTo>
                  <a:pt x="357" y="230"/>
                </a:lnTo>
                <a:lnTo>
                  <a:pt x="351" y="232"/>
                </a:lnTo>
                <a:lnTo>
                  <a:pt x="351" y="234"/>
                </a:lnTo>
                <a:lnTo>
                  <a:pt x="349" y="234"/>
                </a:lnTo>
                <a:lnTo>
                  <a:pt x="351" y="232"/>
                </a:lnTo>
                <a:lnTo>
                  <a:pt x="355" y="226"/>
                </a:lnTo>
                <a:lnTo>
                  <a:pt x="357" y="226"/>
                </a:lnTo>
                <a:lnTo>
                  <a:pt x="357" y="226"/>
                </a:lnTo>
                <a:lnTo>
                  <a:pt x="359" y="224"/>
                </a:lnTo>
                <a:lnTo>
                  <a:pt x="359" y="224"/>
                </a:lnTo>
                <a:lnTo>
                  <a:pt x="361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18"/>
                </a:lnTo>
                <a:lnTo>
                  <a:pt x="363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20"/>
                </a:lnTo>
                <a:lnTo>
                  <a:pt x="361" y="220"/>
                </a:lnTo>
                <a:lnTo>
                  <a:pt x="361" y="220"/>
                </a:lnTo>
                <a:lnTo>
                  <a:pt x="359" y="216"/>
                </a:lnTo>
                <a:lnTo>
                  <a:pt x="357" y="209"/>
                </a:lnTo>
                <a:lnTo>
                  <a:pt x="357" y="205"/>
                </a:lnTo>
                <a:lnTo>
                  <a:pt x="357" y="203"/>
                </a:lnTo>
                <a:lnTo>
                  <a:pt x="359" y="199"/>
                </a:lnTo>
                <a:lnTo>
                  <a:pt x="359" y="195"/>
                </a:lnTo>
                <a:lnTo>
                  <a:pt x="361" y="184"/>
                </a:lnTo>
                <a:lnTo>
                  <a:pt x="361" y="182"/>
                </a:lnTo>
                <a:lnTo>
                  <a:pt x="363" y="182"/>
                </a:lnTo>
                <a:lnTo>
                  <a:pt x="363" y="178"/>
                </a:lnTo>
                <a:lnTo>
                  <a:pt x="363" y="178"/>
                </a:lnTo>
                <a:lnTo>
                  <a:pt x="363" y="178"/>
                </a:lnTo>
                <a:lnTo>
                  <a:pt x="359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5" y="178"/>
                </a:lnTo>
                <a:lnTo>
                  <a:pt x="355" y="178"/>
                </a:lnTo>
                <a:lnTo>
                  <a:pt x="355" y="178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4"/>
                </a:lnTo>
                <a:lnTo>
                  <a:pt x="353" y="174"/>
                </a:lnTo>
                <a:lnTo>
                  <a:pt x="353" y="172"/>
                </a:lnTo>
                <a:lnTo>
                  <a:pt x="353" y="172"/>
                </a:lnTo>
                <a:lnTo>
                  <a:pt x="353" y="170"/>
                </a:lnTo>
                <a:lnTo>
                  <a:pt x="353" y="170"/>
                </a:lnTo>
                <a:lnTo>
                  <a:pt x="353" y="170"/>
                </a:lnTo>
                <a:lnTo>
                  <a:pt x="351" y="170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5"/>
                </a:lnTo>
                <a:lnTo>
                  <a:pt x="351" y="165"/>
                </a:lnTo>
                <a:lnTo>
                  <a:pt x="349" y="163"/>
                </a:lnTo>
                <a:lnTo>
                  <a:pt x="349" y="163"/>
                </a:lnTo>
                <a:lnTo>
                  <a:pt x="349" y="163"/>
                </a:lnTo>
                <a:lnTo>
                  <a:pt x="349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3" y="161"/>
                </a:lnTo>
                <a:lnTo>
                  <a:pt x="353" y="163"/>
                </a:lnTo>
                <a:lnTo>
                  <a:pt x="355" y="163"/>
                </a:lnTo>
                <a:lnTo>
                  <a:pt x="355" y="163"/>
                </a:lnTo>
                <a:lnTo>
                  <a:pt x="357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5"/>
                </a:lnTo>
                <a:lnTo>
                  <a:pt x="359" y="165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9" y="168"/>
                </a:lnTo>
                <a:lnTo>
                  <a:pt x="359" y="170"/>
                </a:lnTo>
                <a:lnTo>
                  <a:pt x="359" y="170"/>
                </a:lnTo>
                <a:lnTo>
                  <a:pt x="361" y="170"/>
                </a:lnTo>
                <a:lnTo>
                  <a:pt x="361" y="170"/>
                </a:lnTo>
                <a:lnTo>
                  <a:pt x="363" y="168"/>
                </a:lnTo>
                <a:lnTo>
                  <a:pt x="365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3"/>
                </a:lnTo>
                <a:lnTo>
                  <a:pt x="368" y="163"/>
                </a:lnTo>
                <a:lnTo>
                  <a:pt x="368" y="159"/>
                </a:lnTo>
                <a:lnTo>
                  <a:pt x="368" y="159"/>
                </a:lnTo>
                <a:lnTo>
                  <a:pt x="370" y="157"/>
                </a:lnTo>
                <a:lnTo>
                  <a:pt x="372" y="153"/>
                </a:lnTo>
                <a:lnTo>
                  <a:pt x="376" y="147"/>
                </a:lnTo>
                <a:lnTo>
                  <a:pt x="376" y="147"/>
                </a:lnTo>
                <a:lnTo>
                  <a:pt x="378" y="145"/>
                </a:lnTo>
                <a:lnTo>
                  <a:pt x="382" y="136"/>
                </a:lnTo>
                <a:lnTo>
                  <a:pt x="380" y="138"/>
                </a:lnTo>
                <a:lnTo>
                  <a:pt x="378" y="138"/>
                </a:lnTo>
                <a:lnTo>
                  <a:pt x="376" y="138"/>
                </a:lnTo>
                <a:lnTo>
                  <a:pt x="378" y="136"/>
                </a:lnTo>
                <a:lnTo>
                  <a:pt x="382" y="134"/>
                </a:lnTo>
                <a:lnTo>
                  <a:pt x="384" y="132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91" y="124"/>
                </a:lnTo>
                <a:lnTo>
                  <a:pt x="393" y="124"/>
                </a:lnTo>
                <a:lnTo>
                  <a:pt x="395" y="120"/>
                </a:lnTo>
                <a:lnTo>
                  <a:pt x="395" y="117"/>
                </a:lnTo>
                <a:lnTo>
                  <a:pt x="399" y="111"/>
                </a:lnTo>
                <a:lnTo>
                  <a:pt x="401" y="105"/>
                </a:lnTo>
                <a:lnTo>
                  <a:pt x="401" y="105"/>
                </a:lnTo>
                <a:lnTo>
                  <a:pt x="401" y="103"/>
                </a:lnTo>
                <a:lnTo>
                  <a:pt x="403" y="97"/>
                </a:lnTo>
                <a:lnTo>
                  <a:pt x="403" y="94"/>
                </a:lnTo>
                <a:lnTo>
                  <a:pt x="405" y="92"/>
                </a:lnTo>
                <a:lnTo>
                  <a:pt x="405" y="90"/>
                </a:lnTo>
                <a:lnTo>
                  <a:pt x="405" y="88"/>
                </a:lnTo>
                <a:lnTo>
                  <a:pt x="407" y="82"/>
                </a:lnTo>
                <a:lnTo>
                  <a:pt x="409" y="74"/>
                </a:lnTo>
                <a:lnTo>
                  <a:pt x="409" y="61"/>
                </a:lnTo>
                <a:lnTo>
                  <a:pt x="411" y="55"/>
                </a:lnTo>
                <a:lnTo>
                  <a:pt x="411" y="51"/>
                </a:lnTo>
                <a:lnTo>
                  <a:pt x="411" y="49"/>
                </a:lnTo>
                <a:lnTo>
                  <a:pt x="414" y="46"/>
                </a:lnTo>
                <a:lnTo>
                  <a:pt x="414" y="46"/>
                </a:lnTo>
                <a:lnTo>
                  <a:pt x="414" y="42"/>
                </a:lnTo>
                <a:lnTo>
                  <a:pt x="414" y="42"/>
                </a:lnTo>
                <a:lnTo>
                  <a:pt x="414" y="40"/>
                </a:lnTo>
                <a:lnTo>
                  <a:pt x="416" y="38"/>
                </a:lnTo>
                <a:lnTo>
                  <a:pt x="416" y="36"/>
                </a:lnTo>
                <a:lnTo>
                  <a:pt x="416" y="34"/>
                </a:lnTo>
                <a:lnTo>
                  <a:pt x="414" y="34"/>
                </a:lnTo>
                <a:lnTo>
                  <a:pt x="414" y="34"/>
                </a:lnTo>
                <a:lnTo>
                  <a:pt x="414" y="34"/>
                </a:lnTo>
                <a:lnTo>
                  <a:pt x="416" y="32"/>
                </a:lnTo>
                <a:lnTo>
                  <a:pt x="416" y="32"/>
                </a:lnTo>
                <a:lnTo>
                  <a:pt x="416" y="32"/>
                </a:lnTo>
                <a:lnTo>
                  <a:pt x="416" y="30"/>
                </a:lnTo>
                <a:lnTo>
                  <a:pt x="418" y="23"/>
                </a:lnTo>
                <a:lnTo>
                  <a:pt x="418" y="21"/>
                </a:lnTo>
                <a:lnTo>
                  <a:pt x="418" y="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Freeform 45">
            <a:extLst>
              <a:ext uri="{FF2B5EF4-FFF2-40B4-BE49-F238E27FC236}">
                <a16:creationId xmlns:a16="http://schemas.microsoft.com/office/drawing/2014/main" id="{393E027D-5D06-488E-8B08-2B855BA2F360}"/>
              </a:ext>
            </a:extLst>
          </p:cNvPr>
          <p:cNvSpPr>
            <a:spLocks/>
          </p:cNvSpPr>
          <p:nvPr/>
        </p:nvSpPr>
        <p:spPr bwMode="auto">
          <a:xfrm>
            <a:off x="9254181" y="3044056"/>
            <a:ext cx="138297" cy="166085"/>
          </a:xfrm>
          <a:custGeom>
            <a:avLst/>
            <a:gdLst>
              <a:gd name="T0" fmla="*/ 85 w 90"/>
              <a:gd name="T1" fmla="*/ 85 h 114"/>
              <a:gd name="T2" fmla="*/ 81 w 90"/>
              <a:gd name="T3" fmla="*/ 83 h 114"/>
              <a:gd name="T4" fmla="*/ 79 w 90"/>
              <a:gd name="T5" fmla="*/ 81 h 114"/>
              <a:gd name="T6" fmla="*/ 75 w 90"/>
              <a:gd name="T7" fmla="*/ 75 h 114"/>
              <a:gd name="T8" fmla="*/ 75 w 90"/>
              <a:gd name="T9" fmla="*/ 69 h 114"/>
              <a:gd name="T10" fmla="*/ 75 w 90"/>
              <a:gd name="T11" fmla="*/ 64 h 114"/>
              <a:gd name="T12" fmla="*/ 75 w 90"/>
              <a:gd name="T13" fmla="*/ 62 h 114"/>
              <a:gd name="T14" fmla="*/ 79 w 90"/>
              <a:gd name="T15" fmla="*/ 54 h 114"/>
              <a:gd name="T16" fmla="*/ 85 w 90"/>
              <a:gd name="T17" fmla="*/ 29 h 114"/>
              <a:gd name="T18" fmla="*/ 85 w 90"/>
              <a:gd name="T19" fmla="*/ 25 h 114"/>
              <a:gd name="T20" fmla="*/ 81 w 90"/>
              <a:gd name="T21" fmla="*/ 21 h 114"/>
              <a:gd name="T22" fmla="*/ 81 w 90"/>
              <a:gd name="T23" fmla="*/ 16 h 114"/>
              <a:gd name="T24" fmla="*/ 81 w 90"/>
              <a:gd name="T25" fmla="*/ 12 h 114"/>
              <a:gd name="T26" fmla="*/ 81 w 90"/>
              <a:gd name="T27" fmla="*/ 12 h 114"/>
              <a:gd name="T28" fmla="*/ 77 w 90"/>
              <a:gd name="T29" fmla="*/ 8 h 114"/>
              <a:gd name="T30" fmla="*/ 71 w 90"/>
              <a:gd name="T31" fmla="*/ 4 h 114"/>
              <a:gd name="T32" fmla="*/ 62 w 90"/>
              <a:gd name="T33" fmla="*/ 2 h 114"/>
              <a:gd name="T34" fmla="*/ 58 w 90"/>
              <a:gd name="T35" fmla="*/ 0 h 114"/>
              <a:gd name="T36" fmla="*/ 52 w 90"/>
              <a:gd name="T37" fmla="*/ 4 h 114"/>
              <a:gd name="T38" fmla="*/ 50 w 90"/>
              <a:gd name="T39" fmla="*/ 8 h 114"/>
              <a:gd name="T40" fmla="*/ 46 w 90"/>
              <a:gd name="T41" fmla="*/ 8 h 114"/>
              <a:gd name="T42" fmla="*/ 39 w 90"/>
              <a:gd name="T43" fmla="*/ 12 h 114"/>
              <a:gd name="T44" fmla="*/ 37 w 90"/>
              <a:gd name="T45" fmla="*/ 12 h 114"/>
              <a:gd name="T46" fmla="*/ 16 w 90"/>
              <a:gd name="T47" fmla="*/ 16 h 114"/>
              <a:gd name="T48" fmla="*/ 14 w 90"/>
              <a:gd name="T49" fmla="*/ 16 h 114"/>
              <a:gd name="T50" fmla="*/ 10 w 90"/>
              <a:gd name="T51" fmla="*/ 16 h 114"/>
              <a:gd name="T52" fmla="*/ 8 w 90"/>
              <a:gd name="T53" fmla="*/ 23 h 114"/>
              <a:gd name="T54" fmla="*/ 10 w 90"/>
              <a:gd name="T55" fmla="*/ 27 h 114"/>
              <a:gd name="T56" fmla="*/ 14 w 90"/>
              <a:gd name="T57" fmla="*/ 29 h 114"/>
              <a:gd name="T58" fmla="*/ 16 w 90"/>
              <a:gd name="T59" fmla="*/ 31 h 114"/>
              <a:gd name="T60" fmla="*/ 14 w 90"/>
              <a:gd name="T61" fmla="*/ 37 h 114"/>
              <a:gd name="T62" fmla="*/ 12 w 90"/>
              <a:gd name="T63" fmla="*/ 43 h 114"/>
              <a:gd name="T64" fmla="*/ 4 w 90"/>
              <a:gd name="T65" fmla="*/ 62 h 114"/>
              <a:gd name="T66" fmla="*/ 2 w 90"/>
              <a:gd name="T67" fmla="*/ 71 h 114"/>
              <a:gd name="T68" fmla="*/ 2 w 90"/>
              <a:gd name="T69" fmla="*/ 73 h 114"/>
              <a:gd name="T70" fmla="*/ 4 w 90"/>
              <a:gd name="T71" fmla="*/ 75 h 114"/>
              <a:gd name="T72" fmla="*/ 4 w 90"/>
              <a:gd name="T73" fmla="*/ 77 h 114"/>
              <a:gd name="T74" fmla="*/ 2 w 90"/>
              <a:gd name="T75" fmla="*/ 77 h 114"/>
              <a:gd name="T76" fmla="*/ 2 w 90"/>
              <a:gd name="T77" fmla="*/ 81 h 114"/>
              <a:gd name="T78" fmla="*/ 0 w 90"/>
              <a:gd name="T79" fmla="*/ 83 h 114"/>
              <a:gd name="T80" fmla="*/ 2 w 90"/>
              <a:gd name="T81" fmla="*/ 87 h 114"/>
              <a:gd name="T82" fmla="*/ 2 w 90"/>
              <a:gd name="T83" fmla="*/ 92 h 114"/>
              <a:gd name="T84" fmla="*/ 2 w 90"/>
              <a:gd name="T85" fmla="*/ 98 h 114"/>
              <a:gd name="T86" fmla="*/ 6 w 90"/>
              <a:gd name="T87" fmla="*/ 102 h 114"/>
              <a:gd name="T88" fmla="*/ 8 w 90"/>
              <a:gd name="T89" fmla="*/ 104 h 114"/>
              <a:gd name="T90" fmla="*/ 8 w 90"/>
              <a:gd name="T91" fmla="*/ 106 h 114"/>
              <a:gd name="T92" fmla="*/ 10 w 90"/>
              <a:gd name="T93" fmla="*/ 108 h 114"/>
              <a:gd name="T94" fmla="*/ 14 w 90"/>
              <a:gd name="T95" fmla="*/ 110 h 114"/>
              <a:gd name="T96" fmla="*/ 23 w 90"/>
              <a:gd name="T97" fmla="*/ 110 h 114"/>
              <a:gd name="T98" fmla="*/ 33 w 90"/>
              <a:gd name="T99" fmla="*/ 114 h 114"/>
              <a:gd name="T100" fmla="*/ 35 w 90"/>
              <a:gd name="T101" fmla="*/ 114 h 114"/>
              <a:gd name="T102" fmla="*/ 39 w 90"/>
              <a:gd name="T103" fmla="*/ 114 h 114"/>
              <a:gd name="T104" fmla="*/ 44 w 90"/>
              <a:gd name="T105" fmla="*/ 112 h 114"/>
              <a:gd name="T106" fmla="*/ 54 w 90"/>
              <a:gd name="T107" fmla="*/ 104 h 114"/>
              <a:gd name="T108" fmla="*/ 67 w 90"/>
              <a:gd name="T109" fmla="*/ 106 h 114"/>
              <a:gd name="T110" fmla="*/ 69 w 90"/>
              <a:gd name="T111" fmla="*/ 108 h 114"/>
              <a:gd name="T112" fmla="*/ 73 w 90"/>
              <a:gd name="T113" fmla="*/ 108 h 114"/>
              <a:gd name="T114" fmla="*/ 73 w 90"/>
              <a:gd name="T115" fmla="*/ 108 h 114"/>
              <a:gd name="T116" fmla="*/ 75 w 90"/>
              <a:gd name="T117" fmla="*/ 100 h 114"/>
              <a:gd name="T118" fmla="*/ 79 w 90"/>
              <a:gd name="T119" fmla="*/ 96 h 114"/>
              <a:gd name="T120" fmla="*/ 87 w 90"/>
              <a:gd name="T121" fmla="*/ 94 h 114"/>
              <a:gd name="T122" fmla="*/ 90 w 90"/>
              <a:gd name="T123" fmla="*/ 8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114">
                <a:moveTo>
                  <a:pt x="87" y="87"/>
                </a:moveTo>
                <a:lnTo>
                  <a:pt x="85" y="85"/>
                </a:lnTo>
                <a:lnTo>
                  <a:pt x="83" y="83"/>
                </a:lnTo>
                <a:lnTo>
                  <a:pt x="81" y="83"/>
                </a:lnTo>
                <a:lnTo>
                  <a:pt x="81" y="81"/>
                </a:lnTo>
                <a:lnTo>
                  <a:pt x="79" y="81"/>
                </a:lnTo>
                <a:lnTo>
                  <a:pt x="77" y="79"/>
                </a:lnTo>
                <a:lnTo>
                  <a:pt x="75" y="75"/>
                </a:lnTo>
                <a:lnTo>
                  <a:pt x="75" y="73"/>
                </a:lnTo>
                <a:lnTo>
                  <a:pt x="75" y="69"/>
                </a:lnTo>
                <a:lnTo>
                  <a:pt x="75" y="66"/>
                </a:lnTo>
                <a:lnTo>
                  <a:pt x="75" y="64"/>
                </a:lnTo>
                <a:lnTo>
                  <a:pt x="75" y="62"/>
                </a:lnTo>
                <a:lnTo>
                  <a:pt x="75" y="62"/>
                </a:lnTo>
                <a:lnTo>
                  <a:pt x="77" y="58"/>
                </a:lnTo>
                <a:lnTo>
                  <a:pt x="79" y="54"/>
                </a:lnTo>
                <a:lnTo>
                  <a:pt x="81" y="50"/>
                </a:lnTo>
                <a:lnTo>
                  <a:pt x="85" y="29"/>
                </a:lnTo>
                <a:lnTo>
                  <a:pt x="85" y="27"/>
                </a:lnTo>
                <a:lnTo>
                  <a:pt x="85" y="25"/>
                </a:lnTo>
                <a:lnTo>
                  <a:pt x="83" y="23"/>
                </a:lnTo>
                <a:lnTo>
                  <a:pt x="81" y="21"/>
                </a:lnTo>
                <a:lnTo>
                  <a:pt x="81" y="18"/>
                </a:lnTo>
                <a:lnTo>
                  <a:pt x="81" y="16"/>
                </a:lnTo>
                <a:lnTo>
                  <a:pt x="81" y="14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81" y="10"/>
                </a:lnTo>
                <a:lnTo>
                  <a:pt x="77" y="8"/>
                </a:lnTo>
                <a:lnTo>
                  <a:pt x="73" y="4"/>
                </a:lnTo>
                <a:lnTo>
                  <a:pt x="71" y="4"/>
                </a:lnTo>
                <a:lnTo>
                  <a:pt x="64" y="4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39" y="12"/>
                </a:lnTo>
                <a:lnTo>
                  <a:pt x="39" y="12"/>
                </a:lnTo>
                <a:lnTo>
                  <a:pt x="39" y="12"/>
                </a:lnTo>
                <a:lnTo>
                  <a:pt x="37" y="12"/>
                </a:lnTo>
                <a:lnTo>
                  <a:pt x="19" y="16"/>
                </a:lnTo>
                <a:lnTo>
                  <a:pt x="16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10" y="18"/>
                </a:lnTo>
                <a:lnTo>
                  <a:pt x="8" y="23"/>
                </a:lnTo>
                <a:lnTo>
                  <a:pt x="10" y="25"/>
                </a:lnTo>
                <a:lnTo>
                  <a:pt x="10" y="27"/>
                </a:lnTo>
                <a:lnTo>
                  <a:pt x="14" y="27"/>
                </a:lnTo>
                <a:lnTo>
                  <a:pt x="14" y="29"/>
                </a:lnTo>
                <a:lnTo>
                  <a:pt x="16" y="29"/>
                </a:lnTo>
                <a:lnTo>
                  <a:pt x="16" y="31"/>
                </a:lnTo>
                <a:lnTo>
                  <a:pt x="14" y="33"/>
                </a:lnTo>
                <a:lnTo>
                  <a:pt x="14" y="37"/>
                </a:lnTo>
                <a:lnTo>
                  <a:pt x="14" y="39"/>
                </a:lnTo>
                <a:lnTo>
                  <a:pt x="12" y="43"/>
                </a:lnTo>
                <a:lnTo>
                  <a:pt x="10" y="52"/>
                </a:lnTo>
                <a:lnTo>
                  <a:pt x="4" y="62"/>
                </a:lnTo>
                <a:lnTo>
                  <a:pt x="2" y="69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4" y="75"/>
                </a:lnTo>
                <a:lnTo>
                  <a:pt x="4" y="75"/>
                </a:lnTo>
                <a:lnTo>
                  <a:pt x="4" y="77"/>
                </a:lnTo>
                <a:lnTo>
                  <a:pt x="2" y="77"/>
                </a:lnTo>
                <a:lnTo>
                  <a:pt x="2" y="77"/>
                </a:lnTo>
                <a:lnTo>
                  <a:pt x="2" y="79"/>
                </a:lnTo>
                <a:lnTo>
                  <a:pt x="2" y="81"/>
                </a:lnTo>
                <a:lnTo>
                  <a:pt x="0" y="81"/>
                </a:lnTo>
                <a:lnTo>
                  <a:pt x="0" y="83"/>
                </a:lnTo>
                <a:lnTo>
                  <a:pt x="2" y="85"/>
                </a:lnTo>
                <a:lnTo>
                  <a:pt x="2" y="87"/>
                </a:lnTo>
                <a:lnTo>
                  <a:pt x="2" y="87"/>
                </a:lnTo>
                <a:lnTo>
                  <a:pt x="2" y="92"/>
                </a:lnTo>
                <a:lnTo>
                  <a:pt x="0" y="96"/>
                </a:lnTo>
                <a:lnTo>
                  <a:pt x="2" y="98"/>
                </a:lnTo>
                <a:lnTo>
                  <a:pt x="2" y="100"/>
                </a:lnTo>
                <a:lnTo>
                  <a:pt x="6" y="102"/>
                </a:lnTo>
                <a:lnTo>
                  <a:pt x="6" y="102"/>
                </a:lnTo>
                <a:lnTo>
                  <a:pt x="8" y="104"/>
                </a:lnTo>
                <a:lnTo>
                  <a:pt x="8" y="106"/>
                </a:lnTo>
                <a:lnTo>
                  <a:pt x="8" y="106"/>
                </a:lnTo>
                <a:lnTo>
                  <a:pt x="8" y="108"/>
                </a:lnTo>
                <a:lnTo>
                  <a:pt x="10" y="108"/>
                </a:lnTo>
                <a:lnTo>
                  <a:pt x="10" y="110"/>
                </a:lnTo>
                <a:lnTo>
                  <a:pt x="14" y="110"/>
                </a:lnTo>
                <a:lnTo>
                  <a:pt x="19" y="108"/>
                </a:lnTo>
                <a:lnTo>
                  <a:pt x="23" y="110"/>
                </a:lnTo>
                <a:lnTo>
                  <a:pt x="33" y="114"/>
                </a:lnTo>
                <a:lnTo>
                  <a:pt x="33" y="114"/>
                </a:lnTo>
                <a:lnTo>
                  <a:pt x="35" y="114"/>
                </a:lnTo>
                <a:lnTo>
                  <a:pt x="35" y="114"/>
                </a:lnTo>
                <a:lnTo>
                  <a:pt x="37" y="114"/>
                </a:lnTo>
                <a:lnTo>
                  <a:pt x="39" y="114"/>
                </a:lnTo>
                <a:lnTo>
                  <a:pt x="42" y="114"/>
                </a:lnTo>
                <a:lnTo>
                  <a:pt x="44" y="112"/>
                </a:lnTo>
                <a:lnTo>
                  <a:pt x="52" y="104"/>
                </a:lnTo>
                <a:lnTo>
                  <a:pt x="54" y="104"/>
                </a:lnTo>
                <a:lnTo>
                  <a:pt x="60" y="106"/>
                </a:lnTo>
                <a:lnTo>
                  <a:pt x="67" y="106"/>
                </a:lnTo>
                <a:lnTo>
                  <a:pt x="67" y="106"/>
                </a:lnTo>
                <a:lnTo>
                  <a:pt x="69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4"/>
                </a:lnTo>
                <a:lnTo>
                  <a:pt x="75" y="100"/>
                </a:lnTo>
                <a:lnTo>
                  <a:pt x="77" y="98"/>
                </a:lnTo>
                <a:lnTo>
                  <a:pt x="79" y="96"/>
                </a:lnTo>
                <a:lnTo>
                  <a:pt x="85" y="94"/>
                </a:lnTo>
                <a:lnTo>
                  <a:pt x="87" y="94"/>
                </a:lnTo>
                <a:lnTo>
                  <a:pt x="90" y="92"/>
                </a:lnTo>
                <a:lnTo>
                  <a:pt x="90" y="89"/>
                </a:lnTo>
                <a:lnTo>
                  <a:pt x="87" y="8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" name="Freeform 46">
            <a:extLst>
              <a:ext uri="{FF2B5EF4-FFF2-40B4-BE49-F238E27FC236}">
                <a16:creationId xmlns:a16="http://schemas.microsoft.com/office/drawing/2014/main" id="{CF5907D5-494F-4A3E-AE42-6210B5D1694A}"/>
              </a:ext>
            </a:extLst>
          </p:cNvPr>
          <p:cNvSpPr>
            <a:spLocks/>
          </p:cNvSpPr>
          <p:nvPr/>
        </p:nvSpPr>
        <p:spPr bwMode="auto">
          <a:xfrm>
            <a:off x="6371463" y="2687120"/>
            <a:ext cx="1364527" cy="1184447"/>
          </a:xfrm>
          <a:custGeom>
            <a:avLst/>
            <a:gdLst>
              <a:gd name="T0" fmla="*/ 863 w 888"/>
              <a:gd name="T1" fmla="*/ 382 h 813"/>
              <a:gd name="T2" fmla="*/ 802 w 888"/>
              <a:gd name="T3" fmla="*/ 395 h 813"/>
              <a:gd name="T4" fmla="*/ 825 w 888"/>
              <a:gd name="T5" fmla="*/ 366 h 813"/>
              <a:gd name="T6" fmla="*/ 825 w 888"/>
              <a:gd name="T7" fmla="*/ 343 h 813"/>
              <a:gd name="T8" fmla="*/ 796 w 888"/>
              <a:gd name="T9" fmla="*/ 301 h 813"/>
              <a:gd name="T10" fmla="*/ 779 w 888"/>
              <a:gd name="T11" fmla="*/ 278 h 813"/>
              <a:gd name="T12" fmla="*/ 754 w 888"/>
              <a:gd name="T13" fmla="*/ 291 h 813"/>
              <a:gd name="T14" fmla="*/ 756 w 888"/>
              <a:gd name="T15" fmla="*/ 238 h 813"/>
              <a:gd name="T16" fmla="*/ 727 w 888"/>
              <a:gd name="T17" fmla="*/ 253 h 813"/>
              <a:gd name="T18" fmla="*/ 706 w 888"/>
              <a:gd name="T19" fmla="*/ 243 h 813"/>
              <a:gd name="T20" fmla="*/ 695 w 888"/>
              <a:gd name="T21" fmla="*/ 240 h 813"/>
              <a:gd name="T22" fmla="*/ 677 w 888"/>
              <a:gd name="T23" fmla="*/ 253 h 813"/>
              <a:gd name="T24" fmla="*/ 656 w 888"/>
              <a:gd name="T25" fmla="*/ 261 h 813"/>
              <a:gd name="T26" fmla="*/ 654 w 888"/>
              <a:gd name="T27" fmla="*/ 243 h 813"/>
              <a:gd name="T28" fmla="*/ 639 w 888"/>
              <a:gd name="T29" fmla="*/ 207 h 813"/>
              <a:gd name="T30" fmla="*/ 612 w 888"/>
              <a:gd name="T31" fmla="*/ 144 h 813"/>
              <a:gd name="T32" fmla="*/ 599 w 888"/>
              <a:gd name="T33" fmla="*/ 111 h 813"/>
              <a:gd name="T34" fmla="*/ 572 w 888"/>
              <a:gd name="T35" fmla="*/ 113 h 813"/>
              <a:gd name="T36" fmla="*/ 541 w 888"/>
              <a:gd name="T37" fmla="*/ 94 h 813"/>
              <a:gd name="T38" fmla="*/ 514 w 888"/>
              <a:gd name="T39" fmla="*/ 86 h 813"/>
              <a:gd name="T40" fmla="*/ 510 w 888"/>
              <a:gd name="T41" fmla="*/ 55 h 813"/>
              <a:gd name="T42" fmla="*/ 455 w 888"/>
              <a:gd name="T43" fmla="*/ 9 h 813"/>
              <a:gd name="T44" fmla="*/ 271 w 888"/>
              <a:gd name="T45" fmla="*/ 215 h 813"/>
              <a:gd name="T46" fmla="*/ 100 w 888"/>
              <a:gd name="T47" fmla="*/ 251 h 813"/>
              <a:gd name="T48" fmla="*/ 69 w 888"/>
              <a:gd name="T49" fmla="*/ 428 h 813"/>
              <a:gd name="T50" fmla="*/ 119 w 888"/>
              <a:gd name="T51" fmla="*/ 535 h 813"/>
              <a:gd name="T52" fmla="*/ 198 w 888"/>
              <a:gd name="T53" fmla="*/ 631 h 813"/>
              <a:gd name="T54" fmla="*/ 250 w 888"/>
              <a:gd name="T55" fmla="*/ 633 h 813"/>
              <a:gd name="T56" fmla="*/ 288 w 888"/>
              <a:gd name="T57" fmla="*/ 643 h 813"/>
              <a:gd name="T58" fmla="*/ 307 w 888"/>
              <a:gd name="T59" fmla="*/ 650 h 813"/>
              <a:gd name="T60" fmla="*/ 353 w 888"/>
              <a:gd name="T61" fmla="*/ 660 h 813"/>
              <a:gd name="T62" fmla="*/ 376 w 888"/>
              <a:gd name="T63" fmla="*/ 664 h 813"/>
              <a:gd name="T64" fmla="*/ 374 w 888"/>
              <a:gd name="T65" fmla="*/ 696 h 813"/>
              <a:gd name="T66" fmla="*/ 395 w 888"/>
              <a:gd name="T67" fmla="*/ 721 h 813"/>
              <a:gd name="T68" fmla="*/ 416 w 888"/>
              <a:gd name="T69" fmla="*/ 746 h 813"/>
              <a:gd name="T70" fmla="*/ 453 w 888"/>
              <a:gd name="T71" fmla="*/ 777 h 813"/>
              <a:gd name="T72" fmla="*/ 495 w 888"/>
              <a:gd name="T73" fmla="*/ 811 h 813"/>
              <a:gd name="T74" fmla="*/ 516 w 888"/>
              <a:gd name="T75" fmla="*/ 777 h 813"/>
              <a:gd name="T76" fmla="*/ 555 w 888"/>
              <a:gd name="T77" fmla="*/ 702 h 813"/>
              <a:gd name="T78" fmla="*/ 543 w 888"/>
              <a:gd name="T79" fmla="*/ 654 h 813"/>
              <a:gd name="T80" fmla="*/ 555 w 888"/>
              <a:gd name="T81" fmla="*/ 631 h 813"/>
              <a:gd name="T82" fmla="*/ 549 w 888"/>
              <a:gd name="T83" fmla="*/ 606 h 813"/>
              <a:gd name="T84" fmla="*/ 574 w 888"/>
              <a:gd name="T85" fmla="*/ 591 h 813"/>
              <a:gd name="T86" fmla="*/ 589 w 888"/>
              <a:gd name="T87" fmla="*/ 608 h 813"/>
              <a:gd name="T88" fmla="*/ 578 w 888"/>
              <a:gd name="T89" fmla="*/ 618 h 813"/>
              <a:gd name="T90" fmla="*/ 647 w 888"/>
              <a:gd name="T91" fmla="*/ 650 h 813"/>
              <a:gd name="T92" fmla="*/ 637 w 888"/>
              <a:gd name="T93" fmla="*/ 692 h 813"/>
              <a:gd name="T94" fmla="*/ 610 w 888"/>
              <a:gd name="T95" fmla="*/ 712 h 813"/>
              <a:gd name="T96" fmla="*/ 641 w 888"/>
              <a:gd name="T97" fmla="*/ 719 h 813"/>
              <a:gd name="T98" fmla="*/ 679 w 888"/>
              <a:gd name="T99" fmla="*/ 666 h 813"/>
              <a:gd name="T100" fmla="*/ 723 w 888"/>
              <a:gd name="T101" fmla="*/ 673 h 813"/>
              <a:gd name="T102" fmla="*/ 743 w 888"/>
              <a:gd name="T103" fmla="*/ 666 h 813"/>
              <a:gd name="T104" fmla="*/ 754 w 888"/>
              <a:gd name="T105" fmla="*/ 652 h 813"/>
              <a:gd name="T106" fmla="*/ 750 w 888"/>
              <a:gd name="T107" fmla="*/ 608 h 813"/>
              <a:gd name="T108" fmla="*/ 798 w 888"/>
              <a:gd name="T109" fmla="*/ 581 h 813"/>
              <a:gd name="T110" fmla="*/ 798 w 888"/>
              <a:gd name="T111" fmla="*/ 550 h 813"/>
              <a:gd name="T112" fmla="*/ 754 w 888"/>
              <a:gd name="T113" fmla="*/ 560 h 813"/>
              <a:gd name="T114" fmla="*/ 708 w 888"/>
              <a:gd name="T115" fmla="*/ 514 h 813"/>
              <a:gd name="T116" fmla="*/ 741 w 888"/>
              <a:gd name="T117" fmla="*/ 483 h 813"/>
              <a:gd name="T118" fmla="*/ 789 w 888"/>
              <a:gd name="T119" fmla="*/ 449 h 813"/>
              <a:gd name="T120" fmla="*/ 844 w 888"/>
              <a:gd name="T121" fmla="*/ 414 h 813"/>
              <a:gd name="T122" fmla="*/ 879 w 888"/>
              <a:gd name="T123" fmla="*/ 39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8" h="813">
                <a:moveTo>
                  <a:pt x="888" y="378"/>
                </a:moveTo>
                <a:lnTo>
                  <a:pt x="888" y="378"/>
                </a:lnTo>
                <a:lnTo>
                  <a:pt x="888" y="378"/>
                </a:lnTo>
                <a:lnTo>
                  <a:pt x="886" y="378"/>
                </a:lnTo>
                <a:lnTo>
                  <a:pt x="886" y="376"/>
                </a:lnTo>
                <a:lnTo>
                  <a:pt x="883" y="376"/>
                </a:lnTo>
                <a:lnTo>
                  <a:pt x="881" y="376"/>
                </a:lnTo>
                <a:lnTo>
                  <a:pt x="881" y="376"/>
                </a:lnTo>
                <a:lnTo>
                  <a:pt x="879" y="376"/>
                </a:lnTo>
                <a:lnTo>
                  <a:pt x="879" y="376"/>
                </a:lnTo>
                <a:lnTo>
                  <a:pt x="875" y="376"/>
                </a:lnTo>
                <a:lnTo>
                  <a:pt x="873" y="376"/>
                </a:lnTo>
                <a:lnTo>
                  <a:pt x="873" y="376"/>
                </a:lnTo>
                <a:lnTo>
                  <a:pt x="871" y="378"/>
                </a:lnTo>
                <a:lnTo>
                  <a:pt x="871" y="378"/>
                </a:lnTo>
                <a:lnTo>
                  <a:pt x="871" y="378"/>
                </a:lnTo>
                <a:lnTo>
                  <a:pt x="871" y="380"/>
                </a:lnTo>
                <a:lnTo>
                  <a:pt x="869" y="380"/>
                </a:lnTo>
                <a:lnTo>
                  <a:pt x="869" y="380"/>
                </a:lnTo>
                <a:lnTo>
                  <a:pt x="867" y="380"/>
                </a:lnTo>
                <a:lnTo>
                  <a:pt x="867" y="380"/>
                </a:lnTo>
                <a:lnTo>
                  <a:pt x="865" y="380"/>
                </a:lnTo>
                <a:lnTo>
                  <a:pt x="865" y="380"/>
                </a:lnTo>
                <a:lnTo>
                  <a:pt x="865" y="382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3" y="385"/>
                </a:lnTo>
                <a:lnTo>
                  <a:pt x="863" y="385"/>
                </a:lnTo>
                <a:lnTo>
                  <a:pt x="863" y="382"/>
                </a:lnTo>
                <a:lnTo>
                  <a:pt x="863" y="382"/>
                </a:lnTo>
                <a:lnTo>
                  <a:pt x="863" y="380"/>
                </a:lnTo>
                <a:lnTo>
                  <a:pt x="860" y="380"/>
                </a:lnTo>
                <a:lnTo>
                  <a:pt x="854" y="380"/>
                </a:lnTo>
                <a:lnTo>
                  <a:pt x="852" y="380"/>
                </a:lnTo>
                <a:lnTo>
                  <a:pt x="850" y="380"/>
                </a:lnTo>
                <a:lnTo>
                  <a:pt x="850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6" y="380"/>
                </a:lnTo>
                <a:lnTo>
                  <a:pt x="846" y="380"/>
                </a:lnTo>
                <a:lnTo>
                  <a:pt x="846" y="378"/>
                </a:lnTo>
                <a:lnTo>
                  <a:pt x="840" y="378"/>
                </a:lnTo>
                <a:lnTo>
                  <a:pt x="835" y="378"/>
                </a:lnTo>
                <a:lnTo>
                  <a:pt x="835" y="378"/>
                </a:lnTo>
                <a:lnTo>
                  <a:pt x="833" y="378"/>
                </a:lnTo>
                <a:lnTo>
                  <a:pt x="831" y="378"/>
                </a:lnTo>
                <a:lnTo>
                  <a:pt x="829" y="382"/>
                </a:lnTo>
                <a:lnTo>
                  <a:pt x="827" y="382"/>
                </a:lnTo>
                <a:lnTo>
                  <a:pt x="812" y="389"/>
                </a:lnTo>
                <a:lnTo>
                  <a:pt x="812" y="389"/>
                </a:lnTo>
                <a:lnTo>
                  <a:pt x="812" y="389"/>
                </a:lnTo>
                <a:lnTo>
                  <a:pt x="810" y="389"/>
                </a:lnTo>
                <a:lnTo>
                  <a:pt x="810" y="389"/>
                </a:lnTo>
                <a:lnTo>
                  <a:pt x="808" y="389"/>
                </a:lnTo>
                <a:lnTo>
                  <a:pt x="808" y="393"/>
                </a:lnTo>
                <a:lnTo>
                  <a:pt x="806" y="393"/>
                </a:lnTo>
                <a:lnTo>
                  <a:pt x="806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1"/>
                </a:lnTo>
                <a:lnTo>
                  <a:pt x="802" y="389"/>
                </a:lnTo>
                <a:lnTo>
                  <a:pt x="802" y="387"/>
                </a:lnTo>
                <a:lnTo>
                  <a:pt x="802" y="387"/>
                </a:lnTo>
                <a:lnTo>
                  <a:pt x="802" y="385"/>
                </a:lnTo>
                <a:lnTo>
                  <a:pt x="804" y="385"/>
                </a:lnTo>
                <a:lnTo>
                  <a:pt x="804" y="382"/>
                </a:lnTo>
                <a:lnTo>
                  <a:pt x="808" y="380"/>
                </a:lnTo>
                <a:lnTo>
                  <a:pt x="825" y="372"/>
                </a:lnTo>
                <a:lnTo>
                  <a:pt x="827" y="372"/>
                </a:lnTo>
                <a:lnTo>
                  <a:pt x="833" y="372"/>
                </a:lnTo>
                <a:lnTo>
                  <a:pt x="833" y="370"/>
                </a:lnTo>
                <a:lnTo>
                  <a:pt x="835" y="370"/>
                </a:lnTo>
                <a:lnTo>
                  <a:pt x="835" y="368"/>
                </a:lnTo>
                <a:lnTo>
                  <a:pt x="833" y="368"/>
                </a:lnTo>
                <a:lnTo>
                  <a:pt x="833" y="368"/>
                </a:lnTo>
                <a:lnTo>
                  <a:pt x="833" y="368"/>
                </a:lnTo>
                <a:lnTo>
                  <a:pt x="831" y="368"/>
                </a:lnTo>
                <a:lnTo>
                  <a:pt x="831" y="368"/>
                </a:lnTo>
                <a:lnTo>
                  <a:pt x="831" y="370"/>
                </a:lnTo>
                <a:lnTo>
                  <a:pt x="831" y="370"/>
                </a:lnTo>
                <a:lnTo>
                  <a:pt x="829" y="370"/>
                </a:lnTo>
                <a:lnTo>
                  <a:pt x="829" y="368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3" y="366"/>
                </a:lnTo>
                <a:lnTo>
                  <a:pt x="819" y="366"/>
                </a:lnTo>
                <a:lnTo>
                  <a:pt x="817" y="366"/>
                </a:lnTo>
                <a:lnTo>
                  <a:pt x="817" y="366"/>
                </a:lnTo>
                <a:lnTo>
                  <a:pt x="817" y="364"/>
                </a:lnTo>
                <a:lnTo>
                  <a:pt x="817" y="362"/>
                </a:lnTo>
                <a:lnTo>
                  <a:pt x="817" y="362"/>
                </a:lnTo>
                <a:lnTo>
                  <a:pt x="815" y="362"/>
                </a:lnTo>
                <a:lnTo>
                  <a:pt x="815" y="362"/>
                </a:lnTo>
                <a:lnTo>
                  <a:pt x="815" y="362"/>
                </a:lnTo>
                <a:lnTo>
                  <a:pt x="812" y="362"/>
                </a:lnTo>
                <a:lnTo>
                  <a:pt x="812" y="362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7"/>
                </a:lnTo>
                <a:lnTo>
                  <a:pt x="815" y="357"/>
                </a:lnTo>
                <a:lnTo>
                  <a:pt x="821" y="355"/>
                </a:lnTo>
                <a:lnTo>
                  <a:pt x="821" y="355"/>
                </a:lnTo>
                <a:lnTo>
                  <a:pt x="823" y="353"/>
                </a:lnTo>
                <a:lnTo>
                  <a:pt x="823" y="353"/>
                </a:lnTo>
                <a:lnTo>
                  <a:pt x="823" y="351"/>
                </a:lnTo>
                <a:lnTo>
                  <a:pt x="825" y="351"/>
                </a:lnTo>
                <a:lnTo>
                  <a:pt x="827" y="349"/>
                </a:lnTo>
                <a:lnTo>
                  <a:pt x="829" y="347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5" y="343"/>
                </a:lnTo>
                <a:lnTo>
                  <a:pt x="825" y="341"/>
                </a:lnTo>
                <a:lnTo>
                  <a:pt x="825" y="339"/>
                </a:lnTo>
                <a:lnTo>
                  <a:pt x="823" y="339"/>
                </a:lnTo>
                <a:lnTo>
                  <a:pt x="823" y="337"/>
                </a:lnTo>
                <a:lnTo>
                  <a:pt x="823" y="334"/>
                </a:lnTo>
                <a:lnTo>
                  <a:pt x="823" y="334"/>
                </a:lnTo>
                <a:lnTo>
                  <a:pt x="823" y="332"/>
                </a:lnTo>
                <a:lnTo>
                  <a:pt x="823" y="332"/>
                </a:lnTo>
                <a:lnTo>
                  <a:pt x="821" y="332"/>
                </a:lnTo>
                <a:lnTo>
                  <a:pt x="819" y="332"/>
                </a:lnTo>
                <a:lnTo>
                  <a:pt x="819" y="332"/>
                </a:lnTo>
                <a:lnTo>
                  <a:pt x="819" y="332"/>
                </a:lnTo>
                <a:lnTo>
                  <a:pt x="812" y="328"/>
                </a:lnTo>
                <a:lnTo>
                  <a:pt x="812" y="326"/>
                </a:lnTo>
                <a:lnTo>
                  <a:pt x="810" y="326"/>
                </a:lnTo>
                <a:lnTo>
                  <a:pt x="808" y="326"/>
                </a:lnTo>
                <a:lnTo>
                  <a:pt x="808" y="326"/>
                </a:lnTo>
                <a:lnTo>
                  <a:pt x="808" y="326"/>
                </a:lnTo>
                <a:lnTo>
                  <a:pt x="806" y="324"/>
                </a:lnTo>
                <a:lnTo>
                  <a:pt x="806" y="324"/>
                </a:lnTo>
                <a:lnTo>
                  <a:pt x="804" y="322"/>
                </a:lnTo>
                <a:lnTo>
                  <a:pt x="804" y="318"/>
                </a:lnTo>
                <a:lnTo>
                  <a:pt x="802" y="316"/>
                </a:lnTo>
                <a:lnTo>
                  <a:pt x="802" y="314"/>
                </a:lnTo>
                <a:lnTo>
                  <a:pt x="796" y="309"/>
                </a:lnTo>
                <a:lnTo>
                  <a:pt x="796" y="307"/>
                </a:lnTo>
                <a:lnTo>
                  <a:pt x="796" y="305"/>
                </a:lnTo>
                <a:lnTo>
                  <a:pt x="796" y="305"/>
                </a:lnTo>
                <a:lnTo>
                  <a:pt x="796" y="303"/>
                </a:lnTo>
                <a:lnTo>
                  <a:pt x="796" y="303"/>
                </a:lnTo>
                <a:lnTo>
                  <a:pt x="796" y="301"/>
                </a:lnTo>
                <a:lnTo>
                  <a:pt x="796" y="301"/>
                </a:lnTo>
                <a:lnTo>
                  <a:pt x="794" y="301"/>
                </a:lnTo>
                <a:lnTo>
                  <a:pt x="794" y="299"/>
                </a:lnTo>
                <a:lnTo>
                  <a:pt x="794" y="299"/>
                </a:lnTo>
                <a:lnTo>
                  <a:pt x="794" y="299"/>
                </a:lnTo>
                <a:lnTo>
                  <a:pt x="794" y="297"/>
                </a:lnTo>
                <a:lnTo>
                  <a:pt x="796" y="297"/>
                </a:lnTo>
                <a:lnTo>
                  <a:pt x="796" y="297"/>
                </a:lnTo>
                <a:lnTo>
                  <a:pt x="796" y="295"/>
                </a:lnTo>
                <a:lnTo>
                  <a:pt x="796" y="293"/>
                </a:lnTo>
                <a:lnTo>
                  <a:pt x="796" y="291"/>
                </a:lnTo>
                <a:lnTo>
                  <a:pt x="794" y="291"/>
                </a:lnTo>
                <a:lnTo>
                  <a:pt x="794" y="291"/>
                </a:lnTo>
                <a:lnTo>
                  <a:pt x="794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4"/>
                </a:lnTo>
                <a:lnTo>
                  <a:pt x="792" y="282"/>
                </a:lnTo>
                <a:lnTo>
                  <a:pt x="789" y="278"/>
                </a:lnTo>
                <a:lnTo>
                  <a:pt x="787" y="278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3" y="278"/>
                </a:lnTo>
                <a:lnTo>
                  <a:pt x="783" y="278"/>
                </a:lnTo>
                <a:lnTo>
                  <a:pt x="783" y="276"/>
                </a:lnTo>
                <a:lnTo>
                  <a:pt x="781" y="276"/>
                </a:lnTo>
                <a:lnTo>
                  <a:pt x="781" y="278"/>
                </a:lnTo>
                <a:lnTo>
                  <a:pt x="781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6"/>
                </a:lnTo>
                <a:lnTo>
                  <a:pt x="777" y="276"/>
                </a:lnTo>
                <a:lnTo>
                  <a:pt x="777" y="278"/>
                </a:lnTo>
                <a:lnTo>
                  <a:pt x="775" y="280"/>
                </a:lnTo>
                <a:lnTo>
                  <a:pt x="773" y="280"/>
                </a:lnTo>
                <a:lnTo>
                  <a:pt x="773" y="280"/>
                </a:lnTo>
                <a:lnTo>
                  <a:pt x="769" y="278"/>
                </a:lnTo>
                <a:lnTo>
                  <a:pt x="766" y="278"/>
                </a:lnTo>
                <a:lnTo>
                  <a:pt x="766" y="278"/>
                </a:lnTo>
                <a:lnTo>
                  <a:pt x="764" y="280"/>
                </a:lnTo>
                <a:lnTo>
                  <a:pt x="764" y="280"/>
                </a:lnTo>
                <a:lnTo>
                  <a:pt x="766" y="282"/>
                </a:lnTo>
                <a:lnTo>
                  <a:pt x="769" y="284"/>
                </a:lnTo>
                <a:lnTo>
                  <a:pt x="769" y="284"/>
                </a:lnTo>
                <a:lnTo>
                  <a:pt x="769" y="284"/>
                </a:lnTo>
                <a:lnTo>
                  <a:pt x="769" y="286"/>
                </a:lnTo>
                <a:lnTo>
                  <a:pt x="764" y="286"/>
                </a:lnTo>
                <a:lnTo>
                  <a:pt x="762" y="286"/>
                </a:lnTo>
                <a:lnTo>
                  <a:pt x="760" y="288"/>
                </a:lnTo>
                <a:lnTo>
                  <a:pt x="760" y="291"/>
                </a:lnTo>
                <a:lnTo>
                  <a:pt x="758" y="293"/>
                </a:lnTo>
                <a:lnTo>
                  <a:pt x="756" y="293"/>
                </a:lnTo>
                <a:lnTo>
                  <a:pt x="752" y="293"/>
                </a:lnTo>
                <a:lnTo>
                  <a:pt x="752" y="293"/>
                </a:lnTo>
                <a:lnTo>
                  <a:pt x="752" y="293"/>
                </a:lnTo>
                <a:lnTo>
                  <a:pt x="750" y="293"/>
                </a:lnTo>
                <a:lnTo>
                  <a:pt x="750" y="291"/>
                </a:lnTo>
                <a:lnTo>
                  <a:pt x="752" y="291"/>
                </a:lnTo>
                <a:lnTo>
                  <a:pt x="752" y="291"/>
                </a:lnTo>
                <a:lnTo>
                  <a:pt x="754" y="291"/>
                </a:lnTo>
                <a:lnTo>
                  <a:pt x="754" y="288"/>
                </a:lnTo>
                <a:lnTo>
                  <a:pt x="754" y="288"/>
                </a:lnTo>
                <a:lnTo>
                  <a:pt x="754" y="288"/>
                </a:lnTo>
                <a:lnTo>
                  <a:pt x="752" y="288"/>
                </a:lnTo>
                <a:lnTo>
                  <a:pt x="752" y="286"/>
                </a:lnTo>
                <a:lnTo>
                  <a:pt x="752" y="286"/>
                </a:lnTo>
                <a:lnTo>
                  <a:pt x="752" y="284"/>
                </a:lnTo>
                <a:lnTo>
                  <a:pt x="754" y="278"/>
                </a:lnTo>
                <a:lnTo>
                  <a:pt x="754" y="276"/>
                </a:lnTo>
                <a:lnTo>
                  <a:pt x="756" y="274"/>
                </a:lnTo>
                <a:lnTo>
                  <a:pt x="756" y="274"/>
                </a:lnTo>
                <a:lnTo>
                  <a:pt x="756" y="272"/>
                </a:lnTo>
                <a:lnTo>
                  <a:pt x="756" y="272"/>
                </a:lnTo>
                <a:lnTo>
                  <a:pt x="756" y="268"/>
                </a:lnTo>
                <a:lnTo>
                  <a:pt x="756" y="266"/>
                </a:lnTo>
                <a:lnTo>
                  <a:pt x="756" y="266"/>
                </a:lnTo>
                <a:lnTo>
                  <a:pt x="756" y="263"/>
                </a:lnTo>
                <a:lnTo>
                  <a:pt x="756" y="261"/>
                </a:lnTo>
                <a:lnTo>
                  <a:pt x="756" y="261"/>
                </a:lnTo>
                <a:lnTo>
                  <a:pt x="756" y="259"/>
                </a:lnTo>
                <a:lnTo>
                  <a:pt x="756" y="259"/>
                </a:lnTo>
                <a:lnTo>
                  <a:pt x="756" y="257"/>
                </a:lnTo>
                <a:lnTo>
                  <a:pt x="756" y="257"/>
                </a:lnTo>
                <a:lnTo>
                  <a:pt x="754" y="257"/>
                </a:lnTo>
                <a:lnTo>
                  <a:pt x="754" y="255"/>
                </a:lnTo>
                <a:lnTo>
                  <a:pt x="754" y="253"/>
                </a:lnTo>
                <a:lnTo>
                  <a:pt x="754" y="251"/>
                </a:lnTo>
                <a:lnTo>
                  <a:pt x="754" y="249"/>
                </a:lnTo>
                <a:lnTo>
                  <a:pt x="756" y="243"/>
                </a:lnTo>
                <a:lnTo>
                  <a:pt x="756" y="240"/>
                </a:lnTo>
                <a:lnTo>
                  <a:pt x="756" y="238"/>
                </a:lnTo>
                <a:lnTo>
                  <a:pt x="756" y="238"/>
                </a:lnTo>
                <a:lnTo>
                  <a:pt x="754" y="236"/>
                </a:lnTo>
                <a:lnTo>
                  <a:pt x="750" y="234"/>
                </a:lnTo>
                <a:lnTo>
                  <a:pt x="750" y="232"/>
                </a:lnTo>
                <a:lnTo>
                  <a:pt x="748" y="230"/>
                </a:lnTo>
                <a:lnTo>
                  <a:pt x="748" y="230"/>
                </a:lnTo>
                <a:lnTo>
                  <a:pt x="748" y="230"/>
                </a:lnTo>
                <a:lnTo>
                  <a:pt x="746" y="230"/>
                </a:lnTo>
                <a:lnTo>
                  <a:pt x="746" y="230"/>
                </a:lnTo>
                <a:lnTo>
                  <a:pt x="746" y="230"/>
                </a:lnTo>
                <a:lnTo>
                  <a:pt x="743" y="230"/>
                </a:lnTo>
                <a:lnTo>
                  <a:pt x="741" y="230"/>
                </a:lnTo>
                <a:lnTo>
                  <a:pt x="741" y="232"/>
                </a:lnTo>
                <a:lnTo>
                  <a:pt x="741" y="232"/>
                </a:lnTo>
                <a:lnTo>
                  <a:pt x="739" y="234"/>
                </a:lnTo>
                <a:lnTo>
                  <a:pt x="737" y="238"/>
                </a:lnTo>
                <a:lnTo>
                  <a:pt x="735" y="238"/>
                </a:lnTo>
                <a:lnTo>
                  <a:pt x="735" y="240"/>
                </a:lnTo>
                <a:lnTo>
                  <a:pt x="733" y="240"/>
                </a:lnTo>
                <a:lnTo>
                  <a:pt x="731" y="243"/>
                </a:lnTo>
                <a:lnTo>
                  <a:pt x="731" y="243"/>
                </a:lnTo>
                <a:lnTo>
                  <a:pt x="729" y="243"/>
                </a:lnTo>
                <a:lnTo>
                  <a:pt x="729" y="245"/>
                </a:lnTo>
                <a:lnTo>
                  <a:pt x="727" y="245"/>
                </a:lnTo>
                <a:lnTo>
                  <a:pt x="727" y="245"/>
                </a:lnTo>
                <a:lnTo>
                  <a:pt x="727" y="247"/>
                </a:lnTo>
                <a:lnTo>
                  <a:pt x="725" y="247"/>
                </a:lnTo>
                <a:lnTo>
                  <a:pt x="725" y="247"/>
                </a:lnTo>
                <a:lnTo>
                  <a:pt x="725" y="249"/>
                </a:lnTo>
                <a:lnTo>
                  <a:pt x="725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3"/>
                </a:lnTo>
                <a:lnTo>
                  <a:pt x="727" y="253"/>
                </a:lnTo>
                <a:lnTo>
                  <a:pt x="727" y="255"/>
                </a:lnTo>
                <a:lnTo>
                  <a:pt x="725" y="255"/>
                </a:lnTo>
                <a:lnTo>
                  <a:pt x="723" y="255"/>
                </a:lnTo>
                <a:lnTo>
                  <a:pt x="723" y="255"/>
                </a:lnTo>
                <a:lnTo>
                  <a:pt x="721" y="255"/>
                </a:lnTo>
                <a:lnTo>
                  <a:pt x="721" y="255"/>
                </a:lnTo>
                <a:lnTo>
                  <a:pt x="721" y="257"/>
                </a:lnTo>
                <a:lnTo>
                  <a:pt x="718" y="259"/>
                </a:lnTo>
                <a:lnTo>
                  <a:pt x="716" y="259"/>
                </a:lnTo>
                <a:lnTo>
                  <a:pt x="716" y="259"/>
                </a:lnTo>
                <a:lnTo>
                  <a:pt x="716" y="259"/>
                </a:lnTo>
                <a:lnTo>
                  <a:pt x="714" y="257"/>
                </a:lnTo>
                <a:lnTo>
                  <a:pt x="714" y="257"/>
                </a:lnTo>
                <a:lnTo>
                  <a:pt x="714" y="253"/>
                </a:lnTo>
                <a:lnTo>
                  <a:pt x="714" y="251"/>
                </a:lnTo>
                <a:lnTo>
                  <a:pt x="712" y="251"/>
                </a:lnTo>
                <a:lnTo>
                  <a:pt x="712" y="251"/>
                </a:lnTo>
                <a:lnTo>
                  <a:pt x="710" y="251"/>
                </a:lnTo>
                <a:lnTo>
                  <a:pt x="710" y="251"/>
                </a:lnTo>
                <a:lnTo>
                  <a:pt x="706" y="249"/>
                </a:lnTo>
                <a:lnTo>
                  <a:pt x="706" y="249"/>
                </a:lnTo>
                <a:lnTo>
                  <a:pt x="706" y="249"/>
                </a:lnTo>
                <a:lnTo>
                  <a:pt x="706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5"/>
                </a:lnTo>
                <a:lnTo>
                  <a:pt x="706" y="245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8" y="243"/>
                </a:lnTo>
                <a:lnTo>
                  <a:pt x="708" y="243"/>
                </a:lnTo>
                <a:lnTo>
                  <a:pt x="710" y="243"/>
                </a:lnTo>
                <a:lnTo>
                  <a:pt x="710" y="243"/>
                </a:lnTo>
                <a:lnTo>
                  <a:pt x="710" y="243"/>
                </a:lnTo>
                <a:lnTo>
                  <a:pt x="708" y="240"/>
                </a:lnTo>
                <a:lnTo>
                  <a:pt x="706" y="236"/>
                </a:lnTo>
                <a:lnTo>
                  <a:pt x="706" y="236"/>
                </a:lnTo>
                <a:lnTo>
                  <a:pt x="704" y="236"/>
                </a:lnTo>
                <a:lnTo>
                  <a:pt x="702" y="236"/>
                </a:lnTo>
                <a:lnTo>
                  <a:pt x="698" y="238"/>
                </a:lnTo>
                <a:lnTo>
                  <a:pt x="698" y="238"/>
                </a:lnTo>
                <a:lnTo>
                  <a:pt x="698" y="238"/>
                </a:lnTo>
                <a:lnTo>
                  <a:pt x="695" y="236"/>
                </a:lnTo>
                <a:lnTo>
                  <a:pt x="695" y="236"/>
                </a:lnTo>
                <a:lnTo>
                  <a:pt x="695" y="236"/>
                </a:lnTo>
                <a:lnTo>
                  <a:pt x="695" y="234"/>
                </a:lnTo>
                <a:lnTo>
                  <a:pt x="695" y="234"/>
                </a:lnTo>
                <a:lnTo>
                  <a:pt x="693" y="234"/>
                </a:lnTo>
                <a:lnTo>
                  <a:pt x="693" y="234"/>
                </a:lnTo>
                <a:lnTo>
                  <a:pt x="691" y="232"/>
                </a:lnTo>
                <a:lnTo>
                  <a:pt x="691" y="232"/>
                </a:lnTo>
                <a:lnTo>
                  <a:pt x="691" y="234"/>
                </a:lnTo>
                <a:lnTo>
                  <a:pt x="691" y="236"/>
                </a:lnTo>
                <a:lnTo>
                  <a:pt x="691" y="236"/>
                </a:lnTo>
                <a:lnTo>
                  <a:pt x="691" y="238"/>
                </a:lnTo>
                <a:lnTo>
                  <a:pt x="693" y="238"/>
                </a:lnTo>
                <a:lnTo>
                  <a:pt x="695" y="238"/>
                </a:lnTo>
                <a:lnTo>
                  <a:pt x="695" y="240"/>
                </a:lnTo>
                <a:lnTo>
                  <a:pt x="695" y="240"/>
                </a:lnTo>
                <a:lnTo>
                  <a:pt x="693" y="240"/>
                </a:lnTo>
                <a:lnTo>
                  <a:pt x="693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5"/>
                </a:lnTo>
                <a:lnTo>
                  <a:pt x="693" y="245"/>
                </a:lnTo>
                <a:lnTo>
                  <a:pt x="695" y="245"/>
                </a:lnTo>
                <a:lnTo>
                  <a:pt x="695" y="247"/>
                </a:lnTo>
                <a:lnTo>
                  <a:pt x="695" y="247"/>
                </a:lnTo>
                <a:lnTo>
                  <a:pt x="695" y="249"/>
                </a:lnTo>
                <a:lnTo>
                  <a:pt x="693" y="251"/>
                </a:lnTo>
                <a:lnTo>
                  <a:pt x="693" y="251"/>
                </a:lnTo>
                <a:lnTo>
                  <a:pt x="691" y="251"/>
                </a:lnTo>
                <a:lnTo>
                  <a:pt x="687" y="247"/>
                </a:lnTo>
                <a:lnTo>
                  <a:pt x="687" y="247"/>
                </a:lnTo>
                <a:lnTo>
                  <a:pt x="685" y="247"/>
                </a:lnTo>
                <a:lnTo>
                  <a:pt x="685" y="247"/>
                </a:lnTo>
                <a:lnTo>
                  <a:pt x="685" y="249"/>
                </a:lnTo>
                <a:lnTo>
                  <a:pt x="683" y="249"/>
                </a:lnTo>
                <a:lnTo>
                  <a:pt x="683" y="249"/>
                </a:lnTo>
                <a:lnTo>
                  <a:pt x="681" y="249"/>
                </a:lnTo>
                <a:lnTo>
                  <a:pt x="679" y="247"/>
                </a:lnTo>
                <a:lnTo>
                  <a:pt x="679" y="247"/>
                </a:lnTo>
                <a:lnTo>
                  <a:pt x="679" y="247"/>
                </a:lnTo>
                <a:lnTo>
                  <a:pt x="679" y="249"/>
                </a:lnTo>
                <a:lnTo>
                  <a:pt x="677" y="249"/>
                </a:lnTo>
                <a:lnTo>
                  <a:pt x="677" y="249"/>
                </a:lnTo>
                <a:lnTo>
                  <a:pt x="677" y="251"/>
                </a:lnTo>
                <a:lnTo>
                  <a:pt x="677" y="253"/>
                </a:lnTo>
                <a:lnTo>
                  <a:pt x="677" y="253"/>
                </a:lnTo>
                <a:lnTo>
                  <a:pt x="677" y="257"/>
                </a:lnTo>
                <a:lnTo>
                  <a:pt x="679" y="261"/>
                </a:lnTo>
                <a:lnTo>
                  <a:pt x="679" y="263"/>
                </a:lnTo>
                <a:lnTo>
                  <a:pt x="679" y="266"/>
                </a:lnTo>
                <a:lnTo>
                  <a:pt x="679" y="266"/>
                </a:lnTo>
                <a:lnTo>
                  <a:pt x="679" y="268"/>
                </a:lnTo>
                <a:lnTo>
                  <a:pt x="681" y="268"/>
                </a:lnTo>
                <a:lnTo>
                  <a:pt x="681" y="270"/>
                </a:lnTo>
                <a:lnTo>
                  <a:pt x="681" y="270"/>
                </a:lnTo>
                <a:lnTo>
                  <a:pt x="681" y="272"/>
                </a:lnTo>
                <a:lnTo>
                  <a:pt x="681" y="272"/>
                </a:lnTo>
                <a:lnTo>
                  <a:pt x="683" y="274"/>
                </a:lnTo>
                <a:lnTo>
                  <a:pt x="683" y="274"/>
                </a:lnTo>
                <a:lnTo>
                  <a:pt x="683" y="274"/>
                </a:lnTo>
                <a:lnTo>
                  <a:pt x="681" y="276"/>
                </a:lnTo>
                <a:lnTo>
                  <a:pt x="679" y="278"/>
                </a:lnTo>
                <a:lnTo>
                  <a:pt x="675" y="276"/>
                </a:lnTo>
                <a:lnTo>
                  <a:pt x="672" y="274"/>
                </a:lnTo>
                <a:lnTo>
                  <a:pt x="670" y="272"/>
                </a:lnTo>
                <a:lnTo>
                  <a:pt x="660" y="274"/>
                </a:lnTo>
                <a:lnTo>
                  <a:pt x="660" y="274"/>
                </a:lnTo>
                <a:lnTo>
                  <a:pt x="658" y="272"/>
                </a:lnTo>
                <a:lnTo>
                  <a:pt x="658" y="272"/>
                </a:lnTo>
                <a:lnTo>
                  <a:pt x="658" y="270"/>
                </a:lnTo>
                <a:lnTo>
                  <a:pt x="658" y="270"/>
                </a:lnTo>
                <a:lnTo>
                  <a:pt x="658" y="268"/>
                </a:lnTo>
                <a:lnTo>
                  <a:pt x="658" y="268"/>
                </a:lnTo>
                <a:lnTo>
                  <a:pt x="654" y="266"/>
                </a:lnTo>
                <a:lnTo>
                  <a:pt x="654" y="263"/>
                </a:lnTo>
                <a:lnTo>
                  <a:pt x="654" y="261"/>
                </a:lnTo>
                <a:lnTo>
                  <a:pt x="654" y="261"/>
                </a:lnTo>
                <a:lnTo>
                  <a:pt x="656" y="261"/>
                </a:lnTo>
                <a:lnTo>
                  <a:pt x="658" y="261"/>
                </a:lnTo>
                <a:lnTo>
                  <a:pt x="658" y="261"/>
                </a:lnTo>
                <a:lnTo>
                  <a:pt x="658" y="259"/>
                </a:lnTo>
                <a:lnTo>
                  <a:pt x="660" y="259"/>
                </a:lnTo>
                <a:lnTo>
                  <a:pt x="660" y="259"/>
                </a:lnTo>
                <a:lnTo>
                  <a:pt x="658" y="257"/>
                </a:lnTo>
                <a:lnTo>
                  <a:pt x="658" y="257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3"/>
                </a:lnTo>
                <a:lnTo>
                  <a:pt x="660" y="253"/>
                </a:lnTo>
                <a:lnTo>
                  <a:pt x="660" y="251"/>
                </a:lnTo>
                <a:lnTo>
                  <a:pt x="660" y="251"/>
                </a:lnTo>
                <a:lnTo>
                  <a:pt x="662" y="249"/>
                </a:lnTo>
                <a:lnTo>
                  <a:pt x="664" y="247"/>
                </a:lnTo>
                <a:lnTo>
                  <a:pt x="664" y="245"/>
                </a:lnTo>
                <a:lnTo>
                  <a:pt x="664" y="245"/>
                </a:lnTo>
                <a:lnTo>
                  <a:pt x="662" y="243"/>
                </a:lnTo>
                <a:lnTo>
                  <a:pt x="662" y="243"/>
                </a:lnTo>
                <a:lnTo>
                  <a:pt x="662" y="243"/>
                </a:lnTo>
                <a:lnTo>
                  <a:pt x="660" y="245"/>
                </a:lnTo>
                <a:lnTo>
                  <a:pt x="660" y="245"/>
                </a:lnTo>
                <a:lnTo>
                  <a:pt x="660" y="245"/>
                </a:lnTo>
                <a:lnTo>
                  <a:pt x="660" y="247"/>
                </a:lnTo>
                <a:lnTo>
                  <a:pt x="658" y="247"/>
                </a:lnTo>
                <a:lnTo>
                  <a:pt x="658" y="247"/>
                </a:lnTo>
                <a:lnTo>
                  <a:pt x="656" y="245"/>
                </a:lnTo>
                <a:lnTo>
                  <a:pt x="656" y="243"/>
                </a:lnTo>
                <a:lnTo>
                  <a:pt x="654" y="243"/>
                </a:lnTo>
                <a:lnTo>
                  <a:pt x="656" y="240"/>
                </a:lnTo>
                <a:lnTo>
                  <a:pt x="656" y="240"/>
                </a:lnTo>
                <a:lnTo>
                  <a:pt x="656" y="240"/>
                </a:lnTo>
                <a:lnTo>
                  <a:pt x="658" y="240"/>
                </a:lnTo>
                <a:lnTo>
                  <a:pt x="660" y="238"/>
                </a:lnTo>
                <a:lnTo>
                  <a:pt x="660" y="238"/>
                </a:lnTo>
                <a:lnTo>
                  <a:pt x="662" y="238"/>
                </a:lnTo>
                <a:lnTo>
                  <a:pt x="662" y="236"/>
                </a:lnTo>
                <a:lnTo>
                  <a:pt x="664" y="234"/>
                </a:lnTo>
                <a:lnTo>
                  <a:pt x="664" y="234"/>
                </a:lnTo>
                <a:lnTo>
                  <a:pt x="664" y="234"/>
                </a:lnTo>
                <a:lnTo>
                  <a:pt x="666" y="236"/>
                </a:lnTo>
                <a:lnTo>
                  <a:pt x="666" y="238"/>
                </a:lnTo>
                <a:lnTo>
                  <a:pt x="668" y="238"/>
                </a:lnTo>
                <a:lnTo>
                  <a:pt x="668" y="236"/>
                </a:lnTo>
                <a:lnTo>
                  <a:pt x="668" y="236"/>
                </a:lnTo>
                <a:lnTo>
                  <a:pt x="668" y="234"/>
                </a:lnTo>
                <a:lnTo>
                  <a:pt x="666" y="232"/>
                </a:lnTo>
                <a:lnTo>
                  <a:pt x="666" y="232"/>
                </a:lnTo>
                <a:lnTo>
                  <a:pt x="666" y="230"/>
                </a:lnTo>
                <a:lnTo>
                  <a:pt x="664" y="228"/>
                </a:lnTo>
                <a:lnTo>
                  <a:pt x="664" y="226"/>
                </a:lnTo>
                <a:lnTo>
                  <a:pt x="656" y="217"/>
                </a:lnTo>
                <a:lnTo>
                  <a:pt x="652" y="211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3" y="207"/>
                </a:lnTo>
                <a:lnTo>
                  <a:pt x="641" y="207"/>
                </a:lnTo>
                <a:lnTo>
                  <a:pt x="641" y="207"/>
                </a:lnTo>
                <a:lnTo>
                  <a:pt x="641" y="207"/>
                </a:lnTo>
                <a:lnTo>
                  <a:pt x="639" y="207"/>
                </a:lnTo>
                <a:lnTo>
                  <a:pt x="639" y="207"/>
                </a:lnTo>
                <a:lnTo>
                  <a:pt x="637" y="207"/>
                </a:lnTo>
                <a:lnTo>
                  <a:pt x="637" y="205"/>
                </a:lnTo>
                <a:lnTo>
                  <a:pt x="637" y="203"/>
                </a:lnTo>
                <a:lnTo>
                  <a:pt x="637" y="203"/>
                </a:lnTo>
                <a:lnTo>
                  <a:pt x="637" y="203"/>
                </a:lnTo>
                <a:lnTo>
                  <a:pt x="637" y="201"/>
                </a:lnTo>
                <a:lnTo>
                  <a:pt x="635" y="201"/>
                </a:lnTo>
                <a:lnTo>
                  <a:pt x="631" y="197"/>
                </a:lnTo>
                <a:lnTo>
                  <a:pt x="627" y="192"/>
                </a:lnTo>
                <a:lnTo>
                  <a:pt x="627" y="190"/>
                </a:lnTo>
                <a:lnTo>
                  <a:pt x="627" y="190"/>
                </a:lnTo>
                <a:lnTo>
                  <a:pt x="624" y="190"/>
                </a:lnTo>
                <a:lnTo>
                  <a:pt x="622" y="186"/>
                </a:lnTo>
                <a:lnTo>
                  <a:pt x="620" y="184"/>
                </a:lnTo>
                <a:lnTo>
                  <a:pt x="620" y="182"/>
                </a:lnTo>
                <a:lnTo>
                  <a:pt x="618" y="180"/>
                </a:lnTo>
                <a:lnTo>
                  <a:pt x="614" y="169"/>
                </a:lnTo>
                <a:lnTo>
                  <a:pt x="614" y="165"/>
                </a:lnTo>
                <a:lnTo>
                  <a:pt x="612" y="163"/>
                </a:lnTo>
                <a:lnTo>
                  <a:pt x="612" y="161"/>
                </a:lnTo>
                <a:lnTo>
                  <a:pt x="612" y="159"/>
                </a:lnTo>
                <a:lnTo>
                  <a:pt x="610" y="157"/>
                </a:lnTo>
                <a:lnTo>
                  <a:pt x="610" y="155"/>
                </a:lnTo>
                <a:lnTo>
                  <a:pt x="610" y="151"/>
                </a:lnTo>
                <a:lnTo>
                  <a:pt x="608" y="149"/>
                </a:lnTo>
                <a:lnTo>
                  <a:pt x="608" y="149"/>
                </a:lnTo>
                <a:lnTo>
                  <a:pt x="610" y="149"/>
                </a:lnTo>
                <a:lnTo>
                  <a:pt x="610" y="146"/>
                </a:lnTo>
                <a:lnTo>
                  <a:pt x="610" y="146"/>
                </a:lnTo>
                <a:lnTo>
                  <a:pt x="612" y="146"/>
                </a:lnTo>
                <a:lnTo>
                  <a:pt x="612" y="144"/>
                </a:lnTo>
                <a:lnTo>
                  <a:pt x="612" y="144"/>
                </a:lnTo>
                <a:lnTo>
                  <a:pt x="612" y="142"/>
                </a:lnTo>
                <a:lnTo>
                  <a:pt x="612" y="140"/>
                </a:lnTo>
                <a:lnTo>
                  <a:pt x="612" y="140"/>
                </a:lnTo>
                <a:lnTo>
                  <a:pt x="610" y="140"/>
                </a:lnTo>
                <a:lnTo>
                  <a:pt x="606" y="138"/>
                </a:lnTo>
                <a:lnTo>
                  <a:pt x="606" y="138"/>
                </a:lnTo>
                <a:lnTo>
                  <a:pt x="601" y="134"/>
                </a:lnTo>
                <a:lnTo>
                  <a:pt x="601" y="132"/>
                </a:lnTo>
                <a:lnTo>
                  <a:pt x="599" y="130"/>
                </a:lnTo>
                <a:lnTo>
                  <a:pt x="599" y="128"/>
                </a:lnTo>
                <a:lnTo>
                  <a:pt x="599" y="128"/>
                </a:lnTo>
                <a:lnTo>
                  <a:pt x="599" y="126"/>
                </a:lnTo>
                <a:lnTo>
                  <a:pt x="599" y="126"/>
                </a:lnTo>
                <a:lnTo>
                  <a:pt x="599" y="126"/>
                </a:lnTo>
                <a:lnTo>
                  <a:pt x="599" y="123"/>
                </a:lnTo>
                <a:lnTo>
                  <a:pt x="597" y="123"/>
                </a:lnTo>
                <a:lnTo>
                  <a:pt x="597" y="121"/>
                </a:lnTo>
                <a:lnTo>
                  <a:pt x="597" y="121"/>
                </a:lnTo>
                <a:lnTo>
                  <a:pt x="597" y="121"/>
                </a:lnTo>
                <a:lnTo>
                  <a:pt x="597" y="119"/>
                </a:lnTo>
                <a:lnTo>
                  <a:pt x="599" y="119"/>
                </a:lnTo>
                <a:lnTo>
                  <a:pt x="599" y="119"/>
                </a:lnTo>
                <a:lnTo>
                  <a:pt x="599" y="119"/>
                </a:lnTo>
                <a:lnTo>
                  <a:pt x="601" y="119"/>
                </a:lnTo>
                <a:lnTo>
                  <a:pt x="601" y="117"/>
                </a:lnTo>
                <a:lnTo>
                  <a:pt x="601" y="117"/>
                </a:lnTo>
                <a:lnTo>
                  <a:pt x="601" y="117"/>
                </a:lnTo>
                <a:lnTo>
                  <a:pt x="601" y="115"/>
                </a:lnTo>
                <a:lnTo>
                  <a:pt x="599" y="113"/>
                </a:lnTo>
                <a:lnTo>
                  <a:pt x="599" y="111"/>
                </a:lnTo>
                <a:lnTo>
                  <a:pt x="599" y="111"/>
                </a:lnTo>
                <a:lnTo>
                  <a:pt x="597" y="111"/>
                </a:lnTo>
                <a:lnTo>
                  <a:pt x="595" y="111"/>
                </a:lnTo>
                <a:lnTo>
                  <a:pt x="595" y="113"/>
                </a:lnTo>
                <a:lnTo>
                  <a:pt x="595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1" y="111"/>
                </a:lnTo>
                <a:lnTo>
                  <a:pt x="593" y="111"/>
                </a:lnTo>
                <a:lnTo>
                  <a:pt x="593" y="109"/>
                </a:lnTo>
                <a:lnTo>
                  <a:pt x="593" y="107"/>
                </a:lnTo>
                <a:lnTo>
                  <a:pt x="593" y="107"/>
                </a:lnTo>
                <a:lnTo>
                  <a:pt x="591" y="107"/>
                </a:lnTo>
                <a:lnTo>
                  <a:pt x="591" y="107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11"/>
                </a:lnTo>
                <a:lnTo>
                  <a:pt x="587" y="111"/>
                </a:lnTo>
                <a:lnTo>
                  <a:pt x="585" y="111"/>
                </a:lnTo>
                <a:lnTo>
                  <a:pt x="583" y="111"/>
                </a:lnTo>
                <a:lnTo>
                  <a:pt x="581" y="111"/>
                </a:lnTo>
                <a:lnTo>
                  <a:pt x="578" y="111"/>
                </a:lnTo>
                <a:lnTo>
                  <a:pt x="578" y="109"/>
                </a:lnTo>
                <a:lnTo>
                  <a:pt x="578" y="109"/>
                </a:lnTo>
                <a:lnTo>
                  <a:pt x="576" y="109"/>
                </a:lnTo>
                <a:lnTo>
                  <a:pt x="576" y="111"/>
                </a:lnTo>
                <a:lnTo>
                  <a:pt x="574" y="111"/>
                </a:lnTo>
                <a:lnTo>
                  <a:pt x="572" y="111"/>
                </a:lnTo>
                <a:lnTo>
                  <a:pt x="572" y="113"/>
                </a:lnTo>
                <a:lnTo>
                  <a:pt x="570" y="113"/>
                </a:lnTo>
                <a:lnTo>
                  <a:pt x="570" y="113"/>
                </a:lnTo>
                <a:lnTo>
                  <a:pt x="568" y="113"/>
                </a:lnTo>
                <a:lnTo>
                  <a:pt x="568" y="113"/>
                </a:lnTo>
                <a:lnTo>
                  <a:pt x="566" y="113"/>
                </a:lnTo>
                <a:lnTo>
                  <a:pt x="566" y="113"/>
                </a:lnTo>
                <a:lnTo>
                  <a:pt x="566" y="109"/>
                </a:lnTo>
                <a:lnTo>
                  <a:pt x="564" y="109"/>
                </a:lnTo>
                <a:lnTo>
                  <a:pt x="564" y="107"/>
                </a:lnTo>
                <a:lnTo>
                  <a:pt x="562" y="107"/>
                </a:lnTo>
                <a:lnTo>
                  <a:pt x="562" y="107"/>
                </a:lnTo>
                <a:lnTo>
                  <a:pt x="560" y="109"/>
                </a:lnTo>
                <a:lnTo>
                  <a:pt x="560" y="109"/>
                </a:lnTo>
                <a:lnTo>
                  <a:pt x="558" y="109"/>
                </a:lnTo>
                <a:lnTo>
                  <a:pt x="558" y="109"/>
                </a:lnTo>
                <a:lnTo>
                  <a:pt x="555" y="109"/>
                </a:lnTo>
                <a:lnTo>
                  <a:pt x="555" y="107"/>
                </a:lnTo>
                <a:lnTo>
                  <a:pt x="555" y="107"/>
                </a:lnTo>
                <a:lnTo>
                  <a:pt x="553" y="103"/>
                </a:lnTo>
                <a:lnTo>
                  <a:pt x="553" y="101"/>
                </a:lnTo>
                <a:lnTo>
                  <a:pt x="553" y="101"/>
                </a:lnTo>
                <a:lnTo>
                  <a:pt x="551" y="98"/>
                </a:lnTo>
                <a:lnTo>
                  <a:pt x="551" y="98"/>
                </a:lnTo>
                <a:lnTo>
                  <a:pt x="549" y="96"/>
                </a:lnTo>
                <a:lnTo>
                  <a:pt x="549" y="96"/>
                </a:lnTo>
                <a:lnTo>
                  <a:pt x="547" y="96"/>
                </a:lnTo>
                <a:lnTo>
                  <a:pt x="545" y="96"/>
                </a:lnTo>
                <a:lnTo>
                  <a:pt x="545" y="94"/>
                </a:lnTo>
                <a:lnTo>
                  <a:pt x="543" y="94"/>
                </a:lnTo>
                <a:lnTo>
                  <a:pt x="543" y="94"/>
                </a:lnTo>
                <a:lnTo>
                  <a:pt x="541" y="94"/>
                </a:lnTo>
                <a:lnTo>
                  <a:pt x="541" y="94"/>
                </a:lnTo>
                <a:lnTo>
                  <a:pt x="539" y="96"/>
                </a:lnTo>
                <a:lnTo>
                  <a:pt x="537" y="96"/>
                </a:lnTo>
                <a:lnTo>
                  <a:pt x="537" y="98"/>
                </a:lnTo>
                <a:lnTo>
                  <a:pt x="537" y="98"/>
                </a:lnTo>
                <a:lnTo>
                  <a:pt x="535" y="98"/>
                </a:lnTo>
                <a:lnTo>
                  <a:pt x="533" y="98"/>
                </a:lnTo>
                <a:lnTo>
                  <a:pt x="530" y="98"/>
                </a:lnTo>
                <a:lnTo>
                  <a:pt x="528" y="98"/>
                </a:lnTo>
                <a:lnTo>
                  <a:pt x="526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101"/>
                </a:lnTo>
                <a:lnTo>
                  <a:pt x="522" y="101"/>
                </a:lnTo>
                <a:lnTo>
                  <a:pt x="522" y="103"/>
                </a:lnTo>
                <a:lnTo>
                  <a:pt x="522" y="103"/>
                </a:lnTo>
                <a:lnTo>
                  <a:pt x="522" y="103"/>
                </a:lnTo>
                <a:lnTo>
                  <a:pt x="520" y="103"/>
                </a:lnTo>
                <a:lnTo>
                  <a:pt x="520" y="103"/>
                </a:lnTo>
                <a:lnTo>
                  <a:pt x="518" y="101"/>
                </a:lnTo>
                <a:lnTo>
                  <a:pt x="518" y="98"/>
                </a:lnTo>
                <a:lnTo>
                  <a:pt x="518" y="96"/>
                </a:lnTo>
                <a:lnTo>
                  <a:pt x="516" y="94"/>
                </a:lnTo>
                <a:lnTo>
                  <a:pt x="516" y="94"/>
                </a:lnTo>
                <a:lnTo>
                  <a:pt x="514" y="92"/>
                </a:lnTo>
                <a:lnTo>
                  <a:pt x="514" y="90"/>
                </a:lnTo>
                <a:lnTo>
                  <a:pt x="514" y="90"/>
                </a:lnTo>
                <a:lnTo>
                  <a:pt x="512" y="90"/>
                </a:lnTo>
                <a:lnTo>
                  <a:pt x="512" y="88"/>
                </a:lnTo>
                <a:lnTo>
                  <a:pt x="514" y="88"/>
                </a:lnTo>
                <a:lnTo>
                  <a:pt x="514" y="86"/>
                </a:lnTo>
                <a:lnTo>
                  <a:pt x="514" y="86"/>
                </a:lnTo>
                <a:lnTo>
                  <a:pt x="518" y="86"/>
                </a:lnTo>
                <a:lnTo>
                  <a:pt x="518" y="86"/>
                </a:lnTo>
                <a:lnTo>
                  <a:pt x="520" y="86"/>
                </a:lnTo>
                <a:lnTo>
                  <a:pt x="520" y="86"/>
                </a:lnTo>
                <a:lnTo>
                  <a:pt x="520" y="84"/>
                </a:lnTo>
                <a:lnTo>
                  <a:pt x="520" y="80"/>
                </a:lnTo>
                <a:lnTo>
                  <a:pt x="520" y="80"/>
                </a:lnTo>
                <a:lnTo>
                  <a:pt x="520" y="78"/>
                </a:lnTo>
                <a:lnTo>
                  <a:pt x="518" y="75"/>
                </a:lnTo>
                <a:lnTo>
                  <a:pt x="516" y="73"/>
                </a:lnTo>
                <a:lnTo>
                  <a:pt x="516" y="73"/>
                </a:lnTo>
                <a:lnTo>
                  <a:pt x="518" y="63"/>
                </a:lnTo>
                <a:lnTo>
                  <a:pt x="518" y="61"/>
                </a:lnTo>
                <a:lnTo>
                  <a:pt x="520" y="57"/>
                </a:lnTo>
                <a:lnTo>
                  <a:pt x="520" y="55"/>
                </a:lnTo>
                <a:lnTo>
                  <a:pt x="520" y="52"/>
                </a:lnTo>
                <a:lnTo>
                  <a:pt x="518" y="52"/>
                </a:lnTo>
                <a:lnTo>
                  <a:pt x="518" y="52"/>
                </a:lnTo>
                <a:lnTo>
                  <a:pt x="518" y="50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4" y="52"/>
                </a:lnTo>
                <a:lnTo>
                  <a:pt x="514" y="52"/>
                </a:lnTo>
                <a:lnTo>
                  <a:pt x="512" y="55"/>
                </a:lnTo>
                <a:lnTo>
                  <a:pt x="512" y="55"/>
                </a:lnTo>
                <a:lnTo>
                  <a:pt x="510" y="55"/>
                </a:lnTo>
                <a:lnTo>
                  <a:pt x="510" y="55"/>
                </a:lnTo>
                <a:lnTo>
                  <a:pt x="510" y="55"/>
                </a:lnTo>
                <a:lnTo>
                  <a:pt x="507" y="55"/>
                </a:lnTo>
                <a:lnTo>
                  <a:pt x="507" y="55"/>
                </a:lnTo>
                <a:lnTo>
                  <a:pt x="505" y="55"/>
                </a:lnTo>
                <a:lnTo>
                  <a:pt x="505" y="52"/>
                </a:lnTo>
                <a:lnTo>
                  <a:pt x="505" y="52"/>
                </a:lnTo>
                <a:lnTo>
                  <a:pt x="505" y="50"/>
                </a:lnTo>
                <a:lnTo>
                  <a:pt x="505" y="48"/>
                </a:lnTo>
                <a:lnTo>
                  <a:pt x="505" y="46"/>
                </a:lnTo>
                <a:lnTo>
                  <a:pt x="507" y="44"/>
                </a:lnTo>
                <a:lnTo>
                  <a:pt x="507" y="44"/>
                </a:lnTo>
                <a:lnTo>
                  <a:pt x="507" y="44"/>
                </a:lnTo>
                <a:lnTo>
                  <a:pt x="512" y="44"/>
                </a:lnTo>
                <a:lnTo>
                  <a:pt x="512" y="42"/>
                </a:lnTo>
                <a:lnTo>
                  <a:pt x="514" y="42"/>
                </a:lnTo>
                <a:lnTo>
                  <a:pt x="514" y="40"/>
                </a:lnTo>
                <a:lnTo>
                  <a:pt x="514" y="40"/>
                </a:lnTo>
                <a:lnTo>
                  <a:pt x="514" y="38"/>
                </a:lnTo>
                <a:lnTo>
                  <a:pt x="514" y="38"/>
                </a:lnTo>
                <a:lnTo>
                  <a:pt x="512" y="36"/>
                </a:lnTo>
                <a:lnTo>
                  <a:pt x="512" y="36"/>
                </a:lnTo>
                <a:lnTo>
                  <a:pt x="510" y="36"/>
                </a:lnTo>
                <a:lnTo>
                  <a:pt x="510" y="34"/>
                </a:lnTo>
                <a:lnTo>
                  <a:pt x="510" y="32"/>
                </a:lnTo>
                <a:lnTo>
                  <a:pt x="497" y="30"/>
                </a:lnTo>
                <a:lnTo>
                  <a:pt x="487" y="30"/>
                </a:lnTo>
                <a:lnTo>
                  <a:pt x="449" y="27"/>
                </a:lnTo>
                <a:lnTo>
                  <a:pt x="447" y="27"/>
                </a:lnTo>
                <a:lnTo>
                  <a:pt x="447" y="25"/>
                </a:lnTo>
                <a:lnTo>
                  <a:pt x="447" y="25"/>
                </a:lnTo>
                <a:lnTo>
                  <a:pt x="447" y="23"/>
                </a:lnTo>
                <a:lnTo>
                  <a:pt x="447" y="21"/>
                </a:lnTo>
                <a:lnTo>
                  <a:pt x="455" y="9"/>
                </a:lnTo>
                <a:lnTo>
                  <a:pt x="455" y="9"/>
                </a:lnTo>
                <a:lnTo>
                  <a:pt x="455" y="7"/>
                </a:lnTo>
                <a:lnTo>
                  <a:pt x="455" y="4"/>
                </a:lnTo>
                <a:lnTo>
                  <a:pt x="455" y="2"/>
                </a:lnTo>
                <a:lnTo>
                  <a:pt x="453" y="0"/>
                </a:lnTo>
                <a:lnTo>
                  <a:pt x="453" y="2"/>
                </a:lnTo>
                <a:lnTo>
                  <a:pt x="436" y="17"/>
                </a:lnTo>
                <a:lnTo>
                  <a:pt x="432" y="19"/>
                </a:lnTo>
                <a:lnTo>
                  <a:pt x="413" y="23"/>
                </a:lnTo>
                <a:lnTo>
                  <a:pt x="397" y="32"/>
                </a:lnTo>
                <a:lnTo>
                  <a:pt x="395" y="34"/>
                </a:lnTo>
                <a:lnTo>
                  <a:pt x="390" y="48"/>
                </a:lnTo>
                <a:lnTo>
                  <a:pt x="386" y="61"/>
                </a:lnTo>
                <a:lnTo>
                  <a:pt x="380" y="78"/>
                </a:lnTo>
                <a:lnTo>
                  <a:pt x="376" y="90"/>
                </a:lnTo>
                <a:lnTo>
                  <a:pt x="370" y="98"/>
                </a:lnTo>
                <a:lnTo>
                  <a:pt x="361" y="115"/>
                </a:lnTo>
                <a:lnTo>
                  <a:pt x="355" y="123"/>
                </a:lnTo>
                <a:lnTo>
                  <a:pt x="353" y="128"/>
                </a:lnTo>
                <a:lnTo>
                  <a:pt x="351" y="136"/>
                </a:lnTo>
                <a:lnTo>
                  <a:pt x="349" y="136"/>
                </a:lnTo>
                <a:lnTo>
                  <a:pt x="347" y="138"/>
                </a:lnTo>
                <a:lnTo>
                  <a:pt x="334" y="144"/>
                </a:lnTo>
                <a:lnTo>
                  <a:pt x="322" y="151"/>
                </a:lnTo>
                <a:lnTo>
                  <a:pt x="309" y="159"/>
                </a:lnTo>
                <a:lnTo>
                  <a:pt x="294" y="165"/>
                </a:lnTo>
                <a:lnTo>
                  <a:pt x="292" y="167"/>
                </a:lnTo>
                <a:lnTo>
                  <a:pt x="284" y="178"/>
                </a:lnTo>
                <a:lnTo>
                  <a:pt x="282" y="182"/>
                </a:lnTo>
                <a:lnTo>
                  <a:pt x="276" y="205"/>
                </a:lnTo>
                <a:lnTo>
                  <a:pt x="273" y="211"/>
                </a:lnTo>
                <a:lnTo>
                  <a:pt x="271" y="215"/>
                </a:lnTo>
                <a:lnTo>
                  <a:pt x="267" y="220"/>
                </a:lnTo>
                <a:lnTo>
                  <a:pt x="255" y="230"/>
                </a:lnTo>
                <a:lnTo>
                  <a:pt x="246" y="240"/>
                </a:lnTo>
                <a:lnTo>
                  <a:pt x="244" y="243"/>
                </a:lnTo>
                <a:lnTo>
                  <a:pt x="244" y="245"/>
                </a:lnTo>
                <a:lnTo>
                  <a:pt x="244" y="259"/>
                </a:lnTo>
                <a:lnTo>
                  <a:pt x="242" y="261"/>
                </a:lnTo>
                <a:lnTo>
                  <a:pt x="242" y="261"/>
                </a:lnTo>
                <a:lnTo>
                  <a:pt x="225" y="268"/>
                </a:lnTo>
                <a:lnTo>
                  <a:pt x="211" y="272"/>
                </a:lnTo>
                <a:lnTo>
                  <a:pt x="202" y="272"/>
                </a:lnTo>
                <a:lnTo>
                  <a:pt x="194" y="272"/>
                </a:lnTo>
                <a:lnTo>
                  <a:pt x="186" y="272"/>
                </a:lnTo>
                <a:lnTo>
                  <a:pt x="177" y="274"/>
                </a:lnTo>
                <a:lnTo>
                  <a:pt x="169" y="276"/>
                </a:lnTo>
                <a:lnTo>
                  <a:pt x="156" y="282"/>
                </a:lnTo>
                <a:lnTo>
                  <a:pt x="146" y="288"/>
                </a:lnTo>
                <a:lnTo>
                  <a:pt x="138" y="291"/>
                </a:lnTo>
                <a:lnTo>
                  <a:pt x="129" y="288"/>
                </a:lnTo>
                <a:lnTo>
                  <a:pt x="125" y="286"/>
                </a:lnTo>
                <a:lnTo>
                  <a:pt x="121" y="280"/>
                </a:lnTo>
                <a:lnTo>
                  <a:pt x="119" y="272"/>
                </a:lnTo>
                <a:lnTo>
                  <a:pt x="117" y="270"/>
                </a:lnTo>
                <a:lnTo>
                  <a:pt x="119" y="266"/>
                </a:lnTo>
                <a:lnTo>
                  <a:pt x="117" y="263"/>
                </a:lnTo>
                <a:lnTo>
                  <a:pt x="117" y="261"/>
                </a:lnTo>
                <a:lnTo>
                  <a:pt x="113" y="259"/>
                </a:lnTo>
                <a:lnTo>
                  <a:pt x="111" y="257"/>
                </a:lnTo>
                <a:lnTo>
                  <a:pt x="106" y="255"/>
                </a:lnTo>
                <a:lnTo>
                  <a:pt x="104" y="253"/>
                </a:lnTo>
                <a:lnTo>
                  <a:pt x="102" y="251"/>
                </a:lnTo>
                <a:lnTo>
                  <a:pt x="100" y="251"/>
                </a:lnTo>
                <a:lnTo>
                  <a:pt x="98" y="251"/>
                </a:lnTo>
                <a:lnTo>
                  <a:pt x="94" y="253"/>
                </a:lnTo>
                <a:lnTo>
                  <a:pt x="90" y="255"/>
                </a:lnTo>
                <a:lnTo>
                  <a:pt x="88" y="255"/>
                </a:lnTo>
                <a:lnTo>
                  <a:pt x="85" y="255"/>
                </a:lnTo>
                <a:lnTo>
                  <a:pt x="81" y="261"/>
                </a:lnTo>
                <a:lnTo>
                  <a:pt x="73" y="268"/>
                </a:lnTo>
                <a:lnTo>
                  <a:pt x="73" y="268"/>
                </a:lnTo>
                <a:lnTo>
                  <a:pt x="65" y="278"/>
                </a:lnTo>
                <a:lnTo>
                  <a:pt x="62" y="280"/>
                </a:lnTo>
                <a:lnTo>
                  <a:pt x="54" y="301"/>
                </a:lnTo>
                <a:lnTo>
                  <a:pt x="52" y="305"/>
                </a:lnTo>
                <a:lnTo>
                  <a:pt x="44" y="314"/>
                </a:lnTo>
                <a:lnTo>
                  <a:pt x="37" y="324"/>
                </a:lnTo>
                <a:lnTo>
                  <a:pt x="27" y="334"/>
                </a:lnTo>
                <a:lnTo>
                  <a:pt x="19" y="339"/>
                </a:lnTo>
                <a:lnTo>
                  <a:pt x="10" y="349"/>
                </a:lnTo>
                <a:lnTo>
                  <a:pt x="6" y="355"/>
                </a:lnTo>
                <a:lnTo>
                  <a:pt x="4" y="364"/>
                </a:lnTo>
                <a:lnTo>
                  <a:pt x="2" y="378"/>
                </a:lnTo>
                <a:lnTo>
                  <a:pt x="0" y="391"/>
                </a:lnTo>
                <a:lnTo>
                  <a:pt x="0" y="397"/>
                </a:lnTo>
                <a:lnTo>
                  <a:pt x="4" y="399"/>
                </a:lnTo>
                <a:lnTo>
                  <a:pt x="19" y="408"/>
                </a:lnTo>
                <a:lnTo>
                  <a:pt x="23" y="410"/>
                </a:lnTo>
                <a:lnTo>
                  <a:pt x="31" y="416"/>
                </a:lnTo>
                <a:lnTo>
                  <a:pt x="35" y="418"/>
                </a:lnTo>
                <a:lnTo>
                  <a:pt x="58" y="416"/>
                </a:lnTo>
                <a:lnTo>
                  <a:pt x="62" y="418"/>
                </a:lnTo>
                <a:lnTo>
                  <a:pt x="67" y="420"/>
                </a:lnTo>
                <a:lnTo>
                  <a:pt x="69" y="424"/>
                </a:lnTo>
                <a:lnTo>
                  <a:pt x="69" y="428"/>
                </a:lnTo>
                <a:lnTo>
                  <a:pt x="69" y="437"/>
                </a:lnTo>
                <a:lnTo>
                  <a:pt x="69" y="441"/>
                </a:lnTo>
                <a:lnTo>
                  <a:pt x="69" y="443"/>
                </a:lnTo>
                <a:lnTo>
                  <a:pt x="69" y="445"/>
                </a:lnTo>
                <a:lnTo>
                  <a:pt x="67" y="447"/>
                </a:lnTo>
                <a:lnTo>
                  <a:pt x="69" y="449"/>
                </a:lnTo>
                <a:lnTo>
                  <a:pt x="69" y="453"/>
                </a:lnTo>
                <a:lnTo>
                  <a:pt x="69" y="458"/>
                </a:lnTo>
                <a:lnTo>
                  <a:pt x="67" y="462"/>
                </a:lnTo>
                <a:lnTo>
                  <a:pt x="60" y="472"/>
                </a:lnTo>
                <a:lnTo>
                  <a:pt x="60" y="474"/>
                </a:lnTo>
                <a:lnTo>
                  <a:pt x="60" y="479"/>
                </a:lnTo>
                <a:lnTo>
                  <a:pt x="60" y="483"/>
                </a:lnTo>
                <a:lnTo>
                  <a:pt x="60" y="485"/>
                </a:lnTo>
                <a:lnTo>
                  <a:pt x="62" y="491"/>
                </a:lnTo>
                <a:lnTo>
                  <a:pt x="65" y="497"/>
                </a:lnTo>
                <a:lnTo>
                  <a:pt x="69" y="501"/>
                </a:lnTo>
                <a:lnTo>
                  <a:pt x="73" y="506"/>
                </a:lnTo>
                <a:lnTo>
                  <a:pt x="75" y="508"/>
                </a:lnTo>
                <a:lnTo>
                  <a:pt x="77" y="514"/>
                </a:lnTo>
                <a:lnTo>
                  <a:pt x="79" y="516"/>
                </a:lnTo>
                <a:lnTo>
                  <a:pt x="79" y="516"/>
                </a:lnTo>
                <a:lnTo>
                  <a:pt x="83" y="518"/>
                </a:lnTo>
                <a:lnTo>
                  <a:pt x="90" y="520"/>
                </a:lnTo>
                <a:lnTo>
                  <a:pt x="102" y="520"/>
                </a:lnTo>
                <a:lnTo>
                  <a:pt x="106" y="518"/>
                </a:lnTo>
                <a:lnTo>
                  <a:pt x="108" y="516"/>
                </a:lnTo>
                <a:lnTo>
                  <a:pt x="113" y="516"/>
                </a:lnTo>
                <a:lnTo>
                  <a:pt x="117" y="516"/>
                </a:lnTo>
                <a:lnTo>
                  <a:pt x="119" y="520"/>
                </a:lnTo>
                <a:lnTo>
                  <a:pt x="119" y="524"/>
                </a:lnTo>
                <a:lnTo>
                  <a:pt x="119" y="535"/>
                </a:lnTo>
                <a:lnTo>
                  <a:pt x="119" y="547"/>
                </a:lnTo>
                <a:lnTo>
                  <a:pt x="119" y="552"/>
                </a:lnTo>
                <a:lnTo>
                  <a:pt x="121" y="554"/>
                </a:lnTo>
                <a:lnTo>
                  <a:pt x="125" y="558"/>
                </a:lnTo>
                <a:lnTo>
                  <a:pt x="125" y="560"/>
                </a:lnTo>
                <a:lnTo>
                  <a:pt x="127" y="562"/>
                </a:lnTo>
                <a:lnTo>
                  <a:pt x="127" y="566"/>
                </a:lnTo>
                <a:lnTo>
                  <a:pt x="131" y="568"/>
                </a:lnTo>
                <a:lnTo>
                  <a:pt x="138" y="575"/>
                </a:lnTo>
                <a:lnTo>
                  <a:pt x="140" y="577"/>
                </a:lnTo>
                <a:lnTo>
                  <a:pt x="140" y="579"/>
                </a:lnTo>
                <a:lnTo>
                  <a:pt x="144" y="595"/>
                </a:lnTo>
                <a:lnTo>
                  <a:pt x="146" y="602"/>
                </a:lnTo>
                <a:lnTo>
                  <a:pt x="148" y="608"/>
                </a:lnTo>
                <a:lnTo>
                  <a:pt x="154" y="616"/>
                </a:lnTo>
                <a:lnTo>
                  <a:pt x="159" y="627"/>
                </a:lnTo>
                <a:lnTo>
                  <a:pt x="161" y="629"/>
                </a:lnTo>
                <a:lnTo>
                  <a:pt x="163" y="631"/>
                </a:lnTo>
                <a:lnTo>
                  <a:pt x="167" y="633"/>
                </a:lnTo>
                <a:lnTo>
                  <a:pt x="177" y="635"/>
                </a:lnTo>
                <a:lnTo>
                  <a:pt x="177" y="635"/>
                </a:lnTo>
                <a:lnTo>
                  <a:pt x="179" y="635"/>
                </a:lnTo>
                <a:lnTo>
                  <a:pt x="182" y="635"/>
                </a:lnTo>
                <a:lnTo>
                  <a:pt x="184" y="633"/>
                </a:lnTo>
                <a:lnTo>
                  <a:pt x="184" y="633"/>
                </a:lnTo>
                <a:lnTo>
                  <a:pt x="188" y="633"/>
                </a:lnTo>
                <a:lnTo>
                  <a:pt x="188" y="633"/>
                </a:lnTo>
                <a:lnTo>
                  <a:pt x="190" y="635"/>
                </a:lnTo>
                <a:lnTo>
                  <a:pt x="192" y="635"/>
                </a:lnTo>
                <a:lnTo>
                  <a:pt x="194" y="635"/>
                </a:lnTo>
                <a:lnTo>
                  <a:pt x="196" y="633"/>
                </a:lnTo>
                <a:lnTo>
                  <a:pt x="198" y="631"/>
                </a:lnTo>
                <a:lnTo>
                  <a:pt x="200" y="631"/>
                </a:lnTo>
                <a:lnTo>
                  <a:pt x="202" y="631"/>
                </a:lnTo>
                <a:lnTo>
                  <a:pt x="209" y="631"/>
                </a:lnTo>
                <a:lnTo>
                  <a:pt x="213" y="631"/>
                </a:lnTo>
                <a:lnTo>
                  <a:pt x="215" y="631"/>
                </a:lnTo>
                <a:lnTo>
                  <a:pt x="217" y="633"/>
                </a:lnTo>
                <a:lnTo>
                  <a:pt x="217" y="633"/>
                </a:lnTo>
                <a:lnTo>
                  <a:pt x="219" y="633"/>
                </a:lnTo>
                <a:lnTo>
                  <a:pt x="221" y="633"/>
                </a:lnTo>
                <a:lnTo>
                  <a:pt x="230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4" y="635"/>
                </a:lnTo>
                <a:lnTo>
                  <a:pt x="236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3"/>
                </a:lnTo>
                <a:lnTo>
                  <a:pt x="238" y="633"/>
                </a:lnTo>
                <a:lnTo>
                  <a:pt x="238" y="631"/>
                </a:lnTo>
                <a:lnTo>
                  <a:pt x="240" y="631"/>
                </a:lnTo>
                <a:lnTo>
                  <a:pt x="242" y="631"/>
                </a:lnTo>
                <a:lnTo>
                  <a:pt x="242" y="631"/>
                </a:lnTo>
                <a:lnTo>
                  <a:pt x="244" y="631"/>
                </a:lnTo>
                <a:lnTo>
                  <a:pt x="244" y="631"/>
                </a:lnTo>
                <a:lnTo>
                  <a:pt x="244" y="633"/>
                </a:lnTo>
                <a:lnTo>
                  <a:pt x="246" y="633"/>
                </a:lnTo>
                <a:lnTo>
                  <a:pt x="248" y="633"/>
                </a:lnTo>
                <a:lnTo>
                  <a:pt x="248" y="633"/>
                </a:lnTo>
                <a:lnTo>
                  <a:pt x="250" y="633"/>
                </a:lnTo>
                <a:lnTo>
                  <a:pt x="250" y="631"/>
                </a:lnTo>
                <a:lnTo>
                  <a:pt x="253" y="631"/>
                </a:lnTo>
                <a:lnTo>
                  <a:pt x="253" y="629"/>
                </a:lnTo>
                <a:lnTo>
                  <a:pt x="255" y="629"/>
                </a:lnTo>
                <a:lnTo>
                  <a:pt x="259" y="629"/>
                </a:lnTo>
                <a:lnTo>
                  <a:pt x="261" y="627"/>
                </a:lnTo>
                <a:lnTo>
                  <a:pt x="261" y="629"/>
                </a:lnTo>
                <a:lnTo>
                  <a:pt x="263" y="629"/>
                </a:lnTo>
                <a:lnTo>
                  <a:pt x="263" y="633"/>
                </a:lnTo>
                <a:lnTo>
                  <a:pt x="265" y="633"/>
                </a:lnTo>
                <a:lnTo>
                  <a:pt x="273" y="635"/>
                </a:lnTo>
                <a:lnTo>
                  <a:pt x="276" y="637"/>
                </a:lnTo>
                <a:lnTo>
                  <a:pt x="282" y="635"/>
                </a:lnTo>
                <a:lnTo>
                  <a:pt x="286" y="635"/>
                </a:lnTo>
                <a:lnTo>
                  <a:pt x="288" y="635"/>
                </a:lnTo>
                <a:lnTo>
                  <a:pt x="288" y="635"/>
                </a:lnTo>
                <a:lnTo>
                  <a:pt x="290" y="635"/>
                </a:lnTo>
                <a:lnTo>
                  <a:pt x="290" y="637"/>
                </a:lnTo>
                <a:lnTo>
                  <a:pt x="290" y="637"/>
                </a:lnTo>
                <a:lnTo>
                  <a:pt x="288" y="637"/>
                </a:lnTo>
                <a:lnTo>
                  <a:pt x="288" y="637"/>
                </a:lnTo>
                <a:lnTo>
                  <a:pt x="286" y="639"/>
                </a:lnTo>
                <a:lnTo>
                  <a:pt x="282" y="639"/>
                </a:lnTo>
                <a:lnTo>
                  <a:pt x="282" y="639"/>
                </a:lnTo>
                <a:lnTo>
                  <a:pt x="282" y="639"/>
                </a:lnTo>
                <a:lnTo>
                  <a:pt x="280" y="639"/>
                </a:lnTo>
                <a:lnTo>
                  <a:pt x="282" y="641"/>
                </a:lnTo>
                <a:lnTo>
                  <a:pt x="282" y="641"/>
                </a:lnTo>
                <a:lnTo>
                  <a:pt x="284" y="643"/>
                </a:lnTo>
                <a:lnTo>
                  <a:pt x="284" y="643"/>
                </a:lnTo>
                <a:lnTo>
                  <a:pt x="286" y="643"/>
                </a:lnTo>
                <a:lnTo>
                  <a:pt x="288" y="643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8"/>
                </a:lnTo>
                <a:lnTo>
                  <a:pt x="292" y="648"/>
                </a:lnTo>
                <a:lnTo>
                  <a:pt x="292" y="648"/>
                </a:lnTo>
                <a:lnTo>
                  <a:pt x="294" y="648"/>
                </a:lnTo>
                <a:lnTo>
                  <a:pt x="294" y="648"/>
                </a:lnTo>
                <a:lnTo>
                  <a:pt x="296" y="648"/>
                </a:lnTo>
                <a:lnTo>
                  <a:pt x="299" y="648"/>
                </a:lnTo>
                <a:lnTo>
                  <a:pt x="299" y="650"/>
                </a:lnTo>
                <a:lnTo>
                  <a:pt x="299" y="650"/>
                </a:lnTo>
                <a:lnTo>
                  <a:pt x="299" y="650"/>
                </a:lnTo>
                <a:lnTo>
                  <a:pt x="299" y="652"/>
                </a:lnTo>
                <a:lnTo>
                  <a:pt x="299" y="652"/>
                </a:lnTo>
                <a:lnTo>
                  <a:pt x="299" y="654"/>
                </a:lnTo>
                <a:lnTo>
                  <a:pt x="299" y="654"/>
                </a:lnTo>
                <a:lnTo>
                  <a:pt x="301" y="656"/>
                </a:lnTo>
                <a:lnTo>
                  <a:pt x="301" y="658"/>
                </a:lnTo>
                <a:lnTo>
                  <a:pt x="303" y="658"/>
                </a:lnTo>
                <a:lnTo>
                  <a:pt x="303" y="658"/>
                </a:lnTo>
                <a:lnTo>
                  <a:pt x="303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7" y="652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9" y="650"/>
                </a:lnTo>
                <a:lnTo>
                  <a:pt x="311" y="650"/>
                </a:lnTo>
                <a:lnTo>
                  <a:pt x="311" y="650"/>
                </a:lnTo>
                <a:lnTo>
                  <a:pt x="317" y="654"/>
                </a:lnTo>
                <a:lnTo>
                  <a:pt x="317" y="654"/>
                </a:lnTo>
                <a:lnTo>
                  <a:pt x="319" y="654"/>
                </a:lnTo>
                <a:lnTo>
                  <a:pt x="322" y="654"/>
                </a:lnTo>
                <a:lnTo>
                  <a:pt x="322" y="654"/>
                </a:lnTo>
                <a:lnTo>
                  <a:pt x="324" y="656"/>
                </a:lnTo>
                <a:lnTo>
                  <a:pt x="324" y="656"/>
                </a:lnTo>
                <a:lnTo>
                  <a:pt x="324" y="656"/>
                </a:lnTo>
                <a:lnTo>
                  <a:pt x="326" y="660"/>
                </a:lnTo>
                <a:lnTo>
                  <a:pt x="326" y="660"/>
                </a:lnTo>
                <a:lnTo>
                  <a:pt x="328" y="662"/>
                </a:lnTo>
                <a:lnTo>
                  <a:pt x="328" y="662"/>
                </a:lnTo>
                <a:lnTo>
                  <a:pt x="330" y="664"/>
                </a:lnTo>
                <a:lnTo>
                  <a:pt x="332" y="664"/>
                </a:lnTo>
                <a:lnTo>
                  <a:pt x="336" y="664"/>
                </a:lnTo>
                <a:lnTo>
                  <a:pt x="340" y="664"/>
                </a:lnTo>
                <a:lnTo>
                  <a:pt x="342" y="664"/>
                </a:lnTo>
                <a:lnTo>
                  <a:pt x="347" y="666"/>
                </a:lnTo>
                <a:lnTo>
                  <a:pt x="349" y="666"/>
                </a:lnTo>
                <a:lnTo>
                  <a:pt x="349" y="666"/>
                </a:lnTo>
                <a:lnTo>
                  <a:pt x="351" y="664"/>
                </a:lnTo>
                <a:lnTo>
                  <a:pt x="353" y="664"/>
                </a:lnTo>
                <a:lnTo>
                  <a:pt x="353" y="662"/>
                </a:lnTo>
                <a:lnTo>
                  <a:pt x="353" y="662"/>
                </a:lnTo>
                <a:lnTo>
                  <a:pt x="353" y="662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58"/>
                </a:lnTo>
                <a:lnTo>
                  <a:pt x="355" y="658"/>
                </a:lnTo>
                <a:lnTo>
                  <a:pt x="355" y="658"/>
                </a:lnTo>
                <a:lnTo>
                  <a:pt x="355" y="656"/>
                </a:lnTo>
                <a:lnTo>
                  <a:pt x="355" y="656"/>
                </a:lnTo>
                <a:lnTo>
                  <a:pt x="355" y="654"/>
                </a:lnTo>
                <a:lnTo>
                  <a:pt x="355" y="654"/>
                </a:lnTo>
                <a:lnTo>
                  <a:pt x="355" y="654"/>
                </a:lnTo>
                <a:lnTo>
                  <a:pt x="357" y="652"/>
                </a:lnTo>
                <a:lnTo>
                  <a:pt x="357" y="652"/>
                </a:lnTo>
                <a:lnTo>
                  <a:pt x="357" y="652"/>
                </a:lnTo>
                <a:lnTo>
                  <a:pt x="359" y="652"/>
                </a:lnTo>
                <a:lnTo>
                  <a:pt x="359" y="652"/>
                </a:lnTo>
                <a:lnTo>
                  <a:pt x="363" y="650"/>
                </a:lnTo>
                <a:lnTo>
                  <a:pt x="365" y="650"/>
                </a:lnTo>
                <a:lnTo>
                  <a:pt x="365" y="650"/>
                </a:lnTo>
                <a:lnTo>
                  <a:pt x="367" y="650"/>
                </a:lnTo>
                <a:lnTo>
                  <a:pt x="367" y="650"/>
                </a:lnTo>
                <a:lnTo>
                  <a:pt x="367" y="652"/>
                </a:lnTo>
                <a:lnTo>
                  <a:pt x="367" y="652"/>
                </a:lnTo>
                <a:lnTo>
                  <a:pt x="367" y="652"/>
                </a:lnTo>
                <a:lnTo>
                  <a:pt x="367" y="654"/>
                </a:lnTo>
                <a:lnTo>
                  <a:pt x="367" y="658"/>
                </a:lnTo>
                <a:lnTo>
                  <a:pt x="365" y="660"/>
                </a:lnTo>
                <a:lnTo>
                  <a:pt x="365" y="660"/>
                </a:lnTo>
                <a:lnTo>
                  <a:pt x="365" y="660"/>
                </a:lnTo>
                <a:lnTo>
                  <a:pt x="367" y="662"/>
                </a:lnTo>
                <a:lnTo>
                  <a:pt x="367" y="662"/>
                </a:lnTo>
                <a:lnTo>
                  <a:pt x="370" y="662"/>
                </a:lnTo>
                <a:lnTo>
                  <a:pt x="374" y="664"/>
                </a:lnTo>
                <a:lnTo>
                  <a:pt x="374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2"/>
                </a:lnTo>
                <a:lnTo>
                  <a:pt x="378" y="662"/>
                </a:lnTo>
                <a:lnTo>
                  <a:pt x="378" y="664"/>
                </a:lnTo>
                <a:lnTo>
                  <a:pt x="378" y="664"/>
                </a:lnTo>
                <a:lnTo>
                  <a:pt x="378" y="666"/>
                </a:lnTo>
                <a:lnTo>
                  <a:pt x="378" y="666"/>
                </a:lnTo>
                <a:lnTo>
                  <a:pt x="378" y="669"/>
                </a:lnTo>
                <a:lnTo>
                  <a:pt x="378" y="669"/>
                </a:lnTo>
                <a:lnTo>
                  <a:pt x="376" y="669"/>
                </a:lnTo>
                <a:lnTo>
                  <a:pt x="376" y="669"/>
                </a:lnTo>
                <a:lnTo>
                  <a:pt x="374" y="669"/>
                </a:lnTo>
                <a:lnTo>
                  <a:pt x="372" y="669"/>
                </a:lnTo>
                <a:lnTo>
                  <a:pt x="372" y="669"/>
                </a:lnTo>
                <a:lnTo>
                  <a:pt x="372" y="669"/>
                </a:lnTo>
                <a:lnTo>
                  <a:pt x="370" y="671"/>
                </a:lnTo>
                <a:lnTo>
                  <a:pt x="370" y="671"/>
                </a:lnTo>
                <a:lnTo>
                  <a:pt x="370" y="671"/>
                </a:lnTo>
                <a:lnTo>
                  <a:pt x="370" y="673"/>
                </a:lnTo>
                <a:lnTo>
                  <a:pt x="367" y="673"/>
                </a:lnTo>
                <a:lnTo>
                  <a:pt x="367" y="675"/>
                </a:lnTo>
                <a:lnTo>
                  <a:pt x="365" y="681"/>
                </a:lnTo>
                <a:lnTo>
                  <a:pt x="365" y="683"/>
                </a:lnTo>
                <a:lnTo>
                  <a:pt x="365" y="683"/>
                </a:lnTo>
                <a:lnTo>
                  <a:pt x="367" y="687"/>
                </a:lnTo>
                <a:lnTo>
                  <a:pt x="367" y="689"/>
                </a:lnTo>
                <a:lnTo>
                  <a:pt x="367" y="689"/>
                </a:lnTo>
                <a:lnTo>
                  <a:pt x="370" y="692"/>
                </a:lnTo>
                <a:lnTo>
                  <a:pt x="372" y="692"/>
                </a:lnTo>
                <a:lnTo>
                  <a:pt x="372" y="694"/>
                </a:lnTo>
                <a:lnTo>
                  <a:pt x="374" y="694"/>
                </a:lnTo>
                <a:lnTo>
                  <a:pt x="374" y="696"/>
                </a:lnTo>
                <a:lnTo>
                  <a:pt x="376" y="696"/>
                </a:lnTo>
                <a:lnTo>
                  <a:pt x="376" y="698"/>
                </a:lnTo>
                <a:lnTo>
                  <a:pt x="378" y="698"/>
                </a:lnTo>
                <a:lnTo>
                  <a:pt x="378" y="700"/>
                </a:lnTo>
                <a:lnTo>
                  <a:pt x="378" y="700"/>
                </a:lnTo>
                <a:lnTo>
                  <a:pt x="380" y="704"/>
                </a:lnTo>
                <a:lnTo>
                  <a:pt x="382" y="704"/>
                </a:lnTo>
                <a:lnTo>
                  <a:pt x="382" y="704"/>
                </a:lnTo>
                <a:lnTo>
                  <a:pt x="386" y="702"/>
                </a:lnTo>
                <a:lnTo>
                  <a:pt x="388" y="702"/>
                </a:lnTo>
                <a:lnTo>
                  <a:pt x="388" y="700"/>
                </a:lnTo>
                <a:lnTo>
                  <a:pt x="388" y="700"/>
                </a:lnTo>
                <a:lnTo>
                  <a:pt x="390" y="696"/>
                </a:lnTo>
                <a:lnTo>
                  <a:pt x="390" y="696"/>
                </a:lnTo>
                <a:lnTo>
                  <a:pt x="393" y="694"/>
                </a:lnTo>
                <a:lnTo>
                  <a:pt x="393" y="696"/>
                </a:lnTo>
                <a:lnTo>
                  <a:pt x="397" y="700"/>
                </a:lnTo>
                <a:lnTo>
                  <a:pt x="397" y="702"/>
                </a:lnTo>
                <a:lnTo>
                  <a:pt x="397" y="704"/>
                </a:lnTo>
                <a:lnTo>
                  <a:pt x="397" y="706"/>
                </a:lnTo>
                <a:lnTo>
                  <a:pt x="397" y="706"/>
                </a:lnTo>
                <a:lnTo>
                  <a:pt x="397" y="706"/>
                </a:lnTo>
                <a:lnTo>
                  <a:pt x="399" y="708"/>
                </a:lnTo>
                <a:lnTo>
                  <a:pt x="399" y="710"/>
                </a:lnTo>
                <a:lnTo>
                  <a:pt x="399" y="712"/>
                </a:lnTo>
                <a:lnTo>
                  <a:pt x="399" y="714"/>
                </a:lnTo>
                <a:lnTo>
                  <a:pt x="399" y="714"/>
                </a:lnTo>
                <a:lnTo>
                  <a:pt x="397" y="714"/>
                </a:lnTo>
                <a:lnTo>
                  <a:pt x="395" y="717"/>
                </a:lnTo>
                <a:lnTo>
                  <a:pt x="395" y="717"/>
                </a:lnTo>
                <a:lnTo>
                  <a:pt x="395" y="719"/>
                </a:lnTo>
                <a:lnTo>
                  <a:pt x="395" y="721"/>
                </a:lnTo>
                <a:lnTo>
                  <a:pt x="395" y="723"/>
                </a:lnTo>
                <a:lnTo>
                  <a:pt x="395" y="725"/>
                </a:lnTo>
                <a:lnTo>
                  <a:pt x="393" y="729"/>
                </a:lnTo>
                <a:lnTo>
                  <a:pt x="393" y="729"/>
                </a:lnTo>
                <a:lnTo>
                  <a:pt x="393" y="731"/>
                </a:lnTo>
                <a:lnTo>
                  <a:pt x="397" y="729"/>
                </a:lnTo>
                <a:lnTo>
                  <a:pt x="397" y="731"/>
                </a:lnTo>
                <a:lnTo>
                  <a:pt x="399" y="731"/>
                </a:lnTo>
                <a:lnTo>
                  <a:pt x="399" y="731"/>
                </a:lnTo>
                <a:lnTo>
                  <a:pt x="399" y="733"/>
                </a:lnTo>
                <a:lnTo>
                  <a:pt x="401" y="735"/>
                </a:lnTo>
                <a:lnTo>
                  <a:pt x="401" y="735"/>
                </a:lnTo>
                <a:lnTo>
                  <a:pt x="403" y="737"/>
                </a:lnTo>
                <a:lnTo>
                  <a:pt x="403" y="737"/>
                </a:lnTo>
                <a:lnTo>
                  <a:pt x="407" y="737"/>
                </a:lnTo>
                <a:lnTo>
                  <a:pt x="407" y="740"/>
                </a:lnTo>
                <a:lnTo>
                  <a:pt x="407" y="740"/>
                </a:lnTo>
                <a:lnTo>
                  <a:pt x="409" y="740"/>
                </a:lnTo>
                <a:lnTo>
                  <a:pt x="409" y="742"/>
                </a:lnTo>
                <a:lnTo>
                  <a:pt x="409" y="742"/>
                </a:lnTo>
                <a:lnTo>
                  <a:pt x="407" y="744"/>
                </a:lnTo>
                <a:lnTo>
                  <a:pt x="407" y="744"/>
                </a:lnTo>
                <a:lnTo>
                  <a:pt x="407" y="746"/>
                </a:lnTo>
                <a:lnTo>
                  <a:pt x="407" y="748"/>
                </a:lnTo>
                <a:lnTo>
                  <a:pt x="407" y="750"/>
                </a:lnTo>
                <a:lnTo>
                  <a:pt x="407" y="750"/>
                </a:lnTo>
                <a:lnTo>
                  <a:pt x="409" y="750"/>
                </a:lnTo>
                <a:lnTo>
                  <a:pt x="409" y="750"/>
                </a:lnTo>
                <a:lnTo>
                  <a:pt x="411" y="750"/>
                </a:lnTo>
                <a:lnTo>
                  <a:pt x="413" y="748"/>
                </a:lnTo>
                <a:lnTo>
                  <a:pt x="413" y="746"/>
                </a:lnTo>
                <a:lnTo>
                  <a:pt x="416" y="746"/>
                </a:lnTo>
                <a:lnTo>
                  <a:pt x="418" y="748"/>
                </a:lnTo>
                <a:lnTo>
                  <a:pt x="420" y="750"/>
                </a:lnTo>
                <a:lnTo>
                  <a:pt x="420" y="752"/>
                </a:lnTo>
                <a:lnTo>
                  <a:pt x="420" y="754"/>
                </a:lnTo>
                <a:lnTo>
                  <a:pt x="420" y="756"/>
                </a:lnTo>
                <a:lnTo>
                  <a:pt x="420" y="758"/>
                </a:lnTo>
                <a:lnTo>
                  <a:pt x="420" y="760"/>
                </a:lnTo>
                <a:lnTo>
                  <a:pt x="420" y="763"/>
                </a:lnTo>
                <a:lnTo>
                  <a:pt x="422" y="763"/>
                </a:lnTo>
                <a:lnTo>
                  <a:pt x="420" y="765"/>
                </a:lnTo>
                <a:lnTo>
                  <a:pt x="420" y="767"/>
                </a:lnTo>
                <a:lnTo>
                  <a:pt x="420" y="769"/>
                </a:lnTo>
                <a:lnTo>
                  <a:pt x="424" y="769"/>
                </a:lnTo>
                <a:lnTo>
                  <a:pt x="426" y="769"/>
                </a:lnTo>
                <a:lnTo>
                  <a:pt x="428" y="771"/>
                </a:lnTo>
                <a:lnTo>
                  <a:pt x="428" y="771"/>
                </a:lnTo>
                <a:lnTo>
                  <a:pt x="436" y="769"/>
                </a:lnTo>
                <a:lnTo>
                  <a:pt x="439" y="769"/>
                </a:lnTo>
                <a:lnTo>
                  <a:pt x="439" y="769"/>
                </a:lnTo>
                <a:lnTo>
                  <a:pt x="441" y="771"/>
                </a:lnTo>
                <a:lnTo>
                  <a:pt x="443" y="775"/>
                </a:lnTo>
                <a:lnTo>
                  <a:pt x="447" y="779"/>
                </a:lnTo>
                <a:lnTo>
                  <a:pt x="447" y="779"/>
                </a:lnTo>
                <a:lnTo>
                  <a:pt x="449" y="779"/>
                </a:lnTo>
                <a:lnTo>
                  <a:pt x="449" y="779"/>
                </a:lnTo>
                <a:lnTo>
                  <a:pt x="449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7"/>
                </a:lnTo>
                <a:lnTo>
                  <a:pt x="451" y="777"/>
                </a:lnTo>
                <a:lnTo>
                  <a:pt x="453" y="777"/>
                </a:lnTo>
                <a:lnTo>
                  <a:pt x="453" y="777"/>
                </a:lnTo>
                <a:lnTo>
                  <a:pt x="457" y="781"/>
                </a:lnTo>
                <a:lnTo>
                  <a:pt x="461" y="783"/>
                </a:lnTo>
                <a:lnTo>
                  <a:pt x="466" y="788"/>
                </a:lnTo>
                <a:lnTo>
                  <a:pt x="468" y="788"/>
                </a:lnTo>
                <a:lnTo>
                  <a:pt x="470" y="790"/>
                </a:lnTo>
                <a:lnTo>
                  <a:pt x="470" y="792"/>
                </a:lnTo>
                <a:lnTo>
                  <a:pt x="470" y="792"/>
                </a:lnTo>
                <a:lnTo>
                  <a:pt x="470" y="794"/>
                </a:lnTo>
                <a:lnTo>
                  <a:pt x="470" y="796"/>
                </a:lnTo>
                <a:lnTo>
                  <a:pt x="470" y="798"/>
                </a:lnTo>
                <a:lnTo>
                  <a:pt x="472" y="798"/>
                </a:lnTo>
                <a:lnTo>
                  <a:pt x="472" y="800"/>
                </a:lnTo>
                <a:lnTo>
                  <a:pt x="474" y="800"/>
                </a:lnTo>
                <a:lnTo>
                  <a:pt x="474" y="798"/>
                </a:lnTo>
                <a:lnTo>
                  <a:pt x="476" y="798"/>
                </a:lnTo>
                <a:lnTo>
                  <a:pt x="476" y="798"/>
                </a:lnTo>
                <a:lnTo>
                  <a:pt x="478" y="798"/>
                </a:lnTo>
                <a:lnTo>
                  <a:pt x="478" y="798"/>
                </a:lnTo>
                <a:lnTo>
                  <a:pt x="482" y="800"/>
                </a:lnTo>
                <a:lnTo>
                  <a:pt x="482" y="800"/>
                </a:lnTo>
                <a:lnTo>
                  <a:pt x="484" y="802"/>
                </a:lnTo>
                <a:lnTo>
                  <a:pt x="484" y="804"/>
                </a:lnTo>
                <a:lnTo>
                  <a:pt x="487" y="806"/>
                </a:lnTo>
                <a:lnTo>
                  <a:pt x="487" y="806"/>
                </a:lnTo>
                <a:lnTo>
                  <a:pt x="489" y="808"/>
                </a:lnTo>
                <a:lnTo>
                  <a:pt x="489" y="808"/>
                </a:lnTo>
                <a:lnTo>
                  <a:pt x="489" y="808"/>
                </a:lnTo>
                <a:lnTo>
                  <a:pt x="491" y="811"/>
                </a:lnTo>
                <a:lnTo>
                  <a:pt x="491" y="813"/>
                </a:lnTo>
                <a:lnTo>
                  <a:pt x="493" y="811"/>
                </a:lnTo>
                <a:lnTo>
                  <a:pt x="495" y="811"/>
                </a:lnTo>
                <a:lnTo>
                  <a:pt x="495" y="811"/>
                </a:lnTo>
                <a:lnTo>
                  <a:pt x="497" y="808"/>
                </a:lnTo>
                <a:lnTo>
                  <a:pt x="497" y="808"/>
                </a:lnTo>
                <a:lnTo>
                  <a:pt x="499" y="808"/>
                </a:lnTo>
                <a:lnTo>
                  <a:pt x="501" y="808"/>
                </a:lnTo>
                <a:lnTo>
                  <a:pt x="503" y="811"/>
                </a:lnTo>
                <a:lnTo>
                  <a:pt x="503" y="811"/>
                </a:lnTo>
                <a:lnTo>
                  <a:pt x="505" y="811"/>
                </a:lnTo>
                <a:lnTo>
                  <a:pt x="514" y="806"/>
                </a:lnTo>
                <a:lnTo>
                  <a:pt x="520" y="804"/>
                </a:lnTo>
                <a:lnTo>
                  <a:pt x="526" y="800"/>
                </a:lnTo>
                <a:lnTo>
                  <a:pt x="530" y="798"/>
                </a:lnTo>
                <a:lnTo>
                  <a:pt x="530" y="798"/>
                </a:lnTo>
                <a:lnTo>
                  <a:pt x="530" y="796"/>
                </a:lnTo>
                <a:lnTo>
                  <a:pt x="528" y="796"/>
                </a:lnTo>
                <a:lnTo>
                  <a:pt x="528" y="794"/>
                </a:lnTo>
                <a:lnTo>
                  <a:pt x="526" y="794"/>
                </a:lnTo>
                <a:lnTo>
                  <a:pt x="526" y="792"/>
                </a:lnTo>
                <a:lnTo>
                  <a:pt x="524" y="792"/>
                </a:lnTo>
                <a:lnTo>
                  <a:pt x="524" y="792"/>
                </a:lnTo>
                <a:lnTo>
                  <a:pt x="522" y="792"/>
                </a:lnTo>
                <a:lnTo>
                  <a:pt x="520" y="792"/>
                </a:lnTo>
                <a:lnTo>
                  <a:pt x="518" y="790"/>
                </a:lnTo>
                <a:lnTo>
                  <a:pt x="514" y="790"/>
                </a:lnTo>
                <a:lnTo>
                  <a:pt x="514" y="790"/>
                </a:lnTo>
                <a:lnTo>
                  <a:pt x="512" y="790"/>
                </a:lnTo>
                <a:lnTo>
                  <a:pt x="512" y="788"/>
                </a:lnTo>
                <a:lnTo>
                  <a:pt x="512" y="788"/>
                </a:lnTo>
                <a:lnTo>
                  <a:pt x="512" y="785"/>
                </a:lnTo>
                <a:lnTo>
                  <a:pt x="512" y="785"/>
                </a:lnTo>
                <a:lnTo>
                  <a:pt x="514" y="777"/>
                </a:lnTo>
                <a:lnTo>
                  <a:pt x="516" y="777"/>
                </a:lnTo>
                <a:lnTo>
                  <a:pt x="522" y="771"/>
                </a:lnTo>
                <a:lnTo>
                  <a:pt x="524" y="769"/>
                </a:lnTo>
                <a:lnTo>
                  <a:pt x="528" y="767"/>
                </a:lnTo>
                <a:lnTo>
                  <a:pt x="530" y="767"/>
                </a:lnTo>
                <a:lnTo>
                  <a:pt x="537" y="763"/>
                </a:lnTo>
                <a:lnTo>
                  <a:pt x="539" y="763"/>
                </a:lnTo>
                <a:lnTo>
                  <a:pt x="541" y="763"/>
                </a:lnTo>
                <a:lnTo>
                  <a:pt x="541" y="763"/>
                </a:lnTo>
                <a:lnTo>
                  <a:pt x="545" y="758"/>
                </a:lnTo>
                <a:lnTo>
                  <a:pt x="545" y="758"/>
                </a:lnTo>
                <a:lnTo>
                  <a:pt x="547" y="756"/>
                </a:lnTo>
                <a:lnTo>
                  <a:pt x="547" y="754"/>
                </a:lnTo>
                <a:lnTo>
                  <a:pt x="549" y="750"/>
                </a:lnTo>
                <a:lnTo>
                  <a:pt x="549" y="748"/>
                </a:lnTo>
                <a:lnTo>
                  <a:pt x="549" y="748"/>
                </a:lnTo>
                <a:lnTo>
                  <a:pt x="551" y="746"/>
                </a:lnTo>
                <a:lnTo>
                  <a:pt x="551" y="746"/>
                </a:lnTo>
                <a:lnTo>
                  <a:pt x="553" y="744"/>
                </a:lnTo>
                <a:lnTo>
                  <a:pt x="553" y="742"/>
                </a:lnTo>
                <a:lnTo>
                  <a:pt x="553" y="740"/>
                </a:lnTo>
                <a:lnTo>
                  <a:pt x="553" y="737"/>
                </a:lnTo>
                <a:lnTo>
                  <a:pt x="553" y="733"/>
                </a:lnTo>
                <a:lnTo>
                  <a:pt x="551" y="731"/>
                </a:lnTo>
                <a:lnTo>
                  <a:pt x="549" y="729"/>
                </a:lnTo>
                <a:lnTo>
                  <a:pt x="549" y="727"/>
                </a:lnTo>
                <a:lnTo>
                  <a:pt x="549" y="725"/>
                </a:lnTo>
                <a:lnTo>
                  <a:pt x="549" y="723"/>
                </a:lnTo>
                <a:lnTo>
                  <a:pt x="549" y="719"/>
                </a:lnTo>
                <a:lnTo>
                  <a:pt x="553" y="706"/>
                </a:lnTo>
                <a:lnTo>
                  <a:pt x="555" y="704"/>
                </a:lnTo>
                <a:lnTo>
                  <a:pt x="555" y="704"/>
                </a:lnTo>
                <a:lnTo>
                  <a:pt x="555" y="702"/>
                </a:lnTo>
                <a:lnTo>
                  <a:pt x="555" y="702"/>
                </a:lnTo>
                <a:lnTo>
                  <a:pt x="555" y="700"/>
                </a:lnTo>
                <a:lnTo>
                  <a:pt x="553" y="700"/>
                </a:lnTo>
                <a:lnTo>
                  <a:pt x="551" y="698"/>
                </a:lnTo>
                <a:lnTo>
                  <a:pt x="551" y="696"/>
                </a:lnTo>
                <a:lnTo>
                  <a:pt x="549" y="696"/>
                </a:lnTo>
                <a:lnTo>
                  <a:pt x="549" y="694"/>
                </a:lnTo>
                <a:lnTo>
                  <a:pt x="549" y="692"/>
                </a:lnTo>
                <a:lnTo>
                  <a:pt x="547" y="689"/>
                </a:lnTo>
                <a:lnTo>
                  <a:pt x="547" y="683"/>
                </a:lnTo>
                <a:lnTo>
                  <a:pt x="547" y="681"/>
                </a:lnTo>
                <a:lnTo>
                  <a:pt x="547" y="681"/>
                </a:lnTo>
                <a:lnTo>
                  <a:pt x="545" y="679"/>
                </a:lnTo>
                <a:lnTo>
                  <a:pt x="543" y="679"/>
                </a:lnTo>
                <a:lnTo>
                  <a:pt x="541" y="677"/>
                </a:lnTo>
                <a:lnTo>
                  <a:pt x="539" y="677"/>
                </a:lnTo>
                <a:lnTo>
                  <a:pt x="535" y="677"/>
                </a:lnTo>
                <a:lnTo>
                  <a:pt x="535" y="677"/>
                </a:lnTo>
                <a:lnTo>
                  <a:pt x="533" y="677"/>
                </a:lnTo>
                <a:lnTo>
                  <a:pt x="533" y="677"/>
                </a:lnTo>
                <a:lnTo>
                  <a:pt x="533" y="675"/>
                </a:lnTo>
                <a:lnTo>
                  <a:pt x="535" y="675"/>
                </a:lnTo>
                <a:lnTo>
                  <a:pt x="535" y="673"/>
                </a:lnTo>
                <a:lnTo>
                  <a:pt x="535" y="671"/>
                </a:lnTo>
                <a:lnTo>
                  <a:pt x="535" y="669"/>
                </a:lnTo>
                <a:lnTo>
                  <a:pt x="535" y="669"/>
                </a:lnTo>
                <a:lnTo>
                  <a:pt x="537" y="666"/>
                </a:lnTo>
                <a:lnTo>
                  <a:pt x="541" y="662"/>
                </a:lnTo>
                <a:lnTo>
                  <a:pt x="543" y="660"/>
                </a:lnTo>
                <a:lnTo>
                  <a:pt x="543" y="658"/>
                </a:lnTo>
                <a:lnTo>
                  <a:pt x="543" y="656"/>
                </a:lnTo>
                <a:lnTo>
                  <a:pt x="543" y="654"/>
                </a:lnTo>
                <a:lnTo>
                  <a:pt x="541" y="654"/>
                </a:lnTo>
                <a:lnTo>
                  <a:pt x="530" y="652"/>
                </a:lnTo>
                <a:lnTo>
                  <a:pt x="530" y="650"/>
                </a:lnTo>
                <a:lnTo>
                  <a:pt x="530" y="650"/>
                </a:lnTo>
                <a:lnTo>
                  <a:pt x="530" y="648"/>
                </a:lnTo>
                <a:lnTo>
                  <a:pt x="530" y="648"/>
                </a:lnTo>
                <a:lnTo>
                  <a:pt x="530" y="646"/>
                </a:lnTo>
                <a:lnTo>
                  <a:pt x="535" y="641"/>
                </a:lnTo>
                <a:lnTo>
                  <a:pt x="537" y="633"/>
                </a:lnTo>
                <a:lnTo>
                  <a:pt x="537" y="631"/>
                </a:lnTo>
                <a:lnTo>
                  <a:pt x="537" y="629"/>
                </a:lnTo>
                <a:lnTo>
                  <a:pt x="537" y="629"/>
                </a:lnTo>
                <a:lnTo>
                  <a:pt x="537" y="625"/>
                </a:lnTo>
                <a:lnTo>
                  <a:pt x="537" y="621"/>
                </a:lnTo>
                <a:lnTo>
                  <a:pt x="537" y="621"/>
                </a:lnTo>
                <a:lnTo>
                  <a:pt x="537" y="621"/>
                </a:lnTo>
                <a:lnTo>
                  <a:pt x="539" y="621"/>
                </a:lnTo>
                <a:lnTo>
                  <a:pt x="539" y="621"/>
                </a:lnTo>
                <a:lnTo>
                  <a:pt x="539" y="623"/>
                </a:lnTo>
                <a:lnTo>
                  <a:pt x="539" y="625"/>
                </a:lnTo>
                <a:lnTo>
                  <a:pt x="541" y="625"/>
                </a:lnTo>
                <a:lnTo>
                  <a:pt x="541" y="627"/>
                </a:lnTo>
                <a:lnTo>
                  <a:pt x="543" y="627"/>
                </a:lnTo>
                <a:lnTo>
                  <a:pt x="543" y="629"/>
                </a:lnTo>
                <a:lnTo>
                  <a:pt x="545" y="631"/>
                </a:lnTo>
                <a:lnTo>
                  <a:pt x="545" y="631"/>
                </a:lnTo>
                <a:lnTo>
                  <a:pt x="547" y="633"/>
                </a:lnTo>
                <a:lnTo>
                  <a:pt x="547" y="633"/>
                </a:lnTo>
                <a:lnTo>
                  <a:pt x="551" y="633"/>
                </a:lnTo>
                <a:lnTo>
                  <a:pt x="553" y="633"/>
                </a:lnTo>
                <a:lnTo>
                  <a:pt x="553" y="631"/>
                </a:lnTo>
                <a:lnTo>
                  <a:pt x="555" y="631"/>
                </a:lnTo>
                <a:lnTo>
                  <a:pt x="555" y="629"/>
                </a:lnTo>
                <a:lnTo>
                  <a:pt x="555" y="627"/>
                </a:lnTo>
                <a:lnTo>
                  <a:pt x="555" y="627"/>
                </a:lnTo>
                <a:lnTo>
                  <a:pt x="555" y="625"/>
                </a:lnTo>
                <a:lnTo>
                  <a:pt x="555" y="623"/>
                </a:lnTo>
                <a:lnTo>
                  <a:pt x="558" y="621"/>
                </a:lnTo>
                <a:lnTo>
                  <a:pt x="558" y="621"/>
                </a:lnTo>
                <a:lnTo>
                  <a:pt x="558" y="618"/>
                </a:lnTo>
                <a:lnTo>
                  <a:pt x="555" y="618"/>
                </a:lnTo>
                <a:lnTo>
                  <a:pt x="555" y="618"/>
                </a:lnTo>
                <a:lnTo>
                  <a:pt x="553" y="618"/>
                </a:lnTo>
                <a:lnTo>
                  <a:pt x="553" y="618"/>
                </a:lnTo>
                <a:lnTo>
                  <a:pt x="551" y="618"/>
                </a:lnTo>
                <a:lnTo>
                  <a:pt x="551" y="618"/>
                </a:lnTo>
                <a:lnTo>
                  <a:pt x="549" y="618"/>
                </a:lnTo>
                <a:lnTo>
                  <a:pt x="547" y="618"/>
                </a:lnTo>
                <a:lnTo>
                  <a:pt x="545" y="618"/>
                </a:lnTo>
                <a:lnTo>
                  <a:pt x="543" y="618"/>
                </a:lnTo>
                <a:lnTo>
                  <a:pt x="543" y="618"/>
                </a:lnTo>
                <a:lnTo>
                  <a:pt x="543" y="616"/>
                </a:lnTo>
                <a:lnTo>
                  <a:pt x="543" y="614"/>
                </a:lnTo>
                <a:lnTo>
                  <a:pt x="543" y="612"/>
                </a:lnTo>
                <a:lnTo>
                  <a:pt x="543" y="610"/>
                </a:lnTo>
                <a:lnTo>
                  <a:pt x="543" y="610"/>
                </a:lnTo>
                <a:lnTo>
                  <a:pt x="541" y="604"/>
                </a:lnTo>
                <a:lnTo>
                  <a:pt x="541" y="604"/>
                </a:lnTo>
                <a:lnTo>
                  <a:pt x="541" y="602"/>
                </a:lnTo>
                <a:lnTo>
                  <a:pt x="543" y="602"/>
                </a:lnTo>
                <a:lnTo>
                  <a:pt x="545" y="604"/>
                </a:lnTo>
                <a:lnTo>
                  <a:pt x="547" y="604"/>
                </a:lnTo>
                <a:lnTo>
                  <a:pt x="549" y="606"/>
                </a:lnTo>
                <a:lnTo>
                  <a:pt x="549" y="606"/>
                </a:lnTo>
                <a:lnTo>
                  <a:pt x="549" y="608"/>
                </a:lnTo>
                <a:lnTo>
                  <a:pt x="551" y="608"/>
                </a:lnTo>
                <a:lnTo>
                  <a:pt x="551" y="608"/>
                </a:lnTo>
                <a:lnTo>
                  <a:pt x="555" y="610"/>
                </a:lnTo>
                <a:lnTo>
                  <a:pt x="555" y="610"/>
                </a:lnTo>
                <a:lnTo>
                  <a:pt x="558" y="610"/>
                </a:lnTo>
                <a:lnTo>
                  <a:pt x="560" y="610"/>
                </a:lnTo>
                <a:lnTo>
                  <a:pt x="560" y="610"/>
                </a:lnTo>
                <a:lnTo>
                  <a:pt x="562" y="610"/>
                </a:lnTo>
                <a:lnTo>
                  <a:pt x="564" y="606"/>
                </a:lnTo>
                <a:lnTo>
                  <a:pt x="564" y="606"/>
                </a:lnTo>
                <a:lnTo>
                  <a:pt x="564" y="606"/>
                </a:lnTo>
                <a:lnTo>
                  <a:pt x="566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6"/>
                </a:lnTo>
                <a:lnTo>
                  <a:pt x="570" y="606"/>
                </a:lnTo>
                <a:lnTo>
                  <a:pt x="570" y="604"/>
                </a:lnTo>
                <a:lnTo>
                  <a:pt x="570" y="602"/>
                </a:lnTo>
                <a:lnTo>
                  <a:pt x="568" y="598"/>
                </a:lnTo>
                <a:lnTo>
                  <a:pt x="568" y="598"/>
                </a:lnTo>
                <a:lnTo>
                  <a:pt x="570" y="598"/>
                </a:lnTo>
                <a:lnTo>
                  <a:pt x="570" y="595"/>
                </a:lnTo>
                <a:lnTo>
                  <a:pt x="570" y="595"/>
                </a:lnTo>
                <a:lnTo>
                  <a:pt x="572" y="593"/>
                </a:lnTo>
                <a:lnTo>
                  <a:pt x="572" y="593"/>
                </a:lnTo>
                <a:lnTo>
                  <a:pt x="572" y="593"/>
                </a:lnTo>
                <a:lnTo>
                  <a:pt x="572" y="591"/>
                </a:lnTo>
                <a:lnTo>
                  <a:pt x="572" y="591"/>
                </a:lnTo>
                <a:lnTo>
                  <a:pt x="572" y="591"/>
                </a:lnTo>
                <a:lnTo>
                  <a:pt x="574" y="591"/>
                </a:lnTo>
                <a:lnTo>
                  <a:pt x="574" y="589"/>
                </a:lnTo>
                <a:lnTo>
                  <a:pt x="581" y="591"/>
                </a:lnTo>
                <a:lnTo>
                  <a:pt x="583" y="591"/>
                </a:lnTo>
                <a:lnTo>
                  <a:pt x="587" y="589"/>
                </a:lnTo>
                <a:lnTo>
                  <a:pt x="591" y="589"/>
                </a:lnTo>
                <a:lnTo>
                  <a:pt x="591" y="589"/>
                </a:lnTo>
                <a:lnTo>
                  <a:pt x="591" y="589"/>
                </a:lnTo>
                <a:lnTo>
                  <a:pt x="593" y="589"/>
                </a:lnTo>
                <a:lnTo>
                  <a:pt x="593" y="589"/>
                </a:lnTo>
                <a:lnTo>
                  <a:pt x="591" y="591"/>
                </a:lnTo>
                <a:lnTo>
                  <a:pt x="591" y="591"/>
                </a:lnTo>
                <a:lnTo>
                  <a:pt x="589" y="595"/>
                </a:lnTo>
                <a:lnTo>
                  <a:pt x="589" y="598"/>
                </a:lnTo>
                <a:lnTo>
                  <a:pt x="589" y="598"/>
                </a:lnTo>
                <a:lnTo>
                  <a:pt x="589" y="598"/>
                </a:lnTo>
                <a:lnTo>
                  <a:pt x="591" y="600"/>
                </a:lnTo>
                <a:lnTo>
                  <a:pt x="591" y="602"/>
                </a:lnTo>
                <a:lnTo>
                  <a:pt x="591" y="602"/>
                </a:lnTo>
                <a:lnTo>
                  <a:pt x="591" y="604"/>
                </a:lnTo>
                <a:lnTo>
                  <a:pt x="591" y="604"/>
                </a:lnTo>
                <a:lnTo>
                  <a:pt x="589" y="604"/>
                </a:lnTo>
                <a:lnTo>
                  <a:pt x="589" y="604"/>
                </a:lnTo>
                <a:lnTo>
                  <a:pt x="587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4"/>
                </a:lnTo>
                <a:lnTo>
                  <a:pt x="585" y="604"/>
                </a:lnTo>
                <a:lnTo>
                  <a:pt x="585" y="606"/>
                </a:lnTo>
                <a:lnTo>
                  <a:pt x="585" y="606"/>
                </a:lnTo>
                <a:lnTo>
                  <a:pt x="587" y="608"/>
                </a:lnTo>
                <a:lnTo>
                  <a:pt x="589" y="608"/>
                </a:lnTo>
                <a:lnTo>
                  <a:pt x="591" y="608"/>
                </a:lnTo>
                <a:lnTo>
                  <a:pt x="595" y="608"/>
                </a:lnTo>
                <a:lnTo>
                  <a:pt x="599" y="606"/>
                </a:lnTo>
                <a:lnTo>
                  <a:pt x="599" y="606"/>
                </a:lnTo>
                <a:lnTo>
                  <a:pt x="599" y="606"/>
                </a:lnTo>
                <a:lnTo>
                  <a:pt x="601" y="606"/>
                </a:lnTo>
                <a:lnTo>
                  <a:pt x="599" y="608"/>
                </a:lnTo>
                <a:lnTo>
                  <a:pt x="599" y="608"/>
                </a:lnTo>
                <a:lnTo>
                  <a:pt x="599" y="610"/>
                </a:lnTo>
                <a:lnTo>
                  <a:pt x="597" y="610"/>
                </a:lnTo>
                <a:lnTo>
                  <a:pt x="597" y="612"/>
                </a:lnTo>
                <a:lnTo>
                  <a:pt x="595" y="612"/>
                </a:lnTo>
                <a:lnTo>
                  <a:pt x="593" y="612"/>
                </a:lnTo>
                <a:lnTo>
                  <a:pt x="591" y="612"/>
                </a:lnTo>
                <a:lnTo>
                  <a:pt x="589" y="612"/>
                </a:lnTo>
                <a:lnTo>
                  <a:pt x="587" y="612"/>
                </a:lnTo>
                <a:lnTo>
                  <a:pt x="587" y="612"/>
                </a:lnTo>
                <a:lnTo>
                  <a:pt x="585" y="612"/>
                </a:lnTo>
                <a:lnTo>
                  <a:pt x="583" y="610"/>
                </a:lnTo>
                <a:lnTo>
                  <a:pt x="581" y="608"/>
                </a:lnTo>
                <a:lnTo>
                  <a:pt x="581" y="608"/>
                </a:lnTo>
                <a:lnTo>
                  <a:pt x="578" y="606"/>
                </a:lnTo>
                <a:lnTo>
                  <a:pt x="578" y="608"/>
                </a:lnTo>
                <a:lnTo>
                  <a:pt x="578" y="608"/>
                </a:lnTo>
                <a:lnTo>
                  <a:pt x="578" y="608"/>
                </a:lnTo>
                <a:lnTo>
                  <a:pt x="578" y="610"/>
                </a:lnTo>
                <a:lnTo>
                  <a:pt x="581" y="612"/>
                </a:lnTo>
                <a:lnTo>
                  <a:pt x="581" y="614"/>
                </a:lnTo>
                <a:lnTo>
                  <a:pt x="581" y="614"/>
                </a:lnTo>
                <a:lnTo>
                  <a:pt x="581" y="616"/>
                </a:lnTo>
                <a:lnTo>
                  <a:pt x="581" y="616"/>
                </a:lnTo>
                <a:lnTo>
                  <a:pt x="578" y="618"/>
                </a:lnTo>
                <a:lnTo>
                  <a:pt x="576" y="621"/>
                </a:lnTo>
                <a:lnTo>
                  <a:pt x="576" y="623"/>
                </a:lnTo>
                <a:lnTo>
                  <a:pt x="576" y="623"/>
                </a:lnTo>
                <a:lnTo>
                  <a:pt x="578" y="625"/>
                </a:lnTo>
                <a:lnTo>
                  <a:pt x="578" y="625"/>
                </a:lnTo>
                <a:lnTo>
                  <a:pt x="581" y="627"/>
                </a:lnTo>
                <a:lnTo>
                  <a:pt x="583" y="627"/>
                </a:lnTo>
                <a:lnTo>
                  <a:pt x="585" y="627"/>
                </a:lnTo>
                <a:lnTo>
                  <a:pt x="587" y="627"/>
                </a:lnTo>
                <a:lnTo>
                  <a:pt x="591" y="627"/>
                </a:lnTo>
                <a:lnTo>
                  <a:pt x="593" y="627"/>
                </a:lnTo>
                <a:lnTo>
                  <a:pt x="599" y="629"/>
                </a:lnTo>
                <a:lnTo>
                  <a:pt x="601" y="629"/>
                </a:lnTo>
                <a:lnTo>
                  <a:pt x="606" y="629"/>
                </a:lnTo>
                <a:lnTo>
                  <a:pt x="614" y="627"/>
                </a:lnTo>
                <a:lnTo>
                  <a:pt x="620" y="625"/>
                </a:lnTo>
                <a:lnTo>
                  <a:pt x="624" y="625"/>
                </a:lnTo>
                <a:lnTo>
                  <a:pt x="633" y="621"/>
                </a:lnTo>
                <a:lnTo>
                  <a:pt x="633" y="621"/>
                </a:lnTo>
                <a:lnTo>
                  <a:pt x="635" y="621"/>
                </a:lnTo>
                <a:lnTo>
                  <a:pt x="637" y="621"/>
                </a:lnTo>
                <a:lnTo>
                  <a:pt x="637" y="621"/>
                </a:lnTo>
                <a:lnTo>
                  <a:pt x="639" y="623"/>
                </a:lnTo>
                <a:lnTo>
                  <a:pt x="641" y="627"/>
                </a:lnTo>
                <a:lnTo>
                  <a:pt x="641" y="629"/>
                </a:lnTo>
                <a:lnTo>
                  <a:pt x="641" y="631"/>
                </a:lnTo>
                <a:lnTo>
                  <a:pt x="641" y="631"/>
                </a:lnTo>
                <a:lnTo>
                  <a:pt x="641" y="633"/>
                </a:lnTo>
                <a:lnTo>
                  <a:pt x="643" y="633"/>
                </a:lnTo>
                <a:lnTo>
                  <a:pt x="645" y="635"/>
                </a:lnTo>
                <a:lnTo>
                  <a:pt x="647" y="639"/>
                </a:lnTo>
                <a:lnTo>
                  <a:pt x="647" y="650"/>
                </a:lnTo>
                <a:lnTo>
                  <a:pt x="647" y="650"/>
                </a:lnTo>
                <a:lnTo>
                  <a:pt x="647" y="652"/>
                </a:lnTo>
                <a:lnTo>
                  <a:pt x="647" y="652"/>
                </a:lnTo>
                <a:lnTo>
                  <a:pt x="647" y="654"/>
                </a:lnTo>
                <a:lnTo>
                  <a:pt x="645" y="654"/>
                </a:lnTo>
                <a:lnTo>
                  <a:pt x="643" y="654"/>
                </a:lnTo>
                <a:lnTo>
                  <a:pt x="643" y="654"/>
                </a:lnTo>
                <a:lnTo>
                  <a:pt x="639" y="652"/>
                </a:lnTo>
                <a:lnTo>
                  <a:pt x="637" y="652"/>
                </a:lnTo>
                <a:lnTo>
                  <a:pt x="637" y="652"/>
                </a:lnTo>
                <a:lnTo>
                  <a:pt x="635" y="652"/>
                </a:lnTo>
                <a:lnTo>
                  <a:pt x="635" y="654"/>
                </a:lnTo>
                <a:lnTo>
                  <a:pt x="633" y="658"/>
                </a:lnTo>
                <a:lnTo>
                  <a:pt x="633" y="660"/>
                </a:lnTo>
                <a:lnTo>
                  <a:pt x="635" y="660"/>
                </a:lnTo>
                <a:lnTo>
                  <a:pt x="635" y="662"/>
                </a:lnTo>
                <a:lnTo>
                  <a:pt x="635" y="666"/>
                </a:lnTo>
                <a:lnTo>
                  <a:pt x="635" y="669"/>
                </a:lnTo>
                <a:lnTo>
                  <a:pt x="637" y="669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9" y="671"/>
                </a:lnTo>
                <a:lnTo>
                  <a:pt x="641" y="673"/>
                </a:lnTo>
                <a:lnTo>
                  <a:pt x="641" y="675"/>
                </a:lnTo>
                <a:lnTo>
                  <a:pt x="641" y="677"/>
                </a:lnTo>
                <a:lnTo>
                  <a:pt x="639" y="679"/>
                </a:lnTo>
                <a:lnTo>
                  <a:pt x="637" y="683"/>
                </a:lnTo>
                <a:lnTo>
                  <a:pt x="635" y="685"/>
                </a:lnTo>
                <a:lnTo>
                  <a:pt x="635" y="687"/>
                </a:lnTo>
                <a:lnTo>
                  <a:pt x="635" y="689"/>
                </a:lnTo>
                <a:lnTo>
                  <a:pt x="637" y="692"/>
                </a:lnTo>
                <a:lnTo>
                  <a:pt x="641" y="694"/>
                </a:lnTo>
                <a:lnTo>
                  <a:pt x="641" y="694"/>
                </a:lnTo>
                <a:lnTo>
                  <a:pt x="641" y="696"/>
                </a:lnTo>
                <a:lnTo>
                  <a:pt x="639" y="698"/>
                </a:lnTo>
                <a:lnTo>
                  <a:pt x="637" y="700"/>
                </a:lnTo>
                <a:lnTo>
                  <a:pt x="635" y="702"/>
                </a:lnTo>
                <a:lnTo>
                  <a:pt x="635" y="704"/>
                </a:lnTo>
                <a:lnTo>
                  <a:pt x="635" y="706"/>
                </a:lnTo>
                <a:lnTo>
                  <a:pt x="633" y="706"/>
                </a:lnTo>
                <a:lnTo>
                  <a:pt x="633" y="706"/>
                </a:lnTo>
                <a:lnTo>
                  <a:pt x="633" y="706"/>
                </a:lnTo>
                <a:lnTo>
                  <a:pt x="631" y="706"/>
                </a:lnTo>
                <a:lnTo>
                  <a:pt x="629" y="704"/>
                </a:lnTo>
                <a:lnTo>
                  <a:pt x="629" y="704"/>
                </a:lnTo>
                <a:lnTo>
                  <a:pt x="627" y="704"/>
                </a:lnTo>
                <a:lnTo>
                  <a:pt x="624" y="706"/>
                </a:lnTo>
                <a:lnTo>
                  <a:pt x="624" y="706"/>
                </a:lnTo>
                <a:lnTo>
                  <a:pt x="622" y="706"/>
                </a:lnTo>
                <a:lnTo>
                  <a:pt x="620" y="706"/>
                </a:lnTo>
                <a:lnTo>
                  <a:pt x="620" y="706"/>
                </a:lnTo>
                <a:lnTo>
                  <a:pt x="618" y="704"/>
                </a:lnTo>
                <a:lnTo>
                  <a:pt x="618" y="704"/>
                </a:lnTo>
                <a:lnTo>
                  <a:pt x="616" y="704"/>
                </a:lnTo>
                <a:lnTo>
                  <a:pt x="614" y="702"/>
                </a:lnTo>
                <a:lnTo>
                  <a:pt x="614" y="702"/>
                </a:lnTo>
                <a:lnTo>
                  <a:pt x="612" y="702"/>
                </a:lnTo>
                <a:lnTo>
                  <a:pt x="612" y="702"/>
                </a:lnTo>
                <a:lnTo>
                  <a:pt x="612" y="702"/>
                </a:lnTo>
                <a:lnTo>
                  <a:pt x="610" y="704"/>
                </a:lnTo>
                <a:lnTo>
                  <a:pt x="608" y="708"/>
                </a:lnTo>
                <a:lnTo>
                  <a:pt x="608" y="708"/>
                </a:lnTo>
                <a:lnTo>
                  <a:pt x="610" y="712"/>
                </a:lnTo>
                <a:lnTo>
                  <a:pt x="610" y="714"/>
                </a:lnTo>
                <a:lnTo>
                  <a:pt x="610" y="717"/>
                </a:lnTo>
                <a:lnTo>
                  <a:pt x="612" y="717"/>
                </a:lnTo>
                <a:lnTo>
                  <a:pt x="618" y="721"/>
                </a:lnTo>
                <a:lnTo>
                  <a:pt x="618" y="721"/>
                </a:lnTo>
                <a:lnTo>
                  <a:pt x="618" y="723"/>
                </a:lnTo>
                <a:lnTo>
                  <a:pt x="618" y="725"/>
                </a:lnTo>
                <a:lnTo>
                  <a:pt x="620" y="727"/>
                </a:lnTo>
                <a:lnTo>
                  <a:pt x="624" y="727"/>
                </a:lnTo>
                <a:lnTo>
                  <a:pt x="624" y="727"/>
                </a:lnTo>
                <a:lnTo>
                  <a:pt x="627" y="727"/>
                </a:lnTo>
                <a:lnTo>
                  <a:pt x="629" y="729"/>
                </a:lnTo>
                <a:lnTo>
                  <a:pt x="629" y="729"/>
                </a:lnTo>
                <a:lnTo>
                  <a:pt x="631" y="729"/>
                </a:lnTo>
                <a:lnTo>
                  <a:pt x="631" y="729"/>
                </a:lnTo>
                <a:lnTo>
                  <a:pt x="631" y="727"/>
                </a:lnTo>
                <a:lnTo>
                  <a:pt x="631" y="727"/>
                </a:lnTo>
                <a:lnTo>
                  <a:pt x="631" y="725"/>
                </a:lnTo>
                <a:lnTo>
                  <a:pt x="633" y="723"/>
                </a:lnTo>
                <a:lnTo>
                  <a:pt x="633" y="721"/>
                </a:lnTo>
                <a:lnTo>
                  <a:pt x="633" y="721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5" y="717"/>
                </a:lnTo>
                <a:lnTo>
                  <a:pt x="635" y="717"/>
                </a:lnTo>
                <a:lnTo>
                  <a:pt x="637" y="717"/>
                </a:lnTo>
                <a:lnTo>
                  <a:pt x="637" y="719"/>
                </a:lnTo>
                <a:lnTo>
                  <a:pt x="637" y="719"/>
                </a:lnTo>
                <a:lnTo>
                  <a:pt x="639" y="719"/>
                </a:lnTo>
                <a:lnTo>
                  <a:pt x="641" y="719"/>
                </a:lnTo>
                <a:lnTo>
                  <a:pt x="645" y="717"/>
                </a:lnTo>
                <a:lnTo>
                  <a:pt x="649" y="714"/>
                </a:lnTo>
                <a:lnTo>
                  <a:pt x="658" y="710"/>
                </a:lnTo>
                <a:lnTo>
                  <a:pt x="660" y="710"/>
                </a:lnTo>
                <a:lnTo>
                  <a:pt x="660" y="708"/>
                </a:lnTo>
                <a:lnTo>
                  <a:pt x="660" y="708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4"/>
                </a:lnTo>
                <a:lnTo>
                  <a:pt x="658" y="704"/>
                </a:lnTo>
                <a:lnTo>
                  <a:pt x="660" y="702"/>
                </a:lnTo>
                <a:lnTo>
                  <a:pt x="660" y="700"/>
                </a:lnTo>
                <a:lnTo>
                  <a:pt x="668" y="696"/>
                </a:lnTo>
                <a:lnTo>
                  <a:pt x="672" y="692"/>
                </a:lnTo>
                <a:lnTo>
                  <a:pt x="672" y="689"/>
                </a:lnTo>
                <a:lnTo>
                  <a:pt x="672" y="689"/>
                </a:lnTo>
                <a:lnTo>
                  <a:pt x="672" y="685"/>
                </a:lnTo>
                <a:lnTo>
                  <a:pt x="672" y="685"/>
                </a:lnTo>
                <a:lnTo>
                  <a:pt x="672" y="681"/>
                </a:lnTo>
                <a:lnTo>
                  <a:pt x="672" y="679"/>
                </a:lnTo>
                <a:lnTo>
                  <a:pt x="672" y="677"/>
                </a:lnTo>
                <a:lnTo>
                  <a:pt x="672" y="675"/>
                </a:lnTo>
                <a:lnTo>
                  <a:pt x="672" y="673"/>
                </a:lnTo>
                <a:lnTo>
                  <a:pt x="672" y="671"/>
                </a:lnTo>
                <a:lnTo>
                  <a:pt x="675" y="671"/>
                </a:lnTo>
                <a:lnTo>
                  <a:pt x="675" y="669"/>
                </a:lnTo>
                <a:lnTo>
                  <a:pt x="677" y="669"/>
                </a:lnTo>
                <a:lnTo>
                  <a:pt x="679" y="666"/>
                </a:lnTo>
                <a:lnTo>
                  <a:pt x="679" y="666"/>
                </a:lnTo>
                <a:lnTo>
                  <a:pt x="679" y="666"/>
                </a:lnTo>
                <a:lnTo>
                  <a:pt x="681" y="669"/>
                </a:lnTo>
                <a:lnTo>
                  <a:pt x="681" y="669"/>
                </a:lnTo>
                <a:lnTo>
                  <a:pt x="679" y="671"/>
                </a:lnTo>
                <a:lnTo>
                  <a:pt x="679" y="671"/>
                </a:lnTo>
                <a:lnTo>
                  <a:pt x="679" y="673"/>
                </a:lnTo>
                <a:lnTo>
                  <a:pt x="681" y="673"/>
                </a:lnTo>
                <a:lnTo>
                  <a:pt x="681" y="675"/>
                </a:lnTo>
                <a:lnTo>
                  <a:pt x="683" y="675"/>
                </a:lnTo>
                <a:lnTo>
                  <a:pt x="683" y="675"/>
                </a:lnTo>
                <a:lnTo>
                  <a:pt x="687" y="675"/>
                </a:lnTo>
                <a:lnTo>
                  <a:pt x="689" y="675"/>
                </a:lnTo>
                <a:lnTo>
                  <a:pt x="691" y="675"/>
                </a:lnTo>
                <a:lnTo>
                  <a:pt x="698" y="677"/>
                </a:lnTo>
                <a:lnTo>
                  <a:pt x="700" y="677"/>
                </a:lnTo>
                <a:lnTo>
                  <a:pt x="702" y="677"/>
                </a:lnTo>
                <a:lnTo>
                  <a:pt x="706" y="677"/>
                </a:lnTo>
                <a:lnTo>
                  <a:pt x="708" y="677"/>
                </a:lnTo>
                <a:lnTo>
                  <a:pt x="708" y="679"/>
                </a:lnTo>
                <a:lnTo>
                  <a:pt x="710" y="679"/>
                </a:lnTo>
                <a:lnTo>
                  <a:pt x="710" y="681"/>
                </a:lnTo>
                <a:lnTo>
                  <a:pt x="710" y="683"/>
                </a:lnTo>
                <a:lnTo>
                  <a:pt x="712" y="683"/>
                </a:lnTo>
                <a:lnTo>
                  <a:pt x="712" y="683"/>
                </a:lnTo>
                <a:lnTo>
                  <a:pt x="714" y="683"/>
                </a:lnTo>
                <a:lnTo>
                  <a:pt x="716" y="683"/>
                </a:lnTo>
                <a:lnTo>
                  <a:pt x="716" y="681"/>
                </a:lnTo>
                <a:lnTo>
                  <a:pt x="716" y="681"/>
                </a:lnTo>
                <a:lnTo>
                  <a:pt x="718" y="677"/>
                </a:lnTo>
                <a:lnTo>
                  <a:pt x="718" y="677"/>
                </a:lnTo>
                <a:lnTo>
                  <a:pt x="718" y="675"/>
                </a:lnTo>
                <a:lnTo>
                  <a:pt x="721" y="675"/>
                </a:lnTo>
                <a:lnTo>
                  <a:pt x="723" y="673"/>
                </a:lnTo>
                <a:lnTo>
                  <a:pt x="727" y="673"/>
                </a:lnTo>
                <a:lnTo>
                  <a:pt x="727" y="673"/>
                </a:lnTo>
                <a:lnTo>
                  <a:pt x="729" y="673"/>
                </a:lnTo>
                <a:lnTo>
                  <a:pt x="729" y="673"/>
                </a:lnTo>
                <a:lnTo>
                  <a:pt x="729" y="675"/>
                </a:lnTo>
                <a:lnTo>
                  <a:pt x="729" y="677"/>
                </a:lnTo>
                <a:lnTo>
                  <a:pt x="727" y="677"/>
                </a:lnTo>
                <a:lnTo>
                  <a:pt x="727" y="679"/>
                </a:lnTo>
                <a:lnTo>
                  <a:pt x="727" y="679"/>
                </a:lnTo>
                <a:lnTo>
                  <a:pt x="727" y="681"/>
                </a:lnTo>
                <a:lnTo>
                  <a:pt x="729" y="681"/>
                </a:lnTo>
                <a:lnTo>
                  <a:pt x="733" y="685"/>
                </a:lnTo>
                <a:lnTo>
                  <a:pt x="735" y="687"/>
                </a:lnTo>
                <a:lnTo>
                  <a:pt x="737" y="689"/>
                </a:lnTo>
                <a:lnTo>
                  <a:pt x="741" y="689"/>
                </a:lnTo>
                <a:lnTo>
                  <a:pt x="743" y="687"/>
                </a:lnTo>
                <a:lnTo>
                  <a:pt x="743" y="687"/>
                </a:lnTo>
                <a:lnTo>
                  <a:pt x="743" y="687"/>
                </a:lnTo>
                <a:lnTo>
                  <a:pt x="746" y="687"/>
                </a:lnTo>
                <a:lnTo>
                  <a:pt x="748" y="687"/>
                </a:lnTo>
                <a:lnTo>
                  <a:pt x="748" y="687"/>
                </a:lnTo>
                <a:lnTo>
                  <a:pt x="748" y="685"/>
                </a:lnTo>
                <a:lnTo>
                  <a:pt x="750" y="685"/>
                </a:lnTo>
                <a:lnTo>
                  <a:pt x="750" y="683"/>
                </a:lnTo>
                <a:lnTo>
                  <a:pt x="750" y="683"/>
                </a:lnTo>
                <a:lnTo>
                  <a:pt x="750" y="681"/>
                </a:lnTo>
                <a:lnTo>
                  <a:pt x="752" y="681"/>
                </a:lnTo>
                <a:lnTo>
                  <a:pt x="750" y="679"/>
                </a:lnTo>
                <a:lnTo>
                  <a:pt x="750" y="677"/>
                </a:lnTo>
                <a:lnTo>
                  <a:pt x="746" y="671"/>
                </a:lnTo>
                <a:lnTo>
                  <a:pt x="743" y="669"/>
                </a:lnTo>
                <a:lnTo>
                  <a:pt x="743" y="666"/>
                </a:lnTo>
                <a:lnTo>
                  <a:pt x="743" y="658"/>
                </a:lnTo>
                <a:lnTo>
                  <a:pt x="741" y="656"/>
                </a:lnTo>
                <a:lnTo>
                  <a:pt x="741" y="656"/>
                </a:lnTo>
                <a:lnTo>
                  <a:pt x="741" y="654"/>
                </a:lnTo>
                <a:lnTo>
                  <a:pt x="741" y="654"/>
                </a:lnTo>
                <a:lnTo>
                  <a:pt x="743" y="650"/>
                </a:lnTo>
                <a:lnTo>
                  <a:pt x="743" y="650"/>
                </a:lnTo>
                <a:lnTo>
                  <a:pt x="743" y="650"/>
                </a:lnTo>
                <a:lnTo>
                  <a:pt x="743" y="648"/>
                </a:lnTo>
                <a:lnTo>
                  <a:pt x="741" y="646"/>
                </a:lnTo>
                <a:lnTo>
                  <a:pt x="741" y="643"/>
                </a:lnTo>
                <a:lnTo>
                  <a:pt x="743" y="643"/>
                </a:lnTo>
                <a:lnTo>
                  <a:pt x="743" y="641"/>
                </a:lnTo>
                <a:lnTo>
                  <a:pt x="743" y="641"/>
                </a:lnTo>
                <a:lnTo>
                  <a:pt x="746" y="643"/>
                </a:lnTo>
                <a:lnTo>
                  <a:pt x="746" y="643"/>
                </a:lnTo>
                <a:lnTo>
                  <a:pt x="746" y="643"/>
                </a:lnTo>
                <a:lnTo>
                  <a:pt x="748" y="643"/>
                </a:lnTo>
                <a:lnTo>
                  <a:pt x="748" y="643"/>
                </a:lnTo>
                <a:lnTo>
                  <a:pt x="750" y="643"/>
                </a:lnTo>
                <a:lnTo>
                  <a:pt x="750" y="643"/>
                </a:lnTo>
                <a:lnTo>
                  <a:pt x="750" y="646"/>
                </a:lnTo>
                <a:lnTo>
                  <a:pt x="750" y="646"/>
                </a:lnTo>
                <a:lnTo>
                  <a:pt x="752" y="648"/>
                </a:lnTo>
                <a:lnTo>
                  <a:pt x="752" y="648"/>
                </a:lnTo>
                <a:lnTo>
                  <a:pt x="752" y="648"/>
                </a:lnTo>
                <a:lnTo>
                  <a:pt x="752" y="650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4" y="652"/>
                </a:lnTo>
                <a:lnTo>
                  <a:pt x="756" y="652"/>
                </a:lnTo>
                <a:lnTo>
                  <a:pt x="756" y="652"/>
                </a:lnTo>
                <a:lnTo>
                  <a:pt x="764" y="646"/>
                </a:lnTo>
                <a:lnTo>
                  <a:pt x="766" y="646"/>
                </a:lnTo>
                <a:lnTo>
                  <a:pt x="766" y="646"/>
                </a:lnTo>
                <a:lnTo>
                  <a:pt x="769" y="643"/>
                </a:lnTo>
                <a:lnTo>
                  <a:pt x="769" y="641"/>
                </a:lnTo>
                <a:lnTo>
                  <a:pt x="769" y="639"/>
                </a:lnTo>
                <a:lnTo>
                  <a:pt x="766" y="635"/>
                </a:lnTo>
                <a:lnTo>
                  <a:pt x="766" y="631"/>
                </a:lnTo>
                <a:lnTo>
                  <a:pt x="764" y="631"/>
                </a:lnTo>
                <a:lnTo>
                  <a:pt x="762" y="629"/>
                </a:lnTo>
                <a:lnTo>
                  <a:pt x="758" y="625"/>
                </a:lnTo>
                <a:lnTo>
                  <a:pt x="758" y="625"/>
                </a:lnTo>
                <a:lnTo>
                  <a:pt x="756" y="625"/>
                </a:lnTo>
                <a:lnTo>
                  <a:pt x="756" y="625"/>
                </a:lnTo>
                <a:lnTo>
                  <a:pt x="754" y="625"/>
                </a:lnTo>
                <a:lnTo>
                  <a:pt x="754" y="625"/>
                </a:lnTo>
                <a:lnTo>
                  <a:pt x="750" y="625"/>
                </a:lnTo>
                <a:lnTo>
                  <a:pt x="746" y="623"/>
                </a:lnTo>
                <a:lnTo>
                  <a:pt x="741" y="616"/>
                </a:lnTo>
                <a:lnTo>
                  <a:pt x="739" y="614"/>
                </a:lnTo>
                <a:lnTo>
                  <a:pt x="739" y="614"/>
                </a:lnTo>
                <a:lnTo>
                  <a:pt x="739" y="612"/>
                </a:lnTo>
                <a:lnTo>
                  <a:pt x="741" y="612"/>
                </a:lnTo>
                <a:lnTo>
                  <a:pt x="741" y="612"/>
                </a:lnTo>
                <a:lnTo>
                  <a:pt x="741" y="612"/>
                </a:lnTo>
                <a:lnTo>
                  <a:pt x="743" y="610"/>
                </a:lnTo>
                <a:lnTo>
                  <a:pt x="746" y="610"/>
                </a:lnTo>
                <a:lnTo>
                  <a:pt x="748" y="610"/>
                </a:lnTo>
                <a:lnTo>
                  <a:pt x="748" y="610"/>
                </a:lnTo>
                <a:lnTo>
                  <a:pt x="750" y="608"/>
                </a:lnTo>
                <a:lnTo>
                  <a:pt x="750" y="608"/>
                </a:lnTo>
                <a:lnTo>
                  <a:pt x="750" y="606"/>
                </a:lnTo>
                <a:lnTo>
                  <a:pt x="750" y="604"/>
                </a:lnTo>
                <a:lnTo>
                  <a:pt x="750" y="602"/>
                </a:lnTo>
                <a:lnTo>
                  <a:pt x="748" y="600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3"/>
                </a:lnTo>
                <a:lnTo>
                  <a:pt x="748" y="593"/>
                </a:lnTo>
                <a:lnTo>
                  <a:pt x="748" y="591"/>
                </a:lnTo>
                <a:lnTo>
                  <a:pt x="748" y="591"/>
                </a:lnTo>
                <a:lnTo>
                  <a:pt x="750" y="589"/>
                </a:lnTo>
                <a:lnTo>
                  <a:pt x="754" y="589"/>
                </a:lnTo>
                <a:lnTo>
                  <a:pt x="762" y="585"/>
                </a:lnTo>
                <a:lnTo>
                  <a:pt x="762" y="585"/>
                </a:lnTo>
                <a:lnTo>
                  <a:pt x="764" y="585"/>
                </a:lnTo>
                <a:lnTo>
                  <a:pt x="766" y="585"/>
                </a:lnTo>
                <a:lnTo>
                  <a:pt x="771" y="585"/>
                </a:lnTo>
                <a:lnTo>
                  <a:pt x="781" y="581"/>
                </a:lnTo>
                <a:lnTo>
                  <a:pt x="781" y="581"/>
                </a:lnTo>
                <a:lnTo>
                  <a:pt x="783" y="581"/>
                </a:lnTo>
                <a:lnTo>
                  <a:pt x="785" y="581"/>
                </a:lnTo>
                <a:lnTo>
                  <a:pt x="787" y="581"/>
                </a:lnTo>
                <a:lnTo>
                  <a:pt x="789" y="581"/>
                </a:lnTo>
                <a:lnTo>
                  <a:pt x="789" y="581"/>
                </a:lnTo>
                <a:lnTo>
                  <a:pt x="792" y="583"/>
                </a:lnTo>
                <a:lnTo>
                  <a:pt x="794" y="583"/>
                </a:lnTo>
                <a:lnTo>
                  <a:pt x="796" y="583"/>
                </a:lnTo>
                <a:lnTo>
                  <a:pt x="796" y="583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800" y="579"/>
                </a:lnTo>
                <a:lnTo>
                  <a:pt x="800" y="579"/>
                </a:lnTo>
                <a:lnTo>
                  <a:pt x="802" y="579"/>
                </a:lnTo>
                <a:lnTo>
                  <a:pt x="802" y="577"/>
                </a:lnTo>
                <a:lnTo>
                  <a:pt x="800" y="575"/>
                </a:lnTo>
                <a:lnTo>
                  <a:pt x="802" y="575"/>
                </a:lnTo>
                <a:lnTo>
                  <a:pt x="802" y="572"/>
                </a:lnTo>
                <a:lnTo>
                  <a:pt x="802" y="572"/>
                </a:lnTo>
                <a:lnTo>
                  <a:pt x="802" y="572"/>
                </a:lnTo>
                <a:lnTo>
                  <a:pt x="802" y="570"/>
                </a:lnTo>
                <a:lnTo>
                  <a:pt x="802" y="570"/>
                </a:lnTo>
                <a:lnTo>
                  <a:pt x="800" y="566"/>
                </a:lnTo>
                <a:lnTo>
                  <a:pt x="798" y="566"/>
                </a:lnTo>
                <a:lnTo>
                  <a:pt x="798" y="564"/>
                </a:lnTo>
                <a:lnTo>
                  <a:pt x="798" y="564"/>
                </a:lnTo>
                <a:lnTo>
                  <a:pt x="798" y="562"/>
                </a:lnTo>
                <a:lnTo>
                  <a:pt x="798" y="562"/>
                </a:lnTo>
                <a:lnTo>
                  <a:pt x="798" y="562"/>
                </a:lnTo>
                <a:lnTo>
                  <a:pt x="798" y="560"/>
                </a:lnTo>
                <a:lnTo>
                  <a:pt x="798" y="560"/>
                </a:lnTo>
                <a:lnTo>
                  <a:pt x="798" y="558"/>
                </a:lnTo>
                <a:lnTo>
                  <a:pt x="798" y="558"/>
                </a:lnTo>
                <a:lnTo>
                  <a:pt x="798" y="556"/>
                </a:lnTo>
                <a:lnTo>
                  <a:pt x="796" y="556"/>
                </a:lnTo>
                <a:lnTo>
                  <a:pt x="796" y="554"/>
                </a:lnTo>
                <a:lnTo>
                  <a:pt x="796" y="554"/>
                </a:lnTo>
                <a:lnTo>
                  <a:pt x="798" y="552"/>
                </a:lnTo>
                <a:lnTo>
                  <a:pt x="798" y="552"/>
                </a:lnTo>
                <a:lnTo>
                  <a:pt x="798" y="550"/>
                </a:lnTo>
                <a:lnTo>
                  <a:pt x="798" y="550"/>
                </a:lnTo>
                <a:lnTo>
                  <a:pt x="798" y="550"/>
                </a:lnTo>
                <a:lnTo>
                  <a:pt x="798" y="547"/>
                </a:lnTo>
                <a:lnTo>
                  <a:pt x="798" y="547"/>
                </a:lnTo>
                <a:lnTo>
                  <a:pt x="798" y="547"/>
                </a:lnTo>
                <a:lnTo>
                  <a:pt x="796" y="547"/>
                </a:lnTo>
                <a:lnTo>
                  <a:pt x="796" y="545"/>
                </a:lnTo>
                <a:lnTo>
                  <a:pt x="796" y="545"/>
                </a:lnTo>
                <a:lnTo>
                  <a:pt x="794" y="545"/>
                </a:lnTo>
                <a:lnTo>
                  <a:pt x="792" y="545"/>
                </a:lnTo>
                <a:lnTo>
                  <a:pt x="789" y="545"/>
                </a:lnTo>
                <a:lnTo>
                  <a:pt x="787" y="547"/>
                </a:lnTo>
                <a:lnTo>
                  <a:pt x="785" y="547"/>
                </a:lnTo>
                <a:lnTo>
                  <a:pt x="785" y="550"/>
                </a:lnTo>
                <a:lnTo>
                  <a:pt x="785" y="550"/>
                </a:lnTo>
                <a:lnTo>
                  <a:pt x="783" y="554"/>
                </a:lnTo>
                <a:lnTo>
                  <a:pt x="783" y="554"/>
                </a:lnTo>
                <a:lnTo>
                  <a:pt x="781" y="556"/>
                </a:lnTo>
                <a:lnTo>
                  <a:pt x="781" y="556"/>
                </a:lnTo>
                <a:lnTo>
                  <a:pt x="779" y="558"/>
                </a:lnTo>
                <a:lnTo>
                  <a:pt x="779" y="558"/>
                </a:lnTo>
                <a:lnTo>
                  <a:pt x="777" y="558"/>
                </a:lnTo>
                <a:lnTo>
                  <a:pt x="775" y="556"/>
                </a:lnTo>
                <a:lnTo>
                  <a:pt x="773" y="556"/>
                </a:lnTo>
                <a:lnTo>
                  <a:pt x="771" y="556"/>
                </a:lnTo>
                <a:lnTo>
                  <a:pt x="771" y="556"/>
                </a:lnTo>
                <a:lnTo>
                  <a:pt x="769" y="556"/>
                </a:lnTo>
                <a:lnTo>
                  <a:pt x="764" y="558"/>
                </a:lnTo>
                <a:lnTo>
                  <a:pt x="762" y="560"/>
                </a:lnTo>
                <a:lnTo>
                  <a:pt x="756" y="560"/>
                </a:lnTo>
                <a:lnTo>
                  <a:pt x="754" y="560"/>
                </a:lnTo>
                <a:lnTo>
                  <a:pt x="754" y="560"/>
                </a:lnTo>
                <a:lnTo>
                  <a:pt x="754" y="560"/>
                </a:lnTo>
                <a:lnTo>
                  <a:pt x="750" y="558"/>
                </a:lnTo>
                <a:lnTo>
                  <a:pt x="748" y="558"/>
                </a:lnTo>
                <a:lnTo>
                  <a:pt x="743" y="556"/>
                </a:lnTo>
                <a:lnTo>
                  <a:pt x="743" y="556"/>
                </a:lnTo>
                <a:lnTo>
                  <a:pt x="743" y="558"/>
                </a:lnTo>
                <a:lnTo>
                  <a:pt x="739" y="558"/>
                </a:lnTo>
                <a:lnTo>
                  <a:pt x="739" y="558"/>
                </a:lnTo>
                <a:lnTo>
                  <a:pt x="737" y="558"/>
                </a:lnTo>
                <a:lnTo>
                  <a:pt x="737" y="558"/>
                </a:lnTo>
                <a:lnTo>
                  <a:pt x="733" y="554"/>
                </a:lnTo>
                <a:lnTo>
                  <a:pt x="731" y="554"/>
                </a:lnTo>
                <a:lnTo>
                  <a:pt x="731" y="554"/>
                </a:lnTo>
                <a:lnTo>
                  <a:pt x="729" y="554"/>
                </a:lnTo>
                <a:lnTo>
                  <a:pt x="727" y="554"/>
                </a:lnTo>
                <a:lnTo>
                  <a:pt x="727" y="554"/>
                </a:lnTo>
                <a:lnTo>
                  <a:pt x="725" y="552"/>
                </a:lnTo>
                <a:lnTo>
                  <a:pt x="725" y="552"/>
                </a:lnTo>
                <a:lnTo>
                  <a:pt x="723" y="547"/>
                </a:lnTo>
                <a:lnTo>
                  <a:pt x="721" y="545"/>
                </a:lnTo>
                <a:lnTo>
                  <a:pt x="721" y="545"/>
                </a:lnTo>
                <a:lnTo>
                  <a:pt x="718" y="545"/>
                </a:lnTo>
                <a:lnTo>
                  <a:pt x="718" y="545"/>
                </a:lnTo>
                <a:lnTo>
                  <a:pt x="716" y="545"/>
                </a:lnTo>
                <a:lnTo>
                  <a:pt x="716" y="543"/>
                </a:lnTo>
                <a:lnTo>
                  <a:pt x="716" y="543"/>
                </a:lnTo>
                <a:lnTo>
                  <a:pt x="716" y="539"/>
                </a:lnTo>
                <a:lnTo>
                  <a:pt x="714" y="533"/>
                </a:lnTo>
                <a:lnTo>
                  <a:pt x="710" y="518"/>
                </a:lnTo>
                <a:lnTo>
                  <a:pt x="710" y="516"/>
                </a:lnTo>
                <a:lnTo>
                  <a:pt x="710" y="516"/>
                </a:lnTo>
                <a:lnTo>
                  <a:pt x="708" y="514"/>
                </a:lnTo>
                <a:lnTo>
                  <a:pt x="710" y="514"/>
                </a:lnTo>
                <a:lnTo>
                  <a:pt x="710" y="512"/>
                </a:lnTo>
                <a:lnTo>
                  <a:pt x="712" y="512"/>
                </a:lnTo>
                <a:lnTo>
                  <a:pt x="712" y="512"/>
                </a:lnTo>
                <a:lnTo>
                  <a:pt x="712" y="510"/>
                </a:lnTo>
                <a:lnTo>
                  <a:pt x="712" y="508"/>
                </a:lnTo>
                <a:lnTo>
                  <a:pt x="712" y="506"/>
                </a:lnTo>
                <a:lnTo>
                  <a:pt x="714" y="504"/>
                </a:lnTo>
                <a:lnTo>
                  <a:pt x="716" y="499"/>
                </a:lnTo>
                <a:lnTo>
                  <a:pt x="716" y="499"/>
                </a:lnTo>
                <a:lnTo>
                  <a:pt x="716" y="499"/>
                </a:lnTo>
                <a:lnTo>
                  <a:pt x="721" y="497"/>
                </a:lnTo>
                <a:lnTo>
                  <a:pt x="721" y="497"/>
                </a:lnTo>
                <a:lnTo>
                  <a:pt x="723" y="497"/>
                </a:lnTo>
                <a:lnTo>
                  <a:pt x="723" y="495"/>
                </a:lnTo>
                <a:lnTo>
                  <a:pt x="725" y="495"/>
                </a:lnTo>
                <a:lnTo>
                  <a:pt x="725" y="493"/>
                </a:lnTo>
                <a:lnTo>
                  <a:pt x="725" y="491"/>
                </a:lnTo>
                <a:lnTo>
                  <a:pt x="727" y="491"/>
                </a:lnTo>
                <a:lnTo>
                  <a:pt x="731" y="493"/>
                </a:lnTo>
                <a:lnTo>
                  <a:pt x="733" y="493"/>
                </a:lnTo>
                <a:lnTo>
                  <a:pt x="735" y="493"/>
                </a:lnTo>
                <a:lnTo>
                  <a:pt x="735" y="491"/>
                </a:lnTo>
                <a:lnTo>
                  <a:pt x="737" y="489"/>
                </a:lnTo>
                <a:lnTo>
                  <a:pt x="739" y="489"/>
                </a:lnTo>
                <a:lnTo>
                  <a:pt x="739" y="487"/>
                </a:lnTo>
                <a:lnTo>
                  <a:pt x="739" y="487"/>
                </a:lnTo>
                <a:lnTo>
                  <a:pt x="741" y="487"/>
                </a:lnTo>
                <a:lnTo>
                  <a:pt x="741" y="487"/>
                </a:lnTo>
                <a:lnTo>
                  <a:pt x="741" y="485"/>
                </a:lnTo>
                <a:lnTo>
                  <a:pt x="741" y="483"/>
                </a:lnTo>
                <a:lnTo>
                  <a:pt x="741" y="483"/>
                </a:lnTo>
                <a:lnTo>
                  <a:pt x="743" y="481"/>
                </a:lnTo>
                <a:lnTo>
                  <a:pt x="750" y="476"/>
                </a:lnTo>
                <a:lnTo>
                  <a:pt x="750" y="476"/>
                </a:lnTo>
                <a:lnTo>
                  <a:pt x="752" y="474"/>
                </a:lnTo>
                <a:lnTo>
                  <a:pt x="752" y="474"/>
                </a:lnTo>
                <a:lnTo>
                  <a:pt x="752" y="472"/>
                </a:lnTo>
                <a:lnTo>
                  <a:pt x="752" y="472"/>
                </a:lnTo>
                <a:lnTo>
                  <a:pt x="756" y="472"/>
                </a:lnTo>
                <a:lnTo>
                  <a:pt x="756" y="470"/>
                </a:lnTo>
                <a:lnTo>
                  <a:pt x="758" y="470"/>
                </a:lnTo>
                <a:lnTo>
                  <a:pt x="758" y="468"/>
                </a:lnTo>
                <a:lnTo>
                  <a:pt x="760" y="468"/>
                </a:lnTo>
                <a:lnTo>
                  <a:pt x="762" y="466"/>
                </a:lnTo>
                <a:lnTo>
                  <a:pt x="762" y="466"/>
                </a:lnTo>
                <a:lnTo>
                  <a:pt x="762" y="464"/>
                </a:lnTo>
                <a:lnTo>
                  <a:pt x="764" y="464"/>
                </a:lnTo>
                <a:lnTo>
                  <a:pt x="766" y="462"/>
                </a:lnTo>
                <a:lnTo>
                  <a:pt x="769" y="462"/>
                </a:lnTo>
                <a:lnTo>
                  <a:pt x="769" y="462"/>
                </a:lnTo>
                <a:lnTo>
                  <a:pt x="771" y="462"/>
                </a:lnTo>
                <a:lnTo>
                  <a:pt x="771" y="462"/>
                </a:lnTo>
                <a:lnTo>
                  <a:pt x="771" y="460"/>
                </a:lnTo>
                <a:lnTo>
                  <a:pt x="771" y="460"/>
                </a:lnTo>
                <a:lnTo>
                  <a:pt x="773" y="458"/>
                </a:lnTo>
                <a:lnTo>
                  <a:pt x="775" y="456"/>
                </a:lnTo>
                <a:lnTo>
                  <a:pt x="777" y="456"/>
                </a:lnTo>
                <a:lnTo>
                  <a:pt x="779" y="456"/>
                </a:lnTo>
                <a:lnTo>
                  <a:pt x="783" y="456"/>
                </a:lnTo>
                <a:lnTo>
                  <a:pt x="785" y="453"/>
                </a:lnTo>
                <a:lnTo>
                  <a:pt x="787" y="451"/>
                </a:lnTo>
                <a:lnTo>
                  <a:pt x="789" y="451"/>
                </a:lnTo>
                <a:lnTo>
                  <a:pt x="789" y="449"/>
                </a:lnTo>
                <a:lnTo>
                  <a:pt x="792" y="449"/>
                </a:lnTo>
                <a:lnTo>
                  <a:pt x="792" y="449"/>
                </a:lnTo>
                <a:lnTo>
                  <a:pt x="792" y="447"/>
                </a:lnTo>
                <a:lnTo>
                  <a:pt x="794" y="445"/>
                </a:lnTo>
                <a:lnTo>
                  <a:pt x="794" y="443"/>
                </a:lnTo>
                <a:lnTo>
                  <a:pt x="796" y="443"/>
                </a:lnTo>
                <a:lnTo>
                  <a:pt x="798" y="441"/>
                </a:lnTo>
                <a:lnTo>
                  <a:pt x="800" y="443"/>
                </a:lnTo>
                <a:lnTo>
                  <a:pt x="802" y="441"/>
                </a:lnTo>
                <a:lnTo>
                  <a:pt x="802" y="441"/>
                </a:lnTo>
                <a:lnTo>
                  <a:pt x="804" y="441"/>
                </a:lnTo>
                <a:lnTo>
                  <a:pt x="806" y="441"/>
                </a:lnTo>
                <a:lnTo>
                  <a:pt x="806" y="439"/>
                </a:lnTo>
                <a:lnTo>
                  <a:pt x="806" y="439"/>
                </a:lnTo>
                <a:lnTo>
                  <a:pt x="806" y="437"/>
                </a:lnTo>
                <a:lnTo>
                  <a:pt x="808" y="437"/>
                </a:lnTo>
                <a:lnTo>
                  <a:pt x="812" y="437"/>
                </a:lnTo>
                <a:lnTo>
                  <a:pt x="815" y="437"/>
                </a:lnTo>
                <a:lnTo>
                  <a:pt x="815" y="435"/>
                </a:lnTo>
                <a:lnTo>
                  <a:pt x="819" y="433"/>
                </a:lnTo>
                <a:lnTo>
                  <a:pt x="825" y="428"/>
                </a:lnTo>
                <a:lnTo>
                  <a:pt x="825" y="428"/>
                </a:lnTo>
                <a:lnTo>
                  <a:pt x="827" y="428"/>
                </a:lnTo>
                <a:lnTo>
                  <a:pt x="831" y="426"/>
                </a:lnTo>
                <a:lnTo>
                  <a:pt x="833" y="426"/>
                </a:lnTo>
                <a:lnTo>
                  <a:pt x="833" y="426"/>
                </a:lnTo>
                <a:lnTo>
                  <a:pt x="835" y="424"/>
                </a:lnTo>
                <a:lnTo>
                  <a:pt x="838" y="422"/>
                </a:lnTo>
                <a:lnTo>
                  <a:pt x="840" y="422"/>
                </a:lnTo>
                <a:lnTo>
                  <a:pt x="844" y="420"/>
                </a:lnTo>
                <a:lnTo>
                  <a:pt x="846" y="418"/>
                </a:lnTo>
                <a:lnTo>
                  <a:pt x="844" y="414"/>
                </a:lnTo>
                <a:lnTo>
                  <a:pt x="850" y="414"/>
                </a:lnTo>
                <a:lnTo>
                  <a:pt x="850" y="412"/>
                </a:lnTo>
                <a:lnTo>
                  <a:pt x="852" y="412"/>
                </a:lnTo>
                <a:lnTo>
                  <a:pt x="852" y="410"/>
                </a:lnTo>
                <a:lnTo>
                  <a:pt x="852" y="410"/>
                </a:lnTo>
                <a:lnTo>
                  <a:pt x="852" y="408"/>
                </a:lnTo>
                <a:lnTo>
                  <a:pt x="854" y="408"/>
                </a:lnTo>
                <a:lnTo>
                  <a:pt x="856" y="408"/>
                </a:lnTo>
                <a:lnTo>
                  <a:pt x="858" y="408"/>
                </a:lnTo>
                <a:lnTo>
                  <a:pt x="860" y="405"/>
                </a:lnTo>
                <a:lnTo>
                  <a:pt x="863" y="405"/>
                </a:lnTo>
                <a:lnTo>
                  <a:pt x="865" y="405"/>
                </a:lnTo>
                <a:lnTo>
                  <a:pt x="865" y="405"/>
                </a:lnTo>
                <a:lnTo>
                  <a:pt x="867" y="405"/>
                </a:lnTo>
                <a:lnTo>
                  <a:pt x="867" y="405"/>
                </a:lnTo>
                <a:lnTo>
                  <a:pt x="869" y="405"/>
                </a:lnTo>
                <a:lnTo>
                  <a:pt x="869" y="405"/>
                </a:lnTo>
                <a:lnTo>
                  <a:pt x="871" y="405"/>
                </a:lnTo>
                <a:lnTo>
                  <a:pt x="871" y="405"/>
                </a:lnTo>
                <a:lnTo>
                  <a:pt x="871" y="403"/>
                </a:lnTo>
                <a:lnTo>
                  <a:pt x="871" y="401"/>
                </a:lnTo>
                <a:lnTo>
                  <a:pt x="873" y="401"/>
                </a:lnTo>
                <a:lnTo>
                  <a:pt x="873" y="399"/>
                </a:lnTo>
                <a:lnTo>
                  <a:pt x="873" y="399"/>
                </a:lnTo>
                <a:lnTo>
                  <a:pt x="873" y="397"/>
                </a:lnTo>
                <a:lnTo>
                  <a:pt x="873" y="397"/>
                </a:lnTo>
                <a:lnTo>
                  <a:pt x="873" y="395"/>
                </a:lnTo>
                <a:lnTo>
                  <a:pt x="873" y="393"/>
                </a:lnTo>
                <a:lnTo>
                  <a:pt x="875" y="393"/>
                </a:lnTo>
                <a:lnTo>
                  <a:pt x="879" y="395"/>
                </a:lnTo>
                <a:lnTo>
                  <a:pt x="879" y="393"/>
                </a:lnTo>
                <a:lnTo>
                  <a:pt x="879" y="391"/>
                </a:lnTo>
                <a:lnTo>
                  <a:pt x="881" y="391"/>
                </a:lnTo>
                <a:lnTo>
                  <a:pt x="883" y="391"/>
                </a:lnTo>
                <a:lnTo>
                  <a:pt x="883" y="389"/>
                </a:lnTo>
                <a:lnTo>
                  <a:pt x="883" y="389"/>
                </a:lnTo>
                <a:lnTo>
                  <a:pt x="881" y="387"/>
                </a:lnTo>
                <a:lnTo>
                  <a:pt x="881" y="387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3" y="385"/>
                </a:lnTo>
                <a:lnTo>
                  <a:pt x="883" y="382"/>
                </a:lnTo>
                <a:lnTo>
                  <a:pt x="888" y="380"/>
                </a:lnTo>
                <a:lnTo>
                  <a:pt x="888" y="380"/>
                </a:lnTo>
                <a:lnTo>
                  <a:pt x="888" y="37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Freeform 47">
            <a:extLst>
              <a:ext uri="{FF2B5EF4-FFF2-40B4-BE49-F238E27FC236}">
                <a16:creationId xmlns:a16="http://schemas.microsoft.com/office/drawing/2014/main" id="{B814DB21-6A5A-4CA9-B4B1-826C04125F9E}"/>
              </a:ext>
            </a:extLst>
          </p:cNvPr>
          <p:cNvSpPr>
            <a:spLocks/>
          </p:cNvSpPr>
          <p:nvPr/>
        </p:nvSpPr>
        <p:spPr bwMode="auto">
          <a:xfrm>
            <a:off x="7052191" y="2289390"/>
            <a:ext cx="474819" cy="506996"/>
          </a:xfrm>
          <a:custGeom>
            <a:avLst/>
            <a:gdLst>
              <a:gd name="T0" fmla="*/ 309 w 309"/>
              <a:gd name="T1" fmla="*/ 232 h 348"/>
              <a:gd name="T2" fmla="*/ 305 w 309"/>
              <a:gd name="T3" fmla="*/ 219 h 348"/>
              <a:gd name="T4" fmla="*/ 296 w 309"/>
              <a:gd name="T5" fmla="*/ 219 h 348"/>
              <a:gd name="T6" fmla="*/ 292 w 309"/>
              <a:gd name="T7" fmla="*/ 204 h 348"/>
              <a:gd name="T8" fmla="*/ 298 w 309"/>
              <a:gd name="T9" fmla="*/ 198 h 348"/>
              <a:gd name="T10" fmla="*/ 280 w 309"/>
              <a:gd name="T11" fmla="*/ 173 h 348"/>
              <a:gd name="T12" fmla="*/ 282 w 309"/>
              <a:gd name="T13" fmla="*/ 154 h 348"/>
              <a:gd name="T14" fmla="*/ 273 w 309"/>
              <a:gd name="T15" fmla="*/ 148 h 348"/>
              <a:gd name="T16" fmla="*/ 269 w 309"/>
              <a:gd name="T17" fmla="*/ 146 h 348"/>
              <a:gd name="T18" fmla="*/ 261 w 309"/>
              <a:gd name="T19" fmla="*/ 142 h 348"/>
              <a:gd name="T20" fmla="*/ 250 w 309"/>
              <a:gd name="T21" fmla="*/ 140 h 348"/>
              <a:gd name="T22" fmla="*/ 238 w 309"/>
              <a:gd name="T23" fmla="*/ 144 h 348"/>
              <a:gd name="T24" fmla="*/ 211 w 309"/>
              <a:gd name="T25" fmla="*/ 81 h 348"/>
              <a:gd name="T26" fmla="*/ 192 w 309"/>
              <a:gd name="T27" fmla="*/ 58 h 348"/>
              <a:gd name="T28" fmla="*/ 184 w 309"/>
              <a:gd name="T29" fmla="*/ 41 h 348"/>
              <a:gd name="T30" fmla="*/ 177 w 309"/>
              <a:gd name="T31" fmla="*/ 33 h 348"/>
              <a:gd name="T32" fmla="*/ 209 w 309"/>
              <a:gd name="T33" fmla="*/ 10 h 348"/>
              <a:gd name="T34" fmla="*/ 190 w 309"/>
              <a:gd name="T35" fmla="*/ 10 h 348"/>
              <a:gd name="T36" fmla="*/ 163 w 309"/>
              <a:gd name="T37" fmla="*/ 23 h 348"/>
              <a:gd name="T38" fmla="*/ 150 w 309"/>
              <a:gd name="T39" fmla="*/ 25 h 348"/>
              <a:gd name="T40" fmla="*/ 133 w 309"/>
              <a:gd name="T41" fmla="*/ 48 h 348"/>
              <a:gd name="T42" fmla="*/ 117 w 309"/>
              <a:gd name="T43" fmla="*/ 54 h 348"/>
              <a:gd name="T44" fmla="*/ 96 w 309"/>
              <a:gd name="T45" fmla="*/ 64 h 348"/>
              <a:gd name="T46" fmla="*/ 69 w 309"/>
              <a:gd name="T47" fmla="*/ 90 h 348"/>
              <a:gd name="T48" fmla="*/ 71 w 309"/>
              <a:gd name="T49" fmla="*/ 108 h 348"/>
              <a:gd name="T50" fmla="*/ 67 w 309"/>
              <a:gd name="T51" fmla="*/ 158 h 348"/>
              <a:gd name="T52" fmla="*/ 73 w 309"/>
              <a:gd name="T53" fmla="*/ 175 h 348"/>
              <a:gd name="T54" fmla="*/ 56 w 309"/>
              <a:gd name="T55" fmla="*/ 192 h 348"/>
              <a:gd name="T56" fmla="*/ 41 w 309"/>
              <a:gd name="T57" fmla="*/ 202 h 348"/>
              <a:gd name="T58" fmla="*/ 31 w 309"/>
              <a:gd name="T59" fmla="*/ 217 h 348"/>
              <a:gd name="T60" fmla="*/ 21 w 309"/>
              <a:gd name="T61" fmla="*/ 238 h 348"/>
              <a:gd name="T62" fmla="*/ 2 w 309"/>
              <a:gd name="T63" fmla="*/ 252 h 348"/>
              <a:gd name="T64" fmla="*/ 12 w 309"/>
              <a:gd name="T65" fmla="*/ 282 h 348"/>
              <a:gd name="T66" fmla="*/ 79 w 309"/>
              <a:gd name="T67" fmla="*/ 307 h 348"/>
              <a:gd name="T68" fmla="*/ 96 w 309"/>
              <a:gd name="T69" fmla="*/ 298 h 348"/>
              <a:gd name="T70" fmla="*/ 108 w 309"/>
              <a:gd name="T71" fmla="*/ 305 h 348"/>
              <a:gd name="T72" fmla="*/ 119 w 309"/>
              <a:gd name="T73" fmla="*/ 313 h 348"/>
              <a:gd name="T74" fmla="*/ 127 w 309"/>
              <a:gd name="T75" fmla="*/ 307 h 348"/>
              <a:gd name="T76" fmla="*/ 127 w 309"/>
              <a:gd name="T77" fmla="*/ 313 h 348"/>
              <a:gd name="T78" fmla="*/ 131 w 309"/>
              <a:gd name="T79" fmla="*/ 321 h 348"/>
              <a:gd name="T80" fmla="*/ 138 w 309"/>
              <a:gd name="T81" fmla="*/ 323 h 348"/>
              <a:gd name="T82" fmla="*/ 138 w 309"/>
              <a:gd name="T83" fmla="*/ 328 h 348"/>
              <a:gd name="T84" fmla="*/ 133 w 309"/>
              <a:gd name="T85" fmla="*/ 334 h 348"/>
              <a:gd name="T86" fmla="*/ 138 w 309"/>
              <a:gd name="T87" fmla="*/ 342 h 348"/>
              <a:gd name="T88" fmla="*/ 146 w 309"/>
              <a:gd name="T89" fmla="*/ 344 h 348"/>
              <a:gd name="T90" fmla="*/ 152 w 309"/>
              <a:gd name="T91" fmla="*/ 334 h 348"/>
              <a:gd name="T92" fmla="*/ 171 w 309"/>
              <a:gd name="T93" fmla="*/ 321 h 348"/>
              <a:gd name="T94" fmla="*/ 190 w 309"/>
              <a:gd name="T95" fmla="*/ 321 h 348"/>
              <a:gd name="T96" fmla="*/ 206 w 309"/>
              <a:gd name="T97" fmla="*/ 328 h 348"/>
              <a:gd name="T98" fmla="*/ 232 w 309"/>
              <a:gd name="T99" fmla="*/ 317 h 348"/>
              <a:gd name="T100" fmla="*/ 236 w 309"/>
              <a:gd name="T101" fmla="*/ 305 h 348"/>
              <a:gd name="T102" fmla="*/ 240 w 309"/>
              <a:gd name="T103" fmla="*/ 290 h 348"/>
              <a:gd name="T104" fmla="*/ 238 w 309"/>
              <a:gd name="T105" fmla="*/ 284 h 348"/>
              <a:gd name="T106" fmla="*/ 250 w 309"/>
              <a:gd name="T107" fmla="*/ 284 h 348"/>
              <a:gd name="T108" fmla="*/ 257 w 309"/>
              <a:gd name="T109" fmla="*/ 284 h 348"/>
              <a:gd name="T110" fmla="*/ 259 w 309"/>
              <a:gd name="T111" fmla="*/ 275 h 348"/>
              <a:gd name="T112" fmla="*/ 282 w 309"/>
              <a:gd name="T113" fmla="*/ 280 h 348"/>
              <a:gd name="T114" fmla="*/ 280 w 309"/>
              <a:gd name="T115" fmla="*/ 271 h 348"/>
              <a:gd name="T116" fmla="*/ 273 w 309"/>
              <a:gd name="T117" fmla="*/ 271 h 348"/>
              <a:gd name="T118" fmla="*/ 290 w 309"/>
              <a:gd name="T119" fmla="*/ 259 h 348"/>
              <a:gd name="T120" fmla="*/ 292 w 309"/>
              <a:gd name="T121" fmla="*/ 248 h 348"/>
              <a:gd name="T122" fmla="*/ 307 w 309"/>
              <a:gd name="T123" fmla="*/ 25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9" h="348">
                <a:moveTo>
                  <a:pt x="309" y="246"/>
                </a:moveTo>
                <a:lnTo>
                  <a:pt x="309" y="244"/>
                </a:lnTo>
                <a:lnTo>
                  <a:pt x="309" y="240"/>
                </a:lnTo>
                <a:lnTo>
                  <a:pt x="309" y="240"/>
                </a:lnTo>
                <a:lnTo>
                  <a:pt x="309" y="240"/>
                </a:lnTo>
                <a:lnTo>
                  <a:pt x="309" y="238"/>
                </a:lnTo>
                <a:lnTo>
                  <a:pt x="309" y="238"/>
                </a:lnTo>
                <a:lnTo>
                  <a:pt x="309" y="236"/>
                </a:lnTo>
                <a:lnTo>
                  <a:pt x="309" y="236"/>
                </a:lnTo>
                <a:lnTo>
                  <a:pt x="309" y="236"/>
                </a:lnTo>
                <a:lnTo>
                  <a:pt x="309" y="234"/>
                </a:lnTo>
                <a:lnTo>
                  <a:pt x="309" y="232"/>
                </a:lnTo>
                <a:lnTo>
                  <a:pt x="309" y="227"/>
                </a:lnTo>
                <a:lnTo>
                  <a:pt x="309" y="227"/>
                </a:lnTo>
                <a:lnTo>
                  <a:pt x="309" y="227"/>
                </a:lnTo>
                <a:lnTo>
                  <a:pt x="309" y="225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5" y="223"/>
                </a:lnTo>
                <a:lnTo>
                  <a:pt x="305" y="221"/>
                </a:lnTo>
                <a:lnTo>
                  <a:pt x="305" y="219"/>
                </a:lnTo>
                <a:lnTo>
                  <a:pt x="305" y="219"/>
                </a:lnTo>
                <a:lnTo>
                  <a:pt x="305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9"/>
                </a:lnTo>
                <a:lnTo>
                  <a:pt x="300" y="217"/>
                </a:lnTo>
                <a:lnTo>
                  <a:pt x="300" y="217"/>
                </a:lnTo>
                <a:lnTo>
                  <a:pt x="298" y="217"/>
                </a:lnTo>
                <a:lnTo>
                  <a:pt x="298" y="217"/>
                </a:lnTo>
                <a:lnTo>
                  <a:pt x="298" y="217"/>
                </a:lnTo>
                <a:lnTo>
                  <a:pt x="296" y="219"/>
                </a:lnTo>
                <a:lnTo>
                  <a:pt x="296" y="219"/>
                </a:lnTo>
                <a:lnTo>
                  <a:pt x="296" y="219"/>
                </a:lnTo>
                <a:lnTo>
                  <a:pt x="296" y="217"/>
                </a:lnTo>
                <a:lnTo>
                  <a:pt x="294" y="217"/>
                </a:lnTo>
                <a:lnTo>
                  <a:pt x="292" y="213"/>
                </a:lnTo>
                <a:lnTo>
                  <a:pt x="288" y="211"/>
                </a:lnTo>
                <a:lnTo>
                  <a:pt x="288" y="211"/>
                </a:lnTo>
                <a:lnTo>
                  <a:pt x="288" y="209"/>
                </a:lnTo>
                <a:lnTo>
                  <a:pt x="288" y="209"/>
                </a:lnTo>
                <a:lnTo>
                  <a:pt x="288" y="206"/>
                </a:lnTo>
                <a:lnTo>
                  <a:pt x="288" y="206"/>
                </a:lnTo>
                <a:lnTo>
                  <a:pt x="288" y="206"/>
                </a:lnTo>
                <a:lnTo>
                  <a:pt x="292" y="204"/>
                </a:lnTo>
                <a:lnTo>
                  <a:pt x="294" y="204"/>
                </a:lnTo>
                <a:lnTo>
                  <a:pt x="296" y="204"/>
                </a:lnTo>
                <a:lnTo>
                  <a:pt x="300" y="204"/>
                </a:lnTo>
                <a:lnTo>
                  <a:pt x="300" y="202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0" y="198"/>
                </a:lnTo>
                <a:lnTo>
                  <a:pt x="300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6"/>
                </a:lnTo>
                <a:lnTo>
                  <a:pt x="296" y="194"/>
                </a:lnTo>
                <a:lnTo>
                  <a:pt x="296" y="192"/>
                </a:lnTo>
                <a:lnTo>
                  <a:pt x="294" y="192"/>
                </a:lnTo>
                <a:lnTo>
                  <a:pt x="290" y="188"/>
                </a:lnTo>
                <a:lnTo>
                  <a:pt x="288" y="186"/>
                </a:lnTo>
                <a:lnTo>
                  <a:pt x="284" y="179"/>
                </a:lnTo>
                <a:lnTo>
                  <a:pt x="282" y="177"/>
                </a:lnTo>
                <a:lnTo>
                  <a:pt x="280" y="177"/>
                </a:lnTo>
                <a:lnTo>
                  <a:pt x="280" y="175"/>
                </a:lnTo>
                <a:lnTo>
                  <a:pt x="280" y="173"/>
                </a:lnTo>
                <a:lnTo>
                  <a:pt x="280" y="173"/>
                </a:lnTo>
                <a:lnTo>
                  <a:pt x="280" y="171"/>
                </a:lnTo>
                <a:lnTo>
                  <a:pt x="280" y="171"/>
                </a:lnTo>
                <a:lnTo>
                  <a:pt x="280" y="169"/>
                </a:lnTo>
                <a:lnTo>
                  <a:pt x="280" y="167"/>
                </a:lnTo>
                <a:lnTo>
                  <a:pt x="280" y="167"/>
                </a:lnTo>
                <a:lnTo>
                  <a:pt x="278" y="165"/>
                </a:lnTo>
                <a:lnTo>
                  <a:pt x="278" y="165"/>
                </a:lnTo>
                <a:lnTo>
                  <a:pt x="278" y="158"/>
                </a:lnTo>
                <a:lnTo>
                  <a:pt x="278" y="158"/>
                </a:lnTo>
                <a:lnTo>
                  <a:pt x="280" y="156"/>
                </a:lnTo>
                <a:lnTo>
                  <a:pt x="280" y="156"/>
                </a:lnTo>
                <a:lnTo>
                  <a:pt x="282" y="154"/>
                </a:lnTo>
                <a:lnTo>
                  <a:pt x="280" y="154"/>
                </a:lnTo>
                <a:lnTo>
                  <a:pt x="280" y="152"/>
                </a:lnTo>
                <a:lnTo>
                  <a:pt x="278" y="154"/>
                </a:lnTo>
                <a:lnTo>
                  <a:pt x="275" y="154"/>
                </a:lnTo>
                <a:lnTo>
                  <a:pt x="275" y="152"/>
                </a:lnTo>
                <a:lnTo>
                  <a:pt x="278" y="150"/>
                </a:lnTo>
                <a:lnTo>
                  <a:pt x="278" y="150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3" y="148"/>
                </a:lnTo>
                <a:lnTo>
                  <a:pt x="273" y="148"/>
                </a:ln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1" y="150"/>
                </a:lnTo>
                <a:lnTo>
                  <a:pt x="271" y="148"/>
                </a:lnTo>
                <a:lnTo>
                  <a:pt x="271" y="148"/>
                </a:lnTo>
                <a:lnTo>
                  <a:pt x="271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3" y="146"/>
                </a:lnTo>
                <a:lnTo>
                  <a:pt x="263" y="146"/>
                </a:lnTo>
                <a:lnTo>
                  <a:pt x="263" y="144"/>
                </a:lnTo>
                <a:lnTo>
                  <a:pt x="261" y="142"/>
                </a:lnTo>
                <a:lnTo>
                  <a:pt x="259" y="138"/>
                </a:lnTo>
                <a:lnTo>
                  <a:pt x="255" y="131"/>
                </a:lnTo>
                <a:lnTo>
                  <a:pt x="255" y="129"/>
                </a:lnTo>
                <a:lnTo>
                  <a:pt x="255" y="129"/>
                </a:lnTo>
                <a:lnTo>
                  <a:pt x="252" y="129"/>
                </a:lnTo>
                <a:lnTo>
                  <a:pt x="252" y="131"/>
                </a:lnTo>
                <a:lnTo>
                  <a:pt x="252" y="131"/>
                </a:lnTo>
                <a:lnTo>
                  <a:pt x="250" y="131"/>
                </a:lnTo>
                <a:lnTo>
                  <a:pt x="250" y="133"/>
                </a:lnTo>
                <a:lnTo>
                  <a:pt x="250" y="138"/>
                </a:lnTo>
                <a:lnTo>
                  <a:pt x="250" y="138"/>
                </a:lnTo>
                <a:lnTo>
                  <a:pt x="250" y="140"/>
                </a:lnTo>
                <a:lnTo>
                  <a:pt x="248" y="138"/>
                </a:lnTo>
                <a:lnTo>
                  <a:pt x="248" y="140"/>
                </a:lnTo>
                <a:lnTo>
                  <a:pt x="246" y="140"/>
                </a:lnTo>
                <a:lnTo>
                  <a:pt x="246" y="142"/>
                </a:lnTo>
                <a:lnTo>
                  <a:pt x="246" y="144"/>
                </a:lnTo>
                <a:lnTo>
                  <a:pt x="246" y="144"/>
                </a:lnTo>
                <a:lnTo>
                  <a:pt x="244" y="144"/>
                </a:lnTo>
                <a:lnTo>
                  <a:pt x="244" y="144"/>
                </a:lnTo>
                <a:lnTo>
                  <a:pt x="242" y="142"/>
                </a:lnTo>
                <a:lnTo>
                  <a:pt x="240" y="142"/>
                </a:lnTo>
                <a:lnTo>
                  <a:pt x="240" y="144"/>
                </a:lnTo>
                <a:lnTo>
                  <a:pt x="238" y="144"/>
                </a:lnTo>
                <a:lnTo>
                  <a:pt x="236" y="142"/>
                </a:lnTo>
                <a:lnTo>
                  <a:pt x="234" y="140"/>
                </a:lnTo>
                <a:lnTo>
                  <a:pt x="232" y="138"/>
                </a:lnTo>
                <a:lnTo>
                  <a:pt x="232" y="135"/>
                </a:lnTo>
                <a:lnTo>
                  <a:pt x="229" y="129"/>
                </a:lnTo>
                <a:lnTo>
                  <a:pt x="225" y="112"/>
                </a:lnTo>
                <a:lnTo>
                  <a:pt x="213" y="90"/>
                </a:lnTo>
                <a:lnTo>
                  <a:pt x="211" y="85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5" y="81"/>
                </a:lnTo>
                <a:lnTo>
                  <a:pt x="215" y="81"/>
                </a:lnTo>
                <a:lnTo>
                  <a:pt x="215" y="79"/>
                </a:lnTo>
                <a:lnTo>
                  <a:pt x="211" y="73"/>
                </a:lnTo>
                <a:lnTo>
                  <a:pt x="206" y="67"/>
                </a:lnTo>
                <a:lnTo>
                  <a:pt x="204" y="64"/>
                </a:lnTo>
                <a:lnTo>
                  <a:pt x="204" y="64"/>
                </a:lnTo>
                <a:lnTo>
                  <a:pt x="198" y="60"/>
                </a:lnTo>
                <a:lnTo>
                  <a:pt x="192" y="58"/>
                </a:lnTo>
                <a:lnTo>
                  <a:pt x="188" y="56"/>
                </a:lnTo>
                <a:lnTo>
                  <a:pt x="188" y="54"/>
                </a:lnTo>
                <a:lnTo>
                  <a:pt x="186" y="56"/>
                </a:lnTo>
                <a:lnTo>
                  <a:pt x="184" y="54"/>
                </a:lnTo>
                <a:lnTo>
                  <a:pt x="177" y="54"/>
                </a:lnTo>
                <a:lnTo>
                  <a:pt x="177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0"/>
                </a:lnTo>
                <a:lnTo>
                  <a:pt x="181" y="44"/>
                </a:lnTo>
                <a:lnTo>
                  <a:pt x="181" y="41"/>
                </a:lnTo>
                <a:lnTo>
                  <a:pt x="184" y="41"/>
                </a:lnTo>
                <a:lnTo>
                  <a:pt x="184" y="39"/>
                </a:lnTo>
                <a:lnTo>
                  <a:pt x="184" y="37"/>
                </a:lnTo>
                <a:lnTo>
                  <a:pt x="184" y="37"/>
                </a:lnTo>
                <a:lnTo>
                  <a:pt x="181" y="37"/>
                </a:lnTo>
                <a:lnTo>
                  <a:pt x="181" y="37"/>
                </a:lnTo>
                <a:lnTo>
                  <a:pt x="181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7"/>
                </a:lnTo>
                <a:lnTo>
                  <a:pt x="177" y="37"/>
                </a:lnTo>
                <a:lnTo>
                  <a:pt x="177" y="35"/>
                </a:lnTo>
                <a:lnTo>
                  <a:pt x="177" y="33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6" y="29"/>
                </a:lnTo>
                <a:lnTo>
                  <a:pt x="188" y="29"/>
                </a:lnTo>
                <a:lnTo>
                  <a:pt x="190" y="27"/>
                </a:lnTo>
                <a:lnTo>
                  <a:pt x="192" y="25"/>
                </a:lnTo>
                <a:lnTo>
                  <a:pt x="196" y="21"/>
                </a:lnTo>
                <a:lnTo>
                  <a:pt x="202" y="14"/>
                </a:lnTo>
                <a:lnTo>
                  <a:pt x="209" y="12"/>
                </a:lnTo>
                <a:lnTo>
                  <a:pt x="209" y="12"/>
                </a:lnTo>
                <a:lnTo>
                  <a:pt x="209" y="10"/>
                </a:lnTo>
                <a:lnTo>
                  <a:pt x="209" y="10"/>
                </a:lnTo>
                <a:lnTo>
                  <a:pt x="204" y="2"/>
                </a:lnTo>
                <a:lnTo>
                  <a:pt x="204" y="2"/>
                </a:lnTo>
                <a:lnTo>
                  <a:pt x="202" y="0"/>
                </a:lnTo>
                <a:lnTo>
                  <a:pt x="202" y="0"/>
                </a:lnTo>
                <a:lnTo>
                  <a:pt x="200" y="2"/>
                </a:lnTo>
                <a:lnTo>
                  <a:pt x="200" y="2"/>
                </a:lnTo>
                <a:lnTo>
                  <a:pt x="198" y="2"/>
                </a:lnTo>
                <a:lnTo>
                  <a:pt x="196" y="4"/>
                </a:lnTo>
                <a:lnTo>
                  <a:pt x="192" y="6"/>
                </a:lnTo>
                <a:lnTo>
                  <a:pt x="192" y="6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88" y="12"/>
                </a:lnTo>
                <a:lnTo>
                  <a:pt x="188" y="12"/>
                </a:lnTo>
                <a:lnTo>
                  <a:pt x="186" y="14"/>
                </a:lnTo>
                <a:lnTo>
                  <a:pt x="177" y="14"/>
                </a:lnTo>
                <a:lnTo>
                  <a:pt x="175" y="16"/>
                </a:lnTo>
                <a:lnTo>
                  <a:pt x="171" y="21"/>
                </a:lnTo>
                <a:lnTo>
                  <a:pt x="167" y="25"/>
                </a:lnTo>
                <a:lnTo>
                  <a:pt x="165" y="25"/>
                </a:lnTo>
                <a:lnTo>
                  <a:pt x="165" y="25"/>
                </a:lnTo>
                <a:lnTo>
                  <a:pt x="163" y="23"/>
                </a:lnTo>
                <a:lnTo>
                  <a:pt x="163" y="23"/>
                </a:lnTo>
                <a:lnTo>
                  <a:pt x="161" y="23"/>
                </a:lnTo>
                <a:lnTo>
                  <a:pt x="161" y="21"/>
                </a:lnTo>
                <a:lnTo>
                  <a:pt x="161" y="19"/>
                </a:lnTo>
                <a:lnTo>
                  <a:pt x="161" y="19"/>
                </a:lnTo>
                <a:lnTo>
                  <a:pt x="161" y="19"/>
                </a:lnTo>
                <a:lnTo>
                  <a:pt x="158" y="19"/>
                </a:lnTo>
                <a:lnTo>
                  <a:pt x="158" y="21"/>
                </a:lnTo>
                <a:lnTo>
                  <a:pt x="156" y="21"/>
                </a:lnTo>
                <a:lnTo>
                  <a:pt x="150" y="21"/>
                </a:lnTo>
                <a:lnTo>
                  <a:pt x="146" y="23"/>
                </a:lnTo>
                <a:lnTo>
                  <a:pt x="150" y="25"/>
                </a:lnTo>
                <a:lnTo>
                  <a:pt x="152" y="27"/>
                </a:lnTo>
                <a:lnTo>
                  <a:pt x="152" y="31"/>
                </a:lnTo>
                <a:lnTo>
                  <a:pt x="152" y="33"/>
                </a:lnTo>
                <a:lnTo>
                  <a:pt x="148" y="37"/>
                </a:lnTo>
                <a:lnTo>
                  <a:pt x="148" y="37"/>
                </a:lnTo>
                <a:lnTo>
                  <a:pt x="146" y="41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5" y="46"/>
                </a:lnTo>
                <a:lnTo>
                  <a:pt x="133" y="48"/>
                </a:lnTo>
                <a:lnTo>
                  <a:pt x="133" y="52"/>
                </a:lnTo>
                <a:lnTo>
                  <a:pt x="133" y="52"/>
                </a:lnTo>
                <a:lnTo>
                  <a:pt x="131" y="50"/>
                </a:lnTo>
                <a:lnTo>
                  <a:pt x="129" y="50"/>
                </a:lnTo>
                <a:lnTo>
                  <a:pt x="129" y="52"/>
                </a:lnTo>
                <a:lnTo>
                  <a:pt x="127" y="52"/>
                </a:lnTo>
                <a:lnTo>
                  <a:pt x="127" y="52"/>
                </a:lnTo>
                <a:lnTo>
                  <a:pt x="121" y="50"/>
                </a:lnTo>
                <a:lnTo>
                  <a:pt x="119" y="50"/>
                </a:lnTo>
                <a:lnTo>
                  <a:pt x="119" y="54"/>
                </a:lnTo>
                <a:lnTo>
                  <a:pt x="119" y="54"/>
                </a:lnTo>
                <a:lnTo>
                  <a:pt x="117" y="54"/>
                </a:lnTo>
                <a:lnTo>
                  <a:pt x="115" y="54"/>
                </a:lnTo>
                <a:lnTo>
                  <a:pt x="115" y="56"/>
                </a:lnTo>
                <a:lnTo>
                  <a:pt x="115" y="56"/>
                </a:lnTo>
                <a:lnTo>
                  <a:pt x="112" y="56"/>
                </a:lnTo>
                <a:lnTo>
                  <a:pt x="112" y="58"/>
                </a:lnTo>
                <a:lnTo>
                  <a:pt x="110" y="58"/>
                </a:lnTo>
                <a:lnTo>
                  <a:pt x="106" y="58"/>
                </a:lnTo>
                <a:lnTo>
                  <a:pt x="104" y="58"/>
                </a:lnTo>
                <a:lnTo>
                  <a:pt x="104" y="60"/>
                </a:lnTo>
                <a:lnTo>
                  <a:pt x="100" y="58"/>
                </a:lnTo>
                <a:lnTo>
                  <a:pt x="98" y="60"/>
                </a:lnTo>
                <a:lnTo>
                  <a:pt x="96" y="64"/>
                </a:lnTo>
                <a:lnTo>
                  <a:pt x="94" y="69"/>
                </a:lnTo>
                <a:lnTo>
                  <a:pt x="92" y="69"/>
                </a:lnTo>
                <a:lnTo>
                  <a:pt x="85" y="67"/>
                </a:lnTo>
                <a:lnTo>
                  <a:pt x="83" y="73"/>
                </a:lnTo>
                <a:lnTo>
                  <a:pt x="81" y="75"/>
                </a:lnTo>
                <a:lnTo>
                  <a:pt x="79" y="75"/>
                </a:lnTo>
                <a:lnTo>
                  <a:pt x="73" y="81"/>
                </a:lnTo>
                <a:lnTo>
                  <a:pt x="71" y="81"/>
                </a:lnTo>
                <a:lnTo>
                  <a:pt x="71" y="83"/>
                </a:lnTo>
                <a:lnTo>
                  <a:pt x="69" y="87"/>
                </a:lnTo>
                <a:lnTo>
                  <a:pt x="69" y="87"/>
                </a:lnTo>
                <a:lnTo>
                  <a:pt x="69" y="90"/>
                </a:lnTo>
                <a:lnTo>
                  <a:pt x="69" y="90"/>
                </a:lnTo>
                <a:lnTo>
                  <a:pt x="69" y="90"/>
                </a:lnTo>
                <a:lnTo>
                  <a:pt x="69" y="92"/>
                </a:lnTo>
                <a:lnTo>
                  <a:pt x="67" y="92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4" y="96"/>
                </a:lnTo>
                <a:lnTo>
                  <a:pt x="64" y="96"/>
                </a:lnTo>
                <a:lnTo>
                  <a:pt x="67" y="98"/>
                </a:lnTo>
                <a:lnTo>
                  <a:pt x="71" y="108"/>
                </a:lnTo>
                <a:lnTo>
                  <a:pt x="75" y="119"/>
                </a:lnTo>
                <a:lnTo>
                  <a:pt x="77" y="123"/>
                </a:lnTo>
                <a:lnTo>
                  <a:pt x="77" y="125"/>
                </a:lnTo>
                <a:lnTo>
                  <a:pt x="77" y="127"/>
                </a:lnTo>
                <a:lnTo>
                  <a:pt x="75" y="129"/>
                </a:lnTo>
                <a:lnTo>
                  <a:pt x="75" y="131"/>
                </a:lnTo>
                <a:lnTo>
                  <a:pt x="73" y="133"/>
                </a:lnTo>
                <a:lnTo>
                  <a:pt x="69" y="144"/>
                </a:lnTo>
                <a:lnTo>
                  <a:pt x="69" y="148"/>
                </a:lnTo>
                <a:lnTo>
                  <a:pt x="69" y="152"/>
                </a:lnTo>
                <a:lnTo>
                  <a:pt x="67" y="156"/>
                </a:lnTo>
                <a:lnTo>
                  <a:pt x="67" y="158"/>
                </a:lnTo>
                <a:lnTo>
                  <a:pt x="67" y="163"/>
                </a:lnTo>
                <a:lnTo>
                  <a:pt x="67" y="163"/>
                </a:lnTo>
                <a:lnTo>
                  <a:pt x="69" y="165"/>
                </a:lnTo>
                <a:lnTo>
                  <a:pt x="69" y="167"/>
                </a:lnTo>
                <a:lnTo>
                  <a:pt x="71" y="167"/>
                </a:lnTo>
                <a:lnTo>
                  <a:pt x="75" y="167"/>
                </a:lnTo>
                <a:lnTo>
                  <a:pt x="77" y="167"/>
                </a:lnTo>
                <a:lnTo>
                  <a:pt x="79" y="167"/>
                </a:lnTo>
                <a:lnTo>
                  <a:pt x="81" y="169"/>
                </a:lnTo>
                <a:lnTo>
                  <a:pt x="81" y="171"/>
                </a:lnTo>
                <a:lnTo>
                  <a:pt x="75" y="173"/>
                </a:lnTo>
                <a:lnTo>
                  <a:pt x="73" y="175"/>
                </a:lnTo>
                <a:lnTo>
                  <a:pt x="73" y="177"/>
                </a:lnTo>
                <a:lnTo>
                  <a:pt x="73" y="179"/>
                </a:lnTo>
                <a:lnTo>
                  <a:pt x="71" y="181"/>
                </a:lnTo>
                <a:lnTo>
                  <a:pt x="69" y="183"/>
                </a:lnTo>
                <a:lnTo>
                  <a:pt x="69" y="186"/>
                </a:lnTo>
                <a:lnTo>
                  <a:pt x="67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58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2"/>
                </a:lnTo>
                <a:lnTo>
                  <a:pt x="54" y="192"/>
                </a:lnTo>
                <a:lnTo>
                  <a:pt x="52" y="192"/>
                </a:lnTo>
                <a:lnTo>
                  <a:pt x="50" y="192"/>
                </a:lnTo>
                <a:lnTo>
                  <a:pt x="48" y="192"/>
                </a:lnTo>
                <a:lnTo>
                  <a:pt x="48" y="192"/>
                </a:lnTo>
                <a:lnTo>
                  <a:pt x="46" y="194"/>
                </a:lnTo>
                <a:lnTo>
                  <a:pt x="46" y="196"/>
                </a:lnTo>
                <a:lnTo>
                  <a:pt x="46" y="198"/>
                </a:lnTo>
                <a:lnTo>
                  <a:pt x="46" y="200"/>
                </a:lnTo>
                <a:lnTo>
                  <a:pt x="44" y="200"/>
                </a:lnTo>
                <a:lnTo>
                  <a:pt x="41" y="202"/>
                </a:lnTo>
                <a:lnTo>
                  <a:pt x="41" y="202"/>
                </a:lnTo>
                <a:lnTo>
                  <a:pt x="41" y="204"/>
                </a:lnTo>
                <a:lnTo>
                  <a:pt x="41" y="204"/>
                </a:lnTo>
                <a:lnTo>
                  <a:pt x="41" y="206"/>
                </a:lnTo>
                <a:lnTo>
                  <a:pt x="39" y="206"/>
                </a:lnTo>
                <a:lnTo>
                  <a:pt x="39" y="209"/>
                </a:lnTo>
                <a:lnTo>
                  <a:pt x="37" y="211"/>
                </a:lnTo>
                <a:lnTo>
                  <a:pt x="35" y="213"/>
                </a:lnTo>
                <a:lnTo>
                  <a:pt x="35" y="213"/>
                </a:lnTo>
                <a:lnTo>
                  <a:pt x="33" y="215"/>
                </a:lnTo>
                <a:lnTo>
                  <a:pt x="33" y="217"/>
                </a:lnTo>
                <a:lnTo>
                  <a:pt x="31" y="217"/>
                </a:lnTo>
                <a:lnTo>
                  <a:pt x="31" y="219"/>
                </a:lnTo>
                <a:lnTo>
                  <a:pt x="31" y="221"/>
                </a:lnTo>
                <a:lnTo>
                  <a:pt x="29" y="221"/>
                </a:lnTo>
                <a:lnTo>
                  <a:pt x="27" y="221"/>
                </a:lnTo>
                <a:lnTo>
                  <a:pt x="25" y="223"/>
                </a:lnTo>
                <a:lnTo>
                  <a:pt x="23" y="223"/>
                </a:lnTo>
                <a:lnTo>
                  <a:pt x="23" y="225"/>
                </a:lnTo>
                <a:lnTo>
                  <a:pt x="21" y="227"/>
                </a:lnTo>
                <a:lnTo>
                  <a:pt x="21" y="229"/>
                </a:lnTo>
                <a:lnTo>
                  <a:pt x="21" y="232"/>
                </a:lnTo>
                <a:lnTo>
                  <a:pt x="21" y="236"/>
                </a:lnTo>
                <a:lnTo>
                  <a:pt x="21" y="238"/>
                </a:lnTo>
                <a:lnTo>
                  <a:pt x="16" y="238"/>
                </a:lnTo>
                <a:lnTo>
                  <a:pt x="14" y="240"/>
                </a:lnTo>
                <a:lnTo>
                  <a:pt x="14" y="240"/>
                </a:lnTo>
                <a:lnTo>
                  <a:pt x="8" y="248"/>
                </a:lnTo>
                <a:lnTo>
                  <a:pt x="8" y="248"/>
                </a:lnTo>
                <a:lnTo>
                  <a:pt x="6" y="248"/>
                </a:lnTo>
                <a:lnTo>
                  <a:pt x="6" y="248"/>
                </a:lnTo>
                <a:lnTo>
                  <a:pt x="6" y="248"/>
                </a:lnTo>
                <a:lnTo>
                  <a:pt x="6" y="250"/>
                </a:lnTo>
                <a:lnTo>
                  <a:pt x="6" y="250"/>
                </a:lnTo>
                <a:lnTo>
                  <a:pt x="4" y="250"/>
                </a:lnTo>
                <a:lnTo>
                  <a:pt x="2" y="252"/>
                </a:lnTo>
                <a:lnTo>
                  <a:pt x="0" y="254"/>
                </a:lnTo>
                <a:lnTo>
                  <a:pt x="0" y="257"/>
                </a:lnTo>
                <a:lnTo>
                  <a:pt x="0" y="257"/>
                </a:lnTo>
                <a:lnTo>
                  <a:pt x="4" y="259"/>
                </a:lnTo>
                <a:lnTo>
                  <a:pt x="6" y="263"/>
                </a:lnTo>
                <a:lnTo>
                  <a:pt x="8" y="267"/>
                </a:lnTo>
                <a:lnTo>
                  <a:pt x="10" y="271"/>
                </a:lnTo>
                <a:lnTo>
                  <a:pt x="10" y="273"/>
                </a:lnTo>
                <a:lnTo>
                  <a:pt x="12" y="275"/>
                </a:lnTo>
                <a:lnTo>
                  <a:pt x="12" y="277"/>
                </a:lnTo>
                <a:lnTo>
                  <a:pt x="12" y="280"/>
                </a:lnTo>
                <a:lnTo>
                  <a:pt x="12" y="282"/>
                </a:lnTo>
                <a:lnTo>
                  <a:pt x="12" y="282"/>
                </a:lnTo>
                <a:lnTo>
                  <a:pt x="4" y="294"/>
                </a:lnTo>
                <a:lnTo>
                  <a:pt x="4" y="296"/>
                </a:lnTo>
                <a:lnTo>
                  <a:pt x="4" y="298"/>
                </a:lnTo>
                <a:lnTo>
                  <a:pt x="4" y="298"/>
                </a:lnTo>
                <a:lnTo>
                  <a:pt x="4" y="300"/>
                </a:lnTo>
                <a:lnTo>
                  <a:pt x="6" y="300"/>
                </a:lnTo>
                <a:lnTo>
                  <a:pt x="44" y="303"/>
                </a:lnTo>
                <a:lnTo>
                  <a:pt x="54" y="303"/>
                </a:lnTo>
                <a:lnTo>
                  <a:pt x="67" y="305"/>
                </a:lnTo>
                <a:lnTo>
                  <a:pt x="73" y="305"/>
                </a:lnTo>
                <a:lnTo>
                  <a:pt x="79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3" y="305"/>
                </a:lnTo>
                <a:lnTo>
                  <a:pt x="83" y="305"/>
                </a:lnTo>
                <a:lnTo>
                  <a:pt x="83" y="305"/>
                </a:lnTo>
                <a:lnTo>
                  <a:pt x="87" y="300"/>
                </a:lnTo>
                <a:lnTo>
                  <a:pt x="87" y="300"/>
                </a:lnTo>
                <a:lnTo>
                  <a:pt x="90" y="300"/>
                </a:lnTo>
                <a:lnTo>
                  <a:pt x="90" y="300"/>
                </a:lnTo>
                <a:lnTo>
                  <a:pt x="94" y="300"/>
                </a:lnTo>
                <a:lnTo>
                  <a:pt x="96" y="298"/>
                </a:lnTo>
                <a:lnTo>
                  <a:pt x="98" y="298"/>
                </a:lnTo>
                <a:lnTo>
                  <a:pt x="98" y="298"/>
                </a:lnTo>
                <a:lnTo>
                  <a:pt x="98" y="300"/>
                </a:lnTo>
                <a:lnTo>
                  <a:pt x="100" y="300"/>
                </a:lnTo>
                <a:lnTo>
                  <a:pt x="100" y="300"/>
                </a:lnTo>
                <a:lnTo>
                  <a:pt x="100" y="303"/>
                </a:lnTo>
                <a:lnTo>
                  <a:pt x="102" y="303"/>
                </a:lnTo>
                <a:lnTo>
                  <a:pt x="106" y="303"/>
                </a:lnTo>
                <a:lnTo>
                  <a:pt x="108" y="303"/>
                </a:lnTo>
                <a:lnTo>
                  <a:pt x="108" y="305"/>
                </a:lnTo>
                <a:lnTo>
                  <a:pt x="108" y="305"/>
                </a:lnTo>
                <a:lnTo>
                  <a:pt x="108" y="305"/>
                </a:lnTo>
                <a:lnTo>
                  <a:pt x="110" y="305"/>
                </a:lnTo>
                <a:lnTo>
                  <a:pt x="110" y="307"/>
                </a:lnTo>
                <a:lnTo>
                  <a:pt x="110" y="307"/>
                </a:lnTo>
                <a:lnTo>
                  <a:pt x="110" y="309"/>
                </a:lnTo>
                <a:lnTo>
                  <a:pt x="110" y="309"/>
                </a:lnTo>
                <a:lnTo>
                  <a:pt x="112" y="311"/>
                </a:lnTo>
                <a:lnTo>
                  <a:pt x="115" y="311"/>
                </a:lnTo>
                <a:lnTo>
                  <a:pt x="115" y="311"/>
                </a:lnTo>
                <a:lnTo>
                  <a:pt x="115" y="311"/>
                </a:lnTo>
                <a:lnTo>
                  <a:pt x="117" y="313"/>
                </a:lnTo>
                <a:lnTo>
                  <a:pt x="117" y="313"/>
                </a:lnTo>
                <a:lnTo>
                  <a:pt x="119" y="313"/>
                </a:lnTo>
                <a:lnTo>
                  <a:pt x="121" y="311"/>
                </a:lnTo>
                <a:lnTo>
                  <a:pt x="123" y="311"/>
                </a:lnTo>
                <a:lnTo>
                  <a:pt x="123" y="311"/>
                </a:lnTo>
                <a:lnTo>
                  <a:pt x="123" y="311"/>
                </a:lnTo>
                <a:lnTo>
                  <a:pt x="125" y="309"/>
                </a:lnTo>
                <a:lnTo>
                  <a:pt x="125" y="309"/>
                </a:lnTo>
                <a:lnTo>
                  <a:pt x="125" y="309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9"/>
                </a:lnTo>
                <a:lnTo>
                  <a:pt x="127" y="309"/>
                </a:lnTo>
                <a:lnTo>
                  <a:pt x="127" y="311"/>
                </a:lnTo>
                <a:lnTo>
                  <a:pt x="127" y="311"/>
                </a:lnTo>
                <a:lnTo>
                  <a:pt x="127" y="311"/>
                </a:lnTo>
                <a:lnTo>
                  <a:pt x="127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7" y="313"/>
                </a:lnTo>
                <a:lnTo>
                  <a:pt x="127" y="315"/>
                </a:lnTo>
                <a:lnTo>
                  <a:pt x="127" y="315"/>
                </a:lnTo>
                <a:lnTo>
                  <a:pt x="127" y="317"/>
                </a:lnTo>
                <a:lnTo>
                  <a:pt x="127" y="317"/>
                </a:lnTo>
                <a:lnTo>
                  <a:pt x="127" y="319"/>
                </a:lnTo>
                <a:lnTo>
                  <a:pt x="129" y="319"/>
                </a:lnTo>
                <a:lnTo>
                  <a:pt x="129" y="319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19"/>
                </a:lnTo>
                <a:lnTo>
                  <a:pt x="131" y="319"/>
                </a:lnTo>
                <a:lnTo>
                  <a:pt x="133" y="317"/>
                </a:lnTo>
                <a:lnTo>
                  <a:pt x="133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9"/>
                </a:lnTo>
                <a:lnTo>
                  <a:pt x="138" y="319"/>
                </a:lnTo>
                <a:lnTo>
                  <a:pt x="138" y="321"/>
                </a:lnTo>
                <a:lnTo>
                  <a:pt x="138" y="323"/>
                </a:lnTo>
                <a:lnTo>
                  <a:pt x="140" y="325"/>
                </a:lnTo>
                <a:lnTo>
                  <a:pt x="140" y="325"/>
                </a:lnTo>
                <a:lnTo>
                  <a:pt x="140" y="325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30"/>
                </a:lnTo>
                <a:lnTo>
                  <a:pt x="138" y="332"/>
                </a:lnTo>
                <a:lnTo>
                  <a:pt x="138" y="332"/>
                </a:lnTo>
                <a:lnTo>
                  <a:pt x="138" y="332"/>
                </a:lnTo>
                <a:lnTo>
                  <a:pt x="135" y="332"/>
                </a:lnTo>
                <a:lnTo>
                  <a:pt x="135" y="334"/>
                </a:lnTo>
                <a:lnTo>
                  <a:pt x="135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6"/>
                </a:lnTo>
                <a:lnTo>
                  <a:pt x="135" y="336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40"/>
                </a:lnTo>
                <a:lnTo>
                  <a:pt x="138" y="340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4"/>
                </a:lnTo>
                <a:lnTo>
                  <a:pt x="140" y="344"/>
                </a:lnTo>
                <a:lnTo>
                  <a:pt x="140" y="344"/>
                </a:lnTo>
                <a:lnTo>
                  <a:pt x="140" y="346"/>
                </a:lnTo>
                <a:lnTo>
                  <a:pt x="140" y="348"/>
                </a:lnTo>
                <a:lnTo>
                  <a:pt x="142" y="348"/>
                </a:lnTo>
                <a:lnTo>
                  <a:pt x="144" y="348"/>
                </a:lnTo>
                <a:lnTo>
                  <a:pt x="146" y="346"/>
                </a:lnTo>
                <a:lnTo>
                  <a:pt x="146" y="346"/>
                </a:lnTo>
                <a:lnTo>
                  <a:pt x="148" y="346"/>
                </a:lnTo>
                <a:lnTo>
                  <a:pt x="146" y="344"/>
                </a:lnTo>
                <a:lnTo>
                  <a:pt x="146" y="344"/>
                </a:lnTo>
                <a:lnTo>
                  <a:pt x="146" y="342"/>
                </a:lnTo>
                <a:lnTo>
                  <a:pt x="146" y="342"/>
                </a:lnTo>
                <a:lnTo>
                  <a:pt x="146" y="340"/>
                </a:lnTo>
                <a:lnTo>
                  <a:pt x="148" y="338"/>
                </a:lnTo>
                <a:lnTo>
                  <a:pt x="148" y="336"/>
                </a:lnTo>
                <a:lnTo>
                  <a:pt x="150" y="336"/>
                </a:lnTo>
                <a:lnTo>
                  <a:pt x="150" y="338"/>
                </a:lnTo>
                <a:lnTo>
                  <a:pt x="150" y="336"/>
                </a:lnTo>
                <a:lnTo>
                  <a:pt x="152" y="336"/>
                </a:lnTo>
                <a:lnTo>
                  <a:pt x="152" y="336"/>
                </a:lnTo>
                <a:lnTo>
                  <a:pt x="152" y="334"/>
                </a:lnTo>
                <a:lnTo>
                  <a:pt x="152" y="334"/>
                </a:lnTo>
                <a:lnTo>
                  <a:pt x="154" y="332"/>
                </a:lnTo>
                <a:lnTo>
                  <a:pt x="154" y="330"/>
                </a:lnTo>
                <a:lnTo>
                  <a:pt x="158" y="325"/>
                </a:lnTo>
                <a:lnTo>
                  <a:pt x="161" y="323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5" y="321"/>
                </a:lnTo>
                <a:lnTo>
                  <a:pt x="169" y="321"/>
                </a:lnTo>
                <a:lnTo>
                  <a:pt x="171" y="323"/>
                </a:lnTo>
                <a:lnTo>
                  <a:pt x="171" y="321"/>
                </a:lnTo>
                <a:lnTo>
                  <a:pt x="171" y="323"/>
                </a:lnTo>
                <a:lnTo>
                  <a:pt x="175" y="323"/>
                </a:lnTo>
                <a:lnTo>
                  <a:pt x="177" y="325"/>
                </a:lnTo>
                <a:lnTo>
                  <a:pt x="179" y="325"/>
                </a:lnTo>
                <a:lnTo>
                  <a:pt x="181" y="323"/>
                </a:lnTo>
                <a:lnTo>
                  <a:pt x="184" y="323"/>
                </a:lnTo>
                <a:lnTo>
                  <a:pt x="188" y="325"/>
                </a:lnTo>
                <a:lnTo>
                  <a:pt x="188" y="323"/>
                </a:lnTo>
                <a:lnTo>
                  <a:pt x="190" y="323"/>
                </a:lnTo>
                <a:lnTo>
                  <a:pt x="190" y="323"/>
                </a:lnTo>
                <a:lnTo>
                  <a:pt x="190" y="321"/>
                </a:lnTo>
                <a:lnTo>
                  <a:pt x="190" y="321"/>
                </a:lnTo>
                <a:lnTo>
                  <a:pt x="190" y="319"/>
                </a:lnTo>
                <a:lnTo>
                  <a:pt x="194" y="317"/>
                </a:lnTo>
                <a:lnTo>
                  <a:pt x="196" y="317"/>
                </a:lnTo>
                <a:lnTo>
                  <a:pt x="196" y="317"/>
                </a:lnTo>
                <a:lnTo>
                  <a:pt x="198" y="317"/>
                </a:lnTo>
                <a:lnTo>
                  <a:pt x="200" y="317"/>
                </a:lnTo>
                <a:lnTo>
                  <a:pt x="200" y="319"/>
                </a:lnTo>
                <a:lnTo>
                  <a:pt x="202" y="321"/>
                </a:lnTo>
                <a:lnTo>
                  <a:pt x="202" y="321"/>
                </a:lnTo>
                <a:lnTo>
                  <a:pt x="204" y="325"/>
                </a:lnTo>
                <a:lnTo>
                  <a:pt x="204" y="325"/>
                </a:lnTo>
                <a:lnTo>
                  <a:pt x="206" y="328"/>
                </a:lnTo>
                <a:lnTo>
                  <a:pt x="209" y="328"/>
                </a:lnTo>
                <a:lnTo>
                  <a:pt x="211" y="328"/>
                </a:lnTo>
                <a:lnTo>
                  <a:pt x="213" y="328"/>
                </a:lnTo>
                <a:lnTo>
                  <a:pt x="215" y="328"/>
                </a:lnTo>
                <a:lnTo>
                  <a:pt x="217" y="325"/>
                </a:lnTo>
                <a:lnTo>
                  <a:pt x="217" y="325"/>
                </a:lnTo>
                <a:lnTo>
                  <a:pt x="221" y="325"/>
                </a:lnTo>
                <a:lnTo>
                  <a:pt x="221" y="325"/>
                </a:lnTo>
                <a:lnTo>
                  <a:pt x="223" y="325"/>
                </a:lnTo>
                <a:lnTo>
                  <a:pt x="225" y="321"/>
                </a:lnTo>
                <a:lnTo>
                  <a:pt x="229" y="319"/>
                </a:lnTo>
                <a:lnTo>
                  <a:pt x="232" y="317"/>
                </a:lnTo>
                <a:lnTo>
                  <a:pt x="234" y="317"/>
                </a:lnTo>
                <a:lnTo>
                  <a:pt x="236" y="315"/>
                </a:lnTo>
                <a:lnTo>
                  <a:pt x="240" y="315"/>
                </a:lnTo>
                <a:lnTo>
                  <a:pt x="240" y="313"/>
                </a:lnTo>
                <a:lnTo>
                  <a:pt x="240" y="311"/>
                </a:lnTo>
                <a:lnTo>
                  <a:pt x="240" y="311"/>
                </a:lnTo>
                <a:lnTo>
                  <a:pt x="238" y="309"/>
                </a:lnTo>
                <a:lnTo>
                  <a:pt x="238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7"/>
                </a:lnTo>
                <a:lnTo>
                  <a:pt x="236" y="305"/>
                </a:lnTo>
                <a:lnTo>
                  <a:pt x="236" y="305"/>
                </a:lnTo>
                <a:lnTo>
                  <a:pt x="236" y="303"/>
                </a:lnTo>
                <a:lnTo>
                  <a:pt x="236" y="300"/>
                </a:lnTo>
                <a:lnTo>
                  <a:pt x="238" y="294"/>
                </a:lnTo>
                <a:lnTo>
                  <a:pt x="238" y="294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0"/>
                </a:lnTo>
                <a:lnTo>
                  <a:pt x="240" y="290"/>
                </a:lnTo>
                <a:lnTo>
                  <a:pt x="240" y="290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42" y="288"/>
                </a:lnTo>
                <a:lnTo>
                  <a:pt x="244" y="288"/>
                </a:lnTo>
                <a:lnTo>
                  <a:pt x="242" y="286"/>
                </a:lnTo>
                <a:lnTo>
                  <a:pt x="242" y="286"/>
                </a:lnTo>
                <a:lnTo>
                  <a:pt x="240" y="286"/>
                </a:lnTo>
                <a:lnTo>
                  <a:pt x="240" y="286"/>
                </a:lnTo>
                <a:lnTo>
                  <a:pt x="238" y="284"/>
                </a:lnTo>
                <a:lnTo>
                  <a:pt x="238" y="284"/>
                </a:lnTo>
                <a:lnTo>
                  <a:pt x="238" y="284"/>
                </a:lnTo>
                <a:lnTo>
                  <a:pt x="238" y="282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44" y="284"/>
                </a:lnTo>
                <a:lnTo>
                  <a:pt x="244" y="284"/>
                </a:lnTo>
                <a:lnTo>
                  <a:pt x="246" y="284"/>
                </a:lnTo>
                <a:lnTo>
                  <a:pt x="246" y="284"/>
                </a:lnTo>
                <a:lnTo>
                  <a:pt x="248" y="286"/>
                </a:lnTo>
                <a:lnTo>
                  <a:pt x="248" y="286"/>
                </a:lnTo>
                <a:lnTo>
                  <a:pt x="250" y="286"/>
                </a:lnTo>
                <a:lnTo>
                  <a:pt x="250" y="284"/>
                </a:lnTo>
                <a:lnTo>
                  <a:pt x="250" y="284"/>
                </a:lnTo>
                <a:lnTo>
                  <a:pt x="250" y="284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2" y="282"/>
                </a:lnTo>
                <a:lnTo>
                  <a:pt x="252" y="282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4"/>
                </a:lnTo>
                <a:lnTo>
                  <a:pt x="257" y="282"/>
                </a:lnTo>
                <a:lnTo>
                  <a:pt x="257" y="280"/>
                </a:lnTo>
                <a:lnTo>
                  <a:pt x="257" y="280"/>
                </a:lnTo>
                <a:lnTo>
                  <a:pt x="257" y="280"/>
                </a:lnTo>
                <a:lnTo>
                  <a:pt x="257" y="277"/>
                </a:lnTo>
                <a:lnTo>
                  <a:pt x="257" y="277"/>
                </a:lnTo>
                <a:lnTo>
                  <a:pt x="257" y="277"/>
                </a:lnTo>
                <a:lnTo>
                  <a:pt x="257" y="275"/>
                </a:lnTo>
                <a:lnTo>
                  <a:pt x="259" y="275"/>
                </a:lnTo>
                <a:lnTo>
                  <a:pt x="259" y="275"/>
                </a:lnTo>
                <a:lnTo>
                  <a:pt x="259" y="275"/>
                </a:lnTo>
                <a:lnTo>
                  <a:pt x="261" y="277"/>
                </a:lnTo>
                <a:lnTo>
                  <a:pt x="261" y="282"/>
                </a:lnTo>
                <a:lnTo>
                  <a:pt x="261" y="284"/>
                </a:lnTo>
                <a:lnTo>
                  <a:pt x="263" y="286"/>
                </a:lnTo>
                <a:lnTo>
                  <a:pt x="263" y="286"/>
                </a:lnTo>
                <a:lnTo>
                  <a:pt x="265" y="286"/>
                </a:lnTo>
                <a:lnTo>
                  <a:pt x="267" y="288"/>
                </a:lnTo>
                <a:lnTo>
                  <a:pt x="267" y="288"/>
                </a:lnTo>
                <a:lnTo>
                  <a:pt x="271" y="288"/>
                </a:lnTo>
                <a:lnTo>
                  <a:pt x="278" y="284"/>
                </a:lnTo>
                <a:lnTo>
                  <a:pt x="282" y="282"/>
                </a:lnTo>
                <a:lnTo>
                  <a:pt x="282" y="280"/>
                </a:lnTo>
                <a:lnTo>
                  <a:pt x="282" y="280"/>
                </a:lnTo>
                <a:lnTo>
                  <a:pt x="282" y="277"/>
                </a:lnTo>
                <a:lnTo>
                  <a:pt x="282" y="275"/>
                </a:lnTo>
                <a:lnTo>
                  <a:pt x="282" y="275"/>
                </a:lnTo>
                <a:lnTo>
                  <a:pt x="282" y="275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0" y="273"/>
                </a:lnTo>
                <a:lnTo>
                  <a:pt x="280" y="271"/>
                </a:lnTo>
                <a:lnTo>
                  <a:pt x="280" y="271"/>
                </a:lnTo>
                <a:lnTo>
                  <a:pt x="278" y="271"/>
                </a:lnTo>
                <a:lnTo>
                  <a:pt x="278" y="271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5" y="269"/>
                </a:lnTo>
                <a:lnTo>
                  <a:pt x="275" y="269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1" y="271"/>
                </a:lnTo>
                <a:lnTo>
                  <a:pt x="271" y="271"/>
                </a:lnTo>
                <a:lnTo>
                  <a:pt x="271" y="269"/>
                </a:lnTo>
                <a:lnTo>
                  <a:pt x="271" y="269"/>
                </a:lnTo>
                <a:lnTo>
                  <a:pt x="273" y="267"/>
                </a:lnTo>
                <a:lnTo>
                  <a:pt x="275" y="267"/>
                </a:lnTo>
                <a:lnTo>
                  <a:pt x="280" y="265"/>
                </a:lnTo>
                <a:lnTo>
                  <a:pt x="280" y="265"/>
                </a:lnTo>
                <a:lnTo>
                  <a:pt x="282" y="263"/>
                </a:lnTo>
                <a:lnTo>
                  <a:pt x="284" y="263"/>
                </a:lnTo>
                <a:lnTo>
                  <a:pt x="290" y="259"/>
                </a:lnTo>
                <a:lnTo>
                  <a:pt x="292" y="257"/>
                </a:lnTo>
                <a:lnTo>
                  <a:pt x="292" y="257"/>
                </a:lnTo>
                <a:lnTo>
                  <a:pt x="292" y="254"/>
                </a:lnTo>
                <a:lnTo>
                  <a:pt x="292" y="254"/>
                </a:lnTo>
                <a:lnTo>
                  <a:pt x="292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2"/>
                </a:lnTo>
                <a:lnTo>
                  <a:pt x="290" y="250"/>
                </a:lnTo>
                <a:lnTo>
                  <a:pt x="290" y="248"/>
                </a:lnTo>
                <a:lnTo>
                  <a:pt x="292" y="248"/>
                </a:lnTo>
                <a:lnTo>
                  <a:pt x="294" y="246"/>
                </a:lnTo>
                <a:lnTo>
                  <a:pt x="294" y="246"/>
                </a:lnTo>
                <a:lnTo>
                  <a:pt x="296" y="248"/>
                </a:lnTo>
                <a:lnTo>
                  <a:pt x="298" y="248"/>
                </a:lnTo>
                <a:lnTo>
                  <a:pt x="300" y="248"/>
                </a:lnTo>
                <a:lnTo>
                  <a:pt x="303" y="248"/>
                </a:lnTo>
                <a:lnTo>
                  <a:pt x="303" y="248"/>
                </a:lnTo>
                <a:lnTo>
                  <a:pt x="305" y="250"/>
                </a:lnTo>
                <a:lnTo>
                  <a:pt x="305" y="252"/>
                </a:lnTo>
                <a:lnTo>
                  <a:pt x="305" y="254"/>
                </a:lnTo>
                <a:lnTo>
                  <a:pt x="307" y="257"/>
                </a:lnTo>
                <a:lnTo>
                  <a:pt x="307" y="254"/>
                </a:lnTo>
                <a:lnTo>
                  <a:pt x="309" y="254"/>
                </a:lnTo>
                <a:lnTo>
                  <a:pt x="309" y="252"/>
                </a:lnTo>
                <a:lnTo>
                  <a:pt x="309" y="250"/>
                </a:lnTo>
                <a:lnTo>
                  <a:pt x="309" y="250"/>
                </a:lnTo>
                <a:lnTo>
                  <a:pt x="309" y="24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Freeform 48">
            <a:extLst>
              <a:ext uri="{FF2B5EF4-FFF2-40B4-BE49-F238E27FC236}">
                <a16:creationId xmlns:a16="http://schemas.microsoft.com/office/drawing/2014/main" id="{7FA8BB54-86DF-48F8-BA4B-DC0549A2200A}"/>
              </a:ext>
            </a:extLst>
          </p:cNvPr>
          <p:cNvSpPr>
            <a:spLocks noEditPoints="1"/>
          </p:cNvSpPr>
          <p:nvPr/>
        </p:nvSpPr>
        <p:spPr bwMode="auto">
          <a:xfrm>
            <a:off x="7264246" y="4856419"/>
            <a:ext cx="1103300" cy="903268"/>
          </a:xfrm>
          <a:custGeom>
            <a:avLst/>
            <a:gdLst>
              <a:gd name="T0" fmla="*/ 470 w 718"/>
              <a:gd name="T1" fmla="*/ 602 h 620"/>
              <a:gd name="T2" fmla="*/ 463 w 718"/>
              <a:gd name="T3" fmla="*/ 604 h 620"/>
              <a:gd name="T4" fmla="*/ 457 w 718"/>
              <a:gd name="T5" fmla="*/ 602 h 620"/>
              <a:gd name="T6" fmla="*/ 459 w 718"/>
              <a:gd name="T7" fmla="*/ 604 h 620"/>
              <a:gd name="T8" fmla="*/ 457 w 718"/>
              <a:gd name="T9" fmla="*/ 606 h 620"/>
              <a:gd name="T10" fmla="*/ 455 w 718"/>
              <a:gd name="T11" fmla="*/ 606 h 620"/>
              <a:gd name="T12" fmla="*/ 455 w 718"/>
              <a:gd name="T13" fmla="*/ 610 h 620"/>
              <a:gd name="T14" fmla="*/ 457 w 718"/>
              <a:gd name="T15" fmla="*/ 610 h 620"/>
              <a:gd name="T16" fmla="*/ 461 w 718"/>
              <a:gd name="T17" fmla="*/ 612 h 620"/>
              <a:gd name="T18" fmla="*/ 461 w 718"/>
              <a:gd name="T19" fmla="*/ 614 h 620"/>
              <a:gd name="T20" fmla="*/ 465 w 718"/>
              <a:gd name="T21" fmla="*/ 614 h 620"/>
              <a:gd name="T22" fmla="*/ 463 w 718"/>
              <a:gd name="T23" fmla="*/ 616 h 620"/>
              <a:gd name="T24" fmla="*/ 465 w 718"/>
              <a:gd name="T25" fmla="*/ 618 h 620"/>
              <a:gd name="T26" fmla="*/ 470 w 718"/>
              <a:gd name="T27" fmla="*/ 620 h 620"/>
              <a:gd name="T28" fmla="*/ 12 w 718"/>
              <a:gd name="T29" fmla="*/ 483 h 620"/>
              <a:gd name="T30" fmla="*/ 8 w 718"/>
              <a:gd name="T31" fmla="*/ 485 h 620"/>
              <a:gd name="T32" fmla="*/ 2 w 718"/>
              <a:gd name="T33" fmla="*/ 485 h 620"/>
              <a:gd name="T34" fmla="*/ 0 w 718"/>
              <a:gd name="T35" fmla="*/ 495 h 620"/>
              <a:gd name="T36" fmla="*/ 0 w 718"/>
              <a:gd name="T37" fmla="*/ 495 h 620"/>
              <a:gd name="T38" fmla="*/ 2 w 718"/>
              <a:gd name="T39" fmla="*/ 495 h 620"/>
              <a:gd name="T40" fmla="*/ 4 w 718"/>
              <a:gd name="T41" fmla="*/ 497 h 620"/>
              <a:gd name="T42" fmla="*/ 10 w 718"/>
              <a:gd name="T43" fmla="*/ 493 h 620"/>
              <a:gd name="T44" fmla="*/ 12 w 718"/>
              <a:gd name="T45" fmla="*/ 485 h 620"/>
              <a:gd name="T46" fmla="*/ 14 w 718"/>
              <a:gd name="T47" fmla="*/ 485 h 620"/>
              <a:gd name="T48" fmla="*/ 18 w 718"/>
              <a:gd name="T49" fmla="*/ 483 h 620"/>
              <a:gd name="T50" fmla="*/ 470 w 718"/>
              <a:gd name="T51" fmla="*/ 501 h 620"/>
              <a:gd name="T52" fmla="*/ 463 w 718"/>
              <a:gd name="T53" fmla="*/ 506 h 620"/>
              <a:gd name="T54" fmla="*/ 461 w 718"/>
              <a:gd name="T55" fmla="*/ 504 h 620"/>
              <a:gd name="T56" fmla="*/ 459 w 718"/>
              <a:gd name="T57" fmla="*/ 504 h 620"/>
              <a:gd name="T58" fmla="*/ 461 w 718"/>
              <a:gd name="T59" fmla="*/ 499 h 620"/>
              <a:gd name="T60" fmla="*/ 457 w 718"/>
              <a:gd name="T61" fmla="*/ 499 h 620"/>
              <a:gd name="T62" fmla="*/ 453 w 718"/>
              <a:gd name="T63" fmla="*/ 497 h 620"/>
              <a:gd name="T64" fmla="*/ 451 w 718"/>
              <a:gd name="T65" fmla="*/ 497 h 620"/>
              <a:gd name="T66" fmla="*/ 453 w 718"/>
              <a:gd name="T67" fmla="*/ 501 h 620"/>
              <a:gd name="T68" fmla="*/ 453 w 718"/>
              <a:gd name="T69" fmla="*/ 504 h 620"/>
              <a:gd name="T70" fmla="*/ 455 w 718"/>
              <a:gd name="T71" fmla="*/ 506 h 620"/>
              <a:gd name="T72" fmla="*/ 455 w 718"/>
              <a:gd name="T73" fmla="*/ 510 h 620"/>
              <a:gd name="T74" fmla="*/ 455 w 718"/>
              <a:gd name="T75" fmla="*/ 512 h 620"/>
              <a:gd name="T76" fmla="*/ 457 w 718"/>
              <a:gd name="T77" fmla="*/ 514 h 620"/>
              <a:gd name="T78" fmla="*/ 459 w 718"/>
              <a:gd name="T79" fmla="*/ 514 h 620"/>
              <a:gd name="T80" fmla="*/ 465 w 718"/>
              <a:gd name="T81" fmla="*/ 514 h 620"/>
              <a:gd name="T82" fmla="*/ 470 w 718"/>
              <a:gd name="T83" fmla="*/ 501 h 620"/>
              <a:gd name="T84" fmla="*/ 470 w 718"/>
              <a:gd name="T85" fmla="*/ 499 h 620"/>
              <a:gd name="T86" fmla="*/ 718 w 718"/>
              <a:gd name="T87" fmla="*/ 2 h 620"/>
              <a:gd name="T88" fmla="*/ 716 w 718"/>
              <a:gd name="T89" fmla="*/ 2 h 620"/>
              <a:gd name="T90" fmla="*/ 710 w 718"/>
              <a:gd name="T91" fmla="*/ 4 h 620"/>
              <a:gd name="T92" fmla="*/ 708 w 718"/>
              <a:gd name="T93" fmla="*/ 0 h 620"/>
              <a:gd name="T94" fmla="*/ 706 w 718"/>
              <a:gd name="T95" fmla="*/ 2 h 620"/>
              <a:gd name="T96" fmla="*/ 708 w 718"/>
              <a:gd name="T97" fmla="*/ 4 h 620"/>
              <a:gd name="T98" fmla="*/ 714 w 718"/>
              <a:gd name="T99" fmla="*/ 7 h 620"/>
              <a:gd name="T100" fmla="*/ 714 w 718"/>
              <a:gd name="T101" fmla="*/ 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8" h="620">
                <a:moveTo>
                  <a:pt x="467" y="606"/>
                </a:moveTo>
                <a:lnTo>
                  <a:pt x="470" y="602"/>
                </a:lnTo>
                <a:lnTo>
                  <a:pt x="470" y="602"/>
                </a:lnTo>
                <a:lnTo>
                  <a:pt x="470" y="602"/>
                </a:lnTo>
                <a:lnTo>
                  <a:pt x="467" y="602"/>
                </a:lnTo>
                <a:lnTo>
                  <a:pt x="465" y="602"/>
                </a:lnTo>
                <a:lnTo>
                  <a:pt x="463" y="602"/>
                </a:lnTo>
                <a:lnTo>
                  <a:pt x="463" y="604"/>
                </a:lnTo>
                <a:lnTo>
                  <a:pt x="461" y="604"/>
                </a:lnTo>
                <a:lnTo>
                  <a:pt x="459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4"/>
                </a:lnTo>
                <a:lnTo>
                  <a:pt x="457" y="604"/>
                </a:lnTo>
                <a:lnTo>
                  <a:pt x="459" y="604"/>
                </a:lnTo>
                <a:lnTo>
                  <a:pt x="459" y="606"/>
                </a:lnTo>
                <a:lnTo>
                  <a:pt x="459" y="606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5" y="610"/>
                </a:lnTo>
                <a:lnTo>
                  <a:pt x="455" y="610"/>
                </a:lnTo>
                <a:lnTo>
                  <a:pt x="457" y="610"/>
                </a:lnTo>
                <a:lnTo>
                  <a:pt x="457" y="610"/>
                </a:lnTo>
                <a:lnTo>
                  <a:pt x="457" y="610"/>
                </a:lnTo>
                <a:lnTo>
                  <a:pt x="459" y="612"/>
                </a:lnTo>
                <a:lnTo>
                  <a:pt x="459" y="612"/>
                </a:lnTo>
                <a:lnTo>
                  <a:pt x="459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4"/>
                </a:lnTo>
                <a:lnTo>
                  <a:pt x="463" y="612"/>
                </a:lnTo>
                <a:lnTo>
                  <a:pt x="463" y="612"/>
                </a:lnTo>
                <a:lnTo>
                  <a:pt x="463" y="612"/>
                </a:lnTo>
                <a:lnTo>
                  <a:pt x="465" y="614"/>
                </a:lnTo>
                <a:lnTo>
                  <a:pt x="465" y="614"/>
                </a:lnTo>
                <a:lnTo>
                  <a:pt x="463" y="614"/>
                </a:lnTo>
                <a:lnTo>
                  <a:pt x="463" y="614"/>
                </a:lnTo>
                <a:lnTo>
                  <a:pt x="463" y="616"/>
                </a:lnTo>
                <a:lnTo>
                  <a:pt x="463" y="616"/>
                </a:lnTo>
                <a:lnTo>
                  <a:pt x="463" y="616"/>
                </a:lnTo>
                <a:lnTo>
                  <a:pt x="465" y="618"/>
                </a:lnTo>
                <a:lnTo>
                  <a:pt x="465" y="618"/>
                </a:lnTo>
                <a:lnTo>
                  <a:pt x="465" y="618"/>
                </a:lnTo>
                <a:lnTo>
                  <a:pt x="467" y="620"/>
                </a:lnTo>
                <a:lnTo>
                  <a:pt x="470" y="620"/>
                </a:lnTo>
                <a:lnTo>
                  <a:pt x="470" y="620"/>
                </a:lnTo>
                <a:lnTo>
                  <a:pt x="467" y="606"/>
                </a:lnTo>
                <a:close/>
                <a:moveTo>
                  <a:pt x="16" y="483"/>
                </a:moveTo>
                <a:lnTo>
                  <a:pt x="14" y="483"/>
                </a:lnTo>
                <a:lnTo>
                  <a:pt x="12" y="483"/>
                </a:lnTo>
                <a:lnTo>
                  <a:pt x="10" y="483"/>
                </a:lnTo>
                <a:lnTo>
                  <a:pt x="10" y="483"/>
                </a:lnTo>
                <a:lnTo>
                  <a:pt x="8" y="485"/>
                </a:lnTo>
                <a:lnTo>
                  <a:pt x="8" y="485"/>
                </a:lnTo>
                <a:lnTo>
                  <a:pt x="6" y="485"/>
                </a:lnTo>
                <a:lnTo>
                  <a:pt x="6" y="487"/>
                </a:lnTo>
                <a:lnTo>
                  <a:pt x="4" y="487"/>
                </a:lnTo>
                <a:lnTo>
                  <a:pt x="2" y="485"/>
                </a:lnTo>
                <a:lnTo>
                  <a:pt x="2" y="487"/>
                </a:lnTo>
                <a:lnTo>
                  <a:pt x="2" y="493"/>
                </a:lnTo>
                <a:lnTo>
                  <a:pt x="2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4" y="497"/>
                </a:lnTo>
                <a:lnTo>
                  <a:pt x="6" y="499"/>
                </a:lnTo>
                <a:lnTo>
                  <a:pt x="4" y="497"/>
                </a:lnTo>
                <a:lnTo>
                  <a:pt x="6" y="495"/>
                </a:lnTo>
                <a:lnTo>
                  <a:pt x="10" y="493"/>
                </a:lnTo>
                <a:lnTo>
                  <a:pt x="10" y="491"/>
                </a:lnTo>
                <a:lnTo>
                  <a:pt x="8" y="489"/>
                </a:lnTo>
                <a:lnTo>
                  <a:pt x="10" y="487"/>
                </a:lnTo>
                <a:lnTo>
                  <a:pt x="12" y="485"/>
                </a:lnTo>
                <a:lnTo>
                  <a:pt x="12" y="487"/>
                </a:lnTo>
                <a:lnTo>
                  <a:pt x="12" y="487"/>
                </a:lnTo>
                <a:lnTo>
                  <a:pt x="14" y="487"/>
                </a:lnTo>
                <a:lnTo>
                  <a:pt x="14" y="485"/>
                </a:lnTo>
                <a:lnTo>
                  <a:pt x="16" y="485"/>
                </a:lnTo>
                <a:lnTo>
                  <a:pt x="16" y="483"/>
                </a:lnTo>
                <a:lnTo>
                  <a:pt x="18" y="483"/>
                </a:lnTo>
                <a:lnTo>
                  <a:pt x="18" y="483"/>
                </a:lnTo>
                <a:lnTo>
                  <a:pt x="16" y="481"/>
                </a:lnTo>
                <a:lnTo>
                  <a:pt x="16" y="483"/>
                </a:lnTo>
                <a:close/>
                <a:moveTo>
                  <a:pt x="470" y="501"/>
                </a:moveTo>
                <a:lnTo>
                  <a:pt x="470" y="501"/>
                </a:lnTo>
                <a:lnTo>
                  <a:pt x="470" y="501"/>
                </a:lnTo>
                <a:lnTo>
                  <a:pt x="467" y="501"/>
                </a:lnTo>
                <a:lnTo>
                  <a:pt x="465" y="504"/>
                </a:lnTo>
                <a:lnTo>
                  <a:pt x="463" y="506"/>
                </a:lnTo>
                <a:lnTo>
                  <a:pt x="463" y="506"/>
                </a:lnTo>
                <a:lnTo>
                  <a:pt x="461" y="506"/>
                </a:lnTo>
                <a:lnTo>
                  <a:pt x="461" y="506"/>
                </a:lnTo>
                <a:lnTo>
                  <a:pt x="461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61" y="501"/>
                </a:lnTo>
                <a:lnTo>
                  <a:pt x="461" y="501"/>
                </a:lnTo>
                <a:lnTo>
                  <a:pt x="461" y="499"/>
                </a:lnTo>
                <a:lnTo>
                  <a:pt x="461" y="499"/>
                </a:lnTo>
                <a:lnTo>
                  <a:pt x="461" y="499"/>
                </a:lnTo>
                <a:lnTo>
                  <a:pt x="459" y="499"/>
                </a:lnTo>
                <a:lnTo>
                  <a:pt x="457" y="499"/>
                </a:lnTo>
                <a:lnTo>
                  <a:pt x="457" y="499"/>
                </a:lnTo>
                <a:lnTo>
                  <a:pt x="455" y="499"/>
                </a:lnTo>
                <a:lnTo>
                  <a:pt x="455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1" y="497"/>
                </a:lnTo>
                <a:lnTo>
                  <a:pt x="451" y="499"/>
                </a:lnTo>
                <a:lnTo>
                  <a:pt x="451" y="499"/>
                </a:lnTo>
                <a:lnTo>
                  <a:pt x="451" y="499"/>
                </a:lnTo>
                <a:lnTo>
                  <a:pt x="453" y="501"/>
                </a:lnTo>
                <a:lnTo>
                  <a:pt x="453" y="501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8"/>
                </a:lnTo>
                <a:lnTo>
                  <a:pt x="455" y="508"/>
                </a:lnTo>
                <a:lnTo>
                  <a:pt x="455" y="510"/>
                </a:lnTo>
                <a:lnTo>
                  <a:pt x="455" y="510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7" y="514"/>
                </a:lnTo>
                <a:lnTo>
                  <a:pt x="457" y="514"/>
                </a:lnTo>
                <a:lnTo>
                  <a:pt x="457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61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0"/>
                </a:lnTo>
                <a:lnTo>
                  <a:pt x="470" y="504"/>
                </a:lnTo>
                <a:lnTo>
                  <a:pt x="470" y="501"/>
                </a:lnTo>
                <a:lnTo>
                  <a:pt x="470" y="501"/>
                </a:lnTo>
                <a:lnTo>
                  <a:pt x="470" y="499"/>
                </a:lnTo>
                <a:lnTo>
                  <a:pt x="470" y="499"/>
                </a:lnTo>
                <a:lnTo>
                  <a:pt x="470" y="499"/>
                </a:lnTo>
                <a:lnTo>
                  <a:pt x="470" y="501"/>
                </a:lnTo>
                <a:close/>
                <a:moveTo>
                  <a:pt x="716" y="4"/>
                </a:moveTo>
                <a:lnTo>
                  <a:pt x="718" y="4"/>
                </a:lnTo>
                <a:lnTo>
                  <a:pt x="718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4" y="4"/>
                </a:lnTo>
                <a:lnTo>
                  <a:pt x="714" y="4"/>
                </a:lnTo>
                <a:lnTo>
                  <a:pt x="710" y="4"/>
                </a:lnTo>
                <a:lnTo>
                  <a:pt x="710" y="2"/>
                </a:lnTo>
                <a:lnTo>
                  <a:pt x="708" y="2"/>
                </a:lnTo>
                <a:lnTo>
                  <a:pt x="710" y="0"/>
                </a:lnTo>
                <a:lnTo>
                  <a:pt x="708" y="0"/>
                </a:lnTo>
                <a:lnTo>
                  <a:pt x="708" y="0"/>
                </a:lnTo>
                <a:lnTo>
                  <a:pt x="708" y="2"/>
                </a:lnTo>
                <a:lnTo>
                  <a:pt x="706" y="2"/>
                </a:lnTo>
                <a:lnTo>
                  <a:pt x="706" y="2"/>
                </a:lnTo>
                <a:lnTo>
                  <a:pt x="706" y="2"/>
                </a:lnTo>
                <a:lnTo>
                  <a:pt x="706" y="4"/>
                </a:lnTo>
                <a:lnTo>
                  <a:pt x="706" y="4"/>
                </a:lnTo>
                <a:lnTo>
                  <a:pt x="708" y="4"/>
                </a:lnTo>
                <a:lnTo>
                  <a:pt x="710" y="4"/>
                </a:lnTo>
                <a:lnTo>
                  <a:pt x="712" y="7"/>
                </a:lnTo>
                <a:lnTo>
                  <a:pt x="714" y="7"/>
                </a:lnTo>
                <a:lnTo>
                  <a:pt x="714" y="7"/>
                </a:lnTo>
                <a:lnTo>
                  <a:pt x="716" y="7"/>
                </a:lnTo>
                <a:lnTo>
                  <a:pt x="714" y="4"/>
                </a:lnTo>
                <a:lnTo>
                  <a:pt x="714" y="4"/>
                </a:lnTo>
                <a:lnTo>
                  <a:pt x="714" y="4"/>
                </a:lnTo>
                <a:lnTo>
                  <a:pt x="716" y="4"/>
                </a:lnTo>
                <a:lnTo>
                  <a:pt x="716" y="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Freeform 49">
            <a:extLst>
              <a:ext uri="{FF2B5EF4-FFF2-40B4-BE49-F238E27FC236}">
                <a16:creationId xmlns:a16="http://schemas.microsoft.com/office/drawing/2014/main" id="{96EE022B-AC79-4942-A957-FAB2E4059DCC}"/>
              </a:ext>
            </a:extLst>
          </p:cNvPr>
          <p:cNvSpPr>
            <a:spLocks/>
          </p:cNvSpPr>
          <p:nvPr/>
        </p:nvSpPr>
        <p:spPr bwMode="auto">
          <a:xfrm>
            <a:off x="8223103" y="3947324"/>
            <a:ext cx="946564" cy="748838"/>
          </a:xfrm>
          <a:custGeom>
            <a:avLst/>
            <a:gdLst>
              <a:gd name="T0" fmla="*/ 579 w 616"/>
              <a:gd name="T1" fmla="*/ 65 h 514"/>
              <a:gd name="T2" fmla="*/ 558 w 616"/>
              <a:gd name="T3" fmla="*/ 48 h 514"/>
              <a:gd name="T4" fmla="*/ 504 w 616"/>
              <a:gd name="T5" fmla="*/ 23 h 514"/>
              <a:gd name="T6" fmla="*/ 462 w 616"/>
              <a:gd name="T7" fmla="*/ 6 h 514"/>
              <a:gd name="T8" fmla="*/ 464 w 616"/>
              <a:gd name="T9" fmla="*/ 52 h 514"/>
              <a:gd name="T10" fmla="*/ 439 w 616"/>
              <a:gd name="T11" fmla="*/ 52 h 514"/>
              <a:gd name="T12" fmla="*/ 376 w 616"/>
              <a:gd name="T13" fmla="*/ 48 h 514"/>
              <a:gd name="T14" fmla="*/ 366 w 616"/>
              <a:gd name="T15" fmla="*/ 12 h 514"/>
              <a:gd name="T16" fmla="*/ 316 w 616"/>
              <a:gd name="T17" fmla="*/ 21 h 514"/>
              <a:gd name="T18" fmla="*/ 263 w 616"/>
              <a:gd name="T19" fmla="*/ 8 h 514"/>
              <a:gd name="T20" fmla="*/ 220 w 616"/>
              <a:gd name="T21" fmla="*/ 50 h 514"/>
              <a:gd name="T22" fmla="*/ 222 w 616"/>
              <a:gd name="T23" fmla="*/ 73 h 514"/>
              <a:gd name="T24" fmla="*/ 199 w 616"/>
              <a:gd name="T25" fmla="*/ 106 h 514"/>
              <a:gd name="T26" fmla="*/ 192 w 616"/>
              <a:gd name="T27" fmla="*/ 131 h 514"/>
              <a:gd name="T28" fmla="*/ 167 w 616"/>
              <a:gd name="T29" fmla="*/ 154 h 514"/>
              <a:gd name="T30" fmla="*/ 128 w 616"/>
              <a:gd name="T31" fmla="*/ 154 h 514"/>
              <a:gd name="T32" fmla="*/ 105 w 616"/>
              <a:gd name="T33" fmla="*/ 188 h 514"/>
              <a:gd name="T34" fmla="*/ 98 w 616"/>
              <a:gd name="T35" fmla="*/ 211 h 514"/>
              <a:gd name="T36" fmla="*/ 105 w 616"/>
              <a:gd name="T37" fmla="*/ 232 h 514"/>
              <a:gd name="T38" fmla="*/ 121 w 616"/>
              <a:gd name="T39" fmla="*/ 276 h 514"/>
              <a:gd name="T40" fmla="*/ 132 w 616"/>
              <a:gd name="T41" fmla="*/ 290 h 514"/>
              <a:gd name="T42" fmla="*/ 121 w 616"/>
              <a:gd name="T43" fmla="*/ 296 h 514"/>
              <a:gd name="T44" fmla="*/ 84 w 616"/>
              <a:gd name="T45" fmla="*/ 280 h 514"/>
              <a:gd name="T46" fmla="*/ 67 w 616"/>
              <a:gd name="T47" fmla="*/ 276 h 514"/>
              <a:gd name="T48" fmla="*/ 44 w 616"/>
              <a:gd name="T49" fmla="*/ 288 h 514"/>
              <a:gd name="T50" fmla="*/ 67 w 616"/>
              <a:gd name="T51" fmla="*/ 330 h 514"/>
              <a:gd name="T52" fmla="*/ 80 w 616"/>
              <a:gd name="T53" fmla="*/ 351 h 514"/>
              <a:gd name="T54" fmla="*/ 86 w 616"/>
              <a:gd name="T55" fmla="*/ 386 h 514"/>
              <a:gd name="T56" fmla="*/ 73 w 616"/>
              <a:gd name="T57" fmla="*/ 409 h 514"/>
              <a:gd name="T58" fmla="*/ 54 w 616"/>
              <a:gd name="T59" fmla="*/ 426 h 514"/>
              <a:gd name="T60" fmla="*/ 27 w 616"/>
              <a:gd name="T61" fmla="*/ 459 h 514"/>
              <a:gd name="T62" fmla="*/ 13 w 616"/>
              <a:gd name="T63" fmla="*/ 484 h 514"/>
              <a:gd name="T64" fmla="*/ 4 w 616"/>
              <a:gd name="T65" fmla="*/ 505 h 514"/>
              <a:gd name="T66" fmla="*/ 21 w 616"/>
              <a:gd name="T67" fmla="*/ 514 h 514"/>
              <a:gd name="T68" fmla="*/ 84 w 616"/>
              <a:gd name="T69" fmla="*/ 493 h 514"/>
              <a:gd name="T70" fmla="*/ 98 w 616"/>
              <a:gd name="T71" fmla="*/ 476 h 514"/>
              <a:gd name="T72" fmla="*/ 109 w 616"/>
              <a:gd name="T73" fmla="*/ 436 h 514"/>
              <a:gd name="T74" fmla="*/ 123 w 616"/>
              <a:gd name="T75" fmla="*/ 457 h 514"/>
              <a:gd name="T76" fmla="*/ 142 w 616"/>
              <a:gd name="T77" fmla="*/ 453 h 514"/>
              <a:gd name="T78" fmla="*/ 163 w 616"/>
              <a:gd name="T79" fmla="*/ 451 h 514"/>
              <a:gd name="T80" fmla="*/ 165 w 616"/>
              <a:gd name="T81" fmla="*/ 428 h 514"/>
              <a:gd name="T82" fmla="*/ 199 w 616"/>
              <a:gd name="T83" fmla="*/ 403 h 514"/>
              <a:gd name="T84" fmla="*/ 194 w 616"/>
              <a:gd name="T85" fmla="*/ 388 h 514"/>
              <a:gd name="T86" fmla="*/ 211 w 616"/>
              <a:gd name="T87" fmla="*/ 384 h 514"/>
              <a:gd name="T88" fmla="*/ 224 w 616"/>
              <a:gd name="T89" fmla="*/ 372 h 514"/>
              <a:gd name="T90" fmla="*/ 240 w 616"/>
              <a:gd name="T91" fmla="*/ 384 h 514"/>
              <a:gd name="T92" fmla="*/ 272 w 616"/>
              <a:gd name="T93" fmla="*/ 405 h 514"/>
              <a:gd name="T94" fmla="*/ 314 w 616"/>
              <a:gd name="T95" fmla="*/ 390 h 514"/>
              <a:gd name="T96" fmla="*/ 332 w 616"/>
              <a:gd name="T97" fmla="*/ 376 h 514"/>
              <a:gd name="T98" fmla="*/ 391 w 616"/>
              <a:gd name="T99" fmla="*/ 330 h 514"/>
              <a:gd name="T100" fmla="*/ 405 w 616"/>
              <a:gd name="T101" fmla="*/ 319 h 514"/>
              <a:gd name="T102" fmla="*/ 391 w 616"/>
              <a:gd name="T103" fmla="*/ 319 h 514"/>
              <a:gd name="T104" fmla="*/ 380 w 616"/>
              <a:gd name="T105" fmla="*/ 334 h 514"/>
              <a:gd name="T106" fmla="*/ 389 w 616"/>
              <a:gd name="T107" fmla="*/ 307 h 514"/>
              <a:gd name="T108" fmla="*/ 418 w 616"/>
              <a:gd name="T109" fmla="*/ 309 h 514"/>
              <a:gd name="T110" fmla="*/ 430 w 616"/>
              <a:gd name="T111" fmla="*/ 307 h 514"/>
              <a:gd name="T112" fmla="*/ 502 w 616"/>
              <a:gd name="T113" fmla="*/ 280 h 514"/>
              <a:gd name="T114" fmla="*/ 485 w 616"/>
              <a:gd name="T115" fmla="*/ 265 h 514"/>
              <a:gd name="T116" fmla="*/ 531 w 616"/>
              <a:gd name="T117" fmla="*/ 253 h 514"/>
              <a:gd name="T118" fmla="*/ 543 w 616"/>
              <a:gd name="T119" fmla="*/ 225 h 514"/>
              <a:gd name="T120" fmla="*/ 568 w 616"/>
              <a:gd name="T121" fmla="*/ 200 h 514"/>
              <a:gd name="T122" fmla="*/ 593 w 616"/>
              <a:gd name="T123" fmla="*/ 111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6" h="514">
                <a:moveTo>
                  <a:pt x="616" y="102"/>
                </a:moveTo>
                <a:lnTo>
                  <a:pt x="612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2"/>
                </a:lnTo>
                <a:lnTo>
                  <a:pt x="612" y="90"/>
                </a:lnTo>
                <a:lnTo>
                  <a:pt x="612" y="88"/>
                </a:lnTo>
                <a:lnTo>
                  <a:pt x="612" y="85"/>
                </a:lnTo>
                <a:lnTo>
                  <a:pt x="610" y="85"/>
                </a:lnTo>
                <a:lnTo>
                  <a:pt x="598" y="81"/>
                </a:lnTo>
                <a:lnTo>
                  <a:pt x="593" y="81"/>
                </a:lnTo>
                <a:lnTo>
                  <a:pt x="593" y="79"/>
                </a:lnTo>
                <a:lnTo>
                  <a:pt x="591" y="77"/>
                </a:lnTo>
                <a:lnTo>
                  <a:pt x="591" y="77"/>
                </a:lnTo>
                <a:lnTo>
                  <a:pt x="591" y="73"/>
                </a:lnTo>
                <a:lnTo>
                  <a:pt x="591" y="69"/>
                </a:lnTo>
                <a:lnTo>
                  <a:pt x="589" y="67"/>
                </a:lnTo>
                <a:lnTo>
                  <a:pt x="587" y="67"/>
                </a:lnTo>
                <a:lnTo>
                  <a:pt x="585" y="65"/>
                </a:lnTo>
                <a:lnTo>
                  <a:pt x="583" y="65"/>
                </a:lnTo>
                <a:lnTo>
                  <a:pt x="581" y="65"/>
                </a:lnTo>
                <a:lnTo>
                  <a:pt x="581" y="65"/>
                </a:lnTo>
                <a:lnTo>
                  <a:pt x="579" y="65"/>
                </a:lnTo>
                <a:lnTo>
                  <a:pt x="579" y="67"/>
                </a:lnTo>
                <a:lnTo>
                  <a:pt x="579" y="67"/>
                </a:lnTo>
                <a:lnTo>
                  <a:pt x="577" y="69"/>
                </a:lnTo>
                <a:lnTo>
                  <a:pt x="577" y="69"/>
                </a:lnTo>
                <a:lnTo>
                  <a:pt x="577" y="69"/>
                </a:lnTo>
                <a:lnTo>
                  <a:pt x="575" y="71"/>
                </a:lnTo>
                <a:lnTo>
                  <a:pt x="575" y="71"/>
                </a:lnTo>
                <a:lnTo>
                  <a:pt x="575" y="71"/>
                </a:lnTo>
                <a:lnTo>
                  <a:pt x="573" y="71"/>
                </a:lnTo>
                <a:lnTo>
                  <a:pt x="568" y="69"/>
                </a:lnTo>
                <a:lnTo>
                  <a:pt x="568" y="67"/>
                </a:lnTo>
                <a:lnTo>
                  <a:pt x="568" y="65"/>
                </a:lnTo>
                <a:lnTo>
                  <a:pt x="568" y="60"/>
                </a:lnTo>
                <a:lnTo>
                  <a:pt x="568" y="60"/>
                </a:lnTo>
                <a:lnTo>
                  <a:pt x="568" y="60"/>
                </a:lnTo>
                <a:lnTo>
                  <a:pt x="568" y="58"/>
                </a:lnTo>
                <a:lnTo>
                  <a:pt x="568" y="56"/>
                </a:lnTo>
                <a:lnTo>
                  <a:pt x="568" y="56"/>
                </a:lnTo>
                <a:lnTo>
                  <a:pt x="568" y="54"/>
                </a:lnTo>
                <a:lnTo>
                  <a:pt x="568" y="54"/>
                </a:lnTo>
                <a:lnTo>
                  <a:pt x="566" y="52"/>
                </a:lnTo>
                <a:lnTo>
                  <a:pt x="562" y="50"/>
                </a:lnTo>
                <a:lnTo>
                  <a:pt x="558" y="48"/>
                </a:lnTo>
                <a:lnTo>
                  <a:pt x="556" y="48"/>
                </a:lnTo>
                <a:lnTo>
                  <a:pt x="556" y="48"/>
                </a:lnTo>
                <a:lnTo>
                  <a:pt x="554" y="48"/>
                </a:lnTo>
                <a:lnTo>
                  <a:pt x="552" y="48"/>
                </a:lnTo>
                <a:lnTo>
                  <a:pt x="547" y="44"/>
                </a:lnTo>
                <a:lnTo>
                  <a:pt x="545" y="44"/>
                </a:lnTo>
                <a:lnTo>
                  <a:pt x="543" y="42"/>
                </a:lnTo>
                <a:lnTo>
                  <a:pt x="541" y="42"/>
                </a:lnTo>
                <a:lnTo>
                  <a:pt x="539" y="42"/>
                </a:lnTo>
                <a:lnTo>
                  <a:pt x="539" y="42"/>
                </a:lnTo>
                <a:lnTo>
                  <a:pt x="537" y="37"/>
                </a:lnTo>
                <a:lnTo>
                  <a:pt x="533" y="35"/>
                </a:lnTo>
                <a:lnTo>
                  <a:pt x="529" y="31"/>
                </a:lnTo>
                <a:lnTo>
                  <a:pt x="518" y="25"/>
                </a:lnTo>
                <a:lnTo>
                  <a:pt x="518" y="25"/>
                </a:lnTo>
                <a:lnTo>
                  <a:pt x="516" y="25"/>
                </a:lnTo>
                <a:lnTo>
                  <a:pt x="516" y="25"/>
                </a:lnTo>
                <a:lnTo>
                  <a:pt x="512" y="25"/>
                </a:lnTo>
                <a:lnTo>
                  <a:pt x="510" y="27"/>
                </a:lnTo>
                <a:lnTo>
                  <a:pt x="508" y="27"/>
                </a:lnTo>
                <a:lnTo>
                  <a:pt x="506" y="25"/>
                </a:lnTo>
                <a:lnTo>
                  <a:pt x="506" y="25"/>
                </a:lnTo>
                <a:lnTo>
                  <a:pt x="504" y="23"/>
                </a:lnTo>
                <a:lnTo>
                  <a:pt x="502" y="23"/>
                </a:lnTo>
                <a:lnTo>
                  <a:pt x="499" y="21"/>
                </a:lnTo>
                <a:lnTo>
                  <a:pt x="499" y="19"/>
                </a:lnTo>
                <a:lnTo>
                  <a:pt x="497" y="17"/>
                </a:lnTo>
                <a:lnTo>
                  <a:pt x="495" y="14"/>
                </a:lnTo>
                <a:lnTo>
                  <a:pt x="479" y="6"/>
                </a:lnTo>
                <a:lnTo>
                  <a:pt x="474" y="2"/>
                </a:lnTo>
                <a:lnTo>
                  <a:pt x="474" y="0"/>
                </a:lnTo>
                <a:lnTo>
                  <a:pt x="472" y="0"/>
                </a:lnTo>
                <a:lnTo>
                  <a:pt x="472" y="0"/>
                </a:lnTo>
                <a:lnTo>
                  <a:pt x="470" y="0"/>
                </a:lnTo>
                <a:lnTo>
                  <a:pt x="470" y="2"/>
                </a:lnTo>
                <a:lnTo>
                  <a:pt x="468" y="4"/>
                </a:lnTo>
                <a:lnTo>
                  <a:pt x="468" y="4"/>
                </a:lnTo>
                <a:lnTo>
                  <a:pt x="466" y="4"/>
                </a:lnTo>
                <a:lnTo>
                  <a:pt x="466" y="4"/>
                </a:lnTo>
                <a:lnTo>
                  <a:pt x="464" y="4"/>
                </a:lnTo>
                <a:lnTo>
                  <a:pt x="464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8"/>
                </a:lnTo>
                <a:lnTo>
                  <a:pt x="462" y="10"/>
                </a:lnTo>
                <a:lnTo>
                  <a:pt x="462" y="12"/>
                </a:lnTo>
                <a:lnTo>
                  <a:pt x="466" y="14"/>
                </a:lnTo>
                <a:lnTo>
                  <a:pt x="466" y="17"/>
                </a:lnTo>
                <a:lnTo>
                  <a:pt x="466" y="19"/>
                </a:lnTo>
                <a:lnTo>
                  <a:pt x="466" y="25"/>
                </a:lnTo>
                <a:lnTo>
                  <a:pt x="466" y="27"/>
                </a:lnTo>
                <a:lnTo>
                  <a:pt x="466" y="29"/>
                </a:lnTo>
                <a:lnTo>
                  <a:pt x="464" y="31"/>
                </a:lnTo>
                <a:lnTo>
                  <a:pt x="464" y="33"/>
                </a:lnTo>
                <a:lnTo>
                  <a:pt x="464" y="35"/>
                </a:lnTo>
                <a:lnTo>
                  <a:pt x="464" y="35"/>
                </a:lnTo>
                <a:lnTo>
                  <a:pt x="466" y="40"/>
                </a:lnTo>
                <a:lnTo>
                  <a:pt x="466" y="42"/>
                </a:lnTo>
                <a:lnTo>
                  <a:pt x="466" y="42"/>
                </a:lnTo>
                <a:lnTo>
                  <a:pt x="466" y="46"/>
                </a:lnTo>
                <a:lnTo>
                  <a:pt x="464" y="46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0"/>
                </a:lnTo>
                <a:lnTo>
                  <a:pt x="464" y="52"/>
                </a:lnTo>
                <a:lnTo>
                  <a:pt x="460" y="58"/>
                </a:lnTo>
                <a:lnTo>
                  <a:pt x="458" y="60"/>
                </a:lnTo>
                <a:lnTo>
                  <a:pt x="456" y="62"/>
                </a:lnTo>
                <a:lnTo>
                  <a:pt x="451" y="62"/>
                </a:lnTo>
                <a:lnTo>
                  <a:pt x="445" y="60"/>
                </a:lnTo>
                <a:lnTo>
                  <a:pt x="445" y="58"/>
                </a:lnTo>
                <a:lnTo>
                  <a:pt x="445" y="56"/>
                </a:lnTo>
                <a:lnTo>
                  <a:pt x="445" y="56"/>
                </a:lnTo>
                <a:lnTo>
                  <a:pt x="445" y="54"/>
                </a:lnTo>
                <a:lnTo>
                  <a:pt x="445" y="54"/>
                </a:lnTo>
                <a:lnTo>
                  <a:pt x="445" y="52"/>
                </a:lnTo>
                <a:lnTo>
                  <a:pt x="447" y="50"/>
                </a:lnTo>
                <a:lnTo>
                  <a:pt x="447" y="50"/>
                </a:lnTo>
                <a:lnTo>
                  <a:pt x="447" y="48"/>
                </a:lnTo>
                <a:lnTo>
                  <a:pt x="447" y="48"/>
                </a:lnTo>
                <a:lnTo>
                  <a:pt x="447" y="48"/>
                </a:lnTo>
                <a:lnTo>
                  <a:pt x="445" y="48"/>
                </a:lnTo>
                <a:lnTo>
                  <a:pt x="443" y="48"/>
                </a:lnTo>
                <a:lnTo>
                  <a:pt x="443" y="50"/>
                </a:lnTo>
                <a:lnTo>
                  <a:pt x="441" y="50"/>
                </a:lnTo>
                <a:lnTo>
                  <a:pt x="441" y="50"/>
                </a:lnTo>
                <a:lnTo>
                  <a:pt x="439" y="52"/>
                </a:lnTo>
                <a:lnTo>
                  <a:pt x="439" y="52"/>
                </a:lnTo>
                <a:lnTo>
                  <a:pt x="437" y="52"/>
                </a:lnTo>
                <a:lnTo>
                  <a:pt x="435" y="52"/>
                </a:lnTo>
                <a:lnTo>
                  <a:pt x="433" y="52"/>
                </a:lnTo>
                <a:lnTo>
                  <a:pt x="428" y="52"/>
                </a:lnTo>
                <a:lnTo>
                  <a:pt x="422" y="50"/>
                </a:lnTo>
                <a:lnTo>
                  <a:pt x="414" y="44"/>
                </a:lnTo>
                <a:lnTo>
                  <a:pt x="412" y="44"/>
                </a:lnTo>
                <a:lnTo>
                  <a:pt x="410" y="44"/>
                </a:lnTo>
                <a:lnTo>
                  <a:pt x="410" y="44"/>
                </a:lnTo>
                <a:lnTo>
                  <a:pt x="408" y="44"/>
                </a:lnTo>
                <a:lnTo>
                  <a:pt x="408" y="44"/>
                </a:lnTo>
                <a:lnTo>
                  <a:pt x="405" y="46"/>
                </a:lnTo>
                <a:lnTo>
                  <a:pt x="401" y="46"/>
                </a:lnTo>
                <a:lnTo>
                  <a:pt x="399" y="48"/>
                </a:lnTo>
                <a:lnTo>
                  <a:pt x="395" y="52"/>
                </a:lnTo>
                <a:lnTo>
                  <a:pt x="391" y="58"/>
                </a:lnTo>
                <a:lnTo>
                  <a:pt x="389" y="58"/>
                </a:lnTo>
                <a:lnTo>
                  <a:pt x="389" y="58"/>
                </a:lnTo>
                <a:lnTo>
                  <a:pt x="389" y="58"/>
                </a:lnTo>
                <a:lnTo>
                  <a:pt x="387" y="56"/>
                </a:lnTo>
                <a:lnTo>
                  <a:pt x="385" y="54"/>
                </a:lnTo>
                <a:lnTo>
                  <a:pt x="378" y="50"/>
                </a:lnTo>
                <a:lnTo>
                  <a:pt x="376" y="48"/>
                </a:lnTo>
                <a:lnTo>
                  <a:pt x="374" y="48"/>
                </a:lnTo>
                <a:lnTo>
                  <a:pt x="372" y="48"/>
                </a:lnTo>
                <a:lnTo>
                  <a:pt x="372" y="48"/>
                </a:lnTo>
                <a:lnTo>
                  <a:pt x="370" y="48"/>
                </a:lnTo>
                <a:lnTo>
                  <a:pt x="366" y="50"/>
                </a:lnTo>
                <a:lnTo>
                  <a:pt x="366" y="50"/>
                </a:lnTo>
                <a:lnTo>
                  <a:pt x="366" y="50"/>
                </a:lnTo>
                <a:lnTo>
                  <a:pt x="366" y="48"/>
                </a:lnTo>
                <a:lnTo>
                  <a:pt x="366" y="48"/>
                </a:lnTo>
                <a:lnTo>
                  <a:pt x="366" y="46"/>
                </a:lnTo>
                <a:lnTo>
                  <a:pt x="368" y="44"/>
                </a:lnTo>
                <a:lnTo>
                  <a:pt x="370" y="37"/>
                </a:lnTo>
                <a:lnTo>
                  <a:pt x="376" y="31"/>
                </a:lnTo>
                <a:lnTo>
                  <a:pt x="376" y="29"/>
                </a:lnTo>
                <a:lnTo>
                  <a:pt x="376" y="27"/>
                </a:lnTo>
                <a:lnTo>
                  <a:pt x="376" y="25"/>
                </a:lnTo>
                <a:lnTo>
                  <a:pt x="376" y="23"/>
                </a:lnTo>
                <a:lnTo>
                  <a:pt x="376" y="19"/>
                </a:lnTo>
                <a:lnTo>
                  <a:pt x="376" y="12"/>
                </a:lnTo>
                <a:lnTo>
                  <a:pt x="372" y="6"/>
                </a:lnTo>
                <a:lnTo>
                  <a:pt x="370" y="8"/>
                </a:lnTo>
                <a:lnTo>
                  <a:pt x="366" y="12"/>
                </a:lnTo>
                <a:lnTo>
                  <a:pt x="366" y="12"/>
                </a:lnTo>
                <a:lnTo>
                  <a:pt x="362" y="12"/>
                </a:lnTo>
                <a:lnTo>
                  <a:pt x="362" y="12"/>
                </a:lnTo>
                <a:lnTo>
                  <a:pt x="359" y="12"/>
                </a:lnTo>
                <a:lnTo>
                  <a:pt x="359" y="14"/>
                </a:lnTo>
                <a:lnTo>
                  <a:pt x="357" y="14"/>
                </a:lnTo>
                <a:lnTo>
                  <a:pt x="357" y="14"/>
                </a:lnTo>
                <a:lnTo>
                  <a:pt x="353" y="14"/>
                </a:lnTo>
                <a:lnTo>
                  <a:pt x="347" y="12"/>
                </a:lnTo>
                <a:lnTo>
                  <a:pt x="347" y="12"/>
                </a:lnTo>
                <a:lnTo>
                  <a:pt x="345" y="12"/>
                </a:lnTo>
                <a:lnTo>
                  <a:pt x="343" y="12"/>
                </a:lnTo>
                <a:lnTo>
                  <a:pt x="343" y="12"/>
                </a:lnTo>
                <a:lnTo>
                  <a:pt x="343" y="14"/>
                </a:lnTo>
                <a:lnTo>
                  <a:pt x="341" y="14"/>
                </a:lnTo>
                <a:lnTo>
                  <a:pt x="339" y="14"/>
                </a:lnTo>
                <a:lnTo>
                  <a:pt x="320" y="14"/>
                </a:lnTo>
                <a:lnTo>
                  <a:pt x="318" y="14"/>
                </a:lnTo>
                <a:lnTo>
                  <a:pt x="316" y="17"/>
                </a:lnTo>
                <a:lnTo>
                  <a:pt x="316" y="17"/>
                </a:lnTo>
                <a:lnTo>
                  <a:pt x="316" y="17"/>
                </a:lnTo>
                <a:lnTo>
                  <a:pt x="316" y="19"/>
                </a:lnTo>
                <a:lnTo>
                  <a:pt x="316" y="19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4" y="21"/>
                </a:lnTo>
                <a:lnTo>
                  <a:pt x="307" y="25"/>
                </a:lnTo>
                <a:lnTo>
                  <a:pt x="307" y="25"/>
                </a:lnTo>
                <a:lnTo>
                  <a:pt x="297" y="25"/>
                </a:lnTo>
                <a:lnTo>
                  <a:pt x="295" y="25"/>
                </a:lnTo>
                <a:lnTo>
                  <a:pt x="288" y="23"/>
                </a:lnTo>
                <a:lnTo>
                  <a:pt x="286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1"/>
                </a:lnTo>
                <a:lnTo>
                  <a:pt x="280" y="19"/>
                </a:lnTo>
                <a:lnTo>
                  <a:pt x="280" y="17"/>
                </a:lnTo>
                <a:lnTo>
                  <a:pt x="278" y="17"/>
                </a:lnTo>
                <a:lnTo>
                  <a:pt x="278" y="14"/>
                </a:lnTo>
                <a:lnTo>
                  <a:pt x="272" y="6"/>
                </a:lnTo>
                <a:lnTo>
                  <a:pt x="270" y="4"/>
                </a:lnTo>
                <a:lnTo>
                  <a:pt x="265" y="4"/>
                </a:lnTo>
                <a:lnTo>
                  <a:pt x="261" y="2"/>
                </a:lnTo>
                <a:lnTo>
                  <a:pt x="261" y="4"/>
                </a:lnTo>
                <a:lnTo>
                  <a:pt x="261" y="4"/>
                </a:lnTo>
                <a:lnTo>
                  <a:pt x="263" y="8"/>
                </a:lnTo>
                <a:lnTo>
                  <a:pt x="265" y="10"/>
                </a:lnTo>
                <a:lnTo>
                  <a:pt x="265" y="12"/>
                </a:lnTo>
                <a:lnTo>
                  <a:pt x="265" y="12"/>
                </a:lnTo>
                <a:lnTo>
                  <a:pt x="265" y="14"/>
                </a:lnTo>
                <a:lnTo>
                  <a:pt x="265" y="14"/>
                </a:lnTo>
                <a:lnTo>
                  <a:pt x="263" y="17"/>
                </a:lnTo>
                <a:lnTo>
                  <a:pt x="263" y="17"/>
                </a:lnTo>
                <a:lnTo>
                  <a:pt x="261" y="21"/>
                </a:lnTo>
                <a:lnTo>
                  <a:pt x="259" y="21"/>
                </a:lnTo>
                <a:lnTo>
                  <a:pt x="259" y="21"/>
                </a:lnTo>
                <a:lnTo>
                  <a:pt x="257" y="21"/>
                </a:lnTo>
                <a:lnTo>
                  <a:pt x="253" y="23"/>
                </a:lnTo>
                <a:lnTo>
                  <a:pt x="249" y="23"/>
                </a:lnTo>
                <a:lnTo>
                  <a:pt x="247" y="25"/>
                </a:lnTo>
                <a:lnTo>
                  <a:pt x="238" y="33"/>
                </a:lnTo>
                <a:lnTo>
                  <a:pt x="236" y="33"/>
                </a:lnTo>
                <a:lnTo>
                  <a:pt x="232" y="35"/>
                </a:lnTo>
                <a:lnTo>
                  <a:pt x="228" y="37"/>
                </a:lnTo>
                <a:lnTo>
                  <a:pt x="228" y="37"/>
                </a:lnTo>
                <a:lnTo>
                  <a:pt x="226" y="40"/>
                </a:lnTo>
                <a:lnTo>
                  <a:pt x="220" y="48"/>
                </a:lnTo>
                <a:lnTo>
                  <a:pt x="220" y="48"/>
                </a:lnTo>
                <a:lnTo>
                  <a:pt x="220" y="50"/>
                </a:lnTo>
                <a:lnTo>
                  <a:pt x="220" y="50"/>
                </a:lnTo>
                <a:lnTo>
                  <a:pt x="222" y="52"/>
                </a:lnTo>
                <a:lnTo>
                  <a:pt x="222" y="52"/>
                </a:lnTo>
                <a:lnTo>
                  <a:pt x="222" y="52"/>
                </a:lnTo>
                <a:lnTo>
                  <a:pt x="222" y="54"/>
                </a:lnTo>
                <a:lnTo>
                  <a:pt x="222" y="54"/>
                </a:lnTo>
                <a:lnTo>
                  <a:pt x="222" y="56"/>
                </a:lnTo>
                <a:lnTo>
                  <a:pt x="220" y="56"/>
                </a:lnTo>
                <a:lnTo>
                  <a:pt x="220" y="56"/>
                </a:lnTo>
                <a:lnTo>
                  <a:pt x="217" y="58"/>
                </a:lnTo>
                <a:lnTo>
                  <a:pt x="217" y="58"/>
                </a:lnTo>
                <a:lnTo>
                  <a:pt x="217" y="58"/>
                </a:lnTo>
                <a:lnTo>
                  <a:pt x="215" y="62"/>
                </a:lnTo>
                <a:lnTo>
                  <a:pt x="215" y="65"/>
                </a:lnTo>
                <a:lnTo>
                  <a:pt x="215" y="65"/>
                </a:lnTo>
                <a:lnTo>
                  <a:pt x="217" y="67"/>
                </a:lnTo>
                <a:lnTo>
                  <a:pt x="217" y="67"/>
                </a:lnTo>
                <a:lnTo>
                  <a:pt x="220" y="69"/>
                </a:lnTo>
                <a:lnTo>
                  <a:pt x="222" y="69"/>
                </a:lnTo>
                <a:lnTo>
                  <a:pt x="222" y="69"/>
                </a:lnTo>
                <a:lnTo>
                  <a:pt x="222" y="71"/>
                </a:lnTo>
                <a:lnTo>
                  <a:pt x="222" y="71"/>
                </a:lnTo>
                <a:lnTo>
                  <a:pt x="222" y="73"/>
                </a:lnTo>
                <a:lnTo>
                  <a:pt x="222" y="75"/>
                </a:lnTo>
                <a:lnTo>
                  <a:pt x="222" y="75"/>
                </a:lnTo>
                <a:lnTo>
                  <a:pt x="222" y="77"/>
                </a:lnTo>
                <a:lnTo>
                  <a:pt x="220" y="79"/>
                </a:lnTo>
                <a:lnTo>
                  <a:pt x="220" y="79"/>
                </a:lnTo>
                <a:lnTo>
                  <a:pt x="220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81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3" y="81"/>
                </a:lnTo>
                <a:lnTo>
                  <a:pt x="213" y="81"/>
                </a:lnTo>
                <a:lnTo>
                  <a:pt x="211" y="81"/>
                </a:lnTo>
                <a:lnTo>
                  <a:pt x="211" y="83"/>
                </a:lnTo>
                <a:lnTo>
                  <a:pt x="211" y="83"/>
                </a:lnTo>
                <a:lnTo>
                  <a:pt x="211" y="88"/>
                </a:lnTo>
                <a:lnTo>
                  <a:pt x="211" y="90"/>
                </a:lnTo>
                <a:lnTo>
                  <a:pt x="209" y="92"/>
                </a:lnTo>
                <a:lnTo>
                  <a:pt x="199" y="106"/>
                </a:lnTo>
                <a:lnTo>
                  <a:pt x="199" y="108"/>
                </a:lnTo>
                <a:lnTo>
                  <a:pt x="199" y="111"/>
                </a:lnTo>
                <a:lnTo>
                  <a:pt x="199" y="113"/>
                </a:lnTo>
                <a:lnTo>
                  <a:pt x="197" y="117"/>
                </a:lnTo>
                <a:lnTo>
                  <a:pt x="197" y="117"/>
                </a:lnTo>
                <a:lnTo>
                  <a:pt x="197" y="119"/>
                </a:lnTo>
                <a:lnTo>
                  <a:pt x="197" y="121"/>
                </a:lnTo>
                <a:lnTo>
                  <a:pt x="199" y="121"/>
                </a:lnTo>
                <a:lnTo>
                  <a:pt x="199" y="123"/>
                </a:lnTo>
                <a:lnTo>
                  <a:pt x="203" y="125"/>
                </a:lnTo>
                <a:lnTo>
                  <a:pt x="203" y="127"/>
                </a:lnTo>
                <a:lnTo>
                  <a:pt x="203" y="127"/>
                </a:lnTo>
                <a:lnTo>
                  <a:pt x="203" y="129"/>
                </a:lnTo>
                <a:lnTo>
                  <a:pt x="203" y="131"/>
                </a:lnTo>
                <a:lnTo>
                  <a:pt x="203" y="131"/>
                </a:lnTo>
                <a:lnTo>
                  <a:pt x="203" y="133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199" y="133"/>
                </a:lnTo>
                <a:lnTo>
                  <a:pt x="194" y="131"/>
                </a:lnTo>
                <a:lnTo>
                  <a:pt x="192" y="131"/>
                </a:lnTo>
                <a:lnTo>
                  <a:pt x="192" y="131"/>
                </a:lnTo>
                <a:lnTo>
                  <a:pt x="192" y="131"/>
                </a:lnTo>
                <a:lnTo>
                  <a:pt x="190" y="133"/>
                </a:lnTo>
                <a:lnTo>
                  <a:pt x="190" y="133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8"/>
                </a:lnTo>
                <a:lnTo>
                  <a:pt x="190" y="138"/>
                </a:lnTo>
                <a:lnTo>
                  <a:pt x="190" y="138"/>
                </a:lnTo>
                <a:lnTo>
                  <a:pt x="188" y="142"/>
                </a:lnTo>
                <a:lnTo>
                  <a:pt x="186" y="142"/>
                </a:lnTo>
                <a:lnTo>
                  <a:pt x="184" y="150"/>
                </a:lnTo>
                <a:lnTo>
                  <a:pt x="182" y="152"/>
                </a:lnTo>
                <a:lnTo>
                  <a:pt x="182" y="154"/>
                </a:lnTo>
                <a:lnTo>
                  <a:pt x="180" y="156"/>
                </a:lnTo>
                <a:lnTo>
                  <a:pt x="178" y="156"/>
                </a:lnTo>
                <a:lnTo>
                  <a:pt x="178" y="156"/>
                </a:lnTo>
                <a:lnTo>
                  <a:pt x="171" y="159"/>
                </a:lnTo>
                <a:lnTo>
                  <a:pt x="171" y="156"/>
                </a:lnTo>
                <a:lnTo>
                  <a:pt x="169" y="156"/>
                </a:lnTo>
                <a:lnTo>
                  <a:pt x="169" y="154"/>
                </a:lnTo>
                <a:lnTo>
                  <a:pt x="167" y="154"/>
                </a:lnTo>
                <a:lnTo>
                  <a:pt x="167" y="154"/>
                </a:lnTo>
                <a:lnTo>
                  <a:pt x="165" y="154"/>
                </a:lnTo>
                <a:lnTo>
                  <a:pt x="165" y="154"/>
                </a:lnTo>
                <a:lnTo>
                  <a:pt x="163" y="152"/>
                </a:lnTo>
                <a:lnTo>
                  <a:pt x="163" y="152"/>
                </a:lnTo>
                <a:lnTo>
                  <a:pt x="163" y="152"/>
                </a:lnTo>
                <a:lnTo>
                  <a:pt x="161" y="150"/>
                </a:lnTo>
                <a:lnTo>
                  <a:pt x="161" y="150"/>
                </a:lnTo>
                <a:lnTo>
                  <a:pt x="151" y="152"/>
                </a:lnTo>
                <a:lnTo>
                  <a:pt x="148" y="152"/>
                </a:lnTo>
                <a:lnTo>
                  <a:pt x="146" y="152"/>
                </a:lnTo>
                <a:lnTo>
                  <a:pt x="144" y="152"/>
                </a:lnTo>
                <a:lnTo>
                  <a:pt x="144" y="154"/>
                </a:lnTo>
                <a:lnTo>
                  <a:pt x="142" y="154"/>
                </a:lnTo>
                <a:lnTo>
                  <a:pt x="142" y="154"/>
                </a:lnTo>
                <a:lnTo>
                  <a:pt x="142" y="154"/>
                </a:lnTo>
                <a:lnTo>
                  <a:pt x="140" y="152"/>
                </a:lnTo>
                <a:lnTo>
                  <a:pt x="140" y="152"/>
                </a:lnTo>
                <a:lnTo>
                  <a:pt x="138" y="152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6"/>
                </a:lnTo>
                <a:lnTo>
                  <a:pt x="128" y="159"/>
                </a:lnTo>
                <a:lnTo>
                  <a:pt x="126" y="161"/>
                </a:lnTo>
                <a:lnTo>
                  <a:pt x="123" y="167"/>
                </a:lnTo>
                <a:lnTo>
                  <a:pt x="119" y="175"/>
                </a:lnTo>
                <a:lnTo>
                  <a:pt x="119" y="177"/>
                </a:lnTo>
                <a:lnTo>
                  <a:pt x="117" y="177"/>
                </a:lnTo>
                <a:lnTo>
                  <a:pt x="117" y="177"/>
                </a:lnTo>
                <a:lnTo>
                  <a:pt x="115" y="177"/>
                </a:lnTo>
                <a:lnTo>
                  <a:pt x="115" y="177"/>
                </a:lnTo>
                <a:lnTo>
                  <a:pt x="113" y="179"/>
                </a:lnTo>
                <a:lnTo>
                  <a:pt x="113" y="182"/>
                </a:lnTo>
                <a:lnTo>
                  <a:pt x="111" y="184"/>
                </a:lnTo>
                <a:lnTo>
                  <a:pt x="109" y="186"/>
                </a:lnTo>
                <a:lnTo>
                  <a:pt x="109" y="186"/>
                </a:lnTo>
                <a:lnTo>
                  <a:pt x="107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6"/>
                </a:lnTo>
                <a:lnTo>
                  <a:pt x="105" y="186"/>
                </a:lnTo>
                <a:lnTo>
                  <a:pt x="105" y="184"/>
                </a:lnTo>
                <a:lnTo>
                  <a:pt x="105" y="184"/>
                </a:lnTo>
                <a:lnTo>
                  <a:pt x="103" y="184"/>
                </a:lnTo>
                <a:lnTo>
                  <a:pt x="103" y="184"/>
                </a:lnTo>
                <a:lnTo>
                  <a:pt x="100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6"/>
                </a:lnTo>
                <a:lnTo>
                  <a:pt x="98" y="198"/>
                </a:lnTo>
                <a:lnTo>
                  <a:pt x="98" y="198"/>
                </a:lnTo>
                <a:lnTo>
                  <a:pt x="98" y="200"/>
                </a:lnTo>
                <a:lnTo>
                  <a:pt x="98" y="202"/>
                </a:lnTo>
                <a:lnTo>
                  <a:pt x="100" y="202"/>
                </a:lnTo>
                <a:lnTo>
                  <a:pt x="100" y="205"/>
                </a:lnTo>
                <a:lnTo>
                  <a:pt x="100" y="207"/>
                </a:lnTo>
                <a:lnTo>
                  <a:pt x="100" y="207"/>
                </a:lnTo>
                <a:lnTo>
                  <a:pt x="100" y="209"/>
                </a:lnTo>
                <a:lnTo>
                  <a:pt x="98" y="211"/>
                </a:lnTo>
                <a:lnTo>
                  <a:pt x="96" y="217"/>
                </a:lnTo>
                <a:lnTo>
                  <a:pt x="96" y="219"/>
                </a:lnTo>
                <a:lnTo>
                  <a:pt x="98" y="221"/>
                </a:lnTo>
                <a:lnTo>
                  <a:pt x="98" y="223"/>
                </a:lnTo>
                <a:lnTo>
                  <a:pt x="98" y="223"/>
                </a:lnTo>
                <a:lnTo>
                  <a:pt x="98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3" y="225"/>
                </a:lnTo>
                <a:lnTo>
                  <a:pt x="103" y="227"/>
                </a:lnTo>
                <a:lnTo>
                  <a:pt x="103" y="230"/>
                </a:lnTo>
                <a:lnTo>
                  <a:pt x="103" y="230"/>
                </a:lnTo>
                <a:lnTo>
                  <a:pt x="103" y="230"/>
                </a:lnTo>
                <a:lnTo>
                  <a:pt x="105" y="230"/>
                </a:lnTo>
                <a:lnTo>
                  <a:pt x="105" y="227"/>
                </a:lnTo>
                <a:lnTo>
                  <a:pt x="105" y="227"/>
                </a:lnTo>
                <a:lnTo>
                  <a:pt x="105" y="230"/>
                </a:lnTo>
                <a:lnTo>
                  <a:pt x="105" y="232"/>
                </a:lnTo>
                <a:lnTo>
                  <a:pt x="105" y="240"/>
                </a:lnTo>
                <a:lnTo>
                  <a:pt x="105" y="242"/>
                </a:lnTo>
                <a:lnTo>
                  <a:pt x="105" y="244"/>
                </a:lnTo>
                <a:lnTo>
                  <a:pt x="105" y="244"/>
                </a:lnTo>
                <a:lnTo>
                  <a:pt x="105" y="244"/>
                </a:lnTo>
                <a:lnTo>
                  <a:pt x="107" y="246"/>
                </a:lnTo>
                <a:lnTo>
                  <a:pt x="107" y="253"/>
                </a:lnTo>
                <a:lnTo>
                  <a:pt x="107" y="257"/>
                </a:lnTo>
                <a:lnTo>
                  <a:pt x="107" y="259"/>
                </a:lnTo>
                <a:lnTo>
                  <a:pt x="107" y="261"/>
                </a:lnTo>
                <a:lnTo>
                  <a:pt x="105" y="267"/>
                </a:lnTo>
                <a:lnTo>
                  <a:pt x="105" y="269"/>
                </a:lnTo>
                <a:lnTo>
                  <a:pt x="105" y="271"/>
                </a:lnTo>
                <a:lnTo>
                  <a:pt x="109" y="273"/>
                </a:lnTo>
                <a:lnTo>
                  <a:pt x="111" y="273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5" y="276"/>
                </a:lnTo>
                <a:lnTo>
                  <a:pt x="119" y="276"/>
                </a:lnTo>
                <a:lnTo>
                  <a:pt x="119" y="276"/>
                </a:lnTo>
                <a:lnTo>
                  <a:pt x="119" y="276"/>
                </a:lnTo>
                <a:lnTo>
                  <a:pt x="121" y="276"/>
                </a:lnTo>
                <a:lnTo>
                  <a:pt x="121" y="276"/>
                </a:lnTo>
                <a:lnTo>
                  <a:pt x="123" y="278"/>
                </a:lnTo>
                <a:lnTo>
                  <a:pt x="123" y="278"/>
                </a:lnTo>
                <a:lnTo>
                  <a:pt x="123" y="280"/>
                </a:lnTo>
                <a:lnTo>
                  <a:pt x="123" y="280"/>
                </a:lnTo>
                <a:lnTo>
                  <a:pt x="126" y="280"/>
                </a:lnTo>
                <a:lnTo>
                  <a:pt x="126" y="280"/>
                </a:lnTo>
                <a:lnTo>
                  <a:pt x="126" y="280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0" y="278"/>
                </a:lnTo>
                <a:lnTo>
                  <a:pt x="132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80"/>
                </a:lnTo>
                <a:lnTo>
                  <a:pt x="134" y="282"/>
                </a:lnTo>
                <a:lnTo>
                  <a:pt x="134" y="282"/>
                </a:lnTo>
                <a:lnTo>
                  <a:pt x="132" y="288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4" y="292"/>
                </a:lnTo>
                <a:lnTo>
                  <a:pt x="136" y="294"/>
                </a:lnTo>
                <a:lnTo>
                  <a:pt x="136" y="294"/>
                </a:lnTo>
                <a:lnTo>
                  <a:pt x="134" y="294"/>
                </a:lnTo>
                <a:lnTo>
                  <a:pt x="132" y="296"/>
                </a:lnTo>
                <a:lnTo>
                  <a:pt x="132" y="296"/>
                </a:lnTo>
                <a:lnTo>
                  <a:pt x="130" y="298"/>
                </a:lnTo>
                <a:lnTo>
                  <a:pt x="128" y="298"/>
                </a:lnTo>
                <a:lnTo>
                  <a:pt x="128" y="298"/>
                </a:lnTo>
                <a:lnTo>
                  <a:pt x="123" y="303"/>
                </a:lnTo>
                <a:lnTo>
                  <a:pt x="123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1"/>
                </a:lnTo>
                <a:lnTo>
                  <a:pt x="121" y="301"/>
                </a:lnTo>
                <a:lnTo>
                  <a:pt x="121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6"/>
                </a:lnTo>
                <a:lnTo>
                  <a:pt x="121" y="294"/>
                </a:lnTo>
                <a:lnTo>
                  <a:pt x="121" y="294"/>
                </a:lnTo>
                <a:lnTo>
                  <a:pt x="119" y="294"/>
                </a:lnTo>
                <a:lnTo>
                  <a:pt x="115" y="294"/>
                </a:lnTo>
                <a:lnTo>
                  <a:pt x="115" y="294"/>
                </a:lnTo>
                <a:lnTo>
                  <a:pt x="113" y="292"/>
                </a:lnTo>
                <a:lnTo>
                  <a:pt x="111" y="292"/>
                </a:lnTo>
                <a:lnTo>
                  <a:pt x="100" y="290"/>
                </a:lnTo>
                <a:lnTo>
                  <a:pt x="100" y="290"/>
                </a:lnTo>
                <a:lnTo>
                  <a:pt x="98" y="290"/>
                </a:lnTo>
                <a:lnTo>
                  <a:pt x="98" y="290"/>
                </a:lnTo>
                <a:lnTo>
                  <a:pt x="98" y="292"/>
                </a:lnTo>
                <a:lnTo>
                  <a:pt x="98" y="292"/>
                </a:lnTo>
                <a:lnTo>
                  <a:pt x="96" y="292"/>
                </a:lnTo>
                <a:lnTo>
                  <a:pt x="96" y="292"/>
                </a:lnTo>
                <a:lnTo>
                  <a:pt x="94" y="296"/>
                </a:lnTo>
                <a:lnTo>
                  <a:pt x="94" y="296"/>
                </a:lnTo>
                <a:lnTo>
                  <a:pt x="94" y="296"/>
                </a:lnTo>
                <a:lnTo>
                  <a:pt x="92" y="296"/>
                </a:lnTo>
                <a:lnTo>
                  <a:pt x="92" y="296"/>
                </a:lnTo>
                <a:lnTo>
                  <a:pt x="86" y="282"/>
                </a:lnTo>
                <a:lnTo>
                  <a:pt x="86" y="282"/>
                </a:lnTo>
                <a:lnTo>
                  <a:pt x="84" y="280"/>
                </a:lnTo>
                <a:lnTo>
                  <a:pt x="84" y="280"/>
                </a:lnTo>
                <a:lnTo>
                  <a:pt x="82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5" y="276"/>
                </a:lnTo>
                <a:lnTo>
                  <a:pt x="73" y="273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3"/>
                </a:lnTo>
                <a:lnTo>
                  <a:pt x="69" y="273"/>
                </a:lnTo>
                <a:lnTo>
                  <a:pt x="67" y="276"/>
                </a:lnTo>
                <a:lnTo>
                  <a:pt x="67" y="276"/>
                </a:lnTo>
                <a:lnTo>
                  <a:pt x="67" y="276"/>
                </a:lnTo>
                <a:lnTo>
                  <a:pt x="67" y="278"/>
                </a:lnTo>
                <a:lnTo>
                  <a:pt x="65" y="278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3"/>
                </a:lnTo>
                <a:lnTo>
                  <a:pt x="63" y="273"/>
                </a:lnTo>
                <a:lnTo>
                  <a:pt x="59" y="267"/>
                </a:lnTo>
                <a:lnTo>
                  <a:pt x="59" y="267"/>
                </a:lnTo>
                <a:lnTo>
                  <a:pt x="57" y="267"/>
                </a:lnTo>
                <a:lnTo>
                  <a:pt x="57" y="267"/>
                </a:lnTo>
                <a:lnTo>
                  <a:pt x="57" y="267"/>
                </a:lnTo>
                <a:lnTo>
                  <a:pt x="52" y="271"/>
                </a:lnTo>
                <a:lnTo>
                  <a:pt x="50" y="273"/>
                </a:lnTo>
                <a:lnTo>
                  <a:pt x="50" y="273"/>
                </a:lnTo>
                <a:lnTo>
                  <a:pt x="48" y="273"/>
                </a:lnTo>
                <a:lnTo>
                  <a:pt x="44" y="282"/>
                </a:lnTo>
                <a:lnTo>
                  <a:pt x="44" y="282"/>
                </a:lnTo>
                <a:lnTo>
                  <a:pt x="44" y="284"/>
                </a:lnTo>
                <a:lnTo>
                  <a:pt x="44" y="286"/>
                </a:lnTo>
                <a:lnTo>
                  <a:pt x="44" y="286"/>
                </a:lnTo>
                <a:lnTo>
                  <a:pt x="44" y="288"/>
                </a:lnTo>
                <a:lnTo>
                  <a:pt x="46" y="288"/>
                </a:lnTo>
                <a:lnTo>
                  <a:pt x="46" y="290"/>
                </a:lnTo>
                <a:lnTo>
                  <a:pt x="57" y="294"/>
                </a:lnTo>
                <a:lnTo>
                  <a:pt x="57" y="294"/>
                </a:lnTo>
                <a:lnTo>
                  <a:pt x="57" y="296"/>
                </a:lnTo>
                <a:lnTo>
                  <a:pt x="59" y="298"/>
                </a:lnTo>
                <a:lnTo>
                  <a:pt x="59" y="301"/>
                </a:lnTo>
                <a:lnTo>
                  <a:pt x="59" y="301"/>
                </a:lnTo>
                <a:lnTo>
                  <a:pt x="61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3"/>
                </a:lnTo>
                <a:lnTo>
                  <a:pt x="67" y="303"/>
                </a:lnTo>
                <a:lnTo>
                  <a:pt x="67" y="305"/>
                </a:lnTo>
                <a:lnTo>
                  <a:pt x="65" y="309"/>
                </a:lnTo>
                <a:lnTo>
                  <a:pt x="65" y="311"/>
                </a:lnTo>
                <a:lnTo>
                  <a:pt x="65" y="313"/>
                </a:lnTo>
                <a:lnTo>
                  <a:pt x="67" y="315"/>
                </a:lnTo>
                <a:lnTo>
                  <a:pt x="67" y="317"/>
                </a:lnTo>
                <a:lnTo>
                  <a:pt x="67" y="319"/>
                </a:lnTo>
                <a:lnTo>
                  <a:pt x="67" y="321"/>
                </a:lnTo>
                <a:lnTo>
                  <a:pt x="65" y="330"/>
                </a:lnTo>
                <a:lnTo>
                  <a:pt x="67" y="330"/>
                </a:lnTo>
                <a:lnTo>
                  <a:pt x="67" y="332"/>
                </a:lnTo>
                <a:lnTo>
                  <a:pt x="69" y="332"/>
                </a:lnTo>
                <a:lnTo>
                  <a:pt x="71" y="332"/>
                </a:lnTo>
                <a:lnTo>
                  <a:pt x="71" y="332"/>
                </a:lnTo>
                <a:lnTo>
                  <a:pt x="71" y="334"/>
                </a:lnTo>
                <a:lnTo>
                  <a:pt x="73" y="338"/>
                </a:lnTo>
                <a:lnTo>
                  <a:pt x="73" y="338"/>
                </a:lnTo>
                <a:lnTo>
                  <a:pt x="73" y="338"/>
                </a:lnTo>
                <a:lnTo>
                  <a:pt x="75" y="338"/>
                </a:lnTo>
                <a:lnTo>
                  <a:pt x="77" y="340"/>
                </a:lnTo>
                <a:lnTo>
                  <a:pt x="77" y="340"/>
                </a:lnTo>
                <a:lnTo>
                  <a:pt x="80" y="340"/>
                </a:lnTo>
                <a:lnTo>
                  <a:pt x="80" y="342"/>
                </a:lnTo>
                <a:lnTo>
                  <a:pt x="80" y="342"/>
                </a:lnTo>
                <a:lnTo>
                  <a:pt x="80" y="344"/>
                </a:lnTo>
                <a:lnTo>
                  <a:pt x="80" y="344"/>
                </a:lnTo>
                <a:lnTo>
                  <a:pt x="77" y="347"/>
                </a:lnTo>
                <a:lnTo>
                  <a:pt x="77" y="347"/>
                </a:lnTo>
                <a:lnTo>
                  <a:pt x="77" y="347"/>
                </a:lnTo>
                <a:lnTo>
                  <a:pt x="77" y="349"/>
                </a:lnTo>
                <a:lnTo>
                  <a:pt x="77" y="349"/>
                </a:lnTo>
                <a:lnTo>
                  <a:pt x="80" y="349"/>
                </a:lnTo>
                <a:lnTo>
                  <a:pt x="80" y="351"/>
                </a:lnTo>
                <a:lnTo>
                  <a:pt x="80" y="351"/>
                </a:lnTo>
                <a:lnTo>
                  <a:pt x="80" y="353"/>
                </a:lnTo>
                <a:lnTo>
                  <a:pt x="77" y="357"/>
                </a:lnTo>
                <a:lnTo>
                  <a:pt x="77" y="357"/>
                </a:lnTo>
                <a:lnTo>
                  <a:pt x="77" y="359"/>
                </a:lnTo>
                <a:lnTo>
                  <a:pt x="77" y="361"/>
                </a:lnTo>
                <a:lnTo>
                  <a:pt x="77" y="363"/>
                </a:lnTo>
                <a:lnTo>
                  <a:pt x="77" y="363"/>
                </a:lnTo>
                <a:lnTo>
                  <a:pt x="80" y="365"/>
                </a:lnTo>
                <a:lnTo>
                  <a:pt x="80" y="367"/>
                </a:lnTo>
                <a:lnTo>
                  <a:pt x="80" y="369"/>
                </a:lnTo>
                <a:lnTo>
                  <a:pt x="80" y="372"/>
                </a:lnTo>
                <a:lnTo>
                  <a:pt x="80" y="372"/>
                </a:lnTo>
                <a:lnTo>
                  <a:pt x="80" y="374"/>
                </a:lnTo>
                <a:lnTo>
                  <a:pt x="82" y="374"/>
                </a:lnTo>
                <a:lnTo>
                  <a:pt x="82" y="376"/>
                </a:lnTo>
                <a:lnTo>
                  <a:pt x="84" y="376"/>
                </a:lnTo>
                <a:lnTo>
                  <a:pt x="84" y="380"/>
                </a:lnTo>
                <a:lnTo>
                  <a:pt x="84" y="380"/>
                </a:lnTo>
                <a:lnTo>
                  <a:pt x="86" y="382"/>
                </a:lnTo>
                <a:lnTo>
                  <a:pt x="86" y="384"/>
                </a:lnTo>
                <a:lnTo>
                  <a:pt x="86" y="384"/>
                </a:lnTo>
                <a:lnTo>
                  <a:pt x="86" y="386"/>
                </a:lnTo>
                <a:lnTo>
                  <a:pt x="86" y="392"/>
                </a:lnTo>
                <a:lnTo>
                  <a:pt x="86" y="395"/>
                </a:lnTo>
                <a:lnTo>
                  <a:pt x="86" y="395"/>
                </a:lnTo>
                <a:lnTo>
                  <a:pt x="84" y="395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0" y="397"/>
                </a:lnTo>
                <a:lnTo>
                  <a:pt x="80" y="399"/>
                </a:lnTo>
                <a:lnTo>
                  <a:pt x="80" y="399"/>
                </a:lnTo>
                <a:lnTo>
                  <a:pt x="80" y="399"/>
                </a:lnTo>
                <a:lnTo>
                  <a:pt x="80" y="403"/>
                </a:lnTo>
                <a:lnTo>
                  <a:pt x="77" y="407"/>
                </a:lnTo>
                <a:lnTo>
                  <a:pt x="77" y="407"/>
                </a:lnTo>
                <a:lnTo>
                  <a:pt x="77" y="409"/>
                </a:lnTo>
                <a:lnTo>
                  <a:pt x="77" y="411"/>
                </a:lnTo>
                <a:lnTo>
                  <a:pt x="77" y="413"/>
                </a:lnTo>
                <a:lnTo>
                  <a:pt x="75" y="411"/>
                </a:lnTo>
                <a:lnTo>
                  <a:pt x="75" y="411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1" y="411"/>
                </a:lnTo>
                <a:lnTo>
                  <a:pt x="71" y="413"/>
                </a:lnTo>
                <a:lnTo>
                  <a:pt x="69" y="415"/>
                </a:lnTo>
                <a:lnTo>
                  <a:pt x="69" y="415"/>
                </a:lnTo>
                <a:lnTo>
                  <a:pt x="67" y="415"/>
                </a:lnTo>
                <a:lnTo>
                  <a:pt x="63" y="418"/>
                </a:lnTo>
                <a:lnTo>
                  <a:pt x="63" y="418"/>
                </a:lnTo>
                <a:lnTo>
                  <a:pt x="61" y="418"/>
                </a:lnTo>
                <a:lnTo>
                  <a:pt x="61" y="418"/>
                </a:lnTo>
                <a:lnTo>
                  <a:pt x="59" y="420"/>
                </a:lnTo>
                <a:lnTo>
                  <a:pt x="59" y="420"/>
                </a:lnTo>
                <a:lnTo>
                  <a:pt x="57" y="422"/>
                </a:lnTo>
                <a:lnTo>
                  <a:pt x="57" y="422"/>
                </a:lnTo>
                <a:lnTo>
                  <a:pt x="57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2" y="424"/>
                </a:lnTo>
                <a:lnTo>
                  <a:pt x="52" y="426"/>
                </a:lnTo>
                <a:lnTo>
                  <a:pt x="52" y="426"/>
                </a:lnTo>
                <a:lnTo>
                  <a:pt x="54" y="426"/>
                </a:lnTo>
                <a:lnTo>
                  <a:pt x="54" y="426"/>
                </a:lnTo>
                <a:lnTo>
                  <a:pt x="57" y="428"/>
                </a:lnTo>
                <a:lnTo>
                  <a:pt x="57" y="428"/>
                </a:lnTo>
                <a:lnTo>
                  <a:pt x="57" y="430"/>
                </a:lnTo>
                <a:lnTo>
                  <a:pt x="57" y="432"/>
                </a:lnTo>
                <a:lnTo>
                  <a:pt x="57" y="432"/>
                </a:lnTo>
                <a:lnTo>
                  <a:pt x="57" y="432"/>
                </a:lnTo>
                <a:lnTo>
                  <a:pt x="54" y="434"/>
                </a:lnTo>
                <a:lnTo>
                  <a:pt x="54" y="434"/>
                </a:lnTo>
                <a:lnTo>
                  <a:pt x="52" y="436"/>
                </a:lnTo>
                <a:lnTo>
                  <a:pt x="50" y="438"/>
                </a:lnTo>
                <a:lnTo>
                  <a:pt x="46" y="440"/>
                </a:lnTo>
                <a:lnTo>
                  <a:pt x="44" y="445"/>
                </a:lnTo>
                <a:lnTo>
                  <a:pt x="42" y="445"/>
                </a:lnTo>
                <a:lnTo>
                  <a:pt x="40" y="449"/>
                </a:lnTo>
                <a:lnTo>
                  <a:pt x="36" y="453"/>
                </a:lnTo>
                <a:lnTo>
                  <a:pt x="36" y="455"/>
                </a:lnTo>
                <a:lnTo>
                  <a:pt x="36" y="455"/>
                </a:lnTo>
                <a:lnTo>
                  <a:pt x="34" y="455"/>
                </a:lnTo>
                <a:lnTo>
                  <a:pt x="31" y="455"/>
                </a:lnTo>
                <a:lnTo>
                  <a:pt x="31" y="457"/>
                </a:lnTo>
                <a:lnTo>
                  <a:pt x="29" y="457"/>
                </a:lnTo>
                <a:lnTo>
                  <a:pt x="29" y="457"/>
                </a:lnTo>
                <a:lnTo>
                  <a:pt x="27" y="459"/>
                </a:lnTo>
                <a:lnTo>
                  <a:pt x="27" y="459"/>
                </a:lnTo>
                <a:lnTo>
                  <a:pt x="27" y="461"/>
                </a:lnTo>
                <a:lnTo>
                  <a:pt x="21" y="463"/>
                </a:lnTo>
                <a:lnTo>
                  <a:pt x="19" y="463"/>
                </a:lnTo>
                <a:lnTo>
                  <a:pt x="19" y="463"/>
                </a:lnTo>
                <a:lnTo>
                  <a:pt x="19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5" y="468"/>
                </a:lnTo>
                <a:lnTo>
                  <a:pt x="15" y="470"/>
                </a:lnTo>
                <a:lnTo>
                  <a:pt x="15" y="470"/>
                </a:lnTo>
                <a:lnTo>
                  <a:pt x="13" y="470"/>
                </a:lnTo>
                <a:lnTo>
                  <a:pt x="13" y="472"/>
                </a:lnTo>
                <a:lnTo>
                  <a:pt x="13" y="472"/>
                </a:lnTo>
                <a:lnTo>
                  <a:pt x="13" y="472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5" y="478"/>
                </a:lnTo>
                <a:lnTo>
                  <a:pt x="15" y="480"/>
                </a:lnTo>
                <a:lnTo>
                  <a:pt x="13" y="482"/>
                </a:lnTo>
                <a:lnTo>
                  <a:pt x="13" y="484"/>
                </a:lnTo>
                <a:lnTo>
                  <a:pt x="13" y="484"/>
                </a:lnTo>
                <a:lnTo>
                  <a:pt x="13" y="484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9"/>
                </a:lnTo>
                <a:lnTo>
                  <a:pt x="11" y="489"/>
                </a:lnTo>
                <a:lnTo>
                  <a:pt x="11" y="493"/>
                </a:lnTo>
                <a:lnTo>
                  <a:pt x="11" y="495"/>
                </a:lnTo>
                <a:lnTo>
                  <a:pt x="11" y="497"/>
                </a:lnTo>
                <a:lnTo>
                  <a:pt x="9" y="497"/>
                </a:lnTo>
                <a:lnTo>
                  <a:pt x="9" y="497"/>
                </a:lnTo>
                <a:lnTo>
                  <a:pt x="9" y="499"/>
                </a:lnTo>
                <a:lnTo>
                  <a:pt x="6" y="499"/>
                </a:lnTo>
                <a:lnTo>
                  <a:pt x="6" y="501"/>
                </a:lnTo>
                <a:lnTo>
                  <a:pt x="6" y="501"/>
                </a:lnTo>
                <a:lnTo>
                  <a:pt x="6" y="503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4" y="505"/>
                </a:lnTo>
                <a:lnTo>
                  <a:pt x="4" y="505"/>
                </a:lnTo>
                <a:lnTo>
                  <a:pt x="4" y="503"/>
                </a:lnTo>
                <a:lnTo>
                  <a:pt x="4" y="503"/>
                </a:lnTo>
                <a:lnTo>
                  <a:pt x="2" y="503"/>
                </a:lnTo>
                <a:lnTo>
                  <a:pt x="2" y="503"/>
                </a:lnTo>
                <a:lnTo>
                  <a:pt x="2" y="505"/>
                </a:lnTo>
                <a:lnTo>
                  <a:pt x="2" y="505"/>
                </a:lnTo>
                <a:lnTo>
                  <a:pt x="2" y="505"/>
                </a:lnTo>
                <a:lnTo>
                  <a:pt x="2" y="507"/>
                </a:lnTo>
                <a:lnTo>
                  <a:pt x="0" y="509"/>
                </a:lnTo>
                <a:lnTo>
                  <a:pt x="0" y="511"/>
                </a:lnTo>
                <a:lnTo>
                  <a:pt x="2" y="514"/>
                </a:lnTo>
                <a:lnTo>
                  <a:pt x="6" y="514"/>
                </a:lnTo>
                <a:lnTo>
                  <a:pt x="9" y="514"/>
                </a:lnTo>
                <a:lnTo>
                  <a:pt x="9" y="514"/>
                </a:lnTo>
                <a:lnTo>
                  <a:pt x="11" y="514"/>
                </a:lnTo>
                <a:lnTo>
                  <a:pt x="11" y="514"/>
                </a:lnTo>
                <a:lnTo>
                  <a:pt x="11" y="514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5" y="511"/>
                </a:lnTo>
                <a:lnTo>
                  <a:pt x="19" y="514"/>
                </a:lnTo>
                <a:lnTo>
                  <a:pt x="21" y="514"/>
                </a:lnTo>
                <a:lnTo>
                  <a:pt x="23" y="511"/>
                </a:lnTo>
                <a:lnTo>
                  <a:pt x="25" y="509"/>
                </a:lnTo>
                <a:lnTo>
                  <a:pt x="27" y="509"/>
                </a:lnTo>
                <a:lnTo>
                  <a:pt x="27" y="507"/>
                </a:lnTo>
                <a:lnTo>
                  <a:pt x="31" y="507"/>
                </a:lnTo>
                <a:lnTo>
                  <a:pt x="34" y="507"/>
                </a:lnTo>
                <a:lnTo>
                  <a:pt x="34" y="505"/>
                </a:lnTo>
                <a:lnTo>
                  <a:pt x="36" y="505"/>
                </a:lnTo>
                <a:lnTo>
                  <a:pt x="36" y="503"/>
                </a:lnTo>
                <a:lnTo>
                  <a:pt x="38" y="501"/>
                </a:lnTo>
                <a:lnTo>
                  <a:pt x="46" y="499"/>
                </a:lnTo>
                <a:lnTo>
                  <a:pt x="54" y="493"/>
                </a:lnTo>
                <a:lnTo>
                  <a:pt x="59" y="493"/>
                </a:lnTo>
                <a:lnTo>
                  <a:pt x="63" y="491"/>
                </a:lnTo>
                <a:lnTo>
                  <a:pt x="67" y="486"/>
                </a:lnTo>
                <a:lnTo>
                  <a:pt x="71" y="486"/>
                </a:lnTo>
                <a:lnTo>
                  <a:pt x="75" y="489"/>
                </a:lnTo>
                <a:lnTo>
                  <a:pt x="77" y="489"/>
                </a:lnTo>
                <a:lnTo>
                  <a:pt x="80" y="491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4" y="493"/>
                </a:lnTo>
                <a:lnTo>
                  <a:pt x="84" y="493"/>
                </a:lnTo>
                <a:lnTo>
                  <a:pt x="86" y="493"/>
                </a:lnTo>
                <a:lnTo>
                  <a:pt x="86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1"/>
                </a:lnTo>
                <a:lnTo>
                  <a:pt x="90" y="491"/>
                </a:lnTo>
                <a:lnTo>
                  <a:pt x="90" y="489"/>
                </a:lnTo>
                <a:lnTo>
                  <a:pt x="90" y="489"/>
                </a:lnTo>
                <a:lnTo>
                  <a:pt x="92" y="486"/>
                </a:lnTo>
                <a:lnTo>
                  <a:pt x="94" y="489"/>
                </a:lnTo>
                <a:lnTo>
                  <a:pt x="96" y="486"/>
                </a:lnTo>
                <a:lnTo>
                  <a:pt x="96" y="486"/>
                </a:lnTo>
                <a:lnTo>
                  <a:pt x="96" y="484"/>
                </a:lnTo>
                <a:lnTo>
                  <a:pt x="96" y="484"/>
                </a:lnTo>
                <a:lnTo>
                  <a:pt x="96" y="482"/>
                </a:lnTo>
                <a:lnTo>
                  <a:pt x="96" y="480"/>
                </a:lnTo>
                <a:lnTo>
                  <a:pt x="96" y="480"/>
                </a:lnTo>
                <a:lnTo>
                  <a:pt x="98" y="478"/>
                </a:lnTo>
                <a:lnTo>
                  <a:pt x="98" y="478"/>
                </a:lnTo>
                <a:lnTo>
                  <a:pt x="98" y="478"/>
                </a:lnTo>
                <a:lnTo>
                  <a:pt x="98" y="476"/>
                </a:lnTo>
                <a:lnTo>
                  <a:pt x="98" y="476"/>
                </a:lnTo>
                <a:lnTo>
                  <a:pt x="96" y="474"/>
                </a:lnTo>
                <a:lnTo>
                  <a:pt x="94" y="472"/>
                </a:lnTo>
                <a:lnTo>
                  <a:pt x="94" y="472"/>
                </a:lnTo>
                <a:lnTo>
                  <a:pt x="94" y="470"/>
                </a:lnTo>
                <a:lnTo>
                  <a:pt x="94" y="470"/>
                </a:lnTo>
                <a:lnTo>
                  <a:pt x="98" y="463"/>
                </a:lnTo>
                <a:lnTo>
                  <a:pt x="98" y="461"/>
                </a:lnTo>
                <a:lnTo>
                  <a:pt x="98" y="461"/>
                </a:lnTo>
                <a:lnTo>
                  <a:pt x="98" y="459"/>
                </a:lnTo>
                <a:lnTo>
                  <a:pt x="98" y="457"/>
                </a:lnTo>
                <a:lnTo>
                  <a:pt x="98" y="457"/>
                </a:lnTo>
                <a:lnTo>
                  <a:pt x="98" y="457"/>
                </a:lnTo>
                <a:lnTo>
                  <a:pt x="100" y="453"/>
                </a:lnTo>
                <a:lnTo>
                  <a:pt x="100" y="451"/>
                </a:lnTo>
                <a:lnTo>
                  <a:pt x="100" y="449"/>
                </a:lnTo>
                <a:lnTo>
                  <a:pt x="100" y="449"/>
                </a:lnTo>
                <a:lnTo>
                  <a:pt x="100" y="447"/>
                </a:lnTo>
                <a:lnTo>
                  <a:pt x="100" y="447"/>
                </a:lnTo>
                <a:lnTo>
                  <a:pt x="105" y="443"/>
                </a:lnTo>
                <a:lnTo>
                  <a:pt x="105" y="440"/>
                </a:lnTo>
                <a:lnTo>
                  <a:pt x="107" y="438"/>
                </a:lnTo>
                <a:lnTo>
                  <a:pt x="107" y="436"/>
                </a:lnTo>
                <a:lnTo>
                  <a:pt x="109" y="436"/>
                </a:lnTo>
                <a:lnTo>
                  <a:pt x="111" y="436"/>
                </a:lnTo>
                <a:lnTo>
                  <a:pt x="111" y="438"/>
                </a:lnTo>
                <a:lnTo>
                  <a:pt x="113" y="438"/>
                </a:lnTo>
                <a:lnTo>
                  <a:pt x="113" y="438"/>
                </a:lnTo>
                <a:lnTo>
                  <a:pt x="113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40"/>
                </a:lnTo>
                <a:lnTo>
                  <a:pt x="115" y="440"/>
                </a:lnTo>
                <a:lnTo>
                  <a:pt x="115" y="440"/>
                </a:lnTo>
                <a:lnTo>
                  <a:pt x="115" y="443"/>
                </a:lnTo>
                <a:lnTo>
                  <a:pt x="115" y="443"/>
                </a:lnTo>
                <a:lnTo>
                  <a:pt x="115" y="445"/>
                </a:lnTo>
                <a:lnTo>
                  <a:pt x="115" y="447"/>
                </a:lnTo>
                <a:lnTo>
                  <a:pt x="115" y="447"/>
                </a:lnTo>
                <a:lnTo>
                  <a:pt x="115" y="449"/>
                </a:lnTo>
                <a:lnTo>
                  <a:pt x="117" y="449"/>
                </a:lnTo>
                <a:lnTo>
                  <a:pt x="121" y="455"/>
                </a:lnTo>
                <a:lnTo>
                  <a:pt x="121" y="455"/>
                </a:lnTo>
                <a:lnTo>
                  <a:pt x="123" y="455"/>
                </a:lnTo>
                <a:lnTo>
                  <a:pt x="123" y="457"/>
                </a:lnTo>
                <a:lnTo>
                  <a:pt x="123" y="457"/>
                </a:lnTo>
                <a:lnTo>
                  <a:pt x="123" y="457"/>
                </a:lnTo>
                <a:lnTo>
                  <a:pt x="123" y="459"/>
                </a:lnTo>
                <a:lnTo>
                  <a:pt x="121" y="461"/>
                </a:lnTo>
                <a:lnTo>
                  <a:pt x="121" y="463"/>
                </a:lnTo>
                <a:lnTo>
                  <a:pt x="121" y="463"/>
                </a:lnTo>
                <a:lnTo>
                  <a:pt x="121" y="466"/>
                </a:lnTo>
                <a:lnTo>
                  <a:pt x="121" y="466"/>
                </a:lnTo>
                <a:lnTo>
                  <a:pt x="123" y="466"/>
                </a:lnTo>
                <a:lnTo>
                  <a:pt x="123" y="468"/>
                </a:lnTo>
                <a:lnTo>
                  <a:pt x="126" y="468"/>
                </a:lnTo>
                <a:lnTo>
                  <a:pt x="126" y="468"/>
                </a:lnTo>
                <a:lnTo>
                  <a:pt x="128" y="468"/>
                </a:lnTo>
                <a:lnTo>
                  <a:pt x="128" y="468"/>
                </a:lnTo>
                <a:lnTo>
                  <a:pt x="130" y="466"/>
                </a:lnTo>
                <a:lnTo>
                  <a:pt x="130" y="466"/>
                </a:lnTo>
                <a:lnTo>
                  <a:pt x="130" y="463"/>
                </a:lnTo>
                <a:lnTo>
                  <a:pt x="130" y="461"/>
                </a:lnTo>
                <a:lnTo>
                  <a:pt x="130" y="461"/>
                </a:lnTo>
                <a:lnTo>
                  <a:pt x="132" y="461"/>
                </a:lnTo>
                <a:lnTo>
                  <a:pt x="134" y="459"/>
                </a:lnTo>
                <a:lnTo>
                  <a:pt x="136" y="457"/>
                </a:lnTo>
                <a:lnTo>
                  <a:pt x="140" y="455"/>
                </a:lnTo>
                <a:lnTo>
                  <a:pt x="140" y="455"/>
                </a:lnTo>
                <a:lnTo>
                  <a:pt x="142" y="453"/>
                </a:lnTo>
                <a:lnTo>
                  <a:pt x="142" y="453"/>
                </a:lnTo>
                <a:lnTo>
                  <a:pt x="142" y="451"/>
                </a:lnTo>
                <a:lnTo>
                  <a:pt x="142" y="449"/>
                </a:lnTo>
                <a:lnTo>
                  <a:pt x="142" y="447"/>
                </a:lnTo>
                <a:lnTo>
                  <a:pt x="142" y="447"/>
                </a:lnTo>
                <a:lnTo>
                  <a:pt x="144" y="447"/>
                </a:lnTo>
                <a:lnTo>
                  <a:pt x="146" y="447"/>
                </a:lnTo>
                <a:lnTo>
                  <a:pt x="146" y="447"/>
                </a:lnTo>
                <a:lnTo>
                  <a:pt x="148" y="447"/>
                </a:lnTo>
                <a:lnTo>
                  <a:pt x="148" y="449"/>
                </a:lnTo>
                <a:lnTo>
                  <a:pt x="151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51"/>
                </a:lnTo>
                <a:lnTo>
                  <a:pt x="153" y="453"/>
                </a:lnTo>
                <a:lnTo>
                  <a:pt x="153" y="453"/>
                </a:lnTo>
                <a:lnTo>
                  <a:pt x="153" y="453"/>
                </a:lnTo>
                <a:lnTo>
                  <a:pt x="155" y="455"/>
                </a:lnTo>
                <a:lnTo>
                  <a:pt x="159" y="453"/>
                </a:lnTo>
                <a:lnTo>
                  <a:pt x="159" y="453"/>
                </a:lnTo>
                <a:lnTo>
                  <a:pt x="163" y="453"/>
                </a:lnTo>
                <a:lnTo>
                  <a:pt x="163" y="451"/>
                </a:lnTo>
                <a:lnTo>
                  <a:pt x="165" y="451"/>
                </a:lnTo>
                <a:lnTo>
                  <a:pt x="165" y="451"/>
                </a:lnTo>
                <a:lnTo>
                  <a:pt x="167" y="451"/>
                </a:lnTo>
                <a:lnTo>
                  <a:pt x="167" y="451"/>
                </a:lnTo>
                <a:lnTo>
                  <a:pt x="169" y="447"/>
                </a:lnTo>
                <a:lnTo>
                  <a:pt x="167" y="447"/>
                </a:lnTo>
                <a:lnTo>
                  <a:pt x="167" y="445"/>
                </a:lnTo>
                <a:lnTo>
                  <a:pt x="167" y="445"/>
                </a:lnTo>
                <a:lnTo>
                  <a:pt x="167" y="445"/>
                </a:lnTo>
                <a:lnTo>
                  <a:pt x="167" y="443"/>
                </a:lnTo>
                <a:lnTo>
                  <a:pt x="167" y="443"/>
                </a:lnTo>
                <a:lnTo>
                  <a:pt x="171" y="436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69" y="434"/>
                </a:lnTo>
                <a:lnTo>
                  <a:pt x="169" y="434"/>
                </a:lnTo>
                <a:lnTo>
                  <a:pt x="169" y="434"/>
                </a:lnTo>
                <a:lnTo>
                  <a:pt x="167" y="432"/>
                </a:lnTo>
                <a:lnTo>
                  <a:pt x="165" y="430"/>
                </a:lnTo>
                <a:lnTo>
                  <a:pt x="165" y="428"/>
                </a:lnTo>
                <a:lnTo>
                  <a:pt x="165" y="428"/>
                </a:lnTo>
                <a:lnTo>
                  <a:pt x="167" y="426"/>
                </a:lnTo>
                <a:lnTo>
                  <a:pt x="167" y="426"/>
                </a:lnTo>
                <a:lnTo>
                  <a:pt x="167" y="426"/>
                </a:lnTo>
                <a:lnTo>
                  <a:pt x="167" y="424"/>
                </a:lnTo>
                <a:lnTo>
                  <a:pt x="167" y="424"/>
                </a:lnTo>
                <a:lnTo>
                  <a:pt x="169" y="422"/>
                </a:lnTo>
                <a:lnTo>
                  <a:pt x="171" y="420"/>
                </a:lnTo>
                <a:lnTo>
                  <a:pt x="171" y="418"/>
                </a:lnTo>
                <a:lnTo>
                  <a:pt x="174" y="415"/>
                </a:lnTo>
                <a:lnTo>
                  <a:pt x="176" y="413"/>
                </a:lnTo>
                <a:lnTo>
                  <a:pt x="178" y="411"/>
                </a:lnTo>
                <a:lnTo>
                  <a:pt x="178" y="411"/>
                </a:lnTo>
                <a:lnTo>
                  <a:pt x="180" y="411"/>
                </a:lnTo>
                <a:lnTo>
                  <a:pt x="180" y="411"/>
                </a:lnTo>
                <a:lnTo>
                  <a:pt x="182" y="411"/>
                </a:lnTo>
                <a:lnTo>
                  <a:pt x="182" y="411"/>
                </a:lnTo>
                <a:lnTo>
                  <a:pt x="184" y="413"/>
                </a:lnTo>
                <a:lnTo>
                  <a:pt x="184" y="413"/>
                </a:lnTo>
                <a:lnTo>
                  <a:pt x="190" y="411"/>
                </a:lnTo>
                <a:lnTo>
                  <a:pt x="192" y="409"/>
                </a:lnTo>
                <a:lnTo>
                  <a:pt x="194" y="407"/>
                </a:lnTo>
                <a:lnTo>
                  <a:pt x="197" y="405"/>
                </a:lnTo>
                <a:lnTo>
                  <a:pt x="199" y="403"/>
                </a:lnTo>
                <a:lnTo>
                  <a:pt x="201" y="403"/>
                </a:lnTo>
                <a:lnTo>
                  <a:pt x="203" y="403"/>
                </a:lnTo>
                <a:lnTo>
                  <a:pt x="203" y="401"/>
                </a:lnTo>
                <a:lnTo>
                  <a:pt x="205" y="401"/>
                </a:lnTo>
                <a:lnTo>
                  <a:pt x="205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199" y="397"/>
                </a:lnTo>
                <a:lnTo>
                  <a:pt x="199" y="395"/>
                </a:lnTo>
                <a:lnTo>
                  <a:pt x="197" y="392"/>
                </a:lnTo>
                <a:lnTo>
                  <a:pt x="197" y="392"/>
                </a:lnTo>
                <a:lnTo>
                  <a:pt x="197" y="390"/>
                </a:lnTo>
                <a:lnTo>
                  <a:pt x="197" y="390"/>
                </a:lnTo>
                <a:lnTo>
                  <a:pt x="194" y="388"/>
                </a:lnTo>
                <a:lnTo>
                  <a:pt x="194" y="388"/>
                </a:lnTo>
                <a:lnTo>
                  <a:pt x="194" y="388"/>
                </a:lnTo>
                <a:lnTo>
                  <a:pt x="194" y="386"/>
                </a:lnTo>
                <a:lnTo>
                  <a:pt x="194" y="386"/>
                </a:lnTo>
                <a:lnTo>
                  <a:pt x="197" y="386"/>
                </a:lnTo>
                <a:lnTo>
                  <a:pt x="197" y="384"/>
                </a:lnTo>
                <a:lnTo>
                  <a:pt x="197" y="384"/>
                </a:lnTo>
                <a:lnTo>
                  <a:pt x="199" y="384"/>
                </a:lnTo>
                <a:lnTo>
                  <a:pt x="201" y="386"/>
                </a:lnTo>
                <a:lnTo>
                  <a:pt x="201" y="386"/>
                </a:lnTo>
                <a:lnTo>
                  <a:pt x="201" y="386"/>
                </a:lnTo>
                <a:lnTo>
                  <a:pt x="203" y="386"/>
                </a:lnTo>
                <a:lnTo>
                  <a:pt x="205" y="388"/>
                </a:lnTo>
                <a:lnTo>
                  <a:pt x="207" y="388"/>
                </a:lnTo>
                <a:lnTo>
                  <a:pt x="209" y="390"/>
                </a:lnTo>
                <a:lnTo>
                  <a:pt x="209" y="388"/>
                </a:lnTo>
                <a:lnTo>
                  <a:pt x="209" y="388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4"/>
                </a:lnTo>
                <a:lnTo>
                  <a:pt x="209" y="384"/>
                </a:lnTo>
                <a:lnTo>
                  <a:pt x="211" y="384"/>
                </a:lnTo>
                <a:lnTo>
                  <a:pt x="211" y="384"/>
                </a:lnTo>
                <a:lnTo>
                  <a:pt x="211" y="382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3" y="378"/>
                </a:lnTo>
                <a:lnTo>
                  <a:pt x="213" y="380"/>
                </a:lnTo>
                <a:lnTo>
                  <a:pt x="213" y="382"/>
                </a:lnTo>
                <a:lnTo>
                  <a:pt x="215" y="384"/>
                </a:lnTo>
                <a:lnTo>
                  <a:pt x="215" y="384"/>
                </a:lnTo>
                <a:lnTo>
                  <a:pt x="215" y="384"/>
                </a:lnTo>
                <a:lnTo>
                  <a:pt x="217" y="384"/>
                </a:lnTo>
                <a:lnTo>
                  <a:pt x="217" y="384"/>
                </a:lnTo>
                <a:lnTo>
                  <a:pt x="217" y="382"/>
                </a:lnTo>
                <a:lnTo>
                  <a:pt x="220" y="380"/>
                </a:lnTo>
                <a:lnTo>
                  <a:pt x="220" y="380"/>
                </a:lnTo>
                <a:lnTo>
                  <a:pt x="220" y="378"/>
                </a:lnTo>
                <a:lnTo>
                  <a:pt x="222" y="378"/>
                </a:lnTo>
                <a:lnTo>
                  <a:pt x="224" y="376"/>
                </a:lnTo>
                <a:lnTo>
                  <a:pt x="224" y="376"/>
                </a:lnTo>
                <a:lnTo>
                  <a:pt x="224" y="374"/>
                </a:lnTo>
                <a:lnTo>
                  <a:pt x="224" y="374"/>
                </a:lnTo>
                <a:lnTo>
                  <a:pt x="224" y="372"/>
                </a:lnTo>
                <a:lnTo>
                  <a:pt x="226" y="372"/>
                </a:lnTo>
                <a:lnTo>
                  <a:pt x="226" y="372"/>
                </a:lnTo>
                <a:lnTo>
                  <a:pt x="228" y="374"/>
                </a:lnTo>
                <a:lnTo>
                  <a:pt x="228" y="376"/>
                </a:lnTo>
                <a:lnTo>
                  <a:pt x="230" y="378"/>
                </a:lnTo>
                <a:lnTo>
                  <a:pt x="234" y="382"/>
                </a:lnTo>
                <a:lnTo>
                  <a:pt x="234" y="384"/>
                </a:lnTo>
                <a:lnTo>
                  <a:pt x="236" y="384"/>
                </a:lnTo>
                <a:lnTo>
                  <a:pt x="238" y="390"/>
                </a:lnTo>
                <a:lnTo>
                  <a:pt x="238" y="392"/>
                </a:lnTo>
                <a:lnTo>
                  <a:pt x="238" y="392"/>
                </a:lnTo>
                <a:lnTo>
                  <a:pt x="238" y="392"/>
                </a:lnTo>
                <a:lnTo>
                  <a:pt x="240" y="392"/>
                </a:lnTo>
                <a:lnTo>
                  <a:pt x="240" y="390"/>
                </a:lnTo>
                <a:lnTo>
                  <a:pt x="240" y="390"/>
                </a:lnTo>
                <a:lnTo>
                  <a:pt x="240" y="388"/>
                </a:lnTo>
                <a:lnTo>
                  <a:pt x="240" y="388"/>
                </a:lnTo>
                <a:lnTo>
                  <a:pt x="240" y="388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4"/>
                </a:lnTo>
                <a:lnTo>
                  <a:pt x="240" y="384"/>
                </a:lnTo>
                <a:lnTo>
                  <a:pt x="242" y="384"/>
                </a:lnTo>
                <a:lnTo>
                  <a:pt x="242" y="384"/>
                </a:lnTo>
                <a:lnTo>
                  <a:pt x="245" y="386"/>
                </a:lnTo>
                <a:lnTo>
                  <a:pt x="247" y="390"/>
                </a:lnTo>
                <a:lnTo>
                  <a:pt x="247" y="395"/>
                </a:lnTo>
                <a:lnTo>
                  <a:pt x="249" y="395"/>
                </a:lnTo>
                <a:lnTo>
                  <a:pt x="249" y="397"/>
                </a:lnTo>
                <a:lnTo>
                  <a:pt x="251" y="399"/>
                </a:lnTo>
                <a:lnTo>
                  <a:pt x="251" y="401"/>
                </a:lnTo>
                <a:lnTo>
                  <a:pt x="251" y="401"/>
                </a:lnTo>
                <a:lnTo>
                  <a:pt x="251" y="401"/>
                </a:lnTo>
                <a:lnTo>
                  <a:pt x="251" y="403"/>
                </a:lnTo>
                <a:lnTo>
                  <a:pt x="253" y="403"/>
                </a:lnTo>
                <a:lnTo>
                  <a:pt x="253" y="405"/>
                </a:lnTo>
                <a:lnTo>
                  <a:pt x="253" y="405"/>
                </a:lnTo>
                <a:lnTo>
                  <a:pt x="253" y="405"/>
                </a:lnTo>
                <a:lnTo>
                  <a:pt x="255" y="405"/>
                </a:lnTo>
                <a:lnTo>
                  <a:pt x="255" y="405"/>
                </a:lnTo>
                <a:lnTo>
                  <a:pt x="255" y="407"/>
                </a:lnTo>
                <a:lnTo>
                  <a:pt x="259" y="405"/>
                </a:lnTo>
                <a:lnTo>
                  <a:pt x="265" y="405"/>
                </a:lnTo>
                <a:lnTo>
                  <a:pt x="272" y="405"/>
                </a:lnTo>
                <a:lnTo>
                  <a:pt x="272" y="405"/>
                </a:lnTo>
                <a:lnTo>
                  <a:pt x="274" y="405"/>
                </a:lnTo>
                <a:lnTo>
                  <a:pt x="274" y="407"/>
                </a:lnTo>
                <a:lnTo>
                  <a:pt x="276" y="407"/>
                </a:lnTo>
                <a:lnTo>
                  <a:pt x="278" y="407"/>
                </a:lnTo>
                <a:lnTo>
                  <a:pt x="280" y="407"/>
                </a:lnTo>
                <a:lnTo>
                  <a:pt x="280" y="407"/>
                </a:lnTo>
                <a:lnTo>
                  <a:pt x="282" y="409"/>
                </a:lnTo>
                <a:lnTo>
                  <a:pt x="284" y="407"/>
                </a:lnTo>
                <a:lnTo>
                  <a:pt x="291" y="407"/>
                </a:lnTo>
                <a:lnTo>
                  <a:pt x="297" y="405"/>
                </a:lnTo>
                <a:lnTo>
                  <a:pt x="299" y="405"/>
                </a:lnTo>
                <a:lnTo>
                  <a:pt x="301" y="403"/>
                </a:lnTo>
                <a:lnTo>
                  <a:pt x="303" y="401"/>
                </a:lnTo>
                <a:lnTo>
                  <a:pt x="303" y="399"/>
                </a:lnTo>
                <a:lnTo>
                  <a:pt x="305" y="397"/>
                </a:lnTo>
                <a:lnTo>
                  <a:pt x="305" y="397"/>
                </a:lnTo>
                <a:lnTo>
                  <a:pt x="305" y="397"/>
                </a:lnTo>
                <a:lnTo>
                  <a:pt x="307" y="397"/>
                </a:lnTo>
                <a:lnTo>
                  <a:pt x="307" y="397"/>
                </a:lnTo>
                <a:lnTo>
                  <a:pt x="309" y="395"/>
                </a:lnTo>
                <a:lnTo>
                  <a:pt x="311" y="390"/>
                </a:lnTo>
                <a:lnTo>
                  <a:pt x="314" y="390"/>
                </a:lnTo>
                <a:lnTo>
                  <a:pt x="314" y="390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6"/>
                </a:lnTo>
                <a:lnTo>
                  <a:pt x="314" y="386"/>
                </a:lnTo>
                <a:lnTo>
                  <a:pt x="314" y="386"/>
                </a:lnTo>
                <a:lnTo>
                  <a:pt x="314" y="384"/>
                </a:lnTo>
                <a:lnTo>
                  <a:pt x="314" y="384"/>
                </a:lnTo>
                <a:lnTo>
                  <a:pt x="314" y="382"/>
                </a:lnTo>
                <a:lnTo>
                  <a:pt x="314" y="382"/>
                </a:lnTo>
                <a:lnTo>
                  <a:pt x="314" y="382"/>
                </a:lnTo>
                <a:lnTo>
                  <a:pt x="316" y="382"/>
                </a:lnTo>
                <a:lnTo>
                  <a:pt x="316" y="382"/>
                </a:lnTo>
                <a:lnTo>
                  <a:pt x="318" y="382"/>
                </a:lnTo>
                <a:lnTo>
                  <a:pt x="318" y="382"/>
                </a:lnTo>
                <a:lnTo>
                  <a:pt x="322" y="380"/>
                </a:lnTo>
                <a:lnTo>
                  <a:pt x="322" y="378"/>
                </a:lnTo>
                <a:lnTo>
                  <a:pt x="330" y="374"/>
                </a:lnTo>
                <a:lnTo>
                  <a:pt x="330" y="376"/>
                </a:lnTo>
                <a:lnTo>
                  <a:pt x="332" y="376"/>
                </a:lnTo>
                <a:lnTo>
                  <a:pt x="332" y="376"/>
                </a:lnTo>
                <a:lnTo>
                  <a:pt x="332" y="376"/>
                </a:lnTo>
                <a:lnTo>
                  <a:pt x="334" y="374"/>
                </a:lnTo>
                <a:lnTo>
                  <a:pt x="334" y="374"/>
                </a:lnTo>
                <a:lnTo>
                  <a:pt x="334" y="372"/>
                </a:lnTo>
                <a:lnTo>
                  <a:pt x="334" y="372"/>
                </a:lnTo>
                <a:lnTo>
                  <a:pt x="334" y="369"/>
                </a:lnTo>
                <a:lnTo>
                  <a:pt x="334" y="369"/>
                </a:lnTo>
                <a:lnTo>
                  <a:pt x="334" y="369"/>
                </a:lnTo>
                <a:lnTo>
                  <a:pt x="334" y="367"/>
                </a:lnTo>
                <a:lnTo>
                  <a:pt x="336" y="367"/>
                </a:lnTo>
                <a:lnTo>
                  <a:pt x="336" y="367"/>
                </a:lnTo>
                <a:lnTo>
                  <a:pt x="341" y="367"/>
                </a:lnTo>
                <a:lnTo>
                  <a:pt x="341" y="367"/>
                </a:lnTo>
                <a:lnTo>
                  <a:pt x="343" y="369"/>
                </a:lnTo>
                <a:lnTo>
                  <a:pt x="343" y="369"/>
                </a:lnTo>
                <a:lnTo>
                  <a:pt x="343" y="369"/>
                </a:lnTo>
                <a:lnTo>
                  <a:pt x="345" y="374"/>
                </a:lnTo>
                <a:lnTo>
                  <a:pt x="345" y="372"/>
                </a:lnTo>
                <a:lnTo>
                  <a:pt x="353" y="361"/>
                </a:lnTo>
                <a:lnTo>
                  <a:pt x="366" y="351"/>
                </a:lnTo>
                <a:lnTo>
                  <a:pt x="374" y="344"/>
                </a:lnTo>
                <a:lnTo>
                  <a:pt x="385" y="334"/>
                </a:lnTo>
                <a:lnTo>
                  <a:pt x="391" y="330"/>
                </a:lnTo>
                <a:lnTo>
                  <a:pt x="395" y="328"/>
                </a:lnTo>
                <a:lnTo>
                  <a:pt x="401" y="324"/>
                </a:lnTo>
                <a:lnTo>
                  <a:pt x="405" y="321"/>
                </a:lnTo>
                <a:lnTo>
                  <a:pt x="414" y="317"/>
                </a:lnTo>
                <a:lnTo>
                  <a:pt x="420" y="313"/>
                </a:lnTo>
                <a:lnTo>
                  <a:pt x="424" y="311"/>
                </a:lnTo>
                <a:lnTo>
                  <a:pt x="399" y="324"/>
                </a:lnTo>
                <a:lnTo>
                  <a:pt x="397" y="324"/>
                </a:lnTo>
                <a:lnTo>
                  <a:pt x="397" y="324"/>
                </a:lnTo>
                <a:lnTo>
                  <a:pt x="397" y="321"/>
                </a:lnTo>
                <a:lnTo>
                  <a:pt x="395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19"/>
                </a:lnTo>
                <a:lnTo>
                  <a:pt x="399" y="319"/>
                </a:lnTo>
                <a:lnTo>
                  <a:pt x="399" y="319"/>
                </a:lnTo>
                <a:lnTo>
                  <a:pt x="399" y="321"/>
                </a:lnTo>
                <a:lnTo>
                  <a:pt x="401" y="321"/>
                </a:lnTo>
                <a:lnTo>
                  <a:pt x="401" y="321"/>
                </a:lnTo>
                <a:lnTo>
                  <a:pt x="403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7"/>
                </a:lnTo>
                <a:lnTo>
                  <a:pt x="405" y="317"/>
                </a:lnTo>
                <a:lnTo>
                  <a:pt x="405" y="317"/>
                </a:lnTo>
                <a:lnTo>
                  <a:pt x="408" y="317"/>
                </a:lnTo>
                <a:lnTo>
                  <a:pt x="408" y="315"/>
                </a:lnTo>
                <a:lnTo>
                  <a:pt x="408" y="315"/>
                </a:lnTo>
                <a:lnTo>
                  <a:pt x="408" y="313"/>
                </a:lnTo>
                <a:lnTo>
                  <a:pt x="408" y="313"/>
                </a:lnTo>
                <a:lnTo>
                  <a:pt x="405" y="311"/>
                </a:lnTo>
                <a:lnTo>
                  <a:pt x="405" y="313"/>
                </a:lnTo>
                <a:lnTo>
                  <a:pt x="403" y="313"/>
                </a:lnTo>
                <a:lnTo>
                  <a:pt x="403" y="313"/>
                </a:lnTo>
                <a:lnTo>
                  <a:pt x="401" y="313"/>
                </a:lnTo>
                <a:lnTo>
                  <a:pt x="397" y="317"/>
                </a:lnTo>
                <a:lnTo>
                  <a:pt x="393" y="315"/>
                </a:lnTo>
                <a:lnTo>
                  <a:pt x="391" y="315"/>
                </a:lnTo>
                <a:lnTo>
                  <a:pt x="391" y="315"/>
                </a:lnTo>
                <a:lnTo>
                  <a:pt x="391" y="317"/>
                </a:lnTo>
                <a:lnTo>
                  <a:pt x="391" y="317"/>
                </a:lnTo>
                <a:lnTo>
                  <a:pt x="391" y="317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21"/>
                </a:lnTo>
                <a:lnTo>
                  <a:pt x="389" y="321"/>
                </a:lnTo>
                <a:lnTo>
                  <a:pt x="389" y="324"/>
                </a:lnTo>
                <a:lnTo>
                  <a:pt x="387" y="324"/>
                </a:lnTo>
                <a:lnTo>
                  <a:pt x="387" y="324"/>
                </a:lnTo>
                <a:lnTo>
                  <a:pt x="387" y="324"/>
                </a:lnTo>
                <a:lnTo>
                  <a:pt x="391" y="326"/>
                </a:lnTo>
                <a:lnTo>
                  <a:pt x="389" y="326"/>
                </a:lnTo>
                <a:lnTo>
                  <a:pt x="389" y="326"/>
                </a:lnTo>
                <a:lnTo>
                  <a:pt x="387" y="326"/>
                </a:lnTo>
                <a:lnTo>
                  <a:pt x="387" y="326"/>
                </a:lnTo>
                <a:lnTo>
                  <a:pt x="387" y="328"/>
                </a:lnTo>
                <a:lnTo>
                  <a:pt x="387" y="330"/>
                </a:lnTo>
                <a:lnTo>
                  <a:pt x="387" y="330"/>
                </a:lnTo>
                <a:lnTo>
                  <a:pt x="385" y="332"/>
                </a:lnTo>
                <a:lnTo>
                  <a:pt x="385" y="332"/>
                </a:lnTo>
                <a:lnTo>
                  <a:pt x="385" y="332"/>
                </a:lnTo>
                <a:lnTo>
                  <a:pt x="382" y="332"/>
                </a:lnTo>
                <a:lnTo>
                  <a:pt x="382" y="332"/>
                </a:lnTo>
                <a:lnTo>
                  <a:pt x="380" y="332"/>
                </a:lnTo>
                <a:lnTo>
                  <a:pt x="380" y="334"/>
                </a:lnTo>
                <a:lnTo>
                  <a:pt x="380" y="334"/>
                </a:lnTo>
                <a:lnTo>
                  <a:pt x="378" y="334"/>
                </a:lnTo>
                <a:lnTo>
                  <a:pt x="380" y="334"/>
                </a:lnTo>
                <a:lnTo>
                  <a:pt x="380" y="332"/>
                </a:lnTo>
                <a:lnTo>
                  <a:pt x="380" y="330"/>
                </a:lnTo>
                <a:lnTo>
                  <a:pt x="378" y="330"/>
                </a:lnTo>
                <a:lnTo>
                  <a:pt x="378" y="332"/>
                </a:lnTo>
                <a:lnTo>
                  <a:pt x="378" y="332"/>
                </a:lnTo>
                <a:lnTo>
                  <a:pt x="376" y="330"/>
                </a:lnTo>
                <a:lnTo>
                  <a:pt x="376" y="328"/>
                </a:lnTo>
                <a:lnTo>
                  <a:pt x="378" y="328"/>
                </a:lnTo>
                <a:lnTo>
                  <a:pt x="378" y="326"/>
                </a:lnTo>
                <a:lnTo>
                  <a:pt x="380" y="326"/>
                </a:lnTo>
                <a:lnTo>
                  <a:pt x="382" y="326"/>
                </a:lnTo>
                <a:lnTo>
                  <a:pt x="382" y="324"/>
                </a:lnTo>
                <a:lnTo>
                  <a:pt x="380" y="324"/>
                </a:lnTo>
                <a:lnTo>
                  <a:pt x="380" y="321"/>
                </a:lnTo>
                <a:lnTo>
                  <a:pt x="382" y="319"/>
                </a:lnTo>
                <a:lnTo>
                  <a:pt x="382" y="317"/>
                </a:lnTo>
                <a:lnTo>
                  <a:pt x="385" y="317"/>
                </a:lnTo>
                <a:lnTo>
                  <a:pt x="387" y="313"/>
                </a:lnTo>
                <a:lnTo>
                  <a:pt x="387" y="311"/>
                </a:lnTo>
                <a:lnTo>
                  <a:pt x="387" y="309"/>
                </a:lnTo>
                <a:lnTo>
                  <a:pt x="389" y="307"/>
                </a:lnTo>
                <a:lnTo>
                  <a:pt x="391" y="303"/>
                </a:lnTo>
                <a:lnTo>
                  <a:pt x="393" y="303"/>
                </a:lnTo>
                <a:lnTo>
                  <a:pt x="395" y="301"/>
                </a:lnTo>
                <a:lnTo>
                  <a:pt x="395" y="301"/>
                </a:lnTo>
                <a:lnTo>
                  <a:pt x="397" y="301"/>
                </a:lnTo>
                <a:lnTo>
                  <a:pt x="399" y="301"/>
                </a:lnTo>
                <a:lnTo>
                  <a:pt x="403" y="296"/>
                </a:lnTo>
                <a:lnTo>
                  <a:pt x="408" y="290"/>
                </a:lnTo>
                <a:lnTo>
                  <a:pt x="412" y="290"/>
                </a:lnTo>
                <a:lnTo>
                  <a:pt x="414" y="288"/>
                </a:lnTo>
                <a:lnTo>
                  <a:pt x="414" y="288"/>
                </a:lnTo>
                <a:lnTo>
                  <a:pt x="418" y="290"/>
                </a:lnTo>
                <a:lnTo>
                  <a:pt x="422" y="290"/>
                </a:lnTo>
                <a:lnTo>
                  <a:pt x="424" y="292"/>
                </a:lnTo>
                <a:lnTo>
                  <a:pt x="424" y="301"/>
                </a:lnTo>
                <a:lnTo>
                  <a:pt x="424" y="303"/>
                </a:lnTo>
                <a:lnTo>
                  <a:pt x="424" y="303"/>
                </a:lnTo>
                <a:lnTo>
                  <a:pt x="424" y="305"/>
                </a:lnTo>
                <a:lnTo>
                  <a:pt x="424" y="305"/>
                </a:lnTo>
                <a:lnTo>
                  <a:pt x="424" y="305"/>
                </a:lnTo>
                <a:lnTo>
                  <a:pt x="422" y="307"/>
                </a:lnTo>
                <a:lnTo>
                  <a:pt x="418" y="309"/>
                </a:lnTo>
                <a:lnTo>
                  <a:pt x="418" y="309"/>
                </a:lnTo>
                <a:lnTo>
                  <a:pt x="420" y="307"/>
                </a:lnTo>
                <a:lnTo>
                  <a:pt x="420" y="307"/>
                </a:lnTo>
                <a:lnTo>
                  <a:pt x="420" y="307"/>
                </a:lnTo>
                <a:lnTo>
                  <a:pt x="414" y="307"/>
                </a:lnTo>
                <a:lnTo>
                  <a:pt x="412" y="309"/>
                </a:lnTo>
                <a:lnTo>
                  <a:pt x="412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11"/>
                </a:lnTo>
                <a:lnTo>
                  <a:pt x="410" y="311"/>
                </a:lnTo>
                <a:lnTo>
                  <a:pt x="410" y="311"/>
                </a:lnTo>
                <a:lnTo>
                  <a:pt x="412" y="311"/>
                </a:lnTo>
                <a:lnTo>
                  <a:pt x="412" y="311"/>
                </a:lnTo>
                <a:lnTo>
                  <a:pt x="412" y="313"/>
                </a:lnTo>
                <a:lnTo>
                  <a:pt x="412" y="313"/>
                </a:lnTo>
                <a:lnTo>
                  <a:pt x="412" y="315"/>
                </a:lnTo>
                <a:lnTo>
                  <a:pt x="416" y="313"/>
                </a:lnTo>
                <a:lnTo>
                  <a:pt x="422" y="311"/>
                </a:lnTo>
                <a:lnTo>
                  <a:pt x="428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9"/>
                </a:lnTo>
                <a:lnTo>
                  <a:pt x="435" y="305"/>
                </a:lnTo>
                <a:lnTo>
                  <a:pt x="439" y="305"/>
                </a:lnTo>
                <a:lnTo>
                  <a:pt x="441" y="303"/>
                </a:lnTo>
                <a:lnTo>
                  <a:pt x="441" y="303"/>
                </a:lnTo>
                <a:lnTo>
                  <a:pt x="445" y="303"/>
                </a:lnTo>
                <a:lnTo>
                  <a:pt x="447" y="303"/>
                </a:lnTo>
                <a:lnTo>
                  <a:pt x="447" y="303"/>
                </a:lnTo>
                <a:lnTo>
                  <a:pt x="451" y="301"/>
                </a:lnTo>
                <a:lnTo>
                  <a:pt x="456" y="298"/>
                </a:lnTo>
                <a:lnTo>
                  <a:pt x="468" y="294"/>
                </a:lnTo>
                <a:lnTo>
                  <a:pt x="470" y="294"/>
                </a:lnTo>
                <a:lnTo>
                  <a:pt x="472" y="294"/>
                </a:lnTo>
                <a:lnTo>
                  <a:pt x="472" y="294"/>
                </a:lnTo>
                <a:lnTo>
                  <a:pt x="474" y="294"/>
                </a:lnTo>
                <a:lnTo>
                  <a:pt x="474" y="294"/>
                </a:lnTo>
                <a:lnTo>
                  <a:pt x="476" y="294"/>
                </a:lnTo>
                <a:lnTo>
                  <a:pt x="476" y="294"/>
                </a:lnTo>
                <a:lnTo>
                  <a:pt x="479" y="294"/>
                </a:lnTo>
                <a:lnTo>
                  <a:pt x="495" y="288"/>
                </a:lnTo>
                <a:lnTo>
                  <a:pt x="506" y="282"/>
                </a:lnTo>
                <a:lnTo>
                  <a:pt x="504" y="282"/>
                </a:lnTo>
                <a:lnTo>
                  <a:pt x="502" y="280"/>
                </a:lnTo>
                <a:lnTo>
                  <a:pt x="502" y="280"/>
                </a:lnTo>
                <a:lnTo>
                  <a:pt x="499" y="280"/>
                </a:lnTo>
                <a:lnTo>
                  <a:pt x="499" y="280"/>
                </a:lnTo>
                <a:lnTo>
                  <a:pt x="497" y="278"/>
                </a:lnTo>
                <a:lnTo>
                  <a:pt x="497" y="278"/>
                </a:lnTo>
                <a:lnTo>
                  <a:pt x="497" y="278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5" y="276"/>
                </a:lnTo>
                <a:lnTo>
                  <a:pt x="495" y="276"/>
                </a:lnTo>
                <a:lnTo>
                  <a:pt x="491" y="273"/>
                </a:lnTo>
                <a:lnTo>
                  <a:pt x="489" y="273"/>
                </a:lnTo>
                <a:lnTo>
                  <a:pt x="487" y="271"/>
                </a:lnTo>
                <a:lnTo>
                  <a:pt x="485" y="269"/>
                </a:lnTo>
                <a:lnTo>
                  <a:pt x="483" y="269"/>
                </a:lnTo>
                <a:lnTo>
                  <a:pt x="483" y="269"/>
                </a:lnTo>
                <a:lnTo>
                  <a:pt x="483" y="265"/>
                </a:lnTo>
                <a:lnTo>
                  <a:pt x="483" y="263"/>
                </a:lnTo>
                <a:lnTo>
                  <a:pt x="483" y="263"/>
                </a:lnTo>
                <a:lnTo>
                  <a:pt x="485" y="263"/>
                </a:lnTo>
                <a:lnTo>
                  <a:pt x="485" y="265"/>
                </a:lnTo>
                <a:lnTo>
                  <a:pt x="485" y="267"/>
                </a:lnTo>
                <a:lnTo>
                  <a:pt x="487" y="269"/>
                </a:lnTo>
                <a:lnTo>
                  <a:pt x="487" y="269"/>
                </a:lnTo>
                <a:lnTo>
                  <a:pt x="489" y="271"/>
                </a:lnTo>
                <a:lnTo>
                  <a:pt x="491" y="271"/>
                </a:lnTo>
                <a:lnTo>
                  <a:pt x="495" y="271"/>
                </a:lnTo>
                <a:lnTo>
                  <a:pt x="504" y="278"/>
                </a:lnTo>
                <a:lnTo>
                  <a:pt x="508" y="280"/>
                </a:lnTo>
                <a:lnTo>
                  <a:pt x="510" y="278"/>
                </a:lnTo>
                <a:lnTo>
                  <a:pt x="510" y="278"/>
                </a:lnTo>
                <a:lnTo>
                  <a:pt x="508" y="278"/>
                </a:lnTo>
                <a:lnTo>
                  <a:pt x="508" y="278"/>
                </a:lnTo>
                <a:lnTo>
                  <a:pt x="508" y="276"/>
                </a:lnTo>
                <a:lnTo>
                  <a:pt x="510" y="273"/>
                </a:lnTo>
                <a:lnTo>
                  <a:pt x="514" y="267"/>
                </a:lnTo>
                <a:lnTo>
                  <a:pt x="514" y="267"/>
                </a:lnTo>
                <a:lnTo>
                  <a:pt x="516" y="265"/>
                </a:lnTo>
                <a:lnTo>
                  <a:pt x="518" y="259"/>
                </a:lnTo>
                <a:lnTo>
                  <a:pt x="518" y="259"/>
                </a:lnTo>
                <a:lnTo>
                  <a:pt x="520" y="257"/>
                </a:lnTo>
                <a:lnTo>
                  <a:pt x="522" y="257"/>
                </a:lnTo>
                <a:lnTo>
                  <a:pt x="527" y="255"/>
                </a:lnTo>
                <a:lnTo>
                  <a:pt x="531" y="253"/>
                </a:lnTo>
                <a:lnTo>
                  <a:pt x="541" y="246"/>
                </a:lnTo>
                <a:lnTo>
                  <a:pt x="543" y="244"/>
                </a:lnTo>
                <a:lnTo>
                  <a:pt x="541" y="246"/>
                </a:lnTo>
                <a:lnTo>
                  <a:pt x="539" y="246"/>
                </a:lnTo>
                <a:lnTo>
                  <a:pt x="537" y="246"/>
                </a:lnTo>
                <a:lnTo>
                  <a:pt x="539" y="244"/>
                </a:lnTo>
                <a:lnTo>
                  <a:pt x="541" y="244"/>
                </a:lnTo>
                <a:lnTo>
                  <a:pt x="543" y="242"/>
                </a:lnTo>
                <a:lnTo>
                  <a:pt x="543" y="242"/>
                </a:lnTo>
                <a:lnTo>
                  <a:pt x="545" y="240"/>
                </a:lnTo>
                <a:lnTo>
                  <a:pt x="547" y="238"/>
                </a:lnTo>
                <a:lnTo>
                  <a:pt x="550" y="234"/>
                </a:lnTo>
                <a:lnTo>
                  <a:pt x="547" y="232"/>
                </a:lnTo>
                <a:lnTo>
                  <a:pt x="547" y="234"/>
                </a:lnTo>
                <a:lnTo>
                  <a:pt x="547" y="234"/>
                </a:lnTo>
                <a:lnTo>
                  <a:pt x="547" y="236"/>
                </a:lnTo>
                <a:lnTo>
                  <a:pt x="545" y="234"/>
                </a:lnTo>
                <a:lnTo>
                  <a:pt x="543" y="236"/>
                </a:lnTo>
                <a:lnTo>
                  <a:pt x="543" y="238"/>
                </a:lnTo>
                <a:lnTo>
                  <a:pt x="541" y="238"/>
                </a:lnTo>
                <a:lnTo>
                  <a:pt x="541" y="232"/>
                </a:lnTo>
                <a:lnTo>
                  <a:pt x="541" y="227"/>
                </a:lnTo>
                <a:lnTo>
                  <a:pt x="543" y="225"/>
                </a:lnTo>
                <a:lnTo>
                  <a:pt x="545" y="223"/>
                </a:lnTo>
                <a:lnTo>
                  <a:pt x="560" y="211"/>
                </a:lnTo>
                <a:lnTo>
                  <a:pt x="566" y="209"/>
                </a:lnTo>
                <a:lnTo>
                  <a:pt x="568" y="207"/>
                </a:lnTo>
                <a:lnTo>
                  <a:pt x="573" y="205"/>
                </a:lnTo>
                <a:lnTo>
                  <a:pt x="573" y="202"/>
                </a:lnTo>
                <a:lnTo>
                  <a:pt x="573" y="205"/>
                </a:lnTo>
                <a:lnTo>
                  <a:pt x="570" y="205"/>
                </a:lnTo>
                <a:lnTo>
                  <a:pt x="568" y="207"/>
                </a:lnTo>
                <a:lnTo>
                  <a:pt x="568" y="205"/>
                </a:lnTo>
                <a:lnTo>
                  <a:pt x="568" y="205"/>
                </a:lnTo>
                <a:lnTo>
                  <a:pt x="566" y="205"/>
                </a:lnTo>
                <a:lnTo>
                  <a:pt x="566" y="205"/>
                </a:lnTo>
                <a:lnTo>
                  <a:pt x="566" y="202"/>
                </a:lnTo>
                <a:lnTo>
                  <a:pt x="564" y="202"/>
                </a:lnTo>
                <a:lnTo>
                  <a:pt x="564" y="202"/>
                </a:lnTo>
                <a:lnTo>
                  <a:pt x="562" y="202"/>
                </a:lnTo>
                <a:lnTo>
                  <a:pt x="564" y="202"/>
                </a:lnTo>
                <a:lnTo>
                  <a:pt x="564" y="200"/>
                </a:lnTo>
                <a:lnTo>
                  <a:pt x="566" y="200"/>
                </a:lnTo>
                <a:lnTo>
                  <a:pt x="568" y="202"/>
                </a:lnTo>
                <a:lnTo>
                  <a:pt x="568" y="200"/>
                </a:lnTo>
                <a:lnTo>
                  <a:pt x="568" y="200"/>
                </a:lnTo>
                <a:lnTo>
                  <a:pt x="568" y="200"/>
                </a:lnTo>
                <a:lnTo>
                  <a:pt x="568" y="198"/>
                </a:lnTo>
                <a:lnTo>
                  <a:pt x="568" y="196"/>
                </a:lnTo>
                <a:lnTo>
                  <a:pt x="566" y="196"/>
                </a:lnTo>
                <a:lnTo>
                  <a:pt x="564" y="196"/>
                </a:lnTo>
                <a:lnTo>
                  <a:pt x="560" y="196"/>
                </a:lnTo>
                <a:lnTo>
                  <a:pt x="558" y="196"/>
                </a:lnTo>
                <a:lnTo>
                  <a:pt x="556" y="194"/>
                </a:lnTo>
                <a:lnTo>
                  <a:pt x="560" y="192"/>
                </a:lnTo>
                <a:lnTo>
                  <a:pt x="562" y="192"/>
                </a:lnTo>
                <a:lnTo>
                  <a:pt x="564" y="194"/>
                </a:lnTo>
                <a:lnTo>
                  <a:pt x="566" y="192"/>
                </a:lnTo>
                <a:lnTo>
                  <a:pt x="564" y="186"/>
                </a:lnTo>
                <a:lnTo>
                  <a:pt x="554" y="161"/>
                </a:lnTo>
                <a:lnTo>
                  <a:pt x="552" y="150"/>
                </a:lnTo>
                <a:lnTo>
                  <a:pt x="556" y="142"/>
                </a:lnTo>
                <a:lnTo>
                  <a:pt x="560" y="133"/>
                </a:lnTo>
                <a:lnTo>
                  <a:pt x="575" y="119"/>
                </a:lnTo>
                <a:lnTo>
                  <a:pt x="581" y="115"/>
                </a:lnTo>
                <a:lnTo>
                  <a:pt x="589" y="111"/>
                </a:lnTo>
                <a:lnTo>
                  <a:pt x="589" y="111"/>
                </a:lnTo>
                <a:lnTo>
                  <a:pt x="593" y="111"/>
                </a:lnTo>
                <a:lnTo>
                  <a:pt x="593" y="111"/>
                </a:lnTo>
                <a:lnTo>
                  <a:pt x="596" y="108"/>
                </a:lnTo>
                <a:lnTo>
                  <a:pt x="598" y="111"/>
                </a:lnTo>
                <a:lnTo>
                  <a:pt x="604" y="108"/>
                </a:lnTo>
                <a:lnTo>
                  <a:pt x="610" y="106"/>
                </a:lnTo>
                <a:lnTo>
                  <a:pt x="616" y="104"/>
                </a:lnTo>
                <a:lnTo>
                  <a:pt x="616" y="104"/>
                </a:lnTo>
                <a:lnTo>
                  <a:pt x="616" y="10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Freeform 50">
            <a:extLst>
              <a:ext uri="{FF2B5EF4-FFF2-40B4-BE49-F238E27FC236}">
                <a16:creationId xmlns:a16="http://schemas.microsoft.com/office/drawing/2014/main" id="{1E87B85A-0589-48F9-ABF0-706F2DFE87DA}"/>
              </a:ext>
            </a:extLst>
          </p:cNvPr>
          <p:cNvSpPr>
            <a:spLocks/>
          </p:cNvSpPr>
          <p:nvPr/>
        </p:nvSpPr>
        <p:spPr bwMode="auto">
          <a:xfrm>
            <a:off x="10082425" y="3220339"/>
            <a:ext cx="298106" cy="300118"/>
          </a:xfrm>
          <a:custGeom>
            <a:avLst/>
            <a:gdLst>
              <a:gd name="T0" fmla="*/ 192 w 194"/>
              <a:gd name="T1" fmla="*/ 27 h 206"/>
              <a:gd name="T2" fmla="*/ 188 w 194"/>
              <a:gd name="T3" fmla="*/ 21 h 206"/>
              <a:gd name="T4" fmla="*/ 192 w 194"/>
              <a:gd name="T5" fmla="*/ 16 h 206"/>
              <a:gd name="T6" fmla="*/ 188 w 194"/>
              <a:gd name="T7" fmla="*/ 4 h 206"/>
              <a:gd name="T8" fmla="*/ 184 w 194"/>
              <a:gd name="T9" fmla="*/ 4 h 206"/>
              <a:gd name="T10" fmla="*/ 169 w 194"/>
              <a:gd name="T11" fmla="*/ 12 h 206"/>
              <a:gd name="T12" fmla="*/ 161 w 194"/>
              <a:gd name="T13" fmla="*/ 10 h 206"/>
              <a:gd name="T14" fmla="*/ 148 w 194"/>
              <a:gd name="T15" fmla="*/ 25 h 206"/>
              <a:gd name="T16" fmla="*/ 123 w 194"/>
              <a:gd name="T17" fmla="*/ 37 h 206"/>
              <a:gd name="T18" fmla="*/ 117 w 194"/>
              <a:gd name="T19" fmla="*/ 42 h 206"/>
              <a:gd name="T20" fmla="*/ 110 w 194"/>
              <a:gd name="T21" fmla="*/ 50 h 206"/>
              <a:gd name="T22" fmla="*/ 104 w 194"/>
              <a:gd name="T23" fmla="*/ 60 h 206"/>
              <a:gd name="T24" fmla="*/ 98 w 194"/>
              <a:gd name="T25" fmla="*/ 60 h 206"/>
              <a:gd name="T26" fmla="*/ 92 w 194"/>
              <a:gd name="T27" fmla="*/ 58 h 206"/>
              <a:gd name="T28" fmla="*/ 85 w 194"/>
              <a:gd name="T29" fmla="*/ 77 h 206"/>
              <a:gd name="T30" fmla="*/ 67 w 194"/>
              <a:gd name="T31" fmla="*/ 98 h 206"/>
              <a:gd name="T32" fmla="*/ 67 w 194"/>
              <a:gd name="T33" fmla="*/ 110 h 206"/>
              <a:gd name="T34" fmla="*/ 64 w 194"/>
              <a:gd name="T35" fmla="*/ 119 h 206"/>
              <a:gd name="T36" fmla="*/ 62 w 194"/>
              <a:gd name="T37" fmla="*/ 129 h 206"/>
              <a:gd name="T38" fmla="*/ 46 w 194"/>
              <a:gd name="T39" fmla="*/ 135 h 206"/>
              <a:gd name="T40" fmla="*/ 46 w 194"/>
              <a:gd name="T41" fmla="*/ 131 h 206"/>
              <a:gd name="T42" fmla="*/ 48 w 194"/>
              <a:gd name="T43" fmla="*/ 123 h 206"/>
              <a:gd name="T44" fmla="*/ 41 w 194"/>
              <a:gd name="T45" fmla="*/ 123 h 206"/>
              <a:gd name="T46" fmla="*/ 35 w 194"/>
              <a:gd name="T47" fmla="*/ 127 h 206"/>
              <a:gd name="T48" fmla="*/ 37 w 194"/>
              <a:gd name="T49" fmla="*/ 133 h 206"/>
              <a:gd name="T50" fmla="*/ 4 w 194"/>
              <a:gd name="T51" fmla="*/ 165 h 206"/>
              <a:gd name="T52" fmla="*/ 2 w 194"/>
              <a:gd name="T53" fmla="*/ 173 h 206"/>
              <a:gd name="T54" fmla="*/ 6 w 194"/>
              <a:gd name="T55" fmla="*/ 175 h 206"/>
              <a:gd name="T56" fmla="*/ 10 w 194"/>
              <a:gd name="T57" fmla="*/ 181 h 206"/>
              <a:gd name="T58" fmla="*/ 12 w 194"/>
              <a:gd name="T59" fmla="*/ 192 h 206"/>
              <a:gd name="T60" fmla="*/ 14 w 194"/>
              <a:gd name="T61" fmla="*/ 198 h 206"/>
              <a:gd name="T62" fmla="*/ 18 w 194"/>
              <a:gd name="T63" fmla="*/ 200 h 206"/>
              <a:gd name="T64" fmla="*/ 25 w 194"/>
              <a:gd name="T65" fmla="*/ 202 h 206"/>
              <a:gd name="T66" fmla="*/ 31 w 194"/>
              <a:gd name="T67" fmla="*/ 200 h 206"/>
              <a:gd name="T68" fmla="*/ 48 w 194"/>
              <a:gd name="T69" fmla="*/ 179 h 206"/>
              <a:gd name="T70" fmla="*/ 46 w 194"/>
              <a:gd name="T71" fmla="*/ 175 h 206"/>
              <a:gd name="T72" fmla="*/ 44 w 194"/>
              <a:gd name="T73" fmla="*/ 173 h 206"/>
              <a:gd name="T74" fmla="*/ 60 w 194"/>
              <a:gd name="T75" fmla="*/ 167 h 206"/>
              <a:gd name="T76" fmla="*/ 75 w 194"/>
              <a:gd name="T77" fmla="*/ 171 h 206"/>
              <a:gd name="T78" fmla="*/ 83 w 194"/>
              <a:gd name="T79" fmla="*/ 171 h 206"/>
              <a:gd name="T80" fmla="*/ 87 w 194"/>
              <a:gd name="T81" fmla="*/ 173 h 206"/>
              <a:gd name="T82" fmla="*/ 108 w 194"/>
              <a:gd name="T83" fmla="*/ 167 h 206"/>
              <a:gd name="T84" fmla="*/ 125 w 194"/>
              <a:gd name="T85" fmla="*/ 152 h 206"/>
              <a:gd name="T86" fmla="*/ 125 w 194"/>
              <a:gd name="T87" fmla="*/ 163 h 206"/>
              <a:gd name="T88" fmla="*/ 127 w 194"/>
              <a:gd name="T89" fmla="*/ 177 h 206"/>
              <a:gd name="T90" fmla="*/ 140 w 194"/>
              <a:gd name="T91" fmla="*/ 175 h 206"/>
              <a:gd name="T92" fmla="*/ 152 w 194"/>
              <a:gd name="T93" fmla="*/ 167 h 206"/>
              <a:gd name="T94" fmla="*/ 154 w 194"/>
              <a:gd name="T95" fmla="*/ 163 h 206"/>
              <a:gd name="T96" fmla="*/ 169 w 194"/>
              <a:gd name="T97" fmla="*/ 148 h 206"/>
              <a:gd name="T98" fmla="*/ 169 w 194"/>
              <a:gd name="T99" fmla="*/ 125 h 206"/>
              <a:gd name="T100" fmla="*/ 184 w 194"/>
              <a:gd name="T101" fmla="*/ 110 h 206"/>
              <a:gd name="T102" fmla="*/ 177 w 194"/>
              <a:gd name="T103" fmla="*/ 96 h 206"/>
              <a:gd name="T104" fmla="*/ 175 w 194"/>
              <a:gd name="T105" fmla="*/ 94 h 206"/>
              <a:gd name="T106" fmla="*/ 175 w 194"/>
              <a:gd name="T107" fmla="*/ 73 h 206"/>
              <a:gd name="T108" fmla="*/ 173 w 194"/>
              <a:gd name="T109" fmla="*/ 60 h 206"/>
              <a:gd name="T110" fmla="*/ 179 w 194"/>
              <a:gd name="T111" fmla="*/ 52 h 206"/>
              <a:gd name="T112" fmla="*/ 186 w 194"/>
              <a:gd name="T113" fmla="*/ 46 h 206"/>
              <a:gd name="T114" fmla="*/ 194 w 194"/>
              <a:gd name="T115" fmla="*/ 4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4" h="206">
                <a:moveTo>
                  <a:pt x="194" y="39"/>
                </a:moveTo>
                <a:lnTo>
                  <a:pt x="192" y="35"/>
                </a:lnTo>
                <a:lnTo>
                  <a:pt x="192" y="35"/>
                </a:lnTo>
                <a:lnTo>
                  <a:pt x="192" y="33"/>
                </a:lnTo>
                <a:lnTo>
                  <a:pt x="192" y="31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0" y="25"/>
                </a:lnTo>
                <a:lnTo>
                  <a:pt x="190" y="23"/>
                </a:lnTo>
                <a:lnTo>
                  <a:pt x="188" y="23"/>
                </a:lnTo>
                <a:lnTo>
                  <a:pt x="188" y="21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6"/>
                </a:lnTo>
                <a:lnTo>
                  <a:pt x="192" y="16"/>
                </a:lnTo>
                <a:lnTo>
                  <a:pt x="192" y="16"/>
                </a:lnTo>
                <a:lnTo>
                  <a:pt x="192" y="14"/>
                </a:lnTo>
                <a:lnTo>
                  <a:pt x="192" y="10"/>
                </a:lnTo>
                <a:lnTo>
                  <a:pt x="192" y="8"/>
                </a:lnTo>
                <a:lnTo>
                  <a:pt x="192" y="6"/>
                </a:lnTo>
                <a:lnTo>
                  <a:pt x="190" y="6"/>
                </a:lnTo>
                <a:lnTo>
                  <a:pt x="188" y="4"/>
                </a:lnTo>
                <a:lnTo>
                  <a:pt x="188" y="4"/>
                </a:lnTo>
                <a:lnTo>
                  <a:pt x="188" y="4"/>
                </a:lnTo>
                <a:lnTo>
                  <a:pt x="186" y="0"/>
                </a:lnTo>
                <a:lnTo>
                  <a:pt x="186" y="2"/>
                </a:lnTo>
                <a:lnTo>
                  <a:pt x="184" y="2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71" y="12"/>
                </a:lnTo>
                <a:lnTo>
                  <a:pt x="171" y="12"/>
                </a:lnTo>
                <a:lnTo>
                  <a:pt x="169" y="12"/>
                </a:lnTo>
                <a:lnTo>
                  <a:pt x="167" y="12"/>
                </a:lnTo>
                <a:lnTo>
                  <a:pt x="165" y="12"/>
                </a:lnTo>
                <a:lnTo>
                  <a:pt x="165" y="12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58" y="10"/>
                </a:lnTo>
                <a:lnTo>
                  <a:pt x="158" y="10"/>
                </a:lnTo>
                <a:lnTo>
                  <a:pt x="156" y="14"/>
                </a:lnTo>
                <a:lnTo>
                  <a:pt x="154" y="14"/>
                </a:lnTo>
                <a:lnTo>
                  <a:pt x="152" y="21"/>
                </a:lnTo>
                <a:lnTo>
                  <a:pt x="148" y="25"/>
                </a:lnTo>
                <a:lnTo>
                  <a:pt x="144" y="29"/>
                </a:lnTo>
                <a:lnTo>
                  <a:pt x="138" y="33"/>
                </a:lnTo>
                <a:lnTo>
                  <a:pt x="135" y="35"/>
                </a:lnTo>
                <a:lnTo>
                  <a:pt x="127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1" y="39"/>
                </a:lnTo>
                <a:lnTo>
                  <a:pt x="121" y="39"/>
                </a:lnTo>
                <a:lnTo>
                  <a:pt x="119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2"/>
                </a:lnTo>
                <a:lnTo>
                  <a:pt x="115" y="42"/>
                </a:lnTo>
                <a:lnTo>
                  <a:pt x="115" y="44"/>
                </a:lnTo>
                <a:lnTo>
                  <a:pt x="110" y="48"/>
                </a:lnTo>
                <a:lnTo>
                  <a:pt x="110" y="50"/>
                </a:lnTo>
                <a:lnTo>
                  <a:pt x="110" y="50"/>
                </a:lnTo>
                <a:lnTo>
                  <a:pt x="110" y="52"/>
                </a:lnTo>
                <a:lnTo>
                  <a:pt x="110" y="54"/>
                </a:lnTo>
                <a:lnTo>
                  <a:pt x="108" y="56"/>
                </a:lnTo>
                <a:lnTo>
                  <a:pt x="106" y="58"/>
                </a:lnTo>
                <a:lnTo>
                  <a:pt x="104" y="60"/>
                </a:lnTo>
                <a:lnTo>
                  <a:pt x="104" y="60"/>
                </a:lnTo>
                <a:lnTo>
                  <a:pt x="102" y="62"/>
                </a:lnTo>
                <a:lnTo>
                  <a:pt x="100" y="62"/>
                </a:lnTo>
                <a:lnTo>
                  <a:pt x="100" y="62"/>
                </a:lnTo>
                <a:lnTo>
                  <a:pt x="98" y="62"/>
                </a:lnTo>
                <a:lnTo>
                  <a:pt x="98" y="62"/>
                </a:lnTo>
                <a:lnTo>
                  <a:pt x="98" y="60"/>
                </a:lnTo>
                <a:lnTo>
                  <a:pt x="98" y="60"/>
                </a:lnTo>
                <a:lnTo>
                  <a:pt x="98" y="60"/>
                </a:lnTo>
                <a:lnTo>
                  <a:pt x="98" y="58"/>
                </a:lnTo>
                <a:lnTo>
                  <a:pt x="96" y="56"/>
                </a:lnTo>
                <a:lnTo>
                  <a:pt x="94" y="54"/>
                </a:lnTo>
                <a:lnTo>
                  <a:pt x="92" y="58"/>
                </a:lnTo>
                <a:lnTo>
                  <a:pt x="87" y="62"/>
                </a:lnTo>
                <a:lnTo>
                  <a:pt x="87" y="64"/>
                </a:lnTo>
                <a:lnTo>
                  <a:pt x="87" y="67"/>
                </a:lnTo>
                <a:lnTo>
                  <a:pt x="85" y="73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7" y="83"/>
                </a:lnTo>
                <a:lnTo>
                  <a:pt x="69" y="96"/>
                </a:lnTo>
                <a:lnTo>
                  <a:pt x="67" y="98"/>
                </a:lnTo>
                <a:lnTo>
                  <a:pt x="67" y="98"/>
                </a:lnTo>
                <a:lnTo>
                  <a:pt x="69" y="100"/>
                </a:lnTo>
                <a:lnTo>
                  <a:pt x="69" y="102"/>
                </a:lnTo>
                <a:lnTo>
                  <a:pt x="67" y="108"/>
                </a:lnTo>
                <a:lnTo>
                  <a:pt x="67" y="110"/>
                </a:lnTo>
                <a:lnTo>
                  <a:pt x="67" y="110"/>
                </a:lnTo>
                <a:lnTo>
                  <a:pt x="67" y="110"/>
                </a:lnTo>
                <a:lnTo>
                  <a:pt x="64" y="113"/>
                </a:lnTo>
                <a:lnTo>
                  <a:pt x="64" y="115"/>
                </a:lnTo>
                <a:lnTo>
                  <a:pt x="64" y="117"/>
                </a:lnTo>
                <a:lnTo>
                  <a:pt x="64" y="119"/>
                </a:lnTo>
                <a:lnTo>
                  <a:pt x="64" y="119"/>
                </a:lnTo>
                <a:lnTo>
                  <a:pt x="64" y="119"/>
                </a:lnTo>
                <a:lnTo>
                  <a:pt x="64" y="121"/>
                </a:lnTo>
                <a:lnTo>
                  <a:pt x="67" y="123"/>
                </a:lnTo>
                <a:lnTo>
                  <a:pt x="67" y="123"/>
                </a:lnTo>
                <a:lnTo>
                  <a:pt x="64" y="125"/>
                </a:lnTo>
                <a:lnTo>
                  <a:pt x="64" y="125"/>
                </a:lnTo>
                <a:lnTo>
                  <a:pt x="62" y="129"/>
                </a:lnTo>
                <a:lnTo>
                  <a:pt x="60" y="131"/>
                </a:lnTo>
                <a:lnTo>
                  <a:pt x="58" y="133"/>
                </a:lnTo>
                <a:lnTo>
                  <a:pt x="56" y="133"/>
                </a:lnTo>
                <a:lnTo>
                  <a:pt x="50" y="135"/>
                </a:lnTo>
                <a:lnTo>
                  <a:pt x="48" y="135"/>
                </a:lnTo>
                <a:lnTo>
                  <a:pt x="46" y="135"/>
                </a:lnTo>
                <a:lnTo>
                  <a:pt x="46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3"/>
                </a:lnTo>
                <a:lnTo>
                  <a:pt x="46" y="133"/>
                </a:lnTo>
                <a:lnTo>
                  <a:pt x="46" y="131"/>
                </a:lnTo>
                <a:lnTo>
                  <a:pt x="48" y="131"/>
                </a:lnTo>
                <a:lnTo>
                  <a:pt x="48" y="129"/>
                </a:lnTo>
                <a:lnTo>
                  <a:pt x="48" y="127"/>
                </a:lnTo>
                <a:lnTo>
                  <a:pt x="48" y="127"/>
                </a:lnTo>
                <a:lnTo>
                  <a:pt x="48" y="125"/>
                </a:lnTo>
                <a:lnTo>
                  <a:pt x="48" y="123"/>
                </a:lnTo>
                <a:lnTo>
                  <a:pt x="46" y="123"/>
                </a:lnTo>
                <a:lnTo>
                  <a:pt x="46" y="123"/>
                </a:lnTo>
                <a:lnTo>
                  <a:pt x="44" y="121"/>
                </a:lnTo>
                <a:lnTo>
                  <a:pt x="44" y="121"/>
                </a:lnTo>
                <a:lnTo>
                  <a:pt x="41" y="121"/>
                </a:lnTo>
                <a:lnTo>
                  <a:pt x="41" y="123"/>
                </a:lnTo>
                <a:lnTo>
                  <a:pt x="39" y="123"/>
                </a:lnTo>
                <a:lnTo>
                  <a:pt x="37" y="125"/>
                </a:lnTo>
                <a:lnTo>
                  <a:pt x="35" y="125"/>
                </a:lnTo>
                <a:lnTo>
                  <a:pt x="35" y="127"/>
                </a:lnTo>
                <a:lnTo>
                  <a:pt x="35" y="127"/>
                </a:lnTo>
                <a:lnTo>
                  <a:pt x="35" y="127"/>
                </a:lnTo>
                <a:lnTo>
                  <a:pt x="35" y="129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3"/>
                </a:lnTo>
                <a:lnTo>
                  <a:pt x="27" y="142"/>
                </a:lnTo>
                <a:lnTo>
                  <a:pt x="25" y="144"/>
                </a:lnTo>
                <a:lnTo>
                  <a:pt x="18" y="152"/>
                </a:lnTo>
                <a:lnTo>
                  <a:pt x="14" y="156"/>
                </a:lnTo>
                <a:lnTo>
                  <a:pt x="8" y="161"/>
                </a:lnTo>
                <a:lnTo>
                  <a:pt x="4" y="165"/>
                </a:lnTo>
                <a:lnTo>
                  <a:pt x="2" y="167"/>
                </a:lnTo>
                <a:lnTo>
                  <a:pt x="0" y="167"/>
                </a:lnTo>
                <a:lnTo>
                  <a:pt x="0" y="169"/>
                </a:lnTo>
                <a:lnTo>
                  <a:pt x="0" y="171"/>
                </a:lnTo>
                <a:lnTo>
                  <a:pt x="2" y="171"/>
                </a:lnTo>
                <a:lnTo>
                  <a:pt x="2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5"/>
                </a:lnTo>
                <a:lnTo>
                  <a:pt x="6" y="175"/>
                </a:lnTo>
                <a:lnTo>
                  <a:pt x="6" y="177"/>
                </a:lnTo>
                <a:lnTo>
                  <a:pt x="6" y="177"/>
                </a:lnTo>
                <a:lnTo>
                  <a:pt x="8" y="179"/>
                </a:lnTo>
                <a:lnTo>
                  <a:pt x="8" y="179"/>
                </a:lnTo>
                <a:lnTo>
                  <a:pt x="10" y="179"/>
                </a:lnTo>
                <a:lnTo>
                  <a:pt x="10" y="181"/>
                </a:lnTo>
                <a:lnTo>
                  <a:pt x="10" y="181"/>
                </a:lnTo>
                <a:lnTo>
                  <a:pt x="12" y="184"/>
                </a:lnTo>
                <a:lnTo>
                  <a:pt x="12" y="186"/>
                </a:lnTo>
                <a:lnTo>
                  <a:pt x="12" y="186"/>
                </a:lnTo>
                <a:lnTo>
                  <a:pt x="12" y="188"/>
                </a:lnTo>
                <a:lnTo>
                  <a:pt x="12" y="192"/>
                </a:lnTo>
                <a:lnTo>
                  <a:pt x="12" y="194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8" y="200"/>
                </a:lnTo>
                <a:lnTo>
                  <a:pt x="18" y="200"/>
                </a:lnTo>
                <a:lnTo>
                  <a:pt x="18" y="200"/>
                </a:lnTo>
                <a:lnTo>
                  <a:pt x="21" y="20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5" y="204"/>
                </a:lnTo>
                <a:lnTo>
                  <a:pt x="27" y="206"/>
                </a:lnTo>
                <a:lnTo>
                  <a:pt x="27" y="206"/>
                </a:lnTo>
                <a:lnTo>
                  <a:pt x="29" y="206"/>
                </a:lnTo>
                <a:lnTo>
                  <a:pt x="29" y="204"/>
                </a:lnTo>
                <a:lnTo>
                  <a:pt x="31" y="200"/>
                </a:lnTo>
                <a:lnTo>
                  <a:pt x="35" y="194"/>
                </a:lnTo>
                <a:lnTo>
                  <a:pt x="35" y="194"/>
                </a:lnTo>
                <a:lnTo>
                  <a:pt x="35" y="192"/>
                </a:lnTo>
                <a:lnTo>
                  <a:pt x="37" y="190"/>
                </a:lnTo>
                <a:lnTo>
                  <a:pt x="39" y="188"/>
                </a:lnTo>
                <a:lnTo>
                  <a:pt x="48" y="179"/>
                </a:lnTo>
                <a:lnTo>
                  <a:pt x="48" y="177"/>
                </a:lnTo>
                <a:lnTo>
                  <a:pt x="48" y="177"/>
                </a:lnTo>
                <a:lnTo>
                  <a:pt x="48" y="177"/>
                </a:lnTo>
                <a:lnTo>
                  <a:pt x="48" y="175"/>
                </a:lnTo>
                <a:lnTo>
                  <a:pt x="48" y="175"/>
                </a:lnTo>
                <a:lnTo>
                  <a:pt x="46" y="175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1"/>
                </a:lnTo>
                <a:lnTo>
                  <a:pt x="44" y="171"/>
                </a:lnTo>
                <a:lnTo>
                  <a:pt x="44" y="169"/>
                </a:lnTo>
                <a:lnTo>
                  <a:pt x="46" y="169"/>
                </a:lnTo>
                <a:lnTo>
                  <a:pt x="48" y="169"/>
                </a:lnTo>
                <a:lnTo>
                  <a:pt x="60" y="167"/>
                </a:lnTo>
                <a:lnTo>
                  <a:pt x="64" y="167"/>
                </a:lnTo>
                <a:lnTo>
                  <a:pt x="67" y="167"/>
                </a:lnTo>
                <a:lnTo>
                  <a:pt x="71" y="167"/>
                </a:lnTo>
                <a:lnTo>
                  <a:pt x="71" y="167"/>
                </a:lnTo>
                <a:lnTo>
                  <a:pt x="73" y="169"/>
                </a:lnTo>
                <a:lnTo>
                  <a:pt x="75" y="171"/>
                </a:lnTo>
                <a:lnTo>
                  <a:pt x="75" y="171"/>
                </a:lnTo>
                <a:lnTo>
                  <a:pt x="77" y="171"/>
                </a:lnTo>
                <a:lnTo>
                  <a:pt x="79" y="171"/>
                </a:lnTo>
                <a:lnTo>
                  <a:pt x="79" y="171"/>
                </a:lnTo>
                <a:lnTo>
                  <a:pt x="83" y="171"/>
                </a:lnTo>
                <a:lnTo>
                  <a:pt x="83" y="171"/>
                </a:lnTo>
                <a:lnTo>
                  <a:pt x="85" y="171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7" y="173"/>
                </a:lnTo>
                <a:lnTo>
                  <a:pt x="90" y="173"/>
                </a:lnTo>
                <a:lnTo>
                  <a:pt x="94" y="173"/>
                </a:lnTo>
                <a:lnTo>
                  <a:pt x="100" y="171"/>
                </a:lnTo>
                <a:lnTo>
                  <a:pt x="104" y="171"/>
                </a:lnTo>
                <a:lnTo>
                  <a:pt x="106" y="169"/>
                </a:lnTo>
                <a:lnTo>
                  <a:pt x="108" y="167"/>
                </a:lnTo>
                <a:lnTo>
                  <a:pt x="110" y="165"/>
                </a:lnTo>
                <a:lnTo>
                  <a:pt x="110" y="163"/>
                </a:lnTo>
                <a:lnTo>
                  <a:pt x="115" y="161"/>
                </a:lnTo>
                <a:lnTo>
                  <a:pt x="117" y="158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4"/>
                </a:lnTo>
                <a:lnTo>
                  <a:pt x="125" y="154"/>
                </a:lnTo>
                <a:lnTo>
                  <a:pt x="125" y="156"/>
                </a:lnTo>
                <a:lnTo>
                  <a:pt x="125" y="161"/>
                </a:lnTo>
                <a:lnTo>
                  <a:pt x="125" y="163"/>
                </a:lnTo>
                <a:lnTo>
                  <a:pt x="123" y="165"/>
                </a:lnTo>
                <a:lnTo>
                  <a:pt x="121" y="171"/>
                </a:lnTo>
                <a:lnTo>
                  <a:pt x="121" y="171"/>
                </a:lnTo>
                <a:lnTo>
                  <a:pt x="123" y="173"/>
                </a:lnTo>
                <a:lnTo>
                  <a:pt x="123" y="175"/>
                </a:lnTo>
                <a:lnTo>
                  <a:pt x="127" y="177"/>
                </a:lnTo>
                <a:lnTo>
                  <a:pt x="129" y="179"/>
                </a:lnTo>
                <a:lnTo>
                  <a:pt x="133" y="179"/>
                </a:lnTo>
                <a:lnTo>
                  <a:pt x="133" y="179"/>
                </a:lnTo>
                <a:lnTo>
                  <a:pt x="133" y="177"/>
                </a:lnTo>
                <a:lnTo>
                  <a:pt x="138" y="175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6" y="173"/>
                </a:lnTo>
                <a:lnTo>
                  <a:pt x="150" y="169"/>
                </a:lnTo>
                <a:lnTo>
                  <a:pt x="150" y="167"/>
                </a:lnTo>
                <a:lnTo>
                  <a:pt x="152" y="167"/>
                </a:lnTo>
                <a:lnTo>
                  <a:pt x="154" y="167"/>
                </a:lnTo>
                <a:lnTo>
                  <a:pt x="154" y="165"/>
                </a:lnTo>
                <a:lnTo>
                  <a:pt x="154" y="165"/>
                </a:lnTo>
                <a:lnTo>
                  <a:pt x="154" y="165"/>
                </a:lnTo>
                <a:lnTo>
                  <a:pt x="154" y="163"/>
                </a:lnTo>
                <a:lnTo>
                  <a:pt x="154" y="163"/>
                </a:lnTo>
                <a:lnTo>
                  <a:pt x="154" y="163"/>
                </a:lnTo>
                <a:lnTo>
                  <a:pt x="156" y="163"/>
                </a:lnTo>
                <a:lnTo>
                  <a:pt x="165" y="148"/>
                </a:lnTo>
                <a:lnTo>
                  <a:pt x="165" y="148"/>
                </a:lnTo>
                <a:lnTo>
                  <a:pt x="167" y="148"/>
                </a:lnTo>
                <a:lnTo>
                  <a:pt x="169" y="148"/>
                </a:lnTo>
                <a:lnTo>
                  <a:pt x="169" y="146"/>
                </a:lnTo>
                <a:lnTo>
                  <a:pt x="171" y="144"/>
                </a:lnTo>
                <a:lnTo>
                  <a:pt x="169" y="142"/>
                </a:lnTo>
                <a:lnTo>
                  <a:pt x="167" y="131"/>
                </a:lnTo>
                <a:lnTo>
                  <a:pt x="169" y="129"/>
                </a:lnTo>
                <a:lnTo>
                  <a:pt x="169" y="125"/>
                </a:lnTo>
                <a:lnTo>
                  <a:pt x="169" y="125"/>
                </a:lnTo>
                <a:lnTo>
                  <a:pt x="173" y="123"/>
                </a:lnTo>
                <a:lnTo>
                  <a:pt x="175" y="123"/>
                </a:lnTo>
                <a:lnTo>
                  <a:pt x="179" y="117"/>
                </a:lnTo>
                <a:lnTo>
                  <a:pt x="184" y="115"/>
                </a:lnTo>
                <a:lnTo>
                  <a:pt x="184" y="110"/>
                </a:lnTo>
                <a:lnTo>
                  <a:pt x="184" y="108"/>
                </a:lnTo>
                <a:lnTo>
                  <a:pt x="181" y="108"/>
                </a:lnTo>
                <a:lnTo>
                  <a:pt x="179" y="106"/>
                </a:lnTo>
                <a:lnTo>
                  <a:pt x="177" y="106"/>
                </a:lnTo>
                <a:lnTo>
                  <a:pt x="177" y="98"/>
                </a:lnTo>
                <a:lnTo>
                  <a:pt x="177" y="96"/>
                </a:lnTo>
                <a:lnTo>
                  <a:pt x="177" y="96"/>
                </a:lnTo>
                <a:lnTo>
                  <a:pt x="177" y="96"/>
                </a:lnTo>
                <a:lnTo>
                  <a:pt x="177" y="94"/>
                </a:lnTo>
                <a:lnTo>
                  <a:pt x="177" y="94"/>
                </a:lnTo>
                <a:lnTo>
                  <a:pt x="175" y="94"/>
                </a:lnTo>
                <a:lnTo>
                  <a:pt x="175" y="94"/>
                </a:lnTo>
                <a:lnTo>
                  <a:pt x="175" y="92"/>
                </a:lnTo>
                <a:lnTo>
                  <a:pt x="173" y="90"/>
                </a:lnTo>
                <a:lnTo>
                  <a:pt x="173" y="85"/>
                </a:lnTo>
                <a:lnTo>
                  <a:pt x="173" y="79"/>
                </a:lnTo>
                <a:lnTo>
                  <a:pt x="173" y="77"/>
                </a:lnTo>
                <a:lnTo>
                  <a:pt x="175" y="73"/>
                </a:lnTo>
                <a:lnTo>
                  <a:pt x="175" y="71"/>
                </a:lnTo>
                <a:lnTo>
                  <a:pt x="175" y="69"/>
                </a:lnTo>
                <a:lnTo>
                  <a:pt x="173" y="64"/>
                </a:lnTo>
                <a:lnTo>
                  <a:pt x="173" y="62"/>
                </a:lnTo>
                <a:lnTo>
                  <a:pt x="173" y="60"/>
                </a:lnTo>
                <a:lnTo>
                  <a:pt x="173" y="60"/>
                </a:lnTo>
                <a:lnTo>
                  <a:pt x="175" y="60"/>
                </a:lnTo>
                <a:lnTo>
                  <a:pt x="179" y="56"/>
                </a:lnTo>
                <a:lnTo>
                  <a:pt x="179" y="54"/>
                </a:lnTo>
                <a:lnTo>
                  <a:pt x="179" y="54"/>
                </a:lnTo>
                <a:lnTo>
                  <a:pt x="179" y="52"/>
                </a:lnTo>
                <a:lnTo>
                  <a:pt x="179" y="52"/>
                </a:lnTo>
                <a:lnTo>
                  <a:pt x="181" y="50"/>
                </a:lnTo>
                <a:lnTo>
                  <a:pt x="181" y="48"/>
                </a:lnTo>
                <a:lnTo>
                  <a:pt x="181" y="48"/>
                </a:lnTo>
                <a:lnTo>
                  <a:pt x="184" y="46"/>
                </a:lnTo>
                <a:lnTo>
                  <a:pt x="186" y="46"/>
                </a:lnTo>
                <a:lnTo>
                  <a:pt x="186" y="46"/>
                </a:lnTo>
                <a:lnTo>
                  <a:pt x="188" y="44"/>
                </a:lnTo>
                <a:lnTo>
                  <a:pt x="188" y="42"/>
                </a:lnTo>
                <a:lnTo>
                  <a:pt x="190" y="42"/>
                </a:lnTo>
                <a:lnTo>
                  <a:pt x="192" y="42"/>
                </a:lnTo>
                <a:lnTo>
                  <a:pt x="192" y="44"/>
                </a:lnTo>
                <a:lnTo>
                  <a:pt x="194" y="44"/>
                </a:lnTo>
                <a:lnTo>
                  <a:pt x="194" y="44"/>
                </a:lnTo>
                <a:lnTo>
                  <a:pt x="194" y="3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Freeform 51">
            <a:extLst>
              <a:ext uri="{FF2B5EF4-FFF2-40B4-BE49-F238E27FC236}">
                <a16:creationId xmlns:a16="http://schemas.microsoft.com/office/drawing/2014/main" id="{FCE641BA-2BBE-4A07-BFFC-F32C6A42808C}"/>
              </a:ext>
            </a:extLst>
          </p:cNvPr>
          <p:cNvSpPr>
            <a:spLocks/>
          </p:cNvSpPr>
          <p:nvPr/>
        </p:nvSpPr>
        <p:spPr bwMode="auto">
          <a:xfrm>
            <a:off x="9914932" y="3637008"/>
            <a:ext cx="182859" cy="407927"/>
          </a:xfrm>
          <a:custGeom>
            <a:avLst/>
            <a:gdLst>
              <a:gd name="T0" fmla="*/ 117 w 119"/>
              <a:gd name="T1" fmla="*/ 88 h 280"/>
              <a:gd name="T2" fmla="*/ 111 w 119"/>
              <a:gd name="T3" fmla="*/ 65 h 280"/>
              <a:gd name="T4" fmla="*/ 105 w 119"/>
              <a:gd name="T5" fmla="*/ 52 h 280"/>
              <a:gd name="T6" fmla="*/ 100 w 119"/>
              <a:gd name="T7" fmla="*/ 52 h 280"/>
              <a:gd name="T8" fmla="*/ 98 w 119"/>
              <a:gd name="T9" fmla="*/ 48 h 280"/>
              <a:gd name="T10" fmla="*/ 96 w 119"/>
              <a:gd name="T11" fmla="*/ 50 h 280"/>
              <a:gd name="T12" fmla="*/ 92 w 119"/>
              <a:gd name="T13" fmla="*/ 48 h 280"/>
              <a:gd name="T14" fmla="*/ 88 w 119"/>
              <a:gd name="T15" fmla="*/ 50 h 280"/>
              <a:gd name="T16" fmla="*/ 82 w 119"/>
              <a:gd name="T17" fmla="*/ 46 h 280"/>
              <a:gd name="T18" fmla="*/ 73 w 119"/>
              <a:gd name="T19" fmla="*/ 42 h 280"/>
              <a:gd name="T20" fmla="*/ 75 w 119"/>
              <a:gd name="T21" fmla="*/ 33 h 280"/>
              <a:gd name="T22" fmla="*/ 77 w 119"/>
              <a:gd name="T23" fmla="*/ 25 h 280"/>
              <a:gd name="T24" fmla="*/ 79 w 119"/>
              <a:gd name="T25" fmla="*/ 17 h 280"/>
              <a:gd name="T26" fmla="*/ 73 w 119"/>
              <a:gd name="T27" fmla="*/ 12 h 280"/>
              <a:gd name="T28" fmla="*/ 59 w 119"/>
              <a:gd name="T29" fmla="*/ 12 h 280"/>
              <a:gd name="T30" fmla="*/ 50 w 119"/>
              <a:gd name="T31" fmla="*/ 2 h 280"/>
              <a:gd name="T32" fmla="*/ 38 w 119"/>
              <a:gd name="T33" fmla="*/ 21 h 280"/>
              <a:gd name="T34" fmla="*/ 36 w 119"/>
              <a:gd name="T35" fmla="*/ 29 h 280"/>
              <a:gd name="T36" fmla="*/ 25 w 119"/>
              <a:gd name="T37" fmla="*/ 37 h 280"/>
              <a:gd name="T38" fmla="*/ 19 w 119"/>
              <a:gd name="T39" fmla="*/ 40 h 280"/>
              <a:gd name="T40" fmla="*/ 17 w 119"/>
              <a:gd name="T41" fmla="*/ 31 h 280"/>
              <a:gd name="T42" fmla="*/ 17 w 119"/>
              <a:gd name="T43" fmla="*/ 29 h 280"/>
              <a:gd name="T44" fmla="*/ 4 w 119"/>
              <a:gd name="T45" fmla="*/ 31 h 280"/>
              <a:gd name="T46" fmla="*/ 6 w 119"/>
              <a:gd name="T47" fmla="*/ 44 h 280"/>
              <a:gd name="T48" fmla="*/ 6 w 119"/>
              <a:gd name="T49" fmla="*/ 52 h 280"/>
              <a:gd name="T50" fmla="*/ 6 w 119"/>
              <a:gd name="T51" fmla="*/ 60 h 280"/>
              <a:gd name="T52" fmla="*/ 6 w 119"/>
              <a:gd name="T53" fmla="*/ 67 h 280"/>
              <a:gd name="T54" fmla="*/ 6 w 119"/>
              <a:gd name="T55" fmla="*/ 71 h 280"/>
              <a:gd name="T56" fmla="*/ 4 w 119"/>
              <a:gd name="T57" fmla="*/ 71 h 280"/>
              <a:gd name="T58" fmla="*/ 2 w 119"/>
              <a:gd name="T59" fmla="*/ 73 h 280"/>
              <a:gd name="T60" fmla="*/ 0 w 119"/>
              <a:gd name="T61" fmla="*/ 77 h 280"/>
              <a:gd name="T62" fmla="*/ 0 w 119"/>
              <a:gd name="T63" fmla="*/ 98 h 280"/>
              <a:gd name="T64" fmla="*/ 6 w 119"/>
              <a:gd name="T65" fmla="*/ 121 h 280"/>
              <a:gd name="T66" fmla="*/ 8 w 119"/>
              <a:gd name="T67" fmla="*/ 125 h 280"/>
              <a:gd name="T68" fmla="*/ 11 w 119"/>
              <a:gd name="T69" fmla="*/ 133 h 280"/>
              <a:gd name="T70" fmla="*/ 11 w 119"/>
              <a:gd name="T71" fmla="*/ 169 h 280"/>
              <a:gd name="T72" fmla="*/ 19 w 119"/>
              <a:gd name="T73" fmla="*/ 190 h 280"/>
              <a:gd name="T74" fmla="*/ 25 w 119"/>
              <a:gd name="T75" fmla="*/ 213 h 280"/>
              <a:gd name="T76" fmla="*/ 31 w 119"/>
              <a:gd name="T77" fmla="*/ 259 h 280"/>
              <a:gd name="T78" fmla="*/ 31 w 119"/>
              <a:gd name="T79" fmla="*/ 278 h 280"/>
              <a:gd name="T80" fmla="*/ 38 w 119"/>
              <a:gd name="T81" fmla="*/ 273 h 280"/>
              <a:gd name="T82" fmla="*/ 40 w 119"/>
              <a:gd name="T83" fmla="*/ 265 h 280"/>
              <a:gd name="T84" fmla="*/ 42 w 119"/>
              <a:gd name="T85" fmla="*/ 259 h 280"/>
              <a:gd name="T86" fmla="*/ 61 w 119"/>
              <a:gd name="T87" fmla="*/ 271 h 280"/>
              <a:gd name="T88" fmla="*/ 65 w 119"/>
              <a:gd name="T89" fmla="*/ 271 h 280"/>
              <a:gd name="T90" fmla="*/ 71 w 119"/>
              <a:gd name="T91" fmla="*/ 275 h 280"/>
              <a:gd name="T92" fmla="*/ 73 w 119"/>
              <a:gd name="T93" fmla="*/ 273 h 280"/>
              <a:gd name="T94" fmla="*/ 75 w 119"/>
              <a:gd name="T95" fmla="*/ 263 h 280"/>
              <a:gd name="T96" fmla="*/ 77 w 119"/>
              <a:gd name="T97" fmla="*/ 253 h 280"/>
              <a:gd name="T98" fmla="*/ 88 w 119"/>
              <a:gd name="T99" fmla="*/ 255 h 280"/>
              <a:gd name="T100" fmla="*/ 90 w 119"/>
              <a:gd name="T101" fmla="*/ 248 h 280"/>
              <a:gd name="T102" fmla="*/ 90 w 119"/>
              <a:gd name="T103" fmla="*/ 227 h 280"/>
              <a:gd name="T104" fmla="*/ 86 w 119"/>
              <a:gd name="T105" fmla="*/ 209 h 280"/>
              <a:gd name="T106" fmla="*/ 86 w 119"/>
              <a:gd name="T107" fmla="*/ 186 h 280"/>
              <a:gd name="T108" fmla="*/ 92 w 119"/>
              <a:gd name="T109" fmla="*/ 173 h 280"/>
              <a:gd name="T110" fmla="*/ 92 w 119"/>
              <a:gd name="T111" fmla="*/ 159 h 280"/>
              <a:gd name="T112" fmla="*/ 105 w 119"/>
              <a:gd name="T113" fmla="*/ 163 h 280"/>
              <a:gd name="T114" fmla="*/ 113 w 119"/>
              <a:gd name="T115" fmla="*/ 146 h 280"/>
              <a:gd name="T116" fmla="*/ 117 w 119"/>
              <a:gd name="T117" fmla="*/ 127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9" h="280">
                <a:moveTo>
                  <a:pt x="115" y="117"/>
                </a:moveTo>
                <a:lnTo>
                  <a:pt x="115" y="115"/>
                </a:lnTo>
                <a:lnTo>
                  <a:pt x="119" y="94"/>
                </a:lnTo>
                <a:lnTo>
                  <a:pt x="119" y="90"/>
                </a:lnTo>
                <a:lnTo>
                  <a:pt x="119" y="88"/>
                </a:lnTo>
                <a:lnTo>
                  <a:pt x="117" y="88"/>
                </a:lnTo>
                <a:lnTo>
                  <a:pt x="117" y="85"/>
                </a:lnTo>
                <a:lnTo>
                  <a:pt x="113" y="83"/>
                </a:lnTo>
                <a:lnTo>
                  <a:pt x="111" y="71"/>
                </a:lnTo>
                <a:lnTo>
                  <a:pt x="111" y="67"/>
                </a:lnTo>
                <a:lnTo>
                  <a:pt x="111" y="65"/>
                </a:lnTo>
                <a:lnTo>
                  <a:pt x="111" y="65"/>
                </a:lnTo>
                <a:lnTo>
                  <a:pt x="111" y="62"/>
                </a:lnTo>
                <a:lnTo>
                  <a:pt x="109" y="62"/>
                </a:lnTo>
                <a:lnTo>
                  <a:pt x="107" y="58"/>
                </a:lnTo>
                <a:lnTo>
                  <a:pt x="107" y="56"/>
                </a:lnTo>
                <a:lnTo>
                  <a:pt x="107" y="54"/>
                </a:lnTo>
                <a:lnTo>
                  <a:pt x="105" y="52"/>
                </a:lnTo>
                <a:lnTo>
                  <a:pt x="107" y="50"/>
                </a:lnTo>
                <a:lnTo>
                  <a:pt x="107" y="50"/>
                </a:lnTo>
                <a:lnTo>
                  <a:pt x="105" y="50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0"/>
                </a:lnTo>
                <a:lnTo>
                  <a:pt x="100" y="50"/>
                </a:lnTo>
                <a:lnTo>
                  <a:pt x="100" y="48"/>
                </a:lnTo>
                <a:lnTo>
                  <a:pt x="100" y="48"/>
                </a:lnTo>
                <a:lnTo>
                  <a:pt x="98" y="48"/>
                </a:lnTo>
                <a:lnTo>
                  <a:pt x="98" y="46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6" y="48"/>
                </a:lnTo>
                <a:lnTo>
                  <a:pt x="96" y="50"/>
                </a:lnTo>
                <a:lnTo>
                  <a:pt x="94" y="50"/>
                </a:lnTo>
                <a:lnTo>
                  <a:pt x="94" y="50"/>
                </a:lnTo>
                <a:lnTo>
                  <a:pt x="92" y="50"/>
                </a:lnTo>
                <a:lnTo>
                  <a:pt x="92" y="50"/>
                </a:lnTo>
                <a:lnTo>
                  <a:pt x="92" y="50"/>
                </a:lnTo>
                <a:lnTo>
                  <a:pt x="92" y="48"/>
                </a:lnTo>
                <a:lnTo>
                  <a:pt x="92" y="48"/>
                </a:lnTo>
                <a:lnTo>
                  <a:pt x="92" y="48"/>
                </a:lnTo>
                <a:lnTo>
                  <a:pt x="90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6" y="50"/>
                </a:lnTo>
                <a:lnTo>
                  <a:pt x="86" y="50"/>
                </a:lnTo>
                <a:lnTo>
                  <a:pt x="86" y="48"/>
                </a:lnTo>
                <a:lnTo>
                  <a:pt x="84" y="48"/>
                </a:lnTo>
                <a:lnTo>
                  <a:pt x="84" y="48"/>
                </a:lnTo>
                <a:lnTo>
                  <a:pt x="82" y="46"/>
                </a:lnTo>
                <a:lnTo>
                  <a:pt x="75" y="44"/>
                </a:lnTo>
                <a:lnTo>
                  <a:pt x="73" y="44"/>
                </a:lnTo>
                <a:lnTo>
                  <a:pt x="73" y="44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5" y="37"/>
                </a:lnTo>
                <a:lnTo>
                  <a:pt x="75" y="33"/>
                </a:lnTo>
                <a:lnTo>
                  <a:pt x="75" y="33"/>
                </a:lnTo>
                <a:lnTo>
                  <a:pt x="75" y="31"/>
                </a:lnTo>
                <a:lnTo>
                  <a:pt x="75" y="31"/>
                </a:lnTo>
                <a:lnTo>
                  <a:pt x="77" y="29"/>
                </a:lnTo>
                <a:lnTo>
                  <a:pt x="77" y="27"/>
                </a:lnTo>
                <a:lnTo>
                  <a:pt x="77" y="25"/>
                </a:lnTo>
                <a:lnTo>
                  <a:pt x="77" y="25"/>
                </a:lnTo>
                <a:lnTo>
                  <a:pt x="77" y="23"/>
                </a:lnTo>
                <a:lnTo>
                  <a:pt x="77" y="21"/>
                </a:lnTo>
                <a:lnTo>
                  <a:pt x="79" y="19"/>
                </a:lnTo>
                <a:lnTo>
                  <a:pt x="79" y="19"/>
                </a:lnTo>
                <a:lnTo>
                  <a:pt x="79" y="17"/>
                </a:lnTo>
                <a:lnTo>
                  <a:pt x="77" y="14"/>
                </a:lnTo>
                <a:lnTo>
                  <a:pt x="77" y="14"/>
                </a:lnTo>
                <a:lnTo>
                  <a:pt x="77" y="10"/>
                </a:lnTo>
                <a:lnTo>
                  <a:pt x="77" y="10"/>
                </a:lnTo>
                <a:lnTo>
                  <a:pt x="75" y="12"/>
                </a:lnTo>
                <a:lnTo>
                  <a:pt x="73" y="12"/>
                </a:lnTo>
                <a:lnTo>
                  <a:pt x="69" y="12"/>
                </a:lnTo>
                <a:lnTo>
                  <a:pt x="69" y="10"/>
                </a:lnTo>
                <a:lnTo>
                  <a:pt x="61" y="14"/>
                </a:lnTo>
                <a:lnTo>
                  <a:pt x="61" y="14"/>
                </a:lnTo>
                <a:lnTo>
                  <a:pt x="59" y="14"/>
                </a:lnTo>
                <a:lnTo>
                  <a:pt x="59" y="12"/>
                </a:lnTo>
                <a:lnTo>
                  <a:pt x="52" y="4"/>
                </a:lnTo>
                <a:lnTo>
                  <a:pt x="52" y="2"/>
                </a:lnTo>
                <a:lnTo>
                  <a:pt x="52" y="2"/>
                </a:lnTo>
                <a:lnTo>
                  <a:pt x="50" y="0"/>
                </a:lnTo>
                <a:lnTo>
                  <a:pt x="50" y="2"/>
                </a:lnTo>
                <a:lnTo>
                  <a:pt x="50" y="2"/>
                </a:lnTo>
                <a:lnTo>
                  <a:pt x="46" y="10"/>
                </a:lnTo>
                <a:lnTo>
                  <a:pt x="46" y="12"/>
                </a:lnTo>
                <a:lnTo>
                  <a:pt x="46" y="12"/>
                </a:lnTo>
                <a:lnTo>
                  <a:pt x="44" y="14"/>
                </a:lnTo>
                <a:lnTo>
                  <a:pt x="42" y="17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7"/>
                </a:lnTo>
                <a:lnTo>
                  <a:pt x="38" y="27"/>
                </a:lnTo>
                <a:lnTo>
                  <a:pt x="38" y="27"/>
                </a:lnTo>
                <a:lnTo>
                  <a:pt x="36" y="29"/>
                </a:lnTo>
                <a:lnTo>
                  <a:pt x="36" y="29"/>
                </a:lnTo>
                <a:lnTo>
                  <a:pt x="36" y="29"/>
                </a:lnTo>
                <a:lnTo>
                  <a:pt x="33" y="29"/>
                </a:lnTo>
                <a:lnTo>
                  <a:pt x="29" y="33"/>
                </a:lnTo>
                <a:lnTo>
                  <a:pt x="27" y="35"/>
                </a:lnTo>
                <a:lnTo>
                  <a:pt x="25" y="37"/>
                </a:lnTo>
                <a:lnTo>
                  <a:pt x="25" y="40"/>
                </a:lnTo>
                <a:lnTo>
                  <a:pt x="23" y="40"/>
                </a:lnTo>
                <a:lnTo>
                  <a:pt x="23" y="40"/>
                </a:lnTo>
                <a:lnTo>
                  <a:pt x="21" y="40"/>
                </a:lnTo>
                <a:lnTo>
                  <a:pt x="21" y="40"/>
                </a:lnTo>
                <a:lnTo>
                  <a:pt x="19" y="40"/>
                </a:lnTo>
                <a:lnTo>
                  <a:pt x="19" y="40"/>
                </a:lnTo>
                <a:lnTo>
                  <a:pt x="19" y="37"/>
                </a:lnTo>
                <a:lnTo>
                  <a:pt x="17" y="37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7" y="31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7"/>
                </a:lnTo>
                <a:lnTo>
                  <a:pt x="17" y="27"/>
                </a:lnTo>
                <a:lnTo>
                  <a:pt x="11" y="27"/>
                </a:lnTo>
                <a:lnTo>
                  <a:pt x="4" y="27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6" y="31"/>
                </a:lnTo>
                <a:lnTo>
                  <a:pt x="6" y="31"/>
                </a:lnTo>
                <a:lnTo>
                  <a:pt x="6" y="33"/>
                </a:lnTo>
                <a:lnTo>
                  <a:pt x="6" y="33"/>
                </a:lnTo>
                <a:lnTo>
                  <a:pt x="6" y="44"/>
                </a:lnTo>
                <a:lnTo>
                  <a:pt x="6" y="44"/>
                </a:lnTo>
                <a:lnTo>
                  <a:pt x="6" y="48"/>
                </a:lnTo>
                <a:lnTo>
                  <a:pt x="6" y="50"/>
                </a:lnTo>
                <a:lnTo>
                  <a:pt x="6" y="52"/>
                </a:lnTo>
                <a:lnTo>
                  <a:pt x="6" y="52"/>
                </a:lnTo>
                <a:lnTo>
                  <a:pt x="6" y="52"/>
                </a:lnTo>
                <a:lnTo>
                  <a:pt x="6" y="54"/>
                </a:lnTo>
                <a:lnTo>
                  <a:pt x="8" y="54"/>
                </a:lnTo>
                <a:lnTo>
                  <a:pt x="8" y="54"/>
                </a:lnTo>
                <a:lnTo>
                  <a:pt x="6" y="5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5"/>
                </a:lnTo>
                <a:lnTo>
                  <a:pt x="6" y="65"/>
                </a:lnTo>
                <a:lnTo>
                  <a:pt x="6" y="65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9"/>
                </a:lnTo>
                <a:lnTo>
                  <a:pt x="6" y="69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0" y="75"/>
                </a:lnTo>
                <a:lnTo>
                  <a:pt x="0" y="75"/>
                </a:lnTo>
                <a:lnTo>
                  <a:pt x="2" y="75"/>
                </a:lnTo>
                <a:lnTo>
                  <a:pt x="2" y="75"/>
                </a:lnTo>
                <a:lnTo>
                  <a:pt x="0" y="77"/>
                </a:lnTo>
                <a:lnTo>
                  <a:pt x="0" y="79"/>
                </a:lnTo>
                <a:lnTo>
                  <a:pt x="0" y="85"/>
                </a:lnTo>
                <a:lnTo>
                  <a:pt x="0" y="88"/>
                </a:lnTo>
                <a:lnTo>
                  <a:pt x="0" y="90"/>
                </a:lnTo>
                <a:lnTo>
                  <a:pt x="0" y="94"/>
                </a:lnTo>
                <a:lnTo>
                  <a:pt x="0" y="98"/>
                </a:lnTo>
                <a:lnTo>
                  <a:pt x="4" y="111"/>
                </a:lnTo>
                <a:lnTo>
                  <a:pt x="4" y="115"/>
                </a:lnTo>
                <a:lnTo>
                  <a:pt x="4" y="117"/>
                </a:lnTo>
                <a:lnTo>
                  <a:pt x="4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1"/>
                </a:lnTo>
                <a:lnTo>
                  <a:pt x="6" y="123"/>
                </a:lnTo>
                <a:lnTo>
                  <a:pt x="6" y="123"/>
                </a:lnTo>
                <a:lnTo>
                  <a:pt x="8" y="125"/>
                </a:lnTo>
                <a:lnTo>
                  <a:pt x="8" y="125"/>
                </a:lnTo>
                <a:lnTo>
                  <a:pt x="8" y="125"/>
                </a:lnTo>
                <a:lnTo>
                  <a:pt x="8" y="127"/>
                </a:lnTo>
                <a:lnTo>
                  <a:pt x="8" y="129"/>
                </a:lnTo>
                <a:lnTo>
                  <a:pt x="8" y="129"/>
                </a:lnTo>
                <a:lnTo>
                  <a:pt x="11" y="131"/>
                </a:lnTo>
                <a:lnTo>
                  <a:pt x="11" y="133"/>
                </a:lnTo>
                <a:lnTo>
                  <a:pt x="11" y="133"/>
                </a:lnTo>
                <a:lnTo>
                  <a:pt x="8" y="136"/>
                </a:lnTo>
                <a:lnTo>
                  <a:pt x="8" y="140"/>
                </a:lnTo>
                <a:lnTo>
                  <a:pt x="6" y="142"/>
                </a:lnTo>
                <a:lnTo>
                  <a:pt x="6" y="146"/>
                </a:lnTo>
                <a:lnTo>
                  <a:pt x="11" y="161"/>
                </a:lnTo>
                <a:lnTo>
                  <a:pt x="11" y="169"/>
                </a:lnTo>
                <a:lnTo>
                  <a:pt x="11" y="173"/>
                </a:lnTo>
                <a:lnTo>
                  <a:pt x="13" y="175"/>
                </a:lnTo>
                <a:lnTo>
                  <a:pt x="15" y="177"/>
                </a:lnTo>
                <a:lnTo>
                  <a:pt x="17" y="179"/>
                </a:lnTo>
                <a:lnTo>
                  <a:pt x="19" y="188"/>
                </a:lnTo>
                <a:lnTo>
                  <a:pt x="19" y="190"/>
                </a:lnTo>
                <a:lnTo>
                  <a:pt x="19" y="192"/>
                </a:lnTo>
                <a:lnTo>
                  <a:pt x="23" y="194"/>
                </a:lnTo>
                <a:lnTo>
                  <a:pt x="23" y="196"/>
                </a:lnTo>
                <a:lnTo>
                  <a:pt x="23" y="198"/>
                </a:lnTo>
                <a:lnTo>
                  <a:pt x="25" y="207"/>
                </a:lnTo>
                <a:lnTo>
                  <a:pt x="25" y="213"/>
                </a:lnTo>
                <a:lnTo>
                  <a:pt x="25" y="215"/>
                </a:lnTo>
                <a:lnTo>
                  <a:pt x="27" y="219"/>
                </a:lnTo>
                <a:lnTo>
                  <a:pt x="27" y="219"/>
                </a:lnTo>
                <a:lnTo>
                  <a:pt x="31" y="257"/>
                </a:lnTo>
                <a:lnTo>
                  <a:pt x="31" y="259"/>
                </a:lnTo>
                <a:lnTo>
                  <a:pt x="31" y="259"/>
                </a:lnTo>
                <a:lnTo>
                  <a:pt x="29" y="259"/>
                </a:lnTo>
                <a:lnTo>
                  <a:pt x="27" y="261"/>
                </a:lnTo>
                <a:lnTo>
                  <a:pt x="31" y="267"/>
                </a:lnTo>
                <a:lnTo>
                  <a:pt x="31" y="275"/>
                </a:lnTo>
                <a:lnTo>
                  <a:pt x="31" y="275"/>
                </a:lnTo>
                <a:lnTo>
                  <a:pt x="31" y="278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6" y="275"/>
                </a:lnTo>
                <a:lnTo>
                  <a:pt x="36" y="273"/>
                </a:lnTo>
                <a:lnTo>
                  <a:pt x="38" y="273"/>
                </a:lnTo>
                <a:lnTo>
                  <a:pt x="38" y="273"/>
                </a:lnTo>
                <a:lnTo>
                  <a:pt x="40" y="271"/>
                </a:lnTo>
                <a:lnTo>
                  <a:pt x="40" y="271"/>
                </a:lnTo>
                <a:lnTo>
                  <a:pt x="40" y="269"/>
                </a:lnTo>
                <a:lnTo>
                  <a:pt x="40" y="267"/>
                </a:lnTo>
                <a:lnTo>
                  <a:pt x="40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59"/>
                </a:lnTo>
                <a:lnTo>
                  <a:pt x="42" y="259"/>
                </a:lnTo>
                <a:lnTo>
                  <a:pt x="44" y="257"/>
                </a:lnTo>
                <a:lnTo>
                  <a:pt x="46" y="259"/>
                </a:lnTo>
                <a:lnTo>
                  <a:pt x="52" y="263"/>
                </a:lnTo>
                <a:lnTo>
                  <a:pt x="59" y="269"/>
                </a:lnTo>
                <a:lnTo>
                  <a:pt x="61" y="271"/>
                </a:lnTo>
                <a:lnTo>
                  <a:pt x="61" y="275"/>
                </a:lnTo>
                <a:lnTo>
                  <a:pt x="61" y="278"/>
                </a:lnTo>
                <a:lnTo>
                  <a:pt x="63" y="280"/>
                </a:lnTo>
                <a:lnTo>
                  <a:pt x="65" y="278"/>
                </a:lnTo>
                <a:lnTo>
                  <a:pt x="65" y="275"/>
                </a:lnTo>
                <a:lnTo>
                  <a:pt x="65" y="271"/>
                </a:lnTo>
                <a:lnTo>
                  <a:pt x="67" y="271"/>
                </a:lnTo>
                <a:lnTo>
                  <a:pt x="69" y="273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3"/>
                </a:lnTo>
                <a:lnTo>
                  <a:pt x="73" y="273"/>
                </a:lnTo>
                <a:lnTo>
                  <a:pt x="73" y="273"/>
                </a:lnTo>
                <a:lnTo>
                  <a:pt x="73" y="271"/>
                </a:lnTo>
                <a:lnTo>
                  <a:pt x="71" y="269"/>
                </a:lnTo>
                <a:lnTo>
                  <a:pt x="71" y="269"/>
                </a:lnTo>
                <a:lnTo>
                  <a:pt x="71" y="267"/>
                </a:lnTo>
                <a:lnTo>
                  <a:pt x="73" y="263"/>
                </a:lnTo>
                <a:lnTo>
                  <a:pt x="75" y="263"/>
                </a:lnTo>
                <a:lnTo>
                  <a:pt x="75" y="263"/>
                </a:lnTo>
                <a:lnTo>
                  <a:pt x="77" y="261"/>
                </a:lnTo>
                <a:lnTo>
                  <a:pt x="77" y="261"/>
                </a:lnTo>
                <a:lnTo>
                  <a:pt x="77" y="255"/>
                </a:lnTo>
                <a:lnTo>
                  <a:pt x="77" y="253"/>
                </a:lnTo>
                <a:lnTo>
                  <a:pt x="77" y="253"/>
                </a:lnTo>
                <a:lnTo>
                  <a:pt x="79" y="253"/>
                </a:lnTo>
                <a:lnTo>
                  <a:pt x="79" y="253"/>
                </a:lnTo>
                <a:lnTo>
                  <a:pt x="82" y="253"/>
                </a:lnTo>
                <a:lnTo>
                  <a:pt x="84" y="253"/>
                </a:lnTo>
                <a:lnTo>
                  <a:pt x="86" y="255"/>
                </a:lnTo>
                <a:lnTo>
                  <a:pt x="88" y="255"/>
                </a:lnTo>
                <a:lnTo>
                  <a:pt x="90" y="255"/>
                </a:lnTo>
                <a:lnTo>
                  <a:pt x="88" y="250"/>
                </a:lnTo>
                <a:lnTo>
                  <a:pt x="88" y="248"/>
                </a:lnTo>
                <a:lnTo>
                  <a:pt x="88" y="248"/>
                </a:lnTo>
                <a:lnTo>
                  <a:pt x="88" y="248"/>
                </a:lnTo>
                <a:lnTo>
                  <a:pt x="90" y="248"/>
                </a:lnTo>
                <a:lnTo>
                  <a:pt x="92" y="248"/>
                </a:lnTo>
                <a:lnTo>
                  <a:pt x="92" y="246"/>
                </a:lnTo>
                <a:lnTo>
                  <a:pt x="92" y="246"/>
                </a:lnTo>
                <a:lnTo>
                  <a:pt x="92" y="244"/>
                </a:lnTo>
                <a:lnTo>
                  <a:pt x="92" y="232"/>
                </a:lnTo>
                <a:lnTo>
                  <a:pt x="90" y="227"/>
                </a:lnTo>
                <a:lnTo>
                  <a:pt x="88" y="223"/>
                </a:lnTo>
                <a:lnTo>
                  <a:pt x="86" y="221"/>
                </a:lnTo>
                <a:lnTo>
                  <a:pt x="86" y="219"/>
                </a:lnTo>
                <a:lnTo>
                  <a:pt x="86" y="215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4" y="202"/>
                </a:lnTo>
                <a:lnTo>
                  <a:pt x="82" y="200"/>
                </a:lnTo>
                <a:lnTo>
                  <a:pt x="82" y="198"/>
                </a:lnTo>
                <a:lnTo>
                  <a:pt x="84" y="190"/>
                </a:lnTo>
                <a:lnTo>
                  <a:pt x="86" y="186"/>
                </a:lnTo>
                <a:lnTo>
                  <a:pt x="88" y="188"/>
                </a:lnTo>
                <a:lnTo>
                  <a:pt x="88" y="184"/>
                </a:lnTo>
                <a:lnTo>
                  <a:pt x="92" y="179"/>
                </a:lnTo>
                <a:lnTo>
                  <a:pt x="92" y="177"/>
                </a:lnTo>
                <a:lnTo>
                  <a:pt x="94" y="175"/>
                </a:lnTo>
                <a:lnTo>
                  <a:pt x="92" y="173"/>
                </a:lnTo>
                <a:lnTo>
                  <a:pt x="90" y="169"/>
                </a:lnTo>
                <a:lnTo>
                  <a:pt x="90" y="167"/>
                </a:lnTo>
                <a:lnTo>
                  <a:pt x="90" y="165"/>
                </a:lnTo>
                <a:lnTo>
                  <a:pt x="90" y="161"/>
                </a:lnTo>
                <a:lnTo>
                  <a:pt x="90" y="159"/>
                </a:lnTo>
                <a:lnTo>
                  <a:pt x="92" y="159"/>
                </a:lnTo>
                <a:lnTo>
                  <a:pt x="94" y="159"/>
                </a:lnTo>
                <a:lnTo>
                  <a:pt x="96" y="161"/>
                </a:lnTo>
                <a:lnTo>
                  <a:pt x="98" y="163"/>
                </a:lnTo>
                <a:lnTo>
                  <a:pt x="100" y="165"/>
                </a:lnTo>
                <a:lnTo>
                  <a:pt x="102" y="165"/>
                </a:lnTo>
                <a:lnTo>
                  <a:pt x="105" y="163"/>
                </a:lnTo>
                <a:lnTo>
                  <a:pt x="107" y="161"/>
                </a:lnTo>
                <a:lnTo>
                  <a:pt x="109" y="159"/>
                </a:lnTo>
                <a:lnTo>
                  <a:pt x="113" y="150"/>
                </a:lnTo>
                <a:lnTo>
                  <a:pt x="113" y="148"/>
                </a:lnTo>
                <a:lnTo>
                  <a:pt x="113" y="148"/>
                </a:lnTo>
                <a:lnTo>
                  <a:pt x="113" y="146"/>
                </a:lnTo>
                <a:lnTo>
                  <a:pt x="113" y="138"/>
                </a:lnTo>
                <a:lnTo>
                  <a:pt x="113" y="133"/>
                </a:lnTo>
                <a:lnTo>
                  <a:pt x="113" y="131"/>
                </a:lnTo>
                <a:lnTo>
                  <a:pt x="115" y="129"/>
                </a:lnTo>
                <a:lnTo>
                  <a:pt x="115" y="127"/>
                </a:lnTo>
                <a:lnTo>
                  <a:pt x="117" y="127"/>
                </a:lnTo>
                <a:lnTo>
                  <a:pt x="117" y="125"/>
                </a:lnTo>
                <a:lnTo>
                  <a:pt x="117" y="125"/>
                </a:lnTo>
                <a:lnTo>
                  <a:pt x="115" y="11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Freeform 52">
            <a:extLst>
              <a:ext uri="{FF2B5EF4-FFF2-40B4-BE49-F238E27FC236}">
                <a16:creationId xmlns:a16="http://schemas.microsoft.com/office/drawing/2014/main" id="{5401547E-E991-4CE8-AE5B-25F9519C11D2}"/>
              </a:ext>
            </a:extLst>
          </p:cNvPr>
          <p:cNvSpPr>
            <a:spLocks/>
          </p:cNvSpPr>
          <p:nvPr/>
        </p:nvSpPr>
        <p:spPr bwMode="auto">
          <a:xfrm>
            <a:off x="9532312" y="3374769"/>
            <a:ext cx="468673" cy="179197"/>
          </a:xfrm>
          <a:custGeom>
            <a:avLst/>
            <a:gdLst>
              <a:gd name="T0" fmla="*/ 303 w 305"/>
              <a:gd name="T1" fmla="*/ 92 h 123"/>
              <a:gd name="T2" fmla="*/ 301 w 305"/>
              <a:gd name="T3" fmla="*/ 84 h 123"/>
              <a:gd name="T4" fmla="*/ 291 w 305"/>
              <a:gd name="T5" fmla="*/ 73 h 123"/>
              <a:gd name="T6" fmla="*/ 282 w 305"/>
              <a:gd name="T7" fmla="*/ 69 h 123"/>
              <a:gd name="T8" fmla="*/ 289 w 305"/>
              <a:gd name="T9" fmla="*/ 61 h 123"/>
              <a:gd name="T10" fmla="*/ 291 w 305"/>
              <a:gd name="T11" fmla="*/ 55 h 123"/>
              <a:gd name="T12" fmla="*/ 285 w 305"/>
              <a:gd name="T13" fmla="*/ 59 h 123"/>
              <a:gd name="T14" fmla="*/ 266 w 305"/>
              <a:gd name="T15" fmla="*/ 42 h 123"/>
              <a:gd name="T16" fmla="*/ 257 w 305"/>
              <a:gd name="T17" fmla="*/ 40 h 123"/>
              <a:gd name="T18" fmla="*/ 241 w 305"/>
              <a:gd name="T19" fmla="*/ 46 h 123"/>
              <a:gd name="T20" fmla="*/ 239 w 305"/>
              <a:gd name="T21" fmla="*/ 32 h 123"/>
              <a:gd name="T22" fmla="*/ 243 w 305"/>
              <a:gd name="T23" fmla="*/ 17 h 123"/>
              <a:gd name="T24" fmla="*/ 249 w 305"/>
              <a:gd name="T25" fmla="*/ 4 h 123"/>
              <a:gd name="T26" fmla="*/ 234 w 305"/>
              <a:gd name="T27" fmla="*/ 2 h 123"/>
              <a:gd name="T28" fmla="*/ 214 w 305"/>
              <a:gd name="T29" fmla="*/ 7 h 123"/>
              <a:gd name="T30" fmla="*/ 197 w 305"/>
              <a:gd name="T31" fmla="*/ 7 h 123"/>
              <a:gd name="T32" fmla="*/ 193 w 305"/>
              <a:gd name="T33" fmla="*/ 17 h 123"/>
              <a:gd name="T34" fmla="*/ 186 w 305"/>
              <a:gd name="T35" fmla="*/ 15 h 123"/>
              <a:gd name="T36" fmla="*/ 182 w 305"/>
              <a:gd name="T37" fmla="*/ 7 h 123"/>
              <a:gd name="T38" fmla="*/ 174 w 305"/>
              <a:gd name="T39" fmla="*/ 17 h 123"/>
              <a:gd name="T40" fmla="*/ 172 w 305"/>
              <a:gd name="T41" fmla="*/ 23 h 123"/>
              <a:gd name="T42" fmla="*/ 163 w 305"/>
              <a:gd name="T43" fmla="*/ 27 h 123"/>
              <a:gd name="T44" fmla="*/ 145 w 305"/>
              <a:gd name="T45" fmla="*/ 42 h 123"/>
              <a:gd name="T46" fmla="*/ 143 w 305"/>
              <a:gd name="T47" fmla="*/ 27 h 123"/>
              <a:gd name="T48" fmla="*/ 128 w 305"/>
              <a:gd name="T49" fmla="*/ 27 h 123"/>
              <a:gd name="T50" fmla="*/ 126 w 305"/>
              <a:gd name="T51" fmla="*/ 23 h 123"/>
              <a:gd name="T52" fmla="*/ 120 w 305"/>
              <a:gd name="T53" fmla="*/ 19 h 123"/>
              <a:gd name="T54" fmla="*/ 103 w 305"/>
              <a:gd name="T55" fmla="*/ 17 h 123"/>
              <a:gd name="T56" fmla="*/ 97 w 305"/>
              <a:gd name="T57" fmla="*/ 15 h 123"/>
              <a:gd name="T58" fmla="*/ 84 w 305"/>
              <a:gd name="T59" fmla="*/ 17 h 123"/>
              <a:gd name="T60" fmla="*/ 80 w 305"/>
              <a:gd name="T61" fmla="*/ 17 h 123"/>
              <a:gd name="T62" fmla="*/ 76 w 305"/>
              <a:gd name="T63" fmla="*/ 19 h 123"/>
              <a:gd name="T64" fmla="*/ 69 w 305"/>
              <a:gd name="T65" fmla="*/ 11 h 123"/>
              <a:gd name="T66" fmla="*/ 57 w 305"/>
              <a:gd name="T67" fmla="*/ 11 h 123"/>
              <a:gd name="T68" fmla="*/ 34 w 305"/>
              <a:gd name="T69" fmla="*/ 15 h 123"/>
              <a:gd name="T70" fmla="*/ 23 w 305"/>
              <a:gd name="T71" fmla="*/ 27 h 123"/>
              <a:gd name="T72" fmla="*/ 17 w 305"/>
              <a:gd name="T73" fmla="*/ 38 h 123"/>
              <a:gd name="T74" fmla="*/ 15 w 305"/>
              <a:gd name="T75" fmla="*/ 48 h 123"/>
              <a:gd name="T76" fmla="*/ 21 w 305"/>
              <a:gd name="T77" fmla="*/ 57 h 123"/>
              <a:gd name="T78" fmla="*/ 13 w 305"/>
              <a:gd name="T79" fmla="*/ 61 h 123"/>
              <a:gd name="T80" fmla="*/ 9 w 305"/>
              <a:gd name="T81" fmla="*/ 71 h 123"/>
              <a:gd name="T82" fmla="*/ 0 w 305"/>
              <a:gd name="T83" fmla="*/ 86 h 123"/>
              <a:gd name="T84" fmla="*/ 49 w 305"/>
              <a:gd name="T85" fmla="*/ 103 h 123"/>
              <a:gd name="T86" fmla="*/ 86 w 305"/>
              <a:gd name="T87" fmla="*/ 105 h 123"/>
              <a:gd name="T88" fmla="*/ 97 w 305"/>
              <a:gd name="T89" fmla="*/ 105 h 123"/>
              <a:gd name="T90" fmla="*/ 120 w 305"/>
              <a:gd name="T91" fmla="*/ 105 h 123"/>
              <a:gd name="T92" fmla="*/ 165 w 305"/>
              <a:gd name="T93" fmla="*/ 107 h 123"/>
              <a:gd name="T94" fmla="*/ 178 w 305"/>
              <a:gd name="T95" fmla="*/ 105 h 123"/>
              <a:gd name="T96" fmla="*/ 188 w 305"/>
              <a:gd name="T97" fmla="*/ 109 h 123"/>
              <a:gd name="T98" fmla="*/ 195 w 305"/>
              <a:gd name="T99" fmla="*/ 105 h 123"/>
              <a:gd name="T100" fmla="*/ 224 w 305"/>
              <a:gd name="T101" fmla="*/ 103 h 123"/>
              <a:gd name="T102" fmla="*/ 234 w 305"/>
              <a:gd name="T103" fmla="*/ 109 h 123"/>
              <a:gd name="T104" fmla="*/ 243 w 305"/>
              <a:gd name="T105" fmla="*/ 111 h 123"/>
              <a:gd name="T106" fmla="*/ 255 w 305"/>
              <a:gd name="T107" fmla="*/ 117 h 123"/>
              <a:gd name="T108" fmla="*/ 274 w 305"/>
              <a:gd name="T109" fmla="*/ 111 h 123"/>
              <a:gd name="T110" fmla="*/ 280 w 305"/>
              <a:gd name="T111" fmla="*/ 107 h 123"/>
              <a:gd name="T112" fmla="*/ 303 w 305"/>
              <a:gd name="T113" fmla="*/ 98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5" h="123">
                <a:moveTo>
                  <a:pt x="305" y="96"/>
                </a:move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2"/>
                </a:lnTo>
                <a:lnTo>
                  <a:pt x="303" y="92"/>
                </a:lnTo>
                <a:lnTo>
                  <a:pt x="303" y="92"/>
                </a:lnTo>
                <a:lnTo>
                  <a:pt x="303" y="90"/>
                </a:lnTo>
                <a:lnTo>
                  <a:pt x="303" y="90"/>
                </a:lnTo>
                <a:lnTo>
                  <a:pt x="303" y="88"/>
                </a:lnTo>
                <a:lnTo>
                  <a:pt x="303" y="86"/>
                </a:lnTo>
                <a:lnTo>
                  <a:pt x="303" y="86"/>
                </a:lnTo>
                <a:lnTo>
                  <a:pt x="303" y="84"/>
                </a:lnTo>
                <a:lnTo>
                  <a:pt x="301" y="84"/>
                </a:lnTo>
                <a:lnTo>
                  <a:pt x="299" y="82"/>
                </a:lnTo>
                <a:lnTo>
                  <a:pt x="299" y="82"/>
                </a:lnTo>
                <a:lnTo>
                  <a:pt x="297" y="80"/>
                </a:lnTo>
                <a:lnTo>
                  <a:pt x="293" y="75"/>
                </a:lnTo>
                <a:lnTo>
                  <a:pt x="293" y="75"/>
                </a:lnTo>
                <a:lnTo>
                  <a:pt x="293" y="75"/>
                </a:lnTo>
                <a:lnTo>
                  <a:pt x="291" y="73"/>
                </a:lnTo>
                <a:lnTo>
                  <a:pt x="287" y="73"/>
                </a:lnTo>
                <a:lnTo>
                  <a:pt x="287" y="73"/>
                </a:lnTo>
                <a:lnTo>
                  <a:pt x="287" y="71"/>
                </a:lnTo>
                <a:lnTo>
                  <a:pt x="287" y="71"/>
                </a:lnTo>
                <a:lnTo>
                  <a:pt x="285" y="69"/>
                </a:lnTo>
                <a:lnTo>
                  <a:pt x="282" y="69"/>
                </a:lnTo>
                <a:lnTo>
                  <a:pt x="282" y="69"/>
                </a:lnTo>
                <a:lnTo>
                  <a:pt x="282" y="67"/>
                </a:lnTo>
                <a:lnTo>
                  <a:pt x="282" y="67"/>
                </a:lnTo>
                <a:lnTo>
                  <a:pt x="285" y="65"/>
                </a:lnTo>
                <a:lnTo>
                  <a:pt x="287" y="65"/>
                </a:lnTo>
                <a:lnTo>
                  <a:pt x="287" y="63"/>
                </a:lnTo>
                <a:lnTo>
                  <a:pt x="289" y="63"/>
                </a:lnTo>
                <a:lnTo>
                  <a:pt x="289" y="61"/>
                </a:lnTo>
                <a:lnTo>
                  <a:pt x="289" y="59"/>
                </a:lnTo>
                <a:lnTo>
                  <a:pt x="291" y="59"/>
                </a:lnTo>
                <a:lnTo>
                  <a:pt x="291" y="59"/>
                </a:lnTo>
                <a:lnTo>
                  <a:pt x="291" y="57"/>
                </a:lnTo>
                <a:lnTo>
                  <a:pt x="293" y="57"/>
                </a:lnTo>
                <a:lnTo>
                  <a:pt x="293" y="55"/>
                </a:lnTo>
                <a:lnTo>
                  <a:pt x="291" y="55"/>
                </a:lnTo>
                <a:lnTo>
                  <a:pt x="291" y="55"/>
                </a:lnTo>
                <a:lnTo>
                  <a:pt x="291" y="55"/>
                </a:lnTo>
                <a:lnTo>
                  <a:pt x="289" y="55"/>
                </a:lnTo>
                <a:lnTo>
                  <a:pt x="289" y="55"/>
                </a:lnTo>
                <a:lnTo>
                  <a:pt x="287" y="57"/>
                </a:lnTo>
                <a:lnTo>
                  <a:pt x="285" y="57"/>
                </a:lnTo>
                <a:lnTo>
                  <a:pt x="285" y="59"/>
                </a:lnTo>
                <a:lnTo>
                  <a:pt x="285" y="59"/>
                </a:lnTo>
                <a:lnTo>
                  <a:pt x="282" y="59"/>
                </a:lnTo>
                <a:lnTo>
                  <a:pt x="282" y="57"/>
                </a:lnTo>
                <a:lnTo>
                  <a:pt x="282" y="57"/>
                </a:lnTo>
                <a:lnTo>
                  <a:pt x="276" y="48"/>
                </a:lnTo>
                <a:lnTo>
                  <a:pt x="272" y="44"/>
                </a:lnTo>
                <a:lnTo>
                  <a:pt x="266" y="42"/>
                </a:lnTo>
                <a:lnTo>
                  <a:pt x="266" y="40"/>
                </a:lnTo>
                <a:lnTo>
                  <a:pt x="264" y="38"/>
                </a:lnTo>
                <a:lnTo>
                  <a:pt x="262" y="38"/>
                </a:lnTo>
                <a:lnTo>
                  <a:pt x="260" y="38"/>
                </a:lnTo>
                <a:lnTo>
                  <a:pt x="260" y="38"/>
                </a:lnTo>
                <a:lnTo>
                  <a:pt x="257" y="40"/>
                </a:lnTo>
                <a:lnTo>
                  <a:pt x="257" y="40"/>
                </a:lnTo>
                <a:lnTo>
                  <a:pt x="255" y="42"/>
                </a:lnTo>
                <a:lnTo>
                  <a:pt x="249" y="42"/>
                </a:lnTo>
                <a:lnTo>
                  <a:pt x="245" y="44"/>
                </a:lnTo>
                <a:lnTo>
                  <a:pt x="243" y="44"/>
                </a:lnTo>
                <a:lnTo>
                  <a:pt x="243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4"/>
                </a:lnTo>
                <a:lnTo>
                  <a:pt x="241" y="38"/>
                </a:lnTo>
                <a:lnTo>
                  <a:pt x="241" y="36"/>
                </a:lnTo>
                <a:lnTo>
                  <a:pt x="241" y="36"/>
                </a:lnTo>
                <a:lnTo>
                  <a:pt x="241" y="34"/>
                </a:lnTo>
                <a:lnTo>
                  <a:pt x="239" y="32"/>
                </a:lnTo>
                <a:lnTo>
                  <a:pt x="241" y="32"/>
                </a:lnTo>
                <a:lnTo>
                  <a:pt x="241" y="27"/>
                </a:lnTo>
                <a:lnTo>
                  <a:pt x="243" y="23"/>
                </a:lnTo>
                <a:lnTo>
                  <a:pt x="245" y="21"/>
                </a:lnTo>
                <a:lnTo>
                  <a:pt x="245" y="19"/>
                </a:lnTo>
                <a:lnTo>
                  <a:pt x="245" y="17"/>
                </a:lnTo>
                <a:lnTo>
                  <a:pt x="243" y="17"/>
                </a:lnTo>
                <a:lnTo>
                  <a:pt x="241" y="17"/>
                </a:lnTo>
                <a:lnTo>
                  <a:pt x="241" y="15"/>
                </a:lnTo>
                <a:lnTo>
                  <a:pt x="241" y="15"/>
                </a:lnTo>
                <a:lnTo>
                  <a:pt x="241" y="13"/>
                </a:lnTo>
                <a:lnTo>
                  <a:pt x="241" y="13"/>
                </a:lnTo>
                <a:lnTo>
                  <a:pt x="241" y="13"/>
                </a:lnTo>
                <a:lnTo>
                  <a:pt x="249" y="4"/>
                </a:lnTo>
                <a:lnTo>
                  <a:pt x="251" y="2"/>
                </a:lnTo>
                <a:lnTo>
                  <a:pt x="249" y="2"/>
                </a:lnTo>
                <a:lnTo>
                  <a:pt x="249" y="2"/>
                </a:lnTo>
                <a:lnTo>
                  <a:pt x="249" y="2"/>
                </a:lnTo>
                <a:lnTo>
                  <a:pt x="239" y="0"/>
                </a:lnTo>
                <a:lnTo>
                  <a:pt x="239" y="2"/>
                </a:lnTo>
                <a:lnTo>
                  <a:pt x="234" y="2"/>
                </a:lnTo>
                <a:lnTo>
                  <a:pt x="228" y="4"/>
                </a:lnTo>
                <a:lnTo>
                  <a:pt x="228" y="4"/>
                </a:lnTo>
                <a:lnTo>
                  <a:pt x="226" y="4"/>
                </a:lnTo>
                <a:lnTo>
                  <a:pt x="224" y="4"/>
                </a:lnTo>
                <a:lnTo>
                  <a:pt x="218" y="7"/>
                </a:lnTo>
                <a:lnTo>
                  <a:pt x="216" y="7"/>
                </a:lnTo>
                <a:lnTo>
                  <a:pt x="214" y="7"/>
                </a:lnTo>
                <a:lnTo>
                  <a:pt x="211" y="7"/>
                </a:lnTo>
                <a:lnTo>
                  <a:pt x="211" y="4"/>
                </a:lnTo>
                <a:lnTo>
                  <a:pt x="207" y="2"/>
                </a:lnTo>
                <a:lnTo>
                  <a:pt x="205" y="0"/>
                </a:lnTo>
                <a:lnTo>
                  <a:pt x="203" y="0"/>
                </a:lnTo>
                <a:lnTo>
                  <a:pt x="201" y="2"/>
                </a:lnTo>
                <a:lnTo>
                  <a:pt x="197" y="7"/>
                </a:lnTo>
                <a:lnTo>
                  <a:pt x="197" y="7"/>
                </a:lnTo>
                <a:lnTo>
                  <a:pt x="197" y="9"/>
                </a:lnTo>
                <a:lnTo>
                  <a:pt x="197" y="11"/>
                </a:lnTo>
                <a:lnTo>
                  <a:pt x="195" y="13"/>
                </a:lnTo>
                <a:lnTo>
                  <a:pt x="195" y="15"/>
                </a:lnTo>
                <a:lnTo>
                  <a:pt x="193" y="17"/>
                </a:lnTo>
                <a:lnTo>
                  <a:pt x="193" y="17"/>
                </a:lnTo>
                <a:lnTo>
                  <a:pt x="191" y="19"/>
                </a:lnTo>
                <a:lnTo>
                  <a:pt x="188" y="19"/>
                </a:lnTo>
                <a:lnTo>
                  <a:pt x="186" y="19"/>
                </a:lnTo>
                <a:lnTo>
                  <a:pt x="186" y="17"/>
                </a:lnTo>
                <a:lnTo>
                  <a:pt x="186" y="17"/>
                </a:lnTo>
                <a:lnTo>
                  <a:pt x="186" y="15"/>
                </a:lnTo>
                <a:lnTo>
                  <a:pt x="186" y="15"/>
                </a:lnTo>
                <a:lnTo>
                  <a:pt x="186" y="13"/>
                </a:lnTo>
                <a:lnTo>
                  <a:pt x="186" y="11"/>
                </a:lnTo>
                <a:lnTo>
                  <a:pt x="186" y="11"/>
                </a:lnTo>
                <a:lnTo>
                  <a:pt x="186" y="9"/>
                </a:lnTo>
                <a:lnTo>
                  <a:pt x="186" y="9"/>
                </a:lnTo>
                <a:lnTo>
                  <a:pt x="184" y="7"/>
                </a:lnTo>
                <a:lnTo>
                  <a:pt x="182" y="7"/>
                </a:lnTo>
                <a:lnTo>
                  <a:pt x="182" y="7"/>
                </a:lnTo>
                <a:lnTo>
                  <a:pt x="180" y="9"/>
                </a:lnTo>
                <a:lnTo>
                  <a:pt x="180" y="11"/>
                </a:lnTo>
                <a:lnTo>
                  <a:pt x="180" y="11"/>
                </a:lnTo>
                <a:lnTo>
                  <a:pt x="178" y="13"/>
                </a:lnTo>
                <a:lnTo>
                  <a:pt x="176" y="15"/>
                </a:lnTo>
                <a:lnTo>
                  <a:pt x="174" y="17"/>
                </a:lnTo>
                <a:lnTo>
                  <a:pt x="172" y="21"/>
                </a:lnTo>
                <a:lnTo>
                  <a:pt x="172" y="21"/>
                </a:lnTo>
                <a:lnTo>
                  <a:pt x="170" y="23"/>
                </a:lnTo>
                <a:lnTo>
                  <a:pt x="170" y="23"/>
                </a:lnTo>
                <a:lnTo>
                  <a:pt x="170" y="23"/>
                </a:lnTo>
                <a:lnTo>
                  <a:pt x="172" y="25"/>
                </a:lnTo>
                <a:lnTo>
                  <a:pt x="172" y="23"/>
                </a:lnTo>
                <a:lnTo>
                  <a:pt x="172" y="23"/>
                </a:lnTo>
                <a:lnTo>
                  <a:pt x="176" y="21"/>
                </a:lnTo>
                <a:lnTo>
                  <a:pt x="176" y="21"/>
                </a:lnTo>
                <a:lnTo>
                  <a:pt x="176" y="23"/>
                </a:lnTo>
                <a:lnTo>
                  <a:pt x="176" y="23"/>
                </a:lnTo>
                <a:lnTo>
                  <a:pt x="170" y="27"/>
                </a:lnTo>
                <a:lnTo>
                  <a:pt x="163" y="27"/>
                </a:lnTo>
                <a:lnTo>
                  <a:pt x="157" y="29"/>
                </a:lnTo>
                <a:lnTo>
                  <a:pt x="157" y="29"/>
                </a:lnTo>
                <a:lnTo>
                  <a:pt x="155" y="32"/>
                </a:lnTo>
                <a:lnTo>
                  <a:pt x="153" y="34"/>
                </a:lnTo>
                <a:lnTo>
                  <a:pt x="149" y="40"/>
                </a:lnTo>
                <a:lnTo>
                  <a:pt x="147" y="40"/>
                </a:lnTo>
                <a:lnTo>
                  <a:pt x="145" y="42"/>
                </a:lnTo>
                <a:lnTo>
                  <a:pt x="145" y="42"/>
                </a:lnTo>
                <a:lnTo>
                  <a:pt x="143" y="40"/>
                </a:lnTo>
                <a:lnTo>
                  <a:pt x="143" y="38"/>
                </a:lnTo>
                <a:lnTo>
                  <a:pt x="143" y="34"/>
                </a:lnTo>
                <a:lnTo>
                  <a:pt x="140" y="32"/>
                </a:lnTo>
                <a:lnTo>
                  <a:pt x="140" y="29"/>
                </a:lnTo>
                <a:lnTo>
                  <a:pt x="143" y="27"/>
                </a:lnTo>
                <a:lnTo>
                  <a:pt x="143" y="25"/>
                </a:lnTo>
                <a:lnTo>
                  <a:pt x="140" y="25"/>
                </a:lnTo>
                <a:lnTo>
                  <a:pt x="132" y="29"/>
                </a:lnTo>
                <a:lnTo>
                  <a:pt x="130" y="29"/>
                </a:lnTo>
                <a:lnTo>
                  <a:pt x="130" y="29"/>
                </a:lnTo>
                <a:lnTo>
                  <a:pt x="128" y="27"/>
                </a:lnTo>
                <a:lnTo>
                  <a:pt x="128" y="27"/>
                </a:lnTo>
                <a:lnTo>
                  <a:pt x="128" y="27"/>
                </a:lnTo>
                <a:lnTo>
                  <a:pt x="126" y="29"/>
                </a:lnTo>
                <a:lnTo>
                  <a:pt x="126" y="29"/>
                </a:lnTo>
                <a:lnTo>
                  <a:pt x="124" y="29"/>
                </a:lnTo>
                <a:lnTo>
                  <a:pt x="124" y="27"/>
                </a:lnTo>
                <a:lnTo>
                  <a:pt x="124" y="25"/>
                </a:lnTo>
                <a:lnTo>
                  <a:pt x="126" y="23"/>
                </a:lnTo>
                <a:lnTo>
                  <a:pt x="124" y="23"/>
                </a:lnTo>
                <a:lnTo>
                  <a:pt x="124" y="21"/>
                </a:lnTo>
                <a:lnTo>
                  <a:pt x="124" y="21"/>
                </a:lnTo>
                <a:lnTo>
                  <a:pt x="122" y="21"/>
                </a:lnTo>
                <a:lnTo>
                  <a:pt x="122" y="21"/>
                </a:lnTo>
                <a:lnTo>
                  <a:pt x="120" y="19"/>
                </a:lnTo>
                <a:lnTo>
                  <a:pt x="120" y="19"/>
                </a:lnTo>
                <a:lnTo>
                  <a:pt x="120" y="17"/>
                </a:lnTo>
                <a:lnTo>
                  <a:pt x="117" y="17"/>
                </a:lnTo>
                <a:lnTo>
                  <a:pt x="113" y="17"/>
                </a:lnTo>
                <a:lnTo>
                  <a:pt x="111" y="17"/>
                </a:lnTo>
                <a:lnTo>
                  <a:pt x="109" y="17"/>
                </a:lnTo>
                <a:lnTo>
                  <a:pt x="105" y="17"/>
                </a:lnTo>
                <a:lnTo>
                  <a:pt x="103" y="17"/>
                </a:lnTo>
                <a:lnTo>
                  <a:pt x="101" y="19"/>
                </a:lnTo>
                <a:lnTo>
                  <a:pt x="99" y="19"/>
                </a:lnTo>
                <a:lnTo>
                  <a:pt x="99" y="19"/>
                </a:lnTo>
                <a:lnTo>
                  <a:pt x="99" y="19"/>
                </a:lnTo>
                <a:lnTo>
                  <a:pt x="99" y="17"/>
                </a:lnTo>
                <a:lnTo>
                  <a:pt x="99" y="15"/>
                </a:lnTo>
                <a:lnTo>
                  <a:pt x="97" y="15"/>
                </a:lnTo>
                <a:lnTo>
                  <a:pt x="97" y="15"/>
                </a:lnTo>
                <a:lnTo>
                  <a:pt x="90" y="17"/>
                </a:lnTo>
                <a:lnTo>
                  <a:pt x="88" y="17"/>
                </a:lnTo>
                <a:lnTo>
                  <a:pt x="86" y="19"/>
                </a:lnTo>
                <a:lnTo>
                  <a:pt x="84" y="19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0" y="17"/>
                </a:lnTo>
                <a:lnTo>
                  <a:pt x="80" y="17"/>
                </a:lnTo>
                <a:lnTo>
                  <a:pt x="80" y="19"/>
                </a:lnTo>
                <a:lnTo>
                  <a:pt x="76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19"/>
                </a:lnTo>
                <a:lnTo>
                  <a:pt x="76" y="19"/>
                </a:lnTo>
                <a:lnTo>
                  <a:pt x="76" y="17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4" y="11"/>
                </a:lnTo>
                <a:lnTo>
                  <a:pt x="71" y="11"/>
                </a:lnTo>
                <a:lnTo>
                  <a:pt x="69" y="11"/>
                </a:lnTo>
                <a:lnTo>
                  <a:pt x="69" y="11"/>
                </a:lnTo>
                <a:lnTo>
                  <a:pt x="67" y="11"/>
                </a:lnTo>
                <a:lnTo>
                  <a:pt x="65" y="11"/>
                </a:lnTo>
                <a:lnTo>
                  <a:pt x="61" y="9"/>
                </a:lnTo>
                <a:lnTo>
                  <a:pt x="59" y="9"/>
                </a:lnTo>
                <a:lnTo>
                  <a:pt x="59" y="9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3"/>
                </a:lnTo>
                <a:lnTo>
                  <a:pt x="49" y="15"/>
                </a:lnTo>
                <a:lnTo>
                  <a:pt x="42" y="15"/>
                </a:lnTo>
                <a:lnTo>
                  <a:pt x="34" y="15"/>
                </a:lnTo>
                <a:lnTo>
                  <a:pt x="32" y="17"/>
                </a:lnTo>
                <a:lnTo>
                  <a:pt x="32" y="17"/>
                </a:lnTo>
                <a:lnTo>
                  <a:pt x="30" y="19"/>
                </a:lnTo>
                <a:lnTo>
                  <a:pt x="26" y="23"/>
                </a:lnTo>
                <a:lnTo>
                  <a:pt x="26" y="23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lnTo>
                  <a:pt x="19" y="32"/>
                </a:lnTo>
                <a:lnTo>
                  <a:pt x="19" y="32"/>
                </a:lnTo>
                <a:lnTo>
                  <a:pt x="17" y="34"/>
                </a:lnTo>
                <a:lnTo>
                  <a:pt x="17" y="36"/>
                </a:lnTo>
                <a:lnTo>
                  <a:pt x="17" y="38"/>
                </a:lnTo>
                <a:lnTo>
                  <a:pt x="17" y="38"/>
                </a:lnTo>
                <a:lnTo>
                  <a:pt x="17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lnTo>
                  <a:pt x="15" y="46"/>
                </a:lnTo>
                <a:lnTo>
                  <a:pt x="15" y="48"/>
                </a:lnTo>
                <a:lnTo>
                  <a:pt x="15" y="50"/>
                </a:lnTo>
                <a:lnTo>
                  <a:pt x="17" y="50"/>
                </a:lnTo>
                <a:lnTo>
                  <a:pt x="17" y="52"/>
                </a:lnTo>
                <a:lnTo>
                  <a:pt x="19" y="55"/>
                </a:lnTo>
                <a:lnTo>
                  <a:pt x="21" y="55"/>
                </a:lnTo>
                <a:lnTo>
                  <a:pt x="21" y="55"/>
                </a:lnTo>
                <a:lnTo>
                  <a:pt x="21" y="57"/>
                </a:lnTo>
                <a:lnTo>
                  <a:pt x="21" y="57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7" y="61"/>
                </a:lnTo>
                <a:lnTo>
                  <a:pt x="15" y="61"/>
                </a:lnTo>
                <a:lnTo>
                  <a:pt x="13" y="61"/>
                </a:lnTo>
                <a:lnTo>
                  <a:pt x="11" y="61"/>
                </a:lnTo>
                <a:lnTo>
                  <a:pt x="11" y="63"/>
                </a:lnTo>
                <a:lnTo>
                  <a:pt x="11" y="65"/>
                </a:lnTo>
                <a:lnTo>
                  <a:pt x="11" y="67"/>
                </a:lnTo>
                <a:lnTo>
                  <a:pt x="9" y="69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5" y="73"/>
                </a:lnTo>
                <a:lnTo>
                  <a:pt x="0" y="73"/>
                </a:lnTo>
                <a:lnTo>
                  <a:pt x="0" y="78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0" y="90"/>
                </a:lnTo>
                <a:lnTo>
                  <a:pt x="3" y="92"/>
                </a:lnTo>
                <a:lnTo>
                  <a:pt x="5" y="92"/>
                </a:lnTo>
                <a:lnTo>
                  <a:pt x="7" y="90"/>
                </a:lnTo>
                <a:lnTo>
                  <a:pt x="11" y="90"/>
                </a:lnTo>
                <a:lnTo>
                  <a:pt x="34" y="100"/>
                </a:lnTo>
                <a:lnTo>
                  <a:pt x="49" y="103"/>
                </a:lnTo>
                <a:lnTo>
                  <a:pt x="57" y="107"/>
                </a:lnTo>
                <a:lnTo>
                  <a:pt x="61" y="107"/>
                </a:lnTo>
                <a:lnTo>
                  <a:pt x="71" y="105"/>
                </a:lnTo>
                <a:lnTo>
                  <a:pt x="80" y="105"/>
                </a:lnTo>
                <a:lnTo>
                  <a:pt x="84" y="105"/>
                </a:lnTo>
                <a:lnTo>
                  <a:pt x="84" y="105"/>
                </a:lnTo>
                <a:lnTo>
                  <a:pt x="86" y="105"/>
                </a:lnTo>
                <a:lnTo>
                  <a:pt x="88" y="105"/>
                </a:lnTo>
                <a:lnTo>
                  <a:pt x="92" y="107"/>
                </a:lnTo>
                <a:lnTo>
                  <a:pt x="92" y="107"/>
                </a:lnTo>
                <a:lnTo>
                  <a:pt x="94" y="105"/>
                </a:lnTo>
                <a:lnTo>
                  <a:pt x="94" y="105"/>
                </a:lnTo>
                <a:lnTo>
                  <a:pt x="94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7"/>
                </a:lnTo>
                <a:lnTo>
                  <a:pt x="101" y="107"/>
                </a:lnTo>
                <a:lnTo>
                  <a:pt x="103" y="107"/>
                </a:lnTo>
                <a:lnTo>
                  <a:pt x="115" y="105"/>
                </a:lnTo>
                <a:lnTo>
                  <a:pt x="115" y="105"/>
                </a:lnTo>
                <a:lnTo>
                  <a:pt x="120" y="105"/>
                </a:lnTo>
                <a:lnTo>
                  <a:pt x="136" y="103"/>
                </a:lnTo>
                <a:lnTo>
                  <a:pt x="140" y="103"/>
                </a:lnTo>
                <a:lnTo>
                  <a:pt x="143" y="103"/>
                </a:lnTo>
                <a:lnTo>
                  <a:pt x="145" y="100"/>
                </a:lnTo>
                <a:lnTo>
                  <a:pt x="145" y="100"/>
                </a:lnTo>
                <a:lnTo>
                  <a:pt x="151" y="103"/>
                </a:lnTo>
                <a:lnTo>
                  <a:pt x="165" y="107"/>
                </a:lnTo>
                <a:lnTo>
                  <a:pt x="170" y="109"/>
                </a:lnTo>
                <a:lnTo>
                  <a:pt x="170" y="109"/>
                </a:lnTo>
                <a:lnTo>
                  <a:pt x="172" y="107"/>
                </a:lnTo>
                <a:lnTo>
                  <a:pt x="174" y="107"/>
                </a:lnTo>
                <a:lnTo>
                  <a:pt x="174" y="107"/>
                </a:lnTo>
                <a:lnTo>
                  <a:pt x="176" y="105"/>
                </a:lnTo>
                <a:lnTo>
                  <a:pt x="178" y="105"/>
                </a:lnTo>
                <a:lnTo>
                  <a:pt x="178" y="105"/>
                </a:lnTo>
                <a:lnTo>
                  <a:pt x="180" y="107"/>
                </a:lnTo>
                <a:lnTo>
                  <a:pt x="180" y="107"/>
                </a:lnTo>
                <a:lnTo>
                  <a:pt x="182" y="109"/>
                </a:lnTo>
                <a:lnTo>
                  <a:pt x="184" y="109"/>
                </a:lnTo>
                <a:lnTo>
                  <a:pt x="186" y="109"/>
                </a:lnTo>
                <a:lnTo>
                  <a:pt x="188" y="109"/>
                </a:lnTo>
                <a:lnTo>
                  <a:pt x="191" y="109"/>
                </a:lnTo>
                <a:lnTo>
                  <a:pt x="191" y="107"/>
                </a:lnTo>
                <a:lnTo>
                  <a:pt x="191" y="107"/>
                </a:lnTo>
                <a:lnTo>
                  <a:pt x="193" y="107"/>
                </a:lnTo>
                <a:lnTo>
                  <a:pt x="193" y="107"/>
                </a:lnTo>
                <a:lnTo>
                  <a:pt x="195" y="107"/>
                </a:lnTo>
                <a:lnTo>
                  <a:pt x="195" y="105"/>
                </a:lnTo>
                <a:lnTo>
                  <a:pt x="195" y="105"/>
                </a:lnTo>
                <a:lnTo>
                  <a:pt x="197" y="105"/>
                </a:lnTo>
                <a:lnTo>
                  <a:pt x="201" y="105"/>
                </a:lnTo>
                <a:lnTo>
                  <a:pt x="214" y="103"/>
                </a:lnTo>
                <a:lnTo>
                  <a:pt x="218" y="105"/>
                </a:lnTo>
                <a:lnTo>
                  <a:pt x="220" y="103"/>
                </a:lnTo>
                <a:lnTo>
                  <a:pt x="224" y="103"/>
                </a:lnTo>
                <a:lnTo>
                  <a:pt x="226" y="103"/>
                </a:lnTo>
                <a:lnTo>
                  <a:pt x="230" y="105"/>
                </a:lnTo>
                <a:lnTo>
                  <a:pt x="232" y="105"/>
                </a:lnTo>
                <a:lnTo>
                  <a:pt x="232" y="105"/>
                </a:lnTo>
                <a:lnTo>
                  <a:pt x="234" y="107"/>
                </a:lnTo>
                <a:lnTo>
                  <a:pt x="234" y="107"/>
                </a:lnTo>
                <a:lnTo>
                  <a:pt x="234" y="109"/>
                </a:lnTo>
                <a:lnTo>
                  <a:pt x="237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41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3"/>
                </a:lnTo>
                <a:lnTo>
                  <a:pt x="247" y="113"/>
                </a:lnTo>
                <a:lnTo>
                  <a:pt x="249" y="115"/>
                </a:lnTo>
                <a:lnTo>
                  <a:pt x="253" y="115"/>
                </a:lnTo>
                <a:lnTo>
                  <a:pt x="255" y="115"/>
                </a:lnTo>
                <a:lnTo>
                  <a:pt x="255" y="117"/>
                </a:lnTo>
                <a:lnTo>
                  <a:pt x="260" y="119"/>
                </a:lnTo>
                <a:lnTo>
                  <a:pt x="262" y="121"/>
                </a:lnTo>
                <a:lnTo>
                  <a:pt x="262" y="123"/>
                </a:lnTo>
                <a:lnTo>
                  <a:pt x="264" y="119"/>
                </a:lnTo>
                <a:lnTo>
                  <a:pt x="268" y="115"/>
                </a:lnTo>
                <a:lnTo>
                  <a:pt x="272" y="113"/>
                </a:lnTo>
                <a:lnTo>
                  <a:pt x="274" y="111"/>
                </a:lnTo>
                <a:lnTo>
                  <a:pt x="276" y="109"/>
                </a:lnTo>
                <a:lnTo>
                  <a:pt x="276" y="109"/>
                </a:lnTo>
                <a:lnTo>
                  <a:pt x="278" y="109"/>
                </a:lnTo>
                <a:lnTo>
                  <a:pt x="278" y="109"/>
                </a:lnTo>
                <a:lnTo>
                  <a:pt x="280" y="109"/>
                </a:lnTo>
                <a:lnTo>
                  <a:pt x="280" y="107"/>
                </a:lnTo>
                <a:lnTo>
                  <a:pt x="280" y="107"/>
                </a:lnTo>
                <a:lnTo>
                  <a:pt x="280" y="107"/>
                </a:lnTo>
                <a:lnTo>
                  <a:pt x="282" y="107"/>
                </a:lnTo>
                <a:lnTo>
                  <a:pt x="285" y="107"/>
                </a:lnTo>
                <a:lnTo>
                  <a:pt x="287" y="107"/>
                </a:lnTo>
                <a:lnTo>
                  <a:pt x="289" y="107"/>
                </a:lnTo>
                <a:lnTo>
                  <a:pt x="291" y="103"/>
                </a:lnTo>
                <a:lnTo>
                  <a:pt x="303" y="98"/>
                </a:lnTo>
                <a:lnTo>
                  <a:pt x="305" y="96"/>
                </a:lnTo>
                <a:lnTo>
                  <a:pt x="305" y="9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" name="Freeform 53">
            <a:extLst>
              <a:ext uri="{FF2B5EF4-FFF2-40B4-BE49-F238E27FC236}">
                <a16:creationId xmlns:a16="http://schemas.microsoft.com/office/drawing/2014/main" id="{D7E0EC61-8626-4B0C-A8F5-9BD1E87B2373}"/>
              </a:ext>
            </a:extLst>
          </p:cNvPr>
          <p:cNvSpPr>
            <a:spLocks/>
          </p:cNvSpPr>
          <p:nvPr/>
        </p:nvSpPr>
        <p:spPr bwMode="auto">
          <a:xfrm>
            <a:off x="10027106" y="3441786"/>
            <a:ext cx="270447" cy="298662"/>
          </a:xfrm>
          <a:custGeom>
            <a:avLst/>
            <a:gdLst>
              <a:gd name="T0" fmla="*/ 159 w 176"/>
              <a:gd name="T1" fmla="*/ 54 h 205"/>
              <a:gd name="T2" fmla="*/ 165 w 176"/>
              <a:gd name="T3" fmla="*/ 27 h 205"/>
              <a:gd name="T4" fmla="*/ 159 w 176"/>
              <a:gd name="T5" fmla="*/ 13 h 205"/>
              <a:gd name="T6" fmla="*/ 161 w 176"/>
              <a:gd name="T7" fmla="*/ 0 h 205"/>
              <a:gd name="T8" fmla="*/ 146 w 176"/>
              <a:gd name="T9" fmla="*/ 13 h 205"/>
              <a:gd name="T10" fmla="*/ 126 w 176"/>
              <a:gd name="T11" fmla="*/ 21 h 205"/>
              <a:gd name="T12" fmla="*/ 121 w 176"/>
              <a:gd name="T13" fmla="*/ 19 h 205"/>
              <a:gd name="T14" fmla="*/ 111 w 176"/>
              <a:gd name="T15" fmla="*/ 19 h 205"/>
              <a:gd name="T16" fmla="*/ 100 w 176"/>
              <a:gd name="T17" fmla="*/ 15 h 205"/>
              <a:gd name="T18" fmla="*/ 80 w 176"/>
              <a:gd name="T19" fmla="*/ 19 h 205"/>
              <a:gd name="T20" fmla="*/ 80 w 176"/>
              <a:gd name="T21" fmla="*/ 21 h 205"/>
              <a:gd name="T22" fmla="*/ 84 w 176"/>
              <a:gd name="T23" fmla="*/ 25 h 205"/>
              <a:gd name="T24" fmla="*/ 71 w 176"/>
              <a:gd name="T25" fmla="*/ 42 h 205"/>
              <a:gd name="T26" fmla="*/ 61 w 176"/>
              <a:gd name="T27" fmla="*/ 52 h 205"/>
              <a:gd name="T28" fmla="*/ 54 w 176"/>
              <a:gd name="T29" fmla="*/ 48 h 205"/>
              <a:gd name="T30" fmla="*/ 50 w 176"/>
              <a:gd name="T31" fmla="*/ 46 h 205"/>
              <a:gd name="T32" fmla="*/ 48 w 176"/>
              <a:gd name="T33" fmla="*/ 44 h 205"/>
              <a:gd name="T34" fmla="*/ 36 w 176"/>
              <a:gd name="T35" fmla="*/ 65 h 205"/>
              <a:gd name="T36" fmla="*/ 32 w 176"/>
              <a:gd name="T37" fmla="*/ 71 h 205"/>
              <a:gd name="T38" fmla="*/ 29 w 176"/>
              <a:gd name="T39" fmla="*/ 75 h 205"/>
              <a:gd name="T40" fmla="*/ 27 w 176"/>
              <a:gd name="T41" fmla="*/ 82 h 205"/>
              <a:gd name="T42" fmla="*/ 27 w 176"/>
              <a:gd name="T43" fmla="*/ 86 h 205"/>
              <a:gd name="T44" fmla="*/ 23 w 176"/>
              <a:gd name="T45" fmla="*/ 98 h 205"/>
              <a:gd name="T46" fmla="*/ 17 w 176"/>
              <a:gd name="T47" fmla="*/ 96 h 205"/>
              <a:gd name="T48" fmla="*/ 15 w 176"/>
              <a:gd name="T49" fmla="*/ 98 h 205"/>
              <a:gd name="T50" fmla="*/ 11 w 176"/>
              <a:gd name="T51" fmla="*/ 109 h 205"/>
              <a:gd name="T52" fmla="*/ 13 w 176"/>
              <a:gd name="T53" fmla="*/ 115 h 205"/>
              <a:gd name="T54" fmla="*/ 9 w 176"/>
              <a:gd name="T55" fmla="*/ 125 h 205"/>
              <a:gd name="T56" fmla="*/ 4 w 176"/>
              <a:gd name="T57" fmla="*/ 144 h 205"/>
              <a:gd name="T58" fmla="*/ 4 w 176"/>
              <a:gd name="T59" fmla="*/ 155 h 205"/>
              <a:gd name="T60" fmla="*/ 2 w 176"/>
              <a:gd name="T61" fmla="*/ 165 h 205"/>
              <a:gd name="T62" fmla="*/ 2 w 176"/>
              <a:gd name="T63" fmla="*/ 174 h 205"/>
              <a:gd name="T64" fmla="*/ 0 w 176"/>
              <a:gd name="T65" fmla="*/ 178 h 205"/>
              <a:gd name="T66" fmla="*/ 13 w 176"/>
              <a:gd name="T67" fmla="*/ 182 h 205"/>
              <a:gd name="T68" fmla="*/ 17 w 176"/>
              <a:gd name="T69" fmla="*/ 182 h 205"/>
              <a:gd name="T70" fmla="*/ 19 w 176"/>
              <a:gd name="T71" fmla="*/ 184 h 205"/>
              <a:gd name="T72" fmla="*/ 25 w 176"/>
              <a:gd name="T73" fmla="*/ 182 h 205"/>
              <a:gd name="T74" fmla="*/ 27 w 176"/>
              <a:gd name="T75" fmla="*/ 184 h 205"/>
              <a:gd name="T76" fmla="*/ 32 w 176"/>
              <a:gd name="T77" fmla="*/ 184 h 205"/>
              <a:gd name="T78" fmla="*/ 38 w 176"/>
              <a:gd name="T79" fmla="*/ 178 h 205"/>
              <a:gd name="T80" fmla="*/ 48 w 176"/>
              <a:gd name="T81" fmla="*/ 192 h 205"/>
              <a:gd name="T82" fmla="*/ 59 w 176"/>
              <a:gd name="T83" fmla="*/ 190 h 205"/>
              <a:gd name="T84" fmla="*/ 61 w 176"/>
              <a:gd name="T85" fmla="*/ 190 h 205"/>
              <a:gd name="T86" fmla="*/ 82 w 176"/>
              <a:gd name="T87" fmla="*/ 194 h 205"/>
              <a:gd name="T88" fmla="*/ 103 w 176"/>
              <a:gd name="T89" fmla="*/ 199 h 205"/>
              <a:gd name="T90" fmla="*/ 117 w 176"/>
              <a:gd name="T91" fmla="*/ 205 h 205"/>
              <a:gd name="T92" fmla="*/ 123 w 176"/>
              <a:gd name="T93" fmla="*/ 188 h 205"/>
              <a:gd name="T94" fmla="*/ 126 w 176"/>
              <a:gd name="T95" fmla="*/ 176 h 205"/>
              <a:gd name="T96" fmla="*/ 134 w 176"/>
              <a:gd name="T97" fmla="*/ 151 h 205"/>
              <a:gd name="T98" fmla="*/ 138 w 176"/>
              <a:gd name="T99" fmla="*/ 144 h 205"/>
              <a:gd name="T100" fmla="*/ 144 w 176"/>
              <a:gd name="T101" fmla="*/ 134 h 205"/>
              <a:gd name="T102" fmla="*/ 155 w 176"/>
              <a:gd name="T103" fmla="*/ 111 h 205"/>
              <a:gd name="T104" fmla="*/ 163 w 176"/>
              <a:gd name="T105" fmla="*/ 107 h 205"/>
              <a:gd name="T106" fmla="*/ 169 w 176"/>
              <a:gd name="T107" fmla="*/ 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205">
                <a:moveTo>
                  <a:pt x="176" y="65"/>
                </a:moveTo>
                <a:lnTo>
                  <a:pt x="174" y="61"/>
                </a:lnTo>
                <a:lnTo>
                  <a:pt x="169" y="61"/>
                </a:lnTo>
                <a:lnTo>
                  <a:pt x="165" y="59"/>
                </a:lnTo>
                <a:lnTo>
                  <a:pt x="161" y="59"/>
                </a:lnTo>
                <a:lnTo>
                  <a:pt x="159" y="54"/>
                </a:lnTo>
                <a:lnTo>
                  <a:pt x="159" y="50"/>
                </a:lnTo>
                <a:lnTo>
                  <a:pt x="165" y="34"/>
                </a:lnTo>
                <a:lnTo>
                  <a:pt x="167" y="29"/>
                </a:lnTo>
                <a:lnTo>
                  <a:pt x="169" y="27"/>
                </a:lnTo>
                <a:lnTo>
                  <a:pt x="169" y="27"/>
                </a:lnTo>
                <a:lnTo>
                  <a:pt x="165" y="27"/>
                </a:lnTo>
                <a:lnTo>
                  <a:pt x="163" y="25"/>
                </a:lnTo>
                <a:lnTo>
                  <a:pt x="159" y="23"/>
                </a:lnTo>
                <a:lnTo>
                  <a:pt x="159" y="21"/>
                </a:lnTo>
                <a:lnTo>
                  <a:pt x="157" y="19"/>
                </a:lnTo>
                <a:lnTo>
                  <a:pt x="157" y="19"/>
                </a:lnTo>
                <a:lnTo>
                  <a:pt x="159" y="13"/>
                </a:lnTo>
                <a:lnTo>
                  <a:pt x="161" y="11"/>
                </a:lnTo>
                <a:lnTo>
                  <a:pt x="161" y="9"/>
                </a:lnTo>
                <a:lnTo>
                  <a:pt x="161" y="4"/>
                </a:lnTo>
                <a:lnTo>
                  <a:pt x="161" y="2"/>
                </a:lnTo>
                <a:lnTo>
                  <a:pt x="161" y="2"/>
                </a:lnTo>
                <a:lnTo>
                  <a:pt x="161" y="0"/>
                </a:lnTo>
                <a:lnTo>
                  <a:pt x="161" y="0"/>
                </a:lnTo>
                <a:lnTo>
                  <a:pt x="161" y="0"/>
                </a:lnTo>
                <a:lnTo>
                  <a:pt x="153" y="6"/>
                </a:lnTo>
                <a:lnTo>
                  <a:pt x="151" y="9"/>
                </a:lnTo>
                <a:lnTo>
                  <a:pt x="146" y="11"/>
                </a:lnTo>
                <a:lnTo>
                  <a:pt x="146" y="13"/>
                </a:lnTo>
                <a:lnTo>
                  <a:pt x="144" y="15"/>
                </a:lnTo>
                <a:lnTo>
                  <a:pt x="142" y="17"/>
                </a:lnTo>
                <a:lnTo>
                  <a:pt x="140" y="19"/>
                </a:lnTo>
                <a:lnTo>
                  <a:pt x="136" y="19"/>
                </a:lnTo>
                <a:lnTo>
                  <a:pt x="130" y="21"/>
                </a:lnTo>
                <a:lnTo>
                  <a:pt x="126" y="21"/>
                </a:lnTo>
                <a:lnTo>
                  <a:pt x="123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19"/>
                </a:lnTo>
                <a:lnTo>
                  <a:pt x="119" y="19"/>
                </a:lnTo>
                <a:lnTo>
                  <a:pt x="119" y="19"/>
                </a:lnTo>
                <a:lnTo>
                  <a:pt x="115" y="19"/>
                </a:lnTo>
                <a:lnTo>
                  <a:pt x="115" y="19"/>
                </a:lnTo>
                <a:lnTo>
                  <a:pt x="113" y="19"/>
                </a:lnTo>
                <a:lnTo>
                  <a:pt x="111" y="19"/>
                </a:lnTo>
                <a:lnTo>
                  <a:pt x="111" y="19"/>
                </a:lnTo>
                <a:lnTo>
                  <a:pt x="109" y="17"/>
                </a:lnTo>
                <a:lnTo>
                  <a:pt x="107" y="15"/>
                </a:lnTo>
                <a:lnTo>
                  <a:pt x="107" y="15"/>
                </a:lnTo>
                <a:lnTo>
                  <a:pt x="103" y="15"/>
                </a:lnTo>
                <a:lnTo>
                  <a:pt x="100" y="15"/>
                </a:lnTo>
                <a:lnTo>
                  <a:pt x="96" y="15"/>
                </a:lnTo>
                <a:lnTo>
                  <a:pt x="84" y="17"/>
                </a:lnTo>
                <a:lnTo>
                  <a:pt x="82" y="17"/>
                </a:lnTo>
                <a:lnTo>
                  <a:pt x="80" y="17"/>
                </a:lnTo>
                <a:lnTo>
                  <a:pt x="80" y="19"/>
                </a:lnTo>
                <a:lnTo>
                  <a:pt x="80" y="19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2" y="23"/>
                </a:lnTo>
                <a:lnTo>
                  <a:pt x="84" y="23"/>
                </a:lnTo>
                <a:lnTo>
                  <a:pt x="84" y="23"/>
                </a:lnTo>
                <a:lnTo>
                  <a:pt x="84" y="25"/>
                </a:lnTo>
                <a:lnTo>
                  <a:pt x="84" y="25"/>
                </a:lnTo>
                <a:lnTo>
                  <a:pt x="84" y="25"/>
                </a:lnTo>
                <a:lnTo>
                  <a:pt x="84" y="27"/>
                </a:lnTo>
                <a:lnTo>
                  <a:pt x="75" y="36"/>
                </a:lnTo>
                <a:lnTo>
                  <a:pt x="73" y="38"/>
                </a:lnTo>
                <a:lnTo>
                  <a:pt x="71" y="40"/>
                </a:lnTo>
                <a:lnTo>
                  <a:pt x="71" y="42"/>
                </a:lnTo>
                <a:lnTo>
                  <a:pt x="71" y="42"/>
                </a:lnTo>
                <a:lnTo>
                  <a:pt x="67" y="48"/>
                </a:lnTo>
                <a:lnTo>
                  <a:pt x="65" y="52"/>
                </a:lnTo>
                <a:lnTo>
                  <a:pt x="65" y="54"/>
                </a:lnTo>
                <a:lnTo>
                  <a:pt x="63" y="54"/>
                </a:lnTo>
                <a:lnTo>
                  <a:pt x="63" y="54"/>
                </a:lnTo>
                <a:lnTo>
                  <a:pt x="61" y="52"/>
                </a:lnTo>
                <a:lnTo>
                  <a:pt x="61" y="50"/>
                </a:lnTo>
                <a:lnTo>
                  <a:pt x="59" y="50"/>
                </a:lnTo>
                <a:lnTo>
                  <a:pt x="59" y="50"/>
                </a:lnTo>
                <a:lnTo>
                  <a:pt x="57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4" y="46"/>
                </a:lnTo>
                <a:lnTo>
                  <a:pt x="44" y="48"/>
                </a:lnTo>
                <a:lnTo>
                  <a:pt x="42" y="50"/>
                </a:lnTo>
                <a:lnTo>
                  <a:pt x="40" y="57"/>
                </a:lnTo>
                <a:lnTo>
                  <a:pt x="38" y="63"/>
                </a:lnTo>
                <a:lnTo>
                  <a:pt x="36" y="65"/>
                </a:lnTo>
                <a:lnTo>
                  <a:pt x="36" y="67"/>
                </a:lnTo>
                <a:lnTo>
                  <a:pt x="34" y="67"/>
                </a:lnTo>
                <a:lnTo>
                  <a:pt x="34" y="69"/>
                </a:lnTo>
                <a:lnTo>
                  <a:pt x="34" y="69"/>
                </a:lnTo>
                <a:lnTo>
                  <a:pt x="34" y="71"/>
                </a:lnTo>
                <a:lnTo>
                  <a:pt x="32" y="71"/>
                </a:lnTo>
                <a:lnTo>
                  <a:pt x="32" y="71"/>
                </a:lnTo>
                <a:lnTo>
                  <a:pt x="29" y="71"/>
                </a:lnTo>
                <a:lnTo>
                  <a:pt x="29" y="71"/>
                </a:lnTo>
                <a:lnTo>
                  <a:pt x="29" y="73"/>
                </a:lnTo>
                <a:lnTo>
                  <a:pt x="29" y="73"/>
                </a:lnTo>
                <a:lnTo>
                  <a:pt x="29" y="75"/>
                </a:lnTo>
                <a:lnTo>
                  <a:pt x="29" y="80"/>
                </a:lnTo>
                <a:lnTo>
                  <a:pt x="29" y="80"/>
                </a:lnTo>
                <a:lnTo>
                  <a:pt x="29" y="82"/>
                </a:lnTo>
                <a:lnTo>
                  <a:pt x="29" y="82"/>
                </a:lnTo>
                <a:lnTo>
                  <a:pt x="27" y="82"/>
                </a:lnTo>
                <a:lnTo>
                  <a:pt x="27" y="82"/>
                </a:lnTo>
                <a:lnTo>
                  <a:pt x="27" y="82"/>
                </a:lnTo>
                <a:lnTo>
                  <a:pt x="27" y="84"/>
                </a:lnTo>
                <a:lnTo>
                  <a:pt x="27" y="84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7" y="86"/>
                </a:lnTo>
                <a:lnTo>
                  <a:pt x="25" y="90"/>
                </a:lnTo>
                <a:lnTo>
                  <a:pt x="23" y="94"/>
                </a:lnTo>
                <a:lnTo>
                  <a:pt x="23" y="96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8"/>
                </a:lnTo>
                <a:lnTo>
                  <a:pt x="19" y="98"/>
                </a:lnTo>
                <a:lnTo>
                  <a:pt x="19" y="98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5" y="98"/>
                </a:lnTo>
                <a:lnTo>
                  <a:pt x="15" y="98"/>
                </a:lnTo>
                <a:lnTo>
                  <a:pt x="15" y="98"/>
                </a:lnTo>
                <a:lnTo>
                  <a:pt x="15" y="100"/>
                </a:lnTo>
                <a:lnTo>
                  <a:pt x="13" y="103"/>
                </a:lnTo>
                <a:lnTo>
                  <a:pt x="13" y="107"/>
                </a:lnTo>
                <a:lnTo>
                  <a:pt x="13" y="107"/>
                </a:lnTo>
                <a:lnTo>
                  <a:pt x="11" y="109"/>
                </a:lnTo>
                <a:lnTo>
                  <a:pt x="11" y="109"/>
                </a:lnTo>
                <a:lnTo>
                  <a:pt x="11" y="111"/>
                </a:lnTo>
                <a:lnTo>
                  <a:pt x="11" y="111"/>
                </a:ln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5"/>
                </a:lnTo>
                <a:lnTo>
                  <a:pt x="11" y="119"/>
                </a:lnTo>
                <a:lnTo>
                  <a:pt x="13" y="123"/>
                </a:lnTo>
                <a:lnTo>
                  <a:pt x="13" y="123"/>
                </a:lnTo>
                <a:lnTo>
                  <a:pt x="11" y="125"/>
                </a:lnTo>
                <a:lnTo>
                  <a:pt x="9" y="125"/>
                </a:lnTo>
                <a:lnTo>
                  <a:pt x="9" y="125"/>
                </a:lnTo>
                <a:lnTo>
                  <a:pt x="6" y="130"/>
                </a:lnTo>
                <a:lnTo>
                  <a:pt x="6" y="138"/>
                </a:lnTo>
                <a:lnTo>
                  <a:pt x="6" y="142"/>
                </a:lnTo>
                <a:lnTo>
                  <a:pt x="2" y="142"/>
                </a:lnTo>
                <a:lnTo>
                  <a:pt x="4" y="144"/>
                </a:lnTo>
                <a:lnTo>
                  <a:pt x="4" y="144"/>
                </a:lnTo>
                <a:lnTo>
                  <a:pt x="4" y="148"/>
                </a:lnTo>
                <a:lnTo>
                  <a:pt x="4" y="148"/>
                </a:lnTo>
                <a:lnTo>
                  <a:pt x="6" y="151"/>
                </a:lnTo>
                <a:lnTo>
                  <a:pt x="6" y="153"/>
                </a:lnTo>
                <a:lnTo>
                  <a:pt x="6" y="153"/>
                </a:lnTo>
                <a:lnTo>
                  <a:pt x="4" y="155"/>
                </a:lnTo>
                <a:lnTo>
                  <a:pt x="4" y="157"/>
                </a:lnTo>
                <a:lnTo>
                  <a:pt x="4" y="159"/>
                </a:lnTo>
                <a:lnTo>
                  <a:pt x="4" y="159"/>
                </a:lnTo>
                <a:lnTo>
                  <a:pt x="4" y="161"/>
                </a:lnTo>
                <a:lnTo>
                  <a:pt x="4" y="163"/>
                </a:lnTo>
                <a:lnTo>
                  <a:pt x="2" y="165"/>
                </a:lnTo>
                <a:lnTo>
                  <a:pt x="2" y="165"/>
                </a:lnTo>
                <a:lnTo>
                  <a:pt x="2" y="167"/>
                </a:lnTo>
                <a:lnTo>
                  <a:pt x="2" y="167"/>
                </a:lnTo>
                <a:lnTo>
                  <a:pt x="2" y="171"/>
                </a:lnTo>
                <a:lnTo>
                  <a:pt x="2" y="174"/>
                </a:lnTo>
                <a:lnTo>
                  <a:pt x="2" y="174"/>
                </a:lnTo>
                <a:lnTo>
                  <a:pt x="2" y="174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8"/>
                </a:lnTo>
                <a:lnTo>
                  <a:pt x="0" y="178"/>
                </a:lnTo>
                <a:lnTo>
                  <a:pt x="2" y="178"/>
                </a:lnTo>
                <a:lnTo>
                  <a:pt x="9" y="180"/>
                </a:lnTo>
                <a:lnTo>
                  <a:pt x="11" y="182"/>
                </a:lnTo>
                <a:lnTo>
                  <a:pt x="11" y="182"/>
                </a:lnTo>
                <a:lnTo>
                  <a:pt x="13" y="182"/>
                </a:lnTo>
                <a:lnTo>
                  <a:pt x="13" y="184"/>
                </a:lnTo>
                <a:lnTo>
                  <a:pt x="13" y="184"/>
                </a:lnTo>
                <a:lnTo>
                  <a:pt x="15" y="184"/>
                </a:lnTo>
                <a:lnTo>
                  <a:pt x="15" y="182"/>
                </a:lnTo>
                <a:lnTo>
                  <a:pt x="17" y="182"/>
                </a:lnTo>
                <a:lnTo>
                  <a:pt x="17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21" y="184"/>
                </a:lnTo>
                <a:lnTo>
                  <a:pt x="21" y="184"/>
                </a:lnTo>
                <a:lnTo>
                  <a:pt x="23" y="184"/>
                </a:lnTo>
                <a:lnTo>
                  <a:pt x="23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0"/>
                </a:lnTo>
                <a:lnTo>
                  <a:pt x="25" y="182"/>
                </a:lnTo>
                <a:lnTo>
                  <a:pt x="27" y="182"/>
                </a:lnTo>
                <a:lnTo>
                  <a:pt x="27" y="182"/>
                </a:lnTo>
                <a:lnTo>
                  <a:pt x="27" y="184"/>
                </a:lnTo>
                <a:lnTo>
                  <a:pt x="27" y="184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32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2"/>
                </a:lnTo>
                <a:lnTo>
                  <a:pt x="36" y="180"/>
                </a:lnTo>
                <a:lnTo>
                  <a:pt x="38" y="178"/>
                </a:lnTo>
                <a:lnTo>
                  <a:pt x="40" y="180"/>
                </a:lnTo>
                <a:lnTo>
                  <a:pt x="42" y="184"/>
                </a:lnTo>
                <a:lnTo>
                  <a:pt x="44" y="186"/>
                </a:lnTo>
                <a:lnTo>
                  <a:pt x="46" y="188"/>
                </a:lnTo>
                <a:lnTo>
                  <a:pt x="46" y="190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2" y="192"/>
                </a:lnTo>
                <a:lnTo>
                  <a:pt x="54" y="190"/>
                </a:lnTo>
                <a:lnTo>
                  <a:pt x="57" y="190"/>
                </a:lnTo>
                <a:lnTo>
                  <a:pt x="59" y="190"/>
                </a:lnTo>
                <a:lnTo>
                  <a:pt x="59" y="192"/>
                </a:lnTo>
                <a:lnTo>
                  <a:pt x="59" y="192"/>
                </a:lnTo>
                <a:lnTo>
                  <a:pt x="61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90"/>
                </a:lnTo>
                <a:lnTo>
                  <a:pt x="61" y="188"/>
                </a:lnTo>
                <a:lnTo>
                  <a:pt x="65" y="188"/>
                </a:lnTo>
                <a:lnTo>
                  <a:pt x="69" y="188"/>
                </a:lnTo>
                <a:lnTo>
                  <a:pt x="73" y="188"/>
                </a:lnTo>
                <a:lnTo>
                  <a:pt x="77" y="188"/>
                </a:lnTo>
                <a:lnTo>
                  <a:pt x="82" y="194"/>
                </a:lnTo>
                <a:lnTo>
                  <a:pt x="84" y="194"/>
                </a:lnTo>
                <a:lnTo>
                  <a:pt x="92" y="194"/>
                </a:lnTo>
                <a:lnTo>
                  <a:pt x="94" y="194"/>
                </a:lnTo>
                <a:lnTo>
                  <a:pt x="96" y="196"/>
                </a:lnTo>
                <a:lnTo>
                  <a:pt x="100" y="196"/>
                </a:lnTo>
                <a:lnTo>
                  <a:pt x="103" y="199"/>
                </a:lnTo>
                <a:lnTo>
                  <a:pt x="109" y="201"/>
                </a:lnTo>
                <a:lnTo>
                  <a:pt x="111" y="203"/>
                </a:lnTo>
                <a:lnTo>
                  <a:pt x="111" y="205"/>
                </a:lnTo>
                <a:lnTo>
                  <a:pt x="113" y="205"/>
                </a:lnTo>
                <a:lnTo>
                  <a:pt x="115" y="205"/>
                </a:lnTo>
                <a:lnTo>
                  <a:pt x="117" y="205"/>
                </a:lnTo>
                <a:lnTo>
                  <a:pt x="117" y="205"/>
                </a:lnTo>
                <a:lnTo>
                  <a:pt x="117" y="203"/>
                </a:lnTo>
                <a:lnTo>
                  <a:pt x="117" y="199"/>
                </a:lnTo>
                <a:lnTo>
                  <a:pt x="117" y="196"/>
                </a:lnTo>
                <a:lnTo>
                  <a:pt x="117" y="194"/>
                </a:lnTo>
                <a:lnTo>
                  <a:pt x="123" y="188"/>
                </a:lnTo>
                <a:lnTo>
                  <a:pt x="123" y="188"/>
                </a:lnTo>
                <a:lnTo>
                  <a:pt x="123" y="184"/>
                </a:lnTo>
                <a:lnTo>
                  <a:pt x="123" y="182"/>
                </a:lnTo>
                <a:lnTo>
                  <a:pt x="126" y="180"/>
                </a:lnTo>
                <a:lnTo>
                  <a:pt x="126" y="180"/>
                </a:lnTo>
                <a:lnTo>
                  <a:pt x="126" y="176"/>
                </a:lnTo>
                <a:lnTo>
                  <a:pt x="128" y="171"/>
                </a:lnTo>
                <a:lnTo>
                  <a:pt x="132" y="159"/>
                </a:lnTo>
                <a:lnTo>
                  <a:pt x="132" y="157"/>
                </a:lnTo>
                <a:lnTo>
                  <a:pt x="132" y="153"/>
                </a:lnTo>
                <a:lnTo>
                  <a:pt x="134" y="151"/>
                </a:lnTo>
                <a:lnTo>
                  <a:pt x="134" y="151"/>
                </a:lnTo>
                <a:lnTo>
                  <a:pt x="136" y="148"/>
                </a:lnTo>
                <a:lnTo>
                  <a:pt x="136" y="148"/>
                </a:lnTo>
                <a:lnTo>
                  <a:pt x="136" y="146"/>
                </a:lnTo>
                <a:lnTo>
                  <a:pt x="136" y="144"/>
                </a:lnTo>
                <a:lnTo>
                  <a:pt x="136" y="144"/>
                </a:lnTo>
                <a:lnTo>
                  <a:pt x="138" y="144"/>
                </a:lnTo>
                <a:lnTo>
                  <a:pt x="138" y="142"/>
                </a:lnTo>
                <a:lnTo>
                  <a:pt x="140" y="142"/>
                </a:lnTo>
                <a:lnTo>
                  <a:pt x="140" y="136"/>
                </a:lnTo>
                <a:lnTo>
                  <a:pt x="140" y="136"/>
                </a:lnTo>
                <a:lnTo>
                  <a:pt x="142" y="134"/>
                </a:lnTo>
                <a:lnTo>
                  <a:pt x="144" y="134"/>
                </a:lnTo>
                <a:lnTo>
                  <a:pt x="144" y="128"/>
                </a:lnTo>
                <a:lnTo>
                  <a:pt x="146" y="125"/>
                </a:lnTo>
                <a:lnTo>
                  <a:pt x="146" y="125"/>
                </a:lnTo>
                <a:lnTo>
                  <a:pt x="151" y="121"/>
                </a:lnTo>
                <a:lnTo>
                  <a:pt x="153" y="119"/>
                </a:lnTo>
                <a:lnTo>
                  <a:pt x="155" y="111"/>
                </a:lnTo>
                <a:lnTo>
                  <a:pt x="155" y="111"/>
                </a:lnTo>
                <a:lnTo>
                  <a:pt x="157" y="109"/>
                </a:lnTo>
                <a:lnTo>
                  <a:pt x="159" y="109"/>
                </a:lnTo>
                <a:lnTo>
                  <a:pt x="159" y="109"/>
                </a:lnTo>
                <a:lnTo>
                  <a:pt x="161" y="109"/>
                </a:lnTo>
                <a:lnTo>
                  <a:pt x="163" y="107"/>
                </a:lnTo>
                <a:lnTo>
                  <a:pt x="163" y="105"/>
                </a:lnTo>
                <a:lnTo>
                  <a:pt x="163" y="103"/>
                </a:lnTo>
                <a:lnTo>
                  <a:pt x="163" y="100"/>
                </a:lnTo>
                <a:lnTo>
                  <a:pt x="163" y="98"/>
                </a:lnTo>
                <a:lnTo>
                  <a:pt x="167" y="92"/>
                </a:lnTo>
                <a:lnTo>
                  <a:pt x="169" y="90"/>
                </a:lnTo>
                <a:lnTo>
                  <a:pt x="171" y="80"/>
                </a:lnTo>
                <a:lnTo>
                  <a:pt x="174" y="77"/>
                </a:lnTo>
                <a:lnTo>
                  <a:pt x="176" y="73"/>
                </a:lnTo>
                <a:lnTo>
                  <a:pt x="176" y="69"/>
                </a:lnTo>
                <a:lnTo>
                  <a:pt x="176" y="6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" name="Freeform 54">
            <a:extLst>
              <a:ext uri="{FF2B5EF4-FFF2-40B4-BE49-F238E27FC236}">
                <a16:creationId xmlns:a16="http://schemas.microsoft.com/office/drawing/2014/main" id="{34B58941-B527-49A3-9D30-9760C1553900}"/>
              </a:ext>
            </a:extLst>
          </p:cNvPr>
          <p:cNvSpPr>
            <a:spLocks/>
          </p:cNvSpPr>
          <p:nvPr/>
        </p:nvSpPr>
        <p:spPr bwMode="auto">
          <a:xfrm>
            <a:off x="6866258" y="4031823"/>
            <a:ext cx="1283086" cy="997966"/>
          </a:xfrm>
          <a:custGeom>
            <a:avLst/>
            <a:gdLst>
              <a:gd name="T0" fmla="*/ 793 w 835"/>
              <a:gd name="T1" fmla="*/ 245 h 685"/>
              <a:gd name="T2" fmla="*/ 795 w 835"/>
              <a:gd name="T3" fmla="*/ 228 h 685"/>
              <a:gd name="T4" fmla="*/ 806 w 835"/>
              <a:gd name="T5" fmla="*/ 182 h 685"/>
              <a:gd name="T6" fmla="*/ 800 w 835"/>
              <a:gd name="T7" fmla="*/ 149 h 685"/>
              <a:gd name="T8" fmla="*/ 812 w 835"/>
              <a:gd name="T9" fmla="*/ 73 h 685"/>
              <a:gd name="T10" fmla="*/ 762 w 835"/>
              <a:gd name="T11" fmla="*/ 42 h 685"/>
              <a:gd name="T12" fmla="*/ 704 w 835"/>
              <a:gd name="T13" fmla="*/ 53 h 685"/>
              <a:gd name="T14" fmla="*/ 635 w 835"/>
              <a:gd name="T15" fmla="*/ 50 h 685"/>
              <a:gd name="T16" fmla="*/ 582 w 835"/>
              <a:gd name="T17" fmla="*/ 44 h 685"/>
              <a:gd name="T18" fmla="*/ 501 w 835"/>
              <a:gd name="T19" fmla="*/ 69 h 685"/>
              <a:gd name="T20" fmla="*/ 495 w 835"/>
              <a:gd name="T21" fmla="*/ 36 h 685"/>
              <a:gd name="T22" fmla="*/ 424 w 835"/>
              <a:gd name="T23" fmla="*/ 46 h 685"/>
              <a:gd name="T24" fmla="*/ 380 w 835"/>
              <a:gd name="T25" fmla="*/ 101 h 685"/>
              <a:gd name="T26" fmla="*/ 298 w 835"/>
              <a:gd name="T27" fmla="*/ 69 h 685"/>
              <a:gd name="T28" fmla="*/ 202 w 835"/>
              <a:gd name="T29" fmla="*/ 42 h 685"/>
              <a:gd name="T30" fmla="*/ 133 w 835"/>
              <a:gd name="T31" fmla="*/ 15 h 685"/>
              <a:gd name="T32" fmla="*/ 135 w 835"/>
              <a:gd name="T33" fmla="*/ 53 h 685"/>
              <a:gd name="T34" fmla="*/ 142 w 835"/>
              <a:gd name="T35" fmla="*/ 61 h 685"/>
              <a:gd name="T36" fmla="*/ 94 w 835"/>
              <a:gd name="T37" fmla="*/ 90 h 685"/>
              <a:gd name="T38" fmla="*/ 121 w 835"/>
              <a:gd name="T39" fmla="*/ 144 h 685"/>
              <a:gd name="T40" fmla="*/ 73 w 835"/>
              <a:gd name="T41" fmla="*/ 151 h 685"/>
              <a:gd name="T42" fmla="*/ 73 w 835"/>
              <a:gd name="T43" fmla="*/ 197 h 685"/>
              <a:gd name="T44" fmla="*/ 41 w 835"/>
              <a:gd name="T45" fmla="*/ 215 h 685"/>
              <a:gd name="T46" fmla="*/ 2 w 835"/>
              <a:gd name="T47" fmla="*/ 226 h 685"/>
              <a:gd name="T48" fmla="*/ 8 w 835"/>
              <a:gd name="T49" fmla="*/ 270 h 685"/>
              <a:gd name="T50" fmla="*/ 37 w 835"/>
              <a:gd name="T51" fmla="*/ 301 h 685"/>
              <a:gd name="T52" fmla="*/ 16 w 835"/>
              <a:gd name="T53" fmla="*/ 314 h 685"/>
              <a:gd name="T54" fmla="*/ 29 w 835"/>
              <a:gd name="T55" fmla="*/ 316 h 685"/>
              <a:gd name="T56" fmla="*/ 33 w 835"/>
              <a:gd name="T57" fmla="*/ 341 h 685"/>
              <a:gd name="T58" fmla="*/ 35 w 835"/>
              <a:gd name="T59" fmla="*/ 382 h 685"/>
              <a:gd name="T60" fmla="*/ 41 w 835"/>
              <a:gd name="T61" fmla="*/ 414 h 685"/>
              <a:gd name="T62" fmla="*/ 39 w 835"/>
              <a:gd name="T63" fmla="*/ 426 h 685"/>
              <a:gd name="T64" fmla="*/ 48 w 835"/>
              <a:gd name="T65" fmla="*/ 481 h 685"/>
              <a:gd name="T66" fmla="*/ 60 w 835"/>
              <a:gd name="T67" fmla="*/ 539 h 685"/>
              <a:gd name="T68" fmla="*/ 66 w 835"/>
              <a:gd name="T69" fmla="*/ 583 h 685"/>
              <a:gd name="T70" fmla="*/ 77 w 835"/>
              <a:gd name="T71" fmla="*/ 618 h 685"/>
              <a:gd name="T72" fmla="*/ 100 w 835"/>
              <a:gd name="T73" fmla="*/ 664 h 685"/>
              <a:gd name="T74" fmla="*/ 146 w 835"/>
              <a:gd name="T75" fmla="*/ 681 h 685"/>
              <a:gd name="T76" fmla="*/ 177 w 835"/>
              <a:gd name="T77" fmla="*/ 652 h 685"/>
              <a:gd name="T78" fmla="*/ 169 w 835"/>
              <a:gd name="T79" fmla="*/ 616 h 685"/>
              <a:gd name="T80" fmla="*/ 165 w 835"/>
              <a:gd name="T81" fmla="*/ 595 h 685"/>
              <a:gd name="T82" fmla="*/ 171 w 835"/>
              <a:gd name="T83" fmla="*/ 589 h 685"/>
              <a:gd name="T84" fmla="*/ 200 w 835"/>
              <a:gd name="T85" fmla="*/ 583 h 685"/>
              <a:gd name="T86" fmla="*/ 223 w 835"/>
              <a:gd name="T87" fmla="*/ 558 h 685"/>
              <a:gd name="T88" fmla="*/ 263 w 835"/>
              <a:gd name="T89" fmla="*/ 545 h 685"/>
              <a:gd name="T90" fmla="*/ 302 w 835"/>
              <a:gd name="T91" fmla="*/ 533 h 685"/>
              <a:gd name="T92" fmla="*/ 305 w 835"/>
              <a:gd name="T93" fmla="*/ 493 h 685"/>
              <a:gd name="T94" fmla="*/ 355 w 835"/>
              <a:gd name="T95" fmla="*/ 499 h 685"/>
              <a:gd name="T96" fmla="*/ 369 w 835"/>
              <a:gd name="T97" fmla="*/ 476 h 685"/>
              <a:gd name="T98" fmla="*/ 413 w 835"/>
              <a:gd name="T99" fmla="*/ 453 h 685"/>
              <a:gd name="T100" fmla="*/ 449 w 835"/>
              <a:gd name="T101" fmla="*/ 414 h 685"/>
              <a:gd name="T102" fmla="*/ 486 w 835"/>
              <a:gd name="T103" fmla="*/ 403 h 685"/>
              <a:gd name="T104" fmla="*/ 511 w 835"/>
              <a:gd name="T105" fmla="*/ 370 h 685"/>
              <a:gd name="T106" fmla="*/ 522 w 835"/>
              <a:gd name="T107" fmla="*/ 332 h 685"/>
              <a:gd name="T108" fmla="*/ 528 w 835"/>
              <a:gd name="T109" fmla="*/ 301 h 685"/>
              <a:gd name="T110" fmla="*/ 559 w 835"/>
              <a:gd name="T111" fmla="*/ 289 h 685"/>
              <a:gd name="T112" fmla="*/ 574 w 835"/>
              <a:gd name="T113" fmla="*/ 232 h 685"/>
              <a:gd name="T114" fmla="*/ 626 w 835"/>
              <a:gd name="T115" fmla="*/ 249 h 685"/>
              <a:gd name="T116" fmla="*/ 668 w 835"/>
              <a:gd name="T117" fmla="*/ 263 h 685"/>
              <a:gd name="T118" fmla="*/ 724 w 835"/>
              <a:gd name="T119" fmla="*/ 266 h 685"/>
              <a:gd name="T120" fmla="*/ 735 w 835"/>
              <a:gd name="T121" fmla="*/ 309 h 685"/>
              <a:gd name="T122" fmla="*/ 772 w 835"/>
              <a:gd name="T123" fmla="*/ 326 h 685"/>
              <a:gd name="T124" fmla="*/ 827 w 835"/>
              <a:gd name="T125" fmla="*/ 291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5" h="685">
                <a:moveTo>
                  <a:pt x="833" y="276"/>
                </a:moveTo>
                <a:lnTo>
                  <a:pt x="833" y="274"/>
                </a:lnTo>
                <a:lnTo>
                  <a:pt x="829" y="272"/>
                </a:lnTo>
                <a:lnTo>
                  <a:pt x="829" y="270"/>
                </a:lnTo>
                <a:lnTo>
                  <a:pt x="827" y="268"/>
                </a:lnTo>
                <a:lnTo>
                  <a:pt x="827" y="268"/>
                </a:lnTo>
                <a:lnTo>
                  <a:pt x="827" y="268"/>
                </a:lnTo>
                <a:lnTo>
                  <a:pt x="825" y="268"/>
                </a:lnTo>
                <a:lnTo>
                  <a:pt x="823" y="266"/>
                </a:lnTo>
                <a:lnTo>
                  <a:pt x="820" y="266"/>
                </a:lnTo>
                <a:lnTo>
                  <a:pt x="816" y="263"/>
                </a:lnTo>
                <a:lnTo>
                  <a:pt x="814" y="263"/>
                </a:lnTo>
                <a:lnTo>
                  <a:pt x="814" y="261"/>
                </a:lnTo>
                <a:lnTo>
                  <a:pt x="812" y="261"/>
                </a:lnTo>
                <a:lnTo>
                  <a:pt x="812" y="255"/>
                </a:lnTo>
                <a:lnTo>
                  <a:pt x="810" y="253"/>
                </a:lnTo>
                <a:lnTo>
                  <a:pt x="810" y="253"/>
                </a:lnTo>
                <a:lnTo>
                  <a:pt x="810" y="253"/>
                </a:lnTo>
                <a:lnTo>
                  <a:pt x="808" y="251"/>
                </a:lnTo>
                <a:lnTo>
                  <a:pt x="804" y="251"/>
                </a:lnTo>
                <a:lnTo>
                  <a:pt x="804" y="251"/>
                </a:lnTo>
                <a:lnTo>
                  <a:pt x="802" y="249"/>
                </a:lnTo>
                <a:lnTo>
                  <a:pt x="800" y="249"/>
                </a:lnTo>
                <a:lnTo>
                  <a:pt x="800" y="247"/>
                </a:lnTo>
                <a:lnTo>
                  <a:pt x="800" y="243"/>
                </a:lnTo>
                <a:lnTo>
                  <a:pt x="798" y="240"/>
                </a:lnTo>
                <a:lnTo>
                  <a:pt x="798" y="240"/>
                </a:lnTo>
                <a:lnTo>
                  <a:pt x="798" y="240"/>
                </a:lnTo>
                <a:lnTo>
                  <a:pt x="795" y="240"/>
                </a:lnTo>
                <a:lnTo>
                  <a:pt x="795" y="240"/>
                </a:lnTo>
                <a:lnTo>
                  <a:pt x="793" y="240"/>
                </a:lnTo>
                <a:lnTo>
                  <a:pt x="793" y="240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1" y="245"/>
                </a:lnTo>
                <a:lnTo>
                  <a:pt x="791" y="245"/>
                </a:lnTo>
                <a:lnTo>
                  <a:pt x="789" y="245"/>
                </a:lnTo>
                <a:lnTo>
                  <a:pt x="787" y="245"/>
                </a:lnTo>
                <a:lnTo>
                  <a:pt x="785" y="245"/>
                </a:lnTo>
                <a:lnTo>
                  <a:pt x="785" y="243"/>
                </a:lnTo>
                <a:lnTo>
                  <a:pt x="785" y="243"/>
                </a:lnTo>
                <a:lnTo>
                  <a:pt x="785" y="243"/>
                </a:lnTo>
                <a:lnTo>
                  <a:pt x="785" y="240"/>
                </a:lnTo>
                <a:lnTo>
                  <a:pt x="787" y="240"/>
                </a:lnTo>
                <a:lnTo>
                  <a:pt x="789" y="240"/>
                </a:lnTo>
                <a:lnTo>
                  <a:pt x="791" y="238"/>
                </a:lnTo>
                <a:lnTo>
                  <a:pt x="791" y="238"/>
                </a:lnTo>
                <a:lnTo>
                  <a:pt x="791" y="238"/>
                </a:lnTo>
                <a:lnTo>
                  <a:pt x="791" y="236"/>
                </a:lnTo>
                <a:lnTo>
                  <a:pt x="791" y="236"/>
                </a:lnTo>
                <a:lnTo>
                  <a:pt x="793" y="236"/>
                </a:lnTo>
                <a:lnTo>
                  <a:pt x="793" y="234"/>
                </a:lnTo>
                <a:lnTo>
                  <a:pt x="791" y="234"/>
                </a:lnTo>
                <a:lnTo>
                  <a:pt x="791" y="234"/>
                </a:lnTo>
                <a:lnTo>
                  <a:pt x="789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0"/>
                </a:lnTo>
                <a:lnTo>
                  <a:pt x="787" y="230"/>
                </a:lnTo>
                <a:lnTo>
                  <a:pt x="789" y="228"/>
                </a:lnTo>
                <a:lnTo>
                  <a:pt x="789" y="226"/>
                </a:lnTo>
                <a:lnTo>
                  <a:pt x="789" y="226"/>
                </a:lnTo>
                <a:lnTo>
                  <a:pt x="791" y="226"/>
                </a:lnTo>
                <a:lnTo>
                  <a:pt x="793" y="228"/>
                </a:lnTo>
                <a:lnTo>
                  <a:pt x="795" y="228"/>
                </a:lnTo>
                <a:lnTo>
                  <a:pt x="795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6"/>
                </a:lnTo>
                <a:lnTo>
                  <a:pt x="798" y="220"/>
                </a:lnTo>
                <a:lnTo>
                  <a:pt x="800" y="218"/>
                </a:lnTo>
                <a:lnTo>
                  <a:pt x="800" y="218"/>
                </a:lnTo>
                <a:lnTo>
                  <a:pt x="800" y="215"/>
                </a:lnTo>
                <a:lnTo>
                  <a:pt x="800" y="215"/>
                </a:lnTo>
                <a:lnTo>
                  <a:pt x="800" y="211"/>
                </a:lnTo>
                <a:lnTo>
                  <a:pt x="798" y="205"/>
                </a:lnTo>
                <a:lnTo>
                  <a:pt x="795" y="205"/>
                </a:lnTo>
                <a:lnTo>
                  <a:pt x="795" y="205"/>
                </a:lnTo>
                <a:lnTo>
                  <a:pt x="795" y="205"/>
                </a:lnTo>
                <a:lnTo>
                  <a:pt x="787" y="205"/>
                </a:lnTo>
                <a:lnTo>
                  <a:pt x="785" y="203"/>
                </a:lnTo>
                <a:lnTo>
                  <a:pt x="785" y="203"/>
                </a:lnTo>
                <a:lnTo>
                  <a:pt x="785" y="203"/>
                </a:lnTo>
                <a:lnTo>
                  <a:pt x="787" y="199"/>
                </a:lnTo>
                <a:lnTo>
                  <a:pt x="787" y="197"/>
                </a:lnTo>
                <a:lnTo>
                  <a:pt x="787" y="197"/>
                </a:lnTo>
                <a:lnTo>
                  <a:pt x="787" y="195"/>
                </a:lnTo>
                <a:lnTo>
                  <a:pt x="787" y="192"/>
                </a:lnTo>
                <a:lnTo>
                  <a:pt x="787" y="192"/>
                </a:lnTo>
                <a:lnTo>
                  <a:pt x="789" y="192"/>
                </a:lnTo>
                <a:lnTo>
                  <a:pt x="795" y="192"/>
                </a:lnTo>
                <a:lnTo>
                  <a:pt x="795" y="192"/>
                </a:lnTo>
                <a:lnTo>
                  <a:pt x="798" y="190"/>
                </a:lnTo>
                <a:lnTo>
                  <a:pt x="800" y="190"/>
                </a:lnTo>
                <a:lnTo>
                  <a:pt x="802" y="188"/>
                </a:lnTo>
                <a:lnTo>
                  <a:pt x="802" y="186"/>
                </a:lnTo>
                <a:lnTo>
                  <a:pt x="804" y="186"/>
                </a:lnTo>
                <a:lnTo>
                  <a:pt x="806" y="186"/>
                </a:lnTo>
                <a:lnTo>
                  <a:pt x="806" y="184"/>
                </a:lnTo>
                <a:lnTo>
                  <a:pt x="806" y="184"/>
                </a:lnTo>
                <a:lnTo>
                  <a:pt x="806" y="182"/>
                </a:lnTo>
                <a:lnTo>
                  <a:pt x="806" y="182"/>
                </a:lnTo>
                <a:lnTo>
                  <a:pt x="806" y="180"/>
                </a:lnTo>
                <a:lnTo>
                  <a:pt x="806" y="178"/>
                </a:lnTo>
                <a:lnTo>
                  <a:pt x="806" y="176"/>
                </a:lnTo>
                <a:lnTo>
                  <a:pt x="806" y="169"/>
                </a:lnTo>
                <a:lnTo>
                  <a:pt x="806" y="169"/>
                </a:lnTo>
                <a:lnTo>
                  <a:pt x="806" y="167"/>
                </a:lnTo>
                <a:lnTo>
                  <a:pt x="808" y="165"/>
                </a:lnTo>
                <a:lnTo>
                  <a:pt x="808" y="165"/>
                </a:lnTo>
                <a:lnTo>
                  <a:pt x="808" y="163"/>
                </a:lnTo>
                <a:lnTo>
                  <a:pt x="806" y="163"/>
                </a:lnTo>
                <a:lnTo>
                  <a:pt x="806" y="163"/>
                </a:lnTo>
                <a:lnTo>
                  <a:pt x="806" y="161"/>
                </a:lnTo>
                <a:lnTo>
                  <a:pt x="806" y="157"/>
                </a:lnTo>
                <a:lnTo>
                  <a:pt x="806" y="157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4" y="155"/>
                </a:lnTo>
                <a:lnTo>
                  <a:pt x="802" y="153"/>
                </a:lnTo>
                <a:lnTo>
                  <a:pt x="802" y="153"/>
                </a:lnTo>
                <a:lnTo>
                  <a:pt x="802" y="153"/>
                </a:lnTo>
                <a:lnTo>
                  <a:pt x="800" y="153"/>
                </a:lnTo>
                <a:lnTo>
                  <a:pt x="800" y="155"/>
                </a:lnTo>
                <a:lnTo>
                  <a:pt x="798" y="157"/>
                </a:lnTo>
                <a:lnTo>
                  <a:pt x="795" y="157"/>
                </a:lnTo>
                <a:lnTo>
                  <a:pt x="795" y="157"/>
                </a:lnTo>
                <a:lnTo>
                  <a:pt x="795" y="157"/>
                </a:lnTo>
                <a:lnTo>
                  <a:pt x="793" y="157"/>
                </a:lnTo>
                <a:lnTo>
                  <a:pt x="793" y="155"/>
                </a:lnTo>
                <a:lnTo>
                  <a:pt x="793" y="155"/>
                </a:lnTo>
                <a:lnTo>
                  <a:pt x="793" y="155"/>
                </a:lnTo>
                <a:lnTo>
                  <a:pt x="793" y="153"/>
                </a:lnTo>
                <a:lnTo>
                  <a:pt x="793" y="151"/>
                </a:lnTo>
                <a:lnTo>
                  <a:pt x="795" y="151"/>
                </a:lnTo>
                <a:lnTo>
                  <a:pt x="795" y="151"/>
                </a:lnTo>
                <a:lnTo>
                  <a:pt x="800" y="149"/>
                </a:lnTo>
                <a:lnTo>
                  <a:pt x="800" y="147"/>
                </a:lnTo>
                <a:lnTo>
                  <a:pt x="802" y="147"/>
                </a:lnTo>
                <a:lnTo>
                  <a:pt x="802" y="144"/>
                </a:lnTo>
                <a:lnTo>
                  <a:pt x="800" y="136"/>
                </a:lnTo>
                <a:lnTo>
                  <a:pt x="800" y="126"/>
                </a:lnTo>
                <a:lnTo>
                  <a:pt x="800" y="124"/>
                </a:lnTo>
                <a:lnTo>
                  <a:pt x="800" y="121"/>
                </a:lnTo>
                <a:lnTo>
                  <a:pt x="800" y="121"/>
                </a:lnTo>
                <a:lnTo>
                  <a:pt x="800" y="119"/>
                </a:lnTo>
                <a:lnTo>
                  <a:pt x="798" y="119"/>
                </a:lnTo>
                <a:lnTo>
                  <a:pt x="798" y="119"/>
                </a:lnTo>
                <a:lnTo>
                  <a:pt x="798" y="119"/>
                </a:lnTo>
                <a:lnTo>
                  <a:pt x="795" y="119"/>
                </a:lnTo>
                <a:lnTo>
                  <a:pt x="793" y="119"/>
                </a:lnTo>
                <a:lnTo>
                  <a:pt x="793" y="119"/>
                </a:lnTo>
                <a:lnTo>
                  <a:pt x="793" y="119"/>
                </a:lnTo>
                <a:lnTo>
                  <a:pt x="791" y="119"/>
                </a:lnTo>
                <a:lnTo>
                  <a:pt x="791" y="119"/>
                </a:lnTo>
                <a:lnTo>
                  <a:pt x="791" y="117"/>
                </a:lnTo>
                <a:lnTo>
                  <a:pt x="789" y="117"/>
                </a:lnTo>
                <a:lnTo>
                  <a:pt x="789" y="117"/>
                </a:lnTo>
                <a:lnTo>
                  <a:pt x="787" y="115"/>
                </a:lnTo>
                <a:lnTo>
                  <a:pt x="787" y="111"/>
                </a:lnTo>
                <a:lnTo>
                  <a:pt x="787" y="111"/>
                </a:lnTo>
                <a:lnTo>
                  <a:pt x="787" y="109"/>
                </a:lnTo>
                <a:lnTo>
                  <a:pt x="789" y="105"/>
                </a:lnTo>
                <a:lnTo>
                  <a:pt x="789" y="98"/>
                </a:lnTo>
                <a:lnTo>
                  <a:pt x="789" y="96"/>
                </a:lnTo>
                <a:lnTo>
                  <a:pt x="791" y="96"/>
                </a:lnTo>
                <a:lnTo>
                  <a:pt x="791" y="94"/>
                </a:lnTo>
                <a:lnTo>
                  <a:pt x="793" y="94"/>
                </a:lnTo>
                <a:lnTo>
                  <a:pt x="800" y="90"/>
                </a:lnTo>
                <a:lnTo>
                  <a:pt x="806" y="86"/>
                </a:lnTo>
                <a:lnTo>
                  <a:pt x="808" y="84"/>
                </a:lnTo>
                <a:lnTo>
                  <a:pt x="810" y="82"/>
                </a:lnTo>
                <a:lnTo>
                  <a:pt x="812" y="80"/>
                </a:lnTo>
                <a:lnTo>
                  <a:pt x="812" y="73"/>
                </a:lnTo>
                <a:lnTo>
                  <a:pt x="810" y="73"/>
                </a:lnTo>
                <a:lnTo>
                  <a:pt x="808" y="75"/>
                </a:lnTo>
                <a:lnTo>
                  <a:pt x="808" y="75"/>
                </a:lnTo>
                <a:lnTo>
                  <a:pt x="808" y="75"/>
                </a:lnTo>
                <a:lnTo>
                  <a:pt x="806" y="75"/>
                </a:lnTo>
                <a:lnTo>
                  <a:pt x="806" y="75"/>
                </a:lnTo>
                <a:lnTo>
                  <a:pt x="793" y="69"/>
                </a:lnTo>
                <a:lnTo>
                  <a:pt x="793" y="69"/>
                </a:lnTo>
                <a:lnTo>
                  <a:pt x="791" y="67"/>
                </a:lnTo>
                <a:lnTo>
                  <a:pt x="791" y="67"/>
                </a:lnTo>
                <a:lnTo>
                  <a:pt x="789" y="69"/>
                </a:lnTo>
                <a:lnTo>
                  <a:pt x="787" y="69"/>
                </a:lnTo>
                <a:lnTo>
                  <a:pt x="785" y="69"/>
                </a:lnTo>
                <a:lnTo>
                  <a:pt x="785" y="69"/>
                </a:lnTo>
                <a:lnTo>
                  <a:pt x="785" y="69"/>
                </a:lnTo>
                <a:lnTo>
                  <a:pt x="783" y="69"/>
                </a:lnTo>
                <a:lnTo>
                  <a:pt x="783" y="67"/>
                </a:lnTo>
                <a:lnTo>
                  <a:pt x="783" y="67"/>
                </a:lnTo>
                <a:lnTo>
                  <a:pt x="785" y="65"/>
                </a:lnTo>
                <a:lnTo>
                  <a:pt x="785" y="65"/>
                </a:lnTo>
                <a:lnTo>
                  <a:pt x="785" y="65"/>
                </a:lnTo>
                <a:lnTo>
                  <a:pt x="785" y="63"/>
                </a:lnTo>
                <a:lnTo>
                  <a:pt x="785" y="63"/>
                </a:lnTo>
                <a:lnTo>
                  <a:pt x="785" y="61"/>
                </a:lnTo>
                <a:lnTo>
                  <a:pt x="785" y="59"/>
                </a:lnTo>
                <a:lnTo>
                  <a:pt x="783" y="59"/>
                </a:lnTo>
                <a:lnTo>
                  <a:pt x="777" y="55"/>
                </a:lnTo>
                <a:lnTo>
                  <a:pt x="777" y="53"/>
                </a:lnTo>
                <a:lnTo>
                  <a:pt x="777" y="53"/>
                </a:lnTo>
                <a:lnTo>
                  <a:pt x="777" y="50"/>
                </a:lnTo>
                <a:lnTo>
                  <a:pt x="777" y="50"/>
                </a:lnTo>
                <a:lnTo>
                  <a:pt x="775" y="50"/>
                </a:lnTo>
                <a:lnTo>
                  <a:pt x="775" y="48"/>
                </a:lnTo>
                <a:lnTo>
                  <a:pt x="770" y="48"/>
                </a:lnTo>
                <a:lnTo>
                  <a:pt x="768" y="46"/>
                </a:lnTo>
                <a:lnTo>
                  <a:pt x="764" y="44"/>
                </a:lnTo>
                <a:lnTo>
                  <a:pt x="762" y="42"/>
                </a:lnTo>
                <a:lnTo>
                  <a:pt x="762" y="44"/>
                </a:lnTo>
                <a:lnTo>
                  <a:pt x="762" y="44"/>
                </a:lnTo>
                <a:lnTo>
                  <a:pt x="760" y="44"/>
                </a:lnTo>
                <a:lnTo>
                  <a:pt x="754" y="46"/>
                </a:lnTo>
                <a:lnTo>
                  <a:pt x="752" y="48"/>
                </a:lnTo>
                <a:lnTo>
                  <a:pt x="752" y="50"/>
                </a:lnTo>
                <a:lnTo>
                  <a:pt x="743" y="53"/>
                </a:lnTo>
                <a:lnTo>
                  <a:pt x="743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0"/>
                </a:lnTo>
                <a:lnTo>
                  <a:pt x="741" y="50"/>
                </a:lnTo>
                <a:lnTo>
                  <a:pt x="739" y="50"/>
                </a:lnTo>
                <a:lnTo>
                  <a:pt x="737" y="53"/>
                </a:lnTo>
                <a:lnTo>
                  <a:pt x="737" y="53"/>
                </a:lnTo>
                <a:lnTo>
                  <a:pt x="735" y="53"/>
                </a:lnTo>
                <a:lnTo>
                  <a:pt x="735" y="53"/>
                </a:lnTo>
                <a:lnTo>
                  <a:pt x="733" y="55"/>
                </a:lnTo>
                <a:lnTo>
                  <a:pt x="731" y="55"/>
                </a:lnTo>
                <a:lnTo>
                  <a:pt x="729" y="55"/>
                </a:lnTo>
                <a:lnTo>
                  <a:pt x="729" y="55"/>
                </a:lnTo>
                <a:lnTo>
                  <a:pt x="726" y="55"/>
                </a:lnTo>
                <a:lnTo>
                  <a:pt x="726" y="53"/>
                </a:lnTo>
                <a:lnTo>
                  <a:pt x="726" y="50"/>
                </a:lnTo>
                <a:lnTo>
                  <a:pt x="724" y="50"/>
                </a:lnTo>
                <a:lnTo>
                  <a:pt x="724" y="48"/>
                </a:lnTo>
                <a:lnTo>
                  <a:pt x="722" y="48"/>
                </a:lnTo>
                <a:lnTo>
                  <a:pt x="720" y="48"/>
                </a:lnTo>
                <a:lnTo>
                  <a:pt x="718" y="48"/>
                </a:lnTo>
                <a:lnTo>
                  <a:pt x="714" y="48"/>
                </a:lnTo>
                <a:lnTo>
                  <a:pt x="710" y="48"/>
                </a:lnTo>
                <a:lnTo>
                  <a:pt x="710" y="48"/>
                </a:lnTo>
                <a:lnTo>
                  <a:pt x="708" y="48"/>
                </a:lnTo>
                <a:lnTo>
                  <a:pt x="706" y="50"/>
                </a:lnTo>
                <a:lnTo>
                  <a:pt x="704" y="53"/>
                </a:lnTo>
                <a:lnTo>
                  <a:pt x="704" y="53"/>
                </a:lnTo>
                <a:lnTo>
                  <a:pt x="701" y="53"/>
                </a:lnTo>
                <a:lnTo>
                  <a:pt x="699" y="53"/>
                </a:lnTo>
                <a:lnTo>
                  <a:pt x="699" y="53"/>
                </a:lnTo>
                <a:lnTo>
                  <a:pt x="697" y="53"/>
                </a:lnTo>
                <a:lnTo>
                  <a:pt x="697" y="50"/>
                </a:lnTo>
                <a:lnTo>
                  <a:pt x="697" y="48"/>
                </a:lnTo>
                <a:lnTo>
                  <a:pt x="697" y="48"/>
                </a:lnTo>
                <a:lnTo>
                  <a:pt x="697" y="48"/>
                </a:lnTo>
                <a:lnTo>
                  <a:pt x="697" y="46"/>
                </a:lnTo>
                <a:lnTo>
                  <a:pt x="695" y="44"/>
                </a:lnTo>
                <a:lnTo>
                  <a:pt x="693" y="42"/>
                </a:lnTo>
                <a:lnTo>
                  <a:pt x="691" y="40"/>
                </a:lnTo>
                <a:lnTo>
                  <a:pt x="689" y="38"/>
                </a:lnTo>
                <a:lnTo>
                  <a:pt x="685" y="38"/>
                </a:lnTo>
                <a:lnTo>
                  <a:pt x="685" y="38"/>
                </a:lnTo>
                <a:lnTo>
                  <a:pt x="683" y="38"/>
                </a:lnTo>
                <a:lnTo>
                  <a:pt x="681" y="38"/>
                </a:lnTo>
                <a:lnTo>
                  <a:pt x="681" y="36"/>
                </a:lnTo>
                <a:lnTo>
                  <a:pt x="676" y="38"/>
                </a:lnTo>
                <a:lnTo>
                  <a:pt x="674" y="36"/>
                </a:lnTo>
                <a:lnTo>
                  <a:pt x="672" y="36"/>
                </a:lnTo>
                <a:lnTo>
                  <a:pt x="668" y="34"/>
                </a:lnTo>
                <a:lnTo>
                  <a:pt x="666" y="34"/>
                </a:lnTo>
                <a:lnTo>
                  <a:pt x="666" y="36"/>
                </a:lnTo>
                <a:lnTo>
                  <a:pt x="666" y="36"/>
                </a:lnTo>
                <a:lnTo>
                  <a:pt x="666" y="36"/>
                </a:lnTo>
                <a:lnTo>
                  <a:pt x="666" y="38"/>
                </a:lnTo>
                <a:lnTo>
                  <a:pt x="666" y="40"/>
                </a:lnTo>
                <a:lnTo>
                  <a:pt x="664" y="40"/>
                </a:lnTo>
                <a:lnTo>
                  <a:pt x="662" y="42"/>
                </a:lnTo>
                <a:lnTo>
                  <a:pt x="660" y="42"/>
                </a:lnTo>
                <a:lnTo>
                  <a:pt x="653" y="44"/>
                </a:lnTo>
                <a:lnTo>
                  <a:pt x="651" y="46"/>
                </a:lnTo>
                <a:lnTo>
                  <a:pt x="641" y="46"/>
                </a:lnTo>
                <a:lnTo>
                  <a:pt x="637" y="48"/>
                </a:lnTo>
                <a:lnTo>
                  <a:pt x="635" y="48"/>
                </a:lnTo>
                <a:lnTo>
                  <a:pt x="635" y="50"/>
                </a:lnTo>
                <a:lnTo>
                  <a:pt x="635" y="50"/>
                </a:lnTo>
                <a:lnTo>
                  <a:pt x="635" y="53"/>
                </a:lnTo>
                <a:lnTo>
                  <a:pt x="635" y="53"/>
                </a:lnTo>
                <a:lnTo>
                  <a:pt x="635" y="55"/>
                </a:lnTo>
                <a:lnTo>
                  <a:pt x="635" y="55"/>
                </a:lnTo>
                <a:lnTo>
                  <a:pt x="635" y="57"/>
                </a:lnTo>
                <a:lnTo>
                  <a:pt x="632" y="57"/>
                </a:lnTo>
                <a:lnTo>
                  <a:pt x="628" y="57"/>
                </a:lnTo>
                <a:lnTo>
                  <a:pt x="626" y="57"/>
                </a:lnTo>
                <a:lnTo>
                  <a:pt x="622" y="59"/>
                </a:lnTo>
                <a:lnTo>
                  <a:pt x="616" y="59"/>
                </a:lnTo>
                <a:lnTo>
                  <a:pt x="614" y="61"/>
                </a:lnTo>
                <a:lnTo>
                  <a:pt x="612" y="61"/>
                </a:lnTo>
                <a:lnTo>
                  <a:pt x="605" y="61"/>
                </a:lnTo>
                <a:lnTo>
                  <a:pt x="597" y="59"/>
                </a:lnTo>
                <a:lnTo>
                  <a:pt x="597" y="57"/>
                </a:lnTo>
                <a:lnTo>
                  <a:pt x="595" y="57"/>
                </a:lnTo>
                <a:lnTo>
                  <a:pt x="595" y="55"/>
                </a:lnTo>
                <a:lnTo>
                  <a:pt x="593" y="55"/>
                </a:lnTo>
                <a:lnTo>
                  <a:pt x="591" y="55"/>
                </a:lnTo>
                <a:lnTo>
                  <a:pt x="591" y="55"/>
                </a:lnTo>
                <a:lnTo>
                  <a:pt x="589" y="55"/>
                </a:lnTo>
                <a:lnTo>
                  <a:pt x="589" y="57"/>
                </a:lnTo>
                <a:lnTo>
                  <a:pt x="587" y="57"/>
                </a:lnTo>
                <a:lnTo>
                  <a:pt x="587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5"/>
                </a:lnTo>
                <a:lnTo>
                  <a:pt x="584" y="53"/>
                </a:lnTo>
                <a:lnTo>
                  <a:pt x="584" y="50"/>
                </a:lnTo>
                <a:lnTo>
                  <a:pt x="582" y="48"/>
                </a:lnTo>
                <a:lnTo>
                  <a:pt x="582" y="46"/>
                </a:lnTo>
                <a:lnTo>
                  <a:pt x="582" y="44"/>
                </a:lnTo>
                <a:lnTo>
                  <a:pt x="580" y="44"/>
                </a:lnTo>
                <a:lnTo>
                  <a:pt x="580" y="44"/>
                </a:lnTo>
                <a:lnTo>
                  <a:pt x="578" y="44"/>
                </a:lnTo>
                <a:lnTo>
                  <a:pt x="578" y="44"/>
                </a:lnTo>
                <a:lnTo>
                  <a:pt x="576" y="44"/>
                </a:lnTo>
                <a:lnTo>
                  <a:pt x="576" y="44"/>
                </a:lnTo>
                <a:lnTo>
                  <a:pt x="574" y="44"/>
                </a:lnTo>
                <a:lnTo>
                  <a:pt x="572" y="48"/>
                </a:lnTo>
                <a:lnTo>
                  <a:pt x="568" y="50"/>
                </a:lnTo>
                <a:lnTo>
                  <a:pt x="561" y="50"/>
                </a:lnTo>
                <a:lnTo>
                  <a:pt x="561" y="53"/>
                </a:lnTo>
                <a:lnTo>
                  <a:pt x="559" y="53"/>
                </a:lnTo>
                <a:lnTo>
                  <a:pt x="557" y="55"/>
                </a:lnTo>
                <a:lnTo>
                  <a:pt x="555" y="59"/>
                </a:lnTo>
                <a:lnTo>
                  <a:pt x="553" y="59"/>
                </a:lnTo>
                <a:lnTo>
                  <a:pt x="549" y="61"/>
                </a:lnTo>
                <a:lnTo>
                  <a:pt x="545" y="65"/>
                </a:lnTo>
                <a:lnTo>
                  <a:pt x="532" y="69"/>
                </a:lnTo>
                <a:lnTo>
                  <a:pt x="530" y="69"/>
                </a:lnTo>
                <a:lnTo>
                  <a:pt x="528" y="69"/>
                </a:lnTo>
                <a:lnTo>
                  <a:pt x="526" y="67"/>
                </a:lnTo>
                <a:lnTo>
                  <a:pt x="522" y="65"/>
                </a:lnTo>
                <a:lnTo>
                  <a:pt x="520" y="65"/>
                </a:lnTo>
                <a:lnTo>
                  <a:pt x="520" y="65"/>
                </a:lnTo>
                <a:lnTo>
                  <a:pt x="518" y="67"/>
                </a:lnTo>
                <a:lnTo>
                  <a:pt x="516" y="69"/>
                </a:lnTo>
                <a:lnTo>
                  <a:pt x="511" y="71"/>
                </a:lnTo>
                <a:lnTo>
                  <a:pt x="511" y="71"/>
                </a:lnTo>
                <a:lnTo>
                  <a:pt x="509" y="71"/>
                </a:lnTo>
                <a:lnTo>
                  <a:pt x="509" y="69"/>
                </a:lnTo>
                <a:lnTo>
                  <a:pt x="509" y="69"/>
                </a:lnTo>
                <a:lnTo>
                  <a:pt x="507" y="69"/>
                </a:lnTo>
                <a:lnTo>
                  <a:pt x="505" y="69"/>
                </a:lnTo>
                <a:lnTo>
                  <a:pt x="505" y="69"/>
                </a:lnTo>
                <a:lnTo>
                  <a:pt x="503" y="69"/>
                </a:lnTo>
                <a:lnTo>
                  <a:pt x="503" y="69"/>
                </a:lnTo>
                <a:lnTo>
                  <a:pt x="501" y="69"/>
                </a:lnTo>
                <a:lnTo>
                  <a:pt x="499" y="69"/>
                </a:lnTo>
                <a:lnTo>
                  <a:pt x="499" y="69"/>
                </a:lnTo>
                <a:lnTo>
                  <a:pt x="497" y="69"/>
                </a:lnTo>
                <a:lnTo>
                  <a:pt x="497" y="69"/>
                </a:lnTo>
                <a:lnTo>
                  <a:pt x="497" y="69"/>
                </a:lnTo>
                <a:lnTo>
                  <a:pt x="495" y="67"/>
                </a:lnTo>
                <a:lnTo>
                  <a:pt x="495" y="67"/>
                </a:lnTo>
                <a:lnTo>
                  <a:pt x="493" y="67"/>
                </a:lnTo>
                <a:lnTo>
                  <a:pt x="493" y="67"/>
                </a:lnTo>
                <a:lnTo>
                  <a:pt x="493" y="67"/>
                </a:lnTo>
                <a:lnTo>
                  <a:pt x="490" y="67"/>
                </a:lnTo>
                <a:lnTo>
                  <a:pt x="490" y="69"/>
                </a:lnTo>
                <a:lnTo>
                  <a:pt x="490" y="69"/>
                </a:lnTo>
                <a:lnTo>
                  <a:pt x="488" y="69"/>
                </a:lnTo>
                <a:lnTo>
                  <a:pt x="488" y="69"/>
                </a:lnTo>
                <a:lnTo>
                  <a:pt x="488" y="67"/>
                </a:lnTo>
                <a:lnTo>
                  <a:pt x="488" y="65"/>
                </a:lnTo>
                <a:lnTo>
                  <a:pt x="486" y="61"/>
                </a:lnTo>
                <a:lnTo>
                  <a:pt x="484" y="59"/>
                </a:lnTo>
                <a:lnTo>
                  <a:pt x="484" y="57"/>
                </a:lnTo>
                <a:lnTo>
                  <a:pt x="484" y="57"/>
                </a:lnTo>
                <a:lnTo>
                  <a:pt x="484" y="55"/>
                </a:lnTo>
                <a:lnTo>
                  <a:pt x="484" y="55"/>
                </a:lnTo>
                <a:lnTo>
                  <a:pt x="484" y="53"/>
                </a:lnTo>
                <a:lnTo>
                  <a:pt x="484" y="53"/>
                </a:lnTo>
                <a:lnTo>
                  <a:pt x="486" y="53"/>
                </a:lnTo>
                <a:lnTo>
                  <a:pt x="497" y="53"/>
                </a:lnTo>
                <a:lnTo>
                  <a:pt x="497" y="53"/>
                </a:lnTo>
                <a:lnTo>
                  <a:pt x="499" y="53"/>
                </a:lnTo>
                <a:lnTo>
                  <a:pt x="499" y="53"/>
                </a:lnTo>
                <a:lnTo>
                  <a:pt x="499" y="50"/>
                </a:lnTo>
                <a:lnTo>
                  <a:pt x="497" y="50"/>
                </a:lnTo>
                <a:lnTo>
                  <a:pt x="497" y="48"/>
                </a:lnTo>
                <a:lnTo>
                  <a:pt x="497" y="46"/>
                </a:lnTo>
                <a:lnTo>
                  <a:pt x="497" y="46"/>
                </a:lnTo>
                <a:lnTo>
                  <a:pt x="497" y="44"/>
                </a:lnTo>
                <a:lnTo>
                  <a:pt x="495" y="36"/>
                </a:lnTo>
                <a:lnTo>
                  <a:pt x="495" y="36"/>
                </a:lnTo>
                <a:lnTo>
                  <a:pt x="495" y="34"/>
                </a:lnTo>
                <a:lnTo>
                  <a:pt x="493" y="34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0"/>
                </a:lnTo>
                <a:lnTo>
                  <a:pt x="488" y="30"/>
                </a:lnTo>
                <a:lnTo>
                  <a:pt x="488" y="30"/>
                </a:lnTo>
                <a:lnTo>
                  <a:pt x="486" y="27"/>
                </a:lnTo>
                <a:lnTo>
                  <a:pt x="474" y="27"/>
                </a:lnTo>
                <a:lnTo>
                  <a:pt x="472" y="27"/>
                </a:lnTo>
                <a:lnTo>
                  <a:pt x="472" y="30"/>
                </a:lnTo>
                <a:lnTo>
                  <a:pt x="470" y="32"/>
                </a:lnTo>
                <a:lnTo>
                  <a:pt x="470" y="32"/>
                </a:lnTo>
                <a:lnTo>
                  <a:pt x="465" y="32"/>
                </a:lnTo>
                <a:lnTo>
                  <a:pt x="465" y="32"/>
                </a:lnTo>
                <a:lnTo>
                  <a:pt x="463" y="34"/>
                </a:lnTo>
                <a:lnTo>
                  <a:pt x="463" y="36"/>
                </a:lnTo>
                <a:lnTo>
                  <a:pt x="463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59" y="36"/>
                </a:lnTo>
                <a:lnTo>
                  <a:pt x="459" y="34"/>
                </a:lnTo>
                <a:lnTo>
                  <a:pt x="459" y="34"/>
                </a:lnTo>
                <a:lnTo>
                  <a:pt x="459" y="34"/>
                </a:lnTo>
                <a:lnTo>
                  <a:pt x="457" y="34"/>
                </a:lnTo>
                <a:lnTo>
                  <a:pt x="457" y="34"/>
                </a:lnTo>
                <a:lnTo>
                  <a:pt x="451" y="34"/>
                </a:lnTo>
                <a:lnTo>
                  <a:pt x="447" y="34"/>
                </a:lnTo>
                <a:lnTo>
                  <a:pt x="442" y="36"/>
                </a:lnTo>
                <a:lnTo>
                  <a:pt x="432" y="44"/>
                </a:lnTo>
                <a:lnTo>
                  <a:pt x="430" y="46"/>
                </a:lnTo>
                <a:lnTo>
                  <a:pt x="424" y="46"/>
                </a:lnTo>
                <a:lnTo>
                  <a:pt x="421" y="46"/>
                </a:lnTo>
                <a:lnTo>
                  <a:pt x="419" y="48"/>
                </a:lnTo>
                <a:lnTo>
                  <a:pt x="419" y="53"/>
                </a:lnTo>
                <a:lnTo>
                  <a:pt x="417" y="55"/>
                </a:lnTo>
                <a:lnTo>
                  <a:pt x="417" y="55"/>
                </a:lnTo>
                <a:lnTo>
                  <a:pt x="417" y="57"/>
                </a:lnTo>
                <a:lnTo>
                  <a:pt x="417" y="57"/>
                </a:lnTo>
                <a:lnTo>
                  <a:pt x="417" y="57"/>
                </a:lnTo>
                <a:lnTo>
                  <a:pt x="417" y="59"/>
                </a:lnTo>
                <a:lnTo>
                  <a:pt x="417" y="59"/>
                </a:lnTo>
                <a:lnTo>
                  <a:pt x="417" y="59"/>
                </a:lnTo>
                <a:lnTo>
                  <a:pt x="417" y="61"/>
                </a:lnTo>
                <a:lnTo>
                  <a:pt x="415" y="61"/>
                </a:lnTo>
                <a:lnTo>
                  <a:pt x="415" y="63"/>
                </a:lnTo>
                <a:lnTo>
                  <a:pt x="413" y="67"/>
                </a:lnTo>
                <a:lnTo>
                  <a:pt x="411" y="67"/>
                </a:lnTo>
                <a:lnTo>
                  <a:pt x="411" y="69"/>
                </a:lnTo>
                <a:lnTo>
                  <a:pt x="407" y="71"/>
                </a:lnTo>
                <a:lnTo>
                  <a:pt x="405" y="73"/>
                </a:lnTo>
                <a:lnTo>
                  <a:pt x="403" y="73"/>
                </a:lnTo>
                <a:lnTo>
                  <a:pt x="403" y="75"/>
                </a:lnTo>
                <a:lnTo>
                  <a:pt x="403" y="75"/>
                </a:lnTo>
                <a:lnTo>
                  <a:pt x="403" y="78"/>
                </a:lnTo>
                <a:lnTo>
                  <a:pt x="405" y="80"/>
                </a:lnTo>
                <a:lnTo>
                  <a:pt x="405" y="84"/>
                </a:lnTo>
                <a:lnTo>
                  <a:pt x="405" y="86"/>
                </a:lnTo>
                <a:lnTo>
                  <a:pt x="403" y="88"/>
                </a:lnTo>
                <a:lnTo>
                  <a:pt x="403" y="90"/>
                </a:lnTo>
                <a:lnTo>
                  <a:pt x="401" y="90"/>
                </a:lnTo>
                <a:lnTo>
                  <a:pt x="394" y="90"/>
                </a:lnTo>
                <a:lnTo>
                  <a:pt x="392" y="90"/>
                </a:lnTo>
                <a:lnTo>
                  <a:pt x="388" y="92"/>
                </a:lnTo>
                <a:lnTo>
                  <a:pt x="388" y="94"/>
                </a:lnTo>
                <a:lnTo>
                  <a:pt x="386" y="96"/>
                </a:lnTo>
                <a:lnTo>
                  <a:pt x="384" y="98"/>
                </a:lnTo>
                <a:lnTo>
                  <a:pt x="382" y="101"/>
                </a:lnTo>
                <a:lnTo>
                  <a:pt x="380" y="101"/>
                </a:lnTo>
                <a:lnTo>
                  <a:pt x="378" y="103"/>
                </a:lnTo>
                <a:lnTo>
                  <a:pt x="371" y="103"/>
                </a:lnTo>
                <a:lnTo>
                  <a:pt x="367" y="105"/>
                </a:lnTo>
                <a:lnTo>
                  <a:pt x="357" y="103"/>
                </a:lnTo>
                <a:lnTo>
                  <a:pt x="355" y="103"/>
                </a:lnTo>
                <a:lnTo>
                  <a:pt x="353" y="101"/>
                </a:lnTo>
                <a:lnTo>
                  <a:pt x="350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3" y="92"/>
                </a:lnTo>
                <a:lnTo>
                  <a:pt x="353" y="92"/>
                </a:lnTo>
                <a:lnTo>
                  <a:pt x="353" y="90"/>
                </a:lnTo>
                <a:lnTo>
                  <a:pt x="353" y="86"/>
                </a:lnTo>
                <a:lnTo>
                  <a:pt x="353" y="82"/>
                </a:lnTo>
                <a:lnTo>
                  <a:pt x="350" y="75"/>
                </a:lnTo>
                <a:lnTo>
                  <a:pt x="348" y="73"/>
                </a:lnTo>
                <a:lnTo>
                  <a:pt x="346" y="71"/>
                </a:lnTo>
                <a:lnTo>
                  <a:pt x="346" y="71"/>
                </a:lnTo>
                <a:lnTo>
                  <a:pt x="344" y="71"/>
                </a:lnTo>
                <a:lnTo>
                  <a:pt x="344" y="71"/>
                </a:lnTo>
                <a:lnTo>
                  <a:pt x="342" y="71"/>
                </a:lnTo>
                <a:lnTo>
                  <a:pt x="338" y="71"/>
                </a:lnTo>
                <a:lnTo>
                  <a:pt x="334" y="69"/>
                </a:lnTo>
                <a:lnTo>
                  <a:pt x="332" y="69"/>
                </a:lnTo>
                <a:lnTo>
                  <a:pt x="330" y="69"/>
                </a:lnTo>
                <a:lnTo>
                  <a:pt x="325" y="69"/>
                </a:lnTo>
                <a:lnTo>
                  <a:pt x="319" y="71"/>
                </a:lnTo>
                <a:lnTo>
                  <a:pt x="309" y="71"/>
                </a:lnTo>
                <a:lnTo>
                  <a:pt x="305" y="71"/>
                </a:lnTo>
                <a:lnTo>
                  <a:pt x="300" y="69"/>
                </a:lnTo>
                <a:lnTo>
                  <a:pt x="298" y="69"/>
                </a:lnTo>
                <a:lnTo>
                  <a:pt x="298" y="71"/>
                </a:lnTo>
                <a:lnTo>
                  <a:pt x="294" y="71"/>
                </a:lnTo>
                <a:lnTo>
                  <a:pt x="292" y="71"/>
                </a:lnTo>
                <a:lnTo>
                  <a:pt x="290" y="71"/>
                </a:lnTo>
                <a:lnTo>
                  <a:pt x="286" y="71"/>
                </a:lnTo>
                <a:lnTo>
                  <a:pt x="275" y="71"/>
                </a:lnTo>
                <a:lnTo>
                  <a:pt x="275" y="71"/>
                </a:lnTo>
                <a:lnTo>
                  <a:pt x="273" y="71"/>
                </a:lnTo>
                <a:lnTo>
                  <a:pt x="273" y="69"/>
                </a:lnTo>
                <a:lnTo>
                  <a:pt x="269" y="71"/>
                </a:lnTo>
                <a:lnTo>
                  <a:pt x="259" y="69"/>
                </a:lnTo>
                <a:lnTo>
                  <a:pt x="252" y="65"/>
                </a:lnTo>
                <a:lnTo>
                  <a:pt x="252" y="65"/>
                </a:lnTo>
                <a:lnTo>
                  <a:pt x="250" y="65"/>
                </a:lnTo>
                <a:lnTo>
                  <a:pt x="250" y="63"/>
                </a:lnTo>
                <a:lnTo>
                  <a:pt x="248" y="63"/>
                </a:lnTo>
                <a:lnTo>
                  <a:pt x="248" y="59"/>
                </a:lnTo>
                <a:lnTo>
                  <a:pt x="244" y="55"/>
                </a:lnTo>
                <a:lnTo>
                  <a:pt x="242" y="53"/>
                </a:lnTo>
                <a:lnTo>
                  <a:pt x="242" y="50"/>
                </a:lnTo>
                <a:lnTo>
                  <a:pt x="238" y="50"/>
                </a:lnTo>
                <a:lnTo>
                  <a:pt x="238" y="50"/>
                </a:lnTo>
                <a:lnTo>
                  <a:pt x="233" y="48"/>
                </a:lnTo>
                <a:lnTo>
                  <a:pt x="231" y="48"/>
                </a:lnTo>
                <a:lnTo>
                  <a:pt x="229" y="48"/>
                </a:lnTo>
                <a:lnTo>
                  <a:pt x="229" y="46"/>
                </a:lnTo>
                <a:lnTo>
                  <a:pt x="227" y="46"/>
                </a:lnTo>
                <a:lnTo>
                  <a:pt x="227" y="46"/>
                </a:lnTo>
                <a:lnTo>
                  <a:pt x="223" y="44"/>
                </a:lnTo>
                <a:lnTo>
                  <a:pt x="223" y="44"/>
                </a:lnTo>
                <a:lnTo>
                  <a:pt x="213" y="46"/>
                </a:lnTo>
                <a:lnTo>
                  <a:pt x="211" y="46"/>
                </a:lnTo>
                <a:lnTo>
                  <a:pt x="208" y="46"/>
                </a:lnTo>
                <a:lnTo>
                  <a:pt x="206" y="44"/>
                </a:lnTo>
                <a:lnTo>
                  <a:pt x="204" y="44"/>
                </a:lnTo>
                <a:lnTo>
                  <a:pt x="204" y="42"/>
                </a:lnTo>
                <a:lnTo>
                  <a:pt x="202" y="42"/>
                </a:lnTo>
                <a:lnTo>
                  <a:pt x="198" y="40"/>
                </a:lnTo>
                <a:lnTo>
                  <a:pt x="196" y="40"/>
                </a:lnTo>
                <a:lnTo>
                  <a:pt x="192" y="36"/>
                </a:lnTo>
                <a:lnTo>
                  <a:pt x="190" y="36"/>
                </a:lnTo>
                <a:lnTo>
                  <a:pt x="190" y="34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7"/>
                </a:lnTo>
                <a:lnTo>
                  <a:pt x="185" y="25"/>
                </a:lnTo>
                <a:lnTo>
                  <a:pt x="185" y="25"/>
                </a:lnTo>
                <a:lnTo>
                  <a:pt x="185" y="23"/>
                </a:lnTo>
                <a:lnTo>
                  <a:pt x="185" y="13"/>
                </a:lnTo>
                <a:lnTo>
                  <a:pt x="185" y="13"/>
                </a:lnTo>
                <a:lnTo>
                  <a:pt x="185" y="9"/>
                </a:lnTo>
                <a:lnTo>
                  <a:pt x="179" y="2"/>
                </a:lnTo>
                <a:lnTo>
                  <a:pt x="177" y="0"/>
                </a:lnTo>
                <a:lnTo>
                  <a:pt x="175" y="0"/>
                </a:lnTo>
                <a:lnTo>
                  <a:pt x="171" y="4"/>
                </a:lnTo>
                <a:lnTo>
                  <a:pt x="171" y="4"/>
                </a:lnTo>
                <a:lnTo>
                  <a:pt x="169" y="7"/>
                </a:lnTo>
                <a:lnTo>
                  <a:pt x="167" y="7"/>
                </a:lnTo>
                <a:lnTo>
                  <a:pt x="167" y="7"/>
                </a:lnTo>
                <a:lnTo>
                  <a:pt x="165" y="7"/>
                </a:lnTo>
                <a:lnTo>
                  <a:pt x="165" y="7"/>
                </a:lnTo>
                <a:lnTo>
                  <a:pt x="165" y="9"/>
                </a:lnTo>
                <a:lnTo>
                  <a:pt x="165" y="9"/>
                </a:lnTo>
                <a:lnTo>
                  <a:pt x="165" y="9"/>
                </a:lnTo>
                <a:lnTo>
                  <a:pt x="162" y="11"/>
                </a:lnTo>
                <a:lnTo>
                  <a:pt x="160" y="11"/>
                </a:lnTo>
                <a:lnTo>
                  <a:pt x="158" y="11"/>
                </a:lnTo>
                <a:lnTo>
                  <a:pt x="156" y="11"/>
                </a:lnTo>
                <a:lnTo>
                  <a:pt x="154" y="11"/>
                </a:lnTo>
                <a:lnTo>
                  <a:pt x="152" y="9"/>
                </a:lnTo>
                <a:lnTo>
                  <a:pt x="150" y="9"/>
                </a:lnTo>
                <a:lnTo>
                  <a:pt x="142" y="9"/>
                </a:lnTo>
                <a:lnTo>
                  <a:pt x="133" y="15"/>
                </a:lnTo>
                <a:lnTo>
                  <a:pt x="133" y="15"/>
                </a:lnTo>
                <a:lnTo>
                  <a:pt x="131" y="17"/>
                </a:lnTo>
                <a:lnTo>
                  <a:pt x="127" y="17"/>
                </a:lnTo>
                <a:lnTo>
                  <a:pt x="127" y="17"/>
                </a:lnTo>
                <a:lnTo>
                  <a:pt x="123" y="19"/>
                </a:lnTo>
                <a:lnTo>
                  <a:pt x="119" y="21"/>
                </a:lnTo>
                <a:lnTo>
                  <a:pt x="119" y="21"/>
                </a:lnTo>
                <a:lnTo>
                  <a:pt x="117" y="21"/>
                </a:lnTo>
                <a:lnTo>
                  <a:pt x="117" y="23"/>
                </a:lnTo>
                <a:lnTo>
                  <a:pt x="114" y="25"/>
                </a:lnTo>
                <a:lnTo>
                  <a:pt x="117" y="25"/>
                </a:lnTo>
                <a:lnTo>
                  <a:pt x="117" y="30"/>
                </a:lnTo>
                <a:lnTo>
                  <a:pt x="117" y="30"/>
                </a:lnTo>
                <a:lnTo>
                  <a:pt x="117" y="32"/>
                </a:lnTo>
                <a:lnTo>
                  <a:pt x="117" y="34"/>
                </a:lnTo>
                <a:lnTo>
                  <a:pt x="117" y="34"/>
                </a:lnTo>
                <a:lnTo>
                  <a:pt x="119" y="36"/>
                </a:lnTo>
                <a:lnTo>
                  <a:pt x="119" y="36"/>
                </a:lnTo>
                <a:lnTo>
                  <a:pt x="121" y="38"/>
                </a:lnTo>
                <a:lnTo>
                  <a:pt x="119" y="42"/>
                </a:lnTo>
                <a:lnTo>
                  <a:pt x="117" y="42"/>
                </a:lnTo>
                <a:lnTo>
                  <a:pt x="114" y="44"/>
                </a:lnTo>
                <a:lnTo>
                  <a:pt x="112" y="44"/>
                </a:lnTo>
                <a:lnTo>
                  <a:pt x="110" y="44"/>
                </a:lnTo>
                <a:lnTo>
                  <a:pt x="110" y="46"/>
                </a:lnTo>
                <a:lnTo>
                  <a:pt x="112" y="46"/>
                </a:lnTo>
                <a:lnTo>
                  <a:pt x="112" y="48"/>
                </a:lnTo>
                <a:lnTo>
                  <a:pt x="114" y="53"/>
                </a:lnTo>
                <a:lnTo>
                  <a:pt x="117" y="53"/>
                </a:lnTo>
                <a:lnTo>
                  <a:pt x="117" y="57"/>
                </a:lnTo>
                <a:lnTo>
                  <a:pt x="117" y="57"/>
                </a:lnTo>
                <a:lnTo>
                  <a:pt x="119" y="57"/>
                </a:lnTo>
                <a:lnTo>
                  <a:pt x="119" y="57"/>
                </a:lnTo>
                <a:lnTo>
                  <a:pt x="121" y="55"/>
                </a:lnTo>
                <a:lnTo>
                  <a:pt x="129" y="55"/>
                </a:lnTo>
                <a:lnTo>
                  <a:pt x="131" y="53"/>
                </a:lnTo>
                <a:lnTo>
                  <a:pt x="135" y="53"/>
                </a:lnTo>
                <a:lnTo>
                  <a:pt x="137" y="50"/>
                </a:lnTo>
                <a:lnTo>
                  <a:pt x="139" y="50"/>
                </a:lnTo>
                <a:lnTo>
                  <a:pt x="148" y="53"/>
                </a:lnTo>
                <a:lnTo>
                  <a:pt x="148" y="53"/>
                </a:lnTo>
                <a:lnTo>
                  <a:pt x="148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2" y="50"/>
                </a:lnTo>
                <a:lnTo>
                  <a:pt x="152" y="50"/>
                </a:lnTo>
                <a:lnTo>
                  <a:pt x="154" y="50"/>
                </a:lnTo>
                <a:lnTo>
                  <a:pt x="154" y="53"/>
                </a:lnTo>
                <a:lnTo>
                  <a:pt x="154" y="53"/>
                </a:lnTo>
                <a:lnTo>
                  <a:pt x="156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0"/>
                </a:lnTo>
                <a:lnTo>
                  <a:pt x="162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7" y="53"/>
                </a:lnTo>
                <a:lnTo>
                  <a:pt x="167" y="53"/>
                </a:lnTo>
                <a:lnTo>
                  <a:pt x="167" y="55"/>
                </a:lnTo>
                <a:lnTo>
                  <a:pt x="167" y="55"/>
                </a:lnTo>
                <a:lnTo>
                  <a:pt x="167" y="55"/>
                </a:lnTo>
                <a:lnTo>
                  <a:pt x="167" y="57"/>
                </a:lnTo>
                <a:lnTo>
                  <a:pt x="165" y="57"/>
                </a:lnTo>
                <a:lnTo>
                  <a:pt x="162" y="59"/>
                </a:lnTo>
                <a:lnTo>
                  <a:pt x="160" y="59"/>
                </a:lnTo>
                <a:lnTo>
                  <a:pt x="148" y="63"/>
                </a:lnTo>
                <a:lnTo>
                  <a:pt x="146" y="63"/>
                </a:lnTo>
                <a:lnTo>
                  <a:pt x="146" y="63"/>
                </a:lnTo>
                <a:lnTo>
                  <a:pt x="142" y="61"/>
                </a:lnTo>
                <a:lnTo>
                  <a:pt x="142" y="61"/>
                </a:lnTo>
                <a:lnTo>
                  <a:pt x="139" y="61"/>
                </a:lnTo>
                <a:lnTo>
                  <a:pt x="139" y="63"/>
                </a:lnTo>
                <a:lnTo>
                  <a:pt x="137" y="65"/>
                </a:lnTo>
                <a:lnTo>
                  <a:pt x="135" y="67"/>
                </a:lnTo>
                <a:lnTo>
                  <a:pt x="133" y="67"/>
                </a:lnTo>
                <a:lnTo>
                  <a:pt x="131" y="69"/>
                </a:lnTo>
                <a:lnTo>
                  <a:pt x="131" y="71"/>
                </a:lnTo>
                <a:lnTo>
                  <a:pt x="129" y="78"/>
                </a:lnTo>
                <a:lnTo>
                  <a:pt x="127" y="80"/>
                </a:lnTo>
                <a:lnTo>
                  <a:pt x="127" y="82"/>
                </a:lnTo>
                <a:lnTo>
                  <a:pt x="121" y="84"/>
                </a:lnTo>
                <a:lnTo>
                  <a:pt x="121" y="84"/>
                </a:lnTo>
                <a:lnTo>
                  <a:pt x="119" y="84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4" y="84"/>
                </a:lnTo>
                <a:lnTo>
                  <a:pt x="114" y="88"/>
                </a:lnTo>
                <a:lnTo>
                  <a:pt x="112" y="90"/>
                </a:lnTo>
                <a:lnTo>
                  <a:pt x="112" y="90"/>
                </a:lnTo>
                <a:lnTo>
                  <a:pt x="110" y="90"/>
                </a:lnTo>
                <a:lnTo>
                  <a:pt x="108" y="92"/>
                </a:lnTo>
                <a:lnTo>
                  <a:pt x="108" y="92"/>
                </a:lnTo>
                <a:lnTo>
                  <a:pt x="108" y="92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4" y="94"/>
                </a:lnTo>
                <a:lnTo>
                  <a:pt x="104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4"/>
                </a:lnTo>
                <a:lnTo>
                  <a:pt x="100" y="94"/>
                </a:lnTo>
                <a:lnTo>
                  <a:pt x="100" y="94"/>
                </a:lnTo>
                <a:lnTo>
                  <a:pt x="100" y="94"/>
                </a:lnTo>
                <a:lnTo>
                  <a:pt x="94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1" y="92"/>
                </a:lnTo>
                <a:lnTo>
                  <a:pt x="91" y="92"/>
                </a:lnTo>
                <a:lnTo>
                  <a:pt x="91" y="92"/>
                </a:lnTo>
                <a:lnTo>
                  <a:pt x="96" y="96"/>
                </a:lnTo>
                <a:lnTo>
                  <a:pt x="100" y="98"/>
                </a:lnTo>
                <a:lnTo>
                  <a:pt x="102" y="98"/>
                </a:lnTo>
                <a:lnTo>
                  <a:pt x="102" y="98"/>
                </a:lnTo>
                <a:lnTo>
                  <a:pt x="104" y="98"/>
                </a:lnTo>
                <a:lnTo>
                  <a:pt x="104" y="98"/>
                </a:lnTo>
                <a:lnTo>
                  <a:pt x="106" y="98"/>
                </a:lnTo>
                <a:lnTo>
                  <a:pt x="106" y="98"/>
                </a:lnTo>
                <a:lnTo>
                  <a:pt x="108" y="101"/>
                </a:lnTo>
                <a:lnTo>
                  <a:pt x="108" y="101"/>
                </a:lnTo>
                <a:lnTo>
                  <a:pt x="108" y="103"/>
                </a:lnTo>
                <a:lnTo>
                  <a:pt x="110" y="105"/>
                </a:lnTo>
                <a:lnTo>
                  <a:pt x="112" y="105"/>
                </a:lnTo>
                <a:lnTo>
                  <a:pt x="114" y="105"/>
                </a:lnTo>
                <a:lnTo>
                  <a:pt x="117" y="107"/>
                </a:lnTo>
                <a:lnTo>
                  <a:pt x="117" y="109"/>
                </a:lnTo>
                <a:lnTo>
                  <a:pt x="119" y="111"/>
                </a:lnTo>
                <a:lnTo>
                  <a:pt x="121" y="113"/>
                </a:lnTo>
                <a:lnTo>
                  <a:pt x="123" y="113"/>
                </a:lnTo>
                <a:lnTo>
                  <a:pt x="123" y="115"/>
                </a:lnTo>
                <a:lnTo>
                  <a:pt x="123" y="115"/>
                </a:lnTo>
                <a:lnTo>
                  <a:pt x="125" y="119"/>
                </a:lnTo>
                <a:lnTo>
                  <a:pt x="125" y="121"/>
                </a:lnTo>
                <a:lnTo>
                  <a:pt x="127" y="124"/>
                </a:lnTo>
                <a:lnTo>
                  <a:pt x="127" y="132"/>
                </a:lnTo>
                <a:lnTo>
                  <a:pt x="127" y="134"/>
                </a:lnTo>
                <a:lnTo>
                  <a:pt x="127" y="136"/>
                </a:lnTo>
                <a:lnTo>
                  <a:pt x="127" y="138"/>
                </a:lnTo>
                <a:lnTo>
                  <a:pt x="125" y="138"/>
                </a:lnTo>
                <a:lnTo>
                  <a:pt x="125" y="140"/>
                </a:lnTo>
                <a:lnTo>
                  <a:pt x="121" y="144"/>
                </a:lnTo>
                <a:lnTo>
                  <a:pt x="117" y="147"/>
                </a:lnTo>
                <a:lnTo>
                  <a:pt x="117" y="149"/>
                </a:lnTo>
                <a:lnTo>
                  <a:pt x="117" y="151"/>
                </a:lnTo>
                <a:lnTo>
                  <a:pt x="117" y="151"/>
                </a:lnTo>
                <a:lnTo>
                  <a:pt x="117" y="153"/>
                </a:lnTo>
                <a:lnTo>
                  <a:pt x="117" y="153"/>
                </a:lnTo>
                <a:lnTo>
                  <a:pt x="114" y="155"/>
                </a:lnTo>
                <a:lnTo>
                  <a:pt x="114" y="155"/>
                </a:lnTo>
                <a:lnTo>
                  <a:pt x="112" y="157"/>
                </a:lnTo>
                <a:lnTo>
                  <a:pt x="110" y="157"/>
                </a:lnTo>
                <a:lnTo>
                  <a:pt x="106" y="159"/>
                </a:lnTo>
                <a:lnTo>
                  <a:pt x="106" y="159"/>
                </a:lnTo>
                <a:lnTo>
                  <a:pt x="100" y="159"/>
                </a:lnTo>
                <a:lnTo>
                  <a:pt x="100" y="159"/>
                </a:lnTo>
                <a:lnTo>
                  <a:pt x="98" y="159"/>
                </a:lnTo>
                <a:lnTo>
                  <a:pt x="98" y="159"/>
                </a:lnTo>
                <a:lnTo>
                  <a:pt x="96" y="155"/>
                </a:lnTo>
                <a:lnTo>
                  <a:pt x="94" y="153"/>
                </a:lnTo>
                <a:lnTo>
                  <a:pt x="94" y="153"/>
                </a:lnTo>
                <a:lnTo>
                  <a:pt x="89" y="151"/>
                </a:lnTo>
                <a:lnTo>
                  <a:pt x="85" y="149"/>
                </a:lnTo>
                <a:lnTo>
                  <a:pt x="85" y="149"/>
                </a:lnTo>
                <a:lnTo>
                  <a:pt x="85" y="149"/>
                </a:lnTo>
                <a:lnTo>
                  <a:pt x="83" y="147"/>
                </a:lnTo>
                <a:lnTo>
                  <a:pt x="83" y="147"/>
                </a:lnTo>
                <a:lnTo>
                  <a:pt x="81" y="144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7" y="147"/>
                </a:lnTo>
                <a:lnTo>
                  <a:pt x="77" y="149"/>
                </a:lnTo>
                <a:lnTo>
                  <a:pt x="73" y="149"/>
                </a:lnTo>
                <a:lnTo>
                  <a:pt x="73" y="149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5" y="151"/>
                </a:lnTo>
                <a:lnTo>
                  <a:pt x="75" y="151"/>
                </a:lnTo>
                <a:lnTo>
                  <a:pt x="75" y="151"/>
                </a:lnTo>
                <a:lnTo>
                  <a:pt x="77" y="153"/>
                </a:lnTo>
                <a:lnTo>
                  <a:pt x="77" y="153"/>
                </a:lnTo>
                <a:lnTo>
                  <a:pt x="77" y="155"/>
                </a:lnTo>
                <a:lnTo>
                  <a:pt x="77" y="155"/>
                </a:lnTo>
                <a:lnTo>
                  <a:pt x="77" y="157"/>
                </a:lnTo>
                <a:lnTo>
                  <a:pt x="77" y="157"/>
                </a:lnTo>
                <a:lnTo>
                  <a:pt x="79" y="157"/>
                </a:lnTo>
                <a:lnTo>
                  <a:pt x="79" y="157"/>
                </a:lnTo>
                <a:lnTo>
                  <a:pt x="79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9"/>
                </a:lnTo>
                <a:lnTo>
                  <a:pt x="81" y="161"/>
                </a:lnTo>
                <a:lnTo>
                  <a:pt x="81" y="163"/>
                </a:lnTo>
                <a:lnTo>
                  <a:pt x="79" y="167"/>
                </a:lnTo>
                <a:lnTo>
                  <a:pt x="75" y="176"/>
                </a:lnTo>
                <a:lnTo>
                  <a:pt x="73" y="178"/>
                </a:lnTo>
                <a:lnTo>
                  <a:pt x="71" y="180"/>
                </a:lnTo>
                <a:lnTo>
                  <a:pt x="73" y="180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5" y="184"/>
                </a:lnTo>
                <a:lnTo>
                  <a:pt x="75" y="184"/>
                </a:lnTo>
                <a:lnTo>
                  <a:pt x="75" y="186"/>
                </a:lnTo>
                <a:lnTo>
                  <a:pt x="75" y="190"/>
                </a:lnTo>
                <a:lnTo>
                  <a:pt x="75" y="192"/>
                </a:lnTo>
                <a:lnTo>
                  <a:pt x="75" y="195"/>
                </a:lnTo>
                <a:lnTo>
                  <a:pt x="73" y="195"/>
                </a:lnTo>
                <a:lnTo>
                  <a:pt x="73" y="197"/>
                </a:lnTo>
                <a:lnTo>
                  <a:pt x="73" y="197"/>
                </a:lnTo>
                <a:lnTo>
                  <a:pt x="75" y="199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1" y="201"/>
                </a:lnTo>
                <a:lnTo>
                  <a:pt x="68" y="201"/>
                </a:lnTo>
                <a:lnTo>
                  <a:pt x="62" y="199"/>
                </a:lnTo>
                <a:lnTo>
                  <a:pt x="62" y="199"/>
                </a:lnTo>
                <a:lnTo>
                  <a:pt x="60" y="201"/>
                </a:lnTo>
                <a:lnTo>
                  <a:pt x="60" y="201"/>
                </a:lnTo>
                <a:lnTo>
                  <a:pt x="60" y="203"/>
                </a:lnTo>
                <a:lnTo>
                  <a:pt x="60" y="203"/>
                </a:lnTo>
                <a:lnTo>
                  <a:pt x="60" y="203"/>
                </a:lnTo>
                <a:lnTo>
                  <a:pt x="60" y="205"/>
                </a:lnTo>
                <a:lnTo>
                  <a:pt x="60" y="205"/>
                </a:lnTo>
                <a:lnTo>
                  <a:pt x="58" y="205"/>
                </a:lnTo>
                <a:lnTo>
                  <a:pt x="58" y="207"/>
                </a:lnTo>
                <a:lnTo>
                  <a:pt x="56" y="207"/>
                </a:lnTo>
                <a:lnTo>
                  <a:pt x="56" y="207"/>
                </a:lnTo>
                <a:lnTo>
                  <a:pt x="54" y="207"/>
                </a:lnTo>
                <a:lnTo>
                  <a:pt x="52" y="207"/>
                </a:lnTo>
                <a:lnTo>
                  <a:pt x="52" y="211"/>
                </a:lnTo>
                <a:lnTo>
                  <a:pt x="52" y="213"/>
                </a:lnTo>
                <a:lnTo>
                  <a:pt x="52" y="215"/>
                </a:lnTo>
                <a:lnTo>
                  <a:pt x="50" y="215"/>
                </a:lnTo>
                <a:lnTo>
                  <a:pt x="50" y="218"/>
                </a:lnTo>
                <a:lnTo>
                  <a:pt x="50" y="218"/>
                </a:lnTo>
                <a:lnTo>
                  <a:pt x="50" y="218"/>
                </a:lnTo>
                <a:lnTo>
                  <a:pt x="48" y="215"/>
                </a:lnTo>
                <a:lnTo>
                  <a:pt x="48" y="215"/>
                </a:lnTo>
                <a:lnTo>
                  <a:pt x="45" y="213"/>
                </a:lnTo>
                <a:lnTo>
                  <a:pt x="45" y="213"/>
                </a:lnTo>
                <a:lnTo>
                  <a:pt x="43" y="213"/>
                </a:lnTo>
                <a:lnTo>
                  <a:pt x="43" y="213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39" y="215"/>
                </a:lnTo>
                <a:lnTo>
                  <a:pt x="39" y="213"/>
                </a:lnTo>
                <a:lnTo>
                  <a:pt x="39" y="213"/>
                </a:lnTo>
                <a:lnTo>
                  <a:pt x="37" y="213"/>
                </a:lnTo>
                <a:lnTo>
                  <a:pt x="37" y="215"/>
                </a:lnTo>
                <a:lnTo>
                  <a:pt x="35" y="215"/>
                </a:lnTo>
                <a:lnTo>
                  <a:pt x="35" y="215"/>
                </a:lnTo>
                <a:lnTo>
                  <a:pt x="35" y="215"/>
                </a:lnTo>
                <a:lnTo>
                  <a:pt x="33" y="215"/>
                </a:lnTo>
                <a:lnTo>
                  <a:pt x="33" y="213"/>
                </a:lnTo>
                <a:lnTo>
                  <a:pt x="31" y="211"/>
                </a:lnTo>
                <a:lnTo>
                  <a:pt x="29" y="207"/>
                </a:lnTo>
                <a:lnTo>
                  <a:pt x="25" y="209"/>
                </a:lnTo>
                <a:lnTo>
                  <a:pt x="23" y="209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2" y="209"/>
                </a:lnTo>
                <a:lnTo>
                  <a:pt x="12" y="209"/>
                </a:lnTo>
                <a:lnTo>
                  <a:pt x="12" y="209"/>
                </a:lnTo>
                <a:lnTo>
                  <a:pt x="10" y="209"/>
                </a:lnTo>
                <a:lnTo>
                  <a:pt x="10" y="211"/>
                </a:lnTo>
                <a:lnTo>
                  <a:pt x="8" y="211"/>
                </a:lnTo>
                <a:lnTo>
                  <a:pt x="6" y="211"/>
                </a:lnTo>
                <a:lnTo>
                  <a:pt x="6" y="211"/>
                </a:lnTo>
                <a:lnTo>
                  <a:pt x="6" y="213"/>
                </a:lnTo>
                <a:lnTo>
                  <a:pt x="6" y="220"/>
                </a:lnTo>
                <a:lnTo>
                  <a:pt x="6" y="220"/>
                </a:lnTo>
                <a:lnTo>
                  <a:pt x="4" y="222"/>
                </a:lnTo>
                <a:lnTo>
                  <a:pt x="4" y="224"/>
                </a:lnTo>
                <a:lnTo>
                  <a:pt x="2" y="224"/>
                </a:lnTo>
                <a:lnTo>
                  <a:pt x="2" y="226"/>
                </a:lnTo>
                <a:lnTo>
                  <a:pt x="2" y="226"/>
                </a:lnTo>
                <a:lnTo>
                  <a:pt x="2" y="228"/>
                </a:lnTo>
                <a:lnTo>
                  <a:pt x="2" y="232"/>
                </a:lnTo>
                <a:lnTo>
                  <a:pt x="0" y="234"/>
                </a:lnTo>
                <a:lnTo>
                  <a:pt x="0" y="236"/>
                </a:lnTo>
                <a:lnTo>
                  <a:pt x="0" y="236"/>
                </a:lnTo>
                <a:lnTo>
                  <a:pt x="2" y="240"/>
                </a:lnTo>
                <a:lnTo>
                  <a:pt x="2" y="240"/>
                </a:lnTo>
                <a:lnTo>
                  <a:pt x="2" y="245"/>
                </a:lnTo>
                <a:lnTo>
                  <a:pt x="2" y="247"/>
                </a:lnTo>
                <a:lnTo>
                  <a:pt x="4" y="247"/>
                </a:lnTo>
                <a:lnTo>
                  <a:pt x="8" y="243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7"/>
                </a:lnTo>
                <a:lnTo>
                  <a:pt x="8" y="247"/>
                </a:lnTo>
                <a:lnTo>
                  <a:pt x="6" y="247"/>
                </a:lnTo>
                <a:lnTo>
                  <a:pt x="6" y="247"/>
                </a:lnTo>
                <a:lnTo>
                  <a:pt x="6" y="249"/>
                </a:lnTo>
                <a:lnTo>
                  <a:pt x="8" y="251"/>
                </a:lnTo>
                <a:lnTo>
                  <a:pt x="8" y="251"/>
                </a:lnTo>
                <a:lnTo>
                  <a:pt x="6" y="253"/>
                </a:lnTo>
                <a:lnTo>
                  <a:pt x="6" y="251"/>
                </a:lnTo>
                <a:lnTo>
                  <a:pt x="4" y="251"/>
                </a:lnTo>
                <a:lnTo>
                  <a:pt x="4" y="251"/>
                </a:lnTo>
                <a:lnTo>
                  <a:pt x="4" y="249"/>
                </a:lnTo>
                <a:lnTo>
                  <a:pt x="6" y="257"/>
                </a:lnTo>
                <a:lnTo>
                  <a:pt x="6" y="261"/>
                </a:lnTo>
                <a:lnTo>
                  <a:pt x="6" y="263"/>
                </a:lnTo>
                <a:lnTo>
                  <a:pt x="6" y="270"/>
                </a:lnTo>
                <a:lnTo>
                  <a:pt x="8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0"/>
                </a:lnTo>
                <a:lnTo>
                  <a:pt x="8" y="270"/>
                </a:lnTo>
                <a:lnTo>
                  <a:pt x="8" y="268"/>
                </a:lnTo>
                <a:lnTo>
                  <a:pt x="8" y="268"/>
                </a:lnTo>
                <a:lnTo>
                  <a:pt x="8" y="266"/>
                </a:lnTo>
                <a:lnTo>
                  <a:pt x="8" y="266"/>
                </a:lnTo>
                <a:lnTo>
                  <a:pt x="8" y="266"/>
                </a:lnTo>
                <a:lnTo>
                  <a:pt x="10" y="266"/>
                </a:lnTo>
                <a:lnTo>
                  <a:pt x="12" y="268"/>
                </a:lnTo>
                <a:lnTo>
                  <a:pt x="12" y="268"/>
                </a:lnTo>
                <a:lnTo>
                  <a:pt x="12" y="270"/>
                </a:lnTo>
                <a:lnTo>
                  <a:pt x="12" y="270"/>
                </a:lnTo>
                <a:lnTo>
                  <a:pt x="14" y="270"/>
                </a:lnTo>
                <a:lnTo>
                  <a:pt x="14" y="272"/>
                </a:lnTo>
                <a:lnTo>
                  <a:pt x="16" y="270"/>
                </a:lnTo>
                <a:lnTo>
                  <a:pt x="18" y="270"/>
                </a:lnTo>
                <a:lnTo>
                  <a:pt x="20" y="270"/>
                </a:lnTo>
                <a:lnTo>
                  <a:pt x="23" y="270"/>
                </a:lnTo>
                <a:lnTo>
                  <a:pt x="12" y="274"/>
                </a:lnTo>
                <a:lnTo>
                  <a:pt x="10" y="276"/>
                </a:lnTo>
                <a:lnTo>
                  <a:pt x="10" y="278"/>
                </a:lnTo>
                <a:lnTo>
                  <a:pt x="10" y="280"/>
                </a:lnTo>
                <a:lnTo>
                  <a:pt x="10" y="286"/>
                </a:lnTo>
                <a:lnTo>
                  <a:pt x="10" y="286"/>
                </a:lnTo>
                <a:lnTo>
                  <a:pt x="14" y="291"/>
                </a:lnTo>
                <a:lnTo>
                  <a:pt x="14" y="293"/>
                </a:lnTo>
                <a:lnTo>
                  <a:pt x="16" y="293"/>
                </a:lnTo>
                <a:lnTo>
                  <a:pt x="18" y="291"/>
                </a:lnTo>
                <a:lnTo>
                  <a:pt x="20" y="291"/>
                </a:lnTo>
                <a:lnTo>
                  <a:pt x="23" y="293"/>
                </a:lnTo>
                <a:lnTo>
                  <a:pt x="25" y="295"/>
                </a:lnTo>
                <a:lnTo>
                  <a:pt x="27" y="295"/>
                </a:lnTo>
                <a:lnTo>
                  <a:pt x="33" y="295"/>
                </a:lnTo>
                <a:lnTo>
                  <a:pt x="33" y="295"/>
                </a:lnTo>
                <a:lnTo>
                  <a:pt x="35" y="297"/>
                </a:lnTo>
                <a:lnTo>
                  <a:pt x="37" y="299"/>
                </a:lnTo>
                <a:lnTo>
                  <a:pt x="37" y="299"/>
                </a:lnTo>
                <a:lnTo>
                  <a:pt x="37" y="299"/>
                </a:lnTo>
                <a:lnTo>
                  <a:pt x="37" y="301"/>
                </a:lnTo>
                <a:lnTo>
                  <a:pt x="37" y="303"/>
                </a:lnTo>
                <a:lnTo>
                  <a:pt x="39" y="303"/>
                </a:lnTo>
                <a:lnTo>
                  <a:pt x="37" y="305"/>
                </a:lnTo>
                <a:lnTo>
                  <a:pt x="35" y="303"/>
                </a:lnTo>
                <a:lnTo>
                  <a:pt x="33" y="297"/>
                </a:lnTo>
                <a:lnTo>
                  <a:pt x="33" y="297"/>
                </a:lnTo>
                <a:lnTo>
                  <a:pt x="31" y="295"/>
                </a:lnTo>
                <a:lnTo>
                  <a:pt x="29" y="297"/>
                </a:lnTo>
                <a:lnTo>
                  <a:pt x="29" y="297"/>
                </a:lnTo>
                <a:lnTo>
                  <a:pt x="25" y="297"/>
                </a:lnTo>
                <a:lnTo>
                  <a:pt x="23" y="295"/>
                </a:lnTo>
                <a:lnTo>
                  <a:pt x="20" y="293"/>
                </a:lnTo>
                <a:lnTo>
                  <a:pt x="18" y="293"/>
                </a:lnTo>
                <a:lnTo>
                  <a:pt x="14" y="293"/>
                </a:lnTo>
                <a:lnTo>
                  <a:pt x="12" y="295"/>
                </a:lnTo>
                <a:lnTo>
                  <a:pt x="12" y="299"/>
                </a:lnTo>
                <a:lnTo>
                  <a:pt x="12" y="305"/>
                </a:lnTo>
                <a:lnTo>
                  <a:pt x="14" y="303"/>
                </a:lnTo>
                <a:lnTo>
                  <a:pt x="14" y="301"/>
                </a:lnTo>
                <a:lnTo>
                  <a:pt x="16" y="301"/>
                </a:lnTo>
                <a:lnTo>
                  <a:pt x="18" y="301"/>
                </a:lnTo>
                <a:lnTo>
                  <a:pt x="16" y="301"/>
                </a:lnTo>
                <a:lnTo>
                  <a:pt x="14" y="305"/>
                </a:lnTo>
                <a:lnTo>
                  <a:pt x="12" y="309"/>
                </a:lnTo>
                <a:lnTo>
                  <a:pt x="12" y="309"/>
                </a:lnTo>
                <a:lnTo>
                  <a:pt x="14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11"/>
                </a:lnTo>
                <a:lnTo>
                  <a:pt x="16" y="311"/>
                </a:lnTo>
                <a:lnTo>
                  <a:pt x="16" y="314"/>
                </a:lnTo>
                <a:lnTo>
                  <a:pt x="16" y="314"/>
                </a:lnTo>
                <a:lnTo>
                  <a:pt x="16" y="316"/>
                </a:lnTo>
                <a:lnTo>
                  <a:pt x="16" y="318"/>
                </a:lnTo>
                <a:lnTo>
                  <a:pt x="16" y="320"/>
                </a:lnTo>
                <a:lnTo>
                  <a:pt x="16" y="320"/>
                </a:lnTo>
                <a:lnTo>
                  <a:pt x="16" y="322"/>
                </a:lnTo>
                <a:lnTo>
                  <a:pt x="16" y="322"/>
                </a:lnTo>
                <a:lnTo>
                  <a:pt x="16" y="324"/>
                </a:lnTo>
                <a:lnTo>
                  <a:pt x="16" y="324"/>
                </a:lnTo>
                <a:lnTo>
                  <a:pt x="14" y="324"/>
                </a:lnTo>
                <a:lnTo>
                  <a:pt x="14" y="326"/>
                </a:lnTo>
                <a:lnTo>
                  <a:pt x="14" y="328"/>
                </a:lnTo>
                <a:lnTo>
                  <a:pt x="14" y="328"/>
                </a:lnTo>
                <a:lnTo>
                  <a:pt x="12" y="332"/>
                </a:lnTo>
                <a:lnTo>
                  <a:pt x="12" y="332"/>
                </a:lnTo>
                <a:lnTo>
                  <a:pt x="12" y="334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6" y="334"/>
                </a:lnTo>
                <a:lnTo>
                  <a:pt x="14" y="334"/>
                </a:lnTo>
                <a:lnTo>
                  <a:pt x="14" y="337"/>
                </a:lnTo>
                <a:lnTo>
                  <a:pt x="14" y="337"/>
                </a:lnTo>
                <a:lnTo>
                  <a:pt x="16" y="339"/>
                </a:lnTo>
                <a:lnTo>
                  <a:pt x="16" y="339"/>
                </a:lnTo>
                <a:lnTo>
                  <a:pt x="18" y="337"/>
                </a:lnTo>
                <a:lnTo>
                  <a:pt x="18" y="332"/>
                </a:lnTo>
                <a:lnTo>
                  <a:pt x="20" y="328"/>
                </a:lnTo>
                <a:lnTo>
                  <a:pt x="23" y="326"/>
                </a:lnTo>
                <a:lnTo>
                  <a:pt x="23" y="324"/>
                </a:lnTo>
                <a:lnTo>
                  <a:pt x="25" y="328"/>
                </a:lnTo>
                <a:lnTo>
                  <a:pt x="25" y="328"/>
                </a:lnTo>
                <a:lnTo>
                  <a:pt x="29" y="324"/>
                </a:lnTo>
                <a:lnTo>
                  <a:pt x="29" y="322"/>
                </a:lnTo>
                <a:lnTo>
                  <a:pt x="27" y="320"/>
                </a:lnTo>
                <a:lnTo>
                  <a:pt x="29" y="318"/>
                </a:lnTo>
                <a:lnTo>
                  <a:pt x="29" y="316"/>
                </a:lnTo>
                <a:lnTo>
                  <a:pt x="31" y="314"/>
                </a:lnTo>
                <a:lnTo>
                  <a:pt x="31" y="309"/>
                </a:lnTo>
                <a:lnTo>
                  <a:pt x="33" y="309"/>
                </a:lnTo>
                <a:lnTo>
                  <a:pt x="31" y="318"/>
                </a:lnTo>
                <a:lnTo>
                  <a:pt x="33" y="320"/>
                </a:lnTo>
                <a:lnTo>
                  <a:pt x="33" y="320"/>
                </a:lnTo>
                <a:lnTo>
                  <a:pt x="35" y="320"/>
                </a:lnTo>
                <a:lnTo>
                  <a:pt x="33" y="322"/>
                </a:lnTo>
                <a:lnTo>
                  <a:pt x="33" y="324"/>
                </a:lnTo>
                <a:lnTo>
                  <a:pt x="33" y="326"/>
                </a:lnTo>
                <a:lnTo>
                  <a:pt x="33" y="328"/>
                </a:lnTo>
                <a:lnTo>
                  <a:pt x="37" y="326"/>
                </a:lnTo>
                <a:lnTo>
                  <a:pt x="39" y="326"/>
                </a:lnTo>
                <a:lnTo>
                  <a:pt x="41" y="326"/>
                </a:lnTo>
                <a:lnTo>
                  <a:pt x="39" y="328"/>
                </a:lnTo>
                <a:lnTo>
                  <a:pt x="39" y="328"/>
                </a:lnTo>
                <a:lnTo>
                  <a:pt x="35" y="328"/>
                </a:lnTo>
                <a:lnTo>
                  <a:pt x="31" y="330"/>
                </a:lnTo>
                <a:lnTo>
                  <a:pt x="31" y="330"/>
                </a:lnTo>
                <a:lnTo>
                  <a:pt x="31" y="330"/>
                </a:lnTo>
                <a:lnTo>
                  <a:pt x="33" y="330"/>
                </a:lnTo>
                <a:lnTo>
                  <a:pt x="33" y="332"/>
                </a:lnTo>
                <a:lnTo>
                  <a:pt x="31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7"/>
                </a:lnTo>
                <a:lnTo>
                  <a:pt x="27" y="337"/>
                </a:lnTo>
                <a:lnTo>
                  <a:pt x="27" y="334"/>
                </a:lnTo>
                <a:lnTo>
                  <a:pt x="25" y="339"/>
                </a:lnTo>
                <a:lnTo>
                  <a:pt x="27" y="341"/>
                </a:lnTo>
                <a:lnTo>
                  <a:pt x="29" y="343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3"/>
                </a:lnTo>
                <a:lnTo>
                  <a:pt x="33" y="343"/>
                </a:lnTo>
                <a:lnTo>
                  <a:pt x="33" y="343"/>
                </a:lnTo>
                <a:lnTo>
                  <a:pt x="33" y="345"/>
                </a:lnTo>
                <a:lnTo>
                  <a:pt x="33" y="347"/>
                </a:lnTo>
                <a:lnTo>
                  <a:pt x="37" y="347"/>
                </a:lnTo>
                <a:lnTo>
                  <a:pt x="35" y="349"/>
                </a:lnTo>
                <a:lnTo>
                  <a:pt x="35" y="351"/>
                </a:lnTo>
                <a:lnTo>
                  <a:pt x="33" y="353"/>
                </a:lnTo>
                <a:lnTo>
                  <a:pt x="35" y="355"/>
                </a:lnTo>
                <a:lnTo>
                  <a:pt x="33" y="355"/>
                </a:lnTo>
                <a:lnTo>
                  <a:pt x="31" y="355"/>
                </a:lnTo>
                <a:lnTo>
                  <a:pt x="31" y="353"/>
                </a:lnTo>
                <a:lnTo>
                  <a:pt x="33" y="351"/>
                </a:lnTo>
                <a:lnTo>
                  <a:pt x="29" y="347"/>
                </a:lnTo>
                <a:lnTo>
                  <a:pt x="27" y="345"/>
                </a:lnTo>
                <a:lnTo>
                  <a:pt x="27" y="349"/>
                </a:lnTo>
                <a:lnTo>
                  <a:pt x="25" y="349"/>
                </a:lnTo>
                <a:lnTo>
                  <a:pt x="23" y="347"/>
                </a:lnTo>
                <a:lnTo>
                  <a:pt x="23" y="347"/>
                </a:lnTo>
                <a:lnTo>
                  <a:pt x="20" y="349"/>
                </a:lnTo>
                <a:lnTo>
                  <a:pt x="20" y="351"/>
                </a:lnTo>
                <a:lnTo>
                  <a:pt x="20" y="351"/>
                </a:lnTo>
                <a:lnTo>
                  <a:pt x="20" y="357"/>
                </a:lnTo>
                <a:lnTo>
                  <a:pt x="20" y="362"/>
                </a:lnTo>
                <a:lnTo>
                  <a:pt x="20" y="366"/>
                </a:lnTo>
                <a:lnTo>
                  <a:pt x="23" y="366"/>
                </a:lnTo>
                <a:lnTo>
                  <a:pt x="25" y="372"/>
                </a:lnTo>
                <a:lnTo>
                  <a:pt x="27" y="374"/>
                </a:lnTo>
                <a:lnTo>
                  <a:pt x="27" y="374"/>
                </a:lnTo>
                <a:lnTo>
                  <a:pt x="31" y="374"/>
                </a:lnTo>
                <a:lnTo>
                  <a:pt x="31" y="374"/>
                </a:lnTo>
                <a:lnTo>
                  <a:pt x="31" y="376"/>
                </a:lnTo>
                <a:lnTo>
                  <a:pt x="33" y="378"/>
                </a:lnTo>
                <a:lnTo>
                  <a:pt x="33" y="380"/>
                </a:lnTo>
                <a:lnTo>
                  <a:pt x="33" y="382"/>
                </a:lnTo>
                <a:lnTo>
                  <a:pt x="35" y="382"/>
                </a:lnTo>
                <a:lnTo>
                  <a:pt x="37" y="385"/>
                </a:lnTo>
                <a:lnTo>
                  <a:pt x="35" y="387"/>
                </a:lnTo>
                <a:lnTo>
                  <a:pt x="33" y="385"/>
                </a:lnTo>
                <a:lnTo>
                  <a:pt x="31" y="378"/>
                </a:lnTo>
                <a:lnTo>
                  <a:pt x="29" y="376"/>
                </a:lnTo>
                <a:lnTo>
                  <a:pt x="27" y="376"/>
                </a:lnTo>
                <a:lnTo>
                  <a:pt x="25" y="378"/>
                </a:lnTo>
                <a:lnTo>
                  <a:pt x="25" y="380"/>
                </a:lnTo>
                <a:lnTo>
                  <a:pt x="25" y="382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91"/>
                </a:lnTo>
                <a:lnTo>
                  <a:pt x="27" y="391"/>
                </a:lnTo>
                <a:lnTo>
                  <a:pt x="27" y="393"/>
                </a:lnTo>
                <a:lnTo>
                  <a:pt x="27" y="393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9" y="397"/>
                </a:lnTo>
                <a:lnTo>
                  <a:pt x="31" y="399"/>
                </a:lnTo>
                <a:lnTo>
                  <a:pt x="31" y="399"/>
                </a:lnTo>
                <a:lnTo>
                  <a:pt x="33" y="399"/>
                </a:lnTo>
                <a:lnTo>
                  <a:pt x="31" y="401"/>
                </a:lnTo>
                <a:lnTo>
                  <a:pt x="33" y="403"/>
                </a:lnTo>
                <a:lnTo>
                  <a:pt x="35" y="403"/>
                </a:lnTo>
                <a:lnTo>
                  <a:pt x="37" y="403"/>
                </a:lnTo>
                <a:lnTo>
                  <a:pt x="39" y="403"/>
                </a:lnTo>
                <a:lnTo>
                  <a:pt x="41" y="403"/>
                </a:lnTo>
                <a:lnTo>
                  <a:pt x="41" y="405"/>
                </a:lnTo>
                <a:lnTo>
                  <a:pt x="41" y="408"/>
                </a:lnTo>
                <a:lnTo>
                  <a:pt x="43" y="410"/>
                </a:lnTo>
                <a:lnTo>
                  <a:pt x="41" y="412"/>
                </a:lnTo>
                <a:lnTo>
                  <a:pt x="41" y="414"/>
                </a:lnTo>
                <a:lnTo>
                  <a:pt x="39" y="414"/>
                </a:lnTo>
                <a:lnTo>
                  <a:pt x="39" y="412"/>
                </a:lnTo>
                <a:lnTo>
                  <a:pt x="41" y="412"/>
                </a:lnTo>
                <a:lnTo>
                  <a:pt x="39" y="410"/>
                </a:lnTo>
                <a:lnTo>
                  <a:pt x="39" y="410"/>
                </a:lnTo>
                <a:lnTo>
                  <a:pt x="37" y="408"/>
                </a:lnTo>
                <a:lnTo>
                  <a:pt x="35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1" y="408"/>
                </a:lnTo>
                <a:lnTo>
                  <a:pt x="31" y="405"/>
                </a:lnTo>
                <a:lnTo>
                  <a:pt x="31" y="405"/>
                </a:lnTo>
                <a:lnTo>
                  <a:pt x="31" y="403"/>
                </a:lnTo>
                <a:lnTo>
                  <a:pt x="29" y="403"/>
                </a:lnTo>
                <a:lnTo>
                  <a:pt x="29" y="405"/>
                </a:lnTo>
                <a:lnTo>
                  <a:pt x="29" y="405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7" y="410"/>
                </a:lnTo>
                <a:lnTo>
                  <a:pt x="31" y="412"/>
                </a:lnTo>
                <a:lnTo>
                  <a:pt x="31" y="414"/>
                </a:lnTo>
                <a:lnTo>
                  <a:pt x="33" y="422"/>
                </a:lnTo>
                <a:lnTo>
                  <a:pt x="33" y="422"/>
                </a:lnTo>
                <a:lnTo>
                  <a:pt x="33" y="422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6"/>
                </a:lnTo>
                <a:lnTo>
                  <a:pt x="33" y="426"/>
                </a:lnTo>
                <a:lnTo>
                  <a:pt x="35" y="428"/>
                </a:lnTo>
                <a:lnTo>
                  <a:pt x="35" y="431"/>
                </a:lnTo>
                <a:lnTo>
                  <a:pt x="37" y="428"/>
                </a:lnTo>
                <a:lnTo>
                  <a:pt x="37" y="428"/>
                </a:lnTo>
                <a:lnTo>
                  <a:pt x="37" y="426"/>
                </a:lnTo>
                <a:lnTo>
                  <a:pt x="39" y="426"/>
                </a:lnTo>
                <a:lnTo>
                  <a:pt x="39" y="428"/>
                </a:lnTo>
                <a:lnTo>
                  <a:pt x="39" y="431"/>
                </a:lnTo>
                <a:lnTo>
                  <a:pt x="37" y="431"/>
                </a:lnTo>
                <a:lnTo>
                  <a:pt x="35" y="431"/>
                </a:lnTo>
                <a:lnTo>
                  <a:pt x="35" y="433"/>
                </a:lnTo>
                <a:lnTo>
                  <a:pt x="35" y="435"/>
                </a:lnTo>
                <a:lnTo>
                  <a:pt x="37" y="435"/>
                </a:lnTo>
                <a:lnTo>
                  <a:pt x="39" y="435"/>
                </a:lnTo>
                <a:lnTo>
                  <a:pt x="37" y="437"/>
                </a:lnTo>
                <a:lnTo>
                  <a:pt x="37" y="439"/>
                </a:lnTo>
                <a:lnTo>
                  <a:pt x="41" y="447"/>
                </a:lnTo>
                <a:lnTo>
                  <a:pt x="43" y="449"/>
                </a:lnTo>
                <a:lnTo>
                  <a:pt x="43" y="453"/>
                </a:lnTo>
                <a:lnTo>
                  <a:pt x="43" y="453"/>
                </a:lnTo>
                <a:lnTo>
                  <a:pt x="45" y="456"/>
                </a:lnTo>
                <a:lnTo>
                  <a:pt x="45" y="458"/>
                </a:lnTo>
                <a:lnTo>
                  <a:pt x="45" y="460"/>
                </a:lnTo>
                <a:lnTo>
                  <a:pt x="48" y="460"/>
                </a:lnTo>
                <a:lnTo>
                  <a:pt x="48" y="462"/>
                </a:lnTo>
                <a:lnTo>
                  <a:pt x="48" y="464"/>
                </a:lnTo>
                <a:lnTo>
                  <a:pt x="48" y="464"/>
                </a:lnTo>
                <a:lnTo>
                  <a:pt x="45" y="466"/>
                </a:lnTo>
                <a:lnTo>
                  <a:pt x="45" y="466"/>
                </a:lnTo>
                <a:lnTo>
                  <a:pt x="45" y="468"/>
                </a:lnTo>
                <a:lnTo>
                  <a:pt x="48" y="470"/>
                </a:lnTo>
                <a:lnTo>
                  <a:pt x="48" y="470"/>
                </a:lnTo>
                <a:lnTo>
                  <a:pt x="48" y="472"/>
                </a:lnTo>
                <a:lnTo>
                  <a:pt x="48" y="474"/>
                </a:lnTo>
                <a:lnTo>
                  <a:pt x="48" y="474"/>
                </a:lnTo>
                <a:lnTo>
                  <a:pt x="50" y="476"/>
                </a:lnTo>
                <a:lnTo>
                  <a:pt x="50" y="476"/>
                </a:lnTo>
                <a:lnTo>
                  <a:pt x="54" y="476"/>
                </a:lnTo>
                <a:lnTo>
                  <a:pt x="56" y="479"/>
                </a:lnTo>
                <a:lnTo>
                  <a:pt x="52" y="481"/>
                </a:lnTo>
                <a:lnTo>
                  <a:pt x="50" y="481"/>
                </a:lnTo>
                <a:lnTo>
                  <a:pt x="50" y="481"/>
                </a:lnTo>
                <a:lnTo>
                  <a:pt x="48" y="481"/>
                </a:lnTo>
                <a:lnTo>
                  <a:pt x="48" y="481"/>
                </a:lnTo>
                <a:lnTo>
                  <a:pt x="48" y="483"/>
                </a:lnTo>
                <a:lnTo>
                  <a:pt x="52" y="487"/>
                </a:lnTo>
                <a:lnTo>
                  <a:pt x="54" y="489"/>
                </a:lnTo>
                <a:lnTo>
                  <a:pt x="52" y="491"/>
                </a:lnTo>
                <a:lnTo>
                  <a:pt x="54" y="493"/>
                </a:lnTo>
                <a:lnTo>
                  <a:pt x="54" y="495"/>
                </a:lnTo>
                <a:lnTo>
                  <a:pt x="52" y="497"/>
                </a:lnTo>
                <a:lnTo>
                  <a:pt x="52" y="497"/>
                </a:lnTo>
                <a:lnTo>
                  <a:pt x="52" y="499"/>
                </a:lnTo>
                <a:lnTo>
                  <a:pt x="54" y="502"/>
                </a:lnTo>
                <a:lnTo>
                  <a:pt x="56" y="504"/>
                </a:lnTo>
                <a:lnTo>
                  <a:pt x="58" y="508"/>
                </a:lnTo>
                <a:lnTo>
                  <a:pt x="60" y="510"/>
                </a:lnTo>
                <a:lnTo>
                  <a:pt x="58" y="510"/>
                </a:lnTo>
                <a:lnTo>
                  <a:pt x="56" y="510"/>
                </a:lnTo>
                <a:lnTo>
                  <a:pt x="56" y="508"/>
                </a:lnTo>
                <a:lnTo>
                  <a:pt x="54" y="508"/>
                </a:lnTo>
                <a:lnTo>
                  <a:pt x="54" y="510"/>
                </a:lnTo>
                <a:lnTo>
                  <a:pt x="56" y="512"/>
                </a:lnTo>
                <a:lnTo>
                  <a:pt x="56" y="512"/>
                </a:lnTo>
                <a:lnTo>
                  <a:pt x="56" y="514"/>
                </a:lnTo>
                <a:lnTo>
                  <a:pt x="58" y="516"/>
                </a:lnTo>
                <a:lnTo>
                  <a:pt x="58" y="518"/>
                </a:lnTo>
                <a:lnTo>
                  <a:pt x="60" y="522"/>
                </a:lnTo>
                <a:lnTo>
                  <a:pt x="62" y="524"/>
                </a:lnTo>
                <a:lnTo>
                  <a:pt x="62" y="527"/>
                </a:lnTo>
                <a:lnTo>
                  <a:pt x="60" y="527"/>
                </a:lnTo>
                <a:lnTo>
                  <a:pt x="62" y="529"/>
                </a:lnTo>
                <a:lnTo>
                  <a:pt x="62" y="531"/>
                </a:lnTo>
                <a:lnTo>
                  <a:pt x="62" y="535"/>
                </a:lnTo>
                <a:lnTo>
                  <a:pt x="62" y="537"/>
                </a:lnTo>
                <a:lnTo>
                  <a:pt x="60" y="535"/>
                </a:lnTo>
                <a:lnTo>
                  <a:pt x="60" y="535"/>
                </a:lnTo>
                <a:lnTo>
                  <a:pt x="60" y="537"/>
                </a:lnTo>
                <a:lnTo>
                  <a:pt x="62" y="539"/>
                </a:lnTo>
                <a:lnTo>
                  <a:pt x="60" y="539"/>
                </a:lnTo>
                <a:lnTo>
                  <a:pt x="62" y="541"/>
                </a:lnTo>
                <a:lnTo>
                  <a:pt x="64" y="541"/>
                </a:lnTo>
                <a:lnTo>
                  <a:pt x="62" y="545"/>
                </a:lnTo>
                <a:lnTo>
                  <a:pt x="62" y="545"/>
                </a:lnTo>
                <a:lnTo>
                  <a:pt x="62" y="547"/>
                </a:lnTo>
                <a:lnTo>
                  <a:pt x="62" y="552"/>
                </a:lnTo>
                <a:lnTo>
                  <a:pt x="62" y="552"/>
                </a:lnTo>
                <a:lnTo>
                  <a:pt x="62" y="554"/>
                </a:lnTo>
                <a:lnTo>
                  <a:pt x="62" y="556"/>
                </a:lnTo>
                <a:lnTo>
                  <a:pt x="64" y="560"/>
                </a:lnTo>
                <a:lnTo>
                  <a:pt x="64" y="560"/>
                </a:lnTo>
                <a:lnTo>
                  <a:pt x="66" y="560"/>
                </a:lnTo>
                <a:lnTo>
                  <a:pt x="66" y="562"/>
                </a:lnTo>
                <a:lnTo>
                  <a:pt x="64" y="564"/>
                </a:lnTo>
                <a:lnTo>
                  <a:pt x="64" y="568"/>
                </a:lnTo>
                <a:lnTo>
                  <a:pt x="64" y="570"/>
                </a:lnTo>
                <a:lnTo>
                  <a:pt x="66" y="573"/>
                </a:lnTo>
                <a:lnTo>
                  <a:pt x="68" y="573"/>
                </a:lnTo>
                <a:lnTo>
                  <a:pt x="68" y="575"/>
                </a:lnTo>
                <a:lnTo>
                  <a:pt x="68" y="575"/>
                </a:lnTo>
                <a:lnTo>
                  <a:pt x="66" y="577"/>
                </a:lnTo>
                <a:lnTo>
                  <a:pt x="66" y="577"/>
                </a:lnTo>
                <a:lnTo>
                  <a:pt x="66" y="577"/>
                </a:lnTo>
                <a:lnTo>
                  <a:pt x="68" y="581"/>
                </a:lnTo>
                <a:lnTo>
                  <a:pt x="68" y="579"/>
                </a:lnTo>
                <a:lnTo>
                  <a:pt x="71" y="579"/>
                </a:lnTo>
                <a:lnTo>
                  <a:pt x="73" y="579"/>
                </a:lnTo>
                <a:lnTo>
                  <a:pt x="73" y="581"/>
                </a:lnTo>
                <a:lnTo>
                  <a:pt x="73" y="583"/>
                </a:lnTo>
                <a:lnTo>
                  <a:pt x="73" y="583"/>
                </a:lnTo>
                <a:lnTo>
                  <a:pt x="71" y="583"/>
                </a:lnTo>
                <a:lnTo>
                  <a:pt x="71" y="581"/>
                </a:lnTo>
                <a:lnTo>
                  <a:pt x="68" y="581"/>
                </a:lnTo>
                <a:lnTo>
                  <a:pt x="68" y="581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8" y="585"/>
                </a:lnTo>
                <a:lnTo>
                  <a:pt x="68" y="585"/>
                </a:lnTo>
                <a:lnTo>
                  <a:pt x="71" y="587"/>
                </a:lnTo>
                <a:lnTo>
                  <a:pt x="73" y="587"/>
                </a:lnTo>
                <a:lnTo>
                  <a:pt x="73" y="587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3" y="591"/>
                </a:lnTo>
                <a:lnTo>
                  <a:pt x="73" y="591"/>
                </a:lnTo>
                <a:lnTo>
                  <a:pt x="71" y="591"/>
                </a:lnTo>
                <a:lnTo>
                  <a:pt x="71" y="591"/>
                </a:lnTo>
                <a:lnTo>
                  <a:pt x="68" y="587"/>
                </a:lnTo>
                <a:lnTo>
                  <a:pt x="68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9"/>
                </a:lnTo>
                <a:lnTo>
                  <a:pt x="66" y="591"/>
                </a:lnTo>
                <a:lnTo>
                  <a:pt x="66" y="591"/>
                </a:lnTo>
                <a:lnTo>
                  <a:pt x="66" y="591"/>
                </a:lnTo>
                <a:lnTo>
                  <a:pt x="68" y="595"/>
                </a:lnTo>
                <a:lnTo>
                  <a:pt x="68" y="600"/>
                </a:lnTo>
                <a:lnTo>
                  <a:pt x="71" y="602"/>
                </a:lnTo>
                <a:lnTo>
                  <a:pt x="73" y="602"/>
                </a:lnTo>
                <a:lnTo>
                  <a:pt x="75" y="604"/>
                </a:lnTo>
                <a:lnTo>
                  <a:pt x="73" y="604"/>
                </a:lnTo>
                <a:lnTo>
                  <a:pt x="73" y="604"/>
                </a:lnTo>
                <a:lnTo>
                  <a:pt x="71" y="606"/>
                </a:lnTo>
                <a:lnTo>
                  <a:pt x="71" y="606"/>
                </a:lnTo>
                <a:lnTo>
                  <a:pt x="73" y="608"/>
                </a:lnTo>
                <a:lnTo>
                  <a:pt x="73" y="608"/>
                </a:lnTo>
                <a:lnTo>
                  <a:pt x="73" y="610"/>
                </a:lnTo>
                <a:lnTo>
                  <a:pt x="73" y="610"/>
                </a:lnTo>
                <a:lnTo>
                  <a:pt x="77" y="618"/>
                </a:lnTo>
                <a:lnTo>
                  <a:pt x="77" y="621"/>
                </a:lnTo>
                <a:lnTo>
                  <a:pt x="77" y="623"/>
                </a:lnTo>
                <a:lnTo>
                  <a:pt x="77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5"/>
                </a:lnTo>
                <a:lnTo>
                  <a:pt x="79" y="629"/>
                </a:lnTo>
                <a:lnTo>
                  <a:pt x="81" y="633"/>
                </a:lnTo>
                <a:lnTo>
                  <a:pt x="81" y="631"/>
                </a:lnTo>
                <a:lnTo>
                  <a:pt x="81" y="629"/>
                </a:lnTo>
                <a:lnTo>
                  <a:pt x="81" y="627"/>
                </a:lnTo>
                <a:lnTo>
                  <a:pt x="85" y="625"/>
                </a:lnTo>
                <a:lnTo>
                  <a:pt x="83" y="627"/>
                </a:lnTo>
                <a:lnTo>
                  <a:pt x="83" y="627"/>
                </a:lnTo>
                <a:lnTo>
                  <a:pt x="81" y="629"/>
                </a:lnTo>
                <a:lnTo>
                  <a:pt x="81" y="631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3" y="641"/>
                </a:lnTo>
                <a:lnTo>
                  <a:pt x="83" y="641"/>
                </a:lnTo>
                <a:lnTo>
                  <a:pt x="83" y="644"/>
                </a:lnTo>
                <a:lnTo>
                  <a:pt x="85" y="644"/>
                </a:lnTo>
                <a:lnTo>
                  <a:pt x="87" y="644"/>
                </a:lnTo>
                <a:lnTo>
                  <a:pt x="87" y="644"/>
                </a:lnTo>
                <a:lnTo>
                  <a:pt x="85" y="644"/>
                </a:lnTo>
                <a:lnTo>
                  <a:pt x="85" y="646"/>
                </a:lnTo>
                <a:lnTo>
                  <a:pt x="87" y="650"/>
                </a:lnTo>
                <a:lnTo>
                  <a:pt x="89" y="652"/>
                </a:lnTo>
                <a:lnTo>
                  <a:pt x="94" y="656"/>
                </a:lnTo>
                <a:lnTo>
                  <a:pt x="96" y="658"/>
                </a:lnTo>
                <a:lnTo>
                  <a:pt x="100" y="664"/>
                </a:lnTo>
                <a:lnTo>
                  <a:pt x="100" y="666"/>
                </a:lnTo>
                <a:lnTo>
                  <a:pt x="100" y="673"/>
                </a:lnTo>
                <a:lnTo>
                  <a:pt x="100" y="673"/>
                </a:lnTo>
                <a:lnTo>
                  <a:pt x="102" y="675"/>
                </a:lnTo>
                <a:lnTo>
                  <a:pt x="104" y="675"/>
                </a:lnTo>
                <a:lnTo>
                  <a:pt x="104" y="675"/>
                </a:lnTo>
                <a:lnTo>
                  <a:pt x="106" y="675"/>
                </a:lnTo>
                <a:lnTo>
                  <a:pt x="108" y="673"/>
                </a:lnTo>
                <a:lnTo>
                  <a:pt x="112" y="673"/>
                </a:lnTo>
                <a:lnTo>
                  <a:pt x="114" y="673"/>
                </a:lnTo>
                <a:lnTo>
                  <a:pt x="114" y="673"/>
                </a:lnTo>
                <a:lnTo>
                  <a:pt x="117" y="673"/>
                </a:lnTo>
                <a:lnTo>
                  <a:pt x="117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21" y="671"/>
                </a:lnTo>
                <a:lnTo>
                  <a:pt x="121" y="671"/>
                </a:lnTo>
                <a:lnTo>
                  <a:pt x="121" y="673"/>
                </a:lnTo>
                <a:lnTo>
                  <a:pt x="121" y="673"/>
                </a:lnTo>
                <a:lnTo>
                  <a:pt x="121" y="673"/>
                </a:lnTo>
                <a:lnTo>
                  <a:pt x="123" y="673"/>
                </a:lnTo>
                <a:lnTo>
                  <a:pt x="125" y="673"/>
                </a:lnTo>
                <a:lnTo>
                  <a:pt x="127" y="675"/>
                </a:lnTo>
                <a:lnTo>
                  <a:pt x="127" y="675"/>
                </a:lnTo>
                <a:lnTo>
                  <a:pt x="127" y="677"/>
                </a:lnTo>
                <a:lnTo>
                  <a:pt x="129" y="681"/>
                </a:lnTo>
                <a:lnTo>
                  <a:pt x="129" y="683"/>
                </a:lnTo>
                <a:lnTo>
                  <a:pt x="131" y="685"/>
                </a:lnTo>
                <a:lnTo>
                  <a:pt x="133" y="685"/>
                </a:lnTo>
                <a:lnTo>
                  <a:pt x="133" y="685"/>
                </a:lnTo>
                <a:lnTo>
                  <a:pt x="135" y="685"/>
                </a:lnTo>
                <a:lnTo>
                  <a:pt x="137" y="685"/>
                </a:lnTo>
                <a:lnTo>
                  <a:pt x="142" y="683"/>
                </a:lnTo>
                <a:lnTo>
                  <a:pt x="146" y="683"/>
                </a:lnTo>
                <a:lnTo>
                  <a:pt x="146" y="681"/>
                </a:lnTo>
                <a:lnTo>
                  <a:pt x="146" y="681"/>
                </a:lnTo>
                <a:lnTo>
                  <a:pt x="146" y="681"/>
                </a:lnTo>
                <a:lnTo>
                  <a:pt x="146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5"/>
                </a:lnTo>
                <a:lnTo>
                  <a:pt x="150" y="675"/>
                </a:lnTo>
                <a:lnTo>
                  <a:pt x="154" y="671"/>
                </a:lnTo>
                <a:lnTo>
                  <a:pt x="156" y="671"/>
                </a:lnTo>
                <a:lnTo>
                  <a:pt x="156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3"/>
                </a:lnTo>
                <a:lnTo>
                  <a:pt x="158" y="673"/>
                </a:lnTo>
                <a:lnTo>
                  <a:pt x="158" y="673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62" y="675"/>
                </a:lnTo>
                <a:lnTo>
                  <a:pt x="165" y="675"/>
                </a:lnTo>
                <a:lnTo>
                  <a:pt x="167" y="673"/>
                </a:lnTo>
                <a:lnTo>
                  <a:pt x="167" y="673"/>
                </a:lnTo>
                <a:lnTo>
                  <a:pt x="169" y="671"/>
                </a:lnTo>
                <a:lnTo>
                  <a:pt x="169" y="671"/>
                </a:lnTo>
                <a:lnTo>
                  <a:pt x="171" y="669"/>
                </a:lnTo>
                <a:lnTo>
                  <a:pt x="173" y="664"/>
                </a:lnTo>
                <a:lnTo>
                  <a:pt x="173" y="662"/>
                </a:lnTo>
                <a:lnTo>
                  <a:pt x="173" y="662"/>
                </a:lnTo>
                <a:lnTo>
                  <a:pt x="173" y="660"/>
                </a:lnTo>
                <a:lnTo>
                  <a:pt x="171" y="660"/>
                </a:lnTo>
                <a:lnTo>
                  <a:pt x="171" y="660"/>
                </a:lnTo>
                <a:lnTo>
                  <a:pt x="173" y="658"/>
                </a:lnTo>
                <a:lnTo>
                  <a:pt x="175" y="656"/>
                </a:lnTo>
                <a:lnTo>
                  <a:pt x="177" y="652"/>
                </a:lnTo>
                <a:lnTo>
                  <a:pt x="177" y="650"/>
                </a:lnTo>
                <a:lnTo>
                  <a:pt x="179" y="648"/>
                </a:lnTo>
                <a:lnTo>
                  <a:pt x="179" y="646"/>
                </a:lnTo>
                <a:lnTo>
                  <a:pt x="179" y="644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39"/>
                </a:lnTo>
                <a:lnTo>
                  <a:pt x="177" y="639"/>
                </a:lnTo>
                <a:lnTo>
                  <a:pt x="175" y="639"/>
                </a:lnTo>
                <a:lnTo>
                  <a:pt x="175" y="639"/>
                </a:lnTo>
                <a:lnTo>
                  <a:pt x="175" y="637"/>
                </a:lnTo>
                <a:lnTo>
                  <a:pt x="175" y="637"/>
                </a:lnTo>
                <a:lnTo>
                  <a:pt x="177" y="637"/>
                </a:lnTo>
                <a:lnTo>
                  <a:pt x="177" y="635"/>
                </a:lnTo>
                <a:lnTo>
                  <a:pt x="179" y="635"/>
                </a:lnTo>
                <a:lnTo>
                  <a:pt x="183" y="635"/>
                </a:lnTo>
                <a:lnTo>
                  <a:pt x="183" y="635"/>
                </a:lnTo>
                <a:lnTo>
                  <a:pt x="183" y="633"/>
                </a:lnTo>
                <a:lnTo>
                  <a:pt x="183" y="633"/>
                </a:lnTo>
                <a:lnTo>
                  <a:pt x="183" y="629"/>
                </a:lnTo>
                <a:lnTo>
                  <a:pt x="183" y="625"/>
                </a:lnTo>
                <a:lnTo>
                  <a:pt x="183" y="623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18"/>
                </a:lnTo>
                <a:lnTo>
                  <a:pt x="181" y="618"/>
                </a:lnTo>
                <a:lnTo>
                  <a:pt x="173" y="614"/>
                </a:lnTo>
                <a:lnTo>
                  <a:pt x="173" y="614"/>
                </a:lnTo>
                <a:lnTo>
                  <a:pt x="173" y="614"/>
                </a:lnTo>
                <a:lnTo>
                  <a:pt x="171" y="614"/>
                </a:lnTo>
                <a:lnTo>
                  <a:pt x="171" y="616"/>
                </a:lnTo>
                <a:lnTo>
                  <a:pt x="171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4"/>
                </a:lnTo>
                <a:lnTo>
                  <a:pt x="169" y="614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0"/>
                </a:lnTo>
                <a:lnTo>
                  <a:pt x="167" y="610"/>
                </a:lnTo>
                <a:lnTo>
                  <a:pt x="167" y="608"/>
                </a:lnTo>
                <a:lnTo>
                  <a:pt x="167" y="606"/>
                </a:lnTo>
                <a:lnTo>
                  <a:pt x="167" y="606"/>
                </a:lnTo>
                <a:lnTo>
                  <a:pt x="167" y="606"/>
                </a:lnTo>
                <a:lnTo>
                  <a:pt x="169" y="606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3" y="604"/>
                </a:lnTo>
                <a:lnTo>
                  <a:pt x="173" y="604"/>
                </a:lnTo>
                <a:lnTo>
                  <a:pt x="173" y="604"/>
                </a:lnTo>
                <a:lnTo>
                  <a:pt x="171" y="602"/>
                </a:lnTo>
                <a:lnTo>
                  <a:pt x="171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0"/>
                </a:lnTo>
                <a:lnTo>
                  <a:pt x="169" y="600"/>
                </a:lnTo>
                <a:lnTo>
                  <a:pt x="169" y="600"/>
                </a:lnTo>
                <a:lnTo>
                  <a:pt x="169" y="598"/>
                </a:lnTo>
                <a:lnTo>
                  <a:pt x="169" y="598"/>
                </a:lnTo>
                <a:lnTo>
                  <a:pt x="167" y="598"/>
                </a:lnTo>
                <a:lnTo>
                  <a:pt x="167" y="598"/>
                </a:lnTo>
                <a:lnTo>
                  <a:pt x="167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58" y="595"/>
                </a:lnTo>
                <a:lnTo>
                  <a:pt x="158" y="593"/>
                </a:lnTo>
                <a:lnTo>
                  <a:pt x="158" y="593"/>
                </a:lnTo>
                <a:lnTo>
                  <a:pt x="158" y="593"/>
                </a:lnTo>
                <a:lnTo>
                  <a:pt x="160" y="591"/>
                </a:lnTo>
                <a:lnTo>
                  <a:pt x="160" y="589"/>
                </a:lnTo>
                <a:lnTo>
                  <a:pt x="160" y="587"/>
                </a:lnTo>
                <a:lnTo>
                  <a:pt x="162" y="589"/>
                </a:lnTo>
                <a:lnTo>
                  <a:pt x="162" y="589"/>
                </a:lnTo>
                <a:lnTo>
                  <a:pt x="165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7"/>
                </a:lnTo>
                <a:lnTo>
                  <a:pt x="167" y="587"/>
                </a:lnTo>
                <a:lnTo>
                  <a:pt x="169" y="585"/>
                </a:lnTo>
                <a:lnTo>
                  <a:pt x="169" y="587"/>
                </a:lnTo>
                <a:lnTo>
                  <a:pt x="169" y="587"/>
                </a:lnTo>
                <a:lnTo>
                  <a:pt x="169" y="587"/>
                </a:lnTo>
                <a:lnTo>
                  <a:pt x="171" y="587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3" y="587"/>
                </a:lnTo>
                <a:lnTo>
                  <a:pt x="175" y="585"/>
                </a:lnTo>
                <a:lnTo>
                  <a:pt x="175" y="585"/>
                </a:lnTo>
                <a:lnTo>
                  <a:pt x="175" y="585"/>
                </a:lnTo>
                <a:lnTo>
                  <a:pt x="177" y="585"/>
                </a:lnTo>
                <a:lnTo>
                  <a:pt x="177" y="583"/>
                </a:lnTo>
                <a:lnTo>
                  <a:pt x="177" y="583"/>
                </a:lnTo>
                <a:lnTo>
                  <a:pt x="179" y="583"/>
                </a:lnTo>
                <a:lnTo>
                  <a:pt x="179" y="581"/>
                </a:lnTo>
                <a:lnTo>
                  <a:pt x="179" y="579"/>
                </a:lnTo>
                <a:lnTo>
                  <a:pt x="179" y="577"/>
                </a:lnTo>
                <a:lnTo>
                  <a:pt x="179" y="577"/>
                </a:lnTo>
                <a:lnTo>
                  <a:pt x="181" y="577"/>
                </a:lnTo>
                <a:lnTo>
                  <a:pt x="181" y="579"/>
                </a:lnTo>
                <a:lnTo>
                  <a:pt x="183" y="579"/>
                </a:lnTo>
                <a:lnTo>
                  <a:pt x="185" y="579"/>
                </a:lnTo>
                <a:lnTo>
                  <a:pt x="188" y="579"/>
                </a:lnTo>
                <a:lnTo>
                  <a:pt x="190" y="579"/>
                </a:lnTo>
                <a:lnTo>
                  <a:pt x="190" y="581"/>
                </a:lnTo>
                <a:lnTo>
                  <a:pt x="190" y="581"/>
                </a:lnTo>
                <a:lnTo>
                  <a:pt x="190" y="583"/>
                </a:lnTo>
                <a:lnTo>
                  <a:pt x="190" y="583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8" y="583"/>
                </a:lnTo>
                <a:lnTo>
                  <a:pt x="200" y="583"/>
                </a:lnTo>
                <a:lnTo>
                  <a:pt x="200" y="583"/>
                </a:lnTo>
                <a:lnTo>
                  <a:pt x="200" y="583"/>
                </a:lnTo>
                <a:lnTo>
                  <a:pt x="202" y="583"/>
                </a:lnTo>
                <a:lnTo>
                  <a:pt x="204" y="581"/>
                </a:lnTo>
                <a:lnTo>
                  <a:pt x="204" y="581"/>
                </a:lnTo>
                <a:lnTo>
                  <a:pt x="204" y="579"/>
                </a:lnTo>
                <a:lnTo>
                  <a:pt x="202" y="577"/>
                </a:lnTo>
                <a:lnTo>
                  <a:pt x="202" y="577"/>
                </a:lnTo>
                <a:lnTo>
                  <a:pt x="204" y="575"/>
                </a:lnTo>
                <a:lnTo>
                  <a:pt x="204" y="575"/>
                </a:lnTo>
                <a:lnTo>
                  <a:pt x="204" y="575"/>
                </a:lnTo>
                <a:lnTo>
                  <a:pt x="206" y="570"/>
                </a:lnTo>
                <a:lnTo>
                  <a:pt x="206" y="570"/>
                </a:lnTo>
                <a:lnTo>
                  <a:pt x="206" y="570"/>
                </a:lnTo>
                <a:lnTo>
                  <a:pt x="208" y="570"/>
                </a:lnTo>
                <a:lnTo>
                  <a:pt x="208" y="570"/>
                </a:lnTo>
                <a:lnTo>
                  <a:pt x="208" y="570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6"/>
                </a:lnTo>
                <a:lnTo>
                  <a:pt x="213" y="566"/>
                </a:lnTo>
                <a:lnTo>
                  <a:pt x="215" y="566"/>
                </a:lnTo>
                <a:lnTo>
                  <a:pt x="217" y="564"/>
                </a:lnTo>
                <a:lnTo>
                  <a:pt x="217" y="564"/>
                </a:lnTo>
                <a:lnTo>
                  <a:pt x="217" y="564"/>
                </a:lnTo>
                <a:lnTo>
                  <a:pt x="219" y="564"/>
                </a:lnTo>
                <a:lnTo>
                  <a:pt x="221" y="566"/>
                </a:lnTo>
                <a:lnTo>
                  <a:pt x="223" y="566"/>
                </a:lnTo>
                <a:lnTo>
                  <a:pt x="223" y="566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0"/>
                </a:lnTo>
                <a:lnTo>
                  <a:pt x="223" y="558"/>
                </a:lnTo>
                <a:lnTo>
                  <a:pt x="223" y="558"/>
                </a:lnTo>
                <a:lnTo>
                  <a:pt x="221" y="556"/>
                </a:lnTo>
                <a:lnTo>
                  <a:pt x="221" y="556"/>
                </a:lnTo>
                <a:lnTo>
                  <a:pt x="221" y="556"/>
                </a:lnTo>
                <a:lnTo>
                  <a:pt x="221" y="554"/>
                </a:lnTo>
                <a:lnTo>
                  <a:pt x="223" y="554"/>
                </a:lnTo>
                <a:lnTo>
                  <a:pt x="227" y="554"/>
                </a:lnTo>
                <a:lnTo>
                  <a:pt x="229" y="552"/>
                </a:lnTo>
                <a:lnTo>
                  <a:pt x="229" y="552"/>
                </a:lnTo>
                <a:lnTo>
                  <a:pt x="229" y="552"/>
                </a:lnTo>
                <a:lnTo>
                  <a:pt x="231" y="550"/>
                </a:lnTo>
                <a:lnTo>
                  <a:pt x="231" y="550"/>
                </a:lnTo>
                <a:lnTo>
                  <a:pt x="231" y="547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8" y="545"/>
                </a:lnTo>
                <a:lnTo>
                  <a:pt x="242" y="545"/>
                </a:lnTo>
                <a:lnTo>
                  <a:pt x="242" y="545"/>
                </a:lnTo>
                <a:lnTo>
                  <a:pt x="242" y="545"/>
                </a:lnTo>
                <a:lnTo>
                  <a:pt x="244" y="545"/>
                </a:lnTo>
                <a:lnTo>
                  <a:pt x="244" y="547"/>
                </a:lnTo>
                <a:lnTo>
                  <a:pt x="244" y="547"/>
                </a:lnTo>
                <a:lnTo>
                  <a:pt x="244" y="550"/>
                </a:lnTo>
                <a:lnTo>
                  <a:pt x="246" y="550"/>
                </a:lnTo>
                <a:lnTo>
                  <a:pt x="248" y="550"/>
                </a:lnTo>
                <a:lnTo>
                  <a:pt x="248" y="552"/>
                </a:lnTo>
                <a:lnTo>
                  <a:pt x="248" y="552"/>
                </a:lnTo>
                <a:lnTo>
                  <a:pt x="250" y="552"/>
                </a:lnTo>
                <a:lnTo>
                  <a:pt x="250" y="554"/>
                </a:lnTo>
                <a:lnTo>
                  <a:pt x="252" y="554"/>
                </a:lnTo>
                <a:lnTo>
                  <a:pt x="252" y="554"/>
                </a:lnTo>
                <a:lnTo>
                  <a:pt x="254" y="554"/>
                </a:lnTo>
                <a:lnTo>
                  <a:pt x="256" y="554"/>
                </a:lnTo>
                <a:lnTo>
                  <a:pt x="263" y="550"/>
                </a:lnTo>
                <a:lnTo>
                  <a:pt x="263" y="550"/>
                </a:lnTo>
                <a:lnTo>
                  <a:pt x="263" y="547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9" y="543"/>
                </a:lnTo>
                <a:lnTo>
                  <a:pt x="271" y="543"/>
                </a:lnTo>
                <a:lnTo>
                  <a:pt x="271" y="543"/>
                </a:lnTo>
                <a:lnTo>
                  <a:pt x="273" y="541"/>
                </a:lnTo>
                <a:lnTo>
                  <a:pt x="275" y="541"/>
                </a:lnTo>
                <a:lnTo>
                  <a:pt x="279" y="541"/>
                </a:lnTo>
                <a:lnTo>
                  <a:pt x="282" y="541"/>
                </a:lnTo>
                <a:lnTo>
                  <a:pt x="282" y="543"/>
                </a:lnTo>
                <a:lnTo>
                  <a:pt x="282" y="543"/>
                </a:lnTo>
                <a:lnTo>
                  <a:pt x="284" y="543"/>
                </a:lnTo>
                <a:lnTo>
                  <a:pt x="284" y="543"/>
                </a:lnTo>
                <a:lnTo>
                  <a:pt x="286" y="543"/>
                </a:lnTo>
                <a:lnTo>
                  <a:pt x="288" y="543"/>
                </a:lnTo>
                <a:lnTo>
                  <a:pt x="290" y="541"/>
                </a:lnTo>
                <a:lnTo>
                  <a:pt x="290" y="541"/>
                </a:lnTo>
                <a:lnTo>
                  <a:pt x="292" y="541"/>
                </a:lnTo>
                <a:lnTo>
                  <a:pt x="292" y="539"/>
                </a:lnTo>
                <a:lnTo>
                  <a:pt x="292" y="539"/>
                </a:lnTo>
                <a:lnTo>
                  <a:pt x="294" y="539"/>
                </a:lnTo>
                <a:lnTo>
                  <a:pt x="294" y="539"/>
                </a:lnTo>
                <a:lnTo>
                  <a:pt x="296" y="541"/>
                </a:lnTo>
                <a:lnTo>
                  <a:pt x="298" y="543"/>
                </a:lnTo>
                <a:lnTo>
                  <a:pt x="300" y="543"/>
                </a:lnTo>
                <a:lnTo>
                  <a:pt x="300" y="543"/>
                </a:lnTo>
                <a:lnTo>
                  <a:pt x="302" y="541"/>
                </a:lnTo>
                <a:lnTo>
                  <a:pt x="302" y="541"/>
                </a:lnTo>
                <a:lnTo>
                  <a:pt x="302" y="541"/>
                </a:lnTo>
                <a:lnTo>
                  <a:pt x="302" y="539"/>
                </a:lnTo>
                <a:lnTo>
                  <a:pt x="302" y="539"/>
                </a:lnTo>
                <a:lnTo>
                  <a:pt x="302" y="537"/>
                </a:lnTo>
                <a:lnTo>
                  <a:pt x="300" y="535"/>
                </a:lnTo>
                <a:lnTo>
                  <a:pt x="300" y="535"/>
                </a:lnTo>
                <a:lnTo>
                  <a:pt x="300" y="533"/>
                </a:lnTo>
                <a:lnTo>
                  <a:pt x="300" y="533"/>
                </a:lnTo>
                <a:lnTo>
                  <a:pt x="302" y="533"/>
                </a:lnTo>
                <a:lnTo>
                  <a:pt x="302" y="531"/>
                </a:lnTo>
                <a:lnTo>
                  <a:pt x="302" y="531"/>
                </a:lnTo>
                <a:lnTo>
                  <a:pt x="302" y="529"/>
                </a:lnTo>
                <a:lnTo>
                  <a:pt x="302" y="527"/>
                </a:lnTo>
                <a:lnTo>
                  <a:pt x="300" y="527"/>
                </a:lnTo>
                <a:lnTo>
                  <a:pt x="300" y="527"/>
                </a:lnTo>
                <a:lnTo>
                  <a:pt x="298" y="524"/>
                </a:lnTo>
                <a:lnTo>
                  <a:pt x="298" y="522"/>
                </a:lnTo>
                <a:lnTo>
                  <a:pt x="298" y="520"/>
                </a:lnTo>
                <a:lnTo>
                  <a:pt x="298" y="520"/>
                </a:lnTo>
                <a:lnTo>
                  <a:pt x="300" y="518"/>
                </a:lnTo>
                <a:lnTo>
                  <a:pt x="300" y="518"/>
                </a:lnTo>
                <a:lnTo>
                  <a:pt x="300" y="516"/>
                </a:lnTo>
                <a:lnTo>
                  <a:pt x="300" y="516"/>
                </a:lnTo>
                <a:lnTo>
                  <a:pt x="300" y="514"/>
                </a:lnTo>
                <a:lnTo>
                  <a:pt x="300" y="512"/>
                </a:lnTo>
                <a:lnTo>
                  <a:pt x="298" y="512"/>
                </a:lnTo>
                <a:lnTo>
                  <a:pt x="298" y="510"/>
                </a:lnTo>
                <a:lnTo>
                  <a:pt x="296" y="510"/>
                </a:lnTo>
                <a:lnTo>
                  <a:pt x="296" y="510"/>
                </a:lnTo>
                <a:lnTo>
                  <a:pt x="296" y="508"/>
                </a:lnTo>
                <a:lnTo>
                  <a:pt x="296" y="506"/>
                </a:lnTo>
                <a:lnTo>
                  <a:pt x="294" y="506"/>
                </a:lnTo>
                <a:lnTo>
                  <a:pt x="294" y="502"/>
                </a:lnTo>
                <a:lnTo>
                  <a:pt x="294" y="499"/>
                </a:lnTo>
                <a:lnTo>
                  <a:pt x="294" y="497"/>
                </a:lnTo>
                <a:lnTo>
                  <a:pt x="296" y="497"/>
                </a:lnTo>
                <a:lnTo>
                  <a:pt x="296" y="495"/>
                </a:lnTo>
                <a:lnTo>
                  <a:pt x="296" y="495"/>
                </a:lnTo>
                <a:lnTo>
                  <a:pt x="298" y="491"/>
                </a:lnTo>
                <a:lnTo>
                  <a:pt x="298" y="491"/>
                </a:lnTo>
                <a:lnTo>
                  <a:pt x="300" y="491"/>
                </a:lnTo>
                <a:lnTo>
                  <a:pt x="300" y="489"/>
                </a:lnTo>
                <a:lnTo>
                  <a:pt x="302" y="489"/>
                </a:lnTo>
                <a:lnTo>
                  <a:pt x="302" y="489"/>
                </a:lnTo>
                <a:lnTo>
                  <a:pt x="305" y="491"/>
                </a:lnTo>
                <a:lnTo>
                  <a:pt x="305" y="493"/>
                </a:lnTo>
                <a:lnTo>
                  <a:pt x="307" y="495"/>
                </a:lnTo>
                <a:lnTo>
                  <a:pt x="309" y="495"/>
                </a:lnTo>
                <a:lnTo>
                  <a:pt x="311" y="495"/>
                </a:lnTo>
                <a:lnTo>
                  <a:pt x="313" y="495"/>
                </a:lnTo>
                <a:lnTo>
                  <a:pt x="313" y="497"/>
                </a:lnTo>
                <a:lnTo>
                  <a:pt x="315" y="497"/>
                </a:lnTo>
                <a:lnTo>
                  <a:pt x="315" y="499"/>
                </a:lnTo>
                <a:lnTo>
                  <a:pt x="315" y="499"/>
                </a:lnTo>
                <a:lnTo>
                  <a:pt x="317" y="499"/>
                </a:lnTo>
                <a:lnTo>
                  <a:pt x="319" y="499"/>
                </a:lnTo>
                <a:lnTo>
                  <a:pt x="319" y="497"/>
                </a:lnTo>
                <a:lnTo>
                  <a:pt x="321" y="495"/>
                </a:lnTo>
                <a:lnTo>
                  <a:pt x="323" y="497"/>
                </a:lnTo>
                <a:lnTo>
                  <a:pt x="325" y="495"/>
                </a:lnTo>
                <a:lnTo>
                  <a:pt x="325" y="497"/>
                </a:lnTo>
                <a:lnTo>
                  <a:pt x="327" y="497"/>
                </a:lnTo>
                <a:lnTo>
                  <a:pt x="327" y="499"/>
                </a:lnTo>
                <a:lnTo>
                  <a:pt x="327" y="502"/>
                </a:lnTo>
                <a:lnTo>
                  <a:pt x="327" y="504"/>
                </a:lnTo>
                <a:lnTo>
                  <a:pt x="330" y="504"/>
                </a:lnTo>
                <a:lnTo>
                  <a:pt x="330" y="504"/>
                </a:lnTo>
                <a:lnTo>
                  <a:pt x="332" y="506"/>
                </a:lnTo>
                <a:lnTo>
                  <a:pt x="332" y="506"/>
                </a:lnTo>
                <a:lnTo>
                  <a:pt x="334" y="504"/>
                </a:lnTo>
                <a:lnTo>
                  <a:pt x="334" y="504"/>
                </a:lnTo>
                <a:lnTo>
                  <a:pt x="338" y="504"/>
                </a:lnTo>
                <a:lnTo>
                  <a:pt x="340" y="504"/>
                </a:lnTo>
                <a:lnTo>
                  <a:pt x="340" y="504"/>
                </a:lnTo>
                <a:lnTo>
                  <a:pt x="342" y="504"/>
                </a:lnTo>
                <a:lnTo>
                  <a:pt x="342" y="504"/>
                </a:lnTo>
                <a:lnTo>
                  <a:pt x="344" y="502"/>
                </a:lnTo>
                <a:lnTo>
                  <a:pt x="348" y="499"/>
                </a:lnTo>
                <a:lnTo>
                  <a:pt x="350" y="499"/>
                </a:lnTo>
                <a:lnTo>
                  <a:pt x="350" y="499"/>
                </a:lnTo>
                <a:lnTo>
                  <a:pt x="353" y="502"/>
                </a:lnTo>
                <a:lnTo>
                  <a:pt x="355" y="502"/>
                </a:lnTo>
                <a:lnTo>
                  <a:pt x="355" y="499"/>
                </a:lnTo>
                <a:lnTo>
                  <a:pt x="357" y="499"/>
                </a:lnTo>
                <a:lnTo>
                  <a:pt x="359" y="499"/>
                </a:lnTo>
                <a:lnTo>
                  <a:pt x="359" y="499"/>
                </a:lnTo>
                <a:lnTo>
                  <a:pt x="361" y="499"/>
                </a:lnTo>
                <a:lnTo>
                  <a:pt x="361" y="499"/>
                </a:lnTo>
                <a:lnTo>
                  <a:pt x="363" y="502"/>
                </a:lnTo>
                <a:lnTo>
                  <a:pt x="365" y="502"/>
                </a:lnTo>
                <a:lnTo>
                  <a:pt x="365" y="502"/>
                </a:lnTo>
                <a:lnTo>
                  <a:pt x="367" y="502"/>
                </a:lnTo>
                <a:lnTo>
                  <a:pt x="369" y="502"/>
                </a:lnTo>
                <a:lnTo>
                  <a:pt x="371" y="504"/>
                </a:lnTo>
                <a:lnTo>
                  <a:pt x="373" y="504"/>
                </a:lnTo>
                <a:lnTo>
                  <a:pt x="373" y="502"/>
                </a:lnTo>
                <a:lnTo>
                  <a:pt x="376" y="502"/>
                </a:lnTo>
                <a:lnTo>
                  <a:pt x="378" y="499"/>
                </a:lnTo>
                <a:lnTo>
                  <a:pt x="378" y="499"/>
                </a:lnTo>
                <a:lnTo>
                  <a:pt x="376" y="497"/>
                </a:lnTo>
                <a:lnTo>
                  <a:pt x="373" y="495"/>
                </a:lnTo>
                <a:lnTo>
                  <a:pt x="373" y="495"/>
                </a:lnTo>
                <a:lnTo>
                  <a:pt x="373" y="493"/>
                </a:lnTo>
                <a:lnTo>
                  <a:pt x="371" y="491"/>
                </a:lnTo>
                <a:lnTo>
                  <a:pt x="371" y="491"/>
                </a:lnTo>
                <a:lnTo>
                  <a:pt x="371" y="489"/>
                </a:lnTo>
                <a:lnTo>
                  <a:pt x="371" y="489"/>
                </a:lnTo>
                <a:lnTo>
                  <a:pt x="371" y="487"/>
                </a:lnTo>
                <a:lnTo>
                  <a:pt x="373" y="487"/>
                </a:lnTo>
                <a:lnTo>
                  <a:pt x="373" y="485"/>
                </a:lnTo>
                <a:lnTo>
                  <a:pt x="373" y="485"/>
                </a:lnTo>
                <a:lnTo>
                  <a:pt x="371" y="483"/>
                </a:lnTo>
                <a:lnTo>
                  <a:pt x="371" y="483"/>
                </a:lnTo>
                <a:lnTo>
                  <a:pt x="373" y="481"/>
                </a:lnTo>
                <a:lnTo>
                  <a:pt x="373" y="481"/>
                </a:lnTo>
                <a:lnTo>
                  <a:pt x="373" y="481"/>
                </a:lnTo>
                <a:lnTo>
                  <a:pt x="371" y="479"/>
                </a:lnTo>
                <a:lnTo>
                  <a:pt x="371" y="476"/>
                </a:lnTo>
                <a:lnTo>
                  <a:pt x="369" y="476"/>
                </a:lnTo>
                <a:lnTo>
                  <a:pt x="369" y="476"/>
                </a:lnTo>
                <a:lnTo>
                  <a:pt x="371" y="474"/>
                </a:lnTo>
                <a:lnTo>
                  <a:pt x="378" y="472"/>
                </a:lnTo>
                <a:lnTo>
                  <a:pt x="380" y="470"/>
                </a:lnTo>
                <a:lnTo>
                  <a:pt x="380" y="470"/>
                </a:lnTo>
                <a:lnTo>
                  <a:pt x="380" y="468"/>
                </a:lnTo>
                <a:lnTo>
                  <a:pt x="382" y="468"/>
                </a:lnTo>
                <a:lnTo>
                  <a:pt x="382" y="468"/>
                </a:lnTo>
                <a:lnTo>
                  <a:pt x="384" y="466"/>
                </a:lnTo>
                <a:lnTo>
                  <a:pt x="386" y="466"/>
                </a:lnTo>
                <a:lnTo>
                  <a:pt x="386" y="466"/>
                </a:lnTo>
                <a:lnTo>
                  <a:pt x="386" y="464"/>
                </a:lnTo>
                <a:lnTo>
                  <a:pt x="386" y="464"/>
                </a:lnTo>
                <a:lnTo>
                  <a:pt x="386" y="464"/>
                </a:lnTo>
                <a:lnTo>
                  <a:pt x="386" y="462"/>
                </a:lnTo>
                <a:lnTo>
                  <a:pt x="386" y="462"/>
                </a:lnTo>
                <a:lnTo>
                  <a:pt x="388" y="462"/>
                </a:lnTo>
                <a:lnTo>
                  <a:pt x="388" y="462"/>
                </a:lnTo>
                <a:lnTo>
                  <a:pt x="390" y="460"/>
                </a:lnTo>
                <a:lnTo>
                  <a:pt x="390" y="460"/>
                </a:lnTo>
                <a:lnTo>
                  <a:pt x="390" y="458"/>
                </a:lnTo>
                <a:lnTo>
                  <a:pt x="392" y="458"/>
                </a:lnTo>
                <a:lnTo>
                  <a:pt x="392" y="458"/>
                </a:lnTo>
                <a:lnTo>
                  <a:pt x="394" y="460"/>
                </a:lnTo>
                <a:lnTo>
                  <a:pt x="396" y="460"/>
                </a:lnTo>
                <a:lnTo>
                  <a:pt x="399" y="458"/>
                </a:lnTo>
                <a:lnTo>
                  <a:pt x="399" y="458"/>
                </a:lnTo>
                <a:lnTo>
                  <a:pt x="399" y="460"/>
                </a:lnTo>
                <a:lnTo>
                  <a:pt x="401" y="462"/>
                </a:lnTo>
                <a:lnTo>
                  <a:pt x="403" y="462"/>
                </a:lnTo>
                <a:lnTo>
                  <a:pt x="403" y="462"/>
                </a:lnTo>
                <a:lnTo>
                  <a:pt x="405" y="464"/>
                </a:lnTo>
                <a:lnTo>
                  <a:pt x="407" y="466"/>
                </a:lnTo>
                <a:lnTo>
                  <a:pt x="409" y="460"/>
                </a:lnTo>
                <a:lnTo>
                  <a:pt x="409" y="458"/>
                </a:lnTo>
                <a:lnTo>
                  <a:pt x="409" y="456"/>
                </a:lnTo>
                <a:lnTo>
                  <a:pt x="411" y="456"/>
                </a:lnTo>
                <a:lnTo>
                  <a:pt x="413" y="453"/>
                </a:lnTo>
                <a:lnTo>
                  <a:pt x="413" y="453"/>
                </a:lnTo>
                <a:lnTo>
                  <a:pt x="415" y="453"/>
                </a:lnTo>
                <a:lnTo>
                  <a:pt x="415" y="453"/>
                </a:lnTo>
                <a:lnTo>
                  <a:pt x="415" y="451"/>
                </a:lnTo>
                <a:lnTo>
                  <a:pt x="415" y="449"/>
                </a:lnTo>
                <a:lnTo>
                  <a:pt x="413" y="447"/>
                </a:lnTo>
                <a:lnTo>
                  <a:pt x="413" y="445"/>
                </a:lnTo>
                <a:lnTo>
                  <a:pt x="415" y="445"/>
                </a:lnTo>
                <a:lnTo>
                  <a:pt x="415" y="445"/>
                </a:lnTo>
                <a:lnTo>
                  <a:pt x="417" y="445"/>
                </a:lnTo>
                <a:lnTo>
                  <a:pt x="421" y="447"/>
                </a:lnTo>
                <a:lnTo>
                  <a:pt x="424" y="447"/>
                </a:lnTo>
                <a:lnTo>
                  <a:pt x="426" y="445"/>
                </a:lnTo>
                <a:lnTo>
                  <a:pt x="426" y="445"/>
                </a:lnTo>
                <a:lnTo>
                  <a:pt x="428" y="441"/>
                </a:lnTo>
                <a:lnTo>
                  <a:pt x="428" y="439"/>
                </a:lnTo>
                <a:lnTo>
                  <a:pt x="428" y="437"/>
                </a:lnTo>
                <a:lnTo>
                  <a:pt x="428" y="435"/>
                </a:lnTo>
                <a:lnTo>
                  <a:pt x="428" y="433"/>
                </a:lnTo>
                <a:lnTo>
                  <a:pt x="428" y="431"/>
                </a:lnTo>
                <a:lnTo>
                  <a:pt x="430" y="426"/>
                </a:lnTo>
                <a:lnTo>
                  <a:pt x="430" y="424"/>
                </a:lnTo>
                <a:lnTo>
                  <a:pt x="430" y="422"/>
                </a:lnTo>
                <a:lnTo>
                  <a:pt x="430" y="418"/>
                </a:lnTo>
                <a:lnTo>
                  <a:pt x="430" y="418"/>
                </a:lnTo>
                <a:lnTo>
                  <a:pt x="432" y="416"/>
                </a:lnTo>
                <a:lnTo>
                  <a:pt x="434" y="414"/>
                </a:lnTo>
                <a:lnTo>
                  <a:pt x="436" y="414"/>
                </a:lnTo>
                <a:lnTo>
                  <a:pt x="440" y="416"/>
                </a:lnTo>
                <a:lnTo>
                  <a:pt x="440" y="416"/>
                </a:lnTo>
                <a:lnTo>
                  <a:pt x="440" y="414"/>
                </a:lnTo>
                <a:lnTo>
                  <a:pt x="442" y="414"/>
                </a:lnTo>
                <a:lnTo>
                  <a:pt x="444" y="414"/>
                </a:lnTo>
                <a:lnTo>
                  <a:pt x="444" y="414"/>
                </a:lnTo>
                <a:lnTo>
                  <a:pt x="447" y="414"/>
                </a:lnTo>
                <a:lnTo>
                  <a:pt x="449" y="414"/>
                </a:lnTo>
                <a:lnTo>
                  <a:pt x="449" y="414"/>
                </a:lnTo>
                <a:lnTo>
                  <a:pt x="449" y="412"/>
                </a:lnTo>
                <a:lnTo>
                  <a:pt x="449" y="410"/>
                </a:lnTo>
                <a:lnTo>
                  <a:pt x="449" y="410"/>
                </a:lnTo>
                <a:lnTo>
                  <a:pt x="451" y="408"/>
                </a:lnTo>
                <a:lnTo>
                  <a:pt x="451" y="408"/>
                </a:lnTo>
                <a:lnTo>
                  <a:pt x="457" y="403"/>
                </a:lnTo>
                <a:lnTo>
                  <a:pt x="461" y="401"/>
                </a:lnTo>
                <a:lnTo>
                  <a:pt x="461" y="401"/>
                </a:lnTo>
                <a:lnTo>
                  <a:pt x="461" y="401"/>
                </a:lnTo>
                <a:lnTo>
                  <a:pt x="463" y="399"/>
                </a:lnTo>
                <a:lnTo>
                  <a:pt x="463" y="399"/>
                </a:lnTo>
                <a:lnTo>
                  <a:pt x="463" y="397"/>
                </a:lnTo>
                <a:lnTo>
                  <a:pt x="463" y="393"/>
                </a:lnTo>
                <a:lnTo>
                  <a:pt x="463" y="391"/>
                </a:lnTo>
                <a:lnTo>
                  <a:pt x="463" y="391"/>
                </a:lnTo>
                <a:lnTo>
                  <a:pt x="467" y="387"/>
                </a:lnTo>
                <a:lnTo>
                  <a:pt x="467" y="385"/>
                </a:lnTo>
                <a:lnTo>
                  <a:pt x="470" y="385"/>
                </a:lnTo>
                <a:lnTo>
                  <a:pt x="470" y="385"/>
                </a:lnTo>
                <a:lnTo>
                  <a:pt x="472" y="385"/>
                </a:lnTo>
                <a:lnTo>
                  <a:pt x="472" y="387"/>
                </a:lnTo>
                <a:lnTo>
                  <a:pt x="474" y="387"/>
                </a:lnTo>
                <a:lnTo>
                  <a:pt x="474" y="389"/>
                </a:lnTo>
                <a:lnTo>
                  <a:pt x="474" y="389"/>
                </a:lnTo>
                <a:lnTo>
                  <a:pt x="474" y="395"/>
                </a:lnTo>
                <a:lnTo>
                  <a:pt x="474" y="395"/>
                </a:lnTo>
                <a:lnTo>
                  <a:pt x="476" y="397"/>
                </a:lnTo>
                <a:lnTo>
                  <a:pt x="476" y="397"/>
                </a:lnTo>
                <a:lnTo>
                  <a:pt x="478" y="397"/>
                </a:lnTo>
                <a:lnTo>
                  <a:pt x="480" y="399"/>
                </a:lnTo>
                <a:lnTo>
                  <a:pt x="482" y="399"/>
                </a:lnTo>
                <a:lnTo>
                  <a:pt x="482" y="401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6" y="403"/>
                </a:lnTo>
                <a:lnTo>
                  <a:pt x="488" y="403"/>
                </a:lnTo>
                <a:lnTo>
                  <a:pt x="490" y="401"/>
                </a:lnTo>
                <a:lnTo>
                  <a:pt x="490" y="401"/>
                </a:lnTo>
                <a:lnTo>
                  <a:pt x="490" y="401"/>
                </a:lnTo>
                <a:lnTo>
                  <a:pt x="495" y="401"/>
                </a:lnTo>
                <a:lnTo>
                  <a:pt x="497" y="399"/>
                </a:lnTo>
                <a:lnTo>
                  <a:pt x="497" y="397"/>
                </a:lnTo>
                <a:lnTo>
                  <a:pt x="497" y="397"/>
                </a:lnTo>
                <a:lnTo>
                  <a:pt x="495" y="397"/>
                </a:lnTo>
                <a:lnTo>
                  <a:pt x="490" y="393"/>
                </a:lnTo>
                <a:lnTo>
                  <a:pt x="490" y="393"/>
                </a:lnTo>
                <a:lnTo>
                  <a:pt x="490" y="393"/>
                </a:lnTo>
                <a:lnTo>
                  <a:pt x="493" y="391"/>
                </a:lnTo>
                <a:lnTo>
                  <a:pt x="493" y="391"/>
                </a:lnTo>
                <a:lnTo>
                  <a:pt x="495" y="389"/>
                </a:lnTo>
                <a:lnTo>
                  <a:pt x="495" y="389"/>
                </a:lnTo>
                <a:lnTo>
                  <a:pt x="495" y="387"/>
                </a:lnTo>
                <a:lnTo>
                  <a:pt x="495" y="385"/>
                </a:lnTo>
                <a:lnTo>
                  <a:pt x="497" y="385"/>
                </a:lnTo>
                <a:lnTo>
                  <a:pt x="497" y="382"/>
                </a:lnTo>
                <a:lnTo>
                  <a:pt x="497" y="382"/>
                </a:lnTo>
                <a:lnTo>
                  <a:pt x="497" y="382"/>
                </a:lnTo>
                <a:lnTo>
                  <a:pt x="497" y="380"/>
                </a:lnTo>
                <a:lnTo>
                  <a:pt x="497" y="380"/>
                </a:lnTo>
                <a:lnTo>
                  <a:pt x="499" y="378"/>
                </a:lnTo>
                <a:lnTo>
                  <a:pt x="499" y="378"/>
                </a:lnTo>
                <a:lnTo>
                  <a:pt x="499" y="376"/>
                </a:lnTo>
                <a:lnTo>
                  <a:pt x="499" y="376"/>
                </a:lnTo>
                <a:lnTo>
                  <a:pt x="501" y="374"/>
                </a:lnTo>
                <a:lnTo>
                  <a:pt x="501" y="374"/>
                </a:lnTo>
                <a:lnTo>
                  <a:pt x="503" y="374"/>
                </a:lnTo>
                <a:lnTo>
                  <a:pt x="507" y="374"/>
                </a:lnTo>
                <a:lnTo>
                  <a:pt x="507" y="374"/>
                </a:lnTo>
                <a:lnTo>
                  <a:pt x="509" y="374"/>
                </a:lnTo>
                <a:lnTo>
                  <a:pt x="509" y="372"/>
                </a:lnTo>
                <a:lnTo>
                  <a:pt x="509" y="372"/>
                </a:lnTo>
                <a:lnTo>
                  <a:pt x="511" y="370"/>
                </a:lnTo>
                <a:lnTo>
                  <a:pt x="511" y="368"/>
                </a:lnTo>
                <a:lnTo>
                  <a:pt x="511" y="366"/>
                </a:lnTo>
                <a:lnTo>
                  <a:pt x="511" y="364"/>
                </a:lnTo>
                <a:lnTo>
                  <a:pt x="511" y="364"/>
                </a:lnTo>
                <a:lnTo>
                  <a:pt x="511" y="364"/>
                </a:lnTo>
                <a:lnTo>
                  <a:pt x="511" y="362"/>
                </a:lnTo>
                <a:lnTo>
                  <a:pt x="511" y="360"/>
                </a:lnTo>
                <a:lnTo>
                  <a:pt x="513" y="360"/>
                </a:lnTo>
                <a:lnTo>
                  <a:pt x="513" y="360"/>
                </a:lnTo>
                <a:lnTo>
                  <a:pt x="516" y="360"/>
                </a:lnTo>
                <a:lnTo>
                  <a:pt x="518" y="360"/>
                </a:lnTo>
                <a:lnTo>
                  <a:pt x="518" y="360"/>
                </a:lnTo>
                <a:lnTo>
                  <a:pt x="520" y="360"/>
                </a:lnTo>
                <a:lnTo>
                  <a:pt x="520" y="357"/>
                </a:lnTo>
                <a:lnTo>
                  <a:pt x="522" y="351"/>
                </a:lnTo>
                <a:lnTo>
                  <a:pt x="524" y="349"/>
                </a:lnTo>
                <a:lnTo>
                  <a:pt x="524" y="347"/>
                </a:lnTo>
                <a:lnTo>
                  <a:pt x="526" y="347"/>
                </a:lnTo>
                <a:lnTo>
                  <a:pt x="528" y="347"/>
                </a:lnTo>
                <a:lnTo>
                  <a:pt x="528" y="345"/>
                </a:lnTo>
                <a:lnTo>
                  <a:pt x="530" y="345"/>
                </a:lnTo>
                <a:lnTo>
                  <a:pt x="532" y="345"/>
                </a:lnTo>
                <a:lnTo>
                  <a:pt x="532" y="345"/>
                </a:lnTo>
                <a:lnTo>
                  <a:pt x="532" y="343"/>
                </a:lnTo>
                <a:lnTo>
                  <a:pt x="532" y="343"/>
                </a:lnTo>
                <a:lnTo>
                  <a:pt x="532" y="343"/>
                </a:lnTo>
                <a:lnTo>
                  <a:pt x="530" y="341"/>
                </a:lnTo>
                <a:lnTo>
                  <a:pt x="526" y="339"/>
                </a:lnTo>
                <a:lnTo>
                  <a:pt x="526" y="337"/>
                </a:lnTo>
                <a:lnTo>
                  <a:pt x="524" y="337"/>
                </a:lnTo>
                <a:lnTo>
                  <a:pt x="524" y="334"/>
                </a:lnTo>
                <a:lnTo>
                  <a:pt x="524" y="334"/>
                </a:lnTo>
                <a:lnTo>
                  <a:pt x="524" y="332"/>
                </a:lnTo>
                <a:lnTo>
                  <a:pt x="524" y="332"/>
                </a:lnTo>
                <a:lnTo>
                  <a:pt x="524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0"/>
                </a:lnTo>
                <a:lnTo>
                  <a:pt x="522" y="330"/>
                </a:lnTo>
                <a:lnTo>
                  <a:pt x="522" y="330"/>
                </a:lnTo>
                <a:lnTo>
                  <a:pt x="522" y="328"/>
                </a:lnTo>
                <a:lnTo>
                  <a:pt x="520" y="328"/>
                </a:lnTo>
                <a:lnTo>
                  <a:pt x="520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6"/>
                </a:lnTo>
                <a:lnTo>
                  <a:pt x="518" y="326"/>
                </a:lnTo>
                <a:lnTo>
                  <a:pt x="516" y="324"/>
                </a:lnTo>
                <a:lnTo>
                  <a:pt x="516" y="322"/>
                </a:lnTo>
                <a:lnTo>
                  <a:pt x="516" y="322"/>
                </a:lnTo>
                <a:lnTo>
                  <a:pt x="516" y="322"/>
                </a:lnTo>
                <a:lnTo>
                  <a:pt x="518" y="320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2" y="316"/>
                </a:lnTo>
                <a:lnTo>
                  <a:pt x="522" y="316"/>
                </a:lnTo>
                <a:lnTo>
                  <a:pt x="524" y="316"/>
                </a:lnTo>
                <a:lnTo>
                  <a:pt x="524" y="314"/>
                </a:lnTo>
                <a:lnTo>
                  <a:pt x="524" y="314"/>
                </a:lnTo>
                <a:lnTo>
                  <a:pt x="524" y="314"/>
                </a:lnTo>
                <a:lnTo>
                  <a:pt x="524" y="311"/>
                </a:lnTo>
                <a:lnTo>
                  <a:pt x="524" y="311"/>
                </a:lnTo>
                <a:lnTo>
                  <a:pt x="524" y="309"/>
                </a:lnTo>
                <a:lnTo>
                  <a:pt x="524" y="309"/>
                </a:lnTo>
                <a:lnTo>
                  <a:pt x="526" y="307"/>
                </a:lnTo>
                <a:lnTo>
                  <a:pt x="526" y="303"/>
                </a:lnTo>
                <a:lnTo>
                  <a:pt x="526" y="301"/>
                </a:lnTo>
                <a:lnTo>
                  <a:pt x="528" y="301"/>
                </a:lnTo>
                <a:lnTo>
                  <a:pt x="530" y="299"/>
                </a:lnTo>
                <a:lnTo>
                  <a:pt x="530" y="297"/>
                </a:lnTo>
                <a:lnTo>
                  <a:pt x="530" y="297"/>
                </a:lnTo>
                <a:lnTo>
                  <a:pt x="528" y="297"/>
                </a:lnTo>
                <a:lnTo>
                  <a:pt x="528" y="297"/>
                </a:lnTo>
                <a:lnTo>
                  <a:pt x="528" y="295"/>
                </a:lnTo>
                <a:lnTo>
                  <a:pt x="528" y="295"/>
                </a:lnTo>
                <a:lnTo>
                  <a:pt x="530" y="293"/>
                </a:lnTo>
                <a:lnTo>
                  <a:pt x="530" y="293"/>
                </a:lnTo>
                <a:lnTo>
                  <a:pt x="530" y="293"/>
                </a:lnTo>
                <a:lnTo>
                  <a:pt x="532" y="293"/>
                </a:lnTo>
                <a:lnTo>
                  <a:pt x="532" y="293"/>
                </a:lnTo>
                <a:lnTo>
                  <a:pt x="534" y="293"/>
                </a:lnTo>
                <a:lnTo>
                  <a:pt x="534" y="293"/>
                </a:lnTo>
                <a:lnTo>
                  <a:pt x="536" y="293"/>
                </a:lnTo>
                <a:lnTo>
                  <a:pt x="536" y="293"/>
                </a:lnTo>
                <a:lnTo>
                  <a:pt x="538" y="293"/>
                </a:lnTo>
                <a:lnTo>
                  <a:pt x="541" y="293"/>
                </a:lnTo>
                <a:lnTo>
                  <a:pt x="541" y="293"/>
                </a:lnTo>
                <a:lnTo>
                  <a:pt x="543" y="297"/>
                </a:lnTo>
                <a:lnTo>
                  <a:pt x="543" y="297"/>
                </a:lnTo>
                <a:lnTo>
                  <a:pt x="545" y="299"/>
                </a:lnTo>
                <a:lnTo>
                  <a:pt x="547" y="299"/>
                </a:lnTo>
                <a:lnTo>
                  <a:pt x="547" y="299"/>
                </a:lnTo>
                <a:lnTo>
                  <a:pt x="549" y="299"/>
                </a:lnTo>
                <a:lnTo>
                  <a:pt x="551" y="299"/>
                </a:lnTo>
                <a:lnTo>
                  <a:pt x="551" y="299"/>
                </a:lnTo>
                <a:lnTo>
                  <a:pt x="551" y="299"/>
                </a:lnTo>
                <a:lnTo>
                  <a:pt x="553" y="299"/>
                </a:lnTo>
                <a:lnTo>
                  <a:pt x="553" y="299"/>
                </a:lnTo>
                <a:lnTo>
                  <a:pt x="557" y="299"/>
                </a:lnTo>
                <a:lnTo>
                  <a:pt x="557" y="299"/>
                </a:lnTo>
                <a:lnTo>
                  <a:pt x="559" y="299"/>
                </a:lnTo>
                <a:lnTo>
                  <a:pt x="559" y="297"/>
                </a:lnTo>
                <a:lnTo>
                  <a:pt x="559" y="295"/>
                </a:lnTo>
                <a:lnTo>
                  <a:pt x="559" y="295"/>
                </a:lnTo>
                <a:lnTo>
                  <a:pt x="559" y="289"/>
                </a:lnTo>
                <a:lnTo>
                  <a:pt x="559" y="289"/>
                </a:lnTo>
                <a:lnTo>
                  <a:pt x="559" y="286"/>
                </a:lnTo>
                <a:lnTo>
                  <a:pt x="559" y="286"/>
                </a:lnTo>
                <a:lnTo>
                  <a:pt x="559" y="286"/>
                </a:lnTo>
                <a:lnTo>
                  <a:pt x="559" y="284"/>
                </a:lnTo>
                <a:lnTo>
                  <a:pt x="561" y="282"/>
                </a:lnTo>
                <a:lnTo>
                  <a:pt x="561" y="280"/>
                </a:lnTo>
                <a:lnTo>
                  <a:pt x="564" y="278"/>
                </a:lnTo>
                <a:lnTo>
                  <a:pt x="564" y="278"/>
                </a:lnTo>
                <a:lnTo>
                  <a:pt x="566" y="278"/>
                </a:lnTo>
                <a:lnTo>
                  <a:pt x="570" y="278"/>
                </a:lnTo>
                <a:lnTo>
                  <a:pt x="570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4"/>
                </a:lnTo>
                <a:lnTo>
                  <a:pt x="572" y="274"/>
                </a:lnTo>
                <a:lnTo>
                  <a:pt x="572" y="268"/>
                </a:lnTo>
                <a:lnTo>
                  <a:pt x="572" y="266"/>
                </a:lnTo>
                <a:lnTo>
                  <a:pt x="572" y="263"/>
                </a:lnTo>
                <a:lnTo>
                  <a:pt x="574" y="261"/>
                </a:lnTo>
                <a:lnTo>
                  <a:pt x="574" y="259"/>
                </a:lnTo>
                <a:lnTo>
                  <a:pt x="576" y="257"/>
                </a:lnTo>
                <a:lnTo>
                  <a:pt x="576" y="255"/>
                </a:lnTo>
                <a:lnTo>
                  <a:pt x="580" y="253"/>
                </a:lnTo>
                <a:lnTo>
                  <a:pt x="580" y="253"/>
                </a:lnTo>
                <a:lnTo>
                  <a:pt x="580" y="253"/>
                </a:lnTo>
                <a:lnTo>
                  <a:pt x="582" y="251"/>
                </a:lnTo>
                <a:lnTo>
                  <a:pt x="582" y="251"/>
                </a:lnTo>
                <a:lnTo>
                  <a:pt x="582" y="249"/>
                </a:lnTo>
                <a:lnTo>
                  <a:pt x="582" y="249"/>
                </a:lnTo>
                <a:lnTo>
                  <a:pt x="580" y="247"/>
                </a:lnTo>
                <a:lnTo>
                  <a:pt x="580" y="247"/>
                </a:lnTo>
                <a:lnTo>
                  <a:pt x="578" y="247"/>
                </a:lnTo>
                <a:lnTo>
                  <a:pt x="578" y="247"/>
                </a:lnTo>
                <a:lnTo>
                  <a:pt x="574" y="236"/>
                </a:lnTo>
                <a:lnTo>
                  <a:pt x="574" y="234"/>
                </a:lnTo>
                <a:lnTo>
                  <a:pt x="574" y="232"/>
                </a:lnTo>
                <a:lnTo>
                  <a:pt x="578" y="234"/>
                </a:lnTo>
                <a:lnTo>
                  <a:pt x="580" y="234"/>
                </a:lnTo>
                <a:lnTo>
                  <a:pt x="580" y="234"/>
                </a:lnTo>
                <a:lnTo>
                  <a:pt x="580" y="236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9" y="243"/>
                </a:lnTo>
                <a:lnTo>
                  <a:pt x="591" y="243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3" y="240"/>
                </a:lnTo>
                <a:lnTo>
                  <a:pt x="593" y="240"/>
                </a:lnTo>
                <a:lnTo>
                  <a:pt x="593" y="238"/>
                </a:lnTo>
                <a:lnTo>
                  <a:pt x="593" y="238"/>
                </a:lnTo>
                <a:lnTo>
                  <a:pt x="595" y="238"/>
                </a:lnTo>
                <a:lnTo>
                  <a:pt x="595" y="238"/>
                </a:lnTo>
                <a:lnTo>
                  <a:pt x="595" y="238"/>
                </a:lnTo>
                <a:lnTo>
                  <a:pt x="597" y="240"/>
                </a:lnTo>
                <a:lnTo>
                  <a:pt x="597" y="240"/>
                </a:lnTo>
                <a:lnTo>
                  <a:pt x="599" y="240"/>
                </a:lnTo>
                <a:lnTo>
                  <a:pt x="599" y="240"/>
                </a:lnTo>
                <a:lnTo>
                  <a:pt x="601" y="240"/>
                </a:lnTo>
                <a:lnTo>
                  <a:pt x="603" y="240"/>
                </a:lnTo>
                <a:lnTo>
                  <a:pt x="610" y="243"/>
                </a:lnTo>
                <a:lnTo>
                  <a:pt x="614" y="245"/>
                </a:lnTo>
                <a:lnTo>
                  <a:pt x="614" y="245"/>
                </a:lnTo>
                <a:lnTo>
                  <a:pt x="616" y="245"/>
                </a:lnTo>
                <a:lnTo>
                  <a:pt x="620" y="245"/>
                </a:lnTo>
                <a:lnTo>
                  <a:pt x="622" y="245"/>
                </a:lnTo>
                <a:lnTo>
                  <a:pt x="624" y="247"/>
                </a:lnTo>
                <a:lnTo>
                  <a:pt x="624" y="247"/>
                </a:lnTo>
                <a:lnTo>
                  <a:pt x="624" y="247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8" y="257"/>
                </a:lnTo>
                <a:lnTo>
                  <a:pt x="630" y="257"/>
                </a:lnTo>
                <a:lnTo>
                  <a:pt x="630" y="259"/>
                </a:lnTo>
                <a:lnTo>
                  <a:pt x="630" y="259"/>
                </a:lnTo>
                <a:lnTo>
                  <a:pt x="632" y="259"/>
                </a:lnTo>
                <a:lnTo>
                  <a:pt x="635" y="261"/>
                </a:lnTo>
                <a:lnTo>
                  <a:pt x="635" y="261"/>
                </a:lnTo>
                <a:lnTo>
                  <a:pt x="635" y="261"/>
                </a:lnTo>
                <a:lnTo>
                  <a:pt x="635" y="263"/>
                </a:lnTo>
                <a:lnTo>
                  <a:pt x="635" y="263"/>
                </a:lnTo>
                <a:lnTo>
                  <a:pt x="637" y="263"/>
                </a:lnTo>
                <a:lnTo>
                  <a:pt x="639" y="263"/>
                </a:lnTo>
                <a:lnTo>
                  <a:pt x="639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3" y="266"/>
                </a:lnTo>
                <a:lnTo>
                  <a:pt x="645" y="266"/>
                </a:lnTo>
                <a:lnTo>
                  <a:pt x="645" y="266"/>
                </a:lnTo>
                <a:lnTo>
                  <a:pt x="647" y="263"/>
                </a:lnTo>
                <a:lnTo>
                  <a:pt x="647" y="261"/>
                </a:lnTo>
                <a:lnTo>
                  <a:pt x="649" y="261"/>
                </a:lnTo>
                <a:lnTo>
                  <a:pt x="649" y="261"/>
                </a:lnTo>
                <a:lnTo>
                  <a:pt x="653" y="259"/>
                </a:lnTo>
                <a:lnTo>
                  <a:pt x="660" y="257"/>
                </a:lnTo>
                <a:lnTo>
                  <a:pt x="660" y="257"/>
                </a:lnTo>
                <a:lnTo>
                  <a:pt x="662" y="257"/>
                </a:lnTo>
                <a:lnTo>
                  <a:pt x="664" y="259"/>
                </a:lnTo>
                <a:lnTo>
                  <a:pt x="664" y="259"/>
                </a:lnTo>
                <a:lnTo>
                  <a:pt x="666" y="259"/>
                </a:lnTo>
                <a:lnTo>
                  <a:pt x="666" y="263"/>
                </a:lnTo>
                <a:lnTo>
                  <a:pt x="668" y="263"/>
                </a:lnTo>
                <a:lnTo>
                  <a:pt x="668" y="263"/>
                </a:lnTo>
                <a:lnTo>
                  <a:pt x="668" y="263"/>
                </a:lnTo>
                <a:lnTo>
                  <a:pt x="678" y="266"/>
                </a:lnTo>
                <a:lnTo>
                  <a:pt x="678" y="266"/>
                </a:lnTo>
                <a:lnTo>
                  <a:pt x="681" y="266"/>
                </a:lnTo>
                <a:lnTo>
                  <a:pt x="681" y="268"/>
                </a:lnTo>
                <a:lnTo>
                  <a:pt x="681" y="270"/>
                </a:lnTo>
                <a:lnTo>
                  <a:pt x="683" y="270"/>
                </a:lnTo>
                <a:lnTo>
                  <a:pt x="683" y="270"/>
                </a:lnTo>
                <a:lnTo>
                  <a:pt x="685" y="270"/>
                </a:lnTo>
                <a:lnTo>
                  <a:pt x="693" y="270"/>
                </a:lnTo>
                <a:lnTo>
                  <a:pt x="693" y="270"/>
                </a:lnTo>
                <a:lnTo>
                  <a:pt x="693" y="270"/>
                </a:lnTo>
                <a:lnTo>
                  <a:pt x="697" y="270"/>
                </a:lnTo>
                <a:lnTo>
                  <a:pt x="697" y="270"/>
                </a:lnTo>
                <a:lnTo>
                  <a:pt x="697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701" y="272"/>
                </a:lnTo>
                <a:lnTo>
                  <a:pt x="701" y="272"/>
                </a:lnTo>
                <a:lnTo>
                  <a:pt x="701" y="272"/>
                </a:lnTo>
                <a:lnTo>
                  <a:pt x="704" y="272"/>
                </a:lnTo>
                <a:lnTo>
                  <a:pt x="704" y="272"/>
                </a:lnTo>
                <a:lnTo>
                  <a:pt x="704" y="270"/>
                </a:lnTo>
                <a:lnTo>
                  <a:pt x="704" y="270"/>
                </a:lnTo>
                <a:lnTo>
                  <a:pt x="704" y="268"/>
                </a:lnTo>
                <a:lnTo>
                  <a:pt x="704" y="268"/>
                </a:lnTo>
                <a:lnTo>
                  <a:pt x="706" y="268"/>
                </a:lnTo>
                <a:lnTo>
                  <a:pt x="706" y="266"/>
                </a:lnTo>
                <a:lnTo>
                  <a:pt x="714" y="263"/>
                </a:lnTo>
                <a:lnTo>
                  <a:pt x="714" y="263"/>
                </a:lnTo>
                <a:lnTo>
                  <a:pt x="714" y="263"/>
                </a:lnTo>
                <a:lnTo>
                  <a:pt x="716" y="263"/>
                </a:lnTo>
                <a:lnTo>
                  <a:pt x="722" y="263"/>
                </a:lnTo>
                <a:lnTo>
                  <a:pt x="724" y="266"/>
                </a:lnTo>
                <a:lnTo>
                  <a:pt x="724" y="266"/>
                </a:lnTo>
                <a:lnTo>
                  <a:pt x="726" y="268"/>
                </a:lnTo>
                <a:lnTo>
                  <a:pt x="726" y="270"/>
                </a:lnTo>
                <a:lnTo>
                  <a:pt x="729" y="272"/>
                </a:lnTo>
                <a:lnTo>
                  <a:pt x="729" y="272"/>
                </a:lnTo>
                <a:lnTo>
                  <a:pt x="731" y="272"/>
                </a:lnTo>
                <a:lnTo>
                  <a:pt x="731" y="274"/>
                </a:lnTo>
                <a:lnTo>
                  <a:pt x="731" y="274"/>
                </a:lnTo>
                <a:lnTo>
                  <a:pt x="733" y="274"/>
                </a:lnTo>
                <a:lnTo>
                  <a:pt x="735" y="274"/>
                </a:lnTo>
                <a:lnTo>
                  <a:pt x="735" y="274"/>
                </a:lnTo>
                <a:lnTo>
                  <a:pt x="735" y="274"/>
                </a:lnTo>
                <a:lnTo>
                  <a:pt x="737" y="276"/>
                </a:lnTo>
                <a:lnTo>
                  <a:pt x="737" y="276"/>
                </a:lnTo>
                <a:lnTo>
                  <a:pt x="737" y="278"/>
                </a:lnTo>
                <a:lnTo>
                  <a:pt x="739" y="278"/>
                </a:lnTo>
                <a:lnTo>
                  <a:pt x="739" y="278"/>
                </a:lnTo>
                <a:lnTo>
                  <a:pt x="739" y="280"/>
                </a:lnTo>
                <a:lnTo>
                  <a:pt x="739" y="282"/>
                </a:lnTo>
                <a:lnTo>
                  <a:pt x="739" y="282"/>
                </a:lnTo>
                <a:lnTo>
                  <a:pt x="739" y="284"/>
                </a:lnTo>
                <a:lnTo>
                  <a:pt x="739" y="289"/>
                </a:lnTo>
                <a:lnTo>
                  <a:pt x="739" y="291"/>
                </a:lnTo>
                <a:lnTo>
                  <a:pt x="739" y="291"/>
                </a:lnTo>
                <a:lnTo>
                  <a:pt x="739" y="293"/>
                </a:lnTo>
                <a:lnTo>
                  <a:pt x="739" y="295"/>
                </a:lnTo>
                <a:lnTo>
                  <a:pt x="739" y="297"/>
                </a:lnTo>
                <a:lnTo>
                  <a:pt x="737" y="297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301"/>
                </a:lnTo>
                <a:lnTo>
                  <a:pt x="737" y="303"/>
                </a:lnTo>
                <a:lnTo>
                  <a:pt x="737" y="305"/>
                </a:lnTo>
                <a:lnTo>
                  <a:pt x="737" y="307"/>
                </a:lnTo>
                <a:lnTo>
                  <a:pt x="737" y="309"/>
                </a:lnTo>
                <a:lnTo>
                  <a:pt x="735" y="309"/>
                </a:lnTo>
                <a:lnTo>
                  <a:pt x="733" y="314"/>
                </a:lnTo>
                <a:lnTo>
                  <a:pt x="731" y="316"/>
                </a:lnTo>
                <a:lnTo>
                  <a:pt x="729" y="318"/>
                </a:lnTo>
                <a:lnTo>
                  <a:pt x="731" y="322"/>
                </a:lnTo>
                <a:lnTo>
                  <a:pt x="731" y="322"/>
                </a:lnTo>
                <a:lnTo>
                  <a:pt x="737" y="322"/>
                </a:lnTo>
                <a:lnTo>
                  <a:pt x="737" y="324"/>
                </a:lnTo>
                <a:lnTo>
                  <a:pt x="739" y="330"/>
                </a:lnTo>
                <a:lnTo>
                  <a:pt x="739" y="334"/>
                </a:lnTo>
                <a:lnTo>
                  <a:pt x="739" y="339"/>
                </a:lnTo>
                <a:lnTo>
                  <a:pt x="739" y="341"/>
                </a:lnTo>
                <a:lnTo>
                  <a:pt x="739" y="343"/>
                </a:lnTo>
                <a:lnTo>
                  <a:pt x="735" y="345"/>
                </a:lnTo>
                <a:lnTo>
                  <a:pt x="735" y="347"/>
                </a:lnTo>
                <a:lnTo>
                  <a:pt x="741" y="349"/>
                </a:lnTo>
                <a:lnTo>
                  <a:pt x="743" y="351"/>
                </a:lnTo>
                <a:lnTo>
                  <a:pt x="747" y="353"/>
                </a:lnTo>
                <a:lnTo>
                  <a:pt x="749" y="355"/>
                </a:lnTo>
                <a:lnTo>
                  <a:pt x="749" y="355"/>
                </a:lnTo>
                <a:lnTo>
                  <a:pt x="752" y="360"/>
                </a:lnTo>
                <a:lnTo>
                  <a:pt x="752" y="360"/>
                </a:lnTo>
                <a:lnTo>
                  <a:pt x="760" y="360"/>
                </a:lnTo>
                <a:lnTo>
                  <a:pt x="768" y="360"/>
                </a:lnTo>
                <a:lnTo>
                  <a:pt x="768" y="360"/>
                </a:lnTo>
                <a:lnTo>
                  <a:pt x="770" y="357"/>
                </a:lnTo>
                <a:lnTo>
                  <a:pt x="770" y="355"/>
                </a:lnTo>
                <a:lnTo>
                  <a:pt x="770" y="355"/>
                </a:lnTo>
                <a:lnTo>
                  <a:pt x="770" y="353"/>
                </a:lnTo>
                <a:lnTo>
                  <a:pt x="770" y="351"/>
                </a:lnTo>
                <a:lnTo>
                  <a:pt x="770" y="351"/>
                </a:lnTo>
                <a:lnTo>
                  <a:pt x="777" y="347"/>
                </a:lnTo>
                <a:lnTo>
                  <a:pt x="779" y="345"/>
                </a:lnTo>
                <a:lnTo>
                  <a:pt x="779" y="343"/>
                </a:lnTo>
                <a:lnTo>
                  <a:pt x="772" y="337"/>
                </a:lnTo>
                <a:lnTo>
                  <a:pt x="770" y="332"/>
                </a:lnTo>
                <a:lnTo>
                  <a:pt x="770" y="330"/>
                </a:lnTo>
                <a:lnTo>
                  <a:pt x="772" y="326"/>
                </a:lnTo>
                <a:lnTo>
                  <a:pt x="779" y="318"/>
                </a:lnTo>
                <a:lnTo>
                  <a:pt x="781" y="316"/>
                </a:lnTo>
                <a:lnTo>
                  <a:pt x="781" y="314"/>
                </a:lnTo>
                <a:lnTo>
                  <a:pt x="781" y="311"/>
                </a:lnTo>
                <a:lnTo>
                  <a:pt x="783" y="303"/>
                </a:lnTo>
                <a:lnTo>
                  <a:pt x="785" y="301"/>
                </a:lnTo>
                <a:lnTo>
                  <a:pt x="785" y="299"/>
                </a:lnTo>
                <a:lnTo>
                  <a:pt x="787" y="299"/>
                </a:lnTo>
                <a:lnTo>
                  <a:pt x="789" y="299"/>
                </a:lnTo>
                <a:lnTo>
                  <a:pt x="789" y="297"/>
                </a:lnTo>
                <a:lnTo>
                  <a:pt x="791" y="293"/>
                </a:lnTo>
                <a:lnTo>
                  <a:pt x="791" y="293"/>
                </a:lnTo>
                <a:lnTo>
                  <a:pt x="793" y="291"/>
                </a:lnTo>
                <a:lnTo>
                  <a:pt x="795" y="291"/>
                </a:lnTo>
                <a:lnTo>
                  <a:pt x="795" y="291"/>
                </a:lnTo>
                <a:lnTo>
                  <a:pt x="798" y="289"/>
                </a:lnTo>
                <a:lnTo>
                  <a:pt x="798" y="286"/>
                </a:lnTo>
                <a:lnTo>
                  <a:pt x="800" y="286"/>
                </a:lnTo>
                <a:lnTo>
                  <a:pt x="802" y="284"/>
                </a:lnTo>
                <a:lnTo>
                  <a:pt x="804" y="286"/>
                </a:lnTo>
                <a:lnTo>
                  <a:pt x="804" y="291"/>
                </a:lnTo>
                <a:lnTo>
                  <a:pt x="806" y="293"/>
                </a:lnTo>
                <a:lnTo>
                  <a:pt x="808" y="293"/>
                </a:lnTo>
                <a:lnTo>
                  <a:pt x="810" y="293"/>
                </a:lnTo>
                <a:lnTo>
                  <a:pt x="812" y="293"/>
                </a:lnTo>
                <a:lnTo>
                  <a:pt x="814" y="295"/>
                </a:lnTo>
                <a:lnTo>
                  <a:pt x="814" y="297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8" y="297"/>
                </a:lnTo>
                <a:lnTo>
                  <a:pt x="818" y="297"/>
                </a:lnTo>
                <a:lnTo>
                  <a:pt x="820" y="295"/>
                </a:lnTo>
                <a:lnTo>
                  <a:pt x="823" y="295"/>
                </a:lnTo>
                <a:lnTo>
                  <a:pt x="827" y="293"/>
                </a:lnTo>
                <a:lnTo>
                  <a:pt x="827" y="291"/>
                </a:lnTo>
                <a:lnTo>
                  <a:pt x="827" y="291"/>
                </a:lnTo>
                <a:lnTo>
                  <a:pt x="827" y="289"/>
                </a:lnTo>
                <a:lnTo>
                  <a:pt x="825" y="286"/>
                </a:lnTo>
                <a:lnTo>
                  <a:pt x="825" y="284"/>
                </a:lnTo>
                <a:lnTo>
                  <a:pt x="825" y="284"/>
                </a:lnTo>
                <a:lnTo>
                  <a:pt x="827" y="284"/>
                </a:lnTo>
                <a:lnTo>
                  <a:pt x="827" y="282"/>
                </a:lnTo>
                <a:lnTo>
                  <a:pt x="829" y="282"/>
                </a:lnTo>
                <a:lnTo>
                  <a:pt x="831" y="282"/>
                </a:lnTo>
                <a:lnTo>
                  <a:pt x="833" y="282"/>
                </a:lnTo>
                <a:lnTo>
                  <a:pt x="833" y="280"/>
                </a:lnTo>
                <a:lnTo>
                  <a:pt x="833" y="278"/>
                </a:lnTo>
                <a:lnTo>
                  <a:pt x="835" y="278"/>
                </a:lnTo>
                <a:lnTo>
                  <a:pt x="833" y="276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Freeform 55">
            <a:extLst>
              <a:ext uri="{FF2B5EF4-FFF2-40B4-BE49-F238E27FC236}">
                <a16:creationId xmlns:a16="http://schemas.microsoft.com/office/drawing/2014/main" id="{E2F573AD-7A10-43CD-8C37-BDE13AB573A1}"/>
              </a:ext>
            </a:extLst>
          </p:cNvPr>
          <p:cNvSpPr>
            <a:spLocks/>
          </p:cNvSpPr>
          <p:nvPr/>
        </p:nvSpPr>
        <p:spPr bwMode="auto">
          <a:xfrm>
            <a:off x="7079850" y="3250933"/>
            <a:ext cx="1367601" cy="933863"/>
          </a:xfrm>
          <a:custGeom>
            <a:avLst/>
            <a:gdLst>
              <a:gd name="T0" fmla="*/ 838 w 890"/>
              <a:gd name="T1" fmla="*/ 242 h 641"/>
              <a:gd name="T2" fmla="*/ 817 w 890"/>
              <a:gd name="T3" fmla="*/ 229 h 641"/>
              <a:gd name="T4" fmla="*/ 765 w 890"/>
              <a:gd name="T5" fmla="*/ 198 h 641"/>
              <a:gd name="T6" fmla="*/ 732 w 890"/>
              <a:gd name="T7" fmla="*/ 190 h 641"/>
              <a:gd name="T8" fmla="*/ 696 w 890"/>
              <a:gd name="T9" fmla="*/ 211 h 641"/>
              <a:gd name="T10" fmla="*/ 686 w 890"/>
              <a:gd name="T11" fmla="*/ 185 h 641"/>
              <a:gd name="T12" fmla="*/ 659 w 890"/>
              <a:gd name="T13" fmla="*/ 196 h 641"/>
              <a:gd name="T14" fmla="*/ 633 w 890"/>
              <a:gd name="T15" fmla="*/ 206 h 641"/>
              <a:gd name="T16" fmla="*/ 642 w 890"/>
              <a:gd name="T17" fmla="*/ 181 h 641"/>
              <a:gd name="T18" fmla="*/ 587 w 890"/>
              <a:gd name="T19" fmla="*/ 181 h 641"/>
              <a:gd name="T20" fmla="*/ 548 w 890"/>
              <a:gd name="T21" fmla="*/ 196 h 641"/>
              <a:gd name="T22" fmla="*/ 537 w 890"/>
              <a:gd name="T23" fmla="*/ 179 h 641"/>
              <a:gd name="T24" fmla="*/ 519 w 890"/>
              <a:gd name="T25" fmla="*/ 190 h 641"/>
              <a:gd name="T26" fmla="*/ 496 w 890"/>
              <a:gd name="T27" fmla="*/ 185 h 641"/>
              <a:gd name="T28" fmla="*/ 491 w 890"/>
              <a:gd name="T29" fmla="*/ 148 h 641"/>
              <a:gd name="T30" fmla="*/ 475 w 890"/>
              <a:gd name="T31" fmla="*/ 169 h 641"/>
              <a:gd name="T32" fmla="*/ 468 w 890"/>
              <a:gd name="T33" fmla="*/ 217 h 641"/>
              <a:gd name="T34" fmla="*/ 496 w 890"/>
              <a:gd name="T35" fmla="*/ 267 h 641"/>
              <a:gd name="T36" fmla="*/ 448 w 890"/>
              <a:gd name="T37" fmla="*/ 277 h 641"/>
              <a:gd name="T38" fmla="*/ 429 w 890"/>
              <a:gd name="T39" fmla="*/ 248 h 641"/>
              <a:gd name="T40" fmla="*/ 429 w 890"/>
              <a:gd name="T41" fmla="*/ 163 h 641"/>
              <a:gd name="T42" fmla="*/ 491 w 890"/>
              <a:gd name="T43" fmla="*/ 98 h 641"/>
              <a:gd name="T44" fmla="*/ 506 w 890"/>
              <a:gd name="T45" fmla="*/ 39 h 641"/>
              <a:gd name="T46" fmla="*/ 445 w 890"/>
              <a:gd name="T47" fmla="*/ 4 h 641"/>
              <a:gd name="T48" fmla="*/ 399 w 890"/>
              <a:gd name="T49" fmla="*/ 18 h 641"/>
              <a:gd name="T50" fmla="*/ 331 w 890"/>
              <a:gd name="T51" fmla="*/ 62 h 641"/>
              <a:gd name="T52" fmla="*/ 278 w 890"/>
              <a:gd name="T53" fmla="*/ 100 h 641"/>
              <a:gd name="T54" fmla="*/ 264 w 890"/>
              <a:gd name="T55" fmla="*/ 165 h 641"/>
              <a:gd name="T56" fmla="*/ 331 w 890"/>
              <a:gd name="T57" fmla="*/ 158 h 641"/>
              <a:gd name="T58" fmla="*/ 337 w 890"/>
              <a:gd name="T59" fmla="*/ 194 h 641"/>
              <a:gd name="T60" fmla="*/ 280 w 890"/>
              <a:gd name="T61" fmla="*/ 225 h 641"/>
              <a:gd name="T62" fmla="*/ 287 w 890"/>
              <a:gd name="T63" fmla="*/ 256 h 641"/>
              <a:gd name="T64" fmla="*/ 266 w 890"/>
              <a:gd name="T65" fmla="*/ 294 h 641"/>
              <a:gd name="T66" fmla="*/ 220 w 890"/>
              <a:gd name="T67" fmla="*/ 282 h 641"/>
              <a:gd name="T68" fmla="*/ 174 w 890"/>
              <a:gd name="T69" fmla="*/ 330 h 641"/>
              <a:gd name="T70" fmla="*/ 161 w 890"/>
              <a:gd name="T71" fmla="*/ 319 h 641"/>
              <a:gd name="T72" fmla="*/ 176 w 890"/>
              <a:gd name="T73" fmla="*/ 265 h 641"/>
              <a:gd name="T74" fmla="*/ 115 w 890"/>
              <a:gd name="T75" fmla="*/ 236 h 641"/>
              <a:gd name="T76" fmla="*/ 124 w 890"/>
              <a:gd name="T77" fmla="*/ 215 h 641"/>
              <a:gd name="T78" fmla="*/ 109 w 890"/>
              <a:gd name="T79" fmla="*/ 219 h 641"/>
              <a:gd name="T80" fmla="*/ 94 w 890"/>
              <a:gd name="T81" fmla="*/ 231 h 641"/>
              <a:gd name="T82" fmla="*/ 69 w 890"/>
              <a:gd name="T83" fmla="*/ 265 h 641"/>
              <a:gd name="T84" fmla="*/ 88 w 890"/>
              <a:gd name="T85" fmla="*/ 338 h 641"/>
              <a:gd name="T86" fmla="*/ 65 w 890"/>
              <a:gd name="T87" fmla="*/ 405 h 641"/>
              <a:gd name="T88" fmla="*/ 30 w 890"/>
              <a:gd name="T89" fmla="*/ 472 h 641"/>
              <a:gd name="T90" fmla="*/ 9 w 890"/>
              <a:gd name="T91" fmla="*/ 503 h 641"/>
              <a:gd name="T92" fmla="*/ 30 w 890"/>
              <a:gd name="T93" fmla="*/ 543 h 641"/>
              <a:gd name="T94" fmla="*/ 105 w 890"/>
              <a:gd name="T95" fmla="*/ 591 h 641"/>
              <a:gd name="T96" fmla="*/ 211 w 890"/>
              <a:gd name="T97" fmla="*/ 628 h 641"/>
              <a:gd name="T98" fmla="*/ 278 w 890"/>
              <a:gd name="T99" fmla="*/ 597 h 641"/>
              <a:gd name="T100" fmla="*/ 351 w 890"/>
              <a:gd name="T101" fmla="*/ 566 h 641"/>
              <a:gd name="T102" fmla="*/ 356 w 890"/>
              <a:gd name="T103" fmla="*/ 603 h 641"/>
              <a:gd name="T104" fmla="*/ 439 w 890"/>
              <a:gd name="T105" fmla="*/ 580 h 641"/>
              <a:gd name="T106" fmla="*/ 496 w 890"/>
              <a:gd name="T107" fmla="*/ 586 h 641"/>
              <a:gd name="T108" fmla="*/ 569 w 890"/>
              <a:gd name="T109" fmla="*/ 584 h 641"/>
              <a:gd name="T110" fmla="*/ 638 w 890"/>
              <a:gd name="T111" fmla="*/ 586 h 641"/>
              <a:gd name="T112" fmla="*/ 679 w 890"/>
              <a:gd name="T113" fmla="*/ 568 h 641"/>
              <a:gd name="T114" fmla="*/ 725 w 890"/>
              <a:gd name="T115" fmla="*/ 486 h 641"/>
              <a:gd name="T116" fmla="*/ 784 w 890"/>
              <a:gd name="T117" fmla="*/ 451 h 641"/>
              <a:gd name="T118" fmla="*/ 792 w 890"/>
              <a:gd name="T119" fmla="*/ 373 h 641"/>
              <a:gd name="T120" fmla="*/ 784 w 890"/>
              <a:gd name="T121" fmla="*/ 342 h 641"/>
              <a:gd name="T122" fmla="*/ 880 w 890"/>
              <a:gd name="T123" fmla="*/ 311 h 641"/>
              <a:gd name="T124" fmla="*/ 890 w 890"/>
              <a:gd name="T125" fmla="*/ 254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0" h="641">
                <a:moveTo>
                  <a:pt x="888" y="252"/>
                </a:moveTo>
                <a:lnTo>
                  <a:pt x="888" y="252"/>
                </a:lnTo>
                <a:lnTo>
                  <a:pt x="886" y="250"/>
                </a:lnTo>
                <a:lnTo>
                  <a:pt x="886" y="250"/>
                </a:lnTo>
                <a:lnTo>
                  <a:pt x="886" y="246"/>
                </a:lnTo>
                <a:lnTo>
                  <a:pt x="886" y="246"/>
                </a:lnTo>
                <a:lnTo>
                  <a:pt x="884" y="246"/>
                </a:lnTo>
                <a:lnTo>
                  <a:pt x="884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0"/>
                </a:lnTo>
                <a:lnTo>
                  <a:pt x="880" y="240"/>
                </a:lnTo>
                <a:lnTo>
                  <a:pt x="878" y="240"/>
                </a:lnTo>
                <a:lnTo>
                  <a:pt x="878" y="240"/>
                </a:lnTo>
                <a:lnTo>
                  <a:pt x="878" y="240"/>
                </a:lnTo>
                <a:lnTo>
                  <a:pt x="870" y="242"/>
                </a:lnTo>
                <a:lnTo>
                  <a:pt x="870" y="242"/>
                </a:lnTo>
                <a:lnTo>
                  <a:pt x="867" y="244"/>
                </a:lnTo>
                <a:lnTo>
                  <a:pt x="863" y="242"/>
                </a:lnTo>
                <a:lnTo>
                  <a:pt x="853" y="240"/>
                </a:lnTo>
                <a:lnTo>
                  <a:pt x="851" y="240"/>
                </a:lnTo>
                <a:lnTo>
                  <a:pt x="851" y="240"/>
                </a:lnTo>
                <a:lnTo>
                  <a:pt x="851" y="240"/>
                </a:lnTo>
                <a:lnTo>
                  <a:pt x="849" y="242"/>
                </a:lnTo>
                <a:lnTo>
                  <a:pt x="849" y="242"/>
                </a:lnTo>
                <a:lnTo>
                  <a:pt x="851" y="244"/>
                </a:lnTo>
                <a:lnTo>
                  <a:pt x="851" y="246"/>
                </a:lnTo>
                <a:lnTo>
                  <a:pt x="851" y="246"/>
                </a:lnTo>
                <a:lnTo>
                  <a:pt x="849" y="248"/>
                </a:lnTo>
                <a:lnTo>
                  <a:pt x="849" y="248"/>
                </a:lnTo>
                <a:lnTo>
                  <a:pt x="847" y="248"/>
                </a:lnTo>
                <a:lnTo>
                  <a:pt x="842" y="248"/>
                </a:lnTo>
                <a:lnTo>
                  <a:pt x="838" y="250"/>
                </a:lnTo>
                <a:lnTo>
                  <a:pt x="838" y="248"/>
                </a:lnTo>
                <a:lnTo>
                  <a:pt x="838" y="248"/>
                </a:lnTo>
                <a:lnTo>
                  <a:pt x="840" y="244"/>
                </a:lnTo>
                <a:lnTo>
                  <a:pt x="840" y="242"/>
                </a:lnTo>
                <a:lnTo>
                  <a:pt x="838" y="242"/>
                </a:lnTo>
                <a:lnTo>
                  <a:pt x="838" y="242"/>
                </a:lnTo>
                <a:lnTo>
                  <a:pt x="838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2"/>
                </a:lnTo>
                <a:lnTo>
                  <a:pt x="836" y="242"/>
                </a:lnTo>
                <a:lnTo>
                  <a:pt x="834" y="242"/>
                </a:lnTo>
                <a:lnTo>
                  <a:pt x="834" y="240"/>
                </a:lnTo>
                <a:lnTo>
                  <a:pt x="834" y="240"/>
                </a:lnTo>
                <a:lnTo>
                  <a:pt x="834" y="240"/>
                </a:lnTo>
                <a:lnTo>
                  <a:pt x="834" y="234"/>
                </a:lnTo>
                <a:lnTo>
                  <a:pt x="834" y="231"/>
                </a:lnTo>
                <a:lnTo>
                  <a:pt x="834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4"/>
                </a:lnTo>
                <a:lnTo>
                  <a:pt x="832" y="234"/>
                </a:lnTo>
                <a:lnTo>
                  <a:pt x="830" y="236"/>
                </a:lnTo>
                <a:lnTo>
                  <a:pt x="830" y="236"/>
                </a:lnTo>
                <a:lnTo>
                  <a:pt x="830" y="236"/>
                </a:lnTo>
                <a:lnTo>
                  <a:pt x="828" y="234"/>
                </a:lnTo>
                <a:lnTo>
                  <a:pt x="828" y="234"/>
                </a:lnTo>
                <a:lnTo>
                  <a:pt x="828" y="234"/>
                </a:lnTo>
                <a:lnTo>
                  <a:pt x="828" y="231"/>
                </a:lnTo>
                <a:lnTo>
                  <a:pt x="828" y="231"/>
                </a:lnTo>
                <a:lnTo>
                  <a:pt x="828" y="229"/>
                </a:lnTo>
                <a:lnTo>
                  <a:pt x="828" y="227"/>
                </a:lnTo>
                <a:lnTo>
                  <a:pt x="828" y="227"/>
                </a:lnTo>
                <a:lnTo>
                  <a:pt x="828" y="225"/>
                </a:lnTo>
                <a:lnTo>
                  <a:pt x="828" y="225"/>
                </a:lnTo>
                <a:lnTo>
                  <a:pt x="828" y="225"/>
                </a:lnTo>
                <a:lnTo>
                  <a:pt x="826" y="225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19" y="229"/>
                </a:lnTo>
                <a:lnTo>
                  <a:pt x="819" y="229"/>
                </a:lnTo>
                <a:lnTo>
                  <a:pt x="819" y="229"/>
                </a:lnTo>
                <a:lnTo>
                  <a:pt x="817" y="229"/>
                </a:lnTo>
                <a:lnTo>
                  <a:pt x="813" y="225"/>
                </a:lnTo>
                <a:lnTo>
                  <a:pt x="811" y="223"/>
                </a:lnTo>
                <a:lnTo>
                  <a:pt x="809" y="223"/>
                </a:lnTo>
                <a:lnTo>
                  <a:pt x="807" y="223"/>
                </a:lnTo>
                <a:lnTo>
                  <a:pt x="805" y="223"/>
                </a:lnTo>
                <a:lnTo>
                  <a:pt x="803" y="223"/>
                </a:lnTo>
                <a:lnTo>
                  <a:pt x="803" y="223"/>
                </a:lnTo>
                <a:lnTo>
                  <a:pt x="794" y="217"/>
                </a:lnTo>
                <a:lnTo>
                  <a:pt x="794" y="217"/>
                </a:lnTo>
                <a:lnTo>
                  <a:pt x="794" y="215"/>
                </a:lnTo>
                <a:lnTo>
                  <a:pt x="794" y="215"/>
                </a:lnTo>
                <a:lnTo>
                  <a:pt x="794" y="215"/>
                </a:lnTo>
                <a:lnTo>
                  <a:pt x="794" y="213"/>
                </a:lnTo>
                <a:lnTo>
                  <a:pt x="794" y="213"/>
                </a:lnTo>
                <a:lnTo>
                  <a:pt x="794" y="211"/>
                </a:lnTo>
                <a:lnTo>
                  <a:pt x="794" y="211"/>
                </a:lnTo>
                <a:lnTo>
                  <a:pt x="792" y="208"/>
                </a:lnTo>
                <a:lnTo>
                  <a:pt x="792" y="208"/>
                </a:lnTo>
                <a:lnTo>
                  <a:pt x="792" y="208"/>
                </a:lnTo>
                <a:lnTo>
                  <a:pt x="792" y="206"/>
                </a:lnTo>
                <a:lnTo>
                  <a:pt x="790" y="204"/>
                </a:lnTo>
                <a:lnTo>
                  <a:pt x="790" y="204"/>
                </a:lnTo>
                <a:lnTo>
                  <a:pt x="788" y="204"/>
                </a:lnTo>
                <a:lnTo>
                  <a:pt x="788" y="204"/>
                </a:lnTo>
                <a:lnTo>
                  <a:pt x="786" y="204"/>
                </a:lnTo>
                <a:lnTo>
                  <a:pt x="786" y="204"/>
                </a:lnTo>
                <a:lnTo>
                  <a:pt x="784" y="206"/>
                </a:lnTo>
                <a:lnTo>
                  <a:pt x="784" y="206"/>
                </a:lnTo>
                <a:lnTo>
                  <a:pt x="782" y="206"/>
                </a:lnTo>
                <a:lnTo>
                  <a:pt x="780" y="206"/>
                </a:lnTo>
                <a:lnTo>
                  <a:pt x="780" y="204"/>
                </a:lnTo>
                <a:lnTo>
                  <a:pt x="778" y="204"/>
                </a:lnTo>
                <a:lnTo>
                  <a:pt x="778" y="202"/>
                </a:lnTo>
                <a:lnTo>
                  <a:pt x="778" y="202"/>
                </a:lnTo>
                <a:lnTo>
                  <a:pt x="778" y="200"/>
                </a:lnTo>
                <a:lnTo>
                  <a:pt x="773" y="200"/>
                </a:lnTo>
                <a:lnTo>
                  <a:pt x="769" y="200"/>
                </a:lnTo>
                <a:lnTo>
                  <a:pt x="767" y="200"/>
                </a:lnTo>
                <a:lnTo>
                  <a:pt x="765" y="200"/>
                </a:lnTo>
                <a:lnTo>
                  <a:pt x="765" y="198"/>
                </a:lnTo>
                <a:lnTo>
                  <a:pt x="763" y="198"/>
                </a:lnTo>
                <a:lnTo>
                  <a:pt x="763" y="198"/>
                </a:lnTo>
                <a:lnTo>
                  <a:pt x="763" y="196"/>
                </a:lnTo>
                <a:lnTo>
                  <a:pt x="765" y="196"/>
                </a:lnTo>
                <a:lnTo>
                  <a:pt x="765" y="196"/>
                </a:lnTo>
                <a:lnTo>
                  <a:pt x="765" y="196"/>
                </a:lnTo>
                <a:lnTo>
                  <a:pt x="763" y="194"/>
                </a:lnTo>
                <a:lnTo>
                  <a:pt x="763" y="194"/>
                </a:lnTo>
                <a:lnTo>
                  <a:pt x="763" y="192"/>
                </a:lnTo>
                <a:lnTo>
                  <a:pt x="763" y="190"/>
                </a:lnTo>
                <a:lnTo>
                  <a:pt x="761" y="185"/>
                </a:lnTo>
                <a:lnTo>
                  <a:pt x="750" y="190"/>
                </a:lnTo>
                <a:lnTo>
                  <a:pt x="748" y="190"/>
                </a:lnTo>
                <a:lnTo>
                  <a:pt x="748" y="190"/>
                </a:lnTo>
                <a:lnTo>
                  <a:pt x="750" y="190"/>
                </a:lnTo>
                <a:lnTo>
                  <a:pt x="753" y="192"/>
                </a:lnTo>
                <a:lnTo>
                  <a:pt x="753" y="194"/>
                </a:lnTo>
                <a:lnTo>
                  <a:pt x="753" y="194"/>
                </a:lnTo>
                <a:lnTo>
                  <a:pt x="753" y="196"/>
                </a:lnTo>
                <a:lnTo>
                  <a:pt x="753" y="196"/>
                </a:lnTo>
                <a:lnTo>
                  <a:pt x="750" y="196"/>
                </a:lnTo>
                <a:lnTo>
                  <a:pt x="748" y="196"/>
                </a:lnTo>
                <a:lnTo>
                  <a:pt x="744" y="196"/>
                </a:lnTo>
                <a:lnTo>
                  <a:pt x="744" y="196"/>
                </a:lnTo>
                <a:lnTo>
                  <a:pt x="742" y="196"/>
                </a:lnTo>
                <a:lnTo>
                  <a:pt x="742" y="196"/>
                </a:lnTo>
                <a:lnTo>
                  <a:pt x="742" y="194"/>
                </a:lnTo>
                <a:lnTo>
                  <a:pt x="742" y="194"/>
                </a:lnTo>
                <a:lnTo>
                  <a:pt x="742" y="192"/>
                </a:lnTo>
                <a:lnTo>
                  <a:pt x="744" y="192"/>
                </a:lnTo>
                <a:lnTo>
                  <a:pt x="742" y="192"/>
                </a:lnTo>
                <a:lnTo>
                  <a:pt x="742" y="192"/>
                </a:lnTo>
                <a:lnTo>
                  <a:pt x="742" y="190"/>
                </a:lnTo>
                <a:lnTo>
                  <a:pt x="740" y="190"/>
                </a:lnTo>
                <a:lnTo>
                  <a:pt x="738" y="190"/>
                </a:lnTo>
                <a:lnTo>
                  <a:pt x="738" y="190"/>
                </a:lnTo>
                <a:lnTo>
                  <a:pt x="736" y="190"/>
                </a:lnTo>
                <a:lnTo>
                  <a:pt x="734" y="190"/>
                </a:lnTo>
                <a:lnTo>
                  <a:pt x="734" y="190"/>
                </a:lnTo>
                <a:lnTo>
                  <a:pt x="732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4"/>
                </a:lnTo>
                <a:lnTo>
                  <a:pt x="730" y="196"/>
                </a:lnTo>
                <a:lnTo>
                  <a:pt x="730" y="196"/>
                </a:lnTo>
                <a:lnTo>
                  <a:pt x="730" y="198"/>
                </a:lnTo>
                <a:lnTo>
                  <a:pt x="730" y="198"/>
                </a:lnTo>
                <a:lnTo>
                  <a:pt x="727" y="200"/>
                </a:lnTo>
                <a:lnTo>
                  <a:pt x="727" y="202"/>
                </a:lnTo>
                <a:lnTo>
                  <a:pt x="723" y="206"/>
                </a:lnTo>
                <a:lnTo>
                  <a:pt x="723" y="206"/>
                </a:lnTo>
                <a:lnTo>
                  <a:pt x="723" y="206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11"/>
                </a:lnTo>
                <a:lnTo>
                  <a:pt x="723" y="211"/>
                </a:lnTo>
                <a:lnTo>
                  <a:pt x="723" y="211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1" y="213"/>
                </a:lnTo>
                <a:lnTo>
                  <a:pt x="719" y="215"/>
                </a:lnTo>
                <a:lnTo>
                  <a:pt x="719" y="215"/>
                </a:lnTo>
                <a:lnTo>
                  <a:pt x="719" y="215"/>
                </a:lnTo>
                <a:lnTo>
                  <a:pt x="715" y="219"/>
                </a:lnTo>
                <a:lnTo>
                  <a:pt x="713" y="217"/>
                </a:lnTo>
                <a:lnTo>
                  <a:pt x="709" y="213"/>
                </a:lnTo>
                <a:lnTo>
                  <a:pt x="707" y="213"/>
                </a:lnTo>
                <a:lnTo>
                  <a:pt x="707" y="213"/>
                </a:lnTo>
                <a:lnTo>
                  <a:pt x="704" y="213"/>
                </a:lnTo>
                <a:lnTo>
                  <a:pt x="702" y="213"/>
                </a:lnTo>
                <a:lnTo>
                  <a:pt x="702" y="213"/>
                </a:lnTo>
                <a:lnTo>
                  <a:pt x="700" y="213"/>
                </a:lnTo>
                <a:lnTo>
                  <a:pt x="698" y="213"/>
                </a:lnTo>
                <a:lnTo>
                  <a:pt x="698" y="213"/>
                </a:lnTo>
                <a:lnTo>
                  <a:pt x="696" y="211"/>
                </a:lnTo>
                <a:lnTo>
                  <a:pt x="696" y="211"/>
                </a:lnTo>
                <a:lnTo>
                  <a:pt x="696" y="211"/>
                </a:lnTo>
                <a:lnTo>
                  <a:pt x="694" y="211"/>
                </a:lnTo>
                <a:lnTo>
                  <a:pt x="690" y="211"/>
                </a:lnTo>
                <a:lnTo>
                  <a:pt x="688" y="211"/>
                </a:lnTo>
                <a:lnTo>
                  <a:pt x="686" y="213"/>
                </a:lnTo>
                <a:lnTo>
                  <a:pt x="684" y="211"/>
                </a:lnTo>
                <a:lnTo>
                  <a:pt x="681" y="211"/>
                </a:lnTo>
                <a:lnTo>
                  <a:pt x="681" y="211"/>
                </a:lnTo>
                <a:lnTo>
                  <a:pt x="681" y="208"/>
                </a:lnTo>
                <a:lnTo>
                  <a:pt x="681" y="208"/>
                </a:lnTo>
                <a:lnTo>
                  <a:pt x="681" y="208"/>
                </a:lnTo>
                <a:lnTo>
                  <a:pt x="684" y="206"/>
                </a:lnTo>
                <a:lnTo>
                  <a:pt x="684" y="206"/>
                </a:lnTo>
                <a:lnTo>
                  <a:pt x="684" y="206"/>
                </a:lnTo>
                <a:lnTo>
                  <a:pt x="684" y="204"/>
                </a:lnTo>
                <a:lnTo>
                  <a:pt x="684" y="204"/>
                </a:lnTo>
                <a:lnTo>
                  <a:pt x="684" y="202"/>
                </a:lnTo>
                <a:lnTo>
                  <a:pt x="686" y="202"/>
                </a:lnTo>
                <a:lnTo>
                  <a:pt x="686" y="202"/>
                </a:lnTo>
                <a:lnTo>
                  <a:pt x="686" y="200"/>
                </a:lnTo>
                <a:lnTo>
                  <a:pt x="686" y="200"/>
                </a:lnTo>
                <a:lnTo>
                  <a:pt x="688" y="198"/>
                </a:lnTo>
                <a:lnTo>
                  <a:pt x="688" y="198"/>
                </a:lnTo>
                <a:lnTo>
                  <a:pt x="688" y="196"/>
                </a:lnTo>
                <a:lnTo>
                  <a:pt x="688" y="194"/>
                </a:lnTo>
                <a:lnTo>
                  <a:pt x="692" y="188"/>
                </a:lnTo>
                <a:lnTo>
                  <a:pt x="692" y="185"/>
                </a:lnTo>
                <a:lnTo>
                  <a:pt x="692" y="185"/>
                </a:lnTo>
                <a:lnTo>
                  <a:pt x="690" y="183"/>
                </a:lnTo>
                <a:lnTo>
                  <a:pt x="690" y="183"/>
                </a:lnTo>
                <a:lnTo>
                  <a:pt x="690" y="183"/>
                </a:lnTo>
                <a:lnTo>
                  <a:pt x="688" y="183"/>
                </a:lnTo>
                <a:lnTo>
                  <a:pt x="688" y="183"/>
                </a:lnTo>
                <a:lnTo>
                  <a:pt x="686" y="183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4" y="190"/>
                </a:lnTo>
                <a:lnTo>
                  <a:pt x="684" y="190"/>
                </a:lnTo>
                <a:lnTo>
                  <a:pt x="684" y="190"/>
                </a:lnTo>
                <a:lnTo>
                  <a:pt x="681" y="190"/>
                </a:lnTo>
                <a:lnTo>
                  <a:pt x="681" y="190"/>
                </a:lnTo>
                <a:lnTo>
                  <a:pt x="673" y="192"/>
                </a:lnTo>
                <a:lnTo>
                  <a:pt x="673" y="192"/>
                </a:lnTo>
                <a:lnTo>
                  <a:pt x="673" y="192"/>
                </a:lnTo>
                <a:lnTo>
                  <a:pt x="671" y="192"/>
                </a:lnTo>
                <a:lnTo>
                  <a:pt x="671" y="192"/>
                </a:lnTo>
                <a:lnTo>
                  <a:pt x="671" y="192"/>
                </a:lnTo>
                <a:lnTo>
                  <a:pt x="673" y="192"/>
                </a:lnTo>
                <a:lnTo>
                  <a:pt x="677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198"/>
                </a:lnTo>
                <a:lnTo>
                  <a:pt x="677" y="198"/>
                </a:lnTo>
                <a:lnTo>
                  <a:pt x="675" y="200"/>
                </a:lnTo>
                <a:lnTo>
                  <a:pt x="673" y="200"/>
                </a:lnTo>
                <a:lnTo>
                  <a:pt x="673" y="200"/>
                </a:lnTo>
                <a:lnTo>
                  <a:pt x="671" y="200"/>
                </a:lnTo>
                <a:lnTo>
                  <a:pt x="669" y="200"/>
                </a:lnTo>
                <a:lnTo>
                  <a:pt x="669" y="200"/>
                </a:lnTo>
                <a:lnTo>
                  <a:pt x="669" y="200"/>
                </a:lnTo>
                <a:lnTo>
                  <a:pt x="665" y="196"/>
                </a:lnTo>
                <a:lnTo>
                  <a:pt x="665" y="196"/>
                </a:lnTo>
                <a:lnTo>
                  <a:pt x="665" y="194"/>
                </a:lnTo>
                <a:lnTo>
                  <a:pt x="663" y="192"/>
                </a:lnTo>
                <a:lnTo>
                  <a:pt x="663" y="192"/>
                </a:lnTo>
                <a:lnTo>
                  <a:pt x="663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4"/>
                </a:lnTo>
                <a:lnTo>
                  <a:pt x="661" y="194"/>
                </a:lnTo>
                <a:lnTo>
                  <a:pt x="661" y="196"/>
                </a:lnTo>
                <a:lnTo>
                  <a:pt x="661" y="196"/>
                </a:lnTo>
                <a:lnTo>
                  <a:pt x="661" y="196"/>
                </a:lnTo>
                <a:lnTo>
                  <a:pt x="659" y="196"/>
                </a:lnTo>
                <a:lnTo>
                  <a:pt x="659" y="196"/>
                </a:lnTo>
                <a:lnTo>
                  <a:pt x="656" y="196"/>
                </a:lnTo>
                <a:lnTo>
                  <a:pt x="654" y="196"/>
                </a:lnTo>
                <a:lnTo>
                  <a:pt x="652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8"/>
                </a:lnTo>
                <a:lnTo>
                  <a:pt x="650" y="198"/>
                </a:lnTo>
                <a:lnTo>
                  <a:pt x="652" y="200"/>
                </a:lnTo>
                <a:lnTo>
                  <a:pt x="652" y="200"/>
                </a:lnTo>
                <a:lnTo>
                  <a:pt x="652" y="200"/>
                </a:lnTo>
                <a:lnTo>
                  <a:pt x="656" y="202"/>
                </a:lnTo>
                <a:lnTo>
                  <a:pt x="656" y="202"/>
                </a:lnTo>
                <a:lnTo>
                  <a:pt x="656" y="202"/>
                </a:lnTo>
                <a:lnTo>
                  <a:pt x="656" y="204"/>
                </a:lnTo>
                <a:lnTo>
                  <a:pt x="652" y="206"/>
                </a:lnTo>
                <a:lnTo>
                  <a:pt x="652" y="206"/>
                </a:lnTo>
                <a:lnTo>
                  <a:pt x="650" y="206"/>
                </a:lnTo>
                <a:lnTo>
                  <a:pt x="650" y="206"/>
                </a:lnTo>
                <a:lnTo>
                  <a:pt x="650" y="206"/>
                </a:lnTo>
                <a:lnTo>
                  <a:pt x="648" y="202"/>
                </a:lnTo>
                <a:lnTo>
                  <a:pt x="646" y="202"/>
                </a:lnTo>
                <a:lnTo>
                  <a:pt x="646" y="200"/>
                </a:lnTo>
                <a:lnTo>
                  <a:pt x="646" y="202"/>
                </a:lnTo>
                <a:lnTo>
                  <a:pt x="646" y="202"/>
                </a:lnTo>
                <a:lnTo>
                  <a:pt x="646" y="202"/>
                </a:lnTo>
                <a:lnTo>
                  <a:pt x="646" y="204"/>
                </a:lnTo>
                <a:lnTo>
                  <a:pt x="646" y="206"/>
                </a:lnTo>
                <a:lnTo>
                  <a:pt x="646" y="206"/>
                </a:lnTo>
                <a:lnTo>
                  <a:pt x="644" y="206"/>
                </a:lnTo>
                <a:lnTo>
                  <a:pt x="644" y="206"/>
                </a:lnTo>
                <a:lnTo>
                  <a:pt x="644" y="206"/>
                </a:lnTo>
                <a:lnTo>
                  <a:pt x="642" y="206"/>
                </a:lnTo>
                <a:lnTo>
                  <a:pt x="642" y="206"/>
                </a:lnTo>
                <a:lnTo>
                  <a:pt x="640" y="206"/>
                </a:lnTo>
                <a:lnTo>
                  <a:pt x="638" y="206"/>
                </a:lnTo>
                <a:lnTo>
                  <a:pt x="636" y="206"/>
                </a:lnTo>
                <a:lnTo>
                  <a:pt x="633" y="206"/>
                </a:lnTo>
                <a:lnTo>
                  <a:pt x="633" y="206"/>
                </a:lnTo>
                <a:lnTo>
                  <a:pt x="631" y="204"/>
                </a:lnTo>
                <a:lnTo>
                  <a:pt x="631" y="204"/>
                </a:lnTo>
                <a:lnTo>
                  <a:pt x="631" y="200"/>
                </a:lnTo>
                <a:lnTo>
                  <a:pt x="631" y="200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3" y="198"/>
                </a:lnTo>
                <a:lnTo>
                  <a:pt x="633" y="198"/>
                </a:lnTo>
                <a:lnTo>
                  <a:pt x="636" y="198"/>
                </a:lnTo>
                <a:lnTo>
                  <a:pt x="636" y="198"/>
                </a:lnTo>
                <a:lnTo>
                  <a:pt x="638" y="196"/>
                </a:lnTo>
                <a:lnTo>
                  <a:pt x="640" y="194"/>
                </a:lnTo>
                <a:lnTo>
                  <a:pt x="640" y="194"/>
                </a:lnTo>
                <a:lnTo>
                  <a:pt x="640" y="192"/>
                </a:lnTo>
                <a:lnTo>
                  <a:pt x="640" y="192"/>
                </a:lnTo>
                <a:lnTo>
                  <a:pt x="642" y="192"/>
                </a:lnTo>
                <a:lnTo>
                  <a:pt x="642" y="192"/>
                </a:lnTo>
                <a:lnTo>
                  <a:pt x="642" y="192"/>
                </a:lnTo>
                <a:lnTo>
                  <a:pt x="644" y="190"/>
                </a:lnTo>
                <a:lnTo>
                  <a:pt x="646" y="190"/>
                </a:lnTo>
                <a:lnTo>
                  <a:pt x="646" y="190"/>
                </a:lnTo>
                <a:lnTo>
                  <a:pt x="646" y="188"/>
                </a:lnTo>
                <a:lnTo>
                  <a:pt x="648" y="188"/>
                </a:lnTo>
                <a:lnTo>
                  <a:pt x="648" y="188"/>
                </a:lnTo>
                <a:lnTo>
                  <a:pt x="646" y="188"/>
                </a:lnTo>
                <a:lnTo>
                  <a:pt x="646" y="185"/>
                </a:lnTo>
                <a:lnTo>
                  <a:pt x="646" y="185"/>
                </a:lnTo>
                <a:lnTo>
                  <a:pt x="646" y="183"/>
                </a:lnTo>
                <a:lnTo>
                  <a:pt x="646" y="181"/>
                </a:lnTo>
                <a:lnTo>
                  <a:pt x="646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79"/>
                </a:lnTo>
                <a:lnTo>
                  <a:pt x="642" y="179"/>
                </a:lnTo>
                <a:lnTo>
                  <a:pt x="640" y="177"/>
                </a:lnTo>
                <a:lnTo>
                  <a:pt x="640" y="177"/>
                </a:lnTo>
                <a:lnTo>
                  <a:pt x="638" y="177"/>
                </a:lnTo>
                <a:lnTo>
                  <a:pt x="638" y="175"/>
                </a:lnTo>
                <a:lnTo>
                  <a:pt x="638" y="175"/>
                </a:lnTo>
                <a:lnTo>
                  <a:pt x="636" y="171"/>
                </a:lnTo>
                <a:lnTo>
                  <a:pt x="636" y="167"/>
                </a:lnTo>
                <a:lnTo>
                  <a:pt x="636" y="167"/>
                </a:lnTo>
                <a:lnTo>
                  <a:pt x="636" y="165"/>
                </a:lnTo>
                <a:lnTo>
                  <a:pt x="633" y="163"/>
                </a:lnTo>
                <a:lnTo>
                  <a:pt x="633" y="163"/>
                </a:lnTo>
                <a:lnTo>
                  <a:pt x="631" y="163"/>
                </a:lnTo>
                <a:lnTo>
                  <a:pt x="631" y="163"/>
                </a:lnTo>
                <a:lnTo>
                  <a:pt x="629" y="163"/>
                </a:lnTo>
                <a:lnTo>
                  <a:pt x="627" y="163"/>
                </a:lnTo>
                <a:lnTo>
                  <a:pt x="627" y="163"/>
                </a:lnTo>
                <a:lnTo>
                  <a:pt x="627" y="163"/>
                </a:lnTo>
                <a:lnTo>
                  <a:pt x="625" y="163"/>
                </a:lnTo>
                <a:lnTo>
                  <a:pt x="625" y="163"/>
                </a:lnTo>
                <a:lnTo>
                  <a:pt x="623" y="163"/>
                </a:lnTo>
                <a:lnTo>
                  <a:pt x="623" y="163"/>
                </a:lnTo>
                <a:lnTo>
                  <a:pt x="623" y="165"/>
                </a:lnTo>
                <a:lnTo>
                  <a:pt x="623" y="165"/>
                </a:lnTo>
                <a:lnTo>
                  <a:pt x="621" y="165"/>
                </a:lnTo>
                <a:lnTo>
                  <a:pt x="617" y="169"/>
                </a:lnTo>
                <a:lnTo>
                  <a:pt x="617" y="169"/>
                </a:lnTo>
                <a:lnTo>
                  <a:pt x="617" y="169"/>
                </a:lnTo>
                <a:lnTo>
                  <a:pt x="615" y="169"/>
                </a:lnTo>
                <a:lnTo>
                  <a:pt x="613" y="167"/>
                </a:lnTo>
                <a:lnTo>
                  <a:pt x="606" y="171"/>
                </a:lnTo>
                <a:lnTo>
                  <a:pt x="604" y="173"/>
                </a:lnTo>
                <a:lnTo>
                  <a:pt x="602" y="175"/>
                </a:lnTo>
                <a:lnTo>
                  <a:pt x="598" y="177"/>
                </a:lnTo>
                <a:lnTo>
                  <a:pt x="596" y="179"/>
                </a:lnTo>
                <a:lnTo>
                  <a:pt x="594" y="179"/>
                </a:lnTo>
                <a:lnTo>
                  <a:pt x="592" y="179"/>
                </a:lnTo>
                <a:lnTo>
                  <a:pt x="590" y="181"/>
                </a:lnTo>
                <a:lnTo>
                  <a:pt x="587" y="181"/>
                </a:lnTo>
                <a:lnTo>
                  <a:pt x="587" y="181"/>
                </a:lnTo>
                <a:lnTo>
                  <a:pt x="587" y="183"/>
                </a:lnTo>
                <a:lnTo>
                  <a:pt x="587" y="183"/>
                </a:lnTo>
                <a:lnTo>
                  <a:pt x="587" y="183"/>
                </a:lnTo>
                <a:lnTo>
                  <a:pt x="587" y="185"/>
                </a:lnTo>
                <a:lnTo>
                  <a:pt x="587" y="185"/>
                </a:lnTo>
                <a:lnTo>
                  <a:pt x="590" y="185"/>
                </a:lnTo>
                <a:lnTo>
                  <a:pt x="590" y="188"/>
                </a:lnTo>
                <a:lnTo>
                  <a:pt x="592" y="190"/>
                </a:lnTo>
                <a:lnTo>
                  <a:pt x="592" y="190"/>
                </a:lnTo>
                <a:lnTo>
                  <a:pt x="592" y="192"/>
                </a:lnTo>
                <a:lnTo>
                  <a:pt x="590" y="192"/>
                </a:lnTo>
                <a:lnTo>
                  <a:pt x="590" y="192"/>
                </a:lnTo>
                <a:lnTo>
                  <a:pt x="587" y="192"/>
                </a:lnTo>
                <a:lnTo>
                  <a:pt x="585" y="194"/>
                </a:lnTo>
                <a:lnTo>
                  <a:pt x="583" y="194"/>
                </a:lnTo>
                <a:lnTo>
                  <a:pt x="583" y="194"/>
                </a:lnTo>
                <a:lnTo>
                  <a:pt x="581" y="192"/>
                </a:lnTo>
                <a:lnTo>
                  <a:pt x="581" y="192"/>
                </a:lnTo>
                <a:lnTo>
                  <a:pt x="581" y="192"/>
                </a:lnTo>
                <a:lnTo>
                  <a:pt x="581" y="190"/>
                </a:lnTo>
                <a:lnTo>
                  <a:pt x="577" y="192"/>
                </a:lnTo>
                <a:lnTo>
                  <a:pt x="571" y="192"/>
                </a:lnTo>
                <a:lnTo>
                  <a:pt x="569" y="192"/>
                </a:lnTo>
                <a:lnTo>
                  <a:pt x="567" y="190"/>
                </a:lnTo>
                <a:lnTo>
                  <a:pt x="562" y="190"/>
                </a:lnTo>
                <a:lnTo>
                  <a:pt x="560" y="188"/>
                </a:lnTo>
                <a:lnTo>
                  <a:pt x="560" y="188"/>
                </a:lnTo>
                <a:lnTo>
                  <a:pt x="558" y="188"/>
                </a:lnTo>
                <a:lnTo>
                  <a:pt x="558" y="188"/>
                </a:lnTo>
                <a:lnTo>
                  <a:pt x="556" y="190"/>
                </a:lnTo>
                <a:lnTo>
                  <a:pt x="556" y="190"/>
                </a:lnTo>
                <a:lnTo>
                  <a:pt x="554" y="194"/>
                </a:lnTo>
                <a:lnTo>
                  <a:pt x="554" y="194"/>
                </a:lnTo>
                <a:lnTo>
                  <a:pt x="554" y="196"/>
                </a:lnTo>
                <a:lnTo>
                  <a:pt x="552" y="196"/>
                </a:lnTo>
                <a:lnTo>
                  <a:pt x="550" y="196"/>
                </a:lnTo>
                <a:lnTo>
                  <a:pt x="550" y="196"/>
                </a:lnTo>
                <a:lnTo>
                  <a:pt x="550" y="196"/>
                </a:lnTo>
                <a:lnTo>
                  <a:pt x="548" y="196"/>
                </a:lnTo>
                <a:lnTo>
                  <a:pt x="548" y="194"/>
                </a:lnTo>
                <a:lnTo>
                  <a:pt x="548" y="194"/>
                </a:lnTo>
                <a:lnTo>
                  <a:pt x="548" y="194"/>
                </a:lnTo>
                <a:lnTo>
                  <a:pt x="548" y="192"/>
                </a:lnTo>
                <a:lnTo>
                  <a:pt x="546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4"/>
                </a:lnTo>
                <a:lnTo>
                  <a:pt x="544" y="194"/>
                </a:lnTo>
                <a:lnTo>
                  <a:pt x="544" y="196"/>
                </a:lnTo>
                <a:lnTo>
                  <a:pt x="544" y="198"/>
                </a:lnTo>
                <a:lnTo>
                  <a:pt x="544" y="198"/>
                </a:lnTo>
                <a:lnTo>
                  <a:pt x="544" y="200"/>
                </a:lnTo>
                <a:lnTo>
                  <a:pt x="539" y="200"/>
                </a:lnTo>
                <a:lnTo>
                  <a:pt x="537" y="200"/>
                </a:lnTo>
                <a:lnTo>
                  <a:pt x="537" y="200"/>
                </a:lnTo>
                <a:lnTo>
                  <a:pt x="537" y="198"/>
                </a:lnTo>
                <a:lnTo>
                  <a:pt x="537" y="198"/>
                </a:lnTo>
                <a:lnTo>
                  <a:pt x="537" y="196"/>
                </a:lnTo>
                <a:lnTo>
                  <a:pt x="537" y="194"/>
                </a:lnTo>
                <a:lnTo>
                  <a:pt x="537" y="192"/>
                </a:lnTo>
                <a:lnTo>
                  <a:pt x="537" y="192"/>
                </a:lnTo>
                <a:lnTo>
                  <a:pt x="537" y="192"/>
                </a:lnTo>
                <a:lnTo>
                  <a:pt x="539" y="188"/>
                </a:lnTo>
                <a:lnTo>
                  <a:pt x="542" y="188"/>
                </a:lnTo>
                <a:lnTo>
                  <a:pt x="544" y="183"/>
                </a:lnTo>
                <a:lnTo>
                  <a:pt x="546" y="179"/>
                </a:lnTo>
                <a:lnTo>
                  <a:pt x="548" y="177"/>
                </a:lnTo>
                <a:lnTo>
                  <a:pt x="548" y="175"/>
                </a:lnTo>
                <a:lnTo>
                  <a:pt x="548" y="175"/>
                </a:lnTo>
                <a:lnTo>
                  <a:pt x="546" y="175"/>
                </a:lnTo>
                <a:lnTo>
                  <a:pt x="546" y="175"/>
                </a:lnTo>
                <a:lnTo>
                  <a:pt x="544" y="177"/>
                </a:lnTo>
                <a:lnTo>
                  <a:pt x="544" y="177"/>
                </a:lnTo>
                <a:lnTo>
                  <a:pt x="542" y="177"/>
                </a:lnTo>
                <a:lnTo>
                  <a:pt x="542" y="177"/>
                </a:lnTo>
                <a:lnTo>
                  <a:pt x="542" y="177"/>
                </a:lnTo>
                <a:lnTo>
                  <a:pt x="539" y="177"/>
                </a:lnTo>
                <a:lnTo>
                  <a:pt x="537" y="177"/>
                </a:lnTo>
                <a:lnTo>
                  <a:pt x="537" y="179"/>
                </a:lnTo>
                <a:lnTo>
                  <a:pt x="537" y="179"/>
                </a:lnTo>
                <a:lnTo>
                  <a:pt x="537" y="179"/>
                </a:lnTo>
                <a:lnTo>
                  <a:pt x="537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3" y="181"/>
                </a:lnTo>
                <a:lnTo>
                  <a:pt x="533" y="179"/>
                </a:lnTo>
                <a:lnTo>
                  <a:pt x="533" y="177"/>
                </a:lnTo>
                <a:lnTo>
                  <a:pt x="533" y="177"/>
                </a:lnTo>
                <a:lnTo>
                  <a:pt x="533" y="175"/>
                </a:lnTo>
                <a:lnTo>
                  <a:pt x="533" y="175"/>
                </a:lnTo>
                <a:lnTo>
                  <a:pt x="533" y="175"/>
                </a:lnTo>
                <a:lnTo>
                  <a:pt x="535" y="171"/>
                </a:lnTo>
                <a:lnTo>
                  <a:pt x="535" y="169"/>
                </a:lnTo>
                <a:lnTo>
                  <a:pt x="535" y="169"/>
                </a:lnTo>
                <a:lnTo>
                  <a:pt x="535" y="167"/>
                </a:lnTo>
                <a:lnTo>
                  <a:pt x="535" y="167"/>
                </a:lnTo>
                <a:lnTo>
                  <a:pt x="533" y="167"/>
                </a:lnTo>
                <a:lnTo>
                  <a:pt x="531" y="171"/>
                </a:lnTo>
                <a:lnTo>
                  <a:pt x="529" y="173"/>
                </a:lnTo>
                <a:lnTo>
                  <a:pt x="529" y="175"/>
                </a:lnTo>
                <a:lnTo>
                  <a:pt x="529" y="175"/>
                </a:lnTo>
                <a:lnTo>
                  <a:pt x="529" y="177"/>
                </a:lnTo>
                <a:lnTo>
                  <a:pt x="533" y="185"/>
                </a:lnTo>
                <a:lnTo>
                  <a:pt x="533" y="188"/>
                </a:lnTo>
                <a:lnTo>
                  <a:pt x="533" y="188"/>
                </a:lnTo>
                <a:lnTo>
                  <a:pt x="533" y="190"/>
                </a:lnTo>
                <a:lnTo>
                  <a:pt x="531" y="190"/>
                </a:lnTo>
                <a:lnTo>
                  <a:pt x="531" y="190"/>
                </a:lnTo>
                <a:lnTo>
                  <a:pt x="529" y="190"/>
                </a:lnTo>
                <a:lnTo>
                  <a:pt x="527" y="188"/>
                </a:lnTo>
                <a:lnTo>
                  <a:pt x="527" y="188"/>
                </a:lnTo>
                <a:lnTo>
                  <a:pt x="525" y="190"/>
                </a:lnTo>
                <a:lnTo>
                  <a:pt x="525" y="190"/>
                </a:lnTo>
                <a:lnTo>
                  <a:pt x="523" y="188"/>
                </a:lnTo>
                <a:lnTo>
                  <a:pt x="521" y="188"/>
                </a:lnTo>
                <a:lnTo>
                  <a:pt x="521" y="188"/>
                </a:lnTo>
                <a:lnTo>
                  <a:pt x="519" y="190"/>
                </a:lnTo>
                <a:lnTo>
                  <a:pt x="519" y="190"/>
                </a:lnTo>
                <a:lnTo>
                  <a:pt x="519" y="192"/>
                </a:lnTo>
                <a:lnTo>
                  <a:pt x="516" y="192"/>
                </a:lnTo>
                <a:lnTo>
                  <a:pt x="516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88"/>
                </a:lnTo>
                <a:lnTo>
                  <a:pt x="514" y="185"/>
                </a:lnTo>
                <a:lnTo>
                  <a:pt x="512" y="185"/>
                </a:lnTo>
                <a:lnTo>
                  <a:pt x="512" y="185"/>
                </a:lnTo>
                <a:lnTo>
                  <a:pt x="508" y="188"/>
                </a:lnTo>
                <a:lnTo>
                  <a:pt x="506" y="188"/>
                </a:lnTo>
                <a:lnTo>
                  <a:pt x="506" y="190"/>
                </a:lnTo>
                <a:lnTo>
                  <a:pt x="504" y="188"/>
                </a:lnTo>
                <a:lnTo>
                  <a:pt x="504" y="188"/>
                </a:lnTo>
                <a:lnTo>
                  <a:pt x="504" y="188"/>
                </a:lnTo>
                <a:lnTo>
                  <a:pt x="504" y="185"/>
                </a:lnTo>
                <a:lnTo>
                  <a:pt x="504" y="183"/>
                </a:lnTo>
                <a:lnTo>
                  <a:pt x="504" y="183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6" y="179"/>
                </a:lnTo>
                <a:lnTo>
                  <a:pt x="506" y="177"/>
                </a:lnTo>
                <a:lnTo>
                  <a:pt x="506" y="177"/>
                </a:lnTo>
                <a:lnTo>
                  <a:pt x="506" y="177"/>
                </a:lnTo>
                <a:lnTo>
                  <a:pt x="504" y="177"/>
                </a:lnTo>
                <a:lnTo>
                  <a:pt x="504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9"/>
                </a:lnTo>
                <a:lnTo>
                  <a:pt x="502" y="181"/>
                </a:lnTo>
                <a:lnTo>
                  <a:pt x="502" y="181"/>
                </a:lnTo>
                <a:lnTo>
                  <a:pt x="500" y="183"/>
                </a:lnTo>
                <a:lnTo>
                  <a:pt x="500" y="183"/>
                </a:lnTo>
                <a:lnTo>
                  <a:pt x="498" y="183"/>
                </a:lnTo>
                <a:lnTo>
                  <a:pt x="498" y="183"/>
                </a:lnTo>
                <a:lnTo>
                  <a:pt x="496" y="183"/>
                </a:lnTo>
                <a:lnTo>
                  <a:pt x="496" y="185"/>
                </a:lnTo>
                <a:lnTo>
                  <a:pt x="493" y="188"/>
                </a:lnTo>
                <a:lnTo>
                  <a:pt x="491" y="188"/>
                </a:lnTo>
                <a:lnTo>
                  <a:pt x="491" y="190"/>
                </a:lnTo>
                <a:lnTo>
                  <a:pt x="489" y="188"/>
                </a:lnTo>
                <a:lnTo>
                  <a:pt x="489" y="188"/>
                </a:lnTo>
                <a:lnTo>
                  <a:pt x="489" y="185"/>
                </a:lnTo>
                <a:lnTo>
                  <a:pt x="489" y="183"/>
                </a:lnTo>
                <a:lnTo>
                  <a:pt x="489" y="181"/>
                </a:lnTo>
                <a:lnTo>
                  <a:pt x="491" y="179"/>
                </a:lnTo>
                <a:lnTo>
                  <a:pt x="491" y="179"/>
                </a:lnTo>
                <a:lnTo>
                  <a:pt x="493" y="177"/>
                </a:lnTo>
                <a:lnTo>
                  <a:pt x="496" y="175"/>
                </a:lnTo>
                <a:lnTo>
                  <a:pt x="496" y="175"/>
                </a:lnTo>
                <a:lnTo>
                  <a:pt x="496" y="175"/>
                </a:lnTo>
                <a:lnTo>
                  <a:pt x="498" y="173"/>
                </a:lnTo>
                <a:lnTo>
                  <a:pt x="498" y="173"/>
                </a:lnTo>
                <a:lnTo>
                  <a:pt x="496" y="171"/>
                </a:lnTo>
                <a:lnTo>
                  <a:pt x="496" y="169"/>
                </a:lnTo>
                <a:lnTo>
                  <a:pt x="498" y="169"/>
                </a:lnTo>
                <a:lnTo>
                  <a:pt x="498" y="165"/>
                </a:lnTo>
                <a:lnTo>
                  <a:pt x="500" y="165"/>
                </a:lnTo>
                <a:lnTo>
                  <a:pt x="500" y="160"/>
                </a:lnTo>
                <a:lnTo>
                  <a:pt x="500" y="160"/>
                </a:lnTo>
                <a:lnTo>
                  <a:pt x="500" y="158"/>
                </a:lnTo>
                <a:lnTo>
                  <a:pt x="498" y="158"/>
                </a:lnTo>
                <a:lnTo>
                  <a:pt x="498" y="158"/>
                </a:lnTo>
                <a:lnTo>
                  <a:pt x="498" y="158"/>
                </a:lnTo>
                <a:lnTo>
                  <a:pt x="496" y="158"/>
                </a:lnTo>
                <a:lnTo>
                  <a:pt x="496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6"/>
                </a:lnTo>
                <a:lnTo>
                  <a:pt x="496" y="154"/>
                </a:lnTo>
                <a:lnTo>
                  <a:pt x="496" y="154"/>
                </a:lnTo>
                <a:lnTo>
                  <a:pt x="496" y="152"/>
                </a:lnTo>
                <a:lnTo>
                  <a:pt x="496" y="150"/>
                </a:lnTo>
                <a:lnTo>
                  <a:pt x="493" y="150"/>
                </a:lnTo>
                <a:lnTo>
                  <a:pt x="493" y="148"/>
                </a:lnTo>
                <a:lnTo>
                  <a:pt x="491" y="148"/>
                </a:lnTo>
                <a:lnTo>
                  <a:pt x="491" y="148"/>
                </a:lnTo>
                <a:lnTo>
                  <a:pt x="489" y="150"/>
                </a:lnTo>
                <a:lnTo>
                  <a:pt x="489" y="150"/>
                </a:lnTo>
                <a:lnTo>
                  <a:pt x="489" y="152"/>
                </a:lnTo>
                <a:lnTo>
                  <a:pt x="489" y="152"/>
                </a:lnTo>
                <a:lnTo>
                  <a:pt x="487" y="154"/>
                </a:lnTo>
                <a:lnTo>
                  <a:pt x="487" y="154"/>
                </a:lnTo>
                <a:lnTo>
                  <a:pt x="489" y="158"/>
                </a:lnTo>
                <a:lnTo>
                  <a:pt x="489" y="160"/>
                </a:lnTo>
                <a:lnTo>
                  <a:pt x="487" y="160"/>
                </a:lnTo>
                <a:lnTo>
                  <a:pt x="487" y="160"/>
                </a:lnTo>
                <a:lnTo>
                  <a:pt x="485" y="163"/>
                </a:lnTo>
                <a:lnTo>
                  <a:pt x="483" y="160"/>
                </a:lnTo>
                <a:lnTo>
                  <a:pt x="483" y="160"/>
                </a:lnTo>
                <a:lnTo>
                  <a:pt x="483" y="158"/>
                </a:lnTo>
                <a:lnTo>
                  <a:pt x="483" y="154"/>
                </a:lnTo>
                <a:lnTo>
                  <a:pt x="483" y="152"/>
                </a:lnTo>
                <a:lnTo>
                  <a:pt x="483" y="152"/>
                </a:lnTo>
                <a:lnTo>
                  <a:pt x="483" y="152"/>
                </a:lnTo>
                <a:lnTo>
                  <a:pt x="481" y="150"/>
                </a:lnTo>
                <a:lnTo>
                  <a:pt x="479" y="150"/>
                </a:lnTo>
                <a:lnTo>
                  <a:pt x="479" y="152"/>
                </a:lnTo>
                <a:lnTo>
                  <a:pt x="477" y="152"/>
                </a:lnTo>
                <a:lnTo>
                  <a:pt x="477" y="152"/>
                </a:lnTo>
                <a:lnTo>
                  <a:pt x="475" y="152"/>
                </a:lnTo>
                <a:lnTo>
                  <a:pt x="475" y="154"/>
                </a:lnTo>
                <a:lnTo>
                  <a:pt x="475" y="156"/>
                </a:lnTo>
                <a:lnTo>
                  <a:pt x="475" y="156"/>
                </a:lnTo>
                <a:lnTo>
                  <a:pt x="477" y="158"/>
                </a:lnTo>
                <a:lnTo>
                  <a:pt x="477" y="160"/>
                </a:lnTo>
                <a:lnTo>
                  <a:pt x="477" y="160"/>
                </a:lnTo>
                <a:lnTo>
                  <a:pt x="477" y="163"/>
                </a:lnTo>
                <a:lnTo>
                  <a:pt x="477" y="163"/>
                </a:lnTo>
                <a:lnTo>
                  <a:pt x="477" y="165"/>
                </a:lnTo>
                <a:lnTo>
                  <a:pt x="477" y="165"/>
                </a:lnTo>
                <a:lnTo>
                  <a:pt x="477" y="165"/>
                </a:lnTo>
                <a:lnTo>
                  <a:pt x="477" y="167"/>
                </a:lnTo>
                <a:lnTo>
                  <a:pt x="477" y="169"/>
                </a:lnTo>
                <a:lnTo>
                  <a:pt x="477" y="169"/>
                </a:lnTo>
                <a:lnTo>
                  <a:pt x="475" y="169"/>
                </a:lnTo>
                <a:lnTo>
                  <a:pt x="475" y="169"/>
                </a:lnTo>
                <a:lnTo>
                  <a:pt x="475" y="169"/>
                </a:lnTo>
                <a:lnTo>
                  <a:pt x="473" y="167"/>
                </a:lnTo>
                <a:lnTo>
                  <a:pt x="473" y="167"/>
                </a:lnTo>
                <a:lnTo>
                  <a:pt x="471" y="165"/>
                </a:lnTo>
                <a:lnTo>
                  <a:pt x="471" y="165"/>
                </a:lnTo>
                <a:lnTo>
                  <a:pt x="468" y="163"/>
                </a:lnTo>
                <a:lnTo>
                  <a:pt x="468" y="163"/>
                </a:lnTo>
                <a:lnTo>
                  <a:pt x="468" y="163"/>
                </a:lnTo>
                <a:lnTo>
                  <a:pt x="466" y="163"/>
                </a:lnTo>
                <a:lnTo>
                  <a:pt x="464" y="163"/>
                </a:lnTo>
                <a:lnTo>
                  <a:pt x="462" y="163"/>
                </a:lnTo>
                <a:lnTo>
                  <a:pt x="462" y="163"/>
                </a:lnTo>
                <a:lnTo>
                  <a:pt x="460" y="163"/>
                </a:lnTo>
                <a:lnTo>
                  <a:pt x="460" y="163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8" y="169"/>
                </a:lnTo>
                <a:lnTo>
                  <a:pt x="458" y="169"/>
                </a:lnTo>
                <a:lnTo>
                  <a:pt x="456" y="173"/>
                </a:lnTo>
                <a:lnTo>
                  <a:pt x="454" y="175"/>
                </a:lnTo>
                <a:lnTo>
                  <a:pt x="454" y="175"/>
                </a:lnTo>
                <a:lnTo>
                  <a:pt x="454" y="177"/>
                </a:lnTo>
                <a:lnTo>
                  <a:pt x="454" y="177"/>
                </a:lnTo>
                <a:lnTo>
                  <a:pt x="454" y="179"/>
                </a:lnTo>
                <a:lnTo>
                  <a:pt x="454" y="179"/>
                </a:lnTo>
                <a:lnTo>
                  <a:pt x="456" y="179"/>
                </a:lnTo>
                <a:lnTo>
                  <a:pt x="458" y="181"/>
                </a:lnTo>
                <a:lnTo>
                  <a:pt x="458" y="183"/>
                </a:lnTo>
                <a:lnTo>
                  <a:pt x="460" y="185"/>
                </a:lnTo>
                <a:lnTo>
                  <a:pt x="464" y="194"/>
                </a:lnTo>
                <a:lnTo>
                  <a:pt x="464" y="196"/>
                </a:lnTo>
                <a:lnTo>
                  <a:pt x="464" y="200"/>
                </a:lnTo>
                <a:lnTo>
                  <a:pt x="466" y="213"/>
                </a:lnTo>
                <a:lnTo>
                  <a:pt x="468" y="215"/>
                </a:lnTo>
                <a:lnTo>
                  <a:pt x="468" y="217"/>
                </a:lnTo>
                <a:lnTo>
                  <a:pt x="473" y="221"/>
                </a:lnTo>
                <a:lnTo>
                  <a:pt x="475" y="223"/>
                </a:lnTo>
                <a:lnTo>
                  <a:pt x="475" y="225"/>
                </a:lnTo>
                <a:lnTo>
                  <a:pt x="477" y="227"/>
                </a:lnTo>
                <a:lnTo>
                  <a:pt x="477" y="229"/>
                </a:lnTo>
                <a:lnTo>
                  <a:pt x="477" y="234"/>
                </a:lnTo>
                <a:lnTo>
                  <a:pt x="477" y="238"/>
                </a:lnTo>
                <a:lnTo>
                  <a:pt x="477" y="240"/>
                </a:lnTo>
                <a:lnTo>
                  <a:pt x="477" y="240"/>
                </a:lnTo>
                <a:lnTo>
                  <a:pt x="477" y="240"/>
                </a:lnTo>
                <a:lnTo>
                  <a:pt x="475" y="242"/>
                </a:lnTo>
                <a:lnTo>
                  <a:pt x="475" y="244"/>
                </a:lnTo>
                <a:lnTo>
                  <a:pt x="475" y="246"/>
                </a:lnTo>
                <a:lnTo>
                  <a:pt x="475" y="246"/>
                </a:lnTo>
                <a:lnTo>
                  <a:pt x="475" y="248"/>
                </a:lnTo>
                <a:lnTo>
                  <a:pt x="477" y="248"/>
                </a:lnTo>
                <a:lnTo>
                  <a:pt x="477" y="250"/>
                </a:lnTo>
                <a:lnTo>
                  <a:pt x="479" y="250"/>
                </a:lnTo>
                <a:lnTo>
                  <a:pt x="479" y="248"/>
                </a:lnTo>
                <a:lnTo>
                  <a:pt x="483" y="248"/>
                </a:lnTo>
                <a:lnTo>
                  <a:pt x="485" y="248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89" y="250"/>
                </a:lnTo>
                <a:lnTo>
                  <a:pt x="491" y="252"/>
                </a:lnTo>
                <a:lnTo>
                  <a:pt x="491" y="252"/>
                </a:lnTo>
                <a:lnTo>
                  <a:pt x="491" y="254"/>
                </a:lnTo>
                <a:lnTo>
                  <a:pt x="491" y="256"/>
                </a:lnTo>
                <a:lnTo>
                  <a:pt x="493" y="259"/>
                </a:lnTo>
                <a:lnTo>
                  <a:pt x="496" y="261"/>
                </a:lnTo>
                <a:lnTo>
                  <a:pt x="496" y="261"/>
                </a:lnTo>
                <a:lnTo>
                  <a:pt x="493" y="263"/>
                </a:lnTo>
                <a:lnTo>
                  <a:pt x="493" y="263"/>
                </a:lnTo>
                <a:lnTo>
                  <a:pt x="493" y="265"/>
                </a:lnTo>
                <a:lnTo>
                  <a:pt x="493" y="265"/>
                </a:lnTo>
                <a:lnTo>
                  <a:pt x="493" y="265"/>
                </a:lnTo>
                <a:lnTo>
                  <a:pt x="496" y="265"/>
                </a:lnTo>
                <a:lnTo>
                  <a:pt x="496" y="265"/>
                </a:lnTo>
                <a:lnTo>
                  <a:pt x="496" y="267"/>
                </a:lnTo>
                <a:lnTo>
                  <a:pt x="498" y="267"/>
                </a:lnTo>
                <a:lnTo>
                  <a:pt x="500" y="267"/>
                </a:lnTo>
                <a:lnTo>
                  <a:pt x="502" y="267"/>
                </a:lnTo>
                <a:lnTo>
                  <a:pt x="502" y="271"/>
                </a:lnTo>
                <a:lnTo>
                  <a:pt x="500" y="273"/>
                </a:lnTo>
                <a:lnTo>
                  <a:pt x="500" y="275"/>
                </a:lnTo>
                <a:lnTo>
                  <a:pt x="498" y="275"/>
                </a:lnTo>
                <a:lnTo>
                  <a:pt x="498" y="277"/>
                </a:lnTo>
                <a:lnTo>
                  <a:pt x="498" y="277"/>
                </a:lnTo>
                <a:lnTo>
                  <a:pt x="493" y="282"/>
                </a:lnTo>
                <a:lnTo>
                  <a:pt x="491" y="284"/>
                </a:lnTo>
                <a:lnTo>
                  <a:pt x="491" y="286"/>
                </a:lnTo>
                <a:lnTo>
                  <a:pt x="489" y="290"/>
                </a:lnTo>
                <a:lnTo>
                  <a:pt x="487" y="292"/>
                </a:lnTo>
                <a:lnTo>
                  <a:pt x="485" y="294"/>
                </a:lnTo>
                <a:lnTo>
                  <a:pt x="483" y="294"/>
                </a:lnTo>
                <a:lnTo>
                  <a:pt x="483" y="296"/>
                </a:lnTo>
                <a:lnTo>
                  <a:pt x="481" y="294"/>
                </a:lnTo>
                <a:lnTo>
                  <a:pt x="479" y="294"/>
                </a:lnTo>
                <a:lnTo>
                  <a:pt x="479" y="292"/>
                </a:lnTo>
                <a:lnTo>
                  <a:pt x="479" y="290"/>
                </a:lnTo>
                <a:lnTo>
                  <a:pt x="479" y="290"/>
                </a:lnTo>
                <a:lnTo>
                  <a:pt x="479" y="288"/>
                </a:lnTo>
                <a:lnTo>
                  <a:pt x="477" y="288"/>
                </a:lnTo>
                <a:lnTo>
                  <a:pt x="477" y="288"/>
                </a:lnTo>
                <a:lnTo>
                  <a:pt x="475" y="288"/>
                </a:lnTo>
                <a:lnTo>
                  <a:pt x="473" y="288"/>
                </a:lnTo>
                <a:lnTo>
                  <a:pt x="471" y="288"/>
                </a:lnTo>
                <a:lnTo>
                  <a:pt x="468" y="286"/>
                </a:lnTo>
                <a:lnTo>
                  <a:pt x="466" y="286"/>
                </a:lnTo>
                <a:lnTo>
                  <a:pt x="464" y="282"/>
                </a:lnTo>
                <a:lnTo>
                  <a:pt x="462" y="282"/>
                </a:lnTo>
                <a:lnTo>
                  <a:pt x="456" y="275"/>
                </a:lnTo>
                <a:lnTo>
                  <a:pt x="454" y="275"/>
                </a:lnTo>
                <a:lnTo>
                  <a:pt x="452" y="273"/>
                </a:lnTo>
                <a:lnTo>
                  <a:pt x="450" y="273"/>
                </a:lnTo>
                <a:lnTo>
                  <a:pt x="450" y="273"/>
                </a:lnTo>
                <a:lnTo>
                  <a:pt x="450" y="275"/>
                </a:lnTo>
                <a:lnTo>
                  <a:pt x="448" y="275"/>
                </a:lnTo>
                <a:lnTo>
                  <a:pt x="448" y="277"/>
                </a:lnTo>
                <a:lnTo>
                  <a:pt x="448" y="277"/>
                </a:lnTo>
                <a:lnTo>
                  <a:pt x="448" y="279"/>
                </a:lnTo>
                <a:lnTo>
                  <a:pt x="448" y="279"/>
                </a:lnTo>
                <a:lnTo>
                  <a:pt x="448" y="282"/>
                </a:lnTo>
                <a:lnTo>
                  <a:pt x="448" y="282"/>
                </a:lnTo>
                <a:lnTo>
                  <a:pt x="445" y="284"/>
                </a:lnTo>
                <a:lnTo>
                  <a:pt x="445" y="284"/>
                </a:lnTo>
                <a:lnTo>
                  <a:pt x="443" y="286"/>
                </a:lnTo>
                <a:lnTo>
                  <a:pt x="441" y="286"/>
                </a:lnTo>
                <a:lnTo>
                  <a:pt x="439" y="286"/>
                </a:lnTo>
                <a:lnTo>
                  <a:pt x="437" y="286"/>
                </a:lnTo>
                <a:lnTo>
                  <a:pt x="437" y="284"/>
                </a:lnTo>
                <a:lnTo>
                  <a:pt x="435" y="284"/>
                </a:lnTo>
                <a:lnTo>
                  <a:pt x="435" y="282"/>
                </a:lnTo>
                <a:lnTo>
                  <a:pt x="435" y="279"/>
                </a:lnTo>
                <a:lnTo>
                  <a:pt x="435" y="279"/>
                </a:lnTo>
                <a:lnTo>
                  <a:pt x="437" y="275"/>
                </a:lnTo>
                <a:lnTo>
                  <a:pt x="437" y="275"/>
                </a:lnTo>
                <a:lnTo>
                  <a:pt x="437" y="273"/>
                </a:lnTo>
                <a:lnTo>
                  <a:pt x="437" y="273"/>
                </a:lnTo>
                <a:lnTo>
                  <a:pt x="435" y="273"/>
                </a:lnTo>
                <a:lnTo>
                  <a:pt x="433" y="271"/>
                </a:lnTo>
                <a:lnTo>
                  <a:pt x="431" y="271"/>
                </a:lnTo>
                <a:lnTo>
                  <a:pt x="431" y="269"/>
                </a:lnTo>
                <a:lnTo>
                  <a:pt x="429" y="267"/>
                </a:lnTo>
                <a:lnTo>
                  <a:pt x="429" y="267"/>
                </a:lnTo>
                <a:lnTo>
                  <a:pt x="429" y="267"/>
                </a:lnTo>
                <a:lnTo>
                  <a:pt x="427" y="265"/>
                </a:lnTo>
                <a:lnTo>
                  <a:pt x="427" y="265"/>
                </a:lnTo>
                <a:lnTo>
                  <a:pt x="427" y="265"/>
                </a:lnTo>
                <a:lnTo>
                  <a:pt x="425" y="263"/>
                </a:lnTo>
                <a:lnTo>
                  <a:pt x="425" y="263"/>
                </a:lnTo>
                <a:lnTo>
                  <a:pt x="425" y="261"/>
                </a:lnTo>
                <a:lnTo>
                  <a:pt x="427" y="256"/>
                </a:lnTo>
                <a:lnTo>
                  <a:pt x="429" y="254"/>
                </a:lnTo>
                <a:lnTo>
                  <a:pt x="429" y="252"/>
                </a:lnTo>
                <a:lnTo>
                  <a:pt x="429" y="250"/>
                </a:lnTo>
                <a:lnTo>
                  <a:pt x="429" y="250"/>
                </a:lnTo>
                <a:lnTo>
                  <a:pt x="429" y="248"/>
                </a:lnTo>
                <a:lnTo>
                  <a:pt x="429" y="248"/>
                </a:lnTo>
                <a:lnTo>
                  <a:pt x="429" y="246"/>
                </a:lnTo>
                <a:lnTo>
                  <a:pt x="429" y="246"/>
                </a:lnTo>
                <a:lnTo>
                  <a:pt x="429" y="242"/>
                </a:lnTo>
                <a:lnTo>
                  <a:pt x="427" y="240"/>
                </a:lnTo>
                <a:lnTo>
                  <a:pt x="427" y="240"/>
                </a:lnTo>
                <a:lnTo>
                  <a:pt x="425" y="238"/>
                </a:lnTo>
                <a:lnTo>
                  <a:pt x="425" y="236"/>
                </a:lnTo>
                <a:lnTo>
                  <a:pt x="425" y="234"/>
                </a:lnTo>
                <a:lnTo>
                  <a:pt x="425" y="231"/>
                </a:lnTo>
                <a:lnTo>
                  <a:pt x="422" y="225"/>
                </a:lnTo>
                <a:lnTo>
                  <a:pt x="422" y="225"/>
                </a:lnTo>
                <a:lnTo>
                  <a:pt x="420" y="225"/>
                </a:lnTo>
                <a:lnTo>
                  <a:pt x="420" y="225"/>
                </a:lnTo>
                <a:lnTo>
                  <a:pt x="418" y="223"/>
                </a:lnTo>
                <a:lnTo>
                  <a:pt x="418" y="221"/>
                </a:lnTo>
                <a:lnTo>
                  <a:pt x="420" y="221"/>
                </a:lnTo>
                <a:lnTo>
                  <a:pt x="425" y="217"/>
                </a:lnTo>
                <a:lnTo>
                  <a:pt x="429" y="215"/>
                </a:lnTo>
                <a:lnTo>
                  <a:pt x="433" y="211"/>
                </a:lnTo>
                <a:lnTo>
                  <a:pt x="435" y="208"/>
                </a:lnTo>
                <a:lnTo>
                  <a:pt x="435" y="206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5" y="198"/>
                </a:lnTo>
                <a:lnTo>
                  <a:pt x="437" y="196"/>
                </a:lnTo>
                <a:lnTo>
                  <a:pt x="437" y="194"/>
                </a:lnTo>
                <a:lnTo>
                  <a:pt x="437" y="192"/>
                </a:lnTo>
                <a:lnTo>
                  <a:pt x="439" y="190"/>
                </a:lnTo>
                <a:lnTo>
                  <a:pt x="439" y="188"/>
                </a:lnTo>
                <a:lnTo>
                  <a:pt x="439" y="185"/>
                </a:lnTo>
                <a:lnTo>
                  <a:pt x="439" y="185"/>
                </a:lnTo>
                <a:lnTo>
                  <a:pt x="437" y="183"/>
                </a:lnTo>
                <a:lnTo>
                  <a:pt x="433" y="171"/>
                </a:lnTo>
                <a:lnTo>
                  <a:pt x="431" y="169"/>
                </a:lnTo>
                <a:lnTo>
                  <a:pt x="429" y="169"/>
                </a:lnTo>
                <a:lnTo>
                  <a:pt x="429" y="167"/>
                </a:lnTo>
                <a:lnTo>
                  <a:pt x="427" y="165"/>
                </a:lnTo>
                <a:lnTo>
                  <a:pt x="427" y="165"/>
                </a:lnTo>
                <a:lnTo>
                  <a:pt x="429" y="163"/>
                </a:lnTo>
                <a:lnTo>
                  <a:pt x="429" y="163"/>
                </a:lnTo>
                <a:lnTo>
                  <a:pt x="435" y="156"/>
                </a:lnTo>
                <a:lnTo>
                  <a:pt x="437" y="154"/>
                </a:lnTo>
                <a:lnTo>
                  <a:pt x="437" y="148"/>
                </a:lnTo>
                <a:lnTo>
                  <a:pt x="439" y="146"/>
                </a:lnTo>
                <a:lnTo>
                  <a:pt x="448" y="144"/>
                </a:lnTo>
                <a:lnTo>
                  <a:pt x="452" y="144"/>
                </a:lnTo>
                <a:lnTo>
                  <a:pt x="452" y="144"/>
                </a:lnTo>
                <a:lnTo>
                  <a:pt x="456" y="144"/>
                </a:lnTo>
                <a:lnTo>
                  <a:pt x="458" y="144"/>
                </a:lnTo>
                <a:lnTo>
                  <a:pt x="458" y="144"/>
                </a:lnTo>
                <a:lnTo>
                  <a:pt x="460" y="144"/>
                </a:lnTo>
                <a:lnTo>
                  <a:pt x="460" y="142"/>
                </a:lnTo>
                <a:lnTo>
                  <a:pt x="464" y="140"/>
                </a:lnTo>
                <a:lnTo>
                  <a:pt x="475" y="137"/>
                </a:lnTo>
                <a:lnTo>
                  <a:pt x="477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3"/>
                </a:lnTo>
                <a:lnTo>
                  <a:pt x="479" y="133"/>
                </a:lnTo>
                <a:lnTo>
                  <a:pt x="479" y="131"/>
                </a:lnTo>
                <a:lnTo>
                  <a:pt x="477" y="129"/>
                </a:lnTo>
                <a:lnTo>
                  <a:pt x="477" y="127"/>
                </a:lnTo>
                <a:lnTo>
                  <a:pt x="475" y="127"/>
                </a:lnTo>
                <a:lnTo>
                  <a:pt x="475" y="125"/>
                </a:lnTo>
                <a:lnTo>
                  <a:pt x="475" y="125"/>
                </a:lnTo>
                <a:lnTo>
                  <a:pt x="477" y="123"/>
                </a:lnTo>
                <a:lnTo>
                  <a:pt x="477" y="121"/>
                </a:lnTo>
                <a:lnTo>
                  <a:pt x="477" y="119"/>
                </a:lnTo>
                <a:lnTo>
                  <a:pt x="477" y="119"/>
                </a:lnTo>
                <a:lnTo>
                  <a:pt x="479" y="117"/>
                </a:lnTo>
                <a:lnTo>
                  <a:pt x="481" y="117"/>
                </a:lnTo>
                <a:lnTo>
                  <a:pt x="481" y="117"/>
                </a:lnTo>
                <a:lnTo>
                  <a:pt x="483" y="114"/>
                </a:lnTo>
                <a:lnTo>
                  <a:pt x="485" y="110"/>
                </a:lnTo>
                <a:lnTo>
                  <a:pt x="487" y="106"/>
                </a:lnTo>
                <a:lnTo>
                  <a:pt x="491" y="102"/>
                </a:lnTo>
                <a:lnTo>
                  <a:pt x="491" y="100"/>
                </a:lnTo>
                <a:lnTo>
                  <a:pt x="491" y="98"/>
                </a:lnTo>
                <a:lnTo>
                  <a:pt x="491" y="96"/>
                </a:lnTo>
                <a:lnTo>
                  <a:pt x="493" y="92"/>
                </a:lnTo>
                <a:lnTo>
                  <a:pt x="498" y="85"/>
                </a:lnTo>
                <a:lnTo>
                  <a:pt x="498" y="85"/>
                </a:lnTo>
                <a:lnTo>
                  <a:pt x="498" y="83"/>
                </a:lnTo>
                <a:lnTo>
                  <a:pt x="498" y="83"/>
                </a:lnTo>
                <a:lnTo>
                  <a:pt x="496" y="81"/>
                </a:lnTo>
                <a:lnTo>
                  <a:pt x="496" y="81"/>
                </a:lnTo>
                <a:lnTo>
                  <a:pt x="496" y="79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8" y="75"/>
                </a:lnTo>
                <a:lnTo>
                  <a:pt x="498" y="75"/>
                </a:lnTo>
                <a:lnTo>
                  <a:pt x="500" y="75"/>
                </a:lnTo>
                <a:lnTo>
                  <a:pt x="498" y="73"/>
                </a:lnTo>
                <a:lnTo>
                  <a:pt x="498" y="71"/>
                </a:lnTo>
                <a:lnTo>
                  <a:pt x="498" y="71"/>
                </a:lnTo>
                <a:lnTo>
                  <a:pt x="498" y="69"/>
                </a:lnTo>
                <a:lnTo>
                  <a:pt x="498" y="66"/>
                </a:lnTo>
                <a:lnTo>
                  <a:pt x="498" y="66"/>
                </a:lnTo>
                <a:lnTo>
                  <a:pt x="498" y="64"/>
                </a:lnTo>
                <a:lnTo>
                  <a:pt x="500" y="64"/>
                </a:lnTo>
                <a:lnTo>
                  <a:pt x="500" y="64"/>
                </a:lnTo>
                <a:lnTo>
                  <a:pt x="502" y="64"/>
                </a:lnTo>
                <a:lnTo>
                  <a:pt x="504" y="64"/>
                </a:lnTo>
                <a:lnTo>
                  <a:pt x="506" y="62"/>
                </a:lnTo>
                <a:lnTo>
                  <a:pt x="506" y="62"/>
                </a:lnTo>
                <a:lnTo>
                  <a:pt x="506" y="60"/>
                </a:lnTo>
                <a:lnTo>
                  <a:pt x="508" y="58"/>
                </a:lnTo>
                <a:lnTo>
                  <a:pt x="510" y="56"/>
                </a:lnTo>
                <a:lnTo>
                  <a:pt x="510" y="56"/>
                </a:lnTo>
                <a:lnTo>
                  <a:pt x="508" y="56"/>
                </a:lnTo>
                <a:lnTo>
                  <a:pt x="508" y="56"/>
                </a:lnTo>
                <a:lnTo>
                  <a:pt x="508" y="54"/>
                </a:lnTo>
                <a:lnTo>
                  <a:pt x="508" y="54"/>
                </a:lnTo>
                <a:lnTo>
                  <a:pt x="508" y="50"/>
                </a:lnTo>
                <a:lnTo>
                  <a:pt x="508" y="46"/>
                </a:lnTo>
                <a:lnTo>
                  <a:pt x="508" y="43"/>
                </a:lnTo>
                <a:lnTo>
                  <a:pt x="506" y="39"/>
                </a:lnTo>
                <a:lnTo>
                  <a:pt x="500" y="31"/>
                </a:lnTo>
                <a:lnTo>
                  <a:pt x="500" y="29"/>
                </a:lnTo>
                <a:lnTo>
                  <a:pt x="498" y="25"/>
                </a:lnTo>
                <a:lnTo>
                  <a:pt x="498" y="21"/>
                </a:lnTo>
                <a:lnTo>
                  <a:pt x="498" y="21"/>
                </a:lnTo>
                <a:lnTo>
                  <a:pt x="498" y="21"/>
                </a:lnTo>
                <a:lnTo>
                  <a:pt x="498" y="18"/>
                </a:lnTo>
                <a:lnTo>
                  <a:pt x="498" y="18"/>
                </a:lnTo>
                <a:lnTo>
                  <a:pt x="496" y="16"/>
                </a:lnTo>
                <a:lnTo>
                  <a:pt x="496" y="16"/>
                </a:lnTo>
                <a:lnTo>
                  <a:pt x="493" y="16"/>
                </a:lnTo>
                <a:lnTo>
                  <a:pt x="489" y="16"/>
                </a:lnTo>
                <a:lnTo>
                  <a:pt x="489" y="16"/>
                </a:lnTo>
                <a:lnTo>
                  <a:pt x="487" y="16"/>
                </a:lnTo>
                <a:lnTo>
                  <a:pt x="485" y="12"/>
                </a:lnTo>
                <a:lnTo>
                  <a:pt x="483" y="10"/>
                </a:lnTo>
                <a:lnTo>
                  <a:pt x="481" y="10"/>
                </a:lnTo>
                <a:lnTo>
                  <a:pt x="481" y="10"/>
                </a:lnTo>
                <a:lnTo>
                  <a:pt x="479" y="10"/>
                </a:lnTo>
                <a:lnTo>
                  <a:pt x="479" y="8"/>
                </a:lnTo>
                <a:lnTo>
                  <a:pt x="479" y="8"/>
                </a:lnTo>
                <a:lnTo>
                  <a:pt x="477" y="6"/>
                </a:lnTo>
                <a:lnTo>
                  <a:pt x="477" y="8"/>
                </a:lnTo>
                <a:lnTo>
                  <a:pt x="475" y="8"/>
                </a:lnTo>
                <a:lnTo>
                  <a:pt x="475" y="6"/>
                </a:lnTo>
                <a:lnTo>
                  <a:pt x="473" y="6"/>
                </a:lnTo>
                <a:lnTo>
                  <a:pt x="468" y="8"/>
                </a:lnTo>
                <a:lnTo>
                  <a:pt x="466" y="8"/>
                </a:lnTo>
                <a:lnTo>
                  <a:pt x="464" y="8"/>
                </a:lnTo>
                <a:lnTo>
                  <a:pt x="464" y="8"/>
                </a:lnTo>
                <a:lnTo>
                  <a:pt x="464" y="8"/>
                </a:lnTo>
                <a:lnTo>
                  <a:pt x="462" y="10"/>
                </a:lnTo>
                <a:lnTo>
                  <a:pt x="462" y="10"/>
                </a:lnTo>
                <a:lnTo>
                  <a:pt x="460" y="10"/>
                </a:lnTo>
                <a:lnTo>
                  <a:pt x="458" y="10"/>
                </a:lnTo>
                <a:lnTo>
                  <a:pt x="454" y="8"/>
                </a:lnTo>
                <a:lnTo>
                  <a:pt x="452" y="8"/>
                </a:lnTo>
                <a:lnTo>
                  <a:pt x="450" y="6"/>
                </a:lnTo>
                <a:lnTo>
                  <a:pt x="448" y="6"/>
                </a:lnTo>
                <a:lnTo>
                  <a:pt x="445" y="4"/>
                </a:lnTo>
                <a:lnTo>
                  <a:pt x="445" y="4"/>
                </a:lnTo>
                <a:lnTo>
                  <a:pt x="445" y="4"/>
                </a:lnTo>
                <a:lnTo>
                  <a:pt x="443" y="4"/>
                </a:lnTo>
                <a:lnTo>
                  <a:pt x="441" y="4"/>
                </a:lnTo>
                <a:lnTo>
                  <a:pt x="441" y="2"/>
                </a:lnTo>
                <a:lnTo>
                  <a:pt x="439" y="0"/>
                </a:lnTo>
                <a:lnTo>
                  <a:pt x="437" y="0"/>
                </a:lnTo>
                <a:lnTo>
                  <a:pt x="435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4"/>
                </a:lnTo>
                <a:lnTo>
                  <a:pt x="429" y="4"/>
                </a:lnTo>
                <a:lnTo>
                  <a:pt x="427" y="4"/>
                </a:lnTo>
                <a:lnTo>
                  <a:pt x="425" y="4"/>
                </a:lnTo>
                <a:lnTo>
                  <a:pt x="422" y="4"/>
                </a:lnTo>
                <a:lnTo>
                  <a:pt x="420" y="4"/>
                </a:lnTo>
                <a:lnTo>
                  <a:pt x="418" y="4"/>
                </a:lnTo>
                <a:lnTo>
                  <a:pt x="418" y="6"/>
                </a:lnTo>
                <a:lnTo>
                  <a:pt x="418" y="8"/>
                </a:lnTo>
                <a:lnTo>
                  <a:pt x="414" y="6"/>
                </a:lnTo>
                <a:lnTo>
                  <a:pt x="412" y="6"/>
                </a:lnTo>
                <a:lnTo>
                  <a:pt x="412" y="8"/>
                </a:lnTo>
                <a:lnTo>
                  <a:pt x="412" y="10"/>
                </a:lnTo>
                <a:lnTo>
                  <a:pt x="412" y="10"/>
                </a:lnTo>
                <a:lnTo>
                  <a:pt x="412" y="12"/>
                </a:lnTo>
                <a:lnTo>
                  <a:pt x="412" y="12"/>
                </a:lnTo>
                <a:lnTo>
                  <a:pt x="412" y="14"/>
                </a:lnTo>
                <a:lnTo>
                  <a:pt x="410" y="14"/>
                </a:lnTo>
                <a:lnTo>
                  <a:pt x="410" y="16"/>
                </a:lnTo>
                <a:lnTo>
                  <a:pt x="410" y="18"/>
                </a:lnTo>
                <a:lnTo>
                  <a:pt x="410" y="18"/>
                </a:lnTo>
                <a:lnTo>
                  <a:pt x="408" y="18"/>
                </a:lnTo>
                <a:lnTo>
                  <a:pt x="408" y="18"/>
                </a:lnTo>
                <a:lnTo>
                  <a:pt x="406" y="18"/>
                </a:lnTo>
                <a:lnTo>
                  <a:pt x="406" y="18"/>
                </a:lnTo>
                <a:lnTo>
                  <a:pt x="404" y="18"/>
                </a:lnTo>
                <a:lnTo>
                  <a:pt x="404" y="18"/>
                </a:lnTo>
                <a:lnTo>
                  <a:pt x="402" y="18"/>
                </a:lnTo>
                <a:lnTo>
                  <a:pt x="399" y="18"/>
                </a:lnTo>
                <a:lnTo>
                  <a:pt x="397" y="21"/>
                </a:lnTo>
                <a:lnTo>
                  <a:pt x="395" y="21"/>
                </a:lnTo>
                <a:lnTo>
                  <a:pt x="393" y="21"/>
                </a:lnTo>
                <a:lnTo>
                  <a:pt x="391" y="21"/>
                </a:lnTo>
                <a:lnTo>
                  <a:pt x="391" y="23"/>
                </a:lnTo>
                <a:lnTo>
                  <a:pt x="391" y="23"/>
                </a:lnTo>
                <a:lnTo>
                  <a:pt x="391" y="25"/>
                </a:lnTo>
                <a:lnTo>
                  <a:pt x="389" y="25"/>
                </a:lnTo>
                <a:lnTo>
                  <a:pt x="389" y="27"/>
                </a:lnTo>
                <a:lnTo>
                  <a:pt x="383" y="27"/>
                </a:lnTo>
                <a:lnTo>
                  <a:pt x="385" y="31"/>
                </a:lnTo>
                <a:lnTo>
                  <a:pt x="383" y="33"/>
                </a:lnTo>
                <a:lnTo>
                  <a:pt x="379" y="35"/>
                </a:lnTo>
                <a:lnTo>
                  <a:pt x="377" y="35"/>
                </a:lnTo>
                <a:lnTo>
                  <a:pt x="374" y="37"/>
                </a:lnTo>
                <a:lnTo>
                  <a:pt x="372" y="39"/>
                </a:lnTo>
                <a:lnTo>
                  <a:pt x="372" y="39"/>
                </a:lnTo>
                <a:lnTo>
                  <a:pt x="370" y="39"/>
                </a:lnTo>
                <a:lnTo>
                  <a:pt x="366" y="41"/>
                </a:lnTo>
                <a:lnTo>
                  <a:pt x="364" y="41"/>
                </a:lnTo>
                <a:lnTo>
                  <a:pt x="364" y="41"/>
                </a:lnTo>
                <a:lnTo>
                  <a:pt x="358" y="46"/>
                </a:lnTo>
                <a:lnTo>
                  <a:pt x="354" y="48"/>
                </a:lnTo>
                <a:lnTo>
                  <a:pt x="354" y="50"/>
                </a:lnTo>
                <a:lnTo>
                  <a:pt x="351" y="50"/>
                </a:lnTo>
                <a:lnTo>
                  <a:pt x="347" y="50"/>
                </a:lnTo>
                <a:lnTo>
                  <a:pt x="345" y="50"/>
                </a:lnTo>
                <a:lnTo>
                  <a:pt x="345" y="52"/>
                </a:lnTo>
                <a:lnTo>
                  <a:pt x="345" y="52"/>
                </a:lnTo>
                <a:lnTo>
                  <a:pt x="345" y="54"/>
                </a:lnTo>
                <a:lnTo>
                  <a:pt x="343" y="54"/>
                </a:lnTo>
                <a:lnTo>
                  <a:pt x="341" y="54"/>
                </a:lnTo>
                <a:lnTo>
                  <a:pt x="341" y="54"/>
                </a:lnTo>
                <a:lnTo>
                  <a:pt x="339" y="56"/>
                </a:lnTo>
                <a:lnTo>
                  <a:pt x="337" y="54"/>
                </a:lnTo>
                <a:lnTo>
                  <a:pt x="335" y="56"/>
                </a:lnTo>
                <a:lnTo>
                  <a:pt x="333" y="56"/>
                </a:lnTo>
                <a:lnTo>
                  <a:pt x="333" y="58"/>
                </a:lnTo>
                <a:lnTo>
                  <a:pt x="331" y="60"/>
                </a:lnTo>
                <a:lnTo>
                  <a:pt x="331" y="62"/>
                </a:lnTo>
                <a:lnTo>
                  <a:pt x="331" y="62"/>
                </a:lnTo>
                <a:lnTo>
                  <a:pt x="328" y="62"/>
                </a:lnTo>
                <a:lnTo>
                  <a:pt x="328" y="64"/>
                </a:lnTo>
                <a:lnTo>
                  <a:pt x="326" y="64"/>
                </a:lnTo>
                <a:lnTo>
                  <a:pt x="324" y="66"/>
                </a:lnTo>
                <a:lnTo>
                  <a:pt x="322" y="69"/>
                </a:lnTo>
                <a:lnTo>
                  <a:pt x="318" y="69"/>
                </a:lnTo>
                <a:lnTo>
                  <a:pt x="316" y="69"/>
                </a:lnTo>
                <a:lnTo>
                  <a:pt x="314" y="69"/>
                </a:lnTo>
                <a:lnTo>
                  <a:pt x="312" y="71"/>
                </a:lnTo>
                <a:lnTo>
                  <a:pt x="310" y="73"/>
                </a:lnTo>
                <a:lnTo>
                  <a:pt x="310" y="73"/>
                </a:lnTo>
                <a:lnTo>
                  <a:pt x="310" y="75"/>
                </a:lnTo>
                <a:lnTo>
                  <a:pt x="310" y="75"/>
                </a:lnTo>
                <a:lnTo>
                  <a:pt x="308" y="75"/>
                </a:lnTo>
                <a:lnTo>
                  <a:pt x="308" y="75"/>
                </a:lnTo>
                <a:lnTo>
                  <a:pt x="305" y="75"/>
                </a:lnTo>
                <a:lnTo>
                  <a:pt x="303" y="77"/>
                </a:lnTo>
                <a:lnTo>
                  <a:pt x="301" y="77"/>
                </a:lnTo>
                <a:lnTo>
                  <a:pt x="301" y="79"/>
                </a:lnTo>
                <a:lnTo>
                  <a:pt x="301" y="79"/>
                </a:lnTo>
                <a:lnTo>
                  <a:pt x="299" y="81"/>
                </a:lnTo>
                <a:lnTo>
                  <a:pt x="297" y="81"/>
                </a:lnTo>
                <a:lnTo>
                  <a:pt x="297" y="83"/>
                </a:lnTo>
                <a:lnTo>
                  <a:pt x="295" y="83"/>
                </a:lnTo>
                <a:lnTo>
                  <a:pt x="295" y="85"/>
                </a:lnTo>
                <a:lnTo>
                  <a:pt x="291" y="85"/>
                </a:lnTo>
                <a:lnTo>
                  <a:pt x="291" y="85"/>
                </a:lnTo>
                <a:lnTo>
                  <a:pt x="291" y="87"/>
                </a:lnTo>
                <a:lnTo>
                  <a:pt x="291" y="87"/>
                </a:lnTo>
                <a:lnTo>
                  <a:pt x="289" y="89"/>
                </a:lnTo>
                <a:lnTo>
                  <a:pt x="289" y="89"/>
                </a:lnTo>
                <a:lnTo>
                  <a:pt x="282" y="94"/>
                </a:lnTo>
                <a:lnTo>
                  <a:pt x="280" y="96"/>
                </a:lnTo>
                <a:lnTo>
                  <a:pt x="280" y="96"/>
                </a:lnTo>
                <a:lnTo>
                  <a:pt x="280" y="98"/>
                </a:lnTo>
                <a:lnTo>
                  <a:pt x="280" y="100"/>
                </a:lnTo>
                <a:lnTo>
                  <a:pt x="280" y="100"/>
                </a:lnTo>
                <a:lnTo>
                  <a:pt x="278" y="100"/>
                </a:lnTo>
                <a:lnTo>
                  <a:pt x="278" y="100"/>
                </a:lnTo>
                <a:lnTo>
                  <a:pt x="278" y="102"/>
                </a:lnTo>
                <a:lnTo>
                  <a:pt x="276" y="102"/>
                </a:lnTo>
                <a:lnTo>
                  <a:pt x="274" y="104"/>
                </a:lnTo>
                <a:lnTo>
                  <a:pt x="274" y="106"/>
                </a:lnTo>
                <a:lnTo>
                  <a:pt x="272" y="106"/>
                </a:lnTo>
                <a:lnTo>
                  <a:pt x="270" y="106"/>
                </a:lnTo>
                <a:lnTo>
                  <a:pt x="266" y="104"/>
                </a:lnTo>
                <a:lnTo>
                  <a:pt x="264" y="104"/>
                </a:lnTo>
                <a:lnTo>
                  <a:pt x="264" y="106"/>
                </a:lnTo>
                <a:lnTo>
                  <a:pt x="264" y="108"/>
                </a:lnTo>
                <a:lnTo>
                  <a:pt x="262" y="108"/>
                </a:lnTo>
                <a:lnTo>
                  <a:pt x="262" y="110"/>
                </a:lnTo>
                <a:lnTo>
                  <a:pt x="260" y="110"/>
                </a:lnTo>
                <a:lnTo>
                  <a:pt x="260" y="110"/>
                </a:lnTo>
                <a:lnTo>
                  <a:pt x="255" y="112"/>
                </a:lnTo>
                <a:lnTo>
                  <a:pt x="255" y="112"/>
                </a:lnTo>
                <a:lnTo>
                  <a:pt x="255" y="112"/>
                </a:lnTo>
                <a:lnTo>
                  <a:pt x="253" y="117"/>
                </a:lnTo>
                <a:lnTo>
                  <a:pt x="251" y="119"/>
                </a:lnTo>
                <a:lnTo>
                  <a:pt x="251" y="121"/>
                </a:lnTo>
                <a:lnTo>
                  <a:pt x="251" y="123"/>
                </a:lnTo>
                <a:lnTo>
                  <a:pt x="251" y="125"/>
                </a:lnTo>
                <a:lnTo>
                  <a:pt x="251" y="125"/>
                </a:lnTo>
                <a:lnTo>
                  <a:pt x="249" y="125"/>
                </a:lnTo>
                <a:lnTo>
                  <a:pt x="249" y="127"/>
                </a:lnTo>
                <a:lnTo>
                  <a:pt x="247" y="127"/>
                </a:lnTo>
                <a:lnTo>
                  <a:pt x="249" y="129"/>
                </a:lnTo>
                <a:lnTo>
                  <a:pt x="249" y="129"/>
                </a:lnTo>
                <a:lnTo>
                  <a:pt x="249" y="131"/>
                </a:lnTo>
                <a:lnTo>
                  <a:pt x="253" y="146"/>
                </a:lnTo>
                <a:lnTo>
                  <a:pt x="255" y="152"/>
                </a:lnTo>
                <a:lnTo>
                  <a:pt x="255" y="156"/>
                </a:lnTo>
                <a:lnTo>
                  <a:pt x="255" y="156"/>
                </a:lnTo>
                <a:lnTo>
                  <a:pt x="255" y="158"/>
                </a:lnTo>
                <a:lnTo>
                  <a:pt x="257" y="158"/>
                </a:lnTo>
                <a:lnTo>
                  <a:pt x="257" y="158"/>
                </a:lnTo>
                <a:lnTo>
                  <a:pt x="260" y="158"/>
                </a:lnTo>
                <a:lnTo>
                  <a:pt x="260" y="158"/>
                </a:lnTo>
                <a:lnTo>
                  <a:pt x="262" y="160"/>
                </a:lnTo>
                <a:lnTo>
                  <a:pt x="264" y="165"/>
                </a:lnTo>
                <a:lnTo>
                  <a:pt x="264" y="165"/>
                </a:lnTo>
                <a:lnTo>
                  <a:pt x="266" y="167"/>
                </a:lnTo>
                <a:lnTo>
                  <a:pt x="266" y="167"/>
                </a:lnTo>
                <a:lnTo>
                  <a:pt x="268" y="167"/>
                </a:lnTo>
                <a:lnTo>
                  <a:pt x="270" y="167"/>
                </a:lnTo>
                <a:lnTo>
                  <a:pt x="270" y="167"/>
                </a:lnTo>
                <a:lnTo>
                  <a:pt x="272" y="167"/>
                </a:lnTo>
                <a:lnTo>
                  <a:pt x="276" y="171"/>
                </a:lnTo>
                <a:lnTo>
                  <a:pt x="276" y="171"/>
                </a:lnTo>
                <a:lnTo>
                  <a:pt x="278" y="171"/>
                </a:lnTo>
                <a:lnTo>
                  <a:pt x="278" y="171"/>
                </a:lnTo>
                <a:lnTo>
                  <a:pt x="282" y="171"/>
                </a:lnTo>
                <a:lnTo>
                  <a:pt x="282" y="169"/>
                </a:lnTo>
                <a:lnTo>
                  <a:pt x="282" y="169"/>
                </a:lnTo>
                <a:lnTo>
                  <a:pt x="287" y="171"/>
                </a:lnTo>
                <a:lnTo>
                  <a:pt x="289" y="171"/>
                </a:lnTo>
                <a:lnTo>
                  <a:pt x="293" y="173"/>
                </a:lnTo>
                <a:lnTo>
                  <a:pt x="293" y="173"/>
                </a:lnTo>
                <a:lnTo>
                  <a:pt x="293" y="173"/>
                </a:lnTo>
                <a:lnTo>
                  <a:pt x="295" y="173"/>
                </a:lnTo>
                <a:lnTo>
                  <a:pt x="301" y="173"/>
                </a:lnTo>
                <a:lnTo>
                  <a:pt x="303" y="171"/>
                </a:lnTo>
                <a:lnTo>
                  <a:pt x="308" y="169"/>
                </a:lnTo>
                <a:lnTo>
                  <a:pt x="310" y="169"/>
                </a:lnTo>
                <a:lnTo>
                  <a:pt x="310" y="169"/>
                </a:lnTo>
                <a:lnTo>
                  <a:pt x="312" y="169"/>
                </a:lnTo>
                <a:lnTo>
                  <a:pt x="314" y="169"/>
                </a:lnTo>
                <a:lnTo>
                  <a:pt x="316" y="171"/>
                </a:lnTo>
                <a:lnTo>
                  <a:pt x="318" y="171"/>
                </a:lnTo>
                <a:lnTo>
                  <a:pt x="318" y="171"/>
                </a:lnTo>
                <a:lnTo>
                  <a:pt x="320" y="169"/>
                </a:lnTo>
                <a:lnTo>
                  <a:pt x="320" y="169"/>
                </a:lnTo>
                <a:lnTo>
                  <a:pt x="322" y="167"/>
                </a:lnTo>
                <a:lnTo>
                  <a:pt x="322" y="167"/>
                </a:lnTo>
                <a:lnTo>
                  <a:pt x="324" y="163"/>
                </a:lnTo>
                <a:lnTo>
                  <a:pt x="324" y="163"/>
                </a:lnTo>
                <a:lnTo>
                  <a:pt x="324" y="160"/>
                </a:lnTo>
                <a:lnTo>
                  <a:pt x="326" y="160"/>
                </a:lnTo>
                <a:lnTo>
                  <a:pt x="328" y="158"/>
                </a:lnTo>
                <a:lnTo>
                  <a:pt x="331" y="158"/>
                </a:lnTo>
                <a:lnTo>
                  <a:pt x="333" y="158"/>
                </a:lnTo>
                <a:lnTo>
                  <a:pt x="335" y="158"/>
                </a:lnTo>
                <a:lnTo>
                  <a:pt x="335" y="158"/>
                </a:lnTo>
                <a:lnTo>
                  <a:pt x="335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3"/>
                </a:lnTo>
                <a:lnTo>
                  <a:pt x="337" y="163"/>
                </a:lnTo>
                <a:lnTo>
                  <a:pt x="337" y="163"/>
                </a:lnTo>
                <a:lnTo>
                  <a:pt x="337" y="165"/>
                </a:lnTo>
                <a:lnTo>
                  <a:pt x="337" y="165"/>
                </a:lnTo>
                <a:lnTo>
                  <a:pt x="335" y="167"/>
                </a:lnTo>
                <a:lnTo>
                  <a:pt x="335" y="167"/>
                </a:lnTo>
                <a:lnTo>
                  <a:pt x="335" y="169"/>
                </a:lnTo>
                <a:lnTo>
                  <a:pt x="337" y="169"/>
                </a:lnTo>
                <a:lnTo>
                  <a:pt x="337" y="171"/>
                </a:lnTo>
                <a:lnTo>
                  <a:pt x="337" y="171"/>
                </a:lnTo>
                <a:lnTo>
                  <a:pt x="337" y="173"/>
                </a:lnTo>
                <a:lnTo>
                  <a:pt x="337" y="173"/>
                </a:lnTo>
                <a:lnTo>
                  <a:pt x="337" y="175"/>
                </a:lnTo>
                <a:lnTo>
                  <a:pt x="337" y="175"/>
                </a:lnTo>
                <a:lnTo>
                  <a:pt x="337" y="175"/>
                </a:lnTo>
                <a:lnTo>
                  <a:pt x="337" y="177"/>
                </a:lnTo>
                <a:lnTo>
                  <a:pt x="337" y="177"/>
                </a:lnTo>
                <a:lnTo>
                  <a:pt x="337" y="179"/>
                </a:lnTo>
                <a:lnTo>
                  <a:pt x="339" y="179"/>
                </a:lnTo>
                <a:lnTo>
                  <a:pt x="341" y="183"/>
                </a:lnTo>
                <a:lnTo>
                  <a:pt x="341" y="183"/>
                </a:lnTo>
                <a:lnTo>
                  <a:pt x="341" y="185"/>
                </a:lnTo>
                <a:lnTo>
                  <a:pt x="341" y="185"/>
                </a:lnTo>
                <a:lnTo>
                  <a:pt x="341" y="185"/>
                </a:lnTo>
                <a:lnTo>
                  <a:pt x="341" y="188"/>
                </a:lnTo>
                <a:lnTo>
                  <a:pt x="339" y="188"/>
                </a:lnTo>
                <a:lnTo>
                  <a:pt x="341" y="190"/>
                </a:lnTo>
                <a:lnTo>
                  <a:pt x="341" y="192"/>
                </a:lnTo>
                <a:lnTo>
                  <a:pt x="339" y="192"/>
                </a:lnTo>
                <a:lnTo>
                  <a:pt x="339" y="192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5" y="196"/>
                </a:lnTo>
                <a:lnTo>
                  <a:pt x="335" y="196"/>
                </a:lnTo>
                <a:lnTo>
                  <a:pt x="333" y="196"/>
                </a:lnTo>
                <a:lnTo>
                  <a:pt x="331" y="196"/>
                </a:lnTo>
                <a:lnTo>
                  <a:pt x="328" y="194"/>
                </a:lnTo>
                <a:lnTo>
                  <a:pt x="328" y="194"/>
                </a:lnTo>
                <a:lnTo>
                  <a:pt x="326" y="194"/>
                </a:lnTo>
                <a:lnTo>
                  <a:pt x="324" y="194"/>
                </a:lnTo>
                <a:lnTo>
                  <a:pt x="322" y="194"/>
                </a:lnTo>
                <a:lnTo>
                  <a:pt x="320" y="194"/>
                </a:lnTo>
                <a:lnTo>
                  <a:pt x="320" y="194"/>
                </a:lnTo>
                <a:lnTo>
                  <a:pt x="310" y="198"/>
                </a:lnTo>
                <a:lnTo>
                  <a:pt x="305" y="198"/>
                </a:lnTo>
                <a:lnTo>
                  <a:pt x="303" y="198"/>
                </a:lnTo>
                <a:lnTo>
                  <a:pt x="301" y="198"/>
                </a:lnTo>
                <a:lnTo>
                  <a:pt x="301" y="198"/>
                </a:lnTo>
                <a:lnTo>
                  <a:pt x="293" y="202"/>
                </a:lnTo>
                <a:lnTo>
                  <a:pt x="289" y="202"/>
                </a:lnTo>
                <a:lnTo>
                  <a:pt x="287" y="204"/>
                </a:lnTo>
                <a:lnTo>
                  <a:pt x="287" y="204"/>
                </a:lnTo>
                <a:lnTo>
                  <a:pt x="287" y="206"/>
                </a:lnTo>
                <a:lnTo>
                  <a:pt x="285" y="206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7" y="213"/>
                </a:lnTo>
                <a:lnTo>
                  <a:pt x="289" y="215"/>
                </a:lnTo>
                <a:lnTo>
                  <a:pt x="289" y="217"/>
                </a:lnTo>
                <a:lnTo>
                  <a:pt x="289" y="219"/>
                </a:lnTo>
                <a:lnTo>
                  <a:pt x="289" y="221"/>
                </a:lnTo>
                <a:lnTo>
                  <a:pt x="289" y="221"/>
                </a:lnTo>
                <a:lnTo>
                  <a:pt x="287" y="223"/>
                </a:lnTo>
                <a:lnTo>
                  <a:pt x="287" y="223"/>
                </a:lnTo>
                <a:lnTo>
                  <a:pt x="285" y="223"/>
                </a:lnTo>
                <a:lnTo>
                  <a:pt x="282" y="223"/>
                </a:lnTo>
                <a:lnTo>
                  <a:pt x="280" y="225"/>
                </a:lnTo>
                <a:lnTo>
                  <a:pt x="280" y="225"/>
                </a:lnTo>
                <a:lnTo>
                  <a:pt x="280" y="225"/>
                </a:lnTo>
                <a:lnTo>
                  <a:pt x="278" y="225"/>
                </a:lnTo>
                <a:lnTo>
                  <a:pt x="278" y="227"/>
                </a:lnTo>
                <a:lnTo>
                  <a:pt x="278" y="227"/>
                </a:lnTo>
                <a:lnTo>
                  <a:pt x="280" y="229"/>
                </a:lnTo>
                <a:lnTo>
                  <a:pt x="285" y="236"/>
                </a:lnTo>
                <a:lnTo>
                  <a:pt x="289" y="238"/>
                </a:lnTo>
                <a:lnTo>
                  <a:pt x="293" y="238"/>
                </a:lnTo>
                <a:lnTo>
                  <a:pt x="293" y="238"/>
                </a:lnTo>
                <a:lnTo>
                  <a:pt x="295" y="238"/>
                </a:lnTo>
                <a:lnTo>
                  <a:pt x="295" y="238"/>
                </a:lnTo>
                <a:lnTo>
                  <a:pt x="297" y="238"/>
                </a:lnTo>
                <a:lnTo>
                  <a:pt x="297" y="238"/>
                </a:lnTo>
                <a:lnTo>
                  <a:pt x="301" y="242"/>
                </a:lnTo>
                <a:lnTo>
                  <a:pt x="303" y="244"/>
                </a:lnTo>
                <a:lnTo>
                  <a:pt x="305" y="244"/>
                </a:lnTo>
                <a:lnTo>
                  <a:pt x="305" y="248"/>
                </a:lnTo>
                <a:lnTo>
                  <a:pt x="308" y="252"/>
                </a:lnTo>
                <a:lnTo>
                  <a:pt x="308" y="254"/>
                </a:lnTo>
                <a:lnTo>
                  <a:pt x="308" y="256"/>
                </a:lnTo>
                <a:lnTo>
                  <a:pt x="305" y="259"/>
                </a:lnTo>
                <a:lnTo>
                  <a:pt x="305" y="259"/>
                </a:lnTo>
                <a:lnTo>
                  <a:pt x="303" y="259"/>
                </a:lnTo>
                <a:lnTo>
                  <a:pt x="295" y="265"/>
                </a:lnTo>
                <a:lnTo>
                  <a:pt x="295" y="265"/>
                </a:lnTo>
                <a:lnTo>
                  <a:pt x="293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3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89" y="259"/>
                </a:lnTo>
                <a:lnTo>
                  <a:pt x="289" y="259"/>
                </a:lnTo>
                <a:lnTo>
                  <a:pt x="289" y="256"/>
                </a:lnTo>
                <a:lnTo>
                  <a:pt x="289" y="256"/>
                </a:lnTo>
                <a:lnTo>
                  <a:pt x="287" y="256"/>
                </a:lnTo>
                <a:lnTo>
                  <a:pt x="287" y="256"/>
                </a:lnTo>
                <a:lnTo>
                  <a:pt x="285" y="256"/>
                </a:lnTo>
                <a:lnTo>
                  <a:pt x="285" y="256"/>
                </a:lnTo>
                <a:lnTo>
                  <a:pt x="285" y="256"/>
                </a:lnTo>
                <a:lnTo>
                  <a:pt x="282" y="254"/>
                </a:lnTo>
                <a:lnTo>
                  <a:pt x="282" y="254"/>
                </a:lnTo>
                <a:lnTo>
                  <a:pt x="282" y="256"/>
                </a:lnTo>
                <a:lnTo>
                  <a:pt x="280" y="256"/>
                </a:lnTo>
                <a:lnTo>
                  <a:pt x="280" y="259"/>
                </a:lnTo>
                <a:lnTo>
                  <a:pt x="282" y="261"/>
                </a:lnTo>
                <a:lnTo>
                  <a:pt x="282" y="263"/>
                </a:lnTo>
                <a:lnTo>
                  <a:pt x="282" y="263"/>
                </a:lnTo>
                <a:lnTo>
                  <a:pt x="282" y="263"/>
                </a:lnTo>
                <a:lnTo>
                  <a:pt x="280" y="267"/>
                </a:lnTo>
                <a:lnTo>
                  <a:pt x="280" y="267"/>
                </a:lnTo>
                <a:lnTo>
                  <a:pt x="280" y="269"/>
                </a:lnTo>
                <a:lnTo>
                  <a:pt x="280" y="269"/>
                </a:lnTo>
                <a:lnTo>
                  <a:pt x="282" y="271"/>
                </a:lnTo>
                <a:lnTo>
                  <a:pt x="282" y="279"/>
                </a:lnTo>
                <a:lnTo>
                  <a:pt x="282" y="282"/>
                </a:lnTo>
                <a:lnTo>
                  <a:pt x="285" y="284"/>
                </a:lnTo>
                <a:lnTo>
                  <a:pt x="289" y="290"/>
                </a:lnTo>
                <a:lnTo>
                  <a:pt x="289" y="292"/>
                </a:lnTo>
                <a:lnTo>
                  <a:pt x="291" y="294"/>
                </a:lnTo>
                <a:lnTo>
                  <a:pt x="289" y="294"/>
                </a:lnTo>
                <a:lnTo>
                  <a:pt x="289" y="296"/>
                </a:lnTo>
                <a:lnTo>
                  <a:pt x="289" y="296"/>
                </a:lnTo>
                <a:lnTo>
                  <a:pt x="289" y="298"/>
                </a:lnTo>
                <a:lnTo>
                  <a:pt x="287" y="298"/>
                </a:lnTo>
                <a:lnTo>
                  <a:pt x="287" y="300"/>
                </a:lnTo>
                <a:lnTo>
                  <a:pt x="287" y="300"/>
                </a:lnTo>
                <a:lnTo>
                  <a:pt x="285" y="300"/>
                </a:lnTo>
                <a:lnTo>
                  <a:pt x="282" y="300"/>
                </a:lnTo>
                <a:lnTo>
                  <a:pt x="282" y="300"/>
                </a:lnTo>
                <a:lnTo>
                  <a:pt x="282" y="300"/>
                </a:lnTo>
                <a:lnTo>
                  <a:pt x="280" y="302"/>
                </a:lnTo>
                <a:lnTo>
                  <a:pt x="276" y="302"/>
                </a:lnTo>
                <a:lnTo>
                  <a:pt x="274" y="300"/>
                </a:lnTo>
                <a:lnTo>
                  <a:pt x="272" y="298"/>
                </a:lnTo>
                <a:lnTo>
                  <a:pt x="268" y="294"/>
                </a:lnTo>
                <a:lnTo>
                  <a:pt x="266" y="294"/>
                </a:lnTo>
                <a:lnTo>
                  <a:pt x="266" y="292"/>
                </a:lnTo>
                <a:lnTo>
                  <a:pt x="266" y="292"/>
                </a:lnTo>
                <a:lnTo>
                  <a:pt x="266" y="290"/>
                </a:lnTo>
                <a:lnTo>
                  <a:pt x="268" y="290"/>
                </a:lnTo>
                <a:lnTo>
                  <a:pt x="268" y="288"/>
                </a:lnTo>
                <a:lnTo>
                  <a:pt x="268" y="286"/>
                </a:lnTo>
                <a:lnTo>
                  <a:pt x="268" y="286"/>
                </a:lnTo>
                <a:lnTo>
                  <a:pt x="266" y="286"/>
                </a:lnTo>
                <a:lnTo>
                  <a:pt x="266" y="286"/>
                </a:lnTo>
                <a:lnTo>
                  <a:pt x="262" y="286"/>
                </a:lnTo>
                <a:lnTo>
                  <a:pt x="260" y="288"/>
                </a:lnTo>
                <a:lnTo>
                  <a:pt x="257" y="288"/>
                </a:lnTo>
                <a:lnTo>
                  <a:pt x="257" y="290"/>
                </a:lnTo>
                <a:lnTo>
                  <a:pt x="257" y="290"/>
                </a:lnTo>
                <a:lnTo>
                  <a:pt x="255" y="294"/>
                </a:lnTo>
                <a:lnTo>
                  <a:pt x="255" y="294"/>
                </a:lnTo>
                <a:lnTo>
                  <a:pt x="255" y="296"/>
                </a:lnTo>
                <a:lnTo>
                  <a:pt x="253" y="296"/>
                </a:lnTo>
                <a:lnTo>
                  <a:pt x="251" y="296"/>
                </a:lnTo>
                <a:lnTo>
                  <a:pt x="251" y="296"/>
                </a:lnTo>
                <a:lnTo>
                  <a:pt x="249" y="296"/>
                </a:lnTo>
                <a:lnTo>
                  <a:pt x="249" y="294"/>
                </a:lnTo>
                <a:lnTo>
                  <a:pt x="249" y="292"/>
                </a:lnTo>
                <a:lnTo>
                  <a:pt x="247" y="292"/>
                </a:lnTo>
                <a:lnTo>
                  <a:pt x="247" y="290"/>
                </a:lnTo>
                <a:lnTo>
                  <a:pt x="245" y="290"/>
                </a:lnTo>
                <a:lnTo>
                  <a:pt x="241" y="290"/>
                </a:lnTo>
                <a:lnTo>
                  <a:pt x="239" y="290"/>
                </a:lnTo>
                <a:lnTo>
                  <a:pt x="237" y="290"/>
                </a:lnTo>
                <a:lnTo>
                  <a:pt x="230" y="288"/>
                </a:lnTo>
                <a:lnTo>
                  <a:pt x="228" y="288"/>
                </a:lnTo>
                <a:lnTo>
                  <a:pt x="226" y="288"/>
                </a:lnTo>
                <a:lnTo>
                  <a:pt x="222" y="288"/>
                </a:lnTo>
                <a:lnTo>
                  <a:pt x="222" y="288"/>
                </a:lnTo>
                <a:lnTo>
                  <a:pt x="220" y="288"/>
                </a:lnTo>
                <a:lnTo>
                  <a:pt x="220" y="286"/>
                </a:lnTo>
                <a:lnTo>
                  <a:pt x="218" y="286"/>
                </a:lnTo>
                <a:lnTo>
                  <a:pt x="218" y="284"/>
                </a:lnTo>
                <a:lnTo>
                  <a:pt x="218" y="284"/>
                </a:lnTo>
                <a:lnTo>
                  <a:pt x="220" y="282"/>
                </a:lnTo>
                <a:lnTo>
                  <a:pt x="220" y="282"/>
                </a:lnTo>
                <a:lnTo>
                  <a:pt x="218" y="279"/>
                </a:lnTo>
                <a:lnTo>
                  <a:pt x="218" y="279"/>
                </a:lnTo>
                <a:lnTo>
                  <a:pt x="218" y="279"/>
                </a:lnTo>
                <a:lnTo>
                  <a:pt x="216" y="282"/>
                </a:lnTo>
                <a:lnTo>
                  <a:pt x="214" y="282"/>
                </a:lnTo>
                <a:lnTo>
                  <a:pt x="214" y="284"/>
                </a:lnTo>
                <a:lnTo>
                  <a:pt x="211" y="284"/>
                </a:lnTo>
                <a:lnTo>
                  <a:pt x="211" y="286"/>
                </a:lnTo>
                <a:lnTo>
                  <a:pt x="211" y="288"/>
                </a:lnTo>
                <a:lnTo>
                  <a:pt x="211" y="290"/>
                </a:lnTo>
                <a:lnTo>
                  <a:pt x="211" y="292"/>
                </a:lnTo>
                <a:lnTo>
                  <a:pt x="211" y="294"/>
                </a:lnTo>
                <a:lnTo>
                  <a:pt x="211" y="298"/>
                </a:lnTo>
                <a:lnTo>
                  <a:pt x="211" y="298"/>
                </a:lnTo>
                <a:lnTo>
                  <a:pt x="211" y="302"/>
                </a:lnTo>
                <a:lnTo>
                  <a:pt x="211" y="302"/>
                </a:lnTo>
                <a:lnTo>
                  <a:pt x="211" y="305"/>
                </a:lnTo>
                <a:lnTo>
                  <a:pt x="207" y="309"/>
                </a:lnTo>
                <a:lnTo>
                  <a:pt x="199" y="313"/>
                </a:lnTo>
                <a:lnTo>
                  <a:pt x="199" y="315"/>
                </a:lnTo>
                <a:lnTo>
                  <a:pt x="197" y="317"/>
                </a:lnTo>
                <a:lnTo>
                  <a:pt x="199" y="317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21"/>
                </a:lnTo>
                <a:lnTo>
                  <a:pt x="199" y="321"/>
                </a:lnTo>
                <a:lnTo>
                  <a:pt x="199" y="323"/>
                </a:lnTo>
                <a:lnTo>
                  <a:pt x="197" y="323"/>
                </a:lnTo>
                <a:lnTo>
                  <a:pt x="188" y="327"/>
                </a:lnTo>
                <a:lnTo>
                  <a:pt x="184" y="330"/>
                </a:lnTo>
                <a:lnTo>
                  <a:pt x="180" y="332"/>
                </a:lnTo>
                <a:lnTo>
                  <a:pt x="178" y="332"/>
                </a:lnTo>
                <a:lnTo>
                  <a:pt x="176" y="332"/>
                </a:lnTo>
                <a:lnTo>
                  <a:pt x="176" y="332"/>
                </a:lnTo>
                <a:lnTo>
                  <a:pt x="176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4"/>
                </a:lnTo>
                <a:lnTo>
                  <a:pt x="172" y="334"/>
                </a:lnTo>
                <a:lnTo>
                  <a:pt x="172" y="336"/>
                </a:lnTo>
                <a:lnTo>
                  <a:pt x="170" y="338"/>
                </a:lnTo>
                <a:lnTo>
                  <a:pt x="170" y="340"/>
                </a:lnTo>
                <a:lnTo>
                  <a:pt x="170" y="340"/>
                </a:lnTo>
                <a:lnTo>
                  <a:pt x="170" y="342"/>
                </a:lnTo>
                <a:lnTo>
                  <a:pt x="170" y="342"/>
                </a:lnTo>
                <a:lnTo>
                  <a:pt x="168" y="342"/>
                </a:lnTo>
                <a:lnTo>
                  <a:pt x="168" y="342"/>
                </a:lnTo>
                <a:lnTo>
                  <a:pt x="166" y="340"/>
                </a:lnTo>
                <a:lnTo>
                  <a:pt x="163" y="340"/>
                </a:lnTo>
                <a:lnTo>
                  <a:pt x="163" y="340"/>
                </a:lnTo>
                <a:lnTo>
                  <a:pt x="159" y="340"/>
                </a:lnTo>
                <a:lnTo>
                  <a:pt x="157" y="338"/>
                </a:lnTo>
                <a:lnTo>
                  <a:pt x="157" y="336"/>
                </a:lnTo>
                <a:lnTo>
                  <a:pt x="157" y="334"/>
                </a:lnTo>
                <a:lnTo>
                  <a:pt x="157" y="334"/>
                </a:lnTo>
                <a:lnTo>
                  <a:pt x="151" y="330"/>
                </a:lnTo>
                <a:lnTo>
                  <a:pt x="149" y="330"/>
                </a:lnTo>
                <a:lnTo>
                  <a:pt x="149" y="327"/>
                </a:lnTo>
                <a:lnTo>
                  <a:pt x="149" y="325"/>
                </a:lnTo>
                <a:lnTo>
                  <a:pt x="147" y="321"/>
                </a:lnTo>
                <a:lnTo>
                  <a:pt x="147" y="321"/>
                </a:lnTo>
                <a:lnTo>
                  <a:pt x="149" y="317"/>
                </a:lnTo>
                <a:lnTo>
                  <a:pt x="151" y="315"/>
                </a:lnTo>
                <a:lnTo>
                  <a:pt x="151" y="315"/>
                </a:lnTo>
                <a:lnTo>
                  <a:pt x="151" y="315"/>
                </a:lnTo>
                <a:lnTo>
                  <a:pt x="153" y="315"/>
                </a:lnTo>
                <a:lnTo>
                  <a:pt x="153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9" y="319"/>
                </a:lnTo>
                <a:lnTo>
                  <a:pt x="159" y="319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6" y="317"/>
                </a:lnTo>
                <a:lnTo>
                  <a:pt x="168" y="317"/>
                </a:lnTo>
                <a:lnTo>
                  <a:pt x="168" y="317"/>
                </a:lnTo>
                <a:lnTo>
                  <a:pt x="170" y="319"/>
                </a:lnTo>
                <a:lnTo>
                  <a:pt x="172" y="319"/>
                </a:lnTo>
                <a:lnTo>
                  <a:pt x="172" y="319"/>
                </a:lnTo>
                <a:lnTo>
                  <a:pt x="172" y="319"/>
                </a:lnTo>
                <a:lnTo>
                  <a:pt x="174" y="319"/>
                </a:lnTo>
                <a:lnTo>
                  <a:pt x="174" y="317"/>
                </a:lnTo>
                <a:lnTo>
                  <a:pt x="174" y="315"/>
                </a:lnTo>
                <a:lnTo>
                  <a:pt x="176" y="313"/>
                </a:lnTo>
                <a:lnTo>
                  <a:pt x="178" y="311"/>
                </a:lnTo>
                <a:lnTo>
                  <a:pt x="180" y="309"/>
                </a:lnTo>
                <a:lnTo>
                  <a:pt x="180" y="307"/>
                </a:lnTo>
                <a:lnTo>
                  <a:pt x="180" y="307"/>
                </a:lnTo>
                <a:lnTo>
                  <a:pt x="176" y="305"/>
                </a:lnTo>
                <a:lnTo>
                  <a:pt x="174" y="302"/>
                </a:lnTo>
                <a:lnTo>
                  <a:pt x="174" y="300"/>
                </a:lnTo>
                <a:lnTo>
                  <a:pt x="174" y="298"/>
                </a:lnTo>
                <a:lnTo>
                  <a:pt x="176" y="296"/>
                </a:lnTo>
                <a:lnTo>
                  <a:pt x="178" y="292"/>
                </a:lnTo>
                <a:lnTo>
                  <a:pt x="180" y="290"/>
                </a:lnTo>
                <a:lnTo>
                  <a:pt x="180" y="288"/>
                </a:lnTo>
                <a:lnTo>
                  <a:pt x="180" y="286"/>
                </a:lnTo>
                <a:lnTo>
                  <a:pt x="178" y="284"/>
                </a:lnTo>
                <a:lnTo>
                  <a:pt x="178" y="284"/>
                </a:lnTo>
                <a:lnTo>
                  <a:pt x="178" y="284"/>
                </a:lnTo>
                <a:lnTo>
                  <a:pt x="176" y="284"/>
                </a:lnTo>
                <a:lnTo>
                  <a:pt x="176" y="282"/>
                </a:lnTo>
                <a:lnTo>
                  <a:pt x="174" y="282"/>
                </a:lnTo>
                <a:lnTo>
                  <a:pt x="174" y="279"/>
                </a:lnTo>
                <a:lnTo>
                  <a:pt x="174" y="275"/>
                </a:lnTo>
                <a:lnTo>
                  <a:pt x="174" y="273"/>
                </a:lnTo>
                <a:lnTo>
                  <a:pt x="172" y="273"/>
                </a:lnTo>
                <a:lnTo>
                  <a:pt x="172" y="271"/>
                </a:lnTo>
                <a:lnTo>
                  <a:pt x="174" y="267"/>
                </a:lnTo>
                <a:lnTo>
                  <a:pt x="174" y="265"/>
                </a:lnTo>
                <a:lnTo>
                  <a:pt x="176" y="265"/>
                </a:lnTo>
                <a:lnTo>
                  <a:pt x="176" y="265"/>
                </a:lnTo>
                <a:lnTo>
                  <a:pt x="178" y="265"/>
                </a:lnTo>
                <a:lnTo>
                  <a:pt x="182" y="267"/>
                </a:lnTo>
                <a:lnTo>
                  <a:pt x="182" y="267"/>
                </a:lnTo>
                <a:lnTo>
                  <a:pt x="184" y="267"/>
                </a:lnTo>
                <a:lnTo>
                  <a:pt x="186" y="267"/>
                </a:lnTo>
                <a:lnTo>
                  <a:pt x="186" y="265"/>
                </a:lnTo>
                <a:lnTo>
                  <a:pt x="186" y="265"/>
                </a:lnTo>
                <a:lnTo>
                  <a:pt x="186" y="263"/>
                </a:lnTo>
                <a:lnTo>
                  <a:pt x="186" y="263"/>
                </a:lnTo>
                <a:lnTo>
                  <a:pt x="186" y="252"/>
                </a:lnTo>
                <a:lnTo>
                  <a:pt x="184" y="248"/>
                </a:lnTo>
                <a:lnTo>
                  <a:pt x="182" y="246"/>
                </a:lnTo>
                <a:lnTo>
                  <a:pt x="180" y="246"/>
                </a:lnTo>
                <a:lnTo>
                  <a:pt x="180" y="244"/>
                </a:lnTo>
                <a:lnTo>
                  <a:pt x="180" y="244"/>
                </a:lnTo>
                <a:lnTo>
                  <a:pt x="180" y="242"/>
                </a:lnTo>
                <a:lnTo>
                  <a:pt x="180" y="240"/>
                </a:lnTo>
                <a:lnTo>
                  <a:pt x="178" y="236"/>
                </a:lnTo>
                <a:lnTo>
                  <a:pt x="176" y="234"/>
                </a:lnTo>
                <a:lnTo>
                  <a:pt x="176" y="234"/>
                </a:lnTo>
                <a:lnTo>
                  <a:pt x="174" y="234"/>
                </a:lnTo>
                <a:lnTo>
                  <a:pt x="172" y="234"/>
                </a:lnTo>
                <a:lnTo>
                  <a:pt x="172" y="234"/>
                </a:lnTo>
                <a:lnTo>
                  <a:pt x="163" y="238"/>
                </a:lnTo>
                <a:lnTo>
                  <a:pt x="159" y="238"/>
                </a:lnTo>
                <a:lnTo>
                  <a:pt x="153" y="240"/>
                </a:lnTo>
                <a:lnTo>
                  <a:pt x="145" y="242"/>
                </a:lnTo>
                <a:lnTo>
                  <a:pt x="140" y="242"/>
                </a:lnTo>
                <a:lnTo>
                  <a:pt x="138" y="242"/>
                </a:lnTo>
                <a:lnTo>
                  <a:pt x="132" y="240"/>
                </a:lnTo>
                <a:lnTo>
                  <a:pt x="130" y="240"/>
                </a:lnTo>
                <a:lnTo>
                  <a:pt x="126" y="240"/>
                </a:lnTo>
                <a:lnTo>
                  <a:pt x="124" y="240"/>
                </a:lnTo>
                <a:lnTo>
                  <a:pt x="122" y="240"/>
                </a:lnTo>
                <a:lnTo>
                  <a:pt x="120" y="240"/>
                </a:lnTo>
                <a:lnTo>
                  <a:pt x="117" y="238"/>
                </a:lnTo>
                <a:lnTo>
                  <a:pt x="117" y="238"/>
                </a:lnTo>
                <a:lnTo>
                  <a:pt x="115" y="236"/>
                </a:lnTo>
                <a:lnTo>
                  <a:pt x="115" y="236"/>
                </a:lnTo>
                <a:lnTo>
                  <a:pt x="115" y="234"/>
                </a:lnTo>
                <a:lnTo>
                  <a:pt x="117" y="231"/>
                </a:lnTo>
                <a:lnTo>
                  <a:pt x="120" y="229"/>
                </a:lnTo>
                <a:lnTo>
                  <a:pt x="120" y="229"/>
                </a:lnTo>
                <a:lnTo>
                  <a:pt x="120" y="227"/>
                </a:lnTo>
                <a:lnTo>
                  <a:pt x="120" y="227"/>
                </a:lnTo>
                <a:lnTo>
                  <a:pt x="120" y="225"/>
                </a:lnTo>
                <a:lnTo>
                  <a:pt x="117" y="223"/>
                </a:lnTo>
                <a:lnTo>
                  <a:pt x="117" y="221"/>
                </a:lnTo>
                <a:lnTo>
                  <a:pt x="117" y="221"/>
                </a:lnTo>
                <a:lnTo>
                  <a:pt x="117" y="221"/>
                </a:lnTo>
                <a:lnTo>
                  <a:pt x="117" y="219"/>
                </a:lnTo>
                <a:lnTo>
                  <a:pt x="120" y="221"/>
                </a:lnTo>
                <a:lnTo>
                  <a:pt x="120" y="221"/>
                </a:lnTo>
                <a:lnTo>
                  <a:pt x="122" y="223"/>
                </a:lnTo>
                <a:lnTo>
                  <a:pt x="124" y="225"/>
                </a:lnTo>
                <a:lnTo>
                  <a:pt x="126" y="225"/>
                </a:lnTo>
                <a:lnTo>
                  <a:pt x="126" y="225"/>
                </a:lnTo>
                <a:lnTo>
                  <a:pt x="128" y="225"/>
                </a:lnTo>
                <a:lnTo>
                  <a:pt x="130" y="225"/>
                </a:lnTo>
                <a:lnTo>
                  <a:pt x="132" y="225"/>
                </a:lnTo>
                <a:lnTo>
                  <a:pt x="134" y="225"/>
                </a:lnTo>
                <a:lnTo>
                  <a:pt x="136" y="225"/>
                </a:lnTo>
                <a:lnTo>
                  <a:pt x="136" y="223"/>
                </a:lnTo>
                <a:lnTo>
                  <a:pt x="138" y="223"/>
                </a:lnTo>
                <a:lnTo>
                  <a:pt x="138" y="221"/>
                </a:lnTo>
                <a:lnTo>
                  <a:pt x="138" y="221"/>
                </a:lnTo>
                <a:lnTo>
                  <a:pt x="140" y="219"/>
                </a:lnTo>
                <a:lnTo>
                  <a:pt x="138" y="219"/>
                </a:lnTo>
                <a:lnTo>
                  <a:pt x="138" y="219"/>
                </a:lnTo>
                <a:lnTo>
                  <a:pt x="138" y="219"/>
                </a:lnTo>
                <a:lnTo>
                  <a:pt x="134" y="221"/>
                </a:lnTo>
                <a:lnTo>
                  <a:pt x="130" y="221"/>
                </a:lnTo>
                <a:lnTo>
                  <a:pt x="128" y="221"/>
                </a:lnTo>
                <a:lnTo>
                  <a:pt x="126" y="221"/>
                </a:lnTo>
                <a:lnTo>
                  <a:pt x="124" y="219"/>
                </a:lnTo>
                <a:lnTo>
                  <a:pt x="124" y="219"/>
                </a:lnTo>
                <a:lnTo>
                  <a:pt x="124" y="217"/>
                </a:lnTo>
                <a:lnTo>
                  <a:pt x="124" y="217"/>
                </a:lnTo>
                <a:lnTo>
                  <a:pt x="124" y="215"/>
                </a:lnTo>
                <a:lnTo>
                  <a:pt x="124" y="215"/>
                </a:lnTo>
                <a:lnTo>
                  <a:pt x="124" y="215"/>
                </a:lnTo>
                <a:lnTo>
                  <a:pt x="126" y="215"/>
                </a:lnTo>
                <a:lnTo>
                  <a:pt x="128" y="217"/>
                </a:lnTo>
                <a:lnTo>
                  <a:pt x="128" y="217"/>
                </a:lnTo>
                <a:lnTo>
                  <a:pt x="130" y="217"/>
                </a:lnTo>
                <a:lnTo>
                  <a:pt x="130" y="217"/>
                </a:lnTo>
                <a:lnTo>
                  <a:pt x="130" y="215"/>
                </a:lnTo>
                <a:lnTo>
                  <a:pt x="130" y="215"/>
                </a:lnTo>
                <a:lnTo>
                  <a:pt x="130" y="213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28" y="208"/>
                </a:lnTo>
                <a:lnTo>
                  <a:pt x="130" y="204"/>
                </a:lnTo>
                <a:lnTo>
                  <a:pt x="130" y="204"/>
                </a:lnTo>
                <a:lnTo>
                  <a:pt x="132" y="202"/>
                </a:lnTo>
                <a:lnTo>
                  <a:pt x="132" y="202"/>
                </a:lnTo>
                <a:lnTo>
                  <a:pt x="130" y="202"/>
                </a:lnTo>
                <a:lnTo>
                  <a:pt x="130" y="202"/>
                </a:lnTo>
                <a:lnTo>
                  <a:pt x="130" y="202"/>
                </a:lnTo>
                <a:lnTo>
                  <a:pt x="126" y="202"/>
                </a:lnTo>
                <a:lnTo>
                  <a:pt x="122" y="204"/>
                </a:lnTo>
                <a:lnTo>
                  <a:pt x="120" y="204"/>
                </a:lnTo>
                <a:lnTo>
                  <a:pt x="113" y="202"/>
                </a:lnTo>
                <a:lnTo>
                  <a:pt x="113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6"/>
                </a:lnTo>
                <a:lnTo>
                  <a:pt x="111" y="206"/>
                </a:lnTo>
                <a:lnTo>
                  <a:pt x="111" y="206"/>
                </a:lnTo>
                <a:lnTo>
                  <a:pt x="109" y="208"/>
                </a:lnTo>
                <a:lnTo>
                  <a:pt x="109" y="208"/>
                </a:lnTo>
                <a:lnTo>
                  <a:pt x="109" y="211"/>
                </a:lnTo>
                <a:lnTo>
                  <a:pt x="107" y="211"/>
                </a:lnTo>
                <a:lnTo>
                  <a:pt x="107" y="211"/>
                </a:lnTo>
                <a:lnTo>
                  <a:pt x="109" y="215"/>
                </a:lnTo>
                <a:lnTo>
                  <a:pt x="109" y="217"/>
                </a:lnTo>
                <a:lnTo>
                  <a:pt x="109" y="219"/>
                </a:lnTo>
                <a:lnTo>
                  <a:pt x="107" y="219"/>
                </a:lnTo>
                <a:lnTo>
                  <a:pt x="107" y="221"/>
                </a:lnTo>
                <a:lnTo>
                  <a:pt x="107" y="221"/>
                </a:lnTo>
                <a:lnTo>
                  <a:pt x="107" y="221"/>
                </a:lnTo>
                <a:lnTo>
                  <a:pt x="105" y="221"/>
                </a:lnTo>
                <a:lnTo>
                  <a:pt x="103" y="219"/>
                </a:lnTo>
                <a:lnTo>
                  <a:pt x="103" y="219"/>
                </a:lnTo>
                <a:lnTo>
                  <a:pt x="103" y="219"/>
                </a:lnTo>
                <a:lnTo>
                  <a:pt x="101" y="223"/>
                </a:lnTo>
                <a:lnTo>
                  <a:pt x="99" y="223"/>
                </a:lnTo>
                <a:lnTo>
                  <a:pt x="99" y="223"/>
                </a:lnTo>
                <a:lnTo>
                  <a:pt x="97" y="223"/>
                </a:lnTo>
                <a:lnTo>
                  <a:pt x="94" y="223"/>
                </a:lnTo>
                <a:lnTo>
                  <a:pt x="94" y="223"/>
                </a:lnTo>
                <a:lnTo>
                  <a:pt x="90" y="221"/>
                </a:lnTo>
                <a:lnTo>
                  <a:pt x="90" y="221"/>
                </a:lnTo>
                <a:lnTo>
                  <a:pt x="88" y="221"/>
                </a:lnTo>
                <a:lnTo>
                  <a:pt x="88" y="219"/>
                </a:lnTo>
                <a:lnTo>
                  <a:pt x="88" y="219"/>
                </a:lnTo>
                <a:lnTo>
                  <a:pt x="86" y="217"/>
                </a:lnTo>
                <a:lnTo>
                  <a:pt x="84" y="217"/>
                </a:lnTo>
                <a:lnTo>
                  <a:pt x="82" y="215"/>
                </a:lnTo>
                <a:lnTo>
                  <a:pt x="80" y="215"/>
                </a:lnTo>
                <a:lnTo>
                  <a:pt x="80" y="217"/>
                </a:lnTo>
                <a:lnTo>
                  <a:pt x="80" y="217"/>
                </a:lnTo>
                <a:lnTo>
                  <a:pt x="82" y="223"/>
                </a:lnTo>
                <a:lnTo>
                  <a:pt x="82" y="223"/>
                </a:lnTo>
                <a:lnTo>
                  <a:pt x="82" y="225"/>
                </a:lnTo>
                <a:lnTo>
                  <a:pt x="82" y="227"/>
                </a:lnTo>
                <a:lnTo>
                  <a:pt x="82" y="229"/>
                </a:lnTo>
                <a:lnTo>
                  <a:pt x="82" y="231"/>
                </a:lnTo>
                <a:lnTo>
                  <a:pt x="82" y="231"/>
                </a:lnTo>
                <a:lnTo>
                  <a:pt x="84" y="231"/>
                </a:lnTo>
                <a:lnTo>
                  <a:pt x="86" y="231"/>
                </a:lnTo>
                <a:lnTo>
                  <a:pt x="88" y="231"/>
                </a:lnTo>
                <a:lnTo>
                  <a:pt x="90" y="231"/>
                </a:lnTo>
                <a:lnTo>
                  <a:pt x="90" y="231"/>
                </a:lnTo>
                <a:lnTo>
                  <a:pt x="92" y="231"/>
                </a:lnTo>
                <a:lnTo>
                  <a:pt x="92" y="231"/>
                </a:lnTo>
                <a:lnTo>
                  <a:pt x="94" y="231"/>
                </a:lnTo>
                <a:lnTo>
                  <a:pt x="94" y="231"/>
                </a:lnTo>
                <a:lnTo>
                  <a:pt x="97" y="231"/>
                </a:lnTo>
                <a:lnTo>
                  <a:pt x="97" y="234"/>
                </a:lnTo>
                <a:lnTo>
                  <a:pt x="97" y="234"/>
                </a:lnTo>
                <a:lnTo>
                  <a:pt x="94" y="236"/>
                </a:lnTo>
                <a:lnTo>
                  <a:pt x="94" y="238"/>
                </a:lnTo>
                <a:lnTo>
                  <a:pt x="94" y="240"/>
                </a:lnTo>
                <a:lnTo>
                  <a:pt x="94" y="240"/>
                </a:lnTo>
                <a:lnTo>
                  <a:pt x="94" y="242"/>
                </a:lnTo>
                <a:lnTo>
                  <a:pt x="94" y="244"/>
                </a:lnTo>
                <a:lnTo>
                  <a:pt x="92" y="244"/>
                </a:lnTo>
                <a:lnTo>
                  <a:pt x="92" y="246"/>
                </a:lnTo>
                <a:lnTo>
                  <a:pt x="90" y="246"/>
                </a:lnTo>
                <a:lnTo>
                  <a:pt x="86" y="246"/>
                </a:lnTo>
                <a:lnTo>
                  <a:pt x="86" y="246"/>
                </a:lnTo>
                <a:lnTo>
                  <a:pt x="84" y="244"/>
                </a:lnTo>
                <a:lnTo>
                  <a:pt x="84" y="244"/>
                </a:lnTo>
                <a:lnTo>
                  <a:pt x="82" y="242"/>
                </a:lnTo>
                <a:lnTo>
                  <a:pt x="82" y="240"/>
                </a:lnTo>
                <a:lnTo>
                  <a:pt x="80" y="240"/>
                </a:lnTo>
                <a:lnTo>
                  <a:pt x="80" y="238"/>
                </a:lnTo>
                <a:lnTo>
                  <a:pt x="78" y="238"/>
                </a:lnTo>
                <a:lnTo>
                  <a:pt x="78" y="236"/>
                </a:lnTo>
                <a:lnTo>
                  <a:pt x="78" y="234"/>
                </a:lnTo>
                <a:lnTo>
                  <a:pt x="78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8"/>
                </a:lnTo>
                <a:lnTo>
                  <a:pt x="76" y="242"/>
                </a:lnTo>
                <a:lnTo>
                  <a:pt x="76" y="242"/>
                </a:lnTo>
                <a:lnTo>
                  <a:pt x="76" y="244"/>
                </a:lnTo>
                <a:lnTo>
                  <a:pt x="76" y="246"/>
                </a:lnTo>
                <a:lnTo>
                  <a:pt x="74" y="254"/>
                </a:lnTo>
                <a:lnTo>
                  <a:pt x="69" y="259"/>
                </a:lnTo>
                <a:lnTo>
                  <a:pt x="69" y="261"/>
                </a:lnTo>
                <a:lnTo>
                  <a:pt x="69" y="261"/>
                </a:lnTo>
                <a:lnTo>
                  <a:pt x="69" y="263"/>
                </a:lnTo>
                <a:lnTo>
                  <a:pt x="69" y="263"/>
                </a:lnTo>
                <a:lnTo>
                  <a:pt x="69" y="265"/>
                </a:lnTo>
                <a:lnTo>
                  <a:pt x="80" y="267"/>
                </a:lnTo>
                <a:lnTo>
                  <a:pt x="82" y="267"/>
                </a:lnTo>
                <a:lnTo>
                  <a:pt x="82" y="269"/>
                </a:lnTo>
                <a:lnTo>
                  <a:pt x="82" y="271"/>
                </a:lnTo>
                <a:lnTo>
                  <a:pt x="82" y="273"/>
                </a:lnTo>
                <a:lnTo>
                  <a:pt x="80" y="275"/>
                </a:lnTo>
                <a:lnTo>
                  <a:pt x="76" y="279"/>
                </a:lnTo>
                <a:lnTo>
                  <a:pt x="74" y="282"/>
                </a:lnTo>
                <a:lnTo>
                  <a:pt x="74" y="282"/>
                </a:lnTo>
                <a:lnTo>
                  <a:pt x="74" y="284"/>
                </a:lnTo>
                <a:lnTo>
                  <a:pt x="74" y="286"/>
                </a:lnTo>
                <a:lnTo>
                  <a:pt x="74" y="288"/>
                </a:lnTo>
                <a:lnTo>
                  <a:pt x="72" y="288"/>
                </a:lnTo>
                <a:lnTo>
                  <a:pt x="72" y="290"/>
                </a:lnTo>
                <a:lnTo>
                  <a:pt x="72" y="290"/>
                </a:lnTo>
                <a:lnTo>
                  <a:pt x="74" y="290"/>
                </a:lnTo>
                <a:lnTo>
                  <a:pt x="74" y="290"/>
                </a:lnTo>
                <a:lnTo>
                  <a:pt x="78" y="290"/>
                </a:lnTo>
                <a:lnTo>
                  <a:pt x="80" y="290"/>
                </a:lnTo>
                <a:lnTo>
                  <a:pt x="82" y="292"/>
                </a:lnTo>
                <a:lnTo>
                  <a:pt x="84" y="292"/>
                </a:lnTo>
                <a:lnTo>
                  <a:pt x="86" y="294"/>
                </a:lnTo>
                <a:lnTo>
                  <a:pt x="86" y="294"/>
                </a:lnTo>
                <a:lnTo>
                  <a:pt x="86" y="296"/>
                </a:lnTo>
                <a:lnTo>
                  <a:pt x="86" y="302"/>
                </a:lnTo>
                <a:lnTo>
                  <a:pt x="88" y="305"/>
                </a:lnTo>
                <a:lnTo>
                  <a:pt x="88" y="307"/>
                </a:lnTo>
                <a:lnTo>
                  <a:pt x="88" y="309"/>
                </a:lnTo>
                <a:lnTo>
                  <a:pt x="90" y="309"/>
                </a:lnTo>
                <a:lnTo>
                  <a:pt x="90" y="311"/>
                </a:lnTo>
                <a:lnTo>
                  <a:pt x="92" y="313"/>
                </a:lnTo>
                <a:lnTo>
                  <a:pt x="94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17"/>
                </a:lnTo>
                <a:lnTo>
                  <a:pt x="92" y="319"/>
                </a:lnTo>
                <a:lnTo>
                  <a:pt x="88" y="332"/>
                </a:lnTo>
                <a:lnTo>
                  <a:pt x="88" y="336"/>
                </a:lnTo>
                <a:lnTo>
                  <a:pt x="88" y="338"/>
                </a:lnTo>
                <a:lnTo>
                  <a:pt x="88" y="340"/>
                </a:lnTo>
                <a:lnTo>
                  <a:pt x="88" y="342"/>
                </a:lnTo>
                <a:lnTo>
                  <a:pt x="90" y="344"/>
                </a:lnTo>
                <a:lnTo>
                  <a:pt x="92" y="346"/>
                </a:lnTo>
                <a:lnTo>
                  <a:pt x="92" y="350"/>
                </a:lnTo>
                <a:lnTo>
                  <a:pt x="92" y="353"/>
                </a:lnTo>
                <a:lnTo>
                  <a:pt x="92" y="355"/>
                </a:lnTo>
                <a:lnTo>
                  <a:pt x="92" y="357"/>
                </a:lnTo>
                <a:lnTo>
                  <a:pt x="90" y="359"/>
                </a:lnTo>
                <a:lnTo>
                  <a:pt x="90" y="359"/>
                </a:lnTo>
                <a:lnTo>
                  <a:pt x="88" y="361"/>
                </a:lnTo>
                <a:lnTo>
                  <a:pt x="88" y="361"/>
                </a:lnTo>
                <a:lnTo>
                  <a:pt x="88" y="363"/>
                </a:lnTo>
                <a:lnTo>
                  <a:pt x="86" y="367"/>
                </a:lnTo>
                <a:lnTo>
                  <a:pt x="86" y="369"/>
                </a:lnTo>
                <a:lnTo>
                  <a:pt x="84" y="371"/>
                </a:lnTo>
                <a:lnTo>
                  <a:pt x="84" y="371"/>
                </a:lnTo>
                <a:lnTo>
                  <a:pt x="80" y="376"/>
                </a:lnTo>
                <a:lnTo>
                  <a:pt x="80" y="376"/>
                </a:lnTo>
                <a:lnTo>
                  <a:pt x="78" y="376"/>
                </a:lnTo>
                <a:lnTo>
                  <a:pt x="76" y="376"/>
                </a:lnTo>
                <a:lnTo>
                  <a:pt x="69" y="380"/>
                </a:lnTo>
                <a:lnTo>
                  <a:pt x="67" y="380"/>
                </a:lnTo>
                <a:lnTo>
                  <a:pt x="63" y="382"/>
                </a:lnTo>
                <a:lnTo>
                  <a:pt x="61" y="384"/>
                </a:lnTo>
                <a:lnTo>
                  <a:pt x="55" y="390"/>
                </a:lnTo>
                <a:lnTo>
                  <a:pt x="53" y="390"/>
                </a:lnTo>
                <a:lnTo>
                  <a:pt x="51" y="398"/>
                </a:lnTo>
                <a:lnTo>
                  <a:pt x="51" y="398"/>
                </a:lnTo>
                <a:lnTo>
                  <a:pt x="51" y="401"/>
                </a:lnTo>
                <a:lnTo>
                  <a:pt x="51" y="401"/>
                </a:lnTo>
                <a:lnTo>
                  <a:pt x="51" y="403"/>
                </a:lnTo>
                <a:lnTo>
                  <a:pt x="53" y="403"/>
                </a:lnTo>
                <a:lnTo>
                  <a:pt x="53" y="403"/>
                </a:lnTo>
                <a:lnTo>
                  <a:pt x="57" y="403"/>
                </a:lnTo>
                <a:lnTo>
                  <a:pt x="59" y="405"/>
                </a:lnTo>
                <a:lnTo>
                  <a:pt x="61" y="405"/>
                </a:lnTo>
                <a:lnTo>
                  <a:pt x="63" y="405"/>
                </a:lnTo>
                <a:lnTo>
                  <a:pt x="63" y="405"/>
                </a:lnTo>
                <a:lnTo>
                  <a:pt x="65" y="405"/>
                </a:lnTo>
                <a:lnTo>
                  <a:pt x="65" y="407"/>
                </a:lnTo>
                <a:lnTo>
                  <a:pt x="67" y="407"/>
                </a:lnTo>
                <a:lnTo>
                  <a:pt x="67" y="409"/>
                </a:lnTo>
                <a:lnTo>
                  <a:pt x="69" y="409"/>
                </a:lnTo>
                <a:lnTo>
                  <a:pt x="69" y="411"/>
                </a:lnTo>
                <a:lnTo>
                  <a:pt x="69" y="411"/>
                </a:lnTo>
                <a:lnTo>
                  <a:pt x="65" y="413"/>
                </a:lnTo>
                <a:lnTo>
                  <a:pt x="59" y="417"/>
                </a:lnTo>
                <a:lnTo>
                  <a:pt x="53" y="419"/>
                </a:lnTo>
                <a:lnTo>
                  <a:pt x="44" y="424"/>
                </a:lnTo>
                <a:lnTo>
                  <a:pt x="42" y="424"/>
                </a:lnTo>
                <a:lnTo>
                  <a:pt x="42" y="424"/>
                </a:lnTo>
                <a:lnTo>
                  <a:pt x="40" y="421"/>
                </a:lnTo>
                <a:lnTo>
                  <a:pt x="38" y="421"/>
                </a:lnTo>
                <a:lnTo>
                  <a:pt x="36" y="421"/>
                </a:lnTo>
                <a:lnTo>
                  <a:pt x="36" y="421"/>
                </a:lnTo>
                <a:lnTo>
                  <a:pt x="34" y="424"/>
                </a:lnTo>
                <a:lnTo>
                  <a:pt x="34" y="424"/>
                </a:lnTo>
                <a:lnTo>
                  <a:pt x="32" y="424"/>
                </a:lnTo>
                <a:lnTo>
                  <a:pt x="30" y="426"/>
                </a:lnTo>
                <a:lnTo>
                  <a:pt x="32" y="432"/>
                </a:lnTo>
                <a:lnTo>
                  <a:pt x="34" y="440"/>
                </a:lnTo>
                <a:lnTo>
                  <a:pt x="34" y="442"/>
                </a:lnTo>
                <a:lnTo>
                  <a:pt x="34" y="444"/>
                </a:lnTo>
                <a:lnTo>
                  <a:pt x="34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2"/>
                </a:lnTo>
                <a:lnTo>
                  <a:pt x="38" y="442"/>
                </a:lnTo>
                <a:lnTo>
                  <a:pt x="38" y="442"/>
                </a:lnTo>
                <a:lnTo>
                  <a:pt x="40" y="444"/>
                </a:lnTo>
                <a:lnTo>
                  <a:pt x="42" y="447"/>
                </a:lnTo>
                <a:lnTo>
                  <a:pt x="44" y="449"/>
                </a:lnTo>
                <a:lnTo>
                  <a:pt x="44" y="451"/>
                </a:lnTo>
                <a:lnTo>
                  <a:pt x="36" y="467"/>
                </a:lnTo>
                <a:lnTo>
                  <a:pt x="34" y="469"/>
                </a:lnTo>
                <a:lnTo>
                  <a:pt x="34" y="469"/>
                </a:lnTo>
                <a:lnTo>
                  <a:pt x="32" y="472"/>
                </a:lnTo>
                <a:lnTo>
                  <a:pt x="32" y="472"/>
                </a:lnTo>
                <a:lnTo>
                  <a:pt x="30" y="472"/>
                </a:lnTo>
                <a:lnTo>
                  <a:pt x="30" y="472"/>
                </a:lnTo>
                <a:lnTo>
                  <a:pt x="28" y="472"/>
                </a:lnTo>
                <a:lnTo>
                  <a:pt x="26" y="472"/>
                </a:lnTo>
                <a:lnTo>
                  <a:pt x="26" y="472"/>
                </a:lnTo>
                <a:lnTo>
                  <a:pt x="17" y="478"/>
                </a:lnTo>
                <a:lnTo>
                  <a:pt x="13" y="482"/>
                </a:lnTo>
                <a:lnTo>
                  <a:pt x="13" y="484"/>
                </a:lnTo>
                <a:lnTo>
                  <a:pt x="11" y="484"/>
                </a:lnTo>
                <a:lnTo>
                  <a:pt x="11" y="484"/>
                </a:lnTo>
                <a:lnTo>
                  <a:pt x="9" y="484"/>
                </a:lnTo>
                <a:lnTo>
                  <a:pt x="3" y="482"/>
                </a:lnTo>
                <a:lnTo>
                  <a:pt x="3" y="482"/>
                </a:lnTo>
                <a:lnTo>
                  <a:pt x="3" y="482"/>
                </a:lnTo>
                <a:lnTo>
                  <a:pt x="0" y="482"/>
                </a:lnTo>
                <a:lnTo>
                  <a:pt x="0" y="484"/>
                </a:lnTo>
                <a:lnTo>
                  <a:pt x="0" y="486"/>
                </a:lnTo>
                <a:lnTo>
                  <a:pt x="0" y="486"/>
                </a:lnTo>
                <a:lnTo>
                  <a:pt x="0" y="488"/>
                </a:lnTo>
                <a:lnTo>
                  <a:pt x="5" y="492"/>
                </a:lnTo>
                <a:lnTo>
                  <a:pt x="7" y="495"/>
                </a:lnTo>
                <a:lnTo>
                  <a:pt x="9" y="495"/>
                </a:lnTo>
                <a:lnTo>
                  <a:pt x="9" y="495"/>
                </a:lnTo>
                <a:lnTo>
                  <a:pt x="13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1"/>
                </a:lnTo>
                <a:lnTo>
                  <a:pt x="19" y="501"/>
                </a:lnTo>
                <a:lnTo>
                  <a:pt x="19" y="503"/>
                </a:lnTo>
                <a:lnTo>
                  <a:pt x="17" y="503"/>
                </a:lnTo>
                <a:lnTo>
                  <a:pt x="15" y="503"/>
                </a:lnTo>
                <a:lnTo>
                  <a:pt x="13" y="505"/>
                </a:lnTo>
                <a:lnTo>
                  <a:pt x="11" y="505"/>
                </a:lnTo>
                <a:lnTo>
                  <a:pt x="11" y="503"/>
                </a:lnTo>
                <a:lnTo>
                  <a:pt x="9" y="503"/>
                </a:lnTo>
                <a:lnTo>
                  <a:pt x="9" y="503"/>
                </a:lnTo>
                <a:lnTo>
                  <a:pt x="7" y="501"/>
                </a:lnTo>
                <a:lnTo>
                  <a:pt x="7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3"/>
                </a:lnTo>
                <a:lnTo>
                  <a:pt x="3" y="505"/>
                </a:lnTo>
                <a:lnTo>
                  <a:pt x="3" y="507"/>
                </a:lnTo>
                <a:lnTo>
                  <a:pt x="3" y="509"/>
                </a:lnTo>
                <a:lnTo>
                  <a:pt x="3" y="511"/>
                </a:lnTo>
                <a:lnTo>
                  <a:pt x="5" y="513"/>
                </a:lnTo>
                <a:lnTo>
                  <a:pt x="3" y="515"/>
                </a:lnTo>
                <a:lnTo>
                  <a:pt x="5" y="518"/>
                </a:lnTo>
                <a:lnTo>
                  <a:pt x="5" y="518"/>
                </a:lnTo>
                <a:lnTo>
                  <a:pt x="7" y="520"/>
                </a:lnTo>
                <a:lnTo>
                  <a:pt x="7" y="520"/>
                </a:lnTo>
                <a:lnTo>
                  <a:pt x="9" y="522"/>
                </a:lnTo>
                <a:lnTo>
                  <a:pt x="9" y="524"/>
                </a:lnTo>
                <a:lnTo>
                  <a:pt x="9" y="526"/>
                </a:lnTo>
                <a:lnTo>
                  <a:pt x="9" y="528"/>
                </a:lnTo>
                <a:lnTo>
                  <a:pt x="9" y="528"/>
                </a:lnTo>
                <a:lnTo>
                  <a:pt x="11" y="530"/>
                </a:lnTo>
                <a:lnTo>
                  <a:pt x="11" y="532"/>
                </a:lnTo>
                <a:lnTo>
                  <a:pt x="11" y="532"/>
                </a:lnTo>
                <a:lnTo>
                  <a:pt x="11" y="536"/>
                </a:lnTo>
                <a:lnTo>
                  <a:pt x="11" y="545"/>
                </a:lnTo>
                <a:lnTo>
                  <a:pt x="13" y="545"/>
                </a:lnTo>
                <a:lnTo>
                  <a:pt x="15" y="547"/>
                </a:lnTo>
                <a:lnTo>
                  <a:pt x="17" y="547"/>
                </a:lnTo>
                <a:lnTo>
                  <a:pt x="19" y="547"/>
                </a:lnTo>
                <a:lnTo>
                  <a:pt x="21" y="547"/>
                </a:lnTo>
                <a:lnTo>
                  <a:pt x="23" y="547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3"/>
                </a:lnTo>
                <a:lnTo>
                  <a:pt x="26" y="543"/>
                </a:lnTo>
                <a:lnTo>
                  <a:pt x="28" y="543"/>
                </a:lnTo>
                <a:lnTo>
                  <a:pt x="28" y="543"/>
                </a:lnTo>
                <a:lnTo>
                  <a:pt x="30" y="543"/>
                </a:lnTo>
                <a:lnTo>
                  <a:pt x="32" y="540"/>
                </a:lnTo>
                <a:lnTo>
                  <a:pt x="32" y="540"/>
                </a:lnTo>
                <a:lnTo>
                  <a:pt x="36" y="536"/>
                </a:lnTo>
                <a:lnTo>
                  <a:pt x="38" y="536"/>
                </a:lnTo>
                <a:lnTo>
                  <a:pt x="40" y="538"/>
                </a:lnTo>
                <a:lnTo>
                  <a:pt x="46" y="545"/>
                </a:lnTo>
                <a:lnTo>
                  <a:pt x="46" y="549"/>
                </a:lnTo>
                <a:lnTo>
                  <a:pt x="46" y="549"/>
                </a:lnTo>
                <a:lnTo>
                  <a:pt x="46" y="559"/>
                </a:lnTo>
                <a:lnTo>
                  <a:pt x="46" y="561"/>
                </a:lnTo>
                <a:lnTo>
                  <a:pt x="46" y="561"/>
                </a:lnTo>
                <a:lnTo>
                  <a:pt x="49" y="563"/>
                </a:lnTo>
                <a:lnTo>
                  <a:pt x="49" y="566"/>
                </a:lnTo>
                <a:lnTo>
                  <a:pt x="49" y="568"/>
                </a:lnTo>
                <a:lnTo>
                  <a:pt x="49" y="570"/>
                </a:lnTo>
                <a:lnTo>
                  <a:pt x="51" y="570"/>
                </a:lnTo>
                <a:lnTo>
                  <a:pt x="51" y="572"/>
                </a:lnTo>
                <a:lnTo>
                  <a:pt x="53" y="572"/>
                </a:lnTo>
                <a:lnTo>
                  <a:pt x="57" y="576"/>
                </a:lnTo>
                <a:lnTo>
                  <a:pt x="59" y="576"/>
                </a:lnTo>
                <a:lnTo>
                  <a:pt x="63" y="578"/>
                </a:lnTo>
                <a:lnTo>
                  <a:pt x="65" y="578"/>
                </a:lnTo>
                <a:lnTo>
                  <a:pt x="65" y="580"/>
                </a:lnTo>
                <a:lnTo>
                  <a:pt x="67" y="580"/>
                </a:lnTo>
                <a:lnTo>
                  <a:pt x="69" y="582"/>
                </a:lnTo>
                <a:lnTo>
                  <a:pt x="72" y="582"/>
                </a:lnTo>
                <a:lnTo>
                  <a:pt x="74" y="582"/>
                </a:lnTo>
                <a:lnTo>
                  <a:pt x="84" y="580"/>
                </a:lnTo>
                <a:lnTo>
                  <a:pt x="84" y="580"/>
                </a:lnTo>
                <a:lnTo>
                  <a:pt x="88" y="582"/>
                </a:lnTo>
                <a:lnTo>
                  <a:pt x="88" y="582"/>
                </a:lnTo>
                <a:lnTo>
                  <a:pt x="90" y="582"/>
                </a:lnTo>
                <a:lnTo>
                  <a:pt x="90" y="584"/>
                </a:lnTo>
                <a:lnTo>
                  <a:pt x="92" y="584"/>
                </a:lnTo>
                <a:lnTo>
                  <a:pt x="94" y="584"/>
                </a:lnTo>
                <a:lnTo>
                  <a:pt x="99" y="586"/>
                </a:lnTo>
                <a:lnTo>
                  <a:pt x="99" y="586"/>
                </a:lnTo>
                <a:lnTo>
                  <a:pt x="103" y="586"/>
                </a:lnTo>
                <a:lnTo>
                  <a:pt x="103" y="589"/>
                </a:lnTo>
                <a:lnTo>
                  <a:pt x="105" y="591"/>
                </a:lnTo>
                <a:lnTo>
                  <a:pt x="109" y="595"/>
                </a:lnTo>
                <a:lnTo>
                  <a:pt x="109" y="599"/>
                </a:lnTo>
                <a:lnTo>
                  <a:pt x="111" y="599"/>
                </a:lnTo>
                <a:lnTo>
                  <a:pt x="111" y="601"/>
                </a:lnTo>
                <a:lnTo>
                  <a:pt x="113" y="601"/>
                </a:lnTo>
                <a:lnTo>
                  <a:pt x="113" y="601"/>
                </a:lnTo>
                <a:lnTo>
                  <a:pt x="120" y="605"/>
                </a:lnTo>
                <a:lnTo>
                  <a:pt x="130" y="607"/>
                </a:lnTo>
                <a:lnTo>
                  <a:pt x="134" y="605"/>
                </a:lnTo>
                <a:lnTo>
                  <a:pt x="134" y="607"/>
                </a:lnTo>
                <a:lnTo>
                  <a:pt x="136" y="607"/>
                </a:lnTo>
                <a:lnTo>
                  <a:pt x="136" y="607"/>
                </a:lnTo>
                <a:lnTo>
                  <a:pt x="147" y="607"/>
                </a:lnTo>
                <a:lnTo>
                  <a:pt x="151" y="607"/>
                </a:lnTo>
                <a:lnTo>
                  <a:pt x="153" y="607"/>
                </a:lnTo>
                <a:lnTo>
                  <a:pt x="155" y="607"/>
                </a:lnTo>
                <a:lnTo>
                  <a:pt x="159" y="607"/>
                </a:lnTo>
                <a:lnTo>
                  <a:pt x="159" y="605"/>
                </a:lnTo>
                <a:lnTo>
                  <a:pt x="161" y="605"/>
                </a:lnTo>
                <a:lnTo>
                  <a:pt x="166" y="607"/>
                </a:lnTo>
                <a:lnTo>
                  <a:pt x="170" y="607"/>
                </a:lnTo>
                <a:lnTo>
                  <a:pt x="180" y="607"/>
                </a:lnTo>
                <a:lnTo>
                  <a:pt x="186" y="605"/>
                </a:lnTo>
                <a:lnTo>
                  <a:pt x="191" y="605"/>
                </a:lnTo>
                <a:lnTo>
                  <a:pt x="193" y="605"/>
                </a:lnTo>
                <a:lnTo>
                  <a:pt x="195" y="605"/>
                </a:lnTo>
                <a:lnTo>
                  <a:pt x="199" y="607"/>
                </a:lnTo>
                <a:lnTo>
                  <a:pt x="203" y="607"/>
                </a:lnTo>
                <a:lnTo>
                  <a:pt x="205" y="607"/>
                </a:lnTo>
                <a:lnTo>
                  <a:pt x="205" y="607"/>
                </a:lnTo>
                <a:lnTo>
                  <a:pt x="207" y="607"/>
                </a:lnTo>
                <a:lnTo>
                  <a:pt x="207" y="607"/>
                </a:lnTo>
                <a:lnTo>
                  <a:pt x="209" y="609"/>
                </a:lnTo>
                <a:lnTo>
                  <a:pt x="211" y="611"/>
                </a:lnTo>
                <a:lnTo>
                  <a:pt x="214" y="618"/>
                </a:lnTo>
                <a:lnTo>
                  <a:pt x="214" y="622"/>
                </a:lnTo>
                <a:lnTo>
                  <a:pt x="214" y="626"/>
                </a:lnTo>
                <a:lnTo>
                  <a:pt x="214" y="628"/>
                </a:lnTo>
                <a:lnTo>
                  <a:pt x="214" y="628"/>
                </a:lnTo>
                <a:lnTo>
                  <a:pt x="211" y="628"/>
                </a:lnTo>
                <a:lnTo>
                  <a:pt x="211" y="628"/>
                </a:lnTo>
                <a:lnTo>
                  <a:pt x="211" y="628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11" y="630"/>
                </a:lnTo>
                <a:lnTo>
                  <a:pt x="214" y="637"/>
                </a:lnTo>
                <a:lnTo>
                  <a:pt x="216" y="639"/>
                </a:lnTo>
                <a:lnTo>
                  <a:pt x="218" y="639"/>
                </a:lnTo>
                <a:lnTo>
                  <a:pt x="228" y="641"/>
                </a:lnTo>
                <a:lnTo>
                  <a:pt x="232" y="639"/>
                </a:lnTo>
                <a:lnTo>
                  <a:pt x="239" y="639"/>
                </a:lnTo>
                <a:lnTo>
                  <a:pt x="241" y="637"/>
                </a:lnTo>
                <a:lnTo>
                  <a:pt x="243" y="637"/>
                </a:lnTo>
                <a:lnTo>
                  <a:pt x="245" y="634"/>
                </a:lnTo>
                <a:lnTo>
                  <a:pt x="247" y="632"/>
                </a:lnTo>
                <a:lnTo>
                  <a:pt x="249" y="630"/>
                </a:lnTo>
                <a:lnTo>
                  <a:pt x="249" y="628"/>
                </a:lnTo>
                <a:lnTo>
                  <a:pt x="253" y="626"/>
                </a:lnTo>
                <a:lnTo>
                  <a:pt x="255" y="626"/>
                </a:lnTo>
                <a:lnTo>
                  <a:pt x="262" y="626"/>
                </a:lnTo>
                <a:lnTo>
                  <a:pt x="264" y="626"/>
                </a:lnTo>
                <a:lnTo>
                  <a:pt x="264" y="624"/>
                </a:lnTo>
                <a:lnTo>
                  <a:pt x="266" y="622"/>
                </a:lnTo>
                <a:lnTo>
                  <a:pt x="266" y="620"/>
                </a:lnTo>
                <a:lnTo>
                  <a:pt x="266" y="616"/>
                </a:lnTo>
                <a:lnTo>
                  <a:pt x="264" y="614"/>
                </a:lnTo>
                <a:lnTo>
                  <a:pt x="264" y="611"/>
                </a:lnTo>
                <a:lnTo>
                  <a:pt x="264" y="611"/>
                </a:lnTo>
                <a:lnTo>
                  <a:pt x="264" y="609"/>
                </a:lnTo>
                <a:lnTo>
                  <a:pt x="266" y="609"/>
                </a:lnTo>
                <a:lnTo>
                  <a:pt x="268" y="607"/>
                </a:lnTo>
                <a:lnTo>
                  <a:pt x="272" y="605"/>
                </a:lnTo>
                <a:lnTo>
                  <a:pt x="272" y="603"/>
                </a:lnTo>
                <a:lnTo>
                  <a:pt x="274" y="603"/>
                </a:lnTo>
                <a:lnTo>
                  <a:pt x="276" y="599"/>
                </a:lnTo>
                <a:lnTo>
                  <a:pt x="276" y="597"/>
                </a:lnTo>
                <a:lnTo>
                  <a:pt x="278" y="597"/>
                </a:lnTo>
                <a:lnTo>
                  <a:pt x="278" y="595"/>
                </a:lnTo>
                <a:lnTo>
                  <a:pt x="278" y="595"/>
                </a:lnTo>
                <a:lnTo>
                  <a:pt x="278" y="595"/>
                </a:lnTo>
                <a:lnTo>
                  <a:pt x="278" y="593"/>
                </a:lnTo>
                <a:lnTo>
                  <a:pt x="278" y="593"/>
                </a:lnTo>
                <a:lnTo>
                  <a:pt x="278" y="593"/>
                </a:lnTo>
                <a:lnTo>
                  <a:pt x="278" y="591"/>
                </a:lnTo>
                <a:lnTo>
                  <a:pt x="278" y="591"/>
                </a:lnTo>
                <a:lnTo>
                  <a:pt x="280" y="589"/>
                </a:lnTo>
                <a:lnTo>
                  <a:pt x="280" y="584"/>
                </a:lnTo>
                <a:lnTo>
                  <a:pt x="282" y="582"/>
                </a:lnTo>
                <a:lnTo>
                  <a:pt x="285" y="582"/>
                </a:lnTo>
                <a:lnTo>
                  <a:pt x="291" y="582"/>
                </a:lnTo>
                <a:lnTo>
                  <a:pt x="293" y="580"/>
                </a:lnTo>
                <a:lnTo>
                  <a:pt x="303" y="572"/>
                </a:lnTo>
                <a:lnTo>
                  <a:pt x="308" y="570"/>
                </a:lnTo>
                <a:lnTo>
                  <a:pt x="312" y="570"/>
                </a:lnTo>
                <a:lnTo>
                  <a:pt x="318" y="570"/>
                </a:lnTo>
                <a:lnTo>
                  <a:pt x="318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2"/>
                </a:lnTo>
                <a:lnTo>
                  <a:pt x="322" y="572"/>
                </a:lnTo>
                <a:lnTo>
                  <a:pt x="322" y="572"/>
                </a:lnTo>
                <a:lnTo>
                  <a:pt x="322" y="572"/>
                </a:lnTo>
                <a:lnTo>
                  <a:pt x="324" y="572"/>
                </a:lnTo>
                <a:lnTo>
                  <a:pt x="324" y="572"/>
                </a:lnTo>
                <a:lnTo>
                  <a:pt x="324" y="570"/>
                </a:lnTo>
                <a:lnTo>
                  <a:pt x="326" y="568"/>
                </a:lnTo>
                <a:lnTo>
                  <a:pt x="326" y="568"/>
                </a:lnTo>
                <a:lnTo>
                  <a:pt x="331" y="568"/>
                </a:lnTo>
                <a:lnTo>
                  <a:pt x="331" y="568"/>
                </a:lnTo>
                <a:lnTo>
                  <a:pt x="333" y="566"/>
                </a:lnTo>
                <a:lnTo>
                  <a:pt x="333" y="563"/>
                </a:lnTo>
                <a:lnTo>
                  <a:pt x="335" y="563"/>
                </a:lnTo>
                <a:lnTo>
                  <a:pt x="347" y="563"/>
                </a:lnTo>
                <a:lnTo>
                  <a:pt x="349" y="566"/>
                </a:lnTo>
                <a:lnTo>
                  <a:pt x="349" y="566"/>
                </a:lnTo>
                <a:lnTo>
                  <a:pt x="351" y="566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4" y="570"/>
                </a:lnTo>
                <a:lnTo>
                  <a:pt x="356" y="570"/>
                </a:lnTo>
                <a:lnTo>
                  <a:pt x="356" y="572"/>
                </a:lnTo>
                <a:lnTo>
                  <a:pt x="356" y="572"/>
                </a:lnTo>
                <a:lnTo>
                  <a:pt x="358" y="580"/>
                </a:lnTo>
                <a:lnTo>
                  <a:pt x="358" y="582"/>
                </a:lnTo>
                <a:lnTo>
                  <a:pt x="358" y="582"/>
                </a:lnTo>
                <a:lnTo>
                  <a:pt x="358" y="584"/>
                </a:lnTo>
                <a:lnTo>
                  <a:pt x="358" y="586"/>
                </a:lnTo>
                <a:lnTo>
                  <a:pt x="360" y="586"/>
                </a:lnTo>
                <a:lnTo>
                  <a:pt x="360" y="589"/>
                </a:lnTo>
                <a:lnTo>
                  <a:pt x="360" y="589"/>
                </a:lnTo>
                <a:lnTo>
                  <a:pt x="358" y="589"/>
                </a:lnTo>
                <a:lnTo>
                  <a:pt x="358" y="589"/>
                </a:lnTo>
                <a:lnTo>
                  <a:pt x="347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91"/>
                </a:lnTo>
                <a:lnTo>
                  <a:pt x="345" y="591"/>
                </a:lnTo>
                <a:lnTo>
                  <a:pt x="345" y="593"/>
                </a:lnTo>
                <a:lnTo>
                  <a:pt x="345" y="593"/>
                </a:lnTo>
                <a:lnTo>
                  <a:pt x="345" y="595"/>
                </a:lnTo>
                <a:lnTo>
                  <a:pt x="347" y="597"/>
                </a:lnTo>
                <a:lnTo>
                  <a:pt x="349" y="601"/>
                </a:lnTo>
                <a:lnTo>
                  <a:pt x="349" y="603"/>
                </a:lnTo>
                <a:lnTo>
                  <a:pt x="349" y="605"/>
                </a:lnTo>
                <a:lnTo>
                  <a:pt x="349" y="605"/>
                </a:lnTo>
                <a:lnTo>
                  <a:pt x="351" y="605"/>
                </a:lnTo>
                <a:lnTo>
                  <a:pt x="351" y="605"/>
                </a:lnTo>
                <a:lnTo>
                  <a:pt x="351" y="603"/>
                </a:lnTo>
                <a:lnTo>
                  <a:pt x="354" y="603"/>
                </a:lnTo>
                <a:lnTo>
                  <a:pt x="354" y="603"/>
                </a:lnTo>
                <a:lnTo>
                  <a:pt x="354" y="603"/>
                </a:lnTo>
                <a:lnTo>
                  <a:pt x="356" y="603"/>
                </a:lnTo>
                <a:lnTo>
                  <a:pt x="356" y="603"/>
                </a:lnTo>
                <a:lnTo>
                  <a:pt x="358" y="605"/>
                </a:lnTo>
                <a:lnTo>
                  <a:pt x="358" y="605"/>
                </a:lnTo>
                <a:lnTo>
                  <a:pt x="358" y="605"/>
                </a:lnTo>
                <a:lnTo>
                  <a:pt x="360" y="605"/>
                </a:lnTo>
                <a:lnTo>
                  <a:pt x="360" y="605"/>
                </a:lnTo>
                <a:lnTo>
                  <a:pt x="362" y="605"/>
                </a:lnTo>
                <a:lnTo>
                  <a:pt x="364" y="605"/>
                </a:lnTo>
                <a:lnTo>
                  <a:pt x="364" y="605"/>
                </a:lnTo>
                <a:lnTo>
                  <a:pt x="366" y="605"/>
                </a:lnTo>
                <a:lnTo>
                  <a:pt x="366" y="605"/>
                </a:lnTo>
                <a:lnTo>
                  <a:pt x="368" y="605"/>
                </a:lnTo>
                <a:lnTo>
                  <a:pt x="370" y="605"/>
                </a:lnTo>
                <a:lnTo>
                  <a:pt x="370" y="605"/>
                </a:lnTo>
                <a:lnTo>
                  <a:pt x="370" y="607"/>
                </a:lnTo>
                <a:lnTo>
                  <a:pt x="372" y="607"/>
                </a:lnTo>
                <a:lnTo>
                  <a:pt x="372" y="607"/>
                </a:lnTo>
                <a:lnTo>
                  <a:pt x="377" y="605"/>
                </a:lnTo>
                <a:lnTo>
                  <a:pt x="379" y="603"/>
                </a:lnTo>
                <a:lnTo>
                  <a:pt x="381" y="601"/>
                </a:lnTo>
                <a:lnTo>
                  <a:pt x="381" y="601"/>
                </a:lnTo>
                <a:lnTo>
                  <a:pt x="383" y="601"/>
                </a:lnTo>
                <a:lnTo>
                  <a:pt x="387" y="603"/>
                </a:lnTo>
                <a:lnTo>
                  <a:pt x="389" y="605"/>
                </a:lnTo>
                <a:lnTo>
                  <a:pt x="391" y="605"/>
                </a:lnTo>
                <a:lnTo>
                  <a:pt x="393" y="605"/>
                </a:lnTo>
                <a:lnTo>
                  <a:pt x="406" y="601"/>
                </a:lnTo>
                <a:lnTo>
                  <a:pt x="410" y="597"/>
                </a:lnTo>
                <a:lnTo>
                  <a:pt x="414" y="595"/>
                </a:lnTo>
                <a:lnTo>
                  <a:pt x="416" y="595"/>
                </a:lnTo>
                <a:lnTo>
                  <a:pt x="418" y="591"/>
                </a:lnTo>
                <a:lnTo>
                  <a:pt x="420" y="589"/>
                </a:lnTo>
                <a:lnTo>
                  <a:pt x="422" y="589"/>
                </a:lnTo>
                <a:lnTo>
                  <a:pt x="422" y="586"/>
                </a:lnTo>
                <a:lnTo>
                  <a:pt x="429" y="586"/>
                </a:lnTo>
                <a:lnTo>
                  <a:pt x="433" y="584"/>
                </a:lnTo>
                <a:lnTo>
                  <a:pt x="435" y="580"/>
                </a:lnTo>
                <a:lnTo>
                  <a:pt x="437" y="580"/>
                </a:lnTo>
                <a:lnTo>
                  <a:pt x="437" y="580"/>
                </a:lnTo>
                <a:lnTo>
                  <a:pt x="439" y="580"/>
                </a:lnTo>
                <a:lnTo>
                  <a:pt x="439" y="580"/>
                </a:lnTo>
                <a:lnTo>
                  <a:pt x="441" y="580"/>
                </a:lnTo>
                <a:lnTo>
                  <a:pt x="441" y="580"/>
                </a:lnTo>
                <a:lnTo>
                  <a:pt x="443" y="580"/>
                </a:lnTo>
                <a:lnTo>
                  <a:pt x="443" y="582"/>
                </a:lnTo>
                <a:lnTo>
                  <a:pt x="443" y="584"/>
                </a:lnTo>
                <a:lnTo>
                  <a:pt x="445" y="586"/>
                </a:lnTo>
                <a:lnTo>
                  <a:pt x="445" y="589"/>
                </a:lnTo>
                <a:lnTo>
                  <a:pt x="445" y="591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8" y="593"/>
                </a:lnTo>
                <a:lnTo>
                  <a:pt x="448" y="593"/>
                </a:lnTo>
                <a:lnTo>
                  <a:pt x="450" y="593"/>
                </a:lnTo>
                <a:lnTo>
                  <a:pt x="450" y="591"/>
                </a:lnTo>
                <a:lnTo>
                  <a:pt x="452" y="591"/>
                </a:lnTo>
                <a:lnTo>
                  <a:pt x="452" y="591"/>
                </a:lnTo>
                <a:lnTo>
                  <a:pt x="454" y="591"/>
                </a:lnTo>
                <a:lnTo>
                  <a:pt x="456" y="591"/>
                </a:lnTo>
                <a:lnTo>
                  <a:pt x="456" y="593"/>
                </a:lnTo>
                <a:lnTo>
                  <a:pt x="458" y="593"/>
                </a:lnTo>
                <a:lnTo>
                  <a:pt x="458" y="595"/>
                </a:lnTo>
                <a:lnTo>
                  <a:pt x="466" y="597"/>
                </a:lnTo>
                <a:lnTo>
                  <a:pt x="473" y="597"/>
                </a:lnTo>
                <a:lnTo>
                  <a:pt x="475" y="597"/>
                </a:lnTo>
                <a:lnTo>
                  <a:pt x="477" y="595"/>
                </a:lnTo>
                <a:lnTo>
                  <a:pt x="483" y="595"/>
                </a:lnTo>
                <a:lnTo>
                  <a:pt x="487" y="593"/>
                </a:lnTo>
                <a:lnTo>
                  <a:pt x="489" y="593"/>
                </a:lnTo>
                <a:lnTo>
                  <a:pt x="493" y="593"/>
                </a:lnTo>
                <a:lnTo>
                  <a:pt x="496" y="593"/>
                </a:lnTo>
                <a:lnTo>
                  <a:pt x="496" y="591"/>
                </a:lnTo>
                <a:lnTo>
                  <a:pt x="496" y="591"/>
                </a:lnTo>
                <a:lnTo>
                  <a:pt x="496" y="589"/>
                </a:lnTo>
                <a:lnTo>
                  <a:pt x="496" y="589"/>
                </a:lnTo>
                <a:lnTo>
                  <a:pt x="496" y="586"/>
                </a:lnTo>
                <a:lnTo>
                  <a:pt x="496" y="586"/>
                </a:lnTo>
                <a:lnTo>
                  <a:pt x="496" y="584"/>
                </a:lnTo>
                <a:lnTo>
                  <a:pt x="498" y="584"/>
                </a:lnTo>
                <a:lnTo>
                  <a:pt x="502" y="582"/>
                </a:lnTo>
                <a:lnTo>
                  <a:pt x="512" y="582"/>
                </a:lnTo>
                <a:lnTo>
                  <a:pt x="514" y="580"/>
                </a:lnTo>
                <a:lnTo>
                  <a:pt x="521" y="578"/>
                </a:lnTo>
                <a:lnTo>
                  <a:pt x="523" y="578"/>
                </a:lnTo>
                <a:lnTo>
                  <a:pt x="525" y="576"/>
                </a:lnTo>
                <a:lnTo>
                  <a:pt x="527" y="576"/>
                </a:lnTo>
                <a:lnTo>
                  <a:pt x="527" y="574"/>
                </a:lnTo>
                <a:lnTo>
                  <a:pt x="527" y="572"/>
                </a:lnTo>
                <a:lnTo>
                  <a:pt x="527" y="572"/>
                </a:lnTo>
                <a:lnTo>
                  <a:pt x="527" y="572"/>
                </a:lnTo>
                <a:lnTo>
                  <a:pt x="527" y="570"/>
                </a:lnTo>
                <a:lnTo>
                  <a:pt x="529" y="570"/>
                </a:lnTo>
                <a:lnTo>
                  <a:pt x="533" y="572"/>
                </a:lnTo>
                <a:lnTo>
                  <a:pt x="535" y="572"/>
                </a:lnTo>
                <a:lnTo>
                  <a:pt x="537" y="574"/>
                </a:lnTo>
                <a:lnTo>
                  <a:pt x="542" y="572"/>
                </a:lnTo>
                <a:lnTo>
                  <a:pt x="542" y="574"/>
                </a:lnTo>
                <a:lnTo>
                  <a:pt x="544" y="574"/>
                </a:lnTo>
                <a:lnTo>
                  <a:pt x="546" y="574"/>
                </a:lnTo>
                <a:lnTo>
                  <a:pt x="546" y="574"/>
                </a:lnTo>
                <a:lnTo>
                  <a:pt x="550" y="574"/>
                </a:lnTo>
                <a:lnTo>
                  <a:pt x="552" y="576"/>
                </a:lnTo>
                <a:lnTo>
                  <a:pt x="554" y="578"/>
                </a:lnTo>
                <a:lnTo>
                  <a:pt x="556" y="580"/>
                </a:lnTo>
                <a:lnTo>
                  <a:pt x="558" y="582"/>
                </a:lnTo>
                <a:lnTo>
                  <a:pt x="558" y="584"/>
                </a:lnTo>
                <a:lnTo>
                  <a:pt x="558" y="584"/>
                </a:lnTo>
                <a:lnTo>
                  <a:pt x="558" y="584"/>
                </a:lnTo>
                <a:lnTo>
                  <a:pt x="558" y="586"/>
                </a:lnTo>
                <a:lnTo>
                  <a:pt x="558" y="589"/>
                </a:lnTo>
                <a:lnTo>
                  <a:pt x="560" y="589"/>
                </a:lnTo>
                <a:lnTo>
                  <a:pt x="560" y="589"/>
                </a:lnTo>
                <a:lnTo>
                  <a:pt x="562" y="589"/>
                </a:lnTo>
                <a:lnTo>
                  <a:pt x="565" y="589"/>
                </a:lnTo>
                <a:lnTo>
                  <a:pt x="565" y="589"/>
                </a:lnTo>
                <a:lnTo>
                  <a:pt x="567" y="586"/>
                </a:lnTo>
                <a:lnTo>
                  <a:pt x="569" y="584"/>
                </a:lnTo>
                <a:lnTo>
                  <a:pt x="571" y="584"/>
                </a:lnTo>
                <a:lnTo>
                  <a:pt x="571" y="584"/>
                </a:lnTo>
                <a:lnTo>
                  <a:pt x="575" y="584"/>
                </a:lnTo>
                <a:lnTo>
                  <a:pt x="579" y="584"/>
                </a:lnTo>
                <a:lnTo>
                  <a:pt x="581" y="584"/>
                </a:lnTo>
                <a:lnTo>
                  <a:pt x="583" y="584"/>
                </a:lnTo>
                <a:lnTo>
                  <a:pt x="585" y="584"/>
                </a:lnTo>
                <a:lnTo>
                  <a:pt x="585" y="586"/>
                </a:lnTo>
                <a:lnTo>
                  <a:pt x="587" y="586"/>
                </a:lnTo>
                <a:lnTo>
                  <a:pt x="587" y="589"/>
                </a:lnTo>
                <a:lnTo>
                  <a:pt x="587" y="591"/>
                </a:lnTo>
                <a:lnTo>
                  <a:pt x="590" y="591"/>
                </a:lnTo>
                <a:lnTo>
                  <a:pt x="590" y="591"/>
                </a:lnTo>
                <a:lnTo>
                  <a:pt x="592" y="591"/>
                </a:lnTo>
                <a:lnTo>
                  <a:pt x="594" y="591"/>
                </a:lnTo>
                <a:lnTo>
                  <a:pt x="596" y="589"/>
                </a:lnTo>
                <a:lnTo>
                  <a:pt x="596" y="589"/>
                </a:lnTo>
                <a:lnTo>
                  <a:pt x="598" y="589"/>
                </a:lnTo>
                <a:lnTo>
                  <a:pt x="598" y="589"/>
                </a:lnTo>
                <a:lnTo>
                  <a:pt x="600" y="586"/>
                </a:lnTo>
                <a:lnTo>
                  <a:pt x="602" y="586"/>
                </a:lnTo>
                <a:lnTo>
                  <a:pt x="602" y="586"/>
                </a:lnTo>
                <a:lnTo>
                  <a:pt x="602" y="589"/>
                </a:lnTo>
                <a:lnTo>
                  <a:pt x="602" y="589"/>
                </a:lnTo>
                <a:lnTo>
                  <a:pt x="602" y="589"/>
                </a:lnTo>
                <a:lnTo>
                  <a:pt x="604" y="589"/>
                </a:lnTo>
                <a:lnTo>
                  <a:pt x="604" y="589"/>
                </a:lnTo>
                <a:lnTo>
                  <a:pt x="613" y="586"/>
                </a:lnTo>
                <a:lnTo>
                  <a:pt x="613" y="584"/>
                </a:lnTo>
                <a:lnTo>
                  <a:pt x="615" y="582"/>
                </a:lnTo>
                <a:lnTo>
                  <a:pt x="621" y="580"/>
                </a:lnTo>
                <a:lnTo>
                  <a:pt x="623" y="580"/>
                </a:lnTo>
                <a:lnTo>
                  <a:pt x="623" y="580"/>
                </a:lnTo>
                <a:lnTo>
                  <a:pt x="623" y="578"/>
                </a:lnTo>
                <a:lnTo>
                  <a:pt x="625" y="580"/>
                </a:lnTo>
                <a:lnTo>
                  <a:pt x="629" y="582"/>
                </a:lnTo>
                <a:lnTo>
                  <a:pt x="631" y="584"/>
                </a:lnTo>
                <a:lnTo>
                  <a:pt x="636" y="584"/>
                </a:lnTo>
                <a:lnTo>
                  <a:pt x="636" y="586"/>
                </a:lnTo>
                <a:lnTo>
                  <a:pt x="638" y="586"/>
                </a:lnTo>
                <a:lnTo>
                  <a:pt x="638" y="586"/>
                </a:lnTo>
                <a:lnTo>
                  <a:pt x="638" y="589"/>
                </a:lnTo>
                <a:lnTo>
                  <a:pt x="638" y="589"/>
                </a:lnTo>
                <a:lnTo>
                  <a:pt x="638" y="591"/>
                </a:lnTo>
                <a:lnTo>
                  <a:pt x="644" y="595"/>
                </a:lnTo>
                <a:lnTo>
                  <a:pt x="646" y="595"/>
                </a:lnTo>
                <a:lnTo>
                  <a:pt x="646" y="597"/>
                </a:lnTo>
                <a:lnTo>
                  <a:pt x="646" y="599"/>
                </a:lnTo>
                <a:lnTo>
                  <a:pt x="646" y="599"/>
                </a:lnTo>
                <a:lnTo>
                  <a:pt x="646" y="601"/>
                </a:lnTo>
                <a:lnTo>
                  <a:pt x="646" y="601"/>
                </a:lnTo>
                <a:lnTo>
                  <a:pt x="646" y="601"/>
                </a:lnTo>
                <a:lnTo>
                  <a:pt x="644" y="603"/>
                </a:lnTo>
                <a:lnTo>
                  <a:pt x="644" y="603"/>
                </a:lnTo>
                <a:lnTo>
                  <a:pt x="644" y="605"/>
                </a:lnTo>
                <a:lnTo>
                  <a:pt x="646" y="605"/>
                </a:lnTo>
                <a:lnTo>
                  <a:pt x="646" y="605"/>
                </a:lnTo>
                <a:lnTo>
                  <a:pt x="646" y="605"/>
                </a:lnTo>
                <a:lnTo>
                  <a:pt x="648" y="605"/>
                </a:lnTo>
                <a:lnTo>
                  <a:pt x="650" y="605"/>
                </a:lnTo>
                <a:lnTo>
                  <a:pt x="652" y="603"/>
                </a:lnTo>
                <a:lnTo>
                  <a:pt x="652" y="603"/>
                </a:lnTo>
                <a:lnTo>
                  <a:pt x="654" y="605"/>
                </a:lnTo>
                <a:lnTo>
                  <a:pt x="654" y="605"/>
                </a:lnTo>
                <a:lnTo>
                  <a:pt x="667" y="611"/>
                </a:lnTo>
                <a:lnTo>
                  <a:pt x="667" y="611"/>
                </a:lnTo>
                <a:lnTo>
                  <a:pt x="669" y="611"/>
                </a:lnTo>
                <a:lnTo>
                  <a:pt x="669" y="611"/>
                </a:lnTo>
                <a:lnTo>
                  <a:pt x="669" y="611"/>
                </a:lnTo>
                <a:lnTo>
                  <a:pt x="671" y="609"/>
                </a:lnTo>
                <a:lnTo>
                  <a:pt x="673" y="609"/>
                </a:lnTo>
                <a:lnTo>
                  <a:pt x="675" y="605"/>
                </a:lnTo>
                <a:lnTo>
                  <a:pt x="675" y="601"/>
                </a:lnTo>
                <a:lnTo>
                  <a:pt x="677" y="597"/>
                </a:lnTo>
                <a:lnTo>
                  <a:pt x="677" y="595"/>
                </a:lnTo>
                <a:lnTo>
                  <a:pt x="677" y="584"/>
                </a:lnTo>
                <a:lnTo>
                  <a:pt x="677" y="582"/>
                </a:lnTo>
                <a:lnTo>
                  <a:pt x="677" y="580"/>
                </a:lnTo>
                <a:lnTo>
                  <a:pt x="677" y="570"/>
                </a:lnTo>
                <a:lnTo>
                  <a:pt x="679" y="568"/>
                </a:lnTo>
                <a:lnTo>
                  <a:pt x="681" y="566"/>
                </a:lnTo>
                <a:lnTo>
                  <a:pt x="684" y="566"/>
                </a:lnTo>
                <a:lnTo>
                  <a:pt x="686" y="563"/>
                </a:lnTo>
                <a:lnTo>
                  <a:pt x="688" y="561"/>
                </a:lnTo>
                <a:lnTo>
                  <a:pt x="690" y="555"/>
                </a:lnTo>
                <a:lnTo>
                  <a:pt x="688" y="549"/>
                </a:lnTo>
                <a:lnTo>
                  <a:pt x="690" y="545"/>
                </a:lnTo>
                <a:lnTo>
                  <a:pt x="690" y="543"/>
                </a:lnTo>
                <a:lnTo>
                  <a:pt x="694" y="532"/>
                </a:lnTo>
                <a:lnTo>
                  <a:pt x="696" y="530"/>
                </a:lnTo>
                <a:lnTo>
                  <a:pt x="698" y="528"/>
                </a:lnTo>
                <a:lnTo>
                  <a:pt x="698" y="528"/>
                </a:lnTo>
                <a:lnTo>
                  <a:pt x="700" y="530"/>
                </a:lnTo>
                <a:lnTo>
                  <a:pt x="702" y="534"/>
                </a:lnTo>
                <a:lnTo>
                  <a:pt x="704" y="534"/>
                </a:lnTo>
                <a:lnTo>
                  <a:pt x="704" y="534"/>
                </a:lnTo>
                <a:lnTo>
                  <a:pt x="707" y="532"/>
                </a:lnTo>
                <a:lnTo>
                  <a:pt x="707" y="530"/>
                </a:lnTo>
                <a:lnTo>
                  <a:pt x="704" y="530"/>
                </a:lnTo>
                <a:lnTo>
                  <a:pt x="704" y="528"/>
                </a:lnTo>
                <a:lnTo>
                  <a:pt x="704" y="526"/>
                </a:lnTo>
                <a:lnTo>
                  <a:pt x="704" y="526"/>
                </a:lnTo>
                <a:lnTo>
                  <a:pt x="707" y="526"/>
                </a:lnTo>
                <a:lnTo>
                  <a:pt x="707" y="526"/>
                </a:lnTo>
                <a:lnTo>
                  <a:pt x="709" y="524"/>
                </a:lnTo>
                <a:lnTo>
                  <a:pt x="709" y="518"/>
                </a:lnTo>
                <a:lnTo>
                  <a:pt x="709" y="515"/>
                </a:lnTo>
                <a:lnTo>
                  <a:pt x="711" y="515"/>
                </a:lnTo>
                <a:lnTo>
                  <a:pt x="711" y="513"/>
                </a:lnTo>
                <a:lnTo>
                  <a:pt x="715" y="511"/>
                </a:lnTo>
                <a:lnTo>
                  <a:pt x="717" y="507"/>
                </a:lnTo>
                <a:lnTo>
                  <a:pt x="717" y="505"/>
                </a:lnTo>
                <a:lnTo>
                  <a:pt x="719" y="503"/>
                </a:lnTo>
                <a:lnTo>
                  <a:pt x="717" y="499"/>
                </a:lnTo>
                <a:lnTo>
                  <a:pt x="717" y="495"/>
                </a:lnTo>
                <a:lnTo>
                  <a:pt x="719" y="492"/>
                </a:lnTo>
                <a:lnTo>
                  <a:pt x="723" y="488"/>
                </a:lnTo>
                <a:lnTo>
                  <a:pt x="723" y="486"/>
                </a:lnTo>
                <a:lnTo>
                  <a:pt x="725" y="486"/>
                </a:lnTo>
                <a:lnTo>
                  <a:pt x="725" y="486"/>
                </a:lnTo>
                <a:lnTo>
                  <a:pt x="725" y="488"/>
                </a:lnTo>
                <a:lnTo>
                  <a:pt x="727" y="490"/>
                </a:lnTo>
                <a:lnTo>
                  <a:pt x="727" y="490"/>
                </a:lnTo>
                <a:lnTo>
                  <a:pt x="730" y="490"/>
                </a:lnTo>
                <a:lnTo>
                  <a:pt x="732" y="490"/>
                </a:lnTo>
                <a:lnTo>
                  <a:pt x="734" y="488"/>
                </a:lnTo>
                <a:lnTo>
                  <a:pt x="736" y="488"/>
                </a:lnTo>
                <a:lnTo>
                  <a:pt x="738" y="486"/>
                </a:lnTo>
                <a:lnTo>
                  <a:pt x="740" y="484"/>
                </a:lnTo>
                <a:lnTo>
                  <a:pt x="742" y="484"/>
                </a:lnTo>
                <a:lnTo>
                  <a:pt x="744" y="486"/>
                </a:lnTo>
                <a:lnTo>
                  <a:pt x="744" y="486"/>
                </a:lnTo>
                <a:lnTo>
                  <a:pt x="746" y="490"/>
                </a:lnTo>
                <a:lnTo>
                  <a:pt x="748" y="490"/>
                </a:lnTo>
                <a:lnTo>
                  <a:pt x="748" y="490"/>
                </a:lnTo>
                <a:lnTo>
                  <a:pt x="750" y="490"/>
                </a:lnTo>
                <a:lnTo>
                  <a:pt x="753" y="488"/>
                </a:lnTo>
                <a:lnTo>
                  <a:pt x="755" y="488"/>
                </a:lnTo>
                <a:lnTo>
                  <a:pt x="755" y="486"/>
                </a:lnTo>
                <a:lnTo>
                  <a:pt x="757" y="484"/>
                </a:lnTo>
                <a:lnTo>
                  <a:pt x="761" y="482"/>
                </a:lnTo>
                <a:lnTo>
                  <a:pt x="763" y="482"/>
                </a:lnTo>
                <a:lnTo>
                  <a:pt x="765" y="482"/>
                </a:lnTo>
                <a:lnTo>
                  <a:pt x="767" y="480"/>
                </a:lnTo>
                <a:lnTo>
                  <a:pt x="769" y="480"/>
                </a:lnTo>
                <a:lnTo>
                  <a:pt x="771" y="480"/>
                </a:lnTo>
                <a:lnTo>
                  <a:pt x="771" y="478"/>
                </a:lnTo>
                <a:lnTo>
                  <a:pt x="771" y="476"/>
                </a:lnTo>
                <a:lnTo>
                  <a:pt x="771" y="474"/>
                </a:lnTo>
                <a:lnTo>
                  <a:pt x="773" y="472"/>
                </a:lnTo>
                <a:lnTo>
                  <a:pt x="780" y="467"/>
                </a:lnTo>
                <a:lnTo>
                  <a:pt x="782" y="467"/>
                </a:lnTo>
                <a:lnTo>
                  <a:pt x="784" y="467"/>
                </a:lnTo>
                <a:lnTo>
                  <a:pt x="784" y="465"/>
                </a:lnTo>
                <a:lnTo>
                  <a:pt x="782" y="463"/>
                </a:lnTo>
                <a:lnTo>
                  <a:pt x="782" y="461"/>
                </a:lnTo>
                <a:lnTo>
                  <a:pt x="784" y="459"/>
                </a:lnTo>
                <a:lnTo>
                  <a:pt x="786" y="457"/>
                </a:lnTo>
                <a:lnTo>
                  <a:pt x="784" y="453"/>
                </a:lnTo>
                <a:lnTo>
                  <a:pt x="784" y="451"/>
                </a:lnTo>
                <a:lnTo>
                  <a:pt x="784" y="449"/>
                </a:lnTo>
                <a:lnTo>
                  <a:pt x="786" y="447"/>
                </a:lnTo>
                <a:lnTo>
                  <a:pt x="788" y="444"/>
                </a:lnTo>
                <a:lnTo>
                  <a:pt x="792" y="444"/>
                </a:lnTo>
                <a:lnTo>
                  <a:pt x="792" y="442"/>
                </a:lnTo>
                <a:lnTo>
                  <a:pt x="796" y="440"/>
                </a:lnTo>
                <a:lnTo>
                  <a:pt x="801" y="436"/>
                </a:lnTo>
                <a:lnTo>
                  <a:pt x="801" y="434"/>
                </a:lnTo>
                <a:lnTo>
                  <a:pt x="801" y="430"/>
                </a:lnTo>
                <a:lnTo>
                  <a:pt x="801" y="428"/>
                </a:lnTo>
                <a:lnTo>
                  <a:pt x="801" y="426"/>
                </a:lnTo>
                <a:lnTo>
                  <a:pt x="803" y="424"/>
                </a:lnTo>
                <a:lnTo>
                  <a:pt x="809" y="421"/>
                </a:lnTo>
                <a:lnTo>
                  <a:pt x="813" y="419"/>
                </a:lnTo>
                <a:lnTo>
                  <a:pt x="815" y="417"/>
                </a:lnTo>
                <a:lnTo>
                  <a:pt x="817" y="419"/>
                </a:lnTo>
                <a:lnTo>
                  <a:pt x="819" y="419"/>
                </a:lnTo>
                <a:lnTo>
                  <a:pt x="821" y="417"/>
                </a:lnTo>
                <a:lnTo>
                  <a:pt x="824" y="413"/>
                </a:lnTo>
                <a:lnTo>
                  <a:pt x="824" y="411"/>
                </a:lnTo>
                <a:lnTo>
                  <a:pt x="824" y="407"/>
                </a:lnTo>
                <a:lnTo>
                  <a:pt x="826" y="398"/>
                </a:lnTo>
                <a:lnTo>
                  <a:pt x="826" y="396"/>
                </a:lnTo>
                <a:lnTo>
                  <a:pt x="824" y="394"/>
                </a:lnTo>
                <a:lnTo>
                  <a:pt x="821" y="390"/>
                </a:lnTo>
                <a:lnTo>
                  <a:pt x="819" y="390"/>
                </a:lnTo>
                <a:lnTo>
                  <a:pt x="817" y="388"/>
                </a:lnTo>
                <a:lnTo>
                  <a:pt x="817" y="388"/>
                </a:lnTo>
                <a:lnTo>
                  <a:pt x="811" y="390"/>
                </a:lnTo>
                <a:lnTo>
                  <a:pt x="811" y="390"/>
                </a:lnTo>
                <a:lnTo>
                  <a:pt x="809" y="388"/>
                </a:lnTo>
                <a:lnTo>
                  <a:pt x="809" y="386"/>
                </a:lnTo>
                <a:lnTo>
                  <a:pt x="809" y="386"/>
                </a:lnTo>
                <a:lnTo>
                  <a:pt x="807" y="386"/>
                </a:lnTo>
                <a:lnTo>
                  <a:pt x="807" y="386"/>
                </a:lnTo>
                <a:lnTo>
                  <a:pt x="805" y="384"/>
                </a:lnTo>
                <a:lnTo>
                  <a:pt x="803" y="378"/>
                </a:lnTo>
                <a:lnTo>
                  <a:pt x="798" y="376"/>
                </a:lnTo>
                <a:lnTo>
                  <a:pt x="796" y="373"/>
                </a:lnTo>
                <a:lnTo>
                  <a:pt x="792" y="373"/>
                </a:lnTo>
                <a:lnTo>
                  <a:pt x="786" y="371"/>
                </a:lnTo>
                <a:lnTo>
                  <a:pt x="784" y="371"/>
                </a:lnTo>
                <a:lnTo>
                  <a:pt x="782" y="369"/>
                </a:lnTo>
                <a:lnTo>
                  <a:pt x="782" y="369"/>
                </a:lnTo>
                <a:lnTo>
                  <a:pt x="780" y="371"/>
                </a:lnTo>
                <a:lnTo>
                  <a:pt x="778" y="373"/>
                </a:lnTo>
                <a:lnTo>
                  <a:pt x="775" y="373"/>
                </a:lnTo>
                <a:lnTo>
                  <a:pt x="771" y="376"/>
                </a:lnTo>
                <a:lnTo>
                  <a:pt x="771" y="378"/>
                </a:lnTo>
                <a:lnTo>
                  <a:pt x="769" y="376"/>
                </a:lnTo>
                <a:lnTo>
                  <a:pt x="769" y="376"/>
                </a:lnTo>
                <a:lnTo>
                  <a:pt x="767" y="373"/>
                </a:lnTo>
                <a:lnTo>
                  <a:pt x="767" y="371"/>
                </a:lnTo>
                <a:lnTo>
                  <a:pt x="765" y="369"/>
                </a:lnTo>
                <a:lnTo>
                  <a:pt x="765" y="367"/>
                </a:lnTo>
                <a:lnTo>
                  <a:pt x="765" y="367"/>
                </a:lnTo>
                <a:lnTo>
                  <a:pt x="767" y="367"/>
                </a:lnTo>
                <a:lnTo>
                  <a:pt x="767" y="365"/>
                </a:lnTo>
                <a:lnTo>
                  <a:pt x="767" y="365"/>
                </a:lnTo>
                <a:lnTo>
                  <a:pt x="769" y="361"/>
                </a:lnTo>
                <a:lnTo>
                  <a:pt x="769" y="359"/>
                </a:lnTo>
                <a:lnTo>
                  <a:pt x="771" y="359"/>
                </a:lnTo>
                <a:lnTo>
                  <a:pt x="771" y="359"/>
                </a:lnTo>
                <a:lnTo>
                  <a:pt x="773" y="357"/>
                </a:lnTo>
                <a:lnTo>
                  <a:pt x="773" y="355"/>
                </a:lnTo>
                <a:lnTo>
                  <a:pt x="775" y="355"/>
                </a:lnTo>
                <a:lnTo>
                  <a:pt x="775" y="353"/>
                </a:lnTo>
                <a:lnTo>
                  <a:pt x="775" y="350"/>
                </a:lnTo>
                <a:lnTo>
                  <a:pt x="773" y="346"/>
                </a:lnTo>
                <a:lnTo>
                  <a:pt x="771" y="340"/>
                </a:lnTo>
                <a:lnTo>
                  <a:pt x="769" y="338"/>
                </a:lnTo>
                <a:lnTo>
                  <a:pt x="769" y="338"/>
                </a:lnTo>
                <a:lnTo>
                  <a:pt x="769" y="336"/>
                </a:lnTo>
                <a:lnTo>
                  <a:pt x="769" y="336"/>
                </a:lnTo>
                <a:lnTo>
                  <a:pt x="769" y="334"/>
                </a:lnTo>
                <a:lnTo>
                  <a:pt x="771" y="332"/>
                </a:lnTo>
                <a:lnTo>
                  <a:pt x="775" y="332"/>
                </a:lnTo>
                <a:lnTo>
                  <a:pt x="778" y="334"/>
                </a:lnTo>
                <a:lnTo>
                  <a:pt x="782" y="338"/>
                </a:lnTo>
                <a:lnTo>
                  <a:pt x="784" y="342"/>
                </a:lnTo>
                <a:lnTo>
                  <a:pt x="788" y="342"/>
                </a:lnTo>
                <a:lnTo>
                  <a:pt x="790" y="342"/>
                </a:lnTo>
                <a:lnTo>
                  <a:pt x="792" y="340"/>
                </a:lnTo>
                <a:lnTo>
                  <a:pt x="798" y="338"/>
                </a:lnTo>
                <a:lnTo>
                  <a:pt x="801" y="338"/>
                </a:lnTo>
                <a:lnTo>
                  <a:pt x="807" y="338"/>
                </a:lnTo>
                <a:lnTo>
                  <a:pt x="809" y="338"/>
                </a:lnTo>
                <a:lnTo>
                  <a:pt x="815" y="342"/>
                </a:lnTo>
                <a:lnTo>
                  <a:pt x="817" y="342"/>
                </a:lnTo>
                <a:lnTo>
                  <a:pt x="828" y="342"/>
                </a:lnTo>
                <a:lnTo>
                  <a:pt x="832" y="342"/>
                </a:lnTo>
                <a:lnTo>
                  <a:pt x="834" y="342"/>
                </a:lnTo>
                <a:lnTo>
                  <a:pt x="849" y="344"/>
                </a:lnTo>
                <a:lnTo>
                  <a:pt x="857" y="344"/>
                </a:lnTo>
                <a:lnTo>
                  <a:pt x="861" y="344"/>
                </a:lnTo>
                <a:lnTo>
                  <a:pt x="861" y="344"/>
                </a:lnTo>
                <a:lnTo>
                  <a:pt x="863" y="342"/>
                </a:lnTo>
                <a:lnTo>
                  <a:pt x="863" y="340"/>
                </a:lnTo>
                <a:lnTo>
                  <a:pt x="870" y="340"/>
                </a:lnTo>
                <a:lnTo>
                  <a:pt x="872" y="338"/>
                </a:lnTo>
                <a:lnTo>
                  <a:pt x="874" y="336"/>
                </a:lnTo>
                <a:lnTo>
                  <a:pt x="874" y="336"/>
                </a:lnTo>
                <a:lnTo>
                  <a:pt x="874" y="334"/>
                </a:lnTo>
                <a:lnTo>
                  <a:pt x="874" y="332"/>
                </a:lnTo>
                <a:lnTo>
                  <a:pt x="874" y="332"/>
                </a:lnTo>
                <a:lnTo>
                  <a:pt x="876" y="330"/>
                </a:lnTo>
                <a:lnTo>
                  <a:pt x="880" y="330"/>
                </a:lnTo>
                <a:lnTo>
                  <a:pt x="882" y="330"/>
                </a:lnTo>
                <a:lnTo>
                  <a:pt x="884" y="327"/>
                </a:lnTo>
                <a:lnTo>
                  <a:pt x="886" y="325"/>
                </a:lnTo>
                <a:lnTo>
                  <a:pt x="886" y="325"/>
                </a:lnTo>
                <a:lnTo>
                  <a:pt x="886" y="323"/>
                </a:lnTo>
                <a:lnTo>
                  <a:pt x="886" y="321"/>
                </a:lnTo>
                <a:lnTo>
                  <a:pt x="886" y="321"/>
                </a:lnTo>
                <a:lnTo>
                  <a:pt x="888" y="319"/>
                </a:lnTo>
                <a:lnTo>
                  <a:pt x="884" y="315"/>
                </a:lnTo>
                <a:lnTo>
                  <a:pt x="882" y="313"/>
                </a:lnTo>
                <a:lnTo>
                  <a:pt x="882" y="313"/>
                </a:lnTo>
                <a:lnTo>
                  <a:pt x="882" y="313"/>
                </a:lnTo>
                <a:lnTo>
                  <a:pt x="880" y="311"/>
                </a:lnTo>
                <a:lnTo>
                  <a:pt x="882" y="311"/>
                </a:lnTo>
                <a:lnTo>
                  <a:pt x="882" y="309"/>
                </a:lnTo>
                <a:lnTo>
                  <a:pt x="882" y="307"/>
                </a:lnTo>
                <a:lnTo>
                  <a:pt x="882" y="307"/>
                </a:lnTo>
                <a:lnTo>
                  <a:pt x="880" y="307"/>
                </a:lnTo>
                <a:lnTo>
                  <a:pt x="880" y="305"/>
                </a:lnTo>
                <a:lnTo>
                  <a:pt x="878" y="305"/>
                </a:lnTo>
                <a:lnTo>
                  <a:pt x="876" y="302"/>
                </a:lnTo>
                <a:lnTo>
                  <a:pt x="876" y="300"/>
                </a:lnTo>
                <a:lnTo>
                  <a:pt x="876" y="300"/>
                </a:lnTo>
                <a:lnTo>
                  <a:pt x="876" y="298"/>
                </a:lnTo>
                <a:lnTo>
                  <a:pt x="876" y="298"/>
                </a:lnTo>
                <a:lnTo>
                  <a:pt x="876" y="298"/>
                </a:lnTo>
                <a:lnTo>
                  <a:pt x="878" y="298"/>
                </a:lnTo>
                <a:lnTo>
                  <a:pt x="880" y="296"/>
                </a:lnTo>
                <a:lnTo>
                  <a:pt x="880" y="296"/>
                </a:lnTo>
                <a:lnTo>
                  <a:pt x="882" y="288"/>
                </a:lnTo>
                <a:lnTo>
                  <a:pt x="884" y="286"/>
                </a:lnTo>
                <a:lnTo>
                  <a:pt x="884" y="284"/>
                </a:lnTo>
                <a:lnTo>
                  <a:pt x="884" y="284"/>
                </a:lnTo>
                <a:lnTo>
                  <a:pt x="884" y="277"/>
                </a:lnTo>
                <a:lnTo>
                  <a:pt x="884" y="275"/>
                </a:lnTo>
                <a:lnTo>
                  <a:pt x="884" y="273"/>
                </a:lnTo>
                <a:lnTo>
                  <a:pt x="882" y="273"/>
                </a:lnTo>
                <a:lnTo>
                  <a:pt x="882" y="273"/>
                </a:lnTo>
                <a:lnTo>
                  <a:pt x="880" y="271"/>
                </a:lnTo>
                <a:lnTo>
                  <a:pt x="880" y="271"/>
                </a:lnTo>
                <a:lnTo>
                  <a:pt x="882" y="265"/>
                </a:lnTo>
                <a:lnTo>
                  <a:pt x="882" y="263"/>
                </a:lnTo>
                <a:lnTo>
                  <a:pt x="882" y="261"/>
                </a:lnTo>
                <a:lnTo>
                  <a:pt x="882" y="259"/>
                </a:lnTo>
                <a:lnTo>
                  <a:pt x="882" y="259"/>
                </a:lnTo>
                <a:lnTo>
                  <a:pt x="882" y="256"/>
                </a:lnTo>
                <a:lnTo>
                  <a:pt x="882" y="256"/>
                </a:lnTo>
                <a:lnTo>
                  <a:pt x="882" y="256"/>
                </a:lnTo>
                <a:lnTo>
                  <a:pt x="884" y="256"/>
                </a:lnTo>
                <a:lnTo>
                  <a:pt x="886" y="256"/>
                </a:lnTo>
                <a:lnTo>
                  <a:pt x="888" y="256"/>
                </a:lnTo>
                <a:lnTo>
                  <a:pt x="888" y="256"/>
                </a:lnTo>
                <a:lnTo>
                  <a:pt x="890" y="254"/>
                </a:lnTo>
                <a:lnTo>
                  <a:pt x="890" y="254"/>
                </a:lnTo>
                <a:lnTo>
                  <a:pt x="888" y="25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Freeform 58">
            <a:extLst>
              <a:ext uri="{FF2B5EF4-FFF2-40B4-BE49-F238E27FC236}">
                <a16:creationId xmlns:a16="http://schemas.microsoft.com/office/drawing/2014/main" id="{59006021-DE78-49E6-A332-B6D54E834F0D}"/>
              </a:ext>
            </a:extLst>
          </p:cNvPr>
          <p:cNvSpPr>
            <a:spLocks/>
          </p:cNvSpPr>
          <p:nvPr/>
        </p:nvSpPr>
        <p:spPr bwMode="auto">
          <a:xfrm>
            <a:off x="7517789" y="2912936"/>
            <a:ext cx="76831" cy="75758"/>
          </a:xfrm>
          <a:custGeom>
            <a:avLst/>
            <a:gdLst>
              <a:gd name="T0" fmla="*/ 50 w 50"/>
              <a:gd name="T1" fmla="*/ 27 h 52"/>
              <a:gd name="T2" fmla="*/ 48 w 50"/>
              <a:gd name="T3" fmla="*/ 23 h 52"/>
              <a:gd name="T4" fmla="*/ 48 w 50"/>
              <a:gd name="T5" fmla="*/ 19 h 52"/>
              <a:gd name="T6" fmla="*/ 39 w 50"/>
              <a:gd name="T7" fmla="*/ 10 h 52"/>
              <a:gd name="T8" fmla="*/ 37 w 50"/>
              <a:gd name="T9" fmla="*/ 6 h 52"/>
              <a:gd name="T10" fmla="*/ 35 w 50"/>
              <a:gd name="T11" fmla="*/ 0 h 52"/>
              <a:gd name="T12" fmla="*/ 31 w 50"/>
              <a:gd name="T13" fmla="*/ 2 h 52"/>
              <a:gd name="T14" fmla="*/ 29 w 50"/>
              <a:gd name="T15" fmla="*/ 0 h 52"/>
              <a:gd name="T16" fmla="*/ 23 w 50"/>
              <a:gd name="T17" fmla="*/ 0 h 52"/>
              <a:gd name="T18" fmla="*/ 20 w 50"/>
              <a:gd name="T19" fmla="*/ 2 h 52"/>
              <a:gd name="T20" fmla="*/ 16 w 50"/>
              <a:gd name="T21" fmla="*/ 2 h 52"/>
              <a:gd name="T22" fmla="*/ 12 w 50"/>
              <a:gd name="T23" fmla="*/ 4 h 52"/>
              <a:gd name="T24" fmla="*/ 10 w 50"/>
              <a:gd name="T25" fmla="*/ 8 h 52"/>
              <a:gd name="T26" fmla="*/ 10 w 50"/>
              <a:gd name="T27" fmla="*/ 10 h 52"/>
              <a:gd name="T28" fmla="*/ 10 w 50"/>
              <a:gd name="T29" fmla="*/ 17 h 52"/>
              <a:gd name="T30" fmla="*/ 10 w 50"/>
              <a:gd name="T31" fmla="*/ 19 h 52"/>
              <a:gd name="T32" fmla="*/ 10 w 50"/>
              <a:gd name="T33" fmla="*/ 23 h 52"/>
              <a:gd name="T34" fmla="*/ 8 w 50"/>
              <a:gd name="T35" fmla="*/ 25 h 52"/>
              <a:gd name="T36" fmla="*/ 6 w 50"/>
              <a:gd name="T37" fmla="*/ 27 h 52"/>
              <a:gd name="T38" fmla="*/ 4 w 50"/>
              <a:gd name="T39" fmla="*/ 29 h 52"/>
              <a:gd name="T40" fmla="*/ 2 w 50"/>
              <a:gd name="T41" fmla="*/ 29 h 52"/>
              <a:gd name="T42" fmla="*/ 0 w 50"/>
              <a:gd name="T43" fmla="*/ 33 h 52"/>
              <a:gd name="T44" fmla="*/ 0 w 50"/>
              <a:gd name="T45" fmla="*/ 35 h 52"/>
              <a:gd name="T46" fmla="*/ 2 w 50"/>
              <a:gd name="T47" fmla="*/ 37 h 52"/>
              <a:gd name="T48" fmla="*/ 2 w 50"/>
              <a:gd name="T49" fmla="*/ 40 h 52"/>
              <a:gd name="T50" fmla="*/ 2 w 50"/>
              <a:gd name="T51" fmla="*/ 40 h 52"/>
              <a:gd name="T52" fmla="*/ 6 w 50"/>
              <a:gd name="T53" fmla="*/ 40 h 52"/>
              <a:gd name="T54" fmla="*/ 14 w 50"/>
              <a:gd name="T55" fmla="*/ 40 h 52"/>
              <a:gd name="T56" fmla="*/ 14 w 50"/>
              <a:gd name="T57" fmla="*/ 37 h 52"/>
              <a:gd name="T58" fmla="*/ 16 w 50"/>
              <a:gd name="T59" fmla="*/ 37 h 52"/>
              <a:gd name="T60" fmla="*/ 23 w 50"/>
              <a:gd name="T61" fmla="*/ 40 h 52"/>
              <a:gd name="T62" fmla="*/ 25 w 50"/>
              <a:gd name="T63" fmla="*/ 42 h 52"/>
              <a:gd name="T64" fmla="*/ 25 w 50"/>
              <a:gd name="T65" fmla="*/ 46 h 52"/>
              <a:gd name="T66" fmla="*/ 27 w 50"/>
              <a:gd name="T67" fmla="*/ 48 h 52"/>
              <a:gd name="T68" fmla="*/ 31 w 50"/>
              <a:gd name="T69" fmla="*/ 50 h 52"/>
              <a:gd name="T70" fmla="*/ 39 w 50"/>
              <a:gd name="T71" fmla="*/ 50 h 52"/>
              <a:gd name="T72" fmla="*/ 39 w 50"/>
              <a:gd name="T73" fmla="*/ 50 h 52"/>
              <a:gd name="T74" fmla="*/ 39 w 50"/>
              <a:gd name="T75" fmla="*/ 48 h 52"/>
              <a:gd name="T76" fmla="*/ 39 w 50"/>
              <a:gd name="T77" fmla="*/ 48 h 52"/>
              <a:gd name="T78" fmla="*/ 39 w 50"/>
              <a:gd name="T79" fmla="*/ 46 h 52"/>
              <a:gd name="T80" fmla="*/ 41 w 50"/>
              <a:gd name="T81" fmla="*/ 44 h 52"/>
              <a:gd name="T82" fmla="*/ 50 w 50"/>
              <a:gd name="T83" fmla="*/ 42 h 52"/>
              <a:gd name="T84" fmla="*/ 46 w 50"/>
              <a:gd name="T85" fmla="*/ 35 h 52"/>
              <a:gd name="T86" fmla="*/ 48 w 50"/>
              <a:gd name="T87" fmla="*/ 33 h 52"/>
              <a:gd name="T88" fmla="*/ 50 w 50"/>
              <a:gd name="T89" fmla="*/ 31 h 52"/>
              <a:gd name="T90" fmla="*/ 50 w 50"/>
              <a:gd name="T91" fmla="*/ 29 h 52"/>
              <a:gd name="T92" fmla="*/ 50 w 50"/>
              <a:gd name="T93" fmla="*/ 2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0" h="52">
                <a:moveTo>
                  <a:pt x="50" y="29"/>
                </a:moveTo>
                <a:lnTo>
                  <a:pt x="50" y="27"/>
                </a:lnTo>
                <a:lnTo>
                  <a:pt x="48" y="23"/>
                </a:lnTo>
                <a:lnTo>
                  <a:pt x="48" y="23"/>
                </a:lnTo>
                <a:lnTo>
                  <a:pt x="48" y="21"/>
                </a:lnTo>
                <a:lnTo>
                  <a:pt x="48" y="19"/>
                </a:lnTo>
                <a:lnTo>
                  <a:pt x="48" y="19"/>
                </a:lnTo>
                <a:lnTo>
                  <a:pt x="39" y="10"/>
                </a:lnTo>
                <a:lnTo>
                  <a:pt x="37" y="8"/>
                </a:lnTo>
                <a:lnTo>
                  <a:pt x="37" y="6"/>
                </a:lnTo>
                <a:lnTo>
                  <a:pt x="37" y="4"/>
                </a:lnTo>
                <a:lnTo>
                  <a:pt x="35" y="0"/>
                </a:lnTo>
                <a:lnTo>
                  <a:pt x="31" y="2"/>
                </a:lnTo>
                <a:lnTo>
                  <a:pt x="31" y="2"/>
                </a:lnTo>
                <a:lnTo>
                  <a:pt x="29" y="2"/>
                </a:lnTo>
                <a:lnTo>
                  <a:pt x="29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7"/>
                </a:lnTo>
                <a:lnTo>
                  <a:pt x="10" y="17"/>
                </a:lnTo>
                <a:lnTo>
                  <a:pt x="10" y="19"/>
                </a:lnTo>
                <a:lnTo>
                  <a:pt x="10" y="19"/>
                </a:lnTo>
                <a:lnTo>
                  <a:pt x="10" y="21"/>
                </a:lnTo>
                <a:lnTo>
                  <a:pt x="10" y="23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6" y="27"/>
                </a:lnTo>
                <a:lnTo>
                  <a:pt x="4" y="29"/>
                </a:lnTo>
                <a:lnTo>
                  <a:pt x="4" y="29"/>
                </a:lnTo>
                <a:lnTo>
                  <a:pt x="2" y="29"/>
                </a:lnTo>
                <a:lnTo>
                  <a:pt x="2" y="31"/>
                </a:lnTo>
                <a:lnTo>
                  <a:pt x="0" y="33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2" y="37"/>
                </a:lnTo>
                <a:lnTo>
                  <a:pt x="2" y="37"/>
                </a:lnTo>
                <a:lnTo>
                  <a:pt x="2" y="40"/>
                </a:lnTo>
                <a:lnTo>
                  <a:pt x="2" y="40"/>
                </a:lnTo>
                <a:lnTo>
                  <a:pt x="2" y="40"/>
                </a:lnTo>
                <a:lnTo>
                  <a:pt x="4" y="42"/>
                </a:lnTo>
                <a:lnTo>
                  <a:pt x="6" y="40"/>
                </a:lnTo>
                <a:lnTo>
                  <a:pt x="12" y="40"/>
                </a:lnTo>
                <a:lnTo>
                  <a:pt x="14" y="40"/>
                </a:lnTo>
                <a:lnTo>
                  <a:pt x="14" y="40"/>
                </a:lnTo>
                <a:lnTo>
                  <a:pt x="14" y="37"/>
                </a:lnTo>
                <a:lnTo>
                  <a:pt x="14" y="37"/>
                </a:lnTo>
                <a:lnTo>
                  <a:pt x="16" y="37"/>
                </a:lnTo>
                <a:lnTo>
                  <a:pt x="16" y="37"/>
                </a:lnTo>
                <a:lnTo>
                  <a:pt x="23" y="40"/>
                </a:lnTo>
                <a:lnTo>
                  <a:pt x="23" y="42"/>
                </a:lnTo>
                <a:lnTo>
                  <a:pt x="25" y="42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27" y="48"/>
                </a:lnTo>
                <a:lnTo>
                  <a:pt x="29" y="48"/>
                </a:lnTo>
                <a:lnTo>
                  <a:pt x="31" y="50"/>
                </a:lnTo>
                <a:lnTo>
                  <a:pt x="35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3" y="42"/>
                </a:lnTo>
                <a:lnTo>
                  <a:pt x="50" y="42"/>
                </a:lnTo>
                <a:lnTo>
                  <a:pt x="46" y="35"/>
                </a:lnTo>
                <a:lnTo>
                  <a:pt x="46" y="35"/>
                </a:lnTo>
                <a:lnTo>
                  <a:pt x="46" y="33"/>
                </a:lnTo>
                <a:lnTo>
                  <a:pt x="48" y="33"/>
                </a:lnTo>
                <a:lnTo>
                  <a:pt x="48" y="33"/>
                </a:lnTo>
                <a:lnTo>
                  <a:pt x="50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Freeform 69">
            <a:extLst>
              <a:ext uri="{FF2B5EF4-FFF2-40B4-BE49-F238E27FC236}">
                <a16:creationId xmlns:a16="http://schemas.microsoft.com/office/drawing/2014/main" id="{95290A60-88E1-41DB-AE73-F184374591B9}"/>
              </a:ext>
            </a:extLst>
          </p:cNvPr>
          <p:cNvSpPr>
            <a:spLocks noEditPoints="1"/>
          </p:cNvSpPr>
          <p:nvPr/>
        </p:nvSpPr>
        <p:spPr bwMode="auto">
          <a:xfrm>
            <a:off x="6790964" y="5627111"/>
            <a:ext cx="235105" cy="514280"/>
          </a:xfrm>
          <a:custGeom>
            <a:avLst/>
            <a:gdLst>
              <a:gd name="T0" fmla="*/ 92 w 153"/>
              <a:gd name="T1" fmla="*/ 346 h 353"/>
              <a:gd name="T2" fmla="*/ 90 w 153"/>
              <a:gd name="T3" fmla="*/ 348 h 353"/>
              <a:gd name="T4" fmla="*/ 88 w 153"/>
              <a:gd name="T5" fmla="*/ 353 h 353"/>
              <a:gd name="T6" fmla="*/ 86 w 153"/>
              <a:gd name="T7" fmla="*/ 353 h 353"/>
              <a:gd name="T8" fmla="*/ 86 w 153"/>
              <a:gd name="T9" fmla="*/ 350 h 353"/>
              <a:gd name="T10" fmla="*/ 86 w 153"/>
              <a:gd name="T11" fmla="*/ 353 h 353"/>
              <a:gd name="T12" fmla="*/ 88 w 153"/>
              <a:gd name="T13" fmla="*/ 353 h 353"/>
              <a:gd name="T14" fmla="*/ 90 w 153"/>
              <a:gd name="T15" fmla="*/ 350 h 353"/>
              <a:gd name="T16" fmla="*/ 92 w 153"/>
              <a:gd name="T17" fmla="*/ 346 h 353"/>
              <a:gd name="T18" fmla="*/ 92 w 153"/>
              <a:gd name="T19" fmla="*/ 346 h 353"/>
              <a:gd name="T20" fmla="*/ 149 w 153"/>
              <a:gd name="T21" fmla="*/ 165 h 353"/>
              <a:gd name="T22" fmla="*/ 149 w 153"/>
              <a:gd name="T23" fmla="*/ 167 h 353"/>
              <a:gd name="T24" fmla="*/ 149 w 153"/>
              <a:gd name="T25" fmla="*/ 167 h 353"/>
              <a:gd name="T26" fmla="*/ 149 w 153"/>
              <a:gd name="T27" fmla="*/ 167 h 353"/>
              <a:gd name="T28" fmla="*/ 149 w 153"/>
              <a:gd name="T29" fmla="*/ 167 h 353"/>
              <a:gd name="T30" fmla="*/ 149 w 153"/>
              <a:gd name="T31" fmla="*/ 165 h 353"/>
              <a:gd name="T32" fmla="*/ 151 w 153"/>
              <a:gd name="T33" fmla="*/ 158 h 353"/>
              <a:gd name="T34" fmla="*/ 151 w 153"/>
              <a:gd name="T35" fmla="*/ 160 h 353"/>
              <a:gd name="T36" fmla="*/ 151 w 153"/>
              <a:gd name="T37" fmla="*/ 160 h 353"/>
              <a:gd name="T38" fmla="*/ 151 w 153"/>
              <a:gd name="T39" fmla="*/ 158 h 353"/>
              <a:gd name="T40" fmla="*/ 151 w 153"/>
              <a:gd name="T41" fmla="*/ 158 h 353"/>
              <a:gd name="T42" fmla="*/ 49 w 153"/>
              <a:gd name="T43" fmla="*/ 114 h 353"/>
              <a:gd name="T44" fmla="*/ 46 w 153"/>
              <a:gd name="T45" fmla="*/ 117 h 353"/>
              <a:gd name="T46" fmla="*/ 46 w 153"/>
              <a:gd name="T47" fmla="*/ 117 h 353"/>
              <a:gd name="T48" fmla="*/ 49 w 153"/>
              <a:gd name="T49" fmla="*/ 117 h 353"/>
              <a:gd name="T50" fmla="*/ 49 w 153"/>
              <a:gd name="T51" fmla="*/ 114 h 353"/>
              <a:gd name="T52" fmla="*/ 49 w 153"/>
              <a:gd name="T53" fmla="*/ 114 h 353"/>
              <a:gd name="T54" fmla="*/ 49 w 153"/>
              <a:gd name="T55" fmla="*/ 114 h 353"/>
              <a:gd name="T56" fmla="*/ 38 w 153"/>
              <a:gd name="T57" fmla="*/ 94 h 353"/>
              <a:gd name="T58" fmla="*/ 38 w 153"/>
              <a:gd name="T59" fmla="*/ 94 h 353"/>
              <a:gd name="T60" fmla="*/ 38 w 153"/>
              <a:gd name="T61" fmla="*/ 94 h 353"/>
              <a:gd name="T62" fmla="*/ 153 w 153"/>
              <a:gd name="T63" fmla="*/ 89 h 353"/>
              <a:gd name="T64" fmla="*/ 151 w 153"/>
              <a:gd name="T65" fmla="*/ 89 h 353"/>
              <a:gd name="T66" fmla="*/ 153 w 153"/>
              <a:gd name="T67" fmla="*/ 89 h 353"/>
              <a:gd name="T68" fmla="*/ 153 w 153"/>
              <a:gd name="T69" fmla="*/ 89 h 353"/>
              <a:gd name="T70" fmla="*/ 3 w 153"/>
              <a:gd name="T71" fmla="*/ 85 h 353"/>
              <a:gd name="T72" fmla="*/ 0 w 153"/>
              <a:gd name="T73" fmla="*/ 87 h 353"/>
              <a:gd name="T74" fmla="*/ 0 w 153"/>
              <a:gd name="T75" fmla="*/ 91 h 353"/>
              <a:gd name="T76" fmla="*/ 3 w 153"/>
              <a:gd name="T77" fmla="*/ 85 h 353"/>
              <a:gd name="T78" fmla="*/ 3 w 153"/>
              <a:gd name="T79" fmla="*/ 83 h 353"/>
              <a:gd name="T80" fmla="*/ 57 w 153"/>
              <a:gd name="T81" fmla="*/ 58 h 353"/>
              <a:gd name="T82" fmla="*/ 57 w 153"/>
              <a:gd name="T83" fmla="*/ 60 h 353"/>
              <a:gd name="T84" fmla="*/ 59 w 153"/>
              <a:gd name="T85" fmla="*/ 60 h 353"/>
              <a:gd name="T86" fmla="*/ 59 w 153"/>
              <a:gd name="T87" fmla="*/ 58 h 353"/>
              <a:gd name="T88" fmla="*/ 57 w 153"/>
              <a:gd name="T89" fmla="*/ 58 h 353"/>
              <a:gd name="T90" fmla="*/ 61 w 153"/>
              <a:gd name="T91" fmla="*/ 50 h 353"/>
              <a:gd name="T92" fmla="*/ 61 w 153"/>
              <a:gd name="T93" fmla="*/ 50 h 353"/>
              <a:gd name="T94" fmla="*/ 61 w 153"/>
              <a:gd name="T95" fmla="*/ 52 h 353"/>
              <a:gd name="T96" fmla="*/ 63 w 153"/>
              <a:gd name="T97" fmla="*/ 48 h 353"/>
              <a:gd name="T98" fmla="*/ 63 w 153"/>
              <a:gd name="T99" fmla="*/ 46 h 353"/>
              <a:gd name="T100" fmla="*/ 63 w 153"/>
              <a:gd name="T101" fmla="*/ 46 h 353"/>
              <a:gd name="T102" fmla="*/ 63 w 153"/>
              <a:gd name="T103" fmla="*/ 43 h 353"/>
              <a:gd name="T104" fmla="*/ 84 w 153"/>
              <a:gd name="T105" fmla="*/ 20 h 353"/>
              <a:gd name="T106" fmla="*/ 84 w 153"/>
              <a:gd name="T107" fmla="*/ 23 h 353"/>
              <a:gd name="T108" fmla="*/ 84 w 153"/>
              <a:gd name="T109" fmla="*/ 20 h 353"/>
              <a:gd name="T110" fmla="*/ 84 w 153"/>
              <a:gd name="T111" fmla="*/ 18 h 353"/>
              <a:gd name="T112" fmla="*/ 55 w 153"/>
              <a:gd name="T113" fmla="*/ 0 h 353"/>
              <a:gd name="T114" fmla="*/ 53 w 153"/>
              <a:gd name="T115" fmla="*/ 0 h 353"/>
              <a:gd name="T116" fmla="*/ 55 w 153"/>
              <a:gd name="T117" fmla="*/ 0 h 353"/>
              <a:gd name="T118" fmla="*/ 55 w 153"/>
              <a:gd name="T119" fmla="*/ 0 h 353"/>
              <a:gd name="T120" fmla="*/ 55 w 153"/>
              <a:gd name="T121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" h="353">
                <a:moveTo>
                  <a:pt x="92" y="346"/>
                </a:moveTo>
                <a:lnTo>
                  <a:pt x="92" y="346"/>
                </a:lnTo>
                <a:lnTo>
                  <a:pt x="92" y="346"/>
                </a:lnTo>
                <a:lnTo>
                  <a:pt x="90" y="348"/>
                </a:lnTo>
                <a:lnTo>
                  <a:pt x="90" y="350"/>
                </a:lnTo>
                <a:lnTo>
                  <a:pt x="88" y="353"/>
                </a:lnTo>
                <a:lnTo>
                  <a:pt x="86" y="353"/>
                </a:lnTo>
                <a:lnTo>
                  <a:pt x="86" y="353"/>
                </a:lnTo>
                <a:lnTo>
                  <a:pt x="86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53"/>
                </a:lnTo>
                <a:lnTo>
                  <a:pt x="88" y="353"/>
                </a:lnTo>
                <a:lnTo>
                  <a:pt x="88" y="353"/>
                </a:lnTo>
                <a:lnTo>
                  <a:pt x="90" y="353"/>
                </a:lnTo>
                <a:lnTo>
                  <a:pt x="90" y="350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close/>
                <a:moveTo>
                  <a:pt x="149" y="165"/>
                </a:moveTo>
                <a:lnTo>
                  <a:pt x="149" y="165"/>
                </a:lnTo>
                <a:lnTo>
                  <a:pt x="149" y="165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9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5"/>
                </a:lnTo>
                <a:lnTo>
                  <a:pt x="149" y="165"/>
                </a:lnTo>
                <a:lnTo>
                  <a:pt x="149" y="165"/>
                </a:lnTo>
                <a:close/>
                <a:moveTo>
                  <a:pt x="151" y="158"/>
                </a:moveTo>
                <a:lnTo>
                  <a:pt x="151" y="158"/>
                </a:lnTo>
                <a:lnTo>
                  <a:pt x="151" y="160"/>
                </a:lnTo>
                <a:lnTo>
                  <a:pt x="151" y="160"/>
                </a:lnTo>
                <a:lnTo>
                  <a:pt x="151" y="160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close/>
                <a:moveTo>
                  <a:pt x="49" y="114"/>
                </a:move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close/>
                <a:moveTo>
                  <a:pt x="38" y="94"/>
                </a:move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close/>
                <a:moveTo>
                  <a:pt x="153" y="89"/>
                </a:move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close/>
                <a:moveTo>
                  <a:pt x="3" y="85"/>
                </a:moveTo>
                <a:lnTo>
                  <a:pt x="0" y="85"/>
                </a:lnTo>
                <a:lnTo>
                  <a:pt x="0" y="87"/>
                </a:lnTo>
                <a:lnTo>
                  <a:pt x="0" y="89"/>
                </a:lnTo>
                <a:lnTo>
                  <a:pt x="0" y="91"/>
                </a:lnTo>
                <a:lnTo>
                  <a:pt x="3" y="87"/>
                </a:lnTo>
                <a:lnTo>
                  <a:pt x="3" y="85"/>
                </a:lnTo>
                <a:lnTo>
                  <a:pt x="3" y="83"/>
                </a:lnTo>
                <a:lnTo>
                  <a:pt x="3" y="83"/>
                </a:lnTo>
                <a:lnTo>
                  <a:pt x="3" y="85"/>
                </a:lnTo>
                <a:close/>
                <a:moveTo>
                  <a:pt x="57" y="58"/>
                </a:moveTo>
                <a:lnTo>
                  <a:pt x="57" y="60"/>
                </a:lnTo>
                <a:lnTo>
                  <a:pt x="57" y="60"/>
                </a:lnTo>
                <a:lnTo>
                  <a:pt x="59" y="60"/>
                </a:lnTo>
                <a:lnTo>
                  <a:pt x="59" y="60"/>
                </a:lnTo>
                <a:lnTo>
                  <a:pt x="59" y="60"/>
                </a:lnTo>
                <a:lnTo>
                  <a:pt x="59" y="58"/>
                </a:lnTo>
                <a:lnTo>
                  <a:pt x="59" y="58"/>
                </a:lnTo>
                <a:lnTo>
                  <a:pt x="57" y="58"/>
                </a:lnTo>
                <a:close/>
                <a:moveTo>
                  <a:pt x="61" y="48"/>
                </a:moveTo>
                <a:lnTo>
                  <a:pt x="61" y="50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3" y="50"/>
                </a:lnTo>
                <a:lnTo>
                  <a:pt x="63" y="48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3"/>
                </a:lnTo>
                <a:lnTo>
                  <a:pt x="63" y="43"/>
                </a:lnTo>
                <a:lnTo>
                  <a:pt x="61" y="48"/>
                </a:lnTo>
                <a:close/>
                <a:moveTo>
                  <a:pt x="84" y="20"/>
                </a:moveTo>
                <a:lnTo>
                  <a:pt x="84" y="20"/>
                </a:lnTo>
                <a:lnTo>
                  <a:pt x="84" y="23"/>
                </a:lnTo>
                <a:lnTo>
                  <a:pt x="84" y="20"/>
                </a:lnTo>
                <a:lnTo>
                  <a:pt x="84" y="20"/>
                </a:lnTo>
                <a:lnTo>
                  <a:pt x="86" y="18"/>
                </a:lnTo>
                <a:lnTo>
                  <a:pt x="84" y="18"/>
                </a:lnTo>
                <a:lnTo>
                  <a:pt x="84" y="20"/>
                </a:lnTo>
                <a:close/>
                <a:moveTo>
                  <a:pt x="55" y="0"/>
                </a:moveTo>
                <a:lnTo>
                  <a:pt x="53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" name="Freeform 70">
            <a:extLst>
              <a:ext uri="{FF2B5EF4-FFF2-40B4-BE49-F238E27FC236}">
                <a16:creationId xmlns:a16="http://schemas.microsoft.com/office/drawing/2014/main" id="{9FEAA204-99B1-4FF5-85BB-834A2314F2B4}"/>
              </a:ext>
            </a:extLst>
          </p:cNvPr>
          <p:cNvSpPr>
            <a:spLocks/>
          </p:cNvSpPr>
          <p:nvPr/>
        </p:nvSpPr>
        <p:spPr bwMode="auto">
          <a:xfrm>
            <a:off x="7208927" y="5462483"/>
            <a:ext cx="394914" cy="674538"/>
          </a:xfrm>
          <a:custGeom>
            <a:avLst/>
            <a:gdLst>
              <a:gd name="T0" fmla="*/ 240 w 257"/>
              <a:gd name="T1" fmla="*/ 332 h 463"/>
              <a:gd name="T2" fmla="*/ 240 w 257"/>
              <a:gd name="T3" fmla="*/ 309 h 463"/>
              <a:gd name="T4" fmla="*/ 244 w 257"/>
              <a:gd name="T5" fmla="*/ 269 h 463"/>
              <a:gd name="T6" fmla="*/ 236 w 257"/>
              <a:gd name="T7" fmla="*/ 250 h 463"/>
              <a:gd name="T8" fmla="*/ 209 w 257"/>
              <a:gd name="T9" fmla="*/ 263 h 463"/>
              <a:gd name="T10" fmla="*/ 198 w 257"/>
              <a:gd name="T11" fmla="*/ 244 h 463"/>
              <a:gd name="T12" fmla="*/ 203 w 257"/>
              <a:gd name="T13" fmla="*/ 219 h 463"/>
              <a:gd name="T14" fmla="*/ 203 w 257"/>
              <a:gd name="T15" fmla="*/ 202 h 463"/>
              <a:gd name="T16" fmla="*/ 184 w 257"/>
              <a:gd name="T17" fmla="*/ 186 h 463"/>
              <a:gd name="T18" fmla="*/ 192 w 257"/>
              <a:gd name="T19" fmla="*/ 179 h 463"/>
              <a:gd name="T20" fmla="*/ 186 w 257"/>
              <a:gd name="T21" fmla="*/ 165 h 463"/>
              <a:gd name="T22" fmla="*/ 169 w 257"/>
              <a:gd name="T23" fmla="*/ 163 h 463"/>
              <a:gd name="T24" fmla="*/ 169 w 257"/>
              <a:gd name="T25" fmla="*/ 152 h 463"/>
              <a:gd name="T26" fmla="*/ 140 w 257"/>
              <a:gd name="T27" fmla="*/ 133 h 463"/>
              <a:gd name="T28" fmla="*/ 140 w 257"/>
              <a:gd name="T29" fmla="*/ 123 h 463"/>
              <a:gd name="T30" fmla="*/ 157 w 257"/>
              <a:gd name="T31" fmla="*/ 117 h 463"/>
              <a:gd name="T32" fmla="*/ 153 w 257"/>
              <a:gd name="T33" fmla="*/ 106 h 463"/>
              <a:gd name="T34" fmla="*/ 140 w 257"/>
              <a:gd name="T35" fmla="*/ 100 h 463"/>
              <a:gd name="T36" fmla="*/ 127 w 257"/>
              <a:gd name="T37" fmla="*/ 96 h 463"/>
              <a:gd name="T38" fmla="*/ 113 w 257"/>
              <a:gd name="T39" fmla="*/ 88 h 463"/>
              <a:gd name="T40" fmla="*/ 92 w 257"/>
              <a:gd name="T41" fmla="*/ 73 h 463"/>
              <a:gd name="T42" fmla="*/ 79 w 257"/>
              <a:gd name="T43" fmla="*/ 71 h 463"/>
              <a:gd name="T44" fmla="*/ 56 w 257"/>
              <a:gd name="T45" fmla="*/ 50 h 463"/>
              <a:gd name="T46" fmla="*/ 48 w 257"/>
              <a:gd name="T47" fmla="*/ 40 h 463"/>
              <a:gd name="T48" fmla="*/ 50 w 257"/>
              <a:gd name="T49" fmla="*/ 31 h 463"/>
              <a:gd name="T50" fmla="*/ 42 w 257"/>
              <a:gd name="T51" fmla="*/ 27 h 463"/>
              <a:gd name="T52" fmla="*/ 33 w 257"/>
              <a:gd name="T53" fmla="*/ 19 h 463"/>
              <a:gd name="T54" fmla="*/ 25 w 257"/>
              <a:gd name="T55" fmla="*/ 12 h 463"/>
              <a:gd name="T56" fmla="*/ 17 w 257"/>
              <a:gd name="T57" fmla="*/ 10 h 463"/>
              <a:gd name="T58" fmla="*/ 10 w 257"/>
              <a:gd name="T59" fmla="*/ 6 h 463"/>
              <a:gd name="T60" fmla="*/ 0 w 257"/>
              <a:gd name="T61" fmla="*/ 2 h 463"/>
              <a:gd name="T62" fmla="*/ 23 w 257"/>
              <a:gd name="T63" fmla="*/ 50 h 463"/>
              <a:gd name="T64" fmla="*/ 33 w 257"/>
              <a:gd name="T65" fmla="*/ 77 h 463"/>
              <a:gd name="T66" fmla="*/ 44 w 257"/>
              <a:gd name="T67" fmla="*/ 69 h 463"/>
              <a:gd name="T68" fmla="*/ 50 w 257"/>
              <a:gd name="T69" fmla="*/ 71 h 463"/>
              <a:gd name="T70" fmla="*/ 42 w 257"/>
              <a:gd name="T71" fmla="*/ 81 h 463"/>
              <a:gd name="T72" fmla="*/ 54 w 257"/>
              <a:gd name="T73" fmla="*/ 90 h 463"/>
              <a:gd name="T74" fmla="*/ 75 w 257"/>
              <a:gd name="T75" fmla="*/ 129 h 463"/>
              <a:gd name="T76" fmla="*/ 90 w 257"/>
              <a:gd name="T77" fmla="*/ 148 h 463"/>
              <a:gd name="T78" fmla="*/ 107 w 257"/>
              <a:gd name="T79" fmla="*/ 207 h 463"/>
              <a:gd name="T80" fmla="*/ 123 w 257"/>
              <a:gd name="T81" fmla="*/ 242 h 463"/>
              <a:gd name="T82" fmla="*/ 138 w 257"/>
              <a:gd name="T83" fmla="*/ 261 h 463"/>
              <a:gd name="T84" fmla="*/ 134 w 257"/>
              <a:gd name="T85" fmla="*/ 273 h 463"/>
              <a:gd name="T86" fmla="*/ 138 w 257"/>
              <a:gd name="T87" fmla="*/ 275 h 463"/>
              <a:gd name="T88" fmla="*/ 155 w 257"/>
              <a:gd name="T89" fmla="*/ 301 h 463"/>
              <a:gd name="T90" fmla="*/ 157 w 257"/>
              <a:gd name="T91" fmla="*/ 317 h 463"/>
              <a:gd name="T92" fmla="*/ 163 w 257"/>
              <a:gd name="T93" fmla="*/ 338 h 463"/>
              <a:gd name="T94" fmla="*/ 153 w 257"/>
              <a:gd name="T95" fmla="*/ 311 h 463"/>
              <a:gd name="T96" fmla="*/ 150 w 257"/>
              <a:gd name="T97" fmla="*/ 317 h 463"/>
              <a:gd name="T98" fmla="*/ 144 w 257"/>
              <a:gd name="T99" fmla="*/ 301 h 463"/>
              <a:gd name="T100" fmla="*/ 140 w 257"/>
              <a:gd name="T101" fmla="*/ 298 h 463"/>
              <a:gd name="T102" fmla="*/ 161 w 257"/>
              <a:gd name="T103" fmla="*/ 367 h 463"/>
              <a:gd name="T104" fmla="*/ 163 w 257"/>
              <a:gd name="T105" fmla="*/ 378 h 463"/>
              <a:gd name="T106" fmla="*/ 171 w 257"/>
              <a:gd name="T107" fmla="*/ 392 h 463"/>
              <a:gd name="T108" fmla="*/ 184 w 257"/>
              <a:gd name="T109" fmla="*/ 388 h 463"/>
              <a:gd name="T110" fmla="*/ 173 w 257"/>
              <a:gd name="T111" fmla="*/ 397 h 463"/>
              <a:gd name="T112" fmla="*/ 182 w 257"/>
              <a:gd name="T113" fmla="*/ 409 h 463"/>
              <a:gd name="T114" fmla="*/ 232 w 257"/>
              <a:gd name="T115" fmla="*/ 461 h 463"/>
              <a:gd name="T116" fmla="*/ 238 w 257"/>
              <a:gd name="T117" fmla="*/ 449 h 463"/>
              <a:gd name="T118" fmla="*/ 244 w 257"/>
              <a:gd name="T119" fmla="*/ 440 h 463"/>
              <a:gd name="T120" fmla="*/ 234 w 257"/>
              <a:gd name="T121" fmla="*/ 422 h 463"/>
              <a:gd name="T122" fmla="*/ 236 w 257"/>
              <a:gd name="T123" fmla="*/ 397 h 463"/>
              <a:gd name="T124" fmla="*/ 257 w 257"/>
              <a:gd name="T125" fmla="*/ 342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7" h="463">
                <a:moveTo>
                  <a:pt x="257" y="338"/>
                </a:moveTo>
                <a:lnTo>
                  <a:pt x="255" y="334"/>
                </a:lnTo>
                <a:lnTo>
                  <a:pt x="253" y="334"/>
                </a:lnTo>
                <a:lnTo>
                  <a:pt x="253" y="332"/>
                </a:lnTo>
                <a:lnTo>
                  <a:pt x="253" y="330"/>
                </a:lnTo>
                <a:lnTo>
                  <a:pt x="251" y="330"/>
                </a:lnTo>
                <a:lnTo>
                  <a:pt x="251" y="330"/>
                </a:lnTo>
                <a:lnTo>
                  <a:pt x="249" y="330"/>
                </a:lnTo>
                <a:lnTo>
                  <a:pt x="249" y="330"/>
                </a:lnTo>
                <a:lnTo>
                  <a:pt x="242" y="332"/>
                </a:lnTo>
                <a:lnTo>
                  <a:pt x="242" y="332"/>
                </a:lnTo>
                <a:lnTo>
                  <a:pt x="242" y="332"/>
                </a:lnTo>
                <a:lnTo>
                  <a:pt x="240" y="332"/>
                </a:lnTo>
                <a:lnTo>
                  <a:pt x="240" y="332"/>
                </a:lnTo>
                <a:lnTo>
                  <a:pt x="240" y="330"/>
                </a:lnTo>
                <a:lnTo>
                  <a:pt x="238" y="330"/>
                </a:lnTo>
                <a:lnTo>
                  <a:pt x="238" y="330"/>
                </a:lnTo>
                <a:lnTo>
                  <a:pt x="238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28"/>
                </a:lnTo>
                <a:lnTo>
                  <a:pt x="236" y="328"/>
                </a:lnTo>
                <a:lnTo>
                  <a:pt x="236" y="328"/>
                </a:lnTo>
                <a:lnTo>
                  <a:pt x="240" y="311"/>
                </a:lnTo>
                <a:lnTo>
                  <a:pt x="240" y="309"/>
                </a:lnTo>
                <a:lnTo>
                  <a:pt x="240" y="307"/>
                </a:lnTo>
                <a:lnTo>
                  <a:pt x="240" y="305"/>
                </a:lnTo>
                <a:lnTo>
                  <a:pt x="240" y="301"/>
                </a:lnTo>
                <a:lnTo>
                  <a:pt x="240" y="301"/>
                </a:lnTo>
                <a:lnTo>
                  <a:pt x="240" y="298"/>
                </a:lnTo>
                <a:lnTo>
                  <a:pt x="242" y="294"/>
                </a:lnTo>
                <a:lnTo>
                  <a:pt x="242" y="292"/>
                </a:lnTo>
                <a:lnTo>
                  <a:pt x="242" y="290"/>
                </a:lnTo>
                <a:lnTo>
                  <a:pt x="240" y="284"/>
                </a:lnTo>
                <a:lnTo>
                  <a:pt x="240" y="282"/>
                </a:lnTo>
                <a:lnTo>
                  <a:pt x="240" y="280"/>
                </a:lnTo>
                <a:lnTo>
                  <a:pt x="240" y="280"/>
                </a:lnTo>
                <a:lnTo>
                  <a:pt x="244" y="269"/>
                </a:lnTo>
                <a:lnTo>
                  <a:pt x="244" y="267"/>
                </a:lnTo>
                <a:lnTo>
                  <a:pt x="244" y="267"/>
                </a:lnTo>
                <a:lnTo>
                  <a:pt x="244" y="265"/>
                </a:lnTo>
                <a:lnTo>
                  <a:pt x="244" y="265"/>
                </a:lnTo>
                <a:lnTo>
                  <a:pt x="242" y="265"/>
                </a:lnTo>
                <a:lnTo>
                  <a:pt x="242" y="263"/>
                </a:lnTo>
                <a:lnTo>
                  <a:pt x="242" y="261"/>
                </a:lnTo>
                <a:lnTo>
                  <a:pt x="242" y="259"/>
                </a:lnTo>
                <a:lnTo>
                  <a:pt x="240" y="257"/>
                </a:lnTo>
                <a:lnTo>
                  <a:pt x="240" y="257"/>
                </a:lnTo>
                <a:lnTo>
                  <a:pt x="238" y="253"/>
                </a:lnTo>
                <a:lnTo>
                  <a:pt x="238" y="253"/>
                </a:lnTo>
                <a:lnTo>
                  <a:pt x="236" y="250"/>
                </a:lnTo>
                <a:lnTo>
                  <a:pt x="234" y="253"/>
                </a:lnTo>
                <a:lnTo>
                  <a:pt x="230" y="253"/>
                </a:lnTo>
                <a:lnTo>
                  <a:pt x="226" y="255"/>
                </a:lnTo>
                <a:lnTo>
                  <a:pt x="224" y="257"/>
                </a:lnTo>
                <a:lnTo>
                  <a:pt x="224" y="257"/>
                </a:lnTo>
                <a:lnTo>
                  <a:pt x="219" y="261"/>
                </a:lnTo>
                <a:lnTo>
                  <a:pt x="215" y="263"/>
                </a:lnTo>
                <a:lnTo>
                  <a:pt x="213" y="263"/>
                </a:lnTo>
                <a:lnTo>
                  <a:pt x="213" y="263"/>
                </a:lnTo>
                <a:lnTo>
                  <a:pt x="211" y="263"/>
                </a:lnTo>
                <a:lnTo>
                  <a:pt x="211" y="263"/>
                </a:lnTo>
                <a:lnTo>
                  <a:pt x="209" y="263"/>
                </a:lnTo>
                <a:lnTo>
                  <a:pt x="209" y="263"/>
                </a:lnTo>
                <a:lnTo>
                  <a:pt x="209" y="261"/>
                </a:lnTo>
                <a:lnTo>
                  <a:pt x="207" y="259"/>
                </a:lnTo>
                <a:lnTo>
                  <a:pt x="205" y="259"/>
                </a:lnTo>
                <a:lnTo>
                  <a:pt x="203" y="257"/>
                </a:lnTo>
                <a:lnTo>
                  <a:pt x="201" y="257"/>
                </a:lnTo>
                <a:lnTo>
                  <a:pt x="201" y="255"/>
                </a:lnTo>
                <a:lnTo>
                  <a:pt x="201" y="255"/>
                </a:lnTo>
                <a:lnTo>
                  <a:pt x="201" y="253"/>
                </a:lnTo>
                <a:lnTo>
                  <a:pt x="201" y="250"/>
                </a:lnTo>
                <a:lnTo>
                  <a:pt x="201" y="248"/>
                </a:lnTo>
                <a:lnTo>
                  <a:pt x="201" y="248"/>
                </a:lnTo>
                <a:lnTo>
                  <a:pt x="198" y="246"/>
                </a:lnTo>
                <a:lnTo>
                  <a:pt x="198" y="244"/>
                </a:lnTo>
                <a:lnTo>
                  <a:pt x="198" y="244"/>
                </a:lnTo>
                <a:lnTo>
                  <a:pt x="196" y="242"/>
                </a:lnTo>
                <a:lnTo>
                  <a:pt x="198" y="238"/>
                </a:lnTo>
                <a:lnTo>
                  <a:pt x="198" y="236"/>
                </a:lnTo>
                <a:lnTo>
                  <a:pt x="198" y="236"/>
                </a:lnTo>
                <a:lnTo>
                  <a:pt x="198" y="236"/>
                </a:lnTo>
                <a:lnTo>
                  <a:pt x="198" y="230"/>
                </a:lnTo>
                <a:lnTo>
                  <a:pt x="198" y="221"/>
                </a:lnTo>
                <a:lnTo>
                  <a:pt x="198" y="221"/>
                </a:lnTo>
                <a:lnTo>
                  <a:pt x="198" y="219"/>
                </a:lnTo>
                <a:lnTo>
                  <a:pt x="201" y="219"/>
                </a:lnTo>
                <a:lnTo>
                  <a:pt x="203" y="219"/>
                </a:lnTo>
                <a:lnTo>
                  <a:pt x="203" y="219"/>
                </a:lnTo>
                <a:lnTo>
                  <a:pt x="205" y="217"/>
                </a:lnTo>
                <a:lnTo>
                  <a:pt x="205" y="215"/>
                </a:lnTo>
                <a:lnTo>
                  <a:pt x="205" y="213"/>
                </a:lnTo>
                <a:lnTo>
                  <a:pt x="205" y="211"/>
                </a:lnTo>
                <a:lnTo>
                  <a:pt x="205" y="209"/>
                </a:lnTo>
                <a:lnTo>
                  <a:pt x="205" y="209"/>
                </a:lnTo>
                <a:lnTo>
                  <a:pt x="205" y="207"/>
                </a:lnTo>
                <a:lnTo>
                  <a:pt x="205" y="204"/>
                </a:lnTo>
                <a:lnTo>
                  <a:pt x="205" y="204"/>
                </a:lnTo>
                <a:lnTo>
                  <a:pt x="205" y="204"/>
                </a:lnTo>
                <a:lnTo>
                  <a:pt x="203" y="204"/>
                </a:lnTo>
                <a:lnTo>
                  <a:pt x="203" y="204"/>
                </a:lnTo>
                <a:lnTo>
                  <a:pt x="203" y="202"/>
                </a:lnTo>
                <a:lnTo>
                  <a:pt x="201" y="202"/>
                </a:lnTo>
                <a:lnTo>
                  <a:pt x="201" y="200"/>
                </a:lnTo>
                <a:lnTo>
                  <a:pt x="201" y="200"/>
                </a:lnTo>
                <a:lnTo>
                  <a:pt x="201" y="198"/>
                </a:lnTo>
                <a:lnTo>
                  <a:pt x="198" y="198"/>
                </a:lnTo>
                <a:lnTo>
                  <a:pt x="198" y="196"/>
                </a:lnTo>
                <a:lnTo>
                  <a:pt x="194" y="194"/>
                </a:lnTo>
                <a:lnTo>
                  <a:pt x="188" y="192"/>
                </a:lnTo>
                <a:lnTo>
                  <a:pt x="186" y="192"/>
                </a:lnTo>
                <a:lnTo>
                  <a:pt x="186" y="190"/>
                </a:lnTo>
                <a:lnTo>
                  <a:pt x="184" y="188"/>
                </a:lnTo>
                <a:lnTo>
                  <a:pt x="184" y="186"/>
                </a:lnTo>
                <a:lnTo>
                  <a:pt x="184" y="186"/>
                </a:lnTo>
                <a:lnTo>
                  <a:pt x="184" y="184"/>
                </a:lnTo>
                <a:lnTo>
                  <a:pt x="184" y="182"/>
                </a:lnTo>
                <a:lnTo>
                  <a:pt x="184" y="182"/>
                </a:lnTo>
                <a:lnTo>
                  <a:pt x="186" y="182"/>
                </a:lnTo>
                <a:lnTo>
                  <a:pt x="186" y="179"/>
                </a:lnTo>
                <a:lnTo>
                  <a:pt x="186" y="179"/>
                </a:lnTo>
                <a:lnTo>
                  <a:pt x="188" y="179"/>
                </a:lnTo>
                <a:lnTo>
                  <a:pt x="188" y="179"/>
                </a:lnTo>
                <a:lnTo>
                  <a:pt x="190" y="182"/>
                </a:lnTo>
                <a:lnTo>
                  <a:pt x="190" y="182"/>
                </a:lnTo>
                <a:lnTo>
                  <a:pt x="192" y="182"/>
                </a:lnTo>
                <a:lnTo>
                  <a:pt x="192" y="179"/>
                </a:lnTo>
                <a:lnTo>
                  <a:pt x="192" y="179"/>
                </a:lnTo>
                <a:lnTo>
                  <a:pt x="192" y="179"/>
                </a:lnTo>
                <a:lnTo>
                  <a:pt x="192" y="177"/>
                </a:lnTo>
                <a:lnTo>
                  <a:pt x="192" y="177"/>
                </a:lnTo>
                <a:lnTo>
                  <a:pt x="190" y="177"/>
                </a:lnTo>
                <a:lnTo>
                  <a:pt x="190" y="175"/>
                </a:lnTo>
                <a:lnTo>
                  <a:pt x="188" y="171"/>
                </a:lnTo>
                <a:lnTo>
                  <a:pt x="188" y="169"/>
                </a:lnTo>
                <a:lnTo>
                  <a:pt x="188" y="169"/>
                </a:lnTo>
                <a:lnTo>
                  <a:pt x="186" y="169"/>
                </a:lnTo>
                <a:lnTo>
                  <a:pt x="186" y="167"/>
                </a:lnTo>
                <a:lnTo>
                  <a:pt x="186" y="167"/>
                </a:lnTo>
                <a:lnTo>
                  <a:pt x="186" y="165"/>
                </a:lnTo>
                <a:lnTo>
                  <a:pt x="186" y="165"/>
                </a:lnTo>
                <a:lnTo>
                  <a:pt x="186" y="163"/>
                </a:lnTo>
                <a:lnTo>
                  <a:pt x="186" y="163"/>
                </a:lnTo>
                <a:lnTo>
                  <a:pt x="186" y="161"/>
                </a:lnTo>
                <a:lnTo>
                  <a:pt x="186" y="159"/>
                </a:lnTo>
                <a:lnTo>
                  <a:pt x="186" y="159"/>
                </a:lnTo>
                <a:lnTo>
                  <a:pt x="186" y="161"/>
                </a:lnTo>
                <a:lnTo>
                  <a:pt x="182" y="163"/>
                </a:lnTo>
                <a:lnTo>
                  <a:pt x="182" y="163"/>
                </a:lnTo>
                <a:lnTo>
                  <a:pt x="180" y="163"/>
                </a:lnTo>
                <a:lnTo>
                  <a:pt x="173" y="163"/>
                </a:lnTo>
                <a:lnTo>
                  <a:pt x="171" y="163"/>
                </a:lnTo>
                <a:lnTo>
                  <a:pt x="169" y="163"/>
                </a:lnTo>
                <a:lnTo>
                  <a:pt x="169" y="163"/>
                </a:lnTo>
                <a:lnTo>
                  <a:pt x="167" y="163"/>
                </a:lnTo>
                <a:lnTo>
                  <a:pt x="167" y="163"/>
                </a:lnTo>
                <a:lnTo>
                  <a:pt x="165" y="163"/>
                </a:lnTo>
                <a:lnTo>
                  <a:pt x="165" y="163"/>
                </a:lnTo>
                <a:lnTo>
                  <a:pt x="163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1"/>
                </a:lnTo>
                <a:lnTo>
                  <a:pt x="161" y="161"/>
                </a:lnTo>
                <a:lnTo>
                  <a:pt x="163" y="156"/>
                </a:lnTo>
                <a:lnTo>
                  <a:pt x="163" y="156"/>
                </a:lnTo>
                <a:lnTo>
                  <a:pt x="169" y="152"/>
                </a:lnTo>
                <a:lnTo>
                  <a:pt x="171" y="150"/>
                </a:lnTo>
                <a:lnTo>
                  <a:pt x="167" y="148"/>
                </a:lnTo>
                <a:lnTo>
                  <a:pt x="165" y="144"/>
                </a:lnTo>
                <a:lnTo>
                  <a:pt x="165" y="144"/>
                </a:lnTo>
                <a:lnTo>
                  <a:pt x="163" y="144"/>
                </a:lnTo>
                <a:lnTo>
                  <a:pt x="163" y="142"/>
                </a:lnTo>
                <a:lnTo>
                  <a:pt x="161" y="142"/>
                </a:lnTo>
                <a:lnTo>
                  <a:pt x="161" y="142"/>
                </a:lnTo>
                <a:lnTo>
                  <a:pt x="159" y="140"/>
                </a:lnTo>
                <a:lnTo>
                  <a:pt x="157" y="140"/>
                </a:lnTo>
                <a:lnTo>
                  <a:pt x="146" y="136"/>
                </a:lnTo>
                <a:lnTo>
                  <a:pt x="142" y="136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29"/>
                </a:lnTo>
                <a:lnTo>
                  <a:pt x="138" y="129"/>
                </a:lnTo>
                <a:lnTo>
                  <a:pt x="138" y="129"/>
                </a:lnTo>
                <a:lnTo>
                  <a:pt x="140" y="127"/>
                </a:lnTo>
                <a:lnTo>
                  <a:pt x="140" y="127"/>
                </a:lnTo>
                <a:lnTo>
                  <a:pt x="140" y="125"/>
                </a:lnTo>
                <a:lnTo>
                  <a:pt x="140" y="123"/>
                </a:lnTo>
                <a:lnTo>
                  <a:pt x="140" y="123"/>
                </a:lnTo>
                <a:lnTo>
                  <a:pt x="140" y="121"/>
                </a:lnTo>
                <a:lnTo>
                  <a:pt x="142" y="123"/>
                </a:lnTo>
                <a:lnTo>
                  <a:pt x="144" y="123"/>
                </a:lnTo>
                <a:lnTo>
                  <a:pt x="146" y="123"/>
                </a:lnTo>
                <a:lnTo>
                  <a:pt x="148" y="123"/>
                </a:lnTo>
                <a:lnTo>
                  <a:pt x="150" y="123"/>
                </a:lnTo>
                <a:lnTo>
                  <a:pt x="150" y="123"/>
                </a:lnTo>
                <a:lnTo>
                  <a:pt x="153" y="121"/>
                </a:lnTo>
                <a:lnTo>
                  <a:pt x="153" y="119"/>
                </a:lnTo>
                <a:lnTo>
                  <a:pt x="153" y="119"/>
                </a:lnTo>
                <a:lnTo>
                  <a:pt x="155" y="119"/>
                </a:lnTo>
                <a:lnTo>
                  <a:pt x="157" y="117"/>
                </a:lnTo>
                <a:lnTo>
                  <a:pt x="157" y="117"/>
                </a:lnTo>
                <a:lnTo>
                  <a:pt x="157" y="117"/>
                </a:lnTo>
                <a:lnTo>
                  <a:pt x="159" y="117"/>
                </a:lnTo>
                <a:lnTo>
                  <a:pt x="159" y="117"/>
                </a:lnTo>
                <a:lnTo>
                  <a:pt x="159" y="117"/>
                </a:lnTo>
                <a:lnTo>
                  <a:pt x="157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8"/>
                </a:lnTo>
                <a:lnTo>
                  <a:pt x="155" y="108"/>
                </a:lnTo>
                <a:lnTo>
                  <a:pt x="155" y="106"/>
                </a:lnTo>
                <a:lnTo>
                  <a:pt x="155" y="106"/>
                </a:lnTo>
                <a:lnTo>
                  <a:pt x="153" y="106"/>
                </a:lnTo>
                <a:lnTo>
                  <a:pt x="153" y="106"/>
                </a:lnTo>
                <a:lnTo>
                  <a:pt x="150" y="106"/>
                </a:lnTo>
                <a:lnTo>
                  <a:pt x="150" y="108"/>
                </a:lnTo>
                <a:lnTo>
                  <a:pt x="150" y="106"/>
                </a:lnTo>
                <a:lnTo>
                  <a:pt x="148" y="106"/>
                </a:lnTo>
                <a:lnTo>
                  <a:pt x="146" y="106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2" y="100"/>
                </a:lnTo>
                <a:lnTo>
                  <a:pt x="140" y="100"/>
                </a:lnTo>
                <a:lnTo>
                  <a:pt x="140" y="100"/>
                </a:lnTo>
                <a:lnTo>
                  <a:pt x="140" y="100"/>
                </a:lnTo>
                <a:lnTo>
                  <a:pt x="138" y="100"/>
                </a:lnTo>
                <a:lnTo>
                  <a:pt x="138" y="100"/>
                </a:lnTo>
                <a:lnTo>
                  <a:pt x="138" y="100"/>
                </a:lnTo>
                <a:lnTo>
                  <a:pt x="136" y="100"/>
                </a:lnTo>
                <a:lnTo>
                  <a:pt x="136" y="100"/>
                </a:lnTo>
                <a:lnTo>
                  <a:pt x="134" y="98"/>
                </a:lnTo>
                <a:lnTo>
                  <a:pt x="134" y="96"/>
                </a:lnTo>
                <a:lnTo>
                  <a:pt x="134" y="96"/>
                </a:lnTo>
                <a:lnTo>
                  <a:pt x="132" y="96"/>
                </a:lnTo>
                <a:lnTo>
                  <a:pt x="132" y="94"/>
                </a:lnTo>
                <a:lnTo>
                  <a:pt x="130" y="94"/>
                </a:lnTo>
                <a:lnTo>
                  <a:pt x="130" y="94"/>
                </a:lnTo>
                <a:lnTo>
                  <a:pt x="127" y="96"/>
                </a:lnTo>
                <a:lnTo>
                  <a:pt x="127" y="96"/>
                </a:lnTo>
                <a:lnTo>
                  <a:pt x="125" y="96"/>
                </a:lnTo>
                <a:lnTo>
                  <a:pt x="125" y="96"/>
                </a:lnTo>
                <a:lnTo>
                  <a:pt x="123" y="94"/>
                </a:lnTo>
                <a:lnTo>
                  <a:pt x="123" y="94"/>
                </a:lnTo>
                <a:lnTo>
                  <a:pt x="123" y="92"/>
                </a:lnTo>
                <a:lnTo>
                  <a:pt x="123" y="88"/>
                </a:lnTo>
                <a:lnTo>
                  <a:pt x="123" y="85"/>
                </a:lnTo>
                <a:lnTo>
                  <a:pt x="123" y="85"/>
                </a:lnTo>
                <a:lnTo>
                  <a:pt x="123" y="85"/>
                </a:lnTo>
                <a:lnTo>
                  <a:pt x="121" y="85"/>
                </a:lnTo>
                <a:lnTo>
                  <a:pt x="117" y="85"/>
                </a:lnTo>
                <a:lnTo>
                  <a:pt x="113" y="88"/>
                </a:lnTo>
                <a:lnTo>
                  <a:pt x="111" y="88"/>
                </a:lnTo>
                <a:lnTo>
                  <a:pt x="107" y="88"/>
                </a:lnTo>
                <a:lnTo>
                  <a:pt x="104" y="88"/>
                </a:lnTo>
                <a:lnTo>
                  <a:pt x="102" y="85"/>
                </a:lnTo>
                <a:lnTo>
                  <a:pt x="100" y="85"/>
                </a:lnTo>
                <a:lnTo>
                  <a:pt x="98" y="85"/>
                </a:lnTo>
                <a:lnTo>
                  <a:pt x="96" y="83"/>
                </a:lnTo>
                <a:lnTo>
                  <a:pt x="94" y="83"/>
                </a:lnTo>
                <a:lnTo>
                  <a:pt x="94" y="81"/>
                </a:lnTo>
                <a:lnTo>
                  <a:pt x="92" y="79"/>
                </a:lnTo>
                <a:lnTo>
                  <a:pt x="92" y="77"/>
                </a:lnTo>
                <a:lnTo>
                  <a:pt x="92" y="75"/>
                </a:lnTo>
                <a:lnTo>
                  <a:pt x="92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79" y="71"/>
                </a:lnTo>
                <a:lnTo>
                  <a:pt x="79" y="71"/>
                </a:lnTo>
                <a:lnTo>
                  <a:pt x="77" y="71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5" y="67"/>
                </a:lnTo>
                <a:lnTo>
                  <a:pt x="75" y="67"/>
                </a:lnTo>
                <a:lnTo>
                  <a:pt x="73" y="65"/>
                </a:lnTo>
                <a:lnTo>
                  <a:pt x="71" y="65"/>
                </a:lnTo>
                <a:lnTo>
                  <a:pt x="69" y="62"/>
                </a:lnTo>
                <a:lnTo>
                  <a:pt x="59" y="52"/>
                </a:lnTo>
                <a:lnTo>
                  <a:pt x="56" y="50"/>
                </a:lnTo>
                <a:lnTo>
                  <a:pt x="56" y="50"/>
                </a:lnTo>
                <a:lnTo>
                  <a:pt x="56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0" y="42"/>
                </a:lnTo>
                <a:lnTo>
                  <a:pt x="50" y="40"/>
                </a:lnTo>
                <a:lnTo>
                  <a:pt x="48" y="40"/>
                </a:lnTo>
                <a:lnTo>
                  <a:pt x="48" y="40"/>
                </a:lnTo>
                <a:lnTo>
                  <a:pt x="48" y="37"/>
                </a:lnTo>
                <a:lnTo>
                  <a:pt x="48" y="37"/>
                </a:lnTo>
                <a:lnTo>
                  <a:pt x="48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2" y="29"/>
                </a:lnTo>
                <a:lnTo>
                  <a:pt x="42" y="29"/>
                </a:lnTo>
                <a:lnTo>
                  <a:pt x="42" y="27"/>
                </a:lnTo>
                <a:lnTo>
                  <a:pt x="42" y="27"/>
                </a:lnTo>
                <a:lnTo>
                  <a:pt x="40" y="25"/>
                </a:lnTo>
                <a:lnTo>
                  <a:pt x="40" y="25"/>
                </a:lnTo>
                <a:lnTo>
                  <a:pt x="40" y="23"/>
                </a:lnTo>
                <a:lnTo>
                  <a:pt x="40" y="23"/>
                </a:lnTo>
                <a:lnTo>
                  <a:pt x="42" y="21"/>
                </a:lnTo>
                <a:lnTo>
                  <a:pt x="42" y="19"/>
                </a:lnTo>
                <a:lnTo>
                  <a:pt x="38" y="17"/>
                </a:lnTo>
                <a:lnTo>
                  <a:pt x="36" y="17"/>
                </a:lnTo>
                <a:lnTo>
                  <a:pt x="36" y="19"/>
                </a:lnTo>
                <a:lnTo>
                  <a:pt x="36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1" y="19"/>
                </a:lnTo>
                <a:lnTo>
                  <a:pt x="31" y="19"/>
                </a:lnTo>
                <a:lnTo>
                  <a:pt x="29" y="17"/>
                </a:lnTo>
                <a:lnTo>
                  <a:pt x="29" y="14"/>
                </a:lnTo>
                <a:lnTo>
                  <a:pt x="29" y="14"/>
                </a:lnTo>
                <a:lnTo>
                  <a:pt x="27" y="14"/>
                </a:lnTo>
                <a:lnTo>
                  <a:pt x="27" y="17"/>
                </a:lnTo>
                <a:lnTo>
                  <a:pt x="27" y="17"/>
                </a:lnTo>
                <a:lnTo>
                  <a:pt x="25" y="17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8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5" y="10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10" y="25"/>
                </a:lnTo>
                <a:lnTo>
                  <a:pt x="13" y="29"/>
                </a:lnTo>
                <a:lnTo>
                  <a:pt x="13" y="29"/>
                </a:lnTo>
                <a:lnTo>
                  <a:pt x="13" y="31"/>
                </a:lnTo>
                <a:lnTo>
                  <a:pt x="13" y="33"/>
                </a:lnTo>
                <a:lnTo>
                  <a:pt x="15" y="33"/>
                </a:lnTo>
                <a:lnTo>
                  <a:pt x="15" y="33"/>
                </a:lnTo>
                <a:lnTo>
                  <a:pt x="15" y="35"/>
                </a:lnTo>
                <a:lnTo>
                  <a:pt x="15" y="35"/>
                </a:lnTo>
                <a:lnTo>
                  <a:pt x="17" y="37"/>
                </a:lnTo>
                <a:lnTo>
                  <a:pt x="23" y="50"/>
                </a:lnTo>
                <a:lnTo>
                  <a:pt x="25" y="52"/>
                </a:lnTo>
                <a:lnTo>
                  <a:pt x="25" y="56"/>
                </a:lnTo>
                <a:lnTo>
                  <a:pt x="25" y="56"/>
                </a:lnTo>
                <a:lnTo>
                  <a:pt x="25" y="58"/>
                </a:lnTo>
                <a:lnTo>
                  <a:pt x="25" y="56"/>
                </a:lnTo>
                <a:lnTo>
                  <a:pt x="27" y="56"/>
                </a:lnTo>
                <a:lnTo>
                  <a:pt x="27" y="56"/>
                </a:lnTo>
                <a:lnTo>
                  <a:pt x="29" y="54"/>
                </a:lnTo>
                <a:lnTo>
                  <a:pt x="29" y="56"/>
                </a:lnTo>
                <a:lnTo>
                  <a:pt x="27" y="58"/>
                </a:lnTo>
                <a:lnTo>
                  <a:pt x="29" y="65"/>
                </a:lnTo>
                <a:lnTo>
                  <a:pt x="33" y="73"/>
                </a:lnTo>
                <a:lnTo>
                  <a:pt x="33" y="77"/>
                </a:lnTo>
                <a:lnTo>
                  <a:pt x="33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8" y="79"/>
                </a:lnTo>
                <a:lnTo>
                  <a:pt x="38" y="77"/>
                </a:lnTo>
                <a:lnTo>
                  <a:pt x="38" y="71"/>
                </a:lnTo>
                <a:lnTo>
                  <a:pt x="38" y="69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9"/>
                </a:lnTo>
                <a:lnTo>
                  <a:pt x="44" y="69"/>
                </a:lnTo>
                <a:lnTo>
                  <a:pt x="46" y="67"/>
                </a:lnTo>
                <a:lnTo>
                  <a:pt x="46" y="67"/>
                </a:lnTo>
                <a:lnTo>
                  <a:pt x="48" y="67"/>
                </a:lnTo>
                <a:lnTo>
                  <a:pt x="50" y="67"/>
                </a:lnTo>
                <a:lnTo>
                  <a:pt x="52" y="67"/>
                </a:lnTo>
                <a:lnTo>
                  <a:pt x="52" y="65"/>
                </a:lnTo>
                <a:lnTo>
                  <a:pt x="54" y="67"/>
                </a:lnTo>
                <a:lnTo>
                  <a:pt x="54" y="67"/>
                </a:lnTo>
                <a:lnTo>
                  <a:pt x="52" y="67"/>
                </a:lnTo>
                <a:lnTo>
                  <a:pt x="52" y="69"/>
                </a:lnTo>
                <a:lnTo>
                  <a:pt x="50" y="69"/>
                </a:lnTo>
                <a:lnTo>
                  <a:pt x="50" y="71"/>
                </a:lnTo>
                <a:lnTo>
                  <a:pt x="48" y="71"/>
                </a:lnTo>
                <a:lnTo>
                  <a:pt x="48" y="71"/>
                </a:lnTo>
                <a:lnTo>
                  <a:pt x="48" y="69"/>
                </a:lnTo>
                <a:lnTo>
                  <a:pt x="46" y="71"/>
                </a:lnTo>
                <a:lnTo>
                  <a:pt x="44" y="73"/>
                </a:lnTo>
                <a:lnTo>
                  <a:pt x="46" y="75"/>
                </a:lnTo>
                <a:lnTo>
                  <a:pt x="46" y="77"/>
                </a:lnTo>
                <a:lnTo>
                  <a:pt x="46" y="77"/>
                </a:lnTo>
                <a:lnTo>
                  <a:pt x="48" y="79"/>
                </a:lnTo>
                <a:lnTo>
                  <a:pt x="48" y="79"/>
                </a:lnTo>
                <a:lnTo>
                  <a:pt x="46" y="79"/>
                </a:lnTo>
                <a:lnTo>
                  <a:pt x="42" y="79"/>
                </a:lnTo>
                <a:lnTo>
                  <a:pt x="42" y="81"/>
                </a:lnTo>
                <a:lnTo>
                  <a:pt x="44" y="83"/>
                </a:lnTo>
                <a:lnTo>
                  <a:pt x="44" y="83"/>
                </a:lnTo>
                <a:lnTo>
                  <a:pt x="46" y="85"/>
                </a:lnTo>
                <a:lnTo>
                  <a:pt x="48" y="85"/>
                </a:lnTo>
                <a:lnTo>
                  <a:pt x="50" y="85"/>
                </a:lnTo>
                <a:lnTo>
                  <a:pt x="50" y="85"/>
                </a:lnTo>
                <a:lnTo>
                  <a:pt x="52" y="83"/>
                </a:lnTo>
                <a:lnTo>
                  <a:pt x="54" y="83"/>
                </a:lnTo>
                <a:lnTo>
                  <a:pt x="54" y="85"/>
                </a:lnTo>
                <a:lnTo>
                  <a:pt x="52" y="85"/>
                </a:lnTo>
                <a:lnTo>
                  <a:pt x="54" y="88"/>
                </a:lnTo>
                <a:lnTo>
                  <a:pt x="54" y="88"/>
                </a:lnTo>
                <a:lnTo>
                  <a:pt x="54" y="90"/>
                </a:lnTo>
                <a:lnTo>
                  <a:pt x="48" y="88"/>
                </a:lnTo>
                <a:lnTo>
                  <a:pt x="46" y="88"/>
                </a:lnTo>
                <a:lnTo>
                  <a:pt x="48" y="92"/>
                </a:lnTo>
                <a:lnTo>
                  <a:pt x="50" y="94"/>
                </a:lnTo>
                <a:lnTo>
                  <a:pt x="50" y="96"/>
                </a:lnTo>
                <a:lnTo>
                  <a:pt x="50" y="96"/>
                </a:lnTo>
                <a:lnTo>
                  <a:pt x="52" y="94"/>
                </a:lnTo>
                <a:lnTo>
                  <a:pt x="52" y="94"/>
                </a:lnTo>
                <a:lnTo>
                  <a:pt x="65" y="108"/>
                </a:lnTo>
                <a:lnTo>
                  <a:pt x="69" y="113"/>
                </a:lnTo>
                <a:lnTo>
                  <a:pt x="73" y="125"/>
                </a:lnTo>
                <a:lnTo>
                  <a:pt x="73" y="127"/>
                </a:lnTo>
                <a:lnTo>
                  <a:pt x="75" y="129"/>
                </a:lnTo>
                <a:lnTo>
                  <a:pt x="75" y="131"/>
                </a:lnTo>
                <a:lnTo>
                  <a:pt x="75" y="133"/>
                </a:lnTo>
                <a:lnTo>
                  <a:pt x="77" y="136"/>
                </a:lnTo>
                <a:lnTo>
                  <a:pt x="77" y="136"/>
                </a:lnTo>
                <a:lnTo>
                  <a:pt x="79" y="136"/>
                </a:lnTo>
                <a:lnTo>
                  <a:pt x="82" y="136"/>
                </a:lnTo>
                <a:lnTo>
                  <a:pt x="84" y="138"/>
                </a:lnTo>
                <a:lnTo>
                  <a:pt x="86" y="140"/>
                </a:lnTo>
                <a:lnTo>
                  <a:pt x="86" y="144"/>
                </a:lnTo>
                <a:lnTo>
                  <a:pt x="88" y="146"/>
                </a:lnTo>
                <a:lnTo>
                  <a:pt x="88" y="146"/>
                </a:lnTo>
                <a:lnTo>
                  <a:pt x="90" y="146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50"/>
                </a:lnTo>
                <a:lnTo>
                  <a:pt x="90" y="150"/>
                </a:lnTo>
                <a:lnTo>
                  <a:pt x="90" y="152"/>
                </a:lnTo>
                <a:lnTo>
                  <a:pt x="98" y="173"/>
                </a:lnTo>
                <a:lnTo>
                  <a:pt x="102" y="192"/>
                </a:lnTo>
                <a:lnTo>
                  <a:pt x="104" y="200"/>
                </a:lnTo>
                <a:lnTo>
                  <a:pt x="107" y="204"/>
                </a:lnTo>
                <a:lnTo>
                  <a:pt x="109" y="204"/>
                </a:lnTo>
                <a:lnTo>
                  <a:pt x="109" y="207"/>
                </a:lnTo>
                <a:lnTo>
                  <a:pt x="109" y="207"/>
                </a:lnTo>
                <a:lnTo>
                  <a:pt x="107" y="207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9" y="211"/>
                </a:lnTo>
                <a:lnTo>
                  <a:pt x="109" y="213"/>
                </a:lnTo>
                <a:lnTo>
                  <a:pt x="115" y="225"/>
                </a:lnTo>
                <a:lnTo>
                  <a:pt x="117" y="230"/>
                </a:lnTo>
                <a:lnTo>
                  <a:pt x="117" y="230"/>
                </a:lnTo>
                <a:lnTo>
                  <a:pt x="119" y="232"/>
                </a:lnTo>
                <a:lnTo>
                  <a:pt x="121" y="234"/>
                </a:lnTo>
                <a:lnTo>
                  <a:pt x="121" y="238"/>
                </a:lnTo>
                <a:lnTo>
                  <a:pt x="121" y="240"/>
                </a:lnTo>
                <a:lnTo>
                  <a:pt x="123" y="242"/>
                </a:lnTo>
                <a:lnTo>
                  <a:pt x="125" y="248"/>
                </a:lnTo>
                <a:lnTo>
                  <a:pt x="127" y="253"/>
                </a:lnTo>
                <a:lnTo>
                  <a:pt x="130" y="261"/>
                </a:lnTo>
                <a:lnTo>
                  <a:pt x="132" y="265"/>
                </a:lnTo>
                <a:lnTo>
                  <a:pt x="132" y="265"/>
                </a:lnTo>
                <a:lnTo>
                  <a:pt x="134" y="267"/>
                </a:lnTo>
                <a:lnTo>
                  <a:pt x="134" y="267"/>
                </a:lnTo>
                <a:lnTo>
                  <a:pt x="136" y="267"/>
                </a:lnTo>
                <a:lnTo>
                  <a:pt x="136" y="265"/>
                </a:lnTo>
                <a:lnTo>
                  <a:pt x="136" y="263"/>
                </a:lnTo>
                <a:lnTo>
                  <a:pt x="136" y="259"/>
                </a:lnTo>
                <a:lnTo>
                  <a:pt x="136" y="261"/>
                </a:lnTo>
                <a:lnTo>
                  <a:pt x="138" y="261"/>
                </a:lnTo>
                <a:lnTo>
                  <a:pt x="138" y="263"/>
                </a:lnTo>
                <a:lnTo>
                  <a:pt x="138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5"/>
                </a:lnTo>
                <a:lnTo>
                  <a:pt x="140" y="265"/>
                </a:lnTo>
                <a:lnTo>
                  <a:pt x="138" y="267"/>
                </a:lnTo>
                <a:lnTo>
                  <a:pt x="134" y="269"/>
                </a:lnTo>
                <a:lnTo>
                  <a:pt x="134" y="271"/>
                </a:lnTo>
                <a:lnTo>
                  <a:pt x="134" y="271"/>
                </a:lnTo>
                <a:lnTo>
                  <a:pt x="134" y="273"/>
                </a:lnTo>
                <a:lnTo>
                  <a:pt x="134" y="275"/>
                </a:lnTo>
                <a:lnTo>
                  <a:pt x="134" y="275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6"/>
                </a:lnTo>
                <a:lnTo>
                  <a:pt x="138" y="284"/>
                </a:lnTo>
                <a:lnTo>
                  <a:pt x="138" y="280"/>
                </a:lnTo>
                <a:lnTo>
                  <a:pt x="138" y="278"/>
                </a:lnTo>
                <a:lnTo>
                  <a:pt x="138" y="278"/>
                </a:lnTo>
                <a:lnTo>
                  <a:pt x="136" y="275"/>
                </a:lnTo>
                <a:lnTo>
                  <a:pt x="138" y="273"/>
                </a:lnTo>
                <a:lnTo>
                  <a:pt x="138" y="275"/>
                </a:lnTo>
                <a:lnTo>
                  <a:pt x="138" y="275"/>
                </a:lnTo>
                <a:lnTo>
                  <a:pt x="140" y="275"/>
                </a:lnTo>
                <a:lnTo>
                  <a:pt x="140" y="275"/>
                </a:lnTo>
                <a:lnTo>
                  <a:pt x="142" y="282"/>
                </a:lnTo>
                <a:lnTo>
                  <a:pt x="144" y="284"/>
                </a:lnTo>
                <a:lnTo>
                  <a:pt x="142" y="286"/>
                </a:lnTo>
                <a:lnTo>
                  <a:pt x="144" y="290"/>
                </a:lnTo>
                <a:lnTo>
                  <a:pt x="146" y="292"/>
                </a:lnTo>
                <a:lnTo>
                  <a:pt x="146" y="290"/>
                </a:lnTo>
                <a:lnTo>
                  <a:pt x="148" y="292"/>
                </a:lnTo>
                <a:lnTo>
                  <a:pt x="153" y="296"/>
                </a:lnTo>
                <a:lnTo>
                  <a:pt x="153" y="296"/>
                </a:lnTo>
                <a:lnTo>
                  <a:pt x="155" y="301"/>
                </a:lnTo>
                <a:lnTo>
                  <a:pt x="155" y="303"/>
                </a:lnTo>
                <a:lnTo>
                  <a:pt x="155" y="305"/>
                </a:lnTo>
                <a:lnTo>
                  <a:pt x="155" y="307"/>
                </a:lnTo>
                <a:lnTo>
                  <a:pt x="155" y="307"/>
                </a:lnTo>
                <a:lnTo>
                  <a:pt x="155" y="309"/>
                </a:lnTo>
                <a:lnTo>
                  <a:pt x="155" y="311"/>
                </a:lnTo>
                <a:lnTo>
                  <a:pt x="155" y="311"/>
                </a:lnTo>
                <a:lnTo>
                  <a:pt x="155" y="313"/>
                </a:lnTo>
                <a:lnTo>
                  <a:pt x="155" y="315"/>
                </a:lnTo>
                <a:lnTo>
                  <a:pt x="155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7" y="319"/>
                </a:lnTo>
                <a:lnTo>
                  <a:pt x="157" y="324"/>
                </a:lnTo>
                <a:lnTo>
                  <a:pt x="159" y="326"/>
                </a:lnTo>
                <a:lnTo>
                  <a:pt x="159" y="328"/>
                </a:lnTo>
                <a:lnTo>
                  <a:pt x="157" y="332"/>
                </a:lnTo>
                <a:lnTo>
                  <a:pt x="157" y="332"/>
                </a:lnTo>
                <a:lnTo>
                  <a:pt x="159" y="332"/>
                </a:lnTo>
                <a:lnTo>
                  <a:pt x="161" y="332"/>
                </a:lnTo>
                <a:lnTo>
                  <a:pt x="163" y="332"/>
                </a:lnTo>
                <a:lnTo>
                  <a:pt x="165" y="334"/>
                </a:lnTo>
                <a:lnTo>
                  <a:pt x="167" y="334"/>
                </a:lnTo>
                <a:lnTo>
                  <a:pt x="163" y="338"/>
                </a:lnTo>
                <a:lnTo>
                  <a:pt x="163" y="338"/>
                </a:lnTo>
                <a:lnTo>
                  <a:pt x="159" y="338"/>
                </a:lnTo>
                <a:lnTo>
                  <a:pt x="159" y="338"/>
                </a:lnTo>
                <a:lnTo>
                  <a:pt x="155" y="336"/>
                </a:lnTo>
                <a:lnTo>
                  <a:pt x="153" y="336"/>
                </a:lnTo>
                <a:lnTo>
                  <a:pt x="150" y="334"/>
                </a:lnTo>
                <a:lnTo>
                  <a:pt x="153" y="326"/>
                </a:lnTo>
                <a:lnTo>
                  <a:pt x="155" y="324"/>
                </a:lnTo>
                <a:lnTo>
                  <a:pt x="155" y="324"/>
                </a:lnTo>
                <a:lnTo>
                  <a:pt x="155" y="321"/>
                </a:lnTo>
                <a:lnTo>
                  <a:pt x="155" y="319"/>
                </a:lnTo>
                <a:lnTo>
                  <a:pt x="155" y="317"/>
                </a:lnTo>
                <a:lnTo>
                  <a:pt x="153" y="315"/>
                </a:lnTo>
                <a:lnTo>
                  <a:pt x="153" y="311"/>
                </a:lnTo>
                <a:lnTo>
                  <a:pt x="153" y="309"/>
                </a:lnTo>
                <a:lnTo>
                  <a:pt x="153" y="307"/>
                </a:lnTo>
                <a:lnTo>
                  <a:pt x="153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8" y="301"/>
                </a:lnTo>
                <a:lnTo>
                  <a:pt x="148" y="303"/>
                </a:lnTo>
                <a:lnTo>
                  <a:pt x="150" y="307"/>
                </a:lnTo>
                <a:lnTo>
                  <a:pt x="150" y="309"/>
                </a:lnTo>
                <a:lnTo>
                  <a:pt x="150" y="315"/>
                </a:lnTo>
                <a:lnTo>
                  <a:pt x="150" y="317"/>
                </a:lnTo>
                <a:lnTo>
                  <a:pt x="150" y="317"/>
                </a:lnTo>
                <a:lnTo>
                  <a:pt x="146" y="301"/>
                </a:lnTo>
                <a:lnTo>
                  <a:pt x="146" y="298"/>
                </a:lnTo>
                <a:lnTo>
                  <a:pt x="146" y="301"/>
                </a:lnTo>
                <a:lnTo>
                  <a:pt x="146" y="303"/>
                </a:lnTo>
                <a:lnTo>
                  <a:pt x="146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4" y="298"/>
                </a:lnTo>
                <a:lnTo>
                  <a:pt x="144" y="301"/>
                </a:lnTo>
                <a:lnTo>
                  <a:pt x="144" y="301"/>
                </a:lnTo>
                <a:lnTo>
                  <a:pt x="142" y="301"/>
                </a:lnTo>
                <a:lnTo>
                  <a:pt x="142" y="298"/>
                </a:lnTo>
                <a:lnTo>
                  <a:pt x="142" y="298"/>
                </a:lnTo>
                <a:lnTo>
                  <a:pt x="142" y="296"/>
                </a:lnTo>
                <a:lnTo>
                  <a:pt x="142" y="296"/>
                </a:lnTo>
                <a:lnTo>
                  <a:pt x="144" y="296"/>
                </a:lnTo>
                <a:lnTo>
                  <a:pt x="144" y="296"/>
                </a:lnTo>
                <a:lnTo>
                  <a:pt x="144" y="294"/>
                </a:lnTo>
                <a:lnTo>
                  <a:pt x="142" y="292"/>
                </a:lnTo>
                <a:lnTo>
                  <a:pt x="140" y="290"/>
                </a:lnTo>
                <a:lnTo>
                  <a:pt x="140" y="292"/>
                </a:lnTo>
                <a:lnTo>
                  <a:pt x="140" y="292"/>
                </a:lnTo>
                <a:lnTo>
                  <a:pt x="140" y="298"/>
                </a:lnTo>
                <a:lnTo>
                  <a:pt x="142" y="298"/>
                </a:lnTo>
                <a:lnTo>
                  <a:pt x="144" y="307"/>
                </a:lnTo>
                <a:lnTo>
                  <a:pt x="146" y="321"/>
                </a:lnTo>
                <a:lnTo>
                  <a:pt x="144" y="326"/>
                </a:lnTo>
                <a:lnTo>
                  <a:pt x="146" y="338"/>
                </a:lnTo>
                <a:lnTo>
                  <a:pt x="153" y="357"/>
                </a:lnTo>
                <a:lnTo>
                  <a:pt x="161" y="374"/>
                </a:lnTo>
                <a:lnTo>
                  <a:pt x="161" y="374"/>
                </a:lnTo>
                <a:lnTo>
                  <a:pt x="161" y="374"/>
                </a:lnTo>
                <a:lnTo>
                  <a:pt x="157" y="365"/>
                </a:lnTo>
                <a:lnTo>
                  <a:pt x="157" y="363"/>
                </a:lnTo>
                <a:lnTo>
                  <a:pt x="159" y="365"/>
                </a:lnTo>
                <a:lnTo>
                  <a:pt x="161" y="367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5" y="372"/>
                </a:lnTo>
                <a:lnTo>
                  <a:pt x="163" y="376"/>
                </a:lnTo>
                <a:lnTo>
                  <a:pt x="163" y="378"/>
                </a:lnTo>
                <a:lnTo>
                  <a:pt x="163" y="378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8"/>
                </a:lnTo>
                <a:lnTo>
                  <a:pt x="165" y="384"/>
                </a:lnTo>
                <a:lnTo>
                  <a:pt x="167" y="388"/>
                </a:lnTo>
                <a:lnTo>
                  <a:pt x="167" y="390"/>
                </a:lnTo>
                <a:lnTo>
                  <a:pt x="167" y="390"/>
                </a:lnTo>
                <a:lnTo>
                  <a:pt x="167" y="392"/>
                </a:lnTo>
                <a:lnTo>
                  <a:pt x="169" y="395"/>
                </a:lnTo>
                <a:lnTo>
                  <a:pt x="169" y="395"/>
                </a:lnTo>
                <a:lnTo>
                  <a:pt x="169" y="397"/>
                </a:lnTo>
                <a:lnTo>
                  <a:pt x="169" y="395"/>
                </a:lnTo>
                <a:lnTo>
                  <a:pt x="169" y="392"/>
                </a:lnTo>
                <a:lnTo>
                  <a:pt x="171" y="390"/>
                </a:lnTo>
                <a:lnTo>
                  <a:pt x="173" y="390"/>
                </a:lnTo>
                <a:lnTo>
                  <a:pt x="171" y="392"/>
                </a:lnTo>
                <a:lnTo>
                  <a:pt x="171" y="392"/>
                </a:lnTo>
                <a:lnTo>
                  <a:pt x="171" y="392"/>
                </a:lnTo>
                <a:lnTo>
                  <a:pt x="171" y="395"/>
                </a:lnTo>
                <a:lnTo>
                  <a:pt x="173" y="392"/>
                </a:lnTo>
                <a:lnTo>
                  <a:pt x="173" y="390"/>
                </a:lnTo>
                <a:lnTo>
                  <a:pt x="176" y="390"/>
                </a:lnTo>
                <a:lnTo>
                  <a:pt x="178" y="390"/>
                </a:lnTo>
                <a:lnTo>
                  <a:pt x="178" y="390"/>
                </a:lnTo>
                <a:lnTo>
                  <a:pt x="180" y="390"/>
                </a:lnTo>
                <a:lnTo>
                  <a:pt x="180" y="388"/>
                </a:lnTo>
                <a:lnTo>
                  <a:pt x="180" y="388"/>
                </a:lnTo>
                <a:lnTo>
                  <a:pt x="182" y="388"/>
                </a:lnTo>
                <a:lnTo>
                  <a:pt x="184" y="388"/>
                </a:lnTo>
                <a:lnTo>
                  <a:pt x="184" y="390"/>
                </a:lnTo>
                <a:lnTo>
                  <a:pt x="182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2" y="392"/>
                </a:lnTo>
                <a:lnTo>
                  <a:pt x="182" y="392"/>
                </a:lnTo>
                <a:lnTo>
                  <a:pt x="182" y="392"/>
                </a:lnTo>
                <a:lnTo>
                  <a:pt x="178" y="392"/>
                </a:lnTo>
                <a:lnTo>
                  <a:pt x="176" y="392"/>
                </a:lnTo>
                <a:lnTo>
                  <a:pt x="173" y="395"/>
                </a:lnTo>
                <a:lnTo>
                  <a:pt x="173" y="395"/>
                </a:lnTo>
                <a:lnTo>
                  <a:pt x="173" y="397"/>
                </a:lnTo>
                <a:lnTo>
                  <a:pt x="173" y="399"/>
                </a:lnTo>
                <a:lnTo>
                  <a:pt x="176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9"/>
                </a:lnTo>
                <a:lnTo>
                  <a:pt x="176" y="399"/>
                </a:lnTo>
                <a:lnTo>
                  <a:pt x="173" y="399"/>
                </a:lnTo>
                <a:lnTo>
                  <a:pt x="171" y="397"/>
                </a:lnTo>
                <a:lnTo>
                  <a:pt x="171" y="397"/>
                </a:lnTo>
                <a:lnTo>
                  <a:pt x="171" y="399"/>
                </a:lnTo>
                <a:lnTo>
                  <a:pt x="171" y="401"/>
                </a:lnTo>
                <a:lnTo>
                  <a:pt x="182" y="407"/>
                </a:lnTo>
                <a:lnTo>
                  <a:pt x="182" y="409"/>
                </a:lnTo>
                <a:lnTo>
                  <a:pt x="186" y="415"/>
                </a:lnTo>
                <a:lnTo>
                  <a:pt x="190" y="420"/>
                </a:lnTo>
                <a:lnTo>
                  <a:pt x="190" y="422"/>
                </a:lnTo>
                <a:lnTo>
                  <a:pt x="198" y="430"/>
                </a:lnTo>
                <a:lnTo>
                  <a:pt x="198" y="434"/>
                </a:lnTo>
                <a:lnTo>
                  <a:pt x="205" y="438"/>
                </a:lnTo>
                <a:lnTo>
                  <a:pt x="213" y="451"/>
                </a:lnTo>
                <a:lnTo>
                  <a:pt x="217" y="455"/>
                </a:lnTo>
                <a:lnTo>
                  <a:pt x="228" y="463"/>
                </a:lnTo>
                <a:lnTo>
                  <a:pt x="228" y="461"/>
                </a:lnTo>
                <a:lnTo>
                  <a:pt x="230" y="461"/>
                </a:lnTo>
                <a:lnTo>
                  <a:pt x="230" y="461"/>
                </a:lnTo>
                <a:lnTo>
                  <a:pt x="232" y="461"/>
                </a:lnTo>
                <a:lnTo>
                  <a:pt x="232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59"/>
                </a:lnTo>
                <a:lnTo>
                  <a:pt x="234" y="459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6" y="455"/>
                </a:lnTo>
                <a:lnTo>
                  <a:pt x="238" y="451"/>
                </a:lnTo>
                <a:lnTo>
                  <a:pt x="238" y="451"/>
                </a:lnTo>
                <a:lnTo>
                  <a:pt x="238" y="449"/>
                </a:lnTo>
                <a:lnTo>
                  <a:pt x="238" y="449"/>
                </a:lnTo>
                <a:lnTo>
                  <a:pt x="238" y="445"/>
                </a:lnTo>
                <a:lnTo>
                  <a:pt x="238" y="445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5"/>
                </a:lnTo>
                <a:lnTo>
                  <a:pt x="240" y="445"/>
                </a:lnTo>
                <a:lnTo>
                  <a:pt x="240" y="445"/>
                </a:lnTo>
                <a:lnTo>
                  <a:pt x="242" y="443"/>
                </a:lnTo>
                <a:lnTo>
                  <a:pt x="242" y="440"/>
                </a:lnTo>
                <a:lnTo>
                  <a:pt x="244" y="440"/>
                </a:lnTo>
                <a:lnTo>
                  <a:pt x="244" y="438"/>
                </a:lnTo>
                <a:lnTo>
                  <a:pt x="244" y="436"/>
                </a:lnTo>
                <a:lnTo>
                  <a:pt x="244" y="436"/>
                </a:lnTo>
                <a:lnTo>
                  <a:pt x="244" y="434"/>
                </a:lnTo>
                <a:lnTo>
                  <a:pt x="242" y="432"/>
                </a:lnTo>
                <a:lnTo>
                  <a:pt x="238" y="430"/>
                </a:lnTo>
                <a:lnTo>
                  <a:pt x="236" y="428"/>
                </a:lnTo>
                <a:lnTo>
                  <a:pt x="236" y="428"/>
                </a:lnTo>
                <a:lnTo>
                  <a:pt x="236" y="426"/>
                </a:lnTo>
                <a:lnTo>
                  <a:pt x="236" y="426"/>
                </a:lnTo>
                <a:lnTo>
                  <a:pt x="236" y="424"/>
                </a:lnTo>
                <a:lnTo>
                  <a:pt x="236" y="424"/>
                </a:lnTo>
                <a:lnTo>
                  <a:pt x="234" y="422"/>
                </a:lnTo>
                <a:lnTo>
                  <a:pt x="234" y="422"/>
                </a:lnTo>
                <a:lnTo>
                  <a:pt x="234" y="420"/>
                </a:lnTo>
                <a:lnTo>
                  <a:pt x="236" y="417"/>
                </a:lnTo>
                <a:lnTo>
                  <a:pt x="240" y="411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3"/>
                </a:lnTo>
                <a:lnTo>
                  <a:pt x="240" y="403"/>
                </a:lnTo>
                <a:lnTo>
                  <a:pt x="238" y="401"/>
                </a:lnTo>
                <a:lnTo>
                  <a:pt x="238" y="401"/>
                </a:lnTo>
                <a:lnTo>
                  <a:pt x="236" y="397"/>
                </a:lnTo>
                <a:lnTo>
                  <a:pt x="234" y="390"/>
                </a:lnTo>
                <a:lnTo>
                  <a:pt x="234" y="390"/>
                </a:lnTo>
                <a:lnTo>
                  <a:pt x="234" y="388"/>
                </a:lnTo>
                <a:lnTo>
                  <a:pt x="234" y="388"/>
                </a:lnTo>
                <a:lnTo>
                  <a:pt x="238" y="386"/>
                </a:lnTo>
                <a:lnTo>
                  <a:pt x="240" y="382"/>
                </a:lnTo>
                <a:lnTo>
                  <a:pt x="242" y="378"/>
                </a:lnTo>
                <a:lnTo>
                  <a:pt x="249" y="359"/>
                </a:lnTo>
                <a:lnTo>
                  <a:pt x="251" y="355"/>
                </a:lnTo>
                <a:lnTo>
                  <a:pt x="253" y="346"/>
                </a:lnTo>
                <a:lnTo>
                  <a:pt x="255" y="346"/>
                </a:lnTo>
                <a:lnTo>
                  <a:pt x="255" y="344"/>
                </a:lnTo>
                <a:lnTo>
                  <a:pt x="257" y="342"/>
                </a:lnTo>
                <a:lnTo>
                  <a:pt x="257" y="340"/>
                </a:lnTo>
                <a:lnTo>
                  <a:pt x="257" y="33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" name="Freeform 71">
            <a:extLst>
              <a:ext uri="{FF2B5EF4-FFF2-40B4-BE49-F238E27FC236}">
                <a16:creationId xmlns:a16="http://schemas.microsoft.com/office/drawing/2014/main" id="{773B3301-3C9B-4098-8FCD-5014A7F7EBED}"/>
              </a:ext>
            </a:extLst>
          </p:cNvPr>
          <p:cNvSpPr>
            <a:spLocks/>
          </p:cNvSpPr>
          <p:nvPr/>
        </p:nvSpPr>
        <p:spPr bwMode="auto">
          <a:xfrm>
            <a:off x="7090606" y="4592724"/>
            <a:ext cx="696094" cy="1043129"/>
          </a:xfrm>
          <a:custGeom>
            <a:avLst/>
            <a:gdLst>
              <a:gd name="T0" fmla="*/ 430 w 453"/>
              <a:gd name="T1" fmla="*/ 534 h 716"/>
              <a:gd name="T2" fmla="*/ 415 w 453"/>
              <a:gd name="T3" fmla="*/ 511 h 716"/>
              <a:gd name="T4" fmla="*/ 403 w 453"/>
              <a:gd name="T5" fmla="*/ 484 h 716"/>
              <a:gd name="T6" fmla="*/ 384 w 453"/>
              <a:gd name="T7" fmla="*/ 478 h 716"/>
              <a:gd name="T8" fmla="*/ 363 w 453"/>
              <a:gd name="T9" fmla="*/ 492 h 716"/>
              <a:gd name="T10" fmla="*/ 336 w 453"/>
              <a:gd name="T11" fmla="*/ 492 h 716"/>
              <a:gd name="T12" fmla="*/ 307 w 453"/>
              <a:gd name="T13" fmla="*/ 480 h 716"/>
              <a:gd name="T14" fmla="*/ 298 w 453"/>
              <a:gd name="T15" fmla="*/ 497 h 716"/>
              <a:gd name="T16" fmla="*/ 294 w 453"/>
              <a:gd name="T17" fmla="*/ 480 h 716"/>
              <a:gd name="T18" fmla="*/ 290 w 453"/>
              <a:gd name="T19" fmla="*/ 453 h 716"/>
              <a:gd name="T20" fmla="*/ 326 w 453"/>
              <a:gd name="T21" fmla="*/ 474 h 716"/>
              <a:gd name="T22" fmla="*/ 330 w 453"/>
              <a:gd name="T23" fmla="*/ 461 h 716"/>
              <a:gd name="T24" fmla="*/ 336 w 453"/>
              <a:gd name="T25" fmla="*/ 438 h 716"/>
              <a:gd name="T26" fmla="*/ 315 w 453"/>
              <a:gd name="T27" fmla="*/ 436 h 716"/>
              <a:gd name="T28" fmla="*/ 280 w 453"/>
              <a:gd name="T29" fmla="*/ 432 h 716"/>
              <a:gd name="T30" fmla="*/ 273 w 453"/>
              <a:gd name="T31" fmla="*/ 415 h 716"/>
              <a:gd name="T32" fmla="*/ 271 w 453"/>
              <a:gd name="T33" fmla="*/ 369 h 716"/>
              <a:gd name="T34" fmla="*/ 298 w 453"/>
              <a:gd name="T35" fmla="*/ 365 h 716"/>
              <a:gd name="T36" fmla="*/ 290 w 453"/>
              <a:gd name="T37" fmla="*/ 313 h 716"/>
              <a:gd name="T38" fmla="*/ 296 w 453"/>
              <a:gd name="T39" fmla="*/ 284 h 716"/>
              <a:gd name="T40" fmla="*/ 347 w 453"/>
              <a:gd name="T41" fmla="*/ 229 h 716"/>
              <a:gd name="T42" fmla="*/ 338 w 453"/>
              <a:gd name="T43" fmla="*/ 192 h 716"/>
              <a:gd name="T44" fmla="*/ 334 w 453"/>
              <a:gd name="T45" fmla="*/ 139 h 716"/>
              <a:gd name="T46" fmla="*/ 353 w 453"/>
              <a:gd name="T47" fmla="*/ 94 h 716"/>
              <a:gd name="T48" fmla="*/ 349 w 453"/>
              <a:gd name="T49" fmla="*/ 64 h 716"/>
              <a:gd name="T50" fmla="*/ 342 w 453"/>
              <a:gd name="T51" fmla="*/ 18 h 716"/>
              <a:gd name="T52" fmla="*/ 305 w 453"/>
              <a:gd name="T53" fmla="*/ 23 h 716"/>
              <a:gd name="T54" fmla="*/ 269 w 453"/>
              <a:gd name="T55" fmla="*/ 60 h 716"/>
              <a:gd name="T56" fmla="*/ 240 w 453"/>
              <a:gd name="T57" fmla="*/ 79 h 716"/>
              <a:gd name="T58" fmla="*/ 230 w 453"/>
              <a:gd name="T59" fmla="*/ 112 h 716"/>
              <a:gd name="T60" fmla="*/ 184 w 453"/>
              <a:gd name="T61" fmla="*/ 119 h 716"/>
              <a:gd name="T62" fmla="*/ 148 w 453"/>
              <a:gd name="T63" fmla="*/ 114 h 716"/>
              <a:gd name="T64" fmla="*/ 156 w 453"/>
              <a:gd name="T65" fmla="*/ 156 h 716"/>
              <a:gd name="T66" fmla="*/ 110 w 453"/>
              <a:gd name="T67" fmla="*/ 169 h 716"/>
              <a:gd name="T68" fmla="*/ 77 w 453"/>
              <a:gd name="T69" fmla="*/ 173 h 716"/>
              <a:gd name="T70" fmla="*/ 58 w 453"/>
              <a:gd name="T71" fmla="*/ 196 h 716"/>
              <a:gd name="T72" fmla="*/ 33 w 453"/>
              <a:gd name="T73" fmla="*/ 198 h 716"/>
              <a:gd name="T74" fmla="*/ 14 w 453"/>
              <a:gd name="T75" fmla="*/ 210 h 716"/>
              <a:gd name="T76" fmla="*/ 25 w 453"/>
              <a:gd name="T77" fmla="*/ 219 h 716"/>
              <a:gd name="T78" fmla="*/ 37 w 453"/>
              <a:gd name="T79" fmla="*/ 248 h 716"/>
              <a:gd name="T80" fmla="*/ 21 w 453"/>
              <a:gd name="T81" fmla="*/ 288 h 716"/>
              <a:gd name="T82" fmla="*/ 8 w 453"/>
              <a:gd name="T83" fmla="*/ 298 h 716"/>
              <a:gd name="T84" fmla="*/ 14 w 453"/>
              <a:gd name="T85" fmla="*/ 340 h 716"/>
              <a:gd name="T86" fmla="*/ 2 w 453"/>
              <a:gd name="T87" fmla="*/ 375 h 716"/>
              <a:gd name="T88" fmla="*/ 4 w 453"/>
              <a:gd name="T89" fmla="*/ 390 h 716"/>
              <a:gd name="T90" fmla="*/ 25 w 453"/>
              <a:gd name="T91" fmla="*/ 413 h 716"/>
              <a:gd name="T92" fmla="*/ 35 w 453"/>
              <a:gd name="T93" fmla="*/ 440 h 716"/>
              <a:gd name="T94" fmla="*/ 62 w 453"/>
              <a:gd name="T95" fmla="*/ 505 h 716"/>
              <a:gd name="T96" fmla="*/ 65 w 453"/>
              <a:gd name="T97" fmla="*/ 547 h 716"/>
              <a:gd name="T98" fmla="*/ 85 w 453"/>
              <a:gd name="T99" fmla="*/ 597 h 716"/>
              <a:gd name="T100" fmla="*/ 102 w 453"/>
              <a:gd name="T101" fmla="*/ 609 h 716"/>
              <a:gd name="T102" fmla="*/ 121 w 453"/>
              <a:gd name="T103" fmla="*/ 626 h 716"/>
              <a:gd name="T104" fmla="*/ 133 w 453"/>
              <a:gd name="T105" fmla="*/ 647 h 716"/>
              <a:gd name="T106" fmla="*/ 175 w 453"/>
              <a:gd name="T107" fmla="*/ 682 h 716"/>
              <a:gd name="T108" fmla="*/ 217 w 453"/>
              <a:gd name="T109" fmla="*/ 697 h 716"/>
              <a:gd name="T110" fmla="*/ 248 w 453"/>
              <a:gd name="T111" fmla="*/ 714 h 716"/>
              <a:gd name="T112" fmla="*/ 319 w 453"/>
              <a:gd name="T113" fmla="*/ 697 h 716"/>
              <a:gd name="T114" fmla="*/ 372 w 453"/>
              <a:gd name="T115" fmla="*/ 668 h 716"/>
              <a:gd name="T116" fmla="*/ 353 w 453"/>
              <a:gd name="T117" fmla="*/ 626 h 716"/>
              <a:gd name="T118" fmla="*/ 376 w 453"/>
              <a:gd name="T119" fmla="*/ 588 h 716"/>
              <a:gd name="T120" fmla="*/ 420 w 453"/>
              <a:gd name="T121" fmla="*/ 588 h 716"/>
              <a:gd name="T122" fmla="*/ 436 w 453"/>
              <a:gd name="T123" fmla="*/ 58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53" h="716">
                <a:moveTo>
                  <a:pt x="453" y="545"/>
                </a:moveTo>
                <a:lnTo>
                  <a:pt x="453" y="545"/>
                </a:lnTo>
                <a:lnTo>
                  <a:pt x="451" y="545"/>
                </a:lnTo>
                <a:lnTo>
                  <a:pt x="451" y="543"/>
                </a:lnTo>
                <a:lnTo>
                  <a:pt x="451" y="543"/>
                </a:lnTo>
                <a:lnTo>
                  <a:pt x="449" y="545"/>
                </a:lnTo>
                <a:lnTo>
                  <a:pt x="449" y="545"/>
                </a:lnTo>
                <a:lnTo>
                  <a:pt x="449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3" y="543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38" y="540"/>
                </a:lnTo>
                <a:lnTo>
                  <a:pt x="438" y="540"/>
                </a:lnTo>
                <a:lnTo>
                  <a:pt x="438" y="540"/>
                </a:lnTo>
                <a:lnTo>
                  <a:pt x="436" y="540"/>
                </a:lnTo>
                <a:lnTo>
                  <a:pt x="436" y="540"/>
                </a:lnTo>
                <a:lnTo>
                  <a:pt x="434" y="540"/>
                </a:lnTo>
                <a:lnTo>
                  <a:pt x="434" y="540"/>
                </a:lnTo>
                <a:lnTo>
                  <a:pt x="434" y="540"/>
                </a:lnTo>
                <a:lnTo>
                  <a:pt x="432" y="538"/>
                </a:lnTo>
                <a:lnTo>
                  <a:pt x="432" y="538"/>
                </a:lnTo>
                <a:lnTo>
                  <a:pt x="432" y="536"/>
                </a:lnTo>
                <a:lnTo>
                  <a:pt x="432" y="536"/>
                </a:lnTo>
                <a:lnTo>
                  <a:pt x="430" y="536"/>
                </a:lnTo>
                <a:lnTo>
                  <a:pt x="430" y="534"/>
                </a:lnTo>
                <a:lnTo>
                  <a:pt x="430" y="534"/>
                </a:lnTo>
                <a:lnTo>
                  <a:pt x="430" y="534"/>
                </a:lnTo>
                <a:lnTo>
                  <a:pt x="430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26"/>
                </a:lnTo>
                <a:lnTo>
                  <a:pt x="432" y="526"/>
                </a:lnTo>
                <a:lnTo>
                  <a:pt x="432" y="524"/>
                </a:lnTo>
                <a:lnTo>
                  <a:pt x="432" y="524"/>
                </a:lnTo>
                <a:lnTo>
                  <a:pt x="432" y="522"/>
                </a:lnTo>
                <a:lnTo>
                  <a:pt x="432" y="522"/>
                </a:lnTo>
                <a:lnTo>
                  <a:pt x="432" y="520"/>
                </a:lnTo>
                <a:lnTo>
                  <a:pt x="432" y="517"/>
                </a:lnTo>
                <a:lnTo>
                  <a:pt x="432" y="517"/>
                </a:lnTo>
                <a:lnTo>
                  <a:pt x="432" y="515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0" y="513"/>
                </a:lnTo>
                <a:lnTo>
                  <a:pt x="430" y="513"/>
                </a:lnTo>
                <a:lnTo>
                  <a:pt x="428" y="513"/>
                </a:lnTo>
                <a:lnTo>
                  <a:pt x="428" y="513"/>
                </a:lnTo>
                <a:lnTo>
                  <a:pt x="428" y="513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4" y="511"/>
                </a:lnTo>
                <a:lnTo>
                  <a:pt x="424" y="513"/>
                </a:lnTo>
                <a:lnTo>
                  <a:pt x="422" y="513"/>
                </a:lnTo>
                <a:lnTo>
                  <a:pt x="422" y="513"/>
                </a:lnTo>
                <a:lnTo>
                  <a:pt x="420" y="513"/>
                </a:lnTo>
                <a:lnTo>
                  <a:pt x="418" y="513"/>
                </a:lnTo>
                <a:lnTo>
                  <a:pt x="415" y="511"/>
                </a:lnTo>
                <a:lnTo>
                  <a:pt x="415" y="511"/>
                </a:lnTo>
                <a:lnTo>
                  <a:pt x="413" y="511"/>
                </a:lnTo>
                <a:lnTo>
                  <a:pt x="413" y="511"/>
                </a:lnTo>
                <a:lnTo>
                  <a:pt x="413" y="511"/>
                </a:lnTo>
                <a:lnTo>
                  <a:pt x="411" y="511"/>
                </a:lnTo>
                <a:lnTo>
                  <a:pt x="409" y="507"/>
                </a:lnTo>
                <a:lnTo>
                  <a:pt x="407" y="505"/>
                </a:lnTo>
                <a:lnTo>
                  <a:pt x="407" y="505"/>
                </a:lnTo>
                <a:lnTo>
                  <a:pt x="405" y="505"/>
                </a:lnTo>
                <a:lnTo>
                  <a:pt x="405" y="505"/>
                </a:lnTo>
                <a:lnTo>
                  <a:pt x="403" y="507"/>
                </a:lnTo>
                <a:lnTo>
                  <a:pt x="403" y="507"/>
                </a:lnTo>
                <a:lnTo>
                  <a:pt x="401" y="505"/>
                </a:lnTo>
                <a:lnTo>
                  <a:pt x="401" y="505"/>
                </a:lnTo>
                <a:lnTo>
                  <a:pt x="401" y="503"/>
                </a:lnTo>
                <a:lnTo>
                  <a:pt x="401" y="503"/>
                </a:lnTo>
                <a:lnTo>
                  <a:pt x="401" y="501"/>
                </a:lnTo>
                <a:lnTo>
                  <a:pt x="401" y="501"/>
                </a:lnTo>
                <a:lnTo>
                  <a:pt x="403" y="503"/>
                </a:lnTo>
                <a:lnTo>
                  <a:pt x="405" y="503"/>
                </a:lnTo>
                <a:lnTo>
                  <a:pt x="405" y="501"/>
                </a:lnTo>
                <a:lnTo>
                  <a:pt x="405" y="501"/>
                </a:lnTo>
                <a:lnTo>
                  <a:pt x="405" y="501"/>
                </a:lnTo>
                <a:lnTo>
                  <a:pt x="405" y="499"/>
                </a:lnTo>
                <a:lnTo>
                  <a:pt x="405" y="499"/>
                </a:lnTo>
                <a:lnTo>
                  <a:pt x="403" y="497"/>
                </a:lnTo>
                <a:lnTo>
                  <a:pt x="403" y="497"/>
                </a:lnTo>
                <a:lnTo>
                  <a:pt x="403" y="494"/>
                </a:lnTo>
                <a:lnTo>
                  <a:pt x="405" y="492"/>
                </a:lnTo>
                <a:lnTo>
                  <a:pt x="405" y="490"/>
                </a:lnTo>
                <a:lnTo>
                  <a:pt x="405" y="490"/>
                </a:lnTo>
                <a:lnTo>
                  <a:pt x="405" y="488"/>
                </a:lnTo>
                <a:lnTo>
                  <a:pt x="403" y="484"/>
                </a:lnTo>
                <a:lnTo>
                  <a:pt x="399" y="482"/>
                </a:lnTo>
                <a:lnTo>
                  <a:pt x="395" y="484"/>
                </a:lnTo>
                <a:lnTo>
                  <a:pt x="395" y="484"/>
                </a:lnTo>
                <a:lnTo>
                  <a:pt x="395" y="484"/>
                </a:lnTo>
                <a:lnTo>
                  <a:pt x="392" y="484"/>
                </a:lnTo>
                <a:lnTo>
                  <a:pt x="392" y="484"/>
                </a:lnTo>
                <a:lnTo>
                  <a:pt x="390" y="484"/>
                </a:lnTo>
                <a:lnTo>
                  <a:pt x="390" y="484"/>
                </a:lnTo>
                <a:lnTo>
                  <a:pt x="388" y="486"/>
                </a:lnTo>
                <a:lnTo>
                  <a:pt x="388" y="488"/>
                </a:lnTo>
                <a:lnTo>
                  <a:pt x="386" y="488"/>
                </a:lnTo>
                <a:lnTo>
                  <a:pt x="386" y="488"/>
                </a:lnTo>
                <a:lnTo>
                  <a:pt x="386" y="486"/>
                </a:lnTo>
                <a:lnTo>
                  <a:pt x="386" y="486"/>
                </a:lnTo>
                <a:lnTo>
                  <a:pt x="386" y="484"/>
                </a:lnTo>
                <a:lnTo>
                  <a:pt x="386" y="482"/>
                </a:lnTo>
                <a:lnTo>
                  <a:pt x="386" y="482"/>
                </a:lnTo>
                <a:lnTo>
                  <a:pt x="386" y="482"/>
                </a:lnTo>
                <a:lnTo>
                  <a:pt x="388" y="480"/>
                </a:lnTo>
                <a:lnTo>
                  <a:pt x="388" y="480"/>
                </a:lnTo>
                <a:lnTo>
                  <a:pt x="388" y="478"/>
                </a:lnTo>
                <a:lnTo>
                  <a:pt x="388" y="478"/>
                </a:lnTo>
                <a:lnTo>
                  <a:pt x="388" y="476"/>
                </a:lnTo>
                <a:lnTo>
                  <a:pt x="388" y="476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6" y="476"/>
                </a:lnTo>
                <a:lnTo>
                  <a:pt x="386" y="476"/>
                </a:lnTo>
                <a:lnTo>
                  <a:pt x="386" y="476"/>
                </a:lnTo>
                <a:lnTo>
                  <a:pt x="384" y="478"/>
                </a:lnTo>
                <a:lnTo>
                  <a:pt x="384" y="478"/>
                </a:lnTo>
                <a:lnTo>
                  <a:pt x="384" y="478"/>
                </a:lnTo>
                <a:lnTo>
                  <a:pt x="382" y="478"/>
                </a:lnTo>
                <a:lnTo>
                  <a:pt x="382" y="478"/>
                </a:lnTo>
                <a:lnTo>
                  <a:pt x="380" y="478"/>
                </a:lnTo>
                <a:lnTo>
                  <a:pt x="380" y="478"/>
                </a:lnTo>
                <a:lnTo>
                  <a:pt x="380" y="478"/>
                </a:lnTo>
                <a:lnTo>
                  <a:pt x="378" y="478"/>
                </a:lnTo>
                <a:lnTo>
                  <a:pt x="376" y="478"/>
                </a:lnTo>
                <a:lnTo>
                  <a:pt x="374" y="476"/>
                </a:lnTo>
                <a:lnTo>
                  <a:pt x="374" y="476"/>
                </a:lnTo>
                <a:lnTo>
                  <a:pt x="374" y="476"/>
                </a:lnTo>
                <a:lnTo>
                  <a:pt x="372" y="478"/>
                </a:lnTo>
                <a:lnTo>
                  <a:pt x="372" y="478"/>
                </a:lnTo>
                <a:lnTo>
                  <a:pt x="372" y="478"/>
                </a:lnTo>
                <a:lnTo>
                  <a:pt x="372" y="480"/>
                </a:lnTo>
                <a:lnTo>
                  <a:pt x="372" y="480"/>
                </a:lnTo>
                <a:lnTo>
                  <a:pt x="374" y="480"/>
                </a:lnTo>
                <a:lnTo>
                  <a:pt x="374" y="482"/>
                </a:lnTo>
                <a:lnTo>
                  <a:pt x="374" y="482"/>
                </a:lnTo>
                <a:lnTo>
                  <a:pt x="374" y="482"/>
                </a:lnTo>
                <a:lnTo>
                  <a:pt x="374" y="484"/>
                </a:lnTo>
                <a:lnTo>
                  <a:pt x="374" y="484"/>
                </a:lnTo>
                <a:lnTo>
                  <a:pt x="372" y="484"/>
                </a:lnTo>
                <a:lnTo>
                  <a:pt x="370" y="486"/>
                </a:lnTo>
                <a:lnTo>
                  <a:pt x="370" y="486"/>
                </a:lnTo>
                <a:lnTo>
                  <a:pt x="367" y="488"/>
                </a:lnTo>
                <a:lnTo>
                  <a:pt x="367" y="488"/>
                </a:lnTo>
                <a:lnTo>
                  <a:pt x="367" y="488"/>
                </a:lnTo>
                <a:lnTo>
                  <a:pt x="365" y="490"/>
                </a:lnTo>
                <a:lnTo>
                  <a:pt x="363" y="490"/>
                </a:lnTo>
                <a:lnTo>
                  <a:pt x="363" y="490"/>
                </a:lnTo>
                <a:lnTo>
                  <a:pt x="363" y="492"/>
                </a:lnTo>
                <a:lnTo>
                  <a:pt x="363" y="492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59" y="494"/>
                </a:lnTo>
                <a:lnTo>
                  <a:pt x="359" y="492"/>
                </a:lnTo>
                <a:lnTo>
                  <a:pt x="359" y="492"/>
                </a:lnTo>
                <a:lnTo>
                  <a:pt x="357" y="492"/>
                </a:lnTo>
                <a:lnTo>
                  <a:pt x="355" y="492"/>
                </a:lnTo>
                <a:lnTo>
                  <a:pt x="355" y="492"/>
                </a:lnTo>
                <a:lnTo>
                  <a:pt x="355" y="494"/>
                </a:lnTo>
                <a:lnTo>
                  <a:pt x="353" y="494"/>
                </a:lnTo>
                <a:lnTo>
                  <a:pt x="353" y="494"/>
                </a:lnTo>
                <a:lnTo>
                  <a:pt x="353" y="497"/>
                </a:lnTo>
                <a:lnTo>
                  <a:pt x="355" y="497"/>
                </a:lnTo>
                <a:lnTo>
                  <a:pt x="353" y="497"/>
                </a:lnTo>
                <a:lnTo>
                  <a:pt x="353" y="497"/>
                </a:lnTo>
                <a:lnTo>
                  <a:pt x="351" y="497"/>
                </a:lnTo>
                <a:lnTo>
                  <a:pt x="349" y="497"/>
                </a:lnTo>
                <a:lnTo>
                  <a:pt x="347" y="499"/>
                </a:lnTo>
                <a:lnTo>
                  <a:pt x="344" y="501"/>
                </a:lnTo>
                <a:lnTo>
                  <a:pt x="344" y="501"/>
                </a:lnTo>
                <a:lnTo>
                  <a:pt x="342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499"/>
                </a:lnTo>
                <a:lnTo>
                  <a:pt x="338" y="497"/>
                </a:lnTo>
                <a:lnTo>
                  <a:pt x="338" y="497"/>
                </a:lnTo>
                <a:lnTo>
                  <a:pt x="338" y="492"/>
                </a:lnTo>
                <a:lnTo>
                  <a:pt x="336" y="492"/>
                </a:lnTo>
                <a:lnTo>
                  <a:pt x="336" y="490"/>
                </a:lnTo>
                <a:lnTo>
                  <a:pt x="336" y="490"/>
                </a:lnTo>
                <a:lnTo>
                  <a:pt x="334" y="490"/>
                </a:lnTo>
                <a:lnTo>
                  <a:pt x="334" y="488"/>
                </a:lnTo>
                <a:lnTo>
                  <a:pt x="334" y="488"/>
                </a:lnTo>
                <a:lnTo>
                  <a:pt x="334" y="486"/>
                </a:lnTo>
                <a:lnTo>
                  <a:pt x="334" y="486"/>
                </a:lnTo>
                <a:lnTo>
                  <a:pt x="332" y="486"/>
                </a:lnTo>
                <a:lnTo>
                  <a:pt x="330" y="486"/>
                </a:lnTo>
                <a:lnTo>
                  <a:pt x="328" y="486"/>
                </a:lnTo>
                <a:lnTo>
                  <a:pt x="326" y="486"/>
                </a:lnTo>
                <a:lnTo>
                  <a:pt x="326" y="486"/>
                </a:lnTo>
                <a:lnTo>
                  <a:pt x="324" y="486"/>
                </a:lnTo>
                <a:lnTo>
                  <a:pt x="324" y="486"/>
                </a:lnTo>
                <a:lnTo>
                  <a:pt x="321" y="486"/>
                </a:lnTo>
                <a:lnTo>
                  <a:pt x="321" y="484"/>
                </a:lnTo>
                <a:lnTo>
                  <a:pt x="319" y="484"/>
                </a:lnTo>
                <a:lnTo>
                  <a:pt x="319" y="484"/>
                </a:lnTo>
                <a:lnTo>
                  <a:pt x="317" y="484"/>
                </a:lnTo>
                <a:lnTo>
                  <a:pt x="315" y="484"/>
                </a:lnTo>
                <a:lnTo>
                  <a:pt x="315" y="482"/>
                </a:lnTo>
                <a:lnTo>
                  <a:pt x="313" y="482"/>
                </a:lnTo>
                <a:lnTo>
                  <a:pt x="313" y="482"/>
                </a:lnTo>
                <a:lnTo>
                  <a:pt x="313" y="482"/>
                </a:lnTo>
                <a:lnTo>
                  <a:pt x="311" y="484"/>
                </a:lnTo>
                <a:lnTo>
                  <a:pt x="309" y="484"/>
                </a:lnTo>
                <a:lnTo>
                  <a:pt x="309" y="482"/>
                </a:lnTo>
                <a:lnTo>
                  <a:pt x="309" y="482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4"/>
                </a:lnTo>
                <a:lnTo>
                  <a:pt x="307" y="484"/>
                </a:lnTo>
                <a:lnTo>
                  <a:pt x="307" y="484"/>
                </a:lnTo>
                <a:lnTo>
                  <a:pt x="305" y="484"/>
                </a:lnTo>
                <a:lnTo>
                  <a:pt x="305" y="484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7" y="486"/>
                </a:lnTo>
                <a:lnTo>
                  <a:pt x="307" y="488"/>
                </a:lnTo>
                <a:lnTo>
                  <a:pt x="307" y="488"/>
                </a:lnTo>
                <a:lnTo>
                  <a:pt x="307" y="490"/>
                </a:lnTo>
                <a:lnTo>
                  <a:pt x="307" y="490"/>
                </a:lnTo>
                <a:lnTo>
                  <a:pt x="307" y="492"/>
                </a:lnTo>
                <a:lnTo>
                  <a:pt x="307" y="492"/>
                </a:lnTo>
                <a:lnTo>
                  <a:pt x="307" y="494"/>
                </a:lnTo>
                <a:lnTo>
                  <a:pt x="307" y="494"/>
                </a:lnTo>
                <a:lnTo>
                  <a:pt x="305" y="494"/>
                </a:lnTo>
                <a:lnTo>
                  <a:pt x="305" y="494"/>
                </a:lnTo>
                <a:lnTo>
                  <a:pt x="303" y="494"/>
                </a:lnTo>
                <a:lnTo>
                  <a:pt x="301" y="494"/>
                </a:lnTo>
                <a:lnTo>
                  <a:pt x="301" y="494"/>
                </a:lnTo>
                <a:lnTo>
                  <a:pt x="301" y="494"/>
                </a:lnTo>
                <a:lnTo>
                  <a:pt x="298" y="494"/>
                </a:lnTo>
                <a:lnTo>
                  <a:pt x="298" y="497"/>
                </a:lnTo>
                <a:lnTo>
                  <a:pt x="298" y="497"/>
                </a:lnTo>
                <a:lnTo>
                  <a:pt x="298" y="497"/>
                </a:lnTo>
                <a:lnTo>
                  <a:pt x="296" y="497"/>
                </a:lnTo>
                <a:lnTo>
                  <a:pt x="296" y="497"/>
                </a:lnTo>
                <a:lnTo>
                  <a:pt x="294" y="494"/>
                </a:lnTo>
                <a:lnTo>
                  <a:pt x="294" y="494"/>
                </a:lnTo>
                <a:lnTo>
                  <a:pt x="294" y="492"/>
                </a:lnTo>
                <a:lnTo>
                  <a:pt x="294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4"/>
                </a:lnTo>
                <a:lnTo>
                  <a:pt x="292" y="494"/>
                </a:lnTo>
                <a:lnTo>
                  <a:pt x="292" y="497"/>
                </a:lnTo>
                <a:lnTo>
                  <a:pt x="290" y="497"/>
                </a:lnTo>
                <a:lnTo>
                  <a:pt x="290" y="497"/>
                </a:lnTo>
                <a:lnTo>
                  <a:pt x="290" y="494"/>
                </a:lnTo>
                <a:lnTo>
                  <a:pt x="290" y="492"/>
                </a:lnTo>
                <a:lnTo>
                  <a:pt x="290" y="490"/>
                </a:lnTo>
                <a:lnTo>
                  <a:pt x="290" y="488"/>
                </a:lnTo>
                <a:lnTo>
                  <a:pt x="290" y="488"/>
                </a:lnTo>
                <a:lnTo>
                  <a:pt x="290" y="486"/>
                </a:lnTo>
                <a:lnTo>
                  <a:pt x="292" y="486"/>
                </a:lnTo>
                <a:lnTo>
                  <a:pt x="292" y="484"/>
                </a:lnTo>
                <a:lnTo>
                  <a:pt x="292" y="484"/>
                </a:lnTo>
                <a:lnTo>
                  <a:pt x="292" y="484"/>
                </a:lnTo>
                <a:lnTo>
                  <a:pt x="292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0"/>
                </a:lnTo>
                <a:lnTo>
                  <a:pt x="294" y="480"/>
                </a:lnTo>
                <a:lnTo>
                  <a:pt x="294" y="480"/>
                </a:lnTo>
                <a:lnTo>
                  <a:pt x="294" y="478"/>
                </a:lnTo>
                <a:lnTo>
                  <a:pt x="294" y="478"/>
                </a:lnTo>
                <a:lnTo>
                  <a:pt x="292" y="476"/>
                </a:lnTo>
                <a:lnTo>
                  <a:pt x="292" y="474"/>
                </a:lnTo>
                <a:lnTo>
                  <a:pt x="290" y="472"/>
                </a:lnTo>
                <a:lnTo>
                  <a:pt x="288" y="472"/>
                </a:lnTo>
                <a:lnTo>
                  <a:pt x="288" y="469"/>
                </a:lnTo>
                <a:lnTo>
                  <a:pt x="288" y="469"/>
                </a:lnTo>
                <a:lnTo>
                  <a:pt x="288" y="469"/>
                </a:lnTo>
                <a:lnTo>
                  <a:pt x="286" y="467"/>
                </a:lnTo>
                <a:lnTo>
                  <a:pt x="288" y="465"/>
                </a:lnTo>
                <a:lnTo>
                  <a:pt x="288" y="465"/>
                </a:lnTo>
                <a:lnTo>
                  <a:pt x="288" y="465"/>
                </a:lnTo>
                <a:lnTo>
                  <a:pt x="288" y="463"/>
                </a:lnTo>
                <a:lnTo>
                  <a:pt x="288" y="463"/>
                </a:lnTo>
                <a:lnTo>
                  <a:pt x="286" y="461"/>
                </a:lnTo>
                <a:lnTo>
                  <a:pt x="282" y="455"/>
                </a:lnTo>
                <a:lnTo>
                  <a:pt x="280" y="455"/>
                </a:lnTo>
                <a:lnTo>
                  <a:pt x="280" y="455"/>
                </a:lnTo>
                <a:lnTo>
                  <a:pt x="282" y="453"/>
                </a:lnTo>
                <a:lnTo>
                  <a:pt x="282" y="453"/>
                </a:lnTo>
                <a:lnTo>
                  <a:pt x="284" y="453"/>
                </a:lnTo>
                <a:lnTo>
                  <a:pt x="284" y="453"/>
                </a:lnTo>
                <a:lnTo>
                  <a:pt x="284" y="451"/>
                </a:lnTo>
                <a:lnTo>
                  <a:pt x="284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8" y="453"/>
                </a:lnTo>
                <a:lnTo>
                  <a:pt x="288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5"/>
                </a:lnTo>
                <a:lnTo>
                  <a:pt x="292" y="459"/>
                </a:lnTo>
                <a:lnTo>
                  <a:pt x="292" y="461"/>
                </a:lnTo>
                <a:lnTo>
                  <a:pt x="292" y="463"/>
                </a:lnTo>
                <a:lnTo>
                  <a:pt x="294" y="463"/>
                </a:lnTo>
                <a:lnTo>
                  <a:pt x="294" y="463"/>
                </a:lnTo>
                <a:lnTo>
                  <a:pt x="294" y="463"/>
                </a:lnTo>
                <a:lnTo>
                  <a:pt x="296" y="465"/>
                </a:lnTo>
                <a:lnTo>
                  <a:pt x="296" y="465"/>
                </a:lnTo>
                <a:lnTo>
                  <a:pt x="301" y="465"/>
                </a:lnTo>
                <a:lnTo>
                  <a:pt x="301" y="465"/>
                </a:lnTo>
                <a:lnTo>
                  <a:pt x="303" y="467"/>
                </a:lnTo>
                <a:lnTo>
                  <a:pt x="303" y="467"/>
                </a:lnTo>
                <a:lnTo>
                  <a:pt x="303" y="469"/>
                </a:lnTo>
                <a:lnTo>
                  <a:pt x="305" y="469"/>
                </a:lnTo>
                <a:lnTo>
                  <a:pt x="305" y="469"/>
                </a:lnTo>
                <a:lnTo>
                  <a:pt x="307" y="469"/>
                </a:lnTo>
                <a:lnTo>
                  <a:pt x="309" y="469"/>
                </a:lnTo>
                <a:lnTo>
                  <a:pt x="311" y="469"/>
                </a:lnTo>
                <a:lnTo>
                  <a:pt x="311" y="469"/>
                </a:lnTo>
                <a:lnTo>
                  <a:pt x="319" y="467"/>
                </a:lnTo>
                <a:lnTo>
                  <a:pt x="319" y="467"/>
                </a:lnTo>
                <a:lnTo>
                  <a:pt x="319" y="467"/>
                </a:lnTo>
                <a:lnTo>
                  <a:pt x="321" y="467"/>
                </a:lnTo>
                <a:lnTo>
                  <a:pt x="321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6" y="474"/>
                </a:lnTo>
                <a:lnTo>
                  <a:pt x="328" y="476"/>
                </a:lnTo>
                <a:lnTo>
                  <a:pt x="328" y="476"/>
                </a:lnTo>
                <a:lnTo>
                  <a:pt x="328" y="478"/>
                </a:lnTo>
                <a:lnTo>
                  <a:pt x="328" y="478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30" y="480"/>
                </a:lnTo>
                <a:lnTo>
                  <a:pt x="332" y="482"/>
                </a:lnTo>
                <a:lnTo>
                  <a:pt x="332" y="482"/>
                </a:lnTo>
                <a:lnTo>
                  <a:pt x="334" y="482"/>
                </a:lnTo>
                <a:lnTo>
                  <a:pt x="334" y="480"/>
                </a:lnTo>
                <a:lnTo>
                  <a:pt x="334" y="480"/>
                </a:lnTo>
                <a:lnTo>
                  <a:pt x="334" y="480"/>
                </a:lnTo>
                <a:lnTo>
                  <a:pt x="332" y="478"/>
                </a:lnTo>
                <a:lnTo>
                  <a:pt x="332" y="476"/>
                </a:lnTo>
                <a:lnTo>
                  <a:pt x="332" y="476"/>
                </a:lnTo>
                <a:lnTo>
                  <a:pt x="334" y="474"/>
                </a:lnTo>
                <a:lnTo>
                  <a:pt x="332" y="474"/>
                </a:lnTo>
                <a:lnTo>
                  <a:pt x="332" y="474"/>
                </a:lnTo>
                <a:lnTo>
                  <a:pt x="332" y="472"/>
                </a:lnTo>
                <a:lnTo>
                  <a:pt x="330" y="472"/>
                </a:lnTo>
                <a:lnTo>
                  <a:pt x="330" y="472"/>
                </a:lnTo>
                <a:lnTo>
                  <a:pt x="330" y="469"/>
                </a:lnTo>
                <a:lnTo>
                  <a:pt x="330" y="469"/>
                </a:lnTo>
                <a:lnTo>
                  <a:pt x="330" y="467"/>
                </a:lnTo>
                <a:lnTo>
                  <a:pt x="330" y="467"/>
                </a:lnTo>
                <a:lnTo>
                  <a:pt x="328" y="465"/>
                </a:lnTo>
                <a:lnTo>
                  <a:pt x="328" y="465"/>
                </a:lnTo>
                <a:lnTo>
                  <a:pt x="328" y="465"/>
                </a:lnTo>
                <a:lnTo>
                  <a:pt x="328" y="463"/>
                </a:lnTo>
                <a:lnTo>
                  <a:pt x="328" y="463"/>
                </a:lnTo>
                <a:lnTo>
                  <a:pt x="330" y="461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30" y="455"/>
                </a:lnTo>
                <a:lnTo>
                  <a:pt x="332" y="453"/>
                </a:lnTo>
                <a:lnTo>
                  <a:pt x="332" y="453"/>
                </a:lnTo>
                <a:lnTo>
                  <a:pt x="332" y="453"/>
                </a:lnTo>
                <a:lnTo>
                  <a:pt x="334" y="453"/>
                </a:lnTo>
                <a:lnTo>
                  <a:pt x="338" y="453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49"/>
                </a:lnTo>
                <a:lnTo>
                  <a:pt x="340" y="449"/>
                </a:lnTo>
                <a:lnTo>
                  <a:pt x="340" y="446"/>
                </a:lnTo>
                <a:lnTo>
                  <a:pt x="340" y="444"/>
                </a:lnTo>
                <a:lnTo>
                  <a:pt x="340" y="444"/>
                </a:lnTo>
                <a:lnTo>
                  <a:pt x="340" y="442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6"/>
                </a:lnTo>
                <a:lnTo>
                  <a:pt x="334" y="436"/>
                </a:lnTo>
                <a:lnTo>
                  <a:pt x="334" y="436"/>
                </a:lnTo>
                <a:lnTo>
                  <a:pt x="334" y="436"/>
                </a:lnTo>
                <a:lnTo>
                  <a:pt x="332" y="436"/>
                </a:lnTo>
                <a:lnTo>
                  <a:pt x="332" y="436"/>
                </a:lnTo>
                <a:lnTo>
                  <a:pt x="330" y="436"/>
                </a:lnTo>
                <a:lnTo>
                  <a:pt x="330" y="436"/>
                </a:lnTo>
                <a:lnTo>
                  <a:pt x="330" y="438"/>
                </a:lnTo>
                <a:lnTo>
                  <a:pt x="330" y="438"/>
                </a:lnTo>
                <a:lnTo>
                  <a:pt x="330" y="440"/>
                </a:lnTo>
                <a:lnTo>
                  <a:pt x="330" y="440"/>
                </a:lnTo>
                <a:lnTo>
                  <a:pt x="332" y="442"/>
                </a:lnTo>
                <a:lnTo>
                  <a:pt x="334" y="444"/>
                </a:lnTo>
                <a:lnTo>
                  <a:pt x="332" y="444"/>
                </a:lnTo>
                <a:lnTo>
                  <a:pt x="332" y="444"/>
                </a:lnTo>
                <a:lnTo>
                  <a:pt x="332" y="444"/>
                </a:lnTo>
                <a:lnTo>
                  <a:pt x="330" y="444"/>
                </a:lnTo>
                <a:lnTo>
                  <a:pt x="328" y="442"/>
                </a:lnTo>
                <a:lnTo>
                  <a:pt x="328" y="440"/>
                </a:lnTo>
                <a:lnTo>
                  <a:pt x="326" y="440"/>
                </a:lnTo>
                <a:lnTo>
                  <a:pt x="326" y="440"/>
                </a:lnTo>
                <a:lnTo>
                  <a:pt x="321" y="440"/>
                </a:lnTo>
                <a:lnTo>
                  <a:pt x="321" y="438"/>
                </a:lnTo>
                <a:lnTo>
                  <a:pt x="319" y="438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7" y="436"/>
                </a:lnTo>
                <a:lnTo>
                  <a:pt x="315" y="436"/>
                </a:lnTo>
                <a:lnTo>
                  <a:pt x="313" y="436"/>
                </a:lnTo>
                <a:lnTo>
                  <a:pt x="311" y="436"/>
                </a:lnTo>
                <a:lnTo>
                  <a:pt x="309" y="436"/>
                </a:lnTo>
                <a:lnTo>
                  <a:pt x="309" y="434"/>
                </a:lnTo>
                <a:lnTo>
                  <a:pt x="307" y="434"/>
                </a:lnTo>
                <a:lnTo>
                  <a:pt x="307" y="434"/>
                </a:lnTo>
                <a:lnTo>
                  <a:pt x="305" y="436"/>
                </a:lnTo>
                <a:lnTo>
                  <a:pt x="305" y="438"/>
                </a:lnTo>
                <a:lnTo>
                  <a:pt x="303" y="440"/>
                </a:lnTo>
                <a:lnTo>
                  <a:pt x="303" y="440"/>
                </a:lnTo>
                <a:lnTo>
                  <a:pt x="303" y="440"/>
                </a:lnTo>
                <a:lnTo>
                  <a:pt x="303" y="444"/>
                </a:lnTo>
                <a:lnTo>
                  <a:pt x="303" y="444"/>
                </a:lnTo>
                <a:lnTo>
                  <a:pt x="303" y="444"/>
                </a:lnTo>
                <a:lnTo>
                  <a:pt x="301" y="446"/>
                </a:lnTo>
                <a:lnTo>
                  <a:pt x="301" y="446"/>
                </a:lnTo>
                <a:lnTo>
                  <a:pt x="298" y="446"/>
                </a:lnTo>
                <a:lnTo>
                  <a:pt x="296" y="444"/>
                </a:lnTo>
                <a:lnTo>
                  <a:pt x="294" y="444"/>
                </a:lnTo>
                <a:lnTo>
                  <a:pt x="290" y="444"/>
                </a:lnTo>
                <a:lnTo>
                  <a:pt x="284" y="442"/>
                </a:lnTo>
                <a:lnTo>
                  <a:pt x="284" y="442"/>
                </a:lnTo>
                <a:lnTo>
                  <a:pt x="284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8"/>
                </a:lnTo>
                <a:lnTo>
                  <a:pt x="282" y="436"/>
                </a:lnTo>
                <a:lnTo>
                  <a:pt x="282" y="436"/>
                </a:lnTo>
                <a:lnTo>
                  <a:pt x="280" y="434"/>
                </a:lnTo>
                <a:lnTo>
                  <a:pt x="280" y="434"/>
                </a:lnTo>
                <a:lnTo>
                  <a:pt x="280" y="432"/>
                </a:lnTo>
                <a:lnTo>
                  <a:pt x="280" y="432"/>
                </a:lnTo>
                <a:lnTo>
                  <a:pt x="280" y="430"/>
                </a:lnTo>
                <a:lnTo>
                  <a:pt x="280" y="430"/>
                </a:lnTo>
                <a:lnTo>
                  <a:pt x="280" y="428"/>
                </a:lnTo>
                <a:lnTo>
                  <a:pt x="280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6" y="426"/>
                </a:lnTo>
                <a:lnTo>
                  <a:pt x="286" y="426"/>
                </a:lnTo>
                <a:lnTo>
                  <a:pt x="286" y="423"/>
                </a:lnTo>
                <a:lnTo>
                  <a:pt x="286" y="423"/>
                </a:lnTo>
                <a:lnTo>
                  <a:pt x="286" y="421"/>
                </a:lnTo>
                <a:lnTo>
                  <a:pt x="286" y="421"/>
                </a:lnTo>
                <a:lnTo>
                  <a:pt x="286" y="419"/>
                </a:lnTo>
                <a:lnTo>
                  <a:pt x="286" y="419"/>
                </a:lnTo>
                <a:lnTo>
                  <a:pt x="284" y="419"/>
                </a:lnTo>
                <a:lnTo>
                  <a:pt x="282" y="419"/>
                </a:lnTo>
                <a:lnTo>
                  <a:pt x="280" y="419"/>
                </a:lnTo>
                <a:lnTo>
                  <a:pt x="280" y="419"/>
                </a:lnTo>
                <a:lnTo>
                  <a:pt x="280" y="419"/>
                </a:lnTo>
                <a:lnTo>
                  <a:pt x="278" y="419"/>
                </a:lnTo>
                <a:lnTo>
                  <a:pt x="278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7"/>
                </a:lnTo>
                <a:lnTo>
                  <a:pt x="273" y="415"/>
                </a:lnTo>
                <a:lnTo>
                  <a:pt x="273" y="415"/>
                </a:lnTo>
                <a:lnTo>
                  <a:pt x="273" y="413"/>
                </a:lnTo>
                <a:lnTo>
                  <a:pt x="271" y="413"/>
                </a:lnTo>
                <a:lnTo>
                  <a:pt x="271" y="413"/>
                </a:lnTo>
                <a:lnTo>
                  <a:pt x="269" y="413"/>
                </a:lnTo>
                <a:lnTo>
                  <a:pt x="269" y="411"/>
                </a:lnTo>
                <a:lnTo>
                  <a:pt x="269" y="411"/>
                </a:lnTo>
                <a:lnTo>
                  <a:pt x="267" y="407"/>
                </a:lnTo>
                <a:lnTo>
                  <a:pt x="267" y="405"/>
                </a:lnTo>
                <a:lnTo>
                  <a:pt x="267" y="403"/>
                </a:lnTo>
                <a:lnTo>
                  <a:pt x="267" y="401"/>
                </a:lnTo>
                <a:lnTo>
                  <a:pt x="269" y="398"/>
                </a:lnTo>
                <a:lnTo>
                  <a:pt x="269" y="396"/>
                </a:lnTo>
                <a:lnTo>
                  <a:pt x="269" y="394"/>
                </a:lnTo>
                <a:lnTo>
                  <a:pt x="269" y="394"/>
                </a:lnTo>
                <a:lnTo>
                  <a:pt x="269" y="390"/>
                </a:lnTo>
                <a:lnTo>
                  <a:pt x="269" y="390"/>
                </a:lnTo>
                <a:lnTo>
                  <a:pt x="271" y="390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5" y="380"/>
                </a:lnTo>
                <a:lnTo>
                  <a:pt x="275" y="378"/>
                </a:lnTo>
                <a:lnTo>
                  <a:pt x="275" y="375"/>
                </a:lnTo>
                <a:lnTo>
                  <a:pt x="275" y="373"/>
                </a:lnTo>
                <a:lnTo>
                  <a:pt x="275" y="373"/>
                </a:lnTo>
                <a:lnTo>
                  <a:pt x="275" y="371"/>
                </a:lnTo>
                <a:lnTo>
                  <a:pt x="275" y="371"/>
                </a:lnTo>
                <a:lnTo>
                  <a:pt x="273" y="371"/>
                </a:lnTo>
                <a:lnTo>
                  <a:pt x="273" y="371"/>
                </a:lnTo>
                <a:lnTo>
                  <a:pt x="273" y="369"/>
                </a:lnTo>
                <a:lnTo>
                  <a:pt x="271" y="369"/>
                </a:lnTo>
                <a:lnTo>
                  <a:pt x="269" y="369"/>
                </a:lnTo>
                <a:lnTo>
                  <a:pt x="269" y="369"/>
                </a:lnTo>
                <a:lnTo>
                  <a:pt x="267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5"/>
                </a:lnTo>
                <a:lnTo>
                  <a:pt x="267" y="365"/>
                </a:lnTo>
                <a:lnTo>
                  <a:pt x="267" y="365"/>
                </a:lnTo>
                <a:lnTo>
                  <a:pt x="267" y="363"/>
                </a:lnTo>
                <a:lnTo>
                  <a:pt x="267" y="363"/>
                </a:lnTo>
                <a:lnTo>
                  <a:pt x="267" y="361"/>
                </a:lnTo>
                <a:lnTo>
                  <a:pt x="267" y="359"/>
                </a:lnTo>
                <a:lnTo>
                  <a:pt x="269" y="357"/>
                </a:lnTo>
                <a:lnTo>
                  <a:pt x="271" y="357"/>
                </a:lnTo>
                <a:lnTo>
                  <a:pt x="280" y="361"/>
                </a:lnTo>
                <a:lnTo>
                  <a:pt x="282" y="361"/>
                </a:lnTo>
                <a:lnTo>
                  <a:pt x="284" y="361"/>
                </a:lnTo>
                <a:lnTo>
                  <a:pt x="286" y="363"/>
                </a:lnTo>
                <a:lnTo>
                  <a:pt x="288" y="363"/>
                </a:lnTo>
                <a:lnTo>
                  <a:pt x="288" y="363"/>
                </a:lnTo>
                <a:lnTo>
                  <a:pt x="290" y="363"/>
                </a:lnTo>
                <a:lnTo>
                  <a:pt x="290" y="363"/>
                </a:lnTo>
                <a:lnTo>
                  <a:pt x="292" y="363"/>
                </a:lnTo>
                <a:lnTo>
                  <a:pt x="292" y="363"/>
                </a:lnTo>
                <a:lnTo>
                  <a:pt x="294" y="363"/>
                </a:lnTo>
                <a:lnTo>
                  <a:pt x="294" y="363"/>
                </a:lnTo>
                <a:lnTo>
                  <a:pt x="294" y="363"/>
                </a:lnTo>
                <a:lnTo>
                  <a:pt x="296" y="363"/>
                </a:lnTo>
                <a:lnTo>
                  <a:pt x="296" y="365"/>
                </a:lnTo>
                <a:lnTo>
                  <a:pt x="296" y="365"/>
                </a:lnTo>
                <a:lnTo>
                  <a:pt x="296" y="365"/>
                </a:lnTo>
                <a:lnTo>
                  <a:pt x="298" y="365"/>
                </a:lnTo>
                <a:lnTo>
                  <a:pt x="298" y="365"/>
                </a:lnTo>
                <a:lnTo>
                  <a:pt x="298" y="365"/>
                </a:lnTo>
                <a:lnTo>
                  <a:pt x="303" y="361"/>
                </a:lnTo>
                <a:lnTo>
                  <a:pt x="303" y="361"/>
                </a:lnTo>
                <a:lnTo>
                  <a:pt x="303" y="359"/>
                </a:lnTo>
                <a:lnTo>
                  <a:pt x="305" y="357"/>
                </a:lnTo>
                <a:lnTo>
                  <a:pt x="305" y="355"/>
                </a:lnTo>
                <a:lnTo>
                  <a:pt x="305" y="355"/>
                </a:lnTo>
                <a:lnTo>
                  <a:pt x="307" y="355"/>
                </a:lnTo>
                <a:lnTo>
                  <a:pt x="307" y="352"/>
                </a:lnTo>
                <a:lnTo>
                  <a:pt x="307" y="352"/>
                </a:lnTo>
                <a:lnTo>
                  <a:pt x="307" y="350"/>
                </a:lnTo>
                <a:lnTo>
                  <a:pt x="307" y="350"/>
                </a:lnTo>
                <a:lnTo>
                  <a:pt x="307" y="346"/>
                </a:lnTo>
                <a:lnTo>
                  <a:pt x="307" y="346"/>
                </a:lnTo>
                <a:lnTo>
                  <a:pt x="305" y="340"/>
                </a:lnTo>
                <a:lnTo>
                  <a:pt x="305" y="334"/>
                </a:lnTo>
                <a:lnTo>
                  <a:pt x="303" y="332"/>
                </a:lnTo>
                <a:lnTo>
                  <a:pt x="303" y="332"/>
                </a:lnTo>
                <a:lnTo>
                  <a:pt x="301" y="332"/>
                </a:lnTo>
                <a:lnTo>
                  <a:pt x="298" y="330"/>
                </a:lnTo>
                <a:lnTo>
                  <a:pt x="296" y="330"/>
                </a:lnTo>
                <a:lnTo>
                  <a:pt x="296" y="330"/>
                </a:lnTo>
                <a:lnTo>
                  <a:pt x="296" y="327"/>
                </a:lnTo>
                <a:lnTo>
                  <a:pt x="294" y="321"/>
                </a:lnTo>
                <a:lnTo>
                  <a:pt x="294" y="321"/>
                </a:lnTo>
                <a:lnTo>
                  <a:pt x="294" y="319"/>
                </a:lnTo>
                <a:lnTo>
                  <a:pt x="294" y="319"/>
                </a:lnTo>
                <a:lnTo>
                  <a:pt x="292" y="319"/>
                </a:lnTo>
                <a:lnTo>
                  <a:pt x="292" y="317"/>
                </a:lnTo>
                <a:lnTo>
                  <a:pt x="292" y="315"/>
                </a:lnTo>
                <a:lnTo>
                  <a:pt x="290" y="313"/>
                </a:lnTo>
                <a:lnTo>
                  <a:pt x="290" y="313"/>
                </a:lnTo>
                <a:lnTo>
                  <a:pt x="290" y="313"/>
                </a:lnTo>
                <a:lnTo>
                  <a:pt x="290" y="311"/>
                </a:lnTo>
                <a:lnTo>
                  <a:pt x="290" y="311"/>
                </a:lnTo>
                <a:lnTo>
                  <a:pt x="292" y="311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1"/>
                </a:lnTo>
                <a:lnTo>
                  <a:pt x="294" y="307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298"/>
                </a:lnTo>
                <a:lnTo>
                  <a:pt x="296" y="296"/>
                </a:lnTo>
                <a:lnTo>
                  <a:pt x="296" y="296"/>
                </a:lnTo>
                <a:lnTo>
                  <a:pt x="298" y="296"/>
                </a:lnTo>
                <a:lnTo>
                  <a:pt x="298" y="296"/>
                </a:lnTo>
                <a:lnTo>
                  <a:pt x="298" y="296"/>
                </a:lnTo>
                <a:lnTo>
                  <a:pt x="301" y="296"/>
                </a:lnTo>
                <a:lnTo>
                  <a:pt x="301" y="296"/>
                </a:lnTo>
                <a:lnTo>
                  <a:pt x="303" y="296"/>
                </a:lnTo>
                <a:lnTo>
                  <a:pt x="303" y="296"/>
                </a:lnTo>
                <a:lnTo>
                  <a:pt x="301" y="294"/>
                </a:lnTo>
                <a:lnTo>
                  <a:pt x="301" y="290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6" y="288"/>
                </a:lnTo>
                <a:lnTo>
                  <a:pt x="296" y="286"/>
                </a:lnTo>
                <a:lnTo>
                  <a:pt x="296" y="284"/>
                </a:lnTo>
                <a:lnTo>
                  <a:pt x="296" y="279"/>
                </a:lnTo>
                <a:lnTo>
                  <a:pt x="296" y="277"/>
                </a:lnTo>
                <a:lnTo>
                  <a:pt x="296" y="275"/>
                </a:lnTo>
                <a:lnTo>
                  <a:pt x="296" y="273"/>
                </a:lnTo>
                <a:lnTo>
                  <a:pt x="301" y="269"/>
                </a:lnTo>
                <a:lnTo>
                  <a:pt x="309" y="265"/>
                </a:lnTo>
                <a:lnTo>
                  <a:pt x="311" y="265"/>
                </a:lnTo>
                <a:lnTo>
                  <a:pt x="317" y="263"/>
                </a:lnTo>
                <a:lnTo>
                  <a:pt x="317" y="263"/>
                </a:lnTo>
                <a:lnTo>
                  <a:pt x="319" y="265"/>
                </a:lnTo>
                <a:lnTo>
                  <a:pt x="319" y="265"/>
                </a:lnTo>
                <a:lnTo>
                  <a:pt x="326" y="265"/>
                </a:lnTo>
                <a:lnTo>
                  <a:pt x="338" y="265"/>
                </a:lnTo>
                <a:lnTo>
                  <a:pt x="338" y="265"/>
                </a:lnTo>
                <a:lnTo>
                  <a:pt x="338" y="265"/>
                </a:lnTo>
                <a:lnTo>
                  <a:pt x="340" y="265"/>
                </a:lnTo>
                <a:lnTo>
                  <a:pt x="342" y="263"/>
                </a:lnTo>
                <a:lnTo>
                  <a:pt x="342" y="261"/>
                </a:lnTo>
                <a:lnTo>
                  <a:pt x="342" y="261"/>
                </a:lnTo>
                <a:lnTo>
                  <a:pt x="342" y="256"/>
                </a:lnTo>
                <a:lnTo>
                  <a:pt x="342" y="254"/>
                </a:lnTo>
                <a:lnTo>
                  <a:pt x="342" y="250"/>
                </a:lnTo>
                <a:lnTo>
                  <a:pt x="342" y="248"/>
                </a:lnTo>
                <a:lnTo>
                  <a:pt x="342" y="244"/>
                </a:lnTo>
                <a:lnTo>
                  <a:pt x="342" y="242"/>
                </a:lnTo>
                <a:lnTo>
                  <a:pt x="342" y="240"/>
                </a:lnTo>
                <a:lnTo>
                  <a:pt x="342" y="238"/>
                </a:lnTo>
                <a:lnTo>
                  <a:pt x="342" y="238"/>
                </a:lnTo>
                <a:lnTo>
                  <a:pt x="342" y="233"/>
                </a:lnTo>
                <a:lnTo>
                  <a:pt x="344" y="233"/>
                </a:lnTo>
                <a:lnTo>
                  <a:pt x="344" y="231"/>
                </a:lnTo>
                <a:lnTo>
                  <a:pt x="344" y="231"/>
                </a:lnTo>
                <a:lnTo>
                  <a:pt x="347" y="229"/>
                </a:lnTo>
                <a:lnTo>
                  <a:pt x="349" y="229"/>
                </a:lnTo>
                <a:lnTo>
                  <a:pt x="349" y="227"/>
                </a:lnTo>
                <a:lnTo>
                  <a:pt x="349" y="227"/>
                </a:lnTo>
                <a:lnTo>
                  <a:pt x="351" y="225"/>
                </a:lnTo>
                <a:lnTo>
                  <a:pt x="349" y="225"/>
                </a:lnTo>
                <a:lnTo>
                  <a:pt x="349" y="223"/>
                </a:lnTo>
                <a:lnTo>
                  <a:pt x="349" y="223"/>
                </a:lnTo>
                <a:lnTo>
                  <a:pt x="344" y="221"/>
                </a:lnTo>
                <a:lnTo>
                  <a:pt x="342" y="221"/>
                </a:lnTo>
                <a:lnTo>
                  <a:pt x="336" y="221"/>
                </a:lnTo>
                <a:lnTo>
                  <a:pt x="334" y="221"/>
                </a:lnTo>
                <a:lnTo>
                  <a:pt x="324" y="217"/>
                </a:lnTo>
                <a:lnTo>
                  <a:pt x="324" y="217"/>
                </a:lnTo>
                <a:lnTo>
                  <a:pt x="319" y="213"/>
                </a:lnTo>
                <a:lnTo>
                  <a:pt x="319" y="213"/>
                </a:lnTo>
                <a:lnTo>
                  <a:pt x="321" y="213"/>
                </a:lnTo>
                <a:lnTo>
                  <a:pt x="326" y="208"/>
                </a:lnTo>
                <a:lnTo>
                  <a:pt x="328" y="206"/>
                </a:lnTo>
                <a:lnTo>
                  <a:pt x="332" y="206"/>
                </a:lnTo>
                <a:lnTo>
                  <a:pt x="332" y="204"/>
                </a:lnTo>
                <a:lnTo>
                  <a:pt x="332" y="204"/>
                </a:lnTo>
                <a:lnTo>
                  <a:pt x="332" y="202"/>
                </a:lnTo>
                <a:lnTo>
                  <a:pt x="334" y="200"/>
                </a:lnTo>
                <a:lnTo>
                  <a:pt x="334" y="200"/>
                </a:lnTo>
                <a:lnTo>
                  <a:pt x="336" y="200"/>
                </a:lnTo>
                <a:lnTo>
                  <a:pt x="336" y="198"/>
                </a:lnTo>
                <a:lnTo>
                  <a:pt x="338" y="198"/>
                </a:lnTo>
                <a:lnTo>
                  <a:pt x="338" y="196"/>
                </a:lnTo>
                <a:lnTo>
                  <a:pt x="338" y="196"/>
                </a:lnTo>
                <a:lnTo>
                  <a:pt x="338" y="194"/>
                </a:lnTo>
                <a:lnTo>
                  <a:pt x="338" y="194"/>
                </a:lnTo>
                <a:lnTo>
                  <a:pt x="338" y="192"/>
                </a:lnTo>
                <a:lnTo>
                  <a:pt x="338" y="192"/>
                </a:lnTo>
                <a:lnTo>
                  <a:pt x="338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0"/>
                </a:lnTo>
                <a:lnTo>
                  <a:pt x="336" y="190"/>
                </a:lnTo>
                <a:lnTo>
                  <a:pt x="338" y="188"/>
                </a:lnTo>
                <a:lnTo>
                  <a:pt x="338" y="188"/>
                </a:lnTo>
                <a:lnTo>
                  <a:pt x="338" y="188"/>
                </a:lnTo>
                <a:lnTo>
                  <a:pt x="338" y="185"/>
                </a:lnTo>
                <a:lnTo>
                  <a:pt x="336" y="185"/>
                </a:lnTo>
                <a:lnTo>
                  <a:pt x="336" y="185"/>
                </a:lnTo>
                <a:lnTo>
                  <a:pt x="336" y="183"/>
                </a:lnTo>
                <a:lnTo>
                  <a:pt x="336" y="183"/>
                </a:lnTo>
                <a:lnTo>
                  <a:pt x="336" y="179"/>
                </a:lnTo>
                <a:lnTo>
                  <a:pt x="336" y="177"/>
                </a:lnTo>
                <a:lnTo>
                  <a:pt x="336" y="177"/>
                </a:lnTo>
                <a:lnTo>
                  <a:pt x="338" y="177"/>
                </a:lnTo>
                <a:lnTo>
                  <a:pt x="338" y="175"/>
                </a:lnTo>
                <a:lnTo>
                  <a:pt x="338" y="162"/>
                </a:lnTo>
                <a:lnTo>
                  <a:pt x="338" y="160"/>
                </a:lnTo>
                <a:lnTo>
                  <a:pt x="338" y="158"/>
                </a:lnTo>
                <a:lnTo>
                  <a:pt x="340" y="156"/>
                </a:lnTo>
                <a:lnTo>
                  <a:pt x="340" y="154"/>
                </a:lnTo>
                <a:lnTo>
                  <a:pt x="340" y="152"/>
                </a:lnTo>
                <a:lnTo>
                  <a:pt x="340" y="150"/>
                </a:lnTo>
                <a:lnTo>
                  <a:pt x="338" y="146"/>
                </a:lnTo>
                <a:lnTo>
                  <a:pt x="338" y="146"/>
                </a:lnTo>
                <a:lnTo>
                  <a:pt x="336" y="142"/>
                </a:lnTo>
                <a:lnTo>
                  <a:pt x="336" y="139"/>
                </a:lnTo>
                <a:lnTo>
                  <a:pt x="336" y="139"/>
                </a:lnTo>
                <a:lnTo>
                  <a:pt x="334" y="139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1"/>
                </a:lnTo>
                <a:lnTo>
                  <a:pt x="344" y="114"/>
                </a:lnTo>
                <a:lnTo>
                  <a:pt x="344" y="112"/>
                </a:lnTo>
                <a:lnTo>
                  <a:pt x="347" y="110"/>
                </a:lnTo>
                <a:lnTo>
                  <a:pt x="347" y="110"/>
                </a:lnTo>
                <a:lnTo>
                  <a:pt x="349" y="108"/>
                </a:lnTo>
                <a:lnTo>
                  <a:pt x="349" y="108"/>
                </a:lnTo>
                <a:lnTo>
                  <a:pt x="351" y="108"/>
                </a:lnTo>
                <a:lnTo>
                  <a:pt x="351" y="108"/>
                </a:lnTo>
                <a:lnTo>
                  <a:pt x="353" y="106"/>
                </a:lnTo>
                <a:lnTo>
                  <a:pt x="353" y="106"/>
                </a:lnTo>
                <a:lnTo>
                  <a:pt x="353" y="104"/>
                </a:lnTo>
                <a:lnTo>
                  <a:pt x="355" y="104"/>
                </a:lnTo>
                <a:lnTo>
                  <a:pt x="359" y="102"/>
                </a:lnTo>
                <a:lnTo>
                  <a:pt x="359" y="102"/>
                </a:lnTo>
                <a:lnTo>
                  <a:pt x="359" y="102"/>
                </a:lnTo>
                <a:lnTo>
                  <a:pt x="363" y="96"/>
                </a:lnTo>
                <a:lnTo>
                  <a:pt x="363" y="96"/>
                </a:lnTo>
                <a:lnTo>
                  <a:pt x="363" y="94"/>
                </a:lnTo>
                <a:lnTo>
                  <a:pt x="361" y="94"/>
                </a:lnTo>
                <a:lnTo>
                  <a:pt x="359" y="94"/>
                </a:lnTo>
                <a:lnTo>
                  <a:pt x="359" y="96"/>
                </a:lnTo>
                <a:lnTo>
                  <a:pt x="357" y="96"/>
                </a:lnTo>
                <a:lnTo>
                  <a:pt x="355" y="98"/>
                </a:lnTo>
                <a:lnTo>
                  <a:pt x="355" y="98"/>
                </a:lnTo>
                <a:lnTo>
                  <a:pt x="353" y="98"/>
                </a:lnTo>
                <a:lnTo>
                  <a:pt x="353" y="96"/>
                </a:lnTo>
                <a:lnTo>
                  <a:pt x="353" y="94"/>
                </a:lnTo>
                <a:lnTo>
                  <a:pt x="349" y="94"/>
                </a:lnTo>
                <a:lnTo>
                  <a:pt x="349" y="94"/>
                </a:lnTo>
                <a:lnTo>
                  <a:pt x="347" y="94"/>
                </a:lnTo>
                <a:lnTo>
                  <a:pt x="344" y="94"/>
                </a:lnTo>
                <a:lnTo>
                  <a:pt x="344" y="94"/>
                </a:lnTo>
                <a:lnTo>
                  <a:pt x="342" y="94"/>
                </a:lnTo>
                <a:lnTo>
                  <a:pt x="340" y="91"/>
                </a:lnTo>
                <a:lnTo>
                  <a:pt x="340" y="91"/>
                </a:lnTo>
                <a:lnTo>
                  <a:pt x="336" y="89"/>
                </a:lnTo>
                <a:lnTo>
                  <a:pt x="336" y="87"/>
                </a:lnTo>
                <a:lnTo>
                  <a:pt x="336" y="85"/>
                </a:lnTo>
                <a:lnTo>
                  <a:pt x="340" y="81"/>
                </a:lnTo>
                <a:lnTo>
                  <a:pt x="340" y="79"/>
                </a:lnTo>
                <a:lnTo>
                  <a:pt x="342" y="79"/>
                </a:lnTo>
                <a:lnTo>
                  <a:pt x="342" y="79"/>
                </a:lnTo>
                <a:lnTo>
                  <a:pt x="347" y="77"/>
                </a:lnTo>
                <a:lnTo>
                  <a:pt x="347" y="77"/>
                </a:lnTo>
                <a:lnTo>
                  <a:pt x="347" y="75"/>
                </a:lnTo>
                <a:lnTo>
                  <a:pt x="349" y="75"/>
                </a:lnTo>
                <a:lnTo>
                  <a:pt x="347" y="73"/>
                </a:lnTo>
                <a:lnTo>
                  <a:pt x="347" y="73"/>
                </a:lnTo>
                <a:lnTo>
                  <a:pt x="347" y="71"/>
                </a:lnTo>
                <a:lnTo>
                  <a:pt x="344" y="71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6"/>
                </a:lnTo>
                <a:lnTo>
                  <a:pt x="347" y="66"/>
                </a:lnTo>
                <a:lnTo>
                  <a:pt x="347" y="64"/>
                </a:lnTo>
                <a:lnTo>
                  <a:pt x="347" y="64"/>
                </a:lnTo>
                <a:lnTo>
                  <a:pt x="349" y="64"/>
                </a:lnTo>
                <a:lnTo>
                  <a:pt x="349" y="64"/>
                </a:lnTo>
                <a:lnTo>
                  <a:pt x="351" y="62"/>
                </a:lnTo>
                <a:lnTo>
                  <a:pt x="357" y="56"/>
                </a:lnTo>
                <a:lnTo>
                  <a:pt x="357" y="56"/>
                </a:lnTo>
                <a:lnTo>
                  <a:pt x="357" y="56"/>
                </a:lnTo>
                <a:lnTo>
                  <a:pt x="357" y="54"/>
                </a:lnTo>
                <a:lnTo>
                  <a:pt x="357" y="50"/>
                </a:lnTo>
                <a:lnTo>
                  <a:pt x="355" y="48"/>
                </a:lnTo>
                <a:lnTo>
                  <a:pt x="355" y="46"/>
                </a:lnTo>
                <a:lnTo>
                  <a:pt x="355" y="43"/>
                </a:lnTo>
                <a:lnTo>
                  <a:pt x="351" y="41"/>
                </a:lnTo>
                <a:lnTo>
                  <a:pt x="351" y="41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7"/>
                </a:lnTo>
                <a:lnTo>
                  <a:pt x="353" y="37"/>
                </a:lnTo>
                <a:lnTo>
                  <a:pt x="353" y="37"/>
                </a:lnTo>
                <a:lnTo>
                  <a:pt x="355" y="37"/>
                </a:lnTo>
                <a:lnTo>
                  <a:pt x="355" y="37"/>
                </a:lnTo>
                <a:lnTo>
                  <a:pt x="355" y="35"/>
                </a:lnTo>
                <a:lnTo>
                  <a:pt x="353" y="31"/>
                </a:lnTo>
                <a:lnTo>
                  <a:pt x="351" y="25"/>
                </a:lnTo>
                <a:lnTo>
                  <a:pt x="351" y="25"/>
                </a:lnTo>
                <a:lnTo>
                  <a:pt x="351" y="23"/>
                </a:lnTo>
                <a:lnTo>
                  <a:pt x="353" y="20"/>
                </a:lnTo>
                <a:lnTo>
                  <a:pt x="353" y="20"/>
                </a:lnTo>
                <a:lnTo>
                  <a:pt x="353" y="18"/>
                </a:lnTo>
                <a:lnTo>
                  <a:pt x="353" y="18"/>
                </a:lnTo>
                <a:lnTo>
                  <a:pt x="349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2" y="18"/>
                </a:lnTo>
                <a:lnTo>
                  <a:pt x="340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6" y="16"/>
                </a:lnTo>
                <a:lnTo>
                  <a:pt x="336" y="14"/>
                </a:lnTo>
                <a:lnTo>
                  <a:pt x="334" y="14"/>
                </a:lnTo>
                <a:lnTo>
                  <a:pt x="332" y="12"/>
                </a:lnTo>
                <a:lnTo>
                  <a:pt x="330" y="12"/>
                </a:lnTo>
                <a:lnTo>
                  <a:pt x="330" y="12"/>
                </a:lnTo>
                <a:lnTo>
                  <a:pt x="328" y="10"/>
                </a:lnTo>
                <a:lnTo>
                  <a:pt x="328" y="10"/>
                </a:lnTo>
                <a:lnTo>
                  <a:pt x="328" y="4"/>
                </a:lnTo>
                <a:lnTo>
                  <a:pt x="328" y="4"/>
                </a:lnTo>
                <a:lnTo>
                  <a:pt x="328" y="2"/>
                </a:lnTo>
                <a:lnTo>
                  <a:pt x="326" y="2"/>
                </a:lnTo>
                <a:lnTo>
                  <a:pt x="326" y="0"/>
                </a:lnTo>
                <a:lnTo>
                  <a:pt x="324" y="0"/>
                </a:lnTo>
                <a:lnTo>
                  <a:pt x="324" y="0"/>
                </a:lnTo>
                <a:lnTo>
                  <a:pt x="321" y="0"/>
                </a:lnTo>
                <a:lnTo>
                  <a:pt x="321" y="2"/>
                </a:lnTo>
                <a:lnTo>
                  <a:pt x="317" y="6"/>
                </a:lnTo>
                <a:lnTo>
                  <a:pt x="317" y="6"/>
                </a:lnTo>
                <a:lnTo>
                  <a:pt x="317" y="8"/>
                </a:lnTo>
                <a:lnTo>
                  <a:pt x="317" y="12"/>
                </a:lnTo>
                <a:lnTo>
                  <a:pt x="317" y="14"/>
                </a:lnTo>
                <a:lnTo>
                  <a:pt x="317" y="14"/>
                </a:lnTo>
                <a:lnTo>
                  <a:pt x="315" y="16"/>
                </a:lnTo>
                <a:lnTo>
                  <a:pt x="315" y="16"/>
                </a:lnTo>
                <a:lnTo>
                  <a:pt x="315" y="16"/>
                </a:lnTo>
                <a:lnTo>
                  <a:pt x="311" y="18"/>
                </a:lnTo>
                <a:lnTo>
                  <a:pt x="305" y="23"/>
                </a:lnTo>
                <a:lnTo>
                  <a:pt x="305" y="23"/>
                </a:lnTo>
                <a:lnTo>
                  <a:pt x="303" y="25"/>
                </a:lnTo>
                <a:lnTo>
                  <a:pt x="303" y="25"/>
                </a:lnTo>
                <a:lnTo>
                  <a:pt x="303" y="27"/>
                </a:lnTo>
                <a:lnTo>
                  <a:pt x="303" y="29"/>
                </a:lnTo>
                <a:lnTo>
                  <a:pt x="303" y="29"/>
                </a:lnTo>
                <a:lnTo>
                  <a:pt x="301" y="29"/>
                </a:lnTo>
                <a:lnTo>
                  <a:pt x="298" y="29"/>
                </a:lnTo>
                <a:lnTo>
                  <a:pt x="298" y="29"/>
                </a:lnTo>
                <a:lnTo>
                  <a:pt x="296" y="29"/>
                </a:lnTo>
                <a:lnTo>
                  <a:pt x="294" y="29"/>
                </a:lnTo>
                <a:lnTo>
                  <a:pt x="294" y="31"/>
                </a:lnTo>
                <a:lnTo>
                  <a:pt x="294" y="31"/>
                </a:lnTo>
                <a:lnTo>
                  <a:pt x="290" y="29"/>
                </a:lnTo>
                <a:lnTo>
                  <a:pt x="288" y="29"/>
                </a:lnTo>
                <a:lnTo>
                  <a:pt x="286" y="31"/>
                </a:lnTo>
                <a:lnTo>
                  <a:pt x="284" y="33"/>
                </a:lnTo>
                <a:lnTo>
                  <a:pt x="284" y="33"/>
                </a:lnTo>
                <a:lnTo>
                  <a:pt x="284" y="37"/>
                </a:lnTo>
                <a:lnTo>
                  <a:pt x="284" y="39"/>
                </a:lnTo>
                <a:lnTo>
                  <a:pt x="284" y="41"/>
                </a:lnTo>
                <a:lnTo>
                  <a:pt x="282" y="46"/>
                </a:lnTo>
                <a:lnTo>
                  <a:pt x="282" y="48"/>
                </a:lnTo>
                <a:lnTo>
                  <a:pt x="282" y="50"/>
                </a:lnTo>
                <a:lnTo>
                  <a:pt x="282" y="52"/>
                </a:lnTo>
                <a:lnTo>
                  <a:pt x="282" y="54"/>
                </a:lnTo>
                <a:lnTo>
                  <a:pt x="282" y="56"/>
                </a:lnTo>
                <a:lnTo>
                  <a:pt x="280" y="60"/>
                </a:lnTo>
                <a:lnTo>
                  <a:pt x="280" y="60"/>
                </a:lnTo>
                <a:lnTo>
                  <a:pt x="278" y="62"/>
                </a:lnTo>
                <a:lnTo>
                  <a:pt x="275" y="62"/>
                </a:lnTo>
                <a:lnTo>
                  <a:pt x="271" y="60"/>
                </a:lnTo>
                <a:lnTo>
                  <a:pt x="269" y="60"/>
                </a:lnTo>
                <a:lnTo>
                  <a:pt x="269" y="60"/>
                </a:lnTo>
                <a:lnTo>
                  <a:pt x="267" y="60"/>
                </a:lnTo>
                <a:lnTo>
                  <a:pt x="267" y="62"/>
                </a:lnTo>
                <a:lnTo>
                  <a:pt x="269" y="64"/>
                </a:lnTo>
                <a:lnTo>
                  <a:pt x="269" y="66"/>
                </a:lnTo>
                <a:lnTo>
                  <a:pt x="269" y="68"/>
                </a:lnTo>
                <a:lnTo>
                  <a:pt x="269" y="68"/>
                </a:lnTo>
                <a:lnTo>
                  <a:pt x="267" y="68"/>
                </a:lnTo>
                <a:lnTo>
                  <a:pt x="267" y="68"/>
                </a:lnTo>
                <a:lnTo>
                  <a:pt x="265" y="71"/>
                </a:lnTo>
                <a:lnTo>
                  <a:pt x="263" y="71"/>
                </a:lnTo>
                <a:lnTo>
                  <a:pt x="263" y="73"/>
                </a:lnTo>
                <a:lnTo>
                  <a:pt x="263" y="75"/>
                </a:lnTo>
                <a:lnTo>
                  <a:pt x="261" y="81"/>
                </a:lnTo>
                <a:lnTo>
                  <a:pt x="259" y="79"/>
                </a:lnTo>
                <a:lnTo>
                  <a:pt x="257" y="77"/>
                </a:lnTo>
                <a:lnTo>
                  <a:pt x="257" y="77"/>
                </a:lnTo>
                <a:lnTo>
                  <a:pt x="255" y="77"/>
                </a:lnTo>
                <a:lnTo>
                  <a:pt x="253" y="75"/>
                </a:lnTo>
                <a:lnTo>
                  <a:pt x="253" y="73"/>
                </a:lnTo>
                <a:lnTo>
                  <a:pt x="253" y="73"/>
                </a:lnTo>
                <a:lnTo>
                  <a:pt x="250" y="75"/>
                </a:lnTo>
                <a:lnTo>
                  <a:pt x="248" y="75"/>
                </a:lnTo>
                <a:lnTo>
                  <a:pt x="246" y="73"/>
                </a:lnTo>
                <a:lnTo>
                  <a:pt x="246" y="73"/>
                </a:lnTo>
                <a:lnTo>
                  <a:pt x="244" y="73"/>
                </a:lnTo>
                <a:lnTo>
                  <a:pt x="244" y="75"/>
                </a:lnTo>
                <a:lnTo>
                  <a:pt x="244" y="75"/>
                </a:lnTo>
                <a:lnTo>
                  <a:pt x="242" y="77"/>
                </a:lnTo>
                <a:lnTo>
                  <a:pt x="242" y="77"/>
                </a:lnTo>
                <a:lnTo>
                  <a:pt x="240" y="77"/>
                </a:lnTo>
                <a:lnTo>
                  <a:pt x="240" y="77"/>
                </a:lnTo>
                <a:lnTo>
                  <a:pt x="240" y="79"/>
                </a:lnTo>
                <a:lnTo>
                  <a:pt x="240" y="79"/>
                </a:lnTo>
                <a:lnTo>
                  <a:pt x="240" y="79"/>
                </a:lnTo>
                <a:lnTo>
                  <a:pt x="240" y="81"/>
                </a:lnTo>
                <a:lnTo>
                  <a:pt x="240" y="81"/>
                </a:lnTo>
                <a:lnTo>
                  <a:pt x="238" y="81"/>
                </a:lnTo>
                <a:lnTo>
                  <a:pt x="236" y="83"/>
                </a:lnTo>
                <a:lnTo>
                  <a:pt x="236" y="83"/>
                </a:lnTo>
                <a:lnTo>
                  <a:pt x="234" y="83"/>
                </a:lnTo>
                <a:lnTo>
                  <a:pt x="234" y="85"/>
                </a:lnTo>
                <a:lnTo>
                  <a:pt x="234" y="85"/>
                </a:lnTo>
                <a:lnTo>
                  <a:pt x="232" y="87"/>
                </a:lnTo>
                <a:lnTo>
                  <a:pt x="225" y="89"/>
                </a:lnTo>
                <a:lnTo>
                  <a:pt x="223" y="91"/>
                </a:lnTo>
                <a:lnTo>
                  <a:pt x="223" y="91"/>
                </a:lnTo>
                <a:lnTo>
                  <a:pt x="225" y="91"/>
                </a:lnTo>
                <a:lnTo>
                  <a:pt x="225" y="94"/>
                </a:lnTo>
                <a:lnTo>
                  <a:pt x="227" y="96"/>
                </a:lnTo>
                <a:lnTo>
                  <a:pt x="227" y="96"/>
                </a:lnTo>
                <a:lnTo>
                  <a:pt x="227" y="96"/>
                </a:lnTo>
                <a:lnTo>
                  <a:pt x="225" y="98"/>
                </a:lnTo>
                <a:lnTo>
                  <a:pt x="225" y="98"/>
                </a:lnTo>
                <a:lnTo>
                  <a:pt x="227" y="100"/>
                </a:lnTo>
                <a:lnTo>
                  <a:pt x="227" y="100"/>
                </a:lnTo>
                <a:lnTo>
                  <a:pt x="227" y="102"/>
                </a:lnTo>
                <a:lnTo>
                  <a:pt x="225" y="102"/>
                </a:lnTo>
                <a:lnTo>
                  <a:pt x="225" y="104"/>
                </a:lnTo>
                <a:lnTo>
                  <a:pt x="225" y="104"/>
                </a:lnTo>
                <a:lnTo>
                  <a:pt x="225" y="106"/>
                </a:lnTo>
                <a:lnTo>
                  <a:pt x="225" y="106"/>
                </a:lnTo>
                <a:lnTo>
                  <a:pt x="227" y="108"/>
                </a:lnTo>
                <a:lnTo>
                  <a:pt x="227" y="110"/>
                </a:lnTo>
                <a:lnTo>
                  <a:pt x="227" y="110"/>
                </a:lnTo>
                <a:lnTo>
                  <a:pt x="230" y="112"/>
                </a:lnTo>
                <a:lnTo>
                  <a:pt x="232" y="114"/>
                </a:lnTo>
                <a:lnTo>
                  <a:pt x="232" y="114"/>
                </a:lnTo>
                <a:lnTo>
                  <a:pt x="230" y="117"/>
                </a:lnTo>
                <a:lnTo>
                  <a:pt x="227" y="117"/>
                </a:lnTo>
                <a:lnTo>
                  <a:pt x="227" y="119"/>
                </a:lnTo>
                <a:lnTo>
                  <a:pt x="225" y="119"/>
                </a:lnTo>
                <a:lnTo>
                  <a:pt x="223" y="117"/>
                </a:lnTo>
                <a:lnTo>
                  <a:pt x="221" y="117"/>
                </a:lnTo>
                <a:lnTo>
                  <a:pt x="219" y="117"/>
                </a:lnTo>
                <a:lnTo>
                  <a:pt x="219" y="117"/>
                </a:lnTo>
                <a:lnTo>
                  <a:pt x="217" y="117"/>
                </a:lnTo>
                <a:lnTo>
                  <a:pt x="215" y="114"/>
                </a:lnTo>
                <a:lnTo>
                  <a:pt x="215" y="114"/>
                </a:lnTo>
                <a:lnTo>
                  <a:pt x="213" y="114"/>
                </a:lnTo>
                <a:lnTo>
                  <a:pt x="213" y="114"/>
                </a:lnTo>
                <a:lnTo>
                  <a:pt x="211" y="114"/>
                </a:lnTo>
                <a:lnTo>
                  <a:pt x="209" y="114"/>
                </a:lnTo>
                <a:lnTo>
                  <a:pt x="209" y="117"/>
                </a:lnTo>
                <a:lnTo>
                  <a:pt x="207" y="117"/>
                </a:lnTo>
                <a:lnTo>
                  <a:pt x="204" y="114"/>
                </a:lnTo>
                <a:lnTo>
                  <a:pt x="204" y="114"/>
                </a:lnTo>
                <a:lnTo>
                  <a:pt x="202" y="114"/>
                </a:lnTo>
                <a:lnTo>
                  <a:pt x="198" y="117"/>
                </a:lnTo>
                <a:lnTo>
                  <a:pt x="196" y="119"/>
                </a:lnTo>
                <a:lnTo>
                  <a:pt x="196" y="119"/>
                </a:lnTo>
                <a:lnTo>
                  <a:pt x="194" y="119"/>
                </a:lnTo>
                <a:lnTo>
                  <a:pt x="194" y="119"/>
                </a:lnTo>
                <a:lnTo>
                  <a:pt x="192" y="119"/>
                </a:lnTo>
                <a:lnTo>
                  <a:pt x="188" y="119"/>
                </a:lnTo>
                <a:lnTo>
                  <a:pt x="188" y="119"/>
                </a:lnTo>
                <a:lnTo>
                  <a:pt x="186" y="121"/>
                </a:lnTo>
                <a:lnTo>
                  <a:pt x="186" y="121"/>
                </a:lnTo>
                <a:lnTo>
                  <a:pt x="184" y="119"/>
                </a:lnTo>
                <a:lnTo>
                  <a:pt x="184" y="119"/>
                </a:lnTo>
                <a:lnTo>
                  <a:pt x="181" y="119"/>
                </a:lnTo>
                <a:lnTo>
                  <a:pt x="181" y="117"/>
                </a:lnTo>
                <a:lnTo>
                  <a:pt x="181" y="114"/>
                </a:lnTo>
                <a:lnTo>
                  <a:pt x="181" y="112"/>
                </a:lnTo>
                <a:lnTo>
                  <a:pt x="179" y="112"/>
                </a:lnTo>
                <a:lnTo>
                  <a:pt x="179" y="110"/>
                </a:lnTo>
                <a:lnTo>
                  <a:pt x="177" y="112"/>
                </a:lnTo>
                <a:lnTo>
                  <a:pt x="175" y="110"/>
                </a:lnTo>
                <a:lnTo>
                  <a:pt x="173" y="112"/>
                </a:lnTo>
                <a:lnTo>
                  <a:pt x="173" y="114"/>
                </a:lnTo>
                <a:lnTo>
                  <a:pt x="171" y="114"/>
                </a:lnTo>
                <a:lnTo>
                  <a:pt x="169" y="114"/>
                </a:lnTo>
                <a:lnTo>
                  <a:pt x="169" y="114"/>
                </a:lnTo>
                <a:lnTo>
                  <a:pt x="169" y="112"/>
                </a:lnTo>
                <a:lnTo>
                  <a:pt x="167" y="112"/>
                </a:lnTo>
                <a:lnTo>
                  <a:pt x="167" y="110"/>
                </a:lnTo>
                <a:lnTo>
                  <a:pt x="165" y="110"/>
                </a:lnTo>
                <a:lnTo>
                  <a:pt x="163" y="110"/>
                </a:lnTo>
                <a:lnTo>
                  <a:pt x="161" y="110"/>
                </a:lnTo>
                <a:lnTo>
                  <a:pt x="159" y="108"/>
                </a:lnTo>
                <a:lnTo>
                  <a:pt x="159" y="106"/>
                </a:lnTo>
                <a:lnTo>
                  <a:pt x="156" y="104"/>
                </a:lnTo>
                <a:lnTo>
                  <a:pt x="156" y="104"/>
                </a:lnTo>
                <a:lnTo>
                  <a:pt x="154" y="104"/>
                </a:lnTo>
                <a:lnTo>
                  <a:pt x="154" y="106"/>
                </a:lnTo>
                <a:lnTo>
                  <a:pt x="152" y="106"/>
                </a:lnTo>
                <a:lnTo>
                  <a:pt x="152" y="106"/>
                </a:lnTo>
                <a:lnTo>
                  <a:pt x="150" y="110"/>
                </a:lnTo>
                <a:lnTo>
                  <a:pt x="150" y="110"/>
                </a:lnTo>
                <a:lnTo>
                  <a:pt x="150" y="112"/>
                </a:lnTo>
                <a:lnTo>
                  <a:pt x="148" y="112"/>
                </a:lnTo>
                <a:lnTo>
                  <a:pt x="148" y="114"/>
                </a:lnTo>
                <a:lnTo>
                  <a:pt x="148" y="117"/>
                </a:lnTo>
                <a:lnTo>
                  <a:pt x="148" y="121"/>
                </a:lnTo>
                <a:lnTo>
                  <a:pt x="150" y="121"/>
                </a:lnTo>
                <a:lnTo>
                  <a:pt x="150" y="123"/>
                </a:lnTo>
                <a:lnTo>
                  <a:pt x="150" y="125"/>
                </a:lnTo>
                <a:lnTo>
                  <a:pt x="150" y="125"/>
                </a:lnTo>
                <a:lnTo>
                  <a:pt x="152" y="125"/>
                </a:lnTo>
                <a:lnTo>
                  <a:pt x="152" y="127"/>
                </a:lnTo>
                <a:lnTo>
                  <a:pt x="154" y="127"/>
                </a:lnTo>
                <a:lnTo>
                  <a:pt x="154" y="129"/>
                </a:lnTo>
                <a:lnTo>
                  <a:pt x="154" y="131"/>
                </a:lnTo>
                <a:lnTo>
                  <a:pt x="154" y="131"/>
                </a:lnTo>
                <a:lnTo>
                  <a:pt x="154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4" y="142"/>
                </a:lnTo>
                <a:lnTo>
                  <a:pt x="154" y="142"/>
                </a:lnTo>
                <a:lnTo>
                  <a:pt x="156" y="142"/>
                </a:lnTo>
                <a:lnTo>
                  <a:pt x="156" y="144"/>
                </a:lnTo>
                <a:lnTo>
                  <a:pt x="156" y="146"/>
                </a:lnTo>
                <a:lnTo>
                  <a:pt x="156" y="146"/>
                </a:lnTo>
                <a:lnTo>
                  <a:pt x="156" y="148"/>
                </a:lnTo>
                <a:lnTo>
                  <a:pt x="154" y="148"/>
                </a:lnTo>
                <a:lnTo>
                  <a:pt x="154" y="148"/>
                </a:lnTo>
                <a:lnTo>
                  <a:pt x="154" y="150"/>
                </a:lnTo>
                <a:lnTo>
                  <a:pt x="154" y="150"/>
                </a:lnTo>
                <a:lnTo>
                  <a:pt x="156" y="152"/>
                </a:lnTo>
                <a:lnTo>
                  <a:pt x="156" y="154"/>
                </a:lnTo>
                <a:lnTo>
                  <a:pt x="156" y="154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4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8" y="154"/>
                </a:lnTo>
                <a:lnTo>
                  <a:pt x="146" y="154"/>
                </a:lnTo>
                <a:lnTo>
                  <a:pt x="146" y="154"/>
                </a:lnTo>
                <a:lnTo>
                  <a:pt x="146" y="156"/>
                </a:lnTo>
                <a:lnTo>
                  <a:pt x="144" y="156"/>
                </a:lnTo>
                <a:lnTo>
                  <a:pt x="144" y="156"/>
                </a:lnTo>
                <a:lnTo>
                  <a:pt x="142" y="158"/>
                </a:lnTo>
                <a:lnTo>
                  <a:pt x="140" y="158"/>
                </a:lnTo>
                <a:lnTo>
                  <a:pt x="138" y="158"/>
                </a:lnTo>
                <a:lnTo>
                  <a:pt x="138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6"/>
                </a:lnTo>
                <a:lnTo>
                  <a:pt x="133" y="156"/>
                </a:lnTo>
                <a:lnTo>
                  <a:pt x="129" y="156"/>
                </a:lnTo>
                <a:lnTo>
                  <a:pt x="127" y="156"/>
                </a:lnTo>
                <a:lnTo>
                  <a:pt x="125" y="158"/>
                </a:lnTo>
                <a:lnTo>
                  <a:pt x="125" y="158"/>
                </a:lnTo>
                <a:lnTo>
                  <a:pt x="123" y="158"/>
                </a:lnTo>
                <a:lnTo>
                  <a:pt x="117" y="160"/>
                </a:lnTo>
                <a:lnTo>
                  <a:pt x="117" y="160"/>
                </a:lnTo>
                <a:lnTo>
                  <a:pt x="117" y="160"/>
                </a:lnTo>
                <a:lnTo>
                  <a:pt x="117" y="162"/>
                </a:lnTo>
                <a:lnTo>
                  <a:pt x="117" y="165"/>
                </a:lnTo>
                <a:lnTo>
                  <a:pt x="117" y="165"/>
                </a:lnTo>
                <a:lnTo>
                  <a:pt x="110" y="169"/>
                </a:lnTo>
                <a:lnTo>
                  <a:pt x="108" y="169"/>
                </a:lnTo>
                <a:lnTo>
                  <a:pt x="106" y="169"/>
                </a:lnTo>
                <a:lnTo>
                  <a:pt x="106" y="169"/>
                </a:lnTo>
                <a:lnTo>
                  <a:pt x="104" y="169"/>
                </a:lnTo>
                <a:lnTo>
                  <a:pt x="104" y="167"/>
                </a:lnTo>
                <a:lnTo>
                  <a:pt x="102" y="167"/>
                </a:lnTo>
                <a:lnTo>
                  <a:pt x="102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8" y="162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60"/>
                </a:lnTo>
                <a:lnTo>
                  <a:pt x="96" y="160"/>
                </a:lnTo>
                <a:lnTo>
                  <a:pt x="92" y="160"/>
                </a:lnTo>
                <a:lnTo>
                  <a:pt x="87" y="160"/>
                </a:lnTo>
                <a:lnTo>
                  <a:pt x="87" y="160"/>
                </a:lnTo>
                <a:lnTo>
                  <a:pt x="87" y="160"/>
                </a:lnTo>
                <a:lnTo>
                  <a:pt x="85" y="162"/>
                </a:lnTo>
                <a:lnTo>
                  <a:pt x="85" y="165"/>
                </a:lnTo>
                <a:lnTo>
                  <a:pt x="85" y="165"/>
                </a:lnTo>
                <a:lnTo>
                  <a:pt x="83" y="167"/>
                </a:lnTo>
                <a:lnTo>
                  <a:pt x="83" y="167"/>
                </a:lnTo>
                <a:lnTo>
                  <a:pt x="83" y="167"/>
                </a:lnTo>
                <a:lnTo>
                  <a:pt x="81" y="169"/>
                </a:lnTo>
                <a:lnTo>
                  <a:pt x="77" y="169"/>
                </a:lnTo>
                <a:lnTo>
                  <a:pt x="75" y="169"/>
                </a:lnTo>
                <a:lnTo>
                  <a:pt x="75" y="171"/>
                </a:lnTo>
                <a:lnTo>
                  <a:pt x="75" y="171"/>
                </a:lnTo>
                <a:lnTo>
                  <a:pt x="75" y="171"/>
                </a:lnTo>
                <a:lnTo>
                  <a:pt x="77" y="173"/>
                </a:lnTo>
                <a:lnTo>
                  <a:pt x="77" y="173"/>
                </a:lnTo>
                <a:lnTo>
                  <a:pt x="77" y="175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81"/>
                </a:lnTo>
                <a:lnTo>
                  <a:pt x="77" y="181"/>
                </a:lnTo>
                <a:lnTo>
                  <a:pt x="75" y="181"/>
                </a:lnTo>
                <a:lnTo>
                  <a:pt x="73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69" y="181"/>
                </a:lnTo>
                <a:lnTo>
                  <a:pt x="67" y="181"/>
                </a:lnTo>
                <a:lnTo>
                  <a:pt x="65" y="181"/>
                </a:lnTo>
                <a:lnTo>
                  <a:pt x="65" y="183"/>
                </a:lnTo>
                <a:lnTo>
                  <a:pt x="65" y="183"/>
                </a:lnTo>
                <a:lnTo>
                  <a:pt x="65" y="183"/>
                </a:lnTo>
                <a:lnTo>
                  <a:pt x="62" y="185"/>
                </a:lnTo>
                <a:lnTo>
                  <a:pt x="62" y="185"/>
                </a:lnTo>
                <a:lnTo>
                  <a:pt x="62" y="185"/>
                </a:lnTo>
                <a:lnTo>
                  <a:pt x="60" y="185"/>
                </a:lnTo>
                <a:lnTo>
                  <a:pt x="60" y="185"/>
                </a:lnTo>
                <a:lnTo>
                  <a:pt x="60" y="185"/>
                </a:lnTo>
                <a:lnTo>
                  <a:pt x="58" y="190"/>
                </a:lnTo>
                <a:lnTo>
                  <a:pt x="58" y="190"/>
                </a:lnTo>
                <a:lnTo>
                  <a:pt x="58" y="190"/>
                </a:lnTo>
                <a:lnTo>
                  <a:pt x="56" y="192"/>
                </a:lnTo>
                <a:lnTo>
                  <a:pt x="56" y="192"/>
                </a:lnTo>
                <a:lnTo>
                  <a:pt x="58" y="194"/>
                </a:lnTo>
                <a:lnTo>
                  <a:pt x="58" y="196"/>
                </a:lnTo>
                <a:lnTo>
                  <a:pt x="58" y="196"/>
                </a:lnTo>
                <a:lnTo>
                  <a:pt x="56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2" y="198"/>
                </a:lnTo>
                <a:lnTo>
                  <a:pt x="50" y="202"/>
                </a:lnTo>
                <a:lnTo>
                  <a:pt x="48" y="202"/>
                </a:lnTo>
                <a:lnTo>
                  <a:pt x="48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8"/>
                </a:lnTo>
                <a:lnTo>
                  <a:pt x="44" y="196"/>
                </a:lnTo>
                <a:lnTo>
                  <a:pt x="44" y="196"/>
                </a:lnTo>
                <a:lnTo>
                  <a:pt x="44" y="194"/>
                </a:lnTo>
                <a:lnTo>
                  <a:pt x="42" y="194"/>
                </a:lnTo>
                <a:lnTo>
                  <a:pt x="39" y="194"/>
                </a:lnTo>
                <a:lnTo>
                  <a:pt x="37" y="194"/>
                </a:lnTo>
                <a:lnTo>
                  <a:pt x="35" y="194"/>
                </a:lnTo>
                <a:lnTo>
                  <a:pt x="35" y="192"/>
                </a:lnTo>
                <a:lnTo>
                  <a:pt x="33" y="192"/>
                </a:lnTo>
                <a:lnTo>
                  <a:pt x="33" y="192"/>
                </a:lnTo>
                <a:lnTo>
                  <a:pt x="33" y="194"/>
                </a:lnTo>
                <a:lnTo>
                  <a:pt x="33" y="196"/>
                </a:lnTo>
                <a:lnTo>
                  <a:pt x="33" y="198"/>
                </a:lnTo>
                <a:lnTo>
                  <a:pt x="31" y="198"/>
                </a:lnTo>
                <a:lnTo>
                  <a:pt x="31" y="198"/>
                </a:lnTo>
                <a:lnTo>
                  <a:pt x="31" y="200"/>
                </a:lnTo>
                <a:lnTo>
                  <a:pt x="29" y="200"/>
                </a:lnTo>
                <a:lnTo>
                  <a:pt x="29" y="200"/>
                </a:lnTo>
                <a:lnTo>
                  <a:pt x="29" y="200"/>
                </a:lnTo>
                <a:lnTo>
                  <a:pt x="27" y="202"/>
                </a:lnTo>
                <a:lnTo>
                  <a:pt x="25" y="204"/>
                </a:lnTo>
                <a:lnTo>
                  <a:pt x="25" y="204"/>
                </a:lnTo>
                <a:lnTo>
                  <a:pt x="25" y="204"/>
                </a:lnTo>
                <a:lnTo>
                  <a:pt x="25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0"/>
                </a:lnTo>
                <a:lnTo>
                  <a:pt x="21" y="202"/>
                </a:lnTo>
                <a:lnTo>
                  <a:pt x="21" y="202"/>
                </a:lnTo>
                <a:lnTo>
                  <a:pt x="21" y="204"/>
                </a:lnTo>
                <a:lnTo>
                  <a:pt x="21" y="204"/>
                </a:lnTo>
                <a:lnTo>
                  <a:pt x="21" y="204"/>
                </a:lnTo>
                <a:lnTo>
                  <a:pt x="19" y="204"/>
                </a:lnTo>
                <a:lnTo>
                  <a:pt x="19" y="204"/>
                </a:lnTo>
                <a:lnTo>
                  <a:pt x="19" y="204"/>
                </a:lnTo>
                <a:lnTo>
                  <a:pt x="16" y="204"/>
                </a:lnTo>
                <a:lnTo>
                  <a:pt x="16" y="204"/>
                </a:lnTo>
                <a:lnTo>
                  <a:pt x="14" y="202"/>
                </a:lnTo>
                <a:lnTo>
                  <a:pt x="14" y="204"/>
                </a:lnTo>
                <a:lnTo>
                  <a:pt x="14" y="206"/>
                </a:lnTo>
                <a:lnTo>
                  <a:pt x="12" y="208"/>
                </a:lnTo>
                <a:lnTo>
                  <a:pt x="12" y="208"/>
                </a:lnTo>
                <a:lnTo>
                  <a:pt x="12" y="208"/>
                </a:lnTo>
                <a:lnTo>
                  <a:pt x="12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9" y="208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3" y="213"/>
                </a:lnTo>
                <a:lnTo>
                  <a:pt x="23" y="213"/>
                </a:lnTo>
                <a:lnTo>
                  <a:pt x="23" y="215"/>
                </a:lnTo>
                <a:lnTo>
                  <a:pt x="23" y="215"/>
                </a:lnTo>
                <a:lnTo>
                  <a:pt x="23" y="215"/>
                </a:lnTo>
                <a:lnTo>
                  <a:pt x="23" y="217"/>
                </a:lnTo>
                <a:lnTo>
                  <a:pt x="23" y="217"/>
                </a:lnTo>
                <a:lnTo>
                  <a:pt x="23" y="217"/>
                </a:lnTo>
                <a:lnTo>
                  <a:pt x="25" y="217"/>
                </a:lnTo>
                <a:lnTo>
                  <a:pt x="25" y="217"/>
                </a:lnTo>
                <a:lnTo>
                  <a:pt x="27" y="219"/>
                </a:lnTo>
                <a:lnTo>
                  <a:pt x="27" y="219"/>
                </a:lnTo>
                <a:lnTo>
                  <a:pt x="27" y="219"/>
                </a:lnTo>
                <a:lnTo>
                  <a:pt x="25" y="219"/>
                </a:lnTo>
                <a:lnTo>
                  <a:pt x="25" y="219"/>
                </a:lnTo>
                <a:lnTo>
                  <a:pt x="25" y="219"/>
                </a:lnTo>
                <a:lnTo>
                  <a:pt x="23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3"/>
                </a:lnTo>
                <a:lnTo>
                  <a:pt x="21" y="225"/>
                </a:lnTo>
                <a:lnTo>
                  <a:pt x="23" y="225"/>
                </a:lnTo>
                <a:lnTo>
                  <a:pt x="23" y="227"/>
                </a:lnTo>
                <a:lnTo>
                  <a:pt x="23" y="227"/>
                </a:lnTo>
                <a:lnTo>
                  <a:pt x="23" y="227"/>
                </a:lnTo>
                <a:lnTo>
                  <a:pt x="23" y="229"/>
                </a:lnTo>
                <a:lnTo>
                  <a:pt x="23" y="229"/>
                </a:lnTo>
                <a:lnTo>
                  <a:pt x="23" y="231"/>
                </a:lnTo>
                <a:lnTo>
                  <a:pt x="23" y="231"/>
                </a:lnTo>
                <a:lnTo>
                  <a:pt x="23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35" y="233"/>
                </a:lnTo>
                <a:lnTo>
                  <a:pt x="37" y="233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8"/>
                </a:lnTo>
                <a:lnTo>
                  <a:pt x="37" y="240"/>
                </a:lnTo>
                <a:lnTo>
                  <a:pt x="37" y="244"/>
                </a:lnTo>
                <a:lnTo>
                  <a:pt x="37" y="248"/>
                </a:lnTo>
                <a:lnTo>
                  <a:pt x="37" y="248"/>
                </a:lnTo>
                <a:lnTo>
                  <a:pt x="37" y="250"/>
                </a:lnTo>
                <a:lnTo>
                  <a:pt x="37" y="250"/>
                </a:lnTo>
                <a:lnTo>
                  <a:pt x="33" y="250"/>
                </a:lnTo>
                <a:lnTo>
                  <a:pt x="31" y="250"/>
                </a:lnTo>
                <a:lnTo>
                  <a:pt x="31" y="252"/>
                </a:lnTo>
                <a:lnTo>
                  <a:pt x="29" y="252"/>
                </a:lnTo>
                <a:lnTo>
                  <a:pt x="29" y="252"/>
                </a:lnTo>
                <a:lnTo>
                  <a:pt x="29" y="254"/>
                </a:lnTo>
                <a:lnTo>
                  <a:pt x="29" y="254"/>
                </a:lnTo>
                <a:lnTo>
                  <a:pt x="31" y="254"/>
                </a:lnTo>
                <a:lnTo>
                  <a:pt x="33" y="254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9"/>
                </a:lnTo>
                <a:lnTo>
                  <a:pt x="33" y="261"/>
                </a:lnTo>
                <a:lnTo>
                  <a:pt x="33" y="263"/>
                </a:lnTo>
                <a:lnTo>
                  <a:pt x="31" y="265"/>
                </a:lnTo>
                <a:lnTo>
                  <a:pt x="31" y="267"/>
                </a:lnTo>
                <a:lnTo>
                  <a:pt x="29" y="271"/>
                </a:lnTo>
                <a:lnTo>
                  <a:pt x="27" y="273"/>
                </a:lnTo>
                <a:lnTo>
                  <a:pt x="25" y="275"/>
                </a:lnTo>
                <a:lnTo>
                  <a:pt x="25" y="275"/>
                </a:lnTo>
                <a:lnTo>
                  <a:pt x="27" y="275"/>
                </a:lnTo>
                <a:lnTo>
                  <a:pt x="27" y="277"/>
                </a:lnTo>
                <a:lnTo>
                  <a:pt x="27" y="277"/>
                </a:lnTo>
                <a:lnTo>
                  <a:pt x="27" y="279"/>
                </a:lnTo>
                <a:lnTo>
                  <a:pt x="25" y="284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19" y="290"/>
                </a:lnTo>
                <a:lnTo>
                  <a:pt x="16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6"/>
                </a:lnTo>
                <a:lnTo>
                  <a:pt x="12" y="286"/>
                </a:lnTo>
                <a:lnTo>
                  <a:pt x="12" y="286"/>
                </a:lnTo>
                <a:lnTo>
                  <a:pt x="10" y="286"/>
                </a:lnTo>
                <a:lnTo>
                  <a:pt x="10" y="286"/>
                </a:lnTo>
                <a:lnTo>
                  <a:pt x="8" y="286"/>
                </a:lnTo>
                <a:lnTo>
                  <a:pt x="4" y="290"/>
                </a:lnTo>
                <a:lnTo>
                  <a:pt x="2" y="290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0" y="294"/>
                </a:lnTo>
                <a:lnTo>
                  <a:pt x="0" y="296"/>
                </a:lnTo>
                <a:lnTo>
                  <a:pt x="0" y="296"/>
                </a:lnTo>
                <a:lnTo>
                  <a:pt x="0" y="296"/>
                </a:lnTo>
                <a:lnTo>
                  <a:pt x="0" y="298"/>
                </a:lnTo>
                <a:lnTo>
                  <a:pt x="2" y="298"/>
                </a:lnTo>
                <a:lnTo>
                  <a:pt x="4" y="298"/>
                </a:lnTo>
                <a:lnTo>
                  <a:pt x="4" y="298"/>
                </a:lnTo>
                <a:lnTo>
                  <a:pt x="6" y="298"/>
                </a:lnTo>
                <a:lnTo>
                  <a:pt x="6" y="298"/>
                </a:lnTo>
                <a:lnTo>
                  <a:pt x="6" y="296"/>
                </a:lnTo>
                <a:lnTo>
                  <a:pt x="8" y="296"/>
                </a:lnTo>
                <a:lnTo>
                  <a:pt x="8" y="298"/>
                </a:lnTo>
                <a:lnTo>
                  <a:pt x="10" y="298"/>
                </a:lnTo>
                <a:lnTo>
                  <a:pt x="12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4"/>
                </a:lnTo>
                <a:lnTo>
                  <a:pt x="16" y="311"/>
                </a:lnTo>
                <a:lnTo>
                  <a:pt x="16" y="311"/>
                </a:lnTo>
                <a:lnTo>
                  <a:pt x="16" y="313"/>
                </a:lnTo>
                <a:lnTo>
                  <a:pt x="14" y="315"/>
                </a:lnTo>
                <a:lnTo>
                  <a:pt x="14" y="317"/>
                </a:lnTo>
                <a:lnTo>
                  <a:pt x="14" y="317"/>
                </a:lnTo>
                <a:lnTo>
                  <a:pt x="16" y="319"/>
                </a:lnTo>
                <a:lnTo>
                  <a:pt x="16" y="319"/>
                </a:lnTo>
                <a:lnTo>
                  <a:pt x="16" y="321"/>
                </a:lnTo>
                <a:lnTo>
                  <a:pt x="16" y="321"/>
                </a:lnTo>
                <a:lnTo>
                  <a:pt x="16" y="321"/>
                </a:lnTo>
                <a:lnTo>
                  <a:pt x="16" y="323"/>
                </a:lnTo>
                <a:lnTo>
                  <a:pt x="16" y="323"/>
                </a:lnTo>
                <a:lnTo>
                  <a:pt x="16" y="325"/>
                </a:lnTo>
                <a:lnTo>
                  <a:pt x="16" y="325"/>
                </a:lnTo>
                <a:lnTo>
                  <a:pt x="21" y="330"/>
                </a:lnTo>
                <a:lnTo>
                  <a:pt x="21" y="330"/>
                </a:lnTo>
                <a:lnTo>
                  <a:pt x="21" y="330"/>
                </a:lnTo>
                <a:lnTo>
                  <a:pt x="21" y="332"/>
                </a:lnTo>
                <a:lnTo>
                  <a:pt x="21" y="336"/>
                </a:lnTo>
                <a:lnTo>
                  <a:pt x="21" y="336"/>
                </a:lnTo>
                <a:lnTo>
                  <a:pt x="21" y="338"/>
                </a:lnTo>
                <a:lnTo>
                  <a:pt x="19" y="338"/>
                </a:lnTo>
                <a:lnTo>
                  <a:pt x="19" y="338"/>
                </a:lnTo>
                <a:lnTo>
                  <a:pt x="16" y="338"/>
                </a:lnTo>
                <a:lnTo>
                  <a:pt x="14" y="338"/>
                </a:lnTo>
                <a:lnTo>
                  <a:pt x="14" y="340"/>
                </a:lnTo>
                <a:lnTo>
                  <a:pt x="14" y="340"/>
                </a:lnTo>
                <a:lnTo>
                  <a:pt x="14" y="340"/>
                </a:lnTo>
                <a:lnTo>
                  <a:pt x="14" y="342"/>
                </a:lnTo>
                <a:lnTo>
                  <a:pt x="14" y="342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21" y="346"/>
                </a:lnTo>
                <a:lnTo>
                  <a:pt x="21" y="346"/>
                </a:lnTo>
                <a:lnTo>
                  <a:pt x="19" y="348"/>
                </a:lnTo>
                <a:lnTo>
                  <a:pt x="16" y="352"/>
                </a:lnTo>
                <a:lnTo>
                  <a:pt x="16" y="355"/>
                </a:lnTo>
                <a:lnTo>
                  <a:pt x="16" y="355"/>
                </a:lnTo>
                <a:lnTo>
                  <a:pt x="16" y="357"/>
                </a:lnTo>
                <a:lnTo>
                  <a:pt x="16" y="357"/>
                </a:lnTo>
                <a:lnTo>
                  <a:pt x="16" y="361"/>
                </a:lnTo>
                <a:lnTo>
                  <a:pt x="16" y="361"/>
                </a:lnTo>
                <a:lnTo>
                  <a:pt x="16" y="363"/>
                </a:lnTo>
                <a:lnTo>
                  <a:pt x="16" y="363"/>
                </a:lnTo>
                <a:lnTo>
                  <a:pt x="16" y="365"/>
                </a:lnTo>
                <a:lnTo>
                  <a:pt x="16" y="365"/>
                </a:lnTo>
                <a:lnTo>
                  <a:pt x="14" y="367"/>
                </a:lnTo>
                <a:lnTo>
                  <a:pt x="14" y="369"/>
                </a:lnTo>
                <a:lnTo>
                  <a:pt x="14" y="369"/>
                </a:lnTo>
                <a:lnTo>
                  <a:pt x="14" y="369"/>
                </a:lnTo>
                <a:lnTo>
                  <a:pt x="12" y="371"/>
                </a:lnTo>
                <a:lnTo>
                  <a:pt x="12" y="373"/>
                </a:lnTo>
                <a:lnTo>
                  <a:pt x="10" y="373"/>
                </a:lnTo>
                <a:lnTo>
                  <a:pt x="8" y="373"/>
                </a:lnTo>
                <a:lnTo>
                  <a:pt x="6" y="373"/>
                </a:lnTo>
                <a:lnTo>
                  <a:pt x="6" y="373"/>
                </a:lnTo>
                <a:lnTo>
                  <a:pt x="6" y="373"/>
                </a:lnTo>
                <a:lnTo>
                  <a:pt x="2" y="375"/>
                </a:lnTo>
                <a:lnTo>
                  <a:pt x="0" y="378"/>
                </a:lnTo>
                <a:lnTo>
                  <a:pt x="0" y="380"/>
                </a:lnTo>
                <a:lnTo>
                  <a:pt x="2" y="382"/>
                </a:lnTo>
                <a:lnTo>
                  <a:pt x="2" y="382"/>
                </a:lnTo>
                <a:lnTo>
                  <a:pt x="4" y="382"/>
                </a:lnTo>
                <a:lnTo>
                  <a:pt x="6" y="380"/>
                </a:lnTo>
                <a:lnTo>
                  <a:pt x="6" y="380"/>
                </a:lnTo>
                <a:lnTo>
                  <a:pt x="6" y="378"/>
                </a:lnTo>
                <a:lnTo>
                  <a:pt x="10" y="378"/>
                </a:lnTo>
                <a:lnTo>
                  <a:pt x="10" y="375"/>
                </a:lnTo>
                <a:lnTo>
                  <a:pt x="12" y="378"/>
                </a:lnTo>
                <a:lnTo>
                  <a:pt x="12" y="378"/>
                </a:lnTo>
                <a:lnTo>
                  <a:pt x="14" y="378"/>
                </a:lnTo>
                <a:lnTo>
                  <a:pt x="14" y="378"/>
                </a:lnTo>
                <a:lnTo>
                  <a:pt x="14" y="380"/>
                </a:lnTo>
                <a:lnTo>
                  <a:pt x="12" y="380"/>
                </a:lnTo>
                <a:lnTo>
                  <a:pt x="12" y="380"/>
                </a:lnTo>
                <a:lnTo>
                  <a:pt x="10" y="380"/>
                </a:lnTo>
                <a:lnTo>
                  <a:pt x="10" y="380"/>
                </a:lnTo>
                <a:lnTo>
                  <a:pt x="8" y="380"/>
                </a:lnTo>
                <a:lnTo>
                  <a:pt x="8" y="382"/>
                </a:lnTo>
                <a:lnTo>
                  <a:pt x="6" y="384"/>
                </a:lnTo>
                <a:lnTo>
                  <a:pt x="6" y="384"/>
                </a:lnTo>
                <a:lnTo>
                  <a:pt x="4" y="382"/>
                </a:lnTo>
                <a:lnTo>
                  <a:pt x="4" y="382"/>
                </a:lnTo>
                <a:lnTo>
                  <a:pt x="2" y="384"/>
                </a:lnTo>
                <a:lnTo>
                  <a:pt x="2" y="384"/>
                </a:lnTo>
                <a:lnTo>
                  <a:pt x="2" y="386"/>
                </a:lnTo>
                <a:lnTo>
                  <a:pt x="2" y="386"/>
                </a:lnTo>
                <a:lnTo>
                  <a:pt x="0" y="386"/>
                </a:lnTo>
                <a:lnTo>
                  <a:pt x="0" y="388"/>
                </a:lnTo>
                <a:lnTo>
                  <a:pt x="2" y="388"/>
                </a:lnTo>
                <a:lnTo>
                  <a:pt x="4" y="390"/>
                </a:lnTo>
                <a:lnTo>
                  <a:pt x="4" y="390"/>
                </a:lnTo>
                <a:lnTo>
                  <a:pt x="6" y="392"/>
                </a:lnTo>
                <a:lnTo>
                  <a:pt x="6" y="392"/>
                </a:lnTo>
                <a:lnTo>
                  <a:pt x="8" y="392"/>
                </a:lnTo>
                <a:lnTo>
                  <a:pt x="8" y="392"/>
                </a:lnTo>
                <a:lnTo>
                  <a:pt x="8" y="392"/>
                </a:lnTo>
                <a:lnTo>
                  <a:pt x="10" y="396"/>
                </a:lnTo>
                <a:lnTo>
                  <a:pt x="10" y="394"/>
                </a:lnTo>
                <a:lnTo>
                  <a:pt x="12" y="392"/>
                </a:lnTo>
                <a:lnTo>
                  <a:pt x="14" y="394"/>
                </a:lnTo>
                <a:lnTo>
                  <a:pt x="16" y="394"/>
                </a:lnTo>
                <a:lnTo>
                  <a:pt x="16" y="396"/>
                </a:lnTo>
                <a:lnTo>
                  <a:pt x="16" y="401"/>
                </a:lnTo>
                <a:lnTo>
                  <a:pt x="19" y="403"/>
                </a:lnTo>
                <a:lnTo>
                  <a:pt x="16" y="405"/>
                </a:lnTo>
                <a:lnTo>
                  <a:pt x="16" y="405"/>
                </a:lnTo>
                <a:lnTo>
                  <a:pt x="19" y="407"/>
                </a:lnTo>
                <a:lnTo>
                  <a:pt x="19" y="407"/>
                </a:lnTo>
                <a:lnTo>
                  <a:pt x="21" y="407"/>
                </a:lnTo>
                <a:lnTo>
                  <a:pt x="23" y="407"/>
                </a:lnTo>
                <a:lnTo>
                  <a:pt x="23" y="405"/>
                </a:lnTo>
                <a:lnTo>
                  <a:pt x="25" y="407"/>
                </a:lnTo>
                <a:lnTo>
                  <a:pt x="25" y="407"/>
                </a:lnTo>
                <a:lnTo>
                  <a:pt x="21" y="407"/>
                </a:lnTo>
                <a:lnTo>
                  <a:pt x="21" y="409"/>
                </a:lnTo>
                <a:lnTo>
                  <a:pt x="21" y="411"/>
                </a:lnTo>
                <a:lnTo>
                  <a:pt x="21" y="413"/>
                </a:lnTo>
                <a:lnTo>
                  <a:pt x="21" y="415"/>
                </a:lnTo>
                <a:lnTo>
                  <a:pt x="21" y="415"/>
                </a:lnTo>
                <a:lnTo>
                  <a:pt x="23" y="415"/>
                </a:lnTo>
                <a:lnTo>
                  <a:pt x="25" y="415"/>
                </a:lnTo>
                <a:lnTo>
                  <a:pt x="25" y="413"/>
                </a:lnTo>
                <a:lnTo>
                  <a:pt x="25" y="413"/>
                </a:lnTo>
                <a:lnTo>
                  <a:pt x="25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3"/>
                </a:lnTo>
                <a:lnTo>
                  <a:pt x="27" y="413"/>
                </a:lnTo>
                <a:lnTo>
                  <a:pt x="27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5"/>
                </a:lnTo>
                <a:lnTo>
                  <a:pt x="27" y="415"/>
                </a:lnTo>
                <a:lnTo>
                  <a:pt x="29" y="415"/>
                </a:lnTo>
                <a:lnTo>
                  <a:pt x="33" y="421"/>
                </a:lnTo>
                <a:lnTo>
                  <a:pt x="31" y="419"/>
                </a:lnTo>
                <a:lnTo>
                  <a:pt x="31" y="421"/>
                </a:lnTo>
                <a:lnTo>
                  <a:pt x="31" y="421"/>
                </a:lnTo>
                <a:lnTo>
                  <a:pt x="29" y="421"/>
                </a:lnTo>
                <a:lnTo>
                  <a:pt x="29" y="419"/>
                </a:lnTo>
                <a:lnTo>
                  <a:pt x="27" y="417"/>
                </a:lnTo>
                <a:lnTo>
                  <a:pt x="25" y="415"/>
                </a:lnTo>
                <a:lnTo>
                  <a:pt x="27" y="417"/>
                </a:lnTo>
                <a:lnTo>
                  <a:pt x="29" y="421"/>
                </a:lnTo>
                <a:lnTo>
                  <a:pt x="29" y="426"/>
                </a:lnTo>
                <a:lnTo>
                  <a:pt x="29" y="426"/>
                </a:lnTo>
                <a:lnTo>
                  <a:pt x="29" y="426"/>
                </a:lnTo>
                <a:lnTo>
                  <a:pt x="29" y="428"/>
                </a:lnTo>
                <a:lnTo>
                  <a:pt x="29" y="430"/>
                </a:lnTo>
                <a:lnTo>
                  <a:pt x="31" y="432"/>
                </a:lnTo>
                <a:lnTo>
                  <a:pt x="31" y="432"/>
                </a:lnTo>
                <a:lnTo>
                  <a:pt x="31" y="434"/>
                </a:lnTo>
                <a:lnTo>
                  <a:pt x="33" y="438"/>
                </a:lnTo>
                <a:lnTo>
                  <a:pt x="33" y="440"/>
                </a:lnTo>
                <a:lnTo>
                  <a:pt x="35" y="440"/>
                </a:lnTo>
                <a:lnTo>
                  <a:pt x="42" y="442"/>
                </a:lnTo>
                <a:lnTo>
                  <a:pt x="42" y="444"/>
                </a:lnTo>
                <a:lnTo>
                  <a:pt x="39" y="444"/>
                </a:lnTo>
                <a:lnTo>
                  <a:pt x="37" y="444"/>
                </a:lnTo>
                <a:lnTo>
                  <a:pt x="35" y="444"/>
                </a:lnTo>
                <a:lnTo>
                  <a:pt x="33" y="442"/>
                </a:lnTo>
                <a:lnTo>
                  <a:pt x="33" y="444"/>
                </a:lnTo>
                <a:lnTo>
                  <a:pt x="35" y="446"/>
                </a:lnTo>
                <a:lnTo>
                  <a:pt x="37" y="451"/>
                </a:lnTo>
                <a:lnTo>
                  <a:pt x="37" y="453"/>
                </a:lnTo>
                <a:lnTo>
                  <a:pt x="37" y="459"/>
                </a:lnTo>
                <a:lnTo>
                  <a:pt x="39" y="461"/>
                </a:lnTo>
                <a:lnTo>
                  <a:pt x="39" y="461"/>
                </a:lnTo>
                <a:lnTo>
                  <a:pt x="39" y="463"/>
                </a:lnTo>
                <a:lnTo>
                  <a:pt x="39" y="463"/>
                </a:lnTo>
                <a:lnTo>
                  <a:pt x="39" y="465"/>
                </a:lnTo>
                <a:lnTo>
                  <a:pt x="39" y="467"/>
                </a:lnTo>
                <a:lnTo>
                  <a:pt x="42" y="469"/>
                </a:lnTo>
                <a:lnTo>
                  <a:pt x="44" y="474"/>
                </a:lnTo>
                <a:lnTo>
                  <a:pt x="46" y="476"/>
                </a:lnTo>
                <a:lnTo>
                  <a:pt x="50" y="480"/>
                </a:lnTo>
                <a:lnTo>
                  <a:pt x="50" y="484"/>
                </a:lnTo>
                <a:lnTo>
                  <a:pt x="52" y="488"/>
                </a:lnTo>
                <a:lnTo>
                  <a:pt x="54" y="494"/>
                </a:lnTo>
                <a:lnTo>
                  <a:pt x="56" y="503"/>
                </a:lnTo>
                <a:lnTo>
                  <a:pt x="56" y="505"/>
                </a:lnTo>
                <a:lnTo>
                  <a:pt x="58" y="501"/>
                </a:lnTo>
                <a:lnTo>
                  <a:pt x="60" y="501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5"/>
                </a:lnTo>
                <a:lnTo>
                  <a:pt x="62" y="505"/>
                </a:lnTo>
                <a:lnTo>
                  <a:pt x="62" y="507"/>
                </a:lnTo>
                <a:lnTo>
                  <a:pt x="65" y="507"/>
                </a:lnTo>
                <a:lnTo>
                  <a:pt x="62" y="507"/>
                </a:lnTo>
                <a:lnTo>
                  <a:pt x="62" y="507"/>
                </a:lnTo>
                <a:lnTo>
                  <a:pt x="60" y="507"/>
                </a:lnTo>
                <a:lnTo>
                  <a:pt x="60" y="507"/>
                </a:lnTo>
                <a:lnTo>
                  <a:pt x="58" y="507"/>
                </a:lnTo>
                <a:lnTo>
                  <a:pt x="58" y="507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11"/>
                </a:lnTo>
                <a:lnTo>
                  <a:pt x="58" y="517"/>
                </a:lnTo>
                <a:lnTo>
                  <a:pt x="58" y="520"/>
                </a:lnTo>
                <a:lnTo>
                  <a:pt x="60" y="526"/>
                </a:lnTo>
                <a:lnTo>
                  <a:pt x="60" y="528"/>
                </a:lnTo>
                <a:lnTo>
                  <a:pt x="60" y="530"/>
                </a:lnTo>
                <a:lnTo>
                  <a:pt x="62" y="532"/>
                </a:lnTo>
                <a:lnTo>
                  <a:pt x="60" y="530"/>
                </a:lnTo>
                <a:lnTo>
                  <a:pt x="60" y="528"/>
                </a:lnTo>
                <a:lnTo>
                  <a:pt x="58" y="526"/>
                </a:lnTo>
                <a:lnTo>
                  <a:pt x="58" y="528"/>
                </a:lnTo>
                <a:lnTo>
                  <a:pt x="60" y="532"/>
                </a:lnTo>
                <a:lnTo>
                  <a:pt x="60" y="534"/>
                </a:lnTo>
                <a:lnTo>
                  <a:pt x="60" y="534"/>
                </a:lnTo>
                <a:lnTo>
                  <a:pt x="60" y="536"/>
                </a:lnTo>
                <a:lnTo>
                  <a:pt x="62" y="538"/>
                </a:lnTo>
                <a:lnTo>
                  <a:pt x="62" y="540"/>
                </a:lnTo>
                <a:lnTo>
                  <a:pt x="65" y="547"/>
                </a:lnTo>
                <a:lnTo>
                  <a:pt x="65" y="551"/>
                </a:lnTo>
                <a:lnTo>
                  <a:pt x="67" y="557"/>
                </a:lnTo>
                <a:lnTo>
                  <a:pt x="67" y="557"/>
                </a:lnTo>
                <a:lnTo>
                  <a:pt x="67" y="557"/>
                </a:lnTo>
                <a:lnTo>
                  <a:pt x="67" y="559"/>
                </a:lnTo>
                <a:lnTo>
                  <a:pt x="67" y="561"/>
                </a:lnTo>
                <a:lnTo>
                  <a:pt x="69" y="563"/>
                </a:lnTo>
                <a:lnTo>
                  <a:pt x="69" y="563"/>
                </a:lnTo>
                <a:lnTo>
                  <a:pt x="69" y="566"/>
                </a:lnTo>
                <a:lnTo>
                  <a:pt x="69" y="570"/>
                </a:lnTo>
                <a:lnTo>
                  <a:pt x="73" y="588"/>
                </a:lnTo>
                <a:lnTo>
                  <a:pt x="77" y="588"/>
                </a:lnTo>
                <a:lnTo>
                  <a:pt x="81" y="588"/>
                </a:lnTo>
                <a:lnTo>
                  <a:pt x="85" y="586"/>
                </a:lnTo>
                <a:lnTo>
                  <a:pt x="85" y="588"/>
                </a:lnTo>
                <a:lnTo>
                  <a:pt x="83" y="588"/>
                </a:lnTo>
                <a:lnTo>
                  <a:pt x="81" y="588"/>
                </a:lnTo>
                <a:lnTo>
                  <a:pt x="79" y="591"/>
                </a:lnTo>
                <a:lnTo>
                  <a:pt x="79" y="591"/>
                </a:lnTo>
                <a:lnTo>
                  <a:pt x="77" y="593"/>
                </a:lnTo>
                <a:lnTo>
                  <a:pt x="77" y="593"/>
                </a:lnTo>
                <a:lnTo>
                  <a:pt x="77" y="593"/>
                </a:lnTo>
                <a:lnTo>
                  <a:pt x="73" y="591"/>
                </a:lnTo>
                <a:lnTo>
                  <a:pt x="73" y="593"/>
                </a:lnTo>
                <a:lnTo>
                  <a:pt x="75" y="593"/>
                </a:lnTo>
                <a:lnTo>
                  <a:pt x="75" y="595"/>
                </a:lnTo>
                <a:lnTo>
                  <a:pt x="77" y="595"/>
                </a:lnTo>
                <a:lnTo>
                  <a:pt x="77" y="597"/>
                </a:lnTo>
                <a:lnTo>
                  <a:pt x="77" y="599"/>
                </a:lnTo>
                <a:lnTo>
                  <a:pt x="81" y="597"/>
                </a:lnTo>
                <a:lnTo>
                  <a:pt x="83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9"/>
                </a:lnTo>
                <a:lnTo>
                  <a:pt x="85" y="599"/>
                </a:lnTo>
                <a:lnTo>
                  <a:pt x="85" y="599"/>
                </a:lnTo>
                <a:lnTo>
                  <a:pt x="87" y="601"/>
                </a:lnTo>
                <a:lnTo>
                  <a:pt x="87" y="601"/>
                </a:lnTo>
                <a:lnTo>
                  <a:pt x="87" y="601"/>
                </a:lnTo>
                <a:lnTo>
                  <a:pt x="87" y="603"/>
                </a:lnTo>
                <a:lnTo>
                  <a:pt x="87" y="603"/>
                </a:lnTo>
                <a:lnTo>
                  <a:pt x="90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5"/>
                </a:lnTo>
                <a:lnTo>
                  <a:pt x="92" y="605"/>
                </a:lnTo>
                <a:lnTo>
                  <a:pt x="92" y="605"/>
                </a:lnTo>
                <a:lnTo>
                  <a:pt x="92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6" y="605"/>
                </a:lnTo>
                <a:lnTo>
                  <a:pt x="96" y="605"/>
                </a:lnTo>
                <a:lnTo>
                  <a:pt x="98" y="605"/>
                </a:lnTo>
                <a:lnTo>
                  <a:pt x="98" y="605"/>
                </a:lnTo>
                <a:lnTo>
                  <a:pt x="100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9"/>
                </a:lnTo>
                <a:lnTo>
                  <a:pt x="102" y="609"/>
                </a:lnTo>
                <a:lnTo>
                  <a:pt x="102" y="609"/>
                </a:lnTo>
                <a:lnTo>
                  <a:pt x="102" y="611"/>
                </a:lnTo>
                <a:lnTo>
                  <a:pt x="102" y="611"/>
                </a:lnTo>
                <a:lnTo>
                  <a:pt x="102" y="614"/>
                </a:lnTo>
                <a:lnTo>
                  <a:pt x="104" y="614"/>
                </a:lnTo>
                <a:lnTo>
                  <a:pt x="104" y="614"/>
                </a:lnTo>
                <a:lnTo>
                  <a:pt x="104" y="611"/>
                </a:lnTo>
                <a:lnTo>
                  <a:pt x="106" y="611"/>
                </a:lnTo>
                <a:lnTo>
                  <a:pt x="106" y="611"/>
                </a:lnTo>
                <a:lnTo>
                  <a:pt x="106" y="614"/>
                </a:lnTo>
                <a:lnTo>
                  <a:pt x="108" y="616"/>
                </a:lnTo>
                <a:lnTo>
                  <a:pt x="108" y="616"/>
                </a:lnTo>
                <a:lnTo>
                  <a:pt x="110" y="616"/>
                </a:lnTo>
                <a:lnTo>
                  <a:pt x="110" y="616"/>
                </a:lnTo>
                <a:lnTo>
                  <a:pt x="110" y="616"/>
                </a:lnTo>
                <a:lnTo>
                  <a:pt x="113" y="616"/>
                </a:lnTo>
                <a:lnTo>
                  <a:pt x="113" y="616"/>
                </a:lnTo>
                <a:lnTo>
                  <a:pt x="113" y="614"/>
                </a:lnTo>
                <a:lnTo>
                  <a:pt x="115" y="614"/>
                </a:lnTo>
                <a:lnTo>
                  <a:pt x="119" y="616"/>
                </a:lnTo>
                <a:lnTo>
                  <a:pt x="119" y="618"/>
                </a:lnTo>
                <a:lnTo>
                  <a:pt x="117" y="620"/>
                </a:lnTo>
                <a:lnTo>
                  <a:pt x="117" y="620"/>
                </a:lnTo>
                <a:lnTo>
                  <a:pt x="117" y="622"/>
                </a:lnTo>
                <a:lnTo>
                  <a:pt x="117" y="622"/>
                </a:lnTo>
                <a:lnTo>
                  <a:pt x="119" y="624"/>
                </a:lnTo>
                <a:lnTo>
                  <a:pt x="119" y="624"/>
                </a:lnTo>
                <a:lnTo>
                  <a:pt x="119" y="626"/>
                </a:lnTo>
                <a:lnTo>
                  <a:pt x="119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7" y="628"/>
                </a:lnTo>
                <a:lnTo>
                  <a:pt x="127" y="628"/>
                </a:lnTo>
                <a:lnTo>
                  <a:pt x="127" y="628"/>
                </a:lnTo>
                <a:lnTo>
                  <a:pt x="129" y="628"/>
                </a:lnTo>
                <a:lnTo>
                  <a:pt x="129" y="628"/>
                </a:lnTo>
                <a:lnTo>
                  <a:pt x="129" y="630"/>
                </a:lnTo>
                <a:lnTo>
                  <a:pt x="129" y="630"/>
                </a:lnTo>
                <a:lnTo>
                  <a:pt x="129" y="630"/>
                </a:lnTo>
                <a:lnTo>
                  <a:pt x="127" y="630"/>
                </a:lnTo>
                <a:lnTo>
                  <a:pt x="127" y="632"/>
                </a:lnTo>
                <a:lnTo>
                  <a:pt x="125" y="632"/>
                </a:lnTo>
                <a:lnTo>
                  <a:pt x="125" y="634"/>
                </a:lnTo>
                <a:lnTo>
                  <a:pt x="125" y="634"/>
                </a:lnTo>
                <a:lnTo>
                  <a:pt x="125" y="637"/>
                </a:lnTo>
                <a:lnTo>
                  <a:pt x="125" y="637"/>
                </a:lnTo>
                <a:lnTo>
                  <a:pt x="127" y="637"/>
                </a:lnTo>
                <a:lnTo>
                  <a:pt x="127" y="639"/>
                </a:lnTo>
                <a:lnTo>
                  <a:pt x="129" y="641"/>
                </a:lnTo>
                <a:lnTo>
                  <a:pt x="129" y="643"/>
                </a:lnTo>
                <a:lnTo>
                  <a:pt x="129" y="645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3" y="647"/>
                </a:lnTo>
                <a:lnTo>
                  <a:pt x="133" y="647"/>
                </a:lnTo>
                <a:lnTo>
                  <a:pt x="133" y="647"/>
                </a:lnTo>
                <a:lnTo>
                  <a:pt x="136" y="649"/>
                </a:lnTo>
                <a:lnTo>
                  <a:pt x="146" y="659"/>
                </a:lnTo>
                <a:lnTo>
                  <a:pt x="148" y="662"/>
                </a:lnTo>
                <a:lnTo>
                  <a:pt x="150" y="662"/>
                </a:lnTo>
                <a:lnTo>
                  <a:pt x="152" y="664"/>
                </a:lnTo>
                <a:lnTo>
                  <a:pt x="152" y="664"/>
                </a:lnTo>
                <a:lnTo>
                  <a:pt x="154" y="664"/>
                </a:lnTo>
                <a:lnTo>
                  <a:pt x="154" y="666"/>
                </a:lnTo>
                <a:lnTo>
                  <a:pt x="154" y="666"/>
                </a:lnTo>
                <a:lnTo>
                  <a:pt x="154" y="668"/>
                </a:lnTo>
                <a:lnTo>
                  <a:pt x="156" y="668"/>
                </a:lnTo>
                <a:lnTo>
                  <a:pt x="156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61" y="670"/>
                </a:lnTo>
                <a:lnTo>
                  <a:pt x="163" y="670"/>
                </a:lnTo>
                <a:lnTo>
                  <a:pt x="163" y="670"/>
                </a:lnTo>
                <a:lnTo>
                  <a:pt x="165" y="670"/>
                </a:lnTo>
                <a:lnTo>
                  <a:pt x="165" y="670"/>
                </a:lnTo>
                <a:lnTo>
                  <a:pt x="165" y="670"/>
                </a:lnTo>
                <a:lnTo>
                  <a:pt x="167" y="670"/>
                </a:lnTo>
                <a:lnTo>
                  <a:pt x="167" y="670"/>
                </a:lnTo>
                <a:lnTo>
                  <a:pt x="167" y="670"/>
                </a:lnTo>
                <a:lnTo>
                  <a:pt x="169" y="670"/>
                </a:lnTo>
                <a:lnTo>
                  <a:pt x="169" y="672"/>
                </a:lnTo>
                <a:lnTo>
                  <a:pt x="169" y="674"/>
                </a:lnTo>
                <a:lnTo>
                  <a:pt x="169" y="676"/>
                </a:lnTo>
                <a:lnTo>
                  <a:pt x="171" y="678"/>
                </a:lnTo>
                <a:lnTo>
                  <a:pt x="171" y="680"/>
                </a:lnTo>
                <a:lnTo>
                  <a:pt x="173" y="680"/>
                </a:lnTo>
                <a:lnTo>
                  <a:pt x="175" y="682"/>
                </a:lnTo>
                <a:lnTo>
                  <a:pt x="177" y="682"/>
                </a:lnTo>
                <a:lnTo>
                  <a:pt x="179" y="682"/>
                </a:lnTo>
                <a:lnTo>
                  <a:pt x="181" y="685"/>
                </a:lnTo>
                <a:lnTo>
                  <a:pt x="184" y="685"/>
                </a:lnTo>
                <a:lnTo>
                  <a:pt x="188" y="685"/>
                </a:lnTo>
                <a:lnTo>
                  <a:pt x="190" y="685"/>
                </a:lnTo>
                <a:lnTo>
                  <a:pt x="194" y="682"/>
                </a:lnTo>
                <a:lnTo>
                  <a:pt x="198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5"/>
                </a:lnTo>
                <a:lnTo>
                  <a:pt x="200" y="689"/>
                </a:lnTo>
                <a:lnTo>
                  <a:pt x="200" y="691"/>
                </a:lnTo>
                <a:lnTo>
                  <a:pt x="200" y="691"/>
                </a:lnTo>
                <a:lnTo>
                  <a:pt x="202" y="693"/>
                </a:lnTo>
                <a:lnTo>
                  <a:pt x="202" y="693"/>
                </a:lnTo>
                <a:lnTo>
                  <a:pt x="204" y="693"/>
                </a:lnTo>
                <a:lnTo>
                  <a:pt x="204" y="693"/>
                </a:lnTo>
                <a:lnTo>
                  <a:pt x="207" y="691"/>
                </a:lnTo>
                <a:lnTo>
                  <a:pt x="207" y="691"/>
                </a:lnTo>
                <a:lnTo>
                  <a:pt x="209" y="691"/>
                </a:lnTo>
                <a:lnTo>
                  <a:pt x="209" y="693"/>
                </a:lnTo>
                <a:lnTo>
                  <a:pt x="211" y="693"/>
                </a:lnTo>
                <a:lnTo>
                  <a:pt x="211" y="693"/>
                </a:lnTo>
                <a:lnTo>
                  <a:pt x="211" y="695"/>
                </a:lnTo>
                <a:lnTo>
                  <a:pt x="213" y="697"/>
                </a:lnTo>
                <a:lnTo>
                  <a:pt x="213" y="697"/>
                </a:lnTo>
                <a:lnTo>
                  <a:pt x="215" y="697"/>
                </a:lnTo>
                <a:lnTo>
                  <a:pt x="215" y="697"/>
                </a:lnTo>
                <a:lnTo>
                  <a:pt x="215" y="697"/>
                </a:lnTo>
                <a:lnTo>
                  <a:pt x="217" y="697"/>
                </a:lnTo>
                <a:lnTo>
                  <a:pt x="217" y="697"/>
                </a:lnTo>
                <a:lnTo>
                  <a:pt x="217" y="697"/>
                </a:lnTo>
                <a:lnTo>
                  <a:pt x="219" y="697"/>
                </a:lnTo>
                <a:lnTo>
                  <a:pt x="219" y="699"/>
                </a:lnTo>
                <a:lnTo>
                  <a:pt x="221" y="701"/>
                </a:lnTo>
                <a:lnTo>
                  <a:pt x="223" y="703"/>
                </a:lnTo>
                <a:lnTo>
                  <a:pt x="223" y="703"/>
                </a:lnTo>
                <a:lnTo>
                  <a:pt x="225" y="703"/>
                </a:lnTo>
                <a:lnTo>
                  <a:pt x="227" y="703"/>
                </a:lnTo>
                <a:lnTo>
                  <a:pt x="227" y="705"/>
                </a:lnTo>
                <a:lnTo>
                  <a:pt x="227" y="703"/>
                </a:lnTo>
                <a:lnTo>
                  <a:pt x="230" y="703"/>
                </a:lnTo>
                <a:lnTo>
                  <a:pt x="230" y="703"/>
                </a:lnTo>
                <a:lnTo>
                  <a:pt x="232" y="703"/>
                </a:lnTo>
                <a:lnTo>
                  <a:pt x="232" y="703"/>
                </a:lnTo>
                <a:lnTo>
                  <a:pt x="232" y="705"/>
                </a:lnTo>
                <a:lnTo>
                  <a:pt x="232" y="705"/>
                </a:lnTo>
                <a:lnTo>
                  <a:pt x="234" y="708"/>
                </a:lnTo>
                <a:lnTo>
                  <a:pt x="234" y="710"/>
                </a:lnTo>
                <a:lnTo>
                  <a:pt x="234" y="712"/>
                </a:lnTo>
                <a:lnTo>
                  <a:pt x="236" y="712"/>
                </a:lnTo>
                <a:lnTo>
                  <a:pt x="236" y="710"/>
                </a:lnTo>
                <a:lnTo>
                  <a:pt x="236" y="710"/>
                </a:lnTo>
                <a:lnTo>
                  <a:pt x="238" y="710"/>
                </a:lnTo>
                <a:lnTo>
                  <a:pt x="238" y="708"/>
                </a:lnTo>
                <a:lnTo>
                  <a:pt x="240" y="708"/>
                </a:lnTo>
                <a:lnTo>
                  <a:pt x="242" y="708"/>
                </a:lnTo>
                <a:lnTo>
                  <a:pt x="244" y="708"/>
                </a:lnTo>
                <a:lnTo>
                  <a:pt x="246" y="708"/>
                </a:lnTo>
                <a:lnTo>
                  <a:pt x="248" y="710"/>
                </a:lnTo>
                <a:lnTo>
                  <a:pt x="248" y="710"/>
                </a:lnTo>
                <a:lnTo>
                  <a:pt x="248" y="712"/>
                </a:lnTo>
                <a:lnTo>
                  <a:pt x="248" y="714"/>
                </a:lnTo>
                <a:lnTo>
                  <a:pt x="248" y="714"/>
                </a:lnTo>
                <a:lnTo>
                  <a:pt x="248" y="716"/>
                </a:lnTo>
                <a:lnTo>
                  <a:pt x="250" y="716"/>
                </a:lnTo>
                <a:lnTo>
                  <a:pt x="253" y="716"/>
                </a:lnTo>
                <a:lnTo>
                  <a:pt x="255" y="716"/>
                </a:lnTo>
                <a:lnTo>
                  <a:pt x="269" y="714"/>
                </a:lnTo>
                <a:lnTo>
                  <a:pt x="269" y="716"/>
                </a:lnTo>
                <a:lnTo>
                  <a:pt x="275" y="716"/>
                </a:lnTo>
                <a:lnTo>
                  <a:pt x="275" y="716"/>
                </a:lnTo>
                <a:lnTo>
                  <a:pt x="278" y="714"/>
                </a:lnTo>
                <a:lnTo>
                  <a:pt x="278" y="708"/>
                </a:lnTo>
                <a:lnTo>
                  <a:pt x="280" y="703"/>
                </a:lnTo>
                <a:lnTo>
                  <a:pt x="284" y="699"/>
                </a:lnTo>
                <a:lnTo>
                  <a:pt x="286" y="697"/>
                </a:lnTo>
                <a:lnTo>
                  <a:pt x="286" y="697"/>
                </a:lnTo>
                <a:lnTo>
                  <a:pt x="288" y="697"/>
                </a:lnTo>
                <a:lnTo>
                  <a:pt x="290" y="697"/>
                </a:lnTo>
                <a:lnTo>
                  <a:pt x="292" y="697"/>
                </a:lnTo>
                <a:lnTo>
                  <a:pt x="294" y="695"/>
                </a:lnTo>
                <a:lnTo>
                  <a:pt x="294" y="697"/>
                </a:lnTo>
                <a:lnTo>
                  <a:pt x="296" y="697"/>
                </a:lnTo>
                <a:lnTo>
                  <a:pt x="303" y="703"/>
                </a:lnTo>
                <a:lnTo>
                  <a:pt x="303" y="703"/>
                </a:lnTo>
                <a:lnTo>
                  <a:pt x="305" y="703"/>
                </a:lnTo>
                <a:lnTo>
                  <a:pt x="305" y="701"/>
                </a:lnTo>
                <a:lnTo>
                  <a:pt x="305" y="699"/>
                </a:lnTo>
                <a:lnTo>
                  <a:pt x="307" y="699"/>
                </a:lnTo>
                <a:lnTo>
                  <a:pt x="307" y="699"/>
                </a:lnTo>
                <a:lnTo>
                  <a:pt x="309" y="699"/>
                </a:lnTo>
                <a:lnTo>
                  <a:pt x="311" y="697"/>
                </a:lnTo>
                <a:lnTo>
                  <a:pt x="315" y="699"/>
                </a:lnTo>
                <a:lnTo>
                  <a:pt x="317" y="697"/>
                </a:lnTo>
                <a:lnTo>
                  <a:pt x="319" y="697"/>
                </a:lnTo>
                <a:lnTo>
                  <a:pt x="319" y="697"/>
                </a:lnTo>
                <a:lnTo>
                  <a:pt x="321" y="697"/>
                </a:lnTo>
                <a:lnTo>
                  <a:pt x="321" y="697"/>
                </a:lnTo>
                <a:lnTo>
                  <a:pt x="324" y="697"/>
                </a:lnTo>
                <a:lnTo>
                  <a:pt x="326" y="699"/>
                </a:lnTo>
                <a:lnTo>
                  <a:pt x="326" y="699"/>
                </a:lnTo>
                <a:lnTo>
                  <a:pt x="328" y="699"/>
                </a:lnTo>
                <a:lnTo>
                  <a:pt x="330" y="699"/>
                </a:lnTo>
                <a:lnTo>
                  <a:pt x="332" y="699"/>
                </a:lnTo>
                <a:lnTo>
                  <a:pt x="334" y="699"/>
                </a:lnTo>
                <a:lnTo>
                  <a:pt x="336" y="699"/>
                </a:lnTo>
                <a:lnTo>
                  <a:pt x="338" y="697"/>
                </a:lnTo>
                <a:lnTo>
                  <a:pt x="338" y="695"/>
                </a:lnTo>
                <a:lnTo>
                  <a:pt x="340" y="691"/>
                </a:lnTo>
                <a:lnTo>
                  <a:pt x="340" y="689"/>
                </a:lnTo>
                <a:lnTo>
                  <a:pt x="342" y="687"/>
                </a:lnTo>
                <a:lnTo>
                  <a:pt x="342" y="685"/>
                </a:lnTo>
                <a:lnTo>
                  <a:pt x="344" y="685"/>
                </a:lnTo>
                <a:lnTo>
                  <a:pt x="347" y="685"/>
                </a:lnTo>
                <a:lnTo>
                  <a:pt x="357" y="682"/>
                </a:lnTo>
                <a:lnTo>
                  <a:pt x="359" y="682"/>
                </a:lnTo>
                <a:lnTo>
                  <a:pt x="359" y="682"/>
                </a:lnTo>
                <a:lnTo>
                  <a:pt x="361" y="682"/>
                </a:lnTo>
                <a:lnTo>
                  <a:pt x="361" y="680"/>
                </a:lnTo>
                <a:lnTo>
                  <a:pt x="363" y="678"/>
                </a:lnTo>
                <a:lnTo>
                  <a:pt x="365" y="674"/>
                </a:lnTo>
                <a:lnTo>
                  <a:pt x="367" y="672"/>
                </a:lnTo>
                <a:lnTo>
                  <a:pt x="367" y="672"/>
                </a:lnTo>
                <a:lnTo>
                  <a:pt x="370" y="670"/>
                </a:lnTo>
                <a:lnTo>
                  <a:pt x="370" y="670"/>
                </a:lnTo>
                <a:lnTo>
                  <a:pt x="370" y="670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4"/>
                </a:lnTo>
                <a:lnTo>
                  <a:pt x="367" y="659"/>
                </a:lnTo>
                <a:lnTo>
                  <a:pt x="367" y="659"/>
                </a:lnTo>
                <a:lnTo>
                  <a:pt x="367" y="659"/>
                </a:lnTo>
                <a:lnTo>
                  <a:pt x="365" y="657"/>
                </a:lnTo>
                <a:lnTo>
                  <a:pt x="361" y="657"/>
                </a:lnTo>
                <a:lnTo>
                  <a:pt x="344" y="657"/>
                </a:lnTo>
                <a:lnTo>
                  <a:pt x="342" y="655"/>
                </a:lnTo>
                <a:lnTo>
                  <a:pt x="342" y="655"/>
                </a:lnTo>
                <a:lnTo>
                  <a:pt x="342" y="653"/>
                </a:lnTo>
                <a:lnTo>
                  <a:pt x="342" y="653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2" y="649"/>
                </a:lnTo>
                <a:lnTo>
                  <a:pt x="342" y="649"/>
                </a:lnTo>
                <a:lnTo>
                  <a:pt x="342" y="647"/>
                </a:lnTo>
                <a:lnTo>
                  <a:pt x="347" y="645"/>
                </a:lnTo>
                <a:lnTo>
                  <a:pt x="351" y="643"/>
                </a:lnTo>
                <a:lnTo>
                  <a:pt x="351" y="641"/>
                </a:lnTo>
                <a:lnTo>
                  <a:pt x="353" y="639"/>
                </a:lnTo>
                <a:lnTo>
                  <a:pt x="355" y="637"/>
                </a:lnTo>
                <a:lnTo>
                  <a:pt x="355" y="637"/>
                </a:lnTo>
                <a:lnTo>
                  <a:pt x="357" y="630"/>
                </a:lnTo>
                <a:lnTo>
                  <a:pt x="357" y="628"/>
                </a:lnTo>
                <a:lnTo>
                  <a:pt x="357" y="626"/>
                </a:lnTo>
                <a:lnTo>
                  <a:pt x="355" y="626"/>
                </a:lnTo>
                <a:lnTo>
                  <a:pt x="355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4"/>
                </a:lnTo>
                <a:lnTo>
                  <a:pt x="353" y="624"/>
                </a:lnTo>
                <a:lnTo>
                  <a:pt x="353" y="622"/>
                </a:lnTo>
                <a:lnTo>
                  <a:pt x="351" y="622"/>
                </a:lnTo>
                <a:lnTo>
                  <a:pt x="351" y="620"/>
                </a:lnTo>
                <a:lnTo>
                  <a:pt x="351" y="618"/>
                </a:lnTo>
                <a:lnTo>
                  <a:pt x="353" y="614"/>
                </a:lnTo>
                <a:lnTo>
                  <a:pt x="355" y="607"/>
                </a:lnTo>
                <a:lnTo>
                  <a:pt x="357" y="607"/>
                </a:lnTo>
                <a:lnTo>
                  <a:pt x="359" y="607"/>
                </a:lnTo>
                <a:lnTo>
                  <a:pt x="359" y="607"/>
                </a:lnTo>
                <a:lnTo>
                  <a:pt x="361" y="607"/>
                </a:lnTo>
                <a:lnTo>
                  <a:pt x="363" y="607"/>
                </a:lnTo>
                <a:lnTo>
                  <a:pt x="363" y="607"/>
                </a:lnTo>
                <a:lnTo>
                  <a:pt x="365" y="607"/>
                </a:lnTo>
                <a:lnTo>
                  <a:pt x="370" y="605"/>
                </a:lnTo>
                <a:lnTo>
                  <a:pt x="370" y="605"/>
                </a:lnTo>
                <a:lnTo>
                  <a:pt x="372" y="603"/>
                </a:lnTo>
                <a:lnTo>
                  <a:pt x="372" y="603"/>
                </a:lnTo>
                <a:lnTo>
                  <a:pt x="372" y="603"/>
                </a:lnTo>
                <a:lnTo>
                  <a:pt x="372" y="601"/>
                </a:lnTo>
                <a:lnTo>
                  <a:pt x="370" y="601"/>
                </a:lnTo>
                <a:lnTo>
                  <a:pt x="370" y="601"/>
                </a:lnTo>
                <a:lnTo>
                  <a:pt x="370" y="599"/>
                </a:lnTo>
                <a:lnTo>
                  <a:pt x="372" y="599"/>
                </a:lnTo>
                <a:lnTo>
                  <a:pt x="372" y="597"/>
                </a:lnTo>
                <a:lnTo>
                  <a:pt x="374" y="595"/>
                </a:lnTo>
                <a:lnTo>
                  <a:pt x="376" y="588"/>
                </a:lnTo>
                <a:lnTo>
                  <a:pt x="380" y="588"/>
                </a:lnTo>
                <a:lnTo>
                  <a:pt x="384" y="586"/>
                </a:lnTo>
                <a:lnTo>
                  <a:pt x="386" y="588"/>
                </a:lnTo>
                <a:lnTo>
                  <a:pt x="386" y="588"/>
                </a:lnTo>
                <a:lnTo>
                  <a:pt x="388" y="588"/>
                </a:lnTo>
                <a:lnTo>
                  <a:pt x="388" y="588"/>
                </a:lnTo>
                <a:lnTo>
                  <a:pt x="388" y="591"/>
                </a:lnTo>
                <a:lnTo>
                  <a:pt x="390" y="591"/>
                </a:lnTo>
                <a:lnTo>
                  <a:pt x="390" y="593"/>
                </a:lnTo>
                <a:lnTo>
                  <a:pt x="392" y="595"/>
                </a:lnTo>
                <a:lnTo>
                  <a:pt x="395" y="595"/>
                </a:lnTo>
                <a:lnTo>
                  <a:pt x="395" y="595"/>
                </a:lnTo>
                <a:lnTo>
                  <a:pt x="397" y="595"/>
                </a:lnTo>
                <a:lnTo>
                  <a:pt x="397" y="593"/>
                </a:lnTo>
                <a:lnTo>
                  <a:pt x="397" y="593"/>
                </a:lnTo>
                <a:lnTo>
                  <a:pt x="397" y="593"/>
                </a:lnTo>
                <a:lnTo>
                  <a:pt x="399" y="591"/>
                </a:lnTo>
                <a:lnTo>
                  <a:pt x="399" y="591"/>
                </a:lnTo>
                <a:lnTo>
                  <a:pt x="401" y="591"/>
                </a:lnTo>
                <a:lnTo>
                  <a:pt x="403" y="593"/>
                </a:lnTo>
                <a:lnTo>
                  <a:pt x="409" y="597"/>
                </a:lnTo>
                <a:lnTo>
                  <a:pt x="411" y="597"/>
                </a:lnTo>
                <a:lnTo>
                  <a:pt x="418" y="599"/>
                </a:lnTo>
                <a:lnTo>
                  <a:pt x="420" y="599"/>
                </a:lnTo>
                <a:lnTo>
                  <a:pt x="420" y="597"/>
                </a:lnTo>
                <a:lnTo>
                  <a:pt x="420" y="595"/>
                </a:lnTo>
                <a:lnTo>
                  <a:pt x="420" y="595"/>
                </a:lnTo>
                <a:lnTo>
                  <a:pt x="420" y="593"/>
                </a:lnTo>
                <a:lnTo>
                  <a:pt x="420" y="591"/>
                </a:lnTo>
                <a:lnTo>
                  <a:pt x="420" y="591"/>
                </a:lnTo>
                <a:lnTo>
                  <a:pt x="420" y="588"/>
                </a:lnTo>
                <a:lnTo>
                  <a:pt x="420" y="588"/>
                </a:lnTo>
                <a:lnTo>
                  <a:pt x="420" y="588"/>
                </a:lnTo>
                <a:lnTo>
                  <a:pt x="422" y="588"/>
                </a:lnTo>
                <a:lnTo>
                  <a:pt x="422" y="588"/>
                </a:lnTo>
                <a:lnTo>
                  <a:pt x="422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6" y="588"/>
                </a:lnTo>
                <a:lnTo>
                  <a:pt x="426" y="588"/>
                </a:lnTo>
                <a:lnTo>
                  <a:pt x="426" y="588"/>
                </a:lnTo>
                <a:lnTo>
                  <a:pt x="428" y="588"/>
                </a:lnTo>
                <a:lnTo>
                  <a:pt x="428" y="588"/>
                </a:lnTo>
                <a:lnTo>
                  <a:pt x="428" y="588"/>
                </a:lnTo>
                <a:lnTo>
                  <a:pt x="430" y="588"/>
                </a:lnTo>
                <a:lnTo>
                  <a:pt x="430" y="586"/>
                </a:lnTo>
                <a:lnTo>
                  <a:pt x="430" y="584"/>
                </a:lnTo>
                <a:lnTo>
                  <a:pt x="430" y="584"/>
                </a:lnTo>
                <a:lnTo>
                  <a:pt x="430" y="582"/>
                </a:lnTo>
                <a:lnTo>
                  <a:pt x="430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4"/>
                </a:lnTo>
                <a:lnTo>
                  <a:pt x="438" y="588"/>
                </a:lnTo>
                <a:lnTo>
                  <a:pt x="441" y="588"/>
                </a:lnTo>
                <a:lnTo>
                  <a:pt x="443" y="588"/>
                </a:lnTo>
                <a:lnTo>
                  <a:pt x="443" y="588"/>
                </a:lnTo>
                <a:lnTo>
                  <a:pt x="443" y="586"/>
                </a:lnTo>
                <a:lnTo>
                  <a:pt x="443" y="586"/>
                </a:lnTo>
                <a:lnTo>
                  <a:pt x="441" y="584"/>
                </a:lnTo>
                <a:lnTo>
                  <a:pt x="438" y="582"/>
                </a:lnTo>
                <a:lnTo>
                  <a:pt x="438" y="582"/>
                </a:lnTo>
                <a:lnTo>
                  <a:pt x="436" y="582"/>
                </a:lnTo>
                <a:lnTo>
                  <a:pt x="436" y="582"/>
                </a:lnTo>
                <a:lnTo>
                  <a:pt x="436" y="580"/>
                </a:lnTo>
                <a:lnTo>
                  <a:pt x="436" y="580"/>
                </a:lnTo>
                <a:lnTo>
                  <a:pt x="441" y="576"/>
                </a:lnTo>
                <a:lnTo>
                  <a:pt x="441" y="574"/>
                </a:lnTo>
                <a:lnTo>
                  <a:pt x="441" y="574"/>
                </a:lnTo>
                <a:lnTo>
                  <a:pt x="441" y="574"/>
                </a:lnTo>
                <a:lnTo>
                  <a:pt x="443" y="572"/>
                </a:lnTo>
                <a:lnTo>
                  <a:pt x="443" y="570"/>
                </a:lnTo>
                <a:lnTo>
                  <a:pt x="443" y="570"/>
                </a:lnTo>
                <a:lnTo>
                  <a:pt x="443" y="570"/>
                </a:lnTo>
                <a:lnTo>
                  <a:pt x="445" y="568"/>
                </a:lnTo>
                <a:lnTo>
                  <a:pt x="447" y="568"/>
                </a:lnTo>
                <a:lnTo>
                  <a:pt x="447" y="566"/>
                </a:lnTo>
                <a:lnTo>
                  <a:pt x="447" y="566"/>
                </a:lnTo>
                <a:lnTo>
                  <a:pt x="447" y="563"/>
                </a:lnTo>
                <a:lnTo>
                  <a:pt x="447" y="561"/>
                </a:lnTo>
                <a:lnTo>
                  <a:pt x="449" y="559"/>
                </a:lnTo>
                <a:lnTo>
                  <a:pt x="449" y="559"/>
                </a:lnTo>
                <a:lnTo>
                  <a:pt x="451" y="557"/>
                </a:lnTo>
                <a:lnTo>
                  <a:pt x="451" y="555"/>
                </a:lnTo>
                <a:lnTo>
                  <a:pt x="451" y="555"/>
                </a:lnTo>
                <a:lnTo>
                  <a:pt x="451" y="553"/>
                </a:lnTo>
                <a:lnTo>
                  <a:pt x="451" y="553"/>
                </a:lnTo>
                <a:lnTo>
                  <a:pt x="453" y="551"/>
                </a:lnTo>
                <a:lnTo>
                  <a:pt x="453" y="551"/>
                </a:lnTo>
                <a:lnTo>
                  <a:pt x="453" y="551"/>
                </a:lnTo>
                <a:lnTo>
                  <a:pt x="453" y="549"/>
                </a:lnTo>
                <a:lnTo>
                  <a:pt x="453" y="547"/>
                </a:lnTo>
                <a:lnTo>
                  <a:pt x="453" y="547"/>
                </a:lnTo>
                <a:lnTo>
                  <a:pt x="453" y="54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Freeform 72">
            <a:extLst>
              <a:ext uri="{FF2B5EF4-FFF2-40B4-BE49-F238E27FC236}">
                <a16:creationId xmlns:a16="http://schemas.microsoft.com/office/drawing/2014/main" id="{9A490EBE-ED91-42A5-98E4-987DBB6A06CB}"/>
              </a:ext>
            </a:extLst>
          </p:cNvPr>
          <p:cNvSpPr>
            <a:spLocks/>
          </p:cNvSpPr>
          <p:nvPr/>
        </p:nvSpPr>
        <p:spPr bwMode="auto">
          <a:xfrm>
            <a:off x="8528892" y="3502975"/>
            <a:ext cx="708387" cy="534677"/>
          </a:xfrm>
          <a:custGeom>
            <a:avLst/>
            <a:gdLst>
              <a:gd name="T0" fmla="*/ 457 w 461"/>
              <a:gd name="T1" fmla="*/ 63 h 367"/>
              <a:gd name="T2" fmla="*/ 457 w 461"/>
              <a:gd name="T3" fmla="*/ 50 h 367"/>
              <a:gd name="T4" fmla="*/ 449 w 461"/>
              <a:gd name="T5" fmla="*/ 19 h 367"/>
              <a:gd name="T6" fmla="*/ 428 w 461"/>
              <a:gd name="T7" fmla="*/ 2 h 367"/>
              <a:gd name="T8" fmla="*/ 407 w 461"/>
              <a:gd name="T9" fmla="*/ 15 h 367"/>
              <a:gd name="T10" fmla="*/ 388 w 461"/>
              <a:gd name="T11" fmla="*/ 29 h 367"/>
              <a:gd name="T12" fmla="*/ 378 w 461"/>
              <a:gd name="T13" fmla="*/ 73 h 367"/>
              <a:gd name="T14" fmla="*/ 348 w 461"/>
              <a:gd name="T15" fmla="*/ 81 h 367"/>
              <a:gd name="T16" fmla="*/ 317 w 461"/>
              <a:gd name="T17" fmla="*/ 100 h 367"/>
              <a:gd name="T18" fmla="*/ 300 w 461"/>
              <a:gd name="T19" fmla="*/ 92 h 367"/>
              <a:gd name="T20" fmla="*/ 273 w 461"/>
              <a:gd name="T21" fmla="*/ 67 h 367"/>
              <a:gd name="T22" fmla="*/ 240 w 461"/>
              <a:gd name="T23" fmla="*/ 65 h 367"/>
              <a:gd name="T24" fmla="*/ 229 w 461"/>
              <a:gd name="T25" fmla="*/ 86 h 367"/>
              <a:gd name="T26" fmla="*/ 196 w 461"/>
              <a:gd name="T27" fmla="*/ 92 h 367"/>
              <a:gd name="T28" fmla="*/ 177 w 461"/>
              <a:gd name="T29" fmla="*/ 102 h 367"/>
              <a:gd name="T30" fmla="*/ 148 w 461"/>
              <a:gd name="T31" fmla="*/ 92 h 367"/>
              <a:gd name="T32" fmla="*/ 125 w 461"/>
              <a:gd name="T33" fmla="*/ 104 h 367"/>
              <a:gd name="T34" fmla="*/ 104 w 461"/>
              <a:gd name="T35" fmla="*/ 102 h 367"/>
              <a:gd name="T36" fmla="*/ 92 w 461"/>
              <a:gd name="T37" fmla="*/ 88 h 367"/>
              <a:gd name="T38" fmla="*/ 81 w 461"/>
              <a:gd name="T39" fmla="*/ 90 h 367"/>
              <a:gd name="T40" fmla="*/ 66 w 461"/>
              <a:gd name="T41" fmla="*/ 79 h 367"/>
              <a:gd name="T42" fmla="*/ 35 w 461"/>
              <a:gd name="T43" fmla="*/ 90 h 367"/>
              <a:gd name="T44" fmla="*/ 10 w 461"/>
              <a:gd name="T45" fmla="*/ 102 h 367"/>
              <a:gd name="T46" fmla="*/ 4 w 461"/>
              <a:gd name="T47" fmla="*/ 132 h 367"/>
              <a:gd name="T48" fmla="*/ 39 w 461"/>
              <a:gd name="T49" fmla="*/ 173 h 367"/>
              <a:gd name="T50" fmla="*/ 48 w 461"/>
              <a:gd name="T51" fmla="*/ 192 h 367"/>
              <a:gd name="T52" fmla="*/ 60 w 461"/>
              <a:gd name="T53" fmla="*/ 186 h 367"/>
              <a:gd name="T54" fmla="*/ 62 w 461"/>
              <a:gd name="T55" fmla="*/ 205 h 367"/>
              <a:gd name="T56" fmla="*/ 69 w 461"/>
              <a:gd name="T57" fmla="*/ 215 h 367"/>
              <a:gd name="T58" fmla="*/ 79 w 461"/>
              <a:gd name="T59" fmla="*/ 257 h 367"/>
              <a:gd name="T60" fmla="*/ 92 w 461"/>
              <a:gd name="T61" fmla="*/ 257 h 367"/>
              <a:gd name="T62" fmla="*/ 100 w 461"/>
              <a:gd name="T63" fmla="*/ 274 h 367"/>
              <a:gd name="T64" fmla="*/ 75 w 461"/>
              <a:gd name="T65" fmla="*/ 296 h 367"/>
              <a:gd name="T66" fmla="*/ 79 w 461"/>
              <a:gd name="T67" fmla="*/ 319 h 367"/>
              <a:gd name="T68" fmla="*/ 117 w 461"/>
              <a:gd name="T69" fmla="*/ 324 h 367"/>
              <a:gd name="T70" fmla="*/ 158 w 461"/>
              <a:gd name="T71" fmla="*/ 319 h 367"/>
              <a:gd name="T72" fmla="*/ 169 w 461"/>
              <a:gd name="T73" fmla="*/ 349 h 367"/>
              <a:gd name="T74" fmla="*/ 190 w 461"/>
              <a:gd name="T75" fmla="*/ 363 h 367"/>
              <a:gd name="T76" fmla="*/ 240 w 461"/>
              <a:gd name="T77" fmla="*/ 357 h 367"/>
              <a:gd name="T78" fmla="*/ 246 w 461"/>
              <a:gd name="T79" fmla="*/ 363 h 367"/>
              <a:gd name="T80" fmla="*/ 265 w 461"/>
              <a:gd name="T81" fmla="*/ 340 h 367"/>
              <a:gd name="T82" fmla="*/ 265 w 461"/>
              <a:gd name="T83" fmla="*/ 311 h 367"/>
              <a:gd name="T84" fmla="*/ 303 w 461"/>
              <a:gd name="T85" fmla="*/ 328 h 367"/>
              <a:gd name="T86" fmla="*/ 342 w 461"/>
              <a:gd name="T87" fmla="*/ 338 h 367"/>
              <a:gd name="T88" fmla="*/ 348 w 461"/>
              <a:gd name="T89" fmla="*/ 326 h 367"/>
              <a:gd name="T90" fmla="*/ 344 w 461"/>
              <a:gd name="T91" fmla="*/ 311 h 367"/>
              <a:gd name="T92" fmla="*/ 319 w 461"/>
              <a:gd name="T93" fmla="*/ 284 h 367"/>
              <a:gd name="T94" fmla="*/ 313 w 461"/>
              <a:gd name="T95" fmla="*/ 261 h 367"/>
              <a:gd name="T96" fmla="*/ 300 w 461"/>
              <a:gd name="T97" fmla="*/ 255 h 367"/>
              <a:gd name="T98" fmla="*/ 257 w 461"/>
              <a:gd name="T99" fmla="*/ 236 h 367"/>
              <a:gd name="T100" fmla="*/ 252 w 461"/>
              <a:gd name="T101" fmla="*/ 209 h 367"/>
              <a:gd name="T102" fmla="*/ 269 w 461"/>
              <a:gd name="T103" fmla="*/ 192 h 367"/>
              <a:gd name="T104" fmla="*/ 284 w 461"/>
              <a:gd name="T105" fmla="*/ 203 h 367"/>
              <a:gd name="T106" fmla="*/ 303 w 461"/>
              <a:gd name="T107" fmla="*/ 196 h 367"/>
              <a:gd name="T108" fmla="*/ 351 w 461"/>
              <a:gd name="T109" fmla="*/ 167 h 367"/>
              <a:gd name="T110" fmla="*/ 371 w 461"/>
              <a:gd name="T111" fmla="*/ 161 h 367"/>
              <a:gd name="T112" fmla="*/ 388 w 461"/>
              <a:gd name="T113" fmla="*/ 161 h 367"/>
              <a:gd name="T114" fmla="*/ 399 w 461"/>
              <a:gd name="T115" fmla="*/ 150 h 367"/>
              <a:gd name="T116" fmla="*/ 403 w 461"/>
              <a:gd name="T117" fmla="*/ 146 h 367"/>
              <a:gd name="T118" fmla="*/ 422 w 461"/>
              <a:gd name="T119" fmla="*/ 132 h 367"/>
              <a:gd name="T120" fmla="*/ 434 w 461"/>
              <a:gd name="T121" fmla="*/ 121 h 367"/>
              <a:gd name="T122" fmla="*/ 449 w 461"/>
              <a:gd name="T123" fmla="*/ 94 h 367"/>
              <a:gd name="T124" fmla="*/ 447 w 461"/>
              <a:gd name="T125" fmla="*/ 79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1" h="367">
                <a:moveTo>
                  <a:pt x="459" y="77"/>
                </a:moveTo>
                <a:lnTo>
                  <a:pt x="459" y="77"/>
                </a:lnTo>
                <a:lnTo>
                  <a:pt x="459" y="77"/>
                </a:lnTo>
                <a:lnTo>
                  <a:pt x="457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1" y="73"/>
                </a:lnTo>
                <a:lnTo>
                  <a:pt x="461" y="71"/>
                </a:lnTo>
                <a:lnTo>
                  <a:pt x="459" y="71"/>
                </a:lnTo>
                <a:lnTo>
                  <a:pt x="459" y="71"/>
                </a:lnTo>
                <a:lnTo>
                  <a:pt x="459" y="69"/>
                </a:lnTo>
                <a:lnTo>
                  <a:pt x="459" y="69"/>
                </a:lnTo>
                <a:lnTo>
                  <a:pt x="459" y="67"/>
                </a:lnTo>
                <a:lnTo>
                  <a:pt x="459" y="65"/>
                </a:lnTo>
                <a:lnTo>
                  <a:pt x="457" y="65"/>
                </a:lnTo>
                <a:lnTo>
                  <a:pt x="457" y="63"/>
                </a:lnTo>
                <a:lnTo>
                  <a:pt x="457" y="63"/>
                </a:lnTo>
                <a:lnTo>
                  <a:pt x="457" y="63"/>
                </a:lnTo>
                <a:lnTo>
                  <a:pt x="453" y="63"/>
                </a:lnTo>
                <a:lnTo>
                  <a:pt x="453" y="61"/>
                </a:lnTo>
                <a:lnTo>
                  <a:pt x="453" y="61"/>
                </a:lnTo>
                <a:lnTo>
                  <a:pt x="453" y="61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5" y="58"/>
                </a:lnTo>
                <a:lnTo>
                  <a:pt x="455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2"/>
                </a:lnTo>
                <a:lnTo>
                  <a:pt x="457" y="50"/>
                </a:lnTo>
                <a:lnTo>
                  <a:pt x="459" y="48"/>
                </a:lnTo>
                <a:lnTo>
                  <a:pt x="459" y="48"/>
                </a:lnTo>
                <a:lnTo>
                  <a:pt x="459" y="44"/>
                </a:lnTo>
                <a:lnTo>
                  <a:pt x="459" y="42"/>
                </a:lnTo>
                <a:lnTo>
                  <a:pt x="457" y="33"/>
                </a:lnTo>
                <a:lnTo>
                  <a:pt x="455" y="31"/>
                </a:lnTo>
                <a:lnTo>
                  <a:pt x="455" y="31"/>
                </a:lnTo>
                <a:lnTo>
                  <a:pt x="455" y="29"/>
                </a:lnTo>
                <a:lnTo>
                  <a:pt x="451" y="25"/>
                </a:lnTo>
                <a:lnTo>
                  <a:pt x="451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3"/>
                </a:lnTo>
                <a:lnTo>
                  <a:pt x="449" y="23"/>
                </a:lnTo>
                <a:lnTo>
                  <a:pt x="449" y="21"/>
                </a:lnTo>
                <a:lnTo>
                  <a:pt x="449" y="19"/>
                </a:lnTo>
                <a:lnTo>
                  <a:pt x="447" y="17"/>
                </a:lnTo>
                <a:lnTo>
                  <a:pt x="447" y="17"/>
                </a:lnTo>
                <a:lnTo>
                  <a:pt x="449" y="15"/>
                </a:lnTo>
                <a:lnTo>
                  <a:pt x="449" y="15"/>
                </a:lnTo>
                <a:lnTo>
                  <a:pt x="449" y="12"/>
                </a:lnTo>
                <a:lnTo>
                  <a:pt x="449" y="10"/>
                </a:lnTo>
                <a:lnTo>
                  <a:pt x="449" y="10"/>
                </a:lnTo>
                <a:lnTo>
                  <a:pt x="449" y="8"/>
                </a:lnTo>
                <a:lnTo>
                  <a:pt x="447" y="8"/>
                </a:lnTo>
                <a:lnTo>
                  <a:pt x="447" y="8"/>
                </a:lnTo>
                <a:lnTo>
                  <a:pt x="442" y="6"/>
                </a:lnTo>
                <a:lnTo>
                  <a:pt x="438" y="8"/>
                </a:lnTo>
                <a:lnTo>
                  <a:pt x="436" y="6"/>
                </a:lnTo>
                <a:lnTo>
                  <a:pt x="430" y="6"/>
                </a:lnTo>
                <a:lnTo>
                  <a:pt x="430" y="4"/>
                </a:lnTo>
                <a:lnTo>
                  <a:pt x="428" y="2"/>
                </a:lnTo>
                <a:lnTo>
                  <a:pt x="428" y="2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17" y="4"/>
                </a:lnTo>
                <a:lnTo>
                  <a:pt x="415" y="6"/>
                </a:lnTo>
                <a:lnTo>
                  <a:pt x="415" y="6"/>
                </a:lnTo>
                <a:lnTo>
                  <a:pt x="415" y="8"/>
                </a:lnTo>
                <a:lnTo>
                  <a:pt x="415" y="8"/>
                </a:lnTo>
                <a:lnTo>
                  <a:pt x="413" y="10"/>
                </a:lnTo>
                <a:lnTo>
                  <a:pt x="413" y="12"/>
                </a:lnTo>
                <a:lnTo>
                  <a:pt x="413" y="15"/>
                </a:lnTo>
                <a:lnTo>
                  <a:pt x="411" y="15"/>
                </a:lnTo>
                <a:lnTo>
                  <a:pt x="409" y="15"/>
                </a:lnTo>
                <a:lnTo>
                  <a:pt x="407" y="15"/>
                </a:lnTo>
                <a:lnTo>
                  <a:pt x="407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5"/>
                </a:lnTo>
                <a:lnTo>
                  <a:pt x="405" y="15"/>
                </a:lnTo>
                <a:lnTo>
                  <a:pt x="401" y="15"/>
                </a:lnTo>
                <a:lnTo>
                  <a:pt x="401" y="15"/>
                </a:lnTo>
                <a:lnTo>
                  <a:pt x="399" y="17"/>
                </a:lnTo>
                <a:lnTo>
                  <a:pt x="399" y="19"/>
                </a:lnTo>
                <a:lnTo>
                  <a:pt x="399" y="21"/>
                </a:lnTo>
                <a:lnTo>
                  <a:pt x="397" y="27"/>
                </a:lnTo>
                <a:lnTo>
                  <a:pt x="397" y="27"/>
                </a:lnTo>
                <a:lnTo>
                  <a:pt x="397" y="27"/>
                </a:lnTo>
                <a:lnTo>
                  <a:pt x="392" y="27"/>
                </a:lnTo>
                <a:lnTo>
                  <a:pt x="392" y="27"/>
                </a:lnTo>
                <a:lnTo>
                  <a:pt x="388" y="29"/>
                </a:lnTo>
                <a:lnTo>
                  <a:pt x="388" y="29"/>
                </a:lnTo>
                <a:lnTo>
                  <a:pt x="386" y="31"/>
                </a:lnTo>
                <a:lnTo>
                  <a:pt x="382" y="35"/>
                </a:lnTo>
                <a:lnTo>
                  <a:pt x="382" y="38"/>
                </a:lnTo>
                <a:lnTo>
                  <a:pt x="382" y="38"/>
                </a:lnTo>
                <a:lnTo>
                  <a:pt x="382" y="50"/>
                </a:lnTo>
                <a:lnTo>
                  <a:pt x="382" y="52"/>
                </a:lnTo>
                <a:lnTo>
                  <a:pt x="382" y="52"/>
                </a:lnTo>
                <a:lnTo>
                  <a:pt x="380" y="54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61"/>
                </a:lnTo>
                <a:lnTo>
                  <a:pt x="378" y="61"/>
                </a:lnTo>
                <a:lnTo>
                  <a:pt x="378" y="63"/>
                </a:lnTo>
                <a:lnTo>
                  <a:pt x="378" y="63"/>
                </a:lnTo>
                <a:lnTo>
                  <a:pt x="376" y="69"/>
                </a:lnTo>
                <a:lnTo>
                  <a:pt x="378" y="73"/>
                </a:lnTo>
                <a:lnTo>
                  <a:pt x="376" y="77"/>
                </a:lnTo>
                <a:lnTo>
                  <a:pt x="376" y="77"/>
                </a:lnTo>
                <a:lnTo>
                  <a:pt x="376" y="79"/>
                </a:lnTo>
                <a:lnTo>
                  <a:pt x="374" y="81"/>
                </a:lnTo>
                <a:lnTo>
                  <a:pt x="374" y="81"/>
                </a:lnTo>
                <a:lnTo>
                  <a:pt x="371" y="81"/>
                </a:lnTo>
                <a:lnTo>
                  <a:pt x="365" y="79"/>
                </a:lnTo>
                <a:lnTo>
                  <a:pt x="363" y="77"/>
                </a:lnTo>
                <a:lnTo>
                  <a:pt x="361" y="79"/>
                </a:lnTo>
                <a:lnTo>
                  <a:pt x="361" y="79"/>
                </a:lnTo>
                <a:lnTo>
                  <a:pt x="359" y="81"/>
                </a:lnTo>
                <a:lnTo>
                  <a:pt x="359" y="83"/>
                </a:lnTo>
                <a:lnTo>
                  <a:pt x="359" y="86"/>
                </a:lnTo>
                <a:lnTo>
                  <a:pt x="359" y="88"/>
                </a:lnTo>
                <a:lnTo>
                  <a:pt x="359" y="88"/>
                </a:lnTo>
                <a:lnTo>
                  <a:pt x="351" y="86"/>
                </a:lnTo>
                <a:lnTo>
                  <a:pt x="348" y="81"/>
                </a:lnTo>
                <a:lnTo>
                  <a:pt x="346" y="81"/>
                </a:lnTo>
                <a:lnTo>
                  <a:pt x="344" y="81"/>
                </a:lnTo>
                <a:lnTo>
                  <a:pt x="344" y="81"/>
                </a:lnTo>
                <a:lnTo>
                  <a:pt x="344" y="81"/>
                </a:lnTo>
                <a:lnTo>
                  <a:pt x="342" y="83"/>
                </a:lnTo>
                <a:lnTo>
                  <a:pt x="340" y="86"/>
                </a:lnTo>
                <a:lnTo>
                  <a:pt x="338" y="86"/>
                </a:lnTo>
                <a:lnTo>
                  <a:pt x="336" y="86"/>
                </a:lnTo>
                <a:lnTo>
                  <a:pt x="334" y="86"/>
                </a:lnTo>
                <a:lnTo>
                  <a:pt x="332" y="86"/>
                </a:lnTo>
                <a:lnTo>
                  <a:pt x="330" y="83"/>
                </a:lnTo>
                <a:lnTo>
                  <a:pt x="328" y="83"/>
                </a:lnTo>
                <a:lnTo>
                  <a:pt x="323" y="90"/>
                </a:lnTo>
                <a:lnTo>
                  <a:pt x="319" y="92"/>
                </a:lnTo>
                <a:lnTo>
                  <a:pt x="319" y="94"/>
                </a:lnTo>
                <a:lnTo>
                  <a:pt x="317" y="96"/>
                </a:lnTo>
                <a:lnTo>
                  <a:pt x="317" y="100"/>
                </a:lnTo>
                <a:lnTo>
                  <a:pt x="317" y="102"/>
                </a:lnTo>
                <a:lnTo>
                  <a:pt x="315" y="102"/>
                </a:lnTo>
                <a:lnTo>
                  <a:pt x="315" y="102"/>
                </a:lnTo>
                <a:lnTo>
                  <a:pt x="315" y="104"/>
                </a:lnTo>
                <a:lnTo>
                  <a:pt x="315" y="104"/>
                </a:lnTo>
                <a:lnTo>
                  <a:pt x="315" y="106"/>
                </a:lnTo>
                <a:lnTo>
                  <a:pt x="315" y="106"/>
                </a:lnTo>
                <a:lnTo>
                  <a:pt x="315" y="109"/>
                </a:lnTo>
                <a:lnTo>
                  <a:pt x="313" y="109"/>
                </a:lnTo>
                <a:lnTo>
                  <a:pt x="311" y="106"/>
                </a:lnTo>
                <a:lnTo>
                  <a:pt x="305" y="102"/>
                </a:lnTo>
                <a:lnTo>
                  <a:pt x="296" y="98"/>
                </a:lnTo>
                <a:lnTo>
                  <a:pt x="296" y="96"/>
                </a:lnTo>
                <a:lnTo>
                  <a:pt x="296" y="96"/>
                </a:lnTo>
                <a:lnTo>
                  <a:pt x="298" y="94"/>
                </a:lnTo>
                <a:lnTo>
                  <a:pt x="298" y="92"/>
                </a:lnTo>
                <a:lnTo>
                  <a:pt x="300" y="92"/>
                </a:lnTo>
                <a:lnTo>
                  <a:pt x="298" y="88"/>
                </a:lnTo>
                <a:lnTo>
                  <a:pt x="298" y="86"/>
                </a:lnTo>
                <a:lnTo>
                  <a:pt x="298" y="86"/>
                </a:lnTo>
                <a:lnTo>
                  <a:pt x="294" y="86"/>
                </a:lnTo>
                <a:lnTo>
                  <a:pt x="292" y="83"/>
                </a:lnTo>
                <a:lnTo>
                  <a:pt x="290" y="83"/>
                </a:lnTo>
                <a:lnTo>
                  <a:pt x="288" y="86"/>
                </a:lnTo>
                <a:lnTo>
                  <a:pt x="286" y="86"/>
                </a:lnTo>
                <a:lnTo>
                  <a:pt x="284" y="86"/>
                </a:lnTo>
                <a:lnTo>
                  <a:pt x="282" y="83"/>
                </a:lnTo>
                <a:lnTo>
                  <a:pt x="282" y="81"/>
                </a:lnTo>
                <a:lnTo>
                  <a:pt x="280" y="79"/>
                </a:lnTo>
                <a:lnTo>
                  <a:pt x="280" y="71"/>
                </a:lnTo>
                <a:lnTo>
                  <a:pt x="280" y="69"/>
                </a:lnTo>
                <a:lnTo>
                  <a:pt x="277" y="69"/>
                </a:lnTo>
                <a:lnTo>
                  <a:pt x="275" y="69"/>
                </a:lnTo>
                <a:lnTo>
                  <a:pt x="273" y="67"/>
                </a:lnTo>
                <a:lnTo>
                  <a:pt x="273" y="67"/>
                </a:lnTo>
                <a:lnTo>
                  <a:pt x="271" y="67"/>
                </a:lnTo>
                <a:lnTo>
                  <a:pt x="273" y="67"/>
                </a:lnTo>
                <a:lnTo>
                  <a:pt x="273" y="65"/>
                </a:lnTo>
                <a:lnTo>
                  <a:pt x="273" y="65"/>
                </a:lnTo>
                <a:lnTo>
                  <a:pt x="273" y="63"/>
                </a:lnTo>
                <a:lnTo>
                  <a:pt x="271" y="65"/>
                </a:lnTo>
                <a:lnTo>
                  <a:pt x="269" y="65"/>
                </a:lnTo>
                <a:lnTo>
                  <a:pt x="265" y="69"/>
                </a:lnTo>
                <a:lnTo>
                  <a:pt x="259" y="69"/>
                </a:lnTo>
                <a:lnTo>
                  <a:pt x="254" y="63"/>
                </a:lnTo>
                <a:lnTo>
                  <a:pt x="252" y="61"/>
                </a:lnTo>
                <a:lnTo>
                  <a:pt x="252" y="61"/>
                </a:lnTo>
                <a:lnTo>
                  <a:pt x="242" y="61"/>
                </a:lnTo>
                <a:lnTo>
                  <a:pt x="242" y="61"/>
                </a:lnTo>
                <a:lnTo>
                  <a:pt x="240" y="63"/>
                </a:lnTo>
                <a:lnTo>
                  <a:pt x="240" y="65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3"/>
                </a:lnTo>
                <a:lnTo>
                  <a:pt x="236" y="73"/>
                </a:lnTo>
                <a:lnTo>
                  <a:pt x="234" y="73"/>
                </a:lnTo>
                <a:lnTo>
                  <a:pt x="234" y="75"/>
                </a:lnTo>
                <a:lnTo>
                  <a:pt x="234" y="75"/>
                </a:lnTo>
                <a:lnTo>
                  <a:pt x="234" y="75"/>
                </a:lnTo>
                <a:lnTo>
                  <a:pt x="234" y="77"/>
                </a:lnTo>
                <a:lnTo>
                  <a:pt x="234" y="77"/>
                </a:lnTo>
                <a:lnTo>
                  <a:pt x="234" y="79"/>
                </a:lnTo>
                <a:lnTo>
                  <a:pt x="234" y="83"/>
                </a:lnTo>
                <a:lnTo>
                  <a:pt x="234" y="83"/>
                </a:lnTo>
                <a:lnTo>
                  <a:pt x="234" y="86"/>
                </a:lnTo>
                <a:lnTo>
                  <a:pt x="229" y="86"/>
                </a:lnTo>
                <a:lnTo>
                  <a:pt x="229" y="86"/>
                </a:lnTo>
                <a:lnTo>
                  <a:pt x="227" y="83"/>
                </a:lnTo>
                <a:lnTo>
                  <a:pt x="225" y="83"/>
                </a:lnTo>
                <a:lnTo>
                  <a:pt x="225" y="86"/>
                </a:lnTo>
                <a:lnTo>
                  <a:pt x="225" y="86"/>
                </a:lnTo>
                <a:lnTo>
                  <a:pt x="223" y="88"/>
                </a:lnTo>
                <a:lnTo>
                  <a:pt x="223" y="88"/>
                </a:lnTo>
                <a:lnTo>
                  <a:pt x="221" y="90"/>
                </a:lnTo>
                <a:lnTo>
                  <a:pt x="219" y="92"/>
                </a:lnTo>
                <a:lnTo>
                  <a:pt x="219" y="90"/>
                </a:lnTo>
                <a:lnTo>
                  <a:pt x="217" y="90"/>
                </a:lnTo>
                <a:lnTo>
                  <a:pt x="217" y="90"/>
                </a:lnTo>
                <a:lnTo>
                  <a:pt x="215" y="90"/>
                </a:lnTo>
                <a:lnTo>
                  <a:pt x="213" y="90"/>
                </a:lnTo>
                <a:lnTo>
                  <a:pt x="206" y="90"/>
                </a:lnTo>
                <a:lnTo>
                  <a:pt x="204" y="92"/>
                </a:lnTo>
                <a:lnTo>
                  <a:pt x="198" y="92"/>
                </a:lnTo>
                <a:lnTo>
                  <a:pt x="196" y="92"/>
                </a:lnTo>
                <a:lnTo>
                  <a:pt x="196" y="94"/>
                </a:lnTo>
                <a:lnTo>
                  <a:pt x="196" y="94"/>
                </a:lnTo>
                <a:lnTo>
                  <a:pt x="194" y="94"/>
                </a:lnTo>
                <a:lnTo>
                  <a:pt x="194" y="96"/>
                </a:lnTo>
                <a:lnTo>
                  <a:pt x="186" y="98"/>
                </a:lnTo>
                <a:lnTo>
                  <a:pt x="183" y="100"/>
                </a:lnTo>
                <a:lnTo>
                  <a:pt x="183" y="100"/>
                </a:lnTo>
                <a:lnTo>
                  <a:pt x="183" y="102"/>
                </a:lnTo>
                <a:lnTo>
                  <a:pt x="183" y="102"/>
                </a:lnTo>
                <a:lnTo>
                  <a:pt x="183" y="102"/>
                </a:lnTo>
                <a:lnTo>
                  <a:pt x="181" y="104"/>
                </a:lnTo>
                <a:lnTo>
                  <a:pt x="177" y="109"/>
                </a:lnTo>
                <a:lnTo>
                  <a:pt x="177" y="109"/>
                </a:lnTo>
                <a:lnTo>
                  <a:pt x="175" y="109"/>
                </a:lnTo>
                <a:lnTo>
                  <a:pt x="175" y="106"/>
                </a:lnTo>
                <a:lnTo>
                  <a:pt x="177" y="104"/>
                </a:lnTo>
                <a:lnTo>
                  <a:pt x="177" y="102"/>
                </a:lnTo>
                <a:lnTo>
                  <a:pt x="175" y="102"/>
                </a:lnTo>
                <a:lnTo>
                  <a:pt x="169" y="104"/>
                </a:lnTo>
                <a:lnTo>
                  <a:pt x="167" y="106"/>
                </a:lnTo>
                <a:lnTo>
                  <a:pt x="165" y="106"/>
                </a:lnTo>
                <a:lnTo>
                  <a:pt x="163" y="109"/>
                </a:lnTo>
                <a:lnTo>
                  <a:pt x="158" y="106"/>
                </a:lnTo>
                <a:lnTo>
                  <a:pt x="156" y="106"/>
                </a:lnTo>
                <a:lnTo>
                  <a:pt x="156" y="104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2" y="98"/>
                </a:lnTo>
                <a:lnTo>
                  <a:pt x="150" y="98"/>
                </a:lnTo>
                <a:lnTo>
                  <a:pt x="150" y="92"/>
                </a:lnTo>
                <a:lnTo>
                  <a:pt x="148" y="92"/>
                </a:lnTo>
                <a:lnTo>
                  <a:pt x="148" y="92"/>
                </a:lnTo>
                <a:lnTo>
                  <a:pt x="146" y="92"/>
                </a:lnTo>
                <a:lnTo>
                  <a:pt x="146" y="92"/>
                </a:lnTo>
                <a:lnTo>
                  <a:pt x="144" y="94"/>
                </a:lnTo>
                <a:lnTo>
                  <a:pt x="142" y="94"/>
                </a:lnTo>
                <a:lnTo>
                  <a:pt x="137" y="98"/>
                </a:lnTo>
                <a:lnTo>
                  <a:pt x="135" y="98"/>
                </a:lnTo>
                <a:lnTo>
                  <a:pt x="135" y="100"/>
                </a:lnTo>
                <a:lnTo>
                  <a:pt x="133" y="104"/>
                </a:lnTo>
                <a:lnTo>
                  <a:pt x="133" y="104"/>
                </a:lnTo>
                <a:lnTo>
                  <a:pt x="131" y="104"/>
                </a:lnTo>
                <a:lnTo>
                  <a:pt x="129" y="104"/>
                </a:lnTo>
                <a:lnTo>
                  <a:pt x="129" y="104"/>
                </a:lnTo>
                <a:lnTo>
                  <a:pt x="127" y="104"/>
                </a:lnTo>
                <a:lnTo>
                  <a:pt x="127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4"/>
                </a:lnTo>
                <a:lnTo>
                  <a:pt x="125" y="104"/>
                </a:lnTo>
                <a:lnTo>
                  <a:pt x="121" y="106"/>
                </a:lnTo>
                <a:lnTo>
                  <a:pt x="121" y="109"/>
                </a:lnTo>
                <a:lnTo>
                  <a:pt x="121" y="109"/>
                </a:lnTo>
                <a:lnTo>
                  <a:pt x="121" y="111"/>
                </a:lnTo>
                <a:lnTo>
                  <a:pt x="119" y="113"/>
                </a:lnTo>
                <a:lnTo>
                  <a:pt x="117" y="113"/>
                </a:lnTo>
                <a:lnTo>
                  <a:pt x="117" y="113"/>
                </a:lnTo>
                <a:lnTo>
                  <a:pt x="115" y="113"/>
                </a:lnTo>
                <a:lnTo>
                  <a:pt x="115" y="113"/>
                </a:lnTo>
                <a:lnTo>
                  <a:pt x="112" y="111"/>
                </a:lnTo>
                <a:lnTo>
                  <a:pt x="112" y="111"/>
                </a:lnTo>
                <a:lnTo>
                  <a:pt x="110" y="109"/>
                </a:lnTo>
                <a:lnTo>
                  <a:pt x="110" y="109"/>
                </a:lnTo>
                <a:lnTo>
                  <a:pt x="108" y="106"/>
                </a:lnTo>
                <a:lnTo>
                  <a:pt x="104" y="104"/>
                </a:lnTo>
                <a:lnTo>
                  <a:pt x="104" y="102"/>
                </a:lnTo>
                <a:lnTo>
                  <a:pt x="102" y="102"/>
                </a:lnTo>
                <a:lnTo>
                  <a:pt x="100" y="100"/>
                </a:lnTo>
                <a:lnTo>
                  <a:pt x="98" y="98"/>
                </a:lnTo>
                <a:lnTo>
                  <a:pt x="98" y="96"/>
                </a:lnTo>
                <a:lnTo>
                  <a:pt x="98" y="94"/>
                </a:lnTo>
                <a:lnTo>
                  <a:pt x="100" y="94"/>
                </a:lnTo>
                <a:lnTo>
                  <a:pt x="100" y="90"/>
                </a:lnTo>
                <a:lnTo>
                  <a:pt x="98" y="88"/>
                </a:lnTo>
                <a:lnTo>
                  <a:pt x="98" y="88"/>
                </a:lnTo>
                <a:lnTo>
                  <a:pt x="96" y="88"/>
                </a:lnTo>
                <a:lnTo>
                  <a:pt x="96" y="88"/>
                </a:lnTo>
                <a:lnTo>
                  <a:pt x="94" y="88"/>
                </a:lnTo>
                <a:lnTo>
                  <a:pt x="94" y="90"/>
                </a:lnTo>
                <a:lnTo>
                  <a:pt x="94" y="90"/>
                </a:lnTo>
                <a:lnTo>
                  <a:pt x="92" y="88"/>
                </a:lnTo>
                <a:lnTo>
                  <a:pt x="92" y="88"/>
                </a:lnTo>
                <a:lnTo>
                  <a:pt x="92" y="88"/>
                </a:lnTo>
                <a:lnTo>
                  <a:pt x="89" y="88"/>
                </a:lnTo>
                <a:lnTo>
                  <a:pt x="89" y="88"/>
                </a:lnTo>
                <a:lnTo>
                  <a:pt x="87" y="88"/>
                </a:lnTo>
                <a:lnTo>
                  <a:pt x="87" y="88"/>
                </a:lnTo>
                <a:lnTo>
                  <a:pt x="85" y="90"/>
                </a:lnTo>
                <a:lnTo>
                  <a:pt x="85" y="90"/>
                </a:lnTo>
                <a:lnTo>
                  <a:pt x="85" y="92"/>
                </a:lnTo>
                <a:lnTo>
                  <a:pt x="85" y="92"/>
                </a:lnTo>
                <a:lnTo>
                  <a:pt x="85" y="94"/>
                </a:lnTo>
                <a:lnTo>
                  <a:pt x="85" y="94"/>
                </a:lnTo>
                <a:lnTo>
                  <a:pt x="83" y="94"/>
                </a:lnTo>
                <a:lnTo>
                  <a:pt x="83" y="92"/>
                </a:lnTo>
                <a:lnTo>
                  <a:pt x="83" y="92"/>
                </a:lnTo>
                <a:lnTo>
                  <a:pt x="83" y="90"/>
                </a:lnTo>
                <a:lnTo>
                  <a:pt x="83" y="90"/>
                </a:lnTo>
                <a:lnTo>
                  <a:pt x="81" y="90"/>
                </a:lnTo>
                <a:lnTo>
                  <a:pt x="81" y="90"/>
                </a:lnTo>
                <a:lnTo>
                  <a:pt x="81" y="90"/>
                </a:lnTo>
                <a:lnTo>
                  <a:pt x="81" y="92"/>
                </a:lnTo>
                <a:lnTo>
                  <a:pt x="81" y="92"/>
                </a:lnTo>
                <a:lnTo>
                  <a:pt x="81" y="94"/>
                </a:lnTo>
                <a:lnTo>
                  <a:pt x="81" y="94"/>
                </a:lnTo>
                <a:lnTo>
                  <a:pt x="79" y="94"/>
                </a:lnTo>
                <a:lnTo>
                  <a:pt x="79" y="94"/>
                </a:lnTo>
                <a:lnTo>
                  <a:pt x="77" y="92"/>
                </a:lnTo>
                <a:lnTo>
                  <a:pt x="77" y="90"/>
                </a:lnTo>
                <a:lnTo>
                  <a:pt x="75" y="83"/>
                </a:lnTo>
                <a:lnTo>
                  <a:pt x="71" y="77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6" y="75"/>
                </a:lnTo>
                <a:lnTo>
                  <a:pt x="66" y="79"/>
                </a:lnTo>
                <a:lnTo>
                  <a:pt x="66" y="79"/>
                </a:lnTo>
                <a:lnTo>
                  <a:pt x="66" y="81"/>
                </a:lnTo>
                <a:lnTo>
                  <a:pt x="64" y="81"/>
                </a:lnTo>
                <a:lnTo>
                  <a:pt x="64" y="81"/>
                </a:lnTo>
                <a:lnTo>
                  <a:pt x="62" y="81"/>
                </a:lnTo>
                <a:lnTo>
                  <a:pt x="62" y="83"/>
                </a:lnTo>
                <a:lnTo>
                  <a:pt x="60" y="86"/>
                </a:lnTo>
                <a:lnTo>
                  <a:pt x="58" y="86"/>
                </a:lnTo>
                <a:lnTo>
                  <a:pt x="54" y="86"/>
                </a:lnTo>
                <a:lnTo>
                  <a:pt x="52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6"/>
                </a:lnTo>
                <a:lnTo>
                  <a:pt x="46" y="88"/>
                </a:lnTo>
                <a:lnTo>
                  <a:pt x="43" y="90"/>
                </a:lnTo>
                <a:lnTo>
                  <a:pt x="41" y="90"/>
                </a:lnTo>
                <a:lnTo>
                  <a:pt x="35" y="90"/>
                </a:lnTo>
                <a:lnTo>
                  <a:pt x="29" y="90"/>
                </a:lnTo>
                <a:lnTo>
                  <a:pt x="21" y="88"/>
                </a:lnTo>
                <a:lnTo>
                  <a:pt x="18" y="88"/>
                </a:lnTo>
                <a:lnTo>
                  <a:pt x="10" y="88"/>
                </a:lnTo>
                <a:lnTo>
                  <a:pt x="8" y="90"/>
                </a:lnTo>
                <a:lnTo>
                  <a:pt x="6" y="90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6"/>
                </a:lnTo>
                <a:lnTo>
                  <a:pt x="6" y="98"/>
                </a:lnTo>
                <a:lnTo>
                  <a:pt x="8" y="100"/>
                </a:lnTo>
                <a:lnTo>
                  <a:pt x="8" y="100"/>
                </a:lnTo>
                <a:lnTo>
                  <a:pt x="10" y="102"/>
                </a:lnTo>
                <a:lnTo>
                  <a:pt x="10" y="104"/>
                </a:lnTo>
                <a:lnTo>
                  <a:pt x="10" y="104"/>
                </a:lnTo>
                <a:lnTo>
                  <a:pt x="10" y="106"/>
                </a:lnTo>
                <a:lnTo>
                  <a:pt x="10" y="106"/>
                </a:lnTo>
                <a:lnTo>
                  <a:pt x="10" y="109"/>
                </a:lnTo>
                <a:lnTo>
                  <a:pt x="8" y="111"/>
                </a:lnTo>
                <a:lnTo>
                  <a:pt x="8" y="113"/>
                </a:lnTo>
                <a:lnTo>
                  <a:pt x="8" y="113"/>
                </a:lnTo>
                <a:lnTo>
                  <a:pt x="8" y="115"/>
                </a:ln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4" y="121"/>
                </a:lnTo>
                <a:lnTo>
                  <a:pt x="2" y="123"/>
                </a:lnTo>
                <a:lnTo>
                  <a:pt x="2" y="125"/>
                </a:lnTo>
                <a:lnTo>
                  <a:pt x="0" y="132"/>
                </a:lnTo>
                <a:lnTo>
                  <a:pt x="4" y="132"/>
                </a:lnTo>
                <a:lnTo>
                  <a:pt x="10" y="134"/>
                </a:lnTo>
                <a:lnTo>
                  <a:pt x="10" y="134"/>
                </a:lnTo>
                <a:lnTo>
                  <a:pt x="12" y="134"/>
                </a:lnTo>
                <a:lnTo>
                  <a:pt x="12" y="136"/>
                </a:lnTo>
                <a:lnTo>
                  <a:pt x="16" y="138"/>
                </a:lnTo>
                <a:lnTo>
                  <a:pt x="16" y="138"/>
                </a:lnTo>
                <a:lnTo>
                  <a:pt x="18" y="140"/>
                </a:lnTo>
                <a:lnTo>
                  <a:pt x="18" y="140"/>
                </a:lnTo>
                <a:lnTo>
                  <a:pt x="18" y="144"/>
                </a:lnTo>
                <a:lnTo>
                  <a:pt x="18" y="146"/>
                </a:lnTo>
                <a:lnTo>
                  <a:pt x="18" y="148"/>
                </a:lnTo>
                <a:lnTo>
                  <a:pt x="18" y="150"/>
                </a:lnTo>
                <a:lnTo>
                  <a:pt x="21" y="150"/>
                </a:lnTo>
                <a:lnTo>
                  <a:pt x="21" y="154"/>
                </a:lnTo>
                <a:lnTo>
                  <a:pt x="35" y="167"/>
                </a:lnTo>
                <a:lnTo>
                  <a:pt x="37" y="169"/>
                </a:lnTo>
                <a:lnTo>
                  <a:pt x="39" y="173"/>
                </a:lnTo>
                <a:lnTo>
                  <a:pt x="39" y="173"/>
                </a:lnTo>
                <a:lnTo>
                  <a:pt x="39" y="175"/>
                </a:lnTo>
                <a:lnTo>
                  <a:pt x="39" y="175"/>
                </a:lnTo>
                <a:lnTo>
                  <a:pt x="37" y="180"/>
                </a:lnTo>
                <a:lnTo>
                  <a:pt x="37" y="180"/>
                </a:lnTo>
                <a:lnTo>
                  <a:pt x="37" y="182"/>
                </a:lnTo>
                <a:lnTo>
                  <a:pt x="37" y="182"/>
                </a:lnTo>
                <a:lnTo>
                  <a:pt x="39" y="184"/>
                </a:lnTo>
                <a:lnTo>
                  <a:pt x="39" y="188"/>
                </a:lnTo>
                <a:lnTo>
                  <a:pt x="41" y="190"/>
                </a:lnTo>
                <a:lnTo>
                  <a:pt x="41" y="190"/>
                </a:lnTo>
                <a:lnTo>
                  <a:pt x="43" y="192"/>
                </a:lnTo>
                <a:lnTo>
                  <a:pt x="43" y="192"/>
                </a:lnTo>
                <a:lnTo>
                  <a:pt x="46" y="192"/>
                </a:lnTo>
                <a:lnTo>
                  <a:pt x="46" y="192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0" y="192"/>
                </a:lnTo>
                <a:lnTo>
                  <a:pt x="56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6"/>
                </a:lnTo>
                <a:lnTo>
                  <a:pt x="62" y="186"/>
                </a:lnTo>
                <a:lnTo>
                  <a:pt x="62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8"/>
                </a:lnTo>
                <a:lnTo>
                  <a:pt x="66" y="188"/>
                </a:lnTo>
                <a:lnTo>
                  <a:pt x="66" y="190"/>
                </a:lnTo>
                <a:lnTo>
                  <a:pt x="66" y="190"/>
                </a:lnTo>
                <a:lnTo>
                  <a:pt x="69" y="194"/>
                </a:lnTo>
                <a:lnTo>
                  <a:pt x="69" y="194"/>
                </a:lnTo>
                <a:lnTo>
                  <a:pt x="69" y="196"/>
                </a:lnTo>
                <a:lnTo>
                  <a:pt x="66" y="196"/>
                </a:lnTo>
                <a:lnTo>
                  <a:pt x="66" y="198"/>
                </a:lnTo>
                <a:lnTo>
                  <a:pt x="66" y="198"/>
                </a:lnTo>
                <a:lnTo>
                  <a:pt x="62" y="203"/>
                </a:lnTo>
                <a:lnTo>
                  <a:pt x="62" y="203"/>
                </a:lnTo>
                <a:lnTo>
                  <a:pt x="62" y="205"/>
                </a:lnTo>
                <a:lnTo>
                  <a:pt x="60" y="205"/>
                </a:lnTo>
                <a:lnTo>
                  <a:pt x="62" y="207"/>
                </a:lnTo>
                <a:lnTo>
                  <a:pt x="62" y="207"/>
                </a:lnTo>
                <a:lnTo>
                  <a:pt x="62" y="209"/>
                </a:lnTo>
                <a:lnTo>
                  <a:pt x="62" y="209"/>
                </a:lnTo>
                <a:lnTo>
                  <a:pt x="60" y="213"/>
                </a:lnTo>
                <a:lnTo>
                  <a:pt x="60" y="213"/>
                </a:lnTo>
                <a:lnTo>
                  <a:pt x="60" y="215"/>
                </a:lnTo>
                <a:lnTo>
                  <a:pt x="60" y="215"/>
                </a:lnTo>
                <a:lnTo>
                  <a:pt x="60" y="217"/>
                </a:lnTo>
                <a:lnTo>
                  <a:pt x="62" y="217"/>
                </a:lnTo>
                <a:lnTo>
                  <a:pt x="62" y="217"/>
                </a:lnTo>
                <a:lnTo>
                  <a:pt x="62" y="217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9" y="215"/>
                </a:lnTo>
                <a:lnTo>
                  <a:pt x="69" y="215"/>
                </a:lnTo>
                <a:lnTo>
                  <a:pt x="69" y="217"/>
                </a:lnTo>
                <a:lnTo>
                  <a:pt x="71" y="223"/>
                </a:lnTo>
                <a:lnTo>
                  <a:pt x="69" y="232"/>
                </a:lnTo>
                <a:lnTo>
                  <a:pt x="69" y="236"/>
                </a:lnTo>
                <a:lnTo>
                  <a:pt x="69" y="240"/>
                </a:lnTo>
                <a:lnTo>
                  <a:pt x="71" y="242"/>
                </a:lnTo>
                <a:lnTo>
                  <a:pt x="75" y="246"/>
                </a:lnTo>
                <a:lnTo>
                  <a:pt x="75" y="246"/>
                </a:lnTo>
                <a:lnTo>
                  <a:pt x="75" y="248"/>
                </a:lnTo>
                <a:lnTo>
                  <a:pt x="77" y="251"/>
                </a:lnTo>
                <a:lnTo>
                  <a:pt x="77" y="253"/>
                </a:lnTo>
                <a:lnTo>
                  <a:pt x="77" y="255"/>
                </a:lnTo>
                <a:lnTo>
                  <a:pt x="77" y="257"/>
                </a:lnTo>
                <a:lnTo>
                  <a:pt x="77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5"/>
                </a:lnTo>
                <a:lnTo>
                  <a:pt x="81" y="255"/>
                </a:lnTo>
                <a:lnTo>
                  <a:pt x="81" y="255"/>
                </a:lnTo>
                <a:lnTo>
                  <a:pt x="83" y="255"/>
                </a:lnTo>
                <a:lnTo>
                  <a:pt x="85" y="257"/>
                </a:lnTo>
                <a:lnTo>
                  <a:pt x="87" y="257"/>
                </a:lnTo>
                <a:lnTo>
                  <a:pt x="87" y="257"/>
                </a:lnTo>
                <a:lnTo>
                  <a:pt x="89" y="257"/>
                </a:lnTo>
                <a:lnTo>
                  <a:pt x="89" y="257"/>
                </a:lnTo>
                <a:lnTo>
                  <a:pt x="92" y="257"/>
                </a:lnTo>
                <a:lnTo>
                  <a:pt x="92" y="257"/>
                </a:lnTo>
                <a:lnTo>
                  <a:pt x="92" y="257"/>
                </a:lnTo>
                <a:lnTo>
                  <a:pt x="94" y="257"/>
                </a:lnTo>
                <a:lnTo>
                  <a:pt x="94" y="257"/>
                </a:lnTo>
                <a:lnTo>
                  <a:pt x="96" y="257"/>
                </a:lnTo>
                <a:lnTo>
                  <a:pt x="96" y="257"/>
                </a:lnTo>
                <a:lnTo>
                  <a:pt x="98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3"/>
                </a:lnTo>
                <a:lnTo>
                  <a:pt x="100" y="263"/>
                </a:lnTo>
                <a:lnTo>
                  <a:pt x="102" y="265"/>
                </a:lnTo>
                <a:lnTo>
                  <a:pt x="102" y="267"/>
                </a:lnTo>
                <a:lnTo>
                  <a:pt x="102" y="267"/>
                </a:lnTo>
                <a:lnTo>
                  <a:pt x="102" y="269"/>
                </a:lnTo>
                <a:lnTo>
                  <a:pt x="102" y="271"/>
                </a:lnTo>
                <a:lnTo>
                  <a:pt x="100" y="271"/>
                </a:lnTo>
                <a:lnTo>
                  <a:pt x="100" y="274"/>
                </a:lnTo>
                <a:lnTo>
                  <a:pt x="96" y="276"/>
                </a:lnTo>
                <a:lnTo>
                  <a:pt x="94" y="278"/>
                </a:lnTo>
                <a:lnTo>
                  <a:pt x="94" y="278"/>
                </a:lnTo>
                <a:lnTo>
                  <a:pt x="92" y="278"/>
                </a:lnTo>
                <a:lnTo>
                  <a:pt x="92" y="280"/>
                </a:lnTo>
                <a:lnTo>
                  <a:pt x="89" y="280"/>
                </a:lnTo>
                <a:lnTo>
                  <a:pt x="89" y="280"/>
                </a:lnTo>
                <a:lnTo>
                  <a:pt x="89" y="282"/>
                </a:lnTo>
                <a:lnTo>
                  <a:pt x="87" y="282"/>
                </a:lnTo>
                <a:lnTo>
                  <a:pt x="87" y="288"/>
                </a:lnTo>
                <a:lnTo>
                  <a:pt x="85" y="288"/>
                </a:lnTo>
                <a:lnTo>
                  <a:pt x="85" y="290"/>
                </a:lnTo>
                <a:lnTo>
                  <a:pt x="81" y="292"/>
                </a:lnTo>
                <a:lnTo>
                  <a:pt x="79" y="294"/>
                </a:lnTo>
                <a:lnTo>
                  <a:pt x="77" y="296"/>
                </a:lnTo>
                <a:lnTo>
                  <a:pt x="77" y="296"/>
                </a:lnTo>
                <a:lnTo>
                  <a:pt x="75" y="296"/>
                </a:lnTo>
                <a:lnTo>
                  <a:pt x="73" y="296"/>
                </a:lnTo>
                <a:lnTo>
                  <a:pt x="73" y="296"/>
                </a:lnTo>
                <a:lnTo>
                  <a:pt x="71" y="296"/>
                </a:lnTo>
                <a:lnTo>
                  <a:pt x="69" y="299"/>
                </a:lnTo>
                <a:lnTo>
                  <a:pt x="69" y="301"/>
                </a:lnTo>
                <a:lnTo>
                  <a:pt x="69" y="301"/>
                </a:lnTo>
                <a:lnTo>
                  <a:pt x="66" y="301"/>
                </a:lnTo>
                <a:lnTo>
                  <a:pt x="64" y="301"/>
                </a:lnTo>
                <a:lnTo>
                  <a:pt x="64" y="303"/>
                </a:lnTo>
                <a:lnTo>
                  <a:pt x="64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6" y="309"/>
                </a:lnTo>
                <a:lnTo>
                  <a:pt x="71" y="309"/>
                </a:lnTo>
                <a:lnTo>
                  <a:pt x="73" y="311"/>
                </a:lnTo>
                <a:lnTo>
                  <a:pt x="79" y="319"/>
                </a:lnTo>
                <a:lnTo>
                  <a:pt x="79" y="322"/>
                </a:lnTo>
                <a:lnTo>
                  <a:pt x="81" y="322"/>
                </a:lnTo>
                <a:lnTo>
                  <a:pt x="81" y="324"/>
                </a:lnTo>
                <a:lnTo>
                  <a:pt x="85" y="326"/>
                </a:lnTo>
                <a:lnTo>
                  <a:pt x="85" y="328"/>
                </a:lnTo>
                <a:lnTo>
                  <a:pt x="85" y="328"/>
                </a:lnTo>
                <a:lnTo>
                  <a:pt x="87" y="328"/>
                </a:lnTo>
                <a:lnTo>
                  <a:pt x="89" y="328"/>
                </a:lnTo>
                <a:lnTo>
                  <a:pt x="96" y="330"/>
                </a:lnTo>
                <a:lnTo>
                  <a:pt x="98" y="330"/>
                </a:lnTo>
                <a:lnTo>
                  <a:pt x="108" y="330"/>
                </a:lnTo>
                <a:lnTo>
                  <a:pt x="108" y="330"/>
                </a:lnTo>
                <a:lnTo>
                  <a:pt x="115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4"/>
                </a:lnTo>
                <a:lnTo>
                  <a:pt x="117" y="324"/>
                </a:lnTo>
                <a:lnTo>
                  <a:pt x="117" y="322"/>
                </a:lnTo>
                <a:lnTo>
                  <a:pt x="117" y="322"/>
                </a:lnTo>
                <a:lnTo>
                  <a:pt x="117" y="322"/>
                </a:lnTo>
                <a:lnTo>
                  <a:pt x="119" y="319"/>
                </a:lnTo>
                <a:lnTo>
                  <a:pt x="121" y="319"/>
                </a:lnTo>
                <a:lnTo>
                  <a:pt x="140" y="319"/>
                </a:lnTo>
                <a:lnTo>
                  <a:pt x="142" y="319"/>
                </a:lnTo>
                <a:lnTo>
                  <a:pt x="144" y="319"/>
                </a:lnTo>
                <a:lnTo>
                  <a:pt x="144" y="317"/>
                </a:lnTo>
                <a:lnTo>
                  <a:pt x="144" y="317"/>
                </a:lnTo>
                <a:lnTo>
                  <a:pt x="146" y="317"/>
                </a:lnTo>
                <a:lnTo>
                  <a:pt x="148" y="317"/>
                </a:lnTo>
                <a:lnTo>
                  <a:pt x="148" y="317"/>
                </a:lnTo>
                <a:lnTo>
                  <a:pt x="154" y="319"/>
                </a:lnTo>
                <a:lnTo>
                  <a:pt x="158" y="319"/>
                </a:lnTo>
                <a:lnTo>
                  <a:pt x="158" y="319"/>
                </a:lnTo>
                <a:lnTo>
                  <a:pt x="160" y="319"/>
                </a:lnTo>
                <a:lnTo>
                  <a:pt x="160" y="317"/>
                </a:lnTo>
                <a:lnTo>
                  <a:pt x="163" y="317"/>
                </a:lnTo>
                <a:lnTo>
                  <a:pt x="163" y="317"/>
                </a:lnTo>
                <a:lnTo>
                  <a:pt x="167" y="317"/>
                </a:lnTo>
                <a:lnTo>
                  <a:pt x="167" y="317"/>
                </a:lnTo>
                <a:lnTo>
                  <a:pt x="171" y="313"/>
                </a:lnTo>
                <a:lnTo>
                  <a:pt x="173" y="311"/>
                </a:lnTo>
                <a:lnTo>
                  <a:pt x="177" y="317"/>
                </a:lnTo>
                <a:lnTo>
                  <a:pt x="177" y="324"/>
                </a:lnTo>
                <a:lnTo>
                  <a:pt x="177" y="328"/>
                </a:lnTo>
                <a:lnTo>
                  <a:pt x="177" y="330"/>
                </a:lnTo>
                <a:lnTo>
                  <a:pt x="177" y="332"/>
                </a:lnTo>
                <a:lnTo>
                  <a:pt x="177" y="334"/>
                </a:lnTo>
                <a:lnTo>
                  <a:pt x="177" y="336"/>
                </a:lnTo>
                <a:lnTo>
                  <a:pt x="171" y="342"/>
                </a:lnTo>
                <a:lnTo>
                  <a:pt x="169" y="349"/>
                </a:lnTo>
                <a:lnTo>
                  <a:pt x="167" y="351"/>
                </a:lnTo>
                <a:lnTo>
                  <a:pt x="167" y="353"/>
                </a:lnTo>
                <a:lnTo>
                  <a:pt x="167" y="353"/>
                </a:lnTo>
                <a:lnTo>
                  <a:pt x="167" y="355"/>
                </a:lnTo>
                <a:lnTo>
                  <a:pt x="167" y="355"/>
                </a:lnTo>
                <a:lnTo>
                  <a:pt x="167" y="355"/>
                </a:lnTo>
                <a:lnTo>
                  <a:pt x="171" y="353"/>
                </a:lnTo>
                <a:lnTo>
                  <a:pt x="173" y="353"/>
                </a:lnTo>
                <a:lnTo>
                  <a:pt x="173" y="353"/>
                </a:lnTo>
                <a:lnTo>
                  <a:pt x="175" y="353"/>
                </a:lnTo>
                <a:lnTo>
                  <a:pt x="177" y="353"/>
                </a:lnTo>
                <a:lnTo>
                  <a:pt x="179" y="355"/>
                </a:lnTo>
                <a:lnTo>
                  <a:pt x="186" y="359"/>
                </a:lnTo>
                <a:lnTo>
                  <a:pt x="188" y="361"/>
                </a:lnTo>
                <a:lnTo>
                  <a:pt x="190" y="363"/>
                </a:lnTo>
                <a:lnTo>
                  <a:pt x="190" y="363"/>
                </a:lnTo>
                <a:lnTo>
                  <a:pt x="190" y="363"/>
                </a:lnTo>
                <a:lnTo>
                  <a:pt x="192" y="363"/>
                </a:lnTo>
                <a:lnTo>
                  <a:pt x="196" y="357"/>
                </a:lnTo>
                <a:lnTo>
                  <a:pt x="200" y="353"/>
                </a:lnTo>
                <a:lnTo>
                  <a:pt x="202" y="351"/>
                </a:lnTo>
                <a:lnTo>
                  <a:pt x="206" y="351"/>
                </a:lnTo>
                <a:lnTo>
                  <a:pt x="209" y="349"/>
                </a:lnTo>
                <a:lnTo>
                  <a:pt x="209" y="349"/>
                </a:lnTo>
                <a:lnTo>
                  <a:pt x="211" y="349"/>
                </a:lnTo>
                <a:lnTo>
                  <a:pt x="211" y="349"/>
                </a:lnTo>
                <a:lnTo>
                  <a:pt x="213" y="349"/>
                </a:lnTo>
                <a:lnTo>
                  <a:pt x="215" y="349"/>
                </a:lnTo>
                <a:lnTo>
                  <a:pt x="223" y="355"/>
                </a:lnTo>
                <a:lnTo>
                  <a:pt x="229" y="357"/>
                </a:lnTo>
                <a:lnTo>
                  <a:pt x="234" y="357"/>
                </a:lnTo>
                <a:lnTo>
                  <a:pt x="236" y="357"/>
                </a:lnTo>
                <a:lnTo>
                  <a:pt x="238" y="357"/>
                </a:lnTo>
                <a:lnTo>
                  <a:pt x="240" y="357"/>
                </a:lnTo>
                <a:lnTo>
                  <a:pt x="240" y="357"/>
                </a:lnTo>
                <a:lnTo>
                  <a:pt x="242" y="355"/>
                </a:lnTo>
                <a:lnTo>
                  <a:pt x="242" y="355"/>
                </a:lnTo>
                <a:lnTo>
                  <a:pt x="244" y="355"/>
                </a:lnTo>
                <a:lnTo>
                  <a:pt x="244" y="353"/>
                </a:lnTo>
                <a:lnTo>
                  <a:pt x="246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5"/>
                </a:lnTo>
                <a:lnTo>
                  <a:pt x="248" y="355"/>
                </a:lnTo>
                <a:lnTo>
                  <a:pt x="246" y="357"/>
                </a:lnTo>
                <a:lnTo>
                  <a:pt x="246" y="359"/>
                </a:lnTo>
                <a:lnTo>
                  <a:pt x="246" y="359"/>
                </a:lnTo>
                <a:lnTo>
                  <a:pt x="246" y="361"/>
                </a:lnTo>
                <a:lnTo>
                  <a:pt x="246" y="361"/>
                </a:lnTo>
                <a:lnTo>
                  <a:pt x="246" y="363"/>
                </a:lnTo>
                <a:lnTo>
                  <a:pt x="246" y="365"/>
                </a:lnTo>
                <a:lnTo>
                  <a:pt x="252" y="367"/>
                </a:lnTo>
                <a:lnTo>
                  <a:pt x="257" y="367"/>
                </a:lnTo>
                <a:lnTo>
                  <a:pt x="259" y="365"/>
                </a:lnTo>
                <a:lnTo>
                  <a:pt x="261" y="363"/>
                </a:lnTo>
                <a:lnTo>
                  <a:pt x="265" y="357"/>
                </a:lnTo>
                <a:lnTo>
                  <a:pt x="265" y="355"/>
                </a:lnTo>
                <a:lnTo>
                  <a:pt x="267" y="355"/>
                </a:lnTo>
                <a:lnTo>
                  <a:pt x="267" y="355"/>
                </a:lnTo>
                <a:lnTo>
                  <a:pt x="265" y="353"/>
                </a:lnTo>
                <a:lnTo>
                  <a:pt x="265" y="351"/>
                </a:lnTo>
                <a:lnTo>
                  <a:pt x="267" y="351"/>
                </a:lnTo>
                <a:lnTo>
                  <a:pt x="267" y="347"/>
                </a:lnTo>
                <a:lnTo>
                  <a:pt x="267" y="347"/>
                </a:lnTo>
                <a:lnTo>
                  <a:pt x="267" y="345"/>
                </a:lnTo>
                <a:lnTo>
                  <a:pt x="265" y="340"/>
                </a:lnTo>
                <a:lnTo>
                  <a:pt x="265" y="340"/>
                </a:lnTo>
                <a:lnTo>
                  <a:pt x="265" y="338"/>
                </a:lnTo>
                <a:lnTo>
                  <a:pt x="265" y="336"/>
                </a:lnTo>
                <a:lnTo>
                  <a:pt x="267" y="334"/>
                </a:lnTo>
                <a:lnTo>
                  <a:pt x="267" y="332"/>
                </a:lnTo>
                <a:lnTo>
                  <a:pt x="267" y="330"/>
                </a:lnTo>
                <a:lnTo>
                  <a:pt x="267" y="324"/>
                </a:lnTo>
                <a:lnTo>
                  <a:pt x="267" y="322"/>
                </a:lnTo>
                <a:lnTo>
                  <a:pt x="267" y="319"/>
                </a:lnTo>
                <a:lnTo>
                  <a:pt x="263" y="317"/>
                </a:lnTo>
                <a:lnTo>
                  <a:pt x="263" y="315"/>
                </a:lnTo>
                <a:lnTo>
                  <a:pt x="263" y="313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5" y="311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69" y="309"/>
                </a:lnTo>
                <a:lnTo>
                  <a:pt x="269" y="309"/>
                </a:lnTo>
                <a:lnTo>
                  <a:pt x="271" y="307"/>
                </a:lnTo>
                <a:lnTo>
                  <a:pt x="271" y="305"/>
                </a:lnTo>
                <a:lnTo>
                  <a:pt x="273" y="305"/>
                </a:lnTo>
                <a:lnTo>
                  <a:pt x="273" y="305"/>
                </a:lnTo>
                <a:lnTo>
                  <a:pt x="275" y="305"/>
                </a:lnTo>
                <a:lnTo>
                  <a:pt x="275" y="307"/>
                </a:lnTo>
                <a:lnTo>
                  <a:pt x="280" y="311"/>
                </a:lnTo>
                <a:lnTo>
                  <a:pt x="296" y="319"/>
                </a:lnTo>
                <a:lnTo>
                  <a:pt x="298" y="322"/>
                </a:lnTo>
                <a:lnTo>
                  <a:pt x="300" y="324"/>
                </a:lnTo>
                <a:lnTo>
                  <a:pt x="300" y="326"/>
                </a:lnTo>
                <a:lnTo>
                  <a:pt x="303" y="328"/>
                </a:lnTo>
                <a:lnTo>
                  <a:pt x="305" y="328"/>
                </a:lnTo>
                <a:lnTo>
                  <a:pt x="307" y="330"/>
                </a:lnTo>
                <a:lnTo>
                  <a:pt x="307" y="330"/>
                </a:lnTo>
                <a:lnTo>
                  <a:pt x="309" y="332"/>
                </a:lnTo>
                <a:lnTo>
                  <a:pt x="311" y="332"/>
                </a:lnTo>
                <a:lnTo>
                  <a:pt x="313" y="330"/>
                </a:lnTo>
                <a:lnTo>
                  <a:pt x="317" y="330"/>
                </a:lnTo>
                <a:lnTo>
                  <a:pt x="317" y="330"/>
                </a:lnTo>
                <a:lnTo>
                  <a:pt x="319" y="330"/>
                </a:lnTo>
                <a:lnTo>
                  <a:pt x="319" y="330"/>
                </a:lnTo>
                <a:lnTo>
                  <a:pt x="330" y="336"/>
                </a:lnTo>
                <a:lnTo>
                  <a:pt x="334" y="340"/>
                </a:lnTo>
                <a:lnTo>
                  <a:pt x="338" y="342"/>
                </a:lnTo>
                <a:lnTo>
                  <a:pt x="338" y="342"/>
                </a:lnTo>
                <a:lnTo>
                  <a:pt x="340" y="340"/>
                </a:lnTo>
                <a:lnTo>
                  <a:pt x="342" y="340"/>
                </a:lnTo>
                <a:lnTo>
                  <a:pt x="342" y="338"/>
                </a:lnTo>
                <a:lnTo>
                  <a:pt x="342" y="338"/>
                </a:lnTo>
                <a:lnTo>
                  <a:pt x="344" y="340"/>
                </a:lnTo>
                <a:lnTo>
                  <a:pt x="346" y="340"/>
                </a:lnTo>
                <a:lnTo>
                  <a:pt x="346" y="338"/>
                </a:lnTo>
                <a:lnTo>
                  <a:pt x="346" y="338"/>
                </a:lnTo>
                <a:lnTo>
                  <a:pt x="346" y="336"/>
                </a:lnTo>
                <a:lnTo>
                  <a:pt x="346" y="336"/>
                </a:lnTo>
                <a:lnTo>
                  <a:pt x="348" y="334"/>
                </a:lnTo>
                <a:lnTo>
                  <a:pt x="348" y="334"/>
                </a:lnTo>
                <a:lnTo>
                  <a:pt x="353" y="334"/>
                </a:lnTo>
                <a:lnTo>
                  <a:pt x="355" y="334"/>
                </a:lnTo>
                <a:lnTo>
                  <a:pt x="355" y="334"/>
                </a:lnTo>
                <a:lnTo>
                  <a:pt x="355" y="332"/>
                </a:lnTo>
                <a:lnTo>
                  <a:pt x="353" y="330"/>
                </a:lnTo>
                <a:lnTo>
                  <a:pt x="351" y="330"/>
                </a:lnTo>
                <a:lnTo>
                  <a:pt x="351" y="328"/>
                </a:lnTo>
                <a:lnTo>
                  <a:pt x="348" y="326"/>
                </a:lnTo>
                <a:lnTo>
                  <a:pt x="348" y="324"/>
                </a:lnTo>
                <a:lnTo>
                  <a:pt x="348" y="322"/>
                </a:lnTo>
                <a:lnTo>
                  <a:pt x="346" y="319"/>
                </a:lnTo>
                <a:lnTo>
                  <a:pt x="346" y="317"/>
                </a:lnTo>
                <a:lnTo>
                  <a:pt x="342" y="317"/>
                </a:lnTo>
                <a:lnTo>
                  <a:pt x="342" y="315"/>
                </a:lnTo>
                <a:lnTo>
                  <a:pt x="342" y="315"/>
                </a:lnTo>
                <a:lnTo>
                  <a:pt x="340" y="313"/>
                </a:lnTo>
                <a:lnTo>
                  <a:pt x="340" y="313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2" y="311"/>
                </a:lnTo>
                <a:lnTo>
                  <a:pt x="344" y="311"/>
                </a:lnTo>
                <a:lnTo>
                  <a:pt x="344" y="311"/>
                </a:lnTo>
                <a:lnTo>
                  <a:pt x="344" y="311"/>
                </a:lnTo>
                <a:lnTo>
                  <a:pt x="346" y="311"/>
                </a:lnTo>
                <a:lnTo>
                  <a:pt x="346" y="309"/>
                </a:lnTo>
                <a:lnTo>
                  <a:pt x="344" y="309"/>
                </a:lnTo>
                <a:lnTo>
                  <a:pt x="344" y="307"/>
                </a:lnTo>
                <a:lnTo>
                  <a:pt x="344" y="305"/>
                </a:lnTo>
                <a:lnTo>
                  <a:pt x="342" y="303"/>
                </a:lnTo>
                <a:lnTo>
                  <a:pt x="340" y="303"/>
                </a:lnTo>
                <a:lnTo>
                  <a:pt x="338" y="301"/>
                </a:lnTo>
                <a:lnTo>
                  <a:pt x="334" y="301"/>
                </a:lnTo>
                <a:lnTo>
                  <a:pt x="332" y="301"/>
                </a:lnTo>
                <a:lnTo>
                  <a:pt x="330" y="301"/>
                </a:lnTo>
                <a:lnTo>
                  <a:pt x="330" y="299"/>
                </a:lnTo>
                <a:lnTo>
                  <a:pt x="330" y="296"/>
                </a:lnTo>
                <a:lnTo>
                  <a:pt x="328" y="292"/>
                </a:lnTo>
                <a:lnTo>
                  <a:pt x="321" y="286"/>
                </a:lnTo>
                <a:lnTo>
                  <a:pt x="319" y="284"/>
                </a:lnTo>
                <a:lnTo>
                  <a:pt x="319" y="284"/>
                </a:lnTo>
                <a:lnTo>
                  <a:pt x="317" y="284"/>
                </a:lnTo>
                <a:lnTo>
                  <a:pt x="317" y="284"/>
                </a:lnTo>
                <a:lnTo>
                  <a:pt x="315" y="284"/>
                </a:lnTo>
                <a:lnTo>
                  <a:pt x="309" y="280"/>
                </a:lnTo>
                <a:lnTo>
                  <a:pt x="309" y="278"/>
                </a:lnTo>
                <a:lnTo>
                  <a:pt x="309" y="278"/>
                </a:lnTo>
                <a:lnTo>
                  <a:pt x="309" y="274"/>
                </a:lnTo>
                <a:lnTo>
                  <a:pt x="309" y="271"/>
                </a:lnTo>
                <a:lnTo>
                  <a:pt x="309" y="271"/>
                </a:lnTo>
                <a:lnTo>
                  <a:pt x="311" y="267"/>
                </a:lnTo>
                <a:lnTo>
                  <a:pt x="311" y="267"/>
                </a:lnTo>
                <a:lnTo>
                  <a:pt x="311" y="265"/>
                </a:lnTo>
                <a:lnTo>
                  <a:pt x="311" y="265"/>
                </a:lnTo>
                <a:lnTo>
                  <a:pt x="311" y="263"/>
                </a:lnTo>
                <a:lnTo>
                  <a:pt x="311" y="263"/>
                </a:lnTo>
                <a:lnTo>
                  <a:pt x="313" y="261"/>
                </a:lnTo>
                <a:lnTo>
                  <a:pt x="315" y="261"/>
                </a:lnTo>
                <a:lnTo>
                  <a:pt x="315" y="259"/>
                </a:lnTo>
                <a:lnTo>
                  <a:pt x="317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7"/>
                </a:lnTo>
                <a:lnTo>
                  <a:pt x="319" y="257"/>
                </a:lnTo>
                <a:lnTo>
                  <a:pt x="317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00" y="255"/>
                </a:lnTo>
                <a:lnTo>
                  <a:pt x="294" y="255"/>
                </a:lnTo>
                <a:lnTo>
                  <a:pt x="290" y="255"/>
                </a:lnTo>
                <a:lnTo>
                  <a:pt x="290" y="255"/>
                </a:lnTo>
                <a:lnTo>
                  <a:pt x="288" y="257"/>
                </a:lnTo>
                <a:lnTo>
                  <a:pt x="286" y="257"/>
                </a:lnTo>
                <a:lnTo>
                  <a:pt x="286" y="255"/>
                </a:lnTo>
                <a:lnTo>
                  <a:pt x="284" y="253"/>
                </a:lnTo>
                <a:lnTo>
                  <a:pt x="271" y="240"/>
                </a:lnTo>
                <a:lnTo>
                  <a:pt x="269" y="238"/>
                </a:lnTo>
                <a:lnTo>
                  <a:pt x="267" y="238"/>
                </a:lnTo>
                <a:lnTo>
                  <a:pt x="265" y="236"/>
                </a:lnTo>
                <a:lnTo>
                  <a:pt x="263" y="236"/>
                </a:lnTo>
                <a:lnTo>
                  <a:pt x="259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6"/>
                </a:lnTo>
                <a:lnTo>
                  <a:pt x="257" y="234"/>
                </a:lnTo>
                <a:lnTo>
                  <a:pt x="252" y="230"/>
                </a:lnTo>
                <a:lnTo>
                  <a:pt x="252" y="228"/>
                </a:lnTo>
                <a:lnTo>
                  <a:pt x="252" y="225"/>
                </a:lnTo>
                <a:lnTo>
                  <a:pt x="252" y="223"/>
                </a:lnTo>
                <a:lnTo>
                  <a:pt x="254" y="221"/>
                </a:lnTo>
                <a:lnTo>
                  <a:pt x="257" y="219"/>
                </a:lnTo>
                <a:lnTo>
                  <a:pt x="257" y="217"/>
                </a:lnTo>
                <a:lnTo>
                  <a:pt x="257" y="217"/>
                </a:lnTo>
                <a:lnTo>
                  <a:pt x="257" y="213"/>
                </a:lnTo>
                <a:lnTo>
                  <a:pt x="257" y="213"/>
                </a:lnTo>
                <a:lnTo>
                  <a:pt x="259" y="211"/>
                </a:lnTo>
                <a:lnTo>
                  <a:pt x="259" y="211"/>
                </a:lnTo>
                <a:lnTo>
                  <a:pt x="257" y="209"/>
                </a:lnTo>
                <a:lnTo>
                  <a:pt x="257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7"/>
                </a:lnTo>
                <a:lnTo>
                  <a:pt x="250" y="207"/>
                </a:lnTo>
                <a:lnTo>
                  <a:pt x="250" y="205"/>
                </a:lnTo>
                <a:lnTo>
                  <a:pt x="250" y="205"/>
                </a:lnTo>
                <a:lnTo>
                  <a:pt x="250" y="203"/>
                </a:lnTo>
                <a:lnTo>
                  <a:pt x="252" y="203"/>
                </a:lnTo>
                <a:lnTo>
                  <a:pt x="259" y="200"/>
                </a:lnTo>
                <a:lnTo>
                  <a:pt x="261" y="200"/>
                </a:lnTo>
                <a:lnTo>
                  <a:pt x="263" y="200"/>
                </a:lnTo>
                <a:lnTo>
                  <a:pt x="269" y="200"/>
                </a:lnTo>
                <a:lnTo>
                  <a:pt x="269" y="200"/>
                </a:lnTo>
                <a:lnTo>
                  <a:pt x="269" y="200"/>
                </a:lnTo>
                <a:lnTo>
                  <a:pt x="271" y="198"/>
                </a:lnTo>
                <a:lnTo>
                  <a:pt x="269" y="198"/>
                </a:lnTo>
                <a:lnTo>
                  <a:pt x="269" y="194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71" y="190"/>
                </a:lnTo>
                <a:lnTo>
                  <a:pt x="271" y="190"/>
                </a:lnTo>
                <a:lnTo>
                  <a:pt x="273" y="190"/>
                </a:lnTo>
                <a:lnTo>
                  <a:pt x="273" y="190"/>
                </a:lnTo>
                <a:lnTo>
                  <a:pt x="280" y="192"/>
                </a:lnTo>
                <a:lnTo>
                  <a:pt x="282" y="192"/>
                </a:lnTo>
                <a:lnTo>
                  <a:pt x="282" y="194"/>
                </a:lnTo>
                <a:lnTo>
                  <a:pt x="282" y="200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4" y="203"/>
                </a:lnTo>
                <a:lnTo>
                  <a:pt x="284" y="203"/>
                </a:lnTo>
                <a:lnTo>
                  <a:pt x="288" y="205"/>
                </a:lnTo>
                <a:lnTo>
                  <a:pt x="290" y="207"/>
                </a:lnTo>
                <a:lnTo>
                  <a:pt x="290" y="207"/>
                </a:lnTo>
                <a:lnTo>
                  <a:pt x="292" y="209"/>
                </a:lnTo>
                <a:lnTo>
                  <a:pt x="294" y="209"/>
                </a:lnTo>
                <a:lnTo>
                  <a:pt x="296" y="207"/>
                </a:lnTo>
                <a:lnTo>
                  <a:pt x="298" y="205"/>
                </a:lnTo>
                <a:lnTo>
                  <a:pt x="300" y="203"/>
                </a:lnTo>
                <a:lnTo>
                  <a:pt x="300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3" y="196"/>
                </a:lnTo>
                <a:lnTo>
                  <a:pt x="303" y="196"/>
                </a:lnTo>
                <a:lnTo>
                  <a:pt x="305" y="194"/>
                </a:lnTo>
                <a:lnTo>
                  <a:pt x="305" y="192"/>
                </a:lnTo>
                <a:lnTo>
                  <a:pt x="307" y="190"/>
                </a:lnTo>
                <a:lnTo>
                  <a:pt x="311" y="188"/>
                </a:lnTo>
                <a:lnTo>
                  <a:pt x="315" y="186"/>
                </a:lnTo>
                <a:lnTo>
                  <a:pt x="323" y="184"/>
                </a:lnTo>
                <a:lnTo>
                  <a:pt x="328" y="182"/>
                </a:lnTo>
                <a:lnTo>
                  <a:pt x="334" y="180"/>
                </a:lnTo>
                <a:lnTo>
                  <a:pt x="346" y="177"/>
                </a:lnTo>
                <a:lnTo>
                  <a:pt x="351" y="177"/>
                </a:lnTo>
                <a:lnTo>
                  <a:pt x="351" y="173"/>
                </a:lnTo>
                <a:lnTo>
                  <a:pt x="353" y="171"/>
                </a:lnTo>
                <a:lnTo>
                  <a:pt x="351" y="169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5"/>
                </a:lnTo>
                <a:lnTo>
                  <a:pt x="353" y="163"/>
                </a:lnTo>
                <a:lnTo>
                  <a:pt x="353" y="163"/>
                </a:lnTo>
                <a:lnTo>
                  <a:pt x="355" y="161"/>
                </a:lnTo>
                <a:lnTo>
                  <a:pt x="355" y="161"/>
                </a:lnTo>
                <a:lnTo>
                  <a:pt x="355" y="159"/>
                </a:lnTo>
                <a:lnTo>
                  <a:pt x="355" y="159"/>
                </a:lnTo>
                <a:lnTo>
                  <a:pt x="357" y="159"/>
                </a:lnTo>
                <a:lnTo>
                  <a:pt x="357" y="157"/>
                </a:lnTo>
                <a:lnTo>
                  <a:pt x="357" y="157"/>
                </a:lnTo>
                <a:lnTo>
                  <a:pt x="357" y="157"/>
                </a:lnTo>
                <a:lnTo>
                  <a:pt x="359" y="157"/>
                </a:lnTo>
                <a:lnTo>
                  <a:pt x="361" y="157"/>
                </a:lnTo>
                <a:lnTo>
                  <a:pt x="365" y="161"/>
                </a:lnTo>
                <a:lnTo>
                  <a:pt x="367" y="161"/>
                </a:lnTo>
                <a:lnTo>
                  <a:pt x="369" y="161"/>
                </a:lnTo>
                <a:lnTo>
                  <a:pt x="371" y="161"/>
                </a:lnTo>
                <a:lnTo>
                  <a:pt x="371" y="163"/>
                </a:lnTo>
                <a:lnTo>
                  <a:pt x="374" y="165"/>
                </a:lnTo>
                <a:lnTo>
                  <a:pt x="376" y="165"/>
                </a:lnTo>
                <a:lnTo>
                  <a:pt x="378" y="167"/>
                </a:lnTo>
                <a:lnTo>
                  <a:pt x="384" y="169"/>
                </a:lnTo>
                <a:lnTo>
                  <a:pt x="386" y="167"/>
                </a:lnTo>
                <a:lnTo>
                  <a:pt x="386" y="165"/>
                </a:lnTo>
                <a:lnTo>
                  <a:pt x="386" y="165"/>
                </a:lnTo>
                <a:lnTo>
                  <a:pt x="386" y="165"/>
                </a:lnTo>
                <a:lnTo>
                  <a:pt x="384" y="163"/>
                </a:lnTo>
                <a:lnTo>
                  <a:pt x="384" y="163"/>
                </a:lnTo>
                <a:lnTo>
                  <a:pt x="384" y="161"/>
                </a:lnTo>
                <a:lnTo>
                  <a:pt x="384" y="161"/>
                </a:lnTo>
                <a:lnTo>
                  <a:pt x="384" y="161"/>
                </a:lnTo>
                <a:lnTo>
                  <a:pt x="386" y="159"/>
                </a:lnTo>
                <a:lnTo>
                  <a:pt x="386" y="161"/>
                </a:lnTo>
                <a:lnTo>
                  <a:pt x="388" y="161"/>
                </a:lnTo>
                <a:lnTo>
                  <a:pt x="390" y="161"/>
                </a:lnTo>
                <a:lnTo>
                  <a:pt x="390" y="161"/>
                </a:lnTo>
                <a:lnTo>
                  <a:pt x="392" y="161"/>
                </a:lnTo>
                <a:lnTo>
                  <a:pt x="392" y="163"/>
                </a:lnTo>
                <a:lnTo>
                  <a:pt x="392" y="163"/>
                </a:lnTo>
                <a:lnTo>
                  <a:pt x="394" y="163"/>
                </a:lnTo>
                <a:lnTo>
                  <a:pt x="394" y="161"/>
                </a:lnTo>
                <a:lnTo>
                  <a:pt x="394" y="161"/>
                </a:lnTo>
                <a:lnTo>
                  <a:pt x="394" y="159"/>
                </a:lnTo>
                <a:lnTo>
                  <a:pt x="394" y="157"/>
                </a:lnTo>
                <a:lnTo>
                  <a:pt x="397" y="157"/>
                </a:lnTo>
                <a:lnTo>
                  <a:pt x="397" y="157"/>
                </a:lnTo>
                <a:lnTo>
                  <a:pt x="399" y="157"/>
                </a:lnTo>
                <a:lnTo>
                  <a:pt x="399" y="154"/>
                </a:lnTo>
                <a:lnTo>
                  <a:pt x="399" y="152"/>
                </a:lnTo>
                <a:lnTo>
                  <a:pt x="399" y="150"/>
                </a:lnTo>
                <a:lnTo>
                  <a:pt x="399" y="150"/>
                </a:lnTo>
                <a:lnTo>
                  <a:pt x="397" y="148"/>
                </a:lnTo>
                <a:lnTo>
                  <a:pt x="394" y="148"/>
                </a:lnTo>
                <a:lnTo>
                  <a:pt x="394" y="146"/>
                </a:lnTo>
                <a:lnTo>
                  <a:pt x="394" y="146"/>
                </a:lnTo>
                <a:lnTo>
                  <a:pt x="394" y="146"/>
                </a:lnTo>
                <a:lnTo>
                  <a:pt x="392" y="144"/>
                </a:lnTo>
                <a:lnTo>
                  <a:pt x="392" y="144"/>
                </a:lnTo>
                <a:lnTo>
                  <a:pt x="392" y="142"/>
                </a:lnTo>
                <a:lnTo>
                  <a:pt x="394" y="142"/>
                </a:lnTo>
                <a:lnTo>
                  <a:pt x="397" y="142"/>
                </a:lnTo>
                <a:lnTo>
                  <a:pt x="401" y="140"/>
                </a:lnTo>
                <a:lnTo>
                  <a:pt x="401" y="140"/>
                </a:lnTo>
                <a:lnTo>
                  <a:pt x="403" y="140"/>
                </a:lnTo>
                <a:lnTo>
                  <a:pt x="403" y="142"/>
                </a:lnTo>
                <a:lnTo>
                  <a:pt x="403" y="142"/>
                </a:lnTo>
                <a:lnTo>
                  <a:pt x="403" y="144"/>
                </a:lnTo>
                <a:lnTo>
                  <a:pt x="403" y="146"/>
                </a:lnTo>
                <a:lnTo>
                  <a:pt x="403" y="146"/>
                </a:lnTo>
                <a:lnTo>
                  <a:pt x="405" y="146"/>
                </a:lnTo>
                <a:lnTo>
                  <a:pt x="409" y="144"/>
                </a:lnTo>
                <a:lnTo>
                  <a:pt x="411" y="144"/>
                </a:lnTo>
                <a:lnTo>
                  <a:pt x="415" y="144"/>
                </a:lnTo>
                <a:lnTo>
                  <a:pt x="415" y="144"/>
                </a:lnTo>
                <a:lnTo>
                  <a:pt x="417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0"/>
                </a:lnTo>
                <a:lnTo>
                  <a:pt x="420" y="138"/>
                </a:lnTo>
                <a:lnTo>
                  <a:pt x="420" y="136"/>
                </a:lnTo>
                <a:lnTo>
                  <a:pt x="420" y="134"/>
                </a:lnTo>
                <a:lnTo>
                  <a:pt x="420" y="132"/>
                </a:lnTo>
                <a:lnTo>
                  <a:pt x="420" y="132"/>
                </a:lnTo>
                <a:lnTo>
                  <a:pt x="422" y="132"/>
                </a:lnTo>
                <a:lnTo>
                  <a:pt x="422" y="132"/>
                </a:lnTo>
                <a:lnTo>
                  <a:pt x="424" y="132"/>
                </a:lnTo>
                <a:lnTo>
                  <a:pt x="426" y="134"/>
                </a:lnTo>
                <a:lnTo>
                  <a:pt x="428" y="134"/>
                </a:lnTo>
                <a:lnTo>
                  <a:pt x="428" y="134"/>
                </a:lnTo>
                <a:lnTo>
                  <a:pt x="428" y="132"/>
                </a:lnTo>
                <a:lnTo>
                  <a:pt x="430" y="129"/>
                </a:lnTo>
                <a:lnTo>
                  <a:pt x="430" y="127"/>
                </a:lnTo>
                <a:lnTo>
                  <a:pt x="430" y="127"/>
                </a:lnTo>
                <a:lnTo>
                  <a:pt x="432" y="125"/>
                </a:lnTo>
                <a:lnTo>
                  <a:pt x="434" y="127"/>
                </a:lnTo>
                <a:lnTo>
                  <a:pt x="436" y="127"/>
                </a:lnTo>
                <a:lnTo>
                  <a:pt x="436" y="125"/>
                </a:lnTo>
                <a:lnTo>
                  <a:pt x="436" y="123"/>
                </a:lnTo>
                <a:lnTo>
                  <a:pt x="436" y="121"/>
                </a:lnTo>
                <a:lnTo>
                  <a:pt x="436" y="121"/>
                </a:lnTo>
                <a:lnTo>
                  <a:pt x="434" y="121"/>
                </a:lnTo>
                <a:lnTo>
                  <a:pt x="434" y="121"/>
                </a:lnTo>
                <a:lnTo>
                  <a:pt x="434" y="121"/>
                </a:lnTo>
                <a:lnTo>
                  <a:pt x="432" y="121"/>
                </a:lnTo>
                <a:lnTo>
                  <a:pt x="432" y="121"/>
                </a:lnTo>
                <a:lnTo>
                  <a:pt x="432" y="119"/>
                </a:lnTo>
                <a:lnTo>
                  <a:pt x="432" y="119"/>
                </a:lnTo>
                <a:lnTo>
                  <a:pt x="432" y="117"/>
                </a:lnTo>
                <a:lnTo>
                  <a:pt x="434" y="117"/>
                </a:lnTo>
                <a:lnTo>
                  <a:pt x="436" y="115"/>
                </a:lnTo>
                <a:lnTo>
                  <a:pt x="436" y="115"/>
                </a:lnTo>
                <a:lnTo>
                  <a:pt x="440" y="113"/>
                </a:lnTo>
                <a:lnTo>
                  <a:pt x="442" y="111"/>
                </a:lnTo>
                <a:lnTo>
                  <a:pt x="445" y="109"/>
                </a:lnTo>
                <a:lnTo>
                  <a:pt x="449" y="100"/>
                </a:lnTo>
                <a:lnTo>
                  <a:pt x="449" y="98"/>
                </a:lnTo>
                <a:lnTo>
                  <a:pt x="449" y="96"/>
                </a:lnTo>
                <a:lnTo>
                  <a:pt x="449" y="96"/>
                </a:lnTo>
                <a:lnTo>
                  <a:pt x="449" y="94"/>
                </a:lnTo>
                <a:lnTo>
                  <a:pt x="449" y="94"/>
                </a:lnTo>
                <a:lnTo>
                  <a:pt x="449" y="94"/>
                </a:lnTo>
                <a:lnTo>
                  <a:pt x="451" y="92"/>
                </a:lnTo>
                <a:lnTo>
                  <a:pt x="451" y="92"/>
                </a:lnTo>
                <a:lnTo>
                  <a:pt x="451" y="90"/>
                </a:lnTo>
                <a:lnTo>
                  <a:pt x="451" y="90"/>
                </a:lnTo>
                <a:lnTo>
                  <a:pt x="451" y="90"/>
                </a:lnTo>
                <a:lnTo>
                  <a:pt x="449" y="88"/>
                </a:lnTo>
                <a:lnTo>
                  <a:pt x="449" y="88"/>
                </a:lnTo>
                <a:lnTo>
                  <a:pt x="451" y="83"/>
                </a:lnTo>
                <a:lnTo>
                  <a:pt x="449" y="83"/>
                </a:lnTo>
                <a:lnTo>
                  <a:pt x="449" y="83"/>
                </a:lnTo>
                <a:lnTo>
                  <a:pt x="449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79"/>
                </a:lnTo>
                <a:lnTo>
                  <a:pt x="447" y="79"/>
                </a:lnTo>
                <a:lnTo>
                  <a:pt x="449" y="79"/>
                </a:lnTo>
                <a:lnTo>
                  <a:pt x="451" y="79"/>
                </a:lnTo>
                <a:lnTo>
                  <a:pt x="451" y="81"/>
                </a:lnTo>
                <a:lnTo>
                  <a:pt x="453" y="81"/>
                </a:lnTo>
                <a:lnTo>
                  <a:pt x="453" y="81"/>
                </a:lnTo>
                <a:lnTo>
                  <a:pt x="455" y="81"/>
                </a:lnTo>
                <a:lnTo>
                  <a:pt x="455" y="81"/>
                </a:lnTo>
                <a:lnTo>
                  <a:pt x="457" y="81"/>
                </a:lnTo>
                <a:lnTo>
                  <a:pt x="459" y="81"/>
                </a:lnTo>
                <a:lnTo>
                  <a:pt x="459" y="79"/>
                </a:lnTo>
                <a:lnTo>
                  <a:pt x="461" y="79"/>
                </a:lnTo>
                <a:lnTo>
                  <a:pt x="461" y="77"/>
                </a:lnTo>
                <a:lnTo>
                  <a:pt x="459" y="7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4" name="Freeform 94">
            <a:extLst>
              <a:ext uri="{FF2B5EF4-FFF2-40B4-BE49-F238E27FC236}">
                <a16:creationId xmlns:a16="http://schemas.microsoft.com/office/drawing/2014/main" id="{FE17D82E-C754-4E91-880E-46C800700771}"/>
              </a:ext>
            </a:extLst>
          </p:cNvPr>
          <p:cNvSpPr>
            <a:spLocks/>
          </p:cNvSpPr>
          <p:nvPr/>
        </p:nvSpPr>
        <p:spPr bwMode="auto">
          <a:xfrm>
            <a:off x="6843209" y="1473535"/>
            <a:ext cx="1223157" cy="852278"/>
          </a:xfrm>
          <a:custGeom>
            <a:avLst/>
            <a:gdLst>
              <a:gd name="T0" fmla="*/ 758 w 796"/>
              <a:gd name="T1" fmla="*/ 203 h 585"/>
              <a:gd name="T2" fmla="*/ 721 w 796"/>
              <a:gd name="T3" fmla="*/ 159 h 585"/>
              <a:gd name="T4" fmla="*/ 662 w 796"/>
              <a:gd name="T5" fmla="*/ 142 h 585"/>
              <a:gd name="T6" fmla="*/ 579 w 796"/>
              <a:gd name="T7" fmla="*/ 178 h 585"/>
              <a:gd name="T8" fmla="*/ 524 w 796"/>
              <a:gd name="T9" fmla="*/ 201 h 585"/>
              <a:gd name="T10" fmla="*/ 411 w 796"/>
              <a:gd name="T11" fmla="*/ 109 h 585"/>
              <a:gd name="T12" fmla="*/ 294 w 796"/>
              <a:gd name="T13" fmla="*/ 40 h 585"/>
              <a:gd name="T14" fmla="*/ 238 w 796"/>
              <a:gd name="T15" fmla="*/ 19 h 585"/>
              <a:gd name="T16" fmla="*/ 200 w 796"/>
              <a:gd name="T17" fmla="*/ 8 h 585"/>
              <a:gd name="T18" fmla="*/ 127 w 796"/>
              <a:gd name="T19" fmla="*/ 21 h 585"/>
              <a:gd name="T20" fmla="*/ 140 w 796"/>
              <a:gd name="T21" fmla="*/ 36 h 585"/>
              <a:gd name="T22" fmla="*/ 129 w 796"/>
              <a:gd name="T23" fmla="*/ 42 h 585"/>
              <a:gd name="T24" fmla="*/ 111 w 796"/>
              <a:gd name="T25" fmla="*/ 40 h 585"/>
              <a:gd name="T26" fmla="*/ 71 w 796"/>
              <a:gd name="T27" fmla="*/ 44 h 585"/>
              <a:gd name="T28" fmla="*/ 58 w 796"/>
              <a:gd name="T29" fmla="*/ 59 h 585"/>
              <a:gd name="T30" fmla="*/ 40 w 796"/>
              <a:gd name="T31" fmla="*/ 75 h 585"/>
              <a:gd name="T32" fmla="*/ 19 w 796"/>
              <a:gd name="T33" fmla="*/ 98 h 585"/>
              <a:gd name="T34" fmla="*/ 2 w 796"/>
              <a:gd name="T35" fmla="*/ 119 h 585"/>
              <a:gd name="T36" fmla="*/ 25 w 796"/>
              <a:gd name="T37" fmla="*/ 152 h 585"/>
              <a:gd name="T38" fmla="*/ 54 w 796"/>
              <a:gd name="T39" fmla="*/ 150 h 585"/>
              <a:gd name="T40" fmla="*/ 65 w 796"/>
              <a:gd name="T41" fmla="*/ 155 h 585"/>
              <a:gd name="T42" fmla="*/ 79 w 796"/>
              <a:gd name="T43" fmla="*/ 182 h 585"/>
              <a:gd name="T44" fmla="*/ 90 w 796"/>
              <a:gd name="T45" fmla="*/ 186 h 585"/>
              <a:gd name="T46" fmla="*/ 129 w 796"/>
              <a:gd name="T47" fmla="*/ 194 h 585"/>
              <a:gd name="T48" fmla="*/ 119 w 796"/>
              <a:gd name="T49" fmla="*/ 215 h 585"/>
              <a:gd name="T50" fmla="*/ 125 w 796"/>
              <a:gd name="T51" fmla="*/ 232 h 585"/>
              <a:gd name="T52" fmla="*/ 142 w 796"/>
              <a:gd name="T53" fmla="*/ 232 h 585"/>
              <a:gd name="T54" fmla="*/ 154 w 796"/>
              <a:gd name="T55" fmla="*/ 238 h 585"/>
              <a:gd name="T56" fmla="*/ 163 w 796"/>
              <a:gd name="T57" fmla="*/ 244 h 585"/>
              <a:gd name="T58" fmla="*/ 159 w 796"/>
              <a:gd name="T59" fmla="*/ 253 h 585"/>
              <a:gd name="T60" fmla="*/ 157 w 796"/>
              <a:gd name="T61" fmla="*/ 265 h 585"/>
              <a:gd name="T62" fmla="*/ 148 w 796"/>
              <a:gd name="T63" fmla="*/ 274 h 585"/>
              <a:gd name="T64" fmla="*/ 140 w 796"/>
              <a:gd name="T65" fmla="*/ 280 h 585"/>
              <a:gd name="T66" fmla="*/ 119 w 796"/>
              <a:gd name="T67" fmla="*/ 292 h 585"/>
              <a:gd name="T68" fmla="*/ 111 w 796"/>
              <a:gd name="T69" fmla="*/ 309 h 585"/>
              <a:gd name="T70" fmla="*/ 96 w 796"/>
              <a:gd name="T71" fmla="*/ 311 h 585"/>
              <a:gd name="T72" fmla="*/ 94 w 796"/>
              <a:gd name="T73" fmla="*/ 326 h 585"/>
              <a:gd name="T74" fmla="*/ 100 w 796"/>
              <a:gd name="T75" fmla="*/ 366 h 585"/>
              <a:gd name="T76" fmla="*/ 113 w 796"/>
              <a:gd name="T77" fmla="*/ 430 h 585"/>
              <a:gd name="T78" fmla="*/ 109 w 796"/>
              <a:gd name="T79" fmla="*/ 457 h 585"/>
              <a:gd name="T80" fmla="*/ 111 w 796"/>
              <a:gd name="T81" fmla="*/ 474 h 585"/>
              <a:gd name="T82" fmla="*/ 129 w 796"/>
              <a:gd name="T83" fmla="*/ 499 h 585"/>
              <a:gd name="T84" fmla="*/ 184 w 796"/>
              <a:gd name="T85" fmla="*/ 526 h 585"/>
              <a:gd name="T86" fmla="*/ 219 w 796"/>
              <a:gd name="T87" fmla="*/ 526 h 585"/>
              <a:gd name="T88" fmla="*/ 261 w 796"/>
              <a:gd name="T89" fmla="*/ 570 h 585"/>
              <a:gd name="T90" fmla="*/ 313 w 796"/>
              <a:gd name="T91" fmla="*/ 574 h 585"/>
              <a:gd name="T92" fmla="*/ 347 w 796"/>
              <a:gd name="T93" fmla="*/ 545 h 585"/>
              <a:gd name="T94" fmla="*/ 336 w 796"/>
              <a:gd name="T95" fmla="*/ 510 h 585"/>
              <a:gd name="T96" fmla="*/ 380 w 796"/>
              <a:gd name="T97" fmla="*/ 489 h 585"/>
              <a:gd name="T98" fmla="*/ 455 w 796"/>
              <a:gd name="T99" fmla="*/ 501 h 585"/>
              <a:gd name="T100" fmla="*/ 520 w 796"/>
              <a:gd name="T101" fmla="*/ 503 h 585"/>
              <a:gd name="T102" fmla="*/ 553 w 796"/>
              <a:gd name="T103" fmla="*/ 543 h 585"/>
              <a:gd name="T104" fmla="*/ 583 w 796"/>
              <a:gd name="T105" fmla="*/ 537 h 585"/>
              <a:gd name="T106" fmla="*/ 593 w 796"/>
              <a:gd name="T107" fmla="*/ 545 h 585"/>
              <a:gd name="T108" fmla="*/ 620 w 796"/>
              <a:gd name="T109" fmla="*/ 551 h 585"/>
              <a:gd name="T110" fmla="*/ 662 w 796"/>
              <a:gd name="T111" fmla="*/ 576 h 585"/>
              <a:gd name="T112" fmla="*/ 702 w 796"/>
              <a:gd name="T113" fmla="*/ 526 h 585"/>
              <a:gd name="T114" fmla="*/ 664 w 796"/>
              <a:gd name="T115" fmla="*/ 470 h 585"/>
              <a:gd name="T116" fmla="*/ 658 w 796"/>
              <a:gd name="T117" fmla="*/ 424 h 585"/>
              <a:gd name="T118" fmla="*/ 698 w 796"/>
              <a:gd name="T119" fmla="*/ 378 h 585"/>
              <a:gd name="T120" fmla="*/ 731 w 796"/>
              <a:gd name="T121" fmla="*/ 326 h 585"/>
              <a:gd name="T122" fmla="*/ 764 w 796"/>
              <a:gd name="T123" fmla="*/ 290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96" h="585">
                <a:moveTo>
                  <a:pt x="796" y="198"/>
                </a:moveTo>
                <a:lnTo>
                  <a:pt x="794" y="194"/>
                </a:lnTo>
                <a:lnTo>
                  <a:pt x="792" y="194"/>
                </a:lnTo>
                <a:lnTo>
                  <a:pt x="790" y="194"/>
                </a:lnTo>
                <a:lnTo>
                  <a:pt x="790" y="194"/>
                </a:lnTo>
                <a:lnTo>
                  <a:pt x="790" y="194"/>
                </a:lnTo>
                <a:lnTo>
                  <a:pt x="787" y="196"/>
                </a:lnTo>
                <a:lnTo>
                  <a:pt x="785" y="196"/>
                </a:lnTo>
                <a:lnTo>
                  <a:pt x="785" y="194"/>
                </a:lnTo>
                <a:lnTo>
                  <a:pt x="783" y="194"/>
                </a:lnTo>
                <a:lnTo>
                  <a:pt x="781" y="190"/>
                </a:lnTo>
                <a:lnTo>
                  <a:pt x="781" y="190"/>
                </a:lnTo>
                <a:lnTo>
                  <a:pt x="777" y="188"/>
                </a:lnTo>
                <a:lnTo>
                  <a:pt x="775" y="190"/>
                </a:lnTo>
                <a:lnTo>
                  <a:pt x="773" y="198"/>
                </a:lnTo>
                <a:lnTo>
                  <a:pt x="771" y="201"/>
                </a:lnTo>
                <a:lnTo>
                  <a:pt x="769" y="205"/>
                </a:lnTo>
                <a:lnTo>
                  <a:pt x="764" y="207"/>
                </a:lnTo>
                <a:lnTo>
                  <a:pt x="762" y="207"/>
                </a:lnTo>
                <a:lnTo>
                  <a:pt x="760" y="207"/>
                </a:lnTo>
                <a:lnTo>
                  <a:pt x="758" y="203"/>
                </a:lnTo>
                <a:lnTo>
                  <a:pt x="756" y="198"/>
                </a:lnTo>
                <a:lnTo>
                  <a:pt x="756" y="194"/>
                </a:lnTo>
                <a:lnTo>
                  <a:pt x="754" y="190"/>
                </a:lnTo>
                <a:lnTo>
                  <a:pt x="752" y="186"/>
                </a:lnTo>
                <a:lnTo>
                  <a:pt x="750" y="182"/>
                </a:lnTo>
                <a:lnTo>
                  <a:pt x="746" y="184"/>
                </a:lnTo>
                <a:lnTo>
                  <a:pt x="746" y="186"/>
                </a:lnTo>
                <a:lnTo>
                  <a:pt x="744" y="188"/>
                </a:lnTo>
                <a:lnTo>
                  <a:pt x="741" y="188"/>
                </a:lnTo>
                <a:lnTo>
                  <a:pt x="739" y="186"/>
                </a:lnTo>
                <a:lnTo>
                  <a:pt x="739" y="186"/>
                </a:lnTo>
                <a:lnTo>
                  <a:pt x="737" y="182"/>
                </a:lnTo>
                <a:lnTo>
                  <a:pt x="737" y="180"/>
                </a:lnTo>
                <a:lnTo>
                  <a:pt x="735" y="180"/>
                </a:lnTo>
                <a:lnTo>
                  <a:pt x="727" y="178"/>
                </a:lnTo>
                <a:lnTo>
                  <a:pt x="725" y="175"/>
                </a:lnTo>
                <a:lnTo>
                  <a:pt x="723" y="169"/>
                </a:lnTo>
                <a:lnTo>
                  <a:pt x="719" y="165"/>
                </a:lnTo>
                <a:lnTo>
                  <a:pt x="719" y="163"/>
                </a:lnTo>
                <a:lnTo>
                  <a:pt x="721" y="161"/>
                </a:lnTo>
                <a:lnTo>
                  <a:pt x="721" y="159"/>
                </a:lnTo>
                <a:lnTo>
                  <a:pt x="723" y="159"/>
                </a:lnTo>
                <a:lnTo>
                  <a:pt x="721" y="155"/>
                </a:lnTo>
                <a:lnTo>
                  <a:pt x="721" y="155"/>
                </a:lnTo>
                <a:lnTo>
                  <a:pt x="716" y="155"/>
                </a:lnTo>
                <a:lnTo>
                  <a:pt x="716" y="155"/>
                </a:lnTo>
                <a:lnTo>
                  <a:pt x="714" y="152"/>
                </a:lnTo>
                <a:lnTo>
                  <a:pt x="714" y="152"/>
                </a:lnTo>
                <a:lnTo>
                  <a:pt x="714" y="150"/>
                </a:lnTo>
                <a:lnTo>
                  <a:pt x="712" y="150"/>
                </a:lnTo>
                <a:lnTo>
                  <a:pt x="710" y="150"/>
                </a:lnTo>
                <a:lnTo>
                  <a:pt x="706" y="152"/>
                </a:lnTo>
                <a:lnTo>
                  <a:pt x="702" y="150"/>
                </a:lnTo>
                <a:lnTo>
                  <a:pt x="700" y="148"/>
                </a:lnTo>
                <a:lnTo>
                  <a:pt x="700" y="144"/>
                </a:lnTo>
                <a:lnTo>
                  <a:pt x="700" y="140"/>
                </a:lnTo>
                <a:lnTo>
                  <a:pt x="698" y="138"/>
                </a:lnTo>
                <a:lnTo>
                  <a:pt x="693" y="136"/>
                </a:lnTo>
                <a:lnTo>
                  <a:pt x="689" y="136"/>
                </a:lnTo>
                <a:lnTo>
                  <a:pt x="687" y="136"/>
                </a:lnTo>
                <a:lnTo>
                  <a:pt x="677" y="140"/>
                </a:lnTo>
                <a:lnTo>
                  <a:pt x="662" y="142"/>
                </a:lnTo>
                <a:lnTo>
                  <a:pt x="652" y="146"/>
                </a:lnTo>
                <a:lnTo>
                  <a:pt x="647" y="146"/>
                </a:lnTo>
                <a:lnTo>
                  <a:pt x="645" y="146"/>
                </a:lnTo>
                <a:lnTo>
                  <a:pt x="637" y="144"/>
                </a:lnTo>
                <a:lnTo>
                  <a:pt x="635" y="142"/>
                </a:lnTo>
                <a:lnTo>
                  <a:pt x="631" y="144"/>
                </a:lnTo>
                <a:lnTo>
                  <a:pt x="627" y="144"/>
                </a:lnTo>
                <a:lnTo>
                  <a:pt x="627" y="146"/>
                </a:lnTo>
                <a:lnTo>
                  <a:pt x="622" y="152"/>
                </a:lnTo>
                <a:lnTo>
                  <a:pt x="622" y="152"/>
                </a:lnTo>
                <a:lnTo>
                  <a:pt x="612" y="161"/>
                </a:lnTo>
                <a:lnTo>
                  <a:pt x="608" y="163"/>
                </a:lnTo>
                <a:lnTo>
                  <a:pt x="599" y="163"/>
                </a:lnTo>
                <a:lnTo>
                  <a:pt x="597" y="165"/>
                </a:lnTo>
                <a:lnTo>
                  <a:pt x="593" y="167"/>
                </a:lnTo>
                <a:lnTo>
                  <a:pt x="589" y="169"/>
                </a:lnTo>
                <a:lnTo>
                  <a:pt x="585" y="171"/>
                </a:lnTo>
                <a:lnTo>
                  <a:pt x="585" y="171"/>
                </a:lnTo>
                <a:lnTo>
                  <a:pt x="583" y="173"/>
                </a:lnTo>
                <a:lnTo>
                  <a:pt x="581" y="175"/>
                </a:lnTo>
                <a:lnTo>
                  <a:pt x="579" y="178"/>
                </a:lnTo>
                <a:lnTo>
                  <a:pt x="574" y="178"/>
                </a:lnTo>
                <a:lnTo>
                  <a:pt x="572" y="180"/>
                </a:lnTo>
                <a:lnTo>
                  <a:pt x="570" y="182"/>
                </a:lnTo>
                <a:lnTo>
                  <a:pt x="568" y="186"/>
                </a:lnTo>
                <a:lnTo>
                  <a:pt x="568" y="190"/>
                </a:lnTo>
                <a:lnTo>
                  <a:pt x="566" y="190"/>
                </a:lnTo>
                <a:lnTo>
                  <a:pt x="564" y="190"/>
                </a:lnTo>
                <a:lnTo>
                  <a:pt x="553" y="188"/>
                </a:lnTo>
                <a:lnTo>
                  <a:pt x="551" y="188"/>
                </a:lnTo>
                <a:lnTo>
                  <a:pt x="549" y="190"/>
                </a:lnTo>
                <a:lnTo>
                  <a:pt x="549" y="192"/>
                </a:lnTo>
                <a:lnTo>
                  <a:pt x="547" y="196"/>
                </a:lnTo>
                <a:lnTo>
                  <a:pt x="545" y="198"/>
                </a:lnTo>
                <a:lnTo>
                  <a:pt x="541" y="198"/>
                </a:lnTo>
                <a:lnTo>
                  <a:pt x="539" y="196"/>
                </a:lnTo>
                <a:lnTo>
                  <a:pt x="537" y="196"/>
                </a:lnTo>
                <a:lnTo>
                  <a:pt x="533" y="196"/>
                </a:lnTo>
                <a:lnTo>
                  <a:pt x="533" y="196"/>
                </a:lnTo>
                <a:lnTo>
                  <a:pt x="531" y="196"/>
                </a:lnTo>
                <a:lnTo>
                  <a:pt x="526" y="198"/>
                </a:lnTo>
                <a:lnTo>
                  <a:pt x="524" y="201"/>
                </a:lnTo>
                <a:lnTo>
                  <a:pt x="522" y="201"/>
                </a:lnTo>
                <a:lnTo>
                  <a:pt x="508" y="198"/>
                </a:lnTo>
                <a:lnTo>
                  <a:pt x="508" y="196"/>
                </a:lnTo>
                <a:lnTo>
                  <a:pt x="505" y="186"/>
                </a:lnTo>
                <a:lnTo>
                  <a:pt x="501" y="178"/>
                </a:lnTo>
                <a:lnTo>
                  <a:pt x="497" y="178"/>
                </a:lnTo>
                <a:lnTo>
                  <a:pt x="491" y="167"/>
                </a:lnTo>
                <a:lnTo>
                  <a:pt x="487" y="167"/>
                </a:lnTo>
                <a:lnTo>
                  <a:pt x="476" y="169"/>
                </a:lnTo>
                <a:lnTo>
                  <a:pt x="468" y="167"/>
                </a:lnTo>
                <a:lnTo>
                  <a:pt x="464" y="165"/>
                </a:lnTo>
                <a:lnTo>
                  <a:pt x="462" y="161"/>
                </a:lnTo>
                <a:lnTo>
                  <a:pt x="455" y="155"/>
                </a:lnTo>
                <a:lnTo>
                  <a:pt x="449" y="152"/>
                </a:lnTo>
                <a:lnTo>
                  <a:pt x="439" y="150"/>
                </a:lnTo>
                <a:lnTo>
                  <a:pt x="432" y="144"/>
                </a:lnTo>
                <a:lnTo>
                  <a:pt x="432" y="127"/>
                </a:lnTo>
                <a:lnTo>
                  <a:pt x="430" y="119"/>
                </a:lnTo>
                <a:lnTo>
                  <a:pt x="426" y="113"/>
                </a:lnTo>
                <a:lnTo>
                  <a:pt x="422" y="109"/>
                </a:lnTo>
                <a:lnTo>
                  <a:pt x="411" y="109"/>
                </a:lnTo>
                <a:lnTo>
                  <a:pt x="401" y="107"/>
                </a:lnTo>
                <a:lnTo>
                  <a:pt x="397" y="102"/>
                </a:lnTo>
                <a:lnTo>
                  <a:pt x="393" y="94"/>
                </a:lnTo>
                <a:lnTo>
                  <a:pt x="386" y="92"/>
                </a:lnTo>
                <a:lnTo>
                  <a:pt x="378" y="94"/>
                </a:lnTo>
                <a:lnTo>
                  <a:pt x="370" y="79"/>
                </a:lnTo>
                <a:lnTo>
                  <a:pt x="351" y="77"/>
                </a:lnTo>
                <a:lnTo>
                  <a:pt x="351" y="75"/>
                </a:lnTo>
                <a:lnTo>
                  <a:pt x="351" y="75"/>
                </a:lnTo>
                <a:lnTo>
                  <a:pt x="340" y="54"/>
                </a:lnTo>
                <a:lnTo>
                  <a:pt x="338" y="52"/>
                </a:lnTo>
                <a:lnTo>
                  <a:pt x="332" y="46"/>
                </a:lnTo>
                <a:lnTo>
                  <a:pt x="326" y="42"/>
                </a:lnTo>
                <a:lnTo>
                  <a:pt x="317" y="38"/>
                </a:lnTo>
                <a:lnTo>
                  <a:pt x="309" y="38"/>
                </a:lnTo>
                <a:lnTo>
                  <a:pt x="303" y="40"/>
                </a:lnTo>
                <a:lnTo>
                  <a:pt x="303" y="40"/>
                </a:lnTo>
                <a:lnTo>
                  <a:pt x="303" y="42"/>
                </a:lnTo>
                <a:lnTo>
                  <a:pt x="303" y="42"/>
                </a:lnTo>
                <a:lnTo>
                  <a:pt x="297" y="42"/>
                </a:lnTo>
                <a:lnTo>
                  <a:pt x="294" y="40"/>
                </a:lnTo>
                <a:lnTo>
                  <a:pt x="292" y="33"/>
                </a:lnTo>
                <a:lnTo>
                  <a:pt x="292" y="29"/>
                </a:lnTo>
                <a:lnTo>
                  <a:pt x="292" y="25"/>
                </a:lnTo>
                <a:lnTo>
                  <a:pt x="290" y="21"/>
                </a:lnTo>
                <a:lnTo>
                  <a:pt x="288" y="19"/>
                </a:lnTo>
                <a:lnTo>
                  <a:pt x="284" y="17"/>
                </a:lnTo>
                <a:lnTo>
                  <a:pt x="271" y="15"/>
                </a:lnTo>
                <a:lnTo>
                  <a:pt x="269" y="13"/>
                </a:lnTo>
                <a:lnTo>
                  <a:pt x="265" y="8"/>
                </a:lnTo>
                <a:lnTo>
                  <a:pt x="265" y="8"/>
                </a:lnTo>
                <a:lnTo>
                  <a:pt x="263" y="8"/>
                </a:lnTo>
                <a:lnTo>
                  <a:pt x="255" y="8"/>
                </a:lnTo>
                <a:lnTo>
                  <a:pt x="251" y="8"/>
                </a:lnTo>
                <a:lnTo>
                  <a:pt x="246" y="10"/>
                </a:lnTo>
                <a:lnTo>
                  <a:pt x="244" y="10"/>
                </a:lnTo>
                <a:lnTo>
                  <a:pt x="242" y="13"/>
                </a:lnTo>
                <a:lnTo>
                  <a:pt x="242" y="13"/>
                </a:lnTo>
                <a:lnTo>
                  <a:pt x="242" y="17"/>
                </a:lnTo>
                <a:lnTo>
                  <a:pt x="240" y="19"/>
                </a:lnTo>
                <a:lnTo>
                  <a:pt x="240" y="19"/>
                </a:lnTo>
                <a:lnTo>
                  <a:pt x="238" y="19"/>
                </a:lnTo>
                <a:lnTo>
                  <a:pt x="238" y="15"/>
                </a:lnTo>
                <a:lnTo>
                  <a:pt x="238" y="13"/>
                </a:lnTo>
                <a:lnTo>
                  <a:pt x="234" y="8"/>
                </a:lnTo>
                <a:lnTo>
                  <a:pt x="234" y="8"/>
                </a:lnTo>
                <a:lnTo>
                  <a:pt x="232" y="6"/>
                </a:lnTo>
                <a:lnTo>
                  <a:pt x="223" y="4"/>
                </a:lnTo>
                <a:lnTo>
                  <a:pt x="221" y="2"/>
                </a:lnTo>
                <a:lnTo>
                  <a:pt x="219" y="0"/>
                </a:lnTo>
                <a:lnTo>
                  <a:pt x="217" y="0"/>
                </a:lnTo>
                <a:lnTo>
                  <a:pt x="215" y="2"/>
                </a:lnTo>
                <a:lnTo>
                  <a:pt x="209" y="4"/>
                </a:lnTo>
                <a:lnTo>
                  <a:pt x="207" y="4"/>
                </a:lnTo>
                <a:lnTo>
                  <a:pt x="207" y="4"/>
                </a:lnTo>
                <a:lnTo>
                  <a:pt x="207" y="6"/>
                </a:lnTo>
                <a:lnTo>
                  <a:pt x="207" y="6"/>
                </a:lnTo>
                <a:lnTo>
                  <a:pt x="207" y="8"/>
                </a:lnTo>
                <a:lnTo>
                  <a:pt x="205" y="13"/>
                </a:lnTo>
                <a:lnTo>
                  <a:pt x="205" y="13"/>
                </a:lnTo>
                <a:lnTo>
                  <a:pt x="203" y="10"/>
                </a:lnTo>
                <a:lnTo>
                  <a:pt x="200" y="8"/>
                </a:lnTo>
                <a:lnTo>
                  <a:pt x="200" y="8"/>
                </a:lnTo>
                <a:lnTo>
                  <a:pt x="198" y="6"/>
                </a:lnTo>
                <a:lnTo>
                  <a:pt x="198" y="6"/>
                </a:lnTo>
                <a:lnTo>
                  <a:pt x="194" y="6"/>
                </a:lnTo>
                <a:lnTo>
                  <a:pt x="190" y="8"/>
                </a:lnTo>
                <a:lnTo>
                  <a:pt x="188" y="10"/>
                </a:lnTo>
                <a:lnTo>
                  <a:pt x="180" y="15"/>
                </a:lnTo>
                <a:lnTo>
                  <a:pt x="175" y="19"/>
                </a:lnTo>
                <a:lnTo>
                  <a:pt x="173" y="21"/>
                </a:lnTo>
                <a:lnTo>
                  <a:pt x="165" y="19"/>
                </a:lnTo>
                <a:lnTo>
                  <a:pt x="165" y="21"/>
                </a:lnTo>
                <a:lnTo>
                  <a:pt x="163" y="21"/>
                </a:lnTo>
                <a:lnTo>
                  <a:pt x="163" y="23"/>
                </a:lnTo>
                <a:lnTo>
                  <a:pt x="161" y="27"/>
                </a:lnTo>
                <a:lnTo>
                  <a:pt x="161" y="29"/>
                </a:lnTo>
                <a:lnTo>
                  <a:pt x="154" y="31"/>
                </a:lnTo>
                <a:lnTo>
                  <a:pt x="152" y="31"/>
                </a:lnTo>
                <a:lnTo>
                  <a:pt x="148" y="29"/>
                </a:lnTo>
                <a:lnTo>
                  <a:pt x="146" y="29"/>
                </a:lnTo>
                <a:lnTo>
                  <a:pt x="138" y="23"/>
                </a:lnTo>
                <a:lnTo>
                  <a:pt x="134" y="23"/>
                </a:lnTo>
                <a:lnTo>
                  <a:pt x="127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3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25" y="27"/>
                </a:lnTo>
                <a:lnTo>
                  <a:pt x="127" y="27"/>
                </a:lnTo>
                <a:lnTo>
                  <a:pt x="129" y="27"/>
                </a:lnTo>
                <a:lnTo>
                  <a:pt x="132" y="29"/>
                </a:lnTo>
                <a:lnTo>
                  <a:pt x="132" y="29"/>
                </a:lnTo>
                <a:lnTo>
                  <a:pt x="132" y="31"/>
                </a:lnTo>
                <a:lnTo>
                  <a:pt x="132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40"/>
                </a:lnTo>
                <a:lnTo>
                  <a:pt x="140" y="40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4"/>
                </a:lnTo>
                <a:lnTo>
                  <a:pt x="140" y="44"/>
                </a:lnTo>
                <a:lnTo>
                  <a:pt x="138" y="44"/>
                </a:lnTo>
                <a:lnTo>
                  <a:pt x="136" y="44"/>
                </a:lnTo>
                <a:lnTo>
                  <a:pt x="134" y="42"/>
                </a:lnTo>
                <a:lnTo>
                  <a:pt x="132" y="42"/>
                </a:lnTo>
                <a:lnTo>
                  <a:pt x="129" y="42"/>
                </a:lnTo>
                <a:lnTo>
                  <a:pt x="129" y="42"/>
                </a:lnTo>
                <a:lnTo>
                  <a:pt x="127" y="44"/>
                </a:lnTo>
                <a:lnTo>
                  <a:pt x="127" y="44"/>
                </a:lnTo>
                <a:lnTo>
                  <a:pt x="127" y="44"/>
                </a:lnTo>
                <a:lnTo>
                  <a:pt x="125" y="42"/>
                </a:lnTo>
                <a:lnTo>
                  <a:pt x="123" y="42"/>
                </a:lnTo>
                <a:lnTo>
                  <a:pt x="123" y="42"/>
                </a:lnTo>
                <a:lnTo>
                  <a:pt x="123" y="42"/>
                </a:lnTo>
                <a:lnTo>
                  <a:pt x="121" y="44"/>
                </a:lnTo>
                <a:lnTo>
                  <a:pt x="119" y="44"/>
                </a:lnTo>
                <a:lnTo>
                  <a:pt x="119" y="44"/>
                </a:lnTo>
                <a:lnTo>
                  <a:pt x="119" y="44"/>
                </a:lnTo>
                <a:lnTo>
                  <a:pt x="117" y="44"/>
                </a:lnTo>
                <a:lnTo>
                  <a:pt x="117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1" y="42"/>
                </a:lnTo>
                <a:lnTo>
                  <a:pt x="111" y="42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09" y="42"/>
                </a:lnTo>
                <a:lnTo>
                  <a:pt x="109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4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0"/>
                </a:lnTo>
                <a:lnTo>
                  <a:pt x="94" y="40"/>
                </a:lnTo>
                <a:lnTo>
                  <a:pt x="92" y="38"/>
                </a:lnTo>
                <a:lnTo>
                  <a:pt x="81" y="42"/>
                </a:lnTo>
                <a:lnTo>
                  <a:pt x="79" y="44"/>
                </a:lnTo>
                <a:lnTo>
                  <a:pt x="79" y="44"/>
                </a:lnTo>
                <a:lnTo>
                  <a:pt x="77" y="42"/>
                </a:lnTo>
                <a:lnTo>
                  <a:pt x="75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7" y="40"/>
                </a:lnTo>
                <a:lnTo>
                  <a:pt x="67" y="42"/>
                </a:lnTo>
                <a:lnTo>
                  <a:pt x="65" y="44"/>
                </a:lnTo>
                <a:lnTo>
                  <a:pt x="63" y="44"/>
                </a:lnTo>
                <a:lnTo>
                  <a:pt x="60" y="44"/>
                </a:lnTo>
                <a:lnTo>
                  <a:pt x="58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50"/>
                </a:lnTo>
                <a:lnTo>
                  <a:pt x="58" y="52"/>
                </a:lnTo>
                <a:lnTo>
                  <a:pt x="58" y="56"/>
                </a:lnTo>
                <a:lnTo>
                  <a:pt x="60" y="56"/>
                </a:lnTo>
                <a:lnTo>
                  <a:pt x="60" y="56"/>
                </a:lnTo>
                <a:lnTo>
                  <a:pt x="60" y="56"/>
                </a:lnTo>
                <a:lnTo>
                  <a:pt x="58" y="59"/>
                </a:lnTo>
                <a:lnTo>
                  <a:pt x="56" y="61"/>
                </a:lnTo>
                <a:lnTo>
                  <a:pt x="56" y="63"/>
                </a:lnTo>
                <a:lnTo>
                  <a:pt x="56" y="63"/>
                </a:lnTo>
                <a:lnTo>
                  <a:pt x="56" y="65"/>
                </a:lnTo>
                <a:lnTo>
                  <a:pt x="56" y="65"/>
                </a:lnTo>
                <a:lnTo>
                  <a:pt x="54" y="67"/>
                </a:lnTo>
                <a:lnTo>
                  <a:pt x="54" y="67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71"/>
                </a:lnTo>
                <a:lnTo>
                  <a:pt x="48" y="71"/>
                </a:lnTo>
                <a:lnTo>
                  <a:pt x="48" y="71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6" y="75"/>
                </a:lnTo>
                <a:lnTo>
                  <a:pt x="42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7"/>
                </a:lnTo>
                <a:lnTo>
                  <a:pt x="38" y="77"/>
                </a:lnTo>
                <a:lnTo>
                  <a:pt x="38" y="81"/>
                </a:lnTo>
                <a:lnTo>
                  <a:pt x="38" y="84"/>
                </a:lnTo>
                <a:lnTo>
                  <a:pt x="38" y="84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lnTo>
                  <a:pt x="33" y="86"/>
                </a:lnTo>
                <a:lnTo>
                  <a:pt x="33" y="86"/>
                </a:lnTo>
                <a:lnTo>
                  <a:pt x="31" y="88"/>
                </a:lnTo>
                <a:lnTo>
                  <a:pt x="27" y="92"/>
                </a:lnTo>
                <a:lnTo>
                  <a:pt x="27" y="92"/>
                </a:lnTo>
                <a:lnTo>
                  <a:pt x="27" y="94"/>
                </a:lnTo>
                <a:lnTo>
                  <a:pt x="25" y="94"/>
                </a:lnTo>
                <a:lnTo>
                  <a:pt x="23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100"/>
                </a:lnTo>
                <a:lnTo>
                  <a:pt x="17" y="100"/>
                </a:lnTo>
                <a:lnTo>
                  <a:pt x="15" y="98"/>
                </a:lnTo>
                <a:lnTo>
                  <a:pt x="15" y="98"/>
                </a:lnTo>
                <a:lnTo>
                  <a:pt x="12" y="98"/>
                </a:lnTo>
                <a:lnTo>
                  <a:pt x="12" y="98"/>
                </a:lnTo>
                <a:lnTo>
                  <a:pt x="10" y="98"/>
                </a:lnTo>
                <a:lnTo>
                  <a:pt x="8" y="100"/>
                </a:lnTo>
                <a:lnTo>
                  <a:pt x="8" y="100"/>
                </a:lnTo>
                <a:lnTo>
                  <a:pt x="6" y="102"/>
                </a:lnTo>
                <a:lnTo>
                  <a:pt x="6" y="102"/>
                </a:lnTo>
                <a:lnTo>
                  <a:pt x="6" y="104"/>
                </a:lnTo>
                <a:lnTo>
                  <a:pt x="6" y="104"/>
                </a:lnTo>
                <a:lnTo>
                  <a:pt x="4" y="109"/>
                </a:lnTo>
                <a:lnTo>
                  <a:pt x="4" y="111"/>
                </a:lnTo>
                <a:lnTo>
                  <a:pt x="4" y="113"/>
                </a:lnTo>
                <a:lnTo>
                  <a:pt x="4" y="113"/>
                </a:lnTo>
                <a:lnTo>
                  <a:pt x="6" y="113"/>
                </a:lnTo>
                <a:lnTo>
                  <a:pt x="6" y="115"/>
                </a:lnTo>
                <a:lnTo>
                  <a:pt x="6" y="115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2" y="121"/>
                </a:lnTo>
                <a:lnTo>
                  <a:pt x="2" y="121"/>
                </a:lnTo>
                <a:lnTo>
                  <a:pt x="2" y="123"/>
                </a:lnTo>
                <a:lnTo>
                  <a:pt x="2" y="123"/>
                </a:lnTo>
                <a:lnTo>
                  <a:pt x="4" y="123"/>
                </a:lnTo>
                <a:lnTo>
                  <a:pt x="4" y="123"/>
                </a:lnTo>
                <a:lnTo>
                  <a:pt x="6" y="127"/>
                </a:lnTo>
                <a:lnTo>
                  <a:pt x="8" y="127"/>
                </a:lnTo>
                <a:lnTo>
                  <a:pt x="8" y="130"/>
                </a:lnTo>
                <a:lnTo>
                  <a:pt x="8" y="132"/>
                </a:lnTo>
                <a:lnTo>
                  <a:pt x="8" y="132"/>
                </a:lnTo>
                <a:lnTo>
                  <a:pt x="8" y="132"/>
                </a:lnTo>
                <a:lnTo>
                  <a:pt x="0" y="144"/>
                </a:lnTo>
                <a:lnTo>
                  <a:pt x="0" y="144"/>
                </a:lnTo>
                <a:lnTo>
                  <a:pt x="4" y="146"/>
                </a:lnTo>
                <a:lnTo>
                  <a:pt x="15" y="150"/>
                </a:lnTo>
                <a:lnTo>
                  <a:pt x="15" y="150"/>
                </a:lnTo>
                <a:lnTo>
                  <a:pt x="25" y="152"/>
                </a:lnTo>
                <a:lnTo>
                  <a:pt x="29" y="152"/>
                </a:lnTo>
                <a:lnTo>
                  <a:pt x="29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5" y="148"/>
                </a:lnTo>
                <a:lnTo>
                  <a:pt x="35" y="148"/>
                </a:lnTo>
                <a:lnTo>
                  <a:pt x="3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50"/>
                </a:lnTo>
                <a:lnTo>
                  <a:pt x="60" y="150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7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65"/>
                </a:lnTo>
                <a:lnTo>
                  <a:pt x="63" y="165"/>
                </a:lnTo>
                <a:lnTo>
                  <a:pt x="63" y="167"/>
                </a:lnTo>
                <a:lnTo>
                  <a:pt x="63" y="167"/>
                </a:lnTo>
                <a:lnTo>
                  <a:pt x="63" y="167"/>
                </a:lnTo>
                <a:lnTo>
                  <a:pt x="63" y="169"/>
                </a:lnTo>
                <a:lnTo>
                  <a:pt x="73" y="175"/>
                </a:lnTo>
                <a:lnTo>
                  <a:pt x="75" y="175"/>
                </a:lnTo>
                <a:lnTo>
                  <a:pt x="75" y="178"/>
                </a:lnTo>
                <a:lnTo>
                  <a:pt x="75" y="178"/>
                </a:lnTo>
                <a:lnTo>
                  <a:pt x="79" y="180"/>
                </a:lnTo>
                <a:lnTo>
                  <a:pt x="79" y="180"/>
                </a:lnTo>
                <a:lnTo>
                  <a:pt x="79" y="180"/>
                </a:lnTo>
                <a:lnTo>
                  <a:pt x="79" y="182"/>
                </a:lnTo>
                <a:lnTo>
                  <a:pt x="79" y="182"/>
                </a:lnTo>
                <a:lnTo>
                  <a:pt x="81" y="182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3" y="184"/>
                </a:lnTo>
                <a:lnTo>
                  <a:pt x="83" y="184"/>
                </a:lnTo>
                <a:lnTo>
                  <a:pt x="86" y="184"/>
                </a:lnTo>
                <a:lnTo>
                  <a:pt x="86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4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6" y="190"/>
                </a:lnTo>
                <a:lnTo>
                  <a:pt x="113" y="190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9" y="194"/>
                </a:lnTo>
                <a:lnTo>
                  <a:pt x="129" y="194"/>
                </a:lnTo>
                <a:lnTo>
                  <a:pt x="129" y="201"/>
                </a:lnTo>
                <a:lnTo>
                  <a:pt x="129" y="201"/>
                </a:lnTo>
                <a:lnTo>
                  <a:pt x="129" y="201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7" y="203"/>
                </a:lnTo>
                <a:lnTo>
                  <a:pt x="125" y="205"/>
                </a:lnTo>
                <a:lnTo>
                  <a:pt x="123" y="205"/>
                </a:lnTo>
                <a:lnTo>
                  <a:pt x="123" y="207"/>
                </a:lnTo>
                <a:lnTo>
                  <a:pt x="123" y="207"/>
                </a:lnTo>
                <a:lnTo>
                  <a:pt x="123" y="207"/>
                </a:lnTo>
                <a:lnTo>
                  <a:pt x="123" y="209"/>
                </a:lnTo>
                <a:lnTo>
                  <a:pt x="121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5"/>
                </a:lnTo>
                <a:lnTo>
                  <a:pt x="119" y="215"/>
                </a:lnTo>
                <a:lnTo>
                  <a:pt x="119" y="217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3" y="228"/>
                </a:lnTo>
                <a:lnTo>
                  <a:pt x="123" y="228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7" y="230"/>
                </a:lnTo>
                <a:lnTo>
                  <a:pt x="127" y="228"/>
                </a:lnTo>
                <a:lnTo>
                  <a:pt x="127" y="228"/>
                </a:lnTo>
                <a:lnTo>
                  <a:pt x="129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4" y="230"/>
                </a:lnTo>
                <a:lnTo>
                  <a:pt x="136" y="230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40" y="232"/>
                </a:lnTo>
                <a:lnTo>
                  <a:pt x="140" y="232"/>
                </a:lnTo>
                <a:lnTo>
                  <a:pt x="140" y="232"/>
                </a:lnTo>
                <a:lnTo>
                  <a:pt x="142" y="232"/>
                </a:lnTo>
                <a:lnTo>
                  <a:pt x="142" y="232"/>
                </a:lnTo>
                <a:lnTo>
                  <a:pt x="144" y="232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8" y="236"/>
                </a:lnTo>
                <a:lnTo>
                  <a:pt x="148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8"/>
                </a:lnTo>
                <a:lnTo>
                  <a:pt x="154" y="238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7" y="240"/>
                </a:lnTo>
                <a:lnTo>
                  <a:pt x="159" y="240"/>
                </a:lnTo>
                <a:lnTo>
                  <a:pt x="159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1" y="246"/>
                </a:lnTo>
                <a:lnTo>
                  <a:pt x="161" y="246"/>
                </a:lnTo>
                <a:lnTo>
                  <a:pt x="159" y="249"/>
                </a:lnTo>
                <a:lnTo>
                  <a:pt x="159" y="249"/>
                </a:lnTo>
                <a:lnTo>
                  <a:pt x="159" y="249"/>
                </a:lnTo>
                <a:lnTo>
                  <a:pt x="159" y="251"/>
                </a:lnTo>
                <a:lnTo>
                  <a:pt x="159" y="251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61" y="253"/>
                </a:lnTo>
                <a:lnTo>
                  <a:pt x="161" y="253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59" y="259"/>
                </a:lnTo>
                <a:lnTo>
                  <a:pt x="159" y="259"/>
                </a:lnTo>
                <a:lnTo>
                  <a:pt x="159" y="261"/>
                </a:lnTo>
                <a:lnTo>
                  <a:pt x="157" y="261"/>
                </a:lnTo>
                <a:lnTo>
                  <a:pt x="157" y="263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9"/>
                </a:lnTo>
                <a:lnTo>
                  <a:pt x="154" y="272"/>
                </a:lnTo>
                <a:lnTo>
                  <a:pt x="154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4"/>
                </a:lnTo>
                <a:lnTo>
                  <a:pt x="152" y="274"/>
                </a:lnTo>
                <a:lnTo>
                  <a:pt x="152" y="274"/>
                </a:lnTo>
                <a:lnTo>
                  <a:pt x="150" y="274"/>
                </a:lnTo>
                <a:lnTo>
                  <a:pt x="150" y="274"/>
                </a:lnTo>
                <a:lnTo>
                  <a:pt x="150" y="274"/>
                </a:lnTo>
                <a:lnTo>
                  <a:pt x="148" y="274"/>
                </a:lnTo>
                <a:lnTo>
                  <a:pt x="148" y="274"/>
                </a:lnTo>
                <a:lnTo>
                  <a:pt x="146" y="274"/>
                </a:lnTo>
                <a:lnTo>
                  <a:pt x="146" y="274"/>
                </a:ln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2" y="278"/>
                </a:lnTo>
                <a:lnTo>
                  <a:pt x="142" y="280"/>
                </a:lnTo>
                <a:lnTo>
                  <a:pt x="142" y="280"/>
                </a:lnTo>
                <a:lnTo>
                  <a:pt x="142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36" y="280"/>
                </a:lnTo>
                <a:lnTo>
                  <a:pt x="134" y="280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29" y="282"/>
                </a:lnTo>
                <a:lnTo>
                  <a:pt x="129" y="282"/>
                </a:lnTo>
                <a:lnTo>
                  <a:pt x="129" y="284"/>
                </a:lnTo>
                <a:lnTo>
                  <a:pt x="127" y="282"/>
                </a:lnTo>
                <a:lnTo>
                  <a:pt x="125" y="284"/>
                </a:lnTo>
                <a:lnTo>
                  <a:pt x="125" y="284"/>
                </a:lnTo>
                <a:lnTo>
                  <a:pt x="125" y="284"/>
                </a:lnTo>
                <a:lnTo>
                  <a:pt x="123" y="286"/>
                </a:lnTo>
                <a:lnTo>
                  <a:pt x="121" y="286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19" y="292"/>
                </a:lnTo>
                <a:lnTo>
                  <a:pt x="119" y="292"/>
                </a:lnTo>
                <a:lnTo>
                  <a:pt x="115" y="297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7" y="301"/>
                </a:lnTo>
                <a:lnTo>
                  <a:pt x="117" y="301"/>
                </a:lnTo>
                <a:lnTo>
                  <a:pt x="117" y="303"/>
                </a:lnTo>
                <a:lnTo>
                  <a:pt x="117" y="303"/>
                </a:lnTo>
                <a:lnTo>
                  <a:pt x="115" y="309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09" y="309"/>
                </a:lnTo>
                <a:lnTo>
                  <a:pt x="109" y="309"/>
                </a:lnTo>
                <a:lnTo>
                  <a:pt x="106" y="309"/>
                </a:lnTo>
                <a:lnTo>
                  <a:pt x="106" y="309"/>
                </a:lnTo>
                <a:lnTo>
                  <a:pt x="104" y="309"/>
                </a:lnTo>
                <a:lnTo>
                  <a:pt x="104" y="311"/>
                </a:lnTo>
                <a:lnTo>
                  <a:pt x="104" y="311"/>
                </a:lnTo>
                <a:lnTo>
                  <a:pt x="102" y="311"/>
                </a:lnTo>
                <a:lnTo>
                  <a:pt x="102" y="311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3"/>
                </a:lnTo>
                <a:lnTo>
                  <a:pt x="96" y="313"/>
                </a:lnTo>
                <a:lnTo>
                  <a:pt x="96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20"/>
                </a:lnTo>
                <a:lnTo>
                  <a:pt x="94" y="320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4"/>
                </a:lnTo>
                <a:lnTo>
                  <a:pt x="94" y="326"/>
                </a:lnTo>
                <a:lnTo>
                  <a:pt x="94" y="328"/>
                </a:lnTo>
                <a:lnTo>
                  <a:pt x="94" y="328"/>
                </a:lnTo>
                <a:lnTo>
                  <a:pt x="94" y="328"/>
                </a:lnTo>
                <a:lnTo>
                  <a:pt x="92" y="330"/>
                </a:lnTo>
                <a:lnTo>
                  <a:pt x="92" y="332"/>
                </a:lnTo>
                <a:lnTo>
                  <a:pt x="90" y="334"/>
                </a:lnTo>
                <a:lnTo>
                  <a:pt x="90" y="334"/>
                </a:lnTo>
                <a:lnTo>
                  <a:pt x="90" y="334"/>
                </a:lnTo>
                <a:lnTo>
                  <a:pt x="92" y="336"/>
                </a:lnTo>
                <a:lnTo>
                  <a:pt x="96" y="343"/>
                </a:lnTo>
                <a:lnTo>
                  <a:pt x="96" y="345"/>
                </a:lnTo>
                <a:lnTo>
                  <a:pt x="96" y="345"/>
                </a:lnTo>
                <a:lnTo>
                  <a:pt x="98" y="347"/>
                </a:lnTo>
                <a:lnTo>
                  <a:pt x="98" y="347"/>
                </a:lnTo>
                <a:lnTo>
                  <a:pt x="100" y="355"/>
                </a:lnTo>
                <a:lnTo>
                  <a:pt x="100" y="357"/>
                </a:lnTo>
                <a:lnTo>
                  <a:pt x="100" y="361"/>
                </a:lnTo>
                <a:lnTo>
                  <a:pt x="100" y="361"/>
                </a:lnTo>
                <a:lnTo>
                  <a:pt x="100" y="363"/>
                </a:lnTo>
                <a:lnTo>
                  <a:pt x="100" y="363"/>
                </a:lnTo>
                <a:lnTo>
                  <a:pt x="100" y="366"/>
                </a:lnTo>
                <a:lnTo>
                  <a:pt x="102" y="372"/>
                </a:lnTo>
                <a:lnTo>
                  <a:pt x="102" y="378"/>
                </a:lnTo>
                <a:lnTo>
                  <a:pt x="102" y="380"/>
                </a:lnTo>
                <a:lnTo>
                  <a:pt x="102" y="380"/>
                </a:lnTo>
                <a:lnTo>
                  <a:pt x="102" y="380"/>
                </a:lnTo>
                <a:lnTo>
                  <a:pt x="109" y="391"/>
                </a:lnTo>
                <a:lnTo>
                  <a:pt x="109" y="395"/>
                </a:lnTo>
                <a:lnTo>
                  <a:pt x="106" y="403"/>
                </a:lnTo>
                <a:lnTo>
                  <a:pt x="109" y="407"/>
                </a:lnTo>
                <a:lnTo>
                  <a:pt x="109" y="409"/>
                </a:lnTo>
                <a:lnTo>
                  <a:pt x="111" y="411"/>
                </a:lnTo>
                <a:lnTo>
                  <a:pt x="111" y="414"/>
                </a:lnTo>
                <a:lnTo>
                  <a:pt x="111" y="416"/>
                </a:lnTo>
                <a:lnTo>
                  <a:pt x="111" y="418"/>
                </a:lnTo>
                <a:lnTo>
                  <a:pt x="109" y="422"/>
                </a:lnTo>
                <a:lnTo>
                  <a:pt x="109" y="422"/>
                </a:lnTo>
                <a:lnTo>
                  <a:pt x="109" y="424"/>
                </a:lnTo>
                <a:lnTo>
                  <a:pt x="109" y="424"/>
                </a:lnTo>
                <a:lnTo>
                  <a:pt x="109" y="426"/>
                </a:lnTo>
                <a:lnTo>
                  <a:pt x="111" y="428"/>
                </a:lnTo>
                <a:lnTo>
                  <a:pt x="113" y="430"/>
                </a:lnTo>
                <a:lnTo>
                  <a:pt x="113" y="432"/>
                </a:lnTo>
                <a:lnTo>
                  <a:pt x="115" y="434"/>
                </a:lnTo>
                <a:lnTo>
                  <a:pt x="115" y="437"/>
                </a:lnTo>
                <a:lnTo>
                  <a:pt x="115" y="437"/>
                </a:lnTo>
                <a:lnTo>
                  <a:pt x="113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41"/>
                </a:lnTo>
                <a:lnTo>
                  <a:pt x="113" y="443"/>
                </a:lnTo>
                <a:lnTo>
                  <a:pt x="113" y="445"/>
                </a:lnTo>
                <a:lnTo>
                  <a:pt x="113" y="445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1" y="449"/>
                </a:lnTo>
                <a:lnTo>
                  <a:pt x="111" y="451"/>
                </a:lnTo>
                <a:lnTo>
                  <a:pt x="109" y="453"/>
                </a:lnTo>
                <a:lnTo>
                  <a:pt x="109" y="455"/>
                </a:lnTo>
                <a:lnTo>
                  <a:pt x="109" y="457"/>
                </a:lnTo>
                <a:lnTo>
                  <a:pt x="109" y="459"/>
                </a:lnTo>
                <a:lnTo>
                  <a:pt x="111" y="459"/>
                </a:lnTo>
                <a:lnTo>
                  <a:pt x="111" y="462"/>
                </a:lnTo>
                <a:lnTo>
                  <a:pt x="111" y="462"/>
                </a:lnTo>
                <a:lnTo>
                  <a:pt x="111" y="464"/>
                </a:lnTo>
                <a:lnTo>
                  <a:pt x="111" y="466"/>
                </a:lnTo>
                <a:lnTo>
                  <a:pt x="111" y="468"/>
                </a:lnTo>
                <a:lnTo>
                  <a:pt x="111" y="470"/>
                </a:lnTo>
                <a:lnTo>
                  <a:pt x="111" y="472"/>
                </a:lnTo>
                <a:lnTo>
                  <a:pt x="111" y="472"/>
                </a:lnTo>
                <a:lnTo>
                  <a:pt x="111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4"/>
                </a:lnTo>
                <a:lnTo>
                  <a:pt x="109" y="474"/>
                </a:lnTo>
                <a:lnTo>
                  <a:pt x="109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6"/>
                </a:lnTo>
                <a:lnTo>
                  <a:pt x="113" y="476"/>
                </a:lnTo>
                <a:lnTo>
                  <a:pt x="115" y="476"/>
                </a:lnTo>
                <a:lnTo>
                  <a:pt x="115" y="478"/>
                </a:lnTo>
                <a:lnTo>
                  <a:pt x="117" y="478"/>
                </a:lnTo>
                <a:lnTo>
                  <a:pt x="117" y="480"/>
                </a:lnTo>
                <a:lnTo>
                  <a:pt x="115" y="482"/>
                </a:lnTo>
                <a:lnTo>
                  <a:pt x="115" y="482"/>
                </a:lnTo>
                <a:lnTo>
                  <a:pt x="115" y="485"/>
                </a:lnTo>
                <a:lnTo>
                  <a:pt x="113" y="487"/>
                </a:lnTo>
                <a:lnTo>
                  <a:pt x="115" y="489"/>
                </a:lnTo>
                <a:lnTo>
                  <a:pt x="119" y="491"/>
                </a:lnTo>
                <a:lnTo>
                  <a:pt x="123" y="493"/>
                </a:lnTo>
                <a:lnTo>
                  <a:pt x="127" y="495"/>
                </a:lnTo>
                <a:lnTo>
                  <a:pt x="127" y="497"/>
                </a:lnTo>
                <a:lnTo>
                  <a:pt x="129" y="499"/>
                </a:lnTo>
                <a:lnTo>
                  <a:pt x="132" y="499"/>
                </a:lnTo>
                <a:lnTo>
                  <a:pt x="134" y="499"/>
                </a:lnTo>
                <a:lnTo>
                  <a:pt x="134" y="499"/>
                </a:lnTo>
                <a:lnTo>
                  <a:pt x="134" y="499"/>
                </a:lnTo>
                <a:lnTo>
                  <a:pt x="136" y="499"/>
                </a:lnTo>
                <a:lnTo>
                  <a:pt x="136" y="499"/>
                </a:lnTo>
                <a:lnTo>
                  <a:pt x="138" y="499"/>
                </a:lnTo>
                <a:lnTo>
                  <a:pt x="138" y="497"/>
                </a:lnTo>
                <a:lnTo>
                  <a:pt x="142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1"/>
                </a:lnTo>
                <a:lnTo>
                  <a:pt x="146" y="501"/>
                </a:lnTo>
                <a:lnTo>
                  <a:pt x="148" y="505"/>
                </a:lnTo>
                <a:lnTo>
                  <a:pt x="150" y="505"/>
                </a:lnTo>
                <a:lnTo>
                  <a:pt x="184" y="522"/>
                </a:lnTo>
                <a:lnTo>
                  <a:pt x="184" y="522"/>
                </a:lnTo>
                <a:lnTo>
                  <a:pt x="182" y="524"/>
                </a:lnTo>
                <a:lnTo>
                  <a:pt x="184" y="526"/>
                </a:lnTo>
                <a:lnTo>
                  <a:pt x="184" y="528"/>
                </a:lnTo>
                <a:lnTo>
                  <a:pt x="186" y="530"/>
                </a:lnTo>
                <a:lnTo>
                  <a:pt x="188" y="530"/>
                </a:lnTo>
                <a:lnTo>
                  <a:pt x="190" y="530"/>
                </a:lnTo>
                <a:lnTo>
                  <a:pt x="194" y="528"/>
                </a:lnTo>
                <a:lnTo>
                  <a:pt x="196" y="526"/>
                </a:lnTo>
                <a:lnTo>
                  <a:pt x="196" y="528"/>
                </a:lnTo>
                <a:lnTo>
                  <a:pt x="200" y="530"/>
                </a:lnTo>
                <a:lnTo>
                  <a:pt x="203" y="533"/>
                </a:lnTo>
                <a:lnTo>
                  <a:pt x="205" y="533"/>
                </a:lnTo>
                <a:lnTo>
                  <a:pt x="209" y="530"/>
                </a:lnTo>
                <a:lnTo>
                  <a:pt x="211" y="530"/>
                </a:lnTo>
                <a:lnTo>
                  <a:pt x="213" y="528"/>
                </a:lnTo>
                <a:lnTo>
                  <a:pt x="215" y="528"/>
                </a:lnTo>
                <a:lnTo>
                  <a:pt x="215" y="526"/>
                </a:lnTo>
                <a:lnTo>
                  <a:pt x="215" y="522"/>
                </a:lnTo>
                <a:lnTo>
                  <a:pt x="217" y="522"/>
                </a:lnTo>
                <a:lnTo>
                  <a:pt x="219" y="520"/>
                </a:lnTo>
                <a:lnTo>
                  <a:pt x="221" y="522"/>
                </a:lnTo>
                <a:lnTo>
                  <a:pt x="221" y="524"/>
                </a:lnTo>
                <a:lnTo>
                  <a:pt x="219" y="526"/>
                </a:lnTo>
                <a:lnTo>
                  <a:pt x="217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43"/>
                </a:lnTo>
                <a:lnTo>
                  <a:pt x="217" y="545"/>
                </a:lnTo>
                <a:lnTo>
                  <a:pt x="217" y="547"/>
                </a:lnTo>
                <a:lnTo>
                  <a:pt x="215" y="549"/>
                </a:lnTo>
                <a:lnTo>
                  <a:pt x="215" y="551"/>
                </a:lnTo>
                <a:lnTo>
                  <a:pt x="215" y="553"/>
                </a:lnTo>
                <a:lnTo>
                  <a:pt x="217" y="562"/>
                </a:lnTo>
                <a:lnTo>
                  <a:pt x="221" y="566"/>
                </a:lnTo>
                <a:lnTo>
                  <a:pt x="226" y="566"/>
                </a:lnTo>
                <a:lnTo>
                  <a:pt x="228" y="566"/>
                </a:lnTo>
                <a:lnTo>
                  <a:pt x="232" y="564"/>
                </a:lnTo>
                <a:lnTo>
                  <a:pt x="236" y="564"/>
                </a:lnTo>
                <a:lnTo>
                  <a:pt x="242" y="568"/>
                </a:lnTo>
                <a:lnTo>
                  <a:pt x="246" y="568"/>
                </a:lnTo>
                <a:lnTo>
                  <a:pt x="251" y="566"/>
                </a:lnTo>
                <a:lnTo>
                  <a:pt x="255" y="566"/>
                </a:lnTo>
                <a:lnTo>
                  <a:pt x="257" y="566"/>
                </a:lnTo>
                <a:lnTo>
                  <a:pt x="261" y="570"/>
                </a:lnTo>
                <a:lnTo>
                  <a:pt x="265" y="572"/>
                </a:lnTo>
                <a:lnTo>
                  <a:pt x="271" y="574"/>
                </a:lnTo>
                <a:lnTo>
                  <a:pt x="276" y="576"/>
                </a:lnTo>
                <a:lnTo>
                  <a:pt x="282" y="583"/>
                </a:lnTo>
                <a:lnTo>
                  <a:pt x="286" y="581"/>
                </a:lnTo>
                <a:lnTo>
                  <a:pt x="292" y="581"/>
                </a:lnTo>
                <a:lnTo>
                  <a:pt x="294" y="581"/>
                </a:lnTo>
                <a:lnTo>
                  <a:pt x="294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81"/>
                </a:lnTo>
                <a:lnTo>
                  <a:pt x="297" y="583"/>
                </a:lnTo>
                <a:lnTo>
                  <a:pt x="299" y="583"/>
                </a:lnTo>
                <a:lnTo>
                  <a:pt x="299" y="583"/>
                </a:lnTo>
                <a:lnTo>
                  <a:pt x="301" y="585"/>
                </a:lnTo>
                <a:lnTo>
                  <a:pt x="301" y="585"/>
                </a:lnTo>
                <a:lnTo>
                  <a:pt x="303" y="585"/>
                </a:lnTo>
                <a:lnTo>
                  <a:pt x="307" y="581"/>
                </a:lnTo>
                <a:lnTo>
                  <a:pt x="311" y="576"/>
                </a:lnTo>
                <a:lnTo>
                  <a:pt x="313" y="574"/>
                </a:lnTo>
                <a:lnTo>
                  <a:pt x="322" y="574"/>
                </a:lnTo>
                <a:lnTo>
                  <a:pt x="324" y="572"/>
                </a:lnTo>
                <a:lnTo>
                  <a:pt x="324" y="572"/>
                </a:lnTo>
                <a:lnTo>
                  <a:pt x="326" y="570"/>
                </a:lnTo>
                <a:lnTo>
                  <a:pt x="326" y="570"/>
                </a:lnTo>
                <a:lnTo>
                  <a:pt x="326" y="570"/>
                </a:lnTo>
                <a:lnTo>
                  <a:pt x="328" y="566"/>
                </a:lnTo>
                <a:lnTo>
                  <a:pt x="328" y="566"/>
                </a:lnTo>
                <a:lnTo>
                  <a:pt x="332" y="564"/>
                </a:lnTo>
                <a:lnTo>
                  <a:pt x="334" y="562"/>
                </a:lnTo>
                <a:lnTo>
                  <a:pt x="336" y="562"/>
                </a:lnTo>
                <a:lnTo>
                  <a:pt x="336" y="562"/>
                </a:lnTo>
                <a:lnTo>
                  <a:pt x="338" y="560"/>
                </a:lnTo>
                <a:lnTo>
                  <a:pt x="338" y="558"/>
                </a:lnTo>
                <a:lnTo>
                  <a:pt x="340" y="556"/>
                </a:lnTo>
                <a:lnTo>
                  <a:pt x="340" y="553"/>
                </a:lnTo>
                <a:lnTo>
                  <a:pt x="342" y="549"/>
                </a:lnTo>
                <a:lnTo>
                  <a:pt x="345" y="549"/>
                </a:lnTo>
                <a:lnTo>
                  <a:pt x="345" y="547"/>
                </a:lnTo>
                <a:lnTo>
                  <a:pt x="347" y="547"/>
                </a:lnTo>
                <a:lnTo>
                  <a:pt x="347" y="545"/>
                </a:lnTo>
                <a:lnTo>
                  <a:pt x="347" y="545"/>
                </a:lnTo>
                <a:lnTo>
                  <a:pt x="347" y="543"/>
                </a:lnTo>
                <a:lnTo>
                  <a:pt x="345" y="539"/>
                </a:lnTo>
                <a:lnTo>
                  <a:pt x="345" y="537"/>
                </a:lnTo>
                <a:lnTo>
                  <a:pt x="345" y="533"/>
                </a:lnTo>
                <a:lnTo>
                  <a:pt x="345" y="530"/>
                </a:lnTo>
                <a:lnTo>
                  <a:pt x="345" y="530"/>
                </a:lnTo>
                <a:lnTo>
                  <a:pt x="345" y="528"/>
                </a:lnTo>
                <a:lnTo>
                  <a:pt x="345" y="528"/>
                </a:lnTo>
                <a:lnTo>
                  <a:pt x="342" y="526"/>
                </a:lnTo>
                <a:lnTo>
                  <a:pt x="342" y="524"/>
                </a:lnTo>
                <a:lnTo>
                  <a:pt x="340" y="524"/>
                </a:lnTo>
                <a:lnTo>
                  <a:pt x="340" y="522"/>
                </a:lnTo>
                <a:lnTo>
                  <a:pt x="338" y="520"/>
                </a:lnTo>
                <a:lnTo>
                  <a:pt x="336" y="518"/>
                </a:lnTo>
                <a:lnTo>
                  <a:pt x="334" y="516"/>
                </a:lnTo>
                <a:lnTo>
                  <a:pt x="334" y="514"/>
                </a:lnTo>
                <a:lnTo>
                  <a:pt x="334" y="512"/>
                </a:lnTo>
                <a:lnTo>
                  <a:pt x="334" y="512"/>
                </a:lnTo>
                <a:lnTo>
                  <a:pt x="334" y="510"/>
                </a:lnTo>
                <a:lnTo>
                  <a:pt x="336" y="510"/>
                </a:lnTo>
                <a:lnTo>
                  <a:pt x="338" y="508"/>
                </a:lnTo>
                <a:lnTo>
                  <a:pt x="338" y="508"/>
                </a:lnTo>
                <a:lnTo>
                  <a:pt x="340" y="510"/>
                </a:lnTo>
                <a:lnTo>
                  <a:pt x="342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2"/>
                </a:lnTo>
                <a:lnTo>
                  <a:pt x="347" y="514"/>
                </a:lnTo>
                <a:lnTo>
                  <a:pt x="349" y="514"/>
                </a:lnTo>
                <a:lnTo>
                  <a:pt x="349" y="514"/>
                </a:lnTo>
                <a:lnTo>
                  <a:pt x="351" y="512"/>
                </a:lnTo>
                <a:lnTo>
                  <a:pt x="359" y="505"/>
                </a:lnTo>
                <a:lnTo>
                  <a:pt x="361" y="503"/>
                </a:lnTo>
                <a:lnTo>
                  <a:pt x="361" y="501"/>
                </a:lnTo>
                <a:lnTo>
                  <a:pt x="363" y="499"/>
                </a:lnTo>
                <a:lnTo>
                  <a:pt x="370" y="497"/>
                </a:lnTo>
                <a:lnTo>
                  <a:pt x="374" y="497"/>
                </a:lnTo>
                <a:lnTo>
                  <a:pt x="376" y="495"/>
                </a:lnTo>
                <a:lnTo>
                  <a:pt x="378" y="493"/>
                </a:lnTo>
                <a:lnTo>
                  <a:pt x="380" y="491"/>
                </a:lnTo>
                <a:lnTo>
                  <a:pt x="380" y="489"/>
                </a:lnTo>
                <a:lnTo>
                  <a:pt x="382" y="487"/>
                </a:lnTo>
                <a:lnTo>
                  <a:pt x="382" y="487"/>
                </a:lnTo>
                <a:lnTo>
                  <a:pt x="382" y="485"/>
                </a:lnTo>
                <a:lnTo>
                  <a:pt x="384" y="485"/>
                </a:lnTo>
                <a:lnTo>
                  <a:pt x="388" y="480"/>
                </a:lnTo>
                <a:lnTo>
                  <a:pt x="393" y="478"/>
                </a:lnTo>
                <a:lnTo>
                  <a:pt x="405" y="476"/>
                </a:lnTo>
                <a:lnTo>
                  <a:pt x="409" y="474"/>
                </a:lnTo>
                <a:lnTo>
                  <a:pt x="409" y="474"/>
                </a:lnTo>
                <a:lnTo>
                  <a:pt x="416" y="478"/>
                </a:lnTo>
                <a:lnTo>
                  <a:pt x="418" y="478"/>
                </a:lnTo>
                <a:lnTo>
                  <a:pt x="428" y="478"/>
                </a:lnTo>
                <a:lnTo>
                  <a:pt x="430" y="478"/>
                </a:lnTo>
                <a:lnTo>
                  <a:pt x="432" y="478"/>
                </a:lnTo>
                <a:lnTo>
                  <a:pt x="436" y="487"/>
                </a:lnTo>
                <a:lnTo>
                  <a:pt x="439" y="487"/>
                </a:lnTo>
                <a:lnTo>
                  <a:pt x="445" y="493"/>
                </a:lnTo>
                <a:lnTo>
                  <a:pt x="447" y="495"/>
                </a:lnTo>
                <a:lnTo>
                  <a:pt x="449" y="497"/>
                </a:lnTo>
                <a:lnTo>
                  <a:pt x="451" y="499"/>
                </a:lnTo>
                <a:lnTo>
                  <a:pt x="455" y="501"/>
                </a:lnTo>
                <a:lnTo>
                  <a:pt x="464" y="508"/>
                </a:lnTo>
                <a:lnTo>
                  <a:pt x="468" y="510"/>
                </a:lnTo>
                <a:lnTo>
                  <a:pt x="476" y="514"/>
                </a:lnTo>
                <a:lnTo>
                  <a:pt x="491" y="518"/>
                </a:lnTo>
                <a:lnTo>
                  <a:pt x="493" y="518"/>
                </a:lnTo>
                <a:lnTo>
                  <a:pt x="493" y="516"/>
                </a:lnTo>
                <a:lnTo>
                  <a:pt x="493" y="516"/>
                </a:lnTo>
                <a:lnTo>
                  <a:pt x="495" y="516"/>
                </a:lnTo>
                <a:lnTo>
                  <a:pt x="495" y="514"/>
                </a:lnTo>
                <a:lnTo>
                  <a:pt x="499" y="514"/>
                </a:lnTo>
                <a:lnTo>
                  <a:pt x="503" y="514"/>
                </a:lnTo>
                <a:lnTo>
                  <a:pt x="505" y="512"/>
                </a:lnTo>
                <a:lnTo>
                  <a:pt x="510" y="512"/>
                </a:lnTo>
                <a:lnTo>
                  <a:pt x="512" y="512"/>
                </a:lnTo>
                <a:lnTo>
                  <a:pt x="512" y="510"/>
                </a:lnTo>
                <a:lnTo>
                  <a:pt x="514" y="510"/>
                </a:lnTo>
                <a:lnTo>
                  <a:pt x="516" y="505"/>
                </a:lnTo>
                <a:lnTo>
                  <a:pt x="518" y="505"/>
                </a:lnTo>
                <a:lnTo>
                  <a:pt x="518" y="505"/>
                </a:lnTo>
                <a:lnTo>
                  <a:pt x="520" y="505"/>
                </a:lnTo>
                <a:lnTo>
                  <a:pt x="520" y="503"/>
                </a:lnTo>
                <a:lnTo>
                  <a:pt x="522" y="503"/>
                </a:lnTo>
                <a:lnTo>
                  <a:pt x="522" y="501"/>
                </a:lnTo>
                <a:lnTo>
                  <a:pt x="522" y="501"/>
                </a:lnTo>
                <a:lnTo>
                  <a:pt x="524" y="501"/>
                </a:lnTo>
                <a:lnTo>
                  <a:pt x="526" y="499"/>
                </a:lnTo>
                <a:lnTo>
                  <a:pt x="526" y="499"/>
                </a:lnTo>
                <a:lnTo>
                  <a:pt x="528" y="499"/>
                </a:lnTo>
                <a:lnTo>
                  <a:pt x="528" y="501"/>
                </a:lnTo>
                <a:lnTo>
                  <a:pt x="531" y="503"/>
                </a:lnTo>
                <a:lnTo>
                  <a:pt x="533" y="505"/>
                </a:lnTo>
                <a:lnTo>
                  <a:pt x="539" y="512"/>
                </a:lnTo>
                <a:lnTo>
                  <a:pt x="541" y="516"/>
                </a:lnTo>
                <a:lnTo>
                  <a:pt x="545" y="524"/>
                </a:lnTo>
                <a:lnTo>
                  <a:pt x="547" y="526"/>
                </a:lnTo>
                <a:lnTo>
                  <a:pt x="547" y="528"/>
                </a:lnTo>
                <a:lnTo>
                  <a:pt x="549" y="530"/>
                </a:lnTo>
                <a:lnTo>
                  <a:pt x="549" y="537"/>
                </a:lnTo>
                <a:lnTo>
                  <a:pt x="549" y="539"/>
                </a:lnTo>
                <a:lnTo>
                  <a:pt x="551" y="539"/>
                </a:lnTo>
                <a:lnTo>
                  <a:pt x="553" y="543"/>
                </a:lnTo>
                <a:lnTo>
                  <a:pt x="553" y="543"/>
                </a:lnTo>
                <a:lnTo>
                  <a:pt x="556" y="545"/>
                </a:lnTo>
                <a:lnTo>
                  <a:pt x="556" y="547"/>
                </a:lnTo>
                <a:lnTo>
                  <a:pt x="558" y="549"/>
                </a:lnTo>
                <a:lnTo>
                  <a:pt x="560" y="549"/>
                </a:lnTo>
                <a:lnTo>
                  <a:pt x="562" y="547"/>
                </a:lnTo>
                <a:lnTo>
                  <a:pt x="564" y="545"/>
                </a:lnTo>
                <a:lnTo>
                  <a:pt x="564" y="545"/>
                </a:lnTo>
                <a:lnTo>
                  <a:pt x="564" y="545"/>
                </a:lnTo>
                <a:lnTo>
                  <a:pt x="566" y="543"/>
                </a:lnTo>
                <a:lnTo>
                  <a:pt x="566" y="543"/>
                </a:lnTo>
                <a:lnTo>
                  <a:pt x="566" y="543"/>
                </a:lnTo>
                <a:lnTo>
                  <a:pt x="568" y="541"/>
                </a:lnTo>
                <a:lnTo>
                  <a:pt x="570" y="541"/>
                </a:lnTo>
                <a:lnTo>
                  <a:pt x="572" y="541"/>
                </a:lnTo>
                <a:lnTo>
                  <a:pt x="574" y="539"/>
                </a:lnTo>
                <a:lnTo>
                  <a:pt x="574" y="539"/>
                </a:lnTo>
                <a:lnTo>
                  <a:pt x="576" y="539"/>
                </a:lnTo>
                <a:lnTo>
                  <a:pt x="579" y="539"/>
                </a:lnTo>
                <a:lnTo>
                  <a:pt x="581" y="539"/>
                </a:lnTo>
                <a:lnTo>
                  <a:pt x="581" y="539"/>
                </a:lnTo>
                <a:lnTo>
                  <a:pt x="583" y="537"/>
                </a:lnTo>
                <a:lnTo>
                  <a:pt x="585" y="535"/>
                </a:lnTo>
                <a:lnTo>
                  <a:pt x="587" y="535"/>
                </a:lnTo>
                <a:lnTo>
                  <a:pt x="587" y="533"/>
                </a:lnTo>
                <a:lnTo>
                  <a:pt x="589" y="533"/>
                </a:lnTo>
                <a:lnTo>
                  <a:pt x="587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91" y="528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5" y="535"/>
                </a:lnTo>
                <a:lnTo>
                  <a:pt x="595" y="537"/>
                </a:lnTo>
                <a:lnTo>
                  <a:pt x="595" y="537"/>
                </a:lnTo>
                <a:lnTo>
                  <a:pt x="595" y="541"/>
                </a:lnTo>
                <a:lnTo>
                  <a:pt x="593" y="543"/>
                </a:lnTo>
                <a:lnTo>
                  <a:pt x="593" y="543"/>
                </a:lnTo>
                <a:lnTo>
                  <a:pt x="593" y="545"/>
                </a:lnTo>
                <a:lnTo>
                  <a:pt x="593" y="545"/>
                </a:lnTo>
                <a:lnTo>
                  <a:pt x="589" y="547"/>
                </a:lnTo>
                <a:lnTo>
                  <a:pt x="587" y="549"/>
                </a:lnTo>
                <a:lnTo>
                  <a:pt x="587" y="549"/>
                </a:lnTo>
                <a:lnTo>
                  <a:pt x="587" y="551"/>
                </a:lnTo>
                <a:lnTo>
                  <a:pt x="585" y="553"/>
                </a:lnTo>
                <a:lnTo>
                  <a:pt x="585" y="556"/>
                </a:lnTo>
                <a:lnTo>
                  <a:pt x="585" y="558"/>
                </a:lnTo>
                <a:lnTo>
                  <a:pt x="583" y="560"/>
                </a:lnTo>
                <a:lnTo>
                  <a:pt x="583" y="562"/>
                </a:lnTo>
                <a:lnTo>
                  <a:pt x="583" y="562"/>
                </a:lnTo>
                <a:lnTo>
                  <a:pt x="585" y="564"/>
                </a:lnTo>
                <a:lnTo>
                  <a:pt x="585" y="564"/>
                </a:lnTo>
                <a:lnTo>
                  <a:pt x="587" y="566"/>
                </a:lnTo>
                <a:lnTo>
                  <a:pt x="587" y="566"/>
                </a:lnTo>
                <a:lnTo>
                  <a:pt x="593" y="560"/>
                </a:lnTo>
                <a:lnTo>
                  <a:pt x="595" y="558"/>
                </a:lnTo>
                <a:lnTo>
                  <a:pt x="595" y="556"/>
                </a:lnTo>
                <a:lnTo>
                  <a:pt x="597" y="556"/>
                </a:lnTo>
                <a:lnTo>
                  <a:pt x="602" y="553"/>
                </a:lnTo>
                <a:lnTo>
                  <a:pt x="616" y="553"/>
                </a:lnTo>
                <a:lnTo>
                  <a:pt x="620" y="551"/>
                </a:lnTo>
                <a:lnTo>
                  <a:pt x="622" y="551"/>
                </a:lnTo>
                <a:lnTo>
                  <a:pt x="622" y="549"/>
                </a:lnTo>
                <a:lnTo>
                  <a:pt x="627" y="545"/>
                </a:lnTo>
                <a:lnTo>
                  <a:pt x="629" y="545"/>
                </a:lnTo>
                <a:lnTo>
                  <a:pt x="631" y="545"/>
                </a:lnTo>
                <a:lnTo>
                  <a:pt x="633" y="547"/>
                </a:lnTo>
                <a:lnTo>
                  <a:pt x="631" y="549"/>
                </a:lnTo>
                <a:lnTo>
                  <a:pt x="631" y="551"/>
                </a:lnTo>
                <a:lnTo>
                  <a:pt x="631" y="553"/>
                </a:lnTo>
                <a:lnTo>
                  <a:pt x="631" y="556"/>
                </a:lnTo>
                <a:lnTo>
                  <a:pt x="633" y="562"/>
                </a:lnTo>
                <a:lnTo>
                  <a:pt x="635" y="566"/>
                </a:lnTo>
                <a:lnTo>
                  <a:pt x="643" y="574"/>
                </a:lnTo>
                <a:lnTo>
                  <a:pt x="645" y="576"/>
                </a:lnTo>
                <a:lnTo>
                  <a:pt x="647" y="579"/>
                </a:lnTo>
                <a:lnTo>
                  <a:pt x="652" y="581"/>
                </a:lnTo>
                <a:lnTo>
                  <a:pt x="654" y="579"/>
                </a:lnTo>
                <a:lnTo>
                  <a:pt x="656" y="579"/>
                </a:lnTo>
                <a:lnTo>
                  <a:pt x="658" y="576"/>
                </a:lnTo>
                <a:lnTo>
                  <a:pt x="660" y="576"/>
                </a:lnTo>
                <a:lnTo>
                  <a:pt x="662" y="576"/>
                </a:lnTo>
                <a:lnTo>
                  <a:pt x="664" y="576"/>
                </a:lnTo>
                <a:lnTo>
                  <a:pt x="664" y="576"/>
                </a:lnTo>
                <a:lnTo>
                  <a:pt x="666" y="574"/>
                </a:lnTo>
                <a:lnTo>
                  <a:pt x="668" y="568"/>
                </a:lnTo>
                <a:lnTo>
                  <a:pt x="668" y="566"/>
                </a:lnTo>
                <a:lnTo>
                  <a:pt x="670" y="564"/>
                </a:lnTo>
                <a:lnTo>
                  <a:pt x="673" y="562"/>
                </a:lnTo>
                <a:lnTo>
                  <a:pt x="677" y="562"/>
                </a:lnTo>
                <a:lnTo>
                  <a:pt x="679" y="560"/>
                </a:lnTo>
                <a:lnTo>
                  <a:pt x="681" y="562"/>
                </a:lnTo>
                <a:lnTo>
                  <a:pt x="683" y="562"/>
                </a:lnTo>
                <a:lnTo>
                  <a:pt x="685" y="562"/>
                </a:lnTo>
                <a:lnTo>
                  <a:pt x="687" y="562"/>
                </a:lnTo>
                <a:lnTo>
                  <a:pt x="691" y="558"/>
                </a:lnTo>
                <a:lnTo>
                  <a:pt x="702" y="549"/>
                </a:lnTo>
                <a:lnTo>
                  <a:pt x="706" y="545"/>
                </a:lnTo>
                <a:lnTo>
                  <a:pt x="708" y="541"/>
                </a:lnTo>
                <a:lnTo>
                  <a:pt x="708" y="537"/>
                </a:lnTo>
                <a:lnTo>
                  <a:pt x="708" y="533"/>
                </a:lnTo>
                <a:lnTo>
                  <a:pt x="706" y="528"/>
                </a:lnTo>
                <a:lnTo>
                  <a:pt x="702" y="526"/>
                </a:lnTo>
                <a:lnTo>
                  <a:pt x="702" y="522"/>
                </a:lnTo>
                <a:lnTo>
                  <a:pt x="702" y="518"/>
                </a:lnTo>
                <a:lnTo>
                  <a:pt x="700" y="516"/>
                </a:lnTo>
                <a:lnTo>
                  <a:pt x="693" y="510"/>
                </a:lnTo>
                <a:lnTo>
                  <a:pt x="691" y="508"/>
                </a:lnTo>
                <a:lnTo>
                  <a:pt x="691" y="501"/>
                </a:lnTo>
                <a:lnTo>
                  <a:pt x="691" y="499"/>
                </a:lnTo>
                <a:lnTo>
                  <a:pt x="691" y="493"/>
                </a:lnTo>
                <a:lnTo>
                  <a:pt x="693" y="491"/>
                </a:lnTo>
                <a:lnTo>
                  <a:pt x="696" y="489"/>
                </a:lnTo>
                <a:lnTo>
                  <a:pt x="696" y="487"/>
                </a:lnTo>
                <a:lnTo>
                  <a:pt x="696" y="482"/>
                </a:lnTo>
                <a:lnTo>
                  <a:pt x="691" y="480"/>
                </a:lnTo>
                <a:lnTo>
                  <a:pt x="683" y="480"/>
                </a:lnTo>
                <a:lnTo>
                  <a:pt x="681" y="478"/>
                </a:lnTo>
                <a:lnTo>
                  <a:pt x="673" y="474"/>
                </a:lnTo>
                <a:lnTo>
                  <a:pt x="670" y="474"/>
                </a:lnTo>
                <a:lnTo>
                  <a:pt x="666" y="476"/>
                </a:lnTo>
                <a:lnTo>
                  <a:pt x="664" y="474"/>
                </a:lnTo>
                <a:lnTo>
                  <a:pt x="664" y="472"/>
                </a:lnTo>
                <a:lnTo>
                  <a:pt x="664" y="470"/>
                </a:lnTo>
                <a:lnTo>
                  <a:pt x="664" y="468"/>
                </a:lnTo>
                <a:lnTo>
                  <a:pt x="662" y="468"/>
                </a:lnTo>
                <a:lnTo>
                  <a:pt x="660" y="466"/>
                </a:lnTo>
                <a:lnTo>
                  <a:pt x="656" y="466"/>
                </a:lnTo>
                <a:lnTo>
                  <a:pt x="654" y="464"/>
                </a:lnTo>
                <a:lnTo>
                  <a:pt x="650" y="455"/>
                </a:lnTo>
                <a:lnTo>
                  <a:pt x="650" y="455"/>
                </a:lnTo>
                <a:lnTo>
                  <a:pt x="647" y="453"/>
                </a:lnTo>
                <a:lnTo>
                  <a:pt x="647" y="451"/>
                </a:lnTo>
                <a:lnTo>
                  <a:pt x="647" y="447"/>
                </a:lnTo>
                <a:lnTo>
                  <a:pt x="647" y="441"/>
                </a:lnTo>
                <a:lnTo>
                  <a:pt x="647" y="441"/>
                </a:lnTo>
                <a:lnTo>
                  <a:pt x="647" y="439"/>
                </a:lnTo>
                <a:lnTo>
                  <a:pt x="645" y="432"/>
                </a:lnTo>
                <a:lnTo>
                  <a:pt x="645" y="430"/>
                </a:lnTo>
                <a:lnTo>
                  <a:pt x="647" y="426"/>
                </a:lnTo>
                <a:lnTo>
                  <a:pt x="650" y="424"/>
                </a:lnTo>
                <a:lnTo>
                  <a:pt x="652" y="424"/>
                </a:lnTo>
                <a:lnTo>
                  <a:pt x="654" y="426"/>
                </a:lnTo>
                <a:lnTo>
                  <a:pt x="658" y="426"/>
                </a:lnTo>
                <a:lnTo>
                  <a:pt x="658" y="424"/>
                </a:lnTo>
                <a:lnTo>
                  <a:pt x="658" y="422"/>
                </a:lnTo>
                <a:lnTo>
                  <a:pt x="656" y="416"/>
                </a:lnTo>
                <a:lnTo>
                  <a:pt x="656" y="414"/>
                </a:lnTo>
                <a:lnTo>
                  <a:pt x="656" y="409"/>
                </a:lnTo>
                <a:lnTo>
                  <a:pt x="654" y="407"/>
                </a:lnTo>
                <a:lnTo>
                  <a:pt x="652" y="405"/>
                </a:lnTo>
                <a:lnTo>
                  <a:pt x="650" y="401"/>
                </a:lnTo>
                <a:lnTo>
                  <a:pt x="650" y="397"/>
                </a:lnTo>
                <a:lnTo>
                  <a:pt x="647" y="391"/>
                </a:lnTo>
                <a:lnTo>
                  <a:pt x="645" y="386"/>
                </a:lnTo>
                <a:lnTo>
                  <a:pt x="647" y="382"/>
                </a:lnTo>
                <a:lnTo>
                  <a:pt x="650" y="380"/>
                </a:lnTo>
                <a:lnTo>
                  <a:pt x="662" y="380"/>
                </a:lnTo>
                <a:lnTo>
                  <a:pt x="664" y="380"/>
                </a:lnTo>
                <a:lnTo>
                  <a:pt x="664" y="380"/>
                </a:lnTo>
                <a:lnTo>
                  <a:pt x="666" y="380"/>
                </a:lnTo>
                <a:lnTo>
                  <a:pt x="666" y="378"/>
                </a:lnTo>
                <a:lnTo>
                  <a:pt x="668" y="378"/>
                </a:lnTo>
                <a:lnTo>
                  <a:pt x="670" y="376"/>
                </a:lnTo>
                <a:lnTo>
                  <a:pt x="696" y="378"/>
                </a:lnTo>
                <a:lnTo>
                  <a:pt x="698" y="378"/>
                </a:lnTo>
                <a:lnTo>
                  <a:pt x="702" y="372"/>
                </a:lnTo>
                <a:lnTo>
                  <a:pt x="706" y="370"/>
                </a:lnTo>
                <a:lnTo>
                  <a:pt x="708" y="368"/>
                </a:lnTo>
                <a:lnTo>
                  <a:pt x="708" y="366"/>
                </a:lnTo>
                <a:lnTo>
                  <a:pt x="706" y="361"/>
                </a:lnTo>
                <a:lnTo>
                  <a:pt x="706" y="357"/>
                </a:lnTo>
                <a:lnTo>
                  <a:pt x="708" y="357"/>
                </a:lnTo>
                <a:lnTo>
                  <a:pt x="710" y="357"/>
                </a:lnTo>
                <a:lnTo>
                  <a:pt x="710" y="357"/>
                </a:lnTo>
                <a:lnTo>
                  <a:pt x="712" y="355"/>
                </a:lnTo>
                <a:lnTo>
                  <a:pt x="712" y="349"/>
                </a:lnTo>
                <a:lnTo>
                  <a:pt x="710" y="336"/>
                </a:lnTo>
                <a:lnTo>
                  <a:pt x="708" y="332"/>
                </a:lnTo>
                <a:lnTo>
                  <a:pt x="708" y="330"/>
                </a:lnTo>
                <a:lnTo>
                  <a:pt x="710" y="328"/>
                </a:lnTo>
                <a:lnTo>
                  <a:pt x="712" y="328"/>
                </a:lnTo>
                <a:lnTo>
                  <a:pt x="721" y="330"/>
                </a:lnTo>
                <a:lnTo>
                  <a:pt x="725" y="330"/>
                </a:lnTo>
                <a:lnTo>
                  <a:pt x="729" y="330"/>
                </a:lnTo>
                <a:lnTo>
                  <a:pt x="729" y="330"/>
                </a:lnTo>
                <a:lnTo>
                  <a:pt x="731" y="326"/>
                </a:lnTo>
                <a:lnTo>
                  <a:pt x="731" y="324"/>
                </a:lnTo>
                <a:lnTo>
                  <a:pt x="731" y="322"/>
                </a:lnTo>
                <a:lnTo>
                  <a:pt x="729" y="322"/>
                </a:lnTo>
                <a:lnTo>
                  <a:pt x="729" y="320"/>
                </a:lnTo>
                <a:lnTo>
                  <a:pt x="729" y="317"/>
                </a:lnTo>
                <a:lnTo>
                  <a:pt x="729" y="315"/>
                </a:lnTo>
                <a:lnTo>
                  <a:pt x="731" y="313"/>
                </a:lnTo>
                <a:lnTo>
                  <a:pt x="733" y="313"/>
                </a:lnTo>
                <a:lnTo>
                  <a:pt x="737" y="311"/>
                </a:lnTo>
                <a:lnTo>
                  <a:pt x="739" y="311"/>
                </a:lnTo>
                <a:lnTo>
                  <a:pt x="741" y="309"/>
                </a:lnTo>
                <a:lnTo>
                  <a:pt x="741" y="307"/>
                </a:lnTo>
                <a:lnTo>
                  <a:pt x="744" y="303"/>
                </a:lnTo>
                <a:lnTo>
                  <a:pt x="744" y="301"/>
                </a:lnTo>
                <a:lnTo>
                  <a:pt x="746" y="299"/>
                </a:lnTo>
                <a:lnTo>
                  <a:pt x="750" y="299"/>
                </a:lnTo>
                <a:lnTo>
                  <a:pt x="752" y="299"/>
                </a:lnTo>
                <a:lnTo>
                  <a:pt x="758" y="301"/>
                </a:lnTo>
                <a:lnTo>
                  <a:pt x="762" y="299"/>
                </a:lnTo>
                <a:lnTo>
                  <a:pt x="762" y="299"/>
                </a:lnTo>
                <a:lnTo>
                  <a:pt x="764" y="290"/>
                </a:lnTo>
                <a:lnTo>
                  <a:pt x="767" y="284"/>
                </a:lnTo>
                <a:lnTo>
                  <a:pt x="769" y="282"/>
                </a:lnTo>
                <a:lnTo>
                  <a:pt x="775" y="276"/>
                </a:lnTo>
                <a:lnTo>
                  <a:pt x="775" y="274"/>
                </a:lnTo>
                <a:lnTo>
                  <a:pt x="777" y="269"/>
                </a:lnTo>
                <a:lnTo>
                  <a:pt x="775" y="249"/>
                </a:lnTo>
                <a:lnTo>
                  <a:pt x="777" y="244"/>
                </a:lnTo>
                <a:lnTo>
                  <a:pt x="779" y="240"/>
                </a:lnTo>
                <a:lnTo>
                  <a:pt x="783" y="236"/>
                </a:lnTo>
                <a:lnTo>
                  <a:pt x="785" y="234"/>
                </a:lnTo>
                <a:lnTo>
                  <a:pt x="785" y="230"/>
                </a:lnTo>
                <a:lnTo>
                  <a:pt x="785" y="224"/>
                </a:lnTo>
                <a:lnTo>
                  <a:pt x="783" y="219"/>
                </a:lnTo>
                <a:lnTo>
                  <a:pt x="787" y="215"/>
                </a:lnTo>
                <a:lnTo>
                  <a:pt x="794" y="209"/>
                </a:lnTo>
                <a:lnTo>
                  <a:pt x="796" y="205"/>
                </a:lnTo>
                <a:lnTo>
                  <a:pt x="796" y="201"/>
                </a:lnTo>
                <a:lnTo>
                  <a:pt x="796" y="19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" name="Freeform 95">
            <a:extLst>
              <a:ext uri="{FF2B5EF4-FFF2-40B4-BE49-F238E27FC236}">
                <a16:creationId xmlns:a16="http://schemas.microsoft.com/office/drawing/2014/main" id="{B172D32F-0098-45DC-8248-34A08FA96ED3}"/>
              </a:ext>
            </a:extLst>
          </p:cNvPr>
          <p:cNvSpPr>
            <a:spLocks/>
          </p:cNvSpPr>
          <p:nvPr/>
        </p:nvSpPr>
        <p:spPr bwMode="auto">
          <a:xfrm>
            <a:off x="7321101" y="2164098"/>
            <a:ext cx="530138" cy="492427"/>
          </a:xfrm>
          <a:custGeom>
            <a:avLst/>
            <a:gdLst>
              <a:gd name="T0" fmla="*/ 330 w 345"/>
              <a:gd name="T1" fmla="*/ 232 h 338"/>
              <a:gd name="T2" fmla="*/ 322 w 345"/>
              <a:gd name="T3" fmla="*/ 217 h 338"/>
              <a:gd name="T4" fmla="*/ 322 w 345"/>
              <a:gd name="T5" fmla="*/ 188 h 338"/>
              <a:gd name="T6" fmla="*/ 316 w 345"/>
              <a:gd name="T7" fmla="*/ 180 h 338"/>
              <a:gd name="T8" fmla="*/ 320 w 345"/>
              <a:gd name="T9" fmla="*/ 153 h 338"/>
              <a:gd name="T10" fmla="*/ 293 w 345"/>
              <a:gd name="T11" fmla="*/ 121 h 338"/>
              <a:gd name="T12" fmla="*/ 288 w 345"/>
              <a:gd name="T13" fmla="*/ 100 h 338"/>
              <a:gd name="T14" fmla="*/ 276 w 345"/>
              <a:gd name="T15" fmla="*/ 92 h 338"/>
              <a:gd name="T16" fmla="*/ 276 w 345"/>
              <a:gd name="T17" fmla="*/ 77 h 338"/>
              <a:gd name="T18" fmla="*/ 284 w 345"/>
              <a:gd name="T19" fmla="*/ 63 h 338"/>
              <a:gd name="T20" fmla="*/ 278 w 345"/>
              <a:gd name="T21" fmla="*/ 56 h 338"/>
              <a:gd name="T22" fmla="*/ 270 w 345"/>
              <a:gd name="T23" fmla="*/ 65 h 338"/>
              <a:gd name="T24" fmla="*/ 255 w 345"/>
              <a:gd name="T25" fmla="*/ 69 h 338"/>
              <a:gd name="T26" fmla="*/ 245 w 345"/>
              <a:gd name="T27" fmla="*/ 71 h 338"/>
              <a:gd name="T28" fmla="*/ 234 w 345"/>
              <a:gd name="T29" fmla="*/ 50 h 338"/>
              <a:gd name="T30" fmla="*/ 213 w 345"/>
              <a:gd name="T31" fmla="*/ 27 h 338"/>
              <a:gd name="T32" fmla="*/ 203 w 345"/>
              <a:gd name="T33" fmla="*/ 36 h 338"/>
              <a:gd name="T34" fmla="*/ 182 w 345"/>
              <a:gd name="T35" fmla="*/ 42 h 338"/>
              <a:gd name="T36" fmla="*/ 138 w 345"/>
              <a:gd name="T37" fmla="*/ 23 h 338"/>
              <a:gd name="T38" fmla="*/ 105 w 345"/>
              <a:gd name="T39" fmla="*/ 4 h 338"/>
              <a:gd name="T40" fmla="*/ 71 w 345"/>
              <a:gd name="T41" fmla="*/ 13 h 338"/>
              <a:gd name="T42" fmla="*/ 50 w 345"/>
              <a:gd name="T43" fmla="*/ 29 h 338"/>
              <a:gd name="T44" fmla="*/ 31 w 345"/>
              <a:gd name="T45" fmla="*/ 36 h 338"/>
              <a:gd name="T46" fmla="*/ 23 w 345"/>
              <a:gd name="T47" fmla="*/ 42 h 338"/>
              <a:gd name="T48" fmla="*/ 34 w 345"/>
              <a:gd name="T49" fmla="*/ 56 h 338"/>
              <a:gd name="T50" fmla="*/ 34 w 345"/>
              <a:gd name="T51" fmla="*/ 73 h 338"/>
              <a:gd name="T52" fmla="*/ 29 w 345"/>
              <a:gd name="T53" fmla="*/ 88 h 338"/>
              <a:gd name="T54" fmla="*/ 13 w 345"/>
              <a:gd name="T55" fmla="*/ 115 h 338"/>
              <a:gd name="T56" fmla="*/ 4 w 345"/>
              <a:gd name="T57" fmla="*/ 125 h 338"/>
              <a:gd name="T58" fmla="*/ 6 w 345"/>
              <a:gd name="T59" fmla="*/ 127 h 338"/>
              <a:gd name="T60" fmla="*/ 13 w 345"/>
              <a:gd name="T61" fmla="*/ 140 h 338"/>
              <a:gd name="T62" fmla="*/ 40 w 345"/>
              <a:gd name="T63" fmla="*/ 167 h 338"/>
              <a:gd name="T64" fmla="*/ 36 w 345"/>
              <a:gd name="T65" fmla="*/ 171 h 338"/>
              <a:gd name="T66" fmla="*/ 65 w 345"/>
              <a:gd name="T67" fmla="*/ 230 h 338"/>
              <a:gd name="T68" fmla="*/ 73 w 345"/>
              <a:gd name="T69" fmla="*/ 226 h 338"/>
              <a:gd name="T70" fmla="*/ 77 w 345"/>
              <a:gd name="T71" fmla="*/ 215 h 338"/>
              <a:gd name="T72" fmla="*/ 90 w 345"/>
              <a:gd name="T73" fmla="*/ 230 h 338"/>
              <a:gd name="T74" fmla="*/ 94 w 345"/>
              <a:gd name="T75" fmla="*/ 232 h 338"/>
              <a:gd name="T76" fmla="*/ 98 w 345"/>
              <a:gd name="T77" fmla="*/ 236 h 338"/>
              <a:gd name="T78" fmla="*/ 100 w 345"/>
              <a:gd name="T79" fmla="*/ 238 h 338"/>
              <a:gd name="T80" fmla="*/ 103 w 345"/>
              <a:gd name="T81" fmla="*/ 244 h 338"/>
              <a:gd name="T82" fmla="*/ 105 w 345"/>
              <a:gd name="T83" fmla="*/ 259 h 338"/>
              <a:gd name="T84" fmla="*/ 121 w 345"/>
              <a:gd name="T85" fmla="*/ 276 h 338"/>
              <a:gd name="T86" fmla="*/ 130 w 345"/>
              <a:gd name="T87" fmla="*/ 278 h 338"/>
              <a:gd name="T88" fmla="*/ 140 w 345"/>
              <a:gd name="T89" fmla="*/ 288 h 338"/>
              <a:gd name="T90" fmla="*/ 148 w 345"/>
              <a:gd name="T91" fmla="*/ 295 h 338"/>
              <a:gd name="T92" fmla="*/ 159 w 345"/>
              <a:gd name="T93" fmla="*/ 313 h 338"/>
              <a:gd name="T94" fmla="*/ 165 w 345"/>
              <a:gd name="T95" fmla="*/ 328 h 338"/>
              <a:gd name="T96" fmla="*/ 182 w 345"/>
              <a:gd name="T97" fmla="*/ 334 h 338"/>
              <a:gd name="T98" fmla="*/ 188 w 345"/>
              <a:gd name="T99" fmla="*/ 334 h 338"/>
              <a:gd name="T100" fmla="*/ 203 w 345"/>
              <a:gd name="T101" fmla="*/ 338 h 338"/>
              <a:gd name="T102" fmla="*/ 222 w 345"/>
              <a:gd name="T103" fmla="*/ 326 h 338"/>
              <a:gd name="T104" fmla="*/ 224 w 345"/>
              <a:gd name="T105" fmla="*/ 320 h 338"/>
              <a:gd name="T106" fmla="*/ 222 w 345"/>
              <a:gd name="T107" fmla="*/ 305 h 338"/>
              <a:gd name="T108" fmla="*/ 220 w 345"/>
              <a:gd name="T109" fmla="*/ 282 h 338"/>
              <a:gd name="T110" fmla="*/ 224 w 345"/>
              <a:gd name="T111" fmla="*/ 274 h 338"/>
              <a:gd name="T112" fmla="*/ 224 w 345"/>
              <a:gd name="T113" fmla="*/ 267 h 338"/>
              <a:gd name="T114" fmla="*/ 238 w 345"/>
              <a:gd name="T115" fmla="*/ 247 h 338"/>
              <a:gd name="T116" fmla="*/ 263 w 345"/>
              <a:gd name="T117" fmla="*/ 236 h 338"/>
              <a:gd name="T118" fmla="*/ 284 w 345"/>
              <a:gd name="T119" fmla="*/ 234 h 338"/>
              <a:gd name="T120" fmla="*/ 297 w 345"/>
              <a:gd name="T121" fmla="*/ 240 h 338"/>
              <a:gd name="T122" fmla="*/ 318 w 345"/>
              <a:gd name="T123" fmla="*/ 240 h 338"/>
              <a:gd name="T124" fmla="*/ 339 w 345"/>
              <a:gd name="T125" fmla="*/ 25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5" h="338">
                <a:moveTo>
                  <a:pt x="345" y="247"/>
                </a:moveTo>
                <a:lnTo>
                  <a:pt x="343" y="242"/>
                </a:lnTo>
                <a:lnTo>
                  <a:pt x="341" y="238"/>
                </a:lnTo>
                <a:lnTo>
                  <a:pt x="336" y="234"/>
                </a:lnTo>
                <a:lnTo>
                  <a:pt x="336" y="234"/>
                </a:lnTo>
                <a:lnTo>
                  <a:pt x="334" y="230"/>
                </a:lnTo>
                <a:lnTo>
                  <a:pt x="334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2"/>
                </a:lnTo>
                <a:lnTo>
                  <a:pt x="324" y="232"/>
                </a:lnTo>
                <a:lnTo>
                  <a:pt x="322" y="230"/>
                </a:lnTo>
                <a:lnTo>
                  <a:pt x="320" y="230"/>
                </a:lnTo>
                <a:lnTo>
                  <a:pt x="320" y="228"/>
                </a:lnTo>
                <a:lnTo>
                  <a:pt x="320" y="226"/>
                </a:lnTo>
                <a:lnTo>
                  <a:pt x="320" y="221"/>
                </a:lnTo>
                <a:lnTo>
                  <a:pt x="322" y="217"/>
                </a:lnTo>
                <a:lnTo>
                  <a:pt x="322" y="213"/>
                </a:lnTo>
                <a:lnTo>
                  <a:pt x="320" y="211"/>
                </a:lnTo>
                <a:lnTo>
                  <a:pt x="316" y="209"/>
                </a:lnTo>
                <a:lnTo>
                  <a:pt x="316" y="205"/>
                </a:lnTo>
                <a:lnTo>
                  <a:pt x="326" y="198"/>
                </a:lnTo>
                <a:lnTo>
                  <a:pt x="328" y="196"/>
                </a:lnTo>
                <a:lnTo>
                  <a:pt x="328" y="194"/>
                </a:lnTo>
                <a:lnTo>
                  <a:pt x="326" y="190"/>
                </a:lnTo>
                <a:lnTo>
                  <a:pt x="322" y="188"/>
                </a:lnTo>
                <a:lnTo>
                  <a:pt x="320" y="188"/>
                </a:lnTo>
                <a:lnTo>
                  <a:pt x="320" y="186"/>
                </a:lnTo>
                <a:lnTo>
                  <a:pt x="318" y="186"/>
                </a:lnTo>
                <a:lnTo>
                  <a:pt x="318" y="186"/>
                </a:lnTo>
                <a:lnTo>
                  <a:pt x="318" y="184"/>
                </a:lnTo>
                <a:lnTo>
                  <a:pt x="316" y="182"/>
                </a:lnTo>
                <a:lnTo>
                  <a:pt x="316" y="182"/>
                </a:lnTo>
                <a:lnTo>
                  <a:pt x="316" y="180"/>
                </a:lnTo>
                <a:lnTo>
                  <a:pt x="316" y="180"/>
                </a:lnTo>
                <a:lnTo>
                  <a:pt x="316" y="178"/>
                </a:lnTo>
                <a:lnTo>
                  <a:pt x="314" y="176"/>
                </a:lnTo>
                <a:lnTo>
                  <a:pt x="314" y="173"/>
                </a:lnTo>
                <a:lnTo>
                  <a:pt x="316" y="169"/>
                </a:lnTo>
                <a:lnTo>
                  <a:pt x="316" y="167"/>
                </a:lnTo>
                <a:lnTo>
                  <a:pt x="318" y="161"/>
                </a:lnTo>
                <a:lnTo>
                  <a:pt x="318" y="159"/>
                </a:lnTo>
                <a:lnTo>
                  <a:pt x="320" y="155"/>
                </a:lnTo>
                <a:lnTo>
                  <a:pt x="320" y="153"/>
                </a:lnTo>
                <a:lnTo>
                  <a:pt x="320" y="148"/>
                </a:lnTo>
                <a:lnTo>
                  <a:pt x="318" y="148"/>
                </a:lnTo>
                <a:lnTo>
                  <a:pt x="314" y="146"/>
                </a:lnTo>
                <a:lnTo>
                  <a:pt x="311" y="142"/>
                </a:lnTo>
                <a:lnTo>
                  <a:pt x="301" y="130"/>
                </a:lnTo>
                <a:lnTo>
                  <a:pt x="299" y="125"/>
                </a:lnTo>
                <a:lnTo>
                  <a:pt x="297" y="123"/>
                </a:lnTo>
                <a:lnTo>
                  <a:pt x="293" y="121"/>
                </a:lnTo>
                <a:lnTo>
                  <a:pt x="293" y="121"/>
                </a:lnTo>
                <a:lnTo>
                  <a:pt x="293" y="121"/>
                </a:lnTo>
                <a:lnTo>
                  <a:pt x="291" y="119"/>
                </a:lnTo>
                <a:lnTo>
                  <a:pt x="291" y="119"/>
                </a:lnTo>
                <a:lnTo>
                  <a:pt x="293" y="117"/>
                </a:lnTo>
                <a:lnTo>
                  <a:pt x="293" y="113"/>
                </a:lnTo>
                <a:lnTo>
                  <a:pt x="288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0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1" y="96"/>
                </a:lnTo>
                <a:lnTo>
                  <a:pt x="286" y="90"/>
                </a:lnTo>
                <a:lnTo>
                  <a:pt x="284" y="84"/>
                </a:lnTo>
                <a:lnTo>
                  <a:pt x="282" y="86"/>
                </a:lnTo>
                <a:lnTo>
                  <a:pt x="276" y="92"/>
                </a:lnTo>
                <a:lnTo>
                  <a:pt x="276" y="92"/>
                </a:lnTo>
                <a:lnTo>
                  <a:pt x="274" y="90"/>
                </a:lnTo>
                <a:lnTo>
                  <a:pt x="274" y="90"/>
                </a:lnTo>
                <a:lnTo>
                  <a:pt x="272" y="88"/>
                </a:lnTo>
                <a:lnTo>
                  <a:pt x="272" y="88"/>
                </a:lnTo>
                <a:lnTo>
                  <a:pt x="272" y="86"/>
                </a:lnTo>
                <a:lnTo>
                  <a:pt x="274" y="84"/>
                </a:lnTo>
                <a:lnTo>
                  <a:pt x="274" y="82"/>
                </a:lnTo>
                <a:lnTo>
                  <a:pt x="274" y="79"/>
                </a:lnTo>
                <a:lnTo>
                  <a:pt x="276" y="77"/>
                </a:lnTo>
                <a:lnTo>
                  <a:pt x="276" y="75"/>
                </a:lnTo>
                <a:lnTo>
                  <a:pt x="276" y="75"/>
                </a:lnTo>
                <a:lnTo>
                  <a:pt x="278" y="73"/>
                </a:lnTo>
                <a:lnTo>
                  <a:pt x="282" y="71"/>
                </a:lnTo>
                <a:lnTo>
                  <a:pt x="282" y="71"/>
                </a:lnTo>
                <a:lnTo>
                  <a:pt x="282" y="69"/>
                </a:lnTo>
                <a:lnTo>
                  <a:pt x="282" y="69"/>
                </a:lnTo>
                <a:lnTo>
                  <a:pt x="284" y="67"/>
                </a:lnTo>
                <a:lnTo>
                  <a:pt x="284" y="63"/>
                </a:lnTo>
                <a:lnTo>
                  <a:pt x="284" y="63"/>
                </a:lnTo>
                <a:lnTo>
                  <a:pt x="284" y="61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0" y="54"/>
                </a:lnTo>
                <a:lnTo>
                  <a:pt x="278" y="56"/>
                </a:lnTo>
                <a:lnTo>
                  <a:pt x="278" y="56"/>
                </a:lnTo>
                <a:lnTo>
                  <a:pt x="278" y="56"/>
                </a:lnTo>
                <a:lnTo>
                  <a:pt x="276" y="56"/>
                </a:lnTo>
                <a:lnTo>
                  <a:pt x="278" y="59"/>
                </a:lnTo>
                <a:lnTo>
                  <a:pt x="276" y="59"/>
                </a:lnTo>
                <a:lnTo>
                  <a:pt x="276" y="61"/>
                </a:lnTo>
                <a:lnTo>
                  <a:pt x="274" y="61"/>
                </a:lnTo>
                <a:lnTo>
                  <a:pt x="272" y="63"/>
                </a:lnTo>
                <a:lnTo>
                  <a:pt x="270" y="65"/>
                </a:lnTo>
                <a:lnTo>
                  <a:pt x="270" y="65"/>
                </a:lnTo>
                <a:lnTo>
                  <a:pt x="268" y="65"/>
                </a:lnTo>
                <a:lnTo>
                  <a:pt x="265" y="65"/>
                </a:lnTo>
                <a:lnTo>
                  <a:pt x="263" y="65"/>
                </a:lnTo>
                <a:lnTo>
                  <a:pt x="263" y="65"/>
                </a:lnTo>
                <a:lnTo>
                  <a:pt x="261" y="67"/>
                </a:lnTo>
                <a:lnTo>
                  <a:pt x="259" y="67"/>
                </a:lnTo>
                <a:lnTo>
                  <a:pt x="257" y="67"/>
                </a:lnTo>
                <a:lnTo>
                  <a:pt x="255" y="69"/>
                </a:lnTo>
                <a:lnTo>
                  <a:pt x="255" y="69"/>
                </a:lnTo>
                <a:lnTo>
                  <a:pt x="255" y="69"/>
                </a:lnTo>
                <a:lnTo>
                  <a:pt x="253" y="71"/>
                </a:lnTo>
                <a:lnTo>
                  <a:pt x="253" y="71"/>
                </a:lnTo>
                <a:lnTo>
                  <a:pt x="253" y="71"/>
                </a:lnTo>
                <a:lnTo>
                  <a:pt x="251" y="73"/>
                </a:lnTo>
                <a:lnTo>
                  <a:pt x="249" y="75"/>
                </a:lnTo>
                <a:lnTo>
                  <a:pt x="247" y="75"/>
                </a:lnTo>
                <a:lnTo>
                  <a:pt x="245" y="73"/>
                </a:lnTo>
                <a:lnTo>
                  <a:pt x="245" y="71"/>
                </a:lnTo>
                <a:lnTo>
                  <a:pt x="242" y="69"/>
                </a:lnTo>
                <a:lnTo>
                  <a:pt x="242" y="69"/>
                </a:lnTo>
                <a:lnTo>
                  <a:pt x="240" y="65"/>
                </a:lnTo>
                <a:lnTo>
                  <a:pt x="238" y="65"/>
                </a:lnTo>
                <a:lnTo>
                  <a:pt x="238" y="63"/>
                </a:lnTo>
                <a:lnTo>
                  <a:pt x="238" y="56"/>
                </a:lnTo>
                <a:lnTo>
                  <a:pt x="236" y="54"/>
                </a:lnTo>
                <a:lnTo>
                  <a:pt x="236" y="52"/>
                </a:lnTo>
                <a:lnTo>
                  <a:pt x="234" y="50"/>
                </a:lnTo>
                <a:lnTo>
                  <a:pt x="230" y="42"/>
                </a:lnTo>
                <a:lnTo>
                  <a:pt x="228" y="38"/>
                </a:lnTo>
                <a:lnTo>
                  <a:pt x="222" y="31"/>
                </a:lnTo>
                <a:lnTo>
                  <a:pt x="220" y="29"/>
                </a:lnTo>
                <a:lnTo>
                  <a:pt x="217" y="27"/>
                </a:lnTo>
                <a:lnTo>
                  <a:pt x="217" y="25"/>
                </a:lnTo>
                <a:lnTo>
                  <a:pt x="215" y="25"/>
                </a:lnTo>
                <a:lnTo>
                  <a:pt x="215" y="25"/>
                </a:lnTo>
                <a:lnTo>
                  <a:pt x="213" y="27"/>
                </a:lnTo>
                <a:lnTo>
                  <a:pt x="211" y="27"/>
                </a:lnTo>
                <a:lnTo>
                  <a:pt x="211" y="27"/>
                </a:lnTo>
                <a:lnTo>
                  <a:pt x="211" y="29"/>
                </a:lnTo>
                <a:lnTo>
                  <a:pt x="209" y="29"/>
                </a:lnTo>
                <a:lnTo>
                  <a:pt x="209" y="31"/>
                </a:lnTo>
                <a:lnTo>
                  <a:pt x="207" y="31"/>
                </a:lnTo>
                <a:lnTo>
                  <a:pt x="207" y="31"/>
                </a:lnTo>
                <a:lnTo>
                  <a:pt x="205" y="31"/>
                </a:lnTo>
                <a:lnTo>
                  <a:pt x="203" y="36"/>
                </a:lnTo>
                <a:lnTo>
                  <a:pt x="201" y="36"/>
                </a:lnTo>
                <a:lnTo>
                  <a:pt x="201" y="38"/>
                </a:lnTo>
                <a:lnTo>
                  <a:pt x="199" y="38"/>
                </a:lnTo>
                <a:lnTo>
                  <a:pt x="194" y="38"/>
                </a:lnTo>
                <a:lnTo>
                  <a:pt x="192" y="40"/>
                </a:lnTo>
                <a:lnTo>
                  <a:pt x="188" y="40"/>
                </a:lnTo>
                <a:lnTo>
                  <a:pt x="184" y="40"/>
                </a:lnTo>
                <a:lnTo>
                  <a:pt x="184" y="42"/>
                </a:lnTo>
                <a:lnTo>
                  <a:pt x="182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4"/>
                </a:lnTo>
                <a:lnTo>
                  <a:pt x="165" y="40"/>
                </a:lnTo>
                <a:lnTo>
                  <a:pt x="157" y="36"/>
                </a:lnTo>
                <a:lnTo>
                  <a:pt x="153" y="34"/>
                </a:lnTo>
                <a:lnTo>
                  <a:pt x="144" y="27"/>
                </a:lnTo>
                <a:lnTo>
                  <a:pt x="140" y="25"/>
                </a:lnTo>
                <a:lnTo>
                  <a:pt x="138" y="23"/>
                </a:lnTo>
                <a:lnTo>
                  <a:pt x="136" y="21"/>
                </a:lnTo>
                <a:lnTo>
                  <a:pt x="134" y="19"/>
                </a:lnTo>
                <a:lnTo>
                  <a:pt x="128" y="13"/>
                </a:lnTo>
                <a:lnTo>
                  <a:pt x="125" y="13"/>
                </a:lnTo>
                <a:lnTo>
                  <a:pt x="121" y="4"/>
                </a:lnTo>
                <a:lnTo>
                  <a:pt x="119" y="4"/>
                </a:lnTo>
                <a:lnTo>
                  <a:pt x="117" y="4"/>
                </a:lnTo>
                <a:lnTo>
                  <a:pt x="107" y="4"/>
                </a:lnTo>
                <a:lnTo>
                  <a:pt x="105" y="4"/>
                </a:lnTo>
                <a:lnTo>
                  <a:pt x="98" y="0"/>
                </a:lnTo>
                <a:lnTo>
                  <a:pt x="98" y="0"/>
                </a:lnTo>
                <a:lnTo>
                  <a:pt x="94" y="2"/>
                </a:lnTo>
                <a:lnTo>
                  <a:pt x="82" y="4"/>
                </a:lnTo>
                <a:lnTo>
                  <a:pt x="77" y="6"/>
                </a:lnTo>
                <a:lnTo>
                  <a:pt x="73" y="11"/>
                </a:lnTo>
                <a:lnTo>
                  <a:pt x="71" y="11"/>
                </a:lnTo>
                <a:lnTo>
                  <a:pt x="71" y="13"/>
                </a:lnTo>
                <a:lnTo>
                  <a:pt x="71" y="13"/>
                </a:lnTo>
                <a:lnTo>
                  <a:pt x="69" y="15"/>
                </a:lnTo>
                <a:lnTo>
                  <a:pt x="69" y="17"/>
                </a:lnTo>
                <a:lnTo>
                  <a:pt x="67" y="19"/>
                </a:lnTo>
                <a:lnTo>
                  <a:pt x="65" y="21"/>
                </a:lnTo>
                <a:lnTo>
                  <a:pt x="63" y="23"/>
                </a:lnTo>
                <a:lnTo>
                  <a:pt x="59" y="23"/>
                </a:lnTo>
                <a:lnTo>
                  <a:pt x="52" y="25"/>
                </a:lnTo>
                <a:lnTo>
                  <a:pt x="50" y="27"/>
                </a:lnTo>
                <a:lnTo>
                  <a:pt x="50" y="29"/>
                </a:lnTo>
                <a:lnTo>
                  <a:pt x="48" y="31"/>
                </a:lnTo>
                <a:lnTo>
                  <a:pt x="40" y="38"/>
                </a:lnTo>
                <a:lnTo>
                  <a:pt x="38" y="40"/>
                </a:lnTo>
                <a:lnTo>
                  <a:pt x="38" y="40"/>
                </a:lnTo>
                <a:lnTo>
                  <a:pt x="36" y="40"/>
                </a:lnTo>
                <a:lnTo>
                  <a:pt x="34" y="38"/>
                </a:lnTo>
                <a:lnTo>
                  <a:pt x="34" y="36"/>
                </a:lnTo>
                <a:lnTo>
                  <a:pt x="34" y="36"/>
                </a:lnTo>
                <a:lnTo>
                  <a:pt x="31" y="36"/>
                </a:lnTo>
                <a:lnTo>
                  <a:pt x="29" y="36"/>
                </a:lnTo>
                <a:lnTo>
                  <a:pt x="27" y="34"/>
                </a:lnTo>
                <a:lnTo>
                  <a:pt x="27" y="34"/>
                </a:lnTo>
                <a:lnTo>
                  <a:pt x="25" y="36"/>
                </a:lnTo>
                <a:lnTo>
                  <a:pt x="23" y="36"/>
                </a:lnTo>
                <a:lnTo>
                  <a:pt x="23" y="38"/>
                </a:lnTo>
                <a:lnTo>
                  <a:pt x="23" y="38"/>
                </a:lnTo>
                <a:lnTo>
                  <a:pt x="23" y="40"/>
                </a:lnTo>
                <a:lnTo>
                  <a:pt x="23" y="42"/>
                </a:lnTo>
                <a:lnTo>
                  <a:pt x="25" y="44"/>
                </a:lnTo>
                <a:lnTo>
                  <a:pt x="27" y="46"/>
                </a:lnTo>
                <a:lnTo>
                  <a:pt x="29" y="48"/>
                </a:lnTo>
                <a:lnTo>
                  <a:pt x="29" y="50"/>
                </a:lnTo>
                <a:lnTo>
                  <a:pt x="31" y="50"/>
                </a:lnTo>
                <a:lnTo>
                  <a:pt x="31" y="52"/>
                </a:lnTo>
                <a:lnTo>
                  <a:pt x="34" y="54"/>
                </a:lnTo>
                <a:lnTo>
                  <a:pt x="34" y="54"/>
                </a:lnTo>
                <a:lnTo>
                  <a:pt x="34" y="56"/>
                </a:lnTo>
                <a:lnTo>
                  <a:pt x="34" y="56"/>
                </a:lnTo>
                <a:lnTo>
                  <a:pt x="34" y="59"/>
                </a:lnTo>
                <a:lnTo>
                  <a:pt x="34" y="63"/>
                </a:lnTo>
                <a:lnTo>
                  <a:pt x="34" y="65"/>
                </a:lnTo>
                <a:lnTo>
                  <a:pt x="36" y="69"/>
                </a:lnTo>
                <a:lnTo>
                  <a:pt x="36" y="71"/>
                </a:lnTo>
                <a:lnTo>
                  <a:pt x="36" y="71"/>
                </a:lnTo>
                <a:lnTo>
                  <a:pt x="36" y="73"/>
                </a:lnTo>
                <a:lnTo>
                  <a:pt x="34" y="73"/>
                </a:lnTo>
                <a:lnTo>
                  <a:pt x="34" y="75"/>
                </a:lnTo>
                <a:lnTo>
                  <a:pt x="31" y="75"/>
                </a:lnTo>
                <a:lnTo>
                  <a:pt x="29" y="79"/>
                </a:lnTo>
                <a:lnTo>
                  <a:pt x="29" y="82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9" y="88"/>
                </a:lnTo>
                <a:lnTo>
                  <a:pt x="29" y="88"/>
                </a:lnTo>
                <a:lnTo>
                  <a:pt x="34" y="96"/>
                </a:lnTo>
                <a:lnTo>
                  <a:pt x="34" y="96"/>
                </a:lnTo>
                <a:lnTo>
                  <a:pt x="34" y="98"/>
                </a:lnTo>
                <a:lnTo>
                  <a:pt x="34" y="98"/>
                </a:lnTo>
                <a:lnTo>
                  <a:pt x="27" y="100"/>
                </a:lnTo>
                <a:lnTo>
                  <a:pt x="21" y="107"/>
                </a:lnTo>
                <a:lnTo>
                  <a:pt x="17" y="111"/>
                </a:lnTo>
                <a:lnTo>
                  <a:pt x="15" y="113"/>
                </a:lnTo>
                <a:lnTo>
                  <a:pt x="13" y="115"/>
                </a:lnTo>
                <a:lnTo>
                  <a:pt x="11" y="115"/>
                </a:lnTo>
                <a:lnTo>
                  <a:pt x="4" y="117"/>
                </a:lnTo>
                <a:lnTo>
                  <a:pt x="4" y="117"/>
                </a:lnTo>
                <a:lnTo>
                  <a:pt x="4" y="117"/>
                </a:lnTo>
                <a:lnTo>
                  <a:pt x="2" y="119"/>
                </a:lnTo>
                <a:lnTo>
                  <a:pt x="2" y="121"/>
                </a:lnTo>
                <a:lnTo>
                  <a:pt x="2" y="123"/>
                </a:lnTo>
                <a:lnTo>
                  <a:pt x="4" y="123"/>
                </a:lnTo>
                <a:lnTo>
                  <a:pt x="4" y="125"/>
                </a:lnTo>
                <a:lnTo>
                  <a:pt x="4" y="125"/>
                </a:lnTo>
                <a:lnTo>
                  <a:pt x="6" y="125"/>
                </a:lnTo>
                <a:lnTo>
                  <a:pt x="6" y="123"/>
                </a:lnTo>
                <a:lnTo>
                  <a:pt x="6" y="123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7"/>
                </a:lnTo>
                <a:lnTo>
                  <a:pt x="6" y="127"/>
                </a:lnTo>
                <a:lnTo>
                  <a:pt x="6" y="130"/>
                </a:lnTo>
                <a:lnTo>
                  <a:pt x="0" y="136"/>
                </a:lnTo>
                <a:lnTo>
                  <a:pt x="0" y="138"/>
                </a:lnTo>
                <a:lnTo>
                  <a:pt x="0" y="138"/>
                </a:lnTo>
                <a:lnTo>
                  <a:pt x="2" y="138"/>
                </a:lnTo>
                <a:lnTo>
                  <a:pt x="2" y="140"/>
                </a:lnTo>
                <a:lnTo>
                  <a:pt x="9" y="140"/>
                </a:lnTo>
                <a:lnTo>
                  <a:pt x="11" y="142"/>
                </a:lnTo>
                <a:lnTo>
                  <a:pt x="13" y="140"/>
                </a:lnTo>
                <a:lnTo>
                  <a:pt x="13" y="142"/>
                </a:lnTo>
                <a:lnTo>
                  <a:pt x="17" y="144"/>
                </a:lnTo>
                <a:lnTo>
                  <a:pt x="23" y="146"/>
                </a:lnTo>
                <a:lnTo>
                  <a:pt x="29" y="150"/>
                </a:lnTo>
                <a:lnTo>
                  <a:pt x="29" y="150"/>
                </a:lnTo>
                <a:lnTo>
                  <a:pt x="31" y="153"/>
                </a:lnTo>
                <a:lnTo>
                  <a:pt x="36" y="159"/>
                </a:lnTo>
                <a:lnTo>
                  <a:pt x="40" y="165"/>
                </a:lnTo>
                <a:lnTo>
                  <a:pt x="40" y="167"/>
                </a:lnTo>
                <a:lnTo>
                  <a:pt x="40" y="167"/>
                </a:lnTo>
                <a:lnTo>
                  <a:pt x="38" y="167"/>
                </a:lnTo>
                <a:lnTo>
                  <a:pt x="38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9"/>
                </a:lnTo>
                <a:lnTo>
                  <a:pt x="34" y="169"/>
                </a:lnTo>
                <a:lnTo>
                  <a:pt x="36" y="171"/>
                </a:lnTo>
                <a:lnTo>
                  <a:pt x="38" y="176"/>
                </a:lnTo>
                <a:lnTo>
                  <a:pt x="50" y="198"/>
                </a:lnTo>
                <a:lnTo>
                  <a:pt x="54" y="215"/>
                </a:lnTo>
                <a:lnTo>
                  <a:pt x="57" y="221"/>
                </a:lnTo>
                <a:lnTo>
                  <a:pt x="57" y="224"/>
                </a:lnTo>
                <a:lnTo>
                  <a:pt x="59" y="226"/>
                </a:lnTo>
                <a:lnTo>
                  <a:pt x="61" y="228"/>
                </a:lnTo>
                <a:lnTo>
                  <a:pt x="63" y="230"/>
                </a:lnTo>
                <a:lnTo>
                  <a:pt x="65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30"/>
                </a:lnTo>
                <a:lnTo>
                  <a:pt x="69" y="230"/>
                </a:lnTo>
                <a:lnTo>
                  <a:pt x="71" y="230"/>
                </a:lnTo>
                <a:lnTo>
                  <a:pt x="71" y="230"/>
                </a:lnTo>
                <a:lnTo>
                  <a:pt x="71" y="228"/>
                </a:lnTo>
                <a:lnTo>
                  <a:pt x="71" y="226"/>
                </a:lnTo>
                <a:lnTo>
                  <a:pt x="73" y="226"/>
                </a:lnTo>
                <a:lnTo>
                  <a:pt x="73" y="224"/>
                </a:lnTo>
                <a:lnTo>
                  <a:pt x="75" y="226"/>
                </a:lnTo>
                <a:lnTo>
                  <a:pt x="75" y="224"/>
                </a:lnTo>
                <a:lnTo>
                  <a:pt x="75" y="224"/>
                </a:lnTo>
                <a:lnTo>
                  <a:pt x="75" y="219"/>
                </a:lnTo>
                <a:lnTo>
                  <a:pt x="75" y="217"/>
                </a:lnTo>
                <a:lnTo>
                  <a:pt x="77" y="217"/>
                </a:lnTo>
                <a:lnTo>
                  <a:pt x="77" y="217"/>
                </a:lnTo>
                <a:lnTo>
                  <a:pt x="77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17"/>
                </a:lnTo>
                <a:lnTo>
                  <a:pt x="84" y="224"/>
                </a:lnTo>
                <a:lnTo>
                  <a:pt x="86" y="228"/>
                </a:lnTo>
                <a:lnTo>
                  <a:pt x="88" y="230"/>
                </a:lnTo>
                <a:lnTo>
                  <a:pt x="88" y="232"/>
                </a:lnTo>
                <a:lnTo>
                  <a:pt x="88" y="232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6" y="232"/>
                </a:lnTo>
                <a:lnTo>
                  <a:pt x="96" y="234"/>
                </a:lnTo>
                <a:lnTo>
                  <a:pt x="96" y="234"/>
                </a:lnTo>
                <a:lnTo>
                  <a:pt x="96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4"/>
                </a:lnTo>
                <a:lnTo>
                  <a:pt x="98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3" y="236"/>
                </a:lnTo>
                <a:lnTo>
                  <a:pt x="103" y="236"/>
                </a:lnTo>
                <a:lnTo>
                  <a:pt x="100" y="238"/>
                </a:lnTo>
                <a:lnTo>
                  <a:pt x="100" y="240"/>
                </a:lnTo>
                <a:lnTo>
                  <a:pt x="103" y="240"/>
                </a:lnTo>
                <a:lnTo>
                  <a:pt x="105" y="238"/>
                </a:lnTo>
                <a:lnTo>
                  <a:pt x="105" y="240"/>
                </a:lnTo>
                <a:lnTo>
                  <a:pt x="107" y="240"/>
                </a:lnTo>
                <a:lnTo>
                  <a:pt x="105" y="242"/>
                </a:lnTo>
                <a:lnTo>
                  <a:pt x="105" y="242"/>
                </a:lnTo>
                <a:lnTo>
                  <a:pt x="103" y="244"/>
                </a:lnTo>
                <a:lnTo>
                  <a:pt x="103" y="244"/>
                </a:lnTo>
                <a:lnTo>
                  <a:pt x="103" y="251"/>
                </a:lnTo>
                <a:lnTo>
                  <a:pt x="103" y="251"/>
                </a:lnTo>
                <a:lnTo>
                  <a:pt x="105" y="253"/>
                </a:lnTo>
                <a:lnTo>
                  <a:pt x="105" y="253"/>
                </a:lnTo>
                <a:lnTo>
                  <a:pt x="105" y="255"/>
                </a:lnTo>
                <a:lnTo>
                  <a:pt x="105" y="257"/>
                </a:lnTo>
                <a:lnTo>
                  <a:pt x="105" y="257"/>
                </a:lnTo>
                <a:lnTo>
                  <a:pt x="105" y="259"/>
                </a:lnTo>
                <a:lnTo>
                  <a:pt x="105" y="259"/>
                </a:lnTo>
                <a:lnTo>
                  <a:pt x="105" y="261"/>
                </a:lnTo>
                <a:lnTo>
                  <a:pt x="105" y="263"/>
                </a:lnTo>
                <a:lnTo>
                  <a:pt x="107" y="263"/>
                </a:lnTo>
                <a:lnTo>
                  <a:pt x="109" y="265"/>
                </a:lnTo>
                <a:lnTo>
                  <a:pt x="113" y="272"/>
                </a:lnTo>
                <a:lnTo>
                  <a:pt x="115" y="274"/>
                </a:lnTo>
                <a:lnTo>
                  <a:pt x="119" y="278"/>
                </a:lnTo>
                <a:lnTo>
                  <a:pt x="121" y="276"/>
                </a:lnTo>
                <a:lnTo>
                  <a:pt x="121" y="276"/>
                </a:lnTo>
                <a:lnTo>
                  <a:pt x="123" y="274"/>
                </a:lnTo>
                <a:lnTo>
                  <a:pt x="123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6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2" y="278"/>
                </a:lnTo>
                <a:lnTo>
                  <a:pt x="132" y="278"/>
                </a:lnTo>
                <a:lnTo>
                  <a:pt x="134" y="278"/>
                </a:lnTo>
                <a:lnTo>
                  <a:pt x="136" y="280"/>
                </a:lnTo>
                <a:lnTo>
                  <a:pt x="138" y="282"/>
                </a:lnTo>
                <a:lnTo>
                  <a:pt x="138" y="282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8"/>
                </a:lnTo>
                <a:lnTo>
                  <a:pt x="142" y="288"/>
                </a:lnTo>
                <a:lnTo>
                  <a:pt x="142" y="288"/>
                </a:lnTo>
                <a:lnTo>
                  <a:pt x="142" y="290"/>
                </a:lnTo>
                <a:lnTo>
                  <a:pt x="144" y="290"/>
                </a:lnTo>
                <a:lnTo>
                  <a:pt x="144" y="292"/>
                </a:lnTo>
                <a:lnTo>
                  <a:pt x="144" y="292"/>
                </a:lnTo>
                <a:lnTo>
                  <a:pt x="144" y="292"/>
                </a:lnTo>
                <a:lnTo>
                  <a:pt x="148" y="295"/>
                </a:lnTo>
                <a:lnTo>
                  <a:pt x="153" y="297"/>
                </a:lnTo>
                <a:lnTo>
                  <a:pt x="155" y="299"/>
                </a:lnTo>
                <a:lnTo>
                  <a:pt x="157" y="301"/>
                </a:lnTo>
                <a:lnTo>
                  <a:pt x="159" y="303"/>
                </a:lnTo>
                <a:lnTo>
                  <a:pt x="159" y="305"/>
                </a:lnTo>
                <a:lnTo>
                  <a:pt x="159" y="305"/>
                </a:lnTo>
                <a:lnTo>
                  <a:pt x="159" y="309"/>
                </a:lnTo>
                <a:lnTo>
                  <a:pt x="159" y="311"/>
                </a:lnTo>
                <a:lnTo>
                  <a:pt x="159" y="313"/>
                </a:lnTo>
                <a:lnTo>
                  <a:pt x="157" y="315"/>
                </a:lnTo>
                <a:lnTo>
                  <a:pt x="157" y="318"/>
                </a:lnTo>
                <a:lnTo>
                  <a:pt x="157" y="320"/>
                </a:lnTo>
                <a:lnTo>
                  <a:pt x="159" y="320"/>
                </a:lnTo>
                <a:lnTo>
                  <a:pt x="163" y="326"/>
                </a:lnTo>
                <a:lnTo>
                  <a:pt x="165" y="326"/>
                </a:lnTo>
                <a:lnTo>
                  <a:pt x="165" y="328"/>
                </a:lnTo>
                <a:lnTo>
                  <a:pt x="165" y="328"/>
                </a:lnTo>
                <a:lnTo>
                  <a:pt x="165" y="328"/>
                </a:lnTo>
                <a:lnTo>
                  <a:pt x="167" y="326"/>
                </a:lnTo>
                <a:lnTo>
                  <a:pt x="171" y="328"/>
                </a:lnTo>
                <a:lnTo>
                  <a:pt x="174" y="330"/>
                </a:lnTo>
                <a:lnTo>
                  <a:pt x="174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2"/>
                </a:lnTo>
                <a:lnTo>
                  <a:pt x="182" y="332"/>
                </a:lnTo>
                <a:lnTo>
                  <a:pt x="182" y="334"/>
                </a:lnTo>
                <a:lnTo>
                  <a:pt x="184" y="334"/>
                </a:lnTo>
                <a:lnTo>
                  <a:pt x="186" y="332"/>
                </a:lnTo>
                <a:lnTo>
                  <a:pt x="188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32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90" y="334"/>
                </a:lnTo>
                <a:lnTo>
                  <a:pt x="192" y="334"/>
                </a:lnTo>
                <a:lnTo>
                  <a:pt x="192" y="334"/>
                </a:lnTo>
                <a:lnTo>
                  <a:pt x="194" y="334"/>
                </a:lnTo>
                <a:lnTo>
                  <a:pt x="197" y="334"/>
                </a:lnTo>
                <a:lnTo>
                  <a:pt x="199" y="336"/>
                </a:lnTo>
                <a:lnTo>
                  <a:pt x="203" y="338"/>
                </a:lnTo>
                <a:lnTo>
                  <a:pt x="203" y="338"/>
                </a:lnTo>
                <a:lnTo>
                  <a:pt x="203" y="338"/>
                </a:lnTo>
                <a:lnTo>
                  <a:pt x="201" y="336"/>
                </a:lnTo>
                <a:lnTo>
                  <a:pt x="201" y="334"/>
                </a:lnTo>
                <a:lnTo>
                  <a:pt x="203" y="334"/>
                </a:lnTo>
                <a:lnTo>
                  <a:pt x="205" y="332"/>
                </a:lnTo>
                <a:lnTo>
                  <a:pt x="207" y="332"/>
                </a:lnTo>
                <a:lnTo>
                  <a:pt x="209" y="332"/>
                </a:lnTo>
                <a:lnTo>
                  <a:pt x="211" y="332"/>
                </a:lnTo>
                <a:lnTo>
                  <a:pt x="213" y="330"/>
                </a:lnTo>
                <a:lnTo>
                  <a:pt x="222" y="326"/>
                </a:lnTo>
                <a:lnTo>
                  <a:pt x="224" y="324"/>
                </a:lnTo>
                <a:lnTo>
                  <a:pt x="226" y="324"/>
                </a:lnTo>
                <a:lnTo>
                  <a:pt x="226" y="322"/>
                </a:lnTo>
                <a:lnTo>
                  <a:pt x="226" y="322"/>
                </a:lnTo>
                <a:lnTo>
                  <a:pt x="226" y="320"/>
                </a:lnTo>
                <a:lnTo>
                  <a:pt x="226" y="320"/>
                </a:lnTo>
                <a:lnTo>
                  <a:pt x="226" y="320"/>
                </a:lnTo>
                <a:lnTo>
                  <a:pt x="224" y="320"/>
                </a:lnTo>
                <a:lnTo>
                  <a:pt x="224" y="320"/>
                </a:lnTo>
                <a:lnTo>
                  <a:pt x="222" y="318"/>
                </a:lnTo>
                <a:lnTo>
                  <a:pt x="222" y="318"/>
                </a:lnTo>
                <a:lnTo>
                  <a:pt x="220" y="313"/>
                </a:lnTo>
                <a:lnTo>
                  <a:pt x="220" y="313"/>
                </a:lnTo>
                <a:lnTo>
                  <a:pt x="222" y="311"/>
                </a:lnTo>
                <a:lnTo>
                  <a:pt x="222" y="311"/>
                </a:lnTo>
                <a:lnTo>
                  <a:pt x="222" y="309"/>
                </a:lnTo>
                <a:lnTo>
                  <a:pt x="222" y="307"/>
                </a:lnTo>
                <a:lnTo>
                  <a:pt x="222" y="305"/>
                </a:lnTo>
                <a:lnTo>
                  <a:pt x="220" y="303"/>
                </a:lnTo>
                <a:lnTo>
                  <a:pt x="220" y="301"/>
                </a:lnTo>
                <a:lnTo>
                  <a:pt x="220" y="299"/>
                </a:lnTo>
                <a:lnTo>
                  <a:pt x="217" y="297"/>
                </a:lnTo>
                <a:lnTo>
                  <a:pt x="215" y="295"/>
                </a:lnTo>
                <a:lnTo>
                  <a:pt x="215" y="292"/>
                </a:lnTo>
                <a:lnTo>
                  <a:pt x="215" y="290"/>
                </a:lnTo>
                <a:lnTo>
                  <a:pt x="217" y="286"/>
                </a:lnTo>
                <a:lnTo>
                  <a:pt x="220" y="282"/>
                </a:lnTo>
                <a:lnTo>
                  <a:pt x="220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82"/>
                </a:lnTo>
                <a:lnTo>
                  <a:pt x="224" y="282"/>
                </a:lnTo>
                <a:lnTo>
                  <a:pt x="224" y="278"/>
                </a:lnTo>
                <a:lnTo>
                  <a:pt x="224" y="276"/>
                </a:lnTo>
                <a:lnTo>
                  <a:pt x="224" y="274"/>
                </a:lnTo>
                <a:lnTo>
                  <a:pt x="224" y="274"/>
                </a:lnTo>
                <a:lnTo>
                  <a:pt x="222" y="274"/>
                </a:lnTo>
                <a:lnTo>
                  <a:pt x="222" y="272"/>
                </a:lnTo>
                <a:lnTo>
                  <a:pt x="220" y="269"/>
                </a:lnTo>
                <a:lnTo>
                  <a:pt x="220" y="269"/>
                </a:lnTo>
                <a:lnTo>
                  <a:pt x="220" y="267"/>
                </a:lnTo>
                <a:lnTo>
                  <a:pt x="222" y="267"/>
                </a:lnTo>
                <a:lnTo>
                  <a:pt x="222" y="269"/>
                </a:lnTo>
                <a:lnTo>
                  <a:pt x="224" y="269"/>
                </a:lnTo>
                <a:lnTo>
                  <a:pt x="224" y="267"/>
                </a:lnTo>
                <a:lnTo>
                  <a:pt x="226" y="267"/>
                </a:lnTo>
                <a:lnTo>
                  <a:pt x="226" y="265"/>
                </a:lnTo>
                <a:lnTo>
                  <a:pt x="226" y="265"/>
                </a:lnTo>
                <a:lnTo>
                  <a:pt x="224" y="263"/>
                </a:lnTo>
                <a:lnTo>
                  <a:pt x="224" y="261"/>
                </a:lnTo>
                <a:lnTo>
                  <a:pt x="226" y="261"/>
                </a:lnTo>
                <a:lnTo>
                  <a:pt x="232" y="255"/>
                </a:lnTo>
                <a:lnTo>
                  <a:pt x="234" y="251"/>
                </a:lnTo>
                <a:lnTo>
                  <a:pt x="238" y="247"/>
                </a:lnTo>
                <a:lnTo>
                  <a:pt x="238" y="247"/>
                </a:lnTo>
                <a:lnTo>
                  <a:pt x="240" y="244"/>
                </a:lnTo>
                <a:lnTo>
                  <a:pt x="240" y="244"/>
                </a:lnTo>
                <a:lnTo>
                  <a:pt x="247" y="247"/>
                </a:lnTo>
                <a:lnTo>
                  <a:pt x="249" y="247"/>
                </a:lnTo>
                <a:lnTo>
                  <a:pt x="249" y="247"/>
                </a:lnTo>
                <a:lnTo>
                  <a:pt x="253" y="244"/>
                </a:lnTo>
                <a:lnTo>
                  <a:pt x="257" y="240"/>
                </a:lnTo>
                <a:lnTo>
                  <a:pt x="263" y="236"/>
                </a:lnTo>
                <a:lnTo>
                  <a:pt x="270" y="236"/>
                </a:lnTo>
                <a:lnTo>
                  <a:pt x="274" y="232"/>
                </a:lnTo>
                <a:lnTo>
                  <a:pt x="276" y="232"/>
                </a:lnTo>
                <a:lnTo>
                  <a:pt x="276" y="232"/>
                </a:lnTo>
                <a:lnTo>
                  <a:pt x="280" y="232"/>
                </a:lnTo>
                <a:lnTo>
                  <a:pt x="282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4"/>
                </a:lnTo>
                <a:lnTo>
                  <a:pt x="286" y="234"/>
                </a:lnTo>
                <a:lnTo>
                  <a:pt x="286" y="234"/>
                </a:lnTo>
                <a:lnTo>
                  <a:pt x="288" y="234"/>
                </a:lnTo>
                <a:lnTo>
                  <a:pt x="288" y="234"/>
                </a:lnTo>
                <a:lnTo>
                  <a:pt x="291" y="236"/>
                </a:lnTo>
                <a:lnTo>
                  <a:pt x="293" y="238"/>
                </a:lnTo>
                <a:lnTo>
                  <a:pt x="295" y="240"/>
                </a:lnTo>
                <a:lnTo>
                  <a:pt x="295" y="240"/>
                </a:lnTo>
                <a:lnTo>
                  <a:pt x="297" y="240"/>
                </a:lnTo>
                <a:lnTo>
                  <a:pt x="299" y="240"/>
                </a:lnTo>
                <a:lnTo>
                  <a:pt x="303" y="238"/>
                </a:lnTo>
                <a:lnTo>
                  <a:pt x="305" y="238"/>
                </a:lnTo>
                <a:lnTo>
                  <a:pt x="307" y="240"/>
                </a:lnTo>
                <a:lnTo>
                  <a:pt x="309" y="240"/>
                </a:lnTo>
                <a:lnTo>
                  <a:pt x="311" y="240"/>
                </a:lnTo>
                <a:lnTo>
                  <a:pt x="311" y="240"/>
                </a:lnTo>
                <a:lnTo>
                  <a:pt x="314" y="240"/>
                </a:lnTo>
                <a:lnTo>
                  <a:pt x="318" y="240"/>
                </a:lnTo>
                <a:lnTo>
                  <a:pt x="322" y="242"/>
                </a:lnTo>
                <a:lnTo>
                  <a:pt x="324" y="242"/>
                </a:lnTo>
                <a:lnTo>
                  <a:pt x="326" y="242"/>
                </a:lnTo>
                <a:lnTo>
                  <a:pt x="326" y="242"/>
                </a:lnTo>
                <a:lnTo>
                  <a:pt x="328" y="247"/>
                </a:lnTo>
                <a:lnTo>
                  <a:pt x="330" y="249"/>
                </a:lnTo>
                <a:lnTo>
                  <a:pt x="330" y="251"/>
                </a:lnTo>
                <a:lnTo>
                  <a:pt x="332" y="251"/>
                </a:lnTo>
                <a:lnTo>
                  <a:pt x="339" y="253"/>
                </a:lnTo>
                <a:lnTo>
                  <a:pt x="341" y="253"/>
                </a:lnTo>
                <a:lnTo>
                  <a:pt x="343" y="251"/>
                </a:lnTo>
                <a:lnTo>
                  <a:pt x="345" y="251"/>
                </a:lnTo>
                <a:lnTo>
                  <a:pt x="345" y="249"/>
                </a:lnTo>
                <a:lnTo>
                  <a:pt x="345" y="24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" name="Freeform 96">
            <a:extLst>
              <a:ext uri="{FF2B5EF4-FFF2-40B4-BE49-F238E27FC236}">
                <a16:creationId xmlns:a16="http://schemas.microsoft.com/office/drawing/2014/main" id="{FDFE5FDB-6265-4D98-97DB-AEC7AE9447E9}"/>
              </a:ext>
            </a:extLst>
          </p:cNvPr>
          <p:cNvSpPr>
            <a:spLocks/>
          </p:cNvSpPr>
          <p:nvPr/>
        </p:nvSpPr>
        <p:spPr bwMode="auto">
          <a:xfrm>
            <a:off x="7147462" y="2563284"/>
            <a:ext cx="485575" cy="550702"/>
          </a:xfrm>
          <a:custGeom>
            <a:avLst/>
            <a:gdLst>
              <a:gd name="T0" fmla="*/ 295 w 316"/>
              <a:gd name="T1" fmla="*/ 58 h 378"/>
              <a:gd name="T2" fmla="*/ 272 w 316"/>
              <a:gd name="T3" fmla="*/ 31 h 378"/>
              <a:gd name="T4" fmla="*/ 249 w 316"/>
              <a:gd name="T5" fmla="*/ 6 h 378"/>
              <a:gd name="T6" fmla="*/ 236 w 316"/>
              <a:gd name="T7" fmla="*/ 10 h 378"/>
              <a:gd name="T8" fmla="*/ 241 w 316"/>
              <a:gd name="T9" fmla="*/ 29 h 378"/>
              <a:gd name="T10" fmla="*/ 247 w 316"/>
              <a:gd name="T11" fmla="*/ 50 h 378"/>
              <a:gd name="T12" fmla="*/ 234 w 316"/>
              <a:gd name="T13" fmla="*/ 60 h 378"/>
              <a:gd name="T14" fmla="*/ 213 w 316"/>
              <a:gd name="T15" fmla="*/ 79 h 378"/>
              <a:gd name="T16" fmla="*/ 218 w 316"/>
              <a:gd name="T17" fmla="*/ 83 h 378"/>
              <a:gd name="T18" fmla="*/ 199 w 316"/>
              <a:gd name="T19" fmla="*/ 96 h 378"/>
              <a:gd name="T20" fmla="*/ 190 w 316"/>
              <a:gd name="T21" fmla="*/ 94 h 378"/>
              <a:gd name="T22" fmla="*/ 176 w 316"/>
              <a:gd name="T23" fmla="*/ 96 h 378"/>
              <a:gd name="T24" fmla="*/ 174 w 316"/>
              <a:gd name="T25" fmla="*/ 112 h 378"/>
              <a:gd name="T26" fmla="*/ 159 w 316"/>
              <a:gd name="T27" fmla="*/ 137 h 378"/>
              <a:gd name="T28" fmla="*/ 128 w 316"/>
              <a:gd name="T29" fmla="*/ 133 h 378"/>
              <a:gd name="T30" fmla="*/ 92 w 316"/>
              <a:gd name="T31" fmla="*/ 142 h 378"/>
              <a:gd name="T32" fmla="*/ 80 w 316"/>
              <a:gd name="T33" fmla="*/ 160 h 378"/>
              <a:gd name="T34" fmla="*/ 71 w 316"/>
              <a:gd name="T35" fmla="*/ 146 h 378"/>
              <a:gd name="T36" fmla="*/ 78 w 316"/>
              <a:gd name="T37" fmla="*/ 137 h 378"/>
              <a:gd name="T38" fmla="*/ 67 w 316"/>
              <a:gd name="T39" fmla="*/ 131 h 378"/>
              <a:gd name="T40" fmla="*/ 63 w 316"/>
              <a:gd name="T41" fmla="*/ 119 h 378"/>
              <a:gd name="T42" fmla="*/ 48 w 316"/>
              <a:gd name="T43" fmla="*/ 119 h 378"/>
              <a:gd name="T44" fmla="*/ 25 w 316"/>
              <a:gd name="T45" fmla="*/ 112 h 378"/>
              <a:gd name="T46" fmla="*/ 7 w 316"/>
              <a:gd name="T47" fmla="*/ 129 h 378"/>
              <a:gd name="T48" fmla="*/ 11 w 316"/>
              <a:gd name="T49" fmla="*/ 137 h 378"/>
              <a:gd name="T50" fmla="*/ 15 w 316"/>
              <a:gd name="T51" fmla="*/ 171 h 378"/>
              <a:gd name="T52" fmla="*/ 17 w 316"/>
              <a:gd name="T53" fmla="*/ 188 h 378"/>
              <a:gd name="T54" fmla="*/ 40 w 316"/>
              <a:gd name="T55" fmla="*/ 179 h 378"/>
              <a:gd name="T56" fmla="*/ 59 w 316"/>
              <a:gd name="T57" fmla="*/ 194 h 378"/>
              <a:gd name="T58" fmla="*/ 82 w 316"/>
              <a:gd name="T59" fmla="*/ 196 h 378"/>
              <a:gd name="T60" fmla="*/ 94 w 316"/>
              <a:gd name="T61" fmla="*/ 196 h 378"/>
              <a:gd name="T62" fmla="*/ 94 w 316"/>
              <a:gd name="T63" fmla="*/ 213 h 378"/>
              <a:gd name="T64" fmla="*/ 105 w 316"/>
              <a:gd name="T65" fmla="*/ 240 h 378"/>
              <a:gd name="T66" fmla="*/ 132 w 316"/>
              <a:gd name="T67" fmla="*/ 288 h 378"/>
              <a:gd name="T68" fmla="*/ 163 w 316"/>
              <a:gd name="T69" fmla="*/ 321 h 378"/>
              <a:gd name="T70" fmla="*/ 153 w 316"/>
              <a:gd name="T71" fmla="*/ 332 h 378"/>
              <a:gd name="T72" fmla="*/ 153 w 316"/>
              <a:gd name="T73" fmla="*/ 340 h 378"/>
              <a:gd name="T74" fmla="*/ 155 w 316"/>
              <a:gd name="T75" fmla="*/ 359 h 378"/>
              <a:gd name="T76" fmla="*/ 172 w 316"/>
              <a:gd name="T77" fmla="*/ 338 h 378"/>
              <a:gd name="T78" fmla="*/ 190 w 316"/>
              <a:gd name="T79" fmla="*/ 334 h 378"/>
              <a:gd name="T80" fmla="*/ 186 w 316"/>
              <a:gd name="T81" fmla="*/ 317 h 378"/>
              <a:gd name="T82" fmla="*/ 203 w 316"/>
              <a:gd name="T83" fmla="*/ 328 h 378"/>
              <a:gd name="T84" fmla="*/ 209 w 316"/>
              <a:gd name="T85" fmla="*/ 336 h 378"/>
              <a:gd name="T86" fmla="*/ 220 w 316"/>
              <a:gd name="T87" fmla="*/ 334 h 378"/>
              <a:gd name="T88" fmla="*/ 241 w 316"/>
              <a:gd name="T89" fmla="*/ 315 h 378"/>
              <a:gd name="T90" fmla="*/ 251 w 316"/>
              <a:gd name="T91" fmla="*/ 344 h 378"/>
              <a:gd name="T92" fmla="*/ 249 w 316"/>
              <a:gd name="T93" fmla="*/ 376 h 378"/>
              <a:gd name="T94" fmla="*/ 259 w 316"/>
              <a:gd name="T95" fmla="*/ 365 h 378"/>
              <a:gd name="T96" fmla="*/ 280 w 316"/>
              <a:gd name="T97" fmla="*/ 365 h 378"/>
              <a:gd name="T98" fmla="*/ 305 w 316"/>
              <a:gd name="T99" fmla="*/ 351 h 378"/>
              <a:gd name="T100" fmla="*/ 307 w 316"/>
              <a:gd name="T101" fmla="*/ 317 h 378"/>
              <a:gd name="T102" fmla="*/ 303 w 316"/>
              <a:gd name="T103" fmla="*/ 292 h 378"/>
              <a:gd name="T104" fmla="*/ 291 w 316"/>
              <a:gd name="T105" fmla="*/ 282 h 378"/>
              <a:gd name="T106" fmla="*/ 266 w 316"/>
              <a:gd name="T107" fmla="*/ 284 h 378"/>
              <a:gd name="T108" fmla="*/ 241 w 316"/>
              <a:gd name="T109" fmla="*/ 275 h 378"/>
              <a:gd name="T110" fmla="*/ 251 w 316"/>
              <a:gd name="T111" fmla="*/ 246 h 378"/>
              <a:gd name="T112" fmla="*/ 274 w 316"/>
              <a:gd name="T113" fmla="*/ 229 h 378"/>
              <a:gd name="T114" fmla="*/ 270 w 316"/>
              <a:gd name="T115" fmla="*/ 186 h 378"/>
              <a:gd name="T116" fmla="*/ 264 w 316"/>
              <a:gd name="T117" fmla="*/ 163 h 378"/>
              <a:gd name="T118" fmla="*/ 270 w 316"/>
              <a:gd name="T119" fmla="*/ 137 h 378"/>
              <a:gd name="T120" fmla="*/ 289 w 316"/>
              <a:gd name="T121" fmla="*/ 10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6" h="378">
                <a:moveTo>
                  <a:pt x="316" y="64"/>
                </a:moveTo>
                <a:lnTo>
                  <a:pt x="316" y="64"/>
                </a:lnTo>
                <a:lnTo>
                  <a:pt x="316" y="64"/>
                </a:lnTo>
                <a:lnTo>
                  <a:pt x="312" y="62"/>
                </a:lnTo>
                <a:lnTo>
                  <a:pt x="310" y="60"/>
                </a:lnTo>
                <a:lnTo>
                  <a:pt x="307" y="60"/>
                </a:lnTo>
                <a:lnTo>
                  <a:pt x="305" y="60"/>
                </a:lnTo>
                <a:lnTo>
                  <a:pt x="305" y="60"/>
                </a:lnTo>
                <a:lnTo>
                  <a:pt x="303" y="60"/>
                </a:lnTo>
                <a:lnTo>
                  <a:pt x="301" y="60"/>
                </a:lnTo>
                <a:lnTo>
                  <a:pt x="301" y="60"/>
                </a:lnTo>
                <a:lnTo>
                  <a:pt x="301" y="60"/>
                </a:lnTo>
                <a:lnTo>
                  <a:pt x="303" y="58"/>
                </a:lnTo>
                <a:lnTo>
                  <a:pt x="303" y="56"/>
                </a:lnTo>
                <a:lnTo>
                  <a:pt x="303" y="56"/>
                </a:lnTo>
                <a:lnTo>
                  <a:pt x="301" y="56"/>
                </a:lnTo>
                <a:lnTo>
                  <a:pt x="299" y="58"/>
                </a:lnTo>
                <a:lnTo>
                  <a:pt x="297" y="60"/>
                </a:lnTo>
                <a:lnTo>
                  <a:pt x="295" y="60"/>
                </a:lnTo>
                <a:lnTo>
                  <a:pt x="295" y="58"/>
                </a:lnTo>
                <a:lnTo>
                  <a:pt x="293" y="58"/>
                </a:lnTo>
                <a:lnTo>
                  <a:pt x="293" y="56"/>
                </a:lnTo>
                <a:lnTo>
                  <a:pt x="293" y="56"/>
                </a:lnTo>
                <a:lnTo>
                  <a:pt x="287" y="56"/>
                </a:lnTo>
                <a:lnTo>
                  <a:pt x="287" y="56"/>
                </a:lnTo>
                <a:lnTo>
                  <a:pt x="284" y="54"/>
                </a:lnTo>
                <a:lnTo>
                  <a:pt x="280" y="52"/>
                </a:lnTo>
                <a:lnTo>
                  <a:pt x="278" y="54"/>
                </a:lnTo>
                <a:lnTo>
                  <a:pt x="278" y="54"/>
                </a:lnTo>
                <a:lnTo>
                  <a:pt x="278" y="54"/>
                </a:lnTo>
                <a:lnTo>
                  <a:pt x="278" y="52"/>
                </a:lnTo>
                <a:lnTo>
                  <a:pt x="276" y="52"/>
                </a:lnTo>
                <a:lnTo>
                  <a:pt x="272" y="46"/>
                </a:lnTo>
                <a:lnTo>
                  <a:pt x="270" y="46"/>
                </a:lnTo>
                <a:lnTo>
                  <a:pt x="270" y="44"/>
                </a:lnTo>
                <a:lnTo>
                  <a:pt x="270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1"/>
                </a:lnTo>
                <a:lnTo>
                  <a:pt x="272" y="31"/>
                </a:lnTo>
                <a:lnTo>
                  <a:pt x="272" y="29"/>
                </a:lnTo>
                <a:lnTo>
                  <a:pt x="270" y="27"/>
                </a:lnTo>
                <a:lnTo>
                  <a:pt x="268" y="25"/>
                </a:lnTo>
                <a:lnTo>
                  <a:pt x="266" y="23"/>
                </a:lnTo>
                <a:lnTo>
                  <a:pt x="261" y="21"/>
                </a:lnTo>
                <a:lnTo>
                  <a:pt x="257" y="18"/>
                </a:lnTo>
                <a:lnTo>
                  <a:pt x="257" y="18"/>
                </a:lnTo>
                <a:lnTo>
                  <a:pt x="257" y="18"/>
                </a:lnTo>
                <a:lnTo>
                  <a:pt x="257" y="16"/>
                </a:lnTo>
                <a:lnTo>
                  <a:pt x="255" y="16"/>
                </a:lnTo>
                <a:lnTo>
                  <a:pt x="255" y="14"/>
                </a:lnTo>
                <a:lnTo>
                  <a:pt x="255" y="14"/>
                </a:lnTo>
                <a:lnTo>
                  <a:pt x="253" y="14"/>
                </a:lnTo>
                <a:lnTo>
                  <a:pt x="253" y="14"/>
                </a:lnTo>
                <a:lnTo>
                  <a:pt x="251" y="12"/>
                </a:lnTo>
                <a:lnTo>
                  <a:pt x="251" y="10"/>
                </a:lnTo>
                <a:lnTo>
                  <a:pt x="251" y="8"/>
                </a:lnTo>
                <a:lnTo>
                  <a:pt x="251" y="8"/>
                </a:lnTo>
                <a:lnTo>
                  <a:pt x="249" y="6"/>
                </a:lnTo>
                <a:lnTo>
                  <a:pt x="247" y="4"/>
                </a:lnTo>
                <a:lnTo>
                  <a:pt x="245" y="4"/>
                </a:lnTo>
                <a:lnTo>
                  <a:pt x="245" y="4"/>
                </a:lnTo>
                <a:lnTo>
                  <a:pt x="243" y="4"/>
                </a:lnTo>
                <a:lnTo>
                  <a:pt x="241" y="4"/>
                </a:lnTo>
                <a:lnTo>
                  <a:pt x="241" y="4"/>
                </a:lnTo>
                <a:lnTo>
                  <a:pt x="238" y="2"/>
                </a:lnTo>
                <a:lnTo>
                  <a:pt x="238" y="0"/>
                </a:lnTo>
                <a:lnTo>
                  <a:pt x="238" y="0"/>
                </a:lnTo>
                <a:lnTo>
                  <a:pt x="238" y="0"/>
                </a:lnTo>
                <a:lnTo>
                  <a:pt x="236" y="0"/>
                </a:lnTo>
                <a:lnTo>
                  <a:pt x="236" y="0"/>
                </a:lnTo>
                <a:lnTo>
                  <a:pt x="234" y="2"/>
                </a:lnTo>
                <a:lnTo>
                  <a:pt x="234" y="2"/>
                </a:lnTo>
                <a:lnTo>
                  <a:pt x="232" y="4"/>
                </a:lnTo>
                <a:lnTo>
                  <a:pt x="234" y="4"/>
                </a:lnTo>
                <a:lnTo>
                  <a:pt x="234" y="6"/>
                </a:lnTo>
                <a:lnTo>
                  <a:pt x="236" y="8"/>
                </a:lnTo>
                <a:lnTo>
                  <a:pt x="236" y="10"/>
                </a:lnTo>
                <a:lnTo>
                  <a:pt x="236" y="10"/>
                </a:lnTo>
                <a:lnTo>
                  <a:pt x="238" y="10"/>
                </a:lnTo>
                <a:lnTo>
                  <a:pt x="238" y="10"/>
                </a:lnTo>
                <a:lnTo>
                  <a:pt x="241" y="10"/>
                </a:lnTo>
                <a:lnTo>
                  <a:pt x="241" y="12"/>
                </a:lnTo>
                <a:lnTo>
                  <a:pt x="241" y="12"/>
                </a:lnTo>
                <a:lnTo>
                  <a:pt x="241" y="12"/>
                </a:lnTo>
                <a:lnTo>
                  <a:pt x="238" y="14"/>
                </a:lnTo>
                <a:lnTo>
                  <a:pt x="238" y="16"/>
                </a:lnTo>
                <a:lnTo>
                  <a:pt x="238" y="18"/>
                </a:lnTo>
                <a:lnTo>
                  <a:pt x="238" y="18"/>
                </a:lnTo>
                <a:lnTo>
                  <a:pt x="238" y="21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5"/>
                </a:lnTo>
                <a:lnTo>
                  <a:pt x="238" y="27"/>
                </a:lnTo>
                <a:lnTo>
                  <a:pt x="238" y="29"/>
                </a:lnTo>
                <a:lnTo>
                  <a:pt x="241" y="31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3" y="33"/>
                </a:lnTo>
                <a:lnTo>
                  <a:pt x="243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7" y="37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44"/>
                </a:lnTo>
                <a:lnTo>
                  <a:pt x="247" y="46"/>
                </a:lnTo>
                <a:lnTo>
                  <a:pt x="247" y="48"/>
                </a:lnTo>
                <a:lnTo>
                  <a:pt x="247" y="48"/>
                </a:lnTo>
                <a:lnTo>
                  <a:pt x="247" y="48"/>
                </a:lnTo>
                <a:lnTo>
                  <a:pt x="247" y="50"/>
                </a:lnTo>
                <a:lnTo>
                  <a:pt x="247" y="50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6"/>
                </a:lnTo>
                <a:lnTo>
                  <a:pt x="247" y="58"/>
                </a:lnTo>
                <a:lnTo>
                  <a:pt x="247" y="62"/>
                </a:lnTo>
                <a:lnTo>
                  <a:pt x="247" y="62"/>
                </a:lnTo>
                <a:lnTo>
                  <a:pt x="247" y="64"/>
                </a:lnTo>
                <a:lnTo>
                  <a:pt x="247" y="66"/>
                </a:lnTo>
                <a:lnTo>
                  <a:pt x="245" y="66"/>
                </a:lnTo>
                <a:lnTo>
                  <a:pt x="245" y="69"/>
                </a:lnTo>
                <a:lnTo>
                  <a:pt x="243" y="66"/>
                </a:lnTo>
                <a:lnTo>
                  <a:pt x="243" y="64"/>
                </a:lnTo>
                <a:lnTo>
                  <a:pt x="243" y="62"/>
                </a:lnTo>
                <a:lnTo>
                  <a:pt x="241" y="60"/>
                </a:lnTo>
                <a:lnTo>
                  <a:pt x="241" y="60"/>
                </a:lnTo>
                <a:lnTo>
                  <a:pt x="238" y="60"/>
                </a:lnTo>
                <a:lnTo>
                  <a:pt x="236" y="60"/>
                </a:lnTo>
                <a:lnTo>
                  <a:pt x="234" y="60"/>
                </a:lnTo>
                <a:lnTo>
                  <a:pt x="232" y="58"/>
                </a:lnTo>
                <a:lnTo>
                  <a:pt x="232" y="58"/>
                </a:lnTo>
                <a:lnTo>
                  <a:pt x="230" y="60"/>
                </a:lnTo>
                <a:lnTo>
                  <a:pt x="228" y="60"/>
                </a:lnTo>
                <a:lnTo>
                  <a:pt x="228" y="62"/>
                </a:lnTo>
                <a:lnTo>
                  <a:pt x="228" y="64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9"/>
                </a:lnTo>
                <a:lnTo>
                  <a:pt x="230" y="69"/>
                </a:lnTo>
                <a:lnTo>
                  <a:pt x="228" y="71"/>
                </a:lnTo>
                <a:lnTo>
                  <a:pt x="222" y="75"/>
                </a:lnTo>
                <a:lnTo>
                  <a:pt x="220" y="75"/>
                </a:lnTo>
                <a:lnTo>
                  <a:pt x="218" y="77"/>
                </a:lnTo>
                <a:lnTo>
                  <a:pt x="218" y="77"/>
                </a:lnTo>
                <a:lnTo>
                  <a:pt x="213" y="79"/>
                </a:lnTo>
                <a:lnTo>
                  <a:pt x="211" y="79"/>
                </a:lnTo>
                <a:lnTo>
                  <a:pt x="209" y="81"/>
                </a:lnTo>
                <a:lnTo>
                  <a:pt x="209" y="81"/>
                </a:lnTo>
                <a:lnTo>
                  <a:pt x="209" y="83"/>
                </a:lnTo>
                <a:lnTo>
                  <a:pt x="209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3" y="81"/>
                </a:lnTo>
                <a:lnTo>
                  <a:pt x="213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3"/>
                </a:lnTo>
                <a:lnTo>
                  <a:pt x="216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7"/>
                </a:lnTo>
                <a:lnTo>
                  <a:pt x="220" y="87"/>
                </a:lnTo>
                <a:lnTo>
                  <a:pt x="220" y="87"/>
                </a:lnTo>
                <a:lnTo>
                  <a:pt x="220" y="89"/>
                </a:lnTo>
                <a:lnTo>
                  <a:pt x="220" y="92"/>
                </a:lnTo>
                <a:lnTo>
                  <a:pt x="220" y="92"/>
                </a:lnTo>
                <a:lnTo>
                  <a:pt x="220" y="94"/>
                </a:lnTo>
                <a:lnTo>
                  <a:pt x="216" y="96"/>
                </a:lnTo>
                <a:lnTo>
                  <a:pt x="209" y="100"/>
                </a:lnTo>
                <a:lnTo>
                  <a:pt x="205" y="100"/>
                </a:lnTo>
                <a:lnTo>
                  <a:pt x="205" y="100"/>
                </a:lnTo>
                <a:lnTo>
                  <a:pt x="203" y="98"/>
                </a:lnTo>
                <a:lnTo>
                  <a:pt x="201" y="98"/>
                </a:lnTo>
                <a:lnTo>
                  <a:pt x="201" y="98"/>
                </a:lnTo>
                <a:lnTo>
                  <a:pt x="199" y="96"/>
                </a:lnTo>
                <a:lnTo>
                  <a:pt x="199" y="94"/>
                </a:lnTo>
                <a:lnTo>
                  <a:pt x="199" y="89"/>
                </a:lnTo>
                <a:lnTo>
                  <a:pt x="197" y="87"/>
                </a:lnTo>
                <a:lnTo>
                  <a:pt x="197" y="87"/>
                </a:lnTo>
                <a:lnTo>
                  <a:pt x="197" y="87"/>
                </a:lnTo>
                <a:lnTo>
                  <a:pt x="195" y="87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92"/>
                </a:lnTo>
                <a:lnTo>
                  <a:pt x="195" y="92"/>
                </a:lnTo>
                <a:lnTo>
                  <a:pt x="195" y="92"/>
                </a:lnTo>
                <a:lnTo>
                  <a:pt x="195" y="94"/>
                </a:lnTo>
                <a:lnTo>
                  <a:pt x="195" y="96"/>
                </a:lnTo>
                <a:lnTo>
                  <a:pt x="195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0" y="94"/>
                </a:lnTo>
                <a:lnTo>
                  <a:pt x="190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6"/>
                </a:lnTo>
                <a:lnTo>
                  <a:pt x="188" y="96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98"/>
                </a:lnTo>
                <a:lnTo>
                  <a:pt x="184" y="96"/>
                </a:lnTo>
                <a:lnTo>
                  <a:pt x="184" y="96"/>
                </a:lnTo>
                <a:lnTo>
                  <a:pt x="182" y="96"/>
                </a:lnTo>
                <a:lnTo>
                  <a:pt x="182" y="96"/>
                </a:lnTo>
                <a:lnTo>
                  <a:pt x="178" y="94"/>
                </a:lnTo>
                <a:lnTo>
                  <a:pt x="178" y="94"/>
                </a:lnTo>
                <a:lnTo>
                  <a:pt x="178" y="94"/>
                </a:lnTo>
                <a:lnTo>
                  <a:pt x="176" y="94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8" y="98"/>
                </a:lnTo>
                <a:lnTo>
                  <a:pt x="178" y="98"/>
                </a:lnTo>
                <a:lnTo>
                  <a:pt x="180" y="98"/>
                </a:lnTo>
                <a:lnTo>
                  <a:pt x="180" y="98"/>
                </a:lnTo>
                <a:lnTo>
                  <a:pt x="182" y="100"/>
                </a:lnTo>
                <a:lnTo>
                  <a:pt x="180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6" y="106"/>
                </a:lnTo>
                <a:lnTo>
                  <a:pt x="176" y="106"/>
                </a:lnTo>
                <a:lnTo>
                  <a:pt x="174" y="112"/>
                </a:lnTo>
                <a:lnTo>
                  <a:pt x="174" y="115"/>
                </a:lnTo>
                <a:lnTo>
                  <a:pt x="174" y="117"/>
                </a:lnTo>
                <a:lnTo>
                  <a:pt x="174" y="117"/>
                </a:lnTo>
                <a:lnTo>
                  <a:pt x="174" y="119"/>
                </a:lnTo>
                <a:lnTo>
                  <a:pt x="174" y="119"/>
                </a:lnTo>
                <a:lnTo>
                  <a:pt x="174" y="121"/>
                </a:lnTo>
                <a:lnTo>
                  <a:pt x="176" y="121"/>
                </a:lnTo>
                <a:lnTo>
                  <a:pt x="176" y="121"/>
                </a:lnTo>
                <a:lnTo>
                  <a:pt x="178" y="123"/>
                </a:lnTo>
                <a:lnTo>
                  <a:pt x="178" y="123"/>
                </a:lnTo>
                <a:lnTo>
                  <a:pt x="178" y="125"/>
                </a:lnTo>
                <a:lnTo>
                  <a:pt x="178" y="127"/>
                </a:lnTo>
                <a:lnTo>
                  <a:pt x="174" y="127"/>
                </a:lnTo>
                <a:lnTo>
                  <a:pt x="172" y="129"/>
                </a:lnTo>
                <a:lnTo>
                  <a:pt x="170" y="129"/>
                </a:lnTo>
                <a:lnTo>
                  <a:pt x="167" y="131"/>
                </a:lnTo>
                <a:lnTo>
                  <a:pt x="163" y="133"/>
                </a:lnTo>
                <a:lnTo>
                  <a:pt x="161" y="137"/>
                </a:lnTo>
                <a:lnTo>
                  <a:pt x="159" y="137"/>
                </a:lnTo>
                <a:lnTo>
                  <a:pt x="159" y="137"/>
                </a:lnTo>
                <a:lnTo>
                  <a:pt x="155" y="137"/>
                </a:lnTo>
                <a:lnTo>
                  <a:pt x="155" y="137"/>
                </a:lnTo>
                <a:lnTo>
                  <a:pt x="153" y="140"/>
                </a:lnTo>
                <a:lnTo>
                  <a:pt x="151" y="140"/>
                </a:lnTo>
                <a:lnTo>
                  <a:pt x="149" y="140"/>
                </a:lnTo>
                <a:lnTo>
                  <a:pt x="147" y="140"/>
                </a:lnTo>
                <a:lnTo>
                  <a:pt x="144" y="140"/>
                </a:lnTo>
                <a:lnTo>
                  <a:pt x="142" y="137"/>
                </a:lnTo>
                <a:lnTo>
                  <a:pt x="142" y="137"/>
                </a:lnTo>
                <a:lnTo>
                  <a:pt x="140" y="133"/>
                </a:lnTo>
                <a:lnTo>
                  <a:pt x="140" y="133"/>
                </a:lnTo>
                <a:lnTo>
                  <a:pt x="138" y="131"/>
                </a:lnTo>
                <a:lnTo>
                  <a:pt x="138" y="129"/>
                </a:lnTo>
                <a:lnTo>
                  <a:pt x="136" y="129"/>
                </a:lnTo>
                <a:lnTo>
                  <a:pt x="134" y="129"/>
                </a:lnTo>
                <a:lnTo>
                  <a:pt x="134" y="129"/>
                </a:lnTo>
                <a:lnTo>
                  <a:pt x="132" y="129"/>
                </a:lnTo>
                <a:lnTo>
                  <a:pt x="128" y="131"/>
                </a:lnTo>
                <a:lnTo>
                  <a:pt x="128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35"/>
                </a:lnTo>
                <a:lnTo>
                  <a:pt x="126" y="135"/>
                </a:lnTo>
                <a:lnTo>
                  <a:pt x="126" y="137"/>
                </a:lnTo>
                <a:lnTo>
                  <a:pt x="122" y="135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3" y="135"/>
                </a:lnTo>
                <a:lnTo>
                  <a:pt x="109" y="135"/>
                </a:lnTo>
                <a:lnTo>
                  <a:pt x="109" y="133"/>
                </a:lnTo>
                <a:lnTo>
                  <a:pt x="109" y="135"/>
                </a:lnTo>
                <a:lnTo>
                  <a:pt x="107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31"/>
                </a:lnTo>
                <a:lnTo>
                  <a:pt x="99" y="131"/>
                </a:lnTo>
                <a:lnTo>
                  <a:pt x="99" y="135"/>
                </a:lnTo>
                <a:lnTo>
                  <a:pt x="96" y="137"/>
                </a:lnTo>
                <a:lnTo>
                  <a:pt x="92" y="142"/>
                </a:lnTo>
                <a:lnTo>
                  <a:pt x="92" y="144"/>
                </a:lnTo>
                <a:lnTo>
                  <a:pt x="90" y="146"/>
                </a:lnTo>
                <a:lnTo>
                  <a:pt x="90" y="146"/>
                </a:lnTo>
                <a:lnTo>
                  <a:pt x="90" y="148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48"/>
                </a:lnTo>
                <a:lnTo>
                  <a:pt x="86" y="148"/>
                </a:lnTo>
                <a:lnTo>
                  <a:pt x="86" y="150"/>
                </a:lnTo>
                <a:lnTo>
                  <a:pt x="84" y="152"/>
                </a:lnTo>
                <a:lnTo>
                  <a:pt x="84" y="154"/>
                </a:lnTo>
                <a:lnTo>
                  <a:pt x="84" y="154"/>
                </a:lnTo>
                <a:lnTo>
                  <a:pt x="84" y="156"/>
                </a:lnTo>
                <a:lnTo>
                  <a:pt x="84" y="156"/>
                </a:lnTo>
                <a:lnTo>
                  <a:pt x="86" y="158"/>
                </a:lnTo>
                <a:lnTo>
                  <a:pt x="84" y="158"/>
                </a:lnTo>
                <a:lnTo>
                  <a:pt x="84" y="158"/>
                </a:lnTo>
                <a:lnTo>
                  <a:pt x="82" y="160"/>
                </a:lnTo>
                <a:lnTo>
                  <a:pt x="80" y="160"/>
                </a:lnTo>
                <a:lnTo>
                  <a:pt x="78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6"/>
                </a:lnTo>
                <a:lnTo>
                  <a:pt x="76" y="156"/>
                </a:lnTo>
                <a:lnTo>
                  <a:pt x="76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52"/>
                </a:lnTo>
                <a:lnTo>
                  <a:pt x="73" y="152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48"/>
                </a:lnTo>
                <a:lnTo>
                  <a:pt x="71" y="148"/>
                </a:lnTo>
                <a:lnTo>
                  <a:pt x="71" y="146"/>
                </a:lnTo>
                <a:lnTo>
                  <a:pt x="71" y="146"/>
                </a:lnTo>
                <a:lnTo>
                  <a:pt x="71" y="146"/>
                </a:lnTo>
                <a:lnTo>
                  <a:pt x="73" y="146"/>
                </a:lnTo>
                <a:lnTo>
                  <a:pt x="73" y="146"/>
                </a:lnTo>
                <a:lnTo>
                  <a:pt x="73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2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6" y="135"/>
                </a:lnTo>
                <a:lnTo>
                  <a:pt x="76" y="133"/>
                </a:lnTo>
                <a:lnTo>
                  <a:pt x="76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1" y="129"/>
                </a:lnTo>
                <a:lnTo>
                  <a:pt x="71" y="129"/>
                </a:lnTo>
                <a:lnTo>
                  <a:pt x="69" y="131"/>
                </a:lnTo>
                <a:lnTo>
                  <a:pt x="69" y="131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7" y="131"/>
                </a:lnTo>
                <a:lnTo>
                  <a:pt x="67" y="131"/>
                </a:lnTo>
                <a:lnTo>
                  <a:pt x="65" y="131"/>
                </a:lnTo>
                <a:lnTo>
                  <a:pt x="65" y="129"/>
                </a:lnTo>
                <a:lnTo>
                  <a:pt x="65" y="129"/>
                </a:lnTo>
                <a:lnTo>
                  <a:pt x="65" y="127"/>
                </a:lnTo>
                <a:lnTo>
                  <a:pt x="65" y="127"/>
                </a:lnTo>
                <a:lnTo>
                  <a:pt x="65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5" y="125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1"/>
                </a:lnTo>
                <a:lnTo>
                  <a:pt x="65" y="121"/>
                </a:lnTo>
                <a:lnTo>
                  <a:pt x="65" y="119"/>
                </a:lnTo>
                <a:lnTo>
                  <a:pt x="65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1" y="123"/>
                </a:lnTo>
                <a:lnTo>
                  <a:pt x="61" y="123"/>
                </a:lnTo>
                <a:lnTo>
                  <a:pt x="61" y="123"/>
                </a:lnTo>
                <a:lnTo>
                  <a:pt x="59" y="123"/>
                </a:lnTo>
                <a:lnTo>
                  <a:pt x="57" y="125"/>
                </a:lnTo>
                <a:lnTo>
                  <a:pt x="55" y="125"/>
                </a:lnTo>
                <a:lnTo>
                  <a:pt x="55" y="125"/>
                </a:lnTo>
                <a:lnTo>
                  <a:pt x="53" y="123"/>
                </a:lnTo>
                <a:lnTo>
                  <a:pt x="53" y="123"/>
                </a:lnTo>
                <a:lnTo>
                  <a:pt x="53" y="123"/>
                </a:lnTo>
                <a:lnTo>
                  <a:pt x="50" y="123"/>
                </a:lnTo>
                <a:lnTo>
                  <a:pt x="48" y="121"/>
                </a:lnTo>
                <a:lnTo>
                  <a:pt x="48" y="121"/>
                </a:lnTo>
                <a:lnTo>
                  <a:pt x="48" y="119"/>
                </a:lnTo>
                <a:lnTo>
                  <a:pt x="48" y="119"/>
                </a:lnTo>
                <a:lnTo>
                  <a:pt x="48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5"/>
                </a:lnTo>
                <a:lnTo>
                  <a:pt x="44" y="115"/>
                </a:lnTo>
                <a:lnTo>
                  <a:pt x="40" y="115"/>
                </a:lnTo>
                <a:lnTo>
                  <a:pt x="38" y="115"/>
                </a:lnTo>
                <a:lnTo>
                  <a:pt x="38" y="112"/>
                </a:lnTo>
                <a:lnTo>
                  <a:pt x="38" y="112"/>
                </a:lnTo>
                <a:lnTo>
                  <a:pt x="36" y="112"/>
                </a:lnTo>
                <a:lnTo>
                  <a:pt x="36" y="110"/>
                </a:lnTo>
                <a:lnTo>
                  <a:pt x="36" y="110"/>
                </a:lnTo>
                <a:lnTo>
                  <a:pt x="34" y="110"/>
                </a:lnTo>
                <a:lnTo>
                  <a:pt x="32" y="112"/>
                </a:lnTo>
                <a:lnTo>
                  <a:pt x="28" y="112"/>
                </a:lnTo>
                <a:lnTo>
                  <a:pt x="28" y="112"/>
                </a:lnTo>
                <a:lnTo>
                  <a:pt x="25" y="112"/>
                </a:lnTo>
                <a:lnTo>
                  <a:pt x="25" y="112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7" y="119"/>
                </a:lnTo>
                <a:lnTo>
                  <a:pt x="11" y="117"/>
                </a:lnTo>
                <a:lnTo>
                  <a:pt x="5" y="117"/>
                </a:lnTo>
                <a:lnTo>
                  <a:pt x="5" y="119"/>
                </a:lnTo>
                <a:lnTo>
                  <a:pt x="5" y="121"/>
                </a:lnTo>
                <a:lnTo>
                  <a:pt x="7" y="121"/>
                </a:lnTo>
                <a:lnTo>
                  <a:pt x="7" y="121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5"/>
                </a:lnTo>
                <a:lnTo>
                  <a:pt x="9" y="127"/>
                </a:lnTo>
                <a:lnTo>
                  <a:pt x="7" y="127"/>
                </a:lnTo>
                <a:lnTo>
                  <a:pt x="7" y="129"/>
                </a:lnTo>
                <a:lnTo>
                  <a:pt x="2" y="129"/>
                </a:lnTo>
                <a:lnTo>
                  <a:pt x="2" y="129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  <a:lnTo>
                  <a:pt x="0" y="137"/>
                </a:lnTo>
                <a:lnTo>
                  <a:pt x="0" y="137"/>
                </a:lnTo>
                <a:lnTo>
                  <a:pt x="0" y="140"/>
                </a:lnTo>
                <a:lnTo>
                  <a:pt x="2" y="140"/>
                </a:lnTo>
                <a:lnTo>
                  <a:pt x="2" y="140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7" y="140"/>
                </a:lnTo>
                <a:lnTo>
                  <a:pt x="7" y="140"/>
                </a:lnTo>
                <a:lnTo>
                  <a:pt x="9" y="137"/>
                </a:lnTo>
                <a:lnTo>
                  <a:pt x="9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3" y="135"/>
                </a:lnTo>
                <a:lnTo>
                  <a:pt x="13" y="137"/>
                </a:lnTo>
                <a:lnTo>
                  <a:pt x="13" y="137"/>
                </a:lnTo>
                <a:lnTo>
                  <a:pt x="15" y="137"/>
                </a:lnTo>
                <a:lnTo>
                  <a:pt x="15" y="140"/>
                </a:lnTo>
                <a:lnTo>
                  <a:pt x="15" y="142"/>
                </a:lnTo>
                <a:lnTo>
                  <a:pt x="13" y="146"/>
                </a:lnTo>
                <a:lnTo>
                  <a:pt x="13" y="148"/>
                </a:lnTo>
                <a:lnTo>
                  <a:pt x="11" y="158"/>
                </a:lnTo>
                <a:lnTo>
                  <a:pt x="11" y="158"/>
                </a:lnTo>
                <a:lnTo>
                  <a:pt x="13" y="160"/>
                </a:lnTo>
                <a:lnTo>
                  <a:pt x="15" y="163"/>
                </a:lnTo>
                <a:lnTo>
                  <a:pt x="15" y="165"/>
                </a:lnTo>
                <a:lnTo>
                  <a:pt x="15" y="165"/>
                </a:lnTo>
                <a:lnTo>
                  <a:pt x="15" y="169"/>
                </a:lnTo>
                <a:lnTo>
                  <a:pt x="15" y="171"/>
                </a:lnTo>
                <a:lnTo>
                  <a:pt x="15" y="171"/>
                </a:lnTo>
                <a:lnTo>
                  <a:pt x="13" y="171"/>
                </a:lnTo>
                <a:lnTo>
                  <a:pt x="13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3"/>
                </a:lnTo>
                <a:lnTo>
                  <a:pt x="7" y="173"/>
                </a:lnTo>
                <a:lnTo>
                  <a:pt x="7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7"/>
                </a:lnTo>
                <a:lnTo>
                  <a:pt x="11" y="179"/>
                </a:lnTo>
                <a:lnTo>
                  <a:pt x="11" y="179"/>
                </a:lnTo>
                <a:lnTo>
                  <a:pt x="13" y="181"/>
                </a:lnTo>
                <a:lnTo>
                  <a:pt x="13" y="183"/>
                </a:lnTo>
                <a:lnTo>
                  <a:pt x="13" y="186"/>
                </a:lnTo>
                <a:lnTo>
                  <a:pt x="15" y="188"/>
                </a:lnTo>
                <a:lnTo>
                  <a:pt x="15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6"/>
                </a:lnTo>
                <a:lnTo>
                  <a:pt x="19" y="186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21" y="183"/>
                </a:lnTo>
                <a:lnTo>
                  <a:pt x="23" y="183"/>
                </a:lnTo>
                <a:lnTo>
                  <a:pt x="25" y="183"/>
                </a:lnTo>
                <a:lnTo>
                  <a:pt x="28" y="183"/>
                </a:lnTo>
                <a:lnTo>
                  <a:pt x="30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1"/>
                </a:lnTo>
                <a:lnTo>
                  <a:pt x="34" y="181"/>
                </a:lnTo>
                <a:lnTo>
                  <a:pt x="36" y="179"/>
                </a:lnTo>
                <a:lnTo>
                  <a:pt x="36" y="179"/>
                </a:lnTo>
                <a:lnTo>
                  <a:pt x="38" y="179"/>
                </a:lnTo>
                <a:lnTo>
                  <a:pt x="38" y="179"/>
                </a:lnTo>
                <a:lnTo>
                  <a:pt x="40" y="179"/>
                </a:lnTo>
                <a:lnTo>
                  <a:pt x="40" y="181"/>
                </a:lnTo>
                <a:lnTo>
                  <a:pt x="42" y="181"/>
                </a:lnTo>
                <a:lnTo>
                  <a:pt x="44" y="181"/>
                </a:lnTo>
                <a:lnTo>
                  <a:pt x="44" y="181"/>
                </a:lnTo>
                <a:lnTo>
                  <a:pt x="46" y="183"/>
                </a:lnTo>
                <a:lnTo>
                  <a:pt x="46" y="183"/>
                </a:lnTo>
                <a:lnTo>
                  <a:pt x="48" y="186"/>
                </a:lnTo>
                <a:lnTo>
                  <a:pt x="48" y="186"/>
                </a:lnTo>
                <a:lnTo>
                  <a:pt x="48" y="188"/>
                </a:lnTo>
                <a:lnTo>
                  <a:pt x="50" y="192"/>
                </a:lnTo>
                <a:lnTo>
                  <a:pt x="50" y="192"/>
                </a:lnTo>
                <a:lnTo>
                  <a:pt x="50" y="194"/>
                </a:lnTo>
                <a:lnTo>
                  <a:pt x="53" y="194"/>
                </a:lnTo>
                <a:lnTo>
                  <a:pt x="53" y="194"/>
                </a:lnTo>
                <a:lnTo>
                  <a:pt x="55" y="194"/>
                </a:lnTo>
                <a:lnTo>
                  <a:pt x="55" y="194"/>
                </a:lnTo>
                <a:lnTo>
                  <a:pt x="57" y="192"/>
                </a:lnTo>
                <a:lnTo>
                  <a:pt x="57" y="192"/>
                </a:lnTo>
                <a:lnTo>
                  <a:pt x="59" y="192"/>
                </a:lnTo>
                <a:lnTo>
                  <a:pt x="59" y="194"/>
                </a:lnTo>
                <a:lnTo>
                  <a:pt x="61" y="194"/>
                </a:lnTo>
                <a:lnTo>
                  <a:pt x="61" y="198"/>
                </a:lnTo>
                <a:lnTo>
                  <a:pt x="61" y="198"/>
                </a:lnTo>
                <a:lnTo>
                  <a:pt x="63" y="198"/>
                </a:lnTo>
                <a:lnTo>
                  <a:pt x="63" y="198"/>
                </a:lnTo>
                <a:lnTo>
                  <a:pt x="65" y="198"/>
                </a:lnTo>
                <a:lnTo>
                  <a:pt x="65" y="198"/>
                </a:lnTo>
                <a:lnTo>
                  <a:pt x="67" y="198"/>
                </a:lnTo>
                <a:lnTo>
                  <a:pt x="67" y="196"/>
                </a:lnTo>
                <a:lnTo>
                  <a:pt x="69" y="196"/>
                </a:lnTo>
                <a:lnTo>
                  <a:pt x="71" y="196"/>
                </a:lnTo>
                <a:lnTo>
                  <a:pt x="71" y="194"/>
                </a:lnTo>
                <a:lnTo>
                  <a:pt x="73" y="194"/>
                </a:lnTo>
                <a:lnTo>
                  <a:pt x="73" y="194"/>
                </a:lnTo>
                <a:lnTo>
                  <a:pt x="73" y="196"/>
                </a:lnTo>
                <a:lnTo>
                  <a:pt x="76" y="196"/>
                </a:lnTo>
                <a:lnTo>
                  <a:pt x="78" y="196"/>
                </a:lnTo>
                <a:lnTo>
                  <a:pt x="80" y="196"/>
                </a:lnTo>
                <a:lnTo>
                  <a:pt x="82" y="196"/>
                </a:lnTo>
                <a:lnTo>
                  <a:pt x="82" y="196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6" y="192"/>
                </a:lnTo>
                <a:lnTo>
                  <a:pt x="86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4"/>
                </a:lnTo>
                <a:lnTo>
                  <a:pt x="88" y="196"/>
                </a:lnTo>
                <a:lnTo>
                  <a:pt x="86" y="196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6"/>
                </a:lnTo>
                <a:lnTo>
                  <a:pt x="92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8"/>
                </a:lnTo>
                <a:lnTo>
                  <a:pt x="96" y="200"/>
                </a:lnTo>
                <a:lnTo>
                  <a:pt x="96" y="202"/>
                </a:lnTo>
                <a:lnTo>
                  <a:pt x="96" y="202"/>
                </a:lnTo>
                <a:lnTo>
                  <a:pt x="96" y="202"/>
                </a:lnTo>
                <a:lnTo>
                  <a:pt x="96" y="204"/>
                </a:lnTo>
                <a:lnTo>
                  <a:pt x="94" y="204"/>
                </a:lnTo>
                <a:lnTo>
                  <a:pt x="94" y="204"/>
                </a:lnTo>
                <a:lnTo>
                  <a:pt x="94" y="204"/>
                </a:lnTo>
                <a:lnTo>
                  <a:pt x="92" y="204"/>
                </a:lnTo>
                <a:lnTo>
                  <a:pt x="92" y="206"/>
                </a:lnTo>
                <a:lnTo>
                  <a:pt x="92" y="206"/>
                </a:lnTo>
                <a:lnTo>
                  <a:pt x="92" y="206"/>
                </a:lnTo>
                <a:lnTo>
                  <a:pt x="92" y="208"/>
                </a:lnTo>
                <a:lnTo>
                  <a:pt x="94" y="208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3"/>
                </a:lnTo>
                <a:lnTo>
                  <a:pt x="94" y="213"/>
                </a:lnTo>
                <a:lnTo>
                  <a:pt x="94" y="215"/>
                </a:lnTo>
                <a:lnTo>
                  <a:pt x="96" y="217"/>
                </a:lnTo>
                <a:lnTo>
                  <a:pt x="96" y="219"/>
                </a:lnTo>
                <a:lnTo>
                  <a:pt x="101" y="223"/>
                </a:lnTo>
                <a:lnTo>
                  <a:pt x="101" y="223"/>
                </a:lnTo>
                <a:lnTo>
                  <a:pt x="105" y="225"/>
                </a:lnTo>
                <a:lnTo>
                  <a:pt x="107" y="225"/>
                </a:lnTo>
                <a:lnTo>
                  <a:pt x="107" y="225"/>
                </a:lnTo>
                <a:lnTo>
                  <a:pt x="107" y="227"/>
                </a:lnTo>
                <a:lnTo>
                  <a:pt x="107" y="229"/>
                </a:lnTo>
                <a:lnTo>
                  <a:pt x="107" y="229"/>
                </a:lnTo>
                <a:lnTo>
                  <a:pt x="107" y="231"/>
                </a:lnTo>
                <a:lnTo>
                  <a:pt x="105" y="231"/>
                </a:lnTo>
                <a:lnTo>
                  <a:pt x="105" y="231"/>
                </a:lnTo>
                <a:lnTo>
                  <a:pt x="105" y="234"/>
                </a:lnTo>
                <a:lnTo>
                  <a:pt x="103" y="234"/>
                </a:lnTo>
                <a:lnTo>
                  <a:pt x="103" y="234"/>
                </a:lnTo>
                <a:lnTo>
                  <a:pt x="105" y="236"/>
                </a:lnTo>
                <a:lnTo>
                  <a:pt x="105" y="240"/>
                </a:lnTo>
                <a:lnTo>
                  <a:pt x="105" y="242"/>
                </a:lnTo>
                <a:lnTo>
                  <a:pt x="107" y="244"/>
                </a:lnTo>
                <a:lnTo>
                  <a:pt x="107" y="246"/>
                </a:lnTo>
                <a:lnTo>
                  <a:pt x="107" y="248"/>
                </a:lnTo>
                <a:lnTo>
                  <a:pt x="109" y="250"/>
                </a:lnTo>
                <a:lnTo>
                  <a:pt x="109" y="254"/>
                </a:lnTo>
                <a:lnTo>
                  <a:pt x="113" y="265"/>
                </a:lnTo>
                <a:lnTo>
                  <a:pt x="115" y="267"/>
                </a:lnTo>
                <a:lnTo>
                  <a:pt x="115" y="269"/>
                </a:lnTo>
                <a:lnTo>
                  <a:pt x="117" y="271"/>
                </a:lnTo>
                <a:lnTo>
                  <a:pt x="119" y="275"/>
                </a:lnTo>
                <a:lnTo>
                  <a:pt x="122" y="275"/>
                </a:lnTo>
                <a:lnTo>
                  <a:pt x="122" y="275"/>
                </a:lnTo>
                <a:lnTo>
                  <a:pt x="122" y="277"/>
                </a:lnTo>
                <a:lnTo>
                  <a:pt x="126" y="282"/>
                </a:lnTo>
                <a:lnTo>
                  <a:pt x="130" y="286"/>
                </a:lnTo>
                <a:lnTo>
                  <a:pt x="132" y="286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90"/>
                </a:lnTo>
                <a:lnTo>
                  <a:pt x="132" y="292"/>
                </a:lnTo>
                <a:lnTo>
                  <a:pt x="134" y="292"/>
                </a:lnTo>
                <a:lnTo>
                  <a:pt x="134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8" y="292"/>
                </a:lnTo>
                <a:lnTo>
                  <a:pt x="140" y="294"/>
                </a:lnTo>
                <a:lnTo>
                  <a:pt x="142" y="294"/>
                </a:lnTo>
                <a:lnTo>
                  <a:pt x="144" y="294"/>
                </a:lnTo>
                <a:lnTo>
                  <a:pt x="147" y="296"/>
                </a:lnTo>
                <a:lnTo>
                  <a:pt x="151" y="302"/>
                </a:lnTo>
                <a:lnTo>
                  <a:pt x="159" y="311"/>
                </a:lnTo>
                <a:lnTo>
                  <a:pt x="159" y="313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3" y="319"/>
                </a:lnTo>
                <a:lnTo>
                  <a:pt x="163" y="321"/>
                </a:lnTo>
                <a:lnTo>
                  <a:pt x="163" y="321"/>
                </a:lnTo>
                <a:lnTo>
                  <a:pt x="163" y="323"/>
                </a:lnTo>
                <a:lnTo>
                  <a:pt x="161" y="323"/>
                </a:lnTo>
                <a:lnTo>
                  <a:pt x="161" y="321"/>
                </a:lnTo>
                <a:lnTo>
                  <a:pt x="159" y="319"/>
                </a:lnTo>
                <a:lnTo>
                  <a:pt x="159" y="319"/>
                </a:lnTo>
                <a:lnTo>
                  <a:pt x="159" y="319"/>
                </a:lnTo>
                <a:lnTo>
                  <a:pt x="157" y="321"/>
                </a:lnTo>
                <a:lnTo>
                  <a:pt x="157" y="323"/>
                </a:lnTo>
                <a:lnTo>
                  <a:pt x="155" y="323"/>
                </a:lnTo>
                <a:lnTo>
                  <a:pt x="155" y="323"/>
                </a:lnTo>
                <a:lnTo>
                  <a:pt x="153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49" y="328"/>
                </a:lnTo>
                <a:lnTo>
                  <a:pt x="151" y="328"/>
                </a:lnTo>
                <a:lnTo>
                  <a:pt x="151" y="330"/>
                </a:lnTo>
                <a:lnTo>
                  <a:pt x="153" y="332"/>
                </a:lnTo>
                <a:lnTo>
                  <a:pt x="153" y="332"/>
                </a:lnTo>
                <a:lnTo>
                  <a:pt x="155" y="332"/>
                </a:lnTo>
                <a:lnTo>
                  <a:pt x="155" y="330"/>
                </a:lnTo>
                <a:lnTo>
                  <a:pt x="155" y="330"/>
                </a:lnTo>
                <a:lnTo>
                  <a:pt x="155" y="330"/>
                </a:lnTo>
                <a:lnTo>
                  <a:pt x="157" y="328"/>
                </a:lnTo>
                <a:lnTo>
                  <a:pt x="157" y="328"/>
                </a:lnTo>
                <a:lnTo>
                  <a:pt x="157" y="328"/>
                </a:lnTo>
                <a:lnTo>
                  <a:pt x="159" y="330"/>
                </a:lnTo>
                <a:lnTo>
                  <a:pt x="159" y="330"/>
                </a:lnTo>
                <a:lnTo>
                  <a:pt x="159" y="332"/>
                </a:lnTo>
                <a:lnTo>
                  <a:pt x="157" y="334"/>
                </a:lnTo>
                <a:lnTo>
                  <a:pt x="155" y="336"/>
                </a:lnTo>
                <a:lnTo>
                  <a:pt x="155" y="336"/>
                </a:lnTo>
                <a:lnTo>
                  <a:pt x="155" y="338"/>
                </a:lnTo>
                <a:lnTo>
                  <a:pt x="153" y="338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2"/>
                </a:lnTo>
                <a:lnTo>
                  <a:pt x="153" y="342"/>
                </a:lnTo>
                <a:lnTo>
                  <a:pt x="155" y="344"/>
                </a:lnTo>
                <a:lnTo>
                  <a:pt x="155" y="344"/>
                </a:lnTo>
                <a:lnTo>
                  <a:pt x="153" y="344"/>
                </a:lnTo>
                <a:lnTo>
                  <a:pt x="153" y="346"/>
                </a:lnTo>
                <a:lnTo>
                  <a:pt x="153" y="346"/>
                </a:lnTo>
                <a:lnTo>
                  <a:pt x="151" y="346"/>
                </a:lnTo>
                <a:lnTo>
                  <a:pt x="149" y="346"/>
                </a:lnTo>
                <a:lnTo>
                  <a:pt x="149" y="346"/>
                </a:lnTo>
                <a:lnTo>
                  <a:pt x="149" y="348"/>
                </a:lnTo>
                <a:lnTo>
                  <a:pt x="149" y="351"/>
                </a:lnTo>
                <a:lnTo>
                  <a:pt x="153" y="353"/>
                </a:lnTo>
                <a:lnTo>
                  <a:pt x="153" y="353"/>
                </a:lnTo>
                <a:lnTo>
                  <a:pt x="153" y="355"/>
                </a:lnTo>
                <a:lnTo>
                  <a:pt x="153" y="355"/>
                </a:lnTo>
                <a:lnTo>
                  <a:pt x="153" y="357"/>
                </a:lnTo>
                <a:lnTo>
                  <a:pt x="153" y="357"/>
                </a:lnTo>
                <a:lnTo>
                  <a:pt x="155" y="359"/>
                </a:lnTo>
                <a:lnTo>
                  <a:pt x="155" y="359"/>
                </a:lnTo>
                <a:lnTo>
                  <a:pt x="165" y="357"/>
                </a:lnTo>
                <a:lnTo>
                  <a:pt x="167" y="359"/>
                </a:lnTo>
                <a:lnTo>
                  <a:pt x="170" y="361"/>
                </a:lnTo>
                <a:lnTo>
                  <a:pt x="174" y="363"/>
                </a:lnTo>
                <a:lnTo>
                  <a:pt x="176" y="361"/>
                </a:lnTo>
                <a:lnTo>
                  <a:pt x="178" y="359"/>
                </a:lnTo>
                <a:lnTo>
                  <a:pt x="178" y="359"/>
                </a:lnTo>
                <a:lnTo>
                  <a:pt x="178" y="359"/>
                </a:lnTo>
                <a:lnTo>
                  <a:pt x="176" y="357"/>
                </a:lnTo>
                <a:lnTo>
                  <a:pt x="176" y="357"/>
                </a:lnTo>
                <a:lnTo>
                  <a:pt x="176" y="355"/>
                </a:lnTo>
                <a:lnTo>
                  <a:pt x="176" y="355"/>
                </a:lnTo>
                <a:lnTo>
                  <a:pt x="176" y="353"/>
                </a:lnTo>
                <a:lnTo>
                  <a:pt x="174" y="353"/>
                </a:lnTo>
                <a:lnTo>
                  <a:pt x="174" y="351"/>
                </a:lnTo>
                <a:lnTo>
                  <a:pt x="174" y="351"/>
                </a:lnTo>
                <a:lnTo>
                  <a:pt x="174" y="348"/>
                </a:lnTo>
                <a:lnTo>
                  <a:pt x="174" y="346"/>
                </a:lnTo>
                <a:lnTo>
                  <a:pt x="172" y="342"/>
                </a:lnTo>
                <a:lnTo>
                  <a:pt x="172" y="338"/>
                </a:lnTo>
                <a:lnTo>
                  <a:pt x="172" y="338"/>
                </a:lnTo>
                <a:lnTo>
                  <a:pt x="172" y="336"/>
                </a:lnTo>
                <a:lnTo>
                  <a:pt x="172" y="334"/>
                </a:lnTo>
                <a:lnTo>
                  <a:pt x="172" y="334"/>
                </a:lnTo>
                <a:lnTo>
                  <a:pt x="174" y="334"/>
                </a:lnTo>
                <a:lnTo>
                  <a:pt x="174" y="332"/>
                </a:lnTo>
                <a:lnTo>
                  <a:pt x="174" y="332"/>
                </a:lnTo>
                <a:lnTo>
                  <a:pt x="174" y="332"/>
                </a:lnTo>
                <a:lnTo>
                  <a:pt x="176" y="334"/>
                </a:lnTo>
                <a:lnTo>
                  <a:pt x="178" y="334"/>
                </a:lnTo>
                <a:lnTo>
                  <a:pt x="178" y="334"/>
                </a:lnTo>
                <a:lnTo>
                  <a:pt x="180" y="334"/>
                </a:lnTo>
                <a:lnTo>
                  <a:pt x="180" y="332"/>
                </a:lnTo>
                <a:lnTo>
                  <a:pt x="180" y="332"/>
                </a:lnTo>
                <a:lnTo>
                  <a:pt x="182" y="332"/>
                </a:lnTo>
                <a:lnTo>
                  <a:pt x="182" y="332"/>
                </a:lnTo>
                <a:lnTo>
                  <a:pt x="186" y="336"/>
                </a:lnTo>
                <a:lnTo>
                  <a:pt x="188" y="336"/>
                </a:lnTo>
                <a:lnTo>
                  <a:pt x="188" y="336"/>
                </a:lnTo>
                <a:lnTo>
                  <a:pt x="190" y="334"/>
                </a:lnTo>
                <a:lnTo>
                  <a:pt x="190" y="332"/>
                </a:lnTo>
                <a:lnTo>
                  <a:pt x="190" y="332"/>
                </a:lnTo>
                <a:lnTo>
                  <a:pt x="190" y="330"/>
                </a:lnTo>
                <a:lnTo>
                  <a:pt x="188" y="330"/>
                </a:lnTo>
                <a:lnTo>
                  <a:pt x="186" y="330"/>
                </a:lnTo>
                <a:lnTo>
                  <a:pt x="186" y="328"/>
                </a:lnTo>
                <a:lnTo>
                  <a:pt x="186" y="328"/>
                </a:lnTo>
                <a:lnTo>
                  <a:pt x="186" y="328"/>
                </a:lnTo>
                <a:lnTo>
                  <a:pt x="188" y="328"/>
                </a:lnTo>
                <a:lnTo>
                  <a:pt x="188" y="325"/>
                </a:lnTo>
                <a:lnTo>
                  <a:pt x="190" y="325"/>
                </a:lnTo>
                <a:lnTo>
                  <a:pt x="190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3"/>
                </a:lnTo>
                <a:lnTo>
                  <a:pt x="186" y="321"/>
                </a:lnTo>
                <a:lnTo>
                  <a:pt x="186" y="321"/>
                </a:lnTo>
                <a:lnTo>
                  <a:pt x="186" y="319"/>
                </a:lnTo>
                <a:lnTo>
                  <a:pt x="186" y="317"/>
                </a:lnTo>
                <a:lnTo>
                  <a:pt x="186" y="317"/>
                </a:lnTo>
                <a:lnTo>
                  <a:pt x="188" y="319"/>
                </a:lnTo>
                <a:lnTo>
                  <a:pt x="188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21"/>
                </a:lnTo>
                <a:lnTo>
                  <a:pt x="190" y="321"/>
                </a:lnTo>
                <a:lnTo>
                  <a:pt x="190" y="321"/>
                </a:lnTo>
                <a:lnTo>
                  <a:pt x="193" y="323"/>
                </a:lnTo>
                <a:lnTo>
                  <a:pt x="193" y="323"/>
                </a:lnTo>
                <a:lnTo>
                  <a:pt x="193" y="323"/>
                </a:lnTo>
                <a:lnTo>
                  <a:pt x="197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3" y="325"/>
                </a:lnTo>
                <a:lnTo>
                  <a:pt x="205" y="328"/>
                </a:lnTo>
                <a:lnTo>
                  <a:pt x="205" y="328"/>
                </a:lnTo>
                <a:lnTo>
                  <a:pt x="205" y="328"/>
                </a:lnTo>
                <a:lnTo>
                  <a:pt x="203" y="328"/>
                </a:lnTo>
                <a:lnTo>
                  <a:pt x="203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30"/>
                </a:lnTo>
                <a:lnTo>
                  <a:pt x="203" y="330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1" y="332"/>
                </a:lnTo>
                <a:lnTo>
                  <a:pt x="201" y="334"/>
                </a:lnTo>
                <a:lnTo>
                  <a:pt x="201" y="334"/>
                </a:lnTo>
                <a:lnTo>
                  <a:pt x="201" y="334"/>
                </a:lnTo>
                <a:lnTo>
                  <a:pt x="205" y="336"/>
                </a:lnTo>
                <a:lnTo>
                  <a:pt x="205" y="336"/>
                </a:lnTo>
                <a:lnTo>
                  <a:pt x="207" y="336"/>
                </a:lnTo>
                <a:lnTo>
                  <a:pt x="207" y="336"/>
                </a:lnTo>
                <a:lnTo>
                  <a:pt x="209" y="336"/>
                </a:lnTo>
                <a:lnTo>
                  <a:pt x="209" y="338"/>
                </a:lnTo>
                <a:lnTo>
                  <a:pt x="209" y="342"/>
                </a:lnTo>
                <a:lnTo>
                  <a:pt x="209" y="342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3" y="344"/>
                </a:lnTo>
                <a:lnTo>
                  <a:pt x="216" y="342"/>
                </a:lnTo>
                <a:lnTo>
                  <a:pt x="216" y="340"/>
                </a:lnTo>
                <a:lnTo>
                  <a:pt x="216" y="340"/>
                </a:lnTo>
                <a:lnTo>
                  <a:pt x="218" y="340"/>
                </a:lnTo>
                <a:lnTo>
                  <a:pt x="218" y="340"/>
                </a:lnTo>
                <a:lnTo>
                  <a:pt x="220" y="340"/>
                </a:lnTo>
                <a:lnTo>
                  <a:pt x="222" y="340"/>
                </a:lnTo>
                <a:lnTo>
                  <a:pt x="222" y="338"/>
                </a:lnTo>
                <a:lnTo>
                  <a:pt x="222" y="338"/>
                </a:lnTo>
                <a:lnTo>
                  <a:pt x="222" y="338"/>
                </a:lnTo>
                <a:lnTo>
                  <a:pt x="222" y="336"/>
                </a:lnTo>
                <a:lnTo>
                  <a:pt x="220" y="334"/>
                </a:lnTo>
                <a:lnTo>
                  <a:pt x="220" y="334"/>
                </a:lnTo>
                <a:lnTo>
                  <a:pt x="220" y="332"/>
                </a:lnTo>
                <a:lnTo>
                  <a:pt x="220" y="332"/>
                </a:lnTo>
                <a:lnTo>
                  <a:pt x="222" y="332"/>
                </a:lnTo>
                <a:lnTo>
                  <a:pt x="222" y="330"/>
                </a:lnTo>
                <a:lnTo>
                  <a:pt x="222" y="330"/>
                </a:lnTo>
                <a:lnTo>
                  <a:pt x="224" y="330"/>
                </a:lnTo>
                <a:lnTo>
                  <a:pt x="224" y="328"/>
                </a:lnTo>
                <a:lnTo>
                  <a:pt x="226" y="328"/>
                </a:lnTo>
                <a:lnTo>
                  <a:pt x="226" y="328"/>
                </a:lnTo>
                <a:lnTo>
                  <a:pt x="228" y="325"/>
                </a:lnTo>
                <a:lnTo>
                  <a:pt x="230" y="325"/>
                </a:lnTo>
                <a:lnTo>
                  <a:pt x="230" y="323"/>
                </a:lnTo>
                <a:lnTo>
                  <a:pt x="232" y="323"/>
                </a:lnTo>
                <a:lnTo>
                  <a:pt x="234" y="319"/>
                </a:lnTo>
                <a:lnTo>
                  <a:pt x="236" y="317"/>
                </a:lnTo>
                <a:lnTo>
                  <a:pt x="236" y="317"/>
                </a:lnTo>
                <a:lnTo>
                  <a:pt x="236" y="315"/>
                </a:lnTo>
                <a:lnTo>
                  <a:pt x="238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3" y="315"/>
                </a:lnTo>
                <a:lnTo>
                  <a:pt x="243" y="315"/>
                </a:lnTo>
                <a:lnTo>
                  <a:pt x="243" y="315"/>
                </a:lnTo>
                <a:lnTo>
                  <a:pt x="245" y="317"/>
                </a:lnTo>
                <a:lnTo>
                  <a:pt x="245" y="319"/>
                </a:lnTo>
                <a:lnTo>
                  <a:pt x="249" y="321"/>
                </a:lnTo>
                <a:lnTo>
                  <a:pt x="251" y="323"/>
                </a:lnTo>
                <a:lnTo>
                  <a:pt x="251" y="323"/>
                </a:lnTo>
                <a:lnTo>
                  <a:pt x="251" y="325"/>
                </a:lnTo>
                <a:lnTo>
                  <a:pt x="251" y="328"/>
                </a:lnTo>
                <a:lnTo>
                  <a:pt x="249" y="334"/>
                </a:lnTo>
                <a:lnTo>
                  <a:pt x="249" y="336"/>
                </a:lnTo>
                <a:lnTo>
                  <a:pt x="249" y="338"/>
                </a:lnTo>
                <a:lnTo>
                  <a:pt x="249" y="340"/>
                </a:lnTo>
                <a:lnTo>
                  <a:pt x="249" y="342"/>
                </a:lnTo>
                <a:lnTo>
                  <a:pt x="251" y="342"/>
                </a:lnTo>
                <a:lnTo>
                  <a:pt x="251" y="342"/>
                </a:lnTo>
                <a:lnTo>
                  <a:pt x="251" y="344"/>
                </a:lnTo>
                <a:lnTo>
                  <a:pt x="251" y="344"/>
                </a:lnTo>
                <a:lnTo>
                  <a:pt x="251" y="346"/>
                </a:lnTo>
                <a:lnTo>
                  <a:pt x="251" y="346"/>
                </a:lnTo>
                <a:lnTo>
                  <a:pt x="251" y="348"/>
                </a:lnTo>
                <a:lnTo>
                  <a:pt x="251" y="351"/>
                </a:lnTo>
                <a:lnTo>
                  <a:pt x="251" y="351"/>
                </a:lnTo>
                <a:lnTo>
                  <a:pt x="251" y="353"/>
                </a:lnTo>
                <a:lnTo>
                  <a:pt x="251" y="357"/>
                </a:lnTo>
                <a:lnTo>
                  <a:pt x="251" y="357"/>
                </a:lnTo>
                <a:lnTo>
                  <a:pt x="251" y="359"/>
                </a:lnTo>
                <a:lnTo>
                  <a:pt x="251" y="359"/>
                </a:lnTo>
                <a:lnTo>
                  <a:pt x="249" y="361"/>
                </a:lnTo>
                <a:lnTo>
                  <a:pt x="249" y="363"/>
                </a:lnTo>
                <a:lnTo>
                  <a:pt x="247" y="369"/>
                </a:lnTo>
                <a:lnTo>
                  <a:pt x="247" y="371"/>
                </a:lnTo>
                <a:lnTo>
                  <a:pt x="247" y="371"/>
                </a:lnTo>
                <a:lnTo>
                  <a:pt x="247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6"/>
                </a:lnTo>
                <a:lnTo>
                  <a:pt x="247" y="376"/>
                </a:lnTo>
                <a:lnTo>
                  <a:pt x="247" y="376"/>
                </a:lnTo>
                <a:lnTo>
                  <a:pt x="245" y="376"/>
                </a:lnTo>
                <a:lnTo>
                  <a:pt x="245" y="378"/>
                </a:lnTo>
                <a:lnTo>
                  <a:pt x="247" y="378"/>
                </a:lnTo>
                <a:lnTo>
                  <a:pt x="247" y="378"/>
                </a:lnTo>
                <a:lnTo>
                  <a:pt x="247" y="378"/>
                </a:lnTo>
                <a:lnTo>
                  <a:pt x="251" y="378"/>
                </a:lnTo>
                <a:lnTo>
                  <a:pt x="253" y="378"/>
                </a:lnTo>
                <a:lnTo>
                  <a:pt x="255" y="376"/>
                </a:lnTo>
                <a:lnTo>
                  <a:pt x="255" y="373"/>
                </a:lnTo>
                <a:lnTo>
                  <a:pt x="257" y="371"/>
                </a:lnTo>
                <a:lnTo>
                  <a:pt x="259" y="371"/>
                </a:lnTo>
                <a:lnTo>
                  <a:pt x="264" y="371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1" y="367"/>
                </a:lnTo>
                <a:lnTo>
                  <a:pt x="259" y="365"/>
                </a:lnTo>
                <a:lnTo>
                  <a:pt x="259" y="365"/>
                </a:lnTo>
                <a:lnTo>
                  <a:pt x="261" y="363"/>
                </a:lnTo>
                <a:lnTo>
                  <a:pt x="261" y="363"/>
                </a:lnTo>
                <a:lnTo>
                  <a:pt x="264" y="363"/>
                </a:lnTo>
                <a:lnTo>
                  <a:pt x="268" y="365"/>
                </a:lnTo>
                <a:lnTo>
                  <a:pt x="268" y="365"/>
                </a:lnTo>
                <a:lnTo>
                  <a:pt x="270" y="365"/>
                </a:lnTo>
                <a:lnTo>
                  <a:pt x="272" y="363"/>
                </a:lnTo>
                <a:lnTo>
                  <a:pt x="272" y="361"/>
                </a:lnTo>
                <a:lnTo>
                  <a:pt x="274" y="361"/>
                </a:lnTo>
                <a:lnTo>
                  <a:pt x="274" y="363"/>
                </a:lnTo>
                <a:lnTo>
                  <a:pt x="274" y="363"/>
                </a:lnTo>
                <a:lnTo>
                  <a:pt x="274" y="363"/>
                </a:lnTo>
                <a:lnTo>
                  <a:pt x="276" y="363"/>
                </a:lnTo>
                <a:lnTo>
                  <a:pt x="276" y="363"/>
                </a:lnTo>
                <a:lnTo>
                  <a:pt x="276" y="361"/>
                </a:lnTo>
                <a:lnTo>
                  <a:pt x="278" y="361"/>
                </a:lnTo>
                <a:lnTo>
                  <a:pt x="278" y="363"/>
                </a:lnTo>
                <a:lnTo>
                  <a:pt x="278" y="363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2" y="363"/>
                </a:lnTo>
                <a:lnTo>
                  <a:pt x="284" y="363"/>
                </a:lnTo>
                <a:lnTo>
                  <a:pt x="289" y="361"/>
                </a:lnTo>
                <a:lnTo>
                  <a:pt x="289" y="359"/>
                </a:lnTo>
                <a:lnTo>
                  <a:pt x="289" y="359"/>
                </a:lnTo>
                <a:lnTo>
                  <a:pt x="291" y="359"/>
                </a:lnTo>
                <a:lnTo>
                  <a:pt x="291" y="359"/>
                </a:lnTo>
                <a:lnTo>
                  <a:pt x="291" y="359"/>
                </a:lnTo>
                <a:lnTo>
                  <a:pt x="293" y="357"/>
                </a:lnTo>
                <a:lnTo>
                  <a:pt x="297" y="357"/>
                </a:lnTo>
                <a:lnTo>
                  <a:pt x="297" y="357"/>
                </a:lnTo>
                <a:lnTo>
                  <a:pt x="299" y="353"/>
                </a:lnTo>
                <a:lnTo>
                  <a:pt x="301" y="353"/>
                </a:lnTo>
                <a:lnTo>
                  <a:pt x="301" y="353"/>
                </a:lnTo>
                <a:lnTo>
                  <a:pt x="303" y="355"/>
                </a:lnTo>
                <a:lnTo>
                  <a:pt x="303" y="355"/>
                </a:lnTo>
                <a:lnTo>
                  <a:pt x="305" y="353"/>
                </a:lnTo>
                <a:lnTo>
                  <a:pt x="305" y="351"/>
                </a:lnTo>
                <a:lnTo>
                  <a:pt x="307" y="348"/>
                </a:lnTo>
                <a:lnTo>
                  <a:pt x="307" y="348"/>
                </a:lnTo>
                <a:lnTo>
                  <a:pt x="310" y="346"/>
                </a:lnTo>
                <a:lnTo>
                  <a:pt x="310" y="344"/>
                </a:lnTo>
                <a:lnTo>
                  <a:pt x="310" y="340"/>
                </a:lnTo>
                <a:lnTo>
                  <a:pt x="307" y="338"/>
                </a:lnTo>
                <a:lnTo>
                  <a:pt x="307" y="338"/>
                </a:lnTo>
                <a:lnTo>
                  <a:pt x="305" y="336"/>
                </a:lnTo>
                <a:lnTo>
                  <a:pt x="303" y="336"/>
                </a:lnTo>
                <a:lnTo>
                  <a:pt x="305" y="332"/>
                </a:lnTo>
                <a:lnTo>
                  <a:pt x="305" y="330"/>
                </a:lnTo>
                <a:lnTo>
                  <a:pt x="303" y="328"/>
                </a:lnTo>
                <a:lnTo>
                  <a:pt x="307" y="330"/>
                </a:lnTo>
                <a:lnTo>
                  <a:pt x="307" y="328"/>
                </a:lnTo>
                <a:lnTo>
                  <a:pt x="307" y="323"/>
                </a:lnTo>
                <a:lnTo>
                  <a:pt x="307" y="321"/>
                </a:lnTo>
                <a:lnTo>
                  <a:pt x="312" y="319"/>
                </a:lnTo>
                <a:lnTo>
                  <a:pt x="310" y="319"/>
                </a:lnTo>
                <a:lnTo>
                  <a:pt x="307" y="319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10" y="315"/>
                </a:lnTo>
                <a:lnTo>
                  <a:pt x="310" y="315"/>
                </a:lnTo>
                <a:lnTo>
                  <a:pt x="310" y="315"/>
                </a:lnTo>
                <a:lnTo>
                  <a:pt x="310" y="313"/>
                </a:lnTo>
                <a:lnTo>
                  <a:pt x="312" y="313"/>
                </a:lnTo>
                <a:lnTo>
                  <a:pt x="312" y="313"/>
                </a:lnTo>
                <a:lnTo>
                  <a:pt x="310" y="311"/>
                </a:lnTo>
                <a:lnTo>
                  <a:pt x="307" y="311"/>
                </a:lnTo>
                <a:lnTo>
                  <a:pt x="307" y="311"/>
                </a:lnTo>
                <a:lnTo>
                  <a:pt x="305" y="309"/>
                </a:lnTo>
                <a:lnTo>
                  <a:pt x="305" y="309"/>
                </a:lnTo>
                <a:lnTo>
                  <a:pt x="305" y="307"/>
                </a:lnTo>
                <a:lnTo>
                  <a:pt x="303" y="305"/>
                </a:lnTo>
                <a:lnTo>
                  <a:pt x="305" y="302"/>
                </a:lnTo>
                <a:lnTo>
                  <a:pt x="307" y="296"/>
                </a:lnTo>
                <a:lnTo>
                  <a:pt x="305" y="296"/>
                </a:lnTo>
                <a:lnTo>
                  <a:pt x="303" y="296"/>
                </a:lnTo>
                <a:lnTo>
                  <a:pt x="303" y="292"/>
                </a:lnTo>
                <a:lnTo>
                  <a:pt x="303" y="292"/>
                </a:lnTo>
                <a:lnTo>
                  <a:pt x="303" y="292"/>
                </a:lnTo>
                <a:lnTo>
                  <a:pt x="301" y="292"/>
                </a:lnTo>
                <a:lnTo>
                  <a:pt x="299" y="292"/>
                </a:lnTo>
                <a:lnTo>
                  <a:pt x="299" y="290"/>
                </a:lnTo>
                <a:lnTo>
                  <a:pt x="299" y="290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7" y="288"/>
                </a:lnTo>
                <a:lnTo>
                  <a:pt x="297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6"/>
                </a:lnTo>
                <a:lnTo>
                  <a:pt x="295" y="286"/>
                </a:lnTo>
                <a:lnTo>
                  <a:pt x="293" y="284"/>
                </a:lnTo>
                <a:lnTo>
                  <a:pt x="293" y="284"/>
                </a:lnTo>
                <a:lnTo>
                  <a:pt x="291" y="284"/>
                </a:lnTo>
                <a:lnTo>
                  <a:pt x="291" y="282"/>
                </a:lnTo>
                <a:lnTo>
                  <a:pt x="291" y="282"/>
                </a:lnTo>
                <a:lnTo>
                  <a:pt x="284" y="282"/>
                </a:lnTo>
                <a:lnTo>
                  <a:pt x="282" y="284"/>
                </a:lnTo>
                <a:lnTo>
                  <a:pt x="280" y="284"/>
                </a:lnTo>
                <a:lnTo>
                  <a:pt x="280" y="286"/>
                </a:lnTo>
                <a:lnTo>
                  <a:pt x="280" y="286"/>
                </a:lnTo>
                <a:lnTo>
                  <a:pt x="280" y="288"/>
                </a:lnTo>
                <a:lnTo>
                  <a:pt x="280" y="288"/>
                </a:lnTo>
                <a:lnTo>
                  <a:pt x="280" y="288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76" y="292"/>
                </a:lnTo>
                <a:lnTo>
                  <a:pt x="272" y="290"/>
                </a:lnTo>
                <a:lnTo>
                  <a:pt x="270" y="288"/>
                </a:lnTo>
                <a:lnTo>
                  <a:pt x="268" y="288"/>
                </a:lnTo>
                <a:lnTo>
                  <a:pt x="268" y="286"/>
                </a:lnTo>
                <a:lnTo>
                  <a:pt x="266" y="286"/>
                </a:lnTo>
                <a:lnTo>
                  <a:pt x="266" y="284"/>
                </a:lnTo>
                <a:lnTo>
                  <a:pt x="266" y="282"/>
                </a:lnTo>
                <a:lnTo>
                  <a:pt x="264" y="282"/>
                </a:lnTo>
                <a:lnTo>
                  <a:pt x="264" y="280"/>
                </a:lnTo>
                <a:lnTo>
                  <a:pt x="257" y="277"/>
                </a:lnTo>
                <a:lnTo>
                  <a:pt x="257" y="277"/>
                </a:lnTo>
                <a:lnTo>
                  <a:pt x="255" y="277"/>
                </a:lnTo>
                <a:lnTo>
                  <a:pt x="255" y="277"/>
                </a:lnTo>
                <a:lnTo>
                  <a:pt x="255" y="280"/>
                </a:lnTo>
                <a:lnTo>
                  <a:pt x="255" y="280"/>
                </a:lnTo>
                <a:lnTo>
                  <a:pt x="253" y="280"/>
                </a:lnTo>
                <a:lnTo>
                  <a:pt x="247" y="280"/>
                </a:lnTo>
                <a:lnTo>
                  <a:pt x="245" y="282"/>
                </a:lnTo>
                <a:lnTo>
                  <a:pt x="243" y="280"/>
                </a:lnTo>
                <a:lnTo>
                  <a:pt x="243" y="280"/>
                </a:lnTo>
                <a:lnTo>
                  <a:pt x="243" y="280"/>
                </a:lnTo>
                <a:lnTo>
                  <a:pt x="243" y="277"/>
                </a:lnTo>
                <a:lnTo>
                  <a:pt x="243" y="277"/>
                </a:lnTo>
                <a:lnTo>
                  <a:pt x="241" y="275"/>
                </a:lnTo>
                <a:lnTo>
                  <a:pt x="241" y="275"/>
                </a:lnTo>
                <a:lnTo>
                  <a:pt x="241" y="275"/>
                </a:lnTo>
                <a:lnTo>
                  <a:pt x="241" y="273"/>
                </a:lnTo>
                <a:lnTo>
                  <a:pt x="243" y="271"/>
                </a:lnTo>
                <a:lnTo>
                  <a:pt x="243" y="269"/>
                </a:lnTo>
                <a:lnTo>
                  <a:pt x="245" y="269"/>
                </a:lnTo>
                <a:lnTo>
                  <a:pt x="245" y="269"/>
                </a:lnTo>
                <a:lnTo>
                  <a:pt x="247" y="267"/>
                </a:lnTo>
                <a:lnTo>
                  <a:pt x="247" y="267"/>
                </a:lnTo>
                <a:lnTo>
                  <a:pt x="249" y="267"/>
                </a:lnTo>
                <a:lnTo>
                  <a:pt x="249" y="265"/>
                </a:lnTo>
                <a:lnTo>
                  <a:pt x="249" y="263"/>
                </a:lnTo>
                <a:lnTo>
                  <a:pt x="251" y="263"/>
                </a:lnTo>
                <a:lnTo>
                  <a:pt x="251" y="261"/>
                </a:lnTo>
                <a:lnTo>
                  <a:pt x="251" y="259"/>
                </a:lnTo>
                <a:lnTo>
                  <a:pt x="251" y="259"/>
                </a:lnTo>
                <a:lnTo>
                  <a:pt x="251" y="257"/>
                </a:lnTo>
                <a:lnTo>
                  <a:pt x="251" y="257"/>
                </a:lnTo>
                <a:lnTo>
                  <a:pt x="251" y="250"/>
                </a:lnTo>
                <a:lnTo>
                  <a:pt x="251" y="248"/>
                </a:lnTo>
                <a:lnTo>
                  <a:pt x="251" y="248"/>
                </a:lnTo>
                <a:lnTo>
                  <a:pt x="251" y="246"/>
                </a:lnTo>
                <a:lnTo>
                  <a:pt x="253" y="244"/>
                </a:lnTo>
                <a:lnTo>
                  <a:pt x="255" y="244"/>
                </a:lnTo>
                <a:lnTo>
                  <a:pt x="257" y="242"/>
                </a:lnTo>
                <a:lnTo>
                  <a:pt x="259" y="242"/>
                </a:lnTo>
                <a:lnTo>
                  <a:pt x="261" y="242"/>
                </a:ln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70" y="240"/>
                </a:lnTo>
                <a:lnTo>
                  <a:pt x="270" y="242"/>
                </a:lnTo>
                <a:lnTo>
                  <a:pt x="272" y="242"/>
                </a:lnTo>
                <a:lnTo>
                  <a:pt x="272" y="242"/>
                </a:lnTo>
                <a:lnTo>
                  <a:pt x="276" y="240"/>
                </a:lnTo>
                <a:lnTo>
                  <a:pt x="278" y="238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4"/>
                </a:lnTo>
                <a:lnTo>
                  <a:pt x="278" y="231"/>
                </a:lnTo>
                <a:lnTo>
                  <a:pt x="274" y="229"/>
                </a:lnTo>
                <a:lnTo>
                  <a:pt x="274" y="227"/>
                </a:lnTo>
                <a:lnTo>
                  <a:pt x="276" y="227"/>
                </a:lnTo>
                <a:lnTo>
                  <a:pt x="276" y="225"/>
                </a:lnTo>
                <a:lnTo>
                  <a:pt x="274" y="221"/>
                </a:lnTo>
                <a:lnTo>
                  <a:pt x="272" y="215"/>
                </a:lnTo>
                <a:lnTo>
                  <a:pt x="272" y="215"/>
                </a:lnTo>
                <a:lnTo>
                  <a:pt x="272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2" y="211"/>
                </a:lnTo>
                <a:lnTo>
                  <a:pt x="272" y="211"/>
                </a:lnTo>
                <a:lnTo>
                  <a:pt x="270" y="194"/>
                </a:lnTo>
                <a:lnTo>
                  <a:pt x="270" y="192"/>
                </a:lnTo>
                <a:lnTo>
                  <a:pt x="272" y="192"/>
                </a:lnTo>
                <a:lnTo>
                  <a:pt x="272" y="190"/>
                </a:lnTo>
                <a:lnTo>
                  <a:pt x="272" y="188"/>
                </a:lnTo>
                <a:lnTo>
                  <a:pt x="270" y="188"/>
                </a:lnTo>
                <a:lnTo>
                  <a:pt x="270" y="186"/>
                </a:lnTo>
                <a:lnTo>
                  <a:pt x="270" y="183"/>
                </a:lnTo>
                <a:lnTo>
                  <a:pt x="270" y="181"/>
                </a:lnTo>
                <a:lnTo>
                  <a:pt x="270" y="181"/>
                </a:lnTo>
                <a:lnTo>
                  <a:pt x="272" y="179"/>
                </a:lnTo>
                <a:lnTo>
                  <a:pt x="272" y="179"/>
                </a:lnTo>
                <a:lnTo>
                  <a:pt x="272" y="177"/>
                </a:lnTo>
                <a:lnTo>
                  <a:pt x="270" y="177"/>
                </a:lnTo>
                <a:lnTo>
                  <a:pt x="268" y="177"/>
                </a:lnTo>
                <a:lnTo>
                  <a:pt x="264" y="177"/>
                </a:lnTo>
                <a:lnTo>
                  <a:pt x="264" y="177"/>
                </a:lnTo>
                <a:lnTo>
                  <a:pt x="264" y="175"/>
                </a:lnTo>
                <a:lnTo>
                  <a:pt x="268" y="171"/>
                </a:lnTo>
                <a:lnTo>
                  <a:pt x="270" y="169"/>
                </a:lnTo>
                <a:lnTo>
                  <a:pt x="268" y="169"/>
                </a:lnTo>
                <a:lnTo>
                  <a:pt x="264" y="169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5"/>
                </a:lnTo>
                <a:lnTo>
                  <a:pt x="264" y="163"/>
                </a:lnTo>
                <a:lnTo>
                  <a:pt x="264" y="163"/>
                </a:lnTo>
                <a:lnTo>
                  <a:pt x="264" y="160"/>
                </a:lnTo>
                <a:lnTo>
                  <a:pt x="264" y="160"/>
                </a:lnTo>
                <a:lnTo>
                  <a:pt x="266" y="158"/>
                </a:lnTo>
                <a:lnTo>
                  <a:pt x="266" y="158"/>
                </a:lnTo>
                <a:lnTo>
                  <a:pt x="268" y="158"/>
                </a:lnTo>
                <a:lnTo>
                  <a:pt x="266" y="156"/>
                </a:lnTo>
                <a:lnTo>
                  <a:pt x="266" y="154"/>
                </a:lnTo>
                <a:lnTo>
                  <a:pt x="266" y="154"/>
                </a:lnTo>
                <a:lnTo>
                  <a:pt x="266" y="152"/>
                </a:lnTo>
                <a:lnTo>
                  <a:pt x="266" y="150"/>
                </a:lnTo>
                <a:lnTo>
                  <a:pt x="268" y="146"/>
                </a:lnTo>
                <a:lnTo>
                  <a:pt x="268" y="144"/>
                </a:lnTo>
                <a:lnTo>
                  <a:pt x="270" y="144"/>
                </a:lnTo>
                <a:lnTo>
                  <a:pt x="270" y="142"/>
                </a:lnTo>
                <a:lnTo>
                  <a:pt x="272" y="142"/>
                </a:lnTo>
                <a:lnTo>
                  <a:pt x="270" y="140"/>
                </a:lnTo>
                <a:lnTo>
                  <a:pt x="270" y="140"/>
                </a:lnTo>
                <a:lnTo>
                  <a:pt x="270" y="137"/>
                </a:lnTo>
                <a:lnTo>
                  <a:pt x="270" y="137"/>
                </a:lnTo>
                <a:lnTo>
                  <a:pt x="272" y="135"/>
                </a:lnTo>
                <a:lnTo>
                  <a:pt x="272" y="135"/>
                </a:lnTo>
                <a:lnTo>
                  <a:pt x="272" y="137"/>
                </a:lnTo>
                <a:lnTo>
                  <a:pt x="274" y="135"/>
                </a:lnTo>
                <a:lnTo>
                  <a:pt x="274" y="133"/>
                </a:lnTo>
                <a:lnTo>
                  <a:pt x="278" y="119"/>
                </a:lnTo>
                <a:lnTo>
                  <a:pt x="278" y="115"/>
                </a:lnTo>
                <a:lnTo>
                  <a:pt x="280" y="112"/>
                </a:lnTo>
                <a:lnTo>
                  <a:pt x="280" y="112"/>
                </a:lnTo>
                <a:lnTo>
                  <a:pt x="284" y="108"/>
                </a:lnTo>
                <a:lnTo>
                  <a:pt x="284" y="106"/>
                </a:lnTo>
                <a:lnTo>
                  <a:pt x="284" y="106"/>
                </a:lnTo>
                <a:lnTo>
                  <a:pt x="284" y="106"/>
                </a:lnTo>
                <a:lnTo>
                  <a:pt x="287" y="104"/>
                </a:lnTo>
                <a:lnTo>
                  <a:pt x="287" y="104"/>
                </a:lnTo>
                <a:lnTo>
                  <a:pt x="287" y="106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2"/>
                </a:lnTo>
                <a:lnTo>
                  <a:pt x="289" y="102"/>
                </a:lnTo>
                <a:lnTo>
                  <a:pt x="291" y="102"/>
                </a:lnTo>
                <a:lnTo>
                  <a:pt x="295" y="98"/>
                </a:lnTo>
                <a:lnTo>
                  <a:pt x="297" y="96"/>
                </a:lnTo>
                <a:lnTo>
                  <a:pt x="297" y="94"/>
                </a:lnTo>
                <a:lnTo>
                  <a:pt x="299" y="92"/>
                </a:lnTo>
                <a:lnTo>
                  <a:pt x="301" y="89"/>
                </a:lnTo>
                <a:lnTo>
                  <a:pt x="307" y="83"/>
                </a:lnTo>
                <a:lnTo>
                  <a:pt x="312" y="79"/>
                </a:lnTo>
                <a:lnTo>
                  <a:pt x="314" y="77"/>
                </a:lnTo>
                <a:lnTo>
                  <a:pt x="316" y="71"/>
                </a:lnTo>
                <a:lnTo>
                  <a:pt x="316" y="66"/>
                </a:lnTo>
                <a:lnTo>
                  <a:pt x="316" y="6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Freeform 97">
            <a:extLst>
              <a:ext uri="{FF2B5EF4-FFF2-40B4-BE49-F238E27FC236}">
                <a16:creationId xmlns:a16="http://schemas.microsoft.com/office/drawing/2014/main" id="{12A2FE7B-AFF9-41C7-836A-D40C4AEB6C90}"/>
              </a:ext>
            </a:extLst>
          </p:cNvPr>
          <p:cNvSpPr>
            <a:spLocks/>
          </p:cNvSpPr>
          <p:nvPr/>
        </p:nvSpPr>
        <p:spPr bwMode="auto">
          <a:xfrm>
            <a:off x="6165555" y="3600585"/>
            <a:ext cx="981907" cy="738641"/>
          </a:xfrm>
          <a:custGeom>
            <a:avLst/>
            <a:gdLst>
              <a:gd name="T0" fmla="*/ 606 w 639"/>
              <a:gd name="T1" fmla="*/ 173 h 507"/>
              <a:gd name="T2" fmla="*/ 562 w 639"/>
              <a:gd name="T3" fmla="*/ 144 h 507"/>
              <a:gd name="T4" fmla="*/ 541 w 639"/>
              <a:gd name="T5" fmla="*/ 113 h 507"/>
              <a:gd name="T6" fmla="*/ 531 w 639"/>
              <a:gd name="T7" fmla="*/ 77 h 507"/>
              <a:gd name="T8" fmla="*/ 501 w 639"/>
              <a:gd name="T9" fmla="*/ 48 h 507"/>
              <a:gd name="T10" fmla="*/ 501 w 639"/>
              <a:gd name="T11" fmla="*/ 31 h 507"/>
              <a:gd name="T12" fmla="*/ 487 w 639"/>
              <a:gd name="T13" fmla="*/ 37 h 507"/>
              <a:gd name="T14" fmla="*/ 439 w 639"/>
              <a:gd name="T15" fmla="*/ 31 h 507"/>
              <a:gd name="T16" fmla="*/ 418 w 639"/>
              <a:gd name="T17" fmla="*/ 16 h 507"/>
              <a:gd name="T18" fmla="*/ 382 w 639"/>
              <a:gd name="T19" fmla="*/ 6 h 507"/>
              <a:gd name="T20" fmla="*/ 334 w 639"/>
              <a:gd name="T21" fmla="*/ 4 h 507"/>
              <a:gd name="T22" fmla="*/ 286 w 639"/>
              <a:gd name="T23" fmla="*/ 27 h 507"/>
              <a:gd name="T24" fmla="*/ 242 w 639"/>
              <a:gd name="T25" fmla="*/ 39 h 507"/>
              <a:gd name="T26" fmla="*/ 102 w 639"/>
              <a:gd name="T27" fmla="*/ 52 h 507"/>
              <a:gd name="T28" fmla="*/ 23 w 639"/>
              <a:gd name="T29" fmla="*/ 83 h 507"/>
              <a:gd name="T30" fmla="*/ 6 w 639"/>
              <a:gd name="T31" fmla="*/ 92 h 507"/>
              <a:gd name="T32" fmla="*/ 2 w 639"/>
              <a:gd name="T33" fmla="*/ 119 h 507"/>
              <a:gd name="T34" fmla="*/ 50 w 639"/>
              <a:gd name="T35" fmla="*/ 98 h 507"/>
              <a:gd name="T36" fmla="*/ 36 w 639"/>
              <a:gd name="T37" fmla="*/ 119 h 507"/>
              <a:gd name="T38" fmla="*/ 31 w 639"/>
              <a:gd name="T39" fmla="*/ 144 h 507"/>
              <a:gd name="T40" fmla="*/ 46 w 639"/>
              <a:gd name="T41" fmla="*/ 154 h 507"/>
              <a:gd name="T42" fmla="*/ 130 w 639"/>
              <a:gd name="T43" fmla="*/ 211 h 507"/>
              <a:gd name="T44" fmla="*/ 201 w 639"/>
              <a:gd name="T45" fmla="*/ 192 h 507"/>
              <a:gd name="T46" fmla="*/ 222 w 639"/>
              <a:gd name="T47" fmla="*/ 198 h 507"/>
              <a:gd name="T48" fmla="*/ 238 w 639"/>
              <a:gd name="T49" fmla="*/ 194 h 507"/>
              <a:gd name="T50" fmla="*/ 174 w 639"/>
              <a:gd name="T51" fmla="*/ 248 h 507"/>
              <a:gd name="T52" fmla="*/ 144 w 639"/>
              <a:gd name="T53" fmla="*/ 259 h 507"/>
              <a:gd name="T54" fmla="*/ 102 w 639"/>
              <a:gd name="T55" fmla="*/ 263 h 507"/>
              <a:gd name="T56" fmla="*/ 84 w 639"/>
              <a:gd name="T57" fmla="*/ 257 h 507"/>
              <a:gd name="T58" fmla="*/ 142 w 639"/>
              <a:gd name="T59" fmla="*/ 336 h 507"/>
              <a:gd name="T60" fmla="*/ 268 w 639"/>
              <a:gd name="T61" fmla="*/ 438 h 507"/>
              <a:gd name="T62" fmla="*/ 345 w 639"/>
              <a:gd name="T63" fmla="*/ 411 h 507"/>
              <a:gd name="T64" fmla="*/ 399 w 639"/>
              <a:gd name="T65" fmla="*/ 378 h 507"/>
              <a:gd name="T66" fmla="*/ 410 w 639"/>
              <a:gd name="T67" fmla="*/ 328 h 507"/>
              <a:gd name="T68" fmla="*/ 395 w 639"/>
              <a:gd name="T69" fmla="*/ 313 h 507"/>
              <a:gd name="T70" fmla="*/ 401 w 639"/>
              <a:gd name="T71" fmla="*/ 305 h 507"/>
              <a:gd name="T72" fmla="*/ 420 w 639"/>
              <a:gd name="T73" fmla="*/ 294 h 507"/>
              <a:gd name="T74" fmla="*/ 424 w 639"/>
              <a:gd name="T75" fmla="*/ 267 h 507"/>
              <a:gd name="T76" fmla="*/ 456 w 639"/>
              <a:gd name="T77" fmla="*/ 269 h 507"/>
              <a:gd name="T78" fmla="*/ 458 w 639"/>
              <a:gd name="T79" fmla="*/ 278 h 507"/>
              <a:gd name="T80" fmla="*/ 462 w 639"/>
              <a:gd name="T81" fmla="*/ 300 h 507"/>
              <a:gd name="T82" fmla="*/ 470 w 639"/>
              <a:gd name="T83" fmla="*/ 334 h 507"/>
              <a:gd name="T84" fmla="*/ 468 w 639"/>
              <a:gd name="T85" fmla="*/ 344 h 507"/>
              <a:gd name="T86" fmla="*/ 451 w 639"/>
              <a:gd name="T87" fmla="*/ 369 h 507"/>
              <a:gd name="T88" fmla="*/ 458 w 639"/>
              <a:gd name="T89" fmla="*/ 392 h 507"/>
              <a:gd name="T90" fmla="*/ 472 w 639"/>
              <a:gd name="T91" fmla="*/ 407 h 507"/>
              <a:gd name="T92" fmla="*/ 485 w 639"/>
              <a:gd name="T93" fmla="*/ 434 h 507"/>
              <a:gd name="T94" fmla="*/ 468 w 639"/>
              <a:gd name="T95" fmla="*/ 480 h 507"/>
              <a:gd name="T96" fmla="*/ 479 w 639"/>
              <a:gd name="T97" fmla="*/ 505 h 507"/>
              <a:gd name="T98" fmla="*/ 493 w 639"/>
              <a:gd name="T99" fmla="*/ 482 h 507"/>
              <a:gd name="T100" fmla="*/ 497 w 639"/>
              <a:gd name="T101" fmla="*/ 501 h 507"/>
              <a:gd name="T102" fmla="*/ 529 w 639"/>
              <a:gd name="T103" fmla="*/ 497 h 507"/>
              <a:gd name="T104" fmla="*/ 533 w 639"/>
              <a:gd name="T105" fmla="*/ 453 h 507"/>
              <a:gd name="T106" fmla="*/ 550 w 639"/>
              <a:gd name="T107" fmla="*/ 449 h 507"/>
              <a:gd name="T108" fmla="*/ 579 w 639"/>
              <a:gd name="T109" fmla="*/ 411 h 507"/>
              <a:gd name="T110" fmla="*/ 558 w 639"/>
              <a:gd name="T111" fmla="*/ 390 h 507"/>
              <a:gd name="T112" fmla="*/ 595 w 639"/>
              <a:gd name="T113" fmla="*/ 359 h 507"/>
              <a:gd name="T114" fmla="*/ 608 w 639"/>
              <a:gd name="T115" fmla="*/ 346 h 507"/>
              <a:gd name="T116" fmla="*/ 575 w 639"/>
              <a:gd name="T117" fmla="*/ 332 h 507"/>
              <a:gd name="T118" fmla="*/ 602 w 639"/>
              <a:gd name="T119" fmla="*/ 280 h 507"/>
              <a:gd name="T120" fmla="*/ 614 w 639"/>
              <a:gd name="T121" fmla="*/ 255 h 507"/>
              <a:gd name="T122" fmla="*/ 631 w 639"/>
              <a:gd name="T123" fmla="*/ 22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9" h="507">
                <a:moveTo>
                  <a:pt x="637" y="207"/>
                </a:moveTo>
                <a:lnTo>
                  <a:pt x="635" y="204"/>
                </a:lnTo>
                <a:lnTo>
                  <a:pt x="633" y="202"/>
                </a:lnTo>
                <a:lnTo>
                  <a:pt x="633" y="202"/>
                </a:lnTo>
                <a:lnTo>
                  <a:pt x="631" y="202"/>
                </a:lnTo>
                <a:lnTo>
                  <a:pt x="631" y="204"/>
                </a:lnTo>
                <a:lnTo>
                  <a:pt x="631" y="204"/>
                </a:lnTo>
                <a:lnTo>
                  <a:pt x="629" y="204"/>
                </a:lnTo>
                <a:lnTo>
                  <a:pt x="629" y="204"/>
                </a:lnTo>
                <a:lnTo>
                  <a:pt x="629" y="202"/>
                </a:lnTo>
                <a:lnTo>
                  <a:pt x="629" y="200"/>
                </a:lnTo>
                <a:lnTo>
                  <a:pt x="627" y="192"/>
                </a:lnTo>
                <a:lnTo>
                  <a:pt x="625" y="186"/>
                </a:lnTo>
                <a:lnTo>
                  <a:pt x="625" y="184"/>
                </a:lnTo>
                <a:lnTo>
                  <a:pt x="623" y="181"/>
                </a:lnTo>
                <a:lnTo>
                  <a:pt x="623" y="181"/>
                </a:lnTo>
                <a:lnTo>
                  <a:pt x="623" y="181"/>
                </a:lnTo>
                <a:lnTo>
                  <a:pt x="621" y="179"/>
                </a:lnTo>
                <a:lnTo>
                  <a:pt x="621" y="179"/>
                </a:lnTo>
                <a:lnTo>
                  <a:pt x="618" y="177"/>
                </a:lnTo>
                <a:lnTo>
                  <a:pt x="618" y="175"/>
                </a:lnTo>
                <a:lnTo>
                  <a:pt x="616" y="173"/>
                </a:lnTo>
                <a:lnTo>
                  <a:pt x="616" y="173"/>
                </a:lnTo>
                <a:lnTo>
                  <a:pt x="612" y="171"/>
                </a:lnTo>
                <a:lnTo>
                  <a:pt x="612" y="171"/>
                </a:lnTo>
                <a:lnTo>
                  <a:pt x="610" y="171"/>
                </a:lnTo>
                <a:lnTo>
                  <a:pt x="610" y="171"/>
                </a:lnTo>
                <a:lnTo>
                  <a:pt x="608" y="171"/>
                </a:lnTo>
                <a:lnTo>
                  <a:pt x="608" y="173"/>
                </a:lnTo>
                <a:lnTo>
                  <a:pt x="606" y="173"/>
                </a:lnTo>
                <a:lnTo>
                  <a:pt x="606" y="171"/>
                </a:lnTo>
                <a:lnTo>
                  <a:pt x="604" y="171"/>
                </a:lnTo>
                <a:lnTo>
                  <a:pt x="604" y="169"/>
                </a:lnTo>
                <a:lnTo>
                  <a:pt x="604" y="167"/>
                </a:lnTo>
                <a:lnTo>
                  <a:pt x="604" y="165"/>
                </a:lnTo>
                <a:lnTo>
                  <a:pt x="604" y="165"/>
                </a:lnTo>
                <a:lnTo>
                  <a:pt x="604" y="163"/>
                </a:lnTo>
                <a:lnTo>
                  <a:pt x="602" y="161"/>
                </a:lnTo>
                <a:lnTo>
                  <a:pt x="600" y="161"/>
                </a:lnTo>
                <a:lnTo>
                  <a:pt x="595" y="156"/>
                </a:lnTo>
                <a:lnTo>
                  <a:pt x="591" y="154"/>
                </a:lnTo>
                <a:lnTo>
                  <a:pt x="587" y="150"/>
                </a:lnTo>
                <a:lnTo>
                  <a:pt x="587" y="150"/>
                </a:lnTo>
                <a:lnTo>
                  <a:pt x="585" y="150"/>
                </a:lnTo>
                <a:lnTo>
                  <a:pt x="585" y="150"/>
                </a:lnTo>
                <a:lnTo>
                  <a:pt x="585" y="152"/>
                </a:lnTo>
                <a:lnTo>
                  <a:pt x="585" y="152"/>
                </a:lnTo>
                <a:lnTo>
                  <a:pt x="585" y="152"/>
                </a:lnTo>
                <a:lnTo>
                  <a:pt x="583" y="152"/>
                </a:lnTo>
                <a:lnTo>
                  <a:pt x="583" y="152"/>
                </a:lnTo>
                <a:lnTo>
                  <a:pt x="583" y="152"/>
                </a:lnTo>
                <a:lnTo>
                  <a:pt x="581" y="152"/>
                </a:lnTo>
                <a:lnTo>
                  <a:pt x="581" y="152"/>
                </a:lnTo>
                <a:lnTo>
                  <a:pt x="577" y="148"/>
                </a:lnTo>
                <a:lnTo>
                  <a:pt x="575" y="144"/>
                </a:lnTo>
                <a:lnTo>
                  <a:pt x="573" y="142"/>
                </a:lnTo>
                <a:lnTo>
                  <a:pt x="573" y="142"/>
                </a:lnTo>
                <a:lnTo>
                  <a:pt x="570" y="142"/>
                </a:lnTo>
                <a:lnTo>
                  <a:pt x="562" y="144"/>
                </a:lnTo>
                <a:lnTo>
                  <a:pt x="562" y="144"/>
                </a:lnTo>
                <a:lnTo>
                  <a:pt x="560" y="142"/>
                </a:lnTo>
                <a:lnTo>
                  <a:pt x="558" y="142"/>
                </a:lnTo>
                <a:lnTo>
                  <a:pt x="554" y="142"/>
                </a:lnTo>
                <a:lnTo>
                  <a:pt x="554" y="140"/>
                </a:lnTo>
                <a:lnTo>
                  <a:pt x="554" y="138"/>
                </a:lnTo>
                <a:lnTo>
                  <a:pt x="556" y="136"/>
                </a:lnTo>
                <a:lnTo>
                  <a:pt x="554" y="136"/>
                </a:lnTo>
                <a:lnTo>
                  <a:pt x="554" y="133"/>
                </a:lnTo>
                <a:lnTo>
                  <a:pt x="554" y="131"/>
                </a:lnTo>
                <a:lnTo>
                  <a:pt x="554" y="129"/>
                </a:lnTo>
                <a:lnTo>
                  <a:pt x="554" y="127"/>
                </a:lnTo>
                <a:lnTo>
                  <a:pt x="554" y="125"/>
                </a:lnTo>
                <a:lnTo>
                  <a:pt x="554" y="123"/>
                </a:lnTo>
                <a:lnTo>
                  <a:pt x="552" y="121"/>
                </a:lnTo>
                <a:lnTo>
                  <a:pt x="550" y="119"/>
                </a:lnTo>
                <a:lnTo>
                  <a:pt x="547" y="119"/>
                </a:lnTo>
                <a:lnTo>
                  <a:pt x="547" y="121"/>
                </a:lnTo>
                <a:lnTo>
                  <a:pt x="545" y="123"/>
                </a:lnTo>
                <a:lnTo>
                  <a:pt x="543" y="123"/>
                </a:lnTo>
                <a:lnTo>
                  <a:pt x="543" y="123"/>
                </a:lnTo>
                <a:lnTo>
                  <a:pt x="541" y="123"/>
                </a:lnTo>
                <a:lnTo>
                  <a:pt x="541" y="123"/>
                </a:lnTo>
                <a:lnTo>
                  <a:pt x="541" y="121"/>
                </a:lnTo>
                <a:lnTo>
                  <a:pt x="541" y="119"/>
                </a:lnTo>
                <a:lnTo>
                  <a:pt x="541" y="117"/>
                </a:lnTo>
                <a:lnTo>
                  <a:pt x="541" y="117"/>
                </a:lnTo>
                <a:lnTo>
                  <a:pt x="543" y="115"/>
                </a:lnTo>
                <a:lnTo>
                  <a:pt x="543" y="115"/>
                </a:lnTo>
                <a:lnTo>
                  <a:pt x="543" y="113"/>
                </a:lnTo>
                <a:lnTo>
                  <a:pt x="541" y="113"/>
                </a:lnTo>
                <a:lnTo>
                  <a:pt x="541" y="113"/>
                </a:lnTo>
                <a:lnTo>
                  <a:pt x="541" y="110"/>
                </a:lnTo>
                <a:lnTo>
                  <a:pt x="537" y="110"/>
                </a:lnTo>
                <a:lnTo>
                  <a:pt x="537" y="110"/>
                </a:lnTo>
                <a:lnTo>
                  <a:pt x="535" y="108"/>
                </a:lnTo>
                <a:lnTo>
                  <a:pt x="535" y="108"/>
                </a:lnTo>
                <a:lnTo>
                  <a:pt x="533" y="106"/>
                </a:lnTo>
                <a:lnTo>
                  <a:pt x="533" y="104"/>
                </a:lnTo>
                <a:lnTo>
                  <a:pt x="533" y="104"/>
                </a:lnTo>
                <a:lnTo>
                  <a:pt x="531" y="104"/>
                </a:lnTo>
                <a:lnTo>
                  <a:pt x="531" y="102"/>
                </a:lnTo>
                <a:lnTo>
                  <a:pt x="527" y="104"/>
                </a:lnTo>
                <a:lnTo>
                  <a:pt x="527" y="102"/>
                </a:lnTo>
                <a:lnTo>
                  <a:pt x="527" y="102"/>
                </a:lnTo>
                <a:lnTo>
                  <a:pt x="529" y="98"/>
                </a:lnTo>
                <a:lnTo>
                  <a:pt x="529" y="96"/>
                </a:lnTo>
                <a:lnTo>
                  <a:pt x="529" y="94"/>
                </a:lnTo>
                <a:lnTo>
                  <a:pt x="529" y="92"/>
                </a:lnTo>
                <a:lnTo>
                  <a:pt x="529" y="90"/>
                </a:lnTo>
                <a:lnTo>
                  <a:pt x="529" y="90"/>
                </a:lnTo>
                <a:lnTo>
                  <a:pt x="531" y="87"/>
                </a:lnTo>
                <a:lnTo>
                  <a:pt x="533" y="87"/>
                </a:lnTo>
                <a:lnTo>
                  <a:pt x="533" y="87"/>
                </a:lnTo>
                <a:lnTo>
                  <a:pt x="533" y="85"/>
                </a:lnTo>
                <a:lnTo>
                  <a:pt x="533" y="83"/>
                </a:lnTo>
                <a:lnTo>
                  <a:pt x="533" y="81"/>
                </a:lnTo>
                <a:lnTo>
                  <a:pt x="531" y="79"/>
                </a:lnTo>
                <a:lnTo>
                  <a:pt x="531" y="79"/>
                </a:lnTo>
                <a:lnTo>
                  <a:pt x="531" y="79"/>
                </a:lnTo>
                <a:lnTo>
                  <a:pt x="531" y="77"/>
                </a:lnTo>
                <a:lnTo>
                  <a:pt x="531" y="75"/>
                </a:lnTo>
                <a:lnTo>
                  <a:pt x="531" y="73"/>
                </a:lnTo>
                <a:lnTo>
                  <a:pt x="527" y="69"/>
                </a:lnTo>
                <a:lnTo>
                  <a:pt x="527" y="67"/>
                </a:lnTo>
                <a:lnTo>
                  <a:pt x="524" y="69"/>
                </a:lnTo>
                <a:lnTo>
                  <a:pt x="524" y="69"/>
                </a:lnTo>
                <a:lnTo>
                  <a:pt x="522" y="73"/>
                </a:lnTo>
                <a:lnTo>
                  <a:pt x="522" y="73"/>
                </a:lnTo>
                <a:lnTo>
                  <a:pt x="522" y="75"/>
                </a:lnTo>
                <a:lnTo>
                  <a:pt x="520" y="75"/>
                </a:lnTo>
                <a:lnTo>
                  <a:pt x="516" y="77"/>
                </a:lnTo>
                <a:lnTo>
                  <a:pt x="516" y="77"/>
                </a:lnTo>
                <a:lnTo>
                  <a:pt x="514" y="77"/>
                </a:lnTo>
                <a:lnTo>
                  <a:pt x="512" y="73"/>
                </a:lnTo>
                <a:lnTo>
                  <a:pt x="512" y="73"/>
                </a:lnTo>
                <a:lnTo>
                  <a:pt x="512" y="71"/>
                </a:lnTo>
                <a:lnTo>
                  <a:pt x="510" y="71"/>
                </a:lnTo>
                <a:lnTo>
                  <a:pt x="510" y="69"/>
                </a:lnTo>
                <a:lnTo>
                  <a:pt x="508" y="69"/>
                </a:lnTo>
                <a:lnTo>
                  <a:pt x="508" y="67"/>
                </a:lnTo>
                <a:lnTo>
                  <a:pt x="506" y="67"/>
                </a:lnTo>
                <a:lnTo>
                  <a:pt x="506" y="65"/>
                </a:lnTo>
                <a:lnTo>
                  <a:pt x="504" y="65"/>
                </a:lnTo>
                <a:lnTo>
                  <a:pt x="501" y="62"/>
                </a:lnTo>
                <a:lnTo>
                  <a:pt x="501" y="62"/>
                </a:lnTo>
                <a:lnTo>
                  <a:pt x="501" y="60"/>
                </a:lnTo>
                <a:lnTo>
                  <a:pt x="499" y="56"/>
                </a:lnTo>
                <a:lnTo>
                  <a:pt x="499" y="56"/>
                </a:lnTo>
                <a:lnTo>
                  <a:pt x="499" y="54"/>
                </a:lnTo>
                <a:lnTo>
                  <a:pt x="501" y="48"/>
                </a:lnTo>
                <a:lnTo>
                  <a:pt x="501" y="46"/>
                </a:lnTo>
                <a:lnTo>
                  <a:pt x="504" y="46"/>
                </a:lnTo>
                <a:lnTo>
                  <a:pt x="504" y="44"/>
                </a:lnTo>
                <a:lnTo>
                  <a:pt x="504" y="44"/>
                </a:lnTo>
                <a:lnTo>
                  <a:pt x="504" y="44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8" y="42"/>
                </a:lnTo>
                <a:lnTo>
                  <a:pt x="510" y="42"/>
                </a:lnTo>
                <a:lnTo>
                  <a:pt x="510" y="42"/>
                </a:lnTo>
                <a:lnTo>
                  <a:pt x="512" y="42"/>
                </a:lnTo>
                <a:lnTo>
                  <a:pt x="512" y="42"/>
                </a:lnTo>
                <a:lnTo>
                  <a:pt x="512" y="39"/>
                </a:lnTo>
                <a:lnTo>
                  <a:pt x="512" y="39"/>
                </a:lnTo>
                <a:lnTo>
                  <a:pt x="512" y="37"/>
                </a:lnTo>
                <a:lnTo>
                  <a:pt x="512" y="37"/>
                </a:lnTo>
                <a:lnTo>
                  <a:pt x="512" y="35"/>
                </a:lnTo>
                <a:lnTo>
                  <a:pt x="510" y="35"/>
                </a:lnTo>
                <a:lnTo>
                  <a:pt x="510" y="37"/>
                </a:lnTo>
                <a:lnTo>
                  <a:pt x="510" y="37"/>
                </a:lnTo>
                <a:lnTo>
                  <a:pt x="508" y="37"/>
                </a:lnTo>
                <a:lnTo>
                  <a:pt x="508" y="37"/>
                </a:lnTo>
                <a:lnTo>
                  <a:pt x="504" y="35"/>
                </a:lnTo>
                <a:lnTo>
                  <a:pt x="501" y="35"/>
                </a:lnTo>
                <a:lnTo>
                  <a:pt x="501" y="35"/>
                </a:lnTo>
                <a:lnTo>
                  <a:pt x="499" y="33"/>
                </a:lnTo>
                <a:lnTo>
                  <a:pt x="499" y="33"/>
                </a:lnTo>
                <a:lnTo>
                  <a:pt x="499" y="33"/>
                </a:lnTo>
                <a:lnTo>
                  <a:pt x="501" y="31"/>
                </a:lnTo>
                <a:lnTo>
                  <a:pt x="501" y="27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3"/>
                </a:lnTo>
                <a:lnTo>
                  <a:pt x="501" y="23"/>
                </a:lnTo>
                <a:lnTo>
                  <a:pt x="499" y="23"/>
                </a:lnTo>
                <a:lnTo>
                  <a:pt x="499" y="23"/>
                </a:lnTo>
                <a:lnTo>
                  <a:pt x="497" y="23"/>
                </a:lnTo>
                <a:lnTo>
                  <a:pt x="493" y="25"/>
                </a:lnTo>
                <a:lnTo>
                  <a:pt x="493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89" y="27"/>
                </a:lnTo>
                <a:lnTo>
                  <a:pt x="489" y="27"/>
                </a:lnTo>
                <a:lnTo>
                  <a:pt x="489" y="27"/>
                </a:lnTo>
                <a:lnTo>
                  <a:pt x="489" y="29"/>
                </a:lnTo>
                <a:lnTo>
                  <a:pt x="489" y="29"/>
                </a:lnTo>
                <a:lnTo>
                  <a:pt x="489" y="31"/>
                </a:lnTo>
                <a:lnTo>
                  <a:pt x="489" y="31"/>
                </a:lnTo>
                <a:lnTo>
                  <a:pt x="487" y="31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5"/>
                </a:lnTo>
                <a:lnTo>
                  <a:pt x="487" y="35"/>
                </a:lnTo>
                <a:lnTo>
                  <a:pt x="487" y="35"/>
                </a:lnTo>
                <a:lnTo>
                  <a:pt x="487" y="37"/>
                </a:lnTo>
                <a:lnTo>
                  <a:pt x="485" y="37"/>
                </a:lnTo>
                <a:lnTo>
                  <a:pt x="483" y="39"/>
                </a:lnTo>
                <a:lnTo>
                  <a:pt x="483" y="39"/>
                </a:lnTo>
                <a:lnTo>
                  <a:pt x="481" y="39"/>
                </a:lnTo>
                <a:lnTo>
                  <a:pt x="476" y="37"/>
                </a:lnTo>
                <a:lnTo>
                  <a:pt x="474" y="37"/>
                </a:lnTo>
                <a:lnTo>
                  <a:pt x="470" y="37"/>
                </a:lnTo>
                <a:lnTo>
                  <a:pt x="466" y="37"/>
                </a:lnTo>
                <a:lnTo>
                  <a:pt x="464" y="37"/>
                </a:lnTo>
                <a:lnTo>
                  <a:pt x="462" y="35"/>
                </a:lnTo>
                <a:lnTo>
                  <a:pt x="462" y="35"/>
                </a:lnTo>
                <a:lnTo>
                  <a:pt x="460" y="33"/>
                </a:lnTo>
                <a:lnTo>
                  <a:pt x="460" y="33"/>
                </a:lnTo>
                <a:lnTo>
                  <a:pt x="458" y="29"/>
                </a:lnTo>
                <a:lnTo>
                  <a:pt x="458" y="29"/>
                </a:lnTo>
                <a:lnTo>
                  <a:pt x="458" y="29"/>
                </a:lnTo>
                <a:lnTo>
                  <a:pt x="456" y="27"/>
                </a:lnTo>
                <a:lnTo>
                  <a:pt x="456" y="27"/>
                </a:lnTo>
                <a:lnTo>
                  <a:pt x="453" y="27"/>
                </a:lnTo>
                <a:lnTo>
                  <a:pt x="451" y="27"/>
                </a:lnTo>
                <a:lnTo>
                  <a:pt x="451" y="27"/>
                </a:lnTo>
                <a:lnTo>
                  <a:pt x="445" y="23"/>
                </a:lnTo>
                <a:lnTo>
                  <a:pt x="445" y="23"/>
                </a:lnTo>
                <a:lnTo>
                  <a:pt x="443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5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5" y="31"/>
                </a:lnTo>
                <a:lnTo>
                  <a:pt x="435" y="29"/>
                </a:lnTo>
                <a:lnTo>
                  <a:pt x="433" y="27"/>
                </a:lnTo>
                <a:lnTo>
                  <a:pt x="433" y="27"/>
                </a:lnTo>
                <a:lnTo>
                  <a:pt x="433" y="25"/>
                </a:lnTo>
                <a:lnTo>
                  <a:pt x="433" y="25"/>
                </a:lnTo>
                <a:lnTo>
                  <a:pt x="433" y="23"/>
                </a:lnTo>
                <a:lnTo>
                  <a:pt x="433" y="23"/>
                </a:lnTo>
                <a:lnTo>
                  <a:pt x="433" y="23"/>
                </a:lnTo>
                <a:lnTo>
                  <a:pt x="433" y="21"/>
                </a:lnTo>
                <a:lnTo>
                  <a:pt x="430" y="21"/>
                </a:lnTo>
                <a:lnTo>
                  <a:pt x="428" y="21"/>
                </a:lnTo>
                <a:lnTo>
                  <a:pt x="428" y="21"/>
                </a:lnTo>
                <a:lnTo>
                  <a:pt x="426" y="21"/>
                </a:lnTo>
                <a:lnTo>
                  <a:pt x="426" y="21"/>
                </a:lnTo>
                <a:lnTo>
                  <a:pt x="424" y="21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2" y="16"/>
                </a:lnTo>
                <a:lnTo>
                  <a:pt x="420" y="16"/>
                </a:lnTo>
                <a:lnTo>
                  <a:pt x="418" y="16"/>
                </a:lnTo>
                <a:lnTo>
                  <a:pt x="418" y="16"/>
                </a:lnTo>
                <a:lnTo>
                  <a:pt x="416" y="14"/>
                </a:lnTo>
                <a:lnTo>
                  <a:pt x="416" y="14"/>
                </a:lnTo>
                <a:lnTo>
                  <a:pt x="414" y="12"/>
                </a:lnTo>
                <a:lnTo>
                  <a:pt x="416" y="12"/>
                </a:lnTo>
                <a:lnTo>
                  <a:pt x="416" y="12"/>
                </a:lnTo>
                <a:lnTo>
                  <a:pt x="416" y="12"/>
                </a:lnTo>
                <a:lnTo>
                  <a:pt x="420" y="12"/>
                </a:lnTo>
                <a:lnTo>
                  <a:pt x="422" y="10"/>
                </a:lnTo>
                <a:lnTo>
                  <a:pt x="422" y="10"/>
                </a:lnTo>
                <a:lnTo>
                  <a:pt x="424" y="10"/>
                </a:lnTo>
                <a:lnTo>
                  <a:pt x="424" y="10"/>
                </a:lnTo>
                <a:lnTo>
                  <a:pt x="424" y="8"/>
                </a:lnTo>
                <a:lnTo>
                  <a:pt x="422" y="8"/>
                </a:lnTo>
                <a:lnTo>
                  <a:pt x="422" y="8"/>
                </a:lnTo>
                <a:lnTo>
                  <a:pt x="420" y="8"/>
                </a:lnTo>
                <a:lnTo>
                  <a:pt x="416" y="8"/>
                </a:lnTo>
                <a:lnTo>
                  <a:pt x="410" y="10"/>
                </a:lnTo>
                <a:lnTo>
                  <a:pt x="407" y="8"/>
                </a:lnTo>
                <a:lnTo>
                  <a:pt x="399" y="6"/>
                </a:lnTo>
                <a:lnTo>
                  <a:pt x="397" y="6"/>
                </a:lnTo>
                <a:lnTo>
                  <a:pt x="397" y="2"/>
                </a:lnTo>
                <a:lnTo>
                  <a:pt x="395" y="2"/>
                </a:lnTo>
                <a:lnTo>
                  <a:pt x="395" y="0"/>
                </a:lnTo>
                <a:lnTo>
                  <a:pt x="393" y="2"/>
                </a:lnTo>
                <a:lnTo>
                  <a:pt x="389" y="2"/>
                </a:lnTo>
                <a:lnTo>
                  <a:pt x="387" y="2"/>
                </a:lnTo>
                <a:lnTo>
                  <a:pt x="387" y="4"/>
                </a:lnTo>
                <a:lnTo>
                  <a:pt x="384" y="4"/>
                </a:lnTo>
                <a:lnTo>
                  <a:pt x="384" y="6"/>
                </a:lnTo>
                <a:lnTo>
                  <a:pt x="382" y="6"/>
                </a:lnTo>
                <a:lnTo>
                  <a:pt x="382" y="6"/>
                </a:lnTo>
                <a:lnTo>
                  <a:pt x="380" y="6"/>
                </a:lnTo>
                <a:lnTo>
                  <a:pt x="378" y="6"/>
                </a:lnTo>
                <a:lnTo>
                  <a:pt x="378" y="4"/>
                </a:lnTo>
                <a:lnTo>
                  <a:pt x="378" y="4"/>
                </a:lnTo>
                <a:lnTo>
                  <a:pt x="376" y="4"/>
                </a:lnTo>
                <a:lnTo>
                  <a:pt x="376" y="4"/>
                </a:lnTo>
                <a:lnTo>
                  <a:pt x="374" y="4"/>
                </a:lnTo>
                <a:lnTo>
                  <a:pt x="372" y="4"/>
                </a:lnTo>
                <a:lnTo>
                  <a:pt x="372" y="6"/>
                </a:lnTo>
                <a:lnTo>
                  <a:pt x="372" y="6"/>
                </a:lnTo>
                <a:lnTo>
                  <a:pt x="372" y="8"/>
                </a:lnTo>
                <a:lnTo>
                  <a:pt x="372" y="8"/>
                </a:lnTo>
                <a:lnTo>
                  <a:pt x="372" y="8"/>
                </a:lnTo>
                <a:lnTo>
                  <a:pt x="370" y="8"/>
                </a:lnTo>
                <a:lnTo>
                  <a:pt x="368" y="8"/>
                </a:lnTo>
                <a:lnTo>
                  <a:pt x="368" y="8"/>
                </a:lnTo>
                <a:lnTo>
                  <a:pt x="366" y="6"/>
                </a:lnTo>
                <a:lnTo>
                  <a:pt x="366" y="4"/>
                </a:lnTo>
                <a:lnTo>
                  <a:pt x="366" y="4"/>
                </a:lnTo>
                <a:lnTo>
                  <a:pt x="364" y="4"/>
                </a:lnTo>
                <a:lnTo>
                  <a:pt x="355" y="6"/>
                </a:lnTo>
                <a:lnTo>
                  <a:pt x="353" y="6"/>
                </a:lnTo>
                <a:lnTo>
                  <a:pt x="351" y="6"/>
                </a:lnTo>
                <a:lnTo>
                  <a:pt x="351" y="6"/>
                </a:lnTo>
                <a:lnTo>
                  <a:pt x="349" y="4"/>
                </a:lnTo>
                <a:lnTo>
                  <a:pt x="347" y="4"/>
                </a:lnTo>
                <a:lnTo>
                  <a:pt x="343" y="4"/>
                </a:lnTo>
                <a:lnTo>
                  <a:pt x="336" y="4"/>
                </a:lnTo>
                <a:lnTo>
                  <a:pt x="334" y="4"/>
                </a:lnTo>
                <a:lnTo>
                  <a:pt x="332" y="4"/>
                </a:lnTo>
                <a:lnTo>
                  <a:pt x="330" y="6"/>
                </a:lnTo>
                <a:lnTo>
                  <a:pt x="328" y="8"/>
                </a:lnTo>
                <a:lnTo>
                  <a:pt x="326" y="8"/>
                </a:lnTo>
                <a:lnTo>
                  <a:pt x="324" y="8"/>
                </a:lnTo>
                <a:lnTo>
                  <a:pt x="322" y="6"/>
                </a:lnTo>
                <a:lnTo>
                  <a:pt x="322" y="6"/>
                </a:lnTo>
                <a:lnTo>
                  <a:pt x="318" y="6"/>
                </a:lnTo>
                <a:lnTo>
                  <a:pt x="318" y="6"/>
                </a:lnTo>
                <a:lnTo>
                  <a:pt x="316" y="8"/>
                </a:lnTo>
                <a:lnTo>
                  <a:pt x="313" y="8"/>
                </a:lnTo>
                <a:lnTo>
                  <a:pt x="311" y="8"/>
                </a:lnTo>
                <a:lnTo>
                  <a:pt x="311" y="8"/>
                </a:lnTo>
                <a:lnTo>
                  <a:pt x="301" y="6"/>
                </a:lnTo>
                <a:lnTo>
                  <a:pt x="297" y="4"/>
                </a:lnTo>
                <a:lnTo>
                  <a:pt x="295" y="2"/>
                </a:lnTo>
                <a:lnTo>
                  <a:pt x="295" y="4"/>
                </a:lnTo>
                <a:lnTo>
                  <a:pt x="293" y="6"/>
                </a:lnTo>
                <a:lnTo>
                  <a:pt x="286" y="8"/>
                </a:lnTo>
                <a:lnTo>
                  <a:pt x="284" y="10"/>
                </a:lnTo>
                <a:lnTo>
                  <a:pt x="284" y="14"/>
                </a:lnTo>
                <a:lnTo>
                  <a:pt x="284" y="19"/>
                </a:lnTo>
                <a:lnTo>
                  <a:pt x="286" y="19"/>
                </a:lnTo>
                <a:lnTo>
                  <a:pt x="286" y="21"/>
                </a:lnTo>
                <a:lnTo>
                  <a:pt x="286" y="21"/>
                </a:lnTo>
                <a:lnTo>
                  <a:pt x="286" y="21"/>
                </a:lnTo>
                <a:lnTo>
                  <a:pt x="286" y="23"/>
                </a:lnTo>
                <a:lnTo>
                  <a:pt x="286" y="25"/>
                </a:lnTo>
                <a:lnTo>
                  <a:pt x="286" y="25"/>
                </a:lnTo>
                <a:lnTo>
                  <a:pt x="286" y="27"/>
                </a:lnTo>
                <a:lnTo>
                  <a:pt x="286" y="27"/>
                </a:lnTo>
                <a:lnTo>
                  <a:pt x="286" y="27"/>
                </a:lnTo>
                <a:lnTo>
                  <a:pt x="288" y="29"/>
                </a:lnTo>
                <a:lnTo>
                  <a:pt x="293" y="29"/>
                </a:lnTo>
                <a:lnTo>
                  <a:pt x="297" y="31"/>
                </a:lnTo>
                <a:lnTo>
                  <a:pt x="297" y="33"/>
                </a:lnTo>
                <a:lnTo>
                  <a:pt x="297" y="35"/>
                </a:lnTo>
                <a:lnTo>
                  <a:pt x="290" y="37"/>
                </a:lnTo>
                <a:lnTo>
                  <a:pt x="290" y="37"/>
                </a:lnTo>
                <a:lnTo>
                  <a:pt x="288" y="39"/>
                </a:lnTo>
                <a:lnTo>
                  <a:pt x="288" y="39"/>
                </a:lnTo>
                <a:lnTo>
                  <a:pt x="286" y="39"/>
                </a:lnTo>
                <a:lnTo>
                  <a:pt x="284" y="39"/>
                </a:lnTo>
                <a:lnTo>
                  <a:pt x="282" y="39"/>
                </a:lnTo>
                <a:lnTo>
                  <a:pt x="280" y="39"/>
                </a:lnTo>
                <a:lnTo>
                  <a:pt x="274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0"/>
                </a:lnTo>
                <a:lnTo>
                  <a:pt x="272" y="50"/>
                </a:lnTo>
                <a:lnTo>
                  <a:pt x="270" y="52"/>
                </a:lnTo>
                <a:lnTo>
                  <a:pt x="265" y="54"/>
                </a:lnTo>
                <a:lnTo>
                  <a:pt x="263" y="54"/>
                </a:lnTo>
                <a:lnTo>
                  <a:pt x="251" y="52"/>
                </a:lnTo>
                <a:lnTo>
                  <a:pt x="247" y="50"/>
                </a:lnTo>
                <a:lnTo>
                  <a:pt x="245" y="50"/>
                </a:lnTo>
                <a:lnTo>
                  <a:pt x="245" y="48"/>
                </a:lnTo>
                <a:lnTo>
                  <a:pt x="242" y="44"/>
                </a:lnTo>
                <a:lnTo>
                  <a:pt x="242" y="39"/>
                </a:lnTo>
                <a:lnTo>
                  <a:pt x="242" y="37"/>
                </a:lnTo>
                <a:lnTo>
                  <a:pt x="242" y="37"/>
                </a:lnTo>
                <a:lnTo>
                  <a:pt x="245" y="35"/>
                </a:lnTo>
                <a:lnTo>
                  <a:pt x="245" y="35"/>
                </a:lnTo>
                <a:lnTo>
                  <a:pt x="245" y="33"/>
                </a:lnTo>
                <a:lnTo>
                  <a:pt x="240" y="33"/>
                </a:lnTo>
                <a:lnTo>
                  <a:pt x="230" y="35"/>
                </a:lnTo>
                <a:lnTo>
                  <a:pt x="226" y="37"/>
                </a:lnTo>
                <a:lnTo>
                  <a:pt x="224" y="39"/>
                </a:lnTo>
                <a:lnTo>
                  <a:pt x="217" y="39"/>
                </a:lnTo>
                <a:lnTo>
                  <a:pt x="215" y="39"/>
                </a:lnTo>
                <a:lnTo>
                  <a:pt x="211" y="44"/>
                </a:lnTo>
                <a:lnTo>
                  <a:pt x="209" y="44"/>
                </a:lnTo>
                <a:lnTo>
                  <a:pt x="207" y="44"/>
                </a:lnTo>
                <a:lnTo>
                  <a:pt x="203" y="46"/>
                </a:lnTo>
                <a:lnTo>
                  <a:pt x="199" y="46"/>
                </a:lnTo>
                <a:lnTo>
                  <a:pt x="196" y="46"/>
                </a:lnTo>
                <a:lnTo>
                  <a:pt x="196" y="48"/>
                </a:lnTo>
                <a:lnTo>
                  <a:pt x="194" y="54"/>
                </a:lnTo>
                <a:lnTo>
                  <a:pt x="192" y="56"/>
                </a:lnTo>
                <a:lnTo>
                  <a:pt x="188" y="60"/>
                </a:lnTo>
                <a:lnTo>
                  <a:pt x="184" y="60"/>
                </a:lnTo>
                <a:lnTo>
                  <a:pt x="163" y="60"/>
                </a:lnTo>
                <a:lnTo>
                  <a:pt x="159" y="60"/>
                </a:lnTo>
                <a:lnTo>
                  <a:pt x="155" y="58"/>
                </a:lnTo>
                <a:lnTo>
                  <a:pt x="146" y="50"/>
                </a:lnTo>
                <a:lnTo>
                  <a:pt x="142" y="48"/>
                </a:lnTo>
                <a:lnTo>
                  <a:pt x="115" y="48"/>
                </a:lnTo>
                <a:lnTo>
                  <a:pt x="107" y="50"/>
                </a:lnTo>
                <a:lnTo>
                  <a:pt x="102" y="52"/>
                </a:lnTo>
                <a:lnTo>
                  <a:pt x="100" y="50"/>
                </a:lnTo>
                <a:lnTo>
                  <a:pt x="96" y="48"/>
                </a:lnTo>
                <a:lnTo>
                  <a:pt x="92" y="48"/>
                </a:lnTo>
                <a:lnTo>
                  <a:pt x="90" y="48"/>
                </a:lnTo>
                <a:lnTo>
                  <a:pt x="88" y="50"/>
                </a:lnTo>
                <a:lnTo>
                  <a:pt x="84" y="52"/>
                </a:lnTo>
                <a:lnTo>
                  <a:pt x="82" y="50"/>
                </a:lnTo>
                <a:lnTo>
                  <a:pt x="82" y="50"/>
                </a:lnTo>
                <a:lnTo>
                  <a:pt x="80" y="46"/>
                </a:lnTo>
                <a:lnTo>
                  <a:pt x="77" y="46"/>
                </a:lnTo>
                <a:lnTo>
                  <a:pt x="77" y="44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3" y="46"/>
                </a:lnTo>
                <a:lnTo>
                  <a:pt x="73" y="46"/>
                </a:lnTo>
                <a:lnTo>
                  <a:pt x="71" y="52"/>
                </a:lnTo>
                <a:lnTo>
                  <a:pt x="69" y="54"/>
                </a:lnTo>
                <a:lnTo>
                  <a:pt x="67" y="52"/>
                </a:lnTo>
                <a:lnTo>
                  <a:pt x="67" y="46"/>
                </a:lnTo>
                <a:lnTo>
                  <a:pt x="65" y="44"/>
                </a:lnTo>
                <a:lnTo>
                  <a:pt x="61" y="44"/>
                </a:lnTo>
                <a:lnTo>
                  <a:pt x="59" y="48"/>
                </a:lnTo>
                <a:lnTo>
                  <a:pt x="59" y="56"/>
                </a:lnTo>
                <a:lnTo>
                  <a:pt x="59" y="69"/>
                </a:lnTo>
                <a:lnTo>
                  <a:pt x="59" y="83"/>
                </a:lnTo>
                <a:lnTo>
                  <a:pt x="50" y="83"/>
                </a:lnTo>
                <a:lnTo>
                  <a:pt x="40" y="83"/>
                </a:lnTo>
                <a:lnTo>
                  <a:pt x="29" y="83"/>
                </a:lnTo>
                <a:lnTo>
                  <a:pt x="23" y="83"/>
                </a:lnTo>
                <a:lnTo>
                  <a:pt x="21" y="85"/>
                </a:lnTo>
                <a:lnTo>
                  <a:pt x="21" y="85"/>
                </a:lnTo>
                <a:lnTo>
                  <a:pt x="21" y="83"/>
                </a:lnTo>
                <a:lnTo>
                  <a:pt x="21" y="83"/>
                </a:lnTo>
                <a:lnTo>
                  <a:pt x="19" y="83"/>
                </a:lnTo>
                <a:lnTo>
                  <a:pt x="19" y="83"/>
                </a:lnTo>
                <a:lnTo>
                  <a:pt x="19" y="83"/>
                </a:lnTo>
                <a:lnTo>
                  <a:pt x="19" y="85"/>
                </a:lnTo>
                <a:lnTo>
                  <a:pt x="19" y="85"/>
                </a:lnTo>
                <a:lnTo>
                  <a:pt x="17" y="87"/>
                </a:lnTo>
                <a:lnTo>
                  <a:pt x="17" y="90"/>
                </a:lnTo>
                <a:lnTo>
                  <a:pt x="15" y="90"/>
                </a:lnTo>
                <a:lnTo>
                  <a:pt x="15" y="90"/>
                </a:lnTo>
                <a:lnTo>
                  <a:pt x="13" y="87"/>
                </a:lnTo>
                <a:lnTo>
                  <a:pt x="13" y="87"/>
                </a:lnTo>
                <a:lnTo>
                  <a:pt x="13" y="85"/>
                </a:lnTo>
                <a:lnTo>
                  <a:pt x="11" y="85"/>
                </a:lnTo>
                <a:lnTo>
                  <a:pt x="11" y="87"/>
                </a:lnTo>
                <a:lnTo>
                  <a:pt x="11" y="87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1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6" y="92"/>
                </a:lnTo>
                <a:lnTo>
                  <a:pt x="6" y="94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4" y="104"/>
                </a:lnTo>
                <a:lnTo>
                  <a:pt x="4" y="106"/>
                </a:lnTo>
                <a:lnTo>
                  <a:pt x="4" y="108"/>
                </a:lnTo>
                <a:lnTo>
                  <a:pt x="4" y="110"/>
                </a:lnTo>
                <a:lnTo>
                  <a:pt x="6" y="113"/>
                </a:lnTo>
                <a:lnTo>
                  <a:pt x="8" y="115"/>
                </a:lnTo>
                <a:lnTo>
                  <a:pt x="8" y="115"/>
                </a:lnTo>
                <a:lnTo>
                  <a:pt x="11" y="115"/>
                </a:lnTo>
                <a:lnTo>
                  <a:pt x="13" y="115"/>
                </a:lnTo>
                <a:lnTo>
                  <a:pt x="13" y="117"/>
                </a:lnTo>
                <a:lnTo>
                  <a:pt x="11" y="117"/>
                </a:lnTo>
                <a:lnTo>
                  <a:pt x="11" y="117"/>
                </a:lnTo>
                <a:lnTo>
                  <a:pt x="8" y="119"/>
                </a:lnTo>
                <a:lnTo>
                  <a:pt x="6" y="117"/>
                </a:lnTo>
                <a:lnTo>
                  <a:pt x="6" y="117"/>
                </a:lnTo>
                <a:lnTo>
                  <a:pt x="4" y="117"/>
                </a:lnTo>
                <a:lnTo>
                  <a:pt x="4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3"/>
                </a:lnTo>
                <a:lnTo>
                  <a:pt x="0" y="123"/>
                </a:lnTo>
                <a:lnTo>
                  <a:pt x="2" y="125"/>
                </a:lnTo>
                <a:lnTo>
                  <a:pt x="8" y="125"/>
                </a:lnTo>
                <a:lnTo>
                  <a:pt x="15" y="125"/>
                </a:lnTo>
                <a:lnTo>
                  <a:pt x="17" y="125"/>
                </a:lnTo>
                <a:lnTo>
                  <a:pt x="17" y="125"/>
                </a:lnTo>
                <a:lnTo>
                  <a:pt x="19" y="125"/>
                </a:lnTo>
                <a:lnTo>
                  <a:pt x="19" y="123"/>
                </a:lnTo>
                <a:lnTo>
                  <a:pt x="21" y="123"/>
                </a:lnTo>
                <a:lnTo>
                  <a:pt x="21" y="123"/>
                </a:lnTo>
                <a:lnTo>
                  <a:pt x="21" y="121"/>
                </a:lnTo>
                <a:lnTo>
                  <a:pt x="19" y="121"/>
                </a:lnTo>
                <a:lnTo>
                  <a:pt x="27" y="113"/>
                </a:lnTo>
                <a:lnTo>
                  <a:pt x="27" y="110"/>
                </a:lnTo>
                <a:lnTo>
                  <a:pt x="29" y="110"/>
                </a:lnTo>
                <a:lnTo>
                  <a:pt x="34" y="108"/>
                </a:lnTo>
                <a:lnTo>
                  <a:pt x="36" y="108"/>
                </a:lnTo>
                <a:lnTo>
                  <a:pt x="38" y="106"/>
                </a:lnTo>
                <a:lnTo>
                  <a:pt x="40" y="106"/>
                </a:lnTo>
                <a:lnTo>
                  <a:pt x="42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2"/>
                </a:lnTo>
                <a:lnTo>
                  <a:pt x="48" y="98"/>
                </a:lnTo>
                <a:lnTo>
                  <a:pt x="48" y="98"/>
                </a:lnTo>
                <a:lnTo>
                  <a:pt x="50" y="98"/>
                </a:lnTo>
                <a:lnTo>
                  <a:pt x="54" y="98"/>
                </a:lnTo>
                <a:lnTo>
                  <a:pt x="57" y="98"/>
                </a:lnTo>
                <a:lnTo>
                  <a:pt x="61" y="96"/>
                </a:lnTo>
                <a:lnTo>
                  <a:pt x="63" y="94"/>
                </a:lnTo>
                <a:lnTo>
                  <a:pt x="63" y="94"/>
                </a:lnTo>
                <a:lnTo>
                  <a:pt x="67" y="92"/>
                </a:lnTo>
                <a:lnTo>
                  <a:pt x="67" y="94"/>
                </a:lnTo>
                <a:lnTo>
                  <a:pt x="63" y="98"/>
                </a:lnTo>
                <a:lnTo>
                  <a:pt x="61" y="98"/>
                </a:lnTo>
                <a:lnTo>
                  <a:pt x="61" y="98"/>
                </a:lnTo>
                <a:lnTo>
                  <a:pt x="59" y="100"/>
                </a:lnTo>
                <a:lnTo>
                  <a:pt x="57" y="100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50" y="106"/>
                </a:lnTo>
                <a:lnTo>
                  <a:pt x="46" y="106"/>
                </a:lnTo>
                <a:lnTo>
                  <a:pt x="44" y="108"/>
                </a:lnTo>
                <a:lnTo>
                  <a:pt x="42" y="113"/>
                </a:lnTo>
                <a:lnTo>
                  <a:pt x="40" y="115"/>
                </a:lnTo>
                <a:lnTo>
                  <a:pt x="40" y="115"/>
                </a:lnTo>
                <a:lnTo>
                  <a:pt x="38" y="115"/>
                </a:lnTo>
                <a:lnTo>
                  <a:pt x="36" y="115"/>
                </a:lnTo>
                <a:lnTo>
                  <a:pt x="34" y="117"/>
                </a:lnTo>
                <a:lnTo>
                  <a:pt x="31" y="117"/>
                </a:lnTo>
                <a:lnTo>
                  <a:pt x="31" y="117"/>
                </a:lnTo>
                <a:lnTo>
                  <a:pt x="31" y="119"/>
                </a:lnTo>
                <a:lnTo>
                  <a:pt x="34" y="119"/>
                </a:lnTo>
                <a:lnTo>
                  <a:pt x="34" y="119"/>
                </a:lnTo>
                <a:lnTo>
                  <a:pt x="36" y="119"/>
                </a:lnTo>
                <a:lnTo>
                  <a:pt x="34" y="121"/>
                </a:lnTo>
                <a:lnTo>
                  <a:pt x="34" y="121"/>
                </a:lnTo>
                <a:lnTo>
                  <a:pt x="27" y="121"/>
                </a:lnTo>
                <a:lnTo>
                  <a:pt x="25" y="121"/>
                </a:lnTo>
                <a:lnTo>
                  <a:pt x="25" y="123"/>
                </a:lnTo>
                <a:lnTo>
                  <a:pt x="27" y="129"/>
                </a:lnTo>
                <a:lnTo>
                  <a:pt x="25" y="133"/>
                </a:lnTo>
                <a:lnTo>
                  <a:pt x="27" y="136"/>
                </a:lnTo>
                <a:lnTo>
                  <a:pt x="29" y="136"/>
                </a:lnTo>
                <a:lnTo>
                  <a:pt x="29" y="133"/>
                </a:lnTo>
                <a:lnTo>
                  <a:pt x="29" y="133"/>
                </a:lnTo>
                <a:lnTo>
                  <a:pt x="29" y="131"/>
                </a:lnTo>
                <a:lnTo>
                  <a:pt x="29" y="129"/>
                </a:lnTo>
                <a:lnTo>
                  <a:pt x="29" y="129"/>
                </a:lnTo>
                <a:lnTo>
                  <a:pt x="31" y="131"/>
                </a:lnTo>
                <a:lnTo>
                  <a:pt x="31" y="131"/>
                </a:lnTo>
                <a:lnTo>
                  <a:pt x="31" y="133"/>
                </a:lnTo>
                <a:lnTo>
                  <a:pt x="34" y="131"/>
                </a:lnTo>
                <a:lnTo>
                  <a:pt x="34" y="131"/>
                </a:lnTo>
                <a:lnTo>
                  <a:pt x="34" y="133"/>
                </a:lnTo>
                <a:lnTo>
                  <a:pt x="31" y="133"/>
                </a:lnTo>
                <a:lnTo>
                  <a:pt x="29" y="136"/>
                </a:lnTo>
                <a:lnTo>
                  <a:pt x="29" y="138"/>
                </a:lnTo>
                <a:lnTo>
                  <a:pt x="27" y="140"/>
                </a:lnTo>
                <a:lnTo>
                  <a:pt x="29" y="142"/>
                </a:lnTo>
                <a:lnTo>
                  <a:pt x="29" y="142"/>
                </a:lnTo>
                <a:lnTo>
                  <a:pt x="31" y="142"/>
                </a:lnTo>
                <a:lnTo>
                  <a:pt x="31" y="140"/>
                </a:lnTo>
                <a:lnTo>
                  <a:pt x="31" y="142"/>
                </a:lnTo>
                <a:lnTo>
                  <a:pt x="31" y="144"/>
                </a:lnTo>
                <a:lnTo>
                  <a:pt x="31" y="144"/>
                </a:lnTo>
                <a:lnTo>
                  <a:pt x="34" y="146"/>
                </a:lnTo>
                <a:lnTo>
                  <a:pt x="34" y="144"/>
                </a:lnTo>
                <a:lnTo>
                  <a:pt x="36" y="144"/>
                </a:lnTo>
                <a:lnTo>
                  <a:pt x="36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2"/>
                </a:lnTo>
                <a:lnTo>
                  <a:pt x="40" y="144"/>
                </a:lnTo>
                <a:lnTo>
                  <a:pt x="40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6"/>
                </a:lnTo>
                <a:lnTo>
                  <a:pt x="38" y="146"/>
                </a:lnTo>
                <a:lnTo>
                  <a:pt x="38" y="148"/>
                </a:lnTo>
                <a:lnTo>
                  <a:pt x="38" y="148"/>
                </a:lnTo>
                <a:lnTo>
                  <a:pt x="38" y="150"/>
                </a:lnTo>
                <a:lnTo>
                  <a:pt x="40" y="150"/>
                </a:lnTo>
                <a:lnTo>
                  <a:pt x="40" y="150"/>
                </a:lnTo>
                <a:lnTo>
                  <a:pt x="40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2"/>
                </a:lnTo>
                <a:lnTo>
                  <a:pt x="44" y="152"/>
                </a:lnTo>
                <a:lnTo>
                  <a:pt x="44" y="152"/>
                </a:lnTo>
                <a:lnTo>
                  <a:pt x="46" y="152"/>
                </a:lnTo>
                <a:lnTo>
                  <a:pt x="46" y="154"/>
                </a:lnTo>
                <a:lnTo>
                  <a:pt x="46" y="154"/>
                </a:lnTo>
                <a:lnTo>
                  <a:pt x="42" y="154"/>
                </a:lnTo>
                <a:lnTo>
                  <a:pt x="42" y="154"/>
                </a:lnTo>
                <a:lnTo>
                  <a:pt x="40" y="158"/>
                </a:lnTo>
                <a:lnTo>
                  <a:pt x="40" y="161"/>
                </a:lnTo>
                <a:lnTo>
                  <a:pt x="44" y="161"/>
                </a:lnTo>
                <a:lnTo>
                  <a:pt x="46" y="161"/>
                </a:lnTo>
                <a:lnTo>
                  <a:pt x="48" y="161"/>
                </a:lnTo>
                <a:lnTo>
                  <a:pt x="48" y="161"/>
                </a:lnTo>
                <a:lnTo>
                  <a:pt x="48" y="163"/>
                </a:lnTo>
                <a:lnTo>
                  <a:pt x="46" y="165"/>
                </a:lnTo>
                <a:lnTo>
                  <a:pt x="46" y="163"/>
                </a:lnTo>
                <a:lnTo>
                  <a:pt x="46" y="163"/>
                </a:lnTo>
                <a:lnTo>
                  <a:pt x="46" y="165"/>
                </a:lnTo>
                <a:lnTo>
                  <a:pt x="46" y="167"/>
                </a:lnTo>
                <a:lnTo>
                  <a:pt x="48" y="169"/>
                </a:lnTo>
                <a:lnTo>
                  <a:pt x="50" y="169"/>
                </a:lnTo>
                <a:lnTo>
                  <a:pt x="50" y="171"/>
                </a:lnTo>
                <a:lnTo>
                  <a:pt x="50" y="171"/>
                </a:lnTo>
                <a:lnTo>
                  <a:pt x="50" y="173"/>
                </a:lnTo>
                <a:lnTo>
                  <a:pt x="52" y="173"/>
                </a:lnTo>
                <a:lnTo>
                  <a:pt x="54" y="175"/>
                </a:lnTo>
                <a:lnTo>
                  <a:pt x="73" y="188"/>
                </a:lnTo>
                <a:lnTo>
                  <a:pt x="90" y="196"/>
                </a:lnTo>
                <a:lnTo>
                  <a:pt x="100" y="202"/>
                </a:lnTo>
                <a:lnTo>
                  <a:pt x="107" y="207"/>
                </a:lnTo>
                <a:lnTo>
                  <a:pt x="111" y="207"/>
                </a:lnTo>
                <a:lnTo>
                  <a:pt x="121" y="209"/>
                </a:lnTo>
                <a:lnTo>
                  <a:pt x="123" y="209"/>
                </a:lnTo>
                <a:lnTo>
                  <a:pt x="128" y="211"/>
                </a:lnTo>
                <a:lnTo>
                  <a:pt x="130" y="211"/>
                </a:lnTo>
                <a:lnTo>
                  <a:pt x="134" y="213"/>
                </a:lnTo>
                <a:lnTo>
                  <a:pt x="134" y="213"/>
                </a:lnTo>
                <a:lnTo>
                  <a:pt x="136" y="213"/>
                </a:lnTo>
                <a:lnTo>
                  <a:pt x="136" y="213"/>
                </a:lnTo>
                <a:lnTo>
                  <a:pt x="136" y="213"/>
                </a:lnTo>
                <a:lnTo>
                  <a:pt x="138" y="213"/>
                </a:lnTo>
                <a:lnTo>
                  <a:pt x="142" y="213"/>
                </a:lnTo>
                <a:lnTo>
                  <a:pt x="142" y="215"/>
                </a:lnTo>
                <a:lnTo>
                  <a:pt x="144" y="215"/>
                </a:lnTo>
                <a:lnTo>
                  <a:pt x="146" y="215"/>
                </a:lnTo>
                <a:lnTo>
                  <a:pt x="153" y="217"/>
                </a:lnTo>
                <a:lnTo>
                  <a:pt x="157" y="217"/>
                </a:lnTo>
                <a:lnTo>
                  <a:pt x="159" y="217"/>
                </a:lnTo>
                <a:lnTo>
                  <a:pt x="159" y="217"/>
                </a:lnTo>
                <a:lnTo>
                  <a:pt x="163" y="211"/>
                </a:lnTo>
                <a:lnTo>
                  <a:pt x="165" y="209"/>
                </a:lnTo>
                <a:lnTo>
                  <a:pt x="167" y="207"/>
                </a:lnTo>
                <a:lnTo>
                  <a:pt x="171" y="204"/>
                </a:lnTo>
                <a:lnTo>
                  <a:pt x="171" y="204"/>
                </a:lnTo>
                <a:lnTo>
                  <a:pt x="176" y="204"/>
                </a:lnTo>
                <a:lnTo>
                  <a:pt x="182" y="202"/>
                </a:lnTo>
                <a:lnTo>
                  <a:pt x="186" y="202"/>
                </a:lnTo>
                <a:lnTo>
                  <a:pt x="194" y="198"/>
                </a:lnTo>
                <a:lnTo>
                  <a:pt x="199" y="198"/>
                </a:lnTo>
                <a:lnTo>
                  <a:pt x="201" y="198"/>
                </a:lnTo>
                <a:lnTo>
                  <a:pt x="201" y="196"/>
                </a:lnTo>
                <a:lnTo>
                  <a:pt x="199" y="194"/>
                </a:lnTo>
                <a:lnTo>
                  <a:pt x="199" y="194"/>
                </a:lnTo>
                <a:lnTo>
                  <a:pt x="201" y="190"/>
                </a:lnTo>
                <a:lnTo>
                  <a:pt x="201" y="192"/>
                </a:lnTo>
                <a:lnTo>
                  <a:pt x="201" y="192"/>
                </a:lnTo>
                <a:lnTo>
                  <a:pt x="201" y="194"/>
                </a:lnTo>
                <a:lnTo>
                  <a:pt x="201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6"/>
                </a:lnTo>
                <a:lnTo>
                  <a:pt x="205" y="196"/>
                </a:lnTo>
                <a:lnTo>
                  <a:pt x="205" y="194"/>
                </a:lnTo>
                <a:lnTo>
                  <a:pt x="205" y="194"/>
                </a:lnTo>
                <a:lnTo>
                  <a:pt x="207" y="194"/>
                </a:lnTo>
                <a:lnTo>
                  <a:pt x="209" y="194"/>
                </a:lnTo>
                <a:lnTo>
                  <a:pt x="211" y="192"/>
                </a:lnTo>
                <a:lnTo>
                  <a:pt x="211" y="190"/>
                </a:lnTo>
                <a:lnTo>
                  <a:pt x="213" y="192"/>
                </a:lnTo>
                <a:lnTo>
                  <a:pt x="213" y="192"/>
                </a:lnTo>
                <a:lnTo>
                  <a:pt x="215" y="194"/>
                </a:lnTo>
                <a:lnTo>
                  <a:pt x="217" y="194"/>
                </a:lnTo>
                <a:lnTo>
                  <a:pt x="217" y="194"/>
                </a:lnTo>
                <a:lnTo>
                  <a:pt x="217" y="196"/>
                </a:lnTo>
                <a:lnTo>
                  <a:pt x="217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8"/>
                </a:lnTo>
                <a:lnTo>
                  <a:pt x="224" y="196"/>
                </a:lnTo>
                <a:lnTo>
                  <a:pt x="224" y="196"/>
                </a:lnTo>
                <a:lnTo>
                  <a:pt x="224" y="196"/>
                </a:lnTo>
                <a:lnTo>
                  <a:pt x="226" y="196"/>
                </a:lnTo>
                <a:lnTo>
                  <a:pt x="228" y="196"/>
                </a:lnTo>
                <a:lnTo>
                  <a:pt x="228" y="196"/>
                </a:lnTo>
                <a:lnTo>
                  <a:pt x="228" y="194"/>
                </a:lnTo>
                <a:lnTo>
                  <a:pt x="228" y="194"/>
                </a:lnTo>
                <a:lnTo>
                  <a:pt x="228" y="192"/>
                </a:lnTo>
                <a:lnTo>
                  <a:pt x="228" y="190"/>
                </a:lnTo>
                <a:lnTo>
                  <a:pt x="228" y="190"/>
                </a:lnTo>
                <a:lnTo>
                  <a:pt x="228" y="188"/>
                </a:lnTo>
                <a:lnTo>
                  <a:pt x="228" y="186"/>
                </a:lnTo>
                <a:lnTo>
                  <a:pt x="228" y="186"/>
                </a:lnTo>
                <a:lnTo>
                  <a:pt x="228" y="184"/>
                </a:lnTo>
                <a:lnTo>
                  <a:pt x="228" y="181"/>
                </a:lnTo>
                <a:lnTo>
                  <a:pt x="228" y="179"/>
                </a:lnTo>
                <a:lnTo>
                  <a:pt x="232" y="177"/>
                </a:lnTo>
                <a:lnTo>
                  <a:pt x="234" y="177"/>
                </a:lnTo>
                <a:lnTo>
                  <a:pt x="234" y="175"/>
                </a:lnTo>
                <a:lnTo>
                  <a:pt x="236" y="177"/>
                </a:lnTo>
                <a:lnTo>
                  <a:pt x="238" y="177"/>
                </a:lnTo>
                <a:lnTo>
                  <a:pt x="240" y="179"/>
                </a:lnTo>
                <a:lnTo>
                  <a:pt x="240" y="181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0"/>
                </a:lnTo>
                <a:lnTo>
                  <a:pt x="238" y="192"/>
                </a:lnTo>
                <a:lnTo>
                  <a:pt x="238" y="194"/>
                </a:lnTo>
                <a:lnTo>
                  <a:pt x="236" y="194"/>
                </a:lnTo>
                <a:lnTo>
                  <a:pt x="236" y="194"/>
                </a:lnTo>
                <a:lnTo>
                  <a:pt x="234" y="194"/>
                </a:lnTo>
                <a:lnTo>
                  <a:pt x="234" y="194"/>
                </a:lnTo>
                <a:lnTo>
                  <a:pt x="232" y="194"/>
                </a:lnTo>
                <a:lnTo>
                  <a:pt x="228" y="198"/>
                </a:lnTo>
                <a:lnTo>
                  <a:pt x="226" y="200"/>
                </a:lnTo>
                <a:lnTo>
                  <a:pt x="226" y="200"/>
                </a:lnTo>
                <a:lnTo>
                  <a:pt x="222" y="207"/>
                </a:lnTo>
                <a:lnTo>
                  <a:pt x="219" y="209"/>
                </a:lnTo>
                <a:lnTo>
                  <a:pt x="219" y="209"/>
                </a:lnTo>
                <a:lnTo>
                  <a:pt x="219" y="211"/>
                </a:lnTo>
                <a:lnTo>
                  <a:pt x="219" y="213"/>
                </a:lnTo>
                <a:lnTo>
                  <a:pt x="219" y="215"/>
                </a:lnTo>
                <a:lnTo>
                  <a:pt x="215" y="221"/>
                </a:lnTo>
                <a:lnTo>
                  <a:pt x="211" y="227"/>
                </a:lnTo>
                <a:lnTo>
                  <a:pt x="209" y="232"/>
                </a:lnTo>
                <a:lnTo>
                  <a:pt x="207" y="236"/>
                </a:lnTo>
                <a:lnTo>
                  <a:pt x="205" y="238"/>
                </a:lnTo>
                <a:lnTo>
                  <a:pt x="203" y="240"/>
                </a:lnTo>
                <a:lnTo>
                  <a:pt x="192" y="238"/>
                </a:lnTo>
                <a:lnTo>
                  <a:pt x="190" y="238"/>
                </a:lnTo>
                <a:lnTo>
                  <a:pt x="188" y="240"/>
                </a:lnTo>
                <a:lnTo>
                  <a:pt x="186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0"/>
                </a:lnTo>
                <a:lnTo>
                  <a:pt x="178" y="246"/>
                </a:lnTo>
                <a:lnTo>
                  <a:pt x="176" y="248"/>
                </a:lnTo>
                <a:lnTo>
                  <a:pt x="174" y="248"/>
                </a:lnTo>
                <a:lnTo>
                  <a:pt x="171" y="248"/>
                </a:lnTo>
                <a:lnTo>
                  <a:pt x="171" y="248"/>
                </a:lnTo>
                <a:lnTo>
                  <a:pt x="171" y="248"/>
                </a:lnTo>
                <a:lnTo>
                  <a:pt x="169" y="250"/>
                </a:lnTo>
                <a:lnTo>
                  <a:pt x="169" y="250"/>
                </a:lnTo>
                <a:lnTo>
                  <a:pt x="169" y="252"/>
                </a:lnTo>
                <a:lnTo>
                  <a:pt x="167" y="252"/>
                </a:lnTo>
                <a:lnTo>
                  <a:pt x="167" y="252"/>
                </a:lnTo>
                <a:lnTo>
                  <a:pt x="165" y="252"/>
                </a:lnTo>
                <a:lnTo>
                  <a:pt x="161" y="248"/>
                </a:lnTo>
                <a:lnTo>
                  <a:pt x="161" y="246"/>
                </a:lnTo>
                <a:lnTo>
                  <a:pt x="159" y="248"/>
                </a:lnTo>
                <a:lnTo>
                  <a:pt x="157" y="252"/>
                </a:lnTo>
                <a:lnTo>
                  <a:pt x="157" y="255"/>
                </a:lnTo>
                <a:lnTo>
                  <a:pt x="157" y="255"/>
                </a:lnTo>
                <a:lnTo>
                  <a:pt x="155" y="255"/>
                </a:lnTo>
                <a:lnTo>
                  <a:pt x="155" y="255"/>
                </a:lnTo>
                <a:lnTo>
                  <a:pt x="155" y="255"/>
                </a:lnTo>
                <a:lnTo>
                  <a:pt x="153" y="255"/>
                </a:lnTo>
                <a:lnTo>
                  <a:pt x="153" y="255"/>
                </a:lnTo>
                <a:lnTo>
                  <a:pt x="153" y="257"/>
                </a:lnTo>
                <a:lnTo>
                  <a:pt x="153" y="257"/>
                </a:lnTo>
                <a:lnTo>
                  <a:pt x="151" y="257"/>
                </a:lnTo>
                <a:lnTo>
                  <a:pt x="151" y="259"/>
                </a:lnTo>
                <a:lnTo>
                  <a:pt x="151" y="257"/>
                </a:lnTo>
                <a:lnTo>
                  <a:pt x="148" y="259"/>
                </a:lnTo>
                <a:lnTo>
                  <a:pt x="148" y="259"/>
                </a:lnTo>
                <a:lnTo>
                  <a:pt x="148" y="261"/>
                </a:lnTo>
                <a:lnTo>
                  <a:pt x="146" y="259"/>
                </a:lnTo>
                <a:lnTo>
                  <a:pt x="144" y="259"/>
                </a:lnTo>
                <a:lnTo>
                  <a:pt x="142" y="259"/>
                </a:lnTo>
                <a:lnTo>
                  <a:pt x="142" y="257"/>
                </a:lnTo>
                <a:lnTo>
                  <a:pt x="142" y="255"/>
                </a:lnTo>
                <a:lnTo>
                  <a:pt x="142" y="250"/>
                </a:lnTo>
                <a:lnTo>
                  <a:pt x="140" y="250"/>
                </a:lnTo>
                <a:lnTo>
                  <a:pt x="140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2"/>
                </a:lnTo>
                <a:lnTo>
                  <a:pt x="138" y="255"/>
                </a:lnTo>
                <a:lnTo>
                  <a:pt x="138" y="255"/>
                </a:lnTo>
                <a:lnTo>
                  <a:pt x="140" y="257"/>
                </a:lnTo>
                <a:lnTo>
                  <a:pt x="138" y="259"/>
                </a:lnTo>
                <a:lnTo>
                  <a:pt x="138" y="259"/>
                </a:lnTo>
                <a:lnTo>
                  <a:pt x="138" y="259"/>
                </a:lnTo>
                <a:lnTo>
                  <a:pt x="136" y="259"/>
                </a:lnTo>
                <a:lnTo>
                  <a:pt x="136" y="259"/>
                </a:lnTo>
                <a:lnTo>
                  <a:pt x="136" y="261"/>
                </a:lnTo>
                <a:lnTo>
                  <a:pt x="134" y="261"/>
                </a:lnTo>
                <a:lnTo>
                  <a:pt x="134" y="263"/>
                </a:lnTo>
                <a:lnTo>
                  <a:pt x="130" y="263"/>
                </a:lnTo>
                <a:lnTo>
                  <a:pt x="123" y="263"/>
                </a:lnTo>
                <a:lnTo>
                  <a:pt x="121" y="263"/>
                </a:lnTo>
                <a:lnTo>
                  <a:pt x="119" y="265"/>
                </a:lnTo>
                <a:lnTo>
                  <a:pt x="115" y="267"/>
                </a:lnTo>
                <a:lnTo>
                  <a:pt x="107" y="269"/>
                </a:lnTo>
                <a:lnTo>
                  <a:pt x="107" y="269"/>
                </a:lnTo>
                <a:lnTo>
                  <a:pt x="105" y="267"/>
                </a:lnTo>
                <a:lnTo>
                  <a:pt x="105" y="265"/>
                </a:lnTo>
                <a:lnTo>
                  <a:pt x="102" y="263"/>
                </a:lnTo>
                <a:lnTo>
                  <a:pt x="105" y="261"/>
                </a:lnTo>
                <a:lnTo>
                  <a:pt x="105" y="259"/>
                </a:lnTo>
                <a:lnTo>
                  <a:pt x="107" y="257"/>
                </a:lnTo>
                <a:lnTo>
                  <a:pt x="107" y="255"/>
                </a:lnTo>
                <a:lnTo>
                  <a:pt x="105" y="252"/>
                </a:lnTo>
                <a:lnTo>
                  <a:pt x="105" y="252"/>
                </a:lnTo>
                <a:lnTo>
                  <a:pt x="102" y="252"/>
                </a:lnTo>
                <a:lnTo>
                  <a:pt x="102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98" y="255"/>
                </a:lnTo>
                <a:lnTo>
                  <a:pt x="98" y="255"/>
                </a:lnTo>
                <a:lnTo>
                  <a:pt x="96" y="257"/>
                </a:lnTo>
                <a:lnTo>
                  <a:pt x="94" y="257"/>
                </a:lnTo>
                <a:lnTo>
                  <a:pt x="94" y="255"/>
                </a:lnTo>
                <a:lnTo>
                  <a:pt x="92" y="255"/>
                </a:lnTo>
                <a:lnTo>
                  <a:pt x="90" y="252"/>
                </a:lnTo>
                <a:lnTo>
                  <a:pt x="92" y="250"/>
                </a:lnTo>
                <a:lnTo>
                  <a:pt x="94" y="250"/>
                </a:lnTo>
                <a:lnTo>
                  <a:pt x="94" y="248"/>
                </a:lnTo>
                <a:lnTo>
                  <a:pt x="94" y="248"/>
                </a:lnTo>
                <a:lnTo>
                  <a:pt x="94" y="246"/>
                </a:lnTo>
                <a:lnTo>
                  <a:pt x="94" y="246"/>
                </a:lnTo>
                <a:lnTo>
                  <a:pt x="90" y="248"/>
                </a:lnTo>
                <a:lnTo>
                  <a:pt x="86" y="250"/>
                </a:lnTo>
                <a:lnTo>
                  <a:pt x="86" y="252"/>
                </a:lnTo>
                <a:lnTo>
                  <a:pt x="84" y="252"/>
                </a:lnTo>
                <a:lnTo>
                  <a:pt x="84" y="255"/>
                </a:lnTo>
                <a:lnTo>
                  <a:pt x="84" y="257"/>
                </a:lnTo>
                <a:lnTo>
                  <a:pt x="82" y="259"/>
                </a:lnTo>
                <a:lnTo>
                  <a:pt x="82" y="261"/>
                </a:lnTo>
                <a:lnTo>
                  <a:pt x="82" y="263"/>
                </a:lnTo>
                <a:lnTo>
                  <a:pt x="80" y="265"/>
                </a:lnTo>
                <a:lnTo>
                  <a:pt x="80" y="267"/>
                </a:lnTo>
                <a:lnTo>
                  <a:pt x="82" y="269"/>
                </a:lnTo>
                <a:lnTo>
                  <a:pt x="84" y="273"/>
                </a:lnTo>
                <a:lnTo>
                  <a:pt x="86" y="278"/>
                </a:lnTo>
                <a:lnTo>
                  <a:pt x="88" y="280"/>
                </a:lnTo>
                <a:lnTo>
                  <a:pt x="90" y="282"/>
                </a:lnTo>
                <a:lnTo>
                  <a:pt x="96" y="288"/>
                </a:lnTo>
                <a:lnTo>
                  <a:pt x="96" y="290"/>
                </a:lnTo>
                <a:lnTo>
                  <a:pt x="98" y="292"/>
                </a:lnTo>
                <a:lnTo>
                  <a:pt x="100" y="294"/>
                </a:lnTo>
                <a:lnTo>
                  <a:pt x="107" y="300"/>
                </a:lnTo>
                <a:lnTo>
                  <a:pt x="107" y="303"/>
                </a:lnTo>
                <a:lnTo>
                  <a:pt x="111" y="305"/>
                </a:lnTo>
                <a:lnTo>
                  <a:pt x="119" y="315"/>
                </a:lnTo>
                <a:lnTo>
                  <a:pt x="121" y="315"/>
                </a:lnTo>
                <a:lnTo>
                  <a:pt x="123" y="315"/>
                </a:lnTo>
                <a:lnTo>
                  <a:pt x="125" y="313"/>
                </a:lnTo>
                <a:lnTo>
                  <a:pt x="125" y="315"/>
                </a:lnTo>
                <a:lnTo>
                  <a:pt x="125" y="317"/>
                </a:lnTo>
                <a:lnTo>
                  <a:pt x="125" y="319"/>
                </a:lnTo>
                <a:lnTo>
                  <a:pt x="130" y="323"/>
                </a:lnTo>
                <a:lnTo>
                  <a:pt x="132" y="326"/>
                </a:lnTo>
                <a:lnTo>
                  <a:pt x="134" y="326"/>
                </a:lnTo>
                <a:lnTo>
                  <a:pt x="136" y="330"/>
                </a:lnTo>
                <a:lnTo>
                  <a:pt x="138" y="332"/>
                </a:lnTo>
                <a:lnTo>
                  <a:pt x="142" y="336"/>
                </a:lnTo>
                <a:lnTo>
                  <a:pt x="144" y="338"/>
                </a:lnTo>
                <a:lnTo>
                  <a:pt x="151" y="340"/>
                </a:lnTo>
                <a:lnTo>
                  <a:pt x="163" y="355"/>
                </a:lnTo>
                <a:lnTo>
                  <a:pt x="165" y="357"/>
                </a:lnTo>
                <a:lnTo>
                  <a:pt x="165" y="357"/>
                </a:lnTo>
                <a:lnTo>
                  <a:pt x="167" y="357"/>
                </a:lnTo>
                <a:lnTo>
                  <a:pt x="169" y="361"/>
                </a:lnTo>
                <a:lnTo>
                  <a:pt x="171" y="365"/>
                </a:lnTo>
                <a:lnTo>
                  <a:pt x="178" y="374"/>
                </a:lnTo>
                <a:lnTo>
                  <a:pt x="184" y="378"/>
                </a:lnTo>
                <a:lnTo>
                  <a:pt x="184" y="380"/>
                </a:lnTo>
                <a:lnTo>
                  <a:pt x="184" y="380"/>
                </a:lnTo>
                <a:lnTo>
                  <a:pt x="192" y="392"/>
                </a:lnTo>
                <a:lnTo>
                  <a:pt x="203" y="399"/>
                </a:lnTo>
                <a:lnTo>
                  <a:pt x="213" y="409"/>
                </a:lnTo>
                <a:lnTo>
                  <a:pt x="217" y="413"/>
                </a:lnTo>
                <a:lnTo>
                  <a:pt x="222" y="415"/>
                </a:lnTo>
                <a:lnTo>
                  <a:pt x="228" y="417"/>
                </a:lnTo>
                <a:lnTo>
                  <a:pt x="230" y="420"/>
                </a:lnTo>
                <a:lnTo>
                  <a:pt x="232" y="424"/>
                </a:lnTo>
                <a:lnTo>
                  <a:pt x="234" y="424"/>
                </a:lnTo>
                <a:lnTo>
                  <a:pt x="236" y="426"/>
                </a:lnTo>
                <a:lnTo>
                  <a:pt x="242" y="428"/>
                </a:lnTo>
                <a:lnTo>
                  <a:pt x="257" y="436"/>
                </a:lnTo>
                <a:lnTo>
                  <a:pt x="261" y="438"/>
                </a:lnTo>
                <a:lnTo>
                  <a:pt x="261" y="438"/>
                </a:lnTo>
                <a:lnTo>
                  <a:pt x="263" y="438"/>
                </a:lnTo>
                <a:lnTo>
                  <a:pt x="265" y="438"/>
                </a:lnTo>
                <a:lnTo>
                  <a:pt x="265" y="438"/>
                </a:lnTo>
                <a:lnTo>
                  <a:pt x="268" y="438"/>
                </a:lnTo>
                <a:lnTo>
                  <a:pt x="268" y="440"/>
                </a:lnTo>
                <a:lnTo>
                  <a:pt x="270" y="440"/>
                </a:lnTo>
                <a:lnTo>
                  <a:pt x="272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6"/>
                </a:lnTo>
                <a:lnTo>
                  <a:pt x="286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90" y="436"/>
                </a:lnTo>
                <a:lnTo>
                  <a:pt x="293" y="436"/>
                </a:lnTo>
                <a:lnTo>
                  <a:pt x="295" y="436"/>
                </a:lnTo>
                <a:lnTo>
                  <a:pt x="297" y="436"/>
                </a:lnTo>
                <a:lnTo>
                  <a:pt x="297" y="434"/>
                </a:lnTo>
                <a:lnTo>
                  <a:pt x="299" y="434"/>
                </a:lnTo>
                <a:lnTo>
                  <a:pt x="299" y="434"/>
                </a:lnTo>
                <a:lnTo>
                  <a:pt x="301" y="434"/>
                </a:lnTo>
                <a:lnTo>
                  <a:pt x="303" y="434"/>
                </a:lnTo>
                <a:lnTo>
                  <a:pt x="320" y="424"/>
                </a:lnTo>
                <a:lnTo>
                  <a:pt x="326" y="424"/>
                </a:lnTo>
                <a:lnTo>
                  <a:pt x="334" y="420"/>
                </a:lnTo>
                <a:lnTo>
                  <a:pt x="336" y="420"/>
                </a:lnTo>
                <a:lnTo>
                  <a:pt x="339" y="417"/>
                </a:lnTo>
                <a:lnTo>
                  <a:pt x="339" y="415"/>
                </a:lnTo>
                <a:lnTo>
                  <a:pt x="343" y="411"/>
                </a:lnTo>
                <a:lnTo>
                  <a:pt x="345" y="411"/>
                </a:lnTo>
                <a:lnTo>
                  <a:pt x="347" y="411"/>
                </a:lnTo>
                <a:lnTo>
                  <a:pt x="345" y="411"/>
                </a:lnTo>
                <a:lnTo>
                  <a:pt x="345" y="411"/>
                </a:lnTo>
                <a:lnTo>
                  <a:pt x="345" y="413"/>
                </a:lnTo>
                <a:lnTo>
                  <a:pt x="347" y="413"/>
                </a:lnTo>
                <a:lnTo>
                  <a:pt x="353" y="409"/>
                </a:lnTo>
                <a:lnTo>
                  <a:pt x="357" y="407"/>
                </a:lnTo>
                <a:lnTo>
                  <a:pt x="362" y="405"/>
                </a:lnTo>
                <a:lnTo>
                  <a:pt x="362" y="405"/>
                </a:lnTo>
                <a:lnTo>
                  <a:pt x="364" y="405"/>
                </a:lnTo>
                <a:lnTo>
                  <a:pt x="366" y="405"/>
                </a:lnTo>
                <a:lnTo>
                  <a:pt x="368" y="403"/>
                </a:lnTo>
                <a:lnTo>
                  <a:pt x="370" y="401"/>
                </a:lnTo>
                <a:lnTo>
                  <a:pt x="382" y="394"/>
                </a:lnTo>
                <a:lnTo>
                  <a:pt x="387" y="394"/>
                </a:lnTo>
                <a:lnTo>
                  <a:pt x="389" y="392"/>
                </a:lnTo>
                <a:lnTo>
                  <a:pt x="395" y="390"/>
                </a:lnTo>
                <a:lnTo>
                  <a:pt x="397" y="388"/>
                </a:lnTo>
                <a:lnTo>
                  <a:pt x="397" y="388"/>
                </a:lnTo>
                <a:lnTo>
                  <a:pt x="397" y="388"/>
                </a:lnTo>
                <a:lnTo>
                  <a:pt x="399" y="388"/>
                </a:lnTo>
                <a:lnTo>
                  <a:pt x="399" y="388"/>
                </a:lnTo>
                <a:lnTo>
                  <a:pt x="401" y="386"/>
                </a:lnTo>
                <a:lnTo>
                  <a:pt x="401" y="384"/>
                </a:lnTo>
                <a:lnTo>
                  <a:pt x="399" y="382"/>
                </a:lnTo>
                <a:lnTo>
                  <a:pt x="399" y="380"/>
                </a:lnTo>
                <a:lnTo>
                  <a:pt x="399" y="380"/>
                </a:lnTo>
                <a:lnTo>
                  <a:pt x="399" y="380"/>
                </a:lnTo>
                <a:lnTo>
                  <a:pt x="399" y="378"/>
                </a:lnTo>
                <a:lnTo>
                  <a:pt x="399" y="378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4"/>
                </a:lnTo>
                <a:lnTo>
                  <a:pt x="401" y="374"/>
                </a:lnTo>
                <a:lnTo>
                  <a:pt x="405" y="369"/>
                </a:lnTo>
                <a:lnTo>
                  <a:pt x="405" y="367"/>
                </a:lnTo>
                <a:lnTo>
                  <a:pt x="407" y="365"/>
                </a:lnTo>
                <a:lnTo>
                  <a:pt x="412" y="359"/>
                </a:lnTo>
                <a:lnTo>
                  <a:pt x="414" y="355"/>
                </a:lnTo>
                <a:lnTo>
                  <a:pt x="418" y="342"/>
                </a:lnTo>
                <a:lnTo>
                  <a:pt x="418" y="342"/>
                </a:lnTo>
                <a:lnTo>
                  <a:pt x="420" y="342"/>
                </a:lnTo>
                <a:lnTo>
                  <a:pt x="420" y="340"/>
                </a:lnTo>
                <a:lnTo>
                  <a:pt x="420" y="340"/>
                </a:lnTo>
                <a:lnTo>
                  <a:pt x="420" y="338"/>
                </a:lnTo>
                <a:lnTo>
                  <a:pt x="420" y="338"/>
                </a:lnTo>
                <a:lnTo>
                  <a:pt x="420" y="336"/>
                </a:lnTo>
                <a:lnTo>
                  <a:pt x="420" y="336"/>
                </a:lnTo>
                <a:lnTo>
                  <a:pt x="418" y="336"/>
                </a:lnTo>
                <a:lnTo>
                  <a:pt x="418" y="334"/>
                </a:lnTo>
                <a:lnTo>
                  <a:pt x="418" y="334"/>
                </a:lnTo>
                <a:lnTo>
                  <a:pt x="416" y="332"/>
                </a:lnTo>
                <a:lnTo>
                  <a:pt x="416" y="334"/>
                </a:lnTo>
                <a:lnTo>
                  <a:pt x="414" y="332"/>
                </a:lnTo>
                <a:lnTo>
                  <a:pt x="414" y="332"/>
                </a:lnTo>
                <a:lnTo>
                  <a:pt x="412" y="332"/>
                </a:lnTo>
                <a:lnTo>
                  <a:pt x="412" y="332"/>
                </a:lnTo>
                <a:lnTo>
                  <a:pt x="412" y="330"/>
                </a:lnTo>
                <a:lnTo>
                  <a:pt x="410" y="328"/>
                </a:lnTo>
                <a:lnTo>
                  <a:pt x="410" y="326"/>
                </a:lnTo>
                <a:lnTo>
                  <a:pt x="410" y="326"/>
                </a:lnTo>
                <a:lnTo>
                  <a:pt x="407" y="326"/>
                </a:lnTo>
                <a:lnTo>
                  <a:pt x="407" y="323"/>
                </a:lnTo>
                <a:lnTo>
                  <a:pt x="407" y="321"/>
                </a:lnTo>
                <a:lnTo>
                  <a:pt x="407" y="321"/>
                </a:lnTo>
                <a:lnTo>
                  <a:pt x="401" y="323"/>
                </a:lnTo>
                <a:lnTo>
                  <a:pt x="399" y="323"/>
                </a:lnTo>
                <a:lnTo>
                  <a:pt x="399" y="323"/>
                </a:lnTo>
                <a:lnTo>
                  <a:pt x="397" y="321"/>
                </a:lnTo>
                <a:lnTo>
                  <a:pt x="395" y="323"/>
                </a:lnTo>
                <a:lnTo>
                  <a:pt x="393" y="323"/>
                </a:lnTo>
                <a:lnTo>
                  <a:pt x="393" y="323"/>
                </a:lnTo>
                <a:lnTo>
                  <a:pt x="393" y="321"/>
                </a:lnTo>
                <a:lnTo>
                  <a:pt x="393" y="321"/>
                </a:lnTo>
                <a:lnTo>
                  <a:pt x="391" y="321"/>
                </a:lnTo>
                <a:lnTo>
                  <a:pt x="391" y="321"/>
                </a:lnTo>
                <a:lnTo>
                  <a:pt x="391" y="321"/>
                </a:lnTo>
                <a:lnTo>
                  <a:pt x="389" y="321"/>
                </a:lnTo>
                <a:lnTo>
                  <a:pt x="389" y="319"/>
                </a:lnTo>
                <a:lnTo>
                  <a:pt x="389" y="317"/>
                </a:lnTo>
                <a:lnTo>
                  <a:pt x="389" y="315"/>
                </a:lnTo>
                <a:lnTo>
                  <a:pt x="391" y="315"/>
                </a:lnTo>
                <a:lnTo>
                  <a:pt x="397" y="317"/>
                </a:lnTo>
                <a:lnTo>
                  <a:pt x="399" y="317"/>
                </a:lnTo>
                <a:lnTo>
                  <a:pt x="401" y="317"/>
                </a:lnTo>
                <a:lnTo>
                  <a:pt x="399" y="313"/>
                </a:lnTo>
                <a:lnTo>
                  <a:pt x="397" y="313"/>
                </a:lnTo>
                <a:lnTo>
                  <a:pt x="397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1"/>
                </a:lnTo>
                <a:lnTo>
                  <a:pt x="397" y="311"/>
                </a:lnTo>
                <a:lnTo>
                  <a:pt x="399" y="313"/>
                </a:lnTo>
                <a:lnTo>
                  <a:pt x="401" y="313"/>
                </a:lnTo>
                <a:lnTo>
                  <a:pt x="401" y="315"/>
                </a:lnTo>
                <a:lnTo>
                  <a:pt x="403" y="315"/>
                </a:lnTo>
                <a:lnTo>
                  <a:pt x="405" y="317"/>
                </a:lnTo>
                <a:lnTo>
                  <a:pt x="407" y="317"/>
                </a:lnTo>
                <a:lnTo>
                  <a:pt x="405" y="315"/>
                </a:lnTo>
                <a:lnTo>
                  <a:pt x="405" y="313"/>
                </a:lnTo>
                <a:lnTo>
                  <a:pt x="407" y="313"/>
                </a:lnTo>
                <a:lnTo>
                  <a:pt x="407" y="311"/>
                </a:lnTo>
                <a:lnTo>
                  <a:pt x="405" y="311"/>
                </a:lnTo>
                <a:lnTo>
                  <a:pt x="405" y="309"/>
                </a:lnTo>
                <a:lnTo>
                  <a:pt x="405" y="309"/>
                </a:lnTo>
                <a:lnTo>
                  <a:pt x="405" y="309"/>
                </a:lnTo>
                <a:lnTo>
                  <a:pt x="405" y="307"/>
                </a:lnTo>
                <a:lnTo>
                  <a:pt x="403" y="307"/>
                </a:lnTo>
                <a:lnTo>
                  <a:pt x="401" y="309"/>
                </a:lnTo>
                <a:lnTo>
                  <a:pt x="399" y="309"/>
                </a:lnTo>
                <a:lnTo>
                  <a:pt x="393" y="307"/>
                </a:lnTo>
                <a:lnTo>
                  <a:pt x="393" y="305"/>
                </a:lnTo>
                <a:lnTo>
                  <a:pt x="395" y="305"/>
                </a:lnTo>
                <a:lnTo>
                  <a:pt x="397" y="305"/>
                </a:lnTo>
                <a:lnTo>
                  <a:pt x="399" y="305"/>
                </a:lnTo>
                <a:lnTo>
                  <a:pt x="399" y="305"/>
                </a:lnTo>
                <a:lnTo>
                  <a:pt x="399" y="305"/>
                </a:lnTo>
                <a:lnTo>
                  <a:pt x="401" y="305"/>
                </a:lnTo>
                <a:lnTo>
                  <a:pt x="401" y="305"/>
                </a:lnTo>
                <a:lnTo>
                  <a:pt x="397" y="303"/>
                </a:lnTo>
                <a:lnTo>
                  <a:pt x="397" y="300"/>
                </a:lnTo>
                <a:lnTo>
                  <a:pt x="401" y="303"/>
                </a:lnTo>
                <a:lnTo>
                  <a:pt x="403" y="303"/>
                </a:lnTo>
                <a:lnTo>
                  <a:pt x="403" y="300"/>
                </a:lnTo>
                <a:lnTo>
                  <a:pt x="401" y="300"/>
                </a:lnTo>
                <a:lnTo>
                  <a:pt x="399" y="298"/>
                </a:lnTo>
                <a:lnTo>
                  <a:pt x="401" y="298"/>
                </a:lnTo>
                <a:lnTo>
                  <a:pt x="403" y="298"/>
                </a:lnTo>
                <a:lnTo>
                  <a:pt x="405" y="300"/>
                </a:lnTo>
                <a:lnTo>
                  <a:pt x="405" y="300"/>
                </a:lnTo>
                <a:lnTo>
                  <a:pt x="405" y="303"/>
                </a:lnTo>
                <a:lnTo>
                  <a:pt x="407" y="303"/>
                </a:lnTo>
                <a:lnTo>
                  <a:pt x="407" y="300"/>
                </a:lnTo>
                <a:lnTo>
                  <a:pt x="410" y="300"/>
                </a:lnTo>
                <a:lnTo>
                  <a:pt x="410" y="300"/>
                </a:lnTo>
                <a:lnTo>
                  <a:pt x="410" y="298"/>
                </a:lnTo>
                <a:lnTo>
                  <a:pt x="410" y="298"/>
                </a:lnTo>
                <a:lnTo>
                  <a:pt x="410" y="300"/>
                </a:lnTo>
                <a:lnTo>
                  <a:pt x="412" y="300"/>
                </a:lnTo>
                <a:lnTo>
                  <a:pt x="412" y="298"/>
                </a:lnTo>
                <a:lnTo>
                  <a:pt x="412" y="298"/>
                </a:lnTo>
                <a:lnTo>
                  <a:pt x="414" y="298"/>
                </a:lnTo>
                <a:lnTo>
                  <a:pt x="416" y="298"/>
                </a:lnTo>
                <a:lnTo>
                  <a:pt x="416" y="298"/>
                </a:lnTo>
                <a:lnTo>
                  <a:pt x="418" y="296"/>
                </a:lnTo>
                <a:lnTo>
                  <a:pt x="418" y="296"/>
                </a:lnTo>
                <a:lnTo>
                  <a:pt x="418" y="294"/>
                </a:lnTo>
                <a:lnTo>
                  <a:pt x="420" y="294"/>
                </a:lnTo>
                <a:lnTo>
                  <a:pt x="420" y="294"/>
                </a:lnTo>
                <a:lnTo>
                  <a:pt x="420" y="292"/>
                </a:lnTo>
                <a:lnTo>
                  <a:pt x="420" y="290"/>
                </a:lnTo>
                <a:lnTo>
                  <a:pt x="422" y="280"/>
                </a:lnTo>
                <a:lnTo>
                  <a:pt x="420" y="273"/>
                </a:lnTo>
                <a:lnTo>
                  <a:pt x="416" y="275"/>
                </a:lnTo>
                <a:lnTo>
                  <a:pt x="414" y="273"/>
                </a:lnTo>
                <a:lnTo>
                  <a:pt x="414" y="273"/>
                </a:lnTo>
                <a:lnTo>
                  <a:pt x="414" y="271"/>
                </a:lnTo>
                <a:lnTo>
                  <a:pt x="414" y="269"/>
                </a:lnTo>
                <a:lnTo>
                  <a:pt x="414" y="269"/>
                </a:lnTo>
                <a:lnTo>
                  <a:pt x="414" y="267"/>
                </a:lnTo>
                <a:lnTo>
                  <a:pt x="412" y="271"/>
                </a:lnTo>
                <a:lnTo>
                  <a:pt x="410" y="271"/>
                </a:lnTo>
                <a:lnTo>
                  <a:pt x="407" y="271"/>
                </a:lnTo>
                <a:lnTo>
                  <a:pt x="405" y="269"/>
                </a:lnTo>
                <a:lnTo>
                  <a:pt x="405" y="269"/>
                </a:lnTo>
                <a:lnTo>
                  <a:pt x="410" y="269"/>
                </a:lnTo>
                <a:lnTo>
                  <a:pt x="410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6" y="267"/>
                </a:lnTo>
                <a:lnTo>
                  <a:pt x="416" y="267"/>
                </a:lnTo>
                <a:lnTo>
                  <a:pt x="416" y="269"/>
                </a:lnTo>
                <a:lnTo>
                  <a:pt x="418" y="271"/>
                </a:lnTo>
                <a:lnTo>
                  <a:pt x="418" y="271"/>
                </a:lnTo>
                <a:lnTo>
                  <a:pt x="420" y="271"/>
                </a:lnTo>
                <a:lnTo>
                  <a:pt x="422" y="271"/>
                </a:lnTo>
                <a:lnTo>
                  <a:pt x="424" y="267"/>
                </a:lnTo>
                <a:lnTo>
                  <a:pt x="424" y="267"/>
                </a:lnTo>
                <a:lnTo>
                  <a:pt x="424" y="263"/>
                </a:lnTo>
                <a:lnTo>
                  <a:pt x="426" y="261"/>
                </a:lnTo>
                <a:lnTo>
                  <a:pt x="426" y="261"/>
                </a:lnTo>
                <a:lnTo>
                  <a:pt x="430" y="259"/>
                </a:lnTo>
                <a:lnTo>
                  <a:pt x="430" y="261"/>
                </a:lnTo>
                <a:lnTo>
                  <a:pt x="430" y="263"/>
                </a:lnTo>
                <a:lnTo>
                  <a:pt x="428" y="265"/>
                </a:lnTo>
                <a:lnTo>
                  <a:pt x="428" y="265"/>
                </a:lnTo>
                <a:lnTo>
                  <a:pt x="428" y="267"/>
                </a:lnTo>
                <a:lnTo>
                  <a:pt x="428" y="269"/>
                </a:lnTo>
                <a:lnTo>
                  <a:pt x="428" y="271"/>
                </a:lnTo>
                <a:lnTo>
                  <a:pt x="433" y="271"/>
                </a:lnTo>
                <a:lnTo>
                  <a:pt x="433" y="271"/>
                </a:lnTo>
                <a:lnTo>
                  <a:pt x="435" y="269"/>
                </a:lnTo>
                <a:lnTo>
                  <a:pt x="437" y="271"/>
                </a:lnTo>
                <a:lnTo>
                  <a:pt x="437" y="271"/>
                </a:lnTo>
                <a:lnTo>
                  <a:pt x="437" y="273"/>
                </a:lnTo>
                <a:lnTo>
                  <a:pt x="437" y="273"/>
                </a:lnTo>
                <a:lnTo>
                  <a:pt x="437" y="273"/>
                </a:lnTo>
                <a:lnTo>
                  <a:pt x="439" y="273"/>
                </a:lnTo>
                <a:lnTo>
                  <a:pt x="441" y="273"/>
                </a:lnTo>
                <a:lnTo>
                  <a:pt x="443" y="271"/>
                </a:lnTo>
                <a:lnTo>
                  <a:pt x="445" y="269"/>
                </a:lnTo>
                <a:lnTo>
                  <a:pt x="447" y="267"/>
                </a:lnTo>
                <a:lnTo>
                  <a:pt x="449" y="267"/>
                </a:lnTo>
                <a:lnTo>
                  <a:pt x="451" y="269"/>
                </a:lnTo>
                <a:lnTo>
                  <a:pt x="453" y="269"/>
                </a:lnTo>
                <a:lnTo>
                  <a:pt x="453" y="269"/>
                </a:lnTo>
                <a:lnTo>
                  <a:pt x="456" y="269"/>
                </a:lnTo>
                <a:lnTo>
                  <a:pt x="456" y="269"/>
                </a:lnTo>
                <a:lnTo>
                  <a:pt x="464" y="271"/>
                </a:lnTo>
                <a:lnTo>
                  <a:pt x="466" y="273"/>
                </a:lnTo>
                <a:lnTo>
                  <a:pt x="470" y="271"/>
                </a:lnTo>
                <a:lnTo>
                  <a:pt x="470" y="269"/>
                </a:lnTo>
                <a:lnTo>
                  <a:pt x="472" y="269"/>
                </a:lnTo>
                <a:lnTo>
                  <a:pt x="474" y="269"/>
                </a:lnTo>
                <a:lnTo>
                  <a:pt x="476" y="269"/>
                </a:lnTo>
                <a:lnTo>
                  <a:pt x="479" y="271"/>
                </a:lnTo>
                <a:lnTo>
                  <a:pt x="479" y="271"/>
                </a:lnTo>
                <a:lnTo>
                  <a:pt x="481" y="269"/>
                </a:lnTo>
                <a:lnTo>
                  <a:pt x="481" y="269"/>
                </a:lnTo>
                <a:lnTo>
                  <a:pt x="483" y="269"/>
                </a:lnTo>
                <a:lnTo>
                  <a:pt x="483" y="271"/>
                </a:lnTo>
                <a:lnTo>
                  <a:pt x="483" y="273"/>
                </a:lnTo>
                <a:lnTo>
                  <a:pt x="483" y="275"/>
                </a:lnTo>
                <a:lnTo>
                  <a:pt x="481" y="275"/>
                </a:lnTo>
                <a:lnTo>
                  <a:pt x="479" y="275"/>
                </a:lnTo>
                <a:lnTo>
                  <a:pt x="476" y="273"/>
                </a:lnTo>
                <a:lnTo>
                  <a:pt x="476" y="273"/>
                </a:lnTo>
                <a:lnTo>
                  <a:pt x="472" y="273"/>
                </a:lnTo>
                <a:lnTo>
                  <a:pt x="470" y="275"/>
                </a:lnTo>
                <a:lnTo>
                  <a:pt x="466" y="282"/>
                </a:lnTo>
                <a:lnTo>
                  <a:pt x="464" y="280"/>
                </a:lnTo>
                <a:lnTo>
                  <a:pt x="462" y="280"/>
                </a:lnTo>
                <a:lnTo>
                  <a:pt x="462" y="280"/>
                </a:lnTo>
                <a:lnTo>
                  <a:pt x="460" y="280"/>
                </a:lnTo>
                <a:lnTo>
                  <a:pt x="460" y="280"/>
                </a:lnTo>
                <a:lnTo>
                  <a:pt x="460" y="280"/>
                </a:lnTo>
                <a:lnTo>
                  <a:pt x="458" y="278"/>
                </a:lnTo>
                <a:lnTo>
                  <a:pt x="456" y="278"/>
                </a:lnTo>
                <a:lnTo>
                  <a:pt x="453" y="275"/>
                </a:lnTo>
                <a:lnTo>
                  <a:pt x="451" y="275"/>
                </a:lnTo>
                <a:lnTo>
                  <a:pt x="449" y="278"/>
                </a:lnTo>
                <a:lnTo>
                  <a:pt x="447" y="278"/>
                </a:lnTo>
                <a:lnTo>
                  <a:pt x="445" y="280"/>
                </a:lnTo>
                <a:lnTo>
                  <a:pt x="445" y="282"/>
                </a:lnTo>
                <a:lnTo>
                  <a:pt x="443" y="284"/>
                </a:lnTo>
                <a:lnTo>
                  <a:pt x="443" y="286"/>
                </a:lnTo>
                <a:lnTo>
                  <a:pt x="443" y="288"/>
                </a:lnTo>
                <a:lnTo>
                  <a:pt x="443" y="290"/>
                </a:lnTo>
                <a:lnTo>
                  <a:pt x="443" y="290"/>
                </a:lnTo>
                <a:lnTo>
                  <a:pt x="443" y="292"/>
                </a:lnTo>
                <a:lnTo>
                  <a:pt x="443" y="294"/>
                </a:lnTo>
                <a:lnTo>
                  <a:pt x="443" y="296"/>
                </a:lnTo>
                <a:lnTo>
                  <a:pt x="441" y="300"/>
                </a:lnTo>
                <a:lnTo>
                  <a:pt x="441" y="303"/>
                </a:lnTo>
                <a:lnTo>
                  <a:pt x="441" y="303"/>
                </a:lnTo>
                <a:lnTo>
                  <a:pt x="443" y="309"/>
                </a:lnTo>
                <a:lnTo>
                  <a:pt x="445" y="309"/>
                </a:lnTo>
                <a:lnTo>
                  <a:pt x="447" y="309"/>
                </a:lnTo>
                <a:lnTo>
                  <a:pt x="449" y="307"/>
                </a:lnTo>
                <a:lnTo>
                  <a:pt x="451" y="305"/>
                </a:lnTo>
                <a:lnTo>
                  <a:pt x="451" y="305"/>
                </a:lnTo>
                <a:lnTo>
                  <a:pt x="453" y="303"/>
                </a:lnTo>
                <a:lnTo>
                  <a:pt x="460" y="303"/>
                </a:lnTo>
                <a:lnTo>
                  <a:pt x="460" y="303"/>
                </a:lnTo>
                <a:lnTo>
                  <a:pt x="460" y="300"/>
                </a:lnTo>
                <a:lnTo>
                  <a:pt x="460" y="300"/>
                </a:lnTo>
                <a:lnTo>
                  <a:pt x="462" y="300"/>
                </a:lnTo>
                <a:lnTo>
                  <a:pt x="462" y="300"/>
                </a:lnTo>
                <a:lnTo>
                  <a:pt x="462" y="300"/>
                </a:lnTo>
                <a:lnTo>
                  <a:pt x="464" y="300"/>
                </a:lnTo>
                <a:lnTo>
                  <a:pt x="464" y="300"/>
                </a:lnTo>
                <a:lnTo>
                  <a:pt x="464" y="300"/>
                </a:lnTo>
                <a:lnTo>
                  <a:pt x="462" y="300"/>
                </a:lnTo>
                <a:lnTo>
                  <a:pt x="462" y="303"/>
                </a:lnTo>
                <a:lnTo>
                  <a:pt x="462" y="305"/>
                </a:lnTo>
                <a:lnTo>
                  <a:pt x="460" y="307"/>
                </a:lnTo>
                <a:lnTo>
                  <a:pt x="456" y="305"/>
                </a:lnTo>
                <a:lnTo>
                  <a:pt x="453" y="307"/>
                </a:lnTo>
                <a:lnTo>
                  <a:pt x="451" y="307"/>
                </a:lnTo>
                <a:lnTo>
                  <a:pt x="449" y="313"/>
                </a:lnTo>
                <a:lnTo>
                  <a:pt x="449" y="315"/>
                </a:lnTo>
                <a:lnTo>
                  <a:pt x="447" y="315"/>
                </a:lnTo>
                <a:lnTo>
                  <a:pt x="447" y="317"/>
                </a:lnTo>
                <a:lnTo>
                  <a:pt x="445" y="323"/>
                </a:lnTo>
                <a:lnTo>
                  <a:pt x="445" y="326"/>
                </a:lnTo>
                <a:lnTo>
                  <a:pt x="443" y="330"/>
                </a:lnTo>
                <a:lnTo>
                  <a:pt x="443" y="332"/>
                </a:lnTo>
                <a:lnTo>
                  <a:pt x="443" y="334"/>
                </a:lnTo>
                <a:lnTo>
                  <a:pt x="445" y="336"/>
                </a:lnTo>
                <a:lnTo>
                  <a:pt x="447" y="336"/>
                </a:lnTo>
                <a:lnTo>
                  <a:pt x="451" y="334"/>
                </a:lnTo>
                <a:lnTo>
                  <a:pt x="453" y="334"/>
                </a:lnTo>
                <a:lnTo>
                  <a:pt x="456" y="334"/>
                </a:lnTo>
                <a:lnTo>
                  <a:pt x="458" y="334"/>
                </a:lnTo>
                <a:lnTo>
                  <a:pt x="464" y="334"/>
                </a:lnTo>
                <a:lnTo>
                  <a:pt x="466" y="334"/>
                </a:lnTo>
                <a:lnTo>
                  <a:pt x="470" y="334"/>
                </a:lnTo>
                <a:lnTo>
                  <a:pt x="472" y="334"/>
                </a:lnTo>
                <a:lnTo>
                  <a:pt x="474" y="334"/>
                </a:lnTo>
                <a:lnTo>
                  <a:pt x="476" y="332"/>
                </a:lnTo>
                <a:lnTo>
                  <a:pt x="479" y="332"/>
                </a:lnTo>
                <a:lnTo>
                  <a:pt x="483" y="334"/>
                </a:lnTo>
                <a:lnTo>
                  <a:pt x="487" y="334"/>
                </a:lnTo>
                <a:lnTo>
                  <a:pt x="491" y="332"/>
                </a:lnTo>
                <a:lnTo>
                  <a:pt x="493" y="330"/>
                </a:lnTo>
                <a:lnTo>
                  <a:pt x="493" y="330"/>
                </a:lnTo>
                <a:lnTo>
                  <a:pt x="495" y="328"/>
                </a:lnTo>
                <a:lnTo>
                  <a:pt x="495" y="328"/>
                </a:lnTo>
                <a:lnTo>
                  <a:pt x="499" y="328"/>
                </a:lnTo>
                <a:lnTo>
                  <a:pt x="504" y="326"/>
                </a:lnTo>
                <a:lnTo>
                  <a:pt x="504" y="326"/>
                </a:lnTo>
                <a:lnTo>
                  <a:pt x="504" y="326"/>
                </a:lnTo>
                <a:lnTo>
                  <a:pt x="504" y="328"/>
                </a:lnTo>
                <a:lnTo>
                  <a:pt x="504" y="328"/>
                </a:lnTo>
                <a:lnTo>
                  <a:pt x="501" y="328"/>
                </a:lnTo>
                <a:lnTo>
                  <a:pt x="499" y="328"/>
                </a:lnTo>
                <a:lnTo>
                  <a:pt x="493" y="332"/>
                </a:lnTo>
                <a:lnTo>
                  <a:pt x="487" y="334"/>
                </a:lnTo>
                <a:lnTo>
                  <a:pt x="485" y="336"/>
                </a:lnTo>
                <a:lnTo>
                  <a:pt x="481" y="338"/>
                </a:lnTo>
                <a:lnTo>
                  <a:pt x="479" y="338"/>
                </a:lnTo>
                <a:lnTo>
                  <a:pt x="476" y="338"/>
                </a:lnTo>
                <a:lnTo>
                  <a:pt x="474" y="338"/>
                </a:lnTo>
                <a:lnTo>
                  <a:pt x="472" y="338"/>
                </a:lnTo>
                <a:lnTo>
                  <a:pt x="472" y="338"/>
                </a:lnTo>
                <a:lnTo>
                  <a:pt x="470" y="342"/>
                </a:lnTo>
                <a:lnTo>
                  <a:pt x="468" y="344"/>
                </a:lnTo>
                <a:lnTo>
                  <a:pt x="466" y="346"/>
                </a:lnTo>
                <a:lnTo>
                  <a:pt x="464" y="349"/>
                </a:lnTo>
                <a:lnTo>
                  <a:pt x="462" y="349"/>
                </a:lnTo>
                <a:lnTo>
                  <a:pt x="460" y="349"/>
                </a:lnTo>
                <a:lnTo>
                  <a:pt x="456" y="353"/>
                </a:lnTo>
                <a:lnTo>
                  <a:pt x="453" y="353"/>
                </a:lnTo>
                <a:lnTo>
                  <a:pt x="453" y="355"/>
                </a:lnTo>
                <a:lnTo>
                  <a:pt x="449" y="361"/>
                </a:lnTo>
                <a:lnTo>
                  <a:pt x="449" y="363"/>
                </a:lnTo>
                <a:lnTo>
                  <a:pt x="451" y="363"/>
                </a:lnTo>
                <a:lnTo>
                  <a:pt x="458" y="359"/>
                </a:lnTo>
                <a:lnTo>
                  <a:pt x="460" y="357"/>
                </a:lnTo>
                <a:lnTo>
                  <a:pt x="464" y="355"/>
                </a:lnTo>
                <a:lnTo>
                  <a:pt x="466" y="357"/>
                </a:lnTo>
                <a:lnTo>
                  <a:pt x="466" y="357"/>
                </a:lnTo>
                <a:lnTo>
                  <a:pt x="466" y="359"/>
                </a:lnTo>
                <a:lnTo>
                  <a:pt x="464" y="357"/>
                </a:lnTo>
                <a:lnTo>
                  <a:pt x="458" y="361"/>
                </a:lnTo>
                <a:lnTo>
                  <a:pt x="458" y="361"/>
                </a:lnTo>
                <a:lnTo>
                  <a:pt x="453" y="363"/>
                </a:lnTo>
                <a:lnTo>
                  <a:pt x="447" y="365"/>
                </a:lnTo>
                <a:lnTo>
                  <a:pt x="447" y="365"/>
                </a:lnTo>
                <a:lnTo>
                  <a:pt x="447" y="367"/>
                </a:lnTo>
                <a:lnTo>
                  <a:pt x="449" y="367"/>
                </a:lnTo>
                <a:lnTo>
                  <a:pt x="449" y="369"/>
                </a:lnTo>
                <a:lnTo>
                  <a:pt x="453" y="367"/>
                </a:lnTo>
                <a:lnTo>
                  <a:pt x="453" y="367"/>
                </a:lnTo>
                <a:lnTo>
                  <a:pt x="456" y="369"/>
                </a:lnTo>
                <a:lnTo>
                  <a:pt x="453" y="369"/>
                </a:lnTo>
                <a:lnTo>
                  <a:pt x="451" y="369"/>
                </a:lnTo>
                <a:lnTo>
                  <a:pt x="449" y="369"/>
                </a:lnTo>
                <a:lnTo>
                  <a:pt x="449" y="371"/>
                </a:lnTo>
                <a:lnTo>
                  <a:pt x="449" y="371"/>
                </a:lnTo>
                <a:lnTo>
                  <a:pt x="449" y="374"/>
                </a:lnTo>
                <a:lnTo>
                  <a:pt x="451" y="378"/>
                </a:lnTo>
                <a:lnTo>
                  <a:pt x="451" y="380"/>
                </a:lnTo>
                <a:lnTo>
                  <a:pt x="451" y="380"/>
                </a:lnTo>
                <a:lnTo>
                  <a:pt x="453" y="380"/>
                </a:lnTo>
                <a:lnTo>
                  <a:pt x="456" y="378"/>
                </a:lnTo>
                <a:lnTo>
                  <a:pt x="456" y="380"/>
                </a:lnTo>
                <a:lnTo>
                  <a:pt x="456" y="382"/>
                </a:lnTo>
                <a:lnTo>
                  <a:pt x="458" y="382"/>
                </a:lnTo>
                <a:lnTo>
                  <a:pt x="458" y="384"/>
                </a:lnTo>
                <a:lnTo>
                  <a:pt x="460" y="384"/>
                </a:lnTo>
                <a:lnTo>
                  <a:pt x="464" y="386"/>
                </a:lnTo>
                <a:lnTo>
                  <a:pt x="464" y="386"/>
                </a:lnTo>
                <a:lnTo>
                  <a:pt x="462" y="386"/>
                </a:lnTo>
                <a:lnTo>
                  <a:pt x="462" y="386"/>
                </a:lnTo>
                <a:lnTo>
                  <a:pt x="460" y="388"/>
                </a:lnTo>
                <a:lnTo>
                  <a:pt x="453" y="392"/>
                </a:lnTo>
                <a:lnTo>
                  <a:pt x="451" y="394"/>
                </a:lnTo>
                <a:lnTo>
                  <a:pt x="451" y="397"/>
                </a:lnTo>
                <a:lnTo>
                  <a:pt x="453" y="399"/>
                </a:lnTo>
                <a:lnTo>
                  <a:pt x="453" y="399"/>
                </a:lnTo>
                <a:lnTo>
                  <a:pt x="456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2"/>
                </a:lnTo>
                <a:lnTo>
                  <a:pt x="458" y="392"/>
                </a:lnTo>
                <a:lnTo>
                  <a:pt x="458" y="390"/>
                </a:lnTo>
                <a:lnTo>
                  <a:pt x="460" y="390"/>
                </a:lnTo>
                <a:lnTo>
                  <a:pt x="462" y="390"/>
                </a:lnTo>
                <a:lnTo>
                  <a:pt x="462" y="390"/>
                </a:lnTo>
                <a:lnTo>
                  <a:pt x="464" y="392"/>
                </a:lnTo>
                <a:lnTo>
                  <a:pt x="462" y="394"/>
                </a:lnTo>
                <a:lnTo>
                  <a:pt x="462" y="397"/>
                </a:lnTo>
                <a:lnTo>
                  <a:pt x="460" y="401"/>
                </a:lnTo>
                <a:lnTo>
                  <a:pt x="464" y="399"/>
                </a:lnTo>
                <a:lnTo>
                  <a:pt x="464" y="399"/>
                </a:lnTo>
                <a:lnTo>
                  <a:pt x="464" y="397"/>
                </a:lnTo>
                <a:lnTo>
                  <a:pt x="464" y="394"/>
                </a:lnTo>
                <a:lnTo>
                  <a:pt x="464" y="394"/>
                </a:lnTo>
                <a:lnTo>
                  <a:pt x="466" y="394"/>
                </a:lnTo>
                <a:lnTo>
                  <a:pt x="466" y="397"/>
                </a:lnTo>
                <a:lnTo>
                  <a:pt x="466" y="397"/>
                </a:lnTo>
                <a:lnTo>
                  <a:pt x="470" y="394"/>
                </a:lnTo>
                <a:lnTo>
                  <a:pt x="472" y="394"/>
                </a:lnTo>
                <a:lnTo>
                  <a:pt x="472" y="394"/>
                </a:lnTo>
                <a:lnTo>
                  <a:pt x="476" y="403"/>
                </a:lnTo>
                <a:lnTo>
                  <a:pt x="474" y="403"/>
                </a:lnTo>
                <a:lnTo>
                  <a:pt x="472" y="405"/>
                </a:lnTo>
                <a:lnTo>
                  <a:pt x="468" y="403"/>
                </a:lnTo>
                <a:lnTo>
                  <a:pt x="468" y="403"/>
                </a:lnTo>
                <a:lnTo>
                  <a:pt x="468" y="405"/>
                </a:lnTo>
                <a:lnTo>
                  <a:pt x="468" y="407"/>
                </a:lnTo>
                <a:lnTo>
                  <a:pt x="470" y="407"/>
                </a:lnTo>
                <a:lnTo>
                  <a:pt x="470" y="407"/>
                </a:lnTo>
                <a:lnTo>
                  <a:pt x="472" y="407"/>
                </a:lnTo>
                <a:lnTo>
                  <a:pt x="472" y="407"/>
                </a:lnTo>
                <a:lnTo>
                  <a:pt x="472" y="409"/>
                </a:lnTo>
                <a:lnTo>
                  <a:pt x="472" y="409"/>
                </a:lnTo>
                <a:lnTo>
                  <a:pt x="474" y="411"/>
                </a:lnTo>
                <a:lnTo>
                  <a:pt x="476" y="411"/>
                </a:lnTo>
                <a:lnTo>
                  <a:pt x="479" y="409"/>
                </a:lnTo>
                <a:lnTo>
                  <a:pt x="481" y="409"/>
                </a:lnTo>
                <a:lnTo>
                  <a:pt x="479" y="411"/>
                </a:lnTo>
                <a:lnTo>
                  <a:pt x="476" y="413"/>
                </a:lnTo>
                <a:lnTo>
                  <a:pt x="474" y="415"/>
                </a:lnTo>
                <a:lnTo>
                  <a:pt x="476" y="420"/>
                </a:lnTo>
                <a:lnTo>
                  <a:pt x="476" y="420"/>
                </a:lnTo>
                <a:lnTo>
                  <a:pt x="474" y="424"/>
                </a:lnTo>
                <a:lnTo>
                  <a:pt x="474" y="426"/>
                </a:lnTo>
                <a:lnTo>
                  <a:pt x="479" y="424"/>
                </a:lnTo>
                <a:lnTo>
                  <a:pt x="479" y="422"/>
                </a:lnTo>
                <a:lnTo>
                  <a:pt x="481" y="422"/>
                </a:lnTo>
                <a:lnTo>
                  <a:pt x="481" y="422"/>
                </a:lnTo>
                <a:lnTo>
                  <a:pt x="481" y="424"/>
                </a:lnTo>
                <a:lnTo>
                  <a:pt x="479" y="426"/>
                </a:lnTo>
                <a:lnTo>
                  <a:pt x="479" y="428"/>
                </a:lnTo>
                <a:lnTo>
                  <a:pt x="481" y="430"/>
                </a:lnTo>
                <a:lnTo>
                  <a:pt x="483" y="428"/>
                </a:lnTo>
                <a:lnTo>
                  <a:pt x="483" y="428"/>
                </a:lnTo>
                <a:lnTo>
                  <a:pt x="483" y="430"/>
                </a:lnTo>
                <a:lnTo>
                  <a:pt x="483" y="430"/>
                </a:lnTo>
                <a:lnTo>
                  <a:pt x="483" y="430"/>
                </a:lnTo>
                <a:lnTo>
                  <a:pt x="483" y="432"/>
                </a:lnTo>
                <a:lnTo>
                  <a:pt x="485" y="432"/>
                </a:lnTo>
                <a:lnTo>
                  <a:pt x="485" y="432"/>
                </a:lnTo>
                <a:lnTo>
                  <a:pt x="485" y="434"/>
                </a:lnTo>
                <a:lnTo>
                  <a:pt x="485" y="434"/>
                </a:lnTo>
                <a:lnTo>
                  <a:pt x="481" y="436"/>
                </a:lnTo>
                <a:lnTo>
                  <a:pt x="481" y="438"/>
                </a:lnTo>
                <a:lnTo>
                  <a:pt x="483" y="440"/>
                </a:lnTo>
                <a:lnTo>
                  <a:pt x="481" y="445"/>
                </a:lnTo>
                <a:lnTo>
                  <a:pt x="481" y="447"/>
                </a:lnTo>
                <a:lnTo>
                  <a:pt x="481" y="449"/>
                </a:lnTo>
                <a:lnTo>
                  <a:pt x="479" y="449"/>
                </a:lnTo>
                <a:lnTo>
                  <a:pt x="479" y="451"/>
                </a:lnTo>
                <a:lnTo>
                  <a:pt x="481" y="453"/>
                </a:lnTo>
                <a:lnTo>
                  <a:pt x="481" y="453"/>
                </a:lnTo>
                <a:lnTo>
                  <a:pt x="481" y="457"/>
                </a:lnTo>
                <a:lnTo>
                  <a:pt x="479" y="459"/>
                </a:lnTo>
                <a:lnTo>
                  <a:pt x="479" y="461"/>
                </a:lnTo>
                <a:lnTo>
                  <a:pt x="476" y="465"/>
                </a:lnTo>
                <a:lnTo>
                  <a:pt x="476" y="465"/>
                </a:lnTo>
                <a:lnTo>
                  <a:pt x="476" y="465"/>
                </a:lnTo>
                <a:lnTo>
                  <a:pt x="479" y="468"/>
                </a:lnTo>
                <a:lnTo>
                  <a:pt x="479" y="472"/>
                </a:lnTo>
                <a:lnTo>
                  <a:pt x="479" y="474"/>
                </a:lnTo>
                <a:lnTo>
                  <a:pt x="476" y="476"/>
                </a:lnTo>
                <a:lnTo>
                  <a:pt x="474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0" y="478"/>
                </a:lnTo>
                <a:lnTo>
                  <a:pt x="470" y="478"/>
                </a:lnTo>
                <a:lnTo>
                  <a:pt x="468" y="478"/>
                </a:lnTo>
                <a:lnTo>
                  <a:pt x="468" y="480"/>
                </a:lnTo>
                <a:lnTo>
                  <a:pt x="468" y="482"/>
                </a:lnTo>
                <a:lnTo>
                  <a:pt x="466" y="484"/>
                </a:lnTo>
                <a:lnTo>
                  <a:pt x="466" y="486"/>
                </a:lnTo>
                <a:lnTo>
                  <a:pt x="464" y="488"/>
                </a:lnTo>
                <a:lnTo>
                  <a:pt x="464" y="491"/>
                </a:lnTo>
                <a:lnTo>
                  <a:pt x="464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5"/>
                </a:lnTo>
                <a:lnTo>
                  <a:pt x="464" y="497"/>
                </a:lnTo>
                <a:lnTo>
                  <a:pt x="464" y="497"/>
                </a:lnTo>
                <a:lnTo>
                  <a:pt x="464" y="501"/>
                </a:lnTo>
                <a:lnTo>
                  <a:pt x="462" y="507"/>
                </a:lnTo>
                <a:lnTo>
                  <a:pt x="462" y="507"/>
                </a:lnTo>
                <a:lnTo>
                  <a:pt x="462" y="507"/>
                </a:lnTo>
                <a:lnTo>
                  <a:pt x="464" y="507"/>
                </a:lnTo>
                <a:lnTo>
                  <a:pt x="466" y="507"/>
                </a:lnTo>
                <a:lnTo>
                  <a:pt x="466" y="505"/>
                </a:lnTo>
                <a:lnTo>
                  <a:pt x="468" y="505"/>
                </a:lnTo>
                <a:lnTo>
                  <a:pt x="468" y="505"/>
                </a:lnTo>
                <a:lnTo>
                  <a:pt x="468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4" y="505"/>
                </a:lnTo>
                <a:lnTo>
                  <a:pt x="476" y="505"/>
                </a:lnTo>
                <a:lnTo>
                  <a:pt x="479" y="505"/>
                </a:lnTo>
                <a:lnTo>
                  <a:pt x="481" y="505"/>
                </a:lnTo>
                <a:lnTo>
                  <a:pt x="485" y="503"/>
                </a:lnTo>
                <a:lnTo>
                  <a:pt x="485" y="501"/>
                </a:lnTo>
                <a:lnTo>
                  <a:pt x="485" y="497"/>
                </a:lnTo>
                <a:lnTo>
                  <a:pt x="485" y="497"/>
                </a:lnTo>
                <a:lnTo>
                  <a:pt x="485" y="495"/>
                </a:lnTo>
                <a:lnTo>
                  <a:pt x="485" y="495"/>
                </a:lnTo>
                <a:lnTo>
                  <a:pt x="483" y="495"/>
                </a:lnTo>
                <a:lnTo>
                  <a:pt x="481" y="493"/>
                </a:lnTo>
                <a:lnTo>
                  <a:pt x="481" y="493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88"/>
                </a:lnTo>
                <a:lnTo>
                  <a:pt x="481" y="488"/>
                </a:lnTo>
                <a:lnTo>
                  <a:pt x="481" y="488"/>
                </a:lnTo>
                <a:lnTo>
                  <a:pt x="483" y="488"/>
                </a:lnTo>
                <a:lnTo>
                  <a:pt x="483" y="488"/>
                </a:lnTo>
                <a:lnTo>
                  <a:pt x="485" y="488"/>
                </a:lnTo>
                <a:lnTo>
                  <a:pt x="485" y="488"/>
                </a:lnTo>
                <a:lnTo>
                  <a:pt x="485" y="488"/>
                </a:lnTo>
                <a:lnTo>
                  <a:pt x="487" y="484"/>
                </a:lnTo>
                <a:lnTo>
                  <a:pt x="487" y="484"/>
                </a:lnTo>
                <a:lnTo>
                  <a:pt x="487" y="484"/>
                </a:lnTo>
                <a:lnTo>
                  <a:pt x="489" y="484"/>
                </a:lnTo>
                <a:lnTo>
                  <a:pt x="489" y="484"/>
                </a:lnTo>
                <a:lnTo>
                  <a:pt x="491" y="484"/>
                </a:lnTo>
                <a:lnTo>
                  <a:pt x="491" y="484"/>
                </a:lnTo>
                <a:lnTo>
                  <a:pt x="493" y="482"/>
                </a:lnTo>
                <a:lnTo>
                  <a:pt x="495" y="480"/>
                </a:lnTo>
                <a:lnTo>
                  <a:pt x="497" y="480"/>
                </a:lnTo>
                <a:lnTo>
                  <a:pt x="497" y="480"/>
                </a:lnTo>
                <a:lnTo>
                  <a:pt x="497" y="480"/>
                </a:lnTo>
                <a:lnTo>
                  <a:pt x="499" y="480"/>
                </a:lnTo>
                <a:lnTo>
                  <a:pt x="499" y="482"/>
                </a:lnTo>
                <a:lnTo>
                  <a:pt x="497" y="482"/>
                </a:lnTo>
                <a:lnTo>
                  <a:pt x="497" y="484"/>
                </a:lnTo>
                <a:lnTo>
                  <a:pt x="499" y="484"/>
                </a:lnTo>
                <a:lnTo>
                  <a:pt x="499" y="484"/>
                </a:lnTo>
                <a:lnTo>
                  <a:pt x="499" y="484"/>
                </a:lnTo>
                <a:lnTo>
                  <a:pt x="501" y="484"/>
                </a:lnTo>
                <a:lnTo>
                  <a:pt x="501" y="484"/>
                </a:lnTo>
                <a:lnTo>
                  <a:pt x="504" y="484"/>
                </a:lnTo>
                <a:lnTo>
                  <a:pt x="504" y="486"/>
                </a:lnTo>
                <a:lnTo>
                  <a:pt x="504" y="486"/>
                </a:lnTo>
                <a:lnTo>
                  <a:pt x="504" y="486"/>
                </a:lnTo>
                <a:lnTo>
                  <a:pt x="504" y="488"/>
                </a:lnTo>
                <a:lnTo>
                  <a:pt x="501" y="488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5"/>
                </a:lnTo>
                <a:lnTo>
                  <a:pt x="495" y="495"/>
                </a:lnTo>
                <a:lnTo>
                  <a:pt x="495" y="495"/>
                </a:lnTo>
                <a:lnTo>
                  <a:pt x="495" y="499"/>
                </a:lnTo>
                <a:lnTo>
                  <a:pt x="495" y="499"/>
                </a:lnTo>
                <a:lnTo>
                  <a:pt x="497" y="501"/>
                </a:lnTo>
                <a:lnTo>
                  <a:pt x="497" y="501"/>
                </a:lnTo>
                <a:lnTo>
                  <a:pt x="499" y="501"/>
                </a:lnTo>
                <a:lnTo>
                  <a:pt x="501" y="501"/>
                </a:lnTo>
                <a:lnTo>
                  <a:pt x="501" y="501"/>
                </a:lnTo>
                <a:lnTo>
                  <a:pt x="501" y="499"/>
                </a:lnTo>
                <a:lnTo>
                  <a:pt x="501" y="499"/>
                </a:lnTo>
                <a:lnTo>
                  <a:pt x="501" y="497"/>
                </a:lnTo>
                <a:lnTo>
                  <a:pt x="501" y="497"/>
                </a:lnTo>
                <a:lnTo>
                  <a:pt x="501" y="497"/>
                </a:lnTo>
                <a:lnTo>
                  <a:pt x="504" y="497"/>
                </a:lnTo>
                <a:lnTo>
                  <a:pt x="506" y="497"/>
                </a:lnTo>
                <a:lnTo>
                  <a:pt x="508" y="497"/>
                </a:lnTo>
                <a:lnTo>
                  <a:pt x="508" y="499"/>
                </a:lnTo>
                <a:lnTo>
                  <a:pt x="508" y="503"/>
                </a:lnTo>
                <a:lnTo>
                  <a:pt x="510" y="503"/>
                </a:lnTo>
                <a:lnTo>
                  <a:pt x="512" y="503"/>
                </a:lnTo>
                <a:lnTo>
                  <a:pt x="512" y="503"/>
                </a:lnTo>
                <a:lnTo>
                  <a:pt x="514" y="503"/>
                </a:lnTo>
                <a:lnTo>
                  <a:pt x="514" y="501"/>
                </a:lnTo>
                <a:lnTo>
                  <a:pt x="516" y="501"/>
                </a:lnTo>
                <a:lnTo>
                  <a:pt x="516" y="501"/>
                </a:lnTo>
                <a:lnTo>
                  <a:pt x="516" y="499"/>
                </a:lnTo>
                <a:lnTo>
                  <a:pt x="516" y="499"/>
                </a:lnTo>
                <a:lnTo>
                  <a:pt x="516" y="499"/>
                </a:lnTo>
                <a:lnTo>
                  <a:pt x="516" y="497"/>
                </a:lnTo>
                <a:lnTo>
                  <a:pt x="516" y="497"/>
                </a:lnTo>
                <a:lnTo>
                  <a:pt x="518" y="495"/>
                </a:lnTo>
                <a:lnTo>
                  <a:pt x="518" y="495"/>
                </a:lnTo>
                <a:lnTo>
                  <a:pt x="524" y="497"/>
                </a:lnTo>
                <a:lnTo>
                  <a:pt x="527" y="497"/>
                </a:lnTo>
                <a:lnTo>
                  <a:pt x="529" y="497"/>
                </a:lnTo>
                <a:lnTo>
                  <a:pt x="529" y="497"/>
                </a:lnTo>
                <a:lnTo>
                  <a:pt x="529" y="497"/>
                </a:lnTo>
                <a:lnTo>
                  <a:pt x="531" y="495"/>
                </a:lnTo>
                <a:lnTo>
                  <a:pt x="529" y="493"/>
                </a:lnTo>
                <a:lnTo>
                  <a:pt x="529" y="493"/>
                </a:lnTo>
                <a:lnTo>
                  <a:pt x="529" y="491"/>
                </a:lnTo>
                <a:lnTo>
                  <a:pt x="531" y="491"/>
                </a:lnTo>
                <a:lnTo>
                  <a:pt x="531" y="488"/>
                </a:lnTo>
                <a:lnTo>
                  <a:pt x="531" y="486"/>
                </a:lnTo>
                <a:lnTo>
                  <a:pt x="531" y="482"/>
                </a:lnTo>
                <a:lnTo>
                  <a:pt x="531" y="480"/>
                </a:lnTo>
                <a:lnTo>
                  <a:pt x="531" y="480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6"/>
                </a:lnTo>
                <a:lnTo>
                  <a:pt x="527" y="476"/>
                </a:lnTo>
                <a:lnTo>
                  <a:pt x="529" y="474"/>
                </a:lnTo>
                <a:lnTo>
                  <a:pt x="531" y="472"/>
                </a:lnTo>
                <a:lnTo>
                  <a:pt x="535" y="463"/>
                </a:lnTo>
                <a:lnTo>
                  <a:pt x="537" y="459"/>
                </a:lnTo>
                <a:lnTo>
                  <a:pt x="537" y="457"/>
                </a:lnTo>
                <a:lnTo>
                  <a:pt x="537" y="455"/>
                </a:lnTo>
                <a:lnTo>
                  <a:pt x="537" y="453"/>
                </a:lnTo>
                <a:lnTo>
                  <a:pt x="537" y="453"/>
                </a:lnTo>
                <a:lnTo>
                  <a:pt x="535" y="453"/>
                </a:lnTo>
                <a:lnTo>
                  <a:pt x="535" y="453"/>
                </a:lnTo>
                <a:lnTo>
                  <a:pt x="535" y="453"/>
                </a:lnTo>
                <a:lnTo>
                  <a:pt x="533" y="453"/>
                </a:lnTo>
                <a:lnTo>
                  <a:pt x="533" y="453"/>
                </a:lnTo>
                <a:lnTo>
                  <a:pt x="533" y="451"/>
                </a:lnTo>
                <a:lnTo>
                  <a:pt x="533" y="451"/>
                </a:lnTo>
                <a:lnTo>
                  <a:pt x="533" y="449"/>
                </a:lnTo>
                <a:lnTo>
                  <a:pt x="533" y="449"/>
                </a:lnTo>
                <a:lnTo>
                  <a:pt x="531" y="447"/>
                </a:lnTo>
                <a:lnTo>
                  <a:pt x="531" y="447"/>
                </a:lnTo>
                <a:lnTo>
                  <a:pt x="531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5"/>
                </a:lnTo>
                <a:lnTo>
                  <a:pt x="529" y="445"/>
                </a:lnTo>
                <a:lnTo>
                  <a:pt x="533" y="445"/>
                </a:lnTo>
                <a:lnTo>
                  <a:pt x="533" y="443"/>
                </a:lnTo>
                <a:lnTo>
                  <a:pt x="535" y="438"/>
                </a:lnTo>
                <a:lnTo>
                  <a:pt x="535" y="438"/>
                </a:lnTo>
                <a:lnTo>
                  <a:pt x="535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40"/>
                </a:lnTo>
                <a:lnTo>
                  <a:pt x="539" y="443"/>
                </a:lnTo>
                <a:lnTo>
                  <a:pt x="539" y="443"/>
                </a:lnTo>
                <a:lnTo>
                  <a:pt x="541" y="445"/>
                </a:lnTo>
                <a:lnTo>
                  <a:pt x="541" y="445"/>
                </a:lnTo>
                <a:lnTo>
                  <a:pt x="541" y="445"/>
                </a:lnTo>
                <a:lnTo>
                  <a:pt x="545" y="447"/>
                </a:lnTo>
                <a:lnTo>
                  <a:pt x="550" y="449"/>
                </a:lnTo>
                <a:lnTo>
                  <a:pt x="550" y="449"/>
                </a:lnTo>
                <a:lnTo>
                  <a:pt x="552" y="451"/>
                </a:lnTo>
                <a:lnTo>
                  <a:pt x="554" y="455"/>
                </a:lnTo>
                <a:lnTo>
                  <a:pt x="554" y="455"/>
                </a:lnTo>
                <a:lnTo>
                  <a:pt x="556" y="455"/>
                </a:lnTo>
                <a:lnTo>
                  <a:pt x="556" y="455"/>
                </a:lnTo>
                <a:lnTo>
                  <a:pt x="562" y="455"/>
                </a:lnTo>
                <a:lnTo>
                  <a:pt x="562" y="455"/>
                </a:lnTo>
                <a:lnTo>
                  <a:pt x="566" y="453"/>
                </a:lnTo>
                <a:lnTo>
                  <a:pt x="568" y="453"/>
                </a:lnTo>
                <a:lnTo>
                  <a:pt x="570" y="451"/>
                </a:lnTo>
                <a:lnTo>
                  <a:pt x="570" y="451"/>
                </a:lnTo>
                <a:lnTo>
                  <a:pt x="573" y="449"/>
                </a:lnTo>
                <a:lnTo>
                  <a:pt x="573" y="449"/>
                </a:lnTo>
                <a:lnTo>
                  <a:pt x="573" y="447"/>
                </a:lnTo>
                <a:lnTo>
                  <a:pt x="573" y="447"/>
                </a:lnTo>
                <a:lnTo>
                  <a:pt x="573" y="445"/>
                </a:lnTo>
                <a:lnTo>
                  <a:pt x="573" y="443"/>
                </a:lnTo>
                <a:lnTo>
                  <a:pt x="577" y="440"/>
                </a:lnTo>
                <a:lnTo>
                  <a:pt x="581" y="436"/>
                </a:lnTo>
                <a:lnTo>
                  <a:pt x="581" y="434"/>
                </a:lnTo>
                <a:lnTo>
                  <a:pt x="583" y="434"/>
                </a:lnTo>
                <a:lnTo>
                  <a:pt x="583" y="432"/>
                </a:lnTo>
                <a:lnTo>
                  <a:pt x="583" y="430"/>
                </a:lnTo>
                <a:lnTo>
                  <a:pt x="583" y="428"/>
                </a:lnTo>
                <a:lnTo>
                  <a:pt x="583" y="420"/>
                </a:lnTo>
                <a:lnTo>
                  <a:pt x="581" y="417"/>
                </a:lnTo>
                <a:lnTo>
                  <a:pt x="581" y="415"/>
                </a:lnTo>
                <a:lnTo>
                  <a:pt x="579" y="411"/>
                </a:lnTo>
                <a:lnTo>
                  <a:pt x="579" y="411"/>
                </a:lnTo>
                <a:lnTo>
                  <a:pt x="579" y="409"/>
                </a:lnTo>
                <a:lnTo>
                  <a:pt x="577" y="409"/>
                </a:lnTo>
                <a:lnTo>
                  <a:pt x="575" y="407"/>
                </a:lnTo>
                <a:lnTo>
                  <a:pt x="573" y="405"/>
                </a:lnTo>
                <a:lnTo>
                  <a:pt x="573" y="403"/>
                </a:lnTo>
                <a:lnTo>
                  <a:pt x="570" y="401"/>
                </a:lnTo>
                <a:lnTo>
                  <a:pt x="568" y="401"/>
                </a:lnTo>
                <a:lnTo>
                  <a:pt x="566" y="401"/>
                </a:lnTo>
                <a:lnTo>
                  <a:pt x="564" y="399"/>
                </a:lnTo>
                <a:lnTo>
                  <a:pt x="564" y="397"/>
                </a:lnTo>
                <a:lnTo>
                  <a:pt x="564" y="397"/>
                </a:lnTo>
                <a:lnTo>
                  <a:pt x="562" y="394"/>
                </a:lnTo>
                <a:lnTo>
                  <a:pt x="562" y="394"/>
                </a:lnTo>
                <a:lnTo>
                  <a:pt x="560" y="394"/>
                </a:lnTo>
                <a:lnTo>
                  <a:pt x="560" y="394"/>
                </a:lnTo>
                <a:lnTo>
                  <a:pt x="558" y="394"/>
                </a:lnTo>
                <a:lnTo>
                  <a:pt x="558" y="394"/>
                </a:lnTo>
                <a:lnTo>
                  <a:pt x="556" y="394"/>
                </a:lnTo>
                <a:lnTo>
                  <a:pt x="552" y="392"/>
                </a:lnTo>
                <a:lnTo>
                  <a:pt x="547" y="388"/>
                </a:lnTo>
                <a:lnTo>
                  <a:pt x="547" y="388"/>
                </a:lnTo>
                <a:lnTo>
                  <a:pt x="547" y="388"/>
                </a:lnTo>
                <a:lnTo>
                  <a:pt x="547" y="386"/>
                </a:lnTo>
                <a:lnTo>
                  <a:pt x="547" y="386"/>
                </a:lnTo>
                <a:lnTo>
                  <a:pt x="547" y="386"/>
                </a:lnTo>
                <a:lnTo>
                  <a:pt x="550" y="386"/>
                </a:lnTo>
                <a:lnTo>
                  <a:pt x="556" y="390"/>
                </a:lnTo>
                <a:lnTo>
                  <a:pt x="556" y="390"/>
                </a:lnTo>
                <a:lnTo>
                  <a:pt x="556" y="390"/>
                </a:lnTo>
                <a:lnTo>
                  <a:pt x="558" y="390"/>
                </a:lnTo>
                <a:lnTo>
                  <a:pt x="558" y="388"/>
                </a:lnTo>
                <a:lnTo>
                  <a:pt x="558" y="390"/>
                </a:lnTo>
                <a:lnTo>
                  <a:pt x="560" y="390"/>
                </a:lnTo>
                <a:lnTo>
                  <a:pt x="560" y="390"/>
                </a:lnTo>
                <a:lnTo>
                  <a:pt x="562" y="390"/>
                </a:lnTo>
                <a:lnTo>
                  <a:pt x="562" y="390"/>
                </a:lnTo>
                <a:lnTo>
                  <a:pt x="562" y="390"/>
                </a:lnTo>
                <a:lnTo>
                  <a:pt x="564" y="388"/>
                </a:lnTo>
                <a:lnTo>
                  <a:pt x="564" y="388"/>
                </a:lnTo>
                <a:lnTo>
                  <a:pt x="564" y="388"/>
                </a:lnTo>
                <a:lnTo>
                  <a:pt x="566" y="386"/>
                </a:lnTo>
                <a:lnTo>
                  <a:pt x="568" y="386"/>
                </a:lnTo>
                <a:lnTo>
                  <a:pt x="568" y="386"/>
                </a:lnTo>
                <a:lnTo>
                  <a:pt x="570" y="384"/>
                </a:lnTo>
                <a:lnTo>
                  <a:pt x="570" y="380"/>
                </a:lnTo>
                <a:lnTo>
                  <a:pt x="573" y="378"/>
                </a:lnTo>
                <a:lnTo>
                  <a:pt x="573" y="378"/>
                </a:lnTo>
                <a:lnTo>
                  <a:pt x="573" y="378"/>
                </a:lnTo>
                <a:lnTo>
                  <a:pt x="575" y="380"/>
                </a:lnTo>
                <a:lnTo>
                  <a:pt x="577" y="380"/>
                </a:lnTo>
                <a:lnTo>
                  <a:pt x="577" y="380"/>
                </a:lnTo>
                <a:lnTo>
                  <a:pt x="583" y="378"/>
                </a:lnTo>
                <a:lnTo>
                  <a:pt x="583" y="376"/>
                </a:lnTo>
                <a:lnTo>
                  <a:pt x="585" y="374"/>
                </a:lnTo>
                <a:lnTo>
                  <a:pt x="587" y="367"/>
                </a:lnTo>
                <a:lnTo>
                  <a:pt x="587" y="365"/>
                </a:lnTo>
                <a:lnTo>
                  <a:pt x="589" y="363"/>
                </a:lnTo>
                <a:lnTo>
                  <a:pt x="591" y="363"/>
                </a:lnTo>
                <a:lnTo>
                  <a:pt x="593" y="361"/>
                </a:lnTo>
                <a:lnTo>
                  <a:pt x="595" y="359"/>
                </a:lnTo>
                <a:lnTo>
                  <a:pt x="595" y="357"/>
                </a:lnTo>
                <a:lnTo>
                  <a:pt x="598" y="357"/>
                </a:lnTo>
                <a:lnTo>
                  <a:pt x="598" y="357"/>
                </a:lnTo>
                <a:lnTo>
                  <a:pt x="602" y="359"/>
                </a:lnTo>
                <a:lnTo>
                  <a:pt x="602" y="359"/>
                </a:lnTo>
                <a:lnTo>
                  <a:pt x="604" y="359"/>
                </a:lnTo>
                <a:lnTo>
                  <a:pt x="616" y="355"/>
                </a:lnTo>
                <a:lnTo>
                  <a:pt x="618" y="355"/>
                </a:lnTo>
                <a:lnTo>
                  <a:pt x="621" y="353"/>
                </a:lnTo>
                <a:lnTo>
                  <a:pt x="623" y="353"/>
                </a:lnTo>
                <a:lnTo>
                  <a:pt x="623" y="351"/>
                </a:lnTo>
                <a:lnTo>
                  <a:pt x="623" y="351"/>
                </a:lnTo>
                <a:lnTo>
                  <a:pt x="623" y="351"/>
                </a:lnTo>
                <a:lnTo>
                  <a:pt x="623" y="349"/>
                </a:lnTo>
                <a:lnTo>
                  <a:pt x="623" y="349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18" y="346"/>
                </a:lnTo>
                <a:lnTo>
                  <a:pt x="616" y="346"/>
                </a:lnTo>
                <a:lnTo>
                  <a:pt x="616" y="349"/>
                </a:lnTo>
                <a:lnTo>
                  <a:pt x="616" y="349"/>
                </a:lnTo>
                <a:lnTo>
                  <a:pt x="612" y="349"/>
                </a:lnTo>
                <a:lnTo>
                  <a:pt x="610" y="349"/>
                </a:lnTo>
                <a:lnTo>
                  <a:pt x="610" y="349"/>
                </a:lnTo>
                <a:lnTo>
                  <a:pt x="610" y="346"/>
                </a:lnTo>
                <a:lnTo>
                  <a:pt x="608" y="346"/>
                </a:lnTo>
                <a:lnTo>
                  <a:pt x="608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4" y="346"/>
                </a:lnTo>
                <a:lnTo>
                  <a:pt x="604" y="349"/>
                </a:lnTo>
                <a:lnTo>
                  <a:pt x="604" y="349"/>
                </a:lnTo>
                <a:lnTo>
                  <a:pt x="595" y="346"/>
                </a:lnTo>
                <a:lnTo>
                  <a:pt x="593" y="346"/>
                </a:lnTo>
                <a:lnTo>
                  <a:pt x="591" y="349"/>
                </a:lnTo>
                <a:lnTo>
                  <a:pt x="587" y="349"/>
                </a:lnTo>
                <a:lnTo>
                  <a:pt x="585" y="351"/>
                </a:lnTo>
                <a:lnTo>
                  <a:pt x="577" y="351"/>
                </a:lnTo>
                <a:lnTo>
                  <a:pt x="575" y="353"/>
                </a:lnTo>
                <a:lnTo>
                  <a:pt x="575" y="353"/>
                </a:lnTo>
                <a:lnTo>
                  <a:pt x="573" y="353"/>
                </a:lnTo>
                <a:lnTo>
                  <a:pt x="573" y="353"/>
                </a:lnTo>
                <a:lnTo>
                  <a:pt x="573" y="349"/>
                </a:lnTo>
                <a:lnTo>
                  <a:pt x="570" y="349"/>
                </a:lnTo>
                <a:lnTo>
                  <a:pt x="568" y="344"/>
                </a:lnTo>
                <a:lnTo>
                  <a:pt x="568" y="342"/>
                </a:lnTo>
                <a:lnTo>
                  <a:pt x="566" y="342"/>
                </a:lnTo>
                <a:lnTo>
                  <a:pt x="566" y="340"/>
                </a:lnTo>
                <a:lnTo>
                  <a:pt x="568" y="340"/>
                </a:lnTo>
                <a:lnTo>
                  <a:pt x="570" y="340"/>
                </a:lnTo>
                <a:lnTo>
                  <a:pt x="573" y="338"/>
                </a:lnTo>
                <a:lnTo>
                  <a:pt x="575" y="338"/>
                </a:lnTo>
                <a:lnTo>
                  <a:pt x="577" y="334"/>
                </a:lnTo>
                <a:lnTo>
                  <a:pt x="575" y="332"/>
                </a:lnTo>
                <a:lnTo>
                  <a:pt x="575" y="332"/>
                </a:lnTo>
                <a:lnTo>
                  <a:pt x="573" y="330"/>
                </a:lnTo>
                <a:lnTo>
                  <a:pt x="573" y="330"/>
                </a:lnTo>
                <a:lnTo>
                  <a:pt x="573" y="328"/>
                </a:lnTo>
                <a:lnTo>
                  <a:pt x="573" y="326"/>
                </a:lnTo>
                <a:lnTo>
                  <a:pt x="573" y="326"/>
                </a:lnTo>
                <a:lnTo>
                  <a:pt x="573" y="321"/>
                </a:lnTo>
                <a:lnTo>
                  <a:pt x="570" y="321"/>
                </a:lnTo>
                <a:lnTo>
                  <a:pt x="573" y="319"/>
                </a:lnTo>
                <a:lnTo>
                  <a:pt x="573" y="317"/>
                </a:lnTo>
                <a:lnTo>
                  <a:pt x="575" y="317"/>
                </a:lnTo>
                <a:lnTo>
                  <a:pt x="575" y="317"/>
                </a:lnTo>
                <a:lnTo>
                  <a:pt x="579" y="315"/>
                </a:lnTo>
                <a:lnTo>
                  <a:pt x="583" y="313"/>
                </a:lnTo>
                <a:lnTo>
                  <a:pt x="583" y="313"/>
                </a:lnTo>
                <a:lnTo>
                  <a:pt x="587" y="313"/>
                </a:lnTo>
                <a:lnTo>
                  <a:pt x="589" y="311"/>
                </a:lnTo>
                <a:lnTo>
                  <a:pt x="589" y="311"/>
                </a:lnTo>
                <a:lnTo>
                  <a:pt x="598" y="305"/>
                </a:lnTo>
                <a:lnTo>
                  <a:pt x="606" y="305"/>
                </a:lnTo>
                <a:lnTo>
                  <a:pt x="606" y="296"/>
                </a:lnTo>
                <a:lnTo>
                  <a:pt x="606" y="292"/>
                </a:lnTo>
                <a:lnTo>
                  <a:pt x="606" y="292"/>
                </a:lnTo>
                <a:lnTo>
                  <a:pt x="606" y="290"/>
                </a:lnTo>
                <a:lnTo>
                  <a:pt x="604" y="288"/>
                </a:lnTo>
                <a:lnTo>
                  <a:pt x="604" y="288"/>
                </a:lnTo>
                <a:lnTo>
                  <a:pt x="604" y="286"/>
                </a:lnTo>
                <a:lnTo>
                  <a:pt x="604" y="284"/>
                </a:lnTo>
                <a:lnTo>
                  <a:pt x="604" y="282"/>
                </a:lnTo>
                <a:lnTo>
                  <a:pt x="602" y="280"/>
                </a:lnTo>
                <a:lnTo>
                  <a:pt x="602" y="280"/>
                </a:lnTo>
                <a:lnTo>
                  <a:pt x="600" y="278"/>
                </a:lnTo>
                <a:lnTo>
                  <a:pt x="600" y="278"/>
                </a:lnTo>
                <a:lnTo>
                  <a:pt x="598" y="275"/>
                </a:lnTo>
                <a:lnTo>
                  <a:pt x="600" y="273"/>
                </a:lnTo>
                <a:lnTo>
                  <a:pt x="598" y="271"/>
                </a:lnTo>
                <a:lnTo>
                  <a:pt x="598" y="269"/>
                </a:lnTo>
                <a:lnTo>
                  <a:pt x="598" y="267"/>
                </a:lnTo>
                <a:lnTo>
                  <a:pt x="598" y="265"/>
                </a:lnTo>
                <a:lnTo>
                  <a:pt x="600" y="263"/>
                </a:lnTo>
                <a:lnTo>
                  <a:pt x="600" y="261"/>
                </a:lnTo>
                <a:lnTo>
                  <a:pt x="600" y="261"/>
                </a:lnTo>
                <a:lnTo>
                  <a:pt x="600" y="261"/>
                </a:lnTo>
                <a:lnTo>
                  <a:pt x="602" y="261"/>
                </a:lnTo>
                <a:lnTo>
                  <a:pt x="602" y="261"/>
                </a:lnTo>
                <a:lnTo>
                  <a:pt x="604" y="263"/>
                </a:lnTo>
                <a:lnTo>
                  <a:pt x="604" y="263"/>
                </a:lnTo>
                <a:lnTo>
                  <a:pt x="606" y="263"/>
                </a:lnTo>
                <a:lnTo>
                  <a:pt x="606" y="265"/>
                </a:lnTo>
                <a:lnTo>
                  <a:pt x="608" y="265"/>
                </a:lnTo>
                <a:lnTo>
                  <a:pt x="610" y="263"/>
                </a:lnTo>
                <a:lnTo>
                  <a:pt x="612" y="263"/>
                </a:lnTo>
                <a:lnTo>
                  <a:pt x="614" y="263"/>
                </a:lnTo>
                <a:lnTo>
                  <a:pt x="614" y="261"/>
                </a:lnTo>
                <a:lnTo>
                  <a:pt x="616" y="261"/>
                </a:lnTo>
                <a:lnTo>
                  <a:pt x="616" y="259"/>
                </a:lnTo>
                <a:lnTo>
                  <a:pt x="616" y="259"/>
                </a:lnTo>
                <a:lnTo>
                  <a:pt x="616" y="257"/>
                </a:lnTo>
                <a:lnTo>
                  <a:pt x="616" y="257"/>
                </a:lnTo>
                <a:lnTo>
                  <a:pt x="616" y="255"/>
                </a:lnTo>
                <a:lnTo>
                  <a:pt x="614" y="255"/>
                </a:lnTo>
                <a:lnTo>
                  <a:pt x="612" y="255"/>
                </a:lnTo>
                <a:lnTo>
                  <a:pt x="608" y="255"/>
                </a:lnTo>
                <a:lnTo>
                  <a:pt x="604" y="255"/>
                </a:lnTo>
                <a:lnTo>
                  <a:pt x="604" y="255"/>
                </a:lnTo>
                <a:lnTo>
                  <a:pt x="602" y="255"/>
                </a:lnTo>
                <a:lnTo>
                  <a:pt x="600" y="252"/>
                </a:lnTo>
                <a:lnTo>
                  <a:pt x="595" y="248"/>
                </a:lnTo>
                <a:lnTo>
                  <a:pt x="595" y="246"/>
                </a:lnTo>
                <a:lnTo>
                  <a:pt x="595" y="246"/>
                </a:lnTo>
                <a:lnTo>
                  <a:pt x="595" y="244"/>
                </a:lnTo>
                <a:lnTo>
                  <a:pt x="595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604" y="244"/>
                </a:lnTo>
                <a:lnTo>
                  <a:pt x="606" y="244"/>
                </a:lnTo>
                <a:lnTo>
                  <a:pt x="606" y="244"/>
                </a:lnTo>
                <a:lnTo>
                  <a:pt x="608" y="244"/>
                </a:lnTo>
                <a:lnTo>
                  <a:pt x="608" y="242"/>
                </a:lnTo>
                <a:lnTo>
                  <a:pt x="612" y="238"/>
                </a:lnTo>
                <a:lnTo>
                  <a:pt x="621" y="232"/>
                </a:lnTo>
                <a:lnTo>
                  <a:pt x="621" y="232"/>
                </a:lnTo>
                <a:lnTo>
                  <a:pt x="623" y="232"/>
                </a:lnTo>
                <a:lnTo>
                  <a:pt x="625" y="232"/>
                </a:lnTo>
                <a:lnTo>
                  <a:pt x="625" y="232"/>
                </a:lnTo>
                <a:lnTo>
                  <a:pt x="627" y="232"/>
                </a:lnTo>
                <a:lnTo>
                  <a:pt x="627" y="232"/>
                </a:lnTo>
                <a:lnTo>
                  <a:pt x="629" y="229"/>
                </a:lnTo>
                <a:lnTo>
                  <a:pt x="629" y="229"/>
                </a:lnTo>
                <a:lnTo>
                  <a:pt x="631" y="227"/>
                </a:lnTo>
                <a:lnTo>
                  <a:pt x="639" y="211"/>
                </a:lnTo>
                <a:lnTo>
                  <a:pt x="639" y="209"/>
                </a:lnTo>
                <a:lnTo>
                  <a:pt x="637" y="20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Freeform 98">
            <a:extLst>
              <a:ext uri="{FF2B5EF4-FFF2-40B4-BE49-F238E27FC236}">
                <a16:creationId xmlns:a16="http://schemas.microsoft.com/office/drawing/2014/main" id="{4108D991-3787-4BD7-B0B4-96754C789946}"/>
              </a:ext>
            </a:extLst>
          </p:cNvPr>
          <p:cNvSpPr>
            <a:spLocks/>
          </p:cNvSpPr>
          <p:nvPr/>
        </p:nvSpPr>
        <p:spPr bwMode="auto">
          <a:xfrm>
            <a:off x="7026068" y="5006479"/>
            <a:ext cx="96808" cy="136947"/>
          </a:xfrm>
          <a:custGeom>
            <a:avLst/>
            <a:gdLst>
              <a:gd name="T0" fmla="*/ 63 w 63"/>
              <a:gd name="T1" fmla="*/ 46 h 94"/>
              <a:gd name="T2" fmla="*/ 58 w 63"/>
              <a:gd name="T3" fmla="*/ 39 h 94"/>
              <a:gd name="T4" fmla="*/ 58 w 63"/>
              <a:gd name="T5" fmla="*/ 35 h 94"/>
              <a:gd name="T6" fmla="*/ 56 w 63"/>
              <a:gd name="T7" fmla="*/ 31 h 94"/>
              <a:gd name="T8" fmla="*/ 56 w 63"/>
              <a:gd name="T9" fmla="*/ 20 h 94"/>
              <a:gd name="T10" fmla="*/ 52 w 63"/>
              <a:gd name="T11" fmla="*/ 14 h 94"/>
              <a:gd name="T12" fmla="*/ 48 w 63"/>
              <a:gd name="T13" fmla="*/ 14 h 94"/>
              <a:gd name="T14" fmla="*/ 44 w 63"/>
              <a:gd name="T15" fmla="*/ 14 h 94"/>
              <a:gd name="T16" fmla="*/ 31 w 63"/>
              <a:gd name="T17" fmla="*/ 16 h 94"/>
              <a:gd name="T18" fmla="*/ 25 w 63"/>
              <a:gd name="T19" fmla="*/ 14 h 94"/>
              <a:gd name="T20" fmla="*/ 23 w 63"/>
              <a:gd name="T21" fmla="*/ 6 h 94"/>
              <a:gd name="T22" fmla="*/ 17 w 63"/>
              <a:gd name="T23" fmla="*/ 4 h 94"/>
              <a:gd name="T24" fmla="*/ 15 w 63"/>
              <a:gd name="T25" fmla="*/ 0 h 94"/>
              <a:gd name="T26" fmla="*/ 13 w 63"/>
              <a:gd name="T27" fmla="*/ 0 h 94"/>
              <a:gd name="T28" fmla="*/ 8 w 63"/>
              <a:gd name="T29" fmla="*/ 4 h 94"/>
              <a:gd name="T30" fmla="*/ 0 w 63"/>
              <a:gd name="T31" fmla="*/ 8 h 94"/>
              <a:gd name="T32" fmla="*/ 4 w 63"/>
              <a:gd name="T33" fmla="*/ 16 h 94"/>
              <a:gd name="T34" fmla="*/ 10 w 63"/>
              <a:gd name="T35" fmla="*/ 14 h 94"/>
              <a:gd name="T36" fmla="*/ 17 w 63"/>
              <a:gd name="T37" fmla="*/ 12 h 94"/>
              <a:gd name="T38" fmla="*/ 6 w 63"/>
              <a:gd name="T39" fmla="*/ 18 h 94"/>
              <a:gd name="T40" fmla="*/ 6 w 63"/>
              <a:gd name="T41" fmla="*/ 23 h 94"/>
              <a:gd name="T42" fmla="*/ 8 w 63"/>
              <a:gd name="T43" fmla="*/ 29 h 94"/>
              <a:gd name="T44" fmla="*/ 19 w 63"/>
              <a:gd name="T45" fmla="*/ 27 h 94"/>
              <a:gd name="T46" fmla="*/ 19 w 63"/>
              <a:gd name="T47" fmla="*/ 29 h 94"/>
              <a:gd name="T48" fmla="*/ 13 w 63"/>
              <a:gd name="T49" fmla="*/ 31 h 94"/>
              <a:gd name="T50" fmla="*/ 17 w 63"/>
              <a:gd name="T51" fmla="*/ 35 h 94"/>
              <a:gd name="T52" fmla="*/ 19 w 63"/>
              <a:gd name="T53" fmla="*/ 35 h 94"/>
              <a:gd name="T54" fmla="*/ 25 w 63"/>
              <a:gd name="T55" fmla="*/ 39 h 94"/>
              <a:gd name="T56" fmla="*/ 29 w 63"/>
              <a:gd name="T57" fmla="*/ 43 h 94"/>
              <a:gd name="T58" fmla="*/ 25 w 63"/>
              <a:gd name="T59" fmla="*/ 39 h 94"/>
              <a:gd name="T60" fmla="*/ 19 w 63"/>
              <a:gd name="T61" fmla="*/ 39 h 94"/>
              <a:gd name="T62" fmla="*/ 13 w 63"/>
              <a:gd name="T63" fmla="*/ 41 h 94"/>
              <a:gd name="T64" fmla="*/ 21 w 63"/>
              <a:gd name="T65" fmla="*/ 43 h 94"/>
              <a:gd name="T66" fmla="*/ 29 w 63"/>
              <a:gd name="T67" fmla="*/ 66 h 94"/>
              <a:gd name="T68" fmla="*/ 25 w 63"/>
              <a:gd name="T69" fmla="*/ 71 h 94"/>
              <a:gd name="T70" fmla="*/ 31 w 63"/>
              <a:gd name="T71" fmla="*/ 81 h 94"/>
              <a:gd name="T72" fmla="*/ 35 w 63"/>
              <a:gd name="T73" fmla="*/ 83 h 94"/>
              <a:gd name="T74" fmla="*/ 40 w 63"/>
              <a:gd name="T75" fmla="*/ 91 h 94"/>
              <a:gd name="T76" fmla="*/ 48 w 63"/>
              <a:gd name="T77" fmla="*/ 89 h 94"/>
              <a:gd name="T78" fmla="*/ 52 w 63"/>
              <a:gd name="T79" fmla="*/ 89 h 94"/>
              <a:gd name="T80" fmla="*/ 56 w 63"/>
              <a:gd name="T81" fmla="*/ 85 h 94"/>
              <a:gd name="T82" fmla="*/ 58 w 63"/>
              <a:gd name="T83" fmla="*/ 81 h 94"/>
              <a:gd name="T84" fmla="*/ 58 w 63"/>
              <a:gd name="T85" fmla="*/ 77 h 94"/>
              <a:gd name="T86" fmla="*/ 58 w 63"/>
              <a:gd name="T87" fmla="*/ 71 h 94"/>
              <a:gd name="T88" fmla="*/ 63 w 63"/>
              <a:gd name="T89" fmla="*/ 62 h 94"/>
              <a:gd name="T90" fmla="*/ 61 w 63"/>
              <a:gd name="T91" fmla="*/ 60 h 94"/>
              <a:gd name="T92" fmla="*/ 56 w 63"/>
              <a:gd name="T93" fmla="*/ 56 h 94"/>
              <a:gd name="T94" fmla="*/ 61 w 63"/>
              <a:gd name="T95" fmla="*/ 54 h 94"/>
              <a:gd name="T96" fmla="*/ 63 w 63"/>
              <a:gd name="T97" fmla="*/ 5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" h="94">
                <a:moveTo>
                  <a:pt x="63" y="48"/>
                </a:move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58" y="41"/>
                </a:lnTo>
                <a:lnTo>
                  <a:pt x="58" y="41"/>
                </a:lnTo>
                <a:lnTo>
                  <a:pt x="58" y="39"/>
                </a:lnTo>
                <a:lnTo>
                  <a:pt x="58" y="39"/>
                </a:lnTo>
                <a:lnTo>
                  <a:pt x="58" y="37"/>
                </a:lnTo>
                <a:lnTo>
                  <a:pt x="58" y="37"/>
                </a:lnTo>
                <a:lnTo>
                  <a:pt x="58" y="37"/>
                </a:lnTo>
                <a:lnTo>
                  <a:pt x="58" y="35"/>
                </a:lnTo>
                <a:lnTo>
                  <a:pt x="58" y="35"/>
                </a:lnTo>
                <a:lnTo>
                  <a:pt x="56" y="33"/>
                </a:lnTo>
                <a:lnTo>
                  <a:pt x="56" y="33"/>
                </a:lnTo>
                <a:lnTo>
                  <a:pt x="56" y="31"/>
                </a:lnTo>
                <a:lnTo>
                  <a:pt x="58" y="29"/>
                </a:lnTo>
                <a:lnTo>
                  <a:pt x="58" y="27"/>
                </a:lnTo>
                <a:lnTo>
                  <a:pt x="58" y="27"/>
                </a:lnTo>
                <a:lnTo>
                  <a:pt x="56" y="20"/>
                </a:lnTo>
                <a:lnTo>
                  <a:pt x="56" y="16"/>
                </a:lnTo>
                <a:lnTo>
                  <a:pt x="56" y="16"/>
                </a:lnTo>
                <a:lnTo>
                  <a:pt x="54" y="16"/>
                </a:lnTo>
                <a:lnTo>
                  <a:pt x="52" y="14"/>
                </a:lnTo>
                <a:lnTo>
                  <a:pt x="50" y="14"/>
                </a:lnTo>
                <a:lnTo>
                  <a:pt x="50" y="12"/>
                </a:lnTo>
                <a:lnTo>
                  <a:pt x="48" y="12"/>
                </a:lnTo>
                <a:lnTo>
                  <a:pt x="48" y="14"/>
                </a:lnTo>
                <a:lnTo>
                  <a:pt x="48" y="14"/>
                </a:lnTo>
                <a:lnTo>
                  <a:pt x="46" y="14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38" y="14"/>
                </a:lnTo>
                <a:lnTo>
                  <a:pt x="33" y="16"/>
                </a:lnTo>
                <a:lnTo>
                  <a:pt x="31" y="16"/>
                </a:lnTo>
                <a:lnTo>
                  <a:pt x="29" y="16"/>
                </a:lnTo>
                <a:lnTo>
                  <a:pt x="29" y="16"/>
                </a:lnTo>
                <a:lnTo>
                  <a:pt x="27" y="16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1" y="4"/>
                </a:lnTo>
                <a:lnTo>
                  <a:pt x="19" y="4"/>
                </a:lnTo>
                <a:lnTo>
                  <a:pt x="17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4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3" y="12"/>
                </a:lnTo>
                <a:lnTo>
                  <a:pt x="17" y="12"/>
                </a:lnTo>
                <a:lnTo>
                  <a:pt x="17" y="12"/>
                </a:lnTo>
                <a:lnTo>
                  <a:pt x="10" y="14"/>
                </a:lnTo>
                <a:lnTo>
                  <a:pt x="8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3"/>
                </a:lnTo>
                <a:lnTo>
                  <a:pt x="6" y="23"/>
                </a:lnTo>
                <a:lnTo>
                  <a:pt x="8" y="25"/>
                </a:lnTo>
                <a:lnTo>
                  <a:pt x="6" y="29"/>
                </a:lnTo>
                <a:lnTo>
                  <a:pt x="8" y="29"/>
                </a:lnTo>
                <a:lnTo>
                  <a:pt x="10" y="31"/>
                </a:lnTo>
                <a:lnTo>
                  <a:pt x="13" y="29"/>
                </a:lnTo>
                <a:lnTo>
                  <a:pt x="19" y="25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9"/>
                </a:lnTo>
                <a:lnTo>
                  <a:pt x="15" y="29"/>
                </a:lnTo>
                <a:lnTo>
                  <a:pt x="15" y="29"/>
                </a:lnTo>
                <a:lnTo>
                  <a:pt x="13" y="31"/>
                </a:lnTo>
                <a:lnTo>
                  <a:pt x="13" y="31"/>
                </a:lnTo>
                <a:lnTo>
                  <a:pt x="10" y="33"/>
                </a:lnTo>
                <a:lnTo>
                  <a:pt x="13" y="35"/>
                </a:lnTo>
                <a:lnTo>
                  <a:pt x="13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9" y="35"/>
                </a:lnTo>
                <a:lnTo>
                  <a:pt x="19" y="35"/>
                </a:lnTo>
                <a:lnTo>
                  <a:pt x="21" y="35"/>
                </a:lnTo>
                <a:lnTo>
                  <a:pt x="21" y="35"/>
                </a:lnTo>
                <a:lnTo>
                  <a:pt x="25" y="37"/>
                </a:lnTo>
                <a:lnTo>
                  <a:pt x="25" y="39"/>
                </a:lnTo>
                <a:lnTo>
                  <a:pt x="27" y="41"/>
                </a:lnTo>
                <a:lnTo>
                  <a:pt x="29" y="43"/>
                </a:lnTo>
                <a:lnTo>
                  <a:pt x="29" y="43"/>
                </a:lnTo>
                <a:lnTo>
                  <a:pt x="29" y="43"/>
                </a:lnTo>
                <a:lnTo>
                  <a:pt x="27" y="43"/>
                </a:lnTo>
                <a:lnTo>
                  <a:pt x="27" y="43"/>
                </a:lnTo>
                <a:lnTo>
                  <a:pt x="27" y="41"/>
                </a:lnTo>
                <a:lnTo>
                  <a:pt x="25" y="39"/>
                </a:lnTo>
                <a:lnTo>
                  <a:pt x="23" y="39"/>
                </a:lnTo>
                <a:lnTo>
                  <a:pt x="21" y="39"/>
                </a:lnTo>
                <a:lnTo>
                  <a:pt x="19" y="39"/>
                </a:lnTo>
                <a:lnTo>
                  <a:pt x="19" y="39"/>
                </a:lnTo>
                <a:lnTo>
                  <a:pt x="17" y="39"/>
                </a:lnTo>
                <a:lnTo>
                  <a:pt x="17" y="39"/>
                </a:lnTo>
                <a:lnTo>
                  <a:pt x="10" y="39"/>
                </a:lnTo>
                <a:lnTo>
                  <a:pt x="13" y="41"/>
                </a:lnTo>
                <a:lnTo>
                  <a:pt x="15" y="43"/>
                </a:lnTo>
                <a:lnTo>
                  <a:pt x="17" y="43"/>
                </a:lnTo>
                <a:lnTo>
                  <a:pt x="19" y="43"/>
                </a:lnTo>
                <a:lnTo>
                  <a:pt x="21" y="43"/>
                </a:lnTo>
                <a:lnTo>
                  <a:pt x="21" y="46"/>
                </a:lnTo>
                <a:lnTo>
                  <a:pt x="27" y="64"/>
                </a:lnTo>
                <a:lnTo>
                  <a:pt x="27" y="64"/>
                </a:lnTo>
                <a:lnTo>
                  <a:pt x="29" y="66"/>
                </a:lnTo>
                <a:lnTo>
                  <a:pt x="27" y="66"/>
                </a:lnTo>
                <a:lnTo>
                  <a:pt x="25" y="68"/>
                </a:lnTo>
                <a:lnTo>
                  <a:pt x="25" y="68"/>
                </a:lnTo>
                <a:lnTo>
                  <a:pt x="25" y="71"/>
                </a:lnTo>
                <a:lnTo>
                  <a:pt x="23" y="73"/>
                </a:lnTo>
                <a:lnTo>
                  <a:pt x="29" y="75"/>
                </a:lnTo>
                <a:lnTo>
                  <a:pt x="29" y="75"/>
                </a:lnTo>
                <a:lnTo>
                  <a:pt x="31" y="81"/>
                </a:lnTo>
                <a:lnTo>
                  <a:pt x="33" y="81"/>
                </a:lnTo>
                <a:lnTo>
                  <a:pt x="33" y="81"/>
                </a:lnTo>
                <a:lnTo>
                  <a:pt x="35" y="83"/>
                </a:lnTo>
                <a:lnTo>
                  <a:pt x="35" y="83"/>
                </a:lnTo>
                <a:lnTo>
                  <a:pt x="35" y="87"/>
                </a:lnTo>
                <a:lnTo>
                  <a:pt x="35" y="89"/>
                </a:lnTo>
                <a:lnTo>
                  <a:pt x="35" y="89"/>
                </a:lnTo>
                <a:lnTo>
                  <a:pt x="40" y="91"/>
                </a:lnTo>
                <a:lnTo>
                  <a:pt x="40" y="94"/>
                </a:lnTo>
                <a:lnTo>
                  <a:pt x="42" y="94"/>
                </a:lnTo>
                <a:lnTo>
                  <a:pt x="44" y="91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50" y="89"/>
                </a:lnTo>
                <a:lnTo>
                  <a:pt x="52" y="89"/>
                </a:lnTo>
                <a:lnTo>
                  <a:pt x="54" y="89"/>
                </a:lnTo>
                <a:lnTo>
                  <a:pt x="54" y="87"/>
                </a:lnTo>
                <a:lnTo>
                  <a:pt x="56" y="85"/>
                </a:lnTo>
                <a:lnTo>
                  <a:pt x="56" y="85"/>
                </a:lnTo>
                <a:lnTo>
                  <a:pt x="56" y="85"/>
                </a:lnTo>
                <a:lnTo>
                  <a:pt x="56" y="83"/>
                </a:lnTo>
                <a:lnTo>
                  <a:pt x="58" y="81"/>
                </a:lnTo>
                <a:lnTo>
                  <a:pt x="58" y="81"/>
                </a:lnTo>
                <a:lnTo>
                  <a:pt x="58" y="79"/>
                </a:lnTo>
                <a:lnTo>
                  <a:pt x="58" y="79"/>
                </a:lnTo>
                <a:lnTo>
                  <a:pt x="58" y="77"/>
                </a:lnTo>
                <a:lnTo>
                  <a:pt x="58" y="77"/>
                </a:lnTo>
                <a:lnTo>
                  <a:pt x="58" y="73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8" y="68"/>
                </a:lnTo>
                <a:lnTo>
                  <a:pt x="61" y="64"/>
                </a:lnTo>
                <a:lnTo>
                  <a:pt x="63" y="62"/>
                </a:lnTo>
                <a:lnTo>
                  <a:pt x="63" y="62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56" y="58"/>
                </a:lnTo>
                <a:lnTo>
                  <a:pt x="56" y="58"/>
                </a:lnTo>
                <a:lnTo>
                  <a:pt x="56" y="56"/>
                </a:lnTo>
                <a:lnTo>
                  <a:pt x="56" y="56"/>
                </a:lnTo>
                <a:lnTo>
                  <a:pt x="56" y="56"/>
                </a:lnTo>
                <a:lnTo>
                  <a:pt x="56" y="54"/>
                </a:lnTo>
                <a:lnTo>
                  <a:pt x="58" y="54"/>
                </a:lnTo>
                <a:lnTo>
                  <a:pt x="61" y="54"/>
                </a:lnTo>
                <a:lnTo>
                  <a:pt x="61" y="54"/>
                </a:lnTo>
                <a:lnTo>
                  <a:pt x="63" y="54"/>
                </a:lnTo>
                <a:lnTo>
                  <a:pt x="63" y="52"/>
                </a:lnTo>
                <a:lnTo>
                  <a:pt x="63" y="52"/>
                </a:lnTo>
                <a:lnTo>
                  <a:pt x="63" y="48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" name="Freeform 99">
            <a:extLst>
              <a:ext uri="{FF2B5EF4-FFF2-40B4-BE49-F238E27FC236}">
                <a16:creationId xmlns:a16="http://schemas.microsoft.com/office/drawing/2014/main" id="{1FC70DA8-9551-4197-9435-F1B5574ACFDD}"/>
              </a:ext>
            </a:extLst>
          </p:cNvPr>
          <p:cNvSpPr>
            <a:spLocks noEditPoints="1"/>
          </p:cNvSpPr>
          <p:nvPr/>
        </p:nvSpPr>
        <p:spPr bwMode="auto">
          <a:xfrm>
            <a:off x="6605031" y="4235787"/>
            <a:ext cx="296570" cy="58275"/>
          </a:xfrm>
          <a:custGeom>
            <a:avLst/>
            <a:gdLst>
              <a:gd name="T0" fmla="*/ 193 w 193"/>
              <a:gd name="T1" fmla="*/ 32 h 40"/>
              <a:gd name="T2" fmla="*/ 190 w 193"/>
              <a:gd name="T3" fmla="*/ 29 h 40"/>
              <a:gd name="T4" fmla="*/ 190 w 193"/>
              <a:gd name="T5" fmla="*/ 29 h 40"/>
              <a:gd name="T6" fmla="*/ 190 w 193"/>
              <a:gd name="T7" fmla="*/ 29 h 40"/>
              <a:gd name="T8" fmla="*/ 188 w 193"/>
              <a:gd name="T9" fmla="*/ 29 h 40"/>
              <a:gd name="T10" fmla="*/ 188 w 193"/>
              <a:gd name="T11" fmla="*/ 34 h 40"/>
              <a:gd name="T12" fmla="*/ 186 w 193"/>
              <a:gd name="T13" fmla="*/ 36 h 40"/>
              <a:gd name="T14" fmla="*/ 186 w 193"/>
              <a:gd name="T15" fmla="*/ 38 h 40"/>
              <a:gd name="T16" fmla="*/ 186 w 193"/>
              <a:gd name="T17" fmla="*/ 40 h 40"/>
              <a:gd name="T18" fmla="*/ 186 w 193"/>
              <a:gd name="T19" fmla="*/ 40 h 40"/>
              <a:gd name="T20" fmla="*/ 188 w 193"/>
              <a:gd name="T21" fmla="*/ 40 h 40"/>
              <a:gd name="T22" fmla="*/ 190 w 193"/>
              <a:gd name="T23" fmla="*/ 40 h 40"/>
              <a:gd name="T24" fmla="*/ 193 w 193"/>
              <a:gd name="T25" fmla="*/ 38 h 40"/>
              <a:gd name="T26" fmla="*/ 193 w 193"/>
              <a:gd name="T27" fmla="*/ 36 h 40"/>
              <a:gd name="T28" fmla="*/ 193 w 193"/>
              <a:gd name="T29" fmla="*/ 32 h 40"/>
              <a:gd name="T30" fmla="*/ 2 w 193"/>
              <a:gd name="T31" fmla="*/ 0 h 40"/>
              <a:gd name="T32" fmla="*/ 0 w 193"/>
              <a:gd name="T33" fmla="*/ 0 h 40"/>
              <a:gd name="T34" fmla="*/ 0 w 193"/>
              <a:gd name="T35" fmla="*/ 0 h 40"/>
              <a:gd name="T36" fmla="*/ 0 w 193"/>
              <a:gd name="T37" fmla="*/ 2 h 40"/>
              <a:gd name="T38" fmla="*/ 0 w 193"/>
              <a:gd name="T39" fmla="*/ 2 h 40"/>
              <a:gd name="T40" fmla="*/ 0 w 193"/>
              <a:gd name="T41" fmla="*/ 4 h 40"/>
              <a:gd name="T42" fmla="*/ 0 w 193"/>
              <a:gd name="T43" fmla="*/ 2 h 40"/>
              <a:gd name="T44" fmla="*/ 2 w 193"/>
              <a:gd name="T45" fmla="*/ 2 h 40"/>
              <a:gd name="T46" fmla="*/ 2 w 193"/>
              <a:gd name="T47" fmla="*/ 0 h 40"/>
              <a:gd name="T48" fmla="*/ 2 w 193"/>
              <a:gd name="T49" fmla="*/ 0 h 40"/>
              <a:gd name="T50" fmla="*/ 2 w 193"/>
              <a:gd name="T51" fmla="*/ 0 h 40"/>
              <a:gd name="T52" fmla="*/ 2 w 193"/>
              <a:gd name="T5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3" h="40">
                <a:moveTo>
                  <a:pt x="193" y="32"/>
                </a:move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88" y="29"/>
                </a:lnTo>
                <a:lnTo>
                  <a:pt x="188" y="34"/>
                </a:lnTo>
                <a:lnTo>
                  <a:pt x="186" y="36"/>
                </a:lnTo>
                <a:lnTo>
                  <a:pt x="186" y="38"/>
                </a:lnTo>
                <a:lnTo>
                  <a:pt x="186" y="40"/>
                </a:lnTo>
                <a:lnTo>
                  <a:pt x="186" y="40"/>
                </a:lnTo>
                <a:lnTo>
                  <a:pt x="188" y="40"/>
                </a:lnTo>
                <a:lnTo>
                  <a:pt x="190" y="40"/>
                </a:lnTo>
                <a:lnTo>
                  <a:pt x="193" y="38"/>
                </a:lnTo>
                <a:lnTo>
                  <a:pt x="193" y="36"/>
                </a:lnTo>
                <a:lnTo>
                  <a:pt x="193" y="32"/>
                </a:lnTo>
                <a:close/>
                <a:moveTo>
                  <a:pt x="2" y="0"/>
                </a:move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0" name="Freeform 100">
            <a:extLst>
              <a:ext uri="{FF2B5EF4-FFF2-40B4-BE49-F238E27FC236}">
                <a16:creationId xmlns:a16="http://schemas.microsoft.com/office/drawing/2014/main" id="{27C72642-AF4B-4732-B16E-947563AD1B6C}"/>
              </a:ext>
            </a:extLst>
          </p:cNvPr>
          <p:cNvSpPr>
            <a:spLocks/>
          </p:cNvSpPr>
          <p:nvPr/>
        </p:nvSpPr>
        <p:spPr bwMode="auto">
          <a:xfrm>
            <a:off x="6904674" y="4299890"/>
            <a:ext cx="41489" cy="49534"/>
          </a:xfrm>
          <a:custGeom>
            <a:avLst/>
            <a:gdLst>
              <a:gd name="T0" fmla="*/ 27 w 27"/>
              <a:gd name="T1" fmla="*/ 17 h 34"/>
              <a:gd name="T2" fmla="*/ 23 w 27"/>
              <a:gd name="T3" fmla="*/ 17 h 34"/>
              <a:gd name="T4" fmla="*/ 20 w 27"/>
              <a:gd name="T5" fmla="*/ 17 h 34"/>
              <a:gd name="T6" fmla="*/ 20 w 27"/>
              <a:gd name="T7" fmla="*/ 19 h 34"/>
              <a:gd name="T8" fmla="*/ 20 w 27"/>
              <a:gd name="T9" fmla="*/ 21 h 34"/>
              <a:gd name="T10" fmla="*/ 18 w 27"/>
              <a:gd name="T11" fmla="*/ 21 h 34"/>
              <a:gd name="T12" fmla="*/ 16 w 27"/>
              <a:gd name="T13" fmla="*/ 21 h 34"/>
              <a:gd name="T14" fmla="*/ 14 w 27"/>
              <a:gd name="T15" fmla="*/ 19 h 34"/>
              <a:gd name="T16" fmla="*/ 14 w 27"/>
              <a:gd name="T17" fmla="*/ 15 h 34"/>
              <a:gd name="T18" fmla="*/ 14 w 27"/>
              <a:gd name="T19" fmla="*/ 13 h 34"/>
              <a:gd name="T20" fmla="*/ 14 w 27"/>
              <a:gd name="T21" fmla="*/ 13 h 34"/>
              <a:gd name="T22" fmla="*/ 20 w 27"/>
              <a:gd name="T23" fmla="*/ 8 h 34"/>
              <a:gd name="T24" fmla="*/ 23 w 27"/>
              <a:gd name="T25" fmla="*/ 6 h 34"/>
              <a:gd name="T26" fmla="*/ 23 w 27"/>
              <a:gd name="T27" fmla="*/ 6 h 34"/>
              <a:gd name="T28" fmla="*/ 20 w 27"/>
              <a:gd name="T29" fmla="*/ 4 h 34"/>
              <a:gd name="T30" fmla="*/ 18 w 27"/>
              <a:gd name="T31" fmla="*/ 4 h 34"/>
              <a:gd name="T32" fmla="*/ 18 w 27"/>
              <a:gd name="T33" fmla="*/ 4 h 34"/>
              <a:gd name="T34" fmla="*/ 16 w 27"/>
              <a:gd name="T35" fmla="*/ 2 h 34"/>
              <a:gd name="T36" fmla="*/ 18 w 27"/>
              <a:gd name="T37" fmla="*/ 0 h 34"/>
              <a:gd name="T38" fmla="*/ 16 w 27"/>
              <a:gd name="T39" fmla="*/ 0 h 34"/>
              <a:gd name="T40" fmla="*/ 14 w 27"/>
              <a:gd name="T41" fmla="*/ 0 h 34"/>
              <a:gd name="T42" fmla="*/ 10 w 27"/>
              <a:gd name="T43" fmla="*/ 4 h 34"/>
              <a:gd name="T44" fmla="*/ 8 w 27"/>
              <a:gd name="T45" fmla="*/ 4 h 34"/>
              <a:gd name="T46" fmla="*/ 6 w 27"/>
              <a:gd name="T47" fmla="*/ 4 h 34"/>
              <a:gd name="T48" fmla="*/ 6 w 27"/>
              <a:gd name="T49" fmla="*/ 4 h 34"/>
              <a:gd name="T50" fmla="*/ 4 w 27"/>
              <a:gd name="T51" fmla="*/ 8 h 34"/>
              <a:gd name="T52" fmla="*/ 2 w 27"/>
              <a:gd name="T53" fmla="*/ 8 h 34"/>
              <a:gd name="T54" fmla="*/ 0 w 27"/>
              <a:gd name="T55" fmla="*/ 8 h 34"/>
              <a:gd name="T56" fmla="*/ 0 w 27"/>
              <a:gd name="T57" fmla="*/ 8 h 34"/>
              <a:gd name="T58" fmla="*/ 0 w 27"/>
              <a:gd name="T59" fmla="*/ 11 h 34"/>
              <a:gd name="T60" fmla="*/ 0 w 27"/>
              <a:gd name="T61" fmla="*/ 11 h 34"/>
              <a:gd name="T62" fmla="*/ 0 w 27"/>
              <a:gd name="T63" fmla="*/ 13 h 34"/>
              <a:gd name="T64" fmla="*/ 4 w 27"/>
              <a:gd name="T65" fmla="*/ 15 h 34"/>
              <a:gd name="T66" fmla="*/ 4 w 27"/>
              <a:gd name="T67" fmla="*/ 17 h 34"/>
              <a:gd name="T68" fmla="*/ 4 w 27"/>
              <a:gd name="T69" fmla="*/ 21 h 34"/>
              <a:gd name="T70" fmla="*/ 6 w 27"/>
              <a:gd name="T71" fmla="*/ 27 h 34"/>
              <a:gd name="T72" fmla="*/ 8 w 27"/>
              <a:gd name="T73" fmla="*/ 31 h 34"/>
              <a:gd name="T74" fmla="*/ 10 w 27"/>
              <a:gd name="T75" fmla="*/ 31 h 34"/>
              <a:gd name="T76" fmla="*/ 12 w 27"/>
              <a:gd name="T77" fmla="*/ 31 h 34"/>
              <a:gd name="T78" fmla="*/ 14 w 27"/>
              <a:gd name="T79" fmla="*/ 29 h 34"/>
              <a:gd name="T80" fmla="*/ 14 w 27"/>
              <a:gd name="T81" fmla="*/ 31 h 34"/>
              <a:gd name="T82" fmla="*/ 16 w 27"/>
              <a:gd name="T83" fmla="*/ 31 h 34"/>
              <a:gd name="T84" fmla="*/ 16 w 27"/>
              <a:gd name="T85" fmla="*/ 31 h 34"/>
              <a:gd name="T86" fmla="*/ 18 w 27"/>
              <a:gd name="T87" fmla="*/ 29 h 34"/>
              <a:gd name="T88" fmla="*/ 20 w 27"/>
              <a:gd name="T89" fmla="*/ 29 h 34"/>
              <a:gd name="T90" fmla="*/ 23 w 27"/>
              <a:gd name="T91" fmla="*/ 31 h 34"/>
              <a:gd name="T92" fmla="*/ 25 w 27"/>
              <a:gd name="T93" fmla="*/ 34 h 34"/>
              <a:gd name="T94" fmla="*/ 25 w 27"/>
              <a:gd name="T95" fmla="*/ 31 h 34"/>
              <a:gd name="T96" fmla="*/ 27 w 27"/>
              <a:gd name="T97" fmla="*/ 29 h 34"/>
              <a:gd name="T98" fmla="*/ 27 w 27"/>
              <a:gd name="T99" fmla="*/ 2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" h="34">
                <a:moveTo>
                  <a:pt x="27" y="19"/>
                </a:moveTo>
                <a:lnTo>
                  <a:pt x="27" y="17"/>
                </a:lnTo>
                <a:lnTo>
                  <a:pt x="25" y="17"/>
                </a:lnTo>
                <a:lnTo>
                  <a:pt x="23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9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18" y="21"/>
                </a:lnTo>
                <a:lnTo>
                  <a:pt x="16" y="21"/>
                </a:lnTo>
                <a:lnTo>
                  <a:pt x="16" y="21"/>
                </a:lnTo>
                <a:lnTo>
                  <a:pt x="14" y="19"/>
                </a:lnTo>
                <a:lnTo>
                  <a:pt x="14" y="19"/>
                </a:lnTo>
                <a:lnTo>
                  <a:pt x="14" y="15"/>
                </a:lnTo>
                <a:lnTo>
                  <a:pt x="14" y="15"/>
                </a:lnTo>
                <a:lnTo>
                  <a:pt x="14" y="15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20" y="8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3" y="6"/>
                </a:lnTo>
                <a:lnTo>
                  <a:pt x="23" y="4"/>
                </a:lnTo>
                <a:lnTo>
                  <a:pt x="20" y="4"/>
                </a:lnTo>
                <a:lnTo>
                  <a:pt x="20" y="4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7"/>
                </a:lnTo>
                <a:lnTo>
                  <a:pt x="4" y="17"/>
                </a:lnTo>
                <a:lnTo>
                  <a:pt x="4" y="21"/>
                </a:lnTo>
                <a:lnTo>
                  <a:pt x="4" y="23"/>
                </a:lnTo>
                <a:lnTo>
                  <a:pt x="6" y="27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2" y="29"/>
                </a:lnTo>
                <a:lnTo>
                  <a:pt x="14" y="29"/>
                </a:lnTo>
                <a:lnTo>
                  <a:pt x="14" y="29"/>
                </a:lnTo>
                <a:lnTo>
                  <a:pt x="14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8" y="29"/>
                </a:lnTo>
                <a:lnTo>
                  <a:pt x="18" y="29"/>
                </a:lnTo>
                <a:lnTo>
                  <a:pt x="20" y="29"/>
                </a:lnTo>
                <a:lnTo>
                  <a:pt x="20" y="29"/>
                </a:lnTo>
                <a:lnTo>
                  <a:pt x="23" y="31"/>
                </a:lnTo>
                <a:lnTo>
                  <a:pt x="23" y="31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1"/>
                </a:lnTo>
                <a:lnTo>
                  <a:pt x="27" y="31"/>
                </a:lnTo>
                <a:lnTo>
                  <a:pt x="27" y="29"/>
                </a:lnTo>
                <a:lnTo>
                  <a:pt x="27" y="27"/>
                </a:lnTo>
                <a:lnTo>
                  <a:pt x="27" y="23"/>
                </a:lnTo>
                <a:lnTo>
                  <a:pt x="27" y="19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1" name="Freeform 101">
            <a:extLst>
              <a:ext uri="{FF2B5EF4-FFF2-40B4-BE49-F238E27FC236}">
                <a16:creationId xmlns:a16="http://schemas.microsoft.com/office/drawing/2014/main" id="{85A582D8-617E-4BA1-B30A-7EAF4645A56D}"/>
              </a:ext>
            </a:extLst>
          </p:cNvPr>
          <p:cNvSpPr>
            <a:spLocks/>
          </p:cNvSpPr>
          <p:nvPr/>
        </p:nvSpPr>
        <p:spPr bwMode="auto">
          <a:xfrm>
            <a:off x="8049463" y="3695283"/>
            <a:ext cx="636165" cy="1003793"/>
          </a:xfrm>
          <a:custGeom>
            <a:avLst/>
            <a:gdLst>
              <a:gd name="T0" fmla="*/ 393 w 414"/>
              <a:gd name="T1" fmla="*/ 123 h 689"/>
              <a:gd name="T2" fmla="*/ 381 w 414"/>
              <a:gd name="T3" fmla="*/ 104 h 689"/>
              <a:gd name="T4" fmla="*/ 372 w 414"/>
              <a:gd name="T5" fmla="*/ 73 h 689"/>
              <a:gd name="T6" fmla="*/ 370 w 414"/>
              <a:gd name="T7" fmla="*/ 56 h 689"/>
              <a:gd name="T8" fmla="*/ 353 w 414"/>
              <a:gd name="T9" fmla="*/ 58 h 689"/>
              <a:gd name="T10" fmla="*/ 328 w 414"/>
              <a:gd name="T11" fmla="*/ 6 h 689"/>
              <a:gd name="T12" fmla="*/ 297 w 414"/>
              <a:gd name="T13" fmla="*/ 20 h 689"/>
              <a:gd name="T14" fmla="*/ 253 w 414"/>
              <a:gd name="T15" fmla="*/ 22 h 689"/>
              <a:gd name="T16" fmla="*/ 184 w 414"/>
              <a:gd name="T17" fmla="*/ 37 h 689"/>
              <a:gd name="T18" fmla="*/ 144 w 414"/>
              <a:gd name="T19" fmla="*/ 48 h 689"/>
              <a:gd name="T20" fmla="*/ 147 w 414"/>
              <a:gd name="T21" fmla="*/ 68 h 689"/>
              <a:gd name="T22" fmla="*/ 190 w 414"/>
              <a:gd name="T23" fmla="*/ 85 h 689"/>
              <a:gd name="T24" fmla="*/ 161 w 414"/>
              <a:gd name="T25" fmla="*/ 139 h 689"/>
              <a:gd name="T26" fmla="*/ 134 w 414"/>
              <a:gd name="T27" fmla="*/ 177 h 689"/>
              <a:gd name="T28" fmla="*/ 96 w 414"/>
              <a:gd name="T29" fmla="*/ 185 h 689"/>
              <a:gd name="T30" fmla="*/ 73 w 414"/>
              <a:gd name="T31" fmla="*/ 221 h 689"/>
              <a:gd name="T32" fmla="*/ 48 w 414"/>
              <a:gd name="T33" fmla="*/ 263 h 689"/>
              <a:gd name="T34" fmla="*/ 17 w 414"/>
              <a:gd name="T35" fmla="*/ 340 h 689"/>
              <a:gd name="T36" fmla="*/ 30 w 414"/>
              <a:gd name="T37" fmla="*/ 367 h 689"/>
              <a:gd name="T38" fmla="*/ 32 w 414"/>
              <a:gd name="T39" fmla="*/ 384 h 689"/>
              <a:gd name="T40" fmla="*/ 36 w 414"/>
              <a:gd name="T41" fmla="*/ 413 h 689"/>
              <a:gd name="T42" fmla="*/ 17 w 414"/>
              <a:gd name="T43" fmla="*/ 436 h 689"/>
              <a:gd name="T44" fmla="*/ 19 w 414"/>
              <a:gd name="T45" fmla="*/ 459 h 689"/>
              <a:gd name="T46" fmla="*/ 15 w 414"/>
              <a:gd name="T47" fmla="*/ 474 h 689"/>
              <a:gd name="T48" fmla="*/ 28 w 414"/>
              <a:gd name="T49" fmla="*/ 471 h 689"/>
              <a:gd name="T50" fmla="*/ 57 w 414"/>
              <a:gd name="T51" fmla="*/ 499 h 689"/>
              <a:gd name="T52" fmla="*/ 50 w 414"/>
              <a:gd name="T53" fmla="*/ 526 h 689"/>
              <a:gd name="T54" fmla="*/ 21 w 414"/>
              <a:gd name="T55" fmla="*/ 524 h 689"/>
              <a:gd name="T56" fmla="*/ 0 w 414"/>
              <a:gd name="T57" fmla="*/ 584 h 689"/>
              <a:gd name="T58" fmla="*/ 13 w 414"/>
              <a:gd name="T59" fmla="*/ 601 h 689"/>
              <a:gd name="T60" fmla="*/ 50 w 414"/>
              <a:gd name="T61" fmla="*/ 636 h 689"/>
              <a:gd name="T62" fmla="*/ 57 w 414"/>
              <a:gd name="T63" fmla="*/ 643 h 689"/>
              <a:gd name="T64" fmla="*/ 69 w 414"/>
              <a:gd name="T65" fmla="*/ 657 h 689"/>
              <a:gd name="T66" fmla="*/ 99 w 414"/>
              <a:gd name="T67" fmla="*/ 687 h 689"/>
              <a:gd name="T68" fmla="*/ 119 w 414"/>
              <a:gd name="T69" fmla="*/ 674 h 689"/>
              <a:gd name="T70" fmla="*/ 128 w 414"/>
              <a:gd name="T71" fmla="*/ 647 h 689"/>
              <a:gd name="T72" fmla="*/ 144 w 414"/>
              <a:gd name="T73" fmla="*/ 630 h 689"/>
              <a:gd name="T74" fmla="*/ 167 w 414"/>
              <a:gd name="T75" fmla="*/ 599 h 689"/>
              <a:gd name="T76" fmla="*/ 186 w 414"/>
              <a:gd name="T77" fmla="*/ 582 h 689"/>
              <a:gd name="T78" fmla="*/ 199 w 414"/>
              <a:gd name="T79" fmla="*/ 568 h 689"/>
              <a:gd name="T80" fmla="*/ 190 w 414"/>
              <a:gd name="T81" fmla="*/ 532 h 689"/>
              <a:gd name="T82" fmla="*/ 186 w 414"/>
              <a:gd name="T83" fmla="*/ 511 h 689"/>
              <a:gd name="T84" fmla="*/ 174 w 414"/>
              <a:gd name="T85" fmla="*/ 474 h 689"/>
              <a:gd name="T86" fmla="*/ 170 w 414"/>
              <a:gd name="T87" fmla="*/ 440 h 689"/>
              <a:gd name="T88" fmla="*/ 186 w 414"/>
              <a:gd name="T89" fmla="*/ 446 h 689"/>
              <a:gd name="T90" fmla="*/ 209 w 414"/>
              <a:gd name="T91" fmla="*/ 465 h 689"/>
              <a:gd name="T92" fmla="*/ 234 w 414"/>
              <a:gd name="T93" fmla="*/ 476 h 689"/>
              <a:gd name="T94" fmla="*/ 247 w 414"/>
              <a:gd name="T95" fmla="*/ 453 h 689"/>
              <a:gd name="T96" fmla="*/ 232 w 414"/>
              <a:gd name="T97" fmla="*/ 449 h 689"/>
              <a:gd name="T98" fmla="*/ 218 w 414"/>
              <a:gd name="T99" fmla="*/ 405 h 689"/>
              <a:gd name="T100" fmla="*/ 209 w 414"/>
              <a:gd name="T101" fmla="*/ 392 h 689"/>
              <a:gd name="T102" fmla="*/ 218 w 414"/>
              <a:gd name="T103" fmla="*/ 357 h 689"/>
              <a:gd name="T104" fmla="*/ 236 w 414"/>
              <a:gd name="T105" fmla="*/ 340 h 689"/>
              <a:gd name="T106" fmla="*/ 274 w 414"/>
              <a:gd name="T107" fmla="*/ 323 h 689"/>
              <a:gd name="T108" fmla="*/ 303 w 414"/>
              <a:gd name="T109" fmla="*/ 311 h 689"/>
              <a:gd name="T110" fmla="*/ 316 w 414"/>
              <a:gd name="T111" fmla="*/ 300 h 689"/>
              <a:gd name="T112" fmla="*/ 328 w 414"/>
              <a:gd name="T113" fmla="*/ 256 h 689"/>
              <a:gd name="T114" fmla="*/ 330 w 414"/>
              <a:gd name="T115" fmla="*/ 240 h 689"/>
              <a:gd name="T116" fmla="*/ 341 w 414"/>
              <a:gd name="T117" fmla="*/ 210 h 689"/>
              <a:gd name="T118" fmla="*/ 374 w 414"/>
              <a:gd name="T119" fmla="*/ 175 h 689"/>
              <a:gd name="T120" fmla="*/ 399 w 414"/>
              <a:gd name="T121" fmla="*/ 15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14" h="689">
                <a:moveTo>
                  <a:pt x="414" y="135"/>
                </a:moveTo>
                <a:lnTo>
                  <a:pt x="414" y="133"/>
                </a:lnTo>
                <a:lnTo>
                  <a:pt x="412" y="131"/>
                </a:lnTo>
                <a:lnTo>
                  <a:pt x="412" y="131"/>
                </a:lnTo>
                <a:lnTo>
                  <a:pt x="412" y="127"/>
                </a:lnTo>
                <a:lnTo>
                  <a:pt x="412" y="127"/>
                </a:lnTo>
                <a:lnTo>
                  <a:pt x="410" y="127"/>
                </a:lnTo>
                <a:lnTo>
                  <a:pt x="408" y="125"/>
                </a:lnTo>
                <a:lnTo>
                  <a:pt x="408" y="125"/>
                </a:lnTo>
                <a:lnTo>
                  <a:pt x="406" y="125"/>
                </a:lnTo>
                <a:lnTo>
                  <a:pt x="406" y="125"/>
                </a:lnTo>
                <a:lnTo>
                  <a:pt x="404" y="125"/>
                </a:lnTo>
                <a:lnTo>
                  <a:pt x="404" y="125"/>
                </a:lnTo>
                <a:lnTo>
                  <a:pt x="404" y="125"/>
                </a:lnTo>
                <a:lnTo>
                  <a:pt x="401" y="125"/>
                </a:lnTo>
                <a:lnTo>
                  <a:pt x="401" y="125"/>
                </a:lnTo>
                <a:lnTo>
                  <a:pt x="399" y="125"/>
                </a:lnTo>
                <a:lnTo>
                  <a:pt x="399" y="125"/>
                </a:lnTo>
                <a:lnTo>
                  <a:pt x="397" y="125"/>
                </a:lnTo>
                <a:lnTo>
                  <a:pt x="395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1" y="125"/>
                </a:lnTo>
                <a:lnTo>
                  <a:pt x="391" y="125"/>
                </a:lnTo>
                <a:lnTo>
                  <a:pt x="391" y="125"/>
                </a:lnTo>
                <a:lnTo>
                  <a:pt x="389" y="125"/>
                </a:lnTo>
                <a:lnTo>
                  <a:pt x="389" y="125"/>
                </a:lnTo>
                <a:lnTo>
                  <a:pt x="389" y="123"/>
                </a:lnTo>
                <a:lnTo>
                  <a:pt x="389" y="121"/>
                </a:lnTo>
                <a:lnTo>
                  <a:pt x="389" y="119"/>
                </a:lnTo>
                <a:lnTo>
                  <a:pt x="387" y="116"/>
                </a:lnTo>
                <a:lnTo>
                  <a:pt x="387" y="114"/>
                </a:lnTo>
                <a:lnTo>
                  <a:pt x="387" y="114"/>
                </a:lnTo>
                <a:lnTo>
                  <a:pt x="383" y="110"/>
                </a:lnTo>
                <a:lnTo>
                  <a:pt x="381" y="108"/>
                </a:lnTo>
                <a:lnTo>
                  <a:pt x="381" y="104"/>
                </a:lnTo>
                <a:lnTo>
                  <a:pt x="381" y="100"/>
                </a:lnTo>
                <a:lnTo>
                  <a:pt x="383" y="91"/>
                </a:lnTo>
                <a:lnTo>
                  <a:pt x="381" y="85"/>
                </a:lnTo>
                <a:lnTo>
                  <a:pt x="381" y="83"/>
                </a:lnTo>
                <a:lnTo>
                  <a:pt x="381" y="83"/>
                </a:lnTo>
                <a:lnTo>
                  <a:pt x="378" y="81"/>
                </a:lnTo>
                <a:lnTo>
                  <a:pt x="378" y="81"/>
                </a:lnTo>
                <a:lnTo>
                  <a:pt x="376" y="83"/>
                </a:lnTo>
                <a:lnTo>
                  <a:pt x="374" y="85"/>
                </a:lnTo>
                <a:lnTo>
                  <a:pt x="374" y="85"/>
                </a:lnTo>
                <a:lnTo>
                  <a:pt x="374" y="85"/>
                </a:lnTo>
                <a:lnTo>
                  <a:pt x="372" y="85"/>
                </a:lnTo>
                <a:lnTo>
                  <a:pt x="372" y="83"/>
                </a:lnTo>
                <a:lnTo>
                  <a:pt x="372" y="83"/>
                </a:lnTo>
                <a:lnTo>
                  <a:pt x="372" y="81"/>
                </a:lnTo>
                <a:lnTo>
                  <a:pt x="372" y="81"/>
                </a:lnTo>
                <a:lnTo>
                  <a:pt x="374" y="77"/>
                </a:lnTo>
                <a:lnTo>
                  <a:pt x="374" y="77"/>
                </a:lnTo>
                <a:lnTo>
                  <a:pt x="374" y="75"/>
                </a:lnTo>
                <a:lnTo>
                  <a:pt x="374" y="75"/>
                </a:lnTo>
                <a:lnTo>
                  <a:pt x="372" y="73"/>
                </a:lnTo>
                <a:lnTo>
                  <a:pt x="374" y="73"/>
                </a:lnTo>
                <a:lnTo>
                  <a:pt x="374" y="71"/>
                </a:lnTo>
                <a:lnTo>
                  <a:pt x="374" y="71"/>
                </a:lnTo>
                <a:lnTo>
                  <a:pt x="378" y="66"/>
                </a:lnTo>
                <a:lnTo>
                  <a:pt x="378" y="66"/>
                </a:lnTo>
                <a:lnTo>
                  <a:pt x="378" y="64"/>
                </a:lnTo>
                <a:lnTo>
                  <a:pt x="381" y="64"/>
                </a:lnTo>
                <a:lnTo>
                  <a:pt x="381" y="62"/>
                </a:lnTo>
                <a:lnTo>
                  <a:pt x="381" y="62"/>
                </a:lnTo>
                <a:lnTo>
                  <a:pt x="378" y="58"/>
                </a:lnTo>
                <a:lnTo>
                  <a:pt x="378" y="58"/>
                </a:lnTo>
                <a:lnTo>
                  <a:pt x="378" y="56"/>
                </a:lnTo>
                <a:lnTo>
                  <a:pt x="376" y="56"/>
                </a:lnTo>
                <a:lnTo>
                  <a:pt x="376" y="54"/>
                </a:lnTo>
                <a:lnTo>
                  <a:pt x="376" y="54"/>
                </a:lnTo>
                <a:lnTo>
                  <a:pt x="374" y="54"/>
                </a:lnTo>
                <a:lnTo>
                  <a:pt x="374" y="54"/>
                </a:lnTo>
                <a:lnTo>
                  <a:pt x="372" y="54"/>
                </a:lnTo>
                <a:lnTo>
                  <a:pt x="372" y="56"/>
                </a:lnTo>
                <a:lnTo>
                  <a:pt x="372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8"/>
                </a:lnTo>
                <a:lnTo>
                  <a:pt x="370" y="58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68" y="62"/>
                </a:lnTo>
                <a:lnTo>
                  <a:pt x="362" y="60"/>
                </a:lnTo>
                <a:lnTo>
                  <a:pt x="362" y="60"/>
                </a:lnTo>
                <a:lnTo>
                  <a:pt x="360" y="60"/>
                </a:lnTo>
                <a:lnTo>
                  <a:pt x="360" y="60"/>
                </a:lnTo>
                <a:lnTo>
                  <a:pt x="358" y="60"/>
                </a:lnTo>
                <a:lnTo>
                  <a:pt x="358" y="60"/>
                </a:lnTo>
                <a:lnTo>
                  <a:pt x="355" y="60"/>
                </a:lnTo>
                <a:lnTo>
                  <a:pt x="355" y="60"/>
                </a:lnTo>
                <a:lnTo>
                  <a:pt x="353" y="58"/>
                </a:lnTo>
                <a:lnTo>
                  <a:pt x="353" y="58"/>
                </a:lnTo>
                <a:lnTo>
                  <a:pt x="351" y="56"/>
                </a:lnTo>
                <a:lnTo>
                  <a:pt x="351" y="52"/>
                </a:lnTo>
                <a:lnTo>
                  <a:pt x="349" y="50"/>
                </a:lnTo>
                <a:lnTo>
                  <a:pt x="349" y="50"/>
                </a:lnTo>
                <a:lnTo>
                  <a:pt x="349" y="48"/>
                </a:lnTo>
                <a:lnTo>
                  <a:pt x="349" y="48"/>
                </a:lnTo>
                <a:lnTo>
                  <a:pt x="351" y="43"/>
                </a:lnTo>
                <a:lnTo>
                  <a:pt x="351" y="43"/>
                </a:lnTo>
                <a:lnTo>
                  <a:pt x="351" y="41"/>
                </a:lnTo>
                <a:lnTo>
                  <a:pt x="351" y="41"/>
                </a:lnTo>
                <a:lnTo>
                  <a:pt x="349" y="37"/>
                </a:lnTo>
                <a:lnTo>
                  <a:pt x="347" y="35"/>
                </a:lnTo>
                <a:lnTo>
                  <a:pt x="333" y="22"/>
                </a:lnTo>
                <a:lnTo>
                  <a:pt x="333" y="18"/>
                </a:lnTo>
                <a:lnTo>
                  <a:pt x="330" y="18"/>
                </a:lnTo>
                <a:lnTo>
                  <a:pt x="330" y="16"/>
                </a:lnTo>
                <a:lnTo>
                  <a:pt x="330" y="14"/>
                </a:lnTo>
                <a:lnTo>
                  <a:pt x="330" y="12"/>
                </a:lnTo>
                <a:lnTo>
                  <a:pt x="330" y="8"/>
                </a:lnTo>
                <a:lnTo>
                  <a:pt x="330" y="8"/>
                </a:lnTo>
                <a:lnTo>
                  <a:pt x="328" y="6"/>
                </a:lnTo>
                <a:lnTo>
                  <a:pt x="328" y="6"/>
                </a:lnTo>
                <a:lnTo>
                  <a:pt x="324" y="4"/>
                </a:lnTo>
                <a:lnTo>
                  <a:pt x="324" y="2"/>
                </a:lnTo>
                <a:lnTo>
                  <a:pt x="322" y="2"/>
                </a:lnTo>
                <a:lnTo>
                  <a:pt x="322" y="2"/>
                </a:lnTo>
                <a:lnTo>
                  <a:pt x="316" y="0"/>
                </a:lnTo>
                <a:lnTo>
                  <a:pt x="312" y="0"/>
                </a:lnTo>
                <a:lnTo>
                  <a:pt x="310" y="0"/>
                </a:lnTo>
                <a:lnTo>
                  <a:pt x="310" y="4"/>
                </a:lnTo>
                <a:lnTo>
                  <a:pt x="307" y="6"/>
                </a:lnTo>
                <a:lnTo>
                  <a:pt x="307" y="6"/>
                </a:lnTo>
                <a:lnTo>
                  <a:pt x="303" y="8"/>
                </a:lnTo>
                <a:lnTo>
                  <a:pt x="303" y="10"/>
                </a:lnTo>
                <a:lnTo>
                  <a:pt x="303" y="10"/>
                </a:lnTo>
                <a:lnTo>
                  <a:pt x="303" y="14"/>
                </a:lnTo>
                <a:lnTo>
                  <a:pt x="303" y="14"/>
                </a:lnTo>
                <a:lnTo>
                  <a:pt x="301" y="14"/>
                </a:lnTo>
                <a:lnTo>
                  <a:pt x="299" y="18"/>
                </a:lnTo>
                <a:lnTo>
                  <a:pt x="299" y="20"/>
                </a:lnTo>
                <a:lnTo>
                  <a:pt x="299" y="20"/>
                </a:lnTo>
                <a:lnTo>
                  <a:pt x="297" y="20"/>
                </a:lnTo>
                <a:lnTo>
                  <a:pt x="295" y="20"/>
                </a:lnTo>
                <a:lnTo>
                  <a:pt x="293" y="22"/>
                </a:lnTo>
                <a:lnTo>
                  <a:pt x="291" y="22"/>
                </a:lnTo>
                <a:lnTo>
                  <a:pt x="289" y="25"/>
                </a:lnTo>
                <a:lnTo>
                  <a:pt x="287" y="25"/>
                </a:lnTo>
                <a:lnTo>
                  <a:pt x="287" y="25"/>
                </a:lnTo>
                <a:lnTo>
                  <a:pt x="280" y="25"/>
                </a:lnTo>
                <a:lnTo>
                  <a:pt x="278" y="22"/>
                </a:lnTo>
                <a:lnTo>
                  <a:pt x="274" y="25"/>
                </a:lnTo>
                <a:lnTo>
                  <a:pt x="274" y="25"/>
                </a:lnTo>
                <a:lnTo>
                  <a:pt x="270" y="22"/>
                </a:lnTo>
                <a:lnTo>
                  <a:pt x="268" y="22"/>
                </a:lnTo>
                <a:lnTo>
                  <a:pt x="266" y="20"/>
                </a:lnTo>
                <a:lnTo>
                  <a:pt x="261" y="16"/>
                </a:lnTo>
                <a:lnTo>
                  <a:pt x="257" y="14"/>
                </a:lnTo>
                <a:lnTo>
                  <a:pt x="255" y="16"/>
                </a:lnTo>
                <a:lnTo>
                  <a:pt x="255" y="16"/>
                </a:lnTo>
                <a:lnTo>
                  <a:pt x="255" y="18"/>
                </a:lnTo>
                <a:lnTo>
                  <a:pt x="255" y="20"/>
                </a:lnTo>
                <a:lnTo>
                  <a:pt x="255" y="20"/>
                </a:lnTo>
                <a:lnTo>
                  <a:pt x="253" y="22"/>
                </a:lnTo>
                <a:lnTo>
                  <a:pt x="251" y="25"/>
                </a:lnTo>
                <a:lnTo>
                  <a:pt x="249" y="25"/>
                </a:lnTo>
                <a:lnTo>
                  <a:pt x="245" y="25"/>
                </a:lnTo>
                <a:lnTo>
                  <a:pt x="243" y="27"/>
                </a:lnTo>
                <a:lnTo>
                  <a:pt x="243" y="27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1" y="33"/>
                </a:lnTo>
                <a:lnTo>
                  <a:pt x="239" y="35"/>
                </a:lnTo>
                <a:lnTo>
                  <a:pt x="232" y="35"/>
                </a:lnTo>
                <a:lnTo>
                  <a:pt x="232" y="37"/>
                </a:lnTo>
                <a:lnTo>
                  <a:pt x="230" y="39"/>
                </a:lnTo>
                <a:lnTo>
                  <a:pt x="230" y="39"/>
                </a:lnTo>
                <a:lnTo>
                  <a:pt x="226" y="39"/>
                </a:lnTo>
                <a:lnTo>
                  <a:pt x="218" y="39"/>
                </a:lnTo>
                <a:lnTo>
                  <a:pt x="203" y="37"/>
                </a:lnTo>
                <a:lnTo>
                  <a:pt x="201" y="37"/>
                </a:lnTo>
                <a:lnTo>
                  <a:pt x="197" y="37"/>
                </a:lnTo>
                <a:lnTo>
                  <a:pt x="186" y="37"/>
                </a:lnTo>
                <a:lnTo>
                  <a:pt x="184" y="37"/>
                </a:lnTo>
                <a:lnTo>
                  <a:pt x="178" y="33"/>
                </a:lnTo>
                <a:lnTo>
                  <a:pt x="176" y="33"/>
                </a:lnTo>
                <a:lnTo>
                  <a:pt x="170" y="33"/>
                </a:lnTo>
                <a:lnTo>
                  <a:pt x="167" y="33"/>
                </a:lnTo>
                <a:lnTo>
                  <a:pt x="161" y="35"/>
                </a:lnTo>
                <a:lnTo>
                  <a:pt x="159" y="37"/>
                </a:lnTo>
                <a:lnTo>
                  <a:pt x="157" y="37"/>
                </a:lnTo>
                <a:lnTo>
                  <a:pt x="153" y="37"/>
                </a:lnTo>
                <a:lnTo>
                  <a:pt x="151" y="33"/>
                </a:lnTo>
                <a:lnTo>
                  <a:pt x="147" y="29"/>
                </a:lnTo>
                <a:lnTo>
                  <a:pt x="144" y="27"/>
                </a:lnTo>
                <a:lnTo>
                  <a:pt x="140" y="27"/>
                </a:lnTo>
                <a:lnTo>
                  <a:pt x="138" y="29"/>
                </a:lnTo>
                <a:lnTo>
                  <a:pt x="138" y="31"/>
                </a:lnTo>
                <a:lnTo>
                  <a:pt x="138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5"/>
                </a:lnTo>
                <a:lnTo>
                  <a:pt x="142" y="41"/>
                </a:lnTo>
                <a:lnTo>
                  <a:pt x="144" y="45"/>
                </a:lnTo>
                <a:lnTo>
                  <a:pt x="144" y="48"/>
                </a:lnTo>
                <a:lnTo>
                  <a:pt x="144" y="50"/>
                </a:lnTo>
                <a:lnTo>
                  <a:pt x="142" y="50"/>
                </a:lnTo>
                <a:lnTo>
                  <a:pt x="142" y="52"/>
                </a:lnTo>
                <a:lnTo>
                  <a:pt x="140" y="54"/>
                </a:lnTo>
                <a:lnTo>
                  <a:pt x="140" y="54"/>
                </a:lnTo>
                <a:lnTo>
                  <a:pt x="138" y="54"/>
                </a:lnTo>
                <a:lnTo>
                  <a:pt x="138" y="56"/>
                </a:lnTo>
                <a:lnTo>
                  <a:pt x="136" y="60"/>
                </a:lnTo>
                <a:lnTo>
                  <a:pt x="136" y="60"/>
                </a:lnTo>
                <a:lnTo>
                  <a:pt x="136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4"/>
                </a:lnTo>
                <a:lnTo>
                  <a:pt x="136" y="66"/>
                </a:lnTo>
                <a:lnTo>
                  <a:pt x="136" y="68"/>
                </a:lnTo>
                <a:lnTo>
                  <a:pt x="138" y="71"/>
                </a:lnTo>
                <a:lnTo>
                  <a:pt x="138" y="71"/>
                </a:lnTo>
                <a:lnTo>
                  <a:pt x="140" y="73"/>
                </a:lnTo>
                <a:lnTo>
                  <a:pt x="140" y="71"/>
                </a:lnTo>
                <a:lnTo>
                  <a:pt x="144" y="68"/>
                </a:lnTo>
                <a:lnTo>
                  <a:pt x="147" y="68"/>
                </a:lnTo>
                <a:lnTo>
                  <a:pt x="149" y="66"/>
                </a:lnTo>
                <a:lnTo>
                  <a:pt x="151" y="64"/>
                </a:lnTo>
                <a:lnTo>
                  <a:pt x="151" y="64"/>
                </a:lnTo>
                <a:lnTo>
                  <a:pt x="153" y="66"/>
                </a:lnTo>
                <a:lnTo>
                  <a:pt x="155" y="66"/>
                </a:lnTo>
                <a:lnTo>
                  <a:pt x="161" y="68"/>
                </a:lnTo>
                <a:lnTo>
                  <a:pt x="165" y="68"/>
                </a:lnTo>
                <a:lnTo>
                  <a:pt x="167" y="71"/>
                </a:lnTo>
                <a:lnTo>
                  <a:pt x="172" y="73"/>
                </a:lnTo>
                <a:lnTo>
                  <a:pt x="174" y="79"/>
                </a:lnTo>
                <a:lnTo>
                  <a:pt x="176" y="81"/>
                </a:lnTo>
                <a:lnTo>
                  <a:pt x="176" y="81"/>
                </a:lnTo>
                <a:lnTo>
                  <a:pt x="178" y="81"/>
                </a:lnTo>
                <a:lnTo>
                  <a:pt x="178" y="81"/>
                </a:lnTo>
                <a:lnTo>
                  <a:pt x="178" y="83"/>
                </a:lnTo>
                <a:lnTo>
                  <a:pt x="180" y="85"/>
                </a:lnTo>
                <a:lnTo>
                  <a:pt x="180" y="85"/>
                </a:lnTo>
                <a:lnTo>
                  <a:pt x="186" y="83"/>
                </a:lnTo>
                <a:lnTo>
                  <a:pt x="186" y="83"/>
                </a:lnTo>
                <a:lnTo>
                  <a:pt x="188" y="85"/>
                </a:lnTo>
                <a:lnTo>
                  <a:pt x="190" y="85"/>
                </a:lnTo>
                <a:lnTo>
                  <a:pt x="193" y="89"/>
                </a:lnTo>
                <a:lnTo>
                  <a:pt x="195" y="91"/>
                </a:lnTo>
                <a:lnTo>
                  <a:pt x="195" y="93"/>
                </a:lnTo>
                <a:lnTo>
                  <a:pt x="193" y="102"/>
                </a:lnTo>
                <a:lnTo>
                  <a:pt x="193" y="106"/>
                </a:lnTo>
                <a:lnTo>
                  <a:pt x="193" y="108"/>
                </a:lnTo>
                <a:lnTo>
                  <a:pt x="190" y="112"/>
                </a:lnTo>
                <a:lnTo>
                  <a:pt x="188" y="114"/>
                </a:lnTo>
                <a:lnTo>
                  <a:pt x="186" y="114"/>
                </a:lnTo>
                <a:lnTo>
                  <a:pt x="184" y="112"/>
                </a:lnTo>
                <a:lnTo>
                  <a:pt x="182" y="114"/>
                </a:lnTo>
                <a:lnTo>
                  <a:pt x="178" y="116"/>
                </a:lnTo>
                <a:lnTo>
                  <a:pt x="172" y="119"/>
                </a:lnTo>
                <a:lnTo>
                  <a:pt x="170" y="121"/>
                </a:lnTo>
                <a:lnTo>
                  <a:pt x="170" y="123"/>
                </a:lnTo>
                <a:lnTo>
                  <a:pt x="170" y="125"/>
                </a:lnTo>
                <a:lnTo>
                  <a:pt x="170" y="129"/>
                </a:lnTo>
                <a:lnTo>
                  <a:pt x="170" y="131"/>
                </a:lnTo>
                <a:lnTo>
                  <a:pt x="165" y="135"/>
                </a:lnTo>
                <a:lnTo>
                  <a:pt x="161" y="137"/>
                </a:lnTo>
                <a:lnTo>
                  <a:pt x="161" y="139"/>
                </a:lnTo>
                <a:lnTo>
                  <a:pt x="157" y="139"/>
                </a:lnTo>
                <a:lnTo>
                  <a:pt x="155" y="142"/>
                </a:lnTo>
                <a:lnTo>
                  <a:pt x="153" y="144"/>
                </a:lnTo>
                <a:lnTo>
                  <a:pt x="153" y="146"/>
                </a:lnTo>
                <a:lnTo>
                  <a:pt x="153" y="148"/>
                </a:lnTo>
                <a:lnTo>
                  <a:pt x="155" y="152"/>
                </a:lnTo>
                <a:lnTo>
                  <a:pt x="153" y="154"/>
                </a:lnTo>
                <a:lnTo>
                  <a:pt x="151" y="156"/>
                </a:lnTo>
                <a:lnTo>
                  <a:pt x="151" y="158"/>
                </a:lnTo>
                <a:lnTo>
                  <a:pt x="153" y="160"/>
                </a:lnTo>
                <a:lnTo>
                  <a:pt x="153" y="162"/>
                </a:lnTo>
                <a:lnTo>
                  <a:pt x="151" y="162"/>
                </a:lnTo>
                <a:lnTo>
                  <a:pt x="149" y="162"/>
                </a:lnTo>
                <a:lnTo>
                  <a:pt x="142" y="167"/>
                </a:lnTo>
                <a:lnTo>
                  <a:pt x="140" y="169"/>
                </a:lnTo>
                <a:lnTo>
                  <a:pt x="140" y="171"/>
                </a:lnTo>
                <a:lnTo>
                  <a:pt x="140" y="173"/>
                </a:lnTo>
                <a:lnTo>
                  <a:pt x="140" y="175"/>
                </a:lnTo>
                <a:lnTo>
                  <a:pt x="138" y="175"/>
                </a:lnTo>
                <a:lnTo>
                  <a:pt x="136" y="175"/>
                </a:lnTo>
                <a:lnTo>
                  <a:pt x="134" y="177"/>
                </a:lnTo>
                <a:lnTo>
                  <a:pt x="132" y="177"/>
                </a:lnTo>
                <a:lnTo>
                  <a:pt x="130" y="177"/>
                </a:lnTo>
                <a:lnTo>
                  <a:pt x="126" y="179"/>
                </a:lnTo>
                <a:lnTo>
                  <a:pt x="124" y="181"/>
                </a:lnTo>
                <a:lnTo>
                  <a:pt x="124" y="183"/>
                </a:lnTo>
                <a:lnTo>
                  <a:pt x="122" y="183"/>
                </a:lnTo>
                <a:lnTo>
                  <a:pt x="119" y="185"/>
                </a:lnTo>
                <a:lnTo>
                  <a:pt x="117" y="185"/>
                </a:lnTo>
                <a:lnTo>
                  <a:pt x="117" y="185"/>
                </a:lnTo>
                <a:lnTo>
                  <a:pt x="115" y="185"/>
                </a:lnTo>
                <a:lnTo>
                  <a:pt x="113" y="181"/>
                </a:lnTo>
                <a:lnTo>
                  <a:pt x="113" y="181"/>
                </a:lnTo>
                <a:lnTo>
                  <a:pt x="111" y="179"/>
                </a:lnTo>
                <a:lnTo>
                  <a:pt x="109" y="179"/>
                </a:lnTo>
                <a:lnTo>
                  <a:pt x="107" y="181"/>
                </a:lnTo>
                <a:lnTo>
                  <a:pt x="105" y="183"/>
                </a:lnTo>
                <a:lnTo>
                  <a:pt x="103" y="183"/>
                </a:lnTo>
                <a:lnTo>
                  <a:pt x="101" y="185"/>
                </a:lnTo>
                <a:lnTo>
                  <a:pt x="99" y="185"/>
                </a:lnTo>
                <a:lnTo>
                  <a:pt x="96" y="185"/>
                </a:lnTo>
                <a:lnTo>
                  <a:pt x="96" y="185"/>
                </a:lnTo>
                <a:lnTo>
                  <a:pt x="94" y="183"/>
                </a:lnTo>
                <a:lnTo>
                  <a:pt x="94" y="181"/>
                </a:lnTo>
                <a:lnTo>
                  <a:pt x="94" y="181"/>
                </a:lnTo>
                <a:lnTo>
                  <a:pt x="92" y="181"/>
                </a:lnTo>
                <a:lnTo>
                  <a:pt x="92" y="183"/>
                </a:lnTo>
                <a:lnTo>
                  <a:pt x="88" y="187"/>
                </a:lnTo>
                <a:lnTo>
                  <a:pt x="86" y="190"/>
                </a:lnTo>
                <a:lnTo>
                  <a:pt x="86" y="194"/>
                </a:lnTo>
                <a:lnTo>
                  <a:pt x="88" y="198"/>
                </a:lnTo>
                <a:lnTo>
                  <a:pt x="86" y="200"/>
                </a:lnTo>
                <a:lnTo>
                  <a:pt x="86" y="202"/>
                </a:lnTo>
                <a:lnTo>
                  <a:pt x="84" y="206"/>
                </a:lnTo>
                <a:lnTo>
                  <a:pt x="80" y="208"/>
                </a:lnTo>
                <a:lnTo>
                  <a:pt x="80" y="210"/>
                </a:lnTo>
                <a:lnTo>
                  <a:pt x="78" y="210"/>
                </a:lnTo>
                <a:lnTo>
                  <a:pt x="78" y="213"/>
                </a:lnTo>
                <a:lnTo>
                  <a:pt x="78" y="219"/>
                </a:lnTo>
                <a:lnTo>
                  <a:pt x="76" y="221"/>
                </a:lnTo>
                <a:lnTo>
                  <a:pt x="76" y="221"/>
                </a:lnTo>
                <a:lnTo>
                  <a:pt x="73" y="221"/>
                </a:lnTo>
                <a:lnTo>
                  <a:pt x="73" y="221"/>
                </a:lnTo>
                <a:lnTo>
                  <a:pt x="73" y="223"/>
                </a:lnTo>
                <a:lnTo>
                  <a:pt x="73" y="225"/>
                </a:lnTo>
                <a:lnTo>
                  <a:pt x="76" y="225"/>
                </a:lnTo>
                <a:lnTo>
                  <a:pt x="76" y="227"/>
                </a:lnTo>
                <a:lnTo>
                  <a:pt x="73" y="229"/>
                </a:lnTo>
                <a:lnTo>
                  <a:pt x="73" y="229"/>
                </a:lnTo>
                <a:lnTo>
                  <a:pt x="71" y="229"/>
                </a:lnTo>
                <a:lnTo>
                  <a:pt x="69" y="225"/>
                </a:lnTo>
                <a:lnTo>
                  <a:pt x="67" y="223"/>
                </a:lnTo>
                <a:lnTo>
                  <a:pt x="67" y="223"/>
                </a:lnTo>
                <a:lnTo>
                  <a:pt x="65" y="225"/>
                </a:lnTo>
                <a:lnTo>
                  <a:pt x="63" y="227"/>
                </a:lnTo>
                <a:lnTo>
                  <a:pt x="59" y="238"/>
                </a:lnTo>
                <a:lnTo>
                  <a:pt x="59" y="240"/>
                </a:lnTo>
                <a:lnTo>
                  <a:pt x="57" y="244"/>
                </a:lnTo>
                <a:lnTo>
                  <a:pt x="59" y="250"/>
                </a:lnTo>
                <a:lnTo>
                  <a:pt x="57" y="256"/>
                </a:lnTo>
                <a:lnTo>
                  <a:pt x="55" y="258"/>
                </a:lnTo>
                <a:lnTo>
                  <a:pt x="53" y="261"/>
                </a:lnTo>
                <a:lnTo>
                  <a:pt x="50" y="261"/>
                </a:lnTo>
                <a:lnTo>
                  <a:pt x="48" y="263"/>
                </a:lnTo>
                <a:lnTo>
                  <a:pt x="46" y="265"/>
                </a:lnTo>
                <a:lnTo>
                  <a:pt x="46" y="275"/>
                </a:lnTo>
                <a:lnTo>
                  <a:pt x="46" y="277"/>
                </a:lnTo>
                <a:lnTo>
                  <a:pt x="46" y="279"/>
                </a:lnTo>
                <a:lnTo>
                  <a:pt x="46" y="290"/>
                </a:lnTo>
                <a:lnTo>
                  <a:pt x="46" y="292"/>
                </a:lnTo>
                <a:lnTo>
                  <a:pt x="44" y="296"/>
                </a:lnTo>
                <a:lnTo>
                  <a:pt x="44" y="300"/>
                </a:lnTo>
                <a:lnTo>
                  <a:pt x="42" y="304"/>
                </a:lnTo>
                <a:lnTo>
                  <a:pt x="42" y="311"/>
                </a:lnTo>
                <a:lnTo>
                  <a:pt x="40" y="313"/>
                </a:lnTo>
                <a:lnTo>
                  <a:pt x="38" y="315"/>
                </a:lnTo>
                <a:lnTo>
                  <a:pt x="36" y="317"/>
                </a:lnTo>
                <a:lnTo>
                  <a:pt x="30" y="321"/>
                </a:lnTo>
                <a:lnTo>
                  <a:pt x="23" y="325"/>
                </a:lnTo>
                <a:lnTo>
                  <a:pt x="21" y="325"/>
                </a:lnTo>
                <a:lnTo>
                  <a:pt x="21" y="327"/>
                </a:lnTo>
                <a:lnTo>
                  <a:pt x="19" y="327"/>
                </a:lnTo>
                <a:lnTo>
                  <a:pt x="19" y="329"/>
                </a:lnTo>
                <a:lnTo>
                  <a:pt x="19" y="336"/>
                </a:lnTo>
                <a:lnTo>
                  <a:pt x="17" y="340"/>
                </a:lnTo>
                <a:lnTo>
                  <a:pt x="17" y="342"/>
                </a:lnTo>
                <a:lnTo>
                  <a:pt x="17" y="342"/>
                </a:lnTo>
                <a:lnTo>
                  <a:pt x="17" y="346"/>
                </a:lnTo>
                <a:lnTo>
                  <a:pt x="19" y="348"/>
                </a:lnTo>
                <a:lnTo>
                  <a:pt x="19" y="348"/>
                </a:lnTo>
                <a:lnTo>
                  <a:pt x="21" y="348"/>
                </a:lnTo>
                <a:lnTo>
                  <a:pt x="21" y="350"/>
                </a:lnTo>
                <a:lnTo>
                  <a:pt x="21" y="350"/>
                </a:lnTo>
                <a:lnTo>
                  <a:pt x="23" y="350"/>
                </a:lnTo>
                <a:lnTo>
                  <a:pt x="23" y="350"/>
                </a:lnTo>
                <a:lnTo>
                  <a:pt x="23" y="350"/>
                </a:lnTo>
                <a:lnTo>
                  <a:pt x="25" y="350"/>
                </a:lnTo>
                <a:lnTo>
                  <a:pt x="28" y="350"/>
                </a:lnTo>
                <a:lnTo>
                  <a:pt x="28" y="350"/>
                </a:lnTo>
                <a:lnTo>
                  <a:pt x="28" y="350"/>
                </a:lnTo>
                <a:lnTo>
                  <a:pt x="30" y="350"/>
                </a:lnTo>
                <a:lnTo>
                  <a:pt x="30" y="352"/>
                </a:lnTo>
                <a:lnTo>
                  <a:pt x="30" y="352"/>
                </a:lnTo>
                <a:lnTo>
                  <a:pt x="30" y="355"/>
                </a:lnTo>
                <a:lnTo>
                  <a:pt x="30" y="357"/>
                </a:lnTo>
                <a:lnTo>
                  <a:pt x="30" y="367"/>
                </a:lnTo>
                <a:lnTo>
                  <a:pt x="32" y="375"/>
                </a:lnTo>
                <a:lnTo>
                  <a:pt x="32" y="378"/>
                </a:lnTo>
                <a:lnTo>
                  <a:pt x="30" y="378"/>
                </a:lnTo>
                <a:lnTo>
                  <a:pt x="30" y="380"/>
                </a:lnTo>
                <a:lnTo>
                  <a:pt x="25" y="382"/>
                </a:lnTo>
                <a:lnTo>
                  <a:pt x="25" y="382"/>
                </a:lnTo>
                <a:lnTo>
                  <a:pt x="23" y="382"/>
                </a:lnTo>
                <a:lnTo>
                  <a:pt x="23" y="384"/>
                </a:lnTo>
                <a:lnTo>
                  <a:pt x="23" y="386"/>
                </a:lnTo>
                <a:lnTo>
                  <a:pt x="23" y="386"/>
                </a:lnTo>
                <a:lnTo>
                  <a:pt x="23" y="386"/>
                </a:lnTo>
                <a:lnTo>
                  <a:pt x="23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8"/>
                </a:lnTo>
                <a:lnTo>
                  <a:pt x="28" y="388"/>
                </a:lnTo>
                <a:lnTo>
                  <a:pt x="30" y="386"/>
                </a:lnTo>
                <a:lnTo>
                  <a:pt x="30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4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8"/>
                </a:lnTo>
                <a:lnTo>
                  <a:pt x="36" y="388"/>
                </a:lnTo>
                <a:lnTo>
                  <a:pt x="36" y="392"/>
                </a:lnTo>
                <a:lnTo>
                  <a:pt x="36" y="394"/>
                </a:lnTo>
                <a:lnTo>
                  <a:pt x="36" y="394"/>
                </a:lnTo>
                <a:lnTo>
                  <a:pt x="38" y="394"/>
                </a:lnTo>
                <a:lnTo>
                  <a:pt x="38" y="396"/>
                </a:lnTo>
                <a:lnTo>
                  <a:pt x="38" y="396"/>
                </a:lnTo>
                <a:lnTo>
                  <a:pt x="36" y="398"/>
                </a:lnTo>
                <a:lnTo>
                  <a:pt x="36" y="400"/>
                </a:lnTo>
                <a:lnTo>
                  <a:pt x="36" y="400"/>
                </a:lnTo>
                <a:lnTo>
                  <a:pt x="36" y="407"/>
                </a:lnTo>
                <a:lnTo>
                  <a:pt x="36" y="409"/>
                </a:lnTo>
                <a:lnTo>
                  <a:pt x="36" y="411"/>
                </a:lnTo>
                <a:lnTo>
                  <a:pt x="36" y="413"/>
                </a:lnTo>
                <a:lnTo>
                  <a:pt x="36" y="413"/>
                </a:lnTo>
                <a:lnTo>
                  <a:pt x="36" y="415"/>
                </a:lnTo>
                <a:lnTo>
                  <a:pt x="36" y="415"/>
                </a:lnTo>
                <a:lnTo>
                  <a:pt x="36" y="417"/>
                </a:lnTo>
                <a:lnTo>
                  <a:pt x="34" y="417"/>
                </a:lnTo>
                <a:lnTo>
                  <a:pt x="32" y="417"/>
                </a:lnTo>
                <a:lnTo>
                  <a:pt x="32" y="419"/>
                </a:lnTo>
                <a:lnTo>
                  <a:pt x="30" y="421"/>
                </a:lnTo>
                <a:lnTo>
                  <a:pt x="28" y="421"/>
                </a:lnTo>
                <a:lnTo>
                  <a:pt x="25" y="423"/>
                </a:lnTo>
                <a:lnTo>
                  <a:pt x="25" y="423"/>
                </a:lnTo>
                <a:lnTo>
                  <a:pt x="19" y="423"/>
                </a:lnTo>
                <a:lnTo>
                  <a:pt x="17" y="423"/>
                </a:lnTo>
                <a:lnTo>
                  <a:pt x="17" y="423"/>
                </a:lnTo>
                <a:lnTo>
                  <a:pt x="17" y="426"/>
                </a:lnTo>
                <a:lnTo>
                  <a:pt x="17" y="428"/>
                </a:lnTo>
                <a:lnTo>
                  <a:pt x="17" y="428"/>
                </a:lnTo>
                <a:lnTo>
                  <a:pt x="17" y="430"/>
                </a:lnTo>
                <a:lnTo>
                  <a:pt x="15" y="434"/>
                </a:lnTo>
                <a:lnTo>
                  <a:pt x="15" y="434"/>
                </a:lnTo>
                <a:lnTo>
                  <a:pt x="15" y="434"/>
                </a:lnTo>
                <a:lnTo>
                  <a:pt x="17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8" y="436"/>
                </a:lnTo>
                <a:lnTo>
                  <a:pt x="30" y="442"/>
                </a:lnTo>
                <a:lnTo>
                  <a:pt x="30" y="446"/>
                </a:lnTo>
                <a:lnTo>
                  <a:pt x="30" y="446"/>
                </a:lnTo>
                <a:lnTo>
                  <a:pt x="30" y="449"/>
                </a:lnTo>
                <a:lnTo>
                  <a:pt x="30" y="449"/>
                </a:lnTo>
                <a:lnTo>
                  <a:pt x="28" y="451"/>
                </a:lnTo>
                <a:lnTo>
                  <a:pt x="28" y="457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5" y="459"/>
                </a:lnTo>
                <a:lnTo>
                  <a:pt x="25" y="459"/>
                </a:lnTo>
                <a:lnTo>
                  <a:pt x="23" y="459"/>
                </a:lnTo>
                <a:lnTo>
                  <a:pt x="21" y="457"/>
                </a:lnTo>
                <a:lnTo>
                  <a:pt x="19" y="457"/>
                </a:lnTo>
                <a:lnTo>
                  <a:pt x="19" y="457"/>
                </a:lnTo>
                <a:lnTo>
                  <a:pt x="19" y="459"/>
                </a:lnTo>
                <a:lnTo>
                  <a:pt x="17" y="461"/>
                </a:lnTo>
                <a:lnTo>
                  <a:pt x="17" y="461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9" y="463"/>
                </a:lnTo>
                <a:lnTo>
                  <a:pt x="21" y="465"/>
                </a:lnTo>
                <a:lnTo>
                  <a:pt x="21" y="465"/>
                </a:lnTo>
                <a:lnTo>
                  <a:pt x="23" y="465"/>
                </a:lnTo>
                <a:lnTo>
                  <a:pt x="23" y="467"/>
                </a:lnTo>
                <a:lnTo>
                  <a:pt x="21" y="467"/>
                </a:lnTo>
                <a:lnTo>
                  <a:pt x="21" y="467"/>
                </a:lnTo>
                <a:lnTo>
                  <a:pt x="21" y="469"/>
                </a:lnTo>
                <a:lnTo>
                  <a:pt x="21" y="469"/>
                </a:lnTo>
                <a:lnTo>
                  <a:pt x="21" y="469"/>
                </a:lnTo>
                <a:lnTo>
                  <a:pt x="19" y="471"/>
                </a:lnTo>
                <a:lnTo>
                  <a:pt x="17" y="471"/>
                </a:lnTo>
                <a:lnTo>
                  <a:pt x="15" y="471"/>
                </a:lnTo>
                <a:lnTo>
                  <a:pt x="15" y="474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7" y="476"/>
                </a:lnTo>
                <a:lnTo>
                  <a:pt x="19" y="476"/>
                </a:lnTo>
                <a:lnTo>
                  <a:pt x="21" y="476"/>
                </a:lnTo>
                <a:lnTo>
                  <a:pt x="21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1"/>
                </a:lnTo>
                <a:lnTo>
                  <a:pt x="23" y="471"/>
                </a:lnTo>
                <a:lnTo>
                  <a:pt x="25" y="471"/>
                </a:lnTo>
                <a:lnTo>
                  <a:pt x="25" y="471"/>
                </a:lnTo>
                <a:lnTo>
                  <a:pt x="28" y="471"/>
                </a:lnTo>
                <a:lnTo>
                  <a:pt x="28" y="471"/>
                </a:lnTo>
                <a:lnTo>
                  <a:pt x="28" y="471"/>
                </a:lnTo>
                <a:lnTo>
                  <a:pt x="30" y="474"/>
                </a:lnTo>
                <a:lnTo>
                  <a:pt x="30" y="478"/>
                </a:lnTo>
                <a:lnTo>
                  <a:pt x="30" y="480"/>
                </a:lnTo>
                <a:lnTo>
                  <a:pt x="32" y="480"/>
                </a:lnTo>
                <a:lnTo>
                  <a:pt x="34" y="482"/>
                </a:lnTo>
                <a:lnTo>
                  <a:pt x="34" y="482"/>
                </a:lnTo>
                <a:lnTo>
                  <a:pt x="38" y="482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2" y="486"/>
                </a:lnTo>
                <a:lnTo>
                  <a:pt x="42" y="492"/>
                </a:lnTo>
                <a:lnTo>
                  <a:pt x="44" y="492"/>
                </a:lnTo>
                <a:lnTo>
                  <a:pt x="44" y="494"/>
                </a:lnTo>
                <a:lnTo>
                  <a:pt x="46" y="494"/>
                </a:lnTo>
                <a:lnTo>
                  <a:pt x="50" y="497"/>
                </a:lnTo>
                <a:lnTo>
                  <a:pt x="53" y="497"/>
                </a:lnTo>
                <a:lnTo>
                  <a:pt x="55" y="499"/>
                </a:lnTo>
                <a:lnTo>
                  <a:pt x="57" y="499"/>
                </a:lnTo>
                <a:lnTo>
                  <a:pt x="57" y="499"/>
                </a:lnTo>
                <a:lnTo>
                  <a:pt x="57" y="499"/>
                </a:lnTo>
                <a:lnTo>
                  <a:pt x="59" y="501"/>
                </a:lnTo>
                <a:lnTo>
                  <a:pt x="59" y="503"/>
                </a:lnTo>
                <a:lnTo>
                  <a:pt x="63" y="505"/>
                </a:lnTo>
                <a:lnTo>
                  <a:pt x="63" y="507"/>
                </a:lnTo>
                <a:lnTo>
                  <a:pt x="65" y="509"/>
                </a:lnTo>
                <a:lnTo>
                  <a:pt x="63" y="509"/>
                </a:lnTo>
                <a:lnTo>
                  <a:pt x="63" y="511"/>
                </a:lnTo>
                <a:lnTo>
                  <a:pt x="63" y="513"/>
                </a:lnTo>
                <a:lnTo>
                  <a:pt x="61" y="513"/>
                </a:lnTo>
                <a:lnTo>
                  <a:pt x="59" y="513"/>
                </a:lnTo>
                <a:lnTo>
                  <a:pt x="57" y="513"/>
                </a:lnTo>
                <a:lnTo>
                  <a:pt x="57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7"/>
                </a:lnTo>
                <a:lnTo>
                  <a:pt x="57" y="520"/>
                </a:lnTo>
                <a:lnTo>
                  <a:pt x="57" y="522"/>
                </a:lnTo>
                <a:lnTo>
                  <a:pt x="57" y="522"/>
                </a:lnTo>
                <a:lnTo>
                  <a:pt x="57" y="524"/>
                </a:lnTo>
                <a:lnTo>
                  <a:pt x="53" y="526"/>
                </a:lnTo>
                <a:lnTo>
                  <a:pt x="50" y="526"/>
                </a:lnTo>
                <a:lnTo>
                  <a:pt x="48" y="528"/>
                </a:lnTo>
                <a:lnTo>
                  <a:pt x="48" y="528"/>
                </a:lnTo>
                <a:lnTo>
                  <a:pt x="46" y="530"/>
                </a:lnTo>
                <a:lnTo>
                  <a:pt x="46" y="530"/>
                </a:lnTo>
                <a:lnTo>
                  <a:pt x="46" y="530"/>
                </a:lnTo>
                <a:lnTo>
                  <a:pt x="44" y="528"/>
                </a:lnTo>
                <a:lnTo>
                  <a:pt x="44" y="526"/>
                </a:lnTo>
                <a:lnTo>
                  <a:pt x="42" y="524"/>
                </a:lnTo>
                <a:lnTo>
                  <a:pt x="40" y="524"/>
                </a:lnTo>
                <a:lnTo>
                  <a:pt x="38" y="524"/>
                </a:lnTo>
                <a:lnTo>
                  <a:pt x="36" y="524"/>
                </a:lnTo>
                <a:lnTo>
                  <a:pt x="34" y="522"/>
                </a:lnTo>
                <a:lnTo>
                  <a:pt x="34" y="517"/>
                </a:lnTo>
                <a:lnTo>
                  <a:pt x="32" y="515"/>
                </a:lnTo>
                <a:lnTo>
                  <a:pt x="30" y="517"/>
                </a:lnTo>
                <a:lnTo>
                  <a:pt x="28" y="517"/>
                </a:lnTo>
                <a:lnTo>
                  <a:pt x="28" y="520"/>
                </a:lnTo>
                <a:lnTo>
                  <a:pt x="25" y="522"/>
                </a:lnTo>
                <a:lnTo>
                  <a:pt x="25" y="522"/>
                </a:lnTo>
                <a:lnTo>
                  <a:pt x="23" y="522"/>
                </a:lnTo>
                <a:lnTo>
                  <a:pt x="21" y="524"/>
                </a:lnTo>
                <a:lnTo>
                  <a:pt x="21" y="524"/>
                </a:lnTo>
                <a:lnTo>
                  <a:pt x="19" y="528"/>
                </a:lnTo>
                <a:lnTo>
                  <a:pt x="19" y="530"/>
                </a:lnTo>
                <a:lnTo>
                  <a:pt x="17" y="530"/>
                </a:lnTo>
                <a:lnTo>
                  <a:pt x="15" y="530"/>
                </a:lnTo>
                <a:lnTo>
                  <a:pt x="15" y="532"/>
                </a:lnTo>
                <a:lnTo>
                  <a:pt x="13" y="534"/>
                </a:lnTo>
                <a:lnTo>
                  <a:pt x="11" y="542"/>
                </a:lnTo>
                <a:lnTo>
                  <a:pt x="11" y="545"/>
                </a:lnTo>
                <a:lnTo>
                  <a:pt x="11" y="547"/>
                </a:lnTo>
                <a:lnTo>
                  <a:pt x="9" y="549"/>
                </a:lnTo>
                <a:lnTo>
                  <a:pt x="2" y="557"/>
                </a:lnTo>
                <a:lnTo>
                  <a:pt x="0" y="561"/>
                </a:lnTo>
                <a:lnTo>
                  <a:pt x="0" y="563"/>
                </a:lnTo>
                <a:lnTo>
                  <a:pt x="2" y="568"/>
                </a:lnTo>
                <a:lnTo>
                  <a:pt x="9" y="574"/>
                </a:lnTo>
                <a:lnTo>
                  <a:pt x="9" y="576"/>
                </a:lnTo>
                <a:lnTo>
                  <a:pt x="7" y="578"/>
                </a:lnTo>
                <a:lnTo>
                  <a:pt x="0" y="582"/>
                </a:lnTo>
                <a:lnTo>
                  <a:pt x="0" y="582"/>
                </a:lnTo>
                <a:lnTo>
                  <a:pt x="0" y="584"/>
                </a:lnTo>
                <a:lnTo>
                  <a:pt x="0" y="586"/>
                </a:lnTo>
                <a:lnTo>
                  <a:pt x="0" y="586"/>
                </a:lnTo>
                <a:lnTo>
                  <a:pt x="0" y="588"/>
                </a:lnTo>
                <a:lnTo>
                  <a:pt x="2" y="588"/>
                </a:lnTo>
                <a:lnTo>
                  <a:pt x="2" y="588"/>
                </a:lnTo>
                <a:lnTo>
                  <a:pt x="5" y="591"/>
                </a:lnTo>
                <a:lnTo>
                  <a:pt x="5" y="591"/>
                </a:lnTo>
                <a:lnTo>
                  <a:pt x="5" y="593"/>
                </a:lnTo>
                <a:lnTo>
                  <a:pt x="5" y="593"/>
                </a:lnTo>
                <a:lnTo>
                  <a:pt x="5" y="595"/>
                </a:lnTo>
                <a:lnTo>
                  <a:pt x="7" y="597"/>
                </a:lnTo>
                <a:lnTo>
                  <a:pt x="7" y="597"/>
                </a:lnTo>
                <a:lnTo>
                  <a:pt x="7" y="599"/>
                </a:lnTo>
                <a:lnTo>
                  <a:pt x="9" y="599"/>
                </a:lnTo>
                <a:lnTo>
                  <a:pt x="9" y="601"/>
                </a:lnTo>
                <a:lnTo>
                  <a:pt x="9" y="601"/>
                </a:lnTo>
                <a:lnTo>
                  <a:pt x="11" y="601"/>
                </a:lnTo>
                <a:lnTo>
                  <a:pt x="11" y="601"/>
                </a:lnTo>
                <a:lnTo>
                  <a:pt x="11" y="599"/>
                </a:lnTo>
                <a:lnTo>
                  <a:pt x="13" y="599"/>
                </a:lnTo>
                <a:lnTo>
                  <a:pt x="13" y="601"/>
                </a:lnTo>
                <a:lnTo>
                  <a:pt x="13" y="601"/>
                </a:lnTo>
                <a:lnTo>
                  <a:pt x="15" y="603"/>
                </a:lnTo>
                <a:lnTo>
                  <a:pt x="17" y="601"/>
                </a:lnTo>
                <a:lnTo>
                  <a:pt x="21" y="601"/>
                </a:lnTo>
                <a:lnTo>
                  <a:pt x="23" y="601"/>
                </a:lnTo>
                <a:lnTo>
                  <a:pt x="23" y="601"/>
                </a:lnTo>
                <a:lnTo>
                  <a:pt x="25" y="603"/>
                </a:lnTo>
                <a:lnTo>
                  <a:pt x="28" y="603"/>
                </a:lnTo>
                <a:lnTo>
                  <a:pt x="30" y="605"/>
                </a:lnTo>
                <a:lnTo>
                  <a:pt x="30" y="605"/>
                </a:lnTo>
                <a:lnTo>
                  <a:pt x="32" y="607"/>
                </a:lnTo>
                <a:lnTo>
                  <a:pt x="38" y="613"/>
                </a:lnTo>
                <a:lnTo>
                  <a:pt x="38" y="616"/>
                </a:lnTo>
                <a:lnTo>
                  <a:pt x="40" y="618"/>
                </a:lnTo>
                <a:lnTo>
                  <a:pt x="42" y="620"/>
                </a:lnTo>
                <a:lnTo>
                  <a:pt x="44" y="622"/>
                </a:lnTo>
                <a:lnTo>
                  <a:pt x="44" y="622"/>
                </a:lnTo>
                <a:lnTo>
                  <a:pt x="46" y="624"/>
                </a:lnTo>
                <a:lnTo>
                  <a:pt x="46" y="628"/>
                </a:lnTo>
                <a:lnTo>
                  <a:pt x="48" y="634"/>
                </a:lnTo>
                <a:lnTo>
                  <a:pt x="50" y="636"/>
                </a:lnTo>
                <a:lnTo>
                  <a:pt x="53" y="639"/>
                </a:lnTo>
                <a:lnTo>
                  <a:pt x="53" y="639"/>
                </a:lnTo>
                <a:lnTo>
                  <a:pt x="50" y="641"/>
                </a:lnTo>
                <a:lnTo>
                  <a:pt x="50" y="641"/>
                </a:lnTo>
                <a:lnTo>
                  <a:pt x="48" y="641"/>
                </a:lnTo>
                <a:lnTo>
                  <a:pt x="48" y="643"/>
                </a:lnTo>
                <a:lnTo>
                  <a:pt x="48" y="643"/>
                </a:lnTo>
                <a:lnTo>
                  <a:pt x="46" y="645"/>
                </a:lnTo>
                <a:lnTo>
                  <a:pt x="46" y="645"/>
                </a:lnTo>
                <a:lnTo>
                  <a:pt x="48" y="647"/>
                </a:lnTo>
                <a:lnTo>
                  <a:pt x="48" y="647"/>
                </a:lnTo>
                <a:lnTo>
                  <a:pt x="50" y="647"/>
                </a:lnTo>
                <a:lnTo>
                  <a:pt x="53" y="647"/>
                </a:lnTo>
                <a:lnTo>
                  <a:pt x="53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5"/>
                </a:lnTo>
                <a:lnTo>
                  <a:pt x="55" y="643"/>
                </a:lnTo>
                <a:lnTo>
                  <a:pt x="57" y="643"/>
                </a:lnTo>
                <a:lnTo>
                  <a:pt x="57" y="643"/>
                </a:lnTo>
                <a:lnTo>
                  <a:pt x="57" y="643"/>
                </a:lnTo>
                <a:lnTo>
                  <a:pt x="59" y="643"/>
                </a:lnTo>
                <a:lnTo>
                  <a:pt x="59" y="643"/>
                </a:lnTo>
                <a:lnTo>
                  <a:pt x="59" y="645"/>
                </a:lnTo>
                <a:lnTo>
                  <a:pt x="59" y="645"/>
                </a:lnTo>
                <a:lnTo>
                  <a:pt x="59" y="647"/>
                </a:lnTo>
                <a:lnTo>
                  <a:pt x="61" y="649"/>
                </a:lnTo>
                <a:lnTo>
                  <a:pt x="61" y="649"/>
                </a:lnTo>
                <a:lnTo>
                  <a:pt x="61" y="651"/>
                </a:lnTo>
                <a:lnTo>
                  <a:pt x="63" y="651"/>
                </a:lnTo>
                <a:lnTo>
                  <a:pt x="65" y="649"/>
                </a:lnTo>
                <a:lnTo>
                  <a:pt x="67" y="649"/>
                </a:lnTo>
                <a:lnTo>
                  <a:pt x="67" y="649"/>
                </a:lnTo>
                <a:lnTo>
                  <a:pt x="69" y="649"/>
                </a:lnTo>
                <a:lnTo>
                  <a:pt x="71" y="649"/>
                </a:lnTo>
                <a:lnTo>
                  <a:pt x="71" y="651"/>
                </a:lnTo>
                <a:lnTo>
                  <a:pt x="69" y="651"/>
                </a:lnTo>
                <a:lnTo>
                  <a:pt x="69" y="653"/>
                </a:lnTo>
                <a:lnTo>
                  <a:pt x="69" y="653"/>
                </a:lnTo>
                <a:lnTo>
                  <a:pt x="67" y="655"/>
                </a:lnTo>
                <a:lnTo>
                  <a:pt x="69" y="657"/>
                </a:lnTo>
                <a:lnTo>
                  <a:pt x="69" y="659"/>
                </a:lnTo>
                <a:lnTo>
                  <a:pt x="69" y="662"/>
                </a:lnTo>
                <a:lnTo>
                  <a:pt x="69" y="664"/>
                </a:lnTo>
                <a:lnTo>
                  <a:pt x="71" y="668"/>
                </a:lnTo>
                <a:lnTo>
                  <a:pt x="73" y="668"/>
                </a:lnTo>
                <a:lnTo>
                  <a:pt x="73" y="682"/>
                </a:lnTo>
                <a:lnTo>
                  <a:pt x="76" y="684"/>
                </a:lnTo>
                <a:lnTo>
                  <a:pt x="76" y="689"/>
                </a:lnTo>
                <a:lnTo>
                  <a:pt x="78" y="689"/>
                </a:lnTo>
                <a:lnTo>
                  <a:pt x="80" y="689"/>
                </a:lnTo>
                <a:lnTo>
                  <a:pt x="80" y="689"/>
                </a:lnTo>
                <a:lnTo>
                  <a:pt x="84" y="687"/>
                </a:lnTo>
                <a:lnTo>
                  <a:pt x="86" y="684"/>
                </a:lnTo>
                <a:lnTo>
                  <a:pt x="88" y="682"/>
                </a:lnTo>
                <a:lnTo>
                  <a:pt x="90" y="682"/>
                </a:lnTo>
                <a:lnTo>
                  <a:pt x="90" y="682"/>
                </a:lnTo>
                <a:lnTo>
                  <a:pt x="92" y="682"/>
                </a:lnTo>
                <a:lnTo>
                  <a:pt x="92" y="682"/>
                </a:lnTo>
                <a:lnTo>
                  <a:pt x="94" y="684"/>
                </a:lnTo>
                <a:lnTo>
                  <a:pt x="96" y="684"/>
                </a:lnTo>
                <a:lnTo>
                  <a:pt x="99" y="687"/>
                </a:lnTo>
                <a:lnTo>
                  <a:pt x="103" y="687"/>
                </a:lnTo>
                <a:lnTo>
                  <a:pt x="107" y="684"/>
                </a:lnTo>
                <a:lnTo>
                  <a:pt x="115" y="687"/>
                </a:lnTo>
                <a:lnTo>
                  <a:pt x="113" y="684"/>
                </a:lnTo>
                <a:lnTo>
                  <a:pt x="113" y="682"/>
                </a:lnTo>
                <a:lnTo>
                  <a:pt x="115" y="680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6"/>
                </a:lnTo>
                <a:lnTo>
                  <a:pt x="115" y="676"/>
                </a:lnTo>
                <a:lnTo>
                  <a:pt x="117" y="676"/>
                </a:lnTo>
                <a:lnTo>
                  <a:pt x="117" y="676"/>
                </a:lnTo>
                <a:lnTo>
                  <a:pt x="117" y="678"/>
                </a:lnTo>
                <a:lnTo>
                  <a:pt x="117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6"/>
                </a:lnTo>
                <a:lnTo>
                  <a:pt x="119" y="674"/>
                </a:lnTo>
                <a:lnTo>
                  <a:pt x="119" y="674"/>
                </a:lnTo>
                <a:lnTo>
                  <a:pt x="119" y="672"/>
                </a:lnTo>
                <a:lnTo>
                  <a:pt x="122" y="672"/>
                </a:lnTo>
                <a:lnTo>
                  <a:pt x="122" y="670"/>
                </a:lnTo>
                <a:lnTo>
                  <a:pt x="122" y="670"/>
                </a:lnTo>
                <a:lnTo>
                  <a:pt x="124" y="670"/>
                </a:lnTo>
                <a:lnTo>
                  <a:pt x="124" y="668"/>
                </a:lnTo>
                <a:lnTo>
                  <a:pt x="124" y="666"/>
                </a:lnTo>
                <a:lnTo>
                  <a:pt x="124" y="662"/>
                </a:lnTo>
                <a:lnTo>
                  <a:pt x="124" y="662"/>
                </a:lnTo>
                <a:lnTo>
                  <a:pt x="124" y="659"/>
                </a:lnTo>
                <a:lnTo>
                  <a:pt x="124" y="659"/>
                </a:lnTo>
                <a:lnTo>
                  <a:pt x="124" y="659"/>
                </a:lnTo>
                <a:lnTo>
                  <a:pt x="126" y="657"/>
                </a:lnTo>
                <a:lnTo>
                  <a:pt x="126" y="657"/>
                </a:lnTo>
                <a:lnTo>
                  <a:pt x="126" y="657"/>
                </a:lnTo>
                <a:lnTo>
                  <a:pt x="126" y="655"/>
                </a:lnTo>
                <a:lnTo>
                  <a:pt x="128" y="653"/>
                </a:lnTo>
                <a:lnTo>
                  <a:pt x="128" y="651"/>
                </a:lnTo>
                <a:lnTo>
                  <a:pt x="128" y="649"/>
                </a:lnTo>
                <a:lnTo>
                  <a:pt x="128" y="647"/>
                </a:lnTo>
                <a:lnTo>
                  <a:pt x="128" y="647"/>
                </a:lnTo>
                <a:lnTo>
                  <a:pt x="126" y="645"/>
                </a:lnTo>
                <a:lnTo>
                  <a:pt x="126" y="645"/>
                </a:lnTo>
                <a:lnTo>
                  <a:pt x="126" y="645"/>
                </a:lnTo>
                <a:lnTo>
                  <a:pt x="126" y="643"/>
                </a:lnTo>
                <a:lnTo>
                  <a:pt x="128" y="643"/>
                </a:lnTo>
                <a:lnTo>
                  <a:pt x="128" y="643"/>
                </a:lnTo>
                <a:lnTo>
                  <a:pt x="128" y="641"/>
                </a:lnTo>
                <a:lnTo>
                  <a:pt x="130" y="636"/>
                </a:lnTo>
                <a:lnTo>
                  <a:pt x="130" y="636"/>
                </a:lnTo>
                <a:lnTo>
                  <a:pt x="130" y="636"/>
                </a:lnTo>
                <a:lnTo>
                  <a:pt x="132" y="636"/>
                </a:lnTo>
                <a:lnTo>
                  <a:pt x="132" y="636"/>
                </a:lnTo>
                <a:lnTo>
                  <a:pt x="132" y="636"/>
                </a:lnTo>
                <a:lnTo>
                  <a:pt x="134" y="636"/>
                </a:lnTo>
                <a:lnTo>
                  <a:pt x="140" y="634"/>
                </a:lnTo>
                <a:lnTo>
                  <a:pt x="140" y="632"/>
                </a:lnTo>
                <a:lnTo>
                  <a:pt x="140" y="632"/>
                </a:lnTo>
                <a:lnTo>
                  <a:pt x="142" y="630"/>
                </a:lnTo>
                <a:lnTo>
                  <a:pt x="142" y="630"/>
                </a:lnTo>
                <a:lnTo>
                  <a:pt x="144" y="630"/>
                </a:lnTo>
                <a:lnTo>
                  <a:pt x="144" y="628"/>
                </a:lnTo>
                <a:lnTo>
                  <a:pt x="147" y="628"/>
                </a:lnTo>
                <a:lnTo>
                  <a:pt x="149" y="628"/>
                </a:lnTo>
                <a:lnTo>
                  <a:pt x="149" y="628"/>
                </a:lnTo>
                <a:lnTo>
                  <a:pt x="149" y="626"/>
                </a:lnTo>
                <a:lnTo>
                  <a:pt x="153" y="622"/>
                </a:lnTo>
                <a:lnTo>
                  <a:pt x="155" y="618"/>
                </a:lnTo>
                <a:lnTo>
                  <a:pt x="157" y="618"/>
                </a:lnTo>
                <a:lnTo>
                  <a:pt x="159" y="613"/>
                </a:lnTo>
                <a:lnTo>
                  <a:pt x="163" y="611"/>
                </a:lnTo>
                <a:lnTo>
                  <a:pt x="165" y="609"/>
                </a:lnTo>
                <a:lnTo>
                  <a:pt x="167" y="607"/>
                </a:lnTo>
                <a:lnTo>
                  <a:pt x="167" y="607"/>
                </a:lnTo>
                <a:lnTo>
                  <a:pt x="170" y="605"/>
                </a:lnTo>
                <a:lnTo>
                  <a:pt x="170" y="605"/>
                </a:lnTo>
                <a:lnTo>
                  <a:pt x="170" y="605"/>
                </a:lnTo>
                <a:lnTo>
                  <a:pt x="170" y="603"/>
                </a:lnTo>
                <a:lnTo>
                  <a:pt x="170" y="601"/>
                </a:lnTo>
                <a:lnTo>
                  <a:pt x="170" y="601"/>
                </a:lnTo>
                <a:lnTo>
                  <a:pt x="167" y="599"/>
                </a:lnTo>
                <a:lnTo>
                  <a:pt x="167" y="599"/>
                </a:lnTo>
                <a:lnTo>
                  <a:pt x="165" y="599"/>
                </a:lnTo>
                <a:lnTo>
                  <a:pt x="165" y="599"/>
                </a:lnTo>
                <a:lnTo>
                  <a:pt x="165" y="597"/>
                </a:lnTo>
                <a:lnTo>
                  <a:pt x="167" y="597"/>
                </a:lnTo>
                <a:lnTo>
                  <a:pt x="167" y="597"/>
                </a:lnTo>
                <a:lnTo>
                  <a:pt x="167" y="597"/>
                </a:lnTo>
                <a:lnTo>
                  <a:pt x="170" y="597"/>
                </a:lnTo>
                <a:lnTo>
                  <a:pt x="170" y="595"/>
                </a:lnTo>
                <a:lnTo>
                  <a:pt x="170" y="595"/>
                </a:lnTo>
                <a:lnTo>
                  <a:pt x="172" y="593"/>
                </a:lnTo>
                <a:lnTo>
                  <a:pt x="172" y="593"/>
                </a:lnTo>
                <a:lnTo>
                  <a:pt x="174" y="591"/>
                </a:lnTo>
                <a:lnTo>
                  <a:pt x="174" y="591"/>
                </a:lnTo>
                <a:lnTo>
                  <a:pt x="176" y="591"/>
                </a:lnTo>
                <a:lnTo>
                  <a:pt x="176" y="591"/>
                </a:lnTo>
                <a:lnTo>
                  <a:pt x="180" y="588"/>
                </a:lnTo>
                <a:lnTo>
                  <a:pt x="182" y="588"/>
                </a:lnTo>
                <a:lnTo>
                  <a:pt x="182" y="588"/>
                </a:lnTo>
                <a:lnTo>
                  <a:pt x="184" y="586"/>
                </a:lnTo>
                <a:lnTo>
                  <a:pt x="184" y="584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8" y="584"/>
                </a:lnTo>
                <a:lnTo>
                  <a:pt x="188" y="584"/>
                </a:lnTo>
                <a:lnTo>
                  <a:pt x="190" y="586"/>
                </a:lnTo>
                <a:lnTo>
                  <a:pt x="190" y="584"/>
                </a:lnTo>
                <a:lnTo>
                  <a:pt x="190" y="582"/>
                </a:lnTo>
                <a:lnTo>
                  <a:pt x="190" y="580"/>
                </a:lnTo>
                <a:lnTo>
                  <a:pt x="190" y="580"/>
                </a:lnTo>
                <a:lnTo>
                  <a:pt x="193" y="576"/>
                </a:lnTo>
                <a:lnTo>
                  <a:pt x="193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7" y="568"/>
                </a:lnTo>
                <a:lnTo>
                  <a:pt x="199" y="568"/>
                </a:lnTo>
                <a:lnTo>
                  <a:pt x="199" y="568"/>
                </a:lnTo>
                <a:lnTo>
                  <a:pt x="199" y="565"/>
                </a:lnTo>
                <a:lnTo>
                  <a:pt x="199" y="559"/>
                </a:lnTo>
                <a:lnTo>
                  <a:pt x="199" y="557"/>
                </a:lnTo>
                <a:lnTo>
                  <a:pt x="199" y="557"/>
                </a:lnTo>
                <a:lnTo>
                  <a:pt x="199" y="555"/>
                </a:lnTo>
                <a:lnTo>
                  <a:pt x="197" y="553"/>
                </a:lnTo>
                <a:lnTo>
                  <a:pt x="197" y="553"/>
                </a:lnTo>
                <a:lnTo>
                  <a:pt x="197" y="549"/>
                </a:lnTo>
                <a:lnTo>
                  <a:pt x="195" y="549"/>
                </a:lnTo>
                <a:lnTo>
                  <a:pt x="195" y="547"/>
                </a:lnTo>
                <a:lnTo>
                  <a:pt x="193" y="547"/>
                </a:lnTo>
                <a:lnTo>
                  <a:pt x="193" y="545"/>
                </a:lnTo>
                <a:lnTo>
                  <a:pt x="193" y="545"/>
                </a:lnTo>
                <a:lnTo>
                  <a:pt x="193" y="542"/>
                </a:lnTo>
                <a:lnTo>
                  <a:pt x="193" y="540"/>
                </a:lnTo>
                <a:lnTo>
                  <a:pt x="193" y="538"/>
                </a:lnTo>
                <a:lnTo>
                  <a:pt x="190" y="536"/>
                </a:lnTo>
                <a:lnTo>
                  <a:pt x="190" y="536"/>
                </a:lnTo>
                <a:lnTo>
                  <a:pt x="190" y="534"/>
                </a:lnTo>
                <a:lnTo>
                  <a:pt x="190" y="532"/>
                </a:lnTo>
                <a:lnTo>
                  <a:pt x="190" y="530"/>
                </a:lnTo>
                <a:lnTo>
                  <a:pt x="190" y="530"/>
                </a:lnTo>
                <a:lnTo>
                  <a:pt x="193" y="526"/>
                </a:lnTo>
                <a:lnTo>
                  <a:pt x="193" y="524"/>
                </a:lnTo>
                <a:lnTo>
                  <a:pt x="193" y="524"/>
                </a:lnTo>
                <a:lnTo>
                  <a:pt x="193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0"/>
                </a:lnTo>
                <a:lnTo>
                  <a:pt x="190" y="520"/>
                </a:lnTo>
                <a:lnTo>
                  <a:pt x="190" y="520"/>
                </a:lnTo>
                <a:lnTo>
                  <a:pt x="193" y="517"/>
                </a:lnTo>
                <a:lnTo>
                  <a:pt x="193" y="517"/>
                </a:lnTo>
                <a:lnTo>
                  <a:pt x="193" y="515"/>
                </a:lnTo>
                <a:lnTo>
                  <a:pt x="193" y="515"/>
                </a:lnTo>
                <a:lnTo>
                  <a:pt x="193" y="513"/>
                </a:lnTo>
                <a:lnTo>
                  <a:pt x="190" y="513"/>
                </a:lnTo>
                <a:lnTo>
                  <a:pt x="190" y="513"/>
                </a:lnTo>
                <a:lnTo>
                  <a:pt x="188" y="511"/>
                </a:lnTo>
                <a:lnTo>
                  <a:pt x="186" y="511"/>
                </a:lnTo>
                <a:lnTo>
                  <a:pt x="186" y="511"/>
                </a:lnTo>
                <a:lnTo>
                  <a:pt x="186" y="511"/>
                </a:lnTo>
                <a:lnTo>
                  <a:pt x="184" y="507"/>
                </a:lnTo>
                <a:lnTo>
                  <a:pt x="184" y="505"/>
                </a:lnTo>
                <a:lnTo>
                  <a:pt x="184" y="505"/>
                </a:lnTo>
                <a:lnTo>
                  <a:pt x="182" y="505"/>
                </a:lnTo>
                <a:lnTo>
                  <a:pt x="180" y="505"/>
                </a:lnTo>
                <a:lnTo>
                  <a:pt x="180" y="503"/>
                </a:lnTo>
                <a:lnTo>
                  <a:pt x="178" y="503"/>
                </a:lnTo>
                <a:lnTo>
                  <a:pt x="180" y="494"/>
                </a:lnTo>
                <a:lnTo>
                  <a:pt x="180" y="492"/>
                </a:lnTo>
                <a:lnTo>
                  <a:pt x="180" y="490"/>
                </a:lnTo>
                <a:lnTo>
                  <a:pt x="180" y="488"/>
                </a:lnTo>
                <a:lnTo>
                  <a:pt x="178" y="486"/>
                </a:lnTo>
                <a:lnTo>
                  <a:pt x="178" y="484"/>
                </a:lnTo>
                <a:lnTo>
                  <a:pt x="178" y="482"/>
                </a:lnTo>
                <a:lnTo>
                  <a:pt x="180" y="478"/>
                </a:lnTo>
                <a:lnTo>
                  <a:pt x="180" y="476"/>
                </a:lnTo>
                <a:lnTo>
                  <a:pt x="178" y="476"/>
                </a:lnTo>
                <a:lnTo>
                  <a:pt x="178" y="474"/>
                </a:lnTo>
                <a:lnTo>
                  <a:pt x="178" y="474"/>
                </a:lnTo>
                <a:lnTo>
                  <a:pt x="174" y="474"/>
                </a:lnTo>
                <a:lnTo>
                  <a:pt x="172" y="474"/>
                </a:lnTo>
                <a:lnTo>
                  <a:pt x="172" y="474"/>
                </a:lnTo>
                <a:lnTo>
                  <a:pt x="172" y="471"/>
                </a:lnTo>
                <a:lnTo>
                  <a:pt x="170" y="469"/>
                </a:lnTo>
                <a:lnTo>
                  <a:pt x="170" y="467"/>
                </a:lnTo>
                <a:lnTo>
                  <a:pt x="170" y="467"/>
                </a:lnTo>
                <a:lnTo>
                  <a:pt x="159" y="463"/>
                </a:lnTo>
                <a:lnTo>
                  <a:pt x="159" y="461"/>
                </a:lnTo>
                <a:lnTo>
                  <a:pt x="157" y="461"/>
                </a:lnTo>
                <a:lnTo>
                  <a:pt x="157" y="459"/>
                </a:lnTo>
                <a:lnTo>
                  <a:pt x="157" y="459"/>
                </a:lnTo>
                <a:lnTo>
                  <a:pt x="157" y="457"/>
                </a:lnTo>
                <a:lnTo>
                  <a:pt x="157" y="455"/>
                </a:lnTo>
                <a:lnTo>
                  <a:pt x="157" y="455"/>
                </a:lnTo>
                <a:lnTo>
                  <a:pt x="161" y="446"/>
                </a:lnTo>
                <a:lnTo>
                  <a:pt x="163" y="446"/>
                </a:lnTo>
                <a:lnTo>
                  <a:pt x="163" y="446"/>
                </a:lnTo>
                <a:lnTo>
                  <a:pt x="165" y="444"/>
                </a:lnTo>
                <a:lnTo>
                  <a:pt x="170" y="440"/>
                </a:lnTo>
                <a:lnTo>
                  <a:pt x="170" y="440"/>
                </a:lnTo>
                <a:lnTo>
                  <a:pt x="170" y="440"/>
                </a:lnTo>
                <a:lnTo>
                  <a:pt x="172" y="440"/>
                </a:lnTo>
                <a:lnTo>
                  <a:pt x="172" y="440"/>
                </a:lnTo>
                <a:lnTo>
                  <a:pt x="176" y="446"/>
                </a:lnTo>
                <a:lnTo>
                  <a:pt x="178" y="446"/>
                </a:lnTo>
                <a:lnTo>
                  <a:pt x="178" y="449"/>
                </a:lnTo>
                <a:lnTo>
                  <a:pt x="178" y="449"/>
                </a:lnTo>
                <a:lnTo>
                  <a:pt x="178" y="449"/>
                </a:lnTo>
                <a:lnTo>
                  <a:pt x="178" y="451"/>
                </a:lnTo>
                <a:lnTo>
                  <a:pt x="180" y="451"/>
                </a:lnTo>
                <a:lnTo>
                  <a:pt x="180" y="449"/>
                </a:lnTo>
                <a:lnTo>
                  <a:pt x="180" y="449"/>
                </a:lnTo>
                <a:lnTo>
                  <a:pt x="180" y="449"/>
                </a:lnTo>
                <a:lnTo>
                  <a:pt x="182" y="446"/>
                </a:lnTo>
                <a:lnTo>
                  <a:pt x="182" y="446"/>
                </a:lnTo>
                <a:lnTo>
                  <a:pt x="182" y="444"/>
                </a:lnTo>
                <a:lnTo>
                  <a:pt x="182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6" y="446"/>
                </a:lnTo>
                <a:lnTo>
                  <a:pt x="188" y="449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5" y="453"/>
                </a:lnTo>
                <a:lnTo>
                  <a:pt x="197" y="453"/>
                </a:lnTo>
                <a:lnTo>
                  <a:pt x="197" y="453"/>
                </a:lnTo>
                <a:lnTo>
                  <a:pt x="199" y="455"/>
                </a:lnTo>
                <a:lnTo>
                  <a:pt x="199" y="455"/>
                </a:lnTo>
                <a:lnTo>
                  <a:pt x="205" y="469"/>
                </a:lnTo>
                <a:lnTo>
                  <a:pt x="205" y="469"/>
                </a:lnTo>
                <a:lnTo>
                  <a:pt x="207" y="469"/>
                </a:lnTo>
                <a:lnTo>
                  <a:pt x="207" y="469"/>
                </a:lnTo>
                <a:lnTo>
                  <a:pt x="207" y="469"/>
                </a:lnTo>
                <a:lnTo>
                  <a:pt x="209" y="465"/>
                </a:lnTo>
                <a:lnTo>
                  <a:pt x="209" y="465"/>
                </a:lnTo>
                <a:lnTo>
                  <a:pt x="211" y="465"/>
                </a:lnTo>
                <a:lnTo>
                  <a:pt x="211" y="465"/>
                </a:lnTo>
                <a:lnTo>
                  <a:pt x="211" y="463"/>
                </a:lnTo>
                <a:lnTo>
                  <a:pt x="211" y="463"/>
                </a:lnTo>
                <a:lnTo>
                  <a:pt x="213" y="463"/>
                </a:lnTo>
                <a:lnTo>
                  <a:pt x="213" y="463"/>
                </a:lnTo>
                <a:lnTo>
                  <a:pt x="224" y="465"/>
                </a:lnTo>
                <a:lnTo>
                  <a:pt x="226" y="465"/>
                </a:lnTo>
                <a:lnTo>
                  <a:pt x="228" y="467"/>
                </a:lnTo>
                <a:lnTo>
                  <a:pt x="228" y="467"/>
                </a:lnTo>
                <a:lnTo>
                  <a:pt x="232" y="467"/>
                </a:lnTo>
                <a:lnTo>
                  <a:pt x="234" y="467"/>
                </a:lnTo>
                <a:lnTo>
                  <a:pt x="234" y="467"/>
                </a:lnTo>
                <a:lnTo>
                  <a:pt x="234" y="469"/>
                </a:lnTo>
                <a:lnTo>
                  <a:pt x="234" y="469"/>
                </a:lnTo>
                <a:lnTo>
                  <a:pt x="234" y="471"/>
                </a:lnTo>
                <a:lnTo>
                  <a:pt x="234" y="471"/>
                </a:lnTo>
                <a:lnTo>
                  <a:pt x="234" y="474"/>
                </a:lnTo>
                <a:lnTo>
                  <a:pt x="234" y="474"/>
                </a:lnTo>
                <a:lnTo>
                  <a:pt x="234" y="476"/>
                </a:lnTo>
                <a:lnTo>
                  <a:pt x="234" y="476"/>
                </a:lnTo>
                <a:lnTo>
                  <a:pt x="234" y="476"/>
                </a:lnTo>
                <a:lnTo>
                  <a:pt x="236" y="476"/>
                </a:lnTo>
                <a:lnTo>
                  <a:pt x="236" y="476"/>
                </a:lnTo>
                <a:lnTo>
                  <a:pt x="241" y="471"/>
                </a:lnTo>
                <a:lnTo>
                  <a:pt x="241" y="471"/>
                </a:lnTo>
                <a:lnTo>
                  <a:pt x="243" y="471"/>
                </a:lnTo>
                <a:lnTo>
                  <a:pt x="245" y="469"/>
                </a:lnTo>
                <a:lnTo>
                  <a:pt x="245" y="469"/>
                </a:lnTo>
                <a:lnTo>
                  <a:pt x="247" y="467"/>
                </a:lnTo>
                <a:lnTo>
                  <a:pt x="249" y="467"/>
                </a:lnTo>
                <a:lnTo>
                  <a:pt x="249" y="467"/>
                </a:lnTo>
                <a:lnTo>
                  <a:pt x="247" y="465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1"/>
                </a:lnTo>
                <a:lnTo>
                  <a:pt x="247" y="455"/>
                </a:lnTo>
                <a:lnTo>
                  <a:pt x="247" y="455"/>
                </a:lnTo>
                <a:lnTo>
                  <a:pt x="247" y="453"/>
                </a:lnTo>
                <a:lnTo>
                  <a:pt x="247" y="451"/>
                </a:lnTo>
                <a:lnTo>
                  <a:pt x="247" y="451"/>
                </a:lnTo>
                <a:lnTo>
                  <a:pt x="247" y="451"/>
                </a:lnTo>
                <a:lnTo>
                  <a:pt x="245" y="451"/>
                </a:lnTo>
                <a:lnTo>
                  <a:pt x="243" y="451"/>
                </a:lnTo>
                <a:lnTo>
                  <a:pt x="243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39" y="453"/>
                </a:lnTo>
                <a:lnTo>
                  <a:pt x="239" y="453"/>
                </a:lnTo>
                <a:lnTo>
                  <a:pt x="239" y="453"/>
                </a:lnTo>
                <a:lnTo>
                  <a:pt x="236" y="453"/>
                </a:lnTo>
                <a:lnTo>
                  <a:pt x="236" y="453"/>
                </a:lnTo>
                <a:lnTo>
                  <a:pt x="236" y="451"/>
                </a:lnTo>
                <a:lnTo>
                  <a:pt x="236" y="451"/>
                </a:lnTo>
                <a:lnTo>
                  <a:pt x="234" y="449"/>
                </a:lnTo>
                <a:lnTo>
                  <a:pt x="234" y="449"/>
                </a:lnTo>
                <a:lnTo>
                  <a:pt x="232" y="449"/>
                </a:lnTo>
                <a:lnTo>
                  <a:pt x="232" y="449"/>
                </a:lnTo>
                <a:lnTo>
                  <a:pt x="232" y="449"/>
                </a:lnTo>
                <a:lnTo>
                  <a:pt x="228" y="449"/>
                </a:lnTo>
                <a:lnTo>
                  <a:pt x="226" y="449"/>
                </a:lnTo>
                <a:lnTo>
                  <a:pt x="226" y="449"/>
                </a:lnTo>
                <a:lnTo>
                  <a:pt x="226" y="449"/>
                </a:lnTo>
                <a:lnTo>
                  <a:pt x="224" y="446"/>
                </a:lnTo>
                <a:lnTo>
                  <a:pt x="222" y="446"/>
                </a:lnTo>
                <a:lnTo>
                  <a:pt x="218" y="444"/>
                </a:lnTo>
                <a:lnTo>
                  <a:pt x="218" y="442"/>
                </a:lnTo>
                <a:lnTo>
                  <a:pt x="218" y="440"/>
                </a:lnTo>
                <a:lnTo>
                  <a:pt x="220" y="434"/>
                </a:lnTo>
                <a:lnTo>
                  <a:pt x="220" y="432"/>
                </a:lnTo>
                <a:lnTo>
                  <a:pt x="220" y="430"/>
                </a:lnTo>
                <a:lnTo>
                  <a:pt x="220" y="426"/>
                </a:lnTo>
                <a:lnTo>
                  <a:pt x="220" y="419"/>
                </a:lnTo>
                <a:lnTo>
                  <a:pt x="218" y="417"/>
                </a:lnTo>
                <a:lnTo>
                  <a:pt x="218" y="417"/>
                </a:lnTo>
                <a:lnTo>
                  <a:pt x="218" y="417"/>
                </a:lnTo>
                <a:lnTo>
                  <a:pt x="218" y="415"/>
                </a:lnTo>
                <a:lnTo>
                  <a:pt x="218" y="413"/>
                </a:lnTo>
                <a:lnTo>
                  <a:pt x="218" y="405"/>
                </a:lnTo>
                <a:lnTo>
                  <a:pt x="218" y="403"/>
                </a:lnTo>
                <a:lnTo>
                  <a:pt x="218" y="400"/>
                </a:lnTo>
                <a:lnTo>
                  <a:pt x="218" y="400"/>
                </a:lnTo>
                <a:lnTo>
                  <a:pt x="218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0"/>
                </a:lnTo>
                <a:lnTo>
                  <a:pt x="216" y="398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4"/>
                </a:lnTo>
                <a:lnTo>
                  <a:pt x="209" y="392"/>
                </a:lnTo>
                <a:lnTo>
                  <a:pt x="209" y="390"/>
                </a:lnTo>
                <a:lnTo>
                  <a:pt x="211" y="384"/>
                </a:lnTo>
                <a:lnTo>
                  <a:pt x="213" y="382"/>
                </a:lnTo>
                <a:lnTo>
                  <a:pt x="213" y="380"/>
                </a:lnTo>
                <a:lnTo>
                  <a:pt x="213" y="380"/>
                </a:lnTo>
                <a:lnTo>
                  <a:pt x="213" y="378"/>
                </a:lnTo>
                <a:lnTo>
                  <a:pt x="213" y="375"/>
                </a:lnTo>
                <a:lnTo>
                  <a:pt x="211" y="375"/>
                </a:lnTo>
                <a:lnTo>
                  <a:pt x="211" y="373"/>
                </a:lnTo>
                <a:lnTo>
                  <a:pt x="211" y="371"/>
                </a:lnTo>
                <a:lnTo>
                  <a:pt x="211" y="371"/>
                </a:lnTo>
                <a:lnTo>
                  <a:pt x="211" y="359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3" y="357"/>
                </a:lnTo>
                <a:lnTo>
                  <a:pt x="216" y="357"/>
                </a:lnTo>
                <a:lnTo>
                  <a:pt x="216" y="357"/>
                </a:lnTo>
                <a:lnTo>
                  <a:pt x="218" y="357"/>
                </a:lnTo>
                <a:lnTo>
                  <a:pt x="218" y="357"/>
                </a:lnTo>
                <a:lnTo>
                  <a:pt x="218" y="359"/>
                </a:lnTo>
                <a:lnTo>
                  <a:pt x="218" y="359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20" y="361"/>
                </a:lnTo>
                <a:lnTo>
                  <a:pt x="222" y="359"/>
                </a:lnTo>
                <a:lnTo>
                  <a:pt x="222" y="359"/>
                </a:lnTo>
                <a:lnTo>
                  <a:pt x="224" y="357"/>
                </a:lnTo>
                <a:lnTo>
                  <a:pt x="226" y="355"/>
                </a:lnTo>
                <a:lnTo>
                  <a:pt x="226" y="352"/>
                </a:lnTo>
                <a:lnTo>
                  <a:pt x="228" y="350"/>
                </a:lnTo>
                <a:lnTo>
                  <a:pt x="228" y="350"/>
                </a:lnTo>
                <a:lnTo>
                  <a:pt x="230" y="350"/>
                </a:lnTo>
                <a:lnTo>
                  <a:pt x="230" y="350"/>
                </a:lnTo>
                <a:lnTo>
                  <a:pt x="232" y="350"/>
                </a:lnTo>
                <a:lnTo>
                  <a:pt x="232" y="348"/>
                </a:lnTo>
                <a:lnTo>
                  <a:pt x="236" y="340"/>
                </a:lnTo>
                <a:lnTo>
                  <a:pt x="239" y="334"/>
                </a:lnTo>
                <a:lnTo>
                  <a:pt x="241" y="332"/>
                </a:lnTo>
                <a:lnTo>
                  <a:pt x="241" y="329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3" y="327"/>
                </a:lnTo>
                <a:lnTo>
                  <a:pt x="243" y="325"/>
                </a:lnTo>
                <a:lnTo>
                  <a:pt x="251" y="325"/>
                </a:lnTo>
                <a:lnTo>
                  <a:pt x="253" y="325"/>
                </a:lnTo>
                <a:lnTo>
                  <a:pt x="253" y="325"/>
                </a:lnTo>
                <a:lnTo>
                  <a:pt x="255" y="327"/>
                </a:lnTo>
                <a:lnTo>
                  <a:pt x="255" y="327"/>
                </a:lnTo>
                <a:lnTo>
                  <a:pt x="255" y="327"/>
                </a:lnTo>
                <a:lnTo>
                  <a:pt x="257" y="327"/>
                </a:lnTo>
                <a:lnTo>
                  <a:pt x="257" y="325"/>
                </a:lnTo>
                <a:lnTo>
                  <a:pt x="259" y="325"/>
                </a:lnTo>
                <a:lnTo>
                  <a:pt x="261" y="325"/>
                </a:lnTo>
                <a:lnTo>
                  <a:pt x="264" y="325"/>
                </a:lnTo>
                <a:lnTo>
                  <a:pt x="274" y="323"/>
                </a:lnTo>
                <a:lnTo>
                  <a:pt x="274" y="323"/>
                </a:lnTo>
                <a:lnTo>
                  <a:pt x="276" y="325"/>
                </a:lnTo>
                <a:lnTo>
                  <a:pt x="276" y="325"/>
                </a:lnTo>
                <a:lnTo>
                  <a:pt x="276" y="325"/>
                </a:lnTo>
                <a:lnTo>
                  <a:pt x="278" y="327"/>
                </a:lnTo>
                <a:lnTo>
                  <a:pt x="278" y="327"/>
                </a:lnTo>
                <a:lnTo>
                  <a:pt x="280" y="327"/>
                </a:lnTo>
                <a:lnTo>
                  <a:pt x="280" y="327"/>
                </a:lnTo>
                <a:lnTo>
                  <a:pt x="282" y="327"/>
                </a:lnTo>
                <a:lnTo>
                  <a:pt x="282" y="329"/>
                </a:lnTo>
                <a:lnTo>
                  <a:pt x="284" y="329"/>
                </a:lnTo>
                <a:lnTo>
                  <a:pt x="284" y="332"/>
                </a:lnTo>
                <a:lnTo>
                  <a:pt x="291" y="329"/>
                </a:lnTo>
                <a:lnTo>
                  <a:pt x="291" y="329"/>
                </a:lnTo>
                <a:lnTo>
                  <a:pt x="293" y="329"/>
                </a:lnTo>
                <a:lnTo>
                  <a:pt x="295" y="327"/>
                </a:lnTo>
                <a:lnTo>
                  <a:pt x="295" y="325"/>
                </a:lnTo>
                <a:lnTo>
                  <a:pt x="297" y="323"/>
                </a:lnTo>
                <a:lnTo>
                  <a:pt x="299" y="315"/>
                </a:lnTo>
                <a:lnTo>
                  <a:pt x="301" y="315"/>
                </a:lnTo>
                <a:lnTo>
                  <a:pt x="303" y="311"/>
                </a:lnTo>
                <a:lnTo>
                  <a:pt x="303" y="311"/>
                </a:lnTo>
                <a:lnTo>
                  <a:pt x="303" y="311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6"/>
                </a:lnTo>
                <a:lnTo>
                  <a:pt x="303" y="306"/>
                </a:lnTo>
                <a:lnTo>
                  <a:pt x="305" y="304"/>
                </a:lnTo>
                <a:lnTo>
                  <a:pt x="305" y="304"/>
                </a:lnTo>
                <a:lnTo>
                  <a:pt x="305" y="304"/>
                </a:lnTo>
                <a:lnTo>
                  <a:pt x="307" y="304"/>
                </a:lnTo>
                <a:lnTo>
                  <a:pt x="312" y="306"/>
                </a:lnTo>
                <a:lnTo>
                  <a:pt x="314" y="306"/>
                </a:lnTo>
                <a:lnTo>
                  <a:pt x="314" y="306"/>
                </a:lnTo>
                <a:lnTo>
                  <a:pt x="314" y="306"/>
                </a:lnTo>
                <a:lnTo>
                  <a:pt x="316" y="306"/>
                </a:lnTo>
                <a:lnTo>
                  <a:pt x="316" y="304"/>
                </a:lnTo>
                <a:lnTo>
                  <a:pt x="316" y="304"/>
                </a:lnTo>
                <a:lnTo>
                  <a:pt x="316" y="302"/>
                </a:lnTo>
                <a:lnTo>
                  <a:pt x="316" y="300"/>
                </a:lnTo>
                <a:lnTo>
                  <a:pt x="316" y="300"/>
                </a:lnTo>
                <a:lnTo>
                  <a:pt x="316" y="298"/>
                </a:lnTo>
                <a:lnTo>
                  <a:pt x="312" y="296"/>
                </a:lnTo>
                <a:lnTo>
                  <a:pt x="312" y="294"/>
                </a:lnTo>
                <a:lnTo>
                  <a:pt x="310" y="294"/>
                </a:lnTo>
                <a:lnTo>
                  <a:pt x="310" y="292"/>
                </a:lnTo>
                <a:lnTo>
                  <a:pt x="310" y="290"/>
                </a:lnTo>
                <a:lnTo>
                  <a:pt x="310" y="290"/>
                </a:lnTo>
                <a:lnTo>
                  <a:pt x="312" y="286"/>
                </a:lnTo>
                <a:lnTo>
                  <a:pt x="312" y="284"/>
                </a:lnTo>
                <a:lnTo>
                  <a:pt x="312" y="281"/>
                </a:lnTo>
                <a:lnTo>
                  <a:pt x="312" y="279"/>
                </a:lnTo>
                <a:lnTo>
                  <a:pt x="322" y="265"/>
                </a:lnTo>
                <a:lnTo>
                  <a:pt x="324" y="263"/>
                </a:lnTo>
                <a:lnTo>
                  <a:pt x="324" y="261"/>
                </a:lnTo>
                <a:lnTo>
                  <a:pt x="324" y="256"/>
                </a:lnTo>
                <a:lnTo>
                  <a:pt x="324" y="256"/>
                </a:lnTo>
                <a:lnTo>
                  <a:pt x="324" y="254"/>
                </a:lnTo>
                <a:lnTo>
                  <a:pt x="326" y="254"/>
                </a:lnTo>
                <a:lnTo>
                  <a:pt x="326" y="254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30" y="254"/>
                </a:lnTo>
                <a:lnTo>
                  <a:pt x="330" y="252"/>
                </a:lnTo>
                <a:lnTo>
                  <a:pt x="330" y="252"/>
                </a:lnTo>
                <a:lnTo>
                  <a:pt x="330" y="252"/>
                </a:lnTo>
                <a:lnTo>
                  <a:pt x="333" y="252"/>
                </a:lnTo>
                <a:lnTo>
                  <a:pt x="333" y="252"/>
                </a:lnTo>
                <a:lnTo>
                  <a:pt x="333" y="252"/>
                </a:lnTo>
                <a:lnTo>
                  <a:pt x="335" y="250"/>
                </a:lnTo>
                <a:lnTo>
                  <a:pt x="335" y="248"/>
                </a:lnTo>
                <a:lnTo>
                  <a:pt x="335" y="248"/>
                </a:lnTo>
                <a:lnTo>
                  <a:pt x="335" y="246"/>
                </a:lnTo>
                <a:lnTo>
                  <a:pt x="335" y="244"/>
                </a:lnTo>
                <a:lnTo>
                  <a:pt x="335" y="244"/>
                </a:lnTo>
                <a:lnTo>
                  <a:pt x="335" y="242"/>
                </a:lnTo>
                <a:lnTo>
                  <a:pt x="335" y="242"/>
                </a:lnTo>
                <a:lnTo>
                  <a:pt x="333" y="242"/>
                </a:lnTo>
                <a:lnTo>
                  <a:pt x="330" y="240"/>
                </a:lnTo>
                <a:lnTo>
                  <a:pt x="330" y="240"/>
                </a:lnTo>
                <a:lnTo>
                  <a:pt x="328" y="238"/>
                </a:lnTo>
                <a:lnTo>
                  <a:pt x="328" y="238"/>
                </a:lnTo>
                <a:lnTo>
                  <a:pt x="328" y="235"/>
                </a:lnTo>
                <a:lnTo>
                  <a:pt x="330" y="231"/>
                </a:lnTo>
                <a:lnTo>
                  <a:pt x="330" y="231"/>
                </a:lnTo>
                <a:lnTo>
                  <a:pt x="330" y="231"/>
                </a:lnTo>
                <a:lnTo>
                  <a:pt x="333" y="229"/>
                </a:lnTo>
                <a:lnTo>
                  <a:pt x="333" y="229"/>
                </a:lnTo>
                <a:lnTo>
                  <a:pt x="335" y="229"/>
                </a:lnTo>
                <a:lnTo>
                  <a:pt x="335" y="227"/>
                </a:lnTo>
                <a:lnTo>
                  <a:pt x="335" y="227"/>
                </a:lnTo>
                <a:lnTo>
                  <a:pt x="335" y="225"/>
                </a:lnTo>
                <a:lnTo>
                  <a:pt x="335" y="225"/>
                </a:lnTo>
                <a:lnTo>
                  <a:pt x="335" y="225"/>
                </a:lnTo>
                <a:lnTo>
                  <a:pt x="333" y="223"/>
                </a:lnTo>
                <a:lnTo>
                  <a:pt x="333" y="223"/>
                </a:lnTo>
                <a:lnTo>
                  <a:pt x="333" y="221"/>
                </a:lnTo>
                <a:lnTo>
                  <a:pt x="333" y="221"/>
                </a:lnTo>
                <a:lnTo>
                  <a:pt x="339" y="213"/>
                </a:lnTo>
                <a:lnTo>
                  <a:pt x="341" y="210"/>
                </a:lnTo>
                <a:lnTo>
                  <a:pt x="341" y="210"/>
                </a:lnTo>
                <a:lnTo>
                  <a:pt x="345" y="208"/>
                </a:lnTo>
                <a:lnTo>
                  <a:pt x="349" y="206"/>
                </a:lnTo>
                <a:lnTo>
                  <a:pt x="351" y="206"/>
                </a:lnTo>
                <a:lnTo>
                  <a:pt x="360" y="198"/>
                </a:lnTo>
                <a:lnTo>
                  <a:pt x="362" y="196"/>
                </a:lnTo>
                <a:lnTo>
                  <a:pt x="366" y="196"/>
                </a:lnTo>
                <a:lnTo>
                  <a:pt x="370" y="194"/>
                </a:lnTo>
                <a:lnTo>
                  <a:pt x="372" y="194"/>
                </a:lnTo>
                <a:lnTo>
                  <a:pt x="372" y="194"/>
                </a:lnTo>
                <a:lnTo>
                  <a:pt x="374" y="194"/>
                </a:lnTo>
                <a:lnTo>
                  <a:pt x="376" y="190"/>
                </a:lnTo>
                <a:lnTo>
                  <a:pt x="376" y="190"/>
                </a:lnTo>
                <a:lnTo>
                  <a:pt x="378" y="187"/>
                </a:lnTo>
                <a:lnTo>
                  <a:pt x="378" y="187"/>
                </a:lnTo>
                <a:lnTo>
                  <a:pt x="378" y="185"/>
                </a:lnTo>
                <a:lnTo>
                  <a:pt x="378" y="185"/>
                </a:lnTo>
                <a:lnTo>
                  <a:pt x="378" y="183"/>
                </a:lnTo>
                <a:lnTo>
                  <a:pt x="376" y="181"/>
                </a:lnTo>
                <a:lnTo>
                  <a:pt x="374" y="177"/>
                </a:lnTo>
                <a:lnTo>
                  <a:pt x="374" y="177"/>
                </a:lnTo>
                <a:lnTo>
                  <a:pt x="374" y="175"/>
                </a:lnTo>
                <a:lnTo>
                  <a:pt x="376" y="173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69"/>
                </a:lnTo>
                <a:lnTo>
                  <a:pt x="378" y="169"/>
                </a:lnTo>
                <a:lnTo>
                  <a:pt x="381" y="169"/>
                </a:lnTo>
                <a:lnTo>
                  <a:pt x="381" y="169"/>
                </a:lnTo>
                <a:lnTo>
                  <a:pt x="381" y="167"/>
                </a:lnTo>
                <a:lnTo>
                  <a:pt x="383" y="164"/>
                </a:lnTo>
                <a:lnTo>
                  <a:pt x="385" y="164"/>
                </a:lnTo>
                <a:lnTo>
                  <a:pt x="385" y="164"/>
                </a:lnTo>
                <a:lnTo>
                  <a:pt x="387" y="164"/>
                </a:lnTo>
                <a:lnTo>
                  <a:pt x="389" y="164"/>
                </a:lnTo>
                <a:lnTo>
                  <a:pt x="389" y="164"/>
                </a:lnTo>
                <a:lnTo>
                  <a:pt x="391" y="162"/>
                </a:lnTo>
                <a:lnTo>
                  <a:pt x="393" y="160"/>
                </a:lnTo>
                <a:lnTo>
                  <a:pt x="397" y="158"/>
                </a:lnTo>
                <a:lnTo>
                  <a:pt x="397" y="156"/>
                </a:lnTo>
                <a:lnTo>
                  <a:pt x="399" y="156"/>
                </a:lnTo>
                <a:lnTo>
                  <a:pt x="399" y="150"/>
                </a:lnTo>
                <a:lnTo>
                  <a:pt x="401" y="150"/>
                </a:lnTo>
                <a:lnTo>
                  <a:pt x="401" y="148"/>
                </a:lnTo>
                <a:lnTo>
                  <a:pt x="401" y="148"/>
                </a:lnTo>
                <a:lnTo>
                  <a:pt x="404" y="148"/>
                </a:lnTo>
                <a:lnTo>
                  <a:pt x="404" y="146"/>
                </a:lnTo>
                <a:lnTo>
                  <a:pt x="406" y="146"/>
                </a:lnTo>
                <a:lnTo>
                  <a:pt x="406" y="146"/>
                </a:lnTo>
                <a:lnTo>
                  <a:pt x="408" y="144"/>
                </a:lnTo>
                <a:lnTo>
                  <a:pt x="412" y="142"/>
                </a:lnTo>
                <a:lnTo>
                  <a:pt x="412" y="139"/>
                </a:lnTo>
                <a:lnTo>
                  <a:pt x="414" y="139"/>
                </a:lnTo>
                <a:lnTo>
                  <a:pt x="414" y="137"/>
                </a:lnTo>
                <a:lnTo>
                  <a:pt x="414" y="135"/>
                </a:lnTo>
                <a:lnTo>
                  <a:pt x="414" y="13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2" name="Freeform 102">
            <a:extLst>
              <a:ext uri="{FF2B5EF4-FFF2-40B4-BE49-F238E27FC236}">
                <a16:creationId xmlns:a16="http://schemas.microsoft.com/office/drawing/2014/main" id="{E7F4EAA3-E262-4948-BECD-B5624473B5D9}"/>
              </a:ext>
            </a:extLst>
          </p:cNvPr>
          <p:cNvSpPr>
            <a:spLocks/>
          </p:cNvSpPr>
          <p:nvPr/>
        </p:nvSpPr>
        <p:spPr bwMode="auto">
          <a:xfrm>
            <a:off x="7494740" y="2586594"/>
            <a:ext cx="18440" cy="21854"/>
          </a:xfrm>
          <a:custGeom>
            <a:avLst/>
            <a:gdLst>
              <a:gd name="T0" fmla="*/ 12 w 12"/>
              <a:gd name="T1" fmla="*/ 11 h 15"/>
              <a:gd name="T2" fmla="*/ 12 w 12"/>
              <a:gd name="T3" fmla="*/ 9 h 15"/>
              <a:gd name="T4" fmla="*/ 12 w 12"/>
              <a:gd name="T5" fmla="*/ 7 h 15"/>
              <a:gd name="T6" fmla="*/ 12 w 12"/>
              <a:gd name="T7" fmla="*/ 7 h 15"/>
              <a:gd name="T8" fmla="*/ 12 w 12"/>
              <a:gd name="T9" fmla="*/ 7 h 15"/>
              <a:gd name="T10" fmla="*/ 12 w 12"/>
              <a:gd name="T11" fmla="*/ 5 h 15"/>
              <a:gd name="T12" fmla="*/ 12 w 12"/>
              <a:gd name="T13" fmla="*/ 2 h 15"/>
              <a:gd name="T14" fmla="*/ 12 w 12"/>
              <a:gd name="T15" fmla="*/ 2 h 15"/>
              <a:gd name="T16" fmla="*/ 12 w 12"/>
              <a:gd name="T17" fmla="*/ 0 h 15"/>
              <a:gd name="T18" fmla="*/ 8 w 12"/>
              <a:gd name="T19" fmla="*/ 0 h 15"/>
              <a:gd name="T20" fmla="*/ 6 w 12"/>
              <a:gd name="T21" fmla="*/ 0 h 15"/>
              <a:gd name="T22" fmla="*/ 4 w 12"/>
              <a:gd name="T23" fmla="*/ 0 h 15"/>
              <a:gd name="T24" fmla="*/ 0 w 12"/>
              <a:gd name="T25" fmla="*/ 2 h 15"/>
              <a:gd name="T26" fmla="*/ 0 w 12"/>
              <a:gd name="T27" fmla="*/ 2 h 15"/>
              <a:gd name="T28" fmla="*/ 0 w 12"/>
              <a:gd name="T29" fmla="*/ 2 h 15"/>
              <a:gd name="T30" fmla="*/ 0 w 12"/>
              <a:gd name="T31" fmla="*/ 5 h 15"/>
              <a:gd name="T32" fmla="*/ 0 w 12"/>
              <a:gd name="T33" fmla="*/ 5 h 15"/>
              <a:gd name="T34" fmla="*/ 0 w 12"/>
              <a:gd name="T35" fmla="*/ 7 h 15"/>
              <a:gd name="T36" fmla="*/ 0 w 12"/>
              <a:gd name="T37" fmla="*/ 7 h 15"/>
              <a:gd name="T38" fmla="*/ 4 w 12"/>
              <a:gd name="T39" fmla="*/ 9 h 15"/>
              <a:gd name="T40" fmla="*/ 6 w 12"/>
              <a:gd name="T41" fmla="*/ 13 h 15"/>
              <a:gd name="T42" fmla="*/ 8 w 12"/>
              <a:gd name="T43" fmla="*/ 13 h 15"/>
              <a:gd name="T44" fmla="*/ 8 w 12"/>
              <a:gd name="T45" fmla="*/ 15 h 15"/>
              <a:gd name="T46" fmla="*/ 8 w 12"/>
              <a:gd name="T47" fmla="*/ 15 h 15"/>
              <a:gd name="T48" fmla="*/ 8 w 12"/>
              <a:gd name="T49" fmla="*/ 15 h 15"/>
              <a:gd name="T50" fmla="*/ 10 w 12"/>
              <a:gd name="T51" fmla="*/ 13 h 15"/>
              <a:gd name="T52" fmla="*/ 10 w 12"/>
              <a:gd name="T53" fmla="*/ 13 h 15"/>
              <a:gd name="T54" fmla="*/ 10 w 12"/>
              <a:gd name="T55" fmla="*/ 13 h 15"/>
              <a:gd name="T56" fmla="*/ 12 w 12"/>
              <a:gd name="T57" fmla="*/ 13 h 15"/>
              <a:gd name="T58" fmla="*/ 12 w 12"/>
              <a:gd name="T59" fmla="*/ 13 h 15"/>
              <a:gd name="T60" fmla="*/ 12 w 12"/>
              <a:gd name="T61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" h="15">
                <a:moveTo>
                  <a:pt x="12" y="11"/>
                </a:moveTo>
                <a:lnTo>
                  <a:pt x="12" y="9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5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4" y="9"/>
                </a:lnTo>
                <a:lnTo>
                  <a:pt x="6" y="13"/>
                </a:lnTo>
                <a:lnTo>
                  <a:pt x="8" y="13"/>
                </a:lnTo>
                <a:lnTo>
                  <a:pt x="8" y="15"/>
                </a:lnTo>
                <a:lnTo>
                  <a:pt x="8" y="15"/>
                </a:lnTo>
                <a:lnTo>
                  <a:pt x="8" y="15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3" name="Freeform 103">
            <a:extLst>
              <a:ext uri="{FF2B5EF4-FFF2-40B4-BE49-F238E27FC236}">
                <a16:creationId xmlns:a16="http://schemas.microsoft.com/office/drawing/2014/main" id="{3DD9840E-CF5E-4D6A-A6D4-8B9B2A26F3A7}"/>
              </a:ext>
            </a:extLst>
          </p:cNvPr>
          <p:cNvSpPr>
            <a:spLocks/>
          </p:cNvSpPr>
          <p:nvPr/>
        </p:nvSpPr>
        <p:spPr bwMode="auto">
          <a:xfrm>
            <a:off x="8525819" y="3140210"/>
            <a:ext cx="772925" cy="527392"/>
          </a:xfrm>
          <a:custGeom>
            <a:avLst/>
            <a:gdLst>
              <a:gd name="T0" fmla="*/ 497 w 503"/>
              <a:gd name="T1" fmla="*/ 117 h 362"/>
              <a:gd name="T2" fmla="*/ 482 w 503"/>
              <a:gd name="T3" fmla="*/ 113 h 362"/>
              <a:gd name="T4" fmla="*/ 459 w 503"/>
              <a:gd name="T5" fmla="*/ 119 h 362"/>
              <a:gd name="T6" fmla="*/ 432 w 503"/>
              <a:gd name="T7" fmla="*/ 130 h 362"/>
              <a:gd name="T8" fmla="*/ 390 w 503"/>
              <a:gd name="T9" fmla="*/ 128 h 362"/>
              <a:gd name="T10" fmla="*/ 363 w 503"/>
              <a:gd name="T11" fmla="*/ 115 h 362"/>
              <a:gd name="T12" fmla="*/ 325 w 503"/>
              <a:gd name="T13" fmla="*/ 115 h 362"/>
              <a:gd name="T14" fmla="*/ 294 w 503"/>
              <a:gd name="T15" fmla="*/ 105 h 362"/>
              <a:gd name="T16" fmla="*/ 265 w 503"/>
              <a:gd name="T17" fmla="*/ 99 h 362"/>
              <a:gd name="T18" fmla="*/ 242 w 503"/>
              <a:gd name="T19" fmla="*/ 86 h 362"/>
              <a:gd name="T20" fmla="*/ 198 w 503"/>
              <a:gd name="T21" fmla="*/ 88 h 362"/>
              <a:gd name="T22" fmla="*/ 162 w 503"/>
              <a:gd name="T23" fmla="*/ 65 h 362"/>
              <a:gd name="T24" fmla="*/ 135 w 503"/>
              <a:gd name="T25" fmla="*/ 44 h 362"/>
              <a:gd name="T26" fmla="*/ 83 w 503"/>
              <a:gd name="T27" fmla="*/ 5 h 362"/>
              <a:gd name="T28" fmla="*/ 56 w 503"/>
              <a:gd name="T29" fmla="*/ 15 h 362"/>
              <a:gd name="T30" fmla="*/ 58 w 503"/>
              <a:gd name="T31" fmla="*/ 23 h 362"/>
              <a:gd name="T32" fmla="*/ 66 w 503"/>
              <a:gd name="T33" fmla="*/ 48 h 362"/>
              <a:gd name="T34" fmla="*/ 85 w 503"/>
              <a:gd name="T35" fmla="*/ 74 h 362"/>
              <a:gd name="T36" fmla="*/ 94 w 503"/>
              <a:gd name="T37" fmla="*/ 86 h 362"/>
              <a:gd name="T38" fmla="*/ 79 w 503"/>
              <a:gd name="T39" fmla="*/ 99 h 362"/>
              <a:gd name="T40" fmla="*/ 64 w 503"/>
              <a:gd name="T41" fmla="*/ 113 h 362"/>
              <a:gd name="T42" fmla="*/ 60 w 503"/>
              <a:gd name="T43" fmla="*/ 117 h 362"/>
              <a:gd name="T44" fmla="*/ 77 w 503"/>
              <a:gd name="T45" fmla="*/ 124 h 362"/>
              <a:gd name="T46" fmla="*/ 83 w 503"/>
              <a:gd name="T47" fmla="*/ 140 h 362"/>
              <a:gd name="T48" fmla="*/ 66 w 503"/>
              <a:gd name="T49" fmla="*/ 149 h 362"/>
              <a:gd name="T50" fmla="*/ 87 w 503"/>
              <a:gd name="T51" fmla="*/ 170 h 362"/>
              <a:gd name="T52" fmla="*/ 110 w 503"/>
              <a:gd name="T53" fmla="*/ 184 h 362"/>
              <a:gd name="T54" fmla="*/ 123 w 503"/>
              <a:gd name="T55" fmla="*/ 205 h 362"/>
              <a:gd name="T56" fmla="*/ 102 w 503"/>
              <a:gd name="T57" fmla="*/ 207 h 362"/>
              <a:gd name="T58" fmla="*/ 91 w 503"/>
              <a:gd name="T59" fmla="*/ 209 h 362"/>
              <a:gd name="T60" fmla="*/ 60 w 503"/>
              <a:gd name="T61" fmla="*/ 222 h 362"/>
              <a:gd name="T62" fmla="*/ 6 w 503"/>
              <a:gd name="T63" fmla="*/ 257 h 362"/>
              <a:gd name="T64" fmla="*/ 4 w 503"/>
              <a:gd name="T65" fmla="*/ 289 h 362"/>
              <a:gd name="T66" fmla="*/ 14 w 503"/>
              <a:gd name="T67" fmla="*/ 310 h 362"/>
              <a:gd name="T68" fmla="*/ 23 w 503"/>
              <a:gd name="T69" fmla="*/ 337 h 362"/>
              <a:gd name="T70" fmla="*/ 66 w 503"/>
              <a:gd name="T71" fmla="*/ 330 h 362"/>
              <a:gd name="T72" fmla="*/ 83 w 503"/>
              <a:gd name="T73" fmla="*/ 343 h 362"/>
              <a:gd name="T74" fmla="*/ 87 w 503"/>
              <a:gd name="T75" fmla="*/ 339 h 362"/>
              <a:gd name="T76" fmla="*/ 102 w 503"/>
              <a:gd name="T77" fmla="*/ 343 h 362"/>
              <a:gd name="T78" fmla="*/ 119 w 503"/>
              <a:gd name="T79" fmla="*/ 362 h 362"/>
              <a:gd name="T80" fmla="*/ 135 w 503"/>
              <a:gd name="T81" fmla="*/ 353 h 362"/>
              <a:gd name="T82" fmla="*/ 156 w 503"/>
              <a:gd name="T83" fmla="*/ 347 h 362"/>
              <a:gd name="T84" fmla="*/ 185 w 503"/>
              <a:gd name="T85" fmla="*/ 351 h 362"/>
              <a:gd name="T86" fmla="*/ 219 w 503"/>
              <a:gd name="T87" fmla="*/ 339 h 362"/>
              <a:gd name="T88" fmla="*/ 236 w 503"/>
              <a:gd name="T89" fmla="*/ 328 h 362"/>
              <a:gd name="T90" fmla="*/ 254 w 503"/>
              <a:gd name="T91" fmla="*/ 310 h 362"/>
              <a:gd name="T92" fmla="*/ 282 w 503"/>
              <a:gd name="T93" fmla="*/ 318 h 362"/>
              <a:gd name="T94" fmla="*/ 300 w 503"/>
              <a:gd name="T95" fmla="*/ 343 h 362"/>
              <a:gd name="T96" fmla="*/ 319 w 503"/>
              <a:gd name="T97" fmla="*/ 345 h 362"/>
              <a:gd name="T98" fmla="*/ 350 w 503"/>
              <a:gd name="T99" fmla="*/ 330 h 362"/>
              <a:gd name="T100" fmla="*/ 378 w 503"/>
              <a:gd name="T101" fmla="*/ 326 h 362"/>
              <a:gd name="T102" fmla="*/ 384 w 503"/>
              <a:gd name="T103" fmla="*/ 284 h 362"/>
              <a:gd name="T104" fmla="*/ 407 w 503"/>
              <a:gd name="T105" fmla="*/ 261 h 362"/>
              <a:gd name="T106" fmla="*/ 426 w 503"/>
              <a:gd name="T107" fmla="*/ 249 h 362"/>
              <a:gd name="T108" fmla="*/ 455 w 503"/>
              <a:gd name="T109" fmla="*/ 257 h 362"/>
              <a:gd name="T110" fmla="*/ 451 w 503"/>
              <a:gd name="T111" fmla="*/ 243 h 362"/>
              <a:gd name="T112" fmla="*/ 451 w 503"/>
              <a:gd name="T113" fmla="*/ 234 h 362"/>
              <a:gd name="T114" fmla="*/ 472 w 503"/>
              <a:gd name="T115" fmla="*/ 228 h 362"/>
              <a:gd name="T116" fmla="*/ 478 w 503"/>
              <a:gd name="T117" fmla="*/ 209 h 362"/>
              <a:gd name="T118" fmla="*/ 453 w 503"/>
              <a:gd name="T119" fmla="*/ 186 h 362"/>
              <a:gd name="T120" fmla="*/ 455 w 503"/>
              <a:gd name="T121" fmla="*/ 176 h 362"/>
              <a:gd name="T122" fmla="*/ 478 w 503"/>
              <a:gd name="T123" fmla="*/ 153 h 362"/>
              <a:gd name="T124" fmla="*/ 503 w 503"/>
              <a:gd name="T125" fmla="*/ 134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3" h="362">
                <a:moveTo>
                  <a:pt x="503" y="132"/>
                </a:moveTo>
                <a:lnTo>
                  <a:pt x="503" y="130"/>
                </a:lnTo>
                <a:lnTo>
                  <a:pt x="503" y="130"/>
                </a:lnTo>
                <a:lnTo>
                  <a:pt x="501" y="128"/>
                </a:lnTo>
                <a:lnTo>
                  <a:pt x="499" y="128"/>
                </a:lnTo>
                <a:lnTo>
                  <a:pt x="499" y="128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2"/>
                </a:lnTo>
                <a:lnTo>
                  <a:pt x="497" y="119"/>
                </a:lnTo>
                <a:lnTo>
                  <a:pt x="497" y="117"/>
                </a:lnTo>
                <a:lnTo>
                  <a:pt x="495" y="117"/>
                </a:lnTo>
                <a:lnTo>
                  <a:pt x="495" y="117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3"/>
                </a:lnTo>
                <a:lnTo>
                  <a:pt x="495" y="111"/>
                </a:lnTo>
                <a:lnTo>
                  <a:pt x="495" y="111"/>
                </a:lnTo>
                <a:lnTo>
                  <a:pt x="493" y="109"/>
                </a:lnTo>
                <a:lnTo>
                  <a:pt x="488" y="111"/>
                </a:lnTo>
                <a:lnTo>
                  <a:pt x="486" y="111"/>
                </a:lnTo>
                <a:lnTo>
                  <a:pt x="486" y="113"/>
                </a:lnTo>
                <a:lnTo>
                  <a:pt x="484" y="111"/>
                </a:lnTo>
                <a:lnTo>
                  <a:pt x="482" y="111"/>
                </a:lnTo>
                <a:lnTo>
                  <a:pt x="482" y="113"/>
                </a:lnTo>
                <a:lnTo>
                  <a:pt x="482" y="115"/>
                </a:lnTo>
                <a:lnTo>
                  <a:pt x="482" y="115"/>
                </a:lnTo>
                <a:lnTo>
                  <a:pt x="482" y="115"/>
                </a:lnTo>
                <a:lnTo>
                  <a:pt x="480" y="122"/>
                </a:lnTo>
                <a:lnTo>
                  <a:pt x="478" y="126"/>
                </a:lnTo>
                <a:lnTo>
                  <a:pt x="474" y="130"/>
                </a:lnTo>
                <a:lnTo>
                  <a:pt x="470" y="130"/>
                </a:lnTo>
                <a:lnTo>
                  <a:pt x="470" y="130"/>
                </a:lnTo>
                <a:lnTo>
                  <a:pt x="465" y="128"/>
                </a:lnTo>
                <a:lnTo>
                  <a:pt x="465" y="126"/>
                </a:lnTo>
                <a:lnTo>
                  <a:pt x="463" y="126"/>
                </a:lnTo>
                <a:lnTo>
                  <a:pt x="463" y="124"/>
                </a:lnTo>
                <a:lnTo>
                  <a:pt x="463" y="122"/>
                </a:lnTo>
                <a:lnTo>
                  <a:pt x="463" y="122"/>
                </a:lnTo>
                <a:lnTo>
                  <a:pt x="459" y="119"/>
                </a:lnTo>
                <a:lnTo>
                  <a:pt x="459" y="119"/>
                </a:lnTo>
                <a:lnTo>
                  <a:pt x="457" y="119"/>
                </a:lnTo>
                <a:lnTo>
                  <a:pt x="455" y="124"/>
                </a:lnTo>
                <a:lnTo>
                  <a:pt x="453" y="124"/>
                </a:lnTo>
                <a:lnTo>
                  <a:pt x="451" y="122"/>
                </a:lnTo>
                <a:lnTo>
                  <a:pt x="449" y="122"/>
                </a:lnTo>
                <a:lnTo>
                  <a:pt x="449" y="122"/>
                </a:lnTo>
                <a:lnTo>
                  <a:pt x="449" y="124"/>
                </a:lnTo>
                <a:lnTo>
                  <a:pt x="447" y="126"/>
                </a:lnTo>
                <a:lnTo>
                  <a:pt x="444" y="126"/>
                </a:lnTo>
                <a:lnTo>
                  <a:pt x="444" y="126"/>
                </a:lnTo>
                <a:lnTo>
                  <a:pt x="442" y="126"/>
                </a:lnTo>
                <a:lnTo>
                  <a:pt x="440" y="124"/>
                </a:lnTo>
                <a:lnTo>
                  <a:pt x="438" y="126"/>
                </a:lnTo>
                <a:lnTo>
                  <a:pt x="438" y="126"/>
                </a:lnTo>
                <a:lnTo>
                  <a:pt x="434" y="128"/>
                </a:lnTo>
                <a:lnTo>
                  <a:pt x="432" y="130"/>
                </a:lnTo>
                <a:lnTo>
                  <a:pt x="428" y="128"/>
                </a:lnTo>
                <a:lnTo>
                  <a:pt x="419" y="124"/>
                </a:lnTo>
                <a:lnTo>
                  <a:pt x="417" y="124"/>
                </a:lnTo>
                <a:lnTo>
                  <a:pt x="413" y="124"/>
                </a:lnTo>
                <a:lnTo>
                  <a:pt x="411" y="126"/>
                </a:lnTo>
                <a:lnTo>
                  <a:pt x="407" y="126"/>
                </a:lnTo>
                <a:lnTo>
                  <a:pt x="407" y="128"/>
                </a:lnTo>
                <a:lnTo>
                  <a:pt x="405" y="132"/>
                </a:lnTo>
                <a:lnTo>
                  <a:pt x="403" y="134"/>
                </a:lnTo>
                <a:lnTo>
                  <a:pt x="403" y="134"/>
                </a:lnTo>
                <a:lnTo>
                  <a:pt x="399" y="132"/>
                </a:lnTo>
                <a:lnTo>
                  <a:pt x="396" y="130"/>
                </a:lnTo>
                <a:lnTo>
                  <a:pt x="396" y="128"/>
                </a:lnTo>
                <a:lnTo>
                  <a:pt x="394" y="128"/>
                </a:lnTo>
                <a:lnTo>
                  <a:pt x="394" y="126"/>
                </a:lnTo>
                <a:lnTo>
                  <a:pt x="390" y="128"/>
                </a:lnTo>
                <a:lnTo>
                  <a:pt x="386" y="128"/>
                </a:lnTo>
                <a:lnTo>
                  <a:pt x="382" y="126"/>
                </a:lnTo>
                <a:lnTo>
                  <a:pt x="380" y="124"/>
                </a:lnTo>
                <a:lnTo>
                  <a:pt x="378" y="119"/>
                </a:lnTo>
                <a:lnTo>
                  <a:pt x="378" y="115"/>
                </a:lnTo>
                <a:lnTo>
                  <a:pt x="378" y="115"/>
                </a:lnTo>
                <a:lnTo>
                  <a:pt x="378" y="115"/>
                </a:lnTo>
                <a:lnTo>
                  <a:pt x="376" y="111"/>
                </a:lnTo>
                <a:lnTo>
                  <a:pt x="376" y="109"/>
                </a:lnTo>
                <a:lnTo>
                  <a:pt x="376" y="107"/>
                </a:lnTo>
                <a:lnTo>
                  <a:pt x="376" y="107"/>
                </a:lnTo>
                <a:lnTo>
                  <a:pt x="373" y="107"/>
                </a:lnTo>
                <a:lnTo>
                  <a:pt x="371" y="111"/>
                </a:lnTo>
                <a:lnTo>
                  <a:pt x="369" y="111"/>
                </a:lnTo>
                <a:lnTo>
                  <a:pt x="365" y="113"/>
                </a:lnTo>
                <a:lnTo>
                  <a:pt x="363" y="115"/>
                </a:lnTo>
                <a:lnTo>
                  <a:pt x="359" y="115"/>
                </a:lnTo>
                <a:lnTo>
                  <a:pt x="359" y="119"/>
                </a:lnTo>
                <a:lnTo>
                  <a:pt x="357" y="122"/>
                </a:lnTo>
                <a:lnTo>
                  <a:pt x="355" y="124"/>
                </a:lnTo>
                <a:lnTo>
                  <a:pt x="350" y="124"/>
                </a:lnTo>
                <a:lnTo>
                  <a:pt x="350" y="124"/>
                </a:lnTo>
                <a:lnTo>
                  <a:pt x="346" y="122"/>
                </a:lnTo>
                <a:lnTo>
                  <a:pt x="346" y="122"/>
                </a:lnTo>
                <a:lnTo>
                  <a:pt x="344" y="124"/>
                </a:lnTo>
                <a:lnTo>
                  <a:pt x="344" y="124"/>
                </a:lnTo>
                <a:lnTo>
                  <a:pt x="342" y="126"/>
                </a:lnTo>
                <a:lnTo>
                  <a:pt x="340" y="126"/>
                </a:lnTo>
                <a:lnTo>
                  <a:pt x="334" y="122"/>
                </a:lnTo>
                <a:lnTo>
                  <a:pt x="327" y="117"/>
                </a:lnTo>
                <a:lnTo>
                  <a:pt x="325" y="115"/>
                </a:lnTo>
                <a:lnTo>
                  <a:pt x="325" y="115"/>
                </a:lnTo>
                <a:lnTo>
                  <a:pt x="323" y="115"/>
                </a:lnTo>
                <a:lnTo>
                  <a:pt x="323" y="113"/>
                </a:lnTo>
                <a:lnTo>
                  <a:pt x="321" y="113"/>
                </a:lnTo>
                <a:lnTo>
                  <a:pt x="319" y="111"/>
                </a:lnTo>
                <a:lnTo>
                  <a:pt x="315" y="111"/>
                </a:lnTo>
                <a:lnTo>
                  <a:pt x="309" y="107"/>
                </a:lnTo>
                <a:lnTo>
                  <a:pt x="307" y="107"/>
                </a:lnTo>
                <a:lnTo>
                  <a:pt x="305" y="107"/>
                </a:lnTo>
                <a:lnTo>
                  <a:pt x="302" y="107"/>
                </a:lnTo>
                <a:lnTo>
                  <a:pt x="302" y="107"/>
                </a:lnTo>
                <a:lnTo>
                  <a:pt x="302" y="105"/>
                </a:lnTo>
                <a:lnTo>
                  <a:pt x="302" y="105"/>
                </a:lnTo>
                <a:lnTo>
                  <a:pt x="300" y="103"/>
                </a:lnTo>
                <a:lnTo>
                  <a:pt x="300" y="103"/>
                </a:lnTo>
                <a:lnTo>
                  <a:pt x="298" y="103"/>
                </a:lnTo>
                <a:lnTo>
                  <a:pt x="294" y="105"/>
                </a:lnTo>
                <a:lnTo>
                  <a:pt x="292" y="107"/>
                </a:lnTo>
                <a:lnTo>
                  <a:pt x="290" y="107"/>
                </a:lnTo>
                <a:lnTo>
                  <a:pt x="290" y="107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4" y="105"/>
                </a:lnTo>
                <a:lnTo>
                  <a:pt x="282" y="105"/>
                </a:lnTo>
                <a:lnTo>
                  <a:pt x="282" y="103"/>
                </a:lnTo>
                <a:lnTo>
                  <a:pt x="275" y="99"/>
                </a:lnTo>
                <a:lnTo>
                  <a:pt x="271" y="99"/>
                </a:lnTo>
                <a:lnTo>
                  <a:pt x="269" y="99"/>
                </a:lnTo>
                <a:lnTo>
                  <a:pt x="265" y="99"/>
                </a:lnTo>
                <a:lnTo>
                  <a:pt x="265" y="101"/>
                </a:lnTo>
                <a:lnTo>
                  <a:pt x="256" y="107"/>
                </a:lnTo>
                <a:lnTo>
                  <a:pt x="254" y="107"/>
                </a:lnTo>
                <a:lnTo>
                  <a:pt x="252" y="109"/>
                </a:lnTo>
                <a:lnTo>
                  <a:pt x="252" y="107"/>
                </a:lnTo>
                <a:lnTo>
                  <a:pt x="252" y="107"/>
                </a:lnTo>
                <a:lnTo>
                  <a:pt x="252" y="105"/>
                </a:lnTo>
                <a:lnTo>
                  <a:pt x="252" y="105"/>
                </a:lnTo>
                <a:lnTo>
                  <a:pt x="252" y="105"/>
                </a:lnTo>
                <a:lnTo>
                  <a:pt x="250" y="105"/>
                </a:lnTo>
                <a:lnTo>
                  <a:pt x="250" y="105"/>
                </a:lnTo>
                <a:lnTo>
                  <a:pt x="248" y="105"/>
                </a:lnTo>
                <a:lnTo>
                  <a:pt x="244" y="101"/>
                </a:lnTo>
                <a:lnTo>
                  <a:pt x="242" y="99"/>
                </a:lnTo>
                <a:lnTo>
                  <a:pt x="240" y="94"/>
                </a:lnTo>
                <a:lnTo>
                  <a:pt x="242" y="86"/>
                </a:lnTo>
                <a:lnTo>
                  <a:pt x="240" y="82"/>
                </a:lnTo>
                <a:lnTo>
                  <a:pt x="240" y="80"/>
                </a:lnTo>
                <a:lnTo>
                  <a:pt x="231" y="76"/>
                </a:lnTo>
                <a:lnTo>
                  <a:pt x="229" y="76"/>
                </a:lnTo>
                <a:lnTo>
                  <a:pt x="221" y="78"/>
                </a:lnTo>
                <a:lnTo>
                  <a:pt x="217" y="82"/>
                </a:lnTo>
                <a:lnTo>
                  <a:pt x="215" y="84"/>
                </a:lnTo>
                <a:lnTo>
                  <a:pt x="213" y="84"/>
                </a:lnTo>
                <a:lnTo>
                  <a:pt x="211" y="84"/>
                </a:lnTo>
                <a:lnTo>
                  <a:pt x="208" y="84"/>
                </a:lnTo>
                <a:lnTo>
                  <a:pt x="206" y="84"/>
                </a:lnTo>
                <a:lnTo>
                  <a:pt x="206" y="86"/>
                </a:lnTo>
                <a:lnTo>
                  <a:pt x="204" y="86"/>
                </a:lnTo>
                <a:lnTo>
                  <a:pt x="204" y="88"/>
                </a:lnTo>
                <a:lnTo>
                  <a:pt x="200" y="88"/>
                </a:lnTo>
                <a:lnTo>
                  <a:pt x="198" y="88"/>
                </a:lnTo>
                <a:lnTo>
                  <a:pt x="190" y="86"/>
                </a:lnTo>
                <a:lnTo>
                  <a:pt x="185" y="84"/>
                </a:lnTo>
                <a:lnTo>
                  <a:pt x="185" y="80"/>
                </a:lnTo>
                <a:lnTo>
                  <a:pt x="185" y="76"/>
                </a:lnTo>
                <a:lnTo>
                  <a:pt x="181" y="74"/>
                </a:lnTo>
                <a:lnTo>
                  <a:pt x="179" y="74"/>
                </a:lnTo>
                <a:lnTo>
                  <a:pt x="173" y="78"/>
                </a:lnTo>
                <a:lnTo>
                  <a:pt x="171" y="76"/>
                </a:lnTo>
                <a:lnTo>
                  <a:pt x="171" y="76"/>
                </a:lnTo>
                <a:lnTo>
                  <a:pt x="171" y="74"/>
                </a:lnTo>
                <a:lnTo>
                  <a:pt x="169" y="71"/>
                </a:lnTo>
                <a:lnTo>
                  <a:pt x="169" y="71"/>
                </a:lnTo>
                <a:lnTo>
                  <a:pt x="167" y="71"/>
                </a:lnTo>
                <a:lnTo>
                  <a:pt x="165" y="71"/>
                </a:lnTo>
                <a:lnTo>
                  <a:pt x="165" y="69"/>
                </a:lnTo>
                <a:lnTo>
                  <a:pt x="162" y="65"/>
                </a:lnTo>
                <a:lnTo>
                  <a:pt x="162" y="63"/>
                </a:lnTo>
                <a:lnTo>
                  <a:pt x="160" y="63"/>
                </a:lnTo>
                <a:lnTo>
                  <a:pt x="154" y="61"/>
                </a:lnTo>
                <a:lnTo>
                  <a:pt x="152" y="59"/>
                </a:lnTo>
                <a:lnTo>
                  <a:pt x="152" y="59"/>
                </a:lnTo>
                <a:lnTo>
                  <a:pt x="150" y="57"/>
                </a:lnTo>
                <a:lnTo>
                  <a:pt x="150" y="57"/>
                </a:lnTo>
                <a:lnTo>
                  <a:pt x="148" y="59"/>
                </a:lnTo>
                <a:lnTo>
                  <a:pt x="146" y="59"/>
                </a:lnTo>
                <a:lnTo>
                  <a:pt x="146" y="59"/>
                </a:lnTo>
                <a:lnTo>
                  <a:pt x="133" y="55"/>
                </a:lnTo>
                <a:lnTo>
                  <a:pt x="131" y="55"/>
                </a:lnTo>
                <a:lnTo>
                  <a:pt x="131" y="53"/>
                </a:lnTo>
                <a:lnTo>
                  <a:pt x="131" y="51"/>
                </a:lnTo>
                <a:lnTo>
                  <a:pt x="133" y="46"/>
                </a:lnTo>
                <a:lnTo>
                  <a:pt x="135" y="44"/>
                </a:lnTo>
                <a:lnTo>
                  <a:pt x="135" y="40"/>
                </a:lnTo>
                <a:lnTo>
                  <a:pt x="135" y="36"/>
                </a:lnTo>
                <a:lnTo>
                  <a:pt x="133" y="32"/>
                </a:lnTo>
                <a:lnTo>
                  <a:pt x="131" y="28"/>
                </a:lnTo>
                <a:lnTo>
                  <a:pt x="129" y="23"/>
                </a:lnTo>
                <a:lnTo>
                  <a:pt x="127" y="21"/>
                </a:lnTo>
                <a:lnTo>
                  <a:pt x="98" y="17"/>
                </a:lnTo>
                <a:lnTo>
                  <a:pt x="96" y="15"/>
                </a:lnTo>
                <a:lnTo>
                  <a:pt x="94" y="13"/>
                </a:lnTo>
                <a:lnTo>
                  <a:pt x="91" y="11"/>
                </a:lnTo>
                <a:lnTo>
                  <a:pt x="91" y="9"/>
                </a:lnTo>
                <a:lnTo>
                  <a:pt x="87" y="9"/>
                </a:lnTo>
                <a:lnTo>
                  <a:pt x="87" y="9"/>
                </a:lnTo>
                <a:lnTo>
                  <a:pt x="85" y="7"/>
                </a:lnTo>
                <a:lnTo>
                  <a:pt x="85" y="5"/>
                </a:lnTo>
                <a:lnTo>
                  <a:pt x="83" y="5"/>
                </a:lnTo>
                <a:lnTo>
                  <a:pt x="81" y="5"/>
                </a:lnTo>
                <a:lnTo>
                  <a:pt x="81" y="3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1" y="7"/>
                </a:lnTo>
                <a:lnTo>
                  <a:pt x="68" y="9"/>
                </a:lnTo>
                <a:lnTo>
                  <a:pt x="66" y="9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9"/>
                </a:lnTo>
                <a:lnTo>
                  <a:pt x="54" y="9"/>
                </a:lnTo>
                <a:lnTo>
                  <a:pt x="52" y="9"/>
                </a:lnTo>
                <a:lnTo>
                  <a:pt x="52" y="11"/>
                </a:lnTo>
                <a:lnTo>
                  <a:pt x="56" y="15"/>
                </a:lnTo>
                <a:lnTo>
                  <a:pt x="56" y="15"/>
                </a:lnTo>
                <a:lnTo>
                  <a:pt x="56" y="17"/>
                </a:lnTo>
                <a:lnTo>
                  <a:pt x="56" y="17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6" y="21"/>
                </a:lnTo>
                <a:lnTo>
                  <a:pt x="58" y="21"/>
                </a:lnTo>
                <a:lnTo>
                  <a:pt x="58" y="21"/>
                </a:lnTo>
                <a:lnTo>
                  <a:pt x="58" y="23"/>
                </a:lnTo>
                <a:lnTo>
                  <a:pt x="56" y="26"/>
                </a:lnTo>
                <a:lnTo>
                  <a:pt x="56" y="28"/>
                </a:lnTo>
                <a:lnTo>
                  <a:pt x="58" y="28"/>
                </a:lnTo>
                <a:lnTo>
                  <a:pt x="58" y="30"/>
                </a:lnTo>
                <a:lnTo>
                  <a:pt x="60" y="30"/>
                </a:lnTo>
                <a:lnTo>
                  <a:pt x="60" y="32"/>
                </a:lnTo>
                <a:lnTo>
                  <a:pt x="60" y="32"/>
                </a:lnTo>
                <a:lnTo>
                  <a:pt x="62" y="34"/>
                </a:lnTo>
                <a:lnTo>
                  <a:pt x="62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6" y="44"/>
                </a:lnTo>
                <a:lnTo>
                  <a:pt x="66" y="46"/>
                </a:lnTo>
                <a:lnTo>
                  <a:pt x="66" y="48"/>
                </a:lnTo>
                <a:lnTo>
                  <a:pt x="68" y="51"/>
                </a:lnTo>
                <a:lnTo>
                  <a:pt x="71" y="51"/>
                </a:lnTo>
                <a:lnTo>
                  <a:pt x="71" y="53"/>
                </a:lnTo>
                <a:lnTo>
                  <a:pt x="71" y="55"/>
                </a:lnTo>
                <a:lnTo>
                  <a:pt x="71" y="55"/>
                </a:lnTo>
                <a:lnTo>
                  <a:pt x="71" y="59"/>
                </a:lnTo>
                <a:lnTo>
                  <a:pt x="71" y="59"/>
                </a:lnTo>
                <a:lnTo>
                  <a:pt x="75" y="65"/>
                </a:lnTo>
                <a:lnTo>
                  <a:pt x="75" y="67"/>
                </a:lnTo>
                <a:lnTo>
                  <a:pt x="77" y="69"/>
                </a:lnTo>
                <a:lnTo>
                  <a:pt x="79" y="69"/>
                </a:lnTo>
                <a:lnTo>
                  <a:pt x="79" y="69"/>
                </a:lnTo>
                <a:lnTo>
                  <a:pt x="81" y="71"/>
                </a:lnTo>
                <a:lnTo>
                  <a:pt x="83" y="74"/>
                </a:lnTo>
                <a:lnTo>
                  <a:pt x="85" y="74"/>
                </a:lnTo>
                <a:lnTo>
                  <a:pt x="85" y="74"/>
                </a:lnTo>
                <a:lnTo>
                  <a:pt x="85" y="71"/>
                </a:lnTo>
                <a:lnTo>
                  <a:pt x="87" y="71"/>
                </a:lnTo>
                <a:lnTo>
                  <a:pt x="87" y="71"/>
                </a:lnTo>
                <a:lnTo>
                  <a:pt x="87" y="71"/>
                </a:lnTo>
                <a:lnTo>
                  <a:pt x="89" y="71"/>
                </a:lnTo>
                <a:lnTo>
                  <a:pt x="89" y="71"/>
                </a:lnTo>
                <a:lnTo>
                  <a:pt x="91" y="71"/>
                </a:lnTo>
                <a:lnTo>
                  <a:pt x="91" y="71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4" y="84"/>
                </a:lnTo>
                <a:lnTo>
                  <a:pt x="94" y="86"/>
                </a:lnTo>
                <a:lnTo>
                  <a:pt x="94" y="86"/>
                </a:lnTo>
                <a:lnTo>
                  <a:pt x="94" y="86"/>
                </a:lnTo>
                <a:lnTo>
                  <a:pt x="96" y="86"/>
                </a:lnTo>
                <a:lnTo>
                  <a:pt x="98" y="86"/>
                </a:lnTo>
                <a:lnTo>
                  <a:pt x="98" y="88"/>
                </a:lnTo>
                <a:lnTo>
                  <a:pt x="100" y="88"/>
                </a:lnTo>
                <a:lnTo>
                  <a:pt x="106" y="97"/>
                </a:lnTo>
                <a:lnTo>
                  <a:pt x="108" y="97"/>
                </a:lnTo>
                <a:lnTo>
                  <a:pt x="108" y="97"/>
                </a:lnTo>
                <a:lnTo>
                  <a:pt x="108" y="99"/>
                </a:lnTo>
                <a:lnTo>
                  <a:pt x="108" y="99"/>
                </a:lnTo>
                <a:lnTo>
                  <a:pt x="106" y="99"/>
                </a:lnTo>
                <a:lnTo>
                  <a:pt x="91" y="101"/>
                </a:lnTo>
                <a:lnTo>
                  <a:pt x="87" y="99"/>
                </a:lnTo>
                <a:lnTo>
                  <a:pt x="85" y="99"/>
                </a:lnTo>
                <a:lnTo>
                  <a:pt x="83" y="99"/>
                </a:lnTo>
                <a:lnTo>
                  <a:pt x="83" y="99"/>
                </a:lnTo>
                <a:lnTo>
                  <a:pt x="79" y="99"/>
                </a:lnTo>
                <a:lnTo>
                  <a:pt x="79" y="99"/>
                </a:lnTo>
                <a:lnTo>
                  <a:pt x="77" y="99"/>
                </a:lnTo>
                <a:lnTo>
                  <a:pt x="77" y="101"/>
                </a:lnTo>
                <a:lnTo>
                  <a:pt x="77" y="101"/>
                </a:lnTo>
                <a:lnTo>
                  <a:pt x="75" y="105"/>
                </a:lnTo>
                <a:lnTo>
                  <a:pt x="75" y="107"/>
                </a:lnTo>
                <a:lnTo>
                  <a:pt x="75" y="107"/>
                </a:lnTo>
                <a:lnTo>
                  <a:pt x="73" y="109"/>
                </a:lnTo>
                <a:lnTo>
                  <a:pt x="73" y="109"/>
                </a:lnTo>
                <a:lnTo>
                  <a:pt x="73" y="109"/>
                </a:lnTo>
                <a:lnTo>
                  <a:pt x="68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1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1"/>
                </a:lnTo>
                <a:lnTo>
                  <a:pt x="62" y="111"/>
                </a:lnTo>
                <a:lnTo>
                  <a:pt x="62" y="111"/>
                </a:lnTo>
                <a:lnTo>
                  <a:pt x="62" y="109"/>
                </a:lnTo>
                <a:lnTo>
                  <a:pt x="62" y="109"/>
                </a:lnTo>
                <a:lnTo>
                  <a:pt x="62" y="109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5"/>
                </a:lnTo>
                <a:lnTo>
                  <a:pt x="60" y="115"/>
                </a:lnTo>
                <a:lnTo>
                  <a:pt x="60" y="117"/>
                </a:lnTo>
                <a:lnTo>
                  <a:pt x="60" y="119"/>
                </a:lnTo>
                <a:lnTo>
                  <a:pt x="60" y="119"/>
                </a:lnTo>
                <a:lnTo>
                  <a:pt x="62" y="119"/>
                </a:lnTo>
                <a:lnTo>
                  <a:pt x="64" y="122"/>
                </a:lnTo>
                <a:lnTo>
                  <a:pt x="64" y="122"/>
                </a:lnTo>
                <a:lnTo>
                  <a:pt x="66" y="122"/>
                </a:lnTo>
                <a:lnTo>
                  <a:pt x="66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71" y="119"/>
                </a:lnTo>
                <a:lnTo>
                  <a:pt x="71" y="119"/>
                </a:lnTo>
                <a:lnTo>
                  <a:pt x="73" y="119"/>
                </a:lnTo>
                <a:lnTo>
                  <a:pt x="75" y="124"/>
                </a:lnTo>
                <a:lnTo>
                  <a:pt x="77" y="124"/>
                </a:lnTo>
                <a:lnTo>
                  <a:pt x="79" y="126"/>
                </a:lnTo>
                <a:lnTo>
                  <a:pt x="85" y="126"/>
                </a:lnTo>
                <a:lnTo>
                  <a:pt x="87" y="128"/>
                </a:lnTo>
                <a:lnTo>
                  <a:pt x="87" y="128"/>
                </a:lnTo>
                <a:lnTo>
                  <a:pt x="87" y="128"/>
                </a:lnTo>
                <a:lnTo>
                  <a:pt x="87" y="130"/>
                </a:lnTo>
                <a:lnTo>
                  <a:pt x="85" y="134"/>
                </a:lnTo>
                <a:lnTo>
                  <a:pt x="85" y="134"/>
                </a:lnTo>
                <a:lnTo>
                  <a:pt x="85" y="134"/>
                </a:lnTo>
                <a:lnTo>
                  <a:pt x="85" y="136"/>
                </a:lnTo>
                <a:lnTo>
                  <a:pt x="87" y="138"/>
                </a:lnTo>
                <a:lnTo>
                  <a:pt x="87" y="140"/>
                </a:lnTo>
                <a:lnTo>
                  <a:pt x="87" y="140"/>
                </a:lnTo>
                <a:lnTo>
                  <a:pt x="85" y="140"/>
                </a:lnTo>
                <a:lnTo>
                  <a:pt x="83" y="140"/>
                </a:lnTo>
                <a:lnTo>
                  <a:pt x="83" y="140"/>
                </a:lnTo>
                <a:lnTo>
                  <a:pt x="81" y="140"/>
                </a:lnTo>
                <a:lnTo>
                  <a:pt x="81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2"/>
                </a:lnTo>
                <a:lnTo>
                  <a:pt x="77" y="142"/>
                </a:lnTo>
                <a:lnTo>
                  <a:pt x="77" y="142"/>
                </a:lnTo>
                <a:lnTo>
                  <a:pt x="71" y="142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6" y="145"/>
                </a:lnTo>
                <a:lnTo>
                  <a:pt x="66" y="147"/>
                </a:lnTo>
                <a:lnTo>
                  <a:pt x="66" y="147"/>
                </a:lnTo>
                <a:lnTo>
                  <a:pt x="66" y="149"/>
                </a:lnTo>
                <a:lnTo>
                  <a:pt x="68" y="149"/>
                </a:lnTo>
                <a:lnTo>
                  <a:pt x="71" y="151"/>
                </a:lnTo>
                <a:lnTo>
                  <a:pt x="73" y="153"/>
                </a:lnTo>
                <a:lnTo>
                  <a:pt x="75" y="161"/>
                </a:lnTo>
                <a:lnTo>
                  <a:pt x="75" y="161"/>
                </a:lnTo>
                <a:lnTo>
                  <a:pt x="77" y="161"/>
                </a:lnTo>
                <a:lnTo>
                  <a:pt x="79" y="161"/>
                </a:lnTo>
                <a:lnTo>
                  <a:pt x="79" y="161"/>
                </a:lnTo>
                <a:lnTo>
                  <a:pt x="81" y="163"/>
                </a:lnTo>
                <a:lnTo>
                  <a:pt x="83" y="163"/>
                </a:lnTo>
                <a:lnTo>
                  <a:pt x="83" y="165"/>
                </a:lnTo>
                <a:lnTo>
                  <a:pt x="85" y="165"/>
                </a:lnTo>
                <a:lnTo>
                  <a:pt x="85" y="168"/>
                </a:lnTo>
                <a:lnTo>
                  <a:pt x="85" y="170"/>
                </a:lnTo>
                <a:lnTo>
                  <a:pt x="87" y="170"/>
                </a:lnTo>
                <a:lnTo>
                  <a:pt x="87" y="170"/>
                </a:lnTo>
                <a:lnTo>
                  <a:pt x="89" y="170"/>
                </a:lnTo>
                <a:lnTo>
                  <a:pt x="89" y="172"/>
                </a:lnTo>
                <a:lnTo>
                  <a:pt x="91" y="176"/>
                </a:lnTo>
                <a:lnTo>
                  <a:pt x="91" y="176"/>
                </a:lnTo>
                <a:lnTo>
                  <a:pt x="91" y="178"/>
                </a:lnTo>
                <a:lnTo>
                  <a:pt x="94" y="178"/>
                </a:lnTo>
                <a:lnTo>
                  <a:pt x="96" y="180"/>
                </a:lnTo>
                <a:lnTo>
                  <a:pt x="96" y="180"/>
                </a:lnTo>
                <a:lnTo>
                  <a:pt x="98" y="180"/>
                </a:lnTo>
                <a:lnTo>
                  <a:pt x="102" y="178"/>
                </a:lnTo>
                <a:lnTo>
                  <a:pt x="104" y="178"/>
                </a:lnTo>
                <a:lnTo>
                  <a:pt x="106" y="178"/>
                </a:lnTo>
                <a:lnTo>
                  <a:pt x="106" y="180"/>
                </a:lnTo>
                <a:lnTo>
                  <a:pt x="108" y="180"/>
                </a:lnTo>
                <a:lnTo>
                  <a:pt x="110" y="182"/>
                </a:lnTo>
                <a:lnTo>
                  <a:pt x="110" y="184"/>
                </a:lnTo>
                <a:lnTo>
                  <a:pt x="110" y="184"/>
                </a:lnTo>
                <a:lnTo>
                  <a:pt x="114" y="186"/>
                </a:lnTo>
                <a:lnTo>
                  <a:pt x="117" y="186"/>
                </a:lnTo>
                <a:lnTo>
                  <a:pt x="119" y="186"/>
                </a:lnTo>
                <a:lnTo>
                  <a:pt x="121" y="186"/>
                </a:lnTo>
                <a:lnTo>
                  <a:pt x="123" y="188"/>
                </a:lnTo>
                <a:lnTo>
                  <a:pt x="129" y="195"/>
                </a:lnTo>
                <a:lnTo>
                  <a:pt x="129" y="195"/>
                </a:lnTo>
                <a:lnTo>
                  <a:pt x="131" y="197"/>
                </a:lnTo>
                <a:lnTo>
                  <a:pt x="129" y="197"/>
                </a:lnTo>
                <a:lnTo>
                  <a:pt x="129" y="199"/>
                </a:lnTo>
                <a:lnTo>
                  <a:pt x="129" y="201"/>
                </a:lnTo>
                <a:lnTo>
                  <a:pt x="129" y="201"/>
                </a:lnTo>
                <a:lnTo>
                  <a:pt x="127" y="201"/>
                </a:lnTo>
                <a:lnTo>
                  <a:pt x="123" y="205"/>
                </a:lnTo>
                <a:lnTo>
                  <a:pt x="123" y="205"/>
                </a:lnTo>
                <a:lnTo>
                  <a:pt x="121" y="205"/>
                </a:lnTo>
                <a:lnTo>
                  <a:pt x="119" y="205"/>
                </a:lnTo>
                <a:lnTo>
                  <a:pt x="117" y="205"/>
                </a:lnTo>
                <a:lnTo>
                  <a:pt x="117" y="205"/>
                </a:lnTo>
                <a:lnTo>
                  <a:pt x="114" y="205"/>
                </a:lnTo>
                <a:lnTo>
                  <a:pt x="112" y="203"/>
                </a:lnTo>
                <a:lnTo>
                  <a:pt x="110" y="203"/>
                </a:lnTo>
                <a:lnTo>
                  <a:pt x="108" y="199"/>
                </a:lnTo>
                <a:lnTo>
                  <a:pt x="106" y="199"/>
                </a:lnTo>
                <a:lnTo>
                  <a:pt x="104" y="199"/>
                </a:lnTo>
                <a:lnTo>
                  <a:pt x="102" y="199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2" y="207"/>
                </a:lnTo>
                <a:lnTo>
                  <a:pt x="102" y="207"/>
                </a:lnTo>
                <a:lnTo>
                  <a:pt x="102" y="207"/>
                </a:lnTo>
                <a:lnTo>
                  <a:pt x="102" y="209"/>
                </a:lnTo>
                <a:lnTo>
                  <a:pt x="102" y="209"/>
                </a:lnTo>
                <a:lnTo>
                  <a:pt x="102" y="209"/>
                </a:lnTo>
                <a:lnTo>
                  <a:pt x="102" y="211"/>
                </a:lnTo>
                <a:lnTo>
                  <a:pt x="100" y="211"/>
                </a:lnTo>
                <a:lnTo>
                  <a:pt x="100" y="211"/>
                </a:lnTo>
                <a:lnTo>
                  <a:pt x="98" y="211"/>
                </a:lnTo>
                <a:lnTo>
                  <a:pt x="96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5"/>
                </a:lnTo>
                <a:lnTo>
                  <a:pt x="89" y="205"/>
                </a:lnTo>
                <a:lnTo>
                  <a:pt x="89" y="203"/>
                </a:lnTo>
                <a:lnTo>
                  <a:pt x="89" y="203"/>
                </a:lnTo>
                <a:lnTo>
                  <a:pt x="87" y="201"/>
                </a:lnTo>
                <a:lnTo>
                  <a:pt x="83" y="201"/>
                </a:lnTo>
                <a:lnTo>
                  <a:pt x="75" y="209"/>
                </a:lnTo>
                <a:lnTo>
                  <a:pt x="68" y="216"/>
                </a:lnTo>
                <a:lnTo>
                  <a:pt x="66" y="218"/>
                </a:lnTo>
                <a:lnTo>
                  <a:pt x="60" y="222"/>
                </a:lnTo>
                <a:lnTo>
                  <a:pt x="58" y="224"/>
                </a:lnTo>
                <a:lnTo>
                  <a:pt x="58" y="224"/>
                </a:lnTo>
                <a:lnTo>
                  <a:pt x="56" y="226"/>
                </a:lnTo>
                <a:lnTo>
                  <a:pt x="54" y="228"/>
                </a:lnTo>
                <a:lnTo>
                  <a:pt x="50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32"/>
                </a:lnTo>
                <a:lnTo>
                  <a:pt x="45" y="234"/>
                </a:lnTo>
                <a:lnTo>
                  <a:pt x="35" y="241"/>
                </a:lnTo>
                <a:lnTo>
                  <a:pt x="20" y="249"/>
                </a:lnTo>
                <a:lnTo>
                  <a:pt x="18" y="249"/>
                </a:lnTo>
                <a:lnTo>
                  <a:pt x="16" y="253"/>
                </a:lnTo>
                <a:lnTo>
                  <a:pt x="14" y="253"/>
                </a:lnTo>
                <a:lnTo>
                  <a:pt x="10" y="255"/>
                </a:lnTo>
                <a:lnTo>
                  <a:pt x="6" y="257"/>
                </a:lnTo>
                <a:lnTo>
                  <a:pt x="4" y="259"/>
                </a:lnTo>
                <a:lnTo>
                  <a:pt x="4" y="259"/>
                </a:lnTo>
                <a:lnTo>
                  <a:pt x="2" y="261"/>
                </a:lnTo>
                <a:lnTo>
                  <a:pt x="2" y="264"/>
                </a:lnTo>
                <a:lnTo>
                  <a:pt x="2" y="264"/>
                </a:lnTo>
                <a:lnTo>
                  <a:pt x="2" y="266"/>
                </a:lnTo>
                <a:lnTo>
                  <a:pt x="0" y="268"/>
                </a:lnTo>
                <a:lnTo>
                  <a:pt x="0" y="274"/>
                </a:lnTo>
                <a:lnTo>
                  <a:pt x="0" y="276"/>
                </a:lnTo>
                <a:lnTo>
                  <a:pt x="0" y="276"/>
                </a:lnTo>
                <a:lnTo>
                  <a:pt x="0" y="278"/>
                </a:lnTo>
                <a:lnTo>
                  <a:pt x="2" y="280"/>
                </a:lnTo>
                <a:lnTo>
                  <a:pt x="4" y="282"/>
                </a:lnTo>
                <a:lnTo>
                  <a:pt x="4" y="284"/>
                </a:lnTo>
                <a:lnTo>
                  <a:pt x="4" y="284"/>
                </a:lnTo>
                <a:lnTo>
                  <a:pt x="4" y="289"/>
                </a:lnTo>
                <a:lnTo>
                  <a:pt x="4" y="293"/>
                </a:lnTo>
                <a:lnTo>
                  <a:pt x="4" y="293"/>
                </a:lnTo>
                <a:lnTo>
                  <a:pt x="4" y="295"/>
                </a:lnTo>
                <a:lnTo>
                  <a:pt x="4" y="295"/>
                </a:lnTo>
                <a:lnTo>
                  <a:pt x="4" y="297"/>
                </a:lnTo>
                <a:lnTo>
                  <a:pt x="4" y="299"/>
                </a:lnTo>
                <a:lnTo>
                  <a:pt x="4" y="299"/>
                </a:lnTo>
                <a:lnTo>
                  <a:pt x="6" y="301"/>
                </a:lnTo>
                <a:lnTo>
                  <a:pt x="6" y="301"/>
                </a:lnTo>
                <a:lnTo>
                  <a:pt x="8" y="303"/>
                </a:lnTo>
                <a:lnTo>
                  <a:pt x="8" y="303"/>
                </a:lnTo>
                <a:lnTo>
                  <a:pt x="10" y="305"/>
                </a:lnTo>
                <a:lnTo>
                  <a:pt x="10" y="307"/>
                </a:lnTo>
                <a:lnTo>
                  <a:pt x="12" y="307"/>
                </a:lnTo>
                <a:lnTo>
                  <a:pt x="14" y="310"/>
                </a:lnTo>
                <a:lnTo>
                  <a:pt x="14" y="310"/>
                </a:lnTo>
                <a:lnTo>
                  <a:pt x="18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14"/>
                </a:lnTo>
                <a:lnTo>
                  <a:pt x="20" y="316"/>
                </a:lnTo>
                <a:lnTo>
                  <a:pt x="20" y="318"/>
                </a:lnTo>
                <a:lnTo>
                  <a:pt x="18" y="320"/>
                </a:lnTo>
                <a:lnTo>
                  <a:pt x="18" y="322"/>
                </a:lnTo>
                <a:lnTo>
                  <a:pt x="18" y="322"/>
                </a:lnTo>
                <a:lnTo>
                  <a:pt x="20" y="324"/>
                </a:lnTo>
                <a:lnTo>
                  <a:pt x="20" y="326"/>
                </a:lnTo>
                <a:lnTo>
                  <a:pt x="20" y="326"/>
                </a:lnTo>
                <a:lnTo>
                  <a:pt x="20" y="330"/>
                </a:lnTo>
                <a:lnTo>
                  <a:pt x="20" y="332"/>
                </a:lnTo>
                <a:lnTo>
                  <a:pt x="20" y="337"/>
                </a:lnTo>
                <a:lnTo>
                  <a:pt x="23" y="337"/>
                </a:lnTo>
                <a:lnTo>
                  <a:pt x="31" y="339"/>
                </a:lnTo>
                <a:lnTo>
                  <a:pt x="37" y="339"/>
                </a:lnTo>
                <a:lnTo>
                  <a:pt x="43" y="339"/>
                </a:lnTo>
                <a:lnTo>
                  <a:pt x="45" y="339"/>
                </a:lnTo>
                <a:lnTo>
                  <a:pt x="48" y="337"/>
                </a:lnTo>
                <a:lnTo>
                  <a:pt x="50" y="335"/>
                </a:lnTo>
                <a:lnTo>
                  <a:pt x="50" y="335"/>
                </a:lnTo>
                <a:lnTo>
                  <a:pt x="52" y="337"/>
                </a:lnTo>
                <a:lnTo>
                  <a:pt x="54" y="337"/>
                </a:lnTo>
                <a:lnTo>
                  <a:pt x="54" y="337"/>
                </a:lnTo>
                <a:lnTo>
                  <a:pt x="56" y="335"/>
                </a:lnTo>
                <a:lnTo>
                  <a:pt x="60" y="335"/>
                </a:lnTo>
                <a:lnTo>
                  <a:pt x="62" y="335"/>
                </a:lnTo>
                <a:lnTo>
                  <a:pt x="64" y="332"/>
                </a:lnTo>
                <a:lnTo>
                  <a:pt x="64" y="330"/>
                </a:lnTo>
                <a:lnTo>
                  <a:pt x="66" y="330"/>
                </a:lnTo>
                <a:lnTo>
                  <a:pt x="66" y="330"/>
                </a:lnTo>
                <a:lnTo>
                  <a:pt x="68" y="330"/>
                </a:lnTo>
                <a:lnTo>
                  <a:pt x="68" y="328"/>
                </a:lnTo>
                <a:lnTo>
                  <a:pt x="68" y="328"/>
                </a:lnTo>
                <a:lnTo>
                  <a:pt x="68" y="324"/>
                </a:lnTo>
                <a:lnTo>
                  <a:pt x="71" y="324"/>
                </a:lnTo>
                <a:lnTo>
                  <a:pt x="71" y="324"/>
                </a:lnTo>
                <a:lnTo>
                  <a:pt x="71" y="324"/>
                </a:lnTo>
                <a:lnTo>
                  <a:pt x="73" y="326"/>
                </a:lnTo>
                <a:lnTo>
                  <a:pt x="77" y="332"/>
                </a:lnTo>
                <a:lnTo>
                  <a:pt x="79" y="339"/>
                </a:lnTo>
                <a:lnTo>
                  <a:pt x="79" y="341"/>
                </a:lnTo>
                <a:lnTo>
                  <a:pt x="81" y="343"/>
                </a:lnTo>
                <a:lnTo>
                  <a:pt x="81" y="343"/>
                </a:lnTo>
                <a:lnTo>
                  <a:pt x="83" y="343"/>
                </a:lnTo>
                <a:lnTo>
                  <a:pt x="83" y="343"/>
                </a:lnTo>
                <a:lnTo>
                  <a:pt x="83" y="341"/>
                </a:lnTo>
                <a:lnTo>
                  <a:pt x="83" y="341"/>
                </a:lnTo>
                <a:lnTo>
                  <a:pt x="83" y="339"/>
                </a:lnTo>
                <a:lnTo>
                  <a:pt x="83" y="339"/>
                </a:lnTo>
                <a:lnTo>
                  <a:pt x="83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1"/>
                </a:lnTo>
                <a:lnTo>
                  <a:pt x="85" y="341"/>
                </a:lnTo>
                <a:lnTo>
                  <a:pt x="85" y="343"/>
                </a:lnTo>
                <a:lnTo>
                  <a:pt x="87" y="343"/>
                </a:lnTo>
                <a:lnTo>
                  <a:pt x="87" y="343"/>
                </a:lnTo>
                <a:lnTo>
                  <a:pt x="87" y="341"/>
                </a:lnTo>
                <a:lnTo>
                  <a:pt x="87" y="341"/>
                </a:lnTo>
                <a:lnTo>
                  <a:pt x="87" y="339"/>
                </a:lnTo>
                <a:lnTo>
                  <a:pt x="87" y="339"/>
                </a:lnTo>
                <a:lnTo>
                  <a:pt x="89" y="337"/>
                </a:lnTo>
                <a:lnTo>
                  <a:pt x="89" y="337"/>
                </a:lnTo>
                <a:lnTo>
                  <a:pt x="91" y="337"/>
                </a:lnTo>
                <a:lnTo>
                  <a:pt x="91" y="337"/>
                </a:lnTo>
                <a:lnTo>
                  <a:pt x="94" y="337"/>
                </a:lnTo>
                <a:lnTo>
                  <a:pt x="94" y="337"/>
                </a:lnTo>
                <a:lnTo>
                  <a:pt x="94" y="337"/>
                </a:lnTo>
                <a:lnTo>
                  <a:pt x="96" y="339"/>
                </a:lnTo>
                <a:lnTo>
                  <a:pt x="96" y="339"/>
                </a:lnTo>
                <a:lnTo>
                  <a:pt x="96" y="337"/>
                </a:lnTo>
                <a:lnTo>
                  <a:pt x="98" y="337"/>
                </a:lnTo>
                <a:lnTo>
                  <a:pt x="98" y="337"/>
                </a:lnTo>
                <a:lnTo>
                  <a:pt x="100" y="337"/>
                </a:lnTo>
                <a:lnTo>
                  <a:pt x="100" y="337"/>
                </a:lnTo>
                <a:lnTo>
                  <a:pt x="102" y="339"/>
                </a:lnTo>
                <a:lnTo>
                  <a:pt x="102" y="343"/>
                </a:lnTo>
                <a:lnTo>
                  <a:pt x="100" y="343"/>
                </a:lnTo>
                <a:lnTo>
                  <a:pt x="100" y="345"/>
                </a:lnTo>
                <a:lnTo>
                  <a:pt x="100" y="347"/>
                </a:lnTo>
                <a:lnTo>
                  <a:pt x="102" y="349"/>
                </a:lnTo>
                <a:lnTo>
                  <a:pt x="104" y="351"/>
                </a:lnTo>
                <a:lnTo>
                  <a:pt x="106" y="351"/>
                </a:lnTo>
                <a:lnTo>
                  <a:pt x="106" y="353"/>
                </a:lnTo>
                <a:lnTo>
                  <a:pt x="110" y="355"/>
                </a:lnTo>
                <a:lnTo>
                  <a:pt x="112" y="358"/>
                </a:lnTo>
                <a:lnTo>
                  <a:pt x="112" y="358"/>
                </a:lnTo>
                <a:lnTo>
                  <a:pt x="114" y="360"/>
                </a:lnTo>
                <a:lnTo>
                  <a:pt x="114" y="360"/>
                </a:lnTo>
                <a:lnTo>
                  <a:pt x="117" y="362"/>
                </a:lnTo>
                <a:lnTo>
                  <a:pt x="117" y="362"/>
                </a:lnTo>
                <a:lnTo>
                  <a:pt x="119" y="362"/>
                </a:lnTo>
                <a:lnTo>
                  <a:pt x="119" y="362"/>
                </a:lnTo>
                <a:lnTo>
                  <a:pt x="121" y="362"/>
                </a:lnTo>
                <a:lnTo>
                  <a:pt x="123" y="360"/>
                </a:lnTo>
                <a:lnTo>
                  <a:pt x="123" y="358"/>
                </a:lnTo>
                <a:lnTo>
                  <a:pt x="123" y="358"/>
                </a:lnTo>
                <a:lnTo>
                  <a:pt x="123" y="355"/>
                </a:lnTo>
                <a:lnTo>
                  <a:pt x="127" y="353"/>
                </a:lnTo>
                <a:lnTo>
                  <a:pt x="127" y="353"/>
                </a:lnTo>
                <a:lnTo>
                  <a:pt x="127" y="351"/>
                </a:lnTo>
                <a:lnTo>
                  <a:pt x="127" y="351"/>
                </a:lnTo>
                <a:lnTo>
                  <a:pt x="129" y="351"/>
                </a:lnTo>
                <a:lnTo>
                  <a:pt x="129" y="353"/>
                </a:lnTo>
                <a:lnTo>
                  <a:pt x="131" y="353"/>
                </a:lnTo>
                <a:lnTo>
                  <a:pt x="131" y="353"/>
                </a:lnTo>
                <a:lnTo>
                  <a:pt x="133" y="353"/>
                </a:lnTo>
                <a:lnTo>
                  <a:pt x="135" y="353"/>
                </a:lnTo>
                <a:lnTo>
                  <a:pt x="135" y="353"/>
                </a:lnTo>
                <a:lnTo>
                  <a:pt x="137" y="349"/>
                </a:lnTo>
                <a:lnTo>
                  <a:pt x="137" y="347"/>
                </a:lnTo>
                <a:lnTo>
                  <a:pt x="139" y="347"/>
                </a:lnTo>
                <a:lnTo>
                  <a:pt x="144" y="343"/>
                </a:lnTo>
                <a:lnTo>
                  <a:pt x="146" y="343"/>
                </a:lnTo>
                <a:lnTo>
                  <a:pt x="148" y="341"/>
                </a:lnTo>
                <a:lnTo>
                  <a:pt x="148" y="341"/>
                </a:lnTo>
                <a:lnTo>
                  <a:pt x="150" y="341"/>
                </a:lnTo>
                <a:lnTo>
                  <a:pt x="150" y="341"/>
                </a:lnTo>
                <a:lnTo>
                  <a:pt x="152" y="341"/>
                </a:lnTo>
                <a:lnTo>
                  <a:pt x="152" y="347"/>
                </a:lnTo>
                <a:lnTo>
                  <a:pt x="154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8" y="353"/>
                </a:lnTo>
                <a:lnTo>
                  <a:pt x="158" y="355"/>
                </a:lnTo>
                <a:lnTo>
                  <a:pt x="160" y="355"/>
                </a:lnTo>
                <a:lnTo>
                  <a:pt x="165" y="358"/>
                </a:lnTo>
                <a:lnTo>
                  <a:pt x="167" y="355"/>
                </a:lnTo>
                <a:lnTo>
                  <a:pt x="169" y="355"/>
                </a:lnTo>
                <a:lnTo>
                  <a:pt x="171" y="353"/>
                </a:lnTo>
                <a:lnTo>
                  <a:pt x="177" y="351"/>
                </a:lnTo>
                <a:lnTo>
                  <a:pt x="179" y="351"/>
                </a:lnTo>
                <a:lnTo>
                  <a:pt x="179" y="353"/>
                </a:lnTo>
                <a:lnTo>
                  <a:pt x="177" y="355"/>
                </a:lnTo>
                <a:lnTo>
                  <a:pt x="177" y="358"/>
                </a:lnTo>
                <a:lnTo>
                  <a:pt x="179" y="358"/>
                </a:lnTo>
                <a:lnTo>
                  <a:pt x="179" y="358"/>
                </a:lnTo>
                <a:lnTo>
                  <a:pt x="183" y="353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5" y="349"/>
                </a:lnTo>
                <a:lnTo>
                  <a:pt x="185" y="349"/>
                </a:lnTo>
                <a:lnTo>
                  <a:pt x="188" y="347"/>
                </a:lnTo>
                <a:lnTo>
                  <a:pt x="196" y="345"/>
                </a:lnTo>
                <a:lnTo>
                  <a:pt x="196" y="343"/>
                </a:lnTo>
                <a:lnTo>
                  <a:pt x="198" y="343"/>
                </a:lnTo>
                <a:lnTo>
                  <a:pt x="198" y="343"/>
                </a:lnTo>
                <a:lnTo>
                  <a:pt x="198" y="341"/>
                </a:lnTo>
                <a:lnTo>
                  <a:pt x="200" y="341"/>
                </a:lnTo>
                <a:lnTo>
                  <a:pt x="206" y="341"/>
                </a:lnTo>
                <a:lnTo>
                  <a:pt x="208" y="339"/>
                </a:lnTo>
                <a:lnTo>
                  <a:pt x="215" y="339"/>
                </a:lnTo>
                <a:lnTo>
                  <a:pt x="217" y="339"/>
                </a:lnTo>
                <a:lnTo>
                  <a:pt x="219" y="339"/>
                </a:lnTo>
                <a:lnTo>
                  <a:pt x="219" y="339"/>
                </a:lnTo>
                <a:lnTo>
                  <a:pt x="221" y="339"/>
                </a:lnTo>
                <a:lnTo>
                  <a:pt x="221" y="341"/>
                </a:lnTo>
                <a:lnTo>
                  <a:pt x="223" y="339"/>
                </a:lnTo>
                <a:lnTo>
                  <a:pt x="225" y="337"/>
                </a:lnTo>
                <a:lnTo>
                  <a:pt x="225" y="337"/>
                </a:lnTo>
                <a:lnTo>
                  <a:pt x="227" y="335"/>
                </a:lnTo>
                <a:lnTo>
                  <a:pt x="227" y="335"/>
                </a:lnTo>
                <a:lnTo>
                  <a:pt x="227" y="332"/>
                </a:lnTo>
                <a:lnTo>
                  <a:pt x="229" y="332"/>
                </a:lnTo>
                <a:lnTo>
                  <a:pt x="231" y="335"/>
                </a:lnTo>
                <a:lnTo>
                  <a:pt x="231" y="335"/>
                </a:lnTo>
                <a:lnTo>
                  <a:pt x="236" y="335"/>
                </a:lnTo>
                <a:lnTo>
                  <a:pt x="236" y="332"/>
                </a:lnTo>
                <a:lnTo>
                  <a:pt x="236" y="332"/>
                </a:lnTo>
                <a:lnTo>
                  <a:pt x="236" y="328"/>
                </a:lnTo>
                <a:lnTo>
                  <a:pt x="236" y="326"/>
                </a:lnTo>
                <a:lnTo>
                  <a:pt x="236" y="326"/>
                </a:lnTo>
                <a:lnTo>
                  <a:pt x="236" y="324"/>
                </a:lnTo>
                <a:lnTo>
                  <a:pt x="236" y="324"/>
                </a:lnTo>
                <a:lnTo>
                  <a:pt x="236" y="324"/>
                </a:lnTo>
                <a:lnTo>
                  <a:pt x="236" y="322"/>
                </a:lnTo>
                <a:lnTo>
                  <a:pt x="238" y="322"/>
                </a:lnTo>
                <a:lnTo>
                  <a:pt x="240" y="322"/>
                </a:lnTo>
                <a:lnTo>
                  <a:pt x="240" y="320"/>
                </a:lnTo>
                <a:lnTo>
                  <a:pt x="240" y="316"/>
                </a:lnTo>
                <a:lnTo>
                  <a:pt x="240" y="316"/>
                </a:lnTo>
                <a:lnTo>
                  <a:pt x="242" y="314"/>
                </a:lnTo>
                <a:lnTo>
                  <a:pt x="242" y="312"/>
                </a:lnTo>
                <a:lnTo>
                  <a:pt x="244" y="310"/>
                </a:lnTo>
                <a:lnTo>
                  <a:pt x="244" y="310"/>
                </a:lnTo>
                <a:lnTo>
                  <a:pt x="254" y="310"/>
                </a:lnTo>
                <a:lnTo>
                  <a:pt x="254" y="310"/>
                </a:lnTo>
                <a:lnTo>
                  <a:pt x="256" y="312"/>
                </a:lnTo>
                <a:lnTo>
                  <a:pt x="261" y="318"/>
                </a:lnTo>
                <a:lnTo>
                  <a:pt x="267" y="318"/>
                </a:lnTo>
                <a:lnTo>
                  <a:pt x="271" y="314"/>
                </a:lnTo>
                <a:lnTo>
                  <a:pt x="273" y="314"/>
                </a:lnTo>
                <a:lnTo>
                  <a:pt x="275" y="312"/>
                </a:lnTo>
                <a:lnTo>
                  <a:pt x="275" y="314"/>
                </a:lnTo>
                <a:lnTo>
                  <a:pt x="275" y="314"/>
                </a:lnTo>
                <a:lnTo>
                  <a:pt x="275" y="316"/>
                </a:lnTo>
                <a:lnTo>
                  <a:pt x="273" y="316"/>
                </a:lnTo>
                <a:lnTo>
                  <a:pt x="275" y="316"/>
                </a:lnTo>
                <a:lnTo>
                  <a:pt x="275" y="316"/>
                </a:lnTo>
                <a:lnTo>
                  <a:pt x="277" y="318"/>
                </a:lnTo>
                <a:lnTo>
                  <a:pt x="279" y="318"/>
                </a:lnTo>
                <a:lnTo>
                  <a:pt x="282" y="318"/>
                </a:lnTo>
                <a:lnTo>
                  <a:pt x="282" y="320"/>
                </a:lnTo>
                <a:lnTo>
                  <a:pt x="282" y="328"/>
                </a:lnTo>
                <a:lnTo>
                  <a:pt x="284" y="330"/>
                </a:lnTo>
                <a:lnTo>
                  <a:pt x="284" y="332"/>
                </a:lnTo>
                <a:lnTo>
                  <a:pt x="286" y="335"/>
                </a:lnTo>
                <a:lnTo>
                  <a:pt x="288" y="335"/>
                </a:lnTo>
                <a:lnTo>
                  <a:pt x="290" y="335"/>
                </a:lnTo>
                <a:lnTo>
                  <a:pt x="292" y="332"/>
                </a:lnTo>
                <a:lnTo>
                  <a:pt x="294" y="332"/>
                </a:lnTo>
                <a:lnTo>
                  <a:pt x="296" y="335"/>
                </a:lnTo>
                <a:lnTo>
                  <a:pt x="300" y="335"/>
                </a:lnTo>
                <a:lnTo>
                  <a:pt x="300" y="335"/>
                </a:lnTo>
                <a:lnTo>
                  <a:pt x="300" y="337"/>
                </a:lnTo>
                <a:lnTo>
                  <a:pt x="302" y="341"/>
                </a:lnTo>
                <a:lnTo>
                  <a:pt x="300" y="341"/>
                </a:lnTo>
                <a:lnTo>
                  <a:pt x="300" y="343"/>
                </a:lnTo>
                <a:lnTo>
                  <a:pt x="298" y="345"/>
                </a:lnTo>
                <a:lnTo>
                  <a:pt x="298" y="345"/>
                </a:lnTo>
                <a:lnTo>
                  <a:pt x="298" y="347"/>
                </a:lnTo>
                <a:lnTo>
                  <a:pt x="307" y="351"/>
                </a:lnTo>
                <a:lnTo>
                  <a:pt x="313" y="355"/>
                </a:lnTo>
                <a:lnTo>
                  <a:pt x="315" y="358"/>
                </a:lnTo>
                <a:lnTo>
                  <a:pt x="317" y="358"/>
                </a:lnTo>
                <a:lnTo>
                  <a:pt x="317" y="355"/>
                </a:lnTo>
                <a:lnTo>
                  <a:pt x="317" y="355"/>
                </a:lnTo>
                <a:lnTo>
                  <a:pt x="317" y="353"/>
                </a:lnTo>
                <a:lnTo>
                  <a:pt x="317" y="353"/>
                </a:lnTo>
                <a:lnTo>
                  <a:pt x="317" y="351"/>
                </a:lnTo>
                <a:lnTo>
                  <a:pt x="317" y="351"/>
                </a:lnTo>
                <a:lnTo>
                  <a:pt x="319" y="351"/>
                </a:lnTo>
                <a:lnTo>
                  <a:pt x="319" y="349"/>
                </a:lnTo>
                <a:lnTo>
                  <a:pt x="319" y="345"/>
                </a:lnTo>
                <a:lnTo>
                  <a:pt x="321" y="343"/>
                </a:lnTo>
                <a:lnTo>
                  <a:pt x="321" y="341"/>
                </a:lnTo>
                <a:lnTo>
                  <a:pt x="325" y="339"/>
                </a:lnTo>
                <a:lnTo>
                  <a:pt x="330" y="332"/>
                </a:lnTo>
                <a:lnTo>
                  <a:pt x="332" y="332"/>
                </a:lnTo>
                <a:lnTo>
                  <a:pt x="334" y="335"/>
                </a:lnTo>
                <a:lnTo>
                  <a:pt x="336" y="335"/>
                </a:lnTo>
                <a:lnTo>
                  <a:pt x="338" y="335"/>
                </a:lnTo>
                <a:lnTo>
                  <a:pt x="340" y="335"/>
                </a:lnTo>
                <a:lnTo>
                  <a:pt x="342" y="335"/>
                </a:lnTo>
                <a:lnTo>
                  <a:pt x="344" y="332"/>
                </a:lnTo>
                <a:lnTo>
                  <a:pt x="346" y="330"/>
                </a:lnTo>
                <a:lnTo>
                  <a:pt x="346" y="330"/>
                </a:lnTo>
                <a:lnTo>
                  <a:pt x="346" y="330"/>
                </a:lnTo>
                <a:lnTo>
                  <a:pt x="348" y="330"/>
                </a:lnTo>
                <a:lnTo>
                  <a:pt x="350" y="330"/>
                </a:lnTo>
                <a:lnTo>
                  <a:pt x="353" y="335"/>
                </a:lnTo>
                <a:lnTo>
                  <a:pt x="361" y="337"/>
                </a:lnTo>
                <a:lnTo>
                  <a:pt x="361" y="337"/>
                </a:lnTo>
                <a:lnTo>
                  <a:pt x="361" y="335"/>
                </a:lnTo>
                <a:lnTo>
                  <a:pt x="361" y="332"/>
                </a:lnTo>
                <a:lnTo>
                  <a:pt x="361" y="330"/>
                </a:lnTo>
                <a:lnTo>
                  <a:pt x="363" y="328"/>
                </a:lnTo>
                <a:lnTo>
                  <a:pt x="363" y="328"/>
                </a:lnTo>
                <a:lnTo>
                  <a:pt x="365" y="326"/>
                </a:lnTo>
                <a:lnTo>
                  <a:pt x="367" y="328"/>
                </a:lnTo>
                <a:lnTo>
                  <a:pt x="373" y="330"/>
                </a:lnTo>
                <a:lnTo>
                  <a:pt x="376" y="330"/>
                </a:lnTo>
                <a:lnTo>
                  <a:pt x="376" y="330"/>
                </a:lnTo>
                <a:lnTo>
                  <a:pt x="378" y="328"/>
                </a:lnTo>
                <a:lnTo>
                  <a:pt x="378" y="326"/>
                </a:lnTo>
                <a:lnTo>
                  <a:pt x="378" y="326"/>
                </a:lnTo>
                <a:lnTo>
                  <a:pt x="380" y="322"/>
                </a:lnTo>
                <a:lnTo>
                  <a:pt x="378" y="318"/>
                </a:lnTo>
                <a:lnTo>
                  <a:pt x="380" y="312"/>
                </a:lnTo>
                <a:lnTo>
                  <a:pt x="380" y="312"/>
                </a:lnTo>
                <a:lnTo>
                  <a:pt x="380" y="310"/>
                </a:lnTo>
                <a:lnTo>
                  <a:pt x="380" y="310"/>
                </a:lnTo>
                <a:lnTo>
                  <a:pt x="380" y="307"/>
                </a:lnTo>
                <a:lnTo>
                  <a:pt x="380" y="307"/>
                </a:lnTo>
                <a:lnTo>
                  <a:pt x="380" y="307"/>
                </a:lnTo>
                <a:lnTo>
                  <a:pt x="382" y="303"/>
                </a:lnTo>
                <a:lnTo>
                  <a:pt x="384" y="301"/>
                </a:lnTo>
                <a:lnTo>
                  <a:pt x="384" y="301"/>
                </a:lnTo>
                <a:lnTo>
                  <a:pt x="384" y="299"/>
                </a:lnTo>
                <a:lnTo>
                  <a:pt x="384" y="287"/>
                </a:lnTo>
                <a:lnTo>
                  <a:pt x="384" y="287"/>
                </a:lnTo>
                <a:lnTo>
                  <a:pt x="384" y="284"/>
                </a:lnTo>
                <a:lnTo>
                  <a:pt x="388" y="280"/>
                </a:lnTo>
                <a:lnTo>
                  <a:pt x="390" y="278"/>
                </a:lnTo>
                <a:lnTo>
                  <a:pt x="390" y="278"/>
                </a:lnTo>
                <a:lnTo>
                  <a:pt x="394" y="276"/>
                </a:lnTo>
                <a:lnTo>
                  <a:pt x="394" y="276"/>
                </a:lnTo>
                <a:lnTo>
                  <a:pt x="399" y="276"/>
                </a:lnTo>
                <a:lnTo>
                  <a:pt x="399" y="276"/>
                </a:lnTo>
                <a:lnTo>
                  <a:pt x="399" y="276"/>
                </a:lnTo>
                <a:lnTo>
                  <a:pt x="401" y="270"/>
                </a:lnTo>
                <a:lnTo>
                  <a:pt x="401" y="268"/>
                </a:lnTo>
                <a:lnTo>
                  <a:pt x="401" y="266"/>
                </a:lnTo>
                <a:lnTo>
                  <a:pt x="403" y="264"/>
                </a:lnTo>
                <a:lnTo>
                  <a:pt x="403" y="264"/>
                </a:lnTo>
                <a:lnTo>
                  <a:pt x="407" y="264"/>
                </a:lnTo>
                <a:lnTo>
                  <a:pt x="407" y="264"/>
                </a:lnTo>
                <a:lnTo>
                  <a:pt x="407" y="261"/>
                </a:lnTo>
                <a:lnTo>
                  <a:pt x="407" y="261"/>
                </a:lnTo>
                <a:lnTo>
                  <a:pt x="409" y="261"/>
                </a:lnTo>
                <a:lnTo>
                  <a:pt x="409" y="264"/>
                </a:lnTo>
                <a:lnTo>
                  <a:pt x="411" y="264"/>
                </a:lnTo>
                <a:lnTo>
                  <a:pt x="413" y="264"/>
                </a:lnTo>
                <a:lnTo>
                  <a:pt x="415" y="264"/>
                </a:lnTo>
                <a:lnTo>
                  <a:pt x="415" y="261"/>
                </a:lnTo>
                <a:lnTo>
                  <a:pt x="415" y="259"/>
                </a:lnTo>
                <a:lnTo>
                  <a:pt x="417" y="257"/>
                </a:lnTo>
                <a:lnTo>
                  <a:pt x="417" y="257"/>
                </a:lnTo>
                <a:lnTo>
                  <a:pt x="417" y="255"/>
                </a:lnTo>
                <a:lnTo>
                  <a:pt x="417" y="255"/>
                </a:lnTo>
                <a:lnTo>
                  <a:pt x="419" y="253"/>
                </a:lnTo>
                <a:lnTo>
                  <a:pt x="424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8" y="249"/>
                </a:lnTo>
                <a:lnTo>
                  <a:pt x="428" y="249"/>
                </a:lnTo>
                <a:lnTo>
                  <a:pt x="430" y="251"/>
                </a:lnTo>
                <a:lnTo>
                  <a:pt x="430" y="251"/>
                </a:lnTo>
                <a:lnTo>
                  <a:pt x="432" y="253"/>
                </a:lnTo>
                <a:lnTo>
                  <a:pt x="432" y="255"/>
                </a:lnTo>
                <a:lnTo>
                  <a:pt x="438" y="255"/>
                </a:lnTo>
                <a:lnTo>
                  <a:pt x="440" y="257"/>
                </a:lnTo>
                <a:lnTo>
                  <a:pt x="444" y="255"/>
                </a:lnTo>
                <a:lnTo>
                  <a:pt x="449" y="257"/>
                </a:lnTo>
                <a:lnTo>
                  <a:pt x="449" y="257"/>
                </a:lnTo>
                <a:lnTo>
                  <a:pt x="451" y="257"/>
                </a:lnTo>
                <a:lnTo>
                  <a:pt x="451" y="259"/>
                </a:lnTo>
                <a:lnTo>
                  <a:pt x="451" y="259"/>
                </a:lnTo>
                <a:lnTo>
                  <a:pt x="455" y="257"/>
                </a:lnTo>
                <a:lnTo>
                  <a:pt x="457" y="253"/>
                </a:lnTo>
                <a:lnTo>
                  <a:pt x="457" y="251"/>
                </a:lnTo>
                <a:lnTo>
                  <a:pt x="455" y="251"/>
                </a:lnTo>
                <a:lnTo>
                  <a:pt x="455" y="249"/>
                </a:lnTo>
                <a:lnTo>
                  <a:pt x="455" y="247"/>
                </a:lnTo>
                <a:lnTo>
                  <a:pt x="455" y="245"/>
                </a:lnTo>
                <a:lnTo>
                  <a:pt x="453" y="245"/>
                </a:lnTo>
                <a:lnTo>
                  <a:pt x="453" y="243"/>
                </a:lnTo>
                <a:lnTo>
                  <a:pt x="453" y="243"/>
                </a:lnTo>
                <a:lnTo>
                  <a:pt x="453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7" y="241"/>
                </a:lnTo>
                <a:lnTo>
                  <a:pt x="447" y="239"/>
                </a:lnTo>
                <a:lnTo>
                  <a:pt x="447" y="239"/>
                </a:lnTo>
                <a:lnTo>
                  <a:pt x="447" y="239"/>
                </a:lnTo>
                <a:lnTo>
                  <a:pt x="449" y="239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4"/>
                </a:lnTo>
                <a:lnTo>
                  <a:pt x="451" y="234"/>
                </a:lnTo>
                <a:lnTo>
                  <a:pt x="455" y="232"/>
                </a:lnTo>
                <a:lnTo>
                  <a:pt x="457" y="232"/>
                </a:lnTo>
                <a:lnTo>
                  <a:pt x="459" y="230"/>
                </a:lnTo>
                <a:lnTo>
                  <a:pt x="459" y="230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5" y="226"/>
                </a:lnTo>
                <a:lnTo>
                  <a:pt x="467" y="226"/>
                </a:lnTo>
                <a:lnTo>
                  <a:pt x="470" y="224"/>
                </a:lnTo>
                <a:lnTo>
                  <a:pt x="470" y="226"/>
                </a:lnTo>
                <a:lnTo>
                  <a:pt x="472" y="226"/>
                </a:lnTo>
                <a:lnTo>
                  <a:pt x="472" y="226"/>
                </a:lnTo>
                <a:lnTo>
                  <a:pt x="472" y="228"/>
                </a:lnTo>
                <a:lnTo>
                  <a:pt x="474" y="228"/>
                </a:lnTo>
                <a:lnTo>
                  <a:pt x="480" y="230"/>
                </a:lnTo>
                <a:lnTo>
                  <a:pt x="480" y="228"/>
                </a:lnTo>
                <a:lnTo>
                  <a:pt x="480" y="226"/>
                </a:lnTo>
                <a:lnTo>
                  <a:pt x="480" y="226"/>
                </a:lnTo>
                <a:lnTo>
                  <a:pt x="480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2"/>
                </a:lnTo>
                <a:lnTo>
                  <a:pt x="478" y="220"/>
                </a:lnTo>
                <a:lnTo>
                  <a:pt x="478" y="216"/>
                </a:lnTo>
                <a:lnTo>
                  <a:pt x="478" y="216"/>
                </a:lnTo>
                <a:lnTo>
                  <a:pt x="478" y="213"/>
                </a:lnTo>
                <a:lnTo>
                  <a:pt x="478" y="211"/>
                </a:lnTo>
                <a:lnTo>
                  <a:pt x="478" y="209"/>
                </a:lnTo>
                <a:lnTo>
                  <a:pt x="478" y="209"/>
                </a:lnTo>
                <a:lnTo>
                  <a:pt x="476" y="207"/>
                </a:lnTo>
                <a:lnTo>
                  <a:pt x="474" y="205"/>
                </a:lnTo>
                <a:lnTo>
                  <a:pt x="467" y="201"/>
                </a:lnTo>
                <a:lnTo>
                  <a:pt x="465" y="201"/>
                </a:lnTo>
                <a:lnTo>
                  <a:pt x="463" y="199"/>
                </a:lnTo>
                <a:lnTo>
                  <a:pt x="463" y="197"/>
                </a:lnTo>
                <a:lnTo>
                  <a:pt x="463" y="197"/>
                </a:lnTo>
                <a:lnTo>
                  <a:pt x="461" y="195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59" y="190"/>
                </a:lnTo>
                <a:lnTo>
                  <a:pt x="459" y="188"/>
                </a:lnTo>
                <a:lnTo>
                  <a:pt x="455" y="188"/>
                </a:lnTo>
                <a:lnTo>
                  <a:pt x="453" y="186"/>
                </a:lnTo>
                <a:lnTo>
                  <a:pt x="453" y="186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3" y="180"/>
                </a:lnTo>
                <a:lnTo>
                  <a:pt x="453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76"/>
                </a:lnTo>
                <a:lnTo>
                  <a:pt x="455" y="176"/>
                </a:lnTo>
                <a:lnTo>
                  <a:pt x="455" y="174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7" y="170"/>
                </a:lnTo>
                <a:lnTo>
                  <a:pt x="459" y="168"/>
                </a:lnTo>
                <a:lnTo>
                  <a:pt x="467" y="161"/>
                </a:lnTo>
                <a:lnTo>
                  <a:pt x="470" y="157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4" y="155"/>
                </a:lnTo>
                <a:lnTo>
                  <a:pt x="474" y="155"/>
                </a:lnTo>
                <a:lnTo>
                  <a:pt x="474" y="155"/>
                </a:lnTo>
                <a:lnTo>
                  <a:pt x="478" y="153"/>
                </a:lnTo>
                <a:lnTo>
                  <a:pt x="478" y="153"/>
                </a:lnTo>
                <a:lnTo>
                  <a:pt x="480" y="151"/>
                </a:lnTo>
                <a:lnTo>
                  <a:pt x="482" y="151"/>
                </a:lnTo>
                <a:lnTo>
                  <a:pt x="482" y="149"/>
                </a:lnTo>
                <a:lnTo>
                  <a:pt x="484" y="147"/>
                </a:lnTo>
                <a:lnTo>
                  <a:pt x="488" y="142"/>
                </a:lnTo>
                <a:lnTo>
                  <a:pt x="490" y="140"/>
                </a:lnTo>
                <a:lnTo>
                  <a:pt x="490" y="140"/>
                </a:lnTo>
                <a:lnTo>
                  <a:pt x="495" y="138"/>
                </a:lnTo>
                <a:lnTo>
                  <a:pt x="495" y="138"/>
                </a:lnTo>
                <a:lnTo>
                  <a:pt x="499" y="136"/>
                </a:lnTo>
                <a:lnTo>
                  <a:pt x="499" y="134"/>
                </a:lnTo>
                <a:lnTo>
                  <a:pt x="501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2"/>
                </a:lnTo>
                <a:lnTo>
                  <a:pt x="503" y="132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4" name="Freeform 104">
            <a:extLst>
              <a:ext uri="{FF2B5EF4-FFF2-40B4-BE49-F238E27FC236}">
                <a16:creationId xmlns:a16="http://schemas.microsoft.com/office/drawing/2014/main" id="{C8EDD5E3-C399-47F1-B6BD-FD3DBFE0C1D6}"/>
              </a:ext>
            </a:extLst>
          </p:cNvPr>
          <p:cNvSpPr>
            <a:spLocks/>
          </p:cNvSpPr>
          <p:nvPr/>
        </p:nvSpPr>
        <p:spPr bwMode="auto">
          <a:xfrm>
            <a:off x="9510799" y="3061538"/>
            <a:ext cx="988054" cy="633745"/>
          </a:xfrm>
          <a:custGeom>
            <a:avLst/>
            <a:gdLst>
              <a:gd name="T0" fmla="*/ 631 w 643"/>
              <a:gd name="T1" fmla="*/ 63 h 435"/>
              <a:gd name="T2" fmla="*/ 620 w 643"/>
              <a:gd name="T3" fmla="*/ 40 h 435"/>
              <a:gd name="T4" fmla="*/ 595 w 643"/>
              <a:gd name="T5" fmla="*/ 11 h 435"/>
              <a:gd name="T6" fmla="*/ 505 w 643"/>
              <a:gd name="T7" fmla="*/ 38 h 435"/>
              <a:gd name="T8" fmla="*/ 466 w 643"/>
              <a:gd name="T9" fmla="*/ 40 h 435"/>
              <a:gd name="T10" fmla="*/ 434 w 643"/>
              <a:gd name="T11" fmla="*/ 77 h 435"/>
              <a:gd name="T12" fmla="*/ 393 w 643"/>
              <a:gd name="T13" fmla="*/ 117 h 435"/>
              <a:gd name="T14" fmla="*/ 319 w 643"/>
              <a:gd name="T15" fmla="*/ 107 h 435"/>
              <a:gd name="T16" fmla="*/ 244 w 643"/>
              <a:gd name="T17" fmla="*/ 121 h 435"/>
              <a:gd name="T18" fmla="*/ 221 w 643"/>
              <a:gd name="T19" fmla="*/ 130 h 435"/>
              <a:gd name="T20" fmla="*/ 175 w 643"/>
              <a:gd name="T21" fmla="*/ 130 h 435"/>
              <a:gd name="T22" fmla="*/ 129 w 643"/>
              <a:gd name="T23" fmla="*/ 138 h 435"/>
              <a:gd name="T24" fmla="*/ 31 w 643"/>
              <a:gd name="T25" fmla="*/ 144 h 435"/>
              <a:gd name="T26" fmla="*/ 19 w 643"/>
              <a:gd name="T27" fmla="*/ 184 h 435"/>
              <a:gd name="T28" fmla="*/ 8 w 643"/>
              <a:gd name="T29" fmla="*/ 199 h 435"/>
              <a:gd name="T30" fmla="*/ 6 w 643"/>
              <a:gd name="T31" fmla="*/ 209 h 435"/>
              <a:gd name="T32" fmla="*/ 14 w 643"/>
              <a:gd name="T33" fmla="*/ 226 h 435"/>
              <a:gd name="T34" fmla="*/ 17 w 643"/>
              <a:gd name="T35" fmla="*/ 276 h 435"/>
              <a:gd name="T36" fmla="*/ 33 w 643"/>
              <a:gd name="T37" fmla="*/ 274 h 435"/>
              <a:gd name="T38" fmla="*/ 31 w 643"/>
              <a:gd name="T39" fmla="*/ 253 h 435"/>
              <a:gd name="T40" fmla="*/ 67 w 643"/>
              <a:gd name="T41" fmla="*/ 228 h 435"/>
              <a:gd name="T42" fmla="*/ 90 w 643"/>
              <a:gd name="T43" fmla="*/ 234 h 435"/>
              <a:gd name="T44" fmla="*/ 100 w 643"/>
              <a:gd name="T45" fmla="*/ 234 h 435"/>
              <a:gd name="T46" fmla="*/ 134 w 643"/>
              <a:gd name="T47" fmla="*/ 232 h 435"/>
              <a:gd name="T48" fmla="*/ 144 w 643"/>
              <a:gd name="T49" fmla="*/ 244 h 435"/>
              <a:gd name="T50" fmla="*/ 171 w 643"/>
              <a:gd name="T51" fmla="*/ 244 h 435"/>
              <a:gd name="T52" fmla="*/ 190 w 643"/>
              <a:gd name="T53" fmla="*/ 230 h 435"/>
              <a:gd name="T54" fmla="*/ 200 w 643"/>
              <a:gd name="T55" fmla="*/ 234 h 435"/>
              <a:gd name="T56" fmla="*/ 228 w 643"/>
              <a:gd name="T57" fmla="*/ 222 h 435"/>
              <a:gd name="T58" fmla="*/ 255 w 643"/>
              <a:gd name="T59" fmla="*/ 228 h 435"/>
              <a:gd name="T60" fmla="*/ 255 w 643"/>
              <a:gd name="T61" fmla="*/ 261 h 435"/>
              <a:gd name="T62" fmla="*/ 290 w 643"/>
              <a:gd name="T63" fmla="*/ 263 h 435"/>
              <a:gd name="T64" fmla="*/ 305 w 643"/>
              <a:gd name="T65" fmla="*/ 274 h 435"/>
              <a:gd name="T66" fmla="*/ 307 w 643"/>
              <a:gd name="T67" fmla="*/ 290 h 435"/>
              <a:gd name="T68" fmla="*/ 317 w 643"/>
              <a:gd name="T69" fmla="*/ 309 h 435"/>
              <a:gd name="T70" fmla="*/ 290 w 643"/>
              <a:gd name="T71" fmla="*/ 324 h 435"/>
              <a:gd name="T72" fmla="*/ 282 w 643"/>
              <a:gd name="T73" fmla="*/ 343 h 435"/>
              <a:gd name="T74" fmla="*/ 274 w 643"/>
              <a:gd name="T75" fmla="*/ 357 h 435"/>
              <a:gd name="T76" fmla="*/ 261 w 643"/>
              <a:gd name="T77" fmla="*/ 361 h 435"/>
              <a:gd name="T78" fmla="*/ 263 w 643"/>
              <a:gd name="T79" fmla="*/ 407 h 435"/>
              <a:gd name="T80" fmla="*/ 280 w 643"/>
              <a:gd name="T81" fmla="*/ 426 h 435"/>
              <a:gd name="T82" fmla="*/ 299 w 643"/>
              <a:gd name="T83" fmla="*/ 424 h 435"/>
              <a:gd name="T84" fmla="*/ 315 w 643"/>
              <a:gd name="T85" fmla="*/ 397 h 435"/>
              <a:gd name="T86" fmla="*/ 347 w 643"/>
              <a:gd name="T87" fmla="*/ 386 h 435"/>
              <a:gd name="T88" fmla="*/ 351 w 643"/>
              <a:gd name="T89" fmla="*/ 359 h 435"/>
              <a:gd name="T90" fmla="*/ 363 w 643"/>
              <a:gd name="T91" fmla="*/ 347 h 435"/>
              <a:gd name="T92" fmla="*/ 368 w 643"/>
              <a:gd name="T93" fmla="*/ 332 h 435"/>
              <a:gd name="T94" fmla="*/ 384 w 643"/>
              <a:gd name="T95" fmla="*/ 297 h 435"/>
              <a:gd name="T96" fmla="*/ 374 w 643"/>
              <a:gd name="T97" fmla="*/ 282 h 435"/>
              <a:gd name="T98" fmla="*/ 407 w 643"/>
              <a:gd name="T99" fmla="*/ 238 h 435"/>
              <a:gd name="T100" fmla="*/ 420 w 643"/>
              <a:gd name="T101" fmla="*/ 238 h 435"/>
              <a:gd name="T102" fmla="*/ 439 w 643"/>
              <a:gd name="T103" fmla="*/ 232 h 435"/>
              <a:gd name="T104" fmla="*/ 441 w 643"/>
              <a:gd name="T105" fmla="*/ 205 h 435"/>
              <a:gd name="T106" fmla="*/ 470 w 643"/>
              <a:gd name="T107" fmla="*/ 171 h 435"/>
              <a:gd name="T108" fmla="*/ 489 w 643"/>
              <a:gd name="T109" fmla="*/ 151 h 435"/>
              <a:gd name="T110" fmla="*/ 530 w 643"/>
              <a:gd name="T111" fmla="*/ 119 h 435"/>
              <a:gd name="T112" fmla="*/ 560 w 643"/>
              <a:gd name="T113" fmla="*/ 109 h 435"/>
              <a:gd name="T114" fmla="*/ 589 w 643"/>
              <a:gd name="T115" fmla="*/ 86 h 435"/>
              <a:gd name="T116" fmla="*/ 629 w 643"/>
              <a:gd name="T117" fmla="*/ 80 h 435"/>
              <a:gd name="T118" fmla="*/ 639 w 643"/>
              <a:gd name="T119" fmla="*/ 7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43" h="435">
                <a:moveTo>
                  <a:pt x="643" y="67"/>
                </a:moveTo>
                <a:lnTo>
                  <a:pt x="641" y="65"/>
                </a:lnTo>
                <a:lnTo>
                  <a:pt x="641" y="63"/>
                </a:lnTo>
                <a:lnTo>
                  <a:pt x="639" y="63"/>
                </a:lnTo>
                <a:lnTo>
                  <a:pt x="639" y="61"/>
                </a:lnTo>
                <a:lnTo>
                  <a:pt x="637" y="61"/>
                </a:lnTo>
                <a:lnTo>
                  <a:pt x="637" y="63"/>
                </a:lnTo>
                <a:lnTo>
                  <a:pt x="637" y="63"/>
                </a:lnTo>
                <a:lnTo>
                  <a:pt x="635" y="63"/>
                </a:lnTo>
                <a:lnTo>
                  <a:pt x="635" y="63"/>
                </a:lnTo>
                <a:lnTo>
                  <a:pt x="635" y="63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5"/>
                </a:lnTo>
                <a:lnTo>
                  <a:pt x="631" y="63"/>
                </a:lnTo>
                <a:lnTo>
                  <a:pt x="631" y="63"/>
                </a:lnTo>
                <a:lnTo>
                  <a:pt x="629" y="61"/>
                </a:lnTo>
                <a:lnTo>
                  <a:pt x="629" y="61"/>
                </a:lnTo>
                <a:lnTo>
                  <a:pt x="629" y="61"/>
                </a:lnTo>
                <a:lnTo>
                  <a:pt x="631" y="57"/>
                </a:lnTo>
                <a:lnTo>
                  <a:pt x="631" y="54"/>
                </a:lnTo>
                <a:lnTo>
                  <a:pt x="631" y="50"/>
                </a:lnTo>
                <a:lnTo>
                  <a:pt x="629" y="48"/>
                </a:lnTo>
                <a:lnTo>
                  <a:pt x="629" y="48"/>
                </a:lnTo>
                <a:lnTo>
                  <a:pt x="627" y="46"/>
                </a:lnTo>
                <a:lnTo>
                  <a:pt x="624" y="46"/>
                </a:lnTo>
                <a:lnTo>
                  <a:pt x="624" y="44"/>
                </a:lnTo>
                <a:lnTo>
                  <a:pt x="624" y="44"/>
                </a:lnTo>
                <a:lnTo>
                  <a:pt x="622" y="44"/>
                </a:lnTo>
                <a:lnTo>
                  <a:pt x="622" y="42"/>
                </a:lnTo>
                <a:lnTo>
                  <a:pt x="620" y="42"/>
                </a:lnTo>
                <a:lnTo>
                  <a:pt x="620" y="40"/>
                </a:lnTo>
                <a:lnTo>
                  <a:pt x="620" y="34"/>
                </a:lnTo>
                <a:lnTo>
                  <a:pt x="620" y="34"/>
                </a:lnTo>
                <a:lnTo>
                  <a:pt x="618" y="31"/>
                </a:lnTo>
                <a:lnTo>
                  <a:pt x="620" y="29"/>
                </a:lnTo>
                <a:lnTo>
                  <a:pt x="622" y="25"/>
                </a:lnTo>
                <a:lnTo>
                  <a:pt x="631" y="15"/>
                </a:lnTo>
                <a:lnTo>
                  <a:pt x="635" y="9"/>
                </a:lnTo>
                <a:lnTo>
                  <a:pt x="637" y="4"/>
                </a:lnTo>
                <a:lnTo>
                  <a:pt x="639" y="2"/>
                </a:lnTo>
                <a:lnTo>
                  <a:pt x="639" y="0"/>
                </a:lnTo>
                <a:lnTo>
                  <a:pt x="639" y="0"/>
                </a:lnTo>
                <a:lnTo>
                  <a:pt x="639" y="0"/>
                </a:lnTo>
                <a:lnTo>
                  <a:pt x="614" y="0"/>
                </a:lnTo>
                <a:lnTo>
                  <a:pt x="608" y="2"/>
                </a:lnTo>
                <a:lnTo>
                  <a:pt x="599" y="6"/>
                </a:lnTo>
                <a:lnTo>
                  <a:pt x="597" y="9"/>
                </a:lnTo>
                <a:lnTo>
                  <a:pt x="595" y="11"/>
                </a:lnTo>
                <a:lnTo>
                  <a:pt x="591" y="13"/>
                </a:lnTo>
                <a:lnTo>
                  <a:pt x="583" y="15"/>
                </a:lnTo>
                <a:lnTo>
                  <a:pt x="578" y="15"/>
                </a:lnTo>
                <a:lnTo>
                  <a:pt x="578" y="13"/>
                </a:lnTo>
                <a:lnTo>
                  <a:pt x="576" y="13"/>
                </a:lnTo>
                <a:lnTo>
                  <a:pt x="574" y="13"/>
                </a:lnTo>
                <a:lnTo>
                  <a:pt x="572" y="11"/>
                </a:lnTo>
                <a:lnTo>
                  <a:pt x="572" y="11"/>
                </a:lnTo>
                <a:lnTo>
                  <a:pt x="570" y="11"/>
                </a:lnTo>
                <a:lnTo>
                  <a:pt x="566" y="15"/>
                </a:lnTo>
                <a:lnTo>
                  <a:pt x="535" y="25"/>
                </a:lnTo>
                <a:lnTo>
                  <a:pt x="530" y="27"/>
                </a:lnTo>
                <a:lnTo>
                  <a:pt x="522" y="31"/>
                </a:lnTo>
                <a:lnTo>
                  <a:pt x="520" y="34"/>
                </a:lnTo>
                <a:lnTo>
                  <a:pt x="520" y="34"/>
                </a:lnTo>
                <a:lnTo>
                  <a:pt x="512" y="36"/>
                </a:lnTo>
                <a:lnTo>
                  <a:pt x="505" y="38"/>
                </a:lnTo>
                <a:lnTo>
                  <a:pt x="501" y="40"/>
                </a:lnTo>
                <a:lnTo>
                  <a:pt x="497" y="42"/>
                </a:lnTo>
                <a:lnTo>
                  <a:pt x="495" y="44"/>
                </a:lnTo>
                <a:lnTo>
                  <a:pt x="493" y="44"/>
                </a:lnTo>
                <a:lnTo>
                  <a:pt x="491" y="44"/>
                </a:lnTo>
                <a:lnTo>
                  <a:pt x="491" y="44"/>
                </a:lnTo>
                <a:lnTo>
                  <a:pt x="487" y="46"/>
                </a:lnTo>
                <a:lnTo>
                  <a:pt x="484" y="42"/>
                </a:lnTo>
                <a:lnTo>
                  <a:pt x="474" y="46"/>
                </a:lnTo>
                <a:lnTo>
                  <a:pt x="472" y="44"/>
                </a:lnTo>
                <a:lnTo>
                  <a:pt x="470" y="44"/>
                </a:lnTo>
                <a:lnTo>
                  <a:pt x="468" y="42"/>
                </a:lnTo>
                <a:lnTo>
                  <a:pt x="468" y="42"/>
                </a:lnTo>
                <a:lnTo>
                  <a:pt x="468" y="40"/>
                </a:lnTo>
                <a:lnTo>
                  <a:pt x="466" y="40"/>
                </a:lnTo>
                <a:lnTo>
                  <a:pt x="466" y="40"/>
                </a:lnTo>
                <a:lnTo>
                  <a:pt x="466" y="40"/>
                </a:lnTo>
                <a:lnTo>
                  <a:pt x="464" y="40"/>
                </a:lnTo>
                <a:lnTo>
                  <a:pt x="462" y="42"/>
                </a:lnTo>
                <a:lnTo>
                  <a:pt x="462" y="44"/>
                </a:lnTo>
                <a:lnTo>
                  <a:pt x="462" y="44"/>
                </a:lnTo>
                <a:lnTo>
                  <a:pt x="462" y="46"/>
                </a:lnTo>
                <a:lnTo>
                  <a:pt x="464" y="48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2"/>
                </a:lnTo>
                <a:lnTo>
                  <a:pt x="464" y="52"/>
                </a:lnTo>
                <a:lnTo>
                  <a:pt x="451" y="65"/>
                </a:lnTo>
                <a:lnTo>
                  <a:pt x="447" y="69"/>
                </a:lnTo>
                <a:lnTo>
                  <a:pt x="443" y="71"/>
                </a:lnTo>
                <a:lnTo>
                  <a:pt x="439" y="75"/>
                </a:lnTo>
                <a:lnTo>
                  <a:pt x="439" y="75"/>
                </a:lnTo>
                <a:lnTo>
                  <a:pt x="434" y="77"/>
                </a:lnTo>
                <a:lnTo>
                  <a:pt x="424" y="90"/>
                </a:lnTo>
                <a:lnTo>
                  <a:pt x="424" y="90"/>
                </a:lnTo>
                <a:lnTo>
                  <a:pt x="422" y="92"/>
                </a:lnTo>
                <a:lnTo>
                  <a:pt x="422" y="94"/>
                </a:lnTo>
                <a:lnTo>
                  <a:pt x="422" y="96"/>
                </a:lnTo>
                <a:lnTo>
                  <a:pt x="422" y="100"/>
                </a:lnTo>
                <a:lnTo>
                  <a:pt x="422" y="100"/>
                </a:lnTo>
                <a:lnTo>
                  <a:pt x="422" y="102"/>
                </a:lnTo>
                <a:lnTo>
                  <a:pt x="418" y="105"/>
                </a:lnTo>
                <a:lnTo>
                  <a:pt x="416" y="107"/>
                </a:lnTo>
                <a:lnTo>
                  <a:pt x="416" y="107"/>
                </a:lnTo>
                <a:lnTo>
                  <a:pt x="413" y="109"/>
                </a:lnTo>
                <a:lnTo>
                  <a:pt x="411" y="111"/>
                </a:lnTo>
                <a:lnTo>
                  <a:pt x="409" y="113"/>
                </a:lnTo>
                <a:lnTo>
                  <a:pt x="403" y="115"/>
                </a:lnTo>
                <a:lnTo>
                  <a:pt x="399" y="115"/>
                </a:lnTo>
                <a:lnTo>
                  <a:pt x="393" y="117"/>
                </a:lnTo>
                <a:lnTo>
                  <a:pt x="390" y="117"/>
                </a:lnTo>
                <a:lnTo>
                  <a:pt x="386" y="119"/>
                </a:lnTo>
                <a:lnTo>
                  <a:pt x="384" y="119"/>
                </a:lnTo>
                <a:lnTo>
                  <a:pt x="382" y="117"/>
                </a:lnTo>
                <a:lnTo>
                  <a:pt x="380" y="115"/>
                </a:lnTo>
                <a:lnTo>
                  <a:pt x="378" y="115"/>
                </a:lnTo>
                <a:lnTo>
                  <a:pt x="376" y="115"/>
                </a:lnTo>
                <a:lnTo>
                  <a:pt x="340" y="119"/>
                </a:lnTo>
                <a:lnTo>
                  <a:pt x="336" y="117"/>
                </a:lnTo>
                <a:lnTo>
                  <a:pt x="334" y="117"/>
                </a:lnTo>
                <a:lnTo>
                  <a:pt x="332" y="115"/>
                </a:lnTo>
                <a:lnTo>
                  <a:pt x="332" y="115"/>
                </a:lnTo>
                <a:lnTo>
                  <a:pt x="332" y="113"/>
                </a:lnTo>
                <a:lnTo>
                  <a:pt x="332" y="113"/>
                </a:lnTo>
                <a:lnTo>
                  <a:pt x="332" y="113"/>
                </a:lnTo>
                <a:lnTo>
                  <a:pt x="328" y="111"/>
                </a:lnTo>
                <a:lnTo>
                  <a:pt x="319" y="107"/>
                </a:lnTo>
                <a:lnTo>
                  <a:pt x="311" y="107"/>
                </a:lnTo>
                <a:lnTo>
                  <a:pt x="307" y="105"/>
                </a:lnTo>
                <a:lnTo>
                  <a:pt x="305" y="107"/>
                </a:lnTo>
                <a:lnTo>
                  <a:pt x="303" y="109"/>
                </a:lnTo>
                <a:lnTo>
                  <a:pt x="303" y="109"/>
                </a:lnTo>
                <a:lnTo>
                  <a:pt x="301" y="111"/>
                </a:lnTo>
                <a:lnTo>
                  <a:pt x="299" y="113"/>
                </a:lnTo>
                <a:lnTo>
                  <a:pt x="292" y="113"/>
                </a:lnTo>
                <a:lnTo>
                  <a:pt x="286" y="115"/>
                </a:lnTo>
                <a:lnTo>
                  <a:pt x="274" y="119"/>
                </a:lnTo>
                <a:lnTo>
                  <a:pt x="269" y="121"/>
                </a:lnTo>
                <a:lnTo>
                  <a:pt x="269" y="121"/>
                </a:lnTo>
                <a:lnTo>
                  <a:pt x="265" y="121"/>
                </a:lnTo>
                <a:lnTo>
                  <a:pt x="263" y="121"/>
                </a:lnTo>
                <a:lnTo>
                  <a:pt x="259" y="123"/>
                </a:lnTo>
                <a:lnTo>
                  <a:pt x="248" y="121"/>
                </a:lnTo>
                <a:lnTo>
                  <a:pt x="244" y="121"/>
                </a:lnTo>
                <a:lnTo>
                  <a:pt x="244" y="125"/>
                </a:lnTo>
                <a:lnTo>
                  <a:pt x="240" y="130"/>
                </a:lnTo>
                <a:lnTo>
                  <a:pt x="234" y="130"/>
                </a:lnTo>
                <a:lnTo>
                  <a:pt x="232" y="130"/>
                </a:lnTo>
                <a:lnTo>
                  <a:pt x="230" y="128"/>
                </a:lnTo>
                <a:lnTo>
                  <a:pt x="228" y="125"/>
                </a:lnTo>
                <a:lnTo>
                  <a:pt x="225" y="125"/>
                </a:lnTo>
                <a:lnTo>
                  <a:pt x="225" y="128"/>
                </a:lnTo>
                <a:lnTo>
                  <a:pt x="225" y="130"/>
                </a:lnTo>
                <a:lnTo>
                  <a:pt x="223" y="132"/>
                </a:lnTo>
                <a:lnTo>
                  <a:pt x="225" y="132"/>
                </a:lnTo>
                <a:lnTo>
                  <a:pt x="225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4"/>
                </a:lnTo>
                <a:lnTo>
                  <a:pt x="221" y="132"/>
                </a:lnTo>
                <a:lnTo>
                  <a:pt x="221" y="130"/>
                </a:lnTo>
                <a:lnTo>
                  <a:pt x="219" y="130"/>
                </a:lnTo>
                <a:lnTo>
                  <a:pt x="217" y="130"/>
                </a:lnTo>
                <a:lnTo>
                  <a:pt x="209" y="134"/>
                </a:lnTo>
                <a:lnTo>
                  <a:pt x="207" y="136"/>
                </a:lnTo>
                <a:lnTo>
                  <a:pt x="202" y="136"/>
                </a:lnTo>
                <a:lnTo>
                  <a:pt x="200" y="136"/>
                </a:lnTo>
                <a:lnTo>
                  <a:pt x="196" y="134"/>
                </a:lnTo>
                <a:lnTo>
                  <a:pt x="194" y="134"/>
                </a:lnTo>
                <a:lnTo>
                  <a:pt x="190" y="136"/>
                </a:lnTo>
                <a:lnTo>
                  <a:pt x="188" y="136"/>
                </a:lnTo>
                <a:lnTo>
                  <a:pt x="188" y="134"/>
                </a:lnTo>
                <a:lnTo>
                  <a:pt x="184" y="130"/>
                </a:lnTo>
                <a:lnTo>
                  <a:pt x="184" y="128"/>
                </a:lnTo>
                <a:lnTo>
                  <a:pt x="182" y="128"/>
                </a:lnTo>
                <a:lnTo>
                  <a:pt x="177" y="128"/>
                </a:lnTo>
                <a:lnTo>
                  <a:pt x="177" y="128"/>
                </a:lnTo>
                <a:lnTo>
                  <a:pt x="175" y="130"/>
                </a:lnTo>
                <a:lnTo>
                  <a:pt x="173" y="132"/>
                </a:lnTo>
                <a:lnTo>
                  <a:pt x="173" y="134"/>
                </a:lnTo>
                <a:lnTo>
                  <a:pt x="171" y="136"/>
                </a:lnTo>
                <a:lnTo>
                  <a:pt x="171" y="136"/>
                </a:lnTo>
                <a:lnTo>
                  <a:pt x="169" y="138"/>
                </a:lnTo>
                <a:lnTo>
                  <a:pt x="167" y="138"/>
                </a:lnTo>
                <a:lnTo>
                  <a:pt x="165" y="138"/>
                </a:lnTo>
                <a:lnTo>
                  <a:pt x="163" y="138"/>
                </a:lnTo>
                <a:lnTo>
                  <a:pt x="163" y="138"/>
                </a:lnTo>
                <a:lnTo>
                  <a:pt x="159" y="136"/>
                </a:lnTo>
                <a:lnTo>
                  <a:pt x="157" y="136"/>
                </a:lnTo>
                <a:lnTo>
                  <a:pt x="148" y="136"/>
                </a:lnTo>
                <a:lnTo>
                  <a:pt x="144" y="136"/>
                </a:lnTo>
                <a:lnTo>
                  <a:pt x="142" y="136"/>
                </a:lnTo>
                <a:lnTo>
                  <a:pt x="138" y="138"/>
                </a:lnTo>
                <a:lnTo>
                  <a:pt x="136" y="138"/>
                </a:lnTo>
                <a:lnTo>
                  <a:pt x="129" y="138"/>
                </a:lnTo>
                <a:lnTo>
                  <a:pt x="106" y="140"/>
                </a:lnTo>
                <a:lnTo>
                  <a:pt x="94" y="138"/>
                </a:lnTo>
                <a:lnTo>
                  <a:pt x="83" y="132"/>
                </a:lnTo>
                <a:lnTo>
                  <a:pt x="73" y="125"/>
                </a:lnTo>
                <a:lnTo>
                  <a:pt x="69" y="125"/>
                </a:lnTo>
                <a:lnTo>
                  <a:pt x="67" y="125"/>
                </a:lnTo>
                <a:lnTo>
                  <a:pt x="67" y="128"/>
                </a:lnTo>
                <a:lnTo>
                  <a:pt x="65" y="128"/>
                </a:lnTo>
                <a:lnTo>
                  <a:pt x="63" y="130"/>
                </a:lnTo>
                <a:lnTo>
                  <a:pt x="60" y="130"/>
                </a:lnTo>
                <a:lnTo>
                  <a:pt x="58" y="130"/>
                </a:lnTo>
                <a:lnTo>
                  <a:pt x="56" y="130"/>
                </a:lnTo>
                <a:lnTo>
                  <a:pt x="52" y="132"/>
                </a:lnTo>
                <a:lnTo>
                  <a:pt x="50" y="138"/>
                </a:lnTo>
                <a:lnTo>
                  <a:pt x="48" y="142"/>
                </a:lnTo>
                <a:lnTo>
                  <a:pt x="44" y="142"/>
                </a:lnTo>
                <a:lnTo>
                  <a:pt x="31" y="144"/>
                </a:lnTo>
                <a:lnTo>
                  <a:pt x="25" y="144"/>
                </a:lnTo>
                <a:lnTo>
                  <a:pt x="23" y="146"/>
                </a:lnTo>
                <a:lnTo>
                  <a:pt x="23" y="144"/>
                </a:lnTo>
                <a:lnTo>
                  <a:pt x="21" y="144"/>
                </a:lnTo>
                <a:lnTo>
                  <a:pt x="21" y="144"/>
                </a:lnTo>
                <a:lnTo>
                  <a:pt x="19" y="146"/>
                </a:lnTo>
                <a:lnTo>
                  <a:pt x="21" y="153"/>
                </a:lnTo>
                <a:lnTo>
                  <a:pt x="23" y="155"/>
                </a:lnTo>
                <a:lnTo>
                  <a:pt x="23" y="165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73"/>
                </a:lnTo>
                <a:lnTo>
                  <a:pt x="19" y="176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17" y="184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90"/>
                </a:lnTo>
                <a:lnTo>
                  <a:pt x="14" y="190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0" y="196"/>
                </a:lnTo>
                <a:lnTo>
                  <a:pt x="8" y="196"/>
                </a:lnTo>
                <a:lnTo>
                  <a:pt x="8" y="199"/>
                </a:lnTo>
                <a:lnTo>
                  <a:pt x="8" y="199"/>
                </a:lnTo>
                <a:lnTo>
                  <a:pt x="8" y="199"/>
                </a:lnTo>
                <a:lnTo>
                  <a:pt x="8" y="201"/>
                </a:lnTo>
                <a:lnTo>
                  <a:pt x="8" y="201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5"/>
                </a:lnTo>
                <a:lnTo>
                  <a:pt x="0" y="205"/>
                </a:lnTo>
                <a:lnTo>
                  <a:pt x="0" y="207"/>
                </a:lnTo>
                <a:lnTo>
                  <a:pt x="0" y="207"/>
                </a:lnTo>
                <a:lnTo>
                  <a:pt x="0" y="209"/>
                </a:lnTo>
                <a:lnTo>
                  <a:pt x="2" y="209"/>
                </a:lnTo>
                <a:lnTo>
                  <a:pt x="2" y="209"/>
                </a:lnTo>
                <a:lnTo>
                  <a:pt x="4" y="209"/>
                </a:lnTo>
                <a:lnTo>
                  <a:pt x="4" y="209"/>
                </a:lnTo>
                <a:lnTo>
                  <a:pt x="6" y="209"/>
                </a:lnTo>
                <a:lnTo>
                  <a:pt x="6" y="211"/>
                </a:lnTo>
                <a:lnTo>
                  <a:pt x="6" y="213"/>
                </a:lnTo>
                <a:lnTo>
                  <a:pt x="8" y="215"/>
                </a:lnTo>
                <a:lnTo>
                  <a:pt x="8" y="217"/>
                </a:lnTo>
                <a:lnTo>
                  <a:pt x="10" y="217"/>
                </a:lnTo>
                <a:lnTo>
                  <a:pt x="8" y="219"/>
                </a:lnTo>
                <a:lnTo>
                  <a:pt x="8" y="222"/>
                </a:lnTo>
                <a:lnTo>
                  <a:pt x="10" y="222"/>
                </a:lnTo>
                <a:lnTo>
                  <a:pt x="12" y="226"/>
                </a:lnTo>
                <a:lnTo>
                  <a:pt x="12" y="226"/>
                </a:lnTo>
                <a:lnTo>
                  <a:pt x="12" y="228"/>
                </a:lnTo>
                <a:lnTo>
                  <a:pt x="14" y="228"/>
                </a:lnTo>
                <a:lnTo>
                  <a:pt x="14" y="228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8"/>
                </a:lnTo>
                <a:lnTo>
                  <a:pt x="17" y="230"/>
                </a:lnTo>
                <a:lnTo>
                  <a:pt x="14" y="232"/>
                </a:lnTo>
                <a:lnTo>
                  <a:pt x="12" y="232"/>
                </a:lnTo>
                <a:lnTo>
                  <a:pt x="14" y="232"/>
                </a:lnTo>
                <a:lnTo>
                  <a:pt x="17" y="234"/>
                </a:lnTo>
                <a:lnTo>
                  <a:pt x="19" y="234"/>
                </a:lnTo>
                <a:lnTo>
                  <a:pt x="17" y="236"/>
                </a:lnTo>
                <a:lnTo>
                  <a:pt x="12" y="244"/>
                </a:lnTo>
                <a:lnTo>
                  <a:pt x="12" y="247"/>
                </a:lnTo>
                <a:lnTo>
                  <a:pt x="14" y="257"/>
                </a:lnTo>
                <a:lnTo>
                  <a:pt x="17" y="263"/>
                </a:lnTo>
                <a:lnTo>
                  <a:pt x="19" y="267"/>
                </a:lnTo>
                <a:lnTo>
                  <a:pt x="17" y="276"/>
                </a:lnTo>
                <a:lnTo>
                  <a:pt x="17" y="284"/>
                </a:lnTo>
                <a:lnTo>
                  <a:pt x="14" y="288"/>
                </a:lnTo>
                <a:lnTo>
                  <a:pt x="19" y="288"/>
                </a:lnTo>
                <a:lnTo>
                  <a:pt x="23" y="286"/>
                </a:lnTo>
                <a:lnTo>
                  <a:pt x="23" y="286"/>
                </a:lnTo>
                <a:lnTo>
                  <a:pt x="23" y="286"/>
                </a:lnTo>
                <a:lnTo>
                  <a:pt x="23" y="284"/>
                </a:lnTo>
                <a:lnTo>
                  <a:pt x="25" y="282"/>
                </a:lnTo>
                <a:lnTo>
                  <a:pt x="25" y="280"/>
                </a:lnTo>
                <a:lnTo>
                  <a:pt x="25" y="278"/>
                </a:lnTo>
                <a:lnTo>
                  <a:pt x="25" y="276"/>
                </a:lnTo>
                <a:lnTo>
                  <a:pt x="27" y="276"/>
                </a:lnTo>
                <a:lnTo>
                  <a:pt x="29" y="276"/>
                </a:lnTo>
                <a:lnTo>
                  <a:pt x="31" y="276"/>
                </a:lnTo>
                <a:lnTo>
                  <a:pt x="33" y="274"/>
                </a:lnTo>
                <a:lnTo>
                  <a:pt x="33" y="274"/>
                </a:lnTo>
                <a:lnTo>
                  <a:pt x="33" y="274"/>
                </a:lnTo>
                <a:lnTo>
                  <a:pt x="35" y="272"/>
                </a:lnTo>
                <a:lnTo>
                  <a:pt x="35" y="272"/>
                </a:lnTo>
                <a:lnTo>
                  <a:pt x="35" y="270"/>
                </a:lnTo>
                <a:lnTo>
                  <a:pt x="35" y="270"/>
                </a:lnTo>
                <a:lnTo>
                  <a:pt x="33" y="270"/>
                </a:lnTo>
                <a:lnTo>
                  <a:pt x="31" y="267"/>
                </a:lnTo>
                <a:lnTo>
                  <a:pt x="31" y="265"/>
                </a:lnTo>
                <a:lnTo>
                  <a:pt x="29" y="265"/>
                </a:lnTo>
                <a:lnTo>
                  <a:pt x="29" y="263"/>
                </a:lnTo>
                <a:lnTo>
                  <a:pt x="29" y="261"/>
                </a:lnTo>
                <a:lnTo>
                  <a:pt x="29" y="259"/>
                </a:lnTo>
                <a:lnTo>
                  <a:pt x="29" y="259"/>
                </a:lnTo>
                <a:lnTo>
                  <a:pt x="29" y="257"/>
                </a:lnTo>
                <a:lnTo>
                  <a:pt x="29" y="255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1"/>
                </a:lnTo>
                <a:lnTo>
                  <a:pt x="31" y="249"/>
                </a:lnTo>
                <a:lnTo>
                  <a:pt x="33" y="247"/>
                </a:lnTo>
                <a:lnTo>
                  <a:pt x="33" y="247"/>
                </a:lnTo>
                <a:lnTo>
                  <a:pt x="37" y="242"/>
                </a:lnTo>
                <a:lnTo>
                  <a:pt x="37" y="242"/>
                </a:lnTo>
                <a:lnTo>
                  <a:pt x="37" y="240"/>
                </a:lnTo>
                <a:lnTo>
                  <a:pt x="40" y="238"/>
                </a:lnTo>
                <a:lnTo>
                  <a:pt x="40" y="238"/>
                </a:lnTo>
                <a:lnTo>
                  <a:pt x="44" y="234"/>
                </a:lnTo>
                <a:lnTo>
                  <a:pt x="46" y="232"/>
                </a:lnTo>
                <a:lnTo>
                  <a:pt x="46" y="232"/>
                </a:lnTo>
                <a:lnTo>
                  <a:pt x="48" y="230"/>
                </a:lnTo>
                <a:lnTo>
                  <a:pt x="56" y="230"/>
                </a:lnTo>
                <a:lnTo>
                  <a:pt x="63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28"/>
                </a:lnTo>
                <a:lnTo>
                  <a:pt x="69" y="228"/>
                </a:lnTo>
                <a:lnTo>
                  <a:pt x="71" y="226"/>
                </a:lnTo>
                <a:lnTo>
                  <a:pt x="73" y="224"/>
                </a:lnTo>
                <a:lnTo>
                  <a:pt x="73" y="224"/>
                </a:lnTo>
                <a:lnTo>
                  <a:pt x="75" y="224"/>
                </a:lnTo>
                <a:lnTo>
                  <a:pt x="79" y="226"/>
                </a:lnTo>
                <a:lnTo>
                  <a:pt x="81" y="226"/>
                </a:lnTo>
                <a:lnTo>
                  <a:pt x="83" y="226"/>
                </a:lnTo>
                <a:lnTo>
                  <a:pt x="83" y="226"/>
                </a:lnTo>
                <a:lnTo>
                  <a:pt x="85" y="226"/>
                </a:lnTo>
                <a:lnTo>
                  <a:pt x="88" y="226"/>
                </a:lnTo>
                <a:lnTo>
                  <a:pt x="90" y="228"/>
                </a:lnTo>
                <a:lnTo>
                  <a:pt x="90" y="230"/>
                </a:lnTo>
                <a:lnTo>
                  <a:pt x="90" y="230"/>
                </a:lnTo>
                <a:lnTo>
                  <a:pt x="90" y="232"/>
                </a:lnTo>
                <a:lnTo>
                  <a:pt x="90" y="234"/>
                </a:lnTo>
                <a:lnTo>
                  <a:pt x="88" y="234"/>
                </a:lnTo>
                <a:lnTo>
                  <a:pt x="88" y="236"/>
                </a:lnTo>
                <a:lnTo>
                  <a:pt x="88" y="236"/>
                </a:lnTo>
                <a:lnTo>
                  <a:pt x="88" y="236"/>
                </a:lnTo>
                <a:lnTo>
                  <a:pt x="90" y="236"/>
                </a:lnTo>
                <a:lnTo>
                  <a:pt x="94" y="234"/>
                </a:lnTo>
                <a:lnTo>
                  <a:pt x="94" y="232"/>
                </a:lnTo>
                <a:lnTo>
                  <a:pt x="94" y="232"/>
                </a:lnTo>
                <a:lnTo>
                  <a:pt x="96" y="230"/>
                </a:lnTo>
                <a:lnTo>
                  <a:pt x="96" y="230"/>
                </a:lnTo>
                <a:lnTo>
                  <a:pt x="96" y="230"/>
                </a:lnTo>
                <a:lnTo>
                  <a:pt x="98" y="230"/>
                </a:lnTo>
                <a:lnTo>
                  <a:pt x="98" y="232"/>
                </a:lnTo>
                <a:lnTo>
                  <a:pt x="98" y="232"/>
                </a:lnTo>
                <a:lnTo>
                  <a:pt x="98" y="232"/>
                </a:lnTo>
                <a:lnTo>
                  <a:pt x="98" y="234"/>
                </a:lnTo>
                <a:lnTo>
                  <a:pt x="100" y="234"/>
                </a:lnTo>
                <a:lnTo>
                  <a:pt x="102" y="232"/>
                </a:lnTo>
                <a:lnTo>
                  <a:pt x="104" y="232"/>
                </a:lnTo>
                <a:lnTo>
                  <a:pt x="111" y="230"/>
                </a:lnTo>
                <a:lnTo>
                  <a:pt x="111" y="230"/>
                </a:lnTo>
                <a:lnTo>
                  <a:pt x="113" y="230"/>
                </a:lnTo>
                <a:lnTo>
                  <a:pt x="113" y="232"/>
                </a:lnTo>
                <a:lnTo>
                  <a:pt x="113" y="234"/>
                </a:lnTo>
                <a:lnTo>
                  <a:pt x="113" y="234"/>
                </a:lnTo>
                <a:lnTo>
                  <a:pt x="113" y="234"/>
                </a:lnTo>
                <a:lnTo>
                  <a:pt x="115" y="234"/>
                </a:lnTo>
                <a:lnTo>
                  <a:pt x="117" y="232"/>
                </a:lnTo>
                <a:lnTo>
                  <a:pt x="119" y="232"/>
                </a:lnTo>
                <a:lnTo>
                  <a:pt x="123" y="232"/>
                </a:lnTo>
                <a:lnTo>
                  <a:pt x="125" y="232"/>
                </a:lnTo>
                <a:lnTo>
                  <a:pt x="127" y="232"/>
                </a:lnTo>
                <a:lnTo>
                  <a:pt x="131" y="232"/>
                </a:lnTo>
                <a:lnTo>
                  <a:pt x="134" y="232"/>
                </a:lnTo>
                <a:lnTo>
                  <a:pt x="134" y="234"/>
                </a:lnTo>
                <a:lnTo>
                  <a:pt x="134" y="234"/>
                </a:lnTo>
                <a:lnTo>
                  <a:pt x="136" y="236"/>
                </a:lnTo>
                <a:lnTo>
                  <a:pt x="136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40" y="238"/>
                </a:lnTo>
                <a:lnTo>
                  <a:pt x="138" y="240"/>
                </a:lnTo>
                <a:lnTo>
                  <a:pt x="138" y="242"/>
                </a:lnTo>
                <a:lnTo>
                  <a:pt x="138" y="244"/>
                </a:lnTo>
                <a:lnTo>
                  <a:pt x="140" y="244"/>
                </a:lnTo>
                <a:lnTo>
                  <a:pt x="140" y="244"/>
                </a:lnTo>
                <a:lnTo>
                  <a:pt x="142" y="242"/>
                </a:lnTo>
                <a:lnTo>
                  <a:pt x="142" y="242"/>
                </a:lnTo>
                <a:lnTo>
                  <a:pt x="142" y="242"/>
                </a:lnTo>
                <a:lnTo>
                  <a:pt x="144" y="244"/>
                </a:lnTo>
                <a:lnTo>
                  <a:pt x="144" y="244"/>
                </a:lnTo>
                <a:lnTo>
                  <a:pt x="146" y="244"/>
                </a:lnTo>
                <a:lnTo>
                  <a:pt x="154" y="240"/>
                </a:lnTo>
                <a:lnTo>
                  <a:pt x="157" y="240"/>
                </a:lnTo>
                <a:lnTo>
                  <a:pt x="157" y="242"/>
                </a:lnTo>
                <a:lnTo>
                  <a:pt x="154" y="244"/>
                </a:lnTo>
                <a:lnTo>
                  <a:pt x="154" y="247"/>
                </a:lnTo>
                <a:lnTo>
                  <a:pt x="157" y="249"/>
                </a:lnTo>
                <a:lnTo>
                  <a:pt x="157" y="253"/>
                </a:lnTo>
                <a:lnTo>
                  <a:pt x="157" y="255"/>
                </a:lnTo>
                <a:lnTo>
                  <a:pt x="159" y="257"/>
                </a:lnTo>
                <a:lnTo>
                  <a:pt x="159" y="257"/>
                </a:lnTo>
                <a:lnTo>
                  <a:pt x="161" y="255"/>
                </a:lnTo>
                <a:lnTo>
                  <a:pt x="163" y="255"/>
                </a:lnTo>
                <a:lnTo>
                  <a:pt x="167" y="249"/>
                </a:lnTo>
                <a:lnTo>
                  <a:pt x="169" y="247"/>
                </a:lnTo>
                <a:lnTo>
                  <a:pt x="171" y="244"/>
                </a:lnTo>
                <a:lnTo>
                  <a:pt x="171" y="244"/>
                </a:lnTo>
                <a:lnTo>
                  <a:pt x="177" y="242"/>
                </a:lnTo>
                <a:lnTo>
                  <a:pt x="184" y="242"/>
                </a:lnTo>
                <a:lnTo>
                  <a:pt x="190" y="238"/>
                </a:lnTo>
                <a:lnTo>
                  <a:pt x="190" y="238"/>
                </a:lnTo>
                <a:lnTo>
                  <a:pt x="190" y="236"/>
                </a:lnTo>
                <a:lnTo>
                  <a:pt x="190" y="236"/>
                </a:lnTo>
                <a:lnTo>
                  <a:pt x="186" y="238"/>
                </a:lnTo>
                <a:lnTo>
                  <a:pt x="186" y="238"/>
                </a:lnTo>
                <a:lnTo>
                  <a:pt x="186" y="240"/>
                </a:lnTo>
                <a:lnTo>
                  <a:pt x="184" y="238"/>
                </a:lnTo>
                <a:lnTo>
                  <a:pt x="184" y="238"/>
                </a:lnTo>
                <a:lnTo>
                  <a:pt x="184" y="238"/>
                </a:lnTo>
                <a:lnTo>
                  <a:pt x="186" y="236"/>
                </a:lnTo>
                <a:lnTo>
                  <a:pt x="186" y="236"/>
                </a:lnTo>
                <a:lnTo>
                  <a:pt x="188" y="232"/>
                </a:lnTo>
                <a:lnTo>
                  <a:pt x="190" y="230"/>
                </a:lnTo>
                <a:lnTo>
                  <a:pt x="192" y="228"/>
                </a:lnTo>
                <a:lnTo>
                  <a:pt x="194" y="226"/>
                </a:lnTo>
                <a:lnTo>
                  <a:pt x="194" y="226"/>
                </a:lnTo>
                <a:lnTo>
                  <a:pt x="194" y="224"/>
                </a:lnTo>
                <a:lnTo>
                  <a:pt x="196" y="222"/>
                </a:lnTo>
                <a:lnTo>
                  <a:pt x="196" y="222"/>
                </a:lnTo>
                <a:lnTo>
                  <a:pt x="198" y="222"/>
                </a:lnTo>
                <a:lnTo>
                  <a:pt x="200" y="224"/>
                </a:lnTo>
                <a:lnTo>
                  <a:pt x="200" y="224"/>
                </a:lnTo>
                <a:lnTo>
                  <a:pt x="200" y="226"/>
                </a:lnTo>
                <a:lnTo>
                  <a:pt x="200" y="226"/>
                </a:lnTo>
                <a:lnTo>
                  <a:pt x="200" y="228"/>
                </a:lnTo>
                <a:lnTo>
                  <a:pt x="200" y="230"/>
                </a:lnTo>
                <a:lnTo>
                  <a:pt x="200" y="230"/>
                </a:lnTo>
                <a:lnTo>
                  <a:pt x="200" y="232"/>
                </a:lnTo>
                <a:lnTo>
                  <a:pt x="200" y="232"/>
                </a:lnTo>
                <a:lnTo>
                  <a:pt x="200" y="234"/>
                </a:lnTo>
                <a:lnTo>
                  <a:pt x="202" y="234"/>
                </a:lnTo>
                <a:lnTo>
                  <a:pt x="205" y="234"/>
                </a:lnTo>
                <a:lnTo>
                  <a:pt x="207" y="232"/>
                </a:lnTo>
                <a:lnTo>
                  <a:pt x="207" y="232"/>
                </a:lnTo>
                <a:lnTo>
                  <a:pt x="209" y="230"/>
                </a:lnTo>
                <a:lnTo>
                  <a:pt x="209" y="228"/>
                </a:lnTo>
                <a:lnTo>
                  <a:pt x="211" y="226"/>
                </a:lnTo>
                <a:lnTo>
                  <a:pt x="211" y="224"/>
                </a:lnTo>
                <a:lnTo>
                  <a:pt x="211" y="222"/>
                </a:lnTo>
                <a:lnTo>
                  <a:pt x="211" y="222"/>
                </a:lnTo>
                <a:lnTo>
                  <a:pt x="215" y="217"/>
                </a:lnTo>
                <a:lnTo>
                  <a:pt x="217" y="215"/>
                </a:lnTo>
                <a:lnTo>
                  <a:pt x="219" y="215"/>
                </a:lnTo>
                <a:lnTo>
                  <a:pt x="221" y="217"/>
                </a:lnTo>
                <a:lnTo>
                  <a:pt x="225" y="219"/>
                </a:lnTo>
                <a:lnTo>
                  <a:pt x="225" y="222"/>
                </a:lnTo>
                <a:lnTo>
                  <a:pt x="228" y="222"/>
                </a:lnTo>
                <a:lnTo>
                  <a:pt x="230" y="222"/>
                </a:lnTo>
                <a:lnTo>
                  <a:pt x="232" y="222"/>
                </a:lnTo>
                <a:lnTo>
                  <a:pt x="238" y="219"/>
                </a:lnTo>
                <a:lnTo>
                  <a:pt x="240" y="219"/>
                </a:lnTo>
                <a:lnTo>
                  <a:pt x="242" y="219"/>
                </a:lnTo>
                <a:lnTo>
                  <a:pt x="242" y="219"/>
                </a:lnTo>
                <a:lnTo>
                  <a:pt x="248" y="217"/>
                </a:lnTo>
                <a:lnTo>
                  <a:pt x="253" y="217"/>
                </a:lnTo>
                <a:lnTo>
                  <a:pt x="253" y="215"/>
                </a:lnTo>
                <a:lnTo>
                  <a:pt x="263" y="217"/>
                </a:lnTo>
                <a:lnTo>
                  <a:pt x="263" y="217"/>
                </a:lnTo>
                <a:lnTo>
                  <a:pt x="263" y="217"/>
                </a:lnTo>
                <a:lnTo>
                  <a:pt x="265" y="217"/>
                </a:lnTo>
                <a:lnTo>
                  <a:pt x="263" y="219"/>
                </a:lnTo>
                <a:lnTo>
                  <a:pt x="255" y="228"/>
                </a:lnTo>
                <a:lnTo>
                  <a:pt x="255" y="228"/>
                </a:lnTo>
                <a:lnTo>
                  <a:pt x="255" y="228"/>
                </a:lnTo>
                <a:lnTo>
                  <a:pt x="255" y="230"/>
                </a:lnTo>
                <a:lnTo>
                  <a:pt x="255" y="230"/>
                </a:lnTo>
                <a:lnTo>
                  <a:pt x="255" y="232"/>
                </a:lnTo>
                <a:lnTo>
                  <a:pt x="257" y="232"/>
                </a:lnTo>
                <a:lnTo>
                  <a:pt x="259" y="232"/>
                </a:lnTo>
                <a:lnTo>
                  <a:pt x="259" y="234"/>
                </a:lnTo>
                <a:lnTo>
                  <a:pt x="259" y="236"/>
                </a:lnTo>
                <a:lnTo>
                  <a:pt x="257" y="238"/>
                </a:lnTo>
                <a:lnTo>
                  <a:pt x="255" y="242"/>
                </a:lnTo>
                <a:lnTo>
                  <a:pt x="255" y="247"/>
                </a:lnTo>
                <a:lnTo>
                  <a:pt x="253" y="247"/>
                </a:lnTo>
                <a:lnTo>
                  <a:pt x="255" y="249"/>
                </a:lnTo>
                <a:lnTo>
                  <a:pt x="255" y="251"/>
                </a:lnTo>
                <a:lnTo>
                  <a:pt x="255" y="251"/>
                </a:lnTo>
                <a:lnTo>
                  <a:pt x="255" y="253"/>
                </a:lnTo>
                <a:lnTo>
                  <a:pt x="255" y="259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7" y="261"/>
                </a:lnTo>
                <a:lnTo>
                  <a:pt x="257" y="259"/>
                </a:lnTo>
                <a:lnTo>
                  <a:pt x="259" y="259"/>
                </a:lnTo>
                <a:lnTo>
                  <a:pt x="263" y="257"/>
                </a:lnTo>
                <a:lnTo>
                  <a:pt x="269" y="257"/>
                </a:lnTo>
                <a:lnTo>
                  <a:pt x="271" y="255"/>
                </a:lnTo>
                <a:lnTo>
                  <a:pt x="271" y="255"/>
                </a:lnTo>
                <a:lnTo>
                  <a:pt x="274" y="253"/>
                </a:lnTo>
                <a:lnTo>
                  <a:pt x="274" y="253"/>
                </a:lnTo>
                <a:lnTo>
                  <a:pt x="276" y="253"/>
                </a:lnTo>
                <a:lnTo>
                  <a:pt x="278" y="253"/>
                </a:lnTo>
                <a:lnTo>
                  <a:pt x="280" y="255"/>
                </a:lnTo>
                <a:lnTo>
                  <a:pt x="280" y="257"/>
                </a:lnTo>
                <a:lnTo>
                  <a:pt x="286" y="259"/>
                </a:lnTo>
                <a:lnTo>
                  <a:pt x="290" y="263"/>
                </a:lnTo>
                <a:lnTo>
                  <a:pt x="296" y="272"/>
                </a:lnTo>
                <a:lnTo>
                  <a:pt x="296" y="272"/>
                </a:lnTo>
                <a:lnTo>
                  <a:pt x="296" y="274"/>
                </a:lnTo>
                <a:lnTo>
                  <a:pt x="299" y="274"/>
                </a:lnTo>
                <a:lnTo>
                  <a:pt x="299" y="274"/>
                </a:lnTo>
                <a:lnTo>
                  <a:pt x="299" y="272"/>
                </a:lnTo>
                <a:lnTo>
                  <a:pt x="301" y="272"/>
                </a:lnTo>
                <a:lnTo>
                  <a:pt x="303" y="270"/>
                </a:lnTo>
                <a:lnTo>
                  <a:pt x="303" y="270"/>
                </a:lnTo>
                <a:lnTo>
                  <a:pt x="305" y="270"/>
                </a:lnTo>
                <a:lnTo>
                  <a:pt x="305" y="270"/>
                </a:lnTo>
                <a:lnTo>
                  <a:pt x="305" y="270"/>
                </a:lnTo>
                <a:lnTo>
                  <a:pt x="307" y="270"/>
                </a:lnTo>
                <a:lnTo>
                  <a:pt x="307" y="272"/>
                </a:lnTo>
                <a:lnTo>
                  <a:pt x="305" y="272"/>
                </a:lnTo>
                <a:lnTo>
                  <a:pt x="305" y="274"/>
                </a:lnTo>
                <a:lnTo>
                  <a:pt x="305" y="274"/>
                </a:lnTo>
                <a:lnTo>
                  <a:pt x="303" y="274"/>
                </a:lnTo>
                <a:lnTo>
                  <a:pt x="303" y="276"/>
                </a:lnTo>
                <a:lnTo>
                  <a:pt x="303" y="278"/>
                </a:lnTo>
                <a:lnTo>
                  <a:pt x="301" y="278"/>
                </a:lnTo>
                <a:lnTo>
                  <a:pt x="301" y="280"/>
                </a:lnTo>
                <a:lnTo>
                  <a:pt x="299" y="280"/>
                </a:lnTo>
                <a:lnTo>
                  <a:pt x="296" y="282"/>
                </a:lnTo>
                <a:lnTo>
                  <a:pt x="296" y="282"/>
                </a:lnTo>
                <a:lnTo>
                  <a:pt x="296" y="284"/>
                </a:lnTo>
                <a:lnTo>
                  <a:pt x="296" y="284"/>
                </a:lnTo>
                <a:lnTo>
                  <a:pt x="299" y="284"/>
                </a:lnTo>
                <a:lnTo>
                  <a:pt x="301" y="286"/>
                </a:lnTo>
                <a:lnTo>
                  <a:pt x="301" y="286"/>
                </a:lnTo>
                <a:lnTo>
                  <a:pt x="301" y="288"/>
                </a:lnTo>
                <a:lnTo>
                  <a:pt x="301" y="288"/>
                </a:lnTo>
                <a:lnTo>
                  <a:pt x="305" y="288"/>
                </a:lnTo>
                <a:lnTo>
                  <a:pt x="307" y="290"/>
                </a:lnTo>
                <a:lnTo>
                  <a:pt x="307" y="290"/>
                </a:lnTo>
                <a:lnTo>
                  <a:pt x="307" y="290"/>
                </a:lnTo>
                <a:lnTo>
                  <a:pt x="311" y="295"/>
                </a:lnTo>
                <a:lnTo>
                  <a:pt x="313" y="297"/>
                </a:lnTo>
                <a:lnTo>
                  <a:pt x="313" y="297"/>
                </a:lnTo>
                <a:lnTo>
                  <a:pt x="315" y="299"/>
                </a:lnTo>
                <a:lnTo>
                  <a:pt x="317" y="299"/>
                </a:lnTo>
                <a:lnTo>
                  <a:pt x="317" y="301"/>
                </a:lnTo>
                <a:lnTo>
                  <a:pt x="317" y="301"/>
                </a:lnTo>
                <a:lnTo>
                  <a:pt x="317" y="303"/>
                </a:lnTo>
                <a:lnTo>
                  <a:pt x="317" y="305"/>
                </a:lnTo>
                <a:lnTo>
                  <a:pt x="317" y="305"/>
                </a:lnTo>
                <a:lnTo>
                  <a:pt x="317" y="307"/>
                </a:lnTo>
                <a:lnTo>
                  <a:pt x="317" y="307"/>
                </a:lnTo>
                <a:lnTo>
                  <a:pt x="317" y="307"/>
                </a:lnTo>
                <a:lnTo>
                  <a:pt x="317" y="309"/>
                </a:lnTo>
                <a:lnTo>
                  <a:pt x="317" y="309"/>
                </a:lnTo>
                <a:lnTo>
                  <a:pt x="317" y="309"/>
                </a:lnTo>
                <a:lnTo>
                  <a:pt x="319" y="311"/>
                </a:lnTo>
                <a:lnTo>
                  <a:pt x="319" y="311"/>
                </a:lnTo>
                <a:lnTo>
                  <a:pt x="317" y="313"/>
                </a:lnTo>
                <a:lnTo>
                  <a:pt x="305" y="318"/>
                </a:lnTo>
                <a:lnTo>
                  <a:pt x="303" y="322"/>
                </a:lnTo>
                <a:lnTo>
                  <a:pt x="301" y="322"/>
                </a:lnTo>
                <a:lnTo>
                  <a:pt x="299" y="322"/>
                </a:lnTo>
                <a:lnTo>
                  <a:pt x="296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4"/>
                </a:lnTo>
                <a:lnTo>
                  <a:pt x="292" y="324"/>
                </a:lnTo>
                <a:lnTo>
                  <a:pt x="292" y="324"/>
                </a:lnTo>
                <a:lnTo>
                  <a:pt x="290" y="324"/>
                </a:lnTo>
                <a:lnTo>
                  <a:pt x="290" y="324"/>
                </a:lnTo>
                <a:lnTo>
                  <a:pt x="288" y="326"/>
                </a:lnTo>
                <a:lnTo>
                  <a:pt x="286" y="328"/>
                </a:lnTo>
                <a:lnTo>
                  <a:pt x="282" y="330"/>
                </a:lnTo>
                <a:lnTo>
                  <a:pt x="278" y="334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8" y="338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4" y="343"/>
                </a:lnTo>
                <a:lnTo>
                  <a:pt x="284" y="343"/>
                </a:lnTo>
                <a:lnTo>
                  <a:pt x="282" y="345"/>
                </a:lnTo>
                <a:lnTo>
                  <a:pt x="282" y="345"/>
                </a:lnTo>
                <a:lnTo>
                  <a:pt x="282" y="345"/>
                </a:lnTo>
                <a:lnTo>
                  <a:pt x="284" y="345"/>
                </a:lnTo>
                <a:lnTo>
                  <a:pt x="284" y="345"/>
                </a:lnTo>
                <a:lnTo>
                  <a:pt x="286" y="347"/>
                </a:lnTo>
                <a:lnTo>
                  <a:pt x="286" y="349"/>
                </a:lnTo>
                <a:lnTo>
                  <a:pt x="286" y="349"/>
                </a:lnTo>
                <a:lnTo>
                  <a:pt x="286" y="349"/>
                </a:lnTo>
                <a:lnTo>
                  <a:pt x="286" y="351"/>
                </a:lnTo>
                <a:lnTo>
                  <a:pt x="286" y="353"/>
                </a:lnTo>
                <a:lnTo>
                  <a:pt x="282" y="355"/>
                </a:lnTo>
                <a:lnTo>
                  <a:pt x="276" y="357"/>
                </a:lnTo>
                <a:lnTo>
                  <a:pt x="274" y="357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67" y="351"/>
                </a:lnTo>
                <a:lnTo>
                  <a:pt x="267" y="351"/>
                </a:lnTo>
                <a:lnTo>
                  <a:pt x="263" y="349"/>
                </a:lnTo>
                <a:lnTo>
                  <a:pt x="259" y="351"/>
                </a:lnTo>
                <a:lnTo>
                  <a:pt x="259" y="353"/>
                </a:lnTo>
                <a:lnTo>
                  <a:pt x="259" y="353"/>
                </a:lnTo>
                <a:lnTo>
                  <a:pt x="259" y="355"/>
                </a:lnTo>
                <a:lnTo>
                  <a:pt x="261" y="357"/>
                </a:lnTo>
                <a:lnTo>
                  <a:pt x="261" y="357"/>
                </a:lnTo>
                <a:lnTo>
                  <a:pt x="261" y="359"/>
                </a:lnTo>
                <a:lnTo>
                  <a:pt x="261" y="361"/>
                </a:lnTo>
                <a:lnTo>
                  <a:pt x="261" y="364"/>
                </a:lnTo>
                <a:lnTo>
                  <a:pt x="255" y="378"/>
                </a:lnTo>
                <a:lnTo>
                  <a:pt x="255" y="382"/>
                </a:lnTo>
                <a:lnTo>
                  <a:pt x="255" y="386"/>
                </a:lnTo>
                <a:lnTo>
                  <a:pt x="253" y="386"/>
                </a:lnTo>
                <a:lnTo>
                  <a:pt x="253" y="389"/>
                </a:lnTo>
                <a:lnTo>
                  <a:pt x="253" y="389"/>
                </a:lnTo>
                <a:lnTo>
                  <a:pt x="253" y="389"/>
                </a:lnTo>
                <a:lnTo>
                  <a:pt x="259" y="395"/>
                </a:lnTo>
                <a:lnTo>
                  <a:pt x="261" y="395"/>
                </a:lnTo>
                <a:lnTo>
                  <a:pt x="261" y="395"/>
                </a:lnTo>
                <a:lnTo>
                  <a:pt x="261" y="397"/>
                </a:lnTo>
                <a:lnTo>
                  <a:pt x="261" y="399"/>
                </a:lnTo>
                <a:lnTo>
                  <a:pt x="261" y="401"/>
                </a:lnTo>
                <a:lnTo>
                  <a:pt x="261" y="401"/>
                </a:lnTo>
                <a:lnTo>
                  <a:pt x="263" y="405"/>
                </a:lnTo>
                <a:lnTo>
                  <a:pt x="263" y="407"/>
                </a:lnTo>
                <a:lnTo>
                  <a:pt x="263" y="409"/>
                </a:lnTo>
                <a:lnTo>
                  <a:pt x="263" y="409"/>
                </a:lnTo>
                <a:lnTo>
                  <a:pt x="263" y="412"/>
                </a:lnTo>
                <a:lnTo>
                  <a:pt x="259" y="420"/>
                </a:lnTo>
                <a:lnTo>
                  <a:pt x="259" y="422"/>
                </a:lnTo>
                <a:lnTo>
                  <a:pt x="261" y="422"/>
                </a:lnTo>
                <a:lnTo>
                  <a:pt x="267" y="422"/>
                </a:lnTo>
                <a:lnTo>
                  <a:pt x="274" y="422"/>
                </a:lnTo>
                <a:lnTo>
                  <a:pt x="280" y="422"/>
                </a:lnTo>
                <a:lnTo>
                  <a:pt x="280" y="422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6"/>
                </a:lnTo>
                <a:lnTo>
                  <a:pt x="280" y="426"/>
                </a:lnTo>
                <a:lnTo>
                  <a:pt x="280" y="428"/>
                </a:lnTo>
                <a:lnTo>
                  <a:pt x="280" y="430"/>
                </a:lnTo>
                <a:lnTo>
                  <a:pt x="280" y="432"/>
                </a:lnTo>
                <a:lnTo>
                  <a:pt x="282" y="432"/>
                </a:lnTo>
                <a:lnTo>
                  <a:pt x="282" y="435"/>
                </a:lnTo>
                <a:lnTo>
                  <a:pt x="282" y="435"/>
                </a:lnTo>
                <a:lnTo>
                  <a:pt x="284" y="435"/>
                </a:lnTo>
                <a:lnTo>
                  <a:pt x="284" y="435"/>
                </a:lnTo>
                <a:lnTo>
                  <a:pt x="286" y="435"/>
                </a:lnTo>
                <a:lnTo>
                  <a:pt x="286" y="435"/>
                </a:lnTo>
                <a:lnTo>
                  <a:pt x="288" y="435"/>
                </a:lnTo>
                <a:lnTo>
                  <a:pt x="288" y="432"/>
                </a:lnTo>
                <a:lnTo>
                  <a:pt x="290" y="430"/>
                </a:lnTo>
                <a:lnTo>
                  <a:pt x="292" y="428"/>
                </a:lnTo>
                <a:lnTo>
                  <a:pt x="296" y="424"/>
                </a:lnTo>
                <a:lnTo>
                  <a:pt x="299" y="424"/>
                </a:lnTo>
                <a:lnTo>
                  <a:pt x="299" y="424"/>
                </a:lnTo>
                <a:lnTo>
                  <a:pt x="299" y="424"/>
                </a:lnTo>
                <a:lnTo>
                  <a:pt x="301" y="422"/>
                </a:lnTo>
                <a:lnTo>
                  <a:pt x="301" y="422"/>
                </a:lnTo>
                <a:lnTo>
                  <a:pt x="301" y="422"/>
                </a:lnTo>
                <a:lnTo>
                  <a:pt x="301" y="420"/>
                </a:lnTo>
                <a:lnTo>
                  <a:pt x="301" y="418"/>
                </a:lnTo>
                <a:lnTo>
                  <a:pt x="301" y="416"/>
                </a:lnTo>
                <a:lnTo>
                  <a:pt x="305" y="412"/>
                </a:lnTo>
                <a:lnTo>
                  <a:pt x="307" y="409"/>
                </a:lnTo>
                <a:lnTo>
                  <a:pt x="309" y="407"/>
                </a:lnTo>
                <a:lnTo>
                  <a:pt x="309" y="407"/>
                </a:lnTo>
                <a:lnTo>
                  <a:pt x="309" y="405"/>
                </a:lnTo>
                <a:lnTo>
                  <a:pt x="313" y="397"/>
                </a:lnTo>
                <a:lnTo>
                  <a:pt x="313" y="397"/>
                </a:lnTo>
                <a:lnTo>
                  <a:pt x="313" y="395"/>
                </a:lnTo>
                <a:lnTo>
                  <a:pt x="315" y="397"/>
                </a:lnTo>
                <a:lnTo>
                  <a:pt x="315" y="397"/>
                </a:lnTo>
                <a:lnTo>
                  <a:pt x="315" y="399"/>
                </a:lnTo>
                <a:lnTo>
                  <a:pt x="322" y="407"/>
                </a:lnTo>
                <a:lnTo>
                  <a:pt x="322" y="409"/>
                </a:lnTo>
                <a:lnTo>
                  <a:pt x="324" y="409"/>
                </a:lnTo>
                <a:lnTo>
                  <a:pt x="324" y="409"/>
                </a:lnTo>
                <a:lnTo>
                  <a:pt x="332" y="405"/>
                </a:lnTo>
                <a:lnTo>
                  <a:pt x="332" y="407"/>
                </a:lnTo>
                <a:lnTo>
                  <a:pt x="336" y="407"/>
                </a:lnTo>
                <a:lnTo>
                  <a:pt x="338" y="407"/>
                </a:lnTo>
                <a:lnTo>
                  <a:pt x="340" y="405"/>
                </a:lnTo>
                <a:lnTo>
                  <a:pt x="338" y="403"/>
                </a:lnTo>
                <a:lnTo>
                  <a:pt x="342" y="403"/>
                </a:lnTo>
                <a:lnTo>
                  <a:pt x="342" y="399"/>
                </a:lnTo>
                <a:lnTo>
                  <a:pt x="342" y="391"/>
                </a:lnTo>
                <a:lnTo>
                  <a:pt x="345" y="386"/>
                </a:lnTo>
                <a:lnTo>
                  <a:pt x="345" y="386"/>
                </a:lnTo>
                <a:lnTo>
                  <a:pt x="347" y="386"/>
                </a:lnTo>
                <a:lnTo>
                  <a:pt x="349" y="384"/>
                </a:lnTo>
                <a:lnTo>
                  <a:pt x="349" y="384"/>
                </a:lnTo>
                <a:lnTo>
                  <a:pt x="347" y="380"/>
                </a:lnTo>
                <a:lnTo>
                  <a:pt x="349" y="376"/>
                </a:lnTo>
                <a:lnTo>
                  <a:pt x="349" y="374"/>
                </a:lnTo>
                <a:lnTo>
                  <a:pt x="349" y="374"/>
                </a:lnTo>
                <a:lnTo>
                  <a:pt x="347" y="374"/>
                </a:lnTo>
                <a:lnTo>
                  <a:pt x="347" y="372"/>
                </a:lnTo>
                <a:lnTo>
                  <a:pt x="347" y="372"/>
                </a:lnTo>
                <a:lnTo>
                  <a:pt x="347" y="370"/>
                </a:lnTo>
                <a:lnTo>
                  <a:pt x="347" y="370"/>
                </a:lnTo>
                <a:lnTo>
                  <a:pt x="349" y="368"/>
                </a:lnTo>
                <a:lnTo>
                  <a:pt x="349" y="368"/>
                </a:lnTo>
                <a:lnTo>
                  <a:pt x="349" y="364"/>
                </a:lnTo>
                <a:lnTo>
                  <a:pt x="351" y="361"/>
                </a:lnTo>
                <a:lnTo>
                  <a:pt x="351" y="359"/>
                </a:lnTo>
                <a:lnTo>
                  <a:pt x="351" y="359"/>
                </a:lnTo>
                <a:lnTo>
                  <a:pt x="351" y="359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5" y="359"/>
                </a:lnTo>
                <a:lnTo>
                  <a:pt x="355" y="359"/>
                </a:lnTo>
                <a:lnTo>
                  <a:pt x="357" y="359"/>
                </a:lnTo>
                <a:lnTo>
                  <a:pt x="357" y="359"/>
                </a:lnTo>
                <a:lnTo>
                  <a:pt x="359" y="359"/>
                </a:lnTo>
                <a:lnTo>
                  <a:pt x="359" y="357"/>
                </a:lnTo>
                <a:lnTo>
                  <a:pt x="359" y="357"/>
                </a:lnTo>
                <a:lnTo>
                  <a:pt x="359" y="355"/>
                </a:lnTo>
                <a:lnTo>
                  <a:pt x="361" y="351"/>
                </a:lnTo>
                <a:lnTo>
                  <a:pt x="363" y="347"/>
                </a:lnTo>
                <a:lnTo>
                  <a:pt x="363" y="347"/>
                </a:lnTo>
                <a:lnTo>
                  <a:pt x="363" y="347"/>
                </a:lnTo>
                <a:lnTo>
                  <a:pt x="363" y="345"/>
                </a:lnTo>
                <a:lnTo>
                  <a:pt x="363" y="345"/>
                </a:lnTo>
                <a:lnTo>
                  <a:pt x="363" y="345"/>
                </a:lnTo>
                <a:lnTo>
                  <a:pt x="363" y="343"/>
                </a:lnTo>
                <a:lnTo>
                  <a:pt x="363" y="343"/>
                </a:lnTo>
                <a:lnTo>
                  <a:pt x="363" y="343"/>
                </a:lnTo>
                <a:lnTo>
                  <a:pt x="365" y="343"/>
                </a:lnTo>
                <a:lnTo>
                  <a:pt x="365" y="343"/>
                </a:lnTo>
                <a:lnTo>
                  <a:pt x="365" y="341"/>
                </a:lnTo>
                <a:lnTo>
                  <a:pt x="365" y="341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32"/>
                </a:lnTo>
                <a:lnTo>
                  <a:pt x="365" y="332"/>
                </a:lnTo>
                <a:lnTo>
                  <a:pt x="368" y="332"/>
                </a:lnTo>
                <a:lnTo>
                  <a:pt x="368" y="332"/>
                </a:lnTo>
                <a:lnTo>
                  <a:pt x="370" y="332"/>
                </a:lnTo>
                <a:lnTo>
                  <a:pt x="370" y="330"/>
                </a:lnTo>
                <a:lnTo>
                  <a:pt x="370" y="330"/>
                </a:lnTo>
                <a:lnTo>
                  <a:pt x="370" y="328"/>
                </a:lnTo>
                <a:lnTo>
                  <a:pt x="372" y="328"/>
                </a:lnTo>
                <a:lnTo>
                  <a:pt x="372" y="326"/>
                </a:lnTo>
                <a:lnTo>
                  <a:pt x="374" y="324"/>
                </a:lnTo>
                <a:lnTo>
                  <a:pt x="376" y="318"/>
                </a:lnTo>
                <a:lnTo>
                  <a:pt x="378" y="311"/>
                </a:lnTo>
                <a:lnTo>
                  <a:pt x="380" y="309"/>
                </a:lnTo>
                <a:lnTo>
                  <a:pt x="380" y="307"/>
                </a:lnTo>
                <a:lnTo>
                  <a:pt x="384" y="305"/>
                </a:lnTo>
                <a:lnTo>
                  <a:pt x="384" y="305"/>
                </a:lnTo>
                <a:lnTo>
                  <a:pt x="384" y="303"/>
                </a:lnTo>
                <a:lnTo>
                  <a:pt x="384" y="301"/>
                </a:lnTo>
                <a:lnTo>
                  <a:pt x="384" y="297"/>
                </a:lnTo>
                <a:lnTo>
                  <a:pt x="384" y="295"/>
                </a:lnTo>
                <a:lnTo>
                  <a:pt x="384" y="295"/>
                </a:lnTo>
                <a:lnTo>
                  <a:pt x="384" y="293"/>
                </a:lnTo>
                <a:lnTo>
                  <a:pt x="382" y="290"/>
                </a:lnTo>
                <a:lnTo>
                  <a:pt x="382" y="290"/>
                </a:lnTo>
                <a:lnTo>
                  <a:pt x="382" y="288"/>
                </a:lnTo>
                <a:lnTo>
                  <a:pt x="380" y="288"/>
                </a:lnTo>
                <a:lnTo>
                  <a:pt x="380" y="288"/>
                </a:lnTo>
                <a:lnTo>
                  <a:pt x="378" y="286"/>
                </a:lnTo>
                <a:lnTo>
                  <a:pt x="378" y="286"/>
                </a:lnTo>
                <a:lnTo>
                  <a:pt x="378" y="284"/>
                </a:lnTo>
                <a:lnTo>
                  <a:pt x="376" y="284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4" y="282"/>
                </a:lnTo>
                <a:lnTo>
                  <a:pt x="374" y="280"/>
                </a:lnTo>
                <a:lnTo>
                  <a:pt x="372" y="280"/>
                </a:lnTo>
                <a:lnTo>
                  <a:pt x="372" y="278"/>
                </a:lnTo>
                <a:lnTo>
                  <a:pt x="372" y="276"/>
                </a:lnTo>
                <a:lnTo>
                  <a:pt x="374" y="276"/>
                </a:lnTo>
                <a:lnTo>
                  <a:pt x="376" y="274"/>
                </a:lnTo>
                <a:lnTo>
                  <a:pt x="380" y="270"/>
                </a:lnTo>
                <a:lnTo>
                  <a:pt x="386" y="265"/>
                </a:lnTo>
                <a:lnTo>
                  <a:pt x="390" y="261"/>
                </a:lnTo>
                <a:lnTo>
                  <a:pt x="397" y="253"/>
                </a:lnTo>
                <a:lnTo>
                  <a:pt x="399" y="251"/>
                </a:lnTo>
                <a:lnTo>
                  <a:pt x="409" y="242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7" y="238"/>
                </a:lnTo>
                <a:lnTo>
                  <a:pt x="407" y="236"/>
                </a:lnTo>
                <a:lnTo>
                  <a:pt x="407" y="236"/>
                </a:lnTo>
                <a:lnTo>
                  <a:pt x="407" y="236"/>
                </a:lnTo>
                <a:lnTo>
                  <a:pt x="407" y="234"/>
                </a:lnTo>
                <a:lnTo>
                  <a:pt x="409" y="234"/>
                </a:lnTo>
                <a:lnTo>
                  <a:pt x="411" y="232"/>
                </a:lnTo>
                <a:lnTo>
                  <a:pt x="413" y="232"/>
                </a:lnTo>
                <a:lnTo>
                  <a:pt x="413" y="230"/>
                </a:lnTo>
                <a:lnTo>
                  <a:pt x="416" y="230"/>
                </a:lnTo>
                <a:lnTo>
                  <a:pt x="416" y="230"/>
                </a:lnTo>
                <a:lnTo>
                  <a:pt x="418" y="232"/>
                </a:lnTo>
                <a:lnTo>
                  <a:pt x="418" y="232"/>
                </a:lnTo>
                <a:lnTo>
                  <a:pt x="420" y="232"/>
                </a:lnTo>
                <a:lnTo>
                  <a:pt x="420" y="234"/>
                </a:lnTo>
                <a:lnTo>
                  <a:pt x="420" y="236"/>
                </a:lnTo>
                <a:lnTo>
                  <a:pt x="420" y="236"/>
                </a:lnTo>
                <a:lnTo>
                  <a:pt x="420" y="238"/>
                </a:lnTo>
                <a:lnTo>
                  <a:pt x="420" y="240"/>
                </a:lnTo>
                <a:lnTo>
                  <a:pt x="418" y="240"/>
                </a:lnTo>
                <a:lnTo>
                  <a:pt x="418" y="242"/>
                </a:lnTo>
                <a:lnTo>
                  <a:pt x="416" y="242"/>
                </a:lnTo>
                <a:lnTo>
                  <a:pt x="416" y="244"/>
                </a:lnTo>
                <a:lnTo>
                  <a:pt x="416" y="244"/>
                </a:lnTo>
                <a:lnTo>
                  <a:pt x="418" y="244"/>
                </a:lnTo>
                <a:lnTo>
                  <a:pt x="418" y="244"/>
                </a:lnTo>
                <a:lnTo>
                  <a:pt x="420" y="244"/>
                </a:lnTo>
                <a:lnTo>
                  <a:pt x="422" y="244"/>
                </a:lnTo>
                <a:lnTo>
                  <a:pt x="428" y="242"/>
                </a:lnTo>
                <a:lnTo>
                  <a:pt x="430" y="242"/>
                </a:lnTo>
                <a:lnTo>
                  <a:pt x="432" y="240"/>
                </a:lnTo>
                <a:lnTo>
                  <a:pt x="434" y="238"/>
                </a:lnTo>
                <a:lnTo>
                  <a:pt x="436" y="234"/>
                </a:lnTo>
                <a:lnTo>
                  <a:pt x="436" y="234"/>
                </a:lnTo>
                <a:lnTo>
                  <a:pt x="439" y="232"/>
                </a:lnTo>
                <a:lnTo>
                  <a:pt x="439" y="232"/>
                </a:lnTo>
                <a:lnTo>
                  <a:pt x="436" y="230"/>
                </a:lnTo>
                <a:lnTo>
                  <a:pt x="436" y="228"/>
                </a:lnTo>
                <a:lnTo>
                  <a:pt x="436" y="228"/>
                </a:lnTo>
                <a:lnTo>
                  <a:pt x="436" y="228"/>
                </a:lnTo>
                <a:lnTo>
                  <a:pt x="436" y="226"/>
                </a:lnTo>
                <a:lnTo>
                  <a:pt x="436" y="224"/>
                </a:lnTo>
                <a:lnTo>
                  <a:pt x="436" y="222"/>
                </a:lnTo>
                <a:lnTo>
                  <a:pt x="439" y="219"/>
                </a:lnTo>
                <a:lnTo>
                  <a:pt x="439" y="219"/>
                </a:lnTo>
                <a:lnTo>
                  <a:pt x="439" y="219"/>
                </a:lnTo>
                <a:lnTo>
                  <a:pt x="439" y="217"/>
                </a:lnTo>
                <a:lnTo>
                  <a:pt x="441" y="211"/>
                </a:lnTo>
                <a:lnTo>
                  <a:pt x="441" y="209"/>
                </a:lnTo>
                <a:lnTo>
                  <a:pt x="439" y="207"/>
                </a:lnTo>
                <a:lnTo>
                  <a:pt x="439" y="207"/>
                </a:lnTo>
                <a:lnTo>
                  <a:pt x="441" y="205"/>
                </a:lnTo>
                <a:lnTo>
                  <a:pt x="449" y="192"/>
                </a:lnTo>
                <a:lnTo>
                  <a:pt x="453" y="188"/>
                </a:lnTo>
                <a:lnTo>
                  <a:pt x="455" y="186"/>
                </a:lnTo>
                <a:lnTo>
                  <a:pt x="457" y="186"/>
                </a:lnTo>
                <a:lnTo>
                  <a:pt x="457" y="184"/>
                </a:lnTo>
                <a:lnTo>
                  <a:pt x="457" y="182"/>
                </a:lnTo>
                <a:lnTo>
                  <a:pt x="459" y="176"/>
                </a:lnTo>
                <a:lnTo>
                  <a:pt x="459" y="173"/>
                </a:lnTo>
                <a:lnTo>
                  <a:pt x="459" y="171"/>
                </a:lnTo>
                <a:lnTo>
                  <a:pt x="464" y="167"/>
                </a:lnTo>
                <a:lnTo>
                  <a:pt x="466" y="163"/>
                </a:lnTo>
                <a:lnTo>
                  <a:pt x="468" y="165"/>
                </a:lnTo>
                <a:lnTo>
                  <a:pt x="470" y="167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71"/>
                </a:lnTo>
                <a:lnTo>
                  <a:pt x="470" y="171"/>
                </a:lnTo>
                <a:lnTo>
                  <a:pt x="472" y="171"/>
                </a:lnTo>
                <a:lnTo>
                  <a:pt x="472" y="171"/>
                </a:lnTo>
                <a:lnTo>
                  <a:pt x="474" y="171"/>
                </a:lnTo>
                <a:lnTo>
                  <a:pt x="476" y="169"/>
                </a:lnTo>
                <a:lnTo>
                  <a:pt x="476" y="169"/>
                </a:lnTo>
                <a:lnTo>
                  <a:pt x="478" y="167"/>
                </a:lnTo>
                <a:lnTo>
                  <a:pt x="480" y="165"/>
                </a:lnTo>
                <a:lnTo>
                  <a:pt x="482" y="163"/>
                </a:lnTo>
                <a:lnTo>
                  <a:pt x="482" y="161"/>
                </a:lnTo>
                <a:lnTo>
                  <a:pt x="482" y="159"/>
                </a:lnTo>
                <a:lnTo>
                  <a:pt x="482" y="159"/>
                </a:lnTo>
                <a:lnTo>
                  <a:pt x="482" y="157"/>
                </a:lnTo>
                <a:lnTo>
                  <a:pt x="487" y="153"/>
                </a:lnTo>
                <a:lnTo>
                  <a:pt x="487" y="151"/>
                </a:lnTo>
                <a:lnTo>
                  <a:pt x="489" y="151"/>
                </a:lnTo>
                <a:lnTo>
                  <a:pt x="489" y="151"/>
                </a:lnTo>
                <a:lnTo>
                  <a:pt x="489" y="151"/>
                </a:lnTo>
                <a:lnTo>
                  <a:pt x="491" y="151"/>
                </a:lnTo>
                <a:lnTo>
                  <a:pt x="493" y="148"/>
                </a:lnTo>
                <a:lnTo>
                  <a:pt x="493" y="148"/>
                </a:lnTo>
                <a:lnTo>
                  <a:pt x="495" y="146"/>
                </a:lnTo>
                <a:lnTo>
                  <a:pt x="495" y="146"/>
                </a:lnTo>
                <a:lnTo>
                  <a:pt x="495" y="146"/>
                </a:lnTo>
                <a:lnTo>
                  <a:pt x="499" y="146"/>
                </a:lnTo>
                <a:lnTo>
                  <a:pt x="507" y="144"/>
                </a:lnTo>
                <a:lnTo>
                  <a:pt x="510" y="142"/>
                </a:lnTo>
                <a:lnTo>
                  <a:pt x="516" y="138"/>
                </a:lnTo>
                <a:lnTo>
                  <a:pt x="520" y="134"/>
                </a:lnTo>
                <a:lnTo>
                  <a:pt x="524" y="130"/>
                </a:lnTo>
                <a:lnTo>
                  <a:pt x="526" y="123"/>
                </a:lnTo>
                <a:lnTo>
                  <a:pt x="528" y="123"/>
                </a:lnTo>
                <a:lnTo>
                  <a:pt x="530" y="119"/>
                </a:lnTo>
                <a:lnTo>
                  <a:pt x="530" y="119"/>
                </a:lnTo>
                <a:lnTo>
                  <a:pt x="533" y="119"/>
                </a:lnTo>
                <a:lnTo>
                  <a:pt x="533" y="119"/>
                </a:lnTo>
                <a:lnTo>
                  <a:pt x="533" y="119"/>
                </a:lnTo>
                <a:lnTo>
                  <a:pt x="537" y="121"/>
                </a:lnTo>
                <a:lnTo>
                  <a:pt x="537" y="121"/>
                </a:lnTo>
                <a:lnTo>
                  <a:pt x="539" y="121"/>
                </a:lnTo>
                <a:lnTo>
                  <a:pt x="541" y="121"/>
                </a:lnTo>
                <a:lnTo>
                  <a:pt x="543" y="121"/>
                </a:lnTo>
                <a:lnTo>
                  <a:pt x="543" y="121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1"/>
                </a:lnTo>
                <a:lnTo>
                  <a:pt x="558" y="111"/>
                </a:lnTo>
                <a:lnTo>
                  <a:pt x="558" y="109"/>
                </a:lnTo>
                <a:lnTo>
                  <a:pt x="560" y="109"/>
                </a:lnTo>
                <a:lnTo>
                  <a:pt x="560" y="109"/>
                </a:lnTo>
                <a:lnTo>
                  <a:pt x="560" y="107"/>
                </a:lnTo>
                <a:lnTo>
                  <a:pt x="562" y="109"/>
                </a:lnTo>
                <a:lnTo>
                  <a:pt x="564" y="109"/>
                </a:lnTo>
                <a:lnTo>
                  <a:pt x="566" y="109"/>
                </a:lnTo>
                <a:lnTo>
                  <a:pt x="566" y="107"/>
                </a:lnTo>
                <a:lnTo>
                  <a:pt x="572" y="105"/>
                </a:lnTo>
                <a:lnTo>
                  <a:pt x="576" y="100"/>
                </a:lnTo>
                <a:lnTo>
                  <a:pt x="578" y="98"/>
                </a:lnTo>
                <a:lnTo>
                  <a:pt x="581" y="98"/>
                </a:lnTo>
                <a:lnTo>
                  <a:pt x="581" y="98"/>
                </a:lnTo>
                <a:lnTo>
                  <a:pt x="583" y="96"/>
                </a:lnTo>
                <a:lnTo>
                  <a:pt x="587" y="94"/>
                </a:lnTo>
                <a:lnTo>
                  <a:pt x="587" y="92"/>
                </a:lnTo>
                <a:lnTo>
                  <a:pt x="589" y="90"/>
                </a:lnTo>
                <a:lnTo>
                  <a:pt x="589" y="90"/>
                </a:lnTo>
                <a:lnTo>
                  <a:pt x="589" y="86"/>
                </a:lnTo>
                <a:lnTo>
                  <a:pt x="589" y="86"/>
                </a:lnTo>
                <a:lnTo>
                  <a:pt x="591" y="84"/>
                </a:lnTo>
                <a:lnTo>
                  <a:pt x="591" y="84"/>
                </a:lnTo>
                <a:lnTo>
                  <a:pt x="593" y="84"/>
                </a:lnTo>
                <a:lnTo>
                  <a:pt x="595" y="82"/>
                </a:lnTo>
                <a:lnTo>
                  <a:pt x="595" y="82"/>
                </a:lnTo>
                <a:lnTo>
                  <a:pt x="597" y="82"/>
                </a:lnTo>
                <a:lnTo>
                  <a:pt x="599" y="84"/>
                </a:lnTo>
                <a:lnTo>
                  <a:pt x="601" y="86"/>
                </a:lnTo>
                <a:lnTo>
                  <a:pt x="604" y="86"/>
                </a:lnTo>
                <a:lnTo>
                  <a:pt x="606" y="88"/>
                </a:lnTo>
                <a:lnTo>
                  <a:pt x="622" y="80"/>
                </a:ln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9" y="80"/>
                </a:lnTo>
                <a:lnTo>
                  <a:pt x="629" y="80"/>
                </a:lnTo>
                <a:lnTo>
                  <a:pt x="629" y="80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0"/>
                </a:lnTo>
                <a:lnTo>
                  <a:pt x="633" y="80"/>
                </a:lnTo>
                <a:lnTo>
                  <a:pt x="635" y="77"/>
                </a:lnTo>
                <a:lnTo>
                  <a:pt x="635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9" y="75"/>
                </a:lnTo>
                <a:lnTo>
                  <a:pt x="639" y="75"/>
                </a:lnTo>
                <a:lnTo>
                  <a:pt x="639" y="73"/>
                </a:lnTo>
                <a:lnTo>
                  <a:pt x="639" y="73"/>
                </a:lnTo>
                <a:lnTo>
                  <a:pt x="639" y="73"/>
                </a:lnTo>
                <a:lnTo>
                  <a:pt x="641" y="71"/>
                </a:lnTo>
                <a:lnTo>
                  <a:pt x="641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67"/>
                </a:lnTo>
                <a:lnTo>
                  <a:pt x="643" y="6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5" name="Freeform 105">
            <a:extLst>
              <a:ext uri="{FF2B5EF4-FFF2-40B4-BE49-F238E27FC236}">
                <a16:creationId xmlns:a16="http://schemas.microsoft.com/office/drawing/2014/main" id="{5BD1CC3B-5AE4-4B41-B6E8-AA3114114DC4}"/>
              </a:ext>
            </a:extLst>
          </p:cNvPr>
          <p:cNvSpPr>
            <a:spLocks/>
          </p:cNvSpPr>
          <p:nvPr/>
        </p:nvSpPr>
        <p:spPr bwMode="auto">
          <a:xfrm>
            <a:off x="9808905" y="2829894"/>
            <a:ext cx="898929" cy="454548"/>
          </a:xfrm>
          <a:custGeom>
            <a:avLst/>
            <a:gdLst>
              <a:gd name="T0" fmla="*/ 570 w 585"/>
              <a:gd name="T1" fmla="*/ 122 h 312"/>
              <a:gd name="T2" fmla="*/ 533 w 585"/>
              <a:gd name="T3" fmla="*/ 103 h 312"/>
              <a:gd name="T4" fmla="*/ 495 w 585"/>
              <a:gd name="T5" fmla="*/ 92 h 312"/>
              <a:gd name="T6" fmla="*/ 495 w 585"/>
              <a:gd name="T7" fmla="*/ 46 h 312"/>
              <a:gd name="T8" fmla="*/ 468 w 585"/>
              <a:gd name="T9" fmla="*/ 25 h 312"/>
              <a:gd name="T10" fmla="*/ 472 w 585"/>
              <a:gd name="T11" fmla="*/ 15 h 312"/>
              <a:gd name="T12" fmla="*/ 424 w 585"/>
              <a:gd name="T13" fmla="*/ 3 h 312"/>
              <a:gd name="T14" fmla="*/ 403 w 585"/>
              <a:gd name="T15" fmla="*/ 17 h 312"/>
              <a:gd name="T16" fmla="*/ 389 w 585"/>
              <a:gd name="T17" fmla="*/ 21 h 312"/>
              <a:gd name="T18" fmla="*/ 366 w 585"/>
              <a:gd name="T19" fmla="*/ 32 h 312"/>
              <a:gd name="T20" fmla="*/ 343 w 585"/>
              <a:gd name="T21" fmla="*/ 28 h 312"/>
              <a:gd name="T22" fmla="*/ 309 w 585"/>
              <a:gd name="T23" fmla="*/ 7 h 312"/>
              <a:gd name="T24" fmla="*/ 280 w 585"/>
              <a:gd name="T25" fmla="*/ 23 h 312"/>
              <a:gd name="T26" fmla="*/ 253 w 585"/>
              <a:gd name="T27" fmla="*/ 57 h 312"/>
              <a:gd name="T28" fmla="*/ 236 w 585"/>
              <a:gd name="T29" fmla="*/ 65 h 312"/>
              <a:gd name="T30" fmla="*/ 213 w 585"/>
              <a:gd name="T31" fmla="*/ 78 h 312"/>
              <a:gd name="T32" fmla="*/ 167 w 585"/>
              <a:gd name="T33" fmla="*/ 97 h 312"/>
              <a:gd name="T34" fmla="*/ 134 w 585"/>
              <a:gd name="T35" fmla="*/ 130 h 312"/>
              <a:gd name="T36" fmla="*/ 121 w 585"/>
              <a:gd name="T37" fmla="*/ 136 h 312"/>
              <a:gd name="T38" fmla="*/ 113 w 585"/>
              <a:gd name="T39" fmla="*/ 159 h 312"/>
              <a:gd name="T40" fmla="*/ 90 w 585"/>
              <a:gd name="T41" fmla="*/ 176 h 312"/>
              <a:gd name="T42" fmla="*/ 77 w 585"/>
              <a:gd name="T43" fmla="*/ 178 h 312"/>
              <a:gd name="T44" fmla="*/ 67 w 585"/>
              <a:gd name="T45" fmla="*/ 178 h 312"/>
              <a:gd name="T46" fmla="*/ 34 w 585"/>
              <a:gd name="T47" fmla="*/ 188 h 312"/>
              <a:gd name="T48" fmla="*/ 6 w 585"/>
              <a:gd name="T49" fmla="*/ 213 h 312"/>
              <a:gd name="T50" fmla="*/ 29 w 585"/>
              <a:gd name="T51" fmla="*/ 222 h 312"/>
              <a:gd name="T52" fmla="*/ 46 w 585"/>
              <a:gd name="T53" fmla="*/ 245 h 312"/>
              <a:gd name="T54" fmla="*/ 42 w 585"/>
              <a:gd name="T55" fmla="*/ 259 h 312"/>
              <a:gd name="T56" fmla="*/ 75 w 585"/>
              <a:gd name="T57" fmla="*/ 280 h 312"/>
              <a:gd name="T58" fmla="*/ 117 w 585"/>
              <a:gd name="T59" fmla="*/ 266 h 312"/>
              <a:gd name="T60" fmla="*/ 182 w 585"/>
              <a:gd name="T61" fmla="*/ 274 h 312"/>
              <a:gd name="T62" fmla="*/ 217 w 585"/>
              <a:gd name="T63" fmla="*/ 270 h 312"/>
              <a:gd name="T64" fmla="*/ 230 w 585"/>
              <a:gd name="T65" fmla="*/ 249 h 312"/>
              <a:gd name="T66" fmla="*/ 272 w 585"/>
              <a:gd name="T67" fmla="*/ 209 h 312"/>
              <a:gd name="T68" fmla="*/ 274 w 585"/>
              <a:gd name="T69" fmla="*/ 199 h 312"/>
              <a:gd name="T70" fmla="*/ 301 w 585"/>
              <a:gd name="T71" fmla="*/ 203 h 312"/>
              <a:gd name="T72" fmla="*/ 376 w 585"/>
              <a:gd name="T73" fmla="*/ 170 h 312"/>
              <a:gd name="T74" fmla="*/ 405 w 585"/>
              <a:gd name="T75" fmla="*/ 165 h 312"/>
              <a:gd name="T76" fmla="*/ 426 w 585"/>
              <a:gd name="T77" fmla="*/ 188 h 312"/>
              <a:gd name="T78" fmla="*/ 433 w 585"/>
              <a:gd name="T79" fmla="*/ 205 h 312"/>
              <a:gd name="T80" fmla="*/ 437 w 585"/>
              <a:gd name="T81" fmla="*/ 224 h 312"/>
              <a:gd name="T82" fmla="*/ 445 w 585"/>
              <a:gd name="T83" fmla="*/ 220 h 312"/>
              <a:gd name="T84" fmla="*/ 445 w 585"/>
              <a:gd name="T85" fmla="*/ 232 h 312"/>
              <a:gd name="T86" fmla="*/ 439 w 585"/>
              <a:gd name="T87" fmla="*/ 239 h 312"/>
              <a:gd name="T88" fmla="*/ 428 w 585"/>
              <a:gd name="T89" fmla="*/ 239 h 312"/>
              <a:gd name="T90" fmla="*/ 395 w 585"/>
              <a:gd name="T91" fmla="*/ 245 h 312"/>
              <a:gd name="T92" fmla="*/ 378 w 585"/>
              <a:gd name="T93" fmla="*/ 264 h 312"/>
              <a:gd name="T94" fmla="*/ 366 w 585"/>
              <a:gd name="T95" fmla="*/ 272 h 312"/>
              <a:gd name="T96" fmla="*/ 368 w 585"/>
              <a:gd name="T97" fmla="*/ 287 h 312"/>
              <a:gd name="T98" fmla="*/ 370 w 585"/>
              <a:gd name="T99" fmla="*/ 303 h 312"/>
              <a:gd name="T100" fmla="*/ 397 w 585"/>
              <a:gd name="T101" fmla="*/ 293 h 312"/>
              <a:gd name="T102" fmla="*/ 418 w 585"/>
              <a:gd name="T103" fmla="*/ 282 h 312"/>
              <a:gd name="T104" fmla="*/ 462 w 585"/>
              <a:gd name="T105" fmla="*/ 243 h 312"/>
              <a:gd name="T106" fmla="*/ 510 w 585"/>
              <a:gd name="T107" fmla="*/ 232 h 312"/>
              <a:gd name="T108" fmla="*/ 527 w 585"/>
              <a:gd name="T109" fmla="*/ 236 h 312"/>
              <a:gd name="T110" fmla="*/ 552 w 585"/>
              <a:gd name="T111" fmla="*/ 261 h 312"/>
              <a:gd name="T112" fmla="*/ 562 w 585"/>
              <a:gd name="T113" fmla="*/ 261 h 312"/>
              <a:gd name="T114" fmla="*/ 539 w 585"/>
              <a:gd name="T115" fmla="*/ 226 h 312"/>
              <a:gd name="T116" fmla="*/ 535 w 585"/>
              <a:gd name="T117" fmla="*/ 203 h 312"/>
              <a:gd name="T118" fmla="*/ 556 w 585"/>
              <a:gd name="T119" fmla="*/ 186 h 312"/>
              <a:gd name="T120" fmla="*/ 568 w 585"/>
              <a:gd name="T121" fmla="*/ 172 h 312"/>
              <a:gd name="T122" fmla="*/ 583 w 585"/>
              <a:gd name="T123" fmla="*/ 17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85" h="312">
                <a:moveTo>
                  <a:pt x="585" y="155"/>
                </a:moveTo>
                <a:lnTo>
                  <a:pt x="581" y="151"/>
                </a:lnTo>
                <a:lnTo>
                  <a:pt x="579" y="147"/>
                </a:lnTo>
                <a:lnTo>
                  <a:pt x="579" y="142"/>
                </a:lnTo>
                <a:lnTo>
                  <a:pt x="583" y="136"/>
                </a:lnTo>
                <a:lnTo>
                  <a:pt x="581" y="132"/>
                </a:lnTo>
                <a:lnTo>
                  <a:pt x="579" y="130"/>
                </a:lnTo>
                <a:lnTo>
                  <a:pt x="573" y="126"/>
                </a:lnTo>
                <a:lnTo>
                  <a:pt x="570" y="126"/>
                </a:lnTo>
                <a:lnTo>
                  <a:pt x="570" y="122"/>
                </a:lnTo>
                <a:lnTo>
                  <a:pt x="570" y="122"/>
                </a:lnTo>
                <a:lnTo>
                  <a:pt x="568" y="122"/>
                </a:lnTo>
                <a:lnTo>
                  <a:pt x="568" y="122"/>
                </a:lnTo>
                <a:lnTo>
                  <a:pt x="560" y="115"/>
                </a:lnTo>
                <a:lnTo>
                  <a:pt x="558" y="115"/>
                </a:lnTo>
                <a:lnTo>
                  <a:pt x="552" y="117"/>
                </a:lnTo>
                <a:lnTo>
                  <a:pt x="550" y="119"/>
                </a:lnTo>
                <a:lnTo>
                  <a:pt x="545" y="119"/>
                </a:lnTo>
                <a:lnTo>
                  <a:pt x="543" y="119"/>
                </a:lnTo>
                <a:lnTo>
                  <a:pt x="539" y="117"/>
                </a:lnTo>
                <a:lnTo>
                  <a:pt x="537" y="109"/>
                </a:lnTo>
                <a:lnTo>
                  <a:pt x="533" y="103"/>
                </a:lnTo>
                <a:lnTo>
                  <a:pt x="527" y="99"/>
                </a:lnTo>
                <a:lnTo>
                  <a:pt x="518" y="90"/>
                </a:lnTo>
                <a:lnTo>
                  <a:pt x="510" y="88"/>
                </a:lnTo>
                <a:lnTo>
                  <a:pt x="504" y="90"/>
                </a:lnTo>
                <a:lnTo>
                  <a:pt x="501" y="97"/>
                </a:lnTo>
                <a:lnTo>
                  <a:pt x="499" y="103"/>
                </a:lnTo>
                <a:lnTo>
                  <a:pt x="499" y="109"/>
                </a:lnTo>
                <a:lnTo>
                  <a:pt x="497" y="109"/>
                </a:lnTo>
                <a:lnTo>
                  <a:pt x="495" y="103"/>
                </a:lnTo>
                <a:lnTo>
                  <a:pt x="491" y="99"/>
                </a:lnTo>
                <a:lnTo>
                  <a:pt x="495" y="92"/>
                </a:lnTo>
                <a:lnTo>
                  <a:pt x="491" y="88"/>
                </a:lnTo>
                <a:lnTo>
                  <a:pt x="499" y="84"/>
                </a:lnTo>
                <a:lnTo>
                  <a:pt x="508" y="76"/>
                </a:lnTo>
                <a:lnTo>
                  <a:pt x="508" y="71"/>
                </a:lnTo>
                <a:lnTo>
                  <a:pt x="506" y="65"/>
                </a:lnTo>
                <a:lnTo>
                  <a:pt x="501" y="59"/>
                </a:lnTo>
                <a:lnTo>
                  <a:pt x="499" y="57"/>
                </a:lnTo>
                <a:lnTo>
                  <a:pt x="499" y="51"/>
                </a:lnTo>
                <a:lnTo>
                  <a:pt x="497" y="48"/>
                </a:lnTo>
                <a:lnTo>
                  <a:pt x="495" y="46"/>
                </a:lnTo>
                <a:lnTo>
                  <a:pt x="495" y="46"/>
                </a:lnTo>
                <a:lnTo>
                  <a:pt x="493" y="46"/>
                </a:lnTo>
                <a:lnTo>
                  <a:pt x="493" y="44"/>
                </a:lnTo>
                <a:lnTo>
                  <a:pt x="493" y="44"/>
                </a:lnTo>
                <a:lnTo>
                  <a:pt x="485" y="38"/>
                </a:lnTo>
                <a:lnTo>
                  <a:pt x="483" y="32"/>
                </a:lnTo>
                <a:lnTo>
                  <a:pt x="476" y="34"/>
                </a:lnTo>
                <a:lnTo>
                  <a:pt x="468" y="40"/>
                </a:lnTo>
                <a:lnTo>
                  <a:pt x="466" y="30"/>
                </a:lnTo>
                <a:lnTo>
                  <a:pt x="466" y="28"/>
                </a:lnTo>
                <a:lnTo>
                  <a:pt x="468" y="28"/>
                </a:lnTo>
                <a:lnTo>
                  <a:pt x="468" y="25"/>
                </a:lnTo>
                <a:lnTo>
                  <a:pt x="481" y="23"/>
                </a:lnTo>
                <a:lnTo>
                  <a:pt x="481" y="21"/>
                </a:lnTo>
                <a:lnTo>
                  <a:pt x="483" y="19"/>
                </a:lnTo>
                <a:lnTo>
                  <a:pt x="485" y="15"/>
                </a:lnTo>
                <a:lnTo>
                  <a:pt x="485" y="13"/>
                </a:lnTo>
                <a:lnTo>
                  <a:pt x="483" y="11"/>
                </a:lnTo>
                <a:lnTo>
                  <a:pt x="483" y="11"/>
                </a:lnTo>
                <a:lnTo>
                  <a:pt x="481" y="11"/>
                </a:lnTo>
                <a:lnTo>
                  <a:pt x="478" y="13"/>
                </a:lnTo>
                <a:lnTo>
                  <a:pt x="474" y="15"/>
                </a:lnTo>
                <a:lnTo>
                  <a:pt x="472" y="15"/>
                </a:lnTo>
                <a:lnTo>
                  <a:pt x="468" y="13"/>
                </a:lnTo>
                <a:lnTo>
                  <a:pt x="466" y="9"/>
                </a:lnTo>
                <a:lnTo>
                  <a:pt x="464" y="7"/>
                </a:lnTo>
                <a:lnTo>
                  <a:pt x="464" y="3"/>
                </a:lnTo>
                <a:lnTo>
                  <a:pt x="462" y="0"/>
                </a:lnTo>
                <a:lnTo>
                  <a:pt x="456" y="0"/>
                </a:lnTo>
                <a:lnTo>
                  <a:pt x="449" y="0"/>
                </a:lnTo>
                <a:lnTo>
                  <a:pt x="443" y="0"/>
                </a:lnTo>
                <a:lnTo>
                  <a:pt x="435" y="5"/>
                </a:lnTo>
                <a:lnTo>
                  <a:pt x="426" y="3"/>
                </a:lnTo>
                <a:lnTo>
                  <a:pt x="424" y="3"/>
                </a:lnTo>
                <a:lnTo>
                  <a:pt x="422" y="3"/>
                </a:lnTo>
                <a:lnTo>
                  <a:pt x="422" y="11"/>
                </a:lnTo>
                <a:lnTo>
                  <a:pt x="420" y="17"/>
                </a:lnTo>
                <a:lnTo>
                  <a:pt x="412" y="17"/>
                </a:lnTo>
                <a:lnTo>
                  <a:pt x="407" y="13"/>
                </a:lnTo>
                <a:lnTo>
                  <a:pt x="405" y="15"/>
                </a:lnTo>
                <a:lnTo>
                  <a:pt x="405" y="15"/>
                </a:lnTo>
                <a:lnTo>
                  <a:pt x="403" y="15"/>
                </a:lnTo>
                <a:lnTo>
                  <a:pt x="403" y="15"/>
                </a:lnTo>
                <a:lnTo>
                  <a:pt x="401" y="17"/>
                </a:lnTo>
                <a:lnTo>
                  <a:pt x="403" y="17"/>
                </a:lnTo>
                <a:lnTo>
                  <a:pt x="401" y="19"/>
                </a:lnTo>
                <a:lnTo>
                  <a:pt x="399" y="19"/>
                </a:lnTo>
                <a:lnTo>
                  <a:pt x="399" y="19"/>
                </a:lnTo>
                <a:lnTo>
                  <a:pt x="399" y="23"/>
                </a:lnTo>
                <a:lnTo>
                  <a:pt x="399" y="28"/>
                </a:lnTo>
                <a:lnTo>
                  <a:pt x="399" y="28"/>
                </a:lnTo>
                <a:lnTo>
                  <a:pt x="395" y="28"/>
                </a:lnTo>
                <a:lnTo>
                  <a:pt x="393" y="28"/>
                </a:lnTo>
                <a:lnTo>
                  <a:pt x="393" y="25"/>
                </a:lnTo>
                <a:lnTo>
                  <a:pt x="391" y="21"/>
                </a:lnTo>
                <a:lnTo>
                  <a:pt x="389" y="21"/>
                </a:lnTo>
                <a:lnTo>
                  <a:pt x="389" y="28"/>
                </a:lnTo>
                <a:lnTo>
                  <a:pt x="384" y="28"/>
                </a:lnTo>
                <a:lnTo>
                  <a:pt x="378" y="28"/>
                </a:lnTo>
                <a:lnTo>
                  <a:pt x="374" y="30"/>
                </a:lnTo>
                <a:lnTo>
                  <a:pt x="374" y="36"/>
                </a:lnTo>
                <a:lnTo>
                  <a:pt x="370" y="36"/>
                </a:lnTo>
                <a:lnTo>
                  <a:pt x="368" y="36"/>
                </a:lnTo>
                <a:lnTo>
                  <a:pt x="368" y="34"/>
                </a:lnTo>
                <a:lnTo>
                  <a:pt x="368" y="34"/>
                </a:lnTo>
                <a:lnTo>
                  <a:pt x="368" y="32"/>
                </a:lnTo>
                <a:lnTo>
                  <a:pt x="366" y="32"/>
                </a:lnTo>
                <a:lnTo>
                  <a:pt x="366" y="32"/>
                </a:lnTo>
                <a:lnTo>
                  <a:pt x="357" y="30"/>
                </a:lnTo>
                <a:lnTo>
                  <a:pt x="357" y="30"/>
                </a:lnTo>
                <a:lnTo>
                  <a:pt x="351" y="25"/>
                </a:lnTo>
                <a:lnTo>
                  <a:pt x="345" y="25"/>
                </a:lnTo>
                <a:lnTo>
                  <a:pt x="343" y="23"/>
                </a:lnTo>
                <a:lnTo>
                  <a:pt x="343" y="23"/>
                </a:lnTo>
                <a:lnTo>
                  <a:pt x="343" y="25"/>
                </a:lnTo>
                <a:lnTo>
                  <a:pt x="345" y="28"/>
                </a:lnTo>
                <a:lnTo>
                  <a:pt x="345" y="28"/>
                </a:lnTo>
                <a:lnTo>
                  <a:pt x="343" y="28"/>
                </a:lnTo>
                <a:lnTo>
                  <a:pt x="336" y="23"/>
                </a:lnTo>
                <a:lnTo>
                  <a:pt x="332" y="23"/>
                </a:lnTo>
                <a:lnTo>
                  <a:pt x="328" y="23"/>
                </a:lnTo>
                <a:lnTo>
                  <a:pt x="326" y="23"/>
                </a:lnTo>
                <a:lnTo>
                  <a:pt x="324" y="23"/>
                </a:lnTo>
                <a:lnTo>
                  <a:pt x="322" y="23"/>
                </a:lnTo>
                <a:lnTo>
                  <a:pt x="324" y="17"/>
                </a:lnTo>
                <a:lnTo>
                  <a:pt x="322" y="17"/>
                </a:lnTo>
                <a:lnTo>
                  <a:pt x="316" y="9"/>
                </a:lnTo>
                <a:lnTo>
                  <a:pt x="313" y="7"/>
                </a:lnTo>
                <a:lnTo>
                  <a:pt x="309" y="7"/>
                </a:lnTo>
                <a:lnTo>
                  <a:pt x="305" y="7"/>
                </a:lnTo>
                <a:lnTo>
                  <a:pt x="305" y="7"/>
                </a:lnTo>
                <a:lnTo>
                  <a:pt x="299" y="15"/>
                </a:lnTo>
                <a:lnTo>
                  <a:pt x="297" y="17"/>
                </a:lnTo>
                <a:lnTo>
                  <a:pt x="295" y="17"/>
                </a:lnTo>
                <a:lnTo>
                  <a:pt x="293" y="19"/>
                </a:lnTo>
                <a:lnTo>
                  <a:pt x="288" y="19"/>
                </a:lnTo>
                <a:lnTo>
                  <a:pt x="286" y="19"/>
                </a:lnTo>
                <a:lnTo>
                  <a:pt x="282" y="19"/>
                </a:lnTo>
                <a:lnTo>
                  <a:pt x="282" y="21"/>
                </a:lnTo>
                <a:lnTo>
                  <a:pt x="280" y="23"/>
                </a:lnTo>
                <a:lnTo>
                  <a:pt x="280" y="25"/>
                </a:lnTo>
                <a:lnTo>
                  <a:pt x="278" y="25"/>
                </a:lnTo>
                <a:lnTo>
                  <a:pt x="274" y="25"/>
                </a:lnTo>
                <a:lnTo>
                  <a:pt x="272" y="32"/>
                </a:lnTo>
                <a:lnTo>
                  <a:pt x="276" y="36"/>
                </a:lnTo>
                <a:lnTo>
                  <a:pt x="280" y="40"/>
                </a:lnTo>
                <a:lnTo>
                  <a:pt x="274" y="46"/>
                </a:lnTo>
                <a:lnTo>
                  <a:pt x="270" y="51"/>
                </a:lnTo>
                <a:lnTo>
                  <a:pt x="263" y="51"/>
                </a:lnTo>
                <a:lnTo>
                  <a:pt x="259" y="55"/>
                </a:lnTo>
                <a:lnTo>
                  <a:pt x="253" y="57"/>
                </a:lnTo>
                <a:lnTo>
                  <a:pt x="249" y="59"/>
                </a:lnTo>
                <a:lnTo>
                  <a:pt x="247" y="59"/>
                </a:lnTo>
                <a:lnTo>
                  <a:pt x="245" y="61"/>
                </a:lnTo>
                <a:lnTo>
                  <a:pt x="242" y="61"/>
                </a:lnTo>
                <a:lnTo>
                  <a:pt x="240" y="61"/>
                </a:lnTo>
                <a:lnTo>
                  <a:pt x="238" y="61"/>
                </a:ln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6" y="65"/>
                </a:lnTo>
                <a:lnTo>
                  <a:pt x="236" y="65"/>
                </a:lnTo>
                <a:lnTo>
                  <a:pt x="236" y="65"/>
                </a:lnTo>
                <a:lnTo>
                  <a:pt x="236" y="67"/>
                </a:lnTo>
                <a:lnTo>
                  <a:pt x="234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9"/>
                </a:lnTo>
                <a:lnTo>
                  <a:pt x="226" y="71"/>
                </a:lnTo>
                <a:lnTo>
                  <a:pt x="224" y="71"/>
                </a:lnTo>
                <a:lnTo>
                  <a:pt x="217" y="78"/>
                </a:lnTo>
                <a:lnTo>
                  <a:pt x="215" y="78"/>
                </a:lnTo>
                <a:lnTo>
                  <a:pt x="213" y="78"/>
                </a:lnTo>
                <a:lnTo>
                  <a:pt x="213" y="78"/>
                </a:lnTo>
                <a:lnTo>
                  <a:pt x="211" y="78"/>
                </a:lnTo>
                <a:lnTo>
                  <a:pt x="209" y="80"/>
                </a:lnTo>
                <a:lnTo>
                  <a:pt x="207" y="80"/>
                </a:lnTo>
                <a:lnTo>
                  <a:pt x="205" y="80"/>
                </a:lnTo>
                <a:lnTo>
                  <a:pt x="201" y="80"/>
                </a:lnTo>
                <a:lnTo>
                  <a:pt x="190" y="80"/>
                </a:lnTo>
                <a:lnTo>
                  <a:pt x="180" y="86"/>
                </a:lnTo>
                <a:lnTo>
                  <a:pt x="176" y="88"/>
                </a:lnTo>
                <a:lnTo>
                  <a:pt x="171" y="92"/>
                </a:lnTo>
                <a:lnTo>
                  <a:pt x="167" y="97"/>
                </a:lnTo>
                <a:lnTo>
                  <a:pt x="163" y="99"/>
                </a:lnTo>
                <a:lnTo>
                  <a:pt x="159" y="101"/>
                </a:lnTo>
                <a:lnTo>
                  <a:pt x="159" y="105"/>
                </a:lnTo>
                <a:lnTo>
                  <a:pt x="159" y="109"/>
                </a:lnTo>
                <a:lnTo>
                  <a:pt x="157" y="113"/>
                </a:lnTo>
                <a:lnTo>
                  <a:pt x="153" y="115"/>
                </a:lnTo>
                <a:lnTo>
                  <a:pt x="144" y="122"/>
                </a:lnTo>
                <a:lnTo>
                  <a:pt x="142" y="126"/>
                </a:lnTo>
                <a:lnTo>
                  <a:pt x="140" y="128"/>
                </a:lnTo>
                <a:lnTo>
                  <a:pt x="136" y="128"/>
                </a:lnTo>
                <a:lnTo>
                  <a:pt x="134" y="130"/>
                </a:lnTo>
                <a:lnTo>
                  <a:pt x="134" y="130"/>
                </a:lnTo>
                <a:lnTo>
                  <a:pt x="130" y="134"/>
                </a:lnTo>
                <a:lnTo>
                  <a:pt x="130" y="136"/>
                </a:lnTo>
                <a:lnTo>
                  <a:pt x="128" y="136"/>
                </a:lnTo>
                <a:lnTo>
                  <a:pt x="125" y="138"/>
                </a:lnTo>
                <a:lnTo>
                  <a:pt x="123" y="138"/>
                </a:lnTo>
                <a:lnTo>
                  <a:pt x="123" y="138"/>
                </a:lnTo>
                <a:lnTo>
                  <a:pt x="123" y="136"/>
                </a:lnTo>
                <a:lnTo>
                  <a:pt x="121" y="136"/>
                </a:lnTo>
                <a:lnTo>
                  <a:pt x="121" y="136"/>
                </a:lnTo>
                <a:lnTo>
                  <a:pt x="121" y="136"/>
                </a:lnTo>
                <a:lnTo>
                  <a:pt x="115" y="140"/>
                </a:lnTo>
                <a:lnTo>
                  <a:pt x="111" y="142"/>
                </a:lnTo>
                <a:lnTo>
                  <a:pt x="109" y="147"/>
                </a:lnTo>
                <a:lnTo>
                  <a:pt x="107" y="149"/>
                </a:lnTo>
                <a:lnTo>
                  <a:pt x="107" y="151"/>
                </a:lnTo>
                <a:lnTo>
                  <a:pt x="109" y="153"/>
                </a:lnTo>
                <a:lnTo>
                  <a:pt x="113" y="153"/>
                </a:lnTo>
                <a:lnTo>
                  <a:pt x="113" y="153"/>
                </a:lnTo>
                <a:lnTo>
                  <a:pt x="113" y="155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61"/>
                </a:lnTo>
                <a:lnTo>
                  <a:pt x="111" y="165"/>
                </a:lnTo>
                <a:lnTo>
                  <a:pt x="107" y="168"/>
                </a:lnTo>
                <a:lnTo>
                  <a:pt x="105" y="170"/>
                </a:lnTo>
                <a:lnTo>
                  <a:pt x="100" y="170"/>
                </a:lnTo>
                <a:lnTo>
                  <a:pt x="100" y="170"/>
                </a:lnTo>
                <a:lnTo>
                  <a:pt x="98" y="174"/>
                </a:lnTo>
                <a:lnTo>
                  <a:pt x="96" y="174"/>
                </a:lnTo>
                <a:lnTo>
                  <a:pt x="90" y="176"/>
                </a:lnTo>
                <a:lnTo>
                  <a:pt x="88" y="178"/>
                </a:lnTo>
                <a:lnTo>
                  <a:pt x="86" y="178"/>
                </a:lnTo>
                <a:lnTo>
                  <a:pt x="86" y="178"/>
                </a:lnTo>
                <a:lnTo>
                  <a:pt x="84" y="174"/>
                </a:lnTo>
                <a:lnTo>
                  <a:pt x="82" y="174"/>
                </a:lnTo>
                <a:lnTo>
                  <a:pt x="82" y="176"/>
                </a:lnTo>
                <a:lnTo>
                  <a:pt x="82" y="178"/>
                </a:lnTo>
                <a:lnTo>
                  <a:pt x="80" y="180"/>
                </a:lnTo>
                <a:lnTo>
                  <a:pt x="77" y="180"/>
                </a:lnTo>
                <a:lnTo>
                  <a:pt x="77" y="180"/>
                </a:lnTo>
                <a:lnTo>
                  <a:pt x="77" y="178"/>
                </a:lnTo>
                <a:lnTo>
                  <a:pt x="75" y="178"/>
                </a:lnTo>
                <a:lnTo>
                  <a:pt x="75" y="180"/>
                </a:lnTo>
                <a:lnTo>
                  <a:pt x="73" y="182"/>
                </a:lnTo>
                <a:lnTo>
                  <a:pt x="71" y="182"/>
                </a:lnTo>
                <a:lnTo>
                  <a:pt x="71" y="180"/>
                </a:lnTo>
                <a:lnTo>
                  <a:pt x="69" y="176"/>
                </a:lnTo>
                <a:lnTo>
                  <a:pt x="69" y="174"/>
                </a:lnTo>
                <a:lnTo>
                  <a:pt x="67" y="174"/>
                </a:lnTo>
                <a:lnTo>
                  <a:pt x="67" y="176"/>
                </a:lnTo>
                <a:lnTo>
                  <a:pt x="67" y="176"/>
                </a:lnTo>
                <a:lnTo>
                  <a:pt x="67" y="178"/>
                </a:lnTo>
                <a:lnTo>
                  <a:pt x="67" y="178"/>
                </a:lnTo>
                <a:lnTo>
                  <a:pt x="67" y="180"/>
                </a:lnTo>
                <a:lnTo>
                  <a:pt x="65" y="180"/>
                </a:lnTo>
                <a:lnTo>
                  <a:pt x="65" y="180"/>
                </a:lnTo>
                <a:lnTo>
                  <a:pt x="57" y="180"/>
                </a:lnTo>
                <a:lnTo>
                  <a:pt x="54" y="180"/>
                </a:lnTo>
                <a:lnTo>
                  <a:pt x="50" y="182"/>
                </a:lnTo>
                <a:lnTo>
                  <a:pt x="44" y="188"/>
                </a:lnTo>
                <a:lnTo>
                  <a:pt x="40" y="188"/>
                </a:lnTo>
                <a:lnTo>
                  <a:pt x="38" y="188"/>
                </a:lnTo>
                <a:lnTo>
                  <a:pt x="34" y="188"/>
                </a:lnTo>
                <a:lnTo>
                  <a:pt x="29" y="188"/>
                </a:lnTo>
                <a:lnTo>
                  <a:pt x="27" y="188"/>
                </a:lnTo>
                <a:lnTo>
                  <a:pt x="23" y="186"/>
                </a:lnTo>
                <a:lnTo>
                  <a:pt x="21" y="184"/>
                </a:lnTo>
                <a:lnTo>
                  <a:pt x="6" y="186"/>
                </a:lnTo>
                <a:lnTo>
                  <a:pt x="4" y="190"/>
                </a:lnTo>
                <a:lnTo>
                  <a:pt x="0" y="197"/>
                </a:lnTo>
                <a:lnTo>
                  <a:pt x="0" y="201"/>
                </a:lnTo>
                <a:lnTo>
                  <a:pt x="2" y="209"/>
                </a:lnTo>
                <a:lnTo>
                  <a:pt x="2" y="211"/>
                </a:lnTo>
                <a:lnTo>
                  <a:pt x="6" y="213"/>
                </a:lnTo>
                <a:lnTo>
                  <a:pt x="6" y="216"/>
                </a:lnTo>
                <a:lnTo>
                  <a:pt x="8" y="218"/>
                </a:lnTo>
                <a:lnTo>
                  <a:pt x="11" y="218"/>
                </a:lnTo>
                <a:lnTo>
                  <a:pt x="13" y="218"/>
                </a:lnTo>
                <a:lnTo>
                  <a:pt x="15" y="220"/>
                </a:lnTo>
                <a:lnTo>
                  <a:pt x="15" y="220"/>
                </a:lnTo>
                <a:lnTo>
                  <a:pt x="17" y="222"/>
                </a:lnTo>
                <a:lnTo>
                  <a:pt x="17" y="224"/>
                </a:lnTo>
                <a:lnTo>
                  <a:pt x="17" y="224"/>
                </a:lnTo>
                <a:lnTo>
                  <a:pt x="21" y="224"/>
                </a:lnTo>
                <a:lnTo>
                  <a:pt x="29" y="222"/>
                </a:lnTo>
                <a:lnTo>
                  <a:pt x="31" y="222"/>
                </a:lnTo>
                <a:lnTo>
                  <a:pt x="36" y="222"/>
                </a:lnTo>
                <a:lnTo>
                  <a:pt x="36" y="222"/>
                </a:lnTo>
                <a:lnTo>
                  <a:pt x="40" y="218"/>
                </a:lnTo>
                <a:lnTo>
                  <a:pt x="40" y="218"/>
                </a:lnTo>
                <a:lnTo>
                  <a:pt x="42" y="222"/>
                </a:lnTo>
                <a:lnTo>
                  <a:pt x="52" y="236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6" y="245"/>
                </a:lnTo>
                <a:lnTo>
                  <a:pt x="46" y="247"/>
                </a:lnTo>
                <a:lnTo>
                  <a:pt x="46" y="249"/>
                </a:lnTo>
                <a:lnTo>
                  <a:pt x="46" y="249"/>
                </a:lnTo>
                <a:lnTo>
                  <a:pt x="46" y="251"/>
                </a:lnTo>
                <a:lnTo>
                  <a:pt x="44" y="251"/>
                </a:lnTo>
                <a:lnTo>
                  <a:pt x="44" y="251"/>
                </a:lnTo>
                <a:lnTo>
                  <a:pt x="44" y="253"/>
                </a:lnTo>
                <a:lnTo>
                  <a:pt x="42" y="253"/>
                </a:lnTo>
                <a:lnTo>
                  <a:pt x="42" y="255"/>
                </a:lnTo>
                <a:lnTo>
                  <a:pt x="42" y="257"/>
                </a:lnTo>
                <a:lnTo>
                  <a:pt x="42" y="259"/>
                </a:lnTo>
                <a:lnTo>
                  <a:pt x="42" y="264"/>
                </a:lnTo>
                <a:lnTo>
                  <a:pt x="48" y="270"/>
                </a:lnTo>
                <a:lnTo>
                  <a:pt x="50" y="272"/>
                </a:lnTo>
                <a:lnTo>
                  <a:pt x="50" y="272"/>
                </a:lnTo>
                <a:lnTo>
                  <a:pt x="52" y="278"/>
                </a:lnTo>
                <a:lnTo>
                  <a:pt x="50" y="280"/>
                </a:lnTo>
                <a:lnTo>
                  <a:pt x="54" y="280"/>
                </a:lnTo>
                <a:lnTo>
                  <a:pt x="65" y="282"/>
                </a:lnTo>
                <a:lnTo>
                  <a:pt x="69" y="280"/>
                </a:lnTo>
                <a:lnTo>
                  <a:pt x="71" y="280"/>
                </a:lnTo>
                <a:lnTo>
                  <a:pt x="75" y="280"/>
                </a:lnTo>
                <a:lnTo>
                  <a:pt x="75" y="280"/>
                </a:lnTo>
                <a:lnTo>
                  <a:pt x="80" y="278"/>
                </a:lnTo>
                <a:lnTo>
                  <a:pt x="92" y="274"/>
                </a:lnTo>
                <a:lnTo>
                  <a:pt x="98" y="272"/>
                </a:lnTo>
                <a:lnTo>
                  <a:pt x="105" y="272"/>
                </a:lnTo>
                <a:lnTo>
                  <a:pt x="107" y="270"/>
                </a:lnTo>
                <a:lnTo>
                  <a:pt x="109" y="268"/>
                </a:lnTo>
                <a:lnTo>
                  <a:pt x="109" y="268"/>
                </a:lnTo>
                <a:lnTo>
                  <a:pt x="111" y="266"/>
                </a:lnTo>
                <a:lnTo>
                  <a:pt x="113" y="264"/>
                </a:lnTo>
                <a:lnTo>
                  <a:pt x="117" y="266"/>
                </a:lnTo>
                <a:lnTo>
                  <a:pt x="125" y="266"/>
                </a:lnTo>
                <a:lnTo>
                  <a:pt x="134" y="270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8" y="274"/>
                </a:lnTo>
                <a:lnTo>
                  <a:pt x="138" y="274"/>
                </a:lnTo>
                <a:lnTo>
                  <a:pt x="140" y="276"/>
                </a:lnTo>
                <a:lnTo>
                  <a:pt x="142" y="276"/>
                </a:lnTo>
                <a:lnTo>
                  <a:pt x="146" y="278"/>
                </a:lnTo>
                <a:lnTo>
                  <a:pt x="182" y="274"/>
                </a:lnTo>
                <a:lnTo>
                  <a:pt x="184" y="274"/>
                </a:lnTo>
                <a:lnTo>
                  <a:pt x="186" y="274"/>
                </a:lnTo>
                <a:lnTo>
                  <a:pt x="188" y="276"/>
                </a:lnTo>
                <a:lnTo>
                  <a:pt x="190" y="278"/>
                </a:lnTo>
                <a:lnTo>
                  <a:pt x="192" y="278"/>
                </a:lnTo>
                <a:lnTo>
                  <a:pt x="196" y="276"/>
                </a:lnTo>
                <a:lnTo>
                  <a:pt x="199" y="276"/>
                </a:lnTo>
                <a:lnTo>
                  <a:pt x="205" y="274"/>
                </a:lnTo>
                <a:lnTo>
                  <a:pt x="209" y="274"/>
                </a:lnTo>
                <a:lnTo>
                  <a:pt x="215" y="272"/>
                </a:lnTo>
                <a:lnTo>
                  <a:pt x="217" y="270"/>
                </a:lnTo>
                <a:lnTo>
                  <a:pt x="219" y="268"/>
                </a:lnTo>
                <a:lnTo>
                  <a:pt x="222" y="266"/>
                </a:lnTo>
                <a:lnTo>
                  <a:pt x="222" y="266"/>
                </a:lnTo>
                <a:lnTo>
                  <a:pt x="224" y="264"/>
                </a:lnTo>
                <a:lnTo>
                  <a:pt x="228" y="261"/>
                </a:lnTo>
                <a:lnTo>
                  <a:pt x="228" y="259"/>
                </a:lnTo>
                <a:lnTo>
                  <a:pt x="228" y="259"/>
                </a:lnTo>
                <a:lnTo>
                  <a:pt x="228" y="255"/>
                </a:lnTo>
                <a:lnTo>
                  <a:pt x="228" y="253"/>
                </a:lnTo>
                <a:lnTo>
                  <a:pt x="228" y="251"/>
                </a:lnTo>
                <a:lnTo>
                  <a:pt x="230" y="249"/>
                </a:lnTo>
                <a:lnTo>
                  <a:pt x="230" y="249"/>
                </a:lnTo>
                <a:lnTo>
                  <a:pt x="240" y="236"/>
                </a:lnTo>
                <a:lnTo>
                  <a:pt x="245" y="234"/>
                </a:lnTo>
                <a:lnTo>
                  <a:pt x="245" y="234"/>
                </a:lnTo>
                <a:lnTo>
                  <a:pt x="249" y="230"/>
                </a:lnTo>
                <a:lnTo>
                  <a:pt x="253" y="228"/>
                </a:lnTo>
                <a:lnTo>
                  <a:pt x="257" y="224"/>
                </a:lnTo>
                <a:lnTo>
                  <a:pt x="270" y="211"/>
                </a:lnTo>
                <a:lnTo>
                  <a:pt x="270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7"/>
                </a:lnTo>
                <a:lnTo>
                  <a:pt x="270" y="207"/>
                </a:lnTo>
                <a:lnTo>
                  <a:pt x="268" y="205"/>
                </a:lnTo>
                <a:lnTo>
                  <a:pt x="268" y="203"/>
                </a:lnTo>
                <a:lnTo>
                  <a:pt x="268" y="203"/>
                </a:lnTo>
                <a:lnTo>
                  <a:pt x="268" y="201"/>
                </a:lnTo>
                <a:lnTo>
                  <a:pt x="270" y="199"/>
                </a:lnTo>
                <a:lnTo>
                  <a:pt x="272" y="199"/>
                </a:lnTo>
                <a:lnTo>
                  <a:pt x="272" y="199"/>
                </a:lnTo>
                <a:lnTo>
                  <a:pt x="272" y="199"/>
                </a:lnTo>
                <a:lnTo>
                  <a:pt x="274" y="199"/>
                </a:lnTo>
                <a:lnTo>
                  <a:pt x="274" y="201"/>
                </a:lnTo>
                <a:lnTo>
                  <a:pt x="274" y="201"/>
                </a:lnTo>
                <a:lnTo>
                  <a:pt x="276" y="203"/>
                </a:lnTo>
                <a:lnTo>
                  <a:pt x="278" y="203"/>
                </a:lnTo>
                <a:lnTo>
                  <a:pt x="280" y="205"/>
                </a:lnTo>
                <a:lnTo>
                  <a:pt x="290" y="201"/>
                </a:lnTo>
                <a:lnTo>
                  <a:pt x="293" y="205"/>
                </a:lnTo>
                <a:lnTo>
                  <a:pt x="297" y="203"/>
                </a:lnTo>
                <a:lnTo>
                  <a:pt x="297" y="203"/>
                </a:lnTo>
                <a:lnTo>
                  <a:pt x="299" y="203"/>
                </a:lnTo>
                <a:lnTo>
                  <a:pt x="301" y="203"/>
                </a:lnTo>
                <a:lnTo>
                  <a:pt x="303" y="201"/>
                </a:lnTo>
                <a:lnTo>
                  <a:pt x="307" y="199"/>
                </a:lnTo>
                <a:lnTo>
                  <a:pt x="311" y="197"/>
                </a:lnTo>
                <a:lnTo>
                  <a:pt x="318" y="195"/>
                </a:lnTo>
                <a:lnTo>
                  <a:pt x="326" y="193"/>
                </a:lnTo>
                <a:lnTo>
                  <a:pt x="326" y="193"/>
                </a:lnTo>
                <a:lnTo>
                  <a:pt x="328" y="190"/>
                </a:lnTo>
                <a:lnTo>
                  <a:pt x="336" y="186"/>
                </a:lnTo>
                <a:lnTo>
                  <a:pt x="341" y="184"/>
                </a:lnTo>
                <a:lnTo>
                  <a:pt x="372" y="174"/>
                </a:lnTo>
                <a:lnTo>
                  <a:pt x="376" y="170"/>
                </a:lnTo>
                <a:lnTo>
                  <a:pt x="378" y="170"/>
                </a:lnTo>
                <a:lnTo>
                  <a:pt x="378" y="170"/>
                </a:lnTo>
                <a:lnTo>
                  <a:pt x="380" y="172"/>
                </a:lnTo>
                <a:lnTo>
                  <a:pt x="382" y="172"/>
                </a:lnTo>
                <a:lnTo>
                  <a:pt x="384" y="172"/>
                </a:lnTo>
                <a:lnTo>
                  <a:pt x="384" y="174"/>
                </a:lnTo>
                <a:lnTo>
                  <a:pt x="389" y="174"/>
                </a:lnTo>
                <a:lnTo>
                  <a:pt x="397" y="172"/>
                </a:lnTo>
                <a:lnTo>
                  <a:pt x="401" y="170"/>
                </a:lnTo>
                <a:lnTo>
                  <a:pt x="403" y="168"/>
                </a:lnTo>
                <a:lnTo>
                  <a:pt x="405" y="165"/>
                </a:lnTo>
                <a:lnTo>
                  <a:pt x="414" y="161"/>
                </a:lnTo>
                <a:lnTo>
                  <a:pt x="420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61"/>
                </a:lnTo>
                <a:lnTo>
                  <a:pt x="443" y="163"/>
                </a:lnTo>
                <a:lnTo>
                  <a:pt x="441" y="168"/>
                </a:lnTo>
                <a:lnTo>
                  <a:pt x="437" y="174"/>
                </a:lnTo>
                <a:lnTo>
                  <a:pt x="428" y="184"/>
                </a:lnTo>
                <a:lnTo>
                  <a:pt x="426" y="188"/>
                </a:lnTo>
                <a:lnTo>
                  <a:pt x="424" y="190"/>
                </a:lnTo>
                <a:lnTo>
                  <a:pt x="426" y="193"/>
                </a:lnTo>
                <a:lnTo>
                  <a:pt x="426" y="193"/>
                </a:lnTo>
                <a:lnTo>
                  <a:pt x="426" y="199"/>
                </a:lnTo>
                <a:lnTo>
                  <a:pt x="426" y="201"/>
                </a:lnTo>
                <a:lnTo>
                  <a:pt x="428" y="201"/>
                </a:lnTo>
                <a:lnTo>
                  <a:pt x="428" y="203"/>
                </a:lnTo>
                <a:lnTo>
                  <a:pt x="430" y="203"/>
                </a:lnTo>
                <a:lnTo>
                  <a:pt x="430" y="203"/>
                </a:lnTo>
                <a:lnTo>
                  <a:pt x="430" y="205"/>
                </a:lnTo>
                <a:lnTo>
                  <a:pt x="433" y="205"/>
                </a:lnTo>
                <a:lnTo>
                  <a:pt x="435" y="207"/>
                </a:lnTo>
                <a:lnTo>
                  <a:pt x="435" y="207"/>
                </a:lnTo>
                <a:lnTo>
                  <a:pt x="437" y="209"/>
                </a:lnTo>
                <a:lnTo>
                  <a:pt x="437" y="213"/>
                </a:lnTo>
                <a:lnTo>
                  <a:pt x="437" y="216"/>
                </a:lnTo>
                <a:lnTo>
                  <a:pt x="435" y="220"/>
                </a:lnTo>
                <a:lnTo>
                  <a:pt x="435" y="220"/>
                </a:lnTo>
                <a:lnTo>
                  <a:pt x="435" y="220"/>
                </a:lnTo>
                <a:lnTo>
                  <a:pt x="437" y="222"/>
                </a:lnTo>
                <a:lnTo>
                  <a:pt x="437" y="222"/>
                </a:lnTo>
                <a:lnTo>
                  <a:pt x="437" y="224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41" y="222"/>
                </a:lnTo>
                <a:lnTo>
                  <a:pt x="441" y="222"/>
                </a:lnTo>
                <a:lnTo>
                  <a:pt x="441" y="222"/>
                </a:lnTo>
                <a:lnTo>
                  <a:pt x="443" y="222"/>
                </a:lnTo>
                <a:lnTo>
                  <a:pt x="443" y="222"/>
                </a:lnTo>
                <a:lnTo>
                  <a:pt x="443" y="220"/>
                </a:lnTo>
                <a:lnTo>
                  <a:pt x="445" y="220"/>
                </a:lnTo>
                <a:lnTo>
                  <a:pt x="445" y="222"/>
                </a:lnTo>
                <a:lnTo>
                  <a:pt x="447" y="222"/>
                </a:lnTo>
                <a:lnTo>
                  <a:pt x="447" y="224"/>
                </a:lnTo>
                <a:lnTo>
                  <a:pt x="449" y="226"/>
                </a:lnTo>
                <a:lnTo>
                  <a:pt x="449" y="226"/>
                </a:lnTo>
                <a:lnTo>
                  <a:pt x="449" y="230"/>
                </a:lnTo>
                <a:lnTo>
                  <a:pt x="449" y="230"/>
                </a:lnTo>
                <a:lnTo>
                  <a:pt x="449" y="230"/>
                </a:lnTo>
                <a:lnTo>
                  <a:pt x="447" y="230"/>
                </a:lnTo>
                <a:lnTo>
                  <a:pt x="447" y="230"/>
                </a:lnTo>
                <a:lnTo>
                  <a:pt x="445" y="232"/>
                </a:lnTo>
                <a:lnTo>
                  <a:pt x="445" y="232"/>
                </a:lnTo>
                <a:lnTo>
                  <a:pt x="445" y="232"/>
                </a:lnTo>
                <a:lnTo>
                  <a:pt x="445" y="234"/>
                </a:lnTo>
                <a:lnTo>
                  <a:pt x="445" y="234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1" y="236"/>
                </a:lnTo>
                <a:lnTo>
                  <a:pt x="441" y="236"/>
                </a:lnTo>
                <a:lnTo>
                  <a:pt x="439" y="239"/>
                </a:lnTo>
                <a:lnTo>
                  <a:pt x="439" y="239"/>
                </a:lnTo>
                <a:lnTo>
                  <a:pt x="439" y="241"/>
                </a:lnTo>
                <a:lnTo>
                  <a:pt x="439" y="241"/>
                </a:lnTo>
                <a:lnTo>
                  <a:pt x="439" y="241"/>
                </a:lnTo>
                <a:lnTo>
                  <a:pt x="435" y="239"/>
                </a:lnTo>
                <a:lnTo>
                  <a:pt x="435" y="239"/>
                </a:lnTo>
                <a:lnTo>
                  <a:pt x="435" y="239"/>
                </a:lnTo>
                <a:lnTo>
                  <a:pt x="433" y="241"/>
                </a:lnTo>
                <a:lnTo>
                  <a:pt x="433" y="241"/>
                </a:lnTo>
                <a:lnTo>
                  <a:pt x="428" y="239"/>
                </a:lnTo>
                <a:lnTo>
                  <a:pt x="428" y="239"/>
                </a:lnTo>
                <a:lnTo>
                  <a:pt x="412" y="247"/>
                </a:lnTo>
                <a:lnTo>
                  <a:pt x="410" y="245"/>
                </a:lnTo>
                <a:lnTo>
                  <a:pt x="407" y="245"/>
                </a:lnTo>
                <a:lnTo>
                  <a:pt x="405" y="243"/>
                </a:lnTo>
                <a:lnTo>
                  <a:pt x="403" y="241"/>
                </a:lnTo>
                <a:lnTo>
                  <a:pt x="401" y="241"/>
                </a:lnTo>
                <a:lnTo>
                  <a:pt x="401" y="241"/>
                </a:lnTo>
                <a:lnTo>
                  <a:pt x="399" y="243"/>
                </a:lnTo>
                <a:lnTo>
                  <a:pt x="397" y="243"/>
                </a:lnTo>
                <a:lnTo>
                  <a:pt x="397" y="243"/>
                </a:lnTo>
                <a:lnTo>
                  <a:pt x="395" y="245"/>
                </a:lnTo>
                <a:lnTo>
                  <a:pt x="395" y="245"/>
                </a:lnTo>
                <a:lnTo>
                  <a:pt x="395" y="249"/>
                </a:lnTo>
                <a:lnTo>
                  <a:pt x="395" y="249"/>
                </a:lnTo>
                <a:lnTo>
                  <a:pt x="393" y="251"/>
                </a:lnTo>
                <a:lnTo>
                  <a:pt x="393" y="253"/>
                </a:lnTo>
                <a:lnTo>
                  <a:pt x="389" y="255"/>
                </a:lnTo>
                <a:lnTo>
                  <a:pt x="387" y="257"/>
                </a:lnTo>
                <a:lnTo>
                  <a:pt x="387" y="257"/>
                </a:lnTo>
                <a:lnTo>
                  <a:pt x="384" y="257"/>
                </a:lnTo>
                <a:lnTo>
                  <a:pt x="382" y="259"/>
                </a:lnTo>
                <a:lnTo>
                  <a:pt x="378" y="264"/>
                </a:lnTo>
                <a:lnTo>
                  <a:pt x="372" y="266"/>
                </a:lnTo>
                <a:lnTo>
                  <a:pt x="372" y="268"/>
                </a:lnTo>
                <a:lnTo>
                  <a:pt x="370" y="268"/>
                </a:lnTo>
                <a:lnTo>
                  <a:pt x="368" y="268"/>
                </a:lnTo>
                <a:lnTo>
                  <a:pt x="366" y="266"/>
                </a:lnTo>
                <a:lnTo>
                  <a:pt x="366" y="268"/>
                </a:lnTo>
                <a:lnTo>
                  <a:pt x="366" y="268"/>
                </a:lnTo>
                <a:lnTo>
                  <a:pt x="364" y="268"/>
                </a:lnTo>
                <a:lnTo>
                  <a:pt x="366" y="272"/>
                </a:lnTo>
                <a:lnTo>
                  <a:pt x="366" y="272"/>
                </a:lnTo>
                <a:lnTo>
                  <a:pt x="366" y="272"/>
                </a:lnTo>
                <a:lnTo>
                  <a:pt x="368" y="274"/>
                </a:lnTo>
                <a:lnTo>
                  <a:pt x="370" y="274"/>
                </a:lnTo>
                <a:lnTo>
                  <a:pt x="370" y="276"/>
                </a:lnTo>
                <a:lnTo>
                  <a:pt x="370" y="278"/>
                </a:lnTo>
                <a:lnTo>
                  <a:pt x="370" y="282"/>
                </a:lnTo>
                <a:lnTo>
                  <a:pt x="370" y="284"/>
                </a:lnTo>
                <a:lnTo>
                  <a:pt x="370" y="284"/>
                </a:lnTo>
                <a:lnTo>
                  <a:pt x="368" y="284"/>
                </a:lnTo>
                <a:lnTo>
                  <a:pt x="368" y="287"/>
                </a:lnTo>
                <a:lnTo>
                  <a:pt x="368" y="287"/>
                </a:lnTo>
                <a:lnTo>
                  <a:pt x="368" y="287"/>
                </a:lnTo>
                <a:lnTo>
                  <a:pt x="366" y="289"/>
                </a:lnTo>
                <a:lnTo>
                  <a:pt x="366" y="291"/>
                </a:lnTo>
                <a:lnTo>
                  <a:pt x="368" y="291"/>
                </a:lnTo>
                <a:lnTo>
                  <a:pt x="368" y="293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9"/>
                </a:lnTo>
                <a:lnTo>
                  <a:pt x="370" y="301"/>
                </a:lnTo>
                <a:lnTo>
                  <a:pt x="370" y="303"/>
                </a:lnTo>
                <a:lnTo>
                  <a:pt x="370" y="303"/>
                </a:lnTo>
                <a:lnTo>
                  <a:pt x="372" y="307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4" y="312"/>
                </a:lnTo>
                <a:lnTo>
                  <a:pt x="378" y="310"/>
                </a:lnTo>
                <a:lnTo>
                  <a:pt x="387" y="307"/>
                </a:lnTo>
                <a:lnTo>
                  <a:pt x="389" y="305"/>
                </a:lnTo>
                <a:lnTo>
                  <a:pt x="391" y="301"/>
                </a:lnTo>
                <a:lnTo>
                  <a:pt x="393" y="297"/>
                </a:lnTo>
                <a:lnTo>
                  <a:pt x="397" y="293"/>
                </a:lnTo>
                <a:lnTo>
                  <a:pt x="401" y="293"/>
                </a:lnTo>
                <a:lnTo>
                  <a:pt x="403" y="293"/>
                </a:lnTo>
                <a:lnTo>
                  <a:pt x="405" y="293"/>
                </a:lnTo>
                <a:lnTo>
                  <a:pt x="405" y="293"/>
                </a:lnTo>
                <a:lnTo>
                  <a:pt x="407" y="291"/>
                </a:lnTo>
                <a:lnTo>
                  <a:pt x="410" y="287"/>
                </a:lnTo>
                <a:lnTo>
                  <a:pt x="410" y="287"/>
                </a:lnTo>
                <a:lnTo>
                  <a:pt x="412" y="284"/>
                </a:lnTo>
                <a:lnTo>
                  <a:pt x="416" y="284"/>
                </a:lnTo>
                <a:lnTo>
                  <a:pt x="418" y="284"/>
                </a:lnTo>
                <a:lnTo>
                  <a:pt x="418" y="282"/>
                </a:lnTo>
                <a:lnTo>
                  <a:pt x="420" y="278"/>
                </a:lnTo>
                <a:lnTo>
                  <a:pt x="426" y="272"/>
                </a:lnTo>
                <a:lnTo>
                  <a:pt x="428" y="272"/>
                </a:lnTo>
                <a:lnTo>
                  <a:pt x="435" y="270"/>
                </a:lnTo>
                <a:lnTo>
                  <a:pt x="437" y="270"/>
                </a:lnTo>
                <a:lnTo>
                  <a:pt x="439" y="266"/>
                </a:lnTo>
                <a:lnTo>
                  <a:pt x="441" y="264"/>
                </a:lnTo>
                <a:lnTo>
                  <a:pt x="445" y="255"/>
                </a:lnTo>
                <a:lnTo>
                  <a:pt x="449" y="251"/>
                </a:lnTo>
                <a:lnTo>
                  <a:pt x="456" y="247"/>
                </a:lnTo>
                <a:lnTo>
                  <a:pt x="462" y="243"/>
                </a:lnTo>
                <a:lnTo>
                  <a:pt x="489" y="239"/>
                </a:lnTo>
                <a:lnTo>
                  <a:pt x="495" y="239"/>
                </a:lnTo>
                <a:lnTo>
                  <a:pt x="497" y="239"/>
                </a:lnTo>
                <a:lnTo>
                  <a:pt x="499" y="239"/>
                </a:lnTo>
                <a:lnTo>
                  <a:pt x="501" y="239"/>
                </a:lnTo>
                <a:lnTo>
                  <a:pt x="504" y="236"/>
                </a:lnTo>
                <a:lnTo>
                  <a:pt x="506" y="234"/>
                </a:lnTo>
                <a:lnTo>
                  <a:pt x="506" y="232"/>
                </a:lnTo>
                <a:lnTo>
                  <a:pt x="508" y="232"/>
                </a:lnTo>
                <a:lnTo>
                  <a:pt x="510" y="232"/>
                </a:lnTo>
                <a:lnTo>
                  <a:pt x="510" y="232"/>
                </a:lnTo>
                <a:lnTo>
                  <a:pt x="512" y="234"/>
                </a:lnTo>
                <a:lnTo>
                  <a:pt x="512" y="234"/>
                </a:lnTo>
                <a:lnTo>
                  <a:pt x="514" y="234"/>
                </a:lnTo>
                <a:lnTo>
                  <a:pt x="514" y="232"/>
                </a:lnTo>
                <a:lnTo>
                  <a:pt x="516" y="232"/>
                </a:lnTo>
                <a:lnTo>
                  <a:pt x="518" y="230"/>
                </a:lnTo>
                <a:lnTo>
                  <a:pt x="518" y="230"/>
                </a:lnTo>
                <a:lnTo>
                  <a:pt x="520" y="232"/>
                </a:lnTo>
                <a:lnTo>
                  <a:pt x="524" y="232"/>
                </a:lnTo>
                <a:lnTo>
                  <a:pt x="527" y="234"/>
                </a:lnTo>
                <a:lnTo>
                  <a:pt x="527" y="236"/>
                </a:lnTo>
                <a:lnTo>
                  <a:pt x="529" y="239"/>
                </a:lnTo>
                <a:lnTo>
                  <a:pt x="531" y="241"/>
                </a:lnTo>
                <a:lnTo>
                  <a:pt x="535" y="245"/>
                </a:lnTo>
                <a:lnTo>
                  <a:pt x="535" y="245"/>
                </a:lnTo>
                <a:lnTo>
                  <a:pt x="535" y="247"/>
                </a:lnTo>
                <a:lnTo>
                  <a:pt x="533" y="249"/>
                </a:lnTo>
                <a:lnTo>
                  <a:pt x="533" y="251"/>
                </a:lnTo>
                <a:lnTo>
                  <a:pt x="535" y="253"/>
                </a:lnTo>
                <a:lnTo>
                  <a:pt x="550" y="259"/>
                </a:lnTo>
                <a:lnTo>
                  <a:pt x="550" y="259"/>
                </a:lnTo>
                <a:lnTo>
                  <a:pt x="552" y="261"/>
                </a:lnTo>
                <a:lnTo>
                  <a:pt x="552" y="261"/>
                </a:lnTo>
                <a:lnTo>
                  <a:pt x="554" y="261"/>
                </a:lnTo>
                <a:lnTo>
                  <a:pt x="554" y="261"/>
                </a:lnTo>
                <a:lnTo>
                  <a:pt x="556" y="261"/>
                </a:lnTo>
                <a:lnTo>
                  <a:pt x="556" y="261"/>
                </a:lnTo>
                <a:lnTo>
                  <a:pt x="556" y="261"/>
                </a:lnTo>
                <a:lnTo>
                  <a:pt x="558" y="261"/>
                </a:lnTo>
                <a:lnTo>
                  <a:pt x="558" y="261"/>
                </a:lnTo>
                <a:lnTo>
                  <a:pt x="560" y="264"/>
                </a:lnTo>
                <a:lnTo>
                  <a:pt x="560" y="261"/>
                </a:lnTo>
                <a:lnTo>
                  <a:pt x="562" y="261"/>
                </a:lnTo>
                <a:lnTo>
                  <a:pt x="562" y="259"/>
                </a:lnTo>
                <a:lnTo>
                  <a:pt x="562" y="257"/>
                </a:lnTo>
                <a:lnTo>
                  <a:pt x="562" y="257"/>
                </a:lnTo>
                <a:lnTo>
                  <a:pt x="562" y="255"/>
                </a:lnTo>
                <a:lnTo>
                  <a:pt x="560" y="255"/>
                </a:lnTo>
                <a:lnTo>
                  <a:pt x="560" y="255"/>
                </a:lnTo>
                <a:lnTo>
                  <a:pt x="560" y="253"/>
                </a:lnTo>
                <a:lnTo>
                  <a:pt x="560" y="251"/>
                </a:lnTo>
                <a:lnTo>
                  <a:pt x="558" y="251"/>
                </a:lnTo>
                <a:lnTo>
                  <a:pt x="556" y="247"/>
                </a:lnTo>
                <a:lnTo>
                  <a:pt x="539" y="226"/>
                </a:lnTo>
                <a:lnTo>
                  <a:pt x="537" y="222"/>
                </a:lnTo>
                <a:lnTo>
                  <a:pt x="537" y="220"/>
                </a:lnTo>
                <a:lnTo>
                  <a:pt x="537" y="216"/>
                </a:lnTo>
                <a:lnTo>
                  <a:pt x="537" y="213"/>
                </a:lnTo>
                <a:lnTo>
                  <a:pt x="537" y="213"/>
                </a:lnTo>
                <a:lnTo>
                  <a:pt x="537" y="211"/>
                </a:lnTo>
                <a:lnTo>
                  <a:pt x="537" y="209"/>
                </a:lnTo>
                <a:lnTo>
                  <a:pt x="537" y="209"/>
                </a:lnTo>
                <a:lnTo>
                  <a:pt x="535" y="207"/>
                </a:lnTo>
                <a:lnTo>
                  <a:pt x="535" y="207"/>
                </a:lnTo>
                <a:lnTo>
                  <a:pt x="535" y="203"/>
                </a:lnTo>
                <a:lnTo>
                  <a:pt x="535" y="201"/>
                </a:lnTo>
                <a:lnTo>
                  <a:pt x="537" y="199"/>
                </a:lnTo>
                <a:lnTo>
                  <a:pt x="539" y="199"/>
                </a:lnTo>
                <a:lnTo>
                  <a:pt x="543" y="195"/>
                </a:lnTo>
                <a:lnTo>
                  <a:pt x="545" y="195"/>
                </a:lnTo>
                <a:lnTo>
                  <a:pt x="547" y="188"/>
                </a:lnTo>
                <a:lnTo>
                  <a:pt x="550" y="188"/>
                </a:lnTo>
                <a:lnTo>
                  <a:pt x="552" y="188"/>
                </a:lnTo>
                <a:lnTo>
                  <a:pt x="554" y="186"/>
                </a:lnTo>
                <a:lnTo>
                  <a:pt x="554" y="186"/>
                </a:lnTo>
                <a:lnTo>
                  <a:pt x="556" y="186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8" y="182"/>
                </a:lnTo>
                <a:lnTo>
                  <a:pt x="558" y="182"/>
                </a:lnTo>
                <a:lnTo>
                  <a:pt x="560" y="180"/>
                </a:lnTo>
                <a:lnTo>
                  <a:pt x="560" y="180"/>
                </a:lnTo>
                <a:lnTo>
                  <a:pt x="562" y="180"/>
                </a:lnTo>
                <a:lnTo>
                  <a:pt x="562" y="178"/>
                </a:lnTo>
                <a:lnTo>
                  <a:pt x="568" y="174"/>
                </a:lnTo>
                <a:lnTo>
                  <a:pt x="568" y="172"/>
                </a:lnTo>
                <a:lnTo>
                  <a:pt x="570" y="170"/>
                </a:lnTo>
                <a:lnTo>
                  <a:pt x="573" y="170"/>
                </a:lnTo>
                <a:lnTo>
                  <a:pt x="573" y="168"/>
                </a:lnTo>
                <a:lnTo>
                  <a:pt x="575" y="168"/>
                </a:lnTo>
                <a:lnTo>
                  <a:pt x="577" y="168"/>
                </a:lnTo>
                <a:lnTo>
                  <a:pt x="579" y="170"/>
                </a:lnTo>
                <a:lnTo>
                  <a:pt x="579" y="172"/>
                </a:lnTo>
                <a:lnTo>
                  <a:pt x="579" y="172"/>
                </a:lnTo>
                <a:lnTo>
                  <a:pt x="581" y="172"/>
                </a:lnTo>
                <a:lnTo>
                  <a:pt x="583" y="170"/>
                </a:lnTo>
                <a:lnTo>
                  <a:pt x="583" y="170"/>
                </a:lnTo>
                <a:lnTo>
                  <a:pt x="583" y="168"/>
                </a:lnTo>
                <a:lnTo>
                  <a:pt x="583" y="165"/>
                </a:lnTo>
                <a:lnTo>
                  <a:pt x="583" y="163"/>
                </a:lnTo>
                <a:lnTo>
                  <a:pt x="585" y="159"/>
                </a:lnTo>
                <a:lnTo>
                  <a:pt x="585" y="159"/>
                </a:lnTo>
                <a:lnTo>
                  <a:pt x="585" y="155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6" name="Freeform 106">
            <a:extLst>
              <a:ext uri="{FF2B5EF4-FFF2-40B4-BE49-F238E27FC236}">
                <a16:creationId xmlns:a16="http://schemas.microsoft.com/office/drawing/2014/main" id="{D68964F7-E477-47C5-9FED-7CD928E26F42}"/>
              </a:ext>
            </a:extLst>
          </p:cNvPr>
          <p:cNvSpPr>
            <a:spLocks noEditPoints="1"/>
          </p:cNvSpPr>
          <p:nvPr/>
        </p:nvSpPr>
        <p:spPr bwMode="auto">
          <a:xfrm>
            <a:off x="7497814" y="4482001"/>
            <a:ext cx="1255427" cy="1000880"/>
          </a:xfrm>
          <a:custGeom>
            <a:avLst/>
            <a:gdLst>
              <a:gd name="T0" fmla="*/ 794 w 817"/>
              <a:gd name="T1" fmla="*/ 11 h 687"/>
              <a:gd name="T2" fmla="*/ 748 w 817"/>
              <a:gd name="T3" fmla="*/ 40 h 687"/>
              <a:gd name="T4" fmla="*/ 710 w 817"/>
              <a:gd name="T5" fmla="*/ 25 h 687"/>
              <a:gd name="T6" fmla="*/ 681 w 817"/>
              <a:gd name="T7" fmla="*/ 19 h 687"/>
              <a:gd name="T8" fmla="*/ 677 w 817"/>
              <a:gd name="T9" fmla="*/ 32 h 687"/>
              <a:gd name="T10" fmla="*/ 643 w 817"/>
              <a:gd name="T11" fmla="*/ 67 h 687"/>
              <a:gd name="T12" fmla="*/ 612 w 817"/>
              <a:gd name="T13" fmla="*/ 88 h 687"/>
              <a:gd name="T14" fmla="*/ 587 w 817"/>
              <a:gd name="T15" fmla="*/ 71 h 687"/>
              <a:gd name="T16" fmla="*/ 568 w 817"/>
              <a:gd name="T17" fmla="*/ 117 h 687"/>
              <a:gd name="T18" fmla="*/ 510 w 817"/>
              <a:gd name="T19" fmla="*/ 144 h 687"/>
              <a:gd name="T20" fmla="*/ 487 w 817"/>
              <a:gd name="T21" fmla="*/ 172 h 687"/>
              <a:gd name="T22" fmla="*/ 464 w 817"/>
              <a:gd name="T23" fmla="*/ 195 h 687"/>
              <a:gd name="T24" fmla="*/ 424 w 817"/>
              <a:gd name="T25" fmla="*/ 209 h 687"/>
              <a:gd name="T26" fmla="*/ 403 w 817"/>
              <a:gd name="T27" fmla="*/ 224 h 687"/>
              <a:gd name="T28" fmla="*/ 382 w 817"/>
              <a:gd name="T29" fmla="*/ 226 h 687"/>
              <a:gd name="T30" fmla="*/ 372 w 817"/>
              <a:gd name="T31" fmla="*/ 234 h 687"/>
              <a:gd name="T32" fmla="*/ 393 w 817"/>
              <a:gd name="T33" fmla="*/ 253 h 687"/>
              <a:gd name="T34" fmla="*/ 366 w 817"/>
              <a:gd name="T35" fmla="*/ 245 h 687"/>
              <a:gd name="T36" fmla="*/ 336 w 817"/>
              <a:gd name="T37" fmla="*/ 234 h 687"/>
              <a:gd name="T38" fmla="*/ 315 w 817"/>
              <a:gd name="T39" fmla="*/ 264 h 687"/>
              <a:gd name="T40" fmla="*/ 255 w 817"/>
              <a:gd name="T41" fmla="*/ 286 h 687"/>
              <a:gd name="T42" fmla="*/ 224 w 817"/>
              <a:gd name="T43" fmla="*/ 324 h 687"/>
              <a:gd name="T44" fmla="*/ 190 w 817"/>
              <a:gd name="T45" fmla="*/ 328 h 687"/>
              <a:gd name="T46" fmla="*/ 148 w 817"/>
              <a:gd name="T47" fmla="*/ 349 h 687"/>
              <a:gd name="T48" fmla="*/ 113 w 817"/>
              <a:gd name="T49" fmla="*/ 349 h 687"/>
              <a:gd name="T50" fmla="*/ 52 w 817"/>
              <a:gd name="T51" fmla="*/ 339 h 687"/>
              <a:gd name="T52" fmla="*/ 25 w 817"/>
              <a:gd name="T53" fmla="*/ 387 h 687"/>
              <a:gd name="T54" fmla="*/ 31 w 817"/>
              <a:gd name="T55" fmla="*/ 441 h 687"/>
              <a:gd name="T56" fmla="*/ 10 w 817"/>
              <a:gd name="T57" fmla="*/ 449 h 687"/>
              <a:gd name="T58" fmla="*/ 21 w 817"/>
              <a:gd name="T59" fmla="*/ 495 h 687"/>
              <a:gd name="T60" fmla="*/ 36 w 817"/>
              <a:gd name="T61" fmla="*/ 522 h 687"/>
              <a:gd name="T62" fmla="*/ 65 w 817"/>
              <a:gd name="T63" fmla="*/ 514 h 687"/>
              <a:gd name="T64" fmla="*/ 63 w 817"/>
              <a:gd name="T65" fmla="*/ 533 h 687"/>
              <a:gd name="T66" fmla="*/ 63 w 817"/>
              <a:gd name="T67" fmla="*/ 552 h 687"/>
              <a:gd name="T68" fmla="*/ 21 w 817"/>
              <a:gd name="T69" fmla="*/ 527 h 687"/>
              <a:gd name="T70" fmla="*/ 27 w 817"/>
              <a:gd name="T71" fmla="*/ 560 h 687"/>
              <a:gd name="T72" fmla="*/ 42 w 817"/>
              <a:gd name="T73" fmla="*/ 564 h 687"/>
              <a:gd name="T74" fmla="*/ 59 w 817"/>
              <a:gd name="T75" fmla="*/ 562 h 687"/>
              <a:gd name="T76" fmla="*/ 90 w 817"/>
              <a:gd name="T77" fmla="*/ 568 h 687"/>
              <a:gd name="T78" fmla="*/ 115 w 817"/>
              <a:gd name="T79" fmla="*/ 554 h 687"/>
              <a:gd name="T80" fmla="*/ 140 w 817"/>
              <a:gd name="T81" fmla="*/ 564 h 687"/>
              <a:gd name="T82" fmla="*/ 159 w 817"/>
              <a:gd name="T83" fmla="*/ 587 h 687"/>
              <a:gd name="T84" fmla="*/ 171 w 817"/>
              <a:gd name="T85" fmla="*/ 616 h 687"/>
              <a:gd name="T86" fmla="*/ 182 w 817"/>
              <a:gd name="T87" fmla="*/ 642 h 687"/>
              <a:gd name="T88" fmla="*/ 161 w 817"/>
              <a:gd name="T89" fmla="*/ 664 h 687"/>
              <a:gd name="T90" fmla="*/ 182 w 817"/>
              <a:gd name="T91" fmla="*/ 677 h 687"/>
              <a:gd name="T92" fmla="*/ 226 w 817"/>
              <a:gd name="T93" fmla="*/ 642 h 687"/>
              <a:gd name="T94" fmla="*/ 274 w 817"/>
              <a:gd name="T95" fmla="*/ 625 h 687"/>
              <a:gd name="T96" fmla="*/ 309 w 817"/>
              <a:gd name="T97" fmla="*/ 623 h 687"/>
              <a:gd name="T98" fmla="*/ 338 w 817"/>
              <a:gd name="T99" fmla="*/ 596 h 687"/>
              <a:gd name="T100" fmla="*/ 343 w 817"/>
              <a:gd name="T101" fmla="*/ 579 h 687"/>
              <a:gd name="T102" fmla="*/ 338 w 817"/>
              <a:gd name="T103" fmla="*/ 522 h 687"/>
              <a:gd name="T104" fmla="*/ 338 w 817"/>
              <a:gd name="T105" fmla="*/ 433 h 687"/>
              <a:gd name="T106" fmla="*/ 401 w 817"/>
              <a:gd name="T107" fmla="*/ 347 h 687"/>
              <a:gd name="T108" fmla="*/ 435 w 817"/>
              <a:gd name="T109" fmla="*/ 355 h 687"/>
              <a:gd name="T110" fmla="*/ 487 w 817"/>
              <a:gd name="T111" fmla="*/ 299 h 687"/>
              <a:gd name="T112" fmla="*/ 564 w 817"/>
              <a:gd name="T113" fmla="*/ 272 h 687"/>
              <a:gd name="T114" fmla="*/ 572 w 817"/>
              <a:gd name="T115" fmla="*/ 220 h 687"/>
              <a:gd name="T116" fmla="*/ 660 w 817"/>
              <a:gd name="T117" fmla="*/ 157 h 687"/>
              <a:gd name="T118" fmla="*/ 746 w 817"/>
              <a:gd name="T119" fmla="*/ 96 h 687"/>
              <a:gd name="T120" fmla="*/ 806 w 817"/>
              <a:gd name="T121" fmla="*/ 23 h 687"/>
              <a:gd name="T122" fmla="*/ 558 w 817"/>
              <a:gd name="T123" fmla="*/ 261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17" h="687">
                <a:moveTo>
                  <a:pt x="815" y="7"/>
                </a:moveTo>
                <a:lnTo>
                  <a:pt x="815" y="7"/>
                </a:lnTo>
                <a:lnTo>
                  <a:pt x="815" y="7"/>
                </a:lnTo>
                <a:lnTo>
                  <a:pt x="815" y="9"/>
                </a:lnTo>
                <a:lnTo>
                  <a:pt x="813" y="11"/>
                </a:lnTo>
                <a:lnTo>
                  <a:pt x="811" y="9"/>
                </a:lnTo>
                <a:lnTo>
                  <a:pt x="811" y="9"/>
                </a:lnTo>
                <a:lnTo>
                  <a:pt x="811" y="7"/>
                </a:lnTo>
                <a:lnTo>
                  <a:pt x="811" y="7"/>
                </a:lnTo>
                <a:lnTo>
                  <a:pt x="811" y="5"/>
                </a:lnTo>
                <a:lnTo>
                  <a:pt x="811" y="2"/>
                </a:lnTo>
                <a:lnTo>
                  <a:pt x="813" y="2"/>
                </a:lnTo>
                <a:lnTo>
                  <a:pt x="813" y="2"/>
                </a:lnTo>
                <a:lnTo>
                  <a:pt x="815" y="5"/>
                </a:lnTo>
                <a:lnTo>
                  <a:pt x="815" y="7"/>
                </a:lnTo>
                <a:lnTo>
                  <a:pt x="817" y="7"/>
                </a:lnTo>
                <a:lnTo>
                  <a:pt x="817" y="7"/>
                </a:lnTo>
                <a:lnTo>
                  <a:pt x="815" y="2"/>
                </a:lnTo>
                <a:lnTo>
                  <a:pt x="815" y="2"/>
                </a:lnTo>
                <a:lnTo>
                  <a:pt x="815" y="2"/>
                </a:lnTo>
                <a:lnTo>
                  <a:pt x="813" y="0"/>
                </a:lnTo>
                <a:lnTo>
                  <a:pt x="813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2"/>
                </a:lnTo>
                <a:lnTo>
                  <a:pt x="806" y="2"/>
                </a:lnTo>
                <a:lnTo>
                  <a:pt x="806" y="2"/>
                </a:lnTo>
                <a:lnTo>
                  <a:pt x="806" y="5"/>
                </a:lnTo>
                <a:lnTo>
                  <a:pt x="806" y="5"/>
                </a:lnTo>
                <a:lnTo>
                  <a:pt x="806" y="7"/>
                </a:lnTo>
                <a:lnTo>
                  <a:pt x="806" y="7"/>
                </a:lnTo>
                <a:lnTo>
                  <a:pt x="804" y="9"/>
                </a:lnTo>
                <a:lnTo>
                  <a:pt x="804" y="9"/>
                </a:lnTo>
                <a:lnTo>
                  <a:pt x="804" y="9"/>
                </a:lnTo>
                <a:lnTo>
                  <a:pt x="802" y="9"/>
                </a:lnTo>
                <a:lnTo>
                  <a:pt x="802" y="7"/>
                </a:lnTo>
                <a:lnTo>
                  <a:pt x="794" y="11"/>
                </a:lnTo>
                <a:lnTo>
                  <a:pt x="794" y="13"/>
                </a:lnTo>
                <a:lnTo>
                  <a:pt x="790" y="15"/>
                </a:lnTo>
                <a:lnTo>
                  <a:pt x="790" y="15"/>
                </a:lnTo>
                <a:lnTo>
                  <a:pt x="788" y="15"/>
                </a:lnTo>
                <a:lnTo>
                  <a:pt x="788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7"/>
                </a:lnTo>
                <a:lnTo>
                  <a:pt x="786" y="17"/>
                </a:lnTo>
                <a:lnTo>
                  <a:pt x="786" y="19"/>
                </a:lnTo>
                <a:lnTo>
                  <a:pt x="786" y="19"/>
                </a:lnTo>
                <a:lnTo>
                  <a:pt x="783" y="19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6" y="23"/>
                </a:lnTo>
                <a:lnTo>
                  <a:pt x="786" y="23"/>
                </a:lnTo>
                <a:lnTo>
                  <a:pt x="783" y="23"/>
                </a:lnTo>
                <a:lnTo>
                  <a:pt x="781" y="28"/>
                </a:lnTo>
                <a:lnTo>
                  <a:pt x="779" y="30"/>
                </a:lnTo>
                <a:lnTo>
                  <a:pt x="779" y="30"/>
                </a:lnTo>
                <a:lnTo>
                  <a:pt x="777" y="30"/>
                </a:lnTo>
                <a:lnTo>
                  <a:pt x="777" y="30"/>
                </a:lnTo>
                <a:lnTo>
                  <a:pt x="777" y="30"/>
                </a:lnTo>
                <a:lnTo>
                  <a:pt x="775" y="32"/>
                </a:lnTo>
                <a:lnTo>
                  <a:pt x="775" y="34"/>
                </a:lnTo>
                <a:lnTo>
                  <a:pt x="773" y="36"/>
                </a:lnTo>
                <a:lnTo>
                  <a:pt x="771" y="38"/>
                </a:lnTo>
                <a:lnTo>
                  <a:pt x="769" y="38"/>
                </a:lnTo>
                <a:lnTo>
                  <a:pt x="763" y="40"/>
                </a:lnTo>
                <a:lnTo>
                  <a:pt x="756" y="40"/>
                </a:lnTo>
                <a:lnTo>
                  <a:pt x="754" y="42"/>
                </a:lnTo>
                <a:lnTo>
                  <a:pt x="752" y="40"/>
                </a:lnTo>
                <a:lnTo>
                  <a:pt x="752" y="40"/>
                </a:lnTo>
                <a:lnTo>
                  <a:pt x="750" y="40"/>
                </a:lnTo>
                <a:lnTo>
                  <a:pt x="748" y="40"/>
                </a:lnTo>
                <a:lnTo>
                  <a:pt x="746" y="40"/>
                </a:lnTo>
                <a:lnTo>
                  <a:pt x="746" y="38"/>
                </a:lnTo>
                <a:lnTo>
                  <a:pt x="744" y="38"/>
                </a:lnTo>
                <a:lnTo>
                  <a:pt x="744" y="38"/>
                </a:lnTo>
                <a:lnTo>
                  <a:pt x="737" y="38"/>
                </a:lnTo>
                <a:lnTo>
                  <a:pt x="731" y="38"/>
                </a:lnTo>
                <a:lnTo>
                  <a:pt x="727" y="40"/>
                </a:lnTo>
                <a:lnTo>
                  <a:pt x="727" y="38"/>
                </a:lnTo>
                <a:lnTo>
                  <a:pt x="727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6"/>
                </a:lnTo>
                <a:lnTo>
                  <a:pt x="723" y="36"/>
                </a:lnTo>
                <a:lnTo>
                  <a:pt x="723" y="34"/>
                </a:lnTo>
                <a:lnTo>
                  <a:pt x="723" y="34"/>
                </a:lnTo>
                <a:lnTo>
                  <a:pt x="723" y="34"/>
                </a:lnTo>
                <a:lnTo>
                  <a:pt x="723" y="32"/>
                </a:lnTo>
                <a:lnTo>
                  <a:pt x="721" y="30"/>
                </a:lnTo>
                <a:lnTo>
                  <a:pt x="721" y="28"/>
                </a:lnTo>
                <a:lnTo>
                  <a:pt x="719" y="28"/>
                </a:lnTo>
                <a:lnTo>
                  <a:pt x="719" y="23"/>
                </a:lnTo>
                <a:lnTo>
                  <a:pt x="717" y="19"/>
                </a:lnTo>
                <a:lnTo>
                  <a:pt x="714" y="17"/>
                </a:lnTo>
                <a:lnTo>
                  <a:pt x="714" y="17"/>
                </a:lnTo>
                <a:lnTo>
                  <a:pt x="712" y="17"/>
                </a:lnTo>
                <a:lnTo>
                  <a:pt x="712" y="17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21"/>
                </a:lnTo>
                <a:lnTo>
                  <a:pt x="712" y="21"/>
                </a:lnTo>
                <a:lnTo>
                  <a:pt x="712" y="21"/>
                </a:lnTo>
                <a:lnTo>
                  <a:pt x="712" y="23"/>
                </a:lnTo>
                <a:lnTo>
                  <a:pt x="712" y="23"/>
                </a:lnTo>
                <a:lnTo>
                  <a:pt x="712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3"/>
                </a:lnTo>
                <a:lnTo>
                  <a:pt x="708" y="19"/>
                </a:lnTo>
                <a:lnTo>
                  <a:pt x="706" y="17"/>
                </a:lnTo>
                <a:lnTo>
                  <a:pt x="706" y="15"/>
                </a:lnTo>
                <a:lnTo>
                  <a:pt x="702" y="11"/>
                </a:lnTo>
                <a:lnTo>
                  <a:pt x="700" y="9"/>
                </a:lnTo>
                <a:lnTo>
                  <a:pt x="700" y="7"/>
                </a:lnTo>
                <a:lnTo>
                  <a:pt x="698" y="5"/>
                </a:lnTo>
                <a:lnTo>
                  <a:pt x="698" y="5"/>
                </a:lnTo>
                <a:lnTo>
                  <a:pt x="696" y="5"/>
                </a:lnTo>
                <a:lnTo>
                  <a:pt x="696" y="7"/>
                </a:lnTo>
                <a:lnTo>
                  <a:pt x="696" y="7"/>
                </a:lnTo>
                <a:lnTo>
                  <a:pt x="696" y="9"/>
                </a:lnTo>
                <a:lnTo>
                  <a:pt x="696" y="9"/>
                </a:lnTo>
                <a:lnTo>
                  <a:pt x="694" y="11"/>
                </a:lnTo>
                <a:lnTo>
                  <a:pt x="692" y="11"/>
                </a:lnTo>
                <a:lnTo>
                  <a:pt x="692" y="13"/>
                </a:lnTo>
                <a:lnTo>
                  <a:pt x="692" y="13"/>
                </a:lnTo>
                <a:lnTo>
                  <a:pt x="689" y="15"/>
                </a:lnTo>
                <a:lnTo>
                  <a:pt x="689" y="17"/>
                </a:lnTo>
                <a:lnTo>
                  <a:pt x="689" y="17"/>
                </a:lnTo>
                <a:lnTo>
                  <a:pt x="687" y="17"/>
                </a:lnTo>
                <a:lnTo>
                  <a:pt x="687" y="17"/>
                </a:lnTo>
                <a:lnTo>
                  <a:pt x="687" y="17"/>
                </a:lnTo>
                <a:lnTo>
                  <a:pt x="685" y="15"/>
                </a:lnTo>
                <a:lnTo>
                  <a:pt x="685" y="13"/>
                </a:lnTo>
                <a:lnTo>
                  <a:pt x="685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5"/>
                </a:lnTo>
                <a:lnTo>
                  <a:pt x="683" y="17"/>
                </a:lnTo>
                <a:lnTo>
                  <a:pt x="683" y="17"/>
                </a:lnTo>
                <a:lnTo>
                  <a:pt x="681" y="17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21"/>
                </a:lnTo>
                <a:lnTo>
                  <a:pt x="681" y="21"/>
                </a:lnTo>
                <a:lnTo>
                  <a:pt x="681" y="23"/>
                </a:lnTo>
                <a:lnTo>
                  <a:pt x="679" y="21"/>
                </a:lnTo>
                <a:lnTo>
                  <a:pt x="677" y="21"/>
                </a:lnTo>
                <a:lnTo>
                  <a:pt x="675" y="19"/>
                </a:lnTo>
                <a:lnTo>
                  <a:pt x="673" y="19"/>
                </a:lnTo>
                <a:lnTo>
                  <a:pt x="673" y="19"/>
                </a:lnTo>
                <a:lnTo>
                  <a:pt x="673" y="19"/>
                </a:lnTo>
                <a:lnTo>
                  <a:pt x="671" y="17"/>
                </a:lnTo>
                <a:lnTo>
                  <a:pt x="669" y="17"/>
                </a:lnTo>
                <a:lnTo>
                  <a:pt x="669" y="17"/>
                </a:lnTo>
                <a:lnTo>
                  <a:pt x="669" y="19"/>
                </a:lnTo>
                <a:lnTo>
                  <a:pt x="666" y="19"/>
                </a:lnTo>
                <a:lnTo>
                  <a:pt x="666" y="19"/>
                </a:lnTo>
                <a:lnTo>
                  <a:pt x="666" y="21"/>
                </a:lnTo>
                <a:lnTo>
                  <a:pt x="666" y="21"/>
                </a:lnTo>
                <a:lnTo>
                  <a:pt x="666" y="21"/>
                </a:lnTo>
                <a:lnTo>
                  <a:pt x="669" y="23"/>
                </a:lnTo>
                <a:lnTo>
                  <a:pt x="669" y="23"/>
                </a:lnTo>
                <a:lnTo>
                  <a:pt x="669" y="25"/>
                </a:lnTo>
                <a:lnTo>
                  <a:pt x="669" y="25"/>
                </a:lnTo>
                <a:lnTo>
                  <a:pt x="671" y="28"/>
                </a:lnTo>
                <a:lnTo>
                  <a:pt x="671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5" y="30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7" y="32"/>
                </a:lnTo>
                <a:lnTo>
                  <a:pt x="677" y="34"/>
                </a:lnTo>
                <a:lnTo>
                  <a:pt x="675" y="34"/>
                </a:lnTo>
                <a:lnTo>
                  <a:pt x="675" y="36"/>
                </a:lnTo>
                <a:lnTo>
                  <a:pt x="673" y="36"/>
                </a:lnTo>
                <a:lnTo>
                  <a:pt x="671" y="36"/>
                </a:lnTo>
                <a:lnTo>
                  <a:pt x="669" y="38"/>
                </a:lnTo>
                <a:lnTo>
                  <a:pt x="666" y="40"/>
                </a:lnTo>
                <a:lnTo>
                  <a:pt x="664" y="42"/>
                </a:lnTo>
                <a:lnTo>
                  <a:pt x="662" y="44"/>
                </a:lnTo>
                <a:lnTo>
                  <a:pt x="656" y="46"/>
                </a:lnTo>
                <a:lnTo>
                  <a:pt x="656" y="46"/>
                </a:lnTo>
                <a:lnTo>
                  <a:pt x="654" y="44"/>
                </a:lnTo>
                <a:lnTo>
                  <a:pt x="654" y="44"/>
                </a:lnTo>
                <a:lnTo>
                  <a:pt x="652" y="44"/>
                </a:lnTo>
                <a:lnTo>
                  <a:pt x="652" y="44"/>
                </a:lnTo>
                <a:lnTo>
                  <a:pt x="650" y="44"/>
                </a:lnTo>
                <a:lnTo>
                  <a:pt x="650" y="44"/>
                </a:lnTo>
                <a:lnTo>
                  <a:pt x="648" y="46"/>
                </a:lnTo>
                <a:lnTo>
                  <a:pt x="646" y="48"/>
                </a:lnTo>
                <a:lnTo>
                  <a:pt x="643" y="51"/>
                </a:lnTo>
                <a:lnTo>
                  <a:pt x="643" y="53"/>
                </a:lnTo>
                <a:lnTo>
                  <a:pt x="641" y="55"/>
                </a:lnTo>
                <a:lnTo>
                  <a:pt x="639" y="57"/>
                </a:lnTo>
                <a:lnTo>
                  <a:pt x="639" y="57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7" y="61"/>
                </a:lnTo>
                <a:lnTo>
                  <a:pt x="637" y="61"/>
                </a:lnTo>
                <a:lnTo>
                  <a:pt x="637" y="63"/>
                </a:lnTo>
                <a:lnTo>
                  <a:pt x="639" y="65"/>
                </a:lnTo>
                <a:lnTo>
                  <a:pt x="641" y="67"/>
                </a:lnTo>
                <a:lnTo>
                  <a:pt x="641" y="67"/>
                </a:lnTo>
                <a:lnTo>
                  <a:pt x="641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9"/>
                </a:lnTo>
                <a:lnTo>
                  <a:pt x="639" y="76"/>
                </a:lnTo>
                <a:lnTo>
                  <a:pt x="639" y="76"/>
                </a:lnTo>
                <a:lnTo>
                  <a:pt x="639" y="78"/>
                </a:lnTo>
                <a:lnTo>
                  <a:pt x="639" y="78"/>
                </a:lnTo>
                <a:lnTo>
                  <a:pt x="639" y="78"/>
                </a:lnTo>
                <a:lnTo>
                  <a:pt x="639" y="80"/>
                </a:lnTo>
                <a:lnTo>
                  <a:pt x="641" y="80"/>
                </a:lnTo>
                <a:lnTo>
                  <a:pt x="639" y="84"/>
                </a:lnTo>
                <a:lnTo>
                  <a:pt x="639" y="84"/>
                </a:lnTo>
                <a:lnTo>
                  <a:pt x="637" y="84"/>
                </a:lnTo>
                <a:lnTo>
                  <a:pt x="637" y="84"/>
                </a:lnTo>
                <a:lnTo>
                  <a:pt x="635" y="84"/>
                </a:lnTo>
                <a:lnTo>
                  <a:pt x="635" y="86"/>
                </a:lnTo>
                <a:lnTo>
                  <a:pt x="631" y="86"/>
                </a:lnTo>
                <a:lnTo>
                  <a:pt x="631" y="86"/>
                </a:lnTo>
                <a:lnTo>
                  <a:pt x="627" y="88"/>
                </a:lnTo>
                <a:lnTo>
                  <a:pt x="625" y="86"/>
                </a:lnTo>
                <a:lnTo>
                  <a:pt x="625" y="86"/>
                </a:lnTo>
                <a:lnTo>
                  <a:pt x="625" y="86"/>
                </a:lnTo>
                <a:lnTo>
                  <a:pt x="625" y="84"/>
                </a:lnTo>
                <a:lnTo>
                  <a:pt x="625" y="82"/>
                </a:lnTo>
                <a:lnTo>
                  <a:pt x="625" y="82"/>
                </a:lnTo>
                <a:lnTo>
                  <a:pt x="625" y="82"/>
                </a:lnTo>
                <a:lnTo>
                  <a:pt x="623" y="82"/>
                </a:lnTo>
                <a:lnTo>
                  <a:pt x="620" y="82"/>
                </a:lnTo>
                <a:lnTo>
                  <a:pt x="620" y="80"/>
                </a:lnTo>
                <a:lnTo>
                  <a:pt x="618" y="80"/>
                </a:lnTo>
                <a:lnTo>
                  <a:pt x="618" y="80"/>
                </a:lnTo>
                <a:lnTo>
                  <a:pt x="616" y="80"/>
                </a:lnTo>
                <a:lnTo>
                  <a:pt x="614" y="80"/>
                </a:lnTo>
                <a:lnTo>
                  <a:pt x="614" y="80"/>
                </a:lnTo>
                <a:lnTo>
                  <a:pt x="614" y="82"/>
                </a:lnTo>
                <a:lnTo>
                  <a:pt x="614" y="84"/>
                </a:lnTo>
                <a:lnTo>
                  <a:pt x="614" y="86"/>
                </a:lnTo>
                <a:lnTo>
                  <a:pt x="614" y="86"/>
                </a:lnTo>
                <a:lnTo>
                  <a:pt x="612" y="88"/>
                </a:lnTo>
                <a:lnTo>
                  <a:pt x="612" y="88"/>
                </a:lnTo>
                <a:lnTo>
                  <a:pt x="608" y="90"/>
                </a:lnTo>
                <a:lnTo>
                  <a:pt x="606" y="92"/>
                </a:lnTo>
                <a:lnTo>
                  <a:pt x="604" y="94"/>
                </a:lnTo>
                <a:lnTo>
                  <a:pt x="602" y="94"/>
                </a:lnTo>
                <a:lnTo>
                  <a:pt x="602" y="94"/>
                </a:lnTo>
                <a:lnTo>
                  <a:pt x="602" y="96"/>
                </a:lnTo>
                <a:lnTo>
                  <a:pt x="602" y="99"/>
                </a:lnTo>
                <a:lnTo>
                  <a:pt x="602" y="99"/>
                </a:lnTo>
                <a:lnTo>
                  <a:pt x="600" y="101"/>
                </a:lnTo>
                <a:lnTo>
                  <a:pt x="600" y="101"/>
                </a:lnTo>
                <a:lnTo>
                  <a:pt x="598" y="101"/>
                </a:lnTo>
                <a:lnTo>
                  <a:pt x="598" y="101"/>
                </a:lnTo>
                <a:lnTo>
                  <a:pt x="595" y="101"/>
                </a:lnTo>
                <a:lnTo>
                  <a:pt x="595" y="99"/>
                </a:lnTo>
                <a:lnTo>
                  <a:pt x="593" y="99"/>
                </a:lnTo>
                <a:lnTo>
                  <a:pt x="593" y="99"/>
                </a:lnTo>
                <a:lnTo>
                  <a:pt x="593" y="96"/>
                </a:lnTo>
                <a:lnTo>
                  <a:pt x="593" y="96"/>
                </a:lnTo>
                <a:lnTo>
                  <a:pt x="593" y="94"/>
                </a:lnTo>
                <a:lnTo>
                  <a:pt x="595" y="92"/>
                </a:lnTo>
                <a:lnTo>
                  <a:pt x="595" y="90"/>
                </a:lnTo>
                <a:lnTo>
                  <a:pt x="595" y="90"/>
                </a:lnTo>
                <a:lnTo>
                  <a:pt x="595" y="90"/>
                </a:lnTo>
                <a:lnTo>
                  <a:pt x="595" y="88"/>
                </a:lnTo>
                <a:lnTo>
                  <a:pt x="593" y="88"/>
                </a:lnTo>
                <a:lnTo>
                  <a:pt x="593" y="88"/>
                </a:lnTo>
                <a:lnTo>
                  <a:pt x="589" y="82"/>
                </a:lnTo>
                <a:lnTo>
                  <a:pt x="587" y="82"/>
                </a:lnTo>
                <a:lnTo>
                  <a:pt x="587" y="80"/>
                </a:lnTo>
                <a:lnTo>
                  <a:pt x="587" y="80"/>
                </a:lnTo>
                <a:lnTo>
                  <a:pt x="587" y="78"/>
                </a:lnTo>
                <a:lnTo>
                  <a:pt x="587" y="76"/>
                </a:lnTo>
                <a:lnTo>
                  <a:pt x="587" y="76"/>
                </a:lnTo>
                <a:lnTo>
                  <a:pt x="587" y="73"/>
                </a:lnTo>
                <a:lnTo>
                  <a:pt x="587" y="73"/>
                </a:lnTo>
                <a:lnTo>
                  <a:pt x="587" y="73"/>
                </a:lnTo>
                <a:lnTo>
                  <a:pt x="587" y="71"/>
                </a:lnTo>
                <a:lnTo>
                  <a:pt x="587" y="71"/>
                </a:lnTo>
                <a:lnTo>
                  <a:pt x="585" y="71"/>
                </a:lnTo>
                <a:lnTo>
                  <a:pt x="585" y="71"/>
                </a:lnTo>
                <a:lnTo>
                  <a:pt x="585" y="71"/>
                </a:lnTo>
                <a:lnTo>
                  <a:pt x="583" y="71"/>
                </a:lnTo>
                <a:lnTo>
                  <a:pt x="583" y="69"/>
                </a:lnTo>
                <a:lnTo>
                  <a:pt x="581" y="69"/>
                </a:lnTo>
                <a:lnTo>
                  <a:pt x="579" y="69"/>
                </a:lnTo>
                <a:lnTo>
                  <a:pt x="579" y="71"/>
                </a:lnTo>
                <a:lnTo>
                  <a:pt x="577" y="73"/>
                </a:lnTo>
                <a:lnTo>
                  <a:pt x="577" y="76"/>
                </a:lnTo>
                <a:lnTo>
                  <a:pt x="572" y="80"/>
                </a:lnTo>
                <a:lnTo>
                  <a:pt x="572" y="80"/>
                </a:lnTo>
                <a:lnTo>
                  <a:pt x="572" y="82"/>
                </a:lnTo>
                <a:lnTo>
                  <a:pt x="572" y="82"/>
                </a:lnTo>
                <a:lnTo>
                  <a:pt x="572" y="84"/>
                </a:lnTo>
                <a:lnTo>
                  <a:pt x="572" y="86"/>
                </a:lnTo>
                <a:lnTo>
                  <a:pt x="570" y="90"/>
                </a:lnTo>
                <a:lnTo>
                  <a:pt x="570" y="90"/>
                </a:lnTo>
                <a:lnTo>
                  <a:pt x="570" y="90"/>
                </a:lnTo>
                <a:lnTo>
                  <a:pt x="570" y="92"/>
                </a:lnTo>
                <a:lnTo>
                  <a:pt x="570" y="94"/>
                </a:lnTo>
                <a:lnTo>
                  <a:pt x="570" y="94"/>
                </a:lnTo>
                <a:lnTo>
                  <a:pt x="570" y="96"/>
                </a:lnTo>
                <a:lnTo>
                  <a:pt x="566" y="103"/>
                </a:lnTo>
                <a:lnTo>
                  <a:pt x="566" y="103"/>
                </a:lnTo>
                <a:lnTo>
                  <a:pt x="566" y="105"/>
                </a:lnTo>
                <a:lnTo>
                  <a:pt x="566" y="105"/>
                </a:lnTo>
                <a:lnTo>
                  <a:pt x="568" y="107"/>
                </a:lnTo>
                <a:lnTo>
                  <a:pt x="570" y="109"/>
                </a:lnTo>
                <a:lnTo>
                  <a:pt x="570" y="109"/>
                </a:lnTo>
                <a:lnTo>
                  <a:pt x="570" y="111"/>
                </a:lnTo>
                <a:lnTo>
                  <a:pt x="570" y="111"/>
                </a:lnTo>
                <a:lnTo>
                  <a:pt x="570" y="111"/>
                </a:lnTo>
                <a:lnTo>
                  <a:pt x="568" y="113"/>
                </a:lnTo>
                <a:lnTo>
                  <a:pt x="568" y="113"/>
                </a:lnTo>
                <a:lnTo>
                  <a:pt x="568" y="115"/>
                </a:lnTo>
                <a:lnTo>
                  <a:pt x="568" y="117"/>
                </a:lnTo>
                <a:lnTo>
                  <a:pt x="568" y="117"/>
                </a:lnTo>
                <a:lnTo>
                  <a:pt x="568" y="119"/>
                </a:lnTo>
                <a:lnTo>
                  <a:pt x="568" y="119"/>
                </a:lnTo>
                <a:lnTo>
                  <a:pt x="566" y="122"/>
                </a:lnTo>
                <a:lnTo>
                  <a:pt x="564" y="119"/>
                </a:lnTo>
                <a:lnTo>
                  <a:pt x="562" y="122"/>
                </a:lnTo>
                <a:lnTo>
                  <a:pt x="562" y="122"/>
                </a:lnTo>
                <a:lnTo>
                  <a:pt x="562" y="124"/>
                </a:lnTo>
                <a:lnTo>
                  <a:pt x="560" y="124"/>
                </a:lnTo>
                <a:lnTo>
                  <a:pt x="560" y="126"/>
                </a:lnTo>
                <a:lnTo>
                  <a:pt x="560" y="126"/>
                </a:lnTo>
                <a:lnTo>
                  <a:pt x="558" y="126"/>
                </a:lnTo>
                <a:lnTo>
                  <a:pt x="558" y="126"/>
                </a:lnTo>
                <a:lnTo>
                  <a:pt x="556" y="126"/>
                </a:lnTo>
                <a:lnTo>
                  <a:pt x="556" y="126"/>
                </a:lnTo>
                <a:lnTo>
                  <a:pt x="554" y="126"/>
                </a:lnTo>
                <a:lnTo>
                  <a:pt x="554" y="126"/>
                </a:lnTo>
                <a:lnTo>
                  <a:pt x="554" y="126"/>
                </a:lnTo>
                <a:lnTo>
                  <a:pt x="552" y="124"/>
                </a:lnTo>
                <a:lnTo>
                  <a:pt x="549" y="122"/>
                </a:lnTo>
                <a:lnTo>
                  <a:pt x="547" y="122"/>
                </a:lnTo>
                <a:lnTo>
                  <a:pt x="543" y="119"/>
                </a:lnTo>
                <a:lnTo>
                  <a:pt x="539" y="119"/>
                </a:lnTo>
                <a:lnTo>
                  <a:pt x="535" y="124"/>
                </a:lnTo>
                <a:lnTo>
                  <a:pt x="531" y="126"/>
                </a:lnTo>
                <a:lnTo>
                  <a:pt x="526" y="126"/>
                </a:lnTo>
                <a:lnTo>
                  <a:pt x="518" y="132"/>
                </a:lnTo>
                <a:lnTo>
                  <a:pt x="510" y="134"/>
                </a:lnTo>
                <a:lnTo>
                  <a:pt x="510" y="134"/>
                </a:lnTo>
                <a:lnTo>
                  <a:pt x="512" y="136"/>
                </a:lnTo>
                <a:lnTo>
                  <a:pt x="512" y="138"/>
                </a:lnTo>
                <a:lnTo>
                  <a:pt x="512" y="138"/>
                </a:lnTo>
                <a:lnTo>
                  <a:pt x="514" y="140"/>
                </a:lnTo>
                <a:lnTo>
                  <a:pt x="514" y="140"/>
                </a:lnTo>
                <a:lnTo>
                  <a:pt x="514" y="142"/>
                </a:lnTo>
                <a:lnTo>
                  <a:pt x="514" y="142"/>
                </a:lnTo>
                <a:lnTo>
                  <a:pt x="512" y="142"/>
                </a:lnTo>
                <a:lnTo>
                  <a:pt x="512" y="142"/>
                </a:lnTo>
                <a:lnTo>
                  <a:pt x="510" y="144"/>
                </a:lnTo>
                <a:lnTo>
                  <a:pt x="508" y="144"/>
                </a:lnTo>
                <a:lnTo>
                  <a:pt x="508" y="144"/>
                </a:lnTo>
                <a:lnTo>
                  <a:pt x="508" y="144"/>
                </a:lnTo>
                <a:lnTo>
                  <a:pt x="506" y="147"/>
                </a:lnTo>
                <a:lnTo>
                  <a:pt x="506" y="147"/>
                </a:lnTo>
                <a:lnTo>
                  <a:pt x="503" y="149"/>
                </a:lnTo>
                <a:lnTo>
                  <a:pt x="503" y="149"/>
                </a:lnTo>
                <a:lnTo>
                  <a:pt x="503" y="149"/>
                </a:lnTo>
                <a:lnTo>
                  <a:pt x="501" y="151"/>
                </a:lnTo>
                <a:lnTo>
                  <a:pt x="499" y="151"/>
                </a:lnTo>
                <a:lnTo>
                  <a:pt x="499" y="151"/>
                </a:lnTo>
                <a:lnTo>
                  <a:pt x="497" y="151"/>
                </a:lnTo>
                <a:lnTo>
                  <a:pt x="495" y="151"/>
                </a:lnTo>
                <a:lnTo>
                  <a:pt x="495" y="153"/>
                </a:lnTo>
                <a:lnTo>
                  <a:pt x="495" y="153"/>
                </a:lnTo>
                <a:lnTo>
                  <a:pt x="493" y="153"/>
                </a:lnTo>
                <a:lnTo>
                  <a:pt x="491" y="155"/>
                </a:lnTo>
                <a:lnTo>
                  <a:pt x="491" y="155"/>
                </a:lnTo>
                <a:lnTo>
                  <a:pt x="491" y="155"/>
                </a:lnTo>
                <a:lnTo>
                  <a:pt x="491" y="157"/>
                </a:lnTo>
                <a:lnTo>
                  <a:pt x="491" y="159"/>
                </a:lnTo>
                <a:lnTo>
                  <a:pt x="491" y="159"/>
                </a:lnTo>
                <a:lnTo>
                  <a:pt x="491" y="159"/>
                </a:lnTo>
                <a:lnTo>
                  <a:pt x="489" y="161"/>
                </a:lnTo>
                <a:lnTo>
                  <a:pt x="489" y="161"/>
                </a:lnTo>
                <a:lnTo>
                  <a:pt x="489" y="163"/>
                </a:lnTo>
                <a:lnTo>
                  <a:pt x="487" y="163"/>
                </a:lnTo>
                <a:lnTo>
                  <a:pt x="487" y="165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70"/>
                </a:lnTo>
                <a:lnTo>
                  <a:pt x="485" y="170"/>
                </a:lnTo>
                <a:lnTo>
                  <a:pt x="487" y="170"/>
                </a:lnTo>
                <a:lnTo>
                  <a:pt x="487" y="170"/>
                </a:lnTo>
                <a:lnTo>
                  <a:pt x="487" y="172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5" y="174"/>
                </a:lnTo>
                <a:lnTo>
                  <a:pt x="485" y="174"/>
                </a:lnTo>
                <a:lnTo>
                  <a:pt x="485" y="178"/>
                </a:lnTo>
                <a:lnTo>
                  <a:pt x="485" y="178"/>
                </a:lnTo>
                <a:lnTo>
                  <a:pt x="485" y="180"/>
                </a:lnTo>
                <a:lnTo>
                  <a:pt x="483" y="180"/>
                </a:lnTo>
                <a:lnTo>
                  <a:pt x="483" y="182"/>
                </a:lnTo>
                <a:lnTo>
                  <a:pt x="485" y="182"/>
                </a:lnTo>
                <a:lnTo>
                  <a:pt x="485" y="182"/>
                </a:lnTo>
                <a:lnTo>
                  <a:pt x="483" y="184"/>
                </a:lnTo>
                <a:lnTo>
                  <a:pt x="483" y="186"/>
                </a:lnTo>
                <a:lnTo>
                  <a:pt x="481" y="186"/>
                </a:lnTo>
                <a:lnTo>
                  <a:pt x="481" y="188"/>
                </a:lnTo>
                <a:lnTo>
                  <a:pt x="478" y="188"/>
                </a:lnTo>
                <a:lnTo>
                  <a:pt x="478" y="190"/>
                </a:lnTo>
                <a:lnTo>
                  <a:pt x="478" y="190"/>
                </a:lnTo>
                <a:lnTo>
                  <a:pt x="478" y="190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4" y="193"/>
                </a:lnTo>
                <a:lnTo>
                  <a:pt x="472" y="193"/>
                </a:lnTo>
                <a:lnTo>
                  <a:pt x="472" y="193"/>
                </a:lnTo>
                <a:lnTo>
                  <a:pt x="472" y="193"/>
                </a:lnTo>
                <a:lnTo>
                  <a:pt x="470" y="193"/>
                </a:lnTo>
                <a:lnTo>
                  <a:pt x="468" y="193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6" y="190"/>
                </a:lnTo>
                <a:lnTo>
                  <a:pt x="466" y="190"/>
                </a:lnTo>
                <a:lnTo>
                  <a:pt x="466" y="190"/>
                </a:lnTo>
                <a:lnTo>
                  <a:pt x="464" y="193"/>
                </a:lnTo>
                <a:lnTo>
                  <a:pt x="464" y="195"/>
                </a:lnTo>
                <a:lnTo>
                  <a:pt x="464" y="195"/>
                </a:lnTo>
                <a:lnTo>
                  <a:pt x="462" y="197"/>
                </a:lnTo>
                <a:lnTo>
                  <a:pt x="460" y="197"/>
                </a:lnTo>
                <a:lnTo>
                  <a:pt x="460" y="197"/>
                </a:lnTo>
                <a:lnTo>
                  <a:pt x="460" y="197"/>
                </a:lnTo>
                <a:lnTo>
                  <a:pt x="458" y="197"/>
                </a:lnTo>
                <a:lnTo>
                  <a:pt x="455" y="197"/>
                </a:lnTo>
                <a:lnTo>
                  <a:pt x="453" y="197"/>
                </a:lnTo>
                <a:lnTo>
                  <a:pt x="451" y="197"/>
                </a:lnTo>
                <a:lnTo>
                  <a:pt x="451" y="199"/>
                </a:lnTo>
                <a:lnTo>
                  <a:pt x="451" y="199"/>
                </a:lnTo>
                <a:lnTo>
                  <a:pt x="451" y="199"/>
                </a:lnTo>
                <a:lnTo>
                  <a:pt x="451" y="203"/>
                </a:lnTo>
                <a:lnTo>
                  <a:pt x="451" y="203"/>
                </a:lnTo>
                <a:lnTo>
                  <a:pt x="451" y="205"/>
                </a:lnTo>
                <a:lnTo>
                  <a:pt x="451" y="205"/>
                </a:lnTo>
                <a:lnTo>
                  <a:pt x="449" y="207"/>
                </a:lnTo>
                <a:lnTo>
                  <a:pt x="449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39" y="209"/>
                </a:lnTo>
                <a:lnTo>
                  <a:pt x="439" y="209"/>
                </a:lnTo>
                <a:lnTo>
                  <a:pt x="439" y="209"/>
                </a:lnTo>
                <a:lnTo>
                  <a:pt x="437" y="209"/>
                </a:lnTo>
                <a:lnTo>
                  <a:pt x="437" y="209"/>
                </a:lnTo>
                <a:lnTo>
                  <a:pt x="437" y="211"/>
                </a:lnTo>
                <a:lnTo>
                  <a:pt x="437" y="211"/>
                </a:lnTo>
                <a:lnTo>
                  <a:pt x="435" y="211"/>
                </a:lnTo>
                <a:lnTo>
                  <a:pt x="432" y="211"/>
                </a:lnTo>
                <a:lnTo>
                  <a:pt x="432" y="211"/>
                </a:lnTo>
                <a:lnTo>
                  <a:pt x="432" y="211"/>
                </a:lnTo>
                <a:lnTo>
                  <a:pt x="430" y="211"/>
                </a:lnTo>
                <a:lnTo>
                  <a:pt x="428" y="211"/>
                </a:lnTo>
                <a:lnTo>
                  <a:pt x="428" y="211"/>
                </a:lnTo>
                <a:lnTo>
                  <a:pt x="428" y="209"/>
                </a:lnTo>
                <a:lnTo>
                  <a:pt x="426" y="209"/>
                </a:lnTo>
                <a:lnTo>
                  <a:pt x="426" y="209"/>
                </a:lnTo>
                <a:lnTo>
                  <a:pt x="424" y="209"/>
                </a:lnTo>
                <a:lnTo>
                  <a:pt x="424" y="209"/>
                </a:lnTo>
                <a:lnTo>
                  <a:pt x="424" y="211"/>
                </a:lnTo>
                <a:lnTo>
                  <a:pt x="424" y="211"/>
                </a:lnTo>
                <a:lnTo>
                  <a:pt x="424" y="211"/>
                </a:lnTo>
                <a:lnTo>
                  <a:pt x="424" y="213"/>
                </a:lnTo>
                <a:lnTo>
                  <a:pt x="424" y="213"/>
                </a:lnTo>
                <a:lnTo>
                  <a:pt x="424" y="213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2" y="215"/>
                </a:lnTo>
                <a:lnTo>
                  <a:pt x="422" y="215"/>
                </a:lnTo>
                <a:lnTo>
                  <a:pt x="422" y="215"/>
                </a:lnTo>
                <a:lnTo>
                  <a:pt x="420" y="215"/>
                </a:lnTo>
                <a:lnTo>
                  <a:pt x="420" y="218"/>
                </a:lnTo>
                <a:lnTo>
                  <a:pt x="420" y="218"/>
                </a:lnTo>
                <a:lnTo>
                  <a:pt x="420" y="220"/>
                </a:lnTo>
                <a:lnTo>
                  <a:pt x="420" y="222"/>
                </a:lnTo>
                <a:lnTo>
                  <a:pt x="420" y="222"/>
                </a:lnTo>
                <a:lnTo>
                  <a:pt x="420" y="222"/>
                </a:lnTo>
                <a:lnTo>
                  <a:pt x="420" y="224"/>
                </a:lnTo>
                <a:lnTo>
                  <a:pt x="420" y="226"/>
                </a:lnTo>
                <a:lnTo>
                  <a:pt x="418" y="226"/>
                </a:lnTo>
                <a:lnTo>
                  <a:pt x="418" y="226"/>
                </a:lnTo>
                <a:lnTo>
                  <a:pt x="418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4" y="226"/>
                </a:lnTo>
                <a:lnTo>
                  <a:pt x="412" y="226"/>
                </a:lnTo>
                <a:lnTo>
                  <a:pt x="412" y="226"/>
                </a:lnTo>
                <a:lnTo>
                  <a:pt x="412" y="226"/>
                </a:lnTo>
                <a:lnTo>
                  <a:pt x="409" y="226"/>
                </a:lnTo>
                <a:lnTo>
                  <a:pt x="407" y="226"/>
                </a:lnTo>
                <a:lnTo>
                  <a:pt x="405" y="224"/>
                </a:lnTo>
                <a:lnTo>
                  <a:pt x="405" y="224"/>
                </a:lnTo>
                <a:lnTo>
                  <a:pt x="403" y="224"/>
                </a:lnTo>
                <a:lnTo>
                  <a:pt x="401" y="224"/>
                </a:lnTo>
                <a:lnTo>
                  <a:pt x="401" y="224"/>
                </a:lnTo>
                <a:lnTo>
                  <a:pt x="401" y="224"/>
                </a:lnTo>
                <a:lnTo>
                  <a:pt x="399" y="224"/>
                </a:lnTo>
                <a:lnTo>
                  <a:pt x="399" y="226"/>
                </a:lnTo>
                <a:lnTo>
                  <a:pt x="399" y="226"/>
                </a:lnTo>
                <a:lnTo>
                  <a:pt x="397" y="226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9" y="222"/>
                </a:lnTo>
                <a:lnTo>
                  <a:pt x="399" y="222"/>
                </a:lnTo>
                <a:lnTo>
                  <a:pt x="397" y="222"/>
                </a:lnTo>
                <a:lnTo>
                  <a:pt x="397" y="222"/>
                </a:lnTo>
                <a:lnTo>
                  <a:pt x="395" y="220"/>
                </a:lnTo>
                <a:lnTo>
                  <a:pt x="397" y="220"/>
                </a:lnTo>
                <a:lnTo>
                  <a:pt x="395" y="220"/>
                </a:lnTo>
                <a:lnTo>
                  <a:pt x="395" y="220"/>
                </a:lnTo>
                <a:lnTo>
                  <a:pt x="395" y="220"/>
                </a:lnTo>
                <a:lnTo>
                  <a:pt x="393" y="220"/>
                </a:lnTo>
                <a:lnTo>
                  <a:pt x="393" y="218"/>
                </a:lnTo>
                <a:lnTo>
                  <a:pt x="391" y="218"/>
                </a:lnTo>
                <a:lnTo>
                  <a:pt x="391" y="218"/>
                </a:lnTo>
                <a:lnTo>
                  <a:pt x="389" y="215"/>
                </a:lnTo>
                <a:lnTo>
                  <a:pt x="389" y="218"/>
                </a:lnTo>
                <a:lnTo>
                  <a:pt x="387" y="218"/>
                </a:lnTo>
                <a:lnTo>
                  <a:pt x="387" y="218"/>
                </a:lnTo>
                <a:lnTo>
                  <a:pt x="387" y="220"/>
                </a:lnTo>
                <a:lnTo>
                  <a:pt x="384" y="220"/>
                </a:lnTo>
                <a:lnTo>
                  <a:pt x="384" y="220"/>
                </a:lnTo>
                <a:lnTo>
                  <a:pt x="382" y="220"/>
                </a:lnTo>
                <a:lnTo>
                  <a:pt x="382" y="220"/>
                </a:lnTo>
                <a:lnTo>
                  <a:pt x="382" y="222"/>
                </a:lnTo>
                <a:lnTo>
                  <a:pt x="382" y="222"/>
                </a:lnTo>
                <a:lnTo>
                  <a:pt x="382" y="222"/>
                </a:lnTo>
                <a:lnTo>
                  <a:pt x="382" y="224"/>
                </a:lnTo>
                <a:lnTo>
                  <a:pt x="382" y="226"/>
                </a:lnTo>
                <a:lnTo>
                  <a:pt x="380" y="226"/>
                </a:lnTo>
                <a:lnTo>
                  <a:pt x="380" y="226"/>
                </a:lnTo>
                <a:lnTo>
                  <a:pt x="380" y="228"/>
                </a:lnTo>
                <a:lnTo>
                  <a:pt x="380" y="228"/>
                </a:lnTo>
                <a:lnTo>
                  <a:pt x="378" y="228"/>
                </a:lnTo>
                <a:lnTo>
                  <a:pt x="378" y="230"/>
                </a:lnTo>
                <a:lnTo>
                  <a:pt x="376" y="228"/>
                </a:lnTo>
                <a:lnTo>
                  <a:pt x="374" y="228"/>
                </a:lnTo>
                <a:lnTo>
                  <a:pt x="374" y="228"/>
                </a:lnTo>
                <a:lnTo>
                  <a:pt x="374" y="226"/>
                </a:lnTo>
                <a:lnTo>
                  <a:pt x="372" y="226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8"/>
                </a:lnTo>
                <a:lnTo>
                  <a:pt x="370" y="228"/>
                </a:lnTo>
                <a:lnTo>
                  <a:pt x="370" y="228"/>
                </a:lnTo>
                <a:lnTo>
                  <a:pt x="372" y="228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4"/>
                </a:lnTo>
                <a:lnTo>
                  <a:pt x="368" y="234"/>
                </a:lnTo>
                <a:lnTo>
                  <a:pt x="370" y="234"/>
                </a:lnTo>
                <a:lnTo>
                  <a:pt x="372" y="234"/>
                </a:lnTo>
                <a:lnTo>
                  <a:pt x="372" y="236"/>
                </a:lnTo>
                <a:lnTo>
                  <a:pt x="374" y="236"/>
                </a:lnTo>
                <a:lnTo>
                  <a:pt x="378" y="236"/>
                </a:lnTo>
                <a:lnTo>
                  <a:pt x="378" y="238"/>
                </a:lnTo>
                <a:lnTo>
                  <a:pt x="380" y="238"/>
                </a:lnTo>
                <a:lnTo>
                  <a:pt x="380" y="238"/>
                </a:lnTo>
                <a:lnTo>
                  <a:pt x="380" y="238"/>
                </a:lnTo>
                <a:lnTo>
                  <a:pt x="382" y="241"/>
                </a:lnTo>
                <a:lnTo>
                  <a:pt x="382" y="238"/>
                </a:lnTo>
                <a:lnTo>
                  <a:pt x="382" y="238"/>
                </a:lnTo>
                <a:lnTo>
                  <a:pt x="382" y="236"/>
                </a:lnTo>
                <a:lnTo>
                  <a:pt x="384" y="236"/>
                </a:lnTo>
                <a:lnTo>
                  <a:pt x="384" y="238"/>
                </a:lnTo>
                <a:lnTo>
                  <a:pt x="387" y="236"/>
                </a:lnTo>
                <a:lnTo>
                  <a:pt x="391" y="238"/>
                </a:lnTo>
                <a:lnTo>
                  <a:pt x="391" y="238"/>
                </a:lnTo>
                <a:lnTo>
                  <a:pt x="393" y="241"/>
                </a:lnTo>
                <a:lnTo>
                  <a:pt x="393" y="241"/>
                </a:lnTo>
                <a:lnTo>
                  <a:pt x="393" y="241"/>
                </a:lnTo>
                <a:lnTo>
                  <a:pt x="391" y="241"/>
                </a:lnTo>
                <a:lnTo>
                  <a:pt x="391" y="241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3" y="245"/>
                </a:lnTo>
                <a:lnTo>
                  <a:pt x="391" y="245"/>
                </a:lnTo>
                <a:lnTo>
                  <a:pt x="389" y="245"/>
                </a:lnTo>
                <a:lnTo>
                  <a:pt x="389" y="247"/>
                </a:lnTo>
                <a:lnTo>
                  <a:pt x="389" y="247"/>
                </a:lnTo>
                <a:lnTo>
                  <a:pt x="389" y="249"/>
                </a:lnTo>
                <a:lnTo>
                  <a:pt x="389" y="249"/>
                </a:lnTo>
                <a:lnTo>
                  <a:pt x="389" y="251"/>
                </a:lnTo>
                <a:lnTo>
                  <a:pt x="389" y="251"/>
                </a:lnTo>
                <a:lnTo>
                  <a:pt x="391" y="251"/>
                </a:lnTo>
                <a:lnTo>
                  <a:pt x="391" y="251"/>
                </a:lnTo>
                <a:lnTo>
                  <a:pt x="391" y="251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1" y="255"/>
                </a:lnTo>
                <a:lnTo>
                  <a:pt x="389" y="255"/>
                </a:lnTo>
                <a:lnTo>
                  <a:pt x="389" y="255"/>
                </a:lnTo>
                <a:lnTo>
                  <a:pt x="387" y="255"/>
                </a:lnTo>
                <a:lnTo>
                  <a:pt x="384" y="255"/>
                </a:lnTo>
                <a:lnTo>
                  <a:pt x="384" y="255"/>
                </a:lnTo>
                <a:lnTo>
                  <a:pt x="382" y="255"/>
                </a:lnTo>
                <a:lnTo>
                  <a:pt x="382" y="255"/>
                </a:lnTo>
                <a:lnTo>
                  <a:pt x="380" y="253"/>
                </a:lnTo>
                <a:lnTo>
                  <a:pt x="380" y="253"/>
                </a:lnTo>
                <a:lnTo>
                  <a:pt x="378" y="253"/>
                </a:lnTo>
                <a:lnTo>
                  <a:pt x="378" y="251"/>
                </a:lnTo>
                <a:lnTo>
                  <a:pt x="378" y="251"/>
                </a:lnTo>
                <a:lnTo>
                  <a:pt x="378" y="251"/>
                </a:lnTo>
                <a:lnTo>
                  <a:pt x="376" y="249"/>
                </a:lnTo>
                <a:lnTo>
                  <a:pt x="376" y="249"/>
                </a:lnTo>
                <a:lnTo>
                  <a:pt x="376" y="249"/>
                </a:lnTo>
                <a:lnTo>
                  <a:pt x="374" y="249"/>
                </a:lnTo>
                <a:lnTo>
                  <a:pt x="374" y="247"/>
                </a:lnTo>
                <a:lnTo>
                  <a:pt x="372" y="247"/>
                </a:lnTo>
                <a:lnTo>
                  <a:pt x="372" y="249"/>
                </a:lnTo>
                <a:lnTo>
                  <a:pt x="372" y="249"/>
                </a:lnTo>
                <a:lnTo>
                  <a:pt x="372" y="249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49"/>
                </a:lnTo>
                <a:lnTo>
                  <a:pt x="370" y="249"/>
                </a:lnTo>
                <a:lnTo>
                  <a:pt x="370" y="247"/>
                </a:lnTo>
                <a:lnTo>
                  <a:pt x="368" y="247"/>
                </a:lnTo>
                <a:lnTo>
                  <a:pt x="368" y="247"/>
                </a:lnTo>
                <a:lnTo>
                  <a:pt x="366" y="247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4" y="243"/>
                </a:lnTo>
                <a:lnTo>
                  <a:pt x="364" y="243"/>
                </a:lnTo>
                <a:lnTo>
                  <a:pt x="364" y="241"/>
                </a:lnTo>
                <a:lnTo>
                  <a:pt x="364" y="241"/>
                </a:lnTo>
                <a:lnTo>
                  <a:pt x="364" y="238"/>
                </a:lnTo>
                <a:lnTo>
                  <a:pt x="364" y="238"/>
                </a:lnTo>
                <a:lnTo>
                  <a:pt x="364" y="236"/>
                </a:lnTo>
                <a:lnTo>
                  <a:pt x="361" y="234"/>
                </a:lnTo>
                <a:lnTo>
                  <a:pt x="359" y="232"/>
                </a:lnTo>
                <a:lnTo>
                  <a:pt x="359" y="230"/>
                </a:lnTo>
                <a:lnTo>
                  <a:pt x="357" y="230"/>
                </a:lnTo>
                <a:lnTo>
                  <a:pt x="357" y="230"/>
                </a:lnTo>
                <a:lnTo>
                  <a:pt x="355" y="230"/>
                </a:lnTo>
                <a:lnTo>
                  <a:pt x="355" y="230"/>
                </a:lnTo>
                <a:lnTo>
                  <a:pt x="355" y="228"/>
                </a:lnTo>
                <a:lnTo>
                  <a:pt x="353" y="228"/>
                </a:lnTo>
                <a:lnTo>
                  <a:pt x="353" y="230"/>
                </a:lnTo>
                <a:lnTo>
                  <a:pt x="353" y="230"/>
                </a:lnTo>
                <a:lnTo>
                  <a:pt x="353" y="228"/>
                </a:lnTo>
                <a:lnTo>
                  <a:pt x="351" y="226"/>
                </a:lnTo>
                <a:lnTo>
                  <a:pt x="351" y="226"/>
                </a:lnTo>
                <a:lnTo>
                  <a:pt x="349" y="228"/>
                </a:lnTo>
                <a:lnTo>
                  <a:pt x="349" y="228"/>
                </a:lnTo>
                <a:lnTo>
                  <a:pt x="347" y="230"/>
                </a:lnTo>
                <a:lnTo>
                  <a:pt x="347" y="230"/>
                </a:lnTo>
                <a:lnTo>
                  <a:pt x="347" y="232"/>
                </a:lnTo>
                <a:lnTo>
                  <a:pt x="347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3" y="232"/>
                </a:lnTo>
                <a:lnTo>
                  <a:pt x="343" y="232"/>
                </a:lnTo>
                <a:lnTo>
                  <a:pt x="341" y="232"/>
                </a:lnTo>
                <a:lnTo>
                  <a:pt x="341" y="234"/>
                </a:lnTo>
                <a:lnTo>
                  <a:pt x="341" y="234"/>
                </a:lnTo>
                <a:lnTo>
                  <a:pt x="336" y="234"/>
                </a:lnTo>
                <a:lnTo>
                  <a:pt x="336" y="238"/>
                </a:lnTo>
                <a:lnTo>
                  <a:pt x="334" y="238"/>
                </a:lnTo>
                <a:lnTo>
                  <a:pt x="334" y="241"/>
                </a:lnTo>
                <a:lnTo>
                  <a:pt x="334" y="241"/>
                </a:lnTo>
                <a:lnTo>
                  <a:pt x="332" y="243"/>
                </a:lnTo>
                <a:lnTo>
                  <a:pt x="332" y="245"/>
                </a:lnTo>
                <a:lnTo>
                  <a:pt x="332" y="245"/>
                </a:lnTo>
                <a:lnTo>
                  <a:pt x="332" y="245"/>
                </a:lnTo>
                <a:lnTo>
                  <a:pt x="334" y="247"/>
                </a:lnTo>
                <a:lnTo>
                  <a:pt x="336" y="247"/>
                </a:lnTo>
                <a:lnTo>
                  <a:pt x="336" y="247"/>
                </a:lnTo>
                <a:lnTo>
                  <a:pt x="336" y="249"/>
                </a:lnTo>
                <a:lnTo>
                  <a:pt x="336" y="249"/>
                </a:lnTo>
                <a:lnTo>
                  <a:pt x="336" y="249"/>
                </a:lnTo>
                <a:lnTo>
                  <a:pt x="338" y="251"/>
                </a:lnTo>
                <a:lnTo>
                  <a:pt x="338" y="251"/>
                </a:lnTo>
                <a:lnTo>
                  <a:pt x="338" y="255"/>
                </a:lnTo>
                <a:lnTo>
                  <a:pt x="338" y="255"/>
                </a:lnTo>
                <a:lnTo>
                  <a:pt x="336" y="257"/>
                </a:lnTo>
                <a:lnTo>
                  <a:pt x="336" y="259"/>
                </a:lnTo>
                <a:lnTo>
                  <a:pt x="336" y="259"/>
                </a:lnTo>
                <a:lnTo>
                  <a:pt x="334" y="261"/>
                </a:lnTo>
                <a:lnTo>
                  <a:pt x="334" y="261"/>
                </a:lnTo>
                <a:lnTo>
                  <a:pt x="332" y="264"/>
                </a:lnTo>
                <a:lnTo>
                  <a:pt x="332" y="264"/>
                </a:lnTo>
                <a:lnTo>
                  <a:pt x="332" y="264"/>
                </a:lnTo>
                <a:lnTo>
                  <a:pt x="330" y="268"/>
                </a:lnTo>
                <a:lnTo>
                  <a:pt x="328" y="270"/>
                </a:lnTo>
                <a:lnTo>
                  <a:pt x="326" y="270"/>
                </a:lnTo>
                <a:lnTo>
                  <a:pt x="324" y="270"/>
                </a:lnTo>
                <a:lnTo>
                  <a:pt x="324" y="270"/>
                </a:lnTo>
                <a:lnTo>
                  <a:pt x="322" y="270"/>
                </a:lnTo>
                <a:lnTo>
                  <a:pt x="322" y="268"/>
                </a:lnTo>
                <a:lnTo>
                  <a:pt x="320" y="266"/>
                </a:lnTo>
                <a:lnTo>
                  <a:pt x="320" y="264"/>
                </a:lnTo>
                <a:lnTo>
                  <a:pt x="318" y="264"/>
                </a:lnTo>
                <a:lnTo>
                  <a:pt x="318" y="264"/>
                </a:lnTo>
                <a:lnTo>
                  <a:pt x="315" y="264"/>
                </a:lnTo>
                <a:lnTo>
                  <a:pt x="313" y="264"/>
                </a:lnTo>
                <a:lnTo>
                  <a:pt x="311" y="259"/>
                </a:lnTo>
                <a:lnTo>
                  <a:pt x="309" y="259"/>
                </a:lnTo>
                <a:lnTo>
                  <a:pt x="309" y="259"/>
                </a:lnTo>
                <a:lnTo>
                  <a:pt x="307" y="261"/>
                </a:lnTo>
                <a:lnTo>
                  <a:pt x="305" y="264"/>
                </a:lnTo>
                <a:lnTo>
                  <a:pt x="305" y="264"/>
                </a:lnTo>
                <a:lnTo>
                  <a:pt x="301" y="264"/>
                </a:lnTo>
                <a:lnTo>
                  <a:pt x="299" y="264"/>
                </a:lnTo>
                <a:lnTo>
                  <a:pt x="297" y="266"/>
                </a:lnTo>
                <a:lnTo>
                  <a:pt x="297" y="268"/>
                </a:lnTo>
                <a:lnTo>
                  <a:pt x="295" y="268"/>
                </a:lnTo>
                <a:lnTo>
                  <a:pt x="295" y="266"/>
                </a:lnTo>
                <a:lnTo>
                  <a:pt x="293" y="268"/>
                </a:lnTo>
                <a:lnTo>
                  <a:pt x="290" y="268"/>
                </a:lnTo>
                <a:lnTo>
                  <a:pt x="288" y="270"/>
                </a:lnTo>
                <a:lnTo>
                  <a:pt x="288" y="270"/>
                </a:lnTo>
                <a:lnTo>
                  <a:pt x="286" y="270"/>
                </a:lnTo>
                <a:lnTo>
                  <a:pt x="286" y="270"/>
                </a:lnTo>
                <a:lnTo>
                  <a:pt x="282" y="270"/>
                </a:lnTo>
                <a:lnTo>
                  <a:pt x="282" y="270"/>
                </a:lnTo>
                <a:lnTo>
                  <a:pt x="278" y="272"/>
                </a:lnTo>
                <a:lnTo>
                  <a:pt x="276" y="272"/>
                </a:lnTo>
                <a:lnTo>
                  <a:pt x="276" y="274"/>
                </a:lnTo>
                <a:lnTo>
                  <a:pt x="276" y="274"/>
                </a:lnTo>
                <a:lnTo>
                  <a:pt x="274" y="276"/>
                </a:lnTo>
                <a:lnTo>
                  <a:pt x="272" y="276"/>
                </a:lnTo>
                <a:lnTo>
                  <a:pt x="265" y="276"/>
                </a:lnTo>
                <a:lnTo>
                  <a:pt x="265" y="276"/>
                </a:lnTo>
                <a:lnTo>
                  <a:pt x="263" y="276"/>
                </a:lnTo>
                <a:lnTo>
                  <a:pt x="261" y="276"/>
                </a:lnTo>
                <a:lnTo>
                  <a:pt x="259" y="276"/>
                </a:lnTo>
                <a:lnTo>
                  <a:pt x="259" y="278"/>
                </a:lnTo>
                <a:lnTo>
                  <a:pt x="257" y="278"/>
                </a:lnTo>
                <a:lnTo>
                  <a:pt x="255" y="282"/>
                </a:lnTo>
                <a:lnTo>
                  <a:pt x="255" y="282"/>
                </a:lnTo>
                <a:lnTo>
                  <a:pt x="253" y="284"/>
                </a:lnTo>
                <a:lnTo>
                  <a:pt x="255" y="286"/>
                </a:lnTo>
                <a:lnTo>
                  <a:pt x="255" y="286"/>
                </a:lnTo>
                <a:lnTo>
                  <a:pt x="255" y="289"/>
                </a:lnTo>
                <a:lnTo>
                  <a:pt x="255" y="289"/>
                </a:lnTo>
                <a:lnTo>
                  <a:pt x="253" y="291"/>
                </a:lnTo>
                <a:lnTo>
                  <a:pt x="253" y="293"/>
                </a:lnTo>
                <a:lnTo>
                  <a:pt x="253" y="295"/>
                </a:lnTo>
                <a:lnTo>
                  <a:pt x="253" y="297"/>
                </a:lnTo>
                <a:lnTo>
                  <a:pt x="253" y="299"/>
                </a:lnTo>
                <a:lnTo>
                  <a:pt x="253" y="299"/>
                </a:lnTo>
                <a:lnTo>
                  <a:pt x="255" y="301"/>
                </a:lnTo>
                <a:lnTo>
                  <a:pt x="255" y="305"/>
                </a:lnTo>
                <a:lnTo>
                  <a:pt x="255" y="309"/>
                </a:lnTo>
                <a:lnTo>
                  <a:pt x="253" y="312"/>
                </a:lnTo>
                <a:lnTo>
                  <a:pt x="253" y="312"/>
                </a:lnTo>
                <a:lnTo>
                  <a:pt x="251" y="314"/>
                </a:lnTo>
                <a:lnTo>
                  <a:pt x="249" y="314"/>
                </a:lnTo>
                <a:lnTo>
                  <a:pt x="249" y="314"/>
                </a:lnTo>
                <a:lnTo>
                  <a:pt x="247" y="314"/>
                </a:lnTo>
                <a:lnTo>
                  <a:pt x="247" y="312"/>
                </a:lnTo>
                <a:lnTo>
                  <a:pt x="244" y="312"/>
                </a:lnTo>
                <a:lnTo>
                  <a:pt x="244" y="312"/>
                </a:lnTo>
                <a:lnTo>
                  <a:pt x="238" y="312"/>
                </a:lnTo>
                <a:lnTo>
                  <a:pt x="236" y="312"/>
                </a:lnTo>
                <a:lnTo>
                  <a:pt x="236" y="312"/>
                </a:lnTo>
                <a:lnTo>
                  <a:pt x="234" y="312"/>
                </a:lnTo>
                <a:lnTo>
                  <a:pt x="234" y="312"/>
                </a:lnTo>
                <a:lnTo>
                  <a:pt x="232" y="312"/>
                </a:lnTo>
                <a:lnTo>
                  <a:pt x="230" y="312"/>
                </a:lnTo>
                <a:lnTo>
                  <a:pt x="230" y="314"/>
                </a:lnTo>
                <a:lnTo>
                  <a:pt x="228" y="314"/>
                </a:lnTo>
                <a:lnTo>
                  <a:pt x="226" y="314"/>
                </a:lnTo>
                <a:lnTo>
                  <a:pt x="224" y="316"/>
                </a:lnTo>
                <a:lnTo>
                  <a:pt x="221" y="316"/>
                </a:lnTo>
                <a:lnTo>
                  <a:pt x="221" y="318"/>
                </a:lnTo>
                <a:lnTo>
                  <a:pt x="221" y="320"/>
                </a:lnTo>
                <a:lnTo>
                  <a:pt x="224" y="322"/>
                </a:lnTo>
                <a:lnTo>
                  <a:pt x="224" y="324"/>
                </a:lnTo>
                <a:lnTo>
                  <a:pt x="224" y="324"/>
                </a:lnTo>
                <a:lnTo>
                  <a:pt x="221" y="326"/>
                </a:lnTo>
                <a:lnTo>
                  <a:pt x="221" y="326"/>
                </a:lnTo>
                <a:lnTo>
                  <a:pt x="221" y="326"/>
                </a:lnTo>
                <a:lnTo>
                  <a:pt x="219" y="326"/>
                </a:lnTo>
                <a:lnTo>
                  <a:pt x="217" y="324"/>
                </a:lnTo>
                <a:lnTo>
                  <a:pt x="217" y="324"/>
                </a:lnTo>
                <a:lnTo>
                  <a:pt x="217" y="322"/>
                </a:lnTo>
                <a:lnTo>
                  <a:pt x="217" y="322"/>
                </a:lnTo>
                <a:lnTo>
                  <a:pt x="217" y="320"/>
                </a:lnTo>
                <a:lnTo>
                  <a:pt x="217" y="320"/>
                </a:lnTo>
                <a:lnTo>
                  <a:pt x="215" y="320"/>
                </a:lnTo>
                <a:lnTo>
                  <a:pt x="215" y="320"/>
                </a:lnTo>
                <a:lnTo>
                  <a:pt x="213" y="320"/>
                </a:lnTo>
                <a:lnTo>
                  <a:pt x="213" y="322"/>
                </a:lnTo>
                <a:lnTo>
                  <a:pt x="213" y="322"/>
                </a:lnTo>
                <a:lnTo>
                  <a:pt x="215" y="324"/>
                </a:lnTo>
                <a:lnTo>
                  <a:pt x="215" y="324"/>
                </a:lnTo>
                <a:lnTo>
                  <a:pt x="215" y="326"/>
                </a:lnTo>
                <a:lnTo>
                  <a:pt x="215" y="326"/>
                </a:lnTo>
                <a:lnTo>
                  <a:pt x="215" y="328"/>
                </a:lnTo>
                <a:lnTo>
                  <a:pt x="213" y="330"/>
                </a:lnTo>
                <a:lnTo>
                  <a:pt x="213" y="330"/>
                </a:lnTo>
                <a:lnTo>
                  <a:pt x="211" y="332"/>
                </a:lnTo>
                <a:lnTo>
                  <a:pt x="209" y="332"/>
                </a:lnTo>
                <a:lnTo>
                  <a:pt x="209" y="335"/>
                </a:lnTo>
                <a:lnTo>
                  <a:pt x="207" y="335"/>
                </a:lnTo>
                <a:lnTo>
                  <a:pt x="205" y="335"/>
                </a:lnTo>
                <a:lnTo>
                  <a:pt x="203" y="335"/>
                </a:lnTo>
                <a:lnTo>
                  <a:pt x="203" y="335"/>
                </a:lnTo>
                <a:lnTo>
                  <a:pt x="199" y="332"/>
                </a:lnTo>
                <a:lnTo>
                  <a:pt x="199" y="332"/>
                </a:lnTo>
                <a:lnTo>
                  <a:pt x="199" y="330"/>
                </a:lnTo>
                <a:lnTo>
                  <a:pt x="196" y="328"/>
                </a:lnTo>
                <a:lnTo>
                  <a:pt x="196" y="328"/>
                </a:lnTo>
                <a:lnTo>
                  <a:pt x="194" y="326"/>
                </a:lnTo>
                <a:lnTo>
                  <a:pt x="192" y="326"/>
                </a:lnTo>
                <a:lnTo>
                  <a:pt x="190" y="326"/>
                </a:lnTo>
                <a:lnTo>
                  <a:pt x="190" y="328"/>
                </a:lnTo>
                <a:lnTo>
                  <a:pt x="188" y="328"/>
                </a:lnTo>
                <a:lnTo>
                  <a:pt x="188" y="330"/>
                </a:lnTo>
                <a:lnTo>
                  <a:pt x="186" y="330"/>
                </a:lnTo>
                <a:lnTo>
                  <a:pt x="186" y="330"/>
                </a:lnTo>
                <a:lnTo>
                  <a:pt x="184" y="330"/>
                </a:lnTo>
                <a:lnTo>
                  <a:pt x="182" y="330"/>
                </a:lnTo>
                <a:lnTo>
                  <a:pt x="180" y="328"/>
                </a:lnTo>
                <a:lnTo>
                  <a:pt x="176" y="328"/>
                </a:lnTo>
                <a:lnTo>
                  <a:pt x="173" y="328"/>
                </a:lnTo>
                <a:lnTo>
                  <a:pt x="171" y="328"/>
                </a:lnTo>
                <a:lnTo>
                  <a:pt x="169" y="328"/>
                </a:lnTo>
                <a:lnTo>
                  <a:pt x="167" y="330"/>
                </a:lnTo>
                <a:lnTo>
                  <a:pt x="165" y="330"/>
                </a:lnTo>
                <a:lnTo>
                  <a:pt x="165" y="330"/>
                </a:lnTo>
                <a:lnTo>
                  <a:pt x="163" y="332"/>
                </a:lnTo>
                <a:lnTo>
                  <a:pt x="163" y="332"/>
                </a:lnTo>
                <a:lnTo>
                  <a:pt x="161" y="335"/>
                </a:lnTo>
                <a:lnTo>
                  <a:pt x="159" y="335"/>
                </a:lnTo>
                <a:lnTo>
                  <a:pt x="159" y="332"/>
                </a:lnTo>
                <a:lnTo>
                  <a:pt x="157" y="332"/>
                </a:lnTo>
                <a:lnTo>
                  <a:pt x="157" y="332"/>
                </a:lnTo>
                <a:lnTo>
                  <a:pt x="155" y="335"/>
                </a:lnTo>
                <a:lnTo>
                  <a:pt x="157" y="337"/>
                </a:lnTo>
                <a:lnTo>
                  <a:pt x="157" y="337"/>
                </a:lnTo>
                <a:lnTo>
                  <a:pt x="155" y="339"/>
                </a:lnTo>
                <a:lnTo>
                  <a:pt x="155" y="339"/>
                </a:lnTo>
                <a:lnTo>
                  <a:pt x="155" y="341"/>
                </a:lnTo>
                <a:lnTo>
                  <a:pt x="155" y="341"/>
                </a:lnTo>
                <a:lnTo>
                  <a:pt x="155" y="343"/>
                </a:lnTo>
                <a:lnTo>
                  <a:pt x="155" y="343"/>
                </a:lnTo>
                <a:lnTo>
                  <a:pt x="155" y="345"/>
                </a:lnTo>
                <a:lnTo>
                  <a:pt x="153" y="345"/>
                </a:lnTo>
                <a:lnTo>
                  <a:pt x="150" y="345"/>
                </a:lnTo>
                <a:lnTo>
                  <a:pt x="150" y="345"/>
                </a:lnTo>
                <a:lnTo>
                  <a:pt x="148" y="347"/>
                </a:lnTo>
                <a:lnTo>
                  <a:pt x="148" y="347"/>
                </a:lnTo>
                <a:lnTo>
                  <a:pt x="148" y="349"/>
                </a:lnTo>
                <a:lnTo>
                  <a:pt x="148" y="349"/>
                </a:lnTo>
                <a:lnTo>
                  <a:pt x="148" y="349"/>
                </a:lnTo>
                <a:lnTo>
                  <a:pt x="146" y="351"/>
                </a:lnTo>
                <a:lnTo>
                  <a:pt x="146" y="351"/>
                </a:lnTo>
                <a:lnTo>
                  <a:pt x="146" y="353"/>
                </a:lnTo>
                <a:lnTo>
                  <a:pt x="144" y="353"/>
                </a:lnTo>
                <a:lnTo>
                  <a:pt x="144" y="353"/>
                </a:lnTo>
                <a:lnTo>
                  <a:pt x="144" y="353"/>
                </a:lnTo>
                <a:lnTo>
                  <a:pt x="142" y="353"/>
                </a:lnTo>
                <a:lnTo>
                  <a:pt x="142" y="353"/>
                </a:lnTo>
                <a:lnTo>
                  <a:pt x="142" y="355"/>
                </a:lnTo>
                <a:lnTo>
                  <a:pt x="140" y="355"/>
                </a:lnTo>
                <a:lnTo>
                  <a:pt x="140" y="355"/>
                </a:lnTo>
                <a:lnTo>
                  <a:pt x="136" y="353"/>
                </a:lnTo>
                <a:lnTo>
                  <a:pt x="136" y="353"/>
                </a:lnTo>
                <a:lnTo>
                  <a:pt x="136" y="351"/>
                </a:lnTo>
                <a:lnTo>
                  <a:pt x="134" y="349"/>
                </a:lnTo>
                <a:lnTo>
                  <a:pt x="134" y="347"/>
                </a:lnTo>
                <a:lnTo>
                  <a:pt x="134" y="347"/>
                </a:lnTo>
                <a:lnTo>
                  <a:pt x="134" y="347"/>
                </a:lnTo>
                <a:lnTo>
                  <a:pt x="132" y="347"/>
                </a:lnTo>
                <a:lnTo>
                  <a:pt x="132" y="347"/>
                </a:lnTo>
                <a:lnTo>
                  <a:pt x="132" y="349"/>
                </a:lnTo>
                <a:lnTo>
                  <a:pt x="130" y="349"/>
                </a:lnTo>
                <a:lnTo>
                  <a:pt x="130" y="351"/>
                </a:lnTo>
                <a:lnTo>
                  <a:pt x="130" y="351"/>
                </a:lnTo>
                <a:lnTo>
                  <a:pt x="127" y="349"/>
                </a:lnTo>
                <a:lnTo>
                  <a:pt x="125" y="349"/>
                </a:lnTo>
                <a:lnTo>
                  <a:pt x="123" y="349"/>
                </a:lnTo>
                <a:lnTo>
                  <a:pt x="123" y="349"/>
                </a:lnTo>
                <a:lnTo>
                  <a:pt x="121" y="349"/>
                </a:lnTo>
                <a:lnTo>
                  <a:pt x="119" y="347"/>
                </a:lnTo>
                <a:lnTo>
                  <a:pt x="117" y="347"/>
                </a:lnTo>
                <a:lnTo>
                  <a:pt x="117" y="347"/>
                </a:lnTo>
                <a:lnTo>
                  <a:pt x="115" y="349"/>
                </a:lnTo>
                <a:lnTo>
                  <a:pt x="115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1" y="351"/>
                </a:lnTo>
                <a:lnTo>
                  <a:pt x="111" y="351"/>
                </a:lnTo>
                <a:lnTo>
                  <a:pt x="109" y="351"/>
                </a:lnTo>
                <a:lnTo>
                  <a:pt x="109" y="351"/>
                </a:lnTo>
                <a:lnTo>
                  <a:pt x="107" y="351"/>
                </a:lnTo>
                <a:lnTo>
                  <a:pt x="107" y="349"/>
                </a:lnTo>
                <a:lnTo>
                  <a:pt x="107" y="349"/>
                </a:lnTo>
                <a:lnTo>
                  <a:pt x="105" y="349"/>
                </a:lnTo>
                <a:lnTo>
                  <a:pt x="105" y="349"/>
                </a:lnTo>
                <a:lnTo>
                  <a:pt x="102" y="349"/>
                </a:lnTo>
                <a:lnTo>
                  <a:pt x="102" y="349"/>
                </a:lnTo>
                <a:lnTo>
                  <a:pt x="100" y="349"/>
                </a:lnTo>
                <a:lnTo>
                  <a:pt x="100" y="349"/>
                </a:lnTo>
                <a:lnTo>
                  <a:pt x="100" y="349"/>
                </a:lnTo>
                <a:lnTo>
                  <a:pt x="98" y="349"/>
                </a:lnTo>
                <a:lnTo>
                  <a:pt x="98" y="349"/>
                </a:lnTo>
                <a:lnTo>
                  <a:pt x="96" y="349"/>
                </a:lnTo>
                <a:lnTo>
                  <a:pt x="94" y="349"/>
                </a:lnTo>
                <a:lnTo>
                  <a:pt x="94" y="349"/>
                </a:lnTo>
                <a:lnTo>
                  <a:pt x="92" y="347"/>
                </a:lnTo>
                <a:lnTo>
                  <a:pt x="92" y="347"/>
                </a:lnTo>
                <a:lnTo>
                  <a:pt x="92" y="347"/>
                </a:lnTo>
                <a:lnTo>
                  <a:pt x="90" y="347"/>
                </a:lnTo>
                <a:lnTo>
                  <a:pt x="90" y="345"/>
                </a:lnTo>
                <a:lnTo>
                  <a:pt x="90" y="347"/>
                </a:lnTo>
                <a:lnTo>
                  <a:pt x="88" y="347"/>
                </a:lnTo>
                <a:lnTo>
                  <a:pt x="88" y="347"/>
                </a:lnTo>
                <a:lnTo>
                  <a:pt x="86" y="347"/>
                </a:lnTo>
                <a:lnTo>
                  <a:pt x="84" y="345"/>
                </a:lnTo>
                <a:lnTo>
                  <a:pt x="77" y="345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61" y="341"/>
                </a:lnTo>
                <a:lnTo>
                  <a:pt x="56" y="341"/>
                </a:lnTo>
                <a:lnTo>
                  <a:pt x="54" y="341"/>
                </a:lnTo>
                <a:lnTo>
                  <a:pt x="52" y="339"/>
                </a:lnTo>
                <a:lnTo>
                  <a:pt x="52" y="339"/>
                </a:lnTo>
                <a:lnTo>
                  <a:pt x="46" y="341"/>
                </a:lnTo>
                <a:lnTo>
                  <a:pt x="44" y="341"/>
                </a:lnTo>
                <a:lnTo>
                  <a:pt x="36" y="345"/>
                </a:lnTo>
                <a:lnTo>
                  <a:pt x="31" y="349"/>
                </a:lnTo>
                <a:lnTo>
                  <a:pt x="31" y="351"/>
                </a:lnTo>
                <a:lnTo>
                  <a:pt x="31" y="353"/>
                </a:lnTo>
                <a:lnTo>
                  <a:pt x="31" y="355"/>
                </a:lnTo>
                <a:lnTo>
                  <a:pt x="31" y="360"/>
                </a:lnTo>
                <a:lnTo>
                  <a:pt x="31" y="362"/>
                </a:lnTo>
                <a:lnTo>
                  <a:pt x="31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6" y="366"/>
                </a:lnTo>
                <a:lnTo>
                  <a:pt x="36" y="370"/>
                </a:lnTo>
                <a:lnTo>
                  <a:pt x="38" y="372"/>
                </a:lnTo>
                <a:lnTo>
                  <a:pt x="38" y="372"/>
                </a:lnTo>
                <a:lnTo>
                  <a:pt x="36" y="372"/>
                </a:lnTo>
                <a:lnTo>
                  <a:pt x="36" y="372"/>
                </a:lnTo>
                <a:lnTo>
                  <a:pt x="33" y="372"/>
                </a:lnTo>
                <a:lnTo>
                  <a:pt x="33" y="372"/>
                </a:lnTo>
                <a:lnTo>
                  <a:pt x="33" y="372"/>
                </a:lnTo>
                <a:lnTo>
                  <a:pt x="31" y="372"/>
                </a:lnTo>
                <a:lnTo>
                  <a:pt x="31" y="372"/>
                </a:lnTo>
                <a:lnTo>
                  <a:pt x="29" y="374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83"/>
                </a:lnTo>
                <a:lnTo>
                  <a:pt x="29" y="387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7" y="387"/>
                </a:lnTo>
                <a:lnTo>
                  <a:pt x="25" y="387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3"/>
                </a:lnTo>
                <a:lnTo>
                  <a:pt x="27" y="395"/>
                </a:lnTo>
                <a:lnTo>
                  <a:pt x="29" y="395"/>
                </a:lnTo>
                <a:lnTo>
                  <a:pt x="29" y="395"/>
                </a:lnTo>
                <a:lnTo>
                  <a:pt x="29" y="397"/>
                </a:lnTo>
                <a:lnTo>
                  <a:pt x="29" y="397"/>
                </a:lnTo>
                <a:lnTo>
                  <a:pt x="31" y="403"/>
                </a:lnTo>
                <a:lnTo>
                  <a:pt x="31" y="406"/>
                </a:lnTo>
                <a:lnTo>
                  <a:pt x="31" y="406"/>
                </a:lnTo>
                <a:lnTo>
                  <a:pt x="33" y="406"/>
                </a:lnTo>
                <a:lnTo>
                  <a:pt x="36" y="408"/>
                </a:lnTo>
                <a:lnTo>
                  <a:pt x="38" y="408"/>
                </a:lnTo>
                <a:lnTo>
                  <a:pt x="38" y="408"/>
                </a:lnTo>
                <a:lnTo>
                  <a:pt x="40" y="410"/>
                </a:lnTo>
                <a:lnTo>
                  <a:pt x="40" y="416"/>
                </a:lnTo>
                <a:lnTo>
                  <a:pt x="42" y="422"/>
                </a:lnTo>
                <a:lnTo>
                  <a:pt x="42" y="424"/>
                </a:lnTo>
                <a:lnTo>
                  <a:pt x="42" y="426"/>
                </a:lnTo>
                <a:lnTo>
                  <a:pt x="42" y="426"/>
                </a:lnTo>
                <a:lnTo>
                  <a:pt x="42" y="428"/>
                </a:lnTo>
                <a:lnTo>
                  <a:pt x="42" y="428"/>
                </a:lnTo>
                <a:lnTo>
                  <a:pt x="42" y="431"/>
                </a:lnTo>
                <a:lnTo>
                  <a:pt x="40" y="431"/>
                </a:lnTo>
                <a:lnTo>
                  <a:pt x="40" y="431"/>
                </a:lnTo>
                <a:lnTo>
                  <a:pt x="40" y="433"/>
                </a:lnTo>
                <a:lnTo>
                  <a:pt x="38" y="435"/>
                </a:lnTo>
                <a:lnTo>
                  <a:pt x="38" y="437"/>
                </a:lnTo>
                <a:lnTo>
                  <a:pt x="38" y="437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39"/>
                </a:lnTo>
                <a:lnTo>
                  <a:pt x="29" y="439"/>
                </a:lnTo>
                <a:lnTo>
                  <a:pt x="29" y="439"/>
                </a:lnTo>
                <a:lnTo>
                  <a:pt x="29" y="439"/>
                </a:lnTo>
                <a:lnTo>
                  <a:pt x="27" y="439"/>
                </a:lnTo>
                <a:lnTo>
                  <a:pt x="27" y="439"/>
                </a:lnTo>
                <a:lnTo>
                  <a:pt x="25" y="439"/>
                </a:lnTo>
                <a:lnTo>
                  <a:pt x="25" y="439"/>
                </a:lnTo>
                <a:lnTo>
                  <a:pt x="23" y="439"/>
                </a:lnTo>
                <a:lnTo>
                  <a:pt x="23" y="439"/>
                </a:lnTo>
                <a:lnTo>
                  <a:pt x="21" y="439"/>
                </a:lnTo>
                <a:lnTo>
                  <a:pt x="19" y="437"/>
                </a:lnTo>
                <a:lnTo>
                  <a:pt x="17" y="437"/>
                </a:lnTo>
                <a:lnTo>
                  <a:pt x="15" y="437"/>
                </a:lnTo>
                <a:lnTo>
                  <a:pt x="6" y="433"/>
                </a:lnTo>
                <a:lnTo>
                  <a:pt x="4" y="433"/>
                </a:lnTo>
                <a:lnTo>
                  <a:pt x="2" y="435"/>
                </a:lnTo>
                <a:lnTo>
                  <a:pt x="2" y="437"/>
                </a:lnTo>
                <a:lnTo>
                  <a:pt x="2" y="439"/>
                </a:lnTo>
                <a:lnTo>
                  <a:pt x="2" y="439"/>
                </a:lnTo>
                <a:lnTo>
                  <a:pt x="2" y="441"/>
                </a:lnTo>
                <a:lnTo>
                  <a:pt x="2" y="441"/>
                </a:lnTo>
                <a:lnTo>
                  <a:pt x="0" y="441"/>
                </a:lnTo>
                <a:lnTo>
                  <a:pt x="0" y="443"/>
                </a:lnTo>
                <a:lnTo>
                  <a:pt x="0" y="443"/>
                </a:lnTo>
                <a:lnTo>
                  <a:pt x="0" y="443"/>
                </a:lnTo>
                <a:lnTo>
                  <a:pt x="2" y="443"/>
                </a:lnTo>
                <a:lnTo>
                  <a:pt x="4" y="445"/>
                </a:lnTo>
                <a:lnTo>
                  <a:pt x="4" y="445"/>
                </a:lnTo>
                <a:lnTo>
                  <a:pt x="6" y="445"/>
                </a:lnTo>
                <a:lnTo>
                  <a:pt x="8" y="445"/>
                </a:lnTo>
                <a:lnTo>
                  <a:pt x="8" y="447"/>
                </a:lnTo>
                <a:lnTo>
                  <a:pt x="8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9"/>
                </a:lnTo>
                <a:lnTo>
                  <a:pt x="10" y="449"/>
                </a:lnTo>
                <a:lnTo>
                  <a:pt x="10" y="451"/>
                </a:lnTo>
                <a:lnTo>
                  <a:pt x="10" y="454"/>
                </a:lnTo>
                <a:lnTo>
                  <a:pt x="10" y="456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6" y="466"/>
                </a:lnTo>
                <a:lnTo>
                  <a:pt x="4" y="466"/>
                </a:lnTo>
                <a:lnTo>
                  <a:pt x="4" y="466"/>
                </a:lnTo>
                <a:lnTo>
                  <a:pt x="4" y="470"/>
                </a:lnTo>
                <a:lnTo>
                  <a:pt x="4" y="470"/>
                </a:lnTo>
                <a:lnTo>
                  <a:pt x="4" y="472"/>
                </a:lnTo>
                <a:lnTo>
                  <a:pt x="4" y="474"/>
                </a:lnTo>
                <a:lnTo>
                  <a:pt x="2" y="477"/>
                </a:lnTo>
                <a:lnTo>
                  <a:pt x="2" y="479"/>
                </a:lnTo>
                <a:lnTo>
                  <a:pt x="2" y="481"/>
                </a:lnTo>
                <a:lnTo>
                  <a:pt x="2" y="483"/>
                </a:lnTo>
                <a:lnTo>
                  <a:pt x="4" y="487"/>
                </a:lnTo>
                <a:lnTo>
                  <a:pt x="4" y="487"/>
                </a:lnTo>
                <a:lnTo>
                  <a:pt x="4" y="489"/>
                </a:lnTo>
                <a:lnTo>
                  <a:pt x="6" y="489"/>
                </a:lnTo>
                <a:lnTo>
                  <a:pt x="6" y="489"/>
                </a:lnTo>
                <a:lnTo>
                  <a:pt x="8" y="489"/>
                </a:lnTo>
                <a:lnTo>
                  <a:pt x="8" y="491"/>
                </a:lnTo>
                <a:lnTo>
                  <a:pt x="8" y="491"/>
                </a:lnTo>
                <a:lnTo>
                  <a:pt x="10" y="493"/>
                </a:lnTo>
                <a:lnTo>
                  <a:pt x="10" y="495"/>
                </a:lnTo>
                <a:lnTo>
                  <a:pt x="10" y="495"/>
                </a:lnTo>
                <a:lnTo>
                  <a:pt x="10" y="495"/>
                </a:lnTo>
                <a:lnTo>
                  <a:pt x="13" y="495"/>
                </a:lnTo>
                <a:lnTo>
                  <a:pt x="13" y="495"/>
                </a:lnTo>
                <a:lnTo>
                  <a:pt x="15" y="495"/>
                </a:lnTo>
                <a:lnTo>
                  <a:pt x="15" y="495"/>
                </a:lnTo>
                <a:lnTo>
                  <a:pt x="15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2"/>
                </a:lnTo>
                <a:lnTo>
                  <a:pt x="21" y="502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5" y="504"/>
                </a:lnTo>
                <a:lnTo>
                  <a:pt x="15" y="504"/>
                </a:lnTo>
                <a:lnTo>
                  <a:pt x="15" y="506"/>
                </a:lnTo>
                <a:lnTo>
                  <a:pt x="15" y="506"/>
                </a:lnTo>
                <a:lnTo>
                  <a:pt x="15" y="508"/>
                </a:lnTo>
                <a:lnTo>
                  <a:pt x="15" y="508"/>
                </a:lnTo>
                <a:lnTo>
                  <a:pt x="15" y="510"/>
                </a:lnTo>
                <a:lnTo>
                  <a:pt x="15" y="510"/>
                </a:lnTo>
                <a:lnTo>
                  <a:pt x="17" y="512"/>
                </a:lnTo>
                <a:lnTo>
                  <a:pt x="17" y="512"/>
                </a:lnTo>
                <a:lnTo>
                  <a:pt x="21" y="514"/>
                </a:lnTo>
                <a:lnTo>
                  <a:pt x="21" y="514"/>
                </a:lnTo>
                <a:lnTo>
                  <a:pt x="21" y="514"/>
                </a:lnTo>
                <a:lnTo>
                  <a:pt x="21" y="516"/>
                </a:lnTo>
                <a:lnTo>
                  <a:pt x="21" y="516"/>
                </a:lnTo>
                <a:lnTo>
                  <a:pt x="19" y="516"/>
                </a:lnTo>
                <a:lnTo>
                  <a:pt x="19" y="518"/>
                </a:lnTo>
                <a:lnTo>
                  <a:pt x="19" y="518"/>
                </a:lnTo>
                <a:lnTo>
                  <a:pt x="25" y="520"/>
                </a:lnTo>
                <a:lnTo>
                  <a:pt x="29" y="520"/>
                </a:lnTo>
                <a:lnTo>
                  <a:pt x="31" y="520"/>
                </a:lnTo>
                <a:lnTo>
                  <a:pt x="33" y="522"/>
                </a:lnTo>
                <a:lnTo>
                  <a:pt x="36" y="522"/>
                </a:lnTo>
                <a:lnTo>
                  <a:pt x="36" y="522"/>
                </a:lnTo>
                <a:lnTo>
                  <a:pt x="38" y="520"/>
                </a:lnTo>
                <a:lnTo>
                  <a:pt x="38" y="520"/>
                </a:lnTo>
                <a:lnTo>
                  <a:pt x="38" y="520"/>
                </a:lnTo>
                <a:lnTo>
                  <a:pt x="38" y="516"/>
                </a:lnTo>
                <a:lnTo>
                  <a:pt x="38" y="516"/>
                </a:lnTo>
                <a:lnTo>
                  <a:pt x="38" y="516"/>
                </a:lnTo>
                <a:lnTo>
                  <a:pt x="40" y="514"/>
                </a:lnTo>
                <a:lnTo>
                  <a:pt x="40" y="512"/>
                </a:lnTo>
                <a:lnTo>
                  <a:pt x="42" y="510"/>
                </a:lnTo>
                <a:lnTo>
                  <a:pt x="42" y="510"/>
                </a:lnTo>
                <a:lnTo>
                  <a:pt x="44" y="510"/>
                </a:lnTo>
                <a:lnTo>
                  <a:pt x="44" y="512"/>
                </a:lnTo>
                <a:lnTo>
                  <a:pt x="46" y="512"/>
                </a:lnTo>
                <a:lnTo>
                  <a:pt x="48" y="512"/>
                </a:lnTo>
                <a:lnTo>
                  <a:pt x="50" y="512"/>
                </a:lnTo>
                <a:lnTo>
                  <a:pt x="52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4"/>
                </a:lnTo>
                <a:lnTo>
                  <a:pt x="56" y="514"/>
                </a:lnTo>
                <a:lnTo>
                  <a:pt x="56" y="516"/>
                </a:lnTo>
                <a:lnTo>
                  <a:pt x="61" y="516"/>
                </a:lnTo>
                <a:lnTo>
                  <a:pt x="61" y="516"/>
                </a:lnTo>
                <a:lnTo>
                  <a:pt x="63" y="516"/>
                </a:lnTo>
                <a:lnTo>
                  <a:pt x="63" y="518"/>
                </a:lnTo>
                <a:lnTo>
                  <a:pt x="65" y="520"/>
                </a:lnTo>
                <a:lnTo>
                  <a:pt x="67" y="520"/>
                </a:lnTo>
                <a:lnTo>
                  <a:pt x="67" y="520"/>
                </a:lnTo>
                <a:lnTo>
                  <a:pt x="67" y="520"/>
                </a:lnTo>
                <a:lnTo>
                  <a:pt x="69" y="520"/>
                </a:lnTo>
                <a:lnTo>
                  <a:pt x="67" y="518"/>
                </a:lnTo>
                <a:lnTo>
                  <a:pt x="65" y="516"/>
                </a:lnTo>
                <a:lnTo>
                  <a:pt x="65" y="516"/>
                </a:lnTo>
                <a:lnTo>
                  <a:pt x="65" y="514"/>
                </a:lnTo>
                <a:lnTo>
                  <a:pt x="65" y="514"/>
                </a:lnTo>
                <a:lnTo>
                  <a:pt x="65" y="512"/>
                </a:lnTo>
                <a:lnTo>
                  <a:pt x="65" y="512"/>
                </a:lnTo>
                <a:lnTo>
                  <a:pt x="67" y="512"/>
                </a:lnTo>
                <a:lnTo>
                  <a:pt x="67" y="512"/>
                </a:lnTo>
                <a:lnTo>
                  <a:pt x="69" y="512"/>
                </a:lnTo>
                <a:lnTo>
                  <a:pt x="69" y="512"/>
                </a:lnTo>
                <a:lnTo>
                  <a:pt x="69" y="512"/>
                </a:lnTo>
                <a:lnTo>
                  <a:pt x="71" y="512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8"/>
                </a:lnTo>
                <a:lnTo>
                  <a:pt x="75" y="520"/>
                </a:lnTo>
                <a:lnTo>
                  <a:pt x="75" y="520"/>
                </a:lnTo>
                <a:lnTo>
                  <a:pt x="75" y="522"/>
                </a:lnTo>
                <a:lnTo>
                  <a:pt x="75" y="525"/>
                </a:lnTo>
                <a:lnTo>
                  <a:pt x="75" y="525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3" y="529"/>
                </a:lnTo>
                <a:lnTo>
                  <a:pt x="69" y="529"/>
                </a:lnTo>
                <a:lnTo>
                  <a:pt x="67" y="529"/>
                </a:lnTo>
                <a:lnTo>
                  <a:pt x="67" y="529"/>
                </a:lnTo>
                <a:lnTo>
                  <a:pt x="67" y="529"/>
                </a:lnTo>
                <a:lnTo>
                  <a:pt x="65" y="531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7"/>
                </a:lnTo>
                <a:lnTo>
                  <a:pt x="63" y="539"/>
                </a:lnTo>
                <a:lnTo>
                  <a:pt x="63" y="539"/>
                </a:lnTo>
                <a:lnTo>
                  <a:pt x="63" y="541"/>
                </a:lnTo>
                <a:lnTo>
                  <a:pt x="63" y="541"/>
                </a:lnTo>
                <a:lnTo>
                  <a:pt x="63" y="541"/>
                </a:lnTo>
                <a:lnTo>
                  <a:pt x="65" y="543"/>
                </a:lnTo>
                <a:lnTo>
                  <a:pt x="65" y="543"/>
                </a:lnTo>
                <a:lnTo>
                  <a:pt x="65" y="545"/>
                </a:lnTo>
                <a:lnTo>
                  <a:pt x="65" y="545"/>
                </a:lnTo>
                <a:lnTo>
                  <a:pt x="65" y="548"/>
                </a:lnTo>
                <a:lnTo>
                  <a:pt x="65" y="548"/>
                </a:lnTo>
                <a:lnTo>
                  <a:pt x="67" y="548"/>
                </a:lnTo>
                <a:lnTo>
                  <a:pt x="67" y="550"/>
                </a:lnTo>
                <a:lnTo>
                  <a:pt x="67" y="550"/>
                </a:lnTo>
                <a:lnTo>
                  <a:pt x="69" y="550"/>
                </a:lnTo>
                <a:lnTo>
                  <a:pt x="67" y="552"/>
                </a:lnTo>
                <a:lnTo>
                  <a:pt x="67" y="552"/>
                </a:lnTo>
                <a:lnTo>
                  <a:pt x="67" y="554"/>
                </a:lnTo>
                <a:lnTo>
                  <a:pt x="69" y="556"/>
                </a:lnTo>
                <a:lnTo>
                  <a:pt x="69" y="556"/>
                </a:lnTo>
                <a:lnTo>
                  <a:pt x="69" y="556"/>
                </a:lnTo>
                <a:lnTo>
                  <a:pt x="69" y="558"/>
                </a:lnTo>
                <a:lnTo>
                  <a:pt x="67" y="558"/>
                </a:lnTo>
                <a:lnTo>
                  <a:pt x="67" y="558"/>
                </a:lnTo>
                <a:lnTo>
                  <a:pt x="65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4"/>
                </a:lnTo>
                <a:lnTo>
                  <a:pt x="63" y="554"/>
                </a:lnTo>
                <a:lnTo>
                  <a:pt x="63" y="552"/>
                </a:lnTo>
                <a:lnTo>
                  <a:pt x="63" y="552"/>
                </a:lnTo>
                <a:lnTo>
                  <a:pt x="61" y="550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6" y="545"/>
                </a:lnTo>
                <a:lnTo>
                  <a:pt x="56" y="543"/>
                </a:lnTo>
                <a:lnTo>
                  <a:pt x="54" y="543"/>
                </a:lnTo>
                <a:lnTo>
                  <a:pt x="54" y="543"/>
                </a:lnTo>
                <a:lnTo>
                  <a:pt x="54" y="543"/>
                </a:lnTo>
                <a:lnTo>
                  <a:pt x="46" y="545"/>
                </a:lnTo>
                <a:lnTo>
                  <a:pt x="46" y="545"/>
                </a:lnTo>
                <a:lnTo>
                  <a:pt x="44" y="545"/>
                </a:lnTo>
                <a:lnTo>
                  <a:pt x="42" y="545"/>
                </a:lnTo>
                <a:lnTo>
                  <a:pt x="40" y="545"/>
                </a:lnTo>
                <a:lnTo>
                  <a:pt x="40" y="545"/>
                </a:lnTo>
                <a:lnTo>
                  <a:pt x="38" y="545"/>
                </a:lnTo>
                <a:lnTo>
                  <a:pt x="38" y="543"/>
                </a:lnTo>
                <a:lnTo>
                  <a:pt x="38" y="543"/>
                </a:lnTo>
                <a:lnTo>
                  <a:pt x="36" y="541"/>
                </a:lnTo>
                <a:lnTo>
                  <a:pt x="36" y="541"/>
                </a:lnTo>
                <a:lnTo>
                  <a:pt x="31" y="541"/>
                </a:lnTo>
                <a:lnTo>
                  <a:pt x="31" y="541"/>
                </a:lnTo>
                <a:lnTo>
                  <a:pt x="29" y="539"/>
                </a:lnTo>
                <a:lnTo>
                  <a:pt x="29" y="539"/>
                </a:lnTo>
                <a:lnTo>
                  <a:pt x="29" y="539"/>
                </a:lnTo>
                <a:lnTo>
                  <a:pt x="27" y="539"/>
                </a:lnTo>
                <a:lnTo>
                  <a:pt x="27" y="537"/>
                </a:lnTo>
                <a:lnTo>
                  <a:pt x="27" y="535"/>
                </a:lnTo>
                <a:lnTo>
                  <a:pt x="25" y="531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3" y="529"/>
                </a:lnTo>
                <a:lnTo>
                  <a:pt x="23" y="529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9"/>
                </a:lnTo>
                <a:lnTo>
                  <a:pt x="19" y="529"/>
                </a:lnTo>
                <a:lnTo>
                  <a:pt x="17" y="529"/>
                </a:lnTo>
                <a:lnTo>
                  <a:pt x="17" y="529"/>
                </a:lnTo>
                <a:lnTo>
                  <a:pt x="15" y="531"/>
                </a:lnTo>
                <a:lnTo>
                  <a:pt x="15" y="531"/>
                </a:lnTo>
                <a:lnTo>
                  <a:pt x="17" y="531"/>
                </a:lnTo>
                <a:lnTo>
                  <a:pt x="21" y="537"/>
                </a:lnTo>
                <a:lnTo>
                  <a:pt x="23" y="539"/>
                </a:lnTo>
                <a:lnTo>
                  <a:pt x="23" y="539"/>
                </a:lnTo>
                <a:lnTo>
                  <a:pt x="23" y="541"/>
                </a:lnTo>
                <a:lnTo>
                  <a:pt x="23" y="541"/>
                </a:lnTo>
                <a:lnTo>
                  <a:pt x="23" y="541"/>
                </a:lnTo>
                <a:lnTo>
                  <a:pt x="21" y="543"/>
                </a:lnTo>
                <a:lnTo>
                  <a:pt x="23" y="545"/>
                </a:lnTo>
                <a:lnTo>
                  <a:pt x="23" y="545"/>
                </a:lnTo>
                <a:lnTo>
                  <a:pt x="23" y="545"/>
                </a:lnTo>
                <a:lnTo>
                  <a:pt x="23" y="548"/>
                </a:lnTo>
                <a:lnTo>
                  <a:pt x="25" y="548"/>
                </a:lnTo>
                <a:lnTo>
                  <a:pt x="27" y="550"/>
                </a:lnTo>
                <a:lnTo>
                  <a:pt x="27" y="552"/>
                </a:lnTo>
                <a:lnTo>
                  <a:pt x="29" y="554"/>
                </a:lnTo>
                <a:lnTo>
                  <a:pt x="29" y="554"/>
                </a:lnTo>
                <a:lnTo>
                  <a:pt x="29" y="556"/>
                </a:lnTo>
                <a:lnTo>
                  <a:pt x="29" y="556"/>
                </a:lnTo>
                <a:lnTo>
                  <a:pt x="29" y="556"/>
                </a:lnTo>
                <a:lnTo>
                  <a:pt x="29" y="558"/>
                </a:lnTo>
                <a:lnTo>
                  <a:pt x="29" y="558"/>
                </a:lnTo>
                <a:lnTo>
                  <a:pt x="29" y="558"/>
                </a:lnTo>
                <a:lnTo>
                  <a:pt x="27" y="558"/>
                </a:lnTo>
                <a:lnTo>
                  <a:pt x="27" y="560"/>
                </a:lnTo>
                <a:lnTo>
                  <a:pt x="27" y="560"/>
                </a:lnTo>
                <a:lnTo>
                  <a:pt x="27" y="560"/>
                </a:lnTo>
                <a:lnTo>
                  <a:pt x="27" y="562"/>
                </a:lnTo>
                <a:lnTo>
                  <a:pt x="25" y="562"/>
                </a:lnTo>
                <a:lnTo>
                  <a:pt x="25" y="564"/>
                </a:lnTo>
                <a:lnTo>
                  <a:pt x="25" y="564"/>
                </a:lnTo>
                <a:lnTo>
                  <a:pt x="25" y="566"/>
                </a:lnTo>
                <a:lnTo>
                  <a:pt x="25" y="568"/>
                </a:lnTo>
                <a:lnTo>
                  <a:pt x="25" y="570"/>
                </a:lnTo>
                <a:lnTo>
                  <a:pt x="25" y="573"/>
                </a:lnTo>
                <a:lnTo>
                  <a:pt x="25" y="573"/>
                </a:lnTo>
                <a:lnTo>
                  <a:pt x="27" y="573"/>
                </a:lnTo>
                <a:lnTo>
                  <a:pt x="27" y="570"/>
                </a:lnTo>
                <a:lnTo>
                  <a:pt x="27" y="570"/>
                </a:lnTo>
                <a:lnTo>
                  <a:pt x="27" y="568"/>
                </a:lnTo>
                <a:lnTo>
                  <a:pt x="27" y="568"/>
                </a:lnTo>
                <a:lnTo>
                  <a:pt x="27" y="568"/>
                </a:lnTo>
                <a:lnTo>
                  <a:pt x="29" y="568"/>
                </a:lnTo>
                <a:lnTo>
                  <a:pt x="29" y="568"/>
                </a:lnTo>
                <a:lnTo>
                  <a:pt x="29" y="570"/>
                </a:lnTo>
                <a:lnTo>
                  <a:pt x="29" y="570"/>
                </a:lnTo>
                <a:lnTo>
                  <a:pt x="31" y="573"/>
                </a:lnTo>
                <a:lnTo>
                  <a:pt x="31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0"/>
                </a:lnTo>
                <a:lnTo>
                  <a:pt x="36" y="570"/>
                </a:lnTo>
                <a:lnTo>
                  <a:pt x="36" y="570"/>
                </a:lnTo>
                <a:lnTo>
                  <a:pt x="36" y="570"/>
                </a:lnTo>
                <a:lnTo>
                  <a:pt x="38" y="570"/>
                </a:lnTo>
                <a:lnTo>
                  <a:pt x="40" y="570"/>
                </a:lnTo>
                <a:lnTo>
                  <a:pt x="40" y="570"/>
                </a:lnTo>
                <a:lnTo>
                  <a:pt x="42" y="570"/>
                </a:lnTo>
                <a:lnTo>
                  <a:pt x="42" y="570"/>
                </a:lnTo>
                <a:lnTo>
                  <a:pt x="42" y="568"/>
                </a:lnTo>
                <a:lnTo>
                  <a:pt x="42" y="568"/>
                </a:lnTo>
                <a:lnTo>
                  <a:pt x="42" y="566"/>
                </a:lnTo>
                <a:lnTo>
                  <a:pt x="42" y="566"/>
                </a:lnTo>
                <a:lnTo>
                  <a:pt x="42" y="564"/>
                </a:lnTo>
                <a:lnTo>
                  <a:pt x="42" y="564"/>
                </a:lnTo>
                <a:lnTo>
                  <a:pt x="42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0"/>
                </a:lnTo>
                <a:lnTo>
                  <a:pt x="40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6"/>
                </a:lnTo>
                <a:lnTo>
                  <a:pt x="42" y="556"/>
                </a:lnTo>
                <a:lnTo>
                  <a:pt x="42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8"/>
                </a:lnTo>
                <a:lnTo>
                  <a:pt x="44" y="558"/>
                </a:lnTo>
                <a:lnTo>
                  <a:pt x="44" y="560"/>
                </a:lnTo>
                <a:lnTo>
                  <a:pt x="46" y="560"/>
                </a:lnTo>
                <a:lnTo>
                  <a:pt x="48" y="558"/>
                </a:lnTo>
                <a:lnTo>
                  <a:pt x="48" y="558"/>
                </a:lnTo>
                <a:lnTo>
                  <a:pt x="48" y="558"/>
                </a:lnTo>
                <a:lnTo>
                  <a:pt x="50" y="558"/>
                </a:lnTo>
                <a:lnTo>
                  <a:pt x="50" y="560"/>
                </a:lnTo>
                <a:lnTo>
                  <a:pt x="52" y="560"/>
                </a:lnTo>
                <a:lnTo>
                  <a:pt x="54" y="560"/>
                </a:lnTo>
                <a:lnTo>
                  <a:pt x="54" y="560"/>
                </a:lnTo>
                <a:lnTo>
                  <a:pt x="56" y="560"/>
                </a:lnTo>
                <a:lnTo>
                  <a:pt x="56" y="562"/>
                </a:lnTo>
                <a:lnTo>
                  <a:pt x="59" y="562"/>
                </a:lnTo>
                <a:lnTo>
                  <a:pt x="59" y="562"/>
                </a:lnTo>
                <a:lnTo>
                  <a:pt x="61" y="562"/>
                </a:lnTo>
                <a:lnTo>
                  <a:pt x="61" y="562"/>
                </a:lnTo>
                <a:lnTo>
                  <a:pt x="63" y="562"/>
                </a:lnTo>
                <a:lnTo>
                  <a:pt x="65" y="562"/>
                </a:lnTo>
                <a:lnTo>
                  <a:pt x="67" y="562"/>
                </a:lnTo>
                <a:lnTo>
                  <a:pt x="69" y="562"/>
                </a:lnTo>
                <a:lnTo>
                  <a:pt x="69" y="562"/>
                </a:lnTo>
                <a:lnTo>
                  <a:pt x="69" y="564"/>
                </a:lnTo>
                <a:lnTo>
                  <a:pt x="69" y="564"/>
                </a:lnTo>
                <a:lnTo>
                  <a:pt x="69" y="566"/>
                </a:lnTo>
                <a:lnTo>
                  <a:pt x="71" y="566"/>
                </a:lnTo>
                <a:lnTo>
                  <a:pt x="71" y="566"/>
                </a:lnTo>
                <a:lnTo>
                  <a:pt x="71" y="568"/>
                </a:lnTo>
                <a:lnTo>
                  <a:pt x="73" y="568"/>
                </a:lnTo>
                <a:lnTo>
                  <a:pt x="73" y="573"/>
                </a:lnTo>
                <a:lnTo>
                  <a:pt x="73" y="573"/>
                </a:lnTo>
                <a:lnTo>
                  <a:pt x="73" y="575"/>
                </a:lnTo>
                <a:lnTo>
                  <a:pt x="73" y="577"/>
                </a:lnTo>
                <a:lnTo>
                  <a:pt x="73" y="577"/>
                </a:lnTo>
                <a:lnTo>
                  <a:pt x="75" y="577"/>
                </a:lnTo>
                <a:lnTo>
                  <a:pt x="75" y="577"/>
                </a:lnTo>
                <a:lnTo>
                  <a:pt x="75" y="577"/>
                </a:lnTo>
                <a:lnTo>
                  <a:pt x="77" y="577"/>
                </a:lnTo>
                <a:lnTo>
                  <a:pt x="79" y="577"/>
                </a:lnTo>
                <a:lnTo>
                  <a:pt x="79" y="577"/>
                </a:lnTo>
                <a:lnTo>
                  <a:pt x="82" y="575"/>
                </a:lnTo>
                <a:lnTo>
                  <a:pt x="84" y="573"/>
                </a:lnTo>
                <a:lnTo>
                  <a:pt x="86" y="573"/>
                </a:lnTo>
                <a:lnTo>
                  <a:pt x="88" y="573"/>
                </a:lnTo>
                <a:lnTo>
                  <a:pt x="88" y="573"/>
                </a:lnTo>
                <a:lnTo>
                  <a:pt x="90" y="573"/>
                </a:lnTo>
                <a:lnTo>
                  <a:pt x="88" y="573"/>
                </a:lnTo>
                <a:lnTo>
                  <a:pt x="88" y="570"/>
                </a:lnTo>
                <a:lnTo>
                  <a:pt x="88" y="570"/>
                </a:lnTo>
                <a:lnTo>
                  <a:pt x="90" y="570"/>
                </a:lnTo>
                <a:lnTo>
                  <a:pt x="90" y="568"/>
                </a:lnTo>
                <a:lnTo>
                  <a:pt x="90" y="568"/>
                </a:lnTo>
                <a:lnTo>
                  <a:pt x="92" y="568"/>
                </a:lnTo>
                <a:lnTo>
                  <a:pt x="94" y="568"/>
                </a:lnTo>
                <a:lnTo>
                  <a:pt x="94" y="568"/>
                </a:lnTo>
                <a:lnTo>
                  <a:pt x="94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8" y="568"/>
                </a:lnTo>
                <a:lnTo>
                  <a:pt x="98" y="568"/>
                </a:lnTo>
                <a:lnTo>
                  <a:pt x="98" y="566"/>
                </a:lnTo>
                <a:lnTo>
                  <a:pt x="98" y="566"/>
                </a:lnTo>
                <a:lnTo>
                  <a:pt x="100" y="566"/>
                </a:lnTo>
                <a:lnTo>
                  <a:pt x="102" y="564"/>
                </a:lnTo>
                <a:lnTo>
                  <a:pt x="102" y="564"/>
                </a:lnTo>
                <a:lnTo>
                  <a:pt x="102" y="564"/>
                </a:lnTo>
                <a:lnTo>
                  <a:pt x="105" y="562"/>
                </a:lnTo>
                <a:lnTo>
                  <a:pt x="105" y="562"/>
                </a:lnTo>
                <a:lnTo>
                  <a:pt x="107" y="560"/>
                </a:lnTo>
                <a:lnTo>
                  <a:pt x="109" y="560"/>
                </a:lnTo>
                <a:lnTo>
                  <a:pt x="109" y="560"/>
                </a:lnTo>
                <a:lnTo>
                  <a:pt x="109" y="558"/>
                </a:lnTo>
                <a:lnTo>
                  <a:pt x="109" y="558"/>
                </a:lnTo>
                <a:lnTo>
                  <a:pt x="109" y="558"/>
                </a:lnTo>
                <a:lnTo>
                  <a:pt x="109" y="556"/>
                </a:lnTo>
                <a:lnTo>
                  <a:pt x="107" y="556"/>
                </a:lnTo>
                <a:lnTo>
                  <a:pt x="107" y="556"/>
                </a:lnTo>
                <a:lnTo>
                  <a:pt x="107" y="554"/>
                </a:lnTo>
                <a:lnTo>
                  <a:pt x="107" y="554"/>
                </a:lnTo>
                <a:lnTo>
                  <a:pt x="107" y="554"/>
                </a:lnTo>
                <a:lnTo>
                  <a:pt x="109" y="552"/>
                </a:lnTo>
                <a:lnTo>
                  <a:pt x="109" y="552"/>
                </a:lnTo>
                <a:lnTo>
                  <a:pt x="109" y="552"/>
                </a:lnTo>
                <a:lnTo>
                  <a:pt x="111" y="554"/>
                </a:lnTo>
                <a:lnTo>
                  <a:pt x="113" y="554"/>
                </a:lnTo>
                <a:lnTo>
                  <a:pt x="115" y="554"/>
                </a:lnTo>
                <a:lnTo>
                  <a:pt x="115" y="554"/>
                </a:lnTo>
                <a:lnTo>
                  <a:pt x="115" y="554"/>
                </a:lnTo>
                <a:lnTo>
                  <a:pt x="117" y="554"/>
                </a:lnTo>
                <a:lnTo>
                  <a:pt x="117" y="554"/>
                </a:lnTo>
                <a:lnTo>
                  <a:pt x="119" y="554"/>
                </a:lnTo>
                <a:lnTo>
                  <a:pt x="119" y="554"/>
                </a:lnTo>
                <a:lnTo>
                  <a:pt x="119" y="554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2"/>
                </a:lnTo>
                <a:lnTo>
                  <a:pt x="123" y="552"/>
                </a:lnTo>
                <a:lnTo>
                  <a:pt x="123" y="554"/>
                </a:lnTo>
                <a:lnTo>
                  <a:pt x="123" y="554"/>
                </a:lnTo>
                <a:lnTo>
                  <a:pt x="123" y="556"/>
                </a:lnTo>
                <a:lnTo>
                  <a:pt x="123" y="556"/>
                </a:lnTo>
                <a:lnTo>
                  <a:pt x="121" y="558"/>
                </a:lnTo>
                <a:lnTo>
                  <a:pt x="121" y="558"/>
                </a:lnTo>
                <a:lnTo>
                  <a:pt x="121" y="558"/>
                </a:lnTo>
                <a:lnTo>
                  <a:pt x="121" y="560"/>
                </a:lnTo>
                <a:lnTo>
                  <a:pt x="121" y="562"/>
                </a:lnTo>
                <a:lnTo>
                  <a:pt x="121" y="562"/>
                </a:lnTo>
                <a:lnTo>
                  <a:pt x="121" y="564"/>
                </a:lnTo>
                <a:lnTo>
                  <a:pt x="121" y="564"/>
                </a:lnTo>
                <a:lnTo>
                  <a:pt x="123" y="564"/>
                </a:lnTo>
                <a:lnTo>
                  <a:pt x="123" y="562"/>
                </a:lnTo>
                <a:lnTo>
                  <a:pt x="125" y="560"/>
                </a:lnTo>
                <a:lnTo>
                  <a:pt x="125" y="560"/>
                </a:lnTo>
                <a:lnTo>
                  <a:pt x="127" y="560"/>
                </a:lnTo>
                <a:lnTo>
                  <a:pt x="127" y="560"/>
                </a:lnTo>
                <a:lnTo>
                  <a:pt x="130" y="560"/>
                </a:lnTo>
                <a:lnTo>
                  <a:pt x="130" y="560"/>
                </a:lnTo>
                <a:lnTo>
                  <a:pt x="130" y="560"/>
                </a:lnTo>
                <a:lnTo>
                  <a:pt x="134" y="558"/>
                </a:lnTo>
                <a:lnTo>
                  <a:pt x="138" y="560"/>
                </a:lnTo>
                <a:lnTo>
                  <a:pt x="140" y="564"/>
                </a:lnTo>
                <a:lnTo>
                  <a:pt x="140" y="566"/>
                </a:lnTo>
                <a:lnTo>
                  <a:pt x="140" y="566"/>
                </a:lnTo>
                <a:lnTo>
                  <a:pt x="140" y="568"/>
                </a:lnTo>
                <a:lnTo>
                  <a:pt x="138" y="570"/>
                </a:lnTo>
                <a:lnTo>
                  <a:pt x="138" y="573"/>
                </a:lnTo>
                <a:lnTo>
                  <a:pt x="138" y="573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0" y="577"/>
                </a:lnTo>
                <a:lnTo>
                  <a:pt x="140" y="577"/>
                </a:lnTo>
                <a:lnTo>
                  <a:pt x="140" y="579"/>
                </a:lnTo>
                <a:lnTo>
                  <a:pt x="138" y="579"/>
                </a:lnTo>
                <a:lnTo>
                  <a:pt x="136" y="577"/>
                </a:lnTo>
                <a:lnTo>
                  <a:pt x="136" y="577"/>
                </a:lnTo>
                <a:lnTo>
                  <a:pt x="136" y="579"/>
                </a:lnTo>
                <a:lnTo>
                  <a:pt x="136" y="579"/>
                </a:lnTo>
                <a:lnTo>
                  <a:pt x="136" y="581"/>
                </a:lnTo>
                <a:lnTo>
                  <a:pt x="136" y="581"/>
                </a:lnTo>
                <a:lnTo>
                  <a:pt x="138" y="583"/>
                </a:lnTo>
                <a:lnTo>
                  <a:pt x="138" y="583"/>
                </a:lnTo>
                <a:lnTo>
                  <a:pt x="140" y="581"/>
                </a:lnTo>
                <a:lnTo>
                  <a:pt x="140" y="581"/>
                </a:lnTo>
                <a:lnTo>
                  <a:pt x="142" y="581"/>
                </a:lnTo>
                <a:lnTo>
                  <a:pt x="142" y="581"/>
                </a:lnTo>
                <a:lnTo>
                  <a:pt x="144" y="583"/>
                </a:lnTo>
                <a:lnTo>
                  <a:pt x="146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50" y="587"/>
                </a:lnTo>
                <a:lnTo>
                  <a:pt x="150" y="587"/>
                </a:lnTo>
                <a:lnTo>
                  <a:pt x="153" y="589"/>
                </a:lnTo>
                <a:lnTo>
                  <a:pt x="155" y="589"/>
                </a:lnTo>
                <a:lnTo>
                  <a:pt x="157" y="589"/>
                </a:lnTo>
                <a:lnTo>
                  <a:pt x="157" y="589"/>
                </a:lnTo>
                <a:lnTo>
                  <a:pt x="159" y="589"/>
                </a:lnTo>
                <a:lnTo>
                  <a:pt x="159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3" y="589"/>
                </a:lnTo>
                <a:lnTo>
                  <a:pt x="163" y="589"/>
                </a:lnTo>
                <a:lnTo>
                  <a:pt x="163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91"/>
                </a:lnTo>
                <a:lnTo>
                  <a:pt x="167" y="593"/>
                </a:lnTo>
                <a:lnTo>
                  <a:pt x="167" y="593"/>
                </a:lnTo>
                <a:lnTo>
                  <a:pt x="167" y="596"/>
                </a:lnTo>
                <a:lnTo>
                  <a:pt x="167" y="598"/>
                </a:lnTo>
                <a:lnTo>
                  <a:pt x="167" y="598"/>
                </a:lnTo>
                <a:lnTo>
                  <a:pt x="167" y="600"/>
                </a:lnTo>
                <a:lnTo>
                  <a:pt x="167" y="600"/>
                </a:lnTo>
                <a:lnTo>
                  <a:pt x="167" y="602"/>
                </a:lnTo>
                <a:lnTo>
                  <a:pt x="167" y="602"/>
                </a:lnTo>
                <a:lnTo>
                  <a:pt x="167" y="608"/>
                </a:lnTo>
                <a:lnTo>
                  <a:pt x="167" y="608"/>
                </a:lnTo>
                <a:lnTo>
                  <a:pt x="167" y="608"/>
                </a:lnTo>
                <a:lnTo>
                  <a:pt x="165" y="608"/>
                </a:lnTo>
                <a:lnTo>
                  <a:pt x="165" y="610"/>
                </a:lnTo>
                <a:lnTo>
                  <a:pt x="165" y="610"/>
                </a:lnTo>
                <a:lnTo>
                  <a:pt x="165" y="610"/>
                </a:lnTo>
                <a:lnTo>
                  <a:pt x="165" y="612"/>
                </a:lnTo>
                <a:lnTo>
                  <a:pt x="167" y="612"/>
                </a:lnTo>
                <a:lnTo>
                  <a:pt x="167" y="612"/>
                </a:lnTo>
                <a:lnTo>
                  <a:pt x="167" y="614"/>
                </a:lnTo>
                <a:lnTo>
                  <a:pt x="167" y="614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71" y="616"/>
                </a:lnTo>
                <a:lnTo>
                  <a:pt x="171" y="616"/>
                </a:lnTo>
                <a:lnTo>
                  <a:pt x="173" y="616"/>
                </a:lnTo>
                <a:lnTo>
                  <a:pt x="173" y="616"/>
                </a:lnTo>
                <a:lnTo>
                  <a:pt x="173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8" y="619"/>
                </a:lnTo>
                <a:lnTo>
                  <a:pt x="182" y="621"/>
                </a:lnTo>
                <a:lnTo>
                  <a:pt x="182" y="621"/>
                </a:lnTo>
                <a:lnTo>
                  <a:pt x="182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6" y="619"/>
                </a:lnTo>
                <a:lnTo>
                  <a:pt x="186" y="619"/>
                </a:lnTo>
                <a:lnTo>
                  <a:pt x="186" y="621"/>
                </a:lnTo>
                <a:lnTo>
                  <a:pt x="188" y="621"/>
                </a:lnTo>
                <a:lnTo>
                  <a:pt x="188" y="621"/>
                </a:lnTo>
                <a:lnTo>
                  <a:pt x="188" y="623"/>
                </a:lnTo>
                <a:lnTo>
                  <a:pt x="188" y="623"/>
                </a:lnTo>
                <a:lnTo>
                  <a:pt x="188" y="625"/>
                </a:lnTo>
                <a:lnTo>
                  <a:pt x="188" y="627"/>
                </a:lnTo>
                <a:lnTo>
                  <a:pt x="188" y="627"/>
                </a:lnTo>
                <a:lnTo>
                  <a:pt x="188" y="627"/>
                </a:lnTo>
                <a:lnTo>
                  <a:pt x="186" y="629"/>
                </a:lnTo>
                <a:lnTo>
                  <a:pt x="186" y="629"/>
                </a:lnTo>
                <a:lnTo>
                  <a:pt x="186" y="631"/>
                </a:lnTo>
                <a:lnTo>
                  <a:pt x="186" y="631"/>
                </a:lnTo>
                <a:lnTo>
                  <a:pt x="186" y="633"/>
                </a:lnTo>
                <a:lnTo>
                  <a:pt x="184" y="635"/>
                </a:lnTo>
                <a:lnTo>
                  <a:pt x="184" y="635"/>
                </a:lnTo>
                <a:lnTo>
                  <a:pt x="182" y="637"/>
                </a:lnTo>
                <a:lnTo>
                  <a:pt x="182" y="639"/>
                </a:lnTo>
                <a:lnTo>
                  <a:pt x="182" y="642"/>
                </a:lnTo>
                <a:lnTo>
                  <a:pt x="182" y="642"/>
                </a:lnTo>
                <a:lnTo>
                  <a:pt x="182" y="644"/>
                </a:lnTo>
                <a:lnTo>
                  <a:pt x="180" y="644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8"/>
                </a:lnTo>
                <a:lnTo>
                  <a:pt x="176" y="650"/>
                </a:lnTo>
                <a:lnTo>
                  <a:pt x="176" y="650"/>
                </a:lnTo>
                <a:lnTo>
                  <a:pt x="176" y="650"/>
                </a:lnTo>
                <a:lnTo>
                  <a:pt x="176" y="652"/>
                </a:lnTo>
                <a:lnTo>
                  <a:pt x="171" y="656"/>
                </a:lnTo>
                <a:lnTo>
                  <a:pt x="171" y="656"/>
                </a:lnTo>
                <a:lnTo>
                  <a:pt x="171" y="658"/>
                </a:lnTo>
                <a:lnTo>
                  <a:pt x="171" y="658"/>
                </a:lnTo>
                <a:lnTo>
                  <a:pt x="173" y="658"/>
                </a:lnTo>
                <a:lnTo>
                  <a:pt x="173" y="658"/>
                </a:lnTo>
                <a:lnTo>
                  <a:pt x="176" y="660"/>
                </a:lnTo>
                <a:lnTo>
                  <a:pt x="178" y="662"/>
                </a:lnTo>
                <a:lnTo>
                  <a:pt x="178" y="662"/>
                </a:lnTo>
                <a:lnTo>
                  <a:pt x="178" y="664"/>
                </a:lnTo>
                <a:lnTo>
                  <a:pt x="178" y="664"/>
                </a:lnTo>
                <a:lnTo>
                  <a:pt x="176" y="664"/>
                </a:lnTo>
                <a:lnTo>
                  <a:pt x="173" y="664"/>
                </a:lnTo>
                <a:lnTo>
                  <a:pt x="167" y="660"/>
                </a:lnTo>
                <a:lnTo>
                  <a:pt x="167" y="658"/>
                </a:lnTo>
                <a:lnTo>
                  <a:pt x="167" y="658"/>
                </a:lnTo>
                <a:lnTo>
                  <a:pt x="167" y="658"/>
                </a:lnTo>
                <a:lnTo>
                  <a:pt x="165" y="658"/>
                </a:lnTo>
                <a:lnTo>
                  <a:pt x="165" y="658"/>
                </a:lnTo>
                <a:lnTo>
                  <a:pt x="165" y="660"/>
                </a:lnTo>
                <a:lnTo>
                  <a:pt x="165" y="660"/>
                </a:lnTo>
                <a:lnTo>
                  <a:pt x="165" y="662"/>
                </a:lnTo>
                <a:lnTo>
                  <a:pt x="165" y="664"/>
                </a:lnTo>
                <a:lnTo>
                  <a:pt x="163" y="664"/>
                </a:lnTo>
                <a:lnTo>
                  <a:pt x="163" y="664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61" y="664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7" y="667"/>
                </a:lnTo>
                <a:lnTo>
                  <a:pt x="157" y="664"/>
                </a:lnTo>
                <a:lnTo>
                  <a:pt x="157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7"/>
                </a:lnTo>
                <a:lnTo>
                  <a:pt x="155" y="667"/>
                </a:lnTo>
                <a:lnTo>
                  <a:pt x="155" y="669"/>
                </a:lnTo>
                <a:lnTo>
                  <a:pt x="155" y="671"/>
                </a:lnTo>
                <a:lnTo>
                  <a:pt x="155" y="671"/>
                </a:lnTo>
                <a:lnTo>
                  <a:pt x="155" y="673"/>
                </a:lnTo>
                <a:lnTo>
                  <a:pt x="155" y="675"/>
                </a:lnTo>
                <a:lnTo>
                  <a:pt x="153" y="675"/>
                </a:lnTo>
                <a:lnTo>
                  <a:pt x="157" y="681"/>
                </a:lnTo>
                <a:lnTo>
                  <a:pt x="161" y="683"/>
                </a:lnTo>
                <a:lnTo>
                  <a:pt x="165" y="687"/>
                </a:lnTo>
                <a:lnTo>
                  <a:pt x="169" y="687"/>
                </a:lnTo>
                <a:lnTo>
                  <a:pt x="169" y="687"/>
                </a:lnTo>
                <a:lnTo>
                  <a:pt x="169" y="687"/>
                </a:lnTo>
                <a:lnTo>
                  <a:pt x="171" y="687"/>
                </a:lnTo>
                <a:lnTo>
                  <a:pt x="173" y="687"/>
                </a:lnTo>
                <a:lnTo>
                  <a:pt x="173" y="687"/>
                </a:lnTo>
                <a:lnTo>
                  <a:pt x="176" y="687"/>
                </a:lnTo>
                <a:lnTo>
                  <a:pt x="180" y="683"/>
                </a:lnTo>
                <a:lnTo>
                  <a:pt x="180" y="681"/>
                </a:lnTo>
                <a:lnTo>
                  <a:pt x="180" y="679"/>
                </a:lnTo>
                <a:lnTo>
                  <a:pt x="180" y="679"/>
                </a:lnTo>
                <a:lnTo>
                  <a:pt x="180" y="677"/>
                </a:lnTo>
                <a:lnTo>
                  <a:pt x="180" y="677"/>
                </a:lnTo>
                <a:lnTo>
                  <a:pt x="182" y="677"/>
                </a:lnTo>
                <a:lnTo>
                  <a:pt x="182" y="677"/>
                </a:lnTo>
                <a:lnTo>
                  <a:pt x="182" y="677"/>
                </a:lnTo>
                <a:lnTo>
                  <a:pt x="184" y="677"/>
                </a:lnTo>
                <a:lnTo>
                  <a:pt x="184" y="677"/>
                </a:lnTo>
                <a:lnTo>
                  <a:pt x="188" y="675"/>
                </a:lnTo>
                <a:lnTo>
                  <a:pt x="188" y="675"/>
                </a:lnTo>
                <a:lnTo>
                  <a:pt x="188" y="673"/>
                </a:lnTo>
                <a:lnTo>
                  <a:pt x="192" y="667"/>
                </a:lnTo>
                <a:lnTo>
                  <a:pt x="194" y="658"/>
                </a:lnTo>
                <a:lnTo>
                  <a:pt x="194" y="656"/>
                </a:lnTo>
                <a:lnTo>
                  <a:pt x="194" y="656"/>
                </a:lnTo>
                <a:lnTo>
                  <a:pt x="194" y="654"/>
                </a:lnTo>
                <a:lnTo>
                  <a:pt x="194" y="652"/>
                </a:lnTo>
                <a:lnTo>
                  <a:pt x="194" y="652"/>
                </a:lnTo>
                <a:lnTo>
                  <a:pt x="196" y="650"/>
                </a:lnTo>
                <a:lnTo>
                  <a:pt x="196" y="648"/>
                </a:lnTo>
                <a:lnTo>
                  <a:pt x="199" y="648"/>
                </a:lnTo>
                <a:lnTo>
                  <a:pt x="199" y="648"/>
                </a:lnTo>
                <a:lnTo>
                  <a:pt x="201" y="648"/>
                </a:lnTo>
                <a:lnTo>
                  <a:pt x="201" y="648"/>
                </a:lnTo>
                <a:lnTo>
                  <a:pt x="203" y="646"/>
                </a:lnTo>
                <a:lnTo>
                  <a:pt x="203" y="646"/>
                </a:lnTo>
                <a:lnTo>
                  <a:pt x="203" y="644"/>
                </a:lnTo>
                <a:lnTo>
                  <a:pt x="205" y="644"/>
                </a:lnTo>
                <a:lnTo>
                  <a:pt x="209" y="644"/>
                </a:lnTo>
                <a:lnTo>
                  <a:pt x="211" y="644"/>
                </a:lnTo>
                <a:lnTo>
                  <a:pt x="213" y="642"/>
                </a:lnTo>
                <a:lnTo>
                  <a:pt x="217" y="642"/>
                </a:lnTo>
                <a:lnTo>
                  <a:pt x="217" y="642"/>
                </a:lnTo>
                <a:lnTo>
                  <a:pt x="219" y="644"/>
                </a:lnTo>
                <a:lnTo>
                  <a:pt x="219" y="646"/>
                </a:lnTo>
                <a:lnTo>
                  <a:pt x="219" y="646"/>
                </a:lnTo>
                <a:lnTo>
                  <a:pt x="219" y="646"/>
                </a:lnTo>
                <a:lnTo>
                  <a:pt x="221" y="646"/>
                </a:lnTo>
                <a:lnTo>
                  <a:pt x="224" y="646"/>
                </a:lnTo>
                <a:lnTo>
                  <a:pt x="224" y="644"/>
                </a:lnTo>
                <a:lnTo>
                  <a:pt x="224" y="644"/>
                </a:lnTo>
                <a:lnTo>
                  <a:pt x="224" y="644"/>
                </a:lnTo>
                <a:lnTo>
                  <a:pt x="224" y="642"/>
                </a:lnTo>
                <a:lnTo>
                  <a:pt x="226" y="642"/>
                </a:lnTo>
                <a:lnTo>
                  <a:pt x="226" y="639"/>
                </a:lnTo>
                <a:lnTo>
                  <a:pt x="228" y="642"/>
                </a:lnTo>
                <a:lnTo>
                  <a:pt x="230" y="642"/>
                </a:lnTo>
                <a:lnTo>
                  <a:pt x="230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4"/>
                </a:lnTo>
                <a:lnTo>
                  <a:pt x="232" y="644"/>
                </a:lnTo>
                <a:lnTo>
                  <a:pt x="234" y="646"/>
                </a:lnTo>
                <a:lnTo>
                  <a:pt x="236" y="646"/>
                </a:lnTo>
                <a:lnTo>
                  <a:pt x="236" y="646"/>
                </a:lnTo>
                <a:lnTo>
                  <a:pt x="238" y="646"/>
                </a:lnTo>
                <a:lnTo>
                  <a:pt x="238" y="646"/>
                </a:lnTo>
                <a:lnTo>
                  <a:pt x="240" y="646"/>
                </a:lnTo>
                <a:lnTo>
                  <a:pt x="242" y="646"/>
                </a:lnTo>
                <a:lnTo>
                  <a:pt x="247" y="646"/>
                </a:lnTo>
                <a:lnTo>
                  <a:pt x="247" y="646"/>
                </a:lnTo>
                <a:lnTo>
                  <a:pt x="249" y="646"/>
                </a:lnTo>
                <a:lnTo>
                  <a:pt x="249" y="644"/>
                </a:lnTo>
                <a:lnTo>
                  <a:pt x="253" y="642"/>
                </a:lnTo>
                <a:lnTo>
                  <a:pt x="255" y="635"/>
                </a:lnTo>
                <a:lnTo>
                  <a:pt x="257" y="635"/>
                </a:lnTo>
                <a:lnTo>
                  <a:pt x="257" y="635"/>
                </a:lnTo>
                <a:lnTo>
                  <a:pt x="259" y="635"/>
                </a:lnTo>
                <a:lnTo>
                  <a:pt x="261" y="635"/>
                </a:lnTo>
                <a:lnTo>
                  <a:pt x="261" y="637"/>
                </a:lnTo>
                <a:lnTo>
                  <a:pt x="261" y="637"/>
                </a:lnTo>
                <a:lnTo>
                  <a:pt x="263" y="637"/>
                </a:lnTo>
                <a:lnTo>
                  <a:pt x="265" y="635"/>
                </a:lnTo>
                <a:lnTo>
                  <a:pt x="267" y="633"/>
                </a:lnTo>
                <a:lnTo>
                  <a:pt x="270" y="631"/>
                </a:lnTo>
                <a:lnTo>
                  <a:pt x="270" y="629"/>
                </a:lnTo>
                <a:lnTo>
                  <a:pt x="270" y="629"/>
                </a:lnTo>
                <a:lnTo>
                  <a:pt x="274" y="627"/>
                </a:lnTo>
                <a:lnTo>
                  <a:pt x="274" y="627"/>
                </a:lnTo>
                <a:lnTo>
                  <a:pt x="274" y="625"/>
                </a:lnTo>
                <a:lnTo>
                  <a:pt x="274" y="625"/>
                </a:lnTo>
                <a:lnTo>
                  <a:pt x="274" y="623"/>
                </a:lnTo>
                <a:lnTo>
                  <a:pt x="274" y="623"/>
                </a:lnTo>
                <a:lnTo>
                  <a:pt x="276" y="621"/>
                </a:lnTo>
                <a:lnTo>
                  <a:pt x="276" y="619"/>
                </a:lnTo>
                <a:lnTo>
                  <a:pt x="276" y="619"/>
                </a:lnTo>
                <a:lnTo>
                  <a:pt x="276" y="616"/>
                </a:lnTo>
                <a:lnTo>
                  <a:pt x="276" y="616"/>
                </a:lnTo>
                <a:lnTo>
                  <a:pt x="276" y="616"/>
                </a:lnTo>
                <a:lnTo>
                  <a:pt x="278" y="614"/>
                </a:lnTo>
                <a:lnTo>
                  <a:pt x="280" y="614"/>
                </a:lnTo>
                <a:lnTo>
                  <a:pt x="282" y="614"/>
                </a:lnTo>
                <a:lnTo>
                  <a:pt x="284" y="614"/>
                </a:lnTo>
                <a:lnTo>
                  <a:pt x="284" y="616"/>
                </a:lnTo>
                <a:lnTo>
                  <a:pt x="286" y="616"/>
                </a:lnTo>
                <a:lnTo>
                  <a:pt x="288" y="619"/>
                </a:lnTo>
                <a:lnTo>
                  <a:pt x="288" y="621"/>
                </a:lnTo>
                <a:lnTo>
                  <a:pt x="288" y="621"/>
                </a:lnTo>
                <a:lnTo>
                  <a:pt x="290" y="621"/>
                </a:lnTo>
                <a:lnTo>
                  <a:pt x="293" y="621"/>
                </a:lnTo>
                <a:lnTo>
                  <a:pt x="299" y="621"/>
                </a:lnTo>
                <a:lnTo>
                  <a:pt x="301" y="621"/>
                </a:lnTo>
                <a:lnTo>
                  <a:pt x="301" y="621"/>
                </a:lnTo>
                <a:lnTo>
                  <a:pt x="301" y="623"/>
                </a:lnTo>
                <a:lnTo>
                  <a:pt x="301" y="623"/>
                </a:lnTo>
                <a:lnTo>
                  <a:pt x="301" y="625"/>
                </a:lnTo>
                <a:lnTo>
                  <a:pt x="301" y="625"/>
                </a:lnTo>
                <a:lnTo>
                  <a:pt x="301" y="625"/>
                </a:lnTo>
                <a:lnTo>
                  <a:pt x="305" y="627"/>
                </a:lnTo>
                <a:lnTo>
                  <a:pt x="305" y="627"/>
                </a:lnTo>
                <a:lnTo>
                  <a:pt x="307" y="627"/>
                </a:lnTo>
                <a:lnTo>
                  <a:pt x="309" y="627"/>
                </a:lnTo>
                <a:lnTo>
                  <a:pt x="309" y="627"/>
                </a:lnTo>
                <a:lnTo>
                  <a:pt x="311" y="627"/>
                </a:lnTo>
                <a:lnTo>
                  <a:pt x="311" y="625"/>
                </a:lnTo>
                <a:lnTo>
                  <a:pt x="311" y="625"/>
                </a:lnTo>
                <a:lnTo>
                  <a:pt x="311" y="625"/>
                </a:lnTo>
                <a:lnTo>
                  <a:pt x="309" y="625"/>
                </a:lnTo>
                <a:lnTo>
                  <a:pt x="309" y="623"/>
                </a:lnTo>
                <a:lnTo>
                  <a:pt x="309" y="623"/>
                </a:lnTo>
                <a:lnTo>
                  <a:pt x="307" y="623"/>
                </a:lnTo>
                <a:lnTo>
                  <a:pt x="307" y="623"/>
                </a:lnTo>
                <a:lnTo>
                  <a:pt x="307" y="621"/>
                </a:lnTo>
                <a:lnTo>
                  <a:pt x="307" y="621"/>
                </a:lnTo>
                <a:lnTo>
                  <a:pt x="307" y="621"/>
                </a:lnTo>
                <a:lnTo>
                  <a:pt x="309" y="619"/>
                </a:lnTo>
                <a:lnTo>
                  <a:pt x="309" y="619"/>
                </a:lnTo>
                <a:lnTo>
                  <a:pt x="311" y="621"/>
                </a:lnTo>
                <a:lnTo>
                  <a:pt x="311" y="621"/>
                </a:lnTo>
                <a:lnTo>
                  <a:pt x="313" y="619"/>
                </a:lnTo>
                <a:lnTo>
                  <a:pt x="320" y="616"/>
                </a:lnTo>
                <a:lnTo>
                  <a:pt x="328" y="612"/>
                </a:lnTo>
                <a:lnTo>
                  <a:pt x="328" y="610"/>
                </a:lnTo>
                <a:lnTo>
                  <a:pt x="328" y="610"/>
                </a:lnTo>
                <a:lnTo>
                  <a:pt x="328" y="608"/>
                </a:lnTo>
                <a:lnTo>
                  <a:pt x="328" y="608"/>
                </a:lnTo>
                <a:lnTo>
                  <a:pt x="328" y="608"/>
                </a:lnTo>
                <a:lnTo>
                  <a:pt x="328" y="606"/>
                </a:lnTo>
                <a:lnTo>
                  <a:pt x="330" y="606"/>
                </a:lnTo>
                <a:lnTo>
                  <a:pt x="330" y="604"/>
                </a:lnTo>
                <a:lnTo>
                  <a:pt x="332" y="602"/>
                </a:lnTo>
                <a:lnTo>
                  <a:pt x="334" y="602"/>
                </a:lnTo>
                <a:lnTo>
                  <a:pt x="336" y="602"/>
                </a:lnTo>
                <a:lnTo>
                  <a:pt x="336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6"/>
                </a:lnTo>
                <a:lnTo>
                  <a:pt x="334" y="596"/>
                </a:lnTo>
                <a:lnTo>
                  <a:pt x="336" y="596"/>
                </a:lnTo>
                <a:lnTo>
                  <a:pt x="336" y="596"/>
                </a:lnTo>
                <a:lnTo>
                  <a:pt x="336" y="593"/>
                </a:lnTo>
                <a:lnTo>
                  <a:pt x="336" y="596"/>
                </a:lnTo>
                <a:lnTo>
                  <a:pt x="338" y="596"/>
                </a:lnTo>
                <a:lnTo>
                  <a:pt x="341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2"/>
                </a:lnTo>
                <a:lnTo>
                  <a:pt x="343" y="602"/>
                </a:lnTo>
                <a:lnTo>
                  <a:pt x="343" y="602"/>
                </a:lnTo>
                <a:lnTo>
                  <a:pt x="345" y="602"/>
                </a:lnTo>
                <a:lnTo>
                  <a:pt x="347" y="602"/>
                </a:lnTo>
                <a:lnTo>
                  <a:pt x="347" y="602"/>
                </a:lnTo>
                <a:lnTo>
                  <a:pt x="353" y="604"/>
                </a:lnTo>
                <a:lnTo>
                  <a:pt x="355" y="604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7" y="602"/>
                </a:lnTo>
                <a:lnTo>
                  <a:pt x="357" y="602"/>
                </a:lnTo>
                <a:lnTo>
                  <a:pt x="355" y="600"/>
                </a:lnTo>
                <a:lnTo>
                  <a:pt x="355" y="600"/>
                </a:lnTo>
                <a:lnTo>
                  <a:pt x="355" y="600"/>
                </a:lnTo>
                <a:lnTo>
                  <a:pt x="351" y="600"/>
                </a:lnTo>
                <a:lnTo>
                  <a:pt x="347" y="600"/>
                </a:lnTo>
                <a:lnTo>
                  <a:pt x="345" y="598"/>
                </a:lnTo>
                <a:lnTo>
                  <a:pt x="345" y="598"/>
                </a:lnTo>
                <a:lnTo>
                  <a:pt x="345" y="598"/>
                </a:lnTo>
                <a:lnTo>
                  <a:pt x="343" y="593"/>
                </a:lnTo>
                <a:lnTo>
                  <a:pt x="338" y="591"/>
                </a:lnTo>
                <a:lnTo>
                  <a:pt x="338" y="589"/>
                </a:lnTo>
                <a:lnTo>
                  <a:pt x="338" y="585"/>
                </a:lnTo>
                <a:lnTo>
                  <a:pt x="341" y="583"/>
                </a:lnTo>
                <a:lnTo>
                  <a:pt x="341" y="581"/>
                </a:lnTo>
                <a:lnTo>
                  <a:pt x="343" y="581"/>
                </a:lnTo>
                <a:lnTo>
                  <a:pt x="343" y="579"/>
                </a:lnTo>
                <a:lnTo>
                  <a:pt x="343" y="579"/>
                </a:lnTo>
                <a:lnTo>
                  <a:pt x="343" y="579"/>
                </a:lnTo>
                <a:lnTo>
                  <a:pt x="345" y="581"/>
                </a:lnTo>
                <a:lnTo>
                  <a:pt x="345" y="581"/>
                </a:lnTo>
                <a:lnTo>
                  <a:pt x="345" y="583"/>
                </a:lnTo>
                <a:lnTo>
                  <a:pt x="345" y="585"/>
                </a:lnTo>
                <a:lnTo>
                  <a:pt x="347" y="585"/>
                </a:lnTo>
                <a:lnTo>
                  <a:pt x="347" y="583"/>
                </a:lnTo>
                <a:lnTo>
                  <a:pt x="347" y="575"/>
                </a:lnTo>
                <a:lnTo>
                  <a:pt x="347" y="575"/>
                </a:lnTo>
                <a:lnTo>
                  <a:pt x="351" y="579"/>
                </a:lnTo>
                <a:lnTo>
                  <a:pt x="353" y="583"/>
                </a:lnTo>
                <a:lnTo>
                  <a:pt x="357" y="589"/>
                </a:lnTo>
                <a:lnTo>
                  <a:pt x="361" y="598"/>
                </a:lnTo>
                <a:lnTo>
                  <a:pt x="361" y="598"/>
                </a:lnTo>
                <a:lnTo>
                  <a:pt x="361" y="596"/>
                </a:lnTo>
                <a:lnTo>
                  <a:pt x="361" y="596"/>
                </a:lnTo>
                <a:lnTo>
                  <a:pt x="361" y="596"/>
                </a:lnTo>
                <a:lnTo>
                  <a:pt x="359" y="589"/>
                </a:lnTo>
                <a:lnTo>
                  <a:pt x="357" y="581"/>
                </a:lnTo>
                <a:lnTo>
                  <a:pt x="355" y="579"/>
                </a:lnTo>
                <a:lnTo>
                  <a:pt x="355" y="577"/>
                </a:lnTo>
                <a:lnTo>
                  <a:pt x="355" y="575"/>
                </a:lnTo>
                <a:lnTo>
                  <a:pt x="357" y="573"/>
                </a:lnTo>
                <a:lnTo>
                  <a:pt x="357" y="566"/>
                </a:lnTo>
                <a:lnTo>
                  <a:pt x="357" y="562"/>
                </a:lnTo>
                <a:lnTo>
                  <a:pt x="349" y="548"/>
                </a:lnTo>
                <a:lnTo>
                  <a:pt x="347" y="543"/>
                </a:lnTo>
                <a:lnTo>
                  <a:pt x="345" y="531"/>
                </a:lnTo>
                <a:lnTo>
                  <a:pt x="345" y="527"/>
                </a:lnTo>
                <a:lnTo>
                  <a:pt x="347" y="522"/>
                </a:lnTo>
                <a:lnTo>
                  <a:pt x="345" y="520"/>
                </a:lnTo>
                <a:lnTo>
                  <a:pt x="343" y="522"/>
                </a:lnTo>
                <a:lnTo>
                  <a:pt x="341" y="522"/>
                </a:lnTo>
                <a:lnTo>
                  <a:pt x="341" y="525"/>
                </a:lnTo>
                <a:lnTo>
                  <a:pt x="338" y="527"/>
                </a:lnTo>
                <a:lnTo>
                  <a:pt x="336" y="525"/>
                </a:lnTo>
                <a:lnTo>
                  <a:pt x="338" y="522"/>
                </a:lnTo>
                <a:lnTo>
                  <a:pt x="338" y="522"/>
                </a:lnTo>
                <a:lnTo>
                  <a:pt x="341" y="522"/>
                </a:lnTo>
                <a:lnTo>
                  <a:pt x="341" y="520"/>
                </a:lnTo>
                <a:lnTo>
                  <a:pt x="343" y="520"/>
                </a:lnTo>
                <a:lnTo>
                  <a:pt x="345" y="518"/>
                </a:lnTo>
                <a:lnTo>
                  <a:pt x="347" y="518"/>
                </a:lnTo>
                <a:lnTo>
                  <a:pt x="349" y="512"/>
                </a:lnTo>
                <a:lnTo>
                  <a:pt x="351" y="510"/>
                </a:lnTo>
                <a:lnTo>
                  <a:pt x="351" y="506"/>
                </a:lnTo>
                <a:lnTo>
                  <a:pt x="351" y="497"/>
                </a:lnTo>
                <a:lnTo>
                  <a:pt x="351" y="491"/>
                </a:lnTo>
                <a:lnTo>
                  <a:pt x="351" y="489"/>
                </a:lnTo>
                <a:lnTo>
                  <a:pt x="351" y="489"/>
                </a:lnTo>
                <a:lnTo>
                  <a:pt x="353" y="487"/>
                </a:lnTo>
                <a:lnTo>
                  <a:pt x="353" y="487"/>
                </a:lnTo>
                <a:lnTo>
                  <a:pt x="351" y="487"/>
                </a:lnTo>
                <a:lnTo>
                  <a:pt x="351" y="487"/>
                </a:lnTo>
                <a:lnTo>
                  <a:pt x="349" y="487"/>
                </a:lnTo>
                <a:lnTo>
                  <a:pt x="347" y="487"/>
                </a:lnTo>
                <a:lnTo>
                  <a:pt x="347" y="487"/>
                </a:lnTo>
                <a:lnTo>
                  <a:pt x="349" y="485"/>
                </a:lnTo>
                <a:lnTo>
                  <a:pt x="349" y="485"/>
                </a:lnTo>
                <a:lnTo>
                  <a:pt x="351" y="485"/>
                </a:lnTo>
                <a:lnTo>
                  <a:pt x="351" y="483"/>
                </a:lnTo>
                <a:lnTo>
                  <a:pt x="349" y="481"/>
                </a:lnTo>
                <a:lnTo>
                  <a:pt x="349" y="481"/>
                </a:lnTo>
                <a:lnTo>
                  <a:pt x="349" y="477"/>
                </a:lnTo>
                <a:lnTo>
                  <a:pt x="347" y="477"/>
                </a:lnTo>
                <a:lnTo>
                  <a:pt x="345" y="474"/>
                </a:lnTo>
                <a:lnTo>
                  <a:pt x="345" y="472"/>
                </a:lnTo>
                <a:lnTo>
                  <a:pt x="343" y="472"/>
                </a:lnTo>
                <a:lnTo>
                  <a:pt x="343" y="472"/>
                </a:lnTo>
                <a:lnTo>
                  <a:pt x="343" y="466"/>
                </a:lnTo>
                <a:lnTo>
                  <a:pt x="341" y="449"/>
                </a:lnTo>
                <a:lnTo>
                  <a:pt x="341" y="447"/>
                </a:lnTo>
                <a:lnTo>
                  <a:pt x="338" y="445"/>
                </a:lnTo>
                <a:lnTo>
                  <a:pt x="338" y="441"/>
                </a:lnTo>
                <a:lnTo>
                  <a:pt x="338" y="433"/>
                </a:lnTo>
                <a:lnTo>
                  <a:pt x="341" y="420"/>
                </a:lnTo>
                <a:lnTo>
                  <a:pt x="343" y="410"/>
                </a:lnTo>
                <a:lnTo>
                  <a:pt x="341" y="410"/>
                </a:lnTo>
                <a:lnTo>
                  <a:pt x="345" y="403"/>
                </a:lnTo>
                <a:lnTo>
                  <a:pt x="345" y="401"/>
                </a:lnTo>
                <a:lnTo>
                  <a:pt x="347" y="399"/>
                </a:lnTo>
                <a:lnTo>
                  <a:pt x="349" y="395"/>
                </a:lnTo>
                <a:lnTo>
                  <a:pt x="351" y="395"/>
                </a:lnTo>
                <a:lnTo>
                  <a:pt x="353" y="391"/>
                </a:lnTo>
                <a:lnTo>
                  <a:pt x="353" y="389"/>
                </a:lnTo>
                <a:lnTo>
                  <a:pt x="353" y="389"/>
                </a:lnTo>
                <a:lnTo>
                  <a:pt x="353" y="387"/>
                </a:lnTo>
                <a:lnTo>
                  <a:pt x="355" y="385"/>
                </a:lnTo>
                <a:lnTo>
                  <a:pt x="355" y="383"/>
                </a:lnTo>
                <a:lnTo>
                  <a:pt x="359" y="370"/>
                </a:lnTo>
                <a:lnTo>
                  <a:pt x="361" y="368"/>
                </a:lnTo>
                <a:lnTo>
                  <a:pt x="368" y="360"/>
                </a:lnTo>
                <a:lnTo>
                  <a:pt x="372" y="357"/>
                </a:lnTo>
                <a:lnTo>
                  <a:pt x="376" y="357"/>
                </a:lnTo>
                <a:lnTo>
                  <a:pt x="378" y="355"/>
                </a:lnTo>
                <a:lnTo>
                  <a:pt x="378" y="355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82" y="353"/>
                </a:lnTo>
                <a:lnTo>
                  <a:pt x="387" y="351"/>
                </a:lnTo>
                <a:lnTo>
                  <a:pt x="387" y="351"/>
                </a:lnTo>
                <a:lnTo>
                  <a:pt x="389" y="349"/>
                </a:lnTo>
                <a:lnTo>
                  <a:pt x="389" y="349"/>
                </a:lnTo>
                <a:lnTo>
                  <a:pt x="391" y="351"/>
                </a:lnTo>
                <a:lnTo>
                  <a:pt x="391" y="349"/>
                </a:lnTo>
                <a:lnTo>
                  <a:pt x="393" y="349"/>
                </a:lnTo>
                <a:lnTo>
                  <a:pt x="395" y="349"/>
                </a:lnTo>
                <a:lnTo>
                  <a:pt x="399" y="349"/>
                </a:lnTo>
                <a:lnTo>
                  <a:pt x="399" y="347"/>
                </a:lnTo>
                <a:lnTo>
                  <a:pt x="399" y="347"/>
                </a:lnTo>
                <a:lnTo>
                  <a:pt x="401" y="347"/>
                </a:lnTo>
                <a:lnTo>
                  <a:pt x="401" y="347"/>
                </a:lnTo>
                <a:lnTo>
                  <a:pt x="401" y="347"/>
                </a:lnTo>
                <a:lnTo>
                  <a:pt x="403" y="347"/>
                </a:lnTo>
                <a:lnTo>
                  <a:pt x="407" y="347"/>
                </a:lnTo>
                <a:lnTo>
                  <a:pt x="409" y="347"/>
                </a:lnTo>
                <a:lnTo>
                  <a:pt x="412" y="349"/>
                </a:lnTo>
                <a:lnTo>
                  <a:pt x="414" y="353"/>
                </a:lnTo>
                <a:lnTo>
                  <a:pt x="414" y="357"/>
                </a:lnTo>
                <a:lnTo>
                  <a:pt x="414" y="366"/>
                </a:lnTo>
                <a:lnTo>
                  <a:pt x="416" y="366"/>
                </a:lnTo>
                <a:lnTo>
                  <a:pt x="416" y="364"/>
                </a:lnTo>
                <a:lnTo>
                  <a:pt x="420" y="355"/>
                </a:lnTo>
                <a:lnTo>
                  <a:pt x="422" y="347"/>
                </a:lnTo>
                <a:lnTo>
                  <a:pt x="422" y="343"/>
                </a:lnTo>
                <a:lnTo>
                  <a:pt x="422" y="339"/>
                </a:lnTo>
                <a:lnTo>
                  <a:pt x="420" y="335"/>
                </a:lnTo>
                <a:lnTo>
                  <a:pt x="422" y="335"/>
                </a:lnTo>
                <a:lnTo>
                  <a:pt x="422" y="337"/>
                </a:lnTo>
                <a:lnTo>
                  <a:pt x="422" y="337"/>
                </a:lnTo>
                <a:lnTo>
                  <a:pt x="424" y="335"/>
                </a:lnTo>
                <a:lnTo>
                  <a:pt x="422" y="335"/>
                </a:lnTo>
                <a:lnTo>
                  <a:pt x="424" y="332"/>
                </a:lnTo>
                <a:lnTo>
                  <a:pt x="424" y="337"/>
                </a:lnTo>
                <a:lnTo>
                  <a:pt x="424" y="339"/>
                </a:lnTo>
                <a:lnTo>
                  <a:pt x="424" y="341"/>
                </a:lnTo>
                <a:lnTo>
                  <a:pt x="424" y="347"/>
                </a:lnTo>
                <a:lnTo>
                  <a:pt x="424" y="349"/>
                </a:lnTo>
                <a:lnTo>
                  <a:pt x="424" y="351"/>
                </a:lnTo>
                <a:lnTo>
                  <a:pt x="426" y="353"/>
                </a:lnTo>
                <a:lnTo>
                  <a:pt x="428" y="353"/>
                </a:lnTo>
                <a:lnTo>
                  <a:pt x="428" y="355"/>
                </a:lnTo>
                <a:lnTo>
                  <a:pt x="432" y="357"/>
                </a:lnTo>
                <a:lnTo>
                  <a:pt x="432" y="360"/>
                </a:lnTo>
                <a:lnTo>
                  <a:pt x="432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57"/>
                </a:lnTo>
                <a:lnTo>
                  <a:pt x="435" y="355"/>
                </a:lnTo>
                <a:lnTo>
                  <a:pt x="435" y="355"/>
                </a:lnTo>
                <a:lnTo>
                  <a:pt x="435" y="355"/>
                </a:lnTo>
                <a:lnTo>
                  <a:pt x="432" y="353"/>
                </a:lnTo>
                <a:lnTo>
                  <a:pt x="432" y="353"/>
                </a:lnTo>
                <a:lnTo>
                  <a:pt x="437" y="349"/>
                </a:lnTo>
                <a:lnTo>
                  <a:pt x="439" y="347"/>
                </a:lnTo>
                <a:lnTo>
                  <a:pt x="443" y="345"/>
                </a:lnTo>
                <a:lnTo>
                  <a:pt x="447" y="341"/>
                </a:lnTo>
                <a:lnTo>
                  <a:pt x="449" y="341"/>
                </a:lnTo>
                <a:lnTo>
                  <a:pt x="449" y="339"/>
                </a:lnTo>
                <a:lnTo>
                  <a:pt x="449" y="332"/>
                </a:lnTo>
                <a:lnTo>
                  <a:pt x="449" y="330"/>
                </a:lnTo>
                <a:lnTo>
                  <a:pt x="451" y="328"/>
                </a:lnTo>
                <a:lnTo>
                  <a:pt x="453" y="322"/>
                </a:lnTo>
                <a:lnTo>
                  <a:pt x="455" y="316"/>
                </a:lnTo>
                <a:lnTo>
                  <a:pt x="458" y="312"/>
                </a:lnTo>
                <a:lnTo>
                  <a:pt x="460" y="307"/>
                </a:lnTo>
                <a:lnTo>
                  <a:pt x="460" y="305"/>
                </a:lnTo>
                <a:lnTo>
                  <a:pt x="460" y="305"/>
                </a:lnTo>
                <a:lnTo>
                  <a:pt x="460" y="303"/>
                </a:lnTo>
                <a:lnTo>
                  <a:pt x="460" y="303"/>
                </a:lnTo>
                <a:lnTo>
                  <a:pt x="460" y="301"/>
                </a:lnTo>
                <a:lnTo>
                  <a:pt x="466" y="297"/>
                </a:lnTo>
                <a:lnTo>
                  <a:pt x="468" y="297"/>
                </a:lnTo>
                <a:lnTo>
                  <a:pt x="468" y="297"/>
                </a:lnTo>
                <a:lnTo>
                  <a:pt x="470" y="297"/>
                </a:lnTo>
                <a:lnTo>
                  <a:pt x="472" y="297"/>
                </a:lnTo>
                <a:lnTo>
                  <a:pt x="472" y="297"/>
                </a:lnTo>
                <a:lnTo>
                  <a:pt x="474" y="297"/>
                </a:lnTo>
                <a:lnTo>
                  <a:pt x="474" y="297"/>
                </a:lnTo>
                <a:lnTo>
                  <a:pt x="476" y="297"/>
                </a:lnTo>
                <a:lnTo>
                  <a:pt x="476" y="299"/>
                </a:lnTo>
                <a:lnTo>
                  <a:pt x="476" y="299"/>
                </a:lnTo>
                <a:lnTo>
                  <a:pt x="476" y="299"/>
                </a:lnTo>
                <a:lnTo>
                  <a:pt x="476" y="301"/>
                </a:lnTo>
                <a:lnTo>
                  <a:pt x="483" y="299"/>
                </a:lnTo>
                <a:lnTo>
                  <a:pt x="485" y="299"/>
                </a:lnTo>
                <a:lnTo>
                  <a:pt x="487" y="299"/>
                </a:lnTo>
                <a:lnTo>
                  <a:pt x="489" y="299"/>
                </a:lnTo>
                <a:lnTo>
                  <a:pt x="489" y="297"/>
                </a:lnTo>
                <a:lnTo>
                  <a:pt x="491" y="297"/>
                </a:lnTo>
                <a:lnTo>
                  <a:pt x="491" y="297"/>
                </a:lnTo>
                <a:lnTo>
                  <a:pt x="491" y="299"/>
                </a:lnTo>
                <a:lnTo>
                  <a:pt x="491" y="301"/>
                </a:lnTo>
                <a:lnTo>
                  <a:pt x="493" y="301"/>
                </a:lnTo>
                <a:lnTo>
                  <a:pt x="497" y="301"/>
                </a:lnTo>
                <a:lnTo>
                  <a:pt x="497" y="301"/>
                </a:lnTo>
                <a:lnTo>
                  <a:pt x="499" y="301"/>
                </a:lnTo>
                <a:lnTo>
                  <a:pt x="501" y="301"/>
                </a:lnTo>
                <a:lnTo>
                  <a:pt x="503" y="303"/>
                </a:lnTo>
                <a:lnTo>
                  <a:pt x="506" y="303"/>
                </a:lnTo>
                <a:lnTo>
                  <a:pt x="506" y="303"/>
                </a:lnTo>
                <a:lnTo>
                  <a:pt x="510" y="303"/>
                </a:lnTo>
                <a:lnTo>
                  <a:pt x="512" y="301"/>
                </a:lnTo>
                <a:lnTo>
                  <a:pt x="520" y="297"/>
                </a:lnTo>
                <a:lnTo>
                  <a:pt x="522" y="297"/>
                </a:lnTo>
                <a:lnTo>
                  <a:pt x="524" y="297"/>
                </a:lnTo>
                <a:lnTo>
                  <a:pt x="529" y="295"/>
                </a:lnTo>
                <a:lnTo>
                  <a:pt x="529" y="295"/>
                </a:lnTo>
                <a:lnTo>
                  <a:pt x="531" y="293"/>
                </a:lnTo>
                <a:lnTo>
                  <a:pt x="531" y="293"/>
                </a:lnTo>
                <a:lnTo>
                  <a:pt x="533" y="293"/>
                </a:lnTo>
                <a:lnTo>
                  <a:pt x="535" y="293"/>
                </a:lnTo>
                <a:lnTo>
                  <a:pt x="535" y="293"/>
                </a:lnTo>
                <a:lnTo>
                  <a:pt x="537" y="291"/>
                </a:lnTo>
                <a:lnTo>
                  <a:pt x="539" y="289"/>
                </a:lnTo>
                <a:lnTo>
                  <a:pt x="541" y="291"/>
                </a:lnTo>
                <a:lnTo>
                  <a:pt x="543" y="289"/>
                </a:lnTo>
                <a:lnTo>
                  <a:pt x="547" y="286"/>
                </a:lnTo>
                <a:lnTo>
                  <a:pt x="552" y="284"/>
                </a:lnTo>
                <a:lnTo>
                  <a:pt x="554" y="284"/>
                </a:lnTo>
                <a:lnTo>
                  <a:pt x="556" y="282"/>
                </a:lnTo>
                <a:lnTo>
                  <a:pt x="562" y="276"/>
                </a:lnTo>
                <a:lnTo>
                  <a:pt x="566" y="276"/>
                </a:lnTo>
                <a:lnTo>
                  <a:pt x="564" y="274"/>
                </a:lnTo>
                <a:lnTo>
                  <a:pt x="564" y="272"/>
                </a:lnTo>
                <a:lnTo>
                  <a:pt x="564" y="272"/>
                </a:lnTo>
                <a:lnTo>
                  <a:pt x="564" y="270"/>
                </a:lnTo>
                <a:lnTo>
                  <a:pt x="564" y="270"/>
                </a:lnTo>
                <a:lnTo>
                  <a:pt x="564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0"/>
                </a:lnTo>
                <a:lnTo>
                  <a:pt x="568" y="266"/>
                </a:lnTo>
                <a:lnTo>
                  <a:pt x="570" y="261"/>
                </a:lnTo>
                <a:lnTo>
                  <a:pt x="570" y="257"/>
                </a:lnTo>
                <a:lnTo>
                  <a:pt x="572" y="251"/>
                </a:lnTo>
                <a:lnTo>
                  <a:pt x="572" y="247"/>
                </a:lnTo>
                <a:lnTo>
                  <a:pt x="572" y="241"/>
                </a:lnTo>
                <a:lnTo>
                  <a:pt x="570" y="238"/>
                </a:lnTo>
                <a:lnTo>
                  <a:pt x="570" y="236"/>
                </a:lnTo>
                <a:lnTo>
                  <a:pt x="570" y="238"/>
                </a:lnTo>
                <a:lnTo>
                  <a:pt x="570" y="243"/>
                </a:lnTo>
                <a:lnTo>
                  <a:pt x="572" y="247"/>
                </a:lnTo>
                <a:lnTo>
                  <a:pt x="570" y="247"/>
                </a:lnTo>
                <a:lnTo>
                  <a:pt x="568" y="247"/>
                </a:lnTo>
                <a:lnTo>
                  <a:pt x="568" y="247"/>
                </a:lnTo>
                <a:lnTo>
                  <a:pt x="568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4" y="247"/>
                </a:lnTo>
                <a:lnTo>
                  <a:pt x="562" y="245"/>
                </a:lnTo>
                <a:lnTo>
                  <a:pt x="560" y="243"/>
                </a:lnTo>
                <a:lnTo>
                  <a:pt x="560" y="241"/>
                </a:lnTo>
                <a:lnTo>
                  <a:pt x="560" y="238"/>
                </a:lnTo>
                <a:lnTo>
                  <a:pt x="564" y="232"/>
                </a:lnTo>
                <a:lnTo>
                  <a:pt x="564" y="228"/>
                </a:lnTo>
                <a:lnTo>
                  <a:pt x="566" y="226"/>
                </a:lnTo>
                <a:lnTo>
                  <a:pt x="570" y="224"/>
                </a:lnTo>
                <a:lnTo>
                  <a:pt x="572" y="220"/>
                </a:lnTo>
                <a:lnTo>
                  <a:pt x="575" y="218"/>
                </a:lnTo>
                <a:lnTo>
                  <a:pt x="577" y="215"/>
                </a:lnTo>
                <a:lnTo>
                  <a:pt x="579" y="215"/>
                </a:lnTo>
                <a:lnTo>
                  <a:pt x="581" y="211"/>
                </a:lnTo>
                <a:lnTo>
                  <a:pt x="583" y="209"/>
                </a:lnTo>
                <a:lnTo>
                  <a:pt x="608" y="195"/>
                </a:lnTo>
                <a:lnTo>
                  <a:pt x="612" y="193"/>
                </a:lnTo>
                <a:lnTo>
                  <a:pt x="616" y="190"/>
                </a:lnTo>
                <a:lnTo>
                  <a:pt x="620" y="190"/>
                </a:lnTo>
                <a:lnTo>
                  <a:pt x="620" y="188"/>
                </a:lnTo>
                <a:lnTo>
                  <a:pt x="623" y="186"/>
                </a:lnTo>
                <a:lnTo>
                  <a:pt x="625" y="186"/>
                </a:lnTo>
                <a:lnTo>
                  <a:pt x="625" y="188"/>
                </a:lnTo>
                <a:lnTo>
                  <a:pt x="625" y="188"/>
                </a:lnTo>
                <a:lnTo>
                  <a:pt x="631" y="184"/>
                </a:lnTo>
                <a:lnTo>
                  <a:pt x="631" y="184"/>
                </a:lnTo>
                <a:lnTo>
                  <a:pt x="633" y="184"/>
                </a:lnTo>
                <a:lnTo>
                  <a:pt x="633" y="182"/>
                </a:lnTo>
                <a:lnTo>
                  <a:pt x="635" y="180"/>
                </a:lnTo>
                <a:lnTo>
                  <a:pt x="637" y="180"/>
                </a:lnTo>
                <a:lnTo>
                  <a:pt x="641" y="178"/>
                </a:lnTo>
                <a:lnTo>
                  <a:pt x="646" y="176"/>
                </a:lnTo>
                <a:lnTo>
                  <a:pt x="654" y="172"/>
                </a:lnTo>
                <a:lnTo>
                  <a:pt x="656" y="170"/>
                </a:lnTo>
                <a:lnTo>
                  <a:pt x="658" y="170"/>
                </a:lnTo>
                <a:lnTo>
                  <a:pt x="658" y="170"/>
                </a:lnTo>
                <a:lnTo>
                  <a:pt x="660" y="167"/>
                </a:lnTo>
                <a:lnTo>
                  <a:pt x="660" y="167"/>
                </a:lnTo>
                <a:lnTo>
                  <a:pt x="658" y="163"/>
                </a:lnTo>
                <a:lnTo>
                  <a:pt x="660" y="163"/>
                </a:lnTo>
                <a:lnTo>
                  <a:pt x="662" y="163"/>
                </a:lnTo>
                <a:lnTo>
                  <a:pt x="662" y="163"/>
                </a:lnTo>
                <a:lnTo>
                  <a:pt x="664" y="161"/>
                </a:lnTo>
                <a:lnTo>
                  <a:pt x="666" y="161"/>
                </a:lnTo>
                <a:lnTo>
                  <a:pt x="666" y="159"/>
                </a:lnTo>
                <a:lnTo>
                  <a:pt x="666" y="159"/>
                </a:lnTo>
                <a:lnTo>
                  <a:pt x="664" y="159"/>
                </a:lnTo>
                <a:lnTo>
                  <a:pt x="660" y="157"/>
                </a:lnTo>
                <a:lnTo>
                  <a:pt x="660" y="157"/>
                </a:lnTo>
                <a:lnTo>
                  <a:pt x="660" y="155"/>
                </a:lnTo>
                <a:lnTo>
                  <a:pt x="662" y="155"/>
                </a:lnTo>
                <a:lnTo>
                  <a:pt x="664" y="155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6" y="157"/>
                </a:lnTo>
                <a:lnTo>
                  <a:pt x="666" y="157"/>
                </a:lnTo>
                <a:lnTo>
                  <a:pt x="666" y="157"/>
                </a:lnTo>
                <a:lnTo>
                  <a:pt x="669" y="157"/>
                </a:lnTo>
                <a:lnTo>
                  <a:pt x="669" y="157"/>
                </a:lnTo>
                <a:lnTo>
                  <a:pt x="671" y="155"/>
                </a:lnTo>
                <a:lnTo>
                  <a:pt x="677" y="149"/>
                </a:lnTo>
                <a:lnTo>
                  <a:pt x="679" y="147"/>
                </a:lnTo>
                <a:lnTo>
                  <a:pt x="679" y="142"/>
                </a:lnTo>
                <a:lnTo>
                  <a:pt x="679" y="140"/>
                </a:lnTo>
                <a:lnTo>
                  <a:pt x="681" y="138"/>
                </a:lnTo>
                <a:lnTo>
                  <a:pt x="681" y="136"/>
                </a:lnTo>
                <a:lnTo>
                  <a:pt x="681" y="134"/>
                </a:lnTo>
                <a:lnTo>
                  <a:pt x="681" y="134"/>
                </a:lnTo>
                <a:lnTo>
                  <a:pt x="683" y="134"/>
                </a:lnTo>
                <a:lnTo>
                  <a:pt x="683" y="136"/>
                </a:lnTo>
                <a:lnTo>
                  <a:pt x="683" y="136"/>
                </a:lnTo>
                <a:lnTo>
                  <a:pt x="685" y="134"/>
                </a:lnTo>
                <a:lnTo>
                  <a:pt x="689" y="132"/>
                </a:lnTo>
                <a:lnTo>
                  <a:pt x="689" y="130"/>
                </a:lnTo>
                <a:lnTo>
                  <a:pt x="692" y="130"/>
                </a:lnTo>
                <a:lnTo>
                  <a:pt x="692" y="128"/>
                </a:lnTo>
                <a:lnTo>
                  <a:pt x="692" y="128"/>
                </a:lnTo>
                <a:lnTo>
                  <a:pt x="694" y="128"/>
                </a:lnTo>
                <a:lnTo>
                  <a:pt x="694" y="124"/>
                </a:lnTo>
                <a:lnTo>
                  <a:pt x="696" y="124"/>
                </a:lnTo>
                <a:lnTo>
                  <a:pt x="698" y="119"/>
                </a:lnTo>
                <a:lnTo>
                  <a:pt x="714" y="111"/>
                </a:lnTo>
                <a:lnTo>
                  <a:pt x="746" y="96"/>
                </a:lnTo>
                <a:lnTo>
                  <a:pt x="748" y="92"/>
                </a:lnTo>
                <a:lnTo>
                  <a:pt x="750" y="90"/>
                </a:lnTo>
                <a:lnTo>
                  <a:pt x="750" y="88"/>
                </a:lnTo>
                <a:lnTo>
                  <a:pt x="750" y="88"/>
                </a:lnTo>
                <a:lnTo>
                  <a:pt x="752" y="86"/>
                </a:lnTo>
                <a:lnTo>
                  <a:pt x="752" y="86"/>
                </a:lnTo>
                <a:lnTo>
                  <a:pt x="752" y="84"/>
                </a:lnTo>
                <a:lnTo>
                  <a:pt x="754" y="82"/>
                </a:lnTo>
                <a:lnTo>
                  <a:pt x="756" y="80"/>
                </a:lnTo>
                <a:lnTo>
                  <a:pt x="760" y="78"/>
                </a:lnTo>
                <a:lnTo>
                  <a:pt x="763" y="76"/>
                </a:lnTo>
                <a:lnTo>
                  <a:pt x="767" y="71"/>
                </a:lnTo>
                <a:lnTo>
                  <a:pt x="771" y="67"/>
                </a:lnTo>
                <a:lnTo>
                  <a:pt x="773" y="65"/>
                </a:lnTo>
                <a:lnTo>
                  <a:pt x="771" y="67"/>
                </a:lnTo>
                <a:lnTo>
                  <a:pt x="767" y="69"/>
                </a:lnTo>
                <a:lnTo>
                  <a:pt x="765" y="71"/>
                </a:lnTo>
                <a:lnTo>
                  <a:pt x="763" y="71"/>
                </a:lnTo>
                <a:lnTo>
                  <a:pt x="760" y="71"/>
                </a:lnTo>
                <a:lnTo>
                  <a:pt x="763" y="69"/>
                </a:lnTo>
                <a:lnTo>
                  <a:pt x="763" y="69"/>
                </a:lnTo>
                <a:lnTo>
                  <a:pt x="765" y="69"/>
                </a:lnTo>
                <a:lnTo>
                  <a:pt x="767" y="69"/>
                </a:lnTo>
                <a:lnTo>
                  <a:pt x="767" y="69"/>
                </a:lnTo>
                <a:lnTo>
                  <a:pt x="769" y="67"/>
                </a:lnTo>
                <a:lnTo>
                  <a:pt x="769" y="67"/>
                </a:lnTo>
                <a:lnTo>
                  <a:pt x="771" y="65"/>
                </a:lnTo>
                <a:lnTo>
                  <a:pt x="773" y="65"/>
                </a:lnTo>
                <a:lnTo>
                  <a:pt x="775" y="61"/>
                </a:lnTo>
                <a:lnTo>
                  <a:pt x="779" y="57"/>
                </a:lnTo>
                <a:lnTo>
                  <a:pt x="781" y="57"/>
                </a:lnTo>
                <a:lnTo>
                  <a:pt x="781" y="55"/>
                </a:lnTo>
                <a:lnTo>
                  <a:pt x="783" y="53"/>
                </a:lnTo>
                <a:lnTo>
                  <a:pt x="792" y="42"/>
                </a:lnTo>
                <a:lnTo>
                  <a:pt x="792" y="40"/>
                </a:lnTo>
                <a:lnTo>
                  <a:pt x="800" y="28"/>
                </a:lnTo>
                <a:lnTo>
                  <a:pt x="804" y="25"/>
                </a:lnTo>
                <a:lnTo>
                  <a:pt x="806" y="23"/>
                </a:lnTo>
                <a:lnTo>
                  <a:pt x="808" y="21"/>
                </a:lnTo>
                <a:lnTo>
                  <a:pt x="813" y="15"/>
                </a:lnTo>
                <a:lnTo>
                  <a:pt x="813" y="13"/>
                </a:lnTo>
                <a:lnTo>
                  <a:pt x="817" y="9"/>
                </a:lnTo>
                <a:lnTo>
                  <a:pt x="817" y="9"/>
                </a:lnTo>
                <a:lnTo>
                  <a:pt x="815" y="7"/>
                </a:lnTo>
                <a:close/>
                <a:moveTo>
                  <a:pt x="562" y="261"/>
                </a:moveTo>
                <a:lnTo>
                  <a:pt x="562" y="261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6" y="259"/>
                </a:lnTo>
                <a:lnTo>
                  <a:pt x="566" y="261"/>
                </a:lnTo>
                <a:lnTo>
                  <a:pt x="564" y="261"/>
                </a:lnTo>
                <a:lnTo>
                  <a:pt x="564" y="261"/>
                </a:lnTo>
                <a:lnTo>
                  <a:pt x="562" y="261"/>
                </a:lnTo>
                <a:lnTo>
                  <a:pt x="562" y="261"/>
                </a:lnTo>
                <a:lnTo>
                  <a:pt x="562" y="261"/>
                </a:lnTo>
                <a:lnTo>
                  <a:pt x="564" y="264"/>
                </a:lnTo>
                <a:lnTo>
                  <a:pt x="562" y="264"/>
                </a:lnTo>
                <a:lnTo>
                  <a:pt x="562" y="264"/>
                </a:lnTo>
                <a:lnTo>
                  <a:pt x="560" y="264"/>
                </a:lnTo>
                <a:lnTo>
                  <a:pt x="558" y="261"/>
                </a:lnTo>
                <a:lnTo>
                  <a:pt x="556" y="261"/>
                </a:lnTo>
                <a:lnTo>
                  <a:pt x="554" y="261"/>
                </a:lnTo>
                <a:lnTo>
                  <a:pt x="554" y="261"/>
                </a:lnTo>
                <a:lnTo>
                  <a:pt x="554" y="259"/>
                </a:lnTo>
                <a:lnTo>
                  <a:pt x="554" y="259"/>
                </a:lnTo>
                <a:lnTo>
                  <a:pt x="554" y="259"/>
                </a:lnTo>
                <a:lnTo>
                  <a:pt x="556" y="259"/>
                </a:lnTo>
                <a:lnTo>
                  <a:pt x="556" y="257"/>
                </a:lnTo>
                <a:lnTo>
                  <a:pt x="556" y="257"/>
                </a:lnTo>
                <a:lnTo>
                  <a:pt x="558" y="257"/>
                </a:lnTo>
                <a:lnTo>
                  <a:pt x="556" y="259"/>
                </a:lnTo>
                <a:lnTo>
                  <a:pt x="558" y="259"/>
                </a:lnTo>
                <a:lnTo>
                  <a:pt x="558" y="261"/>
                </a:lnTo>
                <a:lnTo>
                  <a:pt x="562" y="261"/>
                </a:lnTo>
                <a:close/>
                <a:moveTo>
                  <a:pt x="430" y="357"/>
                </a:moveTo>
                <a:lnTo>
                  <a:pt x="426" y="355"/>
                </a:lnTo>
                <a:lnTo>
                  <a:pt x="422" y="353"/>
                </a:lnTo>
                <a:lnTo>
                  <a:pt x="422" y="353"/>
                </a:lnTo>
                <a:lnTo>
                  <a:pt x="420" y="355"/>
                </a:lnTo>
                <a:lnTo>
                  <a:pt x="426" y="362"/>
                </a:lnTo>
                <a:lnTo>
                  <a:pt x="428" y="364"/>
                </a:lnTo>
                <a:lnTo>
                  <a:pt x="428" y="364"/>
                </a:lnTo>
                <a:lnTo>
                  <a:pt x="430" y="364"/>
                </a:lnTo>
                <a:lnTo>
                  <a:pt x="432" y="362"/>
                </a:lnTo>
                <a:lnTo>
                  <a:pt x="432" y="362"/>
                </a:lnTo>
                <a:lnTo>
                  <a:pt x="432" y="360"/>
                </a:lnTo>
                <a:lnTo>
                  <a:pt x="430" y="357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7" name="Freeform 107">
            <a:extLst>
              <a:ext uri="{FF2B5EF4-FFF2-40B4-BE49-F238E27FC236}">
                <a16:creationId xmlns:a16="http://schemas.microsoft.com/office/drawing/2014/main" id="{2C9303DD-9282-403E-A393-7847438A5E6F}"/>
              </a:ext>
            </a:extLst>
          </p:cNvPr>
          <p:cNvSpPr>
            <a:spLocks noEditPoints="1"/>
          </p:cNvSpPr>
          <p:nvPr/>
        </p:nvSpPr>
        <p:spPr bwMode="auto">
          <a:xfrm>
            <a:off x="9908785" y="5325536"/>
            <a:ext cx="321156" cy="1040215"/>
          </a:xfrm>
          <a:custGeom>
            <a:avLst/>
            <a:gdLst>
              <a:gd name="T0" fmla="*/ 161 w 209"/>
              <a:gd name="T1" fmla="*/ 664 h 714"/>
              <a:gd name="T2" fmla="*/ 144 w 209"/>
              <a:gd name="T3" fmla="*/ 687 h 714"/>
              <a:gd name="T4" fmla="*/ 157 w 209"/>
              <a:gd name="T5" fmla="*/ 699 h 714"/>
              <a:gd name="T6" fmla="*/ 167 w 209"/>
              <a:gd name="T7" fmla="*/ 708 h 714"/>
              <a:gd name="T8" fmla="*/ 173 w 209"/>
              <a:gd name="T9" fmla="*/ 687 h 714"/>
              <a:gd name="T10" fmla="*/ 148 w 209"/>
              <a:gd name="T11" fmla="*/ 647 h 714"/>
              <a:gd name="T12" fmla="*/ 144 w 209"/>
              <a:gd name="T13" fmla="*/ 662 h 714"/>
              <a:gd name="T14" fmla="*/ 113 w 209"/>
              <a:gd name="T15" fmla="*/ 585 h 714"/>
              <a:gd name="T16" fmla="*/ 117 w 209"/>
              <a:gd name="T17" fmla="*/ 599 h 714"/>
              <a:gd name="T18" fmla="*/ 136 w 209"/>
              <a:gd name="T19" fmla="*/ 587 h 714"/>
              <a:gd name="T20" fmla="*/ 131 w 209"/>
              <a:gd name="T21" fmla="*/ 582 h 714"/>
              <a:gd name="T22" fmla="*/ 129 w 209"/>
              <a:gd name="T23" fmla="*/ 562 h 714"/>
              <a:gd name="T24" fmla="*/ 131 w 209"/>
              <a:gd name="T25" fmla="*/ 578 h 714"/>
              <a:gd name="T26" fmla="*/ 131 w 209"/>
              <a:gd name="T27" fmla="*/ 582 h 714"/>
              <a:gd name="T28" fmla="*/ 86 w 209"/>
              <a:gd name="T29" fmla="*/ 555 h 714"/>
              <a:gd name="T30" fmla="*/ 140 w 209"/>
              <a:gd name="T31" fmla="*/ 541 h 714"/>
              <a:gd name="T32" fmla="*/ 56 w 209"/>
              <a:gd name="T33" fmla="*/ 457 h 714"/>
              <a:gd name="T34" fmla="*/ 63 w 209"/>
              <a:gd name="T35" fmla="*/ 463 h 714"/>
              <a:gd name="T36" fmla="*/ 19 w 209"/>
              <a:gd name="T37" fmla="*/ 301 h 714"/>
              <a:gd name="T38" fmla="*/ 17 w 209"/>
              <a:gd name="T39" fmla="*/ 326 h 714"/>
              <a:gd name="T40" fmla="*/ 33 w 209"/>
              <a:gd name="T41" fmla="*/ 315 h 714"/>
              <a:gd name="T42" fmla="*/ 46 w 209"/>
              <a:gd name="T43" fmla="*/ 227 h 714"/>
              <a:gd name="T44" fmla="*/ 40 w 209"/>
              <a:gd name="T45" fmla="*/ 240 h 714"/>
              <a:gd name="T46" fmla="*/ 0 w 209"/>
              <a:gd name="T47" fmla="*/ 217 h 714"/>
              <a:gd name="T48" fmla="*/ 81 w 209"/>
              <a:gd name="T49" fmla="*/ 171 h 714"/>
              <a:gd name="T50" fmla="*/ 81 w 209"/>
              <a:gd name="T51" fmla="*/ 182 h 714"/>
              <a:gd name="T52" fmla="*/ 88 w 209"/>
              <a:gd name="T53" fmla="*/ 165 h 714"/>
              <a:gd name="T54" fmla="*/ 86 w 209"/>
              <a:gd name="T55" fmla="*/ 154 h 714"/>
              <a:gd name="T56" fmla="*/ 52 w 209"/>
              <a:gd name="T57" fmla="*/ 81 h 714"/>
              <a:gd name="T58" fmla="*/ 46 w 209"/>
              <a:gd name="T59" fmla="*/ 83 h 714"/>
              <a:gd name="T60" fmla="*/ 75 w 209"/>
              <a:gd name="T61" fmla="*/ 123 h 714"/>
              <a:gd name="T62" fmla="*/ 75 w 209"/>
              <a:gd name="T63" fmla="*/ 90 h 714"/>
              <a:gd name="T64" fmla="*/ 67 w 209"/>
              <a:gd name="T65" fmla="*/ 79 h 714"/>
              <a:gd name="T66" fmla="*/ 73 w 209"/>
              <a:gd name="T67" fmla="*/ 69 h 714"/>
              <a:gd name="T68" fmla="*/ 77 w 209"/>
              <a:gd name="T69" fmla="*/ 67 h 714"/>
              <a:gd name="T70" fmla="*/ 79 w 209"/>
              <a:gd name="T71" fmla="*/ 40 h 714"/>
              <a:gd name="T72" fmla="*/ 88 w 209"/>
              <a:gd name="T73" fmla="*/ 29 h 714"/>
              <a:gd name="T74" fmla="*/ 79 w 209"/>
              <a:gd name="T75" fmla="*/ 10 h 714"/>
              <a:gd name="T76" fmla="*/ 73 w 209"/>
              <a:gd name="T77" fmla="*/ 17 h 714"/>
              <a:gd name="T78" fmla="*/ 63 w 209"/>
              <a:gd name="T79" fmla="*/ 37 h 714"/>
              <a:gd name="T80" fmla="*/ 65 w 209"/>
              <a:gd name="T81" fmla="*/ 56 h 714"/>
              <a:gd name="T82" fmla="*/ 56 w 209"/>
              <a:gd name="T83" fmla="*/ 88 h 714"/>
              <a:gd name="T84" fmla="*/ 54 w 209"/>
              <a:gd name="T85" fmla="*/ 106 h 714"/>
              <a:gd name="T86" fmla="*/ 58 w 209"/>
              <a:gd name="T87" fmla="*/ 146 h 714"/>
              <a:gd name="T88" fmla="*/ 56 w 209"/>
              <a:gd name="T89" fmla="*/ 154 h 714"/>
              <a:gd name="T90" fmla="*/ 50 w 209"/>
              <a:gd name="T91" fmla="*/ 152 h 714"/>
              <a:gd name="T92" fmla="*/ 42 w 209"/>
              <a:gd name="T93" fmla="*/ 182 h 714"/>
              <a:gd name="T94" fmla="*/ 33 w 209"/>
              <a:gd name="T95" fmla="*/ 186 h 714"/>
              <a:gd name="T96" fmla="*/ 35 w 209"/>
              <a:gd name="T97" fmla="*/ 196 h 714"/>
              <a:gd name="T98" fmla="*/ 44 w 209"/>
              <a:gd name="T99" fmla="*/ 211 h 714"/>
              <a:gd name="T100" fmla="*/ 44 w 209"/>
              <a:gd name="T101" fmla="*/ 221 h 714"/>
              <a:gd name="T102" fmla="*/ 56 w 209"/>
              <a:gd name="T103" fmla="*/ 213 h 714"/>
              <a:gd name="T104" fmla="*/ 48 w 209"/>
              <a:gd name="T105" fmla="*/ 215 h 714"/>
              <a:gd name="T106" fmla="*/ 56 w 209"/>
              <a:gd name="T107" fmla="*/ 182 h 714"/>
              <a:gd name="T108" fmla="*/ 56 w 209"/>
              <a:gd name="T109" fmla="*/ 171 h 714"/>
              <a:gd name="T110" fmla="*/ 63 w 209"/>
              <a:gd name="T111" fmla="*/ 159 h 714"/>
              <a:gd name="T112" fmla="*/ 69 w 209"/>
              <a:gd name="T113" fmla="*/ 146 h 714"/>
              <a:gd name="T114" fmla="*/ 69 w 209"/>
              <a:gd name="T115" fmla="*/ 138 h 714"/>
              <a:gd name="T116" fmla="*/ 71 w 209"/>
              <a:gd name="T117" fmla="*/ 129 h 714"/>
              <a:gd name="T118" fmla="*/ 79 w 209"/>
              <a:gd name="T119" fmla="*/ 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9" h="714">
                <a:moveTo>
                  <a:pt x="171" y="685"/>
                </a:moveTo>
                <a:lnTo>
                  <a:pt x="171" y="685"/>
                </a:lnTo>
                <a:lnTo>
                  <a:pt x="171" y="681"/>
                </a:lnTo>
                <a:lnTo>
                  <a:pt x="169" y="679"/>
                </a:lnTo>
                <a:lnTo>
                  <a:pt x="169" y="676"/>
                </a:lnTo>
                <a:lnTo>
                  <a:pt x="169" y="672"/>
                </a:lnTo>
                <a:lnTo>
                  <a:pt x="167" y="670"/>
                </a:lnTo>
                <a:lnTo>
                  <a:pt x="167" y="670"/>
                </a:lnTo>
                <a:lnTo>
                  <a:pt x="167" y="668"/>
                </a:lnTo>
                <a:lnTo>
                  <a:pt x="165" y="666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57" y="666"/>
                </a:lnTo>
                <a:lnTo>
                  <a:pt x="157" y="666"/>
                </a:lnTo>
                <a:lnTo>
                  <a:pt x="154" y="666"/>
                </a:lnTo>
                <a:lnTo>
                  <a:pt x="154" y="666"/>
                </a:lnTo>
                <a:lnTo>
                  <a:pt x="152" y="668"/>
                </a:lnTo>
                <a:lnTo>
                  <a:pt x="152" y="668"/>
                </a:lnTo>
                <a:lnTo>
                  <a:pt x="152" y="668"/>
                </a:lnTo>
                <a:lnTo>
                  <a:pt x="150" y="668"/>
                </a:lnTo>
                <a:lnTo>
                  <a:pt x="148" y="668"/>
                </a:lnTo>
                <a:lnTo>
                  <a:pt x="148" y="670"/>
                </a:lnTo>
                <a:lnTo>
                  <a:pt x="146" y="674"/>
                </a:lnTo>
                <a:lnTo>
                  <a:pt x="144" y="676"/>
                </a:lnTo>
                <a:lnTo>
                  <a:pt x="144" y="687"/>
                </a:lnTo>
                <a:lnTo>
                  <a:pt x="146" y="685"/>
                </a:lnTo>
                <a:lnTo>
                  <a:pt x="148" y="685"/>
                </a:lnTo>
                <a:lnTo>
                  <a:pt x="150" y="687"/>
                </a:lnTo>
                <a:lnTo>
                  <a:pt x="152" y="689"/>
                </a:lnTo>
                <a:lnTo>
                  <a:pt x="152" y="691"/>
                </a:lnTo>
                <a:lnTo>
                  <a:pt x="154" y="693"/>
                </a:lnTo>
                <a:lnTo>
                  <a:pt x="154" y="695"/>
                </a:lnTo>
                <a:lnTo>
                  <a:pt x="157" y="695"/>
                </a:lnTo>
                <a:lnTo>
                  <a:pt x="157" y="697"/>
                </a:lnTo>
                <a:lnTo>
                  <a:pt x="157" y="697"/>
                </a:lnTo>
                <a:lnTo>
                  <a:pt x="157" y="699"/>
                </a:lnTo>
                <a:lnTo>
                  <a:pt x="159" y="699"/>
                </a:lnTo>
                <a:lnTo>
                  <a:pt x="157" y="699"/>
                </a:lnTo>
                <a:lnTo>
                  <a:pt x="157" y="702"/>
                </a:lnTo>
                <a:lnTo>
                  <a:pt x="159" y="702"/>
                </a:lnTo>
                <a:lnTo>
                  <a:pt x="159" y="704"/>
                </a:lnTo>
                <a:lnTo>
                  <a:pt x="159" y="704"/>
                </a:lnTo>
                <a:lnTo>
                  <a:pt x="159" y="706"/>
                </a:lnTo>
                <a:lnTo>
                  <a:pt x="161" y="706"/>
                </a:lnTo>
                <a:lnTo>
                  <a:pt x="161" y="708"/>
                </a:lnTo>
                <a:lnTo>
                  <a:pt x="161" y="710"/>
                </a:lnTo>
                <a:lnTo>
                  <a:pt x="161" y="712"/>
                </a:lnTo>
                <a:lnTo>
                  <a:pt x="161" y="712"/>
                </a:lnTo>
                <a:lnTo>
                  <a:pt x="163" y="714"/>
                </a:lnTo>
                <a:lnTo>
                  <a:pt x="165" y="710"/>
                </a:lnTo>
                <a:lnTo>
                  <a:pt x="167" y="708"/>
                </a:lnTo>
                <a:lnTo>
                  <a:pt x="167" y="708"/>
                </a:lnTo>
                <a:lnTo>
                  <a:pt x="169" y="708"/>
                </a:lnTo>
                <a:lnTo>
                  <a:pt x="169" y="708"/>
                </a:lnTo>
                <a:lnTo>
                  <a:pt x="169" y="708"/>
                </a:lnTo>
                <a:lnTo>
                  <a:pt x="171" y="708"/>
                </a:lnTo>
                <a:lnTo>
                  <a:pt x="171" y="706"/>
                </a:lnTo>
                <a:lnTo>
                  <a:pt x="169" y="706"/>
                </a:lnTo>
                <a:lnTo>
                  <a:pt x="169" y="706"/>
                </a:lnTo>
                <a:lnTo>
                  <a:pt x="169" y="704"/>
                </a:lnTo>
                <a:lnTo>
                  <a:pt x="169" y="699"/>
                </a:lnTo>
                <a:lnTo>
                  <a:pt x="173" y="695"/>
                </a:lnTo>
                <a:lnTo>
                  <a:pt x="173" y="691"/>
                </a:lnTo>
                <a:lnTo>
                  <a:pt x="173" y="687"/>
                </a:lnTo>
                <a:lnTo>
                  <a:pt x="171" y="685"/>
                </a:lnTo>
                <a:close/>
                <a:moveTo>
                  <a:pt x="150" y="656"/>
                </a:moveTo>
                <a:lnTo>
                  <a:pt x="152" y="656"/>
                </a:lnTo>
                <a:lnTo>
                  <a:pt x="152" y="653"/>
                </a:lnTo>
                <a:lnTo>
                  <a:pt x="152" y="651"/>
                </a:lnTo>
                <a:lnTo>
                  <a:pt x="152" y="649"/>
                </a:lnTo>
                <a:lnTo>
                  <a:pt x="152" y="649"/>
                </a:lnTo>
                <a:lnTo>
                  <a:pt x="150" y="647"/>
                </a:lnTo>
                <a:lnTo>
                  <a:pt x="150" y="647"/>
                </a:lnTo>
                <a:lnTo>
                  <a:pt x="150" y="645"/>
                </a:lnTo>
                <a:lnTo>
                  <a:pt x="150" y="643"/>
                </a:lnTo>
                <a:lnTo>
                  <a:pt x="148" y="645"/>
                </a:lnTo>
                <a:lnTo>
                  <a:pt x="148" y="647"/>
                </a:lnTo>
                <a:lnTo>
                  <a:pt x="146" y="649"/>
                </a:lnTo>
                <a:lnTo>
                  <a:pt x="144" y="649"/>
                </a:lnTo>
                <a:lnTo>
                  <a:pt x="142" y="651"/>
                </a:lnTo>
                <a:lnTo>
                  <a:pt x="140" y="653"/>
                </a:lnTo>
                <a:lnTo>
                  <a:pt x="140" y="656"/>
                </a:lnTo>
                <a:lnTo>
                  <a:pt x="140" y="656"/>
                </a:lnTo>
                <a:lnTo>
                  <a:pt x="142" y="658"/>
                </a:lnTo>
                <a:lnTo>
                  <a:pt x="142" y="658"/>
                </a:lnTo>
                <a:lnTo>
                  <a:pt x="142" y="660"/>
                </a:lnTo>
                <a:lnTo>
                  <a:pt x="142" y="660"/>
                </a:lnTo>
                <a:lnTo>
                  <a:pt x="142" y="662"/>
                </a:lnTo>
                <a:lnTo>
                  <a:pt x="142" y="662"/>
                </a:lnTo>
                <a:lnTo>
                  <a:pt x="144" y="662"/>
                </a:lnTo>
                <a:lnTo>
                  <a:pt x="148" y="658"/>
                </a:lnTo>
                <a:lnTo>
                  <a:pt x="150" y="656"/>
                </a:lnTo>
                <a:close/>
                <a:moveTo>
                  <a:pt x="123" y="591"/>
                </a:moveTo>
                <a:lnTo>
                  <a:pt x="123" y="591"/>
                </a:lnTo>
                <a:lnTo>
                  <a:pt x="121" y="591"/>
                </a:lnTo>
                <a:lnTo>
                  <a:pt x="119" y="589"/>
                </a:lnTo>
                <a:lnTo>
                  <a:pt x="119" y="589"/>
                </a:lnTo>
                <a:lnTo>
                  <a:pt x="119" y="587"/>
                </a:lnTo>
                <a:lnTo>
                  <a:pt x="119" y="585"/>
                </a:lnTo>
                <a:lnTo>
                  <a:pt x="119" y="585"/>
                </a:lnTo>
                <a:lnTo>
                  <a:pt x="117" y="585"/>
                </a:lnTo>
                <a:lnTo>
                  <a:pt x="115" y="585"/>
                </a:lnTo>
                <a:lnTo>
                  <a:pt x="113" y="585"/>
                </a:lnTo>
                <a:lnTo>
                  <a:pt x="111" y="587"/>
                </a:lnTo>
                <a:lnTo>
                  <a:pt x="111" y="591"/>
                </a:lnTo>
                <a:lnTo>
                  <a:pt x="111" y="593"/>
                </a:lnTo>
                <a:lnTo>
                  <a:pt x="111" y="593"/>
                </a:lnTo>
                <a:lnTo>
                  <a:pt x="113" y="593"/>
                </a:lnTo>
                <a:lnTo>
                  <a:pt x="113" y="593"/>
                </a:lnTo>
                <a:lnTo>
                  <a:pt x="113" y="593"/>
                </a:lnTo>
                <a:lnTo>
                  <a:pt x="115" y="593"/>
                </a:lnTo>
                <a:lnTo>
                  <a:pt x="113" y="595"/>
                </a:lnTo>
                <a:lnTo>
                  <a:pt x="113" y="595"/>
                </a:lnTo>
                <a:lnTo>
                  <a:pt x="115" y="597"/>
                </a:lnTo>
                <a:lnTo>
                  <a:pt x="115" y="597"/>
                </a:lnTo>
                <a:lnTo>
                  <a:pt x="117" y="599"/>
                </a:lnTo>
                <a:lnTo>
                  <a:pt x="117" y="597"/>
                </a:lnTo>
                <a:lnTo>
                  <a:pt x="119" y="597"/>
                </a:lnTo>
                <a:lnTo>
                  <a:pt x="119" y="597"/>
                </a:lnTo>
                <a:lnTo>
                  <a:pt x="121" y="597"/>
                </a:lnTo>
                <a:lnTo>
                  <a:pt x="121" y="597"/>
                </a:lnTo>
                <a:lnTo>
                  <a:pt x="123" y="597"/>
                </a:lnTo>
                <a:lnTo>
                  <a:pt x="125" y="599"/>
                </a:lnTo>
                <a:lnTo>
                  <a:pt x="125" y="599"/>
                </a:lnTo>
                <a:lnTo>
                  <a:pt x="125" y="597"/>
                </a:lnTo>
                <a:lnTo>
                  <a:pt x="125" y="595"/>
                </a:lnTo>
                <a:lnTo>
                  <a:pt x="125" y="595"/>
                </a:lnTo>
                <a:lnTo>
                  <a:pt x="123" y="591"/>
                </a:lnTo>
                <a:close/>
                <a:moveTo>
                  <a:pt x="136" y="587"/>
                </a:moveTo>
                <a:lnTo>
                  <a:pt x="136" y="585"/>
                </a:lnTo>
                <a:lnTo>
                  <a:pt x="134" y="585"/>
                </a:lnTo>
                <a:lnTo>
                  <a:pt x="134" y="585"/>
                </a:lnTo>
                <a:lnTo>
                  <a:pt x="134" y="587"/>
                </a:lnTo>
                <a:lnTo>
                  <a:pt x="131" y="585"/>
                </a:lnTo>
                <a:lnTo>
                  <a:pt x="131" y="587"/>
                </a:lnTo>
                <a:lnTo>
                  <a:pt x="131" y="589"/>
                </a:lnTo>
                <a:lnTo>
                  <a:pt x="131" y="589"/>
                </a:lnTo>
                <a:lnTo>
                  <a:pt x="138" y="593"/>
                </a:lnTo>
                <a:lnTo>
                  <a:pt x="138" y="589"/>
                </a:lnTo>
                <a:lnTo>
                  <a:pt x="138" y="587"/>
                </a:lnTo>
                <a:lnTo>
                  <a:pt x="136" y="587"/>
                </a:lnTo>
                <a:close/>
                <a:moveTo>
                  <a:pt x="131" y="582"/>
                </a:moveTo>
                <a:lnTo>
                  <a:pt x="131" y="582"/>
                </a:lnTo>
                <a:lnTo>
                  <a:pt x="134" y="582"/>
                </a:lnTo>
                <a:lnTo>
                  <a:pt x="134" y="580"/>
                </a:lnTo>
                <a:lnTo>
                  <a:pt x="134" y="580"/>
                </a:lnTo>
                <a:lnTo>
                  <a:pt x="131" y="576"/>
                </a:lnTo>
                <a:lnTo>
                  <a:pt x="131" y="572"/>
                </a:lnTo>
                <a:lnTo>
                  <a:pt x="129" y="570"/>
                </a:lnTo>
                <a:lnTo>
                  <a:pt x="131" y="568"/>
                </a:lnTo>
                <a:lnTo>
                  <a:pt x="131" y="568"/>
                </a:lnTo>
                <a:lnTo>
                  <a:pt x="134" y="566"/>
                </a:lnTo>
                <a:lnTo>
                  <a:pt x="134" y="564"/>
                </a:lnTo>
                <a:lnTo>
                  <a:pt x="131" y="564"/>
                </a:lnTo>
                <a:lnTo>
                  <a:pt x="129" y="562"/>
                </a:lnTo>
                <a:lnTo>
                  <a:pt x="127" y="564"/>
                </a:lnTo>
                <a:lnTo>
                  <a:pt x="127" y="564"/>
                </a:lnTo>
                <a:lnTo>
                  <a:pt x="127" y="566"/>
                </a:lnTo>
                <a:lnTo>
                  <a:pt x="125" y="568"/>
                </a:lnTo>
                <a:lnTo>
                  <a:pt x="125" y="568"/>
                </a:lnTo>
                <a:lnTo>
                  <a:pt x="125" y="570"/>
                </a:lnTo>
                <a:lnTo>
                  <a:pt x="125" y="570"/>
                </a:lnTo>
                <a:lnTo>
                  <a:pt x="125" y="576"/>
                </a:lnTo>
                <a:lnTo>
                  <a:pt x="127" y="578"/>
                </a:lnTo>
                <a:lnTo>
                  <a:pt x="127" y="580"/>
                </a:lnTo>
                <a:lnTo>
                  <a:pt x="129" y="578"/>
                </a:lnTo>
                <a:lnTo>
                  <a:pt x="129" y="578"/>
                </a:lnTo>
                <a:lnTo>
                  <a:pt x="131" y="578"/>
                </a:lnTo>
                <a:lnTo>
                  <a:pt x="131" y="578"/>
                </a:lnTo>
                <a:lnTo>
                  <a:pt x="131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7" y="582"/>
                </a:lnTo>
                <a:lnTo>
                  <a:pt x="127" y="582"/>
                </a:lnTo>
                <a:lnTo>
                  <a:pt x="127" y="585"/>
                </a:lnTo>
                <a:lnTo>
                  <a:pt x="127" y="587"/>
                </a:lnTo>
                <a:lnTo>
                  <a:pt x="129" y="587"/>
                </a:lnTo>
                <a:lnTo>
                  <a:pt x="131" y="585"/>
                </a:lnTo>
                <a:lnTo>
                  <a:pt x="131" y="582"/>
                </a:lnTo>
                <a:lnTo>
                  <a:pt x="131" y="582"/>
                </a:lnTo>
                <a:close/>
                <a:moveTo>
                  <a:pt x="96" y="562"/>
                </a:moveTo>
                <a:lnTo>
                  <a:pt x="92" y="562"/>
                </a:lnTo>
                <a:lnTo>
                  <a:pt x="90" y="560"/>
                </a:lnTo>
                <a:lnTo>
                  <a:pt x="90" y="557"/>
                </a:lnTo>
                <a:lnTo>
                  <a:pt x="90" y="555"/>
                </a:lnTo>
                <a:lnTo>
                  <a:pt x="90" y="551"/>
                </a:lnTo>
                <a:lnTo>
                  <a:pt x="90" y="549"/>
                </a:lnTo>
                <a:lnTo>
                  <a:pt x="88" y="549"/>
                </a:lnTo>
                <a:lnTo>
                  <a:pt x="86" y="551"/>
                </a:lnTo>
                <a:lnTo>
                  <a:pt x="86" y="551"/>
                </a:lnTo>
                <a:lnTo>
                  <a:pt x="86" y="553"/>
                </a:lnTo>
                <a:lnTo>
                  <a:pt x="86" y="555"/>
                </a:lnTo>
                <a:lnTo>
                  <a:pt x="86" y="557"/>
                </a:lnTo>
                <a:lnTo>
                  <a:pt x="88" y="562"/>
                </a:lnTo>
                <a:lnTo>
                  <a:pt x="90" y="564"/>
                </a:lnTo>
                <a:lnTo>
                  <a:pt x="92" y="564"/>
                </a:lnTo>
                <a:lnTo>
                  <a:pt x="94" y="566"/>
                </a:lnTo>
                <a:lnTo>
                  <a:pt x="96" y="566"/>
                </a:lnTo>
                <a:lnTo>
                  <a:pt x="96" y="564"/>
                </a:lnTo>
                <a:lnTo>
                  <a:pt x="96" y="564"/>
                </a:lnTo>
                <a:lnTo>
                  <a:pt x="96" y="562"/>
                </a:lnTo>
                <a:close/>
                <a:moveTo>
                  <a:pt x="140" y="534"/>
                </a:moveTo>
                <a:lnTo>
                  <a:pt x="140" y="537"/>
                </a:lnTo>
                <a:lnTo>
                  <a:pt x="140" y="541"/>
                </a:lnTo>
                <a:lnTo>
                  <a:pt x="140" y="541"/>
                </a:lnTo>
                <a:lnTo>
                  <a:pt x="140" y="541"/>
                </a:lnTo>
                <a:lnTo>
                  <a:pt x="142" y="539"/>
                </a:lnTo>
                <a:lnTo>
                  <a:pt x="142" y="537"/>
                </a:lnTo>
                <a:lnTo>
                  <a:pt x="142" y="537"/>
                </a:lnTo>
                <a:lnTo>
                  <a:pt x="142" y="534"/>
                </a:lnTo>
                <a:lnTo>
                  <a:pt x="142" y="532"/>
                </a:lnTo>
                <a:lnTo>
                  <a:pt x="140" y="530"/>
                </a:lnTo>
                <a:lnTo>
                  <a:pt x="140" y="528"/>
                </a:lnTo>
                <a:lnTo>
                  <a:pt x="140" y="528"/>
                </a:lnTo>
                <a:lnTo>
                  <a:pt x="140" y="530"/>
                </a:lnTo>
                <a:lnTo>
                  <a:pt x="140" y="534"/>
                </a:lnTo>
                <a:close/>
                <a:moveTo>
                  <a:pt x="58" y="459"/>
                </a:moveTo>
                <a:lnTo>
                  <a:pt x="56" y="457"/>
                </a:lnTo>
                <a:lnTo>
                  <a:pt x="54" y="457"/>
                </a:lnTo>
                <a:lnTo>
                  <a:pt x="54" y="457"/>
                </a:lnTo>
                <a:lnTo>
                  <a:pt x="54" y="459"/>
                </a:lnTo>
                <a:lnTo>
                  <a:pt x="54" y="459"/>
                </a:lnTo>
                <a:lnTo>
                  <a:pt x="52" y="461"/>
                </a:lnTo>
                <a:lnTo>
                  <a:pt x="50" y="461"/>
                </a:lnTo>
                <a:lnTo>
                  <a:pt x="50" y="463"/>
                </a:lnTo>
                <a:lnTo>
                  <a:pt x="50" y="466"/>
                </a:lnTo>
                <a:lnTo>
                  <a:pt x="50" y="468"/>
                </a:lnTo>
                <a:lnTo>
                  <a:pt x="52" y="470"/>
                </a:lnTo>
                <a:lnTo>
                  <a:pt x="58" y="472"/>
                </a:lnTo>
                <a:lnTo>
                  <a:pt x="63" y="468"/>
                </a:lnTo>
                <a:lnTo>
                  <a:pt x="63" y="463"/>
                </a:lnTo>
                <a:lnTo>
                  <a:pt x="60" y="459"/>
                </a:lnTo>
                <a:lnTo>
                  <a:pt x="58" y="459"/>
                </a:lnTo>
                <a:close/>
                <a:moveTo>
                  <a:pt x="37" y="301"/>
                </a:moveTo>
                <a:lnTo>
                  <a:pt x="37" y="301"/>
                </a:lnTo>
                <a:lnTo>
                  <a:pt x="35" y="296"/>
                </a:lnTo>
                <a:lnTo>
                  <a:pt x="35" y="294"/>
                </a:lnTo>
                <a:lnTo>
                  <a:pt x="33" y="290"/>
                </a:lnTo>
                <a:lnTo>
                  <a:pt x="31" y="288"/>
                </a:lnTo>
                <a:lnTo>
                  <a:pt x="27" y="290"/>
                </a:lnTo>
                <a:lnTo>
                  <a:pt x="21" y="294"/>
                </a:lnTo>
                <a:lnTo>
                  <a:pt x="21" y="296"/>
                </a:lnTo>
                <a:lnTo>
                  <a:pt x="21" y="298"/>
                </a:lnTo>
                <a:lnTo>
                  <a:pt x="19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5"/>
                </a:lnTo>
                <a:lnTo>
                  <a:pt x="17" y="307"/>
                </a:lnTo>
                <a:lnTo>
                  <a:pt x="17" y="311"/>
                </a:lnTo>
                <a:lnTo>
                  <a:pt x="17" y="313"/>
                </a:lnTo>
                <a:lnTo>
                  <a:pt x="19" y="315"/>
                </a:lnTo>
                <a:lnTo>
                  <a:pt x="21" y="317"/>
                </a:lnTo>
                <a:lnTo>
                  <a:pt x="21" y="319"/>
                </a:lnTo>
                <a:lnTo>
                  <a:pt x="19" y="321"/>
                </a:lnTo>
                <a:lnTo>
                  <a:pt x="17" y="326"/>
                </a:lnTo>
                <a:lnTo>
                  <a:pt x="17" y="326"/>
                </a:lnTo>
                <a:lnTo>
                  <a:pt x="19" y="326"/>
                </a:lnTo>
                <a:lnTo>
                  <a:pt x="21" y="326"/>
                </a:lnTo>
                <a:lnTo>
                  <a:pt x="23" y="326"/>
                </a:lnTo>
                <a:lnTo>
                  <a:pt x="25" y="326"/>
                </a:lnTo>
                <a:lnTo>
                  <a:pt x="27" y="328"/>
                </a:lnTo>
                <a:lnTo>
                  <a:pt x="29" y="328"/>
                </a:lnTo>
                <a:lnTo>
                  <a:pt x="31" y="328"/>
                </a:lnTo>
                <a:lnTo>
                  <a:pt x="33" y="326"/>
                </a:lnTo>
                <a:lnTo>
                  <a:pt x="35" y="321"/>
                </a:lnTo>
                <a:lnTo>
                  <a:pt x="33" y="319"/>
                </a:lnTo>
                <a:lnTo>
                  <a:pt x="33" y="319"/>
                </a:lnTo>
                <a:lnTo>
                  <a:pt x="33" y="317"/>
                </a:lnTo>
                <a:lnTo>
                  <a:pt x="33" y="315"/>
                </a:lnTo>
                <a:lnTo>
                  <a:pt x="35" y="315"/>
                </a:lnTo>
                <a:lnTo>
                  <a:pt x="35" y="313"/>
                </a:lnTo>
                <a:lnTo>
                  <a:pt x="37" y="311"/>
                </a:lnTo>
                <a:lnTo>
                  <a:pt x="37" y="309"/>
                </a:lnTo>
                <a:lnTo>
                  <a:pt x="37" y="305"/>
                </a:lnTo>
                <a:lnTo>
                  <a:pt x="37" y="301"/>
                </a:lnTo>
                <a:close/>
                <a:moveTo>
                  <a:pt x="48" y="236"/>
                </a:moveTo>
                <a:lnTo>
                  <a:pt x="46" y="236"/>
                </a:lnTo>
                <a:lnTo>
                  <a:pt x="46" y="234"/>
                </a:lnTo>
                <a:lnTo>
                  <a:pt x="48" y="232"/>
                </a:lnTo>
                <a:lnTo>
                  <a:pt x="48" y="232"/>
                </a:lnTo>
                <a:lnTo>
                  <a:pt x="48" y="230"/>
                </a:lnTo>
                <a:lnTo>
                  <a:pt x="46" y="227"/>
                </a:lnTo>
                <a:lnTo>
                  <a:pt x="44" y="225"/>
                </a:lnTo>
                <a:lnTo>
                  <a:pt x="42" y="225"/>
                </a:lnTo>
                <a:lnTo>
                  <a:pt x="42" y="230"/>
                </a:lnTo>
                <a:lnTo>
                  <a:pt x="42" y="232"/>
                </a:lnTo>
                <a:lnTo>
                  <a:pt x="42" y="234"/>
                </a:lnTo>
                <a:lnTo>
                  <a:pt x="42" y="236"/>
                </a:lnTo>
                <a:lnTo>
                  <a:pt x="42" y="236"/>
                </a:lnTo>
                <a:lnTo>
                  <a:pt x="40" y="236"/>
                </a:lnTo>
                <a:lnTo>
                  <a:pt x="40" y="236"/>
                </a:lnTo>
                <a:lnTo>
                  <a:pt x="37" y="236"/>
                </a:lnTo>
                <a:lnTo>
                  <a:pt x="37" y="240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42" y="242"/>
                </a:lnTo>
                <a:lnTo>
                  <a:pt x="44" y="240"/>
                </a:lnTo>
                <a:lnTo>
                  <a:pt x="46" y="240"/>
                </a:lnTo>
                <a:lnTo>
                  <a:pt x="48" y="240"/>
                </a:lnTo>
                <a:lnTo>
                  <a:pt x="48" y="238"/>
                </a:lnTo>
                <a:lnTo>
                  <a:pt x="48" y="238"/>
                </a:lnTo>
                <a:lnTo>
                  <a:pt x="48" y="236"/>
                </a:lnTo>
                <a:close/>
                <a:moveTo>
                  <a:pt x="4" y="217"/>
                </a:moveTo>
                <a:lnTo>
                  <a:pt x="4" y="217"/>
                </a:lnTo>
                <a:lnTo>
                  <a:pt x="2" y="217"/>
                </a:lnTo>
                <a:lnTo>
                  <a:pt x="0" y="217"/>
                </a:lnTo>
                <a:lnTo>
                  <a:pt x="0" y="217"/>
                </a:lnTo>
                <a:lnTo>
                  <a:pt x="2" y="219"/>
                </a:lnTo>
                <a:lnTo>
                  <a:pt x="2" y="223"/>
                </a:lnTo>
                <a:lnTo>
                  <a:pt x="4" y="223"/>
                </a:lnTo>
                <a:lnTo>
                  <a:pt x="6" y="223"/>
                </a:lnTo>
                <a:lnTo>
                  <a:pt x="6" y="221"/>
                </a:lnTo>
                <a:lnTo>
                  <a:pt x="6" y="219"/>
                </a:lnTo>
                <a:lnTo>
                  <a:pt x="6" y="217"/>
                </a:lnTo>
                <a:lnTo>
                  <a:pt x="4" y="217"/>
                </a:lnTo>
                <a:close/>
                <a:moveTo>
                  <a:pt x="83" y="179"/>
                </a:moveTo>
                <a:lnTo>
                  <a:pt x="83" y="179"/>
                </a:lnTo>
                <a:lnTo>
                  <a:pt x="83" y="177"/>
                </a:lnTo>
                <a:lnTo>
                  <a:pt x="81" y="173"/>
                </a:lnTo>
                <a:lnTo>
                  <a:pt x="81" y="171"/>
                </a:lnTo>
                <a:lnTo>
                  <a:pt x="81" y="171"/>
                </a:lnTo>
                <a:lnTo>
                  <a:pt x="77" y="171"/>
                </a:lnTo>
                <a:lnTo>
                  <a:pt x="77" y="171"/>
                </a:lnTo>
                <a:lnTo>
                  <a:pt x="75" y="173"/>
                </a:lnTo>
                <a:lnTo>
                  <a:pt x="73" y="175"/>
                </a:lnTo>
                <a:lnTo>
                  <a:pt x="75" y="177"/>
                </a:lnTo>
                <a:lnTo>
                  <a:pt x="75" y="177"/>
                </a:lnTo>
                <a:lnTo>
                  <a:pt x="77" y="177"/>
                </a:lnTo>
                <a:lnTo>
                  <a:pt x="77" y="179"/>
                </a:lnTo>
                <a:lnTo>
                  <a:pt x="77" y="179"/>
                </a:lnTo>
                <a:lnTo>
                  <a:pt x="79" y="179"/>
                </a:lnTo>
                <a:lnTo>
                  <a:pt x="81" y="179"/>
                </a:lnTo>
                <a:lnTo>
                  <a:pt x="81" y="182"/>
                </a:lnTo>
                <a:lnTo>
                  <a:pt x="81" y="182"/>
                </a:lnTo>
                <a:lnTo>
                  <a:pt x="83" y="184"/>
                </a:lnTo>
                <a:lnTo>
                  <a:pt x="83" y="186"/>
                </a:lnTo>
                <a:lnTo>
                  <a:pt x="86" y="186"/>
                </a:lnTo>
                <a:lnTo>
                  <a:pt x="83" y="179"/>
                </a:lnTo>
                <a:close/>
                <a:moveTo>
                  <a:pt x="86" y="154"/>
                </a:moveTo>
                <a:lnTo>
                  <a:pt x="86" y="156"/>
                </a:lnTo>
                <a:lnTo>
                  <a:pt x="86" y="159"/>
                </a:lnTo>
                <a:lnTo>
                  <a:pt x="86" y="161"/>
                </a:lnTo>
                <a:lnTo>
                  <a:pt x="86" y="161"/>
                </a:lnTo>
                <a:lnTo>
                  <a:pt x="88" y="163"/>
                </a:lnTo>
                <a:lnTo>
                  <a:pt x="88" y="165"/>
                </a:lnTo>
                <a:lnTo>
                  <a:pt x="88" y="165"/>
                </a:lnTo>
                <a:lnTo>
                  <a:pt x="90" y="165"/>
                </a:lnTo>
                <a:lnTo>
                  <a:pt x="90" y="163"/>
                </a:lnTo>
                <a:lnTo>
                  <a:pt x="90" y="159"/>
                </a:lnTo>
                <a:lnTo>
                  <a:pt x="90" y="159"/>
                </a:lnTo>
                <a:lnTo>
                  <a:pt x="90" y="156"/>
                </a:lnTo>
                <a:lnTo>
                  <a:pt x="90" y="156"/>
                </a:lnTo>
                <a:lnTo>
                  <a:pt x="90" y="154"/>
                </a:lnTo>
                <a:lnTo>
                  <a:pt x="90" y="154"/>
                </a:lnTo>
                <a:lnTo>
                  <a:pt x="90" y="154"/>
                </a:lnTo>
                <a:lnTo>
                  <a:pt x="88" y="154"/>
                </a:lnTo>
                <a:lnTo>
                  <a:pt x="88" y="154"/>
                </a:lnTo>
                <a:lnTo>
                  <a:pt x="86" y="154"/>
                </a:lnTo>
                <a:lnTo>
                  <a:pt x="86" y="154"/>
                </a:lnTo>
                <a:close/>
                <a:moveTo>
                  <a:pt x="167" y="146"/>
                </a:moveTo>
                <a:lnTo>
                  <a:pt x="167" y="146"/>
                </a:lnTo>
                <a:lnTo>
                  <a:pt x="165" y="146"/>
                </a:lnTo>
                <a:lnTo>
                  <a:pt x="165" y="148"/>
                </a:lnTo>
                <a:lnTo>
                  <a:pt x="167" y="146"/>
                </a:lnTo>
                <a:close/>
                <a:moveTo>
                  <a:pt x="48" y="92"/>
                </a:moveTo>
                <a:lnTo>
                  <a:pt x="48" y="90"/>
                </a:lnTo>
                <a:lnTo>
                  <a:pt x="48" y="90"/>
                </a:lnTo>
                <a:lnTo>
                  <a:pt x="48" y="88"/>
                </a:lnTo>
                <a:lnTo>
                  <a:pt x="48" y="88"/>
                </a:lnTo>
                <a:lnTo>
                  <a:pt x="50" y="85"/>
                </a:lnTo>
                <a:lnTo>
                  <a:pt x="52" y="83"/>
                </a:lnTo>
                <a:lnTo>
                  <a:pt x="52" y="81"/>
                </a:lnTo>
                <a:lnTo>
                  <a:pt x="52" y="77"/>
                </a:lnTo>
                <a:lnTo>
                  <a:pt x="52" y="75"/>
                </a:lnTo>
                <a:lnTo>
                  <a:pt x="52" y="75"/>
                </a:lnTo>
                <a:lnTo>
                  <a:pt x="52" y="73"/>
                </a:lnTo>
                <a:lnTo>
                  <a:pt x="52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48" y="73"/>
                </a:lnTo>
                <a:lnTo>
                  <a:pt x="48" y="73"/>
                </a:lnTo>
                <a:lnTo>
                  <a:pt x="48" y="75"/>
                </a:lnTo>
                <a:lnTo>
                  <a:pt x="48" y="77"/>
                </a:lnTo>
                <a:lnTo>
                  <a:pt x="46" y="83"/>
                </a:lnTo>
                <a:lnTo>
                  <a:pt x="46" y="83"/>
                </a:lnTo>
                <a:lnTo>
                  <a:pt x="46" y="85"/>
                </a:lnTo>
                <a:lnTo>
                  <a:pt x="48" y="92"/>
                </a:lnTo>
                <a:lnTo>
                  <a:pt x="48" y="92"/>
                </a:lnTo>
                <a:close/>
                <a:moveTo>
                  <a:pt x="209" y="25"/>
                </a:moveTo>
                <a:lnTo>
                  <a:pt x="207" y="27"/>
                </a:lnTo>
                <a:lnTo>
                  <a:pt x="209" y="27"/>
                </a:lnTo>
                <a:lnTo>
                  <a:pt x="209" y="27"/>
                </a:lnTo>
                <a:lnTo>
                  <a:pt x="209" y="25"/>
                </a:lnTo>
                <a:close/>
                <a:moveTo>
                  <a:pt x="75" y="127"/>
                </a:moveTo>
                <a:lnTo>
                  <a:pt x="75" y="127"/>
                </a:lnTo>
                <a:lnTo>
                  <a:pt x="75" y="125"/>
                </a:lnTo>
                <a:lnTo>
                  <a:pt x="75" y="123"/>
                </a:lnTo>
                <a:lnTo>
                  <a:pt x="77" y="123"/>
                </a:lnTo>
                <a:lnTo>
                  <a:pt x="77" y="121"/>
                </a:lnTo>
                <a:lnTo>
                  <a:pt x="79" y="117"/>
                </a:lnTo>
                <a:lnTo>
                  <a:pt x="77" y="113"/>
                </a:lnTo>
                <a:lnTo>
                  <a:pt x="77" y="111"/>
                </a:lnTo>
                <a:lnTo>
                  <a:pt x="77" y="106"/>
                </a:lnTo>
                <a:lnTo>
                  <a:pt x="77" y="102"/>
                </a:lnTo>
                <a:lnTo>
                  <a:pt x="77" y="100"/>
                </a:lnTo>
                <a:lnTo>
                  <a:pt x="77" y="98"/>
                </a:lnTo>
                <a:lnTo>
                  <a:pt x="77" y="96"/>
                </a:lnTo>
                <a:lnTo>
                  <a:pt x="75" y="94"/>
                </a:lnTo>
                <a:lnTo>
                  <a:pt x="75" y="92"/>
                </a:lnTo>
                <a:lnTo>
                  <a:pt x="75" y="90"/>
                </a:lnTo>
                <a:lnTo>
                  <a:pt x="75" y="88"/>
                </a:lnTo>
                <a:lnTo>
                  <a:pt x="75" y="85"/>
                </a:lnTo>
                <a:lnTo>
                  <a:pt x="73" y="83"/>
                </a:lnTo>
                <a:lnTo>
                  <a:pt x="73" y="81"/>
                </a:lnTo>
                <a:lnTo>
                  <a:pt x="73" y="81"/>
                </a:lnTo>
                <a:lnTo>
                  <a:pt x="71" y="81"/>
                </a:lnTo>
                <a:lnTo>
                  <a:pt x="71" y="79"/>
                </a:lnTo>
                <a:lnTo>
                  <a:pt x="71" y="79"/>
                </a:lnTo>
                <a:lnTo>
                  <a:pt x="69" y="81"/>
                </a:lnTo>
                <a:lnTo>
                  <a:pt x="69" y="81"/>
                </a:lnTo>
                <a:lnTo>
                  <a:pt x="67" y="81"/>
                </a:lnTo>
                <a:lnTo>
                  <a:pt x="67" y="81"/>
                </a:lnTo>
                <a:lnTo>
                  <a:pt x="67" y="79"/>
                </a:lnTo>
                <a:lnTo>
                  <a:pt x="67" y="79"/>
                </a:lnTo>
                <a:lnTo>
                  <a:pt x="67" y="79"/>
                </a:lnTo>
                <a:lnTo>
                  <a:pt x="69" y="73"/>
                </a:lnTo>
                <a:lnTo>
                  <a:pt x="69" y="73"/>
                </a:lnTo>
                <a:lnTo>
                  <a:pt x="71" y="73"/>
                </a:lnTo>
                <a:lnTo>
                  <a:pt x="71" y="73"/>
                </a:lnTo>
                <a:lnTo>
                  <a:pt x="73" y="73"/>
                </a:lnTo>
                <a:lnTo>
                  <a:pt x="73" y="75"/>
                </a:lnTo>
                <a:lnTo>
                  <a:pt x="73" y="75"/>
                </a:lnTo>
                <a:lnTo>
                  <a:pt x="75" y="75"/>
                </a:lnTo>
                <a:lnTo>
                  <a:pt x="75" y="73"/>
                </a:lnTo>
                <a:lnTo>
                  <a:pt x="75" y="71"/>
                </a:lnTo>
                <a:lnTo>
                  <a:pt x="73" y="69"/>
                </a:lnTo>
                <a:lnTo>
                  <a:pt x="71" y="69"/>
                </a:lnTo>
                <a:lnTo>
                  <a:pt x="71" y="67"/>
                </a:lnTo>
                <a:lnTo>
                  <a:pt x="73" y="65"/>
                </a:lnTo>
                <a:lnTo>
                  <a:pt x="75" y="65"/>
                </a:lnTo>
                <a:lnTo>
                  <a:pt x="75" y="63"/>
                </a:lnTo>
                <a:lnTo>
                  <a:pt x="75" y="63"/>
                </a:lnTo>
                <a:lnTo>
                  <a:pt x="75" y="65"/>
                </a:lnTo>
                <a:lnTo>
                  <a:pt x="75" y="67"/>
                </a:lnTo>
                <a:lnTo>
                  <a:pt x="75" y="67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7" y="67"/>
                </a:lnTo>
                <a:lnTo>
                  <a:pt x="79" y="67"/>
                </a:lnTo>
                <a:lnTo>
                  <a:pt x="81" y="67"/>
                </a:lnTo>
                <a:lnTo>
                  <a:pt x="83" y="65"/>
                </a:lnTo>
                <a:lnTo>
                  <a:pt x="83" y="60"/>
                </a:lnTo>
                <a:lnTo>
                  <a:pt x="83" y="58"/>
                </a:lnTo>
                <a:lnTo>
                  <a:pt x="83" y="50"/>
                </a:lnTo>
                <a:lnTo>
                  <a:pt x="86" y="48"/>
                </a:lnTo>
                <a:lnTo>
                  <a:pt x="88" y="44"/>
                </a:lnTo>
                <a:lnTo>
                  <a:pt x="88" y="44"/>
                </a:lnTo>
                <a:lnTo>
                  <a:pt x="83" y="42"/>
                </a:lnTo>
                <a:lnTo>
                  <a:pt x="83" y="40"/>
                </a:lnTo>
                <a:lnTo>
                  <a:pt x="81" y="37"/>
                </a:lnTo>
                <a:lnTo>
                  <a:pt x="79" y="40"/>
                </a:lnTo>
                <a:lnTo>
                  <a:pt x="77" y="37"/>
                </a:lnTo>
                <a:lnTo>
                  <a:pt x="77" y="37"/>
                </a:lnTo>
                <a:lnTo>
                  <a:pt x="77" y="35"/>
                </a:lnTo>
                <a:lnTo>
                  <a:pt x="77" y="33"/>
                </a:lnTo>
                <a:lnTo>
                  <a:pt x="79" y="33"/>
                </a:lnTo>
                <a:lnTo>
                  <a:pt x="79" y="35"/>
                </a:lnTo>
                <a:lnTo>
                  <a:pt x="79" y="37"/>
                </a:lnTo>
                <a:lnTo>
                  <a:pt x="81" y="35"/>
                </a:lnTo>
                <a:lnTo>
                  <a:pt x="83" y="35"/>
                </a:lnTo>
                <a:lnTo>
                  <a:pt x="83" y="33"/>
                </a:lnTo>
                <a:lnTo>
                  <a:pt x="83" y="33"/>
                </a:lnTo>
                <a:lnTo>
                  <a:pt x="86" y="31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6" y="29"/>
                </a:lnTo>
                <a:lnTo>
                  <a:pt x="86" y="29"/>
                </a:lnTo>
                <a:lnTo>
                  <a:pt x="86" y="23"/>
                </a:lnTo>
                <a:lnTo>
                  <a:pt x="86" y="19"/>
                </a:lnTo>
                <a:lnTo>
                  <a:pt x="86" y="14"/>
                </a:lnTo>
                <a:lnTo>
                  <a:pt x="83" y="12"/>
                </a:lnTo>
                <a:lnTo>
                  <a:pt x="83" y="12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79" y="10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7" y="12"/>
                </a:lnTo>
                <a:lnTo>
                  <a:pt x="77" y="14"/>
                </a:lnTo>
                <a:lnTo>
                  <a:pt x="75" y="14"/>
                </a:lnTo>
                <a:lnTo>
                  <a:pt x="73" y="14"/>
                </a:lnTo>
                <a:lnTo>
                  <a:pt x="73" y="14"/>
                </a:lnTo>
                <a:lnTo>
                  <a:pt x="73" y="17"/>
                </a:lnTo>
                <a:lnTo>
                  <a:pt x="73" y="19"/>
                </a:lnTo>
                <a:lnTo>
                  <a:pt x="73" y="19"/>
                </a:lnTo>
                <a:lnTo>
                  <a:pt x="71" y="21"/>
                </a:lnTo>
                <a:lnTo>
                  <a:pt x="69" y="23"/>
                </a:lnTo>
                <a:lnTo>
                  <a:pt x="69" y="23"/>
                </a:lnTo>
                <a:lnTo>
                  <a:pt x="69" y="25"/>
                </a:lnTo>
                <a:lnTo>
                  <a:pt x="69" y="25"/>
                </a:lnTo>
                <a:lnTo>
                  <a:pt x="69" y="27"/>
                </a:lnTo>
                <a:lnTo>
                  <a:pt x="69" y="29"/>
                </a:lnTo>
                <a:lnTo>
                  <a:pt x="69" y="29"/>
                </a:lnTo>
                <a:lnTo>
                  <a:pt x="67" y="31"/>
                </a:lnTo>
                <a:lnTo>
                  <a:pt x="65" y="35"/>
                </a:lnTo>
                <a:lnTo>
                  <a:pt x="63" y="37"/>
                </a:lnTo>
                <a:lnTo>
                  <a:pt x="65" y="40"/>
                </a:lnTo>
                <a:lnTo>
                  <a:pt x="65" y="40"/>
                </a:lnTo>
                <a:lnTo>
                  <a:pt x="65" y="42"/>
                </a:lnTo>
                <a:lnTo>
                  <a:pt x="65" y="46"/>
                </a:lnTo>
                <a:lnTo>
                  <a:pt x="65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3" y="52"/>
                </a:lnTo>
                <a:lnTo>
                  <a:pt x="63" y="54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3" y="60"/>
                </a:lnTo>
                <a:lnTo>
                  <a:pt x="60" y="67"/>
                </a:lnTo>
                <a:lnTo>
                  <a:pt x="60" y="69"/>
                </a:lnTo>
                <a:lnTo>
                  <a:pt x="63" y="71"/>
                </a:lnTo>
                <a:lnTo>
                  <a:pt x="63" y="71"/>
                </a:lnTo>
                <a:lnTo>
                  <a:pt x="63" y="73"/>
                </a:lnTo>
                <a:lnTo>
                  <a:pt x="60" y="75"/>
                </a:lnTo>
                <a:lnTo>
                  <a:pt x="60" y="81"/>
                </a:lnTo>
                <a:lnTo>
                  <a:pt x="60" y="83"/>
                </a:lnTo>
                <a:lnTo>
                  <a:pt x="58" y="85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4" y="90"/>
                </a:lnTo>
                <a:lnTo>
                  <a:pt x="52" y="90"/>
                </a:lnTo>
                <a:lnTo>
                  <a:pt x="52" y="92"/>
                </a:lnTo>
                <a:lnTo>
                  <a:pt x="54" y="96"/>
                </a:lnTo>
                <a:lnTo>
                  <a:pt x="54" y="102"/>
                </a:lnTo>
                <a:lnTo>
                  <a:pt x="54" y="104"/>
                </a:lnTo>
                <a:lnTo>
                  <a:pt x="56" y="104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4" y="106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2" y="111"/>
                </a:lnTo>
                <a:lnTo>
                  <a:pt x="50" y="113"/>
                </a:lnTo>
                <a:lnTo>
                  <a:pt x="50" y="138"/>
                </a:lnTo>
                <a:lnTo>
                  <a:pt x="50" y="140"/>
                </a:lnTo>
                <a:lnTo>
                  <a:pt x="52" y="142"/>
                </a:lnTo>
                <a:lnTo>
                  <a:pt x="54" y="142"/>
                </a:lnTo>
                <a:lnTo>
                  <a:pt x="56" y="142"/>
                </a:lnTo>
                <a:lnTo>
                  <a:pt x="58" y="144"/>
                </a:lnTo>
                <a:lnTo>
                  <a:pt x="58" y="144"/>
                </a:lnTo>
                <a:lnTo>
                  <a:pt x="58" y="146"/>
                </a:lnTo>
                <a:lnTo>
                  <a:pt x="58" y="146"/>
                </a:lnTo>
                <a:lnTo>
                  <a:pt x="56" y="146"/>
                </a:lnTo>
                <a:lnTo>
                  <a:pt x="56" y="146"/>
                </a:lnTo>
                <a:lnTo>
                  <a:pt x="54" y="146"/>
                </a:lnTo>
                <a:lnTo>
                  <a:pt x="54" y="146"/>
                </a:lnTo>
                <a:lnTo>
                  <a:pt x="54" y="148"/>
                </a:lnTo>
                <a:lnTo>
                  <a:pt x="54" y="148"/>
                </a:lnTo>
                <a:lnTo>
                  <a:pt x="56" y="148"/>
                </a:lnTo>
                <a:lnTo>
                  <a:pt x="56" y="148"/>
                </a:lnTo>
                <a:lnTo>
                  <a:pt x="56" y="148"/>
                </a:lnTo>
                <a:lnTo>
                  <a:pt x="58" y="152"/>
                </a:lnTo>
                <a:lnTo>
                  <a:pt x="58" y="154"/>
                </a:lnTo>
                <a:lnTo>
                  <a:pt x="56" y="154"/>
                </a:lnTo>
                <a:lnTo>
                  <a:pt x="56" y="156"/>
                </a:lnTo>
                <a:lnTo>
                  <a:pt x="54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0" y="156"/>
                </a:lnTo>
                <a:lnTo>
                  <a:pt x="50" y="156"/>
                </a:lnTo>
                <a:lnTo>
                  <a:pt x="52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52"/>
                </a:lnTo>
                <a:lnTo>
                  <a:pt x="48" y="152"/>
                </a:lnTo>
                <a:lnTo>
                  <a:pt x="48" y="152"/>
                </a:lnTo>
                <a:lnTo>
                  <a:pt x="46" y="152"/>
                </a:lnTo>
                <a:lnTo>
                  <a:pt x="46" y="154"/>
                </a:lnTo>
                <a:lnTo>
                  <a:pt x="44" y="159"/>
                </a:lnTo>
                <a:lnTo>
                  <a:pt x="42" y="161"/>
                </a:lnTo>
                <a:lnTo>
                  <a:pt x="44" y="171"/>
                </a:lnTo>
                <a:lnTo>
                  <a:pt x="42" y="173"/>
                </a:lnTo>
                <a:lnTo>
                  <a:pt x="42" y="175"/>
                </a:lnTo>
                <a:lnTo>
                  <a:pt x="42" y="175"/>
                </a:lnTo>
                <a:lnTo>
                  <a:pt x="42" y="177"/>
                </a:lnTo>
                <a:lnTo>
                  <a:pt x="42" y="179"/>
                </a:lnTo>
                <a:lnTo>
                  <a:pt x="42" y="182"/>
                </a:lnTo>
                <a:lnTo>
                  <a:pt x="42" y="182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37" y="186"/>
                </a:lnTo>
                <a:lnTo>
                  <a:pt x="37" y="184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33" y="186"/>
                </a:lnTo>
                <a:lnTo>
                  <a:pt x="31" y="188"/>
                </a:lnTo>
                <a:lnTo>
                  <a:pt x="31" y="188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3" y="192"/>
                </a:lnTo>
                <a:lnTo>
                  <a:pt x="33" y="192"/>
                </a:lnTo>
                <a:lnTo>
                  <a:pt x="35" y="192"/>
                </a:lnTo>
                <a:lnTo>
                  <a:pt x="35" y="192"/>
                </a:lnTo>
                <a:lnTo>
                  <a:pt x="35" y="196"/>
                </a:lnTo>
                <a:lnTo>
                  <a:pt x="35" y="202"/>
                </a:lnTo>
                <a:lnTo>
                  <a:pt x="35" y="202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40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09"/>
                </a:lnTo>
                <a:lnTo>
                  <a:pt x="40" y="209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4" y="213"/>
                </a:lnTo>
                <a:lnTo>
                  <a:pt x="44" y="213"/>
                </a:lnTo>
                <a:lnTo>
                  <a:pt x="42" y="213"/>
                </a:lnTo>
                <a:lnTo>
                  <a:pt x="42" y="213"/>
                </a:lnTo>
                <a:lnTo>
                  <a:pt x="42" y="215"/>
                </a:lnTo>
                <a:lnTo>
                  <a:pt x="42" y="215"/>
                </a:lnTo>
                <a:lnTo>
                  <a:pt x="42" y="217"/>
                </a:lnTo>
                <a:lnTo>
                  <a:pt x="42" y="217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21"/>
                </a:lnTo>
                <a:lnTo>
                  <a:pt x="44" y="221"/>
                </a:lnTo>
                <a:lnTo>
                  <a:pt x="48" y="225"/>
                </a:lnTo>
                <a:lnTo>
                  <a:pt x="48" y="225"/>
                </a:lnTo>
                <a:lnTo>
                  <a:pt x="50" y="225"/>
                </a:lnTo>
                <a:lnTo>
                  <a:pt x="50" y="225"/>
                </a:lnTo>
                <a:lnTo>
                  <a:pt x="50" y="227"/>
                </a:lnTo>
                <a:lnTo>
                  <a:pt x="52" y="225"/>
                </a:lnTo>
                <a:lnTo>
                  <a:pt x="52" y="223"/>
                </a:lnTo>
                <a:lnTo>
                  <a:pt x="54" y="221"/>
                </a:lnTo>
                <a:lnTo>
                  <a:pt x="54" y="217"/>
                </a:lnTo>
                <a:lnTo>
                  <a:pt x="54" y="217"/>
                </a:lnTo>
                <a:lnTo>
                  <a:pt x="54" y="215"/>
                </a:lnTo>
                <a:lnTo>
                  <a:pt x="56" y="215"/>
                </a:lnTo>
                <a:lnTo>
                  <a:pt x="56" y="213"/>
                </a:lnTo>
                <a:lnTo>
                  <a:pt x="54" y="209"/>
                </a:lnTo>
                <a:lnTo>
                  <a:pt x="54" y="209"/>
                </a:lnTo>
                <a:lnTo>
                  <a:pt x="54" y="207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2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8" y="211"/>
                </a:lnTo>
                <a:lnTo>
                  <a:pt x="50" y="207"/>
                </a:lnTo>
                <a:lnTo>
                  <a:pt x="52" y="207"/>
                </a:lnTo>
                <a:lnTo>
                  <a:pt x="54" y="207"/>
                </a:lnTo>
                <a:lnTo>
                  <a:pt x="54" y="205"/>
                </a:lnTo>
                <a:lnTo>
                  <a:pt x="58" y="188"/>
                </a:lnTo>
                <a:lnTo>
                  <a:pt x="58" y="186"/>
                </a:lnTo>
                <a:lnTo>
                  <a:pt x="58" y="184"/>
                </a:lnTo>
                <a:lnTo>
                  <a:pt x="58" y="182"/>
                </a:lnTo>
                <a:lnTo>
                  <a:pt x="56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4"/>
                </a:lnTo>
                <a:lnTo>
                  <a:pt x="54" y="188"/>
                </a:lnTo>
                <a:lnTo>
                  <a:pt x="52" y="188"/>
                </a:lnTo>
                <a:lnTo>
                  <a:pt x="52" y="179"/>
                </a:lnTo>
                <a:lnTo>
                  <a:pt x="52" y="177"/>
                </a:lnTo>
                <a:lnTo>
                  <a:pt x="54" y="175"/>
                </a:lnTo>
                <a:lnTo>
                  <a:pt x="56" y="173"/>
                </a:lnTo>
                <a:lnTo>
                  <a:pt x="54" y="173"/>
                </a:lnTo>
                <a:lnTo>
                  <a:pt x="54" y="171"/>
                </a:lnTo>
                <a:lnTo>
                  <a:pt x="56" y="171"/>
                </a:lnTo>
                <a:lnTo>
                  <a:pt x="56" y="171"/>
                </a:lnTo>
                <a:lnTo>
                  <a:pt x="58" y="171"/>
                </a:lnTo>
                <a:lnTo>
                  <a:pt x="56" y="169"/>
                </a:lnTo>
                <a:lnTo>
                  <a:pt x="54" y="167"/>
                </a:lnTo>
                <a:lnTo>
                  <a:pt x="56" y="167"/>
                </a:lnTo>
                <a:lnTo>
                  <a:pt x="56" y="167"/>
                </a:lnTo>
                <a:lnTo>
                  <a:pt x="58" y="165"/>
                </a:lnTo>
                <a:lnTo>
                  <a:pt x="60" y="165"/>
                </a:lnTo>
                <a:lnTo>
                  <a:pt x="60" y="165"/>
                </a:lnTo>
                <a:lnTo>
                  <a:pt x="60" y="163"/>
                </a:lnTo>
                <a:lnTo>
                  <a:pt x="63" y="163"/>
                </a:lnTo>
                <a:lnTo>
                  <a:pt x="63" y="163"/>
                </a:lnTo>
                <a:lnTo>
                  <a:pt x="63" y="161"/>
                </a:lnTo>
                <a:lnTo>
                  <a:pt x="63" y="159"/>
                </a:lnTo>
                <a:lnTo>
                  <a:pt x="65" y="156"/>
                </a:lnTo>
                <a:lnTo>
                  <a:pt x="67" y="156"/>
                </a:lnTo>
                <a:lnTo>
                  <a:pt x="67" y="154"/>
                </a:lnTo>
                <a:lnTo>
                  <a:pt x="69" y="154"/>
                </a:lnTo>
                <a:lnTo>
                  <a:pt x="69" y="154"/>
                </a:lnTo>
                <a:lnTo>
                  <a:pt x="69" y="152"/>
                </a:lnTo>
                <a:lnTo>
                  <a:pt x="69" y="152"/>
                </a:lnTo>
                <a:lnTo>
                  <a:pt x="67" y="150"/>
                </a:lnTo>
                <a:lnTo>
                  <a:pt x="67" y="150"/>
                </a:lnTo>
                <a:lnTo>
                  <a:pt x="67" y="148"/>
                </a:lnTo>
                <a:lnTo>
                  <a:pt x="69" y="148"/>
                </a:lnTo>
                <a:lnTo>
                  <a:pt x="69" y="146"/>
                </a:lnTo>
                <a:lnTo>
                  <a:pt x="69" y="146"/>
                </a:lnTo>
                <a:lnTo>
                  <a:pt x="69" y="144"/>
                </a:lnTo>
                <a:lnTo>
                  <a:pt x="67" y="144"/>
                </a:lnTo>
                <a:lnTo>
                  <a:pt x="67" y="144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9" y="142"/>
                </a:lnTo>
                <a:lnTo>
                  <a:pt x="69" y="140"/>
                </a:lnTo>
                <a:lnTo>
                  <a:pt x="71" y="140"/>
                </a:lnTo>
                <a:lnTo>
                  <a:pt x="71" y="140"/>
                </a:lnTo>
                <a:lnTo>
                  <a:pt x="69" y="140"/>
                </a:lnTo>
                <a:lnTo>
                  <a:pt x="69" y="138"/>
                </a:lnTo>
                <a:lnTo>
                  <a:pt x="69" y="138"/>
                </a:lnTo>
                <a:lnTo>
                  <a:pt x="67" y="136"/>
                </a:lnTo>
                <a:lnTo>
                  <a:pt x="67" y="136"/>
                </a:lnTo>
                <a:lnTo>
                  <a:pt x="65" y="136"/>
                </a:lnTo>
                <a:lnTo>
                  <a:pt x="65" y="131"/>
                </a:lnTo>
                <a:lnTo>
                  <a:pt x="63" y="131"/>
                </a:lnTo>
                <a:lnTo>
                  <a:pt x="63" y="129"/>
                </a:lnTo>
                <a:lnTo>
                  <a:pt x="67" y="129"/>
                </a:lnTo>
                <a:lnTo>
                  <a:pt x="69" y="129"/>
                </a:lnTo>
                <a:lnTo>
                  <a:pt x="69" y="127"/>
                </a:lnTo>
                <a:lnTo>
                  <a:pt x="69" y="127"/>
                </a:lnTo>
                <a:lnTo>
                  <a:pt x="69" y="129"/>
                </a:lnTo>
                <a:lnTo>
                  <a:pt x="71" y="129"/>
                </a:lnTo>
                <a:lnTo>
                  <a:pt x="71" y="129"/>
                </a:lnTo>
                <a:lnTo>
                  <a:pt x="71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5" y="127"/>
                </a:lnTo>
                <a:close/>
                <a:moveTo>
                  <a:pt x="81" y="4"/>
                </a:moveTo>
                <a:lnTo>
                  <a:pt x="83" y="4"/>
                </a:lnTo>
                <a:lnTo>
                  <a:pt x="83" y="2"/>
                </a:lnTo>
                <a:lnTo>
                  <a:pt x="83" y="2"/>
                </a:lnTo>
                <a:lnTo>
                  <a:pt x="83" y="0"/>
                </a:lnTo>
                <a:lnTo>
                  <a:pt x="81" y="0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close/>
              </a:path>
            </a:pathLst>
          </a:custGeom>
          <a:solidFill>
            <a:srgbClr val="002060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160519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9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17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030A0"/>
                                      </p:to>
                                    </p:animClr>
                                    <p:set>
                                      <p:cBhvr>
                                        <p:cTn id="25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D965"/>
                                      </p:to>
                                    </p:animClr>
                                    <p:set>
                                      <p:cBhvr>
                                        <p:cTn id="33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92D050"/>
                                      </p:to>
                                    </p:animClr>
                                    <p:set>
                                      <p:cBhvr>
                                        <p:cTn id="41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98503" y="5421106"/>
            <a:ext cx="1199023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ಈ ರಾಜ್ಯಗಳು ಮಾಹಿತಿ ತಂತ್ರಜ್ಞಾನದ ತರಬೇತಿ ಕೇಂದ್ರ ಹಾಗೂ ವಿಶ್ವವಿದ್ಯಾಲಯಗಳನ್ನು ಅಭಿವೃದ್ಧಿ ಪಡಿಸಿವೆ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ಸಾಫ್ಟ್ವೇರ್ ಮುಖ್ಯ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ರಫ್ತಿನ ಸರಕಾಗಿದ್ದು ವಿದೇಶಿ ವಿನಿಮಯ ಗಳಿಕೆಗೆ ಸಹಾಯಕವಾಗಿದೆ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96329" y="1680882"/>
            <a:ext cx="10394577" cy="36164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116792" y="873022"/>
            <a:ext cx="82707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A )</a:t>
            </a:r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ಮಾಹಿತಿ 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 IT- INFORMATION TECHNOLOGY</a:t>
            </a:r>
            <a:r>
              <a:rPr lang="en-GB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14221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64737" y="5734705"/>
            <a:ext cx="7799933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ಬೆಂಗಳೂರು ಮಾಹಿತಿ ತಂತ್ರಜ್ಞಾನದ ಮುಖ್ಯ ಕೇಂದ್ರವಾಗಿದ್ದು ಇದನ್ನು ಭಾರತದ ಸಿಲಿಕಾನ್ ಕಣಿವೆ ಎಂದು ಕರೆಯಲಾಗಿದೆ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30308" y="1761178"/>
            <a:ext cx="5576553" cy="34729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5" name="Freeform 39">
            <a:extLst>
              <a:ext uri="{FF2B5EF4-FFF2-40B4-BE49-F238E27FC236}">
                <a16:creationId xmlns:a16="http://schemas.microsoft.com/office/drawing/2014/main" id="{B533AED4-E349-46AA-966E-4CEFB06AAABB}"/>
              </a:ext>
            </a:extLst>
          </p:cNvPr>
          <p:cNvSpPr>
            <a:spLocks noEditPoints="1"/>
          </p:cNvSpPr>
          <p:nvPr/>
        </p:nvSpPr>
        <p:spPr bwMode="auto">
          <a:xfrm>
            <a:off x="10058959" y="3072979"/>
            <a:ext cx="633092" cy="928035"/>
          </a:xfrm>
          <a:custGeom>
            <a:avLst/>
            <a:gdLst>
              <a:gd name="T0" fmla="*/ 236 w 412"/>
              <a:gd name="T1" fmla="*/ 622 h 637"/>
              <a:gd name="T2" fmla="*/ 232 w 412"/>
              <a:gd name="T3" fmla="*/ 591 h 637"/>
              <a:gd name="T4" fmla="*/ 403 w 412"/>
              <a:gd name="T5" fmla="*/ 62 h 637"/>
              <a:gd name="T6" fmla="*/ 335 w 412"/>
              <a:gd name="T7" fmla="*/ 50 h 637"/>
              <a:gd name="T8" fmla="*/ 295 w 412"/>
              <a:gd name="T9" fmla="*/ 12 h 637"/>
              <a:gd name="T10" fmla="*/ 228 w 412"/>
              <a:gd name="T11" fmla="*/ 6 h 637"/>
              <a:gd name="T12" fmla="*/ 236 w 412"/>
              <a:gd name="T13" fmla="*/ 67 h 637"/>
              <a:gd name="T14" fmla="*/ 247 w 412"/>
              <a:gd name="T15" fmla="*/ 98 h 637"/>
              <a:gd name="T16" fmla="*/ 222 w 412"/>
              <a:gd name="T17" fmla="*/ 125 h 637"/>
              <a:gd name="T18" fmla="*/ 201 w 412"/>
              <a:gd name="T19" fmla="*/ 154 h 637"/>
              <a:gd name="T20" fmla="*/ 226 w 412"/>
              <a:gd name="T21" fmla="*/ 194 h 637"/>
              <a:gd name="T22" fmla="*/ 197 w 412"/>
              <a:gd name="T23" fmla="*/ 206 h 637"/>
              <a:gd name="T24" fmla="*/ 205 w 412"/>
              <a:gd name="T25" fmla="*/ 223 h 637"/>
              <a:gd name="T26" fmla="*/ 207 w 412"/>
              <a:gd name="T27" fmla="*/ 277 h 637"/>
              <a:gd name="T28" fmla="*/ 209 w 412"/>
              <a:gd name="T29" fmla="*/ 294 h 637"/>
              <a:gd name="T30" fmla="*/ 199 w 412"/>
              <a:gd name="T31" fmla="*/ 307 h 637"/>
              <a:gd name="T32" fmla="*/ 186 w 412"/>
              <a:gd name="T33" fmla="*/ 340 h 637"/>
              <a:gd name="T34" fmla="*/ 165 w 412"/>
              <a:gd name="T35" fmla="*/ 363 h 637"/>
              <a:gd name="T36" fmla="*/ 147 w 412"/>
              <a:gd name="T37" fmla="*/ 376 h 637"/>
              <a:gd name="T38" fmla="*/ 124 w 412"/>
              <a:gd name="T39" fmla="*/ 384 h 637"/>
              <a:gd name="T40" fmla="*/ 84 w 412"/>
              <a:gd name="T41" fmla="*/ 399 h 637"/>
              <a:gd name="T42" fmla="*/ 34 w 412"/>
              <a:gd name="T43" fmla="*/ 422 h 637"/>
              <a:gd name="T44" fmla="*/ 0 w 412"/>
              <a:gd name="T45" fmla="*/ 422 h 637"/>
              <a:gd name="T46" fmla="*/ 9 w 412"/>
              <a:gd name="T47" fmla="*/ 457 h 637"/>
              <a:gd name="T48" fmla="*/ 67 w 412"/>
              <a:gd name="T49" fmla="*/ 478 h 637"/>
              <a:gd name="T50" fmla="*/ 84 w 412"/>
              <a:gd name="T51" fmla="*/ 520 h 637"/>
              <a:gd name="T52" fmla="*/ 98 w 412"/>
              <a:gd name="T53" fmla="*/ 545 h 637"/>
              <a:gd name="T54" fmla="*/ 98 w 412"/>
              <a:gd name="T55" fmla="*/ 568 h 637"/>
              <a:gd name="T56" fmla="*/ 130 w 412"/>
              <a:gd name="T57" fmla="*/ 591 h 637"/>
              <a:gd name="T58" fmla="*/ 188 w 412"/>
              <a:gd name="T59" fmla="*/ 624 h 637"/>
              <a:gd name="T60" fmla="*/ 236 w 412"/>
              <a:gd name="T61" fmla="*/ 568 h 637"/>
              <a:gd name="T62" fmla="*/ 228 w 412"/>
              <a:gd name="T63" fmla="*/ 559 h 637"/>
              <a:gd name="T64" fmla="*/ 245 w 412"/>
              <a:gd name="T65" fmla="*/ 628 h 637"/>
              <a:gd name="T66" fmla="*/ 255 w 412"/>
              <a:gd name="T67" fmla="*/ 626 h 637"/>
              <a:gd name="T68" fmla="*/ 268 w 412"/>
              <a:gd name="T69" fmla="*/ 616 h 637"/>
              <a:gd name="T70" fmla="*/ 274 w 412"/>
              <a:gd name="T71" fmla="*/ 624 h 637"/>
              <a:gd name="T72" fmla="*/ 284 w 412"/>
              <a:gd name="T73" fmla="*/ 612 h 637"/>
              <a:gd name="T74" fmla="*/ 291 w 412"/>
              <a:gd name="T75" fmla="*/ 564 h 637"/>
              <a:gd name="T76" fmla="*/ 291 w 412"/>
              <a:gd name="T77" fmla="*/ 576 h 637"/>
              <a:gd name="T78" fmla="*/ 301 w 412"/>
              <a:gd name="T79" fmla="*/ 632 h 637"/>
              <a:gd name="T80" fmla="*/ 309 w 412"/>
              <a:gd name="T81" fmla="*/ 612 h 637"/>
              <a:gd name="T82" fmla="*/ 322 w 412"/>
              <a:gd name="T83" fmla="*/ 597 h 637"/>
              <a:gd name="T84" fmla="*/ 326 w 412"/>
              <a:gd name="T85" fmla="*/ 572 h 637"/>
              <a:gd name="T86" fmla="*/ 318 w 412"/>
              <a:gd name="T87" fmla="*/ 518 h 637"/>
              <a:gd name="T88" fmla="*/ 318 w 412"/>
              <a:gd name="T89" fmla="*/ 455 h 637"/>
              <a:gd name="T90" fmla="*/ 291 w 412"/>
              <a:gd name="T91" fmla="*/ 422 h 637"/>
              <a:gd name="T92" fmla="*/ 280 w 412"/>
              <a:gd name="T93" fmla="*/ 380 h 637"/>
              <a:gd name="T94" fmla="*/ 295 w 412"/>
              <a:gd name="T95" fmla="*/ 344 h 637"/>
              <a:gd name="T96" fmla="*/ 228 w 412"/>
              <a:gd name="T97" fmla="*/ 296 h 637"/>
              <a:gd name="T98" fmla="*/ 245 w 412"/>
              <a:gd name="T99" fmla="*/ 263 h 637"/>
              <a:gd name="T100" fmla="*/ 289 w 412"/>
              <a:gd name="T101" fmla="*/ 234 h 637"/>
              <a:gd name="T102" fmla="*/ 307 w 412"/>
              <a:gd name="T103" fmla="*/ 217 h 637"/>
              <a:gd name="T104" fmla="*/ 276 w 412"/>
              <a:gd name="T105" fmla="*/ 198 h 637"/>
              <a:gd name="T106" fmla="*/ 230 w 412"/>
              <a:gd name="T107" fmla="*/ 150 h 637"/>
              <a:gd name="T108" fmla="*/ 264 w 412"/>
              <a:gd name="T109" fmla="*/ 104 h 637"/>
              <a:gd name="T110" fmla="*/ 257 w 412"/>
              <a:gd name="T111" fmla="*/ 75 h 637"/>
              <a:gd name="T112" fmla="*/ 286 w 412"/>
              <a:gd name="T113" fmla="*/ 98 h 637"/>
              <a:gd name="T114" fmla="*/ 326 w 412"/>
              <a:gd name="T115" fmla="*/ 112 h 637"/>
              <a:gd name="T116" fmla="*/ 328 w 412"/>
              <a:gd name="T117" fmla="*/ 102 h 637"/>
              <a:gd name="T118" fmla="*/ 360 w 412"/>
              <a:gd name="T119" fmla="*/ 142 h 637"/>
              <a:gd name="T120" fmla="*/ 380 w 412"/>
              <a:gd name="T121" fmla="*/ 133 h 637"/>
              <a:gd name="T122" fmla="*/ 397 w 412"/>
              <a:gd name="T123" fmla="*/ 117 h 637"/>
              <a:gd name="T124" fmla="*/ 410 w 412"/>
              <a:gd name="T125" fmla="*/ 85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2" h="637">
                <a:moveTo>
                  <a:pt x="312" y="630"/>
                </a:moveTo>
                <a:lnTo>
                  <a:pt x="312" y="630"/>
                </a:lnTo>
                <a:lnTo>
                  <a:pt x="309" y="628"/>
                </a:lnTo>
                <a:lnTo>
                  <a:pt x="305" y="628"/>
                </a:lnTo>
                <a:lnTo>
                  <a:pt x="305" y="630"/>
                </a:lnTo>
                <a:lnTo>
                  <a:pt x="305" y="637"/>
                </a:lnTo>
                <a:lnTo>
                  <a:pt x="307" y="637"/>
                </a:lnTo>
                <a:lnTo>
                  <a:pt x="309" y="637"/>
                </a:lnTo>
                <a:lnTo>
                  <a:pt x="312" y="637"/>
                </a:lnTo>
                <a:lnTo>
                  <a:pt x="314" y="637"/>
                </a:lnTo>
                <a:lnTo>
                  <a:pt x="314" y="635"/>
                </a:lnTo>
                <a:lnTo>
                  <a:pt x="314" y="632"/>
                </a:lnTo>
                <a:lnTo>
                  <a:pt x="312" y="630"/>
                </a:lnTo>
                <a:close/>
                <a:moveTo>
                  <a:pt x="232" y="601"/>
                </a:moveTo>
                <a:lnTo>
                  <a:pt x="230" y="605"/>
                </a:lnTo>
                <a:lnTo>
                  <a:pt x="226" y="618"/>
                </a:lnTo>
                <a:lnTo>
                  <a:pt x="226" y="620"/>
                </a:lnTo>
                <a:lnTo>
                  <a:pt x="226" y="622"/>
                </a:lnTo>
                <a:lnTo>
                  <a:pt x="226" y="622"/>
                </a:lnTo>
                <a:lnTo>
                  <a:pt x="226" y="624"/>
                </a:lnTo>
                <a:lnTo>
                  <a:pt x="228" y="624"/>
                </a:lnTo>
                <a:lnTo>
                  <a:pt x="230" y="624"/>
                </a:lnTo>
                <a:lnTo>
                  <a:pt x="232" y="626"/>
                </a:lnTo>
                <a:lnTo>
                  <a:pt x="234" y="626"/>
                </a:lnTo>
                <a:lnTo>
                  <a:pt x="234" y="626"/>
                </a:lnTo>
                <a:lnTo>
                  <a:pt x="236" y="624"/>
                </a:lnTo>
                <a:lnTo>
                  <a:pt x="236" y="622"/>
                </a:lnTo>
                <a:lnTo>
                  <a:pt x="234" y="620"/>
                </a:lnTo>
                <a:lnTo>
                  <a:pt x="238" y="618"/>
                </a:lnTo>
                <a:lnTo>
                  <a:pt x="238" y="612"/>
                </a:lnTo>
                <a:lnTo>
                  <a:pt x="236" y="599"/>
                </a:lnTo>
                <a:lnTo>
                  <a:pt x="232" y="601"/>
                </a:lnTo>
                <a:close/>
                <a:moveTo>
                  <a:pt x="286" y="593"/>
                </a:moveTo>
                <a:lnTo>
                  <a:pt x="284" y="593"/>
                </a:lnTo>
                <a:lnTo>
                  <a:pt x="284" y="597"/>
                </a:lnTo>
                <a:lnTo>
                  <a:pt x="282" y="599"/>
                </a:lnTo>
                <a:lnTo>
                  <a:pt x="280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5"/>
                </a:lnTo>
                <a:lnTo>
                  <a:pt x="280" y="607"/>
                </a:lnTo>
                <a:lnTo>
                  <a:pt x="282" y="607"/>
                </a:lnTo>
                <a:lnTo>
                  <a:pt x="284" y="607"/>
                </a:lnTo>
                <a:lnTo>
                  <a:pt x="286" y="607"/>
                </a:lnTo>
                <a:lnTo>
                  <a:pt x="286" y="603"/>
                </a:lnTo>
                <a:lnTo>
                  <a:pt x="286" y="599"/>
                </a:lnTo>
                <a:lnTo>
                  <a:pt x="289" y="597"/>
                </a:lnTo>
                <a:lnTo>
                  <a:pt x="289" y="595"/>
                </a:lnTo>
                <a:lnTo>
                  <a:pt x="289" y="593"/>
                </a:lnTo>
                <a:lnTo>
                  <a:pt x="286" y="593"/>
                </a:lnTo>
                <a:close/>
                <a:moveTo>
                  <a:pt x="232" y="601"/>
                </a:moveTo>
                <a:lnTo>
                  <a:pt x="234" y="597"/>
                </a:lnTo>
                <a:lnTo>
                  <a:pt x="234" y="595"/>
                </a:lnTo>
                <a:lnTo>
                  <a:pt x="232" y="591"/>
                </a:lnTo>
                <a:lnTo>
                  <a:pt x="232" y="591"/>
                </a:lnTo>
                <a:lnTo>
                  <a:pt x="230" y="593"/>
                </a:lnTo>
                <a:lnTo>
                  <a:pt x="230" y="593"/>
                </a:lnTo>
                <a:lnTo>
                  <a:pt x="228" y="595"/>
                </a:lnTo>
                <a:lnTo>
                  <a:pt x="228" y="597"/>
                </a:lnTo>
                <a:lnTo>
                  <a:pt x="228" y="599"/>
                </a:lnTo>
                <a:lnTo>
                  <a:pt x="228" y="601"/>
                </a:lnTo>
                <a:lnTo>
                  <a:pt x="230" y="601"/>
                </a:lnTo>
                <a:lnTo>
                  <a:pt x="232" y="601"/>
                </a:lnTo>
                <a:close/>
                <a:moveTo>
                  <a:pt x="412" y="71"/>
                </a:moveTo>
                <a:lnTo>
                  <a:pt x="410" y="69"/>
                </a:lnTo>
                <a:lnTo>
                  <a:pt x="408" y="62"/>
                </a:lnTo>
                <a:lnTo>
                  <a:pt x="410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4"/>
                </a:lnTo>
                <a:lnTo>
                  <a:pt x="406" y="64"/>
                </a:lnTo>
                <a:lnTo>
                  <a:pt x="403" y="62"/>
                </a:lnTo>
                <a:lnTo>
                  <a:pt x="403" y="62"/>
                </a:lnTo>
                <a:lnTo>
                  <a:pt x="399" y="62"/>
                </a:lnTo>
                <a:lnTo>
                  <a:pt x="399" y="62"/>
                </a:lnTo>
                <a:lnTo>
                  <a:pt x="397" y="62"/>
                </a:lnTo>
                <a:lnTo>
                  <a:pt x="391" y="60"/>
                </a:lnTo>
                <a:lnTo>
                  <a:pt x="389" y="60"/>
                </a:lnTo>
                <a:lnTo>
                  <a:pt x="387" y="62"/>
                </a:lnTo>
                <a:lnTo>
                  <a:pt x="385" y="62"/>
                </a:lnTo>
                <a:lnTo>
                  <a:pt x="383" y="60"/>
                </a:lnTo>
                <a:lnTo>
                  <a:pt x="385" y="58"/>
                </a:lnTo>
                <a:lnTo>
                  <a:pt x="385" y="56"/>
                </a:lnTo>
                <a:lnTo>
                  <a:pt x="383" y="54"/>
                </a:lnTo>
                <a:lnTo>
                  <a:pt x="378" y="52"/>
                </a:lnTo>
                <a:lnTo>
                  <a:pt x="374" y="52"/>
                </a:lnTo>
                <a:lnTo>
                  <a:pt x="368" y="52"/>
                </a:lnTo>
                <a:lnTo>
                  <a:pt x="364" y="50"/>
                </a:lnTo>
                <a:lnTo>
                  <a:pt x="360" y="48"/>
                </a:lnTo>
                <a:lnTo>
                  <a:pt x="358" y="46"/>
                </a:lnTo>
                <a:lnTo>
                  <a:pt x="353" y="46"/>
                </a:lnTo>
                <a:lnTo>
                  <a:pt x="351" y="46"/>
                </a:lnTo>
                <a:lnTo>
                  <a:pt x="349" y="48"/>
                </a:lnTo>
                <a:lnTo>
                  <a:pt x="349" y="48"/>
                </a:lnTo>
                <a:lnTo>
                  <a:pt x="347" y="48"/>
                </a:lnTo>
                <a:lnTo>
                  <a:pt x="347" y="50"/>
                </a:lnTo>
                <a:lnTo>
                  <a:pt x="343" y="50"/>
                </a:lnTo>
                <a:lnTo>
                  <a:pt x="341" y="50"/>
                </a:lnTo>
                <a:lnTo>
                  <a:pt x="335" y="50"/>
                </a:lnTo>
                <a:lnTo>
                  <a:pt x="332" y="50"/>
                </a:lnTo>
                <a:lnTo>
                  <a:pt x="330" y="48"/>
                </a:lnTo>
                <a:lnTo>
                  <a:pt x="330" y="46"/>
                </a:lnTo>
                <a:lnTo>
                  <a:pt x="328" y="41"/>
                </a:lnTo>
                <a:lnTo>
                  <a:pt x="326" y="41"/>
                </a:lnTo>
                <a:lnTo>
                  <a:pt x="324" y="39"/>
                </a:lnTo>
                <a:lnTo>
                  <a:pt x="322" y="37"/>
                </a:lnTo>
                <a:lnTo>
                  <a:pt x="320" y="37"/>
                </a:lnTo>
                <a:lnTo>
                  <a:pt x="318" y="39"/>
                </a:lnTo>
                <a:lnTo>
                  <a:pt x="318" y="39"/>
                </a:lnTo>
                <a:lnTo>
                  <a:pt x="316" y="39"/>
                </a:lnTo>
                <a:lnTo>
                  <a:pt x="316" y="37"/>
                </a:lnTo>
                <a:lnTo>
                  <a:pt x="314" y="37"/>
                </a:lnTo>
                <a:lnTo>
                  <a:pt x="316" y="35"/>
                </a:lnTo>
                <a:lnTo>
                  <a:pt x="316" y="35"/>
                </a:lnTo>
                <a:lnTo>
                  <a:pt x="314" y="33"/>
                </a:lnTo>
                <a:lnTo>
                  <a:pt x="314" y="31"/>
                </a:lnTo>
                <a:lnTo>
                  <a:pt x="312" y="31"/>
                </a:lnTo>
                <a:lnTo>
                  <a:pt x="309" y="33"/>
                </a:lnTo>
                <a:lnTo>
                  <a:pt x="307" y="35"/>
                </a:lnTo>
                <a:lnTo>
                  <a:pt x="307" y="29"/>
                </a:lnTo>
                <a:lnTo>
                  <a:pt x="307" y="23"/>
                </a:lnTo>
                <a:lnTo>
                  <a:pt x="305" y="21"/>
                </a:lnTo>
                <a:lnTo>
                  <a:pt x="305" y="18"/>
                </a:lnTo>
                <a:lnTo>
                  <a:pt x="303" y="16"/>
                </a:lnTo>
                <a:lnTo>
                  <a:pt x="297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1" y="12"/>
                </a:lnTo>
                <a:lnTo>
                  <a:pt x="289" y="10"/>
                </a:lnTo>
                <a:lnTo>
                  <a:pt x="289" y="10"/>
                </a:lnTo>
                <a:lnTo>
                  <a:pt x="282" y="10"/>
                </a:lnTo>
                <a:lnTo>
                  <a:pt x="276" y="8"/>
                </a:lnTo>
                <a:lnTo>
                  <a:pt x="274" y="8"/>
                </a:lnTo>
                <a:lnTo>
                  <a:pt x="266" y="16"/>
                </a:lnTo>
                <a:lnTo>
                  <a:pt x="264" y="18"/>
                </a:lnTo>
                <a:lnTo>
                  <a:pt x="261" y="18"/>
                </a:lnTo>
                <a:lnTo>
                  <a:pt x="259" y="18"/>
                </a:lnTo>
                <a:lnTo>
                  <a:pt x="257" y="18"/>
                </a:lnTo>
                <a:lnTo>
                  <a:pt x="257" y="18"/>
                </a:lnTo>
                <a:lnTo>
                  <a:pt x="255" y="18"/>
                </a:lnTo>
                <a:lnTo>
                  <a:pt x="255" y="18"/>
                </a:lnTo>
                <a:lnTo>
                  <a:pt x="245" y="14"/>
                </a:lnTo>
                <a:lnTo>
                  <a:pt x="241" y="12"/>
                </a:lnTo>
                <a:lnTo>
                  <a:pt x="236" y="14"/>
                </a:lnTo>
                <a:lnTo>
                  <a:pt x="232" y="14"/>
                </a:lnTo>
                <a:lnTo>
                  <a:pt x="232" y="12"/>
                </a:lnTo>
                <a:lnTo>
                  <a:pt x="230" y="12"/>
                </a:lnTo>
                <a:lnTo>
                  <a:pt x="230" y="10"/>
                </a:lnTo>
                <a:lnTo>
                  <a:pt x="230" y="10"/>
                </a:lnTo>
                <a:lnTo>
                  <a:pt x="230" y="8"/>
                </a:lnTo>
                <a:lnTo>
                  <a:pt x="228" y="6"/>
                </a:lnTo>
                <a:lnTo>
                  <a:pt x="228" y="6"/>
                </a:lnTo>
                <a:lnTo>
                  <a:pt x="224" y="4"/>
                </a:lnTo>
                <a:lnTo>
                  <a:pt x="224" y="2"/>
                </a:lnTo>
                <a:lnTo>
                  <a:pt x="222" y="0"/>
                </a:lnTo>
                <a:lnTo>
                  <a:pt x="220" y="4"/>
                </a:lnTo>
                <a:lnTo>
                  <a:pt x="220" y="12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8"/>
                </a:lnTo>
                <a:lnTo>
                  <a:pt x="220" y="21"/>
                </a:lnTo>
                <a:lnTo>
                  <a:pt x="222" y="25"/>
                </a:lnTo>
                <a:lnTo>
                  <a:pt x="224" y="25"/>
                </a:lnTo>
                <a:lnTo>
                  <a:pt x="226" y="25"/>
                </a:lnTo>
                <a:lnTo>
                  <a:pt x="226" y="27"/>
                </a:lnTo>
                <a:lnTo>
                  <a:pt x="228" y="29"/>
                </a:lnTo>
                <a:lnTo>
                  <a:pt x="230" y="33"/>
                </a:lnTo>
                <a:lnTo>
                  <a:pt x="232" y="37"/>
                </a:lnTo>
                <a:lnTo>
                  <a:pt x="234" y="39"/>
                </a:lnTo>
                <a:lnTo>
                  <a:pt x="236" y="44"/>
                </a:lnTo>
                <a:lnTo>
                  <a:pt x="236" y="44"/>
                </a:lnTo>
                <a:lnTo>
                  <a:pt x="236" y="46"/>
                </a:lnTo>
                <a:lnTo>
                  <a:pt x="236" y="52"/>
                </a:lnTo>
                <a:lnTo>
                  <a:pt x="238" y="56"/>
                </a:lnTo>
                <a:lnTo>
                  <a:pt x="238" y="58"/>
                </a:lnTo>
                <a:lnTo>
                  <a:pt x="238" y="60"/>
                </a:lnTo>
                <a:lnTo>
                  <a:pt x="238" y="62"/>
                </a:lnTo>
                <a:lnTo>
                  <a:pt x="236" y="67"/>
                </a:lnTo>
                <a:lnTo>
                  <a:pt x="232" y="77"/>
                </a:lnTo>
                <a:lnTo>
                  <a:pt x="230" y="81"/>
                </a:lnTo>
                <a:lnTo>
                  <a:pt x="232" y="81"/>
                </a:lnTo>
                <a:lnTo>
                  <a:pt x="234" y="83"/>
                </a:lnTo>
                <a:lnTo>
                  <a:pt x="234" y="81"/>
                </a:lnTo>
                <a:lnTo>
                  <a:pt x="236" y="81"/>
                </a:lnTo>
                <a:lnTo>
                  <a:pt x="241" y="79"/>
                </a:lnTo>
                <a:lnTo>
                  <a:pt x="243" y="81"/>
                </a:lnTo>
                <a:lnTo>
                  <a:pt x="243" y="81"/>
                </a:lnTo>
                <a:lnTo>
                  <a:pt x="241" y="83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3" y="87"/>
                </a:lnTo>
                <a:lnTo>
                  <a:pt x="243" y="87"/>
                </a:lnTo>
                <a:lnTo>
                  <a:pt x="245" y="87"/>
                </a:lnTo>
                <a:lnTo>
                  <a:pt x="245" y="89"/>
                </a:lnTo>
                <a:lnTo>
                  <a:pt x="249" y="92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7" y="96"/>
                </a:lnTo>
                <a:lnTo>
                  <a:pt x="247" y="96"/>
                </a:lnTo>
                <a:lnTo>
                  <a:pt x="247" y="96"/>
                </a:lnTo>
                <a:lnTo>
                  <a:pt x="247" y="98"/>
                </a:lnTo>
                <a:lnTo>
                  <a:pt x="247" y="98"/>
                </a:lnTo>
                <a:lnTo>
                  <a:pt x="249" y="98"/>
                </a:lnTo>
                <a:lnTo>
                  <a:pt x="251" y="100"/>
                </a:lnTo>
                <a:lnTo>
                  <a:pt x="251" y="100"/>
                </a:lnTo>
                <a:lnTo>
                  <a:pt x="251" y="102"/>
                </a:lnTo>
                <a:lnTo>
                  <a:pt x="251" y="102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49" y="104"/>
                </a:lnTo>
                <a:lnTo>
                  <a:pt x="247" y="104"/>
                </a:lnTo>
                <a:lnTo>
                  <a:pt x="247" y="106"/>
                </a:lnTo>
                <a:lnTo>
                  <a:pt x="243" y="108"/>
                </a:lnTo>
                <a:lnTo>
                  <a:pt x="243" y="108"/>
                </a:lnTo>
                <a:lnTo>
                  <a:pt x="238" y="110"/>
                </a:lnTo>
                <a:lnTo>
                  <a:pt x="238" y="110"/>
                </a:lnTo>
                <a:lnTo>
                  <a:pt x="236" y="112"/>
                </a:lnTo>
                <a:lnTo>
                  <a:pt x="232" y="117"/>
                </a:lnTo>
                <a:lnTo>
                  <a:pt x="230" y="119"/>
                </a:lnTo>
                <a:lnTo>
                  <a:pt x="230" y="121"/>
                </a:lnTo>
                <a:lnTo>
                  <a:pt x="228" y="121"/>
                </a:lnTo>
                <a:lnTo>
                  <a:pt x="226" y="123"/>
                </a:lnTo>
                <a:lnTo>
                  <a:pt x="226" y="123"/>
                </a:lnTo>
                <a:lnTo>
                  <a:pt x="222" y="125"/>
                </a:lnTo>
                <a:lnTo>
                  <a:pt x="222" y="125"/>
                </a:lnTo>
                <a:lnTo>
                  <a:pt x="222" y="125"/>
                </a:lnTo>
                <a:lnTo>
                  <a:pt x="220" y="125"/>
                </a:lnTo>
                <a:lnTo>
                  <a:pt x="220" y="125"/>
                </a:lnTo>
                <a:lnTo>
                  <a:pt x="220" y="125"/>
                </a:lnTo>
                <a:lnTo>
                  <a:pt x="218" y="127"/>
                </a:lnTo>
                <a:lnTo>
                  <a:pt x="215" y="131"/>
                </a:lnTo>
                <a:lnTo>
                  <a:pt x="207" y="138"/>
                </a:lnTo>
                <a:lnTo>
                  <a:pt x="205" y="140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4"/>
                </a:lnTo>
                <a:lnTo>
                  <a:pt x="203" y="146"/>
                </a:lnTo>
                <a:lnTo>
                  <a:pt x="203" y="146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1" y="150"/>
                </a:lnTo>
                <a:lnTo>
                  <a:pt x="201" y="150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6"/>
                </a:lnTo>
                <a:lnTo>
                  <a:pt x="201" y="156"/>
                </a:lnTo>
                <a:lnTo>
                  <a:pt x="203" y="158"/>
                </a:lnTo>
                <a:lnTo>
                  <a:pt x="207" y="158"/>
                </a:lnTo>
                <a:lnTo>
                  <a:pt x="207" y="160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5"/>
                </a:lnTo>
                <a:lnTo>
                  <a:pt x="211" y="167"/>
                </a:lnTo>
                <a:lnTo>
                  <a:pt x="211" y="167"/>
                </a:lnTo>
                <a:lnTo>
                  <a:pt x="211" y="169"/>
                </a:lnTo>
                <a:lnTo>
                  <a:pt x="213" y="171"/>
                </a:lnTo>
                <a:lnTo>
                  <a:pt x="215" y="171"/>
                </a:lnTo>
                <a:lnTo>
                  <a:pt x="222" y="175"/>
                </a:lnTo>
                <a:lnTo>
                  <a:pt x="224" y="177"/>
                </a:lnTo>
                <a:lnTo>
                  <a:pt x="226" y="179"/>
                </a:lnTo>
                <a:lnTo>
                  <a:pt x="226" y="179"/>
                </a:lnTo>
                <a:lnTo>
                  <a:pt x="226" y="181"/>
                </a:lnTo>
                <a:lnTo>
                  <a:pt x="226" y="183"/>
                </a:lnTo>
                <a:lnTo>
                  <a:pt x="226" y="186"/>
                </a:lnTo>
                <a:lnTo>
                  <a:pt x="226" y="186"/>
                </a:lnTo>
                <a:lnTo>
                  <a:pt x="226" y="190"/>
                </a:lnTo>
                <a:lnTo>
                  <a:pt x="226" y="192"/>
                </a:lnTo>
                <a:lnTo>
                  <a:pt x="226" y="194"/>
                </a:lnTo>
                <a:lnTo>
                  <a:pt x="226" y="194"/>
                </a:lnTo>
                <a:lnTo>
                  <a:pt x="226" y="194"/>
                </a:lnTo>
                <a:lnTo>
                  <a:pt x="228" y="194"/>
                </a:lnTo>
                <a:lnTo>
                  <a:pt x="228" y="196"/>
                </a:lnTo>
                <a:lnTo>
                  <a:pt x="228" y="196"/>
                </a:lnTo>
                <a:lnTo>
                  <a:pt x="228" y="198"/>
                </a:lnTo>
                <a:lnTo>
                  <a:pt x="228" y="200"/>
                </a:lnTo>
                <a:lnTo>
                  <a:pt x="222" y="198"/>
                </a:lnTo>
                <a:lnTo>
                  <a:pt x="220" y="198"/>
                </a:lnTo>
                <a:lnTo>
                  <a:pt x="220" y="196"/>
                </a:lnTo>
                <a:lnTo>
                  <a:pt x="220" y="196"/>
                </a:lnTo>
                <a:lnTo>
                  <a:pt x="218" y="196"/>
                </a:lnTo>
                <a:lnTo>
                  <a:pt x="218" y="194"/>
                </a:lnTo>
                <a:lnTo>
                  <a:pt x="215" y="196"/>
                </a:lnTo>
                <a:lnTo>
                  <a:pt x="213" y="196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7" y="200"/>
                </a:lnTo>
                <a:lnTo>
                  <a:pt x="207" y="200"/>
                </a:lnTo>
                <a:lnTo>
                  <a:pt x="205" y="202"/>
                </a:lnTo>
                <a:lnTo>
                  <a:pt x="203" y="202"/>
                </a:lnTo>
                <a:lnTo>
                  <a:pt x="199" y="204"/>
                </a:lnTo>
                <a:lnTo>
                  <a:pt x="197" y="204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5"/>
                </a:lnTo>
                <a:lnTo>
                  <a:pt x="203" y="215"/>
                </a:lnTo>
                <a:lnTo>
                  <a:pt x="203" y="217"/>
                </a:lnTo>
                <a:lnTo>
                  <a:pt x="203" y="219"/>
                </a:lnTo>
                <a:lnTo>
                  <a:pt x="203" y="221"/>
                </a:lnTo>
                <a:lnTo>
                  <a:pt x="205" y="221"/>
                </a:lnTo>
                <a:lnTo>
                  <a:pt x="205" y="223"/>
                </a:lnTo>
                <a:lnTo>
                  <a:pt x="203" y="227"/>
                </a:lnTo>
                <a:lnTo>
                  <a:pt x="199" y="229"/>
                </a:lnTo>
                <a:lnTo>
                  <a:pt x="199" y="231"/>
                </a:lnTo>
                <a:lnTo>
                  <a:pt x="199" y="234"/>
                </a:lnTo>
                <a:lnTo>
                  <a:pt x="199" y="234"/>
                </a:lnTo>
                <a:lnTo>
                  <a:pt x="197" y="236"/>
                </a:lnTo>
                <a:lnTo>
                  <a:pt x="197" y="236"/>
                </a:lnTo>
                <a:lnTo>
                  <a:pt x="199" y="238"/>
                </a:lnTo>
                <a:lnTo>
                  <a:pt x="199" y="240"/>
                </a:lnTo>
                <a:lnTo>
                  <a:pt x="199" y="242"/>
                </a:lnTo>
                <a:lnTo>
                  <a:pt x="199" y="242"/>
                </a:lnTo>
                <a:lnTo>
                  <a:pt x="199" y="244"/>
                </a:lnTo>
                <a:lnTo>
                  <a:pt x="199" y="244"/>
                </a:lnTo>
                <a:lnTo>
                  <a:pt x="199" y="244"/>
                </a:lnTo>
                <a:lnTo>
                  <a:pt x="201" y="244"/>
                </a:lnTo>
                <a:lnTo>
                  <a:pt x="201" y="244"/>
                </a:lnTo>
                <a:lnTo>
                  <a:pt x="205" y="248"/>
                </a:lnTo>
                <a:lnTo>
                  <a:pt x="205" y="250"/>
                </a:lnTo>
                <a:lnTo>
                  <a:pt x="205" y="250"/>
                </a:lnTo>
                <a:lnTo>
                  <a:pt x="207" y="252"/>
                </a:lnTo>
                <a:lnTo>
                  <a:pt x="209" y="261"/>
                </a:lnTo>
                <a:lnTo>
                  <a:pt x="209" y="263"/>
                </a:lnTo>
                <a:lnTo>
                  <a:pt x="209" y="267"/>
                </a:lnTo>
                <a:lnTo>
                  <a:pt x="209" y="267"/>
                </a:lnTo>
                <a:lnTo>
                  <a:pt x="207" y="269"/>
                </a:lnTo>
                <a:lnTo>
                  <a:pt x="207" y="271"/>
                </a:lnTo>
                <a:lnTo>
                  <a:pt x="207" y="277"/>
                </a:lnTo>
                <a:lnTo>
                  <a:pt x="207" y="277"/>
                </a:lnTo>
                <a:lnTo>
                  <a:pt x="207" y="277"/>
                </a:lnTo>
                <a:lnTo>
                  <a:pt x="205" y="277"/>
                </a:lnTo>
                <a:lnTo>
                  <a:pt x="205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80"/>
                </a:lnTo>
                <a:lnTo>
                  <a:pt x="203" y="280"/>
                </a:lnTo>
                <a:lnTo>
                  <a:pt x="203" y="280"/>
                </a:lnTo>
                <a:lnTo>
                  <a:pt x="203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4"/>
                </a:lnTo>
                <a:lnTo>
                  <a:pt x="209" y="284"/>
                </a:lnTo>
                <a:lnTo>
                  <a:pt x="209" y="286"/>
                </a:lnTo>
                <a:lnTo>
                  <a:pt x="209" y="288"/>
                </a:lnTo>
                <a:lnTo>
                  <a:pt x="209" y="288"/>
                </a:lnTo>
                <a:lnTo>
                  <a:pt x="209" y="290"/>
                </a:lnTo>
                <a:lnTo>
                  <a:pt x="209" y="290"/>
                </a:lnTo>
                <a:lnTo>
                  <a:pt x="211" y="290"/>
                </a:lnTo>
                <a:lnTo>
                  <a:pt x="211" y="292"/>
                </a:lnTo>
                <a:lnTo>
                  <a:pt x="209" y="292"/>
                </a:lnTo>
                <a:lnTo>
                  <a:pt x="209" y="294"/>
                </a:lnTo>
                <a:lnTo>
                  <a:pt x="209" y="294"/>
                </a:lnTo>
                <a:lnTo>
                  <a:pt x="207" y="294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11" y="296"/>
                </a:lnTo>
                <a:lnTo>
                  <a:pt x="211" y="298"/>
                </a:lnTo>
                <a:lnTo>
                  <a:pt x="209" y="298"/>
                </a:lnTo>
                <a:lnTo>
                  <a:pt x="209" y="300"/>
                </a:lnTo>
                <a:lnTo>
                  <a:pt x="207" y="300"/>
                </a:lnTo>
                <a:lnTo>
                  <a:pt x="205" y="300"/>
                </a:lnTo>
                <a:lnTo>
                  <a:pt x="205" y="300"/>
                </a:lnTo>
                <a:lnTo>
                  <a:pt x="203" y="300"/>
                </a:lnTo>
                <a:lnTo>
                  <a:pt x="203" y="300"/>
                </a:lnTo>
                <a:lnTo>
                  <a:pt x="201" y="300"/>
                </a:lnTo>
                <a:lnTo>
                  <a:pt x="201" y="298"/>
                </a:lnTo>
                <a:lnTo>
                  <a:pt x="199" y="298"/>
                </a:lnTo>
                <a:lnTo>
                  <a:pt x="197" y="298"/>
                </a:lnTo>
                <a:lnTo>
                  <a:pt x="197" y="298"/>
                </a:lnTo>
                <a:lnTo>
                  <a:pt x="197" y="300"/>
                </a:lnTo>
                <a:lnTo>
                  <a:pt x="197" y="300"/>
                </a:lnTo>
                <a:lnTo>
                  <a:pt x="197" y="300"/>
                </a:lnTo>
                <a:lnTo>
                  <a:pt x="199" y="300"/>
                </a:lnTo>
                <a:lnTo>
                  <a:pt x="199" y="302"/>
                </a:lnTo>
                <a:lnTo>
                  <a:pt x="199" y="302"/>
                </a:lnTo>
                <a:lnTo>
                  <a:pt x="201" y="302"/>
                </a:lnTo>
                <a:lnTo>
                  <a:pt x="199" y="307"/>
                </a:lnTo>
                <a:lnTo>
                  <a:pt x="199" y="307"/>
                </a:lnTo>
                <a:lnTo>
                  <a:pt x="201" y="309"/>
                </a:lnTo>
                <a:lnTo>
                  <a:pt x="201" y="309"/>
                </a:lnTo>
                <a:lnTo>
                  <a:pt x="201" y="309"/>
                </a:lnTo>
                <a:lnTo>
                  <a:pt x="201" y="311"/>
                </a:lnTo>
                <a:lnTo>
                  <a:pt x="201" y="311"/>
                </a:lnTo>
                <a:lnTo>
                  <a:pt x="199" y="313"/>
                </a:lnTo>
                <a:lnTo>
                  <a:pt x="199" y="313"/>
                </a:lnTo>
                <a:lnTo>
                  <a:pt x="199" y="313"/>
                </a:lnTo>
                <a:lnTo>
                  <a:pt x="199" y="315"/>
                </a:lnTo>
                <a:lnTo>
                  <a:pt x="199" y="315"/>
                </a:lnTo>
                <a:lnTo>
                  <a:pt x="199" y="317"/>
                </a:lnTo>
                <a:lnTo>
                  <a:pt x="199" y="319"/>
                </a:lnTo>
                <a:lnTo>
                  <a:pt x="195" y="328"/>
                </a:lnTo>
                <a:lnTo>
                  <a:pt x="192" y="330"/>
                </a:lnTo>
                <a:lnTo>
                  <a:pt x="190" y="332"/>
                </a:lnTo>
                <a:lnTo>
                  <a:pt x="186" y="334"/>
                </a:lnTo>
                <a:lnTo>
                  <a:pt x="186" y="334"/>
                </a:lnTo>
                <a:lnTo>
                  <a:pt x="184" y="336"/>
                </a:lnTo>
                <a:lnTo>
                  <a:pt x="182" y="336"/>
                </a:lnTo>
                <a:lnTo>
                  <a:pt x="182" y="338"/>
                </a:lnTo>
                <a:lnTo>
                  <a:pt x="182" y="338"/>
                </a:lnTo>
                <a:lnTo>
                  <a:pt x="182" y="340"/>
                </a:lnTo>
                <a:lnTo>
                  <a:pt x="182" y="340"/>
                </a:lnTo>
                <a:lnTo>
                  <a:pt x="184" y="340"/>
                </a:lnTo>
                <a:lnTo>
                  <a:pt x="184" y="340"/>
                </a:lnTo>
                <a:lnTo>
                  <a:pt x="184" y="340"/>
                </a:lnTo>
                <a:lnTo>
                  <a:pt x="186" y="340"/>
                </a:lnTo>
                <a:lnTo>
                  <a:pt x="186" y="340"/>
                </a:lnTo>
                <a:lnTo>
                  <a:pt x="186" y="342"/>
                </a:lnTo>
                <a:lnTo>
                  <a:pt x="186" y="344"/>
                </a:lnTo>
                <a:lnTo>
                  <a:pt x="186" y="346"/>
                </a:lnTo>
                <a:lnTo>
                  <a:pt x="184" y="346"/>
                </a:lnTo>
                <a:lnTo>
                  <a:pt x="182" y="344"/>
                </a:lnTo>
                <a:lnTo>
                  <a:pt x="180" y="346"/>
                </a:lnTo>
                <a:lnTo>
                  <a:pt x="180" y="346"/>
                </a:lnTo>
                <a:lnTo>
                  <a:pt x="180" y="348"/>
                </a:lnTo>
                <a:lnTo>
                  <a:pt x="178" y="351"/>
                </a:lnTo>
                <a:lnTo>
                  <a:pt x="178" y="353"/>
                </a:lnTo>
                <a:lnTo>
                  <a:pt x="178" y="353"/>
                </a:lnTo>
                <a:lnTo>
                  <a:pt x="176" y="353"/>
                </a:lnTo>
                <a:lnTo>
                  <a:pt x="174" y="351"/>
                </a:lnTo>
                <a:lnTo>
                  <a:pt x="172" y="351"/>
                </a:lnTo>
                <a:lnTo>
                  <a:pt x="172" y="351"/>
                </a:lnTo>
                <a:lnTo>
                  <a:pt x="170" y="351"/>
                </a:lnTo>
                <a:lnTo>
                  <a:pt x="170" y="351"/>
                </a:lnTo>
                <a:lnTo>
                  <a:pt x="170" y="353"/>
                </a:lnTo>
                <a:lnTo>
                  <a:pt x="170" y="355"/>
                </a:lnTo>
                <a:lnTo>
                  <a:pt x="170" y="357"/>
                </a:lnTo>
                <a:lnTo>
                  <a:pt x="170" y="359"/>
                </a:lnTo>
                <a:lnTo>
                  <a:pt x="170" y="361"/>
                </a:lnTo>
                <a:lnTo>
                  <a:pt x="170" y="361"/>
                </a:lnTo>
                <a:lnTo>
                  <a:pt x="167" y="361"/>
                </a:lnTo>
                <a:lnTo>
                  <a:pt x="165" y="363"/>
                </a:lnTo>
                <a:lnTo>
                  <a:pt x="165" y="363"/>
                </a:lnTo>
                <a:lnTo>
                  <a:pt x="161" y="363"/>
                </a:lnTo>
                <a:lnTo>
                  <a:pt x="159" y="363"/>
                </a:lnTo>
                <a:lnTo>
                  <a:pt x="155" y="365"/>
                </a:lnTo>
                <a:lnTo>
                  <a:pt x="153" y="365"/>
                </a:lnTo>
                <a:lnTo>
                  <a:pt x="153" y="365"/>
                </a:lnTo>
                <a:lnTo>
                  <a:pt x="153" y="363"/>
                </a:lnTo>
                <a:lnTo>
                  <a:pt x="153" y="361"/>
                </a:lnTo>
                <a:lnTo>
                  <a:pt x="153" y="361"/>
                </a:lnTo>
                <a:lnTo>
                  <a:pt x="153" y="359"/>
                </a:lnTo>
                <a:lnTo>
                  <a:pt x="151" y="359"/>
                </a:lnTo>
                <a:lnTo>
                  <a:pt x="151" y="359"/>
                </a:lnTo>
                <a:lnTo>
                  <a:pt x="147" y="361"/>
                </a:lnTo>
                <a:lnTo>
                  <a:pt x="144" y="361"/>
                </a:lnTo>
                <a:lnTo>
                  <a:pt x="142" y="361"/>
                </a:lnTo>
                <a:lnTo>
                  <a:pt x="142" y="363"/>
                </a:lnTo>
                <a:lnTo>
                  <a:pt x="142" y="363"/>
                </a:lnTo>
                <a:lnTo>
                  <a:pt x="144" y="365"/>
                </a:lnTo>
                <a:lnTo>
                  <a:pt x="144" y="365"/>
                </a:lnTo>
                <a:lnTo>
                  <a:pt x="144" y="365"/>
                </a:lnTo>
                <a:lnTo>
                  <a:pt x="144" y="367"/>
                </a:lnTo>
                <a:lnTo>
                  <a:pt x="147" y="367"/>
                </a:lnTo>
                <a:lnTo>
                  <a:pt x="149" y="369"/>
                </a:lnTo>
                <a:lnTo>
                  <a:pt x="149" y="369"/>
                </a:lnTo>
                <a:lnTo>
                  <a:pt x="149" y="371"/>
                </a:lnTo>
                <a:lnTo>
                  <a:pt x="149" y="373"/>
                </a:lnTo>
                <a:lnTo>
                  <a:pt x="149" y="376"/>
                </a:lnTo>
                <a:lnTo>
                  <a:pt x="147" y="376"/>
                </a:lnTo>
                <a:lnTo>
                  <a:pt x="147" y="376"/>
                </a:lnTo>
                <a:lnTo>
                  <a:pt x="144" y="376"/>
                </a:lnTo>
                <a:lnTo>
                  <a:pt x="144" y="378"/>
                </a:lnTo>
                <a:lnTo>
                  <a:pt x="144" y="380"/>
                </a:lnTo>
                <a:lnTo>
                  <a:pt x="144" y="380"/>
                </a:lnTo>
                <a:lnTo>
                  <a:pt x="144" y="382"/>
                </a:lnTo>
                <a:lnTo>
                  <a:pt x="142" y="382"/>
                </a:lnTo>
                <a:lnTo>
                  <a:pt x="142" y="382"/>
                </a:lnTo>
                <a:lnTo>
                  <a:pt x="142" y="380"/>
                </a:lnTo>
                <a:lnTo>
                  <a:pt x="140" y="380"/>
                </a:lnTo>
                <a:lnTo>
                  <a:pt x="140" y="380"/>
                </a:lnTo>
                <a:lnTo>
                  <a:pt x="138" y="380"/>
                </a:lnTo>
                <a:lnTo>
                  <a:pt x="136" y="380"/>
                </a:lnTo>
                <a:lnTo>
                  <a:pt x="136" y="378"/>
                </a:lnTo>
                <a:lnTo>
                  <a:pt x="134" y="380"/>
                </a:lnTo>
                <a:lnTo>
                  <a:pt x="134" y="380"/>
                </a:lnTo>
                <a:lnTo>
                  <a:pt x="134" y="380"/>
                </a:lnTo>
                <a:lnTo>
                  <a:pt x="134" y="382"/>
                </a:lnTo>
                <a:lnTo>
                  <a:pt x="134" y="382"/>
                </a:lnTo>
                <a:lnTo>
                  <a:pt x="136" y="384"/>
                </a:lnTo>
                <a:lnTo>
                  <a:pt x="136" y="384"/>
                </a:lnTo>
                <a:lnTo>
                  <a:pt x="136" y="384"/>
                </a:lnTo>
                <a:lnTo>
                  <a:pt x="136" y="386"/>
                </a:lnTo>
                <a:lnTo>
                  <a:pt x="134" y="388"/>
                </a:lnTo>
                <a:lnTo>
                  <a:pt x="128" y="386"/>
                </a:lnTo>
                <a:lnTo>
                  <a:pt x="126" y="384"/>
                </a:lnTo>
                <a:lnTo>
                  <a:pt x="124" y="384"/>
                </a:lnTo>
                <a:lnTo>
                  <a:pt x="121" y="382"/>
                </a:lnTo>
                <a:lnTo>
                  <a:pt x="121" y="380"/>
                </a:lnTo>
                <a:lnTo>
                  <a:pt x="119" y="380"/>
                </a:lnTo>
                <a:lnTo>
                  <a:pt x="117" y="380"/>
                </a:lnTo>
                <a:lnTo>
                  <a:pt x="115" y="380"/>
                </a:lnTo>
                <a:lnTo>
                  <a:pt x="111" y="376"/>
                </a:lnTo>
                <a:lnTo>
                  <a:pt x="109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8"/>
                </a:lnTo>
                <a:lnTo>
                  <a:pt x="105" y="378"/>
                </a:lnTo>
                <a:lnTo>
                  <a:pt x="105" y="378"/>
                </a:lnTo>
                <a:lnTo>
                  <a:pt x="105" y="380"/>
                </a:lnTo>
                <a:lnTo>
                  <a:pt x="105" y="380"/>
                </a:lnTo>
                <a:lnTo>
                  <a:pt x="103" y="382"/>
                </a:lnTo>
                <a:lnTo>
                  <a:pt x="103" y="382"/>
                </a:lnTo>
                <a:lnTo>
                  <a:pt x="101" y="384"/>
                </a:lnTo>
                <a:lnTo>
                  <a:pt x="101" y="386"/>
                </a:lnTo>
                <a:lnTo>
                  <a:pt x="101" y="386"/>
                </a:lnTo>
                <a:lnTo>
                  <a:pt x="101" y="386"/>
                </a:lnTo>
                <a:lnTo>
                  <a:pt x="101" y="388"/>
                </a:lnTo>
                <a:lnTo>
                  <a:pt x="103" y="390"/>
                </a:lnTo>
                <a:lnTo>
                  <a:pt x="101" y="392"/>
                </a:lnTo>
                <a:lnTo>
                  <a:pt x="101" y="396"/>
                </a:lnTo>
                <a:lnTo>
                  <a:pt x="96" y="396"/>
                </a:lnTo>
                <a:lnTo>
                  <a:pt x="84" y="399"/>
                </a:lnTo>
                <a:lnTo>
                  <a:pt x="78" y="401"/>
                </a:lnTo>
                <a:lnTo>
                  <a:pt x="73" y="403"/>
                </a:lnTo>
                <a:lnTo>
                  <a:pt x="65" y="405"/>
                </a:lnTo>
                <a:lnTo>
                  <a:pt x="61" y="407"/>
                </a:lnTo>
                <a:lnTo>
                  <a:pt x="57" y="409"/>
                </a:lnTo>
                <a:lnTo>
                  <a:pt x="55" y="411"/>
                </a:lnTo>
                <a:lnTo>
                  <a:pt x="55" y="413"/>
                </a:lnTo>
                <a:lnTo>
                  <a:pt x="53" y="415"/>
                </a:lnTo>
                <a:lnTo>
                  <a:pt x="53" y="415"/>
                </a:lnTo>
                <a:lnTo>
                  <a:pt x="53" y="417"/>
                </a:lnTo>
                <a:lnTo>
                  <a:pt x="53" y="419"/>
                </a:lnTo>
                <a:lnTo>
                  <a:pt x="53" y="419"/>
                </a:lnTo>
                <a:lnTo>
                  <a:pt x="53" y="419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0" y="422"/>
                </a:lnTo>
                <a:lnTo>
                  <a:pt x="50" y="422"/>
                </a:lnTo>
                <a:lnTo>
                  <a:pt x="48" y="424"/>
                </a:lnTo>
                <a:lnTo>
                  <a:pt x="46" y="426"/>
                </a:lnTo>
                <a:lnTo>
                  <a:pt x="44" y="428"/>
                </a:lnTo>
                <a:lnTo>
                  <a:pt x="42" y="428"/>
                </a:lnTo>
                <a:lnTo>
                  <a:pt x="40" y="426"/>
                </a:lnTo>
                <a:lnTo>
                  <a:pt x="40" y="426"/>
                </a:lnTo>
                <a:lnTo>
                  <a:pt x="38" y="424"/>
                </a:lnTo>
                <a:lnTo>
                  <a:pt x="34" y="422"/>
                </a:lnTo>
                <a:lnTo>
                  <a:pt x="34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19"/>
                </a:lnTo>
                <a:lnTo>
                  <a:pt x="32" y="413"/>
                </a:lnTo>
                <a:lnTo>
                  <a:pt x="32" y="411"/>
                </a:lnTo>
                <a:lnTo>
                  <a:pt x="30" y="411"/>
                </a:lnTo>
                <a:lnTo>
                  <a:pt x="23" y="409"/>
                </a:lnTo>
                <a:lnTo>
                  <a:pt x="23" y="409"/>
                </a:lnTo>
                <a:lnTo>
                  <a:pt x="21" y="409"/>
                </a:lnTo>
                <a:lnTo>
                  <a:pt x="21" y="409"/>
                </a:lnTo>
                <a:lnTo>
                  <a:pt x="19" y="411"/>
                </a:lnTo>
                <a:lnTo>
                  <a:pt x="19" y="411"/>
                </a:lnTo>
                <a:lnTo>
                  <a:pt x="19" y="411"/>
                </a:lnTo>
                <a:lnTo>
                  <a:pt x="19" y="413"/>
                </a:lnTo>
                <a:lnTo>
                  <a:pt x="19" y="417"/>
                </a:lnTo>
                <a:lnTo>
                  <a:pt x="21" y="417"/>
                </a:lnTo>
                <a:lnTo>
                  <a:pt x="19" y="419"/>
                </a:lnTo>
                <a:lnTo>
                  <a:pt x="19" y="419"/>
                </a:lnTo>
                <a:lnTo>
                  <a:pt x="19" y="419"/>
                </a:lnTo>
                <a:lnTo>
                  <a:pt x="13" y="419"/>
                </a:lnTo>
                <a:lnTo>
                  <a:pt x="11" y="419"/>
                </a:lnTo>
                <a:lnTo>
                  <a:pt x="9" y="419"/>
                </a:lnTo>
                <a:lnTo>
                  <a:pt x="2" y="422"/>
                </a:lnTo>
                <a:lnTo>
                  <a:pt x="0" y="422"/>
                </a:lnTo>
                <a:lnTo>
                  <a:pt x="0" y="424"/>
                </a:lnTo>
                <a:lnTo>
                  <a:pt x="0" y="424"/>
                </a:lnTo>
                <a:lnTo>
                  <a:pt x="0" y="426"/>
                </a:lnTo>
                <a:lnTo>
                  <a:pt x="2" y="426"/>
                </a:lnTo>
                <a:lnTo>
                  <a:pt x="2" y="428"/>
                </a:lnTo>
                <a:lnTo>
                  <a:pt x="2" y="428"/>
                </a:lnTo>
                <a:lnTo>
                  <a:pt x="2" y="428"/>
                </a:lnTo>
                <a:lnTo>
                  <a:pt x="7" y="428"/>
                </a:lnTo>
                <a:lnTo>
                  <a:pt x="7" y="428"/>
                </a:lnTo>
                <a:lnTo>
                  <a:pt x="9" y="430"/>
                </a:lnTo>
                <a:lnTo>
                  <a:pt x="9" y="430"/>
                </a:lnTo>
                <a:lnTo>
                  <a:pt x="7" y="432"/>
                </a:lnTo>
                <a:lnTo>
                  <a:pt x="7" y="432"/>
                </a:lnTo>
                <a:lnTo>
                  <a:pt x="7" y="436"/>
                </a:lnTo>
                <a:lnTo>
                  <a:pt x="7" y="436"/>
                </a:lnTo>
                <a:lnTo>
                  <a:pt x="7" y="438"/>
                </a:lnTo>
                <a:lnTo>
                  <a:pt x="4" y="440"/>
                </a:lnTo>
                <a:lnTo>
                  <a:pt x="2" y="442"/>
                </a:lnTo>
                <a:lnTo>
                  <a:pt x="2" y="444"/>
                </a:lnTo>
                <a:lnTo>
                  <a:pt x="2" y="447"/>
                </a:lnTo>
                <a:lnTo>
                  <a:pt x="2" y="449"/>
                </a:lnTo>
                <a:lnTo>
                  <a:pt x="7" y="453"/>
                </a:lnTo>
                <a:lnTo>
                  <a:pt x="7" y="455"/>
                </a:lnTo>
                <a:lnTo>
                  <a:pt x="7" y="457"/>
                </a:lnTo>
                <a:lnTo>
                  <a:pt x="7" y="457"/>
                </a:lnTo>
                <a:lnTo>
                  <a:pt x="7" y="457"/>
                </a:lnTo>
                <a:lnTo>
                  <a:pt x="9" y="457"/>
                </a:lnTo>
                <a:lnTo>
                  <a:pt x="13" y="455"/>
                </a:lnTo>
                <a:lnTo>
                  <a:pt x="15" y="455"/>
                </a:lnTo>
                <a:lnTo>
                  <a:pt x="17" y="457"/>
                </a:lnTo>
                <a:lnTo>
                  <a:pt x="19" y="457"/>
                </a:lnTo>
                <a:lnTo>
                  <a:pt x="21" y="459"/>
                </a:lnTo>
                <a:lnTo>
                  <a:pt x="34" y="472"/>
                </a:lnTo>
                <a:lnTo>
                  <a:pt x="36" y="474"/>
                </a:lnTo>
                <a:lnTo>
                  <a:pt x="36" y="476"/>
                </a:lnTo>
                <a:lnTo>
                  <a:pt x="38" y="476"/>
                </a:lnTo>
                <a:lnTo>
                  <a:pt x="40" y="474"/>
                </a:lnTo>
                <a:lnTo>
                  <a:pt x="40" y="474"/>
                </a:lnTo>
                <a:lnTo>
                  <a:pt x="44" y="474"/>
                </a:lnTo>
                <a:lnTo>
                  <a:pt x="50" y="474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7" y="476"/>
                </a:lnTo>
                <a:lnTo>
                  <a:pt x="69" y="476"/>
                </a:lnTo>
                <a:lnTo>
                  <a:pt x="69" y="476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7" y="478"/>
                </a:lnTo>
                <a:lnTo>
                  <a:pt x="65" y="478"/>
                </a:lnTo>
                <a:lnTo>
                  <a:pt x="65" y="480"/>
                </a:lnTo>
                <a:lnTo>
                  <a:pt x="63" y="480"/>
                </a:lnTo>
                <a:lnTo>
                  <a:pt x="61" y="482"/>
                </a:lnTo>
                <a:lnTo>
                  <a:pt x="61" y="482"/>
                </a:lnTo>
                <a:lnTo>
                  <a:pt x="61" y="484"/>
                </a:lnTo>
                <a:lnTo>
                  <a:pt x="61" y="484"/>
                </a:lnTo>
                <a:lnTo>
                  <a:pt x="61" y="486"/>
                </a:lnTo>
                <a:lnTo>
                  <a:pt x="61" y="486"/>
                </a:lnTo>
                <a:lnTo>
                  <a:pt x="59" y="490"/>
                </a:lnTo>
                <a:lnTo>
                  <a:pt x="59" y="490"/>
                </a:lnTo>
                <a:lnTo>
                  <a:pt x="59" y="493"/>
                </a:lnTo>
                <a:lnTo>
                  <a:pt x="59" y="497"/>
                </a:lnTo>
                <a:lnTo>
                  <a:pt x="59" y="497"/>
                </a:lnTo>
                <a:lnTo>
                  <a:pt x="59" y="499"/>
                </a:lnTo>
                <a:lnTo>
                  <a:pt x="65" y="503"/>
                </a:lnTo>
                <a:lnTo>
                  <a:pt x="67" y="503"/>
                </a:lnTo>
                <a:lnTo>
                  <a:pt x="67" y="503"/>
                </a:lnTo>
                <a:lnTo>
                  <a:pt x="69" y="503"/>
                </a:lnTo>
                <a:lnTo>
                  <a:pt x="69" y="503"/>
                </a:lnTo>
                <a:lnTo>
                  <a:pt x="71" y="505"/>
                </a:lnTo>
                <a:lnTo>
                  <a:pt x="78" y="511"/>
                </a:lnTo>
                <a:lnTo>
                  <a:pt x="80" y="515"/>
                </a:lnTo>
                <a:lnTo>
                  <a:pt x="80" y="518"/>
                </a:lnTo>
                <a:lnTo>
                  <a:pt x="80" y="520"/>
                </a:lnTo>
                <a:lnTo>
                  <a:pt x="82" y="520"/>
                </a:lnTo>
                <a:lnTo>
                  <a:pt x="84" y="520"/>
                </a:lnTo>
                <a:lnTo>
                  <a:pt x="88" y="520"/>
                </a:lnTo>
                <a:lnTo>
                  <a:pt x="90" y="522"/>
                </a:lnTo>
                <a:lnTo>
                  <a:pt x="92" y="522"/>
                </a:lnTo>
                <a:lnTo>
                  <a:pt x="94" y="524"/>
                </a:lnTo>
                <a:lnTo>
                  <a:pt x="94" y="526"/>
                </a:lnTo>
                <a:lnTo>
                  <a:pt x="94" y="528"/>
                </a:lnTo>
                <a:lnTo>
                  <a:pt x="96" y="528"/>
                </a:lnTo>
                <a:lnTo>
                  <a:pt x="96" y="530"/>
                </a:lnTo>
                <a:lnTo>
                  <a:pt x="94" y="530"/>
                </a:lnTo>
                <a:lnTo>
                  <a:pt x="94" y="530"/>
                </a:lnTo>
                <a:lnTo>
                  <a:pt x="94" y="530"/>
                </a:lnTo>
                <a:lnTo>
                  <a:pt x="92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2"/>
                </a:lnTo>
                <a:lnTo>
                  <a:pt x="90" y="532"/>
                </a:lnTo>
                <a:lnTo>
                  <a:pt x="92" y="534"/>
                </a:lnTo>
                <a:lnTo>
                  <a:pt x="92" y="534"/>
                </a:lnTo>
                <a:lnTo>
                  <a:pt x="92" y="536"/>
                </a:lnTo>
                <a:lnTo>
                  <a:pt x="96" y="536"/>
                </a:lnTo>
                <a:lnTo>
                  <a:pt x="96" y="538"/>
                </a:lnTo>
                <a:lnTo>
                  <a:pt x="98" y="541"/>
                </a:lnTo>
                <a:lnTo>
                  <a:pt x="98" y="543"/>
                </a:lnTo>
                <a:lnTo>
                  <a:pt x="98" y="545"/>
                </a:lnTo>
                <a:lnTo>
                  <a:pt x="101" y="547"/>
                </a:lnTo>
                <a:lnTo>
                  <a:pt x="101" y="549"/>
                </a:lnTo>
                <a:lnTo>
                  <a:pt x="103" y="549"/>
                </a:lnTo>
                <a:lnTo>
                  <a:pt x="105" y="551"/>
                </a:lnTo>
                <a:lnTo>
                  <a:pt x="105" y="553"/>
                </a:lnTo>
                <a:lnTo>
                  <a:pt x="105" y="553"/>
                </a:lnTo>
                <a:lnTo>
                  <a:pt x="103" y="553"/>
                </a:lnTo>
                <a:lnTo>
                  <a:pt x="98" y="553"/>
                </a:lnTo>
                <a:lnTo>
                  <a:pt x="98" y="553"/>
                </a:lnTo>
                <a:lnTo>
                  <a:pt x="96" y="555"/>
                </a:lnTo>
                <a:lnTo>
                  <a:pt x="96" y="555"/>
                </a:lnTo>
                <a:lnTo>
                  <a:pt x="96" y="557"/>
                </a:lnTo>
                <a:lnTo>
                  <a:pt x="96" y="557"/>
                </a:lnTo>
                <a:lnTo>
                  <a:pt x="96" y="559"/>
                </a:lnTo>
                <a:lnTo>
                  <a:pt x="94" y="559"/>
                </a:lnTo>
                <a:lnTo>
                  <a:pt x="92" y="557"/>
                </a:lnTo>
                <a:lnTo>
                  <a:pt x="92" y="557"/>
                </a:lnTo>
                <a:lnTo>
                  <a:pt x="92" y="559"/>
                </a:lnTo>
                <a:lnTo>
                  <a:pt x="90" y="559"/>
                </a:lnTo>
                <a:lnTo>
                  <a:pt x="88" y="561"/>
                </a:lnTo>
                <a:lnTo>
                  <a:pt x="88" y="561"/>
                </a:lnTo>
                <a:lnTo>
                  <a:pt x="90" y="566"/>
                </a:lnTo>
                <a:lnTo>
                  <a:pt x="90" y="566"/>
                </a:lnTo>
                <a:lnTo>
                  <a:pt x="92" y="566"/>
                </a:lnTo>
                <a:lnTo>
                  <a:pt x="94" y="566"/>
                </a:lnTo>
                <a:lnTo>
                  <a:pt x="96" y="568"/>
                </a:lnTo>
                <a:lnTo>
                  <a:pt x="98" y="568"/>
                </a:lnTo>
                <a:lnTo>
                  <a:pt x="103" y="572"/>
                </a:lnTo>
                <a:lnTo>
                  <a:pt x="105" y="572"/>
                </a:lnTo>
                <a:lnTo>
                  <a:pt x="107" y="572"/>
                </a:lnTo>
                <a:lnTo>
                  <a:pt x="107" y="572"/>
                </a:lnTo>
                <a:lnTo>
                  <a:pt x="109" y="572"/>
                </a:lnTo>
                <a:lnTo>
                  <a:pt x="113" y="574"/>
                </a:lnTo>
                <a:lnTo>
                  <a:pt x="117" y="576"/>
                </a:lnTo>
                <a:lnTo>
                  <a:pt x="119" y="578"/>
                </a:lnTo>
                <a:lnTo>
                  <a:pt x="119" y="578"/>
                </a:lnTo>
                <a:lnTo>
                  <a:pt x="119" y="580"/>
                </a:lnTo>
                <a:lnTo>
                  <a:pt x="119" y="580"/>
                </a:lnTo>
                <a:lnTo>
                  <a:pt x="119" y="582"/>
                </a:lnTo>
                <a:lnTo>
                  <a:pt x="119" y="584"/>
                </a:lnTo>
                <a:lnTo>
                  <a:pt x="119" y="584"/>
                </a:lnTo>
                <a:lnTo>
                  <a:pt x="119" y="584"/>
                </a:lnTo>
                <a:lnTo>
                  <a:pt x="119" y="589"/>
                </a:lnTo>
                <a:lnTo>
                  <a:pt x="119" y="591"/>
                </a:lnTo>
                <a:lnTo>
                  <a:pt x="119" y="593"/>
                </a:lnTo>
                <a:lnTo>
                  <a:pt x="124" y="595"/>
                </a:lnTo>
                <a:lnTo>
                  <a:pt x="126" y="595"/>
                </a:lnTo>
                <a:lnTo>
                  <a:pt x="126" y="595"/>
                </a:lnTo>
                <a:lnTo>
                  <a:pt x="126" y="595"/>
                </a:lnTo>
                <a:lnTo>
                  <a:pt x="128" y="593"/>
                </a:lnTo>
                <a:lnTo>
                  <a:pt x="128" y="593"/>
                </a:lnTo>
                <a:lnTo>
                  <a:pt x="128" y="593"/>
                </a:lnTo>
                <a:lnTo>
                  <a:pt x="130" y="591"/>
                </a:lnTo>
                <a:lnTo>
                  <a:pt x="130" y="591"/>
                </a:lnTo>
                <a:lnTo>
                  <a:pt x="130" y="589"/>
                </a:lnTo>
                <a:lnTo>
                  <a:pt x="132" y="589"/>
                </a:lnTo>
                <a:lnTo>
                  <a:pt x="132" y="589"/>
                </a:lnTo>
                <a:lnTo>
                  <a:pt x="134" y="589"/>
                </a:lnTo>
                <a:lnTo>
                  <a:pt x="136" y="589"/>
                </a:lnTo>
                <a:lnTo>
                  <a:pt x="138" y="591"/>
                </a:lnTo>
                <a:lnTo>
                  <a:pt x="140" y="591"/>
                </a:lnTo>
                <a:lnTo>
                  <a:pt x="142" y="593"/>
                </a:lnTo>
                <a:lnTo>
                  <a:pt x="142" y="597"/>
                </a:lnTo>
                <a:lnTo>
                  <a:pt x="142" y="601"/>
                </a:lnTo>
                <a:lnTo>
                  <a:pt x="142" y="601"/>
                </a:lnTo>
                <a:lnTo>
                  <a:pt x="144" y="603"/>
                </a:lnTo>
                <a:lnTo>
                  <a:pt x="144" y="605"/>
                </a:lnTo>
                <a:lnTo>
                  <a:pt x="149" y="605"/>
                </a:lnTo>
                <a:lnTo>
                  <a:pt x="161" y="609"/>
                </a:lnTo>
                <a:lnTo>
                  <a:pt x="163" y="609"/>
                </a:lnTo>
                <a:lnTo>
                  <a:pt x="163" y="612"/>
                </a:lnTo>
                <a:lnTo>
                  <a:pt x="163" y="614"/>
                </a:lnTo>
                <a:lnTo>
                  <a:pt x="163" y="616"/>
                </a:lnTo>
                <a:lnTo>
                  <a:pt x="163" y="618"/>
                </a:lnTo>
                <a:lnTo>
                  <a:pt x="163" y="620"/>
                </a:lnTo>
                <a:lnTo>
                  <a:pt x="163" y="620"/>
                </a:lnTo>
                <a:lnTo>
                  <a:pt x="167" y="626"/>
                </a:lnTo>
                <a:lnTo>
                  <a:pt x="167" y="628"/>
                </a:lnTo>
                <a:lnTo>
                  <a:pt x="182" y="624"/>
                </a:lnTo>
                <a:lnTo>
                  <a:pt x="184" y="624"/>
                </a:lnTo>
                <a:lnTo>
                  <a:pt x="188" y="624"/>
                </a:lnTo>
                <a:lnTo>
                  <a:pt x="190" y="622"/>
                </a:lnTo>
                <a:lnTo>
                  <a:pt x="197" y="618"/>
                </a:lnTo>
                <a:lnTo>
                  <a:pt x="205" y="616"/>
                </a:lnTo>
                <a:lnTo>
                  <a:pt x="207" y="612"/>
                </a:lnTo>
                <a:lnTo>
                  <a:pt x="209" y="609"/>
                </a:lnTo>
                <a:lnTo>
                  <a:pt x="211" y="609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5" y="603"/>
                </a:lnTo>
                <a:lnTo>
                  <a:pt x="218" y="603"/>
                </a:lnTo>
                <a:lnTo>
                  <a:pt x="218" y="603"/>
                </a:lnTo>
                <a:lnTo>
                  <a:pt x="220" y="601"/>
                </a:lnTo>
                <a:lnTo>
                  <a:pt x="224" y="591"/>
                </a:lnTo>
                <a:lnTo>
                  <a:pt x="226" y="589"/>
                </a:lnTo>
                <a:lnTo>
                  <a:pt x="226" y="586"/>
                </a:lnTo>
                <a:lnTo>
                  <a:pt x="226" y="586"/>
                </a:lnTo>
                <a:lnTo>
                  <a:pt x="226" y="584"/>
                </a:lnTo>
                <a:lnTo>
                  <a:pt x="226" y="582"/>
                </a:lnTo>
                <a:lnTo>
                  <a:pt x="226" y="582"/>
                </a:lnTo>
                <a:lnTo>
                  <a:pt x="230" y="582"/>
                </a:lnTo>
                <a:lnTo>
                  <a:pt x="232" y="582"/>
                </a:lnTo>
                <a:lnTo>
                  <a:pt x="234" y="578"/>
                </a:lnTo>
                <a:lnTo>
                  <a:pt x="238" y="576"/>
                </a:lnTo>
                <a:lnTo>
                  <a:pt x="238" y="572"/>
                </a:lnTo>
                <a:lnTo>
                  <a:pt x="236" y="568"/>
                </a:lnTo>
                <a:lnTo>
                  <a:pt x="234" y="566"/>
                </a:lnTo>
                <a:lnTo>
                  <a:pt x="230" y="564"/>
                </a:lnTo>
                <a:lnTo>
                  <a:pt x="226" y="564"/>
                </a:lnTo>
                <a:lnTo>
                  <a:pt x="224" y="564"/>
                </a:lnTo>
                <a:lnTo>
                  <a:pt x="222" y="564"/>
                </a:lnTo>
                <a:lnTo>
                  <a:pt x="220" y="561"/>
                </a:lnTo>
                <a:lnTo>
                  <a:pt x="218" y="559"/>
                </a:lnTo>
                <a:lnTo>
                  <a:pt x="215" y="557"/>
                </a:lnTo>
                <a:lnTo>
                  <a:pt x="215" y="555"/>
                </a:lnTo>
                <a:lnTo>
                  <a:pt x="215" y="547"/>
                </a:lnTo>
                <a:lnTo>
                  <a:pt x="213" y="543"/>
                </a:lnTo>
                <a:lnTo>
                  <a:pt x="211" y="538"/>
                </a:lnTo>
                <a:lnTo>
                  <a:pt x="211" y="538"/>
                </a:lnTo>
                <a:lnTo>
                  <a:pt x="213" y="538"/>
                </a:lnTo>
                <a:lnTo>
                  <a:pt x="215" y="541"/>
                </a:lnTo>
                <a:lnTo>
                  <a:pt x="215" y="543"/>
                </a:lnTo>
                <a:lnTo>
                  <a:pt x="215" y="545"/>
                </a:lnTo>
                <a:lnTo>
                  <a:pt x="215" y="547"/>
                </a:lnTo>
                <a:lnTo>
                  <a:pt x="218" y="551"/>
                </a:lnTo>
                <a:lnTo>
                  <a:pt x="218" y="553"/>
                </a:lnTo>
                <a:lnTo>
                  <a:pt x="218" y="555"/>
                </a:lnTo>
                <a:lnTo>
                  <a:pt x="220" y="555"/>
                </a:lnTo>
                <a:lnTo>
                  <a:pt x="222" y="559"/>
                </a:lnTo>
                <a:lnTo>
                  <a:pt x="224" y="559"/>
                </a:lnTo>
                <a:lnTo>
                  <a:pt x="226" y="561"/>
                </a:lnTo>
                <a:lnTo>
                  <a:pt x="228" y="559"/>
                </a:lnTo>
                <a:lnTo>
                  <a:pt x="228" y="559"/>
                </a:lnTo>
                <a:lnTo>
                  <a:pt x="230" y="561"/>
                </a:lnTo>
                <a:lnTo>
                  <a:pt x="232" y="564"/>
                </a:lnTo>
                <a:lnTo>
                  <a:pt x="238" y="566"/>
                </a:lnTo>
                <a:lnTo>
                  <a:pt x="241" y="568"/>
                </a:lnTo>
                <a:lnTo>
                  <a:pt x="243" y="568"/>
                </a:lnTo>
                <a:lnTo>
                  <a:pt x="243" y="574"/>
                </a:lnTo>
                <a:lnTo>
                  <a:pt x="243" y="576"/>
                </a:lnTo>
                <a:lnTo>
                  <a:pt x="243" y="580"/>
                </a:lnTo>
                <a:lnTo>
                  <a:pt x="238" y="584"/>
                </a:lnTo>
                <a:lnTo>
                  <a:pt x="236" y="586"/>
                </a:lnTo>
                <a:lnTo>
                  <a:pt x="236" y="589"/>
                </a:lnTo>
                <a:lnTo>
                  <a:pt x="236" y="591"/>
                </a:lnTo>
                <a:lnTo>
                  <a:pt x="236" y="595"/>
                </a:lnTo>
                <a:lnTo>
                  <a:pt x="236" y="597"/>
                </a:lnTo>
                <a:lnTo>
                  <a:pt x="236" y="597"/>
                </a:lnTo>
                <a:lnTo>
                  <a:pt x="243" y="607"/>
                </a:lnTo>
                <a:lnTo>
                  <a:pt x="243" y="607"/>
                </a:lnTo>
                <a:lnTo>
                  <a:pt x="241" y="609"/>
                </a:lnTo>
                <a:lnTo>
                  <a:pt x="243" y="614"/>
                </a:lnTo>
                <a:lnTo>
                  <a:pt x="243" y="616"/>
                </a:lnTo>
                <a:lnTo>
                  <a:pt x="241" y="618"/>
                </a:lnTo>
                <a:lnTo>
                  <a:pt x="238" y="620"/>
                </a:lnTo>
                <a:lnTo>
                  <a:pt x="238" y="622"/>
                </a:lnTo>
                <a:lnTo>
                  <a:pt x="241" y="624"/>
                </a:lnTo>
                <a:lnTo>
                  <a:pt x="243" y="628"/>
                </a:lnTo>
                <a:lnTo>
                  <a:pt x="245" y="628"/>
                </a:lnTo>
                <a:lnTo>
                  <a:pt x="245" y="628"/>
                </a:lnTo>
                <a:lnTo>
                  <a:pt x="247" y="630"/>
                </a:lnTo>
                <a:lnTo>
                  <a:pt x="247" y="632"/>
                </a:lnTo>
                <a:lnTo>
                  <a:pt x="247" y="635"/>
                </a:lnTo>
                <a:lnTo>
                  <a:pt x="249" y="635"/>
                </a:lnTo>
                <a:lnTo>
                  <a:pt x="249" y="635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0"/>
                </a:lnTo>
                <a:lnTo>
                  <a:pt x="251" y="630"/>
                </a:lnTo>
                <a:lnTo>
                  <a:pt x="251" y="628"/>
                </a:lnTo>
                <a:lnTo>
                  <a:pt x="249" y="628"/>
                </a:lnTo>
                <a:lnTo>
                  <a:pt x="249" y="626"/>
                </a:lnTo>
                <a:lnTo>
                  <a:pt x="251" y="624"/>
                </a:lnTo>
                <a:lnTo>
                  <a:pt x="251" y="622"/>
                </a:lnTo>
                <a:lnTo>
                  <a:pt x="251" y="620"/>
                </a:lnTo>
                <a:lnTo>
                  <a:pt x="247" y="609"/>
                </a:lnTo>
                <a:lnTo>
                  <a:pt x="247" y="607"/>
                </a:lnTo>
                <a:lnTo>
                  <a:pt x="249" y="607"/>
                </a:lnTo>
                <a:lnTo>
                  <a:pt x="251" y="609"/>
                </a:lnTo>
                <a:lnTo>
                  <a:pt x="251" y="612"/>
                </a:lnTo>
                <a:lnTo>
                  <a:pt x="251" y="614"/>
                </a:lnTo>
                <a:lnTo>
                  <a:pt x="251" y="626"/>
                </a:lnTo>
                <a:lnTo>
                  <a:pt x="253" y="628"/>
                </a:lnTo>
                <a:lnTo>
                  <a:pt x="253" y="628"/>
                </a:lnTo>
                <a:lnTo>
                  <a:pt x="255" y="626"/>
                </a:lnTo>
                <a:lnTo>
                  <a:pt x="255" y="624"/>
                </a:lnTo>
                <a:lnTo>
                  <a:pt x="257" y="624"/>
                </a:lnTo>
                <a:lnTo>
                  <a:pt x="257" y="622"/>
                </a:lnTo>
                <a:lnTo>
                  <a:pt x="255" y="622"/>
                </a:lnTo>
                <a:lnTo>
                  <a:pt x="255" y="618"/>
                </a:lnTo>
                <a:lnTo>
                  <a:pt x="253" y="618"/>
                </a:lnTo>
                <a:lnTo>
                  <a:pt x="253" y="616"/>
                </a:lnTo>
                <a:lnTo>
                  <a:pt x="255" y="616"/>
                </a:lnTo>
                <a:lnTo>
                  <a:pt x="255" y="618"/>
                </a:lnTo>
                <a:lnTo>
                  <a:pt x="255" y="618"/>
                </a:lnTo>
                <a:lnTo>
                  <a:pt x="255" y="620"/>
                </a:lnTo>
                <a:lnTo>
                  <a:pt x="257" y="620"/>
                </a:lnTo>
                <a:lnTo>
                  <a:pt x="257" y="620"/>
                </a:lnTo>
                <a:lnTo>
                  <a:pt x="259" y="618"/>
                </a:lnTo>
                <a:lnTo>
                  <a:pt x="261" y="618"/>
                </a:lnTo>
                <a:lnTo>
                  <a:pt x="259" y="622"/>
                </a:lnTo>
                <a:lnTo>
                  <a:pt x="259" y="626"/>
                </a:lnTo>
                <a:lnTo>
                  <a:pt x="261" y="628"/>
                </a:lnTo>
                <a:lnTo>
                  <a:pt x="264" y="628"/>
                </a:lnTo>
                <a:lnTo>
                  <a:pt x="264" y="628"/>
                </a:lnTo>
                <a:lnTo>
                  <a:pt x="266" y="626"/>
                </a:lnTo>
                <a:lnTo>
                  <a:pt x="268" y="626"/>
                </a:lnTo>
                <a:lnTo>
                  <a:pt x="268" y="624"/>
                </a:lnTo>
                <a:lnTo>
                  <a:pt x="270" y="622"/>
                </a:lnTo>
                <a:lnTo>
                  <a:pt x="268" y="620"/>
                </a:lnTo>
                <a:lnTo>
                  <a:pt x="268" y="618"/>
                </a:lnTo>
                <a:lnTo>
                  <a:pt x="268" y="616"/>
                </a:lnTo>
                <a:lnTo>
                  <a:pt x="268" y="614"/>
                </a:lnTo>
                <a:lnTo>
                  <a:pt x="268" y="612"/>
                </a:lnTo>
                <a:lnTo>
                  <a:pt x="268" y="609"/>
                </a:lnTo>
                <a:lnTo>
                  <a:pt x="270" y="607"/>
                </a:lnTo>
                <a:lnTo>
                  <a:pt x="270" y="607"/>
                </a:lnTo>
                <a:lnTo>
                  <a:pt x="270" y="607"/>
                </a:lnTo>
                <a:lnTo>
                  <a:pt x="272" y="607"/>
                </a:lnTo>
                <a:lnTo>
                  <a:pt x="272" y="605"/>
                </a:lnTo>
                <a:lnTo>
                  <a:pt x="272" y="603"/>
                </a:lnTo>
                <a:lnTo>
                  <a:pt x="270" y="599"/>
                </a:lnTo>
                <a:lnTo>
                  <a:pt x="270" y="597"/>
                </a:lnTo>
                <a:lnTo>
                  <a:pt x="270" y="595"/>
                </a:lnTo>
                <a:lnTo>
                  <a:pt x="272" y="593"/>
                </a:lnTo>
                <a:lnTo>
                  <a:pt x="272" y="593"/>
                </a:lnTo>
                <a:lnTo>
                  <a:pt x="272" y="591"/>
                </a:lnTo>
                <a:lnTo>
                  <a:pt x="274" y="593"/>
                </a:lnTo>
                <a:lnTo>
                  <a:pt x="274" y="595"/>
                </a:lnTo>
                <a:lnTo>
                  <a:pt x="272" y="599"/>
                </a:lnTo>
                <a:lnTo>
                  <a:pt x="274" y="601"/>
                </a:lnTo>
                <a:lnTo>
                  <a:pt x="274" y="605"/>
                </a:lnTo>
                <a:lnTo>
                  <a:pt x="274" y="607"/>
                </a:lnTo>
                <a:lnTo>
                  <a:pt x="274" y="612"/>
                </a:lnTo>
                <a:lnTo>
                  <a:pt x="272" y="614"/>
                </a:lnTo>
                <a:lnTo>
                  <a:pt x="272" y="616"/>
                </a:lnTo>
                <a:lnTo>
                  <a:pt x="274" y="622"/>
                </a:lnTo>
                <a:lnTo>
                  <a:pt x="274" y="624"/>
                </a:lnTo>
                <a:lnTo>
                  <a:pt x="274" y="624"/>
                </a:lnTo>
                <a:lnTo>
                  <a:pt x="274" y="626"/>
                </a:lnTo>
                <a:lnTo>
                  <a:pt x="274" y="628"/>
                </a:lnTo>
                <a:lnTo>
                  <a:pt x="274" y="628"/>
                </a:lnTo>
                <a:lnTo>
                  <a:pt x="272" y="630"/>
                </a:lnTo>
                <a:lnTo>
                  <a:pt x="272" y="630"/>
                </a:lnTo>
                <a:lnTo>
                  <a:pt x="272" y="630"/>
                </a:lnTo>
                <a:lnTo>
                  <a:pt x="270" y="635"/>
                </a:lnTo>
                <a:lnTo>
                  <a:pt x="272" y="637"/>
                </a:lnTo>
                <a:lnTo>
                  <a:pt x="274" y="637"/>
                </a:lnTo>
                <a:lnTo>
                  <a:pt x="276" y="637"/>
                </a:lnTo>
                <a:lnTo>
                  <a:pt x="276" y="635"/>
                </a:lnTo>
                <a:lnTo>
                  <a:pt x="274" y="635"/>
                </a:lnTo>
                <a:lnTo>
                  <a:pt x="274" y="632"/>
                </a:lnTo>
                <a:lnTo>
                  <a:pt x="276" y="632"/>
                </a:lnTo>
                <a:lnTo>
                  <a:pt x="276" y="632"/>
                </a:lnTo>
                <a:lnTo>
                  <a:pt x="278" y="635"/>
                </a:lnTo>
                <a:lnTo>
                  <a:pt x="278" y="632"/>
                </a:lnTo>
                <a:lnTo>
                  <a:pt x="280" y="632"/>
                </a:lnTo>
                <a:lnTo>
                  <a:pt x="280" y="626"/>
                </a:lnTo>
                <a:lnTo>
                  <a:pt x="280" y="628"/>
                </a:lnTo>
                <a:lnTo>
                  <a:pt x="282" y="624"/>
                </a:lnTo>
                <a:lnTo>
                  <a:pt x="280" y="618"/>
                </a:lnTo>
                <a:lnTo>
                  <a:pt x="282" y="618"/>
                </a:lnTo>
                <a:lnTo>
                  <a:pt x="282" y="618"/>
                </a:lnTo>
                <a:lnTo>
                  <a:pt x="284" y="616"/>
                </a:lnTo>
                <a:lnTo>
                  <a:pt x="284" y="614"/>
                </a:lnTo>
                <a:lnTo>
                  <a:pt x="284" y="612"/>
                </a:lnTo>
                <a:lnTo>
                  <a:pt x="284" y="609"/>
                </a:lnTo>
                <a:lnTo>
                  <a:pt x="282" y="609"/>
                </a:lnTo>
                <a:lnTo>
                  <a:pt x="280" y="609"/>
                </a:lnTo>
                <a:lnTo>
                  <a:pt x="278" y="612"/>
                </a:lnTo>
                <a:lnTo>
                  <a:pt x="278" y="609"/>
                </a:lnTo>
                <a:lnTo>
                  <a:pt x="278" y="603"/>
                </a:lnTo>
                <a:lnTo>
                  <a:pt x="278" y="601"/>
                </a:lnTo>
                <a:lnTo>
                  <a:pt x="282" y="593"/>
                </a:lnTo>
                <a:lnTo>
                  <a:pt x="282" y="591"/>
                </a:lnTo>
                <a:lnTo>
                  <a:pt x="282" y="586"/>
                </a:lnTo>
                <a:lnTo>
                  <a:pt x="282" y="584"/>
                </a:lnTo>
                <a:lnTo>
                  <a:pt x="284" y="582"/>
                </a:lnTo>
                <a:lnTo>
                  <a:pt x="284" y="580"/>
                </a:lnTo>
                <a:lnTo>
                  <a:pt x="284" y="578"/>
                </a:lnTo>
                <a:lnTo>
                  <a:pt x="284" y="576"/>
                </a:lnTo>
                <a:lnTo>
                  <a:pt x="284" y="574"/>
                </a:lnTo>
                <a:lnTo>
                  <a:pt x="284" y="574"/>
                </a:lnTo>
                <a:lnTo>
                  <a:pt x="284" y="572"/>
                </a:lnTo>
                <a:lnTo>
                  <a:pt x="284" y="572"/>
                </a:lnTo>
                <a:lnTo>
                  <a:pt x="284" y="570"/>
                </a:lnTo>
                <a:lnTo>
                  <a:pt x="286" y="568"/>
                </a:lnTo>
                <a:lnTo>
                  <a:pt x="286" y="568"/>
                </a:lnTo>
                <a:lnTo>
                  <a:pt x="286" y="568"/>
                </a:lnTo>
                <a:lnTo>
                  <a:pt x="286" y="566"/>
                </a:lnTo>
                <a:lnTo>
                  <a:pt x="289" y="564"/>
                </a:lnTo>
                <a:lnTo>
                  <a:pt x="289" y="564"/>
                </a:lnTo>
                <a:lnTo>
                  <a:pt x="291" y="564"/>
                </a:lnTo>
                <a:lnTo>
                  <a:pt x="291" y="566"/>
                </a:lnTo>
                <a:lnTo>
                  <a:pt x="289" y="568"/>
                </a:lnTo>
                <a:lnTo>
                  <a:pt x="286" y="568"/>
                </a:lnTo>
                <a:lnTo>
                  <a:pt x="286" y="574"/>
                </a:lnTo>
                <a:lnTo>
                  <a:pt x="286" y="574"/>
                </a:lnTo>
                <a:lnTo>
                  <a:pt x="286" y="576"/>
                </a:lnTo>
                <a:lnTo>
                  <a:pt x="286" y="580"/>
                </a:lnTo>
                <a:lnTo>
                  <a:pt x="286" y="582"/>
                </a:lnTo>
                <a:lnTo>
                  <a:pt x="286" y="582"/>
                </a:lnTo>
                <a:lnTo>
                  <a:pt x="286" y="584"/>
                </a:lnTo>
                <a:lnTo>
                  <a:pt x="284" y="586"/>
                </a:lnTo>
                <a:lnTo>
                  <a:pt x="284" y="589"/>
                </a:lnTo>
                <a:lnTo>
                  <a:pt x="284" y="591"/>
                </a:lnTo>
                <a:lnTo>
                  <a:pt x="284" y="591"/>
                </a:lnTo>
                <a:lnTo>
                  <a:pt x="286" y="591"/>
                </a:lnTo>
                <a:lnTo>
                  <a:pt x="286" y="591"/>
                </a:lnTo>
                <a:lnTo>
                  <a:pt x="289" y="591"/>
                </a:lnTo>
                <a:lnTo>
                  <a:pt x="291" y="593"/>
                </a:lnTo>
                <a:lnTo>
                  <a:pt x="291" y="591"/>
                </a:lnTo>
                <a:lnTo>
                  <a:pt x="293" y="589"/>
                </a:lnTo>
                <a:lnTo>
                  <a:pt x="293" y="589"/>
                </a:lnTo>
                <a:lnTo>
                  <a:pt x="295" y="584"/>
                </a:lnTo>
                <a:lnTo>
                  <a:pt x="295" y="580"/>
                </a:lnTo>
                <a:lnTo>
                  <a:pt x="293" y="580"/>
                </a:lnTo>
                <a:lnTo>
                  <a:pt x="293" y="580"/>
                </a:lnTo>
                <a:lnTo>
                  <a:pt x="291" y="578"/>
                </a:lnTo>
                <a:lnTo>
                  <a:pt x="291" y="576"/>
                </a:lnTo>
                <a:lnTo>
                  <a:pt x="293" y="574"/>
                </a:lnTo>
                <a:lnTo>
                  <a:pt x="293" y="574"/>
                </a:lnTo>
                <a:lnTo>
                  <a:pt x="295" y="572"/>
                </a:lnTo>
                <a:lnTo>
                  <a:pt x="297" y="572"/>
                </a:lnTo>
                <a:lnTo>
                  <a:pt x="299" y="572"/>
                </a:lnTo>
                <a:lnTo>
                  <a:pt x="295" y="574"/>
                </a:lnTo>
                <a:lnTo>
                  <a:pt x="293" y="576"/>
                </a:lnTo>
                <a:lnTo>
                  <a:pt x="293" y="578"/>
                </a:lnTo>
                <a:lnTo>
                  <a:pt x="293" y="578"/>
                </a:lnTo>
                <a:lnTo>
                  <a:pt x="297" y="580"/>
                </a:lnTo>
                <a:lnTo>
                  <a:pt x="299" y="582"/>
                </a:lnTo>
                <a:lnTo>
                  <a:pt x="297" y="584"/>
                </a:lnTo>
                <a:lnTo>
                  <a:pt x="297" y="586"/>
                </a:lnTo>
                <a:lnTo>
                  <a:pt x="295" y="589"/>
                </a:lnTo>
                <a:lnTo>
                  <a:pt x="295" y="589"/>
                </a:lnTo>
                <a:lnTo>
                  <a:pt x="293" y="591"/>
                </a:lnTo>
                <a:lnTo>
                  <a:pt x="293" y="597"/>
                </a:lnTo>
                <a:lnTo>
                  <a:pt x="291" y="603"/>
                </a:lnTo>
                <a:lnTo>
                  <a:pt x="291" y="603"/>
                </a:lnTo>
                <a:lnTo>
                  <a:pt x="293" y="605"/>
                </a:lnTo>
                <a:lnTo>
                  <a:pt x="291" y="618"/>
                </a:lnTo>
                <a:lnTo>
                  <a:pt x="291" y="620"/>
                </a:lnTo>
                <a:lnTo>
                  <a:pt x="295" y="628"/>
                </a:lnTo>
                <a:lnTo>
                  <a:pt x="293" y="630"/>
                </a:lnTo>
                <a:lnTo>
                  <a:pt x="295" y="632"/>
                </a:lnTo>
                <a:lnTo>
                  <a:pt x="299" y="635"/>
                </a:lnTo>
                <a:lnTo>
                  <a:pt x="301" y="632"/>
                </a:lnTo>
                <a:lnTo>
                  <a:pt x="301" y="630"/>
                </a:lnTo>
                <a:lnTo>
                  <a:pt x="301" y="628"/>
                </a:lnTo>
                <a:lnTo>
                  <a:pt x="301" y="628"/>
                </a:lnTo>
                <a:lnTo>
                  <a:pt x="299" y="626"/>
                </a:lnTo>
                <a:lnTo>
                  <a:pt x="299" y="624"/>
                </a:lnTo>
                <a:lnTo>
                  <a:pt x="299" y="624"/>
                </a:lnTo>
                <a:lnTo>
                  <a:pt x="301" y="622"/>
                </a:lnTo>
                <a:lnTo>
                  <a:pt x="301" y="622"/>
                </a:lnTo>
                <a:lnTo>
                  <a:pt x="301" y="622"/>
                </a:lnTo>
                <a:lnTo>
                  <a:pt x="303" y="622"/>
                </a:lnTo>
                <a:lnTo>
                  <a:pt x="303" y="618"/>
                </a:lnTo>
                <a:lnTo>
                  <a:pt x="303" y="620"/>
                </a:lnTo>
                <a:lnTo>
                  <a:pt x="303" y="622"/>
                </a:lnTo>
                <a:lnTo>
                  <a:pt x="303" y="622"/>
                </a:lnTo>
                <a:lnTo>
                  <a:pt x="303" y="622"/>
                </a:lnTo>
                <a:lnTo>
                  <a:pt x="301" y="624"/>
                </a:lnTo>
                <a:lnTo>
                  <a:pt x="303" y="626"/>
                </a:lnTo>
                <a:lnTo>
                  <a:pt x="305" y="626"/>
                </a:lnTo>
                <a:lnTo>
                  <a:pt x="307" y="626"/>
                </a:lnTo>
                <a:lnTo>
                  <a:pt x="307" y="624"/>
                </a:lnTo>
                <a:lnTo>
                  <a:pt x="307" y="624"/>
                </a:lnTo>
                <a:lnTo>
                  <a:pt x="307" y="620"/>
                </a:lnTo>
                <a:lnTo>
                  <a:pt x="305" y="618"/>
                </a:lnTo>
                <a:lnTo>
                  <a:pt x="305" y="616"/>
                </a:lnTo>
                <a:lnTo>
                  <a:pt x="307" y="612"/>
                </a:lnTo>
                <a:lnTo>
                  <a:pt x="307" y="612"/>
                </a:lnTo>
                <a:lnTo>
                  <a:pt x="309" y="612"/>
                </a:lnTo>
                <a:lnTo>
                  <a:pt x="309" y="612"/>
                </a:lnTo>
                <a:lnTo>
                  <a:pt x="309" y="620"/>
                </a:lnTo>
                <a:lnTo>
                  <a:pt x="312" y="622"/>
                </a:lnTo>
                <a:lnTo>
                  <a:pt x="312" y="622"/>
                </a:lnTo>
                <a:lnTo>
                  <a:pt x="312" y="624"/>
                </a:lnTo>
                <a:lnTo>
                  <a:pt x="316" y="624"/>
                </a:lnTo>
                <a:lnTo>
                  <a:pt x="320" y="626"/>
                </a:lnTo>
                <a:lnTo>
                  <a:pt x="322" y="628"/>
                </a:lnTo>
                <a:lnTo>
                  <a:pt x="324" y="628"/>
                </a:lnTo>
                <a:lnTo>
                  <a:pt x="324" y="628"/>
                </a:lnTo>
                <a:lnTo>
                  <a:pt x="324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8"/>
                </a:lnTo>
                <a:lnTo>
                  <a:pt x="328" y="628"/>
                </a:lnTo>
                <a:lnTo>
                  <a:pt x="328" y="628"/>
                </a:lnTo>
                <a:lnTo>
                  <a:pt x="330" y="626"/>
                </a:lnTo>
                <a:lnTo>
                  <a:pt x="330" y="624"/>
                </a:lnTo>
                <a:lnTo>
                  <a:pt x="330" y="620"/>
                </a:lnTo>
                <a:lnTo>
                  <a:pt x="330" y="620"/>
                </a:lnTo>
                <a:lnTo>
                  <a:pt x="328" y="618"/>
                </a:lnTo>
                <a:lnTo>
                  <a:pt x="326" y="616"/>
                </a:lnTo>
                <a:lnTo>
                  <a:pt x="326" y="614"/>
                </a:lnTo>
                <a:lnTo>
                  <a:pt x="326" y="609"/>
                </a:lnTo>
                <a:lnTo>
                  <a:pt x="324" y="601"/>
                </a:lnTo>
                <a:lnTo>
                  <a:pt x="322" y="597"/>
                </a:lnTo>
                <a:lnTo>
                  <a:pt x="320" y="595"/>
                </a:lnTo>
                <a:lnTo>
                  <a:pt x="318" y="595"/>
                </a:lnTo>
                <a:lnTo>
                  <a:pt x="316" y="595"/>
                </a:lnTo>
                <a:lnTo>
                  <a:pt x="314" y="593"/>
                </a:lnTo>
                <a:lnTo>
                  <a:pt x="314" y="591"/>
                </a:lnTo>
                <a:lnTo>
                  <a:pt x="314" y="589"/>
                </a:lnTo>
                <a:lnTo>
                  <a:pt x="314" y="586"/>
                </a:lnTo>
                <a:lnTo>
                  <a:pt x="316" y="586"/>
                </a:lnTo>
                <a:lnTo>
                  <a:pt x="316" y="589"/>
                </a:lnTo>
                <a:lnTo>
                  <a:pt x="316" y="591"/>
                </a:lnTo>
                <a:lnTo>
                  <a:pt x="316" y="593"/>
                </a:lnTo>
                <a:lnTo>
                  <a:pt x="318" y="593"/>
                </a:lnTo>
                <a:lnTo>
                  <a:pt x="322" y="595"/>
                </a:lnTo>
                <a:lnTo>
                  <a:pt x="324" y="595"/>
                </a:lnTo>
                <a:lnTo>
                  <a:pt x="324" y="595"/>
                </a:lnTo>
                <a:lnTo>
                  <a:pt x="324" y="593"/>
                </a:lnTo>
                <a:lnTo>
                  <a:pt x="324" y="593"/>
                </a:lnTo>
                <a:lnTo>
                  <a:pt x="326" y="593"/>
                </a:lnTo>
                <a:lnTo>
                  <a:pt x="328" y="593"/>
                </a:lnTo>
                <a:lnTo>
                  <a:pt x="328" y="589"/>
                </a:lnTo>
                <a:lnTo>
                  <a:pt x="328" y="582"/>
                </a:lnTo>
                <a:lnTo>
                  <a:pt x="328" y="580"/>
                </a:lnTo>
                <a:lnTo>
                  <a:pt x="326" y="578"/>
                </a:lnTo>
                <a:lnTo>
                  <a:pt x="326" y="576"/>
                </a:lnTo>
                <a:lnTo>
                  <a:pt x="326" y="574"/>
                </a:lnTo>
                <a:lnTo>
                  <a:pt x="326" y="574"/>
                </a:lnTo>
                <a:lnTo>
                  <a:pt x="326" y="572"/>
                </a:lnTo>
                <a:lnTo>
                  <a:pt x="326" y="570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30" y="568"/>
                </a:lnTo>
                <a:lnTo>
                  <a:pt x="330" y="566"/>
                </a:lnTo>
                <a:lnTo>
                  <a:pt x="330" y="564"/>
                </a:lnTo>
                <a:lnTo>
                  <a:pt x="328" y="561"/>
                </a:lnTo>
                <a:lnTo>
                  <a:pt x="324" y="557"/>
                </a:lnTo>
                <a:lnTo>
                  <a:pt x="324" y="553"/>
                </a:lnTo>
                <a:lnTo>
                  <a:pt x="324" y="553"/>
                </a:lnTo>
                <a:lnTo>
                  <a:pt x="322" y="551"/>
                </a:lnTo>
                <a:lnTo>
                  <a:pt x="322" y="549"/>
                </a:lnTo>
                <a:lnTo>
                  <a:pt x="322" y="543"/>
                </a:lnTo>
                <a:lnTo>
                  <a:pt x="322" y="543"/>
                </a:lnTo>
                <a:lnTo>
                  <a:pt x="322" y="541"/>
                </a:lnTo>
                <a:lnTo>
                  <a:pt x="322" y="538"/>
                </a:lnTo>
                <a:lnTo>
                  <a:pt x="322" y="538"/>
                </a:lnTo>
                <a:lnTo>
                  <a:pt x="322" y="536"/>
                </a:lnTo>
                <a:lnTo>
                  <a:pt x="320" y="532"/>
                </a:lnTo>
                <a:lnTo>
                  <a:pt x="320" y="528"/>
                </a:lnTo>
                <a:lnTo>
                  <a:pt x="318" y="526"/>
                </a:lnTo>
                <a:lnTo>
                  <a:pt x="316" y="526"/>
                </a:lnTo>
                <a:lnTo>
                  <a:pt x="318" y="524"/>
                </a:lnTo>
                <a:lnTo>
                  <a:pt x="318" y="522"/>
                </a:lnTo>
                <a:lnTo>
                  <a:pt x="318" y="518"/>
                </a:lnTo>
                <a:lnTo>
                  <a:pt x="316" y="515"/>
                </a:lnTo>
                <a:lnTo>
                  <a:pt x="316" y="513"/>
                </a:lnTo>
                <a:lnTo>
                  <a:pt x="316" y="511"/>
                </a:lnTo>
                <a:lnTo>
                  <a:pt x="314" y="509"/>
                </a:lnTo>
                <a:lnTo>
                  <a:pt x="314" y="507"/>
                </a:lnTo>
                <a:lnTo>
                  <a:pt x="314" y="505"/>
                </a:lnTo>
                <a:lnTo>
                  <a:pt x="314" y="503"/>
                </a:lnTo>
                <a:lnTo>
                  <a:pt x="316" y="501"/>
                </a:lnTo>
                <a:lnTo>
                  <a:pt x="316" y="499"/>
                </a:lnTo>
                <a:lnTo>
                  <a:pt x="316" y="499"/>
                </a:lnTo>
                <a:lnTo>
                  <a:pt x="316" y="497"/>
                </a:lnTo>
                <a:lnTo>
                  <a:pt x="318" y="495"/>
                </a:lnTo>
                <a:lnTo>
                  <a:pt x="316" y="493"/>
                </a:lnTo>
                <a:lnTo>
                  <a:pt x="316" y="490"/>
                </a:lnTo>
                <a:lnTo>
                  <a:pt x="314" y="490"/>
                </a:lnTo>
                <a:lnTo>
                  <a:pt x="312" y="488"/>
                </a:lnTo>
                <a:lnTo>
                  <a:pt x="309" y="484"/>
                </a:lnTo>
                <a:lnTo>
                  <a:pt x="307" y="482"/>
                </a:lnTo>
                <a:lnTo>
                  <a:pt x="305" y="480"/>
                </a:lnTo>
                <a:lnTo>
                  <a:pt x="305" y="478"/>
                </a:lnTo>
                <a:lnTo>
                  <a:pt x="305" y="476"/>
                </a:lnTo>
                <a:lnTo>
                  <a:pt x="307" y="474"/>
                </a:lnTo>
                <a:lnTo>
                  <a:pt x="307" y="467"/>
                </a:lnTo>
                <a:lnTo>
                  <a:pt x="309" y="465"/>
                </a:lnTo>
                <a:lnTo>
                  <a:pt x="314" y="459"/>
                </a:lnTo>
                <a:lnTo>
                  <a:pt x="316" y="457"/>
                </a:lnTo>
                <a:lnTo>
                  <a:pt x="318" y="455"/>
                </a:lnTo>
                <a:lnTo>
                  <a:pt x="318" y="455"/>
                </a:lnTo>
                <a:lnTo>
                  <a:pt x="318" y="453"/>
                </a:lnTo>
                <a:lnTo>
                  <a:pt x="318" y="453"/>
                </a:lnTo>
                <a:lnTo>
                  <a:pt x="316" y="453"/>
                </a:lnTo>
                <a:lnTo>
                  <a:pt x="314" y="453"/>
                </a:lnTo>
                <a:lnTo>
                  <a:pt x="314" y="453"/>
                </a:lnTo>
                <a:lnTo>
                  <a:pt x="305" y="451"/>
                </a:lnTo>
                <a:lnTo>
                  <a:pt x="305" y="449"/>
                </a:lnTo>
                <a:lnTo>
                  <a:pt x="303" y="449"/>
                </a:lnTo>
                <a:lnTo>
                  <a:pt x="301" y="451"/>
                </a:lnTo>
                <a:lnTo>
                  <a:pt x="301" y="451"/>
                </a:lnTo>
                <a:lnTo>
                  <a:pt x="301" y="451"/>
                </a:lnTo>
                <a:lnTo>
                  <a:pt x="299" y="451"/>
                </a:lnTo>
                <a:lnTo>
                  <a:pt x="293" y="449"/>
                </a:lnTo>
                <a:lnTo>
                  <a:pt x="291" y="449"/>
                </a:lnTo>
                <a:lnTo>
                  <a:pt x="291" y="447"/>
                </a:lnTo>
                <a:lnTo>
                  <a:pt x="291" y="442"/>
                </a:lnTo>
                <a:lnTo>
                  <a:pt x="291" y="440"/>
                </a:lnTo>
                <a:lnTo>
                  <a:pt x="295" y="438"/>
                </a:lnTo>
                <a:lnTo>
                  <a:pt x="299" y="424"/>
                </a:lnTo>
                <a:lnTo>
                  <a:pt x="299" y="422"/>
                </a:lnTo>
                <a:lnTo>
                  <a:pt x="297" y="422"/>
                </a:lnTo>
                <a:lnTo>
                  <a:pt x="297" y="422"/>
                </a:lnTo>
                <a:lnTo>
                  <a:pt x="295" y="424"/>
                </a:lnTo>
                <a:lnTo>
                  <a:pt x="295" y="424"/>
                </a:lnTo>
                <a:lnTo>
                  <a:pt x="293" y="422"/>
                </a:lnTo>
                <a:lnTo>
                  <a:pt x="291" y="422"/>
                </a:lnTo>
                <a:lnTo>
                  <a:pt x="289" y="419"/>
                </a:lnTo>
                <a:lnTo>
                  <a:pt x="286" y="417"/>
                </a:lnTo>
                <a:lnTo>
                  <a:pt x="284" y="413"/>
                </a:lnTo>
                <a:lnTo>
                  <a:pt x="282" y="411"/>
                </a:lnTo>
                <a:lnTo>
                  <a:pt x="282" y="411"/>
                </a:lnTo>
                <a:lnTo>
                  <a:pt x="280" y="411"/>
                </a:lnTo>
                <a:lnTo>
                  <a:pt x="278" y="411"/>
                </a:lnTo>
                <a:lnTo>
                  <a:pt x="278" y="409"/>
                </a:lnTo>
                <a:lnTo>
                  <a:pt x="278" y="409"/>
                </a:lnTo>
                <a:lnTo>
                  <a:pt x="278" y="407"/>
                </a:lnTo>
                <a:lnTo>
                  <a:pt x="278" y="407"/>
                </a:lnTo>
                <a:lnTo>
                  <a:pt x="278" y="407"/>
                </a:lnTo>
                <a:lnTo>
                  <a:pt x="276" y="405"/>
                </a:lnTo>
                <a:lnTo>
                  <a:pt x="276" y="405"/>
                </a:lnTo>
                <a:lnTo>
                  <a:pt x="276" y="405"/>
                </a:lnTo>
                <a:lnTo>
                  <a:pt x="278" y="394"/>
                </a:lnTo>
                <a:lnTo>
                  <a:pt x="278" y="392"/>
                </a:lnTo>
                <a:lnTo>
                  <a:pt x="276" y="392"/>
                </a:lnTo>
                <a:lnTo>
                  <a:pt x="276" y="390"/>
                </a:lnTo>
                <a:lnTo>
                  <a:pt x="278" y="388"/>
                </a:lnTo>
                <a:lnTo>
                  <a:pt x="278" y="386"/>
                </a:lnTo>
                <a:lnTo>
                  <a:pt x="280" y="386"/>
                </a:lnTo>
                <a:lnTo>
                  <a:pt x="280" y="384"/>
                </a:lnTo>
                <a:lnTo>
                  <a:pt x="280" y="384"/>
                </a:lnTo>
                <a:lnTo>
                  <a:pt x="278" y="382"/>
                </a:lnTo>
                <a:lnTo>
                  <a:pt x="280" y="382"/>
                </a:lnTo>
                <a:lnTo>
                  <a:pt x="280" y="380"/>
                </a:lnTo>
                <a:lnTo>
                  <a:pt x="282" y="380"/>
                </a:lnTo>
                <a:lnTo>
                  <a:pt x="284" y="380"/>
                </a:lnTo>
                <a:lnTo>
                  <a:pt x="286" y="380"/>
                </a:lnTo>
                <a:lnTo>
                  <a:pt x="289" y="378"/>
                </a:lnTo>
                <a:lnTo>
                  <a:pt x="293" y="376"/>
                </a:lnTo>
                <a:lnTo>
                  <a:pt x="293" y="373"/>
                </a:lnTo>
                <a:lnTo>
                  <a:pt x="293" y="371"/>
                </a:lnTo>
                <a:lnTo>
                  <a:pt x="293" y="369"/>
                </a:lnTo>
                <a:lnTo>
                  <a:pt x="293" y="367"/>
                </a:lnTo>
                <a:lnTo>
                  <a:pt x="293" y="365"/>
                </a:lnTo>
                <a:lnTo>
                  <a:pt x="293" y="363"/>
                </a:lnTo>
                <a:lnTo>
                  <a:pt x="295" y="363"/>
                </a:lnTo>
                <a:lnTo>
                  <a:pt x="295" y="361"/>
                </a:lnTo>
                <a:lnTo>
                  <a:pt x="293" y="361"/>
                </a:lnTo>
                <a:lnTo>
                  <a:pt x="291" y="359"/>
                </a:lnTo>
                <a:lnTo>
                  <a:pt x="291" y="357"/>
                </a:lnTo>
                <a:lnTo>
                  <a:pt x="289" y="357"/>
                </a:lnTo>
                <a:lnTo>
                  <a:pt x="289" y="355"/>
                </a:lnTo>
                <a:lnTo>
                  <a:pt x="291" y="353"/>
                </a:lnTo>
                <a:lnTo>
                  <a:pt x="291" y="353"/>
                </a:lnTo>
                <a:lnTo>
                  <a:pt x="291" y="348"/>
                </a:lnTo>
                <a:lnTo>
                  <a:pt x="291" y="348"/>
                </a:lnTo>
                <a:lnTo>
                  <a:pt x="291" y="346"/>
                </a:lnTo>
                <a:lnTo>
                  <a:pt x="291" y="346"/>
                </a:lnTo>
                <a:lnTo>
                  <a:pt x="293" y="344"/>
                </a:lnTo>
                <a:lnTo>
                  <a:pt x="295" y="344"/>
                </a:lnTo>
                <a:lnTo>
                  <a:pt x="295" y="344"/>
                </a:lnTo>
                <a:lnTo>
                  <a:pt x="295" y="344"/>
                </a:lnTo>
                <a:lnTo>
                  <a:pt x="297" y="342"/>
                </a:lnTo>
                <a:lnTo>
                  <a:pt x="297" y="340"/>
                </a:lnTo>
                <a:lnTo>
                  <a:pt x="297" y="340"/>
                </a:lnTo>
                <a:lnTo>
                  <a:pt x="297" y="338"/>
                </a:lnTo>
                <a:lnTo>
                  <a:pt x="297" y="338"/>
                </a:lnTo>
                <a:lnTo>
                  <a:pt x="295" y="334"/>
                </a:lnTo>
                <a:lnTo>
                  <a:pt x="293" y="330"/>
                </a:lnTo>
                <a:lnTo>
                  <a:pt x="291" y="328"/>
                </a:lnTo>
                <a:lnTo>
                  <a:pt x="289" y="328"/>
                </a:lnTo>
                <a:lnTo>
                  <a:pt x="286" y="330"/>
                </a:lnTo>
                <a:lnTo>
                  <a:pt x="284" y="332"/>
                </a:lnTo>
                <a:lnTo>
                  <a:pt x="282" y="334"/>
                </a:lnTo>
                <a:lnTo>
                  <a:pt x="278" y="332"/>
                </a:lnTo>
                <a:lnTo>
                  <a:pt x="272" y="332"/>
                </a:lnTo>
                <a:lnTo>
                  <a:pt x="270" y="330"/>
                </a:lnTo>
                <a:lnTo>
                  <a:pt x="261" y="323"/>
                </a:lnTo>
                <a:lnTo>
                  <a:pt x="234" y="311"/>
                </a:lnTo>
                <a:lnTo>
                  <a:pt x="232" y="309"/>
                </a:lnTo>
                <a:lnTo>
                  <a:pt x="232" y="309"/>
                </a:lnTo>
                <a:lnTo>
                  <a:pt x="230" y="307"/>
                </a:lnTo>
                <a:lnTo>
                  <a:pt x="230" y="307"/>
                </a:lnTo>
                <a:lnTo>
                  <a:pt x="230" y="307"/>
                </a:lnTo>
                <a:lnTo>
                  <a:pt x="230" y="305"/>
                </a:lnTo>
                <a:lnTo>
                  <a:pt x="230" y="300"/>
                </a:lnTo>
                <a:lnTo>
                  <a:pt x="230" y="298"/>
                </a:lnTo>
                <a:lnTo>
                  <a:pt x="228" y="296"/>
                </a:lnTo>
                <a:lnTo>
                  <a:pt x="226" y="294"/>
                </a:lnTo>
                <a:lnTo>
                  <a:pt x="226" y="294"/>
                </a:lnTo>
                <a:lnTo>
                  <a:pt x="224" y="294"/>
                </a:lnTo>
                <a:lnTo>
                  <a:pt x="224" y="290"/>
                </a:lnTo>
                <a:lnTo>
                  <a:pt x="224" y="288"/>
                </a:lnTo>
                <a:lnTo>
                  <a:pt x="226" y="286"/>
                </a:lnTo>
                <a:lnTo>
                  <a:pt x="226" y="282"/>
                </a:lnTo>
                <a:lnTo>
                  <a:pt x="228" y="282"/>
                </a:lnTo>
                <a:lnTo>
                  <a:pt x="228" y="282"/>
                </a:lnTo>
                <a:lnTo>
                  <a:pt x="230" y="280"/>
                </a:lnTo>
                <a:lnTo>
                  <a:pt x="230" y="277"/>
                </a:lnTo>
                <a:lnTo>
                  <a:pt x="230" y="277"/>
                </a:lnTo>
                <a:lnTo>
                  <a:pt x="230" y="275"/>
                </a:lnTo>
                <a:lnTo>
                  <a:pt x="232" y="275"/>
                </a:lnTo>
                <a:lnTo>
                  <a:pt x="232" y="275"/>
                </a:lnTo>
                <a:lnTo>
                  <a:pt x="234" y="273"/>
                </a:lnTo>
                <a:lnTo>
                  <a:pt x="234" y="271"/>
                </a:lnTo>
                <a:lnTo>
                  <a:pt x="234" y="269"/>
                </a:lnTo>
                <a:lnTo>
                  <a:pt x="234" y="265"/>
                </a:lnTo>
                <a:lnTo>
                  <a:pt x="232" y="265"/>
                </a:lnTo>
                <a:lnTo>
                  <a:pt x="232" y="265"/>
                </a:lnTo>
                <a:lnTo>
                  <a:pt x="232" y="263"/>
                </a:lnTo>
                <a:lnTo>
                  <a:pt x="238" y="261"/>
                </a:lnTo>
                <a:lnTo>
                  <a:pt x="241" y="261"/>
                </a:lnTo>
                <a:lnTo>
                  <a:pt x="241" y="261"/>
                </a:lnTo>
                <a:lnTo>
                  <a:pt x="243" y="261"/>
                </a:lnTo>
                <a:lnTo>
                  <a:pt x="245" y="263"/>
                </a:lnTo>
                <a:lnTo>
                  <a:pt x="245" y="265"/>
                </a:lnTo>
                <a:lnTo>
                  <a:pt x="245" y="267"/>
                </a:lnTo>
                <a:lnTo>
                  <a:pt x="247" y="267"/>
                </a:lnTo>
                <a:lnTo>
                  <a:pt x="251" y="269"/>
                </a:lnTo>
                <a:lnTo>
                  <a:pt x="253" y="269"/>
                </a:lnTo>
                <a:lnTo>
                  <a:pt x="253" y="269"/>
                </a:lnTo>
                <a:lnTo>
                  <a:pt x="255" y="265"/>
                </a:lnTo>
                <a:lnTo>
                  <a:pt x="259" y="261"/>
                </a:lnTo>
                <a:lnTo>
                  <a:pt x="259" y="259"/>
                </a:lnTo>
                <a:lnTo>
                  <a:pt x="261" y="254"/>
                </a:lnTo>
                <a:lnTo>
                  <a:pt x="264" y="252"/>
                </a:lnTo>
                <a:lnTo>
                  <a:pt x="264" y="248"/>
                </a:lnTo>
                <a:lnTo>
                  <a:pt x="266" y="242"/>
                </a:lnTo>
                <a:lnTo>
                  <a:pt x="266" y="236"/>
                </a:lnTo>
                <a:lnTo>
                  <a:pt x="266" y="234"/>
                </a:lnTo>
                <a:lnTo>
                  <a:pt x="270" y="231"/>
                </a:lnTo>
                <a:lnTo>
                  <a:pt x="270" y="234"/>
                </a:lnTo>
                <a:lnTo>
                  <a:pt x="274" y="234"/>
                </a:lnTo>
                <a:lnTo>
                  <a:pt x="276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80" y="234"/>
                </a:lnTo>
                <a:lnTo>
                  <a:pt x="280" y="234"/>
                </a:lnTo>
                <a:lnTo>
                  <a:pt x="282" y="234"/>
                </a:lnTo>
                <a:lnTo>
                  <a:pt x="284" y="234"/>
                </a:lnTo>
                <a:lnTo>
                  <a:pt x="289" y="234"/>
                </a:lnTo>
                <a:lnTo>
                  <a:pt x="295" y="236"/>
                </a:lnTo>
                <a:lnTo>
                  <a:pt x="301" y="236"/>
                </a:lnTo>
                <a:lnTo>
                  <a:pt x="301" y="236"/>
                </a:lnTo>
                <a:lnTo>
                  <a:pt x="303" y="234"/>
                </a:lnTo>
                <a:lnTo>
                  <a:pt x="303" y="231"/>
                </a:lnTo>
                <a:lnTo>
                  <a:pt x="303" y="231"/>
                </a:lnTo>
                <a:lnTo>
                  <a:pt x="305" y="231"/>
                </a:lnTo>
                <a:lnTo>
                  <a:pt x="305" y="234"/>
                </a:lnTo>
                <a:lnTo>
                  <a:pt x="312" y="236"/>
                </a:lnTo>
                <a:lnTo>
                  <a:pt x="314" y="236"/>
                </a:lnTo>
                <a:lnTo>
                  <a:pt x="314" y="234"/>
                </a:lnTo>
                <a:lnTo>
                  <a:pt x="316" y="234"/>
                </a:lnTo>
                <a:lnTo>
                  <a:pt x="316" y="231"/>
                </a:lnTo>
                <a:lnTo>
                  <a:pt x="316" y="229"/>
                </a:lnTo>
                <a:lnTo>
                  <a:pt x="316" y="229"/>
                </a:lnTo>
                <a:lnTo>
                  <a:pt x="316" y="227"/>
                </a:lnTo>
                <a:lnTo>
                  <a:pt x="320" y="225"/>
                </a:lnTo>
                <a:lnTo>
                  <a:pt x="320" y="223"/>
                </a:lnTo>
                <a:lnTo>
                  <a:pt x="320" y="223"/>
                </a:lnTo>
                <a:lnTo>
                  <a:pt x="320" y="221"/>
                </a:lnTo>
                <a:lnTo>
                  <a:pt x="320" y="221"/>
                </a:lnTo>
                <a:lnTo>
                  <a:pt x="316" y="221"/>
                </a:lnTo>
                <a:lnTo>
                  <a:pt x="312" y="221"/>
                </a:lnTo>
                <a:lnTo>
                  <a:pt x="312" y="219"/>
                </a:lnTo>
                <a:lnTo>
                  <a:pt x="309" y="219"/>
                </a:lnTo>
                <a:lnTo>
                  <a:pt x="307" y="217"/>
                </a:lnTo>
                <a:lnTo>
                  <a:pt x="307" y="217"/>
                </a:lnTo>
                <a:lnTo>
                  <a:pt x="305" y="217"/>
                </a:lnTo>
                <a:lnTo>
                  <a:pt x="303" y="215"/>
                </a:lnTo>
                <a:lnTo>
                  <a:pt x="303" y="213"/>
                </a:lnTo>
                <a:lnTo>
                  <a:pt x="303" y="213"/>
                </a:lnTo>
                <a:lnTo>
                  <a:pt x="303" y="211"/>
                </a:lnTo>
                <a:lnTo>
                  <a:pt x="301" y="211"/>
                </a:lnTo>
                <a:lnTo>
                  <a:pt x="301" y="209"/>
                </a:lnTo>
                <a:lnTo>
                  <a:pt x="303" y="204"/>
                </a:lnTo>
                <a:lnTo>
                  <a:pt x="303" y="202"/>
                </a:lnTo>
                <a:lnTo>
                  <a:pt x="303" y="202"/>
                </a:lnTo>
                <a:lnTo>
                  <a:pt x="301" y="200"/>
                </a:lnTo>
                <a:lnTo>
                  <a:pt x="301" y="198"/>
                </a:lnTo>
                <a:lnTo>
                  <a:pt x="299" y="198"/>
                </a:lnTo>
                <a:lnTo>
                  <a:pt x="297" y="196"/>
                </a:lnTo>
                <a:lnTo>
                  <a:pt x="297" y="198"/>
                </a:lnTo>
                <a:lnTo>
                  <a:pt x="295" y="200"/>
                </a:lnTo>
                <a:lnTo>
                  <a:pt x="295" y="200"/>
                </a:lnTo>
                <a:lnTo>
                  <a:pt x="293" y="198"/>
                </a:lnTo>
                <a:lnTo>
                  <a:pt x="293" y="200"/>
                </a:lnTo>
                <a:lnTo>
                  <a:pt x="291" y="200"/>
                </a:lnTo>
                <a:lnTo>
                  <a:pt x="291" y="200"/>
                </a:lnTo>
                <a:lnTo>
                  <a:pt x="291" y="202"/>
                </a:lnTo>
                <a:lnTo>
                  <a:pt x="289" y="202"/>
                </a:lnTo>
                <a:lnTo>
                  <a:pt x="286" y="202"/>
                </a:lnTo>
                <a:lnTo>
                  <a:pt x="282" y="200"/>
                </a:lnTo>
                <a:lnTo>
                  <a:pt x="280" y="198"/>
                </a:lnTo>
                <a:lnTo>
                  <a:pt x="276" y="198"/>
                </a:lnTo>
                <a:lnTo>
                  <a:pt x="274" y="198"/>
                </a:lnTo>
                <a:lnTo>
                  <a:pt x="274" y="198"/>
                </a:lnTo>
                <a:lnTo>
                  <a:pt x="274" y="196"/>
                </a:lnTo>
                <a:lnTo>
                  <a:pt x="270" y="194"/>
                </a:lnTo>
                <a:lnTo>
                  <a:pt x="270" y="192"/>
                </a:lnTo>
                <a:lnTo>
                  <a:pt x="266" y="190"/>
                </a:lnTo>
                <a:lnTo>
                  <a:pt x="264" y="188"/>
                </a:lnTo>
                <a:lnTo>
                  <a:pt x="264" y="181"/>
                </a:lnTo>
                <a:lnTo>
                  <a:pt x="261" y="177"/>
                </a:lnTo>
                <a:lnTo>
                  <a:pt x="253" y="173"/>
                </a:lnTo>
                <a:lnTo>
                  <a:pt x="247" y="167"/>
                </a:lnTo>
                <a:lnTo>
                  <a:pt x="245" y="165"/>
                </a:lnTo>
                <a:lnTo>
                  <a:pt x="241" y="165"/>
                </a:lnTo>
                <a:lnTo>
                  <a:pt x="238" y="167"/>
                </a:lnTo>
                <a:lnTo>
                  <a:pt x="236" y="167"/>
                </a:lnTo>
                <a:lnTo>
                  <a:pt x="234" y="167"/>
                </a:lnTo>
                <a:lnTo>
                  <a:pt x="232" y="167"/>
                </a:lnTo>
                <a:lnTo>
                  <a:pt x="232" y="165"/>
                </a:lnTo>
                <a:lnTo>
                  <a:pt x="232" y="163"/>
                </a:lnTo>
                <a:lnTo>
                  <a:pt x="230" y="160"/>
                </a:lnTo>
                <a:lnTo>
                  <a:pt x="230" y="160"/>
                </a:lnTo>
                <a:lnTo>
                  <a:pt x="230" y="158"/>
                </a:lnTo>
                <a:lnTo>
                  <a:pt x="230" y="158"/>
                </a:lnTo>
                <a:lnTo>
                  <a:pt x="228" y="152"/>
                </a:lnTo>
                <a:lnTo>
                  <a:pt x="228" y="152"/>
                </a:lnTo>
                <a:lnTo>
                  <a:pt x="230" y="152"/>
                </a:lnTo>
                <a:lnTo>
                  <a:pt x="230" y="150"/>
                </a:lnTo>
                <a:lnTo>
                  <a:pt x="232" y="144"/>
                </a:lnTo>
                <a:lnTo>
                  <a:pt x="234" y="140"/>
                </a:lnTo>
                <a:lnTo>
                  <a:pt x="236" y="138"/>
                </a:lnTo>
                <a:lnTo>
                  <a:pt x="236" y="135"/>
                </a:lnTo>
                <a:lnTo>
                  <a:pt x="236" y="135"/>
                </a:lnTo>
                <a:lnTo>
                  <a:pt x="236" y="135"/>
                </a:lnTo>
                <a:lnTo>
                  <a:pt x="236" y="133"/>
                </a:lnTo>
                <a:lnTo>
                  <a:pt x="236" y="133"/>
                </a:lnTo>
                <a:lnTo>
                  <a:pt x="234" y="133"/>
                </a:lnTo>
                <a:lnTo>
                  <a:pt x="236" y="131"/>
                </a:lnTo>
                <a:lnTo>
                  <a:pt x="236" y="131"/>
                </a:lnTo>
                <a:lnTo>
                  <a:pt x="236" y="127"/>
                </a:lnTo>
                <a:lnTo>
                  <a:pt x="238" y="127"/>
                </a:lnTo>
                <a:lnTo>
                  <a:pt x="241" y="125"/>
                </a:lnTo>
                <a:lnTo>
                  <a:pt x="243" y="123"/>
                </a:lnTo>
                <a:lnTo>
                  <a:pt x="243" y="123"/>
                </a:lnTo>
                <a:lnTo>
                  <a:pt x="243" y="121"/>
                </a:lnTo>
                <a:lnTo>
                  <a:pt x="245" y="121"/>
                </a:lnTo>
                <a:lnTo>
                  <a:pt x="247" y="121"/>
                </a:lnTo>
                <a:lnTo>
                  <a:pt x="253" y="119"/>
                </a:lnTo>
                <a:lnTo>
                  <a:pt x="253" y="119"/>
                </a:lnTo>
                <a:lnTo>
                  <a:pt x="255" y="117"/>
                </a:lnTo>
                <a:lnTo>
                  <a:pt x="255" y="112"/>
                </a:lnTo>
                <a:lnTo>
                  <a:pt x="255" y="110"/>
                </a:lnTo>
                <a:lnTo>
                  <a:pt x="257" y="108"/>
                </a:lnTo>
                <a:lnTo>
                  <a:pt x="257" y="106"/>
                </a:lnTo>
                <a:lnTo>
                  <a:pt x="264" y="104"/>
                </a:lnTo>
                <a:lnTo>
                  <a:pt x="264" y="102"/>
                </a:lnTo>
                <a:lnTo>
                  <a:pt x="264" y="102"/>
                </a:lnTo>
                <a:lnTo>
                  <a:pt x="266" y="102"/>
                </a:lnTo>
                <a:lnTo>
                  <a:pt x="266" y="102"/>
                </a:lnTo>
                <a:lnTo>
                  <a:pt x="266" y="102"/>
                </a:lnTo>
                <a:lnTo>
                  <a:pt x="268" y="102"/>
                </a:lnTo>
                <a:lnTo>
                  <a:pt x="268" y="102"/>
                </a:lnTo>
                <a:lnTo>
                  <a:pt x="270" y="102"/>
                </a:lnTo>
                <a:lnTo>
                  <a:pt x="272" y="102"/>
                </a:lnTo>
                <a:lnTo>
                  <a:pt x="272" y="100"/>
                </a:lnTo>
                <a:lnTo>
                  <a:pt x="270" y="94"/>
                </a:lnTo>
                <a:lnTo>
                  <a:pt x="268" y="92"/>
                </a:lnTo>
                <a:lnTo>
                  <a:pt x="266" y="89"/>
                </a:lnTo>
                <a:lnTo>
                  <a:pt x="259" y="89"/>
                </a:lnTo>
                <a:lnTo>
                  <a:pt x="257" y="87"/>
                </a:lnTo>
                <a:lnTo>
                  <a:pt x="255" y="87"/>
                </a:lnTo>
                <a:lnTo>
                  <a:pt x="255" y="87"/>
                </a:lnTo>
                <a:lnTo>
                  <a:pt x="255" y="92"/>
                </a:lnTo>
                <a:lnTo>
                  <a:pt x="255" y="92"/>
                </a:lnTo>
                <a:lnTo>
                  <a:pt x="253" y="92"/>
                </a:lnTo>
                <a:lnTo>
                  <a:pt x="253" y="89"/>
                </a:lnTo>
                <a:lnTo>
                  <a:pt x="253" y="87"/>
                </a:lnTo>
                <a:lnTo>
                  <a:pt x="253" y="85"/>
                </a:lnTo>
                <a:lnTo>
                  <a:pt x="253" y="85"/>
                </a:lnTo>
                <a:lnTo>
                  <a:pt x="255" y="83"/>
                </a:lnTo>
                <a:lnTo>
                  <a:pt x="257" y="77"/>
                </a:lnTo>
                <a:lnTo>
                  <a:pt x="257" y="75"/>
                </a:lnTo>
                <a:lnTo>
                  <a:pt x="259" y="73"/>
                </a:lnTo>
                <a:lnTo>
                  <a:pt x="259" y="71"/>
                </a:lnTo>
                <a:lnTo>
                  <a:pt x="261" y="73"/>
                </a:lnTo>
                <a:lnTo>
                  <a:pt x="261" y="75"/>
                </a:lnTo>
                <a:lnTo>
                  <a:pt x="261" y="77"/>
                </a:lnTo>
                <a:lnTo>
                  <a:pt x="261" y="79"/>
                </a:lnTo>
                <a:lnTo>
                  <a:pt x="264" y="81"/>
                </a:lnTo>
                <a:lnTo>
                  <a:pt x="266" y="81"/>
                </a:lnTo>
                <a:lnTo>
                  <a:pt x="268" y="83"/>
                </a:lnTo>
                <a:lnTo>
                  <a:pt x="270" y="83"/>
                </a:lnTo>
                <a:lnTo>
                  <a:pt x="270" y="85"/>
                </a:lnTo>
                <a:lnTo>
                  <a:pt x="272" y="85"/>
                </a:lnTo>
                <a:lnTo>
                  <a:pt x="272" y="87"/>
                </a:lnTo>
                <a:lnTo>
                  <a:pt x="274" y="89"/>
                </a:lnTo>
                <a:lnTo>
                  <a:pt x="276" y="89"/>
                </a:lnTo>
                <a:lnTo>
                  <a:pt x="278" y="89"/>
                </a:lnTo>
                <a:lnTo>
                  <a:pt x="280" y="89"/>
                </a:lnTo>
                <a:lnTo>
                  <a:pt x="280" y="89"/>
                </a:lnTo>
                <a:lnTo>
                  <a:pt x="282" y="92"/>
                </a:lnTo>
                <a:lnTo>
                  <a:pt x="282" y="92"/>
                </a:lnTo>
                <a:lnTo>
                  <a:pt x="282" y="94"/>
                </a:lnTo>
                <a:lnTo>
                  <a:pt x="284" y="94"/>
                </a:lnTo>
                <a:lnTo>
                  <a:pt x="284" y="94"/>
                </a:lnTo>
                <a:lnTo>
                  <a:pt x="286" y="96"/>
                </a:lnTo>
                <a:lnTo>
                  <a:pt x="286" y="96"/>
                </a:lnTo>
                <a:lnTo>
                  <a:pt x="286" y="98"/>
                </a:lnTo>
                <a:lnTo>
                  <a:pt x="286" y="98"/>
                </a:lnTo>
                <a:lnTo>
                  <a:pt x="289" y="98"/>
                </a:lnTo>
                <a:lnTo>
                  <a:pt x="289" y="98"/>
                </a:lnTo>
                <a:lnTo>
                  <a:pt x="289" y="100"/>
                </a:lnTo>
                <a:lnTo>
                  <a:pt x="289" y="102"/>
                </a:lnTo>
                <a:lnTo>
                  <a:pt x="291" y="102"/>
                </a:lnTo>
                <a:lnTo>
                  <a:pt x="293" y="104"/>
                </a:lnTo>
                <a:lnTo>
                  <a:pt x="293" y="104"/>
                </a:lnTo>
                <a:lnTo>
                  <a:pt x="293" y="106"/>
                </a:lnTo>
                <a:lnTo>
                  <a:pt x="291" y="108"/>
                </a:lnTo>
                <a:lnTo>
                  <a:pt x="286" y="110"/>
                </a:lnTo>
                <a:lnTo>
                  <a:pt x="286" y="110"/>
                </a:lnTo>
                <a:lnTo>
                  <a:pt x="289" y="112"/>
                </a:lnTo>
                <a:lnTo>
                  <a:pt x="297" y="108"/>
                </a:lnTo>
                <a:lnTo>
                  <a:pt x="301" y="110"/>
                </a:lnTo>
                <a:lnTo>
                  <a:pt x="301" y="112"/>
                </a:lnTo>
                <a:lnTo>
                  <a:pt x="301" y="115"/>
                </a:lnTo>
                <a:lnTo>
                  <a:pt x="303" y="117"/>
                </a:lnTo>
                <a:lnTo>
                  <a:pt x="305" y="117"/>
                </a:lnTo>
                <a:lnTo>
                  <a:pt x="305" y="117"/>
                </a:lnTo>
                <a:lnTo>
                  <a:pt x="307" y="112"/>
                </a:lnTo>
                <a:lnTo>
                  <a:pt x="309" y="110"/>
                </a:lnTo>
                <a:lnTo>
                  <a:pt x="312" y="110"/>
                </a:lnTo>
                <a:lnTo>
                  <a:pt x="318" y="117"/>
                </a:lnTo>
                <a:lnTo>
                  <a:pt x="320" y="117"/>
                </a:lnTo>
                <a:lnTo>
                  <a:pt x="324" y="117"/>
                </a:lnTo>
                <a:lnTo>
                  <a:pt x="326" y="115"/>
                </a:lnTo>
                <a:lnTo>
                  <a:pt x="326" y="112"/>
                </a:lnTo>
                <a:lnTo>
                  <a:pt x="324" y="112"/>
                </a:lnTo>
                <a:lnTo>
                  <a:pt x="324" y="112"/>
                </a:lnTo>
                <a:lnTo>
                  <a:pt x="322" y="110"/>
                </a:lnTo>
                <a:lnTo>
                  <a:pt x="324" y="108"/>
                </a:lnTo>
                <a:lnTo>
                  <a:pt x="322" y="108"/>
                </a:lnTo>
                <a:lnTo>
                  <a:pt x="322" y="110"/>
                </a:lnTo>
                <a:lnTo>
                  <a:pt x="320" y="108"/>
                </a:lnTo>
                <a:lnTo>
                  <a:pt x="320" y="108"/>
                </a:lnTo>
                <a:lnTo>
                  <a:pt x="318" y="104"/>
                </a:lnTo>
                <a:lnTo>
                  <a:pt x="316" y="104"/>
                </a:lnTo>
                <a:lnTo>
                  <a:pt x="314" y="102"/>
                </a:lnTo>
                <a:lnTo>
                  <a:pt x="312" y="100"/>
                </a:lnTo>
                <a:lnTo>
                  <a:pt x="312" y="98"/>
                </a:lnTo>
                <a:lnTo>
                  <a:pt x="312" y="96"/>
                </a:lnTo>
                <a:lnTo>
                  <a:pt x="314" y="94"/>
                </a:lnTo>
                <a:lnTo>
                  <a:pt x="314" y="94"/>
                </a:lnTo>
                <a:lnTo>
                  <a:pt x="316" y="92"/>
                </a:lnTo>
                <a:lnTo>
                  <a:pt x="318" y="94"/>
                </a:lnTo>
                <a:lnTo>
                  <a:pt x="318" y="94"/>
                </a:lnTo>
                <a:lnTo>
                  <a:pt x="320" y="96"/>
                </a:lnTo>
                <a:lnTo>
                  <a:pt x="320" y="96"/>
                </a:lnTo>
                <a:lnTo>
                  <a:pt x="322" y="98"/>
                </a:lnTo>
                <a:lnTo>
                  <a:pt x="324" y="98"/>
                </a:lnTo>
                <a:lnTo>
                  <a:pt x="324" y="98"/>
                </a:lnTo>
                <a:lnTo>
                  <a:pt x="326" y="100"/>
                </a:lnTo>
                <a:lnTo>
                  <a:pt x="328" y="100"/>
                </a:lnTo>
                <a:lnTo>
                  <a:pt x="328" y="102"/>
                </a:lnTo>
                <a:lnTo>
                  <a:pt x="328" y="102"/>
                </a:lnTo>
                <a:lnTo>
                  <a:pt x="328" y="102"/>
                </a:lnTo>
                <a:lnTo>
                  <a:pt x="330" y="104"/>
                </a:lnTo>
                <a:lnTo>
                  <a:pt x="332" y="104"/>
                </a:lnTo>
                <a:lnTo>
                  <a:pt x="332" y="106"/>
                </a:lnTo>
                <a:lnTo>
                  <a:pt x="332" y="106"/>
                </a:lnTo>
                <a:lnTo>
                  <a:pt x="332" y="106"/>
                </a:lnTo>
                <a:lnTo>
                  <a:pt x="330" y="106"/>
                </a:lnTo>
                <a:lnTo>
                  <a:pt x="328" y="106"/>
                </a:lnTo>
                <a:lnTo>
                  <a:pt x="328" y="110"/>
                </a:lnTo>
                <a:lnTo>
                  <a:pt x="330" y="112"/>
                </a:lnTo>
                <a:lnTo>
                  <a:pt x="332" y="115"/>
                </a:lnTo>
                <a:lnTo>
                  <a:pt x="332" y="117"/>
                </a:lnTo>
                <a:lnTo>
                  <a:pt x="335" y="123"/>
                </a:lnTo>
                <a:lnTo>
                  <a:pt x="335" y="125"/>
                </a:lnTo>
                <a:lnTo>
                  <a:pt x="335" y="127"/>
                </a:lnTo>
                <a:lnTo>
                  <a:pt x="343" y="129"/>
                </a:lnTo>
                <a:lnTo>
                  <a:pt x="343" y="131"/>
                </a:lnTo>
                <a:lnTo>
                  <a:pt x="345" y="133"/>
                </a:lnTo>
                <a:lnTo>
                  <a:pt x="345" y="135"/>
                </a:lnTo>
                <a:lnTo>
                  <a:pt x="347" y="135"/>
                </a:lnTo>
                <a:lnTo>
                  <a:pt x="349" y="138"/>
                </a:lnTo>
                <a:lnTo>
                  <a:pt x="351" y="140"/>
                </a:lnTo>
                <a:lnTo>
                  <a:pt x="353" y="142"/>
                </a:lnTo>
                <a:lnTo>
                  <a:pt x="355" y="142"/>
                </a:lnTo>
                <a:lnTo>
                  <a:pt x="358" y="142"/>
                </a:lnTo>
                <a:lnTo>
                  <a:pt x="360" y="142"/>
                </a:lnTo>
                <a:lnTo>
                  <a:pt x="362" y="140"/>
                </a:lnTo>
                <a:lnTo>
                  <a:pt x="362" y="140"/>
                </a:lnTo>
                <a:lnTo>
                  <a:pt x="364" y="142"/>
                </a:lnTo>
                <a:lnTo>
                  <a:pt x="364" y="144"/>
                </a:lnTo>
                <a:lnTo>
                  <a:pt x="364" y="144"/>
                </a:lnTo>
                <a:lnTo>
                  <a:pt x="366" y="144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70" y="142"/>
                </a:lnTo>
                <a:lnTo>
                  <a:pt x="372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6"/>
                </a:lnTo>
                <a:lnTo>
                  <a:pt x="374" y="146"/>
                </a:lnTo>
                <a:lnTo>
                  <a:pt x="376" y="146"/>
                </a:lnTo>
                <a:lnTo>
                  <a:pt x="376" y="146"/>
                </a:lnTo>
                <a:lnTo>
                  <a:pt x="378" y="146"/>
                </a:lnTo>
                <a:lnTo>
                  <a:pt x="378" y="144"/>
                </a:lnTo>
                <a:lnTo>
                  <a:pt x="378" y="142"/>
                </a:lnTo>
                <a:lnTo>
                  <a:pt x="378" y="140"/>
                </a:lnTo>
                <a:lnTo>
                  <a:pt x="383" y="135"/>
                </a:lnTo>
                <a:lnTo>
                  <a:pt x="385" y="133"/>
                </a:lnTo>
                <a:lnTo>
                  <a:pt x="383" y="133"/>
                </a:lnTo>
                <a:lnTo>
                  <a:pt x="383" y="133"/>
                </a:lnTo>
                <a:lnTo>
                  <a:pt x="380" y="133"/>
                </a:lnTo>
                <a:lnTo>
                  <a:pt x="380" y="131"/>
                </a:lnTo>
                <a:lnTo>
                  <a:pt x="380" y="131"/>
                </a:lnTo>
                <a:lnTo>
                  <a:pt x="380" y="129"/>
                </a:lnTo>
                <a:lnTo>
                  <a:pt x="383" y="129"/>
                </a:lnTo>
                <a:lnTo>
                  <a:pt x="383" y="129"/>
                </a:lnTo>
                <a:lnTo>
                  <a:pt x="380" y="129"/>
                </a:lnTo>
                <a:lnTo>
                  <a:pt x="380" y="127"/>
                </a:lnTo>
                <a:lnTo>
                  <a:pt x="378" y="125"/>
                </a:lnTo>
                <a:lnTo>
                  <a:pt x="380" y="125"/>
                </a:lnTo>
                <a:lnTo>
                  <a:pt x="380" y="123"/>
                </a:lnTo>
                <a:lnTo>
                  <a:pt x="383" y="123"/>
                </a:lnTo>
                <a:lnTo>
                  <a:pt x="383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1"/>
                </a:lnTo>
                <a:lnTo>
                  <a:pt x="383" y="119"/>
                </a:lnTo>
                <a:lnTo>
                  <a:pt x="385" y="117"/>
                </a:lnTo>
                <a:lnTo>
                  <a:pt x="387" y="117"/>
                </a:lnTo>
                <a:lnTo>
                  <a:pt x="389" y="117"/>
                </a:lnTo>
                <a:lnTo>
                  <a:pt x="389" y="119"/>
                </a:lnTo>
                <a:lnTo>
                  <a:pt x="389" y="121"/>
                </a:lnTo>
                <a:lnTo>
                  <a:pt x="391" y="121"/>
                </a:lnTo>
                <a:lnTo>
                  <a:pt x="393" y="119"/>
                </a:lnTo>
                <a:lnTo>
                  <a:pt x="395" y="119"/>
                </a:lnTo>
                <a:lnTo>
                  <a:pt x="397" y="119"/>
                </a:lnTo>
                <a:lnTo>
                  <a:pt x="397" y="117"/>
                </a:lnTo>
                <a:lnTo>
                  <a:pt x="397" y="117"/>
                </a:lnTo>
                <a:lnTo>
                  <a:pt x="397" y="115"/>
                </a:lnTo>
                <a:lnTo>
                  <a:pt x="397" y="115"/>
                </a:lnTo>
                <a:lnTo>
                  <a:pt x="397" y="115"/>
                </a:lnTo>
                <a:lnTo>
                  <a:pt x="397" y="112"/>
                </a:lnTo>
                <a:lnTo>
                  <a:pt x="399" y="112"/>
                </a:lnTo>
                <a:lnTo>
                  <a:pt x="401" y="108"/>
                </a:lnTo>
                <a:lnTo>
                  <a:pt x="401" y="108"/>
                </a:lnTo>
                <a:lnTo>
                  <a:pt x="401" y="108"/>
                </a:lnTo>
                <a:lnTo>
                  <a:pt x="403" y="106"/>
                </a:lnTo>
                <a:lnTo>
                  <a:pt x="406" y="106"/>
                </a:lnTo>
                <a:lnTo>
                  <a:pt x="406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92"/>
                </a:lnTo>
                <a:lnTo>
                  <a:pt x="410" y="89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2" y="81"/>
                </a:lnTo>
                <a:lnTo>
                  <a:pt x="412" y="71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6" name="Freeform 40">
            <a:extLst>
              <a:ext uri="{FF2B5EF4-FFF2-40B4-BE49-F238E27FC236}">
                <a16:creationId xmlns:a16="http://schemas.microsoft.com/office/drawing/2014/main" id="{A2CEE4AD-6C0C-424F-A53F-654A4E6BD61A}"/>
              </a:ext>
            </a:extLst>
          </p:cNvPr>
          <p:cNvSpPr>
            <a:spLocks/>
          </p:cNvSpPr>
          <p:nvPr/>
        </p:nvSpPr>
        <p:spPr bwMode="auto">
          <a:xfrm>
            <a:off x="8775874" y="2366390"/>
            <a:ext cx="536284" cy="460375"/>
          </a:xfrm>
          <a:custGeom>
            <a:avLst/>
            <a:gdLst>
              <a:gd name="T0" fmla="*/ 321 w 349"/>
              <a:gd name="T1" fmla="*/ 123 h 316"/>
              <a:gd name="T2" fmla="*/ 298 w 349"/>
              <a:gd name="T3" fmla="*/ 115 h 316"/>
              <a:gd name="T4" fmla="*/ 267 w 349"/>
              <a:gd name="T5" fmla="*/ 98 h 316"/>
              <a:gd name="T6" fmla="*/ 265 w 349"/>
              <a:gd name="T7" fmla="*/ 88 h 316"/>
              <a:gd name="T8" fmla="*/ 263 w 349"/>
              <a:gd name="T9" fmla="*/ 75 h 316"/>
              <a:gd name="T10" fmla="*/ 240 w 349"/>
              <a:gd name="T11" fmla="*/ 67 h 316"/>
              <a:gd name="T12" fmla="*/ 221 w 349"/>
              <a:gd name="T13" fmla="*/ 54 h 316"/>
              <a:gd name="T14" fmla="*/ 200 w 349"/>
              <a:gd name="T15" fmla="*/ 57 h 316"/>
              <a:gd name="T16" fmla="*/ 194 w 349"/>
              <a:gd name="T17" fmla="*/ 50 h 316"/>
              <a:gd name="T18" fmla="*/ 184 w 349"/>
              <a:gd name="T19" fmla="*/ 42 h 316"/>
              <a:gd name="T20" fmla="*/ 173 w 349"/>
              <a:gd name="T21" fmla="*/ 29 h 316"/>
              <a:gd name="T22" fmla="*/ 167 w 349"/>
              <a:gd name="T23" fmla="*/ 19 h 316"/>
              <a:gd name="T24" fmla="*/ 165 w 349"/>
              <a:gd name="T25" fmla="*/ 11 h 316"/>
              <a:gd name="T26" fmla="*/ 152 w 349"/>
              <a:gd name="T27" fmla="*/ 0 h 316"/>
              <a:gd name="T28" fmla="*/ 135 w 349"/>
              <a:gd name="T29" fmla="*/ 13 h 316"/>
              <a:gd name="T30" fmla="*/ 144 w 349"/>
              <a:gd name="T31" fmla="*/ 34 h 316"/>
              <a:gd name="T32" fmla="*/ 127 w 349"/>
              <a:gd name="T33" fmla="*/ 32 h 316"/>
              <a:gd name="T34" fmla="*/ 110 w 349"/>
              <a:gd name="T35" fmla="*/ 25 h 316"/>
              <a:gd name="T36" fmla="*/ 94 w 349"/>
              <a:gd name="T37" fmla="*/ 25 h 316"/>
              <a:gd name="T38" fmla="*/ 83 w 349"/>
              <a:gd name="T39" fmla="*/ 17 h 316"/>
              <a:gd name="T40" fmla="*/ 62 w 349"/>
              <a:gd name="T41" fmla="*/ 21 h 316"/>
              <a:gd name="T42" fmla="*/ 37 w 349"/>
              <a:gd name="T43" fmla="*/ 32 h 316"/>
              <a:gd name="T44" fmla="*/ 25 w 349"/>
              <a:gd name="T45" fmla="*/ 50 h 316"/>
              <a:gd name="T46" fmla="*/ 19 w 349"/>
              <a:gd name="T47" fmla="*/ 54 h 316"/>
              <a:gd name="T48" fmla="*/ 21 w 349"/>
              <a:gd name="T49" fmla="*/ 67 h 316"/>
              <a:gd name="T50" fmla="*/ 14 w 349"/>
              <a:gd name="T51" fmla="*/ 80 h 316"/>
              <a:gd name="T52" fmla="*/ 21 w 349"/>
              <a:gd name="T53" fmla="*/ 96 h 316"/>
              <a:gd name="T54" fmla="*/ 25 w 349"/>
              <a:gd name="T55" fmla="*/ 105 h 316"/>
              <a:gd name="T56" fmla="*/ 12 w 349"/>
              <a:gd name="T57" fmla="*/ 115 h 316"/>
              <a:gd name="T58" fmla="*/ 2 w 349"/>
              <a:gd name="T59" fmla="*/ 123 h 316"/>
              <a:gd name="T60" fmla="*/ 39 w 349"/>
              <a:gd name="T61" fmla="*/ 142 h 316"/>
              <a:gd name="T62" fmla="*/ 19 w 349"/>
              <a:gd name="T63" fmla="*/ 178 h 316"/>
              <a:gd name="T64" fmla="*/ 39 w 349"/>
              <a:gd name="T65" fmla="*/ 201 h 316"/>
              <a:gd name="T66" fmla="*/ 62 w 349"/>
              <a:gd name="T67" fmla="*/ 203 h 316"/>
              <a:gd name="T68" fmla="*/ 62 w 349"/>
              <a:gd name="T69" fmla="*/ 174 h 316"/>
              <a:gd name="T70" fmla="*/ 81 w 349"/>
              <a:gd name="T71" fmla="*/ 194 h 316"/>
              <a:gd name="T72" fmla="*/ 125 w 349"/>
              <a:gd name="T73" fmla="*/ 232 h 316"/>
              <a:gd name="T74" fmla="*/ 129 w 349"/>
              <a:gd name="T75" fmla="*/ 245 h 316"/>
              <a:gd name="T76" fmla="*/ 123 w 349"/>
              <a:gd name="T77" fmla="*/ 247 h 316"/>
              <a:gd name="T78" fmla="*/ 117 w 349"/>
              <a:gd name="T79" fmla="*/ 249 h 316"/>
              <a:gd name="T80" fmla="*/ 135 w 349"/>
              <a:gd name="T81" fmla="*/ 265 h 316"/>
              <a:gd name="T82" fmla="*/ 158 w 349"/>
              <a:gd name="T83" fmla="*/ 272 h 316"/>
              <a:gd name="T84" fmla="*/ 179 w 349"/>
              <a:gd name="T85" fmla="*/ 288 h 316"/>
              <a:gd name="T86" fmla="*/ 188 w 349"/>
              <a:gd name="T87" fmla="*/ 295 h 316"/>
              <a:gd name="T88" fmla="*/ 207 w 349"/>
              <a:gd name="T89" fmla="*/ 303 h 316"/>
              <a:gd name="T90" fmla="*/ 221 w 349"/>
              <a:gd name="T91" fmla="*/ 299 h 316"/>
              <a:gd name="T92" fmla="*/ 229 w 349"/>
              <a:gd name="T93" fmla="*/ 307 h 316"/>
              <a:gd name="T94" fmla="*/ 236 w 349"/>
              <a:gd name="T95" fmla="*/ 311 h 316"/>
              <a:gd name="T96" fmla="*/ 242 w 349"/>
              <a:gd name="T97" fmla="*/ 316 h 316"/>
              <a:gd name="T98" fmla="*/ 252 w 349"/>
              <a:gd name="T99" fmla="*/ 307 h 316"/>
              <a:gd name="T100" fmla="*/ 252 w 349"/>
              <a:gd name="T101" fmla="*/ 290 h 316"/>
              <a:gd name="T102" fmla="*/ 259 w 349"/>
              <a:gd name="T103" fmla="*/ 272 h 316"/>
              <a:gd name="T104" fmla="*/ 269 w 349"/>
              <a:gd name="T105" fmla="*/ 261 h 316"/>
              <a:gd name="T106" fmla="*/ 273 w 349"/>
              <a:gd name="T107" fmla="*/ 249 h 316"/>
              <a:gd name="T108" fmla="*/ 273 w 349"/>
              <a:gd name="T109" fmla="*/ 232 h 316"/>
              <a:gd name="T110" fmla="*/ 280 w 349"/>
              <a:gd name="T111" fmla="*/ 226 h 316"/>
              <a:gd name="T112" fmla="*/ 282 w 349"/>
              <a:gd name="T113" fmla="*/ 219 h 316"/>
              <a:gd name="T114" fmla="*/ 284 w 349"/>
              <a:gd name="T115" fmla="*/ 196 h 316"/>
              <a:gd name="T116" fmla="*/ 305 w 349"/>
              <a:gd name="T117" fmla="*/ 174 h 316"/>
              <a:gd name="T118" fmla="*/ 323 w 349"/>
              <a:gd name="T119" fmla="*/ 159 h 316"/>
              <a:gd name="T120" fmla="*/ 338 w 349"/>
              <a:gd name="T121" fmla="*/ 14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9" h="316">
                <a:moveTo>
                  <a:pt x="346" y="142"/>
                </a:moveTo>
                <a:lnTo>
                  <a:pt x="344" y="138"/>
                </a:lnTo>
                <a:lnTo>
                  <a:pt x="342" y="136"/>
                </a:lnTo>
                <a:lnTo>
                  <a:pt x="334" y="134"/>
                </a:lnTo>
                <a:lnTo>
                  <a:pt x="326" y="132"/>
                </a:lnTo>
                <a:lnTo>
                  <a:pt x="323" y="130"/>
                </a:lnTo>
                <a:lnTo>
                  <a:pt x="323" y="128"/>
                </a:lnTo>
                <a:lnTo>
                  <a:pt x="321" y="123"/>
                </a:lnTo>
                <a:lnTo>
                  <a:pt x="319" y="123"/>
                </a:lnTo>
                <a:lnTo>
                  <a:pt x="317" y="121"/>
                </a:lnTo>
                <a:lnTo>
                  <a:pt x="307" y="115"/>
                </a:lnTo>
                <a:lnTo>
                  <a:pt x="305" y="113"/>
                </a:lnTo>
                <a:lnTo>
                  <a:pt x="303" y="115"/>
                </a:lnTo>
                <a:lnTo>
                  <a:pt x="301" y="115"/>
                </a:lnTo>
                <a:lnTo>
                  <a:pt x="301" y="115"/>
                </a:lnTo>
                <a:lnTo>
                  <a:pt x="298" y="115"/>
                </a:lnTo>
                <a:lnTo>
                  <a:pt x="294" y="113"/>
                </a:lnTo>
                <a:lnTo>
                  <a:pt x="290" y="111"/>
                </a:lnTo>
                <a:lnTo>
                  <a:pt x="280" y="105"/>
                </a:lnTo>
                <a:lnTo>
                  <a:pt x="271" y="103"/>
                </a:lnTo>
                <a:lnTo>
                  <a:pt x="269" y="103"/>
                </a:lnTo>
                <a:lnTo>
                  <a:pt x="265" y="103"/>
                </a:lnTo>
                <a:lnTo>
                  <a:pt x="265" y="100"/>
                </a:lnTo>
                <a:lnTo>
                  <a:pt x="267" y="98"/>
                </a:lnTo>
                <a:lnTo>
                  <a:pt x="267" y="98"/>
                </a:lnTo>
                <a:lnTo>
                  <a:pt x="267" y="94"/>
                </a:lnTo>
                <a:lnTo>
                  <a:pt x="265" y="94"/>
                </a:lnTo>
                <a:lnTo>
                  <a:pt x="265" y="92"/>
                </a:lnTo>
                <a:lnTo>
                  <a:pt x="263" y="90"/>
                </a:lnTo>
                <a:lnTo>
                  <a:pt x="263" y="90"/>
                </a:lnTo>
                <a:lnTo>
                  <a:pt x="263" y="88"/>
                </a:lnTo>
                <a:lnTo>
                  <a:pt x="265" y="88"/>
                </a:lnTo>
                <a:lnTo>
                  <a:pt x="265" y="88"/>
                </a:lnTo>
                <a:lnTo>
                  <a:pt x="267" y="88"/>
                </a:lnTo>
                <a:lnTo>
                  <a:pt x="267" y="88"/>
                </a:lnTo>
                <a:lnTo>
                  <a:pt x="269" y="84"/>
                </a:lnTo>
                <a:lnTo>
                  <a:pt x="269" y="82"/>
                </a:lnTo>
                <a:lnTo>
                  <a:pt x="267" y="82"/>
                </a:lnTo>
                <a:lnTo>
                  <a:pt x="263" y="77"/>
                </a:lnTo>
                <a:lnTo>
                  <a:pt x="263" y="75"/>
                </a:lnTo>
                <a:lnTo>
                  <a:pt x="261" y="75"/>
                </a:lnTo>
                <a:lnTo>
                  <a:pt x="257" y="77"/>
                </a:lnTo>
                <a:lnTo>
                  <a:pt x="257" y="77"/>
                </a:lnTo>
                <a:lnTo>
                  <a:pt x="252" y="77"/>
                </a:lnTo>
                <a:lnTo>
                  <a:pt x="250" y="73"/>
                </a:lnTo>
                <a:lnTo>
                  <a:pt x="248" y="71"/>
                </a:lnTo>
                <a:lnTo>
                  <a:pt x="246" y="69"/>
                </a:lnTo>
                <a:lnTo>
                  <a:pt x="240" y="67"/>
                </a:lnTo>
                <a:lnTo>
                  <a:pt x="238" y="65"/>
                </a:lnTo>
                <a:lnTo>
                  <a:pt x="238" y="65"/>
                </a:lnTo>
                <a:lnTo>
                  <a:pt x="236" y="65"/>
                </a:lnTo>
                <a:lnTo>
                  <a:pt x="234" y="61"/>
                </a:lnTo>
                <a:lnTo>
                  <a:pt x="232" y="59"/>
                </a:lnTo>
                <a:lnTo>
                  <a:pt x="232" y="57"/>
                </a:lnTo>
                <a:lnTo>
                  <a:pt x="229" y="57"/>
                </a:lnTo>
                <a:lnTo>
                  <a:pt x="221" y="54"/>
                </a:lnTo>
                <a:lnTo>
                  <a:pt x="219" y="54"/>
                </a:lnTo>
                <a:lnTo>
                  <a:pt x="215" y="54"/>
                </a:lnTo>
                <a:lnTo>
                  <a:pt x="211" y="54"/>
                </a:lnTo>
                <a:lnTo>
                  <a:pt x="209" y="57"/>
                </a:lnTo>
                <a:lnTo>
                  <a:pt x="204" y="59"/>
                </a:lnTo>
                <a:lnTo>
                  <a:pt x="204" y="59"/>
                </a:lnTo>
                <a:lnTo>
                  <a:pt x="202" y="59"/>
                </a:lnTo>
                <a:lnTo>
                  <a:pt x="200" y="57"/>
                </a:lnTo>
                <a:lnTo>
                  <a:pt x="198" y="57"/>
                </a:lnTo>
                <a:lnTo>
                  <a:pt x="196" y="54"/>
                </a:lnTo>
                <a:lnTo>
                  <a:pt x="196" y="52"/>
                </a:lnTo>
                <a:lnTo>
                  <a:pt x="194" y="52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2" y="48"/>
                </a:lnTo>
                <a:lnTo>
                  <a:pt x="190" y="48"/>
                </a:lnTo>
                <a:lnTo>
                  <a:pt x="188" y="48"/>
                </a:lnTo>
                <a:lnTo>
                  <a:pt x="188" y="48"/>
                </a:lnTo>
                <a:lnTo>
                  <a:pt x="186" y="48"/>
                </a:lnTo>
                <a:lnTo>
                  <a:pt x="186" y="46"/>
                </a:lnTo>
                <a:lnTo>
                  <a:pt x="184" y="42"/>
                </a:lnTo>
                <a:lnTo>
                  <a:pt x="184" y="42"/>
                </a:lnTo>
                <a:lnTo>
                  <a:pt x="184" y="40"/>
                </a:lnTo>
                <a:lnTo>
                  <a:pt x="179" y="38"/>
                </a:lnTo>
                <a:lnTo>
                  <a:pt x="177" y="38"/>
                </a:lnTo>
                <a:lnTo>
                  <a:pt x="175" y="36"/>
                </a:lnTo>
                <a:lnTo>
                  <a:pt x="173" y="36"/>
                </a:lnTo>
                <a:lnTo>
                  <a:pt x="173" y="34"/>
                </a:lnTo>
                <a:lnTo>
                  <a:pt x="173" y="32"/>
                </a:lnTo>
                <a:lnTo>
                  <a:pt x="173" y="29"/>
                </a:lnTo>
                <a:lnTo>
                  <a:pt x="173" y="25"/>
                </a:lnTo>
                <a:lnTo>
                  <a:pt x="171" y="25"/>
                </a:lnTo>
                <a:lnTo>
                  <a:pt x="169" y="25"/>
                </a:lnTo>
                <a:lnTo>
                  <a:pt x="167" y="23"/>
                </a:lnTo>
                <a:lnTo>
                  <a:pt x="167" y="23"/>
                </a:lnTo>
                <a:lnTo>
                  <a:pt x="167" y="21"/>
                </a:lnTo>
                <a:lnTo>
                  <a:pt x="167" y="21"/>
                </a:lnTo>
                <a:lnTo>
                  <a:pt x="167" y="19"/>
                </a:lnTo>
                <a:lnTo>
                  <a:pt x="167" y="19"/>
                </a:lnTo>
                <a:lnTo>
                  <a:pt x="165" y="17"/>
                </a:lnTo>
                <a:lnTo>
                  <a:pt x="165" y="17"/>
                </a:lnTo>
                <a:lnTo>
                  <a:pt x="165" y="15"/>
                </a:lnTo>
                <a:lnTo>
                  <a:pt x="165" y="15"/>
                </a:lnTo>
                <a:lnTo>
                  <a:pt x="165" y="13"/>
                </a:lnTo>
                <a:lnTo>
                  <a:pt x="165" y="11"/>
                </a:lnTo>
                <a:lnTo>
                  <a:pt x="165" y="11"/>
                </a:lnTo>
                <a:lnTo>
                  <a:pt x="163" y="11"/>
                </a:lnTo>
                <a:lnTo>
                  <a:pt x="161" y="11"/>
                </a:lnTo>
                <a:lnTo>
                  <a:pt x="161" y="9"/>
                </a:lnTo>
                <a:lnTo>
                  <a:pt x="161" y="6"/>
                </a:lnTo>
                <a:lnTo>
                  <a:pt x="158" y="4"/>
                </a:lnTo>
                <a:lnTo>
                  <a:pt x="156" y="2"/>
                </a:lnTo>
                <a:lnTo>
                  <a:pt x="152" y="0"/>
                </a:lnTo>
                <a:lnTo>
                  <a:pt x="152" y="0"/>
                </a:lnTo>
                <a:lnTo>
                  <a:pt x="146" y="0"/>
                </a:lnTo>
                <a:lnTo>
                  <a:pt x="144" y="4"/>
                </a:lnTo>
                <a:lnTo>
                  <a:pt x="144" y="11"/>
                </a:lnTo>
                <a:lnTo>
                  <a:pt x="142" y="13"/>
                </a:lnTo>
                <a:lnTo>
                  <a:pt x="142" y="13"/>
                </a:lnTo>
                <a:lnTo>
                  <a:pt x="138" y="11"/>
                </a:lnTo>
                <a:lnTo>
                  <a:pt x="138" y="9"/>
                </a:lnTo>
                <a:lnTo>
                  <a:pt x="135" y="13"/>
                </a:lnTo>
                <a:lnTo>
                  <a:pt x="133" y="15"/>
                </a:lnTo>
                <a:lnTo>
                  <a:pt x="133" y="15"/>
                </a:lnTo>
                <a:lnTo>
                  <a:pt x="135" y="19"/>
                </a:lnTo>
                <a:lnTo>
                  <a:pt x="135" y="19"/>
                </a:lnTo>
                <a:lnTo>
                  <a:pt x="140" y="23"/>
                </a:lnTo>
                <a:lnTo>
                  <a:pt x="142" y="27"/>
                </a:lnTo>
                <a:lnTo>
                  <a:pt x="144" y="32"/>
                </a:lnTo>
                <a:lnTo>
                  <a:pt x="144" y="34"/>
                </a:lnTo>
                <a:lnTo>
                  <a:pt x="144" y="36"/>
                </a:lnTo>
                <a:lnTo>
                  <a:pt x="142" y="36"/>
                </a:lnTo>
                <a:lnTo>
                  <a:pt x="140" y="38"/>
                </a:lnTo>
                <a:lnTo>
                  <a:pt x="138" y="38"/>
                </a:lnTo>
                <a:lnTo>
                  <a:pt x="131" y="36"/>
                </a:lnTo>
                <a:lnTo>
                  <a:pt x="129" y="36"/>
                </a:lnTo>
                <a:lnTo>
                  <a:pt x="129" y="34"/>
                </a:lnTo>
                <a:lnTo>
                  <a:pt x="127" y="32"/>
                </a:lnTo>
                <a:lnTo>
                  <a:pt x="125" y="27"/>
                </a:lnTo>
                <a:lnTo>
                  <a:pt x="125" y="27"/>
                </a:lnTo>
                <a:lnTo>
                  <a:pt x="123" y="27"/>
                </a:lnTo>
                <a:lnTo>
                  <a:pt x="121" y="27"/>
                </a:lnTo>
                <a:lnTo>
                  <a:pt x="117" y="25"/>
                </a:lnTo>
                <a:lnTo>
                  <a:pt x="113" y="25"/>
                </a:lnTo>
                <a:lnTo>
                  <a:pt x="110" y="25"/>
                </a:lnTo>
                <a:lnTo>
                  <a:pt x="110" y="25"/>
                </a:lnTo>
                <a:lnTo>
                  <a:pt x="108" y="25"/>
                </a:lnTo>
                <a:lnTo>
                  <a:pt x="106" y="25"/>
                </a:lnTo>
                <a:lnTo>
                  <a:pt x="104" y="23"/>
                </a:lnTo>
                <a:lnTo>
                  <a:pt x="102" y="23"/>
                </a:lnTo>
                <a:lnTo>
                  <a:pt x="98" y="25"/>
                </a:lnTo>
                <a:lnTo>
                  <a:pt x="96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1"/>
                </a:lnTo>
                <a:lnTo>
                  <a:pt x="87" y="19"/>
                </a:lnTo>
                <a:lnTo>
                  <a:pt x="87" y="19"/>
                </a:lnTo>
                <a:lnTo>
                  <a:pt x="85" y="19"/>
                </a:lnTo>
                <a:lnTo>
                  <a:pt x="85" y="19"/>
                </a:lnTo>
                <a:lnTo>
                  <a:pt x="83" y="19"/>
                </a:lnTo>
                <a:lnTo>
                  <a:pt x="83" y="17"/>
                </a:lnTo>
                <a:lnTo>
                  <a:pt x="83" y="17"/>
                </a:lnTo>
                <a:lnTo>
                  <a:pt x="81" y="17"/>
                </a:lnTo>
                <a:lnTo>
                  <a:pt x="79" y="17"/>
                </a:lnTo>
                <a:lnTo>
                  <a:pt x="75" y="17"/>
                </a:lnTo>
                <a:lnTo>
                  <a:pt x="75" y="17"/>
                </a:lnTo>
                <a:lnTo>
                  <a:pt x="73" y="17"/>
                </a:lnTo>
                <a:lnTo>
                  <a:pt x="69" y="21"/>
                </a:lnTo>
                <a:lnTo>
                  <a:pt x="62" y="21"/>
                </a:lnTo>
                <a:lnTo>
                  <a:pt x="56" y="25"/>
                </a:lnTo>
                <a:lnTo>
                  <a:pt x="52" y="29"/>
                </a:lnTo>
                <a:lnTo>
                  <a:pt x="48" y="32"/>
                </a:lnTo>
                <a:lnTo>
                  <a:pt x="48" y="32"/>
                </a:lnTo>
                <a:lnTo>
                  <a:pt x="46" y="32"/>
                </a:lnTo>
                <a:lnTo>
                  <a:pt x="39" y="29"/>
                </a:lnTo>
                <a:lnTo>
                  <a:pt x="39" y="29"/>
                </a:lnTo>
                <a:lnTo>
                  <a:pt x="37" y="32"/>
                </a:lnTo>
                <a:lnTo>
                  <a:pt x="37" y="32"/>
                </a:lnTo>
                <a:lnTo>
                  <a:pt x="33" y="36"/>
                </a:lnTo>
                <a:lnTo>
                  <a:pt x="31" y="40"/>
                </a:lnTo>
                <a:lnTo>
                  <a:pt x="25" y="46"/>
                </a:lnTo>
                <a:lnTo>
                  <a:pt x="23" y="46"/>
                </a:lnTo>
                <a:lnTo>
                  <a:pt x="23" y="48"/>
                </a:lnTo>
                <a:lnTo>
                  <a:pt x="25" y="50"/>
                </a:lnTo>
                <a:lnTo>
                  <a:pt x="25" y="50"/>
                </a:lnTo>
                <a:lnTo>
                  <a:pt x="25" y="52"/>
                </a:lnTo>
                <a:lnTo>
                  <a:pt x="23" y="52"/>
                </a:lnTo>
                <a:lnTo>
                  <a:pt x="23" y="54"/>
                </a:lnTo>
                <a:lnTo>
                  <a:pt x="21" y="54"/>
                </a:lnTo>
                <a:lnTo>
                  <a:pt x="21" y="52"/>
                </a:lnTo>
                <a:lnTo>
                  <a:pt x="19" y="52"/>
                </a:lnTo>
                <a:lnTo>
                  <a:pt x="19" y="54"/>
                </a:lnTo>
                <a:lnTo>
                  <a:pt x="19" y="54"/>
                </a:lnTo>
                <a:lnTo>
                  <a:pt x="21" y="57"/>
                </a:lnTo>
                <a:lnTo>
                  <a:pt x="21" y="59"/>
                </a:lnTo>
                <a:lnTo>
                  <a:pt x="23" y="59"/>
                </a:lnTo>
                <a:lnTo>
                  <a:pt x="23" y="59"/>
                </a:lnTo>
                <a:lnTo>
                  <a:pt x="23" y="61"/>
                </a:lnTo>
                <a:lnTo>
                  <a:pt x="23" y="63"/>
                </a:lnTo>
                <a:lnTo>
                  <a:pt x="23" y="67"/>
                </a:lnTo>
                <a:lnTo>
                  <a:pt x="21" y="67"/>
                </a:lnTo>
                <a:lnTo>
                  <a:pt x="21" y="65"/>
                </a:lnTo>
                <a:lnTo>
                  <a:pt x="21" y="65"/>
                </a:lnTo>
                <a:lnTo>
                  <a:pt x="19" y="65"/>
                </a:lnTo>
                <a:lnTo>
                  <a:pt x="19" y="67"/>
                </a:lnTo>
                <a:lnTo>
                  <a:pt x="16" y="71"/>
                </a:lnTo>
                <a:lnTo>
                  <a:pt x="14" y="75"/>
                </a:lnTo>
                <a:lnTo>
                  <a:pt x="14" y="77"/>
                </a:lnTo>
                <a:lnTo>
                  <a:pt x="14" y="80"/>
                </a:lnTo>
                <a:lnTo>
                  <a:pt x="16" y="82"/>
                </a:lnTo>
                <a:lnTo>
                  <a:pt x="19" y="84"/>
                </a:lnTo>
                <a:lnTo>
                  <a:pt x="19" y="86"/>
                </a:lnTo>
                <a:lnTo>
                  <a:pt x="19" y="88"/>
                </a:lnTo>
                <a:lnTo>
                  <a:pt x="21" y="90"/>
                </a:lnTo>
                <a:lnTo>
                  <a:pt x="21" y="92"/>
                </a:lnTo>
                <a:lnTo>
                  <a:pt x="21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98"/>
                </a:lnTo>
                <a:lnTo>
                  <a:pt x="21" y="103"/>
                </a:lnTo>
                <a:lnTo>
                  <a:pt x="21" y="103"/>
                </a:lnTo>
                <a:lnTo>
                  <a:pt x="23" y="105"/>
                </a:lnTo>
                <a:lnTo>
                  <a:pt x="23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7"/>
                </a:lnTo>
                <a:lnTo>
                  <a:pt x="25" y="107"/>
                </a:lnTo>
                <a:lnTo>
                  <a:pt x="25" y="109"/>
                </a:lnTo>
                <a:lnTo>
                  <a:pt x="23" y="109"/>
                </a:lnTo>
                <a:lnTo>
                  <a:pt x="21" y="111"/>
                </a:lnTo>
                <a:lnTo>
                  <a:pt x="12" y="115"/>
                </a:lnTo>
                <a:lnTo>
                  <a:pt x="10" y="117"/>
                </a:lnTo>
                <a:lnTo>
                  <a:pt x="8" y="117"/>
                </a:lnTo>
                <a:lnTo>
                  <a:pt x="6" y="117"/>
                </a:lnTo>
                <a:lnTo>
                  <a:pt x="4" y="117"/>
                </a:lnTo>
                <a:lnTo>
                  <a:pt x="2" y="119"/>
                </a:lnTo>
                <a:lnTo>
                  <a:pt x="0" y="119"/>
                </a:lnTo>
                <a:lnTo>
                  <a:pt x="0" y="121"/>
                </a:lnTo>
                <a:lnTo>
                  <a:pt x="2" y="123"/>
                </a:lnTo>
                <a:lnTo>
                  <a:pt x="2" y="123"/>
                </a:lnTo>
                <a:lnTo>
                  <a:pt x="6" y="121"/>
                </a:lnTo>
                <a:lnTo>
                  <a:pt x="8" y="121"/>
                </a:lnTo>
                <a:lnTo>
                  <a:pt x="10" y="121"/>
                </a:lnTo>
                <a:lnTo>
                  <a:pt x="19" y="130"/>
                </a:lnTo>
                <a:lnTo>
                  <a:pt x="25" y="134"/>
                </a:lnTo>
                <a:lnTo>
                  <a:pt x="37" y="140"/>
                </a:lnTo>
                <a:lnTo>
                  <a:pt x="39" y="142"/>
                </a:lnTo>
                <a:lnTo>
                  <a:pt x="37" y="144"/>
                </a:lnTo>
                <a:lnTo>
                  <a:pt x="35" y="144"/>
                </a:lnTo>
                <a:lnTo>
                  <a:pt x="31" y="148"/>
                </a:lnTo>
                <a:lnTo>
                  <a:pt x="27" y="153"/>
                </a:lnTo>
                <a:lnTo>
                  <a:pt x="23" y="163"/>
                </a:lnTo>
                <a:lnTo>
                  <a:pt x="19" y="171"/>
                </a:lnTo>
                <a:lnTo>
                  <a:pt x="19" y="174"/>
                </a:lnTo>
                <a:lnTo>
                  <a:pt x="19" y="178"/>
                </a:lnTo>
                <a:lnTo>
                  <a:pt x="19" y="182"/>
                </a:lnTo>
                <a:lnTo>
                  <a:pt x="19" y="184"/>
                </a:lnTo>
                <a:lnTo>
                  <a:pt x="21" y="190"/>
                </a:lnTo>
                <a:lnTo>
                  <a:pt x="21" y="196"/>
                </a:lnTo>
                <a:lnTo>
                  <a:pt x="23" y="199"/>
                </a:lnTo>
                <a:lnTo>
                  <a:pt x="27" y="209"/>
                </a:lnTo>
                <a:lnTo>
                  <a:pt x="35" y="203"/>
                </a:lnTo>
                <a:lnTo>
                  <a:pt x="39" y="201"/>
                </a:lnTo>
                <a:lnTo>
                  <a:pt x="41" y="201"/>
                </a:lnTo>
                <a:lnTo>
                  <a:pt x="41" y="201"/>
                </a:lnTo>
                <a:lnTo>
                  <a:pt x="48" y="205"/>
                </a:lnTo>
                <a:lnTo>
                  <a:pt x="52" y="207"/>
                </a:lnTo>
                <a:lnTo>
                  <a:pt x="52" y="209"/>
                </a:lnTo>
                <a:lnTo>
                  <a:pt x="54" y="209"/>
                </a:lnTo>
                <a:lnTo>
                  <a:pt x="60" y="207"/>
                </a:lnTo>
                <a:lnTo>
                  <a:pt x="62" y="203"/>
                </a:lnTo>
                <a:lnTo>
                  <a:pt x="64" y="199"/>
                </a:lnTo>
                <a:lnTo>
                  <a:pt x="62" y="192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6"/>
                </a:lnTo>
                <a:lnTo>
                  <a:pt x="62" y="174"/>
                </a:lnTo>
                <a:lnTo>
                  <a:pt x="64" y="174"/>
                </a:lnTo>
                <a:lnTo>
                  <a:pt x="64" y="174"/>
                </a:lnTo>
                <a:lnTo>
                  <a:pt x="67" y="174"/>
                </a:lnTo>
                <a:lnTo>
                  <a:pt x="67" y="176"/>
                </a:lnTo>
                <a:lnTo>
                  <a:pt x="73" y="182"/>
                </a:lnTo>
                <a:lnTo>
                  <a:pt x="77" y="186"/>
                </a:lnTo>
                <a:lnTo>
                  <a:pt x="79" y="192"/>
                </a:lnTo>
                <a:lnTo>
                  <a:pt x="81" y="194"/>
                </a:lnTo>
                <a:lnTo>
                  <a:pt x="83" y="196"/>
                </a:lnTo>
                <a:lnTo>
                  <a:pt x="92" y="201"/>
                </a:lnTo>
                <a:lnTo>
                  <a:pt x="96" y="205"/>
                </a:lnTo>
                <a:lnTo>
                  <a:pt x="98" y="209"/>
                </a:lnTo>
                <a:lnTo>
                  <a:pt x="100" y="213"/>
                </a:lnTo>
                <a:lnTo>
                  <a:pt x="104" y="217"/>
                </a:lnTo>
                <a:lnTo>
                  <a:pt x="108" y="222"/>
                </a:lnTo>
                <a:lnTo>
                  <a:pt x="125" y="232"/>
                </a:lnTo>
                <a:lnTo>
                  <a:pt x="129" y="234"/>
                </a:lnTo>
                <a:lnTo>
                  <a:pt x="135" y="234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35" y="240"/>
                </a:lnTo>
                <a:lnTo>
                  <a:pt x="131" y="245"/>
                </a:lnTo>
                <a:lnTo>
                  <a:pt x="129" y="245"/>
                </a:lnTo>
                <a:lnTo>
                  <a:pt x="129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5" y="245"/>
                </a:lnTo>
                <a:lnTo>
                  <a:pt x="125" y="247"/>
                </a:lnTo>
                <a:lnTo>
                  <a:pt x="123" y="249"/>
                </a:lnTo>
                <a:lnTo>
                  <a:pt x="123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19" y="247"/>
                </a:lnTo>
                <a:lnTo>
                  <a:pt x="119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3"/>
                </a:lnTo>
                <a:lnTo>
                  <a:pt x="131" y="259"/>
                </a:lnTo>
                <a:lnTo>
                  <a:pt x="133" y="261"/>
                </a:lnTo>
                <a:lnTo>
                  <a:pt x="135" y="263"/>
                </a:lnTo>
                <a:lnTo>
                  <a:pt x="135" y="265"/>
                </a:lnTo>
                <a:lnTo>
                  <a:pt x="135" y="272"/>
                </a:lnTo>
                <a:lnTo>
                  <a:pt x="140" y="270"/>
                </a:lnTo>
                <a:lnTo>
                  <a:pt x="146" y="267"/>
                </a:lnTo>
                <a:lnTo>
                  <a:pt x="148" y="267"/>
                </a:lnTo>
                <a:lnTo>
                  <a:pt x="150" y="267"/>
                </a:lnTo>
                <a:lnTo>
                  <a:pt x="150" y="267"/>
                </a:lnTo>
                <a:lnTo>
                  <a:pt x="158" y="272"/>
                </a:lnTo>
                <a:lnTo>
                  <a:pt x="158" y="272"/>
                </a:lnTo>
                <a:lnTo>
                  <a:pt x="161" y="274"/>
                </a:lnTo>
                <a:lnTo>
                  <a:pt x="161" y="274"/>
                </a:lnTo>
                <a:lnTo>
                  <a:pt x="161" y="276"/>
                </a:lnTo>
                <a:lnTo>
                  <a:pt x="161" y="278"/>
                </a:lnTo>
                <a:lnTo>
                  <a:pt x="163" y="278"/>
                </a:lnTo>
                <a:lnTo>
                  <a:pt x="175" y="288"/>
                </a:lnTo>
                <a:lnTo>
                  <a:pt x="177" y="288"/>
                </a:lnTo>
                <a:lnTo>
                  <a:pt x="179" y="288"/>
                </a:lnTo>
                <a:lnTo>
                  <a:pt x="181" y="288"/>
                </a:lnTo>
                <a:lnTo>
                  <a:pt x="181" y="288"/>
                </a:lnTo>
                <a:lnTo>
                  <a:pt x="184" y="288"/>
                </a:lnTo>
                <a:lnTo>
                  <a:pt x="184" y="288"/>
                </a:lnTo>
                <a:lnTo>
                  <a:pt x="184" y="290"/>
                </a:lnTo>
                <a:lnTo>
                  <a:pt x="186" y="293"/>
                </a:lnTo>
                <a:lnTo>
                  <a:pt x="186" y="293"/>
                </a:lnTo>
                <a:lnTo>
                  <a:pt x="188" y="295"/>
                </a:lnTo>
                <a:lnTo>
                  <a:pt x="188" y="299"/>
                </a:lnTo>
                <a:lnTo>
                  <a:pt x="190" y="303"/>
                </a:lnTo>
                <a:lnTo>
                  <a:pt x="198" y="299"/>
                </a:lnTo>
                <a:lnTo>
                  <a:pt x="202" y="299"/>
                </a:lnTo>
                <a:lnTo>
                  <a:pt x="202" y="299"/>
                </a:lnTo>
                <a:lnTo>
                  <a:pt x="204" y="301"/>
                </a:lnTo>
                <a:lnTo>
                  <a:pt x="204" y="303"/>
                </a:lnTo>
                <a:lnTo>
                  <a:pt x="207" y="303"/>
                </a:lnTo>
                <a:lnTo>
                  <a:pt x="207" y="301"/>
                </a:lnTo>
                <a:lnTo>
                  <a:pt x="209" y="301"/>
                </a:lnTo>
                <a:lnTo>
                  <a:pt x="217" y="303"/>
                </a:lnTo>
                <a:lnTo>
                  <a:pt x="219" y="301"/>
                </a:lnTo>
                <a:lnTo>
                  <a:pt x="219" y="301"/>
                </a:lnTo>
                <a:lnTo>
                  <a:pt x="219" y="299"/>
                </a:lnTo>
                <a:lnTo>
                  <a:pt x="219" y="299"/>
                </a:lnTo>
                <a:lnTo>
                  <a:pt x="221" y="299"/>
                </a:lnTo>
                <a:lnTo>
                  <a:pt x="223" y="299"/>
                </a:lnTo>
                <a:lnTo>
                  <a:pt x="227" y="299"/>
                </a:lnTo>
                <a:lnTo>
                  <a:pt x="229" y="301"/>
                </a:lnTo>
                <a:lnTo>
                  <a:pt x="229" y="301"/>
                </a:lnTo>
                <a:lnTo>
                  <a:pt x="229" y="303"/>
                </a:lnTo>
                <a:lnTo>
                  <a:pt x="229" y="305"/>
                </a:lnTo>
                <a:lnTo>
                  <a:pt x="229" y="307"/>
                </a:lnTo>
                <a:lnTo>
                  <a:pt x="229" y="307"/>
                </a:lnTo>
                <a:lnTo>
                  <a:pt x="232" y="307"/>
                </a:lnTo>
                <a:lnTo>
                  <a:pt x="234" y="305"/>
                </a:lnTo>
                <a:lnTo>
                  <a:pt x="236" y="305"/>
                </a:lnTo>
                <a:lnTo>
                  <a:pt x="236" y="307"/>
                </a:lnTo>
                <a:lnTo>
                  <a:pt x="236" y="307"/>
                </a:lnTo>
                <a:lnTo>
                  <a:pt x="236" y="309"/>
                </a:lnTo>
                <a:lnTo>
                  <a:pt x="236" y="309"/>
                </a:lnTo>
                <a:lnTo>
                  <a:pt x="236" y="311"/>
                </a:lnTo>
                <a:lnTo>
                  <a:pt x="238" y="311"/>
                </a:lnTo>
                <a:lnTo>
                  <a:pt x="238" y="309"/>
                </a:lnTo>
                <a:lnTo>
                  <a:pt x="240" y="309"/>
                </a:lnTo>
                <a:lnTo>
                  <a:pt x="240" y="311"/>
                </a:lnTo>
                <a:lnTo>
                  <a:pt x="240" y="311"/>
                </a:lnTo>
                <a:lnTo>
                  <a:pt x="240" y="313"/>
                </a:lnTo>
                <a:lnTo>
                  <a:pt x="240" y="313"/>
                </a:lnTo>
                <a:lnTo>
                  <a:pt x="242" y="316"/>
                </a:lnTo>
                <a:lnTo>
                  <a:pt x="244" y="316"/>
                </a:lnTo>
                <a:lnTo>
                  <a:pt x="244" y="316"/>
                </a:lnTo>
                <a:lnTo>
                  <a:pt x="246" y="316"/>
                </a:lnTo>
                <a:lnTo>
                  <a:pt x="248" y="313"/>
                </a:lnTo>
                <a:lnTo>
                  <a:pt x="248" y="313"/>
                </a:lnTo>
                <a:lnTo>
                  <a:pt x="252" y="311"/>
                </a:lnTo>
                <a:lnTo>
                  <a:pt x="252" y="309"/>
                </a:lnTo>
                <a:lnTo>
                  <a:pt x="252" y="307"/>
                </a:lnTo>
                <a:lnTo>
                  <a:pt x="255" y="305"/>
                </a:lnTo>
                <a:lnTo>
                  <a:pt x="252" y="305"/>
                </a:lnTo>
                <a:lnTo>
                  <a:pt x="250" y="303"/>
                </a:lnTo>
                <a:lnTo>
                  <a:pt x="250" y="299"/>
                </a:lnTo>
                <a:lnTo>
                  <a:pt x="250" y="297"/>
                </a:lnTo>
                <a:lnTo>
                  <a:pt x="250" y="295"/>
                </a:lnTo>
                <a:lnTo>
                  <a:pt x="250" y="293"/>
                </a:lnTo>
                <a:lnTo>
                  <a:pt x="252" y="290"/>
                </a:lnTo>
                <a:lnTo>
                  <a:pt x="252" y="290"/>
                </a:lnTo>
                <a:lnTo>
                  <a:pt x="255" y="288"/>
                </a:lnTo>
                <a:lnTo>
                  <a:pt x="257" y="288"/>
                </a:lnTo>
                <a:lnTo>
                  <a:pt x="257" y="286"/>
                </a:lnTo>
                <a:lnTo>
                  <a:pt x="257" y="286"/>
                </a:lnTo>
                <a:lnTo>
                  <a:pt x="257" y="282"/>
                </a:lnTo>
                <a:lnTo>
                  <a:pt x="259" y="276"/>
                </a:lnTo>
                <a:lnTo>
                  <a:pt x="259" y="272"/>
                </a:lnTo>
                <a:lnTo>
                  <a:pt x="263" y="270"/>
                </a:lnTo>
                <a:lnTo>
                  <a:pt x="265" y="272"/>
                </a:lnTo>
                <a:lnTo>
                  <a:pt x="267" y="272"/>
                </a:lnTo>
                <a:lnTo>
                  <a:pt x="269" y="270"/>
                </a:lnTo>
                <a:lnTo>
                  <a:pt x="269" y="270"/>
                </a:lnTo>
                <a:lnTo>
                  <a:pt x="269" y="267"/>
                </a:lnTo>
                <a:lnTo>
                  <a:pt x="267" y="261"/>
                </a:lnTo>
                <a:lnTo>
                  <a:pt x="269" y="261"/>
                </a:lnTo>
                <a:lnTo>
                  <a:pt x="271" y="259"/>
                </a:lnTo>
                <a:lnTo>
                  <a:pt x="271" y="261"/>
                </a:lnTo>
                <a:lnTo>
                  <a:pt x="273" y="261"/>
                </a:lnTo>
                <a:lnTo>
                  <a:pt x="275" y="253"/>
                </a:lnTo>
                <a:lnTo>
                  <a:pt x="275" y="251"/>
                </a:lnTo>
                <a:lnTo>
                  <a:pt x="275" y="249"/>
                </a:lnTo>
                <a:lnTo>
                  <a:pt x="273" y="249"/>
                </a:lnTo>
                <a:lnTo>
                  <a:pt x="273" y="249"/>
                </a:lnTo>
                <a:lnTo>
                  <a:pt x="271" y="249"/>
                </a:lnTo>
                <a:lnTo>
                  <a:pt x="271" y="247"/>
                </a:lnTo>
                <a:lnTo>
                  <a:pt x="271" y="242"/>
                </a:lnTo>
                <a:lnTo>
                  <a:pt x="269" y="238"/>
                </a:lnTo>
                <a:lnTo>
                  <a:pt x="267" y="236"/>
                </a:lnTo>
                <a:lnTo>
                  <a:pt x="269" y="234"/>
                </a:lnTo>
                <a:lnTo>
                  <a:pt x="269" y="234"/>
                </a:lnTo>
                <a:lnTo>
                  <a:pt x="273" y="232"/>
                </a:lnTo>
                <a:lnTo>
                  <a:pt x="273" y="232"/>
                </a:lnTo>
                <a:lnTo>
                  <a:pt x="273" y="230"/>
                </a:lnTo>
                <a:lnTo>
                  <a:pt x="273" y="230"/>
                </a:lnTo>
                <a:lnTo>
                  <a:pt x="275" y="228"/>
                </a:lnTo>
                <a:lnTo>
                  <a:pt x="275" y="228"/>
                </a:lnTo>
                <a:lnTo>
                  <a:pt x="275" y="228"/>
                </a:lnTo>
                <a:lnTo>
                  <a:pt x="278" y="226"/>
                </a:lnTo>
                <a:lnTo>
                  <a:pt x="280" y="226"/>
                </a:lnTo>
                <a:lnTo>
                  <a:pt x="280" y="224"/>
                </a:lnTo>
                <a:lnTo>
                  <a:pt x="280" y="224"/>
                </a:lnTo>
                <a:lnTo>
                  <a:pt x="280" y="224"/>
                </a:lnTo>
                <a:lnTo>
                  <a:pt x="280" y="222"/>
                </a:lnTo>
                <a:lnTo>
                  <a:pt x="280" y="222"/>
                </a:lnTo>
                <a:lnTo>
                  <a:pt x="280" y="222"/>
                </a:lnTo>
                <a:lnTo>
                  <a:pt x="282" y="219"/>
                </a:lnTo>
                <a:lnTo>
                  <a:pt x="282" y="219"/>
                </a:lnTo>
                <a:lnTo>
                  <a:pt x="284" y="217"/>
                </a:lnTo>
                <a:lnTo>
                  <a:pt x="286" y="215"/>
                </a:lnTo>
                <a:lnTo>
                  <a:pt x="286" y="211"/>
                </a:lnTo>
                <a:lnTo>
                  <a:pt x="284" y="209"/>
                </a:lnTo>
                <a:lnTo>
                  <a:pt x="284" y="207"/>
                </a:lnTo>
                <a:lnTo>
                  <a:pt x="282" y="203"/>
                </a:lnTo>
                <a:lnTo>
                  <a:pt x="282" y="201"/>
                </a:lnTo>
                <a:lnTo>
                  <a:pt x="284" y="196"/>
                </a:lnTo>
                <a:lnTo>
                  <a:pt x="286" y="194"/>
                </a:lnTo>
                <a:lnTo>
                  <a:pt x="292" y="192"/>
                </a:lnTo>
                <a:lnTo>
                  <a:pt x="294" y="190"/>
                </a:lnTo>
                <a:lnTo>
                  <a:pt x="301" y="184"/>
                </a:lnTo>
                <a:lnTo>
                  <a:pt x="303" y="182"/>
                </a:lnTo>
                <a:lnTo>
                  <a:pt x="303" y="178"/>
                </a:lnTo>
                <a:lnTo>
                  <a:pt x="305" y="176"/>
                </a:lnTo>
                <a:lnTo>
                  <a:pt x="305" y="174"/>
                </a:lnTo>
                <a:lnTo>
                  <a:pt x="309" y="174"/>
                </a:lnTo>
                <a:lnTo>
                  <a:pt x="311" y="174"/>
                </a:lnTo>
                <a:lnTo>
                  <a:pt x="313" y="171"/>
                </a:lnTo>
                <a:lnTo>
                  <a:pt x="315" y="169"/>
                </a:lnTo>
                <a:lnTo>
                  <a:pt x="319" y="167"/>
                </a:lnTo>
                <a:lnTo>
                  <a:pt x="319" y="165"/>
                </a:lnTo>
                <a:lnTo>
                  <a:pt x="323" y="161"/>
                </a:lnTo>
                <a:lnTo>
                  <a:pt x="323" y="159"/>
                </a:lnTo>
                <a:lnTo>
                  <a:pt x="330" y="155"/>
                </a:lnTo>
                <a:lnTo>
                  <a:pt x="332" y="153"/>
                </a:lnTo>
                <a:lnTo>
                  <a:pt x="332" y="148"/>
                </a:lnTo>
                <a:lnTo>
                  <a:pt x="332" y="146"/>
                </a:lnTo>
                <a:lnTo>
                  <a:pt x="334" y="144"/>
                </a:lnTo>
                <a:lnTo>
                  <a:pt x="336" y="144"/>
                </a:lnTo>
                <a:lnTo>
                  <a:pt x="336" y="146"/>
                </a:lnTo>
                <a:lnTo>
                  <a:pt x="338" y="148"/>
                </a:lnTo>
                <a:lnTo>
                  <a:pt x="340" y="148"/>
                </a:lnTo>
                <a:lnTo>
                  <a:pt x="346" y="146"/>
                </a:lnTo>
                <a:lnTo>
                  <a:pt x="346" y="146"/>
                </a:lnTo>
                <a:lnTo>
                  <a:pt x="349" y="144"/>
                </a:lnTo>
                <a:lnTo>
                  <a:pt x="346" y="142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7" name="Freeform 41">
            <a:extLst>
              <a:ext uri="{FF2B5EF4-FFF2-40B4-BE49-F238E27FC236}">
                <a16:creationId xmlns:a16="http://schemas.microsoft.com/office/drawing/2014/main" id="{6ECA3700-CBEA-4D5E-9113-7458FE57DAE3}"/>
              </a:ext>
            </a:extLst>
          </p:cNvPr>
          <p:cNvSpPr>
            <a:spLocks/>
          </p:cNvSpPr>
          <p:nvPr/>
        </p:nvSpPr>
        <p:spPr bwMode="auto">
          <a:xfrm>
            <a:off x="8699042" y="2542673"/>
            <a:ext cx="1173985" cy="1078094"/>
          </a:xfrm>
          <a:custGeom>
            <a:avLst/>
            <a:gdLst>
              <a:gd name="T0" fmla="*/ 714 w 764"/>
              <a:gd name="T1" fmla="*/ 497 h 740"/>
              <a:gd name="T2" fmla="*/ 718 w 764"/>
              <a:gd name="T3" fmla="*/ 468 h 740"/>
              <a:gd name="T4" fmla="*/ 695 w 764"/>
              <a:gd name="T5" fmla="*/ 445 h 740"/>
              <a:gd name="T6" fmla="*/ 741 w 764"/>
              <a:gd name="T7" fmla="*/ 431 h 740"/>
              <a:gd name="T8" fmla="*/ 704 w 764"/>
              <a:gd name="T9" fmla="*/ 389 h 740"/>
              <a:gd name="T10" fmla="*/ 668 w 764"/>
              <a:gd name="T11" fmla="*/ 343 h 740"/>
              <a:gd name="T12" fmla="*/ 566 w 764"/>
              <a:gd name="T13" fmla="*/ 314 h 740"/>
              <a:gd name="T14" fmla="*/ 442 w 764"/>
              <a:gd name="T15" fmla="*/ 268 h 740"/>
              <a:gd name="T16" fmla="*/ 388 w 764"/>
              <a:gd name="T17" fmla="*/ 228 h 740"/>
              <a:gd name="T18" fmla="*/ 336 w 764"/>
              <a:gd name="T19" fmla="*/ 207 h 740"/>
              <a:gd name="T20" fmla="*/ 288 w 764"/>
              <a:gd name="T21" fmla="*/ 188 h 740"/>
              <a:gd name="T22" fmla="*/ 238 w 764"/>
              <a:gd name="T23" fmla="*/ 178 h 740"/>
              <a:gd name="T24" fmla="*/ 167 w 764"/>
              <a:gd name="T25" fmla="*/ 128 h 740"/>
              <a:gd name="T26" fmla="*/ 129 w 764"/>
              <a:gd name="T27" fmla="*/ 71 h 740"/>
              <a:gd name="T28" fmla="*/ 69 w 764"/>
              <a:gd name="T29" fmla="*/ 50 h 740"/>
              <a:gd name="T30" fmla="*/ 23 w 764"/>
              <a:gd name="T31" fmla="*/ 44 h 740"/>
              <a:gd name="T32" fmla="*/ 0 w 764"/>
              <a:gd name="T33" fmla="*/ 98 h 740"/>
              <a:gd name="T34" fmla="*/ 6 w 764"/>
              <a:gd name="T35" fmla="*/ 151 h 740"/>
              <a:gd name="T36" fmla="*/ 25 w 764"/>
              <a:gd name="T37" fmla="*/ 211 h 740"/>
              <a:gd name="T38" fmla="*/ 41 w 764"/>
              <a:gd name="T39" fmla="*/ 247 h 740"/>
              <a:gd name="T40" fmla="*/ 41 w 764"/>
              <a:gd name="T41" fmla="*/ 289 h 740"/>
              <a:gd name="T42" fmla="*/ 25 w 764"/>
              <a:gd name="T43" fmla="*/ 322 h 740"/>
              <a:gd name="T44" fmla="*/ 56 w 764"/>
              <a:gd name="T45" fmla="*/ 362 h 740"/>
              <a:gd name="T46" fmla="*/ 56 w 764"/>
              <a:gd name="T47" fmla="*/ 389 h 740"/>
              <a:gd name="T48" fmla="*/ 33 w 764"/>
              <a:gd name="T49" fmla="*/ 418 h 740"/>
              <a:gd name="T50" fmla="*/ 94 w 764"/>
              <a:gd name="T51" fmla="*/ 405 h 740"/>
              <a:gd name="T52" fmla="*/ 114 w 764"/>
              <a:gd name="T53" fmla="*/ 405 h 740"/>
              <a:gd name="T54" fmla="*/ 152 w 764"/>
              <a:gd name="T55" fmla="*/ 420 h 740"/>
              <a:gd name="T56" fmla="*/ 192 w 764"/>
              <a:gd name="T57" fmla="*/ 441 h 740"/>
              <a:gd name="T58" fmla="*/ 188 w 764"/>
              <a:gd name="T59" fmla="*/ 491 h 740"/>
              <a:gd name="T60" fmla="*/ 167 w 764"/>
              <a:gd name="T61" fmla="*/ 547 h 740"/>
              <a:gd name="T62" fmla="*/ 129 w 764"/>
              <a:gd name="T63" fmla="*/ 612 h 740"/>
              <a:gd name="T64" fmla="*/ 119 w 764"/>
              <a:gd name="T65" fmla="*/ 675 h 740"/>
              <a:gd name="T66" fmla="*/ 142 w 764"/>
              <a:gd name="T67" fmla="*/ 683 h 740"/>
              <a:gd name="T68" fmla="*/ 194 w 764"/>
              <a:gd name="T69" fmla="*/ 677 h 740"/>
              <a:gd name="T70" fmla="*/ 169 w 764"/>
              <a:gd name="T71" fmla="*/ 650 h 740"/>
              <a:gd name="T72" fmla="*/ 152 w 764"/>
              <a:gd name="T73" fmla="*/ 575 h 740"/>
              <a:gd name="T74" fmla="*/ 169 w 764"/>
              <a:gd name="T75" fmla="*/ 562 h 740"/>
              <a:gd name="T76" fmla="*/ 185 w 764"/>
              <a:gd name="T77" fmla="*/ 568 h 740"/>
              <a:gd name="T78" fmla="*/ 190 w 764"/>
              <a:gd name="T79" fmla="*/ 593 h 740"/>
              <a:gd name="T80" fmla="*/ 206 w 764"/>
              <a:gd name="T81" fmla="*/ 602 h 740"/>
              <a:gd name="T82" fmla="*/ 225 w 764"/>
              <a:gd name="T83" fmla="*/ 585 h 740"/>
              <a:gd name="T84" fmla="*/ 229 w 764"/>
              <a:gd name="T85" fmla="*/ 606 h 740"/>
              <a:gd name="T86" fmla="*/ 254 w 764"/>
              <a:gd name="T87" fmla="*/ 600 h 740"/>
              <a:gd name="T88" fmla="*/ 296 w 764"/>
              <a:gd name="T89" fmla="*/ 583 h 740"/>
              <a:gd name="T90" fmla="*/ 334 w 764"/>
              <a:gd name="T91" fmla="*/ 591 h 740"/>
              <a:gd name="T92" fmla="*/ 323 w 764"/>
              <a:gd name="T93" fmla="*/ 608 h 740"/>
              <a:gd name="T94" fmla="*/ 348 w 764"/>
              <a:gd name="T95" fmla="*/ 612 h 740"/>
              <a:gd name="T96" fmla="*/ 363 w 764"/>
              <a:gd name="T97" fmla="*/ 610 h 740"/>
              <a:gd name="T98" fmla="*/ 384 w 764"/>
              <a:gd name="T99" fmla="*/ 595 h 740"/>
              <a:gd name="T100" fmla="*/ 394 w 764"/>
              <a:gd name="T101" fmla="*/ 623 h 740"/>
              <a:gd name="T102" fmla="*/ 422 w 764"/>
              <a:gd name="T103" fmla="*/ 600 h 740"/>
              <a:gd name="T104" fmla="*/ 455 w 764"/>
              <a:gd name="T105" fmla="*/ 602 h 740"/>
              <a:gd name="T106" fmla="*/ 486 w 764"/>
              <a:gd name="T107" fmla="*/ 621 h 740"/>
              <a:gd name="T108" fmla="*/ 520 w 764"/>
              <a:gd name="T109" fmla="*/ 644 h 740"/>
              <a:gd name="T110" fmla="*/ 543 w 764"/>
              <a:gd name="T111" fmla="*/ 656 h 740"/>
              <a:gd name="T112" fmla="*/ 580 w 764"/>
              <a:gd name="T113" fmla="*/ 666 h 740"/>
              <a:gd name="T114" fmla="*/ 572 w 764"/>
              <a:gd name="T115" fmla="*/ 717 h 740"/>
              <a:gd name="T116" fmla="*/ 626 w 764"/>
              <a:gd name="T117" fmla="*/ 725 h 740"/>
              <a:gd name="T118" fmla="*/ 641 w 764"/>
              <a:gd name="T119" fmla="*/ 673 h 740"/>
              <a:gd name="T120" fmla="*/ 637 w 764"/>
              <a:gd name="T121" fmla="*/ 627 h 740"/>
              <a:gd name="T122" fmla="*/ 693 w 764"/>
              <a:gd name="T123" fmla="*/ 556 h 740"/>
              <a:gd name="T124" fmla="*/ 735 w 764"/>
              <a:gd name="T125" fmla="*/ 541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4" h="740">
                <a:moveTo>
                  <a:pt x="764" y="531"/>
                </a:moveTo>
                <a:lnTo>
                  <a:pt x="762" y="529"/>
                </a:lnTo>
                <a:lnTo>
                  <a:pt x="762" y="529"/>
                </a:lnTo>
                <a:lnTo>
                  <a:pt x="756" y="522"/>
                </a:lnTo>
                <a:lnTo>
                  <a:pt x="754" y="520"/>
                </a:lnTo>
                <a:lnTo>
                  <a:pt x="752" y="520"/>
                </a:lnTo>
                <a:lnTo>
                  <a:pt x="750" y="520"/>
                </a:lnTo>
                <a:lnTo>
                  <a:pt x="747" y="520"/>
                </a:lnTo>
                <a:lnTo>
                  <a:pt x="743" y="518"/>
                </a:lnTo>
                <a:lnTo>
                  <a:pt x="743" y="518"/>
                </a:lnTo>
                <a:lnTo>
                  <a:pt x="743" y="516"/>
                </a:lnTo>
                <a:lnTo>
                  <a:pt x="741" y="514"/>
                </a:lnTo>
                <a:lnTo>
                  <a:pt x="739" y="514"/>
                </a:lnTo>
                <a:lnTo>
                  <a:pt x="739" y="512"/>
                </a:lnTo>
                <a:lnTo>
                  <a:pt x="737" y="512"/>
                </a:lnTo>
                <a:lnTo>
                  <a:pt x="735" y="512"/>
                </a:lnTo>
                <a:lnTo>
                  <a:pt x="731" y="514"/>
                </a:lnTo>
                <a:lnTo>
                  <a:pt x="729" y="514"/>
                </a:lnTo>
                <a:lnTo>
                  <a:pt x="729" y="514"/>
                </a:lnTo>
                <a:lnTo>
                  <a:pt x="727" y="512"/>
                </a:lnTo>
                <a:lnTo>
                  <a:pt x="724" y="512"/>
                </a:lnTo>
                <a:lnTo>
                  <a:pt x="724" y="510"/>
                </a:lnTo>
                <a:lnTo>
                  <a:pt x="724" y="510"/>
                </a:lnTo>
                <a:lnTo>
                  <a:pt x="722" y="506"/>
                </a:lnTo>
                <a:lnTo>
                  <a:pt x="722" y="504"/>
                </a:lnTo>
                <a:lnTo>
                  <a:pt x="720" y="504"/>
                </a:lnTo>
                <a:lnTo>
                  <a:pt x="720" y="504"/>
                </a:lnTo>
                <a:lnTo>
                  <a:pt x="718" y="504"/>
                </a:lnTo>
                <a:lnTo>
                  <a:pt x="718" y="502"/>
                </a:lnTo>
                <a:lnTo>
                  <a:pt x="718" y="499"/>
                </a:lnTo>
                <a:lnTo>
                  <a:pt x="716" y="499"/>
                </a:lnTo>
                <a:lnTo>
                  <a:pt x="716" y="497"/>
                </a:lnTo>
                <a:lnTo>
                  <a:pt x="714" y="497"/>
                </a:lnTo>
                <a:lnTo>
                  <a:pt x="712" y="495"/>
                </a:lnTo>
                <a:lnTo>
                  <a:pt x="712" y="495"/>
                </a:lnTo>
                <a:lnTo>
                  <a:pt x="710" y="495"/>
                </a:lnTo>
                <a:lnTo>
                  <a:pt x="708" y="495"/>
                </a:lnTo>
                <a:lnTo>
                  <a:pt x="708" y="495"/>
                </a:lnTo>
                <a:lnTo>
                  <a:pt x="706" y="487"/>
                </a:lnTo>
                <a:lnTo>
                  <a:pt x="704" y="485"/>
                </a:lnTo>
                <a:lnTo>
                  <a:pt x="701" y="483"/>
                </a:lnTo>
                <a:lnTo>
                  <a:pt x="699" y="483"/>
                </a:lnTo>
                <a:lnTo>
                  <a:pt x="699" y="481"/>
                </a:lnTo>
                <a:lnTo>
                  <a:pt x="699" y="481"/>
                </a:lnTo>
                <a:lnTo>
                  <a:pt x="699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4" y="476"/>
                </a:lnTo>
                <a:lnTo>
                  <a:pt x="710" y="476"/>
                </a:lnTo>
                <a:lnTo>
                  <a:pt x="710" y="476"/>
                </a:lnTo>
                <a:lnTo>
                  <a:pt x="712" y="476"/>
                </a:lnTo>
                <a:lnTo>
                  <a:pt x="712" y="474"/>
                </a:lnTo>
                <a:lnTo>
                  <a:pt x="712" y="474"/>
                </a:lnTo>
                <a:lnTo>
                  <a:pt x="714" y="474"/>
                </a:lnTo>
                <a:lnTo>
                  <a:pt x="714" y="474"/>
                </a:lnTo>
                <a:lnTo>
                  <a:pt x="716" y="474"/>
                </a:lnTo>
                <a:lnTo>
                  <a:pt x="716" y="474"/>
                </a:lnTo>
                <a:lnTo>
                  <a:pt x="718" y="474"/>
                </a:lnTo>
                <a:lnTo>
                  <a:pt x="720" y="474"/>
                </a:lnTo>
                <a:lnTo>
                  <a:pt x="720" y="474"/>
                </a:lnTo>
                <a:lnTo>
                  <a:pt x="720" y="472"/>
                </a:lnTo>
                <a:lnTo>
                  <a:pt x="718" y="470"/>
                </a:lnTo>
                <a:lnTo>
                  <a:pt x="718" y="468"/>
                </a:lnTo>
                <a:lnTo>
                  <a:pt x="718" y="468"/>
                </a:lnTo>
                <a:lnTo>
                  <a:pt x="718" y="468"/>
                </a:lnTo>
                <a:lnTo>
                  <a:pt x="720" y="464"/>
                </a:lnTo>
                <a:lnTo>
                  <a:pt x="720" y="462"/>
                </a:lnTo>
                <a:lnTo>
                  <a:pt x="720" y="462"/>
                </a:lnTo>
                <a:lnTo>
                  <a:pt x="720" y="462"/>
                </a:lnTo>
                <a:lnTo>
                  <a:pt x="718" y="460"/>
                </a:lnTo>
                <a:lnTo>
                  <a:pt x="712" y="460"/>
                </a:lnTo>
                <a:lnTo>
                  <a:pt x="710" y="458"/>
                </a:lnTo>
                <a:lnTo>
                  <a:pt x="708" y="458"/>
                </a:lnTo>
                <a:lnTo>
                  <a:pt x="706" y="453"/>
                </a:lnTo>
                <a:lnTo>
                  <a:pt x="704" y="453"/>
                </a:lnTo>
                <a:lnTo>
                  <a:pt x="704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699" y="453"/>
                </a:lnTo>
                <a:lnTo>
                  <a:pt x="699" y="456"/>
                </a:lnTo>
                <a:lnTo>
                  <a:pt x="697" y="456"/>
                </a:lnTo>
                <a:lnTo>
                  <a:pt x="697" y="456"/>
                </a:lnTo>
                <a:lnTo>
                  <a:pt x="695" y="453"/>
                </a:lnTo>
                <a:lnTo>
                  <a:pt x="693" y="453"/>
                </a:lnTo>
                <a:lnTo>
                  <a:pt x="693" y="453"/>
                </a:lnTo>
                <a:lnTo>
                  <a:pt x="693" y="451"/>
                </a:lnTo>
                <a:lnTo>
                  <a:pt x="693" y="449"/>
                </a:lnTo>
                <a:lnTo>
                  <a:pt x="693" y="449"/>
                </a:lnTo>
                <a:lnTo>
                  <a:pt x="693" y="445"/>
                </a:lnTo>
                <a:lnTo>
                  <a:pt x="693" y="445"/>
                </a:lnTo>
                <a:lnTo>
                  <a:pt x="693" y="445"/>
                </a:lnTo>
                <a:lnTo>
                  <a:pt x="695" y="443"/>
                </a:lnTo>
                <a:lnTo>
                  <a:pt x="695" y="443"/>
                </a:lnTo>
                <a:lnTo>
                  <a:pt x="695" y="443"/>
                </a:lnTo>
                <a:lnTo>
                  <a:pt x="695" y="445"/>
                </a:lnTo>
                <a:lnTo>
                  <a:pt x="695" y="445"/>
                </a:lnTo>
                <a:lnTo>
                  <a:pt x="697" y="445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9" y="445"/>
                </a:lnTo>
                <a:lnTo>
                  <a:pt x="699" y="445"/>
                </a:lnTo>
                <a:lnTo>
                  <a:pt x="699" y="445"/>
                </a:lnTo>
                <a:lnTo>
                  <a:pt x="701" y="445"/>
                </a:lnTo>
                <a:lnTo>
                  <a:pt x="706" y="443"/>
                </a:lnTo>
                <a:lnTo>
                  <a:pt x="706" y="443"/>
                </a:lnTo>
                <a:lnTo>
                  <a:pt x="706" y="443"/>
                </a:lnTo>
                <a:lnTo>
                  <a:pt x="708" y="441"/>
                </a:lnTo>
                <a:lnTo>
                  <a:pt x="708" y="441"/>
                </a:lnTo>
                <a:lnTo>
                  <a:pt x="708" y="439"/>
                </a:lnTo>
                <a:lnTo>
                  <a:pt x="710" y="435"/>
                </a:lnTo>
                <a:lnTo>
                  <a:pt x="710" y="435"/>
                </a:lnTo>
                <a:lnTo>
                  <a:pt x="710" y="433"/>
                </a:lnTo>
                <a:lnTo>
                  <a:pt x="712" y="433"/>
                </a:lnTo>
                <a:lnTo>
                  <a:pt x="712" y="433"/>
                </a:lnTo>
                <a:lnTo>
                  <a:pt x="716" y="433"/>
                </a:lnTo>
                <a:lnTo>
                  <a:pt x="716" y="433"/>
                </a:lnTo>
                <a:lnTo>
                  <a:pt x="718" y="433"/>
                </a:lnTo>
                <a:lnTo>
                  <a:pt x="720" y="433"/>
                </a:lnTo>
                <a:lnTo>
                  <a:pt x="724" y="435"/>
                </a:lnTo>
                <a:lnTo>
                  <a:pt x="739" y="433"/>
                </a:lnTo>
                <a:lnTo>
                  <a:pt x="741" y="433"/>
                </a:lnTo>
                <a:lnTo>
                  <a:pt x="741" y="433"/>
                </a:lnTo>
                <a:lnTo>
                  <a:pt x="741" y="431"/>
                </a:lnTo>
                <a:lnTo>
                  <a:pt x="741" y="431"/>
                </a:lnTo>
                <a:lnTo>
                  <a:pt x="739" y="431"/>
                </a:lnTo>
                <a:lnTo>
                  <a:pt x="733" y="422"/>
                </a:lnTo>
                <a:lnTo>
                  <a:pt x="731" y="422"/>
                </a:lnTo>
                <a:lnTo>
                  <a:pt x="731" y="420"/>
                </a:lnTo>
                <a:lnTo>
                  <a:pt x="729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18"/>
                </a:lnTo>
                <a:lnTo>
                  <a:pt x="727" y="414"/>
                </a:lnTo>
                <a:lnTo>
                  <a:pt x="727" y="412"/>
                </a:lnTo>
                <a:lnTo>
                  <a:pt x="727" y="410"/>
                </a:lnTo>
                <a:lnTo>
                  <a:pt x="727" y="408"/>
                </a:lnTo>
                <a:lnTo>
                  <a:pt x="724" y="405"/>
                </a:lnTo>
                <a:lnTo>
                  <a:pt x="724" y="405"/>
                </a:lnTo>
                <a:lnTo>
                  <a:pt x="722" y="405"/>
                </a:lnTo>
                <a:lnTo>
                  <a:pt x="722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18" y="405"/>
                </a:lnTo>
                <a:lnTo>
                  <a:pt x="718" y="408"/>
                </a:lnTo>
                <a:lnTo>
                  <a:pt x="718" y="408"/>
                </a:lnTo>
                <a:lnTo>
                  <a:pt x="716" y="408"/>
                </a:lnTo>
                <a:lnTo>
                  <a:pt x="714" y="405"/>
                </a:lnTo>
                <a:lnTo>
                  <a:pt x="712" y="403"/>
                </a:lnTo>
                <a:lnTo>
                  <a:pt x="712" y="403"/>
                </a:lnTo>
                <a:lnTo>
                  <a:pt x="710" y="403"/>
                </a:lnTo>
                <a:lnTo>
                  <a:pt x="708" y="401"/>
                </a:lnTo>
                <a:lnTo>
                  <a:pt x="708" y="399"/>
                </a:lnTo>
                <a:lnTo>
                  <a:pt x="704" y="393"/>
                </a:lnTo>
                <a:lnTo>
                  <a:pt x="704" y="393"/>
                </a:lnTo>
                <a:lnTo>
                  <a:pt x="704" y="389"/>
                </a:lnTo>
                <a:lnTo>
                  <a:pt x="704" y="389"/>
                </a:lnTo>
                <a:lnTo>
                  <a:pt x="704" y="387"/>
                </a:lnTo>
                <a:lnTo>
                  <a:pt x="704" y="385"/>
                </a:lnTo>
                <a:lnTo>
                  <a:pt x="701" y="385"/>
                </a:lnTo>
                <a:lnTo>
                  <a:pt x="699" y="382"/>
                </a:lnTo>
                <a:lnTo>
                  <a:pt x="699" y="380"/>
                </a:lnTo>
                <a:lnTo>
                  <a:pt x="699" y="378"/>
                </a:lnTo>
                <a:lnTo>
                  <a:pt x="695" y="376"/>
                </a:lnTo>
                <a:lnTo>
                  <a:pt x="695" y="376"/>
                </a:lnTo>
                <a:lnTo>
                  <a:pt x="695" y="374"/>
                </a:lnTo>
                <a:lnTo>
                  <a:pt x="695" y="372"/>
                </a:lnTo>
                <a:lnTo>
                  <a:pt x="695" y="370"/>
                </a:lnTo>
                <a:lnTo>
                  <a:pt x="695" y="368"/>
                </a:lnTo>
                <a:lnTo>
                  <a:pt x="693" y="366"/>
                </a:lnTo>
                <a:lnTo>
                  <a:pt x="693" y="366"/>
                </a:lnTo>
                <a:lnTo>
                  <a:pt x="693" y="364"/>
                </a:lnTo>
                <a:lnTo>
                  <a:pt x="691" y="364"/>
                </a:lnTo>
                <a:lnTo>
                  <a:pt x="691" y="362"/>
                </a:lnTo>
                <a:lnTo>
                  <a:pt x="689" y="362"/>
                </a:lnTo>
                <a:lnTo>
                  <a:pt x="689" y="360"/>
                </a:lnTo>
                <a:lnTo>
                  <a:pt x="691" y="357"/>
                </a:lnTo>
                <a:lnTo>
                  <a:pt x="691" y="355"/>
                </a:lnTo>
                <a:lnTo>
                  <a:pt x="691" y="355"/>
                </a:lnTo>
                <a:lnTo>
                  <a:pt x="689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3"/>
                </a:lnTo>
                <a:lnTo>
                  <a:pt x="687" y="353"/>
                </a:lnTo>
                <a:lnTo>
                  <a:pt x="687" y="353"/>
                </a:lnTo>
                <a:lnTo>
                  <a:pt x="681" y="351"/>
                </a:lnTo>
                <a:lnTo>
                  <a:pt x="668" y="343"/>
                </a:lnTo>
                <a:lnTo>
                  <a:pt x="660" y="341"/>
                </a:lnTo>
                <a:lnTo>
                  <a:pt x="649" y="339"/>
                </a:lnTo>
                <a:lnTo>
                  <a:pt x="639" y="339"/>
                </a:lnTo>
                <a:lnTo>
                  <a:pt x="637" y="341"/>
                </a:lnTo>
                <a:lnTo>
                  <a:pt x="637" y="341"/>
                </a:lnTo>
                <a:lnTo>
                  <a:pt x="637" y="343"/>
                </a:lnTo>
                <a:lnTo>
                  <a:pt x="637" y="345"/>
                </a:lnTo>
                <a:lnTo>
                  <a:pt x="637" y="347"/>
                </a:lnTo>
                <a:lnTo>
                  <a:pt x="637" y="347"/>
                </a:lnTo>
                <a:lnTo>
                  <a:pt x="637" y="349"/>
                </a:lnTo>
                <a:lnTo>
                  <a:pt x="635" y="353"/>
                </a:lnTo>
                <a:lnTo>
                  <a:pt x="633" y="353"/>
                </a:lnTo>
                <a:lnTo>
                  <a:pt x="630" y="355"/>
                </a:lnTo>
                <a:lnTo>
                  <a:pt x="628" y="355"/>
                </a:lnTo>
                <a:lnTo>
                  <a:pt x="626" y="355"/>
                </a:lnTo>
                <a:lnTo>
                  <a:pt x="626" y="353"/>
                </a:lnTo>
                <a:lnTo>
                  <a:pt x="624" y="351"/>
                </a:lnTo>
                <a:lnTo>
                  <a:pt x="624" y="349"/>
                </a:lnTo>
                <a:lnTo>
                  <a:pt x="622" y="349"/>
                </a:lnTo>
                <a:lnTo>
                  <a:pt x="618" y="345"/>
                </a:lnTo>
                <a:lnTo>
                  <a:pt x="614" y="343"/>
                </a:lnTo>
                <a:lnTo>
                  <a:pt x="601" y="343"/>
                </a:lnTo>
                <a:lnTo>
                  <a:pt x="595" y="341"/>
                </a:lnTo>
                <a:lnTo>
                  <a:pt x="591" y="339"/>
                </a:lnTo>
                <a:lnTo>
                  <a:pt x="587" y="337"/>
                </a:lnTo>
                <a:lnTo>
                  <a:pt x="574" y="337"/>
                </a:lnTo>
                <a:lnTo>
                  <a:pt x="572" y="334"/>
                </a:lnTo>
                <a:lnTo>
                  <a:pt x="572" y="330"/>
                </a:lnTo>
                <a:lnTo>
                  <a:pt x="570" y="322"/>
                </a:lnTo>
                <a:lnTo>
                  <a:pt x="570" y="318"/>
                </a:lnTo>
                <a:lnTo>
                  <a:pt x="568" y="314"/>
                </a:lnTo>
                <a:lnTo>
                  <a:pt x="568" y="314"/>
                </a:lnTo>
                <a:lnTo>
                  <a:pt x="566" y="314"/>
                </a:lnTo>
                <a:lnTo>
                  <a:pt x="551" y="316"/>
                </a:lnTo>
                <a:lnTo>
                  <a:pt x="543" y="318"/>
                </a:lnTo>
                <a:lnTo>
                  <a:pt x="539" y="316"/>
                </a:lnTo>
                <a:lnTo>
                  <a:pt x="534" y="309"/>
                </a:lnTo>
                <a:lnTo>
                  <a:pt x="526" y="307"/>
                </a:lnTo>
                <a:lnTo>
                  <a:pt x="513" y="297"/>
                </a:lnTo>
                <a:lnTo>
                  <a:pt x="509" y="295"/>
                </a:lnTo>
                <a:lnTo>
                  <a:pt x="507" y="293"/>
                </a:lnTo>
                <a:lnTo>
                  <a:pt x="505" y="291"/>
                </a:lnTo>
                <a:lnTo>
                  <a:pt x="503" y="291"/>
                </a:lnTo>
                <a:lnTo>
                  <a:pt x="503" y="291"/>
                </a:lnTo>
                <a:lnTo>
                  <a:pt x="501" y="289"/>
                </a:lnTo>
                <a:lnTo>
                  <a:pt x="497" y="289"/>
                </a:lnTo>
                <a:lnTo>
                  <a:pt x="493" y="291"/>
                </a:lnTo>
                <a:lnTo>
                  <a:pt x="488" y="295"/>
                </a:lnTo>
                <a:lnTo>
                  <a:pt x="486" y="297"/>
                </a:lnTo>
                <a:lnTo>
                  <a:pt x="484" y="297"/>
                </a:lnTo>
                <a:lnTo>
                  <a:pt x="482" y="295"/>
                </a:lnTo>
                <a:lnTo>
                  <a:pt x="478" y="293"/>
                </a:lnTo>
                <a:lnTo>
                  <a:pt x="474" y="289"/>
                </a:lnTo>
                <a:lnTo>
                  <a:pt x="470" y="284"/>
                </a:lnTo>
                <a:lnTo>
                  <a:pt x="467" y="282"/>
                </a:lnTo>
                <a:lnTo>
                  <a:pt x="465" y="282"/>
                </a:lnTo>
                <a:lnTo>
                  <a:pt x="459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78"/>
                </a:lnTo>
                <a:lnTo>
                  <a:pt x="455" y="276"/>
                </a:lnTo>
                <a:lnTo>
                  <a:pt x="445" y="272"/>
                </a:lnTo>
                <a:lnTo>
                  <a:pt x="445" y="270"/>
                </a:lnTo>
                <a:lnTo>
                  <a:pt x="445" y="270"/>
                </a:lnTo>
                <a:lnTo>
                  <a:pt x="442" y="268"/>
                </a:lnTo>
                <a:lnTo>
                  <a:pt x="442" y="266"/>
                </a:lnTo>
                <a:lnTo>
                  <a:pt x="442" y="263"/>
                </a:lnTo>
                <a:lnTo>
                  <a:pt x="440" y="261"/>
                </a:lnTo>
                <a:lnTo>
                  <a:pt x="438" y="261"/>
                </a:lnTo>
                <a:lnTo>
                  <a:pt x="436" y="259"/>
                </a:lnTo>
                <a:lnTo>
                  <a:pt x="434" y="259"/>
                </a:lnTo>
                <a:lnTo>
                  <a:pt x="434" y="261"/>
                </a:lnTo>
                <a:lnTo>
                  <a:pt x="432" y="261"/>
                </a:lnTo>
                <a:lnTo>
                  <a:pt x="432" y="263"/>
                </a:lnTo>
                <a:lnTo>
                  <a:pt x="430" y="263"/>
                </a:lnTo>
                <a:lnTo>
                  <a:pt x="428" y="266"/>
                </a:lnTo>
                <a:lnTo>
                  <a:pt x="428" y="263"/>
                </a:lnTo>
                <a:lnTo>
                  <a:pt x="428" y="263"/>
                </a:lnTo>
                <a:lnTo>
                  <a:pt x="426" y="261"/>
                </a:lnTo>
                <a:lnTo>
                  <a:pt x="426" y="261"/>
                </a:lnTo>
                <a:lnTo>
                  <a:pt x="426" y="261"/>
                </a:lnTo>
                <a:lnTo>
                  <a:pt x="428" y="259"/>
                </a:lnTo>
                <a:lnTo>
                  <a:pt x="426" y="257"/>
                </a:lnTo>
                <a:lnTo>
                  <a:pt x="419" y="251"/>
                </a:lnTo>
                <a:lnTo>
                  <a:pt x="419" y="247"/>
                </a:lnTo>
                <a:lnTo>
                  <a:pt x="417" y="240"/>
                </a:lnTo>
                <a:lnTo>
                  <a:pt x="415" y="238"/>
                </a:lnTo>
                <a:lnTo>
                  <a:pt x="413" y="236"/>
                </a:lnTo>
                <a:lnTo>
                  <a:pt x="403" y="234"/>
                </a:lnTo>
                <a:lnTo>
                  <a:pt x="399" y="234"/>
                </a:lnTo>
                <a:lnTo>
                  <a:pt x="396" y="232"/>
                </a:lnTo>
                <a:lnTo>
                  <a:pt x="396" y="230"/>
                </a:lnTo>
                <a:lnTo>
                  <a:pt x="396" y="230"/>
                </a:lnTo>
                <a:lnTo>
                  <a:pt x="394" y="228"/>
                </a:lnTo>
                <a:lnTo>
                  <a:pt x="394" y="230"/>
                </a:lnTo>
                <a:lnTo>
                  <a:pt x="392" y="230"/>
                </a:lnTo>
                <a:lnTo>
                  <a:pt x="390" y="228"/>
                </a:lnTo>
                <a:lnTo>
                  <a:pt x="388" y="228"/>
                </a:lnTo>
                <a:lnTo>
                  <a:pt x="386" y="228"/>
                </a:lnTo>
                <a:lnTo>
                  <a:pt x="386" y="226"/>
                </a:lnTo>
                <a:lnTo>
                  <a:pt x="386" y="224"/>
                </a:lnTo>
                <a:lnTo>
                  <a:pt x="384" y="222"/>
                </a:lnTo>
                <a:lnTo>
                  <a:pt x="384" y="222"/>
                </a:lnTo>
                <a:lnTo>
                  <a:pt x="380" y="222"/>
                </a:lnTo>
                <a:lnTo>
                  <a:pt x="378" y="222"/>
                </a:lnTo>
                <a:lnTo>
                  <a:pt x="376" y="220"/>
                </a:lnTo>
                <a:lnTo>
                  <a:pt x="371" y="215"/>
                </a:lnTo>
                <a:lnTo>
                  <a:pt x="369" y="215"/>
                </a:lnTo>
                <a:lnTo>
                  <a:pt x="367" y="213"/>
                </a:lnTo>
                <a:lnTo>
                  <a:pt x="365" y="213"/>
                </a:lnTo>
                <a:lnTo>
                  <a:pt x="363" y="211"/>
                </a:lnTo>
                <a:lnTo>
                  <a:pt x="361" y="207"/>
                </a:lnTo>
                <a:lnTo>
                  <a:pt x="361" y="207"/>
                </a:lnTo>
                <a:lnTo>
                  <a:pt x="357" y="207"/>
                </a:lnTo>
                <a:lnTo>
                  <a:pt x="355" y="205"/>
                </a:lnTo>
                <a:lnTo>
                  <a:pt x="353" y="205"/>
                </a:lnTo>
                <a:lnTo>
                  <a:pt x="353" y="203"/>
                </a:lnTo>
                <a:lnTo>
                  <a:pt x="353" y="203"/>
                </a:lnTo>
                <a:lnTo>
                  <a:pt x="353" y="201"/>
                </a:lnTo>
                <a:lnTo>
                  <a:pt x="353" y="201"/>
                </a:lnTo>
                <a:lnTo>
                  <a:pt x="351" y="201"/>
                </a:lnTo>
                <a:lnTo>
                  <a:pt x="348" y="201"/>
                </a:lnTo>
                <a:lnTo>
                  <a:pt x="346" y="203"/>
                </a:lnTo>
                <a:lnTo>
                  <a:pt x="346" y="203"/>
                </a:lnTo>
                <a:lnTo>
                  <a:pt x="346" y="205"/>
                </a:lnTo>
                <a:lnTo>
                  <a:pt x="346" y="213"/>
                </a:lnTo>
                <a:lnTo>
                  <a:pt x="346" y="213"/>
                </a:lnTo>
                <a:lnTo>
                  <a:pt x="344" y="213"/>
                </a:lnTo>
                <a:lnTo>
                  <a:pt x="340" y="207"/>
                </a:lnTo>
                <a:lnTo>
                  <a:pt x="338" y="207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7"/>
                </a:lnTo>
                <a:lnTo>
                  <a:pt x="328" y="205"/>
                </a:lnTo>
                <a:lnTo>
                  <a:pt x="325" y="199"/>
                </a:lnTo>
                <a:lnTo>
                  <a:pt x="325" y="199"/>
                </a:lnTo>
                <a:lnTo>
                  <a:pt x="323" y="199"/>
                </a:lnTo>
                <a:lnTo>
                  <a:pt x="323" y="199"/>
                </a:lnTo>
                <a:lnTo>
                  <a:pt x="321" y="197"/>
                </a:lnTo>
                <a:lnTo>
                  <a:pt x="321" y="195"/>
                </a:lnTo>
                <a:lnTo>
                  <a:pt x="319" y="195"/>
                </a:lnTo>
                <a:lnTo>
                  <a:pt x="319" y="195"/>
                </a:lnTo>
                <a:lnTo>
                  <a:pt x="315" y="192"/>
                </a:lnTo>
                <a:lnTo>
                  <a:pt x="313" y="192"/>
                </a:lnTo>
                <a:lnTo>
                  <a:pt x="311" y="190"/>
                </a:lnTo>
                <a:lnTo>
                  <a:pt x="309" y="186"/>
                </a:lnTo>
                <a:lnTo>
                  <a:pt x="305" y="184"/>
                </a:lnTo>
                <a:lnTo>
                  <a:pt x="305" y="184"/>
                </a:lnTo>
                <a:lnTo>
                  <a:pt x="302" y="186"/>
                </a:lnTo>
                <a:lnTo>
                  <a:pt x="302" y="188"/>
                </a:lnTo>
                <a:lnTo>
                  <a:pt x="302" y="190"/>
                </a:lnTo>
                <a:lnTo>
                  <a:pt x="298" y="192"/>
                </a:lnTo>
                <a:lnTo>
                  <a:pt x="298" y="192"/>
                </a:lnTo>
                <a:lnTo>
                  <a:pt x="296" y="195"/>
                </a:lnTo>
                <a:lnTo>
                  <a:pt x="294" y="195"/>
                </a:lnTo>
                <a:lnTo>
                  <a:pt x="294" y="195"/>
                </a:lnTo>
                <a:lnTo>
                  <a:pt x="292" y="195"/>
                </a:lnTo>
                <a:lnTo>
                  <a:pt x="290" y="192"/>
                </a:lnTo>
                <a:lnTo>
                  <a:pt x="290" y="192"/>
                </a:lnTo>
                <a:lnTo>
                  <a:pt x="290" y="190"/>
                </a:lnTo>
                <a:lnTo>
                  <a:pt x="290" y="190"/>
                </a:lnTo>
                <a:lnTo>
                  <a:pt x="290" y="188"/>
                </a:lnTo>
                <a:lnTo>
                  <a:pt x="288" y="188"/>
                </a:lnTo>
                <a:lnTo>
                  <a:pt x="288" y="190"/>
                </a:lnTo>
                <a:lnTo>
                  <a:pt x="286" y="190"/>
                </a:lnTo>
                <a:lnTo>
                  <a:pt x="286" y="188"/>
                </a:lnTo>
                <a:lnTo>
                  <a:pt x="286" y="188"/>
                </a:lnTo>
                <a:lnTo>
                  <a:pt x="286" y="186"/>
                </a:lnTo>
                <a:lnTo>
                  <a:pt x="286" y="186"/>
                </a:lnTo>
                <a:lnTo>
                  <a:pt x="286" y="184"/>
                </a:lnTo>
                <a:lnTo>
                  <a:pt x="284" y="184"/>
                </a:lnTo>
                <a:lnTo>
                  <a:pt x="282" y="186"/>
                </a:lnTo>
                <a:lnTo>
                  <a:pt x="279" y="186"/>
                </a:lnTo>
                <a:lnTo>
                  <a:pt x="279" y="186"/>
                </a:lnTo>
                <a:lnTo>
                  <a:pt x="279" y="184"/>
                </a:lnTo>
                <a:lnTo>
                  <a:pt x="279" y="182"/>
                </a:lnTo>
                <a:lnTo>
                  <a:pt x="279" y="180"/>
                </a:lnTo>
                <a:lnTo>
                  <a:pt x="279" y="180"/>
                </a:lnTo>
                <a:lnTo>
                  <a:pt x="277" y="178"/>
                </a:lnTo>
                <a:lnTo>
                  <a:pt x="273" y="178"/>
                </a:lnTo>
                <a:lnTo>
                  <a:pt x="271" y="178"/>
                </a:lnTo>
                <a:lnTo>
                  <a:pt x="269" y="178"/>
                </a:lnTo>
                <a:lnTo>
                  <a:pt x="269" y="178"/>
                </a:lnTo>
                <a:lnTo>
                  <a:pt x="269" y="180"/>
                </a:lnTo>
                <a:lnTo>
                  <a:pt x="269" y="180"/>
                </a:lnTo>
                <a:lnTo>
                  <a:pt x="267" y="182"/>
                </a:lnTo>
                <a:lnTo>
                  <a:pt x="259" y="180"/>
                </a:lnTo>
                <a:lnTo>
                  <a:pt x="257" y="180"/>
                </a:lnTo>
                <a:lnTo>
                  <a:pt x="257" y="182"/>
                </a:lnTo>
                <a:lnTo>
                  <a:pt x="254" y="182"/>
                </a:lnTo>
                <a:lnTo>
                  <a:pt x="254" y="180"/>
                </a:lnTo>
                <a:lnTo>
                  <a:pt x="252" y="178"/>
                </a:lnTo>
                <a:lnTo>
                  <a:pt x="252" y="178"/>
                </a:lnTo>
                <a:lnTo>
                  <a:pt x="248" y="178"/>
                </a:lnTo>
                <a:lnTo>
                  <a:pt x="240" y="182"/>
                </a:lnTo>
                <a:lnTo>
                  <a:pt x="238" y="178"/>
                </a:lnTo>
                <a:lnTo>
                  <a:pt x="238" y="174"/>
                </a:lnTo>
                <a:lnTo>
                  <a:pt x="236" y="172"/>
                </a:lnTo>
                <a:lnTo>
                  <a:pt x="236" y="172"/>
                </a:lnTo>
                <a:lnTo>
                  <a:pt x="234" y="169"/>
                </a:lnTo>
                <a:lnTo>
                  <a:pt x="234" y="167"/>
                </a:lnTo>
                <a:lnTo>
                  <a:pt x="234" y="167"/>
                </a:lnTo>
                <a:lnTo>
                  <a:pt x="231" y="167"/>
                </a:lnTo>
                <a:lnTo>
                  <a:pt x="231" y="167"/>
                </a:lnTo>
                <a:lnTo>
                  <a:pt x="229" y="167"/>
                </a:lnTo>
                <a:lnTo>
                  <a:pt x="227" y="167"/>
                </a:lnTo>
                <a:lnTo>
                  <a:pt x="225" y="167"/>
                </a:lnTo>
                <a:lnTo>
                  <a:pt x="213" y="157"/>
                </a:lnTo>
                <a:lnTo>
                  <a:pt x="211" y="157"/>
                </a:lnTo>
                <a:lnTo>
                  <a:pt x="211" y="155"/>
                </a:lnTo>
                <a:lnTo>
                  <a:pt x="211" y="153"/>
                </a:lnTo>
                <a:lnTo>
                  <a:pt x="211" y="153"/>
                </a:lnTo>
                <a:lnTo>
                  <a:pt x="208" y="151"/>
                </a:lnTo>
                <a:lnTo>
                  <a:pt x="208" y="151"/>
                </a:lnTo>
                <a:lnTo>
                  <a:pt x="200" y="146"/>
                </a:lnTo>
                <a:lnTo>
                  <a:pt x="200" y="146"/>
                </a:lnTo>
                <a:lnTo>
                  <a:pt x="198" y="146"/>
                </a:lnTo>
                <a:lnTo>
                  <a:pt x="196" y="146"/>
                </a:lnTo>
                <a:lnTo>
                  <a:pt x="190" y="149"/>
                </a:lnTo>
                <a:lnTo>
                  <a:pt x="185" y="151"/>
                </a:lnTo>
                <a:lnTo>
                  <a:pt x="185" y="144"/>
                </a:lnTo>
                <a:lnTo>
                  <a:pt x="185" y="142"/>
                </a:lnTo>
                <a:lnTo>
                  <a:pt x="183" y="140"/>
                </a:lnTo>
                <a:lnTo>
                  <a:pt x="181" y="138"/>
                </a:lnTo>
                <a:lnTo>
                  <a:pt x="167" y="132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28"/>
                </a:lnTo>
                <a:lnTo>
                  <a:pt x="167" y="128"/>
                </a:lnTo>
                <a:lnTo>
                  <a:pt x="167" y="128"/>
                </a:lnTo>
                <a:lnTo>
                  <a:pt x="169" y="128"/>
                </a:lnTo>
                <a:lnTo>
                  <a:pt x="169" y="126"/>
                </a:lnTo>
                <a:lnTo>
                  <a:pt x="171" y="126"/>
                </a:lnTo>
                <a:lnTo>
                  <a:pt x="171" y="126"/>
                </a:lnTo>
                <a:lnTo>
                  <a:pt x="171" y="126"/>
                </a:lnTo>
                <a:lnTo>
                  <a:pt x="173" y="126"/>
                </a:lnTo>
                <a:lnTo>
                  <a:pt x="173" y="128"/>
                </a:lnTo>
                <a:lnTo>
                  <a:pt x="175" y="126"/>
                </a:lnTo>
                <a:lnTo>
                  <a:pt x="175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9" y="124"/>
                </a:lnTo>
                <a:lnTo>
                  <a:pt x="179" y="124"/>
                </a:lnTo>
                <a:lnTo>
                  <a:pt x="181" y="124"/>
                </a:lnTo>
                <a:lnTo>
                  <a:pt x="185" y="119"/>
                </a:lnTo>
                <a:lnTo>
                  <a:pt x="188" y="117"/>
                </a:lnTo>
                <a:lnTo>
                  <a:pt x="188" y="115"/>
                </a:lnTo>
                <a:lnTo>
                  <a:pt x="188" y="115"/>
                </a:lnTo>
                <a:lnTo>
                  <a:pt x="185" y="113"/>
                </a:lnTo>
                <a:lnTo>
                  <a:pt x="179" y="113"/>
                </a:lnTo>
                <a:lnTo>
                  <a:pt x="175" y="111"/>
                </a:lnTo>
                <a:lnTo>
                  <a:pt x="158" y="101"/>
                </a:lnTo>
                <a:lnTo>
                  <a:pt x="154" y="96"/>
                </a:lnTo>
                <a:lnTo>
                  <a:pt x="150" y="92"/>
                </a:lnTo>
                <a:lnTo>
                  <a:pt x="148" y="88"/>
                </a:lnTo>
                <a:lnTo>
                  <a:pt x="146" y="84"/>
                </a:lnTo>
                <a:lnTo>
                  <a:pt x="142" y="80"/>
                </a:lnTo>
                <a:lnTo>
                  <a:pt x="133" y="75"/>
                </a:lnTo>
                <a:lnTo>
                  <a:pt x="131" y="73"/>
                </a:lnTo>
                <a:lnTo>
                  <a:pt x="129" y="71"/>
                </a:lnTo>
                <a:lnTo>
                  <a:pt x="127" y="65"/>
                </a:lnTo>
                <a:lnTo>
                  <a:pt x="123" y="61"/>
                </a:lnTo>
                <a:lnTo>
                  <a:pt x="117" y="55"/>
                </a:lnTo>
                <a:lnTo>
                  <a:pt x="117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3"/>
                </a:lnTo>
                <a:lnTo>
                  <a:pt x="110" y="55"/>
                </a:lnTo>
                <a:lnTo>
                  <a:pt x="110" y="55"/>
                </a:lnTo>
                <a:lnTo>
                  <a:pt x="110" y="57"/>
                </a:lnTo>
                <a:lnTo>
                  <a:pt x="110" y="59"/>
                </a:lnTo>
                <a:lnTo>
                  <a:pt x="110" y="61"/>
                </a:lnTo>
                <a:lnTo>
                  <a:pt x="112" y="71"/>
                </a:lnTo>
                <a:lnTo>
                  <a:pt x="114" y="78"/>
                </a:lnTo>
                <a:lnTo>
                  <a:pt x="112" y="82"/>
                </a:lnTo>
                <a:lnTo>
                  <a:pt x="110" y="86"/>
                </a:lnTo>
                <a:lnTo>
                  <a:pt x="104" y="88"/>
                </a:lnTo>
                <a:lnTo>
                  <a:pt x="102" y="88"/>
                </a:lnTo>
                <a:lnTo>
                  <a:pt x="102" y="86"/>
                </a:lnTo>
                <a:lnTo>
                  <a:pt x="98" y="84"/>
                </a:lnTo>
                <a:lnTo>
                  <a:pt x="91" y="80"/>
                </a:lnTo>
                <a:lnTo>
                  <a:pt x="91" y="80"/>
                </a:lnTo>
                <a:lnTo>
                  <a:pt x="89" y="80"/>
                </a:lnTo>
                <a:lnTo>
                  <a:pt x="85" y="82"/>
                </a:lnTo>
                <a:lnTo>
                  <a:pt x="77" y="88"/>
                </a:lnTo>
                <a:lnTo>
                  <a:pt x="73" y="78"/>
                </a:lnTo>
                <a:lnTo>
                  <a:pt x="71" y="75"/>
                </a:lnTo>
                <a:lnTo>
                  <a:pt x="71" y="69"/>
                </a:lnTo>
                <a:lnTo>
                  <a:pt x="69" y="63"/>
                </a:lnTo>
                <a:lnTo>
                  <a:pt x="69" y="61"/>
                </a:lnTo>
                <a:lnTo>
                  <a:pt x="69" y="57"/>
                </a:lnTo>
                <a:lnTo>
                  <a:pt x="69" y="53"/>
                </a:lnTo>
                <a:lnTo>
                  <a:pt x="69" y="50"/>
                </a:lnTo>
                <a:lnTo>
                  <a:pt x="73" y="42"/>
                </a:lnTo>
                <a:lnTo>
                  <a:pt x="77" y="32"/>
                </a:lnTo>
                <a:lnTo>
                  <a:pt x="81" y="27"/>
                </a:lnTo>
                <a:lnTo>
                  <a:pt x="85" y="23"/>
                </a:lnTo>
                <a:lnTo>
                  <a:pt x="87" y="23"/>
                </a:lnTo>
                <a:lnTo>
                  <a:pt x="89" y="21"/>
                </a:lnTo>
                <a:lnTo>
                  <a:pt x="87" y="19"/>
                </a:lnTo>
                <a:lnTo>
                  <a:pt x="75" y="13"/>
                </a:lnTo>
                <a:lnTo>
                  <a:pt x="69" y="9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2" y="2"/>
                </a:lnTo>
                <a:lnTo>
                  <a:pt x="52" y="2"/>
                </a:lnTo>
                <a:lnTo>
                  <a:pt x="52" y="4"/>
                </a:lnTo>
                <a:lnTo>
                  <a:pt x="52" y="9"/>
                </a:lnTo>
                <a:lnTo>
                  <a:pt x="50" y="15"/>
                </a:lnTo>
                <a:lnTo>
                  <a:pt x="48" y="17"/>
                </a:lnTo>
                <a:lnTo>
                  <a:pt x="43" y="21"/>
                </a:lnTo>
                <a:lnTo>
                  <a:pt x="37" y="27"/>
                </a:lnTo>
                <a:lnTo>
                  <a:pt x="35" y="30"/>
                </a:lnTo>
                <a:lnTo>
                  <a:pt x="33" y="32"/>
                </a:lnTo>
                <a:lnTo>
                  <a:pt x="33" y="34"/>
                </a:lnTo>
                <a:lnTo>
                  <a:pt x="31" y="36"/>
                </a:lnTo>
                <a:lnTo>
                  <a:pt x="27" y="40"/>
                </a:lnTo>
                <a:lnTo>
                  <a:pt x="25" y="40"/>
                </a:lnTo>
                <a:lnTo>
                  <a:pt x="25" y="40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3" y="44"/>
                </a:lnTo>
                <a:lnTo>
                  <a:pt x="23" y="42"/>
                </a:lnTo>
                <a:lnTo>
                  <a:pt x="23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6"/>
                </a:lnTo>
                <a:lnTo>
                  <a:pt x="16" y="50"/>
                </a:lnTo>
                <a:lnTo>
                  <a:pt x="16" y="50"/>
                </a:lnTo>
                <a:lnTo>
                  <a:pt x="14" y="53"/>
                </a:lnTo>
                <a:lnTo>
                  <a:pt x="14" y="57"/>
                </a:lnTo>
                <a:lnTo>
                  <a:pt x="10" y="71"/>
                </a:lnTo>
                <a:lnTo>
                  <a:pt x="10" y="73"/>
                </a:lnTo>
                <a:lnTo>
                  <a:pt x="8" y="75"/>
                </a:lnTo>
                <a:lnTo>
                  <a:pt x="8" y="73"/>
                </a:lnTo>
                <a:lnTo>
                  <a:pt x="8" y="73"/>
                </a:lnTo>
                <a:lnTo>
                  <a:pt x="6" y="75"/>
                </a:lnTo>
                <a:lnTo>
                  <a:pt x="6" y="75"/>
                </a:lnTo>
                <a:lnTo>
                  <a:pt x="6" y="78"/>
                </a:lnTo>
                <a:lnTo>
                  <a:pt x="6" y="78"/>
                </a:lnTo>
                <a:lnTo>
                  <a:pt x="8" y="80"/>
                </a:lnTo>
                <a:lnTo>
                  <a:pt x="6" y="80"/>
                </a:lnTo>
                <a:lnTo>
                  <a:pt x="6" y="82"/>
                </a:lnTo>
                <a:lnTo>
                  <a:pt x="4" y="82"/>
                </a:lnTo>
                <a:lnTo>
                  <a:pt x="4" y="84"/>
                </a:lnTo>
                <a:lnTo>
                  <a:pt x="2" y="88"/>
                </a:lnTo>
                <a:lnTo>
                  <a:pt x="2" y="90"/>
                </a:lnTo>
                <a:lnTo>
                  <a:pt x="2" y="92"/>
                </a:lnTo>
                <a:lnTo>
                  <a:pt x="2" y="92"/>
                </a:lnTo>
                <a:lnTo>
                  <a:pt x="2" y="94"/>
                </a:lnTo>
                <a:lnTo>
                  <a:pt x="4" y="96"/>
                </a:lnTo>
                <a:lnTo>
                  <a:pt x="2" y="96"/>
                </a:lnTo>
                <a:lnTo>
                  <a:pt x="2" y="96"/>
                </a:lnTo>
                <a:lnTo>
                  <a:pt x="0" y="98"/>
                </a:lnTo>
                <a:lnTo>
                  <a:pt x="0" y="98"/>
                </a:lnTo>
                <a:lnTo>
                  <a:pt x="0" y="101"/>
                </a:lnTo>
                <a:lnTo>
                  <a:pt x="0" y="101"/>
                </a:lnTo>
                <a:lnTo>
                  <a:pt x="0" y="103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7"/>
                </a:lnTo>
                <a:lnTo>
                  <a:pt x="4" y="107"/>
                </a:lnTo>
                <a:lnTo>
                  <a:pt x="6" y="107"/>
                </a:lnTo>
                <a:lnTo>
                  <a:pt x="4" y="109"/>
                </a:lnTo>
                <a:lnTo>
                  <a:pt x="0" y="113"/>
                </a:lnTo>
                <a:lnTo>
                  <a:pt x="0" y="115"/>
                </a:lnTo>
                <a:lnTo>
                  <a:pt x="0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5"/>
                </a:lnTo>
                <a:lnTo>
                  <a:pt x="8" y="117"/>
                </a:lnTo>
                <a:lnTo>
                  <a:pt x="8" y="117"/>
                </a:lnTo>
                <a:lnTo>
                  <a:pt x="6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4"/>
                </a:lnTo>
                <a:lnTo>
                  <a:pt x="6" y="126"/>
                </a:lnTo>
                <a:lnTo>
                  <a:pt x="8" y="126"/>
                </a:lnTo>
                <a:lnTo>
                  <a:pt x="8" y="128"/>
                </a:lnTo>
                <a:lnTo>
                  <a:pt x="8" y="130"/>
                </a:lnTo>
                <a:lnTo>
                  <a:pt x="6" y="130"/>
                </a:lnTo>
                <a:lnTo>
                  <a:pt x="6" y="132"/>
                </a:lnTo>
                <a:lnTo>
                  <a:pt x="8" y="149"/>
                </a:lnTo>
                <a:lnTo>
                  <a:pt x="8" y="149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8" y="151"/>
                </a:lnTo>
                <a:lnTo>
                  <a:pt x="8" y="153"/>
                </a:lnTo>
                <a:lnTo>
                  <a:pt x="8" y="153"/>
                </a:lnTo>
                <a:lnTo>
                  <a:pt x="10" y="159"/>
                </a:lnTo>
                <a:lnTo>
                  <a:pt x="12" y="163"/>
                </a:lnTo>
                <a:lnTo>
                  <a:pt x="12" y="165"/>
                </a:lnTo>
                <a:lnTo>
                  <a:pt x="10" y="165"/>
                </a:lnTo>
                <a:lnTo>
                  <a:pt x="10" y="167"/>
                </a:lnTo>
                <a:lnTo>
                  <a:pt x="14" y="169"/>
                </a:lnTo>
                <a:lnTo>
                  <a:pt x="14" y="172"/>
                </a:lnTo>
                <a:lnTo>
                  <a:pt x="14" y="174"/>
                </a:lnTo>
                <a:lnTo>
                  <a:pt x="14" y="174"/>
                </a:lnTo>
                <a:lnTo>
                  <a:pt x="14" y="174"/>
                </a:lnTo>
                <a:lnTo>
                  <a:pt x="14" y="176"/>
                </a:lnTo>
                <a:lnTo>
                  <a:pt x="12" y="178"/>
                </a:lnTo>
                <a:lnTo>
                  <a:pt x="14" y="182"/>
                </a:lnTo>
                <a:lnTo>
                  <a:pt x="14" y="184"/>
                </a:lnTo>
                <a:lnTo>
                  <a:pt x="14" y="186"/>
                </a:lnTo>
                <a:lnTo>
                  <a:pt x="16" y="188"/>
                </a:lnTo>
                <a:lnTo>
                  <a:pt x="25" y="197"/>
                </a:lnTo>
                <a:lnTo>
                  <a:pt x="25" y="197"/>
                </a:lnTo>
                <a:lnTo>
                  <a:pt x="25" y="199"/>
                </a:lnTo>
                <a:lnTo>
                  <a:pt x="25" y="201"/>
                </a:lnTo>
                <a:lnTo>
                  <a:pt x="25" y="201"/>
                </a:lnTo>
                <a:lnTo>
                  <a:pt x="27" y="205"/>
                </a:lnTo>
                <a:lnTo>
                  <a:pt x="27" y="207"/>
                </a:lnTo>
                <a:lnTo>
                  <a:pt x="27" y="207"/>
                </a:lnTo>
                <a:lnTo>
                  <a:pt x="27" y="207"/>
                </a:lnTo>
                <a:lnTo>
                  <a:pt x="27" y="209"/>
                </a:lnTo>
                <a:lnTo>
                  <a:pt x="27" y="209"/>
                </a:lnTo>
                <a:lnTo>
                  <a:pt x="25" y="211"/>
                </a:lnTo>
                <a:lnTo>
                  <a:pt x="25" y="211"/>
                </a:lnTo>
                <a:lnTo>
                  <a:pt x="23" y="211"/>
                </a:lnTo>
                <a:lnTo>
                  <a:pt x="23" y="213"/>
                </a:lnTo>
                <a:lnTo>
                  <a:pt x="23" y="213"/>
                </a:lnTo>
                <a:lnTo>
                  <a:pt x="27" y="220"/>
                </a:lnTo>
                <a:lnTo>
                  <a:pt x="27" y="220"/>
                </a:lnTo>
                <a:lnTo>
                  <a:pt x="27" y="222"/>
                </a:lnTo>
                <a:lnTo>
                  <a:pt x="29" y="222"/>
                </a:lnTo>
                <a:lnTo>
                  <a:pt x="29" y="222"/>
                </a:lnTo>
                <a:lnTo>
                  <a:pt x="31" y="224"/>
                </a:lnTo>
                <a:lnTo>
                  <a:pt x="31" y="224"/>
                </a:lnTo>
                <a:lnTo>
                  <a:pt x="31" y="226"/>
                </a:lnTo>
                <a:lnTo>
                  <a:pt x="31" y="226"/>
                </a:lnTo>
                <a:lnTo>
                  <a:pt x="31" y="226"/>
                </a:lnTo>
                <a:lnTo>
                  <a:pt x="33" y="226"/>
                </a:lnTo>
                <a:lnTo>
                  <a:pt x="33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8"/>
                </a:lnTo>
                <a:lnTo>
                  <a:pt x="35" y="228"/>
                </a:lnTo>
                <a:lnTo>
                  <a:pt x="35" y="230"/>
                </a:lnTo>
                <a:lnTo>
                  <a:pt x="37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4"/>
                </a:lnTo>
                <a:lnTo>
                  <a:pt x="41" y="234"/>
                </a:lnTo>
                <a:lnTo>
                  <a:pt x="43" y="234"/>
                </a:lnTo>
                <a:lnTo>
                  <a:pt x="41" y="240"/>
                </a:lnTo>
                <a:lnTo>
                  <a:pt x="39" y="243"/>
                </a:lnTo>
                <a:lnTo>
                  <a:pt x="41" y="245"/>
                </a:lnTo>
                <a:lnTo>
                  <a:pt x="41" y="247"/>
                </a:lnTo>
                <a:lnTo>
                  <a:pt x="41" y="247"/>
                </a:lnTo>
                <a:lnTo>
                  <a:pt x="43" y="249"/>
                </a:lnTo>
                <a:lnTo>
                  <a:pt x="43" y="249"/>
                </a:lnTo>
                <a:lnTo>
                  <a:pt x="46" y="249"/>
                </a:lnTo>
                <a:lnTo>
                  <a:pt x="48" y="251"/>
                </a:lnTo>
                <a:lnTo>
                  <a:pt x="48" y="251"/>
                </a:lnTo>
                <a:lnTo>
                  <a:pt x="46" y="251"/>
                </a:lnTo>
                <a:lnTo>
                  <a:pt x="46" y="253"/>
                </a:lnTo>
                <a:lnTo>
                  <a:pt x="46" y="253"/>
                </a:lnTo>
                <a:lnTo>
                  <a:pt x="46" y="253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7"/>
                </a:lnTo>
                <a:lnTo>
                  <a:pt x="46" y="257"/>
                </a:lnTo>
                <a:lnTo>
                  <a:pt x="48" y="257"/>
                </a:lnTo>
                <a:lnTo>
                  <a:pt x="43" y="259"/>
                </a:lnTo>
                <a:lnTo>
                  <a:pt x="43" y="261"/>
                </a:lnTo>
                <a:lnTo>
                  <a:pt x="43" y="266"/>
                </a:lnTo>
                <a:lnTo>
                  <a:pt x="43" y="268"/>
                </a:lnTo>
                <a:lnTo>
                  <a:pt x="39" y="266"/>
                </a:lnTo>
                <a:lnTo>
                  <a:pt x="41" y="268"/>
                </a:lnTo>
                <a:lnTo>
                  <a:pt x="41" y="270"/>
                </a:lnTo>
                <a:lnTo>
                  <a:pt x="39" y="274"/>
                </a:lnTo>
                <a:lnTo>
                  <a:pt x="41" y="274"/>
                </a:lnTo>
                <a:lnTo>
                  <a:pt x="43" y="276"/>
                </a:lnTo>
                <a:lnTo>
                  <a:pt x="43" y="276"/>
                </a:lnTo>
                <a:lnTo>
                  <a:pt x="46" y="278"/>
                </a:lnTo>
                <a:lnTo>
                  <a:pt x="46" y="282"/>
                </a:lnTo>
                <a:lnTo>
                  <a:pt x="46" y="284"/>
                </a:lnTo>
                <a:lnTo>
                  <a:pt x="43" y="286"/>
                </a:lnTo>
                <a:lnTo>
                  <a:pt x="43" y="286"/>
                </a:lnTo>
                <a:lnTo>
                  <a:pt x="41" y="289"/>
                </a:lnTo>
                <a:lnTo>
                  <a:pt x="41" y="291"/>
                </a:lnTo>
                <a:lnTo>
                  <a:pt x="39" y="293"/>
                </a:lnTo>
                <a:lnTo>
                  <a:pt x="39" y="293"/>
                </a:lnTo>
                <a:lnTo>
                  <a:pt x="37" y="291"/>
                </a:lnTo>
                <a:lnTo>
                  <a:pt x="37" y="291"/>
                </a:lnTo>
                <a:lnTo>
                  <a:pt x="35" y="291"/>
                </a:lnTo>
                <a:lnTo>
                  <a:pt x="33" y="295"/>
                </a:lnTo>
                <a:lnTo>
                  <a:pt x="33" y="295"/>
                </a:lnTo>
                <a:lnTo>
                  <a:pt x="29" y="295"/>
                </a:lnTo>
                <a:lnTo>
                  <a:pt x="27" y="297"/>
                </a:lnTo>
                <a:lnTo>
                  <a:pt x="27" y="297"/>
                </a:lnTo>
                <a:lnTo>
                  <a:pt x="27" y="297"/>
                </a:lnTo>
                <a:lnTo>
                  <a:pt x="25" y="297"/>
                </a:lnTo>
                <a:lnTo>
                  <a:pt x="25" y="297"/>
                </a:lnTo>
                <a:lnTo>
                  <a:pt x="25" y="299"/>
                </a:lnTo>
                <a:lnTo>
                  <a:pt x="20" y="301"/>
                </a:lnTo>
                <a:lnTo>
                  <a:pt x="23" y="305"/>
                </a:lnTo>
                <a:lnTo>
                  <a:pt x="23" y="307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5" y="311"/>
                </a:lnTo>
                <a:lnTo>
                  <a:pt x="25" y="314"/>
                </a:lnTo>
                <a:lnTo>
                  <a:pt x="25" y="314"/>
                </a:lnTo>
                <a:lnTo>
                  <a:pt x="27" y="314"/>
                </a:lnTo>
                <a:lnTo>
                  <a:pt x="27" y="316"/>
                </a:lnTo>
                <a:lnTo>
                  <a:pt x="27" y="318"/>
                </a:lnTo>
                <a:lnTo>
                  <a:pt x="27" y="320"/>
                </a:lnTo>
                <a:lnTo>
                  <a:pt x="27" y="320"/>
                </a:lnTo>
                <a:lnTo>
                  <a:pt x="25" y="320"/>
                </a:lnTo>
                <a:lnTo>
                  <a:pt x="25" y="322"/>
                </a:lnTo>
                <a:lnTo>
                  <a:pt x="25" y="322"/>
                </a:lnTo>
                <a:lnTo>
                  <a:pt x="25" y="322"/>
                </a:lnTo>
                <a:lnTo>
                  <a:pt x="25" y="324"/>
                </a:lnTo>
                <a:lnTo>
                  <a:pt x="27" y="324"/>
                </a:lnTo>
                <a:lnTo>
                  <a:pt x="27" y="324"/>
                </a:lnTo>
                <a:lnTo>
                  <a:pt x="27" y="326"/>
                </a:lnTo>
                <a:lnTo>
                  <a:pt x="27" y="326"/>
                </a:lnTo>
                <a:lnTo>
                  <a:pt x="27" y="328"/>
                </a:lnTo>
                <a:lnTo>
                  <a:pt x="27" y="328"/>
                </a:lnTo>
                <a:lnTo>
                  <a:pt x="27" y="330"/>
                </a:lnTo>
                <a:lnTo>
                  <a:pt x="27" y="332"/>
                </a:lnTo>
                <a:lnTo>
                  <a:pt x="33" y="337"/>
                </a:lnTo>
                <a:lnTo>
                  <a:pt x="33" y="339"/>
                </a:lnTo>
                <a:lnTo>
                  <a:pt x="35" y="341"/>
                </a:lnTo>
                <a:lnTo>
                  <a:pt x="35" y="345"/>
                </a:lnTo>
                <a:lnTo>
                  <a:pt x="37" y="347"/>
                </a:lnTo>
                <a:lnTo>
                  <a:pt x="37" y="347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41" y="349"/>
                </a:lnTo>
                <a:lnTo>
                  <a:pt x="43" y="349"/>
                </a:lnTo>
                <a:lnTo>
                  <a:pt x="43" y="351"/>
                </a:lnTo>
                <a:lnTo>
                  <a:pt x="50" y="355"/>
                </a:lnTo>
                <a:lnTo>
                  <a:pt x="50" y="355"/>
                </a:lnTo>
                <a:lnTo>
                  <a:pt x="50" y="355"/>
                </a:lnTo>
                <a:lnTo>
                  <a:pt x="52" y="355"/>
                </a:lnTo>
                <a:lnTo>
                  <a:pt x="54" y="355"/>
                </a:lnTo>
                <a:lnTo>
                  <a:pt x="54" y="355"/>
                </a:lnTo>
                <a:lnTo>
                  <a:pt x="54" y="357"/>
                </a:lnTo>
                <a:lnTo>
                  <a:pt x="54" y="357"/>
                </a:lnTo>
                <a:lnTo>
                  <a:pt x="54" y="360"/>
                </a:lnTo>
                <a:lnTo>
                  <a:pt x="54" y="362"/>
                </a:lnTo>
                <a:lnTo>
                  <a:pt x="56" y="362"/>
                </a:lnTo>
                <a:lnTo>
                  <a:pt x="56" y="364"/>
                </a:lnTo>
                <a:lnTo>
                  <a:pt x="56" y="366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60" y="370"/>
                </a:lnTo>
                <a:lnTo>
                  <a:pt x="58" y="372"/>
                </a:lnTo>
                <a:lnTo>
                  <a:pt x="56" y="374"/>
                </a:lnTo>
                <a:lnTo>
                  <a:pt x="54" y="374"/>
                </a:lnTo>
                <a:lnTo>
                  <a:pt x="54" y="376"/>
                </a:lnTo>
                <a:lnTo>
                  <a:pt x="54" y="376"/>
                </a:lnTo>
                <a:lnTo>
                  <a:pt x="52" y="378"/>
                </a:lnTo>
                <a:lnTo>
                  <a:pt x="52" y="378"/>
                </a:lnTo>
                <a:lnTo>
                  <a:pt x="46" y="380"/>
                </a:lnTo>
                <a:lnTo>
                  <a:pt x="43" y="380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5"/>
                </a:lnTo>
                <a:lnTo>
                  <a:pt x="43" y="385"/>
                </a:lnTo>
                <a:lnTo>
                  <a:pt x="46" y="385"/>
                </a:lnTo>
                <a:lnTo>
                  <a:pt x="46" y="385"/>
                </a:lnTo>
                <a:lnTo>
                  <a:pt x="46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7"/>
                </a:lnTo>
                <a:lnTo>
                  <a:pt x="48" y="389"/>
                </a:lnTo>
                <a:lnTo>
                  <a:pt x="48" y="389"/>
                </a:lnTo>
                <a:lnTo>
                  <a:pt x="50" y="389"/>
                </a:lnTo>
                <a:lnTo>
                  <a:pt x="54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60" y="391"/>
                </a:lnTo>
                <a:lnTo>
                  <a:pt x="60" y="393"/>
                </a:lnTo>
                <a:lnTo>
                  <a:pt x="62" y="393"/>
                </a:lnTo>
                <a:lnTo>
                  <a:pt x="62" y="393"/>
                </a:lnTo>
                <a:lnTo>
                  <a:pt x="62" y="391"/>
                </a:lnTo>
                <a:lnTo>
                  <a:pt x="62" y="391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6" y="391"/>
                </a:lnTo>
                <a:lnTo>
                  <a:pt x="66" y="393"/>
                </a:lnTo>
                <a:lnTo>
                  <a:pt x="64" y="393"/>
                </a:lnTo>
                <a:lnTo>
                  <a:pt x="64" y="395"/>
                </a:lnTo>
                <a:lnTo>
                  <a:pt x="58" y="395"/>
                </a:lnTo>
                <a:lnTo>
                  <a:pt x="56" y="395"/>
                </a:lnTo>
                <a:lnTo>
                  <a:pt x="39" y="403"/>
                </a:lnTo>
                <a:lnTo>
                  <a:pt x="35" y="405"/>
                </a:lnTo>
                <a:lnTo>
                  <a:pt x="35" y="408"/>
                </a:lnTo>
                <a:lnTo>
                  <a:pt x="33" y="408"/>
                </a:lnTo>
                <a:lnTo>
                  <a:pt x="33" y="410"/>
                </a:lnTo>
                <a:lnTo>
                  <a:pt x="33" y="410"/>
                </a:lnTo>
                <a:lnTo>
                  <a:pt x="33" y="412"/>
                </a:lnTo>
                <a:lnTo>
                  <a:pt x="33" y="414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7" y="418"/>
                </a:lnTo>
                <a:lnTo>
                  <a:pt x="37" y="416"/>
                </a:lnTo>
                <a:lnTo>
                  <a:pt x="39" y="416"/>
                </a:lnTo>
                <a:lnTo>
                  <a:pt x="39" y="412"/>
                </a:lnTo>
                <a:lnTo>
                  <a:pt x="41" y="412"/>
                </a:lnTo>
                <a:lnTo>
                  <a:pt x="41" y="412"/>
                </a:lnTo>
                <a:lnTo>
                  <a:pt x="43" y="412"/>
                </a:lnTo>
                <a:lnTo>
                  <a:pt x="43" y="412"/>
                </a:lnTo>
                <a:lnTo>
                  <a:pt x="43" y="412"/>
                </a:lnTo>
                <a:lnTo>
                  <a:pt x="58" y="405"/>
                </a:lnTo>
                <a:lnTo>
                  <a:pt x="60" y="405"/>
                </a:lnTo>
                <a:lnTo>
                  <a:pt x="62" y="401"/>
                </a:lnTo>
                <a:lnTo>
                  <a:pt x="64" y="401"/>
                </a:lnTo>
                <a:lnTo>
                  <a:pt x="66" y="401"/>
                </a:lnTo>
                <a:lnTo>
                  <a:pt x="66" y="401"/>
                </a:lnTo>
                <a:lnTo>
                  <a:pt x="71" y="401"/>
                </a:lnTo>
                <a:lnTo>
                  <a:pt x="77" y="401"/>
                </a:lnTo>
                <a:lnTo>
                  <a:pt x="77" y="403"/>
                </a:lnTo>
                <a:lnTo>
                  <a:pt x="77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81" y="403"/>
                </a:lnTo>
                <a:lnTo>
                  <a:pt x="81" y="403"/>
                </a:lnTo>
                <a:lnTo>
                  <a:pt x="83" y="403"/>
                </a:lnTo>
                <a:lnTo>
                  <a:pt x="85" y="403"/>
                </a:lnTo>
                <a:lnTo>
                  <a:pt x="91" y="403"/>
                </a:lnTo>
                <a:lnTo>
                  <a:pt x="94" y="403"/>
                </a:lnTo>
                <a:lnTo>
                  <a:pt x="94" y="405"/>
                </a:lnTo>
                <a:lnTo>
                  <a:pt x="94" y="405"/>
                </a:lnTo>
                <a:lnTo>
                  <a:pt x="94" y="408"/>
                </a:lnTo>
                <a:lnTo>
                  <a:pt x="94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5"/>
                </a:lnTo>
                <a:lnTo>
                  <a:pt x="96" y="403"/>
                </a:lnTo>
                <a:lnTo>
                  <a:pt x="96" y="403"/>
                </a:lnTo>
                <a:lnTo>
                  <a:pt x="98" y="403"/>
                </a:lnTo>
                <a:lnTo>
                  <a:pt x="98" y="403"/>
                </a:lnTo>
                <a:lnTo>
                  <a:pt x="100" y="403"/>
                </a:lnTo>
                <a:lnTo>
                  <a:pt x="100" y="403"/>
                </a:lnTo>
                <a:lnTo>
                  <a:pt x="102" y="403"/>
                </a:lnTo>
                <a:lnTo>
                  <a:pt x="102" y="401"/>
                </a:lnTo>
                <a:lnTo>
                  <a:pt x="102" y="401"/>
                </a:lnTo>
                <a:lnTo>
                  <a:pt x="102" y="401"/>
                </a:lnTo>
                <a:lnTo>
                  <a:pt x="104" y="399"/>
                </a:lnTo>
                <a:lnTo>
                  <a:pt x="104" y="399"/>
                </a:lnTo>
                <a:lnTo>
                  <a:pt x="106" y="399"/>
                </a:lnTo>
                <a:lnTo>
                  <a:pt x="110" y="399"/>
                </a:lnTo>
                <a:lnTo>
                  <a:pt x="110" y="399"/>
                </a:lnTo>
                <a:lnTo>
                  <a:pt x="112" y="399"/>
                </a:lnTo>
                <a:lnTo>
                  <a:pt x="112" y="399"/>
                </a:lnTo>
                <a:lnTo>
                  <a:pt x="114" y="399"/>
                </a:lnTo>
                <a:lnTo>
                  <a:pt x="117" y="399"/>
                </a:lnTo>
                <a:lnTo>
                  <a:pt x="117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3"/>
                </a:lnTo>
                <a:lnTo>
                  <a:pt x="119" y="403"/>
                </a:lnTo>
                <a:lnTo>
                  <a:pt x="114" y="405"/>
                </a:lnTo>
                <a:lnTo>
                  <a:pt x="114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10"/>
                </a:lnTo>
                <a:lnTo>
                  <a:pt x="112" y="410"/>
                </a:lnTo>
                <a:lnTo>
                  <a:pt x="114" y="412"/>
                </a:lnTo>
                <a:lnTo>
                  <a:pt x="114" y="412"/>
                </a:lnTo>
                <a:lnTo>
                  <a:pt x="114" y="414"/>
                </a:lnTo>
                <a:lnTo>
                  <a:pt x="117" y="414"/>
                </a:lnTo>
                <a:lnTo>
                  <a:pt x="119" y="414"/>
                </a:lnTo>
                <a:lnTo>
                  <a:pt x="121" y="414"/>
                </a:lnTo>
                <a:lnTo>
                  <a:pt x="121" y="414"/>
                </a:lnTo>
                <a:lnTo>
                  <a:pt x="121" y="410"/>
                </a:lnTo>
                <a:lnTo>
                  <a:pt x="123" y="410"/>
                </a:lnTo>
                <a:lnTo>
                  <a:pt x="123" y="410"/>
                </a:lnTo>
                <a:lnTo>
                  <a:pt x="127" y="410"/>
                </a:lnTo>
                <a:lnTo>
                  <a:pt x="129" y="410"/>
                </a:lnTo>
                <a:lnTo>
                  <a:pt x="131" y="410"/>
                </a:lnTo>
                <a:lnTo>
                  <a:pt x="133" y="412"/>
                </a:lnTo>
                <a:lnTo>
                  <a:pt x="133" y="414"/>
                </a:lnTo>
                <a:lnTo>
                  <a:pt x="135" y="414"/>
                </a:lnTo>
                <a:lnTo>
                  <a:pt x="137" y="414"/>
                </a:lnTo>
                <a:lnTo>
                  <a:pt x="137" y="414"/>
                </a:lnTo>
                <a:lnTo>
                  <a:pt x="137" y="414"/>
                </a:lnTo>
                <a:lnTo>
                  <a:pt x="140" y="416"/>
                </a:lnTo>
                <a:lnTo>
                  <a:pt x="142" y="416"/>
                </a:lnTo>
                <a:lnTo>
                  <a:pt x="144" y="418"/>
                </a:lnTo>
                <a:lnTo>
                  <a:pt x="146" y="418"/>
                </a:lnTo>
                <a:lnTo>
                  <a:pt x="150" y="420"/>
                </a:lnTo>
                <a:lnTo>
                  <a:pt x="152" y="420"/>
                </a:lnTo>
                <a:lnTo>
                  <a:pt x="154" y="420"/>
                </a:lnTo>
                <a:lnTo>
                  <a:pt x="154" y="420"/>
                </a:lnTo>
                <a:lnTo>
                  <a:pt x="156" y="418"/>
                </a:lnTo>
                <a:lnTo>
                  <a:pt x="156" y="418"/>
                </a:lnTo>
                <a:lnTo>
                  <a:pt x="156" y="418"/>
                </a:lnTo>
                <a:lnTo>
                  <a:pt x="158" y="418"/>
                </a:lnTo>
                <a:lnTo>
                  <a:pt x="160" y="418"/>
                </a:lnTo>
                <a:lnTo>
                  <a:pt x="165" y="416"/>
                </a:lnTo>
                <a:lnTo>
                  <a:pt x="167" y="416"/>
                </a:lnTo>
                <a:lnTo>
                  <a:pt x="167" y="418"/>
                </a:lnTo>
                <a:lnTo>
                  <a:pt x="169" y="418"/>
                </a:lnTo>
                <a:lnTo>
                  <a:pt x="169" y="416"/>
                </a:lnTo>
                <a:lnTo>
                  <a:pt x="171" y="418"/>
                </a:lnTo>
                <a:lnTo>
                  <a:pt x="171" y="418"/>
                </a:lnTo>
                <a:lnTo>
                  <a:pt x="171" y="420"/>
                </a:lnTo>
                <a:lnTo>
                  <a:pt x="173" y="420"/>
                </a:lnTo>
                <a:lnTo>
                  <a:pt x="173" y="420"/>
                </a:lnTo>
                <a:lnTo>
                  <a:pt x="175" y="420"/>
                </a:lnTo>
                <a:lnTo>
                  <a:pt x="177" y="422"/>
                </a:lnTo>
                <a:lnTo>
                  <a:pt x="179" y="426"/>
                </a:lnTo>
                <a:lnTo>
                  <a:pt x="181" y="426"/>
                </a:lnTo>
                <a:lnTo>
                  <a:pt x="181" y="426"/>
                </a:lnTo>
                <a:lnTo>
                  <a:pt x="185" y="426"/>
                </a:lnTo>
                <a:lnTo>
                  <a:pt x="188" y="426"/>
                </a:lnTo>
                <a:lnTo>
                  <a:pt x="188" y="426"/>
                </a:lnTo>
                <a:lnTo>
                  <a:pt x="190" y="428"/>
                </a:lnTo>
                <a:lnTo>
                  <a:pt x="190" y="428"/>
                </a:lnTo>
                <a:lnTo>
                  <a:pt x="190" y="431"/>
                </a:lnTo>
                <a:lnTo>
                  <a:pt x="190" y="431"/>
                </a:lnTo>
                <a:lnTo>
                  <a:pt x="190" y="431"/>
                </a:lnTo>
                <a:lnTo>
                  <a:pt x="190" y="435"/>
                </a:lnTo>
                <a:lnTo>
                  <a:pt x="192" y="439"/>
                </a:lnTo>
                <a:lnTo>
                  <a:pt x="192" y="441"/>
                </a:lnTo>
                <a:lnTo>
                  <a:pt x="198" y="449"/>
                </a:lnTo>
                <a:lnTo>
                  <a:pt x="200" y="453"/>
                </a:lnTo>
                <a:lnTo>
                  <a:pt x="200" y="456"/>
                </a:lnTo>
                <a:lnTo>
                  <a:pt x="200" y="460"/>
                </a:lnTo>
                <a:lnTo>
                  <a:pt x="200" y="464"/>
                </a:lnTo>
                <a:lnTo>
                  <a:pt x="200" y="464"/>
                </a:lnTo>
                <a:lnTo>
                  <a:pt x="200" y="466"/>
                </a:lnTo>
                <a:lnTo>
                  <a:pt x="200" y="466"/>
                </a:lnTo>
                <a:lnTo>
                  <a:pt x="202" y="466"/>
                </a:lnTo>
                <a:lnTo>
                  <a:pt x="202" y="466"/>
                </a:lnTo>
                <a:lnTo>
                  <a:pt x="200" y="468"/>
                </a:lnTo>
                <a:lnTo>
                  <a:pt x="198" y="470"/>
                </a:lnTo>
                <a:lnTo>
                  <a:pt x="198" y="472"/>
                </a:lnTo>
                <a:lnTo>
                  <a:pt x="198" y="472"/>
                </a:lnTo>
                <a:lnTo>
                  <a:pt x="196" y="474"/>
                </a:lnTo>
                <a:lnTo>
                  <a:pt x="194" y="474"/>
                </a:lnTo>
                <a:lnTo>
                  <a:pt x="192" y="474"/>
                </a:lnTo>
                <a:lnTo>
                  <a:pt x="192" y="474"/>
                </a:lnTo>
                <a:lnTo>
                  <a:pt x="190" y="474"/>
                </a:lnTo>
                <a:lnTo>
                  <a:pt x="190" y="476"/>
                </a:lnTo>
                <a:lnTo>
                  <a:pt x="190" y="476"/>
                </a:lnTo>
                <a:lnTo>
                  <a:pt x="190" y="479"/>
                </a:lnTo>
                <a:lnTo>
                  <a:pt x="190" y="481"/>
                </a:lnTo>
                <a:lnTo>
                  <a:pt x="190" y="481"/>
                </a:lnTo>
                <a:lnTo>
                  <a:pt x="190" y="483"/>
                </a:lnTo>
                <a:lnTo>
                  <a:pt x="192" y="485"/>
                </a:lnTo>
                <a:lnTo>
                  <a:pt x="190" y="485"/>
                </a:lnTo>
                <a:lnTo>
                  <a:pt x="190" y="485"/>
                </a:lnTo>
                <a:lnTo>
                  <a:pt x="188" y="487"/>
                </a:lnTo>
                <a:lnTo>
                  <a:pt x="188" y="487"/>
                </a:lnTo>
                <a:lnTo>
                  <a:pt x="188" y="487"/>
                </a:lnTo>
                <a:lnTo>
                  <a:pt x="188" y="489"/>
                </a:lnTo>
                <a:lnTo>
                  <a:pt x="188" y="491"/>
                </a:lnTo>
                <a:lnTo>
                  <a:pt x="188" y="491"/>
                </a:lnTo>
                <a:lnTo>
                  <a:pt x="190" y="493"/>
                </a:lnTo>
                <a:lnTo>
                  <a:pt x="190" y="493"/>
                </a:lnTo>
                <a:lnTo>
                  <a:pt x="190" y="495"/>
                </a:lnTo>
                <a:lnTo>
                  <a:pt x="190" y="495"/>
                </a:lnTo>
                <a:lnTo>
                  <a:pt x="185" y="502"/>
                </a:lnTo>
                <a:lnTo>
                  <a:pt x="183" y="506"/>
                </a:lnTo>
                <a:lnTo>
                  <a:pt x="183" y="508"/>
                </a:lnTo>
                <a:lnTo>
                  <a:pt x="183" y="510"/>
                </a:lnTo>
                <a:lnTo>
                  <a:pt x="183" y="512"/>
                </a:lnTo>
                <a:lnTo>
                  <a:pt x="179" y="516"/>
                </a:lnTo>
                <a:lnTo>
                  <a:pt x="177" y="520"/>
                </a:lnTo>
                <a:lnTo>
                  <a:pt x="175" y="524"/>
                </a:lnTo>
                <a:lnTo>
                  <a:pt x="173" y="527"/>
                </a:lnTo>
                <a:lnTo>
                  <a:pt x="173" y="527"/>
                </a:lnTo>
                <a:lnTo>
                  <a:pt x="171" y="527"/>
                </a:lnTo>
                <a:lnTo>
                  <a:pt x="169" y="529"/>
                </a:lnTo>
                <a:lnTo>
                  <a:pt x="169" y="529"/>
                </a:lnTo>
                <a:lnTo>
                  <a:pt x="169" y="531"/>
                </a:lnTo>
                <a:lnTo>
                  <a:pt x="169" y="533"/>
                </a:lnTo>
                <a:lnTo>
                  <a:pt x="167" y="535"/>
                </a:lnTo>
                <a:lnTo>
                  <a:pt x="167" y="535"/>
                </a:lnTo>
                <a:lnTo>
                  <a:pt x="167" y="537"/>
                </a:lnTo>
                <a:lnTo>
                  <a:pt x="169" y="537"/>
                </a:lnTo>
                <a:lnTo>
                  <a:pt x="169" y="539"/>
                </a:lnTo>
                <a:lnTo>
                  <a:pt x="171" y="541"/>
                </a:lnTo>
                <a:lnTo>
                  <a:pt x="171" y="543"/>
                </a:lnTo>
                <a:lnTo>
                  <a:pt x="171" y="543"/>
                </a:lnTo>
                <a:lnTo>
                  <a:pt x="171" y="545"/>
                </a:lnTo>
                <a:lnTo>
                  <a:pt x="171" y="545"/>
                </a:lnTo>
                <a:lnTo>
                  <a:pt x="171" y="545"/>
                </a:lnTo>
                <a:lnTo>
                  <a:pt x="169" y="545"/>
                </a:lnTo>
                <a:lnTo>
                  <a:pt x="167" y="547"/>
                </a:lnTo>
                <a:lnTo>
                  <a:pt x="156" y="550"/>
                </a:lnTo>
                <a:lnTo>
                  <a:pt x="152" y="552"/>
                </a:lnTo>
                <a:lnTo>
                  <a:pt x="152" y="554"/>
                </a:lnTo>
                <a:lnTo>
                  <a:pt x="150" y="554"/>
                </a:lnTo>
                <a:lnTo>
                  <a:pt x="150" y="554"/>
                </a:lnTo>
                <a:lnTo>
                  <a:pt x="148" y="554"/>
                </a:lnTo>
                <a:lnTo>
                  <a:pt x="144" y="554"/>
                </a:lnTo>
                <a:lnTo>
                  <a:pt x="144" y="554"/>
                </a:lnTo>
                <a:lnTo>
                  <a:pt x="140" y="554"/>
                </a:lnTo>
                <a:lnTo>
                  <a:pt x="131" y="556"/>
                </a:lnTo>
                <a:lnTo>
                  <a:pt x="129" y="558"/>
                </a:lnTo>
                <a:lnTo>
                  <a:pt x="129" y="564"/>
                </a:lnTo>
                <a:lnTo>
                  <a:pt x="127" y="566"/>
                </a:lnTo>
                <a:lnTo>
                  <a:pt x="121" y="573"/>
                </a:lnTo>
                <a:lnTo>
                  <a:pt x="121" y="573"/>
                </a:lnTo>
                <a:lnTo>
                  <a:pt x="119" y="575"/>
                </a:lnTo>
                <a:lnTo>
                  <a:pt x="119" y="575"/>
                </a:lnTo>
                <a:lnTo>
                  <a:pt x="121" y="577"/>
                </a:lnTo>
                <a:lnTo>
                  <a:pt x="121" y="579"/>
                </a:lnTo>
                <a:lnTo>
                  <a:pt x="123" y="579"/>
                </a:lnTo>
                <a:lnTo>
                  <a:pt x="125" y="581"/>
                </a:lnTo>
                <a:lnTo>
                  <a:pt x="129" y="593"/>
                </a:lnTo>
                <a:lnTo>
                  <a:pt x="131" y="595"/>
                </a:lnTo>
                <a:lnTo>
                  <a:pt x="131" y="595"/>
                </a:lnTo>
                <a:lnTo>
                  <a:pt x="131" y="598"/>
                </a:lnTo>
                <a:lnTo>
                  <a:pt x="131" y="600"/>
                </a:lnTo>
                <a:lnTo>
                  <a:pt x="129" y="602"/>
                </a:lnTo>
                <a:lnTo>
                  <a:pt x="129" y="604"/>
                </a:lnTo>
                <a:lnTo>
                  <a:pt x="129" y="606"/>
                </a:lnTo>
                <a:lnTo>
                  <a:pt x="127" y="608"/>
                </a:lnTo>
                <a:lnTo>
                  <a:pt x="127" y="608"/>
                </a:lnTo>
                <a:lnTo>
                  <a:pt x="127" y="610"/>
                </a:lnTo>
                <a:lnTo>
                  <a:pt x="129" y="612"/>
                </a:lnTo>
                <a:lnTo>
                  <a:pt x="127" y="616"/>
                </a:lnTo>
                <a:lnTo>
                  <a:pt x="127" y="618"/>
                </a:lnTo>
                <a:lnTo>
                  <a:pt x="125" y="621"/>
                </a:lnTo>
                <a:lnTo>
                  <a:pt x="121" y="625"/>
                </a:lnTo>
                <a:lnTo>
                  <a:pt x="117" y="627"/>
                </a:lnTo>
                <a:lnTo>
                  <a:pt x="112" y="631"/>
                </a:lnTo>
                <a:lnTo>
                  <a:pt x="110" y="631"/>
                </a:lnTo>
                <a:lnTo>
                  <a:pt x="110" y="633"/>
                </a:lnTo>
                <a:lnTo>
                  <a:pt x="112" y="635"/>
                </a:lnTo>
                <a:lnTo>
                  <a:pt x="112" y="635"/>
                </a:lnTo>
                <a:lnTo>
                  <a:pt x="114" y="635"/>
                </a:lnTo>
                <a:lnTo>
                  <a:pt x="114" y="635"/>
                </a:lnTo>
                <a:lnTo>
                  <a:pt x="117" y="641"/>
                </a:lnTo>
                <a:lnTo>
                  <a:pt x="117" y="644"/>
                </a:lnTo>
                <a:lnTo>
                  <a:pt x="117" y="646"/>
                </a:lnTo>
                <a:lnTo>
                  <a:pt x="117" y="648"/>
                </a:lnTo>
                <a:lnTo>
                  <a:pt x="119" y="650"/>
                </a:lnTo>
                <a:lnTo>
                  <a:pt x="119" y="650"/>
                </a:lnTo>
                <a:lnTo>
                  <a:pt x="121" y="652"/>
                </a:lnTo>
                <a:lnTo>
                  <a:pt x="121" y="656"/>
                </a:lnTo>
                <a:lnTo>
                  <a:pt x="121" y="656"/>
                </a:lnTo>
                <a:lnTo>
                  <a:pt x="121" y="658"/>
                </a:lnTo>
                <a:lnTo>
                  <a:pt x="121" y="658"/>
                </a:lnTo>
                <a:lnTo>
                  <a:pt x="121" y="660"/>
                </a:lnTo>
                <a:lnTo>
                  <a:pt x="121" y="660"/>
                </a:lnTo>
                <a:lnTo>
                  <a:pt x="121" y="662"/>
                </a:lnTo>
                <a:lnTo>
                  <a:pt x="121" y="664"/>
                </a:lnTo>
                <a:lnTo>
                  <a:pt x="119" y="666"/>
                </a:lnTo>
                <a:lnTo>
                  <a:pt x="117" y="671"/>
                </a:lnTo>
                <a:lnTo>
                  <a:pt x="117" y="673"/>
                </a:lnTo>
                <a:lnTo>
                  <a:pt x="117" y="673"/>
                </a:lnTo>
                <a:lnTo>
                  <a:pt x="119" y="675"/>
                </a:lnTo>
                <a:lnTo>
                  <a:pt x="119" y="675"/>
                </a:lnTo>
                <a:lnTo>
                  <a:pt x="119" y="675"/>
                </a:lnTo>
                <a:lnTo>
                  <a:pt x="121" y="677"/>
                </a:lnTo>
                <a:lnTo>
                  <a:pt x="121" y="677"/>
                </a:lnTo>
                <a:lnTo>
                  <a:pt x="121" y="677"/>
                </a:lnTo>
                <a:lnTo>
                  <a:pt x="123" y="679"/>
                </a:lnTo>
                <a:lnTo>
                  <a:pt x="123" y="681"/>
                </a:lnTo>
                <a:lnTo>
                  <a:pt x="125" y="681"/>
                </a:lnTo>
                <a:lnTo>
                  <a:pt x="127" y="683"/>
                </a:lnTo>
                <a:lnTo>
                  <a:pt x="129" y="683"/>
                </a:lnTo>
                <a:lnTo>
                  <a:pt x="129" y="683"/>
                </a:lnTo>
                <a:lnTo>
                  <a:pt x="129" y="685"/>
                </a:lnTo>
                <a:lnTo>
                  <a:pt x="129" y="685"/>
                </a:lnTo>
                <a:lnTo>
                  <a:pt x="127" y="689"/>
                </a:lnTo>
                <a:lnTo>
                  <a:pt x="127" y="689"/>
                </a:lnTo>
                <a:lnTo>
                  <a:pt x="127" y="692"/>
                </a:lnTo>
                <a:lnTo>
                  <a:pt x="127" y="694"/>
                </a:lnTo>
                <a:lnTo>
                  <a:pt x="129" y="694"/>
                </a:lnTo>
                <a:lnTo>
                  <a:pt x="129" y="696"/>
                </a:lnTo>
                <a:lnTo>
                  <a:pt x="131" y="696"/>
                </a:lnTo>
                <a:lnTo>
                  <a:pt x="133" y="696"/>
                </a:lnTo>
                <a:lnTo>
                  <a:pt x="135" y="696"/>
                </a:lnTo>
                <a:lnTo>
                  <a:pt x="137" y="694"/>
                </a:lnTo>
                <a:lnTo>
                  <a:pt x="137" y="694"/>
                </a:lnTo>
                <a:lnTo>
                  <a:pt x="140" y="692"/>
                </a:lnTo>
                <a:lnTo>
                  <a:pt x="140" y="692"/>
                </a:lnTo>
                <a:lnTo>
                  <a:pt x="140" y="689"/>
                </a:lnTo>
                <a:lnTo>
                  <a:pt x="140" y="689"/>
                </a:lnTo>
                <a:lnTo>
                  <a:pt x="140" y="687"/>
                </a:lnTo>
                <a:lnTo>
                  <a:pt x="140" y="687"/>
                </a:lnTo>
                <a:lnTo>
                  <a:pt x="140" y="685"/>
                </a:lnTo>
                <a:lnTo>
                  <a:pt x="142" y="685"/>
                </a:lnTo>
                <a:lnTo>
                  <a:pt x="142" y="683"/>
                </a:lnTo>
                <a:lnTo>
                  <a:pt x="142" y="683"/>
                </a:lnTo>
                <a:lnTo>
                  <a:pt x="144" y="683"/>
                </a:lnTo>
                <a:lnTo>
                  <a:pt x="146" y="685"/>
                </a:lnTo>
                <a:lnTo>
                  <a:pt x="148" y="685"/>
                </a:lnTo>
                <a:lnTo>
                  <a:pt x="154" y="692"/>
                </a:lnTo>
                <a:lnTo>
                  <a:pt x="156" y="692"/>
                </a:lnTo>
                <a:lnTo>
                  <a:pt x="158" y="696"/>
                </a:lnTo>
                <a:lnTo>
                  <a:pt x="160" y="696"/>
                </a:lnTo>
                <a:lnTo>
                  <a:pt x="163" y="698"/>
                </a:lnTo>
                <a:lnTo>
                  <a:pt x="165" y="698"/>
                </a:lnTo>
                <a:lnTo>
                  <a:pt x="167" y="698"/>
                </a:lnTo>
                <a:lnTo>
                  <a:pt x="169" y="698"/>
                </a:lnTo>
                <a:lnTo>
                  <a:pt x="169" y="698"/>
                </a:lnTo>
                <a:lnTo>
                  <a:pt x="171" y="698"/>
                </a:lnTo>
                <a:lnTo>
                  <a:pt x="171" y="700"/>
                </a:lnTo>
                <a:lnTo>
                  <a:pt x="171" y="700"/>
                </a:lnTo>
                <a:lnTo>
                  <a:pt x="171" y="702"/>
                </a:lnTo>
                <a:lnTo>
                  <a:pt x="171" y="704"/>
                </a:lnTo>
                <a:lnTo>
                  <a:pt x="173" y="704"/>
                </a:lnTo>
                <a:lnTo>
                  <a:pt x="175" y="706"/>
                </a:lnTo>
                <a:lnTo>
                  <a:pt x="175" y="704"/>
                </a:lnTo>
                <a:lnTo>
                  <a:pt x="177" y="704"/>
                </a:lnTo>
                <a:lnTo>
                  <a:pt x="179" y="702"/>
                </a:lnTo>
                <a:lnTo>
                  <a:pt x="181" y="700"/>
                </a:lnTo>
                <a:lnTo>
                  <a:pt x="183" y="696"/>
                </a:lnTo>
                <a:lnTo>
                  <a:pt x="183" y="694"/>
                </a:lnTo>
                <a:lnTo>
                  <a:pt x="185" y="692"/>
                </a:lnTo>
                <a:lnTo>
                  <a:pt x="190" y="687"/>
                </a:lnTo>
                <a:lnTo>
                  <a:pt x="190" y="687"/>
                </a:lnTo>
                <a:lnTo>
                  <a:pt x="190" y="685"/>
                </a:lnTo>
                <a:lnTo>
                  <a:pt x="192" y="685"/>
                </a:lnTo>
                <a:lnTo>
                  <a:pt x="192" y="683"/>
                </a:lnTo>
                <a:lnTo>
                  <a:pt x="194" y="681"/>
                </a:lnTo>
                <a:lnTo>
                  <a:pt x="194" y="677"/>
                </a:lnTo>
                <a:lnTo>
                  <a:pt x="192" y="677"/>
                </a:lnTo>
                <a:lnTo>
                  <a:pt x="190" y="677"/>
                </a:lnTo>
                <a:lnTo>
                  <a:pt x="188" y="677"/>
                </a:lnTo>
                <a:lnTo>
                  <a:pt x="188" y="675"/>
                </a:lnTo>
                <a:lnTo>
                  <a:pt x="188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3"/>
                </a:lnTo>
                <a:lnTo>
                  <a:pt x="185" y="673"/>
                </a:lnTo>
                <a:lnTo>
                  <a:pt x="188" y="671"/>
                </a:lnTo>
                <a:lnTo>
                  <a:pt x="188" y="671"/>
                </a:lnTo>
                <a:lnTo>
                  <a:pt x="185" y="669"/>
                </a:lnTo>
                <a:lnTo>
                  <a:pt x="183" y="666"/>
                </a:lnTo>
                <a:lnTo>
                  <a:pt x="183" y="664"/>
                </a:lnTo>
                <a:lnTo>
                  <a:pt x="183" y="662"/>
                </a:lnTo>
                <a:lnTo>
                  <a:pt x="183" y="662"/>
                </a:lnTo>
                <a:lnTo>
                  <a:pt x="181" y="660"/>
                </a:lnTo>
                <a:lnTo>
                  <a:pt x="181" y="658"/>
                </a:lnTo>
                <a:lnTo>
                  <a:pt x="179" y="658"/>
                </a:lnTo>
                <a:lnTo>
                  <a:pt x="177" y="658"/>
                </a:lnTo>
                <a:lnTo>
                  <a:pt x="177" y="658"/>
                </a:lnTo>
                <a:lnTo>
                  <a:pt x="175" y="658"/>
                </a:lnTo>
                <a:lnTo>
                  <a:pt x="171" y="658"/>
                </a:lnTo>
                <a:lnTo>
                  <a:pt x="171" y="660"/>
                </a:lnTo>
                <a:lnTo>
                  <a:pt x="169" y="660"/>
                </a:lnTo>
                <a:lnTo>
                  <a:pt x="169" y="658"/>
                </a:lnTo>
                <a:lnTo>
                  <a:pt x="167" y="658"/>
                </a:lnTo>
                <a:lnTo>
                  <a:pt x="167" y="656"/>
                </a:lnTo>
                <a:lnTo>
                  <a:pt x="167" y="656"/>
                </a:lnTo>
                <a:lnTo>
                  <a:pt x="167" y="654"/>
                </a:lnTo>
                <a:lnTo>
                  <a:pt x="167" y="652"/>
                </a:lnTo>
                <a:lnTo>
                  <a:pt x="169" y="650"/>
                </a:lnTo>
                <a:lnTo>
                  <a:pt x="169" y="650"/>
                </a:lnTo>
                <a:lnTo>
                  <a:pt x="169" y="650"/>
                </a:lnTo>
                <a:lnTo>
                  <a:pt x="169" y="648"/>
                </a:lnTo>
                <a:lnTo>
                  <a:pt x="169" y="644"/>
                </a:lnTo>
                <a:lnTo>
                  <a:pt x="169" y="639"/>
                </a:lnTo>
                <a:lnTo>
                  <a:pt x="169" y="637"/>
                </a:lnTo>
                <a:lnTo>
                  <a:pt x="167" y="635"/>
                </a:lnTo>
                <a:lnTo>
                  <a:pt x="167" y="633"/>
                </a:lnTo>
                <a:lnTo>
                  <a:pt x="165" y="631"/>
                </a:lnTo>
                <a:lnTo>
                  <a:pt x="160" y="627"/>
                </a:lnTo>
                <a:lnTo>
                  <a:pt x="160" y="625"/>
                </a:lnTo>
                <a:lnTo>
                  <a:pt x="158" y="623"/>
                </a:lnTo>
                <a:lnTo>
                  <a:pt x="156" y="610"/>
                </a:lnTo>
                <a:lnTo>
                  <a:pt x="156" y="606"/>
                </a:lnTo>
                <a:lnTo>
                  <a:pt x="156" y="604"/>
                </a:lnTo>
                <a:lnTo>
                  <a:pt x="152" y="595"/>
                </a:lnTo>
                <a:lnTo>
                  <a:pt x="150" y="593"/>
                </a:lnTo>
                <a:lnTo>
                  <a:pt x="150" y="591"/>
                </a:lnTo>
                <a:lnTo>
                  <a:pt x="148" y="589"/>
                </a:lnTo>
                <a:lnTo>
                  <a:pt x="146" y="589"/>
                </a:lnTo>
                <a:lnTo>
                  <a:pt x="146" y="589"/>
                </a:lnTo>
                <a:lnTo>
                  <a:pt x="146" y="587"/>
                </a:lnTo>
                <a:lnTo>
                  <a:pt x="146" y="587"/>
                </a:lnTo>
                <a:lnTo>
                  <a:pt x="146" y="585"/>
                </a:lnTo>
                <a:lnTo>
                  <a:pt x="146" y="585"/>
                </a:lnTo>
                <a:lnTo>
                  <a:pt x="148" y="583"/>
                </a:lnTo>
                <a:lnTo>
                  <a:pt x="150" y="579"/>
                </a:lnTo>
                <a:lnTo>
                  <a:pt x="150" y="579"/>
                </a:lnTo>
                <a:lnTo>
                  <a:pt x="152" y="577"/>
                </a:lnTo>
                <a:lnTo>
                  <a:pt x="152" y="577"/>
                </a:lnTo>
                <a:lnTo>
                  <a:pt x="152" y="577"/>
                </a:lnTo>
                <a:lnTo>
                  <a:pt x="152" y="575"/>
                </a:lnTo>
                <a:lnTo>
                  <a:pt x="152" y="575"/>
                </a:lnTo>
                <a:lnTo>
                  <a:pt x="152" y="575"/>
                </a:lnTo>
                <a:lnTo>
                  <a:pt x="152" y="573"/>
                </a:lnTo>
                <a:lnTo>
                  <a:pt x="152" y="573"/>
                </a:lnTo>
                <a:lnTo>
                  <a:pt x="154" y="573"/>
                </a:lnTo>
                <a:lnTo>
                  <a:pt x="154" y="573"/>
                </a:lnTo>
                <a:lnTo>
                  <a:pt x="156" y="573"/>
                </a:lnTo>
                <a:lnTo>
                  <a:pt x="158" y="573"/>
                </a:lnTo>
                <a:lnTo>
                  <a:pt x="160" y="573"/>
                </a:lnTo>
                <a:lnTo>
                  <a:pt x="160" y="573"/>
                </a:lnTo>
                <a:lnTo>
                  <a:pt x="160" y="573"/>
                </a:lnTo>
                <a:lnTo>
                  <a:pt x="163" y="575"/>
                </a:lnTo>
                <a:lnTo>
                  <a:pt x="163" y="575"/>
                </a:lnTo>
                <a:lnTo>
                  <a:pt x="165" y="577"/>
                </a:lnTo>
                <a:lnTo>
                  <a:pt x="165" y="577"/>
                </a:lnTo>
                <a:lnTo>
                  <a:pt x="167" y="579"/>
                </a:lnTo>
                <a:lnTo>
                  <a:pt x="167" y="579"/>
                </a:lnTo>
                <a:lnTo>
                  <a:pt x="167" y="579"/>
                </a:lnTo>
                <a:lnTo>
                  <a:pt x="169" y="579"/>
                </a:lnTo>
                <a:lnTo>
                  <a:pt x="169" y="579"/>
                </a:lnTo>
                <a:lnTo>
                  <a:pt x="169" y="577"/>
                </a:lnTo>
                <a:lnTo>
                  <a:pt x="169" y="575"/>
                </a:lnTo>
                <a:lnTo>
                  <a:pt x="169" y="575"/>
                </a:lnTo>
                <a:lnTo>
                  <a:pt x="169" y="575"/>
                </a:lnTo>
                <a:lnTo>
                  <a:pt x="169" y="573"/>
                </a:lnTo>
                <a:lnTo>
                  <a:pt x="169" y="573"/>
                </a:lnTo>
                <a:lnTo>
                  <a:pt x="169" y="570"/>
                </a:lnTo>
                <a:lnTo>
                  <a:pt x="169" y="570"/>
                </a:lnTo>
                <a:lnTo>
                  <a:pt x="169" y="568"/>
                </a:lnTo>
                <a:lnTo>
                  <a:pt x="167" y="566"/>
                </a:lnTo>
                <a:lnTo>
                  <a:pt x="167" y="566"/>
                </a:lnTo>
                <a:lnTo>
                  <a:pt x="167" y="564"/>
                </a:lnTo>
                <a:lnTo>
                  <a:pt x="167" y="562"/>
                </a:lnTo>
                <a:lnTo>
                  <a:pt x="169" y="562"/>
                </a:lnTo>
                <a:lnTo>
                  <a:pt x="169" y="562"/>
                </a:lnTo>
                <a:lnTo>
                  <a:pt x="171" y="562"/>
                </a:lnTo>
                <a:lnTo>
                  <a:pt x="171" y="560"/>
                </a:lnTo>
                <a:lnTo>
                  <a:pt x="173" y="560"/>
                </a:lnTo>
                <a:lnTo>
                  <a:pt x="175" y="562"/>
                </a:lnTo>
                <a:lnTo>
                  <a:pt x="175" y="562"/>
                </a:lnTo>
                <a:lnTo>
                  <a:pt x="175" y="562"/>
                </a:lnTo>
                <a:lnTo>
                  <a:pt x="175" y="564"/>
                </a:lnTo>
                <a:lnTo>
                  <a:pt x="175" y="568"/>
                </a:lnTo>
                <a:lnTo>
                  <a:pt x="175" y="570"/>
                </a:lnTo>
                <a:lnTo>
                  <a:pt x="175" y="570"/>
                </a:lnTo>
                <a:lnTo>
                  <a:pt x="177" y="573"/>
                </a:lnTo>
                <a:lnTo>
                  <a:pt x="179" y="570"/>
                </a:lnTo>
                <a:lnTo>
                  <a:pt x="179" y="570"/>
                </a:lnTo>
                <a:lnTo>
                  <a:pt x="181" y="570"/>
                </a:lnTo>
                <a:lnTo>
                  <a:pt x="181" y="568"/>
                </a:lnTo>
                <a:lnTo>
                  <a:pt x="179" y="564"/>
                </a:lnTo>
                <a:lnTo>
                  <a:pt x="179" y="564"/>
                </a:lnTo>
                <a:lnTo>
                  <a:pt x="181" y="562"/>
                </a:lnTo>
                <a:lnTo>
                  <a:pt x="181" y="562"/>
                </a:lnTo>
                <a:lnTo>
                  <a:pt x="181" y="560"/>
                </a:lnTo>
                <a:lnTo>
                  <a:pt x="181" y="560"/>
                </a:lnTo>
                <a:lnTo>
                  <a:pt x="183" y="558"/>
                </a:lnTo>
                <a:lnTo>
                  <a:pt x="183" y="558"/>
                </a:lnTo>
                <a:lnTo>
                  <a:pt x="185" y="558"/>
                </a:lnTo>
                <a:lnTo>
                  <a:pt x="185" y="560"/>
                </a:lnTo>
                <a:lnTo>
                  <a:pt x="188" y="560"/>
                </a:lnTo>
                <a:lnTo>
                  <a:pt x="188" y="562"/>
                </a:lnTo>
                <a:lnTo>
                  <a:pt x="188" y="564"/>
                </a:lnTo>
                <a:lnTo>
                  <a:pt x="188" y="564"/>
                </a:lnTo>
                <a:lnTo>
                  <a:pt x="185" y="566"/>
                </a:lnTo>
                <a:lnTo>
                  <a:pt x="185" y="568"/>
                </a:lnTo>
                <a:lnTo>
                  <a:pt x="185" y="568"/>
                </a:lnTo>
                <a:lnTo>
                  <a:pt x="185" y="568"/>
                </a:lnTo>
                <a:lnTo>
                  <a:pt x="188" y="568"/>
                </a:lnTo>
                <a:lnTo>
                  <a:pt x="188" y="568"/>
                </a:lnTo>
                <a:lnTo>
                  <a:pt x="190" y="568"/>
                </a:lnTo>
                <a:lnTo>
                  <a:pt x="190" y="568"/>
                </a:lnTo>
                <a:lnTo>
                  <a:pt x="190" y="568"/>
                </a:lnTo>
                <a:lnTo>
                  <a:pt x="192" y="568"/>
                </a:lnTo>
                <a:lnTo>
                  <a:pt x="192" y="570"/>
                </a:lnTo>
                <a:lnTo>
                  <a:pt x="192" y="570"/>
                </a:lnTo>
                <a:lnTo>
                  <a:pt x="192" y="575"/>
                </a:lnTo>
                <a:lnTo>
                  <a:pt x="190" y="575"/>
                </a:lnTo>
                <a:lnTo>
                  <a:pt x="190" y="579"/>
                </a:lnTo>
                <a:lnTo>
                  <a:pt x="188" y="579"/>
                </a:lnTo>
                <a:lnTo>
                  <a:pt x="188" y="581"/>
                </a:lnTo>
                <a:lnTo>
                  <a:pt x="190" y="583"/>
                </a:lnTo>
                <a:lnTo>
                  <a:pt x="190" y="583"/>
                </a:lnTo>
                <a:lnTo>
                  <a:pt x="188" y="585"/>
                </a:lnTo>
                <a:lnTo>
                  <a:pt x="188" y="585"/>
                </a:lnTo>
                <a:lnTo>
                  <a:pt x="188" y="585"/>
                </a:lnTo>
                <a:lnTo>
                  <a:pt x="185" y="587"/>
                </a:lnTo>
                <a:lnTo>
                  <a:pt x="183" y="589"/>
                </a:lnTo>
                <a:lnTo>
                  <a:pt x="183" y="589"/>
                </a:lnTo>
                <a:lnTo>
                  <a:pt x="181" y="591"/>
                </a:lnTo>
                <a:lnTo>
                  <a:pt x="181" y="593"/>
                </a:lnTo>
                <a:lnTo>
                  <a:pt x="181" y="595"/>
                </a:lnTo>
                <a:lnTo>
                  <a:pt x="181" y="598"/>
                </a:lnTo>
                <a:lnTo>
                  <a:pt x="181" y="598"/>
                </a:lnTo>
                <a:lnTo>
                  <a:pt x="183" y="600"/>
                </a:lnTo>
                <a:lnTo>
                  <a:pt x="183" y="598"/>
                </a:lnTo>
                <a:lnTo>
                  <a:pt x="185" y="598"/>
                </a:lnTo>
                <a:lnTo>
                  <a:pt x="188" y="595"/>
                </a:lnTo>
                <a:lnTo>
                  <a:pt x="188" y="593"/>
                </a:lnTo>
                <a:lnTo>
                  <a:pt x="190" y="593"/>
                </a:lnTo>
                <a:lnTo>
                  <a:pt x="190" y="593"/>
                </a:lnTo>
                <a:lnTo>
                  <a:pt x="192" y="593"/>
                </a:lnTo>
                <a:lnTo>
                  <a:pt x="192" y="593"/>
                </a:lnTo>
                <a:lnTo>
                  <a:pt x="194" y="591"/>
                </a:lnTo>
                <a:lnTo>
                  <a:pt x="194" y="591"/>
                </a:lnTo>
                <a:lnTo>
                  <a:pt x="194" y="589"/>
                </a:lnTo>
                <a:lnTo>
                  <a:pt x="194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6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196" y="593"/>
                </a:lnTo>
                <a:lnTo>
                  <a:pt x="196" y="593"/>
                </a:lnTo>
                <a:lnTo>
                  <a:pt x="196" y="595"/>
                </a:lnTo>
                <a:lnTo>
                  <a:pt x="196" y="598"/>
                </a:lnTo>
                <a:lnTo>
                  <a:pt x="196" y="598"/>
                </a:lnTo>
                <a:lnTo>
                  <a:pt x="196" y="598"/>
                </a:lnTo>
                <a:lnTo>
                  <a:pt x="198" y="600"/>
                </a:lnTo>
                <a:lnTo>
                  <a:pt x="198" y="598"/>
                </a:lnTo>
                <a:lnTo>
                  <a:pt x="200" y="598"/>
                </a:lnTo>
                <a:lnTo>
                  <a:pt x="204" y="595"/>
                </a:lnTo>
                <a:lnTo>
                  <a:pt x="204" y="595"/>
                </a:lnTo>
                <a:lnTo>
                  <a:pt x="206" y="595"/>
                </a:lnTo>
                <a:lnTo>
                  <a:pt x="206" y="598"/>
                </a:lnTo>
                <a:lnTo>
                  <a:pt x="206" y="602"/>
                </a:lnTo>
                <a:lnTo>
                  <a:pt x="206" y="602"/>
                </a:lnTo>
                <a:lnTo>
                  <a:pt x="208" y="602"/>
                </a:lnTo>
                <a:lnTo>
                  <a:pt x="208" y="602"/>
                </a:lnTo>
                <a:lnTo>
                  <a:pt x="211" y="602"/>
                </a:lnTo>
                <a:lnTo>
                  <a:pt x="211" y="600"/>
                </a:lnTo>
                <a:lnTo>
                  <a:pt x="211" y="600"/>
                </a:lnTo>
                <a:lnTo>
                  <a:pt x="213" y="598"/>
                </a:lnTo>
                <a:lnTo>
                  <a:pt x="213" y="598"/>
                </a:lnTo>
                <a:lnTo>
                  <a:pt x="215" y="598"/>
                </a:lnTo>
                <a:lnTo>
                  <a:pt x="217" y="600"/>
                </a:lnTo>
                <a:lnTo>
                  <a:pt x="217" y="600"/>
                </a:lnTo>
                <a:lnTo>
                  <a:pt x="219" y="598"/>
                </a:lnTo>
                <a:lnTo>
                  <a:pt x="219" y="598"/>
                </a:lnTo>
                <a:lnTo>
                  <a:pt x="221" y="600"/>
                </a:lnTo>
                <a:lnTo>
                  <a:pt x="223" y="600"/>
                </a:lnTo>
                <a:lnTo>
                  <a:pt x="223" y="600"/>
                </a:lnTo>
                <a:lnTo>
                  <a:pt x="225" y="600"/>
                </a:lnTo>
                <a:lnTo>
                  <a:pt x="225" y="598"/>
                </a:lnTo>
                <a:lnTo>
                  <a:pt x="225" y="598"/>
                </a:lnTo>
                <a:lnTo>
                  <a:pt x="225" y="595"/>
                </a:lnTo>
                <a:lnTo>
                  <a:pt x="221" y="587"/>
                </a:lnTo>
                <a:lnTo>
                  <a:pt x="221" y="585"/>
                </a:lnTo>
                <a:lnTo>
                  <a:pt x="221" y="585"/>
                </a:lnTo>
                <a:lnTo>
                  <a:pt x="221" y="583"/>
                </a:lnTo>
                <a:lnTo>
                  <a:pt x="223" y="581"/>
                </a:lnTo>
                <a:lnTo>
                  <a:pt x="225" y="577"/>
                </a:lnTo>
                <a:lnTo>
                  <a:pt x="227" y="577"/>
                </a:lnTo>
                <a:lnTo>
                  <a:pt x="227" y="577"/>
                </a:lnTo>
                <a:lnTo>
                  <a:pt x="227" y="579"/>
                </a:lnTo>
                <a:lnTo>
                  <a:pt x="227" y="579"/>
                </a:lnTo>
                <a:lnTo>
                  <a:pt x="227" y="581"/>
                </a:lnTo>
                <a:lnTo>
                  <a:pt x="225" y="585"/>
                </a:lnTo>
                <a:lnTo>
                  <a:pt x="225" y="585"/>
                </a:lnTo>
                <a:lnTo>
                  <a:pt x="225" y="585"/>
                </a:lnTo>
                <a:lnTo>
                  <a:pt x="225" y="587"/>
                </a:lnTo>
                <a:lnTo>
                  <a:pt x="225" y="587"/>
                </a:lnTo>
                <a:lnTo>
                  <a:pt x="225" y="589"/>
                </a:lnTo>
                <a:lnTo>
                  <a:pt x="225" y="591"/>
                </a:lnTo>
                <a:lnTo>
                  <a:pt x="227" y="591"/>
                </a:lnTo>
                <a:lnTo>
                  <a:pt x="227" y="591"/>
                </a:lnTo>
                <a:lnTo>
                  <a:pt x="227" y="591"/>
                </a:lnTo>
                <a:lnTo>
                  <a:pt x="229" y="591"/>
                </a:lnTo>
                <a:lnTo>
                  <a:pt x="229" y="589"/>
                </a:lnTo>
                <a:lnTo>
                  <a:pt x="229" y="589"/>
                </a:lnTo>
                <a:lnTo>
                  <a:pt x="229" y="589"/>
                </a:lnTo>
                <a:lnTo>
                  <a:pt x="229" y="587"/>
                </a:lnTo>
                <a:lnTo>
                  <a:pt x="231" y="587"/>
                </a:lnTo>
                <a:lnTo>
                  <a:pt x="234" y="587"/>
                </a:lnTo>
                <a:lnTo>
                  <a:pt x="234" y="587"/>
                </a:lnTo>
                <a:lnTo>
                  <a:pt x="234" y="587"/>
                </a:lnTo>
                <a:lnTo>
                  <a:pt x="236" y="587"/>
                </a:lnTo>
                <a:lnTo>
                  <a:pt x="236" y="587"/>
                </a:lnTo>
                <a:lnTo>
                  <a:pt x="238" y="585"/>
                </a:lnTo>
                <a:lnTo>
                  <a:pt x="238" y="585"/>
                </a:lnTo>
                <a:lnTo>
                  <a:pt x="240" y="585"/>
                </a:lnTo>
                <a:lnTo>
                  <a:pt x="240" y="585"/>
                </a:lnTo>
                <a:lnTo>
                  <a:pt x="240" y="587"/>
                </a:lnTo>
                <a:lnTo>
                  <a:pt x="238" y="589"/>
                </a:lnTo>
                <a:lnTo>
                  <a:pt x="236" y="593"/>
                </a:lnTo>
                <a:lnTo>
                  <a:pt x="234" y="598"/>
                </a:lnTo>
                <a:lnTo>
                  <a:pt x="231" y="598"/>
                </a:lnTo>
                <a:lnTo>
                  <a:pt x="229" y="602"/>
                </a:lnTo>
                <a:lnTo>
                  <a:pt x="229" y="602"/>
                </a:lnTo>
                <a:lnTo>
                  <a:pt x="229" y="602"/>
                </a:lnTo>
                <a:lnTo>
                  <a:pt x="229" y="604"/>
                </a:lnTo>
                <a:lnTo>
                  <a:pt x="229" y="606"/>
                </a:lnTo>
                <a:lnTo>
                  <a:pt x="229" y="608"/>
                </a:lnTo>
                <a:lnTo>
                  <a:pt x="229" y="608"/>
                </a:lnTo>
                <a:lnTo>
                  <a:pt x="229" y="610"/>
                </a:lnTo>
                <a:lnTo>
                  <a:pt x="229" y="610"/>
                </a:lnTo>
                <a:lnTo>
                  <a:pt x="231" y="610"/>
                </a:lnTo>
                <a:lnTo>
                  <a:pt x="236" y="610"/>
                </a:lnTo>
                <a:lnTo>
                  <a:pt x="236" y="608"/>
                </a:lnTo>
                <a:lnTo>
                  <a:pt x="236" y="608"/>
                </a:lnTo>
                <a:lnTo>
                  <a:pt x="236" y="606"/>
                </a:lnTo>
                <a:lnTo>
                  <a:pt x="236" y="604"/>
                </a:lnTo>
                <a:lnTo>
                  <a:pt x="236" y="604"/>
                </a:lnTo>
                <a:lnTo>
                  <a:pt x="236" y="602"/>
                </a:lnTo>
                <a:lnTo>
                  <a:pt x="236" y="602"/>
                </a:lnTo>
                <a:lnTo>
                  <a:pt x="238" y="602"/>
                </a:lnTo>
                <a:lnTo>
                  <a:pt x="240" y="602"/>
                </a:lnTo>
                <a:lnTo>
                  <a:pt x="240" y="604"/>
                </a:lnTo>
                <a:lnTo>
                  <a:pt x="240" y="604"/>
                </a:lnTo>
                <a:lnTo>
                  <a:pt x="240" y="604"/>
                </a:lnTo>
                <a:lnTo>
                  <a:pt x="240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4" y="606"/>
                </a:lnTo>
                <a:lnTo>
                  <a:pt x="246" y="606"/>
                </a:lnTo>
                <a:lnTo>
                  <a:pt x="246" y="604"/>
                </a:lnTo>
                <a:lnTo>
                  <a:pt x="246" y="604"/>
                </a:lnTo>
                <a:lnTo>
                  <a:pt x="248" y="600"/>
                </a:lnTo>
                <a:lnTo>
                  <a:pt x="248" y="600"/>
                </a:lnTo>
                <a:lnTo>
                  <a:pt x="250" y="598"/>
                </a:lnTo>
                <a:lnTo>
                  <a:pt x="250" y="598"/>
                </a:lnTo>
                <a:lnTo>
                  <a:pt x="252" y="598"/>
                </a:lnTo>
                <a:lnTo>
                  <a:pt x="252" y="598"/>
                </a:lnTo>
                <a:lnTo>
                  <a:pt x="254" y="600"/>
                </a:lnTo>
                <a:lnTo>
                  <a:pt x="259" y="600"/>
                </a:lnTo>
                <a:lnTo>
                  <a:pt x="261" y="602"/>
                </a:lnTo>
                <a:lnTo>
                  <a:pt x="263" y="602"/>
                </a:lnTo>
                <a:lnTo>
                  <a:pt x="269" y="602"/>
                </a:lnTo>
                <a:lnTo>
                  <a:pt x="273" y="600"/>
                </a:lnTo>
                <a:lnTo>
                  <a:pt x="273" y="602"/>
                </a:lnTo>
                <a:lnTo>
                  <a:pt x="273" y="602"/>
                </a:lnTo>
                <a:lnTo>
                  <a:pt x="273" y="602"/>
                </a:lnTo>
                <a:lnTo>
                  <a:pt x="275" y="604"/>
                </a:lnTo>
                <a:lnTo>
                  <a:pt x="275" y="604"/>
                </a:lnTo>
                <a:lnTo>
                  <a:pt x="277" y="604"/>
                </a:lnTo>
                <a:lnTo>
                  <a:pt x="279" y="602"/>
                </a:lnTo>
                <a:lnTo>
                  <a:pt x="282" y="602"/>
                </a:lnTo>
                <a:lnTo>
                  <a:pt x="282" y="602"/>
                </a:lnTo>
                <a:lnTo>
                  <a:pt x="284" y="602"/>
                </a:lnTo>
                <a:lnTo>
                  <a:pt x="284" y="600"/>
                </a:lnTo>
                <a:lnTo>
                  <a:pt x="284" y="600"/>
                </a:lnTo>
                <a:lnTo>
                  <a:pt x="282" y="598"/>
                </a:lnTo>
                <a:lnTo>
                  <a:pt x="282" y="595"/>
                </a:lnTo>
                <a:lnTo>
                  <a:pt x="279" y="595"/>
                </a:lnTo>
                <a:lnTo>
                  <a:pt x="279" y="595"/>
                </a:lnTo>
                <a:lnTo>
                  <a:pt x="279" y="593"/>
                </a:lnTo>
                <a:lnTo>
                  <a:pt x="279" y="593"/>
                </a:lnTo>
                <a:lnTo>
                  <a:pt x="279" y="593"/>
                </a:lnTo>
                <a:lnTo>
                  <a:pt x="279" y="591"/>
                </a:lnTo>
                <a:lnTo>
                  <a:pt x="279" y="591"/>
                </a:lnTo>
                <a:lnTo>
                  <a:pt x="282" y="591"/>
                </a:lnTo>
                <a:lnTo>
                  <a:pt x="284" y="589"/>
                </a:lnTo>
                <a:lnTo>
                  <a:pt x="286" y="589"/>
                </a:lnTo>
                <a:lnTo>
                  <a:pt x="288" y="589"/>
                </a:lnTo>
                <a:lnTo>
                  <a:pt x="290" y="587"/>
                </a:lnTo>
                <a:lnTo>
                  <a:pt x="294" y="585"/>
                </a:lnTo>
                <a:lnTo>
                  <a:pt x="296" y="583"/>
                </a:lnTo>
                <a:lnTo>
                  <a:pt x="298" y="581"/>
                </a:lnTo>
                <a:lnTo>
                  <a:pt x="305" y="577"/>
                </a:lnTo>
                <a:lnTo>
                  <a:pt x="307" y="579"/>
                </a:lnTo>
                <a:lnTo>
                  <a:pt x="309" y="579"/>
                </a:lnTo>
                <a:lnTo>
                  <a:pt x="309" y="579"/>
                </a:lnTo>
                <a:lnTo>
                  <a:pt x="309" y="579"/>
                </a:lnTo>
                <a:lnTo>
                  <a:pt x="313" y="575"/>
                </a:lnTo>
                <a:lnTo>
                  <a:pt x="315" y="575"/>
                </a:lnTo>
                <a:lnTo>
                  <a:pt x="315" y="575"/>
                </a:lnTo>
                <a:lnTo>
                  <a:pt x="315" y="573"/>
                </a:lnTo>
                <a:lnTo>
                  <a:pt x="315" y="573"/>
                </a:lnTo>
                <a:lnTo>
                  <a:pt x="317" y="573"/>
                </a:lnTo>
                <a:lnTo>
                  <a:pt x="317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21" y="573"/>
                </a:lnTo>
                <a:lnTo>
                  <a:pt x="323" y="573"/>
                </a:lnTo>
                <a:lnTo>
                  <a:pt x="323" y="573"/>
                </a:lnTo>
                <a:lnTo>
                  <a:pt x="325" y="573"/>
                </a:lnTo>
                <a:lnTo>
                  <a:pt x="325" y="573"/>
                </a:lnTo>
                <a:lnTo>
                  <a:pt x="328" y="575"/>
                </a:lnTo>
                <a:lnTo>
                  <a:pt x="328" y="577"/>
                </a:lnTo>
                <a:lnTo>
                  <a:pt x="328" y="577"/>
                </a:lnTo>
                <a:lnTo>
                  <a:pt x="328" y="581"/>
                </a:lnTo>
                <a:lnTo>
                  <a:pt x="330" y="585"/>
                </a:lnTo>
                <a:lnTo>
                  <a:pt x="330" y="585"/>
                </a:lnTo>
                <a:lnTo>
                  <a:pt x="330" y="587"/>
                </a:lnTo>
                <a:lnTo>
                  <a:pt x="332" y="587"/>
                </a:lnTo>
                <a:lnTo>
                  <a:pt x="332" y="587"/>
                </a:lnTo>
                <a:lnTo>
                  <a:pt x="334" y="589"/>
                </a:lnTo>
                <a:lnTo>
                  <a:pt x="334" y="589"/>
                </a:lnTo>
                <a:lnTo>
                  <a:pt x="334" y="591"/>
                </a:lnTo>
                <a:lnTo>
                  <a:pt x="334" y="591"/>
                </a:lnTo>
                <a:lnTo>
                  <a:pt x="334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3"/>
                </a:lnTo>
                <a:lnTo>
                  <a:pt x="338" y="595"/>
                </a:lnTo>
                <a:lnTo>
                  <a:pt x="338" y="595"/>
                </a:lnTo>
                <a:lnTo>
                  <a:pt x="338" y="598"/>
                </a:lnTo>
                <a:lnTo>
                  <a:pt x="340" y="598"/>
                </a:lnTo>
                <a:lnTo>
                  <a:pt x="340" y="598"/>
                </a:lnTo>
                <a:lnTo>
                  <a:pt x="338" y="598"/>
                </a:lnTo>
                <a:lnTo>
                  <a:pt x="338" y="600"/>
                </a:lnTo>
                <a:lnTo>
                  <a:pt x="338" y="600"/>
                </a:lnTo>
                <a:lnTo>
                  <a:pt x="336" y="600"/>
                </a:lnTo>
                <a:lnTo>
                  <a:pt x="334" y="602"/>
                </a:lnTo>
                <a:lnTo>
                  <a:pt x="334" y="602"/>
                </a:lnTo>
                <a:lnTo>
                  <a:pt x="334" y="602"/>
                </a:lnTo>
                <a:lnTo>
                  <a:pt x="332" y="602"/>
                </a:lnTo>
                <a:lnTo>
                  <a:pt x="332" y="602"/>
                </a:lnTo>
                <a:lnTo>
                  <a:pt x="332" y="604"/>
                </a:lnTo>
                <a:lnTo>
                  <a:pt x="332" y="604"/>
                </a:lnTo>
                <a:lnTo>
                  <a:pt x="330" y="606"/>
                </a:lnTo>
                <a:lnTo>
                  <a:pt x="328" y="608"/>
                </a:lnTo>
                <a:lnTo>
                  <a:pt x="328" y="608"/>
                </a:lnTo>
                <a:lnTo>
                  <a:pt x="325" y="608"/>
                </a:lnTo>
                <a:lnTo>
                  <a:pt x="325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10"/>
                </a:lnTo>
                <a:lnTo>
                  <a:pt x="323" y="610"/>
                </a:lnTo>
                <a:lnTo>
                  <a:pt x="323" y="614"/>
                </a:lnTo>
                <a:lnTo>
                  <a:pt x="323" y="614"/>
                </a:lnTo>
                <a:lnTo>
                  <a:pt x="325" y="616"/>
                </a:lnTo>
                <a:lnTo>
                  <a:pt x="325" y="616"/>
                </a:lnTo>
                <a:lnTo>
                  <a:pt x="328" y="616"/>
                </a:lnTo>
                <a:lnTo>
                  <a:pt x="330" y="616"/>
                </a:lnTo>
                <a:lnTo>
                  <a:pt x="332" y="616"/>
                </a:lnTo>
                <a:lnTo>
                  <a:pt x="334" y="616"/>
                </a:lnTo>
                <a:lnTo>
                  <a:pt x="334" y="616"/>
                </a:lnTo>
                <a:lnTo>
                  <a:pt x="336" y="616"/>
                </a:lnTo>
                <a:lnTo>
                  <a:pt x="336" y="616"/>
                </a:lnTo>
                <a:lnTo>
                  <a:pt x="336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4"/>
                </a:lnTo>
                <a:lnTo>
                  <a:pt x="338" y="612"/>
                </a:lnTo>
                <a:lnTo>
                  <a:pt x="338" y="612"/>
                </a:lnTo>
                <a:lnTo>
                  <a:pt x="338" y="612"/>
                </a:lnTo>
                <a:lnTo>
                  <a:pt x="338" y="610"/>
                </a:lnTo>
                <a:lnTo>
                  <a:pt x="338" y="612"/>
                </a:lnTo>
                <a:lnTo>
                  <a:pt x="340" y="612"/>
                </a:lnTo>
                <a:lnTo>
                  <a:pt x="342" y="616"/>
                </a:lnTo>
                <a:lnTo>
                  <a:pt x="342" y="616"/>
                </a:lnTo>
                <a:lnTo>
                  <a:pt x="342" y="616"/>
                </a:lnTo>
                <a:lnTo>
                  <a:pt x="344" y="616"/>
                </a:lnTo>
                <a:lnTo>
                  <a:pt x="344" y="616"/>
                </a:lnTo>
                <a:lnTo>
                  <a:pt x="348" y="614"/>
                </a:lnTo>
                <a:lnTo>
                  <a:pt x="348" y="612"/>
                </a:lnTo>
                <a:lnTo>
                  <a:pt x="348" y="612"/>
                </a:lnTo>
                <a:lnTo>
                  <a:pt x="348" y="612"/>
                </a:lnTo>
                <a:lnTo>
                  <a:pt x="344" y="610"/>
                </a:lnTo>
                <a:lnTo>
                  <a:pt x="344" y="610"/>
                </a:lnTo>
                <a:lnTo>
                  <a:pt x="344" y="610"/>
                </a:lnTo>
                <a:lnTo>
                  <a:pt x="342" y="608"/>
                </a:lnTo>
                <a:lnTo>
                  <a:pt x="342" y="608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4" y="606"/>
                </a:lnTo>
                <a:lnTo>
                  <a:pt x="346" y="606"/>
                </a:lnTo>
                <a:lnTo>
                  <a:pt x="348" y="606"/>
                </a:lnTo>
                <a:lnTo>
                  <a:pt x="351" y="606"/>
                </a:lnTo>
                <a:lnTo>
                  <a:pt x="351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7" y="604"/>
                </a:lnTo>
                <a:lnTo>
                  <a:pt x="357" y="606"/>
                </a:lnTo>
                <a:lnTo>
                  <a:pt x="357" y="606"/>
                </a:lnTo>
                <a:lnTo>
                  <a:pt x="361" y="610"/>
                </a:lnTo>
                <a:lnTo>
                  <a:pt x="361" y="610"/>
                </a:lnTo>
                <a:lnTo>
                  <a:pt x="361" y="610"/>
                </a:lnTo>
                <a:lnTo>
                  <a:pt x="363" y="610"/>
                </a:lnTo>
                <a:lnTo>
                  <a:pt x="365" y="610"/>
                </a:lnTo>
                <a:lnTo>
                  <a:pt x="365" y="610"/>
                </a:lnTo>
                <a:lnTo>
                  <a:pt x="367" y="610"/>
                </a:lnTo>
                <a:lnTo>
                  <a:pt x="369" y="608"/>
                </a:lnTo>
                <a:lnTo>
                  <a:pt x="369" y="608"/>
                </a:lnTo>
                <a:lnTo>
                  <a:pt x="369" y="608"/>
                </a:lnTo>
                <a:lnTo>
                  <a:pt x="369" y="606"/>
                </a:lnTo>
                <a:lnTo>
                  <a:pt x="369" y="606"/>
                </a:lnTo>
                <a:lnTo>
                  <a:pt x="365" y="602"/>
                </a:lnTo>
                <a:lnTo>
                  <a:pt x="363" y="602"/>
                </a:lnTo>
                <a:lnTo>
                  <a:pt x="363" y="602"/>
                </a:lnTo>
                <a:lnTo>
                  <a:pt x="363" y="602"/>
                </a:lnTo>
                <a:lnTo>
                  <a:pt x="365" y="602"/>
                </a:lnTo>
                <a:lnTo>
                  <a:pt x="365" y="602"/>
                </a:lnTo>
                <a:lnTo>
                  <a:pt x="365" y="602"/>
                </a:lnTo>
                <a:lnTo>
                  <a:pt x="373" y="600"/>
                </a:lnTo>
                <a:lnTo>
                  <a:pt x="373" y="600"/>
                </a:lnTo>
                <a:lnTo>
                  <a:pt x="376" y="600"/>
                </a:lnTo>
                <a:lnTo>
                  <a:pt x="376" y="600"/>
                </a:lnTo>
                <a:lnTo>
                  <a:pt x="376" y="600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3"/>
                </a:lnTo>
                <a:lnTo>
                  <a:pt x="380" y="593"/>
                </a:lnTo>
                <a:lnTo>
                  <a:pt x="380" y="593"/>
                </a:lnTo>
                <a:lnTo>
                  <a:pt x="382" y="593"/>
                </a:lnTo>
                <a:lnTo>
                  <a:pt x="382" y="593"/>
                </a:lnTo>
                <a:lnTo>
                  <a:pt x="382" y="593"/>
                </a:lnTo>
                <a:lnTo>
                  <a:pt x="384" y="595"/>
                </a:lnTo>
                <a:lnTo>
                  <a:pt x="384" y="595"/>
                </a:lnTo>
                <a:lnTo>
                  <a:pt x="384" y="598"/>
                </a:lnTo>
                <a:lnTo>
                  <a:pt x="380" y="604"/>
                </a:lnTo>
                <a:lnTo>
                  <a:pt x="380" y="606"/>
                </a:lnTo>
                <a:lnTo>
                  <a:pt x="380" y="608"/>
                </a:lnTo>
                <a:lnTo>
                  <a:pt x="380" y="608"/>
                </a:lnTo>
                <a:lnTo>
                  <a:pt x="378" y="610"/>
                </a:lnTo>
                <a:lnTo>
                  <a:pt x="378" y="610"/>
                </a:lnTo>
                <a:lnTo>
                  <a:pt x="378" y="612"/>
                </a:lnTo>
                <a:lnTo>
                  <a:pt x="378" y="612"/>
                </a:lnTo>
                <a:lnTo>
                  <a:pt x="376" y="612"/>
                </a:lnTo>
                <a:lnTo>
                  <a:pt x="376" y="614"/>
                </a:lnTo>
                <a:lnTo>
                  <a:pt x="376" y="614"/>
                </a:lnTo>
                <a:lnTo>
                  <a:pt x="376" y="616"/>
                </a:lnTo>
                <a:lnTo>
                  <a:pt x="376" y="616"/>
                </a:lnTo>
                <a:lnTo>
                  <a:pt x="376" y="616"/>
                </a:lnTo>
                <a:lnTo>
                  <a:pt x="373" y="618"/>
                </a:lnTo>
                <a:lnTo>
                  <a:pt x="373" y="618"/>
                </a:lnTo>
                <a:lnTo>
                  <a:pt x="373" y="618"/>
                </a:lnTo>
                <a:lnTo>
                  <a:pt x="373" y="621"/>
                </a:lnTo>
                <a:lnTo>
                  <a:pt x="373" y="621"/>
                </a:lnTo>
                <a:lnTo>
                  <a:pt x="376" y="621"/>
                </a:lnTo>
                <a:lnTo>
                  <a:pt x="378" y="623"/>
                </a:lnTo>
                <a:lnTo>
                  <a:pt x="380" y="621"/>
                </a:lnTo>
                <a:lnTo>
                  <a:pt x="382" y="621"/>
                </a:lnTo>
                <a:lnTo>
                  <a:pt x="386" y="621"/>
                </a:lnTo>
                <a:lnTo>
                  <a:pt x="388" y="621"/>
                </a:lnTo>
                <a:lnTo>
                  <a:pt x="388" y="621"/>
                </a:lnTo>
                <a:lnTo>
                  <a:pt x="388" y="621"/>
                </a:lnTo>
                <a:lnTo>
                  <a:pt x="390" y="623"/>
                </a:lnTo>
                <a:lnTo>
                  <a:pt x="390" y="623"/>
                </a:lnTo>
                <a:lnTo>
                  <a:pt x="392" y="623"/>
                </a:lnTo>
                <a:lnTo>
                  <a:pt x="394" y="623"/>
                </a:lnTo>
                <a:lnTo>
                  <a:pt x="394" y="623"/>
                </a:lnTo>
                <a:lnTo>
                  <a:pt x="396" y="623"/>
                </a:lnTo>
                <a:lnTo>
                  <a:pt x="399" y="623"/>
                </a:lnTo>
                <a:lnTo>
                  <a:pt x="399" y="623"/>
                </a:lnTo>
                <a:lnTo>
                  <a:pt x="401" y="623"/>
                </a:lnTo>
                <a:lnTo>
                  <a:pt x="405" y="627"/>
                </a:lnTo>
                <a:lnTo>
                  <a:pt x="407" y="629"/>
                </a:lnTo>
                <a:lnTo>
                  <a:pt x="411" y="625"/>
                </a:lnTo>
                <a:lnTo>
                  <a:pt x="411" y="625"/>
                </a:lnTo>
                <a:lnTo>
                  <a:pt x="411" y="625"/>
                </a:lnTo>
                <a:lnTo>
                  <a:pt x="413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1"/>
                </a:lnTo>
                <a:lnTo>
                  <a:pt x="415" y="621"/>
                </a:lnTo>
                <a:lnTo>
                  <a:pt x="415" y="621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6"/>
                </a:lnTo>
                <a:lnTo>
                  <a:pt x="415" y="616"/>
                </a:lnTo>
                <a:lnTo>
                  <a:pt x="415" y="616"/>
                </a:lnTo>
                <a:lnTo>
                  <a:pt x="419" y="612"/>
                </a:lnTo>
                <a:lnTo>
                  <a:pt x="419" y="610"/>
                </a:lnTo>
                <a:lnTo>
                  <a:pt x="422" y="608"/>
                </a:lnTo>
                <a:lnTo>
                  <a:pt x="422" y="608"/>
                </a:lnTo>
                <a:lnTo>
                  <a:pt x="422" y="606"/>
                </a:lnTo>
                <a:lnTo>
                  <a:pt x="422" y="606"/>
                </a:lnTo>
                <a:lnTo>
                  <a:pt x="422" y="604"/>
                </a:lnTo>
                <a:lnTo>
                  <a:pt x="422" y="600"/>
                </a:lnTo>
                <a:lnTo>
                  <a:pt x="422" y="600"/>
                </a:lnTo>
                <a:lnTo>
                  <a:pt x="422" y="600"/>
                </a:lnTo>
                <a:lnTo>
                  <a:pt x="424" y="600"/>
                </a:lnTo>
                <a:lnTo>
                  <a:pt x="426" y="600"/>
                </a:lnTo>
                <a:lnTo>
                  <a:pt x="426" y="600"/>
                </a:lnTo>
                <a:lnTo>
                  <a:pt x="428" y="600"/>
                </a:lnTo>
                <a:lnTo>
                  <a:pt x="430" y="600"/>
                </a:lnTo>
                <a:lnTo>
                  <a:pt x="430" y="600"/>
                </a:lnTo>
                <a:lnTo>
                  <a:pt x="432" y="600"/>
                </a:lnTo>
                <a:lnTo>
                  <a:pt x="434" y="600"/>
                </a:lnTo>
                <a:lnTo>
                  <a:pt x="434" y="602"/>
                </a:lnTo>
                <a:lnTo>
                  <a:pt x="434" y="602"/>
                </a:lnTo>
                <a:lnTo>
                  <a:pt x="436" y="602"/>
                </a:lnTo>
                <a:lnTo>
                  <a:pt x="434" y="602"/>
                </a:lnTo>
                <a:lnTo>
                  <a:pt x="434" y="604"/>
                </a:lnTo>
                <a:lnTo>
                  <a:pt x="434" y="604"/>
                </a:lnTo>
                <a:lnTo>
                  <a:pt x="434" y="606"/>
                </a:lnTo>
                <a:lnTo>
                  <a:pt x="434" y="606"/>
                </a:lnTo>
                <a:lnTo>
                  <a:pt x="436" y="606"/>
                </a:lnTo>
                <a:lnTo>
                  <a:pt x="436" y="606"/>
                </a:lnTo>
                <a:lnTo>
                  <a:pt x="440" y="606"/>
                </a:lnTo>
                <a:lnTo>
                  <a:pt x="442" y="606"/>
                </a:lnTo>
                <a:lnTo>
                  <a:pt x="445" y="606"/>
                </a:lnTo>
                <a:lnTo>
                  <a:pt x="445" y="606"/>
                </a:lnTo>
                <a:lnTo>
                  <a:pt x="445" y="604"/>
                </a:lnTo>
                <a:lnTo>
                  <a:pt x="445" y="604"/>
                </a:lnTo>
                <a:lnTo>
                  <a:pt x="445" y="602"/>
                </a:lnTo>
                <a:lnTo>
                  <a:pt x="442" y="600"/>
                </a:lnTo>
                <a:lnTo>
                  <a:pt x="440" y="600"/>
                </a:lnTo>
                <a:lnTo>
                  <a:pt x="440" y="600"/>
                </a:lnTo>
                <a:lnTo>
                  <a:pt x="442" y="600"/>
                </a:lnTo>
                <a:lnTo>
                  <a:pt x="453" y="595"/>
                </a:lnTo>
                <a:lnTo>
                  <a:pt x="455" y="600"/>
                </a:lnTo>
                <a:lnTo>
                  <a:pt x="455" y="602"/>
                </a:lnTo>
                <a:lnTo>
                  <a:pt x="455" y="604"/>
                </a:lnTo>
                <a:lnTo>
                  <a:pt x="455" y="604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7" y="608"/>
                </a:lnTo>
                <a:lnTo>
                  <a:pt x="457" y="610"/>
                </a:lnTo>
                <a:lnTo>
                  <a:pt x="459" y="610"/>
                </a:lnTo>
                <a:lnTo>
                  <a:pt x="461" y="610"/>
                </a:lnTo>
                <a:lnTo>
                  <a:pt x="465" y="610"/>
                </a:lnTo>
                <a:lnTo>
                  <a:pt x="470" y="610"/>
                </a:lnTo>
                <a:lnTo>
                  <a:pt x="470" y="612"/>
                </a:lnTo>
                <a:lnTo>
                  <a:pt x="470" y="612"/>
                </a:lnTo>
                <a:lnTo>
                  <a:pt x="470" y="614"/>
                </a:lnTo>
                <a:lnTo>
                  <a:pt x="472" y="614"/>
                </a:lnTo>
                <a:lnTo>
                  <a:pt x="472" y="616"/>
                </a:lnTo>
                <a:lnTo>
                  <a:pt x="474" y="616"/>
                </a:lnTo>
                <a:lnTo>
                  <a:pt x="476" y="616"/>
                </a:lnTo>
                <a:lnTo>
                  <a:pt x="476" y="616"/>
                </a:lnTo>
                <a:lnTo>
                  <a:pt x="478" y="614"/>
                </a:lnTo>
                <a:lnTo>
                  <a:pt x="478" y="614"/>
                </a:lnTo>
                <a:lnTo>
                  <a:pt x="480" y="614"/>
                </a:lnTo>
                <a:lnTo>
                  <a:pt x="480" y="614"/>
                </a:lnTo>
                <a:lnTo>
                  <a:pt x="482" y="614"/>
                </a:lnTo>
                <a:lnTo>
                  <a:pt x="482" y="614"/>
                </a:lnTo>
                <a:lnTo>
                  <a:pt x="484" y="616"/>
                </a:lnTo>
                <a:lnTo>
                  <a:pt x="484" y="618"/>
                </a:lnTo>
                <a:lnTo>
                  <a:pt x="484" y="618"/>
                </a:lnTo>
                <a:lnTo>
                  <a:pt x="484" y="618"/>
                </a:lnTo>
                <a:lnTo>
                  <a:pt x="486" y="621"/>
                </a:lnTo>
                <a:lnTo>
                  <a:pt x="486" y="621"/>
                </a:lnTo>
                <a:lnTo>
                  <a:pt x="486" y="623"/>
                </a:lnTo>
                <a:lnTo>
                  <a:pt x="486" y="623"/>
                </a:lnTo>
                <a:lnTo>
                  <a:pt x="486" y="625"/>
                </a:lnTo>
                <a:lnTo>
                  <a:pt x="486" y="625"/>
                </a:lnTo>
                <a:lnTo>
                  <a:pt x="486" y="625"/>
                </a:lnTo>
                <a:lnTo>
                  <a:pt x="486" y="627"/>
                </a:lnTo>
                <a:lnTo>
                  <a:pt x="486" y="627"/>
                </a:lnTo>
                <a:lnTo>
                  <a:pt x="495" y="633"/>
                </a:lnTo>
                <a:lnTo>
                  <a:pt x="495" y="633"/>
                </a:lnTo>
                <a:lnTo>
                  <a:pt x="497" y="633"/>
                </a:lnTo>
                <a:lnTo>
                  <a:pt x="499" y="633"/>
                </a:lnTo>
                <a:lnTo>
                  <a:pt x="501" y="633"/>
                </a:lnTo>
                <a:lnTo>
                  <a:pt x="503" y="633"/>
                </a:lnTo>
                <a:lnTo>
                  <a:pt x="505" y="635"/>
                </a:lnTo>
                <a:lnTo>
                  <a:pt x="509" y="639"/>
                </a:lnTo>
                <a:lnTo>
                  <a:pt x="511" y="639"/>
                </a:lnTo>
                <a:lnTo>
                  <a:pt x="511" y="639"/>
                </a:lnTo>
                <a:lnTo>
                  <a:pt x="511" y="639"/>
                </a:lnTo>
                <a:lnTo>
                  <a:pt x="513" y="639"/>
                </a:lnTo>
                <a:lnTo>
                  <a:pt x="513" y="639"/>
                </a:lnTo>
                <a:lnTo>
                  <a:pt x="513" y="639"/>
                </a:lnTo>
                <a:lnTo>
                  <a:pt x="518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7"/>
                </a:lnTo>
                <a:lnTo>
                  <a:pt x="520" y="637"/>
                </a:lnTo>
                <a:lnTo>
                  <a:pt x="520" y="639"/>
                </a:lnTo>
                <a:lnTo>
                  <a:pt x="520" y="641"/>
                </a:lnTo>
                <a:lnTo>
                  <a:pt x="520" y="641"/>
                </a:lnTo>
                <a:lnTo>
                  <a:pt x="520" y="644"/>
                </a:lnTo>
                <a:lnTo>
                  <a:pt x="520" y="644"/>
                </a:lnTo>
                <a:lnTo>
                  <a:pt x="520" y="644"/>
                </a:lnTo>
                <a:lnTo>
                  <a:pt x="522" y="646"/>
                </a:lnTo>
                <a:lnTo>
                  <a:pt x="522" y="646"/>
                </a:lnTo>
                <a:lnTo>
                  <a:pt x="522" y="646"/>
                </a:lnTo>
                <a:lnTo>
                  <a:pt x="524" y="644"/>
                </a:lnTo>
                <a:lnTo>
                  <a:pt x="524" y="644"/>
                </a:lnTo>
                <a:lnTo>
                  <a:pt x="524" y="641"/>
                </a:lnTo>
                <a:lnTo>
                  <a:pt x="524" y="641"/>
                </a:lnTo>
                <a:lnTo>
                  <a:pt x="524" y="641"/>
                </a:lnTo>
                <a:lnTo>
                  <a:pt x="526" y="641"/>
                </a:lnTo>
                <a:lnTo>
                  <a:pt x="526" y="641"/>
                </a:lnTo>
                <a:lnTo>
                  <a:pt x="526" y="644"/>
                </a:lnTo>
                <a:lnTo>
                  <a:pt x="526" y="650"/>
                </a:lnTo>
                <a:lnTo>
                  <a:pt x="526" y="650"/>
                </a:lnTo>
                <a:lnTo>
                  <a:pt x="526" y="650"/>
                </a:lnTo>
                <a:lnTo>
                  <a:pt x="526" y="652"/>
                </a:lnTo>
                <a:lnTo>
                  <a:pt x="528" y="652"/>
                </a:lnTo>
                <a:lnTo>
                  <a:pt x="528" y="652"/>
                </a:lnTo>
                <a:lnTo>
                  <a:pt x="528" y="650"/>
                </a:lnTo>
                <a:lnTo>
                  <a:pt x="528" y="650"/>
                </a:lnTo>
                <a:lnTo>
                  <a:pt x="530" y="650"/>
                </a:lnTo>
                <a:lnTo>
                  <a:pt x="530" y="652"/>
                </a:lnTo>
                <a:lnTo>
                  <a:pt x="530" y="652"/>
                </a:lnTo>
                <a:lnTo>
                  <a:pt x="532" y="652"/>
                </a:lnTo>
                <a:lnTo>
                  <a:pt x="532" y="654"/>
                </a:lnTo>
                <a:lnTo>
                  <a:pt x="530" y="658"/>
                </a:lnTo>
                <a:lnTo>
                  <a:pt x="530" y="658"/>
                </a:lnTo>
                <a:lnTo>
                  <a:pt x="530" y="660"/>
                </a:lnTo>
                <a:lnTo>
                  <a:pt x="534" y="658"/>
                </a:lnTo>
                <a:lnTo>
                  <a:pt x="539" y="658"/>
                </a:lnTo>
                <a:lnTo>
                  <a:pt x="541" y="658"/>
                </a:lnTo>
                <a:lnTo>
                  <a:pt x="541" y="658"/>
                </a:lnTo>
                <a:lnTo>
                  <a:pt x="543" y="656"/>
                </a:lnTo>
                <a:lnTo>
                  <a:pt x="543" y="656"/>
                </a:lnTo>
                <a:lnTo>
                  <a:pt x="543" y="654"/>
                </a:lnTo>
                <a:lnTo>
                  <a:pt x="541" y="652"/>
                </a:lnTo>
                <a:lnTo>
                  <a:pt x="541" y="652"/>
                </a:lnTo>
                <a:lnTo>
                  <a:pt x="543" y="650"/>
                </a:lnTo>
                <a:lnTo>
                  <a:pt x="543" y="650"/>
                </a:lnTo>
                <a:lnTo>
                  <a:pt x="543" y="650"/>
                </a:lnTo>
                <a:lnTo>
                  <a:pt x="545" y="650"/>
                </a:lnTo>
                <a:lnTo>
                  <a:pt x="555" y="652"/>
                </a:lnTo>
                <a:lnTo>
                  <a:pt x="559" y="654"/>
                </a:lnTo>
                <a:lnTo>
                  <a:pt x="562" y="652"/>
                </a:lnTo>
                <a:lnTo>
                  <a:pt x="562" y="652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72" y="650"/>
                </a:lnTo>
                <a:lnTo>
                  <a:pt x="572" y="650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6" y="654"/>
                </a:lnTo>
                <a:lnTo>
                  <a:pt x="576" y="656"/>
                </a:lnTo>
                <a:lnTo>
                  <a:pt x="578" y="656"/>
                </a:lnTo>
                <a:lnTo>
                  <a:pt x="578" y="656"/>
                </a:lnTo>
                <a:lnTo>
                  <a:pt x="578" y="660"/>
                </a:lnTo>
                <a:lnTo>
                  <a:pt x="578" y="660"/>
                </a:lnTo>
                <a:lnTo>
                  <a:pt x="580" y="662"/>
                </a:lnTo>
                <a:lnTo>
                  <a:pt x="580" y="662"/>
                </a:lnTo>
                <a:lnTo>
                  <a:pt x="582" y="664"/>
                </a:lnTo>
                <a:lnTo>
                  <a:pt x="582" y="664"/>
                </a:lnTo>
                <a:lnTo>
                  <a:pt x="580" y="666"/>
                </a:lnTo>
                <a:lnTo>
                  <a:pt x="580" y="666"/>
                </a:lnTo>
                <a:lnTo>
                  <a:pt x="578" y="666"/>
                </a:lnTo>
                <a:lnTo>
                  <a:pt x="576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9"/>
                </a:lnTo>
                <a:lnTo>
                  <a:pt x="574" y="669"/>
                </a:lnTo>
                <a:lnTo>
                  <a:pt x="574" y="671"/>
                </a:lnTo>
                <a:lnTo>
                  <a:pt x="574" y="673"/>
                </a:lnTo>
                <a:lnTo>
                  <a:pt x="574" y="675"/>
                </a:lnTo>
                <a:lnTo>
                  <a:pt x="572" y="681"/>
                </a:lnTo>
                <a:lnTo>
                  <a:pt x="572" y="681"/>
                </a:lnTo>
                <a:lnTo>
                  <a:pt x="574" y="683"/>
                </a:lnTo>
                <a:lnTo>
                  <a:pt x="574" y="683"/>
                </a:lnTo>
                <a:lnTo>
                  <a:pt x="576" y="683"/>
                </a:lnTo>
                <a:lnTo>
                  <a:pt x="576" y="685"/>
                </a:lnTo>
                <a:lnTo>
                  <a:pt x="576" y="687"/>
                </a:lnTo>
                <a:lnTo>
                  <a:pt x="576" y="694"/>
                </a:lnTo>
                <a:lnTo>
                  <a:pt x="576" y="694"/>
                </a:lnTo>
                <a:lnTo>
                  <a:pt x="576" y="696"/>
                </a:lnTo>
                <a:lnTo>
                  <a:pt x="574" y="698"/>
                </a:lnTo>
                <a:lnTo>
                  <a:pt x="572" y="706"/>
                </a:lnTo>
                <a:lnTo>
                  <a:pt x="572" y="706"/>
                </a:lnTo>
                <a:lnTo>
                  <a:pt x="570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10"/>
                </a:lnTo>
                <a:lnTo>
                  <a:pt x="568" y="710"/>
                </a:lnTo>
                <a:lnTo>
                  <a:pt x="568" y="712"/>
                </a:lnTo>
                <a:lnTo>
                  <a:pt x="570" y="715"/>
                </a:lnTo>
                <a:lnTo>
                  <a:pt x="572" y="715"/>
                </a:lnTo>
                <a:lnTo>
                  <a:pt x="572" y="717"/>
                </a:lnTo>
                <a:lnTo>
                  <a:pt x="574" y="717"/>
                </a:lnTo>
                <a:lnTo>
                  <a:pt x="574" y="717"/>
                </a:lnTo>
                <a:lnTo>
                  <a:pt x="574" y="719"/>
                </a:lnTo>
                <a:lnTo>
                  <a:pt x="574" y="721"/>
                </a:lnTo>
                <a:lnTo>
                  <a:pt x="572" y="721"/>
                </a:lnTo>
                <a:lnTo>
                  <a:pt x="574" y="723"/>
                </a:lnTo>
                <a:lnTo>
                  <a:pt x="574" y="723"/>
                </a:lnTo>
                <a:lnTo>
                  <a:pt x="574" y="723"/>
                </a:lnTo>
                <a:lnTo>
                  <a:pt x="576" y="725"/>
                </a:lnTo>
                <a:lnTo>
                  <a:pt x="580" y="729"/>
                </a:lnTo>
                <a:lnTo>
                  <a:pt x="584" y="731"/>
                </a:lnTo>
                <a:lnTo>
                  <a:pt x="589" y="735"/>
                </a:lnTo>
                <a:lnTo>
                  <a:pt x="591" y="737"/>
                </a:lnTo>
                <a:lnTo>
                  <a:pt x="593" y="737"/>
                </a:lnTo>
                <a:lnTo>
                  <a:pt x="597" y="740"/>
                </a:lnTo>
                <a:lnTo>
                  <a:pt x="597" y="740"/>
                </a:lnTo>
                <a:lnTo>
                  <a:pt x="601" y="737"/>
                </a:lnTo>
                <a:lnTo>
                  <a:pt x="603" y="740"/>
                </a:lnTo>
                <a:lnTo>
                  <a:pt x="610" y="740"/>
                </a:lnTo>
                <a:lnTo>
                  <a:pt x="610" y="740"/>
                </a:lnTo>
                <a:lnTo>
                  <a:pt x="612" y="740"/>
                </a:lnTo>
                <a:lnTo>
                  <a:pt x="614" y="737"/>
                </a:lnTo>
                <a:lnTo>
                  <a:pt x="616" y="737"/>
                </a:lnTo>
                <a:lnTo>
                  <a:pt x="618" y="735"/>
                </a:lnTo>
                <a:lnTo>
                  <a:pt x="620" y="735"/>
                </a:lnTo>
                <a:lnTo>
                  <a:pt x="622" y="735"/>
                </a:lnTo>
                <a:lnTo>
                  <a:pt x="622" y="735"/>
                </a:lnTo>
                <a:lnTo>
                  <a:pt x="622" y="733"/>
                </a:lnTo>
                <a:lnTo>
                  <a:pt x="624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25"/>
                </a:lnTo>
                <a:lnTo>
                  <a:pt x="626" y="725"/>
                </a:lnTo>
                <a:lnTo>
                  <a:pt x="626" y="723"/>
                </a:lnTo>
                <a:lnTo>
                  <a:pt x="630" y="721"/>
                </a:lnTo>
                <a:lnTo>
                  <a:pt x="630" y="721"/>
                </a:lnTo>
                <a:lnTo>
                  <a:pt x="633" y="719"/>
                </a:lnTo>
                <a:lnTo>
                  <a:pt x="633" y="715"/>
                </a:lnTo>
                <a:lnTo>
                  <a:pt x="635" y="715"/>
                </a:lnTo>
                <a:lnTo>
                  <a:pt x="637" y="708"/>
                </a:lnTo>
                <a:lnTo>
                  <a:pt x="637" y="706"/>
                </a:lnTo>
                <a:lnTo>
                  <a:pt x="639" y="704"/>
                </a:lnTo>
                <a:lnTo>
                  <a:pt x="641" y="700"/>
                </a:lnTo>
                <a:lnTo>
                  <a:pt x="641" y="700"/>
                </a:lnTo>
                <a:lnTo>
                  <a:pt x="643" y="698"/>
                </a:ln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3" y="694"/>
                </a:lnTo>
                <a:lnTo>
                  <a:pt x="645" y="692"/>
                </a:lnTo>
                <a:lnTo>
                  <a:pt x="645" y="689"/>
                </a:lnTo>
                <a:lnTo>
                  <a:pt x="645" y="689"/>
                </a:lnTo>
                <a:lnTo>
                  <a:pt x="645" y="687"/>
                </a:lnTo>
                <a:lnTo>
                  <a:pt x="645" y="687"/>
                </a:lnTo>
                <a:lnTo>
                  <a:pt x="645" y="685"/>
                </a:lnTo>
                <a:lnTo>
                  <a:pt x="643" y="683"/>
                </a:lnTo>
                <a:lnTo>
                  <a:pt x="643" y="683"/>
                </a:lnTo>
                <a:lnTo>
                  <a:pt x="641" y="681"/>
                </a:lnTo>
                <a:lnTo>
                  <a:pt x="641" y="679"/>
                </a:lnTo>
                <a:lnTo>
                  <a:pt x="641" y="677"/>
                </a:lnTo>
                <a:lnTo>
                  <a:pt x="641" y="677"/>
                </a:lnTo>
                <a:lnTo>
                  <a:pt x="641" y="677"/>
                </a:lnTo>
                <a:lnTo>
                  <a:pt x="641" y="675"/>
                </a:lnTo>
                <a:lnTo>
                  <a:pt x="641" y="675"/>
                </a:lnTo>
                <a:lnTo>
                  <a:pt x="641" y="675"/>
                </a:lnTo>
                <a:lnTo>
                  <a:pt x="641" y="673"/>
                </a:lnTo>
                <a:lnTo>
                  <a:pt x="643" y="673"/>
                </a:lnTo>
                <a:lnTo>
                  <a:pt x="645" y="671"/>
                </a:lnTo>
                <a:lnTo>
                  <a:pt x="653" y="671"/>
                </a:lnTo>
                <a:lnTo>
                  <a:pt x="653" y="666"/>
                </a:lnTo>
                <a:lnTo>
                  <a:pt x="653" y="664"/>
                </a:lnTo>
                <a:lnTo>
                  <a:pt x="653" y="660"/>
                </a:lnTo>
                <a:lnTo>
                  <a:pt x="653" y="660"/>
                </a:lnTo>
                <a:lnTo>
                  <a:pt x="653" y="658"/>
                </a:lnTo>
                <a:lnTo>
                  <a:pt x="651" y="656"/>
                </a:lnTo>
                <a:lnTo>
                  <a:pt x="651" y="656"/>
                </a:lnTo>
                <a:lnTo>
                  <a:pt x="651" y="654"/>
                </a:lnTo>
                <a:lnTo>
                  <a:pt x="653" y="652"/>
                </a:lnTo>
                <a:lnTo>
                  <a:pt x="653" y="650"/>
                </a:lnTo>
                <a:lnTo>
                  <a:pt x="653" y="648"/>
                </a:lnTo>
                <a:lnTo>
                  <a:pt x="653" y="646"/>
                </a:lnTo>
                <a:lnTo>
                  <a:pt x="653" y="646"/>
                </a:lnTo>
                <a:lnTo>
                  <a:pt x="651" y="646"/>
                </a:lnTo>
                <a:lnTo>
                  <a:pt x="647" y="644"/>
                </a:lnTo>
                <a:lnTo>
                  <a:pt x="647" y="644"/>
                </a:lnTo>
                <a:lnTo>
                  <a:pt x="645" y="641"/>
                </a:lnTo>
                <a:lnTo>
                  <a:pt x="643" y="641"/>
                </a:lnTo>
                <a:lnTo>
                  <a:pt x="643" y="639"/>
                </a:lnTo>
                <a:lnTo>
                  <a:pt x="641" y="637"/>
                </a:lnTo>
                <a:lnTo>
                  <a:pt x="641" y="637"/>
                </a:lnTo>
                <a:lnTo>
                  <a:pt x="639" y="635"/>
                </a:lnTo>
                <a:lnTo>
                  <a:pt x="639" y="635"/>
                </a:lnTo>
                <a:lnTo>
                  <a:pt x="637" y="633"/>
                </a:lnTo>
                <a:lnTo>
                  <a:pt x="637" y="633"/>
                </a:lnTo>
                <a:lnTo>
                  <a:pt x="637" y="631"/>
                </a:lnTo>
                <a:lnTo>
                  <a:pt x="637" y="629"/>
                </a:lnTo>
                <a:lnTo>
                  <a:pt x="637" y="629"/>
                </a:lnTo>
                <a:lnTo>
                  <a:pt x="637" y="627"/>
                </a:lnTo>
                <a:lnTo>
                  <a:pt x="637" y="627"/>
                </a:lnTo>
                <a:lnTo>
                  <a:pt x="637" y="623"/>
                </a:lnTo>
                <a:lnTo>
                  <a:pt x="637" y="618"/>
                </a:lnTo>
                <a:lnTo>
                  <a:pt x="637" y="618"/>
                </a:lnTo>
                <a:lnTo>
                  <a:pt x="637" y="616"/>
                </a:lnTo>
                <a:lnTo>
                  <a:pt x="635" y="614"/>
                </a:lnTo>
                <a:lnTo>
                  <a:pt x="633" y="612"/>
                </a:lnTo>
                <a:lnTo>
                  <a:pt x="633" y="610"/>
                </a:lnTo>
                <a:lnTo>
                  <a:pt x="633" y="610"/>
                </a:lnTo>
                <a:lnTo>
                  <a:pt x="633" y="608"/>
                </a:lnTo>
                <a:lnTo>
                  <a:pt x="633" y="602"/>
                </a:lnTo>
                <a:lnTo>
                  <a:pt x="635" y="600"/>
                </a:lnTo>
                <a:lnTo>
                  <a:pt x="635" y="598"/>
                </a:lnTo>
                <a:lnTo>
                  <a:pt x="635" y="598"/>
                </a:lnTo>
                <a:lnTo>
                  <a:pt x="635" y="595"/>
                </a:lnTo>
                <a:lnTo>
                  <a:pt x="637" y="593"/>
                </a:lnTo>
                <a:lnTo>
                  <a:pt x="637" y="593"/>
                </a:lnTo>
                <a:lnTo>
                  <a:pt x="639" y="591"/>
                </a:lnTo>
                <a:lnTo>
                  <a:pt x="643" y="589"/>
                </a:lnTo>
                <a:lnTo>
                  <a:pt x="647" y="587"/>
                </a:lnTo>
                <a:lnTo>
                  <a:pt x="649" y="587"/>
                </a:lnTo>
                <a:lnTo>
                  <a:pt x="651" y="583"/>
                </a:lnTo>
                <a:lnTo>
                  <a:pt x="653" y="583"/>
                </a:lnTo>
                <a:lnTo>
                  <a:pt x="668" y="575"/>
                </a:lnTo>
                <a:lnTo>
                  <a:pt x="678" y="568"/>
                </a:lnTo>
                <a:lnTo>
                  <a:pt x="681" y="566"/>
                </a:lnTo>
                <a:lnTo>
                  <a:pt x="681" y="564"/>
                </a:lnTo>
                <a:lnTo>
                  <a:pt x="683" y="564"/>
                </a:lnTo>
                <a:lnTo>
                  <a:pt x="683" y="564"/>
                </a:lnTo>
                <a:lnTo>
                  <a:pt x="687" y="562"/>
                </a:lnTo>
                <a:lnTo>
                  <a:pt x="689" y="560"/>
                </a:lnTo>
                <a:lnTo>
                  <a:pt x="691" y="558"/>
                </a:lnTo>
                <a:lnTo>
                  <a:pt x="691" y="558"/>
                </a:lnTo>
                <a:lnTo>
                  <a:pt x="693" y="556"/>
                </a:lnTo>
                <a:lnTo>
                  <a:pt x="699" y="552"/>
                </a:lnTo>
                <a:lnTo>
                  <a:pt x="701" y="550"/>
                </a:lnTo>
                <a:lnTo>
                  <a:pt x="708" y="543"/>
                </a:lnTo>
                <a:lnTo>
                  <a:pt x="716" y="535"/>
                </a:lnTo>
                <a:lnTo>
                  <a:pt x="720" y="535"/>
                </a:lnTo>
                <a:lnTo>
                  <a:pt x="722" y="537"/>
                </a:lnTo>
                <a:lnTo>
                  <a:pt x="722" y="537"/>
                </a:lnTo>
                <a:lnTo>
                  <a:pt x="722" y="539"/>
                </a:lnTo>
                <a:lnTo>
                  <a:pt x="722" y="539"/>
                </a:lnTo>
                <a:lnTo>
                  <a:pt x="722" y="541"/>
                </a:lnTo>
                <a:lnTo>
                  <a:pt x="722" y="541"/>
                </a:lnTo>
                <a:lnTo>
                  <a:pt x="722" y="541"/>
                </a:lnTo>
                <a:lnTo>
                  <a:pt x="722" y="543"/>
                </a:lnTo>
                <a:lnTo>
                  <a:pt x="722" y="543"/>
                </a:lnTo>
                <a:lnTo>
                  <a:pt x="722" y="543"/>
                </a:lnTo>
                <a:lnTo>
                  <a:pt x="724" y="543"/>
                </a:lnTo>
                <a:lnTo>
                  <a:pt x="724" y="545"/>
                </a:lnTo>
                <a:lnTo>
                  <a:pt x="724" y="545"/>
                </a:lnTo>
                <a:lnTo>
                  <a:pt x="724" y="545"/>
                </a:lnTo>
                <a:lnTo>
                  <a:pt x="727" y="545"/>
                </a:lnTo>
                <a:lnTo>
                  <a:pt x="727" y="545"/>
                </a:lnTo>
                <a:lnTo>
                  <a:pt x="727" y="545"/>
                </a:lnTo>
                <a:lnTo>
                  <a:pt x="729" y="545"/>
                </a:lnTo>
                <a:lnTo>
                  <a:pt x="731" y="545"/>
                </a:lnTo>
                <a:lnTo>
                  <a:pt x="733" y="545"/>
                </a:lnTo>
                <a:lnTo>
                  <a:pt x="733" y="545"/>
                </a:lnTo>
                <a:lnTo>
                  <a:pt x="735" y="545"/>
                </a:lnTo>
                <a:lnTo>
                  <a:pt x="735" y="543"/>
                </a:lnTo>
                <a:lnTo>
                  <a:pt x="735" y="543"/>
                </a:lnTo>
                <a:lnTo>
                  <a:pt x="735" y="543"/>
                </a:lnTo>
                <a:lnTo>
                  <a:pt x="735" y="541"/>
                </a:lnTo>
                <a:lnTo>
                  <a:pt x="735" y="541"/>
                </a:lnTo>
                <a:lnTo>
                  <a:pt x="735" y="541"/>
                </a:lnTo>
                <a:lnTo>
                  <a:pt x="733" y="537"/>
                </a:lnTo>
                <a:lnTo>
                  <a:pt x="733" y="535"/>
                </a:lnTo>
                <a:lnTo>
                  <a:pt x="735" y="535"/>
                </a:lnTo>
                <a:lnTo>
                  <a:pt x="735" y="533"/>
                </a:lnTo>
                <a:lnTo>
                  <a:pt x="737" y="533"/>
                </a:lnTo>
                <a:lnTo>
                  <a:pt x="739" y="533"/>
                </a:lnTo>
                <a:lnTo>
                  <a:pt x="741" y="533"/>
                </a:lnTo>
                <a:lnTo>
                  <a:pt x="743" y="537"/>
                </a:lnTo>
                <a:lnTo>
                  <a:pt x="745" y="537"/>
                </a:lnTo>
                <a:lnTo>
                  <a:pt x="747" y="539"/>
                </a:lnTo>
                <a:lnTo>
                  <a:pt x="750" y="539"/>
                </a:lnTo>
                <a:lnTo>
                  <a:pt x="750" y="539"/>
                </a:lnTo>
                <a:lnTo>
                  <a:pt x="752" y="539"/>
                </a:lnTo>
                <a:lnTo>
                  <a:pt x="754" y="539"/>
                </a:lnTo>
                <a:lnTo>
                  <a:pt x="756" y="539"/>
                </a:lnTo>
                <a:lnTo>
                  <a:pt x="756" y="539"/>
                </a:lnTo>
                <a:lnTo>
                  <a:pt x="760" y="535"/>
                </a:lnTo>
                <a:lnTo>
                  <a:pt x="762" y="535"/>
                </a:lnTo>
                <a:lnTo>
                  <a:pt x="762" y="535"/>
                </a:lnTo>
                <a:lnTo>
                  <a:pt x="762" y="533"/>
                </a:lnTo>
                <a:lnTo>
                  <a:pt x="762" y="531"/>
                </a:lnTo>
                <a:lnTo>
                  <a:pt x="764" y="531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8" name="Freeform 42">
            <a:extLst>
              <a:ext uri="{FF2B5EF4-FFF2-40B4-BE49-F238E27FC236}">
                <a16:creationId xmlns:a16="http://schemas.microsoft.com/office/drawing/2014/main" id="{9568B98C-38C9-4B98-A72E-F06EA45657A4}"/>
              </a:ext>
            </a:extLst>
          </p:cNvPr>
          <p:cNvSpPr>
            <a:spLocks/>
          </p:cNvSpPr>
          <p:nvPr/>
        </p:nvSpPr>
        <p:spPr bwMode="auto">
          <a:xfrm>
            <a:off x="10884130" y="3517329"/>
            <a:ext cx="189006" cy="257869"/>
          </a:xfrm>
          <a:custGeom>
            <a:avLst/>
            <a:gdLst>
              <a:gd name="T0" fmla="*/ 123 w 123"/>
              <a:gd name="T1" fmla="*/ 60 h 177"/>
              <a:gd name="T2" fmla="*/ 121 w 123"/>
              <a:gd name="T3" fmla="*/ 56 h 177"/>
              <a:gd name="T4" fmla="*/ 121 w 123"/>
              <a:gd name="T5" fmla="*/ 39 h 177"/>
              <a:gd name="T6" fmla="*/ 119 w 123"/>
              <a:gd name="T7" fmla="*/ 35 h 177"/>
              <a:gd name="T8" fmla="*/ 115 w 123"/>
              <a:gd name="T9" fmla="*/ 23 h 177"/>
              <a:gd name="T10" fmla="*/ 113 w 123"/>
              <a:gd name="T11" fmla="*/ 12 h 177"/>
              <a:gd name="T12" fmla="*/ 113 w 123"/>
              <a:gd name="T13" fmla="*/ 6 h 177"/>
              <a:gd name="T14" fmla="*/ 100 w 123"/>
              <a:gd name="T15" fmla="*/ 2 h 177"/>
              <a:gd name="T16" fmla="*/ 98 w 123"/>
              <a:gd name="T17" fmla="*/ 18 h 177"/>
              <a:gd name="T18" fmla="*/ 86 w 123"/>
              <a:gd name="T19" fmla="*/ 25 h 177"/>
              <a:gd name="T20" fmla="*/ 80 w 123"/>
              <a:gd name="T21" fmla="*/ 23 h 177"/>
              <a:gd name="T22" fmla="*/ 77 w 123"/>
              <a:gd name="T23" fmla="*/ 43 h 177"/>
              <a:gd name="T24" fmla="*/ 69 w 123"/>
              <a:gd name="T25" fmla="*/ 37 h 177"/>
              <a:gd name="T26" fmla="*/ 61 w 123"/>
              <a:gd name="T27" fmla="*/ 37 h 177"/>
              <a:gd name="T28" fmla="*/ 57 w 123"/>
              <a:gd name="T29" fmla="*/ 43 h 177"/>
              <a:gd name="T30" fmla="*/ 50 w 123"/>
              <a:gd name="T31" fmla="*/ 37 h 177"/>
              <a:gd name="T32" fmla="*/ 44 w 123"/>
              <a:gd name="T33" fmla="*/ 50 h 177"/>
              <a:gd name="T34" fmla="*/ 23 w 123"/>
              <a:gd name="T35" fmla="*/ 52 h 177"/>
              <a:gd name="T36" fmla="*/ 19 w 123"/>
              <a:gd name="T37" fmla="*/ 60 h 177"/>
              <a:gd name="T38" fmla="*/ 13 w 123"/>
              <a:gd name="T39" fmla="*/ 64 h 177"/>
              <a:gd name="T40" fmla="*/ 11 w 123"/>
              <a:gd name="T41" fmla="*/ 77 h 177"/>
              <a:gd name="T42" fmla="*/ 4 w 123"/>
              <a:gd name="T43" fmla="*/ 89 h 177"/>
              <a:gd name="T44" fmla="*/ 4 w 123"/>
              <a:gd name="T45" fmla="*/ 96 h 177"/>
              <a:gd name="T46" fmla="*/ 2 w 123"/>
              <a:gd name="T47" fmla="*/ 102 h 177"/>
              <a:gd name="T48" fmla="*/ 6 w 123"/>
              <a:gd name="T49" fmla="*/ 117 h 177"/>
              <a:gd name="T50" fmla="*/ 11 w 123"/>
              <a:gd name="T51" fmla="*/ 123 h 177"/>
              <a:gd name="T52" fmla="*/ 17 w 123"/>
              <a:gd name="T53" fmla="*/ 131 h 177"/>
              <a:gd name="T54" fmla="*/ 15 w 123"/>
              <a:gd name="T55" fmla="*/ 135 h 177"/>
              <a:gd name="T56" fmla="*/ 25 w 123"/>
              <a:gd name="T57" fmla="*/ 165 h 177"/>
              <a:gd name="T58" fmla="*/ 25 w 123"/>
              <a:gd name="T59" fmla="*/ 142 h 177"/>
              <a:gd name="T60" fmla="*/ 31 w 123"/>
              <a:gd name="T61" fmla="*/ 148 h 177"/>
              <a:gd name="T62" fmla="*/ 34 w 123"/>
              <a:gd name="T63" fmla="*/ 148 h 177"/>
              <a:gd name="T64" fmla="*/ 36 w 123"/>
              <a:gd name="T65" fmla="*/ 154 h 177"/>
              <a:gd name="T66" fmla="*/ 40 w 123"/>
              <a:gd name="T67" fmla="*/ 167 h 177"/>
              <a:gd name="T68" fmla="*/ 44 w 123"/>
              <a:gd name="T69" fmla="*/ 173 h 177"/>
              <a:gd name="T70" fmla="*/ 48 w 123"/>
              <a:gd name="T71" fmla="*/ 175 h 177"/>
              <a:gd name="T72" fmla="*/ 52 w 123"/>
              <a:gd name="T73" fmla="*/ 173 h 177"/>
              <a:gd name="T74" fmla="*/ 59 w 123"/>
              <a:gd name="T75" fmla="*/ 173 h 177"/>
              <a:gd name="T76" fmla="*/ 65 w 123"/>
              <a:gd name="T77" fmla="*/ 165 h 177"/>
              <a:gd name="T78" fmla="*/ 65 w 123"/>
              <a:gd name="T79" fmla="*/ 162 h 177"/>
              <a:gd name="T80" fmla="*/ 67 w 123"/>
              <a:gd name="T81" fmla="*/ 160 h 177"/>
              <a:gd name="T82" fmla="*/ 65 w 123"/>
              <a:gd name="T83" fmla="*/ 135 h 177"/>
              <a:gd name="T84" fmla="*/ 80 w 123"/>
              <a:gd name="T85" fmla="*/ 121 h 177"/>
              <a:gd name="T86" fmla="*/ 80 w 123"/>
              <a:gd name="T87" fmla="*/ 96 h 177"/>
              <a:gd name="T88" fmla="*/ 86 w 123"/>
              <a:gd name="T89" fmla="*/ 94 h 177"/>
              <a:gd name="T90" fmla="*/ 98 w 123"/>
              <a:gd name="T91" fmla="*/ 94 h 177"/>
              <a:gd name="T92" fmla="*/ 109 w 123"/>
              <a:gd name="T93" fmla="*/ 100 h 177"/>
              <a:gd name="T94" fmla="*/ 115 w 123"/>
              <a:gd name="T95" fmla="*/ 94 h 177"/>
              <a:gd name="T96" fmla="*/ 117 w 123"/>
              <a:gd name="T97" fmla="*/ 81 h 177"/>
              <a:gd name="T98" fmla="*/ 117 w 123"/>
              <a:gd name="T99" fmla="*/ 77 h 177"/>
              <a:gd name="T100" fmla="*/ 119 w 123"/>
              <a:gd name="T101" fmla="*/ 77 h 177"/>
              <a:gd name="T102" fmla="*/ 121 w 123"/>
              <a:gd name="T103" fmla="*/ 77 h 177"/>
              <a:gd name="T104" fmla="*/ 121 w 123"/>
              <a:gd name="T105" fmla="*/ 75 h 177"/>
              <a:gd name="T106" fmla="*/ 121 w 123"/>
              <a:gd name="T107" fmla="*/ 71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3" h="177">
                <a:moveTo>
                  <a:pt x="121" y="66"/>
                </a:moveTo>
                <a:lnTo>
                  <a:pt x="121" y="66"/>
                </a:lnTo>
                <a:lnTo>
                  <a:pt x="121" y="62"/>
                </a:lnTo>
                <a:lnTo>
                  <a:pt x="123" y="60"/>
                </a:lnTo>
                <a:lnTo>
                  <a:pt x="123" y="60"/>
                </a:lnTo>
                <a:lnTo>
                  <a:pt x="121" y="60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6"/>
                </a:lnTo>
                <a:lnTo>
                  <a:pt x="121" y="54"/>
                </a:lnTo>
                <a:lnTo>
                  <a:pt x="121" y="50"/>
                </a:lnTo>
                <a:lnTo>
                  <a:pt x="121" y="50"/>
                </a:lnTo>
                <a:lnTo>
                  <a:pt x="121" y="39"/>
                </a:lnTo>
                <a:lnTo>
                  <a:pt x="121" y="39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19" y="37"/>
                </a:lnTo>
                <a:lnTo>
                  <a:pt x="119" y="35"/>
                </a:lnTo>
                <a:lnTo>
                  <a:pt x="119" y="33"/>
                </a:lnTo>
                <a:lnTo>
                  <a:pt x="113" y="33"/>
                </a:lnTo>
                <a:lnTo>
                  <a:pt x="111" y="33"/>
                </a:lnTo>
                <a:lnTo>
                  <a:pt x="111" y="31"/>
                </a:lnTo>
                <a:lnTo>
                  <a:pt x="115" y="23"/>
                </a:lnTo>
                <a:lnTo>
                  <a:pt x="115" y="20"/>
                </a:lnTo>
                <a:lnTo>
                  <a:pt x="115" y="20"/>
                </a:lnTo>
                <a:lnTo>
                  <a:pt x="115" y="18"/>
                </a:lnTo>
                <a:lnTo>
                  <a:pt x="115" y="16"/>
                </a:lnTo>
                <a:lnTo>
                  <a:pt x="113" y="12"/>
                </a:lnTo>
                <a:lnTo>
                  <a:pt x="113" y="12"/>
                </a:lnTo>
                <a:lnTo>
                  <a:pt x="113" y="10"/>
                </a:lnTo>
                <a:lnTo>
                  <a:pt x="113" y="8"/>
                </a:lnTo>
                <a:lnTo>
                  <a:pt x="113" y="6"/>
                </a:lnTo>
                <a:lnTo>
                  <a:pt x="113" y="6"/>
                </a:lnTo>
                <a:lnTo>
                  <a:pt x="111" y="6"/>
                </a:lnTo>
                <a:lnTo>
                  <a:pt x="105" y="0"/>
                </a:lnTo>
                <a:lnTo>
                  <a:pt x="105" y="0"/>
                </a:lnTo>
                <a:lnTo>
                  <a:pt x="103" y="2"/>
                </a:lnTo>
                <a:lnTo>
                  <a:pt x="100" y="2"/>
                </a:lnTo>
                <a:lnTo>
                  <a:pt x="100" y="4"/>
                </a:lnTo>
                <a:lnTo>
                  <a:pt x="100" y="6"/>
                </a:lnTo>
                <a:lnTo>
                  <a:pt x="100" y="12"/>
                </a:lnTo>
                <a:lnTo>
                  <a:pt x="100" y="16"/>
                </a:lnTo>
                <a:lnTo>
                  <a:pt x="98" y="18"/>
                </a:lnTo>
                <a:lnTo>
                  <a:pt x="96" y="18"/>
                </a:lnTo>
                <a:lnTo>
                  <a:pt x="92" y="20"/>
                </a:lnTo>
                <a:lnTo>
                  <a:pt x="84" y="18"/>
                </a:lnTo>
                <a:lnTo>
                  <a:pt x="84" y="20"/>
                </a:lnTo>
                <a:lnTo>
                  <a:pt x="86" y="25"/>
                </a:lnTo>
                <a:lnTo>
                  <a:pt x="86" y="25"/>
                </a:lnTo>
                <a:lnTo>
                  <a:pt x="84" y="25"/>
                </a:lnTo>
                <a:lnTo>
                  <a:pt x="82" y="23"/>
                </a:lnTo>
                <a:lnTo>
                  <a:pt x="82" y="23"/>
                </a:lnTo>
                <a:lnTo>
                  <a:pt x="80" y="23"/>
                </a:lnTo>
                <a:lnTo>
                  <a:pt x="77" y="25"/>
                </a:lnTo>
                <a:lnTo>
                  <a:pt x="80" y="29"/>
                </a:lnTo>
                <a:lnTo>
                  <a:pt x="80" y="31"/>
                </a:lnTo>
                <a:lnTo>
                  <a:pt x="77" y="41"/>
                </a:lnTo>
                <a:lnTo>
                  <a:pt x="77" y="43"/>
                </a:lnTo>
                <a:lnTo>
                  <a:pt x="75" y="43"/>
                </a:lnTo>
                <a:lnTo>
                  <a:pt x="73" y="43"/>
                </a:lnTo>
                <a:lnTo>
                  <a:pt x="69" y="39"/>
                </a:lnTo>
                <a:lnTo>
                  <a:pt x="69" y="39"/>
                </a:lnTo>
                <a:lnTo>
                  <a:pt x="69" y="37"/>
                </a:lnTo>
                <a:lnTo>
                  <a:pt x="69" y="35"/>
                </a:lnTo>
                <a:lnTo>
                  <a:pt x="69" y="35"/>
                </a:lnTo>
                <a:lnTo>
                  <a:pt x="63" y="35"/>
                </a:lnTo>
                <a:lnTo>
                  <a:pt x="61" y="35"/>
                </a:lnTo>
                <a:lnTo>
                  <a:pt x="61" y="37"/>
                </a:lnTo>
                <a:lnTo>
                  <a:pt x="61" y="39"/>
                </a:lnTo>
                <a:lnTo>
                  <a:pt x="63" y="41"/>
                </a:lnTo>
                <a:lnTo>
                  <a:pt x="61" y="43"/>
                </a:lnTo>
                <a:lnTo>
                  <a:pt x="59" y="46"/>
                </a:lnTo>
                <a:lnTo>
                  <a:pt x="57" y="43"/>
                </a:lnTo>
                <a:lnTo>
                  <a:pt x="54" y="43"/>
                </a:lnTo>
                <a:lnTo>
                  <a:pt x="54" y="41"/>
                </a:lnTo>
                <a:lnTo>
                  <a:pt x="52" y="37"/>
                </a:lnTo>
                <a:lnTo>
                  <a:pt x="50" y="37"/>
                </a:lnTo>
                <a:lnTo>
                  <a:pt x="50" y="37"/>
                </a:lnTo>
                <a:lnTo>
                  <a:pt x="50" y="46"/>
                </a:lnTo>
                <a:lnTo>
                  <a:pt x="48" y="48"/>
                </a:lnTo>
                <a:lnTo>
                  <a:pt x="48" y="50"/>
                </a:lnTo>
                <a:lnTo>
                  <a:pt x="46" y="50"/>
                </a:lnTo>
                <a:lnTo>
                  <a:pt x="44" y="50"/>
                </a:lnTo>
                <a:lnTo>
                  <a:pt x="40" y="52"/>
                </a:lnTo>
                <a:lnTo>
                  <a:pt x="36" y="50"/>
                </a:lnTo>
                <a:lnTo>
                  <a:pt x="29" y="50"/>
                </a:lnTo>
                <a:lnTo>
                  <a:pt x="25" y="50"/>
                </a:lnTo>
                <a:lnTo>
                  <a:pt x="23" y="52"/>
                </a:lnTo>
                <a:lnTo>
                  <a:pt x="23" y="56"/>
                </a:lnTo>
                <a:lnTo>
                  <a:pt x="21" y="60"/>
                </a:lnTo>
                <a:lnTo>
                  <a:pt x="21" y="62"/>
                </a:lnTo>
                <a:lnTo>
                  <a:pt x="19" y="62"/>
                </a:lnTo>
                <a:lnTo>
                  <a:pt x="19" y="60"/>
                </a:lnTo>
                <a:lnTo>
                  <a:pt x="19" y="60"/>
                </a:lnTo>
                <a:lnTo>
                  <a:pt x="17" y="60"/>
                </a:lnTo>
                <a:lnTo>
                  <a:pt x="15" y="62"/>
                </a:lnTo>
                <a:lnTo>
                  <a:pt x="15" y="62"/>
                </a:lnTo>
                <a:lnTo>
                  <a:pt x="13" y="64"/>
                </a:lnTo>
                <a:lnTo>
                  <a:pt x="9" y="71"/>
                </a:lnTo>
                <a:lnTo>
                  <a:pt x="9" y="73"/>
                </a:lnTo>
                <a:lnTo>
                  <a:pt x="9" y="73"/>
                </a:lnTo>
                <a:lnTo>
                  <a:pt x="11" y="77"/>
                </a:lnTo>
                <a:lnTo>
                  <a:pt x="11" y="77"/>
                </a:lnTo>
                <a:lnTo>
                  <a:pt x="11" y="79"/>
                </a:lnTo>
                <a:lnTo>
                  <a:pt x="9" y="85"/>
                </a:lnTo>
                <a:lnTo>
                  <a:pt x="6" y="87"/>
                </a:lnTo>
                <a:lnTo>
                  <a:pt x="6" y="89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4"/>
                </a:lnTo>
                <a:lnTo>
                  <a:pt x="2" y="94"/>
                </a:lnTo>
                <a:lnTo>
                  <a:pt x="4" y="96"/>
                </a:lnTo>
                <a:lnTo>
                  <a:pt x="6" y="98"/>
                </a:lnTo>
                <a:lnTo>
                  <a:pt x="4" y="98"/>
                </a:lnTo>
                <a:lnTo>
                  <a:pt x="2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4" y="108"/>
                </a:lnTo>
                <a:lnTo>
                  <a:pt x="6" y="110"/>
                </a:lnTo>
                <a:lnTo>
                  <a:pt x="6" y="114"/>
                </a:lnTo>
                <a:lnTo>
                  <a:pt x="6" y="117"/>
                </a:lnTo>
                <a:lnTo>
                  <a:pt x="9" y="117"/>
                </a:lnTo>
                <a:lnTo>
                  <a:pt x="11" y="119"/>
                </a:lnTo>
                <a:lnTo>
                  <a:pt x="11" y="119"/>
                </a:lnTo>
                <a:lnTo>
                  <a:pt x="11" y="121"/>
                </a:lnTo>
                <a:lnTo>
                  <a:pt x="11" y="123"/>
                </a:lnTo>
                <a:lnTo>
                  <a:pt x="13" y="127"/>
                </a:lnTo>
                <a:lnTo>
                  <a:pt x="15" y="129"/>
                </a:lnTo>
                <a:lnTo>
                  <a:pt x="15" y="131"/>
                </a:lnTo>
                <a:lnTo>
                  <a:pt x="17" y="131"/>
                </a:lnTo>
                <a:lnTo>
                  <a:pt x="17" y="131"/>
                </a:lnTo>
                <a:lnTo>
                  <a:pt x="17" y="133"/>
                </a:lnTo>
                <a:lnTo>
                  <a:pt x="15" y="133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7"/>
                </a:lnTo>
                <a:lnTo>
                  <a:pt x="19" y="154"/>
                </a:lnTo>
                <a:lnTo>
                  <a:pt x="19" y="160"/>
                </a:lnTo>
                <a:lnTo>
                  <a:pt x="21" y="162"/>
                </a:lnTo>
                <a:lnTo>
                  <a:pt x="25" y="165"/>
                </a:lnTo>
                <a:lnTo>
                  <a:pt x="25" y="160"/>
                </a:lnTo>
                <a:lnTo>
                  <a:pt x="23" y="150"/>
                </a:lnTo>
                <a:lnTo>
                  <a:pt x="23" y="146"/>
                </a:lnTo>
                <a:lnTo>
                  <a:pt x="25" y="144"/>
                </a:lnTo>
                <a:lnTo>
                  <a:pt x="25" y="142"/>
                </a:lnTo>
                <a:lnTo>
                  <a:pt x="27" y="142"/>
                </a:lnTo>
                <a:lnTo>
                  <a:pt x="29" y="144"/>
                </a:lnTo>
                <a:lnTo>
                  <a:pt x="31" y="146"/>
                </a:lnTo>
                <a:lnTo>
                  <a:pt x="31" y="148"/>
                </a:lnTo>
                <a:lnTo>
                  <a:pt x="31" y="148"/>
                </a:lnTo>
                <a:lnTo>
                  <a:pt x="31" y="146"/>
                </a:lnTo>
                <a:lnTo>
                  <a:pt x="31" y="146"/>
                </a:lnTo>
                <a:lnTo>
                  <a:pt x="34" y="148"/>
                </a:lnTo>
                <a:lnTo>
                  <a:pt x="34" y="148"/>
                </a:lnTo>
                <a:lnTo>
                  <a:pt x="34" y="148"/>
                </a:lnTo>
                <a:lnTo>
                  <a:pt x="34" y="150"/>
                </a:lnTo>
                <a:lnTo>
                  <a:pt x="34" y="150"/>
                </a:lnTo>
                <a:lnTo>
                  <a:pt x="34" y="150"/>
                </a:lnTo>
                <a:lnTo>
                  <a:pt x="36" y="154"/>
                </a:lnTo>
                <a:lnTo>
                  <a:pt x="36" y="154"/>
                </a:lnTo>
                <a:lnTo>
                  <a:pt x="38" y="162"/>
                </a:lnTo>
                <a:lnTo>
                  <a:pt x="38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71"/>
                </a:lnTo>
                <a:lnTo>
                  <a:pt x="40" y="171"/>
                </a:lnTo>
                <a:lnTo>
                  <a:pt x="42" y="173"/>
                </a:lnTo>
                <a:lnTo>
                  <a:pt x="44" y="173"/>
                </a:lnTo>
                <a:lnTo>
                  <a:pt x="44" y="173"/>
                </a:lnTo>
                <a:lnTo>
                  <a:pt x="46" y="175"/>
                </a:lnTo>
                <a:lnTo>
                  <a:pt x="46" y="175"/>
                </a:lnTo>
                <a:lnTo>
                  <a:pt x="46" y="177"/>
                </a:lnTo>
                <a:lnTo>
                  <a:pt x="46" y="177"/>
                </a:lnTo>
                <a:lnTo>
                  <a:pt x="48" y="175"/>
                </a:lnTo>
                <a:lnTo>
                  <a:pt x="48" y="175"/>
                </a:lnTo>
                <a:lnTo>
                  <a:pt x="50" y="175"/>
                </a:lnTo>
                <a:lnTo>
                  <a:pt x="50" y="173"/>
                </a:lnTo>
                <a:lnTo>
                  <a:pt x="50" y="173"/>
                </a:lnTo>
                <a:lnTo>
                  <a:pt x="52" y="173"/>
                </a:lnTo>
                <a:lnTo>
                  <a:pt x="52" y="173"/>
                </a:lnTo>
                <a:lnTo>
                  <a:pt x="52" y="173"/>
                </a:lnTo>
                <a:lnTo>
                  <a:pt x="54" y="173"/>
                </a:lnTo>
                <a:lnTo>
                  <a:pt x="54" y="173"/>
                </a:lnTo>
                <a:lnTo>
                  <a:pt x="59" y="173"/>
                </a:lnTo>
                <a:lnTo>
                  <a:pt x="59" y="171"/>
                </a:lnTo>
                <a:lnTo>
                  <a:pt x="61" y="171"/>
                </a:lnTo>
                <a:lnTo>
                  <a:pt x="61" y="169"/>
                </a:lnTo>
                <a:lnTo>
                  <a:pt x="63" y="169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2"/>
                </a:lnTo>
                <a:lnTo>
                  <a:pt x="65" y="162"/>
                </a:lnTo>
                <a:lnTo>
                  <a:pt x="67" y="165"/>
                </a:lnTo>
                <a:lnTo>
                  <a:pt x="67" y="162"/>
                </a:lnTo>
                <a:lnTo>
                  <a:pt x="67" y="162"/>
                </a:lnTo>
                <a:lnTo>
                  <a:pt x="69" y="160"/>
                </a:lnTo>
                <a:lnTo>
                  <a:pt x="67" y="160"/>
                </a:lnTo>
                <a:lnTo>
                  <a:pt x="67" y="156"/>
                </a:lnTo>
                <a:lnTo>
                  <a:pt x="65" y="148"/>
                </a:lnTo>
                <a:lnTo>
                  <a:pt x="63" y="146"/>
                </a:lnTo>
                <a:lnTo>
                  <a:pt x="63" y="142"/>
                </a:lnTo>
                <a:lnTo>
                  <a:pt x="65" y="135"/>
                </a:lnTo>
                <a:lnTo>
                  <a:pt x="67" y="131"/>
                </a:lnTo>
                <a:lnTo>
                  <a:pt x="71" y="127"/>
                </a:lnTo>
                <a:lnTo>
                  <a:pt x="71" y="125"/>
                </a:lnTo>
                <a:lnTo>
                  <a:pt x="77" y="123"/>
                </a:lnTo>
                <a:lnTo>
                  <a:pt x="80" y="121"/>
                </a:lnTo>
                <a:lnTo>
                  <a:pt x="80" y="121"/>
                </a:lnTo>
                <a:lnTo>
                  <a:pt x="84" y="117"/>
                </a:lnTo>
                <a:lnTo>
                  <a:pt x="84" y="112"/>
                </a:lnTo>
                <a:lnTo>
                  <a:pt x="80" y="100"/>
                </a:lnTo>
                <a:lnTo>
                  <a:pt x="80" y="96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4" y="91"/>
                </a:lnTo>
                <a:lnTo>
                  <a:pt x="86" y="94"/>
                </a:lnTo>
                <a:lnTo>
                  <a:pt x="90" y="100"/>
                </a:lnTo>
                <a:lnTo>
                  <a:pt x="90" y="100"/>
                </a:lnTo>
                <a:lnTo>
                  <a:pt x="94" y="100"/>
                </a:lnTo>
                <a:lnTo>
                  <a:pt x="94" y="98"/>
                </a:lnTo>
                <a:lnTo>
                  <a:pt x="98" y="94"/>
                </a:lnTo>
                <a:lnTo>
                  <a:pt x="100" y="91"/>
                </a:lnTo>
                <a:lnTo>
                  <a:pt x="105" y="89"/>
                </a:lnTo>
                <a:lnTo>
                  <a:pt x="107" y="94"/>
                </a:lnTo>
                <a:lnTo>
                  <a:pt x="107" y="98"/>
                </a:lnTo>
                <a:lnTo>
                  <a:pt x="109" y="100"/>
                </a:lnTo>
                <a:lnTo>
                  <a:pt x="111" y="98"/>
                </a:lnTo>
                <a:lnTo>
                  <a:pt x="111" y="94"/>
                </a:lnTo>
                <a:lnTo>
                  <a:pt x="113" y="91"/>
                </a:lnTo>
                <a:lnTo>
                  <a:pt x="115" y="94"/>
                </a:lnTo>
                <a:lnTo>
                  <a:pt x="115" y="94"/>
                </a:lnTo>
                <a:lnTo>
                  <a:pt x="115" y="91"/>
                </a:lnTo>
                <a:lnTo>
                  <a:pt x="115" y="85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5" y="81"/>
                </a:lnTo>
                <a:lnTo>
                  <a:pt x="115" y="81"/>
                </a:lnTo>
                <a:lnTo>
                  <a:pt x="117" y="79"/>
                </a:lnTo>
                <a:lnTo>
                  <a:pt x="117" y="79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5"/>
                </a:lnTo>
                <a:lnTo>
                  <a:pt x="121" y="75"/>
                </a:lnTo>
                <a:lnTo>
                  <a:pt x="121" y="73"/>
                </a:lnTo>
                <a:lnTo>
                  <a:pt x="121" y="73"/>
                </a:lnTo>
                <a:lnTo>
                  <a:pt x="121" y="73"/>
                </a:lnTo>
                <a:lnTo>
                  <a:pt x="121" y="71"/>
                </a:lnTo>
                <a:lnTo>
                  <a:pt x="121" y="71"/>
                </a:lnTo>
                <a:lnTo>
                  <a:pt x="121" y="71"/>
                </a:lnTo>
                <a:lnTo>
                  <a:pt x="121" y="66"/>
                </a:lnTo>
                <a:lnTo>
                  <a:pt x="121" y="66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9" name="Freeform 43">
            <a:extLst>
              <a:ext uri="{FF2B5EF4-FFF2-40B4-BE49-F238E27FC236}">
                <a16:creationId xmlns:a16="http://schemas.microsoft.com/office/drawing/2014/main" id="{A1A848FB-3DB8-464E-910B-434DDD38648E}"/>
              </a:ext>
            </a:extLst>
          </p:cNvPr>
          <p:cNvSpPr>
            <a:spLocks/>
          </p:cNvSpPr>
          <p:nvPr/>
        </p:nvSpPr>
        <p:spPr bwMode="auto">
          <a:xfrm>
            <a:off x="8726702" y="4258882"/>
            <a:ext cx="706850" cy="629374"/>
          </a:xfrm>
          <a:custGeom>
            <a:avLst/>
            <a:gdLst>
              <a:gd name="T0" fmla="*/ 433 w 460"/>
              <a:gd name="T1" fmla="*/ 221 h 432"/>
              <a:gd name="T2" fmla="*/ 393 w 460"/>
              <a:gd name="T3" fmla="*/ 219 h 432"/>
              <a:gd name="T4" fmla="*/ 376 w 460"/>
              <a:gd name="T5" fmla="*/ 186 h 432"/>
              <a:gd name="T6" fmla="*/ 360 w 460"/>
              <a:gd name="T7" fmla="*/ 184 h 432"/>
              <a:gd name="T8" fmla="*/ 349 w 460"/>
              <a:gd name="T9" fmla="*/ 159 h 432"/>
              <a:gd name="T10" fmla="*/ 316 w 460"/>
              <a:gd name="T11" fmla="*/ 138 h 432"/>
              <a:gd name="T12" fmla="*/ 287 w 460"/>
              <a:gd name="T13" fmla="*/ 128 h 432"/>
              <a:gd name="T14" fmla="*/ 270 w 460"/>
              <a:gd name="T15" fmla="*/ 77 h 432"/>
              <a:gd name="T16" fmla="*/ 274 w 460"/>
              <a:gd name="T17" fmla="*/ 48 h 432"/>
              <a:gd name="T18" fmla="*/ 251 w 460"/>
              <a:gd name="T19" fmla="*/ 31 h 432"/>
              <a:gd name="T20" fmla="*/ 232 w 460"/>
              <a:gd name="T21" fmla="*/ 38 h 432"/>
              <a:gd name="T22" fmla="*/ 197 w 460"/>
              <a:gd name="T23" fmla="*/ 25 h 432"/>
              <a:gd name="T24" fmla="*/ 170 w 460"/>
              <a:gd name="T25" fmla="*/ 29 h 432"/>
              <a:gd name="T26" fmla="*/ 145 w 460"/>
              <a:gd name="T27" fmla="*/ 11 h 432"/>
              <a:gd name="T28" fmla="*/ 117 w 460"/>
              <a:gd name="T29" fmla="*/ 6 h 432"/>
              <a:gd name="T30" fmla="*/ 115 w 460"/>
              <a:gd name="T31" fmla="*/ 21 h 432"/>
              <a:gd name="T32" fmla="*/ 94 w 460"/>
              <a:gd name="T33" fmla="*/ 52 h 432"/>
              <a:gd name="T34" fmla="*/ 80 w 460"/>
              <a:gd name="T35" fmla="*/ 67 h 432"/>
              <a:gd name="T36" fmla="*/ 65 w 460"/>
              <a:gd name="T37" fmla="*/ 65 h 432"/>
              <a:gd name="T38" fmla="*/ 51 w 460"/>
              <a:gd name="T39" fmla="*/ 90 h 432"/>
              <a:gd name="T40" fmla="*/ 57 w 460"/>
              <a:gd name="T41" fmla="*/ 100 h 432"/>
              <a:gd name="T42" fmla="*/ 59 w 460"/>
              <a:gd name="T43" fmla="*/ 117 h 432"/>
              <a:gd name="T44" fmla="*/ 42 w 460"/>
              <a:gd name="T45" fmla="*/ 142 h 432"/>
              <a:gd name="T46" fmla="*/ 28 w 460"/>
              <a:gd name="T47" fmla="*/ 159 h 432"/>
              <a:gd name="T48" fmla="*/ 34 w 460"/>
              <a:gd name="T49" fmla="*/ 190 h 432"/>
              <a:gd name="T50" fmla="*/ 28 w 460"/>
              <a:gd name="T51" fmla="*/ 217 h 432"/>
              <a:gd name="T52" fmla="*/ 17 w 460"/>
              <a:gd name="T53" fmla="*/ 240 h 432"/>
              <a:gd name="T54" fmla="*/ 44 w 460"/>
              <a:gd name="T55" fmla="*/ 249 h 432"/>
              <a:gd name="T56" fmla="*/ 13 w 460"/>
              <a:gd name="T57" fmla="*/ 290 h 432"/>
              <a:gd name="T58" fmla="*/ 17 w 460"/>
              <a:gd name="T59" fmla="*/ 332 h 432"/>
              <a:gd name="T60" fmla="*/ 19 w 460"/>
              <a:gd name="T61" fmla="*/ 349 h 432"/>
              <a:gd name="T62" fmla="*/ 23 w 460"/>
              <a:gd name="T63" fmla="*/ 374 h 432"/>
              <a:gd name="T64" fmla="*/ 23 w 460"/>
              <a:gd name="T65" fmla="*/ 403 h 432"/>
              <a:gd name="T66" fmla="*/ 40 w 460"/>
              <a:gd name="T67" fmla="*/ 426 h 432"/>
              <a:gd name="T68" fmla="*/ 59 w 460"/>
              <a:gd name="T69" fmla="*/ 426 h 432"/>
              <a:gd name="T70" fmla="*/ 80 w 460"/>
              <a:gd name="T71" fmla="*/ 424 h 432"/>
              <a:gd name="T72" fmla="*/ 94 w 460"/>
              <a:gd name="T73" fmla="*/ 424 h 432"/>
              <a:gd name="T74" fmla="*/ 109 w 460"/>
              <a:gd name="T75" fmla="*/ 409 h 432"/>
              <a:gd name="T76" fmla="*/ 142 w 460"/>
              <a:gd name="T77" fmla="*/ 405 h 432"/>
              <a:gd name="T78" fmla="*/ 159 w 460"/>
              <a:gd name="T79" fmla="*/ 397 h 432"/>
              <a:gd name="T80" fmla="*/ 172 w 460"/>
              <a:gd name="T81" fmla="*/ 391 h 432"/>
              <a:gd name="T82" fmla="*/ 201 w 460"/>
              <a:gd name="T83" fmla="*/ 382 h 432"/>
              <a:gd name="T84" fmla="*/ 211 w 460"/>
              <a:gd name="T85" fmla="*/ 353 h 432"/>
              <a:gd name="T86" fmla="*/ 245 w 460"/>
              <a:gd name="T87" fmla="*/ 341 h 432"/>
              <a:gd name="T88" fmla="*/ 276 w 460"/>
              <a:gd name="T89" fmla="*/ 345 h 432"/>
              <a:gd name="T90" fmla="*/ 278 w 460"/>
              <a:gd name="T91" fmla="*/ 322 h 432"/>
              <a:gd name="T92" fmla="*/ 293 w 460"/>
              <a:gd name="T93" fmla="*/ 307 h 432"/>
              <a:gd name="T94" fmla="*/ 310 w 460"/>
              <a:gd name="T95" fmla="*/ 318 h 432"/>
              <a:gd name="T96" fmla="*/ 318 w 460"/>
              <a:gd name="T97" fmla="*/ 326 h 432"/>
              <a:gd name="T98" fmla="*/ 337 w 460"/>
              <a:gd name="T99" fmla="*/ 332 h 432"/>
              <a:gd name="T100" fmla="*/ 337 w 460"/>
              <a:gd name="T101" fmla="*/ 318 h 432"/>
              <a:gd name="T102" fmla="*/ 318 w 460"/>
              <a:gd name="T103" fmla="*/ 313 h 432"/>
              <a:gd name="T104" fmla="*/ 316 w 460"/>
              <a:gd name="T105" fmla="*/ 301 h 432"/>
              <a:gd name="T106" fmla="*/ 328 w 460"/>
              <a:gd name="T107" fmla="*/ 301 h 432"/>
              <a:gd name="T108" fmla="*/ 343 w 460"/>
              <a:gd name="T109" fmla="*/ 297 h 432"/>
              <a:gd name="T110" fmla="*/ 353 w 460"/>
              <a:gd name="T111" fmla="*/ 303 h 432"/>
              <a:gd name="T112" fmla="*/ 366 w 460"/>
              <a:gd name="T113" fmla="*/ 292 h 432"/>
              <a:gd name="T114" fmla="*/ 374 w 460"/>
              <a:gd name="T115" fmla="*/ 288 h 432"/>
              <a:gd name="T116" fmla="*/ 397 w 460"/>
              <a:gd name="T117" fmla="*/ 280 h 432"/>
              <a:gd name="T118" fmla="*/ 414 w 460"/>
              <a:gd name="T119" fmla="*/ 267 h 432"/>
              <a:gd name="T120" fmla="*/ 431 w 460"/>
              <a:gd name="T121" fmla="*/ 259 h 432"/>
              <a:gd name="T122" fmla="*/ 431 w 460"/>
              <a:gd name="T123" fmla="*/ 244 h 432"/>
              <a:gd name="T124" fmla="*/ 447 w 460"/>
              <a:gd name="T125" fmla="*/ 22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0" h="432">
                <a:moveTo>
                  <a:pt x="460" y="217"/>
                </a:moveTo>
                <a:lnTo>
                  <a:pt x="460" y="217"/>
                </a:lnTo>
                <a:lnTo>
                  <a:pt x="458" y="215"/>
                </a:lnTo>
                <a:lnTo>
                  <a:pt x="458" y="215"/>
                </a:lnTo>
                <a:lnTo>
                  <a:pt x="458" y="213"/>
                </a:lnTo>
                <a:lnTo>
                  <a:pt x="456" y="211"/>
                </a:lnTo>
                <a:lnTo>
                  <a:pt x="456" y="211"/>
                </a:lnTo>
                <a:lnTo>
                  <a:pt x="456" y="211"/>
                </a:lnTo>
                <a:lnTo>
                  <a:pt x="454" y="213"/>
                </a:lnTo>
                <a:lnTo>
                  <a:pt x="454" y="215"/>
                </a:lnTo>
                <a:lnTo>
                  <a:pt x="452" y="215"/>
                </a:lnTo>
                <a:lnTo>
                  <a:pt x="452" y="217"/>
                </a:lnTo>
                <a:lnTo>
                  <a:pt x="449" y="217"/>
                </a:lnTo>
                <a:lnTo>
                  <a:pt x="445" y="217"/>
                </a:lnTo>
                <a:lnTo>
                  <a:pt x="445" y="219"/>
                </a:lnTo>
                <a:lnTo>
                  <a:pt x="443" y="219"/>
                </a:lnTo>
                <a:lnTo>
                  <a:pt x="441" y="221"/>
                </a:lnTo>
                <a:lnTo>
                  <a:pt x="439" y="224"/>
                </a:lnTo>
                <a:lnTo>
                  <a:pt x="437" y="224"/>
                </a:lnTo>
                <a:lnTo>
                  <a:pt x="433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29" y="224"/>
                </a:lnTo>
                <a:lnTo>
                  <a:pt x="429" y="224"/>
                </a:lnTo>
                <a:lnTo>
                  <a:pt x="429" y="224"/>
                </a:lnTo>
                <a:lnTo>
                  <a:pt x="427" y="224"/>
                </a:lnTo>
                <a:lnTo>
                  <a:pt x="427" y="224"/>
                </a:lnTo>
                <a:lnTo>
                  <a:pt x="424" y="224"/>
                </a:lnTo>
                <a:lnTo>
                  <a:pt x="420" y="224"/>
                </a:lnTo>
                <a:lnTo>
                  <a:pt x="412" y="221"/>
                </a:lnTo>
                <a:lnTo>
                  <a:pt x="408" y="224"/>
                </a:lnTo>
                <a:lnTo>
                  <a:pt x="404" y="224"/>
                </a:lnTo>
                <a:lnTo>
                  <a:pt x="401" y="221"/>
                </a:lnTo>
                <a:lnTo>
                  <a:pt x="399" y="221"/>
                </a:lnTo>
                <a:lnTo>
                  <a:pt x="397" y="219"/>
                </a:lnTo>
                <a:lnTo>
                  <a:pt x="397" y="219"/>
                </a:lnTo>
                <a:lnTo>
                  <a:pt x="395" y="219"/>
                </a:lnTo>
                <a:lnTo>
                  <a:pt x="395" y="219"/>
                </a:lnTo>
                <a:lnTo>
                  <a:pt x="393" y="219"/>
                </a:lnTo>
                <a:lnTo>
                  <a:pt x="391" y="221"/>
                </a:lnTo>
                <a:lnTo>
                  <a:pt x="389" y="224"/>
                </a:lnTo>
                <a:lnTo>
                  <a:pt x="385" y="226"/>
                </a:lnTo>
                <a:lnTo>
                  <a:pt x="385" y="226"/>
                </a:lnTo>
                <a:lnTo>
                  <a:pt x="383" y="226"/>
                </a:lnTo>
                <a:lnTo>
                  <a:pt x="381" y="226"/>
                </a:lnTo>
                <a:lnTo>
                  <a:pt x="381" y="221"/>
                </a:lnTo>
                <a:lnTo>
                  <a:pt x="378" y="219"/>
                </a:lnTo>
                <a:lnTo>
                  <a:pt x="378" y="205"/>
                </a:lnTo>
                <a:lnTo>
                  <a:pt x="376" y="205"/>
                </a:lnTo>
                <a:lnTo>
                  <a:pt x="374" y="201"/>
                </a:lnTo>
                <a:lnTo>
                  <a:pt x="374" y="199"/>
                </a:lnTo>
                <a:lnTo>
                  <a:pt x="374" y="196"/>
                </a:lnTo>
                <a:lnTo>
                  <a:pt x="374" y="194"/>
                </a:lnTo>
                <a:lnTo>
                  <a:pt x="372" y="192"/>
                </a:lnTo>
                <a:lnTo>
                  <a:pt x="374" y="190"/>
                </a:lnTo>
                <a:lnTo>
                  <a:pt x="374" y="190"/>
                </a:lnTo>
                <a:lnTo>
                  <a:pt x="374" y="188"/>
                </a:lnTo>
                <a:lnTo>
                  <a:pt x="376" y="188"/>
                </a:lnTo>
                <a:lnTo>
                  <a:pt x="376" y="186"/>
                </a:lnTo>
                <a:lnTo>
                  <a:pt x="374" y="186"/>
                </a:lnTo>
                <a:lnTo>
                  <a:pt x="372" y="186"/>
                </a:lnTo>
                <a:lnTo>
                  <a:pt x="372" y="186"/>
                </a:lnTo>
                <a:lnTo>
                  <a:pt x="370" y="186"/>
                </a:lnTo>
                <a:lnTo>
                  <a:pt x="368" y="188"/>
                </a:lnTo>
                <a:lnTo>
                  <a:pt x="366" y="188"/>
                </a:lnTo>
                <a:lnTo>
                  <a:pt x="366" y="186"/>
                </a:lnTo>
                <a:lnTo>
                  <a:pt x="366" y="186"/>
                </a:lnTo>
                <a:lnTo>
                  <a:pt x="364" y="184"/>
                </a:lnTo>
                <a:lnTo>
                  <a:pt x="364" y="182"/>
                </a:lnTo>
                <a:lnTo>
                  <a:pt x="364" y="182"/>
                </a:lnTo>
                <a:lnTo>
                  <a:pt x="364" y="180"/>
                </a:lnTo>
                <a:lnTo>
                  <a:pt x="364" y="180"/>
                </a:lnTo>
                <a:lnTo>
                  <a:pt x="362" y="180"/>
                </a:lnTo>
                <a:lnTo>
                  <a:pt x="362" y="180"/>
                </a:lnTo>
                <a:lnTo>
                  <a:pt x="362" y="180"/>
                </a:lnTo>
                <a:lnTo>
                  <a:pt x="360" y="180"/>
                </a:lnTo>
                <a:lnTo>
                  <a:pt x="360" y="182"/>
                </a:lnTo>
                <a:lnTo>
                  <a:pt x="360" y="184"/>
                </a:lnTo>
                <a:lnTo>
                  <a:pt x="360" y="184"/>
                </a:lnTo>
                <a:lnTo>
                  <a:pt x="360" y="184"/>
                </a:lnTo>
                <a:lnTo>
                  <a:pt x="358" y="184"/>
                </a:lnTo>
                <a:lnTo>
                  <a:pt x="358" y="184"/>
                </a:lnTo>
                <a:lnTo>
                  <a:pt x="355" y="184"/>
                </a:lnTo>
                <a:lnTo>
                  <a:pt x="353" y="184"/>
                </a:lnTo>
                <a:lnTo>
                  <a:pt x="353" y="184"/>
                </a:lnTo>
                <a:lnTo>
                  <a:pt x="351" y="182"/>
                </a:lnTo>
                <a:lnTo>
                  <a:pt x="351" y="182"/>
                </a:lnTo>
                <a:lnTo>
                  <a:pt x="353" y="180"/>
                </a:lnTo>
                <a:lnTo>
                  <a:pt x="353" y="180"/>
                </a:lnTo>
                <a:lnTo>
                  <a:pt x="353" y="178"/>
                </a:lnTo>
                <a:lnTo>
                  <a:pt x="355" y="178"/>
                </a:lnTo>
                <a:lnTo>
                  <a:pt x="355" y="178"/>
                </a:lnTo>
                <a:lnTo>
                  <a:pt x="358" y="176"/>
                </a:lnTo>
                <a:lnTo>
                  <a:pt x="358" y="176"/>
                </a:lnTo>
                <a:lnTo>
                  <a:pt x="355" y="173"/>
                </a:lnTo>
                <a:lnTo>
                  <a:pt x="353" y="171"/>
                </a:lnTo>
                <a:lnTo>
                  <a:pt x="351" y="165"/>
                </a:lnTo>
                <a:lnTo>
                  <a:pt x="351" y="161"/>
                </a:lnTo>
                <a:lnTo>
                  <a:pt x="349" y="159"/>
                </a:lnTo>
                <a:lnTo>
                  <a:pt x="349" y="159"/>
                </a:lnTo>
                <a:lnTo>
                  <a:pt x="347" y="157"/>
                </a:lnTo>
                <a:lnTo>
                  <a:pt x="345" y="155"/>
                </a:lnTo>
                <a:lnTo>
                  <a:pt x="343" y="153"/>
                </a:lnTo>
                <a:lnTo>
                  <a:pt x="343" y="150"/>
                </a:lnTo>
                <a:lnTo>
                  <a:pt x="337" y="144"/>
                </a:lnTo>
                <a:lnTo>
                  <a:pt x="335" y="142"/>
                </a:lnTo>
                <a:lnTo>
                  <a:pt x="335" y="142"/>
                </a:lnTo>
                <a:lnTo>
                  <a:pt x="333" y="140"/>
                </a:lnTo>
                <a:lnTo>
                  <a:pt x="330" y="140"/>
                </a:lnTo>
                <a:lnTo>
                  <a:pt x="328" y="138"/>
                </a:lnTo>
                <a:lnTo>
                  <a:pt x="328" y="138"/>
                </a:lnTo>
                <a:lnTo>
                  <a:pt x="326" y="138"/>
                </a:lnTo>
                <a:lnTo>
                  <a:pt x="322" y="138"/>
                </a:lnTo>
                <a:lnTo>
                  <a:pt x="320" y="140"/>
                </a:lnTo>
                <a:lnTo>
                  <a:pt x="318" y="138"/>
                </a:lnTo>
                <a:lnTo>
                  <a:pt x="318" y="138"/>
                </a:lnTo>
                <a:lnTo>
                  <a:pt x="318" y="136"/>
                </a:lnTo>
                <a:lnTo>
                  <a:pt x="316" y="136"/>
                </a:lnTo>
                <a:lnTo>
                  <a:pt x="316" y="138"/>
                </a:lnTo>
                <a:lnTo>
                  <a:pt x="316" y="138"/>
                </a:lnTo>
                <a:lnTo>
                  <a:pt x="314" y="138"/>
                </a:lnTo>
                <a:lnTo>
                  <a:pt x="314" y="138"/>
                </a:lnTo>
                <a:lnTo>
                  <a:pt x="314" y="136"/>
                </a:lnTo>
                <a:lnTo>
                  <a:pt x="312" y="136"/>
                </a:lnTo>
                <a:lnTo>
                  <a:pt x="312" y="134"/>
                </a:lnTo>
                <a:lnTo>
                  <a:pt x="312" y="134"/>
                </a:lnTo>
                <a:lnTo>
                  <a:pt x="310" y="132"/>
                </a:lnTo>
                <a:lnTo>
                  <a:pt x="310" y="130"/>
                </a:lnTo>
                <a:lnTo>
                  <a:pt x="310" y="130"/>
                </a:lnTo>
                <a:lnTo>
                  <a:pt x="310" y="128"/>
                </a:lnTo>
                <a:lnTo>
                  <a:pt x="310" y="128"/>
                </a:lnTo>
                <a:lnTo>
                  <a:pt x="307" y="125"/>
                </a:lnTo>
                <a:lnTo>
                  <a:pt x="307" y="125"/>
                </a:lnTo>
                <a:lnTo>
                  <a:pt x="305" y="125"/>
                </a:lnTo>
                <a:lnTo>
                  <a:pt x="303" y="128"/>
                </a:lnTo>
                <a:lnTo>
                  <a:pt x="303" y="128"/>
                </a:lnTo>
                <a:lnTo>
                  <a:pt x="295" y="128"/>
                </a:lnTo>
                <a:lnTo>
                  <a:pt x="287" y="128"/>
                </a:lnTo>
                <a:lnTo>
                  <a:pt x="287" y="128"/>
                </a:lnTo>
                <a:lnTo>
                  <a:pt x="284" y="123"/>
                </a:lnTo>
                <a:lnTo>
                  <a:pt x="284" y="123"/>
                </a:lnTo>
                <a:lnTo>
                  <a:pt x="282" y="121"/>
                </a:lnTo>
                <a:lnTo>
                  <a:pt x="278" y="119"/>
                </a:lnTo>
                <a:lnTo>
                  <a:pt x="276" y="117"/>
                </a:lnTo>
                <a:lnTo>
                  <a:pt x="270" y="115"/>
                </a:lnTo>
                <a:lnTo>
                  <a:pt x="270" y="113"/>
                </a:lnTo>
                <a:lnTo>
                  <a:pt x="274" y="111"/>
                </a:lnTo>
                <a:lnTo>
                  <a:pt x="274" y="109"/>
                </a:lnTo>
                <a:lnTo>
                  <a:pt x="274" y="107"/>
                </a:lnTo>
                <a:lnTo>
                  <a:pt x="274" y="102"/>
                </a:lnTo>
                <a:lnTo>
                  <a:pt x="274" y="98"/>
                </a:lnTo>
                <a:lnTo>
                  <a:pt x="272" y="92"/>
                </a:lnTo>
                <a:lnTo>
                  <a:pt x="272" y="90"/>
                </a:lnTo>
                <a:lnTo>
                  <a:pt x="266" y="90"/>
                </a:lnTo>
                <a:lnTo>
                  <a:pt x="266" y="90"/>
                </a:lnTo>
                <a:lnTo>
                  <a:pt x="264" y="86"/>
                </a:lnTo>
                <a:lnTo>
                  <a:pt x="266" y="84"/>
                </a:lnTo>
                <a:lnTo>
                  <a:pt x="268" y="82"/>
                </a:lnTo>
                <a:lnTo>
                  <a:pt x="270" y="77"/>
                </a:lnTo>
                <a:lnTo>
                  <a:pt x="272" y="77"/>
                </a:lnTo>
                <a:lnTo>
                  <a:pt x="272" y="75"/>
                </a:lnTo>
                <a:lnTo>
                  <a:pt x="272" y="73"/>
                </a:lnTo>
                <a:lnTo>
                  <a:pt x="272" y="71"/>
                </a:lnTo>
                <a:lnTo>
                  <a:pt x="272" y="69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5"/>
                </a:lnTo>
                <a:lnTo>
                  <a:pt x="274" y="65"/>
                </a:lnTo>
                <a:lnTo>
                  <a:pt x="274" y="63"/>
                </a:lnTo>
                <a:lnTo>
                  <a:pt x="274" y="61"/>
                </a:lnTo>
                <a:lnTo>
                  <a:pt x="274" y="59"/>
                </a:lnTo>
                <a:lnTo>
                  <a:pt x="274" y="59"/>
                </a:lnTo>
                <a:lnTo>
                  <a:pt x="274" y="57"/>
                </a:lnTo>
                <a:lnTo>
                  <a:pt x="274" y="52"/>
                </a:lnTo>
                <a:lnTo>
                  <a:pt x="274" y="50"/>
                </a:lnTo>
                <a:lnTo>
                  <a:pt x="274" y="50"/>
                </a:lnTo>
                <a:lnTo>
                  <a:pt x="274" y="48"/>
                </a:lnTo>
                <a:lnTo>
                  <a:pt x="274" y="46"/>
                </a:lnTo>
                <a:lnTo>
                  <a:pt x="274" y="46"/>
                </a:lnTo>
                <a:lnTo>
                  <a:pt x="272" y="46"/>
                </a:lnTo>
                <a:lnTo>
                  <a:pt x="272" y="44"/>
                </a:lnTo>
                <a:lnTo>
                  <a:pt x="272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40"/>
                </a:lnTo>
                <a:lnTo>
                  <a:pt x="264" y="40"/>
                </a:lnTo>
                <a:lnTo>
                  <a:pt x="264" y="40"/>
                </a:lnTo>
                <a:lnTo>
                  <a:pt x="261" y="38"/>
                </a:lnTo>
                <a:lnTo>
                  <a:pt x="261" y="36"/>
                </a:lnTo>
                <a:lnTo>
                  <a:pt x="259" y="34"/>
                </a:lnTo>
                <a:lnTo>
                  <a:pt x="259" y="34"/>
                </a:lnTo>
                <a:lnTo>
                  <a:pt x="257" y="31"/>
                </a:lnTo>
                <a:lnTo>
                  <a:pt x="251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1" y="34"/>
                </a:lnTo>
                <a:lnTo>
                  <a:pt x="241" y="36"/>
                </a:lnTo>
                <a:lnTo>
                  <a:pt x="239" y="36"/>
                </a:lnTo>
                <a:lnTo>
                  <a:pt x="239" y="36"/>
                </a:lnTo>
                <a:lnTo>
                  <a:pt x="239" y="38"/>
                </a:lnTo>
                <a:lnTo>
                  <a:pt x="239" y="38"/>
                </a:lnTo>
                <a:lnTo>
                  <a:pt x="239" y="40"/>
                </a:lnTo>
                <a:lnTo>
                  <a:pt x="239" y="40"/>
                </a:lnTo>
                <a:lnTo>
                  <a:pt x="236" y="40"/>
                </a:lnTo>
                <a:lnTo>
                  <a:pt x="236" y="40"/>
                </a:lnTo>
                <a:lnTo>
                  <a:pt x="236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2" y="40"/>
                </a:lnTo>
                <a:lnTo>
                  <a:pt x="232" y="38"/>
                </a:lnTo>
                <a:lnTo>
                  <a:pt x="232" y="38"/>
                </a:lnTo>
                <a:lnTo>
                  <a:pt x="228" y="38"/>
                </a:lnTo>
                <a:lnTo>
                  <a:pt x="228" y="38"/>
                </a:lnTo>
                <a:lnTo>
                  <a:pt x="228" y="38"/>
                </a:lnTo>
                <a:lnTo>
                  <a:pt x="220" y="38"/>
                </a:lnTo>
                <a:lnTo>
                  <a:pt x="218" y="38"/>
                </a:lnTo>
                <a:lnTo>
                  <a:pt x="218" y="38"/>
                </a:lnTo>
                <a:lnTo>
                  <a:pt x="216" y="38"/>
                </a:lnTo>
                <a:lnTo>
                  <a:pt x="216" y="36"/>
                </a:lnTo>
                <a:lnTo>
                  <a:pt x="216" y="34"/>
                </a:lnTo>
                <a:lnTo>
                  <a:pt x="213" y="34"/>
                </a:lnTo>
                <a:lnTo>
                  <a:pt x="213" y="34"/>
                </a:lnTo>
                <a:lnTo>
                  <a:pt x="203" y="31"/>
                </a:lnTo>
                <a:lnTo>
                  <a:pt x="203" y="31"/>
                </a:lnTo>
                <a:lnTo>
                  <a:pt x="203" y="31"/>
                </a:lnTo>
                <a:lnTo>
                  <a:pt x="201" y="31"/>
                </a:lnTo>
                <a:lnTo>
                  <a:pt x="201" y="27"/>
                </a:lnTo>
                <a:lnTo>
                  <a:pt x="199" y="27"/>
                </a:lnTo>
                <a:lnTo>
                  <a:pt x="199" y="27"/>
                </a:lnTo>
                <a:lnTo>
                  <a:pt x="197" y="25"/>
                </a:lnTo>
                <a:lnTo>
                  <a:pt x="195" y="25"/>
                </a:lnTo>
                <a:lnTo>
                  <a:pt x="195" y="25"/>
                </a:lnTo>
                <a:lnTo>
                  <a:pt x="188" y="27"/>
                </a:lnTo>
                <a:lnTo>
                  <a:pt x="184" y="29"/>
                </a:lnTo>
                <a:lnTo>
                  <a:pt x="184" y="29"/>
                </a:lnTo>
                <a:lnTo>
                  <a:pt x="182" y="29"/>
                </a:lnTo>
                <a:lnTo>
                  <a:pt x="182" y="31"/>
                </a:lnTo>
                <a:lnTo>
                  <a:pt x="180" y="34"/>
                </a:lnTo>
                <a:lnTo>
                  <a:pt x="180" y="34"/>
                </a:lnTo>
                <a:lnTo>
                  <a:pt x="178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4" y="34"/>
                </a:lnTo>
                <a:lnTo>
                  <a:pt x="174" y="31"/>
                </a:lnTo>
                <a:lnTo>
                  <a:pt x="172" y="31"/>
                </a:lnTo>
                <a:lnTo>
                  <a:pt x="170" y="31"/>
                </a:lnTo>
                <a:lnTo>
                  <a:pt x="170" y="31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67" y="27"/>
                </a:lnTo>
                <a:lnTo>
                  <a:pt x="165" y="27"/>
                </a:lnTo>
                <a:lnTo>
                  <a:pt x="165" y="27"/>
                </a:lnTo>
                <a:lnTo>
                  <a:pt x="165" y="25"/>
                </a:lnTo>
                <a:lnTo>
                  <a:pt x="163" y="25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59" y="15"/>
                </a:lnTo>
                <a:lnTo>
                  <a:pt x="159" y="15"/>
                </a:lnTo>
                <a:lnTo>
                  <a:pt x="159" y="15"/>
                </a:lnTo>
                <a:lnTo>
                  <a:pt x="157" y="13"/>
                </a:lnTo>
                <a:lnTo>
                  <a:pt x="155" y="13"/>
                </a:lnTo>
                <a:lnTo>
                  <a:pt x="151" y="13"/>
                </a:lnTo>
                <a:lnTo>
                  <a:pt x="149" y="13"/>
                </a:lnTo>
                <a:lnTo>
                  <a:pt x="149" y="13"/>
                </a:lnTo>
                <a:lnTo>
                  <a:pt x="145" y="11"/>
                </a:lnTo>
                <a:lnTo>
                  <a:pt x="138" y="8"/>
                </a:lnTo>
                <a:lnTo>
                  <a:pt x="136" y="8"/>
                </a:lnTo>
                <a:lnTo>
                  <a:pt x="134" y="8"/>
                </a:lnTo>
                <a:lnTo>
                  <a:pt x="134" y="8"/>
                </a:lnTo>
                <a:lnTo>
                  <a:pt x="132" y="8"/>
                </a:lnTo>
                <a:lnTo>
                  <a:pt x="132" y="8"/>
                </a:lnTo>
                <a:lnTo>
                  <a:pt x="130" y="6"/>
                </a:lnTo>
                <a:lnTo>
                  <a:pt x="130" y="6"/>
                </a:lnTo>
                <a:lnTo>
                  <a:pt x="130" y="6"/>
                </a:lnTo>
                <a:lnTo>
                  <a:pt x="128" y="6"/>
                </a:lnTo>
                <a:lnTo>
                  <a:pt x="128" y="6"/>
                </a:lnTo>
                <a:lnTo>
                  <a:pt x="128" y="8"/>
                </a:lnTo>
                <a:lnTo>
                  <a:pt x="128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11"/>
                </a:lnTo>
                <a:lnTo>
                  <a:pt x="124" y="11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5" y="4"/>
                </a:lnTo>
                <a:lnTo>
                  <a:pt x="115" y="2"/>
                </a:lnTo>
                <a:lnTo>
                  <a:pt x="115" y="2"/>
                </a:lnTo>
                <a:lnTo>
                  <a:pt x="113" y="2"/>
                </a:lnTo>
                <a:lnTo>
                  <a:pt x="109" y="0"/>
                </a:lnTo>
                <a:lnTo>
                  <a:pt x="109" y="2"/>
                </a:lnTo>
                <a:lnTo>
                  <a:pt x="109" y="4"/>
                </a:lnTo>
                <a:lnTo>
                  <a:pt x="113" y="15"/>
                </a:lnTo>
                <a:lnTo>
                  <a:pt x="113" y="15"/>
                </a:lnTo>
                <a:lnTo>
                  <a:pt x="115" y="15"/>
                </a:lnTo>
                <a:lnTo>
                  <a:pt x="115" y="15"/>
                </a:lnTo>
                <a:lnTo>
                  <a:pt x="117" y="17"/>
                </a:lnTo>
                <a:lnTo>
                  <a:pt x="117" y="17"/>
                </a:lnTo>
                <a:lnTo>
                  <a:pt x="117" y="19"/>
                </a:lnTo>
                <a:lnTo>
                  <a:pt x="117" y="19"/>
                </a:lnTo>
                <a:lnTo>
                  <a:pt x="115" y="21"/>
                </a:lnTo>
                <a:lnTo>
                  <a:pt x="115" y="21"/>
                </a:lnTo>
                <a:lnTo>
                  <a:pt x="115" y="21"/>
                </a:lnTo>
                <a:lnTo>
                  <a:pt x="111" y="23"/>
                </a:lnTo>
                <a:lnTo>
                  <a:pt x="111" y="25"/>
                </a:lnTo>
                <a:lnTo>
                  <a:pt x="109" y="27"/>
                </a:lnTo>
                <a:lnTo>
                  <a:pt x="109" y="29"/>
                </a:lnTo>
                <a:lnTo>
                  <a:pt x="107" y="31"/>
                </a:lnTo>
                <a:lnTo>
                  <a:pt x="107" y="34"/>
                </a:lnTo>
                <a:lnTo>
                  <a:pt x="107" y="36"/>
                </a:lnTo>
                <a:lnTo>
                  <a:pt x="107" y="42"/>
                </a:lnTo>
                <a:lnTo>
                  <a:pt x="107" y="42"/>
                </a:lnTo>
                <a:lnTo>
                  <a:pt x="107" y="44"/>
                </a:lnTo>
                <a:lnTo>
                  <a:pt x="107" y="44"/>
                </a:lnTo>
                <a:lnTo>
                  <a:pt x="105" y="44"/>
                </a:lnTo>
                <a:lnTo>
                  <a:pt x="105" y="46"/>
                </a:lnTo>
                <a:lnTo>
                  <a:pt x="101" y="46"/>
                </a:lnTo>
                <a:lnTo>
                  <a:pt x="99" y="46"/>
                </a:lnTo>
                <a:lnTo>
                  <a:pt x="99" y="46"/>
                </a:lnTo>
                <a:lnTo>
                  <a:pt x="96" y="48"/>
                </a:lnTo>
                <a:lnTo>
                  <a:pt x="96" y="50"/>
                </a:lnTo>
                <a:lnTo>
                  <a:pt x="94" y="52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7"/>
                </a:lnTo>
                <a:lnTo>
                  <a:pt x="94" y="57"/>
                </a:lnTo>
                <a:lnTo>
                  <a:pt x="94" y="63"/>
                </a:lnTo>
                <a:lnTo>
                  <a:pt x="94" y="63"/>
                </a:lnTo>
                <a:lnTo>
                  <a:pt x="94" y="65"/>
                </a:lnTo>
                <a:lnTo>
                  <a:pt x="94" y="67"/>
                </a:lnTo>
                <a:lnTo>
                  <a:pt x="92" y="67"/>
                </a:lnTo>
                <a:lnTo>
                  <a:pt x="92" y="67"/>
                </a:lnTo>
                <a:lnTo>
                  <a:pt x="88" y="67"/>
                </a:lnTo>
                <a:lnTo>
                  <a:pt x="88" y="67"/>
                </a:lnTo>
                <a:lnTo>
                  <a:pt x="86" y="67"/>
                </a:lnTo>
                <a:lnTo>
                  <a:pt x="86" y="67"/>
                </a:lnTo>
                <a:lnTo>
                  <a:pt x="86" y="67"/>
                </a:lnTo>
                <a:lnTo>
                  <a:pt x="84" y="67"/>
                </a:lnTo>
                <a:lnTo>
                  <a:pt x="82" y="67"/>
                </a:lnTo>
                <a:lnTo>
                  <a:pt x="82" y="67"/>
                </a:lnTo>
                <a:lnTo>
                  <a:pt x="80" y="67"/>
                </a:lnTo>
                <a:lnTo>
                  <a:pt x="78" y="65"/>
                </a:lnTo>
                <a:lnTo>
                  <a:pt x="78" y="65"/>
                </a:lnTo>
                <a:lnTo>
                  <a:pt x="76" y="61"/>
                </a:lnTo>
                <a:lnTo>
                  <a:pt x="76" y="61"/>
                </a:lnTo>
                <a:lnTo>
                  <a:pt x="73" y="61"/>
                </a:lnTo>
                <a:lnTo>
                  <a:pt x="71" y="61"/>
                </a:lnTo>
                <a:lnTo>
                  <a:pt x="71" y="61"/>
                </a:lnTo>
                <a:lnTo>
                  <a:pt x="69" y="61"/>
                </a:lnTo>
                <a:lnTo>
                  <a:pt x="69" y="61"/>
                </a:lnTo>
                <a:lnTo>
                  <a:pt x="67" y="61"/>
                </a:lnTo>
                <a:lnTo>
                  <a:pt x="67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3" y="63"/>
                </a:lnTo>
                <a:lnTo>
                  <a:pt x="63" y="63"/>
                </a:lnTo>
                <a:lnTo>
                  <a:pt x="63" y="65"/>
                </a:lnTo>
                <a:lnTo>
                  <a:pt x="63" y="65"/>
                </a:lnTo>
                <a:lnTo>
                  <a:pt x="65" y="65"/>
                </a:lnTo>
                <a:lnTo>
                  <a:pt x="65" y="65"/>
                </a:lnTo>
                <a:lnTo>
                  <a:pt x="65" y="67"/>
                </a:lnTo>
                <a:lnTo>
                  <a:pt x="63" y="69"/>
                </a:lnTo>
                <a:lnTo>
                  <a:pt x="61" y="69"/>
                </a:lnTo>
                <a:lnTo>
                  <a:pt x="61" y="71"/>
                </a:lnTo>
                <a:lnTo>
                  <a:pt x="61" y="75"/>
                </a:lnTo>
                <a:lnTo>
                  <a:pt x="59" y="77"/>
                </a:lnTo>
                <a:lnTo>
                  <a:pt x="59" y="77"/>
                </a:lnTo>
                <a:lnTo>
                  <a:pt x="59" y="79"/>
                </a:lnTo>
                <a:lnTo>
                  <a:pt x="59" y="79"/>
                </a:lnTo>
                <a:lnTo>
                  <a:pt x="59" y="82"/>
                </a:lnTo>
                <a:lnTo>
                  <a:pt x="59" y="82"/>
                </a:lnTo>
                <a:lnTo>
                  <a:pt x="59" y="82"/>
                </a:lnTo>
                <a:lnTo>
                  <a:pt x="59" y="84"/>
                </a:ln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5" y="86"/>
                </a:lnTo>
                <a:lnTo>
                  <a:pt x="53" y="88"/>
                </a:lnTo>
                <a:lnTo>
                  <a:pt x="53" y="88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2"/>
                </a:lnTo>
                <a:lnTo>
                  <a:pt x="53" y="94"/>
                </a:lnTo>
                <a:lnTo>
                  <a:pt x="53" y="94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5" y="96"/>
                </a:lnTo>
                <a:lnTo>
                  <a:pt x="55" y="96"/>
                </a:lnTo>
                <a:lnTo>
                  <a:pt x="57" y="96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2"/>
                </a:lnTo>
                <a:lnTo>
                  <a:pt x="59" y="102"/>
                </a:lnTo>
                <a:lnTo>
                  <a:pt x="59" y="105"/>
                </a:lnTo>
                <a:lnTo>
                  <a:pt x="61" y="105"/>
                </a:lnTo>
                <a:lnTo>
                  <a:pt x="61" y="107"/>
                </a:lnTo>
                <a:lnTo>
                  <a:pt x="65" y="109"/>
                </a:lnTo>
                <a:lnTo>
                  <a:pt x="67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13"/>
                </a:lnTo>
                <a:lnTo>
                  <a:pt x="67" y="113"/>
                </a:lnTo>
                <a:lnTo>
                  <a:pt x="65" y="113"/>
                </a:lnTo>
                <a:lnTo>
                  <a:pt x="63" y="113"/>
                </a:lnTo>
                <a:lnTo>
                  <a:pt x="63" y="115"/>
                </a:lnTo>
                <a:lnTo>
                  <a:pt x="61" y="115"/>
                </a:lnTo>
                <a:lnTo>
                  <a:pt x="59" y="115"/>
                </a:lnTo>
                <a:lnTo>
                  <a:pt x="59" y="117"/>
                </a:lnTo>
                <a:lnTo>
                  <a:pt x="57" y="119"/>
                </a:lnTo>
                <a:lnTo>
                  <a:pt x="55" y="125"/>
                </a:lnTo>
                <a:lnTo>
                  <a:pt x="55" y="128"/>
                </a:lnTo>
                <a:lnTo>
                  <a:pt x="53" y="128"/>
                </a:lnTo>
                <a:lnTo>
                  <a:pt x="53" y="128"/>
                </a:lnTo>
                <a:lnTo>
                  <a:pt x="51" y="128"/>
                </a:lnTo>
                <a:lnTo>
                  <a:pt x="48" y="128"/>
                </a:lnTo>
                <a:lnTo>
                  <a:pt x="48" y="128"/>
                </a:lnTo>
                <a:lnTo>
                  <a:pt x="46" y="128"/>
                </a:lnTo>
                <a:lnTo>
                  <a:pt x="46" y="130"/>
                </a:lnTo>
                <a:lnTo>
                  <a:pt x="46" y="132"/>
                </a:lnTo>
                <a:lnTo>
                  <a:pt x="46" y="132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6" y="138"/>
                </a:lnTo>
                <a:lnTo>
                  <a:pt x="44" y="140"/>
                </a:lnTo>
                <a:lnTo>
                  <a:pt x="44" y="140"/>
                </a:lnTo>
                <a:lnTo>
                  <a:pt x="44" y="142"/>
                </a:lnTo>
                <a:lnTo>
                  <a:pt x="42" y="142"/>
                </a:lnTo>
                <a:lnTo>
                  <a:pt x="42" y="142"/>
                </a:lnTo>
                <a:lnTo>
                  <a:pt x="38" y="142"/>
                </a:lnTo>
                <a:lnTo>
                  <a:pt x="36" y="142"/>
                </a:lnTo>
                <a:lnTo>
                  <a:pt x="36" y="142"/>
                </a:lnTo>
                <a:lnTo>
                  <a:pt x="34" y="144"/>
                </a:lnTo>
                <a:lnTo>
                  <a:pt x="34" y="144"/>
                </a:lnTo>
                <a:lnTo>
                  <a:pt x="34" y="146"/>
                </a:lnTo>
                <a:lnTo>
                  <a:pt x="34" y="146"/>
                </a:lnTo>
                <a:lnTo>
                  <a:pt x="32" y="148"/>
                </a:lnTo>
                <a:lnTo>
                  <a:pt x="32" y="148"/>
                </a:lnTo>
                <a:lnTo>
                  <a:pt x="32" y="150"/>
                </a:lnTo>
                <a:lnTo>
                  <a:pt x="32" y="150"/>
                </a:lnTo>
                <a:lnTo>
                  <a:pt x="32" y="150"/>
                </a:lnTo>
                <a:lnTo>
                  <a:pt x="32" y="153"/>
                </a:lnTo>
                <a:lnTo>
                  <a:pt x="30" y="153"/>
                </a:lnTo>
                <a:lnTo>
                  <a:pt x="30" y="155"/>
                </a:lnTo>
                <a:lnTo>
                  <a:pt x="30" y="157"/>
                </a:lnTo>
                <a:lnTo>
                  <a:pt x="30" y="157"/>
                </a:lnTo>
                <a:lnTo>
                  <a:pt x="28" y="159"/>
                </a:lnTo>
                <a:lnTo>
                  <a:pt x="28" y="159"/>
                </a:lnTo>
                <a:lnTo>
                  <a:pt x="25" y="161"/>
                </a:lnTo>
                <a:lnTo>
                  <a:pt x="25" y="161"/>
                </a:lnTo>
                <a:lnTo>
                  <a:pt x="25" y="161"/>
                </a:lnTo>
                <a:lnTo>
                  <a:pt x="30" y="165"/>
                </a:lnTo>
                <a:lnTo>
                  <a:pt x="32" y="165"/>
                </a:lnTo>
                <a:lnTo>
                  <a:pt x="32" y="165"/>
                </a:lnTo>
                <a:lnTo>
                  <a:pt x="32" y="167"/>
                </a:lnTo>
                <a:lnTo>
                  <a:pt x="30" y="169"/>
                </a:lnTo>
                <a:lnTo>
                  <a:pt x="34" y="171"/>
                </a:lnTo>
                <a:lnTo>
                  <a:pt x="34" y="171"/>
                </a:lnTo>
                <a:lnTo>
                  <a:pt x="34" y="173"/>
                </a:lnTo>
                <a:lnTo>
                  <a:pt x="34" y="173"/>
                </a:lnTo>
                <a:lnTo>
                  <a:pt x="32" y="176"/>
                </a:lnTo>
                <a:lnTo>
                  <a:pt x="32" y="178"/>
                </a:lnTo>
                <a:lnTo>
                  <a:pt x="32" y="178"/>
                </a:lnTo>
                <a:lnTo>
                  <a:pt x="34" y="184"/>
                </a:lnTo>
                <a:lnTo>
                  <a:pt x="36" y="188"/>
                </a:lnTo>
                <a:lnTo>
                  <a:pt x="36" y="190"/>
                </a:lnTo>
                <a:lnTo>
                  <a:pt x="36" y="190"/>
                </a:lnTo>
                <a:lnTo>
                  <a:pt x="34" y="190"/>
                </a:lnTo>
                <a:lnTo>
                  <a:pt x="34" y="190"/>
                </a:lnTo>
                <a:lnTo>
                  <a:pt x="32" y="190"/>
                </a:ln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4"/>
                </a:lnTo>
                <a:lnTo>
                  <a:pt x="32" y="194"/>
                </a:lnTo>
                <a:lnTo>
                  <a:pt x="36" y="196"/>
                </a:lnTo>
                <a:lnTo>
                  <a:pt x="36" y="199"/>
                </a:lnTo>
                <a:lnTo>
                  <a:pt x="36" y="201"/>
                </a:lnTo>
                <a:lnTo>
                  <a:pt x="38" y="203"/>
                </a:lnTo>
                <a:lnTo>
                  <a:pt x="38" y="207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2" y="215"/>
                </a:lnTo>
                <a:lnTo>
                  <a:pt x="30" y="217"/>
                </a:lnTo>
                <a:lnTo>
                  <a:pt x="30" y="217"/>
                </a:lnTo>
                <a:lnTo>
                  <a:pt x="28" y="217"/>
                </a:lnTo>
                <a:lnTo>
                  <a:pt x="28" y="217"/>
                </a:lnTo>
                <a:lnTo>
                  <a:pt x="28" y="219"/>
                </a:lnTo>
                <a:lnTo>
                  <a:pt x="25" y="219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4"/>
                </a:lnTo>
                <a:lnTo>
                  <a:pt x="28" y="224"/>
                </a:lnTo>
                <a:lnTo>
                  <a:pt x="28" y="226"/>
                </a:lnTo>
                <a:lnTo>
                  <a:pt x="28" y="226"/>
                </a:lnTo>
                <a:lnTo>
                  <a:pt x="30" y="228"/>
                </a:lnTo>
                <a:lnTo>
                  <a:pt x="28" y="228"/>
                </a:lnTo>
                <a:lnTo>
                  <a:pt x="28" y="230"/>
                </a:lnTo>
                <a:lnTo>
                  <a:pt x="28" y="230"/>
                </a:lnTo>
                <a:lnTo>
                  <a:pt x="23" y="232"/>
                </a:lnTo>
                <a:lnTo>
                  <a:pt x="23" y="232"/>
                </a:lnTo>
                <a:lnTo>
                  <a:pt x="21" y="232"/>
                </a:lnTo>
                <a:lnTo>
                  <a:pt x="21" y="234"/>
                </a:lnTo>
                <a:lnTo>
                  <a:pt x="17" y="238"/>
                </a:lnTo>
                <a:lnTo>
                  <a:pt x="17" y="240"/>
                </a:lnTo>
                <a:lnTo>
                  <a:pt x="17" y="242"/>
                </a:lnTo>
                <a:lnTo>
                  <a:pt x="21" y="244"/>
                </a:lnTo>
                <a:lnTo>
                  <a:pt x="21" y="244"/>
                </a:lnTo>
                <a:lnTo>
                  <a:pt x="23" y="247"/>
                </a:lnTo>
                <a:lnTo>
                  <a:pt x="25" y="247"/>
                </a:lnTo>
                <a:lnTo>
                  <a:pt x="25" y="247"/>
                </a:lnTo>
                <a:lnTo>
                  <a:pt x="28" y="247"/>
                </a:lnTo>
                <a:lnTo>
                  <a:pt x="30" y="247"/>
                </a:lnTo>
                <a:lnTo>
                  <a:pt x="30" y="247"/>
                </a:lnTo>
                <a:lnTo>
                  <a:pt x="34" y="247"/>
                </a:lnTo>
                <a:lnTo>
                  <a:pt x="34" y="249"/>
                </a:lnTo>
                <a:lnTo>
                  <a:pt x="34" y="251"/>
                </a:lnTo>
                <a:lnTo>
                  <a:pt x="36" y="251"/>
                </a:lnTo>
                <a:lnTo>
                  <a:pt x="36" y="251"/>
                </a:lnTo>
                <a:lnTo>
                  <a:pt x="38" y="249"/>
                </a:lnTo>
                <a:lnTo>
                  <a:pt x="40" y="249"/>
                </a:lnTo>
                <a:lnTo>
                  <a:pt x="40" y="247"/>
                </a:lnTo>
                <a:lnTo>
                  <a:pt x="42" y="247"/>
                </a:lnTo>
                <a:lnTo>
                  <a:pt x="44" y="247"/>
                </a:lnTo>
                <a:lnTo>
                  <a:pt x="44" y="249"/>
                </a:lnTo>
                <a:lnTo>
                  <a:pt x="44" y="249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36" y="257"/>
                </a:lnTo>
                <a:lnTo>
                  <a:pt x="34" y="257"/>
                </a:lnTo>
                <a:lnTo>
                  <a:pt x="34" y="259"/>
                </a:lnTo>
                <a:lnTo>
                  <a:pt x="34" y="259"/>
                </a:lnTo>
                <a:lnTo>
                  <a:pt x="32" y="261"/>
                </a:lnTo>
                <a:lnTo>
                  <a:pt x="32" y="261"/>
                </a:lnTo>
                <a:lnTo>
                  <a:pt x="30" y="261"/>
                </a:lnTo>
                <a:lnTo>
                  <a:pt x="30" y="261"/>
                </a:lnTo>
                <a:lnTo>
                  <a:pt x="28" y="263"/>
                </a:lnTo>
                <a:lnTo>
                  <a:pt x="28" y="263"/>
                </a:lnTo>
                <a:lnTo>
                  <a:pt x="25" y="265"/>
                </a:lnTo>
                <a:lnTo>
                  <a:pt x="25" y="267"/>
                </a:lnTo>
                <a:lnTo>
                  <a:pt x="13" y="284"/>
                </a:lnTo>
                <a:lnTo>
                  <a:pt x="11" y="288"/>
                </a:lnTo>
                <a:lnTo>
                  <a:pt x="11" y="288"/>
                </a:lnTo>
                <a:lnTo>
                  <a:pt x="13" y="290"/>
                </a:lnTo>
                <a:lnTo>
                  <a:pt x="13" y="290"/>
                </a:lnTo>
                <a:lnTo>
                  <a:pt x="13" y="290"/>
                </a:lnTo>
                <a:lnTo>
                  <a:pt x="15" y="292"/>
                </a:lnTo>
                <a:lnTo>
                  <a:pt x="17" y="292"/>
                </a:lnTo>
                <a:lnTo>
                  <a:pt x="17" y="292"/>
                </a:lnTo>
                <a:lnTo>
                  <a:pt x="17" y="295"/>
                </a:lnTo>
                <a:lnTo>
                  <a:pt x="19" y="299"/>
                </a:lnTo>
                <a:lnTo>
                  <a:pt x="19" y="299"/>
                </a:lnTo>
                <a:lnTo>
                  <a:pt x="21" y="303"/>
                </a:lnTo>
                <a:lnTo>
                  <a:pt x="21" y="305"/>
                </a:lnTo>
                <a:lnTo>
                  <a:pt x="21" y="307"/>
                </a:lnTo>
                <a:lnTo>
                  <a:pt x="21" y="309"/>
                </a:lnTo>
                <a:lnTo>
                  <a:pt x="19" y="311"/>
                </a:lnTo>
                <a:lnTo>
                  <a:pt x="19" y="313"/>
                </a:lnTo>
                <a:lnTo>
                  <a:pt x="19" y="315"/>
                </a:lnTo>
                <a:lnTo>
                  <a:pt x="19" y="328"/>
                </a:lnTo>
                <a:lnTo>
                  <a:pt x="19" y="330"/>
                </a:lnTo>
                <a:lnTo>
                  <a:pt x="17" y="330"/>
                </a:lnTo>
                <a:lnTo>
                  <a:pt x="17" y="330"/>
                </a:lnTo>
                <a:lnTo>
                  <a:pt x="17" y="332"/>
                </a:lnTo>
                <a:lnTo>
                  <a:pt x="17" y="336"/>
                </a:lnTo>
                <a:lnTo>
                  <a:pt x="17" y="336"/>
                </a:lnTo>
                <a:lnTo>
                  <a:pt x="17" y="338"/>
                </a:lnTo>
                <a:lnTo>
                  <a:pt x="17" y="338"/>
                </a:lnTo>
                <a:lnTo>
                  <a:pt x="19" y="338"/>
                </a:lnTo>
                <a:lnTo>
                  <a:pt x="19" y="341"/>
                </a:lnTo>
                <a:lnTo>
                  <a:pt x="19" y="341"/>
                </a:lnTo>
                <a:lnTo>
                  <a:pt x="19" y="341"/>
                </a:lnTo>
                <a:lnTo>
                  <a:pt x="17" y="343"/>
                </a:lnTo>
                <a:lnTo>
                  <a:pt x="17" y="343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7"/>
                </a:lnTo>
                <a:lnTo>
                  <a:pt x="19" y="347"/>
                </a:lnTo>
                <a:lnTo>
                  <a:pt x="19" y="349"/>
                </a:lnTo>
                <a:lnTo>
                  <a:pt x="19" y="349"/>
                </a:lnTo>
                <a:lnTo>
                  <a:pt x="19" y="351"/>
                </a:lnTo>
                <a:lnTo>
                  <a:pt x="17" y="351"/>
                </a:lnTo>
                <a:lnTo>
                  <a:pt x="17" y="353"/>
                </a:lnTo>
                <a:lnTo>
                  <a:pt x="15" y="353"/>
                </a:lnTo>
                <a:lnTo>
                  <a:pt x="15" y="353"/>
                </a:lnTo>
                <a:lnTo>
                  <a:pt x="13" y="355"/>
                </a:lnTo>
                <a:lnTo>
                  <a:pt x="13" y="357"/>
                </a:lnTo>
                <a:lnTo>
                  <a:pt x="13" y="357"/>
                </a:lnTo>
                <a:lnTo>
                  <a:pt x="13" y="359"/>
                </a:lnTo>
                <a:lnTo>
                  <a:pt x="9" y="359"/>
                </a:lnTo>
                <a:lnTo>
                  <a:pt x="7" y="361"/>
                </a:lnTo>
                <a:lnTo>
                  <a:pt x="2" y="366"/>
                </a:lnTo>
                <a:lnTo>
                  <a:pt x="0" y="366"/>
                </a:lnTo>
                <a:lnTo>
                  <a:pt x="0" y="366"/>
                </a:lnTo>
                <a:lnTo>
                  <a:pt x="5" y="370"/>
                </a:lnTo>
                <a:lnTo>
                  <a:pt x="5" y="370"/>
                </a:lnTo>
                <a:lnTo>
                  <a:pt x="15" y="374"/>
                </a:lnTo>
                <a:lnTo>
                  <a:pt x="17" y="374"/>
                </a:lnTo>
                <a:lnTo>
                  <a:pt x="23" y="374"/>
                </a:lnTo>
                <a:lnTo>
                  <a:pt x="25" y="374"/>
                </a:lnTo>
                <a:lnTo>
                  <a:pt x="30" y="376"/>
                </a:lnTo>
                <a:lnTo>
                  <a:pt x="30" y="376"/>
                </a:lnTo>
                <a:lnTo>
                  <a:pt x="30" y="378"/>
                </a:lnTo>
                <a:lnTo>
                  <a:pt x="32" y="378"/>
                </a:lnTo>
                <a:lnTo>
                  <a:pt x="30" y="380"/>
                </a:lnTo>
                <a:lnTo>
                  <a:pt x="30" y="380"/>
                </a:lnTo>
                <a:lnTo>
                  <a:pt x="30" y="382"/>
                </a:lnTo>
                <a:lnTo>
                  <a:pt x="28" y="382"/>
                </a:lnTo>
                <a:lnTo>
                  <a:pt x="25" y="384"/>
                </a:lnTo>
                <a:lnTo>
                  <a:pt x="25" y="384"/>
                </a:lnTo>
                <a:lnTo>
                  <a:pt x="25" y="386"/>
                </a:lnTo>
                <a:lnTo>
                  <a:pt x="23" y="386"/>
                </a:lnTo>
                <a:lnTo>
                  <a:pt x="23" y="391"/>
                </a:lnTo>
                <a:lnTo>
                  <a:pt x="23" y="391"/>
                </a:lnTo>
                <a:lnTo>
                  <a:pt x="23" y="393"/>
                </a:lnTo>
                <a:lnTo>
                  <a:pt x="23" y="395"/>
                </a:lnTo>
                <a:lnTo>
                  <a:pt x="23" y="397"/>
                </a:lnTo>
                <a:lnTo>
                  <a:pt x="23" y="401"/>
                </a:lnTo>
                <a:lnTo>
                  <a:pt x="23" y="403"/>
                </a:lnTo>
                <a:lnTo>
                  <a:pt x="23" y="407"/>
                </a:lnTo>
                <a:lnTo>
                  <a:pt x="23" y="409"/>
                </a:lnTo>
                <a:lnTo>
                  <a:pt x="23" y="414"/>
                </a:lnTo>
                <a:lnTo>
                  <a:pt x="23" y="414"/>
                </a:lnTo>
                <a:lnTo>
                  <a:pt x="23" y="416"/>
                </a:lnTo>
                <a:lnTo>
                  <a:pt x="21" y="418"/>
                </a:lnTo>
                <a:lnTo>
                  <a:pt x="19" y="418"/>
                </a:lnTo>
                <a:lnTo>
                  <a:pt x="19" y="418"/>
                </a:lnTo>
                <a:lnTo>
                  <a:pt x="23" y="422"/>
                </a:lnTo>
                <a:lnTo>
                  <a:pt x="30" y="422"/>
                </a:lnTo>
                <a:lnTo>
                  <a:pt x="32" y="424"/>
                </a:lnTo>
                <a:lnTo>
                  <a:pt x="34" y="424"/>
                </a:lnTo>
                <a:lnTo>
                  <a:pt x="34" y="424"/>
                </a:lnTo>
                <a:lnTo>
                  <a:pt x="36" y="424"/>
                </a:lnTo>
                <a:lnTo>
                  <a:pt x="36" y="422"/>
                </a:lnTo>
                <a:lnTo>
                  <a:pt x="36" y="424"/>
                </a:lnTo>
                <a:lnTo>
                  <a:pt x="38" y="424"/>
                </a:lnTo>
                <a:lnTo>
                  <a:pt x="38" y="424"/>
                </a:lnTo>
                <a:lnTo>
                  <a:pt x="38" y="424"/>
                </a:lnTo>
                <a:lnTo>
                  <a:pt x="40" y="426"/>
                </a:lnTo>
                <a:lnTo>
                  <a:pt x="40" y="426"/>
                </a:lnTo>
                <a:lnTo>
                  <a:pt x="42" y="426"/>
                </a:lnTo>
                <a:lnTo>
                  <a:pt x="44" y="426"/>
                </a:lnTo>
                <a:lnTo>
                  <a:pt x="44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8" y="426"/>
                </a:lnTo>
                <a:lnTo>
                  <a:pt x="48" y="426"/>
                </a:lnTo>
                <a:lnTo>
                  <a:pt x="51" y="426"/>
                </a:lnTo>
                <a:lnTo>
                  <a:pt x="51" y="426"/>
                </a:lnTo>
                <a:lnTo>
                  <a:pt x="53" y="426"/>
                </a:lnTo>
                <a:lnTo>
                  <a:pt x="53" y="426"/>
                </a:lnTo>
                <a:lnTo>
                  <a:pt x="53" y="428"/>
                </a:lnTo>
                <a:lnTo>
                  <a:pt x="55" y="428"/>
                </a:lnTo>
                <a:lnTo>
                  <a:pt x="55" y="428"/>
                </a:lnTo>
                <a:lnTo>
                  <a:pt x="57" y="428"/>
                </a:lnTo>
                <a:lnTo>
                  <a:pt x="57" y="428"/>
                </a:lnTo>
                <a:lnTo>
                  <a:pt x="59" y="426"/>
                </a:lnTo>
                <a:lnTo>
                  <a:pt x="59" y="426"/>
                </a:lnTo>
                <a:lnTo>
                  <a:pt x="59" y="426"/>
                </a:lnTo>
                <a:lnTo>
                  <a:pt x="61" y="426"/>
                </a:lnTo>
                <a:lnTo>
                  <a:pt x="61" y="426"/>
                </a:lnTo>
                <a:lnTo>
                  <a:pt x="63" y="424"/>
                </a:lnTo>
                <a:lnTo>
                  <a:pt x="63" y="424"/>
                </a:lnTo>
                <a:lnTo>
                  <a:pt x="65" y="424"/>
                </a:lnTo>
                <a:lnTo>
                  <a:pt x="67" y="426"/>
                </a:lnTo>
                <a:lnTo>
                  <a:pt x="69" y="426"/>
                </a:lnTo>
                <a:lnTo>
                  <a:pt x="69" y="426"/>
                </a:lnTo>
                <a:lnTo>
                  <a:pt x="71" y="426"/>
                </a:lnTo>
                <a:lnTo>
                  <a:pt x="73" y="426"/>
                </a:lnTo>
                <a:lnTo>
                  <a:pt x="76" y="428"/>
                </a:lnTo>
                <a:lnTo>
                  <a:pt x="76" y="428"/>
                </a:lnTo>
                <a:lnTo>
                  <a:pt x="76" y="426"/>
                </a:lnTo>
                <a:lnTo>
                  <a:pt x="78" y="426"/>
                </a:lnTo>
                <a:lnTo>
                  <a:pt x="78" y="424"/>
                </a:lnTo>
                <a:lnTo>
                  <a:pt x="78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6"/>
                </a:lnTo>
                <a:lnTo>
                  <a:pt x="82" y="428"/>
                </a:lnTo>
                <a:lnTo>
                  <a:pt x="82" y="430"/>
                </a:lnTo>
                <a:lnTo>
                  <a:pt x="82" y="430"/>
                </a:lnTo>
                <a:lnTo>
                  <a:pt x="86" y="432"/>
                </a:lnTo>
                <a:lnTo>
                  <a:pt x="86" y="432"/>
                </a:lnTo>
                <a:lnTo>
                  <a:pt x="88" y="432"/>
                </a:lnTo>
                <a:lnTo>
                  <a:pt x="88" y="430"/>
                </a:lnTo>
                <a:lnTo>
                  <a:pt x="88" y="430"/>
                </a:lnTo>
                <a:lnTo>
                  <a:pt x="90" y="430"/>
                </a:lnTo>
                <a:lnTo>
                  <a:pt x="90" y="430"/>
                </a:lnTo>
                <a:lnTo>
                  <a:pt x="90" y="430"/>
                </a:lnTo>
                <a:lnTo>
                  <a:pt x="92" y="430"/>
                </a:lnTo>
                <a:lnTo>
                  <a:pt x="92" y="428"/>
                </a:lnTo>
                <a:lnTo>
                  <a:pt x="92" y="428"/>
                </a:lnTo>
                <a:lnTo>
                  <a:pt x="94" y="426"/>
                </a:lnTo>
                <a:lnTo>
                  <a:pt x="94" y="426"/>
                </a:lnTo>
                <a:lnTo>
                  <a:pt x="94" y="426"/>
                </a:lnTo>
                <a:lnTo>
                  <a:pt x="94" y="424"/>
                </a:lnTo>
                <a:lnTo>
                  <a:pt x="94" y="424"/>
                </a:lnTo>
                <a:lnTo>
                  <a:pt x="96" y="422"/>
                </a:lnTo>
                <a:lnTo>
                  <a:pt x="96" y="422"/>
                </a:lnTo>
                <a:lnTo>
                  <a:pt x="99" y="422"/>
                </a:lnTo>
                <a:lnTo>
                  <a:pt x="101" y="422"/>
                </a:lnTo>
                <a:lnTo>
                  <a:pt x="101" y="420"/>
                </a:lnTo>
                <a:lnTo>
                  <a:pt x="101" y="420"/>
                </a:lnTo>
                <a:lnTo>
                  <a:pt x="101" y="418"/>
                </a:lnTo>
                <a:lnTo>
                  <a:pt x="101" y="418"/>
                </a:lnTo>
                <a:lnTo>
                  <a:pt x="101" y="416"/>
                </a:lnTo>
                <a:lnTo>
                  <a:pt x="101" y="416"/>
                </a:lnTo>
                <a:lnTo>
                  <a:pt x="103" y="414"/>
                </a:lnTo>
                <a:lnTo>
                  <a:pt x="103" y="414"/>
                </a:lnTo>
                <a:lnTo>
                  <a:pt x="101" y="412"/>
                </a:lnTo>
                <a:lnTo>
                  <a:pt x="103" y="409"/>
                </a:lnTo>
                <a:lnTo>
                  <a:pt x="103" y="409"/>
                </a:lnTo>
                <a:lnTo>
                  <a:pt x="105" y="409"/>
                </a:lnTo>
                <a:lnTo>
                  <a:pt x="105" y="412"/>
                </a:lnTo>
                <a:lnTo>
                  <a:pt x="107" y="412"/>
                </a:lnTo>
                <a:lnTo>
                  <a:pt x="109" y="409"/>
                </a:lnTo>
                <a:lnTo>
                  <a:pt x="109" y="409"/>
                </a:lnTo>
                <a:lnTo>
                  <a:pt x="111" y="407"/>
                </a:lnTo>
                <a:lnTo>
                  <a:pt x="111" y="407"/>
                </a:lnTo>
                <a:lnTo>
                  <a:pt x="113" y="407"/>
                </a:lnTo>
                <a:lnTo>
                  <a:pt x="115" y="405"/>
                </a:lnTo>
                <a:lnTo>
                  <a:pt x="117" y="405"/>
                </a:lnTo>
                <a:lnTo>
                  <a:pt x="119" y="405"/>
                </a:lnTo>
                <a:lnTo>
                  <a:pt x="122" y="405"/>
                </a:lnTo>
                <a:lnTo>
                  <a:pt x="126" y="405"/>
                </a:lnTo>
                <a:lnTo>
                  <a:pt x="128" y="407"/>
                </a:lnTo>
                <a:lnTo>
                  <a:pt x="130" y="407"/>
                </a:lnTo>
                <a:lnTo>
                  <a:pt x="132" y="407"/>
                </a:lnTo>
                <a:lnTo>
                  <a:pt x="132" y="407"/>
                </a:lnTo>
                <a:lnTo>
                  <a:pt x="134" y="407"/>
                </a:lnTo>
                <a:lnTo>
                  <a:pt x="134" y="405"/>
                </a:lnTo>
                <a:lnTo>
                  <a:pt x="136" y="405"/>
                </a:lnTo>
                <a:lnTo>
                  <a:pt x="136" y="403"/>
                </a:lnTo>
                <a:lnTo>
                  <a:pt x="138" y="403"/>
                </a:lnTo>
                <a:lnTo>
                  <a:pt x="140" y="403"/>
                </a:lnTo>
                <a:lnTo>
                  <a:pt x="142" y="405"/>
                </a:lnTo>
                <a:lnTo>
                  <a:pt x="142" y="405"/>
                </a:lnTo>
                <a:lnTo>
                  <a:pt x="145" y="407"/>
                </a:lnTo>
                <a:lnTo>
                  <a:pt x="145" y="409"/>
                </a:lnTo>
                <a:lnTo>
                  <a:pt x="145" y="409"/>
                </a:lnTo>
                <a:lnTo>
                  <a:pt x="149" y="412"/>
                </a:lnTo>
                <a:lnTo>
                  <a:pt x="149" y="412"/>
                </a:lnTo>
                <a:lnTo>
                  <a:pt x="151" y="412"/>
                </a:lnTo>
                <a:lnTo>
                  <a:pt x="153" y="412"/>
                </a:lnTo>
                <a:lnTo>
                  <a:pt x="155" y="412"/>
                </a:lnTo>
                <a:lnTo>
                  <a:pt x="155" y="409"/>
                </a:lnTo>
                <a:lnTo>
                  <a:pt x="157" y="409"/>
                </a:lnTo>
                <a:lnTo>
                  <a:pt x="159" y="407"/>
                </a:lnTo>
                <a:lnTo>
                  <a:pt x="159" y="407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1"/>
                </a:lnTo>
                <a:lnTo>
                  <a:pt x="161" y="401"/>
                </a:lnTo>
                <a:lnTo>
                  <a:pt x="159" y="399"/>
                </a:lnTo>
                <a:lnTo>
                  <a:pt x="159" y="399"/>
                </a:lnTo>
                <a:lnTo>
                  <a:pt x="159" y="397"/>
                </a:lnTo>
                <a:lnTo>
                  <a:pt x="161" y="397"/>
                </a:lnTo>
                <a:lnTo>
                  <a:pt x="161" y="397"/>
                </a:lnTo>
                <a:lnTo>
                  <a:pt x="163" y="397"/>
                </a:lnTo>
                <a:lnTo>
                  <a:pt x="163" y="397"/>
                </a:lnTo>
                <a:lnTo>
                  <a:pt x="163" y="399"/>
                </a:lnTo>
                <a:lnTo>
                  <a:pt x="163" y="399"/>
                </a:lnTo>
                <a:lnTo>
                  <a:pt x="163" y="401"/>
                </a:lnTo>
                <a:lnTo>
                  <a:pt x="163" y="401"/>
                </a:lnTo>
                <a:lnTo>
                  <a:pt x="165" y="403"/>
                </a:lnTo>
                <a:lnTo>
                  <a:pt x="167" y="403"/>
                </a:lnTo>
                <a:lnTo>
                  <a:pt x="167" y="403"/>
                </a:lnTo>
                <a:lnTo>
                  <a:pt x="167" y="403"/>
                </a:lnTo>
                <a:lnTo>
                  <a:pt x="170" y="401"/>
                </a:lnTo>
                <a:lnTo>
                  <a:pt x="170" y="401"/>
                </a:lnTo>
                <a:lnTo>
                  <a:pt x="170" y="399"/>
                </a:lnTo>
                <a:lnTo>
                  <a:pt x="167" y="397"/>
                </a:lnTo>
                <a:lnTo>
                  <a:pt x="167" y="395"/>
                </a:lnTo>
                <a:lnTo>
                  <a:pt x="167" y="393"/>
                </a:lnTo>
                <a:lnTo>
                  <a:pt x="170" y="393"/>
                </a:lnTo>
                <a:lnTo>
                  <a:pt x="172" y="391"/>
                </a:lnTo>
                <a:lnTo>
                  <a:pt x="174" y="391"/>
                </a:lnTo>
                <a:lnTo>
                  <a:pt x="176" y="391"/>
                </a:lnTo>
                <a:lnTo>
                  <a:pt x="176" y="389"/>
                </a:lnTo>
                <a:lnTo>
                  <a:pt x="178" y="389"/>
                </a:lnTo>
                <a:lnTo>
                  <a:pt x="180" y="389"/>
                </a:lnTo>
                <a:lnTo>
                  <a:pt x="180" y="389"/>
                </a:lnTo>
                <a:lnTo>
                  <a:pt x="182" y="389"/>
                </a:lnTo>
                <a:lnTo>
                  <a:pt x="182" y="389"/>
                </a:lnTo>
                <a:lnTo>
                  <a:pt x="184" y="389"/>
                </a:lnTo>
                <a:lnTo>
                  <a:pt x="190" y="389"/>
                </a:lnTo>
                <a:lnTo>
                  <a:pt x="190" y="389"/>
                </a:lnTo>
                <a:lnTo>
                  <a:pt x="193" y="389"/>
                </a:lnTo>
                <a:lnTo>
                  <a:pt x="193" y="391"/>
                </a:lnTo>
                <a:lnTo>
                  <a:pt x="195" y="391"/>
                </a:lnTo>
                <a:lnTo>
                  <a:pt x="195" y="391"/>
                </a:lnTo>
                <a:lnTo>
                  <a:pt x="197" y="391"/>
                </a:lnTo>
                <a:lnTo>
                  <a:pt x="199" y="389"/>
                </a:lnTo>
                <a:lnTo>
                  <a:pt x="199" y="389"/>
                </a:lnTo>
                <a:lnTo>
                  <a:pt x="201" y="386"/>
                </a:lnTo>
                <a:lnTo>
                  <a:pt x="201" y="382"/>
                </a:lnTo>
                <a:lnTo>
                  <a:pt x="201" y="378"/>
                </a:lnTo>
                <a:lnTo>
                  <a:pt x="199" y="376"/>
                </a:lnTo>
                <a:lnTo>
                  <a:pt x="199" y="376"/>
                </a:lnTo>
                <a:lnTo>
                  <a:pt x="199" y="374"/>
                </a:lnTo>
                <a:lnTo>
                  <a:pt x="199" y="372"/>
                </a:lnTo>
                <a:lnTo>
                  <a:pt x="199" y="370"/>
                </a:lnTo>
                <a:lnTo>
                  <a:pt x="199" y="368"/>
                </a:lnTo>
                <a:lnTo>
                  <a:pt x="201" y="366"/>
                </a:lnTo>
                <a:lnTo>
                  <a:pt x="201" y="366"/>
                </a:lnTo>
                <a:lnTo>
                  <a:pt x="201" y="363"/>
                </a:lnTo>
                <a:lnTo>
                  <a:pt x="201" y="363"/>
                </a:lnTo>
                <a:lnTo>
                  <a:pt x="199" y="361"/>
                </a:lnTo>
                <a:lnTo>
                  <a:pt x="201" y="359"/>
                </a:lnTo>
                <a:lnTo>
                  <a:pt x="201" y="359"/>
                </a:lnTo>
                <a:lnTo>
                  <a:pt x="203" y="355"/>
                </a:lnTo>
                <a:lnTo>
                  <a:pt x="205" y="355"/>
                </a:lnTo>
                <a:lnTo>
                  <a:pt x="205" y="353"/>
                </a:lnTo>
                <a:lnTo>
                  <a:pt x="207" y="353"/>
                </a:lnTo>
                <a:lnTo>
                  <a:pt x="209" y="353"/>
                </a:lnTo>
                <a:lnTo>
                  <a:pt x="211" y="353"/>
                </a:lnTo>
                <a:lnTo>
                  <a:pt x="211" y="353"/>
                </a:lnTo>
                <a:lnTo>
                  <a:pt x="218" y="353"/>
                </a:lnTo>
                <a:lnTo>
                  <a:pt x="220" y="353"/>
                </a:lnTo>
                <a:lnTo>
                  <a:pt x="222" y="351"/>
                </a:lnTo>
                <a:lnTo>
                  <a:pt x="222" y="351"/>
                </a:lnTo>
                <a:lnTo>
                  <a:pt x="222" y="349"/>
                </a:lnTo>
                <a:lnTo>
                  <a:pt x="224" y="349"/>
                </a:lnTo>
                <a:lnTo>
                  <a:pt x="228" y="347"/>
                </a:lnTo>
                <a:lnTo>
                  <a:pt x="228" y="347"/>
                </a:lnTo>
                <a:lnTo>
                  <a:pt x="232" y="347"/>
                </a:lnTo>
                <a:lnTo>
                  <a:pt x="232" y="347"/>
                </a:lnTo>
                <a:lnTo>
                  <a:pt x="234" y="347"/>
                </a:lnTo>
                <a:lnTo>
                  <a:pt x="234" y="347"/>
                </a:lnTo>
                <a:lnTo>
                  <a:pt x="236" y="345"/>
                </a:lnTo>
                <a:lnTo>
                  <a:pt x="239" y="345"/>
                </a:lnTo>
                <a:lnTo>
                  <a:pt x="241" y="343"/>
                </a:lnTo>
                <a:lnTo>
                  <a:pt x="241" y="345"/>
                </a:lnTo>
                <a:lnTo>
                  <a:pt x="243" y="345"/>
                </a:lnTo>
                <a:lnTo>
                  <a:pt x="243" y="343"/>
                </a:lnTo>
                <a:lnTo>
                  <a:pt x="245" y="341"/>
                </a:lnTo>
                <a:lnTo>
                  <a:pt x="247" y="341"/>
                </a:lnTo>
                <a:lnTo>
                  <a:pt x="251" y="341"/>
                </a:lnTo>
                <a:lnTo>
                  <a:pt x="251" y="341"/>
                </a:lnTo>
                <a:lnTo>
                  <a:pt x="253" y="338"/>
                </a:lnTo>
                <a:lnTo>
                  <a:pt x="255" y="336"/>
                </a:lnTo>
                <a:lnTo>
                  <a:pt x="255" y="336"/>
                </a:lnTo>
                <a:lnTo>
                  <a:pt x="257" y="336"/>
                </a:lnTo>
                <a:lnTo>
                  <a:pt x="259" y="341"/>
                </a:lnTo>
                <a:lnTo>
                  <a:pt x="261" y="341"/>
                </a:lnTo>
                <a:lnTo>
                  <a:pt x="264" y="341"/>
                </a:lnTo>
                <a:lnTo>
                  <a:pt x="264" y="341"/>
                </a:lnTo>
                <a:lnTo>
                  <a:pt x="266" y="341"/>
                </a:lnTo>
                <a:lnTo>
                  <a:pt x="266" y="343"/>
                </a:lnTo>
                <a:lnTo>
                  <a:pt x="268" y="345"/>
                </a:lnTo>
                <a:lnTo>
                  <a:pt x="268" y="347"/>
                </a:lnTo>
                <a:lnTo>
                  <a:pt x="270" y="347"/>
                </a:lnTo>
                <a:lnTo>
                  <a:pt x="270" y="347"/>
                </a:lnTo>
                <a:lnTo>
                  <a:pt x="272" y="347"/>
                </a:lnTo>
                <a:lnTo>
                  <a:pt x="274" y="347"/>
                </a:lnTo>
                <a:lnTo>
                  <a:pt x="276" y="345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0" y="338"/>
                </a:lnTo>
                <a:lnTo>
                  <a:pt x="280" y="338"/>
                </a:lnTo>
                <a:lnTo>
                  <a:pt x="282" y="336"/>
                </a:lnTo>
                <a:lnTo>
                  <a:pt x="282" y="336"/>
                </a:lnTo>
                <a:lnTo>
                  <a:pt x="282" y="334"/>
                </a:lnTo>
                <a:lnTo>
                  <a:pt x="284" y="332"/>
                </a:lnTo>
                <a:lnTo>
                  <a:pt x="284" y="332"/>
                </a:lnTo>
                <a:lnTo>
                  <a:pt x="284" y="328"/>
                </a:lnTo>
                <a:lnTo>
                  <a:pt x="284" y="328"/>
                </a:lnTo>
                <a:lnTo>
                  <a:pt x="282" y="326"/>
                </a:lnTo>
                <a:lnTo>
                  <a:pt x="282" y="326"/>
                </a:lnTo>
                <a:lnTo>
                  <a:pt x="282" y="326"/>
                </a:lnTo>
                <a:lnTo>
                  <a:pt x="282" y="324"/>
                </a:lnTo>
                <a:lnTo>
                  <a:pt x="282" y="324"/>
                </a:lnTo>
                <a:lnTo>
                  <a:pt x="280" y="324"/>
                </a:lnTo>
                <a:lnTo>
                  <a:pt x="278" y="322"/>
                </a:lnTo>
                <a:lnTo>
                  <a:pt x="278" y="322"/>
                </a:lnTo>
                <a:lnTo>
                  <a:pt x="278" y="322"/>
                </a:lnTo>
                <a:lnTo>
                  <a:pt x="278" y="320"/>
                </a:lnTo>
                <a:lnTo>
                  <a:pt x="280" y="318"/>
                </a:lnTo>
                <a:lnTo>
                  <a:pt x="280" y="318"/>
                </a:lnTo>
                <a:lnTo>
                  <a:pt x="280" y="315"/>
                </a:lnTo>
                <a:lnTo>
                  <a:pt x="282" y="315"/>
                </a:lnTo>
                <a:lnTo>
                  <a:pt x="282" y="311"/>
                </a:lnTo>
                <a:lnTo>
                  <a:pt x="287" y="311"/>
                </a:lnTo>
                <a:lnTo>
                  <a:pt x="287" y="311"/>
                </a:lnTo>
                <a:lnTo>
                  <a:pt x="287" y="309"/>
                </a:lnTo>
                <a:lnTo>
                  <a:pt x="289" y="309"/>
                </a:lnTo>
                <a:lnTo>
                  <a:pt x="289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3" y="309"/>
                </a:lnTo>
                <a:lnTo>
                  <a:pt x="293" y="309"/>
                </a:lnTo>
                <a:lnTo>
                  <a:pt x="293" y="307"/>
                </a:lnTo>
                <a:lnTo>
                  <a:pt x="293" y="307"/>
                </a:lnTo>
                <a:lnTo>
                  <a:pt x="295" y="305"/>
                </a:lnTo>
                <a:lnTo>
                  <a:pt x="295" y="305"/>
                </a:lnTo>
                <a:lnTo>
                  <a:pt x="297" y="303"/>
                </a:lnTo>
                <a:lnTo>
                  <a:pt x="297" y="303"/>
                </a:lnTo>
                <a:lnTo>
                  <a:pt x="299" y="305"/>
                </a:lnTo>
                <a:lnTo>
                  <a:pt x="299" y="307"/>
                </a:lnTo>
                <a:lnTo>
                  <a:pt x="299" y="307"/>
                </a:lnTo>
                <a:lnTo>
                  <a:pt x="299" y="305"/>
                </a:lnTo>
                <a:lnTo>
                  <a:pt x="301" y="305"/>
                </a:lnTo>
                <a:lnTo>
                  <a:pt x="301" y="307"/>
                </a:lnTo>
                <a:lnTo>
                  <a:pt x="301" y="307"/>
                </a:lnTo>
                <a:lnTo>
                  <a:pt x="303" y="307"/>
                </a:lnTo>
                <a:lnTo>
                  <a:pt x="303" y="307"/>
                </a:lnTo>
                <a:lnTo>
                  <a:pt x="305" y="307"/>
                </a:lnTo>
                <a:lnTo>
                  <a:pt x="305" y="309"/>
                </a:lnTo>
                <a:lnTo>
                  <a:pt x="307" y="311"/>
                </a:lnTo>
                <a:lnTo>
                  <a:pt x="310" y="313"/>
                </a:lnTo>
                <a:lnTo>
                  <a:pt x="310" y="315"/>
                </a:lnTo>
                <a:lnTo>
                  <a:pt x="310" y="315"/>
                </a:lnTo>
                <a:lnTo>
                  <a:pt x="310" y="318"/>
                </a:lnTo>
                <a:lnTo>
                  <a:pt x="310" y="318"/>
                </a:lnTo>
                <a:lnTo>
                  <a:pt x="310" y="320"/>
                </a:lnTo>
                <a:lnTo>
                  <a:pt x="310" y="320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4"/>
                </a:lnTo>
                <a:lnTo>
                  <a:pt x="314" y="324"/>
                </a:lnTo>
                <a:lnTo>
                  <a:pt x="314" y="324"/>
                </a:lnTo>
                <a:lnTo>
                  <a:pt x="316" y="324"/>
                </a:lnTo>
                <a:lnTo>
                  <a:pt x="316" y="326"/>
                </a:lnTo>
                <a:lnTo>
                  <a:pt x="316" y="326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8" y="326"/>
                </a:lnTo>
                <a:lnTo>
                  <a:pt x="318" y="326"/>
                </a:lnTo>
                <a:lnTo>
                  <a:pt x="318" y="326"/>
                </a:lnTo>
                <a:lnTo>
                  <a:pt x="318" y="324"/>
                </a:lnTo>
                <a:lnTo>
                  <a:pt x="320" y="324"/>
                </a:lnTo>
                <a:lnTo>
                  <a:pt x="320" y="326"/>
                </a:lnTo>
                <a:lnTo>
                  <a:pt x="322" y="326"/>
                </a:lnTo>
                <a:lnTo>
                  <a:pt x="322" y="326"/>
                </a:lnTo>
                <a:lnTo>
                  <a:pt x="322" y="326"/>
                </a:lnTo>
                <a:lnTo>
                  <a:pt x="324" y="328"/>
                </a:lnTo>
                <a:lnTo>
                  <a:pt x="324" y="328"/>
                </a:lnTo>
                <a:lnTo>
                  <a:pt x="324" y="328"/>
                </a:lnTo>
                <a:lnTo>
                  <a:pt x="324" y="330"/>
                </a:lnTo>
                <a:lnTo>
                  <a:pt x="326" y="330"/>
                </a:lnTo>
                <a:lnTo>
                  <a:pt x="326" y="330"/>
                </a:lnTo>
                <a:lnTo>
                  <a:pt x="328" y="332"/>
                </a:lnTo>
                <a:lnTo>
                  <a:pt x="328" y="332"/>
                </a:lnTo>
                <a:lnTo>
                  <a:pt x="330" y="332"/>
                </a:lnTo>
                <a:lnTo>
                  <a:pt x="330" y="332"/>
                </a:lnTo>
                <a:lnTo>
                  <a:pt x="333" y="332"/>
                </a:lnTo>
                <a:lnTo>
                  <a:pt x="335" y="332"/>
                </a:lnTo>
                <a:lnTo>
                  <a:pt x="335" y="332"/>
                </a:lnTo>
                <a:lnTo>
                  <a:pt x="337" y="332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7" y="328"/>
                </a:lnTo>
                <a:lnTo>
                  <a:pt x="337" y="328"/>
                </a:lnTo>
                <a:lnTo>
                  <a:pt x="337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6"/>
                </a:lnTo>
                <a:lnTo>
                  <a:pt x="335" y="326"/>
                </a:lnTo>
                <a:lnTo>
                  <a:pt x="335" y="324"/>
                </a:lnTo>
                <a:lnTo>
                  <a:pt x="335" y="324"/>
                </a:lnTo>
                <a:lnTo>
                  <a:pt x="335" y="322"/>
                </a:lnTo>
                <a:lnTo>
                  <a:pt x="337" y="322"/>
                </a:lnTo>
                <a:lnTo>
                  <a:pt x="339" y="322"/>
                </a:lnTo>
                <a:lnTo>
                  <a:pt x="337" y="320"/>
                </a:lnTo>
                <a:lnTo>
                  <a:pt x="337" y="320"/>
                </a:lnTo>
                <a:lnTo>
                  <a:pt x="337" y="320"/>
                </a:lnTo>
                <a:lnTo>
                  <a:pt x="337" y="318"/>
                </a:lnTo>
                <a:lnTo>
                  <a:pt x="337" y="318"/>
                </a:lnTo>
                <a:lnTo>
                  <a:pt x="339" y="318"/>
                </a:lnTo>
                <a:lnTo>
                  <a:pt x="339" y="318"/>
                </a:lnTo>
                <a:lnTo>
                  <a:pt x="339" y="318"/>
                </a:lnTo>
                <a:lnTo>
                  <a:pt x="337" y="315"/>
                </a:lnTo>
                <a:lnTo>
                  <a:pt x="337" y="315"/>
                </a:lnTo>
                <a:lnTo>
                  <a:pt x="333" y="313"/>
                </a:lnTo>
                <a:lnTo>
                  <a:pt x="330" y="315"/>
                </a:lnTo>
                <a:lnTo>
                  <a:pt x="330" y="313"/>
                </a:lnTo>
                <a:lnTo>
                  <a:pt x="328" y="313"/>
                </a:lnTo>
                <a:lnTo>
                  <a:pt x="328" y="315"/>
                </a:lnTo>
                <a:lnTo>
                  <a:pt x="328" y="315"/>
                </a:lnTo>
                <a:lnTo>
                  <a:pt x="328" y="318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4" y="315"/>
                </a:lnTo>
                <a:lnTo>
                  <a:pt x="324" y="313"/>
                </a:lnTo>
                <a:lnTo>
                  <a:pt x="320" y="313"/>
                </a:lnTo>
                <a:lnTo>
                  <a:pt x="318" y="313"/>
                </a:lnTo>
                <a:lnTo>
                  <a:pt x="318" y="311"/>
                </a:lnTo>
                <a:lnTo>
                  <a:pt x="316" y="311"/>
                </a:lnTo>
                <a:lnTo>
                  <a:pt x="314" y="311"/>
                </a:lnTo>
                <a:lnTo>
                  <a:pt x="316" y="311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3"/>
                </a:lnTo>
                <a:lnTo>
                  <a:pt x="316" y="303"/>
                </a:lnTo>
                <a:lnTo>
                  <a:pt x="316" y="303"/>
                </a:lnTo>
                <a:lnTo>
                  <a:pt x="316" y="301"/>
                </a:lnTo>
                <a:lnTo>
                  <a:pt x="316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3"/>
                </a:lnTo>
                <a:lnTo>
                  <a:pt x="320" y="303"/>
                </a:lnTo>
                <a:lnTo>
                  <a:pt x="320" y="305"/>
                </a:lnTo>
                <a:lnTo>
                  <a:pt x="320" y="305"/>
                </a:lnTo>
                <a:lnTo>
                  <a:pt x="322" y="305"/>
                </a:lnTo>
                <a:lnTo>
                  <a:pt x="324" y="307"/>
                </a:lnTo>
                <a:lnTo>
                  <a:pt x="324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3"/>
                </a:lnTo>
                <a:lnTo>
                  <a:pt x="326" y="303"/>
                </a:lnTo>
                <a:lnTo>
                  <a:pt x="328" y="303"/>
                </a:lnTo>
                <a:lnTo>
                  <a:pt x="328" y="301"/>
                </a:lnTo>
                <a:lnTo>
                  <a:pt x="328" y="299"/>
                </a:lnTo>
                <a:lnTo>
                  <a:pt x="328" y="299"/>
                </a:lnTo>
                <a:lnTo>
                  <a:pt x="328" y="299"/>
                </a:lnTo>
                <a:lnTo>
                  <a:pt x="328" y="297"/>
                </a:lnTo>
                <a:lnTo>
                  <a:pt x="328" y="297"/>
                </a:lnTo>
                <a:lnTo>
                  <a:pt x="330" y="297"/>
                </a:lnTo>
                <a:lnTo>
                  <a:pt x="330" y="297"/>
                </a:lnTo>
                <a:lnTo>
                  <a:pt x="333" y="297"/>
                </a:lnTo>
                <a:lnTo>
                  <a:pt x="333" y="295"/>
                </a:lnTo>
                <a:lnTo>
                  <a:pt x="333" y="295"/>
                </a:lnTo>
                <a:lnTo>
                  <a:pt x="335" y="295"/>
                </a:lnTo>
                <a:lnTo>
                  <a:pt x="335" y="292"/>
                </a:lnTo>
                <a:lnTo>
                  <a:pt x="337" y="295"/>
                </a:lnTo>
                <a:lnTo>
                  <a:pt x="337" y="295"/>
                </a:lnTo>
                <a:lnTo>
                  <a:pt x="339" y="295"/>
                </a:lnTo>
                <a:lnTo>
                  <a:pt x="339" y="297"/>
                </a:lnTo>
                <a:lnTo>
                  <a:pt x="341" y="297"/>
                </a:lnTo>
                <a:lnTo>
                  <a:pt x="341" y="297"/>
                </a:lnTo>
                <a:lnTo>
                  <a:pt x="341" y="297"/>
                </a:lnTo>
                <a:lnTo>
                  <a:pt x="343" y="297"/>
                </a:lnTo>
                <a:lnTo>
                  <a:pt x="341" y="297"/>
                </a:lnTo>
                <a:lnTo>
                  <a:pt x="343" y="299"/>
                </a:lnTo>
                <a:lnTo>
                  <a:pt x="343" y="299"/>
                </a:lnTo>
                <a:lnTo>
                  <a:pt x="345" y="299"/>
                </a:lnTo>
                <a:lnTo>
                  <a:pt x="345" y="299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3"/>
                </a:lnTo>
                <a:lnTo>
                  <a:pt x="345" y="303"/>
                </a:lnTo>
                <a:lnTo>
                  <a:pt x="345" y="303"/>
                </a:lnTo>
                <a:lnTo>
                  <a:pt x="345" y="301"/>
                </a:lnTo>
                <a:lnTo>
                  <a:pt x="347" y="301"/>
                </a:lnTo>
                <a:lnTo>
                  <a:pt x="347" y="301"/>
                </a:lnTo>
                <a:lnTo>
                  <a:pt x="347" y="301"/>
                </a:lnTo>
                <a:lnTo>
                  <a:pt x="349" y="301"/>
                </a:lnTo>
                <a:lnTo>
                  <a:pt x="351" y="301"/>
                </a:lnTo>
                <a:lnTo>
                  <a:pt x="351" y="301"/>
                </a:lnTo>
                <a:lnTo>
                  <a:pt x="353" y="303"/>
                </a:lnTo>
                <a:lnTo>
                  <a:pt x="355" y="303"/>
                </a:lnTo>
                <a:lnTo>
                  <a:pt x="358" y="303"/>
                </a:lnTo>
                <a:lnTo>
                  <a:pt x="358" y="303"/>
                </a:lnTo>
                <a:lnTo>
                  <a:pt x="358" y="303"/>
                </a:lnTo>
                <a:lnTo>
                  <a:pt x="360" y="303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4" y="305"/>
                </a:lnTo>
                <a:lnTo>
                  <a:pt x="364" y="303"/>
                </a:lnTo>
                <a:lnTo>
                  <a:pt x="364" y="303"/>
                </a:lnTo>
                <a:lnTo>
                  <a:pt x="366" y="303"/>
                </a:lnTo>
                <a:lnTo>
                  <a:pt x="366" y="301"/>
                </a:lnTo>
                <a:lnTo>
                  <a:pt x="366" y="299"/>
                </a:lnTo>
                <a:lnTo>
                  <a:pt x="366" y="299"/>
                </a:lnTo>
                <a:lnTo>
                  <a:pt x="366" y="299"/>
                </a:lnTo>
                <a:lnTo>
                  <a:pt x="366" y="297"/>
                </a:lnTo>
                <a:lnTo>
                  <a:pt x="366" y="295"/>
                </a:lnTo>
                <a:lnTo>
                  <a:pt x="366" y="295"/>
                </a:lnTo>
                <a:lnTo>
                  <a:pt x="366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0"/>
                </a:lnTo>
                <a:lnTo>
                  <a:pt x="370" y="290"/>
                </a:lnTo>
                <a:lnTo>
                  <a:pt x="370" y="290"/>
                </a:lnTo>
                <a:lnTo>
                  <a:pt x="370" y="288"/>
                </a:lnTo>
                <a:lnTo>
                  <a:pt x="370" y="288"/>
                </a:lnTo>
                <a:lnTo>
                  <a:pt x="370" y="288"/>
                </a:lnTo>
                <a:lnTo>
                  <a:pt x="370" y="286"/>
                </a:lnTo>
                <a:lnTo>
                  <a:pt x="370" y="286"/>
                </a:lnTo>
                <a:lnTo>
                  <a:pt x="372" y="286"/>
                </a:lnTo>
                <a:lnTo>
                  <a:pt x="372" y="286"/>
                </a:lnTo>
                <a:lnTo>
                  <a:pt x="374" y="286"/>
                </a:lnTo>
                <a:lnTo>
                  <a:pt x="374" y="288"/>
                </a:lnTo>
                <a:lnTo>
                  <a:pt x="374" y="288"/>
                </a:lnTo>
                <a:lnTo>
                  <a:pt x="376" y="288"/>
                </a:lnTo>
                <a:lnTo>
                  <a:pt x="378" y="288"/>
                </a:lnTo>
                <a:lnTo>
                  <a:pt x="378" y="288"/>
                </a:lnTo>
                <a:lnTo>
                  <a:pt x="378" y="288"/>
                </a:lnTo>
                <a:lnTo>
                  <a:pt x="381" y="288"/>
                </a:lnTo>
                <a:lnTo>
                  <a:pt x="383" y="288"/>
                </a:lnTo>
                <a:lnTo>
                  <a:pt x="383" y="288"/>
                </a:lnTo>
                <a:lnTo>
                  <a:pt x="383" y="286"/>
                </a:lnTo>
                <a:lnTo>
                  <a:pt x="383" y="286"/>
                </a:lnTo>
                <a:lnTo>
                  <a:pt x="385" y="286"/>
                </a:lnTo>
                <a:lnTo>
                  <a:pt x="385" y="286"/>
                </a:lnTo>
                <a:lnTo>
                  <a:pt x="385" y="286"/>
                </a:lnTo>
                <a:lnTo>
                  <a:pt x="387" y="286"/>
                </a:lnTo>
                <a:lnTo>
                  <a:pt x="389" y="286"/>
                </a:lnTo>
                <a:lnTo>
                  <a:pt x="391" y="284"/>
                </a:lnTo>
                <a:lnTo>
                  <a:pt x="395" y="284"/>
                </a:lnTo>
                <a:lnTo>
                  <a:pt x="395" y="284"/>
                </a:lnTo>
                <a:lnTo>
                  <a:pt x="397" y="282"/>
                </a:lnTo>
                <a:lnTo>
                  <a:pt x="397" y="282"/>
                </a:lnTo>
                <a:lnTo>
                  <a:pt x="397" y="280"/>
                </a:lnTo>
                <a:lnTo>
                  <a:pt x="397" y="280"/>
                </a:lnTo>
                <a:lnTo>
                  <a:pt x="397" y="276"/>
                </a:lnTo>
                <a:lnTo>
                  <a:pt x="397" y="276"/>
                </a:lnTo>
                <a:lnTo>
                  <a:pt x="397" y="276"/>
                </a:lnTo>
                <a:lnTo>
                  <a:pt x="397" y="274"/>
                </a:lnTo>
                <a:lnTo>
                  <a:pt x="399" y="274"/>
                </a:lnTo>
                <a:lnTo>
                  <a:pt x="401" y="274"/>
                </a:lnTo>
                <a:lnTo>
                  <a:pt x="404" y="274"/>
                </a:lnTo>
                <a:lnTo>
                  <a:pt x="406" y="274"/>
                </a:lnTo>
                <a:lnTo>
                  <a:pt x="406" y="274"/>
                </a:lnTo>
                <a:lnTo>
                  <a:pt x="406" y="274"/>
                </a:lnTo>
                <a:lnTo>
                  <a:pt x="408" y="274"/>
                </a:lnTo>
                <a:lnTo>
                  <a:pt x="410" y="272"/>
                </a:lnTo>
                <a:lnTo>
                  <a:pt x="410" y="272"/>
                </a:lnTo>
                <a:lnTo>
                  <a:pt x="410" y="270"/>
                </a:lnTo>
                <a:lnTo>
                  <a:pt x="412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70"/>
                </a:lnTo>
                <a:lnTo>
                  <a:pt x="416" y="270"/>
                </a:lnTo>
                <a:lnTo>
                  <a:pt x="418" y="270"/>
                </a:lnTo>
                <a:lnTo>
                  <a:pt x="418" y="270"/>
                </a:lnTo>
                <a:lnTo>
                  <a:pt x="418" y="270"/>
                </a:lnTo>
                <a:lnTo>
                  <a:pt x="420" y="270"/>
                </a:lnTo>
                <a:lnTo>
                  <a:pt x="422" y="270"/>
                </a:lnTo>
                <a:lnTo>
                  <a:pt x="422" y="270"/>
                </a:lnTo>
                <a:lnTo>
                  <a:pt x="422" y="270"/>
                </a:lnTo>
                <a:lnTo>
                  <a:pt x="424" y="267"/>
                </a:lnTo>
                <a:lnTo>
                  <a:pt x="424" y="267"/>
                </a:lnTo>
                <a:lnTo>
                  <a:pt x="424" y="267"/>
                </a:lnTo>
                <a:lnTo>
                  <a:pt x="424" y="265"/>
                </a:lnTo>
                <a:lnTo>
                  <a:pt x="427" y="265"/>
                </a:lnTo>
                <a:lnTo>
                  <a:pt x="427" y="263"/>
                </a:lnTo>
                <a:lnTo>
                  <a:pt x="429" y="263"/>
                </a:lnTo>
                <a:lnTo>
                  <a:pt x="429" y="261"/>
                </a:lnTo>
                <a:lnTo>
                  <a:pt x="431" y="259"/>
                </a:lnTo>
                <a:lnTo>
                  <a:pt x="431" y="259"/>
                </a:lnTo>
                <a:lnTo>
                  <a:pt x="429" y="259"/>
                </a:lnTo>
                <a:lnTo>
                  <a:pt x="429" y="257"/>
                </a:lnTo>
                <a:lnTo>
                  <a:pt x="431" y="257"/>
                </a:lnTo>
                <a:lnTo>
                  <a:pt x="431" y="255"/>
                </a:lnTo>
                <a:lnTo>
                  <a:pt x="431" y="255"/>
                </a:lnTo>
                <a:lnTo>
                  <a:pt x="431" y="251"/>
                </a:lnTo>
                <a:lnTo>
                  <a:pt x="431" y="251"/>
                </a:lnTo>
                <a:lnTo>
                  <a:pt x="431" y="251"/>
                </a:lnTo>
                <a:lnTo>
                  <a:pt x="431" y="249"/>
                </a:lnTo>
                <a:lnTo>
                  <a:pt x="433" y="249"/>
                </a:lnTo>
                <a:lnTo>
                  <a:pt x="433" y="249"/>
                </a:lnTo>
                <a:lnTo>
                  <a:pt x="433" y="247"/>
                </a:lnTo>
                <a:lnTo>
                  <a:pt x="433" y="247"/>
                </a:lnTo>
                <a:lnTo>
                  <a:pt x="431" y="247"/>
                </a:lnTo>
                <a:lnTo>
                  <a:pt x="431" y="247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3" y="242"/>
                </a:lnTo>
                <a:lnTo>
                  <a:pt x="433" y="240"/>
                </a:lnTo>
                <a:lnTo>
                  <a:pt x="435" y="240"/>
                </a:lnTo>
                <a:lnTo>
                  <a:pt x="435" y="238"/>
                </a:lnTo>
                <a:lnTo>
                  <a:pt x="435" y="238"/>
                </a:lnTo>
                <a:lnTo>
                  <a:pt x="437" y="236"/>
                </a:lnTo>
                <a:lnTo>
                  <a:pt x="437" y="236"/>
                </a:lnTo>
                <a:lnTo>
                  <a:pt x="437" y="236"/>
                </a:lnTo>
                <a:lnTo>
                  <a:pt x="437" y="234"/>
                </a:lnTo>
                <a:lnTo>
                  <a:pt x="437" y="232"/>
                </a:lnTo>
                <a:lnTo>
                  <a:pt x="437" y="232"/>
                </a:lnTo>
                <a:lnTo>
                  <a:pt x="437" y="232"/>
                </a:lnTo>
                <a:lnTo>
                  <a:pt x="439" y="230"/>
                </a:lnTo>
                <a:lnTo>
                  <a:pt x="441" y="230"/>
                </a:lnTo>
                <a:lnTo>
                  <a:pt x="441" y="230"/>
                </a:lnTo>
                <a:lnTo>
                  <a:pt x="441" y="228"/>
                </a:lnTo>
                <a:lnTo>
                  <a:pt x="443" y="228"/>
                </a:lnTo>
                <a:lnTo>
                  <a:pt x="445" y="228"/>
                </a:lnTo>
                <a:lnTo>
                  <a:pt x="445" y="228"/>
                </a:lnTo>
                <a:lnTo>
                  <a:pt x="447" y="228"/>
                </a:lnTo>
                <a:lnTo>
                  <a:pt x="449" y="226"/>
                </a:lnTo>
                <a:lnTo>
                  <a:pt x="449" y="226"/>
                </a:lnTo>
                <a:lnTo>
                  <a:pt x="449" y="226"/>
                </a:lnTo>
                <a:lnTo>
                  <a:pt x="452" y="224"/>
                </a:lnTo>
                <a:lnTo>
                  <a:pt x="452" y="224"/>
                </a:lnTo>
                <a:lnTo>
                  <a:pt x="454" y="221"/>
                </a:lnTo>
                <a:lnTo>
                  <a:pt x="454" y="221"/>
                </a:lnTo>
                <a:lnTo>
                  <a:pt x="454" y="221"/>
                </a:lnTo>
                <a:lnTo>
                  <a:pt x="456" y="221"/>
                </a:lnTo>
                <a:lnTo>
                  <a:pt x="458" y="219"/>
                </a:lnTo>
                <a:lnTo>
                  <a:pt x="458" y="219"/>
                </a:lnTo>
                <a:lnTo>
                  <a:pt x="460" y="219"/>
                </a:lnTo>
                <a:lnTo>
                  <a:pt x="460" y="219"/>
                </a:lnTo>
                <a:lnTo>
                  <a:pt x="460" y="217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0" name="Freeform 44">
            <a:extLst>
              <a:ext uri="{FF2B5EF4-FFF2-40B4-BE49-F238E27FC236}">
                <a16:creationId xmlns:a16="http://schemas.microsoft.com/office/drawing/2014/main" id="{D6DE20D0-0302-4FBA-9EDF-FAA0F0BE7591}"/>
              </a:ext>
            </a:extLst>
          </p:cNvPr>
          <p:cNvSpPr>
            <a:spLocks noEditPoints="1"/>
          </p:cNvSpPr>
          <p:nvPr/>
        </p:nvSpPr>
        <p:spPr bwMode="auto">
          <a:xfrm>
            <a:off x="8566892" y="5234994"/>
            <a:ext cx="642311" cy="821682"/>
          </a:xfrm>
          <a:custGeom>
            <a:avLst/>
            <a:gdLst>
              <a:gd name="T0" fmla="*/ 409 w 418"/>
              <a:gd name="T1" fmla="*/ 11 h 564"/>
              <a:gd name="T2" fmla="*/ 393 w 418"/>
              <a:gd name="T3" fmla="*/ 7 h 564"/>
              <a:gd name="T4" fmla="*/ 388 w 418"/>
              <a:gd name="T5" fmla="*/ 5 h 564"/>
              <a:gd name="T6" fmla="*/ 363 w 418"/>
              <a:gd name="T7" fmla="*/ 26 h 564"/>
              <a:gd name="T8" fmla="*/ 359 w 418"/>
              <a:gd name="T9" fmla="*/ 34 h 564"/>
              <a:gd name="T10" fmla="*/ 338 w 418"/>
              <a:gd name="T11" fmla="*/ 26 h 564"/>
              <a:gd name="T12" fmla="*/ 324 w 418"/>
              <a:gd name="T13" fmla="*/ 34 h 564"/>
              <a:gd name="T14" fmla="*/ 299 w 418"/>
              <a:gd name="T15" fmla="*/ 53 h 564"/>
              <a:gd name="T16" fmla="*/ 278 w 418"/>
              <a:gd name="T17" fmla="*/ 49 h 564"/>
              <a:gd name="T18" fmla="*/ 259 w 418"/>
              <a:gd name="T19" fmla="*/ 51 h 564"/>
              <a:gd name="T20" fmla="*/ 242 w 418"/>
              <a:gd name="T21" fmla="*/ 74 h 564"/>
              <a:gd name="T22" fmla="*/ 223 w 418"/>
              <a:gd name="T23" fmla="*/ 94 h 564"/>
              <a:gd name="T24" fmla="*/ 182 w 418"/>
              <a:gd name="T25" fmla="*/ 76 h 564"/>
              <a:gd name="T26" fmla="*/ 157 w 418"/>
              <a:gd name="T27" fmla="*/ 82 h 564"/>
              <a:gd name="T28" fmla="*/ 140 w 418"/>
              <a:gd name="T29" fmla="*/ 90 h 564"/>
              <a:gd name="T30" fmla="*/ 142 w 418"/>
              <a:gd name="T31" fmla="*/ 111 h 564"/>
              <a:gd name="T32" fmla="*/ 127 w 418"/>
              <a:gd name="T33" fmla="*/ 138 h 564"/>
              <a:gd name="T34" fmla="*/ 155 w 418"/>
              <a:gd name="T35" fmla="*/ 153 h 564"/>
              <a:gd name="T36" fmla="*/ 123 w 418"/>
              <a:gd name="T37" fmla="*/ 180 h 564"/>
              <a:gd name="T38" fmla="*/ 92 w 418"/>
              <a:gd name="T39" fmla="*/ 182 h 564"/>
              <a:gd name="T40" fmla="*/ 63 w 418"/>
              <a:gd name="T41" fmla="*/ 191 h 564"/>
              <a:gd name="T42" fmla="*/ 27 w 418"/>
              <a:gd name="T43" fmla="*/ 191 h 564"/>
              <a:gd name="T44" fmla="*/ 15 w 418"/>
              <a:gd name="T45" fmla="*/ 201 h 564"/>
              <a:gd name="T46" fmla="*/ 2 w 418"/>
              <a:gd name="T47" fmla="*/ 211 h 564"/>
              <a:gd name="T48" fmla="*/ 33 w 418"/>
              <a:gd name="T49" fmla="*/ 230 h 564"/>
              <a:gd name="T50" fmla="*/ 35 w 418"/>
              <a:gd name="T51" fmla="*/ 243 h 564"/>
              <a:gd name="T52" fmla="*/ 50 w 418"/>
              <a:gd name="T53" fmla="*/ 251 h 564"/>
              <a:gd name="T54" fmla="*/ 46 w 418"/>
              <a:gd name="T55" fmla="*/ 262 h 564"/>
              <a:gd name="T56" fmla="*/ 65 w 418"/>
              <a:gd name="T57" fmla="*/ 284 h 564"/>
              <a:gd name="T58" fmla="*/ 60 w 418"/>
              <a:gd name="T59" fmla="*/ 310 h 564"/>
              <a:gd name="T60" fmla="*/ 67 w 418"/>
              <a:gd name="T61" fmla="*/ 339 h 564"/>
              <a:gd name="T62" fmla="*/ 100 w 418"/>
              <a:gd name="T63" fmla="*/ 333 h 564"/>
              <a:gd name="T64" fmla="*/ 104 w 418"/>
              <a:gd name="T65" fmla="*/ 370 h 564"/>
              <a:gd name="T66" fmla="*/ 100 w 418"/>
              <a:gd name="T67" fmla="*/ 410 h 564"/>
              <a:gd name="T68" fmla="*/ 119 w 418"/>
              <a:gd name="T69" fmla="*/ 420 h 564"/>
              <a:gd name="T70" fmla="*/ 102 w 418"/>
              <a:gd name="T71" fmla="*/ 483 h 564"/>
              <a:gd name="T72" fmla="*/ 100 w 418"/>
              <a:gd name="T73" fmla="*/ 510 h 564"/>
              <a:gd name="T74" fmla="*/ 100 w 418"/>
              <a:gd name="T75" fmla="*/ 525 h 564"/>
              <a:gd name="T76" fmla="*/ 92 w 418"/>
              <a:gd name="T77" fmla="*/ 541 h 564"/>
              <a:gd name="T78" fmla="*/ 144 w 418"/>
              <a:gd name="T79" fmla="*/ 556 h 564"/>
              <a:gd name="T80" fmla="*/ 194 w 418"/>
              <a:gd name="T81" fmla="*/ 504 h 564"/>
              <a:gd name="T82" fmla="*/ 198 w 418"/>
              <a:gd name="T83" fmla="*/ 483 h 564"/>
              <a:gd name="T84" fmla="*/ 259 w 418"/>
              <a:gd name="T85" fmla="*/ 447 h 564"/>
              <a:gd name="T86" fmla="*/ 299 w 418"/>
              <a:gd name="T87" fmla="*/ 441 h 564"/>
              <a:gd name="T88" fmla="*/ 315 w 418"/>
              <a:gd name="T89" fmla="*/ 441 h 564"/>
              <a:gd name="T90" fmla="*/ 274 w 418"/>
              <a:gd name="T91" fmla="*/ 412 h 564"/>
              <a:gd name="T92" fmla="*/ 301 w 418"/>
              <a:gd name="T93" fmla="*/ 370 h 564"/>
              <a:gd name="T94" fmla="*/ 320 w 418"/>
              <a:gd name="T95" fmla="*/ 335 h 564"/>
              <a:gd name="T96" fmla="*/ 336 w 418"/>
              <a:gd name="T97" fmla="*/ 337 h 564"/>
              <a:gd name="T98" fmla="*/ 345 w 418"/>
              <a:gd name="T99" fmla="*/ 335 h 564"/>
              <a:gd name="T100" fmla="*/ 363 w 418"/>
              <a:gd name="T101" fmla="*/ 282 h 564"/>
              <a:gd name="T102" fmla="*/ 357 w 418"/>
              <a:gd name="T103" fmla="*/ 276 h 564"/>
              <a:gd name="T104" fmla="*/ 357 w 418"/>
              <a:gd name="T105" fmla="*/ 270 h 564"/>
              <a:gd name="T106" fmla="*/ 368 w 418"/>
              <a:gd name="T107" fmla="*/ 247 h 564"/>
              <a:gd name="T108" fmla="*/ 359 w 418"/>
              <a:gd name="T109" fmla="*/ 224 h 564"/>
              <a:gd name="T110" fmla="*/ 357 w 418"/>
              <a:gd name="T111" fmla="*/ 203 h 564"/>
              <a:gd name="T112" fmla="*/ 353 w 418"/>
              <a:gd name="T113" fmla="*/ 176 h 564"/>
              <a:gd name="T114" fmla="*/ 351 w 418"/>
              <a:gd name="T115" fmla="*/ 165 h 564"/>
              <a:gd name="T116" fmla="*/ 359 w 418"/>
              <a:gd name="T117" fmla="*/ 163 h 564"/>
              <a:gd name="T118" fmla="*/ 368 w 418"/>
              <a:gd name="T119" fmla="*/ 165 h 564"/>
              <a:gd name="T120" fmla="*/ 388 w 418"/>
              <a:gd name="T121" fmla="*/ 126 h 564"/>
              <a:gd name="T122" fmla="*/ 409 w 418"/>
              <a:gd name="T123" fmla="*/ 74 h 564"/>
              <a:gd name="T124" fmla="*/ 416 w 418"/>
              <a:gd name="T125" fmla="*/ 3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8" h="564">
                <a:moveTo>
                  <a:pt x="414" y="11"/>
                </a:moveTo>
                <a:lnTo>
                  <a:pt x="414" y="11"/>
                </a:lnTo>
                <a:lnTo>
                  <a:pt x="414" y="7"/>
                </a:lnTo>
                <a:lnTo>
                  <a:pt x="411" y="3"/>
                </a:lnTo>
                <a:lnTo>
                  <a:pt x="411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4" y="11"/>
                </a:lnTo>
                <a:close/>
                <a:moveTo>
                  <a:pt x="418" y="17"/>
                </a:moveTo>
                <a:lnTo>
                  <a:pt x="416" y="15"/>
                </a:lnTo>
                <a:lnTo>
                  <a:pt x="416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5"/>
                </a:lnTo>
                <a:lnTo>
                  <a:pt x="411" y="13"/>
                </a:lnTo>
                <a:lnTo>
                  <a:pt x="409" y="11"/>
                </a:lnTo>
                <a:lnTo>
                  <a:pt x="409" y="11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5" y="11"/>
                </a:lnTo>
                <a:lnTo>
                  <a:pt x="403" y="11"/>
                </a:lnTo>
                <a:lnTo>
                  <a:pt x="397" y="9"/>
                </a:lnTo>
                <a:lnTo>
                  <a:pt x="397" y="9"/>
                </a:lnTo>
                <a:lnTo>
                  <a:pt x="395" y="9"/>
                </a:lnTo>
                <a:lnTo>
                  <a:pt x="393" y="9"/>
                </a:lnTo>
                <a:lnTo>
                  <a:pt x="393" y="9"/>
                </a:lnTo>
                <a:lnTo>
                  <a:pt x="393" y="9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5"/>
                </a:lnTo>
                <a:lnTo>
                  <a:pt x="393" y="5"/>
                </a:lnTo>
                <a:lnTo>
                  <a:pt x="393" y="5"/>
                </a:lnTo>
                <a:lnTo>
                  <a:pt x="391" y="5"/>
                </a:lnTo>
                <a:lnTo>
                  <a:pt x="388" y="3"/>
                </a:lnTo>
                <a:lnTo>
                  <a:pt x="386" y="3"/>
                </a:lnTo>
                <a:lnTo>
                  <a:pt x="386" y="0"/>
                </a:lnTo>
                <a:lnTo>
                  <a:pt x="386" y="3"/>
                </a:lnTo>
                <a:lnTo>
                  <a:pt x="386" y="3"/>
                </a:lnTo>
                <a:lnTo>
                  <a:pt x="384" y="3"/>
                </a:lnTo>
                <a:lnTo>
                  <a:pt x="386" y="3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8" y="5"/>
                </a:lnTo>
                <a:lnTo>
                  <a:pt x="388" y="7"/>
                </a:lnTo>
                <a:lnTo>
                  <a:pt x="388" y="7"/>
                </a:lnTo>
                <a:lnTo>
                  <a:pt x="386" y="7"/>
                </a:lnTo>
                <a:lnTo>
                  <a:pt x="386" y="9"/>
                </a:lnTo>
                <a:lnTo>
                  <a:pt x="384" y="9"/>
                </a:lnTo>
                <a:lnTo>
                  <a:pt x="382" y="9"/>
                </a:lnTo>
                <a:lnTo>
                  <a:pt x="380" y="11"/>
                </a:lnTo>
                <a:lnTo>
                  <a:pt x="380" y="13"/>
                </a:lnTo>
                <a:lnTo>
                  <a:pt x="378" y="13"/>
                </a:lnTo>
                <a:lnTo>
                  <a:pt x="378" y="15"/>
                </a:lnTo>
                <a:lnTo>
                  <a:pt x="378" y="15"/>
                </a:lnTo>
                <a:lnTo>
                  <a:pt x="378" y="15"/>
                </a:lnTo>
                <a:lnTo>
                  <a:pt x="378" y="17"/>
                </a:lnTo>
                <a:lnTo>
                  <a:pt x="378" y="17"/>
                </a:lnTo>
                <a:lnTo>
                  <a:pt x="378" y="19"/>
                </a:lnTo>
                <a:lnTo>
                  <a:pt x="370" y="23"/>
                </a:lnTo>
                <a:lnTo>
                  <a:pt x="363" y="26"/>
                </a:lnTo>
                <a:lnTo>
                  <a:pt x="361" y="28"/>
                </a:lnTo>
                <a:lnTo>
                  <a:pt x="361" y="28"/>
                </a:lnTo>
                <a:lnTo>
                  <a:pt x="359" y="26"/>
                </a:lnTo>
                <a:lnTo>
                  <a:pt x="359" y="26"/>
                </a:lnTo>
                <a:lnTo>
                  <a:pt x="357" y="28"/>
                </a:lnTo>
                <a:lnTo>
                  <a:pt x="357" y="28"/>
                </a:lnTo>
                <a:lnTo>
                  <a:pt x="357" y="28"/>
                </a:lnTo>
                <a:lnTo>
                  <a:pt x="357" y="30"/>
                </a:lnTo>
                <a:lnTo>
                  <a:pt x="357" y="30"/>
                </a:lnTo>
                <a:lnTo>
                  <a:pt x="359" y="30"/>
                </a:lnTo>
                <a:lnTo>
                  <a:pt x="359" y="30"/>
                </a:lnTo>
                <a:lnTo>
                  <a:pt x="359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4"/>
                </a:lnTo>
                <a:lnTo>
                  <a:pt x="359" y="34"/>
                </a:lnTo>
                <a:lnTo>
                  <a:pt x="359" y="34"/>
                </a:lnTo>
                <a:lnTo>
                  <a:pt x="357" y="34"/>
                </a:lnTo>
                <a:lnTo>
                  <a:pt x="355" y="34"/>
                </a:lnTo>
                <a:lnTo>
                  <a:pt x="355" y="34"/>
                </a:lnTo>
                <a:lnTo>
                  <a:pt x="351" y="32"/>
                </a:lnTo>
                <a:lnTo>
                  <a:pt x="351" y="32"/>
                </a:lnTo>
                <a:lnTo>
                  <a:pt x="351" y="32"/>
                </a:lnTo>
                <a:lnTo>
                  <a:pt x="351" y="30"/>
                </a:lnTo>
                <a:lnTo>
                  <a:pt x="351" y="30"/>
                </a:lnTo>
                <a:lnTo>
                  <a:pt x="351" y="28"/>
                </a:lnTo>
                <a:lnTo>
                  <a:pt x="351" y="28"/>
                </a:lnTo>
                <a:lnTo>
                  <a:pt x="349" y="28"/>
                </a:lnTo>
                <a:lnTo>
                  <a:pt x="343" y="28"/>
                </a:lnTo>
                <a:lnTo>
                  <a:pt x="340" y="28"/>
                </a:lnTo>
                <a:lnTo>
                  <a:pt x="338" y="28"/>
                </a:lnTo>
                <a:lnTo>
                  <a:pt x="338" y="28"/>
                </a:lnTo>
                <a:lnTo>
                  <a:pt x="338" y="26"/>
                </a:lnTo>
                <a:lnTo>
                  <a:pt x="336" y="23"/>
                </a:lnTo>
                <a:lnTo>
                  <a:pt x="334" y="23"/>
                </a:lnTo>
                <a:lnTo>
                  <a:pt x="334" y="21"/>
                </a:lnTo>
                <a:lnTo>
                  <a:pt x="332" y="21"/>
                </a:lnTo>
                <a:lnTo>
                  <a:pt x="330" y="21"/>
                </a:lnTo>
                <a:lnTo>
                  <a:pt x="328" y="21"/>
                </a:lnTo>
                <a:lnTo>
                  <a:pt x="326" y="23"/>
                </a:lnTo>
                <a:lnTo>
                  <a:pt x="326" y="23"/>
                </a:lnTo>
                <a:lnTo>
                  <a:pt x="326" y="23"/>
                </a:lnTo>
                <a:lnTo>
                  <a:pt x="326" y="26"/>
                </a:lnTo>
                <a:lnTo>
                  <a:pt x="326" y="26"/>
                </a:lnTo>
                <a:lnTo>
                  <a:pt x="326" y="28"/>
                </a:lnTo>
                <a:lnTo>
                  <a:pt x="324" y="30"/>
                </a:lnTo>
                <a:lnTo>
                  <a:pt x="324" y="30"/>
                </a:lnTo>
                <a:lnTo>
                  <a:pt x="324" y="32"/>
                </a:lnTo>
                <a:lnTo>
                  <a:pt x="324" y="32"/>
                </a:lnTo>
                <a:lnTo>
                  <a:pt x="324" y="34"/>
                </a:lnTo>
                <a:lnTo>
                  <a:pt x="324" y="34"/>
                </a:lnTo>
                <a:lnTo>
                  <a:pt x="320" y="36"/>
                </a:lnTo>
                <a:lnTo>
                  <a:pt x="320" y="36"/>
                </a:lnTo>
                <a:lnTo>
                  <a:pt x="320" y="38"/>
                </a:lnTo>
                <a:lnTo>
                  <a:pt x="317" y="40"/>
                </a:lnTo>
                <a:lnTo>
                  <a:pt x="315" y="42"/>
                </a:lnTo>
                <a:lnTo>
                  <a:pt x="313" y="44"/>
                </a:lnTo>
                <a:lnTo>
                  <a:pt x="311" y="44"/>
                </a:lnTo>
                <a:lnTo>
                  <a:pt x="311" y="44"/>
                </a:lnTo>
                <a:lnTo>
                  <a:pt x="311" y="42"/>
                </a:lnTo>
                <a:lnTo>
                  <a:pt x="309" y="42"/>
                </a:lnTo>
                <a:lnTo>
                  <a:pt x="307" y="42"/>
                </a:lnTo>
                <a:lnTo>
                  <a:pt x="307" y="42"/>
                </a:lnTo>
                <a:lnTo>
                  <a:pt x="305" y="42"/>
                </a:lnTo>
                <a:lnTo>
                  <a:pt x="303" y="49"/>
                </a:lnTo>
                <a:lnTo>
                  <a:pt x="299" y="51"/>
                </a:lnTo>
                <a:lnTo>
                  <a:pt x="299" y="53"/>
                </a:lnTo>
                <a:lnTo>
                  <a:pt x="297" y="53"/>
                </a:lnTo>
                <a:lnTo>
                  <a:pt x="297" y="53"/>
                </a:lnTo>
                <a:lnTo>
                  <a:pt x="292" y="53"/>
                </a:lnTo>
                <a:lnTo>
                  <a:pt x="290" y="53"/>
                </a:lnTo>
                <a:lnTo>
                  <a:pt x="288" y="53"/>
                </a:lnTo>
                <a:lnTo>
                  <a:pt x="288" y="53"/>
                </a:lnTo>
                <a:lnTo>
                  <a:pt x="286" y="53"/>
                </a:lnTo>
                <a:lnTo>
                  <a:pt x="286" y="53"/>
                </a:lnTo>
                <a:lnTo>
                  <a:pt x="284" y="53"/>
                </a:lnTo>
                <a:lnTo>
                  <a:pt x="282" y="51"/>
                </a:lnTo>
                <a:lnTo>
                  <a:pt x="282" y="51"/>
                </a:lnTo>
                <a:lnTo>
                  <a:pt x="282" y="49"/>
                </a:lnTo>
                <a:lnTo>
                  <a:pt x="282" y="49"/>
                </a:lnTo>
                <a:lnTo>
                  <a:pt x="282" y="49"/>
                </a:lnTo>
                <a:lnTo>
                  <a:pt x="280" y="49"/>
                </a:lnTo>
                <a:lnTo>
                  <a:pt x="280" y="49"/>
                </a:lnTo>
                <a:lnTo>
                  <a:pt x="278" y="49"/>
                </a:lnTo>
                <a:lnTo>
                  <a:pt x="276" y="46"/>
                </a:lnTo>
                <a:lnTo>
                  <a:pt x="276" y="49"/>
                </a:lnTo>
                <a:lnTo>
                  <a:pt x="274" y="49"/>
                </a:lnTo>
                <a:lnTo>
                  <a:pt x="274" y="51"/>
                </a:lnTo>
                <a:lnTo>
                  <a:pt x="274" y="51"/>
                </a:lnTo>
                <a:lnTo>
                  <a:pt x="274" y="51"/>
                </a:lnTo>
                <a:lnTo>
                  <a:pt x="274" y="53"/>
                </a:lnTo>
                <a:lnTo>
                  <a:pt x="271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1"/>
                </a:lnTo>
                <a:lnTo>
                  <a:pt x="267" y="49"/>
                </a:lnTo>
                <a:lnTo>
                  <a:pt x="267" y="49"/>
                </a:lnTo>
                <a:lnTo>
                  <a:pt x="263" y="49"/>
                </a:lnTo>
                <a:lnTo>
                  <a:pt x="261" y="51"/>
                </a:lnTo>
                <a:lnTo>
                  <a:pt x="259" y="51"/>
                </a:lnTo>
                <a:lnTo>
                  <a:pt x="255" y="51"/>
                </a:lnTo>
                <a:lnTo>
                  <a:pt x="253" y="51"/>
                </a:lnTo>
                <a:lnTo>
                  <a:pt x="253" y="53"/>
                </a:lnTo>
                <a:lnTo>
                  <a:pt x="253" y="53"/>
                </a:lnTo>
                <a:lnTo>
                  <a:pt x="251" y="55"/>
                </a:lnTo>
                <a:lnTo>
                  <a:pt x="251" y="55"/>
                </a:lnTo>
                <a:lnTo>
                  <a:pt x="249" y="55"/>
                </a:lnTo>
                <a:lnTo>
                  <a:pt x="249" y="55"/>
                </a:lnTo>
                <a:lnTo>
                  <a:pt x="246" y="55"/>
                </a:lnTo>
                <a:lnTo>
                  <a:pt x="246" y="57"/>
                </a:lnTo>
                <a:lnTo>
                  <a:pt x="244" y="59"/>
                </a:lnTo>
                <a:lnTo>
                  <a:pt x="244" y="59"/>
                </a:lnTo>
                <a:lnTo>
                  <a:pt x="244" y="61"/>
                </a:lnTo>
                <a:lnTo>
                  <a:pt x="244" y="63"/>
                </a:lnTo>
                <a:lnTo>
                  <a:pt x="244" y="63"/>
                </a:lnTo>
                <a:lnTo>
                  <a:pt x="244" y="65"/>
                </a:lnTo>
                <a:lnTo>
                  <a:pt x="242" y="74"/>
                </a:lnTo>
                <a:lnTo>
                  <a:pt x="238" y="80"/>
                </a:lnTo>
                <a:lnTo>
                  <a:pt x="238" y="82"/>
                </a:lnTo>
                <a:lnTo>
                  <a:pt x="238" y="82"/>
                </a:lnTo>
                <a:lnTo>
                  <a:pt x="234" y="84"/>
                </a:lnTo>
                <a:lnTo>
                  <a:pt x="234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6"/>
                </a:lnTo>
                <a:lnTo>
                  <a:pt x="230" y="86"/>
                </a:lnTo>
                <a:lnTo>
                  <a:pt x="230" y="88"/>
                </a:lnTo>
                <a:lnTo>
                  <a:pt x="230" y="90"/>
                </a:lnTo>
                <a:lnTo>
                  <a:pt x="226" y="94"/>
                </a:lnTo>
                <a:lnTo>
                  <a:pt x="223" y="94"/>
                </a:lnTo>
                <a:lnTo>
                  <a:pt x="223" y="94"/>
                </a:lnTo>
                <a:lnTo>
                  <a:pt x="221" y="94"/>
                </a:lnTo>
                <a:lnTo>
                  <a:pt x="219" y="94"/>
                </a:lnTo>
                <a:lnTo>
                  <a:pt x="219" y="94"/>
                </a:lnTo>
                <a:lnTo>
                  <a:pt x="219" y="94"/>
                </a:lnTo>
                <a:lnTo>
                  <a:pt x="215" y="94"/>
                </a:lnTo>
                <a:lnTo>
                  <a:pt x="211" y="90"/>
                </a:lnTo>
                <a:lnTo>
                  <a:pt x="207" y="88"/>
                </a:lnTo>
                <a:lnTo>
                  <a:pt x="203" y="82"/>
                </a:lnTo>
                <a:lnTo>
                  <a:pt x="196" y="80"/>
                </a:lnTo>
                <a:lnTo>
                  <a:pt x="194" y="80"/>
                </a:lnTo>
                <a:lnTo>
                  <a:pt x="188" y="76"/>
                </a:lnTo>
                <a:lnTo>
                  <a:pt x="186" y="74"/>
                </a:lnTo>
                <a:lnTo>
                  <a:pt x="184" y="74"/>
                </a:lnTo>
                <a:lnTo>
                  <a:pt x="184" y="74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8"/>
                </a:lnTo>
                <a:lnTo>
                  <a:pt x="180" y="78"/>
                </a:lnTo>
                <a:lnTo>
                  <a:pt x="180" y="78"/>
                </a:lnTo>
                <a:lnTo>
                  <a:pt x="177" y="78"/>
                </a:lnTo>
                <a:lnTo>
                  <a:pt x="175" y="76"/>
                </a:lnTo>
                <a:lnTo>
                  <a:pt x="175" y="74"/>
                </a:lnTo>
                <a:lnTo>
                  <a:pt x="173" y="74"/>
                </a:lnTo>
                <a:lnTo>
                  <a:pt x="173" y="71"/>
                </a:lnTo>
                <a:lnTo>
                  <a:pt x="173" y="71"/>
                </a:lnTo>
                <a:lnTo>
                  <a:pt x="171" y="71"/>
                </a:lnTo>
                <a:lnTo>
                  <a:pt x="171" y="71"/>
                </a:lnTo>
                <a:lnTo>
                  <a:pt x="169" y="69"/>
                </a:lnTo>
                <a:lnTo>
                  <a:pt x="165" y="71"/>
                </a:lnTo>
                <a:lnTo>
                  <a:pt x="161" y="71"/>
                </a:lnTo>
                <a:lnTo>
                  <a:pt x="159" y="78"/>
                </a:lnTo>
                <a:lnTo>
                  <a:pt x="157" y="80"/>
                </a:lnTo>
                <a:lnTo>
                  <a:pt x="157" y="82"/>
                </a:lnTo>
                <a:lnTo>
                  <a:pt x="155" y="82"/>
                </a:lnTo>
                <a:lnTo>
                  <a:pt x="155" y="84"/>
                </a:lnTo>
                <a:lnTo>
                  <a:pt x="155" y="84"/>
                </a:lnTo>
                <a:lnTo>
                  <a:pt x="157" y="84"/>
                </a:lnTo>
                <a:lnTo>
                  <a:pt x="157" y="86"/>
                </a:lnTo>
                <a:lnTo>
                  <a:pt x="157" y="86"/>
                </a:lnTo>
                <a:lnTo>
                  <a:pt x="157" y="86"/>
                </a:lnTo>
                <a:lnTo>
                  <a:pt x="155" y="88"/>
                </a:lnTo>
                <a:lnTo>
                  <a:pt x="155" y="88"/>
                </a:lnTo>
                <a:lnTo>
                  <a:pt x="150" y="90"/>
                </a:lnTo>
                <a:lnTo>
                  <a:pt x="148" y="90"/>
                </a:lnTo>
                <a:lnTo>
                  <a:pt x="148" y="90"/>
                </a:lnTo>
                <a:lnTo>
                  <a:pt x="146" y="90"/>
                </a:lnTo>
                <a:lnTo>
                  <a:pt x="144" y="90"/>
                </a:lnTo>
                <a:lnTo>
                  <a:pt x="144" y="90"/>
                </a:lnTo>
                <a:lnTo>
                  <a:pt x="142" y="90"/>
                </a:lnTo>
                <a:lnTo>
                  <a:pt x="140" y="90"/>
                </a:lnTo>
                <a:lnTo>
                  <a:pt x="138" y="97"/>
                </a:lnTo>
                <a:lnTo>
                  <a:pt x="136" y="101"/>
                </a:lnTo>
                <a:lnTo>
                  <a:pt x="136" y="103"/>
                </a:lnTo>
                <a:lnTo>
                  <a:pt x="136" y="105"/>
                </a:lnTo>
                <a:lnTo>
                  <a:pt x="138" y="105"/>
                </a:lnTo>
                <a:lnTo>
                  <a:pt x="138" y="107"/>
                </a:lnTo>
                <a:lnTo>
                  <a:pt x="138" y="107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40" y="109"/>
                </a:lnTo>
                <a:lnTo>
                  <a:pt x="140" y="109"/>
                </a:lnTo>
                <a:lnTo>
                  <a:pt x="142" y="109"/>
                </a:lnTo>
                <a:lnTo>
                  <a:pt x="142" y="111"/>
                </a:lnTo>
                <a:lnTo>
                  <a:pt x="142" y="113"/>
                </a:lnTo>
                <a:lnTo>
                  <a:pt x="140" y="120"/>
                </a:lnTo>
                <a:lnTo>
                  <a:pt x="140" y="120"/>
                </a:lnTo>
                <a:lnTo>
                  <a:pt x="138" y="122"/>
                </a:lnTo>
                <a:lnTo>
                  <a:pt x="136" y="124"/>
                </a:lnTo>
                <a:lnTo>
                  <a:pt x="136" y="126"/>
                </a:lnTo>
                <a:lnTo>
                  <a:pt x="132" y="128"/>
                </a:lnTo>
                <a:lnTo>
                  <a:pt x="127" y="130"/>
                </a:lnTo>
                <a:lnTo>
                  <a:pt x="127" y="132"/>
                </a:lnTo>
                <a:lnTo>
                  <a:pt x="127" y="132"/>
                </a:lnTo>
                <a:lnTo>
                  <a:pt x="125" y="134"/>
                </a:lnTo>
                <a:lnTo>
                  <a:pt x="125" y="134"/>
                </a:lnTo>
                <a:lnTo>
                  <a:pt x="125" y="134"/>
                </a:lnTo>
                <a:lnTo>
                  <a:pt x="127" y="136"/>
                </a:lnTo>
                <a:lnTo>
                  <a:pt x="127" y="136"/>
                </a:lnTo>
                <a:lnTo>
                  <a:pt x="127" y="138"/>
                </a:lnTo>
                <a:lnTo>
                  <a:pt x="127" y="138"/>
                </a:lnTo>
                <a:lnTo>
                  <a:pt x="129" y="140"/>
                </a:lnTo>
                <a:lnTo>
                  <a:pt x="146" y="140"/>
                </a:lnTo>
                <a:lnTo>
                  <a:pt x="150" y="140"/>
                </a:lnTo>
                <a:lnTo>
                  <a:pt x="152" y="142"/>
                </a:lnTo>
                <a:lnTo>
                  <a:pt x="152" y="142"/>
                </a:lnTo>
                <a:lnTo>
                  <a:pt x="152" y="142"/>
                </a:lnTo>
                <a:lnTo>
                  <a:pt x="157" y="147"/>
                </a:lnTo>
                <a:lnTo>
                  <a:pt x="157" y="149"/>
                </a:lnTo>
                <a:lnTo>
                  <a:pt x="157" y="149"/>
                </a:lnTo>
                <a:lnTo>
                  <a:pt x="157" y="149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5" y="153"/>
                </a:lnTo>
                <a:lnTo>
                  <a:pt x="155" y="153"/>
                </a:lnTo>
                <a:lnTo>
                  <a:pt x="155" y="153"/>
                </a:lnTo>
                <a:lnTo>
                  <a:pt x="152" y="155"/>
                </a:lnTo>
                <a:lnTo>
                  <a:pt x="152" y="155"/>
                </a:lnTo>
                <a:lnTo>
                  <a:pt x="150" y="157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4" y="165"/>
                </a:lnTo>
                <a:lnTo>
                  <a:pt x="144" y="165"/>
                </a:lnTo>
                <a:lnTo>
                  <a:pt x="142" y="165"/>
                </a:lnTo>
                <a:lnTo>
                  <a:pt x="132" y="168"/>
                </a:lnTo>
                <a:lnTo>
                  <a:pt x="129" y="168"/>
                </a:lnTo>
                <a:lnTo>
                  <a:pt x="127" y="168"/>
                </a:lnTo>
                <a:lnTo>
                  <a:pt x="127" y="170"/>
                </a:lnTo>
                <a:lnTo>
                  <a:pt x="125" y="172"/>
                </a:lnTo>
                <a:lnTo>
                  <a:pt x="125" y="174"/>
                </a:lnTo>
                <a:lnTo>
                  <a:pt x="123" y="178"/>
                </a:lnTo>
                <a:lnTo>
                  <a:pt x="123" y="180"/>
                </a:lnTo>
                <a:lnTo>
                  <a:pt x="121" y="182"/>
                </a:lnTo>
                <a:lnTo>
                  <a:pt x="119" y="182"/>
                </a:lnTo>
                <a:lnTo>
                  <a:pt x="117" y="182"/>
                </a:lnTo>
                <a:lnTo>
                  <a:pt x="115" y="182"/>
                </a:lnTo>
                <a:lnTo>
                  <a:pt x="113" y="182"/>
                </a:lnTo>
                <a:lnTo>
                  <a:pt x="111" y="182"/>
                </a:lnTo>
                <a:lnTo>
                  <a:pt x="111" y="182"/>
                </a:lnTo>
                <a:lnTo>
                  <a:pt x="109" y="180"/>
                </a:lnTo>
                <a:lnTo>
                  <a:pt x="106" y="180"/>
                </a:lnTo>
                <a:lnTo>
                  <a:pt x="106" y="180"/>
                </a:lnTo>
                <a:lnTo>
                  <a:pt x="104" y="180"/>
                </a:lnTo>
                <a:lnTo>
                  <a:pt x="104" y="180"/>
                </a:lnTo>
                <a:lnTo>
                  <a:pt x="102" y="180"/>
                </a:lnTo>
                <a:lnTo>
                  <a:pt x="100" y="182"/>
                </a:lnTo>
                <a:lnTo>
                  <a:pt x="96" y="180"/>
                </a:lnTo>
                <a:lnTo>
                  <a:pt x="94" y="182"/>
                </a:lnTo>
                <a:lnTo>
                  <a:pt x="92" y="182"/>
                </a:lnTo>
                <a:lnTo>
                  <a:pt x="92" y="182"/>
                </a:lnTo>
                <a:lnTo>
                  <a:pt x="90" y="182"/>
                </a:lnTo>
                <a:lnTo>
                  <a:pt x="90" y="184"/>
                </a:lnTo>
                <a:lnTo>
                  <a:pt x="90" y="186"/>
                </a:lnTo>
                <a:lnTo>
                  <a:pt x="88" y="186"/>
                </a:lnTo>
                <a:lnTo>
                  <a:pt x="88" y="186"/>
                </a:lnTo>
                <a:lnTo>
                  <a:pt x="81" y="180"/>
                </a:lnTo>
                <a:lnTo>
                  <a:pt x="79" y="180"/>
                </a:lnTo>
                <a:lnTo>
                  <a:pt x="79" y="178"/>
                </a:lnTo>
                <a:lnTo>
                  <a:pt x="77" y="180"/>
                </a:lnTo>
                <a:lnTo>
                  <a:pt x="75" y="180"/>
                </a:lnTo>
                <a:lnTo>
                  <a:pt x="73" y="180"/>
                </a:lnTo>
                <a:lnTo>
                  <a:pt x="71" y="180"/>
                </a:lnTo>
                <a:lnTo>
                  <a:pt x="71" y="180"/>
                </a:lnTo>
                <a:lnTo>
                  <a:pt x="69" y="182"/>
                </a:lnTo>
                <a:lnTo>
                  <a:pt x="65" y="186"/>
                </a:lnTo>
                <a:lnTo>
                  <a:pt x="63" y="191"/>
                </a:lnTo>
                <a:lnTo>
                  <a:pt x="63" y="197"/>
                </a:lnTo>
                <a:lnTo>
                  <a:pt x="60" y="199"/>
                </a:lnTo>
                <a:lnTo>
                  <a:pt x="60" y="199"/>
                </a:lnTo>
                <a:lnTo>
                  <a:pt x="54" y="199"/>
                </a:lnTo>
                <a:lnTo>
                  <a:pt x="54" y="197"/>
                </a:lnTo>
                <a:lnTo>
                  <a:pt x="40" y="199"/>
                </a:lnTo>
                <a:lnTo>
                  <a:pt x="38" y="199"/>
                </a:lnTo>
                <a:lnTo>
                  <a:pt x="35" y="199"/>
                </a:lnTo>
                <a:lnTo>
                  <a:pt x="33" y="199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3" y="193"/>
                </a:lnTo>
                <a:lnTo>
                  <a:pt x="33" y="193"/>
                </a:lnTo>
                <a:lnTo>
                  <a:pt x="31" y="191"/>
                </a:lnTo>
                <a:lnTo>
                  <a:pt x="29" y="191"/>
                </a:lnTo>
                <a:lnTo>
                  <a:pt x="27" y="191"/>
                </a:lnTo>
                <a:lnTo>
                  <a:pt x="25" y="191"/>
                </a:lnTo>
                <a:lnTo>
                  <a:pt x="23" y="191"/>
                </a:lnTo>
                <a:lnTo>
                  <a:pt x="23" y="193"/>
                </a:lnTo>
                <a:lnTo>
                  <a:pt x="21" y="193"/>
                </a:lnTo>
                <a:lnTo>
                  <a:pt x="21" y="193"/>
                </a:lnTo>
                <a:lnTo>
                  <a:pt x="21" y="195"/>
                </a:lnTo>
                <a:lnTo>
                  <a:pt x="19" y="195"/>
                </a:lnTo>
                <a:lnTo>
                  <a:pt x="21" y="197"/>
                </a:lnTo>
                <a:lnTo>
                  <a:pt x="21" y="197"/>
                </a:lnTo>
                <a:lnTo>
                  <a:pt x="21" y="197"/>
                </a:lnTo>
                <a:lnTo>
                  <a:pt x="19" y="197"/>
                </a:lnTo>
                <a:lnTo>
                  <a:pt x="19" y="197"/>
                </a:lnTo>
                <a:lnTo>
                  <a:pt x="19" y="197"/>
                </a:lnTo>
                <a:lnTo>
                  <a:pt x="17" y="199"/>
                </a:lnTo>
                <a:lnTo>
                  <a:pt x="15" y="199"/>
                </a:lnTo>
                <a:lnTo>
                  <a:pt x="15" y="199"/>
                </a:lnTo>
                <a:lnTo>
                  <a:pt x="15" y="201"/>
                </a:lnTo>
                <a:lnTo>
                  <a:pt x="12" y="203"/>
                </a:lnTo>
                <a:lnTo>
                  <a:pt x="12" y="203"/>
                </a:lnTo>
                <a:lnTo>
                  <a:pt x="10" y="203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1"/>
                </a:lnTo>
                <a:lnTo>
                  <a:pt x="2" y="203"/>
                </a:lnTo>
                <a:lnTo>
                  <a:pt x="2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7"/>
                </a:lnTo>
                <a:lnTo>
                  <a:pt x="0" y="209"/>
                </a:lnTo>
                <a:lnTo>
                  <a:pt x="0" y="209"/>
                </a:lnTo>
                <a:lnTo>
                  <a:pt x="2" y="209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3"/>
                </a:lnTo>
                <a:lnTo>
                  <a:pt x="2" y="213"/>
                </a:lnTo>
                <a:lnTo>
                  <a:pt x="2" y="213"/>
                </a:lnTo>
                <a:lnTo>
                  <a:pt x="4" y="216"/>
                </a:lnTo>
                <a:lnTo>
                  <a:pt x="8" y="216"/>
                </a:lnTo>
                <a:lnTo>
                  <a:pt x="19" y="220"/>
                </a:lnTo>
                <a:lnTo>
                  <a:pt x="21" y="220"/>
                </a:lnTo>
                <a:lnTo>
                  <a:pt x="23" y="222"/>
                </a:lnTo>
                <a:lnTo>
                  <a:pt x="23" y="222"/>
                </a:lnTo>
                <a:lnTo>
                  <a:pt x="25" y="222"/>
                </a:lnTo>
                <a:lnTo>
                  <a:pt x="25" y="224"/>
                </a:lnTo>
                <a:lnTo>
                  <a:pt x="27" y="224"/>
                </a:lnTo>
                <a:lnTo>
                  <a:pt x="27" y="224"/>
                </a:lnTo>
                <a:lnTo>
                  <a:pt x="29" y="228"/>
                </a:lnTo>
                <a:lnTo>
                  <a:pt x="33" y="230"/>
                </a:lnTo>
                <a:lnTo>
                  <a:pt x="31" y="232"/>
                </a:lnTo>
                <a:lnTo>
                  <a:pt x="25" y="236"/>
                </a:lnTo>
                <a:lnTo>
                  <a:pt x="25" y="236"/>
                </a:lnTo>
                <a:lnTo>
                  <a:pt x="23" y="241"/>
                </a:lnTo>
                <a:lnTo>
                  <a:pt x="23" y="241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7" y="243"/>
                </a:lnTo>
                <a:lnTo>
                  <a:pt x="27" y="243"/>
                </a:lnTo>
                <a:lnTo>
                  <a:pt x="29" y="243"/>
                </a:lnTo>
                <a:lnTo>
                  <a:pt x="29" y="243"/>
                </a:lnTo>
                <a:lnTo>
                  <a:pt x="31" y="243"/>
                </a:lnTo>
                <a:lnTo>
                  <a:pt x="31" y="243"/>
                </a:lnTo>
                <a:lnTo>
                  <a:pt x="33" y="243"/>
                </a:lnTo>
                <a:lnTo>
                  <a:pt x="35" y="243"/>
                </a:lnTo>
                <a:lnTo>
                  <a:pt x="42" y="243"/>
                </a:lnTo>
                <a:lnTo>
                  <a:pt x="44" y="243"/>
                </a:lnTo>
                <a:lnTo>
                  <a:pt x="44" y="243"/>
                </a:lnTo>
                <a:lnTo>
                  <a:pt x="48" y="241"/>
                </a:lnTo>
                <a:lnTo>
                  <a:pt x="48" y="239"/>
                </a:lnTo>
                <a:lnTo>
                  <a:pt x="48" y="239"/>
                </a:lnTo>
                <a:lnTo>
                  <a:pt x="48" y="241"/>
                </a:lnTo>
                <a:lnTo>
                  <a:pt x="48" y="243"/>
                </a:lnTo>
                <a:lnTo>
                  <a:pt x="48" y="243"/>
                </a:lnTo>
                <a:lnTo>
                  <a:pt x="48" y="245"/>
                </a:lnTo>
                <a:lnTo>
                  <a:pt x="48" y="245"/>
                </a:lnTo>
                <a:lnTo>
                  <a:pt x="48" y="247"/>
                </a:lnTo>
                <a:lnTo>
                  <a:pt x="48" y="247"/>
                </a:lnTo>
                <a:lnTo>
                  <a:pt x="48" y="249"/>
                </a:lnTo>
                <a:lnTo>
                  <a:pt x="50" y="249"/>
                </a:lnTo>
                <a:lnTo>
                  <a:pt x="50" y="249"/>
                </a:lnTo>
                <a:lnTo>
                  <a:pt x="50" y="251"/>
                </a:lnTo>
                <a:lnTo>
                  <a:pt x="52" y="255"/>
                </a:lnTo>
                <a:lnTo>
                  <a:pt x="52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62"/>
                </a:lnTo>
                <a:lnTo>
                  <a:pt x="52" y="262"/>
                </a:lnTo>
                <a:lnTo>
                  <a:pt x="52" y="262"/>
                </a:lnTo>
                <a:lnTo>
                  <a:pt x="50" y="259"/>
                </a:lnTo>
                <a:lnTo>
                  <a:pt x="50" y="259"/>
                </a:lnTo>
                <a:lnTo>
                  <a:pt x="48" y="259"/>
                </a:lnTo>
                <a:lnTo>
                  <a:pt x="48" y="259"/>
                </a:lnTo>
                <a:lnTo>
                  <a:pt x="48" y="262"/>
                </a:lnTo>
                <a:lnTo>
                  <a:pt x="46" y="262"/>
                </a:lnTo>
                <a:lnTo>
                  <a:pt x="46" y="262"/>
                </a:lnTo>
                <a:lnTo>
                  <a:pt x="46" y="264"/>
                </a:lnTo>
                <a:lnTo>
                  <a:pt x="46" y="266"/>
                </a:lnTo>
                <a:lnTo>
                  <a:pt x="46" y="266"/>
                </a:lnTo>
                <a:lnTo>
                  <a:pt x="46" y="268"/>
                </a:lnTo>
                <a:lnTo>
                  <a:pt x="48" y="270"/>
                </a:lnTo>
                <a:lnTo>
                  <a:pt x="48" y="272"/>
                </a:lnTo>
                <a:lnTo>
                  <a:pt x="50" y="272"/>
                </a:lnTo>
                <a:lnTo>
                  <a:pt x="56" y="274"/>
                </a:lnTo>
                <a:lnTo>
                  <a:pt x="60" y="276"/>
                </a:lnTo>
                <a:lnTo>
                  <a:pt x="60" y="278"/>
                </a:lnTo>
                <a:lnTo>
                  <a:pt x="63" y="278"/>
                </a:lnTo>
                <a:lnTo>
                  <a:pt x="63" y="280"/>
                </a:lnTo>
                <a:lnTo>
                  <a:pt x="63" y="280"/>
                </a:lnTo>
                <a:lnTo>
                  <a:pt x="63" y="282"/>
                </a:lnTo>
                <a:lnTo>
                  <a:pt x="65" y="282"/>
                </a:lnTo>
                <a:lnTo>
                  <a:pt x="65" y="284"/>
                </a:lnTo>
                <a:lnTo>
                  <a:pt x="65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7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7" y="293"/>
                </a:lnTo>
                <a:lnTo>
                  <a:pt x="67" y="295"/>
                </a:lnTo>
                <a:lnTo>
                  <a:pt x="67" y="297"/>
                </a:lnTo>
                <a:lnTo>
                  <a:pt x="65" y="299"/>
                </a:lnTo>
                <a:lnTo>
                  <a:pt x="65" y="299"/>
                </a:lnTo>
                <a:lnTo>
                  <a:pt x="63" y="299"/>
                </a:lnTo>
                <a:lnTo>
                  <a:pt x="60" y="299"/>
                </a:lnTo>
                <a:lnTo>
                  <a:pt x="60" y="301"/>
                </a:lnTo>
                <a:lnTo>
                  <a:pt x="60" y="301"/>
                </a:lnTo>
                <a:lnTo>
                  <a:pt x="60" y="310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60" y="318"/>
                </a:lnTo>
                <a:lnTo>
                  <a:pt x="58" y="322"/>
                </a:lnTo>
                <a:lnTo>
                  <a:pt x="60" y="324"/>
                </a:lnTo>
                <a:lnTo>
                  <a:pt x="60" y="324"/>
                </a:lnTo>
                <a:lnTo>
                  <a:pt x="60" y="326"/>
                </a:lnTo>
                <a:lnTo>
                  <a:pt x="63" y="328"/>
                </a:lnTo>
                <a:lnTo>
                  <a:pt x="63" y="328"/>
                </a:lnTo>
                <a:lnTo>
                  <a:pt x="63" y="330"/>
                </a:lnTo>
                <a:lnTo>
                  <a:pt x="63" y="333"/>
                </a:lnTo>
                <a:lnTo>
                  <a:pt x="63" y="335"/>
                </a:lnTo>
                <a:lnTo>
                  <a:pt x="63" y="335"/>
                </a:lnTo>
                <a:lnTo>
                  <a:pt x="63" y="337"/>
                </a:lnTo>
                <a:lnTo>
                  <a:pt x="65" y="337"/>
                </a:lnTo>
                <a:lnTo>
                  <a:pt x="67" y="339"/>
                </a:lnTo>
                <a:lnTo>
                  <a:pt x="69" y="339"/>
                </a:lnTo>
                <a:lnTo>
                  <a:pt x="71" y="341"/>
                </a:lnTo>
                <a:lnTo>
                  <a:pt x="71" y="343"/>
                </a:lnTo>
                <a:lnTo>
                  <a:pt x="71" y="343"/>
                </a:lnTo>
                <a:lnTo>
                  <a:pt x="73" y="343"/>
                </a:lnTo>
                <a:lnTo>
                  <a:pt x="73" y="343"/>
                </a:lnTo>
                <a:lnTo>
                  <a:pt x="75" y="343"/>
                </a:lnTo>
                <a:lnTo>
                  <a:pt x="75" y="343"/>
                </a:lnTo>
                <a:lnTo>
                  <a:pt x="77" y="343"/>
                </a:lnTo>
                <a:lnTo>
                  <a:pt x="81" y="341"/>
                </a:lnTo>
                <a:lnTo>
                  <a:pt x="86" y="337"/>
                </a:lnTo>
                <a:lnTo>
                  <a:pt x="86" y="337"/>
                </a:lnTo>
                <a:lnTo>
                  <a:pt x="88" y="335"/>
                </a:lnTo>
                <a:lnTo>
                  <a:pt x="92" y="333"/>
                </a:lnTo>
                <a:lnTo>
                  <a:pt x="96" y="333"/>
                </a:lnTo>
                <a:lnTo>
                  <a:pt x="98" y="330"/>
                </a:lnTo>
                <a:lnTo>
                  <a:pt x="100" y="333"/>
                </a:lnTo>
                <a:lnTo>
                  <a:pt x="100" y="333"/>
                </a:lnTo>
                <a:lnTo>
                  <a:pt x="102" y="337"/>
                </a:lnTo>
                <a:lnTo>
                  <a:pt x="102" y="337"/>
                </a:lnTo>
                <a:lnTo>
                  <a:pt x="104" y="339"/>
                </a:lnTo>
                <a:lnTo>
                  <a:pt x="104" y="341"/>
                </a:lnTo>
                <a:lnTo>
                  <a:pt x="104" y="343"/>
                </a:lnTo>
                <a:lnTo>
                  <a:pt x="104" y="345"/>
                </a:lnTo>
                <a:lnTo>
                  <a:pt x="106" y="345"/>
                </a:lnTo>
                <a:lnTo>
                  <a:pt x="106" y="345"/>
                </a:lnTo>
                <a:lnTo>
                  <a:pt x="106" y="347"/>
                </a:lnTo>
                <a:lnTo>
                  <a:pt x="106" y="347"/>
                </a:lnTo>
                <a:lnTo>
                  <a:pt x="106" y="349"/>
                </a:lnTo>
                <a:lnTo>
                  <a:pt x="102" y="360"/>
                </a:lnTo>
                <a:lnTo>
                  <a:pt x="102" y="360"/>
                </a:lnTo>
                <a:lnTo>
                  <a:pt x="102" y="362"/>
                </a:lnTo>
                <a:lnTo>
                  <a:pt x="102" y="364"/>
                </a:lnTo>
                <a:lnTo>
                  <a:pt x="104" y="370"/>
                </a:lnTo>
                <a:lnTo>
                  <a:pt x="104" y="372"/>
                </a:lnTo>
                <a:lnTo>
                  <a:pt x="104" y="374"/>
                </a:lnTo>
                <a:lnTo>
                  <a:pt x="102" y="378"/>
                </a:lnTo>
                <a:lnTo>
                  <a:pt x="102" y="381"/>
                </a:lnTo>
                <a:lnTo>
                  <a:pt x="102" y="381"/>
                </a:lnTo>
                <a:lnTo>
                  <a:pt x="102" y="385"/>
                </a:lnTo>
                <a:lnTo>
                  <a:pt x="102" y="387"/>
                </a:lnTo>
                <a:lnTo>
                  <a:pt x="102" y="389"/>
                </a:lnTo>
                <a:lnTo>
                  <a:pt x="102" y="391"/>
                </a:lnTo>
                <a:lnTo>
                  <a:pt x="98" y="408"/>
                </a:lnTo>
                <a:lnTo>
                  <a:pt x="98" y="408"/>
                </a:lnTo>
                <a:lnTo>
                  <a:pt x="98" y="408"/>
                </a:lnTo>
                <a:lnTo>
                  <a:pt x="98" y="410"/>
                </a:lnTo>
                <a:lnTo>
                  <a:pt x="98" y="410"/>
                </a:lnTo>
                <a:lnTo>
                  <a:pt x="98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2" y="410"/>
                </a:lnTo>
                <a:lnTo>
                  <a:pt x="102" y="412"/>
                </a:lnTo>
                <a:lnTo>
                  <a:pt x="102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11" y="410"/>
                </a:lnTo>
                <a:lnTo>
                  <a:pt x="111" y="410"/>
                </a:lnTo>
                <a:lnTo>
                  <a:pt x="113" y="410"/>
                </a:lnTo>
                <a:lnTo>
                  <a:pt x="113" y="410"/>
                </a:lnTo>
                <a:lnTo>
                  <a:pt x="115" y="410"/>
                </a:lnTo>
                <a:lnTo>
                  <a:pt x="115" y="412"/>
                </a:lnTo>
                <a:lnTo>
                  <a:pt x="115" y="414"/>
                </a:lnTo>
                <a:lnTo>
                  <a:pt x="117" y="414"/>
                </a:lnTo>
                <a:lnTo>
                  <a:pt x="119" y="418"/>
                </a:lnTo>
                <a:lnTo>
                  <a:pt x="119" y="420"/>
                </a:lnTo>
                <a:lnTo>
                  <a:pt x="119" y="422"/>
                </a:lnTo>
                <a:lnTo>
                  <a:pt x="117" y="424"/>
                </a:lnTo>
                <a:lnTo>
                  <a:pt x="117" y="426"/>
                </a:lnTo>
                <a:lnTo>
                  <a:pt x="115" y="426"/>
                </a:lnTo>
                <a:lnTo>
                  <a:pt x="113" y="435"/>
                </a:lnTo>
                <a:lnTo>
                  <a:pt x="111" y="439"/>
                </a:lnTo>
                <a:lnTo>
                  <a:pt x="104" y="458"/>
                </a:lnTo>
                <a:lnTo>
                  <a:pt x="102" y="462"/>
                </a:lnTo>
                <a:lnTo>
                  <a:pt x="100" y="466"/>
                </a:lnTo>
                <a:lnTo>
                  <a:pt x="96" y="468"/>
                </a:lnTo>
                <a:lnTo>
                  <a:pt x="96" y="468"/>
                </a:lnTo>
                <a:lnTo>
                  <a:pt x="96" y="470"/>
                </a:lnTo>
                <a:lnTo>
                  <a:pt x="96" y="470"/>
                </a:lnTo>
                <a:lnTo>
                  <a:pt x="98" y="477"/>
                </a:lnTo>
                <a:lnTo>
                  <a:pt x="100" y="481"/>
                </a:lnTo>
                <a:lnTo>
                  <a:pt x="100" y="481"/>
                </a:lnTo>
                <a:lnTo>
                  <a:pt x="102" y="483"/>
                </a:lnTo>
                <a:lnTo>
                  <a:pt x="104" y="483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2" y="491"/>
                </a:lnTo>
                <a:lnTo>
                  <a:pt x="98" y="497"/>
                </a:lnTo>
                <a:lnTo>
                  <a:pt x="96" y="500"/>
                </a:lnTo>
                <a:lnTo>
                  <a:pt x="96" y="502"/>
                </a:lnTo>
                <a:lnTo>
                  <a:pt x="96" y="502"/>
                </a:lnTo>
                <a:lnTo>
                  <a:pt x="98" y="504"/>
                </a:lnTo>
                <a:lnTo>
                  <a:pt x="98" y="504"/>
                </a:lnTo>
                <a:lnTo>
                  <a:pt x="98" y="506"/>
                </a:lnTo>
                <a:lnTo>
                  <a:pt x="98" y="506"/>
                </a:lnTo>
                <a:lnTo>
                  <a:pt x="98" y="508"/>
                </a:lnTo>
                <a:lnTo>
                  <a:pt x="98" y="508"/>
                </a:lnTo>
                <a:lnTo>
                  <a:pt x="100" y="510"/>
                </a:lnTo>
                <a:lnTo>
                  <a:pt x="104" y="512"/>
                </a:lnTo>
                <a:lnTo>
                  <a:pt x="106" y="514"/>
                </a:lnTo>
                <a:lnTo>
                  <a:pt x="106" y="516"/>
                </a:lnTo>
                <a:lnTo>
                  <a:pt x="106" y="516"/>
                </a:lnTo>
                <a:lnTo>
                  <a:pt x="106" y="518"/>
                </a:lnTo>
                <a:lnTo>
                  <a:pt x="106" y="520"/>
                </a:lnTo>
                <a:lnTo>
                  <a:pt x="104" y="520"/>
                </a:lnTo>
                <a:lnTo>
                  <a:pt x="104" y="523"/>
                </a:lnTo>
                <a:lnTo>
                  <a:pt x="102" y="525"/>
                </a:lnTo>
                <a:lnTo>
                  <a:pt x="102" y="525"/>
                </a:lnTo>
                <a:lnTo>
                  <a:pt x="100" y="525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5"/>
                </a:lnTo>
                <a:lnTo>
                  <a:pt x="100" y="525"/>
                </a:lnTo>
                <a:lnTo>
                  <a:pt x="100" y="529"/>
                </a:lnTo>
                <a:lnTo>
                  <a:pt x="100" y="529"/>
                </a:lnTo>
                <a:lnTo>
                  <a:pt x="100" y="531"/>
                </a:lnTo>
                <a:lnTo>
                  <a:pt x="100" y="531"/>
                </a:lnTo>
                <a:lnTo>
                  <a:pt x="98" y="535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9"/>
                </a:lnTo>
                <a:lnTo>
                  <a:pt x="96" y="539"/>
                </a:lnTo>
                <a:lnTo>
                  <a:pt x="96" y="541"/>
                </a:lnTo>
                <a:lnTo>
                  <a:pt x="96" y="541"/>
                </a:lnTo>
                <a:lnTo>
                  <a:pt x="94" y="541"/>
                </a:lnTo>
                <a:lnTo>
                  <a:pt x="94" y="541"/>
                </a:lnTo>
                <a:lnTo>
                  <a:pt x="92" y="541"/>
                </a:lnTo>
                <a:lnTo>
                  <a:pt x="92" y="541"/>
                </a:lnTo>
                <a:lnTo>
                  <a:pt x="90" y="541"/>
                </a:lnTo>
                <a:lnTo>
                  <a:pt x="90" y="543"/>
                </a:lnTo>
                <a:lnTo>
                  <a:pt x="90" y="543"/>
                </a:lnTo>
                <a:lnTo>
                  <a:pt x="92" y="543"/>
                </a:lnTo>
                <a:lnTo>
                  <a:pt x="102" y="554"/>
                </a:lnTo>
                <a:lnTo>
                  <a:pt x="102" y="554"/>
                </a:lnTo>
                <a:lnTo>
                  <a:pt x="104" y="554"/>
                </a:lnTo>
                <a:lnTo>
                  <a:pt x="109" y="556"/>
                </a:lnTo>
                <a:lnTo>
                  <a:pt x="109" y="556"/>
                </a:lnTo>
                <a:lnTo>
                  <a:pt x="111" y="558"/>
                </a:lnTo>
                <a:lnTo>
                  <a:pt x="111" y="558"/>
                </a:lnTo>
                <a:lnTo>
                  <a:pt x="125" y="562"/>
                </a:lnTo>
                <a:lnTo>
                  <a:pt x="129" y="564"/>
                </a:lnTo>
                <a:lnTo>
                  <a:pt x="136" y="564"/>
                </a:lnTo>
                <a:lnTo>
                  <a:pt x="136" y="560"/>
                </a:lnTo>
                <a:lnTo>
                  <a:pt x="140" y="558"/>
                </a:lnTo>
                <a:lnTo>
                  <a:pt x="144" y="556"/>
                </a:lnTo>
                <a:lnTo>
                  <a:pt x="155" y="554"/>
                </a:lnTo>
                <a:lnTo>
                  <a:pt x="157" y="554"/>
                </a:lnTo>
                <a:lnTo>
                  <a:pt x="159" y="550"/>
                </a:lnTo>
                <a:lnTo>
                  <a:pt x="161" y="548"/>
                </a:lnTo>
                <a:lnTo>
                  <a:pt x="180" y="537"/>
                </a:lnTo>
                <a:lnTo>
                  <a:pt x="184" y="535"/>
                </a:lnTo>
                <a:lnTo>
                  <a:pt x="186" y="535"/>
                </a:lnTo>
                <a:lnTo>
                  <a:pt x="186" y="533"/>
                </a:lnTo>
                <a:lnTo>
                  <a:pt x="188" y="527"/>
                </a:lnTo>
                <a:lnTo>
                  <a:pt x="188" y="527"/>
                </a:lnTo>
                <a:lnTo>
                  <a:pt x="192" y="525"/>
                </a:lnTo>
                <a:lnTo>
                  <a:pt x="192" y="523"/>
                </a:lnTo>
                <a:lnTo>
                  <a:pt x="192" y="523"/>
                </a:lnTo>
                <a:lnTo>
                  <a:pt x="194" y="512"/>
                </a:lnTo>
                <a:lnTo>
                  <a:pt x="194" y="508"/>
                </a:lnTo>
                <a:lnTo>
                  <a:pt x="192" y="504"/>
                </a:lnTo>
                <a:lnTo>
                  <a:pt x="194" y="504"/>
                </a:lnTo>
                <a:lnTo>
                  <a:pt x="194" y="504"/>
                </a:lnTo>
                <a:lnTo>
                  <a:pt x="194" y="502"/>
                </a:lnTo>
                <a:lnTo>
                  <a:pt x="196" y="500"/>
                </a:lnTo>
                <a:lnTo>
                  <a:pt x="196" y="497"/>
                </a:lnTo>
                <a:lnTo>
                  <a:pt x="196" y="497"/>
                </a:lnTo>
                <a:lnTo>
                  <a:pt x="198" y="495"/>
                </a:lnTo>
                <a:lnTo>
                  <a:pt x="200" y="495"/>
                </a:lnTo>
                <a:lnTo>
                  <a:pt x="203" y="493"/>
                </a:lnTo>
                <a:lnTo>
                  <a:pt x="200" y="491"/>
                </a:lnTo>
                <a:lnTo>
                  <a:pt x="200" y="493"/>
                </a:lnTo>
                <a:lnTo>
                  <a:pt x="198" y="493"/>
                </a:lnTo>
                <a:lnTo>
                  <a:pt x="198" y="493"/>
                </a:lnTo>
                <a:lnTo>
                  <a:pt x="196" y="495"/>
                </a:lnTo>
                <a:lnTo>
                  <a:pt x="196" y="493"/>
                </a:lnTo>
                <a:lnTo>
                  <a:pt x="198" y="491"/>
                </a:lnTo>
                <a:lnTo>
                  <a:pt x="198" y="483"/>
                </a:lnTo>
                <a:lnTo>
                  <a:pt x="198" y="483"/>
                </a:lnTo>
                <a:lnTo>
                  <a:pt x="203" y="477"/>
                </a:lnTo>
                <a:lnTo>
                  <a:pt x="205" y="472"/>
                </a:lnTo>
                <a:lnTo>
                  <a:pt x="217" y="462"/>
                </a:lnTo>
                <a:lnTo>
                  <a:pt x="221" y="460"/>
                </a:lnTo>
                <a:lnTo>
                  <a:pt x="226" y="458"/>
                </a:lnTo>
                <a:lnTo>
                  <a:pt x="230" y="456"/>
                </a:lnTo>
                <a:lnTo>
                  <a:pt x="242" y="456"/>
                </a:lnTo>
                <a:lnTo>
                  <a:pt x="244" y="456"/>
                </a:lnTo>
                <a:lnTo>
                  <a:pt x="246" y="454"/>
                </a:lnTo>
                <a:lnTo>
                  <a:pt x="246" y="454"/>
                </a:lnTo>
                <a:lnTo>
                  <a:pt x="246" y="452"/>
                </a:lnTo>
                <a:lnTo>
                  <a:pt x="249" y="452"/>
                </a:lnTo>
                <a:lnTo>
                  <a:pt x="253" y="449"/>
                </a:lnTo>
                <a:lnTo>
                  <a:pt x="255" y="449"/>
                </a:lnTo>
                <a:lnTo>
                  <a:pt x="257" y="449"/>
                </a:lnTo>
                <a:lnTo>
                  <a:pt x="257" y="447"/>
                </a:lnTo>
                <a:lnTo>
                  <a:pt x="259" y="447"/>
                </a:lnTo>
                <a:lnTo>
                  <a:pt x="263" y="445"/>
                </a:lnTo>
                <a:lnTo>
                  <a:pt x="265" y="445"/>
                </a:lnTo>
                <a:lnTo>
                  <a:pt x="267" y="443"/>
                </a:lnTo>
                <a:lnTo>
                  <a:pt x="271" y="443"/>
                </a:lnTo>
                <a:lnTo>
                  <a:pt x="271" y="443"/>
                </a:lnTo>
                <a:lnTo>
                  <a:pt x="271" y="443"/>
                </a:lnTo>
                <a:lnTo>
                  <a:pt x="274" y="443"/>
                </a:lnTo>
                <a:lnTo>
                  <a:pt x="274" y="443"/>
                </a:lnTo>
                <a:lnTo>
                  <a:pt x="276" y="441"/>
                </a:lnTo>
                <a:lnTo>
                  <a:pt x="278" y="441"/>
                </a:lnTo>
                <a:lnTo>
                  <a:pt x="280" y="441"/>
                </a:lnTo>
                <a:lnTo>
                  <a:pt x="284" y="441"/>
                </a:lnTo>
                <a:lnTo>
                  <a:pt x="288" y="443"/>
                </a:lnTo>
                <a:lnTo>
                  <a:pt x="290" y="443"/>
                </a:lnTo>
                <a:lnTo>
                  <a:pt x="290" y="443"/>
                </a:lnTo>
                <a:lnTo>
                  <a:pt x="294" y="443"/>
                </a:lnTo>
                <a:lnTo>
                  <a:pt x="299" y="441"/>
                </a:lnTo>
                <a:lnTo>
                  <a:pt x="301" y="441"/>
                </a:lnTo>
                <a:lnTo>
                  <a:pt x="301" y="443"/>
                </a:lnTo>
                <a:lnTo>
                  <a:pt x="303" y="441"/>
                </a:lnTo>
                <a:lnTo>
                  <a:pt x="305" y="443"/>
                </a:lnTo>
                <a:lnTo>
                  <a:pt x="311" y="443"/>
                </a:lnTo>
                <a:lnTo>
                  <a:pt x="317" y="447"/>
                </a:lnTo>
                <a:lnTo>
                  <a:pt x="324" y="454"/>
                </a:lnTo>
                <a:lnTo>
                  <a:pt x="326" y="454"/>
                </a:lnTo>
                <a:lnTo>
                  <a:pt x="328" y="454"/>
                </a:lnTo>
                <a:lnTo>
                  <a:pt x="326" y="452"/>
                </a:lnTo>
                <a:lnTo>
                  <a:pt x="317" y="445"/>
                </a:lnTo>
                <a:lnTo>
                  <a:pt x="317" y="445"/>
                </a:lnTo>
                <a:lnTo>
                  <a:pt x="315" y="443"/>
                </a:lnTo>
                <a:lnTo>
                  <a:pt x="315" y="443"/>
                </a:lnTo>
                <a:lnTo>
                  <a:pt x="315" y="443"/>
                </a:lnTo>
                <a:lnTo>
                  <a:pt x="315" y="441"/>
                </a:lnTo>
                <a:lnTo>
                  <a:pt x="315" y="441"/>
                </a:lnTo>
                <a:lnTo>
                  <a:pt x="315" y="439"/>
                </a:lnTo>
                <a:lnTo>
                  <a:pt x="315" y="439"/>
                </a:lnTo>
                <a:lnTo>
                  <a:pt x="315" y="439"/>
                </a:lnTo>
                <a:lnTo>
                  <a:pt x="315" y="437"/>
                </a:lnTo>
                <a:lnTo>
                  <a:pt x="313" y="437"/>
                </a:lnTo>
                <a:lnTo>
                  <a:pt x="311" y="437"/>
                </a:lnTo>
                <a:lnTo>
                  <a:pt x="309" y="439"/>
                </a:lnTo>
                <a:lnTo>
                  <a:pt x="307" y="439"/>
                </a:lnTo>
                <a:lnTo>
                  <a:pt x="292" y="439"/>
                </a:lnTo>
                <a:lnTo>
                  <a:pt x="288" y="439"/>
                </a:lnTo>
                <a:lnTo>
                  <a:pt x="286" y="437"/>
                </a:lnTo>
                <a:lnTo>
                  <a:pt x="278" y="431"/>
                </a:lnTo>
                <a:lnTo>
                  <a:pt x="274" y="426"/>
                </a:lnTo>
                <a:lnTo>
                  <a:pt x="274" y="422"/>
                </a:lnTo>
                <a:lnTo>
                  <a:pt x="271" y="420"/>
                </a:lnTo>
                <a:lnTo>
                  <a:pt x="274" y="416"/>
                </a:lnTo>
                <a:lnTo>
                  <a:pt x="274" y="412"/>
                </a:lnTo>
                <a:lnTo>
                  <a:pt x="276" y="410"/>
                </a:lnTo>
                <a:lnTo>
                  <a:pt x="276" y="408"/>
                </a:lnTo>
                <a:lnTo>
                  <a:pt x="278" y="406"/>
                </a:lnTo>
                <a:lnTo>
                  <a:pt x="278" y="406"/>
                </a:lnTo>
                <a:lnTo>
                  <a:pt x="278" y="406"/>
                </a:lnTo>
                <a:lnTo>
                  <a:pt x="280" y="404"/>
                </a:lnTo>
                <a:lnTo>
                  <a:pt x="280" y="404"/>
                </a:lnTo>
                <a:lnTo>
                  <a:pt x="280" y="401"/>
                </a:lnTo>
                <a:lnTo>
                  <a:pt x="280" y="401"/>
                </a:lnTo>
                <a:lnTo>
                  <a:pt x="286" y="393"/>
                </a:lnTo>
                <a:lnTo>
                  <a:pt x="288" y="389"/>
                </a:lnTo>
                <a:lnTo>
                  <a:pt x="290" y="387"/>
                </a:lnTo>
                <a:lnTo>
                  <a:pt x="292" y="385"/>
                </a:lnTo>
                <a:lnTo>
                  <a:pt x="292" y="385"/>
                </a:lnTo>
                <a:lnTo>
                  <a:pt x="294" y="383"/>
                </a:lnTo>
                <a:lnTo>
                  <a:pt x="294" y="378"/>
                </a:lnTo>
                <a:lnTo>
                  <a:pt x="301" y="370"/>
                </a:lnTo>
                <a:lnTo>
                  <a:pt x="305" y="366"/>
                </a:lnTo>
                <a:lnTo>
                  <a:pt x="309" y="364"/>
                </a:lnTo>
                <a:lnTo>
                  <a:pt x="307" y="362"/>
                </a:lnTo>
                <a:lnTo>
                  <a:pt x="305" y="358"/>
                </a:lnTo>
                <a:lnTo>
                  <a:pt x="305" y="351"/>
                </a:lnTo>
                <a:lnTo>
                  <a:pt x="305" y="349"/>
                </a:lnTo>
                <a:lnTo>
                  <a:pt x="305" y="349"/>
                </a:lnTo>
                <a:lnTo>
                  <a:pt x="307" y="347"/>
                </a:lnTo>
                <a:lnTo>
                  <a:pt x="307" y="347"/>
                </a:lnTo>
                <a:lnTo>
                  <a:pt x="309" y="347"/>
                </a:lnTo>
                <a:lnTo>
                  <a:pt x="309" y="345"/>
                </a:lnTo>
                <a:lnTo>
                  <a:pt x="309" y="343"/>
                </a:lnTo>
                <a:lnTo>
                  <a:pt x="309" y="343"/>
                </a:lnTo>
                <a:lnTo>
                  <a:pt x="309" y="341"/>
                </a:lnTo>
                <a:lnTo>
                  <a:pt x="311" y="339"/>
                </a:lnTo>
                <a:lnTo>
                  <a:pt x="317" y="337"/>
                </a:lnTo>
                <a:lnTo>
                  <a:pt x="320" y="335"/>
                </a:lnTo>
                <a:lnTo>
                  <a:pt x="322" y="335"/>
                </a:lnTo>
                <a:lnTo>
                  <a:pt x="324" y="335"/>
                </a:lnTo>
                <a:lnTo>
                  <a:pt x="326" y="335"/>
                </a:lnTo>
                <a:lnTo>
                  <a:pt x="328" y="335"/>
                </a:lnTo>
                <a:lnTo>
                  <a:pt x="332" y="335"/>
                </a:lnTo>
                <a:lnTo>
                  <a:pt x="334" y="335"/>
                </a:lnTo>
                <a:lnTo>
                  <a:pt x="334" y="333"/>
                </a:lnTo>
                <a:lnTo>
                  <a:pt x="334" y="333"/>
                </a:lnTo>
                <a:lnTo>
                  <a:pt x="338" y="333"/>
                </a:lnTo>
                <a:lnTo>
                  <a:pt x="340" y="333"/>
                </a:lnTo>
                <a:lnTo>
                  <a:pt x="343" y="333"/>
                </a:lnTo>
                <a:lnTo>
                  <a:pt x="343" y="333"/>
                </a:lnTo>
                <a:lnTo>
                  <a:pt x="338" y="335"/>
                </a:lnTo>
                <a:lnTo>
                  <a:pt x="338" y="335"/>
                </a:lnTo>
                <a:lnTo>
                  <a:pt x="338" y="335"/>
                </a:lnTo>
                <a:lnTo>
                  <a:pt x="336" y="335"/>
                </a:lnTo>
                <a:lnTo>
                  <a:pt x="336" y="337"/>
                </a:lnTo>
                <a:lnTo>
                  <a:pt x="338" y="337"/>
                </a:lnTo>
                <a:lnTo>
                  <a:pt x="338" y="337"/>
                </a:lnTo>
                <a:lnTo>
                  <a:pt x="340" y="337"/>
                </a:lnTo>
                <a:lnTo>
                  <a:pt x="357" y="341"/>
                </a:lnTo>
                <a:lnTo>
                  <a:pt x="359" y="341"/>
                </a:lnTo>
                <a:lnTo>
                  <a:pt x="359" y="339"/>
                </a:lnTo>
                <a:lnTo>
                  <a:pt x="357" y="339"/>
                </a:lnTo>
                <a:lnTo>
                  <a:pt x="355" y="337"/>
                </a:lnTo>
                <a:lnTo>
                  <a:pt x="353" y="337"/>
                </a:lnTo>
                <a:lnTo>
                  <a:pt x="351" y="337"/>
                </a:lnTo>
                <a:lnTo>
                  <a:pt x="351" y="337"/>
                </a:lnTo>
                <a:lnTo>
                  <a:pt x="349" y="337"/>
                </a:lnTo>
                <a:lnTo>
                  <a:pt x="349" y="335"/>
                </a:lnTo>
                <a:lnTo>
                  <a:pt x="347" y="335"/>
                </a:lnTo>
                <a:lnTo>
                  <a:pt x="345" y="335"/>
                </a:lnTo>
                <a:lnTo>
                  <a:pt x="343" y="335"/>
                </a:lnTo>
                <a:lnTo>
                  <a:pt x="345" y="335"/>
                </a:lnTo>
                <a:lnTo>
                  <a:pt x="345" y="333"/>
                </a:lnTo>
                <a:lnTo>
                  <a:pt x="357" y="335"/>
                </a:lnTo>
                <a:lnTo>
                  <a:pt x="359" y="337"/>
                </a:lnTo>
                <a:lnTo>
                  <a:pt x="359" y="339"/>
                </a:lnTo>
                <a:lnTo>
                  <a:pt x="361" y="339"/>
                </a:lnTo>
                <a:lnTo>
                  <a:pt x="363" y="339"/>
                </a:lnTo>
                <a:lnTo>
                  <a:pt x="365" y="339"/>
                </a:lnTo>
                <a:lnTo>
                  <a:pt x="368" y="339"/>
                </a:lnTo>
                <a:lnTo>
                  <a:pt x="368" y="337"/>
                </a:lnTo>
                <a:lnTo>
                  <a:pt x="368" y="328"/>
                </a:lnTo>
                <a:lnTo>
                  <a:pt x="368" y="310"/>
                </a:lnTo>
                <a:lnTo>
                  <a:pt x="368" y="305"/>
                </a:lnTo>
                <a:lnTo>
                  <a:pt x="368" y="289"/>
                </a:lnTo>
                <a:lnTo>
                  <a:pt x="368" y="284"/>
                </a:lnTo>
                <a:lnTo>
                  <a:pt x="365" y="284"/>
                </a:lnTo>
                <a:lnTo>
                  <a:pt x="363" y="282"/>
                </a:lnTo>
                <a:lnTo>
                  <a:pt x="363" y="282"/>
                </a:lnTo>
                <a:lnTo>
                  <a:pt x="363" y="282"/>
                </a:lnTo>
                <a:lnTo>
                  <a:pt x="361" y="280"/>
                </a:lnTo>
                <a:lnTo>
                  <a:pt x="361" y="280"/>
                </a:lnTo>
                <a:lnTo>
                  <a:pt x="361" y="280"/>
                </a:lnTo>
                <a:lnTo>
                  <a:pt x="361" y="278"/>
                </a:lnTo>
                <a:lnTo>
                  <a:pt x="361" y="278"/>
                </a:lnTo>
                <a:lnTo>
                  <a:pt x="363" y="278"/>
                </a:lnTo>
                <a:lnTo>
                  <a:pt x="363" y="278"/>
                </a:lnTo>
                <a:lnTo>
                  <a:pt x="361" y="276"/>
                </a:lnTo>
                <a:lnTo>
                  <a:pt x="361" y="276"/>
                </a:lnTo>
                <a:lnTo>
                  <a:pt x="361" y="276"/>
                </a:lnTo>
                <a:lnTo>
                  <a:pt x="359" y="278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7" y="276"/>
                </a:lnTo>
                <a:lnTo>
                  <a:pt x="357" y="276"/>
                </a:lnTo>
                <a:lnTo>
                  <a:pt x="357" y="276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3" y="274"/>
                </a:lnTo>
                <a:lnTo>
                  <a:pt x="353" y="274"/>
                </a:lnTo>
                <a:lnTo>
                  <a:pt x="353" y="272"/>
                </a:lnTo>
                <a:lnTo>
                  <a:pt x="353" y="272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5" y="270"/>
                </a:lnTo>
                <a:lnTo>
                  <a:pt x="355" y="270"/>
                </a:lnTo>
                <a:lnTo>
                  <a:pt x="355" y="270"/>
                </a:lnTo>
                <a:lnTo>
                  <a:pt x="357" y="270"/>
                </a:lnTo>
                <a:lnTo>
                  <a:pt x="357" y="270"/>
                </a:lnTo>
                <a:lnTo>
                  <a:pt x="357" y="268"/>
                </a:lnTo>
                <a:lnTo>
                  <a:pt x="355" y="268"/>
                </a:lnTo>
                <a:lnTo>
                  <a:pt x="355" y="268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7" y="266"/>
                </a:lnTo>
                <a:lnTo>
                  <a:pt x="359" y="268"/>
                </a:lnTo>
                <a:lnTo>
                  <a:pt x="361" y="268"/>
                </a:lnTo>
                <a:lnTo>
                  <a:pt x="361" y="266"/>
                </a:lnTo>
                <a:lnTo>
                  <a:pt x="363" y="266"/>
                </a:lnTo>
                <a:lnTo>
                  <a:pt x="365" y="266"/>
                </a:lnTo>
                <a:lnTo>
                  <a:pt x="368" y="266"/>
                </a:lnTo>
                <a:lnTo>
                  <a:pt x="368" y="266"/>
                </a:lnTo>
                <a:lnTo>
                  <a:pt x="368" y="264"/>
                </a:lnTo>
                <a:lnTo>
                  <a:pt x="368" y="247"/>
                </a:lnTo>
                <a:lnTo>
                  <a:pt x="365" y="236"/>
                </a:lnTo>
                <a:lnTo>
                  <a:pt x="365" y="228"/>
                </a:lnTo>
                <a:lnTo>
                  <a:pt x="365" y="228"/>
                </a:lnTo>
                <a:lnTo>
                  <a:pt x="365" y="228"/>
                </a:lnTo>
                <a:lnTo>
                  <a:pt x="361" y="226"/>
                </a:lnTo>
                <a:lnTo>
                  <a:pt x="359" y="226"/>
                </a:lnTo>
                <a:lnTo>
                  <a:pt x="357" y="228"/>
                </a:lnTo>
                <a:lnTo>
                  <a:pt x="357" y="228"/>
                </a:lnTo>
                <a:lnTo>
                  <a:pt x="357" y="230"/>
                </a:lnTo>
                <a:lnTo>
                  <a:pt x="351" y="232"/>
                </a:lnTo>
                <a:lnTo>
                  <a:pt x="351" y="234"/>
                </a:lnTo>
                <a:lnTo>
                  <a:pt x="349" y="234"/>
                </a:lnTo>
                <a:lnTo>
                  <a:pt x="351" y="232"/>
                </a:lnTo>
                <a:lnTo>
                  <a:pt x="355" y="226"/>
                </a:lnTo>
                <a:lnTo>
                  <a:pt x="357" y="226"/>
                </a:lnTo>
                <a:lnTo>
                  <a:pt x="357" y="226"/>
                </a:lnTo>
                <a:lnTo>
                  <a:pt x="359" y="224"/>
                </a:lnTo>
                <a:lnTo>
                  <a:pt x="359" y="224"/>
                </a:lnTo>
                <a:lnTo>
                  <a:pt x="361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18"/>
                </a:lnTo>
                <a:lnTo>
                  <a:pt x="363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20"/>
                </a:lnTo>
                <a:lnTo>
                  <a:pt x="361" y="220"/>
                </a:lnTo>
                <a:lnTo>
                  <a:pt x="361" y="220"/>
                </a:lnTo>
                <a:lnTo>
                  <a:pt x="359" y="216"/>
                </a:lnTo>
                <a:lnTo>
                  <a:pt x="357" y="209"/>
                </a:lnTo>
                <a:lnTo>
                  <a:pt x="357" y="205"/>
                </a:lnTo>
                <a:lnTo>
                  <a:pt x="357" y="203"/>
                </a:lnTo>
                <a:lnTo>
                  <a:pt x="359" y="199"/>
                </a:lnTo>
                <a:lnTo>
                  <a:pt x="359" y="195"/>
                </a:lnTo>
                <a:lnTo>
                  <a:pt x="361" y="184"/>
                </a:lnTo>
                <a:lnTo>
                  <a:pt x="361" y="182"/>
                </a:lnTo>
                <a:lnTo>
                  <a:pt x="363" y="182"/>
                </a:lnTo>
                <a:lnTo>
                  <a:pt x="363" y="178"/>
                </a:lnTo>
                <a:lnTo>
                  <a:pt x="363" y="178"/>
                </a:lnTo>
                <a:lnTo>
                  <a:pt x="363" y="178"/>
                </a:lnTo>
                <a:lnTo>
                  <a:pt x="359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5" y="178"/>
                </a:lnTo>
                <a:lnTo>
                  <a:pt x="355" y="178"/>
                </a:lnTo>
                <a:lnTo>
                  <a:pt x="355" y="178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4"/>
                </a:lnTo>
                <a:lnTo>
                  <a:pt x="353" y="174"/>
                </a:lnTo>
                <a:lnTo>
                  <a:pt x="353" y="172"/>
                </a:lnTo>
                <a:lnTo>
                  <a:pt x="353" y="172"/>
                </a:lnTo>
                <a:lnTo>
                  <a:pt x="353" y="170"/>
                </a:lnTo>
                <a:lnTo>
                  <a:pt x="353" y="170"/>
                </a:lnTo>
                <a:lnTo>
                  <a:pt x="353" y="170"/>
                </a:lnTo>
                <a:lnTo>
                  <a:pt x="351" y="170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5"/>
                </a:lnTo>
                <a:lnTo>
                  <a:pt x="351" y="165"/>
                </a:lnTo>
                <a:lnTo>
                  <a:pt x="349" y="163"/>
                </a:lnTo>
                <a:lnTo>
                  <a:pt x="349" y="163"/>
                </a:lnTo>
                <a:lnTo>
                  <a:pt x="349" y="163"/>
                </a:lnTo>
                <a:lnTo>
                  <a:pt x="349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3" y="161"/>
                </a:lnTo>
                <a:lnTo>
                  <a:pt x="353" y="163"/>
                </a:lnTo>
                <a:lnTo>
                  <a:pt x="355" y="163"/>
                </a:lnTo>
                <a:lnTo>
                  <a:pt x="355" y="163"/>
                </a:lnTo>
                <a:lnTo>
                  <a:pt x="357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5"/>
                </a:lnTo>
                <a:lnTo>
                  <a:pt x="359" y="165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9" y="168"/>
                </a:lnTo>
                <a:lnTo>
                  <a:pt x="359" y="170"/>
                </a:lnTo>
                <a:lnTo>
                  <a:pt x="359" y="170"/>
                </a:lnTo>
                <a:lnTo>
                  <a:pt x="361" y="170"/>
                </a:lnTo>
                <a:lnTo>
                  <a:pt x="361" y="170"/>
                </a:lnTo>
                <a:lnTo>
                  <a:pt x="363" y="168"/>
                </a:lnTo>
                <a:lnTo>
                  <a:pt x="365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3"/>
                </a:lnTo>
                <a:lnTo>
                  <a:pt x="368" y="163"/>
                </a:lnTo>
                <a:lnTo>
                  <a:pt x="368" y="159"/>
                </a:lnTo>
                <a:lnTo>
                  <a:pt x="368" y="159"/>
                </a:lnTo>
                <a:lnTo>
                  <a:pt x="370" y="157"/>
                </a:lnTo>
                <a:lnTo>
                  <a:pt x="372" y="153"/>
                </a:lnTo>
                <a:lnTo>
                  <a:pt x="376" y="147"/>
                </a:lnTo>
                <a:lnTo>
                  <a:pt x="376" y="147"/>
                </a:lnTo>
                <a:lnTo>
                  <a:pt x="378" y="145"/>
                </a:lnTo>
                <a:lnTo>
                  <a:pt x="382" y="136"/>
                </a:lnTo>
                <a:lnTo>
                  <a:pt x="380" y="138"/>
                </a:lnTo>
                <a:lnTo>
                  <a:pt x="378" y="138"/>
                </a:lnTo>
                <a:lnTo>
                  <a:pt x="376" y="138"/>
                </a:lnTo>
                <a:lnTo>
                  <a:pt x="378" y="136"/>
                </a:lnTo>
                <a:lnTo>
                  <a:pt x="382" y="134"/>
                </a:lnTo>
                <a:lnTo>
                  <a:pt x="384" y="132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91" y="124"/>
                </a:lnTo>
                <a:lnTo>
                  <a:pt x="393" y="124"/>
                </a:lnTo>
                <a:lnTo>
                  <a:pt x="395" y="120"/>
                </a:lnTo>
                <a:lnTo>
                  <a:pt x="395" y="117"/>
                </a:lnTo>
                <a:lnTo>
                  <a:pt x="399" y="111"/>
                </a:lnTo>
                <a:lnTo>
                  <a:pt x="401" y="105"/>
                </a:lnTo>
                <a:lnTo>
                  <a:pt x="401" y="105"/>
                </a:lnTo>
                <a:lnTo>
                  <a:pt x="401" y="103"/>
                </a:lnTo>
                <a:lnTo>
                  <a:pt x="403" y="97"/>
                </a:lnTo>
                <a:lnTo>
                  <a:pt x="403" y="94"/>
                </a:lnTo>
                <a:lnTo>
                  <a:pt x="405" y="92"/>
                </a:lnTo>
                <a:lnTo>
                  <a:pt x="405" y="90"/>
                </a:lnTo>
                <a:lnTo>
                  <a:pt x="405" y="88"/>
                </a:lnTo>
                <a:lnTo>
                  <a:pt x="407" y="82"/>
                </a:lnTo>
                <a:lnTo>
                  <a:pt x="409" y="74"/>
                </a:lnTo>
                <a:lnTo>
                  <a:pt x="409" y="61"/>
                </a:lnTo>
                <a:lnTo>
                  <a:pt x="411" y="55"/>
                </a:lnTo>
                <a:lnTo>
                  <a:pt x="411" y="51"/>
                </a:lnTo>
                <a:lnTo>
                  <a:pt x="411" y="49"/>
                </a:lnTo>
                <a:lnTo>
                  <a:pt x="414" y="46"/>
                </a:lnTo>
                <a:lnTo>
                  <a:pt x="414" y="46"/>
                </a:lnTo>
                <a:lnTo>
                  <a:pt x="414" y="42"/>
                </a:lnTo>
                <a:lnTo>
                  <a:pt x="414" y="42"/>
                </a:lnTo>
                <a:lnTo>
                  <a:pt x="414" y="40"/>
                </a:lnTo>
                <a:lnTo>
                  <a:pt x="416" y="38"/>
                </a:lnTo>
                <a:lnTo>
                  <a:pt x="416" y="36"/>
                </a:lnTo>
                <a:lnTo>
                  <a:pt x="416" y="34"/>
                </a:lnTo>
                <a:lnTo>
                  <a:pt x="414" y="34"/>
                </a:lnTo>
                <a:lnTo>
                  <a:pt x="414" y="34"/>
                </a:lnTo>
                <a:lnTo>
                  <a:pt x="414" y="34"/>
                </a:lnTo>
                <a:lnTo>
                  <a:pt x="416" y="32"/>
                </a:lnTo>
                <a:lnTo>
                  <a:pt x="416" y="32"/>
                </a:lnTo>
                <a:lnTo>
                  <a:pt x="416" y="32"/>
                </a:lnTo>
                <a:lnTo>
                  <a:pt x="416" y="30"/>
                </a:lnTo>
                <a:lnTo>
                  <a:pt x="418" y="23"/>
                </a:lnTo>
                <a:lnTo>
                  <a:pt x="418" y="21"/>
                </a:lnTo>
                <a:lnTo>
                  <a:pt x="418" y="17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1" name="Freeform 45">
            <a:extLst>
              <a:ext uri="{FF2B5EF4-FFF2-40B4-BE49-F238E27FC236}">
                <a16:creationId xmlns:a16="http://schemas.microsoft.com/office/drawing/2014/main" id="{393E027D-5D06-488E-8B08-2B855BA2F360}"/>
              </a:ext>
            </a:extLst>
          </p:cNvPr>
          <p:cNvSpPr>
            <a:spLocks/>
          </p:cNvSpPr>
          <p:nvPr/>
        </p:nvSpPr>
        <p:spPr bwMode="auto">
          <a:xfrm>
            <a:off x="10400091" y="2933118"/>
            <a:ext cx="138297" cy="166085"/>
          </a:xfrm>
          <a:custGeom>
            <a:avLst/>
            <a:gdLst>
              <a:gd name="T0" fmla="*/ 85 w 90"/>
              <a:gd name="T1" fmla="*/ 85 h 114"/>
              <a:gd name="T2" fmla="*/ 81 w 90"/>
              <a:gd name="T3" fmla="*/ 83 h 114"/>
              <a:gd name="T4" fmla="*/ 79 w 90"/>
              <a:gd name="T5" fmla="*/ 81 h 114"/>
              <a:gd name="T6" fmla="*/ 75 w 90"/>
              <a:gd name="T7" fmla="*/ 75 h 114"/>
              <a:gd name="T8" fmla="*/ 75 w 90"/>
              <a:gd name="T9" fmla="*/ 69 h 114"/>
              <a:gd name="T10" fmla="*/ 75 w 90"/>
              <a:gd name="T11" fmla="*/ 64 h 114"/>
              <a:gd name="T12" fmla="*/ 75 w 90"/>
              <a:gd name="T13" fmla="*/ 62 h 114"/>
              <a:gd name="T14" fmla="*/ 79 w 90"/>
              <a:gd name="T15" fmla="*/ 54 h 114"/>
              <a:gd name="T16" fmla="*/ 85 w 90"/>
              <a:gd name="T17" fmla="*/ 29 h 114"/>
              <a:gd name="T18" fmla="*/ 85 w 90"/>
              <a:gd name="T19" fmla="*/ 25 h 114"/>
              <a:gd name="T20" fmla="*/ 81 w 90"/>
              <a:gd name="T21" fmla="*/ 21 h 114"/>
              <a:gd name="T22" fmla="*/ 81 w 90"/>
              <a:gd name="T23" fmla="*/ 16 h 114"/>
              <a:gd name="T24" fmla="*/ 81 w 90"/>
              <a:gd name="T25" fmla="*/ 12 h 114"/>
              <a:gd name="T26" fmla="*/ 81 w 90"/>
              <a:gd name="T27" fmla="*/ 12 h 114"/>
              <a:gd name="T28" fmla="*/ 77 w 90"/>
              <a:gd name="T29" fmla="*/ 8 h 114"/>
              <a:gd name="T30" fmla="*/ 71 w 90"/>
              <a:gd name="T31" fmla="*/ 4 h 114"/>
              <a:gd name="T32" fmla="*/ 62 w 90"/>
              <a:gd name="T33" fmla="*/ 2 h 114"/>
              <a:gd name="T34" fmla="*/ 58 w 90"/>
              <a:gd name="T35" fmla="*/ 0 h 114"/>
              <a:gd name="T36" fmla="*/ 52 w 90"/>
              <a:gd name="T37" fmla="*/ 4 h 114"/>
              <a:gd name="T38" fmla="*/ 50 w 90"/>
              <a:gd name="T39" fmla="*/ 8 h 114"/>
              <a:gd name="T40" fmla="*/ 46 w 90"/>
              <a:gd name="T41" fmla="*/ 8 h 114"/>
              <a:gd name="T42" fmla="*/ 39 w 90"/>
              <a:gd name="T43" fmla="*/ 12 h 114"/>
              <a:gd name="T44" fmla="*/ 37 w 90"/>
              <a:gd name="T45" fmla="*/ 12 h 114"/>
              <a:gd name="T46" fmla="*/ 16 w 90"/>
              <a:gd name="T47" fmla="*/ 16 h 114"/>
              <a:gd name="T48" fmla="*/ 14 w 90"/>
              <a:gd name="T49" fmla="*/ 16 h 114"/>
              <a:gd name="T50" fmla="*/ 10 w 90"/>
              <a:gd name="T51" fmla="*/ 16 h 114"/>
              <a:gd name="T52" fmla="*/ 8 w 90"/>
              <a:gd name="T53" fmla="*/ 23 h 114"/>
              <a:gd name="T54" fmla="*/ 10 w 90"/>
              <a:gd name="T55" fmla="*/ 27 h 114"/>
              <a:gd name="T56" fmla="*/ 14 w 90"/>
              <a:gd name="T57" fmla="*/ 29 h 114"/>
              <a:gd name="T58" fmla="*/ 16 w 90"/>
              <a:gd name="T59" fmla="*/ 31 h 114"/>
              <a:gd name="T60" fmla="*/ 14 w 90"/>
              <a:gd name="T61" fmla="*/ 37 h 114"/>
              <a:gd name="T62" fmla="*/ 12 w 90"/>
              <a:gd name="T63" fmla="*/ 43 h 114"/>
              <a:gd name="T64" fmla="*/ 4 w 90"/>
              <a:gd name="T65" fmla="*/ 62 h 114"/>
              <a:gd name="T66" fmla="*/ 2 w 90"/>
              <a:gd name="T67" fmla="*/ 71 h 114"/>
              <a:gd name="T68" fmla="*/ 2 w 90"/>
              <a:gd name="T69" fmla="*/ 73 h 114"/>
              <a:gd name="T70" fmla="*/ 4 w 90"/>
              <a:gd name="T71" fmla="*/ 75 h 114"/>
              <a:gd name="T72" fmla="*/ 4 w 90"/>
              <a:gd name="T73" fmla="*/ 77 h 114"/>
              <a:gd name="T74" fmla="*/ 2 w 90"/>
              <a:gd name="T75" fmla="*/ 77 h 114"/>
              <a:gd name="T76" fmla="*/ 2 w 90"/>
              <a:gd name="T77" fmla="*/ 81 h 114"/>
              <a:gd name="T78" fmla="*/ 0 w 90"/>
              <a:gd name="T79" fmla="*/ 83 h 114"/>
              <a:gd name="T80" fmla="*/ 2 w 90"/>
              <a:gd name="T81" fmla="*/ 87 h 114"/>
              <a:gd name="T82" fmla="*/ 2 w 90"/>
              <a:gd name="T83" fmla="*/ 92 h 114"/>
              <a:gd name="T84" fmla="*/ 2 w 90"/>
              <a:gd name="T85" fmla="*/ 98 h 114"/>
              <a:gd name="T86" fmla="*/ 6 w 90"/>
              <a:gd name="T87" fmla="*/ 102 h 114"/>
              <a:gd name="T88" fmla="*/ 8 w 90"/>
              <a:gd name="T89" fmla="*/ 104 h 114"/>
              <a:gd name="T90" fmla="*/ 8 w 90"/>
              <a:gd name="T91" fmla="*/ 106 h 114"/>
              <a:gd name="T92" fmla="*/ 10 w 90"/>
              <a:gd name="T93" fmla="*/ 108 h 114"/>
              <a:gd name="T94" fmla="*/ 14 w 90"/>
              <a:gd name="T95" fmla="*/ 110 h 114"/>
              <a:gd name="T96" fmla="*/ 23 w 90"/>
              <a:gd name="T97" fmla="*/ 110 h 114"/>
              <a:gd name="T98" fmla="*/ 33 w 90"/>
              <a:gd name="T99" fmla="*/ 114 h 114"/>
              <a:gd name="T100" fmla="*/ 35 w 90"/>
              <a:gd name="T101" fmla="*/ 114 h 114"/>
              <a:gd name="T102" fmla="*/ 39 w 90"/>
              <a:gd name="T103" fmla="*/ 114 h 114"/>
              <a:gd name="T104" fmla="*/ 44 w 90"/>
              <a:gd name="T105" fmla="*/ 112 h 114"/>
              <a:gd name="T106" fmla="*/ 54 w 90"/>
              <a:gd name="T107" fmla="*/ 104 h 114"/>
              <a:gd name="T108" fmla="*/ 67 w 90"/>
              <a:gd name="T109" fmla="*/ 106 h 114"/>
              <a:gd name="T110" fmla="*/ 69 w 90"/>
              <a:gd name="T111" fmla="*/ 108 h 114"/>
              <a:gd name="T112" fmla="*/ 73 w 90"/>
              <a:gd name="T113" fmla="*/ 108 h 114"/>
              <a:gd name="T114" fmla="*/ 73 w 90"/>
              <a:gd name="T115" fmla="*/ 108 h 114"/>
              <a:gd name="T116" fmla="*/ 75 w 90"/>
              <a:gd name="T117" fmla="*/ 100 h 114"/>
              <a:gd name="T118" fmla="*/ 79 w 90"/>
              <a:gd name="T119" fmla="*/ 96 h 114"/>
              <a:gd name="T120" fmla="*/ 87 w 90"/>
              <a:gd name="T121" fmla="*/ 94 h 114"/>
              <a:gd name="T122" fmla="*/ 90 w 90"/>
              <a:gd name="T123" fmla="*/ 8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114">
                <a:moveTo>
                  <a:pt x="87" y="87"/>
                </a:moveTo>
                <a:lnTo>
                  <a:pt x="85" y="85"/>
                </a:lnTo>
                <a:lnTo>
                  <a:pt x="83" y="83"/>
                </a:lnTo>
                <a:lnTo>
                  <a:pt x="81" y="83"/>
                </a:lnTo>
                <a:lnTo>
                  <a:pt x="81" y="81"/>
                </a:lnTo>
                <a:lnTo>
                  <a:pt x="79" y="81"/>
                </a:lnTo>
                <a:lnTo>
                  <a:pt x="77" y="79"/>
                </a:lnTo>
                <a:lnTo>
                  <a:pt x="75" y="75"/>
                </a:lnTo>
                <a:lnTo>
                  <a:pt x="75" y="73"/>
                </a:lnTo>
                <a:lnTo>
                  <a:pt x="75" y="69"/>
                </a:lnTo>
                <a:lnTo>
                  <a:pt x="75" y="66"/>
                </a:lnTo>
                <a:lnTo>
                  <a:pt x="75" y="64"/>
                </a:lnTo>
                <a:lnTo>
                  <a:pt x="75" y="62"/>
                </a:lnTo>
                <a:lnTo>
                  <a:pt x="75" y="62"/>
                </a:lnTo>
                <a:lnTo>
                  <a:pt x="77" y="58"/>
                </a:lnTo>
                <a:lnTo>
                  <a:pt x="79" y="54"/>
                </a:lnTo>
                <a:lnTo>
                  <a:pt x="81" y="50"/>
                </a:lnTo>
                <a:lnTo>
                  <a:pt x="85" y="29"/>
                </a:lnTo>
                <a:lnTo>
                  <a:pt x="85" y="27"/>
                </a:lnTo>
                <a:lnTo>
                  <a:pt x="85" y="25"/>
                </a:lnTo>
                <a:lnTo>
                  <a:pt x="83" y="23"/>
                </a:lnTo>
                <a:lnTo>
                  <a:pt x="81" y="21"/>
                </a:lnTo>
                <a:lnTo>
                  <a:pt x="81" y="18"/>
                </a:lnTo>
                <a:lnTo>
                  <a:pt x="81" y="16"/>
                </a:lnTo>
                <a:lnTo>
                  <a:pt x="81" y="14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81" y="10"/>
                </a:lnTo>
                <a:lnTo>
                  <a:pt x="77" y="8"/>
                </a:lnTo>
                <a:lnTo>
                  <a:pt x="73" y="4"/>
                </a:lnTo>
                <a:lnTo>
                  <a:pt x="71" y="4"/>
                </a:lnTo>
                <a:lnTo>
                  <a:pt x="64" y="4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39" y="12"/>
                </a:lnTo>
                <a:lnTo>
                  <a:pt x="39" y="12"/>
                </a:lnTo>
                <a:lnTo>
                  <a:pt x="39" y="12"/>
                </a:lnTo>
                <a:lnTo>
                  <a:pt x="37" y="12"/>
                </a:lnTo>
                <a:lnTo>
                  <a:pt x="19" y="16"/>
                </a:lnTo>
                <a:lnTo>
                  <a:pt x="16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10" y="18"/>
                </a:lnTo>
                <a:lnTo>
                  <a:pt x="8" y="23"/>
                </a:lnTo>
                <a:lnTo>
                  <a:pt x="10" y="25"/>
                </a:lnTo>
                <a:lnTo>
                  <a:pt x="10" y="27"/>
                </a:lnTo>
                <a:lnTo>
                  <a:pt x="14" y="27"/>
                </a:lnTo>
                <a:lnTo>
                  <a:pt x="14" y="29"/>
                </a:lnTo>
                <a:lnTo>
                  <a:pt x="16" y="29"/>
                </a:lnTo>
                <a:lnTo>
                  <a:pt x="16" y="31"/>
                </a:lnTo>
                <a:lnTo>
                  <a:pt x="14" y="33"/>
                </a:lnTo>
                <a:lnTo>
                  <a:pt x="14" y="37"/>
                </a:lnTo>
                <a:lnTo>
                  <a:pt x="14" y="39"/>
                </a:lnTo>
                <a:lnTo>
                  <a:pt x="12" y="43"/>
                </a:lnTo>
                <a:lnTo>
                  <a:pt x="10" y="52"/>
                </a:lnTo>
                <a:lnTo>
                  <a:pt x="4" y="62"/>
                </a:lnTo>
                <a:lnTo>
                  <a:pt x="2" y="69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4" y="75"/>
                </a:lnTo>
                <a:lnTo>
                  <a:pt x="4" y="75"/>
                </a:lnTo>
                <a:lnTo>
                  <a:pt x="4" y="77"/>
                </a:lnTo>
                <a:lnTo>
                  <a:pt x="2" y="77"/>
                </a:lnTo>
                <a:lnTo>
                  <a:pt x="2" y="77"/>
                </a:lnTo>
                <a:lnTo>
                  <a:pt x="2" y="79"/>
                </a:lnTo>
                <a:lnTo>
                  <a:pt x="2" y="81"/>
                </a:lnTo>
                <a:lnTo>
                  <a:pt x="0" y="81"/>
                </a:lnTo>
                <a:lnTo>
                  <a:pt x="0" y="83"/>
                </a:lnTo>
                <a:lnTo>
                  <a:pt x="2" y="85"/>
                </a:lnTo>
                <a:lnTo>
                  <a:pt x="2" y="87"/>
                </a:lnTo>
                <a:lnTo>
                  <a:pt x="2" y="87"/>
                </a:lnTo>
                <a:lnTo>
                  <a:pt x="2" y="92"/>
                </a:lnTo>
                <a:lnTo>
                  <a:pt x="0" y="96"/>
                </a:lnTo>
                <a:lnTo>
                  <a:pt x="2" y="98"/>
                </a:lnTo>
                <a:lnTo>
                  <a:pt x="2" y="100"/>
                </a:lnTo>
                <a:lnTo>
                  <a:pt x="6" y="102"/>
                </a:lnTo>
                <a:lnTo>
                  <a:pt x="6" y="102"/>
                </a:lnTo>
                <a:lnTo>
                  <a:pt x="8" y="104"/>
                </a:lnTo>
                <a:lnTo>
                  <a:pt x="8" y="106"/>
                </a:lnTo>
                <a:lnTo>
                  <a:pt x="8" y="106"/>
                </a:lnTo>
                <a:lnTo>
                  <a:pt x="8" y="108"/>
                </a:lnTo>
                <a:lnTo>
                  <a:pt x="10" y="108"/>
                </a:lnTo>
                <a:lnTo>
                  <a:pt x="10" y="110"/>
                </a:lnTo>
                <a:lnTo>
                  <a:pt x="14" y="110"/>
                </a:lnTo>
                <a:lnTo>
                  <a:pt x="19" y="108"/>
                </a:lnTo>
                <a:lnTo>
                  <a:pt x="23" y="110"/>
                </a:lnTo>
                <a:lnTo>
                  <a:pt x="33" y="114"/>
                </a:lnTo>
                <a:lnTo>
                  <a:pt x="33" y="114"/>
                </a:lnTo>
                <a:lnTo>
                  <a:pt x="35" y="114"/>
                </a:lnTo>
                <a:lnTo>
                  <a:pt x="35" y="114"/>
                </a:lnTo>
                <a:lnTo>
                  <a:pt x="37" y="114"/>
                </a:lnTo>
                <a:lnTo>
                  <a:pt x="39" y="114"/>
                </a:lnTo>
                <a:lnTo>
                  <a:pt x="42" y="114"/>
                </a:lnTo>
                <a:lnTo>
                  <a:pt x="44" y="112"/>
                </a:lnTo>
                <a:lnTo>
                  <a:pt x="52" y="104"/>
                </a:lnTo>
                <a:lnTo>
                  <a:pt x="54" y="104"/>
                </a:lnTo>
                <a:lnTo>
                  <a:pt x="60" y="106"/>
                </a:lnTo>
                <a:lnTo>
                  <a:pt x="67" y="106"/>
                </a:lnTo>
                <a:lnTo>
                  <a:pt x="67" y="106"/>
                </a:lnTo>
                <a:lnTo>
                  <a:pt x="69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4"/>
                </a:lnTo>
                <a:lnTo>
                  <a:pt x="75" y="100"/>
                </a:lnTo>
                <a:lnTo>
                  <a:pt x="77" y="98"/>
                </a:lnTo>
                <a:lnTo>
                  <a:pt x="79" y="96"/>
                </a:lnTo>
                <a:lnTo>
                  <a:pt x="85" y="94"/>
                </a:lnTo>
                <a:lnTo>
                  <a:pt x="87" y="94"/>
                </a:lnTo>
                <a:lnTo>
                  <a:pt x="90" y="92"/>
                </a:lnTo>
                <a:lnTo>
                  <a:pt x="90" y="89"/>
                </a:lnTo>
                <a:lnTo>
                  <a:pt x="87" y="87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2" name="Freeform 46">
            <a:extLst>
              <a:ext uri="{FF2B5EF4-FFF2-40B4-BE49-F238E27FC236}">
                <a16:creationId xmlns:a16="http://schemas.microsoft.com/office/drawing/2014/main" id="{CF5907D5-494F-4A3E-AE42-6210B5D1694A}"/>
              </a:ext>
            </a:extLst>
          </p:cNvPr>
          <p:cNvSpPr>
            <a:spLocks/>
          </p:cNvSpPr>
          <p:nvPr/>
        </p:nvSpPr>
        <p:spPr bwMode="auto">
          <a:xfrm>
            <a:off x="7517373" y="2576182"/>
            <a:ext cx="1364527" cy="1184447"/>
          </a:xfrm>
          <a:custGeom>
            <a:avLst/>
            <a:gdLst>
              <a:gd name="T0" fmla="*/ 863 w 888"/>
              <a:gd name="T1" fmla="*/ 382 h 813"/>
              <a:gd name="T2" fmla="*/ 802 w 888"/>
              <a:gd name="T3" fmla="*/ 395 h 813"/>
              <a:gd name="T4" fmla="*/ 825 w 888"/>
              <a:gd name="T5" fmla="*/ 366 h 813"/>
              <a:gd name="T6" fmla="*/ 825 w 888"/>
              <a:gd name="T7" fmla="*/ 343 h 813"/>
              <a:gd name="T8" fmla="*/ 796 w 888"/>
              <a:gd name="T9" fmla="*/ 301 h 813"/>
              <a:gd name="T10" fmla="*/ 779 w 888"/>
              <a:gd name="T11" fmla="*/ 278 h 813"/>
              <a:gd name="T12" fmla="*/ 754 w 888"/>
              <a:gd name="T13" fmla="*/ 291 h 813"/>
              <a:gd name="T14" fmla="*/ 756 w 888"/>
              <a:gd name="T15" fmla="*/ 238 h 813"/>
              <a:gd name="T16" fmla="*/ 727 w 888"/>
              <a:gd name="T17" fmla="*/ 253 h 813"/>
              <a:gd name="T18" fmla="*/ 706 w 888"/>
              <a:gd name="T19" fmla="*/ 243 h 813"/>
              <a:gd name="T20" fmla="*/ 695 w 888"/>
              <a:gd name="T21" fmla="*/ 240 h 813"/>
              <a:gd name="T22" fmla="*/ 677 w 888"/>
              <a:gd name="T23" fmla="*/ 253 h 813"/>
              <a:gd name="T24" fmla="*/ 656 w 888"/>
              <a:gd name="T25" fmla="*/ 261 h 813"/>
              <a:gd name="T26" fmla="*/ 654 w 888"/>
              <a:gd name="T27" fmla="*/ 243 h 813"/>
              <a:gd name="T28" fmla="*/ 639 w 888"/>
              <a:gd name="T29" fmla="*/ 207 h 813"/>
              <a:gd name="T30" fmla="*/ 612 w 888"/>
              <a:gd name="T31" fmla="*/ 144 h 813"/>
              <a:gd name="T32" fmla="*/ 599 w 888"/>
              <a:gd name="T33" fmla="*/ 111 h 813"/>
              <a:gd name="T34" fmla="*/ 572 w 888"/>
              <a:gd name="T35" fmla="*/ 113 h 813"/>
              <a:gd name="T36" fmla="*/ 541 w 888"/>
              <a:gd name="T37" fmla="*/ 94 h 813"/>
              <a:gd name="T38" fmla="*/ 514 w 888"/>
              <a:gd name="T39" fmla="*/ 86 h 813"/>
              <a:gd name="T40" fmla="*/ 510 w 888"/>
              <a:gd name="T41" fmla="*/ 55 h 813"/>
              <a:gd name="T42" fmla="*/ 455 w 888"/>
              <a:gd name="T43" fmla="*/ 9 h 813"/>
              <a:gd name="T44" fmla="*/ 271 w 888"/>
              <a:gd name="T45" fmla="*/ 215 h 813"/>
              <a:gd name="T46" fmla="*/ 100 w 888"/>
              <a:gd name="T47" fmla="*/ 251 h 813"/>
              <a:gd name="T48" fmla="*/ 69 w 888"/>
              <a:gd name="T49" fmla="*/ 428 h 813"/>
              <a:gd name="T50" fmla="*/ 119 w 888"/>
              <a:gd name="T51" fmla="*/ 535 h 813"/>
              <a:gd name="T52" fmla="*/ 198 w 888"/>
              <a:gd name="T53" fmla="*/ 631 h 813"/>
              <a:gd name="T54" fmla="*/ 250 w 888"/>
              <a:gd name="T55" fmla="*/ 633 h 813"/>
              <a:gd name="T56" fmla="*/ 288 w 888"/>
              <a:gd name="T57" fmla="*/ 643 h 813"/>
              <a:gd name="T58" fmla="*/ 307 w 888"/>
              <a:gd name="T59" fmla="*/ 650 h 813"/>
              <a:gd name="T60" fmla="*/ 353 w 888"/>
              <a:gd name="T61" fmla="*/ 660 h 813"/>
              <a:gd name="T62" fmla="*/ 376 w 888"/>
              <a:gd name="T63" fmla="*/ 664 h 813"/>
              <a:gd name="T64" fmla="*/ 374 w 888"/>
              <a:gd name="T65" fmla="*/ 696 h 813"/>
              <a:gd name="T66" fmla="*/ 395 w 888"/>
              <a:gd name="T67" fmla="*/ 721 h 813"/>
              <a:gd name="T68" fmla="*/ 416 w 888"/>
              <a:gd name="T69" fmla="*/ 746 h 813"/>
              <a:gd name="T70" fmla="*/ 453 w 888"/>
              <a:gd name="T71" fmla="*/ 777 h 813"/>
              <a:gd name="T72" fmla="*/ 495 w 888"/>
              <a:gd name="T73" fmla="*/ 811 h 813"/>
              <a:gd name="T74" fmla="*/ 516 w 888"/>
              <a:gd name="T75" fmla="*/ 777 h 813"/>
              <a:gd name="T76" fmla="*/ 555 w 888"/>
              <a:gd name="T77" fmla="*/ 702 h 813"/>
              <a:gd name="T78" fmla="*/ 543 w 888"/>
              <a:gd name="T79" fmla="*/ 654 h 813"/>
              <a:gd name="T80" fmla="*/ 555 w 888"/>
              <a:gd name="T81" fmla="*/ 631 h 813"/>
              <a:gd name="T82" fmla="*/ 549 w 888"/>
              <a:gd name="T83" fmla="*/ 606 h 813"/>
              <a:gd name="T84" fmla="*/ 574 w 888"/>
              <a:gd name="T85" fmla="*/ 591 h 813"/>
              <a:gd name="T86" fmla="*/ 589 w 888"/>
              <a:gd name="T87" fmla="*/ 608 h 813"/>
              <a:gd name="T88" fmla="*/ 578 w 888"/>
              <a:gd name="T89" fmla="*/ 618 h 813"/>
              <a:gd name="T90" fmla="*/ 647 w 888"/>
              <a:gd name="T91" fmla="*/ 650 h 813"/>
              <a:gd name="T92" fmla="*/ 637 w 888"/>
              <a:gd name="T93" fmla="*/ 692 h 813"/>
              <a:gd name="T94" fmla="*/ 610 w 888"/>
              <a:gd name="T95" fmla="*/ 712 h 813"/>
              <a:gd name="T96" fmla="*/ 641 w 888"/>
              <a:gd name="T97" fmla="*/ 719 h 813"/>
              <a:gd name="T98" fmla="*/ 679 w 888"/>
              <a:gd name="T99" fmla="*/ 666 h 813"/>
              <a:gd name="T100" fmla="*/ 723 w 888"/>
              <a:gd name="T101" fmla="*/ 673 h 813"/>
              <a:gd name="T102" fmla="*/ 743 w 888"/>
              <a:gd name="T103" fmla="*/ 666 h 813"/>
              <a:gd name="T104" fmla="*/ 754 w 888"/>
              <a:gd name="T105" fmla="*/ 652 h 813"/>
              <a:gd name="T106" fmla="*/ 750 w 888"/>
              <a:gd name="T107" fmla="*/ 608 h 813"/>
              <a:gd name="T108" fmla="*/ 798 w 888"/>
              <a:gd name="T109" fmla="*/ 581 h 813"/>
              <a:gd name="T110" fmla="*/ 798 w 888"/>
              <a:gd name="T111" fmla="*/ 550 h 813"/>
              <a:gd name="T112" fmla="*/ 754 w 888"/>
              <a:gd name="T113" fmla="*/ 560 h 813"/>
              <a:gd name="T114" fmla="*/ 708 w 888"/>
              <a:gd name="T115" fmla="*/ 514 h 813"/>
              <a:gd name="T116" fmla="*/ 741 w 888"/>
              <a:gd name="T117" fmla="*/ 483 h 813"/>
              <a:gd name="T118" fmla="*/ 789 w 888"/>
              <a:gd name="T119" fmla="*/ 449 h 813"/>
              <a:gd name="T120" fmla="*/ 844 w 888"/>
              <a:gd name="T121" fmla="*/ 414 h 813"/>
              <a:gd name="T122" fmla="*/ 879 w 888"/>
              <a:gd name="T123" fmla="*/ 39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8" h="813">
                <a:moveTo>
                  <a:pt x="888" y="378"/>
                </a:moveTo>
                <a:lnTo>
                  <a:pt x="888" y="378"/>
                </a:lnTo>
                <a:lnTo>
                  <a:pt x="888" y="378"/>
                </a:lnTo>
                <a:lnTo>
                  <a:pt x="886" y="378"/>
                </a:lnTo>
                <a:lnTo>
                  <a:pt x="886" y="376"/>
                </a:lnTo>
                <a:lnTo>
                  <a:pt x="883" y="376"/>
                </a:lnTo>
                <a:lnTo>
                  <a:pt x="881" y="376"/>
                </a:lnTo>
                <a:lnTo>
                  <a:pt x="881" y="376"/>
                </a:lnTo>
                <a:lnTo>
                  <a:pt x="879" y="376"/>
                </a:lnTo>
                <a:lnTo>
                  <a:pt x="879" y="376"/>
                </a:lnTo>
                <a:lnTo>
                  <a:pt x="875" y="376"/>
                </a:lnTo>
                <a:lnTo>
                  <a:pt x="873" y="376"/>
                </a:lnTo>
                <a:lnTo>
                  <a:pt x="873" y="376"/>
                </a:lnTo>
                <a:lnTo>
                  <a:pt x="871" y="378"/>
                </a:lnTo>
                <a:lnTo>
                  <a:pt x="871" y="378"/>
                </a:lnTo>
                <a:lnTo>
                  <a:pt x="871" y="378"/>
                </a:lnTo>
                <a:lnTo>
                  <a:pt x="871" y="380"/>
                </a:lnTo>
                <a:lnTo>
                  <a:pt x="869" y="380"/>
                </a:lnTo>
                <a:lnTo>
                  <a:pt x="869" y="380"/>
                </a:lnTo>
                <a:lnTo>
                  <a:pt x="867" y="380"/>
                </a:lnTo>
                <a:lnTo>
                  <a:pt x="867" y="380"/>
                </a:lnTo>
                <a:lnTo>
                  <a:pt x="865" y="380"/>
                </a:lnTo>
                <a:lnTo>
                  <a:pt x="865" y="380"/>
                </a:lnTo>
                <a:lnTo>
                  <a:pt x="865" y="382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3" y="385"/>
                </a:lnTo>
                <a:lnTo>
                  <a:pt x="863" y="385"/>
                </a:lnTo>
                <a:lnTo>
                  <a:pt x="863" y="382"/>
                </a:lnTo>
                <a:lnTo>
                  <a:pt x="863" y="382"/>
                </a:lnTo>
                <a:lnTo>
                  <a:pt x="863" y="380"/>
                </a:lnTo>
                <a:lnTo>
                  <a:pt x="860" y="380"/>
                </a:lnTo>
                <a:lnTo>
                  <a:pt x="854" y="380"/>
                </a:lnTo>
                <a:lnTo>
                  <a:pt x="852" y="380"/>
                </a:lnTo>
                <a:lnTo>
                  <a:pt x="850" y="380"/>
                </a:lnTo>
                <a:lnTo>
                  <a:pt x="850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6" y="380"/>
                </a:lnTo>
                <a:lnTo>
                  <a:pt x="846" y="380"/>
                </a:lnTo>
                <a:lnTo>
                  <a:pt x="846" y="378"/>
                </a:lnTo>
                <a:lnTo>
                  <a:pt x="840" y="378"/>
                </a:lnTo>
                <a:lnTo>
                  <a:pt x="835" y="378"/>
                </a:lnTo>
                <a:lnTo>
                  <a:pt x="835" y="378"/>
                </a:lnTo>
                <a:lnTo>
                  <a:pt x="833" y="378"/>
                </a:lnTo>
                <a:lnTo>
                  <a:pt x="831" y="378"/>
                </a:lnTo>
                <a:lnTo>
                  <a:pt x="829" y="382"/>
                </a:lnTo>
                <a:lnTo>
                  <a:pt x="827" y="382"/>
                </a:lnTo>
                <a:lnTo>
                  <a:pt x="812" y="389"/>
                </a:lnTo>
                <a:lnTo>
                  <a:pt x="812" y="389"/>
                </a:lnTo>
                <a:lnTo>
                  <a:pt x="812" y="389"/>
                </a:lnTo>
                <a:lnTo>
                  <a:pt x="810" y="389"/>
                </a:lnTo>
                <a:lnTo>
                  <a:pt x="810" y="389"/>
                </a:lnTo>
                <a:lnTo>
                  <a:pt x="808" y="389"/>
                </a:lnTo>
                <a:lnTo>
                  <a:pt x="808" y="393"/>
                </a:lnTo>
                <a:lnTo>
                  <a:pt x="806" y="393"/>
                </a:lnTo>
                <a:lnTo>
                  <a:pt x="806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1"/>
                </a:lnTo>
                <a:lnTo>
                  <a:pt x="802" y="389"/>
                </a:lnTo>
                <a:lnTo>
                  <a:pt x="802" y="387"/>
                </a:lnTo>
                <a:lnTo>
                  <a:pt x="802" y="387"/>
                </a:lnTo>
                <a:lnTo>
                  <a:pt x="802" y="385"/>
                </a:lnTo>
                <a:lnTo>
                  <a:pt x="804" y="385"/>
                </a:lnTo>
                <a:lnTo>
                  <a:pt x="804" y="382"/>
                </a:lnTo>
                <a:lnTo>
                  <a:pt x="808" y="380"/>
                </a:lnTo>
                <a:lnTo>
                  <a:pt x="825" y="372"/>
                </a:lnTo>
                <a:lnTo>
                  <a:pt x="827" y="372"/>
                </a:lnTo>
                <a:lnTo>
                  <a:pt x="833" y="372"/>
                </a:lnTo>
                <a:lnTo>
                  <a:pt x="833" y="370"/>
                </a:lnTo>
                <a:lnTo>
                  <a:pt x="835" y="370"/>
                </a:lnTo>
                <a:lnTo>
                  <a:pt x="835" y="368"/>
                </a:lnTo>
                <a:lnTo>
                  <a:pt x="833" y="368"/>
                </a:lnTo>
                <a:lnTo>
                  <a:pt x="833" y="368"/>
                </a:lnTo>
                <a:lnTo>
                  <a:pt x="833" y="368"/>
                </a:lnTo>
                <a:lnTo>
                  <a:pt x="831" y="368"/>
                </a:lnTo>
                <a:lnTo>
                  <a:pt x="831" y="368"/>
                </a:lnTo>
                <a:lnTo>
                  <a:pt x="831" y="370"/>
                </a:lnTo>
                <a:lnTo>
                  <a:pt x="831" y="370"/>
                </a:lnTo>
                <a:lnTo>
                  <a:pt x="829" y="370"/>
                </a:lnTo>
                <a:lnTo>
                  <a:pt x="829" y="368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3" y="366"/>
                </a:lnTo>
                <a:lnTo>
                  <a:pt x="819" y="366"/>
                </a:lnTo>
                <a:lnTo>
                  <a:pt x="817" y="366"/>
                </a:lnTo>
                <a:lnTo>
                  <a:pt x="817" y="366"/>
                </a:lnTo>
                <a:lnTo>
                  <a:pt x="817" y="364"/>
                </a:lnTo>
                <a:lnTo>
                  <a:pt x="817" y="362"/>
                </a:lnTo>
                <a:lnTo>
                  <a:pt x="817" y="362"/>
                </a:lnTo>
                <a:lnTo>
                  <a:pt x="815" y="362"/>
                </a:lnTo>
                <a:lnTo>
                  <a:pt x="815" y="362"/>
                </a:lnTo>
                <a:lnTo>
                  <a:pt x="815" y="362"/>
                </a:lnTo>
                <a:lnTo>
                  <a:pt x="812" y="362"/>
                </a:lnTo>
                <a:lnTo>
                  <a:pt x="812" y="362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7"/>
                </a:lnTo>
                <a:lnTo>
                  <a:pt x="815" y="357"/>
                </a:lnTo>
                <a:lnTo>
                  <a:pt x="821" y="355"/>
                </a:lnTo>
                <a:lnTo>
                  <a:pt x="821" y="355"/>
                </a:lnTo>
                <a:lnTo>
                  <a:pt x="823" y="353"/>
                </a:lnTo>
                <a:lnTo>
                  <a:pt x="823" y="353"/>
                </a:lnTo>
                <a:lnTo>
                  <a:pt x="823" y="351"/>
                </a:lnTo>
                <a:lnTo>
                  <a:pt x="825" y="351"/>
                </a:lnTo>
                <a:lnTo>
                  <a:pt x="827" y="349"/>
                </a:lnTo>
                <a:lnTo>
                  <a:pt x="829" y="347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5" y="343"/>
                </a:lnTo>
                <a:lnTo>
                  <a:pt x="825" y="341"/>
                </a:lnTo>
                <a:lnTo>
                  <a:pt x="825" y="339"/>
                </a:lnTo>
                <a:lnTo>
                  <a:pt x="823" y="339"/>
                </a:lnTo>
                <a:lnTo>
                  <a:pt x="823" y="337"/>
                </a:lnTo>
                <a:lnTo>
                  <a:pt x="823" y="334"/>
                </a:lnTo>
                <a:lnTo>
                  <a:pt x="823" y="334"/>
                </a:lnTo>
                <a:lnTo>
                  <a:pt x="823" y="332"/>
                </a:lnTo>
                <a:lnTo>
                  <a:pt x="823" y="332"/>
                </a:lnTo>
                <a:lnTo>
                  <a:pt x="821" y="332"/>
                </a:lnTo>
                <a:lnTo>
                  <a:pt x="819" y="332"/>
                </a:lnTo>
                <a:lnTo>
                  <a:pt x="819" y="332"/>
                </a:lnTo>
                <a:lnTo>
                  <a:pt x="819" y="332"/>
                </a:lnTo>
                <a:lnTo>
                  <a:pt x="812" y="328"/>
                </a:lnTo>
                <a:lnTo>
                  <a:pt x="812" y="326"/>
                </a:lnTo>
                <a:lnTo>
                  <a:pt x="810" y="326"/>
                </a:lnTo>
                <a:lnTo>
                  <a:pt x="808" y="326"/>
                </a:lnTo>
                <a:lnTo>
                  <a:pt x="808" y="326"/>
                </a:lnTo>
                <a:lnTo>
                  <a:pt x="808" y="326"/>
                </a:lnTo>
                <a:lnTo>
                  <a:pt x="806" y="324"/>
                </a:lnTo>
                <a:lnTo>
                  <a:pt x="806" y="324"/>
                </a:lnTo>
                <a:lnTo>
                  <a:pt x="804" y="322"/>
                </a:lnTo>
                <a:lnTo>
                  <a:pt x="804" y="318"/>
                </a:lnTo>
                <a:lnTo>
                  <a:pt x="802" y="316"/>
                </a:lnTo>
                <a:lnTo>
                  <a:pt x="802" y="314"/>
                </a:lnTo>
                <a:lnTo>
                  <a:pt x="796" y="309"/>
                </a:lnTo>
                <a:lnTo>
                  <a:pt x="796" y="307"/>
                </a:lnTo>
                <a:lnTo>
                  <a:pt x="796" y="305"/>
                </a:lnTo>
                <a:lnTo>
                  <a:pt x="796" y="305"/>
                </a:lnTo>
                <a:lnTo>
                  <a:pt x="796" y="303"/>
                </a:lnTo>
                <a:lnTo>
                  <a:pt x="796" y="303"/>
                </a:lnTo>
                <a:lnTo>
                  <a:pt x="796" y="301"/>
                </a:lnTo>
                <a:lnTo>
                  <a:pt x="796" y="301"/>
                </a:lnTo>
                <a:lnTo>
                  <a:pt x="794" y="301"/>
                </a:lnTo>
                <a:lnTo>
                  <a:pt x="794" y="299"/>
                </a:lnTo>
                <a:lnTo>
                  <a:pt x="794" y="299"/>
                </a:lnTo>
                <a:lnTo>
                  <a:pt x="794" y="299"/>
                </a:lnTo>
                <a:lnTo>
                  <a:pt x="794" y="297"/>
                </a:lnTo>
                <a:lnTo>
                  <a:pt x="796" y="297"/>
                </a:lnTo>
                <a:lnTo>
                  <a:pt x="796" y="297"/>
                </a:lnTo>
                <a:lnTo>
                  <a:pt x="796" y="295"/>
                </a:lnTo>
                <a:lnTo>
                  <a:pt x="796" y="293"/>
                </a:lnTo>
                <a:lnTo>
                  <a:pt x="796" y="291"/>
                </a:lnTo>
                <a:lnTo>
                  <a:pt x="794" y="291"/>
                </a:lnTo>
                <a:lnTo>
                  <a:pt x="794" y="291"/>
                </a:lnTo>
                <a:lnTo>
                  <a:pt x="794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4"/>
                </a:lnTo>
                <a:lnTo>
                  <a:pt x="792" y="282"/>
                </a:lnTo>
                <a:lnTo>
                  <a:pt x="789" y="278"/>
                </a:lnTo>
                <a:lnTo>
                  <a:pt x="787" y="278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3" y="278"/>
                </a:lnTo>
                <a:lnTo>
                  <a:pt x="783" y="278"/>
                </a:lnTo>
                <a:lnTo>
                  <a:pt x="783" y="276"/>
                </a:lnTo>
                <a:lnTo>
                  <a:pt x="781" y="276"/>
                </a:lnTo>
                <a:lnTo>
                  <a:pt x="781" y="278"/>
                </a:lnTo>
                <a:lnTo>
                  <a:pt x="781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6"/>
                </a:lnTo>
                <a:lnTo>
                  <a:pt x="777" y="276"/>
                </a:lnTo>
                <a:lnTo>
                  <a:pt x="777" y="278"/>
                </a:lnTo>
                <a:lnTo>
                  <a:pt x="775" y="280"/>
                </a:lnTo>
                <a:lnTo>
                  <a:pt x="773" y="280"/>
                </a:lnTo>
                <a:lnTo>
                  <a:pt x="773" y="280"/>
                </a:lnTo>
                <a:lnTo>
                  <a:pt x="769" y="278"/>
                </a:lnTo>
                <a:lnTo>
                  <a:pt x="766" y="278"/>
                </a:lnTo>
                <a:lnTo>
                  <a:pt x="766" y="278"/>
                </a:lnTo>
                <a:lnTo>
                  <a:pt x="764" y="280"/>
                </a:lnTo>
                <a:lnTo>
                  <a:pt x="764" y="280"/>
                </a:lnTo>
                <a:lnTo>
                  <a:pt x="766" y="282"/>
                </a:lnTo>
                <a:lnTo>
                  <a:pt x="769" y="284"/>
                </a:lnTo>
                <a:lnTo>
                  <a:pt x="769" y="284"/>
                </a:lnTo>
                <a:lnTo>
                  <a:pt x="769" y="284"/>
                </a:lnTo>
                <a:lnTo>
                  <a:pt x="769" y="286"/>
                </a:lnTo>
                <a:lnTo>
                  <a:pt x="764" y="286"/>
                </a:lnTo>
                <a:lnTo>
                  <a:pt x="762" y="286"/>
                </a:lnTo>
                <a:lnTo>
                  <a:pt x="760" y="288"/>
                </a:lnTo>
                <a:lnTo>
                  <a:pt x="760" y="291"/>
                </a:lnTo>
                <a:lnTo>
                  <a:pt x="758" y="293"/>
                </a:lnTo>
                <a:lnTo>
                  <a:pt x="756" y="293"/>
                </a:lnTo>
                <a:lnTo>
                  <a:pt x="752" y="293"/>
                </a:lnTo>
                <a:lnTo>
                  <a:pt x="752" y="293"/>
                </a:lnTo>
                <a:lnTo>
                  <a:pt x="752" y="293"/>
                </a:lnTo>
                <a:lnTo>
                  <a:pt x="750" y="293"/>
                </a:lnTo>
                <a:lnTo>
                  <a:pt x="750" y="291"/>
                </a:lnTo>
                <a:lnTo>
                  <a:pt x="752" y="291"/>
                </a:lnTo>
                <a:lnTo>
                  <a:pt x="752" y="291"/>
                </a:lnTo>
                <a:lnTo>
                  <a:pt x="754" y="291"/>
                </a:lnTo>
                <a:lnTo>
                  <a:pt x="754" y="288"/>
                </a:lnTo>
                <a:lnTo>
                  <a:pt x="754" y="288"/>
                </a:lnTo>
                <a:lnTo>
                  <a:pt x="754" y="288"/>
                </a:lnTo>
                <a:lnTo>
                  <a:pt x="752" y="288"/>
                </a:lnTo>
                <a:lnTo>
                  <a:pt x="752" y="286"/>
                </a:lnTo>
                <a:lnTo>
                  <a:pt x="752" y="286"/>
                </a:lnTo>
                <a:lnTo>
                  <a:pt x="752" y="284"/>
                </a:lnTo>
                <a:lnTo>
                  <a:pt x="754" y="278"/>
                </a:lnTo>
                <a:lnTo>
                  <a:pt x="754" y="276"/>
                </a:lnTo>
                <a:lnTo>
                  <a:pt x="756" y="274"/>
                </a:lnTo>
                <a:lnTo>
                  <a:pt x="756" y="274"/>
                </a:lnTo>
                <a:lnTo>
                  <a:pt x="756" y="272"/>
                </a:lnTo>
                <a:lnTo>
                  <a:pt x="756" y="272"/>
                </a:lnTo>
                <a:lnTo>
                  <a:pt x="756" y="268"/>
                </a:lnTo>
                <a:lnTo>
                  <a:pt x="756" y="266"/>
                </a:lnTo>
                <a:lnTo>
                  <a:pt x="756" y="266"/>
                </a:lnTo>
                <a:lnTo>
                  <a:pt x="756" y="263"/>
                </a:lnTo>
                <a:lnTo>
                  <a:pt x="756" y="261"/>
                </a:lnTo>
                <a:lnTo>
                  <a:pt x="756" y="261"/>
                </a:lnTo>
                <a:lnTo>
                  <a:pt x="756" y="259"/>
                </a:lnTo>
                <a:lnTo>
                  <a:pt x="756" y="259"/>
                </a:lnTo>
                <a:lnTo>
                  <a:pt x="756" y="257"/>
                </a:lnTo>
                <a:lnTo>
                  <a:pt x="756" y="257"/>
                </a:lnTo>
                <a:lnTo>
                  <a:pt x="754" y="257"/>
                </a:lnTo>
                <a:lnTo>
                  <a:pt x="754" y="255"/>
                </a:lnTo>
                <a:lnTo>
                  <a:pt x="754" y="253"/>
                </a:lnTo>
                <a:lnTo>
                  <a:pt x="754" y="251"/>
                </a:lnTo>
                <a:lnTo>
                  <a:pt x="754" y="249"/>
                </a:lnTo>
                <a:lnTo>
                  <a:pt x="756" y="243"/>
                </a:lnTo>
                <a:lnTo>
                  <a:pt x="756" y="240"/>
                </a:lnTo>
                <a:lnTo>
                  <a:pt x="756" y="238"/>
                </a:lnTo>
                <a:lnTo>
                  <a:pt x="756" y="238"/>
                </a:lnTo>
                <a:lnTo>
                  <a:pt x="754" y="236"/>
                </a:lnTo>
                <a:lnTo>
                  <a:pt x="750" y="234"/>
                </a:lnTo>
                <a:lnTo>
                  <a:pt x="750" y="232"/>
                </a:lnTo>
                <a:lnTo>
                  <a:pt x="748" y="230"/>
                </a:lnTo>
                <a:lnTo>
                  <a:pt x="748" y="230"/>
                </a:lnTo>
                <a:lnTo>
                  <a:pt x="748" y="230"/>
                </a:lnTo>
                <a:lnTo>
                  <a:pt x="746" y="230"/>
                </a:lnTo>
                <a:lnTo>
                  <a:pt x="746" y="230"/>
                </a:lnTo>
                <a:lnTo>
                  <a:pt x="746" y="230"/>
                </a:lnTo>
                <a:lnTo>
                  <a:pt x="743" y="230"/>
                </a:lnTo>
                <a:lnTo>
                  <a:pt x="741" y="230"/>
                </a:lnTo>
                <a:lnTo>
                  <a:pt x="741" y="232"/>
                </a:lnTo>
                <a:lnTo>
                  <a:pt x="741" y="232"/>
                </a:lnTo>
                <a:lnTo>
                  <a:pt x="739" y="234"/>
                </a:lnTo>
                <a:lnTo>
                  <a:pt x="737" y="238"/>
                </a:lnTo>
                <a:lnTo>
                  <a:pt x="735" y="238"/>
                </a:lnTo>
                <a:lnTo>
                  <a:pt x="735" y="240"/>
                </a:lnTo>
                <a:lnTo>
                  <a:pt x="733" y="240"/>
                </a:lnTo>
                <a:lnTo>
                  <a:pt x="731" y="243"/>
                </a:lnTo>
                <a:lnTo>
                  <a:pt x="731" y="243"/>
                </a:lnTo>
                <a:lnTo>
                  <a:pt x="729" y="243"/>
                </a:lnTo>
                <a:lnTo>
                  <a:pt x="729" y="245"/>
                </a:lnTo>
                <a:lnTo>
                  <a:pt x="727" y="245"/>
                </a:lnTo>
                <a:lnTo>
                  <a:pt x="727" y="245"/>
                </a:lnTo>
                <a:lnTo>
                  <a:pt x="727" y="247"/>
                </a:lnTo>
                <a:lnTo>
                  <a:pt x="725" y="247"/>
                </a:lnTo>
                <a:lnTo>
                  <a:pt x="725" y="247"/>
                </a:lnTo>
                <a:lnTo>
                  <a:pt x="725" y="249"/>
                </a:lnTo>
                <a:lnTo>
                  <a:pt x="725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3"/>
                </a:lnTo>
                <a:lnTo>
                  <a:pt x="727" y="253"/>
                </a:lnTo>
                <a:lnTo>
                  <a:pt x="727" y="255"/>
                </a:lnTo>
                <a:lnTo>
                  <a:pt x="725" y="255"/>
                </a:lnTo>
                <a:lnTo>
                  <a:pt x="723" y="255"/>
                </a:lnTo>
                <a:lnTo>
                  <a:pt x="723" y="255"/>
                </a:lnTo>
                <a:lnTo>
                  <a:pt x="721" y="255"/>
                </a:lnTo>
                <a:lnTo>
                  <a:pt x="721" y="255"/>
                </a:lnTo>
                <a:lnTo>
                  <a:pt x="721" y="257"/>
                </a:lnTo>
                <a:lnTo>
                  <a:pt x="718" y="259"/>
                </a:lnTo>
                <a:lnTo>
                  <a:pt x="716" y="259"/>
                </a:lnTo>
                <a:lnTo>
                  <a:pt x="716" y="259"/>
                </a:lnTo>
                <a:lnTo>
                  <a:pt x="716" y="259"/>
                </a:lnTo>
                <a:lnTo>
                  <a:pt x="714" y="257"/>
                </a:lnTo>
                <a:lnTo>
                  <a:pt x="714" y="257"/>
                </a:lnTo>
                <a:lnTo>
                  <a:pt x="714" y="253"/>
                </a:lnTo>
                <a:lnTo>
                  <a:pt x="714" y="251"/>
                </a:lnTo>
                <a:lnTo>
                  <a:pt x="712" y="251"/>
                </a:lnTo>
                <a:lnTo>
                  <a:pt x="712" y="251"/>
                </a:lnTo>
                <a:lnTo>
                  <a:pt x="710" y="251"/>
                </a:lnTo>
                <a:lnTo>
                  <a:pt x="710" y="251"/>
                </a:lnTo>
                <a:lnTo>
                  <a:pt x="706" y="249"/>
                </a:lnTo>
                <a:lnTo>
                  <a:pt x="706" y="249"/>
                </a:lnTo>
                <a:lnTo>
                  <a:pt x="706" y="249"/>
                </a:lnTo>
                <a:lnTo>
                  <a:pt x="706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5"/>
                </a:lnTo>
                <a:lnTo>
                  <a:pt x="706" y="245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8" y="243"/>
                </a:lnTo>
                <a:lnTo>
                  <a:pt x="708" y="243"/>
                </a:lnTo>
                <a:lnTo>
                  <a:pt x="710" y="243"/>
                </a:lnTo>
                <a:lnTo>
                  <a:pt x="710" y="243"/>
                </a:lnTo>
                <a:lnTo>
                  <a:pt x="710" y="243"/>
                </a:lnTo>
                <a:lnTo>
                  <a:pt x="708" y="240"/>
                </a:lnTo>
                <a:lnTo>
                  <a:pt x="706" y="236"/>
                </a:lnTo>
                <a:lnTo>
                  <a:pt x="706" y="236"/>
                </a:lnTo>
                <a:lnTo>
                  <a:pt x="704" y="236"/>
                </a:lnTo>
                <a:lnTo>
                  <a:pt x="702" y="236"/>
                </a:lnTo>
                <a:lnTo>
                  <a:pt x="698" y="238"/>
                </a:lnTo>
                <a:lnTo>
                  <a:pt x="698" y="238"/>
                </a:lnTo>
                <a:lnTo>
                  <a:pt x="698" y="238"/>
                </a:lnTo>
                <a:lnTo>
                  <a:pt x="695" y="236"/>
                </a:lnTo>
                <a:lnTo>
                  <a:pt x="695" y="236"/>
                </a:lnTo>
                <a:lnTo>
                  <a:pt x="695" y="236"/>
                </a:lnTo>
                <a:lnTo>
                  <a:pt x="695" y="234"/>
                </a:lnTo>
                <a:lnTo>
                  <a:pt x="695" y="234"/>
                </a:lnTo>
                <a:lnTo>
                  <a:pt x="693" y="234"/>
                </a:lnTo>
                <a:lnTo>
                  <a:pt x="693" y="234"/>
                </a:lnTo>
                <a:lnTo>
                  <a:pt x="691" y="232"/>
                </a:lnTo>
                <a:lnTo>
                  <a:pt x="691" y="232"/>
                </a:lnTo>
                <a:lnTo>
                  <a:pt x="691" y="234"/>
                </a:lnTo>
                <a:lnTo>
                  <a:pt x="691" y="236"/>
                </a:lnTo>
                <a:lnTo>
                  <a:pt x="691" y="236"/>
                </a:lnTo>
                <a:lnTo>
                  <a:pt x="691" y="238"/>
                </a:lnTo>
                <a:lnTo>
                  <a:pt x="693" y="238"/>
                </a:lnTo>
                <a:lnTo>
                  <a:pt x="695" y="238"/>
                </a:lnTo>
                <a:lnTo>
                  <a:pt x="695" y="240"/>
                </a:lnTo>
                <a:lnTo>
                  <a:pt x="695" y="240"/>
                </a:lnTo>
                <a:lnTo>
                  <a:pt x="693" y="240"/>
                </a:lnTo>
                <a:lnTo>
                  <a:pt x="693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5"/>
                </a:lnTo>
                <a:lnTo>
                  <a:pt x="693" y="245"/>
                </a:lnTo>
                <a:lnTo>
                  <a:pt x="695" y="245"/>
                </a:lnTo>
                <a:lnTo>
                  <a:pt x="695" y="247"/>
                </a:lnTo>
                <a:lnTo>
                  <a:pt x="695" y="247"/>
                </a:lnTo>
                <a:lnTo>
                  <a:pt x="695" y="249"/>
                </a:lnTo>
                <a:lnTo>
                  <a:pt x="693" y="251"/>
                </a:lnTo>
                <a:lnTo>
                  <a:pt x="693" y="251"/>
                </a:lnTo>
                <a:lnTo>
                  <a:pt x="691" y="251"/>
                </a:lnTo>
                <a:lnTo>
                  <a:pt x="687" y="247"/>
                </a:lnTo>
                <a:lnTo>
                  <a:pt x="687" y="247"/>
                </a:lnTo>
                <a:lnTo>
                  <a:pt x="685" y="247"/>
                </a:lnTo>
                <a:lnTo>
                  <a:pt x="685" y="247"/>
                </a:lnTo>
                <a:lnTo>
                  <a:pt x="685" y="249"/>
                </a:lnTo>
                <a:lnTo>
                  <a:pt x="683" y="249"/>
                </a:lnTo>
                <a:lnTo>
                  <a:pt x="683" y="249"/>
                </a:lnTo>
                <a:lnTo>
                  <a:pt x="681" y="249"/>
                </a:lnTo>
                <a:lnTo>
                  <a:pt x="679" y="247"/>
                </a:lnTo>
                <a:lnTo>
                  <a:pt x="679" y="247"/>
                </a:lnTo>
                <a:lnTo>
                  <a:pt x="679" y="247"/>
                </a:lnTo>
                <a:lnTo>
                  <a:pt x="679" y="249"/>
                </a:lnTo>
                <a:lnTo>
                  <a:pt x="677" y="249"/>
                </a:lnTo>
                <a:lnTo>
                  <a:pt x="677" y="249"/>
                </a:lnTo>
                <a:lnTo>
                  <a:pt x="677" y="251"/>
                </a:lnTo>
                <a:lnTo>
                  <a:pt x="677" y="253"/>
                </a:lnTo>
                <a:lnTo>
                  <a:pt x="677" y="253"/>
                </a:lnTo>
                <a:lnTo>
                  <a:pt x="677" y="257"/>
                </a:lnTo>
                <a:lnTo>
                  <a:pt x="679" y="261"/>
                </a:lnTo>
                <a:lnTo>
                  <a:pt x="679" y="263"/>
                </a:lnTo>
                <a:lnTo>
                  <a:pt x="679" y="266"/>
                </a:lnTo>
                <a:lnTo>
                  <a:pt x="679" y="266"/>
                </a:lnTo>
                <a:lnTo>
                  <a:pt x="679" y="268"/>
                </a:lnTo>
                <a:lnTo>
                  <a:pt x="681" y="268"/>
                </a:lnTo>
                <a:lnTo>
                  <a:pt x="681" y="270"/>
                </a:lnTo>
                <a:lnTo>
                  <a:pt x="681" y="270"/>
                </a:lnTo>
                <a:lnTo>
                  <a:pt x="681" y="272"/>
                </a:lnTo>
                <a:lnTo>
                  <a:pt x="681" y="272"/>
                </a:lnTo>
                <a:lnTo>
                  <a:pt x="683" y="274"/>
                </a:lnTo>
                <a:lnTo>
                  <a:pt x="683" y="274"/>
                </a:lnTo>
                <a:lnTo>
                  <a:pt x="683" y="274"/>
                </a:lnTo>
                <a:lnTo>
                  <a:pt x="681" y="276"/>
                </a:lnTo>
                <a:lnTo>
                  <a:pt x="679" y="278"/>
                </a:lnTo>
                <a:lnTo>
                  <a:pt x="675" y="276"/>
                </a:lnTo>
                <a:lnTo>
                  <a:pt x="672" y="274"/>
                </a:lnTo>
                <a:lnTo>
                  <a:pt x="670" y="272"/>
                </a:lnTo>
                <a:lnTo>
                  <a:pt x="660" y="274"/>
                </a:lnTo>
                <a:lnTo>
                  <a:pt x="660" y="274"/>
                </a:lnTo>
                <a:lnTo>
                  <a:pt x="658" y="272"/>
                </a:lnTo>
                <a:lnTo>
                  <a:pt x="658" y="272"/>
                </a:lnTo>
                <a:lnTo>
                  <a:pt x="658" y="270"/>
                </a:lnTo>
                <a:lnTo>
                  <a:pt x="658" y="270"/>
                </a:lnTo>
                <a:lnTo>
                  <a:pt x="658" y="268"/>
                </a:lnTo>
                <a:lnTo>
                  <a:pt x="658" y="268"/>
                </a:lnTo>
                <a:lnTo>
                  <a:pt x="654" y="266"/>
                </a:lnTo>
                <a:lnTo>
                  <a:pt x="654" y="263"/>
                </a:lnTo>
                <a:lnTo>
                  <a:pt x="654" y="261"/>
                </a:lnTo>
                <a:lnTo>
                  <a:pt x="654" y="261"/>
                </a:lnTo>
                <a:lnTo>
                  <a:pt x="656" y="261"/>
                </a:lnTo>
                <a:lnTo>
                  <a:pt x="658" y="261"/>
                </a:lnTo>
                <a:lnTo>
                  <a:pt x="658" y="261"/>
                </a:lnTo>
                <a:lnTo>
                  <a:pt x="658" y="259"/>
                </a:lnTo>
                <a:lnTo>
                  <a:pt x="660" y="259"/>
                </a:lnTo>
                <a:lnTo>
                  <a:pt x="660" y="259"/>
                </a:lnTo>
                <a:lnTo>
                  <a:pt x="658" y="257"/>
                </a:lnTo>
                <a:lnTo>
                  <a:pt x="658" y="257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3"/>
                </a:lnTo>
                <a:lnTo>
                  <a:pt x="660" y="253"/>
                </a:lnTo>
                <a:lnTo>
                  <a:pt x="660" y="251"/>
                </a:lnTo>
                <a:lnTo>
                  <a:pt x="660" y="251"/>
                </a:lnTo>
                <a:lnTo>
                  <a:pt x="662" y="249"/>
                </a:lnTo>
                <a:lnTo>
                  <a:pt x="664" y="247"/>
                </a:lnTo>
                <a:lnTo>
                  <a:pt x="664" y="245"/>
                </a:lnTo>
                <a:lnTo>
                  <a:pt x="664" y="245"/>
                </a:lnTo>
                <a:lnTo>
                  <a:pt x="662" y="243"/>
                </a:lnTo>
                <a:lnTo>
                  <a:pt x="662" y="243"/>
                </a:lnTo>
                <a:lnTo>
                  <a:pt x="662" y="243"/>
                </a:lnTo>
                <a:lnTo>
                  <a:pt x="660" y="245"/>
                </a:lnTo>
                <a:lnTo>
                  <a:pt x="660" y="245"/>
                </a:lnTo>
                <a:lnTo>
                  <a:pt x="660" y="245"/>
                </a:lnTo>
                <a:lnTo>
                  <a:pt x="660" y="247"/>
                </a:lnTo>
                <a:lnTo>
                  <a:pt x="658" y="247"/>
                </a:lnTo>
                <a:lnTo>
                  <a:pt x="658" y="247"/>
                </a:lnTo>
                <a:lnTo>
                  <a:pt x="656" y="245"/>
                </a:lnTo>
                <a:lnTo>
                  <a:pt x="656" y="243"/>
                </a:lnTo>
                <a:lnTo>
                  <a:pt x="654" y="243"/>
                </a:lnTo>
                <a:lnTo>
                  <a:pt x="656" y="240"/>
                </a:lnTo>
                <a:lnTo>
                  <a:pt x="656" y="240"/>
                </a:lnTo>
                <a:lnTo>
                  <a:pt x="656" y="240"/>
                </a:lnTo>
                <a:lnTo>
                  <a:pt x="658" y="240"/>
                </a:lnTo>
                <a:lnTo>
                  <a:pt x="660" y="238"/>
                </a:lnTo>
                <a:lnTo>
                  <a:pt x="660" y="238"/>
                </a:lnTo>
                <a:lnTo>
                  <a:pt x="662" y="238"/>
                </a:lnTo>
                <a:lnTo>
                  <a:pt x="662" y="236"/>
                </a:lnTo>
                <a:lnTo>
                  <a:pt x="664" y="234"/>
                </a:lnTo>
                <a:lnTo>
                  <a:pt x="664" y="234"/>
                </a:lnTo>
                <a:lnTo>
                  <a:pt x="664" y="234"/>
                </a:lnTo>
                <a:lnTo>
                  <a:pt x="666" y="236"/>
                </a:lnTo>
                <a:lnTo>
                  <a:pt x="666" y="238"/>
                </a:lnTo>
                <a:lnTo>
                  <a:pt x="668" y="238"/>
                </a:lnTo>
                <a:lnTo>
                  <a:pt x="668" y="236"/>
                </a:lnTo>
                <a:lnTo>
                  <a:pt x="668" y="236"/>
                </a:lnTo>
                <a:lnTo>
                  <a:pt x="668" y="234"/>
                </a:lnTo>
                <a:lnTo>
                  <a:pt x="666" y="232"/>
                </a:lnTo>
                <a:lnTo>
                  <a:pt x="666" y="232"/>
                </a:lnTo>
                <a:lnTo>
                  <a:pt x="666" y="230"/>
                </a:lnTo>
                <a:lnTo>
                  <a:pt x="664" y="228"/>
                </a:lnTo>
                <a:lnTo>
                  <a:pt x="664" y="226"/>
                </a:lnTo>
                <a:lnTo>
                  <a:pt x="656" y="217"/>
                </a:lnTo>
                <a:lnTo>
                  <a:pt x="652" y="211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3" y="207"/>
                </a:lnTo>
                <a:lnTo>
                  <a:pt x="641" y="207"/>
                </a:lnTo>
                <a:lnTo>
                  <a:pt x="641" y="207"/>
                </a:lnTo>
                <a:lnTo>
                  <a:pt x="641" y="207"/>
                </a:lnTo>
                <a:lnTo>
                  <a:pt x="639" y="207"/>
                </a:lnTo>
                <a:lnTo>
                  <a:pt x="639" y="207"/>
                </a:lnTo>
                <a:lnTo>
                  <a:pt x="637" y="207"/>
                </a:lnTo>
                <a:lnTo>
                  <a:pt x="637" y="205"/>
                </a:lnTo>
                <a:lnTo>
                  <a:pt x="637" y="203"/>
                </a:lnTo>
                <a:lnTo>
                  <a:pt x="637" y="203"/>
                </a:lnTo>
                <a:lnTo>
                  <a:pt x="637" y="203"/>
                </a:lnTo>
                <a:lnTo>
                  <a:pt x="637" y="201"/>
                </a:lnTo>
                <a:lnTo>
                  <a:pt x="635" y="201"/>
                </a:lnTo>
                <a:lnTo>
                  <a:pt x="631" y="197"/>
                </a:lnTo>
                <a:lnTo>
                  <a:pt x="627" y="192"/>
                </a:lnTo>
                <a:lnTo>
                  <a:pt x="627" y="190"/>
                </a:lnTo>
                <a:lnTo>
                  <a:pt x="627" y="190"/>
                </a:lnTo>
                <a:lnTo>
                  <a:pt x="624" y="190"/>
                </a:lnTo>
                <a:lnTo>
                  <a:pt x="622" y="186"/>
                </a:lnTo>
                <a:lnTo>
                  <a:pt x="620" y="184"/>
                </a:lnTo>
                <a:lnTo>
                  <a:pt x="620" y="182"/>
                </a:lnTo>
                <a:lnTo>
                  <a:pt x="618" y="180"/>
                </a:lnTo>
                <a:lnTo>
                  <a:pt x="614" y="169"/>
                </a:lnTo>
                <a:lnTo>
                  <a:pt x="614" y="165"/>
                </a:lnTo>
                <a:lnTo>
                  <a:pt x="612" y="163"/>
                </a:lnTo>
                <a:lnTo>
                  <a:pt x="612" y="161"/>
                </a:lnTo>
                <a:lnTo>
                  <a:pt x="612" y="159"/>
                </a:lnTo>
                <a:lnTo>
                  <a:pt x="610" y="157"/>
                </a:lnTo>
                <a:lnTo>
                  <a:pt x="610" y="155"/>
                </a:lnTo>
                <a:lnTo>
                  <a:pt x="610" y="151"/>
                </a:lnTo>
                <a:lnTo>
                  <a:pt x="608" y="149"/>
                </a:lnTo>
                <a:lnTo>
                  <a:pt x="608" y="149"/>
                </a:lnTo>
                <a:lnTo>
                  <a:pt x="610" y="149"/>
                </a:lnTo>
                <a:lnTo>
                  <a:pt x="610" y="146"/>
                </a:lnTo>
                <a:lnTo>
                  <a:pt x="610" y="146"/>
                </a:lnTo>
                <a:lnTo>
                  <a:pt x="612" y="146"/>
                </a:lnTo>
                <a:lnTo>
                  <a:pt x="612" y="144"/>
                </a:lnTo>
                <a:lnTo>
                  <a:pt x="612" y="144"/>
                </a:lnTo>
                <a:lnTo>
                  <a:pt x="612" y="142"/>
                </a:lnTo>
                <a:lnTo>
                  <a:pt x="612" y="140"/>
                </a:lnTo>
                <a:lnTo>
                  <a:pt x="612" y="140"/>
                </a:lnTo>
                <a:lnTo>
                  <a:pt x="610" y="140"/>
                </a:lnTo>
                <a:lnTo>
                  <a:pt x="606" y="138"/>
                </a:lnTo>
                <a:lnTo>
                  <a:pt x="606" y="138"/>
                </a:lnTo>
                <a:lnTo>
                  <a:pt x="601" y="134"/>
                </a:lnTo>
                <a:lnTo>
                  <a:pt x="601" y="132"/>
                </a:lnTo>
                <a:lnTo>
                  <a:pt x="599" y="130"/>
                </a:lnTo>
                <a:lnTo>
                  <a:pt x="599" y="128"/>
                </a:lnTo>
                <a:lnTo>
                  <a:pt x="599" y="128"/>
                </a:lnTo>
                <a:lnTo>
                  <a:pt x="599" y="126"/>
                </a:lnTo>
                <a:lnTo>
                  <a:pt x="599" y="126"/>
                </a:lnTo>
                <a:lnTo>
                  <a:pt x="599" y="126"/>
                </a:lnTo>
                <a:lnTo>
                  <a:pt x="599" y="123"/>
                </a:lnTo>
                <a:lnTo>
                  <a:pt x="597" y="123"/>
                </a:lnTo>
                <a:lnTo>
                  <a:pt x="597" y="121"/>
                </a:lnTo>
                <a:lnTo>
                  <a:pt x="597" y="121"/>
                </a:lnTo>
                <a:lnTo>
                  <a:pt x="597" y="121"/>
                </a:lnTo>
                <a:lnTo>
                  <a:pt x="597" y="119"/>
                </a:lnTo>
                <a:lnTo>
                  <a:pt x="599" y="119"/>
                </a:lnTo>
                <a:lnTo>
                  <a:pt x="599" y="119"/>
                </a:lnTo>
                <a:lnTo>
                  <a:pt x="599" y="119"/>
                </a:lnTo>
                <a:lnTo>
                  <a:pt x="601" y="119"/>
                </a:lnTo>
                <a:lnTo>
                  <a:pt x="601" y="117"/>
                </a:lnTo>
                <a:lnTo>
                  <a:pt x="601" y="117"/>
                </a:lnTo>
                <a:lnTo>
                  <a:pt x="601" y="117"/>
                </a:lnTo>
                <a:lnTo>
                  <a:pt x="601" y="115"/>
                </a:lnTo>
                <a:lnTo>
                  <a:pt x="599" y="113"/>
                </a:lnTo>
                <a:lnTo>
                  <a:pt x="599" y="111"/>
                </a:lnTo>
                <a:lnTo>
                  <a:pt x="599" y="111"/>
                </a:lnTo>
                <a:lnTo>
                  <a:pt x="597" y="111"/>
                </a:lnTo>
                <a:lnTo>
                  <a:pt x="595" y="111"/>
                </a:lnTo>
                <a:lnTo>
                  <a:pt x="595" y="113"/>
                </a:lnTo>
                <a:lnTo>
                  <a:pt x="595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1" y="111"/>
                </a:lnTo>
                <a:lnTo>
                  <a:pt x="593" y="111"/>
                </a:lnTo>
                <a:lnTo>
                  <a:pt x="593" y="109"/>
                </a:lnTo>
                <a:lnTo>
                  <a:pt x="593" y="107"/>
                </a:lnTo>
                <a:lnTo>
                  <a:pt x="593" y="107"/>
                </a:lnTo>
                <a:lnTo>
                  <a:pt x="591" y="107"/>
                </a:lnTo>
                <a:lnTo>
                  <a:pt x="591" y="107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11"/>
                </a:lnTo>
                <a:lnTo>
                  <a:pt x="587" y="111"/>
                </a:lnTo>
                <a:lnTo>
                  <a:pt x="585" y="111"/>
                </a:lnTo>
                <a:lnTo>
                  <a:pt x="583" y="111"/>
                </a:lnTo>
                <a:lnTo>
                  <a:pt x="581" y="111"/>
                </a:lnTo>
                <a:lnTo>
                  <a:pt x="578" y="111"/>
                </a:lnTo>
                <a:lnTo>
                  <a:pt x="578" y="109"/>
                </a:lnTo>
                <a:lnTo>
                  <a:pt x="578" y="109"/>
                </a:lnTo>
                <a:lnTo>
                  <a:pt x="576" y="109"/>
                </a:lnTo>
                <a:lnTo>
                  <a:pt x="576" y="111"/>
                </a:lnTo>
                <a:lnTo>
                  <a:pt x="574" y="111"/>
                </a:lnTo>
                <a:lnTo>
                  <a:pt x="572" y="111"/>
                </a:lnTo>
                <a:lnTo>
                  <a:pt x="572" y="113"/>
                </a:lnTo>
                <a:lnTo>
                  <a:pt x="570" y="113"/>
                </a:lnTo>
                <a:lnTo>
                  <a:pt x="570" y="113"/>
                </a:lnTo>
                <a:lnTo>
                  <a:pt x="568" y="113"/>
                </a:lnTo>
                <a:lnTo>
                  <a:pt x="568" y="113"/>
                </a:lnTo>
                <a:lnTo>
                  <a:pt x="566" y="113"/>
                </a:lnTo>
                <a:lnTo>
                  <a:pt x="566" y="113"/>
                </a:lnTo>
                <a:lnTo>
                  <a:pt x="566" y="109"/>
                </a:lnTo>
                <a:lnTo>
                  <a:pt x="564" y="109"/>
                </a:lnTo>
                <a:lnTo>
                  <a:pt x="564" y="107"/>
                </a:lnTo>
                <a:lnTo>
                  <a:pt x="562" y="107"/>
                </a:lnTo>
                <a:lnTo>
                  <a:pt x="562" y="107"/>
                </a:lnTo>
                <a:lnTo>
                  <a:pt x="560" y="109"/>
                </a:lnTo>
                <a:lnTo>
                  <a:pt x="560" y="109"/>
                </a:lnTo>
                <a:lnTo>
                  <a:pt x="558" y="109"/>
                </a:lnTo>
                <a:lnTo>
                  <a:pt x="558" y="109"/>
                </a:lnTo>
                <a:lnTo>
                  <a:pt x="555" y="109"/>
                </a:lnTo>
                <a:lnTo>
                  <a:pt x="555" y="107"/>
                </a:lnTo>
                <a:lnTo>
                  <a:pt x="555" y="107"/>
                </a:lnTo>
                <a:lnTo>
                  <a:pt x="553" y="103"/>
                </a:lnTo>
                <a:lnTo>
                  <a:pt x="553" y="101"/>
                </a:lnTo>
                <a:lnTo>
                  <a:pt x="553" y="101"/>
                </a:lnTo>
                <a:lnTo>
                  <a:pt x="551" y="98"/>
                </a:lnTo>
                <a:lnTo>
                  <a:pt x="551" y="98"/>
                </a:lnTo>
                <a:lnTo>
                  <a:pt x="549" y="96"/>
                </a:lnTo>
                <a:lnTo>
                  <a:pt x="549" y="96"/>
                </a:lnTo>
                <a:lnTo>
                  <a:pt x="547" y="96"/>
                </a:lnTo>
                <a:lnTo>
                  <a:pt x="545" y="96"/>
                </a:lnTo>
                <a:lnTo>
                  <a:pt x="545" y="94"/>
                </a:lnTo>
                <a:lnTo>
                  <a:pt x="543" y="94"/>
                </a:lnTo>
                <a:lnTo>
                  <a:pt x="543" y="94"/>
                </a:lnTo>
                <a:lnTo>
                  <a:pt x="541" y="94"/>
                </a:lnTo>
                <a:lnTo>
                  <a:pt x="541" y="94"/>
                </a:lnTo>
                <a:lnTo>
                  <a:pt x="539" y="96"/>
                </a:lnTo>
                <a:lnTo>
                  <a:pt x="537" y="96"/>
                </a:lnTo>
                <a:lnTo>
                  <a:pt x="537" y="98"/>
                </a:lnTo>
                <a:lnTo>
                  <a:pt x="537" y="98"/>
                </a:lnTo>
                <a:lnTo>
                  <a:pt x="535" y="98"/>
                </a:lnTo>
                <a:lnTo>
                  <a:pt x="533" y="98"/>
                </a:lnTo>
                <a:lnTo>
                  <a:pt x="530" y="98"/>
                </a:lnTo>
                <a:lnTo>
                  <a:pt x="528" y="98"/>
                </a:lnTo>
                <a:lnTo>
                  <a:pt x="526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101"/>
                </a:lnTo>
                <a:lnTo>
                  <a:pt x="522" y="101"/>
                </a:lnTo>
                <a:lnTo>
                  <a:pt x="522" y="103"/>
                </a:lnTo>
                <a:lnTo>
                  <a:pt x="522" y="103"/>
                </a:lnTo>
                <a:lnTo>
                  <a:pt x="522" y="103"/>
                </a:lnTo>
                <a:lnTo>
                  <a:pt x="520" y="103"/>
                </a:lnTo>
                <a:lnTo>
                  <a:pt x="520" y="103"/>
                </a:lnTo>
                <a:lnTo>
                  <a:pt x="518" y="101"/>
                </a:lnTo>
                <a:lnTo>
                  <a:pt x="518" y="98"/>
                </a:lnTo>
                <a:lnTo>
                  <a:pt x="518" y="96"/>
                </a:lnTo>
                <a:lnTo>
                  <a:pt x="516" y="94"/>
                </a:lnTo>
                <a:lnTo>
                  <a:pt x="516" y="94"/>
                </a:lnTo>
                <a:lnTo>
                  <a:pt x="514" y="92"/>
                </a:lnTo>
                <a:lnTo>
                  <a:pt x="514" y="90"/>
                </a:lnTo>
                <a:lnTo>
                  <a:pt x="514" y="90"/>
                </a:lnTo>
                <a:lnTo>
                  <a:pt x="512" y="90"/>
                </a:lnTo>
                <a:lnTo>
                  <a:pt x="512" y="88"/>
                </a:lnTo>
                <a:lnTo>
                  <a:pt x="514" y="88"/>
                </a:lnTo>
                <a:lnTo>
                  <a:pt x="514" y="86"/>
                </a:lnTo>
                <a:lnTo>
                  <a:pt x="514" y="86"/>
                </a:lnTo>
                <a:lnTo>
                  <a:pt x="518" y="86"/>
                </a:lnTo>
                <a:lnTo>
                  <a:pt x="518" y="86"/>
                </a:lnTo>
                <a:lnTo>
                  <a:pt x="520" y="86"/>
                </a:lnTo>
                <a:lnTo>
                  <a:pt x="520" y="86"/>
                </a:lnTo>
                <a:lnTo>
                  <a:pt x="520" y="84"/>
                </a:lnTo>
                <a:lnTo>
                  <a:pt x="520" y="80"/>
                </a:lnTo>
                <a:lnTo>
                  <a:pt x="520" y="80"/>
                </a:lnTo>
                <a:lnTo>
                  <a:pt x="520" y="78"/>
                </a:lnTo>
                <a:lnTo>
                  <a:pt x="518" y="75"/>
                </a:lnTo>
                <a:lnTo>
                  <a:pt x="516" y="73"/>
                </a:lnTo>
                <a:lnTo>
                  <a:pt x="516" y="73"/>
                </a:lnTo>
                <a:lnTo>
                  <a:pt x="518" y="63"/>
                </a:lnTo>
                <a:lnTo>
                  <a:pt x="518" y="61"/>
                </a:lnTo>
                <a:lnTo>
                  <a:pt x="520" y="57"/>
                </a:lnTo>
                <a:lnTo>
                  <a:pt x="520" y="55"/>
                </a:lnTo>
                <a:lnTo>
                  <a:pt x="520" y="52"/>
                </a:lnTo>
                <a:lnTo>
                  <a:pt x="518" y="52"/>
                </a:lnTo>
                <a:lnTo>
                  <a:pt x="518" y="52"/>
                </a:lnTo>
                <a:lnTo>
                  <a:pt x="518" y="50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4" y="52"/>
                </a:lnTo>
                <a:lnTo>
                  <a:pt x="514" y="52"/>
                </a:lnTo>
                <a:lnTo>
                  <a:pt x="512" y="55"/>
                </a:lnTo>
                <a:lnTo>
                  <a:pt x="512" y="55"/>
                </a:lnTo>
                <a:lnTo>
                  <a:pt x="510" y="55"/>
                </a:lnTo>
                <a:lnTo>
                  <a:pt x="510" y="55"/>
                </a:lnTo>
                <a:lnTo>
                  <a:pt x="510" y="55"/>
                </a:lnTo>
                <a:lnTo>
                  <a:pt x="507" y="55"/>
                </a:lnTo>
                <a:lnTo>
                  <a:pt x="507" y="55"/>
                </a:lnTo>
                <a:lnTo>
                  <a:pt x="505" y="55"/>
                </a:lnTo>
                <a:lnTo>
                  <a:pt x="505" y="52"/>
                </a:lnTo>
                <a:lnTo>
                  <a:pt x="505" y="52"/>
                </a:lnTo>
                <a:lnTo>
                  <a:pt x="505" y="50"/>
                </a:lnTo>
                <a:lnTo>
                  <a:pt x="505" y="48"/>
                </a:lnTo>
                <a:lnTo>
                  <a:pt x="505" y="46"/>
                </a:lnTo>
                <a:lnTo>
                  <a:pt x="507" y="44"/>
                </a:lnTo>
                <a:lnTo>
                  <a:pt x="507" y="44"/>
                </a:lnTo>
                <a:lnTo>
                  <a:pt x="507" y="44"/>
                </a:lnTo>
                <a:lnTo>
                  <a:pt x="512" y="44"/>
                </a:lnTo>
                <a:lnTo>
                  <a:pt x="512" y="42"/>
                </a:lnTo>
                <a:lnTo>
                  <a:pt x="514" y="42"/>
                </a:lnTo>
                <a:lnTo>
                  <a:pt x="514" y="40"/>
                </a:lnTo>
                <a:lnTo>
                  <a:pt x="514" y="40"/>
                </a:lnTo>
                <a:lnTo>
                  <a:pt x="514" y="38"/>
                </a:lnTo>
                <a:lnTo>
                  <a:pt x="514" y="38"/>
                </a:lnTo>
                <a:lnTo>
                  <a:pt x="512" y="36"/>
                </a:lnTo>
                <a:lnTo>
                  <a:pt x="512" y="36"/>
                </a:lnTo>
                <a:lnTo>
                  <a:pt x="510" y="36"/>
                </a:lnTo>
                <a:lnTo>
                  <a:pt x="510" y="34"/>
                </a:lnTo>
                <a:lnTo>
                  <a:pt x="510" y="32"/>
                </a:lnTo>
                <a:lnTo>
                  <a:pt x="497" y="30"/>
                </a:lnTo>
                <a:lnTo>
                  <a:pt x="487" y="30"/>
                </a:lnTo>
                <a:lnTo>
                  <a:pt x="449" y="27"/>
                </a:lnTo>
                <a:lnTo>
                  <a:pt x="447" y="27"/>
                </a:lnTo>
                <a:lnTo>
                  <a:pt x="447" y="25"/>
                </a:lnTo>
                <a:lnTo>
                  <a:pt x="447" y="25"/>
                </a:lnTo>
                <a:lnTo>
                  <a:pt x="447" y="23"/>
                </a:lnTo>
                <a:lnTo>
                  <a:pt x="447" y="21"/>
                </a:lnTo>
                <a:lnTo>
                  <a:pt x="455" y="9"/>
                </a:lnTo>
                <a:lnTo>
                  <a:pt x="455" y="9"/>
                </a:lnTo>
                <a:lnTo>
                  <a:pt x="455" y="7"/>
                </a:lnTo>
                <a:lnTo>
                  <a:pt x="455" y="4"/>
                </a:lnTo>
                <a:lnTo>
                  <a:pt x="455" y="2"/>
                </a:lnTo>
                <a:lnTo>
                  <a:pt x="453" y="0"/>
                </a:lnTo>
                <a:lnTo>
                  <a:pt x="453" y="2"/>
                </a:lnTo>
                <a:lnTo>
                  <a:pt x="436" y="17"/>
                </a:lnTo>
                <a:lnTo>
                  <a:pt x="432" y="19"/>
                </a:lnTo>
                <a:lnTo>
                  <a:pt x="413" y="23"/>
                </a:lnTo>
                <a:lnTo>
                  <a:pt x="397" y="32"/>
                </a:lnTo>
                <a:lnTo>
                  <a:pt x="395" y="34"/>
                </a:lnTo>
                <a:lnTo>
                  <a:pt x="390" y="48"/>
                </a:lnTo>
                <a:lnTo>
                  <a:pt x="386" y="61"/>
                </a:lnTo>
                <a:lnTo>
                  <a:pt x="380" y="78"/>
                </a:lnTo>
                <a:lnTo>
                  <a:pt x="376" y="90"/>
                </a:lnTo>
                <a:lnTo>
                  <a:pt x="370" y="98"/>
                </a:lnTo>
                <a:lnTo>
                  <a:pt x="361" y="115"/>
                </a:lnTo>
                <a:lnTo>
                  <a:pt x="355" y="123"/>
                </a:lnTo>
                <a:lnTo>
                  <a:pt x="353" y="128"/>
                </a:lnTo>
                <a:lnTo>
                  <a:pt x="351" y="136"/>
                </a:lnTo>
                <a:lnTo>
                  <a:pt x="349" y="136"/>
                </a:lnTo>
                <a:lnTo>
                  <a:pt x="347" y="138"/>
                </a:lnTo>
                <a:lnTo>
                  <a:pt x="334" y="144"/>
                </a:lnTo>
                <a:lnTo>
                  <a:pt x="322" y="151"/>
                </a:lnTo>
                <a:lnTo>
                  <a:pt x="309" y="159"/>
                </a:lnTo>
                <a:lnTo>
                  <a:pt x="294" y="165"/>
                </a:lnTo>
                <a:lnTo>
                  <a:pt x="292" y="167"/>
                </a:lnTo>
                <a:lnTo>
                  <a:pt x="284" y="178"/>
                </a:lnTo>
                <a:lnTo>
                  <a:pt x="282" y="182"/>
                </a:lnTo>
                <a:lnTo>
                  <a:pt x="276" y="205"/>
                </a:lnTo>
                <a:lnTo>
                  <a:pt x="273" y="211"/>
                </a:lnTo>
                <a:lnTo>
                  <a:pt x="271" y="215"/>
                </a:lnTo>
                <a:lnTo>
                  <a:pt x="267" y="220"/>
                </a:lnTo>
                <a:lnTo>
                  <a:pt x="255" y="230"/>
                </a:lnTo>
                <a:lnTo>
                  <a:pt x="246" y="240"/>
                </a:lnTo>
                <a:lnTo>
                  <a:pt x="244" y="243"/>
                </a:lnTo>
                <a:lnTo>
                  <a:pt x="244" y="245"/>
                </a:lnTo>
                <a:lnTo>
                  <a:pt x="244" y="259"/>
                </a:lnTo>
                <a:lnTo>
                  <a:pt x="242" y="261"/>
                </a:lnTo>
                <a:lnTo>
                  <a:pt x="242" y="261"/>
                </a:lnTo>
                <a:lnTo>
                  <a:pt x="225" y="268"/>
                </a:lnTo>
                <a:lnTo>
                  <a:pt x="211" y="272"/>
                </a:lnTo>
                <a:lnTo>
                  <a:pt x="202" y="272"/>
                </a:lnTo>
                <a:lnTo>
                  <a:pt x="194" y="272"/>
                </a:lnTo>
                <a:lnTo>
                  <a:pt x="186" y="272"/>
                </a:lnTo>
                <a:lnTo>
                  <a:pt x="177" y="274"/>
                </a:lnTo>
                <a:lnTo>
                  <a:pt x="169" y="276"/>
                </a:lnTo>
                <a:lnTo>
                  <a:pt x="156" y="282"/>
                </a:lnTo>
                <a:lnTo>
                  <a:pt x="146" y="288"/>
                </a:lnTo>
                <a:lnTo>
                  <a:pt x="138" y="291"/>
                </a:lnTo>
                <a:lnTo>
                  <a:pt x="129" y="288"/>
                </a:lnTo>
                <a:lnTo>
                  <a:pt x="125" y="286"/>
                </a:lnTo>
                <a:lnTo>
                  <a:pt x="121" y="280"/>
                </a:lnTo>
                <a:lnTo>
                  <a:pt x="119" y="272"/>
                </a:lnTo>
                <a:lnTo>
                  <a:pt x="117" y="270"/>
                </a:lnTo>
                <a:lnTo>
                  <a:pt x="119" y="266"/>
                </a:lnTo>
                <a:lnTo>
                  <a:pt x="117" y="263"/>
                </a:lnTo>
                <a:lnTo>
                  <a:pt x="117" y="261"/>
                </a:lnTo>
                <a:lnTo>
                  <a:pt x="113" y="259"/>
                </a:lnTo>
                <a:lnTo>
                  <a:pt x="111" y="257"/>
                </a:lnTo>
                <a:lnTo>
                  <a:pt x="106" y="255"/>
                </a:lnTo>
                <a:lnTo>
                  <a:pt x="104" y="253"/>
                </a:lnTo>
                <a:lnTo>
                  <a:pt x="102" y="251"/>
                </a:lnTo>
                <a:lnTo>
                  <a:pt x="100" y="251"/>
                </a:lnTo>
                <a:lnTo>
                  <a:pt x="98" y="251"/>
                </a:lnTo>
                <a:lnTo>
                  <a:pt x="94" y="253"/>
                </a:lnTo>
                <a:lnTo>
                  <a:pt x="90" y="255"/>
                </a:lnTo>
                <a:lnTo>
                  <a:pt x="88" y="255"/>
                </a:lnTo>
                <a:lnTo>
                  <a:pt x="85" y="255"/>
                </a:lnTo>
                <a:lnTo>
                  <a:pt x="81" y="261"/>
                </a:lnTo>
                <a:lnTo>
                  <a:pt x="73" y="268"/>
                </a:lnTo>
                <a:lnTo>
                  <a:pt x="73" y="268"/>
                </a:lnTo>
                <a:lnTo>
                  <a:pt x="65" y="278"/>
                </a:lnTo>
                <a:lnTo>
                  <a:pt x="62" y="280"/>
                </a:lnTo>
                <a:lnTo>
                  <a:pt x="54" y="301"/>
                </a:lnTo>
                <a:lnTo>
                  <a:pt x="52" y="305"/>
                </a:lnTo>
                <a:lnTo>
                  <a:pt x="44" y="314"/>
                </a:lnTo>
                <a:lnTo>
                  <a:pt x="37" y="324"/>
                </a:lnTo>
                <a:lnTo>
                  <a:pt x="27" y="334"/>
                </a:lnTo>
                <a:lnTo>
                  <a:pt x="19" y="339"/>
                </a:lnTo>
                <a:lnTo>
                  <a:pt x="10" y="349"/>
                </a:lnTo>
                <a:lnTo>
                  <a:pt x="6" y="355"/>
                </a:lnTo>
                <a:lnTo>
                  <a:pt x="4" y="364"/>
                </a:lnTo>
                <a:lnTo>
                  <a:pt x="2" y="378"/>
                </a:lnTo>
                <a:lnTo>
                  <a:pt x="0" y="391"/>
                </a:lnTo>
                <a:lnTo>
                  <a:pt x="0" y="397"/>
                </a:lnTo>
                <a:lnTo>
                  <a:pt x="4" y="399"/>
                </a:lnTo>
                <a:lnTo>
                  <a:pt x="19" y="408"/>
                </a:lnTo>
                <a:lnTo>
                  <a:pt x="23" y="410"/>
                </a:lnTo>
                <a:lnTo>
                  <a:pt x="31" y="416"/>
                </a:lnTo>
                <a:lnTo>
                  <a:pt x="35" y="418"/>
                </a:lnTo>
                <a:lnTo>
                  <a:pt x="58" y="416"/>
                </a:lnTo>
                <a:lnTo>
                  <a:pt x="62" y="418"/>
                </a:lnTo>
                <a:lnTo>
                  <a:pt x="67" y="420"/>
                </a:lnTo>
                <a:lnTo>
                  <a:pt x="69" y="424"/>
                </a:lnTo>
                <a:lnTo>
                  <a:pt x="69" y="428"/>
                </a:lnTo>
                <a:lnTo>
                  <a:pt x="69" y="437"/>
                </a:lnTo>
                <a:lnTo>
                  <a:pt x="69" y="441"/>
                </a:lnTo>
                <a:lnTo>
                  <a:pt x="69" y="443"/>
                </a:lnTo>
                <a:lnTo>
                  <a:pt x="69" y="445"/>
                </a:lnTo>
                <a:lnTo>
                  <a:pt x="67" y="447"/>
                </a:lnTo>
                <a:lnTo>
                  <a:pt x="69" y="449"/>
                </a:lnTo>
                <a:lnTo>
                  <a:pt x="69" y="453"/>
                </a:lnTo>
                <a:lnTo>
                  <a:pt x="69" y="458"/>
                </a:lnTo>
                <a:lnTo>
                  <a:pt x="67" y="462"/>
                </a:lnTo>
                <a:lnTo>
                  <a:pt x="60" y="472"/>
                </a:lnTo>
                <a:lnTo>
                  <a:pt x="60" y="474"/>
                </a:lnTo>
                <a:lnTo>
                  <a:pt x="60" y="479"/>
                </a:lnTo>
                <a:lnTo>
                  <a:pt x="60" y="483"/>
                </a:lnTo>
                <a:lnTo>
                  <a:pt x="60" y="485"/>
                </a:lnTo>
                <a:lnTo>
                  <a:pt x="62" y="491"/>
                </a:lnTo>
                <a:lnTo>
                  <a:pt x="65" y="497"/>
                </a:lnTo>
                <a:lnTo>
                  <a:pt x="69" y="501"/>
                </a:lnTo>
                <a:lnTo>
                  <a:pt x="73" y="506"/>
                </a:lnTo>
                <a:lnTo>
                  <a:pt x="75" y="508"/>
                </a:lnTo>
                <a:lnTo>
                  <a:pt x="77" y="514"/>
                </a:lnTo>
                <a:lnTo>
                  <a:pt x="79" y="516"/>
                </a:lnTo>
                <a:lnTo>
                  <a:pt x="79" y="516"/>
                </a:lnTo>
                <a:lnTo>
                  <a:pt x="83" y="518"/>
                </a:lnTo>
                <a:lnTo>
                  <a:pt x="90" y="520"/>
                </a:lnTo>
                <a:lnTo>
                  <a:pt x="102" y="520"/>
                </a:lnTo>
                <a:lnTo>
                  <a:pt x="106" y="518"/>
                </a:lnTo>
                <a:lnTo>
                  <a:pt x="108" y="516"/>
                </a:lnTo>
                <a:lnTo>
                  <a:pt x="113" y="516"/>
                </a:lnTo>
                <a:lnTo>
                  <a:pt x="117" y="516"/>
                </a:lnTo>
                <a:lnTo>
                  <a:pt x="119" y="520"/>
                </a:lnTo>
                <a:lnTo>
                  <a:pt x="119" y="524"/>
                </a:lnTo>
                <a:lnTo>
                  <a:pt x="119" y="535"/>
                </a:lnTo>
                <a:lnTo>
                  <a:pt x="119" y="547"/>
                </a:lnTo>
                <a:lnTo>
                  <a:pt x="119" y="552"/>
                </a:lnTo>
                <a:lnTo>
                  <a:pt x="121" y="554"/>
                </a:lnTo>
                <a:lnTo>
                  <a:pt x="125" y="558"/>
                </a:lnTo>
                <a:lnTo>
                  <a:pt x="125" y="560"/>
                </a:lnTo>
                <a:lnTo>
                  <a:pt x="127" y="562"/>
                </a:lnTo>
                <a:lnTo>
                  <a:pt x="127" y="566"/>
                </a:lnTo>
                <a:lnTo>
                  <a:pt x="131" y="568"/>
                </a:lnTo>
                <a:lnTo>
                  <a:pt x="138" y="575"/>
                </a:lnTo>
                <a:lnTo>
                  <a:pt x="140" y="577"/>
                </a:lnTo>
                <a:lnTo>
                  <a:pt x="140" y="579"/>
                </a:lnTo>
                <a:lnTo>
                  <a:pt x="144" y="595"/>
                </a:lnTo>
                <a:lnTo>
                  <a:pt x="146" y="602"/>
                </a:lnTo>
                <a:lnTo>
                  <a:pt x="148" y="608"/>
                </a:lnTo>
                <a:lnTo>
                  <a:pt x="154" y="616"/>
                </a:lnTo>
                <a:lnTo>
                  <a:pt x="159" y="627"/>
                </a:lnTo>
                <a:lnTo>
                  <a:pt x="161" y="629"/>
                </a:lnTo>
                <a:lnTo>
                  <a:pt x="163" y="631"/>
                </a:lnTo>
                <a:lnTo>
                  <a:pt x="167" y="633"/>
                </a:lnTo>
                <a:lnTo>
                  <a:pt x="177" y="635"/>
                </a:lnTo>
                <a:lnTo>
                  <a:pt x="177" y="635"/>
                </a:lnTo>
                <a:lnTo>
                  <a:pt x="179" y="635"/>
                </a:lnTo>
                <a:lnTo>
                  <a:pt x="182" y="635"/>
                </a:lnTo>
                <a:lnTo>
                  <a:pt x="184" y="633"/>
                </a:lnTo>
                <a:lnTo>
                  <a:pt x="184" y="633"/>
                </a:lnTo>
                <a:lnTo>
                  <a:pt x="188" y="633"/>
                </a:lnTo>
                <a:lnTo>
                  <a:pt x="188" y="633"/>
                </a:lnTo>
                <a:lnTo>
                  <a:pt x="190" y="635"/>
                </a:lnTo>
                <a:lnTo>
                  <a:pt x="192" y="635"/>
                </a:lnTo>
                <a:lnTo>
                  <a:pt x="194" y="635"/>
                </a:lnTo>
                <a:lnTo>
                  <a:pt x="196" y="633"/>
                </a:lnTo>
                <a:lnTo>
                  <a:pt x="198" y="631"/>
                </a:lnTo>
                <a:lnTo>
                  <a:pt x="200" y="631"/>
                </a:lnTo>
                <a:lnTo>
                  <a:pt x="202" y="631"/>
                </a:lnTo>
                <a:lnTo>
                  <a:pt x="209" y="631"/>
                </a:lnTo>
                <a:lnTo>
                  <a:pt x="213" y="631"/>
                </a:lnTo>
                <a:lnTo>
                  <a:pt x="215" y="631"/>
                </a:lnTo>
                <a:lnTo>
                  <a:pt x="217" y="633"/>
                </a:lnTo>
                <a:lnTo>
                  <a:pt x="217" y="633"/>
                </a:lnTo>
                <a:lnTo>
                  <a:pt x="219" y="633"/>
                </a:lnTo>
                <a:lnTo>
                  <a:pt x="221" y="633"/>
                </a:lnTo>
                <a:lnTo>
                  <a:pt x="230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4" y="635"/>
                </a:lnTo>
                <a:lnTo>
                  <a:pt x="236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3"/>
                </a:lnTo>
                <a:lnTo>
                  <a:pt x="238" y="633"/>
                </a:lnTo>
                <a:lnTo>
                  <a:pt x="238" y="631"/>
                </a:lnTo>
                <a:lnTo>
                  <a:pt x="240" y="631"/>
                </a:lnTo>
                <a:lnTo>
                  <a:pt x="242" y="631"/>
                </a:lnTo>
                <a:lnTo>
                  <a:pt x="242" y="631"/>
                </a:lnTo>
                <a:lnTo>
                  <a:pt x="244" y="631"/>
                </a:lnTo>
                <a:lnTo>
                  <a:pt x="244" y="631"/>
                </a:lnTo>
                <a:lnTo>
                  <a:pt x="244" y="633"/>
                </a:lnTo>
                <a:lnTo>
                  <a:pt x="246" y="633"/>
                </a:lnTo>
                <a:lnTo>
                  <a:pt x="248" y="633"/>
                </a:lnTo>
                <a:lnTo>
                  <a:pt x="248" y="633"/>
                </a:lnTo>
                <a:lnTo>
                  <a:pt x="250" y="633"/>
                </a:lnTo>
                <a:lnTo>
                  <a:pt x="250" y="631"/>
                </a:lnTo>
                <a:lnTo>
                  <a:pt x="253" y="631"/>
                </a:lnTo>
                <a:lnTo>
                  <a:pt x="253" y="629"/>
                </a:lnTo>
                <a:lnTo>
                  <a:pt x="255" y="629"/>
                </a:lnTo>
                <a:lnTo>
                  <a:pt x="259" y="629"/>
                </a:lnTo>
                <a:lnTo>
                  <a:pt x="261" y="627"/>
                </a:lnTo>
                <a:lnTo>
                  <a:pt x="261" y="629"/>
                </a:lnTo>
                <a:lnTo>
                  <a:pt x="263" y="629"/>
                </a:lnTo>
                <a:lnTo>
                  <a:pt x="263" y="633"/>
                </a:lnTo>
                <a:lnTo>
                  <a:pt x="265" y="633"/>
                </a:lnTo>
                <a:lnTo>
                  <a:pt x="273" y="635"/>
                </a:lnTo>
                <a:lnTo>
                  <a:pt x="276" y="637"/>
                </a:lnTo>
                <a:lnTo>
                  <a:pt x="282" y="635"/>
                </a:lnTo>
                <a:lnTo>
                  <a:pt x="286" y="635"/>
                </a:lnTo>
                <a:lnTo>
                  <a:pt x="288" y="635"/>
                </a:lnTo>
                <a:lnTo>
                  <a:pt x="288" y="635"/>
                </a:lnTo>
                <a:lnTo>
                  <a:pt x="290" y="635"/>
                </a:lnTo>
                <a:lnTo>
                  <a:pt x="290" y="637"/>
                </a:lnTo>
                <a:lnTo>
                  <a:pt x="290" y="637"/>
                </a:lnTo>
                <a:lnTo>
                  <a:pt x="288" y="637"/>
                </a:lnTo>
                <a:lnTo>
                  <a:pt x="288" y="637"/>
                </a:lnTo>
                <a:lnTo>
                  <a:pt x="286" y="639"/>
                </a:lnTo>
                <a:lnTo>
                  <a:pt x="282" y="639"/>
                </a:lnTo>
                <a:lnTo>
                  <a:pt x="282" y="639"/>
                </a:lnTo>
                <a:lnTo>
                  <a:pt x="282" y="639"/>
                </a:lnTo>
                <a:lnTo>
                  <a:pt x="280" y="639"/>
                </a:lnTo>
                <a:lnTo>
                  <a:pt x="282" y="641"/>
                </a:lnTo>
                <a:lnTo>
                  <a:pt x="282" y="641"/>
                </a:lnTo>
                <a:lnTo>
                  <a:pt x="284" y="643"/>
                </a:lnTo>
                <a:lnTo>
                  <a:pt x="284" y="643"/>
                </a:lnTo>
                <a:lnTo>
                  <a:pt x="286" y="643"/>
                </a:lnTo>
                <a:lnTo>
                  <a:pt x="288" y="643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8"/>
                </a:lnTo>
                <a:lnTo>
                  <a:pt x="292" y="648"/>
                </a:lnTo>
                <a:lnTo>
                  <a:pt x="292" y="648"/>
                </a:lnTo>
                <a:lnTo>
                  <a:pt x="294" y="648"/>
                </a:lnTo>
                <a:lnTo>
                  <a:pt x="294" y="648"/>
                </a:lnTo>
                <a:lnTo>
                  <a:pt x="296" y="648"/>
                </a:lnTo>
                <a:lnTo>
                  <a:pt x="299" y="648"/>
                </a:lnTo>
                <a:lnTo>
                  <a:pt x="299" y="650"/>
                </a:lnTo>
                <a:lnTo>
                  <a:pt x="299" y="650"/>
                </a:lnTo>
                <a:lnTo>
                  <a:pt x="299" y="650"/>
                </a:lnTo>
                <a:lnTo>
                  <a:pt x="299" y="652"/>
                </a:lnTo>
                <a:lnTo>
                  <a:pt x="299" y="652"/>
                </a:lnTo>
                <a:lnTo>
                  <a:pt x="299" y="654"/>
                </a:lnTo>
                <a:lnTo>
                  <a:pt x="299" y="654"/>
                </a:lnTo>
                <a:lnTo>
                  <a:pt x="301" y="656"/>
                </a:lnTo>
                <a:lnTo>
                  <a:pt x="301" y="658"/>
                </a:lnTo>
                <a:lnTo>
                  <a:pt x="303" y="658"/>
                </a:lnTo>
                <a:lnTo>
                  <a:pt x="303" y="658"/>
                </a:lnTo>
                <a:lnTo>
                  <a:pt x="303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7" y="652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9" y="650"/>
                </a:lnTo>
                <a:lnTo>
                  <a:pt x="311" y="650"/>
                </a:lnTo>
                <a:lnTo>
                  <a:pt x="311" y="650"/>
                </a:lnTo>
                <a:lnTo>
                  <a:pt x="317" y="654"/>
                </a:lnTo>
                <a:lnTo>
                  <a:pt x="317" y="654"/>
                </a:lnTo>
                <a:lnTo>
                  <a:pt x="319" y="654"/>
                </a:lnTo>
                <a:lnTo>
                  <a:pt x="322" y="654"/>
                </a:lnTo>
                <a:lnTo>
                  <a:pt x="322" y="654"/>
                </a:lnTo>
                <a:lnTo>
                  <a:pt x="324" y="656"/>
                </a:lnTo>
                <a:lnTo>
                  <a:pt x="324" y="656"/>
                </a:lnTo>
                <a:lnTo>
                  <a:pt x="324" y="656"/>
                </a:lnTo>
                <a:lnTo>
                  <a:pt x="326" y="660"/>
                </a:lnTo>
                <a:lnTo>
                  <a:pt x="326" y="660"/>
                </a:lnTo>
                <a:lnTo>
                  <a:pt x="328" y="662"/>
                </a:lnTo>
                <a:lnTo>
                  <a:pt x="328" y="662"/>
                </a:lnTo>
                <a:lnTo>
                  <a:pt x="330" y="664"/>
                </a:lnTo>
                <a:lnTo>
                  <a:pt x="332" y="664"/>
                </a:lnTo>
                <a:lnTo>
                  <a:pt x="336" y="664"/>
                </a:lnTo>
                <a:lnTo>
                  <a:pt x="340" y="664"/>
                </a:lnTo>
                <a:lnTo>
                  <a:pt x="342" y="664"/>
                </a:lnTo>
                <a:lnTo>
                  <a:pt x="347" y="666"/>
                </a:lnTo>
                <a:lnTo>
                  <a:pt x="349" y="666"/>
                </a:lnTo>
                <a:lnTo>
                  <a:pt x="349" y="666"/>
                </a:lnTo>
                <a:lnTo>
                  <a:pt x="351" y="664"/>
                </a:lnTo>
                <a:lnTo>
                  <a:pt x="353" y="664"/>
                </a:lnTo>
                <a:lnTo>
                  <a:pt x="353" y="662"/>
                </a:lnTo>
                <a:lnTo>
                  <a:pt x="353" y="662"/>
                </a:lnTo>
                <a:lnTo>
                  <a:pt x="353" y="662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58"/>
                </a:lnTo>
                <a:lnTo>
                  <a:pt x="355" y="658"/>
                </a:lnTo>
                <a:lnTo>
                  <a:pt x="355" y="658"/>
                </a:lnTo>
                <a:lnTo>
                  <a:pt x="355" y="656"/>
                </a:lnTo>
                <a:lnTo>
                  <a:pt x="355" y="656"/>
                </a:lnTo>
                <a:lnTo>
                  <a:pt x="355" y="654"/>
                </a:lnTo>
                <a:lnTo>
                  <a:pt x="355" y="654"/>
                </a:lnTo>
                <a:lnTo>
                  <a:pt x="355" y="654"/>
                </a:lnTo>
                <a:lnTo>
                  <a:pt x="357" y="652"/>
                </a:lnTo>
                <a:lnTo>
                  <a:pt x="357" y="652"/>
                </a:lnTo>
                <a:lnTo>
                  <a:pt x="357" y="652"/>
                </a:lnTo>
                <a:lnTo>
                  <a:pt x="359" y="652"/>
                </a:lnTo>
                <a:lnTo>
                  <a:pt x="359" y="652"/>
                </a:lnTo>
                <a:lnTo>
                  <a:pt x="363" y="650"/>
                </a:lnTo>
                <a:lnTo>
                  <a:pt x="365" y="650"/>
                </a:lnTo>
                <a:lnTo>
                  <a:pt x="365" y="650"/>
                </a:lnTo>
                <a:lnTo>
                  <a:pt x="367" y="650"/>
                </a:lnTo>
                <a:lnTo>
                  <a:pt x="367" y="650"/>
                </a:lnTo>
                <a:lnTo>
                  <a:pt x="367" y="652"/>
                </a:lnTo>
                <a:lnTo>
                  <a:pt x="367" y="652"/>
                </a:lnTo>
                <a:lnTo>
                  <a:pt x="367" y="652"/>
                </a:lnTo>
                <a:lnTo>
                  <a:pt x="367" y="654"/>
                </a:lnTo>
                <a:lnTo>
                  <a:pt x="367" y="658"/>
                </a:lnTo>
                <a:lnTo>
                  <a:pt x="365" y="660"/>
                </a:lnTo>
                <a:lnTo>
                  <a:pt x="365" y="660"/>
                </a:lnTo>
                <a:lnTo>
                  <a:pt x="365" y="660"/>
                </a:lnTo>
                <a:lnTo>
                  <a:pt x="367" y="662"/>
                </a:lnTo>
                <a:lnTo>
                  <a:pt x="367" y="662"/>
                </a:lnTo>
                <a:lnTo>
                  <a:pt x="370" y="662"/>
                </a:lnTo>
                <a:lnTo>
                  <a:pt x="374" y="664"/>
                </a:lnTo>
                <a:lnTo>
                  <a:pt x="374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2"/>
                </a:lnTo>
                <a:lnTo>
                  <a:pt x="378" y="662"/>
                </a:lnTo>
                <a:lnTo>
                  <a:pt x="378" y="664"/>
                </a:lnTo>
                <a:lnTo>
                  <a:pt x="378" y="664"/>
                </a:lnTo>
                <a:lnTo>
                  <a:pt x="378" y="666"/>
                </a:lnTo>
                <a:lnTo>
                  <a:pt x="378" y="666"/>
                </a:lnTo>
                <a:lnTo>
                  <a:pt x="378" y="669"/>
                </a:lnTo>
                <a:lnTo>
                  <a:pt x="378" y="669"/>
                </a:lnTo>
                <a:lnTo>
                  <a:pt x="376" y="669"/>
                </a:lnTo>
                <a:lnTo>
                  <a:pt x="376" y="669"/>
                </a:lnTo>
                <a:lnTo>
                  <a:pt x="374" y="669"/>
                </a:lnTo>
                <a:lnTo>
                  <a:pt x="372" y="669"/>
                </a:lnTo>
                <a:lnTo>
                  <a:pt x="372" y="669"/>
                </a:lnTo>
                <a:lnTo>
                  <a:pt x="372" y="669"/>
                </a:lnTo>
                <a:lnTo>
                  <a:pt x="370" y="671"/>
                </a:lnTo>
                <a:lnTo>
                  <a:pt x="370" y="671"/>
                </a:lnTo>
                <a:lnTo>
                  <a:pt x="370" y="671"/>
                </a:lnTo>
                <a:lnTo>
                  <a:pt x="370" y="673"/>
                </a:lnTo>
                <a:lnTo>
                  <a:pt x="367" y="673"/>
                </a:lnTo>
                <a:lnTo>
                  <a:pt x="367" y="675"/>
                </a:lnTo>
                <a:lnTo>
                  <a:pt x="365" y="681"/>
                </a:lnTo>
                <a:lnTo>
                  <a:pt x="365" y="683"/>
                </a:lnTo>
                <a:lnTo>
                  <a:pt x="365" y="683"/>
                </a:lnTo>
                <a:lnTo>
                  <a:pt x="367" y="687"/>
                </a:lnTo>
                <a:lnTo>
                  <a:pt x="367" y="689"/>
                </a:lnTo>
                <a:lnTo>
                  <a:pt x="367" y="689"/>
                </a:lnTo>
                <a:lnTo>
                  <a:pt x="370" y="692"/>
                </a:lnTo>
                <a:lnTo>
                  <a:pt x="372" y="692"/>
                </a:lnTo>
                <a:lnTo>
                  <a:pt x="372" y="694"/>
                </a:lnTo>
                <a:lnTo>
                  <a:pt x="374" y="694"/>
                </a:lnTo>
                <a:lnTo>
                  <a:pt x="374" y="696"/>
                </a:lnTo>
                <a:lnTo>
                  <a:pt x="376" y="696"/>
                </a:lnTo>
                <a:lnTo>
                  <a:pt x="376" y="698"/>
                </a:lnTo>
                <a:lnTo>
                  <a:pt x="378" y="698"/>
                </a:lnTo>
                <a:lnTo>
                  <a:pt x="378" y="700"/>
                </a:lnTo>
                <a:lnTo>
                  <a:pt x="378" y="700"/>
                </a:lnTo>
                <a:lnTo>
                  <a:pt x="380" y="704"/>
                </a:lnTo>
                <a:lnTo>
                  <a:pt x="382" y="704"/>
                </a:lnTo>
                <a:lnTo>
                  <a:pt x="382" y="704"/>
                </a:lnTo>
                <a:lnTo>
                  <a:pt x="386" y="702"/>
                </a:lnTo>
                <a:lnTo>
                  <a:pt x="388" y="702"/>
                </a:lnTo>
                <a:lnTo>
                  <a:pt x="388" y="700"/>
                </a:lnTo>
                <a:lnTo>
                  <a:pt x="388" y="700"/>
                </a:lnTo>
                <a:lnTo>
                  <a:pt x="390" y="696"/>
                </a:lnTo>
                <a:lnTo>
                  <a:pt x="390" y="696"/>
                </a:lnTo>
                <a:lnTo>
                  <a:pt x="393" y="694"/>
                </a:lnTo>
                <a:lnTo>
                  <a:pt x="393" y="696"/>
                </a:lnTo>
                <a:lnTo>
                  <a:pt x="397" y="700"/>
                </a:lnTo>
                <a:lnTo>
                  <a:pt x="397" y="702"/>
                </a:lnTo>
                <a:lnTo>
                  <a:pt x="397" y="704"/>
                </a:lnTo>
                <a:lnTo>
                  <a:pt x="397" y="706"/>
                </a:lnTo>
                <a:lnTo>
                  <a:pt x="397" y="706"/>
                </a:lnTo>
                <a:lnTo>
                  <a:pt x="397" y="706"/>
                </a:lnTo>
                <a:lnTo>
                  <a:pt x="399" y="708"/>
                </a:lnTo>
                <a:lnTo>
                  <a:pt x="399" y="710"/>
                </a:lnTo>
                <a:lnTo>
                  <a:pt x="399" y="712"/>
                </a:lnTo>
                <a:lnTo>
                  <a:pt x="399" y="714"/>
                </a:lnTo>
                <a:lnTo>
                  <a:pt x="399" y="714"/>
                </a:lnTo>
                <a:lnTo>
                  <a:pt x="397" y="714"/>
                </a:lnTo>
                <a:lnTo>
                  <a:pt x="395" y="717"/>
                </a:lnTo>
                <a:lnTo>
                  <a:pt x="395" y="717"/>
                </a:lnTo>
                <a:lnTo>
                  <a:pt x="395" y="719"/>
                </a:lnTo>
                <a:lnTo>
                  <a:pt x="395" y="721"/>
                </a:lnTo>
                <a:lnTo>
                  <a:pt x="395" y="723"/>
                </a:lnTo>
                <a:lnTo>
                  <a:pt x="395" y="725"/>
                </a:lnTo>
                <a:lnTo>
                  <a:pt x="393" y="729"/>
                </a:lnTo>
                <a:lnTo>
                  <a:pt x="393" y="729"/>
                </a:lnTo>
                <a:lnTo>
                  <a:pt x="393" y="731"/>
                </a:lnTo>
                <a:lnTo>
                  <a:pt x="397" y="729"/>
                </a:lnTo>
                <a:lnTo>
                  <a:pt x="397" y="731"/>
                </a:lnTo>
                <a:lnTo>
                  <a:pt x="399" y="731"/>
                </a:lnTo>
                <a:lnTo>
                  <a:pt x="399" y="731"/>
                </a:lnTo>
                <a:lnTo>
                  <a:pt x="399" y="733"/>
                </a:lnTo>
                <a:lnTo>
                  <a:pt x="401" y="735"/>
                </a:lnTo>
                <a:lnTo>
                  <a:pt x="401" y="735"/>
                </a:lnTo>
                <a:lnTo>
                  <a:pt x="403" y="737"/>
                </a:lnTo>
                <a:lnTo>
                  <a:pt x="403" y="737"/>
                </a:lnTo>
                <a:lnTo>
                  <a:pt x="407" y="737"/>
                </a:lnTo>
                <a:lnTo>
                  <a:pt x="407" y="740"/>
                </a:lnTo>
                <a:lnTo>
                  <a:pt x="407" y="740"/>
                </a:lnTo>
                <a:lnTo>
                  <a:pt x="409" y="740"/>
                </a:lnTo>
                <a:lnTo>
                  <a:pt x="409" y="742"/>
                </a:lnTo>
                <a:lnTo>
                  <a:pt x="409" y="742"/>
                </a:lnTo>
                <a:lnTo>
                  <a:pt x="407" y="744"/>
                </a:lnTo>
                <a:lnTo>
                  <a:pt x="407" y="744"/>
                </a:lnTo>
                <a:lnTo>
                  <a:pt x="407" y="746"/>
                </a:lnTo>
                <a:lnTo>
                  <a:pt x="407" y="748"/>
                </a:lnTo>
                <a:lnTo>
                  <a:pt x="407" y="750"/>
                </a:lnTo>
                <a:lnTo>
                  <a:pt x="407" y="750"/>
                </a:lnTo>
                <a:lnTo>
                  <a:pt x="409" y="750"/>
                </a:lnTo>
                <a:lnTo>
                  <a:pt x="409" y="750"/>
                </a:lnTo>
                <a:lnTo>
                  <a:pt x="411" y="750"/>
                </a:lnTo>
                <a:lnTo>
                  <a:pt x="413" y="748"/>
                </a:lnTo>
                <a:lnTo>
                  <a:pt x="413" y="746"/>
                </a:lnTo>
                <a:lnTo>
                  <a:pt x="416" y="746"/>
                </a:lnTo>
                <a:lnTo>
                  <a:pt x="418" y="748"/>
                </a:lnTo>
                <a:lnTo>
                  <a:pt x="420" y="750"/>
                </a:lnTo>
                <a:lnTo>
                  <a:pt x="420" y="752"/>
                </a:lnTo>
                <a:lnTo>
                  <a:pt x="420" y="754"/>
                </a:lnTo>
                <a:lnTo>
                  <a:pt x="420" y="756"/>
                </a:lnTo>
                <a:lnTo>
                  <a:pt x="420" y="758"/>
                </a:lnTo>
                <a:lnTo>
                  <a:pt x="420" y="760"/>
                </a:lnTo>
                <a:lnTo>
                  <a:pt x="420" y="763"/>
                </a:lnTo>
                <a:lnTo>
                  <a:pt x="422" y="763"/>
                </a:lnTo>
                <a:lnTo>
                  <a:pt x="420" y="765"/>
                </a:lnTo>
                <a:lnTo>
                  <a:pt x="420" y="767"/>
                </a:lnTo>
                <a:lnTo>
                  <a:pt x="420" y="769"/>
                </a:lnTo>
                <a:lnTo>
                  <a:pt x="424" y="769"/>
                </a:lnTo>
                <a:lnTo>
                  <a:pt x="426" y="769"/>
                </a:lnTo>
                <a:lnTo>
                  <a:pt x="428" y="771"/>
                </a:lnTo>
                <a:lnTo>
                  <a:pt x="428" y="771"/>
                </a:lnTo>
                <a:lnTo>
                  <a:pt x="436" y="769"/>
                </a:lnTo>
                <a:lnTo>
                  <a:pt x="439" y="769"/>
                </a:lnTo>
                <a:lnTo>
                  <a:pt x="439" y="769"/>
                </a:lnTo>
                <a:lnTo>
                  <a:pt x="441" y="771"/>
                </a:lnTo>
                <a:lnTo>
                  <a:pt x="443" y="775"/>
                </a:lnTo>
                <a:lnTo>
                  <a:pt x="447" y="779"/>
                </a:lnTo>
                <a:lnTo>
                  <a:pt x="447" y="779"/>
                </a:lnTo>
                <a:lnTo>
                  <a:pt x="449" y="779"/>
                </a:lnTo>
                <a:lnTo>
                  <a:pt x="449" y="779"/>
                </a:lnTo>
                <a:lnTo>
                  <a:pt x="449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7"/>
                </a:lnTo>
                <a:lnTo>
                  <a:pt x="451" y="777"/>
                </a:lnTo>
                <a:lnTo>
                  <a:pt x="453" y="777"/>
                </a:lnTo>
                <a:lnTo>
                  <a:pt x="453" y="777"/>
                </a:lnTo>
                <a:lnTo>
                  <a:pt x="457" y="781"/>
                </a:lnTo>
                <a:lnTo>
                  <a:pt x="461" y="783"/>
                </a:lnTo>
                <a:lnTo>
                  <a:pt x="466" y="788"/>
                </a:lnTo>
                <a:lnTo>
                  <a:pt x="468" y="788"/>
                </a:lnTo>
                <a:lnTo>
                  <a:pt x="470" y="790"/>
                </a:lnTo>
                <a:lnTo>
                  <a:pt x="470" y="792"/>
                </a:lnTo>
                <a:lnTo>
                  <a:pt x="470" y="792"/>
                </a:lnTo>
                <a:lnTo>
                  <a:pt x="470" y="794"/>
                </a:lnTo>
                <a:lnTo>
                  <a:pt x="470" y="796"/>
                </a:lnTo>
                <a:lnTo>
                  <a:pt x="470" y="798"/>
                </a:lnTo>
                <a:lnTo>
                  <a:pt x="472" y="798"/>
                </a:lnTo>
                <a:lnTo>
                  <a:pt x="472" y="800"/>
                </a:lnTo>
                <a:lnTo>
                  <a:pt x="474" y="800"/>
                </a:lnTo>
                <a:lnTo>
                  <a:pt x="474" y="798"/>
                </a:lnTo>
                <a:lnTo>
                  <a:pt x="476" y="798"/>
                </a:lnTo>
                <a:lnTo>
                  <a:pt x="476" y="798"/>
                </a:lnTo>
                <a:lnTo>
                  <a:pt x="478" y="798"/>
                </a:lnTo>
                <a:lnTo>
                  <a:pt x="478" y="798"/>
                </a:lnTo>
                <a:lnTo>
                  <a:pt x="482" y="800"/>
                </a:lnTo>
                <a:lnTo>
                  <a:pt x="482" y="800"/>
                </a:lnTo>
                <a:lnTo>
                  <a:pt x="484" y="802"/>
                </a:lnTo>
                <a:lnTo>
                  <a:pt x="484" y="804"/>
                </a:lnTo>
                <a:lnTo>
                  <a:pt x="487" y="806"/>
                </a:lnTo>
                <a:lnTo>
                  <a:pt x="487" y="806"/>
                </a:lnTo>
                <a:lnTo>
                  <a:pt x="489" y="808"/>
                </a:lnTo>
                <a:lnTo>
                  <a:pt x="489" y="808"/>
                </a:lnTo>
                <a:lnTo>
                  <a:pt x="489" y="808"/>
                </a:lnTo>
                <a:lnTo>
                  <a:pt x="491" y="811"/>
                </a:lnTo>
                <a:lnTo>
                  <a:pt x="491" y="813"/>
                </a:lnTo>
                <a:lnTo>
                  <a:pt x="493" y="811"/>
                </a:lnTo>
                <a:lnTo>
                  <a:pt x="495" y="811"/>
                </a:lnTo>
                <a:lnTo>
                  <a:pt x="495" y="811"/>
                </a:lnTo>
                <a:lnTo>
                  <a:pt x="497" y="808"/>
                </a:lnTo>
                <a:lnTo>
                  <a:pt x="497" y="808"/>
                </a:lnTo>
                <a:lnTo>
                  <a:pt x="499" y="808"/>
                </a:lnTo>
                <a:lnTo>
                  <a:pt x="501" y="808"/>
                </a:lnTo>
                <a:lnTo>
                  <a:pt x="503" y="811"/>
                </a:lnTo>
                <a:lnTo>
                  <a:pt x="503" y="811"/>
                </a:lnTo>
                <a:lnTo>
                  <a:pt x="505" y="811"/>
                </a:lnTo>
                <a:lnTo>
                  <a:pt x="514" y="806"/>
                </a:lnTo>
                <a:lnTo>
                  <a:pt x="520" y="804"/>
                </a:lnTo>
                <a:lnTo>
                  <a:pt x="526" y="800"/>
                </a:lnTo>
                <a:lnTo>
                  <a:pt x="530" y="798"/>
                </a:lnTo>
                <a:lnTo>
                  <a:pt x="530" y="798"/>
                </a:lnTo>
                <a:lnTo>
                  <a:pt x="530" y="796"/>
                </a:lnTo>
                <a:lnTo>
                  <a:pt x="528" y="796"/>
                </a:lnTo>
                <a:lnTo>
                  <a:pt x="528" y="794"/>
                </a:lnTo>
                <a:lnTo>
                  <a:pt x="526" y="794"/>
                </a:lnTo>
                <a:lnTo>
                  <a:pt x="526" y="792"/>
                </a:lnTo>
                <a:lnTo>
                  <a:pt x="524" y="792"/>
                </a:lnTo>
                <a:lnTo>
                  <a:pt x="524" y="792"/>
                </a:lnTo>
                <a:lnTo>
                  <a:pt x="522" y="792"/>
                </a:lnTo>
                <a:lnTo>
                  <a:pt x="520" y="792"/>
                </a:lnTo>
                <a:lnTo>
                  <a:pt x="518" y="790"/>
                </a:lnTo>
                <a:lnTo>
                  <a:pt x="514" y="790"/>
                </a:lnTo>
                <a:lnTo>
                  <a:pt x="514" y="790"/>
                </a:lnTo>
                <a:lnTo>
                  <a:pt x="512" y="790"/>
                </a:lnTo>
                <a:lnTo>
                  <a:pt x="512" y="788"/>
                </a:lnTo>
                <a:lnTo>
                  <a:pt x="512" y="788"/>
                </a:lnTo>
                <a:lnTo>
                  <a:pt x="512" y="785"/>
                </a:lnTo>
                <a:lnTo>
                  <a:pt x="512" y="785"/>
                </a:lnTo>
                <a:lnTo>
                  <a:pt x="514" y="777"/>
                </a:lnTo>
                <a:lnTo>
                  <a:pt x="516" y="777"/>
                </a:lnTo>
                <a:lnTo>
                  <a:pt x="522" y="771"/>
                </a:lnTo>
                <a:lnTo>
                  <a:pt x="524" y="769"/>
                </a:lnTo>
                <a:lnTo>
                  <a:pt x="528" y="767"/>
                </a:lnTo>
                <a:lnTo>
                  <a:pt x="530" y="767"/>
                </a:lnTo>
                <a:lnTo>
                  <a:pt x="537" y="763"/>
                </a:lnTo>
                <a:lnTo>
                  <a:pt x="539" y="763"/>
                </a:lnTo>
                <a:lnTo>
                  <a:pt x="541" y="763"/>
                </a:lnTo>
                <a:lnTo>
                  <a:pt x="541" y="763"/>
                </a:lnTo>
                <a:lnTo>
                  <a:pt x="545" y="758"/>
                </a:lnTo>
                <a:lnTo>
                  <a:pt x="545" y="758"/>
                </a:lnTo>
                <a:lnTo>
                  <a:pt x="547" y="756"/>
                </a:lnTo>
                <a:lnTo>
                  <a:pt x="547" y="754"/>
                </a:lnTo>
                <a:lnTo>
                  <a:pt x="549" y="750"/>
                </a:lnTo>
                <a:lnTo>
                  <a:pt x="549" y="748"/>
                </a:lnTo>
                <a:lnTo>
                  <a:pt x="549" y="748"/>
                </a:lnTo>
                <a:lnTo>
                  <a:pt x="551" y="746"/>
                </a:lnTo>
                <a:lnTo>
                  <a:pt x="551" y="746"/>
                </a:lnTo>
                <a:lnTo>
                  <a:pt x="553" y="744"/>
                </a:lnTo>
                <a:lnTo>
                  <a:pt x="553" y="742"/>
                </a:lnTo>
                <a:lnTo>
                  <a:pt x="553" y="740"/>
                </a:lnTo>
                <a:lnTo>
                  <a:pt x="553" y="737"/>
                </a:lnTo>
                <a:lnTo>
                  <a:pt x="553" y="733"/>
                </a:lnTo>
                <a:lnTo>
                  <a:pt x="551" y="731"/>
                </a:lnTo>
                <a:lnTo>
                  <a:pt x="549" y="729"/>
                </a:lnTo>
                <a:lnTo>
                  <a:pt x="549" y="727"/>
                </a:lnTo>
                <a:lnTo>
                  <a:pt x="549" y="725"/>
                </a:lnTo>
                <a:lnTo>
                  <a:pt x="549" y="723"/>
                </a:lnTo>
                <a:lnTo>
                  <a:pt x="549" y="719"/>
                </a:lnTo>
                <a:lnTo>
                  <a:pt x="553" y="706"/>
                </a:lnTo>
                <a:lnTo>
                  <a:pt x="555" y="704"/>
                </a:lnTo>
                <a:lnTo>
                  <a:pt x="555" y="704"/>
                </a:lnTo>
                <a:lnTo>
                  <a:pt x="555" y="702"/>
                </a:lnTo>
                <a:lnTo>
                  <a:pt x="555" y="702"/>
                </a:lnTo>
                <a:lnTo>
                  <a:pt x="555" y="700"/>
                </a:lnTo>
                <a:lnTo>
                  <a:pt x="553" y="700"/>
                </a:lnTo>
                <a:lnTo>
                  <a:pt x="551" y="698"/>
                </a:lnTo>
                <a:lnTo>
                  <a:pt x="551" y="696"/>
                </a:lnTo>
                <a:lnTo>
                  <a:pt x="549" y="696"/>
                </a:lnTo>
                <a:lnTo>
                  <a:pt x="549" y="694"/>
                </a:lnTo>
                <a:lnTo>
                  <a:pt x="549" y="692"/>
                </a:lnTo>
                <a:lnTo>
                  <a:pt x="547" y="689"/>
                </a:lnTo>
                <a:lnTo>
                  <a:pt x="547" y="683"/>
                </a:lnTo>
                <a:lnTo>
                  <a:pt x="547" y="681"/>
                </a:lnTo>
                <a:lnTo>
                  <a:pt x="547" y="681"/>
                </a:lnTo>
                <a:lnTo>
                  <a:pt x="545" y="679"/>
                </a:lnTo>
                <a:lnTo>
                  <a:pt x="543" y="679"/>
                </a:lnTo>
                <a:lnTo>
                  <a:pt x="541" y="677"/>
                </a:lnTo>
                <a:lnTo>
                  <a:pt x="539" y="677"/>
                </a:lnTo>
                <a:lnTo>
                  <a:pt x="535" y="677"/>
                </a:lnTo>
                <a:lnTo>
                  <a:pt x="535" y="677"/>
                </a:lnTo>
                <a:lnTo>
                  <a:pt x="533" y="677"/>
                </a:lnTo>
                <a:lnTo>
                  <a:pt x="533" y="677"/>
                </a:lnTo>
                <a:lnTo>
                  <a:pt x="533" y="675"/>
                </a:lnTo>
                <a:lnTo>
                  <a:pt x="535" y="675"/>
                </a:lnTo>
                <a:lnTo>
                  <a:pt x="535" y="673"/>
                </a:lnTo>
                <a:lnTo>
                  <a:pt x="535" y="671"/>
                </a:lnTo>
                <a:lnTo>
                  <a:pt x="535" y="669"/>
                </a:lnTo>
                <a:lnTo>
                  <a:pt x="535" y="669"/>
                </a:lnTo>
                <a:lnTo>
                  <a:pt x="537" y="666"/>
                </a:lnTo>
                <a:lnTo>
                  <a:pt x="541" y="662"/>
                </a:lnTo>
                <a:lnTo>
                  <a:pt x="543" y="660"/>
                </a:lnTo>
                <a:lnTo>
                  <a:pt x="543" y="658"/>
                </a:lnTo>
                <a:lnTo>
                  <a:pt x="543" y="656"/>
                </a:lnTo>
                <a:lnTo>
                  <a:pt x="543" y="654"/>
                </a:lnTo>
                <a:lnTo>
                  <a:pt x="541" y="654"/>
                </a:lnTo>
                <a:lnTo>
                  <a:pt x="530" y="652"/>
                </a:lnTo>
                <a:lnTo>
                  <a:pt x="530" y="650"/>
                </a:lnTo>
                <a:lnTo>
                  <a:pt x="530" y="650"/>
                </a:lnTo>
                <a:lnTo>
                  <a:pt x="530" y="648"/>
                </a:lnTo>
                <a:lnTo>
                  <a:pt x="530" y="648"/>
                </a:lnTo>
                <a:lnTo>
                  <a:pt x="530" y="646"/>
                </a:lnTo>
                <a:lnTo>
                  <a:pt x="535" y="641"/>
                </a:lnTo>
                <a:lnTo>
                  <a:pt x="537" y="633"/>
                </a:lnTo>
                <a:lnTo>
                  <a:pt x="537" y="631"/>
                </a:lnTo>
                <a:lnTo>
                  <a:pt x="537" y="629"/>
                </a:lnTo>
                <a:lnTo>
                  <a:pt x="537" y="629"/>
                </a:lnTo>
                <a:lnTo>
                  <a:pt x="537" y="625"/>
                </a:lnTo>
                <a:lnTo>
                  <a:pt x="537" y="621"/>
                </a:lnTo>
                <a:lnTo>
                  <a:pt x="537" y="621"/>
                </a:lnTo>
                <a:lnTo>
                  <a:pt x="537" y="621"/>
                </a:lnTo>
                <a:lnTo>
                  <a:pt x="539" y="621"/>
                </a:lnTo>
                <a:lnTo>
                  <a:pt x="539" y="621"/>
                </a:lnTo>
                <a:lnTo>
                  <a:pt x="539" y="623"/>
                </a:lnTo>
                <a:lnTo>
                  <a:pt x="539" y="625"/>
                </a:lnTo>
                <a:lnTo>
                  <a:pt x="541" y="625"/>
                </a:lnTo>
                <a:lnTo>
                  <a:pt x="541" y="627"/>
                </a:lnTo>
                <a:lnTo>
                  <a:pt x="543" y="627"/>
                </a:lnTo>
                <a:lnTo>
                  <a:pt x="543" y="629"/>
                </a:lnTo>
                <a:lnTo>
                  <a:pt x="545" y="631"/>
                </a:lnTo>
                <a:lnTo>
                  <a:pt x="545" y="631"/>
                </a:lnTo>
                <a:lnTo>
                  <a:pt x="547" y="633"/>
                </a:lnTo>
                <a:lnTo>
                  <a:pt x="547" y="633"/>
                </a:lnTo>
                <a:lnTo>
                  <a:pt x="551" y="633"/>
                </a:lnTo>
                <a:lnTo>
                  <a:pt x="553" y="633"/>
                </a:lnTo>
                <a:lnTo>
                  <a:pt x="553" y="631"/>
                </a:lnTo>
                <a:lnTo>
                  <a:pt x="555" y="631"/>
                </a:lnTo>
                <a:lnTo>
                  <a:pt x="555" y="629"/>
                </a:lnTo>
                <a:lnTo>
                  <a:pt x="555" y="627"/>
                </a:lnTo>
                <a:lnTo>
                  <a:pt x="555" y="627"/>
                </a:lnTo>
                <a:lnTo>
                  <a:pt x="555" y="625"/>
                </a:lnTo>
                <a:lnTo>
                  <a:pt x="555" y="623"/>
                </a:lnTo>
                <a:lnTo>
                  <a:pt x="558" y="621"/>
                </a:lnTo>
                <a:lnTo>
                  <a:pt x="558" y="621"/>
                </a:lnTo>
                <a:lnTo>
                  <a:pt x="558" y="618"/>
                </a:lnTo>
                <a:lnTo>
                  <a:pt x="555" y="618"/>
                </a:lnTo>
                <a:lnTo>
                  <a:pt x="555" y="618"/>
                </a:lnTo>
                <a:lnTo>
                  <a:pt x="553" y="618"/>
                </a:lnTo>
                <a:lnTo>
                  <a:pt x="553" y="618"/>
                </a:lnTo>
                <a:lnTo>
                  <a:pt x="551" y="618"/>
                </a:lnTo>
                <a:lnTo>
                  <a:pt x="551" y="618"/>
                </a:lnTo>
                <a:lnTo>
                  <a:pt x="549" y="618"/>
                </a:lnTo>
                <a:lnTo>
                  <a:pt x="547" y="618"/>
                </a:lnTo>
                <a:lnTo>
                  <a:pt x="545" y="618"/>
                </a:lnTo>
                <a:lnTo>
                  <a:pt x="543" y="618"/>
                </a:lnTo>
                <a:lnTo>
                  <a:pt x="543" y="618"/>
                </a:lnTo>
                <a:lnTo>
                  <a:pt x="543" y="616"/>
                </a:lnTo>
                <a:lnTo>
                  <a:pt x="543" y="614"/>
                </a:lnTo>
                <a:lnTo>
                  <a:pt x="543" y="612"/>
                </a:lnTo>
                <a:lnTo>
                  <a:pt x="543" y="610"/>
                </a:lnTo>
                <a:lnTo>
                  <a:pt x="543" y="610"/>
                </a:lnTo>
                <a:lnTo>
                  <a:pt x="541" y="604"/>
                </a:lnTo>
                <a:lnTo>
                  <a:pt x="541" y="604"/>
                </a:lnTo>
                <a:lnTo>
                  <a:pt x="541" y="602"/>
                </a:lnTo>
                <a:lnTo>
                  <a:pt x="543" y="602"/>
                </a:lnTo>
                <a:lnTo>
                  <a:pt x="545" y="604"/>
                </a:lnTo>
                <a:lnTo>
                  <a:pt x="547" y="604"/>
                </a:lnTo>
                <a:lnTo>
                  <a:pt x="549" y="606"/>
                </a:lnTo>
                <a:lnTo>
                  <a:pt x="549" y="606"/>
                </a:lnTo>
                <a:lnTo>
                  <a:pt x="549" y="608"/>
                </a:lnTo>
                <a:lnTo>
                  <a:pt x="551" y="608"/>
                </a:lnTo>
                <a:lnTo>
                  <a:pt x="551" y="608"/>
                </a:lnTo>
                <a:lnTo>
                  <a:pt x="555" y="610"/>
                </a:lnTo>
                <a:lnTo>
                  <a:pt x="555" y="610"/>
                </a:lnTo>
                <a:lnTo>
                  <a:pt x="558" y="610"/>
                </a:lnTo>
                <a:lnTo>
                  <a:pt x="560" y="610"/>
                </a:lnTo>
                <a:lnTo>
                  <a:pt x="560" y="610"/>
                </a:lnTo>
                <a:lnTo>
                  <a:pt x="562" y="610"/>
                </a:lnTo>
                <a:lnTo>
                  <a:pt x="564" y="606"/>
                </a:lnTo>
                <a:lnTo>
                  <a:pt x="564" y="606"/>
                </a:lnTo>
                <a:lnTo>
                  <a:pt x="564" y="606"/>
                </a:lnTo>
                <a:lnTo>
                  <a:pt x="566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6"/>
                </a:lnTo>
                <a:lnTo>
                  <a:pt x="570" y="606"/>
                </a:lnTo>
                <a:lnTo>
                  <a:pt x="570" y="604"/>
                </a:lnTo>
                <a:lnTo>
                  <a:pt x="570" y="602"/>
                </a:lnTo>
                <a:lnTo>
                  <a:pt x="568" y="598"/>
                </a:lnTo>
                <a:lnTo>
                  <a:pt x="568" y="598"/>
                </a:lnTo>
                <a:lnTo>
                  <a:pt x="570" y="598"/>
                </a:lnTo>
                <a:lnTo>
                  <a:pt x="570" y="595"/>
                </a:lnTo>
                <a:lnTo>
                  <a:pt x="570" y="595"/>
                </a:lnTo>
                <a:lnTo>
                  <a:pt x="572" y="593"/>
                </a:lnTo>
                <a:lnTo>
                  <a:pt x="572" y="593"/>
                </a:lnTo>
                <a:lnTo>
                  <a:pt x="572" y="593"/>
                </a:lnTo>
                <a:lnTo>
                  <a:pt x="572" y="591"/>
                </a:lnTo>
                <a:lnTo>
                  <a:pt x="572" y="591"/>
                </a:lnTo>
                <a:lnTo>
                  <a:pt x="572" y="591"/>
                </a:lnTo>
                <a:lnTo>
                  <a:pt x="574" y="591"/>
                </a:lnTo>
                <a:lnTo>
                  <a:pt x="574" y="589"/>
                </a:lnTo>
                <a:lnTo>
                  <a:pt x="581" y="591"/>
                </a:lnTo>
                <a:lnTo>
                  <a:pt x="583" y="591"/>
                </a:lnTo>
                <a:lnTo>
                  <a:pt x="587" y="589"/>
                </a:lnTo>
                <a:lnTo>
                  <a:pt x="591" y="589"/>
                </a:lnTo>
                <a:lnTo>
                  <a:pt x="591" y="589"/>
                </a:lnTo>
                <a:lnTo>
                  <a:pt x="591" y="589"/>
                </a:lnTo>
                <a:lnTo>
                  <a:pt x="593" y="589"/>
                </a:lnTo>
                <a:lnTo>
                  <a:pt x="593" y="589"/>
                </a:lnTo>
                <a:lnTo>
                  <a:pt x="591" y="591"/>
                </a:lnTo>
                <a:lnTo>
                  <a:pt x="591" y="591"/>
                </a:lnTo>
                <a:lnTo>
                  <a:pt x="589" y="595"/>
                </a:lnTo>
                <a:lnTo>
                  <a:pt x="589" y="598"/>
                </a:lnTo>
                <a:lnTo>
                  <a:pt x="589" y="598"/>
                </a:lnTo>
                <a:lnTo>
                  <a:pt x="589" y="598"/>
                </a:lnTo>
                <a:lnTo>
                  <a:pt x="591" y="600"/>
                </a:lnTo>
                <a:lnTo>
                  <a:pt x="591" y="602"/>
                </a:lnTo>
                <a:lnTo>
                  <a:pt x="591" y="602"/>
                </a:lnTo>
                <a:lnTo>
                  <a:pt x="591" y="604"/>
                </a:lnTo>
                <a:lnTo>
                  <a:pt x="591" y="604"/>
                </a:lnTo>
                <a:lnTo>
                  <a:pt x="589" y="604"/>
                </a:lnTo>
                <a:lnTo>
                  <a:pt x="589" y="604"/>
                </a:lnTo>
                <a:lnTo>
                  <a:pt x="587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4"/>
                </a:lnTo>
                <a:lnTo>
                  <a:pt x="585" y="604"/>
                </a:lnTo>
                <a:lnTo>
                  <a:pt x="585" y="606"/>
                </a:lnTo>
                <a:lnTo>
                  <a:pt x="585" y="606"/>
                </a:lnTo>
                <a:lnTo>
                  <a:pt x="587" y="608"/>
                </a:lnTo>
                <a:lnTo>
                  <a:pt x="589" y="608"/>
                </a:lnTo>
                <a:lnTo>
                  <a:pt x="591" y="608"/>
                </a:lnTo>
                <a:lnTo>
                  <a:pt x="595" y="608"/>
                </a:lnTo>
                <a:lnTo>
                  <a:pt x="599" y="606"/>
                </a:lnTo>
                <a:lnTo>
                  <a:pt x="599" y="606"/>
                </a:lnTo>
                <a:lnTo>
                  <a:pt x="599" y="606"/>
                </a:lnTo>
                <a:lnTo>
                  <a:pt x="601" y="606"/>
                </a:lnTo>
                <a:lnTo>
                  <a:pt x="599" y="608"/>
                </a:lnTo>
                <a:lnTo>
                  <a:pt x="599" y="608"/>
                </a:lnTo>
                <a:lnTo>
                  <a:pt x="599" y="610"/>
                </a:lnTo>
                <a:lnTo>
                  <a:pt x="597" y="610"/>
                </a:lnTo>
                <a:lnTo>
                  <a:pt x="597" y="612"/>
                </a:lnTo>
                <a:lnTo>
                  <a:pt x="595" y="612"/>
                </a:lnTo>
                <a:lnTo>
                  <a:pt x="593" y="612"/>
                </a:lnTo>
                <a:lnTo>
                  <a:pt x="591" y="612"/>
                </a:lnTo>
                <a:lnTo>
                  <a:pt x="589" y="612"/>
                </a:lnTo>
                <a:lnTo>
                  <a:pt x="587" y="612"/>
                </a:lnTo>
                <a:lnTo>
                  <a:pt x="587" y="612"/>
                </a:lnTo>
                <a:lnTo>
                  <a:pt x="585" y="612"/>
                </a:lnTo>
                <a:lnTo>
                  <a:pt x="583" y="610"/>
                </a:lnTo>
                <a:lnTo>
                  <a:pt x="581" y="608"/>
                </a:lnTo>
                <a:lnTo>
                  <a:pt x="581" y="608"/>
                </a:lnTo>
                <a:lnTo>
                  <a:pt x="578" y="606"/>
                </a:lnTo>
                <a:lnTo>
                  <a:pt x="578" y="608"/>
                </a:lnTo>
                <a:lnTo>
                  <a:pt x="578" y="608"/>
                </a:lnTo>
                <a:lnTo>
                  <a:pt x="578" y="608"/>
                </a:lnTo>
                <a:lnTo>
                  <a:pt x="578" y="610"/>
                </a:lnTo>
                <a:lnTo>
                  <a:pt x="581" y="612"/>
                </a:lnTo>
                <a:lnTo>
                  <a:pt x="581" y="614"/>
                </a:lnTo>
                <a:lnTo>
                  <a:pt x="581" y="614"/>
                </a:lnTo>
                <a:lnTo>
                  <a:pt x="581" y="616"/>
                </a:lnTo>
                <a:lnTo>
                  <a:pt x="581" y="616"/>
                </a:lnTo>
                <a:lnTo>
                  <a:pt x="578" y="618"/>
                </a:lnTo>
                <a:lnTo>
                  <a:pt x="576" y="621"/>
                </a:lnTo>
                <a:lnTo>
                  <a:pt x="576" y="623"/>
                </a:lnTo>
                <a:lnTo>
                  <a:pt x="576" y="623"/>
                </a:lnTo>
                <a:lnTo>
                  <a:pt x="578" y="625"/>
                </a:lnTo>
                <a:lnTo>
                  <a:pt x="578" y="625"/>
                </a:lnTo>
                <a:lnTo>
                  <a:pt x="581" y="627"/>
                </a:lnTo>
                <a:lnTo>
                  <a:pt x="583" y="627"/>
                </a:lnTo>
                <a:lnTo>
                  <a:pt x="585" y="627"/>
                </a:lnTo>
                <a:lnTo>
                  <a:pt x="587" y="627"/>
                </a:lnTo>
                <a:lnTo>
                  <a:pt x="591" y="627"/>
                </a:lnTo>
                <a:lnTo>
                  <a:pt x="593" y="627"/>
                </a:lnTo>
                <a:lnTo>
                  <a:pt x="599" y="629"/>
                </a:lnTo>
                <a:lnTo>
                  <a:pt x="601" y="629"/>
                </a:lnTo>
                <a:lnTo>
                  <a:pt x="606" y="629"/>
                </a:lnTo>
                <a:lnTo>
                  <a:pt x="614" y="627"/>
                </a:lnTo>
                <a:lnTo>
                  <a:pt x="620" y="625"/>
                </a:lnTo>
                <a:lnTo>
                  <a:pt x="624" y="625"/>
                </a:lnTo>
                <a:lnTo>
                  <a:pt x="633" y="621"/>
                </a:lnTo>
                <a:lnTo>
                  <a:pt x="633" y="621"/>
                </a:lnTo>
                <a:lnTo>
                  <a:pt x="635" y="621"/>
                </a:lnTo>
                <a:lnTo>
                  <a:pt x="637" y="621"/>
                </a:lnTo>
                <a:lnTo>
                  <a:pt x="637" y="621"/>
                </a:lnTo>
                <a:lnTo>
                  <a:pt x="639" y="623"/>
                </a:lnTo>
                <a:lnTo>
                  <a:pt x="641" y="627"/>
                </a:lnTo>
                <a:lnTo>
                  <a:pt x="641" y="629"/>
                </a:lnTo>
                <a:lnTo>
                  <a:pt x="641" y="631"/>
                </a:lnTo>
                <a:lnTo>
                  <a:pt x="641" y="631"/>
                </a:lnTo>
                <a:lnTo>
                  <a:pt x="641" y="633"/>
                </a:lnTo>
                <a:lnTo>
                  <a:pt x="643" y="633"/>
                </a:lnTo>
                <a:lnTo>
                  <a:pt x="645" y="635"/>
                </a:lnTo>
                <a:lnTo>
                  <a:pt x="647" y="639"/>
                </a:lnTo>
                <a:lnTo>
                  <a:pt x="647" y="650"/>
                </a:lnTo>
                <a:lnTo>
                  <a:pt x="647" y="650"/>
                </a:lnTo>
                <a:lnTo>
                  <a:pt x="647" y="652"/>
                </a:lnTo>
                <a:lnTo>
                  <a:pt x="647" y="652"/>
                </a:lnTo>
                <a:lnTo>
                  <a:pt x="647" y="654"/>
                </a:lnTo>
                <a:lnTo>
                  <a:pt x="645" y="654"/>
                </a:lnTo>
                <a:lnTo>
                  <a:pt x="643" y="654"/>
                </a:lnTo>
                <a:lnTo>
                  <a:pt x="643" y="654"/>
                </a:lnTo>
                <a:lnTo>
                  <a:pt x="639" y="652"/>
                </a:lnTo>
                <a:lnTo>
                  <a:pt x="637" y="652"/>
                </a:lnTo>
                <a:lnTo>
                  <a:pt x="637" y="652"/>
                </a:lnTo>
                <a:lnTo>
                  <a:pt x="635" y="652"/>
                </a:lnTo>
                <a:lnTo>
                  <a:pt x="635" y="654"/>
                </a:lnTo>
                <a:lnTo>
                  <a:pt x="633" y="658"/>
                </a:lnTo>
                <a:lnTo>
                  <a:pt x="633" y="660"/>
                </a:lnTo>
                <a:lnTo>
                  <a:pt x="635" y="660"/>
                </a:lnTo>
                <a:lnTo>
                  <a:pt x="635" y="662"/>
                </a:lnTo>
                <a:lnTo>
                  <a:pt x="635" y="666"/>
                </a:lnTo>
                <a:lnTo>
                  <a:pt x="635" y="669"/>
                </a:lnTo>
                <a:lnTo>
                  <a:pt x="637" y="669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9" y="671"/>
                </a:lnTo>
                <a:lnTo>
                  <a:pt x="641" y="673"/>
                </a:lnTo>
                <a:lnTo>
                  <a:pt x="641" y="675"/>
                </a:lnTo>
                <a:lnTo>
                  <a:pt x="641" y="677"/>
                </a:lnTo>
                <a:lnTo>
                  <a:pt x="639" y="679"/>
                </a:lnTo>
                <a:lnTo>
                  <a:pt x="637" y="683"/>
                </a:lnTo>
                <a:lnTo>
                  <a:pt x="635" y="685"/>
                </a:lnTo>
                <a:lnTo>
                  <a:pt x="635" y="687"/>
                </a:lnTo>
                <a:lnTo>
                  <a:pt x="635" y="689"/>
                </a:lnTo>
                <a:lnTo>
                  <a:pt x="637" y="692"/>
                </a:lnTo>
                <a:lnTo>
                  <a:pt x="641" y="694"/>
                </a:lnTo>
                <a:lnTo>
                  <a:pt x="641" y="694"/>
                </a:lnTo>
                <a:lnTo>
                  <a:pt x="641" y="696"/>
                </a:lnTo>
                <a:lnTo>
                  <a:pt x="639" y="698"/>
                </a:lnTo>
                <a:lnTo>
                  <a:pt x="637" y="700"/>
                </a:lnTo>
                <a:lnTo>
                  <a:pt x="635" y="702"/>
                </a:lnTo>
                <a:lnTo>
                  <a:pt x="635" y="704"/>
                </a:lnTo>
                <a:lnTo>
                  <a:pt x="635" y="706"/>
                </a:lnTo>
                <a:lnTo>
                  <a:pt x="633" y="706"/>
                </a:lnTo>
                <a:lnTo>
                  <a:pt x="633" y="706"/>
                </a:lnTo>
                <a:lnTo>
                  <a:pt x="633" y="706"/>
                </a:lnTo>
                <a:lnTo>
                  <a:pt x="631" y="706"/>
                </a:lnTo>
                <a:lnTo>
                  <a:pt x="629" y="704"/>
                </a:lnTo>
                <a:lnTo>
                  <a:pt x="629" y="704"/>
                </a:lnTo>
                <a:lnTo>
                  <a:pt x="627" y="704"/>
                </a:lnTo>
                <a:lnTo>
                  <a:pt x="624" y="706"/>
                </a:lnTo>
                <a:lnTo>
                  <a:pt x="624" y="706"/>
                </a:lnTo>
                <a:lnTo>
                  <a:pt x="622" y="706"/>
                </a:lnTo>
                <a:lnTo>
                  <a:pt x="620" y="706"/>
                </a:lnTo>
                <a:lnTo>
                  <a:pt x="620" y="706"/>
                </a:lnTo>
                <a:lnTo>
                  <a:pt x="618" y="704"/>
                </a:lnTo>
                <a:lnTo>
                  <a:pt x="618" y="704"/>
                </a:lnTo>
                <a:lnTo>
                  <a:pt x="616" y="704"/>
                </a:lnTo>
                <a:lnTo>
                  <a:pt x="614" y="702"/>
                </a:lnTo>
                <a:lnTo>
                  <a:pt x="614" y="702"/>
                </a:lnTo>
                <a:lnTo>
                  <a:pt x="612" y="702"/>
                </a:lnTo>
                <a:lnTo>
                  <a:pt x="612" y="702"/>
                </a:lnTo>
                <a:lnTo>
                  <a:pt x="612" y="702"/>
                </a:lnTo>
                <a:lnTo>
                  <a:pt x="610" y="704"/>
                </a:lnTo>
                <a:lnTo>
                  <a:pt x="608" y="708"/>
                </a:lnTo>
                <a:lnTo>
                  <a:pt x="608" y="708"/>
                </a:lnTo>
                <a:lnTo>
                  <a:pt x="610" y="712"/>
                </a:lnTo>
                <a:lnTo>
                  <a:pt x="610" y="714"/>
                </a:lnTo>
                <a:lnTo>
                  <a:pt x="610" y="717"/>
                </a:lnTo>
                <a:lnTo>
                  <a:pt x="612" y="717"/>
                </a:lnTo>
                <a:lnTo>
                  <a:pt x="618" y="721"/>
                </a:lnTo>
                <a:lnTo>
                  <a:pt x="618" y="721"/>
                </a:lnTo>
                <a:lnTo>
                  <a:pt x="618" y="723"/>
                </a:lnTo>
                <a:lnTo>
                  <a:pt x="618" y="725"/>
                </a:lnTo>
                <a:lnTo>
                  <a:pt x="620" y="727"/>
                </a:lnTo>
                <a:lnTo>
                  <a:pt x="624" y="727"/>
                </a:lnTo>
                <a:lnTo>
                  <a:pt x="624" y="727"/>
                </a:lnTo>
                <a:lnTo>
                  <a:pt x="627" y="727"/>
                </a:lnTo>
                <a:lnTo>
                  <a:pt x="629" y="729"/>
                </a:lnTo>
                <a:lnTo>
                  <a:pt x="629" y="729"/>
                </a:lnTo>
                <a:lnTo>
                  <a:pt x="631" y="729"/>
                </a:lnTo>
                <a:lnTo>
                  <a:pt x="631" y="729"/>
                </a:lnTo>
                <a:lnTo>
                  <a:pt x="631" y="727"/>
                </a:lnTo>
                <a:lnTo>
                  <a:pt x="631" y="727"/>
                </a:lnTo>
                <a:lnTo>
                  <a:pt x="631" y="725"/>
                </a:lnTo>
                <a:lnTo>
                  <a:pt x="633" y="723"/>
                </a:lnTo>
                <a:lnTo>
                  <a:pt x="633" y="721"/>
                </a:lnTo>
                <a:lnTo>
                  <a:pt x="633" y="721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5" y="717"/>
                </a:lnTo>
                <a:lnTo>
                  <a:pt x="635" y="717"/>
                </a:lnTo>
                <a:lnTo>
                  <a:pt x="637" y="717"/>
                </a:lnTo>
                <a:lnTo>
                  <a:pt x="637" y="719"/>
                </a:lnTo>
                <a:lnTo>
                  <a:pt x="637" y="719"/>
                </a:lnTo>
                <a:lnTo>
                  <a:pt x="639" y="719"/>
                </a:lnTo>
                <a:lnTo>
                  <a:pt x="641" y="719"/>
                </a:lnTo>
                <a:lnTo>
                  <a:pt x="645" y="717"/>
                </a:lnTo>
                <a:lnTo>
                  <a:pt x="649" y="714"/>
                </a:lnTo>
                <a:lnTo>
                  <a:pt x="658" y="710"/>
                </a:lnTo>
                <a:lnTo>
                  <a:pt x="660" y="710"/>
                </a:lnTo>
                <a:lnTo>
                  <a:pt x="660" y="708"/>
                </a:lnTo>
                <a:lnTo>
                  <a:pt x="660" y="708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4"/>
                </a:lnTo>
                <a:lnTo>
                  <a:pt x="658" y="704"/>
                </a:lnTo>
                <a:lnTo>
                  <a:pt x="660" y="702"/>
                </a:lnTo>
                <a:lnTo>
                  <a:pt x="660" y="700"/>
                </a:lnTo>
                <a:lnTo>
                  <a:pt x="668" y="696"/>
                </a:lnTo>
                <a:lnTo>
                  <a:pt x="672" y="692"/>
                </a:lnTo>
                <a:lnTo>
                  <a:pt x="672" y="689"/>
                </a:lnTo>
                <a:lnTo>
                  <a:pt x="672" y="689"/>
                </a:lnTo>
                <a:lnTo>
                  <a:pt x="672" y="685"/>
                </a:lnTo>
                <a:lnTo>
                  <a:pt x="672" y="685"/>
                </a:lnTo>
                <a:lnTo>
                  <a:pt x="672" y="681"/>
                </a:lnTo>
                <a:lnTo>
                  <a:pt x="672" y="679"/>
                </a:lnTo>
                <a:lnTo>
                  <a:pt x="672" y="677"/>
                </a:lnTo>
                <a:lnTo>
                  <a:pt x="672" y="675"/>
                </a:lnTo>
                <a:lnTo>
                  <a:pt x="672" y="673"/>
                </a:lnTo>
                <a:lnTo>
                  <a:pt x="672" y="671"/>
                </a:lnTo>
                <a:lnTo>
                  <a:pt x="675" y="671"/>
                </a:lnTo>
                <a:lnTo>
                  <a:pt x="675" y="669"/>
                </a:lnTo>
                <a:lnTo>
                  <a:pt x="677" y="669"/>
                </a:lnTo>
                <a:lnTo>
                  <a:pt x="679" y="666"/>
                </a:lnTo>
                <a:lnTo>
                  <a:pt x="679" y="666"/>
                </a:lnTo>
                <a:lnTo>
                  <a:pt x="679" y="666"/>
                </a:lnTo>
                <a:lnTo>
                  <a:pt x="681" y="669"/>
                </a:lnTo>
                <a:lnTo>
                  <a:pt x="681" y="669"/>
                </a:lnTo>
                <a:lnTo>
                  <a:pt x="679" y="671"/>
                </a:lnTo>
                <a:lnTo>
                  <a:pt x="679" y="671"/>
                </a:lnTo>
                <a:lnTo>
                  <a:pt x="679" y="673"/>
                </a:lnTo>
                <a:lnTo>
                  <a:pt x="681" y="673"/>
                </a:lnTo>
                <a:lnTo>
                  <a:pt x="681" y="675"/>
                </a:lnTo>
                <a:lnTo>
                  <a:pt x="683" y="675"/>
                </a:lnTo>
                <a:lnTo>
                  <a:pt x="683" y="675"/>
                </a:lnTo>
                <a:lnTo>
                  <a:pt x="687" y="675"/>
                </a:lnTo>
                <a:lnTo>
                  <a:pt x="689" y="675"/>
                </a:lnTo>
                <a:lnTo>
                  <a:pt x="691" y="675"/>
                </a:lnTo>
                <a:lnTo>
                  <a:pt x="698" y="677"/>
                </a:lnTo>
                <a:lnTo>
                  <a:pt x="700" y="677"/>
                </a:lnTo>
                <a:lnTo>
                  <a:pt x="702" y="677"/>
                </a:lnTo>
                <a:lnTo>
                  <a:pt x="706" y="677"/>
                </a:lnTo>
                <a:lnTo>
                  <a:pt x="708" y="677"/>
                </a:lnTo>
                <a:lnTo>
                  <a:pt x="708" y="679"/>
                </a:lnTo>
                <a:lnTo>
                  <a:pt x="710" y="679"/>
                </a:lnTo>
                <a:lnTo>
                  <a:pt x="710" y="681"/>
                </a:lnTo>
                <a:lnTo>
                  <a:pt x="710" y="683"/>
                </a:lnTo>
                <a:lnTo>
                  <a:pt x="712" y="683"/>
                </a:lnTo>
                <a:lnTo>
                  <a:pt x="712" y="683"/>
                </a:lnTo>
                <a:lnTo>
                  <a:pt x="714" y="683"/>
                </a:lnTo>
                <a:lnTo>
                  <a:pt x="716" y="683"/>
                </a:lnTo>
                <a:lnTo>
                  <a:pt x="716" y="681"/>
                </a:lnTo>
                <a:lnTo>
                  <a:pt x="716" y="681"/>
                </a:lnTo>
                <a:lnTo>
                  <a:pt x="718" y="677"/>
                </a:lnTo>
                <a:lnTo>
                  <a:pt x="718" y="677"/>
                </a:lnTo>
                <a:lnTo>
                  <a:pt x="718" y="675"/>
                </a:lnTo>
                <a:lnTo>
                  <a:pt x="721" y="675"/>
                </a:lnTo>
                <a:lnTo>
                  <a:pt x="723" y="673"/>
                </a:lnTo>
                <a:lnTo>
                  <a:pt x="727" y="673"/>
                </a:lnTo>
                <a:lnTo>
                  <a:pt x="727" y="673"/>
                </a:lnTo>
                <a:lnTo>
                  <a:pt x="729" y="673"/>
                </a:lnTo>
                <a:lnTo>
                  <a:pt x="729" y="673"/>
                </a:lnTo>
                <a:lnTo>
                  <a:pt x="729" y="675"/>
                </a:lnTo>
                <a:lnTo>
                  <a:pt x="729" y="677"/>
                </a:lnTo>
                <a:lnTo>
                  <a:pt x="727" y="677"/>
                </a:lnTo>
                <a:lnTo>
                  <a:pt x="727" y="679"/>
                </a:lnTo>
                <a:lnTo>
                  <a:pt x="727" y="679"/>
                </a:lnTo>
                <a:lnTo>
                  <a:pt x="727" y="681"/>
                </a:lnTo>
                <a:lnTo>
                  <a:pt x="729" y="681"/>
                </a:lnTo>
                <a:lnTo>
                  <a:pt x="733" y="685"/>
                </a:lnTo>
                <a:lnTo>
                  <a:pt x="735" y="687"/>
                </a:lnTo>
                <a:lnTo>
                  <a:pt x="737" y="689"/>
                </a:lnTo>
                <a:lnTo>
                  <a:pt x="741" y="689"/>
                </a:lnTo>
                <a:lnTo>
                  <a:pt x="743" y="687"/>
                </a:lnTo>
                <a:lnTo>
                  <a:pt x="743" y="687"/>
                </a:lnTo>
                <a:lnTo>
                  <a:pt x="743" y="687"/>
                </a:lnTo>
                <a:lnTo>
                  <a:pt x="746" y="687"/>
                </a:lnTo>
                <a:lnTo>
                  <a:pt x="748" y="687"/>
                </a:lnTo>
                <a:lnTo>
                  <a:pt x="748" y="687"/>
                </a:lnTo>
                <a:lnTo>
                  <a:pt x="748" y="685"/>
                </a:lnTo>
                <a:lnTo>
                  <a:pt x="750" y="685"/>
                </a:lnTo>
                <a:lnTo>
                  <a:pt x="750" y="683"/>
                </a:lnTo>
                <a:lnTo>
                  <a:pt x="750" y="683"/>
                </a:lnTo>
                <a:lnTo>
                  <a:pt x="750" y="681"/>
                </a:lnTo>
                <a:lnTo>
                  <a:pt x="752" y="681"/>
                </a:lnTo>
                <a:lnTo>
                  <a:pt x="750" y="679"/>
                </a:lnTo>
                <a:lnTo>
                  <a:pt x="750" y="677"/>
                </a:lnTo>
                <a:lnTo>
                  <a:pt x="746" y="671"/>
                </a:lnTo>
                <a:lnTo>
                  <a:pt x="743" y="669"/>
                </a:lnTo>
                <a:lnTo>
                  <a:pt x="743" y="666"/>
                </a:lnTo>
                <a:lnTo>
                  <a:pt x="743" y="658"/>
                </a:lnTo>
                <a:lnTo>
                  <a:pt x="741" y="656"/>
                </a:lnTo>
                <a:lnTo>
                  <a:pt x="741" y="656"/>
                </a:lnTo>
                <a:lnTo>
                  <a:pt x="741" y="654"/>
                </a:lnTo>
                <a:lnTo>
                  <a:pt x="741" y="654"/>
                </a:lnTo>
                <a:lnTo>
                  <a:pt x="743" y="650"/>
                </a:lnTo>
                <a:lnTo>
                  <a:pt x="743" y="650"/>
                </a:lnTo>
                <a:lnTo>
                  <a:pt x="743" y="650"/>
                </a:lnTo>
                <a:lnTo>
                  <a:pt x="743" y="648"/>
                </a:lnTo>
                <a:lnTo>
                  <a:pt x="741" y="646"/>
                </a:lnTo>
                <a:lnTo>
                  <a:pt x="741" y="643"/>
                </a:lnTo>
                <a:lnTo>
                  <a:pt x="743" y="643"/>
                </a:lnTo>
                <a:lnTo>
                  <a:pt x="743" y="641"/>
                </a:lnTo>
                <a:lnTo>
                  <a:pt x="743" y="641"/>
                </a:lnTo>
                <a:lnTo>
                  <a:pt x="746" y="643"/>
                </a:lnTo>
                <a:lnTo>
                  <a:pt x="746" y="643"/>
                </a:lnTo>
                <a:lnTo>
                  <a:pt x="746" y="643"/>
                </a:lnTo>
                <a:lnTo>
                  <a:pt x="748" y="643"/>
                </a:lnTo>
                <a:lnTo>
                  <a:pt x="748" y="643"/>
                </a:lnTo>
                <a:lnTo>
                  <a:pt x="750" y="643"/>
                </a:lnTo>
                <a:lnTo>
                  <a:pt x="750" y="643"/>
                </a:lnTo>
                <a:lnTo>
                  <a:pt x="750" y="646"/>
                </a:lnTo>
                <a:lnTo>
                  <a:pt x="750" y="646"/>
                </a:lnTo>
                <a:lnTo>
                  <a:pt x="752" y="648"/>
                </a:lnTo>
                <a:lnTo>
                  <a:pt x="752" y="648"/>
                </a:lnTo>
                <a:lnTo>
                  <a:pt x="752" y="648"/>
                </a:lnTo>
                <a:lnTo>
                  <a:pt x="752" y="650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4" y="652"/>
                </a:lnTo>
                <a:lnTo>
                  <a:pt x="756" y="652"/>
                </a:lnTo>
                <a:lnTo>
                  <a:pt x="756" y="652"/>
                </a:lnTo>
                <a:lnTo>
                  <a:pt x="764" y="646"/>
                </a:lnTo>
                <a:lnTo>
                  <a:pt x="766" y="646"/>
                </a:lnTo>
                <a:lnTo>
                  <a:pt x="766" y="646"/>
                </a:lnTo>
                <a:lnTo>
                  <a:pt x="769" y="643"/>
                </a:lnTo>
                <a:lnTo>
                  <a:pt x="769" y="641"/>
                </a:lnTo>
                <a:lnTo>
                  <a:pt x="769" y="639"/>
                </a:lnTo>
                <a:lnTo>
                  <a:pt x="766" y="635"/>
                </a:lnTo>
                <a:lnTo>
                  <a:pt x="766" y="631"/>
                </a:lnTo>
                <a:lnTo>
                  <a:pt x="764" y="631"/>
                </a:lnTo>
                <a:lnTo>
                  <a:pt x="762" y="629"/>
                </a:lnTo>
                <a:lnTo>
                  <a:pt x="758" y="625"/>
                </a:lnTo>
                <a:lnTo>
                  <a:pt x="758" y="625"/>
                </a:lnTo>
                <a:lnTo>
                  <a:pt x="756" y="625"/>
                </a:lnTo>
                <a:lnTo>
                  <a:pt x="756" y="625"/>
                </a:lnTo>
                <a:lnTo>
                  <a:pt x="754" y="625"/>
                </a:lnTo>
                <a:lnTo>
                  <a:pt x="754" y="625"/>
                </a:lnTo>
                <a:lnTo>
                  <a:pt x="750" y="625"/>
                </a:lnTo>
                <a:lnTo>
                  <a:pt x="746" y="623"/>
                </a:lnTo>
                <a:lnTo>
                  <a:pt x="741" y="616"/>
                </a:lnTo>
                <a:lnTo>
                  <a:pt x="739" y="614"/>
                </a:lnTo>
                <a:lnTo>
                  <a:pt x="739" y="614"/>
                </a:lnTo>
                <a:lnTo>
                  <a:pt x="739" y="612"/>
                </a:lnTo>
                <a:lnTo>
                  <a:pt x="741" y="612"/>
                </a:lnTo>
                <a:lnTo>
                  <a:pt x="741" y="612"/>
                </a:lnTo>
                <a:lnTo>
                  <a:pt x="741" y="612"/>
                </a:lnTo>
                <a:lnTo>
                  <a:pt x="743" y="610"/>
                </a:lnTo>
                <a:lnTo>
                  <a:pt x="746" y="610"/>
                </a:lnTo>
                <a:lnTo>
                  <a:pt x="748" y="610"/>
                </a:lnTo>
                <a:lnTo>
                  <a:pt x="748" y="610"/>
                </a:lnTo>
                <a:lnTo>
                  <a:pt x="750" y="608"/>
                </a:lnTo>
                <a:lnTo>
                  <a:pt x="750" y="608"/>
                </a:lnTo>
                <a:lnTo>
                  <a:pt x="750" y="606"/>
                </a:lnTo>
                <a:lnTo>
                  <a:pt x="750" y="604"/>
                </a:lnTo>
                <a:lnTo>
                  <a:pt x="750" y="602"/>
                </a:lnTo>
                <a:lnTo>
                  <a:pt x="748" y="600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3"/>
                </a:lnTo>
                <a:lnTo>
                  <a:pt x="748" y="593"/>
                </a:lnTo>
                <a:lnTo>
                  <a:pt x="748" y="591"/>
                </a:lnTo>
                <a:lnTo>
                  <a:pt x="748" y="591"/>
                </a:lnTo>
                <a:lnTo>
                  <a:pt x="750" y="589"/>
                </a:lnTo>
                <a:lnTo>
                  <a:pt x="754" y="589"/>
                </a:lnTo>
                <a:lnTo>
                  <a:pt x="762" y="585"/>
                </a:lnTo>
                <a:lnTo>
                  <a:pt x="762" y="585"/>
                </a:lnTo>
                <a:lnTo>
                  <a:pt x="764" y="585"/>
                </a:lnTo>
                <a:lnTo>
                  <a:pt x="766" y="585"/>
                </a:lnTo>
                <a:lnTo>
                  <a:pt x="771" y="585"/>
                </a:lnTo>
                <a:lnTo>
                  <a:pt x="781" y="581"/>
                </a:lnTo>
                <a:lnTo>
                  <a:pt x="781" y="581"/>
                </a:lnTo>
                <a:lnTo>
                  <a:pt x="783" y="581"/>
                </a:lnTo>
                <a:lnTo>
                  <a:pt x="785" y="581"/>
                </a:lnTo>
                <a:lnTo>
                  <a:pt x="787" y="581"/>
                </a:lnTo>
                <a:lnTo>
                  <a:pt x="789" y="581"/>
                </a:lnTo>
                <a:lnTo>
                  <a:pt x="789" y="581"/>
                </a:lnTo>
                <a:lnTo>
                  <a:pt x="792" y="583"/>
                </a:lnTo>
                <a:lnTo>
                  <a:pt x="794" y="583"/>
                </a:lnTo>
                <a:lnTo>
                  <a:pt x="796" y="583"/>
                </a:lnTo>
                <a:lnTo>
                  <a:pt x="796" y="583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800" y="579"/>
                </a:lnTo>
                <a:lnTo>
                  <a:pt x="800" y="579"/>
                </a:lnTo>
                <a:lnTo>
                  <a:pt x="802" y="579"/>
                </a:lnTo>
                <a:lnTo>
                  <a:pt x="802" y="577"/>
                </a:lnTo>
                <a:lnTo>
                  <a:pt x="800" y="575"/>
                </a:lnTo>
                <a:lnTo>
                  <a:pt x="802" y="575"/>
                </a:lnTo>
                <a:lnTo>
                  <a:pt x="802" y="572"/>
                </a:lnTo>
                <a:lnTo>
                  <a:pt x="802" y="572"/>
                </a:lnTo>
                <a:lnTo>
                  <a:pt x="802" y="572"/>
                </a:lnTo>
                <a:lnTo>
                  <a:pt x="802" y="570"/>
                </a:lnTo>
                <a:lnTo>
                  <a:pt x="802" y="570"/>
                </a:lnTo>
                <a:lnTo>
                  <a:pt x="800" y="566"/>
                </a:lnTo>
                <a:lnTo>
                  <a:pt x="798" y="566"/>
                </a:lnTo>
                <a:lnTo>
                  <a:pt x="798" y="564"/>
                </a:lnTo>
                <a:lnTo>
                  <a:pt x="798" y="564"/>
                </a:lnTo>
                <a:lnTo>
                  <a:pt x="798" y="562"/>
                </a:lnTo>
                <a:lnTo>
                  <a:pt x="798" y="562"/>
                </a:lnTo>
                <a:lnTo>
                  <a:pt x="798" y="562"/>
                </a:lnTo>
                <a:lnTo>
                  <a:pt x="798" y="560"/>
                </a:lnTo>
                <a:lnTo>
                  <a:pt x="798" y="560"/>
                </a:lnTo>
                <a:lnTo>
                  <a:pt x="798" y="558"/>
                </a:lnTo>
                <a:lnTo>
                  <a:pt x="798" y="558"/>
                </a:lnTo>
                <a:lnTo>
                  <a:pt x="798" y="556"/>
                </a:lnTo>
                <a:lnTo>
                  <a:pt x="796" y="556"/>
                </a:lnTo>
                <a:lnTo>
                  <a:pt x="796" y="554"/>
                </a:lnTo>
                <a:lnTo>
                  <a:pt x="796" y="554"/>
                </a:lnTo>
                <a:lnTo>
                  <a:pt x="798" y="552"/>
                </a:lnTo>
                <a:lnTo>
                  <a:pt x="798" y="552"/>
                </a:lnTo>
                <a:lnTo>
                  <a:pt x="798" y="550"/>
                </a:lnTo>
                <a:lnTo>
                  <a:pt x="798" y="550"/>
                </a:lnTo>
                <a:lnTo>
                  <a:pt x="798" y="550"/>
                </a:lnTo>
                <a:lnTo>
                  <a:pt x="798" y="547"/>
                </a:lnTo>
                <a:lnTo>
                  <a:pt x="798" y="547"/>
                </a:lnTo>
                <a:lnTo>
                  <a:pt x="798" y="547"/>
                </a:lnTo>
                <a:lnTo>
                  <a:pt x="796" y="547"/>
                </a:lnTo>
                <a:lnTo>
                  <a:pt x="796" y="545"/>
                </a:lnTo>
                <a:lnTo>
                  <a:pt x="796" y="545"/>
                </a:lnTo>
                <a:lnTo>
                  <a:pt x="794" y="545"/>
                </a:lnTo>
                <a:lnTo>
                  <a:pt x="792" y="545"/>
                </a:lnTo>
                <a:lnTo>
                  <a:pt x="789" y="545"/>
                </a:lnTo>
                <a:lnTo>
                  <a:pt x="787" y="547"/>
                </a:lnTo>
                <a:lnTo>
                  <a:pt x="785" y="547"/>
                </a:lnTo>
                <a:lnTo>
                  <a:pt x="785" y="550"/>
                </a:lnTo>
                <a:lnTo>
                  <a:pt x="785" y="550"/>
                </a:lnTo>
                <a:lnTo>
                  <a:pt x="783" y="554"/>
                </a:lnTo>
                <a:lnTo>
                  <a:pt x="783" y="554"/>
                </a:lnTo>
                <a:lnTo>
                  <a:pt x="781" y="556"/>
                </a:lnTo>
                <a:lnTo>
                  <a:pt x="781" y="556"/>
                </a:lnTo>
                <a:lnTo>
                  <a:pt x="779" y="558"/>
                </a:lnTo>
                <a:lnTo>
                  <a:pt x="779" y="558"/>
                </a:lnTo>
                <a:lnTo>
                  <a:pt x="777" y="558"/>
                </a:lnTo>
                <a:lnTo>
                  <a:pt x="775" y="556"/>
                </a:lnTo>
                <a:lnTo>
                  <a:pt x="773" y="556"/>
                </a:lnTo>
                <a:lnTo>
                  <a:pt x="771" y="556"/>
                </a:lnTo>
                <a:lnTo>
                  <a:pt x="771" y="556"/>
                </a:lnTo>
                <a:lnTo>
                  <a:pt x="769" y="556"/>
                </a:lnTo>
                <a:lnTo>
                  <a:pt x="764" y="558"/>
                </a:lnTo>
                <a:lnTo>
                  <a:pt x="762" y="560"/>
                </a:lnTo>
                <a:lnTo>
                  <a:pt x="756" y="560"/>
                </a:lnTo>
                <a:lnTo>
                  <a:pt x="754" y="560"/>
                </a:lnTo>
                <a:lnTo>
                  <a:pt x="754" y="560"/>
                </a:lnTo>
                <a:lnTo>
                  <a:pt x="754" y="560"/>
                </a:lnTo>
                <a:lnTo>
                  <a:pt x="750" y="558"/>
                </a:lnTo>
                <a:lnTo>
                  <a:pt x="748" y="558"/>
                </a:lnTo>
                <a:lnTo>
                  <a:pt x="743" y="556"/>
                </a:lnTo>
                <a:lnTo>
                  <a:pt x="743" y="556"/>
                </a:lnTo>
                <a:lnTo>
                  <a:pt x="743" y="558"/>
                </a:lnTo>
                <a:lnTo>
                  <a:pt x="739" y="558"/>
                </a:lnTo>
                <a:lnTo>
                  <a:pt x="739" y="558"/>
                </a:lnTo>
                <a:lnTo>
                  <a:pt x="737" y="558"/>
                </a:lnTo>
                <a:lnTo>
                  <a:pt x="737" y="558"/>
                </a:lnTo>
                <a:lnTo>
                  <a:pt x="733" y="554"/>
                </a:lnTo>
                <a:lnTo>
                  <a:pt x="731" y="554"/>
                </a:lnTo>
                <a:lnTo>
                  <a:pt x="731" y="554"/>
                </a:lnTo>
                <a:lnTo>
                  <a:pt x="729" y="554"/>
                </a:lnTo>
                <a:lnTo>
                  <a:pt x="727" y="554"/>
                </a:lnTo>
                <a:lnTo>
                  <a:pt x="727" y="554"/>
                </a:lnTo>
                <a:lnTo>
                  <a:pt x="725" y="552"/>
                </a:lnTo>
                <a:lnTo>
                  <a:pt x="725" y="552"/>
                </a:lnTo>
                <a:lnTo>
                  <a:pt x="723" y="547"/>
                </a:lnTo>
                <a:lnTo>
                  <a:pt x="721" y="545"/>
                </a:lnTo>
                <a:lnTo>
                  <a:pt x="721" y="545"/>
                </a:lnTo>
                <a:lnTo>
                  <a:pt x="718" y="545"/>
                </a:lnTo>
                <a:lnTo>
                  <a:pt x="718" y="545"/>
                </a:lnTo>
                <a:lnTo>
                  <a:pt x="716" y="545"/>
                </a:lnTo>
                <a:lnTo>
                  <a:pt x="716" y="543"/>
                </a:lnTo>
                <a:lnTo>
                  <a:pt x="716" y="543"/>
                </a:lnTo>
                <a:lnTo>
                  <a:pt x="716" y="539"/>
                </a:lnTo>
                <a:lnTo>
                  <a:pt x="714" y="533"/>
                </a:lnTo>
                <a:lnTo>
                  <a:pt x="710" y="518"/>
                </a:lnTo>
                <a:lnTo>
                  <a:pt x="710" y="516"/>
                </a:lnTo>
                <a:lnTo>
                  <a:pt x="710" y="516"/>
                </a:lnTo>
                <a:lnTo>
                  <a:pt x="708" y="514"/>
                </a:lnTo>
                <a:lnTo>
                  <a:pt x="710" y="514"/>
                </a:lnTo>
                <a:lnTo>
                  <a:pt x="710" y="512"/>
                </a:lnTo>
                <a:lnTo>
                  <a:pt x="712" y="512"/>
                </a:lnTo>
                <a:lnTo>
                  <a:pt x="712" y="512"/>
                </a:lnTo>
                <a:lnTo>
                  <a:pt x="712" y="510"/>
                </a:lnTo>
                <a:lnTo>
                  <a:pt x="712" y="508"/>
                </a:lnTo>
                <a:lnTo>
                  <a:pt x="712" y="506"/>
                </a:lnTo>
                <a:lnTo>
                  <a:pt x="714" y="504"/>
                </a:lnTo>
                <a:lnTo>
                  <a:pt x="716" y="499"/>
                </a:lnTo>
                <a:lnTo>
                  <a:pt x="716" y="499"/>
                </a:lnTo>
                <a:lnTo>
                  <a:pt x="716" y="499"/>
                </a:lnTo>
                <a:lnTo>
                  <a:pt x="721" y="497"/>
                </a:lnTo>
                <a:lnTo>
                  <a:pt x="721" y="497"/>
                </a:lnTo>
                <a:lnTo>
                  <a:pt x="723" y="497"/>
                </a:lnTo>
                <a:lnTo>
                  <a:pt x="723" y="495"/>
                </a:lnTo>
                <a:lnTo>
                  <a:pt x="725" y="495"/>
                </a:lnTo>
                <a:lnTo>
                  <a:pt x="725" y="493"/>
                </a:lnTo>
                <a:lnTo>
                  <a:pt x="725" y="491"/>
                </a:lnTo>
                <a:lnTo>
                  <a:pt x="727" y="491"/>
                </a:lnTo>
                <a:lnTo>
                  <a:pt x="731" y="493"/>
                </a:lnTo>
                <a:lnTo>
                  <a:pt x="733" y="493"/>
                </a:lnTo>
                <a:lnTo>
                  <a:pt x="735" y="493"/>
                </a:lnTo>
                <a:lnTo>
                  <a:pt x="735" y="491"/>
                </a:lnTo>
                <a:lnTo>
                  <a:pt x="737" y="489"/>
                </a:lnTo>
                <a:lnTo>
                  <a:pt x="739" y="489"/>
                </a:lnTo>
                <a:lnTo>
                  <a:pt x="739" y="487"/>
                </a:lnTo>
                <a:lnTo>
                  <a:pt x="739" y="487"/>
                </a:lnTo>
                <a:lnTo>
                  <a:pt x="741" y="487"/>
                </a:lnTo>
                <a:lnTo>
                  <a:pt x="741" y="487"/>
                </a:lnTo>
                <a:lnTo>
                  <a:pt x="741" y="485"/>
                </a:lnTo>
                <a:lnTo>
                  <a:pt x="741" y="483"/>
                </a:lnTo>
                <a:lnTo>
                  <a:pt x="741" y="483"/>
                </a:lnTo>
                <a:lnTo>
                  <a:pt x="743" y="481"/>
                </a:lnTo>
                <a:lnTo>
                  <a:pt x="750" y="476"/>
                </a:lnTo>
                <a:lnTo>
                  <a:pt x="750" y="476"/>
                </a:lnTo>
                <a:lnTo>
                  <a:pt x="752" y="474"/>
                </a:lnTo>
                <a:lnTo>
                  <a:pt x="752" y="474"/>
                </a:lnTo>
                <a:lnTo>
                  <a:pt x="752" y="472"/>
                </a:lnTo>
                <a:lnTo>
                  <a:pt x="752" y="472"/>
                </a:lnTo>
                <a:lnTo>
                  <a:pt x="756" y="472"/>
                </a:lnTo>
                <a:lnTo>
                  <a:pt x="756" y="470"/>
                </a:lnTo>
                <a:lnTo>
                  <a:pt x="758" y="470"/>
                </a:lnTo>
                <a:lnTo>
                  <a:pt x="758" y="468"/>
                </a:lnTo>
                <a:lnTo>
                  <a:pt x="760" y="468"/>
                </a:lnTo>
                <a:lnTo>
                  <a:pt x="762" y="466"/>
                </a:lnTo>
                <a:lnTo>
                  <a:pt x="762" y="466"/>
                </a:lnTo>
                <a:lnTo>
                  <a:pt x="762" y="464"/>
                </a:lnTo>
                <a:lnTo>
                  <a:pt x="764" y="464"/>
                </a:lnTo>
                <a:lnTo>
                  <a:pt x="766" y="462"/>
                </a:lnTo>
                <a:lnTo>
                  <a:pt x="769" y="462"/>
                </a:lnTo>
                <a:lnTo>
                  <a:pt x="769" y="462"/>
                </a:lnTo>
                <a:lnTo>
                  <a:pt x="771" y="462"/>
                </a:lnTo>
                <a:lnTo>
                  <a:pt x="771" y="462"/>
                </a:lnTo>
                <a:lnTo>
                  <a:pt x="771" y="460"/>
                </a:lnTo>
                <a:lnTo>
                  <a:pt x="771" y="460"/>
                </a:lnTo>
                <a:lnTo>
                  <a:pt x="773" y="458"/>
                </a:lnTo>
                <a:lnTo>
                  <a:pt x="775" y="456"/>
                </a:lnTo>
                <a:lnTo>
                  <a:pt x="777" y="456"/>
                </a:lnTo>
                <a:lnTo>
                  <a:pt x="779" y="456"/>
                </a:lnTo>
                <a:lnTo>
                  <a:pt x="783" y="456"/>
                </a:lnTo>
                <a:lnTo>
                  <a:pt x="785" y="453"/>
                </a:lnTo>
                <a:lnTo>
                  <a:pt x="787" y="451"/>
                </a:lnTo>
                <a:lnTo>
                  <a:pt x="789" y="451"/>
                </a:lnTo>
                <a:lnTo>
                  <a:pt x="789" y="449"/>
                </a:lnTo>
                <a:lnTo>
                  <a:pt x="792" y="449"/>
                </a:lnTo>
                <a:lnTo>
                  <a:pt x="792" y="449"/>
                </a:lnTo>
                <a:lnTo>
                  <a:pt x="792" y="447"/>
                </a:lnTo>
                <a:lnTo>
                  <a:pt x="794" y="445"/>
                </a:lnTo>
                <a:lnTo>
                  <a:pt x="794" y="443"/>
                </a:lnTo>
                <a:lnTo>
                  <a:pt x="796" y="443"/>
                </a:lnTo>
                <a:lnTo>
                  <a:pt x="798" y="441"/>
                </a:lnTo>
                <a:lnTo>
                  <a:pt x="800" y="443"/>
                </a:lnTo>
                <a:lnTo>
                  <a:pt x="802" y="441"/>
                </a:lnTo>
                <a:lnTo>
                  <a:pt x="802" y="441"/>
                </a:lnTo>
                <a:lnTo>
                  <a:pt x="804" y="441"/>
                </a:lnTo>
                <a:lnTo>
                  <a:pt x="806" y="441"/>
                </a:lnTo>
                <a:lnTo>
                  <a:pt x="806" y="439"/>
                </a:lnTo>
                <a:lnTo>
                  <a:pt x="806" y="439"/>
                </a:lnTo>
                <a:lnTo>
                  <a:pt x="806" y="437"/>
                </a:lnTo>
                <a:lnTo>
                  <a:pt x="808" y="437"/>
                </a:lnTo>
                <a:lnTo>
                  <a:pt x="812" y="437"/>
                </a:lnTo>
                <a:lnTo>
                  <a:pt x="815" y="437"/>
                </a:lnTo>
                <a:lnTo>
                  <a:pt x="815" y="435"/>
                </a:lnTo>
                <a:lnTo>
                  <a:pt x="819" y="433"/>
                </a:lnTo>
                <a:lnTo>
                  <a:pt x="825" y="428"/>
                </a:lnTo>
                <a:lnTo>
                  <a:pt x="825" y="428"/>
                </a:lnTo>
                <a:lnTo>
                  <a:pt x="827" y="428"/>
                </a:lnTo>
                <a:lnTo>
                  <a:pt x="831" y="426"/>
                </a:lnTo>
                <a:lnTo>
                  <a:pt x="833" y="426"/>
                </a:lnTo>
                <a:lnTo>
                  <a:pt x="833" y="426"/>
                </a:lnTo>
                <a:lnTo>
                  <a:pt x="835" y="424"/>
                </a:lnTo>
                <a:lnTo>
                  <a:pt x="838" y="422"/>
                </a:lnTo>
                <a:lnTo>
                  <a:pt x="840" y="422"/>
                </a:lnTo>
                <a:lnTo>
                  <a:pt x="844" y="420"/>
                </a:lnTo>
                <a:lnTo>
                  <a:pt x="846" y="418"/>
                </a:lnTo>
                <a:lnTo>
                  <a:pt x="844" y="414"/>
                </a:lnTo>
                <a:lnTo>
                  <a:pt x="850" y="414"/>
                </a:lnTo>
                <a:lnTo>
                  <a:pt x="850" y="412"/>
                </a:lnTo>
                <a:lnTo>
                  <a:pt x="852" y="412"/>
                </a:lnTo>
                <a:lnTo>
                  <a:pt x="852" y="410"/>
                </a:lnTo>
                <a:lnTo>
                  <a:pt x="852" y="410"/>
                </a:lnTo>
                <a:lnTo>
                  <a:pt x="852" y="408"/>
                </a:lnTo>
                <a:lnTo>
                  <a:pt x="854" y="408"/>
                </a:lnTo>
                <a:lnTo>
                  <a:pt x="856" y="408"/>
                </a:lnTo>
                <a:lnTo>
                  <a:pt x="858" y="408"/>
                </a:lnTo>
                <a:lnTo>
                  <a:pt x="860" y="405"/>
                </a:lnTo>
                <a:lnTo>
                  <a:pt x="863" y="405"/>
                </a:lnTo>
                <a:lnTo>
                  <a:pt x="865" y="405"/>
                </a:lnTo>
                <a:lnTo>
                  <a:pt x="865" y="405"/>
                </a:lnTo>
                <a:lnTo>
                  <a:pt x="867" y="405"/>
                </a:lnTo>
                <a:lnTo>
                  <a:pt x="867" y="405"/>
                </a:lnTo>
                <a:lnTo>
                  <a:pt x="869" y="405"/>
                </a:lnTo>
                <a:lnTo>
                  <a:pt x="869" y="405"/>
                </a:lnTo>
                <a:lnTo>
                  <a:pt x="871" y="405"/>
                </a:lnTo>
                <a:lnTo>
                  <a:pt x="871" y="405"/>
                </a:lnTo>
                <a:lnTo>
                  <a:pt x="871" y="403"/>
                </a:lnTo>
                <a:lnTo>
                  <a:pt x="871" y="401"/>
                </a:lnTo>
                <a:lnTo>
                  <a:pt x="873" y="401"/>
                </a:lnTo>
                <a:lnTo>
                  <a:pt x="873" y="399"/>
                </a:lnTo>
                <a:lnTo>
                  <a:pt x="873" y="399"/>
                </a:lnTo>
                <a:lnTo>
                  <a:pt x="873" y="397"/>
                </a:lnTo>
                <a:lnTo>
                  <a:pt x="873" y="397"/>
                </a:lnTo>
                <a:lnTo>
                  <a:pt x="873" y="395"/>
                </a:lnTo>
                <a:lnTo>
                  <a:pt x="873" y="393"/>
                </a:lnTo>
                <a:lnTo>
                  <a:pt x="875" y="393"/>
                </a:lnTo>
                <a:lnTo>
                  <a:pt x="879" y="395"/>
                </a:lnTo>
                <a:lnTo>
                  <a:pt x="879" y="393"/>
                </a:lnTo>
                <a:lnTo>
                  <a:pt x="879" y="391"/>
                </a:lnTo>
                <a:lnTo>
                  <a:pt x="881" y="391"/>
                </a:lnTo>
                <a:lnTo>
                  <a:pt x="883" y="391"/>
                </a:lnTo>
                <a:lnTo>
                  <a:pt x="883" y="389"/>
                </a:lnTo>
                <a:lnTo>
                  <a:pt x="883" y="389"/>
                </a:lnTo>
                <a:lnTo>
                  <a:pt x="881" y="387"/>
                </a:lnTo>
                <a:lnTo>
                  <a:pt x="881" y="387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3" y="385"/>
                </a:lnTo>
                <a:lnTo>
                  <a:pt x="883" y="382"/>
                </a:lnTo>
                <a:lnTo>
                  <a:pt x="888" y="380"/>
                </a:lnTo>
                <a:lnTo>
                  <a:pt x="888" y="380"/>
                </a:lnTo>
                <a:lnTo>
                  <a:pt x="888" y="378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3" name="Freeform 47">
            <a:extLst>
              <a:ext uri="{FF2B5EF4-FFF2-40B4-BE49-F238E27FC236}">
                <a16:creationId xmlns:a16="http://schemas.microsoft.com/office/drawing/2014/main" id="{B814DB21-6A5A-4CA9-B4B1-826C04125F9E}"/>
              </a:ext>
            </a:extLst>
          </p:cNvPr>
          <p:cNvSpPr>
            <a:spLocks/>
          </p:cNvSpPr>
          <p:nvPr/>
        </p:nvSpPr>
        <p:spPr bwMode="auto">
          <a:xfrm>
            <a:off x="8198101" y="2178452"/>
            <a:ext cx="474819" cy="506996"/>
          </a:xfrm>
          <a:custGeom>
            <a:avLst/>
            <a:gdLst>
              <a:gd name="T0" fmla="*/ 309 w 309"/>
              <a:gd name="T1" fmla="*/ 232 h 348"/>
              <a:gd name="T2" fmla="*/ 305 w 309"/>
              <a:gd name="T3" fmla="*/ 219 h 348"/>
              <a:gd name="T4" fmla="*/ 296 w 309"/>
              <a:gd name="T5" fmla="*/ 219 h 348"/>
              <a:gd name="T6" fmla="*/ 292 w 309"/>
              <a:gd name="T7" fmla="*/ 204 h 348"/>
              <a:gd name="T8" fmla="*/ 298 w 309"/>
              <a:gd name="T9" fmla="*/ 198 h 348"/>
              <a:gd name="T10" fmla="*/ 280 w 309"/>
              <a:gd name="T11" fmla="*/ 173 h 348"/>
              <a:gd name="T12" fmla="*/ 282 w 309"/>
              <a:gd name="T13" fmla="*/ 154 h 348"/>
              <a:gd name="T14" fmla="*/ 273 w 309"/>
              <a:gd name="T15" fmla="*/ 148 h 348"/>
              <a:gd name="T16" fmla="*/ 269 w 309"/>
              <a:gd name="T17" fmla="*/ 146 h 348"/>
              <a:gd name="T18" fmla="*/ 261 w 309"/>
              <a:gd name="T19" fmla="*/ 142 h 348"/>
              <a:gd name="T20" fmla="*/ 250 w 309"/>
              <a:gd name="T21" fmla="*/ 140 h 348"/>
              <a:gd name="T22" fmla="*/ 238 w 309"/>
              <a:gd name="T23" fmla="*/ 144 h 348"/>
              <a:gd name="T24" fmla="*/ 211 w 309"/>
              <a:gd name="T25" fmla="*/ 81 h 348"/>
              <a:gd name="T26" fmla="*/ 192 w 309"/>
              <a:gd name="T27" fmla="*/ 58 h 348"/>
              <a:gd name="T28" fmla="*/ 184 w 309"/>
              <a:gd name="T29" fmla="*/ 41 h 348"/>
              <a:gd name="T30" fmla="*/ 177 w 309"/>
              <a:gd name="T31" fmla="*/ 33 h 348"/>
              <a:gd name="T32" fmla="*/ 209 w 309"/>
              <a:gd name="T33" fmla="*/ 10 h 348"/>
              <a:gd name="T34" fmla="*/ 190 w 309"/>
              <a:gd name="T35" fmla="*/ 10 h 348"/>
              <a:gd name="T36" fmla="*/ 163 w 309"/>
              <a:gd name="T37" fmla="*/ 23 h 348"/>
              <a:gd name="T38" fmla="*/ 150 w 309"/>
              <a:gd name="T39" fmla="*/ 25 h 348"/>
              <a:gd name="T40" fmla="*/ 133 w 309"/>
              <a:gd name="T41" fmla="*/ 48 h 348"/>
              <a:gd name="T42" fmla="*/ 117 w 309"/>
              <a:gd name="T43" fmla="*/ 54 h 348"/>
              <a:gd name="T44" fmla="*/ 96 w 309"/>
              <a:gd name="T45" fmla="*/ 64 h 348"/>
              <a:gd name="T46" fmla="*/ 69 w 309"/>
              <a:gd name="T47" fmla="*/ 90 h 348"/>
              <a:gd name="T48" fmla="*/ 71 w 309"/>
              <a:gd name="T49" fmla="*/ 108 h 348"/>
              <a:gd name="T50" fmla="*/ 67 w 309"/>
              <a:gd name="T51" fmla="*/ 158 h 348"/>
              <a:gd name="T52" fmla="*/ 73 w 309"/>
              <a:gd name="T53" fmla="*/ 175 h 348"/>
              <a:gd name="T54" fmla="*/ 56 w 309"/>
              <a:gd name="T55" fmla="*/ 192 h 348"/>
              <a:gd name="T56" fmla="*/ 41 w 309"/>
              <a:gd name="T57" fmla="*/ 202 h 348"/>
              <a:gd name="T58" fmla="*/ 31 w 309"/>
              <a:gd name="T59" fmla="*/ 217 h 348"/>
              <a:gd name="T60" fmla="*/ 21 w 309"/>
              <a:gd name="T61" fmla="*/ 238 h 348"/>
              <a:gd name="T62" fmla="*/ 2 w 309"/>
              <a:gd name="T63" fmla="*/ 252 h 348"/>
              <a:gd name="T64" fmla="*/ 12 w 309"/>
              <a:gd name="T65" fmla="*/ 282 h 348"/>
              <a:gd name="T66" fmla="*/ 79 w 309"/>
              <a:gd name="T67" fmla="*/ 307 h 348"/>
              <a:gd name="T68" fmla="*/ 96 w 309"/>
              <a:gd name="T69" fmla="*/ 298 h 348"/>
              <a:gd name="T70" fmla="*/ 108 w 309"/>
              <a:gd name="T71" fmla="*/ 305 h 348"/>
              <a:gd name="T72" fmla="*/ 119 w 309"/>
              <a:gd name="T73" fmla="*/ 313 h 348"/>
              <a:gd name="T74" fmla="*/ 127 w 309"/>
              <a:gd name="T75" fmla="*/ 307 h 348"/>
              <a:gd name="T76" fmla="*/ 127 w 309"/>
              <a:gd name="T77" fmla="*/ 313 h 348"/>
              <a:gd name="T78" fmla="*/ 131 w 309"/>
              <a:gd name="T79" fmla="*/ 321 h 348"/>
              <a:gd name="T80" fmla="*/ 138 w 309"/>
              <a:gd name="T81" fmla="*/ 323 h 348"/>
              <a:gd name="T82" fmla="*/ 138 w 309"/>
              <a:gd name="T83" fmla="*/ 328 h 348"/>
              <a:gd name="T84" fmla="*/ 133 w 309"/>
              <a:gd name="T85" fmla="*/ 334 h 348"/>
              <a:gd name="T86" fmla="*/ 138 w 309"/>
              <a:gd name="T87" fmla="*/ 342 h 348"/>
              <a:gd name="T88" fmla="*/ 146 w 309"/>
              <a:gd name="T89" fmla="*/ 344 h 348"/>
              <a:gd name="T90" fmla="*/ 152 w 309"/>
              <a:gd name="T91" fmla="*/ 334 h 348"/>
              <a:gd name="T92" fmla="*/ 171 w 309"/>
              <a:gd name="T93" fmla="*/ 321 h 348"/>
              <a:gd name="T94" fmla="*/ 190 w 309"/>
              <a:gd name="T95" fmla="*/ 321 h 348"/>
              <a:gd name="T96" fmla="*/ 206 w 309"/>
              <a:gd name="T97" fmla="*/ 328 h 348"/>
              <a:gd name="T98" fmla="*/ 232 w 309"/>
              <a:gd name="T99" fmla="*/ 317 h 348"/>
              <a:gd name="T100" fmla="*/ 236 w 309"/>
              <a:gd name="T101" fmla="*/ 305 h 348"/>
              <a:gd name="T102" fmla="*/ 240 w 309"/>
              <a:gd name="T103" fmla="*/ 290 h 348"/>
              <a:gd name="T104" fmla="*/ 238 w 309"/>
              <a:gd name="T105" fmla="*/ 284 h 348"/>
              <a:gd name="T106" fmla="*/ 250 w 309"/>
              <a:gd name="T107" fmla="*/ 284 h 348"/>
              <a:gd name="T108" fmla="*/ 257 w 309"/>
              <a:gd name="T109" fmla="*/ 284 h 348"/>
              <a:gd name="T110" fmla="*/ 259 w 309"/>
              <a:gd name="T111" fmla="*/ 275 h 348"/>
              <a:gd name="T112" fmla="*/ 282 w 309"/>
              <a:gd name="T113" fmla="*/ 280 h 348"/>
              <a:gd name="T114" fmla="*/ 280 w 309"/>
              <a:gd name="T115" fmla="*/ 271 h 348"/>
              <a:gd name="T116" fmla="*/ 273 w 309"/>
              <a:gd name="T117" fmla="*/ 271 h 348"/>
              <a:gd name="T118" fmla="*/ 290 w 309"/>
              <a:gd name="T119" fmla="*/ 259 h 348"/>
              <a:gd name="T120" fmla="*/ 292 w 309"/>
              <a:gd name="T121" fmla="*/ 248 h 348"/>
              <a:gd name="T122" fmla="*/ 307 w 309"/>
              <a:gd name="T123" fmla="*/ 25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9" h="348">
                <a:moveTo>
                  <a:pt x="309" y="246"/>
                </a:moveTo>
                <a:lnTo>
                  <a:pt x="309" y="244"/>
                </a:lnTo>
                <a:lnTo>
                  <a:pt x="309" y="240"/>
                </a:lnTo>
                <a:lnTo>
                  <a:pt x="309" y="240"/>
                </a:lnTo>
                <a:lnTo>
                  <a:pt x="309" y="240"/>
                </a:lnTo>
                <a:lnTo>
                  <a:pt x="309" y="238"/>
                </a:lnTo>
                <a:lnTo>
                  <a:pt x="309" y="238"/>
                </a:lnTo>
                <a:lnTo>
                  <a:pt x="309" y="236"/>
                </a:lnTo>
                <a:lnTo>
                  <a:pt x="309" y="236"/>
                </a:lnTo>
                <a:lnTo>
                  <a:pt x="309" y="236"/>
                </a:lnTo>
                <a:lnTo>
                  <a:pt x="309" y="234"/>
                </a:lnTo>
                <a:lnTo>
                  <a:pt x="309" y="232"/>
                </a:lnTo>
                <a:lnTo>
                  <a:pt x="309" y="227"/>
                </a:lnTo>
                <a:lnTo>
                  <a:pt x="309" y="227"/>
                </a:lnTo>
                <a:lnTo>
                  <a:pt x="309" y="227"/>
                </a:lnTo>
                <a:lnTo>
                  <a:pt x="309" y="225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5" y="223"/>
                </a:lnTo>
                <a:lnTo>
                  <a:pt x="305" y="221"/>
                </a:lnTo>
                <a:lnTo>
                  <a:pt x="305" y="219"/>
                </a:lnTo>
                <a:lnTo>
                  <a:pt x="305" y="219"/>
                </a:lnTo>
                <a:lnTo>
                  <a:pt x="305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9"/>
                </a:lnTo>
                <a:lnTo>
                  <a:pt x="300" y="217"/>
                </a:lnTo>
                <a:lnTo>
                  <a:pt x="300" y="217"/>
                </a:lnTo>
                <a:lnTo>
                  <a:pt x="298" y="217"/>
                </a:lnTo>
                <a:lnTo>
                  <a:pt x="298" y="217"/>
                </a:lnTo>
                <a:lnTo>
                  <a:pt x="298" y="217"/>
                </a:lnTo>
                <a:lnTo>
                  <a:pt x="296" y="219"/>
                </a:lnTo>
                <a:lnTo>
                  <a:pt x="296" y="219"/>
                </a:lnTo>
                <a:lnTo>
                  <a:pt x="296" y="219"/>
                </a:lnTo>
                <a:lnTo>
                  <a:pt x="296" y="217"/>
                </a:lnTo>
                <a:lnTo>
                  <a:pt x="294" y="217"/>
                </a:lnTo>
                <a:lnTo>
                  <a:pt x="292" y="213"/>
                </a:lnTo>
                <a:lnTo>
                  <a:pt x="288" y="211"/>
                </a:lnTo>
                <a:lnTo>
                  <a:pt x="288" y="211"/>
                </a:lnTo>
                <a:lnTo>
                  <a:pt x="288" y="209"/>
                </a:lnTo>
                <a:lnTo>
                  <a:pt x="288" y="209"/>
                </a:lnTo>
                <a:lnTo>
                  <a:pt x="288" y="206"/>
                </a:lnTo>
                <a:lnTo>
                  <a:pt x="288" y="206"/>
                </a:lnTo>
                <a:lnTo>
                  <a:pt x="288" y="206"/>
                </a:lnTo>
                <a:lnTo>
                  <a:pt x="292" y="204"/>
                </a:lnTo>
                <a:lnTo>
                  <a:pt x="294" y="204"/>
                </a:lnTo>
                <a:lnTo>
                  <a:pt x="296" y="204"/>
                </a:lnTo>
                <a:lnTo>
                  <a:pt x="300" y="204"/>
                </a:lnTo>
                <a:lnTo>
                  <a:pt x="300" y="202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0" y="198"/>
                </a:lnTo>
                <a:lnTo>
                  <a:pt x="300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6"/>
                </a:lnTo>
                <a:lnTo>
                  <a:pt x="296" y="194"/>
                </a:lnTo>
                <a:lnTo>
                  <a:pt x="296" y="192"/>
                </a:lnTo>
                <a:lnTo>
                  <a:pt x="294" y="192"/>
                </a:lnTo>
                <a:lnTo>
                  <a:pt x="290" y="188"/>
                </a:lnTo>
                <a:lnTo>
                  <a:pt x="288" y="186"/>
                </a:lnTo>
                <a:lnTo>
                  <a:pt x="284" y="179"/>
                </a:lnTo>
                <a:lnTo>
                  <a:pt x="282" y="177"/>
                </a:lnTo>
                <a:lnTo>
                  <a:pt x="280" y="177"/>
                </a:lnTo>
                <a:lnTo>
                  <a:pt x="280" y="175"/>
                </a:lnTo>
                <a:lnTo>
                  <a:pt x="280" y="173"/>
                </a:lnTo>
                <a:lnTo>
                  <a:pt x="280" y="173"/>
                </a:lnTo>
                <a:lnTo>
                  <a:pt x="280" y="171"/>
                </a:lnTo>
                <a:lnTo>
                  <a:pt x="280" y="171"/>
                </a:lnTo>
                <a:lnTo>
                  <a:pt x="280" y="169"/>
                </a:lnTo>
                <a:lnTo>
                  <a:pt x="280" y="167"/>
                </a:lnTo>
                <a:lnTo>
                  <a:pt x="280" y="167"/>
                </a:lnTo>
                <a:lnTo>
                  <a:pt x="278" y="165"/>
                </a:lnTo>
                <a:lnTo>
                  <a:pt x="278" y="165"/>
                </a:lnTo>
                <a:lnTo>
                  <a:pt x="278" y="158"/>
                </a:lnTo>
                <a:lnTo>
                  <a:pt x="278" y="158"/>
                </a:lnTo>
                <a:lnTo>
                  <a:pt x="280" y="156"/>
                </a:lnTo>
                <a:lnTo>
                  <a:pt x="280" y="156"/>
                </a:lnTo>
                <a:lnTo>
                  <a:pt x="282" y="154"/>
                </a:lnTo>
                <a:lnTo>
                  <a:pt x="280" y="154"/>
                </a:lnTo>
                <a:lnTo>
                  <a:pt x="280" y="152"/>
                </a:lnTo>
                <a:lnTo>
                  <a:pt x="278" y="154"/>
                </a:lnTo>
                <a:lnTo>
                  <a:pt x="275" y="154"/>
                </a:lnTo>
                <a:lnTo>
                  <a:pt x="275" y="152"/>
                </a:lnTo>
                <a:lnTo>
                  <a:pt x="278" y="150"/>
                </a:lnTo>
                <a:lnTo>
                  <a:pt x="278" y="150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3" y="148"/>
                </a:lnTo>
                <a:lnTo>
                  <a:pt x="273" y="148"/>
                </a:ln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1" y="150"/>
                </a:lnTo>
                <a:lnTo>
                  <a:pt x="271" y="148"/>
                </a:lnTo>
                <a:lnTo>
                  <a:pt x="271" y="148"/>
                </a:lnTo>
                <a:lnTo>
                  <a:pt x="271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3" y="146"/>
                </a:lnTo>
                <a:lnTo>
                  <a:pt x="263" y="146"/>
                </a:lnTo>
                <a:lnTo>
                  <a:pt x="263" y="144"/>
                </a:lnTo>
                <a:lnTo>
                  <a:pt x="261" y="142"/>
                </a:lnTo>
                <a:lnTo>
                  <a:pt x="259" y="138"/>
                </a:lnTo>
                <a:lnTo>
                  <a:pt x="255" y="131"/>
                </a:lnTo>
                <a:lnTo>
                  <a:pt x="255" y="129"/>
                </a:lnTo>
                <a:lnTo>
                  <a:pt x="255" y="129"/>
                </a:lnTo>
                <a:lnTo>
                  <a:pt x="252" y="129"/>
                </a:lnTo>
                <a:lnTo>
                  <a:pt x="252" y="131"/>
                </a:lnTo>
                <a:lnTo>
                  <a:pt x="252" y="131"/>
                </a:lnTo>
                <a:lnTo>
                  <a:pt x="250" y="131"/>
                </a:lnTo>
                <a:lnTo>
                  <a:pt x="250" y="133"/>
                </a:lnTo>
                <a:lnTo>
                  <a:pt x="250" y="138"/>
                </a:lnTo>
                <a:lnTo>
                  <a:pt x="250" y="138"/>
                </a:lnTo>
                <a:lnTo>
                  <a:pt x="250" y="140"/>
                </a:lnTo>
                <a:lnTo>
                  <a:pt x="248" y="138"/>
                </a:lnTo>
                <a:lnTo>
                  <a:pt x="248" y="140"/>
                </a:lnTo>
                <a:lnTo>
                  <a:pt x="246" y="140"/>
                </a:lnTo>
                <a:lnTo>
                  <a:pt x="246" y="142"/>
                </a:lnTo>
                <a:lnTo>
                  <a:pt x="246" y="144"/>
                </a:lnTo>
                <a:lnTo>
                  <a:pt x="246" y="144"/>
                </a:lnTo>
                <a:lnTo>
                  <a:pt x="244" y="144"/>
                </a:lnTo>
                <a:lnTo>
                  <a:pt x="244" y="144"/>
                </a:lnTo>
                <a:lnTo>
                  <a:pt x="242" y="142"/>
                </a:lnTo>
                <a:lnTo>
                  <a:pt x="240" y="142"/>
                </a:lnTo>
                <a:lnTo>
                  <a:pt x="240" y="144"/>
                </a:lnTo>
                <a:lnTo>
                  <a:pt x="238" y="144"/>
                </a:lnTo>
                <a:lnTo>
                  <a:pt x="236" y="142"/>
                </a:lnTo>
                <a:lnTo>
                  <a:pt x="234" y="140"/>
                </a:lnTo>
                <a:lnTo>
                  <a:pt x="232" y="138"/>
                </a:lnTo>
                <a:lnTo>
                  <a:pt x="232" y="135"/>
                </a:lnTo>
                <a:lnTo>
                  <a:pt x="229" y="129"/>
                </a:lnTo>
                <a:lnTo>
                  <a:pt x="225" y="112"/>
                </a:lnTo>
                <a:lnTo>
                  <a:pt x="213" y="90"/>
                </a:lnTo>
                <a:lnTo>
                  <a:pt x="211" y="85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5" y="81"/>
                </a:lnTo>
                <a:lnTo>
                  <a:pt x="215" y="81"/>
                </a:lnTo>
                <a:lnTo>
                  <a:pt x="215" y="79"/>
                </a:lnTo>
                <a:lnTo>
                  <a:pt x="211" y="73"/>
                </a:lnTo>
                <a:lnTo>
                  <a:pt x="206" y="67"/>
                </a:lnTo>
                <a:lnTo>
                  <a:pt x="204" y="64"/>
                </a:lnTo>
                <a:lnTo>
                  <a:pt x="204" y="64"/>
                </a:lnTo>
                <a:lnTo>
                  <a:pt x="198" y="60"/>
                </a:lnTo>
                <a:lnTo>
                  <a:pt x="192" y="58"/>
                </a:lnTo>
                <a:lnTo>
                  <a:pt x="188" y="56"/>
                </a:lnTo>
                <a:lnTo>
                  <a:pt x="188" y="54"/>
                </a:lnTo>
                <a:lnTo>
                  <a:pt x="186" y="56"/>
                </a:lnTo>
                <a:lnTo>
                  <a:pt x="184" y="54"/>
                </a:lnTo>
                <a:lnTo>
                  <a:pt x="177" y="54"/>
                </a:lnTo>
                <a:lnTo>
                  <a:pt x="177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0"/>
                </a:lnTo>
                <a:lnTo>
                  <a:pt x="181" y="44"/>
                </a:lnTo>
                <a:lnTo>
                  <a:pt x="181" y="41"/>
                </a:lnTo>
                <a:lnTo>
                  <a:pt x="184" y="41"/>
                </a:lnTo>
                <a:lnTo>
                  <a:pt x="184" y="39"/>
                </a:lnTo>
                <a:lnTo>
                  <a:pt x="184" y="37"/>
                </a:lnTo>
                <a:lnTo>
                  <a:pt x="184" y="37"/>
                </a:lnTo>
                <a:lnTo>
                  <a:pt x="181" y="37"/>
                </a:lnTo>
                <a:lnTo>
                  <a:pt x="181" y="37"/>
                </a:lnTo>
                <a:lnTo>
                  <a:pt x="181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7"/>
                </a:lnTo>
                <a:lnTo>
                  <a:pt x="177" y="37"/>
                </a:lnTo>
                <a:lnTo>
                  <a:pt x="177" y="35"/>
                </a:lnTo>
                <a:lnTo>
                  <a:pt x="177" y="33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6" y="29"/>
                </a:lnTo>
                <a:lnTo>
                  <a:pt x="188" y="29"/>
                </a:lnTo>
                <a:lnTo>
                  <a:pt x="190" y="27"/>
                </a:lnTo>
                <a:lnTo>
                  <a:pt x="192" y="25"/>
                </a:lnTo>
                <a:lnTo>
                  <a:pt x="196" y="21"/>
                </a:lnTo>
                <a:lnTo>
                  <a:pt x="202" y="14"/>
                </a:lnTo>
                <a:lnTo>
                  <a:pt x="209" y="12"/>
                </a:lnTo>
                <a:lnTo>
                  <a:pt x="209" y="12"/>
                </a:lnTo>
                <a:lnTo>
                  <a:pt x="209" y="10"/>
                </a:lnTo>
                <a:lnTo>
                  <a:pt x="209" y="10"/>
                </a:lnTo>
                <a:lnTo>
                  <a:pt x="204" y="2"/>
                </a:lnTo>
                <a:lnTo>
                  <a:pt x="204" y="2"/>
                </a:lnTo>
                <a:lnTo>
                  <a:pt x="202" y="0"/>
                </a:lnTo>
                <a:lnTo>
                  <a:pt x="202" y="0"/>
                </a:lnTo>
                <a:lnTo>
                  <a:pt x="200" y="2"/>
                </a:lnTo>
                <a:lnTo>
                  <a:pt x="200" y="2"/>
                </a:lnTo>
                <a:lnTo>
                  <a:pt x="198" y="2"/>
                </a:lnTo>
                <a:lnTo>
                  <a:pt x="196" y="4"/>
                </a:lnTo>
                <a:lnTo>
                  <a:pt x="192" y="6"/>
                </a:lnTo>
                <a:lnTo>
                  <a:pt x="192" y="6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88" y="12"/>
                </a:lnTo>
                <a:lnTo>
                  <a:pt x="188" y="12"/>
                </a:lnTo>
                <a:lnTo>
                  <a:pt x="186" y="14"/>
                </a:lnTo>
                <a:lnTo>
                  <a:pt x="177" y="14"/>
                </a:lnTo>
                <a:lnTo>
                  <a:pt x="175" y="16"/>
                </a:lnTo>
                <a:lnTo>
                  <a:pt x="171" y="21"/>
                </a:lnTo>
                <a:lnTo>
                  <a:pt x="167" y="25"/>
                </a:lnTo>
                <a:lnTo>
                  <a:pt x="165" y="25"/>
                </a:lnTo>
                <a:lnTo>
                  <a:pt x="165" y="25"/>
                </a:lnTo>
                <a:lnTo>
                  <a:pt x="163" y="23"/>
                </a:lnTo>
                <a:lnTo>
                  <a:pt x="163" y="23"/>
                </a:lnTo>
                <a:lnTo>
                  <a:pt x="161" y="23"/>
                </a:lnTo>
                <a:lnTo>
                  <a:pt x="161" y="21"/>
                </a:lnTo>
                <a:lnTo>
                  <a:pt x="161" y="19"/>
                </a:lnTo>
                <a:lnTo>
                  <a:pt x="161" y="19"/>
                </a:lnTo>
                <a:lnTo>
                  <a:pt x="161" y="19"/>
                </a:lnTo>
                <a:lnTo>
                  <a:pt x="158" y="19"/>
                </a:lnTo>
                <a:lnTo>
                  <a:pt x="158" y="21"/>
                </a:lnTo>
                <a:lnTo>
                  <a:pt x="156" y="21"/>
                </a:lnTo>
                <a:lnTo>
                  <a:pt x="150" y="21"/>
                </a:lnTo>
                <a:lnTo>
                  <a:pt x="146" y="23"/>
                </a:lnTo>
                <a:lnTo>
                  <a:pt x="150" y="25"/>
                </a:lnTo>
                <a:lnTo>
                  <a:pt x="152" y="27"/>
                </a:lnTo>
                <a:lnTo>
                  <a:pt x="152" y="31"/>
                </a:lnTo>
                <a:lnTo>
                  <a:pt x="152" y="33"/>
                </a:lnTo>
                <a:lnTo>
                  <a:pt x="148" y="37"/>
                </a:lnTo>
                <a:lnTo>
                  <a:pt x="148" y="37"/>
                </a:lnTo>
                <a:lnTo>
                  <a:pt x="146" y="41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5" y="46"/>
                </a:lnTo>
                <a:lnTo>
                  <a:pt x="133" y="48"/>
                </a:lnTo>
                <a:lnTo>
                  <a:pt x="133" y="52"/>
                </a:lnTo>
                <a:lnTo>
                  <a:pt x="133" y="52"/>
                </a:lnTo>
                <a:lnTo>
                  <a:pt x="131" y="50"/>
                </a:lnTo>
                <a:lnTo>
                  <a:pt x="129" y="50"/>
                </a:lnTo>
                <a:lnTo>
                  <a:pt x="129" y="52"/>
                </a:lnTo>
                <a:lnTo>
                  <a:pt x="127" y="52"/>
                </a:lnTo>
                <a:lnTo>
                  <a:pt x="127" y="52"/>
                </a:lnTo>
                <a:lnTo>
                  <a:pt x="121" y="50"/>
                </a:lnTo>
                <a:lnTo>
                  <a:pt x="119" y="50"/>
                </a:lnTo>
                <a:lnTo>
                  <a:pt x="119" y="54"/>
                </a:lnTo>
                <a:lnTo>
                  <a:pt x="119" y="54"/>
                </a:lnTo>
                <a:lnTo>
                  <a:pt x="117" y="54"/>
                </a:lnTo>
                <a:lnTo>
                  <a:pt x="115" y="54"/>
                </a:lnTo>
                <a:lnTo>
                  <a:pt x="115" y="56"/>
                </a:lnTo>
                <a:lnTo>
                  <a:pt x="115" y="56"/>
                </a:lnTo>
                <a:lnTo>
                  <a:pt x="112" y="56"/>
                </a:lnTo>
                <a:lnTo>
                  <a:pt x="112" y="58"/>
                </a:lnTo>
                <a:lnTo>
                  <a:pt x="110" y="58"/>
                </a:lnTo>
                <a:lnTo>
                  <a:pt x="106" y="58"/>
                </a:lnTo>
                <a:lnTo>
                  <a:pt x="104" y="58"/>
                </a:lnTo>
                <a:lnTo>
                  <a:pt x="104" y="60"/>
                </a:lnTo>
                <a:lnTo>
                  <a:pt x="100" y="58"/>
                </a:lnTo>
                <a:lnTo>
                  <a:pt x="98" y="60"/>
                </a:lnTo>
                <a:lnTo>
                  <a:pt x="96" y="64"/>
                </a:lnTo>
                <a:lnTo>
                  <a:pt x="94" y="69"/>
                </a:lnTo>
                <a:lnTo>
                  <a:pt x="92" y="69"/>
                </a:lnTo>
                <a:lnTo>
                  <a:pt x="85" y="67"/>
                </a:lnTo>
                <a:lnTo>
                  <a:pt x="83" y="73"/>
                </a:lnTo>
                <a:lnTo>
                  <a:pt x="81" y="75"/>
                </a:lnTo>
                <a:lnTo>
                  <a:pt x="79" y="75"/>
                </a:lnTo>
                <a:lnTo>
                  <a:pt x="73" y="81"/>
                </a:lnTo>
                <a:lnTo>
                  <a:pt x="71" y="81"/>
                </a:lnTo>
                <a:lnTo>
                  <a:pt x="71" y="83"/>
                </a:lnTo>
                <a:lnTo>
                  <a:pt x="69" y="87"/>
                </a:lnTo>
                <a:lnTo>
                  <a:pt x="69" y="87"/>
                </a:lnTo>
                <a:lnTo>
                  <a:pt x="69" y="90"/>
                </a:lnTo>
                <a:lnTo>
                  <a:pt x="69" y="90"/>
                </a:lnTo>
                <a:lnTo>
                  <a:pt x="69" y="90"/>
                </a:lnTo>
                <a:lnTo>
                  <a:pt x="69" y="92"/>
                </a:lnTo>
                <a:lnTo>
                  <a:pt x="67" y="92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4" y="96"/>
                </a:lnTo>
                <a:lnTo>
                  <a:pt x="64" y="96"/>
                </a:lnTo>
                <a:lnTo>
                  <a:pt x="67" y="98"/>
                </a:lnTo>
                <a:lnTo>
                  <a:pt x="71" y="108"/>
                </a:lnTo>
                <a:lnTo>
                  <a:pt x="75" y="119"/>
                </a:lnTo>
                <a:lnTo>
                  <a:pt x="77" y="123"/>
                </a:lnTo>
                <a:lnTo>
                  <a:pt x="77" y="125"/>
                </a:lnTo>
                <a:lnTo>
                  <a:pt x="77" y="127"/>
                </a:lnTo>
                <a:lnTo>
                  <a:pt x="75" y="129"/>
                </a:lnTo>
                <a:lnTo>
                  <a:pt x="75" y="131"/>
                </a:lnTo>
                <a:lnTo>
                  <a:pt x="73" y="133"/>
                </a:lnTo>
                <a:lnTo>
                  <a:pt x="69" y="144"/>
                </a:lnTo>
                <a:lnTo>
                  <a:pt x="69" y="148"/>
                </a:lnTo>
                <a:lnTo>
                  <a:pt x="69" y="152"/>
                </a:lnTo>
                <a:lnTo>
                  <a:pt x="67" y="156"/>
                </a:lnTo>
                <a:lnTo>
                  <a:pt x="67" y="158"/>
                </a:lnTo>
                <a:lnTo>
                  <a:pt x="67" y="163"/>
                </a:lnTo>
                <a:lnTo>
                  <a:pt x="67" y="163"/>
                </a:lnTo>
                <a:lnTo>
                  <a:pt x="69" y="165"/>
                </a:lnTo>
                <a:lnTo>
                  <a:pt x="69" y="167"/>
                </a:lnTo>
                <a:lnTo>
                  <a:pt x="71" y="167"/>
                </a:lnTo>
                <a:lnTo>
                  <a:pt x="75" y="167"/>
                </a:lnTo>
                <a:lnTo>
                  <a:pt x="77" y="167"/>
                </a:lnTo>
                <a:lnTo>
                  <a:pt x="79" y="167"/>
                </a:lnTo>
                <a:lnTo>
                  <a:pt x="81" y="169"/>
                </a:lnTo>
                <a:lnTo>
                  <a:pt x="81" y="171"/>
                </a:lnTo>
                <a:lnTo>
                  <a:pt x="75" y="173"/>
                </a:lnTo>
                <a:lnTo>
                  <a:pt x="73" y="175"/>
                </a:lnTo>
                <a:lnTo>
                  <a:pt x="73" y="177"/>
                </a:lnTo>
                <a:lnTo>
                  <a:pt x="73" y="179"/>
                </a:lnTo>
                <a:lnTo>
                  <a:pt x="71" y="181"/>
                </a:lnTo>
                <a:lnTo>
                  <a:pt x="69" y="183"/>
                </a:lnTo>
                <a:lnTo>
                  <a:pt x="69" y="186"/>
                </a:lnTo>
                <a:lnTo>
                  <a:pt x="67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58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2"/>
                </a:lnTo>
                <a:lnTo>
                  <a:pt x="54" y="192"/>
                </a:lnTo>
                <a:lnTo>
                  <a:pt x="52" y="192"/>
                </a:lnTo>
                <a:lnTo>
                  <a:pt x="50" y="192"/>
                </a:lnTo>
                <a:lnTo>
                  <a:pt x="48" y="192"/>
                </a:lnTo>
                <a:lnTo>
                  <a:pt x="48" y="192"/>
                </a:lnTo>
                <a:lnTo>
                  <a:pt x="46" y="194"/>
                </a:lnTo>
                <a:lnTo>
                  <a:pt x="46" y="196"/>
                </a:lnTo>
                <a:lnTo>
                  <a:pt x="46" y="198"/>
                </a:lnTo>
                <a:lnTo>
                  <a:pt x="46" y="200"/>
                </a:lnTo>
                <a:lnTo>
                  <a:pt x="44" y="200"/>
                </a:lnTo>
                <a:lnTo>
                  <a:pt x="41" y="202"/>
                </a:lnTo>
                <a:lnTo>
                  <a:pt x="41" y="202"/>
                </a:lnTo>
                <a:lnTo>
                  <a:pt x="41" y="204"/>
                </a:lnTo>
                <a:lnTo>
                  <a:pt x="41" y="204"/>
                </a:lnTo>
                <a:lnTo>
                  <a:pt x="41" y="206"/>
                </a:lnTo>
                <a:lnTo>
                  <a:pt x="39" y="206"/>
                </a:lnTo>
                <a:lnTo>
                  <a:pt x="39" y="209"/>
                </a:lnTo>
                <a:lnTo>
                  <a:pt x="37" y="211"/>
                </a:lnTo>
                <a:lnTo>
                  <a:pt x="35" y="213"/>
                </a:lnTo>
                <a:lnTo>
                  <a:pt x="35" y="213"/>
                </a:lnTo>
                <a:lnTo>
                  <a:pt x="33" y="215"/>
                </a:lnTo>
                <a:lnTo>
                  <a:pt x="33" y="217"/>
                </a:lnTo>
                <a:lnTo>
                  <a:pt x="31" y="217"/>
                </a:lnTo>
                <a:lnTo>
                  <a:pt x="31" y="219"/>
                </a:lnTo>
                <a:lnTo>
                  <a:pt x="31" y="221"/>
                </a:lnTo>
                <a:lnTo>
                  <a:pt x="29" y="221"/>
                </a:lnTo>
                <a:lnTo>
                  <a:pt x="27" y="221"/>
                </a:lnTo>
                <a:lnTo>
                  <a:pt x="25" y="223"/>
                </a:lnTo>
                <a:lnTo>
                  <a:pt x="23" y="223"/>
                </a:lnTo>
                <a:lnTo>
                  <a:pt x="23" y="225"/>
                </a:lnTo>
                <a:lnTo>
                  <a:pt x="21" y="227"/>
                </a:lnTo>
                <a:lnTo>
                  <a:pt x="21" y="229"/>
                </a:lnTo>
                <a:lnTo>
                  <a:pt x="21" y="232"/>
                </a:lnTo>
                <a:lnTo>
                  <a:pt x="21" y="236"/>
                </a:lnTo>
                <a:lnTo>
                  <a:pt x="21" y="238"/>
                </a:lnTo>
                <a:lnTo>
                  <a:pt x="16" y="238"/>
                </a:lnTo>
                <a:lnTo>
                  <a:pt x="14" y="240"/>
                </a:lnTo>
                <a:lnTo>
                  <a:pt x="14" y="240"/>
                </a:lnTo>
                <a:lnTo>
                  <a:pt x="8" y="248"/>
                </a:lnTo>
                <a:lnTo>
                  <a:pt x="8" y="248"/>
                </a:lnTo>
                <a:lnTo>
                  <a:pt x="6" y="248"/>
                </a:lnTo>
                <a:lnTo>
                  <a:pt x="6" y="248"/>
                </a:lnTo>
                <a:lnTo>
                  <a:pt x="6" y="248"/>
                </a:lnTo>
                <a:lnTo>
                  <a:pt x="6" y="250"/>
                </a:lnTo>
                <a:lnTo>
                  <a:pt x="6" y="250"/>
                </a:lnTo>
                <a:lnTo>
                  <a:pt x="4" y="250"/>
                </a:lnTo>
                <a:lnTo>
                  <a:pt x="2" y="252"/>
                </a:lnTo>
                <a:lnTo>
                  <a:pt x="0" y="254"/>
                </a:lnTo>
                <a:lnTo>
                  <a:pt x="0" y="257"/>
                </a:lnTo>
                <a:lnTo>
                  <a:pt x="0" y="257"/>
                </a:lnTo>
                <a:lnTo>
                  <a:pt x="4" y="259"/>
                </a:lnTo>
                <a:lnTo>
                  <a:pt x="6" y="263"/>
                </a:lnTo>
                <a:lnTo>
                  <a:pt x="8" y="267"/>
                </a:lnTo>
                <a:lnTo>
                  <a:pt x="10" y="271"/>
                </a:lnTo>
                <a:lnTo>
                  <a:pt x="10" y="273"/>
                </a:lnTo>
                <a:lnTo>
                  <a:pt x="12" y="275"/>
                </a:lnTo>
                <a:lnTo>
                  <a:pt x="12" y="277"/>
                </a:lnTo>
                <a:lnTo>
                  <a:pt x="12" y="280"/>
                </a:lnTo>
                <a:lnTo>
                  <a:pt x="12" y="282"/>
                </a:lnTo>
                <a:lnTo>
                  <a:pt x="12" y="282"/>
                </a:lnTo>
                <a:lnTo>
                  <a:pt x="4" y="294"/>
                </a:lnTo>
                <a:lnTo>
                  <a:pt x="4" y="296"/>
                </a:lnTo>
                <a:lnTo>
                  <a:pt x="4" y="298"/>
                </a:lnTo>
                <a:lnTo>
                  <a:pt x="4" y="298"/>
                </a:lnTo>
                <a:lnTo>
                  <a:pt x="4" y="300"/>
                </a:lnTo>
                <a:lnTo>
                  <a:pt x="6" y="300"/>
                </a:lnTo>
                <a:lnTo>
                  <a:pt x="44" y="303"/>
                </a:lnTo>
                <a:lnTo>
                  <a:pt x="54" y="303"/>
                </a:lnTo>
                <a:lnTo>
                  <a:pt x="67" y="305"/>
                </a:lnTo>
                <a:lnTo>
                  <a:pt x="73" y="305"/>
                </a:lnTo>
                <a:lnTo>
                  <a:pt x="79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3" y="305"/>
                </a:lnTo>
                <a:lnTo>
                  <a:pt x="83" y="305"/>
                </a:lnTo>
                <a:lnTo>
                  <a:pt x="83" y="305"/>
                </a:lnTo>
                <a:lnTo>
                  <a:pt x="87" y="300"/>
                </a:lnTo>
                <a:lnTo>
                  <a:pt x="87" y="300"/>
                </a:lnTo>
                <a:lnTo>
                  <a:pt x="90" y="300"/>
                </a:lnTo>
                <a:lnTo>
                  <a:pt x="90" y="300"/>
                </a:lnTo>
                <a:lnTo>
                  <a:pt x="94" y="300"/>
                </a:lnTo>
                <a:lnTo>
                  <a:pt x="96" y="298"/>
                </a:lnTo>
                <a:lnTo>
                  <a:pt x="98" y="298"/>
                </a:lnTo>
                <a:lnTo>
                  <a:pt x="98" y="298"/>
                </a:lnTo>
                <a:lnTo>
                  <a:pt x="98" y="300"/>
                </a:lnTo>
                <a:lnTo>
                  <a:pt x="100" y="300"/>
                </a:lnTo>
                <a:lnTo>
                  <a:pt x="100" y="300"/>
                </a:lnTo>
                <a:lnTo>
                  <a:pt x="100" y="303"/>
                </a:lnTo>
                <a:lnTo>
                  <a:pt x="102" y="303"/>
                </a:lnTo>
                <a:lnTo>
                  <a:pt x="106" y="303"/>
                </a:lnTo>
                <a:lnTo>
                  <a:pt x="108" y="303"/>
                </a:lnTo>
                <a:lnTo>
                  <a:pt x="108" y="305"/>
                </a:lnTo>
                <a:lnTo>
                  <a:pt x="108" y="305"/>
                </a:lnTo>
                <a:lnTo>
                  <a:pt x="108" y="305"/>
                </a:lnTo>
                <a:lnTo>
                  <a:pt x="110" y="305"/>
                </a:lnTo>
                <a:lnTo>
                  <a:pt x="110" y="307"/>
                </a:lnTo>
                <a:lnTo>
                  <a:pt x="110" y="307"/>
                </a:lnTo>
                <a:lnTo>
                  <a:pt x="110" y="309"/>
                </a:lnTo>
                <a:lnTo>
                  <a:pt x="110" y="309"/>
                </a:lnTo>
                <a:lnTo>
                  <a:pt x="112" y="311"/>
                </a:lnTo>
                <a:lnTo>
                  <a:pt x="115" y="311"/>
                </a:lnTo>
                <a:lnTo>
                  <a:pt x="115" y="311"/>
                </a:lnTo>
                <a:lnTo>
                  <a:pt x="115" y="311"/>
                </a:lnTo>
                <a:lnTo>
                  <a:pt x="117" y="313"/>
                </a:lnTo>
                <a:lnTo>
                  <a:pt x="117" y="313"/>
                </a:lnTo>
                <a:lnTo>
                  <a:pt x="119" y="313"/>
                </a:lnTo>
                <a:lnTo>
                  <a:pt x="121" y="311"/>
                </a:lnTo>
                <a:lnTo>
                  <a:pt x="123" y="311"/>
                </a:lnTo>
                <a:lnTo>
                  <a:pt x="123" y="311"/>
                </a:lnTo>
                <a:lnTo>
                  <a:pt x="123" y="311"/>
                </a:lnTo>
                <a:lnTo>
                  <a:pt x="125" y="309"/>
                </a:lnTo>
                <a:lnTo>
                  <a:pt x="125" y="309"/>
                </a:lnTo>
                <a:lnTo>
                  <a:pt x="125" y="309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9"/>
                </a:lnTo>
                <a:lnTo>
                  <a:pt x="127" y="309"/>
                </a:lnTo>
                <a:lnTo>
                  <a:pt x="127" y="311"/>
                </a:lnTo>
                <a:lnTo>
                  <a:pt x="127" y="311"/>
                </a:lnTo>
                <a:lnTo>
                  <a:pt x="127" y="311"/>
                </a:lnTo>
                <a:lnTo>
                  <a:pt x="127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7" y="313"/>
                </a:lnTo>
                <a:lnTo>
                  <a:pt x="127" y="315"/>
                </a:lnTo>
                <a:lnTo>
                  <a:pt x="127" y="315"/>
                </a:lnTo>
                <a:lnTo>
                  <a:pt x="127" y="317"/>
                </a:lnTo>
                <a:lnTo>
                  <a:pt x="127" y="317"/>
                </a:lnTo>
                <a:lnTo>
                  <a:pt x="127" y="319"/>
                </a:lnTo>
                <a:lnTo>
                  <a:pt x="129" y="319"/>
                </a:lnTo>
                <a:lnTo>
                  <a:pt x="129" y="319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19"/>
                </a:lnTo>
                <a:lnTo>
                  <a:pt x="131" y="319"/>
                </a:lnTo>
                <a:lnTo>
                  <a:pt x="133" y="317"/>
                </a:lnTo>
                <a:lnTo>
                  <a:pt x="133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9"/>
                </a:lnTo>
                <a:lnTo>
                  <a:pt x="138" y="319"/>
                </a:lnTo>
                <a:lnTo>
                  <a:pt x="138" y="321"/>
                </a:lnTo>
                <a:lnTo>
                  <a:pt x="138" y="323"/>
                </a:lnTo>
                <a:lnTo>
                  <a:pt x="140" y="325"/>
                </a:lnTo>
                <a:lnTo>
                  <a:pt x="140" y="325"/>
                </a:lnTo>
                <a:lnTo>
                  <a:pt x="140" y="325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30"/>
                </a:lnTo>
                <a:lnTo>
                  <a:pt x="138" y="332"/>
                </a:lnTo>
                <a:lnTo>
                  <a:pt x="138" y="332"/>
                </a:lnTo>
                <a:lnTo>
                  <a:pt x="138" y="332"/>
                </a:lnTo>
                <a:lnTo>
                  <a:pt x="135" y="332"/>
                </a:lnTo>
                <a:lnTo>
                  <a:pt x="135" y="334"/>
                </a:lnTo>
                <a:lnTo>
                  <a:pt x="135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6"/>
                </a:lnTo>
                <a:lnTo>
                  <a:pt x="135" y="336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40"/>
                </a:lnTo>
                <a:lnTo>
                  <a:pt x="138" y="340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4"/>
                </a:lnTo>
                <a:lnTo>
                  <a:pt x="140" y="344"/>
                </a:lnTo>
                <a:lnTo>
                  <a:pt x="140" y="344"/>
                </a:lnTo>
                <a:lnTo>
                  <a:pt x="140" y="346"/>
                </a:lnTo>
                <a:lnTo>
                  <a:pt x="140" y="348"/>
                </a:lnTo>
                <a:lnTo>
                  <a:pt x="142" y="348"/>
                </a:lnTo>
                <a:lnTo>
                  <a:pt x="144" y="348"/>
                </a:lnTo>
                <a:lnTo>
                  <a:pt x="146" y="346"/>
                </a:lnTo>
                <a:lnTo>
                  <a:pt x="146" y="346"/>
                </a:lnTo>
                <a:lnTo>
                  <a:pt x="148" y="346"/>
                </a:lnTo>
                <a:lnTo>
                  <a:pt x="146" y="344"/>
                </a:lnTo>
                <a:lnTo>
                  <a:pt x="146" y="344"/>
                </a:lnTo>
                <a:lnTo>
                  <a:pt x="146" y="342"/>
                </a:lnTo>
                <a:lnTo>
                  <a:pt x="146" y="342"/>
                </a:lnTo>
                <a:lnTo>
                  <a:pt x="146" y="340"/>
                </a:lnTo>
                <a:lnTo>
                  <a:pt x="148" y="338"/>
                </a:lnTo>
                <a:lnTo>
                  <a:pt x="148" y="336"/>
                </a:lnTo>
                <a:lnTo>
                  <a:pt x="150" y="336"/>
                </a:lnTo>
                <a:lnTo>
                  <a:pt x="150" y="338"/>
                </a:lnTo>
                <a:lnTo>
                  <a:pt x="150" y="336"/>
                </a:lnTo>
                <a:lnTo>
                  <a:pt x="152" y="336"/>
                </a:lnTo>
                <a:lnTo>
                  <a:pt x="152" y="336"/>
                </a:lnTo>
                <a:lnTo>
                  <a:pt x="152" y="334"/>
                </a:lnTo>
                <a:lnTo>
                  <a:pt x="152" y="334"/>
                </a:lnTo>
                <a:lnTo>
                  <a:pt x="154" y="332"/>
                </a:lnTo>
                <a:lnTo>
                  <a:pt x="154" y="330"/>
                </a:lnTo>
                <a:lnTo>
                  <a:pt x="158" y="325"/>
                </a:lnTo>
                <a:lnTo>
                  <a:pt x="161" y="323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5" y="321"/>
                </a:lnTo>
                <a:lnTo>
                  <a:pt x="169" y="321"/>
                </a:lnTo>
                <a:lnTo>
                  <a:pt x="171" y="323"/>
                </a:lnTo>
                <a:lnTo>
                  <a:pt x="171" y="321"/>
                </a:lnTo>
                <a:lnTo>
                  <a:pt x="171" y="323"/>
                </a:lnTo>
                <a:lnTo>
                  <a:pt x="175" y="323"/>
                </a:lnTo>
                <a:lnTo>
                  <a:pt x="177" y="325"/>
                </a:lnTo>
                <a:lnTo>
                  <a:pt x="179" y="325"/>
                </a:lnTo>
                <a:lnTo>
                  <a:pt x="181" y="323"/>
                </a:lnTo>
                <a:lnTo>
                  <a:pt x="184" y="323"/>
                </a:lnTo>
                <a:lnTo>
                  <a:pt x="188" y="325"/>
                </a:lnTo>
                <a:lnTo>
                  <a:pt x="188" y="323"/>
                </a:lnTo>
                <a:lnTo>
                  <a:pt x="190" y="323"/>
                </a:lnTo>
                <a:lnTo>
                  <a:pt x="190" y="323"/>
                </a:lnTo>
                <a:lnTo>
                  <a:pt x="190" y="321"/>
                </a:lnTo>
                <a:lnTo>
                  <a:pt x="190" y="321"/>
                </a:lnTo>
                <a:lnTo>
                  <a:pt x="190" y="319"/>
                </a:lnTo>
                <a:lnTo>
                  <a:pt x="194" y="317"/>
                </a:lnTo>
                <a:lnTo>
                  <a:pt x="196" y="317"/>
                </a:lnTo>
                <a:lnTo>
                  <a:pt x="196" y="317"/>
                </a:lnTo>
                <a:lnTo>
                  <a:pt x="198" y="317"/>
                </a:lnTo>
                <a:lnTo>
                  <a:pt x="200" y="317"/>
                </a:lnTo>
                <a:lnTo>
                  <a:pt x="200" y="319"/>
                </a:lnTo>
                <a:lnTo>
                  <a:pt x="202" y="321"/>
                </a:lnTo>
                <a:lnTo>
                  <a:pt x="202" y="321"/>
                </a:lnTo>
                <a:lnTo>
                  <a:pt x="204" y="325"/>
                </a:lnTo>
                <a:lnTo>
                  <a:pt x="204" y="325"/>
                </a:lnTo>
                <a:lnTo>
                  <a:pt x="206" y="328"/>
                </a:lnTo>
                <a:lnTo>
                  <a:pt x="209" y="328"/>
                </a:lnTo>
                <a:lnTo>
                  <a:pt x="211" y="328"/>
                </a:lnTo>
                <a:lnTo>
                  <a:pt x="213" y="328"/>
                </a:lnTo>
                <a:lnTo>
                  <a:pt x="215" y="328"/>
                </a:lnTo>
                <a:lnTo>
                  <a:pt x="217" y="325"/>
                </a:lnTo>
                <a:lnTo>
                  <a:pt x="217" y="325"/>
                </a:lnTo>
                <a:lnTo>
                  <a:pt x="221" y="325"/>
                </a:lnTo>
                <a:lnTo>
                  <a:pt x="221" y="325"/>
                </a:lnTo>
                <a:lnTo>
                  <a:pt x="223" y="325"/>
                </a:lnTo>
                <a:lnTo>
                  <a:pt x="225" y="321"/>
                </a:lnTo>
                <a:lnTo>
                  <a:pt x="229" y="319"/>
                </a:lnTo>
                <a:lnTo>
                  <a:pt x="232" y="317"/>
                </a:lnTo>
                <a:lnTo>
                  <a:pt x="234" y="317"/>
                </a:lnTo>
                <a:lnTo>
                  <a:pt x="236" y="315"/>
                </a:lnTo>
                <a:lnTo>
                  <a:pt x="240" y="315"/>
                </a:lnTo>
                <a:lnTo>
                  <a:pt x="240" y="313"/>
                </a:lnTo>
                <a:lnTo>
                  <a:pt x="240" y="311"/>
                </a:lnTo>
                <a:lnTo>
                  <a:pt x="240" y="311"/>
                </a:lnTo>
                <a:lnTo>
                  <a:pt x="238" y="309"/>
                </a:lnTo>
                <a:lnTo>
                  <a:pt x="238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7"/>
                </a:lnTo>
                <a:lnTo>
                  <a:pt x="236" y="305"/>
                </a:lnTo>
                <a:lnTo>
                  <a:pt x="236" y="305"/>
                </a:lnTo>
                <a:lnTo>
                  <a:pt x="236" y="303"/>
                </a:lnTo>
                <a:lnTo>
                  <a:pt x="236" y="300"/>
                </a:lnTo>
                <a:lnTo>
                  <a:pt x="238" y="294"/>
                </a:lnTo>
                <a:lnTo>
                  <a:pt x="238" y="294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0"/>
                </a:lnTo>
                <a:lnTo>
                  <a:pt x="240" y="290"/>
                </a:lnTo>
                <a:lnTo>
                  <a:pt x="240" y="290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42" y="288"/>
                </a:lnTo>
                <a:lnTo>
                  <a:pt x="244" y="288"/>
                </a:lnTo>
                <a:lnTo>
                  <a:pt x="242" y="286"/>
                </a:lnTo>
                <a:lnTo>
                  <a:pt x="242" y="286"/>
                </a:lnTo>
                <a:lnTo>
                  <a:pt x="240" y="286"/>
                </a:lnTo>
                <a:lnTo>
                  <a:pt x="240" y="286"/>
                </a:lnTo>
                <a:lnTo>
                  <a:pt x="238" y="284"/>
                </a:lnTo>
                <a:lnTo>
                  <a:pt x="238" y="284"/>
                </a:lnTo>
                <a:lnTo>
                  <a:pt x="238" y="284"/>
                </a:lnTo>
                <a:lnTo>
                  <a:pt x="238" y="282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44" y="284"/>
                </a:lnTo>
                <a:lnTo>
                  <a:pt x="244" y="284"/>
                </a:lnTo>
                <a:lnTo>
                  <a:pt x="246" y="284"/>
                </a:lnTo>
                <a:lnTo>
                  <a:pt x="246" y="284"/>
                </a:lnTo>
                <a:lnTo>
                  <a:pt x="248" y="286"/>
                </a:lnTo>
                <a:lnTo>
                  <a:pt x="248" y="286"/>
                </a:lnTo>
                <a:lnTo>
                  <a:pt x="250" y="286"/>
                </a:lnTo>
                <a:lnTo>
                  <a:pt x="250" y="284"/>
                </a:lnTo>
                <a:lnTo>
                  <a:pt x="250" y="284"/>
                </a:lnTo>
                <a:lnTo>
                  <a:pt x="250" y="284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2" y="282"/>
                </a:lnTo>
                <a:lnTo>
                  <a:pt x="252" y="282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4"/>
                </a:lnTo>
                <a:lnTo>
                  <a:pt x="257" y="282"/>
                </a:lnTo>
                <a:lnTo>
                  <a:pt x="257" y="280"/>
                </a:lnTo>
                <a:lnTo>
                  <a:pt x="257" y="280"/>
                </a:lnTo>
                <a:lnTo>
                  <a:pt x="257" y="280"/>
                </a:lnTo>
                <a:lnTo>
                  <a:pt x="257" y="277"/>
                </a:lnTo>
                <a:lnTo>
                  <a:pt x="257" y="277"/>
                </a:lnTo>
                <a:lnTo>
                  <a:pt x="257" y="277"/>
                </a:lnTo>
                <a:lnTo>
                  <a:pt x="257" y="275"/>
                </a:lnTo>
                <a:lnTo>
                  <a:pt x="259" y="275"/>
                </a:lnTo>
                <a:lnTo>
                  <a:pt x="259" y="275"/>
                </a:lnTo>
                <a:lnTo>
                  <a:pt x="259" y="275"/>
                </a:lnTo>
                <a:lnTo>
                  <a:pt x="261" y="277"/>
                </a:lnTo>
                <a:lnTo>
                  <a:pt x="261" y="282"/>
                </a:lnTo>
                <a:lnTo>
                  <a:pt x="261" y="284"/>
                </a:lnTo>
                <a:lnTo>
                  <a:pt x="263" y="286"/>
                </a:lnTo>
                <a:lnTo>
                  <a:pt x="263" y="286"/>
                </a:lnTo>
                <a:lnTo>
                  <a:pt x="265" y="286"/>
                </a:lnTo>
                <a:lnTo>
                  <a:pt x="267" y="288"/>
                </a:lnTo>
                <a:lnTo>
                  <a:pt x="267" y="288"/>
                </a:lnTo>
                <a:lnTo>
                  <a:pt x="271" y="288"/>
                </a:lnTo>
                <a:lnTo>
                  <a:pt x="278" y="284"/>
                </a:lnTo>
                <a:lnTo>
                  <a:pt x="282" y="282"/>
                </a:lnTo>
                <a:lnTo>
                  <a:pt x="282" y="280"/>
                </a:lnTo>
                <a:lnTo>
                  <a:pt x="282" y="280"/>
                </a:lnTo>
                <a:lnTo>
                  <a:pt x="282" y="277"/>
                </a:lnTo>
                <a:lnTo>
                  <a:pt x="282" y="275"/>
                </a:lnTo>
                <a:lnTo>
                  <a:pt x="282" y="275"/>
                </a:lnTo>
                <a:lnTo>
                  <a:pt x="282" y="275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0" y="273"/>
                </a:lnTo>
                <a:lnTo>
                  <a:pt x="280" y="271"/>
                </a:lnTo>
                <a:lnTo>
                  <a:pt x="280" y="271"/>
                </a:lnTo>
                <a:lnTo>
                  <a:pt x="278" y="271"/>
                </a:lnTo>
                <a:lnTo>
                  <a:pt x="278" y="271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5" y="269"/>
                </a:lnTo>
                <a:lnTo>
                  <a:pt x="275" y="269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1" y="271"/>
                </a:lnTo>
                <a:lnTo>
                  <a:pt x="271" y="271"/>
                </a:lnTo>
                <a:lnTo>
                  <a:pt x="271" y="269"/>
                </a:lnTo>
                <a:lnTo>
                  <a:pt x="271" y="269"/>
                </a:lnTo>
                <a:lnTo>
                  <a:pt x="273" y="267"/>
                </a:lnTo>
                <a:lnTo>
                  <a:pt x="275" y="267"/>
                </a:lnTo>
                <a:lnTo>
                  <a:pt x="280" y="265"/>
                </a:lnTo>
                <a:lnTo>
                  <a:pt x="280" y="265"/>
                </a:lnTo>
                <a:lnTo>
                  <a:pt x="282" y="263"/>
                </a:lnTo>
                <a:lnTo>
                  <a:pt x="284" y="263"/>
                </a:lnTo>
                <a:lnTo>
                  <a:pt x="290" y="259"/>
                </a:lnTo>
                <a:lnTo>
                  <a:pt x="292" y="257"/>
                </a:lnTo>
                <a:lnTo>
                  <a:pt x="292" y="257"/>
                </a:lnTo>
                <a:lnTo>
                  <a:pt x="292" y="254"/>
                </a:lnTo>
                <a:lnTo>
                  <a:pt x="292" y="254"/>
                </a:lnTo>
                <a:lnTo>
                  <a:pt x="292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2"/>
                </a:lnTo>
                <a:lnTo>
                  <a:pt x="290" y="250"/>
                </a:lnTo>
                <a:lnTo>
                  <a:pt x="290" y="248"/>
                </a:lnTo>
                <a:lnTo>
                  <a:pt x="292" y="248"/>
                </a:lnTo>
                <a:lnTo>
                  <a:pt x="294" y="246"/>
                </a:lnTo>
                <a:lnTo>
                  <a:pt x="294" y="246"/>
                </a:lnTo>
                <a:lnTo>
                  <a:pt x="296" y="248"/>
                </a:lnTo>
                <a:lnTo>
                  <a:pt x="298" y="248"/>
                </a:lnTo>
                <a:lnTo>
                  <a:pt x="300" y="248"/>
                </a:lnTo>
                <a:lnTo>
                  <a:pt x="303" y="248"/>
                </a:lnTo>
                <a:lnTo>
                  <a:pt x="303" y="248"/>
                </a:lnTo>
                <a:lnTo>
                  <a:pt x="305" y="250"/>
                </a:lnTo>
                <a:lnTo>
                  <a:pt x="305" y="252"/>
                </a:lnTo>
                <a:lnTo>
                  <a:pt x="305" y="254"/>
                </a:lnTo>
                <a:lnTo>
                  <a:pt x="307" y="257"/>
                </a:lnTo>
                <a:lnTo>
                  <a:pt x="307" y="254"/>
                </a:lnTo>
                <a:lnTo>
                  <a:pt x="309" y="254"/>
                </a:lnTo>
                <a:lnTo>
                  <a:pt x="309" y="252"/>
                </a:lnTo>
                <a:lnTo>
                  <a:pt x="309" y="250"/>
                </a:lnTo>
                <a:lnTo>
                  <a:pt x="309" y="250"/>
                </a:lnTo>
                <a:lnTo>
                  <a:pt x="309" y="246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4" name="Freeform 48">
            <a:extLst>
              <a:ext uri="{FF2B5EF4-FFF2-40B4-BE49-F238E27FC236}">
                <a16:creationId xmlns:a16="http://schemas.microsoft.com/office/drawing/2014/main" id="{7FA8BB54-86DF-48F8-BA4B-DC0549A2200A}"/>
              </a:ext>
            </a:extLst>
          </p:cNvPr>
          <p:cNvSpPr>
            <a:spLocks noEditPoints="1"/>
          </p:cNvSpPr>
          <p:nvPr/>
        </p:nvSpPr>
        <p:spPr bwMode="auto">
          <a:xfrm>
            <a:off x="8410156" y="4745481"/>
            <a:ext cx="1103300" cy="903268"/>
          </a:xfrm>
          <a:custGeom>
            <a:avLst/>
            <a:gdLst>
              <a:gd name="T0" fmla="*/ 470 w 718"/>
              <a:gd name="T1" fmla="*/ 602 h 620"/>
              <a:gd name="T2" fmla="*/ 463 w 718"/>
              <a:gd name="T3" fmla="*/ 604 h 620"/>
              <a:gd name="T4" fmla="*/ 457 w 718"/>
              <a:gd name="T5" fmla="*/ 602 h 620"/>
              <a:gd name="T6" fmla="*/ 459 w 718"/>
              <a:gd name="T7" fmla="*/ 604 h 620"/>
              <a:gd name="T8" fmla="*/ 457 w 718"/>
              <a:gd name="T9" fmla="*/ 606 h 620"/>
              <a:gd name="T10" fmla="*/ 455 w 718"/>
              <a:gd name="T11" fmla="*/ 606 h 620"/>
              <a:gd name="T12" fmla="*/ 455 w 718"/>
              <a:gd name="T13" fmla="*/ 610 h 620"/>
              <a:gd name="T14" fmla="*/ 457 w 718"/>
              <a:gd name="T15" fmla="*/ 610 h 620"/>
              <a:gd name="T16" fmla="*/ 461 w 718"/>
              <a:gd name="T17" fmla="*/ 612 h 620"/>
              <a:gd name="T18" fmla="*/ 461 w 718"/>
              <a:gd name="T19" fmla="*/ 614 h 620"/>
              <a:gd name="T20" fmla="*/ 465 w 718"/>
              <a:gd name="T21" fmla="*/ 614 h 620"/>
              <a:gd name="T22" fmla="*/ 463 w 718"/>
              <a:gd name="T23" fmla="*/ 616 h 620"/>
              <a:gd name="T24" fmla="*/ 465 w 718"/>
              <a:gd name="T25" fmla="*/ 618 h 620"/>
              <a:gd name="T26" fmla="*/ 470 w 718"/>
              <a:gd name="T27" fmla="*/ 620 h 620"/>
              <a:gd name="T28" fmla="*/ 12 w 718"/>
              <a:gd name="T29" fmla="*/ 483 h 620"/>
              <a:gd name="T30" fmla="*/ 8 w 718"/>
              <a:gd name="T31" fmla="*/ 485 h 620"/>
              <a:gd name="T32" fmla="*/ 2 w 718"/>
              <a:gd name="T33" fmla="*/ 485 h 620"/>
              <a:gd name="T34" fmla="*/ 0 w 718"/>
              <a:gd name="T35" fmla="*/ 495 h 620"/>
              <a:gd name="T36" fmla="*/ 0 w 718"/>
              <a:gd name="T37" fmla="*/ 495 h 620"/>
              <a:gd name="T38" fmla="*/ 2 w 718"/>
              <a:gd name="T39" fmla="*/ 495 h 620"/>
              <a:gd name="T40" fmla="*/ 4 w 718"/>
              <a:gd name="T41" fmla="*/ 497 h 620"/>
              <a:gd name="T42" fmla="*/ 10 w 718"/>
              <a:gd name="T43" fmla="*/ 493 h 620"/>
              <a:gd name="T44" fmla="*/ 12 w 718"/>
              <a:gd name="T45" fmla="*/ 485 h 620"/>
              <a:gd name="T46" fmla="*/ 14 w 718"/>
              <a:gd name="T47" fmla="*/ 485 h 620"/>
              <a:gd name="T48" fmla="*/ 18 w 718"/>
              <a:gd name="T49" fmla="*/ 483 h 620"/>
              <a:gd name="T50" fmla="*/ 470 w 718"/>
              <a:gd name="T51" fmla="*/ 501 h 620"/>
              <a:gd name="T52" fmla="*/ 463 w 718"/>
              <a:gd name="T53" fmla="*/ 506 h 620"/>
              <a:gd name="T54" fmla="*/ 461 w 718"/>
              <a:gd name="T55" fmla="*/ 504 h 620"/>
              <a:gd name="T56" fmla="*/ 459 w 718"/>
              <a:gd name="T57" fmla="*/ 504 h 620"/>
              <a:gd name="T58" fmla="*/ 461 w 718"/>
              <a:gd name="T59" fmla="*/ 499 h 620"/>
              <a:gd name="T60" fmla="*/ 457 w 718"/>
              <a:gd name="T61" fmla="*/ 499 h 620"/>
              <a:gd name="T62" fmla="*/ 453 w 718"/>
              <a:gd name="T63" fmla="*/ 497 h 620"/>
              <a:gd name="T64" fmla="*/ 451 w 718"/>
              <a:gd name="T65" fmla="*/ 497 h 620"/>
              <a:gd name="T66" fmla="*/ 453 w 718"/>
              <a:gd name="T67" fmla="*/ 501 h 620"/>
              <a:gd name="T68" fmla="*/ 453 w 718"/>
              <a:gd name="T69" fmla="*/ 504 h 620"/>
              <a:gd name="T70" fmla="*/ 455 w 718"/>
              <a:gd name="T71" fmla="*/ 506 h 620"/>
              <a:gd name="T72" fmla="*/ 455 w 718"/>
              <a:gd name="T73" fmla="*/ 510 h 620"/>
              <a:gd name="T74" fmla="*/ 455 w 718"/>
              <a:gd name="T75" fmla="*/ 512 h 620"/>
              <a:gd name="T76" fmla="*/ 457 w 718"/>
              <a:gd name="T77" fmla="*/ 514 h 620"/>
              <a:gd name="T78" fmla="*/ 459 w 718"/>
              <a:gd name="T79" fmla="*/ 514 h 620"/>
              <a:gd name="T80" fmla="*/ 465 w 718"/>
              <a:gd name="T81" fmla="*/ 514 h 620"/>
              <a:gd name="T82" fmla="*/ 470 w 718"/>
              <a:gd name="T83" fmla="*/ 501 h 620"/>
              <a:gd name="T84" fmla="*/ 470 w 718"/>
              <a:gd name="T85" fmla="*/ 499 h 620"/>
              <a:gd name="T86" fmla="*/ 718 w 718"/>
              <a:gd name="T87" fmla="*/ 2 h 620"/>
              <a:gd name="T88" fmla="*/ 716 w 718"/>
              <a:gd name="T89" fmla="*/ 2 h 620"/>
              <a:gd name="T90" fmla="*/ 710 w 718"/>
              <a:gd name="T91" fmla="*/ 4 h 620"/>
              <a:gd name="T92" fmla="*/ 708 w 718"/>
              <a:gd name="T93" fmla="*/ 0 h 620"/>
              <a:gd name="T94" fmla="*/ 706 w 718"/>
              <a:gd name="T95" fmla="*/ 2 h 620"/>
              <a:gd name="T96" fmla="*/ 708 w 718"/>
              <a:gd name="T97" fmla="*/ 4 h 620"/>
              <a:gd name="T98" fmla="*/ 714 w 718"/>
              <a:gd name="T99" fmla="*/ 7 h 620"/>
              <a:gd name="T100" fmla="*/ 714 w 718"/>
              <a:gd name="T101" fmla="*/ 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8" h="620">
                <a:moveTo>
                  <a:pt x="467" y="606"/>
                </a:moveTo>
                <a:lnTo>
                  <a:pt x="470" y="602"/>
                </a:lnTo>
                <a:lnTo>
                  <a:pt x="470" y="602"/>
                </a:lnTo>
                <a:lnTo>
                  <a:pt x="470" y="602"/>
                </a:lnTo>
                <a:lnTo>
                  <a:pt x="467" y="602"/>
                </a:lnTo>
                <a:lnTo>
                  <a:pt x="465" y="602"/>
                </a:lnTo>
                <a:lnTo>
                  <a:pt x="463" y="602"/>
                </a:lnTo>
                <a:lnTo>
                  <a:pt x="463" y="604"/>
                </a:lnTo>
                <a:lnTo>
                  <a:pt x="461" y="604"/>
                </a:lnTo>
                <a:lnTo>
                  <a:pt x="459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4"/>
                </a:lnTo>
                <a:lnTo>
                  <a:pt x="457" y="604"/>
                </a:lnTo>
                <a:lnTo>
                  <a:pt x="459" y="604"/>
                </a:lnTo>
                <a:lnTo>
                  <a:pt x="459" y="606"/>
                </a:lnTo>
                <a:lnTo>
                  <a:pt x="459" y="606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5" y="610"/>
                </a:lnTo>
                <a:lnTo>
                  <a:pt x="455" y="610"/>
                </a:lnTo>
                <a:lnTo>
                  <a:pt x="457" y="610"/>
                </a:lnTo>
                <a:lnTo>
                  <a:pt x="457" y="610"/>
                </a:lnTo>
                <a:lnTo>
                  <a:pt x="457" y="610"/>
                </a:lnTo>
                <a:lnTo>
                  <a:pt x="459" y="612"/>
                </a:lnTo>
                <a:lnTo>
                  <a:pt x="459" y="612"/>
                </a:lnTo>
                <a:lnTo>
                  <a:pt x="459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4"/>
                </a:lnTo>
                <a:lnTo>
                  <a:pt x="463" y="612"/>
                </a:lnTo>
                <a:lnTo>
                  <a:pt x="463" y="612"/>
                </a:lnTo>
                <a:lnTo>
                  <a:pt x="463" y="612"/>
                </a:lnTo>
                <a:lnTo>
                  <a:pt x="465" y="614"/>
                </a:lnTo>
                <a:lnTo>
                  <a:pt x="465" y="614"/>
                </a:lnTo>
                <a:lnTo>
                  <a:pt x="463" y="614"/>
                </a:lnTo>
                <a:lnTo>
                  <a:pt x="463" y="614"/>
                </a:lnTo>
                <a:lnTo>
                  <a:pt x="463" y="616"/>
                </a:lnTo>
                <a:lnTo>
                  <a:pt x="463" y="616"/>
                </a:lnTo>
                <a:lnTo>
                  <a:pt x="463" y="616"/>
                </a:lnTo>
                <a:lnTo>
                  <a:pt x="465" y="618"/>
                </a:lnTo>
                <a:lnTo>
                  <a:pt x="465" y="618"/>
                </a:lnTo>
                <a:lnTo>
                  <a:pt x="465" y="618"/>
                </a:lnTo>
                <a:lnTo>
                  <a:pt x="467" y="620"/>
                </a:lnTo>
                <a:lnTo>
                  <a:pt x="470" y="620"/>
                </a:lnTo>
                <a:lnTo>
                  <a:pt x="470" y="620"/>
                </a:lnTo>
                <a:lnTo>
                  <a:pt x="467" y="606"/>
                </a:lnTo>
                <a:close/>
                <a:moveTo>
                  <a:pt x="16" y="483"/>
                </a:moveTo>
                <a:lnTo>
                  <a:pt x="14" y="483"/>
                </a:lnTo>
                <a:lnTo>
                  <a:pt x="12" y="483"/>
                </a:lnTo>
                <a:lnTo>
                  <a:pt x="10" y="483"/>
                </a:lnTo>
                <a:lnTo>
                  <a:pt x="10" y="483"/>
                </a:lnTo>
                <a:lnTo>
                  <a:pt x="8" y="485"/>
                </a:lnTo>
                <a:lnTo>
                  <a:pt x="8" y="485"/>
                </a:lnTo>
                <a:lnTo>
                  <a:pt x="6" y="485"/>
                </a:lnTo>
                <a:lnTo>
                  <a:pt x="6" y="487"/>
                </a:lnTo>
                <a:lnTo>
                  <a:pt x="4" y="487"/>
                </a:lnTo>
                <a:lnTo>
                  <a:pt x="2" y="485"/>
                </a:lnTo>
                <a:lnTo>
                  <a:pt x="2" y="487"/>
                </a:lnTo>
                <a:lnTo>
                  <a:pt x="2" y="493"/>
                </a:lnTo>
                <a:lnTo>
                  <a:pt x="2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4" y="497"/>
                </a:lnTo>
                <a:lnTo>
                  <a:pt x="6" y="499"/>
                </a:lnTo>
                <a:lnTo>
                  <a:pt x="4" y="497"/>
                </a:lnTo>
                <a:lnTo>
                  <a:pt x="6" y="495"/>
                </a:lnTo>
                <a:lnTo>
                  <a:pt x="10" y="493"/>
                </a:lnTo>
                <a:lnTo>
                  <a:pt x="10" y="491"/>
                </a:lnTo>
                <a:lnTo>
                  <a:pt x="8" y="489"/>
                </a:lnTo>
                <a:lnTo>
                  <a:pt x="10" y="487"/>
                </a:lnTo>
                <a:lnTo>
                  <a:pt x="12" y="485"/>
                </a:lnTo>
                <a:lnTo>
                  <a:pt x="12" y="487"/>
                </a:lnTo>
                <a:lnTo>
                  <a:pt x="12" y="487"/>
                </a:lnTo>
                <a:lnTo>
                  <a:pt x="14" y="487"/>
                </a:lnTo>
                <a:lnTo>
                  <a:pt x="14" y="485"/>
                </a:lnTo>
                <a:lnTo>
                  <a:pt x="16" y="485"/>
                </a:lnTo>
                <a:lnTo>
                  <a:pt x="16" y="483"/>
                </a:lnTo>
                <a:lnTo>
                  <a:pt x="18" y="483"/>
                </a:lnTo>
                <a:lnTo>
                  <a:pt x="18" y="483"/>
                </a:lnTo>
                <a:lnTo>
                  <a:pt x="16" y="481"/>
                </a:lnTo>
                <a:lnTo>
                  <a:pt x="16" y="483"/>
                </a:lnTo>
                <a:close/>
                <a:moveTo>
                  <a:pt x="470" y="501"/>
                </a:moveTo>
                <a:lnTo>
                  <a:pt x="470" y="501"/>
                </a:lnTo>
                <a:lnTo>
                  <a:pt x="470" y="501"/>
                </a:lnTo>
                <a:lnTo>
                  <a:pt x="467" y="501"/>
                </a:lnTo>
                <a:lnTo>
                  <a:pt x="465" y="504"/>
                </a:lnTo>
                <a:lnTo>
                  <a:pt x="463" y="506"/>
                </a:lnTo>
                <a:lnTo>
                  <a:pt x="463" y="506"/>
                </a:lnTo>
                <a:lnTo>
                  <a:pt x="461" y="506"/>
                </a:lnTo>
                <a:lnTo>
                  <a:pt x="461" y="506"/>
                </a:lnTo>
                <a:lnTo>
                  <a:pt x="461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61" y="501"/>
                </a:lnTo>
                <a:lnTo>
                  <a:pt x="461" y="501"/>
                </a:lnTo>
                <a:lnTo>
                  <a:pt x="461" y="499"/>
                </a:lnTo>
                <a:lnTo>
                  <a:pt x="461" y="499"/>
                </a:lnTo>
                <a:lnTo>
                  <a:pt x="461" y="499"/>
                </a:lnTo>
                <a:lnTo>
                  <a:pt x="459" y="499"/>
                </a:lnTo>
                <a:lnTo>
                  <a:pt x="457" y="499"/>
                </a:lnTo>
                <a:lnTo>
                  <a:pt x="457" y="499"/>
                </a:lnTo>
                <a:lnTo>
                  <a:pt x="455" y="499"/>
                </a:lnTo>
                <a:lnTo>
                  <a:pt x="455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1" y="497"/>
                </a:lnTo>
                <a:lnTo>
                  <a:pt x="451" y="499"/>
                </a:lnTo>
                <a:lnTo>
                  <a:pt x="451" y="499"/>
                </a:lnTo>
                <a:lnTo>
                  <a:pt x="451" y="499"/>
                </a:lnTo>
                <a:lnTo>
                  <a:pt x="453" y="501"/>
                </a:lnTo>
                <a:lnTo>
                  <a:pt x="453" y="501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8"/>
                </a:lnTo>
                <a:lnTo>
                  <a:pt x="455" y="508"/>
                </a:lnTo>
                <a:lnTo>
                  <a:pt x="455" y="510"/>
                </a:lnTo>
                <a:lnTo>
                  <a:pt x="455" y="510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7" y="514"/>
                </a:lnTo>
                <a:lnTo>
                  <a:pt x="457" y="514"/>
                </a:lnTo>
                <a:lnTo>
                  <a:pt x="457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61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0"/>
                </a:lnTo>
                <a:lnTo>
                  <a:pt x="470" y="504"/>
                </a:lnTo>
                <a:lnTo>
                  <a:pt x="470" y="501"/>
                </a:lnTo>
                <a:lnTo>
                  <a:pt x="470" y="501"/>
                </a:lnTo>
                <a:lnTo>
                  <a:pt x="470" y="499"/>
                </a:lnTo>
                <a:lnTo>
                  <a:pt x="470" y="499"/>
                </a:lnTo>
                <a:lnTo>
                  <a:pt x="470" y="499"/>
                </a:lnTo>
                <a:lnTo>
                  <a:pt x="470" y="501"/>
                </a:lnTo>
                <a:close/>
                <a:moveTo>
                  <a:pt x="716" y="4"/>
                </a:moveTo>
                <a:lnTo>
                  <a:pt x="718" y="4"/>
                </a:lnTo>
                <a:lnTo>
                  <a:pt x="718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4" y="4"/>
                </a:lnTo>
                <a:lnTo>
                  <a:pt x="714" y="4"/>
                </a:lnTo>
                <a:lnTo>
                  <a:pt x="710" y="4"/>
                </a:lnTo>
                <a:lnTo>
                  <a:pt x="710" y="2"/>
                </a:lnTo>
                <a:lnTo>
                  <a:pt x="708" y="2"/>
                </a:lnTo>
                <a:lnTo>
                  <a:pt x="710" y="0"/>
                </a:lnTo>
                <a:lnTo>
                  <a:pt x="708" y="0"/>
                </a:lnTo>
                <a:lnTo>
                  <a:pt x="708" y="0"/>
                </a:lnTo>
                <a:lnTo>
                  <a:pt x="708" y="2"/>
                </a:lnTo>
                <a:lnTo>
                  <a:pt x="706" y="2"/>
                </a:lnTo>
                <a:lnTo>
                  <a:pt x="706" y="2"/>
                </a:lnTo>
                <a:lnTo>
                  <a:pt x="706" y="2"/>
                </a:lnTo>
                <a:lnTo>
                  <a:pt x="706" y="4"/>
                </a:lnTo>
                <a:lnTo>
                  <a:pt x="706" y="4"/>
                </a:lnTo>
                <a:lnTo>
                  <a:pt x="708" y="4"/>
                </a:lnTo>
                <a:lnTo>
                  <a:pt x="710" y="4"/>
                </a:lnTo>
                <a:lnTo>
                  <a:pt x="712" y="7"/>
                </a:lnTo>
                <a:lnTo>
                  <a:pt x="714" y="7"/>
                </a:lnTo>
                <a:lnTo>
                  <a:pt x="714" y="7"/>
                </a:lnTo>
                <a:lnTo>
                  <a:pt x="716" y="7"/>
                </a:lnTo>
                <a:lnTo>
                  <a:pt x="714" y="4"/>
                </a:lnTo>
                <a:lnTo>
                  <a:pt x="714" y="4"/>
                </a:lnTo>
                <a:lnTo>
                  <a:pt x="714" y="4"/>
                </a:lnTo>
                <a:lnTo>
                  <a:pt x="716" y="4"/>
                </a:lnTo>
                <a:lnTo>
                  <a:pt x="716" y="4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5" name="Freeform 49">
            <a:extLst>
              <a:ext uri="{FF2B5EF4-FFF2-40B4-BE49-F238E27FC236}">
                <a16:creationId xmlns:a16="http://schemas.microsoft.com/office/drawing/2014/main" id="{96EE022B-AC79-4942-A957-FAB2E4059DCC}"/>
              </a:ext>
            </a:extLst>
          </p:cNvPr>
          <p:cNvSpPr>
            <a:spLocks/>
          </p:cNvSpPr>
          <p:nvPr/>
        </p:nvSpPr>
        <p:spPr bwMode="auto">
          <a:xfrm>
            <a:off x="9369013" y="3836386"/>
            <a:ext cx="946564" cy="748838"/>
          </a:xfrm>
          <a:custGeom>
            <a:avLst/>
            <a:gdLst>
              <a:gd name="T0" fmla="*/ 579 w 616"/>
              <a:gd name="T1" fmla="*/ 65 h 514"/>
              <a:gd name="T2" fmla="*/ 558 w 616"/>
              <a:gd name="T3" fmla="*/ 48 h 514"/>
              <a:gd name="T4" fmla="*/ 504 w 616"/>
              <a:gd name="T5" fmla="*/ 23 h 514"/>
              <a:gd name="T6" fmla="*/ 462 w 616"/>
              <a:gd name="T7" fmla="*/ 6 h 514"/>
              <a:gd name="T8" fmla="*/ 464 w 616"/>
              <a:gd name="T9" fmla="*/ 52 h 514"/>
              <a:gd name="T10" fmla="*/ 439 w 616"/>
              <a:gd name="T11" fmla="*/ 52 h 514"/>
              <a:gd name="T12" fmla="*/ 376 w 616"/>
              <a:gd name="T13" fmla="*/ 48 h 514"/>
              <a:gd name="T14" fmla="*/ 366 w 616"/>
              <a:gd name="T15" fmla="*/ 12 h 514"/>
              <a:gd name="T16" fmla="*/ 316 w 616"/>
              <a:gd name="T17" fmla="*/ 21 h 514"/>
              <a:gd name="T18" fmla="*/ 263 w 616"/>
              <a:gd name="T19" fmla="*/ 8 h 514"/>
              <a:gd name="T20" fmla="*/ 220 w 616"/>
              <a:gd name="T21" fmla="*/ 50 h 514"/>
              <a:gd name="T22" fmla="*/ 222 w 616"/>
              <a:gd name="T23" fmla="*/ 73 h 514"/>
              <a:gd name="T24" fmla="*/ 199 w 616"/>
              <a:gd name="T25" fmla="*/ 106 h 514"/>
              <a:gd name="T26" fmla="*/ 192 w 616"/>
              <a:gd name="T27" fmla="*/ 131 h 514"/>
              <a:gd name="T28" fmla="*/ 167 w 616"/>
              <a:gd name="T29" fmla="*/ 154 h 514"/>
              <a:gd name="T30" fmla="*/ 128 w 616"/>
              <a:gd name="T31" fmla="*/ 154 h 514"/>
              <a:gd name="T32" fmla="*/ 105 w 616"/>
              <a:gd name="T33" fmla="*/ 188 h 514"/>
              <a:gd name="T34" fmla="*/ 98 w 616"/>
              <a:gd name="T35" fmla="*/ 211 h 514"/>
              <a:gd name="T36" fmla="*/ 105 w 616"/>
              <a:gd name="T37" fmla="*/ 232 h 514"/>
              <a:gd name="T38" fmla="*/ 121 w 616"/>
              <a:gd name="T39" fmla="*/ 276 h 514"/>
              <a:gd name="T40" fmla="*/ 132 w 616"/>
              <a:gd name="T41" fmla="*/ 290 h 514"/>
              <a:gd name="T42" fmla="*/ 121 w 616"/>
              <a:gd name="T43" fmla="*/ 296 h 514"/>
              <a:gd name="T44" fmla="*/ 84 w 616"/>
              <a:gd name="T45" fmla="*/ 280 h 514"/>
              <a:gd name="T46" fmla="*/ 67 w 616"/>
              <a:gd name="T47" fmla="*/ 276 h 514"/>
              <a:gd name="T48" fmla="*/ 44 w 616"/>
              <a:gd name="T49" fmla="*/ 288 h 514"/>
              <a:gd name="T50" fmla="*/ 67 w 616"/>
              <a:gd name="T51" fmla="*/ 330 h 514"/>
              <a:gd name="T52" fmla="*/ 80 w 616"/>
              <a:gd name="T53" fmla="*/ 351 h 514"/>
              <a:gd name="T54" fmla="*/ 86 w 616"/>
              <a:gd name="T55" fmla="*/ 386 h 514"/>
              <a:gd name="T56" fmla="*/ 73 w 616"/>
              <a:gd name="T57" fmla="*/ 409 h 514"/>
              <a:gd name="T58" fmla="*/ 54 w 616"/>
              <a:gd name="T59" fmla="*/ 426 h 514"/>
              <a:gd name="T60" fmla="*/ 27 w 616"/>
              <a:gd name="T61" fmla="*/ 459 h 514"/>
              <a:gd name="T62" fmla="*/ 13 w 616"/>
              <a:gd name="T63" fmla="*/ 484 h 514"/>
              <a:gd name="T64" fmla="*/ 4 w 616"/>
              <a:gd name="T65" fmla="*/ 505 h 514"/>
              <a:gd name="T66" fmla="*/ 21 w 616"/>
              <a:gd name="T67" fmla="*/ 514 h 514"/>
              <a:gd name="T68" fmla="*/ 84 w 616"/>
              <a:gd name="T69" fmla="*/ 493 h 514"/>
              <a:gd name="T70" fmla="*/ 98 w 616"/>
              <a:gd name="T71" fmla="*/ 476 h 514"/>
              <a:gd name="T72" fmla="*/ 109 w 616"/>
              <a:gd name="T73" fmla="*/ 436 h 514"/>
              <a:gd name="T74" fmla="*/ 123 w 616"/>
              <a:gd name="T75" fmla="*/ 457 h 514"/>
              <a:gd name="T76" fmla="*/ 142 w 616"/>
              <a:gd name="T77" fmla="*/ 453 h 514"/>
              <a:gd name="T78" fmla="*/ 163 w 616"/>
              <a:gd name="T79" fmla="*/ 451 h 514"/>
              <a:gd name="T80" fmla="*/ 165 w 616"/>
              <a:gd name="T81" fmla="*/ 428 h 514"/>
              <a:gd name="T82" fmla="*/ 199 w 616"/>
              <a:gd name="T83" fmla="*/ 403 h 514"/>
              <a:gd name="T84" fmla="*/ 194 w 616"/>
              <a:gd name="T85" fmla="*/ 388 h 514"/>
              <a:gd name="T86" fmla="*/ 211 w 616"/>
              <a:gd name="T87" fmla="*/ 384 h 514"/>
              <a:gd name="T88" fmla="*/ 224 w 616"/>
              <a:gd name="T89" fmla="*/ 372 h 514"/>
              <a:gd name="T90" fmla="*/ 240 w 616"/>
              <a:gd name="T91" fmla="*/ 384 h 514"/>
              <a:gd name="T92" fmla="*/ 272 w 616"/>
              <a:gd name="T93" fmla="*/ 405 h 514"/>
              <a:gd name="T94" fmla="*/ 314 w 616"/>
              <a:gd name="T95" fmla="*/ 390 h 514"/>
              <a:gd name="T96" fmla="*/ 332 w 616"/>
              <a:gd name="T97" fmla="*/ 376 h 514"/>
              <a:gd name="T98" fmla="*/ 391 w 616"/>
              <a:gd name="T99" fmla="*/ 330 h 514"/>
              <a:gd name="T100" fmla="*/ 405 w 616"/>
              <a:gd name="T101" fmla="*/ 319 h 514"/>
              <a:gd name="T102" fmla="*/ 391 w 616"/>
              <a:gd name="T103" fmla="*/ 319 h 514"/>
              <a:gd name="T104" fmla="*/ 380 w 616"/>
              <a:gd name="T105" fmla="*/ 334 h 514"/>
              <a:gd name="T106" fmla="*/ 389 w 616"/>
              <a:gd name="T107" fmla="*/ 307 h 514"/>
              <a:gd name="T108" fmla="*/ 418 w 616"/>
              <a:gd name="T109" fmla="*/ 309 h 514"/>
              <a:gd name="T110" fmla="*/ 430 w 616"/>
              <a:gd name="T111" fmla="*/ 307 h 514"/>
              <a:gd name="T112" fmla="*/ 502 w 616"/>
              <a:gd name="T113" fmla="*/ 280 h 514"/>
              <a:gd name="T114" fmla="*/ 485 w 616"/>
              <a:gd name="T115" fmla="*/ 265 h 514"/>
              <a:gd name="T116" fmla="*/ 531 w 616"/>
              <a:gd name="T117" fmla="*/ 253 h 514"/>
              <a:gd name="T118" fmla="*/ 543 w 616"/>
              <a:gd name="T119" fmla="*/ 225 h 514"/>
              <a:gd name="T120" fmla="*/ 568 w 616"/>
              <a:gd name="T121" fmla="*/ 200 h 514"/>
              <a:gd name="T122" fmla="*/ 593 w 616"/>
              <a:gd name="T123" fmla="*/ 111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6" h="514">
                <a:moveTo>
                  <a:pt x="616" y="102"/>
                </a:moveTo>
                <a:lnTo>
                  <a:pt x="612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2"/>
                </a:lnTo>
                <a:lnTo>
                  <a:pt x="612" y="90"/>
                </a:lnTo>
                <a:lnTo>
                  <a:pt x="612" y="88"/>
                </a:lnTo>
                <a:lnTo>
                  <a:pt x="612" y="85"/>
                </a:lnTo>
                <a:lnTo>
                  <a:pt x="610" y="85"/>
                </a:lnTo>
                <a:lnTo>
                  <a:pt x="598" y="81"/>
                </a:lnTo>
                <a:lnTo>
                  <a:pt x="593" y="81"/>
                </a:lnTo>
                <a:lnTo>
                  <a:pt x="593" y="79"/>
                </a:lnTo>
                <a:lnTo>
                  <a:pt x="591" y="77"/>
                </a:lnTo>
                <a:lnTo>
                  <a:pt x="591" y="77"/>
                </a:lnTo>
                <a:lnTo>
                  <a:pt x="591" y="73"/>
                </a:lnTo>
                <a:lnTo>
                  <a:pt x="591" y="69"/>
                </a:lnTo>
                <a:lnTo>
                  <a:pt x="589" y="67"/>
                </a:lnTo>
                <a:lnTo>
                  <a:pt x="587" y="67"/>
                </a:lnTo>
                <a:lnTo>
                  <a:pt x="585" y="65"/>
                </a:lnTo>
                <a:lnTo>
                  <a:pt x="583" y="65"/>
                </a:lnTo>
                <a:lnTo>
                  <a:pt x="581" y="65"/>
                </a:lnTo>
                <a:lnTo>
                  <a:pt x="581" y="65"/>
                </a:lnTo>
                <a:lnTo>
                  <a:pt x="579" y="65"/>
                </a:lnTo>
                <a:lnTo>
                  <a:pt x="579" y="67"/>
                </a:lnTo>
                <a:lnTo>
                  <a:pt x="579" y="67"/>
                </a:lnTo>
                <a:lnTo>
                  <a:pt x="577" y="69"/>
                </a:lnTo>
                <a:lnTo>
                  <a:pt x="577" y="69"/>
                </a:lnTo>
                <a:lnTo>
                  <a:pt x="577" y="69"/>
                </a:lnTo>
                <a:lnTo>
                  <a:pt x="575" y="71"/>
                </a:lnTo>
                <a:lnTo>
                  <a:pt x="575" y="71"/>
                </a:lnTo>
                <a:lnTo>
                  <a:pt x="575" y="71"/>
                </a:lnTo>
                <a:lnTo>
                  <a:pt x="573" y="71"/>
                </a:lnTo>
                <a:lnTo>
                  <a:pt x="568" y="69"/>
                </a:lnTo>
                <a:lnTo>
                  <a:pt x="568" y="67"/>
                </a:lnTo>
                <a:lnTo>
                  <a:pt x="568" y="65"/>
                </a:lnTo>
                <a:lnTo>
                  <a:pt x="568" y="60"/>
                </a:lnTo>
                <a:lnTo>
                  <a:pt x="568" y="60"/>
                </a:lnTo>
                <a:lnTo>
                  <a:pt x="568" y="60"/>
                </a:lnTo>
                <a:lnTo>
                  <a:pt x="568" y="58"/>
                </a:lnTo>
                <a:lnTo>
                  <a:pt x="568" y="56"/>
                </a:lnTo>
                <a:lnTo>
                  <a:pt x="568" y="56"/>
                </a:lnTo>
                <a:lnTo>
                  <a:pt x="568" y="54"/>
                </a:lnTo>
                <a:lnTo>
                  <a:pt x="568" y="54"/>
                </a:lnTo>
                <a:lnTo>
                  <a:pt x="566" y="52"/>
                </a:lnTo>
                <a:lnTo>
                  <a:pt x="562" y="50"/>
                </a:lnTo>
                <a:lnTo>
                  <a:pt x="558" y="48"/>
                </a:lnTo>
                <a:lnTo>
                  <a:pt x="556" y="48"/>
                </a:lnTo>
                <a:lnTo>
                  <a:pt x="556" y="48"/>
                </a:lnTo>
                <a:lnTo>
                  <a:pt x="554" y="48"/>
                </a:lnTo>
                <a:lnTo>
                  <a:pt x="552" y="48"/>
                </a:lnTo>
                <a:lnTo>
                  <a:pt x="547" y="44"/>
                </a:lnTo>
                <a:lnTo>
                  <a:pt x="545" y="44"/>
                </a:lnTo>
                <a:lnTo>
                  <a:pt x="543" y="42"/>
                </a:lnTo>
                <a:lnTo>
                  <a:pt x="541" y="42"/>
                </a:lnTo>
                <a:lnTo>
                  <a:pt x="539" y="42"/>
                </a:lnTo>
                <a:lnTo>
                  <a:pt x="539" y="42"/>
                </a:lnTo>
                <a:lnTo>
                  <a:pt x="537" y="37"/>
                </a:lnTo>
                <a:lnTo>
                  <a:pt x="533" y="35"/>
                </a:lnTo>
                <a:lnTo>
                  <a:pt x="529" y="31"/>
                </a:lnTo>
                <a:lnTo>
                  <a:pt x="518" y="25"/>
                </a:lnTo>
                <a:lnTo>
                  <a:pt x="518" y="25"/>
                </a:lnTo>
                <a:lnTo>
                  <a:pt x="516" y="25"/>
                </a:lnTo>
                <a:lnTo>
                  <a:pt x="516" y="25"/>
                </a:lnTo>
                <a:lnTo>
                  <a:pt x="512" y="25"/>
                </a:lnTo>
                <a:lnTo>
                  <a:pt x="510" y="27"/>
                </a:lnTo>
                <a:lnTo>
                  <a:pt x="508" y="27"/>
                </a:lnTo>
                <a:lnTo>
                  <a:pt x="506" y="25"/>
                </a:lnTo>
                <a:lnTo>
                  <a:pt x="506" y="25"/>
                </a:lnTo>
                <a:lnTo>
                  <a:pt x="504" y="23"/>
                </a:lnTo>
                <a:lnTo>
                  <a:pt x="502" y="23"/>
                </a:lnTo>
                <a:lnTo>
                  <a:pt x="499" y="21"/>
                </a:lnTo>
                <a:lnTo>
                  <a:pt x="499" y="19"/>
                </a:lnTo>
                <a:lnTo>
                  <a:pt x="497" y="17"/>
                </a:lnTo>
                <a:lnTo>
                  <a:pt x="495" y="14"/>
                </a:lnTo>
                <a:lnTo>
                  <a:pt x="479" y="6"/>
                </a:lnTo>
                <a:lnTo>
                  <a:pt x="474" y="2"/>
                </a:lnTo>
                <a:lnTo>
                  <a:pt x="474" y="0"/>
                </a:lnTo>
                <a:lnTo>
                  <a:pt x="472" y="0"/>
                </a:lnTo>
                <a:lnTo>
                  <a:pt x="472" y="0"/>
                </a:lnTo>
                <a:lnTo>
                  <a:pt x="470" y="0"/>
                </a:lnTo>
                <a:lnTo>
                  <a:pt x="470" y="2"/>
                </a:lnTo>
                <a:lnTo>
                  <a:pt x="468" y="4"/>
                </a:lnTo>
                <a:lnTo>
                  <a:pt x="468" y="4"/>
                </a:lnTo>
                <a:lnTo>
                  <a:pt x="466" y="4"/>
                </a:lnTo>
                <a:lnTo>
                  <a:pt x="466" y="4"/>
                </a:lnTo>
                <a:lnTo>
                  <a:pt x="464" y="4"/>
                </a:lnTo>
                <a:lnTo>
                  <a:pt x="464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8"/>
                </a:lnTo>
                <a:lnTo>
                  <a:pt x="462" y="10"/>
                </a:lnTo>
                <a:lnTo>
                  <a:pt x="462" y="12"/>
                </a:lnTo>
                <a:lnTo>
                  <a:pt x="466" y="14"/>
                </a:lnTo>
                <a:lnTo>
                  <a:pt x="466" y="17"/>
                </a:lnTo>
                <a:lnTo>
                  <a:pt x="466" y="19"/>
                </a:lnTo>
                <a:lnTo>
                  <a:pt x="466" y="25"/>
                </a:lnTo>
                <a:lnTo>
                  <a:pt x="466" y="27"/>
                </a:lnTo>
                <a:lnTo>
                  <a:pt x="466" y="29"/>
                </a:lnTo>
                <a:lnTo>
                  <a:pt x="464" y="31"/>
                </a:lnTo>
                <a:lnTo>
                  <a:pt x="464" y="33"/>
                </a:lnTo>
                <a:lnTo>
                  <a:pt x="464" y="35"/>
                </a:lnTo>
                <a:lnTo>
                  <a:pt x="464" y="35"/>
                </a:lnTo>
                <a:lnTo>
                  <a:pt x="466" y="40"/>
                </a:lnTo>
                <a:lnTo>
                  <a:pt x="466" y="42"/>
                </a:lnTo>
                <a:lnTo>
                  <a:pt x="466" y="42"/>
                </a:lnTo>
                <a:lnTo>
                  <a:pt x="466" y="46"/>
                </a:lnTo>
                <a:lnTo>
                  <a:pt x="464" y="46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0"/>
                </a:lnTo>
                <a:lnTo>
                  <a:pt x="464" y="52"/>
                </a:lnTo>
                <a:lnTo>
                  <a:pt x="460" y="58"/>
                </a:lnTo>
                <a:lnTo>
                  <a:pt x="458" y="60"/>
                </a:lnTo>
                <a:lnTo>
                  <a:pt x="456" y="62"/>
                </a:lnTo>
                <a:lnTo>
                  <a:pt x="451" y="62"/>
                </a:lnTo>
                <a:lnTo>
                  <a:pt x="445" y="60"/>
                </a:lnTo>
                <a:lnTo>
                  <a:pt x="445" y="58"/>
                </a:lnTo>
                <a:lnTo>
                  <a:pt x="445" y="56"/>
                </a:lnTo>
                <a:lnTo>
                  <a:pt x="445" y="56"/>
                </a:lnTo>
                <a:lnTo>
                  <a:pt x="445" y="54"/>
                </a:lnTo>
                <a:lnTo>
                  <a:pt x="445" y="54"/>
                </a:lnTo>
                <a:lnTo>
                  <a:pt x="445" y="52"/>
                </a:lnTo>
                <a:lnTo>
                  <a:pt x="447" y="50"/>
                </a:lnTo>
                <a:lnTo>
                  <a:pt x="447" y="50"/>
                </a:lnTo>
                <a:lnTo>
                  <a:pt x="447" y="48"/>
                </a:lnTo>
                <a:lnTo>
                  <a:pt x="447" y="48"/>
                </a:lnTo>
                <a:lnTo>
                  <a:pt x="447" y="48"/>
                </a:lnTo>
                <a:lnTo>
                  <a:pt x="445" y="48"/>
                </a:lnTo>
                <a:lnTo>
                  <a:pt x="443" y="48"/>
                </a:lnTo>
                <a:lnTo>
                  <a:pt x="443" y="50"/>
                </a:lnTo>
                <a:lnTo>
                  <a:pt x="441" y="50"/>
                </a:lnTo>
                <a:lnTo>
                  <a:pt x="441" y="50"/>
                </a:lnTo>
                <a:lnTo>
                  <a:pt x="439" y="52"/>
                </a:lnTo>
                <a:lnTo>
                  <a:pt x="439" y="52"/>
                </a:lnTo>
                <a:lnTo>
                  <a:pt x="437" y="52"/>
                </a:lnTo>
                <a:lnTo>
                  <a:pt x="435" y="52"/>
                </a:lnTo>
                <a:lnTo>
                  <a:pt x="433" y="52"/>
                </a:lnTo>
                <a:lnTo>
                  <a:pt x="428" y="52"/>
                </a:lnTo>
                <a:lnTo>
                  <a:pt x="422" y="50"/>
                </a:lnTo>
                <a:lnTo>
                  <a:pt x="414" y="44"/>
                </a:lnTo>
                <a:lnTo>
                  <a:pt x="412" y="44"/>
                </a:lnTo>
                <a:lnTo>
                  <a:pt x="410" y="44"/>
                </a:lnTo>
                <a:lnTo>
                  <a:pt x="410" y="44"/>
                </a:lnTo>
                <a:lnTo>
                  <a:pt x="408" y="44"/>
                </a:lnTo>
                <a:lnTo>
                  <a:pt x="408" y="44"/>
                </a:lnTo>
                <a:lnTo>
                  <a:pt x="405" y="46"/>
                </a:lnTo>
                <a:lnTo>
                  <a:pt x="401" y="46"/>
                </a:lnTo>
                <a:lnTo>
                  <a:pt x="399" y="48"/>
                </a:lnTo>
                <a:lnTo>
                  <a:pt x="395" y="52"/>
                </a:lnTo>
                <a:lnTo>
                  <a:pt x="391" y="58"/>
                </a:lnTo>
                <a:lnTo>
                  <a:pt x="389" y="58"/>
                </a:lnTo>
                <a:lnTo>
                  <a:pt x="389" y="58"/>
                </a:lnTo>
                <a:lnTo>
                  <a:pt x="389" y="58"/>
                </a:lnTo>
                <a:lnTo>
                  <a:pt x="387" y="56"/>
                </a:lnTo>
                <a:lnTo>
                  <a:pt x="385" y="54"/>
                </a:lnTo>
                <a:lnTo>
                  <a:pt x="378" y="50"/>
                </a:lnTo>
                <a:lnTo>
                  <a:pt x="376" y="48"/>
                </a:lnTo>
                <a:lnTo>
                  <a:pt x="374" y="48"/>
                </a:lnTo>
                <a:lnTo>
                  <a:pt x="372" y="48"/>
                </a:lnTo>
                <a:lnTo>
                  <a:pt x="372" y="48"/>
                </a:lnTo>
                <a:lnTo>
                  <a:pt x="370" y="48"/>
                </a:lnTo>
                <a:lnTo>
                  <a:pt x="366" y="50"/>
                </a:lnTo>
                <a:lnTo>
                  <a:pt x="366" y="50"/>
                </a:lnTo>
                <a:lnTo>
                  <a:pt x="366" y="50"/>
                </a:lnTo>
                <a:lnTo>
                  <a:pt x="366" y="48"/>
                </a:lnTo>
                <a:lnTo>
                  <a:pt x="366" y="48"/>
                </a:lnTo>
                <a:lnTo>
                  <a:pt x="366" y="46"/>
                </a:lnTo>
                <a:lnTo>
                  <a:pt x="368" y="44"/>
                </a:lnTo>
                <a:lnTo>
                  <a:pt x="370" y="37"/>
                </a:lnTo>
                <a:lnTo>
                  <a:pt x="376" y="31"/>
                </a:lnTo>
                <a:lnTo>
                  <a:pt x="376" y="29"/>
                </a:lnTo>
                <a:lnTo>
                  <a:pt x="376" y="27"/>
                </a:lnTo>
                <a:lnTo>
                  <a:pt x="376" y="25"/>
                </a:lnTo>
                <a:lnTo>
                  <a:pt x="376" y="23"/>
                </a:lnTo>
                <a:lnTo>
                  <a:pt x="376" y="19"/>
                </a:lnTo>
                <a:lnTo>
                  <a:pt x="376" y="12"/>
                </a:lnTo>
                <a:lnTo>
                  <a:pt x="372" y="6"/>
                </a:lnTo>
                <a:lnTo>
                  <a:pt x="370" y="8"/>
                </a:lnTo>
                <a:lnTo>
                  <a:pt x="366" y="12"/>
                </a:lnTo>
                <a:lnTo>
                  <a:pt x="366" y="12"/>
                </a:lnTo>
                <a:lnTo>
                  <a:pt x="362" y="12"/>
                </a:lnTo>
                <a:lnTo>
                  <a:pt x="362" y="12"/>
                </a:lnTo>
                <a:lnTo>
                  <a:pt x="359" y="12"/>
                </a:lnTo>
                <a:lnTo>
                  <a:pt x="359" y="14"/>
                </a:lnTo>
                <a:lnTo>
                  <a:pt x="357" y="14"/>
                </a:lnTo>
                <a:lnTo>
                  <a:pt x="357" y="14"/>
                </a:lnTo>
                <a:lnTo>
                  <a:pt x="353" y="14"/>
                </a:lnTo>
                <a:lnTo>
                  <a:pt x="347" y="12"/>
                </a:lnTo>
                <a:lnTo>
                  <a:pt x="347" y="12"/>
                </a:lnTo>
                <a:lnTo>
                  <a:pt x="345" y="12"/>
                </a:lnTo>
                <a:lnTo>
                  <a:pt x="343" y="12"/>
                </a:lnTo>
                <a:lnTo>
                  <a:pt x="343" y="12"/>
                </a:lnTo>
                <a:lnTo>
                  <a:pt x="343" y="14"/>
                </a:lnTo>
                <a:lnTo>
                  <a:pt x="341" y="14"/>
                </a:lnTo>
                <a:lnTo>
                  <a:pt x="339" y="14"/>
                </a:lnTo>
                <a:lnTo>
                  <a:pt x="320" y="14"/>
                </a:lnTo>
                <a:lnTo>
                  <a:pt x="318" y="14"/>
                </a:lnTo>
                <a:lnTo>
                  <a:pt x="316" y="17"/>
                </a:lnTo>
                <a:lnTo>
                  <a:pt x="316" y="17"/>
                </a:lnTo>
                <a:lnTo>
                  <a:pt x="316" y="17"/>
                </a:lnTo>
                <a:lnTo>
                  <a:pt x="316" y="19"/>
                </a:lnTo>
                <a:lnTo>
                  <a:pt x="316" y="19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4" y="21"/>
                </a:lnTo>
                <a:lnTo>
                  <a:pt x="307" y="25"/>
                </a:lnTo>
                <a:lnTo>
                  <a:pt x="307" y="25"/>
                </a:lnTo>
                <a:lnTo>
                  <a:pt x="297" y="25"/>
                </a:lnTo>
                <a:lnTo>
                  <a:pt x="295" y="25"/>
                </a:lnTo>
                <a:lnTo>
                  <a:pt x="288" y="23"/>
                </a:lnTo>
                <a:lnTo>
                  <a:pt x="286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1"/>
                </a:lnTo>
                <a:lnTo>
                  <a:pt x="280" y="19"/>
                </a:lnTo>
                <a:lnTo>
                  <a:pt x="280" y="17"/>
                </a:lnTo>
                <a:lnTo>
                  <a:pt x="278" y="17"/>
                </a:lnTo>
                <a:lnTo>
                  <a:pt x="278" y="14"/>
                </a:lnTo>
                <a:lnTo>
                  <a:pt x="272" y="6"/>
                </a:lnTo>
                <a:lnTo>
                  <a:pt x="270" y="4"/>
                </a:lnTo>
                <a:lnTo>
                  <a:pt x="265" y="4"/>
                </a:lnTo>
                <a:lnTo>
                  <a:pt x="261" y="2"/>
                </a:lnTo>
                <a:lnTo>
                  <a:pt x="261" y="4"/>
                </a:lnTo>
                <a:lnTo>
                  <a:pt x="261" y="4"/>
                </a:lnTo>
                <a:lnTo>
                  <a:pt x="263" y="8"/>
                </a:lnTo>
                <a:lnTo>
                  <a:pt x="265" y="10"/>
                </a:lnTo>
                <a:lnTo>
                  <a:pt x="265" y="12"/>
                </a:lnTo>
                <a:lnTo>
                  <a:pt x="265" y="12"/>
                </a:lnTo>
                <a:lnTo>
                  <a:pt x="265" y="14"/>
                </a:lnTo>
                <a:lnTo>
                  <a:pt x="265" y="14"/>
                </a:lnTo>
                <a:lnTo>
                  <a:pt x="263" y="17"/>
                </a:lnTo>
                <a:lnTo>
                  <a:pt x="263" y="17"/>
                </a:lnTo>
                <a:lnTo>
                  <a:pt x="261" y="21"/>
                </a:lnTo>
                <a:lnTo>
                  <a:pt x="259" y="21"/>
                </a:lnTo>
                <a:lnTo>
                  <a:pt x="259" y="21"/>
                </a:lnTo>
                <a:lnTo>
                  <a:pt x="257" y="21"/>
                </a:lnTo>
                <a:lnTo>
                  <a:pt x="253" y="23"/>
                </a:lnTo>
                <a:lnTo>
                  <a:pt x="249" y="23"/>
                </a:lnTo>
                <a:lnTo>
                  <a:pt x="247" y="25"/>
                </a:lnTo>
                <a:lnTo>
                  <a:pt x="238" y="33"/>
                </a:lnTo>
                <a:lnTo>
                  <a:pt x="236" y="33"/>
                </a:lnTo>
                <a:lnTo>
                  <a:pt x="232" y="35"/>
                </a:lnTo>
                <a:lnTo>
                  <a:pt x="228" y="37"/>
                </a:lnTo>
                <a:lnTo>
                  <a:pt x="228" y="37"/>
                </a:lnTo>
                <a:lnTo>
                  <a:pt x="226" y="40"/>
                </a:lnTo>
                <a:lnTo>
                  <a:pt x="220" y="48"/>
                </a:lnTo>
                <a:lnTo>
                  <a:pt x="220" y="48"/>
                </a:lnTo>
                <a:lnTo>
                  <a:pt x="220" y="50"/>
                </a:lnTo>
                <a:lnTo>
                  <a:pt x="220" y="50"/>
                </a:lnTo>
                <a:lnTo>
                  <a:pt x="222" y="52"/>
                </a:lnTo>
                <a:lnTo>
                  <a:pt x="222" y="52"/>
                </a:lnTo>
                <a:lnTo>
                  <a:pt x="222" y="52"/>
                </a:lnTo>
                <a:lnTo>
                  <a:pt x="222" y="54"/>
                </a:lnTo>
                <a:lnTo>
                  <a:pt x="222" y="54"/>
                </a:lnTo>
                <a:lnTo>
                  <a:pt x="222" y="56"/>
                </a:lnTo>
                <a:lnTo>
                  <a:pt x="220" y="56"/>
                </a:lnTo>
                <a:lnTo>
                  <a:pt x="220" y="56"/>
                </a:lnTo>
                <a:lnTo>
                  <a:pt x="217" y="58"/>
                </a:lnTo>
                <a:lnTo>
                  <a:pt x="217" y="58"/>
                </a:lnTo>
                <a:lnTo>
                  <a:pt x="217" y="58"/>
                </a:lnTo>
                <a:lnTo>
                  <a:pt x="215" y="62"/>
                </a:lnTo>
                <a:lnTo>
                  <a:pt x="215" y="65"/>
                </a:lnTo>
                <a:lnTo>
                  <a:pt x="215" y="65"/>
                </a:lnTo>
                <a:lnTo>
                  <a:pt x="217" y="67"/>
                </a:lnTo>
                <a:lnTo>
                  <a:pt x="217" y="67"/>
                </a:lnTo>
                <a:lnTo>
                  <a:pt x="220" y="69"/>
                </a:lnTo>
                <a:lnTo>
                  <a:pt x="222" y="69"/>
                </a:lnTo>
                <a:lnTo>
                  <a:pt x="222" y="69"/>
                </a:lnTo>
                <a:lnTo>
                  <a:pt x="222" y="71"/>
                </a:lnTo>
                <a:lnTo>
                  <a:pt x="222" y="71"/>
                </a:lnTo>
                <a:lnTo>
                  <a:pt x="222" y="73"/>
                </a:lnTo>
                <a:lnTo>
                  <a:pt x="222" y="75"/>
                </a:lnTo>
                <a:lnTo>
                  <a:pt x="222" y="75"/>
                </a:lnTo>
                <a:lnTo>
                  <a:pt x="222" y="77"/>
                </a:lnTo>
                <a:lnTo>
                  <a:pt x="220" y="79"/>
                </a:lnTo>
                <a:lnTo>
                  <a:pt x="220" y="79"/>
                </a:lnTo>
                <a:lnTo>
                  <a:pt x="220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81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3" y="81"/>
                </a:lnTo>
                <a:lnTo>
                  <a:pt x="213" y="81"/>
                </a:lnTo>
                <a:lnTo>
                  <a:pt x="211" y="81"/>
                </a:lnTo>
                <a:lnTo>
                  <a:pt x="211" y="83"/>
                </a:lnTo>
                <a:lnTo>
                  <a:pt x="211" y="83"/>
                </a:lnTo>
                <a:lnTo>
                  <a:pt x="211" y="88"/>
                </a:lnTo>
                <a:lnTo>
                  <a:pt x="211" y="90"/>
                </a:lnTo>
                <a:lnTo>
                  <a:pt x="209" y="92"/>
                </a:lnTo>
                <a:lnTo>
                  <a:pt x="199" y="106"/>
                </a:lnTo>
                <a:lnTo>
                  <a:pt x="199" y="108"/>
                </a:lnTo>
                <a:lnTo>
                  <a:pt x="199" y="111"/>
                </a:lnTo>
                <a:lnTo>
                  <a:pt x="199" y="113"/>
                </a:lnTo>
                <a:lnTo>
                  <a:pt x="197" y="117"/>
                </a:lnTo>
                <a:lnTo>
                  <a:pt x="197" y="117"/>
                </a:lnTo>
                <a:lnTo>
                  <a:pt x="197" y="119"/>
                </a:lnTo>
                <a:lnTo>
                  <a:pt x="197" y="121"/>
                </a:lnTo>
                <a:lnTo>
                  <a:pt x="199" y="121"/>
                </a:lnTo>
                <a:lnTo>
                  <a:pt x="199" y="123"/>
                </a:lnTo>
                <a:lnTo>
                  <a:pt x="203" y="125"/>
                </a:lnTo>
                <a:lnTo>
                  <a:pt x="203" y="127"/>
                </a:lnTo>
                <a:lnTo>
                  <a:pt x="203" y="127"/>
                </a:lnTo>
                <a:lnTo>
                  <a:pt x="203" y="129"/>
                </a:lnTo>
                <a:lnTo>
                  <a:pt x="203" y="131"/>
                </a:lnTo>
                <a:lnTo>
                  <a:pt x="203" y="131"/>
                </a:lnTo>
                <a:lnTo>
                  <a:pt x="203" y="133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199" y="133"/>
                </a:lnTo>
                <a:lnTo>
                  <a:pt x="194" y="131"/>
                </a:lnTo>
                <a:lnTo>
                  <a:pt x="192" y="131"/>
                </a:lnTo>
                <a:lnTo>
                  <a:pt x="192" y="131"/>
                </a:lnTo>
                <a:lnTo>
                  <a:pt x="192" y="131"/>
                </a:lnTo>
                <a:lnTo>
                  <a:pt x="190" y="133"/>
                </a:lnTo>
                <a:lnTo>
                  <a:pt x="190" y="133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8"/>
                </a:lnTo>
                <a:lnTo>
                  <a:pt x="190" y="138"/>
                </a:lnTo>
                <a:lnTo>
                  <a:pt x="190" y="138"/>
                </a:lnTo>
                <a:lnTo>
                  <a:pt x="188" y="142"/>
                </a:lnTo>
                <a:lnTo>
                  <a:pt x="186" y="142"/>
                </a:lnTo>
                <a:lnTo>
                  <a:pt x="184" y="150"/>
                </a:lnTo>
                <a:lnTo>
                  <a:pt x="182" y="152"/>
                </a:lnTo>
                <a:lnTo>
                  <a:pt x="182" y="154"/>
                </a:lnTo>
                <a:lnTo>
                  <a:pt x="180" y="156"/>
                </a:lnTo>
                <a:lnTo>
                  <a:pt x="178" y="156"/>
                </a:lnTo>
                <a:lnTo>
                  <a:pt x="178" y="156"/>
                </a:lnTo>
                <a:lnTo>
                  <a:pt x="171" y="159"/>
                </a:lnTo>
                <a:lnTo>
                  <a:pt x="171" y="156"/>
                </a:lnTo>
                <a:lnTo>
                  <a:pt x="169" y="156"/>
                </a:lnTo>
                <a:lnTo>
                  <a:pt x="169" y="154"/>
                </a:lnTo>
                <a:lnTo>
                  <a:pt x="167" y="154"/>
                </a:lnTo>
                <a:lnTo>
                  <a:pt x="167" y="154"/>
                </a:lnTo>
                <a:lnTo>
                  <a:pt x="165" y="154"/>
                </a:lnTo>
                <a:lnTo>
                  <a:pt x="165" y="154"/>
                </a:lnTo>
                <a:lnTo>
                  <a:pt x="163" y="152"/>
                </a:lnTo>
                <a:lnTo>
                  <a:pt x="163" y="152"/>
                </a:lnTo>
                <a:lnTo>
                  <a:pt x="163" y="152"/>
                </a:lnTo>
                <a:lnTo>
                  <a:pt x="161" y="150"/>
                </a:lnTo>
                <a:lnTo>
                  <a:pt x="161" y="150"/>
                </a:lnTo>
                <a:lnTo>
                  <a:pt x="151" y="152"/>
                </a:lnTo>
                <a:lnTo>
                  <a:pt x="148" y="152"/>
                </a:lnTo>
                <a:lnTo>
                  <a:pt x="146" y="152"/>
                </a:lnTo>
                <a:lnTo>
                  <a:pt x="144" y="152"/>
                </a:lnTo>
                <a:lnTo>
                  <a:pt x="144" y="154"/>
                </a:lnTo>
                <a:lnTo>
                  <a:pt x="142" y="154"/>
                </a:lnTo>
                <a:lnTo>
                  <a:pt x="142" y="154"/>
                </a:lnTo>
                <a:lnTo>
                  <a:pt x="142" y="154"/>
                </a:lnTo>
                <a:lnTo>
                  <a:pt x="140" y="152"/>
                </a:lnTo>
                <a:lnTo>
                  <a:pt x="140" y="152"/>
                </a:lnTo>
                <a:lnTo>
                  <a:pt x="138" y="152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6"/>
                </a:lnTo>
                <a:lnTo>
                  <a:pt x="128" y="159"/>
                </a:lnTo>
                <a:lnTo>
                  <a:pt x="126" y="161"/>
                </a:lnTo>
                <a:lnTo>
                  <a:pt x="123" y="167"/>
                </a:lnTo>
                <a:lnTo>
                  <a:pt x="119" y="175"/>
                </a:lnTo>
                <a:lnTo>
                  <a:pt x="119" y="177"/>
                </a:lnTo>
                <a:lnTo>
                  <a:pt x="117" y="177"/>
                </a:lnTo>
                <a:lnTo>
                  <a:pt x="117" y="177"/>
                </a:lnTo>
                <a:lnTo>
                  <a:pt x="115" y="177"/>
                </a:lnTo>
                <a:lnTo>
                  <a:pt x="115" y="177"/>
                </a:lnTo>
                <a:lnTo>
                  <a:pt x="113" y="179"/>
                </a:lnTo>
                <a:lnTo>
                  <a:pt x="113" y="182"/>
                </a:lnTo>
                <a:lnTo>
                  <a:pt x="111" y="184"/>
                </a:lnTo>
                <a:lnTo>
                  <a:pt x="109" y="186"/>
                </a:lnTo>
                <a:lnTo>
                  <a:pt x="109" y="186"/>
                </a:lnTo>
                <a:lnTo>
                  <a:pt x="107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6"/>
                </a:lnTo>
                <a:lnTo>
                  <a:pt x="105" y="186"/>
                </a:lnTo>
                <a:lnTo>
                  <a:pt x="105" y="184"/>
                </a:lnTo>
                <a:lnTo>
                  <a:pt x="105" y="184"/>
                </a:lnTo>
                <a:lnTo>
                  <a:pt x="103" y="184"/>
                </a:lnTo>
                <a:lnTo>
                  <a:pt x="103" y="184"/>
                </a:lnTo>
                <a:lnTo>
                  <a:pt x="100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6"/>
                </a:lnTo>
                <a:lnTo>
                  <a:pt x="98" y="198"/>
                </a:lnTo>
                <a:lnTo>
                  <a:pt x="98" y="198"/>
                </a:lnTo>
                <a:lnTo>
                  <a:pt x="98" y="200"/>
                </a:lnTo>
                <a:lnTo>
                  <a:pt x="98" y="202"/>
                </a:lnTo>
                <a:lnTo>
                  <a:pt x="100" y="202"/>
                </a:lnTo>
                <a:lnTo>
                  <a:pt x="100" y="205"/>
                </a:lnTo>
                <a:lnTo>
                  <a:pt x="100" y="207"/>
                </a:lnTo>
                <a:lnTo>
                  <a:pt x="100" y="207"/>
                </a:lnTo>
                <a:lnTo>
                  <a:pt x="100" y="209"/>
                </a:lnTo>
                <a:lnTo>
                  <a:pt x="98" y="211"/>
                </a:lnTo>
                <a:lnTo>
                  <a:pt x="96" y="217"/>
                </a:lnTo>
                <a:lnTo>
                  <a:pt x="96" y="219"/>
                </a:lnTo>
                <a:lnTo>
                  <a:pt x="98" y="221"/>
                </a:lnTo>
                <a:lnTo>
                  <a:pt x="98" y="223"/>
                </a:lnTo>
                <a:lnTo>
                  <a:pt x="98" y="223"/>
                </a:lnTo>
                <a:lnTo>
                  <a:pt x="98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3" y="225"/>
                </a:lnTo>
                <a:lnTo>
                  <a:pt x="103" y="227"/>
                </a:lnTo>
                <a:lnTo>
                  <a:pt x="103" y="230"/>
                </a:lnTo>
                <a:lnTo>
                  <a:pt x="103" y="230"/>
                </a:lnTo>
                <a:lnTo>
                  <a:pt x="103" y="230"/>
                </a:lnTo>
                <a:lnTo>
                  <a:pt x="105" y="230"/>
                </a:lnTo>
                <a:lnTo>
                  <a:pt x="105" y="227"/>
                </a:lnTo>
                <a:lnTo>
                  <a:pt x="105" y="227"/>
                </a:lnTo>
                <a:lnTo>
                  <a:pt x="105" y="230"/>
                </a:lnTo>
                <a:lnTo>
                  <a:pt x="105" y="232"/>
                </a:lnTo>
                <a:lnTo>
                  <a:pt x="105" y="240"/>
                </a:lnTo>
                <a:lnTo>
                  <a:pt x="105" y="242"/>
                </a:lnTo>
                <a:lnTo>
                  <a:pt x="105" y="244"/>
                </a:lnTo>
                <a:lnTo>
                  <a:pt x="105" y="244"/>
                </a:lnTo>
                <a:lnTo>
                  <a:pt x="105" y="244"/>
                </a:lnTo>
                <a:lnTo>
                  <a:pt x="107" y="246"/>
                </a:lnTo>
                <a:lnTo>
                  <a:pt x="107" y="253"/>
                </a:lnTo>
                <a:lnTo>
                  <a:pt x="107" y="257"/>
                </a:lnTo>
                <a:lnTo>
                  <a:pt x="107" y="259"/>
                </a:lnTo>
                <a:lnTo>
                  <a:pt x="107" y="261"/>
                </a:lnTo>
                <a:lnTo>
                  <a:pt x="105" y="267"/>
                </a:lnTo>
                <a:lnTo>
                  <a:pt x="105" y="269"/>
                </a:lnTo>
                <a:lnTo>
                  <a:pt x="105" y="271"/>
                </a:lnTo>
                <a:lnTo>
                  <a:pt x="109" y="273"/>
                </a:lnTo>
                <a:lnTo>
                  <a:pt x="111" y="273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5" y="276"/>
                </a:lnTo>
                <a:lnTo>
                  <a:pt x="119" y="276"/>
                </a:lnTo>
                <a:lnTo>
                  <a:pt x="119" y="276"/>
                </a:lnTo>
                <a:lnTo>
                  <a:pt x="119" y="276"/>
                </a:lnTo>
                <a:lnTo>
                  <a:pt x="121" y="276"/>
                </a:lnTo>
                <a:lnTo>
                  <a:pt x="121" y="276"/>
                </a:lnTo>
                <a:lnTo>
                  <a:pt x="123" y="278"/>
                </a:lnTo>
                <a:lnTo>
                  <a:pt x="123" y="278"/>
                </a:lnTo>
                <a:lnTo>
                  <a:pt x="123" y="280"/>
                </a:lnTo>
                <a:lnTo>
                  <a:pt x="123" y="280"/>
                </a:lnTo>
                <a:lnTo>
                  <a:pt x="126" y="280"/>
                </a:lnTo>
                <a:lnTo>
                  <a:pt x="126" y="280"/>
                </a:lnTo>
                <a:lnTo>
                  <a:pt x="126" y="280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0" y="278"/>
                </a:lnTo>
                <a:lnTo>
                  <a:pt x="132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80"/>
                </a:lnTo>
                <a:lnTo>
                  <a:pt x="134" y="282"/>
                </a:lnTo>
                <a:lnTo>
                  <a:pt x="134" y="282"/>
                </a:lnTo>
                <a:lnTo>
                  <a:pt x="132" y="288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4" y="292"/>
                </a:lnTo>
                <a:lnTo>
                  <a:pt x="136" y="294"/>
                </a:lnTo>
                <a:lnTo>
                  <a:pt x="136" y="294"/>
                </a:lnTo>
                <a:lnTo>
                  <a:pt x="134" y="294"/>
                </a:lnTo>
                <a:lnTo>
                  <a:pt x="132" y="296"/>
                </a:lnTo>
                <a:lnTo>
                  <a:pt x="132" y="296"/>
                </a:lnTo>
                <a:lnTo>
                  <a:pt x="130" y="298"/>
                </a:lnTo>
                <a:lnTo>
                  <a:pt x="128" y="298"/>
                </a:lnTo>
                <a:lnTo>
                  <a:pt x="128" y="298"/>
                </a:lnTo>
                <a:lnTo>
                  <a:pt x="123" y="303"/>
                </a:lnTo>
                <a:lnTo>
                  <a:pt x="123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1"/>
                </a:lnTo>
                <a:lnTo>
                  <a:pt x="121" y="301"/>
                </a:lnTo>
                <a:lnTo>
                  <a:pt x="121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6"/>
                </a:lnTo>
                <a:lnTo>
                  <a:pt x="121" y="294"/>
                </a:lnTo>
                <a:lnTo>
                  <a:pt x="121" y="294"/>
                </a:lnTo>
                <a:lnTo>
                  <a:pt x="119" y="294"/>
                </a:lnTo>
                <a:lnTo>
                  <a:pt x="115" y="294"/>
                </a:lnTo>
                <a:lnTo>
                  <a:pt x="115" y="294"/>
                </a:lnTo>
                <a:lnTo>
                  <a:pt x="113" y="292"/>
                </a:lnTo>
                <a:lnTo>
                  <a:pt x="111" y="292"/>
                </a:lnTo>
                <a:lnTo>
                  <a:pt x="100" y="290"/>
                </a:lnTo>
                <a:lnTo>
                  <a:pt x="100" y="290"/>
                </a:lnTo>
                <a:lnTo>
                  <a:pt x="98" y="290"/>
                </a:lnTo>
                <a:lnTo>
                  <a:pt x="98" y="290"/>
                </a:lnTo>
                <a:lnTo>
                  <a:pt x="98" y="292"/>
                </a:lnTo>
                <a:lnTo>
                  <a:pt x="98" y="292"/>
                </a:lnTo>
                <a:lnTo>
                  <a:pt x="96" y="292"/>
                </a:lnTo>
                <a:lnTo>
                  <a:pt x="96" y="292"/>
                </a:lnTo>
                <a:lnTo>
                  <a:pt x="94" y="296"/>
                </a:lnTo>
                <a:lnTo>
                  <a:pt x="94" y="296"/>
                </a:lnTo>
                <a:lnTo>
                  <a:pt x="94" y="296"/>
                </a:lnTo>
                <a:lnTo>
                  <a:pt x="92" y="296"/>
                </a:lnTo>
                <a:lnTo>
                  <a:pt x="92" y="296"/>
                </a:lnTo>
                <a:lnTo>
                  <a:pt x="86" y="282"/>
                </a:lnTo>
                <a:lnTo>
                  <a:pt x="86" y="282"/>
                </a:lnTo>
                <a:lnTo>
                  <a:pt x="84" y="280"/>
                </a:lnTo>
                <a:lnTo>
                  <a:pt x="84" y="280"/>
                </a:lnTo>
                <a:lnTo>
                  <a:pt x="82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5" y="276"/>
                </a:lnTo>
                <a:lnTo>
                  <a:pt x="73" y="273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3"/>
                </a:lnTo>
                <a:lnTo>
                  <a:pt x="69" y="273"/>
                </a:lnTo>
                <a:lnTo>
                  <a:pt x="67" y="276"/>
                </a:lnTo>
                <a:lnTo>
                  <a:pt x="67" y="276"/>
                </a:lnTo>
                <a:lnTo>
                  <a:pt x="67" y="276"/>
                </a:lnTo>
                <a:lnTo>
                  <a:pt x="67" y="278"/>
                </a:lnTo>
                <a:lnTo>
                  <a:pt x="65" y="278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3"/>
                </a:lnTo>
                <a:lnTo>
                  <a:pt x="63" y="273"/>
                </a:lnTo>
                <a:lnTo>
                  <a:pt x="59" y="267"/>
                </a:lnTo>
                <a:lnTo>
                  <a:pt x="59" y="267"/>
                </a:lnTo>
                <a:lnTo>
                  <a:pt x="57" y="267"/>
                </a:lnTo>
                <a:lnTo>
                  <a:pt x="57" y="267"/>
                </a:lnTo>
                <a:lnTo>
                  <a:pt x="57" y="267"/>
                </a:lnTo>
                <a:lnTo>
                  <a:pt x="52" y="271"/>
                </a:lnTo>
                <a:lnTo>
                  <a:pt x="50" y="273"/>
                </a:lnTo>
                <a:lnTo>
                  <a:pt x="50" y="273"/>
                </a:lnTo>
                <a:lnTo>
                  <a:pt x="48" y="273"/>
                </a:lnTo>
                <a:lnTo>
                  <a:pt x="44" y="282"/>
                </a:lnTo>
                <a:lnTo>
                  <a:pt x="44" y="282"/>
                </a:lnTo>
                <a:lnTo>
                  <a:pt x="44" y="284"/>
                </a:lnTo>
                <a:lnTo>
                  <a:pt x="44" y="286"/>
                </a:lnTo>
                <a:lnTo>
                  <a:pt x="44" y="286"/>
                </a:lnTo>
                <a:lnTo>
                  <a:pt x="44" y="288"/>
                </a:lnTo>
                <a:lnTo>
                  <a:pt x="46" y="288"/>
                </a:lnTo>
                <a:lnTo>
                  <a:pt x="46" y="290"/>
                </a:lnTo>
                <a:lnTo>
                  <a:pt x="57" y="294"/>
                </a:lnTo>
                <a:lnTo>
                  <a:pt x="57" y="294"/>
                </a:lnTo>
                <a:lnTo>
                  <a:pt x="57" y="296"/>
                </a:lnTo>
                <a:lnTo>
                  <a:pt x="59" y="298"/>
                </a:lnTo>
                <a:lnTo>
                  <a:pt x="59" y="301"/>
                </a:lnTo>
                <a:lnTo>
                  <a:pt x="59" y="301"/>
                </a:lnTo>
                <a:lnTo>
                  <a:pt x="61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3"/>
                </a:lnTo>
                <a:lnTo>
                  <a:pt x="67" y="303"/>
                </a:lnTo>
                <a:lnTo>
                  <a:pt x="67" y="305"/>
                </a:lnTo>
                <a:lnTo>
                  <a:pt x="65" y="309"/>
                </a:lnTo>
                <a:lnTo>
                  <a:pt x="65" y="311"/>
                </a:lnTo>
                <a:lnTo>
                  <a:pt x="65" y="313"/>
                </a:lnTo>
                <a:lnTo>
                  <a:pt x="67" y="315"/>
                </a:lnTo>
                <a:lnTo>
                  <a:pt x="67" y="317"/>
                </a:lnTo>
                <a:lnTo>
                  <a:pt x="67" y="319"/>
                </a:lnTo>
                <a:lnTo>
                  <a:pt x="67" y="321"/>
                </a:lnTo>
                <a:lnTo>
                  <a:pt x="65" y="330"/>
                </a:lnTo>
                <a:lnTo>
                  <a:pt x="67" y="330"/>
                </a:lnTo>
                <a:lnTo>
                  <a:pt x="67" y="332"/>
                </a:lnTo>
                <a:lnTo>
                  <a:pt x="69" y="332"/>
                </a:lnTo>
                <a:lnTo>
                  <a:pt x="71" y="332"/>
                </a:lnTo>
                <a:lnTo>
                  <a:pt x="71" y="332"/>
                </a:lnTo>
                <a:lnTo>
                  <a:pt x="71" y="334"/>
                </a:lnTo>
                <a:lnTo>
                  <a:pt x="73" y="338"/>
                </a:lnTo>
                <a:lnTo>
                  <a:pt x="73" y="338"/>
                </a:lnTo>
                <a:lnTo>
                  <a:pt x="73" y="338"/>
                </a:lnTo>
                <a:lnTo>
                  <a:pt x="75" y="338"/>
                </a:lnTo>
                <a:lnTo>
                  <a:pt x="77" y="340"/>
                </a:lnTo>
                <a:lnTo>
                  <a:pt x="77" y="340"/>
                </a:lnTo>
                <a:lnTo>
                  <a:pt x="80" y="340"/>
                </a:lnTo>
                <a:lnTo>
                  <a:pt x="80" y="342"/>
                </a:lnTo>
                <a:lnTo>
                  <a:pt x="80" y="342"/>
                </a:lnTo>
                <a:lnTo>
                  <a:pt x="80" y="344"/>
                </a:lnTo>
                <a:lnTo>
                  <a:pt x="80" y="344"/>
                </a:lnTo>
                <a:lnTo>
                  <a:pt x="77" y="347"/>
                </a:lnTo>
                <a:lnTo>
                  <a:pt x="77" y="347"/>
                </a:lnTo>
                <a:lnTo>
                  <a:pt x="77" y="347"/>
                </a:lnTo>
                <a:lnTo>
                  <a:pt x="77" y="349"/>
                </a:lnTo>
                <a:lnTo>
                  <a:pt x="77" y="349"/>
                </a:lnTo>
                <a:lnTo>
                  <a:pt x="80" y="349"/>
                </a:lnTo>
                <a:lnTo>
                  <a:pt x="80" y="351"/>
                </a:lnTo>
                <a:lnTo>
                  <a:pt x="80" y="351"/>
                </a:lnTo>
                <a:lnTo>
                  <a:pt x="80" y="353"/>
                </a:lnTo>
                <a:lnTo>
                  <a:pt x="77" y="357"/>
                </a:lnTo>
                <a:lnTo>
                  <a:pt x="77" y="357"/>
                </a:lnTo>
                <a:lnTo>
                  <a:pt x="77" y="359"/>
                </a:lnTo>
                <a:lnTo>
                  <a:pt x="77" y="361"/>
                </a:lnTo>
                <a:lnTo>
                  <a:pt x="77" y="363"/>
                </a:lnTo>
                <a:lnTo>
                  <a:pt x="77" y="363"/>
                </a:lnTo>
                <a:lnTo>
                  <a:pt x="80" y="365"/>
                </a:lnTo>
                <a:lnTo>
                  <a:pt x="80" y="367"/>
                </a:lnTo>
                <a:lnTo>
                  <a:pt x="80" y="369"/>
                </a:lnTo>
                <a:lnTo>
                  <a:pt x="80" y="372"/>
                </a:lnTo>
                <a:lnTo>
                  <a:pt x="80" y="372"/>
                </a:lnTo>
                <a:lnTo>
                  <a:pt x="80" y="374"/>
                </a:lnTo>
                <a:lnTo>
                  <a:pt x="82" y="374"/>
                </a:lnTo>
                <a:lnTo>
                  <a:pt x="82" y="376"/>
                </a:lnTo>
                <a:lnTo>
                  <a:pt x="84" y="376"/>
                </a:lnTo>
                <a:lnTo>
                  <a:pt x="84" y="380"/>
                </a:lnTo>
                <a:lnTo>
                  <a:pt x="84" y="380"/>
                </a:lnTo>
                <a:lnTo>
                  <a:pt x="86" y="382"/>
                </a:lnTo>
                <a:lnTo>
                  <a:pt x="86" y="384"/>
                </a:lnTo>
                <a:lnTo>
                  <a:pt x="86" y="384"/>
                </a:lnTo>
                <a:lnTo>
                  <a:pt x="86" y="386"/>
                </a:lnTo>
                <a:lnTo>
                  <a:pt x="86" y="392"/>
                </a:lnTo>
                <a:lnTo>
                  <a:pt x="86" y="395"/>
                </a:lnTo>
                <a:lnTo>
                  <a:pt x="86" y="395"/>
                </a:lnTo>
                <a:lnTo>
                  <a:pt x="84" y="395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0" y="397"/>
                </a:lnTo>
                <a:lnTo>
                  <a:pt x="80" y="399"/>
                </a:lnTo>
                <a:lnTo>
                  <a:pt x="80" y="399"/>
                </a:lnTo>
                <a:lnTo>
                  <a:pt x="80" y="399"/>
                </a:lnTo>
                <a:lnTo>
                  <a:pt x="80" y="403"/>
                </a:lnTo>
                <a:lnTo>
                  <a:pt x="77" y="407"/>
                </a:lnTo>
                <a:lnTo>
                  <a:pt x="77" y="407"/>
                </a:lnTo>
                <a:lnTo>
                  <a:pt x="77" y="409"/>
                </a:lnTo>
                <a:lnTo>
                  <a:pt x="77" y="411"/>
                </a:lnTo>
                <a:lnTo>
                  <a:pt x="77" y="413"/>
                </a:lnTo>
                <a:lnTo>
                  <a:pt x="75" y="411"/>
                </a:lnTo>
                <a:lnTo>
                  <a:pt x="75" y="411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1" y="411"/>
                </a:lnTo>
                <a:lnTo>
                  <a:pt x="71" y="413"/>
                </a:lnTo>
                <a:lnTo>
                  <a:pt x="69" y="415"/>
                </a:lnTo>
                <a:lnTo>
                  <a:pt x="69" y="415"/>
                </a:lnTo>
                <a:lnTo>
                  <a:pt x="67" y="415"/>
                </a:lnTo>
                <a:lnTo>
                  <a:pt x="63" y="418"/>
                </a:lnTo>
                <a:lnTo>
                  <a:pt x="63" y="418"/>
                </a:lnTo>
                <a:lnTo>
                  <a:pt x="61" y="418"/>
                </a:lnTo>
                <a:lnTo>
                  <a:pt x="61" y="418"/>
                </a:lnTo>
                <a:lnTo>
                  <a:pt x="59" y="420"/>
                </a:lnTo>
                <a:lnTo>
                  <a:pt x="59" y="420"/>
                </a:lnTo>
                <a:lnTo>
                  <a:pt x="57" y="422"/>
                </a:lnTo>
                <a:lnTo>
                  <a:pt x="57" y="422"/>
                </a:lnTo>
                <a:lnTo>
                  <a:pt x="57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2" y="424"/>
                </a:lnTo>
                <a:lnTo>
                  <a:pt x="52" y="426"/>
                </a:lnTo>
                <a:lnTo>
                  <a:pt x="52" y="426"/>
                </a:lnTo>
                <a:lnTo>
                  <a:pt x="54" y="426"/>
                </a:lnTo>
                <a:lnTo>
                  <a:pt x="54" y="426"/>
                </a:lnTo>
                <a:lnTo>
                  <a:pt x="57" y="428"/>
                </a:lnTo>
                <a:lnTo>
                  <a:pt x="57" y="428"/>
                </a:lnTo>
                <a:lnTo>
                  <a:pt x="57" y="430"/>
                </a:lnTo>
                <a:lnTo>
                  <a:pt x="57" y="432"/>
                </a:lnTo>
                <a:lnTo>
                  <a:pt x="57" y="432"/>
                </a:lnTo>
                <a:lnTo>
                  <a:pt x="57" y="432"/>
                </a:lnTo>
                <a:lnTo>
                  <a:pt x="54" y="434"/>
                </a:lnTo>
                <a:lnTo>
                  <a:pt x="54" y="434"/>
                </a:lnTo>
                <a:lnTo>
                  <a:pt x="52" y="436"/>
                </a:lnTo>
                <a:lnTo>
                  <a:pt x="50" y="438"/>
                </a:lnTo>
                <a:lnTo>
                  <a:pt x="46" y="440"/>
                </a:lnTo>
                <a:lnTo>
                  <a:pt x="44" y="445"/>
                </a:lnTo>
                <a:lnTo>
                  <a:pt x="42" y="445"/>
                </a:lnTo>
                <a:lnTo>
                  <a:pt x="40" y="449"/>
                </a:lnTo>
                <a:lnTo>
                  <a:pt x="36" y="453"/>
                </a:lnTo>
                <a:lnTo>
                  <a:pt x="36" y="455"/>
                </a:lnTo>
                <a:lnTo>
                  <a:pt x="36" y="455"/>
                </a:lnTo>
                <a:lnTo>
                  <a:pt x="34" y="455"/>
                </a:lnTo>
                <a:lnTo>
                  <a:pt x="31" y="455"/>
                </a:lnTo>
                <a:lnTo>
                  <a:pt x="31" y="457"/>
                </a:lnTo>
                <a:lnTo>
                  <a:pt x="29" y="457"/>
                </a:lnTo>
                <a:lnTo>
                  <a:pt x="29" y="457"/>
                </a:lnTo>
                <a:lnTo>
                  <a:pt x="27" y="459"/>
                </a:lnTo>
                <a:lnTo>
                  <a:pt x="27" y="459"/>
                </a:lnTo>
                <a:lnTo>
                  <a:pt x="27" y="461"/>
                </a:lnTo>
                <a:lnTo>
                  <a:pt x="21" y="463"/>
                </a:lnTo>
                <a:lnTo>
                  <a:pt x="19" y="463"/>
                </a:lnTo>
                <a:lnTo>
                  <a:pt x="19" y="463"/>
                </a:lnTo>
                <a:lnTo>
                  <a:pt x="19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5" y="468"/>
                </a:lnTo>
                <a:lnTo>
                  <a:pt x="15" y="470"/>
                </a:lnTo>
                <a:lnTo>
                  <a:pt x="15" y="470"/>
                </a:lnTo>
                <a:lnTo>
                  <a:pt x="13" y="470"/>
                </a:lnTo>
                <a:lnTo>
                  <a:pt x="13" y="472"/>
                </a:lnTo>
                <a:lnTo>
                  <a:pt x="13" y="472"/>
                </a:lnTo>
                <a:lnTo>
                  <a:pt x="13" y="472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5" y="478"/>
                </a:lnTo>
                <a:lnTo>
                  <a:pt x="15" y="480"/>
                </a:lnTo>
                <a:lnTo>
                  <a:pt x="13" y="482"/>
                </a:lnTo>
                <a:lnTo>
                  <a:pt x="13" y="484"/>
                </a:lnTo>
                <a:lnTo>
                  <a:pt x="13" y="484"/>
                </a:lnTo>
                <a:lnTo>
                  <a:pt x="13" y="484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9"/>
                </a:lnTo>
                <a:lnTo>
                  <a:pt x="11" y="489"/>
                </a:lnTo>
                <a:lnTo>
                  <a:pt x="11" y="493"/>
                </a:lnTo>
                <a:lnTo>
                  <a:pt x="11" y="495"/>
                </a:lnTo>
                <a:lnTo>
                  <a:pt x="11" y="497"/>
                </a:lnTo>
                <a:lnTo>
                  <a:pt x="9" y="497"/>
                </a:lnTo>
                <a:lnTo>
                  <a:pt x="9" y="497"/>
                </a:lnTo>
                <a:lnTo>
                  <a:pt x="9" y="499"/>
                </a:lnTo>
                <a:lnTo>
                  <a:pt x="6" y="499"/>
                </a:lnTo>
                <a:lnTo>
                  <a:pt x="6" y="501"/>
                </a:lnTo>
                <a:lnTo>
                  <a:pt x="6" y="501"/>
                </a:lnTo>
                <a:lnTo>
                  <a:pt x="6" y="503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4" y="505"/>
                </a:lnTo>
                <a:lnTo>
                  <a:pt x="4" y="505"/>
                </a:lnTo>
                <a:lnTo>
                  <a:pt x="4" y="503"/>
                </a:lnTo>
                <a:lnTo>
                  <a:pt x="4" y="503"/>
                </a:lnTo>
                <a:lnTo>
                  <a:pt x="2" y="503"/>
                </a:lnTo>
                <a:lnTo>
                  <a:pt x="2" y="503"/>
                </a:lnTo>
                <a:lnTo>
                  <a:pt x="2" y="505"/>
                </a:lnTo>
                <a:lnTo>
                  <a:pt x="2" y="505"/>
                </a:lnTo>
                <a:lnTo>
                  <a:pt x="2" y="505"/>
                </a:lnTo>
                <a:lnTo>
                  <a:pt x="2" y="507"/>
                </a:lnTo>
                <a:lnTo>
                  <a:pt x="0" y="509"/>
                </a:lnTo>
                <a:lnTo>
                  <a:pt x="0" y="511"/>
                </a:lnTo>
                <a:lnTo>
                  <a:pt x="2" y="514"/>
                </a:lnTo>
                <a:lnTo>
                  <a:pt x="6" y="514"/>
                </a:lnTo>
                <a:lnTo>
                  <a:pt x="9" y="514"/>
                </a:lnTo>
                <a:lnTo>
                  <a:pt x="9" y="514"/>
                </a:lnTo>
                <a:lnTo>
                  <a:pt x="11" y="514"/>
                </a:lnTo>
                <a:lnTo>
                  <a:pt x="11" y="514"/>
                </a:lnTo>
                <a:lnTo>
                  <a:pt x="11" y="514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5" y="511"/>
                </a:lnTo>
                <a:lnTo>
                  <a:pt x="19" y="514"/>
                </a:lnTo>
                <a:lnTo>
                  <a:pt x="21" y="514"/>
                </a:lnTo>
                <a:lnTo>
                  <a:pt x="23" y="511"/>
                </a:lnTo>
                <a:lnTo>
                  <a:pt x="25" y="509"/>
                </a:lnTo>
                <a:lnTo>
                  <a:pt x="27" y="509"/>
                </a:lnTo>
                <a:lnTo>
                  <a:pt x="27" y="507"/>
                </a:lnTo>
                <a:lnTo>
                  <a:pt x="31" y="507"/>
                </a:lnTo>
                <a:lnTo>
                  <a:pt x="34" y="507"/>
                </a:lnTo>
                <a:lnTo>
                  <a:pt x="34" y="505"/>
                </a:lnTo>
                <a:lnTo>
                  <a:pt x="36" y="505"/>
                </a:lnTo>
                <a:lnTo>
                  <a:pt x="36" y="503"/>
                </a:lnTo>
                <a:lnTo>
                  <a:pt x="38" y="501"/>
                </a:lnTo>
                <a:lnTo>
                  <a:pt x="46" y="499"/>
                </a:lnTo>
                <a:lnTo>
                  <a:pt x="54" y="493"/>
                </a:lnTo>
                <a:lnTo>
                  <a:pt x="59" y="493"/>
                </a:lnTo>
                <a:lnTo>
                  <a:pt x="63" y="491"/>
                </a:lnTo>
                <a:lnTo>
                  <a:pt x="67" y="486"/>
                </a:lnTo>
                <a:lnTo>
                  <a:pt x="71" y="486"/>
                </a:lnTo>
                <a:lnTo>
                  <a:pt x="75" y="489"/>
                </a:lnTo>
                <a:lnTo>
                  <a:pt x="77" y="489"/>
                </a:lnTo>
                <a:lnTo>
                  <a:pt x="80" y="491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4" y="493"/>
                </a:lnTo>
                <a:lnTo>
                  <a:pt x="84" y="493"/>
                </a:lnTo>
                <a:lnTo>
                  <a:pt x="86" y="493"/>
                </a:lnTo>
                <a:lnTo>
                  <a:pt x="86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1"/>
                </a:lnTo>
                <a:lnTo>
                  <a:pt x="90" y="491"/>
                </a:lnTo>
                <a:lnTo>
                  <a:pt x="90" y="489"/>
                </a:lnTo>
                <a:lnTo>
                  <a:pt x="90" y="489"/>
                </a:lnTo>
                <a:lnTo>
                  <a:pt x="92" y="486"/>
                </a:lnTo>
                <a:lnTo>
                  <a:pt x="94" y="489"/>
                </a:lnTo>
                <a:lnTo>
                  <a:pt x="96" y="486"/>
                </a:lnTo>
                <a:lnTo>
                  <a:pt x="96" y="486"/>
                </a:lnTo>
                <a:lnTo>
                  <a:pt x="96" y="484"/>
                </a:lnTo>
                <a:lnTo>
                  <a:pt x="96" y="484"/>
                </a:lnTo>
                <a:lnTo>
                  <a:pt x="96" y="482"/>
                </a:lnTo>
                <a:lnTo>
                  <a:pt x="96" y="480"/>
                </a:lnTo>
                <a:lnTo>
                  <a:pt x="96" y="480"/>
                </a:lnTo>
                <a:lnTo>
                  <a:pt x="98" y="478"/>
                </a:lnTo>
                <a:lnTo>
                  <a:pt x="98" y="478"/>
                </a:lnTo>
                <a:lnTo>
                  <a:pt x="98" y="478"/>
                </a:lnTo>
                <a:lnTo>
                  <a:pt x="98" y="476"/>
                </a:lnTo>
                <a:lnTo>
                  <a:pt x="98" y="476"/>
                </a:lnTo>
                <a:lnTo>
                  <a:pt x="96" y="474"/>
                </a:lnTo>
                <a:lnTo>
                  <a:pt x="94" y="472"/>
                </a:lnTo>
                <a:lnTo>
                  <a:pt x="94" y="472"/>
                </a:lnTo>
                <a:lnTo>
                  <a:pt x="94" y="470"/>
                </a:lnTo>
                <a:lnTo>
                  <a:pt x="94" y="470"/>
                </a:lnTo>
                <a:lnTo>
                  <a:pt x="98" y="463"/>
                </a:lnTo>
                <a:lnTo>
                  <a:pt x="98" y="461"/>
                </a:lnTo>
                <a:lnTo>
                  <a:pt x="98" y="461"/>
                </a:lnTo>
                <a:lnTo>
                  <a:pt x="98" y="459"/>
                </a:lnTo>
                <a:lnTo>
                  <a:pt x="98" y="457"/>
                </a:lnTo>
                <a:lnTo>
                  <a:pt x="98" y="457"/>
                </a:lnTo>
                <a:lnTo>
                  <a:pt x="98" y="457"/>
                </a:lnTo>
                <a:lnTo>
                  <a:pt x="100" y="453"/>
                </a:lnTo>
                <a:lnTo>
                  <a:pt x="100" y="451"/>
                </a:lnTo>
                <a:lnTo>
                  <a:pt x="100" y="449"/>
                </a:lnTo>
                <a:lnTo>
                  <a:pt x="100" y="449"/>
                </a:lnTo>
                <a:lnTo>
                  <a:pt x="100" y="447"/>
                </a:lnTo>
                <a:lnTo>
                  <a:pt x="100" y="447"/>
                </a:lnTo>
                <a:lnTo>
                  <a:pt x="105" y="443"/>
                </a:lnTo>
                <a:lnTo>
                  <a:pt x="105" y="440"/>
                </a:lnTo>
                <a:lnTo>
                  <a:pt x="107" y="438"/>
                </a:lnTo>
                <a:lnTo>
                  <a:pt x="107" y="436"/>
                </a:lnTo>
                <a:lnTo>
                  <a:pt x="109" y="436"/>
                </a:lnTo>
                <a:lnTo>
                  <a:pt x="111" y="436"/>
                </a:lnTo>
                <a:lnTo>
                  <a:pt x="111" y="438"/>
                </a:lnTo>
                <a:lnTo>
                  <a:pt x="113" y="438"/>
                </a:lnTo>
                <a:lnTo>
                  <a:pt x="113" y="438"/>
                </a:lnTo>
                <a:lnTo>
                  <a:pt x="113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40"/>
                </a:lnTo>
                <a:lnTo>
                  <a:pt x="115" y="440"/>
                </a:lnTo>
                <a:lnTo>
                  <a:pt x="115" y="440"/>
                </a:lnTo>
                <a:lnTo>
                  <a:pt x="115" y="443"/>
                </a:lnTo>
                <a:lnTo>
                  <a:pt x="115" y="443"/>
                </a:lnTo>
                <a:lnTo>
                  <a:pt x="115" y="445"/>
                </a:lnTo>
                <a:lnTo>
                  <a:pt x="115" y="447"/>
                </a:lnTo>
                <a:lnTo>
                  <a:pt x="115" y="447"/>
                </a:lnTo>
                <a:lnTo>
                  <a:pt x="115" y="449"/>
                </a:lnTo>
                <a:lnTo>
                  <a:pt x="117" y="449"/>
                </a:lnTo>
                <a:lnTo>
                  <a:pt x="121" y="455"/>
                </a:lnTo>
                <a:lnTo>
                  <a:pt x="121" y="455"/>
                </a:lnTo>
                <a:lnTo>
                  <a:pt x="123" y="455"/>
                </a:lnTo>
                <a:lnTo>
                  <a:pt x="123" y="457"/>
                </a:lnTo>
                <a:lnTo>
                  <a:pt x="123" y="457"/>
                </a:lnTo>
                <a:lnTo>
                  <a:pt x="123" y="457"/>
                </a:lnTo>
                <a:lnTo>
                  <a:pt x="123" y="459"/>
                </a:lnTo>
                <a:lnTo>
                  <a:pt x="121" y="461"/>
                </a:lnTo>
                <a:lnTo>
                  <a:pt x="121" y="463"/>
                </a:lnTo>
                <a:lnTo>
                  <a:pt x="121" y="463"/>
                </a:lnTo>
                <a:lnTo>
                  <a:pt x="121" y="466"/>
                </a:lnTo>
                <a:lnTo>
                  <a:pt x="121" y="466"/>
                </a:lnTo>
                <a:lnTo>
                  <a:pt x="123" y="466"/>
                </a:lnTo>
                <a:lnTo>
                  <a:pt x="123" y="468"/>
                </a:lnTo>
                <a:lnTo>
                  <a:pt x="126" y="468"/>
                </a:lnTo>
                <a:lnTo>
                  <a:pt x="126" y="468"/>
                </a:lnTo>
                <a:lnTo>
                  <a:pt x="128" y="468"/>
                </a:lnTo>
                <a:lnTo>
                  <a:pt x="128" y="468"/>
                </a:lnTo>
                <a:lnTo>
                  <a:pt x="130" y="466"/>
                </a:lnTo>
                <a:lnTo>
                  <a:pt x="130" y="466"/>
                </a:lnTo>
                <a:lnTo>
                  <a:pt x="130" y="463"/>
                </a:lnTo>
                <a:lnTo>
                  <a:pt x="130" y="461"/>
                </a:lnTo>
                <a:lnTo>
                  <a:pt x="130" y="461"/>
                </a:lnTo>
                <a:lnTo>
                  <a:pt x="132" y="461"/>
                </a:lnTo>
                <a:lnTo>
                  <a:pt x="134" y="459"/>
                </a:lnTo>
                <a:lnTo>
                  <a:pt x="136" y="457"/>
                </a:lnTo>
                <a:lnTo>
                  <a:pt x="140" y="455"/>
                </a:lnTo>
                <a:lnTo>
                  <a:pt x="140" y="455"/>
                </a:lnTo>
                <a:lnTo>
                  <a:pt x="142" y="453"/>
                </a:lnTo>
                <a:lnTo>
                  <a:pt x="142" y="453"/>
                </a:lnTo>
                <a:lnTo>
                  <a:pt x="142" y="451"/>
                </a:lnTo>
                <a:lnTo>
                  <a:pt x="142" y="449"/>
                </a:lnTo>
                <a:lnTo>
                  <a:pt x="142" y="447"/>
                </a:lnTo>
                <a:lnTo>
                  <a:pt x="142" y="447"/>
                </a:lnTo>
                <a:lnTo>
                  <a:pt x="144" y="447"/>
                </a:lnTo>
                <a:lnTo>
                  <a:pt x="146" y="447"/>
                </a:lnTo>
                <a:lnTo>
                  <a:pt x="146" y="447"/>
                </a:lnTo>
                <a:lnTo>
                  <a:pt x="148" y="447"/>
                </a:lnTo>
                <a:lnTo>
                  <a:pt x="148" y="449"/>
                </a:lnTo>
                <a:lnTo>
                  <a:pt x="151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51"/>
                </a:lnTo>
                <a:lnTo>
                  <a:pt x="153" y="453"/>
                </a:lnTo>
                <a:lnTo>
                  <a:pt x="153" y="453"/>
                </a:lnTo>
                <a:lnTo>
                  <a:pt x="153" y="453"/>
                </a:lnTo>
                <a:lnTo>
                  <a:pt x="155" y="455"/>
                </a:lnTo>
                <a:lnTo>
                  <a:pt x="159" y="453"/>
                </a:lnTo>
                <a:lnTo>
                  <a:pt x="159" y="453"/>
                </a:lnTo>
                <a:lnTo>
                  <a:pt x="163" y="453"/>
                </a:lnTo>
                <a:lnTo>
                  <a:pt x="163" y="451"/>
                </a:lnTo>
                <a:lnTo>
                  <a:pt x="165" y="451"/>
                </a:lnTo>
                <a:lnTo>
                  <a:pt x="165" y="451"/>
                </a:lnTo>
                <a:lnTo>
                  <a:pt x="167" y="451"/>
                </a:lnTo>
                <a:lnTo>
                  <a:pt x="167" y="451"/>
                </a:lnTo>
                <a:lnTo>
                  <a:pt x="169" y="447"/>
                </a:lnTo>
                <a:lnTo>
                  <a:pt x="167" y="447"/>
                </a:lnTo>
                <a:lnTo>
                  <a:pt x="167" y="445"/>
                </a:lnTo>
                <a:lnTo>
                  <a:pt x="167" y="445"/>
                </a:lnTo>
                <a:lnTo>
                  <a:pt x="167" y="445"/>
                </a:lnTo>
                <a:lnTo>
                  <a:pt x="167" y="443"/>
                </a:lnTo>
                <a:lnTo>
                  <a:pt x="167" y="443"/>
                </a:lnTo>
                <a:lnTo>
                  <a:pt x="171" y="436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69" y="434"/>
                </a:lnTo>
                <a:lnTo>
                  <a:pt x="169" y="434"/>
                </a:lnTo>
                <a:lnTo>
                  <a:pt x="169" y="434"/>
                </a:lnTo>
                <a:lnTo>
                  <a:pt x="167" y="432"/>
                </a:lnTo>
                <a:lnTo>
                  <a:pt x="165" y="430"/>
                </a:lnTo>
                <a:lnTo>
                  <a:pt x="165" y="428"/>
                </a:lnTo>
                <a:lnTo>
                  <a:pt x="165" y="428"/>
                </a:lnTo>
                <a:lnTo>
                  <a:pt x="167" y="426"/>
                </a:lnTo>
                <a:lnTo>
                  <a:pt x="167" y="426"/>
                </a:lnTo>
                <a:lnTo>
                  <a:pt x="167" y="426"/>
                </a:lnTo>
                <a:lnTo>
                  <a:pt x="167" y="424"/>
                </a:lnTo>
                <a:lnTo>
                  <a:pt x="167" y="424"/>
                </a:lnTo>
                <a:lnTo>
                  <a:pt x="169" y="422"/>
                </a:lnTo>
                <a:lnTo>
                  <a:pt x="171" y="420"/>
                </a:lnTo>
                <a:lnTo>
                  <a:pt x="171" y="418"/>
                </a:lnTo>
                <a:lnTo>
                  <a:pt x="174" y="415"/>
                </a:lnTo>
                <a:lnTo>
                  <a:pt x="176" y="413"/>
                </a:lnTo>
                <a:lnTo>
                  <a:pt x="178" y="411"/>
                </a:lnTo>
                <a:lnTo>
                  <a:pt x="178" y="411"/>
                </a:lnTo>
                <a:lnTo>
                  <a:pt x="180" y="411"/>
                </a:lnTo>
                <a:lnTo>
                  <a:pt x="180" y="411"/>
                </a:lnTo>
                <a:lnTo>
                  <a:pt x="182" y="411"/>
                </a:lnTo>
                <a:lnTo>
                  <a:pt x="182" y="411"/>
                </a:lnTo>
                <a:lnTo>
                  <a:pt x="184" y="413"/>
                </a:lnTo>
                <a:lnTo>
                  <a:pt x="184" y="413"/>
                </a:lnTo>
                <a:lnTo>
                  <a:pt x="190" y="411"/>
                </a:lnTo>
                <a:lnTo>
                  <a:pt x="192" y="409"/>
                </a:lnTo>
                <a:lnTo>
                  <a:pt x="194" y="407"/>
                </a:lnTo>
                <a:lnTo>
                  <a:pt x="197" y="405"/>
                </a:lnTo>
                <a:lnTo>
                  <a:pt x="199" y="403"/>
                </a:lnTo>
                <a:lnTo>
                  <a:pt x="201" y="403"/>
                </a:lnTo>
                <a:lnTo>
                  <a:pt x="203" y="403"/>
                </a:lnTo>
                <a:lnTo>
                  <a:pt x="203" y="401"/>
                </a:lnTo>
                <a:lnTo>
                  <a:pt x="205" y="401"/>
                </a:lnTo>
                <a:lnTo>
                  <a:pt x="205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199" y="397"/>
                </a:lnTo>
                <a:lnTo>
                  <a:pt x="199" y="395"/>
                </a:lnTo>
                <a:lnTo>
                  <a:pt x="197" y="392"/>
                </a:lnTo>
                <a:lnTo>
                  <a:pt x="197" y="392"/>
                </a:lnTo>
                <a:lnTo>
                  <a:pt x="197" y="390"/>
                </a:lnTo>
                <a:lnTo>
                  <a:pt x="197" y="390"/>
                </a:lnTo>
                <a:lnTo>
                  <a:pt x="194" y="388"/>
                </a:lnTo>
                <a:lnTo>
                  <a:pt x="194" y="388"/>
                </a:lnTo>
                <a:lnTo>
                  <a:pt x="194" y="388"/>
                </a:lnTo>
                <a:lnTo>
                  <a:pt x="194" y="386"/>
                </a:lnTo>
                <a:lnTo>
                  <a:pt x="194" y="386"/>
                </a:lnTo>
                <a:lnTo>
                  <a:pt x="197" y="386"/>
                </a:lnTo>
                <a:lnTo>
                  <a:pt x="197" y="384"/>
                </a:lnTo>
                <a:lnTo>
                  <a:pt x="197" y="384"/>
                </a:lnTo>
                <a:lnTo>
                  <a:pt x="199" y="384"/>
                </a:lnTo>
                <a:lnTo>
                  <a:pt x="201" y="386"/>
                </a:lnTo>
                <a:lnTo>
                  <a:pt x="201" y="386"/>
                </a:lnTo>
                <a:lnTo>
                  <a:pt x="201" y="386"/>
                </a:lnTo>
                <a:lnTo>
                  <a:pt x="203" y="386"/>
                </a:lnTo>
                <a:lnTo>
                  <a:pt x="205" y="388"/>
                </a:lnTo>
                <a:lnTo>
                  <a:pt x="207" y="388"/>
                </a:lnTo>
                <a:lnTo>
                  <a:pt x="209" y="390"/>
                </a:lnTo>
                <a:lnTo>
                  <a:pt x="209" y="388"/>
                </a:lnTo>
                <a:lnTo>
                  <a:pt x="209" y="388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4"/>
                </a:lnTo>
                <a:lnTo>
                  <a:pt x="209" y="384"/>
                </a:lnTo>
                <a:lnTo>
                  <a:pt x="211" y="384"/>
                </a:lnTo>
                <a:lnTo>
                  <a:pt x="211" y="384"/>
                </a:lnTo>
                <a:lnTo>
                  <a:pt x="211" y="382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3" y="378"/>
                </a:lnTo>
                <a:lnTo>
                  <a:pt x="213" y="380"/>
                </a:lnTo>
                <a:lnTo>
                  <a:pt x="213" y="382"/>
                </a:lnTo>
                <a:lnTo>
                  <a:pt x="215" y="384"/>
                </a:lnTo>
                <a:lnTo>
                  <a:pt x="215" y="384"/>
                </a:lnTo>
                <a:lnTo>
                  <a:pt x="215" y="384"/>
                </a:lnTo>
                <a:lnTo>
                  <a:pt x="217" y="384"/>
                </a:lnTo>
                <a:lnTo>
                  <a:pt x="217" y="384"/>
                </a:lnTo>
                <a:lnTo>
                  <a:pt x="217" y="382"/>
                </a:lnTo>
                <a:lnTo>
                  <a:pt x="220" y="380"/>
                </a:lnTo>
                <a:lnTo>
                  <a:pt x="220" y="380"/>
                </a:lnTo>
                <a:lnTo>
                  <a:pt x="220" y="378"/>
                </a:lnTo>
                <a:lnTo>
                  <a:pt x="222" y="378"/>
                </a:lnTo>
                <a:lnTo>
                  <a:pt x="224" y="376"/>
                </a:lnTo>
                <a:lnTo>
                  <a:pt x="224" y="376"/>
                </a:lnTo>
                <a:lnTo>
                  <a:pt x="224" y="374"/>
                </a:lnTo>
                <a:lnTo>
                  <a:pt x="224" y="374"/>
                </a:lnTo>
                <a:lnTo>
                  <a:pt x="224" y="372"/>
                </a:lnTo>
                <a:lnTo>
                  <a:pt x="226" y="372"/>
                </a:lnTo>
                <a:lnTo>
                  <a:pt x="226" y="372"/>
                </a:lnTo>
                <a:lnTo>
                  <a:pt x="228" y="374"/>
                </a:lnTo>
                <a:lnTo>
                  <a:pt x="228" y="376"/>
                </a:lnTo>
                <a:lnTo>
                  <a:pt x="230" y="378"/>
                </a:lnTo>
                <a:lnTo>
                  <a:pt x="234" y="382"/>
                </a:lnTo>
                <a:lnTo>
                  <a:pt x="234" y="384"/>
                </a:lnTo>
                <a:lnTo>
                  <a:pt x="236" y="384"/>
                </a:lnTo>
                <a:lnTo>
                  <a:pt x="238" y="390"/>
                </a:lnTo>
                <a:lnTo>
                  <a:pt x="238" y="392"/>
                </a:lnTo>
                <a:lnTo>
                  <a:pt x="238" y="392"/>
                </a:lnTo>
                <a:lnTo>
                  <a:pt x="238" y="392"/>
                </a:lnTo>
                <a:lnTo>
                  <a:pt x="240" y="392"/>
                </a:lnTo>
                <a:lnTo>
                  <a:pt x="240" y="390"/>
                </a:lnTo>
                <a:lnTo>
                  <a:pt x="240" y="390"/>
                </a:lnTo>
                <a:lnTo>
                  <a:pt x="240" y="388"/>
                </a:lnTo>
                <a:lnTo>
                  <a:pt x="240" y="388"/>
                </a:lnTo>
                <a:lnTo>
                  <a:pt x="240" y="388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4"/>
                </a:lnTo>
                <a:lnTo>
                  <a:pt x="240" y="384"/>
                </a:lnTo>
                <a:lnTo>
                  <a:pt x="242" y="384"/>
                </a:lnTo>
                <a:lnTo>
                  <a:pt x="242" y="384"/>
                </a:lnTo>
                <a:lnTo>
                  <a:pt x="245" y="386"/>
                </a:lnTo>
                <a:lnTo>
                  <a:pt x="247" y="390"/>
                </a:lnTo>
                <a:lnTo>
                  <a:pt x="247" y="395"/>
                </a:lnTo>
                <a:lnTo>
                  <a:pt x="249" y="395"/>
                </a:lnTo>
                <a:lnTo>
                  <a:pt x="249" y="397"/>
                </a:lnTo>
                <a:lnTo>
                  <a:pt x="251" y="399"/>
                </a:lnTo>
                <a:lnTo>
                  <a:pt x="251" y="401"/>
                </a:lnTo>
                <a:lnTo>
                  <a:pt x="251" y="401"/>
                </a:lnTo>
                <a:lnTo>
                  <a:pt x="251" y="401"/>
                </a:lnTo>
                <a:lnTo>
                  <a:pt x="251" y="403"/>
                </a:lnTo>
                <a:lnTo>
                  <a:pt x="253" y="403"/>
                </a:lnTo>
                <a:lnTo>
                  <a:pt x="253" y="405"/>
                </a:lnTo>
                <a:lnTo>
                  <a:pt x="253" y="405"/>
                </a:lnTo>
                <a:lnTo>
                  <a:pt x="253" y="405"/>
                </a:lnTo>
                <a:lnTo>
                  <a:pt x="255" y="405"/>
                </a:lnTo>
                <a:lnTo>
                  <a:pt x="255" y="405"/>
                </a:lnTo>
                <a:lnTo>
                  <a:pt x="255" y="407"/>
                </a:lnTo>
                <a:lnTo>
                  <a:pt x="259" y="405"/>
                </a:lnTo>
                <a:lnTo>
                  <a:pt x="265" y="405"/>
                </a:lnTo>
                <a:lnTo>
                  <a:pt x="272" y="405"/>
                </a:lnTo>
                <a:lnTo>
                  <a:pt x="272" y="405"/>
                </a:lnTo>
                <a:lnTo>
                  <a:pt x="274" y="405"/>
                </a:lnTo>
                <a:lnTo>
                  <a:pt x="274" y="407"/>
                </a:lnTo>
                <a:lnTo>
                  <a:pt x="276" y="407"/>
                </a:lnTo>
                <a:lnTo>
                  <a:pt x="278" y="407"/>
                </a:lnTo>
                <a:lnTo>
                  <a:pt x="280" y="407"/>
                </a:lnTo>
                <a:lnTo>
                  <a:pt x="280" y="407"/>
                </a:lnTo>
                <a:lnTo>
                  <a:pt x="282" y="409"/>
                </a:lnTo>
                <a:lnTo>
                  <a:pt x="284" y="407"/>
                </a:lnTo>
                <a:lnTo>
                  <a:pt x="291" y="407"/>
                </a:lnTo>
                <a:lnTo>
                  <a:pt x="297" y="405"/>
                </a:lnTo>
                <a:lnTo>
                  <a:pt x="299" y="405"/>
                </a:lnTo>
                <a:lnTo>
                  <a:pt x="301" y="403"/>
                </a:lnTo>
                <a:lnTo>
                  <a:pt x="303" y="401"/>
                </a:lnTo>
                <a:lnTo>
                  <a:pt x="303" y="399"/>
                </a:lnTo>
                <a:lnTo>
                  <a:pt x="305" y="397"/>
                </a:lnTo>
                <a:lnTo>
                  <a:pt x="305" y="397"/>
                </a:lnTo>
                <a:lnTo>
                  <a:pt x="305" y="397"/>
                </a:lnTo>
                <a:lnTo>
                  <a:pt x="307" y="397"/>
                </a:lnTo>
                <a:lnTo>
                  <a:pt x="307" y="397"/>
                </a:lnTo>
                <a:lnTo>
                  <a:pt x="309" y="395"/>
                </a:lnTo>
                <a:lnTo>
                  <a:pt x="311" y="390"/>
                </a:lnTo>
                <a:lnTo>
                  <a:pt x="314" y="390"/>
                </a:lnTo>
                <a:lnTo>
                  <a:pt x="314" y="390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6"/>
                </a:lnTo>
                <a:lnTo>
                  <a:pt x="314" y="386"/>
                </a:lnTo>
                <a:lnTo>
                  <a:pt x="314" y="386"/>
                </a:lnTo>
                <a:lnTo>
                  <a:pt x="314" y="384"/>
                </a:lnTo>
                <a:lnTo>
                  <a:pt x="314" y="384"/>
                </a:lnTo>
                <a:lnTo>
                  <a:pt x="314" y="382"/>
                </a:lnTo>
                <a:lnTo>
                  <a:pt x="314" y="382"/>
                </a:lnTo>
                <a:lnTo>
                  <a:pt x="314" y="382"/>
                </a:lnTo>
                <a:lnTo>
                  <a:pt x="316" y="382"/>
                </a:lnTo>
                <a:lnTo>
                  <a:pt x="316" y="382"/>
                </a:lnTo>
                <a:lnTo>
                  <a:pt x="318" y="382"/>
                </a:lnTo>
                <a:lnTo>
                  <a:pt x="318" y="382"/>
                </a:lnTo>
                <a:lnTo>
                  <a:pt x="322" y="380"/>
                </a:lnTo>
                <a:lnTo>
                  <a:pt x="322" y="378"/>
                </a:lnTo>
                <a:lnTo>
                  <a:pt x="330" y="374"/>
                </a:lnTo>
                <a:lnTo>
                  <a:pt x="330" y="376"/>
                </a:lnTo>
                <a:lnTo>
                  <a:pt x="332" y="376"/>
                </a:lnTo>
                <a:lnTo>
                  <a:pt x="332" y="376"/>
                </a:lnTo>
                <a:lnTo>
                  <a:pt x="332" y="376"/>
                </a:lnTo>
                <a:lnTo>
                  <a:pt x="334" y="374"/>
                </a:lnTo>
                <a:lnTo>
                  <a:pt x="334" y="374"/>
                </a:lnTo>
                <a:lnTo>
                  <a:pt x="334" y="372"/>
                </a:lnTo>
                <a:lnTo>
                  <a:pt x="334" y="372"/>
                </a:lnTo>
                <a:lnTo>
                  <a:pt x="334" y="369"/>
                </a:lnTo>
                <a:lnTo>
                  <a:pt x="334" y="369"/>
                </a:lnTo>
                <a:lnTo>
                  <a:pt x="334" y="369"/>
                </a:lnTo>
                <a:lnTo>
                  <a:pt x="334" y="367"/>
                </a:lnTo>
                <a:lnTo>
                  <a:pt x="336" y="367"/>
                </a:lnTo>
                <a:lnTo>
                  <a:pt x="336" y="367"/>
                </a:lnTo>
                <a:lnTo>
                  <a:pt x="341" y="367"/>
                </a:lnTo>
                <a:lnTo>
                  <a:pt x="341" y="367"/>
                </a:lnTo>
                <a:lnTo>
                  <a:pt x="343" y="369"/>
                </a:lnTo>
                <a:lnTo>
                  <a:pt x="343" y="369"/>
                </a:lnTo>
                <a:lnTo>
                  <a:pt x="343" y="369"/>
                </a:lnTo>
                <a:lnTo>
                  <a:pt x="345" y="374"/>
                </a:lnTo>
                <a:lnTo>
                  <a:pt x="345" y="372"/>
                </a:lnTo>
                <a:lnTo>
                  <a:pt x="353" y="361"/>
                </a:lnTo>
                <a:lnTo>
                  <a:pt x="366" y="351"/>
                </a:lnTo>
                <a:lnTo>
                  <a:pt x="374" y="344"/>
                </a:lnTo>
                <a:lnTo>
                  <a:pt x="385" y="334"/>
                </a:lnTo>
                <a:lnTo>
                  <a:pt x="391" y="330"/>
                </a:lnTo>
                <a:lnTo>
                  <a:pt x="395" y="328"/>
                </a:lnTo>
                <a:lnTo>
                  <a:pt x="401" y="324"/>
                </a:lnTo>
                <a:lnTo>
                  <a:pt x="405" y="321"/>
                </a:lnTo>
                <a:lnTo>
                  <a:pt x="414" y="317"/>
                </a:lnTo>
                <a:lnTo>
                  <a:pt x="420" y="313"/>
                </a:lnTo>
                <a:lnTo>
                  <a:pt x="424" y="311"/>
                </a:lnTo>
                <a:lnTo>
                  <a:pt x="399" y="324"/>
                </a:lnTo>
                <a:lnTo>
                  <a:pt x="397" y="324"/>
                </a:lnTo>
                <a:lnTo>
                  <a:pt x="397" y="324"/>
                </a:lnTo>
                <a:lnTo>
                  <a:pt x="397" y="321"/>
                </a:lnTo>
                <a:lnTo>
                  <a:pt x="395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19"/>
                </a:lnTo>
                <a:lnTo>
                  <a:pt x="399" y="319"/>
                </a:lnTo>
                <a:lnTo>
                  <a:pt x="399" y="319"/>
                </a:lnTo>
                <a:lnTo>
                  <a:pt x="399" y="321"/>
                </a:lnTo>
                <a:lnTo>
                  <a:pt x="401" y="321"/>
                </a:lnTo>
                <a:lnTo>
                  <a:pt x="401" y="321"/>
                </a:lnTo>
                <a:lnTo>
                  <a:pt x="403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7"/>
                </a:lnTo>
                <a:lnTo>
                  <a:pt x="405" y="317"/>
                </a:lnTo>
                <a:lnTo>
                  <a:pt x="405" y="317"/>
                </a:lnTo>
                <a:lnTo>
                  <a:pt x="408" y="317"/>
                </a:lnTo>
                <a:lnTo>
                  <a:pt x="408" y="315"/>
                </a:lnTo>
                <a:lnTo>
                  <a:pt x="408" y="315"/>
                </a:lnTo>
                <a:lnTo>
                  <a:pt x="408" y="313"/>
                </a:lnTo>
                <a:lnTo>
                  <a:pt x="408" y="313"/>
                </a:lnTo>
                <a:lnTo>
                  <a:pt x="405" y="311"/>
                </a:lnTo>
                <a:lnTo>
                  <a:pt x="405" y="313"/>
                </a:lnTo>
                <a:lnTo>
                  <a:pt x="403" y="313"/>
                </a:lnTo>
                <a:lnTo>
                  <a:pt x="403" y="313"/>
                </a:lnTo>
                <a:lnTo>
                  <a:pt x="401" y="313"/>
                </a:lnTo>
                <a:lnTo>
                  <a:pt x="397" y="317"/>
                </a:lnTo>
                <a:lnTo>
                  <a:pt x="393" y="315"/>
                </a:lnTo>
                <a:lnTo>
                  <a:pt x="391" y="315"/>
                </a:lnTo>
                <a:lnTo>
                  <a:pt x="391" y="315"/>
                </a:lnTo>
                <a:lnTo>
                  <a:pt x="391" y="317"/>
                </a:lnTo>
                <a:lnTo>
                  <a:pt x="391" y="317"/>
                </a:lnTo>
                <a:lnTo>
                  <a:pt x="391" y="317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21"/>
                </a:lnTo>
                <a:lnTo>
                  <a:pt x="389" y="321"/>
                </a:lnTo>
                <a:lnTo>
                  <a:pt x="389" y="324"/>
                </a:lnTo>
                <a:lnTo>
                  <a:pt x="387" y="324"/>
                </a:lnTo>
                <a:lnTo>
                  <a:pt x="387" y="324"/>
                </a:lnTo>
                <a:lnTo>
                  <a:pt x="387" y="324"/>
                </a:lnTo>
                <a:lnTo>
                  <a:pt x="391" y="326"/>
                </a:lnTo>
                <a:lnTo>
                  <a:pt x="389" y="326"/>
                </a:lnTo>
                <a:lnTo>
                  <a:pt x="389" y="326"/>
                </a:lnTo>
                <a:lnTo>
                  <a:pt x="387" y="326"/>
                </a:lnTo>
                <a:lnTo>
                  <a:pt x="387" y="326"/>
                </a:lnTo>
                <a:lnTo>
                  <a:pt x="387" y="328"/>
                </a:lnTo>
                <a:lnTo>
                  <a:pt x="387" y="330"/>
                </a:lnTo>
                <a:lnTo>
                  <a:pt x="387" y="330"/>
                </a:lnTo>
                <a:lnTo>
                  <a:pt x="385" y="332"/>
                </a:lnTo>
                <a:lnTo>
                  <a:pt x="385" y="332"/>
                </a:lnTo>
                <a:lnTo>
                  <a:pt x="385" y="332"/>
                </a:lnTo>
                <a:lnTo>
                  <a:pt x="382" y="332"/>
                </a:lnTo>
                <a:lnTo>
                  <a:pt x="382" y="332"/>
                </a:lnTo>
                <a:lnTo>
                  <a:pt x="380" y="332"/>
                </a:lnTo>
                <a:lnTo>
                  <a:pt x="380" y="334"/>
                </a:lnTo>
                <a:lnTo>
                  <a:pt x="380" y="334"/>
                </a:lnTo>
                <a:lnTo>
                  <a:pt x="378" y="334"/>
                </a:lnTo>
                <a:lnTo>
                  <a:pt x="380" y="334"/>
                </a:lnTo>
                <a:lnTo>
                  <a:pt x="380" y="332"/>
                </a:lnTo>
                <a:lnTo>
                  <a:pt x="380" y="330"/>
                </a:lnTo>
                <a:lnTo>
                  <a:pt x="378" y="330"/>
                </a:lnTo>
                <a:lnTo>
                  <a:pt x="378" y="332"/>
                </a:lnTo>
                <a:lnTo>
                  <a:pt x="378" y="332"/>
                </a:lnTo>
                <a:lnTo>
                  <a:pt x="376" y="330"/>
                </a:lnTo>
                <a:lnTo>
                  <a:pt x="376" y="328"/>
                </a:lnTo>
                <a:lnTo>
                  <a:pt x="378" y="328"/>
                </a:lnTo>
                <a:lnTo>
                  <a:pt x="378" y="326"/>
                </a:lnTo>
                <a:lnTo>
                  <a:pt x="380" y="326"/>
                </a:lnTo>
                <a:lnTo>
                  <a:pt x="382" y="326"/>
                </a:lnTo>
                <a:lnTo>
                  <a:pt x="382" y="324"/>
                </a:lnTo>
                <a:lnTo>
                  <a:pt x="380" y="324"/>
                </a:lnTo>
                <a:lnTo>
                  <a:pt x="380" y="321"/>
                </a:lnTo>
                <a:lnTo>
                  <a:pt x="382" y="319"/>
                </a:lnTo>
                <a:lnTo>
                  <a:pt x="382" y="317"/>
                </a:lnTo>
                <a:lnTo>
                  <a:pt x="385" y="317"/>
                </a:lnTo>
                <a:lnTo>
                  <a:pt x="387" y="313"/>
                </a:lnTo>
                <a:lnTo>
                  <a:pt x="387" y="311"/>
                </a:lnTo>
                <a:lnTo>
                  <a:pt x="387" y="309"/>
                </a:lnTo>
                <a:lnTo>
                  <a:pt x="389" y="307"/>
                </a:lnTo>
                <a:lnTo>
                  <a:pt x="391" y="303"/>
                </a:lnTo>
                <a:lnTo>
                  <a:pt x="393" y="303"/>
                </a:lnTo>
                <a:lnTo>
                  <a:pt x="395" y="301"/>
                </a:lnTo>
                <a:lnTo>
                  <a:pt x="395" y="301"/>
                </a:lnTo>
                <a:lnTo>
                  <a:pt x="397" y="301"/>
                </a:lnTo>
                <a:lnTo>
                  <a:pt x="399" y="301"/>
                </a:lnTo>
                <a:lnTo>
                  <a:pt x="403" y="296"/>
                </a:lnTo>
                <a:lnTo>
                  <a:pt x="408" y="290"/>
                </a:lnTo>
                <a:lnTo>
                  <a:pt x="412" y="290"/>
                </a:lnTo>
                <a:lnTo>
                  <a:pt x="414" y="288"/>
                </a:lnTo>
                <a:lnTo>
                  <a:pt x="414" y="288"/>
                </a:lnTo>
                <a:lnTo>
                  <a:pt x="418" y="290"/>
                </a:lnTo>
                <a:lnTo>
                  <a:pt x="422" y="290"/>
                </a:lnTo>
                <a:lnTo>
                  <a:pt x="424" y="292"/>
                </a:lnTo>
                <a:lnTo>
                  <a:pt x="424" y="301"/>
                </a:lnTo>
                <a:lnTo>
                  <a:pt x="424" y="303"/>
                </a:lnTo>
                <a:lnTo>
                  <a:pt x="424" y="303"/>
                </a:lnTo>
                <a:lnTo>
                  <a:pt x="424" y="305"/>
                </a:lnTo>
                <a:lnTo>
                  <a:pt x="424" y="305"/>
                </a:lnTo>
                <a:lnTo>
                  <a:pt x="424" y="305"/>
                </a:lnTo>
                <a:lnTo>
                  <a:pt x="422" y="307"/>
                </a:lnTo>
                <a:lnTo>
                  <a:pt x="418" y="309"/>
                </a:lnTo>
                <a:lnTo>
                  <a:pt x="418" y="309"/>
                </a:lnTo>
                <a:lnTo>
                  <a:pt x="420" y="307"/>
                </a:lnTo>
                <a:lnTo>
                  <a:pt x="420" y="307"/>
                </a:lnTo>
                <a:lnTo>
                  <a:pt x="420" y="307"/>
                </a:lnTo>
                <a:lnTo>
                  <a:pt x="414" y="307"/>
                </a:lnTo>
                <a:lnTo>
                  <a:pt x="412" y="309"/>
                </a:lnTo>
                <a:lnTo>
                  <a:pt x="412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11"/>
                </a:lnTo>
                <a:lnTo>
                  <a:pt x="410" y="311"/>
                </a:lnTo>
                <a:lnTo>
                  <a:pt x="410" y="311"/>
                </a:lnTo>
                <a:lnTo>
                  <a:pt x="412" y="311"/>
                </a:lnTo>
                <a:lnTo>
                  <a:pt x="412" y="311"/>
                </a:lnTo>
                <a:lnTo>
                  <a:pt x="412" y="313"/>
                </a:lnTo>
                <a:lnTo>
                  <a:pt x="412" y="313"/>
                </a:lnTo>
                <a:lnTo>
                  <a:pt x="412" y="315"/>
                </a:lnTo>
                <a:lnTo>
                  <a:pt x="416" y="313"/>
                </a:lnTo>
                <a:lnTo>
                  <a:pt x="422" y="311"/>
                </a:lnTo>
                <a:lnTo>
                  <a:pt x="428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9"/>
                </a:lnTo>
                <a:lnTo>
                  <a:pt x="435" y="305"/>
                </a:lnTo>
                <a:lnTo>
                  <a:pt x="439" y="305"/>
                </a:lnTo>
                <a:lnTo>
                  <a:pt x="441" y="303"/>
                </a:lnTo>
                <a:lnTo>
                  <a:pt x="441" y="303"/>
                </a:lnTo>
                <a:lnTo>
                  <a:pt x="445" y="303"/>
                </a:lnTo>
                <a:lnTo>
                  <a:pt x="447" y="303"/>
                </a:lnTo>
                <a:lnTo>
                  <a:pt x="447" y="303"/>
                </a:lnTo>
                <a:lnTo>
                  <a:pt x="451" y="301"/>
                </a:lnTo>
                <a:lnTo>
                  <a:pt x="456" y="298"/>
                </a:lnTo>
                <a:lnTo>
                  <a:pt x="468" y="294"/>
                </a:lnTo>
                <a:lnTo>
                  <a:pt x="470" y="294"/>
                </a:lnTo>
                <a:lnTo>
                  <a:pt x="472" y="294"/>
                </a:lnTo>
                <a:lnTo>
                  <a:pt x="472" y="294"/>
                </a:lnTo>
                <a:lnTo>
                  <a:pt x="474" y="294"/>
                </a:lnTo>
                <a:lnTo>
                  <a:pt x="474" y="294"/>
                </a:lnTo>
                <a:lnTo>
                  <a:pt x="476" y="294"/>
                </a:lnTo>
                <a:lnTo>
                  <a:pt x="476" y="294"/>
                </a:lnTo>
                <a:lnTo>
                  <a:pt x="479" y="294"/>
                </a:lnTo>
                <a:lnTo>
                  <a:pt x="495" y="288"/>
                </a:lnTo>
                <a:lnTo>
                  <a:pt x="506" y="282"/>
                </a:lnTo>
                <a:lnTo>
                  <a:pt x="504" y="282"/>
                </a:lnTo>
                <a:lnTo>
                  <a:pt x="502" y="280"/>
                </a:lnTo>
                <a:lnTo>
                  <a:pt x="502" y="280"/>
                </a:lnTo>
                <a:lnTo>
                  <a:pt x="499" y="280"/>
                </a:lnTo>
                <a:lnTo>
                  <a:pt x="499" y="280"/>
                </a:lnTo>
                <a:lnTo>
                  <a:pt x="497" y="278"/>
                </a:lnTo>
                <a:lnTo>
                  <a:pt x="497" y="278"/>
                </a:lnTo>
                <a:lnTo>
                  <a:pt x="497" y="278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5" y="276"/>
                </a:lnTo>
                <a:lnTo>
                  <a:pt x="495" y="276"/>
                </a:lnTo>
                <a:lnTo>
                  <a:pt x="491" y="273"/>
                </a:lnTo>
                <a:lnTo>
                  <a:pt x="489" y="273"/>
                </a:lnTo>
                <a:lnTo>
                  <a:pt x="487" y="271"/>
                </a:lnTo>
                <a:lnTo>
                  <a:pt x="485" y="269"/>
                </a:lnTo>
                <a:lnTo>
                  <a:pt x="483" y="269"/>
                </a:lnTo>
                <a:lnTo>
                  <a:pt x="483" y="269"/>
                </a:lnTo>
                <a:lnTo>
                  <a:pt x="483" y="265"/>
                </a:lnTo>
                <a:lnTo>
                  <a:pt x="483" y="263"/>
                </a:lnTo>
                <a:lnTo>
                  <a:pt x="483" y="263"/>
                </a:lnTo>
                <a:lnTo>
                  <a:pt x="485" y="263"/>
                </a:lnTo>
                <a:lnTo>
                  <a:pt x="485" y="265"/>
                </a:lnTo>
                <a:lnTo>
                  <a:pt x="485" y="267"/>
                </a:lnTo>
                <a:lnTo>
                  <a:pt x="487" y="269"/>
                </a:lnTo>
                <a:lnTo>
                  <a:pt x="487" y="269"/>
                </a:lnTo>
                <a:lnTo>
                  <a:pt x="489" y="271"/>
                </a:lnTo>
                <a:lnTo>
                  <a:pt x="491" y="271"/>
                </a:lnTo>
                <a:lnTo>
                  <a:pt x="495" y="271"/>
                </a:lnTo>
                <a:lnTo>
                  <a:pt x="504" y="278"/>
                </a:lnTo>
                <a:lnTo>
                  <a:pt x="508" y="280"/>
                </a:lnTo>
                <a:lnTo>
                  <a:pt x="510" y="278"/>
                </a:lnTo>
                <a:lnTo>
                  <a:pt x="510" y="278"/>
                </a:lnTo>
                <a:lnTo>
                  <a:pt x="508" y="278"/>
                </a:lnTo>
                <a:lnTo>
                  <a:pt x="508" y="278"/>
                </a:lnTo>
                <a:lnTo>
                  <a:pt x="508" y="276"/>
                </a:lnTo>
                <a:lnTo>
                  <a:pt x="510" y="273"/>
                </a:lnTo>
                <a:lnTo>
                  <a:pt x="514" y="267"/>
                </a:lnTo>
                <a:lnTo>
                  <a:pt x="514" y="267"/>
                </a:lnTo>
                <a:lnTo>
                  <a:pt x="516" y="265"/>
                </a:lnTo>
                <a:lnTo>
                  <a:pt x="518" y="259"/>
                </a:lnTo>
                <a:lnTo>
                  <a:pt x="518" y="259"/>
                </a:lnTo>
                <a:lnTo>
                  <a:pt x="520" y="257"/>
                </a:lnTo>
                <a:lnTo>
                  <a:pt x="522" y="257"/>
                </a:lnTo>
                <a:lnTo>
                  <a:pt x="527" y="255"/>
                </a:lnTo>
                <a:lnTo>
                  <a:pt x="531" y="253"/>
                </a:lnTo>
                <a:lnTo>
                  <a:pt x="541" y="246"/>
                </a:lnTo>
                <a:lnTo>
                  <a:pt x="543" y="244"/>
                </a:lnTo>
                <a:lnTo>
                  <a:pt x="541" y="246"/>
                </a:lnTo>
                <a:lnTo>
                  <a:pt x="539" y="246"/>
                </a:lnTo>
                <a:lnTo>
                  <a:pt x="537" y="246"/>
                </a:lnTo>
                <a:lnTo>
                  <a:pt x="539" y="244"/>
                </a:lnTo>
                <a:lnTo>
                  <a:pt x="541" y="244"/>
                </a:lnTo>
                <a:lnTo>
                  <a:pt x="543" y="242"/>
                </a:lnTo>
                <a:lnTo>
                  <a:pt x="543" y="242"/>
                </a:lnTo>
                <a:lnTo>
                  <a:pt x="545" y="240"/>
                </a:lnTo>
                <a:lnTo>
                  <a:pt x="547" y="238"/>
                </a:lnTo>
                <a:lnTo>
                  <a:pt x="550" y="234"/>
                </a:lnTo>
                <a:lnTo>
                  <a:pt x="547" y="232"/>
                </a:lnTo>
                <a:lnTo>
                  <a:pt x="547" y="234"/>
                </a:lnTo>
                <a:lnTo>
                  <a:pt x="547" y="234"/>
                </a:lnTo>
                <a:lnTo>
                  <a:pt x="547" y="236"/>
                </a:lnTo>
                <a:lnTo>
                  <a:pt x="545" y="234"/>
                </a:lnTo>
                <a:lnTo>
                  <a:pt x="543" y="236"/>
                </a:lnTo>
                <a:lnTo>
                  <a:pt x="543" y="238"/>
                </a:lnTo>
                <a:lnTo>
                  <a:pt x="541" y="238"/>
                </a:lnTo>
                <a:lnTo>
                  <a:pt x="541" y="232"/>
                </a:lnTo>
                <a:lnTo>
                  <a:pt x="541" y="227"/>
                </a:lnTo>
                <a:lnTo>
                  <a:pt x="543" y="225"/>
                </a:lnTo>
                <a:lnTo>
                  <a:pt x="545" y="223"/>
                </a:lnTo>
                <a:lnTo>
                  <a:pt x="560" y="211"/>
                </a:lnTo>
                <a:lnTo>
                  <a:pt x="566" y="209"/>
                </a:lnTo>
                <a:lnTo>
                  <a:pt x="568" y="207"/>
                </a:lnTo>
                <a:lnTo>
                  <a:pt x="573" y="205"/>
                </a:lnTo>
                <a:lnTo>
                  <a:pt x="573" y="202"/>
                </a:lnTo>
                <a:lnTo>
                  <a:pt x="573" y="205"/>
                </a:lnTo>
                <a:lnTo>
                  <a:pt x="570" y="205"/>
                </a:lnTo>
                <a:lnTo>
                  <a:pt x="568" y="207"/>
                </a:lnTo>
                <a:lnTo>
                  <a:pt x="568" y="205"/>
                </a:lnTo>
                <a:lnTo>
                  <a:pt x="568" y="205"/>
                </a:lnTo>
                <a:lnTo>
                  <a:pt x="566" y="205"/>
                </a:lnTo>
                <a:lnTo>
                  <a:pt x="566" y="205"/>
                </a:lnTo>
                <a:lnTo>
                  <a:pt x="566" y="202"/>
                </a:lnTo>
                <a:lnTo>
                  <a:pt x="564" y="202"/>
                </a:lnTo>
                <a:lnTo>
                  <a:pt x="564" y="202"/>
                </a:lnTo>
                <a:lnTo>
                  <a:pt x="562" y="202"/>
                </a:lnTo>
                <a:lnTo>
                  <a:pt x="564" y="202"/>
                </a:lnTo>
                <a:lnTo>
                  <a:pt x="564" y="200"/>
                </a:lnTo>
                <a:lnTo>
                  <a:pt x="566" y="200"/>
                </a:lnTo>
                <a:lnTo>
                  <a:pt x="568" y="202"/>
                </a:lnTo>
                <a:lnTo>
                  <a:pt x="568" y="200"/>
                </a:lnTo>
                <a:lnTo>
                  <a:pt x="568" y="200"/>
                </a:lnTo>
                <a:lnTo>
                  <a:pt x="568" y="200"/>
                </a:lnTo>
                <a:lnTo>
                  <a:pt x="568" y="198"/>
                </a:lnTo>
                <a:lnTo>
                  <a:pt x="568" y="196"/>
                </a:lnTo>
                <a:lnTo>
                  <a:pt x="566" y="196"/>
                </a:lnTo>
                <a:lnTo>
                  <a:pt x="564" y="196"/>
                </a:lnTo>
                <a:lnTo>
                  <a:pt x="560" y="196"/>
                </a:lnTo>
                <a:lnTo>
                  <a:pt x="558" y="196"/>
                </a:lnTo>
                <a:lnTo>
                  <a:pt x="556" y="194"/>
                </a:lnTo>
                <a:lnTo>
                  <a:pt x="560" y="192"/>
                </a:lnTo>
                <a:lnTo>
                  <a:pt x="562" y="192"/>
                </a:lnTo>
                <a:lnTo>
                  <a:pt x="564" y="194"/>
                </a:lnTo>
                <a:lnTo>
                  <a:pt x="566" y="192"/>
                </a:lnTo>
                <a:lnTo>
                  <a:pt x="564" y="186"/>
                </a:lnTo>
                <a:lnTo>
                  <a:pt x="554" y="161"/>
                </a:lnTo>
                <a:lnTo>
                  <a:pt x="552" y="150"/>
                </a:lnTo>
                <a:lnTo>
                  <a:pt x="556" y="142"/>
                </a:lnTo>
                <a:lnTo>
                  <a:pt x="560" y="133"/>
                </a:lnTo>
                <a:lnTo>
                  <a:pt x="575" y="119"/>
                </a:lnTo>
                <a:lnTo>
                  <a:pt x="581" y="115"/>
                </a:lnTo>
                <a:lnTo>
                  <a:pt x="589" y="111"/>
                </a:lnTo>
                <a:lnTo>
                  <a:pt x="589" y="111"/>
                </a:lnTo>
                <a:lnTo>
                  <a:pt x="593" y="111"/>
                </a:lnTo>
                <a:lnTo>
                  <a:pt x="593" y="111"/>
                </a:lnTo>
                <a:lnTo>
                  <a:pt x="596" y="108"/>
                </a:lnTo>
                <a:lnTo>
                  <a:pt x="598" y="111"/>
                </a:lnTo>
                <a:lnTo>
                  <a:pt x="604" y="108"/>
                </a:lnTo>
                <a:lnTo>
                  <a:pt x="610" y="106"/>
                </a:lnTo>
                <a:lnTo>
                  <a:pt x="616" y="104"/>
                </a:lnTo>
                <a:lnTo>
                  <a:pt x="616" y="104"/>
                </a:lnTo>
                <a:lnTo>
                  <a:pt x="616" y="102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6" name="Freeform 50">
            <a:extLst>
              <a:ext uri="{FF2B5EF4-FFF2-40B4-BE49-F238E27FC236}">
                <a16:creationId xmlns:a16="http://schemas.microsoft.com/office/drawing/2014/main" id="{1E87B85A-0589-48F9-ABF0-706F2DFE87DA}"/>
              </a:ext>
            </a:extLst>
          </p:cNvPr>
          <p:cNvSpPr>
            <a:spLocks/>
          </p:cNvSpPr>
          <p:nvPr/>
        </p:nvSpPr>
        <p:spPr bwMode="auto">
          <a:xfrm>
            <a:off x="11228335" y="3109401"/>
            <a:ext cx="298106" cy="300118"/>
          </a:xfrm>
          <a:custGeom>
            <a:avLst/>
            <a:gdLst>
              <a:gd name="T0" fmla="*/ 192 w 194"/>
              <a:gd name="T1" fmla="*/ 27 h 206"/>
              <a:gd name="T2" fmla="*/ 188 w 194"/>
              <a:gd name="T3" fmla="*/ 21 h 206"/>
              <a:gd name="T4" fmla="*/ 192 w 194"/>
              <a:gd name="T5" fmla="*/ 16 h 206"/>
              <a:gd name="T6" fmla="*/ 188 w 194"/>
              <a:gd name="T7" fmla="*/ 4 h 206"/>
              <a:gd name="T8" fmla="*/ 184 w 194"/>
              <a:gd name="T9" fmla="*/ 4 h 206"/>
              <a:gd name="T10" fmla="*/ 169 w 194"/>
              <a:gd name="T11" fmla="*/ 12 h 206"/>
              <a:gd name="T12" fmla="*/ 161 w 194"/>
              <a:gd name="T13" fmla="*/ 10 h 206"/>
              <a:gd name="T14" fmla="*/ 148 w 194"/>
              <a:gd name="T15" fmla="*/ 25 h 206"/>
              <a:gd name="T16" fmla="*/ 123 w 194"/>
              <a:gd name="T17" fmla="*/ 37 h 206"/>
              <a:gd name="T18" fmla="*/ 117 w 194"/>
              <a:gd name="T19" fmla="*/ 42 h 206"/>
              <a:gd name="T20" fmla="*/ 110 w 194"/>
              <a:gd name="T21" fmla="*/ 50 h 206"/>
              <a:gd name="T22" fmla="*/ 104 w 194"/>
              <a:gd name="T23" fmla="*/ 60 h 206"/>
              <a:gd name="T24" fmla="*/ 98 w 194"/>
              <a:gd name="T25" fmla="*/ 60 h 206"/>
              <a:gd name="T26" fmla="*/ 92 w 194"/>
              <a:gd name="T27" fmla="*/ 58 h 206"/>
              <a:gd name="T28" fmla="*/ 85 w 194"/>
              <a:gd name="T29" fmla="*/ 77 h 206"/>
              <a:gd name="T30" fmla="*/ 67 w 194"/>
              <a:gd name="T31" fmla="*/ 98 h 206"/>
              <a:gd name="T32" fmla="*/ 67 w 194"/>
              <a:gd name="T33" fmla="*/ 110 h 206"/>
              <a:gd name="T34" fmla="*/ 64 w 194"/>
              <a:gd name="T35" fmla="*/ 119 h 206"/>
              <a:gd name="T36" fmla="*/ 62 w 194"/>
              <a:gd name="T37" fmla="*/ 129 h 206"/>
              <a:gd name="T38" fmla="*/ 46 w 194"/>
              <a:gd name="T39" fmla="*/ 135 h 206"/>
              <a:gd name="T40" fmla="*/ 46 w 194"/>
              <a:gd name="T41" fmla="*/ 131 h 206"/>
              <a:gd name="T42" fmla="*/ 48 w 194"/>
              <a:gd name="T43" fmla="*/ 123 h 206"/>
              <a:gd name="T44" fmla="*/ 41 w 194"/>
              <a:gd name="T45" fmla="*/ 123 h 206"/>
              <a:gd name="T46" fmla="*/ 35 w 194"/>
              <a:gd name="T47" fmla="*/ 127 h 206"/>
              <a:gd name="T48" fmla="*/ 37 w 194"/>
              <a:gd name="T49" fmla="*/ 133 h 206"/>
              <a:gd name="T50" fmla="*/ 4 w 194"/>
              <a:gd name="T51" fmla="*/ 165 h 206"/>
              <a:gd name="T52" fmla="*/ 2 w 194"/>
              <a:gd name="T53" fmla="*/ 173 h 206"/>
              <a:gd name="T54" fmla="*/ 6 w 194"/>
              <a:gd name="T55" fmla="*/ 175 h 206"/>
              <a:gd name="T56" fmla="*/ 10 w 194"/>
              <a:gd name="T57" fmla="*/ 181 h 206"/>
              <a:gd name="T58" fmla="*/ 12 w 194"/>
              <a:gd name="T59" fmla="*/ 192 h 206"/>
              <a:gd name="T60" fmla="*/ 14 w 194"/>
              <a:gd name="T61" fmla="*/ 198 h 206"/>
              <a:gd name="T62" fmla="*/ 18 w 194"/>
              <a:gd name="T63" fmla="*/ 200 h 206"/>
              <a:gd name="T64" fmla="*/ 25 w 194"/>
              <a:gd name="T65" fmla="*/ 202 h 206"/>
              <a:gd name="T66" fmla="*/ 31 w 194"/>
              <a:gd name="T67" fmla="*/ 200 h 206"/>
              <a:gd name="T68" fmla="*/ 48 w 194"/>
              <a:gd name="T69" fmla="*/ 179 h 206"/>
              <a:gd name="T70" fmla="*/ 46 w 194"/>
              <a:gd name="T71" fmla="*/ 175 h 206"/>
              <a:gd name="T72" fmla="*/ 44 w 194"/>
              <a:gd name="T73" fmla="*/ 173 h 206"/>
              <a:gd name="T74" fmla="*/ 60 w 194"/>
              <a:gd name="T75" fmla="*/ 167 h 206"/>
              <a:gd name="T76" fmla="*/ 75 w 194"/>
              <a:gd name="T77" fmla="*/ 171 h 206"/>
              <a:gd name="T78" fmla="*/ 83 w 194"/>
              <a:gd name="T79" fmla="*/ 171 h 206"/>
              <a:gd name="T80" fmla="*/ 87 w 194"/>
              <a:gd name="T81" fmla="*/ 173 h 206"/>
              <a:gd name="T82" fmla="*/ 108 w 194"/>
              <a:gd name="T83" fmla="*/ 167 h 206"/>
              <a:gd name="T84" fmla="*/ 125 w 194"/>
              <a:gd name="T85" fmla="*/ 152 h 206"/>
              <a:gd name="T86" fmla="*/ 125 w 194"/>
              <a:gd name="T87" fmla="*/ 163 h 206"/>
              <a:gd name="T88" fmla="*/ 127 w 194"/>
              <a:gd name="T89" fmla="*/ 177 h 206"/>
              <a:gd name="T90" fmla="*/ 140 w 194"/>
              <a:gd name="T91" fmla="*/ 175 h 206"/>
              <a:gd name="T92" fmla="*/ 152 w 194"/>
              <a:gd name="T93" fmla="*/ 167 h 206"/>
              <a:gd name="T94" fmla="*/ 154 w 194"/>
              <a:gd name="T95" fmla="*/ 163 h 206"/>
              <a:gd name="T96" fmla="*/ 169 w 194"/>
              <a:gd name="T97" fmla="*/ 148 h 206"/>
              <a:gd name="T98" fmla="*/ 169 w 194"/>
              <a:gd name="T99" fmla="*/ 125 h 206"/>
              <a:gd name="T100" fmla="*/ 184 w 194"/>
              <a:gd name="T101" fmla="*/ 110 h 206"/>
              <a:gd name="T102" fmla="*/ 177 w 194"/>
              <a:gd name="T103" fmla="*/ 96 h 206"/>
              <a:gd name="T104" fmla="*/ 175 w 194"/>
              <a:gd name="T105" fmla="*/ 94 h 206"/>
              <a:gd name="T106" fmla="*/ 175 w 194"/>
              <a:gd name="T107" fmla="*/ 73 h 206"/>
              <a:gd name="T108" fmla="*/ 173 w 194"/>
              <a:gd name="T109" fmla="*/ 60 h 206"/>
              <a:gd name="T110" fmla="*/ 179 w 194"/>
              <a:gd name="T111" fmla="*/ 52 h 206"/>
              <a:gd name="T112" fmla="*/ 186 w 194"/>
              <a:gd name="T113" fmla="*/ 46 h 206"/>
              <a:gd name="T114" fmla="*/ 194 w 194"/>
              <a:gd name="T115" fmla="*/ 4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4" h="206">
                <a:moveTo>
                  <a:pt x="194" y="39"/>
                </a:moveTo>
                <a:lnTo>
                  <a:pt x="192" y="35"/>
                </a:lnTo>
                <a:lnTo>
                  <a:pt x="192" y="35"/>
                </a:lnTo>
                <a:lnTo>
                  <a:pt x="192" y="33"/>
                </a:lnTo>
                <a:lnTo>
                  <a:pt x="192" y="31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0" y="25"/>
                </a:lnTo>
                <a:lnTo>
                  <a:pt x="190" y="23"/>
                </a:lnTo>
                <a:lnTo>
                  <a:pt x="188" y="23"/>
                </a:lnTo>
                <a:lnTo>
                  <a:pt x="188" y="21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6"/>
                </a:lnTo>
                <a:lnTo>
                  <a:pt x="192" y="16"/>
                </a:lnTo>
                <a:lnTo>
                  <a:pt x="192" y="16"/>
                </a:lnTo>
                <a:lnTo>
                  <a:pt x="192" y="14"/>
                </a:lnTo>
                <a:lnTo>
                  <a:pt x="192" y="10"/>
                </a:lnTo>
                <a:lnTo>
                  <a:pt x="192" y="8"/>
                </a:lnTo>
                <a:lnTo>
                  <a:pt x="192" y="6"/>
                </a:lnTo>
                <a:lnTo>
                  <a:pt x="190" y="6"/>
                </a:lnTo>
                <a:lnTo>
                  <a:pt x="188" y="4"/>
                </a:lnTo>
                <a:lnTo>
                  <a:pt x="188" y="4"/>
                </a:lnTo>
                <a:lnTo>
                  <a:pt x="188" y="4"/>
                </a:lnTo>
                <a:lnTo>
                  <a:pt x="186" y="0"/>
                </a:lnTo>
                <a:lnTo>
                  <a:pt x="186" y="2"/>
                </a:lnTo>
                <a:lnTo>
                  <a:pt x="184" y="2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71" y="12"/>
                </a:lnTo>
                <a:lnTo>
                  <a:pt x="171" y="12"/>
                </a:lnTo>
                <a:lnTo>
                  <a:pt x="169" y="12"/>
                </a:lnTo>
                <a:lnTo>
                  <a:pt x="167" y="12"/>
                </a:lnTo>
                <a:lnTo>
                  <a:pt x="165" y="12"/>
                </a:lnTo>
                <a:lnTo>
                  <a:pt x="165" y="12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58" y="10"/>
                </a:lnTo>
                <a:lnTo>
                  <a:pt x="158" y="10"/>
                </a:lnTo>
                <a:lnTo>
                  <a:pt x="156" y="14"/>
                </a:lnTo>
                <a:lnTo>
                  <a:pt x="154" y="14"/>
                </a:lnTo>
                <a:lnTo>
                  <a:pt x="152" y="21"/>
                </a:lnTo>
                <a:lnTo>
                  <a:pt x="148" y="25"/>
                </a:lnTo>
                <a:lnTo>
                  <a:pt x="144" y="29"/>
                </a:lnTo>
                <a:lnTo>
                  <a:pt x="138" y="33"/>
                </a:lnTo>
                <a:lnTo>
                  <a:pt x="135" y="35"/>
                </a:lnTo>
                <a:lnTo>
                  <a:pt x="127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1" y="39"/>
                </a:lnTo>
                <a:lnTo>
                  <a:pt x="121" y="39"/>
                </a:lnTo>
                <a:lnTo>
                  <a:pt x="119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2"/>
                </a:lnTo>
                <a:lnTo>
                  <a:pt x="115" y="42"/>
                </a:lnTo>
                <a:lnTo>
                  <a:pt x="115" y="44"/>
                </a:lnTo>
                <a:lnTo>
                  <a:pt x="110" y="48"/>
                </a:lnTo>
                <a:lnTo>
                  <a:pt x="110" y="50"/>
                </a:lnTo>
                <a:lnTo>
                  <a:pt x="110" y="50"/>
                </a:lnTo>
                <a:lnTo>
                  <a:pt x="110" y="52"/>
                </a:lnTo>
                <a:lnTo>
                  <a:pt x="110" y="54"/>
                </a:lnTo>
                <a:lnTo>
                  <a:pt x="108" y="56"/>
                </a:lnTo>
                <a:lnTo>
                  <a:pt x="106" y="58"/>
                </a:lnTo>
                <a:lnTo>
                  <a:pt x="104" y="60"/>
                </a:lnTo>
                <a:lnTo>
                  <a:pt x="104" y="60"/>
                </a:lnTo>
                <a:lnTo>
                  <a:pt x="102" y="62"/>
                </a:lnTo>
                <a:lnTo>
                  <a:pt x="100" y="62"/>
                </a:lnTo>
                <a:lnTo>
                  <a:pt x="100" y="62"/>
                </a:lnTo>
                <a:lnTo>
                  <a:pt x="98" y="62"/>
                </a:lnTo>
                <a:lnTo>
                  <a:pt x="98" y="62"/>
                </a:lnTo>
                <a:lnTo>
                  <a:pt x="98" y="60"/>
                </a:lnTo>
                <a:lnTo>
                  <a:pt x="98" y="60"/>
                </a:lnTo>
                <a:lnTo>
                  <a:pt x="98" y="60"/>
                </a:lnTo>
                <a:lnTo>
                  <a:pt x="98" y="58"/>
                </a:lnTo>
                <a:lnTo>
                  <a:pt x="96" y="56"/>
                </a:lnTo>
                <a:lnTo>
                  <a:pt x="94" y="54"/>
                </a:lnTo>
                <a:lnTo>
                  <a:pt x="92" y="58"/>
                </a:lnTo>
                <a:lnTo>
                  <a:pt x="87" y="62"/>
                </a:lnTo>
                <a:lnTo>
                  <a:pt x="87" y="64"/>
                </a:lnTo>
                <a:lnTo>
                  <a:pt x="87" y="67"/>
                </a:lnTo>
                <a:lnTo>
                  <a:pt x="85" y="73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7" y="83"/>
                </a:lnTo>
                <a:lnTo>
                  <a:pt x="69" y="96"/>
                </a:lnTo>
                <a:lnTo>
                  <a:pt x="67" y="98"/>
                </a:lnTo>
                <a:lnTo>
                  <a:pt x="67" y="98"/>
                </a:lnTo>
                <a:lnTo>
                  <a:pt x="69" y="100"/>
                </a:lnTo>
                <a:lnTo>
                  <a:pt x="69" y="102"/>
                </a:lnTo>
                <a:lnTo>
                  <a:pt x="67" y="108"/>
                </a:lnTo>
                <a:lnTo>
                  <a:pt x="67" y="110"/>
                </a:lnTo>
                <a:lnTo>
                  <a:pt x="67" y="110"/>
                </a:lnTo>
                <a:lnTo>
                  <a:pt x="67" y="110"/>
                </a:lnTo>
                <a:lnTo>
                  <a:pt x="64" y="113"/>
                </a:lnTo>
                <a:lnTo>
                  <a:pt x="64" y="115"/>
                </a:lnTo>
                <a:lnTo>
                  <a:pt x="64" y="117"/>
                </a:lnTo>
                <a:lnTo>
                  <a:pt x="64" y="119"/>
                </a:lnTo>
                <a:lnTo>
                  <a:pt x="64" y="119"/>
                </a:lnTo>
                <a:lnTo>
                  <a:pt x="64" y="119"/>
                </a:lnTo>
                <a:lnTo>
                  <a:pt x="64" y="121"/>
                </a:lnTo>
                <a:lnTo>
                  <a:pt x="67" y="123"/>
                </a:lnTo>
                <a:lnTo>
                  <a:pt x="67" y="123"/>
                </a:lnTo>
                <a:lnTo>
                  <a:pt x="64" y="125"/>
                </a:lnTo>
                <a:lnTo>
                  <a:pt x="64" y="125"/>
                </a:lnTo>
                <a:lnTo>
                  <a:pt x="62" y="129"/>
                </a:lnTo>
                <a:lnTo>
                  <a:pt x="60" y="131"/>
                </a:lnTo>
                <a:lnTo>
                  <a:pt x="58" y="133"/>
                </a:lnTo>
                <a:lnTo>
                  <a:pt x="56" y="133"/>
                </a:lnTo>
                <a:lnTo>
                  <a:pt x="50" y="135"/>
                </a:lnTo>
                <a:lnTo>
                  <a:pt x="48" y="135"/>
                </a:lnTo>
                <a:lnTo>
                  <a:pt x="46" y="135"/>
                </a:lnTo>
                <a:lnTo>
                  <a:pt x="46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3"/>
                </a:lnTo>
                <a:lnTo>
                  <a:pt x="46" y="133"/>
                </a:lnTo>
                <a:lnTo>
                  <a:pt x="46" y="131"/>
                </a:lnTo>
                <a:lnTo>
                  <a:pt x="48" y="131"/>
                </a:lnTo>
                <a:lnTo>
                  <a:pt x="48" y="129"/>
                </a:lnTo>
                <a:lnTo>
                  <a:pt x="48" y="127"/>
                </a:lnTo>
                <a:lnTo>
                  <a:pt x="48" y="127"/>
                </a:lnTo>
                <a:lnTo>
                  <a:pt x="48" y="125"/>
                </a:lnTo>
                <a:lnTo>
                  <a:pt x="48" y="123"/>
                </a:lnTo>
                <a:lnTo>
                  <a:pt x="46" y="123"/>
                </a:lnTo>
                <a:lnTo>
                  <a:pt x="46" y="123"/>
                </a:lnTo>
                <a:lnTo>
                  <a:pt x="44" y="121"/>
                </a:lnTo>
                <a:lnTo>
                  <a:pt x="44" y="121"/>
                </a:lnTo>
                <a:lnTo>
                  <a:pt x="41" y="121"/>
                </a:lnTo>
                <a:lnTo>
                  <a:pt x="41" y="123"/>
                </a:lnTo>
                <a:lnTo>
                  <a:pt x="39" y="123"/>
                </a:lnTo>
                <a:lnTo>
                  <a:pt x="37" y="125"/>
                </a:lnTo>
                <a:lnTo>
                  <a:pt x="35" y="125"/>
                </a:lnTo>
                <a:lnTo>
                  <a:pt x="35" y="127"/>
                </a:lnTo>
                <a:lnTo>
                  <a:pt x="35" y="127"/>
                </a:lnTo>
                <a:lnTo>
                  <a:pt x="35" y="127"/>
                </a:lnTo>
                <a:lnTo>
                  <a:pt x="35" y="129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3"/>
                </a:lnTo>
                <a:lnTo>
                  <a:pt x="27" y="142"/>
                </a:lnTo>
                <a:lnTo>
                  <a:pt x="25" y="144"/>
                </a:lnTo>
                <a:lnTo>
                  <a:pt x="18" y="152"/>
                </a:lnTo>
                <a:lnTo>
                  <a:pt x="14" y="156"/>
                </a:lnTo>
                <a:lnTo>
                  <a:pt x="8" y="161"/>
                </a:lnTo>
                <a:lnTo>
                  <a:pt x="4" y="165"/>
                </a:lnTo>
                <a:lnTo>
                  <a:pt x="2" y="167"/>
                </a:lnTo>
                <a:lnTo>
                  <a:pt x="0" y="167"/>
                </a:lnTo>
                <a:lnTo>
                  <a:pt x="0" y="169"/>
                </a:lnTo>
                <a:lnTo>
                  <a:pt x="0" y="171"/>
                </a:lnTo>
                <a:lnTo>
                  <a:pt x="2" y="171"/>
                </a:lnTo>
                <a:lnTo>
                  <a:pt x="2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5"/>
                </a:lnTo>
                <a:lnTo>
                  <a:pt x="6" y="175"/>
                </a:lnTo>
                <a:lnTo>
                  <a:pt x="6" y="177"/>
                </a:lnTo>
                <a:lnTo>
                  <a:pt x="6" y="177"/>
                </a:lnTo>
                <a:lnTo>
                  <a:pt x="8" y="179"/>
                </a:lnTo>
                <a:lnTo>
                  <a:pt x="8" y="179"/>
                </a:lnTo>
                <a:lnTo>
                  <a:pt x="10" y="179"/>
                </a:lnTo>
                <a:lnTo>
                  <a:pt x="10" y="181"/>
                </a:lnTo>
                <a:lnTo>
                  <a:pt x="10" y="181"/>
                </a:lnTo>
                <a:lnTo>
                  <a:pt x="12" y="184"/>
                </a:lnTo>
                <a:lnTo>
                  <a:pt x="12" y="186"/>
                </a:lnTo>
                <a:lnTo>
                  <a:pt x="12" y="186"/>
                </a:lnTo>
                <a:lnTo>
                  <a:pt x="12" y="188"/>
                </a:lnTo>
                <a:lnTo>
                  <a:pt x="12" y="192"/>
                </a:lnTo>
                <a:lnTo>
                  <a:pt x="12" y="194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8" y="200"/>
                </a:lnTo>
                <a:lnTo>
                  <a:pt x="18" y="200"/>
                </a:lnTo>
                <a:lnTo>
                  <a:pt x="18" y="200"/>
                </a:lnTo>
                <a:lnTo>
                  <a:pt x="21" y="20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5" y="204"/>
                </a:lnTo>
                <a:lnTo>
                  <a:pt x="27" y="206"/>
                </a:lnTo>
                <a:lnTo>
                  <a:pt x="27" y="206"/>
                </a:lnTo>
                <a:lnTo>
                  <a:pt x="29" y="206"/>
                </a:lnTo>
                <a:lnTo>
                  <a:pt x="29" y="204"/>
                </a:lnTo>
                <a:lnTo>
                  <a:pt x="31" y="200"/>
                </a:lnTo>
                <a:lnTo>
                  <a:pt x="35" y="194"/>
                </a:lnTo>
                <a:lnTo>
                  <a:pt x="35" y="194"/>
                </a:lnTo>
                <a:lnTo>
                  <a:pt x="35" y="192"/>
                </a:lnTo>
                <a:lnTo>
                  <a:pt x="37" y="190"/>
                </a:lnTo>
                <a:lnTo>
                  <a:pt x="39" y="188"/>
                </a:lnTo>
                <a:lnTo>
                  <a:pt x="48" y="179"/>
                </a:lnTo>
                <a:lnTo>
                  <a:pt x="48" y="177"/>
                </a:lnTo>
                <a:lnTo>
                  <a:pt x="48" y="177"/>
                </a:lnTo>
                <a:lnTo>
                  <a:pt x="48" y="177"/>
                </a:lnTo>
                <a:lnTo>
                  <a:pt x="48" y="175"/>
                </a:lnTo>
                <a:lnTo>
                  <a:pt x="48" y="175"/>
                </a:lnTo>
                <a:lnTo>
                  <a:pt x="46" y="175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1"/>
                </a:lnTo>
                <a:lnTo>
                  <a:pt x="44" y="171"/>
                </a:lnTo>
                <a:lnTo>
                  <a:pt x="44" y="169"/>
                </a:lnTo>
                <a:lnTo>
                  <a:pt x="46" y="169"/>
                </a:lnTo>
                <a:lnTo>
                  <a:pt x="48" y="169"/>
                </a:lnTo>
                <a:lnTo>
                  <a:pt x="60" y="167"/>
                </a:lnTo>
                <a:lnTo>
                  <a:pt x="64" y="167"/>
                </a:lnTo>
                <a:lnTo>
                  <a:pt x="67" y="167"/>
                </a:lnTo>
                <a:lnTo>
                  <a:pt x="71" y="167"/>
                </a:lnTo>
                <a:lnTo>
                  <a:pt x="71" y="167"/>
                </a:lnTo>
                <a:lnTo>
                  <a:pt x="73" y="169"/>
                </a:lnTo>
                <a:lnTo>
                  <a:pt x="75" y="171"/>
                </a:lnTo>
                <a:lnTo>
                  <a:pt x="75" y="171"/>
                </a:lnTo>
                <a:lnTo>
                  <a:pt x="77" y="171"/>
                </a:lnTo>
                <a:lnTo>
                  <a:pt x="79" y="171"/>
                </a:lnTo>
                <a:lnTo>
                  <a:pt x="79" y="171"/>
                </a:lnTo>
                <a:lnTo>
                  <a:pt x="83" y="171"/>
                </a:lnTo>
                <a:lnTo>
                  <a:pt x="83" y="171"/>
                </a:lnTo>
                <a:lnTo>
                  <a:pt x="85" y="171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7" y="173"/>
                </a:lnTo>
                <a:lnTo>
                  <a:pt x="90" y="173"/>
                </a:lnTo>
                <a:lnTo>
                  <a:pt x="94" y="173"/>
                </a:lnTo>
                <a:lnTo>
                  <a:pt x="100" y="171"/>
                </a:lnTo>
                <a:lnTo>
                  <a:pt x="104" y="171"/>
                </a:lnTo>
                <a:lnTo>
                  <a:pt x="106" y="169"/>
                </a:lnTo>
                <a:lnTo>
                  <a:pt x="108" y="167"/>
                </a:lnTo>
                <a:lnTo>
                  <a:pt x="110" y="165"/>
                </a:lnTo>
                <a:lnTo>
                  <a:pt x="110" y="163"/>
                </a:lnTo>
                <a:lnTo>
                  <a:pt x="115" y="161"/>
                </a:lnTo>
                <a:lnTo>
                  <a:pt x="117" y="158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4"/>
                </a:lnTo>
                <a:lnTo>
                  <a:pt x="125" y="154"/>
                </a:lnTo>
                <a:lnTo>
                  <a:pt x="125" y="156"/>
                </a:lnTo>
                <a:lnTo>
                  <a:pt x="125" y="161"/>
                </a:lnTo>
                <a:lnTo>
                  <a:pt x="125" y="163"/>
                </a:lnTo>
                <a:lnTo>
                  <a:pt x="123" y="165"/>
                </a:lnTo>
                <a:lnTo>
                  <a:pt x="121" y="171"/>
                </a:lnTo>
                <a:lnTo>
                  <a:pt x="121" y="171"/>
                </a:lnTo>
                <a:lnTo>
                  <a:pt x="123" y="173"/>
                </a:lnTo>
                <a:lnTo>
                  <a:pt x="123" y="175"/>
                </a:lnTo>
                <a:lnTo>
                  <a:pt x="127" y="177"/>
                </a:lnTo>
                <a:lnTo>
                  <a:pt x="129" y="179"/>
                </a:lnTo>
                <a:lnTo>
                  <a:pt x="133" y="179"/>
                </a:lnTo>
                <a:lnTo>
                  <a:pt x="133" y="179"/>
                </a:lnTo>
                <a:lnTo>
                  <a:pt x="133" y="177"/>
                </a:lnTo>
                <a:lnTo>
                  <a:pt x="138" y="175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6" y="173"/>
                </a:lnTo>
                <a:lnTo>
                  <a:pt x="150" y="169"/>
                </a:lnTo>
                <a:lnTo>
                  <a:pt x="150" y="167"/>
                </a:lnTo>
                <a:lnTo>
                  <a:pt x="152" y="167"/>
                </a:lnTo>
                <a:lnTo>
                  <a:pt x="154" y="167"/>
                </a:lnTo>
                <a:lnTo>
                  <a:pt x="154" y="165"/>
                </a:lnTo>
                <a:lnTo>
                  <a:pt x="154" y="165"/>
                </a:lnTo>
                <a:lnTo>
                  <a:pt x="154" y="165"/>
                </a:lnTo>
                <a:lnTo>
                  <a:pt x="154" y="163"/>
                </a:lnTo>
                <a:lnTo>
                  <a:pt x="154" y="163"/>
                </a:lnTo>
                <a:lnTo>
                  <a:pt x="154" y="163"/>
                </a:lnTo>
                <a:lnTo>
                  <a:pt x="156" y="163"/>
                </a:lnTo>
                <a:lnTo>
                  <a:pt x="165" y="148"/>
                </a:lnTo>
                <a:lnTo>
                  <a:pt x="165" y="148"/>
                </a:lnTo>
                <a:lnTo>
                  <a:pt x="167" y="148"/>
                </a:lnTo>
                <a:lnTo>
                  <a:pt x="169" y="148"/>
                </a:lnTo>
                <a:lnTo>
                  <a:pt x="169" y="146"/>
                </a:lnTo>
                <a:lnTo>
                  <a:pt x="171" y="144"/>
                </a:lnTo>
                <a:lnTo>
                  <a:pt x="169" y="142"/>
                </a:lnTo>
                <a:lnTo>
                  <a:pt x="167" y="131"/>
                </a:lnTo>
                <a:lnTo>
                  <a:pt x="169" y="129"/>
                </a:lnTo>
                <a:lnTo>
                  <a:pt x="169" y="125"/>
                </a:lnTo>
                <a:lnTo>
                  <a:pt x="169" y="125"/>
                </a:lnTo>
                <a:lnTo>
                  <a:pt x="173" y="123"/>
                </a:lnTo>
                <a:lnTo>
                  <a:pt x="175" y="123"/>
                </a:lnTo>
                <a:lnTo>
                  <a:pt x="179" y="117"/>
                </a:lnTo>
                <a:lnTo>
                  <a:pt x="184" y="115"/>
                </a:lnTo>
                <a:lnTo>
                  <a:pt x="184" y="110"/>
                </a:lnTo>
                <a:lnTo>
                  <a:pt x="184" y="108"/>
                </a:lnTo>
                <a:lnTo>
                  <a:pt x="181" y="108"/>
                </a:lnTo>
                <a:lnTo>
                  <a:pt x="179" y="106"/>
                </a:lnTo>
                <a:lnTo>
                  <a:pt x="177" y="106"/>
                </a:lnTo>
                <a:lnTo>
                  <a:pt x="177" y="98"/>
                </a:lnTo>
                <a:lnTo>
                  <a:pt x="177" y="96"/>
                </a:lnTo>
                <a:lnTo>
                  <a:pt x="177" y="96"/>
                </a:lnTo>
                <a:lnTo>
                  <a:pt x="177" y="96"/>
                </a:lnTo>
                <a:lnTo>
                  <a:pt x="177" y="94"/>
                </a:lnTo>
                <a:lnTo>
                  <a:pt x="177" y="94"/>
                </a:lnTo>
                <a:lnTo>
                  <a:pt x="175" y="94"/>
                </a:lnTo>
                <a:lnTo>
                  <a:pt x="175" y="94"/>
                </a:lnTo>
                <a:lnTo>
                  <a:pt x="175" y="92"/>
                </a:lnTo>
                <a:lnTo>
                  <a:pt x="173" y="90"/>
                </a:lnTo>
                <a:lnTo>
                  <a:pt x="173" y="85"/>
                </a:lnTo>
                <a:lnTo>
                  <a:pt x="173" y="79"/>
                </a:lnTo>
                <a:lnTo>
                  <a:pt x="173" y="77"/>
                </a:lnTo>
                <a:lnTo>
                  <a:pt x="175" y="73"/>
                </a:lnTo>
                <a:lnTo>
                  <a:pt x="175" y="71"/>
                </a:lnTo>
                <a:lnTo>
                  <a:pt x="175" y="69"/>
                </a:lnTo>
                <a:lnTo>
                  <a:pt x="173" y="64"/>
                </a:lnTo>
                <a:lnTo>
                  <a:pt x="173" y="62"/>
                </a:lnTo>
                <a:lnTo>
                  <a:pt x="173" y="60"/>
                </a:lnTo>
                <a:lnTo>
                  <a:pt x="173" y="60"/>
                </a:lnTo>
                <a:lnTo>
                  <a:pt x="175" y="60"/>
                </a:lnTo>
                <a:lnTo>
                  <a:pt x="179" y="56"/>
                </a:lnTo>
                <a:lnTo>
                  <a:pt x="179" y="54"/>
                </a:lnTo>
                <a:lnTo>
                  <a:pt x="179" y="54"/>
                </a:lnTo>
                <a:lnTo>
                  <a:pt x="179" y="52"/>
                </a:lnTo>
                <a:lnTo>
                  <a:pt x="179" y="52"/>
                </a:lnTo>
                <a:lnTo>
                  <a:pt x="181" y="50"/>
                </a:lnTo>
                <a:lnTo>
                  <a:pt x="181" y="48"/>
                </a:lnTo>
                <a:lnTo>
                  <a:pt x="181" y="48"/>
                </a:lnTo>
                <a:lnTo>
                  <a:pt x="184" y="46"/>
                </a:lnTo>
                <a:lnTo>
                  <a:pt x="186" y="46"/>
                </a:lnTo>
                <a:lnTo>
                  <a:pt x="186" y="46"/>
                </a:lnTo>
                <a:lnTo>
                  <a:pt x="188" y="44"/>
                </a:lnTo>
                <a:lnTo>
                  <a:pt x="188" y="42"/>
                </a:lnTo>
                <a:lnTo>
                  <a:pt x="190" y="42"/>
                </a:lnTo>
                <a:lnTo>
                  <a:pt x="192" y="42"/>
                </a:lnTo>
                <a:lnTo>
                  <a:pt x="192" y="44"/>
                </a:lnTo>
                <a:lnTo>
                  <a:pt x="194" y="44"/>
                </a:lnTo>
                <a:lnTo>
                  <a:pt x="194" y="44"/>
                </a:lnTo>
                <a:lnTo>
                  <a:pt x="194" y="39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7" name="Freeform 51">
            <a:extLst>
              <a:ext uri="{FF2B5EF4-FFF2-40B4-BE49-F238E27FC236}">
                <a16:creationId xmlns:a16="http://schemas.microsoft.com/office/drawing/2014/main" id="{FCE641BA-2BBE-4A07-BFFC-F32C6A42808C}"/>
              </a:ext>
            </a:extLst>
          </p:cNvPr>
          <p:cNvSpPr>
            <a:spLocks/>
          </p:cNvSpPr>
          <p:nvPr/>
        </p:nvSpPr>
        <p:spPr bwMode="auto">
          <a:xfrm>
            <a:off x="11060842" y="3526070"/>
            <a:ext cx="182859" cy="407927"/>
          </a:xfrm>
          <a:custGeom>
            <a:avLst/>
            <a:gdLst>
              <a:gd name="T0" fmla="*/ 117 w 119"/>
              <a:gd name="T1" fmla="*/ 88 h 280"/>
              <a:gd name="T2" fmla="*/ 111 w 119"/>
              <a:gd name="T3" fmla="*/ 65 h 280"/>
              <a:gd name="T4" fmla="*/ 105 w 119"/>
              <a:gd name="T5" fmla="*/ 52 h 280"/>
              <a:gd name="T6" fmla="*/ 100 w 119"/>
              <a:gd name="T7" fmla="*/ 52 h 280"/>
              <a:gd name="T8" fmla="*/ 98 w 119"/>
              <a:gd name="T9" fmla="*/ 48 h 280"/>
              <a:gd name="T10" fmla="*/ 96 w 119"/>
              <a:gd name="T11" fmla="*/ 50 h 280"/>
              <a:gd name="T12" fmla="*/ 92 w 119"/>
              <a:gd name="T13" fmla="*/ 48 h 280"/>
              <a:gd name="T14" fmla="*/ 88 w 119"/>
              <a:gd name="T15" fmla="*/ 50 h 280"/>
              <a:gd name="T16" fmla="*/ 82 w 119"/>
              <a:gd name="T17" fmla="*/ 46 h 280"/>
              <a:gd name="T18" fmla="*/ 73 w 119"/>
              <a:gd name="T19" fmla="*/ 42 h 280"/>
              <a:gd name="T20" fmla="*/ 75 w 119"/>
              <a:gd name="T21" fmla="*/ 33 h 280"/>
              <a:gd name="T22" fmla="*/ 77 w 119"/>
              <a:gd name="T23" fmla="*/ 25 h 280"/>
              <a:gd name="T24" fmla="*/ 79 w 119"/>
              <a:gd name="T25" fmla="*/ 17 h 280"/>
              <a:gd name="T26" fmla="*/ 73 w 119"/>
              <a:gd name="T27" fmla="*/ 12 h 280"/>
              <a:gd name="T28" fmla="*/ 59 w 119"/>
              <a:gd name="T29" fmla="*/ 12 h 280"/>
              <a:gd name="T30" fmla="*/ 50 w 119"/>
              <a:gd name="T31" fmla="*/ 2 h 280"/>
              <a:gd name="T32" fmla="*/ 38 w 119"/>
              <a:gd name="T33" fmla="*/ 21 h 280"/>
              <a:gd name="T34" fmla="*/ 36 w 119"/>
              <a:gd name="T35" fmla="*/ 29 h 280"/>
              <a:gd name="T36" fmla="*/ 25 w 119"/>
              <a:gd name="T37" fmla="*/ 37 h 280"/>
              <a:gd name="T38" fmla="*/ 19 w 119"/>
              <a:gd name="T39" fmla="*/ 40 h 280"/>
              <a:gd name="T40" fmla="*/ 17 w 119"/>
              <a:gd name="T41" fmla="*/ 31 h 280"/>
              <a:gd name="T42" fmla="*/ 17 w 119"/>
              <a:gd name="T43" fmla="*/ 29 h 280"/>
              <a:gd name="T44" fmla="*/ 4 w 119"/>
              <a:gd name="T45" fmla="*/ 31 h 280"/>
              <a:gd name="T46" fmla="*/ 6 w 119"/>
              <a:gd name="T47" fmla="*/ 44 h 280"/>
              <a:gd name="T48" fmla="*/ 6 w 119"/>
              <a:gd name="T49" fmla="*/ 52 h 280"/>
              <a:gd name="T50" fmla="*/ 6 w 119"/>
              <a:gd name="T51" fmla="*/ 60 h 280"/>
              <a:gd name="T52" fmla="*/ 6 w 119"/>
              <a:gd name="T53" fmla="*/ 67 h 280"/>
              <a:gd name="T54" fmla="*/ 6 w 119"/>
              <a:gd name="T55" fmla="*/ 71 h 280"/>
              <a:gd name="T56" fmla="*/ 4 w 119"/>
              <a:gd name="T57" fmla="*/ 71 h 280"/>
              <a:gd name="T58" fmla="*/ 2 w 119"/>
              <a:gd name="T59" fmla="*/ 73 h 280"/>
              <a:gd name="T60" fmla="*/ 0 w 119"/>
              <a:gd name="T61" fmla="*/ 77 h 280"/>
              <a:gd name="T62" fmla="*/ 0 w 119"/>
              <a:gd name="T63" fmla="*/ 98 h 280"/>
              <a:gd name="T64" fmla="*/ 6 w 119"/>
              <a:gd name="T65" fmla="*/ 121 h 280"/>
              <a:gd name="T66" fmla="*/ 8 w 119"/>
              <a:gd name="T67" fmla="*/ 125 h 280"/>
              <a:gd name="T68" fmla="*/ 11 w 119"/>
              <a:gd name="T69" fmla="*/ 133 h 280"/>
              <a:gd name="T70" fmla="*/ 11 w 119"/>
              <a:gd name="T71" fmla="*/ 169 h 280"/>
              <a:gd name="T72" fmla="*/ 19 w 119"/>
              <a:gd name="T73" fmla="*/ 190 h 280"/>
              <a:gd name="T74" fmla="*/ 25 w 119"/>
              <a:gd name="T75" fmla="*/ 213 h 280"/>
              <a:gd name="T76" fmla="*/ 31 w 119"/>
              <a:gd name="T77" fmla="*/ 259 h 280"/>
              <a:gd name="T78" fmla="*/ 31 w 119"/>
              <a:gd name="T79" fmla="*/ 278 h 280"/>
              <a:gd name="T80" fmla="*/ 38 w 119"/>
              <a:gd name="T81" fmla="*/ 273 h 280"/>
              <a:gd name="T82" fmla="*/ 40 w 119"/>
              <a:gd name="T83" fmla="*/ 265 h 280"/>
              <a:gd name="T84" fmla="*/ 42 w 119"/>
              <a:gd name="T85" fmla="*/ 259 h 280"/>
              <a:gd name="T86" fmla="*/ 61 w 119"/>
              <a:gd name="T87" fmla="*/ 271 h 280"/>
              <a:gd name="T88" fmla="*/ 65 w 119"/>
              <a:gd name="T89" fmla="*/ 271 h 280"/>
              <a:gd name="T90" fmla="*/ 71 w 119"/>
              <a:gd name="T91" fmla="*/ 275 h 280"/>
              <a:gd name="T92" fmla="*/ 73 w 119"/>
              <a:gd name="T93" fmla="*/ 273 h 280"/>
              <a:gd name="T94" fmla="*/ 75 w 119"/>
              <a:gd name="T95" fmla="*/ 263 h 280"/>
              <a:gd name="T96" fmla="*/ 77 w 119"/>
              <a:gd name="T97" fmla="*/ 253 h 280"/>
              <a:gd name="T98" fmla="*/ 88 w 119"/>
              <a:gd name="T99" fmla="*/ 255 h 280"/>
              <a:gd name="T100" fmla="*/ 90 w 119"/>
              <a:gd name="T101" fmla="*/ 248 h 280"/>
              <a:gd name="T102" fmla="*/ 90 w 119"/>
              <a:gd name="T103" fmla="*/ 227 h 280"/>
              <a:gd name="T104" fmla="*/ 86 w 119"/>
              <a:gd name="T105" fmla="*/ 209 h 280"/>
              <a:gd name="T106" fmla="*/ 86 w 119"/>
              <a:gd name="T107" fmla="*/ 186 h 280"/>
              <a:gd name="T108" fmla="*/ 92 w 119"/>
              <a:gd name="T109" fmla="*/ 173 h 280"/>
              <a:gd name="T110" fmla="*/ 92 w 119"/>
              <a:gd name="T111" fmla="*/ 159 h 280"/>
              <a:gd name="T112" fmla="*/ 105 w 119"/>
              <a:gd name="T113" fmla="*/ 163 h 280"/>
              <a:gd name="T114" fmla="*/ 113 w 119"/>
              <a:gd name="T115" fmla="*/ 146 h 280"/>
              <a:gd name="T116" fmla="*/ 117 w 119"/>
              <a:gd name="T117" fmla="*/ 127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9" h="280">
                <a:moveTo>
                  <a:pt x="115" y="117"/>
                </a:moveTo>
                <a:lnTo>
                  <a:pt x="115" y="115"/>
                </a:lnTo>
                <a:lnTo>
                  <a:pt x="119" y="94"/>
                </a:lnTo>
                <a:lnTo>
                  <a:pt x="119" y="90"/>
                </a:lnTo>
                <a:lnTo>
                  <a:pt x="119" y="88"/>
                </a:lnTo>
                <a:lnTo>
                  <a:pt x="117" y="88"/>
                </a:lnTo>
                <a:lnTo>
                  <a:pt x="117" y="85"/>
                </a:lnTo>
                <a:lnTo>
                  <a:pt x="113" y="83"/>
                </a:lnTo>
                <a:lnTo>
                  <a:pt x="111" y="71"/>
                </a:lnTo>
                <a:lnTo>
                  <a:pt x="111" y="67"/>
                </a:lnTo>
                <a:lnTo>
                  <a:pt x="111" y="65"/>
                </a:lnTo>
                <a:lnTo>
                  <a:pt x="111" y="65"/>
                </a:lnTo>
                <a:lnTo>
                  <a:pt x="111" y="62"/>
                </a:lnTo>
                <a:lnTo>
                  <a:pt x="109" y="62"/>
                </a:lnTo>
                <a:lnTo>
                  <a:pt x="107" y="58"/>
                </a:lnTo>
                <a:lnTo>
                  <a:pt x="107" y="56"/>
                </a:lnTo>
                <a:lnTo>
                  <a:pt x="107" y="54"/>
                </a:lnTo>
                <a:lnTo>
                  <a:pt x="105" y="52"/>
                </a:lnTo>
                <a:lnTo>
                  <a:pt x="107" y="50"/>
                </a:lnTo>
                <a:lnTo>
                  <a:pt x="107" y="50"/>
                </a:lnTo>
                <a:lnTo>
                  <a:pt x="105" y="50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0"/>
                </a:lnTo>
                <a:lnTo>
                  <a:pt x="100" y="50"/>
                </a:lnTo>
                <a:lnTo>
                  <a:pt x="100" y="48"/>
                </a:lnTo>
                <a:lnTo>
                  <a:pt x="100" y="48"/>
                </a:lnTo>
                <a:lnTo>
                  <a:pt x="98" y="48"/>
                </a:lnTo>
                <a:lnTo>
                  <a:pt x="98" y="46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6" y="48"/>
                </a:lnTo>
                <a:lnTo>
                  <a:pt x="96" y="50"/>
                </a:lnTo>
                <a:lnTo>
                  <a:pt x="94" y="50"/>
                </a:lnTo>
                <a:lnTo>
                  <a:pt x="94" y="50"/>
                </a:lnTo>
                <a:lnTo>
                  <a:pt x="92" y="50"/>
                </a:lnTo>
                <a:lnTo>
                  <a:pt x="92" y="50"/>
                </a:lnTo>
                <a:lnTo>
                  <a:pt x="92" y="50"/>
                </a:lnTo>
                <a:lnTo>
                  <a:pt x="92" y="48"/>
                </a:lnTo>
                <a:lnTo>
                  <a:pt x="92" y="48"/>
                </a:lnTo>
                <a:lnTo>
                  <a:pt x="92" y="48"/>
                </a:lnTo>
                <a:lnTo>
                  <a:pt x="90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6" y="50"/>
                </a:lnTo>
                <a:lnTo>
                  <a:pt x="86" y="50"/>
                </a:lnTo>
                <a:lnTo>
                  <a:pt x="86" y="48"/>
                </a:lnTo>
                <a:lnTo>
                  <a:pt x="84" y="48"/>
                </a:lnTo>
                <a:lnTo>
                  <a:pt x="84" y="48"/>
                </a:lnTo>
                <a:lnTo>
                  <a:pt x="82" y="46"/>
                </a:lnTo>
                <a:lnTo>
                  <a:pt x="75" y="44"/>
                </a:lnTo>
                <a:lnTo>
                  <a:pt x="73" y="44"/>
                </a:lnTo>
                <a:lnTo>
                  <a:pt x="73" y="44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5" y="37"/>
                </a:lnTo>
                <a:lnTo>
                  <a:pt x="75" y="33"/>
                </a:lnTo>
                <a:lnTo>
                  <a:pt x="75" y="33"/>
                </a:lnTo>
                <a:lnTo>
                  <a:pt x="75" y="31"/>
                </a:lnTo>
                <a:lnTo>
                  <a:pt x="75" y="31"/>
                </a:lnTo>
                <a:lnTo>
                  <a:pt x="77" y="29"/>
                </a:lnTo>
                <a:lnTo>
                  <a:pt x="77" y="27"/>
                </a:lnTo>
                <a:lnTo>
                  <a:pt x="77" y="25"/>
                </a:lnTo>
                <a:lnTo>
                  <a:pt x="77" y="25"/>
                </a:lnTo>
                <a:lnTo>
                  <a:pt x="77" y="23"/>
                </a:lnTo>
                <a:lnTo>
                  <a:pt x="77" y="21"/>
                </a:lnTo>
                <a:lnTo>
                  <a:pt x="79" y="19"/>
                </a:lnTo>
                <a:lnTo>
                  <a:pt x="79" y="19"/>
                </a:lnTo>
                <a:lnTo>
                  <a:pt x="79" y="17"/>
                </a:lnTo>
                <a:lnTo>
                  <a:pt x="77" y="14"/>
                </a:lnTo>
                <a:lnTo>
                  <a:pt x="77" y="14"/>
                </a:lnTo>
                <a:lnTo>
                  <a:pt x="77" y="10"/>
                </a:lnTo>
                <a:lnTo>
                  <a:pt x="77" y="10"/>
                </a:lnTo>
                <a:lnTo>
                  <a:pt x="75" y="12"/>
                </a:lnTo>
                <a:lnTo>
                  <a:pt x="73" y="12"/>
                </a:lnTo>
                <a:lnTo>
                  <a:pt x="69" y="12"/>
                </a:lnTo>
                <a:lnTo>
                  <a:pt x="69" y="10"/>
                </a:lnTo>
                <a:lnTo>
                  <a:pt x="61" y="14"/>
                </a:lnTo>
                <a:lnTo>
                  <a:pt x="61" y="14"/>
                </a:lnTo>
                <a:lnTo>
                  <a:pt x="59" y="14"/>
                </a:lnTo>
                <a:lnTo>
                  <a:pt x="59" y="12"/>
                </a:lnTo>
                <a:lnTo>
                  <a:pt x="52" y="4"/>
                </a:lnTo>
                <a:lnTo>
                  <a:pt x="52" y="2"/>
                </a:lnTo>
                <a:lnTo>
                  <a:pt x="52" y="2"/>
                </a:lnTo>
                <a:lnTo>
                  <a:pt x="50" y="0"/>
                </a:lnTo>
                <a:lnTo>
                  <a:pt x="50" y="2"/>
                </a:lnTo>
                <a:lnTo>
                  <a:pt x="50" y="2"/>
                </a:lnTo>
                <a:lnTo>
                  <a:pt x="46" y="10"/>
                </a:lnTo>
                <a:lnTo>
                  <a:pt x="46" y="12"/>
                </a:lnTo>
                <a:lnTo>
                  <a:pt x="46" y="12"/>
                </a:lnTo>
                <a:lnTo>
                  <a:pt x="44" y="14"/>
                </a:lnTo>
                <a:lnTo>
                  <a:pt x="42" y="17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7"/>
                </a:lnTo>
                <a:lnTo>
                  <a:pt x="38" y="27"/>
                </a:lnTo>
                <a:lnTo>
                  <a:pt x="38" y="27"/>
                </a:lnTo>
                <a:lnTo>
                  <a:pt x="36" y="29"/>
                </a:lnTo>
                <a:lnTo>
                  <a:pt x="36" y="29"/>
                </a:lnTo>
                <a:lnTo>
                  <a:pt x="36" y="29"/>
                </a:lnTo>
                <a:lnTo>
                  <a:pt x="33" y="29"/>
                </a:lnTo>
                <a:lnTo>
                  <a:pt x="29" y="33"/>
                </a:lnTo>
                <a:lnTo>
                  <a:pt x="27" y="35"/>
                </a:lnTo>
                <a:lnTo>
                  <a:pt x="25" y="37"/>
                </a:lnTo>
                <a:lnTo>
                  <a:pt x="25" y="40"/>
                </a:lnTo>
                <a:lnTo>
                  <a:pt x="23" y="40"/>
                </a:lnTo>
                <a:lnTo>
                  <a:pt x="23" y="40"/>
                </a:lnTo>
                <a:lnTo>
                  <a:pt x="21" y="40"/>
                </a:lnTo>
                <a:lnTo>
                  <a:pt x="21" y="40"/>
                </a:lnTo>
                <a:lnTo>
                  <a:pt x="19" y="40"/>
                </a:lnTo>
                <a:lnTo>
                  <a:pt x="19" y="40"/>
                </a:lnTo>
                <a:lnTo>
                  <a:pt x="19" y="37"/>
                </a:lnTo>
                <a:lnTo>
                  <a:pt x="17" y="37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7" y="31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7"/>
                </a:lnTo>
                <a:lnTo>
                  <a:pt x="17" y="27"/>
                </a:lnTo>
                <a:lnTo>
                  <a:pt x="11" y="27"/>
                </a:lnTo>
                <a:lnTo>
                  <a:pt x="4" y="27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6" y="31"/>
                </a:lnTo>
                <a:lnTo>
                  <a:pt x="6" y="31"/>
                </a:lnTo>
                <a:lnTo>
                  <a:pt x="6" y="33"/>
                </a:lnTo>
                <a:lnTo>
                  <a:pt x="6" y="33"/>
                </a:lnTo>
                <a:lnTo>
                  <a:pt x="6" y="44"/>
                </a:lnTo>
                <a:lnTo>
                  <a:pt x="6" y="44"/>
                </a:lnTo>
                <a:lnTo>
                  <a:pt x="6" y="48"/>
                </a:lnTo>
                <a:lnTo>
                  <a:pt x="6" y="50"/>
                </a:lnTo>
                <a:lnTo>
                  <a:pt x="6" y="52"/>
                </a:lnTo>
                <a:lnTo>
                  <a:pt x="6" y="52"/>
                </a:lnTo>
                <a:lnTo>
                  <a:pt x="6" y="52"/>
                </a:lnTo>
                <a:lnTo>
                  <a:pt x="6" y="54"/>
                </a:lnTo>
                <a:lnTo>
                  <a:pt x="8" y="54"/>
                </a:lnTo>
                <a:lnTo>
                  <a:pt x="8" y="54"/>
                </a:lnTo>
                <a:lnTo>
                  <a:pt x="6" y="5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5"/>
                </a:lnTo>
                <a:lnTo>
                  <a:pt x="6" y="65"/>
                </a:lnTo>
                <a:lnTo>
                  <a:pt x="6" y="65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9"/>
                </a:lnTo>
                <a:lnTo>
                  <a:pt x="6" y="69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0" y="75"/>
                </a:lnTo>
                <a:lnTo>
                  <a:pt x="0" y="75"/>
                </a:lnTo>
                <a:lnTo>
                  <a:pt x="2" y="75"/>
                </a:lnTo>
                <a:lnTo>
                  <a:pt x="2" y="75"/>
                </a:lnTo>
                <a:lnTo>
                  <a:pt x="0" y="77"/>
                </a:lnTo>
                <a:lnTo>
                  <a:pt x="0" y="79"/>
                </a:lnTo>
                <a:lnTo>
                  <a:pt x="0" y="85"/>
                </a:lnTo>
                <a:lnTo>
                  <a:pt x="0" y="88"/>
                </a:lnTo>
                <a:lnTo>
                  <a:pt x="0" y="90"/>
                </a:lnTo>
                <a:lnTo>
                  <a:pt x="0" y="94"/>
                </a:lnTo>
                <a:lnTo>
                  <a:pt x="0" y="98"/>
                </a:lnTo>
                <a:lnTo>
                  <a:pt x="4" y="111"/>
                </a:lnTo>
                <a:lnTo>
                  <a:pt x="4" y="115"/>
                </a:lnTo>
                <a:lnTo>
                  <a:pt x="4" y="117"/>
                </a:lnTo>
                <a:lnTo>
                  <a:pt x="4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1"/>
                </a:lnTo>
                <a:lnTo>
                  <a:pt x="6" y="123"/>
                </a:lnTo>
                <a:lnTo>
                  <a:pt x="6" y="123"/>
                </a:lnTo>
                <a:lnTo>
                  <a:pt x="8" y="125"/>
                </a:lnTo>
                <a:lnTo>
                  <a:pt x="8" y="125"/>
                </a:lnTo>
                <a:lnTo>
                  <a:pt x="8" y="125"/>
                </a:lnTo>
                <a:lnTo>
                  <a:pt x="8" y="127"/>
                </a:lnTo>
                <a:lnTo>
                  <a:pt x="8" y="129"/>
                </a:lnTo>
                <a:lnTo>
                  <a:pt x="8" y="129"/>
                </a:lnTo>
                <a:lnTo>
                  <a:pt x="11" y="131"/>
                </a:lnTo>
                <a:lnTo>
                  <a:pt x="11" y="133"/>
                </a:lnTo>
                <a:lnTo>
                  <a:pt x="11" y="133"/>
                </a:lnTo>
                <a:lnTo>
                  <a:pt x="8" y="136"/>
                </a:lnTo>
                <a:lnTo>
                  <a:pt x="8" y="140"/>
                </a:lnTo>
                <a:lnTo>
                  <a:pt x="6" y="142"/>
                </a:lnTo>
                <a:lnTo>
                  <a:pt x="6" y="146"/>
                </a:lnTo>
                <a:lnTo>
                  <a:pt x="11" y="161"/>
                </a:lnTo>
                <a:lnTo>
                  <a:pt x="11" y="169"/>
                </a:lnTo>
                <a:lnTo>
                  <a:pt x="11" y="173"/>
                </a:lnTo>
                <a:lnTo>
                  <a:pt x="13" y="175"/>
                </a:lnTo>
                <a:lnTo>
                  <a:pt x="15" y="177"/>
                </a:lnTo>
                <a:lnTo>
                  <a:pt x="17" y="179"/>
                </a:lnTo>
                <a:lnTo>
                  <a:pt x="19" y="188"/>
                </a:lnTo>
                <a:lnTo>
                  <a:pt x="19" y="190"/>
                </a:lnTo>
                <a:lnTo>
                  <a:pt x="19" y="192"/>
                </a:lnTo>
                <a:lnTo>
                  <a:pt x="23" y="194"/>
                </a:lnTo>
                <a:lnTo>
                  <a:pt x="23" y="196"/>
                </a:lnTo>
                <a:lnTo>
                  <a:pt x="23" y="198"/>
                </a:lnTo>
                <a:lnTo>
                  <a:pt x="25" y="207"/>
                </a:lnTo>
                <a:lnTo>
                  <a:pt x="25" y="213"/>
                </a:lnTo>
                <a:lnTo>
                  <a:pt x="25" y="215"/>
                </a:lnTo>
                <a:lnTo>
                  <a:pt x="27" y="219"/>
                </a:lnTo>
                <a:lnTo>
                  <a:pt x="27" y="219"/>
                </a:lnTo>
                <a:lnTo>
                  <a:pt x="31" y="257"/>
                </a:lnTo>
                <a:lnTo>
                  <a:pt x="31" y="259"/>
                </a:lnTo>
                <a:lnTo>
                  <a:pt x="31" y="259"/>
                </a:lnTo>
                <a:lnTo>
                  <a:pt x="29" y="259"/>
                </a:lnTo>
                <a:lnTo>
                  <a:pt x="27" y="261"/>
                </a:lnTo>
                <a:lnTo>
                  <a:pt x="31" y="267"/>
                </a:lnTo>
                <a:lnTo>
                  <a:pt x="31" y="275"/>
                </a:lnTo>
                <a:lnTo>
                  <a:pt x="31" y="275"/>
                </a:lnTo>
                <a:lnTo>
                  <a:pt x="31" y="278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6" y="275"/>
                </a:lnTo>
                <a:lnTo>
                  <a:pt x="36" y="273"/>
                </a:lnTo>
                <a:lnTo>
                  <a:pt x="38" y="273"/>
                </a:lnTo>
                <a:lnTo>
                  <a:pt x="38" y="273"/>
                </a:lnTo>
                <a:lnTo>
                  <a:pt x="40" y="271"/>
                </a:lnTo>
                <a:lnTo>
                  <a:pt x="40" y="271"/>
                </a:lnTo>
                <a:lnTo>
                  <a:pt x="40" y="269"/>
                </a:lnTo>
                <a:lnTo>
                  <a:pt x="40" y="267"/>
                </a:lnTo>
                <a:lnTo>
                  <a:pt x="40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59"/>
                </a:lnTo>
                <a:lnTo>
                  <a:pt x="42" y="259"/>
                </a:lnTo>
                <a:lnTo>
                  <a:pt x="44" y="257"/>
                </a:lnTo>
                <a:lnTo>
                  <a:pt x="46" y="259"/>
                </a:lnTo>
                <a:lnTo>
                  <a:pt x="52" y="263"/>
                </a:lnTo>
                <a:lnTo>
                  <a:pt x="59" y="269"/>
                </a:lnTo>
                <a:lnTo>
                  <a:pt x="61" y="271"/>
                </a:lnTo>
                <a:lnTo>
                  <a:pt x="61" y="275"/>
                </a:lnTo>
                <a:lnTo>
                  <a:pt x="61" y="278"/>
                </a:lnTo>
                <a:lnTo>
                  <a:pt x="63" y="280"/>
                </a:lnTo>
                <a:lnTo>
                  <a:pt x="65" y="278"/>
                </a:lnTo>
                <a:lnTo>
                  <a:pt x="65" y="275"/>
                </a:lnTo>
                <a:lnTo>
                  <a:pt x="65" y="271"/>
                </a:lnTo>
                <a:lnTo>
                  <a:pt x="67" y="271"/>
                </a:lnTo>
                <a:lnTo>
                  <a:pt x="69" y="273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3"/>
                </a:lnTo>
                <a:lnTo>
                  <a:pt x="73" y="273"/>
                </a:lnTo>
                <a:lnTo>
                  <a:pt x="73" y="273"/>
                </a:lnTo>
                <a:lnTo>
                  <a:pt x="73" y="271"/>
                </a:lnTo>
                <a:lnTo>
                  <a:pt x="71" y="269"/>
                </a:lnTo>
                <a:lnTo>
                  <a:pt x="71" y="269"/>
                </a:lnTo>
                <a:lnTo>
                  <a:pt x="71" y="267"/>
                </a:lnTo>
                <a:lnTo>
                  <a:pt x="73" y="263"/>
                </a:lnTo>
                <a:lnTo>
                  <a:pt x="75" y="263"/>
                </a:lnTo>
                <a:lnTo>
                  <a:pt x="75" y="263"/>
                </a:lnTo>
                <a:lnTo>
                  <a:pt x="77" y="261"/>
                </a:lnTo>
                <a:lnTo>
                  <a:pt x="77" y="261"/>
                </a:lnTo>
                <a:lnTo>
                  <a:pt x="77" y="255"/>
                </a:lnTo>
                <a:lnTo>
                  <a:pt x="77" y="253"/>
                </a:lnTo>
                <a:lnTo>
                  <a:pt x="77" y="253"/>
                </a:lnTo>
                <a:lnTo>
                  <a:pt x="79" y="253"/>
                </a:lnTo>
                <a:lnTo>
                  <a:pt x="79" y="253"/>
                </a:lnTo>
                <a:lnTo>
                  <a:pt x="82" y="253"/>
                </a:lnTo>
                <a:lnTo>
                  <a:pt x="84" y="253"/>
                </a:lnTo>
                <a:lnTo>
                  <a:pt x="86" y="255"/>
                </a:lnTo>
                <a:lnTo>
                  <a:pt x="88" y="255"/>
                </a:lnTo>
                <a:lnTo>
                  <a:pt x="90" y="255"/>
                </a:lnTo>
                <a:lnTo>
                  <a:pt x="88" y="250"/>
                </a:lnTo>
                <a:lnTo>
                  <a:pt x="88" y="248"/>
                </a:lnTo>
                <a:lnTo>
                  <a:pt x="88" y="248"/>
                </a:lnTo>
                <a:lnTo>
                  <a:pt x="88" y="248"/>
                </a:lnTo>
                <a:lnTo>
                  <a:pt x="90" y="248"/>
                </a:lnTo>
                <a:lnTo>
                  <a:pt x="92" y="248"/>
                </a:lnTo>
                <a:lnTo>
                  <a:pt x="92" y="246"/>
                </a:lnTo>
                <a:lnTo>
                  <a:pt x="92" y="246"/>
                </a:lnTo>
                <a:lnTo>
                  <a:pt x="92" y="244"/>
                </a:lnTo>
                <a:lnTo>
                  <a:pt x="92" y="232"/>
                </a:lnTo>
                <a:lnTo>
                  <a:pt x="90" y="227"/>
                </a:lnTo>
                <a:lnTo>
                  <a:pt x="88" y="223"/>
                </a:lnTo>
                <a:lnTo>
                  <a:pt x="86" y="221"/>
                </a:lnTo>
                <a:lnTo>
                  <a:pt x="86" y="219"/>
                </a:lnTo>
                <a:lnTo>
                  <a:pt x="86" y="215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4" y="202"/>
                </a:lnTo>
                <a:lnTo>
                  <a:pt x="82" y="200"/>
                </a:lnTo>
                <a:lnTo>
                  <a:pt x="82" y="198"/>
                </a:lnTo>
                <a:lnTo>
                  <a:pt x="84" y="190"/>
                </a:lnTo>
                <a:lnTo>
                  <a:pt x="86" y="186"/>
                </a:lnTo>
                <a:lnTo>
                  <a:pt x="88" y="188"/>
                </a:lnTo>
                <a:lnTo>
                  <a:pt x="88" y="184"/>
                </a:lnTo>
                <a:lnTo>
                  <a:pt x="92" y="179"/>
                </a:lnTo>
                <a:lnTo>
                  <a:pt x="92" y="177"/>
                </a:lnTo>
                <a:lnTo>
                  <a:pt x="94" y="175"/>
                </a:lnTo>
                <a:lnTo>
                  <a:pt x="92" y="173"/>
                </a:lnTo>
                <a:lnTo>
                  <a:pt x="90" y="169"/>
                </a:lnTo>
                <a:lnTo>
                  <a:pt x="90" y="167"/>
                </a:lnTo>
                <a:lnTo>
                  <a:pt x="90" y="165"/>
                </a:lnTo>
                <a:lnTo>
                  <a:pt x="90" y="161"/>
                </a:lnTo>
                <a:lnTo>
                  <a:pt x="90" y="159"/>
                </a:lnTo>
                <a:lnTo>
                  <a:pt x="92" y="159"/>
                </a:lnTo>
                <a:lnTo>
                  <a:pt x="94" y="159"/>
                </a:lnTo>
                <a:lnTo>
                  <a:pt x="96" y="161"/>
                </a:lnTo>
                <a:lnTo>
                  <a:pt x="98" y="163"/>
                </a:lnTo>
                <a:lnTo>
                  <a:pt x="100" y="165"/>
                </a:lnTo>
                <a:lnTo>
                  <a:pt x="102" y="165"/>
                </a:lnTo>
                <a:lnTo>
                  <a:pt x="105" y="163"/>
                </a:lnTo>
                <a:lnTo>
                  <a:pt x="107" y="161"/>
                </a:lnTo>
                <a:lnTo>
                  <a:pt x="109" y="159"/>
                </a:lnTo>
                <a:lnTo>
                  <a:pt x="113" y="150"/>
                </a:lnTo>
                <a:lnTo>
                  <a:pt x="113" y="148"/>
                </a:lnTo>
                <a:lnTo>
                  <a:pt x="113" y="148"/>
                </a:lnTo>
                <a:lnTo>
                  <a:pt x="113" y="146"/>
                </a:lnTo>
                <a:lnTo>
                  <a:pt x="113" y="138"/>
                </a:lnTo>
                <a:lnTo>
                  <a:pt x="113" y="133"/>
                </a:lnTo>
                <a:lnTo>
                  <a:pt x="113" y="131"/>
                </a:lnTo>
                <a:lnTo>
                  <a:pt x="115" y="129"/>
                </a:lnTo>
                <a:lnTo>
                  <a:pt x="115" y="127"/>
                </a:lnTo>
                <a:lnTo>
                  <a:pt x="117" y="127"/>
                </a:lnTo>
                <a:lnTo>
                  <a:pt x="117" y="125"/>
                </a:lnTo>
                <a:lnTo>
                  <a:pt x="117" y="125"/>
                </a:lnTo>
                <a:lnTo>
                  <a:pt x="115" y="117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8" name="Freeform 52">
            <a:extLst>
              <a:ext uri="{FF2B5EF4-FFF2-40B4-BE49-F238E27FC236}">
                <a16:creationId xmlns:a16="http://schemas.microsoft.com/office/drawing/2014/main" id="{5401547E-E991-4CE8-AE5B-25F9519C11D2}"/>
              </a:ext>
            </a:extLst>
          </p:cNvPr>
          <p:cNvSpPr>
            <a:spLocks/>
          </p:cNvSpPr>
          <p:nvPr/>
        </p:nvSpPr>
        <p:spPr bwMode="auto">
          <a:xfrm>
            <a:off x="10678222" y="3263831"/>
            <a:ext cx="468673" cy="179197"/>
          </a:xfrm>
          <a:custGeom>
            <a:avLst/>
            <a:gdLst>
              <a:gd name="T0" fmla="*/ 303 w 305"/>
              <a:gd name="T1" fmla="*/ 92 h 123"/>
              <a:gd name="T2" fmla="*/ 301 w 305"/>
              <a:gd name="T3" fmla="*/ 84 h 123"/>
              <a:gd name="T4" fmla="*/ 291 w 305"/>
              <a:gd name="T5" fmla="*/ 73 h 123"/>
              <a:gd name="T6" fmla="*/ 282 w 305"/>
              <a:gd name="T7" fmla="*/ 69 h 123"/>
              <a:gd name="T8" fmla="*/ 289 w 305"/>
              <a:gd name="T9" fmla="*/ 61 h 123"/>
              <a:gd name="T10" fmla="*/ 291 w 305"/>
              <a:gd name="T11" fmla="*/ 55 h 123"/>
              <a:gd name="T12" fmla="*/ 285 w 305"/>
              <a:gd name="T13" fmla="*/ 59 h 123"/>
              <a:gd name="T14" fmla="*/ 266 w 305"/>
              <a:gd name="T15" fmla="*/ 42 h 123"/>
              <a:gd name="T16" fmla="*/ 257 w 305"/>
              <a:gd name="T17" fmla="*/ 40 h 123"/>
              <a:gd name="T18" fmla="*/ 241 w 305"/>
              <a:gd name="T19" fmla="*/ 46 h 123"/>
              <a:gd name="T20" fmla="*/ 239 w 305"/>
              <a:gd name="T21" fmla="*/ 32 h 123"/>
              <a:gd name="T22" fmla="*/ 243 w 305"/>
              <a:gd name="T23" fmla="*/ 17 h 123"/>
              <a:gd name="T24" fmla="*/ 249 w 305"/>
              <a:gd name="T25" fmla="*/ 4 h 123"/>
              <a:gd name="T26" fmla="*/ 234 w 305"/>
              <a:gd name="T27" fmla="*/ 2 h 123"/>
              <a:gd name="T28" fmla="*/ 214 w 305"/>
              <a:gd name="T29" fmla="*/ 7 h 123"/>
              <a:gd name="T30" fmla="*/ 197 w 305"/>
              <a:gd name="T31" fmla="*/ 7 h 123"/>
              <a:gd name="T32" fmla="*/ 193 w 305"/>
              <a:gd name="T33" fmla="*/ 17 h 123"/>
              <a:gd name="T34" fmla="*/ 186 w 305"/>
              <a:gd name="T35" fmla="*/ 15 h 123"/>
              <a:gd name="T36" fmla="*/ 182 w 305"/>
              <a:gd name="T37" fmla="*/ 7 h 123"/>
              <a:gd name="T38" fmla="*/ 174 w 305"/>
              <a:gd name="T39" fmla="*/ 17 h 123"/>
              <a:gd name="T40" fmla="*/ 172 w 305"/>
              <a:gd name="T41" fmla="*/ 23 h 123"/>
              <a:gd name="T42" fmla="*/ 163 w 305"/>
              <a:gd name="T43" fmla="*/ 27 h 123"/>
              <a:gd name="T44" fmla="*/ 145 w 305"/>
              <a:gd name="T45" fmla="*/ 42 h 123"/>
              <a:gd name="T46" fmla="*/ 143 w 305"/>
              <a:gd name="T47" fmla="*/ 27 h 123"/>
              <a:gd name="T48" fmla="*/ 128 w 305"/>
              <a:gd name="T49" fmla="*/ 27 h 123"/>
              <a:gd name="T50" fmla="*/ 126 w 305"/>
              <a:gd name="T51" fmla="*/ 23 h 123"/>
              <a:gd name="T52" fmla="*/ 120 w 305"/>
              <a:gd name="T53" fmla="*/ 19 h 123"/>
              <a:gd name="T54" fmla="*/ 103 w 305"/>
              <a:gd name="T55" fmla="*/ 17 h 123"/>
              <a:gd name="T56" fmla="*/ 97 w 305"/>
              <a:gd name="T57" fmla="*/ 15 h 123"/>
              <a:gd name="T58" fmla="*/ 84 w 305"/>
              <a:gd name="T59" fmla="*/ 17 h 123"/>
              <a:gd name="T60" fmla="*/ 80 w 305"/>
              <a:gd name="T61" fmla="*/ 17 h 123"/>
              <a:gd name="T62" fmla="*/ 76 w 305"/>
              <a:gd name="T63" fmla="*/ 19 h 123"/>
              <a:gd name="T64" fmla="*/ 69 w 305"/>
              <a:gd name="T65" fmla="*/ 11 h 123"/>
              <a:gd name="T66" fmla="*/ 57 w 305"/>
              <a:gd name="T67" fmla="*/ 11 h 123"/>
              <a:gd name="T68" fmla="*/ 34 w 305"/>
              <a:gd name="T69" fmla="*/ 15 h 123"/>
              <a:gd name="T70" fmla="*/ 23 w 305"/>
              <a:gd name="T71" fmla="*/ 27 h 123"/>
              <a:gd name="T72" fmla="*/ 17 w 305"/>
              <a:gd name="T73" fmla="*/ 38 h 123"/>
              <a:gd name="T74" fmla="*/ 15 w 305"/>
              <a:gd name="T75" fmla="*/ 48 h 123"/>
              <a:gd name="T76" fmla="*/ 21 w 305"/>
              <a:gd name="T77" fmla="*/ 57 h 123"/>
              <a:gd name="T78" fmla="*/ 13 w 305"/>
              <a:gd name="T79" fmla="*/ 61 h 123"/>
              <a:gd name="T80" fmla="*/ 9 w 305"/>
              <a:gd name="T81" fmla="*/ 71 h 123"/>
              <a:gd name="T82" fmla="*/ 0 w 305"/>
              <a:gd name="T83" fmla="*/ 86 h 123"/>
              <a:gd name="T84" fmla="*/ 49 w 305"/>
              <a:gd name="T85" fmla="*/ 103 h 123"/>
              <a:gd name="T86" fmla="*/ 86 w 305"/>
              <a:gd name="T87" fmla="*/ 105 h 123"/>
              <a:gd name="T88" fmla="*/ 97 w 305"/>
              <a:gd name="T89" fmla="*/ 105 h 123"/>
              <a:gd name="T90" fmla="*/ 120 w 305"/>
              <a:gd name="T91" fmla="*/ 105 h 123"/>
              <a:gd name="T92" fmla="*/ 165 w 305"/>
              <a:gd name="T93" fmla="*/ 107 h 123"/>
              <a:gd name="T94" fmla="*/ 178 w 305"/>
              <a:gd name="T95" fmla="*/ 105 h 123"/>
              <a:gd name="T96" fmla="*/ 188 w 305"/>
              <a:gd name="T97" fmla="*/ 109 h 123"/>
              <a:gd name="T98" fmla="*/ 195 w 305"/>
              <a:gd name="T99" fmla="*/ 105 h 123"/>
              <a:gd name="T100" fmla="*/ 224 w 305"/>
              <a:gd name="T101" fmla="*/ 103 h 123"/>
              <a:gd name="T102" fmla="*/ 234 w 305"/>
              <a:gd name="T103" fmla="*/ 109 h 123"/>
              <a:gd name="T104" fmla="*/ 243 w 305"/>
              <a:gd name="T105" fmla="*/ 111 h 123"/>
              <a:gd name="T106" fmla="*/ 255 w 305"/>
              <a:gd name="T107" fmla="*/ 117 h 123"/>
              <a:gd name="T108" fmla="*/ 274 w 305"/>
              <a:gd name="T109" fmla="*/ 111 h 123"/>
              <a:gd name="T110" fmla="*/ 280 w 305"/>
              <a:gd name="T111" fmla="*/ 107 h 123"/>
              <a:gd name="T112" fmla="*/ 303 w 305"/>
              <a:gd name="T113" fmla="*/ 98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5" h="123">
                <a:moveTo>
                  <a:pt x="305" y="96"/>
                </a:move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2"/>
                </a:lnTo>
                <a:lnTo>
                  <a:pt x="303" y="92"/>
                </a:lnTo>
                <a:lnTo>
                  <a:pt x="303" y="92"/>
                </a:lnTo>
                <a:lnTo>
                  <a:pt x="303" y="90"/>
                </a:lnTo>
                <a:lnTo>
                  <a:pt x="303" y="90"/>
                </a:lnTo>
                <a:lnTo>
                  <a:pt x="303" y="88"/>
                </a:lnTo>
                <a:lnTo>
                  <a:pt x="303" y="86"/>
                </a:lnTo>
                <a:lnTo>
                  <a:pt x="303" y="86"/>
                </a:lnTo>
                <a:lnTo>
                  <a:pt x="303" y="84"/>
                </a:lnTo>
                <a:lnTo>
                  <a:pt x="301" y="84"/>
                </a:lnTo>
                <a:lnTo>
                  <a:pt x="299" y="82"/>
                </a:lnTo>
                <a:lnTo>
                  <a:pt x="299" y="82"/>
                </a:lnTo>
                <a:lnTo>
                  <a:pt x="297" y="80"/>
                </a:lnTo>
                <a:lnTo>
                  <a:pt x="293" y="75"/>
                </a:lnTo>
                <a:lnTo>
                  <a:pt x="293" y="75"/>
                </a:lnTo>
                <a:lnTo>
                  <a:pt x="293" y="75"/>
                </a:lnTo>
                <a:lnTo>
                  <a:pt x="291" y="73"/>
                </a:lnTo>
                <a:lnTo>
                  <a:pt x="287" y="73"/>
                </a:lnTo>
                <a:lnTo>
                  <a:pt x="287" y="73"/>
                </a:lnTo>
                <a:lnTo>
                  <a:pt x="287" y="71"/>
                </a:lnTo>
                <a:lnTo>
                  <a:pt x="287" y="71"/>
                </a:lnTo>
                <a:lnTo>
                  <a:pt x="285" y="69"/>
                </a:lnTo>
                <a:lnTo>
                  <a:pt x="282" y="69"/>
                </a:lnTo>
                <a:lnTo>
                  <a:pt x="282" y="69"/>
                </a:lnTo>
                <a:lnTo>
                  <a:pt x="282" y="67"/>
                </a:lnTo>
                <a:lnTo>
                  <a:pt x="282" y="67"/>
                </a:lnTo>
                <a:lnTo>
                  <a:pt x="285" y="65"/>
                </a:lnTo>
                <a:lnTo>
                  <a:pt x="287" y="65"/>
                </a:lnTo>
                <a:lnTo>
                  <a:pt x="287" y="63"/>
                </a:lnTo>
                <a:lnTo>
                  <a:pt x="289" y="63"/>
                </a:lnTo>
                <a:lnTo>
                  <a:pt x="289" y="61"/>
                </a:lnTo>
                <a:lnTo>
                  <a:pt x="289" y="59"/>
                </a:lnTo>
                <a:lnTo>
                  <a:pt x="291" y="59"/>
                </a:lnTo>
                <a:lnTo>
                  <a:pt x="291" y="59"/>
                </a:lnTo>
                <a:lnTo>
                  <a:pt x="291" y="57"/>
                </a:lnTo>
                <a:lnTo>
                  <a:pt x="293" y="57"/>
                </a:lnTo>
                <a:lnTo>
                  <a:pt x="293" y="55"/>
                </a:lnTo>
                <a:lnTo>
                  <a:pt x="291" y="55"/>
                </a:lnTo>
                <a:lnTo>
                  <a:pt x="291" y="55"/>
                </a:lnTo>
                <a:lnTo>
                  <a:pt x="291" y="55"/>
                </a:lnTo>
                <a:lnTo>
                  <a:pt x="289" y="55"/>
                </a:lnTo>
                <a:lnTo>
                  <a:pt x="289" y="55"/>
                </a:lnTo>
                <a:lnTo>
                  <a:pt x="287" y="57"/>
                </a:lnTo>
                <a:lnTo>
                  <a:pt x="285" y="57"/>
                </a:lnTo>
                <a:lnTo>
                  <a:pt x="285" y="59"/>
                </a:lnTo>
                <a:lnTo>
                  <a:pt x="285" y="59"/>
                </a:lnTo>
                <a:lnTo>
                  <a:pt x="282" y="59"/>
                </a:lnTo>
                <a:lnTo>
                  <a:pt x="282" y="57"/>
                </a:lnTo>
                <a:lnTo>
                  <a:pt x="282" y="57"/>
                </a:lnTo>
                <a:lnTo>
                  <a:pt x="276" y="48"/>
                </a:lnTo>
                <a:lnTo>
                  <a:pt x="272" y="44"/>
                </a:lnTo>
                <a:lnTo>
                  <a:pt x="266" y="42"/>
                </a:lnTo>
                <a:lnTo>
                  <a:pt x="266" y="40"/>
                </a:lnTo>
                <a:lnTo>
                  <a:pt x="264" y="38"/>
                </a:lnTo>
                <a:lnTo>
                  <a:pt x="262" y="38"/>
                </a:lnTo>
                <a:lnTo>
                  <a:pt x="260" y="38"/>
                </a:lnTo>
                <a:lnTo>
                  <a:pt x="260" y="38"/>
                </a:lnTo>
                <a:lnTo>
                  <a:pt x="257" y="40"/>
                </a:lnTo>
                <a:lnTo>
                  <a:pt x="257" y="40"/>
                </a:lnTo>
                <a:lnTo>
                  <a:pt x="255" y="42"/>
                </a:lnTo>
                <a:lnTo>
                  <a:pt x="249" y="42"/>
                </a:lnTo>
                <a:lnTo>
                  <a:pt x="245" y="44"/>
                </a:lnTo>
                <a:lnTo>
                  <a:pt x="243" y="44"/>
                </a:lnTo>
                <a:lnTo>
                  <a:pt x="243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4"/>
                </a:lnTo>
                <a:lnTo>
                  <a:pt x="241" y="38"/>
                </a:lnTo>
                <a:lnTo>
                  <a:pt x="241" y="36"/>
                </a:lnTo>
                <a:lnTo>
                  <a:pt x="241" y="36"/>
                </a:lnTo>
                <a:lnTo>
                  <a:pt x="241" y="34"/>
                </a:lnTo>
                <a:lnTo>
                  <a:pt x="239" y="32"/>
                </a:lnTo>
                <a:lnTo>
                  <a:pt x="241" y="32"/>
                </a:lnTo>
                <a:lnTo>
                  <a:pt x="241" y="27"/>
                </a:lnTo>
                <a:lnTo>
                  <a:pt x="243" y="23"/>
                </a:lnTo>
                <a:lnTo>
                  <a:pt x="245" y="21"/>
                </a:lnTo>
                <a:lnTo>
                  <a:pt x="245" y="19"/>
                </a:lnTo>
                <a:lnTo>
                  <a:pt x="245" y="17"/>
                </a:lnTo>
                <a:lnTo>
                  <a:pt x="243" y="17"/>
                </a:lnTo>
                <a:lnTo>
                  <a:pt x="241" y="17"/>
                </a:lnTo>
                <a:lnTo>
                  <a:pt x="241" y="15"/>
                </a:lnTo>
                <a:lnTo>
                  <a:pt x="241" y="15"/>
                </a:lnTo>
                <a:lnTo>
                  <a:pt x="241" y="13"/>
                </a:lnTo>
                <a:lnTo>
                  <a:pt x="241" y="13"/>
                </a:lnTo>
                <a:lnTo>
                  <a:pt x="241" y="13"/>
                </a:lnTo>
                <a:lnTo>
                  <a:pt x="249" y="4"/>
                </a:lnTo>
                <a:lnTo>
                  <a:pt x="251" y="2"/>
                </a:lnTo>
                <a:lnTo>
                  <a:pt x="249" y="2"/>
                </a:lnTo>
                <a:lnTo>
                  <a:pt x="249" y="2"/>
                </a:lnTo>
                <a:lnTo>
                  <a:pt x="249" y="2"/>
                </a:lnTo>
                <a:lnTo>
                  <a:pt x="239" y="0"/>
                </a:lnTo>
                <a:lnTo>
                  <a:pt x="239" y="2"/>
                </a:lnTo>
                <a:lnTo>
                  <a:pt x="234" y="2"/>
                </a:lnTo>
                <a:lnTo>
                  <a:pt x="228" y="4"/>
                </a:lnTo>
                <a:lnTo>
                  <a:pt x="228" y="4"/>
                </a:lnTo>
                <a:lnTo>
                  <a:pt x="226" y="4"/>
                </a:lnTo>
                <a:lnTo>
                  <a:pt x="224" y="4"/>
                </a:lnTo>
                <a:lnTo>
                  <a:pt x="218" y="7"/>
                </a:lnTo>
                <a:lnTo>
                  <a:pt x="216" y="7"/>
                </a:lnTo>
                <a:lnTo>
                  <a:pt x="214" y="7"/>
                </a:lnTo>
                <a:lnTo>
                  <a:pt x="211" y="7"/>
                </a:lnTo>
                <a:lnTo>
                  <a:pt x="211" y="4"/>
                </a:lnTo>
                <a:lnTo>
                  <a:pt x="207" y="2"/>
                </a:lnTo>
                <a:lnTo>
                  <a:pt x="205" y="0"/>
                </a:lnTo>
                <a:lnTo>
                  <a:pt x="203" y="0"/>
                </a:lnTo>
                <a:lnTo>
                  <a:pt x="201" y="2"/>
                </a:lnTo>
                <a:lnTo>
                  <a:pt x="197" y="7"/>
                </a:lnTo>
                <a:lnTo>
                  <a:pt x="197" y="7"/>
                </a:lnTo>
                <a:lnTo>
                  <a:pt x="197" y="9"/>
                </a:lnTo>
                <a:lnTo>
                  <a:pt x="197" y="11"/>
                </a:lnTo>
                <a:lnTo>
                  <a:pt x="195" y="13"/>
                </a:lnTo>
                <a:lnTo>
                  <a:pt x="195" y="15"/>
                </a:lnTo>
                <a:lnTo>
                  <a:pt x="193" y="17"/>
                </a:lnTo>
                <a:lnTo>
                  <a:pt x="193" y="17"/>
                </a:lnTo>
                <a:lnTo>
                  <a:pt x="191" y="19"/>
                </a:lnTo>
                <a:lnTo>
                  <a:pt x="188" y="19"/>
                </a:lnTo>
                <a:lnTo>
                  <a:pt x="186" y="19"/>
                </a:lnTo>
                <a:lnTo>
                  <a:pt x="186" y="17"/>
                </a:lnTo>
                <a:lnTo>
                  <a:pt x="186" y="17"/>
                </a:lnTo>
                <a:lnTo>
                  <a:pt x="186" y="15"/>
                </a:lnTo>
                <a:lnTo>
                  <a:pt x="186" y="15"/>
                </a:lnTo>
                <a:lnTo>
                  <a:pt x="186" y="13"/>
                </a:lnTo>
                <a:lnTo>
                  <a:pt x="186" y="11"/>
                </a:lnTo>
                <a:lnTo>
                  <a:pt x="186" y="11"/>
                </a:lnTo>
                <a:lnTo>
                  <a:pt x="186" y="9"/>
                </a:lnTo>
                <a:lnTo>
                  <a:pt x="186" y="9"/>
                </a:lnTo>
                <a:lnTo>
                  <a:pt x="184" y="7"/>
                </a:lnTo>
                <a:lnTo>
                  <a:pt x="182" y="7"/>
                </a:lnTo>
                <a:lnTo>
                  <a:pt x="182" y="7"/>
                </a:lnTo>
                <a:lnTo>
                  <a:pt x="180" y="9"/>
                </a:lnTo>
                <a:lnTo>
                  <a:pt x="180" y="11"/>
                </a:lnTo>
                <a:lnTo>
                  <a:pt x="180" y="11"/>
                </a:lnTo>
                <a:lnTo>
                  <a:pt x="178" y="13"/>
                </a:lnTo>
                <a:lnTo>
                  <a:pt x="176" y="15"/>
                </a:lnTo>
                <a:lnTo>
                  <a:pt x="174" y="17"/>
                </a:lnTo>
                <a:lnTo>
                  <a:pt x="172" y="21"/>
                </a:lnTo>
                <a:lnTo>
                  <a:pt x="172" y="21"/>
                </a:lnTo>
                <a:lnTo>
                  <a:pt x="170" y="23"/>
                </a:lnTo>
                <a:lnTo>
                  <a:pt x="170" y="23"/>
                </a:lnTo>
                <a:lnTo>
                  <a:pt x="170" y="23"/>
                </a:lnTo>
                <a:lnTo>
                  <a:pt x="172" y="25"/>
                </a:lnTo>
                <a:lnTo>
                  <a:pt x="172" y="23"/>
                </a:lnTo>
                <a:lnTo>
                  <a:pt x="172" y="23"/>
                </a:lnTo>
                <a:lnTo>
                  <a:pt x="176" y="21"/>
                </a:lnTo>
                <a:lnTo>
                  <a:pt x="176" y="21"/>
                </a:lnTo>
                <a:lnTo>
                  <a:pt x="176" y="23"/>
                </a:lnTo>
                <a:lnTo>
                  <a:pt x="176" y="23"/>
                </a:lnTo>
                <a:lnTo>
                  <a:pt x="170" y="27"/>
                </a:lnTo>
                <a:lnTo>
                  <a:pt x="163" y="27"/>
                </a:lnTo>
                <a:lnTo>
                  <a:pt x="157" y="29"/>
                </a:lnTo>
                <a:lnTo>
                  <a:pt x="157" y="29"/>
                </a:lnTo>
                <a:lnTo>
                  <a:pt x="155" y="32"/>
                </a:lnTo>
                <a:lnTo>
                  <a:pt x="153" y="34"/>
                </a:lnTo>
                <a:lnTo>
                  <a:pt x="149" y="40"/>
                </a:lnTo>
                <a:lnTo>
                  <a:pt x="147" y="40"/>
                </a:lnTo>
                <a:lnTo>
                  <a:pt x="145" y="42"/>
                </a:lnTo>
                <a:lnTo>
                  <a:pt x="145" y="42"/>
                </a:lnTo>
                <a:lnTo>
                  <a:pt x="143" y="40"/>
                </a:lnTo>
                <a:lnTo>
                  <a:pt x="143" y="38"/>
                </a:lnTo>
                <a:lnTo>
                  <a:pt x="143" y="34"/>
                </a:lnTo>
                <a:lnTo>
                  <a:pt x="140" y="32"/>
                </a:lnTo>
                <a:lnTo>
                  <a:pt x="140" y="29"/>
                </a:lnTo>
                <a:lnTo>
                  <a:pt x="143" y="27"/>
                </a:lnTo>
                <a:lnTo>
                  <a:pt x="143" y="25"/>
                </a:lnTo>
                <a:lnTo>
                  <a:pt x="140" y="25"/>
                </a:lnTo>
                <a:lnTo>
                  <a:pt x="132" y="29"/>
                </a:lnTo>
                <a:lnTo>
                  <a:pt x="130" y="29"/>
                </a:lnTo>
                <a:lnTo>
                  <a:pt x="130" y="29"/>
                </a:lnTo>
                <a:lnTo>
                  <a:pt x="128" y="27"/>
                </a:lnTo>
                <a:lnTo>
                  <a:pt x="128" y="27"/>
                </a:lnTo>
                <a:lnTo>
                  <a:pt x="128" y="27"/>
                </a:lnTo>
                <a:lnTo>
                  <a:pt x="126" y="29"/>
                </a:lnTo>
                <a:lnTo>
                  <a:pt x="126" y="29"/>
                </a:lnTo>
                <a:lnTo>
                  <a:pt x="124" y="29"/>
                </a:lnTo>
                <a:lnTo>
                  <a:pt x="124" y="27"/>
                </a:lnTo>
                <a:lnTo>
                  <a:pt x="124" y="25"/>
                </a:lnTo>
                <a:lnTo>
                  <a:pt x="126" y="23"/>
                </a:lnTo>
                <a:lnTo>
                  <a:pt x="124" y="23"/>
                </a:lnTo>
                <a:lnTo>
                  <a:pt x="124" y="21"/>
                </a:lnTo>
                <a:lnTo>
                  <a:pt x="124" y="21"/>
                </a:lnTo>
                <a:lnTo>
                  <a:pt x="122" y="21"/>
                </a:lnTo>
                <a:lnTo>
                  <a:pt x="122" y="21"/>
                </a:lnTo>
                <a:lnTo>
                  <a:pt x="120" y="19"/>
                </a:lnTo>
                <a:lnTo>
                  <a:pt x="120" y="19"/>
                </a:lnTo>
                <a:lnTo>
                  <a:pt x="120" y="17"/>
                </a:lnTo>
                <a:lnTo>
                  <a:pt x="117" y="17"/>
                </a:lnTo>
                <a:lnTo>
                  <a:pt x="113" y="17"/>
                </a:lnTo>
                <a:lnTo>
                  <a:pt x="111" y="17"/>
                </a:lnTo>
                <a:lnTo>
                  <a:pt x="109" y="17"/>
                </a:lnTo>
                <a:lnTo>
                  <a:pt x="105" y="17"/>
                </a:lnTo>
                <a:lnTo>
                  <a:pt x="103" y="17"/>
                </a:lnTo>
                <a:lnTo>
                  <a:pt x="101" y="19"/>
                </a:lnTo>
                <a:lnTo>
                  <a:pt x="99" y="19"/>
                </a:lnTo>
                <a:lnTo>
                  <a:pt x="99" y="19"/>
                </a:lnTo>
                <a:lnTo>
                  <a:pt x="99" y="19"/>
                </a:lnTo>
                <a:lnTo>
                  <a:pt x="99" y="17"/>
                </a:lnTo>
                <a:lnTo>
                  <a:pt x="99" y="15"/>
                </a:lnTo>
                <a:lnTo>
                  <a:pt x="97" y="15"/>
                </a:lnTo>
                <a:lnTo>
                  <a:pt x="97" y="15"/>
                </a:lnTo>
                <a:lnTo>
                  <a:pt x="90" y="17"/>
                </a:lnTo>
                <a:lnTo>
                  <a:pt x="88" y="17"/>
                </a:lnTo>
                <a:lnTo>
                  <a:pt x="86" y="19"/>
                </a:lnTo>
                <a:lnTo>
                  <a:pt x="84" y="19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0" y="17"/>
                </a:lnTo>
                <a:lnTo>
                  <a:pt x="80" y="17"/>
                </a:lnTo>
                <a:lnTo>
                  <a:pt x="80" y="19"/>
                </a:lnTo>
                <a:lnTo>
                  <a:pt x="76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19"/>
                </a:lnTo>
                <a:lnTo>
                  <a:pt x="76" y="19"/>
                </a:lnTo>
                <a:lnTo>
                  <a:pt x="76" y="17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4" y="11"/>
                </a:lnTo>
                <a:lnTo>
                  <a:pt x="71" y="11"/>
                </a:lnTo>
                <a:lnTo>
                  <a:pt x="69" y="11"/>
                </a:lnTo>
                <a:lnTo>
                  <a:pt x="69" y="11"/>
                </a:lnTo>
                <a:lnTo>
                  <a:pt x="67" y="11"/>
                </a:lnTo>
                <a:lnTo>
                  <a:pt x="65" y="11"/>
                </a:lnTo>
                <a:lnTo>
                  <a:pt x="61" y="9"/>
                </a:lnTo>
                <a:lnTo>
                  <a:pt x="59" y="9"/>
                </a:lnTo>
                <a:lnTo>
                  <a:pt x="59" y="9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3"/>
                </a:lnTo>
                <a:lnTo>
                  <a:pt x="49" y="15"/>
                </a:lnTo>
                <a:lnTo>
                  <a:pt x="42" y="15"/>
                </a:lnTo>
                <a:lnTo>
                  <a:pt x="34" y="15"/>
                </a:lnTo>
                <a:lnTo>
                  <a:pt x="32" y="17"/>
                </a:lnTo>
                <a:lnTo>
                  <a:pt x="32" y="17"/>
                </a:lnTo>
                <a:lnTo>
                  <a:pt x="30" y="19"/>
                </a:lnTo>
                <a:lnTo>
                  <a:pt x="26" y="23"/>
                </a:lnTo>
                <a:lnTo>
                  <a:pt x="26" y="23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lnTo>
                  <a:pt x="19" y="32"/>
                </a:lnTo>
                <a:lnTo>
                  <a:pt x="19" y="32"/>
                </a:lnTo>
                <a:lnTo>
                  <a:pt x="17" y="34"/>
                </a:lnTo>
                <a:lnTo>
                  <a:pt x="17" y="36"/>
                </a:lnTo>
                <a:lnTo>
                  <a:pt x="17" y="38"/>
                </a:lnTo>
                <a:lnTo>
                  <a:pt x="17" y="38"/>
                </a:lnTo>
                <a:lnTo>
                  <a:pt x="17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lnTo>
                  <a:pt x="15" y="46"/>
                </a:lnTo>
                <a:lnTo>
                  <a:pt x="15" y="48"/>
                </a:lnTo>
                <a:lnTo>
                  <a:pt x="15" y="50"/>
                </a:lnTo>
                <a:lnTo>
                  <a:pt x="17" y="50"/>
                </a:lnTo>
                <a:lnTo>
                  <a:pt x="17" y="52"/>
                </a:lnTo>
                <a:lnTo>
                  <a:pt x="19" y="55"/>
                </a:lnTo>
                <a:lnTo>
                  <a:pt x="21" y="55"/>
                </a:lnTo>
                <a:lnTo>
                  <a:pt x="21" y="55"/>
                </a:lnTo>
                <a:lnTo>
                  <a:pt x="21" y="57"/>
                </a:lnTo>
                <a:lnTo>
                  <a:pt x="21" y="57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7" y="61"/>
                </a:lnTo>
                <a:lnTo>
                  <a:pt x="15" y="61"/>
                </a:lnTo>
                <a:lnTo>
                  <a:pt x="13" y="61"/>
                </a:lnTo>
                <a:lnTo>
                  <a:pt x="11" y="61"/>
                </a:lnTo>
                <a:lnTo>
                  <a:pt x="11" y="63"/>
                </a:lnTo>
                <a:lnTo>
                  <a:pt x="11" y="65"/>
                </a:lnTo>
                <a:lnTo>
                  <a:pt x="11" y="67"/>
                </a:lnTo>
                <a:lnTo>
                  <a:pt x="9" y="69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5" y="73"/>
                </a:lnTo>
                <a:lnTo>
                  <a:pt x="0" y="73"/>
                </a:lnTo>
                <a:lnTo>
                  <a:pt x="0" y="78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0" y="90"/>
                </a:lnTo>
                <a:lnTo>
                  <a:pt x="3" y="92"/>
                </a:lnTo>
                <a:lnTo>
                  <a:pt x="5" y="92"/>
                </a:lnTo>
                <a:lnTo>
                  <a:pt x="7" y="90"/>
                </a:lnTo>
                <a:lnTo>
                  <a:pt x="11" y="90"/>
                </a:lnTo>
                <a:lnTo>
                  <a:pt x="34" y="100"/>
                </a:lnTo>
                <a:lnTo>
                  <a:pt x="49" y="103"/>
                </a:lnTo>
                <a:lnTo>
                  <a:pt x="57" y="107"/>
                </a:lnTo>
                <a:lnTo>
                  <a:pt x="61" y="107"/>
                </a:lnTo>
                <a:lnTo>
                  <a:pt x="71" y="105"/>
                </a:lnTo>
                <a:lnTo>
                  <a:pt x="80" y="105"/>
                </a:lnTo>
                <a:lnTo>
                  <a:pt x="84" y="105"/>
                </a:lnTo>
                <a:lnTo>
                  <a:pt x="84" y="105"/>
                </a:lnTo>
                <a:lnTo>
                  <a:pt x="86" y="105"/>
                </a:lnTo>
                <a:lnTo>
                  <a:pt x="88" y="105"/>
                </a:lnTo>
                <a:lnTo>
                  <a:pt x="92" y="107"/>
                </a:lnTo>
                <a:lnTo>
                  <a:pt x="92" y="107"/>
                </a:lnTo>
                <a:lnTo>
                  <a:pt x="94" y="105"/>
                </a:lnTo>
                <a:lnTo>
                  <a:pt x="94" y="105"/>
                </a:lnTo>
                <a:lnTo>
                  <a:pt x="94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7"/>
                </a:lnTo>
                <a:lnTo>
                  <a:pt x="101" y="107"/>
                </a:lnTo>
                <a:lnTo>
                  <a:pt x="103" y="107"/>
                </a:lnTo>
                <a:lnTo>
                  <a:pt x="115" y="105"/>
                </a:lnTo>
                <a:lnTo>
                  <a:pt x="115" y="105"/>
                </a:lnTo>
                <a:lnTo>
                  <a:pt x="120" y="105"/>
                </a:lnTo>
                <a:lnTo>
                  <a:pt x="136" y="103"/>
                </a:lnTo>
                <a:lnTo>
                  <a:pt x="140" y="103"/>
                </a:lnTo>
                <a:lnTo>
                  <a:pt x="143" y="103"/>
                </a:lnTo>
                <a:lnTo>
                  <a:pt x="145" y="100"/>
                </a:lnTo>
                <a:lnTo>
                  <a:pt x="145" y="100"/>
                </a:lnTo>
                <a:lnTo>
                  <a:pt x="151" y="103"/>
                </a:lnTo>
                <a:lnTo>
                  <a:pt x="165" y="107"/>
                </a:lnTo>
                <a:lnTo>
                  <a:pt x="170" y="109"/>
                </a:lnTo>
                <a:lnTo>
                  <a:pt x="170" y="109"/>
                </a:lnTo>
                <a:lnTo>
                  <a:pt x="172" y="107"/>
                </a:lnTo>
                <a:lnTo>
                  <a:pt x="174" y="107"/>
                </a:lnTo>
                <a:lnTo>
                  <a:pt x="174" y="107"/>
                </a:lnTo>
                <a:lnTo>
                  <a:pt x="176" y="105"/>
                </a:lnTo>
                <a:lnTo>
                  <a:pt x="178" y="105"/>
                </a:lnTo>
                <a:lnTo>
                  <a:pt x="178" y="105"/>
                </a:lnTo>
                <a:lnTo>
                  <a:pt x="180" y="107"/>
                </a:lnTo>
                <a:lnTo>
                  <a:pt x="180" y="107"/>
                </a:lnTo>
                <a:lnTo>
                  <a:pt x="182" y="109"/>
                </a:lnTo>
                <a:lnTo>
                  <a:pt x="184" y="109"/>
                </a:lnTo>
                <a:lnTo>
                  <a:pt x="186" y="109"/>
                </a:lnTo>
                <a:lnTo>
                  <a:pt x="188" y="109"/>
                </a:lnTo>
                <a:lnTo>
                  <a:pt x="191" y="109"/>
                </a:lnTo>
                <a:lnTo>
                  <a:pt x="191" y="107"/>
                </a:lnTo>
                <a:lnTo>
                  <a:pt x="191" y="107"/>
                </a:lnTo>
                <a:lnTo>
                  <a:pt x="193" y="107"/>
                </a:lnTo>
                <a:lnTo>
                  <a:pt x="193" y="107"/>
                </a:lnTo>
                <a:lnTo>
                  <a:pt x="195" y="107"/>
                </a:lnTo>
                <a:lnTo>
                  <a:pt x="195" y="105"/>
                </a:lnTo>
                <a:lnTo>
                  <a:pt x="195" y="105"/>
                </a:lnTo>
                <a:lnTo>
                  <a:pt x="197" y="105"/>
                </a:lnTo>
                <a:lnTo>
                  <a:pt x="201" y="105"/>
                </a:lnTo>
                <a:lnTo>
                  <a:pt x="214" y="103"/>
                </a:lnTo>
                <a:lnTo>
                  <a:pt x="218" y="105"/>
                </a:lnTo>
                <a:lnTo>
                  <a:pt x="220" y="103"/>
                </a:lnTo>
                <a:lnTo>
                  <a:pt x="224" y="103"/>
                </a:lnTo>
                <a:lnTo>
                  <a:pt x="226" y="103"/>
                </a:lnTo>
                <a:lnTo>
                  <a:pt x="230" y="105"/>
                </a:lnTo>
                <a:lnTo>
                  <a:pt x="232" y="105"/>
                </a:lnTo>
                <a:lnTo>
                  <a:pt x="232" y="105"/>
                </a:lnTo>
                <a:lnTo>
                  <a:pt x="234" y="107"/>
                </a:lnTo>
                <a:lnTo>
                  <a:pt x="234" y="107"/>
                </a:lnTo>
                <a:lnTo>
                  <a:pt x="234" y="109"/>
                </a:lnTo>
                <a:lnTo>
                  <a:pt x="237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41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3"/>
                </a:lnTo>
                <a:lnTo>
                  <a:pt x="247" y="113"/>
                </a:lnTo>
                <a:lnTo>
                  <a:pt x="249" y="115"/>
                </a:lnTo>
                <a:lnTo>
                  <a:pt x="253" y="115"/>
                </a:lnTo>
                <a:lnTo>
                  <a:pt x="255" y="115"/>
                </a:lnTo>
                <a:lnTo>
                  <a:pt x="255" y="117"/>
                </a:lnTo>
                <a:lnTo>
                  <a:pt x="260" y="119"/>
                </a:lnTo>
                <a:lnTo>
                  <a:pt x="262" y="121"/>
                </a:lnTo>
                <a:lnTo>
                  <a:pt x="262" y="123"/>
                </a:lnTo>
                <a:lnTo>
                  <a:pt x="264" y="119"/>
                </a:lnTo>
                <a:lnTo>
                  <a:pt x="268" y="115"/>
                </a:lnTo>
                <a:lnTo>
                  <a:pt x="272" y="113"/>
                </a:lnTo>
                <a:lnTo>
                  <a:pt x="274" y="111"/>
                </a:lnTo>
                <a:lnTo>
                  <a:pt x="276" y="109"/>
                </a:lnTo>
                <a:lnTo>
                  <a:pt x="276" y="109"/>
                </a:lnTo>
                <a:lnTo>
                  <a:pt x="278" y="109"/>
                </a:lnTo>
                <a:lnTo>
                  <a:pt x="278" y="109"/>
                </a:lnTo>
                <a:lnTo>
                  <a:pt x="280" y="109"/>
                </a:lnTo>
                <a:lnTo>
                  <a:pt x="280" y="107"/>
                </a:lnTo>
                <a:lnTo>
                  <a:pt x="280" y="107"/>
                </a:lnTo>
                <a:lnTo>
                  <a:pt x="280" y="107"/>
                </a:lnTo>
                <a:lnTo>
                  <a:pt x="282" y="107"/>
                </a:lnTo>
                <a:lnTo>
                  <a:pt x="285" y="107"/>
                </a:lnTo>
                <a:lnTo>
                  <a:pt x="287" y="107"/>
                </a:lnTo>
                <a:lnTo>
                  <a:pt x="289" y="107"/>
                </a:lnTo>
                <a:lnTo>
                  <a:pt x="291" y="103"/>
                </a:lnTo>
                <a:lnTo>
                  <a:pt x="303" y="98"/>
                </a:lnTo>
                <a:lnTo>
                  <a:pt x="305" y="96"/>
                </a:lnTo>
                <a:lnTo>
                  <a:pt x="305" y="96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9" name="Freeform 53">
            <a:extLst>
              <a:ext uri="{FF2B5EF4-FFF2-40B4-BE49-F238E27FC236}">
                <a16:creationId xmlns:a16="http://schemas.microsoft.com/office/drawing/2014/main" id="{D7E0EC61-8626-4B0C-A8F5-9BD1E87B2373}"/>
              </a:ext>
            </a:extLst>
          </p:cNvPr>
          <p:cNvSpPr>
            <a:spLocks/>
          </p:cNvSpPr>
          <p:nvPr/>
        </p:nvSpPr>
        <p:spPr bwMode="auto">
          <a:xfrm>
            <a:off x="11173016" y="3330848"/>
            <a:ext cx="270447" cy="298662"/>
          </a:xfrm>
          <a:custGeom>
            <a:avLst/>
            <a:gdLst>
              <a:gd name="T0" fmla="*/ 159 w 176"/>
              <a:gd name="T1" fmla="*/ 54 h 205"/>
              <a:gd name="T2" fmla="*/ 165 w 176"/>
              <a:gd name="T3" fmla="*/ 27 h 205"/>
              <a:gd name="T4" fmla="*/ 159 w 176"/>
              <a:gd name="T5" fmla="*/ 13 h 205"/>
              <a:gd name="T6" fmla="*/ 161 w 176"/>
              <a:gd name="T7" fmla="*/ 0 h 205"/>
              <a:gd name="T8" fmla="*/ 146 w 176"/>
              <a:gd name="T9" fmla="*/ 13 h 205"/>
              <a:gd name="T10" fmla="*/ 126 w 176"/>
              <a:gd name="T11" fmla="*/ 21 h 205"/>
              <a:gd name="T12" fmla="*/ 121 w 176"/>
              <a:gd name="T13" fmla="*/ 19 h 205"/>
              <a:gd name="T14" fmla="*/ 111 w 176"/>
              <a:gd name="T15" fmla="*/ 19 h 205"/>
              <a:gd name="T16" fmla="*/ 100 w 176"/>
              <a:gd name="T17" fmla="*/ 15 h 205"/>
              <a:gd name="T18" fmla="*/ 80 w 176"/>
              <a:gd name="T19" fmla="*/ 19 h 205"/>
              <a:gd name="T20" fmla="*/ 80 w 176"/>
              <a:gd name="T21" fmla="*/ 21 h 205"/>
              <a:gd name="T22" fmla="*/ 84 w 176"/>
              <a:gd name="T23" fmla="*/ 25 h 205"/>
              <a:gd name="T24" fmla="*/ 71 w 176"/>
              <a:gd name="T25" fmla="*/ 42 h 205"/>
              <a:gd name="T26" fmla="*/ 61 w 176"/>
              <a:gd name="T27" fmla="*/ 52 h 205"/>
              <a:gd name="T28" fmla="*/ 54 w 176"/>
              <a:gd name="T29" fmla="*/ 48 h 205"/>
              <a:gd name="T30" fmla="*/ 50 w 176"/>
              <a:gd name="T31" fmla="*/ 46 h 205"/>
              <a:gd name="T32" fmla="*/ 48 w 176"/>
              <a:gd name="T33" fmla="*/ 44 h 205"/>
              <a:gd name="T34" fmla="*/ 36 w 176"/>
              <a:gd name="T35" fmla="*/ 65 h 205"/>
              <a:gd name="T36" fmla="*/ 32 w 176"/>
              <a:gd name="T37" fmla="*/ 71 h 205"/>
              <a:gd name="T38" fmla="*/ 29 w 176"/>
              <a:gd name="T39" fmla="*/ 75 h 205"/>
              <a:gd name="T40" fmla="*/ 27 w 176"/>
              <a:gd name="T41" fmla="*/ 82 h 205"/>
              <a:gd name="T42" fmla="*/ 27 w 176"/>
              <a:gd name="T43" fmla="*/ 86 h 205"/>
              <a:gd name="T44" fmla="*/ 23 w 176"/>
              <a:gd name="T45" fmla="*/ 98 h 205"/>
              <a:gd name="T46" fmla="*/ 17 w 176"/>
              <a:gd name="T47" fmla="*/ 96 h 205"/>
              <a:gd name="T48" fmla="*/ 15 w 176"/>
              <a:gd name="T49" fmla="*/ 98 h 205"/>
              <a:gd name="T50" fmla="*/ 11 w 176"/>
              <a:gd name="T51" fmla="*/ 109 h 205"/>
              <a:gd name="T52" fmla="*/ 13 w 176"/>
              <a:gd name="T53" fmla="*/ 115 h 205"/>
              <a:gd name="T54" fmla="*/ 9 w 176"/>
              <a:gd name="T55" fmla="*/ 125 h 205"/>
              <a:gd name="T56" fmla="*/ 4 w 176"/>
              <a:gd name="T57" fmla="*/ 144 h 205"/>
              <a:gd name="T58" fmla="*/ 4 w 176"/>
              <a:gd name="T59" fmla="*/ 155 h 205"/>
              <a:gd name="T60" fmla="*/ 2 w 176"/>
              <a:gd name="T61" fmla="*/ 165 h 205"/>
              <a:gd name="T62" fmla="*/ 2 w 176"/>
              <a:gd name="T63" fmla="*/ 174 h 205"/>
              <a:gd name="T64" fmla="*/ 0 w 176"/>
              <a:gd name="T65" fmla="*/ 178 h 205"/>
              <a:gd name="T66" fmla="*/ 13 w 176"/>
              <a:gd name="T67" fmla="*/ 182 h 205"/>
              <a:gd name="T68" fmla="*/ 17 w 176"/>
              <a:gd name="T69" fmla="*/ 182 h 205"/>
              <a:gd name="T70" fmla="*/ 19 w 176"/>
              <a:gd name="T71" fmla="*/ 184 h 205"/>
              <a:gd name="T72" fmla="*/ 25 w 176"/>
              <a:gd name="T73" fmla="*/ 182 h 205"/>
              <a:gd name="T74" fmla="*/ 27 w 176"/>
              <a:gd name="T75" fmla="*/ 184 h 205"/>
              <a:gd name="T76" fmla="*/ 32 w 176"/>
              <a:gd name="T77" fmla="*/ 184 h 205"/>
              <a:gd name="T78" fmla="*/ 38 w 176"/>
              <a:gd name="T79" fmla="*/ 178 h 205"/>
              <a:gd name="T80" fmla="*/ 48 w 176"/>
              <a:gd name="T81" fmla="*/ 192 h 205"/>
              <a:gd name="T82" fmla="*/ 59 w 176"/>
              <a:gd name="T83" fmla="*/ 190 h 205"/>
              <a:gd name="T84" fmla="*/ 61 w 176"/>
              <a:gd name="T85" fmla="*/ 190 h 205"/>
              <a:gd name="T86" fmla="*/ 82 w 176"/>
              <a:gd name="T87" fmla="*/ 194 h 205"/>
              <a:gd name="T88" fmla="*/ 103 w 176"/>
              <a:gd name="T89" fmla="*/ 199 h 205"/>
              <a:gd name="T90" fmla="*/ 117 w 176"/>
              <a:gd name="T91" fmla="*/ 205 h 205"/>
              <a:gd name="T92" fmla="*/ 123 w 176"/>
              <a:gd name="T93" fmla="*/ 188 h 205"/>
              <a:gd name="T94" fmla="*/ 126 w 176"/>
              <a:gd name="T95" fmla="*/ 176 h 205"/>
              <a:gd name="T96" fmla="*/ 134 w 176"/>
              <a:gd name="T97" fmla="*/ 151 h 205"/>
              <a:gd name="T98" fmla="*/ 138 w 176"/>
              <a:gd name="T99" fmla="*/ 144 h 205"/>
              <a:gd name="T100" fmla="*/ 144 w 176"/>
              <a:gd name="T101" fmla="*/ 134 h 205"/>
              <a:gd name="T102" fmla="*/ 155 w 176"/>
              <a:gd name="T103" fmla="*/ 111 h 205"/>
              <a:gd name="T104" fmla="*/ 163 w 176"/>
              <a:gd name="T105" fmla="*/ 107 h 205"/>
              <a:gd name="T106" fmla="*/ 169 w 176"/>
              <a:gd name="T107" fmla="*/ 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205">
                <a:moveTo>
                  <a:pt x="176" y="65"/>
                </a:moveTo>
                <a:lnTo>
                  <a:pt x="174" y="61"/>
                </a:lnTo>
                <a:lnTo>
                  <a:pt x="169" y="61"/>
                </a:lnTo>
                <a:lnTo>
                  <a:pt x="165" y="59"/>
                </a:lnTo>
                <a:lnTo>
                  <a:pt x="161" y="59"/>
                </a:lnTo>
                <a:lnTo>
                  <a:pt x="159" y="54"/>
                </a:lnTo>
                <a:lnTo>
                  <a:pt x="159" y="50"/>
                </a:lnTo>
                <a:lnTo>
                  <a:pt x="165" y="34"/>
                </a:lnTo>
                <a:lnTo>
                  <a:pt x="167" y="29"/>
                </a:lnTo>
                <a:lnTo>
                  <a:pt x="169" y="27"/>
                </a:lnTo>
                <a:lnTo>
                  <a:pt x="169" y="27"/>
                </a:lnTo>
                <a:lnTo>
                  <a:pt x="165" y="27"/>
                </a:lnTo>
                <a:lnTo>
                  <a:pt x="163" y="25"/>
                </a:lnTo>
                <a:lnTo>
                  <a:pt x="159" y="23"/>
                </a:lnTo>
                <a:lnTo>
                  <a:pt x="159" y="21"/>
                </a:lnTo>
                <a:lnTo>
                  <a:pt x="157" y="19"/>
                </a:lnTo>
                <a:lnTo>
                  <a:pt x="157" y="19"/>
                </a:lnTo>
                <a:lnTo>
                  <a:pt x="159" y="13"/>
                </a:lnTo>
                <a:lnTo>
                  <a:pt x="161" y="11"/>
                </a:lnTo>
                <a:lnTo>
                  <a:pt x="161" y="9"/>
                </a:lnTo>
                <a:lnTo>
                  <a:pt x="161" y="4"/>
                </a:lnTo>
                <a:lnTo>
                  <a:pt x="161" y="2"/>
                </a:lnTo>
                <a:lnTo>
                  <a:pt x="161" y="2"/>
                </a:lnTo>
                <a:lnTo>
                  <a:pt x="161" y="0"/>
                </a:lnTo>
                <a:lnTo>
                  <a:pt x="161" y="0"/>
                </a:lnTo>
                <a:lnTo>
                  <a:pt x="161" y="0"/>
                </a:lnTo>
                <a:lnTo>
                  <a:pt x="153" y="6"/>
                </a:lnTo>
                <a:lnTo>
                  <a:pt x="151" y="9"/>
                </a:lnTo>
                <a:lnTo>
                  <a:pt x="146" y="11"/>
                </a:lnTo>
                <a:lnTo>
                  <a:pt x="146" y="13"/>
                </a:lnTo>
                <a:lnTo>
                  <a:pt x="144" y="15"/>
                </a:lnTo>
                <a:lnTo>
                  <a:pt x="142" y="17"/>
                </a:lnTo>
                <a:lnTo>
                  <a:pt x="140" y="19"/>
                </a:lnTo>
                <a:lnTo>
                  <a:pt x="136" y="19"/>
                </a:lnTo>
                <a:lnTo>
                  <a:pt x="130" y="21"/>
                </a:lnTo>
                <a:lnTo>
                  <a:pt x="126" y="21"/>
                </a:lnTo>
                <a:lnTo>
                  <a:pt x="123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19"/>
                </a:lnTo>
                <a:lnTo>
                  <a:pt x="119" y="19"/>
                </a:lnTo>
                <a:lnTo>
                  <a:pt x="119" y="19"/>
                </a:lnTo>
                <a:lnTo>
                  <a:pt x="115" y="19"/>
                </a:lnTo>
                <a:lnTo>
                  <a:pt x="115" y="19"/>
                </a:lnTo>
                <a:lnTo>
                  <a:pt x="113" y="19"/>
                </a:lnTo>
                <a:lnTo>
                  <a:pt x="111" y="19"/>
                </a:lnTo>
                <a:lnTo>
                  <a:pt x="111" y="19"/>
                </a:lnTo>
                <a:lnTo>
                  <a:pt x="109" y="17"/>
                </a:lnTo>
                <a:lnTo>
                  <a:pt x="107" y="15"/>
                </a:lnTo>
                <a:lnTo>
                  <a:pt x="107" y="15"/>
                </a:lnTo>
                <a:lnTo>
                  <a:pt x="103" y="15"/>
                </a:lnTo>
                <a:lnTo>
                  <a:pt x="100" y="15"/>
                </a:lnTo>
                <a:lnTo>
                  <a:pt x="96" y="15"/>
                </a:lnTo>
                <a:lnTo>
                  <a:pt x="84" y="17"/>
                </a:lnTo>
                <a:lnTo>
                  <a:pt x="82" y="17"/>
                </a:lnTo>
                <a:lnTo>
                  <a:pt x="80" y="17"/>
                </a:lnTo>
                <a:lnTo>
                  <a:pt x="80" y="19"/>
                </a:lnTo>
                <a:lnTo>
                  <a:pt x="80" y="19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2" y="23"/>
                </a:lnTo>
                <a:lnTo>
                  <a:pt x="84" y="23"/>
                </a:lnTo>
                <a:lnTo>
                  <a:pt x="84" y="23"/>
                </a:lnTo>
                <a:lnTo>
                  <a:pt x="84" y="25"/>
                </a:lnTo>
                <a:lnTo>
                  <a:pt x="84" y="25"/>
                </a:lnTo>
                <a:lnTo>
                  <a:pt x="84" y="25"/>
                </a:lnTo>
                <a:lnTo>
                  <a:pt x="84" y="27"/>
                </a:lnTo>
                <a:lnTo>
                  <a:pt x="75" y="36"/>
                </a:lnTo>
                <a:lnTo>
                  <a:pt x="73" y="38"/>
                </a:lnTo>
                <a:lnTo>
                  <a:pt x="71" y="40"/>
                </a:lnTo>
                <a:lnTo>
                  <a:pt x="71" y="42"/>
                </a:lnTo>
                <a:lnTo>
                  <a:pt x="71" y="42"/>
                </a:lnTo>
                <a:lnTo>
                  <a:pt x="67" y="48"/>
                </a:lnTo>
                <a:lnTo>
                  <a:pt x="65" y="52"/>
                </a:lnTo>
                <a:lnTo>
                  <a:pt x="65" y="54"/>
                </a:lnTo>
                <a:lnTo>
                  <a:pt x="63" y="54"/>
                </a:lnTo>
                <a:lnTo>
                  <a:pt x="63" y="54"/>
                </a:lnTo>
                <a:lnTo>
                  <a:pt x="61" y="52"/>
                </a:lnTo>
                <a:lnTo>
                  <a:pt x="61" y="50"/>
                </a:lnTo>
                <a:lnTo>
                  <a:pt x="59" y="50"/>
                </a:lnTo>
                <a:lnTo>
                  <a:pt x="59" y="50"/>
                </a:lnTo>
                <a:lnTo>
                  <a:pt x="57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4" y="46"/>
                </a:lnTo>
                <a:lnTo>
                  <a:pt x="44" y="48"/>
                </a:lnTo>
                <a:lnTo>
                  <a:pt x="42" y="50"/>
                </a:lnTo>
                <a:lnTo>
                  <a:pt x="40" y="57"/>
                </a:lnTo>
                <a:lnTo>
                  <a:pt x="38" y="63"/>
                </a:lnTo>
                <a:lnTo>
                  <a:pt x="36" y="65"/>
                </a:lnTo>
                <a:lnTo>
                  <a:pt x="36" y="67"/>
                </a:lnTo>
                <a:lnTo>
                  <a:pt x="34" y="67"/>
                </a:lnTo>
                <a:lnTo>
                  <a:pt x="34" y="69"/>
                </a:lnTo>
                <a:lnTo>
                  <a:pt x="34" y="69"/>
                </a:lnTo>
                <a:lnTo>
                  <a:pt x="34" y="71"/>
                </a:lnTo>
                <a:lnTo>
                  <a:pt x="32" y="71"/>
                </a:lnTo>
                <a:lnTo>
                  <a:pt x="32" y="71"/>
                </a:lnTo>
                <a:lnTo>
                  <a:pt x="29" y="71"/>
                </a:lnTo>
                <a:lnTo>
                  <a:pt x="29" y="71"/>
                </a:lnTo>
                <a:lnTo>
                  <a:pt x="29" y="73"/>
                </a:lnTo>
                <a:lnTo>
                  <a:pt x="29" y="73"/>
                </a:lnTo>
                <a:lnTo>
                  <a:pt x="29" y="75"/>
                </a:lnTo>
                <a:lnTo>
                  <a:pt x="29" y="80"/>
                </a:lnTo>
                <a:lnTo>
                  <a:pt x="29" y="80"/>
                </a:lnTo>
                <a:lnTo>
                  <a:pt x="29" y="82"/>
                </a:lnTo>
                <a:lnTo>
                  <a:pt x="29" y="82"/>
                </a:lnTo>
                <a:lnTo>
                  <a:pt x="27" y="82"/>
                </a:lnTo>
                <a:lnTo>
                  <a:pt x="27" y="82"/>
                </a:lnTo>
                <a:lnTo>
                  <a:pt x="27" y="82"/>
                </a:lnTo>
                <a:lnTo>
                  <a:pt x="27" y="84"/>
                </a:lnTo>
                <a:lnTo>
                  <a:pt x="27" y="84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7" y="86"/>
                </a:lnTo>
                <a:lnTo>
                  <a:pt x="25" y="90"/>
                </a:lnTo>
                <a:lnTo>
                  <a:pt x="23" y="94"/>
                </a:lnTo>
                <a:lnTo>
                  <a:pt x="23" y="96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8"/>
                </a:lnTo>
                <a:lnTo>
                  <a:pt x="19" y="98"/>
                </a:lnTo>
                <a:lnTo>
                  <a:pt x="19" y="98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5" y="98"/>
                </a:lnTo>
                <a:lnTo>
                  <a:pt x="15" y="98"/>
                </a:lnTo>
                <a:lnTo>
                  <a:pt x="15" y="98"/>
                </a:lnTo>
                <a:lnTo>
                  <a:pt x="15" y="100"/>
                </a:lnTo>
                <a:lnTo>
                  <a:pt x="13" y="103"/>
                </a:lnTo>
                <a:lnTo>
                  <a:pt x="13" y="107"/>
                </a:lnTo>
                <a:lnTo>
                  <a:pt x="13" y="107"/>
                </a:lnTo>
                <a:lnTo>
                  <a:pt x="11" y="109"/>
                </a:lnTo>
                <a:lnTo>
                  <a:pt x="11" y="109"/>
                </a:lnTo>
                <a:lnTo>
                  <a:pt x="11" y="111"/>
                </a:lnTo>
                <a:lnTo>
                  <a:pt x="11" y="111"/>
                </a:ln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5"/>
                </a:lnTo>
                <a:lnTo>
                  <a:pt x="11" y="119"/>
                </a:lnTo>
                <a:lnTo>
                  <a:pt x="13" y="123"/>
                </a:lnTo>
                <a:lnTo>
                  <a:pt x="13" y="123"/>
                </a:lnTo>
                <a:lnTo>
                  <a:pt x="11" y="125"/>
                </a:lnTo>
                <a:lnTo>
                  <a:pt x="9" y="125"/>
                </a:lnTo>
                <a:lnTo>
                  <a:pt x="9" y="125"/>
                </a:lnTo>
                <a:lnTo>
                  <a:pt x="6" y="130"/>
                </a:lnTo>
                <a:lnTo>
                  <a:pt x="6" y="138"/>
                </a:lnTo>
                <a:lnTo>
                  <a:pt x="6" y="142"/>
                </a:lnTo>
                <a:lnTo>
                  <a:pt x="2" y="142"/>
                </a:lnTo>
                <a:lnTo>
                  <a:pt x="4" y="144"/>
                </a:lnTo>
                <a:lnTo>
                  <a:pt x="4" y="144"/>
                </a:lnTo>
                <a:lnTo>
                  <a:pt x="4" y="148"/>
                </a:lnTo>
                <a:lnTo>
                  <a:pt x="4" y="148"/>
                </a:lnTo>
                <a:lnTo>
                  <a:pt x="6" y="151"/>
                </a:lnTo>
                <a:lnTo>
                  <a:pt x="6" y="153"/>
                </a:lnTo>
                <a:lnTo>
                  <a:pt x="6" y="153"/>
                </a:lnTo>
                <a:lnTo>
                  <a:pt x="4" y="155"/>
                </a:lnTo>
                <a:lnTo>
                  <a:pt x="4" y="157"/>
                </a:lnTo>
                <a:lnTo>
                  <a:pt x="4" y="159"/>
                </a:lnTo>
                <a:lnTo>
                  <a:pt x="4" y="159"/>
                </a:lnTo>
                <a:lnTo>
                  <a:pt x="4" y="161"/>
                </a:lnTo>
                <a:lnTo>
                  <a:pt x="4" y="163"/>
                </a:lnTo>
                <a:lnTo>
                  <a:pt x="2" y="165"/>
                </a:lnTo>
                <a:lnTo>
                  <a:pt x="2" y="165"/>
                </a:lnTo>
                <a:lnTo>
                  <a:pt x="2" y="167"/>
                </a:lnTo>
                <a:lnTo>
                  <a:pt x="2" y="167"/>
                </a:lnTo>
                <a:lnTo>
                  <a:pt x="2" y="171"/>
                </a:lnTo>
                <a:lnTo>
                  <a:pt x="2" y="174"/>
                </a:lnTo>
                <a:lnTo>
                  <a:pt x="2" y="174"/>
                </a:lnTo>
                <a:lnTo>
                  <a:pt x="2" y="174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8"/>
                </a:lnTo>
                <a:lnTo>
                  <a:pt x="0" y="178"/>
                </a:lnTo>
                <a:lnTo>
                  <a:pt x="2" y="178"/>
                </a:lnTo>
                <a:lnTo>
                  <a:pt x="9" y="180"/>
                </a:lnTo>
                <a:lnTo>
                  <a:pt x="11" y="182"/>
                </a:lnTo>
                <a:lnTo>
                  <a:pt x="11" y="182"/>
                </a:lnTo>
                <a:lnTo>
                  <a:pt x="13" y="182"/>
                </a:lnTo>
                <a:lnTo>
                  <a:pt x="13" y="184"/>
                </a:lnTo>
                <a:lnTo>
                  <a:pt x="13" y="184"/>
                </a:lnTo>
                <a:lnTo>
                  <a:pt x="15" y="184"/>
                </a:lnTo>
                <a:lnTo>
                  <a:pt x="15" y="182"/>
                </a:lnTo>
                <a:lnTo>
                  <a:pt x="17" y="182"/>
                </a:lnTo>
                <a:lnTo>
                  <a:pt x="17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21" y="184"/>
                </a:lnTo>
                <a:lnTo>
                  <a:pt x="21" y="184"/>
                </a:lnTo>
                <a:lnTo>
                  <a:pt x="23" y="184"/>
                </a:lnTo>
                <a:lnTo>
                  <a:pt x="23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0"/>
                </a:lnTo>
                <a:lnTo>
                  <a:pt x="25" y="182"/>
                </a:lnTo>
                <a:lnTo>
                  <a:pt x="27" y="182"/>
                </a:lnTo>
                <a:lnTo>
                  <a:pt x="27" y="182"/>
                </a:lnTo>
                <a:lnTo>
                  <a:pt x="27" y="184"/>
                </a:lnTo>
                <a:lnTo>
                  <a:pt x="27" y="184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32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2"/>
                </a:lnTo>
                <a:lnTo>
                  <a:pt x="36" y="180"/>
                </a:lnTo>
                <a:lnTo>
                  <a:pt x="38" y="178"/>
                </a:lnTo>
                <a:lnTo>
                  <a:pt x="40" y="180"/>
                </a:lnTo>
                <a:lnTo>
                  <a:pt x="42" y="184"/>
                </a:lnTo>
                <a:lnTo>
                  <a:pt x="44" y="186"/>
                </a:lnTo>
                <a:lnTo>
                  <a:pt x="46" y="188"/>
                </a:lnTo>
                <a:lnTo>
                  <a:pt x="46" y="190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2" y="192"/>
                </a:lnTo>
                <a:lnTo>
                  <a:pt x="54" y="190"/>
                </a:lnTo>
                <a:lnTo>
                  <a:pt x="57" y="190"/>
                </a:lnTo>
                <a:lnTo>
                  <a:pt x="59" y="190"/>
                </a:lnTo>
                <a:lnTo>
                  <a:pt x="59" y="192"/>
                </a:lnTo>
                <a:lnTo>
                  <a:pt x="59" y="192"/>
                </a:lnTo>
                <a:lnTo>
                  <a:pt x="61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90"/>
                </a:lnTo>
                <a:lnTo>
                  <a:pt x="61" y="188"/>
                </a:lnTo>
                <a:lnTo>
                  <a:pt x="65" y="188"/>
                </a:lnTo>
                <a:lnTo>
                  <a:pt x="69" y="188"/>
                </a:lnTo>
                <a:lnTo>
                  <a:pt x="73" y="188"/>
                </a:lnTo>
                <a:lnTo>
                  <a:pt x="77" y="188"/>
                </a:lnTo>
                <a:lnTo>
                  <a:pt x="82" y="194"/>
                </a:lnTo>
                <a:lnTo>
                  <a:pt x="84" y="194"/>
                </a:lnTo>
                <a:lnTo>
                  <a:pt x="92" y="194"/>
                </a:lnTo>
                <a:lnTo>
                  <a:pt x="94" y="194"/>
                </a:lnTo>
                <a:lnTo>
                  <a:pt x="96" y="196"/>
                </a:lnTo>
                <a:lnTo>
                  <a:pt x="100" y="196"/>
                </a:lnTo>
                <a:lnTo>
                  <a:pt x="103" y="199"/>
                </a:lnTo>
                <a:lnTo>
                  <a:pt x="109" y="201"/>
                </a:lnTo>
                <a:lnTo>
                  <a:pt x="111" y="203"/>
                </a:lnTo>
                <a:lnTo>
                  <a:pt x="111" y="205"/>
                </a:lnTo>
                <a:lnTo>
                  <a:pt x="113" y="205"/>
                </a:lnTo>
                <a:lnTo>
                  <a:pt x="115" y="205"/>
                </a:lnTo>
                <a:lnTo>
                  <a:pt x="117" y="205"/>
                </a:lnTo>
                <a:lnTo>
                  <a:pt x="117" y="205"/>
                </a:lnTo>
                <a:lnTo>
                  <a:pt x="117" y="203"/>
                </a:lnTo>
                <a:lnTo>
                  <a:pt x="117" y="199"/>
                </a:lnTo>
                <a:lnTo>
                  <a:pt x="117" y="196"/>
                </a:lnTo>
                <a:lnTo>
                  <a:pt x="117" y="194"/>
                </a:lnTo>
                <a:lnTo>
                  <a:pt x="123" y="188"/>
                </a:lnTo>
                <a:lnTo>
                  <a:pt x="123" y="188"/>
                </a:lnTo>
                <a:lnTo>
                  <a:pt x="123" y="184"/>
                </a:lnTo>
                <a:lnTo>
                  <a:pt x="123" y="182"/>
                </a:lnTo>
                <a:lnTo>
                  <a:pt x="126" y="180"/>
                </a:lnTo>
                <a:lnTo>
                  <a:pt x="126" y="180"/>
                </a:lnTo>
                <a:lnTo>
                  <a:pt x="126" y="176"/>
                </a:lnTo>
                <a:lnTo>
                  <a:pt x="128" y="171"/>
                </a:lnTo>
                <a:lnTo>
                  <a:pt x="132" y="159"/>
                </a:lnTo>
                <a:lnTo>
                  <a:pt x="132" y="157"/>
                </a:lnTo>
                <a:lnTo>
                  <a:pt x="132" y="153"/>
                </a:lnTo>
                <a:lnTo>
                  <a:pt x="134" y="151"/>
                </a:lnTo>
                <a:lnTo>
                  <a:pt x="134" y="151"/>
                </a:lnTo>
                <a:lnTo>
                  <a:pt x="136" y="148"/>
                </a:lnTo>
                <a:lnTo>
                  <a:pt x="136" y="148"/>
                </a:lnTo>
                <a:lnTo>
                  <a:pt x="136" y="146"/>
                </a:lnTo>
                <a:lnTo>
                  <a:pt x="136" y="144"/>
                </a:lnTo>
                <a:lnTo>
                  <a:pt x="136" y="144"/>
                </a:lnTo>
                <a:lnTo>
                  <a:pt x="138" y="144"/>
                </a:lnTo>
                <a:lnTo>
                  <a:pt x="138" y="142"/>
                </a:lnTo>
                <a:lnTo>
                  <a:pt x="140" y="142"/>
                </a:lnTo>
                <a:lnTo>
                  <a:pt x="140" y="136"/>
                </a:lnTo>
                <a:lnTo>
                  <a:pt x="140" y="136"/>
                </a:lnTo>
                <a:lnTo>
                  <a:pt x="142" y="134"/>
                </a:lnTo>
                <a:lnTo>
                  <a:pt x="144" y="134"/>
                </a:lnTo>
                <a:lnTo>
                  <a:pt x="144" y="128"/>
                </a:lnTo>
                <a:lnTo>
                  <a:pt x="146" y="125"/>
                </a:lnTo>
                <a:lnTo>
                  <a:pt x="146" y="125"/>
                </a:lnTo>
                <a:lnTo>
                  <a:pt x="151" y="121"/>
                </a:lnTo>
                <a:lnTo>
                  <a:pt x="153" y="119"/>
                </a:lnTo>
                <a:lnTo>
                  <a:pt x="155" y="111"/>
                </a:lnTo>
                <a:lnTo>
                  <a:pt x="155" y="111"/>
                </a:lnTo>
                <a:lnTo>
                  <a:pt x="157" y="109"/>
                </a:lnTo>
                <a:lnTo>
                  <a:pt x="159" y="109"/>
                </a:lnTo>
                <a:lnTo>
                  <a:pt x="159" y="109"/>
                </a:lnTo>
                <a:lnTo>
                  <a:pt x="161" y="109"/>
                </a:lnTo>
                <a:lnTo>
                  <a:pt x="163" y="107"/>
                </a:lnTo>
                <a:lnTo>
                  <a:pt x="163" y="105"/>
                </a:lnTo>
                <a:lnTo>
                  <a:pt x="163" y="103"/>
                </a:lnTo>
                <a:lnTo>
                  <a:pt x="163" y="100"/>
                </a:lnTo>
                <a:lnTo>
                  <a:pt x="163" y="98"/>
                </a:lnTo>
                <a:lnTo>
                  <a:pt x="167" y="92"/>
                </a:lnTo>
                <a:lnTo>
                  <a:pt x="169" y="90"/>
                </a:lnTo>
                <a:lnTo>
                  <a:pt x="171" y="80"/>
                </a:lnTo>
                <a:lnTo>
                  <a:pt x="174" y="77"/>
                </a:lnTo>
                <a:lnTo>
                  <a:pt x="176" y="73"/>
                </a:lnTo>
                <a:lnTo>
                  <a:pt x="176" y="69"/>
                </a:lnTo>
                <a:lnTo>
                  <a:pt x="176" y="65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0" name="Freeform 54">
            <a:extLst>
              <a:ext uri="{FF2B5EF4-FFF2-40B4-BE49-F238E27FC236}">
                <a16:creationId xmlns:a16="http://schemas.microsoft.com/office/drawing/2014/main" id="{34B58941-B527-49A3-9D30-9760C1553900}"/>
              </a:ext>
            </a:extLst>
          </p:cNvPr>
          <p:cNvSpPr>
            <a:spLocks/>
          </p:cNvSpPr>
          <p:nvPr/>
        </p:nvSpPr>
        <p:spPr bwMode="auto">
          <a:xfrm>
            <a:off x="8012168" y="3920885"/>
            <a:ext cx="1283086" cy="997966"/>
          </a:xfrm>
          <a:custGeom>
            <a:avLst/>
            <a:gdLst>
              <a:gd name="T0" fmla="*/ 793 w 835"/>
              <a:gd name="T1" fmla="*/ 245 h 685"/>
              <a:gd name="T2" fmla="*/ 795 w 835"/>
              <a:gd name="T3" fmla="*/ 228 h 685"/>
              <a:gd name="T4" fmla="*/ 806 w 835"/>
              <a:gd name="T5" fmla="*/ 182 h 685"/>
              <a:gd name="T6" fmla="*/ 800 w 835"/>
              <a:gd name="T7" fmla="*/ 149 h 685"/>
              <a:gd name="T8" fmla="*/ 812 w 835"/>
              <a:gd name="T9" fmla="*/ 73 h 685"/>
              <a:gd name="T10" fmla="*/ 762 w 835"/>
              <a:gd name="T11" fmla="*/ 42 h 685"/>
              <a:gd name="T12" fmla="*/ 704 w 835"/>
              <a:gd name="T13" fmla="*/ 53 h 685"/>
              <a:gd name="T14" fmla="*/ 635 w 835"/>
              <a:gd name="T15" fmla="*/ 50 h 685"/>
              <a:gd name="T16" fmla="*/ 582 w 835"/>
              <a:gd name="T17" fmla="*/ 44 h 685"/>
              <a:gd name="T18" fmla="*/ 501 w 835"/>
              <a:gd name="T19" fmla="*/ 69 h 685"/>
              <a:gd name="T20" fmla="*/ 495 w 835"/>
              <a:gd name="T21" fmla="*/ 36 h 685"/>
              <a:gd name="T22" fmla="*/ 424 w 835"/>
              <a:gd name="T23" fmla="*/ 46 h 685"/>
              <a:gd name="T24" fmla="*/ 380 w 835"/>
              <a:gd name="T25" fmla="*/ 101 h 685"/>
              <a:gd name="T26" fmla="*/ 298 w 835"/>
              <a:gd name="T27" fmla="*/ 69 h 685"/>
              <a:gd name="T28" fmla="*/ 202 w 835"/>
              <a:gd name="T29" fmla="*/ 42 h 685"/>
              <a:gd name="T30" fmla="*/ 133 w 835"/>
              <a:gd name="T31" fmla="*/ 15 h 685"/>
              <a:gd name="T32" fmla="*/ 135 w 835"/>
              <a:gd name="T33" fmla="*/ 53 h 685"/>
              <a:gd name="T34" fmla="*/ 142 w 835"/>
              <a:gd name="T35" fmla="*/ 61 h 685"/>
              <a:gd name="T36" fmla="*/ 94 w 835"/>
              <a:gd name="T37" fmla="*/ 90 h 685"/>
              <a:gd name="T38" fmla="*/ 121 w 835"/>
              <a:gd name="T39" fmla="*/ 144 h 685"/>
              <a:gd name="T40" fmla="*/ 73 w 835"/>
              <a:gd name="T41" fmla="*/ 151 h 685"/>
              <a:gd name="T42" fmla="*/ 73 w 835"/>
              <a:gd name="T43" fmla="*/ 197 h 685"/>
              <a:gd name="T44" fmla="*/ 41 w 835"/>
              <a:gd name="T45" fmla="*/ 215 h 685"/>
              <a:gd name="T46" fmla="*/ 2 w 835"/>
              <a:gd name="T47" fmla="*/ 226 h 685"/>
              <a:gd name="T48" fmla="*/ 8 w 835"/>
              <a:gd name="T49" fmla="*/ 270 h 685"/>
              <a:gd name="T50" fmla="*/ 37 w 835"/>
              <a:gd name="T51" fmla="*/ 301 h 685"/>
              <a:gd name="T52" fmla="*/ 16 w 835"/>
              <a:gd name="T53" fmla="*/ 314 h 685"/>
              <a:gd name="T54" fmla="*/ 29 w 835"/>
              <a:gd name="T55" fmla="*/ 316 h 685"/>
              <a:gd name="T56" fmla="*/ 33 w 835"/>
              <a:gd name="T57" fmla="*/ 341 h 685"/>
              <a:gd name="T58" fmla="*/ 35 w 835"/>
              <a:gd name="T59" fmla="*/ 382 h 685"/>
              <a:gd name="T60" fmla="*/ 41 w 835"/>
              <a:gd name="T61" fmla="*/ 414 h 685"/>
              <a:gd name="T62" fmla="*/ 39 w 835"/>
              <a:gd name="T63" fmla="*/ 426 h 685"/>
              <a:gd name="T64" fmla="*/ 48 w 835"/>
              <a:gd name="T65" fmla="*/ 481 h 685"/>
              <a:gd name="T66" fmla="*/ 60 w 835"/>
              <a:gd name="T67" fmla="*/ 539 h 685"/>
              <a:gd name="T68" fmla="*/ 66 w 835"/>
              <a:gd name="T69" fmla="*/ 583 h 685"/>
              <a:gd name="T70" fmla="*/ 77 w 835"/>
              <a:gd name="T71" fmla="*/ 618 h 685"/>
              <a:gd name="T72" fmla="*/ 100 w 835"/>
              <a:gd name="T73" fmla="*/ 664 h 685"/>
              <a:gd name="T74" fmla="*/ 146 w 835"/>
              <a:gd name="T75" fmla="*/ 681 h 685"/>
              <a:gd name="T76" fmla="*/ 177 w 835"/>
              <a:gd name="T77" fmla="*/ 652 h 685"/>
              <a:gd name="T78" fmla="*/ 169 w 835"/>
              <a:gd name="T79" fmla="*/ 616 h 685"/>
              <a:gd name="T80" fmla="*/ 165 w 835"/>
              <a:gd name="T81" fmla="*/ 595 h 685"/>
              <a:gd name="T82" fmla="*/ 171 w 835"/>
              <a:gd name="T83" fmla="*/ 589 h 685"/>
              <a:gd name="T84" fmla="*/ 200 w 835"/>
              <a:gd name="T85" fmla="*/ 583 h 685"/>
              <a:gd name="T86" fmla="*/ 223 w 835"/>
              <a:gd name="T87" fmla="*/ 558 h 685"/>
              <a:gd name="T88" fmla="*/ 263 w 835"/>
              <a:gd name="T89" fmla="*/ 545 h 685"/>
              <a:gd name="T90" fmla="*/ 302 w 835"/>
              <a:gd name="T91" fmla="*/ 533 h 685"/>
              <a:gd name="T92" fmla="*/ 305 w 835"/>
              <a:gd name="T93" fmla="*/ 493 h 685"/>
              <a:gd name="T94" fmla="*/ 355 w 835"/>
              <a:gd name="T95" fmla="*/ 499 h 685"/>
              <a:gd name="T96" fmla="*/ 369 w 835"/>
              <a:gd name="T97" fmla="*/ 476 h 685"/>
              <a:gd name="T98" fmla="*/ 413 w 835"/>
              <a:gd name="T99" fmla="*/ 453 h 685"/>
              <a:gd name="T100" fmla="*/ 449 w 835"/>
              <a:gd name="T101" fmla="*/ 414 h 685"/>
              <a:gd name="T102" fmla="*/ 486 w 835"/>
              <a:gd name="T103" fmla="*/ 403 h 685"/>
              <a:gd name="T104" fmla="*/ 511 w 835"/>
              <a:gd name="T105" fmla="*/ 370 h 685"/>
              <a:gd name="T106" fmla="*/ 522 w 835"/>
              <a:gd name="T107" fmla="*/ 332 h 685"/>
              <a:gd name="T108" fmla="*/ 528 w 835"/>
              <a:gd name="T109" fmla="*/ 301 h 685"/>
              <a:gd name="T110" fmla="*/ 559 w 835"/>
              <a:gd name="T111" fmla="*/ 289 h 685"/>
              <a:gd name="T112" fmla="*/ 574 w 835"/>
              <a:gd name="T113" fmla="*/ 232 h 685"/>
              <a:gd name="T114" fmla="*/ 626 w 835"/>
              <a:gd name="T115" fmla="*/ 249 h 685"/>
              <a:gd name="T116" fmla="*/ 668 w 835"/>
              <a:gd name="T117" fmla="*/ 263 h 685"/>
              <a:gd name="T118" fmla="*/ 724 w 835"/>
              <a:gd name="T119" fmla="*/ 266 h 685"/>
              <a:gd name="T120" fmla="*/ 735 w 835"/>
              <a:gd name="T121" fmla="*/ 309 h 685"/>
              <a:gd name="T122" fmla="*/ 772 w 835"/>
              <a:gd name="T123" fmla="*/ 326 h 685"/>
              <a:gd name="T124" fmla="*/ 827 w 835"/>
              <a:gd name="T125" fmla="*/ 291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5" h="685">
                <a:moveTo>
                  <a:pt x="833" y="276"/>
                </a:moveTo>
                <a:lnTo>
                  <a:pt x="833" y="274"/>
                </a:lnTo>
                <a:lnTo>
                  <a:pt x="829" y="272"/>
                </a:lnTo>
                <a:lnTo>
                  <a:pt x="829" y="270"/>
                </a:lnTo>
                <a:lnTo>
                  <a:pt x="827" y="268"/>
                </a:lnTo>
                <a:lnTo>
                  <a:pt x="827" y="268"/>
                </a:lnTo>
                <a:lnTo>
                  <a:pt x="827" y="268"/>
                </a:lnTo>
                <a:lnTo>
                  <a:pt x="825" y="268"/>
                </a:lnTo>
                <a:lnTo>
                  <a:pt x="823" y="266"/>
                </a:lnTo>
                <a:lnTo>
                  <a:pt x="820" y="266"/>
                </a:lnTo>
                <a:lnTo>
                  <a:pt x="816" y="263"/>
                </a:lnTo>
                <a:lnTo>
                  <a:pt x="814" y="263"/>
                </a:lnTo>
                <a:lnTo>
                  <a:pt x="814" y="261"/>
                </a:lnTo>
                <a:lnTo>
                  <a:pt x="812" y="261"/>
                </a:lnTo>
                <a:lnTo>
                  <a:pt x="812" y="255"/>
                </a:lnTo>
                <a:lnTo>
                  <a:pt x="810" y="253"/>
                </a:lnTo>
                <a:lnTo>
                  <a:pt x="810" y="253"/>
                </a:lnTo>
                <a:lnTo>
                  <a:pt x="810" y="253"/>
                </a:lnTo>
                <a:lnTo>
                  <a:pt x="808" y="251"/>
                </a:lnTo>
                <a:lnTo>
                  <a:pt x="804" y="251"/>
                </a:lnTo>
                <a:lnTo>
                  <a:pt x="804" y="251"/>
                </a:lnTo>
                <a:lnTo>
                  <a:pt x="802" y="249"/>
                </a:lnTo>
                <a:lnTo>
                  <a:pt x="800" y="249"/>
                </a:lnTo>
                <a:lnTo>
                  <a:pt x="800" y="247"/>
                </a:lnTo>
                <a:lnTo>
                  <a:pt x="800" y="243"/>
                </a:lnTo>
                <a:lnTo>
                  <a:pt x="798" y="240"/>
                </a:lnTo>
                <a:lnTo>
                  <a:pt x="798" y="240"/>
                </a:lnTo>
                <a:lnTo>
                  <a:pt x="798" y="240"/>
                </a:lnTo>
                <a:lnTo>
                  <a:pt x="795" y="240"/>
                </a:lnTo>
                <a:lnTo>
                  <a:pt x="795" y="240"/>
                </a:lnTo>
                <a:lnTo>
                  <a:pt x="793" y="240"/>
                </a:lnTo>
                <a:lnTo>
                  <a:pt x="793" y="240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1" y="245"/>
                </a:lnTo>
                <a:lnTo>
                  <a:pt x="791" y="245"/>
                </a:lnTo>
                <a:lnTo>
                  <a:pt x="789" y="245"/>
                </a:lnTo>
                <a:lnTo>
                  <a:pt x="787" y="245"/>
                </a:lnTo>
                <a:lnTo>
                  <a:pt x="785" y="245"/>
                </a:lnTo>
                <a:lnTo>
                  <a:pt x="785" y="243"/>
                </a:lnTo>
                <a:lnTo>
                  <a:pt x="785" y="243"/>
                </a:lnTo>
                <a:lnTo>
                  <a:pt x="785" y="243"/>
                </a:lnTo>
                <a:lnTo>
                  <a:pt x="785" y="240"/>
                </a:lnTo>
                <a:lnTo>
                  <a:pt x="787" y="240"/>
                </a:lnTo>
                <a:lnTo>
                  <a:pt x="789" y="240"/>
                </a:lnTo>
                <a:lnTo>
                  <a:pt x="791" y="238"/>
                </a:lnTo>
                <a:lnTo>
                  <a:pt x="791" y="238"/>
                </a:lnTo>
                <a:lnTo>
                  <a:pt x="791" y="238"/>
                </a:lnTo>
                <a:lnTo>
                  <a:pt x="791" y="236"/>
                </a:lnTo>
                <a:lnTo>
                  <a:pt x="791" y="236"/>
                </a:lnTo>
                <a:lnTo>
                  <a:pt x="793" y="236"/>
                </a:lnTo>
                <a:lnTo>
                  <a:pt x="793" y="234"/>
                </a:lnTo>
                <a:lnTo>
                  <a:pt x="791" y="234"/>
                </a:lnTo>
                <a:lnTo>
                  <a:pt x="791" y="234"/>
                </a:lnTo>
                <a:lnTo>
                  <a:pt x="789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0"/>
                </a:lnTo>
                <a:lnTo>
                  <a:pt x="787" y="230"/>
                </a:lnTo>
                <a:lnTo>
                  <a:pt x="789" y="228"/>
                </a:lnTo>
                <a:lnTo>
                  <a:pt x="789" y="226"/>
                </a:lnTo>
                <a:lnTo>
                  <a:pt x="789" y="226"/>
                </a:lnTo>
                <a:lnTo>
                  <a:pt x="791" y="226"/>
                </a:lnTo>
                <a:lnTo>
                  <a:pt x="793" y="228"/>
                </a:lnTo>
                <a:lnTo>
                  <a:pt x="795" y="228"/>
                </a:lnTo>
                <a:lnTo>
                  <a:pt x="795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6"/>
                </a:lnTo>
                <a:lnTo>
                  <a:pt x="798" y="220"/>
                </a:lnTo>
                <a:lnTo>
                  <a:pt x="800" y="218"/>
                </a:lnTo>
                <a:lnTo>
                  <a:pt x="800" y="218"/>
                </a:lnTo>
                <a:lnTo>
                  <a:pt x="800" y="215"/>
                </a:lnTo>
                <a:lnTo>
                  <a:pt x="800" y="215"/>
                </a:lnTo>
                <a:lnTo>
                  <a:pt x="800" y="211"/>
                </a:lnTo>
                <a:lnTo>
                  <a:pt x="798" y="205"/>
                </a:lnTo>
                <a:lnTo>
                  <a:pt x="795" y="205"/>
                </a:lnTo>
                <a:lnTo>
                  <a:pt x="795" y="205"/>
                </a:lnTo>
                <a:lnTo>
                  <a:pt x="795" y="205"/>
                </a:lnTo>
                <a:lnTo>
                  <a:pt x="787" y="205"/>
                </a:lnTo>
                <a:lnTo>
                  <a:pt x="785" y="203"/>
                </a:lnTo>
                <a:lnTo>
                  <a:pt x="785" y="203"/>
                </a:lnTo>
                <a:lnTo>
                  <a:pt x="785" y="203"/>
                </a:lnTo>
                <a:lnTo>
                  <a:pt x="787" y="199"/>
                </a:lnTo>
                <a:lnTo>
                  <a:pt x="787" y="197"/>
                </a:lnTo>
                <a:lnTo>
                  <a:pt x="787" y="197"/>
                </a:lnTo>
                <a:lnTo>
                  <a:pt x="787" y="195"/>
                </a:lnTo>
                <a:lnTo>
                  <a:pt x="787" y="192"/>
                </a:lnTo>
                <a:lnTo>
                  <a:pt x="787" y="192"/>
                </a:lnTo>
                <a:lnTo>
                  <a:pt x="789" y="192"/>
                </a:lnTo>
                <a:lnTo>
                  <a:pt x="795" y="192"/>
                </a:lnTo>
                <a:lnTo>
                  <a:pt x="795" y="192"/>
                </a:lnTo>
                <a:lnTo>
                  <a:pt x="798" y="190"/>
                </a:lnTo>
                <a:lnTo>
                  <a:pt x="800" y="190"/>
                </a:lnTo>
                <a:lnTo>
                  <a:pt x="802" y="188"/>
                </a:lnTo>
                <a:lnTo>
                  <a:pt x="802" y="186"/>
                </a:lnTo>
                <a:lnTo>
                  <a:pt x="804" y="186"/>
                </a:lnTo>
                <a:lnTo>
                  <a:pt x="806" y="186"/>
                </a:lnTo>
                <a:lnTo>
                  <a:pt x="806" y="184"/>
                </a:lnTo>
                <a:lnTo>
                  <a:pt x="806" y="184"/>
                </a:lnTo>
                <a:lnTo>
                  <a:pt x="806" y="182"/>
                </a:lnTo>
                <a:lnTo>
                  <a:pt x="806" y="182"/>
                </a:lnTo>
                <a:lnTo>
                  <a:pt x="806" y="180"/>
                </a:lnTo>
                <a:lnTo>
                  <a:pt x="806" y="178"/>
                </a:lnTo>
                <a:lnTo>
                  <a:pt x="806" y="176"/>
                </a:lnTo>
                <a:lnTo>
                  <a:pt x="806" y="169"/>
                </a:lnTo>
                <a:lnTo>
                  <a:pt x="806" y="169"/>
                </a:lnTo>
                <a:lnTo>
                  <a:pt x="806" y="167"/>
                </a:lnTo>
                <a:lnTo>
                  <a:pt x="808" y="165"/>
                </a:lnTo>
                <a:lnTo>
                  <a:pt x="808" y="165"/>
                </a:lnTo>
                <a:lnTo>
                  <a:pt x="808" y="163"/>
                </a:lnTo>
                <a:lnTo>
                  <a:pt x="806" y="163"/>
                </a:lnTo>
                <a:lnTo>
                  <a:pt x="806" y="163"/>
                </a:lnTo>
                <a:lnTo>
                  <a:pt x="806" y="161"/>
                </a:lnTo>
                <a:lnTo>
                  <a:pt x="806" y="157"/>
                </a:lnTo>
                <a:lnTo>
                  <a:pt x="806" y="157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4" y="155"/>
                </a:lnTo>
                <a:lnTo>
                  <a:pt x="802" y="153"/>
                </a:lnTo>
                <a:lnTo>
                  <a:pt x="802" y="153"/>
                </a:lnTo>
                <a:lnTo>
                  <a:pt x="802" y="153"/>
                </a:lnTo>
                <a:lnTo>
                  <a:pt x="800" y="153"/>
                </a:lnTo>
                <a:lnTo>
                  <a:pt x="800" y="155"/>
                </a:lnTo>
                <a:lnTo>
                  <a:pt x="798" y="157"/>
                </a:lnTo>
                <a:lnTo>
                  <a:pt x="795" y="157"/>
                </a:lnTo>
                <a:lnTo>
                  <a:pt x="795" y="157"/>
                </a:lnTo>
                <a:lnTo>
                  <a:pt x="795" y="157"/>
                </a:lnTo>
                <a:lnTo>
                  <a:pt x="793" y="157"/>
                </a:lnTo>
                <a:lnTo>
                  <a:pt x="793" y="155"/>
                </a:lnTo>
                <a:lnTo>
                  <a:pt x="793" y="155"/>
                </a:lnTo>
                <a:lnTo>
                  <a:pt x="793" y="155"/>
                </a:lnTo>
                <a:lnTo>
                  <a:pt x="793" y="153"/>
                </a:lnTo>
                <a:lnTo>
                  <a:pt x="793" y="151"/>
                </a:lnTo>
                <a:lnTo>
                  <a:pt x="795" y="151"/>
                </a:lnTo>
                <a:lnTo>
                  <a:pt x="795" y="151"/>
                </a:lnTo>
                <a:lnTo>
                  <a:pt x="800" y="149"/>
                </a:lnTo>
                <a:lnTo>
                  <a:pt x="800" y="147"/>
                </a:lnTo>
                <a:lnTo>
                  <a:pt x="802" y="147"/>
                </a:lnTo>
                <a:lnTo>
                  <a:pt x="802" y="144"/>
                </a:lnTo>
                <a:lnTo>
                  <a:pt x="800" y="136"/>
                </a:lnTo>
                <a:lnTo>
                  <a:pt x="800" y="126"/>
                </a:lnTo>
                <a:lnTo>
                  <a:pt x="800" y="124"/>
                </a:lnTo>
                <a:lnTo>
                  <a:pt x="800" y="121"/>
                </a:lnTo>
                <a:lnTo>
                  <a:pt x="800" y="121"/>
                </a:lnTo>
                <a:lnTo>
                  <a:pt x="800" y="119"/>
                </a:lnTo>
                <a:lnTo>
                  <a:pt x="798" y="119"/>
                </a:lnTo>
                <a:lnTo>
                  <a:pt x="798" y="119"/>
                </a:lnTo>
                <a:lnTo>
                  <a:pt x="798" y="119"/>
                </a:lnTo>
                <a:lnTo>
                  <a:pt x="795" y="119"/>
                </a:lnTo>
                <a:lnTo>
                  <a:pt x="793" y="119"/>
                </a:lnTo>
                <a:lnTo>
                  <a:pt x="793" y="119"/>
                </a:lnTo>
                <a:lnTo>
                  <a:pt x="793" y="119"/>
                </a:lnTo>
                <a:lnTo>
                  <a:pt x="791" y="119"/>
                </a:lnTo>
                <a:lnTo>
                  <a:pt x="791" y="119"/>
                </a:lnTo>
                <a:lnTo>
                  <a:pt x="791" y="117"/>
                </a:lnTo>
                <a:lnTo>
                  <a:pt x="789" y="117"/>
                </a:lnTo>
                <a:lnTo>
                  <a:pt x="789" y="117"/>
                </a:lnTo>
                <a:lnTo>
                  <a:pt x="787" y="115"/>
                </a:lnTo>
                <a:lnTo>
                  <a:pt x="787" y="111"/>
                </a:lnTo>
                <a:lnTo>
                  <a:pt x="787" y="111"/>
                </a:lnTo>
                <a:lnTo>
                  <a:pt x="787" y="109"/>
                </a:lnTo>
                <a:lnTo>
                  <a:pt x="789" y="105"/>
                </a:lnTo>
                <a:lnTo>
                  <a:pt x="789" y="98"/>
                </a:lnTo>
                <a:lnTo>
                  <a:pt x="789" y="96"/>
                </a:lnTo>
                <a:lnTo>
                  <a:pt x="791" y="96"/>
                </a:lnTo>
                <a:lnTo>
                  <a:pt x="791" y="94"/>
                </a:lnTo>
                <a:lnTo>
                  <a:pt x="793" y="94"/>
                </a:lnTo>
                <a:lnTo>
                  <a:pt x="800" y="90"/>
                </a:lnTo>
                <a:lnTo>
                  <a:pt x="806" y="86"/>
                </a:lnTo>
                <a:lnTo>
                  <a:pt x="808" y="84"/>
                </a:lnTo>
                <a:lnTo>
                  <a:pt x="810" y="82"/>
                </a:lnTo>
                <a:lnTo>
                  <a:pt x="812" y="80"/>
                </a:lnTo>
                <a:lnTo>
                  <a:pt x="812" y="73"/>
                </a:lnTo>
                <a:lnTo>
                  <a:pt x="810" y="73"/>
                </a:lnTo>
                <a:lnTo>
                  <a:pt x="808" y="75"/>
                </a:lnTo>
                <a:lnTo>
                  <a:pt x="808" y="75"/>
                </a:lnTo>
                <a:lnTo>
                  <a:pt x="808" y="75"/>
                </a:lnTo>
                <a:lnTo>
                  <a:pt x="806" y="75"/>
                </a:lnTo>
                <a:lnTo>
                  <a:pt x="806" y="75"/>
                </a:lnTo>
                <a:lnTo>
                  <a:pt x="793" y="69"/>
                </a:lnTo>
                <a:lnTo>
                  <a:pt x="793" y="69"/>
                </a:lnTo>
                <a:lnTo>
                  <a:pt x="791" y="67"/>
                </a:lnTo>
                <a:lnTo>
                  <a:pt x="791" y="67"/>
                </a:lnTo>
                <a:lnTo>
                  <a:pt x="789" y="69"/>
                </a:lnTo>
                <a:lnTo>
                  <a:pt x="787" y="69"/>
                </a:lnTo>
                <a:lnTo>
                  <a:pt x="785" y="69"/>
                </a:lnTo>
                <a:lnTo>
                  <a:pt x="785" y="69"/>
                </a:lnTo>
                <a:lnTo>
                  <a:pt x="785" y="69"/>
                </a:lnTo>
                <a:lnTo>
                  <a:pt x="783" y="69"/>
                </a:lnTo>
                <a:lnTo>
                  <a:pt x="783" y="67"/>
                </a:lnTo>
                <a:lnTo>
                  <a:pt x="783" y="67"/>
                </a:lnTo>
                <a:lnTo>
                  <a:pt x="785" y="65"/>
                </a:lnTo>
                <a:lnTo>
                  <a:pt x="785" y="65"/>
                </a:lnTo>
                <a:lnTo>
                  <a:pt x="785" y="65"/>
                </a:lnTo>
                <a:lnTo>
                  <a:pt x="785" y="63"/>
                </a:lnTo>
                <a:lnTo>
                  <a:pt x="785" y="63"/>
                </a:lnTo>
                <a:lnTo>
                  <a:pt x="785" y="61"/>
                </a:lnTo>
                <a:lnTo>
                  <a:pt x="785" y="59"/>
                </a:lnTo>
                <a:lnTo>
                  <a:pt x="783" y="59"/>
                </a:lnTo>
                <a:lnTo>
                  <a:pt x="777" y="55"/>
                </a:lnTo>
                <a:lnTo>
                  <a:pt x="777" y="53"/>
                </a:lnTo>
                <a:lnTo>
                  <a:pt x="777" y="53"/>
                </a:lnTo>
                <a:lnTo>
                  <a:pt x="777" y="50"/>
                </a:lnTo>
                <a:lnTo>
                  <a:pt x="777" y="50"/>
                </a:lnTo>
                <a:lnTo>
                  <a:pt x="775" y="50"/>
                </a:lnTo>
                <a:lnTo>
                  <a:pt x="775" y="48"/>
                </a:lnTo>
                <a:lnTo>
                  <a:pt x="770" y="48"/>
                </a:lnTo>
                <a:lnTo>
                  <a:pt x="768" y="46"/>
                </a:lnTo>
                <a:lnTo>
                  <a:pt x="764" y="44"/>
                </a:lnTo>
                <a:lnTo>
                  <a:pt x="762" y="42"/>
                </a:lnTo>
                <a:lnTo>
                  <a:pt x="762" y="44"/>
                </a:lnTo>
                <a:lnTo>
                  <a:pt x="762" y="44"/>
                </a:lnTo>
                <a:lnTo>
                  <a:pt x="760" y="44"/>
                </a:lnTo>
                <a:lnTo>
                  <a:pt x="754" y="46"/>
                </a:lnTo>
                <a:lnTo>
                  <a:pt x="752" y="48"/>
                </a:lnTo>
                <a:lnTo>
                  <a:pt x="752" y="50"/>
                </a:lnTo>
                <a:lnTo>
                  <a:pt x="743" y="53"/>
                </a:lnTo>
                <a:lnTo>
                  <a:pt x="743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0"/>
                </a:lnTo>
                <a:lnTo>
                  <a:pt x="741" y="50"/>
                </a:lnTo>
                <a:lnTo>
                  <a:pt x="739" y="50"/>
                </a:lnTo>
                <a:lnTo>
                  <a:pt x="737" y="53"/>
                </a:lnTo>
                <a:lnTo>
                  <a:pt x="737" y="53"/>
                </a:lnTo>
                <a:lnTo>
                  <a:pt x="735" y="53"/>
                </a:lnTo>
                <a:lnTo>
                  <a:pt x="735" y="53"/>
                </a:lnTo>
                <a:lnTo>
                  <a:pt x="733" y="55"/>
                </a:lnTo>
                <a:lnTo>
                  <a:pt x="731" y="55"/>
                </a:lnTo>
                <a:lnTo>
                  <a:pt x="729" y="55"/>
                </a:lnTo>
                <a:lnTo>
                  <a:pt x="729" y="55"/>
                </a:lnTo>
                <a:lnTo>
                  <a:pt x="726" y="55"/>
                </a:lnTo>
                <a:lnTo>
                  <a:pt x="726" y="53"/>
                </a:lnTo>
                <a:lnTo>
                  <a:pt x="726" y="50"/>
                </a:lnTo>
                <a:lnTo>
                  <a:pt x="724" y="50"/>
                </a:lnTo>
                <a:lnTo>
                  <a:pt x="724" y="48"/>
                </a:lnTo>
                <a:lnTo>
                  <a:pt x="722" y="48"/>
                </a:lnTo>
                <a:lnTo>
                  <a:pt x="720" y="48"/>
                </a:lnTo>
                <a:lnTo>
                  <a:pt x="718" y="48"/>
                </a:lnTo>
                <a:lnTo>
                  <a:pt x="714" y="48"/>
                </a:lnTo>
                <a:lnTo>
                  <a:pt x="710" y="48"/>
                </a:lnTo>
                <a:lnTo>
                  <a:pt x="710" y="48"/>
                </a:lnTo>
                <a:lnTo>
                  <a:pt x="708" y="48"/>
                </a:lnTo>
                <a:lnTo>
                  <a:pt x="706" y="50"/>
                </a:lnTo>
                <a:lnTo>
                  <a:pt x="704" y="53"/>
                </a:lnTo>
                <a:lnTo>
                  <a:pt x="704" y="53"/>
                </a:lnTo>
                <a:lnTo>
                  <a:pt x="701" y="53"/>
                </a:lnTo>
                <a:lnTo>
                  <a:pt x="699" y="53"/>
                </a:lnTo>
                <a:lnTo>
                  <a:pt x="699" y="53"/>
                </a:lnTo>
                <a:lnTo>
                  <a:pt x="697" y="53"/>
                </a:lnTo>
                <a:lnTo>
                  <a:pt x="697" y="50"/>
                </a:lnTo>
                <a:lnTo>
                  <a:pt x="697" y="48"/>
                </a:lnTo>
                <a:lnTo>
                  <a:pt x="697" y="48"/>
                </a:lnTo>
                <a:lnTo>
                  <a:pt x="697" y="48"/>
                </a:lnTo>
                <a:lnTo>
                  <a:pt x="697" y="46"/>
                </a:lnTo>
                <a:lnTo>
                  <a:pt x="695" y="44"/>
                </a:lnTo>
                <a:lnTo>
                  <a:pt x="693" y="42"/>
                </a:lnTo>
                <a:lnTo>
                  <a:pt x="691" y="40"/>
                </a:lnTo>
                <a:lnTo>
                  <a:pt x="689" y="38"/>
                </a:lnTo>
                <a:lnTo>
                  <a:pt x="685" y="38"/>
                </a:lnTo>
                <a:lnTo>
                  <a:pt x="685" y="38"/>
                </a:lnTo>
                <a:lnTo>
                  <a:pt x="683" y="38"/>
                </a:lnTo>
                <a:lnTo>
                  <a:pt x="681" y="38"/>
                </a:lnTo>
                <a:lnTo>
                  <a:pt x="681" y="36"/>
                </a:lnTo>
                <a:lnTo>
                  <a:pt x="676" y="38"/>
                </a:lnTo>
                <a:lnTo>
                  <a:pt x="674" y="36"/>
                </a:lnTo>
                <a:lnTo>
                  <a:pt x="672" y="36"/>
                </a:lnTo>
                <a:lnTo>
                  <a:pt x="668" y="34"/>
                </a:lnTo>
                <a:lnTo>
                  <a:pt x="666" y="34"/>
                </a:lnTo>
                <a:lnTo>
                  <a:pt x="666" y="36"/>
                </a:lnTo>
                <a:lnTo>
                  <a:pt x="666" y="36"/>
                </a:lnTo>
                <a:lnTo>
                  <a:pt x="666" y="36"/>
                </a:lnTo>
                <a:lnTo>
                  <a:pt x="666" y="38"/>
                </a:lnTo>
                <a:lnTo>
                  <a:pt x="666" y="40"/>
                </a:lnTo>
                <a:lnTo>
                  <a:pt x="664" y="40"/>
                </a:lnTo>
                <a:lnTo>
                  <a:pt x="662" y="42"/>
                </a:lnTo>
                <a:lnTo>
                  <a:pt x="660" y="42"/>
                </a:lnTo>
                <a:lnTo>
                  <a:pt x="653" y="44"/>
                </a:lnTo>
                <a:lnTo>
                  <a:pt x="651" y="46"/>
                </a:lnTo>
                <a:lnTo>
                  <a:pt x="641" y="46"/>
                </a:lnTo>
                <a:lnTo>
                  <a:pt x="637" y="48"/>
                </a:lnTo>
                <a:lnTo>
                  <a:pt x="635" y="48"/>
                </a:lnTo>
                <a:lnTo>
                  <a:pt x="635" y="50"/>
                </a:lnTo>
                <a:lnTo>
                  <a:pt x="635" y="50"/>
                </a:lnTo>
                <a:lnTo>
                  <a:pt x="635" y="53"/>
                </a:lnTo>
                <a:lnTo>
                  <a:pt x="635" y="53"/>
                </a:lnTo>
                <a:lnTo>
                  <a:pt x="635" y="55"/>
                </a:lnTo>
                <a:lnTo>
                  <a:pt x="635" y="55"/>
                </a:lnTo>
                <a:lnTo>
                  <a:pt x="635" y="57"/>
                </a:lnTo>
                <a:lnTo>
                  <a:pt x="632" y="57"/>
                </a:lnTo>
                <a:lnTo>
                  <a:pt x="628" y="57"/>
                </a:lnTo>
                <a:lnTo>
                  <a:pt x="626" y="57"/>
                </a:lnTo>
                <a:lnTo>
                  <a:pt x="622" y="59"/>
                </a:lnTo>
                <a:lnTo>
                  <a:pt x="616" y="59"/>
                </a:lnTo>
                <a:lnTo>
                  <a:pt x="614" y="61"/>
                </a:lnTo>
                <a:lnTo>
                  <a:pt x="612" y="61"/>
                </a:lnTo>
                <a:lnTo>
                  <a:pt x="605" y="61"/>
                </a:lnTo>
                <a:lnTo>
                  <a:pt x="597" y="59"/>
                </a:lnTo>
                <a:lnTo>
                  <a:pt x="597" y="57"/>
                </a:lnTo>
                <a:lnTo>
                  <a:pt x="595" y="57"/>
                </a:lnTo>
                <a:lnTo>
                  <a:pt x="595" y="55"/>
                </a:lnTo>
                <a:lnTo>
                  <a:pt x="593" y="55"/>
                </a:lnTo>
                <a:lnTo>
                  <a:pt x="591" y="55"/>
                </a:lnTo>
                <a:lnTo>
                  <a:pt x="591" y="55"/>
                </a:lnTo>
                <a:lnTo>
                  <a:pt x="589" y="55"/>
                </a:lnTo>
                <a:lnTo>
                  <a:pt x="589" y="57"/>
                </a:lnTo>
                <a:lnTo>
                  <a:pt x="587" y="57"/>
                </a:lnTo>
                <a:lnTo>
                  <a:pt x="587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5"/>
                </a:lnTo>
                <a:lnTo>
                  <a:pt x="584" y="53"/>
                </a:lnTo>
                <a:lnTo>
                  <a:pt x="584" y="50"/>
                </a:lnTo>
                <a:lnTo>
                  <a:pt x="582" y="48"/>
                </a:lnTo>
                <a:lnTo>
                  <a:pt x="582" y="46"/>
                </a:lnTo>
                <a:lnTo>
                  <a:pt x="582" y="44"/>
                </a:lnTo>
                <a:lnTo>
                  <a:pt x="580" y="44"/>
                </a:lnTo>
                <a:lnTo>
                  <a:pt x="580" y="44"/>
                </a:lnTo>
                <a:lnTo>
                  <a:pt x="578" y="44"/>
                </a:lnTo>
                <a:lnTo>
                  <a:pt x="578" y="44"/>
                </a:lnTo>
                <a:lnTo>
                  <a:pt x="576" y="44"/>
                </a:lnTo>
                <a:lnTo>
                  <a:pt x="576" y="44"/>
                </a:lnTo>
                <a:lnTo>
                  <a:pt x="574" y="44"/>
                </a:lnTo>
                <a:lnTo>
                  <a:pt x="572" y="48"/>
                </a:lnTo>
                <a:lnTo>
                  <a:pt x="568" y="50"/>
                </a:lnTo>
                <a:lnTo>
                  <a:pt x="561" y="50"/>
                </a:lnTo>
                <a:lnTo>
                  <a:pt x="561" y="53"/>
                </a:lnTo>
                <a:lnTo>
                  <a:pt x="559" y="53"/>
                </a:lnTo>
                <a:lnTo>
                  <a:pt x="557" y="55"/>
                </a:lnTo>
                <a:lnTo>
                  <a:pt x="555" y="59"/>
                </a:lnTo>
                <a:lnTo>
                  <a:pt x="553" y="59"/>
                </a:lnTo>
                <a:lnTo>
                  <a:pt x="549" y="61"/>
                </a:lnTo>
                <a:lnTo>
                  <a:pt x="545" y="65"/>
                </a:lnTo>
                <a:lnTo>
                  <a:pt x="532" y="69"/>
                </a:lnTo>
                <a:lnTo>
                  <a:pt x="530" y="69"/>
                </a:lnTo>
                <a:lnTo>
                  <a:pt x="528" y="69"/>
                </a:lnTo>
                <a:lnTo>
                  <a:pt x="526" y="67"/>
                </a:lnTo>
                <a:lnTo>
                  <a:pt x="522" y="65"/>
                </a:lnTo>
                <a:lnTo>
                  <a:pt x="520" y="65"/>
                </a:lnTo>
                <a:lnTo>
                  <a:pt x="520" y="65"/>
                </a:lnTo>
                <a:lnTo>
                  <a:pt x="518" y="67"/>
                </a:lnTo>
                <a:lnTo>
                  <a:pt x="516" y="69"/>
                </a:lnTo>
                <a:lnTo>
                  <a:pt x="511" y="71"/>
                </a:lnTo>
                <a:lnTo>
                  <a:pt x="511" y="71"/>
                </a:lnTo>
                <a:lnTo>
                  <a:pt x="509" y="71"/>
                </a:lnTo>
                <a:lnTo>
                  <a:pt x="509" y="69"/>
                </a:lnTo>
                <a:lnTo>
                  <a:pt x="509" y="69"/>
                </a:lnTo>
                <a:lnTo>
                  <a:pt x="507" y="69"/>
                </a:lnTo>
                <a:lnTo>
                  <a:pt x="505" y="69"/>
                </a:lnTo>
                <a:lnTo>
                  <a:pt x="505" y="69"/>
                </a:lnTo>
                <a:lnTo>
                  <a:pt x="503" y="69"/>
                </a:lnTo>
                <a:lnTo>
                  <a:pt x="503" y="69"/>
                </a:lnTo>
                <a:lnTo>
                  <a:pt x="501" y="69"/>
                </a:lnTo>
                <a:lnTo>
                  <a:pt x="499" y="69"/>
                </a:lnTo>
                <a:lnTo>
                  <a:pt x="499" y="69"/>
                </a:lnTo>
                <a:lnTo>
                  <a:pt x="497" y="69"/>
                </a:lnTo>
                <a:lnTo>
                  <a:pt x="497" y="69"/>
                </a:lnTo>
                <a:lnTo>
                  <a:pt x="497" y="69"/>
                </a:lnTo>
                <a:lnTo>
                  <a:pt x="495" y="67"/>
                </a:lnTo>
                <a:lnTo>
                  <a:pt x="495" y="67"/>
                </a:lnTo>
                <a:lnTo>
                  <a:pt x="493" y="67"/>
                </a:lnTo>
                <a:lnTo>
                  <a:pt x="493" y="67"/>
                </a:lnTo>
                <a:lnTo>
                  <a:pt x="493" y="67"/>
                </a:lnTo>
                <a:lnTo>
                  <a:pt x="490" y="67"/>
                </a:lnTo>
                <a:lnTo>
                  <a:pt x="490" y="69"/>
                </a:lnTo>
                <a:lnTo>
                  <a:pt x="490" y="69"/>
                </a:lnTo>
                <a:lnTo>
                  <a:pt x="488" y="69"/>
                </a:lnTo>
                <a:lnTo>
                  <a:pt x="488" y="69"/>
                </a:lnTo>
                <a:lnTo>
                  <a:pt x="488" y="67"/>
                </a:lnTo>
                <a:lnTo>
                  <a:pt x="488" y="65"/>
                </a:lnTo>
                <a:lnTo>
                  <a:pt x="486" y="61"/>
                </a:lnTo>
                <a:lnTo>
                  <a:pt x="484" y="59"/>
                </a:lnTo>
                <a:lnTo>
                  <a:pt x="484" y="57"/>
                </a:lnTo>
                <a:lnTo>
                  <a:pt x="484" y="57"/>
                </a:lnTo>
                <a:lnTo>
                  <a:pt x="484" y="55"/>
                </a:lnTo>
                <a:lnTo>
                  <a:pt x="484" y="55"/>
                </a:lnTo>
                <a:lnTo>
                  <a:pt x="484" y="53"/>
                </a:lnTo>
                <a:lnTo>
                  <a:pt x="484" y="53"/>
                </a:lnTo>
                <a:lnTo>
                  <a:pt x="486" y="53"/>
                </a:lnTo>
                <a:lnTo>
                  <a:pt x="497" y="53"/>
                </a:lnTo>
                <a:lnTo>
                  <a:pt x="497" y="53"/>
                </a:lnTo>
                <a:lnTo>
                  <a:pt x="499" y="53"/>
                </a:lnTo>
                <a:lnTo>
                  <a:pt x="499" y="53"/>
                </a:lnTo>
                <a:lnTo>
                  <a:pt x="499" y="50"/>
                </a:lnTo>
                <a:lnTo>
                  <a:pt x="497" y="50"/>
                </a:lnTo>
                <a:lnTo>
                  <a:pt x="497" y="48"/>
                </a:lnTo>
                <a:lnTo>
                  <a:pt x="497" y="46"/>
                </a:lnTo>
                <a:lnTo>
                  <a:pt x="497" y="46"/>
                </a:lnTo>
                <a:lnTo>
                  <a:pt x="497" y="44"/>
                </a:lnTo>
                <a:lnTo>
                  <a:pt x="495" y="36"/>
                </a:lnTo>
                <a:lnTo>
                  <a:pt x="495" y="36"/>
                </a:lnTo>
                <a:lnTo>
                  <a:pt x="495" y="34"/>
                </a:lnTo>
                <a:lnTo>
                  <a:pt x="493" y="34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0"/>
                </a:lnTo>
                <a:lnTo>
                  <a:pt x="488" y="30"/>
                </a:lnTo>
                <a:lnTo>
                  <a:pt x="488" y="30"/>
                </a:lnTo>
                <a:lnTo>
                  <a:pt x="486" y="27"/>
                </a:lnTo>
                <a:lnTo>
                  <a:pt x="474" y="27"/>
                </a:lnTo>
                <a:lnTo>
                  <a:pt x="472" y="27"/>
                </a:lnTo>
                <a:lnTo>
                  <a:pt x="472" y="30"/>
                </a:lnTo>
                <a:lnTo>
                  <a:pt x="470" y="32"/>
                </a:lnTo>
                <a:lnTo>
                  <a:pt x="470" y="32"/>
                </a:lnTo>
                <a:lnTo>
                  <a:pt x="465" y="32"/>
                </a:lnTo>
                <a:lnTo>
                  <a:pt x="465" y="32"/>
                </a:lnTo>
                <a:lnTo>
                  <a:pt x="463" y="34"/>
                </a:lnTo>
                <a:lnTo>
                  <a:pt x="463" y="36"/>
                </a:lnTo>
                <a:lnTo>
                  <a:pt x="463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59" y="36"/>
                </a:lnTo>
                <a:lnTo>
                  <a:pt x="459" y="34"/>
                </a:lnTo>
                <a:lnTo>
                  <a:pt x="459" y="34"/>
                </a:lnTo>
                <a:lnTo>
                  <a:pt x="459" y="34"/>
                </a:lnTo>
                <a:lnTo>
                  <a:pt x="457" y="34"/>
                </a:lnTo>
                <a:lnTo>
                  <a:pt x="457" y="34"/>
                </a:lnTo>
                <a:lnTo>
                  <a:pt x="451" y="34"/>
                </a:lnTo>
                <a:lnTo>
                  <a:pt x="447" y="34"/>
                </a:lnTo>
                <a:lnTo>
                  <a:pt x="442" y="36"/>
                </a:lnTo>
                <a:lnTo>
                  <a:pt x="432" y="44"/>
                </a:lnTo>
                <a:lnTo>
                  <a:pt x="430" y="46"/>
                </a:lnTo>
                <a:lnTo>
                  <a:pt x="424" y="46"/>
                </a:lnTo>
                <a:lnTo>
                  <a:pt x="421" y="46"/>
                </a:lnTo>
                <a:lnTo>
                  <a:pt x="419" y="48"/>
                </a:lnTo>
                <a:lnTo>
                  <a:pt x="419" y="53"/>
                </a:lnTo>
                <a:lnTo>
                  <a:pt x="417" y="55"/>
                </a:lnTo>
                <a:lnTo>
                  <a:pt x="417" y="55"/>
                </a:lnTo>
                <a:lnTo>
                  <a:pt x="417" y="57"/>
                </a:lnTo>
                <a:lnTo>
                  <a:pt x="417" y="57"/>
                </a:lnTo>
                <a:lnTo>
                  <a:pt x="417" y="57"/>
                </a:lnTo>
                <a:lnTo>
                  <a:pt x="417" y="59"/>
                </a:lnTo>
                <a:lnTo>
                  <a:pt x="417" y="59"/>
                </a:lnTo>
                <a:lnTo>
                  <a:pt x="417" y="59"/>
                </a:lnTo>
                <a:lnTo>
                  <a:pt x="417" y="61"/>
                </a:lnTo>
                <a:lnTo>
                  <a:pt x="415" y="61"/>
                </a:lnTo>
                <a:lnTo>
                  <a:pt x="415" y="63"/>
                </a:lnTo>
                <a:lnTo>
                  <a:pt x="413" y="67"/>
                </a:lnTo>
                <a:lnTo>
                  <a:pt x="411" y="67"/>
                </a:lnTo>
                <a:lnTo>
                  <a:pt x="411" y="69"/>
                </a:lnTo>
                <a:lnTo>
                  <a:pt x="407" y="71"/>
                </a:lnTo>
                <a:lnTo>
                  <a:pt x="405" y="73"/>
                </a:lnTo>
                <a:lnTo>
                  <a:pt x="403" y="73"/>
                </a:lnTo>
                <a:lnTo>
                  <a:pt x="403" y="75"/>
                </a:lnTo>
                <a:lnTo>
                  <a:pt x="403" y="75"/>
                </a:lnTo>
                <a:lnTo>
                  <a:pt x="403" y="78"/>
                </a:lnTo>
                <a:lnTo>
                  <a:pt x="405" y="80"/>
                </a:lnTo>
                <a:lnTo>
                  <a:pt x="405" y="84"/>
                </a:lnTo>
                <a:lnTo>
                  <a:pt x="405" y="86"/>
                </a:lnTo>
                <a:lnTo>
                  <a:pt x="403" y="88"/>
                </a:lnTo>
                <a:lnTo>
                  <a:pt x="403" y="90"/>
                </a:lnTo>
                <a:lnTo>
                  <a:pt x="401" y="90"/>
                </a:lnTo>
                <a:lnTo>
                  <a:pt x="394" y="90"/>
                </a:lnTo>
                <a:lnTo>
                  <a:pt x="392" y="90"/>
                </a:lnTo>
                <a:lnTo>
                  <a:pt x="388" y="92"/>
                </a:lnTo>
                <a:lnTo>
                  <a:pt x="388" y="94"/>
                </a:lnTo>
                <a:lnTo>
                  <a:pt x="386" y="96"/>
                </a:lnTo>
                <a:lnTo>
                  <a:pt x="384" y="98"/>
                </a:lnTo>
                <a:lnTo>
                  <a:pt x="382" y="101"/>
                </a:lnTo>
                <a:lnTo>
                  <a:pt x="380" y="101"/>
                </a:lnTo>
                <a:lnTo>
                  <a:pt x="378" y="103"/>
                </a:lnTo>
                <a:lnTo>
                  <a:pt x="371" y="103"/>
                </a:lnTo>
                <a:lnTo>
                  <a:pt x="367" y="105"/>
                </a:lnTo>
                <a:lnTo>
                  <a:pt x="357" y="103"/>
                </a:lnTo>
                <a:lnTo>
                  <a:pt x="355" y="103"/>
                </a:lnTo>
                <a:lnTo>
                  <a:pt x="353" y="101"/>
                </a:lnTo>
                <a:lnTo>
                  <a:pt x="350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3" y="92"/>
                </a:lnTo>
                <a:lnTo>
                  <a:pt x="353" y="92"/>
                </a:lnTo>
                <a:lnTo>
                  <a:pt x="353" y="90"/>
                </a:lnTo>
                <a:lnTo>
                  <a:pt x="353" y="86"/>
                </a:lnTo>
                <a:lnTo>
                  <a:pt x="353" y="82"/>
                </a:lnTo>
                <a:lnTo>
                  <a:pt x="350" y="75"/>
                </a:lnTo>
                <a:lnTo>
                  <a:pt x="348" y="73"/>
                </a:lnTo>
                <a:lnTo>
                  <a:pt x="346" y="71"/>
                </a:lnTo>
                <a:lnTo>
                  <a:pt x="346" y="71"/>
                </a:lnTo>
                <a:lnTo>
                  <a:pt x="344" y="71"/>
                </a:lnTo>
                <a:lnTo>
                  <a:pt x="344" y="71"/>
                </a:lnTo>
                <a:lnTo>
                  <a:pt x="342" y="71"/>
                </a:lnTo>
                <a:lnTo>
                  <a:pt x="338" y="71"/>
                </a:lnTo>
                <a:lnTo>
                  <a:pt x="334" y="69"/>
                </a:lnTo>
                <a:lnTo>
                  <a:pt x="332" y="69"/>
                </a:lnTo>
                <a:lnTo>
                  <a:pt x="330" y="69"/>
                </a:lnTo>
                <a:lnTo>
                  <a:pt x="325" y="69"/>
                </a:lnTo>
                <a:lnTo>
                  <a:pt x="319" y="71"/>
                </a:lnTo>
                <a:lnTo>
                  <a:pt x="309" y="71"/>
                </a:lnTo>
                <a:lnTo>
                  <a:pt x="305" y="71"/>
                </a:lnTo>
                <a:lnTo>
                  <a:pt x="300" y="69"/>
                </a:lnTo>
                <a:lnTo>
                  <a:pt x="298" y="69"/>
                </a:lnTo>
                <a:lnTo>
                  <a:pt x="298" y="71"/>
                </a:lnTo>
                <a:lnTo>
                  <a:pt x="294" y="71"/>
                </a:lnTo>
                <a:lnTo>
                  <a:pt x="292" y="71"/>
                </a:lnTo>
                <a:lnTo>
                  <a:pt x="290" y="71"/>
                </a:lnTo>
                <a:lnTo>
                  <a:pt x="286" y="71"/>
                </a:lnTo>
                <a:lnTo>
                  <a:pt x="275" y="71"/>
                </a:lnTo>
                <a:lnTo>
                  <a:pt x="275" y="71"/>
                </a:lnTo>
                <a:lnTo>
                  <a:pt x="273" y="71"/>
                </a:lnTo>
                <a:lnTo>
                  <a:pt x="273" y="69"/>
                </a:lnTo>
                <a:lnTo>
                  <a:pt x="269" y="71"/>
                </a:lnTo>
                <a:lnTo>
                  <a:pt x="259" y="69"/>
                </a:lnTo>
                <a:lnTo>
                  <a:pt x="252" y="65"/>
                </a:lnTo>
                <a:lnTo>
                  <a:pt x="252" y="65"/>
                </a:lnTo>
                <a:lnTo>
                  <a:pt x="250" y="65"/>
                </a:lnTo>
                <a:lnTo>
                  <a:pt x="250" y="63"/>
                </a:lnTo>
                <a:lnTo>
                  <a:pt x="248" y="63"/>
                </a:lnTo>
                <a:lnTo>
                  <a:pt x="248" y="59"/>
                </a:lnTo>
                <a:lnTo>
                  <a:pt x="244" y="55"/>
                </a:lnTo>
                <a:lnTo>
                  <a:pt x="242" y="53"/>
                </a:lnTo>
                <a:lnTo>
                  <a:pt x="242" y="50"/>
                </a:lnTo>
                <a:lnTo>
                  <a:pt x="238" y="50"/>
                </a:lnTo>
                <a:lnTo>
                  <a:pt x="238" y="50"/>
                </a:lnTo>
                <a:lnTo>
                  <a:pt x="233" y="48"/>
                </a:lnTo>
                <a:lnTo>
                  <a:pt x="231" y="48"/>
                </a:lnTo>
                <a:lnTo>
                  <a:pt x="229" y="48"/>
                </a:lnTo>
                <a:lnTo>
                  <a:pt x="229" y="46"/>
                </a:lnTo>
                <a:lnTo>
                  <a:pt x="227" y="46"/>
                </a:lnTo>
                <a:lnTo>
                  <a:pt x="227" y="46"/>
                </a:lnTo>
                <a:lnTo>
                  <a:pt x="223" y="44"/>
                </a:lnTo>
                <a:lnTo>
                  <a:pt x="223" y="44"/>
                </a:lnTo>
                <a:lnTo>
                  <a:pt x="213" y="46"/>
                </a:lnTo>
                <a:lnTo>
                  <a:pt x="211" y="46"/>
                </a:lnTo>
                <a:lnTo>
                  <a:pt x="208" y="46"/>
                </a:lnTo>
                <a:lnTo>
                  <a:pt x="206" y="44"/>
                </a:lnTo>
                <a:lnTo>
                  <a:pt x="204" y="44"/>
                </a:lnTo>
                <a:lnTo>
                  <a:pt x="204" y="42"/>
                </a:lnTo>
                <a:lnTo>
                  <a:pt x="202" y="42"/>
                </a:lnTo>
                <a:lnTo>
                  <a:pt x="198" y="40"/>
                </a:lnTo>
                <a:lnTo>
                  <a:pt x="196" y="40"/>
                </a:lnTo>
                <a:lnTo>
                  <a:pt x="192" y="36"/>
                </a:lnTo>
                <a:lnTo>
                  <a:pt x="190" y="36"/>
                </a:lnTo>
                <a:lnTo>
                  <a:pt x="190" y="34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7"/>
                </a:lnTo>
                <a:lnTo>
                  <a:pt x="185" y="25"/>
                </a:lnTo>
                <a:lnTo>
                  <a:pt x="185" y="25"/>
                </a:lnTo>
                <a:lnTo>
                  <a:pt x="185" y="23"/>
                </a:lnTo>
                <a:lnTo>
                  <a:pt x="185" y="13"/>
                </a:lnTo>
                <a:lnTo>
                  <a:pt x="185" y="13"/>
                </a:lnTo>
                <a:lnTo>
                  <a:pt x="185" y="9"/>
                </a:lnTo>
                <a:lnTo>
                  <a:pt x="179" y="2"/>
                </a:lnTo>
                <a:lnTo>
                  <a:pt x="177" y="0"/>
                </a:lnTo>
                <a:lnTo>
                  <a:pt x="175" y="0"/>
                </a:lnTo>
                <a:lnTo>
                  <a:pt x="171" y="4"/>
                </a:lnTo>
                <a:lnTo>
                  <a:pt x="171" y="4"/>
                </a:lnTo>
                <a:lnTo>
                  <a:pt x="169" y="7"/>
                </a:lnTo>
                <a:lnTo>
                  <a:pt x="167" y="7"/>
                </a:lnTo>
                <a:lnTo>
                  <a:pt x="167" y="7"/>
                </a:lnTo>
                <a:lnTo>
                  <a:pt x="165" y="7"/>
                </a:lnTo>
                <a:lnTo>
                  <a:pt x="165" y="7"/>
                </a:lnTo>
                <a:lnTo>
                  <a:pt x="165" y="9"/>
                </a:lnTo>
                <a:lnTo>
                  <a:pt x="165" y="9"/>
                </a:lnTo>
                <a:lnTo>
                  <a:pt x="165" y="9"/>
                </a:lnTo>
                <a:lnTo>
                  <a:pt x="162" y="11"/>
                </a:lnTo>
                <a:lnTo>
                  <a:pt x="160" y="11"/>
                </a:lnTo>
                <a:lnTo>
                  <a:pt x="158" y="11"/>
                </a:lnTo>
                <a:lnTo>
                  <a:pt x="156" y="11"/>
                </a:lnTo>
                <a:lnTo>
                  <a:pt x="154" y="11"/>
                </a:lnTo>
                <a:lnTo>
                  <a:pt x="152" y="9"/>
                </a:lnTo>
                <a:lnTo>
                  <a:pt x="150" y="9"/>
                </a:lnTo>
                <a:lnTo>
                  <a:pt x="142" y="9"/>
                </a:lnTo>
                <a:lnTo>
                  <a:pt x="133" y="15"/>
                </a:lnTo>
                <a:lnTo>
                  <a:pt x="133" y="15"/>
                </a:lnTo>
                <a:lnTo>
                  <a:pt x="131" y="17"/>
                </a:lnTo>
                <a:lnTo>
                  <a:pt x="127" y="17"/>
                </a:lnTo>
                <a:lnTo>
                  <a:pt x="127" y="17"/>
                </a:lnTo>
                <a:lnTo>
                  <a:pt x="123" y="19"/>
                </a:lnTo>
                <a:lnTo>
                  <a:pt x="119" y="21"/>
                </a:lnTo>
                <a:lnTo>
                  <a:pt x="119" y="21"/>
                </a:lnTo>
                <a:lnTo>
                  <a:pt x="117" y="21"/>
                </a:lnTo>
                <a:lnTo>
                  <a:pt x="117" y="23"/>
                </a:lnTo>
                <a:lnTo>
                  <a:pt x="114" y="25"/>
                </a:lnTo>
                <a:lnTo>
                  <a:pt x="117" y="25"/>
                </a:lnTo>
                <a:lnTo>
                  <a:pt x="117" y="30"/>
                </a:lnTo>
                <a:lnTo>
                  <a:pt x="117" y="30"/>
                </a:lnTo>
                <a:lnTo>
                  <a:pt x="117" y="32"/>
                </a:lnTo>
                <a:lnTo>
                  <a:pt x="117" y="34"/>
                </a:lnTo>
                <a:lnTo>
                  <a:pt x="117" y="34"/>
                </a:lnTo>
                <a:lnTo>
                  <a:pt x="119" y="36"/>
                </a:lnTo>
                <a:lnTo>
                  <a:pt x="119" y="36"/>
                </a:lnTo>
                <a:lnTo>
                  <a:pt x="121" y="38"/>
                </a:lnTo>
                <a:lnTo>
                  <a:pt x="119" y="42"/>
                </a:lnTo>
                <a:lnTo>
                  <a:pt x="117" y="42"/>
                </a:lnTo>
                <a:lnTo>
                  <a:pt x="114" y="44"/>
                </a:lnTo>
                <a:lnTo>
                  <a:pt x="112" y="44"/>
                </a:lnTo>
                <a:lnTo>
                  <a:pt x="110" y="44"/>
                </a:lnTo>
                <a:lnTo>
                  <a:pt x="110" y="46"/>
                </a:lnTo>
                <a:lnTo>
                  <a:pt x="112" y="46"/>
                </a:lnTo>
                <a:lnTo>
                  <a:pt x="112" y="48"/>
                </a:lnTo>
                <a:lnTo>
                  <a:pt x="114" y="53"/>
                </a:lnTo>
                <a:lnTo>
                  <a:pt x="117" y="53"/>
                </a:lnTo>
                <a:lnTo>
                  <a:pt x="117" y="57"/>
                </a:lnTo>
                <a:lnTo>
                  <a:pt x="117" y="57"/>
                </a:lnTo>
                <a:lnTo>
                  <a:pt x="119" y="57"/>
                </a:lnTo>
                <a:lnTo>
                  <a:pt x="119" y="57"/>
                </a:lnTo>
                <a:lnTo>
                  <a:pt x="121" y="55"/>
                </a:lnTo>
                <a:lnTo>
                  <a:pt x="129" y="55"/>
                </a:lnTo>
                <a:lnTo>
                  <a:pt x="131" y="53"/>
                </a:lnTo>
                <a:lnTo>
                  <a:pt x="135" y="53"/>
                </a:lnTo>
                <a:lnTo>
                  <a:pt x="137" y="50"/>
                </a:lnTo>
                <a:lnTo>
                  <a:pt x="139" y="50"/>
                </a:lnTo>
                <a:lnTo>
                  <a:pt x="148" y="53"/>
                </a:lnTo>
                <a:lnTo>
                  <a:pt x="148" y="53"/>
                </a:lnTo>
                <a:lnTo>
                  <a:pt x="148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2" y="50"/>
                </a:lnTo>
                <a:lnTo>
                  <a:pt x="152" y="50"/>
                </a:lnTo>
                <a:lnTo>
                  <a:pt x="154" y="50"/>
                </a:lnTo>
                <a:lnTo>
                  <a:pt x="154" y="53"/>
                </a:lnTo>
                <a:lnTo>
                  <a:pt x="154" y="53"/>
                </a:lnTo>
                <a:lnTo>
                  <a:pt x="156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0"/>
                </a:lnTo>
                <a:lnTo>
                  <a:pt x="162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7" y="53"/>
                </a:lnTo>
                <a:lnTo>
                  <a:pt x="167" y="53"/>
                </a:lnTo>
                <a:lnTo>
                  <a:pt x="167" y="55"/>
                </a:lnTo>
                <a:lnTo>
                  <a:pt x="167" y="55"/>
                </a:lnTo>
                <a:lnTo>
                  <a:pt x="167" y="55"/>
                </a:lnTo>
                <a:lnTo>
                  <a:pt x="167" y="57"/>
                </a:lnTo>
                <a:lnTo>
                  <a:pt x="165" y="57"/>
                </a:lnTo>
                <a:lnTo>
                  <a:pt x="162" y="59"/>
                </a:lnTo>
                <a:lnTo>
                  <a:pt x="160" y="59"/>
                </a:lnTo>
                <a:lnTo>
                  <a:pt x="148" y="63"/>
                </a:lnTo>
                <a:lnTo>
                  <a:pt x="146" y="63"/>
                </a:lnTo>
                <a:lnTo>
                  <a:pt x="146" y="63"/>
                </a:lnTo>
                <a:lnTo>
                  <a:pt x="142" y="61"/>
                </a:lnTo>
                <a:lnTo>
                  <a:pt x="142" y="61"/>
                </a:lnTo>
                <a:lnTo>
                  <a:pt x="139" y="61"/>
                </a:lnTo>
                <a:lnTo>
                  <a:pt x="139" y="63"/>
                </a:lnTo>
                <a:lnTo>
                  <a:pt x="137" y="65"/>
                </a:lnTo>
                <a:lnTo>
                  <a:pt x="135" y="67"/>
                </a:lnTo>
                <a:lnTo>
                  <a:pt x="133" y="67"/>
                </a:lnTo>
                <a:lnTo>
                  <a:pt x="131" y="69"/>
                </a:lnTo>
                <a:lnTo>
                  <a:pt x="131" y="71"/>
                </a:lnTo>
                <a:lnTo>
                  <a:pt x="129" y="78"/>
                </a:lnTo>
                <a:lnTo>
                  <a:pt x="127" y="80"/>
                </a:lnTo>
                <a:lnTo>
                  <a:pt x="127" y="82"/>
                </a:lnTo>
                <a:lnTo>
                  <a:pt x="121" y="84"/>
                </a:lnTo>
                <a:lnTo>
                  <a:pt x="121" y="84"/>
                </a:lnTo>
                <a:lnTo>
                  <a:pt x="119" y="84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4" y="84"/>
                </a:lnTo>
                <a:lnTo>
                  <a:pt x="114" y="88"/>
                </a:lnTo>
                <a:lnTo>
                  <a:pt x="112" y="90"/>
                </a:lnTo>
                <a:lnTo>
                  <a:pt x="112" y="90"/>
                </a:lnTo>
                <a:lnTo>
                  <a:pt x="110" y="90"/>
                </a:lnTo>
                <a:lnTo>
                  <a:pt x="108" y="92"/>
                </a:lnTo>
                <a:lnTo>
                  <a:pt x="108" y="92"/>
                </a:lnTo>
                <a:lnTo>
                  <a:pt x="108" y="92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4" y="94"/>
                </a:lnTo>
                <a:lnTo>
                  <a:pt x="104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4"/>
                </a:lnTo>
                <a:lnTo>
                  <a:pt x="100" y="94"/>
                </a:lnTo>
                <a:lnTo>
                  <a:pt x="100" y="94"/>
                </a:lnTo>
                <a:lnTo>
                  <a:pt x="100" y="94"/>
                </a:lnTo>
                <a:lnTo>
                  <a:pt x="94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1" y="92"/>
                </a:lnTo>
                <a:lnTo>
                  <a:pt x="91" y="92"/>
                </a:lnTo>
                <a:lnTo>
                  <a:pt x="91" y="92"/>
                </a:lnTo>
                <a:lnTo>
                  <a:pt x="96" y="96"/>
                </a:lnTo>
                <a:lnTo>
                  <a:pt x="100" y="98"/>
                </a:lnTo>
                <a:lnTo>
                  <a:pt x="102" y="98"/>
                </a:lnTo>
                <a:lnTo>
                  <a:pt x="102" y="98"/>
                </a:lnTo>
                <a:lnTo>
                  <a:pt x="104" y="98"/>
                </a:lnTo>
                <a:lnTo>
                  <a:pt x="104" y="98"/>
                </a:lnTo>
                <a:lnTo>
                  <a:pt x="106" y="98"/>
                </a:lnTo>
                <a:lnTo>
                  <a:pt x="106" y="98"/>
                </a:lnTo>
                <a:lnTo>
                  <a:pt x="108" y="101"/>
                </a:lnTo>
                <a:lnTo>
                  <a:pt x="108" y="101"/>
                </a:lnTo>
                <a:lnTo>
                  <a:pt x="108" y="103"/>
                </a:lnTo>
                <a:lnTo>
                  <a:pt x="110" y="105"/>
                </a:lnTo>
                <a:lnTo>
                  <a:pt x="112" y="105"/>
                </a:lnTo>
                <a:lnTo>
                  <a:pt x="114" y="105"/>
                </a:lnTo>
                <a:lnTo>
                  <a:pt x="117" y="107"/>
                </a:lnTo>
                <a:lnTo>
                  <a:pt x="117" y="109"/>
                </a:lnTo>
                <a:lnTo>
                  <a:pt x="119" y="111"/>
                </a:lnTo>
                <a:lnTo>
                  <a:pt x="121" y="113"/>
                </a:lnTo>
                <a:lnTo>
                  <a:pt x="123" y="113"/>
                </a:lnTo>
                <a:lnTo>
                  <a:pt x="123" y="115"/>
                </a:lnTo>
                <a:lnTo>
                  <a:pt x="123" y="115"/>
                </a:lnTo>
                <a:lnTo>
                  <a:pt x="125" y="119"/>
                </a:lnTo>
                <a:lnTo>
                  <a:pt x="125" y="121"/>
                </a:lnTo>
                <a:lnTo>
                  <a:pt x="127" y="124"/>
                </a:lnTo>
                <a:lnTo>
                  <a:pt x="127" y="132"/>
                </a:lnTo>
                <a:lnTo>
                  <a:pt x="127" y="134"/>
                </a:lnTo>
                <a:lnTo>
                  <a:pt x="127" y="136"/>
                </a:lnTo>
                <a:lnTo>
                  <a:pt x="127" y="138"/>
                </a:lnTo>
                <a:lnTo>
                  <a:pt x="125" y="138"/>
                </a:lnTo>
                <a:lnTo>
                  <a:pt x="125" y="140"/>
                </a:lnTo>
                <a:lnTo>
                  <a:pt x="121" y="144"/>
                </a:lnTo>
                <a:lnTo>
                  <a:pt x="117" y="147"/>
                </a:lnTo>
                <a:lnTo>
                  <a:pt x="117" y="149"/>
                </a:lnTo>
                <a:lnTo>
                  <a:pt x="117" y="151"/>
                </a:lnTo>
                <a:lnTo>
                  <a:pt x="117" y="151"/>
                </a:lnTo>
                <a:lnTo>
                  <a:pt x="117" y="153"/>
                </a:lnTo>
                <a:lnTo>
                  <a:pt x="117" y="153"/>
                </a:lnTo>
                <a:lnTo>
                  <a:pt x="114" y="155"/>
                </a:lnTo>
                <a:lnTo>
                  <a:pt x="114" y="155"/>
                </a:lnTo>
                <a:lnTo>
                  <a:pt x="112" y="157"/>
                </a:lnTo>
                <a:lnTo>
                  <a:pt x="110" y="157"/>
                </a:lnTo>
                <a:lnTo>
                  <a:pt x="106" y="159"/>
                </a:lnTo>
                <a:lnTo>
                  <a:pt x="106" y="159"/>
                </a:lnTo>
                <a:lnTo>
                  <a:pt x="100" y="159"/>
                </a:lnTo>
                <a:lnTo>
                  <a:pt x="100" y="159"/>
                </a:lnTo>
                <a:lnTo>
                  <a:pt x="98" y="159"/>
                </a:lnTo>
                <a:lnTo>
                  <a:pt x="98" y="159"/>
                </a:lnTo>
                <a:lnTo>
                  <a:pt x="96" y="155"/>
                </a:lnTo>
                <a:lnTo>
                  <a:pt x="94" y="153"/>
                </a:lnTo>
                <a:lnTo>
                  <a:pt x="94" y="153"/>
                </a:lnTo>
                <a:lnTo>
                  <a:pt x="89" y="151"/>
                </a:lnTo>
                <a:lnTo>
                  <a:pt x="85" y="149"/>
                </a:lnTo>
                <a:lnTo>
                  <a:pt x="85" y="149"/>
                </a:lnTo>
                <a:lnTo>
                  <a:pt x="85" y="149"/>
                </a:lnTo>
                <a:lnTo>
                  <a:pt x="83" y="147"/>
                </a:lnTo>
                <a:lnTo>
                  <a:pt x="83" y="147"/>
                </a:lnTo>
                <a:lnTo>
                  <a:pt x="81" y="144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7" y="147"/>
                </a:lnTo>
                <a:lnTo>
                  <a:pt x="77" y="149"/>
                </a:lnTo>
                <a:lnTo>
                  <a:pt x="73" y="149"/>
                </a:lnTo>
                <a:lnTo>
                  <a:pt x="73" y="149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5" y="151"/>
                </a:lnTo>
                <a:lnTo>
                  <a:pt x="75" y="151"/>
                </a:lnTo>
                <a:lnTo>
                  <a:pt x="75" y="151"/>
                </a:lnTo>
                <a:lnTo>
                  <a:pt x="77" y="153"/>
                </a:lnTo>
                <a:lnTo>
                  <a:pt x="77" y="153"/>
                </a:lnTo>
                <a:lnTo>
                  <a:pt x="77" y="155"/>
                </a:lnTo>
                <a:lnTo>
                  <a:pt x="77" y="155"/>
                </a:lnTo>
                <a:lnTo>
                  <a:pt x="77" y="157"/>
                </a:lnTo>
                <a:lnTo>
                  <a:pt x="77" y="157"/>
                </a:lnTo>
                <a:lnTo>
                  <a:pt x="79" y="157"/>
                </a:lnTo>
                <a:lnTo>
                  <a:pt x="79" y="157"/>
                </a:lnTo>
                <a:lnTo>
                  <a:pt x="79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9"/>
                </a:lnTo>
                <a:lnTo>
                  <a:pt x="81" y="161"/>
                </a:lnTo>
                <a:lnTo>
                  <a:pt x="81" y="163"/>
                </a:lnTo>
                <a:lnTo>
                  <a:pt x="79" y="167"/>
                </a:lnTo>
                <a:lnTo>
                  <a:pt x="75" y="176"/>
                </a:lnTo>
                <a:lnTo>
                  <a:pt x="73" y="178"/>
                </a:lnTo>
                <a:lnTo>
                  <a:pt x="71" y="180"/>
                </a:lnTo>
                <a:lnTo>
                  <a:pt x="73" y="180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5" y="184"/>
                </a:lnTo>
                <a:lnTo>
                  <a:pt x="75" y="184"/>
                </a:lnTo>
                <a:lnTo>
                  <a:pt x="75" y="186"/>
                </a:lnTo>
                <a:lnTo>
                  <a:pt x="75" y="190"/>
                </a:lnTo>
                <a:lnTo>
                  <a:pt x="75" y="192"/>
                </a:lnTo>
                <a:lnTo>
                  <a:pt x="75" y="195"/>
                </a:lnTo>
                <a:lnTo>
                  <a:pt x="73" y="195"/>
                </a:lnTo>
                <a:lnTo>
                  <a:pt x="73" y="197"/>
                </a:lnTo>
                <a:lnTo>
                  <a:pt x="73" y="197"/>
                </a:lnTo>
                <a:lnTo>
                  <a:pt x="75" y="199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1" y="201"/>
                </a:lnTo>
                <a:lnTo>
                  <a:pt x="68" y="201"/>
                </a:lnTo>
                <a:lnTo>
                  <a:pt x="62" y="199"/>
                </a:lnTo>
                <a:lnTo>
                  <a:pt x="62" y="199"/>
                </a:lnTo>
                <a:lnTo>
                  <a:pt x="60" y="201"/>
                </a:lnTo>
                <a:lnTo>
                  <a:pt x="60" y="201"/>
                </a:lnTo>
                <a:lnTo>
                  <a:pt x="60" y="203"/>
                </a:lnTo>
                <a:lnTo>
                  <a:pt x="60" y="203"/>
                </a:lnTo>
                <a:lnTo>
                  <a:pt x="60" y="203"/>
                </a:lnTo>
                <a:lnTo>
                  <a:pt x="60" y="205"/>
                </a:lnTo>
                <a:lnTo>
                  <a:pt x="60" y="205"/>
                </a:lnTo>
                <a:lnTo>
                  <a:pt x="58" y="205"/>
                </a:lnTo>
                <a:lnTo>
                  <a:pt x="58" y="207"/>
                </a:lnTo>
                <a:lnTo>
                  <a:pt x="56" y="207"/>
                </a:lnTo>
                <a:lnTo>
                  <a:pt x="56" y="207"/>
                </a:lnTo>
                <a:lnTo>
                  <a:pt x="54" y="207"/>
                </a:lnTo>
                <a:lnTo>
                  <a:pt x="52" y="207"/>
                </a:lnTo>
                <a:lnTo>
                  <a:pt x="52" y="211"/>
                </a:lnTo>
                <a:lnTo>
                  <a:pt x="52" y="213"/>
                </a:lnTo>
                <a:lnTo>
                  <a:pt x="52" y="215"/>
                </a:lnTo>
                <a:lnTo>
                  <a:pt x="50" y="215"/>
                </a:lnTo>
                <a:lnTo>
                  <a:pt x="50" y="218"/>
                </a:lnTo>
                <a:lnTo>
                  <a:pt x="50" y="218"/>
                </a:lnTo>
                <a:lnTo>
                  <a:pt x="50" y="218"/>
                </a:lnTo>
                <a:lnTo>
                  <a:pt x="48" y="215"/>
                </a:lnTo>
                <a:lnTo>
                  <a:pt x="48" y="215"/>
                </a:lnTo>
                <a:lnTo>
                  <a:pt x="45" y="213"/>
                </a:lnTo>
                <a:lnTo>
                  <a:pt x="45" y="213"/>
                </a:lnTo>
                <a:lnTo>
                  <a:pt x="43" y="213"/>
                </a:lnTo>
                <a:lnTo>
                  <a:pt x="43" y="213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39" y="215"/>
                </a:lnTo>
                <a:lnTo>
                  <a:pt x="39" y="213"/>
                </a:lnTo>
                <a:lnTo>
                  <a:pt x="39" y="213"/>
                </a:lnTo>
                <a:lnTo>
                  <a:pt x="37" y="213"/>
                </a:lnTo>
                <a:lnTo>
                  <a:pt x="37" y="215"/>
                </a:lnTo>
                <a:lnTo>
                  <a:pt x="35" y="215"/>
                </a:lnTo>
                <a:lnTo>
                  <a:pt x="35" y="215"/>
                </a:lnTo>
                <a:lnTo>
                  <a:pt x="35" y="215"/>
                </a:lnTo>
                <a:lnTo>
                  <a:pt x="33" y="215"/>
                </a:lnTo>
                <a:lnTo>
                  <a:pt x="33" y="213"/>
                </a:lnTo>
                <a:lnTo>
                  <a:pt x="31" y="211"/>
                </a:lnTo>
                <a:lnTo>
                  <a:pt x="29" y="207"/>
                </a:lnTo>
                <a:lnTo>
                  <a:pt x="25" y="209"/>
                </a:lnTo>
                <a:lnTo>
                  <a:pt x="23" y="209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2" y="209"/>
                </a:lnTo>
                <a:lnTo>
                  <a:pt x="12" y="209"/>
                </a:lnTo>
                <a:lnTo>
                  <a:pt x="12" y="209"/>
                </a:lnTo>
                <a:lnTo>
                  <a:pt x="10" y="209"/>
                </a:lnTo>
                <a:lnTo>
                  <a:pt x="10" y="211"/>
                </a:lnTo>
                <a:lnTo>
                  <a:pt x="8" y="211"/>
                </a:lnTo>
                <a:lnTo>
                  <a:pt x="6" y="211"/>
                </a:lnTo>
                <a:lnTo>
                  <a:pt x="6" y="211"/>
                </a:lnTo>
                <a:lnTo>
                  <a:pt x="6" y="213"/>
                </a:lnTo>
                <a:lnTo>
                  <a:pt x="6" y="220"/>
                </a:lnTo>
                <a:lnTo>
                  <a:pt x="6" y="220"/>
                </a:lnTo>
                <a:lnTo>
                  <a:pt x="4" y="222"/>
                </a:lnTo>
                <a:lnTo>
                  <a:pt x="4" y="224"/>
                </a:lnTo>
                <a:lnTo>
                  <a:pt x="2" y="224"/>
                </a:lnTo>
                <a:lnTo>
                  <a:pt x="2" y="226"/>
                </a:lnTo>
                <a:lnTo>
                  <a:pt x="2" y="226"/>
                </a:lnTo>
                <a:lnTo>
                  <a:pt x="2" y="228"/>
                </a:lnTo>
                <a:lnTo>
                  <a:pt x="2" y="232"/>
                </a:lnTo>
                <a:lnTo>
                  <a:pt x="0" y="234"/>
                </a:lnTo>
                <a:lnTo>
                  <a:pt x="0" y="236"/>
                </a:lnTo>
                <a:lnTo>
                  <a:pt x="0" y="236"/>
                </a:lnTo>
                <a:lnTo>
                  <a:pt x="2" y="240"/>
                </a:lnTo>
                <a:lnTo>
                  <a:pt x="2" y="240"/>
                </a:lnTo>
                <a:lnTo>
                  <a:pt x="2" y="245"/>
                </a:lnTo>
                <a:lnTo>
                  <a:pt x="2" y="247"/>
                </a:lnTo>
                <a:lnTo>
                  <a:pt x="4" y="247"/>
                </a:lnTo>
                <a:lnTo>
                  <a:pt x="8" y="243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7"/>
                </a:lnTo>
                <a:lnTo>
                  <a:pt x="8" y="247"/>
                </a:lnTo>
                <a:lnTo>
                  <a:pt x="6" y="247"/>
                </a:lnTo>
                <a:lnTo>
                  <a:pt x="6" y="247"/>
                </a:lnTo>
                <a:lnTo>
                  <a:pt x="6" y="249"/>
                </a:lnTo>
                <a:lnTo>
                  <a:pt x="8" y="251"/>
                </a:lnTo>
                <a:lnTo>
                  <a:pt x="8" y="251"/>
                </a:lnTo>
                <a:lnTo>
                  <a:pt x="6" y="253"/>
                </a:lnTo>
                <a:lnTo>
                  <a:pt x="6" y="251"/>
                </a:lnTo>
                <a:lnTo>
                  <a:pt x="4" y="251"/>
                </a:lnTo>
                <a:lnTo>
                  <a:pt x="4" y="251"/>
                </a:lnTo>
                <a:lnTo>
                  <a:pt x="4" y="249"/>
                </a:lnTo>
                <a:lnTo>
                  <a:pt x="6" y="257"/>
                </a:lnTo>
                <a:lnTo>
                  <a:pt x="6" y="261"/>
                </a:lnTo>
                <a:lnTo>
                  <a:pt x="6" y="263"/>
                </a:lnTo>
                <a:lnTo>
                  <a:pt x="6" y="270"/>
                </a:lnTo>
                <a:lnTo>
                  <a:pt x="8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0"/>
                </a:lnTo>
                <a:lnTo>
                  <a:pt x="8" y="270"/>
                </a:lnTo>
                <a:lnTo>
                  <a:pt x="8" y="268"/>
                </a:lnTo>
                <a:lnTo>
                  <a:pt x="8" y="268"/>
                </a:lnTo>
                <a:lnTo>
                  <a:pt x="8" y="266"/>
                </a:lnTo>
                <a:lnTo>
                  <a:pt x="8" y="266"/>
                </a:lnTo>
                <a:lnTo>
                  <a:pt x="8" y="266"/>
                </a:lnTo>
                <a:lnTo>
                  <a:pt x="10" y="266"/>
                </a:lnTo>
                <a:lnTo>
                  <a:pt x="12" y="268"/>
                </a:lnTo>
                <a:lnTo>
                  <a:pt x="12" y="268"/>
                </a:lnTo>
                <a:lnTo>
                  <a:pt x="12" y="270"/>
                </a:lnTo>
                <a:lnTo>
                  <a:pt x="12" y="270"/>
                </a:lnTo>
                <a:lnTo>
                  <a:pt x="14" y="270"/>
                </a:lnTo>
                <a:lnTo>
                  <a:pt x="14" y="272"/>
                </a:lnTo>
                <a:lnTo>
                  <a:pt x="16" y="270"/>
                </a:lnTo>
                <a:lnTo>
                  <a:pt x="18" y="270"/>
                </a:lnTo>
                <a:lnTo>
                  <a:pt x="20" y="270"/>
                </a:lnTo>
                <a:lnTo>
                  <a:pt x="23" y="270"/>
                </a:lnTo>
                <a:lnTo>
                  <a:pt x="12" y="274"/>
                </a:lnTo>
                <a:lnTo>
                  <a:pt x="10" y="276"/>
                </a:lnTo>
                <a:lnTo>
                  <a:pt x="10" y="278"/>
                </a:lnTo>
                <a:lnTo>
                  <a:pt x="10" y="280"/>
                </a:lnTo>
                <a:lnTo>
                  <a:pt x="10" y="286"/>
                </a:lnTo>
                <a:lnTo>
                  <a:pt x="10" y="286"/>
                </a:lnTo>
                <a:lnTo>
                  <a:pt x="14" y="291"/>
                </a:lnTo>
                <a:lnTo>
                  <a:pt x="14" y="293"/>
                </a:lnTo>
                <a:lnTo>
                  <a:pt x="16" y="293"/>
                </a:lnTo>
                <a:lnTo>
                  <a:pt x="18" y="291"/>
                </a:lnTo>
                <a:lnTo>
                  <a:pt x="20" y="291"/>
                </a:lnTo>
                <a:lnTo>
                  <a:pt x="23" y="293"/>
                </a:lnTo>
                <a:lnTo>
                  <a:pt x="25" y="295"/>
                </a:lnTo>
                <a:lnTo>
                  <a:pt x="27" y="295"/>
                </a:lnTo>
                <a:lnTo>
                  <a:pt x="33" y="295"/>
                </a:lnTo>
                <a:lnTo>
                  <a:pt x="33" y="295"/>
                </a:lnTo>
                <a:lnTo>
                  <a:pt x="35" y="297"/>
                </a:lnTo>
                <a:lnTo>
                  <a:pt x="37" y="299"/>
                </a:lnTo>
                <a:lnTo>
                  <a:pt x="37" y="299"/>
                </a:lnTo>
                <a:lnTo>
                  <a:pt x="37" y="299"/>
                </a:lnTo>
                <a:lnTo>
                  <a:pt x="37" y="301"/>
                </a:lnTo>
                <a:lnTo>
                  <a:pt x="37" y="303"/>
                </a:lnTo>
                <a:lnTo>
                  <a:pt x="39" y="303"/>
                </a:lnTo>
                <a:lnTo>
                  <a:pt x="37" y="305"/>
                </a:lnTo>
                <a:lnTo>
                  <a:pt x="35" y="303"/>
                </a:lnTo>
                <a:lnTo>
                  <a:pt x="33" y="297"/>
                </a:lnTo>
                <a:lnTo>
                  <a:pt x="33" y="297"/>
                </a:lnTo>
                <a:lnTo>
                  <a:pt x="31" y="295"/>
                </a:lnTo>
                <a:lnTo>
                  <a:pt x="29" y="297"/>
                </a:lnTo>
                <a:lnTo>
                  <a:pt x="29" y="297"/>
                </a:lnTo>
                <a:lnTo>
                  <a:pt x="25" y="297"/>
                </a:lnTo>
                <a:lnTo>
                  <a:pt x="23" y="295"/>
                </a:lnTo>
                <a:lnTo>
                  <a:pt x="20" y="293"/>
                </a:lnTo>
                <a:lnTo>
                  <a:pt x="18" y="293"/>
                </a:lnTo>
                <a:lnTo>
                  <a:pt x="14" y="293"/>
                </a:lnTo>
                <a:lnTo>
                  <a:pt x="12" y="295"/>
                </a:lnTo>
                <a:lnTo>
                  <a:pt x="12" y="299"/>
                </a:lnTo>
                <a:lnTo>
                  <a:pt x="12" y="305"/>
                </a:lnTo>
                <a:lnTo>
                  <a:pt x="14" y="303"/>
                </a:lnTo>
                <a:lnTo>
                  <a:pt x="14" y="301"/>
                </a:lnTo>
                <a:lnTo>
                  <a:pt x="16" y="301"/>
                </a:lnTo>
                <a:lnTo>
                  <a:pt x="18" y="301"/>
                </a:lnTo>
                <a:lnTo>
                  <a:pt x="16" y="301"/>
                </a:lnTo>
                <a:lnTo>
                  <a:pt x="14" y="305"/>
                </a:lnTo>
                <a:lnTo>
                  <a:pt x="12" y="309"/>
                </a:lnTo>
                <a:lnTo>
                  <a:pt x="12" y="309"/>
                </a:lnTo>
                <a:lnTo>
                  <a:pt x="14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11"/>
                </a:lnTo>
                <a:lnTo>
                  <a:pt x="16" y="311"/>
                </a:lnTo>
                <a:lnTo>
                  <a:pt x="16" y="314"/>
                </a:lnTo>
                <a:lnTo>
                  <a:pt x="16" y="314"/>
                </a:lnTo>
                <a:lnTo>
                  <a:pt x="16" y="316"/>
                </a:lnTo>
                <a:lnTo>
                  <a:pt x="16" y="318"/>
                </a:lnTo>
                <a:lnTo>
                  <a:pt x="16" y="320"/>
                </a:lnTo>
                <a:lnTo>
                  <a:pt x="16" y="320"/>
                </a:lnTo>
                <a:lnTo>
                  <a:pt x="16" y="322"/>
                </a:lnTo>
                <a:lnTo>
                  <a:pt x="16" y="322"/>
                </a:lnTo>
                <a:lnTo>
                  <a:pt x="16" y="324"/>
                </a:lnTo>
                <a:lnTo>
                  <a:pt x="16" y="324"/>
                </a:lnTo>
                <a:lnTo>
                  <a:pt x="14" y="324"/>
                </a:lnTo>
                <a:lnTo>
                  <a:pt x="14" y="326"/>
                </a:lnTo>
                <a:lnTo>
                  <a:pt x="14" y="328"/>
                </a:lnTo>
                <a:lnTo>
                  <a:pt x="14" y="328"/>
                </a:lnTo>
                <a:lnTo>
                  <a:pt x="12" y="332"/>
                </a:lnTo>
                <a:lnTo>
                  <a:pt x="12" y="332"/>
                </a:lnTo>
                <a:lnTo>
                  <a:pt x="12" y="334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6" y="334"/>
                </a:lnTo>
                <a:lnTo>
                  <a:pt x="14" y="334"/>
                </a:lnTo>
                <a:lnTo>
                  <a:pt x="14" y="337"/>
                </a:lnTo>
                <a:lnTo>
                  <a:pt x="14" y="337"/>
                </a:lnTo>
                <a:lnTo>
                  <a:pt x="16" y="339"/>
                </a:lnTo>
                <a:lnTo>
                  <a:pt x="16" y="339"/>
                </a:lnTo>
                <a:lnTo>
                  <a:pt x="18" y="337"/>
                </a:lnTo>
                <a:lnTo>
                  <a:pt x="18" y="332"/>
                </a:lnTo>
                <a:lnTo>
                  <a:pt x="20" y="328"/>
                </a:lnTo>
                <a:lnTo>
                  <a:pt x="23" y="326"/>
                </a:lnTo>
                <a:lnTo>
                  <a:pt x="23" y="324"/>
                </a:lnTo>
                <a:lnTo>
                  <a:pt x="25" y="328"/>
                </a:lnTo>
                <a:lnTo>
                  <a:pt x="25" y="328"/>
                </a:lnTo>
                <a:lnTo>
                  <a:pt x="29" y="324"/>
                </a:lnTo>
                <a:lnTo>
                  <a:pt x="29" y="322"/>
                </a:lnTo>
                <a:lnTo>
                  <a:pt x="27" y="320"/>
                </a:lnTo>
                <a:lnTo>
                  <a:pt x="29" y="318"/>
                </a:lnTo>
                <a:lnTo>
                  <a:pt x="29" y="316"/>
                </a:lnTo>
                <a:lnTo>
                  <a:pt x="31" y="314"/>
                </a:lnTo>
                <a:lnTo>
                  <a:pt x="31" y="309"/>
                </a:lnTo>
                <a:lnTo>
                  <a:pt x="33" y="309"/>
                </a:lnTo>
                <a:lnTo>
                  <a:pt x="31" y="318"/>
                </a:lnTo>
                <a:lnTo>
                  <a:pt x="33" y="320"/>
                </a:lnTo>
                <a:lnTo>
                  <a:pt x="33" y="320"/>
                </a:lnTo>
                <a:lnTo>
                  <a:pt x="35" y="320"/>
                </a:lnTo>
                <a:lnTo>
                  <a:pt x="33" y="322"/>
                </a:lnTo>
                <a:lnTo>
                  <a:pt x="33" y="324"/>
                </a:lnTo>
                <a:lnTo>
                  <a:pt x="33" y="326"/>
                </a:lnTo>
                <a:lnTo>
                  <a:pt x="33" y="328"/>
                </a:lnTo>
                <a:lnTo>
                  <a:pt x="37" y="326"/>
                </a:lnTo>
                <a:lnTo>
                  <a:pt x="39" y="326"/>
                </a:lnTo>
                <a:lnTo>
                  <a:pt x="41" y="326"/>
                </a:lnTo>
                <a:lnTo>
                  <a:pt x="39" y="328"/>
                </a:lnTo>
                <a:lnTo>
                  <a:pt x="39" y="328"/>
                </a:lnTo>
                <a:lnTo>
                  <a:pt x="35" y="328"/>
                </a:lnTo>
                <a:lnTo>
                  <a:pt x="31" y="330"/>
                </a:lnTo>
                <a:lnTo>
                  <a:pt x="31" y="330"/>
                </a:lnTo>
                <a:lnTo>
                  <a:pt x="31" y="330"/>
                </a:lnTo>
                <a:lnTo>
                  <a:pt x="33" y="330"/>
                </a:lnTo>
                <a:lnTo>
                  <a:pt x="33" y="332"/>
                </a:lnTo>
                <a:lnTo>
                  <a:pt x="31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7"/>
                </a:lnTo>
                <a:lnTo>
                  <a:pt x="27" y="337"/>
                </a:lnTo>
                <a:lnTo>
                  <a:pt x="27" y="334"/>
                </a:lnTo>
                <a:lnTo>
                  <a:pt x="25" y="339"/>
                </a:lnTo>
                <a:lnTo>
                  <a:pt x="27" y="341"/>
                </a:lnTo>
                <a:lnTo>
                  <a:pt x="29" y="343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3"/>
                </a:lnTo>
                <a:lnTo>
                  <a:pt x="33" y="343"/>
                </a:lnTo>
                <a:lnTo>
                  <a:pt x="33" y="343"/>
                </a:lnTo>
                <a:lnTo>
                  <a:pt x="33" y="345"/>
                </a:lnTo>
                <a:lnTo>
                  <a:pt x="33" y="347"/>
                </a:lnTo>
                <a:lnTo>
                  <a:pt x="37" y="347"/>
                </a:lnTo>
                <a:lnTo>
                  <a:pt x="35" y="349"/>
                </a:lnTo>
                <a:lnTo>
                  <a:pt x="35" y="351"/>
                </a:lnTo>
                <a:lnTo>
                  <a:pt x="33" y="353"/>
                </a:lnTo>
                <a:lnTo>
                  <a:pt x="35" y="355"/>
                </a:lnTo>
                <a:lnTo>
                  <a:pt x="33" y="355"/>
                </a:lnTo>
                <a:lnTo>
                  <a:pt x="31" y="355"/>
                </a:lnTo>
                <a:lnTo>
                  <a:pt x="31" y="353"/>
                </a:lnTo>
                <a:lnTo>
                  <a:pt x="33" y="351"/>
                </a:lnTo>
                <a:lnTo>
                  <a:pt x="29" y="347"/>
                </a:lnTo>
                <a:lnTo>
                  <a:pt x="27" y="345"/>
                </a:lnTo>
                <a:lnTo>
                  <a:pt x="27" y="349"/>
                </a:lnTo>
                <a:lnTo>
                  <a:pt x="25" y="349"/>
                </a:lnTo>
                <a:lnTo>
                  <a:pt x="23" y="347"/>
                </a:lnTo>
                <a:lnTo>
                  <a:pt x="23" y="347"/>
                </a:lnTo>
                <a:lnTo>
                  <a:pt x="20" y="349"/>
                </a:lnTo>
                <a:lnTo>
                  <a:pt x="20" y="351"/>
                </a:lnTo>
                <a:lnTo>
                  <a:pt x="20" y="351"/>
                </a:lnTo>
                <a:lnTo>
                  <a:pt x="20" y="357"/>
                </a:lnTo>
                <a:lnTo>
                  <a:pt x="20" y="362"/>
                </a:lnTo>
                <a:lnTo>
                  <a:pt x="20" y="366"/>
                </a:lnTo>
                <a:lnTo>
                  <a:pt x="23" y="366"/>
                </a:lnTo>
                <a:lnTo>
                  <a:pt x="25" y="372"/>
                </a:lnTo>
                <a:lnTo>
                  <a:pt x="27" y="374"/>
                </a:lnTo>
                <a:lnTo>
                  <a:pt x="27" y="374"/>
                </a:lnTo>
                <a:lnTo>
                  <a:pt x="31" y="374"/>
                </a:lnTo>
                <a:lnTo>
                  <a:pt x="31" y="374"/>
                </a:lnTo>
                <a:lnTo>
                  <a:pt x="31" y="376"/>
                </a:lnTo>
                <a:lnTo>
                  <a:pt x="33" y="378"/>
                </a:lnTo>
                <a:lnTo>
                  <a:pt x="33" y="380"/>
                </a:lnTo>
                <a:lnTo>
                  <a:pt x="33" y="382"/>
                </a:lnTo>
                <a:lnTo>
                  <a:pt x="35" y="382"/>
                </a:lnTo>
                <a:lnTo>
                  <a:pt x="37" y="385"/>
                </a:lnTo>
                <a:lnTo>
                  <a:pt x="35" y="387"/>
                </a:lnTo>
                <a:lnTo>
                  <a:pt x="33" y="385"/>
                </a:lnTo>
                <a:lnTo>
                  <a:pt x="31" y="378"/>
                </a:lnTo>
                <a:lnTo>
                  <a:pt x="29" y="376"/>
                </a:lnTo>
                <a:lnTo>
                  <a:pt x="27" y="376"/>
                </a:lnTo>
                <a:lnTo>
                  <a:pt x="25" y="378"/>
                </a:lnTo>
                <a:lnTo>
                  <a:pt x="25" y="380"/>
                </a:lnTo>
                <a:lnTo>
                  <a:pt x="25" y="382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91"/>
                </a:lnTo>
                <a:lnTo>
                  <a:pt x="27" y="391"/>
                </a:lnTo>
                <a:lnTo>
                  <a:pt x="27" y="393"/>
                </a:lnTo>
                <a:lnTo>
                  <a:pt x="27" y="393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9" y="397"/>
                </a:lnTo>
                <a:lnTo>
                  <a:pt x="31" y="399"/>
                </a:lnTo>
                <a:lnTo>
                  <a:pt x="31" y="399"/>
                </a:lnTo>
                <a:lnTo>
                  <a:pt x="33" y="399"/>
                </a:lnTo>
                <a:lnTo>
                  <a:pt x="31" y="401"/>
                </a:lnTo>
                <a:lnTo>
                  <a:pt x="33" y="403"/>
                </a:lnTo>
                <a:lnTo>
                  <a:pt x="35" y="403"/>
                </a:lnTo>
                <a:lnTo>
                  <a:pt x="37" y="403"/>
                </a:lnTo>
                <a:lnTo>
                  <a:pt x="39" y="403"/>
                </a:lnTo>
                <a:lnTo>
                  <a:pt x="41" y="403"/>
                </a:lnTo>
                <a:lnTo>
                  <a:pt x="41" y="405"/>
                </a:lnTo>
                <a:lnTo>
                  <a:pt x="41" y="408"/>
                </a:lnTo>
                <a:lnTo>
                  <a:pt x="43" y="410"/>
                </a:lnTo>
                <a:lnTo>
                  <a:pt x="41" y="412"/>
                </a:lnTo>
                <a:lnTo>
                  <a:pt x="41" y="414"/>
                </a:lnTo>
                <a:lnTo>
                  <a:pt x="39" y="414"/>
                </a:lnTo>
                <a:lnTo>
                  <a:pt x="39" y="412"/>
                </a:lnTo>
                <a:lnTo>
                  <a:pt x="41" y="412"/>
                </a:lnTo>
                <a:lnTo>
                  <a:pt x="39" y="410"/>
                </a:lnTo>
                <a:lnTo>
                  <a:pt x="39" y="410"/>
                </a:lnTo>
                <a:lnTo>
                  <a:pt x="37" y="408"/>
                </a:lnTo>
                <a:lnTo>
                  <a:pt x="35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1" y="408"/>
                </a:lnTo>
                <a:lnTo>
                  <a:pt x="31" y="405"/>
                </a:lnTo>
                <a:lnTo>
                  <a:pt x="31" y="405"/>
                </a:lnTo>
                <a:lnTo>
                  <a:pt x="31" y="403"/>
                </a:lnTo>
                <a:lnTo>
                  <a:pt x="29" y="403"/>
                </a:lnTo>
                <a:lnTo>
                  <a:pt x="29" y="405"/>
                </a:lnTo>
                <a:lnTo>
                  <a:pt x="29" y="405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7" y="410"/>
                </a:lnTo>
                <a:lnTo>
                  <a:pt x="31" y="412"/>
                </a:lnTo>
                <a:lnTo>
                  <a:pt x="31" y="414"/>
                </a:lnTo>
                <a:lnTo>
                  <a:pt x="33" y="422"/>
                </a:lnTo>
                <a:lnTo>
                  <a:pt x="33" y="422"/>
                </a:lnTo>
                <a:lnTo>
                  <a:pt x="33" y="422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6"/>
                </a:lnTo>
                <a:lnTo>
                  <a:pt x="33" y="426"/>
                </a:lnTo>
                <a:lnTo>
                  <a:pt x="35" y="428"/>
                </a:lnTo>
                <a:lnTo>
                  <a:pt x="35" y="431"/>
                </a:lnTo>
                <a:lnTo>
                  <a:pt x="37" y="428"/>
                </a:lnTo>
                <a:lnTo>
                  <a:pt x="37" y="428"/>
                </a:lnTo>
                <a:lnTo>
                  <a:pt x="37" y="426"/>
                </a:lnTo>
                <a:lnTo>
                  <a:pt x="39" y="426"/>
                </a:lnTo>
                <a:lnTo>
                  <a:pt x="39" y="428"/>
                </a:lnTo>
                <a:lnTo>
                  <a:pt x="39" y="431"/>
                </a:lnTo>
                <a:lnTo>
                  <a:pt x="37" y="431"/>
                </a:lnTo>
                <a:lnTo>
                  <a:pt x="35" y="431"/>
                </a:lnTo>
                <a:lnTo>
                  <a:pt x="35" y="433"/>
                </a:lnTo>
                <a:lnTo>
                  <a:pt x="35" y="435"/>
                </a:lnTo>
                <a:lnTo>
                  <a:pt x="37" y="435"/>
                </a:lnTo>
                <a:lnTo>
                  <a:pt x="39" y="435"/>
                </a:lnTo>
                <a:lnTo>
                  <a:pt x="37" y="437"/>
                </a:lnTo>
                <a:lnTo>
                  <a:pt x="37" y="439"/>
                </a:lnTo>
                <a:lnTo>
                  <a:pt x="41" y="447"/>
                </a:lnTo>
                <a:lnTo>
                  <a:pt x="43" y="449"/>
                </a:lnTo>
                <a:lnTo>
                  <a:pt x="43" y="453"/>
                </a:lnTo>
                <a:lnTo>
                  <a:pt x="43" y="453"/>
                </a:lnTo>
                <a:lnTo>
                  <a:pt x="45" y="456"/>
                </a:lnTo>
                <a:lnTo>
                  <a:pt x="45" y="458"/>
                </a:lnTo>
                <a:lnTo>
                  <a:pt x="45" y="460"/>
                </a:lnTo>
                <a:lnTo>
                  <a:pt x="48" y="460"/>
                </a:lnTo>
                <a:lnTo>
                  <a:pt x="48" y="462"/>
                </a:lnTo>
                <a:lnTo>
                  <a:pt x="48" y="464"/>
                </a:lnTo>
                <a:lnTo>
                  <a:pt x="48" y="464"/>
                </a:lnTo>
                <a:lnTo>
                  <a:pt x="45" y="466"/>
                </a:lnTo>
                <a:lnTo>
                  <a:pt x="45" y="466"/>
                </a:lnTo>
                <a:lnTo>
                  <a:pt x="45" y="468"/>
                </a:lnTo>
                <a:lnTo>
                  <a:pt x="48" y="470"/>
                </a:lnTo>
                <a:lnTo>
                  <a:pt x="48" y="470"/>
                </a:lnTo>
                <a:lnTo>
                  <a:pt x="48" y="472"/>
                </a:lnTo>
                <a:lnTo>
                  <a:pt x="48" y="474"/>
                </a:lnTo>
                <a:lnTo>
                  <a:pt x="48" y="474"/>
                </a:lnTo>
                <a:lnTo>
                  <a:pt x="50" y="476"/>
                </a:lnTo>
                <a:lnTo>
                  <a:pt x="50" y="476"/>
                </a:lnTo>
                <a:lnTo>
                  <a:pt x="54" y="476"/>
                </a:lnTo>
                <a:lnTo>
                  <a:pt x="56" y="479"/>
                </a:lnTo>
                <a:lnTo>
                  <a:pt x="52" y="481"/>
                </a:lnTo>
                <a:lnTo>
                  <a:pt x="50" y="481"/>
                </a:lnTo>
                <a:lnTo>
                  <a:pt x="50" y="481"/>
                </a:lnTo>
                <a:lnTo>
                  <a:pt x="48" y="481"/>
                </a:lnTo>
                <a:lnTo>
                  <a:pt x="48" y="481"/>
                </a:lnTo>
                <a:lnTo>
                  <a:pt x="48" y="483"/>
                </a:lnTo>
                <a:lnTo>
                  <a:pt x="52" y="487"/>
                </a:lnTo>
                <a:lnTo>
                  <a:pt x="54" y="489"/>
                </a:lnTo>
                <a:lnTo>
                  <a:pt x="52" y="491"/>
                </a:lnTo>
                <a:lnTo>
                  <a:pt x="54" y="493"/>
                </a:lnTo>
                <a:lnTo>
                  <a:pt x="54" y="495"/>
                </a:lnTo>
                <a:lnTo>
                  <a:pt x="52" y="497"/>
                </a:lnTo>
                <a:lnTo>
                  <a:pt x="52" y="497"/>
                </a:lnTo>
                <a:lnTo>
                  <a:pt x="52" y="499"/>
                </a:lnTo>
                <a:lnTo>
                  <a:pt x="54" y="502"/>
                </a:lnTo>
                <a:lnTo>
                  <a:pt x="56" y="504"/>
                </a:lnTo>
                <a:lnTo>
                  <a:pt x="58" y="508"/>
                </a:lnTo>
                <a:lnTo>
                  <a:pt x="60" y="510"/>
                </a:lnTo>
                <a:lnTo>
                  <a:pt x="58" y="510"/>
                </a:lnTo>
                <a:lnTo>
                  <a:pt x="56" y="510"/>
                </a:lnTo>
                <a:lnTo>
                  <a:pt x="56" y="508"/>
                </a:lnTo>
                <a:lnTo>
                  <a:pt x="54" y="508"/>
                </a:lnTo>
                <a:lnTo>
                  <a:pt x="54" y="510"/>
                </a:lnTo>
                <a:lnTo>
                  <a:pt x="56" y="512"/>
                </a:lnTo>
                <a:lnTo>
                  <a:pt x="56" y="512"/>
                </a:lnTo>
                <a:lnTo>
                  <a:pt x="56" y="514"/>
                </a:lnTo>
                <a:lnTo>
                  <a:pt x="58" y="516"/>
                </a:lnTo>
                <a:lnTo>
                  <a:pt x="58" y="518"/>
                </a:lnTo>
                <a:lnTo>
                  <a:pt x="60" y="522"/>
                </a:lnTo>
                <a:lnTo>
                  <a:pt x="62" y="524"/>
                </a:lnTo>
                <a:lnTo>
                  <a:pt x="62" y="527"/>
                </a:lnTo>
                <a:lnTo>
                  <a:pt x="60" y="527"/>
                </a:lnTo>
                <a:lnTo>
                  <a:pt x="62" y="529"/>
                </a:lnTo>
                <a:lnTo>
                  <a:pt x="62" y="531"/>
                </a:lnTo>
                <a:lnTo>
                  <a:pt x="62" y="535"/>
                </a:lnTo>
                <a:lnTo>
                  <a:pt x="62" y="537"/>
                </a:lnTo>
                <a:lnTo>
                  <a:pt x="60" y="535"/>
                </a:lnTo>
                <a:lnTo>
                  <a:pt x="60" y="535"/>
                </a:lnTo>
                <a:lnTo>
                  <a:pt x="60" y="537"/>
                </a:lnTo>
                <a:lnTo>
                  <a:pt x="62" y="539"/>
                </a:lnTo>
                <a:lnTo>
                  <a:pt x="60" y="539"/>
                </a:lnTo>
                <a:lnTo>
                  <a:pt x="62" y="541"/>
                </a:lnTo>
                <a:lnTo>
                  <a:pt x="64" y="541"/>
                </a:lnTo>
                <a:lnTo>
                  <a:pt x="62" y="545"/>
                </a:lnTo>
                <a:lnTo>
                  <a:pt x="62" y="545"/>
                </a:lnTo>
                <a:lnTo>
                  <a:pt x="62" y="547"/>
                </a:lnTo>
                <a:lnTo>
                  <a:pt x="62" y="552"/>
                </a:lnTo>
                <a:lnTo>
                  <a:pt x="62" y="552"/>
                </a:lnTo>
                <a:lnTo>
                  <a:pt x="62" y="554"/>
                </a:lnTo>
                <a:lnTo>
                  <a:pt x="62" y="556"/>
                </a:lnTo>
                <a:lnTo>
                  <a:pt x="64" y="560"/>
                </a:lnTo>
                <a:lnTo>
                  <a:pt x="64" y="560"/>
                </a:lnTo>
                <a:lnTo>
                  <a:pt x="66" y="560"/>
                </a:lnTo>
                <a:lnTo>
                  <a:pt x="66" y="562"/>
                </a:lnTo>
                <a:lnTo>
                  <a:pt x="64" y="564"/>
                </a:lnTo>
                <a:lnTo>
                  <a:pt x="64" y="568"/>
                </a:lnTo>
                <a:lnTo>
                  <a:pt x="64" y="570"/>
                </a:lnTo>
                <a:lnTo>
                  <a:pt x="66" y="573"/>
                </a:lnTo>
                <a:lnTo>
                  <a:pt x="68" y="573"/>
                </a:lnTo>
                <a:lnTo>
                  <a:pt x="68" y="575"/>
                </a:lnTo>
                <a:lnTo>
                  <a:pt x="68" y="575"/>
                </a:lnTo>
                <a:lnTo>
                  <a:pt x="66" y="577"/>
                </a:lnTo>
                <a:lnTo>
                  <a:pt x="66" y="577"/>
                </a:lnTo>
                <a:lnTo>
                  <a:pt x="66" y="577"/>
                </a:lnTo>
                <a:lnTo>
                  <a:pt x="68" y="581"/>
                </a:lnTo>
                <a:lnTo>
                  <a:pt x="68" y="579"/>
                </a:lnTo>
                <a:lnTo>
                  <a:pt x="71" y="579"/>
                </a:lnTo>
                <a:lnTo>
                  <a:pt x="73" y="579"/>
                </a:lnTo>
                <a:lnTo>
                  <a:pt x="73" y="581"/>
                </a:lnTo>
                <a:lnTo>
                  <a:pt x="73" y="583"/>
                </a:lnTo>
                <a:lnTo>
                  <a:pt x="73" y="583"/>
                </a:lnTo>
                <a:lnTo>
                  <a:pt x="71" y="583"/>
                </a:lnTo>
                <a:lnTo>
                  <a:pt x="71" y="581"/>
                </a:lnTo>
                <a:lnTo>
                  <a:pt x="68" y="581"/>
                </a:lnTo>
                <a:lnTo>
                  <a:pt x="68" y="581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8" y="585"/>
                </a:lnTo>
                <a:lnTo>
                  <a:pt x="68" y="585"/>
                </a:lnTo>
                <a:lnTo>
                  <a:pt x="71" y="587"/>
                </a:lnTo>
                <a:lnTo>
                  <a:pt x="73" y="587"/>
                </a:lnTo>
                <a:lnTo>
                  <a:pt x="73" y="587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3" y="591"/>
                </a:lnTo>
                <a:lnTo>
                  <a:pt x="73" y="591"/>
                </a:lnTo>
                <a:lnTo>
                  <a:pt x="71" y="591"/>
                </a:lnTo>
                <a:lnTo>
                  <a:pt x="71" y="591"/>
                </a:lnTo>
                <a:lnTo>
                  <a:pt x="68" y="587"/>
                </a:lnTo>
                <a:lnTo>
                  <a:pt x="68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9"/>
                </a:lnTo>
                <a:lnTo>
                  <a:pt x="66" y="591"/>
                </a:lnTo>
                <a:lnTo>
                  <a:pt x="66" y="591"/>
                </a:lnTo>
                <a:lnTo>
                  <a:pt x="66" y="591"/>
                </a:lnTo>
                <a:lnTo>
                  <a:pt x="68" y="595"/>
                </a:lnTo>
                <a:lnTo>
                  <a:pt x="68" y="600"/>
                </a:lnTo>
                <a:lnTo>
                  <a:pt x="71" y="602"/>
                </a:lnTo>
                <a:lnTo>
                  <a:pt x="73" y="602"/>
                </a:lnTo>
                <a:lnTo>
                  <a:pt x="75" y="604"/>
                </a:lnTo>
                <a:lnTo>
                  <a:pt x="73" y="604"/>
                </a:lnTo>
                <a:lnTo>
                  <a:pt x="73" y="604"/>
                </a:lnTo>
                <a:lnTo>
                  <a:pt x="71" y="606"/>
                </a:lnTo>
                <a:lnTo>
                  <a:pt x="71" y="606"/>
                </a:lnTo>
                <a:lnTo>
                  <a:pt x="73" y="608"/>
                </a:lnTo>
                <a:lnTo>
                  <a:pt x="73" y="608"/>
                </a:lnTo>
                <a:lnTo>
                  <a:pt x="73" y="610"/>
                </a:lnTo>
                <a:lnTo>
                  <a:pt x="73" y="610"/>
                </a:lnTo>
                <a:lnTo>
                  <a:pt x="77" y="618"/>
                </a:lnTo>
                <a:lnTo>
                  <a:pt x="77" y="621"/>
                </a:lnTo>
                <a:lnTo>
                  <a:pt x="77" y="623"/>
                </a:lnTo>
                <a:lnTo>
                  <a:pt x="77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5"/>
                </a:lnTo>
                <a:lnTo>
                  <a:pt x="79" y="629"/>
                </a:lnTo>
                <a:lnTo>
                  <a:pt x="81" y="633"/>
                </a:lnTo>
                <a:lnTo>
                  <a:pt x="81" y="631"/>
                </a:lnTo>
                <a:lnTo>
                  <a:pt x="81" y="629"/>
                </a:lnTo>
                <a:lnTo>
                  <a:pt x="81" y="627"/>
                </a:lnTo>
                <a:lnTo>
                  <a:pt x="85" y="625"/>
                </a:lnTo>
                <a:lnTo>
                  <a:pt x="83" y="627"/>
                </a:lnTo>
                <a:lnTo>
                  <a:pt x="83" y="627"/>
                </a:lnTo>
                <a:lnTo>
                  <a:pt x="81" y="629"/>
                </a:lnTo>
                <a:lnTo>
                  <a:pt x="81" y="631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3" y="641"/>
                </a:lnTo>
                <a:lnTo>
                  <a:pt x="83" y="641"/>
                </a:lnTo>
                <a:lnTo>
                  <a:pt x="83" y="644"/>
                </a:lnTo>
                <a:lnTo>
                  <a:pt x="85" y="644"/>
                </a:lnTo>
                <a:lnTo>
                  <a:pt x="87" y="644"/>
                </a:lnTo>
                <a:lnTo>
                  <a:pt x="87" y="644"/>
                </a:lnTo>
                <a:lnTo>
                  <a:pt x="85" y="644"/>
                </a:lnTo>
                <a:lnTo>
                  <a:pt x="85" y="646"/>
                </a:lnTo>
                <a:lnTo>
                  <a:pt x="87" y="650"/>
                </a:lnTo>
                <a:lnTo>
                  <a:pt x="89" y="652"/>
                </a:lnTo>
                <a:lnTo>
                  <a:pt x="94" y="656"/>
                </a:lnTo>
                <a:lnTo>
                  <a:pt x="96" y="658"/>
                </a:lnTo>
                <a:lnTo>
                  <a:pt x="100" y="664"/>
                </a:lnTo>
                <a:lnTo>
                  <a:pt x="100" y="666"/>
                </a:lnTo>
                <a:lnTo>
                  <a:pt x="100" y="673"/>
                </a:lnTo>
                <a:lnTo>
                  <a:pt x="100" y="673"/>
                </a:lnTo>
                <a:lnTo>
                  <a:pt x="102" y="675"/>
                </a:lnTo>
                <a:lnTo>
                  <a:pt x="104" y="675"/>
                </a:lnTo>
                <a:lnTo>
                  <a:pt x="104" y="675"/>
                </a:lnTo>
                <a:lnTo>
                  <a:pt x="106" y="675"/>
                </a:lnTo>
                <a:lnTo>
                  <a:pt x="108" y="673"/>
                </a:lnTo>
                <a:lnTo>
                  <a:pt x="112" y="673"/>
                </a:lnTo>
                <a:lnTo>
                  <a:pt x="114" y="673"/>
                </a:lnTo>
                <a:lnTo>
                  <a:pt x="114" y="673"/>
                </a:lnTo>
                <a:lnTo>
                  <a:pt x="117" y="673"/>
                </a:lnTo>
                <a:lnTo>
                  <a:pt x="117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21" y="671"/>
                </a:lnTo>
                <a:lnTo>
                  <a:pt x="121" y="671"/>
                </a:lnTo>
                <a:lnTo>
                  <a:pt x="121" y="673"/>
                </a:lnTo>
                <a:lnTo>
                  <a:pt x="121" y="673"/>
                </a:lnTo>
                <a:lnTo>
                  <a:pt x="121" y="673"/>
                </a:lnTo>
                <a:lnTo>
                  <a:pt x="123" y="673"/>
                </a:lnTo>
                <a:lnTo>
                  <a:pt x="125" y="673"/>
                </a:lnTo>
                <a:lnTo>
                  <a:pt x="127" y="675"/>
                </a:lnTo>
                <a:lnTo>
                  <a:pt x="127" y="675"/>
                </a:lnTo>
                <a:lnTo>
                  <a:pt x="127" y="677"/>
                </a:lnTo>
                <a:lnTo>
                  <a:pt x="129" y="681"/>
                </a:lnTo>
                <a:lnTo>
                  <a:pt x="129" y="683"/>
                </a:lnTo>
                <a:lnTo>
                  <a:pt x="131" y="685"/>
                </a:lnTo>
                <a:lnTo>
                  <a:pt x="133" y="685"/>
                </a:lnTo>
                <a:lnTo>
                  <a:pt x="133" y="685"/>
                </a:lnTo>
                <a:lnTo>
                  <a:pt x="135" y="685"/>
                </a:lnTo>
                <a:lnTo>
                  <a:pt x="137" y="685"/>
                </a:lnTo>
                <a:lnTo>
                  <a:pt x="142" y="683"/>
                </a:lnTo>
                <a:lnTo>
                  <a:pt x="146" y="683"/>
                </a:lnTo>
                <a:lnTo>
                  <a:pt x="146" y="681"/>
                </a:lnTo>
                <a:lnTo>
                  <a:pt x="146" y="681"/>
                </a:lnTo>
                <a:lnTo>
                  <a:pt x="146" y="681"/>
                </a:lnTo>
                <a:lnTo>
                  <a:pt x="146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5"/>
                </a:lnTo>
                <a:lnTo>
                  <a:pt x="150" y="675"/>
                </a:lnTo>
                <a:lnTo>
                  <a:pt x="154" y="671"/>
                </a:lnTo>
                <a:lnTo>
                  <a:pt x="156" y="671"/>
                </a:lnTo>
                <a:lnTo>
                  <a:pt x="156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3"/>
                </a:lnTo>
                <a:lnTo>
                  <a:pt x="158" y="673"/>
                </a:lnTo>
                <a:lnTo>
                  <a:pt x="158" y="673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62" y="675"/>
                </a:lnTo>
                <a:lnTo>
                  <a:pt x="165" y="675"/>
                </a:lnTo>
                <a:lnTo>
                  <a:pt x="167" y="673"/>
                </a:lnTo>
                <a:lnTo>
                  <a:pt x="167" y="673"/>
                </a:lnTo>
                <a:lnTo>
                  <a:pt x="169" y="671"/>
                </a:lnTo>
                <a:lnTo>
                  <a:pt x="169" y="671"/>
                </a:lnTo>
                <a:lnTo>
                  <a:pt x="171" y="669"/>
                </a:lnTo>
                <a:lnTo>
                  <a:pt x="173" y="664"/>
                </a:lnTo>
                <a:lnTo>
                  <a:pt x="173" y="662"/>
                </a:lnTo>
                <a:lnTo>
                  <a:pt x="173" y="662"/>
                </a:lnTo>
                <a:lnTo>
                  <a:pt x="173" y="660"/>
                </a:lnTo>
                <a:lnTo>
                  <a:pt x="171" y="660"/>
                </a:lnTo>
                <a:lnTo>
                  <a:pt x="171" y="660"/>
                </a:lnTo>
                <a:lnTo>
                  <a:pt x="173" y="658"/>
                </a:lnTo>
                <a:lnTo>
                  <a:pt x="175" y="656"/>
                </a:lnTo>
                <a:lnTo>
                  <a:pt x="177" y="652"/>
                </a:lnTo>
                <a:lnTo>
                  <a:pt x="177" y="650"/>
                </a:lnTo>
                <a:lnTo>
                  <a:pt x="179" y="648"/>
                </a:lnTo>
                <a:lnTo>
                  <a:pt x="179" y="646"/>
                </a:lnTo>
                <a:lnTo>
                  <a:pt x="179" y="644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39"/>
                </a:lnTo>
                <a:lnTo>
                  <a:pt x="177" y="639"/>
                </a:lnTo>
                <a:lnTo>
                  <a:pt x="175" y="639"/>
                </a:lnTo>
                <a:lnTo>
                  <a:pt x="175" y="639"/>
                </a:lnTo>
                <a:lnTo>
                  <a:pt x="175" y="637"/>
                </a:lnTo>
                <a:lnTo>
                  <a:pt x="175" y="637"/>
                </a:lnTo>
                <a:lnTo>
                  <a:pt x="177" y="637"/>
                </a:lnTo>
                <a:lnTo>
                  <a:pt x="177" y="635"/>
                </a:lnTo>
                <a:lnTo>
                  <a:pt x="179" y="635"/>
                </a:lnTo>
                <a:lnTo>
                  <a:pt x="183" y="635"/>
                </a:lnTo>
                <a:lnTo>
                  <a:pt x="183" y="635"/>
                </a:lnTo>
                <a:lnTo>
                  <a:pt x="183" y="633"/>
                </a:lnTo>
                <a:lnTo>
                  <a:pt x="183" y="633"/>
                </a:lnTo>
                <a:lnTo>
                  <a:pt x="183" y="629"/>
                </a:lnTo>
                <a:lnTo>
                  <a:pt x="183" y="625"/>
                </a:lnTo>
                <a:lnTo>
                  <a:pt x="183" y="623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18"/>
                </a:lnTo>
                <a:lnTo>
                  <a:pt x="181" y="618"/>
                </a:lnTo>
                <a:lnTo>
                  <a:pt x="173" y="614"/>
                </a:lnTo>
                <a:lnTo>
                  <a:pt x="173" y="614"/>
                </a:lnTo>
                <a:lnTo>
                  <a:pt x="173" y="614"/>
                </a:lnTo>
                <a:lnTo>
                  <a:pt x="171" y="614"/>
                </a:lnTo>
                <a:lnTo>
                  <a:pt x="171" y="616"/>
                </a:lnTo>
                <a:lnTo>
                  <a:pt x="171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4"/>
                </a:lnTo>
                <a:lnTo>
                  <a:pt x="169" y="614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0"/>
                </a:lnTo>
                <a:lnTo>
                  <a:pt x="167" y="610"/>
                </a:lnTo>
                <a:lnTo>
                  <a:pt x="167" y="608"/>
                </a:lnTo>
                <a:lnTo>
                  <a:pt x="167" y="606"/>
                </a:lnTo>
                <a:lnTo>
                  <a:pt x="167" y="606"/>
                </a:lnTo>
                <a:lnTo>
                  <a:pt x="167" y="606"/>
                </a:lnTo>
                <a:lnTo>
                  <a:pt x="169" y="606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3" y="604"/>
                </a:lnTo>
                <a:lnTo>
                  <a:pt x="173" y="604"/>
                </a:lnTo>
                <a:lnTo>
                  <a:pt x="173" y="604"/>
                </a:lnTo>
                <a:lnTo>
                  <a:pt x="171" y="602"/>
                </a:lnTo>
                <a:lnTo>
                  <a:pt x="171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0"/>
                </a:lnTo>
                <a:lnTo>
                  <a:pt x="169" y="600"/>
                </a:lnTo>
                <a:lnTo>
                  <a:pt x="169" y="600"/>
                </a:lnTo>
                <a:lnTo>
                  <a:pt x="169" y="598"/>
                </a:lnTo>
                <a:lnTo>
                  <a:pt x="169" y="598"/>
                </a:lnTo>
                <a:lnTo>
                  <a:pt x="167" y="598"/>
                </a:lnTo>
                <a:lnTo>
                  <a:pt x="167" y="598"/>
                </a:lnTo>
                <a:lnTo>
                  <a:pt x="167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58" y="595"/>
                </a:lnTo>
                <a:lnTo>
                  <a:pt x="158" y="593"/>
                </a:lnTo>
                <a:lnTo>
                  <a:pt x="158" y="593"/>
                </a:lnTo>
                <a:lnTo>
                  <a:pt x="158" y="593"/>
                </a:lnTo>
                <a:lnTo>
                  <a:pt x="160" y="591"/>
                </a:lnTo>
                <a:lnTo>
                  <a:pt x="160" y="589"/>
                </a:lnTo>
                <a:lnTo>
                  <a:pt x="160" y="587"/>
                </a:lnTo>
                <a:lnTo>
                  <a:pt x="162" y="589"/>
                </a:lnTo>
                <a:lnTo>
                  <a:pt x="162" y="589"/>
                </a:lnTo>
                <a:lnTo>
                  <a:pt x="165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7"/>
                </a:lnTo>
                <a:lnTo>
                  <a:pt x="167" y="587"/>
                </a:lnTo>
                <a:lnTo>
                  <a:pt x="169" y="585"/>
                </a:lnTo>
                <a:lnTo>
                  <a:pt x="169" y="587"/>
                </a:lnTo>
                <a:lnTo>
                  <a:pt x="169" y="587"/>
                </a:lnTo>
                <a:lnTo>
                  <a:pt x="169" y="587"/>
                </a:lnTo>
                <a:lnTo>
                  <a:pt x="171" y="587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3" y="587"/>
                </a:lnTo>
                <a:lnTo>
                  <a:pt x="175" y="585"/>
                </a:lnTo>
                <a:lnTo>
                  <a:pt x="175" y="585"/>
                </a:lnTo>
                <a:lnTo>
                  <a:pt x="175" y="585"/>
                </a:lnTo>
                <a:lnTo>
                  <a:pt x="177" y="585"/>
                </a:lnTo>
                <a:lnTo>
                  <a:pt x="177" y="583"/>
                </a:lnTo>
                <a:lnTo>
                  <a:pt x="177" y="583"/>
                </a:lnTo>
                <a:lnTo>
                  <a:pt x="179" y="583"/>
                </a:lnTo>
                <a:lnTo>
                  <a:pt x="179" y="581"/>
                </a:lnTo>
                <a:lnTo>
                  <a:pt x="179" y="579"/>
                </a:lnTo>
                <a:lnTo>
                  <a:pt x="179" y="577"/>
                </a:lnTo>
                <a:lnTo>
                  <a:pt x="179" y="577"/>
                </a:lnTo>
                <a:lnTo>
                  <a:pt x="181" y="577"/>
                </a:lnTo>
                <a:lnTo>
                  <a:pt x="181" y="579"/>
                </a:lnTo>
                <a:lnTo>
                  <a:pt x="183" y="579"/>
                </a:lnTo>
                <a:lnTo>
                  <a:pt x="185" y="579"/>
                </a:lnTo>
                <a:lnTo>
                  <a:pt x="188" y="579"/>
                </a:lnTo>
                <a:lnTo>
                  <a:pt x="190" y="579"/>
                </a:lnTo>
                <a:lnTo>
                  <a:pt x="190" y="581"/>
                </a:lnTo>
                <a:lnTo>
                  <a:pt x="190" y="581"/>
                </a:lnTo>
                <a:lnTo>
                  <a:pt x="190" y="583"/>
                </a:lnTo>
                <a:lnTo>
                  <a:pt x="190" y="583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8" y="583"/>
                </a:lnTo>
                <a:lnTo>
                  <a:pt x="200" y="583"/>
                </a:lnTo>
                <a:lnTo>
                  <a:pt x="200" y="583"/>
                </a:lnTo>
                <a:lnTo>
                  <a:pt x="200" y="583"/>
                </a:lnTo>
                <a:lnTo>
                  <a:pt x="202" y="583"/>
                </a:lnTo>
                <a:lnTo>
                  <a:pt x="204" y="581"/>
                </a:lnTo>
                <a:lnTo>
                  <a:pt x="204" y="581"/>
                </a:lnTo>
                <a:lnTo>
                  <a:pt x="204" y="579"/>
                </a:lnTo>
                <a:lnTo>
                  <a:pt x="202" y="577"/>
                </a:lnTo>
                <a:lnTo>
                  <a:pt x="202" y="577"/>
                </a:lnTo>
                <a:lnTo>
                  <a:pt x="204" y="575"/>
                </a:lnTo>
                <a:lnTo>
                  <a:pt x="204" y="575"/>
                </a:lnTo>
                <a:lnTo>
                  <a:pt x="204" y="575"/>
                </a:lnTo>
                <a:lnTo>
                  <a:pt x="206" y="570"/>
                </a:lnTo>
                <a:lnTo>
                  <a:pt x="206" y="570"/>
                </a:lnTo>
                <a:lnTo>
                  <a:pt x="206" y="570"/>
                </a:lnTo>
                <a:lnTo>
                  <a:pt x="208" y="570"/>
                </a:lnTo>
                <a:lnTo>
                  <a:pt x="208" y="570"/>
                </a:lnTo>
                <a:lnTo>
                  <a:pt x="208" y="570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6"/>
                </a:lnTo>
                <a:lnTo>
                  <a:pt x="213" y="566"/>
                </a:lnTo>
                <a:lnTo>
                  <a:pt x="215" y="566"/>
                </a:lnTo>
                <a:lnTo>
                  <a:pt x="217" y="564"/>
                </a:lnTo>
                <a:lnTo>
                  <a:pt x="217" y="564"/>
                </a:lnTo>
                <a:lnTo>
                  <a:pt x="217" y="564"/>
                </a:lnTo>
                <a:lnTo>
                  <a:pt x="219" y="564"/>
                </a:lnTo>
                <a:lnTo>
                  <a:pt x="221" y="566"/>
                </a:lnTo>
                <a:lnTo>
                  <a:pt x="223" y="566"/>
                </a:lnTo>
                <a:lnTo>
                  <a:pt x="223" y="566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0"/>
                </a:lnTo>
                <a:lnTo>
                  <a:pt x="223" y="558"/>
                </a:lnTo>
                <a:lnTo>
                  <a:pt x="223" y="558"/>
                </a:lnTo>
                <a:lnTo>
                  <a:pt x="221" y="556"/>
                </a:lnTo>
                <a:lnTo>
                  <a:pt x="221" y="556"/>
                </a:lnTo>
                <a:lnTo>
                  <a:pt x="221" y="556"/>
                </a:lnTo>
                <a:lnTo>
                  <a:pt x="221" y="554"/>
                </a:lnTo>
                <a:lnTo>
                  <a:pt x="223" y="554"/>
                </a:lnTo>
                <a:lnTo>
                  <a:pt x="227" y="554"/>
                </a:lnTo>
                <a:lnTo>
                  <a:pt x="229" y="552"/>
                </a:lnTo>
                <a:lnTo>
                  <a:pt x="229" y="552"/>
                </a:lnTo>
                <a:lnTo>
                  <a:pt x="229" y="552"/>
                </a:lnTo>
                <a:lnTo>
                  <a:pt x="231" y="550"/>
                </a:lnTo>
                <a:lnTo>
                  <a:pt x="231" y="550"/>
                </a:lnTo>
                <a:lnTo>
                  <a:pt x="231" y="547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8" y="545"/>
                </a:lnTo>
                <a:lnTo>
                  <a:pt x="242" y="545"/>
                </a:lnTo>
                <a:lnTo>
                  <a:pt x="242" y="545"/>
                </a:lnTo>
                <a:lnTo>
                  <a:pt x="242" y="545"/>
                </a:lnTo>
                <a:lnTo>
                  <a:pt x="244" y="545"/>
                </a:lnTo>
                <a:lnTo>
                  <a:pt x="244" y="547"/>
                </a:lnTo>
                <a:lnTo>
                  <a:pt x="244" y="547"/>
                </a:lnTo>
                <a:lnTo>
                  <a:pt x="244" y="550"/>
                </a:lnTo>
                <a:lnTo>
                  <a:pt x="246" y="550"/>
                </a:lnTo>
                <a:lnTo>
                  <a:pt x="248" y="550"/>
                </a:lnTo>
                <a:lnTo>
                  <a:pt x="248" y="552"/>
                </a:lnTo>
                <a:lnTo>
                  <a:pt x="248" y="552"/>
                </a:lnTo>
                <a:lnTo>
                  <a:pt x="250" y="552"/>
                </a:lnTo>
                <a:lnTo>
                  <a:pt x="250" y="554"/>
                </a:lnTo>
                <a:lnTo>
                  <a:pt x="252" y="554"/>
                </a:lnTo>
                <a:lnTo>
                  <a:pt x="252" y="554"/>
                </a:lnTo>
                <a:lnTo>
                  <a:pt x="254" y="554"/>
                </a:lnTo>
                <a:lnTo>
                  <a:pt x="256" y="554"/>
                </a:lnTo>
                <a:lnTo>
                  <a:pt x="263" y="550"/>
                </a:lnTo>
                <a:lnTo>
                  <a:pt x="263" y="550"/>
                </a:lnTo>
                <a:lnTo>
                  <a:pt x="263" y="547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9" y="543"/>
                </a:lnTo>
                <a:lnTo>
                  <a:pt x="271" y="543"/>
                </a:lnTo>
                <a:lnTo>
                  <a:pt x="271" y="543"/>
                </a:lnTo>
                <a:lnTo>
                  <a:pt x="273" y="541"/>
                </a:lnTo>
                <a:lnTo>
                  <a:pt x="275" y="541"/>
                </a:lnTo>
                <a:lnTo>
                  <a:pt x="279" y="541"/>
                </a:lnTo>
                <a:lnTo>
                  <a:pt x="282" y="541"/>
                </a:lnTo>
                <a:lnTo>
                  <a:pt x="282" y="543"/>
                </a:lnTo>
                <a:lnTo>
                  <a:pt x="282" y="543"/>
                </a:lnTo>
                <a:lnTo>
                  <a:pt x="284" y="543"/>
                </a:lnTo>
                <a:lnTo>
                  <a:pt x="284" y="543"/>
                </a:lnTo>
                <a:lnTo>
                  <a:pt x="286" y="543"/>
                </a:lnTo>
                <a:lnTo>
                  <a:pt x="288" y="543"/>
                </a:lnTo>
                <a:lnTo>
                  <a:pt x="290" y="541"/>
                </a:lnTo>
                <a:lnTo>
                  <a:pt x="290" y="541"/>
                </a:lnTo>
                <a:lnTo>
                  <a:pt x="292" y="541"/>
                </a:lnTo>
                <a:lnTo>
                  <a:pt x="292" y="539"/>
                </a:lnTo>
                <a:lnTo>
                  <a:pt x="292" y="539"/>
                </a:lnTo>
                <a:lnTo>
                  <a:pt x="294" y="539"/>
                </a:lnTo>
                <a:lnTo>
                  <a:pt x="294" y="539"/>
                </a:lnTo>
                <a:lnTo>
                  <a:pt x="296" y="541"/>
                </a:lnTo>
                <a:lnTo>
                  <a:pt x="298" y="543"/>
                </a:lnTo>
                <a:lnTo>
                  <a:pt x="300" y="543"/>
                </a:lnTo>
                <a:lnTo>
                  <a:pt x="300" y="543"/>
                </a:lnTo>
                <a:lnTo>
                  <a:pt x="302" y="541"/>
                </a:lnTo>
                <a:lnTo>
                  <a:pt x="302" y="541"/>
                </a:lnTo>
                <a:lnTo>
                  <a:pt x="302" y="541"/>
                </a:lnTo>
                <a:lnTo>
                  <a:pt x="302" y="539"/>
                </a:lnTo>
                <a:lnTo>
                  <a:pt x="302" y="539"/>
                </a:lnTo>
                <a:lnTo>
                  <a:pt x="302" y="537"/>
                </a:lnTo>
                <a:lnTo>
                  <a:pt x="300" y="535"/>
                </a:lnTo>
                <a:lnTo>
                  <a:pt x="300" y="535"/>
                </a:lnTo>
                <a:lnTo>
                  <a:pt x="300" y="533"/>
                </a:lnTo>
                <a:lnTo>
                  <a:pt x="300" y="533"/>
                </a:lnTo>
                <a:lnTo>
                  <a:pt x="302" y="533"/>
                </a:lnTo>
                <a:lnTo>
                  <a:pt x="302" y="531"/>
                </a:lnTo>
                <a:lnTo>
                  <a:pt x="302" y="531"/>
                </a:lnTo>
                <a:lnTo>
                  <a:pt x="302" y="529"/>
                </a:lnTo>
                <a:lnTo>
                  <a:pt x="302" y="527"/>
                </a:lnTo>
                <a:lnTo>
                  <a:pt x="300" y="527"/>
                </a:lnTo>
                <a:lnTo>
                  <a:pt x="300" y="527"/>
                </a:lnTo>
                <a:lnTo>
                  <a:pt x="298" y="524"/>
                </a:lnTo>
                <a:lnTo>
                  <a:pt x="298" y="522"/>
                </a:lnTo>
                <a:lnTo>
                  <a:pt x="298" y="520"/>
                </a:lnTo>
                <a:lnTo>
                  <a:pt x="298" y="520"/>
                </a:lnTo>
                <a:lnTo>
                  <a:pt x="300" y="518"/>
                </a:lnTo>
                <a:lnTo>
                  <a:pt x="300" y="518"/>
                </a:lnTo>
                <a:lnTo>
                  <a:pt x="300" y="516"/>
                </a:lnTo>
                <a:lnTo>
                  <a:pt x="300" y="516"/>
                </a:lnTo>
                <a:lnTo>
                  <a:pt x="300" y="514"/>
                </a:lnTo>
                <a:lnTo>
                  <a:pt x="300" y="512"/>
                </a:lnTo>
                <a:lnTo>
                  <a:pt x="298" y="512"/>
                </a:lnTo>
                <a:lnTo>
                  <a:pt x="298" y="510"/>
                </a:lnTo>
                <a:lnTo>
                  <a:pt x="296" y="510"/>
                </a:lnTo>
                <a:lnTo>
                  <a:pt x="296" y="510"/>
                </a:lnTo>
                <a:lnTo>
                  <a:pt x="296" y="508"/>
                </a:lnTo>
                <a:lnTo>
                  <a:pt x="296" y="506"/>
                </a:lnTo>
                <a:lnTo>
                  <a:pt x="294" y="506"/>
                </a:lnTo>
                <a:lnTo>
                  <a:pt x="294" y="502"/>
                </a:lnTo>
                <a:lnTo>
                  <a:pt x="294" y="499"/>
                </a:lnTo>
                <a:lnTo>
                  <a:pt x="294" y="497"/>
                </a:lnTo>
                <a:lnTo>
                  <a:pt x="296" y="497"/>
                </a:lnTo>
                <a:lnTo>
                  <a:pt x="296" y="495"/>
                </a:lnTo>
                <a:lnTo>
                  <a:pt x="296" y="495"/>
                </a:lnTo>
                <a:lnTo>
                  <a:pt x="298" y="491"/>
                </a:lnTo>
                <a:lnTo>
                  <a:pt x="298" y="491"/>
                </a:lnTo>
                <a:lnTo>
                  <a:pt x="300" y="491"/>
                </a:lnTo>
                <a:lnTo>
                  <a:pt x="300" y="489"/>
                </a:lnTo>
                <a:lnTo>
                  <a:pt x="302" y="489"/>
                </a:lnTo>
                <a:lnTo>
                  <a:pt x="302" y="489"/>
                </a:lnTo>
                <a:lnTo>
                  <a:pt x="305" y="491"/>
                </a:lnTo>
                <a:lnTo>
                  <a:pt x="305" y="493"/>
                </a:lnTo>
                <a:lnTo>
                  <a:pt x="307" y="495"/>
                </a:lnTo>
                <a:lnTo>
                  <a:pt x="309" y="495"/>
                </a:lnTo>
                <a:lnTo>
                  <a:pt x="311" y="495"/>
                </a:lnTo>
                <a:lnTo>
                  <a:pt x="313" y="495"/>
                </a:lnTo>
                <a:lnTo>
                  <a:pt x="313" y="497"/>
                </a:lnTo>
                <a:lnTo>
                  <a:pt x="315" y="497"/>
                </a:lnTo>
                <a:lnTo>
                  <a:pt x="315" y="499"/>
                </a:lnTo>
                <a:lnTo>
                  <a:pt x="315" y="499"/>
                </a:lnTo>
                <a:lnTo>
                  <a:pt x="317" y="499"/>
                </a:lnTo>
                <a:lnTo>
                  <a:pt x="319" y="499"/>
                </a:lnTo>
                <a:lnTo>
                  <a:pt x="319" y="497"/>
                </a:lnTo>
                <a:lnTo>
                  <a:pt x="321" y="495"/>
                </a:lnTo>
                <a:lnTo>
                  <a:pt x="323" y="497"/>
                </a:lnTo>
                <a:lnTo>
                  <a:pt x="325" y="495"/>
                </a:lnTo>
                <a:lnTo>
                  <a:pt x="325" y="497"/>
                </a:lnTo>
                <a:lnTo>
                  <a:pt x="327" y="497"/>
                </a:lnTo>
                <a:lnTo>
                  <a:pt x="327" y="499"/>
                </a:lnTo>
                <a:lnTo>
                  <a:pt x="327" y="502"/>
                </a:lnTo>
                <a:lnTo>
                  <a:pt x="327" y="504"/>
                </a:lnTo>
                <a:lnTo>
                  <a:pt x="330" y="504"/>
                </a:lnTo>
                <a:lnTo>
                  <a:pt x="330" y="504"/>
                </a:lnTo>
                <a:lnTo>
                  <a:pt x="332" y="506"/>
                </a:lnTo>
                <a:lnTo>
                  <a:pt x="332" y="506"/>
                </a:lnTo>
                <a:lnTo>
                  <a:pt x="334" y="504"/>
                </a:lnTo>
                <a:lnTo>
                  <a:pt x="334" y="504"/>
                </a:lnTo>
                <a:lnTo>
                  <a:pt x="338" y="504"/>
                </a:lnTo>
                <a:lnTo>
                  <a:pt x="340" y="504"/>
                </a:lnTo>
                <a:lnTo>
                  <a:pt x="340" y="504"/>
                </a:lnTo>
                <a:lnTo>
                  <a:pt x="342" y="504"/>
                </a:lnTo>
                <a:lnTo>
                  <a:pt x="342" y="504"/>
                </a:lnTo>
                <a:lnTo>
                  <a:pt x="344" y="502"/>
                </a:lnTo>
                <a:lnTo>
                  <a:pt x="348" y="499"/>
                </a:lnTo>
                <a:lnTo>
                  <a:pt x="350" y="499"/>
                </a:lnTo>
                <a:lnTo>
                  <a:pt x="350" y="499"/>
                </a:lnTo>
                <a:lnTo>
                  <a:pt x="353" y="502"/>
                </a:lnTo>
                <a:lnTo>
                  <a:pt x="355" y="502"/>
                </a:lnTo>
                <a:lnTo>
                  <a:pt x="355" y="499"/>
                </a:lnTo>
                <a:lnTo>
                  <a:pt x="357" y="499"/>
                </a:lnTo>
                <a:lnTo>
                  <a:pt x="359" y="499"/>
                </a:lnTo>
                <a:lnTo>
                  <a:pt x="359" y="499"/>
                </a:lnTo>
                <a:lnTo>
                  <a:pt x="361" y="499"/>
                </a:lnTo>
                <a:lnTo>
                  <a:pt x="361" y="499"/>
                </a:lnTo>
                <a:lnTo>
                  <a:pt x="363" y="502"/>
                </a:lnTo>
                <a:lnTo>
                  <a:pt x="365" y="502"/>
                </a:lnTo>
                <a:lnTo>
                  <a:pt x="365" y="502"/>
                </a:lnTo>
                <a:lnTo>
                  <a:pt x="367" y="502"/>
                </a:lnTo>
                <a:lnTo>
                  <a:pt x="369" y="502"/>
                </a:lnTo>
                <a:lnTo>
                  <a:pt x="371" y="504"/>
                </a:lnTo>
                <a:lnTo>
                  <a:pt x="373" y="504"/>
                </a:lnTo>
                <a:lnTo>
                  <a:pt x="373" y="502"/>
                </a:lnTo>
                <a:lnTo>
                  <a:pt x="376" y="502"/>
                </a:lnTo>
                <a:lnTo>
                  <a:pt x="378" y="499"/>
                </a:lnTo>
                <a:lnTo>
                  <a:pt x="378" y="499"/>
                </a:lnTo>
                <a:lnTo>
                  <a:pt x="376" y="497"/>
                </a:lnTo>
                <a:lnTo>
                  <a:pt x="373" y="495"/>
                </a:lnTo>
                <a:lnTo>
                  <a:pt x="373" y="495"/>
                </a:lnTo>
                <a:lnTo>
                  <a:pt x="373" y="493"/>
                </a:lnTo>
                <a:lnTo>
                  <a:pt x="371" y="491"/>
                </a:lnTo>
                <a:lnTo>
                  <a:pt x="371" y="491"/>
                </a:lnTo>
                <a:lnTo>
                  <a:pt x="371" y="489"/>
                </a:lnTo>
                <a:lnTo>
                  <a:pt x="371" y="489"/>
                </a:lnTo>
                <a:lnTo>
                  <a:pt x="371" y="487"/>
                </a:lnTo>
                <a:lnTo>
                  <a:pt x="373" y="487"/>
                </a:lnTo>
                <a:lnTo>
                  <a:pt x="373" y="485"/>
                </a:lnTo>
                <a:lnTo>
                  <a:pt x="373" y="485"/>
                </a:lnTo>
                <a:lnTo>
                  <a:pt x="371" y="483"/>
                </a:lnTo>
                <a:lnTo>
                  <a:pt x="371" y="483"/>
                </a:lnTo>
                <a:lnTo>
                  <a:pt x="373" y="481"/>
                </a:lnTo>
                <a:lnTo>
                  <a:pt x="373" y="481"/>
                </a:lnTo>
                <a:lnTo>
                  <a:pt x="373" y="481"/>
                </a:lnTo>
                <a:lnTo>
                  <a:pt x="371" y="479"/>
                </a:lnTo>
                <a:lnTo>
                  <a:pt x="371" y="476"/>
                </a:lnTo>
                <a:lnTo>
                  <a:pt x="369" y="476"/>
                </a:lnTo>
                <a:lnTo>
                  <a:pt x="369" y="476"/>
                </a:lnTo>
                <a:lnTo>
                  <a:pt x="371" y="474"/>
                </a:lnTo>
                <a:lnTo>
                  <a:pt x="378" y="472"/>
                </a:lnTo>
                <a:lnTo>
                  <a:pt x="380" y="470"/>
                </a:lnTo>
                <a:lnTo>
                  <a:pt x="380" y="470"/>
                </a:lnTo>
                <a:lnTo>
                  <a:pt x="380" y="468"/>
                </a:lnTo>
                <a:lnTo>
                  <a:pt x="382" y="468"/>
                </a:lnTo>
                <a:lnTo>
                  <a:pt x="382" y="468"/>
                </a:lnTo>
                <a:lnTo>
                  <a:pt x="384" y="466"/>
                </a:lnTo>
                <a:lnTo>
                  <a:pt x="386" y="466"/>
                </a:lnTo>
                <a:lnTo>
                  <a:pt x="386" y="466"/>
                </a:lnTo>
                <a:lnTo>
                  <a:pt x="386" y="464"/>
                </a:lnTo>
                <a:lnTo>
                  <a:pt x="386" y="464"/>
                </a:lnTo>
                <a:lnTo>
                  <a:pt x="386" y="464"/>
                </a:lnTo>
                <a:lnTo>
                  <a:pt x="386" y="462"/>
                </a:lnTo>
                <a:lnTo>
                  <a:pt x="386" y="462"/>
                </a:lnTo>
                <a:lnTo>
                  <a:pt x="388" y="462"/>
                </a:lnTo>
                <a:lnTo>
                  <a:pt x="388" y="462"/>
                </a:lnTo>
                <a:lnTo>
                  <a:pt x="390" y="460"/>
                </a:lnTo>
                <a:lnTo>
                  <a:pt x="390" y="460"/>
                </a:lnTo>
                <a:lnTo>
                  <a:pt x="390" y="458"/>
                </a:lnTo>
                <a:lnTo>
                  <a:pt x="392" y="458"/>
                </a:lnTo>
                <a:lnTo>
                  <a:pt x="392" y="458"/>
                </a:lnTo>
                <a:lnTo>
                  <a:pt x="394" y="460"/>
                </a:lnTo>
                <a:lnTo>
                  <a:pt x="396" y="460"/>
                </a:lnTo>
                <a:lnTo>
                  <a:pt x="399" y="458"/>
                </a:lnTo>
                <a:lnTo>
                  <a:pt x="399" y="458"/>
                </a:lnTo>
                <a:lnTo>
                  <a:pt x="399" y="460"/>
                </a:lnTo>
                <a:lnTo>
                  <a:pt x="401" y="462"/>
                </a:lnTo>
                <a:lnTo>
                  <a:pt x="403" y="462"/>
                </a:lnTo>
                <a:lnTo>
                  <a:pt x="403" y="462"/>
                </a:lnTo>
                <a:lnTo>
                  <a:pt x="405" y="464"/>
                </a:lnTo>
                <a:lnTo>
                  <a:pt x="407" y="466"/>
                </a:lnTo>
                <a:lnTo>
                  <a:pt x="409" y="460"/>
                </a:lnTo>
                <a:lnTo>
                  <a:pt x="409" y="458"/>
                </a:lnTo>
                <a:lnTo>
                  <a:pt x="409" y="456"/>
                </a:lnTo>
                <a:lnTo>
                  <a:pt x="411" y="456"/>
                </a:lnTo>
                <a:lnTo>
                  <a:pt x="413" y="453"/>
                </a:lnTo>
                <a:lnTo>
                  <a:pt x="413" y="453"/>
                </a:lnTo>
                <a:lnTo>
                  <a:pt x="415" y="453"/>
                </a:lnTo>
                <a:lnTo>
                  <a:pt x="415" y="453"/>
                </a:lnTo>
                <a:lnTo>
                  <a:pt x="415" y="451"/>
                </a:lnTo>
                <a:lnTo>
                  <a:pt x="415" y="449"/>
                </a:lnTo>
                <a:lnTo>
                  <a:pt x="413" y="447"/>
                </a:lnTo>
                <a:lnTo>
                  <a:pt x="413" y="445"/>
                </a:lnTo>
                <a:lnTo>
                  <a:pt x="415" y="445"/>
                </a:lnTo>
                <a:lnTo>
                  <a:pt x="415" y="445"/>
                </a:lnTo>
                <a:lnTo>
                  <a:pt x="417" y="445"/>
                </a:lnTo>
                <a:lnTo>
                  <a:pt x="421" y="447"/>
                </a:lnTo>
                <a:lnTo>
                  <a:pt x="424" y="447"/>
                </a:lnTo>
                <a:lnTo>
                  <a:pt x="426" y="445"/>
                </a:lnTo>
                <a:lnTo>
                  <a:pt x="426" y="445"/>
                </a:lnTo>
                <a:lnTo>
                  <a:pt x="428" y="441"/>
                </a:lnTo>
                <a:lnTo>
                  <a:pt x="428" y="439"/>
                </a:lnTo>
                <a:lnTo>
                  <a:pt x="428" y="437"/>
                </a:lnTo>
                <a:lnTo>
                  <a:pt x="428" y="435"/>
                </a:lnTo>
                <a:lnTo>
                  <a:pt x="428" y="433"/>
                </a:lnTo>
                <a:lnTo>
                  <a:pt x="428" y="431"/>
                </a:lnTo>
                <a:lnTo>
                  <a:pt x="430" y="426"/>
                </a:lnTo>
                <a:lnTo>
                  <a:pt x="430" y="424"/>
                </a:lnTo>
                <a:lnTo>
                  <a:pt x="430" y="422"/>
                </a:lnTo>
                <a:lnTo>
                  <a:pt x="430" y="418"/>
                </a:lnTo>
                <a:lnTo>
                  <a:pt x="430" y="418"/>
                </a:lnTo>
                <a:lnTo>
                  <a:pt x="432" y="416"/>
                </a:lnTo>
                <a:lnTo>
                  <a:pt x="434" y="414"/>
                </a:lnTo>
                <a:lnTo>
                  <a:pt x="436" y="414"/>
                </a:lnTo>
                <a:lnTo>
                  <a:pt x="440" y="416"/>
                </a:lnTo>
                <a:lnTo>
                  <a:pt x="440" y="416"/>
                </a:lnTo>
                <a:lnTo>
                  <a:pt x="440" y="414"/>
                </a:lnTo>
                <a:lnTo>
                  <a:pt x="442" y="414"/>
                </a:lnTo>
                <a:lnTo>
                  <a:pt x="444" y="414"/>
                </a:lnTo>
                <a:lnTo>
                  <a:pt x="444" y="414"/>
                </a:lnTo>
                <a:lnTo>
                  <a:pt x="447" y="414"/>
                </a:lnTo>
                <a:lnTo>
                  <a:pt x="449" y="414"/>
                </a:lnTo>
                <a:lnTo>
                  <a:pt x="449" y="414"/>
                </a:lnTo>
                <a:lnTo>
                  <a:pt x="449" y="412"/>
                </a:lnTo>
                <a:lnTo>
                  <a:pt x="449" y="410"/>
                </a:lnTo>
                <a:lnTo>
                  <a:pt x="449" y="410"/>
                </a:lnTo>
                <a:lnTo>
                  <a:pt x="451" y="408"/>
                </a:lnTo>
                <a:lnTo>
                  <a:pt x="451" y="408"/>
                </a:lnTo>
                <a:lnTo>
                  <a:pt x="457" y="403"/>
                </a:lnTo>
                <a:lnTo>
                  <a:pt x="461" y="401"/>
                </a:lnTo>
                <a:lnTo>
                  <a:pt x="461" y="401"/>
                </a:lnTo>
                <a:lnTo>
                  <a:pt x="461" y="401"/>
                </a:lnTo>
                <a:lnTo>
                  <a:pt x="463" y="399"/>
                </a:lnTo>
                <a:lnTo>
                  <a:pt x="463" y="399"/>
                </a:lnTo>
                <a:lnTo>
                  <a:pt x="463" y="397"/>
                </a:lnTo>
                <a:lnTo>
                  <a:pt x="463" y="393"/>
                </a:lnTo>
                <a:lnTo>
                  <a:pt x="463" y="391"/>
                </a:lnTo>
                <a:lnTo>
                  <a:pt x="463" y="391"/>
                </a:lnTo>
                <a:lnTo>
                  <a:pt x="467" y="387"/>
                </a:lnTo>
                <a:lnTo>
                  <a:pt x="467" y="385"/>
                </a:lnTo>
                <a:lnTo>
                  <a:pt x="470" y="385"/>
                </a:lnTo>
                <a:lnTo>
                  <a:pt x="470" y="385"/>
                </a:lnTo>
                <a:lnTo>
                  <a:pt x="472" y="385"/>
                </a:lnTo>
                <a:lnTo>
                  <a:pt x="472" y="387"/>
                </a:lnTo>
                <a:lnTo>
                  <a:pt x="474" y="387"/>
                </a:lnTo>
                <a:lnTo>
                  <a:pt x="474" y="389"/>
                </a:lnTo>
                <a:lnTo>
                  <a:pt x="474" y="389"/>
                </a:lnTo>
                <a:lnTo>
                  <a:pt x="474" y="395"/>
                </a:lnTo>
                <a:lnTo>
                  <a:pt x="474" y="395"/>
                </a:lnTo>
                <a:lnTo>
                  <a:pt x="476" y="397"/>
                </a:lnTo>
                <a:lnTo>
                  <a:pt x="476" y="397"/>
                </a:lnTo>
                <a:lnTo>
                  <a:pt x="478" y="397"/>
                </a:lnTo>
                <a:lnTo>
                  <a:pt x="480" y="399"/>
                </a:lnTo>
                <a:lnTo>
                  <a:pt x="482" y="399"/>
                </a:lnTo>
                <a:lnTo>
                  <a:pt x="482" y="401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6" y="403"/>
                </a:lnTo>
                <a:lnTo>
                  <a:pt x="488" y="403"/>
                </a:lnTo>
                <a:lnTo>
                  <a:pt x="490" y="401"/>
                </a:lnTo>
                <a:lnTo>
                  <a:pt x="490" y="401"/>
                </a:lnTo>
                <a:lnTo>
                  <a:pt x="490" y="401"/>
                </a:lnTo>
                <a:lnTo>
                  <a:pt x="495" y="401"/>
                </a:lnTo>
                <a:lnTo>
                  <a:pt x="497" y="399"/>
                </a:lnTo>
                <a:lnTo>
                  <a:pt x="497" y="397"/>
                </a:lnTo>
                <a:lnTo>
                  <a:pt x="497" y="397"/>
                </a:lnTo>
                <a:lnTo>
                  <a:pt x="495" y="397"/>
                </a:lnTo>
                <a:lnTo>
                  <a:pt x="490" y="393"/>
                </a:lnTo>
                <a:lnTo>
                  <a:pt x="490" y="393"/>
                </a:lnTo>
                <a:lnTo>
                  <a:pt x="490" y="393"/>
                </a:lnTo>
                <a:lnTo>
                  <a:pt x="493" y="391"/>
                </a:lnTo>
                <a:lnTo>
                  <a:pt x="493" y="391"/>
                </a:lnTo>
                <a:lnTo>
                  <a:pt x="495" y="389"/>
                </a:lnTo>
                <a:lnTo>
                  <a:pt x="495" y="389"/>
                </a:lnTo>
                <a:lnTo>
                  <a:pt x="495" y="387"/>
                </a:lnTo>
                <a:lnTo>
                  <a:pt x="495" y="385"/>
                </a:lnTo>
                <a:lnTo>
                  <a:pt x="497" y="385"/>
                </a:lnTo>
                <a:lnTo>
                  <a:pt x="497" y="382"/>
                </a:lnTo>
                <a:lnTo>
                  <a:pt x="497" y="382"/>
                </a:lnTo>
                <a:lnTo>
                  <a:pt x="497" y="382"/>
                </a:lnTo>
                <a:lnTo>
                  <a:pt x="497" y="380"/>
                </a:lnTo>
                <a:lnTo>
                  <a:pt x="497" y="380"/>
                </a:lnTo>
                <a:lnTo>
                  <a:pt x="499" y="378"/>
                </a:lnTo>
                <a:lnTo>
                  <a:pt x="499" y="378"/>
                </a:lnTo>
                <a:lnTo>
                  <a:pt x="499" y="376"/>
                </a:lnTo>
                <a:lnTo>
                  <a:pt x="499" y="376"/>
                </a:lnTo>
                <a:lnTo>
                  <a:pt x="501" y="374"/>
                </a:lnTo>
                <a:lnTo>
                  <a:pt x="501" y="374"/>
                </a:lnTo>
                <a:lnTo>
                  <a:pt x="503" y="374"/>
                </a:lnTo>
                <a:lnTo>
                  <a:pt x="507" y="374"/>
                </a:lnTo>
                <a:lnTo>
                  <a:pt x="507" y="374"/>
                </a:lnTo>
                <a:lnTo>
                  <a:pt x="509" y="374"/>
                </a:lnTo>
                <a:lnTo>
                  <a:pt x="509" y="372"/>
                </a:lnTo>
                <a:lnTo>
                  <a:pt x="509" y="372"/>
                </a:lnTo>
                <a:lnTo>
                  <a:pt x="511" y="370"/>
                </a:lnTo>
                <a:lnTo>
                  <a:pt x="511" y="368"/>
                </a:lnTo>
                <a:lnTo>
                  <a:pt x="511" y="366"/>
                </a:lnTo>
                <a:lnTo>
                  <a:pt x="511" y="364"/>
                </a:lnTo>
                <a:lnTo>
                  <a:pt x="511" y="364"/>
                </a:lnTo>
                <a:lnTo>
                  <a:pt x="511" y="364"/>
                </a:lnTo>
                <a:lnTo>
                  <a:pt x="511" y="362"/>
                </a:lnTo>
                <a:lnTo>
                  <a:pt x="511" y="360"/>
                </a:lnTo>
                <a:lnTo>
                  <a:pt x="513" y="360"/>
                </a:lnTo>
                <a:lnTo>
                  <a:pt x="513" y="360"/>
                </a:lnTo>
                <a:lnTo>
                  <a:pt x="516" y="360"/>
                </a:lnTo>
                <a:lnTo>
                  <a:pt x="518" y="360"/>
                </a:lnTo>
                <a:lnTo>
                  <a:pt x="518" y="360"/>
                </a:lnTo>
                <a:lnTo>
                  <a:pt x="520" y="360"/>
                </a:lnTo>
                <a:lnTo>
                  <a:pt x="520" y="357"/>
                </a:lnTo>
                <a:lnTo>
                  <a:pt x="522" y="351"/>
                </a:lnTo>
                <a:lnTo>
                  <a:pt x="524" y="349"/>
                </a:lnTo>
                <a:lnTo>
                  <a:pt x="524" y="347"/>
                </a:lnTo>
                <a:lnTo>
                  <a:pt x="526" y="347"/>
                </a:lnTo>
                <a:lnTo>
                  <a:pt x="528" y="347"/>
                </a:lnTo>
                <a:lnTo>
                  <a:pt x="528" y="345"/>
                </a:lnTo>
                <a:lnTo>
                  <a:pt x="530" y="345"/>
                </a:lnTo>
                <a:lnTo>
                  <a:pt x="532" y="345"/>
                </a:lnTo>
                <a:lnTo>
                  <a:pt x="532" y="345"/>
                </a:lnTo>
                <a:lnTo>
                  <a:pt x="532" y="343"/>
                </a:lnTo>
                <a:lnTo>
                  <a:pt x="532" y="343"/>
                </a:lnTo>
                <a:lnTo>
                  <a:pt x="532" y="343"/>
                </a:lnTo>
                <a:lnTo>
                  <a:pt x="530" y="341"/>
                </a:lnTo>
                <a:lnTo>
                  <a:pt x="526" y="339"/>
                </a:lnTo>
                <a:lnTo>
                  <a:pt x="526" y="337"/>
                </a:lnTo>
                <a:lnTo>
                  <a:pt x="524" y="337"/>
                </a:lnTo>
                <a:lnTo>
                  <a:pt x="524" y="334"/>
                </a:lnTo>
                <a:lnTo>
                  <a:pt x="524" y="334"/>
                </a:lnTo>
                <a:lnTo>
                  <a:pt x="524" y="332"/>
                </a:lnTo>
                <a:lnTo>
                  <a:pt x="524" y="332"/>
                </a:lnTo>
                <a:lnTo>
                  <a:pt x="524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0"/>
                </a:lnTo>
                <a:lnTo>
                  <a:pt x="522" y="330"/>
                </a:lnTo>
                <a:lnTo>
                  <a:pt x="522" y="330"/>
                </a:lnTo>
                <a:lnTo>
                  <a:pt x="522" y="328"/>
                </a:lnTo>
                <a:lnTo>
                  <a:pt x="520" y="328"/>
                </a:lnTo>
                <a:lnTo>
                  <a:pt x="520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6"/>
                </a:lnTo>
                <a:lnTo>
                  <a:pt x="518" y="326"/>
                </a:lnTo>
                <a:lnTo>
                  <a:pt x="516" y="324"/>
                </a:lnTo>
                <a:lnTo>
                  <a:pt x="516" y="322"/>
                </a:lnTo>
                <a:lnTo>
                  <a:pt x="516" y="322"/>
                </a:lnTo>
                <a:lnTo>
                  <a:pt x="516" y="322"/>
                </a:lnTo>
                <a:lnTo>
                  <a:pt x="518" y="320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2" y="316"/>
                </a:lnTo>
                <a:lnTo>
                  <a:pt x="522" y="316"/>
                </a:lnTo>
                <a:lnTo>
                  <a:pt x="524" y="316"/>
                </a:lnTo>
                <a:lnTo>
                  <a:pt x="524" y="314"/>
                </a:lnTo>
                <a:lnTo>
                  <a:pt x="524" y="314"/>
                </a:lnTo>
                <a:lnTo>
                  <a:pt x="524" y="314"/>
                </a:lnTo>
                <a:lnTo>
                  <a:pt x="524" y="311"/>
                </a:lnTo>
                <a:lnTo>
                  <a:pt x="524" y="311"/>
                </a:lnTo>
                <a:lnTo>
                  <a:pt x="524" y="309"/>
                </a:lnTo>
                <a:lnTo>
                  <a:pt x="524" y="309"/>
                </a:lnTo>
                <a:lnTo>
                  <a:pt x="526" y="307"/>
                </a:lnTo>
                <a:lnTo>
                  <a:pt x="526" y="303"/>
                </a:lnTo>
                <a:lnTo>
                  <a:pt x="526" y="301"/>
                </a:lnTo>
                <a:lnTo>
                  <a:pt x="528" y="301"/>
                </a:lnTo>
                <a:lnTo>
                  <a:pt x="530" y="299"/>
                </a:lnTo>
                <a:lnTo>
                  <a:pt x="530" y="297"/>
                </a:lnTo>
                <a:lnTo>
                  <a:pt x="530" y="297"/>
                </a:lnTo>
                <a:lnTo>
                  <a:pt x="528" y="297"/>
                </a:lnTo>
                <a:lnTo>
                  <a:pt x="528" y="297"/>
                </a:lnTo>
                <a:lnTo>
                  <a:pt x="528" y="295"/>
                </a:lnTo>
                <a:lnTo>
                  <a:pt x="528" y="295"/>
                </a:lnTo>
                <a:lnTo>
                  <a:pt x="530" y="293"/>
                </a:lnTo>
                <a:lnTo>
                  <a:pt x="530" y="293"/>
                </a:lnTo>
                <a:lnTo>
                  <a:pt x="530" y="293"/>
                </a:lnTo>
                <a:lnTo>
                  <a:pt x="532" y="293"/>
                </a:lnTo>
                <a:lnTo>
                  <a:pt x="532" y="293"/>
                </a:lnTo>
                <a:lnTo>
                  <a:pt x="534" y="293"/>
                </a:lnTo>
                <a:lnTo>
                  <a:pt x="534" y="293"/>
                </a:lnTo>
                <a:lnTo>
                  <a:pt x="536" y="293"/>
                </a:lnTo>
                <a:lnTo>
                  <a:pt x="536" y="293"/>
                </a:lnTo>
                <a:lnTo>
                  <a:pt x="538" y="293"/>
                </a:lnTo>
                <a:lnTo>
                  <a:pt x="541" y="293"/>
                </a:lnTo>
                <a:lnTo>
                  <a:pt x="541" y="293"/>
                </a:lnTo>
                <a:lnTo>
                  <a:pt x="543" y="297"/>
                </a:lnTo>
                <a:lnTo>
                  <a:pt x="543" y="297"/>
                </a:lnTo>
                <a:lnTo>
                  <a:pt x="545" y="299"/>
                </a:lnTo>
                <a:lnTo>
                  <a:pt x="547" y="299"/>
                </a:lnTo>
                <a:lnTo>
                  <a:pt x="547" y="299"/>
                </a:lnTo>
                <a:lnTo>
                  <a:pt x="549" y="299"/>
                </a:lnTo>
                <a:lnTo>
                  <a:pt x="551" y="299"/>
                </a:lnTo>
                <a:lnTo>
                  <a:pt x="551" y="299"/>
                </a:lnTo>
                <a:lnTo>
                  <a:pt x="551" y="299"/>
                </a:lnTo>
                <a:lnTo>
                  <a:pt x="553" y="299"/>
                </a:lnTo>
                <a:lnTo>
                  <a:pt x="553" y="299"/>
                </a:lnTo>
                <a:lnTo>
                  <a:pt x="557" y="299"/>
                </a:lnTo>
                <a:lnTo>
                  <a:pt x="557" y="299"/>
                </a:lnTo>
                <a:lnTo>
                  <a:pt x="559" y="299"/>
                </a:lnTo>
                <a:lnTo>
                  <a:pt x="559" y="297"/>
                </a:lnTo>
                <a:lnTo>
                  <a:pt x="559" y="295"/>
                </a:lnTo>
                <a:lnTo>
                  <a:pt x="559" y="295"/>
                </a:lnTo>
                <a:lnTo>
                  <a:pt x="559" y="289"/>
                </a:lnTo>
                <a:lnTo>
                  <a:pt x="559" y="289"/>
                </a:lnTo>
                <a:lnTo>
                  <a:pt x="559" y="286"/>
                </a:lnTo>
                <a:lnTo>
                  <a:pt x="559" y="286"/>
                </a:lnTo>
                <a:lnTo>
                  <a:pt x="559" y="286"/>
                </a:lnTo>
                <a:lnTo>
                  <a:pt x="559" y="284"/>
                </a:lnTo>
                <a:lnTo>
                  <a:pt x="561" y="282"/>
                </a:lnTo>
                <a:lnTo>
                  <a:pt x="561" y="280"/>
                </a:lnTo>
                <a:lnTo>
                  <a:pt x="564" y="278"/>
                </a:lnTo>
                <a:lnTo>
                  <a:pt x="564" y="278"/>
                </a:lnTo>
                <a:lnTo>
                  <a:pt x="566" y="278"/>
                </a:lnTo>
                <a:lnTo>
                  <a:pt x="570" y="278"/>
                </a:lnTo>
                <a:lnTo>
                  <a:pt x="570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4"/>
                </a:lnTo>
                <a:lnTo>
                  <a:pt x="572" y="274"/>
                </a:lnTo>
                <a:lnTo>
                  <a:pt x="572" y="268"/>
                </a:lnTo>
                <a:lnTo>
                  <a:pt x="572" y="266"/>
                </a:lnTo>
                <a:lnTo>
                  <a:pt x="572" y="263"/>
                </a:lnTo>
                <a:lnTo>
                  <a:pt x="574" y="261"/>
                </a:lnTo>
                <a:lnTo>
                  <a:pt x="574" y="259"/>
                </a:lnTo>
                <a:lnTo>
                  <a:pt x="576" y="257"/>
                </a:lnTo>
                <a:lnTo>
                  <a:pt x="576" y="255"/>
                </a:lnTo>
                <a:lnTo>
                  <a:pt x="580" y="253"/>
                </a:lnTo>
                <a:lnTo>
                  <a:pt x="580" y="253"/>
                </a:lnTo>
                <a:lnTo>
                  <a:pt x="580" y="253"/>
                </a:lnTo>
                <a:lnTo>
                  <a:pt x="582" y="251"/>
                </a:lnTo>
                <a:lnTo>
                  <a:pt x="582" y="251"/>
                </a:lnTo>
                <a:lnTo>
                  <a:pt x="582" y="249"/>
                </a:lnTo>
                <a:lnTo>
                  <a:pt x="582" y="249"/>
                </a:lnTo>
                <a:lnTo>
                  <a:pt x="580" y="247"/>
                </a:lnTo>
                <a:lnTo>
                  <a:pt x="580" y="247"/>
                </a:lnTo>
                <a:lnTo>
                  <a:pt x="578" y="247"/>
                </a:lnTo>
                <a:lnTo>
                  <a:pt x="578" y="247"/>
                </a:lnTo>
                <a:lnTo>
                  <a:pt x="574" y="236"/>
                </a:lnTo>
                <a:lnTo>
                  <a:pt x="574" y="234"/>
                </a:lnTo>
                <a:lnTo>
                  <a:pt x="574" y="232"/>
                </a:lnTo>
                <a:lnTo>
                  <a:pt x="578" y="234"/>
                </a:lnTo>
                <a:lnTo>
                  <a:pt x="580" y="234"/>
                </a:lnTo>
                <a:lnTo>
                  <a:pt x="580" y="234"/>
                </a:lnTo>
                <a:lnTo>
                  <a:pt x="580" y="236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9" y="243"/>
                </a:lnTo>
                <a:lnTo>
                  <a:pt x="591" y="243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3" y="240"/>
                </a:lnTo>
                <a:lnTo>
                  <a:pt x="593" y="240"/>
                </a:lnTo>
                <a:lnTo>
                  <a:pt x="593" y="238"/>
                </a:lnTo>
                <a:lnTo>
                  <a:pt x="593" y="238"/>
                </a:lnTo>
                <a:lnTo>
                  <a:pt x="595" y="238"/>
                </a:lnTo>
                <a:lnTo>
                  <a:pt x="595" y="238"/>
                </a:lnTo>
                <a:lnTo>
                  <a:pt x="595" y="238"/>
                </a:lnTo>
                <a:lnTo>
                  <a:pt x="597" y="240"/>
                </a:lnTo>
                <a:lnTo>
                  <a:pt x="597" y="240"/>
                </a:lnTo>
                <a:lnTo>
                  <a:pt x="599" y="240"/>
                </a:lnTo>
                <a:lnTo>
                  <a:pt x="599" y="240"/>
                </a:lnTo>
                <a:lnTo>
                  <a:pt x="601" y="240"/>
                </a:lnTo>
                <a:lnTo>
                  <a:pt x="603" y="240"/>
                </a:lnTo>
                <a:lnTo>
                  <a:pt x="610" y="243"/>
                </a:lnTo>
                <a:lnTo>
                  <a:pt x="614" y="245"/>
                </a:lnTo>
                <a:lnTo>
                  <a:pt x="614" y="245"/>
                </a:lnTo>
                <a:lnTo>
                  <a:pt x="616" y="245"/>
                </a:lnTo>
                <a:lnTo>
                  <a:pt x="620" y="245"/>
                </a:lnTo>
                <a:lnTo>
                  <a:pt x="622" y="245"/>
                </a:lnTo>
                <a:lnTo>
                  <a:pt x="624" y="247"/>
                </a:lnTo>
                <a:lnTo>
                  <a:pt x="624" y="247"/>
                </a:lnTo>
                <a:lnTo>
                  <a:pt x="624" y="247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8" y="257"/>
                </a:lnTo>
                <a:lnTo>
                  <a:pt x="630" y="257"/>
                </a:lnTo>
                <a:lnTo>
                  <a:pt x="630" y="259"/>
                </a:lnTo>
                <a:lnTo>
                  <a:pt x="630" y="259"/>
                </a:lnTo>
                <a:lnTo>
                  <a:pt x="632" y="259"/>
                </a:lnTo>
                <a:lnTo>
                  <a:pt x="635" y="261"/>
                </a:lnTo>
                <a:lnTo>
                  <a:pt x="635" y="261"/>
                </a:lnTo>
                <a:lnTo>
                  <a:pt x="635" y="261"/>
                </a:lnTo>
                <a:lnTo>
                  <a:pt x="635" y="263"/>
                </a:lnTo>
                <a:lnTo>
                  <a:pt x="635" y="263"/>
                </a:lnTo>
                <a:lnTo>
                  <a:pt x="637" y="263"/>
                </a:lnTo>
                <a:lnTo>
                  <a:pt x="639" y="263"/>
                </a:lnTo>
                <a:lnTo>
                  <a:pt x="639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3" y="266"/>
                </a:lnTo>
                <a:lnTo>
                  <a:pt x="645" y="266"/>
                </a:lnTo>
                <a:lnTo>
                  <a:pt x="645" y="266"/>
                </a:lnTo>
                <a:lnTo>
                  <a:pt x="647" y="263"/>
                </a:lnTo>
                <a:lnTo>
                  <a:pt x="647" y="261"/>
                </a:lnTo>
                <a:lnTo>
                  <a:pt x="649" y="261"/>
                </a:lnTo>
                <a:lnTo>
                  <a:pt x="649" y="261"/>
                </a:lnTo>
                <a:lnTo>
                  <a:pt x="653" y="259"/>
                </a:lnTo>
                <a:lnTo>
                  <a:pt x="660" y="257"/>
                </a:lnTo>
                <a:lnTo>
                  <a:pt x="660" y="257"/>
                </a:lnTo>
                <a:lnTo>
                  <a:pt x="662" y="257"/>
                </a:lnTo>
                <a:lnTo>
                  <a:pt x="664" y="259"/>
                </a:lnTo>
                <a:lnTo>
                  <a:pt x="664" y="259"/>
                </a:lnTo>
                <a:lnTo>
                  <a:pt x="666" y="259"/>
                </a:lnTo>
                <a:lnTo>
                  <a:pt x="666" y="263"/>
                </a:lnTo>
                <a:lnTo>
                  <a:pt x="668" y="263"/>
                </a:lnTo>
                <a:lnTo>
                  <a:pt x="668" y="263"/>
                </a:lnTo>
                <a:lnTo>
                  <a:pt x="668" y="263"/>
                </a:lnTo>
                <a:lnTo>
                  <a:pt x="678" y="266"/>
                </a:lnTo>
                <a:lnTo>
                  <a:pt x="678" y="266"/>
                </a:lnTo>
                <a:lnTo>
                  <a:pt x="681" y="266"/>
                </a:lnTo>
                <a:lnTo>
                  <a:pt x="681" y="268"/>
                </a:lnTo>
                <a:lnTo>
                  <a:pt x="681" y="270"/>
                </a:lnTo>
                <a:lnTo>
                  <a:pt x="683" y="270"/>
                </a:lnTo>
                <a:lnTo>
                  <a:pt x="683" y="270"/>
                </a:lnTo>
                <a:lnTo>
                  <a:pt x="685" y="270"/>
                </a:lnTo>
                <a:lnTo>
                  <a:pt x="693" y="270"/>
                </a:lnTo>
                <a:lnTo>
                  <a:pt x="693" y="270"/>
                </a:lnTo>
                <a:lnTo>
                  <a:pt x="693" y="270"/>
                </a:lnTo>
                <a:lnTo>
                  <a:pt x="697" y="270"/>
                </a:lnTo>
                <a:lnTo>
                  <a:pt x="697" y="270"/>
                </a:lnTo>
                <a:lnTo>
                  <a:pt x="697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701" y="272"/>
                </a:lnTo>
                <a:lnTo>
                  <a:pt x="701" y="272"/>
                </a:lnTo>
                <a:lnTo>
                  <a:pt x="701" y="272"/>
                </a:lnTo>
                <a:lnTo>
                  <a:pt x="704" y="272"/>
                </a:lnTo>
                <a:lnTo>
                  <a:pt x="704" y="272"/>
                </a:lnTo>
                <a:lnTo>
                  <a:pt x="704" y="270"/>
                </a:lnTo>
                <a:lnTo>
                  <a:pt x="704" y="270"/>
                </a:lnTo>
                <a:lnTo>
                  <a:pt x="704" y="268"/>
                </a:lnTo>
                <a:lnTo>
                  <a:pt x="704" y="268"/>
                </a:lnTo>
                <a:lnTo>
                  <a:pt x="706" y="268"/>
                </a:lnTo>
                <a:lnTo>
                  <a:pt x="706" y="266"/>
                </a:lnTo>
                <a:lnTo>
                  <a:pt x="714" y="263"/>
                </a:lnTo>
                <a:lnTo>
                  <a:pt x="714" y="263"/>
                </a:lnTo>
                <a:lnTo>
                  <a:pt x="714" y="263"/>
                </a:lnTo>
                <a:lnTo>
                  <a:pt x="716" y="263"/>
                </a:lnTo>
                <a:lnTo>
                  <a:pt x="722" y="263"/>
                </a:lnTo>
                <a:lnTo>
                  <a:pt x="724" y="266"/>
                </a:lnTo>
                <a:lnTo>
                  <a:pt x="724" y="266"/>
                </a:lnTo>
                <a:lnTo>
                  <a:pt x="726" y="268"/>
                </a:lnTo>
                <a:lnTo>
                  <a:pt x="726" y="270"/>
                </a:lnTo>
                <a:lnTo>
                  <a:pt x="729" y="272"/>
                </a:lnTo>
                <a:lnTo>
                  <a:pt x="729" y="272"/>
                </a:lnTo>
                <a:lnTo>
                  <a:pt x="731" y="272"/>
                </a:lnTo>
                <a:lnTo>
                  <a:pt x="731" y="274"/>
                </a:lnTo>
                <a:lnTo>
                  <a:pt x="731" y="274"/>
                </a:lnTo>
                <a:lnTo>
                  <a:pt x="733" y="274"/>
                </a:lnTo>
                <a:lnTo>
                  <a:pt x="735" y="274"/>
                </a:lnTo>
                <a:lnTo>
                  <a:pt x="735" y="274"/>
                </a:lnTo>
                <a:lnTo>
                  <a:pt x="735" y="274"/>
                </a:lnTo>
                <a:lnTo>
                  <a:pt x="737" y="276"/>
                </a:lnTo>
                <a:lnTo>
                  <a:pt x="737" y="276"/>
                </a:lnTo>
                <a:lnTo>
                  <a:pt x="737" y="278"/>
                </a:lnTo>
                <a:lnTo>
                  <a:pt x="739" y="278"/>
                </a:lnTo>
                <a:lnTo>
                  <a:pt x="739" y="278"/>
                </a:lnTo>
                <a:lnTo>
                  <a:pt x="739" y="280"/>
                </a:lnTo>
                <a:lnTo>
                  <a:pt x="739" y="282"/>
                </a:lnTo>
                <a:lnTo>
                  <a:pt x="739" y="282"/>
                </a:lnTo>
                <a:lnTo>
                  <a:pt x="739" y="284"/>
                </a:lnTo>
                <a:lnTo>
                  <a:pt x="739" y="289"/>
                </a:lnTo>
                <a:lnTo>
                  <a:pt x="739" y="291"/>
                </a:lnTo>
                <a:lnTo>
                  <a:pt x="739" y="291"/>
                </a:lnTo>
                <a:lnTo>
                  <a:pt x="739" y="293"/>
                </a:lnTo>
                <a:lnTo>
                  <a:pt x="739" y="295"/>
                </a:lnTo>
                <a:lnTo>
                  <a:pt x="739" y="297"/>
                </a:lnTo>
                <a:lnTo>
                  <a:pt x="737" y="297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301"/>
                </a:lnTo>
                <a:lnTo>
                  <a:pt x="737" y="303"/>
                </a:lnTo>
                <a:lnTo>
                  <a:pt x="737" y="305"/>
                </a:lnTo>
                <a:lnTo>
                  <a:pt x="737" y="307"/>
                </a:lnTo>
                <a:lnTo>
                  <a:pt x="737" y="309"/>
                </a:lnTo>
                <a:lnTo>
                  <a:pt x="735" y="309"/>
                </a:lnTo>
                <a:lnTo>
                  <a:pt x="733" y="314"/>
                </a:lnTo>
                <a:lnTo>
                  <a:pt x="731" y="316"/>
                </a:lnTo>
                <a:lnTo>
                  <a:pt x="729" y="318"/>
                </a:lnTo>
                <a:lnTo>
                  <a:pt x="731" y="322"/>
                </a:lnTo>
                <a:lnTo>
                  <a:pt x="731" y="322"/>
                </a:lnTo>
                <a:lnTo>
                  <a:pt x="737" y="322"/>
                </a:lnTo>
                <a:lnTo>
                  <a:pt x="737" y="324"/>
                </a:lnTo>
                <a:lnTo>
                  <a:pt x="739" y="330"/>
                </a:lnTo>
                <a:lnTo>
                  <a:pt x="739" y="334"/>
                </a:lnTo>
                <a:lnTo>
                  <a:pt x="739" y="339"/>
                </a:lnTo>
                <a:lnTo>
                  <a:pt x="739" y="341"/>
                </a:lnTo>
                <a:lnTo>
                  <a:pt x="739" y="343"/>
                </a:lnTo>
                <a:lnTo>
                  <a:pt x="735" y="345"/>
                </a:lnTo>
                <a:lnTo>
                  <a:pt x="735" y="347"/>
                </a:lnTo>
                <a:lnTo>
                  <a:pt x="741" y="349"/>
                </a:lnTo>
                <a:lnTo>
                  <a:pt x="743" y="351"/>
                </a:lnTo>
                <a:lnTo>
                  <a:pt x="747" y="353"/>
                </a:lnTo>
                <a:lnTo>
                  <a:pt x="749" y="355"/>
                </a:lnTo>
                <a:lnTo>
                  <a:pt x="749" y="355"/>
                </a:lnTo>
                <a:lnTo>
                  <a:pt x="752" y="360"/>
                </a:lnTo>
                <a:lnTo>
                  <a:pt x="752" y="360"/>
                </a:lnTo>
                <a:lnTo>
                  <a:pt x="760" y="360"/>
                </a:lnTo>
                <a:lnTo>
                  <a:pt x="768" y="360"/>
                </a:lnTo>
                <a:lnTo>
                  <a:pt x="768" y="360"/>
                </a:lnTo>
                <a:lnTo>
                  <a:pt x="770" y="357"/>
                </a:lnTo>
                <a:lnTo>
                  <a:pt x="770" y="355"/>
                </a:lnTo>
                <a:lnTo>
                  <a:pt x="770" y="355"/>
                </a:lnTo>
                <a:lnTo>
                  <a:pt x="770" y="353"/>
                </a:lnTo>
                <a:lnTo>
                  <a:pt x="770" y="351"/>
                </a:lnTo>
                <a:lnTo>
                  <a:pt x="770" y="351"/>
                </a:lnTo>
                <a:lnTo>
                  <a:pt x="777" y="347"/>
                </a:lnTo>
                <a:lnTo>
                  <a:pt x="779" y="345"/>
                </a:lnTo>
                <a:lnTo>
                  <a:pt x="779" y="343"/>
                </a:lnTo>
                <a:lnTo>
                  <a:pt x="772" y="337"/>
                </a:lnTo>
                <a:lnTo>
                  <a:pt x="770" y="332"/>
                </a:lnTo>
                <a:lnTo>
                  <a:pt x="770" y="330"/>
                </a:lnTo>
                <a:lnTo>
                  <a:pt x="772" y="326"/>
                </a:lnTo>
                <a:lnTo>
                  <a:pt x="779" y="318"/>
                </a:lnTo>
                <a:lnTo>
                  <a:pt x="781" y="316"/>
                </a:lnTo>
                <a:lnTo>
                  <a:pt x="781" y="314"/>
                </a:lnTo>
                <a:lnTo>
                  <a:pt x="781" y="311"/>
                </a:lnTo>
                <a:lnTo>
                  <a:pt x="783" y="303"/>
                </a:lnTo>
                <a:lnTo>
                  <a:pt x="785" y="301"/>
                </a:lnTo>
                <a:lnTo>
                  <a:pt x="785" y="299"/>
                </a:lnTo>
                <a:lnTo>
                  <a:pt x="787" y="299"/>
                </a:lnTo>
                <a:lnTo>
                  <a:pt x="789" y="299"/>
                </a:lnTo>
                <a:lnTo>
                  <a:pt x="789" y="297"/>
                </a:lnTo>
                <a:lnTo>
                  <a:pt x="791" y="293"/>
                </a:lnTo>
                <a:lnTo>
                  <a:pt x="791" y="293"/>
                </a:lnTo>
                <a:lnTo>
                  <a:pt x="793" y="291"/>
                </a:lnTo>
                <a:lnTo>
                  <a:pt x="795" y="291"/>
                </a:lnTo>
                <a:lnTo>
                  <a:pt x="795" y="291"/>
                </a:lnTo>
                <a:lnTo>
                  <a:pt x="798" y="289"/>
                </a:lnTo>
                <a:lnTo>
                  <a:pt x="798" y="286"/>
                </a:lnTo>
                <a:lnTo>
                  <a:pt x="800" y="286"/>
                </a:lnTo>
                <a:lnTo>
                  <a:pt x="802" y="284"/>
                </a:lnTo>
                <a:lnTo>
                  <a:pt x="804" y="286"/>
                </a:lnTo>
                <a:lnTo>
                  <a:pt x="804" y="291"/>
                </a:lnTo>
                <a:lnTo>
                  <a:pt x="806" y="293"/>
                </a:lnTo>
                <a:lnTo>
                  <a:pt x="808" y="293"/>
                </a:lnTo>
                <a:lnTo>
                  <a:pt x="810" y="293"/>
                </a:lnTo>
                <a:lnTo>
                  <a:pt x="812" y="293"/>
                </a:lnTo>
                <a:lnTo>
                  <a:pt x="814" y="295"/>
                </a:lnTo>
                <a:lnTo>
                  <a:pt x="814" y="297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8" y="297"/>
                </a:lnTo>
                <a:lnTo>
                  <a:pt x="818" y="297"/>
                </a:lnTo>
                <a:lnTo>
                  <a:pt x="820" y="295"/>
                </a:lnTo>
                <a:lnTo>
                  <a:pt x="823" y="295"/>
                </a:lnTo>
                <a:lnTo>
                  <a:pt x="827" y="293"/>
                </a:lnTo>
                <a:lnTo>
                  <a:pt x="827" y="291"/>
                </a:lnTo>
                <a:lnTo>
                  <a:pt x="827" y="291"/>
                </a:lnTo>
                <a:lnTo>
                  <a:pt x="827" y="289"/>
                </a:lnTo>
                <a:lnTo>
                  <a:pt x="825" y="286"/>
                </a:lnTo>
                <a:lnTo>
                  <a:pt x="825" y="284"/>
                </a:lnTo>
                <a:lnTo>
                  <a:pt x="825" y="284"/>
                </a:lnTo>
                <a:lnTo>
                  <a:pt x="827" y="284"/>
                </a:lnTo>
                <a:lnTo>
                  <a:pt x="827" y="282"/>
                </a:lnTo>
                <a:lnTo>
                  <a:pt x="829" y="282"/>
                </a:lnTo>
                <a:lnTo>
                  <a:pt x="831" y="282"/>
                </a:lnTo>
                <a:lnTo>
                  <a:pt x="833" y="282"/>
                </a:lnTo>
                <a:lnTo>
                  <a:pt x="833" y="280"/>
                </a:lnTo>
                <a:lnTo>
                  <a:pt x="833" y="278"/>
                </a:lnTo>
                <a:lnTo>
                  <a:pt x="835" y="278"/>
                </a:lnTo>
                <a:lnTo>
                  <a:pt x="833" y="276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1" name="Freeform 55">
            <a:extLst>
              <a:ext uri="{FF2B5EF4-FFF2-40B4-BE49-F238E27FC236}">
                <a16:creationId xmlns:a16="http://schemas.microsoft.com/office/drawing/2014/main" id="{E2F573AD-7A10-43CD-8C37-BDE13AB573A1}"/>
              </a:ext>
            </a:extLst>
          </p:cNvPr>
          <p:cNvSpPr>
            <a:spLocks/>
          </p:cNvSpPr>
          <p:nvPr/>
        </p:nvSpPr>
        <p:spPr bwMode="auto">
          <a:xfrm>
            <a:off x="8225760" y="3139995"/>
            <a:ext cx="1367601" cy="933863"/>
          </a:xfrm>
          <a:custGeom>
            <a:avLst/>
            <a:gdLst>
              <a:gd name="T0" fmla="*/ 838 w 890"/>
              <a:gd name="T1" fmla="*/ 242 h 641"/>
              <a:gd name="T2" fmla="*/ 817 w 890"/>
              <a:gd name="T3" fmla="*/ 229 h 641"/>
              <a:gd name="T4" fmla="*/ 765 w 890"/>
              <a:gd name="T5" fmla="*/ 198 h 641"/>
              <a:gd name="T6" fmla="*/ 732 w 890"/>
              <a:gd name="T7" fmla="*/ 190 h 641"/>
              <a:gd name="T8" fmla="*/ 696 w 890"/>
              <a:gd name="T9" fmla="*/ 211 h 641"/>
              <a:gd name="T10" fmla="*/ 686 w 890"/>
              <a:gd name="T11" fmla="*/ 185 h 641"/>
              <a:gd name="T12" fmla="*/ 659 w 890"/>
              <a:gd name="T13" fmla="*/ 196 h 641"/>
              <a:gd name="T14" fmla="*/ 633 w 890"/>
              <a:gd name="T15" fmla="*/ 206 h 641"/>
              <a:gd name="T16" fmla="*/ 642 w 890"/>
              <a:gd name="T17" fmla="*/ 181 h 641"/>
              <a:gd name="T18" fmla="*/ 587 w 890"/>
              <a:gd name="T19" fmla="*/ 181 h 641"/>
              <a:gd name="T20" fmla="*/ 548 w 890"/>
              <a:gd name="T21" fmla="*/ 196 h 641"/>
              <a:gd name="T22" fmla="*/ 537 w 890"/>
              <a:gd name="T23" fmla="*/ 179 h 641"/>
              <a:gd name="T24" fmla="*/ 519 w 890"/>
              <a:gd name="T25" fmla="*/ 190 h 641"/>
              <a:gd name="T26" fmla="*/ 496 w 890"/>
              <a:gd name="T27" fmla="*/ 185 h 641"/>
              <a:gd name="T28" fmla="*/ 491 w 890"/>
              <a:gd name="T29" fmla="*/ 148 h 641"/>
              <a:gd name="T30" fmla="*/ 475 w 890"/>
              <a:gd name="T31" fmla="*/ 169 h 641"/>
              <a:gd name="T32" fmla="*/ 468 w 890"/>
              <a:gd name="T33" fmla="*/ 217 h 641"/>
              <a:gd name="T34" fmla="*/ 496 w 890"/>
              <a:gd name="T35" fmla="*/ 267 h 641"/>
              <a:gd name="T36" fmla="*/ 448 w 890"/>
              <a:gd name="T37" fmla="*/ 277 h 641"/>
              <a:gd name="T38" fmla="*/ 429 w 890"/>
              <a:gd name="T39" fmla="*/ 248 h 641"/>
              <a:gd name="T40" fmla="*/ 429 w 890"/>
              <a:gd name="T41" fmla="*/ 163 h 641"/>
              <a:gd name="T42" fmla="*/ 491 w 890"/>
              <a:gd name="T43" fmla="*/ 98 h 641"/>
              <a:gd name="T44" fmla="*/ 506 w 890"/>
              <a:gd name="T45" fmla="*/ 39 h 641"/>
              <a:gd name="T46" fmla="*/ 445 w 890"/>
              <a:gd name="T47" fmla="*/ 4 h 641"/>
              <a:gd name="T48" fmla="*/ 399 w 890"/>
              <a:gd name="T49" fmla="*/ 18 h 641"/>
              <a:gd name="T50" fmla="*/ 331 w 890"/>
              <a:gd name="T51" fmla="*/ 62 h 641"/>
              <a:gd name="T52" fmla="*/ 278 w 890"/>
              <a:gd name="T53" fmla="*/ 100 h 641"/>
              <a:gd name="T54" fmla="*/ 264 w 890"/>
              <a:gd name="T55" fmla="*/ 165 h 641"/>
              <a:gd name="T56" fmla="*/ 331 w 890"/>
              <a:gd name="T57" fmla="*/ 158 h 641"/>
              <a:gd name="T58" fmla="*/ 337 w 890"/>
              <a:gd name="T59" fmla="*/ 194 h 641"/>
              <a:gd name="T60" fmla="*/ 280 w 890"/>
              <a:gd name="T61" fmla="*/ 225 h 641"/>
              <a:gd name="T62" fmla="*/ 287 w 890"/>
              <a:gd name="T63" fmla="*/ 256 h 641"/>
              <a:gd name="T64" fmla="*/ 266 w 890"/>
              <a:gd name="T65" fmla="*/ 294 h 641"/>
              <a:gd name="T66" fmla="*/ 220 w 890"/>
              <a:gd name="T67" fmla="*/ 282 h 641"/>
              <a:gd name="T68" fmla="*/ 174 w 890"/>
              <a:gd name="T69" fmla="*/ 330 h 641"/>
              <a:gd name="T70" fmla="*/ 161 w 890"/>
              <a:gd name="T71" fmla="*/ 319 h 641"/>
              <a:gd name="T72" fmla="*/ 176 w 890"/>
              <a:gd name="T73" fmla="*/ 265 h 641"/>
              <a:gd name="T74" fmla="*/ 115 w 890"/>
              <a:gd name="T75" fmla="*/ 236 h 641"/>
              <a:gd name="T76" fmla="*/ 124 w 890"/>
              <a:gd name="T77" fmla="*/ 215 h 641"/>
              <a:gd name="T78" fmla="*/ 109 w 890"/>
              <a:gd name="T79" fmla="*/ 219 h 641"/>
              <a:gd name="T80" fmla="*/ 94 w 890"/>
              <a:gd name="T81" fmla="*/ 231 h 641"/>
              <a:gd name="T82" fmla="*/ 69 w 890"/>
              <a:gd name="T83" fmla="*/ 265 h 641"/>
              <a:gd name="T84" fmla="*/ 88 w 890"/>
              <a:gd name="T85" fmla="*/ 338 h 641"/>
              <a:gd name="T86" fmla="*/ 65 w 890"/>
              <a:gd name="T87" fmla="*/ 405 h 641"/>
              <a:gd name="T88" fmla="*/ 30 w 890"/>
              <a:gd name="T89" fmla="*/ 472 h 641"/>
              <a:gd name="T90" fmla="*/ 9 w 890"/>
              <a:gd name="T91" fmla="*/ 503 h 641"/>
              <a:gd name="T92" fmla="*/ 30 w 890"/>
              <a:gd name="T93" fmla="*/ 543 h 641"/>
              <a:gd name="T94" fmla="*/ 105 w 890"/>
              <a:gd name="T95" fmla="*/ 591 h 641"/>
              <a:gd name="T96" fmla="*/ 211 w 890"/>
              <a:gd name="T97" fmla="*/ 628 h 641"/>
              <a:gd name="T98" fmla="*/ 278 w 890"/>
              <a:gd name="T99" fmla="*/ 597 h 641"/>
              <a:gd name="T100" fmla="*/ 351 w 890"/>
              <a:gd name="T101" fmla="*/ 566 h 641"/>
              <a:gd name="T102" fmla="*/ 356 w 890"/>
              <a:gd name="T103" fmla="*/ 603 h 641"/>
              <a:gd name="T104" fmla="*/ 439 w 890"/>
              <a:gd name="T105" fmla="*/ 580 h 641"/>
              <a:gd name="T106" fmla="*/ 496 w 890"/>
              <a:gd name="T107" fmla="*/ 586 h 641"/>
              <a:gd name="T108" fmla="*/ 569 w 890"/>
              <a:gd name="T109" fmla="*/ 584 h 641"/>
              <a:gd name="T110" fmla="*/ 638 w 890"/>
              <a:gd name="T111" fmla="*/ 586 h 641"/>
              <a:gd name="T112" fmla="*/ 679 w 890"/>
              <a:gd name="T113" fmla="*/ 568 h 641"/>
              <a:gd name="T114" fmla="*/ 725 w 890"/>
              <a:gd name="T115" fmla="*/ 486 h 641"/>
              <a:gd name="T116" fmla="*/ 784 w 890"/>
              <a:gd name="T117" fmla="*/ 451 h 641"/>
              <a:gd name="T118" fmla="*/ 792 w 890"/>
              <a:gd name="T119" fmla="*/ 373 h 641"/>
              <a:gd name="T120" fmla="*/ 784 w 890"/>
              <a:gd name="T121" fmla="*/ 342 h 641"/>
              <a:gd name="T122" fmla="*/ 880 w 890"/>
              <a:gd name="T123" fmla="*/ 311 h 641"/>
              <a:gd name="T124" fmla="*/ 890 w 890"/>
              <a:gd name="T125" fmla="*/ 254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0" h="641">
                <a:moveTo>
                  <a:pt x="888" y="252"/>
                </a:moveTo>
                <a:lnTo>
                  <a:pt x="888" y="252"/>
                </a:lnTo>
                <a:lnTo>
                  <a:pt x="886" y="250"/>
                </a:lnTo>
                <a:lnTo>
                  <a:pt x="886" y="250"/>
                </a:lnTo>
                <a:lnTo>
                  <a:pt x="886" y="246"/>
                </a:lnTo>
                <a:lnTo>
                  <a:pt x="886" y="246"/>
                </a:lnTo>
                <a:lnTo>
                  <a:pt x="884" y="246"/>
                </a:lnTo>
                <a:lnTo>
                  <a:pt x="884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0"/>
                </a:lnTo>
                <a:lnTo>
                  <a:pt x="880" y="240"/>
                </a:lnTo>
                <a:lnTo>
                  <a:pt x="878" y="240"/>
                </a:lnTo>
                <a:lnTo>
                  <a:pt x="878" y="240"/>
                </a:lnTo>
                <a:lnTo>
                  <a:pt x="878" y="240"/>
                </a:lnTo>
                <a:lnTo>
                  <a:pt x="870" y="242"/>
                </a:lnTo>
                <a:lnTo>
                  <a:pt x="870" y="242"/>
                </a:lnTo>
                <a:lnTo>
                  <a:pt x="867" y="244"/>
                </a:lnTo>
                <a:lnTo>
                  <a:pt x="863" y="242"/>
                </a:lnTo>
                <a:lnTo>
                  <a:pt x="853" y="240"/>
                </a:lnTo>
                <a:lnTo>
                  <a:pt x="851" y="240"/>
                </a:lnTo>
                <a:lnTo>
                  <a:pt x="851" y="240"/>
                </a:lnTo>
                <a:lnTo>
                  <a:pt x="851" y="240"/>
                </a:lnTo>
                <a:lnTo>
                  <a:pt x="849" y="242"/>
                </a:lnTo>
                <a:lnTo>
                  <a:pt x="849" y="242"/>
                </a:lnTo>
                <a:lnTo>
                  <a:pt x="851" y="244"/>
                </a:lnTo>
                <a:lnTo>
                  <a:pt x="851" y="246"/>
                </a:lnTo>
                <a:lnTo>
                  <a:pt x="851" y="246"/>
                </a:lnTo>
                <a:lnTo>
                  <a:pt x="849" y="248"/>
                </a:lnTo>
                <a:lnTo>
                  <a:pt x="849" y="248"/>
                </a:lnTo>
                <a:lnTo>
                  <a:pt x="847" y="248"/>
                </a:lnTo>
                <a:lnTo>
                  <a:pt x="842" y="248"/>
                </a:lnTo>
                <a:lnTo>
                  <a:pt x="838" y="250"/>
                </a:lnTo>
                <a:lnTo>
                  <a:pt x="838" y="248"/>
                </a:lnTo>
                <a:lnTo>
                  <a:pt x="838" y="248"/>
                </a:lnTo>
                <a:lnTo>
                  <a:pt x="840" y="244"/>
                </a:lnTo>
                <a:lnTo>
                  <a:pt x="840" y="242"/>
                </a:lnTo>
                <a:lnTo>
                  <a:pt x="838" y="242"/>
                </a:lnTo>
                <a:lnTo>
                  <a:pt x="838" y="242"/>
                </a:lnTo>
                <a:lnTo>
                  <a:pt x="838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2"/>
                </a:lnTo>
                <a:lnTo>
                  <a:pt x="836" y="242"/>
                </a:lnTo>
                <a:lnTo>
                  <a:pt x="834" y="242"/>
                </a:lnTo>
                <a:lnTo>
                  <a:pt x="834" y="240"/>
                </a:lnTo>
                <a:lnTo>
                  <a:pt x="834" y="240"/>
                </a:lnTo>
                <a:lnTo>
                  <a:pt x="834" y="240"/>
                </a:lnTo>
                <a:lnTo>
                  <a:pt x="834" y="234"/>
                </a:lnTo>
                <a:lnTo>
                  <a:pt x="834" y="231"/>
                </a:lnTo>
                <a:lnTo>
                  <a:pt x="834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4"/>
                </a:lnTo>
                <a:lnTo>
                  <a:pt x="832" y="234"/>
                </a:lnTo>
                <a:lnTo>
                  <a:pt x="830" y="236"/>
                </a:lnTo>
                <a:lnTo>
                  <a:pt x="830" y="236"/>
                </a:lnTo>
                <a:lnTo>
                  <a:pt x="830" y="236"/>
                </a:lnTo>
                <a:lnTo>
                  <a:pt x="828" y="234"/>
                </a:lnTo>
                <a:lnTo>
                  <a:pt x="828" y="234"/>
                </a:lnTo>
                <a:lnTo>
                  <a:pt x="828" y="234"/>
                </a:lnTo>
                <a:lnTo>
                  <a:pt x="828" y="231"/>
                </a:lnTo>
                <a:lnTo>
                  <a:pt x="828" y="231"/>
                </a:lnTo>
                <a:lnTo>
                  <a:pt x="828" y="229"/>
                </a:lnTo>
                <a:lnTo>
                  <a:pt x="828" y="227"/>
                </a:lnTo>
                <a:lnTo>
                  <a:pt x="828" y="227"/>
                </a:lnTo>
                <a:lnTo>
                  <a:pt x="828" y="225"/>
                </a:lnTo>
                <a:lnTo>
                  <a:pt x="828" y="225"/>
                </a:lnTo>
                <a:lnTo>
                  <a:pt x="828" y="225"/>
                </a:lnTo>
                <a:lnTo>
                  <a:pt x="826" y="225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19" y="229"/>
                </a:lnTo>
                <a:lnTo>
                  <a:pt x="819" y="229"/>
                </a:lnTo>
                <a:lnTo>
                  <a:pt x="819" y="229"/>
                </a:lnTo>
                <a:lnTo>
                  <a:pt x="817" y="229"/>
                </a:lnTo>
                <a:lnTo>
                  <a:pt x="813" y="225"/>
                </a:lnTo>
                <a:lnTo>
                  <a:pt x="811" y="223"/>
                </a:lnTo>
                <a:lnTo>
                  <a:pt x="809" y="223"/>
                </a:lnTo>
                <a:lnTo>
                  <a:pt x="807" y="223"/>
                </a:lnTo>
                <a:lnTo>
                  <a:pt x="805" y="223"/>
                </a:lnTo>
                <a:lnTo>
                  <a:pt x="803" y="223"/>
                </a:lnTo>
                <a:lnTo>
                  <a:pt x="803" y="223"/>
                </a:lnTo>
                <a:lnTo>
                  <a:pt x="794" y="217"/>
                </a:lnTo>
                <a:lnTo>
                  <a:pt x="794" y="217"/>
                </a:lnTo>
                <a:lnTo>
                  <a:pt x="794" y="215"/>
                </a:lnTo>
                <a:lnTo>
                  <a:pt x="794" y="215"/>
                </a:lnTo>
                <a:lnTo>
                  <a:pt x="794" y="215"/>
                </a:lnTo>
                <a:lnTo>
                  <a:pt x="794" y="213"/>
                </a:lnTo>
                <a:lnTo>
                  <a:pt x="794" y="213"/>
                </a:lnTo>
                <a:lnTo>
                  <a:pt x="794" y="211"/>
                </a:lnTo>
                <a:lnTo>
                  <a:pt x="794" y="211"/>
                </a:lnTo>
                <a:lnTo>
                  <a:pt x="792" y="208"/>
                </a:lnTo>
                <a:lnTo>
                  <a:pt x="792" y="208"/>
                </a:lnTo>
                <a:lnTo>
                  <a:pt x="792" y="208"/>
                </a:lnTo>
                <a:lnTo>
                  <a:pt x="792" y="206"/>
                </a:lnTo>
                <a:lnTo>
                  <a:pt x="790" y="204"/>
                </a:lnTo>
                <a:lnTo>
                  <a:pt x="790" y="204"/>
                </a:lnTo>
                <a:lnTo>
                  <a:pt x="788" y="204"/>
                </a:lnTo>
                <a:lnTo>
                  <a:pt x="788" y="204"/>
                </a:lnTo>
                <a:lnTo>
                  <a:pt x="786" y="204"/>
                </a:lnTo>
                <a:lnTo>
                  <a:pt x="786" y="204"/>
                </a:lnTo>
                <a:lnTo>
                  <a:pt x="784" y="206"/>
                </a:lnTo>
                <a:lnTo>
                  <a:pt x="784" y="206"/>
                </a:lnTo>
                <a:lnTo>
                  <a:pt x="782" y="206"/>
                </a:lnTo>
                <a:lnTo>
                  <a:pt x="780" y="206"/>
                </a:lnTo>
                <a:lnTo>
                  <a:pt x="780" y="204"/>
                </a:lnTo>
                <a:lnTo>
                  <a:pt x="778" y="204"/>
                </a:lnTo>
                <a:lnTo>
                  <a:pt x="778" y="202"/>
                </a:lnTo>
                <a:lnTo>
                  <a:pt x="778" y="202"/>
                </a:lnTo>
                <a:lnTo>
                  <a:pt x="778" y="200"/>
                </a:lnTo>
                <a:lnTo>
                  <a:pt x="773" y="200"/>
                </a:lnTo>
                <a:lnTo>
                  <a:pt x="769" y="200"/>
                </a:lnTo>
                <a:lnTo>
                  <a:pt x="767" y="200"/>
                </a:lnTo>
                <a:lnTo>
                  <a:pt x="765" y="200"/>
                </a:lnTo>
                <a:lnTo>
                  <a:pt x="765" y="198"/>
                </a:lnTo>
                <a:lnTo>
                  <a:pt x="763" y="198"/>
                </a:lnTo>
                <a:lnTo>
                  <a:pt x="763" y="198"/>
                </a:lnTo>
                <a:lnTo>
                  <a:pt x="763" y="196"/>
                </a:lnTo>
                <a:lnTo>
                  <a:pt x="765" y="196"/>
                </a:lnTo>
                <a:lnTo>
                  <a:pt x="765" y="196"/>
                </a:lnTo>
                <a:lnTo>
                  <a:pt x="765" y="196"/>
                </a:lnTo>
                <a:lnTo>
                  <a:pt x="763" y="194"/>
                </a:lnTo>
                <a:lnTo>
                  <a:pt x="763" y="194"/>
                </a:lnTo>
                <a:lnTo>
                  <a:pt x="763" y="192"/>
                </a:lnTo>
                <a:lnTo>
                  <a:pt x="763" y="190"/>
                </a:lnTo>
                <a:lnTo>
                  <a:pt x="761" y="185"/>
                </a:lnTo>
                <a:lnTo>
                  <a:pt x="750" y="190"/>
                </a:lnTo>
                <a:lnTo>
                  <a:pt x="748" y="190"/>
                </a:lnTo>
                <a:lnTo>
                  <a:pt x="748" y="190"/>
                </a:lnTo>
                <a:lnTo>
                  <a:pt x="750" y="190"/>
                </a:lnTo>
                <a:lnTo>
                  <a:pt x="753" y="192"/>
                </a:lnTo>
                <a:lnTo>
                  <a:pt x="753" y="194"/>
                </a:lnTo>
                <a:lnTo>
                  <a:pt x="753" y="194"/>
                </a:lnTo>
                <a:lnTo>
                  <a:pt x="753" y="196"/>
                </a:lnTo>
                <a:lnTo>
                  <a:pt x="753" y="196"/>
                </a:lnTo>
                <a:lnTo>
                  <a:pt x="750" y="196"/>
                </a:lnTo>
                <a:lnTo>
                  <a:pt x="748" y="196"/>
                </a:lnTo>
                <a:lnTo>
                  <a:pt x="744" y="196"/>
                </a:lnTo>
                <a:lnTo>
                  <a:pt x="744" y="196"/>
                </a:lnTo>
                <a:lnTo>
                  <a:pt x="742" y="196"/>
                </a:lnTo>
                <a:lnTo>
                  <a:pt x="742" y="196"/>
                </a:lnTo>
                <a:lnTo>
                  <a:pt x="742" y="194"/>
                </a:lnTo>
                <a:lnTo>
                  <a:pt x="742" y="194"/>
                </a:lnTo>
                <a:lnTo>
                  <a:pt x="742" y="192"/>
                </a:lnTo>
                <a:lnTo>
                  <a:pt x="744" y="192"/>
                </a:lnTo>
                <a:lnTo>
                  <a:pt x="742" y="192"/>
                </a:lnTo>
                <a:lnTo>
                  <a:pt x="742" y="192"/>
                </a:lnTo>
                <a:lnTo>
                  <a:pt x="742" y="190"/>
                </a:lnTo>
                <a:lnTo>
                  <a:pt x="740" y="190"/>
                </a:lnTo>
                <a:lnTo>
                  <a:pt x="738" y="190"/>
                </a:lnTo>
                <a:lnTo>
                  <a:pt x="738" y="190"/>
                </a:lnTo>
                <a:lnTo>
                  <a:pt x="736" y="190"/>
                </a:lnTo>
                <a:lnTo>
                  <a:pt x="734" y="190"/>
                </a:lnTo>
                <a:lnTo>
                  <a:pt x="734" y="190"/>
                </a:lnTo>
                <a:lnTo>
                  <a:pt x="732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4"/>
                </a:lnTo>
                <a:lnTo>
                  <a:pt x="730" y="196"/>
                </a:lnTo>
                <a:lnTo>
                  <a:pt x="730" y="196"/>
                </a:lnTo>
                <a:lnTo>
                  <a:pt x="730" y="198"/>
                </a:lnTo>
                <a:lnTo>
                  <a:pt x="730" y="198"/>
                </a:lnTo>
                <a:lnTo>
                  <a:pt x="727" y="200"/>
                </a:lnTo>
                <a:lnTo>
                  <a:pt x="727" y="202"/>
                </a:lnTo>
                <a:lnTo>
                  <a:pt x="723" y="206"/>
                </a:lnTo>
                <a:lnTo>
                  <a:pt x="723" y="206"/>
                </a:lnTo>
                <a:lnTo>
                  <a:pt x="723" y="206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11"/>
                </a:lnTo>
                <a:lnTo>
                  <a:pt x="723" y="211"/>
                </a:lnTo>
                <a:lnTo>
                  <a:pt x="723" y="211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1" y="213"/>
                </a:lnTo>
                <a:lnTo>
                  <a:pt x="719" y="215"/>
                </a:lnTo>
                <a:lnTo>
                  <a:pt x="719" y="215"/>
                </a:lnTo>
                <a:lnTo>
                  <a:pt x="719" y="215"/>
                </a:lnTo>
                <a:lnTo>
                  <a:pt x="715" y="219"/>
                </a:lnTo>
                <a:lnTo>
                  <a:pt x="713" y="217"/>
                </a:lnTo>
                <a:lnTo>
                  <a:pt x="709" y="213"/>
                </a:lnTo>
                <a:lnTo>
                  <a:pt x="707" y="213"/>
                </a:lnTo>
                <a:lnTo>
                  <a:pt x="707" y="213"/>
                </a:lnTo>
                <a:lnTo>
                  <a:pt x="704" y="213"/>
                </a:lnTo>
                <a:lnTo>
                  <a:pt x="702" y="213"/>
                </a:lnTo>
                <a:lnTo>
                  <a:pt x="702" y="213"/>
                </a:lnTo>
                <a:lnTo>
                  <a:pt x="700" y="213"/>
                </a:lnTo>
                <a:lnTo>
                  <a:pt x="698" y="213"/>
                </a:lnTo>
                <a:lnTo>
                  <a:pt x="698" y="213"/>
                </a:lnTo>
                <a:lnTo>
                  <a:pt x="696" y="211"/>
                </a:lnTo>
                <a:lnTo>
                  <a:pt x="696" y="211"/>
                </a:lnTo>
                <a:lnTo>
                  <a:pt x="696" y="211"/>
                </a:lnTo>
                <a:lnTo>
                  <a:pt x="694" y="211"/>
                </a:lnTo>
                <a:lnTo>
                  <a:pt x="690" y="211"/>
                </a:lnTo>
                <a:lnTo>
                  <a:pt x="688" y="211"/>
                </a:lnTo>
                <a:lnTo>
                  <a:pt x="686" y="213"/>
                </a:lnTo>
                <a:lnTo>
                  <a:pt x="684" y="211"/>
                </a:lnTo>
                <a:lnTo>
                  <a:pt x="681" y="211"/>
                </a:lnTo>
                <a:lnTo>
                  <a:pt x="681" y="211"/>
                </a:lnTo>
                <a:lnTo>
                  <a:pt x="681" y="208"/>
                </a:lnTo>
                <a:lnTo>
                  <a:pt x="681" y="208"/>
                </a:lnTo>
                <a:lnTo>
                  <a:pt x="681" y="208"/>
                </a:lnTo>
                <a:lnTo>
                  <a:pt x="684" y="206"/>
                </a:lnTo>
                <a:lnTo>
                  <a:pt x="684" y="206"/>
                </a:lnTo>
                <a:lnTo>
                  <a:pt x="684" y="206"/>
                </a:lnTo>
                <a:lnTo>
                  <a:pt x="684" y="204"/>
                </a:lnTo>
                <a:lnTo>
                  <a:pt x="684" y="204"/>
                </a:lnTo>
                <a:lnTo>
                  <a:pt x="684" y="202"/>
                </a:lnTo>
                <a:lnTo>
                  <a:pt x="686" y="202"/>
                </a:lnTo>
                <a:lnTo>
                  <a:pt x="686" y="202"/>
                </a:lnTo>
                <a:lnTo>
                  <a:pt x="686" y="200"/>
                </a:lnTo>
                <a:lnTo>
                  <a:pt x="686" y="200"/>
                </a:lnTo>
                <a:lnTo>
                  <a:pt x="688" y="198"/>
                </a:lnTo>
                <a:lnTo>
                  <a:pt x="688" y="198"/>
                </a:lnTo>
                <a:lnTo>
                  <a:pt x="688" y="196"/>
                </a:lnTo>
                <a:lnTo>
                  <a:pt x="688" y="194"/>
                </a:lnTo>
                <a:lnTo>
                  <a:pt x="692" y="188"/>
                </a:lnTo>
                <a:lnTo>
                  <a:pt x="692" y="185"/>
                </a:lnTo>
                <a:lnTo>
                  <a:pt x="692" y="185"/>
                </a:lnTo>
                <a:lnTo>
                  <a:pt x="690" y="183"/>
                </a:lnTo>
                <a:lnTo>
                  <a:pt x="690" y="183"/>
                </a:lnTo>
                <a:lnTo>
                  <a:pt x="690" y="183"/>
                </a:lnTo>
                <a:lnTo>
                  <a:pt x="688" y="183"/>
                </a:lnTo>
                <a:lnTo>
                  <a:pt x="688" y="183"/>
                </a:lnTo>
                <a:lnTo>
                  <a:pt x="686" y="183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4" y="190"/>
                </a:lnTo>
                <a:lnTo>
                  <a:pt x="684" y="190"/>
                </a:lnTo>
                <a:lnTo>
                  <a:pt x="684" y="190"/>
                </a:lnTo>
                <a:lnTo>
                  <a:pt x="681" y="190"/>
                </a:lnTo>
                <a:lnTo>
                  <a:pt x="681" y="190"/>
                </a:lnTo>
                <a:lnTo>
                  <a:pt x="673" y="192"/>
                </a:lnTo>
                <a:lnTo>
                  <a:pt x="673" y="192"/>
                </a:lnTo>
                <a:lnTo>
                  <a:pt x="673" y="192"/>
                </a:lnTo>
                <a:lnTo>
                  <a:pt x="671" y="192"/>
                </a:lnTo>
                <a:lnTo>
                  <a:pt x="671" y="192"/>
                </a:lnTo>
                <a:lnTo>
                  <a:pt x="671" y="192"/>
                </a:lnTo>
                <a:lnTo>
                  <a:pt x="673" y="192"/>
                </a:lnTo>
                <a:lnTo>
                  <a:pt x="677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198"/>
                </a:lnTo>
                <a:lnTo>
                  <a:pt x="677" y="198"/>
                </a:lnTo>
                <a:lnTo>
                  <a:pt x="675" y="200"/>
                </a:lnTo>
                <a:lnTo>
                  <a:pt x="673" y="200"/>
                </a:lnTo>
                <a:lnTo>
                  <a:pt x="673" y="200"/>
                </a:lnTo>
                <a:lnTo>
                  <a:pt x="671" y="200"/>
                </a:lnTo>
                <a:lnTo>
                  <a:pt x="669" y="200"/>
                </a:lnTo>
                <a:lnTo>
                  <a:pt x="669" y="200"/>
                </a:lnTo>
                <a:lnTo>
                  <a:pt x="669" y="200"/>
                </a:lnTo>
                <a:lnTo>
                  <a:pt x="665" y="196"/>
                </a:lnTo>
                <a:lnTo>
                  <a:pt x="665" y="196"/>
                </a:lnTo>
                <a:lnTo>
                  <a:pt x="665" y="194"/>
                </a:lnTo>
                <a:lnTo>
                  <a:pt x="663" y="192"/>
                </a:lnTo>
                <a:lnTo>
                  <a:pt x="663" y="192"/>
                </a:lnTo>
                <a:lnTo>
                  <a:pt x="663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4"/>
                </a:lnTo>
                <a:lnTo>
                  <a:pt x="661" y="194"/>
                </a:lnTo>
                <a:lnTo>
                  <a:pt x="661" y="196"/>
                </a:lnTo>
                <a:lnTo>
                  <a:pt x="661" y="196"/>
                </a:lnTo>
                <a:lnTo>
                  <a:pt x="661" y="196"/>
                </a:lnTo>
                <a:lnTo>
                  <a:pt x="659" y="196"/>
                </a:lnTo>
                <a:lnTo>
                  <a:pt x="659" y="196"/>
                </a:lnTo>
                <a:lnTo>
                  <a:pt x="656" y="196"/>
                </a:lnTo>
                <a:lnTo>
                  <a:pt x="654" y="196"/>
                </a:lnTo>
                <a:lnTo>
                  <a:pt x="652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8"/>
                </a:lnTo>
                <a:lnTo>
                  <a:pt x="650" y="198"/>
                </a:lnTo>
                <a:lnTo>
                  <a:pt x="652" y="200"/>
                </a:lnTo>
                <a:lnTo>
                  <a:pt x="652" y="200"/>
                </a:lnTo>
                <a:lnTo>
                  <a:pt x="652" y="200"/>
                </a:lnTo>
                <a:lnTo>
                  <a:pt x="656" y="202"/>
                </a:lnTo>
                <a:lnTo>
                  <a:pt x="656" y="202"/>
                </a:lnTo>
                <a:lnTo>
                  <a:pt x="656" y="202"/>
                </a:lnTo>
                <a:lnTo>
                  <a:pt x="656" y="204"/>
                </a:lnTo>
                <a:lnTo>
                  <a:pt x="652" y="206"/>
                </a:lnTo>
                <a:lnTo>
                  <a:pt x="652" y="206"/>
                </a:lnTo>
                <a:lnTo>
                  <a:pt x="650" y="206"/>
                </a:lnTo>
                <a:lnTo>
                  <a:pt x="650" y="206"/>
                </a:lnTo>
                <a:lnTo>
                  <a:pt x="650" y="206"/>
                </a:lnTo>
                <a:lnTo>
                  <a:pt x="648" y="202"/>
                </a:lnTo>
                <a:lnTo>
                  <a:pt x="646" y="202"/>
                </a:lnTo>
                <a:lnTo>
                  <a:pt x="646" y="200"/>
                </a:lnTo>
                <a:lnTo>
                  <a:pt x="646" y="202"/>
                </a:lnTo>
                <a:lnTo>
                  <a:pt x="646" y="202"/>
                </a:lnTo>
                <a:lnTo>
                  <a:pt x="646" y="202"/>
                </a:lnTo>
                <a:lnTo>
                  <a:pt x="646" y="204"/>
                </a:lnTo>
                <a:lnTo>
                  <a:pt x="646" y="206"/>
                </a:lnTo>
                <a:lnTo>
                  <a:pt x="646" y="206"/>
                </a:lnTo>
                <a:lnTo>
                  <a:pt x="644" y="206"/>
                </a:lnTo>
                <a:lnTo>
                  <a:pt x="644" y="206"/>
                </a:lnTo>
                <a:lnTo>
                  <a:pt x="644" y="206"/>
                </a:lnTo>
                <a:lnTo>
                  <a:pt x="642" y="206"/>
                </a:lnTo>
                <a:lnTo>
                  <a:pt x="642" y="206"/>
                </a:lnTo>
                <a:lnTo>
                  <a:pt x="640" y="206"/>
                </a:lnTo>
                <a:lnTo>
                  <a:pt x="638" y="206"/>
                </a:lnTo>
                <a:lnTo>
                  <a:pt x="636" y="206"/>
                </a:lnTo>
                <a:lnTo>
                  <a:pt x="633" y="206"/>
                </a:lnTo>
                <a:lnTo>
                  <a:pt x="633" y="206"/>
                </a:lnTo>
                <a:lnTo>
                  <a:pt x="631" y="204"/>
                </a:lnTo>
                <a:lnTo>
                  <a:pt x="631" y="204"/>
                </a:lnTo>
                <a:lnTo>
                  <a:pt x="631" y="200"/>
                </a:lnTo>
                <a:lnTo>
                  <a:pt x="631" y="200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3" y="198"/>
                </a:lnTo>
                <a:lnTo>
                  <a:pt x="633" y="198"/>
                </a:lnTo>
                <a:lnTo>
                  <a:pt x="636" y="198"/>
                </a:lnTo>
                <a:lnTo>
                  <a:pt x="636" y="198"/>
                </a:lnTo>
                <a:lnTo>
                  <a:pt x="638" y="196"/>
                </a:lnTo>
                <a:lnTo>
                  <a:pt x="640" y="194"/>
                </a:lnTo>
                <a:lnTo>
                  <a:pt x="640" y="194"/>
                </a:lnTo>
                <a:lnTo>
                  <a:pt x="640" y="192"/>
                </a:lnTo>
                <a:lnTo>
                  <a:pt x="640" y="192"/>
                </a:lnTo>
                <a:lnTo>
                  <a:pt x="642" y="192"/>
                </a:lnTo>
                <a:lnTo>
                  <a:pt x="642" y="192"/>
                </a:lnTo>
                <a:lnTo>
                  <a:pt x="642" y="192"/>
                </a:lnTo>
                <a:lnTo>
                  <a:pt x="644" y="190"/>
                </a:lnTo>
                <a:lnTo>
                  <a:pt x="646" y="190"/>
                </a:lnTo>
                <a:lnTo>
                  <a:pt x="646" y="190"/>
                </a:lnTo>
                <a:lnTo>
                  <a:pt x="646" y="188"/>
                </a:lnTo>
                <a:lnTo>
                  <a:pt x="648" y="188"/>
                </a:lnTo>
                <a:lnTo>
                  <a:pt x="648" y="188"/>
                </a:lnTo>
                <a:lnTo>
                  <a:pt x="646" y="188"/>
                </a:lnTo>
                <a:lnTo>
                  <a:pt x="646" y="185"/>
                </a:lnTo>
                <a:lnTo>
                  <a:pt x="646" y="185"/>
                </a:lnTo>
                <a:lnTo>
                  <a:pt x="646" y="183"/>
                </a:lnTo>
                <a:lnTo>
                  <a:pt x="646" y="181"/>
                </a:lnTo>
                <a:lnTo>
                  <a:pt x="646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79"/>
                </a:lnTo>
                <a:lnTo>
                  <a:pt x="642" y="179"/>
                </a:lnTo>
                <a:lnTo>
                  <a:pt x="640" y="177"/>
                </a:lnTo>
                <a:lnTo>
                  <a:pt x="640" y="177"/>
                </a:lnTo>
                <a:lnTo>
                  <a:pt x="638" y="177"/>
                </a:lnTo>
                <a:lnTo>
                  <a:pt x="638" y="175"/>
                </a:lnTo>
                <a:lnTo>
                  <a:pt x="638" y="175"/>
                </a:lnTo>
                <a:lnTo>
                  <a:pt x="636" y="171"/>
                </a:lnTo>
                <a:lnTo>
                  <a:pt x="636" y="167"/>
                </a:lnTo>
                <a:lnTo>
                  <a:pt x="636" y="167"/>
                </a:lnTo>
                <a:lnTo>
                  <a:pt x="636" y="165"/>
                </a:lnTo>
                <a:lnTo>
                  <a:pt x="633" y="163"/>
                </a:lnTo>
                <a:lnTo>
                  <a:pt x="633" y="163"/>
                </a:lnTo>
                <a:lnTo>
                  <a:pt x="631" y="163"/>
                </a:lnTo>
                <a:lnTo>
                  <a:pt x="631" y="163"/>
                </a:lnTo>
                <a:lnTo>
                  <a:pt x="629" y="163"/>
                </a:lnTo>
                <a:lnTo>
                  <a:pt x="627" y="163"/>
                </a:lnTo>
                <a:lnTo>
                  <a:pt x="627" y="163"/>
                </a:lnTo>
                <a:lnTo>
                  <a:pt x="627" y="163"/>
                </a:lnTo>
                <a:lnTo>
                  <a:pt x="625" y="163"/>
                </a:lnTo>
                <a:lnTo>
                  <a:pt x="625" y="163"/>
                </a:lnTo>
                <a:lnTo>
                  <a:pt x="623" y="163"/>
                </a:lnTo>
                <a:lnTo>
                  <a:pt x="623" y="163"/>
                </a:lnTo>
                <a:lnTo>
                  <a:pt x="623" y="165"/>
                </a:lnTo>
                <a:lnTo>
                  <a:pt x="623" y="165"/>
                </a:lnTo>
                <a:lnTo>
                  <a:pt x="621" y="165"/>
                </a:lnTo>
                <a:lnTo>
                  <a:pt x="617" y="169"/>
                </a:lnTo>
                <a:lnTo>
                  <a:pt x="617" y="169"/>
                </a:lnTo>
                <a:lnTo>
                  <a:pt x="617" y="169"/>
                </a:lnTo>
                <a:lnTo>
                  <a:pt x="615" y="169"/>
                </a:lnTo>
                <a:lnTo>
                  <a:pt x="613" y="167"/>
                </a:lnTo>
                <a:lnTo>
                  <a:pt x="606" y="171"/>
                </a:lnTo>
                <a:lnTo>
                  <a:pt x="604" y="173"/>
                </a:lnTo>
                <a:lnTo>
                  <a:pt x="602" y="175"/>
                </a:lnTo>
                <a:lnTo>
                  <a:pt x="598" y="177"/>
                </a:lnTo>
                <a:lnTo>
                  <a:pt x="596" y="179"/>
                </a:lnTo>
                <a:lnTo>
                  <a:pt x="594" y="179"/>
                </a:lnTo>
                <a:lnTo>
                  <a:pt x="592" y="179"/>
                </a:lnTo>
                <a:lnTo>
                  <a:pt x="590" y="181"/>
                </a:lnTo>
                <a:lnTo>
                  <a:pt x="587" y="181"/>
                </a:lnTo>
                <a:lnTo>
                  <a:pt x="587" y="181"/>
                </a:lnTo>
                <a:lnTo>
                  <a:pt x="587" y="183"/>
                </a:lnTo>
                <a:lnTo>
                  <a:pt x="587" y="183"/>
                </a:lnTo>
                <a:lnTo>
                  <a:pt x="587" y="183"/>
                </a:lnTo>
                <a:lnTo>
                  <a:pt x="587" y="185"/>
                </a:lnTo>
                <a:lnTo>
                  <a:pt x="587" y="185"/>
                </a:lnTo>
                <a:lnTo>
                  <a:pt x="590" y="185"/>
                </a:lnTo>
                <a:lnTo>
                  <a:pt x="590" y="188"/>
                </a:lnTo>
                <a:lnTo>
                  <a:pt x="592" y="190"/>
                </a:lnTo>
                <a:lnTo>
                  <a:pt x="592" y="190"/>
                </a:lnTo>
                <a:lnTo>
                  <a:pt x="592" y="192"/>
                </a:lnTo>
                <a:lnTo>
                  <a:pt x="590" y="192"/>
                </a:lnTo>
                <a:lnTo>
                  <a:pt x="590" y="192"/>
                </a:lnTo>
                <a:lnTo>
                  <a:pt x="587" y="192"/>
                </a:lnTo>
                <a:lnTo>
                  <a:pt x="585" y="194"/>
                </a:lnTo>
                <a:lnTo>
                  <a:pt x="583" y="194"/>
                </a:lnTo>
                <a:lnTo>
                  <a:pt x="583" y="194"/>
                </a:lnTo>
                <a:lnTo>
                  <a:pt x="581" y="192"/>
                </a:lnTo>
                <a:lnTo>
                  <a:pt x="581" y="192"/>
                </a:lnTo>
                <a:lnTo>
                  <a:pt x="581" y="192"/>
                </a:lnTo>
                <a:lnTo>
                  <a:pt x="581" y="190"/>
                </a:lnTo>
                <a:lnTo>
                  <a:pt x="577" y="192"/>
                </a:lnTo>
                <a:lnTo>
                  <a:pt x="571" y="192"/>
                </a:lnTo>
                <a:lnTo>
                  <a:pt x="569" y="192"/>
                </a:lnTo>
                <a:lnTo>
                  <a:pt x="567" y="190"/>
                </a:lnTo>
                <a:lnTo>
                  <a:pt x="562" y="190"/>
                </a:lnTo>
                <a:lnTo>
                  <a:pt x="560" y="188"/>
                </a:lnTo>
                <a:lnTo>
                  <a:pt x="560" y="188"/>
                </a:lnTo>
                <a:lnTo>
                  <a:pt x="558" y="188"/>
                </a:lnTo>
                <a:lnTo>
                  <a:pt x="558" y="188"/>
                </a:lnTo>
                <a:lnTo>
                  <a:pt x="556" y="190"/>
                </a:lnTo>
                <a:lnTo>
                  <a:pt x="556" y="190"/>
                </a:lnTo>
                <a:lnTo>
                  <a:pt x="554" y="194"/>
                </a:lnTo>
                <a:lnTo>
                  <a:pt x="554" y="194"/>
                </a:lnTo>
                <a:lnTo>
                  <a:pt x="554" y="196"/>
                </a:lnTo>
                <a:lnTo>
                  <a:pt x="552" y="196"/>
                </a:lnTo>
                <a:lnTo>
                  <a:pt x="550" y="196"/>
                </a:lnTo>
                <a:lnTo>
                  <a:pt x="550" y="196"/>
                </a:lnTo>
                <a:lnTo>
                  <a:pt x="550" y="196"/>
                </a:lnTo>
                <a:lnTo>
                  <a:pt x="548" y="196"/>
                </a:lnTo>
                <a:lnTo>
                  <a:pt x="548" y="194"/>
                </a:lnTo>
                <a:lnTo>
                  <a:pt x="548" y="194"/>
                </a:lnTo>
                <a:lnTo>
                  <a:pt x="548" y="194"/>
                </a:lnTo>
                <a:lnTo>
                  <a:pt x="548" y="192"/>
                </a:lnTo>
                <a:lnTo>
                  <a:pt x="546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4"/>
                </a:lnTo>
                <a:lnTo>
                  <a:pt x="544" y="194"/>
                </a:lnTo>
                <a:lnTo>
                  <a:pt x="544" y="196"/>
                </a:lnTo>
                <a:lnTo>
                  <a:pt x="544" y="198"/>
                </a:lnTo>
                <a:lnTo>
                  <a:pt x="544" y="198"/>
                </a:lnTo>
                <a:lnTo>
                  <a:pt x="544" y="200"/>
                </a:lnTo>
                <a:lnTo>
                  <a:pt x="539" y="200"/>
                </a:lnTo>
                <a:lnTo>
                  <a:pt x="537" y="200"/>
                </a:lnTo>
                <a:lnTo>
                  <a:pt x="537" y="200"/>
                </a:lnTo>
                <a:lnTo>
                  <a:pt x="537" y="198"/>
                </a:lnTo>
                <a:lnTo>
                  <a:pt x="537" y="198"/>
                </a:lnTo>
                <a:lnTo>
                  <a:pt x="537" y="196"/>
                </a:lnTo>
                <a:lnTo>
                  <a:pt x="537" y="194"/>
                </a:lnTo>
                <a:lnTo>
                  <a:pt x="537" y="192"/>
                </a:lnTo>
                <a:lnTo>
                  <a:pt x="537" y="192"/>
                </a:lnTo>
                <a:lnTo>
                  <a:pt x="537" y="192"/>
                </a:lnTo>
                <a:lnTo>
                  <a:pt x="539" y="188"/>
                </a:lnTo>
                <a:lnTo>
                  <a:pt x="542" y="188"/>
                </a:lnTo>
                <a:lnTo>
                  <a:pt x="544" y="183"/>
                </a:lnTo>
                <a:lnTo>
                  <a:pt x="546" y="179"/>
                </a:lnTo>
                <a:lnTo>
                  <a:pt x="548" y="177"/>
                </a:lnTo>
                <a:lnTo>
                  <a:pt x="548" y="175"/>
                </a:lnTo>
                <a:lnTo>
                  <a:pt x="548" y="175"/>
                </a:lnTo>
                <a:lnTo>
                  <a:pt x="546" y="175"/>
                </a:lnTo>
                <a:lnTo>
                  <a:pt x="546" y="175"/>
                </a:lnTo>
                <a:lnTo>
                  <a:pt x="544" y="177"/>
                </a:lnTo>
                <a:lnTo>
                  <a:pt x="544" y="177"/>
                </a:lnTo>
                <a:lnTo>
                  <a:pt x="542" y="177"/>
                </a:lnTo>
                <a:lnTo>
                  <a:pt x="542" y="177"/>
                </a:lnTo>
                <a:lnTo>
                  <a:pt x="542" y="177"/>
                </a:lnTo>
                <a:lnTo>
                  <a:pt x="539" y="177"/>
                </a:lnTo>
                <a:lnTo>
                  <a:pt x="537" y="177"/>
                </a:lnTo>
                <a:lnTo>
                  <a:pt x="537" y="179"/>
                </a:lnTo>
                <a:lnTo>
                  <a:pt x="537" y="179"/>
                </a:lnTo>
                <a:lnTo>
                  <a:pt x="537" y="179"/>
                </a:lnTo>
                <a:lnTo>
                  <a:pt x="537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3" y="181"/>
                </a:lnTo>
                <a:lnTo>
                  <a:pt x="533" y="179"/>
                </a:lnTo>
                <a:lnTo>
                  <a:pt x="533" y="177"/>
                </a:lnTo>
                <a:lnTo>
                  <a:pt x="533" y="177"/>
                </a:lnTo>
                <a:lnTo>
                  <a:pt x="533" y="175"/>
                </a:lnTo>
                <a:lnTo>
                  <a:pt x="533" y="175"/>
                </a:lnTo>
                <a:lnTo>
                  <a:pt x="533" y="175"/>
                </a:lnTo>
                <a:lnTo>
                  <a:pt x="535" y="171"/>
                </a:lnTo>
                <a:lnTo>
                  <a:pt x="535" y="169"/>
                </a:lnTo>
                <a:lnTo>
                  <a:pt x="535" y="169"/>
                </a:lnTo>
                <a:lnTo>
                  <a:pt x="535" y="167"/>
                </a:lnTo>
                <a:lnTo>
                  <a:pt x="535" y="167"/>
                </a:lnTo>
                <a:lnTo>
                  <a:pt x="533" y="167"/>
                </a:lnTo>
                <a:lnTo>
                  <a:pt x="531" y="171"/>
                </a:lnTo>
                <a:lnTo>
                  <a:pt x="529" y="173"/>
                </a:lnTo>
                <a:lnTo>
                  <a:pt x="529" y="175"/>
                </a:lnTo>
                <a:lnTo>
                  <a:pt x="529" y="175"/>
                </a:lnTo>
                <a:lnTo>
                  <a:pt x="529" y="177"/>
                </a:lnTo>
                <a:lnTo>
                  <a:pt x="533" y="185"/>
                </a:lnTo>
                <a:lnTo>
                  <a:pt x="533" y="188"/>
                </a:lnTo>
                <a:lnTo>
                  <a:pt x="533" y="188"/>
                </a:lnTo>
                <a:lnTo>
                  <a:pt x="533" y="190"/>
                </a:lnTo>
                <a:lnTo>
                  <a:pt x="531" y="190"/>
                </a:lnTo>
                <a:lnTo>
                  <a:pt x="531" y="190"/>
                </a:lnTo>
                <a:lnTo>
                  <a:pt x="529" y="190"/>
                </a:lnTo>
                <a:lnTo>
                  <a:pt x="527" y="188"/>
                </a:lnTo>
                <a:lnTo>
                  <a:pt x="527" y="188"/>
                </a:lnTo>
                <a:lnTo>
                  <a:pt x="525" y="190"/>
                </a:lnTo>
                <a:lnTo>
                  <a:pt x="525" y="190"/>
                </a:lnTo>
                <a:lnTo>
                  <a:pt x="523" y="188"/>
                </a:lnTo>
                <a:lnTo>
                  <a:pt x="521" y="188"/>
                </a:lnTo>
                <a:lnTo>
                  <a:pt x="521" y="188"/>
                </a:lnTo>
                <a:lnTo>
                  <a:pt x="519" y="190"/>
                </a:lnTo>
                <a:lnTo>
                  <a:pt x="519" y="190"/>
                </a:lnTo>
                <a:lnTo>
                  <a:pt x="519" y="192"/>
                </a:lnTo>
                <a:lnTo>
                  <a:pt x="516" y="192"/>
                </a:lnTo>
                <a:lnTo>
                  <a:pt x="516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88"/>
                </a:lnTo>
                <a:lnTo>
                  <a:pt x="514" y="185"/>
                </a:lnTo>
                <a:lnTo>
                  <a:pt x="512" y="185"/>
                </a:lnTo>
                <a:lnTo>
                  <a:pt x="512" y="185"/>
                </a:lnTo>
                <a:lnTo>
                  <a:pt x="508" y="188"/>
                </a:lnTo>
                <a:lnTo>
                  <a:pt x="506" y="188"/>
                </a:lnTo>
                <a:lnTo>
                  <a:pt x="506" y="190"/>
                </a:lnTo>
                <a:lnTo>
                  <a:pt x="504" y="188"/>
                </a:lnTo>
                <a:lnTo>
                  <a:pt x="504" y="188"/>
                </a:lnTo>
                <a:lnTo>
                  <a:pt x="504" y="188"/>
                </a:lnTo>
                <a:lnTo>
                  <a:pt x="504" y="185"/>
                </a:lnTo>
                <a:lnTo>
                  <a:pt x="504" y="183"/>
                </a:lnTo>
                <a:lnTo>
                  <a:pt x="504" y="183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6" y="179"/>
                </a:lnTo>
                <a:lnTo>
                  <a:pt x="506" y="177"/>
                </a:lnTo>
                <a:lnTo>
                  <a:pt x="506" y="177"/>
                </a:lnTo>
                <a:lnTo>
                  <a:pt x="506" y="177"/>
                </a:lnTo>
                <a:lnTo>
                  <a:pt x="504" y="177"/>
                </a:lnTo>
                <a:lnTo>
                  <a:pt x="504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9"/>
                </a:lnTo>
                <a:lnTo>
                  <a:pt x="502" y="181"/>
                </a:lnTo>
                <a:lnTo>
                  <a:pt x="502" y="181"/>
                </a:lnTo>
                <a:lnTo>
                  <a:pt x="500" y="183"/>
                </a:lnTo>
                <a:lnTo>
                  <a:pt x="500" y="183"/>
                </a:lnTo>
                <a:lnTo>
                  <a:pt x="498" y="183"/>
                </a:lnTo>
                <a:lnTo>
                  <a:pt x="498" y="183"/>
                </a:lnTo>
                <a:lnTo>
                  <a:pt x="496" y="183"/>
                </a:lnTo>
                <a:lnTo>
                  <a:pt x="496" y="185"/>
                </a:lnTo>
                <a:lnTo>
                  <a:pt x="493" y="188"/>
                </a:lnTo>
                <a:lnTo>
                  <a:pt x="491" y="188"/>
                </a:lnTo>
                <a:lnTo>
                  <a:pt x="491" y="190"/>
                </a:lnTo>
                <a:lnTo>
                  <a:pt x="489" y="188"/>
                </a:lnTo>
                <a:lnTo>
                  <a:pt x="489" y="188"/>
                </a:lnTo>
                <a:lnTo>
                  <a:pt x="489" y="185"/>
                </a:lnTo>
                <a:lnTo>
                  <a:pt x="489" y="183"/>
                </a:lnTo>
                <a:lnTo>
                  <a:pt x="489" y="181"/>
                </a:lnTo>
                <a:lnTo>
                  <a:pt x="491" y="179"/>
                </a:lnTo>
                <a:lnTo>
                  <a:pt x="491" y="179"/>
                </a:lnTo>
                <a:lnTo>
                  <a:pt x="493" y="177"/>
                </a:lnTo>
                <a:lnTo>
                  <a:pt x="496" y="175"/>
                </a:lnTo>
                <a:lnTo>
                  <a:pt x="496" y="175"/>
                </a:lnTo>
                <a:lnTo>
                  <a:pt x="496" y="175"/>
                </a:lnTo>
                <a:lnTo>
                  <a:pt x="498" y="173"/>
                </a:lnTo>
                <a:lnTo>
                  <a:pt x="498" y="173"/>
                </a:lnTo>
                <a:lnTo>
                  <a:pt x="496" y="171"/>
                </a:lnTo>
                <a:lnTo>
                  <a:pt x="496" y="169"/>
                </a:lnTo>
                <a:lnTo>
                  <a:pt x="498" y="169"/>
                </a:lnTo>
                <a:lnTo>
                  <a:pt x="498" y="165"/>
                </a:lnTo>
                <a:lnTo>
                  <a:pt x="500" y="165"/>
                </a:lnTo>
                <a:lnTo>
                  <a:pt x="500" y="160"/>
                </a:lnTo>
                <a:lnTo>
                  <a:pt x="500" y="160"/>
                </a:lnTo>
                <a:lnTo>
                  <a:pt x="500" y="158"/>
                </a:lnTo>
                <a:lnTo>
                  <a:pt x="498" y="158"/>
                </a:lnTo>
                <a:lnTo>
                  <a:pt x="498" y="158"/>
                </a:lnTo>
                <a:lnTo>
                  <a:pt x="498" y="158"/>
                </a:lnTo>
                <a:lnTo>
                  <a:pt x="496" y="158"/>
                </a:lnTo>
                <a:lnTo>
                  <a:pt x="496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6"/>
                </a:lnTo>
                <a:lnTo>
                  <a:pt x="496" y="154"/>
                </a:lnTo>
                <a:lnTo>
                  <a:pt x="496" y="154"/>
                </a:lnTo>
                <a:lnTo>
                  <a:pt x="496" y="152"/>
                </a:lnTo>
                <a:lnTo>
                  <a:pt x="496" y="150"/>
                </a:lnTo>
                <a:lnTo>
                  <a:pt x="493" y="150"/>
                </a:lnTo>
                <a:lnTo>
                  <a:pt x="493" y="148"/>
                </a:lnTo>
                <a:lnTo>
                  <a:pt x="491" y="148"/>
                </a:lnTo>
                <a:lnTo>
                  <a:pt x="491" y="148"/>
                </a:lnTo>
                <a:lnTo>
                  <a:pt x="489" y="150"/>
                </a:lnTo>
                <a:lnTo>
                  <a:pt x="489" y="150"/>
                </a:lnTo>
                <a:lnTo>
                  <a:pt x="489" y="152"/>
                </a:lnTo>
                <a:lnTo>
                  <a:pt x="489" y="152"/>
                </a:lnTo>
                <a:lnTo>
                  <a:pt x="487" y="154"/>
                </a:lnTo>
                <a:lnTo>
                  <a:pt x="487" y="154"/>
                </a:lnTo>
                <a:lnTo>
                  <a:pt x="489" y="158"/>
                </a:lnTo>
                <a:lnTo>
                  <a:pt x="489" y="160"/>
                </a:lnTo>
                <a:lnTo>
                  <a:pt x="487" y="160"/>
                </a:lnTo>
                <a:lnTo>
                  <a:pt x="487" y="160"/>
                </a:lnTo>
                <a:lnTo>
                  <a:pt x="485" y="163"/>
                </a:lnTo>
                <a:lnTo>
                  <a:pt x="483" y="160"/>
                </a:lnTo>
                <a:lnTo>
                  <a:pt x="483" y="160"/>
                </a:lnTo>
                <a:lnTo>
                  <a:pt x="483" y="158"/>
                </a:lnTo>
                <a:lnTo>
                  <a:pt x="483" y="154"/>
                </a:lnTo>
                <a:lnTo>
                  <a:pt x="483" y="152"/>
                </a:lnTo>
                <a:lnTo>
                  <a:pt x="483" y="152"/>
                </a:lnTo>
                <a:lnTo>
                  <a:pt x="483" y="152"/>
                </a:lnTo>
                <a:lnTo>
                  <a:pt x="481" y="150"/>
                </a:lnTo>
                <a:lnTo>
                  <a:pt x="479" y="150"/>
                </a:lnTo>
                <a:lnTo>
                  <a:pt x="479" y="152"/>
                </a:lnTo>
                <a:lnTo>
                  <a:pt x="477" y="152"/>
                </a:lnTo>
                <a:lnTo>
                  <a:pt x="477" y="152"/>
                </a:lnTo>
                <a:lnTo>
                  <a:pt x="475" y="152"/>
                </a:lnTo>
                <a:lnTo>
                  <a:pt x="475" y="154"/>
                </a:lnTo>
                <a:lnTo>
                  <a:pt x="475" y="156"/>
                </a:lnTo>
                <a:lnTo>
                  <a:pt x="475" y="156"/>
                </a:lnTo>
                <a:lnTo>
                  <a:pt x="477" y="158"/>
                </a:lnTo>
                <a:lnTo>
                  <a:pt x="477" y="160"/>
                </a:lnTo>
                <a:lnTo>
                  <a:pt x="477" y="160"/>
                </a:lnTo>
                <a:lnTo>
                  <a:pt x="477" y="163"/>
                </a:lnTo>
                <a:lnTo>
                  <a:pt x="477" y="163"/>
                </a:lnTo>
                <a:lnTo>
                  <a:pt x="477" y="165"/>
                </a:lnTo>
                <a:lnTo>
                  <a:pt x="477" y="165"/>
                </a:lnTo>
                <a:lnTo>
                  <a:pt x="477" y="165"/>
                </a:lnTo>
                <a:lnTo>
                  <a:pt x="477" y="167"/>
                </a:lnTo>
                <a:lnTo>
                  <a:pt x="477" y="169"/>
                </a:lnTo>
                <a:lnTo>
                  <a:pt x="477" y="169"/>
                </a:lnTo>
                <a:lnTo>
                  <a:pt x="475" y="169"/>
                </a:lnTo>
                <a:lnTo>
                  <a:pt x="475" y="169"/>
                </a:lnTo>
                <a:lnTo>
                  <a:pt x="475" y="169"/>
                </a:lnTo>
                <a:lnTo>
                  <a:pt x="473" y="167"/>
                </a:lnTo>
                <a:lnTo>
                  <a:pt x="473" y="167"/>
                </a:lnTo>
                <a:lnTo>
                  <a:pt x="471" y="165"/>
                </a:lnTo>
                <a:lnTo>
                  <a:pt x="471" y="165"/>
                </a:lnTo>
                <a:lnTo>
                  <a:pt x="468" y="163"/>
                </a:lnTo>
                <a:lnTo>
                  <a:pt x="468" y="163"/>
                </a:lnTo>
                <a:lnTo>
                  <a:pt x="468" y="163"/>
                </a:lnTo>
                <a:lnTo>
                  <a:pt x="466" y="163"/>
                </a:lnTo>
                <a:lnTo>
                  <a:pt x="464" y="163"/>
                </a:lnTo>
                <a:lnTo>
                  <a:pt x="462" y="163"/>
                </a:lnTo>
                <a:lnTo>
                  <a:pt x="462" y="163"/>
                </a:lnTo>
                <a:lnTo>
                  <a:pt x="460" y="163"/>
                </a:lnTo>
                <a:lnTo>
                  <a:pt x="460" y="163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8" y="169"/>
                </a:lnTo>
                <a:lnTo>
                  <a:pt x="458" y="169"/>
                </a:lnTo>
                <a:lnTo>
                  <a:pt x="456" y="173"/>
                </a:lnTo>
                <a:lnTo>
                  <a:pt x="454" y="175"/>
                </a:lnTo>
                <a:lnTo>
                  <a:pt x="454" y="175"/>
                </a:lnTo>
                <a:lnTo>
                  <a:pt x="454" y="177"/>
                </a:lnTo>
                <a:lnTo>
                  <a:pt x="454" y="177"/>
                </a:lnTo>
                <a:lnTo>
                  <a:pt x="454" y="179"/>
                </a:lnTo>
                <a:lnTo>
                  <a:pt x="454" y="179"/>
                </a:lnTo>
                <a:lnTo>
                  <a:pt x="456" y="179"/>
                </a:lnTo>
                <a:lnTo>
                  <a:pt x="458" y="181"/>
                </a:lnTo>
                <a:lnTo>
                  <a:pt x="458" y="183"/>
                </a:lnTo>
                <a:lnTo>
                  <a:pt x="460" y="185"/>
                </a:lnTo>
                <a:lnTo>
                  <a:pt x="464" y="194"/>
                </a:lnTo>
                <a:lnTo>
                  <a:pt x="464" y="196"/>
                </a:lnTo>
                <a:lnTo>
                  <a:pt x="464" y="200"/>
                </a:lnTo>
                <a:lnTo>
                  <a:pt x="466" y="213"/>
                </a:lnTo>
                <a:lnTo>
                  <a:pt x="468" y="215"/>
                </a:lnTo>
                <a:lnTo>
                  <a:pt x="468" y="217"/>
                </a:lnTo>
                <a:lnTo>
                  <a:pt x="473" y="221"/>
                </a:lnTo>
                <a:lnTo>
                  <a:pt x="475" y="223"/>
                </a:lnTo>
                <a:lnTo>
                  <a:pt x="475" y="225"/>
                </a:lnTo>
                <a:lnTo>
                  <a:pt x="477" y="227"/>
                </a:lnTo>
                <a:lnTo>
                  <a:pt x="477" y="229"/>
                </a:lnTo>
                <a:lnTo>
                  <a:pt x="477" y="234"/>
                </a:lnTo>
                <a:lnTo>
                  <a:pt x="477" y="238"/>
                </a:lnTo>
                <a:lnTo>
                  <a:pt x="477" y="240"/>
                </a:lnTo>
                <a:lnTo>
                  <a:pt x="477" y="240"/>
                </a:lnTo>
                <a:lnTo>
                  <a:pt x="477" y="240"/>
                </a:lnTo>
                <a:lnTo>
                  <a:pt x="475" y="242"/>
                </a:lnTo>
                <a:lnTo>
                  <a:pt x="475" y="244"/>
                </a:lnTo>
                <a:lnTo>
                  <a:pt x="475" y="246"/>
                </a:lnTo>
                <a:lnTo>
                  <a:pt x="475" y="246"/>
                </a:lnTo>
                <a:lnTo>
                  <a:pt x="475" y="248"/>
                </a:lnTo>
                <a:lnTo>
                  <a:pt x="477" y="248"/>
                </a:lnTo>
                <a:lnTo>
                  <a:pt x="477" y="250"/>
                </a:lnTo>
                <a:lnTo>
                  <a:pt x="479" y="250"/>
                </a:lnTo>
                <a:lnTo>
                  <a:pt x="479" y="248"/>
                </a:lnTo>
                <a:lnTo>
                  <a:pt x="483" y="248"/>
                </a:lnTo>
                <a:lnTo>
                  <a:pt x="485" y="248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89" y="250"/>
                </a:lnTo>
                <a:lnTo>
                  <a:pt x="491" y="252"/>
                </a:lnTo>
                <a:lnTo>
                  <a:pt x="491" y="252"/>
                </a:lnTo>
                <a:lnTo>
                  <a:pt x="491" y="254"/>
                </a:lnTo>
                <a:lnTo>
                  <a:pt x="491" y="256"/>
                </a:lnTo>
                <a:lnTo>
                  <a:pt x="493" y="259"/>
                </a:lnTo>
                <a:lnTo>
                  <a:pt x="496" y="261"/>
                </a:lnTo>
                <a:lnTo>
                  <a:pt x="496" y="261"/>
                </a:lnTo>
                <a:lnTo>
                  <a:pt x="493" y="263"/>
                </a:lnTo>
                <a:lnTo>
                  <a:pt x="493" y="263"/>
                </a:lnTo>
                <a:lnTo>
                  <a:pt x="493" y="265"/>
                </a:lnTo>
                <a:lnTo>
                  <a:pt x="493" y="265"/>
                </a:lnTo>
                <a:lnTo>
                  <a:pt x="493" y="265"/>
                </a:lnTo>
                <a:lnTo>
                  <a:pt x="496" y="265"/>
                </a:lnTo>
                <a:lnTo>
                  <a:pt x="496" y="265"/>
                </a:lnTo>
                <a:lnTo>
                  <a:pt x="496" y="267"/>
                </a:lnTo>
                <a:lnTo>
                  <a:pt x="498" y="267"/>
                </a:lnTo>
                <a:lnTo>
                  <a:pt x="500" y="267"/>
                </a:lnTo>
                <a:lnTo>
                  <a:pt x="502" y="267"/>
                </a:lnTo>
                <a:lnTo>
                  <a:pt x="502" y="271"/>
                </a:lnTo>
                <a:lnTo>
                  <a:pt x="500" y="273"/>
                </a:lnTo>
                <a:lnTo>
                  <a:pt x="500" y="275"/>
                </a:lnTo>
                <a:lnTo>
                  <a:pt x="498" y="275"/>
                </a:lnTo>
                <a:lnTo>
                  <a:pt x="498" y="277"/>
                </a:lnTo>
                <a:lnTo>
                  <a:pt x="498" y="277"/>
                </a:lnTo>
                <a:lnTo>
                  <a:pt x="493" y="282"/>
                </a:lnTo>
                <a:lnTo>
                  <a:pt x="491" y="284"/>
                </a:lnTo>
                <a:lnTo>
                  <a:pt x="491" y="286"/>
                </a:lnTo>
                <a:lnTo>
                  <a:pt x="489" y="290"/>
                </a:lnTo>
                <a:lnTo>
                  <a:pt x="487" y="292"/>
                </a:lnTo>
                <a:lnTo>
                  <a:pt x="485" y="294"/>
                </a:lnTo>
                <a:lnTo>
                  <a:pt x="483" y="294"/>
                </a:lnTo>
                <a:lnTo>
                  <a:pt x="483" y="296"/>
                </a:lnTo>
                <a:lnTo>
                  <a:pt x="481" y="294"/>
                </a:lnTo>
                <a:lnTo>
                  <a:pt x="479" y="294"/>
                </a:lnTo>
                <a:lnTo>
                  <a:pt x="479" y="292"/>
                </a:lnTo>
                <a:lnTo>
                  <a:pt x="479" y="290"/>
                </a:lnTo>
                <a:lnTo>
                  <a:pt x="479" y="290"/>
                </a:lnTo>
                <a:lnTo>
                  <a:pt x="479" y="288"/>
                </a:lnTo>
                <a:lnTo>
                  <a:pt x="477" y="288"/>
                </a:lnTo>
                <a:lnTo>
                  <a:pt x="477" y="288"/>
                </a:lnTo>
                <a:lnTo>
                  <a:pt x="475" y="288"/>
                </a:lnTo>
                <a:lnTo>
                  <a:pt x="473" y="288"/>
                </a:lnTo>
                <a:lnTo>
                  <a:pt x="471" y="288"/>
                </a:lnTo>
                <a:lnTo>
                  <a:pt x="468" y="286"/>
                </a:lnTo>
                <a:lnTo>
                  <a:pt x="466" y="286"/>
                </a:lnTo>
                <a:lnTo>
                  <a:pt x="464" y="282"/>
                </a:lnTo>
                <a:lnTo>
                  <a:pt x="462" y="282"/>
                </a:lnTo>
                <a:lnTo>
                  <a:pt x="456" y="275"/>
                </a:lnTo>
                <a:lnTo>
                  <a:pt x="454" y="275"/>
                </a:lnTo>
                <a:lnTo>
                  <a:pt x="452" y="273"/>
                </a:lnTo>
                <a:lnTo>
                  <a:pt x="450" y="273"/>
                </a:lnTo>
                <a:lnTo>
                  <a:pt x="450" y="273"/>
                </a:lnTo>
                <a:lnTo>
                  <a:pt x="450" y="275"/>
                </a:lnTo>
                <a:lnTo>
                  <a:pt x="448" y="275"/>
                </a:lnTo>
                <a:lnTo>
                  <a:pt x="448" y="277"/>
                </a:lnTo>
                <a:lnTo>
                  <a:pt x="448" y="277"/>
                </a:lnTo>
                <a:lnTo>
                  <a:pt x="448" y="279"/>
                </a:lnTo>
                <a:lnTo>
                  <a:pt x="448" y="279"/>
                </a:lnTo>
                <a:lnTo>
                  <a:pt x="448" y="282"/>
                </a:lnTo>
                <a:lnTo>
                  <a:pt x="448" y="282"/>
                </a:lnTo>
                <a:lnTo>
                  <a:pt x="445" y="284"/>
                </a:lnTo>
                <a:lnTo>
                  <a:pt x="445" y="284"/>
                </a:lnTo>
                <a:lnTo>
                  <a:pt x="443" y="286"/>
                </a:lnTo>
                <a:lnTo>
                  <a:pt x="441" y="286"/>
                </a:lnTo>
                <a:lnTo>
                  <a:pt x="439" y="286"/>
                </a:lnTo>
                <a:lnTo>
                  <a:pt x="437" y="286"/>
                </a:lnTo>
                <a:lnTo>
                  <a:pt x="437" y="284"/>
                </a:lnTo>
                <a:lnTo>
                  <a:pt x="435" y="284"/>
                </a:lnTo>
                <a:lnTo>
                  <a:pt x="435" y="282"/>
                </a:lnTo>
                <a:lnTo>
                  <a:pt x="435" y="279"/>
                </a:lnTo>
                <a:lnTo>
                  <a:pt x="435" y="279"/>
                </a:lnTo>
                <a:lnTo>
                  <a:pt x="437" y="275"/>
                </a:lnTo>
                <a:lnTo>
                  <a:pt x="437" y="275"/>
                </a:lnTo>
                <a:lnTo>
                  <a:pt x="437" y="273"/>
                </a:lnTo>
                <a:lnTo>
                  <a:pt x="437" y="273"/>
                </a:lnTo>
                <a:lnTo>
                  <a:pt x="435" y="273"/>
                </a:lnTo>
                <a:lnTo>
                  <a:pt x="433" y="271"/>
                </a:lnTo>
                <a:lnTo>
                  <a:pt x="431" y="271"/>
                </a:lnTo>
                <a:lnTo>
                  <a:pt x="431" y="269"/>
                </a:lnTo>
                <a:lnTo>
                  <a:pt x="429" y="267"/>
                </a:lnTo>
                <a:lnTo>
                  <a:pt x="429" y="267"/>
                </a:lnTo>
                <a:lnTo>
                  <a:pt x="429" y="267"/>
                </a:lnTo>
                <a:lnTo>
                  <a:pt x="427" y="265"/>
                </a:lnTo>
                <a:lnTo>
                  <a:pt x="427" y="265"/>
                </a:lnTo>
                <a:lnTo>
                  <a:pt x="427" y="265"/>
                </a:lnTo>
                <a:lnTo>
                  <a:pt x="425" y="263"/>
                </a:lnTo>
                <a:lnTo>
                  <a:pt x="425" y="263"/>
                </a:lnTo>
                <a:lnTo>
                  <a:pt x="425" y="261"/>
                </a:lnTo>
                <a:lnTo>
                  <a:pt x="427" y="256"/>
                </a:lnTo>
                <a:lnTo>
                  <a:pt x="429" y="254"/>
                </a:lnTo>
                <a:lnTo>
                  <a:pt x="429" y="252"/>
                </a:lnTo>
                <a:lnTo>
                  <a:pt x="429" y="250"/>
                </a:lnTo>
                <a:lnTo>
                  <a:pt x="429" y="250"/>
                </a:lnTo>
                <a:lnTo>
                  <a:pt x="429" y="248"/>
                </a:lnTo>
                <a:lnTo>
                  <a:pt x="429" y="248"/>
                </a:lnTo>
                <a:lnTo>
                  <a:pt x="429" y="246"/>
                </a:lnTo>
                <a:lnTo>
                  <a:pt x="429" y="246"/>
                </a:lnTo>
                <a:lnTo>
                  <a:pt x="429" y="242"/>
                </a:lnTo>
                <a:lnTo>
                  <a:pt x="427" y="240"/>
                </a:lnTo>
                <a:lnTo>
                  <a:pt x="427" y="240"/>
                </a:lnTo>
                <a:lnTo>
                  <a:pt x="425" y="238"/>
                </a:lnTo>
                <a:lnTo>
                  <a:pt x="425" y="236"/>
                </a:lnTo>
                <a:lnTo>
                  <a:pt x="425" y="234"/>
                </a:lnTo>
                <a:lnTo>
                  <a:pt x="425" y="231"/>
                </a:lnTo>
                <a:lnTo>
                  <a:pt x="422" y="225"/>
                </a:lnTo>
                <a:lnTo>
                  <a:pt x="422" y="225"/>
                </a:lnTo>
                <a:lnTo>
                  <a:pt x="420" y="225"/>
                </a:lnTo>
                <a:lnTo>
                  <a:pt x="420" y="225"/>
                </a:lnTo>
                <a:lnTo>
                  <a:pt x="418" y="223"/>
                </a:lnTo>
                <a:lnTo>
                  <a:pt x="418" y="221"/>
                </a:lnTo>
                <a:lnTo>
                  <a:pt x="420" y="221"/>
                </a:lnTo>
                <a:lnTo>
                  <a:pt x="425" y="217"/>
                </a:lnTo>
                <a:lnTo>
                  <a:pt x="429" y="215"/>
                </a:lnTo>
                <a:lnTo>
                  <a:pt x="433" y="211"/>
                </a:lnTo>
                <a:lnTo>
                  <a:pt x="435" y="208"/>
                </a:lnTo>
                <a:lnTo>
                  <a:pt x="435" y="206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5" y="198"/>
                </a:lnTo>
                <a:lnTo>
                  <a:pt x="437" y="196"/>
                </a:lnTo>
                <a:lnTo>
                  <a:pt x="437" y="194"/>
                </a:lnTo>
                <a:lnTo>
                  <a:pt x="437" y="192"/>
                </a:lnTo>
                <a:lnTo>
                  <a:pt x="439" y="190"/>
                </a:lnTo>
                <a:lnTo>
                  <a:pt x="439" y="188"/>
                </a:lnTo>
                <a:lnTo>
                  <a:pt x="439" y="185"/>
                </a:lnTo>
                <a:lnTo>
                  <a:pt x="439" y="185"/>
                </a:lnTo>
                <a:lnTo>
                  <a:pt x="437" y="183"/>
                </a:lnTo>
                <a:lnTo>
                  <a:pt x="433" y="171"/>
                </a:lnTo>
                <a:lnTo>
                  <a:pt x="431" y="169"/>
                </a:lnTo>
                <a:lnTo>
                  <a:pt x="429" y="169"/>
                </a:lnTo>
                <a:lnTo>
                  <a:pt x="429" y="167"/>
                </a:lnTo>
                <a:lnTo>
                  <a:pt x="427" y="165"/>
                </a:lnTo>
                <a:lnTo>
                  <a:pt x="427" y="165"/>
                </a:lnTo>
                <a:lnTo>
                  <a:pt x="429" y="163"/>
                </a:lnTo>
                <a:lnTo>
                  <a:pt x="429" y="163"/>
                </a:lnTo>
                <a:lnTo>
                  <a:pt x="435" y="156"/>
                </a:lnTo>
                <a:lnTo>
                  <a:pt x="437" y="154"/>
                </a:lnTo>
                <a:lnTo>
                  <a:pt x="437" y="148"/>
                </a:lnTo>
                <a:lnTo>
                  <a:pt x="439" y="146"/>
                </a:lnTo>
                <a:lnTo>
                  <a:pt x="448" y="144"/>
                </a:lnTo>
                <a:lnTo>
                  <a:pt x="452" y="144"/>
                </a:lnTo>
                <a:lnTo>
                  <a:pt x="452" y="144"/>
                </a:lnTo>
                <a:lnTo>
                  <a:pt x="456" y="144"/>
                </a:lnTo>
                <a:lnTo>
                  <a:pt x="458" y="144"/>
                </a:lnTo>
                <a:lnTo>
                  <a:pt x="458" y="144"/>
                </a:lnTo>
                <a:lnTo>
                  <a:pt x="460" y="144"/>
                </a:lnTo>
                <a:lnTo>
                  <a:pt x="460" y="142"/>
                </a:lnTo>
                <a:lnTo>
                  <a:pt x="464" y="140"/>
                </a:lnTo>
                <a:lnTo>
                  <a:pt x="475" y="137"/>
                </a:lnTo>
                <a:lnTo>
                  <a:pt x="477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3"/>
                </a:lnTo>
                <a:lnTo>
                  <a:pt x="479" y="133"/>
                </a:lnTo>
                <a:lnTo>
                  <a:pt x="479" y="131"/>
                </a:lnTo>
                <a:lnTo>
                  <a:pt x="477" y="129"/>
                </a:lnTo>
                <a:lnTo>
                  <a:pt x="477" y="127"/>
                </a:lnTo>
                <a:lnTo>
                  <a:pt x="475" y="127"/>
                </a:lnTo>
                <a:lnTo>
                  <a:pt x="475" y="125"/>
                </a:lnTo>
                <a:lnTo>
                  <a:pt x="475" y="125"/>
                </a:lnTo>
                <a:lnTo>
                  <a:pt x="477" y="123"/>
                </a:lnTo>
                <a:lnTo>
                  <a:pt x="477" y="121"/>
                </a:lnTo>
                <a:lnTo>
                  <a:pt x="477" y="119"/>
                </a:lnTo>
                <a:lnTo>
                  <a:pt x="477" y="119"/>
                </a:lnTo>
                <a:lnTo>
                  <a:pt x="479" y="117"/>
                </a:lnTo>
                <a:lnTo>
                  <a:pt x="481" y="117"/>
                </a:lnTo>
                <a:lnTo>
                  <a:pt x="481" y="117"/>
                </a:lnTo>
                <a:lnTo>
                  <a:pt x="483" y="114"/>
                </a:lnTo>
                <a:lnTo>
                  <a:pt x="485" y="110"/>
                </a:lnTo>
                <a:lnTo>
                  <a:pt x="487" y="106"/>
                </a:lnTo>
                <a:lnTo>
                  <a:pt x="491" y="102"/>
                </a:lnTo>
                <a:lnTo>
                  <a:pt x="491" y="100"/>
                </a:lnTo>
                <a:lnTo>
                  <a:pt x="491" y="98"/>
                </a:lnTo>
                <a:lnTo>
                  <a:pt x="491" y="96"/>
                </a:lnTo>
                <a:lnTo>
                  <a:pt x="493" y="92"/>
                </a:lnTo>
                <a:lnTo>
                  <a:pt x="498" y="85"/>
                </a:lnTo>
                <a:lnTo>
                  <a:pt x="498" y="85"/>
                </a:lnTo>
                <a:lnTo>
                  <a:pt x="498" y="83"/>
                </a:lnTo>
                <a:lnTo>
                  <a:pt x="498" y="83"/>
                </a:lnTo>
                <a:lnTo>
                  <a:pt x="496" y="81"/>
                </a:lnTo>
                <a:lnTo>
                  <a:pt x="496" y="81"/>
                </a:lnTo>
                <a:lnTo>
                  <a:pt x="496" y="79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8" y="75"/>
                </a:lnTo>
                <a:lnTo>
                  <a:pt x="498" y="75"/>
                </a:lnTo>
                <a:lnTo>
                  <a:pt x="500" y="75"/>
                </a:lnTo>
                <a:lnTo>
                  <a:pt x="498" y="73"/>
                </a:lnTo>
                <a:lnTo>
                  <a:pt x="498" y="71"/>
                </a:lnTo>
                <a:lnTo>
                  <a:pt x="498" y="71"/>
                </a:lnTo>
                <a:lnTo>
                  <a:pt x="498" y="69"/>
                </a:lnTo>
                <a:lnTo>
                  <a:pt x="498" y="66"/>
                </a:lnTo>
                <a:lnTo>
                  <a:pt x="498" y="66"/>
                </a:lnTo>
                <a:lnTo>
                  <a:pt x="498" y="64"/>
                </a:lnTo>
                <a:lnTo>
                  <a:pt x="500" y="64"/>
                </a:lnTo>
                <a:lnTo>
                  <a:pt x="500" y="64"/>
                </a:lnTo>
                <a:lnTo>
                  <a:pt x="502" y="64"/>
                </a:lnTo>
                <a:lnTo>
                  <a:pt x="504" y="64"/>
                </a:lnTo>
                <a:lnTo>
                  <a:pt x="506" y="62"/>
                </a:lnTo>
                <a:lnTo>
                  <a:pt x="506" y="62"/>
                </a:lnTo>
                <a:lnTo>
                  <a:pt x="506" y="60"/>
                </a:lnTo>
                <a:lnTo>
                  <a:pt x="508" y="58"/>
                </a:lnTo>
                <a:lnTo>
                  <a:pt x="510" y="56"/>
                </a:lnTo>
                <a:lnTo>
                  <a:pt x="510" y="56"/>
                </a:lnTo>
                <a:lnTo>
                  <a:pt x="508" y="56"/>
                </a:lnTo>
                <a:lnTo>
                  <a:pt x="508" y="56"/>
                </a:lnTo>
                <a:lnTo>
                  <a:pt x="508" y="54"/>
                </a:lnTo>
                <a:lnTo>
                  <a:pt x="508" y="54"/>
                </a:lnTo>
                <a:lnTo>
                  <a:pt x="508" y="50"/>
                </a:lnTo>
                <a:lnTo>
                  <a:pt x="508" y="46"/>
                </a:lnTo>
                <a:lnTo>
                  <a:pt x="508" y="43"/>
                </a:lnTo>
                <a:lnTo>
                  <a:pt x="506" y="39"/>
                </a:lnTo>
                <a:lnTo>
                  <a:pt x="500" y="31"/>
                </a:lnTo>
                <a:lnTo>
                  <a:pt x="500" y="29"/>
                </a:lnTo>
                <a:lnTo>
                  <a:pt x="498" y="25"/>
                </a:lnTo>
                <a:lnTo>
                  <a:pt x="498" y="21"/>
                </a:lnTo>
                <a:lnTo>
                  <a:pt x="498" y="21"/>
                </a:lnTo>
                <a:lnTo>
                  <a:pt x="498" y="21"/>
                </a:lnTo>
                <a:lnTo>
                  <a:pt x="498" y="18"/>
                </a:lnTo>
                <a:lnTo>
                  <a:pt x="498" y="18"/>
                </a:lnTo>
                <a:lnTo>
                  <a:pt x="496" y="16"/>
                </a:lnTo>
                <a:lnTo>
                  <a:pt x="496" y="16"/>
                </a:lnTo>
                <a:lnTo>
                  <a:pt x="493" y="16"/>
                </a:lnTo>
                <a:lnTo>
                  <a:pt x="489" y="16"/>
                </a:lnTo>
                <a:lnTo>
                  <a:pt x="489" y="16"/>
                </a:lnTo>
                <a:lnTo>
                  <a:pt x="487" y="16"/>
                </a:lnTo>
                <a:lnTo>
                  <a:pt x="485" y="12"/>
                </a:lnTo>
                <a:lnTo>
                  <a:pt x="483" y="10"/>
                </a:lnTo>
                <a:lnTo>
                  <a:pt x="481" y="10"/>
                </a:lnTo>
                <a:lnTo>
                  <a:pt x="481" y="10"/>
                </a:lnTo>
                <a:lnTo>
                  <a:pt x="479" y="10"/>
                </a:lnTo>
                <a:lnTo>
                  <a:pt x="479" y="8"/>
                </a:lnTo>
                <a:lnTo>
                  <a:pt x="479" y="8"/>
                </a:lnTo>
                <a:lnTo>
                  <a:pt x="477" y="6"/>
                </a:lnTo>
                <a:lnTo>
                  <a:pt x="477" y="8"/>
                </a:lnTo>
                <a:lnTo>
                  <a:pt x="475" y="8"/>
                </a:lnTo>
                <a:lnTo>
                  <a:pt x="475" y="6"/>
                </a:lnTo>
                <a:lnTo>
                  <a:pt x="473" y="6"/>
                </a:lnTo>
                <a:lnTo>
                  <a:pt x="468" y="8"/>
                </a:lnTo>
                <a:lnTo>
                  <a:pt x="466" y="8"/>
                </a:lnTo>
                <a:lnTo>
                  <a:pt x="464" y="8"/>
                </a:lnTo>
                <a:lnTo>
                  <a:pt x="464" y="8"/>
                </a:lnTo>
                <a:lnTo>
                  <a:pt x="464" y="8"/>
                </a:lnTo>
                <a:lnTo>
                  <a:pt x="462" y="10"/>
                </a:lnTo>
                <a:lnTo>
                  <a:pt x="462" y="10"/>
                </a:lnTo>
                <a:lnTo>
                  <a:pt x="460" y="10"/>
                </a:lnTo>
                <a:lnTo>
                  <a:pt x="458" y="10"/>
                </a:lnTo>
                <a:lnTo>
                  <a:pt x="454" y="8"/>
                </a:lnTo>
                <a:lnTo>
                  <a:pt x="452" y="8"/>
                </a:lnTo>
                <a:lnTo>
                  <a:pt x="450" y="6"/>
                </a:lnTo>
                <a:lnTo>
                  <a:pt x="448" y="6"/>
                </a:lnTo>
                <a:lnTo>
                  <a:pt x="445" y="4"/>
                </a:lnTo>
                <a:lnTo>
                  <a:pt x="445" y="4"/>
                </a:lnTo>
                <a:lnTo>
                  <a:pt x="445" y="4"/>
                </a:lnTo>
                <a:lnTo>
                  <a:pt x="443" y="4"/>
                </a:lnTo>
                <a:lnTo>
                  <a:pt x="441" y="4"/>
                </a:lnTo>
                <a:lnTo>
                  <a:pt x="441" y="2"/>
                </a:lnTo>
                <a:lnTo>
                  <a:pt x="439" y="0"/>
                </a:lnTo>
                <a:lnTo>
                  <a:pt x="437" y="0"/>
                </a:lnTo>
                <a:lnTo>
                  <a:pt x="435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4"/>
                </a:lnTo>
                <a:lnTo>
                  <a:pt x="429" y="4"/>
                </a:lnTo>
                <a:lnTo>
                  <a:pt x="427" y="4"/>
                </a:lnTo>
                <a:lnTo>
                  <a:pt x="425" y="4"/>
                </a:lnTo>
                <a:lnTo>
                  <a:pt x="422" y="4"/>
                </a:lnTo>
                <a:lnTo>
                  <a:pt x="420" y="4"/>
                </a:lnTo>
                <a:lnTo>
                  <a:pt x="418" y="4"/>
                </a:lnTo>
                <a:lnTo>
                  <a:pt x="418" y="6"/>
                </a:lnTo>
                <a:lnTo>
                  <a:pt x="418" y="8"/>
                </a:lnTo>
                <a:lnTo>
                  <a:pt x="414" y="6"/>
                </a:lnTo>
                <a:lnTo>
                  <a:pt x="412" y="6"/>
                </a:lnTo>
                <a:lnTo>
                  <a:pt x="412" y="8"/>
                </a:lnTo>
                <a:lnTo>
                  <a:pt x="412" y="10"/>
                </a:lnTo>
                <a:lnTo>
                  <a:pt x="412" y="10"/>
                </a:lnTo>
                <a:lnTo>
                  <a:pt x="412" y="12"/>
                </a:lnTo>
                <a:lnTo>
                  <a:pt x="412" y="12"/>
                </a:lnTo>
                <a:lnTo>
                  <a:pt x="412" y="14"/>
                </a:lnTo>
                <a:lnTo>
                  <a:pt x="410" y="14"/>
                </a:lnTo>
                <a:lnTo>
                  <a:pt x="410" y="16"/>
                </a:lnTo>
                <a:lnTo>
                  <a:pt x="410" y="18"/>
                </a:lnTo>
                <a:lnTo>
                  <a:pt x="410" y="18"/>
                </a:lnTo>
                <a:lnTo>
                  <a:pt x="408" y="18"/>
                </a:lnTo>
                <a:lnTo>
                  <a:pt x="408" y="18"/>
                </a:lnTo>
                <a:lnTo>
                  <a:pt x="406" y="18"/>
                </a:lnTo>
                <a:lnTo>
                  <a:pt x="406" y="18"/>
                </a:lnTo>
                <a:lnTo>
                  <a:pt x="404" y="18"/>
                </a:lnTo>
                <a:lnTo>
                  <a:pt x="404" y="18"/>
                </a:lnTo>
                <a:lnTo>
                  <a:pt x="402" y="18"/>
                </a:lnTo>
                <a:lnTo>
                  <a:pt x="399" y="18"/>
                </a:lnTo>
                <a:lnTo>
                  <a:pt x="397" y="21"/>
                </a:lnTo>
                <a:lnTo>
                  <a:pt x="395" y="21"/>
                </a:lnTo>
                <a:lnTo>
                  <a:pt x="393" y="21"/>
                </a:lnTo>
                <a:lnTo>
                  <a:pt x="391" y="21"/>
                </a:lnTo>
                <a:lnTo>
                  <a:pt x="391" y="23"/>
                </a:lnTo>
                <a:lnTo>
                  <a:pt x="391" y="23"/>
                </a:lnTo>
                <a:lnTo>
                  <a:pt x="391" y="25"/>
                </a:lnTo>
                <a:lnTo>
                  <a:pt x="389" y="25"/>
                </a:lnTo>
                <a:lnTo>
                  <a:pt x="389" y="27"/>
                </a:lnTo>
                <a:lnTo>
                  <a:pt x="383" y="27"/>
                </a:lnTo>
                <a:lnTo>
                  <a:pt x="385" y="31"/>
                </a:lnTo>
                <a:lnTo>
                  <a:pt x="383" y="33"/>
                </a:lnTo>
                <a:lnTo>
                  <a:pt x="379" y="35"/>
                </a:lnTo>
                <a:lnTo>
                  <a:pt x="377" y="35"/>
                </a:lnTo>
                <a:lnTo>
                  <a:pt x="374" y="37"/>
                </a:lnTo>
                <a:lnTo>
                  <a:pt x="372" y="39"/>
                </a:lnTo>
                <a:lnTo>
                  <a:pt x="372" y="39"/>
                </a:lnTo>
                <a:lnTo>
                  <a:pt x="370" y="39"/>
                </a:lnTo>
                <a:lnTo>
                  <a:pt x="366" y="41"/>
                </a:lnTo>
                <a:lnTo>
                  <a:pt x="364" y="41"/>
                </a:lnTo>
                <a:lnTo>
                  <a:pt x="364" y="41"/>
                </a:lnTo>
                <a:lnTo>
                  <a:pt x="358" y="46"/>
                </a:lnTo>
                <a:lnTo>
                  <a:pt x="354" y="48"/>
                </a:lnTo>
                <a:lnTo>
                  <a:pt x="354" y="50"/>
                </a:lnTo>
                <a:lnTo>
                  <a:pt x="351" y="50"/>
                </a:lnTo>
                <a:lnTo>
                  <a:pt x="347" y="50"/>
                </a:lnTo>
                <a:lnTo>
                  <a:pt x="345" y="50"/>
                </a:lnTo>
                <a:lnTo>
                  <a:pt x="345" y="52"/>
                </a:lnTo>
                <a:lnTo>
                  <a:pt x="345" y="52"/>
                </a:lnTo>
                <a:lnTo>
                  <a:pt x="345" y="54"/>
                </a:lnTo>
                <a:lnTo>
                  <a:pt x="343" y="54"/>
                </a:lnTo>
                <a:lnTo>
                  <a:pt x="341" y="54"/>
                </a:lnTo>
                <a:lnTo>
                  <a:pt x="341" y="54"/>
                </a:lnTo>
                <a:lnTo>
                  <a:pt x="339" y="56"/>
                </a:lnTo>
                <a:lnTo>
                  <a:pt x="337" y="54"/>
                </a:lnTo>
                <a:lnTo>
                  <a:pt x="335" y="56"/>
                </a:lnTo>
                <a:lnTo>
                  <a:pt x="333" y="56"/>
                </a:lnTo>
                <a:lnTo>
                  <a:pt x="333" y="58"/>
                </a:lnTo>
                <a:lnTo>
                  <a:pt x="331" y="60"/>
                </a:lnTo>
                <a:lnTo>
                  <a:pt x="331" y="62"/>
                </a:lnTo>
                <a:lnTo>
                  <a:pt x="331" y="62"/>
                </a:lnTo>
                <a:lnTo>
                  <a:pt x="328" y="62"/>
                </a:lnTo>
                <a:lnTo>
                  <a:pt x="328" y="64"/>
                </a:lnTo>
                <a:lnTo>
                  <a:pt x="326" y="64"/>
                </a:lnTo>
                <a:lnTo>
                  <a:pt x="324" y="66"/>
                </a:lnTo>
                <a:lnTo>
                  <a:pt x="322" y="69"/>
                </a:lnTo>
                <a:lnTo>
                  <a:pt x="318" y="69"/>
                </a:lnTo>
                <a:lnTo>
                  <a:pt x="316" y="69"/>
                </a:lnTo>
                <a:lnTo>
                  <a:pt x="314" y="69"/>
                </a:lnTo>
                <a:lnTo>
                  <a:pt x="312" y="71"/>
                </a:lnTo>
                <a:lnTo>
                  <a:pt x="310" y="73"/>
                </a:lnTo>
                <a:lnTo>
                  <a:pt x="310" y="73"/>
                </a:lnTo>
                <a:lnTo>
                  <a:pt x="310" y="75"/>
                </a:lnTo>
                <a:lnTo>
                  <a:pt x="310" y="75"/>
                </a:lnTo>
                <a:lnTo>
                  <a:pt x="308" y="75"/>
                </a:lnTo>
                <a:lnTo>
                  <a:pt x="308" y="75"/>
                </a:lnTo>
                <a:lnTo>
                  <a:pt x="305" y="75"/>
                </a:lnTo>
                <a:lnTo>
                  <a:pt x="303" y="77"/>
                </a:lnTo>
                <a:lnTo>
                  <a:pt x="301" y="77"/>
                </a:lnTo>
                <a:lnTo>
                  <a:pt x="301" y="79"/>
                </a:lnTo>
                <a:lnTo>
                  <a:pt x="301" y="79"/>
                </a:lnTo>
                <a:lnTo>
                  <a:pt x="299" y="81"/>
                </a:lnTo>
                <a:lnTo>
                  <a:pt x="297" y="81"/>
                </a:lnTo>
                <a:lnTo>
                  <a:pt x="297" y="83"/>
                </a:lnTo>
                <a:lnTo>
                  <a:pt x="295" y="83"/>
                </a:lnTo>
                <a:lnTo>
                  <a:pt x="295" y="85"/>
                </a:lnTo>
                <a:lnTo>
                  <a:pt x="291" y="85"/>
                </a:lnTo>
                <a:lnTo>
                  <a:pt x="291" y="85"/>
                </a:lnTo>
                <a:lnTo>
                  <a:pt x="291" y="87"/>
                </a:lnTo>
                <a:lnTo>
                  <a:pt x="291" y="87"/>
                </a:lnTo>
                <a:lnTo>
                  <a:pt x="289" y="89"/>
                </a:lnTo>
                <a:lnTo>
                  <a:pt x="289" y="89"/>
                </a:lnTo>
                <a:lnTo>
                  <a:pt x="282" y="94"/>
                </a:lnTo>
                <a:lnTo>
                  <a:pt x="280" y="96"/>
                </a:lnTo>
                <a:lnTo>
                  <a:pt x="280" y="96"/>
                </a:lnTo>
                <a:lnTo>
                  <a:pt x="280" y="98"/>
                </a:lnTo>
                <a:lnTo>
                  <a:pt x="280" y="100"/>
                </a:lnTo>
                <a:lnTo>
                  <a:pt x="280" y="100"/>
                </a:lnTo>
                <a:lnTo>
                  <a:pt x="278" y="100"/>
                </a:lnTo>
                <a:lnTo>
                  <a:pt x="278" y="100"/>
                </a:lnTo>
                <a:lnTo>
                  <a:pt x="278" y="102"/>
                </a:lnTo>
                <a:lnTo>
                  <a:pt x="276" y="102"/>
                </a:lnTo>
                <a:lnTo>
                  <a:pt x="274" y="104"/>
                </a:lnTo>
                <a:lnTo>
                  <a:pt x="274" y="106"/>
                </a:lnTo>
                <a:lnTo>
                  <a:pt x="272" y="106"/>
                </a:lnTo>
                <a:lnTo>
                  <a:pt x="270" y="106"/>
                </a:lnTo>
                <a:lnTo>
                  <a:pt x="266" y="104"/>
                </a:lnTo>
                <a:lnTo>
                  <a:pt x="264" y="104"/>
                </a:lnTo>
                <a:lnTo>
                  <a:pt x="264" y="106"/>
                </a:lnTo>
                <a:lnTo>
                  <a:pt x="264" y="108"/>
                </a:lnTo>
                <a:lnTo>
                  <a:pt x="262" y="108"/>
                </a:lnTo>
                <a:lnTo>
                  <a:pt x="262" y="110"/>
                </a:lnTo>
                <a:lnTo>
                  <a:pt x="260" y="110"/>
                </a:lnTo>
                <a:lnTo>
                  <a:pt x="260" y="110"/>
                </a:lnTo>
                <a:lnTo>
                  <a:pt x="255" y="112"/>
                </a:lnTo>
                <a:lnTo>
                  <a:pt x="255" y="112"/>
                </a:lnTo>
                <a:lnTo>
                  <a:pt x="255" y="112"/>
                </a:lnTo>
                <a:lnTo>
                  <a:pt x="253" y="117"/>
                </a:lnTo>
                <a:lnTo>
                  <a:pt x="251" y="119"/>
                </a:lnTo>
                <a:lnTo>
                  <a:pt x="251" y="121"/>
                </a:lnTo>
                <a:lnTo>
                  <a:pt x="251" y="123"/>
                </a:lnTo>
                <a:lnTo>
                  <a:pt x="251" y="125"/>
                </a:lnTo>
                <a:lnTo>
                  <a:pt x="251" y="125"/>
                </a:lnTo>
                <a:lnTo>
                  <a:pt x="249" y="125"/>
                </a:lnTo>
                <a:lnTo>
                  <a:pt x="249" y="127"/>
                </a:lnTo>
                <a:lnTo>
                  <a:pt x="247" y="127"/>
                </a:lnTo>
                <a:lnTo>
                  <a:pt x="249" y="129"/>
                </a:lnTo>
                <a:lnTo>
                  <a:pt x="249" y="129"/>
                </a:lnTo>
                <a:lnTo>
                  <a:pt x="249" y="131"/>
                </a:lnTo>
                <a:lnTo>
                  <a:pt x="253" y="146"/>
                </a:lnTo>
                <a:lnTo>
                  <a:pt x="255" y="152"/>
                </a:lnTo>
                <a:lnTo>
                  <a:pt x="255" y="156"/>
                </a:lnTo>
                <a:lnTo>
                  <a:pt x="255" y="156"/>
                </a:lnTo>
                <a:lnTo>
                  <a:pt x="255" y="158"/>
                </a:lnTo>
                <a:lnTo>
                  <a:pt x="257" y="158"/>
                </a:lnTo>
                <a:lnTo>
                  <a:pt x="257" y="158"/>
                </a:lnTo>
                <a:lnTo>
                  <a:pt x="260" y="158"/>
                </a:lnTo>
                <a:lnTo>
                  <a:pt x="260" y="158"/>
                </a:lnTo>
                <a:lnTo>
                  <a:pt x="262" y="160"/>
                </a:lnTo>
                <a:lnTo>
                  <a:pt x="264" y="165"/>
                </a:lnTo>
                <a:lnTo>
                  <a:pt x="264" y="165"/>
                </a:lnTo>
                <a:lnTo>
                  <a:pt x="266" y="167"/>
                </a:lnTo>
                <a:lnTo>
                  <a:pt x="266" y="167"/>
                </a:lnTo>
                <a:lnTo>
                  <a:pt x="268" y="167"/>
                </a:lnTo>
                <a:lnTo>
                  <a:pt x="270" y="167"/>
                </a:lnTo>
                <a:lnTo>
                  <a:pt x="270" y="167"/>
                </a:lnTo>
                <a:lnTo>
                  <a:pt x="272" y="167"/>
                </a:lnTo>
                <a:lnTo>
                  <a:pt x="276" y="171"/>
                </a:lnTo>
                <a:lnTo>
                  <a:pt x="276" y="171"/>
                </a:lnTo>
                <a:lnTo>
                  <a:pt x="278" y="171"/>
                </a:lnTo>
                <a:lnTo>
                  <a:pt x="278" y="171"/>
                </a:lnTo>
                <a:lnTo>
                  <a:pt x="282" y="171"/>
                </a:lnTo>
                <a:lnTo>
                  <a:pt x="282" y="169"/>
                </a:lnTo>
                <a:lnTo>
                  <a:pt x="282" y="169"/>
                </a:lnTo>
                <a:lnTo>
                  <a:pt x="287" y="171"/>
                </a:lnTo>
                <a:lnTo>
                  <a:pt x="289" y="171"/>
                </a:lnTo>
                <a:lnTo>
                  <a:pt x="293" y="173"/>
                </a:lnTo>
                <a:lnTo>
                  <a:pt x="293" y="173"/>
                </a:lnTo>
                <a:lnTo>
                  <a:pt x="293" y="173"/>
                </a:lnTo>
                <a:lnTo>
                  <a:pt x="295" y="173"/>
                </a:lnTo>
                <a:lnTo>
                  <a:pt x="301" y="173"/>
                </a:lnTo>
                <a:lnTo>
                  <a:pt x="303" y="171"/>
                </a:lnTo>
                <a:lnTo>
                  <a:pt x="308" y="169"/>
                </a:lnTo>
                <a:lnTo>
                  <a:pt x="310" y="169"/>
                </a:lnTo>
                <a:lnTo>
                  <a:pt x="310" y="169"/>
                </a:lnTo>
                <a:lnTo>
                  <a:pt x="312" y="169"/>
                </a:lnTo>
                <a:lnTo>
                  <a:pt x="314" y="169"/>
                </a:lnTo>
                <a:lnTo>
                  <a:pt x="316" y="171"/>
                </a:lnTo>
                <a:lnTo>
                  <a:pt x="318" y="171"/>
                </a:lnTo>
                <a:lnTo>
                  <a:pt x="318" y="171"/>
                </a:lnTo>
                <a:lnTo>
                  <a:pt x="320" y="169"/>
                </a:lnTo>
                <a:lnTo>
                  <a:pt x="320" y="169"/>
                </a:lnTo>
                <a:lnTo>
                  <a:pt x="322" y="167"/>
                </a:lnTo>
                <a:lnTo>
                  <a:pt x="322" y="167"/>
                </a:lnTo>
                <a:lnTo>
                  <a:pt x="324" y="163"/>
                </a:lnTo>
                <a:lnTo>
                  <a:pt x="324" y="163"/>
                </a:lnTo>
                <a:lnTo>
                  <a:pt x="324" y="160"/>
                </a:lnTo>
                <a:lnTo>
                  <a:pt x="326" y="160"/>
                </a:lnTo>
                <a:lnTo>
                  <a:pt x="328" y="158"/>
                </a:lnTo>
                <a:lnTo>
                  <a:pt x="331" y="158"/>
                </a:lnTo>
                <a:lnTo>
                  <a:pt x="333" y="158"/>
                </a:lnTo>
                <a:lnTo>
                  <a:pt x="335" y="158"/>
                </a:lnTo>
                <a:lnTo>
                  <a:pt x="335" y="158"/>
                </a:lnTo>
                <a:lnTo>
                  <a:pt x="335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3"/>
                </a:lnTo>
                <a:lnTo>
                  <a:pt x="337" y="163"/>
                </a:lnTo>
                <a:lnTo>
                  <a:pt x="337" y="163"/>
                </a:lnTo>
                <a:lnTo>
                  <a:pt x="337" y="165"/>
                </a:lnTo>
                <a:lnTo>
                  <a:pt x="337" y="165"/>
                </a:lnTo>
                <a:lnTo>
                  <a:pt x="335" y="167"/>
                </a:lnTo>
                <a:lnTo>
                  <a:pt x="335" y="167"/>
                </a:lnTo>
                <a:lnTo>
                  <a:pt x="335" y="169"/>
                </a:lnTo>
                <a:lnTo>
                  <a:pt x="337" y="169"/>
                </a:lnTo>
                <a:lnTo>
                  <a:pt x="337" y="171"/>
                </a:lnTo>
                <a:lnTo>
                  <a:pt x="337" y="171"/>
                </a:lnTo>
                <a:lnTo>
                  <a:pt x="337" y="173"/>
                </a:lnTo>
                <a:lnTo>
                  <a:pt x="337" y="173"/>
                </a:lnTo>
                <a:lnTo>
                  <a:pt x="337" y="175"/>
                </a:lnTo>
                <a:lnTo>
                  <a:pt x="337" y="175"/>
                </a:lnTo>
                <a:lnTo>
                  <a:pt x="337" y="175"/>
                </a:lnTo>
                <a:lnTo>
                  <a:pt x="337" y="177"/>
                </a:lnTo>
                <a:lnTo>
                  <a:pt x="337" y="177"/>
                </a:lnTo>
                <a:lnTo>
                  <a:pt x="337" y="179"/>
                </a:lnTo>
                <a:lnTo>
                  <a:pt x="339" y="179"/>
                </a:lnTo>
                <a:lnTo>
                  <a:pt x="341" y="183"/>
                </a:lnTo>
                <a:lnTo>
                  <a:pt x="341" y="183"/>
                </a:lnTo>
                <a:lnTo>
                  <a:pt x="341" y="185"/>
                </a:lnTo>
                <a:lnTo>
                  <a:pt x="341" y="185"/>
                </a:lnTo>
                <a:lnTo>
                  <a:pt x="341" y="185"/>
                </a:lnTo>
                <a:lnTo>
                  <a:pt x="341" y="188"/>
                </a:lnTo>
                <a:lnTo>
                  <a:pt x="339" y="188"/>
                </a:lnTo>
                <a:lnTo>
                  <a:pt x="341" y="190"/>
                </a:lnTo>
                <a:lnTo>
                  <a:pt x="341" y="192"/>
                </a:lnTo>
                <a:lnTo>
                  <a:pt x="339" y="192"/>
                </a:lnTo>
                <a:lnTo>
                  <a:pt x="339" y="192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5" y="196"/>
                </a:lnTo>
                <a:lnTo>
                  <a:pt x="335" y="196"/>
                </a:lnTo>
                <a:lnTo>
                  <a:pt x="333" y="196"/>
                </a:lnTo>
                <a:lnTo>
                  <a:pt x="331" y="196"/>
                </a:lnTo>
                <a:lnTo>
                  <a:pt x="328" y="194"/>
                </a:lnTo>
                <a:lnTo>
                  <a:pt x="328" y="194"/>
                </a:lnTo>
                <a:lnTo>
                  <a:pt x="326" y="194"/>
                </a:lnTo>
                <a:lnTo>
                  <a:pt x="324" y="194"/>
                </a:lnTo>
                <a:lnTo>
                  <a:pt x="322" y="194"/>
                </a:lnTo>
                <a:lnTo>
                  <a:pt x="320" y="194"/>
                </a:lnTo>
                <a:lnTo>
                  <a:pt x="320" y="194"/>
                </a:lnTo>
                <a:lnTo>
                  <a:pt x="310" y="198"/>
                </a:lnTo>
                <a:lnTo>
                  <a:pt x="305" y="198"/>
                </a:lnTo>
                <a:lnTo>
                  <a:pt x="303" y="198"/>
                </a:lnTo>
                <a:lnTo>
                  <a:pt x="301" y="198"/>
                </a:lnTo>
                <a:lnTo>
                  <a:pt x="301" y="198"/>
                </a:lnTo>
                <a:lnTo>
                  <a:pt x="293" y="202"/>
                </a:lnTo>
                <a:lnTo>
                  <a:pt x="289" y="202"/>
                </a:lnTo>
                <a:lnTo>
                  <a:pt x="287" y="204"/>
                </a:lnTo>
                <a:lnTo>
                  <a:pt x="287" y="204"/>
                </a:lnTo>
                <a:lnTo>
                  <a:pt x="287" y="206"/>
                </a:lnTo>
                <a:lnTo>
                  <a:pt x="285" y="206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7" y="213"/>
                </a:lnTo>
                <a:lnTo>
                  <a:pt x="289" y="215"/>
                </a:lnTo>
                <a:lnTo>
                  <a:pt x="289" y="217"/>
                </a:lnTo>
                <a:lnTo>
                  <a:pt x="289" y="219"/>
                </a:lnTo>
                <a:lnTo>
                  <a:pt x="289" y="221"/>
                </a:lnTo>
                <a:lnTo>
                  <a:pt x="289" y="221"/>
                </a:lnTo>
                <a:lnTo>
                  <a:pt x="287" y="223"/>
                </a:lnTo>
                <a:lnTo>
                  <a:pt x="287" y="223"/>
                </a:lnTo>
                <a:lnTo>
                  <a:pt x="285" y="223"/>
                </a:lnTo>
                <a:lnTo>
                  <a:pt x="282" y="223"/>
                </a:lnTo>
                <a:lnTo>
                  <a:pt x="280" y="225"/>
                </a:lnTo>
                <a:lnTo>
                  <a:pt x="280" y="225"/>
                </a:lnTo>
                <a:lnTo>
                  <a:pt x="280" y="225"/>
                </a:lnTo>
                <a:lnTo>
                  <a:pt x="278" y="225"/>
                </a:lnTo>
                <a:lnTo>
                  <a:pt x="278" y="227"/>
                </a:lnTo>
                <a:lnTo>
                  <a:pt x="278" y="227"/>
                </a:lnTo>
                <a:lnTo>
                  <a:pt x="280" y="229"/>
                </a:lnTo>
                <a:lnTo>
                  <a:pt x="285" y="236"/>
                </a:lnTo>
                <a:lnTo>
                  <a:pt x="289" y="238"/>
                </a:lnTo>
                <a:lnTo>
                  <a:pt x="293" y="238"/>
                </a:lnTo>
                <a:lnTo>
                  <a:pt x="293" y="238"/>
                </a:lnTo>
                <a:lnTo>
                  <a:pt x="295" y="238"/>
                </a:lnTo>
                <a:lnTo>
                  <a:pt x="295" y="238"/>
                </a:lnTo>
                <a:lnTo>
                  <a:pt x="297" y="238"/>
                </a:lnTo>
                <a:lnTo>
                  <a:pt x="297" y="238"/>
                </a:lnTo>
                <a:lnTo>
                  <a:pt x="301" y="242"/>
                </a:lnTo>
                <a:lnTo>
                  <a:pt x="303" y="244"/>
                </a:lnTo>
                <a:lnTo>
                  <a:pt x="305" y="244"/>
                </a:lnTo>
                <a:lnTo>
                  <a:pt x="305" y="248"/>
                </a:lnTo>
                <a:lnTo>
                  <a:pt x="308" y="252"/>
                </a:lnTo>
                <a:lnTo>
                  <a:pt x="308" y="254"/>
                </a:lnTo>
                <a:lnTo>
                  <a:pt x="308" y="256"/>
                </a:lnTo>
                <a:lnTo>
                  <a:pt x="305" y="259"/>
                </a:lnTo>
                <a:lnTo>
                  <a:pt x="305" y="259"/>
                </a:lnTo>
                <a:lnTo>
                  <a:pt x="303" y="259"/>
                </a:lnTo>
                <a:lnTo>
                  <a:pt x="295" y="265"/>
                </a:lnTo>
                <a:lnTo>
                  <a:pt x="295" y="265"/>
                </a:lnTo>
                <a:lnTo>
                  <a:pt x="293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3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89" y="259"/>
                </a:lnTo>
                <a:lnTo>
                  <a:pt x="289" y="259"/>
                </a:lnTo>
                <a:lnTo>
                  <a:pt x="289" y="256"/>
                </a:lnTo>
                <a:lnTo>
                  <a:pt x="289" y="256"/>
                </a:lnTo>
                <a:lnTo>
                  <a:pt x="287" y="256"/>
                </a:lnTo>
                <a:lnTo>
                  <a:pt x="287" y="256"/>
                </a:lnTo>
                <a:lnTo>
                  <a:pt x="285" y="256"/>
                </a:lnTo>
                <a:lnTo>
                  <a:pt x="285" y="256"/>
                </a:lnTo>
                <a:lnTo>
                  <a:pt x="285" y="256"/>
                </a:lnTo>
                <a:lnTo>
                  <a:pt x="282" y="254"/>
                </a:lnTo>
                <a:lnTo>
                  <a:pt x="282" y="254"/>
                </a:lnTo>
                <a:lnTo>
                  <a:pt x="282" y="256"/>
                </a:lnTo>
                <a:lnTo>
                  <a:pt x="280" y="256"/>
                </a:lnTo>
                <a:lnTo>
                  <a:pt x="280" y="259"/>
                </a:lnTo>
                <a:lnTo>
                  <a:pt x="282" y="261"/>
                </a:lnTo>
                <a:lnTo>
                  <a:pt x="282" y="263"/>
                </a:lnTo>
                <a:lnTo>
                  <a:pt x="282" y="263"/>
                </a:lnTo>
                <a:lnTo>
                  <a:pt x="282" y="263"/>
                </a:lnTo>
                <a:lnTo>
                  <a:pt x="280" y="267"/>
                </a:lnTo>
                <a:lnTo>
                  <a:pt x="280" y="267"/>
                </a:lnTo>
                <a:lnTo>
                  <a:pt x="280" y="269"/>
                </a:lnTo>
                <a:lnTo>
                  <a:pt x="280" y="269"/>
                </a:lnTo>
                <a:lnTo>
                  <a:pt x="282" y="271"/>
                </a:lnTo>
                <a:lnTo>
                  <a:pt x="282" y="279"/>
                </a:lnTo>
                <a:lnTo>
                  <a:pt x="282" y="282"/>
                </a:lnTo>
                <a:lnTo>
                  <a:pt x="285" y="284"/>
                </a:lnTo>
                <a:lnTo>
                  <a:pt x="289" y="290"/>
                </a:lnTo>
                <a:lnTo>
                  <a:pt x="289" y="292"/>
                </a:lnTo>
                <a:lnTo>
                  <a:pt x="291" y="294"/>
                </a:lnTo>
                <a:lnTo>
                  <a:pt x="289" y="294"/>
                </a:lnTo>
                <a:lnTo>
                  <a:pt x="289" y="296"/>
                </a:lnTo>
                <a:lnTo>
                  <a:pt x="289" y="296"/>
                </a:lnTo>
                <a:lnTo>
                  <a:pt x="289" y="298"/>
                </a:lnTo>
                <a:lnTo>
                  <a:pt x="287" y="298"/>
                </a:lnTo>
                <a:lnTo>
                  <a:pt x="287" y="300"/>
                </a:lnTo>
                <a:lnTo>
                  <a:pt x="287" y="300"/>
                </a:lnTo>
                <a:lnTo>
                  <a:pt x="285" y="300"/>
                </a:lnTo>
                <a:lnTo>
                  <a:pt x="282" y="300"/>
                </a:lnTo>
                <a:lnTo>
                  <a:pt x="282" y="300"/>
                </a:lnTo>
                <a:lnTo>
                  <a:pt x="282" y="300"/>
                </a:lnTo>
                <a:lnTo>
                  <a:pt x="280" y="302"/>
                </a:lnTo>
                <a:lnTo>
                  <a:pt x="276" y="302"/>
                </a:lnTo>
                <a:lnTo>
                  <a:pt x="274" y="300"/>
                </a:lnTo>
                <a:lnTo>
                  <a:pt x="272" y="298"/>
                </a:lnTo>
                <a:lnTo>
                  <a:pt x="268" y="294"/>
                </a:lnTo>
                <a:lnTo>
                  <a:pt x="266" y="294"/>
                </a:lnTo>
                <a:lnTo>
                  <a:pt x="266" y="292"/>
                </a:lnTo>
                <a:lnTo>
                  <a:pt x="266" y="292"/>
                </a:lnTo>
                <a:lnTo>
                  <a:pt x="266" y="290"/>
                </a:lnTo>
                <a:lnTo>
                  <a:pt x="268" y="290"/>
                </a:lnTo>
                <a:lnTo>
                  <a:pt x="268" y="288"/>
                </a:lnTo>
                <a:lnTo>
                  <a:pt x="268" y="286"/>
                </a:lnTo>
                <a:lnTo>
                  <a:pt x="268" y="286"/>
                </a:lnTo>
                <a:lnTo>
                  <a:pt x="266" y="286"/>
                </a:lnTo>
                <a:lnTo>
                  <a:pt x="266" y="286"/>
                </a:lnTo>
                <a:lnTo>
                  <a:pt x="262" y="286"/>
                </a:lnTo>
                <a:lnTo>
                  <a:pt x="260" y="288"/>
                </a:lnTo>
                <a:lnTo>
                  <a:pt x="257" y="288"/>
                </a:lnTo>
                <a:lnTo>
                  <a:pt x="257" y="290"/>
                </a:lnTo>
                <a:lnTo>
                  <a:pt x="257" y="290"/>
                </a:lnTo>
                <a:lnTo>
                  <a:pt x="255" y="294"/>
                </a:lnTo>
                <a:lnTo>
                  <a:pt x="255" y="294"/>
                </a:lnTo>
                <a:lnTo>
                  <a:pt x="255" y="296"/>
                </a:lnTo>
                <a:lnTo>
                  <a:pt x="253" y="296"/>
                </a:lnTo>
                <a:lnTo>
                  <a:pt x="251" y="296"/>
                </a:lnTo>
                <a:lnTo>
                  <a:pt x="251" y="296"/>
                </a:lnTo>
                <a:lnTo>
                  <a:pt x="249" y="296"/>
                </a:lnTo>
                <a:lnTo>
                  <a:pt x="249" y="294"/>
                </a:lnTo>
                <a:lnTo>
                  <a:pt x="249" y="292"/>
                </a:lnTo>
                <a:lnTo>
                  <a:pt x="247" y="292"/>
                </a:lnTo>
                <a:lnTo>
                  <a:pt x="247" y="290"/>
                </a:lnTo>
                <a:lnTo>
                  <a:pt x="245" y="290"/>
                </a:lnTo>
                <a:lnTo>
                  <a:pt x="241" y="290"/>
                </a:lnTo>
                <a:lnTo>
                  <a:pt x="239" y="290"/>
                </a:lnTo>
                <a:lnTo>
                  <a:pt x="237" y="290"/>
                </a:lnTo>
                <a:lnTo>
                  <a:pt x="230" y="288"/>
                </a:lnTo>
                <a:lnTo>
                  <a:pt x="228" y="288"/>
                </a:lnTo>
                <a:lnTo>
                  <a:pt x="226" y="288"/>
                </a:lnTo>
                <a:lnTo>
                  <a:pt x="222" y="288"/>
                </a:lnTo>
                <a:lnTo>
                  <a:pt x="222" y="288"/>
                </a:lnTo>
                <a:lnTo>
                  <a:pt x="220" y="288"/>
                </a:lnTo>
                <a:lnTo>
                  <a:pt x="220" y="286"/>
                </a:lnTo>
                <a:lnTo>
                  <a:pt x="218" y="286"/>
                </a:lnTo>
                <a:lnTo>
                  <a:pt x="218" y="284"/>
                </a:lnTo>
                <a:lnTo>
                  <a:pt x="218" y="284"/>
                </a:lnTo>
                <a:lnTo>
                  <a:pt x="220" y="282"/>
                </a:lnTo>
                <a:lnTo>
                  <a:pt x="220" y="282"/>
                </a:lnTo>
                <a:lnTo>
                  <a:pt x="218" y="279"/>
                </a:lnTo>
                <a:lnTo>
                  <a:pt x="218" y="279"/>
                </a:lnTo>
                <a:lnTo>
                  <a:pt x="218" y="279"/>
                </a:lnTo>
                <a:lnTo>
                  <a:pt x="216" y="282"/>
                </a:lnTo>
                <a:lnTo>
                  <a:pt x="214" y="282"/>
                </a:lnTo>
                <a:lnTo>
                  <a:pt x="214" y="284"/>
                </a:lnTo>
                <a:lnTo>
                  <a:pt x="211" y="284"/>
                </a:lnTo>
                <a:lnTo>
                  <a:pt x="211" y="286"/>
                </a:lnTo>
                <a:lnTo>
                  <a:pt x="211" y="288"/>
                </a:lnTo>
                <a:lnTo>
                  <a:pt x="211" y="290"/>
                </a:lnTo>
                <a:lnTo>
                  <a:pt x="211" y="292"/>
                </a:lnTo>
                <a:lnTo>
                  <a:pt x="211" y="294"/>
                </a:lnTo>
                <a:lnTo>
                  <a:pt x="211" y="298"/>
                </a:lnTo>
                <a:lnTo>
                  <a:pt x="211" y="298"/>
                </a:lnTo>
                <a:lnTo>
                  <a:pt x="211" y="302"/>
                </a:lnTo>
                <a:lnTo>
                  <a:pt x="211" y="302"/>
                </a:lnTo>
                <a:lnTo>
                  <a:pt x="211" y="305"/>
                </a:lnTo>
                <a:lnTo>
                  <a:pt x="207" y="309"/>
                </a:lnTo>
                <a:lnTo>
                  <a:pt x="199" y="313"/>
                </a:lnTo>
                <a:lnTo>
                  <a:pt x="199" y="315"/>
                </a:lnTo>
                <a:lnTo>
                  <a:pt x="197" y="317"/>
                </a:lnTo>
                <a:lnTo>
                  <a:pt x="199" y="317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21"/>
                </a:lnTo>
                <a:lnTo>
                  <a:pt x="199" y="321"/>
                </a:lnTo>
                <a:lnTo>
                  <a:pt x="199" y="323"/>
                </a:lnTo>
                <a:lnTo>
                  <a:pt x="197" y="323"/>
                </a:lnTo>
                <a:lnTo>
                  <a:pt x="188" y="327"/>
                </a:lnTo>
                <a:lnTo>
                  <a:pt x="184" y="330"/>
                </a:lnTo>
                <a:lnTo>
                  <a:pt x="180" y="332"/>
                </a:lnTo>
                <a:lnTo>
                  <a:pt x="178" y="332"/>
                </a:lnTo>
                <a:lnTo>
                  <a:pt x="176" y="332"/>
                </a:lnTo>
                <a:lnTo>
                  <a:pt x="176" y="332"/>
                </a:lnTo>
                <a:lnTo>
                  <a:pt x="176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4"/>
                </a:lnTo>
                <a:lnTo>
                  <a:pt x="172" y="334"/>
                </a:lnTo>
                <a:lnTo>
                  <a:pt x="172" y="336"/>
                </a:lnTo>
                <a:lnTo>
                  <a:pt x="170" y="338"/>
                </a:lnTo>
                <a:lnTo>
                  <a:pt x="170" y="340"/>
                </a:lnTo>
                <a:lnTo>
                  <a:pt x="170" y="340"/>
                </a:lnTo>
                <a:lnTo>
                  <a:pt x="170" y="342"/>
                </a:lnTo>
                <a:lnTo>
                  <a:pt x="170" y="342"/>
                </a:lnTo>
                <a:lnTo>
                  <a:pt x="168" y="342"/>
                </a:lnTo>
                <a:lnTo>
                  <a:pt x="168" y="342"/>
                </a:lnTo>
                <a:lnTo>
                  <a:pt x="166" y="340"/>
                </a:lnTo>
                <a:lnTo>
                  <a:pt x="163" y="340"/>
                </a:lnTo>
                <a:lnTo>
                  <a:pt x="163" y="340"/>
                </a:lnTo>
                <a:lnTo>
                  <a:pt x="159" y="340"/>
                </a:lnTo>
                <a:lnTo>
                  <a:pt x="157" y="338"/>
                </a:lnTo>
                <a:lnTo>
                  <a:pt x="157" y="336"/>
                </a:lnTo>
                <a:lnTo>
                  <a:pt x="157" y="334"/>
                </a:lnTo>
                <a:lnTo>
                  <a:pt x="157" y="334"/>
                </a:lnTo>
                <a:lnTo>
                  <a:pt x="151" y="330"/>
                </a:lnTo>
                <a:lnTo>
                  <a:pt x="149" y="330"/>
                </a:lnTo>
                <a:lnTo>
                  <a:pt x="149" y="327"/>
                </a:lnTo>
                <a:lnTo>
                  <a:pt x="149" y="325"/>
                </a:lnTo>
                <a:lnTo>
                  <a:pt x="147" y="321"/>
                </a:lnTo>
                <a:lnTo>
                  <a:pt x="147" y="321"/>
                </a:lnTo>
                <a:lnTo>
                  <a:pt x="149" y="317"/>
                </a:lnTo>
                <a:lnTo>
                  <a:pt x="151" y="315"/>
                </a:lnTo>
                <a:lnTo>
                  <a:pt x="151" y="315"/>
                </a:lnTo>
                <a:lnTo>
                  <a:pt x="151" y="315"/>
                </a:lnTo>
                <a:lnTo>
                  <a:pt x="153" y="315"/>
                </a:lnTo>
                <a:lnTo>
                  <a:pt x="153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9" y="319"/>
                </a:lnTo>
                <a:lnTo>
                  <a:pt x="159" y="319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6" y="317"/>
                </a:lnTo>
                <a:lnTo>
                  <a:pt x="168" y="317"/>
                </a:lnTo>
                <a:lnTo>
                  <a:pt x="168" y="317"/>
                </a:lnTo>
                <a:lnTo>
                  <a:pt x="170" y="319"/>
                </a:lnTo>
                <a:lnTo>
                  <a:pt x="172" y="319"/>
                </a:lnTo>
                <a:lnTo>
                  <a:pt x="172" y="319"/>
                </a:lnTo>
                <a:lnTo>
                  <a:pt x="172" y="319"/>
                </a:lnTo>
                <a:lnTo>
                  <a:pt x="174" y="319"/>
                </a:lnTo>
                <a:lnTo>
                  <a:pt x="174" y="317"/>
                </a:lnTo>
                <a:lnTo>
                  <a:pt x="174" y="315"/>
                </a:lnTo>
                <a:lnTo>
                  <a:pt x="176" y="313"/>
                </a:lnTo>
                <a:lnTo>
                  <a:pt x="178" y="311"/>
                </a:lnTo>
                <a:lnTo>
                  <a:pt x="180" y="309"/>
                </a:lnTo>
                <a:lnTo>
                  <a:pt x="180" y="307"/>
                </a:lnTo>
                <a:lnTo>
                  <a:pt x="180" y="307"/>
                </a:lnTo>
                <a:lnTo>
                  <a:pt x="176" y="305"/>
                </a:lnTo>
                <a:lnTo>
                  <a:pt x="174" y="302"/>
                </a:lnTo>
                <a:lnTo>
                  <a:pt x="174" y="300"/>
                </a:lnTo>
                <a:lnTo>
                  <a:pt x="174" y="298"/>
                </a:lnTo>
                <a:lnTo>
                  <a:pt x="176" y="296"/>
                </a:lnTo>
                <a:lnTo>
                  <a:pt x="178" y="292"/>
                </a:lnTo>
                <a:lnTo>
                  <a:pt x="180" y="290"/>
                </a:lnTo>
                <a:lnTo>
                  <a:pt x="180" y="288"/>
                </a:lnTo>
                <a:lnTo>
                  <a:pt x="180" y="286"/>
                </a:lnTo>
                <a:lnTo>
                  <a:pt x="178" y="284"/>
                </a:lnTo>
                <a:lnTo>
                  <a:pt x="178" y="284"/>
                </a:lnTo>
                <a:lnTo>
                  <a:pt x="178" y="284"/>
                </a:lnTo>
                <a:lnTo>
                  <a:pt x="176" y="284"/>
                </a:lnTo>
                <a:lnTo>
                  <a:pt x="176" y="282"/>
                </a:lnTo>
                <a:lnTo>
                  <a:pt x="174" y="282"/>
                </a:lnTo>
                <a:lnTo>
                  <a:pt x="174" y="279"/>
                </a:lnTo>
                <a:lnTo>
                  <a:pt x="174" y="275"/>
                </a:lnTo>
                <a:lnTo>
                  <a:pt x="174" y="273"/>
                </a:lnTo>
                <a:lnTo>
                  <a:pt x="172" y="273"/>
                </a:lnTo>
                <a:lnTo>
                  <a:pt x="172" y="271"/>
                </a:lnTo>
                <a:lnTo>
                  <a:pt x="174" y="267"/>
                </a:lnTo>
                <a:lnTo>
                  <a:pt x="174" y="265"/>
                </a:lnTo>
                <a:lnTo>
                  <a:pt x="176" y="265"/>
                </a:lnTo>
                <a:lnTo>
                  <a:pt x="176" y="265"/>
                </a:lnTo>
                <a:lnTo>
                  <a:pt x="178" y="265"/>
                </a:lnTo>
                <a:lnTo>
                  <a:pt x="182" y="267"/>
                </a:lnTo>
                <a:lnTo>
                  <a:pt x="182" y="267"/>
                </a:lnTo>
                <a:lnTo>
                  <a:pt x="184" y="267"/>
                </a:lnTo>
                <a:lnTo>
                  <a:pt x="186" y="267"/>
                </a:lnTo>
                <a:lnTo>
                  <a:pt x="186" y="265"/>
                </a:lnTo>
                <a:lnTo>
                  <a:pt x="186" y="265"/>
                </a:lnTo>
                <a:lnTo>
                  <a:pt x="186" y="263"/>
                </a:lnTo>
                <a:lnTo>
                  <a:pt x="186" y="263"/>
                </a:lnTo>
                <a:lnTo>
                  <a:pt x="186" y="252"/>
                </a:lnTo>
                <a:lnTo>
                  <a:pt x="184" y="248"/>
                </a:lnTo>
                <a:lnTo>
                  <a:pt x="182" y="246"/>
                </a:lnTo>
                <a:lnTo>
                  <a:pt x="180" y="246"/>
                </a:lnTo>
                <a:lnTo>
                  <a:pt x="180" y="244"/>
                </a:lnTo>
                <a:lnTo>
                  <a:pt x="180" y="244"/>
                </a:lnTo>
                <a:lnTo>
                  <a:pt x="180" y="242"/>
                </a:lnTo>
                <a:lnTo>
                  <a:pt x="180" y="240"/>
                </a:lnTo>
                <a:lnTo>
                  <a:pt x="178" y="236"/>
                </a:lnTo>
                <a:lnTo>
                  <a:pt x="176" y="234"/>
                </a:lnTo>
                <a:lnTo>
                  <a:pt x="176" y="234"/>
                </a:lnTo>
                <a:lnTo>
                  <a:pt x="174" y="234"/>
                </a:lnTo>
                <a:lnTo>
                  <a:pt x="172" y="234"/>
                </a:lnTo>
                <a:lnTo>
                  <a:pt x="172" y="234"/>
                </a:lnTo>
                <a:lnTo>
                  <a:pt x="163" y="238"/>
                </a:lnTo>
                <a:lnTo>
                  <a:pt x="159" y="238"/>
                </a:lnTo>
                <a:lnTo>
                  <a:pt x="153" y="240"/>
                </a:lnTo>
                <a:lnTo>
                  <a:pt x="145" y="242"/>
                </a:lnTo>
                <a:lnTo>
                  <a:pt x="140" y="242"/>
                </a:lnTo>
                <a:lnTo>
                  <a:pt x="138" y="242"/>
                </a:lnTo>
                <a:lnTo>
                  <a:pt x="132" y="240"/>
                </a:lnTo>
                <a:lnTo>
                  <a:pt x="130" y="240"/>
                </a:lnTo>
                <a:lnTo>
                  <a:pt x="126" y="240"/>
                </a:lnTo>
                <a:lnTo>
                  <a:pt x="124" y="240"/>
                </a:lnTo>
                <a:lnTo>
                  <a:pt x="122" y="240"/>
                </a:lnTo>
                <a:lnTo>
                  <a:pt x="120" y="240"/>
                </a:lnTo>
                <a:lnTo>
                  <a:pt x="117" y="238"/>
                </a:lnTo>
                <a:lnTo>
                  <a:pt x="117" y="238"/>
                </a:lnTo>
                <a:lnTo>
                  <a:pt x="115" y="236"/>
                </a:lnTo>
                <a:lnTo>
                  <a:pt x="115" y="236"/>
                </a:lnTo>
                <a:lnTo>
                  <a:pt x="115" y="234"/>
                </a:lnTo>
                <a:lnTo>
                  <a:pt x="117" y="231"/>
                </a:lnTo>
                <a:lnTo>
                  <a:pt x="120" y="229"/>
                </a:lnTo>
                <a:lnTo>
                  <a:pt x="120" y="229"/>
                </a:lnTo>
                <a:lnTo>
                  <a:pt x="120" y="227"/>
                </a:lnTo>
                <a:lnTo>
                  <a:pt x="120" y="227"/>
                </a:lnTo>
                <a:lnTo>
                  <a:pt x="120" y="225"/>
                </a:lnTo>
                <a:lnTo>
                  <a:pt x="117" y="223"/>
                </a:lnTo>
                <a:lnTo>
                  <a:pt x="117" y="221"/>
                </a:lnTo>
                <a:lnTo>
                  <a:pt x="117" y="221"/>
                </a:lnTo>
                <a:lnTo>
                  <a:pt x="117" y="221"/>
                </a:lnTo>
                <a:lnTo>
                  <a:pt x="117" y="219"/>
                </a:lnTo>
                <a:lnTo>
                  <a:pt x="120" y="221"/>
                </a:lnTo>
                <a:lnTo>
                  <a:pt x="120" y="221"/>
                </a:lnTo>
                <a:lnTo>
                  <a:pt x="122" y="223"/>
                </a:lnTo>
                <a:lnTo>
                  <a:pt x="124" y="225"/>
                </a:lnTo>
                <a:lnTo>
                  <a:pt x="126" y="225"/>
                </a:lnTo>
                <a:lnTo>
                  <a:pt x="126" y="225"/>
                </a:lnTo>
                <a:lnTo>
                  <a:pt x="128" y="225"/>
                </a:lnTo>
                <a:lnTo>
                  <a:pt x="130" y="225"/>
                </a:lnTo>
                <a:lnTo>
                  <a:pt x="132" y="225"/>
                </a:lnTo>
                <a:lnTo>
                  <a:pt x="134" y="225"/>
                </a:lnTo>
                <a:lnTo>
                  <a:pt x="136" y="225"/>
                </a:lnTo>
                <a:lnTo>
                  <a:pt x="136" y="223"/>
                </a:lnTo>
                <a:lnTo>
                  <a:pt x="138" y="223"/>
                </a:lnTo>
                <a:lnTo>
                  <a:pt x="138" y="221"/>
                </a:lnTo>
                <a:lnTo>
                  <a:pt x="138" y="221"/>
                </a:lnTo>
                <a:lnTo>
                  <a:pt x="140" y="219"/>
                </a:lnTo>
                <a:lnTo>
                  <a:pt x="138" y="219"/>
                </a:lnTo>
                <a:lnTo>
                  <a:pt x="138" y="219"/>
                </a:lnTo>
                <a:lnTo>
                  <a:pt x="138" y="219"/>
                </a:lnTo>
                <a:lnTo>
                  <a:pt x="134" y="221"/>
                </a:lnTo>
                <a:lnTo>
                  <a:pt x="130" y="221"/>
                </a:lnTo>
                <a:lnTo>
                  <a:pt x="128" y="221"/>
                </a:lnTo>
                <a:lnTo>
                  <a:pt x="126" y="221"/>
                </a:lnTo>
                <a:lnTo>
                  <a:pt x="124" y="219"/>
                </a:lnTo>
                <a:lnTo>
                  <a:pt x="124" y="219"/>
                </a:lnTo>
                <a:lnTo>
                  <a:pt x="124" y="217"/>
                </a:lnTo>
                <a:lnTo>
                  <a:pt x="124" y="217"/>
                </a:lnTo>
                <a:lnTo>
                  <a:pt x="124" y="215"/>
                </a:lnTo>
                <a:lnTo>
                  <a:pt x="124" y="215"/>
                </a:lnTo>
                <a:lnTo>
                  <a:pt x="124" y="215"/>
                </a:lnTo>
                <a:lnTo>
                  <a:pt x="126" y="215"/>
                </a:lnTo>
                <a:lnTo>
                  <a:pt x="128" y="217"/>
                </a:lnTo>
                <a:lnTo>
                  <a:pt x="128" y="217"/>
                </a:lnTo>
                <a:lnTo>
                  <a:pt x="130" y="217"/>
                </a:lnTo>
                <a:lnTo>
                  <a:pt x="130" y="217"/>
                </a:lnTo>
                <a:lnTo>
                  <a:pt x="130" y="215"/>
                </a:lnTo>
                <a:lnTo>
                  <a:pt x="130" y="215"/>
                </a:lnTo>
                <a:lnTo>
                  <a:pt x="130" y="213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28" y="208"/>
                </a:lnTo>
                <a:lnTo>
                  <a:pt x="130" y="204"/>
                </a:lnTo>
                <a:lnTo>
                  <a:pt x="130" y="204"/>
                </a:lnTo>
                <a:lnTo>
                  <a:pt x="132" y="202"/>
                </a:lnTo>
                <a:lnTo>
                  <a:pt x="132" y="202"/>
                </a:lnTo>
                <a:lnTo>
                  <a:pt x="130" y="202"/>
                </a:lnTo>
                <a:lnTo>
                  <a:pt x="130" y="202"/>
                </a:lnTo>
                <a:lnTo>
                  <a:pt x="130" y="202"/>
                </a:lnTo>
                <a:lnTo>
                  <a:pt x="126" y="202"/>
                </a:lnTo>
                <a:lnTo>
                  <a:pt x="122" y="204"/>
                </a:lnTo>
                <a:lnTo>
                  <a:pt x="120" y="204"/>
                </a:lnTo>
                <a:lnTo>
                  <a:pt x="113" y="202"/>
                </a:lnTo>
                <a:lnTo>
                  <a:pt x="113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6"/>
                </a:lnTo>
                <a:lnTo>
                  <a:pt x="111" y="206"/>
                </a:lnTo>
                <a:lnTo>
                  <a:pt x="111" y="206"/>
                </a:lnTo>
                <a:lnTo>
                  <a:pt x="109" y="208"/>
                </a:lnTo>
                <a:lnTo>
                  <a:pt x="109" y="208"/>
                </a:lnTo>
                <a:lnTo>
                  <a:pt x="109" y="211"/>
                </a:lnTo>
                <a:lnTo>
                  <a:pt x="107" y="211"/>
                </a:lnTo>
                <a:lnTo>
                  <a:pt x="107" y="211"/>
                </a:lnTo>
                <a:lnTo>
                  <a:pt x="109" y="215"/>
                </a:lnTo>
                <a:lnTo>
                  <a:pt x="109" y="217"/>
                </a:lnTo>
                <a:lnTo>
                  <a:pt x="109" y="219"/>
                </a:lnTo>
                <a:lnTo>
                  <a:pt x="107" y="219"/>
                </a:lnTo>
                <a:lnTo>
                  <a:pt x="107" y="221"/>
                </a:lnTo>
                <a:lnTo>
                  <a:pt x="107" y="221"/>
                </a:lnTo>
                <a:lnTo>
                  <a:pt x="107" y="221"/>
                </a:lnTo>
                <a:lnTo>
                  <a:pt x="105" y="221"/>
                </a:lnTo>
                <a:lnTo>
                  <a:pt x="103" y="219"/>
                </a:lnTo>
                <a:lnTo>
                  <a:pt x="103" y="219"/>
                </a:lnTo>
                <a:lnTo>
                  <a:pt x="103" y="219"/>
                </a:lnTo>
                <a:lnTo>
                  <a:pt x="101" y="223"/>
                </a:lnTo>
                <a:lnTo>
                  <a:pt x="99" y="223"/>
                </a:lnTo>
                <a:lnTo>
                  <a:pt x="99" y="223"/>
                </a:lnTo>
                <a:lnTo>
                  <a:pt x="97" y="223"/>
                </a:lnTo>
                <a:lnTo>
                  <a:pt x="94" y="223"/>
                </a:lnTo>
                <a:lnTo>
                  <a:pt x="94" y="223"/>
                </a:lnTo>
                <a:lnTo>
                  <a:pt x="90" y="221"/>
                </a:lnTo>
                <a:lnTo>
                  <a:pt x="90" y="221"/>
                </a:lnTo>
                <a:lnTo>
                  <a:pt x="88" y="221"/>
                </a:lnTo>
                <a:lnTo>
                  <a:pt x="88" y="219"/>
                </a:lnTo>
                <a:lnTo>
                  <a:pt x="88" y="219"/>
                </a:lnTo>
                <a:lnTo>
                  <a:pt x="86" y="217"/>
                </a:lnTo>
                <a:lnTo>
                  <a:pt x="84" y="217"/>
                </a:lnTo>
                <a:lnTo>
                  <a:pt x="82" y="215"/>
                </a:lnTo>
                <a:lnTo>
                  <a:pt x="80" y="215"/>
                </a:lnTo>
                <a:lnTo>
                  <a:pt x="80" y="217"/>
                </a:lnTo>
                <a:lnTo>
                  <a:pt x="80" y="217"/>
                </a:lnTo>
                <a:lnTo>
                  <a:pt x="82" y="223"/>
                </a:lnTo>
                <a:lnTo>
                  <a:pt x="82" y="223"/>
                </a:lnTo>
                <a:lnTo>
                  <a:pt x="82" y="225"/>
                </a:lnTo>
                <a:lnTo>
                  <a:pt x="82" y="227"/>
                </a:lnTo>
                <a:lnTo>
                  <a:pt x="82" y="229"/>
                </a:lnTo>
                <a:lnTo>
                  <a:pt x="82" y="231"/>
                </a:lnTo>
                <a:lnTo>
                  <a:pt x="82" y="231"/>
                </a:lnTo>
                <a:lnTo>
                  <a:pt x="84" y="231"/>
                </a:lnTo>
                <a:lnTo>
                  <a:pt x="86" y="231"/>
                </a:lnTo>
                <a:lnTo>
                  <a:pt x="88" y="231"/>
                </a:lnTo>
                <a:lnTo>
                  <a:pt x="90" y="231"/>
                </a:lnTo>
                <a:lnTo>
                  <a:pt x="90" y="231"/>
                </a:lnTo>
                <a:lnTo>
                  <a:pt x="92" y="231"/>
                </a:lnTo>
                <a:lnTo>
                  <a:pt x="92" y="231"/>
                </a:lnTo>
                <a:lnTo>
                  <a:pt x="94" y="231"/>
                </a:lnTo>
                <a:lnTo>
                  <a:pt x="94" y="231"/>
                </a:lnTo>
                <a:lnTo>
                  <a:pt x="97" y="231"/>
                </a:lnTo>
                <a:lnTo>
                  <a:pt x="97" y="234"/>
                </a:lnTo>
                <a:lnTo>
                  <a:pt x="97" y="234"/>
                </a:lnTo>
                <a:lnTo>
                  <a:pt x="94" y="236"/>
                </a:lnTo>
                <a:lnTo>
                  <a:pt x="94" y="238"/>
                </a:lnTo>
                <a:lnTo>
                  <a:pt x="94" y="240"/>
                </a:lnTo>
                <a:lnTo>
                  <a:pt x="94" y="240"/>
                </a:lnTo>
                <a:lnTo>
                  <a:pt x="94" y="242"/>
                </a:lnTo>
                <a:lnTo>
                  <a:pt x="94" y="244"/>
                </a:lnTo>
                <a:lnTo>
                  <a:pt x="92" y="244"/>
                </a:lnTo>
                <a:lnTo>
                  <a:pt x="92" y="246"/>
                </a:lnTo>
                <a:lnTo>
                  <a:pt x="90" y="246"/>
                </a:lnTo>
                <a:lnTo>
                  <a:pt x="86" y="246"/>
                </a:lnTo>
                <a:lnTo>
                  <a:pt x="86" y="246"/>
                </a:lnTo>
                <a:lnTo>
                  <a:pt x="84" y="244"/>
                </a:lnTo>
                <a:lnTo>
                  <a:pt x="84" y="244"/>
                </a:lnTo>
                <a:lnTo>
                  <a:pt x="82" y="242"/>
                </a:lnTo>
                <a:lnTo>
                  <a:pt x="82" y="240"/>
                </a:lnTo>
                <a:lnTo>
                  <a:pt x="80" y="240"/>
                </a:lnTo>
                <a:lnTo>
                  <a:pt x="80" y="238"/>
                </a:lnTo>
                <a:lnTo>
                  <a:pt x="78" y="238"/>
                </a:lnTo>
                <a:lnTo>
                  <a:pt x="78" y="236"/>
                </a:lnTo>
                <a:lnTo>
                  <a:pt x="78" y="234"/>
                </a:lnTo>
                <a:lnTo>
                  <a:pt x="78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8"/>
                </a:lnTo>
                <a:lnTo>
                  <a:pt x="76" y="242"/>
                </a:lnTo>
                <a:lnTo>
                  <a:pt x="76" y="242"/>
                </a:lnTo>
                <a:lnTo>
                  <a:pt x="76" y="244"/>
                </a:lnTo>
                <a:lnTo>
                  <a:pt x="76" y="246"/>
                </a:lnTo>
                <a:lnTo>
                  <a:pt x="74" y="254"/>
                </a:lnTo>
                <a:lnTo>
                  <a:pt x="69" y="259"/>
                </a:lnTo>
                <a:lnTo>
                  <a:pt x="69" y="261"/>
                </a:lnTo>
                <a:lnTo>
                  <a:pt x="69" y="261"/>
                </a:lnTo>
                <a:lnTo>
                  <a:pt x="69" y="263"/>
                </a:lnTo>
                <a:lnTo>
                  <a:pt x="69" y="263"/>
                </a:lnTo>
                <a:lnTo>
                  <a:pt x="69" y="265"/>
                </a:lnTo>
                <a:lnTo>
                  <a:pt x="80" y="267"/>
                </a:lnTo>
                <a:lnTo>
                  <a:pt x="82" y="267"/>
                </a:lnTo>
                <a:lnTo>
                  <a:pt x="82" y="269"/>
                </a:lnTo>
                <a:lnTo>
                  <a:pt x="82" y="271"/>
                </a:lnTo>
                <a:lnTo>
                  <a:pt x="82" y="273"/>
                </a:lnTo>
                <a:lnTo>
                  <a:pt x="80" y="275"/>
                </a:lnTo>
                <a:lnTo>
                  <a:pt x="76" y="279"/>
                </a:lnTo>
                <a:lnTo>
                  <a:pt x="74" y="282"/>
                </a:lnTo>
                <a:lnTo>
                  <a:pt x="74" y="282"/>
                </a:lnTo>
                <a:lnTo>
                  <a:pt x="74" y="284"/>
                </a:lnTo>
                <a:lnTo>
                  <a:pt x="74" y="286"/>
                </a:lnTo>
                <a:lnTo>
                  <a:pt x="74" y="288"/>
                </a:lnTo>
                <a:lnTo>
                  <a:pt x="72" y="288"/>
                </a:lnTo>
                <a:lnTo>
                  <a:pt x="72" y="290"/>
                </a:lnTo>
                <a:lnTo>
                  <a:pt x="72" y="290"/>
                </a:lnTo>
                <a:lnTo>
                  <a:pt x="74" y="290"/>
                </a:lnTo>
                <a:lnTo>
                  <a:pt x="74" y="290"/>
                </a:lnTo>
                <a:lnTo>
                  <a:pt x="78" y="290"/>
                </a:lnTo>
                <a:lnTo>
                  <a:pt x="80" y="290"/>
                </a:lnTo>
                <a:lnTo>
                  <a:pt x="82" y="292"/>
                </a:lnTo>
                <a:lnTo>
                  <a:pt x="84" y="292"/>
                </a:lnTo>
                <a:lnTo>
                  <a:pt x="86" y="294"/>
                </a:lnTo>
                <a:lnTo>
                  <a:pt x="86" y="294"/>
                </a:lnTo>
                <a:lnTo>
                  <a:pt x="86" y="296"/>
                </a:lnTo>
                <a:lnTo>
                  <a:pt x="86" y="302"/>
                </a:lnTo>
                <a:lnTo>
                  <a:pt x="88" y="305"/>
                </a:lnTo>
                <a:lnTo>
                  <a:pt x="88" y="307"/>
                </a:lnTo>
                <a:lnTo>
                  <a:pt x="88" y="309"/>
                </a:lnTo>
                <a:lnTo>
                  <a:pt x="90" y="309"/>
                </a:lnTo>
                <a:lnTo>
                  <a:pt x="90" y="311"/>
                </a:lnTo>
                <a:lnTo>
                  <a:pt x="92" y="313"/>
                </a:lnTo>
                <a:lnTo>
                  <a:pt x="94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17"/>
                </a:lnTo>
                <a:lnTo>
                  <a:pt x="92" y="319"/>
                </a:lnTo>
                <a:lnTo>
                  <a:pt x="88" y="332"/>
                </a:lnTo>
                <a:lnTo>
                  <a:pt x="88" y="336"/>
                </a:lnTo>
                <a:lnTo>
                  <a:pt x="88" y="338"/>
                </a:lnTo>
                <a:lnTo>
                  <a:pt x="88" y="340"/>
                </a:lnTo>
                <a:lnTo>
                  <a:pt x="88" y="342"/>
                </a:lnTo>
                <a:lnTo>
                  <a:pt x="90" y="344"/>
                </a:lnTo>
                <a:lnTo>
                  <a:pt x="92" y="346"/>
                </a:lnTo>
                <a:lnTo>
                  <a:pt x="92" y="350"/>
                </a:lnTo>
                <a:lnTo>
                  <a:pt x="92" y="353"/>
                </a:lnTo>
                <a:lnTo>
                  <a:pt x="92" y="355"/>
                </a:lnTo>
                <a:lnTo>
                  <a:pt x="92" y="357"/>
                </a:lnTo>
                <a:lnTo>
                  <a:pt x="90" y="359"/>
                </a:lnTo>
                <a:lnTo>
                  <a:pt x="90" y="359"/>
                </a:lnTo>
                <a:lnTo>
                  <a:pt x="88" y="361"/>
                </a:lnTo>
                <a:lnTo>
                  <a:pt x="88" y="361"/>
                </a:lnTo>
                <a:lnTo>
                  <a:pt x="88" y="363"/>
                </a:lnTo>
                <a:lnTo>
                  <a:pt x="86" y="367"/>
                </a:lnTo>
                <a:lnTo>
                  <a:pt x="86" y="369"/>
                </a:lnTo>
                <a:lnTo>
                  <a:pt x="84" y="371"/>
                </a:lnTo>
                <a:lnTo>
                  <a:pt x="84" y="371"/>
                </a:lnTo>
                <a:lnTo>
                  <a:pt x="80" y="376"/>
                </a:lnTo>
                <a:lnTo>
                  <a:pt x="80" y="376"/>
                </a:lnTo>
                <a:lnTo>
                  <a:pt x="78" y="376"/>
                </a:lnTo>
                <a:lnTo>
                  <a:pt x="76" y="376"/>
                </a:lnTo>
                <a:lnTo>
                  <a:pt x="69" y="380"/>
                </a:lnTo>
                <a:lnTo>
                  <a:pt x="67" y="380"/>
                </a:lnTo>
                <a:lnTo>
                  <a:pt x="63" y="382"/>
                </a:lnTo>
                <a:lnTo>
                  <a:pt x="61" y="384"/>
                </a:lnTo>
                <a:lnTo>
                  <a:pt x="55" y="390"/>
                </a:lnTo>
                <a:lnTo>
                  <a:pt x="53" y="390"/>
                </a:lnTo>
                <a:lnTo>
                  <a:pt x="51" y="398"/>
                </a:lnTo>
                <a:lnTo>
                  <a:pt x="51" y="398"/>
                </a:lnTo>
                <a:lnTo>
                  <a:pt x="51" y="401"/>
                </a:lnTo>
                <a:lnTo>
                  <a:pt x="51" y="401"/>
                </a:lnTo>
                <a:lnTo>
                  <a:pt x="51" y="403"/>
                </a:lnTo>
                <a:lnTo>
                  <a:pt x="53" y="403"/>
                </a:lnTo>
                <a:lnTo>
                  <a:pt x="53" y="403"/>
                </a:lnTo>
                <a:lnTo>
                  <a:pt x="57" y="403"/>
                </a:lnTo>
                <a:lnTo>
                  <a:pt x="59" y="405"/>
                </a:lnTo>
                <a:lnTo>
                  <a:pt x="61" y="405"/>
                </a:lnTo>
                <a:lnTo>
                  <a:pt x="63" y="405"/>
                </a:lnTo>
                <a:lnTo>
                  <a:pt x="63" y="405"/>
                </a:lnTo>
                <a:lnTo>
                  <a:pt x="65" y="405"/>
                </a:lnTo>
                <a:lnTo>
                  <a:pt x="65" y="407"/>
                </a:lnTo>
                <a:lnTo>
                  <a:pt x="67" y="407"/>
                </a:lnTo>
                <a:lnTo>
                  <a:pt x="67" y="409"/>
                </a:lnTo>
                <a:lnTo>
                  <a:pt x="69" y="409"/>
                </a:lnTo>
                <a:lnTo>
                  <a:pt x="69" y="411"/>
                </a:lnTo>
                <a:lnTo>
                  <a:pt x="69" y="411"/>
                </a:lnTo>
                <a:lnTo>
                  <a:pt x="65" y="413"/>
                </a:lnTo>
                <a:lnTo>
                  <a:pt x="59" y="417"/>
                </a:lnTo>
                <a:lnTo>
                  <a:pt x="53" y="419"/>
                </a:lnTo>
                <a:lnTo>
                  <a:pt x="44" y="424"/>
                </a:lnTo>
                <a:lnTo>
                  <a:pt x="42" y="424"/>
                </a:lnTo>
                <a:lnTo>
                  <a:pt x="42" y="424"/>
                </a:lnTo>
                <a:lnTo>
                  <a:pt x="40" y="421"/>
                </a:lnTo>
                <a:lnTo>
                  <a:pt x="38" y="421"/>
                </a:lnTo>
                <a:lnTo>
                  <a:pt x="36" y="421"/>
                </a:lnTo>
                <a:lnTo>
                  <a:pt x="36" y="421"/>
                </a:lnTo>
                <a:lnTo>
                  <a:pt x="34" y="424"/>
                </a:lnTo>
                <a:lnTo>
                  <a:pt x="34" y="424"/>
                </a:lnTo>
                <a:lnTo>
                  <a:pt x="32" y="424"/>
                </a:lnTo>
                <a:lnTo>
                  <a:pt x="30" y="426"/>
                </a:lnTo>
                <a:lnTo>
                  <a:pt x="32" y="432"/>
                </a:lnTo>
                <a:lnTo>
                  <a:pt x="34" y="440"/>
                </a:lnTo>
                <a:lnTo>
                  <a:pt x="34" y="442"/>
                </a:lnTo>
                <a:lnTo>
                  <a:pt x="34" y="444"/>
                </a:lnTo>
                <a:lnTo>
                  <a:pt x="34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2"/>
                </a:lnTo>
                <a:lnTo>
                  <a:pt x="38" y="442"/>
                </a:lnTo>
                <a:lnTo>
                  <a:pt x="38" y="442"/>
                </a:lnTo>
                <a:lnTo>
                  <a:pt x="40" y="444"/>
                </a:lnTo>
                <a:lnTo>
                  <a:pt x="42" y="447"/>
                </a:lnTo>
                <a:lnTo>
                  <a:pt x="44" y="449"/>
                </a:lnTo>
                <a:lnTo>
                  <a:pt x="44" y="451"/>
                </a:lnTo>
                <a:lnTo>
                  <a:pt x="36" y="467"/>
                </a:lnTo>
                <a:lnTo>
                  <a:pt x="34" y="469"/>
                </a:lnTo>
                <a:lnTo>
                  <a:pt x="34" y="469"/>
                </a:lnTo>
                <a:lnTo>
                  <a:pt x="32" y="472"/>
                </a:lnTo>
                <a:lnTo>
                  <a:pt x="32" y="472"/>
                </a:lnTo>
                <a:lnTo>
                  <a:pt x="30" y="472"/>
                </a:lnTo>
                <a:lnTo>
                  <a:pt x="30" y="472"/>
                </a:lnTo>
                <a:lnTo>
                  <a:pt x="28" y="472"/>
                </a:lnTo>
                <a:lnTo>
                  <a:pt x="26" y="472"/>
                </a:lnTo>
                <a:lnTo>
                  <a:pt x="26" y="472"/>
                </a:lnTo>
                <a:lnTo>
                  <a:pt x="17" y="478"/>
                </a:lnTo>
                <a:lnTo>
                  <a:pt x="13" y="482"/>
                </a:lnTo>
                <a:lnTo>
                  <a:pt x="13" y="484"/>
                </a:lnTo>
                <a:lnTo>
                  <a:pt x="11" y="484"/>
                </a:lnTo>
                <a:lnTo>
                  <a:pt x="11" y="484"/>
                </a:lnTo>
                <a:lnTo>
                  <a:pt x="9" y="484"/>
                </a:lnTo>
                <a:lnTo>
                  <a:pt x="3" y="482"/>
                </a:lnTo>
                <a:lnTo>
                  <a:pt x="3" y="482"/>
                </a:lnTo>
                <a:lnTo>
                  <a:pt x="3" y="482"/>
                </a:lnTo>
                <a:lnTo>
                  <a:pt x="0" y="482"/>
                </a:lnTo>
                <a:lnTo>
                  <a:pt x="0" y="484"/>
                </a:lnTo>
                <a:lnTo>
                  <a:pt x="0" y="486"/>
                </a:lnTo>
                <a:lnTo>
                  <a:pt x="0" y="486"/>
                </a:lnTo>
                <a:lnTo>
                  <a:pt x="0" y="488"/>
                </a:lnTo>
                <a:lnTo>
                  <a:pt x="5" y="492"/>
                </a:lnTo>
                <a:lnTo>
                  <a:pt x="7" y="495"/>
                </a:lnTo>
                <a:lnTo>
                  <a:pt x="9" y="495"/>
                </a:lnTo>
                <a:lnTo>
                  <a:pt x="9" y="495"/>
                </a:lnTo>
                <a:lnTo>
                  <a:pt x="13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1"/>
                </a:lnTo>
                <a:lnTo>
                  <a:pt x="19" y="501"/>
                </a:lnTo>
                <a:lnTo>
                  <a:pt x="19" y="503"/>
                </a:lnTo>
                <a:lnTo>
                  <a:pt x="17" y="503"/>
                </a:lnTo>
                <a:lnTo>
                  <a:pt x="15" y="503"/>
                </a:lnTo>
                <a:lnTo>
                  <a:pt x="13" y="505"/>
                </a:lnTo>
                <a:lnTo>
                  <a:pt x="11" y="505"/>
                </a:lnTo>
                <a:lnTo>
                  <a:pt x="11" y="503"/>
                </a:lnTo>
                <a:lnTo>
                  <a:pt x="9" y="503"/>
                </a:lnTo>
                <a:lnTo>
                  <a:pt x="9" y="503"/>
                </a:lnTo>
                <a:lnTo>
                  <a:pt x="7" y="501"/>
                </a:lnTo>
                <a:lnTo>
                  <a:pt x="7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3"/>
                </a:lnTo>
                <a:lnTo>
                  <a:pt x="3" y="505"/>
                </a:lnTo>
                <a:lnTo>
                  <a:pt x="3" y="507"/>
                </a:lnTo>
                <a:lnTo>
                  <a:pt x="3" y="509"/>
                </a:lnTo>
                <a:lnTo>
                  <a:pt x="3" y="511"/>
                </a:lnTo>
                <a:lnTo>
                  <a:pt x="5" y="513"/>
                </a:lnTo>
                <a:lnTo>
                  <a:pt x="3" y="515"/>
                </a:lnTo>
                <a:lnTo>
                  <a:pt x="5" y="518"/>
                </a:lnTo>
                <a:lnTo>
                  <a:pt x="5" y="518"/>
                </a:lnTo>
                <a:lnTo>
                  <a:pt x="7" y="520"/>
                </a:lnTo>
                <a:lnTo>
                  <a:pt x="7" y="520"/>
                </a:lnTo>
                <a:lnTo>
                  <a:pt x="9" y="522"/>
                </a:lnTo>
                <a:lnTo>
                  <a:pt x="9" y="524"/>
                </a:lnTo>
                <a:lnTo>
                  <a:pt x="9" y="526"/>
                </a:lnTo>
                <a:lnTo>
                  <a:pt x="9" y="528"/>
                </a:lnTo>
                <a:lnTo>
                  <a:pt x="9" y="528"/>
                </a:lnTo>
                <a:lnTo>
                  <a:pt x="11" y="530"/>
                </a:lnTo>
                <a:lnTo>
                  <a:pt x="11" y="532"/>
                </a:lnTo>
                <a:lnTo>
                  <a:pt x="11" y="532"/>
                </a:lnTo>
                <a:lnTo>
                  <a:pt x="11" y="536"/>
                </a:lnTo>
                <a:lnTo>
                  <a:pt x="11" y="545"/>
                </a:lnTo>
                <a:lnTo>
                  <a:pt x="13" y="545"/>
                </a:lnTo>
                <a:lnTo>
                  <a:pt x="15" y="547"/>
                </a:lnTo>
                <a:lnTo>
                  <a:pt x="17" y="547"/>
                </a:lnTo>
                <a:lnTo>
                  <a:pt x="19" y="547"/>
                </a:lnTo>
                <a:lnTo>
                  <a:pt x="21" y="547"/>
                </a:lnTo>
                <a:lnTo>
                  <a:pt x="23" y="547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3"/>
                </a:lnTo>
                <a:lnTo>
                  <a:pt x="26" y="543"/>
                </a:lnTo>
                <a:lnTo>
                  <a:pt x="28" y="543"/>
                </a:lnTo>
                <a:lnTo>
                  <a:pt x="28" y="543"/>
                </a:lnTo>
                <a:lnTo>
                  <a:pt x="30" y="543"/>
                </a:lnTo>
                <a:lnTo>
                  <a:pt x="32" y="540"/>
                </a:lnTo>
                <a:lnTo>
                  <a:pt x="32" y="540"/>
                </a:lnTo>
                <a:lnTo>
                  <a:pt x="36" y="536"/>
                </a:lnTo>
                <a:lnTo>
                  <a:pt x="38" y="536"/>
                </a:lnTo>
                <a:lnTo>
                  <a:pt x="40" y="538"/>
                </a:lnTo>
                <a:lnTo>
                  <a:pt x="46" y="545"/>
                </a:lnTo>
                <a:lnTo>
                  <a:pt x="46" y="549"/>
                </a:lnTo>
                <a:lnTo>
                  <a:pt x="46" y="549"/>
                </a:lnTo>
                <a:lnTo>
                  <a:pt x="46" y="559"/>
                </a:lnTo>
                <a:lnTo>
                  <a:pt x="46" y="561"/>
                </a:lnTo>
                <a:lnTo>
                  <a:pt x="46" y="561"/>
                </a:lnTo>
                <a:lnTo>
                  <a:pt x="49" y="563"/>
                </a:lnTo>
                <a:lnTo>
                  <a:pt x="49" y="566"/>
                </a:lnTo>
                <a:lnTo>
                  <a:pt x="49" y="568"/>
                </a:lnTo>
                <a:lnTo>
                  <a:pt x="49" y="570"/>
                </a:lnTo>
                <a:lnTo>
                  <a:pt x="51" y="570"/>
                </a:lnTo>
                <a:lnTo>
                  <a:pt x="51" y="572"/>
                </a:lnTo>
                <a:lnTo>
                  <a:pt x="53" y="572"/>
                </a:lnTo>
                <a:lnTo>
                  <a:pt x="57" y="576"/>
                </a:lnTo>
                <a:lnTo>
                  <a:pt x="59" y="576"/>
                </a:lnTo>
                <a:lnTo>
                  <a:pt x="63" y="578"/>
                </a:lnTo>
                <a:lnTo>
                  <a:pt x="65" y="578"/>
                </a:lnTo>
                <a:lnTo>
                  <a:pt x="65" y="580"/>
                </a:lnTo>
                <a:lnTo>
                  <a:pt x="67" y="580"/>
                </a:lnTo>
                <a:lnTo>
                  <a:pt x="69" y="582"/>
                </a:lnTo>
                <a:lnTo>
                  <a:pt x="72" y="582"/>
                </a:lnTo>
                <a:lnTo>
                  <a:pt x="74" y="582"/>
                </a:lnTo>
                <a:lnTo>
                  <a:pt x="84" y="580"/>
                </a:lnTo>
                <a:lnTo>
                  <a:pt x="84" y="580"/>
                </a:lnTo>
                <a:lnTo>
                  <a:pt x="88" y="582"/>
                </a:lnTo>
                <a:lnTo>
                  <a:pt x="88" y="582"/>
                </a:lnTo>
                <a:lnTo>
                  <a:pt x="90" y="582"/>
                </a:lnTo>
                <a:lnTo>
                  <a:pt x="90" y="584"/>
                </a:lnTo>
                <a:lnTo>
                  <a:pt x="92" y="584"/>
                </a:lnTo>
                <a:lnTo>
                  <a:pt x="94" y="584"/>
                </a:lnTo>
                <a:lnTo>
                  <a:pt x="99" y="586"/>
                </a:lnTo>
                <a:lnTo>
                  <a:pt x="99" y="586"/>
                </a:lnTo>
                <a:lnTo>
                  <a:pt x="103" y="586"/>
                </a:lnTo>
                <a:lnTo>
                  <a:pt x="103" y="589"/>
                </a:lnTo>
                <a:lnTo>
                  <a:pt x="105" y="591"/>
                </a:lnTo>
                <a:lnTo>
                  <a:pt x="109" y="595"/>
                </a:lnTo>
                <a:lnTo>
                  <a:pt x="109" y="599"/>
                </a:lnTo>
                <a:lnTo>
                  <a:pt x="111" y="599"/>
                </a:lnTo>
                <a:lnTo>
                  <a:pt x="111" y="601"/>
                </a:lnTo>
                <a:lnTo>
                  <a:pt x="113" y="601"/>
                </a:lnTo>
                <a:lnTo>
                  <a:pt x="113" y="601"/>
                </a:lnTo>
                <a:lnTo>
                  <a:pt x="120" y="605"/>
                </a:lnTo>
                <a:lnTo>
                  <a:pt x="130" y="607"/>
                </a:lnTo>
                <a:lnTo>
                  <a:pt x="134" y="605"/>
                </a:lnTo>
                <a:lnTo>
                  <a:pt x="134" y="607"/>
                </a:lnTo>
                <a:lnTo>
                  <a:pt x="136" y="607"/>
                </a:lnTo>
                <a:lnTo>
                  <a:pt x="136" y="607"/>
                </a:lnTo>
                <a:lnTo>
                  <a:pt x="147" y="607"/>
                </a:lnTo>
                <a:lnTo>
                  <a:pt x="151" y="607"/>
                </a:lnTo>
                <a:lnTo>
                  <a:pt x="153" y="607"/>
                </a:lnTo>
                <a:lnTo>
                  <a:pt x="155" y="607"/>
                </a:lnTo>
                <a:lnTo>
                  <a:pt x="159" y="607"/>
                </a:lnTo>
                <a:lnTo>
                  <a:pt x="159" y="605"/>
                </a:lnTo>
                <a:lnTo>
                  <a:pt x="161" y="605"/>
                </a:lnTo>
                <a:lnTo>
                  <a:pt x="166" y="607"/>
                </a:lnTo>
                <a:lnTo>
                  <a:pt x="170" y="607"/>
                </a:lnTo>
                <a:lnTo>
                  <a:pt x="180" y="607"/>
                </a:lnTo>
                <a:lnTo>
                  <a:pt x="186" y="605"/>
                </a:lnTo>
                <a:lnTo>
                  <a:pt x="191" y="605"/>
                </a:lnTo>
                <a:lnTo>
                  <a:pt x="193" y="605"/>
                </a:lnTo>
                <a:lnTo>
                  <a:pt x="195" y="605"/>
                </a:lnTo>
                <a:lnTo>
                  <a:pt x="199" y="607"/>
                </a:lnTo>
                <a:lnTo>
                  <a:pt x="203" y="607"/>
                </a:lnTo>
                <a:lnTo>
                  <a:pt x="205" y="607"/>
                </a:lnTo>
                <a:lnTo>
                  <a:pt x="205" y="607"/>
                </a:lnTo>
                <a:lnTo>
                  <a:pt x="207" y="607"/>
                </a:lnTo>
                <a:lnTo>
                  <a:pt x="207" y="607"/>
                </a:lnTo>
                <a:lnTo>
                  <a:pt x="209" y="609"/>
                </a:lnTo>
                <a:lnTo>
                  <a:pt x="211" y="611"/>
                </a:lnTo>
                <a:lnTo>
                  <a:pt x="214" y="618"/>
                </a:lnTo>
                <a:lnTo>
                  <a:pt x="214" y="622"/>
                </a:lnTo>
                <a:lnTo>
                  <a:pt x="214" y="626"/>
                </a:lnTo>
                <a:lnTo>
                  <a:pt x="214" y="628"/>
                </a:lnTo>
                <a:lnTo>
                  <a:pt x="214" y="628"/>
                </a:lnTo>
                <a:lnTo>
                  <a:pt x="211" y="628"/>
                </a:lnTo>
                <a:lnTo>
                  <a:pt x="211" y="628"/>
                </a:lnTo>
                <a:lnTo>
                  <a:pt x="211" y="628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11" y="630"/>
                </a:lnTo>
                <a:lnTo>
                  <a:pt x="214" y="637"/>
                </a:lnTo>
                <a:lnTo>
                  <a:pt x="216" y="639"/>
                </a:lnTo>
                <a:lnTo>
                  <a:pt x="218" y="639"/>
                </a:lnTo>
                <a:lnTo>
                  <a:pt x="228" y="641"/>
                </a:lnTo>
                <a:lnTo>
                  <a:pt x="232" y="639"/>
                </a:lnTo>
                <a:lnTo>
                  <a:pt x="239" y="639"/>
                </a:lnTo>
                <a:lnTo>
                  <a:pt x="241" y="637"/>
                </a:lnTo>
                <a:lnTo>
                  <a:pt x="243" y="637"/>
                </a:lnTo>
                <a:lnTo>
                  <a:pt x="245" y="634"/>
                </a:lnTo>
                <a:lnTo>
                  <a:pt x="247" y="632"/>
                </a:lnTo>
                <a:lnTo>
                  <a:pt x="249" y="630"/>
                </a:lnTo>
                <a:lnTo>
                  <a:pt x="249" y="628"/>
                </a:lnTo>
                <a:lnTo>
                  <a:pt x="253" y="626"/>
                </a:lnTo>
                <a:lnTo>
                  <a:pt x="255" y="626"/>
                </a:lnTo>
                <a:lnTo>
                  <a:pt x="262" y="626"/>
                </a:lnTo>
                <a:lnTo>
                  <a:pt x="264" y="626"/>
                </a:lnTo>
                <a:lnTo>
                  <a:pt x="264" y="624"/>
                </a:lnTo>
                <a:lnTo>
                  <a:pt x="266" y="622"/>
                </a:lnTo>
                <a:lnTo>
                  <a:pt x="266" y="620"/>
                </a:lnTo>
                <a:lnTo>
                  <a:pt x="266" y="616"/>
                </a:lnTo>
                <a:lnTo>
                  <a:pt x="264" y="614"/>
                </a:lnTo>
                <a:lnTo>
                  <a:pt x="264" y="611"/>
                </a:lnTo>
                <a:lnTo>
                  <a:pt x="264" y="611"/>
                </a:lnTo>
                <a:lnTo>
                  <a:pt x="264" y="609"/>
                </a:lnTo>
                <a:lnTo>
                  <a:pt x="266" y="609"/>
                </a:lnTo>
                <a:lnTo>
                  <a:pt x="268" y="607"/>
                </a:lnTo>
                <a:lnTo>
                  <a:pt x="272" y="605"/>
                </a:lnTo>
                <a:lnTo>
                  <a:pt x="272" y="603"/>
                </a:lnTo>
                <a:lnTo>
                  <a:pt x="274" y="603"/>
                </a:lnTo>
                <a:lnTo>
                  <a:pt x="276" y="599"/>
                </a:lnTo>
                <a:lnTo>
                  <a:pt x="276" y="597"/>
                </a:lnTo>
                <a:lnTo>
                  <a:pt x="278" y="597"/>
                </a:lnTo>
                <a:lnTo>
                  <a:pt x="278" y="595"/>
                </a:lnTo>
                <a:lnTo>
                  <a:pt x="278" y="595"/>
                </a:lnTo>
                <a:lnTo>
                  <a:pt x="278" y="595"/>
                </a:lnTo>
                <a:lnTo>
                  <a:pt x="278" y="593"/>
                </a:lnTo>
                <a:lnTo>
                  <a:pt x="278" y="593"/>
                </a:lnTo>
                <a:lnTo>
                  <a:pt x="278" y="593"/>
                </a:lnTo>
                <a:lnTo>
                  <a:pt x="278" y="591"/>
                </a:lnTo>
                <a:lnTo>
                  <a:pt x="278" y="591"/>
                </a:lnTo>
                <a:lnTo>
                  <a:pt x="280" y="589"/>
                </a:lnTo>
                <a:lnTo>
                  <a:pt x="280" y="584"/>
                </a:lnTo>
                <a:lnTo>
                  <a:pt x="282" y="582"/>
                </a:lnTo>
                <a:lnTo>
                  <a:pt x="285" y="582"/>
                </a:lnTo>
                <a:lnTo>
                  <a:pt x="291" y="582"/>
                </a:lnTo>
                <a:lnTo>
                  <a:pt x="293" y="580"/>
                </a:lnTo>
                <a:lnTo>
                  <a:pt x="303" y="572"/>
                </a:lnTo>
                <a:lnTo>
                  <a:pt x="308" y="570"/>
                </a:lnTo>
                <a:lnTo>
                  <a:pt x="312" y="570"/>
                </a:lnTo>
                <a:lnTo>
                  <a:pt x="318" y="570"/>
                </a:lnTo>
                <a:lnTo>
                  <a:pt x="318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2"/>
                </a:lnTo>
                <a:lnTo>
                  <a:pt x="322" y="572"/>
                </a:lnTo>
                <a:lnTo>
                  <a:pt x="322" y="572"/>
                </a:lnTo>
                <a:lnTo>
                  <a:pt x="322" y="572"/>
                </a:lnTo>
                <a:lnTo>
                  <a:pt x="324" y="572"/>
                </a:lnTo>
                <a:lnTo>
                  <a:pt x="324" y="572"/>
                </a:lnTo>
                <a:lnTo>
                  <a:pt x="324" y="570"/>
                </a:lnTo>
                <a:lnTo>
                  <a:pt x="326" y="568"/>
                </a:lnTo>
                <a:lnTo>
                  <a:pt x="326" y="568"/>
                </a:lnTo>
                <a:lnTo>
                  <a:pt x="331" y="568"/>
                </a:lnTo>
                <a:lnTo>
                  <a:pt x="331" y="568"/>
                </a:lnTo>
                <a:lnTo>
                  <a:pt x="333" y="566"/>
                </a:lnTo>
                <a:lnTo>
                  <a:pt x="333" y="563"/>
                </a:lnTo>
                <a:lnTo>
                  <a:pt x="335" y="563"/>
                </a:lnTo>
                <a:lnTo>
                  <a:pt x="347" y="563"/>
                </a:lnTo>
                <a:lnTo>
                  <a:pt x="349" y="566"/>
                </a:lnTo>
                <a:lnTo>
                  <a:pt x="349" y="566"/>
                </a:lnTo>
                <a:lnTo>
                  <a:pt x="351" y="566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4" y="570"/>
                </a:lnTo>
                <a:lnTo>
                  <a:pt x="356" y="570"/>
                </a:lnTo>
                <a:lnTo>
                  <a:pt x="356" y="572"/>
                </a:lnTo>
                <a:lnTo>
                  <a:pt x="356" y="572"/>
                </a:lnTo>
                <a:lnTo>
                  <a:pt x="358" y="580"/>
                </a:lnTo>
                <a:lnTo>
                  <a:pt x="358" y="582"/>
                </a:lnTo>
                <a:lnTo>
                  <a:pt x="358" y="582"/>
                </a:lnTo>
                <a:lnTo>
                  <a:pt x="358" y="584"/>
                </a:lnTo>
                <a:lnTo>
                  <a:pt x="358" y="586"/>
                </a:lnTo>
                <a:lnTo>
                  <a:pt x="360" y="586"/>
                </a:lnTo>
                <a:lnTo>
                  <a:pt x="360" y="589"/>
                </a:lnTo>
                <a:lnTo>
                  <a:pt x="360" y="589"/>
                </a:lnTo>
                <a:lnTo>
                  <a:pt x="358" y="589"/>
                </a:lnTo>
                <a:lnTo>
                  <a:pt x="358" y="589"/>
                </a:lnTo>
                <a:lnTo>
                  <a:pt x="347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91"/>
                </a:lnTo>
                <a:lnTo>
                  <a:pt x="345" y="591"/>
                </a:lnTo>
                <a:lnTo>
                  <a:pt x="345" y="593"/>
                </a:lnTo>
                <a:lnTo>
                  <a:pt x="345" y="593"/>
                </a:lnTo>
                <a:lnTo>
                  <a:pt x="345" y="595"/>
                </a:lnTo>
                <a:lnTo>
                  <a:pt x="347" y="597"/>
                </a:lnTo>
                <a:lnTo>
                  <a:pt x="349" y="601"/>
                </a:lnTo>
                <a:lnTo>
                  <a:pt x="349" y="603"/>
                </a:lnTo>
                <a:lnTo>
                  <a:pt x="349" y="605"/>
                </a:lnTo>
                <a:lnTo>
                  <a:pt x="349" y="605"/>
                </a:lnTo>
                <a:lnTo>
                  <a:pt x="351" y="605"/>
                </a:lnTo>
                <a:lnTo>
                  <a:pt x="351" y="605"/>
                </a:lnTo>
                <a:lnTo>
                  <a:pt x="351" y="603"/>
                </a:lnTo>
                <a:lnTo>
                  <a:pt x="354" y="603"/>
                </a:lnTo>
                <a:lnTo>
                  <a:pt x="354" y="603"/>
                </a:lnTo>
                <a:lnTo>
                  <a:pt x="354" y="603"/>
                </a:lnTo>
                <a:lnTo>
                  <a:pt x="356" y="603"/>
                </a:lnTo>
                <a:lnTo>
                  <a:pt x="356" y="603"/>
                </a:lnTo>
                <a:lnTo>
                  <a:pt x="358" y="605"/>
                </a:lnTo>
                <a:lnTo>
                  <a:pt x="358" y="605"/>
                </a:lnTo>
                <a:lnTo>
                  <a:pt x="358" y="605"/>
                </a:lnTo>
                <a:lnTo>
                  <a:pt x="360" y="605"/>
                </a:lnTo>
                <a:lnTo>
                  <a:pt x="360" y="605"/>
                </a:lnTo>
                <a:lnTo>
                  <a:pt x="362" y="605"/>
                </a:lnTo>
                <a:lnTo>
                  <a:pt x="364" y="605"/>
                </a:lnTo>
                <a:lnTo>
                  <a:pt x="364" y="605"/>
                </a:lnTo>
                <a:lnTo>
                  <a:pt x="366" y="605"/>
                </a:lnTo>
                <a:lnTo>
                  <a:pt x="366" y="605"/>
                </a:lnTo>
                <a:lnTo>
                  <a:pt x="368" y="605"/>
                </a:lnTo>
                <a:lnTo>
                  <a:pt x="370" y="605"/>
                </a:lnTo>
                <a:lnTo>
                  <a:pt x="370" y="605"/>
                </a:lnTo>
                <a:lnTo>
                  <a:pt x="370" y="607"/>
                </a:lnTo>
                <a:lnTo>
                  <a:pt x="372" y="607"/>
                </a:lnTo>
                <a:lnTo>
                  <a:pt x="372" y="607"/>
                </a:lnTo>
                <a:lnTo>
                  <a:pt x="377" y="605"/>
                </a:lnTo>
                <a:lnTo>
                  <a:pt x="379" y="603"/>
                </a:lnTo>
                <a:lnTo>
                  <a:pt x="381" y="601"/>
                </a:lnTo>
                <a:lnTo>
                  <a:pt x="381" y="601"/>
                </a:lnTo>
                <a:lnTo>
                  <a:pt x="383" y="601"/>
                </a:lnTo>
                <a:lnTo>
                  <a:pt x="387" y="603"/>
                </a:lnTo>
                <a:lnTo>
                  <a:pt x="389" y="605"/>
                </a:lnTo>
                <a:lnTo>
                  <a:pt x="391" y="605"/>
                </a:lnTo>
                <a:lnTo>
                  <a:pt x="393" y="605"/>
                </a:lnTo>
                <a:lnTo>
                  <a:pt x="406" y="601"/>
                </a:lnTo>
                <a:lnTo>
                  <a:pt x="410" y="597"/>
                </a:lnTo>
                <a:lnTo>
                  <a:pt x="414" y="595"/>
                </a:lnTo>
                <a:lnTo>
                  <a:pt x="416" y="595"/>
                </a:lnTo>
                <a:lnTo>
                  <a:pt x="418" y="591"/>
                </a:lnTo>
                <a:lnTo>
                  <a:pt x="420" y="589"/>
                </a:lnTo>
                <a:lnTo>
                  <a:pt x="422" y="589"/>
                </a:lnTo>
                <a:lnTo>
                  <a:pt x="422" y="586"/>
                </a:lnTo>
                <a:lnTo>
                  <a:pt x="429" y="586"/>
                </a:lnTo>
                <a:lnTo>
                  <a:pt x="433" y="584"/>
                </a:lnTo>
                <a:lnTo>
                  <a:pt x="435" y="580"/>
                </a:lnTo>
                <a:lnTo>
                  <a:pt x="437" y="580"/>
                </a:lnTo>
                <a:lnTo>
                  <a:pt x="437" y="580"/>
                </a:lnTo>
                <a:lnTo>
                  <a:pt x="439" y="580"/>
                </a:lnTo>
                <a:lnTo>
                  <a:pt x="439" y="580"/>
                </a:lnTo>
                <a:lnTo>
                  <a:pt x="441" y="580"/>
                </a:lnTo>
                <a:lnTo>
                  <a:pt x="441" y="580"/>
                </a:lnTo>
                <a:lnTo>
                  <a:pt x="443" y="580"/>
                </a:lnTo>
                <a:lnTo>
                  <a:pt x="443" y="582"/>
                </a:lnTo>
                <a:lnTo>
                  <a:pt x="443" y="584"/>
                </a:lnTo>
                <a:lnTo>
                  <a:pt x="445" y="586"/>
                </a:lnTo>
                <a:lnTo>
                  <a:pt x="445" y="589"/>
                </a:lnTo>
                <a:lnTo>
                  <a:pt x="445" y="591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8" y="593"/>
                </a:lnTo>
                <a:lnTo>
                  <a:pt x="448" y="593"/>
                </a:lnTo>
                <a:lnTo>
                  <a:pt x="450" y="593"/>
                </a:lnTo>
                <a:lnTo>
                  <a:pt x="450" y="591"/>
                </a:lnTo>
                <a:lnTo>
                  <a:pt x="452" y="591"/>
                </a:lnTo>
                <a:lnTo>
                  <a:pt x="452" y="591"/>
                </a:lnTo>
                <a:lnTo>
                  <a:pt x="454" y="591"/>
                </a:lnTo>
                <a:lnTo>
                  <a:pt x="456" y="591"/>
                </a:lnTo>
                <a:lnTo>
                  <a:pt x="456" y="593"/>
                </a:lnTo>
                <a:lnTo>
                  <a:pt x="458" y="593"/>
                </a:lnTo>
                <a:lnTo>
                  <a:pt x="458" y="595"/>
                </a:lnTo>
                <a:lnTo>
                  <a:pt x="466" y="597"/>
                </a:lnTo>
                <a:lnTo>
                  <a:pt x="473" y="597"/>
                </a:lnTo>
                <a:lnTo>
                  <a:pt x="475" y="597"/>
                </a:lnTo>
                <a:lnTo>
                  <a:pt x="477" y="595"/>
                </a:lnTo>
                <a:lnTo>
                  <a:pt x="483" y="595"/>
                </a:lnTo>
                <a:lnTo>
                  <a:pt x="487" y="593"/>
                </a:lnTo>
                <a:lnTo>
                  <a:pt x="489" y="593"/>
                </a:lnTo>
                <a:lnTo>
                  <a:pt x="493" y="593"/>
                </a:lnTo>
                <a:lnTo>
                  <a:pt x="496" y="593"/>
                </a:lnTo>
                <a:lnTo>
                  <a:pt x="496" y="591"/>
                </a:lnTo>
                <a:lnTo>
                  <a:pt x="496" y="591"/>
                </a:lnTo>
                <a:lnTo>
                  <a:pt x="496" y="589"/>
                </a:lnTo>
                <a:lnTo>
                  <a:pt x="496" y="589"/>
                </a:lnTo>
                <a:lnTo>
                  <a:pt x="496" y="586"/>
                </a:lnTo>
                <a:lnTo>
                  <a:pt x="496" y="586"/>
                </a:lnTo>
                <a:lnTo>
                  <a:pt x="496" y="584"/>
                </a:lnTo>
                <a:lnTo>
                  <a:pt x="498" y="584"/>
                </a:lnTo>
                <a:lnTo>
                  <a:pt x="502" y="582"/>
                </a:lnTo>
                <a:lnTo>
                  <a:pt x="512" y="582"/>
                </a:lnTo>
                <a:lnTo>
                  <a:pt x="514" y="580"/>
                </a:lnTo>
                <a:lnTo>
                  <a:pt x="521" y="578"/>
                </a:lnTo>
                <a:lnTo>
                  <a:pt x="523" y="578"/>
                </a:lnTo>
                <a:lnTo>
                  <a:pt x="525" y="576"/>
                </a:lnTo>
                <a:lnTo>
                  <a:pt x="527" y="576"/>
                </a:lnTo>
                <a:lnTo>
                  <a:pt x="527" y="574"/>
                </a:lnTo>
                <a:lnTo>
                  <a:pt x="527" y="572"/>
                </a:lnTo>
                <a:lnTo>
                  <a:pt x="527" y="572"/>
                </a:lnTo>
                <a:lnTo>
                  <a:pt x="527" y="572"/>
                </a:lnTo>
                <a:lnTo>
                  <a:pt x="527" y="570"/>
                </a:lnTo>
                <a:lnTo>
                  <a:pt x="529" y="570"/>
                </a:lnTo>
                <a:lnTo>
                  <a:pt x="533" y="572"/>
                </a:lnTo>
                <a:lnTo>
                  <a:pt x="535" y="572"/>
                </a:lnTo>
                <a:lnTo>
                  <a:pt x="537" y="574"/>
                </a:lnTo>
                <a:lnTo>
                  <a:pt x="542" y="572"/>
                </a:lnTo>
                <a:lnTo>
                  <a:pt x="542" y="574"/>
                </a:lnTo>
                <a:lnTo>
                  <a:pt x="544" y="574"/>
                </a:lnTo>
                <a:lnTo>
                  <a:pt x="546" y="574"/>
                </a:lnTo>
                <a:lnTo>
                  <a:pt x="546" y="574"/>
                </a:lnTo>
                <a:lnTo>
                  <a:pt x="550" y="574"/>
                </a:lnTo>
                <a:lnTo>
                  <a:pt x="552" y="576"/>
                </a:lnTo>
                <a:lnTo>
                  <a:pt x="554" y="578"/>
                </a:lnTo>
                <a:lnTo>
                  <a:pt x="556" y="580"/>
                </a:lnTo>
                <a:lnTo>
                  <a:pt x="558" y="582"/>
                </a:lnTo>
                <a:lnTo>
                  <a:pt x="558" y="584"/>
                </a:lnTo>
                <a:lnTo>
                  <a:pt x="558" y="584"/>
                </a:lnTo>
                <a:lnTo>
                  <a:pt x="558" y="584"/>
                </a:lnTo>
                <a:lnTo>
                  <a:pt x="558" y="586"/>
                </a:lnTo>
                <a:lnTo>
                  <a:pt x="558" y="589"/>
                </a:lnTo>
                <a:lnTo>
                  <a:pt x="560" y="589"/>
                </a:lnTo>
                <a:lnTo>
                  <a:pt x="560" y="589"/>
                </a:lnTo>
                <a:lnTo>
                  <a:pt x="562" y="589"/>
                </a:lnTo>
                <a:lnTo>
                  <a:pt x="565" y="589"/>
                </a:lnTo>
                <a:lnTo>
                  <a:pt x="565" y="589"/>
                </a:lnTo>
                <a:lnTo>
                  <a:pt x="567" y="586"/>
                </a:lnTo>
                <a:lnTo>
                  <a:pt x="569" y="584"/>
                </a:lnTo>
                <a:lnTo>
                  <a:pt x="571" y="584"/>
                </a:lnTo>
                <a:lnTo>
                  <a:pt x="571" y="584"/>
                </a:lnTo>
                <a:lnTo>
                  <a:pt x="575" y="584"/>
                </a:lnTo>
                <a:lnTo>
                  <a:pt x="579" y="584"/>
                </a:lnTo>
                <a:lnTo>
                  <a:pt x="581" y="584"/>
                </a:lnTo>
                <a:lnTo>
                  <a:pt x="583" y="584"/>
                </a:lnTo>
                <a:lnTo>
                  <a:pt x="585" y="584"/>
                </a:lnTo>
                <a:lnTo>
                  <a:pt x="585" y="586"/>
                </a:lnTo>
                <a:lnTo>
                  <a:pt x="587" y="586"/>
                </a:lnTo>
                <a:lnTo>
                  <a:pt x="587" y="589"/>
                </a:lnTo>
                <a:lnTo>
                  <a:pt x="587" y="591"/>
                </a:lnTo>
                <a:lnTo>
                  <a:pt x="590" y="591"/>
                </a:lnTo>
                <a:lnTo>
                  <a:pt x="590" y="591"/>
                </a:lnTo>
                <a:lnTo>
                  <a:pt x="592" y="591"/>
                </a:lnTo>
                <a:lnTo>
                  <a:pt x="594" y="591"/>
                </a:lnTo>
                <a:lnTo>
                  <a:pt x="596" y="589"/>
                </a:lnTo>
                <a:lnTo>
                  <a:pt x="596" y="589"/>
                </a:lnTo>
                <a:lnTo>
                  <a:pt x="598" y="589"/>
                </a:lnTo>
                <a:lnTo>
                  <a:pt x="598" y="589"/>
                </a:lnTo>
                <a:lnTo>
                  <a:pt x="600" y="586"/>
                </a:lnTo>
                <a:lnTo>
                  <a:pt x="602" y="586"/>
                </a:lnTo>
                <a:lnTo>
                  <a:pt x="602" y="586"/>
                </a:lnTo>
                <a:lnTo>
                  <a:pt x="602" y="589"/>
                </a:lnTo>
                <a:lnTo>
                  <a:pt x="602" y="589"/>
                </a:lnTo>
                <a:lnTo>
                  <a:pt x="602" y="589"/>
                </a:lnTo>
                <a:lnTo>
                  <a:pt x="604" y="589"/>
                </a:lnTo>
                <a:lnTo>
                  <a:pt x="604" y="589"/>
                </a:lnTo>
                <a:lnTo>
                  <a:pt x="613" y="586"/>
                </a:lnTo>
                <a:lnTo>
                  <a:pt x="613" y="584"/>
                </a:lnTo>
                <a:lnTo>
                  <a:pt x="615" y="582"/>
                </a:lnTo>
                <a:lnTo>
                  <a:pt x="621" y="580"/>
                </a:lnTo>
                <a:lnTo>
                  <a:pt x="623" y="580"/>
                </a:lnTo>
                <a:lnTo>
                  <a:pt x="623" y="580"/>
                </a:lnTo>
                <a:lnTo>
                  <a:pt x="623" y="578"/>
                </a:lnTo>
                <a:lnTo>
                  <a:pt x="625" y="580"/>
                </a:lnTo>
                <a:lnTo>
                  <a:pt x="629" y="582"/>
                </a:lnTo>
                <a:lnTo>
                  <a:pt x="631" y="584"/>
                </a:lnTo>
                <a:lnTo>
                  <a:pt x="636" y="584"/>
                </a:lnTo>
                <a:lnTo>
                  <a:pt x="636" y="586"/>
                </a:lnTo>
                <a:lnTo>
                  <a:pt x="638" y="586"/>
                </a:lnTo>
                <a:lnTo>
                  <a:pt x="638" y="586"/>
                </a:lnTo>
                <a:lnTo>
                  <a:pt x="638" y="589"/>
                </a:lnTo>
                <a:lnTo>
                  <a:pt x="638" y="589"/>
                </a:lnTo>
                <a:lnTo>
                  <a:pt x="638" y="591"/>
                </a:lnTo>
                <a:lnTo>
                  <a:pt x="644" y="595"/>
                </a:lnTo>
                <a:lnTo>
                  <a:pt x="646" y="595"/>
                </a:lnTo>
                <a:lnTo>
                  <a:pt x="646" y="597"/>
                </a:lnTo>
                <a:lnTo>
                  <a:pt x="646" y="599"/>
                </a:lnTo>
                <a:lnTo>
                  <a:pt x="646" y="599"/>
                </a:lnTo>
                <a:lnTo>
                  <a:pt x="646" y="601"/>
                </a:lnTo>
                <a:lnTo>
                  <a:pt x="646" y="601"/>
                </a:lnTo>
                <a:lnTo>
                  <a:pt x="646" y="601"/>
                </a:lnTo>
                <a:lnTo>
                  <a:pt x="644" y="603"/>
                </a:lnTo>
                <a:lnTo>
                  <a:pt x="644" y="603"/>
                </a:lnTo>
                <a:lnTo>
                  <a:pt x="644" y="605"/>
                </a:lnTo>
                <a:lnTo>
                  <a:pt x="646" y="605"/>
                </a:lnTo>
                <a:lnTo>
                  <a:pt x="646" y="605"/>
                </a:lnTo>
                <a:lnTo>
                  <a:pt x="646" y="605"/>
                </a:lnTo>
                <a:lnTo>
                  <a:pt x="648" y="605"/>
                </a:lnTo>
                <a:lnTo>
                  <a:pt x="650" y="605"/>
                </a:lnTo>
                <a:lnTo>
                  <a:pt x="652" y="603"/>
                </a:lnTo>
                <a:lnTo>
                  <a:pt x="652" y="603"/>
                </a:lnTo>
                <a:lnTo>
                  <a:pt x="654" y="605"/>
                </a:lnTo>
                <a:lnTo>
                  <a:pt x="654" y="605"/>
                </a:lnTo>
                <a:lnTo>
                  <a:pt x="667" y="611"/>
                </a:lnTo>
                <a:lnTo>
                  <a:pt x="667" y="611"/>
                </a:lnTo>
                <a:lnTo>
                  <a:pt x="669" y="611"/>
                </a:lnTo>
                <a:lnTo>
                  <a:pt x="669" y="611"/>
                </a:lnTo>
                <a:lnTo>
                  <a:pt x="669" y="611"/>
                </a:lnTo>
                <a:lnTo>
                  <a:pt x="671" y="609"/>
                </a:lnTo>
                <a:lnTo>
                  <a:pt x="673" y="609"/>
                </a:lnTo>
                <a:lnTo>
                  <a:pt x="675" y="605"/>
                </a:lnTo>
                <a:lnTo>
                  <a:pt x="675" y="601"/>
                </a:lnTo>
                <a:lnTo>
                  <a:pt x="677" y="597"/>
                </a:lnTo>
                <a:lnTo>
                  <a:pt x="677" y="595"/>
                </a:lnTo>
                <a:lnTo>
                  <a:pt x="677" y="584"/>
                </a:lnTo>
                <a:lnTo>
                  <a:pt x="677" y="582"/>
                </a:lnTo>
                <a:lnTo>
                  <a:pt x="677" y="580"/>
                </a:lnTo>
                <a:lnTo>
                  <a:pt x="677" y="570"/>
                </a:lnTo>
                <a:lnTo>
                  <a:pt x="679" y="568"/>
                </a:lnTo>
                <a:lnTo>
                  <a:pt x="681" y="566"/>
                </a:lnTo>
                <a:lnTo>
                  <a:pt x="684" y="566"/>
                </a:lnTo>
                <a:lnTo>
                  <a:pt x="686" y="563"/>
                </a:lnTo>
                <a:lnTo>
                  <a:pt x="688" y="561"/>
                </a:lnTo>
                <a:lnTo>
                  <a:pt x="690" y="555"/>
                </a:lnTo>
                <a:lnTo>
                  <a:pt x="688" y="549"/>
                </a:lnTo>
                <a:lnTo>
                  <a:pt x="690" y="545"/>
                </a:lnTo>
                <a:lnTo>
                  <a:pt x="690" y="543"/>
                </a:lnTo>
                <a:lnTo>
                  <a:pt x="694" y="532"/>
                </a:lnTo>
                <a:lnTo>
                  <a:pt x="696" y="530"/>
                </a:lnTo>
                <a:lnTo>
                  <a:pt x="698" y="528"/>
                </a:lnTo>
                <a:lnTo>
                  <a:pt x="698" y="528"/>
                </a:lnTo>
                <a:lnTo>
                  <a:pt x="700" y="530"/>
                </a:lnTo>
                <a:lnTo>
                  <a:pt x="702" y="534"/>
                </a:lnTo>
                <a:lnTo>
                  <a:pt x="704" y="534"/>
                </a:lnTo>
                <a:lnTo>
                  <a:pt x="704" y="534"/>
                </a:lnTo>
                <a:lnTo>
                  <a:pt x="707" y="532"/>
                </a:lnTo>
                <a:lnTo>
                  <a:pt x="707" y="530"/>
                </a:lnTo>
                <a:lnTo>
                  <a:pt x="704" y="530"/>
                </a:lnTo>
                <a:lnTo>
                  <a:pt x="704" y="528"/>
                </a:lnTo>
                <a:lnTo>
                  <a:pt x="704" y="526"/>
                </a:lnTo>
                <a:lnTo>
                  <a:pt x="704" y="526"/>
                </a:lnTo>
                <a:lnTo>
                  <a:pt x="707" y="526"/>
                </a:lnTo>
                <a:lnTo>
                  <a:pt x="707" y="526"/>
                </a:lnTo>
                <a:lnTo>
                  <a:pt x="709" y="524"/>
                </a:lnTo>
                <a:lnTo>
                  <a:pt x="709" y="518"/>
                </a:lnTo>
                <a:lnTo>
                  <a:pt x="709" y="515"/>
                </a:lnTo>
                <a:lnTo>
                  <a:pt x="711" y="515"/>
                </a:lnTo>
                <a:lnTo>
                  <a:pt x="711" y="513"/>
                </a:lnTo>
                <a:lnTo>
                  <a:pt x="715" y="511"/>
                </a:lnTo>
                <a:lnTo>
                  <a:pt x="717" y="507"/>
                </a:lnTo>
                <a:lnTo>
                  <a:pt x="717" y="505"/>
                </a:lnTo>
                <a:lnTo>
                  <a:pt x="719" y="503"/>
                </a:lnTo>
                <a:lnTo>
                  <a:pt x="717" y="499"/>
                </a:lnTo>
                <a:lnTo>
                  <a:pt x="717" y="495"/>
                </a:lnTo>
                <a:lnTo>
                  <a:pt x="719" y="492"/>
                </a:lnTo>
                <a:lnTo>
                  <a:pt x="723" y="488"/>
                </a:lnTo>
                <a:lnTo>
                  <a:pt x="723" y="486"/>
                </a:lnTo>
                <a:lnTo>
                  <a:pt x="725" y="486"/>
                </a:lnTo>
                <a:lnTo>
                  <a:pt x="725" y="486"/>
                </a:lnTo>
                <a:lnTo>
                  <a:pt x="725" y="488"/>
                </a:lnTo>
                <a:lnTo>
                  <a:pt x="727" y="490"/>
                </a:lnTo>
                <a:lnTo>
                  <a:pt x="727" y="490"/>
                </a:lnTo>
                <a:lnTo>
                  <a:pt x="730" y="490"/>
                </a:lnTo>
                <a:lnTo>
                  <a:pt x="732" y="490"/>
                </a:lnTo>
                <a:lnTo>
                  <a:pt x="734" y="488"/>
                </a:lnTo>
                <a:lnTo>
                  <a:pt x="736" y="488"/>
                </a:lnTo>
                <a:lnTo>
                  <a:pt x="738" y="486"/>
                </a:lnTo>
                <a:lnTo>
                  <a:pt x="740" y="484"/>
                </a:lnTo>
                <a:lnTo>
                  <a:pt x="742" y="484"/>
                </a:lnTo>
                <a:lnTo>
                  <a:pt x="744" y="486"/>
                </a:lnTo>
                <a:lnTo>
                  <a:pt x="744" y="486"/>
                </a:lnTo>
                <a:lnTo>
                  <a:pt x="746" y="490"/>
                </a:lnTo>
                <a:lnTo>
                  <a:pt x="748" y="490"/>
                </a:lnTo>
                <a:lnTo>
                  <a:pt x="748" y="490"/>
                </a:lnTo>
                <a:lnTo>
                  <a:pt x="750" y="490"/>
                </a:lnTo>
                <a:lnTo>
                  <a:pt x="753" y="488"/>
                </a:lnTo>
                <a:lnTo>
                  <a:pt x="755" y="488"/>
                </a:lnTo>
                <a:lnTo>
                  <a:pt x="755" y="486"/>
                </a:lnTo>
                <a:lnTo>
                  <a:pt x="757" y="484"/>
                </a:lnTo>
                <a:lnTo>
                  <a:pt x="761" y="482"/>
                </a:lnTo>
                <a:lnTo>
                  <a:pt x="763" y="482"/>
                </a:lnTo>
                <a:lnTo>
                  <a:pt x="765" y="482"/>
                </a:lnTo>
                <a:lnTo>
                  <a:pt x="767" y="480"/>
                </a:lnTo>
                <a:lnTo>
                  <a:pt x="769" y="480"/>
                </a:lnTo>
                <a:lnTo>
                  <a:pt x="771" y="480"/>
                </a:lnTo>
                <a:lnTo>
                  <a:pt x="771" y="478"/>
                </a:lnTo>
                <a:lnTo>
                  <a:pt x="771" y="476"/>
                </a:lnTo>
                <a:lnTo>
                  <a:pt x="771" y="474"/>
                </a:lnTo>
                <a:lnTo>
                  <a:pt x="773" y="472"/>
                </a:lnTo>
                <a:lnTo>
                  <a:pt x="780" y="467"/>
                </a:lnTo>
                <a:lnTo>
                  <a:pt x="782" y="467"/>
                </a:lnTo>
                <a:lnTo>
                  <a:pt x="784" y="467"/>
                </a:lnTo>
                <a:lnTo>
                  <a:pt x="784" y="465"/>
                </a:lnTo>
                <a:lnTo>
                  <a:pt x="782" y="463"/>
                </a:lnTo>
                <a:lnTo>
                  <a:pt x="782" y="461"/>
                </a:lnTo>
                <a:lnTo>
                  <a:pt x="784" y="459"/>
                </a:lnTo>
                <a:lnTo>
                  <a:pt x="786" y="457"/>
                </a:lnTo>
                <a:lnTo>
                  <a:pt x="784" y="453"/>
                </a:lnTo>
                <a:lnTo>
                  <a:pt x="784" y="451"/>
                </a:lnTo>
                <a:lnTo>
                  <a:pt x="784" y="449"/>
                </a:lnTo>
                <a:lnTo>
                  <a:pt x="786" y="447"/>
                </a:lnTo>
                <a:lnTo>
                  <a:pt x="788" y="444"/>
                </a:lnTo>
                <a:lnTo>
                  <a:pt x="792" y="444"/>
                </a:lnTo>
                <a:lnTo>
                  <a:pt x="792" y="442"/>
                </a:lnTo>
                <a:lnTo>
                  <a:pt x="796" y="440"/>
                </a:lnTo>
                <a:lnTo>
                  <a:pt x="801" y="436"/>
                </a:lnTo>
                <a:lnTo>
                  <a:pt x="801" y="434"/>
                </a:lnTo>
                <a:lnTo>
                  <a:pt x="801" y="430"/>
                </a:lnTo>
                <a:lnTo>
                  <a:pt x="801" y="428"/>
                </a:lnTo>
                <a:lnTo>
                  <a:pt x="801" y="426"/>
                </a:lnTo>
                <a:lnTo>
                  <a:pt x="803" y="424"/>
                </a:lnTo>
                <a:lnTo>
                  <a:pt x="809" y="421"/>
                </a:lnTo>
                <a:lnTo>
                  <a:pt x="813" y="419"/>
                </a:lnTo>
                <a:lnTo>
                  <a:pt x="815" y="417"/>
                </a:lnTo>
                <a:lnTo>
                  <a:pt x="817" y="419"/>
                </a:lnTo>
                <a:lnTo>
                  <a:pt x="819" y="419"/>
                </a:lnTo>
                <a:lnTo>
                  <a:pt x="821" y="417"/>
                </a:lnTo>
                <a:lnTo>
                  <a:pt x="824" y="413"/>
                </a:lnTo>
                <a:lnTo>
                  <a:pt x="824" y="411"/>
                </a:lnTo>
                <a:lnTo>
                  <a:pt x="824" y="407"/>
                </a:lnTo>
                <a:lnTo>
                  <a:pt x="826" y="398"/>
                </a:lnTo>
                <a:lnTo>
                  <a:pt x="826" y="396"/>
                </a:lnTo>
                <a:lnTo>
                  <a:pt x="824" y="394"/>
                </a:lnTo>
                <a:lnTo>
                  <a:pt x="821" y="390"/>
                </a:lnTo>
                <a:lnTo>
                  <a:pt x="819" y="390"/>
                </a:lnTo>
                <a:lnTo>
                  <a:pt x="817" y="388"/>
                </a:lnTo>
                <a:lnTo>
                  <a:pt x="817" y="388"/>
                </a:lnTo>
                <a:lnTo>
                  <a:pt x="811" y="390"/>
                </a:lnTo>
                <a:lnTo>
                  <a:pt x="811" y="390"/>
                </a:lnTo>
                <a:lnTo>
                  <a:pt x="809" y="388"/>
                </a:lnTo>
                <a:lnTo>
                  <a:pt x="809" y="386"/>
                </a:lnTo>
                <a:lnTo>
                  <a:pt x="809" y="386"/>
                </a:lnTo>
                <a:lnTo>
                  <a:pt x="807" y="386"/>
                </a:lnTo>
                <a:lnTo>
                  <a:pt x="807" y="386"/>
                </a:lnTo>
                <a:lnTo>
                  <a:pt x="805" y="384"/>
                </a:lnTo>
                <a:lnTo>
                  <a:pt x="803" y="378"/>
                </a:lnTo>
                <a:lnTo>
                  <a:pt x="798" y="376"/>
                </a:lnTo>
                <a:lnTo>
                  <a:pt x="796" y="373"/>
                </a:lnTo>
                <a:lnTo>
                  <a:pt x="792" y="373"/>
                </a:lnTo>
                <a:lnTo>
                  <a:pt x="786" y="371"/>
                </a:lnTo>
                <a:lnTo>
                  <a:pt x="784" y="371"/>
                </a:lnTo>
                <a:lnTo>
                  <a:pt x="782" y="369"/>
                </a:lnTo>
                <a:lnTo>
                  <a:pt x="782" y="369"/>
                </a:lnTo>
                <a:lnTo>
                  <a:pt x="780" y="371"/>
                </a:lnTo>
                <a:lnTo>
                  <a:pt x="778" y="373"/>
                </a:lnTo>
                <a:lnTo>
                  <a:pt x="775" y="373"/>
                </a:lnTo>
                <a:lnTo>
                  <a:pt x="771" y="376"/>
                </a:lnTo>
                <a:lnTo>
                  <a:pt x="771" y="378"/>
                </a:lnTo>
                <a:lnTo>
                  <a:pt x="769" y="376"/>
                </a:lnTo>
                <a:lnTo>
                  <a:pt x="769" y="376"/>
                </a:lnTo>
                <a:lnTo>
                  <a:pt x="767" y="373"/>
                </a:lnTo>
                <a:lnTo>
                  <a:pt x="767" y="371"/>
                </a:lnTo>
                <a:lnTo>
                  <a:pt x="765" y="369"/>
                </a:lnTo>
                <a:lnTo>
                  <a:pt x="765" y="367"/>
                </a:lnTo>
                <a:lnTo>
                  <a:pt x="765" y="367"/>
                </a:lnTo>
                <a:lnTo>
                  <a:pt x="767" y="367"/>
                </a:lnTo>
                <a:lnTo>
                  <a:pt x="767" y="365"/>
                </a:lnTo>
                <a:lnTo>
                  <a:pt x="767" y="365"/>
                </a:lnTo>
                <a:lnTo>
                  <a:pt x="769" y="361"/>
                </a:lnTo>
                <a:lnTo>
                  <a:pt x="769" y="359"/>
                </a:lnTo>
                <a:lnTo>
                  <a:pt x="771" y="359"/>
                </a:lnTo>
                <a:lnTo>
                  <a:pt x="771" y="359"/>
                </a:lnTo>
                <a:lnTo>
                  <a:pt x="773" y="357"/>
                </a:lnTo>
                <a:lnTo>
                  <a:pt x="773" y="355"/>
                </a:lnTo>
                <a:lnTo>
                  <a:pt x="775" y="355"/>
                </a:lnTo>
                <a:lnTo>
                  <a:pt x="775" y="353"/>
                </a:lnTo>
                <a:lnTo>
                  <a:pt x="775" y="350"/>
                </a:lnTo>
                <a:lnTo>
                  <a:pt x="773" y="346"/>
                </a:lnTo>
                <a:lnTo>
                  <a:pt x="771" y="340"/>
                </a:lnTo>
                <a:lnTo>
                  <a:pt x="769" y="338"/>
                </a:lnTo>
                <a:lnTo>
                  <a:pt x="769" y="338"/>
                </a:lnTo>
                <a:lnTo>
                  <a:pt x="769" y="336"/>
                </a:lnTo>
                <a:lnTo>
                  <a:pt x="769" y="336"/>
                </a:lnTo>
                <a:lnTo>
                  <a:pt x="769" y="334"/>
                </a:lnTo>
                <a:lnTo>
                  <a:pt x="771" y="332"/>
                </a:lnTo>
                <a:lnTo>
                  <a:pt x="775" y="332"/>
                </a:lnTo>
                <a:lnTo>
                  <a:pt x="778" y="334"/>
                </a:lnTo>
                <a:lnTo>
                  <a:pt x="782" y="338"/>
                </a:lnTo>
                <a:lnTo>
                  <a:pt x="784" y="342"/>
                </a:lnTo>
                <a:lnTo>
                  <a:pt x="788" y="342"/>
                </a:lnTo>
                <a:lnTo>
                  <a:pt x="790" y="342"/>
                </a:lnTo>
                <a:lnTo>
                  <a:pt x="792" y="340"/>
                </a:lnTo>
                <a:lnTo>
                  <a:pt x="798" y="338"/>
                </a:lnTo>
                <a:lnTo>
                  <a:pt x="801" y="338"/>
                </a:lnTo>
                <a:lnTo>
                  <a:pt x="807" y="338"/>
                </a:lnTo>
                <a:lnTo>
                  <a:pt x="809" y="338"/>
                </a:lnTo>
                <a:lnTo>
                  <a:pt x="815" y="342"/>
                </a:lnTo>
                <a:lnTo>
                  <a:pt x="817" y="342"/>
                </a:lnTo>
                <a:lnTo>
                  <a:pt x="828" y="342"/>
                </a:lnTo>
                <a:lnTo>
                  <a:pt x="832" y="342"/>
                </a:lnTo>
                <a:lnTo>
                  <a:pt x="834" y="342"/>
                </a:lnTo>
                <a:lnTo>
                  <a:pt x="849" y="344"/>
                </a:lnTo>
                <a:lnTo>
                  <a:pt x="857" y="344"/>
                </a:lnTo>
                <a:lnTo>
                  <a:pt x="861" y="344"/>
                </a:lnTo>
                <a:lnTo>
                  <a:pt x="861" y="344"/>
                </a:lnTo>
                <a:lnTo>
                  <a:pt x="863" y="342"/>
                </a:lnTo>
                <a:lnTo>
                  <a:pt x="863" y="340"/>
                </a:lnTo>
                <a:lnTo>
                  <a:pt x="870" y="340"/>
                </a:lnTo>
                <a:lnTo>
                  <a:pt x="872" y="338"/>
                </a:lnTo>
                <a:lnTo>
                  <a:pt x="874" y="336"/>
                </a:lnTo>
                <a:lnTo>
                  <a:pt x="874" y="336"/>
                </a:lnTo>
                <a:lnTo>
                  <a:pt x="874" y="334"/>
                </a:lnTo>
                <a:lnTo>
                  <a:pt x="874" y="332"/>
                </a:lnTo>
                <a:lnTo>
                  <a:pt x="874" y="332"/>
                </a:lnTo>
                <a:lnTo>
                  <a:pt x="876" y="330"/>
                </a:lnTo>
                <a:lnTo>
                  <a:pt x="880" y="330"/>
                </a:lnTo>
                <a:lnTo>
                  <a:pt x="882" y="330"/>
                </a:lnTo>
                <a:lnTo>
                  <a:pt x="884" y="327"/>
                </a:lnTo>
                <a:lnTo>
                  <a:pt x="886" y="325"/>
                </a:lnTo>
                <a:lnTo>
                  <a:pt x="886" y="325"/>
                </a:lnTo>
                <a:lnTo>
                  <a:pt x="886" y="323"/>
                </a:lnTo>
                <a:lnTo>
                  <a:pt x="886" y="321"/>
                </a:lnTo>
                <a:lnTo>
                  <a:pt x="886" y="321"/>
                </a:lnTo>
                <a:lnTo>
                  <a:pt x="888" y="319"/>
                </a:lnTo>
                <a:lnTo>
                  <a:pt x="884" y="315"/>
                </a:lnTo>
                <a:lnTo>
                  <a:pt x="882" y="313"/>
                </a:lnTo>
                <a:lnTo>
                  <a:pt x="882" y="313"/>
                </a:lnTo>
                <a:lnTo>
                  <a:pt x="882" y="313"/>
                </a:lnTo>
                <a:lnTo>
                  <a:pt x="880" y="311"/>
                </a:lnTo>
                <a:lnTo>
                  <a:pt x="882" y="311"/>
                </a:lnTo>
                <a:lnTo>
                  <a:pt x="882" y="309"/>
                </a:lnTo>
                <a:lnTo>
                  <a:pt x="882" y="307"/>
                </a:lnTo>
                <a:lnTo>
                  <a:pt x="882" y="307"/>
                </a:lnTo>
                <a:lnTo>
                  <a:pt x="880" y="307"/>
                </a:lnTo>
                <a:lnTo>
                  <a:pt x="880" y="305"/>
                </a:lnTo>
                <a:lnTo>
                  <a:pt x="878" y="305"/>
                </a:lnTo>
                <a:lnTo>
                  <a:pt x="876" y="302"/>
                </a:lnTo>
                <a:lnTo>
                  <a:pt x="876" y="300"/>
                </a:lnTo>
                <a:lnTo>
                  <a:pt x="876" y="300"/>
                </a:lnTo>
                <a:lnTo>
                  <a:pt x="876" y="298"/>
                </a:lnTo>
                <a:lnTo>
                  <a:pt x="876" y="298"/>
                </a:lnTo>
                <a:lnTo>
                  <a:pt x="876" y="298"/>
                </a:lnTo>
                <a:lnTo>
                  <a:pt x="878" y="298"/>
                </a:lnTo>
                <a:lnTo>
                  <a:pt x="880" y="296"/>
                </a:lnTo>
                <a:lnTo>
                  <a:pt x="880" y="296"/>
                </a:lnTo>
                <a:lnTo>
                  <a:pt x="882" y="288"/>
                </a:lnTo>
                <a:lnTo>
                  <a:pt x="884" y="286"/>
                </a:lnTo>
                <a:lnTo>
                  <a:pt x="884" y="284"/>
                </a:lnTo>
                <a:lnTo>
                  <a:pt x="884" y="284"/>
                </a:lnTo>
                <a:lnTo>
                  <a:pt x="884" y="277"/>
                </a:lnTo>
                <a:lnTo>
                  <a:pt x="884" y="275"/>
                </a:lnTo>
                <a:lnTo>
                  <a:pt x="884" y="273"/>
                </a:lnTo>
                <a:lnTo>
                  <a:pt x="882" y="273"/>
                </a:lnTo>
                <a:lnTo>
                  <a:pt x="882" y="273"/>
                </a:lnTo>
                <a:lnTo>
                  <a:pt x="880" y="271"/>
                </a:lnTo>
                <a:lnTo>
                  <a:pt x="880" y="271"/>
                </a:lnTo>
                <a:lnTo>
                  <a:pt x="882" y="265"/>
                </a:lnTo>
                <a:lnTo>
                  <a:pt x="882" y="263"/>
                </a:lnTo>
                <a:lnTo>
                  <a:pt x="882" y="261"/>
                </a:lnTo>
                <a:lnTo>
                  <a:pt x="882" y="259"/>
                </a:lnTo>
                <a:lnTo>
                  <a:pt x="882" y="259"/>
                </a:lnTo>
                <a:lnTo>
                  <a:pt x="882" y="256"/>
                </a:lnTo>
                <a:lnTo>
                  <a:pt x="882" y="256"/>
                </a:lnTo>
                <a:lnTo>
                  <a:pt x="882" y="256"/>
                </a:lnTo>
                <a:lnTo>
                  <a:pt x="884" y="256"/>
                </a:lnTo>
                <a:lnTo>
                  <a:pt x="886" y="256"/>
                </a:lnTo>
                <a:lnTo>
                  <a:pt x="888" y="256"/>
                </a:lnTo>
                <a:lnTo>
                  <a:pt x="888" y="256"/>
                </a:lnTo>
                <a:lnTo>
                  <a:pt x="890" y="254"/>
                </a:lnTo>
                <a:lnTo>
                  <a:pt x="890" y="254"/>
                </a:lnTo>
                <a:lnTo>
                  <a:pt x="888" y="252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2" name="Freeform 58">
            <a:extLst>
              <a:ext uri="{FF2B5EF4-FFF2-40B4-BE49-F238E27FC236}">
                <a16:creationId xmlns:a16="http://schemas.microsoft.com/office/drawing/2014/main" id="{59006021-DE78-49E6-A332-B6D54E834F0D}"/>
              </a:ext>
            </a:extLst>
          </p:cNvPr>
          <p:cNvSpPr>
            <a:spLocks/>
          </p:cNvSpPr>
          <p:nvPr/>
        </p:nvSpPr>
        <p:spPr bwMode="auto">
          <a:xfrm>
            <a:off x="8663699" y="2801998"/>
            <a:ext cx="76831" cy="75758"/>
          </a:xfrm>
          <a:custGeom>
            <a:avLst/>
            <a:gdLst>
              <a:gd name="T0" fmla="*/ 50 w 50"/>
              <a:gd name="T1" fmla="*/ 27 h 52"/>
              <a:gd name="T2" fmla="*/ 48 w 50"/>
              <a:gd name="T3" fmla="*/ 23 h 52"/>
              <a:gd name="T4" fmla="*/ 48 w 50"/>
              <a:gd name="T5" fmla="*/ 19 h 52"/>
              <a:gd name="T6" fmla="*/ 39 w 50"/>
              <a:gd name="T7" fmla="*/ 10 h 52"/>
              <a:gd name="T8" fmla="*/ 37 w 50"/>
              <a:gd name="T9" fmla="*/ 6 h 52"/>
              <a:gd name="T10" fmla="*/ 35 w 50"/>
              <a:gd name="T11" fmla="*/ 0 h 52"/>
              <a:gd name="T12" fmla="*/ 31 w 50"/>
              <a:gd name="T13" fmla="*/ 2 h 52"/>
              <a:gd name="T14" fmla="*/ 29 w 50"/>
              <a:gd name="T15" fmla="*/ 0 h 52"/>
              <a:gd name="T16" fmla="*/ 23 w 50"/>
              <a:gd name="T17" fmla="*/ 0 h 52"/>
              <a:gd name="T18" fmla="*/ 20 w 50"/>
              <a:gd name="T19" fmla="*/ 2 h 52"/>
              <a:gd name="T20" fmla="*/ 16 w 50"/>
              <a:gd name="T21" fmla="*/ 2 h 52"/>
              <a:gd name="T22" fmla="*/ 12 w 50"/>
              <a:gd name="T23" fmla="*/ 4 h 52"/>
              <a:gd name="T24" fmla="*/ 10 w 50"/>
              <a:gd name="T25" fmla="*/ 8 h 52"/>
              <a:gd name="T26" fmla="*/ 10 w 50"/>
              <a:gd name="T27" fmla="*/ 10 h 52"/>
              <a:gd name="T28" fmla="*/ 10 w 50"/>
              <a:gd name="T29" fmla="*/ 17 h 52"/>
              <a:gd name="T30" fmla="*/ 10 w 50"/>
              <a:gd name="T31" fmla="*/ 19 h 52"/>
              <a:gd name="T32" fmla="*/ 10 w 50"/>
              <a:gd name="T33" fmla="*/ 23 h 52"/>
              <a:gd name="T34" fmla="*/ 8 w 50"/>
              <a:gd name="T35" fmla="*/ 25 h 52"/>
              <a:gd name="T36" fmla="*/ 6 w 50"/>
              <a:gd name="T37" fmla="*/ 27 h 52"/>
              <a:gd name="T38" fmla="*/ 4 w 50"/>
              <a:gd name="T39" fmla="*/ 29 h 52"/>
              <a:gd name="T40" fmla="*/ 2 w 50"/>
              <a:gd name="T41" fmla="*/ 29 h 52"/>
              <a:gd name="T42" fmla="*/ 0 w 50"/>
              <a:gd name="T43" fmla="*/ 33 h 52"/>
              <a:gd name="T44" fmla="*/ 0 w 50"/>
              <a:gd name="T45" fmla="*/ 35 h 52"/>
              <a:gd name="T46" fmla="*/ 2 w 50"/>
              <a:gd name="T47" fmla="*/ 37 h 52"/>
              <a:gd name="T48" fmla="*/ 2 w 50"/>
              <a:gd name="T49" fmla="*/ 40 h 52"/>
              <a:gd name="T50" fmla="*/ 2 w 50"/>
              <a:gd name="T51" fmla="*/ 40 h 52"/>
              <a:gd name="T52" fmla="*/ 6 w 50"/>
              <a:gd name="T53" fmla="*/ 40 h 52"/>
              <a:gd name="T54" fmla="*/ 14 w 50"/>
              <a:gd name="T55" fmla="*/ 40 h 52"/>
              <a:gd name="T56" fmla="*/ 14 w 50"/>
              <a:gd name="T57" fmla="*/ 37 h 52"/>
              <a:gd name="T58" fmla="*/ 16 w 50"/>
              <a:gd name="T59" fmla="*/ 37 h 52"/>
              <a:gd name="T60" fmla="*/ 23 w 50"/>
              <a:gd name="T61" fmla="*/ 40 h 52"/>
              <a:gd name="T62" fmla="*/ 25 w 50"/>
              <a:gd name="T63" fmla="*/ 42 h 52"/>
              <a:gd name="T64" fmla="*/ 25 w 50"/>
              <a:gd name="T65" fmla="*/ 46 h 52"/>
              <a:gd name="T66" fmla="*/ 27 w 50"/>
              <a:gd name="T67" fmla="*/ 48 h 52"/>
              <a:gd name="T68" fmla="*/ 31 w 50"/>
              <a:gd name="T69" fmla="*/ 50 h 52"/>
              <a:gd name="T70" fmla="*/ 39 w 50"/>
              <a:gd name="T71" fmla="*/ 50 h 52"/>
              <a:gd name="T72" fmla="*/ 39 w 50"/>
              <a:gd name="T73" fmla="*/ 50 h 52"/>
              <a:gd name="T74" fmla="*/ 39 w 50"/>
              <a:gd name="T75" fmla="*/ 48 h 52"/>
              <a:gd name="T76" fmla="*/ 39 w 50"/>
              <a:gd name="T77" fmla="*/ 48 h 52"/>
              <a:gd name="T78" fmla="*/ 39 w 50"/>
              <a:gd name="T79" fmla="*/ 46 h 52"/>
              <a:gd name="T80" fmla="*/ 41 w 50"/>
              <a:gd name="T81" fmla="*/ 44 h 52"/>
              <a:gd name="T82" fmla="*/ 50 w 50"/>
              <a:gd name="T83" fmla="*/ 42 h 52"/>
              <a:gd name="T84" fmla="*/ 46 w 50"/>
              <a:gd name="T85" fmla="*/ 35 h 52"/>
              <a:gd name="T86" fmla="*/ 48 w 50"/>
              <a:gd name="T87" fmla="*/ 33 h 52"/>
              <a:gd name="T88" fmla="*/ 50 w 50"/>
              <a:gd name="T89" fmla="*/ 31 h 52"/>
              <a:gd name="T90" fmla="*/ 50 w 50"/>
              <a:gd name="T91" fmla="*/ 29 h 52"/>
              <a:gd name="T92" fmla="*/ 50 w 50"/>
              <a:gd name="T93" fmla="*/ 2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0" h="52">
                <a:moveTo>
                  <a:pt x="50" y="29"/>
                </a:moveTo>
                <a:lnTo>
                  <a:pt x="50" y="27"/>
                </a:lnTo>
                <a:lnTo>
                  <a:pt x="48" y="23"/>
                </a:lnTo>
                <a:lnTo>
                  <a:pt x="48" y="23"/>
                </a:lnTo>
                <a:lnTo>
                  <a:pt x="48" y="21"/>
                </a:lnTo>
                <a:lnTo>
                  <a:pt x="48" y="19"/>
                </a:lnTo>
                <a:lnTo>
                  <a:pt x="48" y="19"/>
                </a:lnTo>
                <a:lnTo>
                  <a:pt x="39" y="10"/>
                </a:lnTo>
                <a:lnTo>
                  <a:pt x="37" y="8"/>
                </a:lnTo>
                <a:lnTo>
                  <a:pt x="37" y="6"/>
                </a:lnTo>
                <a:lnTo>
                  <a:pt x="37" y="4"/>
                </a:lnTo>
                <a:lnTo>
                  <a:pt x="35" y="0"/>
                </a:lnTo>
                <a:lnTo>
                  <a:pt x="31" y="2"/>
                </a:lnTo>
                <a:lnTo>
                  <a:pt x="31" y="2"/>
                </a:lnTo>
                <a:lnTo>
                  <a:pt x="29" y="2"/>
                </a:lnTo>
                <a:lnTo>
                  <a:pt x="29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7"/>
                </a:lnTo>
                <a:lnTo>
                  <a:pt x="10" y="17"/>
                </a:lnTo>
                <a:lnTo>
                  <a:pt x="10" y="19"/>
                </a:lnTo>
                <a:lnTo>
                  <a:pt x="10" y="19"/>
                </a:lnTo>
                <a:lnTo>
                  <a:pt x="10" y="21"/>
                </a:lnTo>
                <a:lnTo>
                  <a:pt x="10" y="23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6" y="27"/>
                </a:lnTo>
                <a:lnTo>
                  <a:pt x="4" y="29"/>
                </a:lnTo>
                <a:lnTo>
                  <a:pt x="4" y="29"/>
                </a:lnTo>
                <a:lnTo>
                  <a:pt x="2" y="29"/>
                </a:lnTo>
                <a:lnTo>
                  <a:pt x="2" y="31"/>
                </a:lnTo>
                <a:lnTo>
                  <a:pt x="0" y="33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2" y="37"/>
                </a:lnTo>
                <a:lnTo>
                  <a:pt x="2" y="37"/>
                </a:lnTo>
                <a:lnTo>
                  <a:pt x="2" y="40"/>
                </a:lnTo>
                <a:lnTo>
                  <a:pt x="2" y="40"/>
                </a:lnTo>
                <a:lnTo>
                  <a:pt x="2" y="40"/>
                </a:lnTo>
                <a:lnTo>
                  <a:pt x="4" y="42"/>
                </a:lnTo>
                <a:lnTo>
                  <a:pt x="6" y="40"/>
                </a:lnTo>
                <a:lnTo>
                  <a:pt x="12" y="40"/>
                </a:lnTo>
                <a:lnTo>
                  <a:pt x="14" y="40"/>
                </a:lnTo>
                <a:lnTo>
                  <a:pt x="14" y="40"/>
                </a:lnTo>
                <a:lnTo>
                  <a:pt x="14" y="37"/>
                </a:lnTo>
                <a:lnTo>
                  <a:pt x="14" y="37"/>
                </a:lnTo>
                <a:lnTo>
                  <a:pt x="16" y="37"/>
                </a:lnTo>
                <a:lnTo>
                  <a:pt x="16" y="37"/>
                </a:lnTo>
                <a:lnTo>
                  <a:pt x="23" y="40"/>
                </a:lnTo>
                <a:lnTo>
                  <a:pt x="23" y="42"/>
                </a:lnTo>
                <a:lnTo>
                  <a:pt x="25" y="42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27" y="48"/>
                </a:lnTo>
                <a:lnTo>
                  <a:pt x="29" y="48"/>
                </a:lnTo>
                <a:lnTo>
                  <a:pt x="31" y="50"/>
                </a:lnTo>
                <a:lnTo>
                  <a:pt x="35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3" y="42"/>
                </a:lnTo>
                <a:lnTo>
                  <a:pt x="50" y="42"/>
                </a:lnTo>
                <a:lnTo>
                  <a:pt x="46" y="35"/>
                </a:lnTo>
                <a:lnTo>
                  <a:pt x="46" y="35"/>
                </a:lnTo>
                <a:lnTo>
                  <a:pt x="46" y="33"/>
                </a:lnTo>
                <a:lnTo>
                  <a:pt x="48" y="33"/>
                </a:lnTo>
                <a:lnTo>
                  <a:pt x="48" y="33"/>
                </a:lnTo>
                <a:lnTo>
                  <a:pt x="50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3" name="Freeform 69">
            <a:extLst>
              <a:ext uri="{FF2B5EF4-FFF2-40B4-BE49-F238E27FC236}">
                <a16:creationId xmlns:a16="http://schemas.microsoft.com/office/drawing/2014/main" id="{95290A60-88E1-41DB-AE73-F184374591B9}"/>
              </a:ext>
            </a:extLst>
          </p:cNvPr>
          <p:cNvSpPr>
            <a:spLocks noEditPoints="1"/>
          </p:cNvSpPr>
          <p:nvPr/>
        </p:nvSpPr>
        <p:spPr bwMode="auto">
          <a:xfrm>
            <a:off x="7936874" y="5516173"/>
            <a:ext cx="235105" cy="514280"/>
          </a:xfrm>
          <a:custGeom>
            <a:avLst/>
            <a:gdLst>
              <a:gd name="T0" fmla="*/ 92 w 153"/>
              <a:gd name="T1" fmla="*/ 346 h 353"/>
              <a:gd name="T2" fmla="*/ 90 w 153"/>
              <a:gd name="T3" fmla="*/ 348 h 353"/>
              <a:gd name="T4" fmla="*/ 88 w 153"/>
              <a:gd name="T5" fmla="*/ 353 h 353"/>
              <a:gd name="T6" fmla="*/ 86 w 153"/>
              <a:gd name="T7" fmla="*/ 353 h 353"/>
              <a:gd name="T8" fmla="*/ 86 w 153"/>
              <a:gd name="T9" fmla="*/ 350 h 353"/>
              <a:gd name="T10" fmla="*/ 86 w 153"/>
              <a:gd name="T11" fmla="*/ 353 h 353"/>
              <a:gd name="T12" fmla="*/ 88 w 153"/>
              <a:gd name="T13" fmla="*/ 353 h 353"/>
              <a:gd name="T14" fmla="*/ 90 w 153"/>
              <a:gd name="T15" fmla="*/ 350 h 353"/>
              <a:gd name="T16" fmla="*/ 92 w 153"/>
              <a:gd name="T17" fmla="*/ 346 h 353"/>
              <a:gd name="T18" fmla="*/ 92 w 153"/>
              <a:gd name="T19" fmla="*/ 346 h 353"/>
              <a:gd name="T20" fmla="*/ 149 w 153"/>
              <a:gd name="T21" fmla="*/ 165 h 353"/>
              <a:gd name="T22" fmla="*/ 149 w 153"/>
              <a:gd name="T23" fmla="*/ 167 h 353"/>
              <a:gd name="T24" fmla="*/ 149 w 153"/>
              <a:gd name="T25" fmla="*/ 167 h 353"/>
              <a:gd name="T26" fmla="*/ 149 w 153"/>
              <a:gd name="T27" fmla="*/ 167 h 353"/>
              <a:gd name="T28" fmla="*/ 149 w 153"/>
              <a:gd name="T29" fmla="*/ 167 h 353"/>
              <a:gd name="T30" fmla="*/ 149 w 153"/>
              <a:gd name="T31" fmla="*/ 165 h 353"/>
              <a:gd name="T32" fmla="*/ 151 w 153"/>
              <a:gd name="T33" fmla="*/ 158 h 353"/>
              <a:gd name="T34" fmla="*/ 151 w 153"/>
              <a:gd name="T35" fmla="*/ 160 h 353"/>
              <a:gd name="T36" fmla="*/ 151 w 153"/>
              <a:gd name="T37" fmla="*/ 160 h 353"/>
              <a:gd name="T38" fmla="*/ 151 w 153"/>
              <a:gd name="T39" fmla="*/ 158 h 353"/>
              <a:gd name="T40" fmla="*/ 151 w 153"/>
              <a:gd name="T41" fmla="*/ 158 h 353"/>
              <a:gd name="T42" fmla="*/ 49 w 153"/>
              <a:gd name="T43" fmla="*/ 114 h 353"/>
              <a:gd name="T44" fmla="*/ 46 w 153"/>
              <a:gd name="T45" fmla="*/ 117 h 353"/>
              <a:gd name="T46" fmla="*/ 46 w 153"/>
              <a:gd name="T47" fmla="*/ 117 h 353"/>
              <a:gd name="T48" fmla="*/ 49 w 153"/>
              <a:gd name="T49" fmla="*/ 117 h 353"/>
              <a:gd name="T50" fmla="*/ 49 w 153"/>
              <a:gd name="T51" fmla="*/ 114 h 353"/>
              <a:gd name="T52" fmla="*/ 49 w 153"/>
              <a:gd name="T53" fmla="*/ 114 h 353"/>
              <a:gd name="T54" fmla="*/ 49 w 153"/>
              <a:gd name="T55" fmla="*/ 114 h 353"/>
              <a:gd name="T56" fmla="*/ 38 w 153"/>
              <a:gd name="T57" fmla="*/ 94 h 353"/>
              <a:gd name="T58" fmla="*/ 38 w 153"/>
              <a:gd name="T59" fmla="*/ 94 h 353"/>
              <a:gd name="T60" fmla="*/ 38 w 153"/>
              <a:gd name="T61" fmla="*/ 94 h 353"/>
              <a:gd name="T62" fmla="*/ 153 w 153"/>
              <a:gd name="T63" fmla="*/ 89 h 353"/>
              <a:gd name="T64" fmla="*/ 151 w 153"/>
              <a:gd name="T65" fmla="*/ 89 h 353"/>
              <a:gd name="T66" fmla="*/ 153 w 153"/>
              <a:gd name="T67" fmla="*/ 89 h 353"/>
              <a:gd name="T68" fmla="*/ 153 w 153"/>
              <a:gd name="T69" fmla="*/ 89 h 353"/>
              <a:gd name="T70" fmla="*/ 3 w 153"/>
              <a:gd name="T71" fmla="*/ 85 h 353"/>
              <a:gd name="T72" fmla="*/ 0 w 153"/>
              <a:gd name="T73" fmla="*/ 87 h 353"/>
              <a:gd name="T74" fmla="*/ 0 w 153"/>
              <a:gd name="T75" fmla="*/ 91 h 353"/>
              <a:gd name="T76" fmla="*/ 3 w 153"/>
              <a:gd name="T77" fmla="*/ 85 h 353"/>
              <a:gd name="T78" fmla="*/ 3 w 153"/>
              <a:gd name="T79" fmla="*/ 83 h 353"/>
              <a:gd name="T80" fmla="*/ 57 w 153"/>
              <a:gd name="T81" fmla="*/ 58 h 353"/>
              <a:gd name="T82" fmla="*/ 57 w 153"/>
              <a:gd name="T83" fmla="*/ 60 h 353"/>
              <a:gd name="T84" fmla="*/ 59 w 153"/>
              <a:gd name="T85" fmla="*/ 60 h 353"/>
              <a:gd name="T86" fmla="*/ 59 w 153"/>
              <a:gd name="T87" fmla="*/ 58 h 353"/>
              <a:gd name="T88" fmla="*/ 57 w 153"/>
              <a:gd name="T89" fmla="*/ 58 h 353"/>
              <a:gd name="T90" fmla="*/ 61 w 153"/>
              <a:gd name="T91" fmla="*/ 50 h 353"/>
              <a:gd name="T92" fmla="*/ 61 w 153"/>
              <a:gd name="T93" fmla="*/ 50 h 353"/>
              <a:gd name="T94" fmla="*/ 61 w 153"/>
              <a:gd name="T95" fmla="*/ 52 h 353"/>
              <a:gd name="T96" fmla="*/ 63 w 153"/>
              <a:gd name="T97" fmla="*/ 48 h 353"/>
              <a:gd name="T98" fmla="*/ 63 w 153"/>
              <a:gd name="T99" fmla="*/ 46 h 353"/>
              <a:gd name="T100" fmla="*/ 63 w 153"/>
              <a:gd name="T101" fmla="*/ 46 h 353"/>
              <a:gd name="T102" fmla="*/ 63 w 153"/>
              <a:gd name="T103" fmla="*/ 43 h 353"/>
              <a:gd name="T104" fmla="*/ 84 w 153"/>
              <a:gd name="T105" fmla="*/ 20 h 353"/>
              <a:gd name="T106" fmla="*/ 84 w 153"/>
              <a:gd name="T107" fmla="*/ 23 h 353"/>
              <a:gd name="T108" fmla="*/ 84 w 153"/>
              <a:gd name="T109" fmla="*/ 20 h 353"/>
              <a:gd name="T110" fmla="*/ 84 w 153"/>
              <a:gd name="T111" fmla="*/ 18 h 353"/>
              <a:gd name="T112" fmla="*/ 55 w 153"/>
              <a:gd name="T113" fmla="*/ 0 h 353"/>
              <a:gd name="T114" fmla="*/ 53 w 153"/>
              <a:gd name="T115" fmla="*/ 0 h 353"/>
              <a:gd name="T116" fmla="*/ 55 w 153"/>
              <a:gd name="T117" fmla="*/ 0 h 353"/>
              <a:gd name="T118" fmla="*/ 55 w 153"/>
              <a:gd name="T119" fmla="*/ 0 h 353"/>
              <a:gd name="T120" fmla="*/ 55 w 153"/>
              <a:gd name="T121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" h="353">
                <a:moveTo>
                  <a:pt x="92" y="346"/>
                </a:moveTo>
                <a:lnTo>
                  <a:pt x="92" y="346"/>
                </a:lnTo>
                <a:lnTo>
                  <a:pt x="92" y="346"/>
                </a:lnTo>
                <a:lnTo>
                  <a:pt x="90" y="348"/>
                </a:lnTo>
                <a:lnTo>
                  <a:pt x="90" y="350"/>
                </a:lnTo>
                <a:lnTo>
                  <a:pt x="88" y="353"/>
                </a:lnTo>
                <a:lnTo>
                  <a:pt x="86" y="353"/>
                </a:lnTo>
                <a:lnTo>
                  <a:pt x="86" y="353"/>
                </a:lnTo>
                <a:lnTo>
                  <a:pt x="86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53"/>
                </a:lnTo>
                <a:lnTo>
                  <a:pt x="88" y="353"/>
                </a:lnTo>
                <a:lnTo>
                  <a:pt x="88" y="353"/>
                </a:lnTo>
                <a:lnTo>
                  <a:pt x="90" y="353"/>
                </a:lnTo>
                <a:lnTo>
                  <a:pt x="90" y="350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close/>
                <a:moveTo>
                  <a:pt x="149" y="165"/>
                </a:moveTo>
                <a:lnTo>
                  <a:pt x="149" y="165"/>
                </a:lnTo>
                <a:lnTo>
                  <a:pt x="149" y="165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9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5"/>
                </a:lnTo>
                <a:lnTo>
                  <a:pt x="149" y="165"/>
                </a:lnTo>
                <a:lnTo>
                  <a:pt x="149" y="165"/>
                </a:lnTo>
                <a:close/>
                <a:moveTo>
                  <a:pt x="151" y="158"/>
                </a:moveTo>
                <a:lnTo>
                  <a:pt x="151" y="158"/>
                </a:lnTo>
                <a:lnTo>
                  <a:pt x="151" y="160"/>
                </a:lnTo>
                <a:lnTo>
                  <a:pt x="151" y="160"/>
                </a:lnTo>
                <a:lnTo>
                  <a:pt x="151" y="160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close/>
                <a:moveTo>
                  <a:pt x="49" y="114"/>
                </a:move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close/>
                <a:moveTo>
                  <a:pt x="38" y="94"/>
                </a:move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close/>
                <a:moveTo>
                  <a:pt x="153" y="89"/>
                </a:move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close/>
                <a:moveTo>
                  <a:pt x="3" y="85"/>
                </a:moveTo>
                <a:lnTo>
                  <a:pt x="0" y="85"/>
                </a:lnTo>
                <a:lnTo>
                  <a:pt x="0" y="87"/>
                </a:lnTo>
                <a:lnTo>
                  <a:pt x="0" y="89"/>
                </a:lnTo>
                <a:lnTo>
                  <a:pt x="0" y="91"/>
                </a:lnTo>
                <a:lnTo>
                  <a:pt x="3" y="87"/>
                </a:lnTo>
                <a:lnTo>
                  <a:pt x="3" y="85"/>
                </a:lnTo>
                <a:lnTo>
                  <a:pt x="3" y="83"/>
                </a:lnTo>
                <a:lnTo>
                  <a:pt x="3" y="83"/>
                </a:lnTo>
                <a:lnTo>
                  <a:pt x="3" y="85"/>
                </a:lnTo>
                <a:close/>
                <a:moveTo>
                  <a:pt x="57" y="58"/>
                </a:moveTo>
                <a:lnTo>
                  <a:pt x="57" y="60"/>
                </a:lnTo>
                <a:lnTo>
                  <a:pt x="57" y="60"/>
                </a:lnTo>
                <a:lnTo>
                  <a:pt x="59" y="60"/>
                </a:lnTo>
                <a:lnTo>
                  <a:pt x="59" y="60"/>
                </a:lnTo>
                <a:lnTo>
                  <a:pt x="59" y="60"/>
                </a:lnTo>
                <a:lnTo>
                  <a:pt x="59" y="58"/>
                </a:lnTo>
                <a:lnTo>
                  <a:pt x="59" y="58"/>
                </a:lnTo>
                <a:lnTo>
                  <a:pt x="57" y="58"/>
                </a:lnTo>
                <a:close/>
                <a:moveTo>
                  <a:pt x="61" y="48"/>
                </a:moveTo>
                <a:lnTo>
                  <a:pt x="61" y="50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3" y="50"/>
                </a:lnTo>
                <a:lnTo>
                  <a:pt x="63" y="48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3"/>
                </a:lnTo>
                <a:lnTo>
                  <a:pt x="63" y="43"/>
                </a:lnTo>
                <a:lnTo>
                  <a:pt x="61" y="48"/>
                </a:lnTo>
                <a:close/>
                <a:moveTo>
                  <a:pt x="84" y="20"/>
                </a:moveTo>
                <a:lnTo>
                  <a:pt x="84" y="20"/>
                </a:lnTo>
                <a:lnTo>
                  <a:pt x="84" y="23"/>
                </a:lnTo>
                <a:lnTo>
                  <a:pt x="84" y="20"/>
                </a:lnTo>
                <a:lnTo>
                  <a:pt x="84" y="20"/>
                </a:lnTo>
                <a:lnTo>
                  <a:pt x="86" y="18"/>
                </a:lnTo>
                <a:lnTo>
                  <a:pt x="84" y="18"/>
                </a:lnTo>
                <a:lnTo>
                  <a:pt x="84" y="20"/>
                </a:lnTo>
                <a:close/>
                <a:moveTo>
                  <a:pt x="55" y="0"/>
                </a:moveTo>
                <a:lnTo>
                  <a:pt x="53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4" name="Freeform 70">
            <a:extLst>
              <a:ext uri="{FF2B5EF4-FFF2-40B4-BE49-F238E27FC236}">
                <a16:creationId xmlns:a16="http://schemas.microsoft.com/office/drawing/2014/main" id="{9FEAA204-99B1-4FF5-85BB-834A2314F2B4}"/>
              </a:ext>
            </a:extLst>
          </p:cNvPr>
          <p:cNvSpPr>
            <a:spLocks/>
          </p:cNvSpPr>
          <p:nvPr/>
        </p:nvSpPr>
        <p:spPr bwMode="auto">
          <a:xfrm>
            <a:off x="8354837" y="5351545"/>
            <a:ext cx="394914" cy="674538"/>
          </a:xfrm>
          <a:custGeom>
            <a:avLst/>
            <a:gdLst>
              <a:gd name="T0" fmla="*/ 240 w 257"/>
              <a:gd name="T1" fmla="*/ 332 h 463"/>
              <a:gd name="T2" fmla="*/ 240 w 257"/>
              <a:gd name="T3" fmla="*/ 309 h 463"/>
              <a:gd name="T4" fmla="*/ 244 w 257"/>
              <a:gd name="T5" fmla="*/ 269 h 463"/>
              <a:gd name="T6" fmla="*/ 236 w 257"/>
              <a:gd name="T7" fmla="*/ 250 h 463"/>
              <a:gd name="T8" fmla="*/ 209 w 257"/>
              <a:gd name="T9" fmla="*/ 263 h 463"/>
              <a:gd name="T10" fmla="*/ 198 w 257"/>
              <a:gd name="T11" fmla="*/ 244 h 463"/>
              <a:gd name="T12" fmla="*/ 203 w 257"/>
              <a:gd name="T13" fmla="*/ 219 h 463"/>
              <a:gd name="T14" fmla="*/ 203 w 257"/>
              <a:gd name="T15" fmla="*/ 202 h 463"/>
              <a:gd name="T16" fmla="*/ 184 w 257"/>
              <a:gd name="T17" fmla="*/ 186 h 463"/>
              <a:gd name="T18" fmla="*/ 192 w 257"/>
              <a:gd name="T19" fmla="*/ 179 h 463"/>
              <a:gd name="T20" fmla="*/ 186 w 257"/>
              <a:gd name="T21" fmla="*/ 165 h 463"/>
              <a:gd name="T22" fmla="*/ 169 w 257"/>
              <a:gd name="T23" fmla="*/ 163 h 463"/>
              <a:gd name="T24" fmla="*/ 169 w 257"/>
              <a:gd name="T25" fmla="*/ 152 h 463"/>
              <a:gd name="T26" fmla="*/ 140 w 257"/>
              <a:gd name="T27" fmla="*/ 133 h 463"/>
              <a:gd name="T28" fmla="*/ 140 w 257"/>
              <a:gd name="T29" fmla="*/ 123 h 463"/>
              <a:gd name="T30" fmla="*/ 157 w 257"/>
              <a:gd name="T31" fmla="*/ 117 h 463"/>
              <a:gd name="T32" fmla="*/ 153 w 257"/>
              <a:gd name="T33" fmla="*/ 106 h 463"/>
              <a:gd name="T34" fmla="*/ 140 w 257"/>
              <a:gd name="T35" fmla="*/ 100 h 463"/>
              <a:gd name="T36" fmla="*/ 127 w 257"/>
              <a:gd name="T37" fmla="*/ 96 h 463"/>
              <a:gd name="T38" fmla="*/ 113 w 257"/>
              <a:gd name="T39" fmla="*/ 88 h 463"/>
              <a:gd name="T40" fmla="*/ 92 w 257"/>
              <a:gd name="T41" fmla="*/ 73 h 463"/>
              <a:gd name="T42" fmla="*/ 79 w 257"/>
              <a:gd name="T43" fmla="*/ 71 h 463"/>
              <a:gd name="T44" fmla="*/ 56 w 257"/>
              <a:gd name="T45" fmla="*/ 50 h 463"/>
              <a:gd name="T46" fmla="*/ 48 w 257"/>
              <a:gd name="T47" fmla="*/ 40 h 463"/>
              <a:gd name="T48" fmla="*/ 50 w 257"/>
              <a:gd name="T49" fmla="*/ 31 h 463"/>
              <a:gd name="T50" fmla="*/ 42 w 257"/>
              <a:gd name="T51" fmla="*/ 27 h 463"/>
              <a:gd name="T52" fmla="*/ 33 w 257"/>
              <a:gd name="T53" fmla="*/ 19 h 463"/>
              <a:gd name="T54" fmla="*/ 25 w 257"/>
              <a:gd name="T55" fmla="*/ 12 h 463"/>
              <a:gd name="T56" fmla="*/ 17 w 257"/>
              <a:gd name="T57" fmla="*/ 10 h 463"/>
              <a:gd name="T58" fmla="*/ 10 w 257"/>
              <a:gd name="T59" fmla="*/ 6 h 463"/>
              <a:gd name="T60" fmla="*/ 0 w 257"/>
              <a:gd name="T61" fmla="*/ 2 h 463"/>
              <a:gd name="T62" fmla="*/ 23 w 257"/>
              <a:gd name="T63" fmla="*/ 50 h 463"/>
              <a:gd name="T64" fmla="*/ 33 w 257"/>
              <a:gd name="T65" fmla="*/ 77 h 463"/>
              <a:gd name="T66" fmla="*/ 44 w 257"/>
              <a:gd name="T67" fmla="*/ 69 h 463"/>
              <a:gd name="T68" fmla="*/ 50 w 257"/>
              <a:gd name="T69" fmla="*/ 71 h 463"/>
              <a:gd name="T70" fmla="*/ 42 w 257"/>
              <a:gd name="T71" fmla="*/ 81 h 463"/>
              <a:gd name="T72" fmla="*/ 54 w 257"/>
              <a:gd name="T73" fmla="*/ 90 h 463"/>
              <a:gd name="T74" fmla="*/ 75 w 257"/>
              <a:gd name="T75" fmla="*/ 129 h 463"/>
              <a:gd name="T76" fmla="*/ 90 w 257"/>
              <a:gd name="T77" fmla="*/ 148 h 463"/>
              <a:gd name="T78" fmla="*/ 107 w 257"/>
              <a:gd name="T79" fmla="*/ 207 h 463"/>
              <a:gd name="T80" fmla="*/ 123 w 257"/>
              <a:gd name="T81" fmla="*/ 242 h 463"/>
              <a:gd name="T82" fmla="*/ 138 w 257"/>
              <a:gd name="T83" fmla="*/ 261 h 463"/>
              <a:gd name="T84" fmla="*/ 134 w 257"/>
              <a:gd name="T85" fmla="*/ 273 h 463"/>
              <a:gd name="T86" fmla="*/ 138 w 257"/>
              <a:gd name="T87" fmla="*/ 275 h 463"/>
              <a:gd name="T88" fmla="*/ 155 w 257"/>
              <a:gd name="T89" fmla="*/ 301 h 463"/>
              <a:gd name="T90" fmla="*/ 157 w 257"/>
              <a:gd name="T91" fmla="*/ 317 h 463"/>
              <a:gd name="T92" fmla="*/ 163 w 257"/>
              <a:gd name="T93" fmla="*/ 338 h 463"/>
              <a:gd name="T94" fmla="*/ 153 w 257"/>
              <a:gd name="T95" fmla="*/ 311 h 463"/>
              <a:gd name="T96" fmla="*/ 150 w 257"/>
              <a:gd name="T97" fmla="*/ 317 h 463"/>
              <a:gd name="T98" fmla="*/ 144 w 257"/>
              <a:gd name="T99" fmla="*/ 301 h 463"/>
              <a:gd name="T100" fmla="*/ 140 w 257"/>
              <a:gd name="T101" fmla="*/ 298 h 463"/>
              <a:gd name="T102" fmla="*/ 161 w 257"/>
              <a:gd name="T103" fmla="*/ 367 h 463"/>
              <a:gd name="T104" fmla="*/ 163 w 257"/>
              <a:gd name="T105" fmla="*/ 378 h 463"/>
              <a:gd name="T106" fmla="*/ 171 w 257"/>
              <a:gd name="T107" fmla="*/ 392 h 463"/>
              <a:gd name="T108" fmla="*/ 184 w 257"/>
              <a:gd name="T109" fmla="*/ 388 h 463"/>
              <a:gd name="T110" fmla="*/ 173 w 257"/>
              <a:gd name="T111" fmla="*/ 397 h 463"/>
              <a:gd name="T112" fmla="*/ 182 w 257"/>
              <a:gd name="T113" fmla="*/ 409 h 463"/>
              <a:gd name="T114" fmla="*/ 232 w 257"/>
              <a:gd name="T115" fmla="*/ 461 h 463"/>
              <a:gd name="T116" fmla="*/ 238 w 257"/>
              <a:gd name="T117" fmla="*/ 449 h 463"/>
              <a:gd name="T118" fmla="*/ 244 w 257"/>
              <a:gd name="T119" fmla="*/ 440 h 463"/>
              <a:gd name="T120" fmla="*/ 234 w 257"/>
              <a:gd name="T121" fmla="*/ 422 h 463"/>
              <a:gd name="T122" fmla="*/ 236 w 257"/>
              <a:gd name="T123" fmla="*/ 397 h 463"/>
              <a:gd name="T124" fmla="*/ 257 w 257"/>
              <a:gd name="T125" fmla="*/ 342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7" h="463">
                <a:moveTo>
                  <a:pt x="257" y="338"/>
                </a:moveTo>
                <a:lnTo>
                  <a:pt x="255" y="334"/>
                </a:lnTo>
                <a:lnTo>
                  <a:pt x="253" y="334"/>
                </a:lnTo>
                <a:lnTo>
                  <a:pt x="253" y="332"/>
                </a:lnTo>
                <a:lnTo>
                  <a:pt x="253" y="330"/>
                </a:lnTo>
                <a:lnTo>
                  <a:pt x="251" y="330"/>
                </a:lnTo>
                <a:lnTo>
                  <a:pt x="251" y="330"/>
                </a:lnTo>
                <a:lnTo>
                  <a:pt x="249" y="330"/>
                </a:lnTo>
                <a:lnTo>
                  <a:pt x="249" y="330"/>
                </a:lnTo>
                <a:lnTo>
                  <a:pt x="242" y="332"/>
                </a:lnTo>
                <a:lnTo>
                  <a:pt x="242" y="332"/>
                </a:lnTo>
                <a:lnTo>
                  <a:pt x="242" y="332"/>
                </a:lnTo>
                <a:lnTo>
                  <a:pt x="240" y="332"/>
                </a:lnTo>
                <a:lnTo>
                  <a:pt x="240" y="332"/>
                </a:lnTo>
                <a:lnTo>
                  <a:pt x="240" y="330"/>
                </a:lnTo>
                <a:lnTo>
                  <a:pt x="238" y="330"/>
                </a:lnTo>
                <a:lnTo>
                  <a:pt x="238" y="330"/>
                </a:lnTo>
                <a:lnTo>
                  <a:pt x="238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28"/>
                </a:lnTo>
                <a:lnTo>
                  <a:pt x="236" y="328"/>
                </a:lnTo>
                <a:lnTo>
                  <a:pt x="236" y="328"/>
                </a:lnTo>
                <a:lnTo>
                  <a:pt x="240" y="311"/>
                </a:lnTo>
                <a:lnTo>
                  <a:pt x="240" y="309"/>
                </a:lnTo>
                <a:lnTo>
                  <a:pt x="240" y="307"/>
                </a:lnTo>
                <a:lnTo>
                  <a:pt x="240" y="305"/>
                </a:lnTo>
                <a:lnTo>
                  <a:pt x="240" y="301"/>
                </a:lnTo>
                <a:lnTo>
                  <a:pt x="240" y="301"/>
                </a:lnTo>
                <a:lnTo>
                  <a:pt x="240" y="298"/>
                </a:lnTo>
                <a:lnTo>
                  <a:pt x="242" y="294"/>
                </a:lnTo>
                <a:lnTo>
                  <a:pt x="242" y="292"/>
                </a:lnTo>
                <a:lnTo>
                  <a:pt x="242" y="290"/>
                </a:lnTo>
                <a:lnTo>
                  <a:pt x="240" y="284"/>
                </a:lnTo>
                <a:lnTo>
                  <a:pt x="240" y="282"/>
                </a:lnTo>
                <a:lnTo>
                  <a:pt x="240" y="280"/>
                </a:lnTo>
                <a:lnTo>
                  <a:pt x="240" y="280"/>
                </a:lnTo>
                <a:lnTo>
                  <a:pt x="244" y="269"/>
                </a:lnTo>
                <a:lnTo>
                  <a:pt x="244" y="267"/>
                </a:lnTo>
                <a:lnTo>
                  <a:pt x="244" y="267"/>
                </a:lnTo>
                <a:lnTo>
                  <a:pt x="244" y="265"/>
                </a:lnTo>
                <a:lnTo>
                  <a:pt x="244" y="265"/>
                </a:lnTo>
                <a:lnTo>
                  <a:pt x="242" y="265"/>
                </a:lnTo>
                <a:lnTo>
                  <a:pt x="242" y="263"/>
                </a:lnTo>
                <a:lnTo>
                  <a:pt x="242" y="261"/>
                </a:lnTo>
                <a:lnTo>
                  <a:pt x="242" y="259"/>
                </a:lnTo>
                <a:lnTo>
                  <a:pt x="240" y="257"/>
                </a:lnTo>
                <a:lnTo>
                  <a:pt x="240" y="257"/>
                </a:lnTo>
                <a:lnTo>
                  <a:pt x="238" y="253"/>
                </a:lnTo>
                <a:lnTo>
                  <a:pt x="238" y="253"/>
                </a:lnTo>
                <a:lnTo>
                  <a:pt x="236" y="250"/>
                </a:lnTo>
                <a:lnTo>
                  <a:pt x="234" y="253"/>
                </a:lnTo>
                <a:lnTo>
                  <a:pt x="230" y="253"/>
                </a:lnTo>
                <a:lnTo>
                  <a:pt x="226" y="255"/>
                </a:lnTo>
                <a:lnTo>
                  <a:pt x="224" y="257"/>
                </a:lnTo>
                <a:lnTo>
                  <a:pt x="224" y="257"/>
                </a:lnTo>
                <a:lnTo>
                  <a:pt x="219" y="261"/>
                </a:lnTo>
                <a:lnTo>
                  <a:pt x="215" y="263"/>
                </a:lnTo>
                <a:lnTo>
                  <a:pt x="213" y="263"/>
                </a:lnTo>
                <a:lnTo>
                  <a:pt x="213" y="263"/>
                </a:lnTo>
                <a:lnTo>
                  <a:pt x="211" y="263"/>
                </a:lnTo>
                <a:lnTo>
                  <a:pt x="211" y="263"/>
                </a:lnTo>
                <a:lnTo>
                  <a:pt x="209" y="263"/>
                </a:lnTo>
                <a:lnTo>
                  <a:pt x="209" y="263"/>
                </a:lnTo>
                <a:lnTo>
                  <a:pt x="209" y="261"/>
                </a:lnTo>
                <a:lnTo>
                  <a:pt x="207" y="259"/>
                </a:lnTo>
                <a:lnTo>
                  <a:pt x="205" y="259"/>
                </a:lnTo>
                <a:lnTo>
                  <a:pt x="203" y="257"/>
                </a:lnTo>
                <a:lnTo>
                  <a:pt x="201" y="257"/>
                </a:lnTo>
                <a:lnTo>
                  <a:pt x="201" y="255"/>
                </a:lnTo>
                <a:lnTo>
                  <a:pt x="201" y="255"/>
                </a:lnTo>
                <a:lnTo>
                  <a:pt x="201" y="253"/>
                </a:lnTo>
                <a:lnTo>
                  <a:pt x="201" y="250"/>
                </a:lnTo>
                <a:lnTo>
                  <a:pt x="201" y="248"/>
                </a:lnTo>
                <a:lnTo>
                  <a:pt x="201" y="248"/>
                </a:lnTo>
                <a:lnTo>
                  <a:pt x="198" y="246"/>
                </a:lnTo>
                <a:lnTo>
                  <a:pt x="198" y="244"/>
                </a:lnTo>
                <a:lnTo>
                  <a:pt x="198" y="244"/>
                </a:lnTo>
                <a:lnTo>
                  <a:pt x="196" y="242"/>
                </a:lnTo>
                <a:lnTo>
                  <a:pt x="198" y="238"/>
                </a:lnTo>
                <a:lnTo>
                  <a:pt x="198" y="236"/>
                </a:lnTo>
                <a:lnTo>
                  <a:pt x="198" y="236"/>
                </a:lnTo>
                <a:lnTo>
                  <a:pt x="198" y="236"/>
                </a:lnTo>
                <a:lnTo>
                  <a:pt x="198" y="230"/>
                </a:lnTo>
                <a:lnTo>
                  <a:pt x="198" y="221"/>
                </a:lnTo>
                <a:lnTo>
                  <a:pt x="198" y="221"/>
                </a:lnTo>
                <a:lnTo>
                  <a:pt x="198" y="219"/>
                </a:lnTo>
                <a:lnTo>
                  <a:pt x="201" y="219"/>
                </a:lnTo>
                <a:lnTo>
                  <a:pt x="203" y="219"/>
                </a:lnTo>
                <a:lnTo>
                  <a:pt x="203" y="219"/>
                </a:lnTo>
                <a:lnTo>
                  <a:pt x="205" y="217"/>
                </a:lnTo>
                <a:lnTo>
                  <a:pt x="205" y="215"/>
                </a:lnTo>
                <a:lnTo>
                  <a:pt x="205" y="213"/>
                </a:lnTo>
                <a:lnTo>
                  <a:pt x="205" y="211"/>
                </a:lnTo>
                <a:lnTo>
                  <a:pt x="205" y="209"/>
                </a:lnTo>
                <a:lnTo>
                  <a:pt x="205" y="209"/>
                </a:lnTo>
                <a:lnTo>
                  <a:pt x="205" y="207"/>
                </a:lnTo>
                <a:lnTo>
                  <a:pt x="205" y="204"/>
                </a:lnTo>
                <a:lnTo>
                  <a:pt x="205" y="204"/>
                </a:lnTo>
                <a:lnTo>
                  <a:pt x="205" y="204"/>
                </a:lnTo>
                <a:lnTo>
                  <a:pt x="203" y="204"/>
                </a:lnTo>
                <a:lnTo>
                  <a:pt x="203" y="204"/>
                </a:lnTo>
                <a:lnTo>
                  <a:pt x="203" y="202"/>
                </a:lnTo>
                <a:lnTo>
                  <a:pt x="201" y="202"/>
                </a:lnTo>
                <a:lnTo>
                  <a:pt x="201" y="200"/>
                </a:lnTo>
                <a:lnTo>
                  <a:pt x="201" y="200"/>
                </a:lnTo>
                <a:lnTo>
                  <a:pt x="201" y="198"/>
                </a:lnTo>
                <a:lnTo>
                  <a:pt x="198" y="198"/>
                </a:lnTo>
                <a:lnTo>
                  <a:pt x="198" y="196"/>
                </a:lnTo>
                <a:lnTo>
                  <a:pt x="194" y="194"/>
                </a:lnTo>
                <a:lnTo>
                  <a:pt x="188" y="192"/>
                </a:lnTo>
                <a:lnTo>
                  <a:pt x="186" y="192"/>
                </a:lnTo>
                <a:lnTo>
                  <a:pt x="186" y="190"/>
                </a:lnTo>
                <a:lnTo>
                  <a:pt x="184" y="188"/>
                </a:lnTo>
                <a:lnTo>
                  <a:pt x="184" y="186"/>
                </a:lnTo>
                <a:lnTo>
                  <a:pt x="184" y="186"/>
                </a:lnTo>
                <a:lnTo>
                  <a:pt x="184" y="184"/>
                </a:lnTo>
                <a:lnTo>
                  <a:pt x="184" y="182"/>
                </a:lnTo>
                <a:lnTo>
                  <a:pt x="184" y="182"/>
                </a:lnTo>
                <a:lnTo>
                  <a:pt x="186" y="182"/>
                </a:lnTo>
                <a:lnTo>
                  <a:pt x="186" y="179"/>
                </a:lnTo>
                <a:lnTo>
                  <a:pt x="186" y="179"/>
                </a:lnTo>
                <a:lnTo>
                  <a:pt x="188" y="179"/>
                </a:lnTo>
                <a:lnTo>
                  <a:pt x="188" y="179"/>
                </a:lnTo>
                <a:lnTo>
                  <a:pt x="190" y="182"/>
                </a:lnTo>
                <a:lnTo>
                  <a:pt x="190" y="182"/>
                </a:lnTo>
                <a:lnTo>
                  <a:pt x="192" y="182"/>
                </a:lnTo>
                <a:lnTo>
                  <a:pt x="192" y="179"/>
                </a:lnTo>
                <a:lnTo>
                  <a:pt x="192" y="179"/>
                </a:lnTo>
                <a:lnTo>
                  <a:pt x="192" y="179"/>
                </a:lnTo>
                <a:lnTo>
                  <a:pt x="192" y="177"/>
                </a:lnTo>
                <a:lnTo>
                  <a:pt x="192" y="177"/>
                </a:lnTo>
                <a:lnTo>
                  <a:pt x="190" y="177"/>
                </a:lnTo>
                <a:lnTo>
                  <a:pt x="190" y="175"/>
                </a:lnTo>
                <a:lnTo>
                  <a:pt x="188" y="171"/>
                </a:lnTo>
                <a:lnTo>
                  <a:pt x="188" y="169"/>
                </a:lnTo>
                <a:lnTo>
                  <a:pt x="188" y="169"/>
                </a:lnTo>
                <a:lnTo>
                  <a:pt x="186" y="169"/>
                </a:lnTo>
                <a:lnTo>
                  <a:pt x="186" y="167"/>
                </a:lnTo>
                <a:lnTo>
                  <a:pt x="186" y="167"/>
                </a:lnTo>
                <a:lnTo>
                  <a:pt x="186" y="165"/>
                </a:lnTo>
                <a:lnTo>
                  <a:pt x="186" y="165"/>
                </a:lnTo>
                <a:lnTo>
                  <a:pt x="186" y="163"/>
                </a:lnTo>
                <a:lnTo>
                  <a:pt x="186" y="163"/>
                </a:lnTo>
                <a:lnTo>
                  <a:pt x="186" y="161"/>
                </a:lnTo>
                <a:lnTo>
                  <a:pt x="186" y="159"/>
                </a:lnTo>
                <a:lnTo>
                  <a:pt x="186" y="159"/>
                </a:lnTo>
                <a:lnTo>
                  <a:pt x="186" y="161"/>
                </a:lnTo>
                <a:lnTo>
                  <a:pt x="182" y="163"/>
                </a:lnTo>
                <a:lnTo>
                  <a:pt x="182" y="163"/>
                </a:lnTo>
                <a:lnTo>
                  <a:pt x="180" y="163"/>
                </a:lnTo>
                <a:lnTo>
                  <a:pt x="173" y="163"/>
                </a:lnTo>
                <a:lnTo>
                  <a:pt x="171" y="163"/>
                </a:lnTo>
                <a:lnTo>
                  <a:pt x="169" y="163"/>
                </a:lnTo>
                <a:lnTo>
                  <a:pt x="169" y="163"/>
                </a:lnTo>
                <a:lnTo>
                  <a:pt x="167" y="163"/>
                </a:lnTo>
                <a:lnTo>
                  <a:pt x="167" y="163"/>
                </a:lnTo>
                <a:lnTo>
                  <a:pt x="165" y="163"/>
                </a:lnTo>
                <a:lnTo>
                  <a:pt x="165" y="163"/>
                </a:lnTo>
                <a:lnTo>
                  <a:pt x="163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1"/>
                </a:lnTo>
                <a:lnTo>
                  <a:pt x="161" y="161"/>
                </a:lnTo>
                <a:lnTo>
                  <a:pt x="163" y="156"/>
                </a:lnTo>
                <a:lnTo>
                  <a:pt x="163" y="156"/>
                </a:lnTo>
                <a:lnTo>
                  <a:pt x="169" y="152"/>
                </a:lnTo>
                <a:lnTo>
                  <a:pt x="171" y="150"/>
                </a:lnTo>
                <a:lnTo>
                  <a:pt x="167" y="148"/>
                </a:lnTo>
                <a:lnTo>
                  <a:pt x="165" y="144"/>
                </a:lnTo>
                <a:lnTo>
                  <a:pt x="165" y="144"/>
                </a:lnTo>
                <a:lnTo>
                  <a:pt x="163" y="144"/>
                </a:lnTo>
                <a:lnTo>
                  <a:pt x="163" y="142"/>
                </a:lnTo>
                <a:lnTo>
                  <a:pt x="161" y="142"/>
                </a:lnTo>
                <a:lnTo>
                  <a:pt x="161" y="142"/>
                </a:lnTo>
                <a:lnTo>
                  <a:pt x="159" y="140"/>
                </a:lnTo>
                <a:lnTo>
                  <a:pt x="157" y="140"/>
                </a:lnTo>
                <a:lnTo>
                  <a:pt x="146" y="136"/>
                </a:lnTo>
                <a:lnTo>
                  <a:pt x="142" y="136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29"/>
                </a:lnTo>
                <a:lnTo>
                  <a:pt x="138" y="129"/>
                </a:lnTo>
                <a:lnTo>
                  <a:pt x="138" y="129"/>
                </a:lnTo>
                <a:lnTo>
                  <a:pt x="140" y="127"/>
                </a:lnTo>
                <a:lnTo>
                  <a:pt x="140" y="127"/>
                </a:lnTo>
                <a:lnTo>
                  <a:pt x="140" y="125"/>
                </a:lnTo>
                <a:lnTo>
                  <a:pt x="140" y="123"/>
                </a:lnTo>
                <a:lnTo>
                  <a:pt x="140" y="123"/>
                </a:lnTo>
                <a:lnTo>
                  <a:pt x="140" y="121"/>
                </a:lnTo>
                <a:lnTo>
                  <a:pt x="142" y="123"/>
                </a:lnTo>
                <a:lnTo>
                  <a:pt x="144" y="123"/>
                </a:lnTo>
                <a:lnTo>
                  <a:pt x="146" y="123"/>
                </a:lnTo>
                <a:lnTo>
                  <a:pt x="148" y="123"/>
                </a:lnTo>
                <a:lnTo>
                  <a:pt x="150" y="123"/>
                </a:lnTo>
                <a:lnTo>
                  <a:pt x="150" y="123"/>
                </a:lnTo>
                <a:lnTo>
                  <a:pt x="153" y="121"/>
                </a:lnTo>
                <a:lnTo>
                  <a:pt x="153" y="119"/>
                </a:lnTo>
                <a:lnTo>
                  <a:pt x="153" y="119"/>
                </a:lnTo>
                <a:lnTo>
                  <a:pt x="155" y="119"/>
                </a:lnTo>
                <a:lnTo>
                  <a:pt x="157" y="117"/>
                </a:lnTo>
                <a:lnTo>
                  <a:pt x="157" y="117"/>
                </a:lnTo>
                <a:lnTo>
                  <a:pt x="157" y="117"/>
                </a:lnTo>
                <a:lnTo>
                  <a:pt x="159" y="117"/>
                </a:lnTo>
                <a:lnTo>
                  <a:pt x="159" y="117"/>
                </a:lnTo>
                <a:lnTo>
                  <a:pt x="159" y="117"/>
                </a:lnTo>
                <a:lnTo>
                  <a:pt x="157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8"/>
                </a:lnTo>
                <a:lnTo>
                  <a:pt x="155" y="108"/>
                </a:lnTo>
                <a:lnTo>
                  <a:pt x="155" y="106"/>
                </a:lnTo>
                <a:lnTo>
                  <a:pt x="155" y="106"/>
                </a:lnTo>
                <a:lnTo>
                  <a:pt x="153" y="106"/>
                </a:lnTo>
                <a:lnTo>
                  <a:pt x="153" y="106"/>
                </a:lnTo>
                <a:lnTo>
                  <a:pt x="150" y="106"/>
                </a:lnTo>
                <a:lnTo>
                  <a:pt x="150" y="108"/>
                </a:lnTo>
                <a:lnTo>
                  <a:pt x="150" y="106"/>
                </a:lnTo>
                <a:lnTo>
                  <a:pt x="148" y="106"/>
                </a:lnTo>
                <a:lnTo>
                  <a:pt x="146" y="106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2" y="100"/>
                </a:lnTo>
                <a:lnTo>
                  <a:pt x="140" y="100"/>
                </a:lnTo>
                <a:lnTo>
                  <a:pt x="140" y="100"/>
                </a:lnTo>
                <a:lnTo>
                  <a:pt x="140" y="100"/>
                </a:lnTo>
                <a:lnTo>
                  <a:pt x="138" y="100"/>
                </a:lnTo>
                <a:lnTo>
                  <a:pt x="138" y="100"/>
                </a:lnTo>
                <a:lnTo>
                  <a:pt x="138" y="100"/>
                </a:lnTo>
                <a:lnTo>
                  <a:pt x="136" y="100"/>
                </a:lnTo>
                <a:lnTo>
                  <a:pt x="136" y="100"/>
                </a:lnTo>
                <a:lnTo>
                  <a:pt x="134" y="98"/>
                </a:lnTo>
                <a:lnTo>
                  <a:pt x="134" y="96"/>
                </a:lnTo>
                <a:lnTo>
                  <a:pt x="134" y="96"/>
                </a:lnTo>
                <a:lnTo>
                  <a:pt x="132" y="96"/>
                </a:lnTo>
                <a:lnTo>
                  <a:pt x="132" y="94"/>
                </a:lnTo>
                <a:lnTo>
                  <a:pt x="130" y="94"/>
                </a:lnTo>
                <a:lnTo>
                  <a:pt x="130" y="94"/>
                </a:lnTo>
                <a:lnTo>
                  <a:pt x="127" y="96"/>
                </a:lnTo>
                <a:lnTo>
                  <a:pt x="127" y="96"/>
                </a:lnTo>
                <a:lnTo>
                  <a:pt x="125" y="96"/>
                </a:lnTo>
                <a:lnTo>
                  <a:pt x="125" y="96"/>
                </a:lnTo>
                <a:lnTo>
                  <a:pt x="123" y="94"/>
                </a:lnTo>
                <a:lnTo>
                  <a:pt x="123" y="94"/>
                </a:lnTo>
                <a:lnTo>
                  <a:pt x="123" y="92"/>
                </a:lnTo>
                <a:lnTo>
                  <a:pt x="123" y="88"/>
                </a:lnTo>
                <a:lnTo>
                  <a:pt x="123" y="85"/>
                </a:lnTo>
                <a:lnTo>
                  <a:pt x="123" y="85"/>
                </a:lnTo>
                <a:lnTo>
                  <a:pt x="123" y="85"/>
                </a:lnTo>
                <a:lnTo>
                  <a:pt x="121" y="85"/>
                </a:lnTo>
                <a:lnTo>
                  <a:pt x="117" y="85"/>
                </a:lnTo>
                <a:lnTo>
                  <a:pt x="113" y="88"/>
                </a:lnTo>
                <a:lnTo>
                  <a:pt x="111" y="88"/>
                </a:lnTo>
                <a:lnTo>
                  <a:pt x="107" y="88"/>
                </a:lnTo>
                <a:lnTo>
                  <a:pt x="104" y="88"/>
                </a:lnTo>
                <a:lnTo>
                  <a:pt x="102" y="85"/>
                </a:lnTo>
                <a:lnTo>
                  <a:pt x="100" y="85"/>
                </a:lnTo>
                <a:lnTo>
                  <a:pt x="98" y="85"/>
                </a:lnTo>
                <a:lnTo>
                  <a:pt x="96" y="83"/>
                </a:lnTo>
                <a:lnTo>
                  <a:pt x="94" y="83"/>
                </a:lnTo>
                <a:lnTo>
                  <a:pt x="94" y="81"/>
                </a:lnTo>
                <a:lnTo>
                  <a:pt x="92" y="79"/>
                </a:lnTo>
                <a:lnTo>
                  <a:pt x="92" y="77"/>
                </a:lnTo>
                <a:lnTo>
                  <a:pt x="92" y="75"/>
                </a:lnTo>
                <a:lnTo>
                  <a:pt x="92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79" y="71"/>
                </a:lnTo>
                <a:lnTo>
                  <a:pt x="79" y="71"/>
                </a:lnTo>
                <a:lnTo>
                  <a:pt x="77" y="71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5" y="67"/>
                </a:lnTo>
                <a:lnTo>
                  <a:pt x="75" y="67"/>
                </a:lnTo>
                <a:lnTo>
                  <a:pt x="73" y="65"/>
                </a:lnTo>
                <a:lnTo>
                  <a:pt x="71" y="65"/>
                </a:lnTo>
                <a:lnTo>
                  <a:pt x="69" y="62"/>
                </a:lnTo>
                <a:lnTo>
                  <a:pt x="59" y="52"/>
                </a:lnTo>
                <a:lnTo>
                  <a:pt x="56" y="50"/>
                </a:lnTo>
                <a:lnTo>
                  <a:pt x="56" y="50"/>
                </a:lnTo>
                <a:lnTo>
                  <a:pt x="56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0" y="42"/>
                </a:lnTo>
                <a:lnTo>
                  <a:pt x="50" y="40"/>
                </a:lnTo>
                <a:lnTo>
                  <a:pt x="48" y="40"/>
                </a:lnTo>
                <a:lnTo>
                  <a:pt x="48" y="40"/>
                </a:lnTo>
                <a:lnTo>
                  <a:pt x="48" y="37"/>
                </a:lnTo>
                <a:lnTo>
                  <a:pt x="48" y="37"/>
                </a:lnTo>
                <a:lnTo>
                  <a:pt x="48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2" y="29"/>
                </a:lnTo>
                <a:lnTo>
                  <a:pt x="42" y="29"/>
                </a:lnTo>
                <a:lnTo>
                  <a:pt x="42" y="27"/>
                </a:lnTo>
                <a:lnTo>
                  <a:pt x="42" y="27"/>
                </a:lnTo>
                <a:lnTo>
                  <a:pt x="40" y="25"/>
                </a:lnTo>
                <a:lnTo>
                  <a:pt x="40" y="25"/>
                </a:lnTo>
                <a:lnTo>
                  <a:pt x="40" y="23"/>
                </a:lnTo>
                <a:lnTo>
                  <a:pt x="40" y="23"/>
                </a:lnTo>
                <a:lnTo>
                  <a:pt x="42" y="21"/>
                </a:lnTo>
                <a:lnTo>
                  <a:pt x="42" y="19"/>
                </a:lnTo>
                <a:lnTo>
                  <a:pt x="38" y="17"/>
                </a:lnTo>
                <a:lnTo>
                  <a:pt x="36" y="17"/>
                </a:lnTo>
                <a:lnTo>
                  <a:pt x="36" y="19"/>
                </a:lnTo>
                <a:lnTo>
                  <a:pt x="36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1" y="19"/>
                </a:lnTo>
                <a:lnTo>
                  <a:pt x="31" y="19"/>
                </a:lnTo>
                <a:lnTo>
                  <a:pt x="29" y="17"/>
                </a:lnTo>
                <a:lnTo>
                  <a:pt x="29" y="14"/>
                </a:lnTo>
                <a:lnTo>
                  <a:pt x="29" y="14"/>
                </a:lnTo>
                <a:lnTo>
                  <a:pt x="27" y="14"/>
                </a:lnTo>
                <a:lnTo>
                  <a:pt x="27" y="17"/>
                </a:lnTo>
                <a:lnTo>
                  <a:pt x="27" y="17"/>
                </a:lnTo>
                <a:lnTo>
                  <a:pt x="25" y="17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8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5" y="10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10" y="25"/>
                </a:lnTo>
                <a:lnTo>
                  <a:pt x="13" y="29"/>
                </a:lnTo>
                <a:lnTo>
                  <a:pt x="13" y="29"/>
                </a:lnTo>
                <a:lnTo>
                  <a:pt x="13" y="31"/>
                </a:lnTo>
                <a:lnTo>
                  <a:pt x="13" y="33"/>
                </a:lnTo>
                <a:lnTo>
                  <a:pt x="15" y="33"/>
                </a:lnTo>
                <a:lnTo>
                  <a:pt x="15" y="33"/>
                </a:lnTo>
                <a:lnTo>
                  <a:pt x="15" y="35"/>
                </a:lnTo>
                <a:lnTo>
                  <a:pt x="15" y="35"/>
                </a:lnTo>
                <a:lnTo>
                  <a:pt x="17" y="37"/>
                </a:lnTo>
                <a:lnTo>
                  <a:pt x="23" y="50"/>
                </a:lnTo>
                <a:lnTo>
                  <a:pt x="25" y="52"/>
                </a:lnTo>
                <a:lnTo>
                  <a:pt x="25" y="56"/>
                </a:lnTo>
                <a:lnTo>
                  <a:pt x="25" y="56"/>
                </a:lnTo>
                <a:lnTo>
                  <a:pt x="25" y="58"/>
                </a:lnTo>
                <a:lnTo>
                  <a:pt x="25" y="56"/>
                </a:lnTo>
                <a:lnTo>
                  <a:pt x="27" y="56"/>
                </a:lnTo>
                <a:lnTo>
                  <a:pt x="27" y="56"/>
                </a:lnTo>
                <a:lnTo>
                  <a:pt x="29" y="54"/>
                </a:lnTo>
                <a:lnTo>
                  <a:pt x="29" y="56"/>
                </a:lnTo>
                <a:lnTo>
                  <a:pt x="27" y="58"/>
                </a:lnTo>
                <a:lnTo>
                  <a:pt x="29" y="65"/>
                </a:lnTo>
                <a:lnTo>
                  <a:pt x="33" y="73"/>
                </a:lnTo>
                <a:lnTo>
                  <a:pt x="33" y="77"/>
                </a:lnTo>
                <a:lnTo>
                  <a:pt x="33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8" y="79"/>
                </a:lnTo>
                <a:lnTo>
                  <a:pt x="38" y="77"/>
                </a:lnTo>
                <a:lnTo>
                  <a:pt x="38" y="71"/>
                </a:lnTo>
                <a:lnTo>
                  <a:pt x="38" y="69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9"/>
                </a:lnTo>
                <a:lnTo>
                  <a:pt x="44" y="69"/>
                </a:lnTo>
                <a:lnTo>
                  <a:pt x="46" y="67"/>
                </a:lnTo>
                <a:lnTo>
                  <a:pt x="46" y="67"/>
                </a:lnTo>
                <a:lnTo>
                  <a:pt x="48" y="67"/>
                </a:lnTo>
                <a:lnTo>
                  <a:pt x="50" y="67"/>
                </a:lnTo>
                <a:lnTo>
                  <a:pt x="52" y="67"/>
                </a:lnTo>
                <a:lnTo>
                  <a:pt x="52" y="65"/>
                </a:lnTo>
                <a:lnTo>
                  <a:pt x="54" y="67"/>
                </a:lnTo>
                <a:lnTo>
                  <a:pt x="54" y="67"/>
                </a:lnTo>
                <a:lnTo>
                  <a:pt x="52" y="67"/>
                </a:lnTo>
                <a:lnTo>
                  <a:pt x="52" y="69"/>
                </a:lnTo>
                <a:lnTo>
                  <a:pt x="50" y="69"/>
                </a:lnTo>
                <a:lnTo>
                  <a:pt x="50" y="71"/>
                </a:lnTo>
                <a:lnTo>
                  <a:pt x="48" y="71"/>
                </a:lnTo>
                <a:lnTo>
                  <a:pt x="48" y="71"/>
                </a:lnTo>
                <a:lnTo>
                  <a:pt x="48" y="69"/>
                </a:lnTo>
                <a:lnTo>
                  <a:pt x="46" y="71"/>
                </a:lnTo>
                <a:lnTo>
                  <a:pt x="44" y="73"/>
                </a:lnTo>
                <a:lnTo>
                  <a:pt x="46" y="75"/>
                </a:lnTo>
                <a:lnTo>
                  <a:pt x="46" y="77"/>
                </a:lnTo>
                <a:lnTo>
                  <a:pt x="46" y="77"/>
                </a:lnTo>
                <a:lnTo>
                  <a:pt x="48" y="79"/>
                </a:lnTo>
                <a:lnTo>
                  <a:pt x="48" y="79"/>
                </a:lnTo>
                <a:lnTo>
                  <a:pt x="46" y="79"/>
                </a:lnTo>
                <a:lnTo>
                  <a:pt x="42" y="79"/>
                </a:lnTo>
                <a:lnTo>
                  <a:pt x="42" y="81"/>
                </a:lnTo>
                <a:lnTo>
                  <a:pt x="44" y="83"/>
                </a:lnTo>
                <a:lnTo>
                  <a:pt x="44" y="83"/>
                </a:lnTo>
                <a:lnTo>
                  <a:pt x="46" y="85"/>
                </a:lnTo>
                <a:lnTo>
                  <a:pt x="48" y="85"/>
                </a:lnTo>
                <a:lnTo>
                  <a:pt x="50" y="85"/>
                </a:lnTo>
                <a:lnTo>
                  <a:pt x="50" y="85"/>
                </a:lnTo>
                <a:lnTo>
                  <a:pt x="52" y="83"/>
                </a:lnTo>
                <a:lnTo>
                  <a:pt x="54" y="83"/>
                </a:lnTo>
                <a:lnTo>
                  <a:pt x="54" y="85"/>
                </a:lnTo>
                <a:lnTo>
                  <a:pt x="52" y="85"/>
                </a:lnTo>
                <a:lnTo>
                  <a:pt x="54" y="88"/>
                </a:lnTo>
                <a:lnTo>
                  <a:pt x="54" y="88"/>
                </a:lnTo>
                <a:lnTo>
                  <a:pt x="54" y="90"/>
                </a:lnTo>
                <a:lnTo>
                  <a:pt x="48" y="88"/>
                </a:lnTo>
                <a:lnTo>
                  <a:pt x="46" y="88"/>
                </a:lnTo>
                <a:lnTo>
                  <a:pt x="48" y="92"/>
                </a:lnTo>
                <a:lnTo>
                  <a:pt x="50" y="94"/>
                </a:lnTo>
                <a:lnTo>
                  <a:pt x="50" y="96"/>
                </a:lnTo>
                <a:lnTo>
                  <a:pt x="50" y="96"/>
                </a:lnTo>
                <a:lnTo>
                  <a:pt x="52" y="94"/>
                </a:lnTo>
                <a:lnTo>
                  <a:pt x="52" y="94"/>
                </a:lnTo>
                <a:lnTo>
                  <a:pt x="65" y="108"/>
                </a:lnTo>
                <a:lnTo>
                  <a:pt x="69" y="113"/>
                </a:lnTo>
                <a:lnTo>
                  <a:pt x="73" y="125"/>
                </a:lnTo>
                <a:lnTo>
                  <a:pt x="73" y="127"/>
                </a:lnTo>
                <a:lnTo>
                  <a:pt x="75" y="129"/>
                </a:lnTo>
                <a:lnTo>
                  <a:pt x="75" y="131"/>
                </a:lnTo>
                <a:lnTo>
                  <a:pt x="75" y="133"/>
                </a:lnTo>
                <a:lnTo>
                  <a:pt x="77" y="136"/>
                </a:lnTo>
                <a:lnTo>
                  <a:pt x="77" y="136"/>
                </a:lnTo>
                <a:lnTo>
                  <a:pt x="79" y="136"/>
                </a:lnTo>
                <a:lnTo>
                  <a:pt x="82" y="136"/>
                </a:lnTo>
                <a:lnTo>
                  <a:pt x="84" y="138"/>
                </a:lnTo>
                <a:lnTo>
                  <a:pt x="86" y="140"/>
                </a:lnTo>
                <a:lnTo>
                  <a:pt x="86" y="144"/>
                </a:lnTo>
                <a:lnTo>
                  <a:pt x="88" y="146"/>
                </a:lnTo>
                <a:lnTo>
                  <a:pt x="88" y="146"/>
                </a:lnTo>
                <a:lnTo>
                  <a:pt x="90" y="146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50"/>
                </a:lnTo>
                <a:lnTo>
                  <a:pt x="90" y="150"/>
                </a:lnTo>
                <a:lnTo>
                  <a:pt x="90" y="152"/>
                </a:lnTo>
                <a:lnTo>
                  <a:pt x="98" y="173"/>
                </a:lnTo>
                <a:lnTo>
                  <a:pt x="102" y="192"/>
                </a:lnTo>
                <a:lnTo>
                  <a:pt x="104" y="200"/>
                </a:lnTo>
                <a:lnTo>
                  <a:pt x="107" y="204"/>
                </a:lnTo>
                <a:lnTo>
                  <a:pt x="109" y="204"/>
                </a:lnTo>
                <a:lnTo>
                  <a:pt x="109" y="207"/>
                </a:lnTo>
                <a:lnTo>
                  <a:pt x="109" y="207"/>
                </a:lnTo>
                <a:lnTo>
                  <a:pt x="107" y="207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9" y="211"/>
                </a:lnTo>
                <a:lnTo>
                  <a:pt x="109" y="213"/>
                </a:lnTo>
                <a:lnTo>
                  <a:pt x="115" y="225"/>
                </a:lnTo>
                <a:lnTo>
                  <a:pt x="117" y="230"/>
                </a:lnTo>
                <a:lnTo>
                  <a:pt x="117" y="230"/>
                </a:lnTo>
                <a:lnTo>
                  <a:pt x="119" y="232"/>
                </a:lnTo>
                <a:lnTo>
                  <a:pt x="121" y="234"/>
                </a:lnTo>
                <a:lnTo>
                  <a:pt x="121" y="238"/>
                </a:lnTo>
                <a:lnTo>
                  <a:pt x="121" y="240"/>
                </a:lnTo>
                <a:lnTo>
                  <a:pt x="123" y="242"/>
                </a:lnTo>
                <a:lnTo>
                  <a:pt x="125" y="248"/>
                </a:lnTo>
                <a:lnTo>
                  <a:pt x="127" y="253"/>
                </a:lnTo>
                <a:lnTo>
                  <a:pt x="130" y="261"/>
                </a:lnTo>
                <a:lnTo>
                  <a:pt x="132" y="265"/>
                </a:lnTo>
                <a:lnTo>
                  <a:pt x="132" y="265"/>
                </a:lnTo>
                <a:lnTo>
                  <a:pt x="134" y="267"/>
                </a:lnTo>
                <a:lnTo>
                  <a:pt x="134" y="267"/>
                </a:lnTo>
                <a:lnTo>
                  <a:pt x="136" y="267"/>
                </a:lnTo>
                <a:lnTo>
                  <a:pt x="136" y="265"/>
                </a:lnTo>
                <a:lnTo>
                  <a:pt x="136" y="263"/>
                </a:lnTo>
                <a:lnTo>
                  <a:pt x="136" y="259"/>
                </a:lnTo>
                <a:lnTo>
                  <a:pt x="136" y="261"/>
                </a:lnTo>
                <a:lnTo>
                  <a:pt x="138" y="261"/>
                </a:lnTo>
                <a:lnTo>
                  <a:pt x="138" y="263"/>
                </a:lnTo>
                <a:lnTo>
                  <a:pt x="138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5"/>
                </a:lnTo>
                <a:lnTo>
                  <a:pt x="140" y="265"/>
                </a:lnTo>
                <a:lnTo>
                  <a:pt x="138" y="267"/>
                </a:lnTo>
                <a:lnTo>
                  <a:pt x="134" y="269"/>
                </a:lnTo>
                <a:lnTo>
                  <a:pt x="134" y="271"/>
                </a:lnTo>
                <a:lnTo>
                  <a:pt x="134" y="271"/>
                </a:lnTo>
                <a:lnTo>
                  <a:pt x="134" y="273"/>
                </a:lnTo>
                <a:lnTo>
                  <a:pt x="134" y="275"/>
                </a:lnTo>
                <a:lnTo>
                  <a:pt x="134" y="275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6"/>
                </a:lnTo>
                <a:lnTo>
                  <a:pt x="138" y="284"/>
                </a:lnTo>
                <a:lnTo>
                  <a:pt x="138" y="280"/>
                </a:lnTo>
                <a:lnTo>
                  <a:pt x="138" y="278"/>
                </a:lnTo>
                <a:lnTo>
                  <a:pt x="138" y="278"/>
                </a:lnTo>
                <a:lnTo>
                  <a:pt x="136" y="275"/>
                </a:lnTo>
                <a:lnTo>
                  <a:pt x="138" y="273"/>
                </a:lnTo>
                <a:lnTo>
                  <a:pt x="138" y="275"/>
                </a:lnTo>
                <a:lnTo>
                  <a:pt x="138" y="275"/>
                </a:lnTo>
                <a:lnTo>
                  <a:pt x="140" y="275"/>
                </a:lnTo>
                <a:lnTo>
                  <a:pt x="140" y="275"/>
                </a:lnTo>
                <a:lnTo>
                  <a:pt x="142" y="282"/>
                </a:lnTo>
                <a:lnTo>
                  <a:pt x="144" y="284"/>
                </a:lnTo>
                <a:lnTo>
                  <a:pt x="142" y="286"/>
                </a:lnTo>
                <a:lnTo>
                  <a:pt x="144" y="290"/>
                </a:lnTo>
                <a:lnTo>
                  <a:pt x="146" y="292"/>
                </a:lnTo>
                <a:lnTo>
                  <a:pt x="146" y="290"/>
                </a:lnTo>
                <a:lnTo>
                  <a:pt x="148" y="292"/>
                </a:lnTo>
                <a:lnTo>
                  <a:pt x="153" y="296"/>
                </a:lnTo>
                <a:lnTo>
                  <a:pt x="153" y="296"/>
                </a:lnTo>
                <a:lnTo>
                  <a:pt x="155" y="301"/>
                </a:lnTo>
                <a:lnTo>
                  <a:pt x="155" y="303"/>
                </a:lnTo>
                <a:lnTo>
                  <a:pt x="155" y="305"/>
                </a:lnTo>
                <a:lnTo>
                  <a:pt x="155" y="307"/>
                </a:lnTo>
                <a:lnTo>
                  <a:pt x="155" y="307"/>
                </a:lnTo>
                <a:lnTo>
                  <a:pt x="155" y="309"/>
                </a:lnTo>
                <a:lnTo>
                  <a:pt x="155" y="311"/>
                </a:lnTo>
                <a:lnTo>
                  <a:pt x="155" y="311"/>
                </a:lnTo>
                <a:lnTo>
                  <a:pt x="155" y="313"/>
                </a:lnTo>
                <a:lnTo>
                  <a:pt x="155" y="315"/>
                </a:lnTo>
                <a:lnTo>
                  <a:pt x="155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7" y="319"/>
                </a:lnTo>
                <a:lnTo>
                  <a:pt x="157" y="324"/>
                </a:lnTo>
                <a:lnTo>
                  <a:pt x="159" y="326"/>
                </a:lnTo>
                <a:lnTo>
                  <a:pt x="159" y="328"/>
                </a:lnTo>
                <a:lnTo>
                  <a:pt x="157" y="332"/>
                </a:lnTo>
                <a:lnTo>
                  <a:pt x="157" y="332"/>
                </a:lnTo>
                <a:lnTo>
                  <a:pt x="159" y="332"/>
                </a:lnTo>
                <a:lnTo>
                  <a:pt x="161" y="332"/>
                </a:lnTo>
                <a:lnTo>
                  <a:pt x="163" y="332"/>
                </a:lnTo>
                <a:lnTo>
                  <a:pt x="165" y="334"/>
                </a:lnTo>
                <a:lnTo>
                  <a:pt x="167" y="334"/>
                </a:lnTo>
                <a:lnTo>
                  <a:pt x="163" y="338"/>
                </a:lnTo>
                <a:lnTo>
                  <a:pt x="163" y="338"/>
                </a:lnTo>
                <a:lnTo>
                  <a:pt x="159" y="338"/>
                </a:lnTo>
                <a:lnTo>
                  <a:pt x="159" y="338"/>
                </a:lnTo>
                <a:lnTo>
                  <a:pt x="155" y="336"/>
                </a:lnTo>
                <a:lnTo>
                  <a:pt x="153" y="336"/>
                </a:lnTo>
                <a:lnTo>
                  <a:pt x="150" y="334"/>
                </a:lnTo>
                <a:lnTo>
                  <a:pt x="153" y="326"/>
                </a:lnTo>
                <a:lnTo>
                  <a:pt x="155" y="324"/>
                </a:lnTo>
                <a:lnTo>
                  <a:pt x="155" y="324"/>
                </a:lnTo>
                <a:lnTo>
                  <a:pt x="155" y="321"/>
                </a:lnTo>
                <a:lnTo>
                  <a:pt x="155" y="319"/>
                </a:lnTo>
                <a:lnTo>
                  <a:pt x="155" y="317"/>
                </a:lnTo>
                <a:lnTo>
                  <a:pt x="153" y="315"/>
                </a:lnTo>
                <a:lnTo>
                  <a:pt x="153" y="311"/>
                </a:lnTo>
                <a:lnTo>
                  <a:pt x="153" y="309"/>
                </a:lnTo>
                <a:lnTo>
                  <a:pt x="153" y="307"/>
                </a:lnTo>
                <a:lnTo>
                  <a:pt x="153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8" y="301"/>
                </a:lnTo>
                <a:lnTo>
                  <a:pt x="148" y="303"/>
                </a:lnTo>
                <a:lnTo>
                  <a:pt x="150" y="307"/>
                </a:lnTo>
                <a:lnTo>
                  <a:pt x="150" y="309"/>
                </a:lnTo>
                <a:lnTo>
                  <a:pt x="150" y="315"/>
                </a:lnTo>
                <a:lnTo>
                  <a:pt x="150" y="317"/>
                </a:lnTo>
                <a:lnTo>
                  <a:pt x="150" y="317"/>
                </a:lnTo>
                <a:lnTo>
                  <a:pt x="146" y="301"/>
                </a:lnTo>
                <a:lnTo>
                  <a:pt x="146" y="298"/>
                </a:lnTo>
                <a:lnTo>
                  <a:pt x="146" y="301"/>
                </a:lnTo>
                <a:lnTo>
                  <a:pt x="146" y="303"/>
                </a:lnTo>
                <a:lnTo>
                  <a:pt x="146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4" y="298"/>
                </a:lnTo>
                <a:lnTo>
                  <a:pt x="144" y="301"/>
                </a:lnTo>
                <a:lnTo>
                  <a:pt x="144" y="301"/>
                </a:lnTo>
                <a:lnTo>
                  <a:pt x="142" y="301"/>
                </a:lnTo>
                <a:lnTo>
                  <a:pt x="142" y="298"/>
                </a:lnTo>
                <a:lnTo>
                  <a:pt x="142" y="298"/>
                </a:lnTo>
                <a:lnTo>
                  <a:pt x="142" y="296"/>
                </a:lnTo>
                <a:lnTo>
                  <a:pt x="142" y="296"/>
                </a:lnTo>
                <a:lnTo>
                  <a:pt x="144" y="296"/>
                </a:lnTo>
                <a:lnTo>
                  <a:pt x="144" y="296"/>
                </a:lnTo>
                <a:lnTo>
                  <a:pt x="144" y="294"/>
                </a:lnTo>
                <a:lnTo>
                  <a:pt x="142" y="292"/>
                </a:lnTo>
                <a:lnTo>
                  <a:pt x="140" y="290"/>
                </a:lnTo>
                <a:lnTo>
                  <a:pt x="140" y="292"/>
                </a:lnTo>
                <a:lnTo>
                  <a:pt x="140" y="292"/>
                </a:lnTo>
                <a:lnTo>
                  <a:pt x="140" y="298"/>
                </a:lnTo>
                <a:lnTo>
                  <a:pt x="142" y="298"/>
                </a:lnTo>
                <a:lnTo>
                  <a:pt x="144" y="307"/>
                </a:lnTo>
                <a:lnTo>
                  <a:pt x="146" y="321"/>
                </a:lnTo>
                <a:lnTo>
                  <a:pt x="144" y="326"/>
                </a:lnTo>
                <a:lnTo>
                  <a:pt x="146" y="338"/>
                </a:lnTo>
                <a:lnTo>
                  <a:pt x="153" y="357"/>
                </a:lnTo>
                <a:lnTo>
                  <a:pt x="161" y="374"/>
                </a:lnTo>
                <a:lnTo>
                  <a:pt x="161" y="374"/>
                </a:lnTo>
                <a:lnTo>
                  <a:pt x="161" y="374"/>
                </a:lnTo>
                <a:lnTo>
                  <a:pt x="157" y="365"/>
                </a:lnTo>
                <a:lnTo>
                  <a:pt x="157" y="363"/>
                </a:lnTo>
                <a:lnTo>
                  <a:pt x="159" y="365"/>
                </a:lnTo>
                <a:lnTo>
                  <a:pt x="161" y="367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5" y="372"/>
                </a:lnTo>
                <a:lnTo>
                  <a:pt x="163" y="376"/>
                </a:lnTo>
                <a:lnTo>
                  <a:pt x="163" y="378"/>
                </a:lnTo>
                <a:lnTo>
                  <a:pt x="163" y="378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8"/>
                </a:lnTo>
                <a:lnTo>
                  <a:pt x="165" y="384"/>
                </a:lnTo>
                <a:lnTo>
                  <a:pt x="167" y="388"/>
                </a:lnTo>
                <a:lnTo>
                  <a:pt x="167" y="390"/>
                </a:lnTo>
                <a:lnTo>
                  <a:pt x="167" y="390"/>
                </a:lnTo>
                <a:lnTo>
                  <a:pt x="167" y="392"/>
                </a:lnTo>
                <a:lnTo>
                  <a:pt x="169" y="395"/>
                </a:lnTo>
                <a:lnTo>
                  <a:pt x="169" y="395"/>
                </a:lnTo>
                <a:lnTo>
                  <a:pt x="169" y="397"/>
                </a:lnTo>
                <a:lnTo>
                  <a:pt x="169" y="395"/>
                </a:lnTo>
                <a:lnTo>
                  <a:pt x="169" y="392"/>
                </a:lnTo>
                <a:lnTo>
                  <a:pt x="171" y="390"/>
                </a:lnTo>
                <a:lnTo>
                  <a:pt x="173" y="390"/>
                </a:lnTo>
                <a:lnTo>
                  <a:pt x="171" y="392"/>
                </a:lnTo>
                <a:lnTo>
                  <a:pt x="171" y="392"/>
                </a:lnTo>
                <a:lnTo>
                  <a:pt x="171" y="392"/>
                </a:lnTo>
                <a:lnTo>
                  <a:pt x="171" y="395"/>
                </a:lnTo>
                <a:lnTo>
                  <a:pt x="173" y="392"/>
                </a:lnTo>
                <a:lnTo>
                  <a:pt x="173" y="390"/>
                </a:lnTo>
                <a:lnTo>
                  <a:pt x="176" y="390"/>
                </a:lnTo>
                <a:lnTo>
                  <a:pt x="178" y="390"/>
                </a:lnTo>
                <a:lnTo>
                  <a:pt x="178" y="390"/>
                </a:lnTo>
                <a:lnTo>
                  <a:pt x="180" y="390"/>
                </a:lnTo>
                <a:lnTo>
                  <a:pt x="180" y="388"/>
                </a:lnTo>
                <a:lnTo>
                  <a:pt x="180" y="388"/>
                </a:lnTo>
                <a:lnTo>
                  <a:pt x="182" y="388"/>
                </a:lnTo>
                <a:lnTo>
                  <a:pt x="184" y="388"/>
                </a:lnTo>
                <a:lnTo>
                  <a:pt x="184" y="390"/>
                </a:lnTo>
                <a:lnTo>
                  <a:pt x="182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2" y="392"/>
                </a:lnTo>
                <a:lnTo>
                  <a:pt x="182" y="392"/>
                </a:lnTo>
                <a:lnTo>
                  <a:pt x="182" y="392"/>
                </a:lnTo>
                <a:lnTo>
                  <a:pt x="178" y="392"/>
                </a:lnTo>
                <a:lnTo>
                  <a:pt x="176" y="392"/>
                </a:lnTo>
                <a:lnTo>
                  <a:pt x="173" y="395"/>
                </a:lnTo>
                <a:lnTo>
                  <a:pt x="173" y="395"/>
                </a:lnTo>
                <a:lnTo>
                  <a:pt x="173" y="397"/>
                </a:lnTo>
                <a:lnTo>
                  <a:pt x="173" y="399"/>
                </a:lnTo>
                <a:lnTo>
                  <a:pt x="176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9"/>
                </a:lnTo>
                <a:lnTo>
                  <a:pt x="176" y="399"/>
                </a:lnTo>
                <a:lnTo>
                  <a:pt x="173" y="399"/>
                </a:lnTo>
                <a:lnTo>
                  <a:pt x="171" y="397"/>
                </a:lnTo>
                <a:lnTo>
                  <a:pt x="171" y="397"/>
                </a:lnTo>
                <a:lnTo>
                  <a:pt x="171" y="399"/>
                </a:lnTo>
                <a:lnTo>
                  <a:pt x="171" y="401"/>
                </a:lnTo>
                <a:lnTo>
                  <a:pt x="182" y="407"/>
                </a:lnTo>
                <a:lnTo>
                  <a:pt x="182" y="409"/>
                </a:lnTo>
                <a:lnTo>
                  <a:pt x="186" y="415"/>
                </a:lnTo>
                <a:lnTo>
                  <a:pt x="190" y="420"/>
                </a:lnTo>
                <a:lnTo>
                  <a:pt x="190" y="422"/>
                </a:lnTo>
                <a:lnTo>
                  <a:pt x="198" y="430"/>
                </a:lnTo>
                <a:lnTo>
                  <a:pt x="198" y="434"/>
                </a:lnTo>
                <a:lnTo>
                  <a:pt x="205" y="438"/>
                </a:lnTo>
                <a:lnTo>
                  <a:pt x="213" y="451"/>
                </a:lnTo>
                <a:lnTo>
                  <a:pt x="217" y="455"/>
                </a:lnTo>
                <a:lnTo>
                  <a:pt x="228" y="463"/>
                </a:lnTo>
                <a:lnTo>
                  <a:pt x="228" y="461"/>
                </a:lnTo>
                <a:lnTo>
                  <a:pt x="230" y="461"/>
                </a:lnTo>
                <a:lnTo>
                  <a:pt x="230" y="461"/>
                </a:lnTo>
                <a:lnTo>
                  <a:pt x="232" y="461"/>
                </a:lnTo>
                <a:lnTo>
                  <a:pt x="232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59"/>
                </a:lnTo>
                <a:lnTo>
                  <a:pt x="234" y="459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6" y="455"/>
                </a:lnTo>
                <a:lnTo>
                  <a:pt x="238" y="451"/>
                </a:lnTo>
                <a:lnTo>
                  <a:pt x="238" y="451"/>
                </a:lnTo>
                <a:lnTo>
                  <a:pt x="238" y="449"/>
                </a:lnTo>
                <a:lnTo>
                  <a:pt x="238" y="449"/>
                </a:lnTo>
                <a:lnTo>
                  <a:pt x="238" y="445"/>
                </a:lnTo>
                <a:lnTo>
                  <a:pt x="238" y="445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5"/>
                </a:lnTo>
                <a:lnTo>
                  <a:pt x="240" y="445"/>
                </a:lnTo>
                <a:lnTo>
                  <a:pt x="240" y="445"/>
                </a:lnTo>
                <a:lnTo>
                  <a:pt x="242" y="443"/>
                </a:lnTo>
                <a:lnTo>
                  <a:pt x="242" y="440"/>
                </a:lnTo>
                <a:lnTo>
                  <a:pt x="244" y="440"/>
                </a:lnTo>
                <a:lnTo>
                  <a:pt x="244" y="438"/>
                </a:lnTo>
                <a:lnTo>
                  <a:pt x="244" y="436"/>
                </a:lnTo>
                <a:lnTo>
                  <a:pt x="244" y="436"/>
                </a:lnTo>
                <a:lnTo>
                  <a:pt x="244" y="434"/>
                </a:lnTo>
                <a:lnTo>
                  <a:pt x="242" y="432"/>
                </a:lnTo>
                <a:lnTo>
                  <a:pt x="238" y="430"/>
                </a:lnTo>
                <a:lnTo>
                  <a:pt x="236" y="428"/>
                </a:lnTo>
                <a:lnTo>
                  <a:pt x="236" y="428"/>
                </a:lnTo>
                <a:lnTo>
                  <a:pt x="236" y="426"/>
                </a:lnTo>
                <a:lnTo>
                  <a:pt x="236" y="426"/>
                </a:lnTo>
                <a:lnTo>
                  <a:pt x="236" y="424"/>
                </a:lnTo>
                <a:lnTo>
                  <a:pt x="236" y="424"/>
                </a:lnTo>
                <a:lnTo>
                  <a:pt x="234" y="422"/>
                </a:lnTo>
                <a:lnTo>
                  <a:pt x="234" y="422"/>
                </a:lnTo>
                <a:lnTo>
                  <a:pt x="234" y="420"/>
                </a:lnTo>
                <a:lnTo>
                  <a:pt x="236" y="417"/>
                </a:lnTo>
                <a:lnTo>
                  <a:pt x="240" y="411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3"/>
                </a:lnTo>
                <a:lnTo>
                  <a:pt x="240" y="403"/>
                </a:lnTo>
                <a:lnTo>
                  <a:pt x="238" y="401"/>
                </a:lnTo>
                <a:lnTo>
                  <a:pt x="238" y="401"/>
                </a:lnTo>
                <a:lnTo>
                  <a:pt x="236" y="397"/>
                </a:lnTo>
                <a:lnTo>
                  <a:pt x="234" y="390"/>
                </a:lnTo>
                <a:lnTo>
                  <a:pt x="234" y="390"/>
                </a:lnTo>
                <a:lnTo>
                  <a:pt x="234" y="388"/>
                </a:lnTo>
                <a:lnTo>
                  <a:pt x="234" y="388"/>
                </a:lnTo>
                <a:lnTo>
                  <a:pt x="238" y="386"/>
                </a:lnTo>
                <a:lnTo>
                  <a:pt x="240" y="382"/>
                </a:lnTo>
                <a:lnTo>
                  <a:pt x="242" y="378"/>
                </a:lnTo>
                <a:lnTo>
                  <a:pt x="249" y="359"/>
                </a:lnTo>
                <a:lnTo>
                  <a:pt x="251" y="355"/>
                </a:lnTo>
                <a:lnTo>
                  <a:pt x="253" y="346"/>
                </a:lnTo>
                <a:lnTo>
                  <a:pt x="255" y="346"/>
                </a:lnTo>
                <a:lnTo>
                  <a:pt x="255" y="344"/>
                </a:lnTo>
                <a:lnTo>
                  <a:pt x="257" y="342"/>
                </a:lnTo>
                <a:lnTo>
                  <a:pt x="257" y="340"/>
                </a:lnTo>
                <a:lnTo>
                  <a:pt x="257" y="338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5" name="Freeform 71">
            <a:extLst>
              <a:ext uri="{FF2B5EF4-FFF2-40B4-BE49-F238E27FC236}">
                <a16:creationId xmlns:a16="http://schemas.microsoft.com/office/drawing/2014/main" id="{773B3301-3C9B-4098-8FCD-5014A7F7EBED}"/>
              </a:ext>
            </a:extLst>
          </p:cNvPr>
          <p:cNvSpPr>
            <a:spLocks/>
          </p:cNvSpPr>
          <p:nvPr/>
        </p:nvSpPr>
        <p:spPr bwMode="auto">
          <a:xfrm>
            <a:off x="8236516" y="4481786"/>
            <a:ext cx="696094" cy="1043129"/>
          </a:xfrm>
          <a:custGeom>
            <a:avLst/>
            <a:gdLst>
              <a:gd name="T0" fmla="*/ 430 w 453"/>
              <a:gd name="T1" fmla="*/ 534 h 716"/>
              <a:gd name="T2" fmla="*/ 415 w 453"/>
              <a:gd name="T3" fmla="*/ 511 h 716"/>
              <a:gd name="T4" fmla="*/ 403 w 453"/>
              <a:gd name="T5" fmla="*/ 484 h 716"/>
              <a:gd name="T6" fmla="*/ 384 w 453"/>
              <a:gd name="T7" fmla="*/ 478 h 716"/>
              <a:gd name="T8" fmla="*/ 363 w 453"/>
              <a:gd name="T9" fmla="*/ 492 h 716"/>
              <a:gd name="T10" fmla="*/ 336 w 453"/>
              <a:gd name="T11" fmla="*/ 492 h 716"/>
              <a:gd name="T12" fmla="*/ 307 w 453"/>
              <a:gd name="T13" fmla="*/ 480 h 716"/>
              <a:gd name="T14" fmla="*/ 298 w 453"/>
              <a:gd name="T15" fmla="*/ 497 h 716"/>
              <a:gd name="T16" fmla="*/ 294 w 453"/>
              <a:gd name="T17" fmla="*/ 480 h 716"/>
              <a:gd name="T18" fmla="*/ 290 w 453"/>
              <a:gd name="T19" fmla="*/ 453 h 716"/>
              <a:gd name="T20" fmla="*/ 326 w 453"/>
              <a:gd name="T21" fmla="*/ 474 h 716"/>
              <a:gd name="T22" fmla="*/ 330 w 453"/>
              <a:gd name="T23" fmla="*/ 461 h 716"/>
              <a:gd name="T24" fmla="*/ 336 w 453"/>
              <a:gd name="T25" fmla="*/ 438 h 716"/>
              <a:gd name="T26" fmla="*/ 315 w 453"/>
              <a:gd name="T27" fmla="*/ 436 h 716"/>
              <a:gd name="T28" fmla="*/ 280 w 453"/>
              <a:gd name="T29" fmla="*/ 432 h 716"/>
              <a:gd name="T30" fmla="*/ 273 w 453"/>
              <a:gd name="T31" fmla="*/ 415 h 716"/>
              <a:gd name="T32" fmla="*/ 271 w 453"/>
              <a:gd name="T33" fmla="*/ 369 h 716"/>
              <a:gd name="T34" fmla="*/ 298 w 453"/>
              <a:gd name="T35" fmla="*/ 365 h 716"/>
              <a:gd name="T36" fmla="*/ 290 w 453"/>
              <a:gd name="T37" fmla="*/ 313 h 716"/>
              <a:gd name="T38" fmla="*/ 296 w 453"/>
              <a:gd name="T39" fmla="*/ 284 h 716"/>
              <a:gd name="T40" fmla="*/ 347 w 453"/>
              <a:gd name="T41" fmla="*/ 229 h 716"/>
              <a:gd name="T42" fmla="*/ 338 w 453"/>
              <a:gd name="T43" fmla="*/ 192 h 716"/>
              <a:gd name="T44" fmla="*/ 334 w 453"/>
              <a:gd name="T45" fmla="*/ 139 h 716"/>
              <a:gd name="T46" fmla="*/ 353 w 453"/>
              <a:gd name="T47" fmla="*/ 94 h 716"/>
              <a:gd name="T48" fmla="*/ 349 w 453"/>
              <a:gd name="T49" fmla="*/ 64 h 716"/>
              <a:gd name="T50" fmla="*/ 342 w 453"/>
              <a:gd name="T51" fmla="*/ 18 h 716"/>
              <a:gd name="T52" fmla="*/ 305 w 453"/>
              <a:gd name="T53" fmla="*/ 23 h 716"/>
              <a:gd name="T54" fmla="*/ 269 w 453"/>
              <a:gd name="T55" fmla="*/ 60 h 716"/>
              <a:gd name="T56" fmla="*/ 240 w 453"/>
              <a:gd name="T57" fmla="*/ 79 h 716"/>
              <a:gd name="T58" fmla="*/ 230 w 453"/>
              <a:gd name="T59" fmla="*/ 112 h 716"/>
              <a:gd name="T60" fmla="*/ 184 w 453"/>
              <a:gd name="T61" fmla="*/ 119 h 716"/>
              <a:gd name="T62" fmla="*/ 148 w 453"/>
              <a:gd name="T63" fmla="*/ 114 h 716"/>
              <a:gd name="T64" fmla="*/ 156 w 453"/>
              <a:gd name="T65" fmla="*/ 156 h 716"/>
              <a:gd name="T66" fmla="*/ 110 w 453"/>
              <a:gd name="T67" fmla="*/ 169 h 716"/>
              <a:gd name="T68" fmla="*/ 77 w 453"/>
              <a:gd name="T69" fmla="*/ 173 h 716"/>
              <a:gd name="T70" fmla="*/ 58 w 453"/>
              <a:gd name="T71" fmla="*/ 196 h 716"/>
              <a:gd name="T72" fmla="*/ 33 w 453"/>
              <a:gd name="T73" fmla="*/ 198 h 716"/>
              <a:gd name="T74" fmla="*/ 14 w 453"/>
              <a:gd name="T75" fmla="*/ 210 h 716"/>
              <a:gd name="T76" fmla="*/ 25 w 453"/>
              <a:gd name="T77" fmla="*/ 219 h 716"/>
              <a:gd name="T78" fmla="*/ 37 w 453"/>
              <a:gd name="T79" fmla="*/ 248 h 716"/>
              <a:gd name="T80" fmla="*/ 21 w 453"/>
              <a:gd name="T81" fmla="*/ 288 h 716"/>
              <a:gd name="T82" fmla="*/ 8 w 453"/>
              <a:gd name="T83" fmla="*/ 298 h 716"/>
              <a:gd name="T84" fmla="*/ 14 w 453"/>
              <a:gd name="T85" fmla="*/ 340 h 716"/>
              <a:gd name="T86" fmla="*/ 2 w 453"/>
              <a:gd name="T87" fmla="*/ 375 h 716"/>
              <a:gd name="T88" fmla="*/ 4 w 453"/>
              <a:gd name="T89" fmla="*/ 390 h 716"/>
              <a:gd name="T90" fmla="*/ 25 w 453"/>
              <a:gd name="T91" fmla="*/ 413 h 716"/>
              <a:gd name="T92" fmla="*/ 35 w 453"/>
              <a:gd name="T93" fmla="*/ 440 h 716"/>
              <a:gd name="T94" fmla="*/ 62 w 453"/>
              <a:gd name="T95" fmla="*/ 505 h 716"/>
              <a:gd name="T96" fmla="*/ 65 w 453"/>
              <a:gd name="T97" fmla="*/ 547 h 716"/>
              <a:gd name="T98" fmla="*/ 85 w 453"/>
              <a:gd name="T99" fmla="*/ 597 h 716"/>
              <a:gd name="T100" fmla="*/ 102 w 453"/>
              <a:gd name="T101" fmla="*/ 609 h 716"/>
              <a:gd name="T102" fmla="*/ 121 w 453"/>
              <a:gd name="T103" fmla="*/ 626 h 716"/>
              <a:gd name="T104" fmla="*/ 133 w 453"/>
              <a:gd name="T105" fmla="*/ 647 h 716"/>
              <a:gd name="T106" fmla="*/ 175 w 453"/>
              <a:gd name="T107" fmla="*/ 682 h 716"/>
              <a:gd name="T108" fmla="*/ 217 w 453"/>
              <a:gd name="T109" fmla="*/ 697 h 716"/>
              <a:gd name="T110" fmla="*/ 248 w 453"/>
              <a:gd name="T111" fmla="*/ 714 h 716"/>
              <a:gd name="T112" fmla="*/ 319 w 453"/>
              <a:gd name="T113" fmla="*/ 697 h 716"/>
              <a:gd name="T114" fmla="*/ 372 w 453"/>
              <a:gd name="T115" fmla="*/ 668 h 716"/>
              <a:gd name="T116" fmla="*/ 353 w 453"/>
              <a:gd name="T117" fmla="*/ 626 h 716"/>
              <a:gd name="T118" fmla="*/ 376 w 453"/>
              <a:gd name="T119" fmla="*/ 588 h 716"/>
              <a:gd name="T120" fmla="*/ 420 w 453"/>
              <a:gd name="T121" fmla="*/ 588 h 716"/>
              <a:gd name="T122" fmla="*/ 436 w 453"/>
              <a:gd name="T123" fmla="*/ 58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53" h="716">
                <a:moveTo>
                  <a:pt x="453" y="545"/>
                </a:moveTo>
                <a:lnTo>
                  <a:pt x="453" y="545"/>
                </a:lnTo>
                <a:lnTo>
                  <a:pt x="451" y="545"/>
                </a:lnTo>
                <a:lnTo>
                  <a:pt x="451" y="543"/>
                </a:lnTo>
                <a:lnTo>
                  <a:pt x="451" y="543"/>
                </a:lnTo>
                <a:lnTo>
                  <a:pt x="449" y="545"/>
                </a:lnTo>
                <a:lnTo>
                  <a:pt x="449" y="545"/>
                </a:lnTo>
                <a:lnTo>
                  <a:pt x="449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3" y="543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38" y="540"/>
                </a:lnTo>
                <a:lnTo>
                  <a:pt x="438" y="540"/>
                </a:lnTo>
                <a:lnTo>
                  <a:pt x="438" y="540"/>
                </a:lnTo>
                <a:lnTo>
                  <a:pt x="436" y="540"/>
                </a:lnTo>
                <a:lnTo>
                  <a:pt x="436" y="540"/>
                </a:lnTo>
                <a:lnTo>
                  <a:pt x="434" y="540"/>
                </a:lnTo>
                <a:lnTo>
                  <a:pt x="434" y="540"/>
                </a:lnTo>
                <a:lnTo>
                  <a:pt x="434" y="540"/>
                </a:lnTo>
                <a:lnTo>
                  <a:pt x="432" y="538"/>
                </a:lnTo>
                <a:lnTo>
                  <a:pt x="432" y="538"/>
                </a:lnTo>
                <a:lnTo>
                  <a:pt x="432" y="536"/>
                </a:lnTo>
                <a:lnTo>
                  <a:pt x="432" y="536"/>
                </a:lnTo>
                <a:lnTo>
                  <a:pt x="430" y="536"/>
                </a:lnTo>
                <a:lnTo>
                  <a:pt x="430" y="534"/>
                </a:lnTo>
                <a:lnTo>
                  <a:pt x="430" y="534"/>
                </a:lnTo>
                <a:lnTo>
                  <a:pt x="430" y="534"/>
                </a:lnTo>
                <a:lnTo>
                  <a:pt x="430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26"/>
                </a:lnTo>
                <a:lnTo>
                  <a:pt x="432" y="526"/>
                </a:lnTo>
                <a:lnTo>
                  <a:pt x="432" y="524"/>
                </a:lnTo>
                <a:lnTo>
                  <a:pt x="432" y="524"/>
                </a:lnTo>
                <a:lnTo>
                  <a:pt x="432" y="522"/>
                </a:lnTo>
                <a:lnTo>
                  <a:pt x="432" y="522"/>
                </a:lnTo>
                <a:lnTo>
                  <a:pt x="432" y="520"/>
                </a:lnTo>
                <a:lnTo>
                  <a:pt x="432" y="517"/>
                </a:lnTo>
                <a:lnTo>
                  <a:pt x="432" y="517"/>
                </a:lnTo>
                <a:lnTo>
                  <a:pt x="432" y="515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0" y="513"/>
                </a:lnTo>
                <a:lnTo>
                  <a:pt x="430" y="513"/>
                </a:lnTo>
                <a:lnTo>
                  <a:pt x="428" y="513"/>
                </a:lnTo>
                <a:lnTo>
                  <a:pt x="428" y="513"/>
                </a:lnTo>
                <a:lnTo>
                  <a:pt x="428" y="513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4" y="511"/>
                </a:lnTo>
                <a:lnTo>
                  <a:pt x="424" y="513"/>
                </a:lnTo>
                <a:lnTo>
                  <a:pt x="422" y="513"/>
                </a:lnTo>
                <a:lnTo>
                  <a:pt x="422" y="513"/>
                </a:lnTo>
                <a:lnTo>
                  <a:pt x="420" y="513"/>
                </a:lnTo>
                <a:lnTo>
                  <a:pt x="418" y="513"/>
                </a:lnTo>
                <a:lnTo>
                  <a:pt x="415" y="511"/>
                </a:lnTo>
                <a:lnTo>
                  <a:pt x="415" y="511"/>
                </a:lnTo>
                <a:lnTo>
                  <a:pt x="413" y="511"/>
                </a:lnTo>
                <a:lnTo>
                  <a:pt x="413" y="511"/>
                </a:lnTo>
                <a:lnTo>
                  <a:pt x="413" y="511"/>
                </a:lnTo>
                <a:lnTo>
                  <a:pt x="411" y="511"/>
                </a:lnTo>
                <a:lnTo>
                  <a:pt x="409" y="507"/>
                </a:lnTo>
                <a:lnTo>
                  <a:pt x="407" y="505"/>
                </a:lnTo>
                <a:lnTo>
                  <a:pt x="407" y="505"/>
                </a:lnTo>
                <a:lnTo>
                  <a:pt x="405" y="505"/>
                </a:lnTo>
                <a:lnTo>
                  <a:pt x="405" y="505"/>
                </a:lnTo>
                <a:lnTo>
                  <a:pt x="403" y="507"/>
                </a:lnTo>
                <a:lnTo>
                  <a:pt x="403" y="507"/>
                </a:lnTo>
                <a:lnTo>
                  <a:pt x="401" y="505"/>
                </a:lnTo>
                <a:lnTo>
                  <a:pt x="401" y="505"/>
                </a:lnTo>
                <a:lnTo>
                  <a:pt x="401" y="503"/>
                </a:lnTo>
                <a:lnTo>
                  <a:pt x="401" y="503"/>
                </a:lnTo>
                <a:lnTo>
                  <a:pt x="401" y="501"/>
                </a:lnTo>
                <a:lnTo>
                  <a:pt x="401" y="501"/>
                </a:lnTo>
                <a:lnTo>
                  <a:pt x="403" y="503"/>
                </a:lnTo>
                <a:lnTo>
                  <a:pt x="405" y="503"/>
                </a:lnTo>
                <a:lnTo>
                  <a:pt x="405" y="501"/>
                </a:lnTo>
                <a:lnTo>
                  <a:pt x="405" y="501"/>
                </a:lnTo>
                <a:lnTo>
                  <a:pt x="405" y="501"/>
                </a:lnTo>
                <a:lnTo>
                  <a:pt x="405" y="499"/>
                </a:lnTo>
                <a:lnTo>
                  <a:pt x="405" y="499"/>
                </a:lnTo>
                <a:lnTo>
                  <a:pt x="403" y="497"/>
                </a:lnTo>
                <a:lnTo>
                  <a:pt x="403" y="497"/>
                </a:lnTo>
                <a:lnTo>
                  <a:pt x="403" y="494"/>
                </a:lnTo>
                <a:lnTo>
                  <a:pt x="405" y="492"/>
                </a:lnTo>
                <a:lnTo>
                  <a:pt x="405" y="490"/>
                </a:lnTo>
                <a:lnTo>
                  <a:pt x="405" y="490"/>
                </a:lnTo>
                <a:lnTo>
                  <a:pt x="405" y="488"/>
                </a:lnTo>
                <a:lnTo>
                  <a:pt x="403" y="484"/>
                </a:lnTo>
                <a:lnTo>
                  <a:pt x="399" y="482"/>
                </a:lnTo>
                <a:lnTo>
                  <a:pt x="395" y="484"/>
                </a:lnTo>
                <a:lnTo>
                  <a:pt x="395" y="484"/>
                </a:lnTo>
                <a:lnTo>
                  <a:pt x="395" y="484"/>
                </a:lnTo>
                <a:lnTo>
                  <a:pt x="392" y="484"/>
                </a:lnTo>
                <a:lnTo>
                  <a:pt x="392" y="484"/>
                </a:lnTo>
                <a:lnTo>
                  <a:pt x="390" y="484"/>
                </a:lnTo>
                <a:lnTo>
                  <a:pt x="390" y="484"/>
                </a:lnTo>
                <a:lnTo>
                  <a:pt x="388" y="486"/>
                </a:lnTo>
                <a:lnTo>
                  <a:pt x="388" y="488"/>
                </a:lnTo>
                <a:lnTo>
                  <a:pt x="386" y="488"/>
                </a:lnTo>
                <a:lnTo>
                  <a:pt x="386" y="488"/>
                </a:lnTo>
                <a:lnTo>
                  <a:pt x="386" y="486"/>
                </a:lnTo>
                <a:lnTo>
                  <a:pt x="386" y="486"/>
                </a:lnTo>
                <a:lnTo>
                  <a:pt x="386" y="484"/>
                </a:lnTo>
                <a:lnTo>
                  <a:pt x="386" y="482"/>
                </a:lnTo>
                <a:lnTo>
                  <a:pt x="386" y="482"/>
                </a:lnTo>
                <a:lnTo>
                  <a:pt x="386" y="482"/>
                </a:lnTo>
                <a:lnTo>
                  <a:pt x="388" y="480"/>
                </a:lnTo>
                <a:lnTo>
                  <a:pt x="388" y="480"/>
                </a:lnTo>
                <a:lnTo>
                  <a:pt x="388" y="478"/>
                </a:lnTo>
                <a:lnTo>
                  <a:pt x="388" y="478"/>
                </a:lnTo>
                <a:lnTo>
                  <a:pt x="388" y="476"/>
                </a:lnTo>
                <a:lnTo>
                  <a:pt x="388" y="476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6" y="476"/>
                </a:lnTo>
                <a:lnTo>
                  <a:pt x="386" y="476"/>
                </a:lnTo>
                <a:lnTo>
                  <a:pt x="386" y="476"/>
                </a:lnTo>
                <a:lnTo>
                  <a:pt x="384" y="478"/>
                </a:lnTo>
                <a:lnTo>
                  <a:pt x="384" y="478"/>
                </a:lnTo>
                <a:lnTo>
                  <a:pt x="384" y="478"/>
                </a:lnTo>
                <a:lnTo>
                  <a:pt x="382" y="478"/>
                </a:lnTo>
                <a:lnTo>
                  <a:pt x="382" y="478"/>
                </a:lnTo>
                <a:lnTo>
                  <a:pt x="380" y="478"/>
                </a:lnTo>
                <a:lnTo>
                  <a:pt x="380" y="478"/>
                </a:lnTo>
                <a:lnTo>
                  <a:pt x="380" y="478"/>
                </a:lnTo>
                <a:lnTo>
                  <a:pt x="378" y="478"/>
                </a:lnTo>
                <a:lnTo>
                  <a:pt x="376" y="478"/>
                </a:lnTo>
                <a:lnTo>
                  <a:pt x="374" y="476"/>
                </a:lnTo>
                <a:lnTo>
                  <a:pt x="374" y="476"/>
                </a:lnTo>
                <a:lnTo>
                  <a:pt x="374" y="476"/>
                </a:lnTo>
                <a:lnTo>
                  <a:pt x="372" y="478"/>
                </a:lnTo>
                <a:lnTo>
                  <a:pt x="372" y="478"/>
                </a:lnTo>
                <a:lnTo>
                  <a:pt x="372" y="478"/>
                </a:lnTo>
                <a:lnTo>
                  <a:pt x="372" y="480"/>
                </a:lnTo>
                <a:lnTo>
                  <a:pt x="372" y="480"/>
                </a:lnTo>
                <a:lnTo>
                  <a:pt x="374" y="480"/>
                </a:lnTo>
                <a:lnTo>
                  <a:pt x="374" y="482"/>
                </a:lnTo>
                <a:lnTo>
                  <a:pt x="374" y="482"/>
                </a:lnTo>
                <a:lnTo>
                  <a:pt x="374" y="482"/>
                </a:lnTo>
                <a:lnTo>
                  <a:pt x="374" y="484"/>
                </a:lnTo>
                <a:lnTo>
                  <a:pt x="374" y="484"/>
                </a:lnTo>
                <a:lnTo>
                  <a:pt x="372" y="484"/>
                </a:lnTo>
                <a:lnTo>
                  <a:pt x="370" y="486"/>
                </a:lnTo>
                <a:lnTo>
                  <a:pt x="370" y="486"/>
                </a:lnTo>
                <a:lnTo>
                  <a:pt x="367" y="488"/>
                </a:lnTo>
                <a:lnTo>
                  <a:pt x="367" y="488"/>
                </a:lnTo>
                <a:lnTo>
                  <a:pt x="367" y="488"/>
                </a:lnTo>
                <a:lnTo>
                  <a:pt x="365" y="490"/>
                </a:lnTo>
                <a:lnTo>
                  <a:pt x="363" y="490"/>
                </a:lnTo>
                <a:lnTo>
                  <a:pt x="363" y="490"/>
                </a:lnTo>
                <a:lnTo>
                  <a:pt x="363" y="492"/>
                </a:lnTo>
                <a:lnTo>
                  <a:pt x="363" y="492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59" y="494"/>
                </a:lnTo>
                <a:lnTo>
                  <a:pt x="359" y="492"/>
                </a:lnTo>
                <a:lnTo>
                  <a:pt x="359" y="492"/>
                </a:lnTo>
                <a:lnTo>
                  <a:pt x="357" y="492"/>
                </a:lnTo>
                <a:lnTo>
                  <a:pt x="355" y="492"/>
                </a:lnTo>
                <a:lnTo>
                  <a:pt x="355" y="492"/>
                </a:lnTo>
                <a:lnTo>
                  <a:pt x="355" y="494"/>
                </a:lnTo>
                <a:lnTo>
                  <a:pt x="353" y="494"/>
                </a:lnTo>
                <a:lnTo>
                  <a:pt x="353" y="494"/>
                </a:lnTo>
                <a:lnTo>
                  <a:pt x="353" y="497"/>
                </a:lnTo>
                <a:lnTo>
                  <a:pt x="355" y="497"/>
                </a:lnTo>
                <a:lnTo>
                  <a:pt x="353" y="497"/>
                </a:lnTo>
                <a:lnTo>
                  <a:pt x="353" y="497"/>
                </a:lnTo>
                <a:lnTo>
                  <a:pt x="351" y="497"/>
                </a:lnTo>
                <a:lnTo>
                  <a:pt x="349" y="497"/>
                </a:lnTo>
                <a:lnTo>
                  <a:pt x="347" y="499"/>
                </a:lnTo>
                <a:lnTo>
                  <a:pt x="344" y="501"/>
                </a:lnTo>
                <a:lnTo>
                  <a:pt x="344" y="501"/>
                </a:lnTo>
                <a:lnTo>
                  <a:pt x="342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499"/>
                </a:lnTo>
                <a:lnTo>
                  <a:pt x="338" y="497"/>
                </a:lnTo>
                <a:lnTo>
                  <a:pt x="338" y="497"/>
                </a:lnTo>
                <a:lnTo>
                  <a:pt x="338" y="492"/>
                </a:lnTo>
                <a:lnTo>
                  <a:pt x="336" y="492"/>
                </a:lnTo>
                <a:lnTo>
                  <a:pt x="336" y="490"/>
                </a:lnTo>
                <a:lnTo>
                  <a:pt x="336" y="490"/>
                </a:lnTo>
                <a:lnTo>
                  <a:pt x="334" y="490"/>
                </a:lnTo>
                <a:lnTo>
                  <a:pt x="334" y="488"/>
                </a:lnTo>
                <a:lnTo>
                  <a:pt x="334" y="488"/>
                </a:lnTo>
                <a:lnTo>
                  <a:pt x="334" y="486"/>
                </a:lnTo>
                <a:lnTo>
                  <a:pt x="334" y="486"/>
                </a:lnTo>
                <a:lnTo>
                  <a:pt x="332" y="486"/>
                </a:lnTo>
                <a:lnTo>
                  <a:pt x="330" y="486"/>
                </a:lnTo>
                <a:lnTo>
                  <a:pt x="328" y="486"/>
                </a:lnTo>
                <a:lnTo>
                  <a:pt x="326" y="486"/>
                </a:lnTo>
                <a:lnTo>
                  <a:pt x="326" y="486"/>
                </a:lnTo>
                <a:lnTo>
                  <a:pt x="324" y="486"/>
                </a:lnTo>
                <a:lnTo>
                  <a:pt x="324" y="486"/>
                </a:lnTo>
                <a:lnTo>
                  <a:pt x="321" y="486"/>
                </a:lnTo>
                <a:lnTo>
                  <a:pt x="321" y="484"/>
                </a:lnTo>
                <a:lnTo>
                  <a:pt x="319" y="484"/>
                </a:lnTo>
                <a:lnTo>
                  <a:pt x="319" y="484"/>
                </a:lnTo>
                <a:lnTo>
                  <a:pt x="317" y="484"/>
                </a:lnTo>
                <a:lnTo>
                  <a:pt x="315" y="484"/>
                </a:lnTo>
                <a:lnTo>
                  <a:pt x="315" y="482"/>
                </a:lnTo>
                <a:lnTo>
                  <a:pt x="313" y="482"/>
                </a:lnTo>
                <a:lnTo>
                  <a:pt x="313" y="482"/>
                </a:lnTo>
                <a:lnTo>
                  <a:pt x="313" y="482"/>
                </a:lnTo>
                <a:lnTo>
                  <a:pt x="311" y="484"/>
                </a:lnTo>
                <a:lnTo>
                  <a:pt x="309" y="484"/>
                </a:lnTo>
                <a:lnTo>
                  <a:pt x="309" y="482"/>
                </a:lnTo>
                <a:lnTo>
                  <a:pt x="309" y="482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4"/>
                </a:lnTo>
                <a:lnTo>
                  <a:pt x="307" y="484"/>
                </a:lnTo>
                <a:lnTo>
                  <a:pt x="307" y="484"/>
                </a:lnTo>
                <a:lnTo>
                  <a:pt x="305" y="484"/>
                </a:lnTo>
                <a:lnTo>
                  <a:pt x="305" y="484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7" y="486"/>
                </a:lnTo>
                <a:lnTo>
                  <a:pt x="307" y="488"/>
                </a:lnTo>
                <a:lnTo>
                  <a:pt x="307" y="488"/>
                </a:lnTo>
                <a:lnTo>
                  <a:pt x="307" y="490"/>
                </a:lnTo>
                <a:lnTo>
                  <a:pt x="307" y="490"/>
                </a:lnTo>
                <a:lnTo>
                  <a:pt x="307" y="492"/>
                </a:lnTo>
                <a:lnTo>
                  <a:pt x="307" y="492"/>
                </a:lnTo>
                <a:lnTo>
                  <a:pt x="307" y="494"/>
                </a:lnTo>
                <a:lnTo>
                  <a:pt x="307" y="494"/>
                </a:lnTo>
                <a:lnTo>
                  <a:pt x="305" y="494"/>
                </a:lnTo>
                <a:lnTo>
                  <a:pt x="305" y="494"/>
                </a:lnTo>
                <a:lnTo>
                  <a:pt x="303" y="494"/>
                </a:lnTo>
                <a:lnTo>
                  <a:pt x="301" y="494"/>
                </a:lnTo>
                <a:lnTo>
                  <a:pt x="301" y="494"/>
                </a:lnTo>
                <a:lnTo>
                  <a:pt x="301" y="494"/>
                </a:lnTo>
                <a:lnTo>
                  <a:pt x="298" y="494"/>
                </a:lnTo>
                <a:lnTo>
                  <a:pt x="298" y="497"/>
                </a:lnTo>
                <a:lnTo>
                  <a:pt x="298" y="497"/>
                </a:lnTo>
                <a:lnTo>
                  <a:pt x="298" y="497"/>
                </a:lnTo>
                <a:lnTo>
                  <a:pt x="296" y="497"/>
                </a:lnTo>
                <a:lnTo>
                  <a:pt x="296" y="497"/>
                </a:lnTo>
                <a:lnTo>
                  <a:pt x="294" y="494"/>
                </a:lnTo>
                <a:lnTo>
                  <a:pt x="294" y="494"/>
                </a:lnTo>
                <a:lnTo>
                  <a:pt x="294" y="492"/>
                </a:lnTo>
                <a:lnTo>
                  <a:pt x="294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4"/>
                </a:lnTo>
                <a:lnTo>
                  <a:pt x="292" y="494"/>
                </a:lnTo>
                <a:lnTo>
                  <a:pt x="292" y="497"/>
                </a:lnTo>
                <a:lnTo>
                  <a:pt x="290" y="497"/>
                </a:lnTo>
                <a:lnTo>
                  <a:pt x="290" y="497"/>
                </a:lnTo>
                <a:lnTo>
                  <a:pt x="290" y="494"/>
                </a:lnTo>
                <a:lnTo>
                  <a:pt x="290" y="492"/>
                </a:lnTo>
                <a:lnTo>
                  <a:pt x="290" y="490"/>
                </a:lnTo>
                <a:lnTo>
                  <a:pt x="290" y="488"/>
                </a:lnTo>
                <a:lnTo>
                  <a:pt x="290" y="488"/>
                </a:lnTo>
                <a:lnTo>
                  <a:pt x="290" y="486"/>
                </a:lnTo>
                <a:lnTo>
                  <a:pt x="292" y="486"/>
                </a:lnTo>
                <a:lnTo>
                  <a:pt x="292" y="484"/>
                </a:lnTo>
                <a:lnTo>
                  <a:pt x="292" y="484"/>
                </a:lnTo>
                <a:lnTo>
                  <a:pt x="292" y="484"/>
                </a:lnTo>
                <a:lnTo>
                  <a:pt x="292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0"/>
                </a:lnTo>
                <a:lnTo>
                  <a:pt x="294" y="480"/>
                </a:lnTo>
                <a:lnTo>
                  <a:pt x="294" y="480"/>
                </a:lnTo>
                <a:lnTo>
                  <a:pt x="294" y="478"/>
                </a:lnTo>
                <a:lnTo>
                  <a:pt x="294" y="478"/>
                </a:lnTo>
                <a:lnTo>
                  <a:pt x="292" y="476"/>
                </a:lnTo>
                <a:lnTo>
                  <a:pt x="292" y="474"/>
                </a:lnTo>
                <a:lnTo>
                  <a:pt x="290" y="472"/>
                </a:lnTo>
                <a:lnTo>
                  <a:pt x="288" y="472"/>
                </a:lnTo>
                <a:lnTo>
                  <a:pt x="288" y="469"/>
                </a:lnTo>
                <a:lnTo>
                  <a:pt x="288" y="469"/>
                </a:lnTo>
                <a:lnTo>
                  <a:pt x="288" y="469"/>
                </a:lnTo>
                <a:lnTo>
                  <a:pt x="286" y="467"/>
                </a:lnTo>
                <a:lnTo>
                  <a:pt x="288" y="465"/>
                </a:lnTo>
                <a:lnTo>
                  <a:pt x="288" y="465"/>
                </a:lnTo>
                <a:lnTo>
                  <a:pt x="288" y="465"/>
                </a:lnTo>
                <a:lnTo>
                  <a:pt x="288" y="463"/>
                </a:lnTo>
                <a:lnTo>
                  <a:pt x="288" y="463"/>
                </a:lnTo>
                <a:lnTo>
                  <a:pt x="286" y="461"/>
                </a:lnTo>
                <a:lnTo>
                  <a:pt x="282" y="455"/>
                </a:lnTo>
                <a:lnTo>
                  <a:pt x="280" y="455"/>
                </a:lnTo>
                <a:lnTo>
                  <a:pt x="280" y="455"/>
                </a:lnTo>
                <a:lnTo>
                  <a:pt x="282" y="453"/>
                </a:lnTo>
                <a:lnTo>
                  <a:pt x="282" y="453"/>
                </a:lnTo>
                <a:lnTo>
                  <a:pt x="284" y="453"/>
                </a:lnTo>
                <a:lnTo>
                  <a:pt x="284" y="453"/>
                </a:lnTo>
                <a:lnTo>
                  <a:pt x="284" y="451"/>
                </a:lnTo>
                <a:lnTo>
                  <a:pt x="284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8" y="453"/>
                </a:lnTo>
                <a:lnTo>
                  <a:pt x="288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5"/>
                </a:lnTo>
                <a:lnTo>
                  <a:pt x="292" y="459"/>
                </a:lnTo>
                <a:lnTo>
                  <a:pt x="292" y="461"/>
                </a:lnTo>
                <a:lnTo>
                  <a:pt x="292" y="463"/>
                </a:lnTo>
                <a:lnTo>
                  <a:pt x="294" y="463"/>
                </a:lnTo>
                <a:lnTo>
                  <a:pt x="294" y="463"/>
                </a:lnTo>
                <a:lnTo>
                  <a:pt x="294" y="463"/>
                </a:lnTo>
                <a:lnTo>
                  <a:pt x="296" y="465"/>
                </a:lnTo>
                <a:lnTo>
                  <a:pt x="296" y="465"/>
                </a:lnTo>
                <a:lnTo>
                  <a:pt x="301" y="465"/>
                </a:lnTo>
                <a:lnTo>
                  <a:pt x="301" y="465"/>
                </a:lnTo>
                <a:lnTo>
                  <a:pt x="303" y="467"/>
                </a:lnTo>
                <a:lnTo>
                  <a:pt x="303" y="467"/>
                </a:lnTo>
                <a:lnTo>
                  <a:pt x="303" y="469"/>
                </a:lnTo>
                <a:lnTo>
                  <a:pt x="305" y="469"/>
                </a:lnTo>
                <a:lnTo>
                  <a:pt x="305" y="469"/>
                </a:lnTo>
                <a:lnTo>
                  <a:pt x="307" y="469"/>
                </a:lnTo>
                <a:lnTo>
                  <a:pt x="309" y="469"/>
                </a:lnTo>
                <a:lnTo>
                  <a:pt x="311" y="469"/>
                </a:lnTo>
                <a:lnTo>
                  <a:pt x="311" y="469"/>
                </a:lnTo>
                <a:lnTo>
                  <a:pt x="319" y="467"/>
                </a:lnTo>
                <a:lnTo>
                  <a:pt x="319" y="467"/>
                </a:lnTo>
                <a:lnTo>
                  <a:pt x="319" y="467"/>
                </a:lnTo>
                <a:lnTo>
                  <a:pt x="321" y="467"/>
                </a:lnTo>
                <a:lnTo>
                  <a:pt x="321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6" y="474"/>
                </a:lnTo>
                <a:lnTo>
                  <a:pt x="328" y="476"/>
                </a:lnTo>
                <a:lnTo>
                  <a:pt x="328" y="476"/>
                </a:lnTo>
                <a:lnTo>
                  <a:pt x="328" y="478"/>
                </a:lnTo>
                <a:lnTo>
                  <a:pt x="328" y="478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30" y="480"/>
                </a:lnTo>
                <a:lnTo>
                  <a:pt x="332" y="482"/>
                </a:lnTo>
                <a:lnTo>
                  <a:pt x="332" y="482"/>
                </a:lnTo>
                <a:lnTo>
                  <a:pt x="334" y="482"/>
                </a:lnTo>
                <a:lnTo>
                  <a:pt x="334" y="480"/>
                </a:lnTo>
                <a:lnTo>
                  <a:pt x="334" y="480"/>
                </a:lnTo>
                <a:lnTo>
                  <a:pt x="334" y="480"/>
                </a:lnTo>
                <a:lnTo>
                  <a:pt x="332" y="478"/>
                </a:lnTo>
                <a:lnTo>
                  <a:pt x="332" y="476"/>
                </a:lnTo>
                <a:lnTo>
                  <a:pt x="332" y="476"/>
                </a:lnTo>
                <a:lnTo>
                  <a:pt x="334" y="474"/>
                </a:lnTo>
                <a:lnTo>
                  <a:pt x="332" y="474"/>
                </a:lnTo>
                <a:lnTo>
                  <a:pt x="332" y="474"/>
                </a:lnTo>
                <a:lnTo>
                  <a:pt x="332" y="472"/>
                </a:lnTo>
                <a:lnTo>
                  <a:pt x="330" y="472"/>
                </a:lnTo>
                <a:lnTo>
                  <a:pt x="330" y="472"/>
                </a:lnTo>
                <a:lnTo>
                  <a:pt x="330" y="469"/>
                </a:lnTo>
                <a:lnTo>
                  <a:pt x="330" y="469"/>
                </a:lnTo>
                <a:lnTo>
                  <a:pt x="330" y="467"/>
                </a:lnTo>
                <a:lnTo>
                  <a:pt x="330" y="467"/>
                </a:lnTo>
                <a:lnTo>
                  <a:pt x="328" y="465"/>
                </a:lnTo>
                <a:lnTo>
                  <a:pt x="328" y="465"/>
                </a:lnTo>
                <a:lnTo>
                  <a:pt x="328" y="465"/>
                </a:lnTo>
                <a:lnTo>
                  <a:pt x="328" y="463"/>
                </a:lnTo>
                <a:lnTo>
                  <a:pt x="328" y="463"/>
                </a:lnTo>
                <a:lnTo>
                  <a:pt x="330" y="461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30" y="455"/>
                </a:lnTo>
                <a:lnTo>
                  <a:pt x="332" y="453"/>
                </a:lnTo>
                <a:lnTo>
                  <a:pt x="332" y="453"/>
                </a:lnTo>
                <a:lnTo>
                  <a:pt x="332" y="453"/>
                </a:lnTo>
                <a:lnTo>
                  <a:pt x="334" y="453"/>
                </a:lnTo>
                <a:lnTo>
                  <a:pt x="338" y="453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49"/>
                </a:lnTo>
                <a:lnTo>
                  <a:pt x="340" y="449"/>
                </a:lnTo>
                <a:lnTo>
                  <a:pt x="340" y="446"/>
                </a:lnTo>
                <a:lnTo>
                  <a:pt x="340" y="444"/>
                </a:lnTo>
                <a:lnTo>
                  <a:pt x="340" y="444"/>
                </a:lnTo>
                <a:lnTo>
                  <a:pt x="340" y="442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6"/>
                </a:lnTo>
                <a:lnTo>
                  <a:pt x="334" y="436"/>
                </a:lnTo>
                <a:lnTo>
                  <a:pt x="334" y="436"/>
                </a:lnTo>
                <a:lnTo>
                  <a:pt x="334" y="436"/>
                </a:lnTo>
                <a:lnTo>
                  <a:pt x="332" y="436"/>
                </a:lnTo>
                <a:lnTo>
                  <a:pt x="332" y="436"/>
                </a:lnTo>
                <a:lnTo>
                  <a:pt x="330" y="436"/>
                </a:lnTo>
                <a:lnTo>
                  <a:pt x="330" y="436"/>
                </a:lnTo>
                <a:lnTo>
                  <a:pt x="330" y="438"/>
                </a:lnTo>
                <a:lnTo>
                  <a:pt x="330" y="438"/>
                </a:lnTo>
                <a:lnTo>
                  <a:pt x="330" y="440"/>
                </a:lnTo>
                <a:lnTo>
                  <a:pt x="330" y="440"/>
                </a:lnTo>
                <a:lnTo>
                  <a:pt x="332" y="442"/>
                </a:lnTo>
                <a:lnTo>
                  <a:pt x="334" y="444"/>
                </a:lnTo>
                <a:lnTo>
                  <a:pt x="332" y="444"/>
                </a:lnTo>
                <a:lnTo>
                  <a:pt x="332" y="444"/>
                </a:lnTo>
                <a:lnTo>
                  <a:pt x="332" y="444"/>
                </a:lnTo>
                <a:lnTo>
                  <a:pt x="330" y="444"/>
                </a:lnTo>
                <a:lnTo>
                  <a:pt x="328" y="442"/>
                </a:lnTo>
                <a:lnTo>
                  <a:pt x="328" y="440"/>
                </a:lnTo>
                <a:lnTo>
                  <a:pt x="326" y="440"/>
                </a:lnTo>
                <a:lnTo>
                  <a:pt x="326" y="440"/>
                </a:lnTo>
                <a:lnTo>
                  <a:pt x="321" y="440"/>
                </a:lnTo>
                <a:lnTo>
                  <a:pt x="321" y="438"/>
                </a:lnTo>
                <a:lnTo>
                  <a:pt x="319" y="438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7" y="436"/>
                </a:lnTo>
                <a:lnTo>
                  <a:pt x="315" y="436"/>
                </a:lnTo>
                <a:lnTo>
                  <a:pt x="313" y="436"/>
                </a:lnTo>
                <a:lnTo>
                  <a:pt x="311" y="436"/>
                </a:lnTo>
                <a:lnTo>
                  <a:pt x="309" y="436"/>
                </a:lnTo>
                <a:lnTo>
                  <a:pt x="309" y="434"/>
                </a:lnTo>
                <a:lnTo>
                  <a:pt x="307" y="434"/>
                </a:lnTo>
                <a:lnTo>
                  <a:pt x="307" y="434"/>
                </a:lnTo>
                <a:lnTo>
                  <a:pt x="305" y="436"/>
                </a:lnTo>
                <a:lnTo>
                  <a:pt x="305" y="438"/>
                </a:lnTo>
                <a:lnTo>
                  <a:pt x="303" y="440"/>
                </a:lnTo>
                <a:lnTo>
                  <a:pt x="303" y="440"/>
                </a:lnTo>
                <a:lnTo>
                  <a:pt x="303" y="440"/>
                </a:lnTo>
                <a:lnTo>
                  <a:pt x="303" y="444"/>
                </a:lnTo>
                <a:lnTo>
                  <a:pt x="303" y="444"/>
                </a:lnTo>
                <a:lnTo>
                  <a:pt x="303" y="444"/>
                </a:lnTo>
                <a:lnTo>
                  <a:pt x="301" y="446"/>
                </a:lnTo>
                <a:lnTo>
                  <a:pt x="301" y="446"/>
                </a:lnTo>
                <a:lnTo>
                  <a:pt x="298" y="446"/>
                </a:lnTo>
                <a:lnTo>
                  <a:pt x="296" y="444"/>
                </a:lnTo>
                <a:lnTo>
                  <a:pt x="294" y="444"/>
                </a:lnTo>
                <a:lnTo>
                  <a:pt x="290" y="444"/>
                </a:lnTo>
                <a:lnTo>
                  <a:pt x="284" y="442"/>
                </a:lnTo>
                <a:lnTo>
                  <a:pt x="284" y="442"/>
                </a:lnTo>
                <a:lnTo>
                  <a:pt x="284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8"/>
                </a:lnTo>
                <a:lnTo>
                  <a:pt x="282" y="436"/>
                </a:lnTo>
                <a:lnTo>
                  <a:pt x="282" y="436"/>
                </a:lnTo>
                <a:lnTo>
                  <a:pt x="280" y="434"/>
                </a:lnTo>
                <a:lnTo>
                  <a:pt x="280" y="434"/>
                </a:lnTo>
                <a:lnTo>
                  <a:pt x="280" y="432"/>
                </a:lnTo>
                <a:lnTo>
                  <a:pt x="280" y="432"/>
                </a:lnTo>
                <a:lnTo>
                  <a:pt x="280" y="430"/>
                </a:lnTo>
                <a:lnTo>
                  <a:pt x="280" y="430"/>
                </a:lnTo>
                <a:lnTo>
                  <a:pt x="280" y="428"/>
                </a:lnTo>
                <a:lnTo>
                  <a:pt x="280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6" y="426"/>
                </a:lnTo>
                <a:lnTo>
                  <a:pt x="286" y="426"/>
                </a:lnTo>
                <a:lnTo>
                  <a:pt x="286" y="423"/>
                </a:lnTo>
                <a:lnTo>
                  <a:pt x="286" y="423"/>
                </a:lnTo>
                <a:lnTo>
                  <a:pt x="286" y="421"/>
                </a:lnTo>
                <a:lnTo>
                  <a:pt x="286" y="421"/>
                </a:lnTo>
                <a:lnTo>
                  <a:pt x="286" y="419"/>
                </a:lnTo>
                <a:lnTo>
                  <a:pt x="286" y="419"/>
                </a:lnTo>
                <a:lnTo>
                  <a:pt x="284" y="419"/>
                </a:lnTo>
                <a:lnTo>
                  <a:pt x="282" y="419"/>
                </a:lnTo>
                <a:lnTo>
                  <a:pt x="280" y="419"/>
                </a:lnTo>
                <a:lnTo>
                  <a:pt x="280" y="419"/>
                </a:lnTo>
                <a:lnTo>
                  <a:pt x="280" y="419"/>
                </a:lnTo>
                <a:lnTo>
                  <a:pt x="278" y="419"/>
                </a:lnTo>
                <a:lnTo>
                  <a:pt x="278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7"/>
                </a:lnTo>
                <a:lnTo>
                  <a:pt x="273" y="415"/>
                </a:lnTo>
                <a:lnTo>
                  <a:pt x="273" y="415"/>
                </a:lnTo>
                <a:lnTo>
                  <a:pt x="273" y="413"/>
                </a:lnTo>
                <a:lnTo>
                  <a:pt x="271" y="413"/>
                </a:lnTo>
                <a:lnTo>
                  <a:pt x="271" y="413"/>
                </a:lnTo>
                <a:lnTo>
                  <a:pt x="269" y="413"/>
                </a:lnTo>
                <a:lnTo>
                  <a:pt x="269" y="411"/>
                </a:lnTo>
                <a:lnTo>
                  <a:pt x="269" y="411"/>
                </a:lnTo>
                <a:lnTo>
                  <a:pt x="267" y="407"/>
                </a:lnTo>
                <a:lnTo>
                  <a:pt x="267" y="405"/>
                </a:lnTo>
                <a:lnTo>
                  <a:pt x="267" y="403"/>
                </a:lnTo>
                <a:lnTo>
                  <a:pt x="267" y="401"/>
                </a:lnTo>
                <a:lnTo>
                  <a:pt x="269" y="398"/>
                </a:lnTo>
                <a:lnTo>
                  <a:pt x="269" y="396"/>
                </a:lnTo>
                <a:lnTo>
                  <a:pt x="269" y="394"/>
                </a:lnTo>
                <a:lnTo>
                  <a:pt x="269" y="394"/>
                </a:lnTo>
                <a:lnTo>
                  <a:pt x="269" y="390"/>
                </a:lnTo>
                <a:lnTo>
                  <a:pt x="269" y="390"/>
                </a:lnTo>
                <a:lnTo>
                  <a:pt x="271" y="390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5" y="380"/>
                </a:lnTo>
                <a:lnTo>
                  <a:pt x="275" y="378"/>
                </a:lnTo>
                <a:lnTo>
                  <a:pt x="275" y="375"/>
                </a:lnTo>
                <a:lnTo>
                  <a:pt x="275" y="373"/>
                </a:lnTo>
                <a:lnTo>
                  <a:pt x="275" y="373"/>
                </a:lnTo>
                <a:lnTo>
                  <a:pt x="275" y="371"/>
                </a:lnTo>
                <a:lnTo>
                  <a:pt x="275" y="371"/>
                </a:lnTo>
                <a:lnTo>
                  <a:pt x="273" y="371"/>
                </a:lnTo>
                <a:lnTo>
                  <a:pt x="273" y="371"/>
                </a:lnTo>
                <a:lnTo>
                  <a:pt x="273" y="369"/>
                </a:lnTo>
                <a:lnTo>
                  <a:pt x="271" y="369"/>
                </a:lnTo>
                <a:lnTo>
                  <a:pt x="269" y="369"/>
                </a:lnTo>
                <a:lnTo>
                  <a:pt x="269" y="369"/>
                </a:lnTo>
                <a:lnTo>
                  <a:pt x="267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5"/>
                </a:lnTo>
                <a:lnTo>
                  <a:pt x="267" y="365"/>
                </a:lnTo>
                <a:lnTo>
                  <a:pt x="267" y="365"/>
                </a:lnTo>
                <a:lnTo>
                  <a:pt x="267" y="363"/>
                </a:lnTo>
                <a:lnTo>
                  <a:pt x="267" y="363"/>
                </a:lnTo>
                <a:lnTo>
                  <a:pt x="267" y="361"/>
                </a:lnTo>
                <a:lnTo>
                  <a:pt x="267" y="359"/>
                </a:lnTo>
                <a:lnTo>
                  <a:pt x="269" y="357"/>
                </a:lnTo>
                <a:lnTo>
                  <a:pt x="271" y="357"/>
                </a:lnTo>
                <a:lnTo>
                  <a:pt x="280" y="361"/>
                </a:lnTo>
                <a:lnTo>
                  <a:pt x="282" y="361"/>
                </a:lnTo>
                <a:lnTo>
                  <a:pt x="284" y="361"/>
                </a:lnTo>
                <a:lnTo>
                  <a:pt x="286" y="363"/>
                </a:lnTo>
                <a:lnTo>
                  <a:pt x="288" y="363"/>
                </a:lnTo>
                <a:lnTo>
                  <a:pt x="288" y="363"/>
                </a:lnTo>
                <a:lnTo>
                  <a:pt x="290" y="363"/>
                </a:lnTo>
                <a:lnTo>
                  <a:pt x="290" y="363"/>
                </a:lnTo>
                <a:lnTo>
                  <a:pt x="292" y="363"/>
                </a:lnTo>
                <a:lnTo>
                  <a:pt x="292" y="363"/>
                </a:lnTo>
                <a:lnTo>
                  <a:pt x="294" y="363"/>
                </a:lnTo>
                <a:lnTo>
                  <a:pt x="294" y="363"/>
                </a:lnTo>
                <a:lnTo>
                  <a:pt x="294" y="363"/>
                </a:lnTo>
                <a:lnTo>
                  <a:pt x="296" y="363"/>
                </a:lnTo>
                <a:lnTo>
                  <a:pt x="296" y="365"/>
                </a:lnTo>
                <a:lnTo>
                  <a:pt x="296" y="365"/>
                </a:lnTo>
                <a:lnTo>
                  <a:pt x="296" y="365"/>
                </a:lnTo>
                <a:lnTo>
                  <a:pt x="298" y="365"/>
                </a:lnTo>
                <a:lnTo>
                  <a:pt x="298" y="365"/>
                </a:lnTo>
                <a:lnTo>
                  <a:pt x="298" y="365"/>
                </a:lnTo>
                <a:lnTo>
                  <a:pt x="303" y="361"/>
                </a:lnTo>
                <a:lnTo>
                  <a:pt x="303" y="361"/>
                </a:lnTo>
                <a:lnTo>
                  <a:pt x="303" y="359"/>
                </a:lnTo>
                <a:lnTo>
                  <a:pt x="305" y="357"/>
                </a:lnTo>
                <a:lnTo>
                  <a:pt x="305" y="355"/>
                </a:lnTo>
                <a:lnTo>
                  <a:pt x="305" y="355"/>
                </a:lnTo>
                <a:lnTo>
                  <a:pt x="307" y="355"/>
                </a:lnTo>
                <a:lnTo>
                  <a:pt x="307" y="352"/>
                </a:lnTo>
                <a:lnTo>
                  <a:pt x="307" y="352"/>
                </a:lnTo>
                <a:lnTo>
                  <a:pt x="307" y="350"/>
                </a:lnTo>
                <a:lnTo>
                  <a:pt x="307" y="350"/>
                </a:lnTo>
                <a:lnTo>
                  <a:pt x="307" y="346"/>
                </a:lnTo>
                <a:lnTo>
                  <a:pt x="307" y="346"/>
                </a:lnTo>
                <a:lnTo>
                  <a:pt x="305" y="340"/>
                </a:lnTo>
                <a:lnTo>
                  <a:pt x="305" y="334"/>
                </a:lnTo>
                <a:lnTo>
                  <a:pt x="303" y="332"/>
                </a:lnTo>
                <a:lnTo>
                  <a:pt x="303" y="332"/>
                </a:lnTo>
                <a:lnTo>
                  <a:pt x="301" y="332"/>
                </a:lnTo>
                <a:lnTo>
                  <a:pt x="298" y="330"/>
                </a:lnTo>
                <a:lnTo>
                  <a:pt x="296" y="330"/>
                </a:lnTo>
                <a:lnTo>
                  <a:pt x="296" y="330"/>
                </a:lnTo>
                <a:lnTo>
                  <a:pt x="296" y="327"/>
                </a:lnTo>
                <a:lnTo>
                  <a:pt x="294" y="321"/>
                </a:lnTo>
                <a:lnTo>
                  <a:pt x="294" y="321"/>
                </a:lnTo>
                <a:lnTo>
                  <a:pt x="294" y="319"/>
                </a:lnTo>
                <a:lnTo>
                  <a:pt x="294" y="319"/>
                </a:lnTo>
                <a:lnTo>
                  <a:pt x="292" y="319"/>
                </a:lnTo>
                <a:lnTo>
                  <a:pt x="292" y="317"/>
                </a:lnTo>
                <a:lnTo>
                  <a:pt x="292" y="315"/>
                </a:lnTo>
                <a:lnTo>
                  <a:pt x="290" y="313"/>
                </a:lnTo>
                <a:lnTo>
                  <a:pt x="290" y="313"/>
                </a:lnTo>
                <a:lnTo>
                  <a:pt x="290" y="313"/>
                </a:lnTo>
                <a:lnTo>
                  <a:pt x="290" y="311"/>
                </a:lnTo>
                <a:lnTo>
                  <a:pt x="290" y="311"/>
                </a:lnTo>
                <a:lnTo>
                  <a:pt x="292" y="311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1"/>
                </a:lnTo>
                <a:lnTo>
                  <a:pt x="294" y="307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298"/>
                </a:lnTo>
                <a:lnTo>
                  <a:pt x="296" y="296"/>
                </a:lnTo>
                <a:lnTo>
                  <a:pt x="296" y="296"/>
                </a:lnTo>
                <a:lnTo>
                  <a:pt x="298" y="296"/>
                </a:lnTo>
                <a:lnTo>
                  <a:pt x="298" y="296"/>
                </a:lnTo>
                <a:lnTo>
                  <a:pt x="298" y="296"/>
                </a:lnTo>
                <a:lnTo>
                  <a:pt x="301" y="296"/>
                </a:lnTo>
                <a:lnTo>
                  <a:pt x="301" y="296"/>
                </a:lnTo>
                <a:lnTo>
                  <a:pt x="303" y="296"/>
                </a:lnTo>
                <a:lnTo>
                  <a:pt x="303" y="296"/>
                </a:lnTo>
                <a:lnTo>
                  <a:pt x="301" y="294"/>
                </a:lnTo>
                <a:lnTo>
                  <a:pt x="301" y="290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6" y="288"/>
                </a:lnTo>
                <a:lnTo>
                  <a:pt x="296" y="286"/>
                </a:lnTo>
                <a:lnTo>
                  <a:pt x="296" y="284"/>
                </a:lnTo>
                <a:lnTo>
                  <a:pt x="296" y="279"/>
                </a:lnTo>
                <a:lnTo>
                  <a:pt x="296" y="277"/>
                </a:lnTo>
                <a:lnTo>
                  <a:pt x="296" y="275"/>
                </a:lnTo>
                <a:lnTo>
                  <a:pt x="296" y="273"/>
                </a:lnTo>
                <a:lnTo>
                  <a:pt x="301" y="269"/>
                </a:lnTo>
                <a:lnTo>
                  <a:pt x="309" y="265"/>
                </a:lnTo>
                <a:lnTo>
                  <a:pt x="311" y="265"/>
                </a:lnTo>
                <a:lnTo>
                  <a:pt x="317" y="263"/>
                </a:lnTo>
                <a:lnTo>
                  <a:pt x="317" y="263"/>
                </a:lnTo>
                <a:lnTo>
                  <a:pt x="319" y="265"/>
                </a:lnTo>
                <a:lnTo>
                  <a:pt x="319" y="265"/>
                </a:lnTo>
                <a:lnTo>
                  <a:pt x="326" y="265"/>
                </a:lnTo>
                <a:lnTo>
                  <a:pt x="338" y="265"/>
                </a:lnTo>
                <a:lnTo>
                  <a:pt x="338" y="265"/>
                </a:lnTo>
                <a:lnTo>
                  <a:pt x="338" y="265"/>
                </a:lnTo>
                <a:lnTo>
                  <a:pt x="340" y="265"/>
                </a:lnTo>
                <a:lnTo>
                  <a:pt x="342" y="263"/>
                </a:lnTo>
                <a:lnTo>
                  <a:pt x="342" y="261"/>
                </a:lnTo>
                <a:lnTo>
                  <a:pt x="342" y="261"/>
                </a:lnTo>
                <a:lnTo>
                  <a:pt x="342" y="256"/>
                </a:lnTo>
                <a:lnTo>
                  <a:pt x="342" y="254"/>
                </a:lnTo>
                <a:lnTo>
                  <a:pt x="342" y="250"/>
                </a:lnTo>
                <a:lnTo>
                  <a:pt x="342" y="248"/>
                </a:lnTo>
                <a:lnTo>
                  <a:pt x="342" y="244"/>
                </a:lnTo>
                <a:lnTo>
                  <a:pt x="342" y="242"/>
                </a:lnTo>
                <a:lnTo>
                  <a:pt x="342" y="240"/>
                </a:lnTo>
                <a:lnTo>
                  <a:pt x="342" y="238"/>
                </a:lnTo>
                <a:lnTo>
                  <a:pt x="342" y="238"/>
                </a:lnTo>
                <a:lnTo>
                  <a:pt x="342" y="233"/>
                </a:lnTo>
                <a:lnTo>
                  <a:pt x="344" y="233"/>
                </a:lnTo>
                <a:lnTo>
                  <a:pt x="344" y="231"/>
                </a:lnTo>
                <a:lnTo>
                  <a:pt x="344" y="231"/>
                </a:lnTo>
                <a:lnTo>
                  <a:pt x="347" y="229"/>
                </a:lnTo>
                <a:lnTo>
                  <a:pt x="349" y="229"/>
                </a:lnTo>
                <a:lnTo>
                  <a:pt x="349" y="227"/>
                </a:lnTo>
                <a:lnTo>
                  <a:pt x="349" y="227"/>
                </a:lnTo>
                <a:lnTo>
                  <a:pt x="351" y="225"/>
                </a:lnTo>
                <a:lnTo>
                  <a:pt x="349" y="225"/>
                </a:lnTo>
                <a:lnTo>
                  <a:pt x="349" y="223"/>
                </a:lnTo>
                <a:lnTo>
                  <a:pt x="349" y="223"/>
                </a:lnTo>
                <a:lnTo>
                  <a:pt x="344" y="221"/>
                </a:lnTo>
                <a:lnTo>
                  <a:pt x="342" y="221"/>
                </a:lnTo>
                <a:lnTo>
                  <a:pt x="336" y="221"/>
                </a:lnTo>
                <a:lnTo>
                  <a:pt x="334" y="221"/>
                </a:lnTo>
                <a:lnTo>
                  <a:pt x="324" y="217"/>
                </a:lnTo>
                <a:lnTo>
                  <a:pt x="324" y="217"/>
                </a:lnTo>
                <a:lnTo>
                  <a:pt x="319" y="213"/>
                </a:lnTo>
                <a:lnTo>
                  <a:pt x="319" y="213"/>
                </a:lnTo>
                <a:lnTo>
                  <a:pt x="321" y="213"/>
                </a:lnTo>
                <a:lnTo>
                  <a:pt x="326" y="208"/>
                </a:lnTo>
                <a:lnTo>
                  <a:pt x="328" y="206"/>
                </a:lnTo>
                <a:lnTo>
                  <a:pt x="332" y="206"/>
                </a:lnTo>
                <a:lnTo>
                  <a:pt x="332" y="204"/>
                </a:lnTo>
                <a:lnTo>
                  <a:pt x="332" y="204"/>
                </a:lnTo>
                <a:lnTo>
                  <a:pt x="332" y="202"/>
                </a:lnTo>
                <a:lnTo>
                  <a:pt x="334" y="200"/>
                </a:lnTo>
                <a:lnTo>
                  <a:pt x="334" y="200"/>
                </a:lnTo>
                <a:lnTo>
                  <a:pt x="336" y="200"/>
                </a:lnTo>
                <a:lnTo>
                  <a:pt x="336" y="198"/>
                </a:lnTo>
                <a:lnTo>
                  <a:pt x="338" y="198"/>
                </a:lnTo>
                <a:lnTo>
                  <a:pt x="338" y="196"/>
                </a:lnTo>
                <a:lnTo>
                  <a:pt x="338" y="196"/>
                </a:lnTo>
                <a:lnTo>
                  <a:pt x="338" y="194"/>
                </a:lnTo>
                <a:lnTo>
                  <a:pt x="338" y="194"/>
                </a:lnTo>
                <a:lnTo>
                  <a:pt x="338" y="192"/>
                </a:lnTo>
                <a:lnTo>
                  <a:pt x="338" y="192"/>
                </a:lnTo>
                <a:lnTo>
                  <a:pt x="338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0"/>
                </a:lnTo>
                <a:lnTo>
                  <a:pt x="336" y="190"/>
                </a:lnTo>
                <a:lnTo>
                  <a:pt x="338" y="188"/>
                </a:lnTo>
                <a:lnTo>
                  <a:pt x="338" y="188"/>
                </a:lnTo>
                <a:lnTo>
                  <a:pt x="338" y="188"/>
                </a:lnTo>
                <a:lnTo>
                  <a:pt x="338" y="185"/>
                </a:lnTo>
                <a:lnTo>
                  <a:pt x="336" y="185"/>
                </a:lnTo>
                <a:lnTo>
                  <a:pt x="336" y="185"/>
                </a:lnTo>
                <a:lnTo>
                  <a:pt x="336" y="183"/>
                </a:lnTo>
                <a:lnTo>
                  <a:pt x="336" y="183"/>
                </a:lnTo>
                <a:lnTo>
                  <a:pt x="336" y="179"/>
                </a:lnTo>
                <a:lnTo>
                  <a:pt x="336" y="177"/>
                </a:lnTo>
                <a:lnTo>
                  <a:pt x="336" y="177"/>
                </a:lnTo>
                <a:lnTo>
                  <a:pt x="338" y="177"/>
                </a:lnTo>
                <a:lnTo>
                  <a:pt x="338" y="175"/>
                </a:lnTo>
                <a:lnTo>
                  <a:pt x="338" y="162"/>
                </a:lnTo>
                <a:lnTo>
                  <a:pt x="338" y="160"/>
                </a:lnTo>
                <a:lnTo>
                  <a:pt x="338" y="158"/>
                </a:lnTo>
                <a:lnTo>
                  <a:pt x="340" y="156"/>
                </a:lnTo>
                <a:lnTo>
                  <a:pt x="340" y="154"/>
                </a:lnTo>
                <a:lnTo>
                  <a:pt x="340" y="152"/>
                </a:lnTo>
                <a:lnTo>
                  <a:pt x="340" y="150"/>
                </a:lnTo>
                <a:lnTo>
                  <a:pt x="338" y="146"/>
                </a:lnTo>
                <a:lnTo>
                  <a:pt x="338" y="146"/>
                </a:lnTo>
                <a:lnTo>
                  <a:pt x="336" y="142"/>
                </a:lnTo>
                <a:lnTo>
                  <a:pt x="336" y="139"/>
                </a:lnTo>
                <a:lnTo>
                  <a:pt x="336" y="139"/>
                </a:lnTo>
                <a:lnTo>
                  <a:pt x="334" y="139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1"/>
                </a:lnTo>
                <a:lnTo>
                  <a:pt x="344" y="114"/>
                </a:lnTo>
                <a:lnTo>
                  <a:pt x="344" y="112"/>
                </a:lnTo>
                <a:lnTo>
                  <a:pt x="347" y="110"/>
                </a:lnTo>
                <a:lnTo>
                  <a:pt x="347" y="110"/>
                </a:lnTo>
                <a:lnTo>
                  <a:pt x="349" y="108"/>
                </a:lnTo>
                <a:lnTo>
                  <a:pt x="349" y="108"/>
                </a:lnTo>
                <a:lnTo>
                  <a:pt x="351" y="108"/>
                </a:lnTo>
                <a:lnTo>
                  <a:pt x="351" y="108"/>
                </a:lnTo>
                <a:lnTo>
                  <a:pt x="353" y="106"/>
                </a:lnTo>
                <a:lnTo>
                  <a:pt x="353" y="106"/>
                </a:lnTo>
                <a:lnTo>
                  <a:pt x="353" y="104"/>
                </a:lnTo>
                <a:lnTo>
                  <a:pt x="355" y="104"/>
                </a:lnTo>
                <a:lnTo>
                  <a:pt x="359" y="102"/>
                </a:lnTo>
                <a:lnTo>
                  <a:pt x="359" y="102"/>
                </a:lnTo>
                <a:lnTo>
                  <a:pt x="359" y="102"/>
                </a:lnTo>
                <a:lnTo>
                  <a:pt x="363" y="96"/>
                </a:lnTo>
                <a:lnTo>
                  <a:pt x="363" y="96"/>
                </a:lnTo>
                <a:lnTo>
                  <a:pt x="363" y="94"/>
                </a:lnTo>
                <a:lnTo>
                  <a:pt x="361" y="94"/>
                </a:lnTo>
                <a:lnTo>
                  <a:pt x="359" y="94"/>
                </a:lnTo>
                <a:lnTo>
                  <a:pt x="359" y="96"/>
                </a:lnTo>
                <a:lnTo>
                  <a:pt x="357" y="96"/>
                </a:lnTo>
                <a:lnTo>
                  <a:pt x="355" y="98"/>
                </a:lnTo>
                <a:lnTo>
                  <a:pt x="355" y="98"/>
                </a:lnTo>
                <a:lnTo>
                  <a:pt x="353" y="98"/>
                </a:lnTo>
                <a:lnTo>
                  <a:pt x="353" y="96"/>
                </a:lnTo>
                <a:lnTo>
                  <a:pt x="353" y="94"/>
                </a:lnTo>
                <a:lnTo>
                  <a:pt x="349" y="94"/>
                </a:lnTo>
                <a:lnTo>
                  <a:pt x="349" y="94"/>
                </a:lnTo>
                <a:lnTo>
                  <a:pt x="347" y="94"/>
                </a:lnTo>
                <a:lnTo>
                  <a:pt x="344" y="94"/>
                </a:lnTo>
                <a:lnTo>
                  <a:pt x="344" y="94"/>
                </a:lnTo>
                <a:lnTo>
                  <a:pt x="342" y="94"/>
                </a:lnTo>
                <a:lnTo>
                  <a:pt x="340" y="91"/>
                </a:lnTo>
                <a:lnTo>
                  <a:pt x="340" y="91"/>
                </a:lnTo>
                <a:lnTo>
                  <a:pt x="336" y="89"/>
                </a:lnTo>
                <a:lnTo>
                  <a:pt x="336" y="87"/>
                </a:lnTo>
                <a:lnTo>
                  <a:pt x="336" y="85"/>
                </a:lnTo>
                <a:lnTo>
                  <a:pt x="340" y="81"/>
                </a:lnTo>
                <a:lnTo>
                  <a:pt x="340" y="79"/>
                </a:lnTo>
                <a:lnTo>
                  <a:pt x="342" y="79"/>
                </a:lnTo>
                <a:lnTo>
                  <a:pt x="342" y="79"/>
                </a:lnTo>
                <a:lnTo>
                  <a:pt x="347" y="77"/>
                </a:lnTo>
                <a:lnTo>
                  <a:pt x="347" y="77"/>
                </a:lnTo>
                <a:lnTo>
                  <a:pt x="347" y="75"/>
                </a:lnTo>
                <a:lnTo>
                  <a:pt x="349" y="75"/>
                </a:lnTo>
                <a:lnTo>
                  <a:pt x="347" y="73"/>
                </a:lnTo>
                <a:lnTo>
                  <a:pt x="347" y="73"/>
                </a:lnTo>
                <a:lnTo>
                  <a:pt x="347" y="71"/>
                </a:lnTo>
                <a:lnTo>
                  <a:pt x="344" y="71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6"/>
                </a:lnTo>
                <a:lnTo>
                  <a:pt x="347" y="66"/>
                </a:lnTo>
                <a:lnTo>
                  <a:pt x="347" y="64"/>
                </a:lnTo>
                <a:lnTo>
                  <a:pt x="347" y="64"/>
                </a:lnTo>
                <a:lnTo>
                  <a:pt x="349" y="64"/>
                </a:lnTo>
                <a:lnTo>
                  <a:pt x="349" y="64"/>
                </a:lnTo>
                <a:lnTo>
                  <a:pt x="351" y="62"/>
                </a:lnTo>
                <a:lnTo>
                  <a:pt x="357" y="56"/>
                </a:lnTo>
                <a:lnTo>
                  <a:pt x="357" y="56"/>
                </a:lnTo>
                <a:lnTo>
                  <a:pt x="357" y="56"/>
                </a:lnTo>
                <a:lnTo>
                  <a:pt x="357" y="54"/>
                </a:lnTo>
                <a:lnTo>
                  <a:pt x="357" y="50"/>
                </a:lnTo>
                <a:lnTo>
                  <a:pt x="355" y="48"/>
                </a:lnTo>
                <a:lnTo>
                  <a:pt x="355" y="46"/>
                </a:lnTo>
                <a:lnTo>
                  <a:pt x="355" y="43"/>
                </a:lnTo>
                <a:lnTo>
                  <a:pt x="351" y="41"/>
                </a:lnTo>
                <a:lnTo>
                  <a:pt x="351" y="41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7"/>
                </a:lnTo>
                <a:lnTo>
                  <a:pt x="353" y="37"/>
                </a:lnTo>
                <a:lnTo>
                  <a:pt x="353" y="37"/>
                </a:lnTo>
                <a:lnTo>
                  <a:pt x="355" y="37"/>
                </a:lnTo>
                <a:lnTo>
                  <a:pt x="355" y="37"/>
                </a:lnTo>
                <a:lnTo>
                  <a:pt x="355" y="35"/>
                </a:lnTo>
                <a:lnTo>
                  <a:pt x="353" y="31"/>
                </a:lnTo>
                <a:lnTo>
                  <a:pt x="351" y="25"/>
                </a:lnTo>
                <a:lnTo>
                  <a:pt x="351" y="25"/>
                </a:lnTo>
                <a:lnTo>
                  <a:pt x="351" y="23"/>
                </a:lnTo>
                <a:lnTo>
                  <a:pt x="353" y="20"/>
                </a:lnTo>
                <a:lnTo>
                  <a:pt x="353" y="20"/>
                </a:lnTo>
                <a:lnTo>
                  <a:pt x="353" y="18"/>
                </a:lnTo>
                <a:lnTo>
                  <a:pt x="353" y="18"/>
                </a:lnTo>
                <a:lnTo>
                  <a:pt x="349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2" y="18"/>
                </a:lnTo>
                <a:lnTo>
                  <a:pt x="340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6" y="16"/>
                </a:lnTo>
                <a:lnTo>
                  <a:pt x="336" y="14"/>
                </a:lnTo>
                <a:lnTo>
                  <a:pt x="334" y="14"/>
                </a:lnTo>
                <a:lnTo>
                  <a:pt x="332" y="12"/>
                </a:lnTo>
                <a:lnTo>
                  <a:pt x="330" y="12"/>
                </a:lnTo>
                <a:lnTo>
                  <a:pt x="330" y="12"/>
                </a:lnTo>
                <a:lnTo>
                  <a:pt x="328" y="10"/>
                </a:lnTo>
                <a:lnTo>
                  <a:pt x="328" y="10"/>
                </a:lnTo>
                <a:lnTo>
                  <a:pt x="328" y="4"/>
                </a:lnTo>
                <a:lnTo>
                  <a:pt x="328" y="4"/>
                </a:lnTo>
                <a:lnTo>
                  <a:pt x="328" y="2"/>
                </a:lnTo>
                <a:lnTo>
                  <a:pt x="326" y="2"/>
                </a:lnTo>
                <a:lnTo>
                  <a:pt x="326" y="0"/>
                </a:lnTo>
                <a:lnTo>
                  <a:pt x="324" y="0"/>
                </a:lnTo>
                <a:lnTo>
                  <a:pt x="324" y="0"/>
                </a:lnTo>
                <a:lnTo>
                  <a:pt x="321" y="0"/>
                </a:lnTo>
                <a:lnTo>
                  <a:pt x="321" y="2"/>
                </a:lnTo>
                <a:lnTo>
                  <a:pt x="317" y="6"/>
                </a:lnTo>
                <a:lnTo>
                  <a:pt x="317" y="6"/>
                </a:lnTo>
                <a:lnTo>
                  <a:pt x="317" y="8"/>
                </a:lnTo>
                <a:lnTo>
                  <a:pt x="317" y="12"/>
                </a:lnTo>
                <a:lnTo>
                  <a:pt x="317" y="14"/>
                </a:lnTo>
                <a:lnTo>
                  <a:pt x="317" y="14"/>
                </a:lnTo>
                <a:lnTo>
                  <a:pt x="315" y="16"/>
                </a:lnTo>
                <a:lnTo>
                  <a:pt x="315" y="16"/>
                </a:lnTo>
                <a:lnTo>
                  <a:pt x="315" y="16"/>
                </a:lnTo>
                <a:lnTo>
                  <a:pt x="311" y="18"/>
                </a:lnTo>
                <a:lnTo>
                  <a:pt x="305" y="23"/>
                </a:lnTo>
                <a:lnTo>
                  <a:pt x="305" y="23"/>
                </a:lnTo>
                <a:lnTo>
                  <a:pt x="303" y="25"/>
                </a:lnTo>
                <a:lnTo>
                  <a:pt x="303" y="25"/>
                </a:lnTo>
                <a:lnTo>
                  <a:pt x="303" y="27"/>
                </a:lnTo>
                <a:lnTo>
                  <a:pt x="303" y="29"/>
                </a:lnTo>
                <a:lnTo>
                  <a:pt x="303" y="29"/>
                </a:lnTo>
                <a:lnTo>
                  <a:pt x="301" y="29"/>
                </a:lnTo>
                <a:lnTo>
                  <a:pt x="298" y="29"/>
                </a:lnTo>
                <a:lnTo>
                  <a:pt x="298" y="29"/>
                </a:lnTo>
                <a:lnTo>
                  <a:pt x="296" y="29"/>
                </a:lnTo>
                <a:lnTo>
                  <a:pt x="294" y="29"/>
                </a:lnTo>
                <a:lnTo>
                  <a:pt x="294" y="31"/>
                </a:lnTo>
                <a:lnTo>
                  <a:pt x="294" y="31"/>
                </a:lnTo>
                <a:lnTo>
                  <a:pt x="290" y="29"/>
                </a:lnTo>
                <a:lnTo>
                  <a:pt x="288" y="29"/>
                </a:lnTo>
                <a:lnTo>
                  <a:pt x="286" y="31"/>
                </a:lnTo>
                <a:lnTo>
                  <a:pt x="284" y="33"/>
                </a:lnTo>
                <a:lnTo>
                  <a:pt x="284" y="33"/>
                </a:lnTo>
                <a:lnTo>
                  <a:pt x="284" y="37"/>
                </a:lnTo>
                <a:lnTo>
                  <a:pt x="284" y="39"/>
                </a:lnTo>
                <a:lnTo>
                  <a:pt x="284" y="41"/>
                </a:lnTo>
                <a:lnTo>
                  <a:pt x="282" y="46"/>
                </a:lnTo>
                <a:lnTo>
                  <a:pt x="282" y="48"/>
                </a:lnTo>
                <a:lnTo>
                  <a:pt x="282" y="50"/>
                </a:lnTo>
                <a:lnTo>
                  <a:pt x="282" y="52"/>
                </a:lnTo>
                <a:lnTo>
                  <a:pt x="282" y="54"/>
                </a:lnTo>
                <a:lnTo>
                  <a:pt x="282" y="56"/>
                </a:lnTo>
                <a:lnTo>
                  <a:pt x="280" y="60"/>
                </a:lnTo>
                <a:lnTo>
                  <a:pt x="280" y="60"/>
                </a:lnTo>
                <a:lnTo>
                  <a:pt x="278" y="62"/>
                </a:lnTo>
                <a:lnTo>
                  <a:pt x="275" y="62"/>
                </a:lnTo>
                <a:lnTo>
                  <a:pt x="271" y="60"/>
                </a:lnTo>
                <a:lnTo>
                  <a:pt x="269" y="60"/>
                </a:lnTo>
                <a:lnTo>
                  <a:pt x="269" y="60"/>
                </a:lnTo>
                <a:lnTo>
                  <a:pt x="267" y="60"/>
                </a:lnTo>
                <a:lnTo>
                  <a:pt x="267" y="62"/>
                </a:lnTo>
                <a:lnTo>
                  <a:pt x="269" y="64"/>
                </a:lnTo>
                <a:lnTo>
                  <a:pt x="269" y="66"/>
                </a:lnTo>
                <a:lnTo>
                  <a:pt x="269" y="68"/>
                </a:lnTo>
                <a:lnTo>
                  <a:pt x="269" y="68"/>
                </a:lnTo>
                <a:lnTo>
                  <a:pt x="267" y="68"/>
                </a:lnTo>
                <a:lnTo>
                  <a:pt x="267" y="68"/>
                </a:lnTo>
                <a:lnTo>
                  <a:pt x="265" y="71"/>
                </a:lnTo>
                <a:lnTo>
                  <a:pt x="263" y="71"/>
                </a:lnTo>
                <a:lnTo>
                  <a:pt x="263" y="73"/>
                </a:lnTo>
                <a:lnTo>
                  <a:pt x="263" y="75"/>
                </a:lnTo>
                <a:lnTo>
                  <a:pt x="261" y="81"/>
                </a:lnTo>
                <a:lnTo>
                  <a:pt x="259" y="79"/>
                </a:lnTo>
                <a:lnTo>
                  <a:pt x="257" y="77"/>
                </a:lnTo>
                <a:lnTo>
                  <a:pt x="257" y="77"/>
                </a:lnTo>
                <a:lnTo>
                  <a:pt x="255" y="77"/>
                </a:lnTo>
                <a:lnTo>
                  <a:pt x="253" y="75"/>
                </a:lnTo>
                <a:lnTo>
                  <a:pt x="253" y="73"/>
                </a:lnTo>
                <a:lnTo>
                  <a:pt x="253" y="73"/>
                </a:lnTo>
                <a:lnTo>
                  <a:pt x="250" y="75"/>
                </a:lnTo>
                <a:lnTo>
                  <a:pt x="248" y="75"/>
                </a:lnTo>
                <a:lnTo>
                  <a:pt x="246" y="73"/>
                </a:lnTo>
                <a:lnTo>
                  <a:pt x="246" y="73"/>
                </a:lnTo>
                <a:lnTo>
                  <a:pt x="244" y="73"/>
                </a:lnTo>
                <a:lnTo>
                  <a:pt x="244" y="75"/>
                </a:lnTo>
                <a:lnTo>
                  <a:pt x="244" y="75"/>
                </a:lnTo>
                <a:lnTo>
                  <a:pt x="242" y="77"/>
                </a:lnTo>
                <a:lnTo>
                  <a:pt x="242" y="77"/>
                </a:lnTo>
                <a:lnTo>
                  <a:pt x="240" y="77"/>
                </a:lnTo>
                <a:lnTo>
                  <a:pt x="240" y="77"/>
                </a:lnTo>
                <a:lnTo>
                  <a:pt x="240" y="79"/>
                </a:lnTo>
                <a:lnTo>
                  <a:pt x="240" y="79"/>
                </a:lnTo>
                <a:lnTo>
                  <a:pt x="240" y="79"/>
                </a:lnTo>
                <a:lnTo>
                  <a:pt x="240" y="81"/>
                </a:lnTo>
                <a:lnTo>
                  <a:pt x="240" y="81"/>
                </a:lnTo>
                <a:lnTo>
                  <a:pt x="238" y="81"/>
                </a:lnTo>
                <a:lnTo>
                  <a:pt x="236" y="83"/>
                </a:lnTo>
                <a:lnTo>
                  <a:pt x="236" y="83"/>
                </a:lnTo>
                <a:lnTo>
                  <a:pt x="234" y="83"/>
                </a:lnTo>
                <a:lnTo>
                  <a:pt x="234" y="85"/>
                </a:lnTo>
                <a:lnTo>
                  <a:pt x="234" y="85"/>
                </a:lnTo>
                <a:lnTo>
                  <a:pt x="232" y="87"/>
                </a:lnTo>
                <a:lnTo>
                  <a:pt x="225" y="89"/>
                </a:lnTo>
                <a:lnTo>
                  <a:pt x="223" y="91"/>
                </a:lnTo>
                <a:lnTo>
                  <a:pt x="223" y="91"/>
                </a:lnTo>
                <a:lnTo>
                  <a:pt x="225" y="91"/>
                </a:lnTo>
                <a:lnTo>
                  <a:pt x="225" y="94"/>
                </a:lnTo>
                <a:lnTo>
                  <a:pt x="227" y="96"/>
                </a:lnTo>
                <a:lnTo>
                  <a:pt x="227" y="96"/>
                </a:lnTo>
                <a:lnTo>
                  <a:pt x="227" y="96"/>
                </a:lnTo>
                <a:lnTo>
                  <a:pt x="225" y="98"/>
                </a:lnTo>
                <a:lnTo>
                  <a:pt x="225" y="98"/>
                </a:lnTo>
                <a:lnTo>
                  <a:pt x="227" y="100"/>
                </a:lnTo>
                <a:lnTo>
                  <a:pt x="227" y="100"/>
                </a:lnTo>
                <a:lnTo>
                  <a:pt x="227" y="102"/>
                </a:lnTo>
                <a:lnTo>
                  <a:pt x="225" y="102"/>
                </a:lnTo>
                <a:lnTo>
                  <a:pt x="225" y="104"/>
                </a:lnTo>
                <a:lnTo>
                  <a:pt x="225" y="104"/>
                </a:lnTo>
                <a:lnTo>
                  <a:pt x="225" y="106"/>
                </a:lnTo>
                <a:lnTo>
                  <a:pt x="225" y="106"/>
                </a:lnTo>
                <a:lnTo>
                  <a:pt x="227" y="108"/>
                </a:lnTo>
                <a:lnTo>
                  <a:pt x="227" y="110"/>
                </a:lnTo>
                <a:lnTo>
                  <a:pt x="227" y="110"/>
                </a:lnTo>
                <a:lnTo>
                  <a:pt x="230" y="112"/>
                </a:lnTo>
                <a:lnTo>
                  <a:pt x="232" y="114"/>
                </a:lnTo>
                <a:lnTo>
                  <a:pt x="232" y="114"/>
                </a:lnTo>
                <a:lnTo>
                  <a:pt x="230" y="117"/>
                </a:lnTo>
                <a:lnTo>
                  <a:pt x="227" y="117"/>
                </a:lnTo>
                <a:lnTo>
                  <a:pt x="227" y="119"/>
                </a:lnTo>
                <a:lnTo>
                  <a:pt x="225" y="119"/>
                </a:lnTo>
                <a:lnTo>
                  <a:pt x="223" y="117"/>
                </a:lnTo>
                <a:lnTo>
                  <a:pt x="221" y="117"/>
                </a:lnTo>
                <a:lnTo>
                  <a:pt x="219" y="117"/>
                </a:lnTo>
                <a:lnTo>
                  <a:pt x="219" y="117"/>
                </a:lnTo>
                <a:lnTo>
                  <a:pt x="217" y="117"/>
                </a:lnTo>
                <a:lnTo>
                  <a:pt x="215" y="114"/>
                </a:lnTo>
                <a:lnTo>
                  <a:pt x="215" y="114"/>
                </a:lnTo>
                <a:lnTo>
                  <a:pt x="213" y="114"/>
                </a:lnTo>
                <a:lnTo>
                  <a:pt x="213" y="114"/>
                </a:lnTo>
                <a:lnTo>
                  <a:pt x="211" y="114"/>
                </a:lnTo>
                <a:lnTo>
                  <a:pt x="209" y="114"/>
                </a:lnTo>
                <a:lnTo>
                  <a:pt x="209" y="117"/>
                </a:lnTo>
                <a:lnTo>
                  <a:pt x="207" y="117"/>
                </a:lnTo>
                <a:lnTo>
                  <a:pt x="204" y="114"/>
                </a:lnTo>
                <a:lnTo>
                  <a:pt x="204" y="114"/>
                </a:lnTo>
                <a:lnTo>
                  <a:pt x="202" y="114"/>
                </a:lnTo>
                <a:lnTo>
                  <a:pt x="198" y="117"/>
                </a:lnTo>
                <a:lnTo>
                  <a:pt x="196" y="119"/>
                </a:lnTo>
                <a:lnTo>
                  <a:pt x="196" y="119"/>
                </a:lnTo>
                <a:lnTo>
                  <a:pt x="194" y="119"/>
                </a:lnTo>
                <a:lnTo>
                  <a:pt x="194" y="119"/>
                </a:lnTo>
                <a:lnTo>
                  <a:pt x="192" y="119"/>
                </a:lnTo>
                <a:lnTo>
                  <a:pt x="188" y="119"/>
                </a:lnTo>
                <a:lnTo>
                  <a:pt x="188" y="119"/>
                </a:lnTo>
                <a:lnTo>
                  <a:pt x="186" y="121"/>
                </a:lnTo>
                <a:lnTo>
                  <a:pt x="186" y="121"/>
                </a:lnTo>
                <a:lnTo>
                  <a:pt x="184" y="119"/>
                </a:lnTo>
                <a:lnTo>
                  <a:pt x="184" y="119"/>
                </a:lnTo>
                <a:lnTo>
                  <a:pt x="181" y="119"/>
                </a:lnTo>
                <a:lnTo>
                  <a:pt x="181" y="117"/>
                </a:lnTo>
                <a:lnTo>
                  <a:pt x="181" y="114"/>
                </a:lnTo>
                <a:lnTo>
                  <a:pt x="181" y="112"/>
                </a:lnTo>
                <a:lnTo>
                  <a:pt x="179" y="112"/>
                </a:lnTo>
                <a:lnTo>
                  <a:pt x="179" y="110"/>
                </a:lnTo>
                <a:lnTo>
                  <a:pt x="177" y="112"/>
                </a:lnTo>
                <a:lnTo>
                  <a:pt x="175" y="110"/>
                </a:lnTo>
                <a:lnTo>
                  <a:pt x="173" y="112"/>
                </a:lnTo>
                <a:lnTo>
                  <a:pt x="173" y="114"/>
                </a:lnTo>
                <a:lnTo>
                  <a:pt x="171" y="114"/>
                </a:lnTo>
                <a:lnTo>
                  <a:pt x="169" y="114"/>
                </a:lnTo>
                <a:lnTo>
                  <a:pt x="169" y="114"/>
                </a:lnTo>
                <a:lnTo>
                  <a:pt x="169" y="112"/>
                </a:lnTo>
                <a:lnTo>
                  <a:pt x="167" y="112"/>
                </a:lnTo>
                <a:lnTo>
                  <a:pt x="167" y="110"/>
                </a:lnTo>
                <a:lnTo>
                  <a:pt x="165" y="110"/>
                </a:lnTo>
                <a:lnTo>
                  <a:pt x="163" y="110"/>
                </a:lnTo>
                <a:lnTo>
                  <a:pt x="161" y="110"/>
                </a:lnTo>
                <a:lnTo>
                  <a:pt x="159" y="108"/>
                </a:lnTo>
                <a:lnTo>
                  <a:pt x="159" y="106"/>
                </a:lnTo>
                <a:lnTo>
                  <a:pt x="156" y="104"/>
                </a:lnTo>
                <a:lnTo>
                  <a:pt x="156" y="104"/>
                </a:lnTo>
                <a:lnTo>
                  <a:pt x="154" y="104"/>
                </a:lnTo>
                <a:lnTo>
                  <a:pt x="154" y="106"/>
                </a:lnTo>
                <a:lnTo>
                  <a:pt x="152" y="106"/>
                </a:lnTo>
                <a:lnTo>
                  <a:pt x="152" y="106"/>
                </a:lnTo>
                <a:lnTo>
                  <a:pt x="150" y="110"/>
                </a:lnTo>
                <a:lnTo>
                  <a:pt x="150" y="110"/>
                </a:lnTo>
                <a:lnTo>
                  <a:pt x="150" y="112"/>
                </a:lnTo>
                <a:lnTo>
                  <a:pt x="148" y="112"/>
                </a:lnTo>
                <a:lnTo>
                  <a:pt x="148" y="114"/>
                </a:lnTo>
                <a:lnTo>
                  <a:pt x="148" y="117"/>
                </a:lnTo>
                <a:lnTo>
                  <a:pt x="148" y="121"/>
                </a:lnTo>
                <a:lnTo>
                  <a:pt x="150" y="121"/>
                </a:lnTo>
                <a:lnTo>
                  <a:pt x="150" y="123"/>
                </a:lnTo>
                <a:lnTo>
                  <a:pt x="150" y="125"/>
                </a:lnTo>
                <a:lnTo>
                  <a:pt x="150" y="125"/>
                </a:lnTo>
                <a:lnTo>
                  <a:pt x="152" y="125"/>
                </a:lnTo>
                <a:lnTo>
                  <a:pt x="152" y="127"/>
                </a:lnTo>
                <a:lnTo>
                  <a:pt x="154" y="127"/>
                </a:lnTo>
                <a:lnTo>
                  <a:pt x="154" y="129"/>
                </a:lnTo>
                <a:lnTo>
                  <a:pt x="154" y="131"/>
                </a:lnTo>
                <a:lnTo>
                  <a:pt x="154" y="131"/>
                </a:lnTo>
                <a:lnTo>
                  <a:pt x="154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4" y="142"/>
                </a:lnTo>
                <a:lnTo>
                  <a:pt x="154" y="142"/>
                </a:lnTo>
                <a:lnTo>
                  <a:pt x="156" y="142"/>
                </a:lnTo>
                <a:lnTo>
                  <a:pt x="156" y="144"/>
                </a:lnTo>
                <a:lnTo>
                  <a:pt x="156" y="146"/>
                </a:lnTo>
                <a:lnTo>
                  <a:pt x="156" y="146"/>
                </a:lnTo>
                <a:lnTo>
                  <a:pt x="156" y="148"/>
                </a:lnTo>
                <a:lnTo>
                  <a:pt x="154" y="148"/>
                </a:lnTo>
                <a:lnTo>
                  <a:pt x="154" y="148"/>
                </a:lnTo>
                <a:lnTo>
                  <a:pt x="154" y="150"/>
                </a:lnTo>
                <a:lnTo>
                  <a:pt x="154" y="150"/>
                </a:lnTo>
                <a:lnTo>
                  <a:pt x="156" y="152"/>
                </a:lnTo>
                <a:lnTo>
                  <a:pt x="156" y="154"/>
                </a:lnTo>
                <a:lnTo>
                  <a:pt x="156" y="154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4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8" y="154"/>
                </a:lnTo>
                <a:lnTo>
                  <a:pt x="146" y="154"/>
                </a:lnTo>
                <a:lnTo>
                  <a:pt x="146" y="154"/>
                </a:lnTo>
                <a:lnTo>
                  <a:pt x="146" y="156"/>
                </a:lnTo>
                <a:lnTo>
                  <a:pt x="144" y="156"/>
                </a:lnTo>
                <a:lnTo>
                  <a:pt x="144" y="156"/>
                </a:lnTo>
                <a:lnTo>
                  <a:pt x="142" y="158"/>
                </a:lnTo>
                <a:lnTo>
                  <a:pt x="140" y="158"/>
                </a:lnTo>
                <a:lnTo>
                  <a:pt x="138" y="158"/>
                </a:lnTo>
                <a:lnTo>
                  <a:pt x="138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6"/>
                </a:lnTo>
                <a:lnTo>
                  <a:pt x="133" y="156"/>
                </a:lnTo>
                <a:lnTo>
                  <a:pt x="129" y="156"/>
                </a:lnTo>
                <a:lnTo>
                  <a:pt x="127" y="156"/>
                </a:lnTo>
                <a:lnTo>
                  <a:pt x="125" y="158"/>
                </a:lnTo>
                <a:lnTo>
                  <a:pt x="125" y="158"/>
                </a:lnTo>
                <a:lnTo>
                  <a:pt x="123" y="158"/>
                </a:lnTo>
                <a:lnTo>
                  <a:pt x="117" y="160"/>
                </a:lnTo>
                <a:lnTo>
                  <a:pt x="117" y="160"/>
                </a:lnTo>
                <a:lnTo>
                  <a:pt x="117" y="160"/>
                </a:lnTo>
                <a:lnTo>
                  <a:pt x="117" y="162"/>
                </a:lnTo>
                <a:lnTo>
                  <a:pt x="117" y="165"/>
                </a:lnTo>
                <a:lnTo>
                  <a:pt x="117" y="165"/>
                </a:lnTo>
                <a:lnTo>
                  <a:pt x="110" y="169"/>
                </a:lnTo>
                <a:lnTo>
                  <a:pt x="108" y="169"/>
                </a:lnTo>
                <a:lnTo>
                  <a:pt x="106" y="169"/>
                </a:lnTo>
                <a:lnTo>
                  <a:pt x="106" y="169"/>
                </a:lnTo>
                <a:lnTo>
                  <a:pt x="104" y="169"/>
                </a:lnTo>
                <a:lnTo>
                  <a:pt x="104" y="167"/>
                </a:lnTo>
                <a:lnTo>
                  <a:pt x="102" y="167"/>
                </a:lnTo>
                <a:lnTo>
                  <a:pt x="102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8" y="162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60"/>
                </a:lnTo>
                <a:lnTo>
                  <a:pt x="96" y="160"/>
                </a:lnTo>
                <a:lnTo>
                  <a:pt x="92" y="160"/>
                </a:lnTo>
                <a:lnTo>
                  <a:pt x="87" y="160"/>
                </a:lnTo>
                <a:lnTo>
                  <a:pt x="87" y="160"/>
                </a:lnTo>
                <a:lnTo>
                  <a:pt x="87" y="160"/>
                </a:lnTo>
                <a:lnTo>
                  <a:pt x="85" y="162"/>
                </a:lnTo>
                <a:lnTo>
                  <a:pt x="85" y="165"/>
                </a:lnTo>
                <a:lnTo>
                  <a:pt x="85" y="165"/>
                </a:lnTo>
                <a:lnTo>
                  <a:pt x="83" y="167"/>
                </a:lnTo>
                <a:lnTo>
                  <a:pt x="83" y="167"/>
                </a:lnTo>
                <a:lnTo>
                  <a:pt x="83" y="167"/>
                </a:lnTo>
                <a:lnTo>
                  <a:pt x="81" y="169"/>
                </a:lnTo>
                <a:lnTo>
                  <a:pt x="77" y="169"/>
                </a:lnTo>
                <a:lnTo>
                  <a:pt x="75" y="169"/>
                </a:lnTo>
                <a:lnTo>
                  <a:pt x="75" y="171"/>
                </a:lnTo>
                <a:lnTo>
                  <a:pt x="75" y="171"/>
                </a:lnTo>
                <a:lnTo>
                  <a:pt x="75" y="171"/>
                </a:lnTo>
                <a:lnTo>
                  <a:pt x="77" y="173"/>
                </a:lnTo>
                <a:lnTo>
                  <a:pt x="77" y="173"/>
                </a:lnTo>
                <a:lnTo>
                  <a:pt x="77" y="175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81"/>
                </a:lnTo>
                <a:lnTo>
                  <a:pt x="77" y="181"/>
                </a:lnTo>
                <a:lnTo>
                  <a:pt x="75" y="181"/>
                </a:lnTo>
                <a:lnTo>
                  <a:pt x="73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69" y="181"/>
                </a:lnTo>
                <a:lnTo>
                  <a:pt x="67" y="181"/>
                </a:lnTo>
                <a:lnTo>
                  <a:pt x="65" y="181"/>
                </a:lnTo>
                <a:lnTo>
                  <a:pt x="65" y="183"/>
                </a:lnTo>
                <a:lnTo>
                  <a:pt x="65" y="183"/>
                </a:lnTo>
                <a:lnTo>
                  <a:pt x="65" y="183"/>
                </a:lnTo>
                <a:lnTo>
                  <a:pt x="62" y="185"/>
                </a:lnTo>
                <a:lnTo>
                  <a:pt x="62" y="185"/>
                </a:lnTo>
                <a:lnTo>
                  <a:pt x="62" y="185"/>
                </a:lnTo>
                <a:lnTo>
                  <a:pt x="60" y="185"/>
                </a:lnTo>
                <a:lnTo>
                  <a:pt x="60" y="185"/>
                </a:lnTo>
                <a:lnTo>
                  <a:pt x="60" y="185"/>
                </a:lnTo>
                <a:lnTo>
                  <a:pt x="58" y="190"/>
                </a:lnTo>
                <a:lnTo>
                  <a:pt x="58" y="190"/>
                </a:lnTo>
                <a:lnTo>
                  <a:pt x="58" y="190"/>
                </a:lnTo>
                <a:lnTo>
                  <a:pt x="56" y="192"/>
                </a:lnTo>
                <a:lnTo>
                  <a:pt x="56" y="192"/>
                </a:lnTo>
                <a:lnTo>
                  <a:pt x="58" y="194"/>
                </a:lnTo>
                <a:lnTo>
                  <a:pt x="58" y="196"/>
                </a:lnTo>
                <a:lnTo>
                  <a:pt x="58" y="196"/>
                </a:lnTo>
                <a:lnTo>
                  <a:pt x="56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2" y="198"/>
                </a:lnTo>
                <a:lnTo>
                  <a:pt x="50" y="202"/>
                </a:lnTo>
                <a:lnTo>
                  <a:pt x="48" y="202"/>
                </a:lnTo>
                <a:lnTo>
                  <a:pt x="48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8"/>
                </a:lnTo>
                <a:lnTo>
                  <a:pt x="44" y="196"/>
                </a:lnTo>
                <a:lnTo>
                  <a:pt x="44" y="196"/>
                </a:lnTo>
                <a:lnTo>
                  <a:pt x="44" y="194"/>
                </a:lnTo>
                <a:lnTo>
                  <a:pt x="42" y="194"/>
                </a:lnTo>
                <a:lnTo>
                  <a:pt x="39" y="194"/>
                </a:lnTo>
                <a:lnTo>
                  <a:pt x="37" y="194"/>
                </a:lnTo>
                <a:lnTo>
                  <a:pt x="35" y="194"/>
                </a:lnTo>
                <a:lnTo>
                  <a:pt x="35" y="192"/>
                </a:lnTo>
                <a:lnTo>
                  <a:pt x="33" y="192"/>
                </a:lnTo>
                <a:lnTo>
                  <a:pt x="33" y="192"/>
                </a:lnTo>
                <a:lnTo>
                  <a:pt x="33" y="194"/>
                </a:lnTo>
                <a:lnTo>
                  <a:pt x="33" y="196"/>
                </a:lnTo>
                <a:lnTo>
                  <a:pt x="33" y="198"/>
                </a:lnTo>
                <a:lnTo>
                  <a:pt x="31" y="198"/>
                </a:lnTo>
                <a:lnTo>
                  <a:pt x="31" y="198"/>
                </a:lnTo>
                <a:lnTo>
                  <a:pt x="31" y="200"/>
                </a:lnTo>
                <a:lnTo>
                  <a:pt x="29" y="200"/>
                </a:lnTo>
                <a:lnTo>
                  <a:pt x="29" y="200"/>
                </a:lnTo>
                <a:lnTo>
                  <a:pt x="29" y="200"/>
                </a:lnTo>
                <a:lnTo>
                  <a:pt x="27" y="202"/>
                </a:lnTo>
                <a:lnTo>
                  <a:pt x="25" y="204"/>
                </a:lnTo>
                <a:lnTo>
                  <a:pt x="25" y="204"/>
                </a:lnTo>
                <a:lnTo>
                  <a:pt x="25" y="204"/>
                </a:lnTo>
                <a:lnTo>
                  <a:pt x="25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0"/>
                </a:lnTo>
                <a:lnTo>
                  <a:pt x="21" y="202"/>
                </a:lnTo>
                <a:lnTo>
                  <a:pt x="21" y="202"/>
                </a:lnTo>
                <a:lnTo>
                  <a:pt x="21" y="204"/>
                </a:lnTo>
                <a:lnTo>
                  <a:pt x="21" y="204"/>
                </a:lnTo>
                <a:lnTo>
                  <a:pt x="21" y="204"/>
                </a:lnTo>
                <a:lnTo>
                  <a:pt x="19" y="204"/>
                </a:lnTo>
                <a:lnTo>
                  <a:pt x="19" y="204"/>
                </a:lnTo>
                <a:lnTo>
                  <a:pt x="19" y="204"/>
                </a:lnTo>
                <a:lnTo>
                  <a:pt x="16" y="204"/>
                </a:lnTo>
                <a:lnTo>
                  <a:pt x="16" y="204"/>
                </a:lnTo>
                <a:lnTo>
                  <a:pt x="14" y="202"/>
                </a:lnTo>
                <a:lnTo>
                  <a:pt x="14" y="204"/>
                </a:lnTo>
                <a:lnTo>
                  <a:pt x="14" y="206"/>
                </a:lnTo>
                <a:lnTo>
                  <a:pt x="12" y="208"/>
                </a:lnTo>
                <a:lnTo>
                  <a:pt x="12" y="208"/>
                </a:lnTo>
                <a:lnTo>
                  <a:pt x="12" y="208"/>
                </a:lnTo>
                <a:lnTo>
                  <a:pt x="12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9" y="208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3" y="213"/>
                </a:lnTo>
                <a:lnTo>
                  <a:pt x="23" y="213"/>
                </a:lnTo>
                <a:lnTo>
                  <a:pt x="23" y="215"/>
                </a:lnTo>
                <a:lnTo>
                  <a:pt x="23" y="215"/>
                </a:lnTo>
                <a:lnTo>
                  <a:pt x="23" y="215"/>
                </a:lnTo>
                <a:lnTo>
                  <a:pt x="23" y="217"/>
                </a:lnTo>
                <a:lnTo>
                  <a:pt x="23" y="217"/>
                </a:lnTo>
                <a:lnTo>
                  <a:pt x="23" y="217"/>
                </a:lnTo>
                <a:lnTo>
                  <a:pt x="25" y="217"/>
                </a:lnTo>
                <a:lnTo>
                  <a:pt x="25" y="217"/>
                </a:lnTo>
                <a:lnTo>
                  <a:pt x="27" y="219"/>
                </a:lnTo>
                <a:lnTo>
                  <a:pt x="27" y="219"/>
                </a:lnTo>
                <a:lnTo>
                  <a:pt x="27" y="219"/>
                </a:lnTo>
                <a:lnTo>
                  <a:pt x="25" y="219"/>
                </a:lnTo>
                <a:lnTo>
                  <a:pt x="25" y="219"/>
                </a:lnTo>
                <a:lnTo>
                  <a:pt x="25" y="219"/>
                </a:lnTo>
                <a:lnTo>
                  <a:pt x="23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3"/>
                </a:lnTo>
                <a:lnTo>
                  <a:pt x="21" y="225"/>
                </a:lnTo>
                <a:lnTo>
                  <a:pt x="23" y="225"/>
                </a:lnTo>
                <a:lnTo>
                  <a:pt x="23" y="227"/>
                </a:lnTo>
                <a:lnTo>
                  <a:pt x="23" y="227"/>
                </a:lnTo>
                <a:lnTo>
                  <a:pt x="23" y="227"/>
                </a:lnTo>
                <a:lnTo>
                  <a:pt x="23" y="229"/>
                </a:lnTo>
                <a:lnTo>
                  <a:pt x="23" y="229"/>
                </a:lnTo>
                <a:lnTo>
                  <a:pt x="23" y="231"/>
                </a:lnTo>
                <a:lnTo>
                  <a:pt x="23" y="231"/>
                </a:lnTo>
                <a:lnTo>
                  <a:pt x="23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35" y="233"/>
                </a:lnTo>
                <a:lnTo>
                  <a:pt x="37" y="233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8"/>
                </a:lnTo>
                <a:lnTo>
                  <a:pt x="37" y="240"/>
                </a:lnTo>
                <a:lnTo>
                  <a:pt x="37" y="244"/>
                </a:lnTo>
                <a:lnTo>
                  <a:pt x="37" y="248"/>
                </a:lnTo>
                <a:lnTo>
                  <a:pt x="37" y="248"/>
                </a:lnTo>
                <a:lnTo>
                  <a:pt x="37" y="250"/>
                </a:lnTo>
                <a:lnTo>
                  <a:pt x="37" y="250"/>
                </a:lnTo>
                <a:lnTo>
                  <a:pt x="33" y="250"/>
                </a:lnTo>
                <a:lnTo>
                  <a:pt x="31" y="250"/>
                </a:lnTo>
                <a:lnTo>
                  <a:pt x="31" y="252"/>
                </a:lnTo>
                <a:lnTo>
                  <a:pt x="29" y="252"/>
                </a:lnTo>
                <a:lnTo>
                  <a:pt x="29" y="252"/>
                </a:lnTo>
                <a:lnTo>
                  <a:pt x="29" y="254"/>
                </a:lnTo>
                <a:lnTo>
                  <a:pt x="29" y="254"/>
                </a:lnTo>
                <a:lnTo>
                  <a:pt x="31" y="254"/>
                </a:lnTo>
                <a:lnTo>
                  <a:pt x="33" y="254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9"/>
                </a:lnTo>
                <a:lnTo>
                  <a:pt x="33" y="261"/>
                </a:lnTo>
                <a:lnTo>
                  <a:pt x="33" y="263"/>
                </a:lnTo>
                <a:lnTo>
                  <a:pt x="31" y="265"/>
                </a:lnTo>
                <a:lnTo>
                  <a:pt x="31" y="267"/>
                </a:lnTo>
                <a:lnTo>
                  <a:pt x="29" y="271"/>
                </a:lnTo>
                <a:lnTo>
                  <a:pt x="27" y="273"/>
                </a:lnTo>
                <a:lnTo>
                  <a:pt x="25" y="275"/>
                </a:lnTo>
                <a:lnTo>
                  <a:pt x="25" y="275"/>
                </a:lnTo>
                <a:lnTo>
                  <a:pt x="27" y="275"/>
                </a:lnTo>
                <a:lnTo>
                  <a:pt x="27" y="277"/>
                </a:lnTo>
                <a:lnTo>
                  <a:pt x="27" y="277"/>
                </a:lnTo>
                <a:lnTo>
                  <a:pt x="27" y="279"/>
                </a:lnTo>
                <a:lnTo>
                  <a:pt x="25" y="284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19" y="290"/>
                </a:lnTo>
                <a:lnTo>
                  <a:pt x="16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6"/>
                </a:lnTo>
                <a:lnTo>
                  <a:pt x="12" y="286"/>
                </a:lnTo>
                <a:lnTo>
                  <a:pt x="12" y="286"/>
                </a:lnTo>
                <a:lnTo>
                  <a:pt x="10" y="286"/>
                </a:lnTo>
                <a:lnTo>
                  <a:pt x="10" y="286"/>
                </a:lnTo>
                <a:lnTo>
                  <a:pt x="8" y="286"/>
                </a:lnTo>
                <a:lnTo>
                  <a:pt x="4" y="290"/>
                </a:lnTo>
                <a:lnTo>
                  <a:pt x="2" y="290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0" y="294"/>
                </a:lnTo>
                <a:lnTo>
                  <a:pt x="0" y="296"/>
                </a:lnTo>
                <a:lnTo>
                  <a:pt x="0" y="296"/>
                </a:lnTo>
                <a:lnTo>
                  <a:pt x="0" y="296"/>
                </a:lnTo>
                <a:lnTo>
                  <a:pt x="0" y="298"/>
                </a:lnTo>
                <a:lnTo>
                  <a:pt x="2" y="298"/>
                </a:lnTo>
                <a:lnTo>
                  <a:pt x="4" y="298"/>
                </a:lnTo>
                <a:lnTo>
                  <a:pt x="4" y="298"/>
                </a:lnTo>
                <a:lnTo>
                  <a:pt x="6" y="298"/>
                </a:lnTo>
                <a:lnTo>
                  <a:pt x="6" y="298"/>
                </a:lnTo>
                <a:lnTo>
                  <a:pt x="6" y="296"/>
                </a:lnTo>
                <a:lnTo>
                  <a:pt x="8" y="296"/>
                </a:lnTo>
                <a:lnTo>
                  <a:pt x="8" y="298"/>
                </a:lnTo>
                <a:lnTo>
                  <a:pt x="10" y="298"/>
                </a:lnTo>
                <a:lnTo>
                  <a:pt x="12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4"/>
                </a:lnTo>
                <a:lnTo>
                  <a:pt x="16" y="311"/>
                </a:lnTo>
                <a:lnTo>
                  <a:pt x="16" y="311"/>
                </a:lnTo>
                <a:lnTo>
                  <a:pt x="16" y="313"/>
                </a:lnTo>
                <a:lnTo>
                  <a:pt x="14" y="315"/>
                </a:lnTo>
                <a:lnTo>
                  <a:pt x="14" y="317"/>
                </a:lnTo>
                <a:lnTo>
                  <a:pt x="14" y="317"/>
                </a:lnTo>
                <a:lnTo>
                  <a:pt x="16" y="319"/>
                </a:lnTo>
                <a:lnTo>
                  <a:pt x="16" y="319"/>
                </a:lnTo>
                <a:lnTo>
                  <a:pt x="16" y="321"/>
                </a:lnTo>
                <a:lnTo>
                  <a:pt x="16" y="321"/>
                </a:lnTo>
                <a:lnTo>
                  <a:pt x="16" y="321"/>
                </a:lnTo>
                <a:lnTo>
                  <a:pt x="16" y="323"/>
                </a:lnTo>
                <a:lnTo>
                  <a:pt x="16" y="323"/>
                </a:lnTo>
                <a:lnTo>
                  <a:pt x="16" y="325"/>
                </a:lnTo>
                <a:lnTo>
                  <a:pt x="16" y="325"/>
                </a:lnTo>
                <a:lnTo>
                  <a:pt x="21" y="330"/>
                </a:lnTo>
                <a:lnTo>
                  <a:pt x="21" y="330"/>
                </a:lnTo>
                <a:lnTo>
                  <a:pt x="21" y="330"/>
                </a:lnTo>
                <a:lnTo>
                  <a:pt x="21" y="332"/>
                </a:lnTo>
                <a:lnTo>
                  <a:pt x="21" y="336"/>
                </a:lnTo>
                <a:lnTo>
                  <a:pt x="21" y="336"/>
                </a:lnTo>
                <a:lnTo>
                  <a:pt x="21" y="338"/>
                </a:lnTo>
                <a:lnTo>
                  <a:pt x="19" y="338"/>
                </a:lnTo>
                <a:lnTo>
                  <a:pt x="19" y="338"/>
                </a:lnTo>
                <a:lnTo>
                  <a:pt x="16" y="338"/>
                </a:lnTo>
                <a:lnTo>
                  <a:pt x="14" y="338"/>
                </a:lnTo>
                <a:lnTo>
                  <a:pt x="14" y="340"/>
                </a:lnTo>
                <a:lnTo>
                  <a:pt x="14" y="340"/>
                </a:lnTo>
                <a:lnTo>
                  <a:pt x="14" y="340"/>
                </a:lnTo>
                <a:lnTo>
                  <a:pt x="14" y="342"/>
                </a:lnTo>
                <a:lnTo>
                  <a:pt x="14" y="342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21" y="346"/>
                </a:lnTo>
                <a:lnTo>
                  <a:pt x="21" y="346"/>
                </a:lnTo>
                <a:lnTo>
                  <a:pt x="19" y="348"/>
                </a:lnTo>
                <a:lnTo>
                  <a:pt x="16" y="352"/>
                </a:lnTo>
                <a:lnTo>
                  <a:pt x="16" y="355"/>
                </a:lnTo>
                <a:lnTo>
                  <a:pt x="16" y="355"/>
                </a:lnTo>
                <a:lnTo>
                  <a:pt x="16" y="357"/>
                </a:lnTo>
                <a:lnTo>
                  <a:pt x="16" y="357"/>
                </a:lnTo>
                <a:lnTo>
                  <a:pt x="16" y="361"/>
                </a:lnTo>
                <a:lnTo>
                  <a:pt x="16" y="361"/>
                </a:lnTo>
                <a:lnTo>
                  <a:pt x="16" y="363"/>
                </a:lnTo>
                <a:lnTo>
                  <a:pt x="16" y="363"/>
                </a:lnTo>
                <a:lnTo>
                  <a:pt x="16" y="365"/>
                </a:lnTo>
                <a:lnTo>
                  <a:pt x="16" y="365"/>
                </a:lnTo>
                <a:lnTo>
                  <a:pt x="14" y="367"/>
                </a:lnTo>
                <a:lnTo>
                  <a:pt x="14" y="369"/>
                </a:lnTo>
                <a:lnTo>
                  <a:pt x="14" y="369"/>
                </a:lnTo>
                <a:lnTo>
                  <a:pt x="14" y="369"/>
                </a:lnTo>
                <a:lnTo>
                  <a:pt x="12" y="371"/>
                </a:lnTo>
                <a:lnTo>
                  <a:pt x="12" y="373"/>
                </a:lnTo>
                <a:lnTo>
                  <a:pt x="10" y="373"/>
                </a:lnTo>
                <a:lnTo>
                  <a:pt x="8" y="373"/>
                </a:lnTo>
                <a:lnTo>
                  <a:pt x="6" y="373"/>
                </a:lnTo>
                <a:lnTo>
                  <a:pt x="6" y="373"/>
                </a:lnTo>
                <a:lnTo>
                  <a:pt x="6" y="373"/>
                </a:lnTo>
                <a:lnTo>
                  <a:pt x="2" y="375"/>
                </a:lnTo>
                <a:lnTo>
                  <a:pt x="0" y="378"/>
                </a:lnTo>
                <a:lnTo>
                  <a:pt x="0" y="380"/>
                </a:lnTo>
                <a:lnTo>
                  <a:pt x="2" y="382"/>
                </a:lnTo>
                <a:lnTo>
                  <a:pt x="2" y="382"/>
                </a:lnTo>
                <a:lnTo>
                  <a:pt x="4" y="382"/>
                </a:lnTo>
                <a:lnTo>
                  <a:pt x="6" y="380"/>
                </a:lnTo>
                <a:lnTo>
                  <a:pt x="6" y="380"/>
                </a:lnTo>
                <a:lnTo>
                  <a:pt x="6" y="378"/>
                </a:lnTo>
                <a:lnTo>
                  <a:pt x="10" y="378"/>
                </a:lnTo>
                <a:lnTo>
                  <a:pt x="10" y="375"/>
                </a:lnTo>
                <a:lnTo>
                  <a:pt x="12" y="378"/>
                </a:lnTo>
                <a:lnTo>
                  <a:pt x="12" y="378"/>
                </a:lnTo>
                <a:lnTo>
                  <a:pt x="14" y="378"/>
                </a:lnTo>
                <a:lnTo>
                  <a:pt x="14" y="378"/>
                </a:lnTo>
                <a:lnTo>
                  <a:pt x="14" y="380"/>
                </a:lnTo>
                <a:lnTo>
                  <a:pt x="12" y="380"/>
                </a:lnTo>
                <a:lnTo>
                  <a:pt x="12" y="380"/>
                </a:lnTo>
                <a:lnTo>
                  <a:pt x="10" y="380"/>
                </a:lnTo>
                <a:lnTo>
                  <a:pt x="10" y="380"/>
                </a:lnTo>
                <a:lnTo>
                  <a:pt x="8" y="380"/>
                </a:lnTo>
                <a:lnTo>
                  <a:pt x="8" y="382"/>
                </a:lnTo>
                <a:lnTo>
                  <a:pt x="6" y="384"/>
                </a:lnTo>
                <a:lnTo>
                  <a:pt x="6" y="384"/>
                </a:lnTo>
                <a:lnTo>
                  <a:pt x="4" y="382"/>
                </a:lnTo>
                <a:lnTo>
                  <a:pt x="4" y="382"/>
                </a:lnTo>
                <a:lnTo>
                  <a:pt x="2" y="384"/>
                </a:lnTo>
                <a:lnTo>
                  <a:pt x="2" y="384"/>
                </a:lnTo>
                <a:lnTo>
                  <a:pt x="2" y="386"/>
                </a:lnTo>
                <a:lnTo>
                  <a:pt x="2" y="386"/>
                </a:lnTo>
                <a:lnTo>
                  <a:pt x="0" y="386"/>
                </a:lnTo>
                <a:lnTo>
                  <a:pt x="0" y="388"/>
                </a:lnTo>
                <a:lnTo>
                  <a:pt x="2" y="388"/>
                </a:lnTo>
                <a:lnTo>
                  <a:pt x="4" y="390"/>
                </a:lnTo>
                <a:lnTo>
                  <a:pt x="4" y="390"/>
                </a:lnTo>
                <a:lnTo>
                  <a:pt x="6" y="392"/>
                </a:lnTo>
                <a:lnTo>
                  <a:pt x="6" y="392"/>
                </a:lnTo>
                <a:lnTo>
                  <a:pt x="8" y="392"/>
                </a:lnTo>
                <a:lnTo>
                  <a:pt x="8" y="392"/>
                </a:lnTo>
                <a:lnTo>
                  <a:pt x="8" y="392"/>
                </a:lnTo>
                <a:lnTo>
                  <a:pt x="10" y="396"/>
                </a:lnTo>
                <a:lnTo>
                  <a:pt x="10" y="394"/>
                </a:lnTo>
                <a:lnTo>
                  <a:pt x="12" y="392"/>
                </a:lnTo>
                <a:lnTo>
                  <a:pt x="14" y="394"/>
                </a:lnTo>
                <a:lnTo>
                  <a:pt x="16" y="394"/>
                </a:lnTo>
                <a:lnTo>
                  <a:pt x="16" y="396"/>
                </a:lnTo>
                <a:lnTo>
                  <a:pt x="16" y="401"/>
                </a:lnTo>
                <a:lnTo>
                  <a:pt x="19" y="403"/>
                </a:lnTo>
                <a:lnTo>
                  <a:pt x="16" y="405"/>
                </a:lnTo>
                <a:lnTo>
                  <a:pt x="16" y="405"/>
                </a:lnTo>
                <a:lnTo>
                  <a:pt x="19" y="407"/>
                </a:lnTo>
                <a:lnTo>
                  <a:pt x="19" y="407"/>
                </a:lnTo>
                <a:lnTo>
                  <a:pt x="21" y="407"/>
                </a:lnTo>
                <a:lnTo>
                  <a:pt x="23" y="407"/>
                </a:lnTo>
                <a:lnTo>
                  <a:pt x="23" y="405"/>
                </a:lnTo>
                <a:lnTo>
                  <a:pt x="25" y="407"/>
                </a:lnTo>
                <a:lnTo>
                  <a:pt x="25" y="407"/>
                </a:lnTo>
                <a:lnTo>
                  <a:pt x="21" y="407"/>
                </a:lnTo>
                <a:lnTo>
                  <a:pt x="21" y="409"/>
                </a:lnTo>
                <a:lnTo>
                  <a:pt x="21" y="411"/>
                </a:lnTo>
                <a:lnTo>
                  <a:pt x="21" y="413"/>
                </a:lnTo>
                <a:lnTo>
                  <a:pt x="21" y="415"/>
                </a:lnTo>
                <a:lnTo>
                  <a:pt x="21" y="415"/>
                </a:lnTo>
                <a:lnTo>
                  <a:pt x="23" y="415"/>
                </a:lnTo>
                <a:lnTo>
                  <a:pt x="25" y="415"/>
                </a:lnTo>
                <a:lnTo>
                  <a:pt x="25" y="413"/>
                </a:lnTo>
                <a:lnTo>
                  <a:pt x="25" y="413"/>
                </a:lnTo>
                <a:lnTo>
                  <a:pt x="25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3"/>
                </a:lnTo>
                <a:lnTo>
                  <a:pt x="27" y="413"/>
                </a:lnTo>
                <a:lnTo>
                  <a:pt x="27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5"/>
                </a:lnTo>
                <a:lnTo>
                  <a:pt x="27" y="415"/>
                </a:lnTo>
                <a:lnTo>
                  <a:pt x="29" y="415"/>
                </a:lnTo>
                <a:lnTo>
                  <a:pt x="33" y="421"/>
                </a:lnTo>
                <a:lnTo>
                  <a:pt x="31" y="419"/>
                </a:lnTo>
                <a:lnTo>
                  <a:pt x="31" y="421"/>
                </a:lnTo>
                <a:lnTo>
                  <a:pt x="31" y="421"/>
                </a:lnTo>
                <a:lnTo>
                  <a:pt x="29" y="421"/>
                </a:lnTo>
                <a:lnTo>
                  <a:pt x="29" y="419"/>
                </a:lnTo>
                <a:lnTo>
                  <a:pt x="27" y="417"/>
                </a:lnTo>
                <a:lnTo>
                  <a:pt x="25" y="415"/>
                </a:lnTo>
                <a:lnTo>
                  <a:pt x="27" y="417"/>
                </a:lnTo>
                <a:lnTo>
                  <a:pt x="29" y="421"/>
                </a:lnTo>
                <a:lnTo>
                  <a:pt x="29" y="426"/>
                </a:lnTo>
                <a:lnTo>
                  <a:pt x="29" y="426"/>
                </a:lnTo>
                <a:lnTo>
                  <a:pt x="29" y="426"/>
                </a:lnTo>
                <a:lnTo>
                  <a:pt x="29" y="428"/>
                </a:lnTo>
                <a:lnTo>
                  <a:pt x="29" y="430"/>
                </a:lnTo>
                <a:lnTo>
                  <a:pt x="31" y="432"/>
                </a:lnTo>
                <a:lnTo>
                  <a:pt x="31" y="432"/>
                </a:lnTo>
                <a:lnTo>
                  <a:pt x="31" y="434"/>
                </a:lnTo>
                <a:lnTo>
                  <a:pt x="33" y="438"/>
                </a:lnTo>
                <a:lnTo>
                  <a:pt x="33" y="440"/>
                </a:lnTo>
                <a:lnTo>
                  <a:pt x="35" y="440"/>
                </a:lnTo>
                <a:lnTo>
                  <a:pt x="42" y="442"/>
                </a:lnTo>
                <a:lnTo>
                  <a:pt x="42" y="444"/>
                </a:lnTo>
                <a:lnTo>
                  <a:pt x="39" y="444"/>
                </a:lnTo>
                <a:lnTo>
                  <a:pt x="37" y="444"/>
                </a:lnTo>
                <a:lnTo>
                  <a:pt x="35" y="444"/>
                </a:lnTo>
                <a:lnTo>
                  <a:pt x="33" y="442"/>
                </a:lnTo>
                <a:lnTo>
                  <a:pt x="33" y="444"/>
                </a:lnTo>
                <a:lnTo>
                  <a:pt x="35" y="446"/>
                </a:lnTo>
                <a:lnTo>
                  <a:pt x="37" y="451"/>
                </a:lnTo>
                <a:lnTo>
                  <a:pt x="37" y="453"/>
                </a:lnTo>
                <a:lnTo>
                  <a:pt x="37" y="459"/>
                </a:lnTo>
                <a:lnTo>
                  <a:pt x="39" y="461"/>
                </a:lnTo>
                <a:lnTo>
                  <a:pt x="39" y="461"/>
                </a:lnTo>
                <a:lnTo>
                  <a:pt x="39" y="463"/>
                </a:lnTo>
                <a:lnTo>
                  <a:pt x="39" y="463"/>
                </a:lnTo>
                <a:lnTo>
                  <a:pt x="39" y="465"/>
                </a:lnTo>
                <a:lnTo>
                  <a:pt x="39" y="467"/>
                </a:lnTo>
                <a:lnTo>
                  <a:pt x="42" y="469"/>
                </a:lnTo>
                <a:lnTo>
                  <a:pt x="44" y="474"/>
                </a:lnTo>
                <a:lnTo>
                  <a:pt x="46" y="476"/>
                </a:lnTo>
                <a:lnTo>
                  <a:pt x="50" y="480"/>
                </a:lnTo>
                <a:lnTo>
                  <a:pt x="50" y="484"/>
                </a:lnTo>
                <a:lnTo>
                  <a:pt x="52" y="488"/>
                </a:lnTo>
                <a:lnTo>
                  <a:pt x="54" y="494"/>
                </a:lnTo>
                <a:lnTo>
                  <a:pt x="56" y="503"/>
                </a:lnTo>
                <a:lnTo>
                  <a:pt x="56" y="505"/>
                </a:lnTo>
                <a:lnTo>
                  <a:pt x="58" y="501"/>
                </a:lnTo>
                <a:lnTo>
                  <a:pt x="60" y="501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5"/>
                </a:lnTo>
                <a:lnTo>
                  <a:pt x="62" y="505"/>
                </a:lnTo>
                <a:lnTo>
                  <a:pt x="62" y="507"/>
                </a:lnTo>
                <a:lnTo>
                  <a:pt x="65" y="507"/>
                </a:lnTo>
                <a:lnTo>
                  <a:pt x="62" y="507"/>
                </a:lnTo>
                <a:lnTo>
                  <a:pt x="62" y="507"/>
                </a:lnTo>
                <a:lnTo>
                  <a:pt x="60" y="507"/>
                </a:lnTo>
                <a:lnTo>
                  <a:pt x="60" y="507"/>
                </a:lnTo>
                <a:lnTo>
                  <a:pt x="58" y="507"/>
                </a:lnTo>
                <a:lnTo>
                  <a:pt x="58" y="507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11"/>
                </a:lnTo>
                <a:lnTo>
                  <a:pt x="58" y="517"/>
                </a:lnTo>
                <a:lnTo>
                  <a:pt x="58" y="520"/>
                </a:lnTo>
                <a:lnTo>
                  <a:pt x="60" y="526"/>
                </a:lnTo>
                <a:lnTo>
                  <a:pt x="60" y="528"/>
                </a:lnTo>
                <a:lnTo>
                  <a:pt x="60" y="530"/>
                </a:lnTo>
                <a:lnTo>
                  <a:pt x="62" y="532"/>
                </a:lnTo>
                <a:lnTo>
                  <a:pt x="60" y="530"/>
                </a:lnTo>
                <a:lnTo>
                  <a:pt x="60" y="528"/>
                </a:lnTo>
                <a:lnTo>
                  <a:pt x="58" y="526"/>
                </a:lnTo>
                <a:lnTo>
                  <a:pt x="58" y="528"/>
                </a:lnTo>
                <a:lnTo>
                  <a:pt x="60" y="532"/>
                </a:lnTo>
                <a:lnTo>
                  <a:pt x="60" y="534"/>
                </a:lnTo>
                <a:lnTo>
                  <a:pt x="60" y="534"/>
                </a:lnTo>
                <a:lnTo>
                  <a:pt x="60" y="536"/>
                </a:lnTo>
                <a:lnTo>
                  <a:pt x="62" y="538"/>
                </a:lnTo>
                <a:lnTo>
                  <a:pt x="62" y="540"/>
                </a:lnTo>
                <a:lnTo>
                  <a:pt x="65" y="547"/>
                </a:lnTo>
                <a:lnTo>
                  <a:pt x="65" y="551"/>
                </a:lnTo>
                <a:lnTo>
                  <a:pt x="67" y="557"/>
                </a:lnTo>
                <a:lnTo>
                  <a:pt x="67" y="557"/>
                </a:lnTo>
                <a:lnTo>
                  <a:pt x="67" y="557"/>
                </a:lnTo>
                <a:lnTo>
                  <a:pt x="67" y="559"/>
                </a:lnTo>
                <a:lnTo>
                  <a:pt x="67" y="561"/>
                </a:lnTo>
                <a:lnTo>
                  <a:pt x="69" y="563"/>
                </a:lnTo>
                <a:lnTo>
                  <a:pt x="69" y="563"/>
                </a:lnTo>
                <a:lnTo>
                  <a:pt x="69" y="566"/>
                </a:lnTo>
                <a:lnTo>
                  <a:pt x="69" y="570"/>
                </a:lnTo>
                <a:lnTo>
                  <a:pt x="73" y="588"/>
                </a:lnTo>
                <a:lnTo>
                  <a:pt x="77" y="588"/>
                </a:lnTo>
                <a:lnTo>
                  <a:pt x="81" y="588"/>
                </a:lnTo>
                <a:lnTo>
                  <a:pt x="85" y="586"/>
                </a:lnTo>
                <a:lnTo>
                  <a:pt x="85" y="588"/>
                </a:lnTo>
                <a:lnTo>
                  <a:pt x="83" y="588"/>
                </a:lnTo>
                <a:lnTo>
                  <a:pt x="81" y="588"/>
                </a:lnTo>
                <a:lnTo>
                  <a:pt x="79" y="591"/>
                </a:lnTo>
                <a:lnTo>
                  <a:pt x="79" y="591"/>
                </a:lnTo>
                <a:lnTo>
                  <a:pt x="77" y="593"/>
                </a:lnTo>
                <a:lnTo>
                  <a:pt x="77" y="593"/>
                </a:lnTo>
                <a:lnTo>
                  <a:pt x="77" y="593"/>
                </a:lnTo>
                <a:lnTo>
                  <a:pt x="73" y="591"/>
                </a:lnTo>
                <a:lnTo>
                  <a:pt x="73" y="593"/>
                </a:lnTo>
                <a:lnTo>
                  <a:pt x="75" y="593"/>
                </a:lnTo>
                <a:lnTo>
                  <a:pt x="75" y="595"/>
                </a:lnTo>
                <a:lnTo>
                  <a:pt x="77" y="595"/>
                </a:lnTo>
                <a:lnTo>
                  <a:pt x="77" y="597"/>
                </a:lnTo>
                <a:lnTo>
                  <a:pt x="77" y="599"/>
                </a:lnTo>
                <a:lnTo>
                  <a:pt x="81" y="597"/>
                </a:lnTo>
                <a:lnTo>
                  <a:pt x="83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9"/>
                </a:lnTo>
                <a:lnTo>
                  <a:pt x="85" y="599"/>
                </a:lnTo>
                <a:lnTo>
                  <a:pt x="85" y="599"/>
                </a:lnTo>
                <a:lnTo>
                  <a:pt x="87" y="601"/>
                </a:lnTo>
                <a:lnTo>
                  <a:pt x="87" y="601"/>
                </a:lnTo>
                <a:lnTo>
                  <a:pt x="87" y="601"/>
                </a:lnTo>
                <a:lnTo>
                  <a:pt x="87" y="603"/>
                </a:lnTo>
                <a:lnTo>
                  <a:pt x="87" y="603"/>
                </a:lnTo>
                <a:lnTo>
                  <a:pt x="90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5"/>
                </a:lnTo>
                <a:lnTo>
                  <a:pt x="92" y="605"/>
                </a:lnTo>
                <a:lnTo>
                  <a:pt x="92" y="605"/>
                </a:lnTo>
                <a:lnTo>
                  <a:pt x="92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6" y="605"/>
                </a:lnTo>
                <a:lnTo>
                  <a:pt x="96" y="605"/>
                </a:lnTo>
                <a:lnTo>
                  <a:pt x="98" y="605"/>
                </a:lnTo>
                <a:lnTo>
                  <a:pt x="98" y="605"/>
                </a:lnTo>
                <a:lnTo>
                  <a:pt x="100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9"/>
                </a:lnTo>
                <a:lnTo>
                  <a:pt x="102" y="609"/>
                </a:lnTo>
                <a:lnTo>
                  <a:pt x="102" y="609"/>
                </a:lnTo>
                <a:lnTo>
                  <a:pt x="102" y="611"/>
                </a:lnTo>
                <a:lnTo>
                  <a:pt x="102" y="611"/>
                </a:lnTo>
                <a:lnTo>
                  <a:pt x="102" y="614"/>
                </a:lnTo>
                <a:lnTo>
                  <a:pt x="104" y="614"/>
                </a:lnTo>
                <a:lnTo>
                  <a:pt x="104" y="614"/>
                </a:lnTo>
                <a:lnTo>
                  <a:pt x="104" y="611"/>
                </a:lnTo>
                <a:lnTo>
                  <a:pt x="106" y="611"/>
                </a:lnTo>
                <a:lnTo>
                  <a:pt x="106" y="611"/>
                </a:lnTo>
                <a:lnTo>
                  <a:pt x="106" y="614"/>
                </a:lnTo>
                <a:lnTo>
                  <a:pt x="108" y="616"/>
                </a:lnTo>
                <a:lnTo>
                  <a:pt x="108" y="616"/>
                </a:lnTo>
                <a:lnTo>
                  <a:pt x="110" y="616"/>
                </a:lnTo>
                <a:lnTo>
                  <a:pt x="110" y="616"/>
                </a:lnTo>
                <a:lnTo>
                  <a:pt x="110" y="616"/>
                </a:lnTo>
                <a:lnTo>
                  <a:pt x="113" y="616"/>
                </a:lnTo>
                <a:lnTo>
                  <a:pt x="113" y="616"/>
                </a:lnTo>
                <a:lnTo>
                  <a:pt x="113" y="614"/>
                </a:lnTo>
                <a:lnTo>
                  <a:pt x="115" y="614"/>
                </a:lnTo>
                <a:lnTo>
                  <a:pt x="119" y="616"/>
                </a:lnTo>
                <a:lnTo>
                  <a:pt x="119" y="618"/>
                </a:lnTo>
                <a:lnTo>
                  <a:pt x="117" y="620"/>
                </a:lnTo>
                <a:lnTo>
                  <a:pt x="117" y="620"/>
                </a:lnTo>
                <a:lnTo>
                  <a:pt x="117" y="622"/>
                </a:lnTo>
                <a:lnTo>
                  <a:pt x="117" y="622"/>
                </a:lnTo>
                <a:lnTo>
                  <a:pt x="119" y="624"/>
                </a:lnTo>
                <a:lnTo>
                  <a:pt x="119" y="624"/>
                </a:lnTo>
                <a:lnTo>
                  <a:pt x="119" y="626"/>
                </a:lnTo>
                <a:lnTo>
                  <a:pt x="119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7" y="628"/>
                </a:lnTo>
                <a:lnTo>
                  <a:pt x="127" y="628"/>
                </a:lnTo>
                <a:lnTo>
                  <a:pt x="127" y="628"/>
                </a:lnTo>
                <a:lnTo>
                  <a:pt x="129" y="628"/>
                </a:lnTo>
                <a:lnTo>
                  <a:pt x="129" y="628"/>
                </a:lnTo>
                <a:lnTo>
                  <a:pt x="129" y="630"/>
                </a:lnTo>
                <a:lnTo>
                  <a:pt x="129" y="630"/>
                </a:lnTo>
                <a:lnTo>
                  <a:pt x="129" y="630"/>
                </a:lnTo>
                <a:lnTo>
                  <a:pt x="127" y="630"/>
                </a:lnTo>
                <a:lnTo>
                  <a:pt x="127" y="632"/>
                </a:lnTo>
                <a:lnTo>
                  <a:pt x="125" y="632"/>
                </a:lnTo>
                <a:lnTo>
                  <a:pt x="125" y="634"/>
                </a:lnTo>
                <a:lnTo>
                  <a:pt x="125" y="634"/>
                </a:lnTo>
                <a:lnTo>
                  <a:pt x="125" y="637"/>
                </a:lnTo>
                <a:lnTo>
                  <a:pt x="125" y="637"/>
                </a:lnTo>
                <a:lnTo>
                  <a:pt x="127" y="637"/>
                </a:lnTo>
                <a:lnTo>
                  <a:pt x="127" y="639"/>
                </a:lnTo>
                <a:lnTo>
                  <a:pt x="129" y="641"/>
                </a:lnTo>
                <a:lnTo>
                  <a:pt x="129" y="643"/>
                </a:lnTo>
                <a:lnTo>
                  <a:pt x="129" y="645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3" y="647"/>
                </a:lnTo>
                <a:lnTo>
                  <a:pt x="133" y="647"/>
                </a:lnTo>
                <a:lnTo>
                  <a:pt x="133" y="647"/>
                </a:lnTo>
                <a:lnTo>
                  <a:pt x="136" y="649"/>
                </a:lnTo>
                <a:lnTo>
                  <a:pt x="146" y="659"/>
                </a:lnTo>
                <a:lnTo>
                  <a:pt x="148" y="662"/>
                </a:lnTo>
                <a:lnTo>
                  <a:pt x="150" y="662"/>
                </a:lnTo>
                <a:lnTo>
                  <a:pt x="152" y="664"/>
                </a:lnTo>
                <a:lnTo>
                  <a:pt x="152" y="664"/>
                </a:lnTo>
                <a:lnTo>
                  <a:pt x="154" y="664"/>
                </a:lnTo>
                <a:lnTo>
                  <a:pt x="154" y="666"/>
                </a:lnTo>
                <a:lnTo>
                  <a:pt x="154" y="666"/>
                </a:lnTo>
                <a:lnTo>
                  <a:pt x="154" y="668"/>
                </a:lnTo>
                <a:lnTo>
                  <a:pt x="156" y="668"/>
                </a:lnTo>
                <a:lnTo>
                  <a:pt x="156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61" y="670"/>
                </a:lnTo>
                <a:lnTo>
                  <a:pt x="163" y="670"/>
                </a:lnTo>
                <a:lnTo>
                  <a:pt x="163" y="670"/>
                </a:lnTo>
                <a:lnTo>
                  <a:pt x="165" y="670"/>
                </a:lnTo>
                <a:lnTo>
                  <a:pt x="165" y="670"/>
                </a:lnTo>
                <a:lnTo>
                  <a:pt x="165" y="670"/>
                </a:lnTo>
                <a:lnTo>
                  <a:pt x="167" y="670"/>
                </a:lnTo>
                <a:lnTo>
                  <a:pt x="167" y="670"/>
                </a:lnTo>
                <a:lnTo>
                  <a:pt x="167" y="670"/>
                </a:lnTo>
                <a:lnTo>
                  <a:pt x="169" y="670"/>
                </a:lnTo>
                <a:lnTo>
                  <a:pt x="169" y="672"/>
                </a:lnTo>
                <a:lnTo>
                  <a:pt x="169" y="674"/>
                </a:lnTo>
                <a:lnTo>
                  <a:pt x="169" y="676"/>
                </a:lnTo>
                <a:lnTo>
                  <a:pt x="171" y="678"/>
                </a:lnTo>
                <a:lnTo>
                  <a:pt x="171" y="680"/>
                </a:lnTo>
                <a:lnTo>
                  <a:pt x="173" y="680"/>
                </a:lnTo>
                <a:lnTo>
                  <a:pt x="175" y="682"/>
                </a:lnTo>
                <a:lnTo>
                  <a:pt x="177" y="682"/>
                </a:lnTo>
                <a:lnTo>
                  <a:pt x="179" y="682"/>
                </a:lnTo>
                <a:lnTo>
                  <a:pt x="181" y="685"/>
                </a:lnTo>
                <a:lnTo>
                  <a:pt x="184" y="685"/>
                </a:lnTo>
                <a:lnTo>
                  <a:pt x="188" y="685"/>
                </a:lnTo>
                <a:lnTo>
                  <a:pt x="190" y="685"/>
                </a:lnTo>
                <a:lnTo>
                  <a:pt x="194" y="682"/>
                </a:lnTo>
                <a:lnTo>
                  <a:pt x="198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5"/>
                </a:lnTo>
                <a:lnTo>
                  <a:pt x="200" y="689"/>
                </a:lnTo>
                <a:lnTo>
                  <a:pt x="200" y="691"/>
                </a:lnTo>
                <a:lnTo>
                  <a:pt x="200" y="691"/>
                </a:lnTo>
                <a:lnTo>
                  <a:pt x="202" y="693"/>
                </a:lnTo>
                <a:lnTo>
                  <a:pt x="202" y="693"/>
                </a:lnTo>
                <a:lnTo>
                  <a:pt x="204" y="693"/>
                </a:lnTo>
                <a:lnTo>
                  <a:pt x="204" y="693"/>
                </a:lnTo>
                <a:lnTo>
                  <a:pt x="207" y="691"/>
                </a:lnTo>
                <a:lnTo>
                  <a:pt x="207" y="691"/>
                </a:lnTo>
                <a:lnTo>
                  <a:pt x="209" y="691"/>
                </a:lnTo>
                <a:lnTo>
                  <a:pt x="209" y="693"/>
                </a:lnTo>
                <a:lnTo>
                  <a:pt x="211" y="693"/>
                </a:lnTo>
                <a:lnTo>
                  <a:pt x="211" y="693"/>
                </a:lnTo>
                <a:lnTo>
                  <a:pt x="211" y="695"/>
                </a:lnTo>
                <a:lnTo>
                  <a:pt x="213" y="697"/>
                </a:lnTo>
                <a:lnTo>
                  <a:pt x="213" y="697"/>
                </a:lnTo>
                <a:lnTo>
                  <a:pt x="215" y="697"/>
                </a:lnTo>
                <a:lnTo>
                  <a:pt x="215" y="697"/>
                </a:lnTo>
                <a:lnTo>
                  <a:pt x="215" y="697"/>
                </a:lnTo>
                <a:lnTo>
                  <a:pt x="217" y="697"/>
                </a:lnTo>
                <a:lnTo>
                  <a:pt x="217" y="697"/>
                </a:lnTo>
                <a:lnTo>
                  <a:pt x="217" y="697"/>
                </a:lnTo>
                <a:lnTo>
                  <a:pt x="219" y="697"/>
                </a:lnTo>
                <a:lnTo>
                  <a:pt x="219" y="699"/>
                </a:lnTo>
                <a:lnTo>
                  <a:pt x="221" y="701"/>
                </a:lnTo>
                <a:lnTo>
                  <a:pt x="223" y="703"/>
                </a:lnTo>
                <a:lnTo>
                  <a:pt x="223" y="703"/>
                </a:lnTo>
                <a:lnTo>
                  <a:pt x="225" y="703"/>
                </a:lnTo>
                <a:lnTo>
                  <a:pt x="227" y="703"/>
                </a:lnTo>
                <a:lnTo>
                  <a:pt x="227" y="705"/>
                </a:lnTo>
                <a:lnTo>
                  <a:pt x="227" y="703"/>
                </a:lnTo>
                <a:lnTo>
                  <a:pt x="230" y="703"/>
                </a:lnTo>
                <a:lnTo>
                  <a:pt x="230" y="703"/>
                </a:lnTo>
                <a:lnTo>
                  <a:pt x="232" y="703"/>
                </a:lnTo>
                <a:lnTo>
                  <a:pt x="232" y="703"/>
                </a:lnTo>
                <a:lnTo>
                  <a:pt x="232" y="705"/>
                </a:lnTo>
                <a:lnTo>
                  <a:pt x="232" y="705"/>
                </a:lnTo>
                <a:lnTo>
                  <a:pt x="234" y="708"/>
                </a:lnTo>
                <a:lnTo>
                  <a:pt x="234" y="710"/>
                </a:lnTo>
                <a:lnTo>
                  <a:pt x="234" y="712"/>
                </a:lnTo>
                <a:lnTo>
                  <a:pt x="236" y="712"/>
                </a:lnTo>
                <a:lnTo>
                  <a:pt x="236" y="710"/>
                </a:lnTo>
                <a:lnTo>
                  <a:pt x="236" y="710"/>
                </a:lnTo>
                <a:lnTo>
                  <a:pt x="238" y="710"/>
                </a:lnTo>
                <a:lnTo>
                  <a:pt x="238" y="708"/>
                </a:lnTo>
                <a:lnTo>
                  <a:pt x="240" y="708"/>
                </a:lnTo>
                <a:lnTo>
                  <a:pt x="242" y="708"/>
                </a:lnTo>
                <a:lnTo>
                  <a:pt x="244" y="708"/>
                </a:lnTo>
                <a:lnTo>
                  <a:pt x="246" y="708"/>
                </a:lnTo>
                <a:lnTo>
                  <a:pt x="248" y="710"/>
                </a:lnTo>
                <a:lnTo>
                  <a:pt x="248" y="710"/>
                </a:lnTo>
                <a:lnTo>
                  <a:pt x="248" y="712"/>
                </a:lnTo>
                <a:lnTo>
                  <a:pt x="248" y="714"/>
                </a:lnTo>
                <a:lnTo>
                  <a:pt x="248" y="714"/>
                </a:lnTo>
                <a:lnTo>
                  <a:pt x="248" y="716"/>
                </a:lnTo>
                <a:lnTo>
                  <a:pt x="250" y="716"/>
                </a:lnTo>
                <a:lnTo>
                  <a:pt x="253" y="716"/>
                </a:lnTo>
                <a:lnTo>
                  <a:pt x="255" y="716"/>
                </a:lnTo>
                <a:lnTo>
                  <a:pt x="269" y="714"/>
                </a:lnTo>
                <a:lnTo>
                  <a:pt x="269" y="716"/>
                </a:lnTo>
                <a:lnTo>
                  <a:pt x="275" y="716"/>
                </a:lnTo>
                <a:lnTo>
                  <a:pt x="275" y="716"/>
                </a:lnTo>
                <a:lnTo>
                  <a:pt x="278" y="714"/>
                </a:lnTo>
                <a:lnTo>
                  <a:pt x="278" y="708"/>
                </a:lnTo>
                <a:lnTo>
                  <a:pt x="280" y="703"/>
                </a:lnTo>
                <a:lnTo>
                  <a:pt x="284" y="699"/>
                </a:lnTo>
                <a:lnTo>
                  <a:pt x="286" y="697"/>
                </a:lnTo>
                <a:lnTo>
                  <a:pt x="286" y="697"/>
                </a:lnTo>
                <a:lnTo>
                  <a:pt x="288" y="697"/>
                </a:lnTo>
                <a:lnTo>
                  <a:pt x="290" y="697"/>
                </a:lnTo>
                <a:lnTo>
                  <a:pt x="292" y="697"/>
                </a:lnTo>
                <a:lnTo>
                  <a:pt x="294" y="695"/>
                </a:lnTo>
                <a:lnTo>
                  <a:pt x="294" y="697"/>
                </a:lnTo>
                <a:lnTo>
                  <a:pt x="296" y="697"/>
                </a:lnTo>
                <a:lnTo>
                  <a:pt x="303" y="703"/>
                </a:lnTo>
                <a:lnTo>
                  <a:pt x="303" y="703"/>
                </a:lnTo>
                <a:lnTo>
                  <a:pt x="305" y="703"/>
                </a:lnTo>
                <a:lnTo>
                  <a:pt x="305" y="701"/>
                </a:lnTo>
                <a:lnTo>
                  <a:pt x="305" y="699"/>
                </a:lnTo>
                <a:lnTo>
                  <a:pt x="307" y="699"/>
                </a:lnTo>
                <a:lnTo>
                  <a:pt x="307" y="699"/>
                </a:lnTo>
                <a:lnTo>
                  <a:pt x="309" y="699"/>
                </a:lnTo>
                <a:lnTo>
                  <a:pt x="311" y="697"/>
                </a:lnTo>
                <a:lnTo>
                  <a:pt x="315" y="699"/>
                </a:lnTo>
                <a:lnTo>
                  <a:pt x="317" y="697"/>
                </a:lnTo>
                <a:lnTo>
                  <a:pt x="319" y="697"/>
                </a:lnTo>
                <a:lnTo>
                  <a:pt x="319" y="697"/>
                </a:lnTo>
                <a:lnTo>
                  <a:pt x="321" y="697"/>
                </a:lnTo>
                <a:lnTo>
                  <a:pt x="321" y="697"/>
                </a:lnTo>
                <a:lnTo>
                  <a:pt x="324" y="697"/>
                </a:lnTo>
                <a:lnTo>
                  <a:pt x="326" y="699"/>
                </a:lnTo>
                <a:lnTo>
                  <a:pt x="326" y="699"/>
                </a:lnTo>
                <a:lnTo>
                  <a:pt x="328" y="699"/>
                </a:lnTo>
                <a:lnTo>
                  <a:pt x="330" y="699"/>
                </a:lnTo>
                <a:lnTo>
                  <a:pt x="332" y="699"/>
                </a:lnTo>
                <a:lnTo>
                  <a:pt x="334" y="699"/>
                </a:lnTo>
                <a:lnTo>
                  <a:pt x="336" y="699"/>
                </a:lnTo>
                <a:lnTo>
                  <a:pt x="338" y="697"/>
                </a:lnTo>
                <a:lnTo>
                  <a:pt x="338" y="695"/>
                </a:lnTo>
                <a:lnTo>
                  <a:pt x="340" y="691"/>
                </a:lnTo>
                <a:lnTo>
                  <a:pt x="340" y="689"/>
                </a:lnTo>
                <a:lnTo>
                  <a:pt x="342" y="687"/>
                </a:lnTo>
                <a:lnTo>
                  <a:pt x="342" y="685"/>
                </a:lnTo>
                <a:lnTo>
                  <a:pt x="344" y="685"/>
                </a:lnTo>
                <a:lnTo>
                  <a:pt x="347" y="685"/>
                </a:lnTo>
                <a:lnTo>
                  <a:pt x="357" y="682"/>
                </a:lnTo>
                <a:lnTo>
                  <a:pt x="359" y="682"/>
                </a:lnTo>
                <a:lnTo>
                  <a:pt x="359" y="682"/>
                </a:lnTo>
                <a:lnTo>
                  <a:pt x="361" y="682"/>
                </a:lnTo>
                <a:lnTo>
                  <a:pt x="361" y="680"/>
                </a:lnTo>
                <a:lnTo>
                  <a:pt x="363" y="678"/>
                </a:lnTo>
                <a:lnTo>
                  <a:pt x="365" y="674"/>
                </a:lnTo>
                <a:lnTo>
                  <a:pt x="367" y="672"/>
                </a:lnTo>
                <a:lnTo>
                  <a:pt x="367" y="672"/>
                </a:lnTo>
                <a:lnTo>
                  <a:pt x="370" y="670"/>
                </a:lnTo>
                <a:lnTo>
                  <a:pt x="370" y="670"/>
                </a:lnTo>
                <a:lnTo>
                  <a:pt x="370" y="670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4"/>
                </a:lnTo>
                <a:lnTo>
                  <a:pt x="367" y="659"/>
                </a:lnTo>
                <a:lnTo>
                  <a:pt x="367" y="659"/>
                </a:lnTo>
                <a:lnTo>
                  <a:pt x="367" y="659"/>
                </a:lnTo>
                <a:lnTo>
                  <a:pt x="365" y="657"/>
                </a:lnTo>
                <a:lnTo>
                  <a:pt x="361" y="657"/>
                </a:lnTo>
                <a:lnTo>
                  <a:pt x="344" y="657"/>
                </a:lnTo>
                <a:lnTo>
                  <a:pt x="342" y="655"/>
                </a:lnTo>
                <a:lnTo>
                  <a:pt x="342" y="655"/>
                </a:lnTo>
                <a:lnTo>
                  <a:pt x="342" y="653"/>
                </a:lnTo>
                <a:lnTo>
                  <a:pt x="342" y="653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2" y="649"/>
                </a:lnTo>
                <a:lnTo>
                  <a:pt x="342" y="649"/>
                </a:lnTo>
                <a:lnTo>
                  <a:pt x="342" y="647"/>
                </a:lnTo>
                <a:lnTo>
                  <a:pt x="347" y="645"/>
                </a:lnTo>
                <a:lnTo>
                  <a:pt x="351" y="643"/>
                </a:lnTo>
                <a:lnTo>
                  <a:pt x="351" y="641"/>
                </a:lnTo>
                <a:lnTo>
                  <a:pt x="353" y="639"/>
                </a:lnTo>
                <a:lnTo>
                  <a:pt x="355" y="637"/>
                </a:lnTo>
                <a:lnTo>
                  <a:pt x="355" y="637"/>
                </a:lnTo>
                <a:lnTo>
                  <a:pt x="357" y="630"/>
                </a:lnTo>
                <a:lnTo>
                  <a:pt x="357" y="628"/>
                </a:lnTo>
                <a:lnTo>
                  <a:pt x="357" y="626"/>
                </a:lnTo>
                <a:lnTo>
                  <a:pt x="355" y="626"/>
                </a:lnTo>
                <a:lnTo>
                  <a:pt x="355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4"/>
                </a:lnTo>
                <a:lnTo>
                  <a:pt x="353" y="624"/>
                </a:lnTo>
                <a:lnTo>
                  <a:pt x="353" y="622"/>
                </a:lnTo>
                <a:lnTo>
                  <a:pt x="351" y="622"/>
                </a:lnTo>
                <a:lnTo>
                  <a:pt x="351" y="620"/>
                </a:lnTo>
                <a:lnTo>
                  <a:pt x="351" y="618"/>
                </a:lnTo>
                <a:lnTo>
                  <a:pt x="353" y="614"/>
                </a:lnTo>
                <a:lnTo>
                  <a:pt x="355" y="607"/>
                </a:lnTo>
                <a:lnTo>
                  <a:pt x="357" y="607"/>
                </a:lnTo>
                <a:lnTo>
                  <a:pt x="359" y="607"/>
                </a:lnTo>
                <a:lnTo>
                  <a:pt x="359" y="607"/>
                </a:lnTo>
                <a:lnTo>
                  <a:pt x="361" y="607"/>
                </a:lnTo>
                <a:lnTo>
                  <a:pt x="363" y="607"/>
                </a:lnTo>
                <a:lnTo>
                  <a:pt x="363" y="607"/>
                </a:lnTo>
                <a:lnTo>
                  <a:pt x="365" y="607"/>
                </a:lnTo>
                <a:lnTo>
                  <a:pt x="370" y="605"/>
                </a:lnTo>
                <a:lnTo>
                  <a:pt x="370" y="605"/>
                </a:lnTo>
                <a:lnTo>
                  <a:pt x="372" y="603"/>
                </a:lnTo>
                <a:lnTo>
                  <a:pt x="372" y="603"/>
                </a:lnTo>
                <a:lnTo>
                  <a:pt x="372" y="603"/>
                </a:lnTo>
                <a:lnTo>
                  <a:pt x="372" y="601"/>
                </a:lnTo>
                <a:lnTo>
                  <a:pt x="370" y="601"/>
                </a:lnTo>
                <a:lnTo>
                  <a:pt x="370" y="601"/>
                </a:lnTo>
                <a:lnTo>
                  <a:pt x="370" y="599"/>
                </a:lnTo>
                <a:lnTo>
                  <a:pt x="372" y="599"/>
                </a:lnTo>
                <a:lnTo>
                  <a:pt x="372" y="597"/>
                </a:lnTo>
                <a:lnTo>
                  <a:pt x="374" y="595"/>
                </a:lnTo>
                <a:lnTo>
                  <a:pt x="376" y="588"/>
                </a:lnTo>
                <a:lnTo>
                  <a:pt x="380" y="588"/>
                </a:lnTo>
                <a:lnTo>
                  <a:pt x="384" y="586"/>
                </a:lnTo>
                <a:lnTo>
                  <a:pt x="386" y="588"/>
                </a:lnTo>
                <a:lnTo>
                  <a:pt x="386" y="588"/>
                </a:lnTo>
                <a:lnTo>
                  <a:pt x="388" y="588"/>
                </a:lnTo>
                <a:lnTo>
                  <a:pt x="388" y="588"/>
                </a:lnTo>
                <a:lnTo>
                  <a:pt x="388" y="591"/>
                </a:lnTo>
                <a:lnTo>
                  <a:pt x="390" y="591"/>
                </a:lnTo>
                <a:lnTo>
                  <a:pt x="390" y="593"/>
                </a:lnTo>
                <a:lnTo>
                  <a:pt x="392" y="595"/>
                </a:lnTo>
                <a:lnTo>
                  <a:pt x="395" y="595"/>
                </a:lnTo>
                <a:lnTo>
                  <a:pt x="395" y="595"/>
                </a:lnTo>
                <a:lnTo>
                  <a:pt x="397" y="595"/>
                </a:lnTo>
                <a:lnTo>
                  <a:pt x="397" y="593"/>
                </a:lnTo>
                <a:lnTo>
                  <a:pt x="397" y="593"/>
                </a:lnTo>
                <a:lnTo>
                  <a:pt x="397" y="593"/>
                </a:lnTo>
                <a:lnTo>
                  <a:pt x="399" y="591"/>
                </a:lnTo>
                <a:lnTo>
                  <a:pt x="399" y="591"/>
                </a:lnTo>
                <a:lnTo>
                  <a:pt x="401" y="591"/>
                </a:lnTo>
                <a:lnTo>
                  <a:pt x="403" y="593"/>
                </a:lnTo>
                <a:lnTo>
                  <a:pt x="409" y="597"/>
                </a:lnTo>
                <a:lnTo>
                  <a:pt x="411" y="597"/>
                </a:lnTo>
                <a:lnTo>
                  <a:pt x="418" y="599"/>
                </a:lnTo>
                <a:lnTo>
                  <a:pt x="420" y="599"/>
                </a:lnTo>
                <a:lnTo>
                  <a:pt x="420" y="597"/>
                </a:lnTo>
                <a:lnTo>
                  <a:pt x="420" y="595"/>
                </a:lnTo>
                <a:lnTo>
                  <a:pt x="420" y="595"/>
                </a:lnTo>
                <a:lnTo>
                  <a:pt x="420" y="593"/>
                </a:lnTo>
                <a:lnTo>
                  <a:pt x="420" y="591"/>
                </a:lnTo>
                <a:lnTo>
                  <a:pt x="420" y="591"/>
                </a:lnTo>
                <a:lnTo>
                  <a:pt x="420" y="588"/>
                </a:lnTo>
                <a:lnTo>
                  <a:pt x="420" y="588"/>
                </a:lnTo>
                <a:lnTo>
                  <a:pt x="420" y="588"/>
                </a:lnTo>
                <a:lnTo>
                  <a:pt x="422" y="588"/>
                </a:lnTo>
                <a:lnTo>
                  <a:pt x="422" y="588"/>
                </a:lnTo>
                <a:lnTo>
                  <a:pt x="422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6" y="588"/>
                </a:lnTo>
                <a:lnTo>
                  <a:pt x="426" y="588"/>
                </a:lnTo>
                <a:lnTo>
                  <a:pt x="426" y="588"/>
                </a:lnTo>
                <a:lnTo>
                  <a:pt x="428" y="588"/>
                </a:lnTo>
                <a:lnTo>
                  <a:pt x="428" y="588"/>
                </a:lnTo>
                <a:lnTo>
                  <a:pt x="428" y="588"/>
                </a:lnTo>
                <a:lnTo>
                  <a:pt x="430" y="588"/>
                </a:lnTo>
                <a:lnTo>
                  <a:pt x="430" y="586"/>
                </a:lnTo>
                <a:lnTo>
                  <a:pt x="430" y="584"/>
                </a:lnTo>
                <a:lnTo>
                  <a:pt x="430" y="584"/>
                </a:lnTo>
                <a:lnTo>
                  <a:pt x="430" y="582"/>
                </a:lnTo>
                <a:lnTo>
                  <a:pt x="430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4"/>
                </a:lnTo>
                <a:lnTo>
                  <a:pt x="438" y="588"/>
                </a:lnTo>
                <a:lnTo>
                  <a:pt x="441" y="588"/>
                </a:lnTo>
                <a:lnTo>
                  <a:pt x="443" y="588"/>
                </a:lnTo>
                <a:lnTo>
                  <a:pt x="443" y="588"/>
                </a:lnTo>
                <a:lnTo>
                  <a:pt x="443" y="586"/>
                </a:lnTo>
                <a:lnTo>
                  <a:pt x="443" y="586"/>
                </a:lnTo>
                <a:lnTo>
                  <a:pt x="441" y="584"/>
                </a:lnTo>
                <a:lnTo>
                  <a:pt x="438" y="582"/>
                </a:lnTo>
                <a:lnTo>
                  <a:pt x="438" y="582"/>
                </a:lnTo>
                <a:lnTo>
                  <a:pt x="436" y="582"/>
                </a:lnTo>
                <a:lnTo>
                  <a:pt x="436" y="582"/>
                </a:lnTo>
                <a:lnTo>
                  <a:pt x="436" y="580"/>
                </a:lnTo>
                <a:lnTo>
                  <a:pt x="436" y="580"/>
                </a:lnTo>
                <a:lnTo>
                  <a:pt x="441" y="576"/>
                </a:lnTo>
                <a:lnTo>
                  <a:pt x="441" y="574"/>
                </a:lnTo>
                <a:lnTo>
                  <a:pt x="441" y="574"/>
                </a:lnTo>
                <a:lnTo>
                  <a:pt x="441" y="574"/>
                </a:lnTo>
                <a:lnTo>
                  <a:pt x="443" y="572"/>
                </a:lnTo>
                <a:lnTo>
                  <a:pt x="443" y="570"/>
                </a:lnTo>
                <a:lnTo>
                  <a:pt x="443" y="570"/>
                </a:lnTo>
                <a:lnTo>
                  <a:pt x="443" y="570"/>
                </a:lnTo>
                <a:lnTo>
                  <a:pt x="445" y="568"/>
                </a:lnTo>
                <a:lnTo>
                  <a:pt x="447" y="568"/>
                </a:lnTo>
                <a:lnTo>
                  <a:pt x="447" y="566"/>
                </a:lnTo>
                <a:lnTo>
                  <a:pt x="447" y="566"/>
                </a:lnTo>
                <a:lnTo>
                  <a:pt x="447" y="563"/>
                </a:lnTo>
                <a:lnTo>
                  <a:pt x="447" y="561"/>
                </a:lnTo>
                <a:lnTo>
                  <a:pt x="449" y="559"/>
                </a:lnTo>
                <a:lnTo>
                  <a:pt x="449" y="559"/>
                </a:lnTo>
                <a:lnTo>
                  <a:pt x="451" y="557"/>
                </a:lnTo>
                <a:lnTo>
                  <a:pt x="451" y="555"/>
                </a:lnTo>
                <a:lnTo>
                  <a:pt x="451" y="555"/>
                </a:lnTo>
                <a:lnTo>
                  <a:pt x="451" y="553"/>
                </a:lnTo>
                <a:lnTo>
                  <a:pt x="451" y="553"/>
                </a:lnTo>
                <a:lnTo>
                  <a:pt x="453" y="551"/>
                </a:lnTo>
                <a:lnTo>
                  <a:pt x="453" y="551"/>
                </a:lnTo>
                <a:lnTo>
                  <a:pt x="453" y="551"/>
                </a:lnTo>
                <a:lnTo>
                  <a:pt x="453" y="549"/>
                </a:lnTo>
                <a:lnTo>
                  <a:pt x="453" y="547"/>
                </a:lnTo>
                <a:lnTo>
                  <a:pt x="453" y="547"/>
                </a:lnTo>
                <a:lnTo>
                  <a:pt x="453" y="545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6" name="Freeform 72">
            <a:extLst>
              <a:ext uri="{FF2B5EF4-FFF2-40B4-BE49-F238E27FC236}">
                <a16:creationId xmlns:a16="http://schemas.microsoft.com/office/drawing/2014/main" id="{9A490EBE-ED91-42A5-98E4-987DBB6A06CB}"/>
              </a:ext>
            </a:extLst>
          </p:cNvPr>
          <p:cNvSpPr>
            <a:spLocks/>
          </p:cNvSpPr>
          <p:nvPr/>
        </p:nvSpPr>
        <p:spPr bwMode="auto">
          <a:xfrm>
            <a:off x="9674802" y="3392037"/>
            <a:ext cx="708387" cy="534677"/>
          </a:xfrm>
          <a:custGeom>
            <a:avLst/>
            <a:gdLst>
              <a:gd name="T0" fmla="*/ 457 w 461"/>
              <a:gd name="T1" fmla="*/ 63 h 367"/>
              <a:gd name="T2" fmla="*/ 457 w 461"/>
              <a:gd name="T3" fmla="*/ 50 h 367"/>
              <a:gd name="T4" fmla="*/ 449 w 461"/>
              <a:gd name="T5" fmla="*/ 19 h 367"/>
              <a:gd name="T6" fmla="*/ 428 w 461"/>
              <a:gd name="T7" fmla="*/ 2 h 367"/>
              <a:gd name="T8" fmla="*/ 407 w 461"/>
              <a:gd name="T9" fmla="*/ 15 h 367"/>
              <a:gd name="T10" fmla="*/ 388 w 461"/>
              <a:gd name="T11" fmla="*/ 29 h 367"/>
              <a:gd name="T12" fmla="*/ 378 w 461"/>
              <a:gd name="T13" fmla="*/ 73 h 367"/>
              <a:gd name="T14" fmla="*/ 348 w 461"/>
              <a:gd name="T15" fmla="*/ 81 h 367"/>
              <a:gd name="T16" fmla="*/ 317 w 461"/>
              <a:gd name="T17" fmla="*/ 100 h 367"/>
              <a:gd name="T18" fmla="*/ 300 w 461"/>
              <a:gd name="T19" fmla="*/ 92 h 367"/>
              <a:gd name="T20" fmla="*/ 273 w 461"/>
              <a:gd name="T21" fmla="*/ 67 h 367"/>
              <a:gd name="T22" fmla="*/ 240 w 461"/>
              <a:gd name="T23" fmla="*/ 65 h 367"/>
              <a:gd name="T24" fmla="*/ 229 w 461"/>
              <a:gd name="T25" fmla="*/ 86 h 367"/>
              <a:gd name="T26" fmla="*/ 196 w 461"/>
              <a:gd name="T27" fmla="*/ 92 h 367"/>
              <a:gd name="T28" fmla="*/ 177 w 461"/>
              <a:gd name="T29" fmla="*/ 102 h 367"/>
              <a:gd name="T30" fmla="*/ 148 w 461"/>
              <a:gd name="T31" fmla="*/ 92 h 367"/>
              <a:gd name="T32" fmla="*/ 125 w 461"/>
              <a:gd name="T33" fmla="*/ 104 h 367"/>
              <a:gd name="T34" fmla="*/ 104 w 461"/>
              <a:gd name="T35" fmla="*/ 102 h 367"/>
              <a:gd name="T36" fmla="*/ 92 w 461"/>
              <a:gd name="T37" fmla="*/ 88 h 367"/>
              <a:gd name="T38" fmla="*/ 81 w 461"/>
              <a:gd name="T39" fmla="*/ 90 h 367"/>
              <a:gd name="T40" fmla="*/ 66 w 461"/>
              <a:gd name="T41" fmla="*/ 79 h 367"/>
              <a:gd name="T42" fmla="*/ 35 w 461"/>
              <a:gd name="T43" fmla="*/ 90 h 367"/>
              <a:gd name="T44" fmla="*/ 10 w 461"/>
              <a:gd name="T45" fmla="*/ 102 h 367"/>
              <a:gd name="T46" fmla="*/ 4 w 461"/>
              <a:gd name="T47" fmla="*/ 132 h 367"/>
              <a:gd name="T48" fmla="*/ 39 w 461"/>
              <a:gd name="T49" fmla="*/ 173 h 367"/>
              <a:gd name="T50" fmla="*/ 48 w 461"/>
              <a:gd name="T51" fmla="*/ 192 h 367"/>
              <a:gd name="T52" fmla="*/ 60 w 461"/>
              <a:gd name="T53" fmla="*/ 186 h 367"/>
              <a:gd name="T54" fmla="*/ 62 w 461"/>
              <a:gd name="T55" fmla="*/ 205 h 367"/>
              <a:gd name="T56" fmla="*/ 69 w 461"/>
              <a:gd name="T57" fmla="*/ 215 h 367"/>
              <a:gd name="T58" fmla="*/ 79 w 461"/>
              <a:gd name="T59" fmla="*/ 257 h 367"/>
              <a:gd name="T60" fmla="*/ 92 w 461"/>
              <a:gd name="T61" fmla="*/ 257 h 367"/>
              <a:gd name="T62" fmla="*/ 100 w 461"/>
              <a:gd name="T63" fmla="*/ 274 h 367"/>
              <a:gd name="T64" fmla="*/ 75 w 461"/>
              <a:gd name="T65" fmla="*/ 296 h 367"/>
              <a:gd name="T66" fmla="*/ 79 w 461"/>
              <a:gd name="T67" fmla="*/ 319 h 367"/>
              <a:gd name="T68" fmla="*/ 117 w 461"/>
              <a:gd name="T69" fmla="*/ 324 h 367"/>
              <a:gd name="T70" fmla="*/ 158 w 461"/>
              <a:gd name="T71" fmla="*/ 319 h 367"/>
              <a:gd name="T72" fmla="*/ 169 w 461"/>
              <a:gd name="T73" fmla="*/ 349 h 367"/>
              <a:gd name="T74" fmla="*/ 190 w 461"/>
              <a:gd name="T75" fmla="*/ 363 h 367"/>
              <a:gd name="T76" fmla="*/ 240 w 461"/>
              <a:gd name="T77" fmla="*/ 357 h 367"/>
              <a:gd name="T78" fmla="*/ 246 w 461"/>
              <a:gd name="T79" fmla="*/ 363 h 367"/>
              <a:gd name="T80" fmla="*/ 265 w 461"/>
              <a:gd name="T81" fmla="*/ 340 h 367"/>
              <a:gd name="T82" fmla="*/ 265 w 461"/>
              <a:gd name="T83" fmla="*/ 311 h 367"/>
              <a:gd name="T84" fmla="*/ 303 w 461"/>
              <a:gd name="T85" fmla="*/ 328 h 367"/>
              <a:gd name="T86" fmla="*/ 342 w 461"/>
              <a:gd name="T87" fmla="*/ 338 h 367"/>
              <a:gd name="T88" fmla="*/ 348 w 461"/>
              <a:gd name="T89" fmla="*/ 326 h 367"/>
              <a:gd name="T90" fmla="*/ 344 w 461"/>
              <a:gd name="T91" fmla="*/ 311 h 367"/>
              <a:gd name="T92" fmla="*/ 319 w 461"/>
              <a:gd name="T93" fmla="*/ 284 h 367"/>
              <a:gd name="T94" fmla="*/ 313 w 461"/>
              <a:gd name="T95" fmla="*/ 261 h 367"/>
              <a:gd name="T96" fmla="*/ 300 w 461"/>
              <a:gd name="T97" fmla="*/ 255 h 367"/>
              <a:gd name="T98" fmla="*/ 257 w 461"/>
              <a:gd name="T99" fmla="*/ 236 h 367"/>
              <a:gd name="T100" fmla="*/ 252 w 461"/>
              <a:gd name="T101" fmla="*/ 209 h 367"/>
              <a:gd name="T102" fmla="*/ 269 w 461"/>
              <a:gd name="T103" fmla="*/ 192 h 367"/>
              <a:gd name="T104" fmla="*/ 284 w 461"/>
              <a:gd name="T105" fmla="*/ 203 h 367"/>
              <a:gd name="T106" fmla="*/ 303 w 461"/>
              <a:gd name="T107" fmla="*/ 196 h 367"/>
              <a:gd name="T108" fmla="*/ 351 w 461"/>
              <a:gd name="T109" fmla="*/ 167 h 367"/>
              <a:gd name="T110" fmla="*/ 371 w 461"/>
              <a:gd name="T111" fmla="*/ 161 h 367"/>
              <a:gd name="T112" fmla="*/ 388 w 461"/>
              <a:gd name="T113" fmla="*/ 161 h 367"/>
              <a:gd name="T114" fmla="*/ 399 w 461"/>
              <a:gd name="T115" fmla="*/ 150 h 367"/>
              <a:gd name="T116" fmla="*/ 403 w 461"/>
              <a:gd name="T117" fmla="*/ 146 h 367"/>
              <a:gd name="T118" fmla="*/ 422 w 461"/>
              <a:gd name="T119" fmla="*/ 132 h 367"/>
              <a:gd name="T120" fmla="*/ 434 w 461"/>
              <a:gd name="T121" fmla="*/ 121 h 367"/>
              <a:gd name="T122" fmla="*/ 449 w 461"/>
              <a:gd name="T123" fmla="*/ 94 h 367"/>
              <a:gd name="T124" fmla="*/ 447 w 461"/>
              <a:gd name="T125" fmla="*/ 79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1" h="367">
                <a:moveTo>
                  <a:pt x="459" y="77"/>
                </a:moveTo>
                <a:lnTo>
                  <a:pt x="459" y="77"/>
                </a:lnTo>
                <a:lnTo>
                  <a:pt x="459" y="77"/>
                </a:lnTo>
                <a:lnTo>
                  <a:pt x="457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1" y="73"/>
                </a:lnTo>
                <a:lnTo>
                  <a:pt x="461" y="71"/>
                </a:lnTo>
                <a:lnTo>
                  <a:pt x="459" y="71"/>
                </a:lnTo>
                <a:lnTo>
                  <a:pt x="459" y="71"/>
                </a:lnTo>
                <a:lnTo>
                  <a:pt x="459" y="69"/>
                </a:lnTo>
                <a:lnTo>
                  <a:pt x="459" y="69"/>
                </a:lnTo>
                <a:lnTo>
                  <a:pt x="459" y="67"/>
                </a:lnTo>
                <a:lnTo>
                  <a:pt x="459" y="65"/>
                </a:lnTo>
                <a:lnTo>
                  <a:pt x="457" y="65"/>
                </a:lnTo>
                <a:lnTo>
                  <a:pt x="457" y="63"/>
                </a:lnTo>
                <a:lnTo>
                  <a:pt x="457" y="63"/>
                </a:lnTo>
                <a:lnTo>
                  <a:pt x="457" y="63"/>
                </a:lnTo>
                <a:lnTo>
                  <a:pt x="453" y="63"/>
                </a:lnTo>
                <a:lnTo>
                  <a:pt x="453" y="61"/>
                </a:lnTo>
                <a:lnTo>
                  <a:pt x="453" y="61"/>
                </a:lnTo>
                <a:lnTo>
                  <a:pt x="453" y="61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5" y="58"/>
                </a:lnTo>
                <a:lnTo>
                  <a:pt x="455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2"/>
                </a:lnTo>
                <a:lnTo>
                  <a:pt x="457" y="50"/>
                </a:lnTo>
                <a:lnTo>
                  <a:pt x="459" y="48"/>
                </a:lnTo>
                <a:lnTo>
                  <a:pt x="459" y="48"/>
                </a:lnTo>
                <a:lnTo>
                  <a:pt x="459" y="44"/>
                </a:lnTo>
                <a:lnTo>
                  <a:pt x="459" y="42"/>
                </a:lnTo>
                <a:lnTo>
                  <a:pt x="457" y="33"/>
                </a:lnTo>
                <a:lnTo>
                  <a:pt x="455" y="31"/>
                </a:lnTo>
                <a:lnTo>
                  <a:pt x="455" y="31"/>
                </a:lnTo>
                <a:lnTo>
                  <a:pt x="455" y="29"/>
                </a:lnTo>
                <a:lnTo>
                  <a:pt x="451" y="25"/>
                </a:lnTo>
                <a:lnTo>
                  <a:pt x="451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3"/>
                </a:lnTo>
                <a:lnTo>
                  <a:pt x="449" y="23"/>
                </a:lnTo>
                <a:lnTo>
                  <a:pt x="449" y="21"/>
                </a:lnTo>
                <a:lnTo>
                  <a:pt x="449" y="19"/>
                </a:lnTo>
                <a:lnTo>
                  <a:pt x="447" y="17"/>
                </a:lnTo>
                <a:lnTo>
                  <a:pt x="447" y="17"/>
                </a:lnTo>
                <a:lnTo>
                  <a:pt x="449" y="15"/>
                </a:lnTo>
                <a:lnTo>
                  <a:pt x="449" y="15"/>
                </a:lnTo>
                <a:lnTo>
                  <a:pt x="449" y="12"/>
                </a:lnTo>
                <a:lnTo>
                  <a:pt x="449" y="10"/>
                </a:lnTo>
                <a:lnTo>
                  <a:pt x="449" y="10"/>
                </a:lnTo>
                <a:lnTo>
                  <a:pt x="449" y="8"/>
                </a:lnTo>
                <a:lnTo>
                  <a:pt x="447" y="8"/>
                </a:lnTo>
                <a:lnTo>
                  <a:pt x="447" y="8"/>
                </a:lnTo>
                <a:lnTo>
                  <a:pt x="442" y="6"/>
                </a:lnTo>
                <a:lnTo>
                  <a:pt x="438" y="8"/>
                </a:lnTo>
                <a:lnTo>
                  <a:pt x="436" y="6"/>
                </a:lnTo>
                <a:lnTo>
                  <a:pt x="430" y="6"/>
                </a:lnTo>
                <a:lnTo>
                  <a:pt x="430" y="4"/>
                </a:lnTo>
                <a:lnTo>
                  <a:pt x="428" y="2"/>
                </a:lnTo>
                <a:lnTo>
                  <a:pt x="428" y="2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17" y="4"/>
                </a:lnTo>
                <a:lnTo>
                  <a:pt x="415" y="6"/>
                </a:lnTo>
                <a:lnTo>
                  <a:pt x="415" y="6"/>
                </a:lnTo>
                <a:lnTo>
                  <a:pt x="415" y="8"/>
                </a:lnTo>
                <a:lnTo>
                  <a:pt x="415" y="8"/>
                </a:lnTo>
                <a:lnTo>
                  <a:pt x="413" y="10"/>
                </a:lnTo>
                <a:lnTo>
                  <a:pt x="413" y="12"/>
                </a:lnTo>
                <a:lnTo>
                  <a:pt x="413" y="15"/>
                </a:lnTo>
                <a:lnTo>
                  <a:pt x="411" y="15"/>
                </a:lnTo>
                <a:lnTo>
                  <a:pt x="409" y="15"/>
                </a:lnTo>
                <a:lnTo>
                  <a:pt x="407" y="15"/>
                </a:lnTo>
                <a:lnTo>
                  <a:pt x="407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5"/>
                </a:lnTo>
                <a:lnTo>
                  <a:pt x="405" y="15"/>
                </a:lnTo>
                <a:lnTo>
                  <a:pt x="401" y="15"/>
                </a:lnTo>
                <a:lnTo>
                  <a:pt x="401" y="15"/>
                </a:lnTo>
                <a:lnTo>
                  <a:pt x="399" y="17"/>
                </a:lnTo>
                <a:lnTo>
                  <a:pt x="399" y="19"/>
                </a:lnTo>
                <a:lnTo>
                  <a:pt x="399" y="21"/>
                </a:lnTo>
                <a:lnTo>
                  <a:pt x="397" y="27"/>
                </a:lnTo>
                <a:lnTo>
                  <a:pt x="397" y="27"/>
                </a:lnTo>
                <a:lnTo>
                  <a:pt x="397" y="27"/>
                </a:lnTo>
                <a:lnTo>
                  <a:pt x="392" y="27"/>
                </a:lnTo>
                <a:lnTo>
                  <a:pt x="392" y="27"/>
                </a:lnTo>
                <a:lnTo>
                  <a:pt x="388" y="29"/>
                </a:lnTo>
                <a:lnTo>
                  <a:pt x="388" y="29"/>
                </a:lnTo>
                <a:lnTo>
                  <a:pt x="386" y="31"/>
                </a:lnTo>
                <a:lnTo>
                  <a:pt x="382" y="35"/>
                </a:lnTo>
                <a:lnTo>
                  <a:pt x="382" y="38"/>
                </a:lnTo>
                <a:lnTo>
                  <a:pt x="382" y="38"/>
                </a:lnTo>
                <a:lnTo>
                  <a:pt x="382" y="50"/>
                </a:lnTo>
                <a:lnTo>
                  <a:pt x="382" y="52"/>
                </a:lnTo>
                <a:lnTo>
                  <a:pt x="382" y="52"/>
                </a:lnTo>
                <a:lnTo>
                  <a:pt x="380" y="54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61"/>
                </a:lnTo>
                <a:lnTo>
                  <a:pt x="378" y="61"/>
                </a:lnTo>
                <a:lnTo>
                  <a:pt x="378" y="63"/>
                </a:lnTo>
                <a:lnTo>
                  <a:pt x="378" y="63"/>
                </a:lnTo>
                <a:lnTo>
                  <a:pt x="376" y="69"/>
                </a:lnTo>
                <a:lnTo>
                  <a:pt x="378" y="73"/>
                </a:lnTo>
                <a:lnTo>
                  <a:pt x="376" y="77"/>
                </a:lnTo>
                <a:lnTo>
                  <a:pt x="376" y="77"/>
                </a:lnTo>
                <a:lnTo>
                  <a:pt x="376" y="79"/>
                </a:lnTo>
                <a:lnTo>
                  <a:pt x="374" y="81"/>
                </a:lnTo>
                <a:lnTo>
                  <a:pt x="374" y="81"/>
                </a:lnTo>
                <a:lnTo>
                  <a:pt x="371" y="81"/>
                </a:lnTo>
                <a:lnTo>
                  <a:pt x="365" y="79"/>
                </a:lnTo>
                <a:lnTo>
                  <a:pt x="363" y="77"/>
                </a:lnTo>
                <a:lnTo>
                  <a:pt x="361" y="79"/>
                </a:lnTo>
                <a:lnTo>
                  <a:pt x="361" y="79"/>
                </a:lnTo>
                <a:lnTo>
                  <a:pt x="359" y="81"/>
                </a:lnTo>
                <a:lnTo>
                  <a:pt x="359" y="83"/>
                </a:lnTo>
                <a:lnTo>
                  <a:pt x="359" y="86"/>
                </a:lnTo>
                <a:lnTo>
                  <a:pt x="359" y="88"/>
                </a:lnTo>
                <a:lnTo>
                  <a:pt x="359" y="88"/>
                </a:lnTo>
                <a:lnTo>
                  <a:pt x="351" y="86"/>
                </a:lnTo>
                <a:lnTo>
                  <a:pt x="348" y="81"/>
                </a:lnTo>
                <a:lnTo>
                  <a:pt x="346" y="81"/>
                </a:lnTo>
                <a:lnTo>
                  <a:pt x="344" y="81"/>
                </a:lnTo>
                <a:lnTo>
                  <a:pt x="344" y="81"/>
                </a:lnTo>
                <a:lnTo>
                  <a:pt x="344" y="81"/>
                </a:lnTo>
                <a:lnTo>
                  <a:pt x="342" y="83"/>
                </a:lnTo>
                <a:lnTo>
                  <a:pt x="340" y="86"/>
                </a:lnTo>
                <a:lnTo>
                  <a:pt x="338" y="86"/>
                </a:lnTo>
                <a:lnTo>
                  <a:pt x="336" y="86"/>
                </a:lnTo>
                <a:lnTo>
                  <a:pt x="334" y="86"/>
                </a:lnTo>
                <a:lnTo>
                  <a:pt x="332" y="86"/>
                </a:lnTo>
                <a:lnTo>
                  <a:pt x="330" y="83"/>
                </a:lnTo>
                <a:lnTo>
                  <a:pt x="328" y="83"/>
                </a:lnTo>
                <a:lnTo>
                  <a:pt x="323" y="90"/>
                </a:lnTo>
                <a:lnTo>
                  <a:pt x="319" y="92"/>
                </a:lnTo>
                <a:lnTo>
                  <a:pt x="319" y="94"/>
                </a:lnTo>
                <a:lnTo>
                  <a:pt x="317" y="96"/>
                </a:lnTo>
                <a:lnTo>
                  <a:pt x="317" y="100"/>
                </a:lnTo>
                <a:lnTo>
                  <a:pt x="317" y="102"/>
                </a:lnTo>
                <a:lnTo>
                  <a:pt x="315" y="102"/>
                </a:lnTo>
                <a:lnTo>
                  <a:pt x="315" y="102"/>
                </a:lnTo>
                <a:lnTo>
                  <a:pt x="315" y="104"/>
                </a:lnTo>
                <a:lnTo>
                  <a:pt x="315" y="104"/>
                </a:lnTo>
                <a:lnTo>
                  <a:pt x="315" y="106"/>
                </a:lnTo>
                <a:lnTo>
                  <a:pt x="315" y="106"/>
                </a:lnTo>
                <a:lnTo>
                  <a:pt x="315" y="109"/>
                </a:lnTo>
                <a:lnTo>
                  <a:pt x="313" y="109"/>
                </a:lnTo>
                <a:lnTo>
                  <a:pt x="311" y="106"/>
                </a:lnTo>
                <a:lnTo>
                  <a:pt x="305" y="102"/>
                </a:lnTo>
                <a:lnTo>
                  <a:pt x="296" y="98"/>
                </a:lnTo>
                <a:lnTo>
                  <a:pt x="296" y="96"/>
                </a:lnTo>
                <a:lnTo>
                  <a:pt x="296" y="96"/>
                </a:lnTo>
                <a:lnTo>
                  <a:pt x="298" y="94"/>
                </a:lnTo>
                <a:lnTo>
                  <a:pt x="298" y="92"/>
                </a:lnTo>
                <a:lnTo>
                  <a:pt x="300" y="92"/>
                </a:lnTo>
                <a:lnTo>
                  <a:pt x="298" y="88"/>
                </a:lnTo>
                <a:lnTo>
                  <a:pt x="298" y="86"/>
                </a:lnTo>
                <a:lnTo>
                  <a:pt x="298" y="86"/>
                </a:lnTo>
                <a:lnTo>
                  <a:pt x="294" y="86"/>
                </a:lnTo>
                <a:lnTo>
                  <a:pt x="292" y="83"/>
                </a:lnTo>
                <a:lnTo>
                  <a:pt x="290" y="83"/>
                </a:lnTo>
                <a:lnTo>
                  <a:pt x="288" y="86"/>
                </a:lnTo>
                <a:lnTo>
                  <a:pt x="286" y="86"/>
                </a:lnTo>
                <a:lnTo>
                  <a:pt x="284" y="86"/>
                </a:lnTo>
                <a:lnTo>
                  <a:pt x="282" y="83"/>
                </a:lnTo>
                <a:lnTo>
                  <a:pt x="282" y="81"/>
                </a:lnTo>
                <a:lnTo>
                  <a:pt x="280" y="79"/>
                </a:lnTo>
                <a:lnTo>
                  <a:pt x="280" y="71"/>
                </a:lnTo>
                <a:lnTo>
                  <a:pt x="280" y="69"/>
                </a:lnTo>
                <a:lnTo>
                  <a:pt x="277" y="69"/>
                </a:lnTo>
                <a:lnTo>
                  <a:pt x="275" y="69"/>
                </a:lnTo>
                <a:lnTo>
                  <a:pt x="273" y="67"/>
                </a:lnTo>
                <a:lnTo>
                  <a:pt x="273" y="67"/>
                </a:lnTo>
                <a:lnTo>
                  <a:pt x="271" y="67"/>
                </a:lnTo>
                <a:lnTo>
                  <a:pt x="273" y="67"/>
                </a:lnTo>
                <a:lnTo>
                  <a:pt x="273" y="65"/>
                </a:lnTo>
                <a:lnTo>
                  <a:pt x="273" y="65"/>
                </a:lnTo>
                <a:lnTo>
                  <a:pt x="273" y="63"/>
                </a:lnTo>
                <a:lnTo>
                  <a:pt x="271" y="65"/>
                </a:lnTo>
                <a:lnTo>
                  <a:pt x="269" y="65"/>
                </a:lnTo>
                <a:lnTo>
                  <a:pt x="265" y="69"/>
                </a:lnTo>
                <a:lnTo>
                  <a:pt x="259" y="69"/>
                </a:lnTo>
                <a:lnTo>
                  <a:pt x="254" y="63"/>
                </a:lnTo>
                <a:lnTo>
                  <a:pt x="252" y="61"/>
                </a:lnTo>
                <a:lnTo>
                  <a:pt x="252" y="61"/>
                </a:lnTo>
                <a:lnTo>
                  <a:pt x="242" y="61"/>
                </a:lnTo>
                <a:lnTo>
                  <a:pt x="242" y="61"/>
                </a:lnTo>
                <a:lnTo>
                  <a:pt x="240" y="63"/>
                </a:lnTo>
                <a:lnTo>
                  <a:pt x="240" y="65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3"/>
                </a:lnTo>
                <a:lnTo>
                  <a:pt x="236" y="73"/>
                </a:lnTo>
                <a:lnTo>
                  <a:pt x="234" y="73"/>
                </a:lnTo>
                <a:lnTo>
                  <a:pt x="234" y="75"/>
                </a:lnTo>
                <a:lnTo>
                  <a:pt x="234" y="75"/>
                </a:lnTo>
                <a:lnTo>
                  <a:pt x="234" y="75"/>
                </a:lnTo>
                <a:lnTo>
                  <a:pt x="234" y="77"/>
                </a:lnTo>
                <a:lnTo>
                  <a:pt x="234" y="77"/>
                </a:lnTo>
                <a:lnTo>
                  <a:pt x="234" y="79"/>
                </a:lnTo>
                <a:lnTo>
                  <a:pt x="234" y="83"/>
                </a:lnTo>
                <a:lnTo>
                  <a:pt x="234" y="83"/>
                </a:lnTo>
                <a:lnTo>
                  <a:pt x="234" y="86"/>
                </a:lnTo>
                <a:lnTo>
                  <a:pt x="229" y="86"/>
                </a:lnTo>
                <a:lnTo>
                  <a:pt x="229" y="86"/>
                </a:lnTo>
                <a:lnTo>
                  <a:pt x="227" y="83"/>
                </a:lnTo>
                <a:lnTo>
                  <a:pt x="225" y="83"/>
                </a:lnTo>
                <a:lnTo>
                  <a:pt x="225" y="86"/>
                </a:lnTo>
                <a:lnTo>
                  <a:pt x="225" y="86"/>
                </a:lnTo>
                <a:lnTo>
                  <a:pt x="223" y="88"/>
                </a:lnTo>
                <a:lnTo>
                  <a:pt x="223" y="88"/>
                </a:lnTo>
                <a:lnTo>
                  <a:pt x="221" y="90"/>
                </a:lnTo>
                <a:lnTo>
                  <a:pt x="219" y="92"/>
                </a:lnTo>
                <a:lnTo>
                  <a:pt x="219" y="90"/>
                </a:lnTo>
                <a:lnTo>
                  <a:pt x="217" y="90"/>
                </a:lnTo>
                <a:lnTo>
                  <a:pt x="217" y="90"/>
                </a:lnTo>
                <a:lnTo>
                  <a:pt x="215" y="90"/>
                </a:lnTo>
                <a:lnTo>
                  <a:pt x="213" y="90"/>
                </a:lnTo>
                <a:lnTo>
                  <a:pt x="206" y="90"/>
                </a:lnTo>
                <a:lnTo>
                  <a:pt x="204" y="92"/>
                </a:lnTo>
                <a:lnTo>
                  <a:pt x="198" y="92"/>
                </a:lnTo>
                <a:lnTo>
                  <a:pt x="196" y="92"/>
                </a:lnTo>
                <a:lnTo>
                  <a:pt x="196" y="94"/>
                </a:lnTo>
                <a:lnTo>
                  <a:pt x="196" y="94"/>
                </a:lnTo>
                <a:lnTo>
                  <a:pt x="194" y="94"/>
                </a:lnTo>
                <a:lnTo>
                  <a:pt x="194" y="96"/>
                </a:lnTo>
                <a:lnTo>
                  <a:pt x="186" y="98"/>
                </a:lnTo>
                <a:lnTo>
                  <a:pt x="183" y="100"/>
                </a:lnTo>
                <a:lnTo>
                  <a:pt x="183" y="100"/>
                </a:lnTo>
                <a:lnTo>
                  <a:pt x="183" y="102"/>
                </a:lnTo>
                <a:lnTo>
                  <a:pt x="183" y="102"/>
                </a:lnTo>
                <a:lnTo>
                  <a:pt x="183" y="102"/>
                </a:lnTo>
                <a:lnTo>
                  <a:pt x="181" y="104"/>
                </a:lnTo>
                <a:lnTo>
                  <a:pt x="177" y="109"/>
                </a:lnTo>
                <a:lnTo>
                  <a:pt x="177" y="109"/>
                </a:lnTo>
                <a:lnTo>
                  <a:pt x="175" y="109"/>
                </a:lnTo>
                <a:lnTo>
                  <a:pt x="175" y="106"/>
                </a:lnTo>
                <a:lnTo>
                  <a:pt x="177" y="104"/>
                </a:lnTo>
                <a:lnTo>
                  <a:pt x="177" y="102"/>
                </a:lnTo>
                <a:lnTo>
                  <a:pt x="175" y="102"/>
                </a:lnTo>
                <a:lnTo>
                  <a:pt x="169" y="104"/>
                </a:lnTo>
                <a:lnTo>
                  <a:pt x="167" y="106"/>
                </a:lnTo>
                <a:lnTo>
                  <a:pt x="165" y="106"/>
                </a:lnTo>
                <a:lnTo>
                  <a:pt x="163" y="109"/>
                </a:lnTo>
                <a:lnTo>
                  <a:pt x="158" y="106"/>
                </a:lnTo>
                <a:lnTo>
                  <a:pt x="156" y="106"/>
                </a:lnTo>
                <a:lnTo>
                  <a:pt x="156" y="104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2" y="98"/>
                </a:lnTo>
                <a:lnTo>
                  <a:pt x="150" y="98"/>
                </a:lnTo>
                <a:lnTo>
                  <a:pt x="150" y="92"/>
                </a:lnTo>
                <a:lnTo>
                  <a:pt x="148" y="92"/>
                </a:lnTo>
                <a:lnTo>
                  <a:pt x="148" y="92"/>
                </a:lnTo>
                <a:lnTo>
                  <a:pt x="146" y="92"/>
                </a:lnTo>
                <a:lnTo>
                  <a:pt x="146" y="92"/>
                </a:lnTo>
                <a:lnTo>
                  <a:pt x="144" y="94"/>
                </a:lnTo>
                <a:lnTo>
                  <a:pt x="142" y="94"/>
                </a:lnTo>
                <a:lnTo>
                  <a:pt x="137" y="98"/>
                </a:lnTo>
                <a:lnTo>
                  <a:pt x="135" y="98"/>
                </a:lnTo>
                <a:lnTo>
                  <a:pt x="135" y="100"/>
                </a:lnTo>
                <a:lnTo>
                  <a:pt x="133" y="104"/>
                </a:lnTo>
                <a:lnTo>
                  <a:pt x="133" y="104"/>
                </a:lnTo>
                <a:lnTo>
                  <a:pt x="131" y="104"/>
                </a:lnTo>
                <a:lnTo>
                  <a:pt x="129" y="104"/>
                </a:lnTo>
                <a:lnTo>
                  <a:pt x="129" y="104"/>
                </a:lnTo>
                <a:lnTo>
                  <a:pt x="127" y="104"/>
                </a:lnTo>
                <a:lnTo>
                  <a:pt x="127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4"/>
                </a:lnTo>
                <a:lnTo>
                  <a:pt x="125" y="104"/>
                </a:lnTo>
                <a:lnTo>
                  <a:pt x="121" y="106"/>
                </a:lnTo>
                <a:lnTo>
                  <a:pt x="121" y="109"/>
                </a:lnTo>
                <a:lnTo>
                  <a:pt x="121" y="109"/>
                </a:lnTo>
                <a:lnTo>
                  <a:pt x="121" y="111"/>
                </a:lnTo>
                <a:lnTo>
                  <a:pt x="119" y="113"/>
                </a:lnTo>
                <a:lnTo>
                  <a:pt x="117" y="113"/>
                </a:lnTo>
                <a:lnTo>
                  <a:pt x="117" y="113"/>
                </a:lnTo>
                <a:lnTo>
                  <a:pt x="115" y="113"/>
                </a:lnTo>
                <a:lnTo>
                  <a:pt x="115" y="113"/>
                </a:lnTo>
                <a:lnTo>
                  <a:pt x="112" y="111"/>
                </a:lnTo>
                <a:lnTo>
                  <a:pt x="112" y="111"/>
                </a:lnTo>
                <a:lnTo>
                  <a:pt x="110" y="109"/>
                </a:lnTo>
                <a:lnTo>
                  <a:pt x="110" y="109"/>
                </a:lnTo>
                <a:lnTo>
                  <a:pt x="108" y="106"/>
                </a:lnTo>
                <a:lnTo>
                  <a:pt x="104" y="104"/>
                </a:lnTo>
                <a:lnTo>
                  <a:pt x="104" y="102"/>
                </a:lnTo>
                <a:lnTo>
                  <a:pt x="102" y="102"/>
                </a:lnTo>
                <a:lnTo>
                  <a:pt x="100" y="100"/>
                </a:lnTo>
                <a:lnTo>
                  <a:pt x="98" y="98"/>
                </a:lnTo>
                <a:lnTo>
                  <a:pt x="98" y="96"/>
                </a:lnTo>
                <a:lnTo>
                  <a:pt x="98" y="94"/>
                </a:lnTo>
                <a:lnTo>
                  <a:pt x="100" y="94"/>
                </a:lnTo>
                <a:lnTo>
                  <a:pt x="100" y="90"/>
                </a:lnTo>
                <a:lnTo>
                  <a:pt x="98" y="88"/>
                </a:lnTo>
                <a:lnTo>
                  <a:pt x="98" y="88"/>
                </a:lnTo>
                <a:lnTo>
                  <a:pt x="96" y="88"/>
                </a:lnTo>
                <a:lnTo>
                  <a:pt x="96" y="88"/>
                </a:lnTo>
                <a:lnTo>
                  <a:pt x="94" y="88"/>
                </a:lnTo>
                <a:lnTo>
                  <a:pt x="94" y="90"/>
                </a:lnTo>
                <a:lnTo>
                  <a:pt x="94" y="90"/>
                </a:lnTo>
                <a:lnTo>
                  <a:pt x="92" y="88"/>
                </a:lnTo>
                <a:lnTo>
                  <a:pt x="92" y="88"/>
                </a:lnTo>
                <a:lnTo>
                  <a:pt x="92" y="88"/>
                </a:lnTo>
                <a:lnTo>
                  <a:pt x="89" y="88"/>
                </a:lnTo>
                <a:lnTo>
                  <a:pt x="89" y="88"/>
                </a:lnTo>
                <a:lnTo>
                  <a:pt x="87" y="88"/>
                </a:lnTo>
                <a:lnTo>
                  <a:pt x="87" y="88"/>
                </a:lnTo>
                <a:lnTo>
                  <a:pt x="85" y="90"/>
                </a:lnTo>
                <a:lnTo>
                  <a:pt x="85" y="90"/>
                </a:lnTo>
                <a:lnTo>
                  <a:pt x="85" y="92"/>
                </a:lnTo>
                <a:lnTo>
                  <a:pt x="85" y="92"/>
                </a:lnTo>
                <a:lnTo>
                  <a:pt x="85" y="94"/>
                </a:lnTo>
                <a:lnTo>
                  <a:pt x="85" y="94"/>
                </a:lnTo>
                <a:lnTo>
                  <a:pt x="83" y="94"/>
                </a:lnTo>
                <a:lnTo>
                  <a:pt x="83" y="92"/>
                </a:lnTo>
                <a:lnTo>
                  <a:pt x="83" y="92"/>
                </a:lnTo>
                <a:lnTo>
                  <a:pt x="83" y="90"/>
                </a:lnTo>
                <a:lnTo>
                  <a:pt x="83" y="90"/>
                </a:lnTo>
                <a:lnTo>
                  <a:pt x="81" y="90"/>
                </a:lnTo>
                <a:lnTo>
                  <a:pt x="81" y="90"/>
                </a:lnTo>
                <a:lnTo>
                  <a:pt x="81" y="90"/>
                </a:lnTo>
                <a:lnTo>
                  <a:pt x="81" y="92"/>
                </a:lnTo>
                <a:lnTo>
                  <a:pt x="81" y="92"/>
                </a:lnTo>
                <a:lnTo>
                  <a:pt x="81" y="94"/>
                </a:lnTo>
                <a:lnTo>
                  <a:pt x="81" y="94"/>
                </a:lnTo>
                <a:lnTo>
                  <a:pt x="79" y="94"/>
                </a:lnTo>
                <a:lnTo>
                  <a:pt x="79" y="94"/>
                </a:lnTo>
                <a:lnTo>
                  <a:pt x="77" y="92"/>
                </a:lnTo>
                <a:lnTo>
                  <a:pt x="77" y="90"/>
                </a:lnTo>
                <a:lnTo>
                  <a:pt x="75" y="83"/>
                </a:lnTo>
                <a:lnTo>
                  <a:pt x="71" y="77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6" y="75"/>
                </a:lnTo>
                <a:lnTo>
                  <a:pt x="66" y="79"/>
                </a:lnTo>
                <a:lnTo>
                  <a:pt x="66" y="79"/>
                </a:lnTo>
                <a:lnTo>
                  <a:pt x="66" y="81"/>
                </a:lnTo>
                <a:lnTo>
                  <a:pt x="64" y="81"/>
                </a:lnTo>
                <a:lnTo>
                  <a:pt x="64" y="81"/>
                </a:lnTo>
                <a:lnTo>
                  <a:pt x="62" y="81"/>
                </a:lnTo>
                <a:lnTo>
                  <a:pt x="62" y="83"/>
                </a:lnTo>
                <a:lnTo>
                  <a:pt x="60" y="86"/>
                </a:lnTo>
                <a:lnTo>
                  <a:pt x="58" y="86"/>
                </a:lnTo>
                <a:lnTo>
                  <a:pt x="54" y="86"/>
                </a:lnTo>
                <a:lnTo>
                  <a:pt x="52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6"/>
                </a:lnTo>
                <a:lnTo>
                  <a:pt x="46" y="88"/>
                </a:lnTo>
                <a:lnTo>
                  <a:pt x="43" y="90"/>
                </a:lnTo>
                <a:lnTo>
                  <a:pt x="41" y="90"/>
                </a:lnTo>
                <a:lnTo>
                  <a:pt x="35" y="90"/>
                </a:lnTo>
                <a:lnTo>
                  <a:pt x="29" y="90"/>
                </a:lnTo>
                <a:lnTo>
                  <a:pt x="21" y="88"/>
                </a:lnTo>
                <a:lnTo>
                  <a:pt x="18" y="88"/>
                </a:lnTo>
                <a:lnTo>
                  <a:pt x="10" y="88"/>
                </a:lnTo>
                <a:lnTo>
                  <a:pt x="8" y="90"/>
                </a:lnTo>
                <a:lnTo>
                  <a:pt x="6" y="90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6"/>
                </a:lnTo>
                <a:lnTo>
                  <a:pt x="6" y="98"/>
                </a:lnTo>
                <a:lnTo>
                  <a:pt x="8" y="100"/>
                </a:lnTo>
                <a:lnTo>
                  <a:pt x="8" y="100"/>
                </a:lnTo>
                <a:lnTo>
                  <a:pt x="10" y="102"/>
                </a:lnTo>
                <a:lnTo>
                  <a:pt x="10" y="104"/>
                </a:lnTo>
                <a:lnTo>
                  <a:pt x="10" y="104"/>
                </a:lnTo>
                <a:lnTo>
                  <a:pt x="10" y="106"/>
                </a:lnTo>
                <a:lnTo>
                  <a:pt x="10" y="106"/>
                </a:lnTo>
                <a:lnTo>
                  <a:pt x="10" y="109"/>
                </a:lnTo>
                <a:lnTo>
                  <a:pt x="8" y="111"/>
                </a:lnTo>
                <a:lnTo>
                  <a:pt x="8" y="113"/>
                </a:lnTo>
                <a:lnTo>
                  <a:pt x="8" y="113"/>
                </a:lnTo>
                <a:lnTo>
                  <a:pt x="8" y="115"/>
                </a:ln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4" y="121"/>
                </a:lnTo>
                <a:lnTo>
                  <a:pt x="2" y="123"/>
                </a:lnTo>
                <a:lnTo>
                  <a:pt x="2" y="125"/>
                </a:lnTo>
                <a:lnTo>
                  <a:pt x="0" y="132"/>
                </a:lnTo>
                <a:lnTo>
                  <a:pt x="4" y="132"/>
                </a:lnTo>
                <a:lnTo>
                  <a:pt x="10" y="134"/>
                </a:lnTo>
                <a:lnTo>
                  <a:pt x="10" y="134"/>
                </a:lnTo>
                <a:lnTo>
                  <a:pt x="12" y="134"/>
                </a:lnTo>
                <a:lnTo>
                  <a:pt x="12" y="136"/>
                </a:lnTo>
                <a:lnTo>
                  <a:pt x="16" y="138"/>
                </a:lnTo>
                <a:lnTo>
                  <a:pt x="16" y="138"/>
                </a:lnTo>
                <a:lnTo>
                  <a:pt x="18" y="140"/>
                </a:lnTo>
                <a:lnTo>
                  <a:pt x="18" y="140"/>
                </a:lnTo>
                <a:lnTo>
                  <a:pt x="18" y="144"/>
                </a:lnTo>
                <a:lnTo>
                  <a:pt x="18" y="146"/>
                </a:lnTo>
                <a:lnTo>
                  <a:pt x="18" y="148"/>
                </a:lnTo>
                <a:lnTo>
                  <a:pt x="18" y="150"/>
                </a:lnTo>
                <a:lnTo>
                  <a:pt x="21" y="150"/>
                </a:lnTo>
                <a:lnTo>
                  <a:pt x="21" y="154"/>
                </a:lnTo>
                <a:lnTo>
                  <a:pt x="35" y="167"/>
                </a:lnTo>
                <a:lnTo>
                  <a:pt x="37" y="169"/>
                </a:lnTo>
                <a:lnTo>
                  <a:pt x="39" y="173"/>
                </a:lnTo>
                <a:lnTo>
                  <a:pt x="39" y="173"/>
                </a:lnTo>
                <a:lnTo>
                  <a:pt x="39" y="175"/>
                </a:lnTo>
                <a:lnTo>
                  <a:pt x="39" y="175"/>
                </a:lnTo>
                <a:lnTo>
                  <a:pt x="37" y="180"/>
                </a:lnTo>
                <a:lnTo>
                  <a:pt x="37" y="180"/>
                </a:lnTo>
                <a:lnTo>
                  <a:pt x="37" y="182"/>
                </a:lnTo>
                <a:lnTo>
                  <a:pt x="37" y="182"/>
                </a:lnTo>
                <a:lnTo>
                  <a:pt x="39" y="184"/>
                </a:lnTo>
                <a:lnTo>
                  <a:pt x="39" y="188"/>
                </a:lnTo>
                <a:lnTo>
                  <a:pt x="41" y="190"/>
                </a:lnTo>
                <a:lnTo>
                  <a:pt x="41" y="190"/>
                </a:lnTo>
                <a:lnTo>
                  <a:pt x="43" y="192"/>
                </a:lnTo>
                <a:lnTo>
                  <a:pt x="43" y="192"/>
                </a:lnTo>
                <a:lnTo>
                  <a:pt x="46" y="192"/>
                </a:lnTo>
                <a:lnTo>
                  <a:pt x="46" y="192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0" y="192"/>
                </a:lnTo>
                <a:lnTo>
                  <a:pt x="56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6"/>
                </a:lnTo>
                <a:lnTo>
                  <a:pt x="62" y="186"/>
                </a:lnTo>
                <a:lnTo>
                  <a:pt x="62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8"/>
                </a:lnTo>
                <a:lnTo>
                  <a:pt x="66" y="188"/>
                </a:lnTo>
                <a:lnTo>
                  <a:pt x="66" y="190"/>
                </a:lnTo>
                <a:lnTo>
                  <a:pt x="66" y="190"/>
                </a:lnTo>
                <a:lnTo>
                  <a:pt x="69" y="194"/>
                </a:lnTo>
                <a:lnTo>
                  <a:pt x="69" y="194"/>
                </a:lnTo>
                <a:lnTo>
                  <a:pt x="69" y="196"/>
                </a:lnTo>
                <a:lnTo>
                  <a:pt x="66" y="196"/>
                </a:lnTo>
                <a:lnTo>
                  <a:pt x="66" y="198"/>
                </a:lnTo>
                <a:lnTo>
                  <a:pt x="66" y="198"/>
                </a:lnTo>
                <a:lnTo>
                  <a:pt x="62" y="203"/>
                </a:lnTo>
                <a:lnTo>
                  <a:pt x="62" y="203"/>
                </a:lnTo>
                <a:lnTo>
                  <a:pt x="62" y="205"/>
                </a:lnTo>
                <a:lnTo>
                  <a:pt x="60" y="205"/>
                </a:lnTo>
                <a:lnTo>
                  <a:pt x="62" y="207"/>
                </a:lnTo>
                <a:lnTo>
                  <a:pt x="62" y="207"/>
                </a:lnTo>
                <a:lnTo>
                  <a:pt x="62" y="209"/>
                </a:lnTo>
                <a:lnTo>
                  <a:pt x="62" y="209"/>
                </a:lnTo>
                <a:lnTo>
                  <a:pt x="60" y="213"/>
                </a:lnTo>
                <a:lnTo>
                  <a:pt x="60" y="213"/>
                </a:lnTo>
                <a:lnTo>
                  <a:pt x="60" y="215"/>
                </a:lnTo>
                <a:lnTo>
                  <a:pt x="60" y="215"/>
                </a:lnTo>
                <a:lnTo>
                  <a:pt x="60" y="217"/>
                </a:lnTo>
                <a:lnTo>
                  <a:pt x="62" y="217"/>
                </a:lnTo>
                <a:lnTo>
                  <a:pt x="62" y="217"/>
                </a:lnTo>
                <a:lnTo>
                  <a:pt x="62" y="217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9" y="215"/>
                </a:lnTo>
                <a:lnTo>
                  <a:pt x="69" y="215"/>
                </a:lnTo>
                <a:lnTo>
                  <a:pt x="69" y="217"/>
                </a:lnTo>
                <a:lnTo>
                  <a:pt x="71" y="223"/>
                </a:lnTo>
                <a:lnTo>
                  <a:pt x="69" y="232"/>
                </a:lnTo>
                <a:lnTo>
                  <a:pt x="69" y="236"/>
                </a:lnTo>
                <a:lnTo>
                  <a:pt x="69" y="240"/>
                </a:lnTo>
                <a:lnTo>
                  <a:pt x="71" y="242"/>
                </a:lnTo>
                <a:lnTo>
                  <a:pt x="75" y="246"/>
                </a:lnTo>
                <a:lnTo>
                  <a:pt x="75" y="246"/>
                </a:lnTo>
                <a:lnTo>
                  <a:pt x="75" y="248"/>
                </a:lnTo>
                <a:lnTo>
                  <a:pt x="77" y="251"/>
                </a:lnTo>
                <a:lnTo>
                  <a:pt x="77" y="253"/>
                </a:lnTo>
                <a:lnTo>
                  <a:pt x="77" y="255"/>
                </a:lnTo>
                <a:lnTo>
                  <a:pt x="77" y="257"/>
                </a:lnTo>
                <a:lnTo>
                  <a:pt x="77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5"/>
                </a:lnTo>
                <a:lnTo>
                  <a:pt x="81" y="255"/>
                </a:lnTo>
                <a:lnTo>
                  <a:pt x="81" y="255"/>
                </a:lnTo>
                <a:lnTo>
                  <a:pt x="83" y="255"/>
                </a:lnTo>
                <a:lnTo>
                  <a:pt x="85" y="257"/>
                </a:lnTo>
                <a:lnTo>
                  <a:pt x="87" y="257"/>
                </a:lnTo>
                <a:lnTo>
                  <a:pt x="87" y="257"/>
                </a:lnTo>
                <a:lnTo>
                  <a:pt x="89" y="257"/>
                </a:lnTo>
                <a:lnTo>
                  <a:pt x="89" y="257"/>
                </a:lnTo>
                <a:lnTo>
                  <a:pt x="92" y="257"/>
                </a:lnTo>
                <a:lnTo>
                  <a:pt x="92" y="257"/>
                </a:lnTo>
                <a:lnTo>
                  <a:pt x="92" y="257"/>
                </a:lnTo>
                <a:lnTo>
                  <a:pt x="94" y="257"/>
                </a:lnTo>
                <a:lnTo>
                  <a:pt x="94" y="257"/>
                </a:lnTo>
                <a:lnTo>
                  <a:pt x="96" y="257"/>
                </a:lnTo>
                <a:lnTo>
                  <a:pt x="96" y="257"/>
                </a:lnTo>
                <a:lnTo>
                  <a:pt x="98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3"/>
                </a:lnTo>
                <a:lnTo>
                  <a:pt x="100" y="263"/>
                </a:lnTo>
                <a:lnTo>
                  <a:pt x="102" y="265"/>
                </a:lnTo>
                <a:lnTo>
                  <a:pt x="102" y="267"/>
                </a:lnTo>
                <a:lnTo>
                  <a:pt x="102" y="267"/>
                </a:lnTo>
                <a:lnTo>
                  <a:pt x="102" y="269"/>
                </a:lnTo>
                <a:lnTo>
                  <a:pt x="102" y="271"/>
                </a:lnTo>
                <a:lnTo>
                  <a:pt x="100" y="271"/>
                </a:lnTo>
                <a:lnTo>
                  <a:pt x="100" y="274"/>
                </a:lnTo>
                <a:lnTo>
                  <a:pt x="96" y="276"/>
                </a:lnTo>
                <a:lnTo>
                  <a:pt x="94" y="278"/>
                </a:lnTo>
                <a:lnTo>
                  <a:pt x="94" y="278"/>
                </a:lnTo>
                <a:lnTo>
                  <a:pt x="92" y="278"/>
                </a:lnTo>
                <a:lnTo>
                  <a:pt x="92" y="280"/>
                </a:lnTo>
                <a:lnTo>
                  <a:pt x="89" y="280"/>
                </a:lnTo>
                <a:lnTo>
                  <a:pt x="89" y="280"/>
                </a:lnTo>
                <a:lnTo>
                  <a:pt x="89" y="282"/>
                </a:lnTo>
                <a:lnTo>
                  <a:pt x="87" y="282"/>
                </a:lnTo>
                <a:lnTo>
                  <a:pt x="87" y="288"/>
                </a:lnTo>
                <a:lnTo>
                  <a:pt x="85" y="288"/>
                </a:lnTo>
                <a:lnTo>
                  <a:pt x="85" y="290"/>
                </a:lnTo>
                <a:lnTo>
                  <a:pt x="81" y="292"/>
                </a:lnTo>
                <a:lnTo>
                  <a:pt x="79" y="294"/>
                </a:lnTo>
                <a:lnTo>
                  <a:pt x="77" y="296"/>
                </a:lnTo>
                <a:lnTo>
                  <a:pt x="77" y="296"/>
                </a:lnTo>
                <a:lnTo>
                  <a:pt x="75" y="296"/>
                </a:lnTo>
                <a:lnTo>
                  <a:pt x="73" y="296"/>
                </a:lnTo>
                <a:lnTo>
                  <a:pt x="73" y="296"/>
                </a:lnTo>
                <a:lnTo>
                  <a:pt x="71" y="296"/>
                </a:lnTo>
                <a:lnTo>
                  <a:pt x="69" y="299"/>
                </a:lnTo>
                <a:lnTo>
                  <a:pt x="69" y="301"/>
                </a:lnTo>
                <a:lnTo>
                  <a:pt x="69" y="301"/>
                </a:lnTo>
                <a:lnTo>
                  <a:pt x="66" y="301"/>
                </a:lnTo>
                <a:lnTo>
                  <a:pt x="64" y="301"/>
                </a:lnTo>
                <a:lnTo>
                  <a:pt x="64" y="303"/>
                </a:lnTo>
                <a:lnTo>
                  <a:pt x="64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6" y="309"/>
                </a:lnTo>
                <a:lnTo>
                  <a:pt x="71" y="309"/>
                </a:lnTo>
                <a:lnTo>
                  <a:pt x="73" y="311"/>
                </a:lnTo>
                <a:lnTo>
                  <a:pt x="79" y="319"/>
                </a:lnTo>
                <a:lnTo>
                  <a:pt x="79" y="322"/>
                </a:lnTo>
                <a:lnTo>
                  <a:pt x="81" y="322"/>
                </a:lnTo>
                <a:lnTo>
                  <a:pt x="81" y="324"/>
                </a:lnTo>
                <a:lnTo>
                  <a:pt x="85" y="326"/>
                </a:lnTo>
                <a:lnTo>
                  <a:pt x="85" y="328"/>
                </a:lnTo>
                <a:lnTo>
                  <a:pt x="85" y="328"/>
                </a:lnTo>
                <a:lnTo>
                  <a:pt x="87" y="328"/>
                </a:lnTo>
                <a:lnTo>
                  <a:pt x="89" y="328"/>
                </a:lnTo>
                <a:lnTo>
                  <a:pt x="96" y="330"/>
                </a:lnTo>
                <a:lnTo>
                  <a:pt x="98" y="330"/>
                </a:lnTo>
                <a:lnTo>
                  <a:pt x="108" y="330"/>
                </a:lnTo>
                <a:lnTo>
                  <a:pt x="108" y="330"/>
                </a:lnTo>
                <a:lnTo>
                  <a:pt x="115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4"/>
                </a:lnTo>
                <a:lnTo>
                  <a:pt x="117" y="324"/>
                </a:lnTo>
                <a:lnTo>
                  <a:pt x="117" y="322"/>
                </a:lnTo>
                <a:lnTo>
                  <a:pt x="117" y="322"/>
                </a:lnTo>
                <a:lnTo>
                  <a:pt x="117" y="322"/>
                </a:lnTo>
                <a:lnTo>
                  <a:pt x="119" y="319"/>
                </a:lnTo>
                <a:lnTo>
                  <a:pt x="121" y="319"/>
                </a:lnTo>
                <a:lnTo>
                  <a:pt x="140" y="319"/>
                </a:lnTo>
                <a:lnTo>
                  <a:pt x="142" y="319"/>
                </a:lnTo>
                <a:lnTo>
                  <a:pt x="144" y="319"/>
                </a:lnTo>
                <a:lnTo>
                  <a:pt x="144" y="317"/>
                </a:lnTo>
                <a:lnTo>
                  <a:pt x="144" y="317"/>
                </a:lnTo>
                <a:lnTo>
                  <a:pt x="146" y="317"/>
                </a:lnTo>
                <a:lnTo>
                  <a:pt x="148" y="317"/>
                </a:lnTo>
                <a:lnTo>
                  <a:pt x="148" y="317"/>
                </a:lnTo>
                <a:lnTo>
                  <a:pt x="154" y="319"/>
                </a:lnTo>
                <a:lnTo>
                  <a:pt x="158" y="319"/>
                </a:lnTo>
                <a:lnTo>
                  <a:pt x="158" y="319"/>
                </a:lnTo>
                <a:lnTo>
                  <a:pt x="160" y="319"/>
                </a:lnTo>
                <a:lnTo>
                  <a:pt x="160" y="317"/>
                </a:lnTo>
                <a:lnTo>
                  <a:pt x="163" y="317"/>
                </a:lnTo>
                <a:lnTo>
                  <a:pt x="163" y="317"/>
                </a:lnTo>
                <a:lnTo>
                  <a:pt x="167" y="317"/>
                </a:lnTo>
                <a:lnTo>
                  <a:pt x="167" y="317"/>
                </a:lnTo>
                <a:lnTo>
                  <a:pt x="171" y="313"/>
                </a:lnTo>
                <a:lnTo>
                  <a:pt x="173" y="311"/>
                </a:lnTo>
                <a:lnTo>
                  <a:pt x="177" y="317"/>
                </a:lnTo>
                <a:lnTo>
                  <a:pt x="177" y="324"/>
                </a:lnTo>
                <a:lnTo>
                  <a:pt x="177" y="328"/>
                </a:lnTo>
                <a:lnTo>
                  <a:pt x="177" y="330"/>
                </a:lnTo>
                <a:lnTo>
                  <a:pt x="177" y="332"/>
                </a:lnTo>
                <a:lnTo>
                  <a:pt x="177" y="334"/>
                </a:lnTo>
                <a:lnTo>
                  <a:pt x="177" y="336"/>
                </a:lnTo>
                <a:lnTo>
                  <a:pt x="171" y="342"/>
                </a:lnTo>
                <a:lnTo>
                  <a:pt x="169" y="349"/>
                </a:lnTo>
                <a:lnTo>
                  <a:pt x="167" y="351"/>
                </a:lnTo>
                <a:lnTo>
                  <a:pt x="167" y="353"/>
                </a:lnTo>
                <a:lnTo>
                  <a:pt x="167" y="353"/>
                </a:lnTo>
                <a:lnTo>
                  <a:pt x="167" y="355"/>
                </a:lnTo>
                <a:lnTo>
                  <a:pt x="167" y="355"/>
                </a:lnTo>
                <a:lnTo>
                  <a:pt x="167" y="355"/>
                </a:lnTo>
                <a:lnTo>
                  <a:pt x="171" y="353"/>
                </a:lnTo>
                <a:lnTo>
                  <a:pt x="173" y="353"/>
                </a:lnTo>
                <a:lnTo>
                  <a:pt x="173" y="353"/>
                </a:lnTo>
                <a:lnTo>
                  <a:pt x="175" y="353"/>
                </a:lnTo>
                <a:lnTo>
                  <a:pt x="177" y="353"/>
                </a:lnTo>
                <a:lnTo>
                  <a:pt x="179" y="355"/>
                </a:lnTo>
                <a:lnTo>
                  <a:pt x="186" y="359"/>
                </a:lnTo>
                <a:lnTo>
                  <a:pt x="188" y="361"/>
                </a:lnTo>
                <a:lnTo>
                  <a:pt x="190" y="363"/>
                </a:lnTo>
                <a:lnTo>
                  <a:pt x="190" y="363"/>
                </a:lnTo>
                <a:lnTo>
                  <a:pt x="190" y="363"/>
                </a:lnTo>
                <a:lnTo>
                  <a:pt x="192" y="363"/>
                </a:lnTo>
                <a:lnTo>
                  <a:pt x="196" y="357"/>
                </a:lnTo>
                <a:lnTo>
                  <a:pt x="200" y="353"/>
                </a:lnTo>
                <a:lnTo>
                  <a:pt x="202" y="351"/>
                </a:lnTo>
                <a:lnTo>
                  <a:pt x="206" y="351"/>
                </a:lnTo>
                <a:lnTo>
                  <a:pt x="209" y="349"/>
                </a:lnTo>
                <a:lnTo>
                  <a:pt x="209" y="349"/>
                </a:lnTo>
                <a:lnTo>
                  <a:pt x="211" y="349"/>
                </a:lnTo>
                <a:lnTo>
                  <a:pt x="211" y="349"/>
                </a:lnTo>
                <a:lnTo>
                  <a:pt x="213" y="349"/>
                </a:lnTo>
                <a:lnTo>
                  <a:pt x="215" y="349"/>
                </a:lnTo>
                <a:lnTo>
                  <a:pt x="223" y="355"/>
                </a:lnTo>
                <a:lnTo>
                  <a:pt x="229" y="357"/>
                </a:lnTo>
                <a:lnTo>
                  <a:pt x="234" y="357"/>
                </a:lnTo>
                <a:lnTo>
                  <a:pt x="236" y="357"/>
                </a:lnTo>
                <a:lnTo>
                  <a:pt x="238" y="357"/>
                </a:lnTo>
                <a:lnTo>
                  <a:pt x="240" y="357"/>
                </a:lnTo>
                <a:lnTo>
                  <a:pt x="240" y="357"/>
                </a:lnTo>
                <a:lnTo>
                  <a:pt x="242" y="355"/>
                </a:lnTo>
                <a:lnTo>
                  <a:pt x="242" y="355"/>
                </a:lnTo>
                <a:lnTo>
                  <a:pt x="244" y="355"/>
                </a:lnTo>
                <a:lnTo>
                  <a:pt x="244" y="353"/>
                </a:lnTo>
                <a:lnTo>
                  <a:pt x="246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5"/>
                </a:lnTo>
                <a:lnTo>
                  <a:pt x="248" y="355"/>
                </a:lnTo>
                <a:lnTo>
                  <a:pt x="246" y="357"/>
                </a:lnTo>
                <a:lnTo>
                  <a:pt x="246" y="359"/>
                </a:lnTo>
                <a:lnTo>
                  <a:pt x="246" y="359"/>
                </a:lnTo>
                <a:lnTo>
                  <a:pt x="246" y="361"/>
                </a:lnTo>
                <a:lnTo>
                  <a:pt x="246" y="361"/>
                </a:lnTo>
                <a:lnTo>
                  <a:pt x="246" y="363"/>
                </a:lnTo>
                <a:lnTo>
                  <a:pt x="246" y="365"/>
                </a:lnTo>
                <a:lnTo>
                  <a:pt x="252" y="367"/>
                </a:lnTo>
                <a:lnTo>
                  <a:pt x="257" y="367"/>
                </a:lnTo>
                <a:lnTo>
                  <a:pt x="259" y="365"/>
                </a:lnTo>
                <a:lnTo>
                  <a:pt x="261" y="363"/>
                </a:lnTo>
                <a:lnTo>
                  <a:pt x="265" y="357"/>
                </a:lnTo>
                <a:lnTo>
                  <a:pt x="265" y="355"/>
                </a:lnTo>
                <a:lnTo>
                  <a:pt x="267" y="355"/>
                </a:lnTo>
                <a:lnTo>
                  <a:pt x="267" y="355"/>
                </a:lnTo>
                <a:lnTo>
                  <a:pt x="265" y="353"/>
                </a:lnTo>
                <a:lnTo>
                  <a:pt x="265" y="351"/>
                </a:lnTo>
                <a:lnTo>
                  <a:pt x="267" y="351"/>
                </a:lnTo>
                <a:lnTo>
                  <a:pt x="267" y="347"/>
                </a:lnTo>
                <a:lnTo>
                  <a:pt x="267" y="347"/>
                </a:lnTo>
                <a:lnTo>
                  <a:pt x="267" y="345"/>
                </a:lnTo>
                <a:lnTo>
                  <a:pt x="265" y="340"/>
                </a:lnTo>
                <a:lnTo>
                  <a:pt x="265" y="340"/>
                </a:lnTo>
                <a:lnTo>
                  <a:pt x="265" y="338"/>
                </a:lnTo>
                <a:lnTo>
                  <a:pt x="265" y="336"/>
                </a:lnTo>
                <a:lnTo>
                  <a:pt x="267" y="334"/>
                </a:lnTo>
                <a:lnTo>
                  <a:pt x="267" y="332"/>
                </a:lnTo>
                <a:lnTo>
                  <a:pt x="267" y="330"/>
                </a:lnTo>
                <a:lnTo>
                  <a:pt x="267" y="324"/>
                </a:lnTo>
                <a:lnTo>
                  <a:pt x="267" y="322"/>
                </a:lnTo>
                <a:lnTo>
                  <a:pt x="267" y="319"/>
                </a:lnTo>
                <a:lnTo>
                  <a:pt x="263" y="317"/>
                </a:lnTo>
                <a:lnTo>
                  <a:pt x="263" y="315"/>
                </a:lnTo>
                <a:lnTo>
                  <a:pt x="263" y="313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5" y="311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69" y="309"/>
                </a:lnTo>
                <a:lnTo>
                  <a:pt x="269" y="309"/>
                </a:lnTo>
                <a:lnTo>
                  <a:pt x="271" y="307"/>
                </a:lnTo>
                <a:lnTo>
                  <a:pt x="271" y="305"/>
                </a:lnTo>
                <a:lnTo>
                  <a:pt x="273" y="305"/>
                </a:lnTo>
                <a:lnTo>
                  <a:pt x="273" y="305"/>
                </a:lnTo>
                <a:lnTo>
                  <a:pt x="275" y="305"/>
                </a:lnTo>
                <a:lnTo>
                  <a:pt x="275" y="307"/>
                </a:lnTo>
                <a:lnTo>
                  <a:pt x="280" y="311"/>
                </a:lnTo>
                <a:lnTo>
                  <a:pt x="296" y="319"/>
                </a:lnTo>
                <a:lnTo>
                  <a:pt x="298" y="322"/>
                </a:lnTo>
                <a:lnTo>
                  <a:pt x="300" y="324"/>
                </a:lnTo>
                <a:lnTo>
                  <a:pt x="300" y="326"/>
                </a:lnTo>
                <a:lnTo>
                  <a:pt x="303" y="328"/>
                </a:lnTo>
                <a:lnTo>
                  <a:pt x="305" y="328"/>
                </a:lnTo>
                <a:lnTo>
                  <a:pt x="307" y="330"/>
                </a:lnTo>
                <a:lnTo>
                  <a:pt x="307" y="330"/>
                </a:lnTo>
                <a:lnTo>
                  <a:pt x="309" y="332"/>
                </a:lnTo>
                <a:lnTo>
                  <a:pt x="311" y="332"/>
                </a:lnTo>
                <a:lnTo>
                  <a:pt x="313" y="330"/>
                </a:lnTo>
                <a:lnTo>
                  <a:pt x="317" y="330"/>
                </a:lnTo>
                <a:lnTo>
                  <a:pt x="317" y="330"/>
                </a:lnTo>
                <a:lnTo>
                  <a:pt x="319" y="330"/>
                </a:lnTo>
                <a:lnTo>
                  <a:pt x="319" y="330"/>
                </a:lnTo>
                <a:lnTo>
                  <a:pt x="330" y="336"/>
                </a:lnTo>
                <a:lnTo>
                  <a:pt x="334" y="340"/>
                </a:lnTo>
                <a:lnTo>
                  <a:pt x="338" y="342"/>
                </a:lnTo>
                <a:lnTo>
                  <a:pt x="338" y="342"/>
                </a:lnTo>
                <a:lnTo>
                  <a:pt x="340" y="340"/>
                </a:lnTo>
                <a:lnTo>
                  <a:pt x="342" y="340"/>
                </a:lnTo>
                <a:lnTo>
                  <a:pt x="342" y="338"/>
                </a:lnTo>
                <a:lnTo>
                  <a:pt x="342" y="338"/>
                </a:lnTo>
                <a:lnTo>
                  <a:pt x="344" y="340"/>
                </a:lnTo>
                <a:lnTo>
                  <a:pt x="346" y="340"/>
                </a:lnTo>
                <a:lnTo>
                  <a:pt x="346" y="338"/>
                </a:lnTo>
                <a:lnTo>
                  <a:pt x="346" y="338"/>
                </a:lnTo>
                <a:lnTo>
                  <a:pt x="346" y="336"/>
                </a:lnTo>
                <a:lnTo>
                  <a:pt x="346" y="336"/>
                </a:lnTo>
                <a:lnTo>
                  <a:pt x="348" y="334"/>
                </a:lnTo>
                <a:lnTo>
                  <a:pt x="348" y="334"/>
                </a:lnTo>
                <a:lnTo>
                  <a:pt x="353" y="334"/>
                </a:lnTo>
                <a:lnTo>
                  <a:pt x="355" y="334"/>
                </a:lnTo>
                <a:lnTo>
                  <a:pt x="355" y="334"/>
                </a:lnTo>
                <a:lnTo>
                  <a:pt x="355" y="332"/>
                </a:lnTo>
                <a:lnTo>
                  <a:pt x="353" y="330"/>
                </a:lnTo>
                <a:lnTo>
                  <a:pt x="351" y="330"/>
                </a:lnTo>
                <a:lnTo>
                  <a:pt x="351" y="328"/>
                </a:lnTo>
                <a:lnTo>
                  <a:pt x="348" y="326"/>
                </a:lnTo>
                <a:lnTo>
                  <a:pt x="348" y="324"/>
                </a:lnTo>
                <a:lnTo>
                  <a:pt x="348" y="322"/>
                </a:lnTo>
                <a:lnTo>
                  <a:pt x="346" y="319"/>
                </a:lnTo>
                <a:lnTo>
                  <a:pt x="346" y="317"/>
                </a:lnTo>
                <a:lnTo>
                  <a:pt x="342" y="317"/>
                </a:lnTo>
                <a:lnTo>
                  <a:pt x="342" y="315"/>
                </a:lnTo>
                <a:lnTo>
                  <a:pt x="342" y="315"/>
                </a:lnTo>
                <a:lnTo>
                  <a:pt x="340" y="313"/>
                </a:lnTo>
                <a:lnTo>
                  <a:pt x="340" y="313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2" y="311"/>
                </a:lnTo>
                <a:lnTo>
                  <a:pt x="344" y="311"/>
                </a:lnTo>
                <a:lnTo>
                  <a:pt x="344" y="311"/>
                </a:lnTo>
                <a:lnTo>
                  <a:pt x="344" y="311"/>
                </a:lnTo>
                <a:lnTo>
                  <a:pt x="346" y="311"/>
                </a:lnTo>
                <a:lnTo>
                  <a:pt x="346" y="309"/>
                </a:lnTo>
                <a:lnTo>
                  <a:pt x="344" y="309"/>
                </a:lnTo>
                <a:lnTo>
                  <a:pt x="344" y="307"/>
                </a:lnTo>
                <a:lnTo>
                  <a:pt x="344" y="305"/>
                </a:lnTo>
                <a:lnTo>
                  <a:pt x="342" y="303"/>
                </a:lnTo>
                <a:lnTo>
                  <a:pt x="340" y="303"/>
                </a:lnTo>
                <a:lnTo>
                  <a:pt x="338" y="301"/>
                </a:lnTo>
                <a:lnTo>
                  <a:pt x="334" y="301"/>
                </a:lnTo>
                <a:lnTo>
                  <a:pt x="332" y="301"/>
                </a:lnTo>
                <a:lnTo>
                  <a:pt x="330" y="301"/>
                </a:lnTo>
                <a:lnTo>
                  <a:pt x="330" y="299"/>
                </a:lnTo>
                <a:lnTo>
                  <a:pt x="330" y="296"/>
                </a:lnTo>
                <a:lnTo>
                  <a:pt x="328" y="292"/>
                </a:lnTo>
                <a:lnTo>
                  <a:pt x="321" y="286"/>
                </a:lnTo>
                <a:lnTo>
                  <a:pt x="319" y="284"/>
                </a:lnTo>
                <a:lnTo>
                  <a:pt x="319" y="284"/>
                </a:lnTo>
                <a:lnTo>
                  <a:pt x="317" y="284"/>
                </a:lnTo>
                <a:lnTo>
                  <a:pt x="317" y="284"/>
                </a:lnTo>
                <a:lnTo>
                  <a:pt x="315" y="284"/>
                </a:lnTo>
                <a:lnTo>
                  <a:pt x="309" y="280"/>
                </a:lnTo>
                <a:lnTo>
                  <a:pt x="309" y="278"/>
                </a:lnTo>
                <a:lnTo>
                  <a:pt x="309" y="278"/>
                </a:lnTo>
                <a:lnTo>
                  <a:pt x="309" y="274"/>
                </a:lnTo>
                <a:lnTo>
                  <a:pt x="309" y="271"/>
                </a:lnTo>
                <a:lnTo>
                  <a:pt x="309" y="271"/>
                </a:lnTo>
                <a:lnTo>
                  <a:pt x="311" y="267"/>
                </a:lnTo>
                <a:lnTo>
                  <a:pt x="311" y="267"/>
                </a:lnTo>
                <a:lnTo>
                  <a:pt x="311" y="265"/>
                </a:lnTo>
                <a:lnTo>
                  <a:pt x="311" y="265"/>
                </a:lnTo>
                <a:lnTo>
                  <a:pt x="311" y="263"/>
                </a:lnTo>
                <a:lnTo>
                  <a:pt x="311" y="263"/>
                </a:lnTo>
                <a:lnTo>
                  <a:pt x="313" y="261"/>
                </a:lnTo>
                <a:lnTo>
                  <a:pt x="315" y="261"/>
                </a:lnTo>
                <a:lnTo>
                  <a:pt x="315" y="259"/>
                </a:lnTo>
                <a:lnTo>
                  <a:pt x="317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7"/>
                </a:lnTo>
                <a:lnTo>
                  <a:pt x="319" y="257"/>
                </a:lnTo>
                <a:lnTo>
                  <a:pt x="317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00" y="255"/>
                </a:lnTo>
                <a:lnTo>
                  <a:pt x="294" y="255"/>
                </a:lnTo>
                <a:lnTo>
                  <a:pt x="290" y="255"/>
                </a:lnTo>
                <a:lnTo>
                  <a:pt x="290" y="255"/>
                </a:lnTo>
                <a:lnTo>
                  <a:pt x="288" y="257"/>
                </a:lnTo>
                <a:lnTo>
                  <a:pt x="286" y="257"/>
                </a:lnTo>
                <a:lnTo>
                  <a:pt x="286" y="255"/>
                </a:lnTo>
                <a:lnTo>
                  <a:pt x="284" y="253"/>
                </a:lnTo>
                <a:lnTo>
                  <a:pt x="271" y="240"/>
                </a:lnTo>
                <a:lnTo>
                  <a:pt x="269" y="238"/>
                </a:lnTo>
                <a:lnTo>
                  <a:pt x="267" y="238"/>
                </a:lnTo>
                <a:lnTo>
                  <a:pt x="265" y="236"/>
                </a:lnTo>
                <a:lnTo>
                  <a:pt x="263" y="236"/>
                </a:lnTo>
                <a:lnTo>
                  <a:pt x="259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6"/>
                </a:lnTo>
                <a:lnTo>
                  <a:pt x="257" y="234"/>
                </a:lnTo>
                <a:lnTo>
                  <a:pt x="252" y="230"/>
                </a:lnTo>
                <a:lnTo>
                  <a:pt x="252" y="228"/>
                </a:lnTo>
                <a:lnTo>
                  <a:pt x="252" y="225"/>
                </a:lnTo>
                <a:lnTo>
                  <a:pt x="252" y="223"/>
                </a:lnTo>
                <a:lnTo>
                  <a:pt x="254" y="221"/>
                </a:lnTo>
                <a:lnTo>
                  <a:pt x="257" y="219"/>
                </a:lnTo>
                <a:lnTo>
                  <a:pt x="257" y="217"/>
                </a:lnTo>
                <a:lnTo>
                  <a:pt x="257" y="217"/>
                </a:lnTo>
                <a:lnTo>
                  <a:pt x="257" y="213"/>
                </a:lnTo>
                <a:lnTo>
                  <a:pt x="257" y="213"/>
                </a:lnTo>
                <a:lnTo>
                  <a:pt x="259" y="211"/>
                </a:lnTo>
                <a:lnTo>
                  <a:pt x="259" y="211"/>
                </a:lnTo>
                <a:lnTo>
                  <a:pt x="257" y="209"/>
                </a:lnTo>
                <a:lnTo>
                  <a:pt x="257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7"/>
                </a:lnTo>
                <a:lnTo>
                  <a:pt x="250" y="207"/>
                </a:lnTo>
                <a:lnTo>
                  <a:pt x="250" y="205"/>
                </a:lnTo>
                <a:lnTo>
                  <a:pt x="250" y="205"/>
                </a:lnTo>
                <a:lnTo>
                  <a:pt x="250" y="203"/>
                </a:lnTo>
                <a:lnTo>
                  <a:pt x="252" y="203"/>
                </a:lnTo>
                <a:lnTo>
                  <a:pt x="259" y="200"/>
                </a:lnTo>
                <a:lnTo>
                  <a:pt x="261" y="200"/>
                </a:lnTo>
                <a:lnTo>
                  <a:pt x="263" y="200"/>
                </a:lnTo>
                <a:lnTo>
                  <a:pt x="269" y="200"/>
                </a:lnTo>
                <a:lnTo>
                  <a:pt x="269" y="200"/>
                </a:lnTo>
                <a:lnTo>
                  <a:pt x="269" y="200"/>
                </a:lnTo>
                <a:lnTo>
                  <a:pt x="271" y="198"/>
                </a:lnTo>
                <a:lnTo>
                  <a:pt x="269" y="198"/>
                </a:lnTo>
                <a:lnTo>
                  <a:pt x="269" y="194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71" y="190"/>
                </a:lnTo>
                <a:lnTo>
                  <a:pt x="271" y="190"/>
                </a:lnTo>
                <a:lnTo>
                  <a:pt x="273" y="190"/>
                </a:lnTo>
                <a:lnTo>
                  <a:pt x="273" y="190"/>
                </a:lnTo>
                <a:lnTo>
                  <a:pt x="280" y="192"/>
                </a:lnTo>
                <a:lnTo>
                  <a:pt x="282" y="192"/>
                </a:lnTo>
                <a:lnTo>
                  <a:pt x="282" y="194"/>
                </a:lnTo>
                <a:lnTo>
                  <a:pt x="282" y="200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4" y="203"/>
                </a:lnTo>
                <a:lnTo>
                  <a:pt x="284" y="203"/>
                </a:lnTo>
                <a:lnTo>
                  <a:pt x="288" y="205"/>
                </a:lnTo>
                <a:lnTo>
                  <a:pt x="290" y="207"/>
                </a:lnTo>
                <a:lnTo>
                  <a:pt x="290" y="207"/>
                </a:lnTo>
                <a:lnTo>
                  <a:pt x="292" y="209"/>
                </a:lnTo>
                <a:lnTo>
                  <a:pt x="294" y="209"/>
                </a:lnTo>
                <a:lnTo>
                  <a:pt x="296" y="207"/>
                </a:lnTo>
                <a:lnTo>
                  <a:pt x="298" y="205"/>
                </a:lnTo>
                <a:lnTo>
                  <a:pt x="300" y="203"/>
                </a:lnTo>
                <a:lnTo>
                  <a:pt x="300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3" y="196"/>
                </a:lnTo>
                <a:lnTo>
                  <a:pt x="303" y="196"/>
                </a:lnTo>
                <a:lnTo>
                  <a:pt x="305" y="194"/>
                </a:lnTo>
                <a:lnTo>
                  <a:pt x="305" y="192"/>
                </a:lnTo>
                <a:lnTo>
                  <a:pt x="307" y="190"/>
                </a:lnTo>
                <a:lnTo>
                  <a:pt x="311" y="188"/>
                </a:lnTo>
                <a:lnTo>
                  <a:pt x="315" y="186"/>
                </a:lnTo>
                <a:lnTo>
                  <a:pt x="323" y="184"/>
                </a:lnTo>
                <a:lnTo>
                  <a:pt x="328" y="182"/>
                </a:lnTo>
                <a:lnTo>
                  <a:pt x="334" y="180"/>
                </a:lnTo>
                <a:lnTo>
                  <a:pt x="346" y="177"/>
                </a:lnTo>
                <a:lnTo>
                  <a:pt x="351" y="177"/>
                </a:lnTo>
                <a:lnTo>
                  <a:pt x="351" y="173"/>
                </a:lnTo>
                <a:lnTo>
                  <a:pt x="353" y="171"/>
                </a:lnTo>
                <a:lnTo>
                  <a:pt x="351" y="169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5"/>
                </a:lnTo>
                <a:lnTo>
                  <a:pt x="353" y="163"/>
                </a:lnTo>
                <a:lnTo>
                  <a:pt x="353" y="163"/>
                </a:lnTo>
                <a:lnTo>
                  <a:pt x="355" y="161"/>
                </a:lnTo>
                <a:lnTo>
                  <a:pt x="355" y="161"/>
                </a:lnTo>
                <a:lnTo>
                  <a:pt x="355" y="159"/>
                </a:lnTo>
                <a:lnTo>
                  <a:pt x="355" y="159"/>
                </a:lnTo>
                <a:lnTo>
                  <a:pt x="357" y="159"/>
                </a:lnTo>
                <a:lnTo>
                  <a:pt x="357" y="157"/>
                </a:lnTo>
                <a:lnTo>
                  <a:pt x="357" y="157"/>
                </a:lnTo>
                <a:lnTo>
                  <a:pt x="357" y="157"/>
                </a:lnTo>
                <a:lnTo>
                  <a:pt x="359" y="157"/>
                </a:lnTo>
                <a:lnTo>
                  <a:pt x="361" y="157"/>
                </a:lnTo>
                <a:lnTo>
                  <a:pt x="365" y="161"/>
                </a:lnTo>
                <a:lnTo>
                  <a:pt x="367" y="161"/>
                </a:lnTo>
                <a:lnTo>
                  <a:pt x="369" y="161"/>
                </a:lnTo>
                <a:lnTo>
                  <a:pt x="371" y="161"/>
                </a:lnTo>
                <a:lnTo>
                  <a:pt x="371" y="163"/>
                </a:lnTo>
                <a:lnTo>
                  <a:pt x="374" y="165"/>
                </a:lnTo>
                <a:lnTo>
                  <a:pt x="376" y="165"/>
                </a:lnTo>
                <a:lnTo>
                  <a:pt x="378" y="167"/>
                </a:lnTo>
                <a:lnTo>
                  <a:pt x="384" y="169"/>
                </a:lnTo>
                <a:lnTo>
                  <a:pt x="386" y="167"/>
                </a:lnTo>
                <a:lnTo>
                  <a:pt x="386" y="165"/>
                </a:lnTo>
                <a:lnTo>
                  <a:pt x="386" y="165"/>
                </a:lnTo>
                <a:lnTo>
                  <a:pt x="386" y="165"/>
                </a:lnTo>
                <a:lnTo>
                  <a:pt x="384" y="163"/>
                </a:lnTo>
                <a:lnTo>
                  <a:pt x="384" y="163"/>
                </a:lnTo>
                <a:lnTo>
                  <a:pt x="384" y="161"/>
                </a:lnTo>
                <a:lnTo>
                  <a:pt x="384" y="161"/>
                </a:lnTo>
                <a:lnTo>
                  <a:pt x="384" y="161"/>
                </a:lnTo>
                <a:lnTo>
                  <a:pt x="386" y="159"/>
                </a:lnTo>
                <a:lnTo>
                  <a:pt x="386" y="161"/>
                </a:lnTo>
                <a:lnTo>
                  <a:pt x="388" y="161"/>
                </a:lnTo>
                <a:lnTo>
                  <a:pt x="390" y="161"/>
                </a:lnTo>
                <a:lnTo>
                  <a:pt x="390" y="161"/>
                </a:lnTo>
                <a:lnTo>
                  <a:pt x="392" y="161"/>
                </a:lnTo>
                <a:lnTo>
                  <a:pt x="392" y="163"/>
                </a:lnTo>
                <a:lnTo>
                  <a:pt x="392" y="163"/>
                </a:lnTo>
                <a:lnTo>
                  <a:pt x="394" y="163"/>
                </a:lnTo>
                <a:lnTo>
                  <a:pt x="394" y="161"/>
                </a:lnTo>
                <a:lnTo>
                  <a:pt x="394" y="161"/>
                </a:lnTo>
                <a:lnTo>
                  <a:pt x="394" y="159"/>
                </a:lnTo>
                <a:lnTo>
                  <a:pt x="394" y="157"/>
                </a:lnTo>
                <a:lnTo>
                  <a:pt x="397" y="157"/>
                </a:lnTo>
                <a:lnTo>
                  <a:pt x="397" y="157"/>
                </a:lnTo>
                <a:lnTo>
                  <a:pt x="399" y="157"/>
                </a:lnTo>
                <a:lnTo>
                  <a:pt x="399" y="154"/>
                </a:lnTo>
                <a:lnTo>
                  <a:pt x="399" y="152"/>
                </a:lnTo>
                <a:lnTo>
                  <a:pt x="399" y="150"/>
                </a:lnTo>
                <a:lnTo>
                  <a:pt x="399" y="150"/>
                </a:lnTo>
                <a:lnTo>
                  <a:pt x="397" y="148"/>
                </a:lnTo>
                <a:lnTo>
                  <a:pt x="394" y="148"/>
                </a:lnTo>
                <a:lnTo>
                  <a:pt x="394" y="146"/>
                </a:lnTo>
                <a:lnTo>
                  <a:pt x="394" y="146"/>
                </a:lnTo>
                <a:lnTo>
                  <a:pt x="394" y="146"/>
                </a:lnTo>
                <a:lnTo>
                  <a:pt x="392" y="144"/>
                </a:lnTo>
                <a:lnTo>
                  <a:pt x="392" y="144"/>
                </a:lnTo>
                <a:lnTo>
                  <a:pt x="392" y="142"/>
                </a:lnTo>
                <a:lnTo>
                  <a:pt x="394" y="142"/>
                </a:lnTo>
                <a:lnTo>
                  <a:pt x="397" y="142"/>
                </a:lnTo>
                <a:lnTo>
                  <a:pt x="401" y="140"/>
                </a:lnTo>
                <a:lnTo>
                  <a:pt x="401" y="140"/>
                </a:lnTo>
                <a:lnTo>
                  <a:pt x="403" y="140"/>
                </a:lnTo>
                <a:lnTo>
                  <a:pt x="403" y="142"/>
                </a:lnTo>
                <a:lnTo>
                  <a:pt x="403" y="142"/>
                </a:lnTo>
                <a:lnTo>
                  <a:pt x="403" y="144"/>
                </a:lnTo>
                <a:lnTo>
                  <a:pt x="403" y="146"/>
                </a:lnTo>
                <a:lnTo>
                  <a:pt x="403" y="146"/>
                </a:lnTo>
                <a:lnTo>
                  <a:pt x="405" y="146"/>
                </a:lnTo>
                <a:lnTo>
                  <a:pt x="409" y="144"/>
                </a:lnTo>
                <a:lnTo>
                  <a:pt x="411" y="144"/>
                </a:lnTo>
                <a:lnTo>
                  <a:pt x="415" y="144"/>
                </a:lnTo>
                <a:lnTo>
                  <a:pt x="415" y="144"/>
                </a:lnTo>
                <a:lnTo>
                  <a:pt x="417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0"/>
                </a:lnTo>
                <a:lnTo>
                  <a:pt x="420" y="138"/>
                </a:lnTo>
                <a:lnTo>
                  <a:pt x="420" y="136"/>
                </a:lnTo>
                <a:lnTo>
                  <a:pt x="420" y="134"/>
                </a:lnTo>
                <a:lnTo>
                  <a:pt x="420" y="132"/>
                </a:lnTo>
                <a:lnTo>
                  <a:pt x="420" y="132"/>
                </a:lnTo>
                <a:lnTo>
                  <a:pt x="422" y="132"/>
                </a:lnTo>
                <a:lnTo>
                  <a:pt x="422" y="132"/>
                </a:lnTo>
                <a:lnTo>
                  <a:pt x="424" y="132"/>
                </a:lnTo>
                <a:lnTo>
                  <a:pt x="426" y="134"/>
                </a:lnTo>
                <a:lnTo>
                  <a:pt x="428" y="134"/>
                </a:lnTo>
                <a:lnTo>
                  <a:pt x="428" y="134"/>
                </a:lnTo>
                <a:lnTo>
                  <a:pt x="428" y="132"/>
                </a:lnTo>
                <a:lnTo>
                  <a:pt x="430" y="129"/>
                </a:lnTo>
                <a:lnTo>
                  <a:pt x="430" y="127"/>
                </a:lnTo>
                <a:lnTo>
                  <a:pt x="430" y="127"/>
                </a:lnTo>
                <a:lnTo>
                  <a:pt x="432" y="125"/>
                </a:lnTo>
                <a:lnTo>
                  <a:pt x="434" y="127"/>
                </a:lnTo>
                <a:lnTo>
                  <a:pt x="436" y="127"/>
                </a:lnTo>
                <a:lnTo>
                  <a:pt x="436" y="125"/>
                </a:lnTo>
                <a:lnTo>
                  <a:pt x="436" y="123"/>
                </a:lnTo>
                <a:lnTo>
                  <a:pt x="436" y="121"/>
                </a:lnTo>
                <a:lnTo>
                  <a:pt x="436" y="121"/>
                </a:lnTo>
                <a:lnTo>
                  <a:pt x="434" y="121"/>
                </a:lnTo>
                <a:lnTo>
                  <a:pt x="434" y="121"/>
                </a:lnTo>
                <a:lnTo>
                  <a:pt x="434" y="121"/>
                </a:lnTo>
                <a:lnTo>
                  <a:pt x="432" y="121"/>
                </a:lnTo>
                <a:lnTo>
                  <a:pt x="432" y="121"/>
                </a:lnTo>
                <a:lnTo>
                  <a:pt x="432" y="119"/>
                </a:lnTo>
                <a:lnTo>
                  <a:pt x="432" y="119"/>
                </a:lnTo>
                <a:lnTo>
                  <a:pt x="432" y="117"/>
                </a:lnTo>
                <a:lnTo>
                  <a:pt x="434" y="117"/>
                </a:lnTo>
                <a:lnTo>
                  <a:pt x="436" y="115"/>
                </a:lnTo>
                <a:lnTo>
                  <a:pt x="436" y="115"/>
                </a:lnTo>
                <a:lnTo>
                  <a:pt x="440" y="113"/>
                </a:lnTo>
                <a:lnTo>
                  <a:pt x="442" y="111"/>
                </a:lnTo>
                <a:lnTo>
                  <a:pt x="445" y="109"/>
                </a:lnTo>
                <a:lnTo>
                  <a:pt x="449" y="100"/>
                </a:lnTo>
                <a:lnTo>
                  <a:pt x="449" y="98"/>
                </a:lnTo>
                <a:lnTo>
                  <a:pt x="449" y="96"/>
                </a:lnTo>
                <a:lnTo>
                  <a:pt x="449" y="96"/>
                </a:lnTo>
                <a:lnTo>
                  <a:pt x="449" y="94"/>
                </a:lnTo>
                <a:lnTo>
                  <a:pt x="449" y="94"/>
                </a:lnTo>
                <a:lnTo>
                  <a:pt x="449" y="94"/>
                </a:lnTo>
                <a:lnTo>
                  <a:pt x="451" y="92"/>
                </a:lnTo>
                <a:lnTo>
                  <a:pt x="451" y="92"/>
                </a:lnTo>
                <a:lnTo>
                  <a:pt x="451" y="90"/>
                </a:lnTo>
                <a:lnTo>
                  <a:pt x="451" y="90"/>
                </a:lnTo>
                <a:lnTo>
                  <a:pt x="451" y="90"/>
                </a:lnTo>
                <a:lnTo>
                  <a:pt x="449" y="88"/>
                </a:lnTo>
                <a:lnTo>
                  <a:pt x="449" y="88"/>
                </a:lnTo>
                <a:lnTo>
                  <a:pt x="451" y="83"/>
                </a:lnTo>
                <a:lnTo>
                  <a:pt x="449" y="83"/>
                </a:lnTo>
                <a:lnTo>
                  <a:pt x="449" y="83"/>
                </a:lnTo>
                <a:lnTo>
                  <a:pt x="449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79"/>
                </a:lnTo>
                <a:lnTo>
                  <a:pt x="447" y="79"/>
                </a:lnTo>
                <a:lnTo>
                  <a:pt x="449" y="79"/>
                </a:lnTo>
                <a:lnTo>
                  <a:pt x="451" y="79"/>
                </a:lnTo>
                <a:lnTo>
                  <a:pt x="451" y="81"/>
                </a:lnTo>
                <a:lnTo>
                  <a:pt x="453" y="81"/>
                </a:lnTo>
                <a:lnTo>
                  <a:pt x="453" y="81"/>
                </a:lnTo>
                <a:lnTo>
                  <a:pt x="455" y="81"/>
                </a:lnTo>
                <a:lnTo>
                  <a:pt x="455" y="81"/>
                </a:lnTo>
                <a:lnTo>
                  <a:pt x="457" y="81"/>
                </a:lnTo>
                <a:lnTo>
                  <a:pt x="459" y="81"/>
                </a:lnTo>
                <a:lnTo>
                  <a:pt x="459" y="79"/>
                </a:lnTo>
                <a:lnTo>
                  <a:pt x="461" y="79"/>
                </a:lnTo>
                <a:lnTo>
                  <a:pt x="461" y="77"/>
                </a:lnTo>
                <a:lnTo>
                  <a:pt x="459" y="77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7" name="Freeform 94">
            <a:extLst>
              <a:ext uri="{FF2B5EF4-FFF2-40B4-BE49-F238E27FC236}">
                <a16:creationId xmlns:a16="http://schemas.microsoft.com/office/drawing/2014/main" id="{FE17D82E-C754-4E91-880E-46C800700771}"/>
              </a:ext>
            </a:extLst>
          </p:cNvPr>
          <p:cNvSpPr>
            <a:spLocks/>
          </p:cNvSpPr>
          <p:nvPr/>
        </p:nvSpPr>
        <p:spPr bwMode="auto">
          <a:xfrm>
            <a:off x="7989119" y="1362597"/>
            <a:ext cx="1223157" cy="852278"/>
          </a:xfrm>
          <a:custGeom>
            <a:avLst/>
            <a:gdLst>
              <a:gd name="T0" fmla="*/ 758 w 796"/>
              <a:gd name="T1" fmla="*/ 203 h 585"/>
              <a:gd name="T2" fmla="*/ 721 w 796"/>
              <a:gd name="T3" fmla="*/ 159 h 585"/>
              <a:gd name="T4" fmla="*/ 662 w 796"/>
              <a:gd name="T5" fmla="*/ 142 h 585"/>
              <a:gd name="T6" fmla="*/ 579 w 796"/>
              <a:gd name="T7" fmla="*/ 178 h 585"/>
              <a:gd name="T8" fmla="*/ 524 w 796"/>
              <a:gd name="T9" fmla="*/ 201 h 585"/>
              <a:gd name="T10" fmla="*/ 411 w 796"/>
              <a:gd name="T11" fmla="*/ 109 h 585"/>
              <a:gd name="T12" fmla="*/ 294 w 796"/>
              <a:gd name="T13" fmla="*/ 40 h 585"/>
              <a:gd name="T14" fmla="*/ 238 w 796"/>
              <a:gd name="T15" fmla="*/ 19 h 585"/>
              <a:gd name="T16" fmla="*/ 200 w 796"/>
              <a:gd name="T17" fmla="*/ 8 h 585"/>
              <a:gd name="T18" fmla="*/ 127 w 796"/>
              <a:gd name="T19" fmla="*/ 21 h 585"/>
              <a:gd name="T20" fmla="*/ 140 w 796"/>
              <a:gd name="T21" fmla="*/ 36 h 585"/>
              <a:gd name="T22" fmla="*/ 129 w 796"/>
              <a:gd name="T23" fmla="*/ 42 h 585"/>
              <a:gd name="T24" fmla="*/ 111 w 796"/>
              <a:gd name="T25" fmla="*/ 40 h 585"/>
              <a:gd name="T26" fmla="*/ 71 w 796"/>
              <a:gd name="T27" fmla="*/ 44 h 585"/>
              <a:gd name="T28" fmla="*/ 58 w 796"/>
              <a:gd name="T29" fmla="*/ 59 h 585"/>
              <a:gd name="T30" fmla="*/ 40 w 796"/>
              <a:gd name="T31" fmla="*/ 75 h 585"/>
              <a:gd name="T32" fmla="*/ 19 w 796"/>
              <a:gd name="T33" fmla="*/ 98 h 585"/>
              <a:gd name="T34" fmla="*/ 2 w 796"/>
              <a:gd name="T35" fmla="*/ 119 h 585"/>
              <a:gd name="T36" fmla="*/ 25 w 796"/>
              <a:gd name="T37" fmla="*/ 152 h 585"/>
              <a:gd name="T38" fmla="*/ 54 w 796"/>
              <a:gd name="T39" fmla="*/ 150 h 585"/>
              <a:gd name="T40" fmla="*/ 65 w 796"/>
              <a:gd name="T41" fmla="*/ 155 h 585"/>
              <a:gd name="T42" fmla="*/ 79 w 796"/>
              <a:gd name="T43" fmla="*/ 182 h 585"/>
              <a:gd name="T44" fmla="*/ 90 w 796"/>
              <a:gd name="T45" fmla="*/ 186 h 585"/>
              <a:gd name="T46" fmla="*/ 129 w 796"/>
              <a:gd name="T47" fmla="*/ 194 h 585"/>
              <a:gd name="T48" fmla="*/ 119 w 796"/>
              <a:gd name="T49" fmla="*/ 215 h 585"/>
              <a:gd name="T50" fmla="*/ 125 w 796"/>
              <a:gd name="T51" fmla="*/ 232 h 585"/>
              <a:gd name="T52" fmla="*/ 142 w 796"/>
              <a:gd name="T53" fmla="*/ 232 h 585"/>
              <a:gd name="T54" fmla="*/ 154 w 796"/>
              <a:gd name="T55" fmla="*/ 238 h 585"/>
              <a:gd name="T56" fmla="*/ 163 w 796"/>
              <a:gd name="T57" fmla="*/ 244 h 585"/>
              <a:gd name="T58" fmla="*/ 159 w 796"/>
              <a:gd name="T59" fmla="*/ 253 h 585"/>
              <a:gd name="T60" fmla="*/ 157 w 796"/>
              <a:gd name="T61" fmla="*/ 265 h 585"/>
              <a:gd name="T62" fmla="*/ 148 w 796"/>
              <a:gd name="T63" fmla="*/ 274 h 585"/>
              <a:gd name="T64" fmla="*/ 140 w 796"/>
              <a:gd name="T65" fmla="*/ 280 h 585"/>
              <a:gd name="T66" fmla="*/ 119 w 796"/>
              <a:gd name="T67" fmla="*/ 292 h 585"/>
              <a:gd name="T68" fmla="*/ 111 w 796"/>
              <a:gd name="T69" fmla="*/ 309 h 585"/>
              <a:gd name="T70" fmla="*/ 96 w 796"/>
              <a:gd name="T71" fmla="*/ 311 h 585"/>
              <a:gd name="T72" fmla="*/ 94 w 796"/>
              <a:gd name="T73" fmla="*/ 326 h 585"/>
              <a:gd name="T74" fmla="*/ 100 w 796"/>
              <a:gd name="T75" fmla="*/ 366 h 585"/>
              <a:gd name="T76" fmla="*/ 113 w 796"/>
              <a:gd name="T77" fmla="*/ 430 h 585"/>
              <a:gd name="T78" fmla="*/ 109 w 796"/>
              <a:gd name="T79" fmla="*/ 457 h 585"/>
              <a:gd name="T80" fmla="*/ 111 w 796"/>
              <a:gd name="T81" fmla="*/ 474 h 585"/>
              <a:gd name="T82" fmla="*/ 129 w 796"/>
              <a:gd name="T83" fmla="*/ 499 h 585"/>
              <a:gd name="T84" fmla="*/ 184 w 796"/>
              <a:gd name="T85" fmla="*/ 526 h 585"/>
              <a:gd name="T86" fmla="*/ 219 w 796"/>
              <a:gd name="T87" fmla="*/ 526 h 585"/>
              <a:gd name="T88" fmla="*/ 261 w 796"/>
              <a:gd name="T89" fmla="*/ 570 h 585"/>
              <a:gd name="T90" fmla="*/ 313 w 796"/>
              <a:gd name="T91" fmla="*/ 574 h 585"/>
              <a:gd name="T92" fmla="*/ 347 w 796"/>
              <a:gd name="T93" fmla="*/ 545 h 585"/>
              <a:gd name="T94" fmla="*/ 336 w 796"/>
              <a:gd name="T95" fmla="*/ 510 h 585"/>
              <a:gd name="T96" fmla="*/ 380 w 796"/>
              <a:gd name="T97" fmla="*/ 489 h 585"/>
              <a:gd name="T98" fmla="*/ 455 w 796"/>
              <a:gd name="T99" fmla="*/ 501 h 585"/>
              <a:gd name="T100" fmla="*/ 520 w 796"/>
              <a:gd name="T101" fmla="*/ 503 h 585"/>
              <a:gd name="T102" fmla="*/ 553 w 796"/>
              <a:gd name="T103" fmla="*/ 543 h 585"/>
              <a:gd name="T104" fmla="*/ 583 w 796"/>
              <a:gd name="T105" fmla="*/ 537 h 585"/>
              <a:gd name="T106" fmla="*/ 593 w 796"/>
              <a:gd name="T107" fmla="*/ 545 h 585"/>
              <a:gd name="T108" fmla="*/ 620 w 796"/>
              <a:gd name="T109" fmla="*/ 551 h 585"/>
              <a:gd name="T110" fmla="*/ 662 w 796"/>
              <a:gd name="T111" fmla="*/ 576 h 585"/>
              <a:gd name="T112" fmla="*/ 702 w 796"/>
              <a:gd name="T113" fmla="*/ 526 h 585"/>
              <a:gd name="T114" fmla="*/ 664 w 796"/>
              <a:gd name="T115" fmla="*/ 470 h 585"/>
              <a:gd name="T116" fmla="*/ 658 w 796"/>
              <a:gd name="T117" fmla="*/ 424 h 585"/>
              <a:gd name="T118" fmla="*/ 698 w 796"/>
              <a:gd name="T119" fmla="*/ 378 h 585"/>
              <a:gd name="T120" fmla="*/ 731 w 796"/>
              <a:gd name="T121" fmla="*/ 326 h 585"/>
              <a:gd name="T122" fmla="*/ 764 w 796"/>
              <a:gd name="T123" fmla="*/ 290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96" h="585">
                <a:moveTo>
                  <a:pt x="796" y="198"/>
                </a:moveTo>
                <a:lnTo>
                  <a:pt x="794" y="194"/>
                </a:lnTo>
                <a:lnTo>
                  <a:pt x="792" y="194"/>
                </a:lnTo>
                <a:lnTo>
                  <a:pt x="790" y="194"/>
                </a:lnTo>
                <a:lnTo>
                  <a:pt x="790" y="194"/>
                </a:lnTo>
                <a:lnTo>
                  <a:pt x="790" y="194"/>
                </a:lnTo>
                <a:lnTo>
                  <a:pt x="787" y="196"/>
                </a:lnTo>
                <a:lnTo>
                  <a:pt x="785" y="196"/>
                </a:lnTo>
                <a:lnTo>
                  <a:pt x="785" y="194"/>
                </a:lnTo>
                <a:lnTo>
                  <a:pt x="783" y="194"/>
                </a:lnTo>
                <a:lnTo>
                  <a:pt x="781" y="190"/>
                </a:lnTo>
                <a:lnTo>
                  <a:pt x="781" y="190"/>
                </a:lnTo>
                <a:lnTo>
                  <a:pt x="777" y="188"/>
                </a:lnTo>
                <a:lnTo>
                  <a:pt x="775" y="190"/>
                </a:lnTo>
                <a:lnTo>
                  <a:pt x="773" y="198"/>
                </a:lnTo>
                <a:lnTo>
                  <a:pt x="771" y="201"/>
                </a:lnTo>
                <a:lnTo>
                  <a:pt x="769" y="205"/>
                </a:lnTo>
                <a:lnTo>
                  <a:pt x="764" y="207"/>
                </a:lnTo>
                <a:lnTo>
                  <a:pt x="762" y="207"/>
                </a:lnTo>
                <a:lnTo>
                  <a:pt x="760" y="207"/>
                </a:lnTo>
                <a:lnTo>
                  <a:pt x="758" y="203"/>
                </a:lnTo>
                <a:lnTo>
                  <a:pt x="756" y="198"/>
                </a:lnTo>
                <a:lnTo>
                  <a:pt x="756" y="194"/>
                </a:lnTo>
                <a:lnTo>
                  <a:pt x="754" y="190"/>
                </a:lnTo>
                <a:lnTo>
                  <a:pt x="752" y="186"/>
                </a:lnTo>
                <a:lnTo>
                  <a:pt x="750" y="182"/>
                </a:lnTo>
                <a:lnTo>
                  <a:pt x="746" y="184"/>
                </a:lnTo>
                <a:lnTo>
                  <a:pt x="746" y="186"/>
                </a:lnTo>
                <a:lnTo>
                  <a:pt x="744" y="188"/>
                </a:lnTo>
                <a:lnTo>
                  <a:pt x="741" y="188"/>
                </a:lnTo>
                <a:lnTo>
                  <a:pt x="739" y="186"/>
                </a:lnTo>
                <a:lnTo>
                  <a:pt x="739" y="186"/>
                </a:lnTo>
                <a:lnTo>
                  <a:pt x="737" y="182"/>
                </a:lnTo>
                <a:lnTo>
                  <a:pt x="737" y="180"/>
                </a:lnTo>
                <a:lnTo>
                  <a:pt x="735" y="180"/>
                </a:lnTo>
                <a:lnTo>
                  <a:pt x="727" y="178"/>
                </a:lnTo>
                <a:lnTo>
                  <a:pt x="725" y="175"/>
                </a:lnTo>
                <a:lnTo>
                  <a:pt x="723" y="169"/>
                </a:lnTo>
                <a:lnTo>
                  <a:pt x="719" y="165"/>
                </a:lnTo>
                <a:lnTo>
                  <a:pt x="719" y="163"/>
                </a:lnTo>
                <a:lnTo>
                  <a:pt x="721" y="161"/>
                </a:lnTo>
                <a:lnTo>
                  <a:pt x="721" y="159"/>
                </a:lnTo>
                <a:lnTo>
                  <a:pt x="723" y="159"/>
                </a:lnTo>
                <a:lnTo>
                  <a:pt x="721" y="155"/>
                </a:lnTo>
                <a:lnTo>
                  <a:pt x="721" y="155"/>
                </a:lnTo>
                <a:lnTo>
                  <a:pt x="716" y="155"/>
                </a:lnTo>
                <a:lnTo>
                  <a:pt x="716" y="155"/>
                </a:lnTo>
                <a:lnTo>
                  <a:pt x="714" y="152"/>
                </a:lnTo>
                <a:lnTo>
                  <a:pt x="714" y="152"/>
                </a:lnTo>
                <a:lnTo>
                  <a:pt x="714" y="150"/>
                </a:lnTo>
                <a:lnTo>
                  <a:pt x="712" y="150"/>
                </a:lnTo>
                <a:lnTo>
                  <a:pt x="710" y="150"/>
                </a:lnTo>
                <a:lnTo>
                  <a:pt x="706" y="152"/>
                </a:lnTo>
                <a:lnTo>
                  <a:pt x="702" y="150"/>
                </a:lnTo>
                <a:lnTo>
                  <a:pt x="700" y="148"/>
                </a:lnTo>
                <a:lnTo>
                  <a:pt x="700" y="144"/>
                </a:lnTo>
                <a:lnTo>
                  <a:pt x="700" y="140"/>
                </a:lnTo>
                <a:lnTo>
                  <a:pt x="698" y="138"/>
                </a:lnTo>
                <a:lnTo>
                  <a:pt x="693" y="136"/>
                </a:lnTo>
                <a:lnTo>
                  <a:pt x="689" y="136"/>
                </a:lnTo>
                <a:lnTo>
                  <a:pt x="687" y="136"/>
                </a:lnTo>
                <a:lnTo>
                  <a:pt x="677" y="140"/>
                </a:lnTo>
                <a:lnTo>
                  <a:pt x="662" y="142"/>
                </a:lnTo>
                <a:lnTo>
                  <a:pt x="652" y="146"/>
                </a:lnTo>
                <a:lnTo>
                  <a:pt x="647" y="146"/>
                </a:lnTo>
                <a:lnTo>
                  <a:pt x="645" y="146"/>
                </a:lnTo>
                <a:lnTo>
                  <a:pt x="637" y="144"/>
                </a:lnTo>
                <a:lnTo>
                  <a:pt x="635" y="142"/>
                </a:lnTo>
                <a:lnTo>
                  <a:pt x="631" y="144"/>
                </a:lnTo>
                <a:lnTo>
                  <a:pt x="627" y="144"/>
                </a:lnTo>
                <a:lnTo>
                  <a:pt x="627" y="146"/>
                </a:lnTo>
                <a:lnTo>
                  <a:pt x="622" y="152"/>
                </a:lnTo>
                <a:lnTo>
                  <a:pt x="622" y="152"/>
                </a:lnTo>
                <a:lnTo>
                  <a:pt x="612" y="161"/>
                </a:lnTo>
                <a:lnTo>
                  <a:pt x="608" y="163"/>
                </a:lnTo>
                <a:lnTo>
                  <a:pt x="599" y="163"/>
                </a:lnTo>
                <a:lnTo>
                  <a:pt x="597" y="165"/>
                </a:lnTo>
                <a:lnTo>
                  <a:pt x="593" y="167"/>
                </a:lnTo>
                <a:lnTo>
                  <a:pt x="589" y="169"/>
                </a:lnTo>
                <a:lnTo>
                  <a:pt x="585" y="171"/>
                </a:lnTo>
                <a:lnTo>
                  <a:pt x="585" y="171"/>
                </a:lnTo>
                <a:lnTo>
                  <a:pt x="583" y="173"/>
                </a:lnTo>
                <a:lnTo>
                  <a:pt x="581" y="175"/>
                </a:lnTo>
                <a:lnTo>
                  <a:pt x="579" y="178"/>
                </a:lnTo>
                <a:lnTo>
                  <a:pt x="574" y="178"/>
                </a:lnTo>
                <a:lnTo>
                  <a:pt x="572" y="180"/>
                </a:lnTo>
                <a:lnTo>
                  <a:pt x="570" y="182"/>
                </a:lnTo>
                <a:lnTo>
                  <a:pt x="568" y="186"/>
                </a:lnTo>
                <a:lnTo>
                  <a:pt x="568" y="190"/>
                </a:lnTo>
                <a:lnTo>
                  <a:pt x="566" y="190"/>
                </a:lnTo>
                <a:lnTo>
                  <a:pt x="564" y="190"/>
                </a:lnTo>
                <a:lnTo>
                  <a:pt x="553" y="188"/>
                </a:lnTo>
                <a:lnTo>
                  <a:pt x="551" y="188"/>
                </a:lnTo>
                <a:lnTo>
                  <a:pt x="549" y="190"/>
                </a:lnTo>
                <a:lnTo>
                  <a:pt x="549" y="192"/>
                </a:lnTo>
                <a:lnTo>
                  <a:pt x="547" y="196"/>
                </a:lnTo>
                <a:lnTo>
                  <a:pt x="545" y="198"/>
                </a:lnTo>
                <a:lnTo>
                  <a:pt x="541" y="198"/>
                </a:lnTo>
                <a:lnTo>
                  <a:pt x="539" y="196"/>
                </a:lnTo>
                <a:lnTo>
                  <a:pt x="537" y="196"/>
                </a:lnTo>
                <a:lnTo>
                  <a:pt x="533" y="196"/>
                </a:lnTo>
                <a:lnTo>
                  <a:pt x="533" y="196"/>
                </a:lnTo>
                <a:lnTo>
                  <a:pt x="531" y="196"/>
                </a:lnTo>
                <a:lnTo>
                  <a:pt x="526" y="198"/>
                </a:lnTo>
                <a:lnTo>
                  <a:pt x="524" y="201"/>
                </a:lnTo>
                <a:lnTo>
                  <a:pt x="522" y="201"/>
                </a:lnTo>
                <a:lnTo>
                  <a:pt x="508" y="198"/>
                </a:lnTo>
                <a:lnTo>
                  <a:pt x="508" y="196"/>
                </a:lnTo>
                <a:lnTo>
                  <a:pt x="505" y="186"/>
                </a:lnTo>
                <a:lnTo>
                  <a:pt x="501" y="178"/>
                </a:lnTo>
                <a:lnTo>
                  <a:pt x="497" y="178"/>
                </a:lnTo>
                <a:lnTo>
                  <a:pt x="491" y="167"/>
                </a:lnTo>
                <a:lnTo>
                  <a:pt x="487" y="167"/>
                </a:lnTo>
                <a:lnTo>
                  <a:pt x="476" y="169"/>
                </a:lnTo>
                <a:lnTo>
                  <a:pt x="468" y="167"/>
                </a:lnTo>
                <a:lnTo>
                  <a:pt x="464" y="165"/>
                </a:lnTo>
                <a:lnTo>
                  <a:pt x="462" y="161"/>
                </a:lnTo>
                <a:lnTo>
                  <a:pt x="455" y="155"/>
                </a:lnTo>
                <a:lnTo>
                  <a:pt x="449" y="152"/>
                </a:lnTo>
                <a:lnTo>
                  <a:pt x="439" y="150"/>
                </a:lnTo>
                <a:lnTo>
                  <a:pt x="432" y="144"/>
                </a:lnTo>
                <a:lnTo>
                  <a:pt x="432" y="127"/>
                </a:lnTo>
                <a:lnTo>
                  <a:pt x="430" y="119"/>
                </a:lnTo>
                <a:lnTo>
                  <a:pt x="426" y="113"/>
                </a:lnTo>
                <a:lnTo>
                  <a:pt x="422" y="109"/>
                </a:lnTo>
                <a:lnTo>
                  <a:pt x="411" y="109"/>
                </a:lnTo>
                <a:lnTo>
                  <a:pt x="401" y="107"/>
                </a:lnTo>
                <a:lnTo>
                  <a:pt x="397" y="102"/>
                </a:lnTo>
                <a:lnTo>
                  <a:pt x="393" y="94"/>
                </a:lnTo>
                <a:lnTo>
                  <a:pt x="386" y="92"/>
                </a:lnTo>
                <a:lnTo>
                  <a:pt x="378" y="94"/>
                </a:lnTo>
                <a:lnTo>
                  <a:pt x="370" y="79"/>
                </a:lnTo>
                <a:lnTo>
                  <a:pt x="351" y="77"/>
                </a:lnTo>
                <a:lnTo>
                  <a:pt x="351" y="75"/>
                </a:lnTo>
                <a:lnTo>
                  <a:pt x="351" y="75"/>
                </a:lnTo>
                <a:lnTo>
                  <a:pt x="340" y="54"/>
                </a:lnTo>
                <a:lnTo>
                  <a:pt x="338" y="52"/>
                </a:lnTo>
                <a:lnTo>
                  <a:pt x="332" y="46"/>
                </a:lnTo>
                <a:lnTo>
                  <a:pt x="326" y="42"/>
                </a:lnTo>
                <a:lnTo>
                  <a:pt x="317" y="38"/>
                </a:lnTo>
                <a:lnTo>
                  <a:pt x="309" y="38"/>
                </a:lnTo>
                <a:lnTo>
                  <a:pt x="303" y="40"/>
                </a:lnTo>
                <a:lnTo>
                  <a:pt x="303" y="40"/>
                </a:lnTo>
                <a:lnTo>
                  <a:pt x="303" y="42"/>
                </a:lnTo>
                <a:lnTo>
                  <a:pt x="303" y="42"/>
                </a:lnTo>
                <a:lnTo>
                  <a:pt x="297" y="42"/>
                </a:lnTo>
                <a:lnTo>
                  <a:pt x="294" y="40"/>
                </a:lnTo>
                <a:lnTo>
                  <a:pt x="292" y="33"/>
                </a:lnTo>
                <a:lnTo>
                  <a:pt x="292" y="29"/>
                </a:lnTo>
                <a:lnTo>
                  <a:pt x="292" y="25"/>
                </a:lnTo>
                <a:lnTo>
                  <a:pt x="290" y="21"/>
                </a:lnTo>
                <a:lnTo>
                  <a:pt x="288" y="19"/>
                </a:lnTo>
                <a:lnTo>
                  <a:pt x="284" y="17"/>
                </a:lnTo>
                <a:lnTo>
                  <a:pt x="271" y="15"/>
                </a:lnTo>
                <a:lnTo>
                  <a:pt x="269" y="13"/>
                </a:lnTo>
                <a:lnTo>
                  <a:pt x="265" y="8"/>
                </a:lnTo>
                <a:lnTo>
                  <a:pt x="265" y="8"/>
                </a:lnTo>
                <a:lnTo>
                  <a:pt x="263" y="8"/>
                </a:lnTo>
                <a:lnTo>
                  <a:pt x="255" y="8"/>
                </a:lnTo>
                <a:lnTo>
                  <a:pt x="251" y="8"/>
                </a:lnTo>
                <a:lnTo>
                  <a:pt x="246" y="10"/>
                </a:lnTo>
                <a:lnTo>
                  <a:pt x="244" y="10"/>
                </a:lnTo>
                <a:lnTo>
                  <a:pt x="242" y="13"/>
                </a:lnTo>
                <a:lnTo>
                  <a:pt x="242" y="13"/>
                </a:lnTo>
                <a:lnTo>
                  <a:pt x="242" y="17"/>
                </a:lnTo>
                <a:lnTo>
                  <a:pt x="240" y="19"/>
                </a:lnTo>
                <a:lnTo>
                  <a:pt x="240" y="19"/>
                </a:lnTo>
                <a:lnTo>
                  <a:pt x="238" y="19"/>
                </a:lnTo>
                <a:lnTo>
                  <a:pt x="238" y="15"/>
                </a:lnTo>
                <a:lnTo>
                  <a:pt x="238" y="13"/>
                </a:lnTo>
                <a:lnTo>
                  <a:pt x="234" y="8"/>
                </a:lnTo>
                <a:lnTo>
                  <a:pt x="234" y="8"/>
                </a:lnTo>
                <a:lnTo>
                  <a:pt x="232" y="6"/>
                </a:lnTo>
                <a:lnTo>
                  <a:pt x="223" y="4"/>
                </a:lnTo>
                <a:lnTo>
                  <a:pt x="221" y="2"/>
                </a:lnTo>
                <a:lnTo>
                  <a:pt x="219" y="0"/>
                </a:lnTo>
                <a:lnTo>
                  <a:pt x="217" y="0"/>
                </a:lnTo>
                <a:lnTo>
                  <a:pt x="215" y="2"/>
                </a:lnTo>
                <a:lnTo>
                  <a:pt x="209" y="4"/>
                </a:lnTo>
                <a:lnTo>
                  <a:pt x="207" y="4"/>
                </a:lnTo>
                <a:lnTo>
                  <a:pt x="207" y="4"/>
                </a:lnTo>
                <a:lnTo>
                  <a:pt x="207" y="6"/>
                </a:lnTo>
                <a:lnTo>
                  <a:pt x="207" y="6"/>
                </a:lnTo>
                <a:lnTo>
                  <a:pt x="207" y="8"/>
                </a:lnTo>
                <a:lnTo>
                  <a:pt x="205" y="13"/>
                </a:lnTo>
                <a:lnTo>
                  <a:pt x="205" y="13"/>
                </a:lnTo>
                <a:lnTo>
                  <a:pt x="203" y="10"/>
                </a:lnTo>
                <a:lnTo>
                  <a:pt x="200" y="8"/>
                </a:lnTo>
                <a:lnTo>
                  <a:pt x="200" y="8"/>
                </a:lnTo>
                <a:lnTo>
                  <a:pt x="198" y="6"/>
                </a:lnTo>
                <a:lnTo>
                  <a:pt x="198" y="6"/>
                </a:lnTo>
                <a:lnTo>
                  <a:pt x="194" y="6"/>
                </a:lnTo>
                <a:lnTo>
                  <a:pt x="190" y="8"/>
                </a:lnTo>
                <a:lnTo>
                  <a:pt x="188" y="10"/>
                </a:lnTo>
                <a:lnTo>
                  <a:pt x="180" y="15"/>
                </a:lnTo>
                <a:lnTo>
                  <a:pt x="175" y="19"/>
                </a:lnTo>
                <a:lnTo>
                  <a:pt x="173" y="21"/>
                </a:lnTo>
                <a:lnTo>
                  <a:pt x="165" y="19"/>
                </a:lnTo>
                <a:lnTo>
                  <a:pt x="165" y="21"/>
                </a:lnTo>
                <a:lnTo>
                  <a:pt x="163" y="21"/>
                </a:lnTo>
                <a:lnTo>
                  <a:pt x="163" y="23"/>
                </a:lnTo>
                <a:lnTo>
                  <a:pt x="161" y="27"/>
                </a:lnTo>
                <a:lnTo>
                  <a:pt x="161" y="29"/>
                </a:lnTo>
                <a:lnTo>
                  <a:pt x="154" y="31"/>
                </a:lnTo>
                <a:lnTo>
                  <a:pt x="152" y="31"/>
                </a:lnTo>
                <a:lnTo>
                  <a:pt x="148" y="29"/>
                </a:lnTo>
                <a:lnTo>
                  <a:pt x="146" y="29"/>
                </a:lnTo>
                <a:lnTo>
                  <a:pt x="138" y="23"/>
                </a:lnTo>
                <a:lnTo>
                  <a:pt x="134" y="23"/>
                </a:lnTo>
                <a:lnTo>
                  <a:pt x="127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3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25" y="27"/>
                </a:lnTo>
                <a:lnTo>
                  <a:pt x="127" y="27"/>
                </a:lnTo>
                <a:lnTo>
                  <a:pt x="129" y="27"/>
                </a:lnTo>
                <a:lnTo>
                  <a:pt x="132" y="29"/>
                </a:lnTo>
                <a:lnTo>
                  <a:pt x="132" y="29"/>
                </a:lnTo>
                <a:lnTo>
                  <a:pt x="132" y="31"/>
                </a:lnTo>
                <a:lnTo>
                  <a:pt x="132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40"/>
                </a:lnTo>
                <a:lnTo>
                  <a:pt x="140" y="40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4"/>
                </a:lnTo>
                <a:lnTo>
                  <a:pt x="140" y="44"/>
                </a:lnTo>
                <a:lnTo>
                  <a:pt x="138" y="44"/>
                </a:lnTo>
                <a:lnTo>
                  <a:pt x="136" y="44"/>
                </a:lnTo>
                <a:lnTo>
                  <a:pt x="134" y="42"/>
                </a:lnTo>
                <a:lnTo>
                  <a:pt x="132" y="42"/>
                </a:lnTo>
                <a:lnTo>
                  <a:pt x="129" y="42"/>
                </a:lnTo>
                <a:lnTo>
                  <a:pt x="129" y="42"/>
                </a:lnTo>
                <a:lnTo>
                  <a:pt x="127" y="44"/>
                </a:lnTo>
                <a:lnTo>
                  <a:pt x="127" y="44"/>
                </a:lnTo>
                <a:lnTo>
                  <a:pt x="127" y="44"/>
                </a:lnTo>
                <a:lnTo>
                  <a:pt x="125" y="42"/>
                </a:lnTo>
                <a:lnTo>
                  <a:pt x="123" y="42"/>
                </a:lnTo>
                <a:lnTo>
                  <a:pt x="123" y="42"/>
                </a:lnTo>
                <a:lnTo>
                  <a:pt x="123" y="42"/>
                </a:lnTo>
                <a:lnTo>
                  <a:pt x="121" y="44"/>
                </a:lnTo>
                <a:lnTo>
                  <a:pt x="119" y="44"/>
                </a:lnTo>
                <a:lnTo>
                  <a:pt x="119" y="44"/>
                </a:lnTo>
                <a:lnTo>
                  <a:pt x="119" y="44"/>
                </a:lnTo>
                <a:lnTo>
                  <a:pt x="117" y="44"/>
                </a:lnTo>
                <a:lnTo>
                  <a:pt x="117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1" y="42"/>
                </a:lnTo>
                <a:lnTo>
                  <a:pt x="111" y="42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09" y="42"/>
                </a:lnTo>
                <a:lnTo>
                  <a:pt x="109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4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0"/>
                </a:lnTo>
                <a:lnTo>
                  <a:pt x="94" y="40"/>
                </a:lnTo>
                <a:lnTo>
                  <a:pt x="92" y="38"/>
                </a:lnTo>
                <a:lnTo>
                  <a:pt x="81" y="42"/>
                </a:lnTo>
                <a:lnTo>
                  <a:pt x="79" y="44"/>
                </a:lnTo>
                <a:lnTo>
                  <a:pt x="79" y="44"/>
                </a:lnTo>
                <a:lnTo>
                  <a:pt x="77" y="42"/>
                </a:lnTo>
                <a:lnTo>
                  <a:pt x="75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7" y="40"/>
                </a:lnTo>
                <a:lnTo>
                  <a:pt x="67" y="42"/>
                </a:lnTo>
                <a:lnTo>
                  <a:pt x="65" y="44"/>
                </a:lnTo>
                <a:lnTo>
                  <a:pt x="63" y="44"/>
                </a:lnTo>
                <a:lnTo>
                  <a:pt x="60" y="44"/>
                </a:lnTo>
                <a:lnTo>
                  <a:pt x="58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50"/>
                </a:lnTo>
                <a:lnTo>
                  <a:pt x="58" y="52"/>
                </a:lnTo>
                <a:lnTo>
                  <a:pt x="58" y="56"/>
                </a:lnTo>
                <a:lnTo>
                  <a:pt x="60" y="56"/>
                </a:lnTo>
                <a:lnTo>
                  <a:pt x="60" y="56"/>
                </a:lnTo>
                <a:lnTo>
                  <a:pt x="60" y="56"/>
                </a:lnTo>
                <a:lnTo>
                  <a:pt x="58" y="59"/>
                </a:lnTo>
                <a:lnTo>
                  <a:pt x="56" y="61"/>
                </a:lnTo>
                <a:lnTo>
                  <a:pt x="56" y="63"/>
                </a:lnTo>
                <a:lnTo>
                  <a:pt x="56" y="63"/>
                </a:lnTo>
                <a:lnTo>
                  <a:pt x="56" y="65"/>
                </a:lnTo>
                <a:lnTo>
                  <a:pt x="56" y="65"/>
                </a:lnTo>
                <a:lnTo>
                  <a:pt x="54" y="67"/>
                </a:lnTo>
                <a:lnTo>
                  <a:pt x="54" y="67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71"/>
                </a:lnTo>
                <a:lnTo>
                  <a:pt x="48" y="71"/>
                </a:lnTo>
                <a:lnTo>
                  <a:pt x="48" y="71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6" y="75"/>
                </a:lnTo>
                <a:lnTo>
                  <a:pt x="42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7"/>
                </a:lnTo>
                <a:lnTo>
                  <a:pt x="38" y="77"/>
                </a:lnTo>
                <a:lnTo>
                  <a:pt x="38" y="81"/>
                </a:lnTo>
                <a:lnTo>
                  <a:pt x="38" y="84"/>
                </a:lnTo>
                <a:lnTo>
                  <a:pt x="38" y="84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lnTo>
                  <a:pt x="33" y="86"/>
                </a:lnTo>
                <a:lnTo>
                  <a:pt x="33" y="86"/>
                </a:lnTo>
                <a:lnTo>
                  <a:pt x="31" y="88"/>
                </a:lnTo>
                <a:lnTo>
                  <a:pt x="27" y="92"/>
                </a:lnTo>
                <a:lnTo>
                  <a:pt x="27" y="92"/>
                </a:lnTo>
                <a:lnTo>
                  <a:pt x="27" y="94"/>
                </a:lnTo>
                <a:lnTo>
                  <a:pt x="25" y="94"/>
                </a:lnTo>
                <a:lnTo>
                  <a:pt x="23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100"/>
                </a:lnTo>
                <a:lnTo>
                  <a:pt x="17" y="100"/>
                </a:lnTo>
                <a:lnTo>
                  <a:pt x="15" y="98"/>
                </a:lnTo>
                <a:lnTo>
                  <a:pt x="15" y="98"/>
                </a:lnTo>
                <a:lnTo>
                  <a:pt x="12" y="98"/>
                </a:lnTo>
                <a:lnTo>
                  <a:pt x="12" y="98"/>
                </a:lnTo>
                <a:lnTo>
                  <a:pt x="10" y="98"/>
                </a:lnTo>
                <a:lnTo>
                  <a:pt x="8" y="100"/>
                </a:lnTo>
                <a:lnTo>
                  <a:pt x="8" y="100"/>
                </a:lnTo>
                <a:lnTo>
                  <a:pt x="6" y="102"/>
                </a:lnTo>
                <a:lnTo>
                  <a:pt x="6" y="102"/>
                </a:lnTo>
                <a:lnTo>
                  <a:pt x="6" y="104"/>
                </a:lnTo>
                <a:lnTo>
                  <a:pt x="6" y="104"/>
                </a:lnTo>
                <a:lnTo>
                  <a:pt x="4" y="109"/>
                </a:lnTo>
                <a:lnTo>
                  <a:pt x="4" y="111"/>
                </a:lnTo>
                <a:lnTo>
                  <a:pt x="4" y="113"/>
                </a:lnTo>
                <a:lnTo>
                  <a:pt x="4" y="113"/>
                </a:lnTo>
                <a:lnTo>
                  <a:pt x="6" y="113"/>
                </a:lnTo>
                <a:lnTo>
                  <a:pt x="6" y="115"/>
                </a:lnTo>
                <a:lnTo>
                  <a:pt x="6" y="115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2" y="121"/>
                </a:lnTo>
                <a:lnTo>
                  <a:pt x="2" y="121"/>
                </a:lnTo>
                <a:lnTo>
                  <a:pt x="2" y="123"/>
                </a:lnTo>
                <a:lnTo>
                  <a:pt x="2" y="123"/>
                </a:lnTo>
                <a:lnTo>
                  <a:pt x="4" y="123"/>
                </a:lnTo>
                <a:lnTo>
                  <a:pt x="4" y="123"/>
                </a:lnTo>
                <a:lnTo>
                  <a:pt x="6" y="127"/>
                </a:lnTo>
                <a:lnTo>
                  <a:pt x="8" y="127"/>
                </a:lnTo>
                <a:lnTo>
                  <a:pt x="8" y="130"/>
                </a:lnTo>
                <a:lnTo>
                  <a:pt x="8" y="132"/>
                </a:lnTo>
                <a:lnTo>
                  <a:pt x="8" y="132"/>
                </a:lnTo>
                <a:lnTo>
                  <a:pt x="8" y="132"/>
                </a:lnTo>
                <a:lnTo>
                  <a:pt x="0" y="144"/>
                </a:lnTo>
                <a:lnTo>
                  <a:pt x="0" y="144"/>
                </a:lnTo>
                <a:lnTo>
                  <a:pt x="4" y="146"/>
                </a:lnTo>
                <a:lnTo>
                  <a:pt x="15" y="150"/>
                </a:lnTo>
                <a:lnTo>
                  <a:pt x="15" y="150"/>
                </a:lnTo>
                <a:lnTo>
                  <a:pt x="25" y="152"/>
                </a:lnTo>
                <a:lnTo>
                  <a:pt x="29" y="152"/>
                </a:lnTo>
                <a:lnTo>
                  <a:pt x="29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5" y="148"/>
                </a:lnTo>
                <a:lnTo>
                  <a:pt x="35" y="148"/>
                </a:lnTo>
                <a:lnTo>
                  <a:pt x="3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50"/>
                </a:lnTo>
                <a:lnTo>
                  <a:pt x="60" y="150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7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65"/>
                </a:lnTo>
                <a:lnTo>
                  <a:pt x="63" y="165"/>
                </a:lnTo>
                <a:lnTo>
                  <a:pt x="63" y="167"/>
                </a:lnTo>
                <a:lnTo>
                  <a:pt x="63" y="167"/>
                </a:lnTo>
                <a:lnTo>
                  <a:pt x="63" y="167"/>
                </a:lnTo>
                <a:lnTo>
                  <a:pt x="63" y="169"/>
                </a:lnTo>
                <a:lnTo>
                  <a:pt x="73" y="175"/>
                </a:lnTo>
                <a:lnTo>
                  <a:pt x="75" y="175"/>
                </a:lnTo>
                <a:lnTo>
                  <a:pt x="75" y="178"/>
                </a:lnTo>
                <a:lnTo>
                  <a:pt x="75" y="178"/>
                </a:lnTo>
                <a:lnTo>
                  <a:pt x="79" y="180"/>
                </a:lnTo>
                <a:lnTo>
                  <a:pt x="79" y="180"/>
                </a:lnTo>
                <a:lnTo>
                  <a:pt x="79" y="180"/>
                </a:lnTo>
                <a:lnTo>
                  <a:pt x="79" y="182"/>
                </a:lnTo>
                <a:lnTo>
                  <a:pt x="79" y="182"/>
                </a:lnTo>
                <a:lnTo>
                  <a:pt x="81" y="182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3" y="184"/>
                </a:lnTo>
                <a:lnTo>
                  <a:pt x="83" y="184"/>
                </a:lnTo>
                <a:lnTo>
                  <a:pt x="86" y="184"/>
                </a:lnTo>
                <a:lnTo>
                  <a:pt x="86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4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6" y="190"/>
                </a:lnTo>
                <a:lnTo>
                  <a:pt x="113" y="190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9" y="194"/>
                </a:lnTo>
                <a:lnTo>
                  <a:pt x="129" y="194"/>
                </a:lnTo>
                <a:lnTo>
                  <a:pt x="129" y="201"/>
                </a:lnTo>
                <a:lnTo>
                  <a:pt x="129" y="201"/>
                </a:lnTo>
                <a:lnTo>
                  <a:pt x="129" y="201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7" y="203"/>
                </a:lnTo>
                <a:lnTo>
                  <a:pt x="125" y="205"/>
                </a:lnTo>
                <a:lnTo>
                  <a:pt x="123" y="205"/>
                </a:lnTo>
                <a:lnTo>
                  <a:pt x="123" y="207"/>
                </a:lnTo>
                <a:lnTo>
                  <a:pt x="123" y="207"/>
                </a:lnTo>
                <a:lnTo>
                  <a:pt x="123" y="207"/>
                </a:lnTo>
                <a:lnTo>
                  <a:pt x="123" y="209"/>
                </a:lnTo>
                <a:lnTo>
                  <a:pt x="121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5"/>
                </a:lnTo>
                <a:lnTo>
                  <a:pt x="119" y="215"/>
                </a:lnTo>
                <a:lnTo>
                  <a:pt x="119" y="217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3" y="228"/>
                </a:lnTo>
                <a:lnTo>
                  <a:pt x="123" y="228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7" y="230"/>
                </a:lnTo>
                <a:lnTo>
                  <a:pt x="127" y="228"/>
                </a:lnTo>
                <a:lnTo>
                  <a:pt x="127" y="228"/>
                </a:lnTo>
                <a:lnTo>
                  <a:pt x="129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4" y="230"/>
                </a:lnTo>
                <a:lnTo>
                  <a:pt x="136" y="230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40" y="232"/>
                </a:lnTo>
                <a:lnTo>
                  <a:pt x="140" y="232"/>
                </a:lnTo>
                <a:lnTo>
                  <a:pt x="140" y="232"/>
                </a:lnTo>
                <a:lnTo>
                  <a:pt x="142" y="232"/>
                </a:lnTo>
                <a:lnTo>
                  <a:pt x="142" y="232"/>
                </a:lnTo>
                <a:lnTo>
                  <a:pt x="144" y="232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8" y="236"/>
                </a:lnTo>
                <a:lnTo>
                  <a:pt x="148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8"/>
                </a:lnTo>
                <a:lnTo>
                  <a:pt x="154" y="238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7" y="240"/>
                </a:lnTo>
                <a:lnTo>
                  <a:pt x="159" y="240"/>
                </a:lnTo>
                <a:lnTo>
                  <a:pt x="159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1" y="246"/>
                </a:lnTo>
                <a:lnTo>
                  <a:pt x="161" y="246"/>
                </a:lnTo>
                <a:lnTo>
                  <a:pt x="159" y="249"/>
                </a:lnTo>
                <a:lnTo>
                  <a:pt x="159" y="249"/>
                </a:lnTo>
                <a:lnTo>
                  <a:pt x="159" y="249"/>
                </a:lnTo>
                <a:lnTo>
                  <a:pt x="159" y="251"/>
                </a:lnTo>
                <a:lnTo>
                  <a:pt x="159" y="251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61" y="253"/>
                </a:lnTo>
                <a:lnTo>
                  <a:pt x="161" y="253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59" y="259"/>
                </a:lnTo>
                <a:lnTo>
                  <a:pt x="159" y="259"/>
                </a:lnTo>
                <a:lnTo>
                  <a:pt x="159" y="261"/>
                </a:lnTo>
                <a:lnTo>
                  <a:pt x="157" y="261"/>
                </a:lnTo>
                <a:lnTo>
                  <a:pt x="157" y="263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9"/>
                </a:lnTo>
                <a:lnTo>
                  <a:pt x="154" y="272"/>
                </a:lnTo>
                <a:lnTo>
                  <a:pt x="154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4"/>
                </a:lnTo>
                <a:lnTo>
                  <a:pt x="152" y="274"/>
                </a:lnTo>
                <a:lnTo>
                  <a:pt x="152" y="274"/>
                </a:lnTo>
                <a:lnTo>
                  <a:pt x="150" y="274"/>
                </a:lnTo>
                <a:lnTo>
                  <a:pt x="150" y="274"/>
                </a:lnTo>
                <a:lnTo>
                  <a:pt x="150" y="274"/>
                </a:lnTo>
                <a:lnTo>
                  <a:pt x="148" y="274"/>
                </a:lnTo>
                <a:lnTo>
                  <a:pt x="148" y="274"/>
                </a:lnTo>
                <a:lnTo>
                  <a:pt x="146" y="274"/>
                </a:lnTo>
                <a:lnTo>
                  <a:pt x="146" y="274"/>
                </a:ln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2" y="278"/>
                </a:lnTo>
                <a:lnTo>
                  <a:pt x="142" y="280"/>
                </a:lnTo>
                <a:lnTo>
                  <a:pt x="142" y="280"/>
                </a:lnTo>
                <a:lnTo>
                  <a:pt x="142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36" y="280"/>
                </a:lnTo>
                <a:lnTo>
                  <a:pt x="134" y="280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29" y="282"/>
                </a:lnTo>
                <a:lnTo>
                  <a:pt x="129" y="282"/>
                </a:lnTo>
                <a:lnTo>
                  <a:pt x="129" y="284"/>
                </a:lnTo>
                <a:lnTo>
                  <a:pt x="127" y="282"/>
                </a:lnTo>
                <a:lnTo>
                  <a:pt x="125" y="284"/>
                </a:lnTo>
                <a:lnTo>
                  <a:pt x="125" y="284"/>
                </a:lnTo>
                <a:lnTo>
                  <a:pt x="125" y="284"/>
                </a:lnTo>
                <a:lnTo>
                  <a:pt x="123" y="286"/>
                </a:lnTo>
                <a:lnTo>
                  <a:pt x="121" y="286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19" y="292"/>
                </a:lnTo>
                <a:lnTo>
                  <a:pt x="119" y="292"/>
                </a:lnTo>
                <a:lnTo>
                  <a:pt x="115" y="297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7" y="301"/>
                </a:lnTo>
                <a:lnTo>
                  <a:pt x="117" y="301"/>
                </a:lnTo>
                <a:lnTo>
                  <a:pt x="117" y="303"/>
                </a:lnTo>
                <a:lnTo>
                  <a:pt x="117" y="303"/>
                </a:lnTo>
                <a:lnTo>
                  <a:pt x="115" y="309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09" y="309"/>
                </a:lnTo>
                <a:lnTo>
                  <a:pt x="109" y="309"/>
                </a:lnTo>
                <a:lnTo>
                  <a:pt x="106" y="309"/>
                </a:lnTo>
                <a:lnTo>
                  <a:pt x="106" y="309"/>
                </a:lnTo>
                <a:lnTo>
                  <a:pt x="104" y="309"/>
                </a:lnTo>
                <a:lnTo>
                  <a:pt x="104" y="311"/>
                </a:lnTo>
                <a:lnTo>
                  <a:pt x="104" y="311"/>
                </a:lnTo>
                <a:lnTo>
                  <a:pt x="102" y="311"/>
                </a:lnTo>
                <a:lnTo>
                  <a:pt x="102" y="311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3"/>
                </a:lnTo>
                <a:lnTo>
                  <a:pt x="96" y="313"/>
                </a:lnTo>
                <a:lnTo>
                  <a:pt x="96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20"/>
                </a:lnTo>
                <a:lnTo>
                  <a:pt x="94" y="320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4"/>
                </a:lnTo>
                <a:lnTo>
                  <a:pt x="94" y="326"/>
                </a:lnTo>
                <a:lnTo>
                  <a:pt x="94" y="328"/>
                </a:lnTo>
                <a:lnTo>
                  <a:pt x="94" y="328"/>
                </a:lnTo>
                <a:lnTo>
                  <a:pt x="94" y="328"/>
                </a:lnTo>
                <a:lnTo>
                  <a:pt x="92" y="330"/>
                </a:lnTo>
                <a:lnTo>
                  <a:pt x="92" y="332"/>
                </a:lnTo>
                <a:lnTo>
                  <a:pt x="90" y="334"/>
                </a:lnTo>
                <a:lnTo>
                  <a:pt x="90" y="334"/>
                </a:lnTo>
                <a:lnTo>
                  <a:pt x="90" y="334"/>
                </a:lnTo>
                <a:lnTo>
                  <a:pt x="92" y="336"/>
                </a:lnTo>
                <a:lnTo>
                  <a:pt x="96" y="343"/>
                </a:lnTo>
                <a:lnTo>
                  <a:pt x="96" y="345"/>
                </a:lnTo>
                <a:lnTo>
                  <a:pt x="96" y="345"/>
                </a:lnTo>
                <a:lnTo>
                  <a:pt x="98" y="347"/>
                </a:lnTo>
                <a:lnTo>
                  <a:pt x="98" y="347"/>
                </a:lnTo>
                <a:lnTo>
                  <a:pt x="100" y="355"/>
                </a:lnTo>
                <a:lnTo>
                  <a:pt x="100" y="357"/>
                </a:lnTo>
                <a:lnTo>
                  <a:pt x="100" y="361"/>
                </a:lnTo>
                <a:lnTo>
                  <a:pt x="100" y="361"/>
                </a:lnTo>
                <a:lnTo>
                  <a:pt x="100" y="363"/>
                </a:lnTo>
                <a:lnTo>
                  <a:pt x="100" y="363"/>
                </a:lnTo>
                <a:lnTo>
                  <a:pt x="100" y="366"/>
                </a:lnTo>
                <a:lnTo>
                  <a:pt x="102" y="372"/>
                </a:lnTo>
                <a:lnTo>
                  <a:pt x="102" y="378"/>
                </a:lnTo>
                <a:lnTo>
                  <a:pt x="102" y="380"/>
                </a:lnTo>
                <a:lnTo>
                  <a:pt x="102" y="380"/>
                </a:lnTo>
                <a:lnTo>
                  <a:pt x="102" y="380"/>
                </a:lnTo>
                <a:lnTo>
                  <a:pt x="109" y="391"/>
                </a:lnTo>
                <a:lnTo>
                  <a:pt x="109" y="395"/>
                </a:lnTo>
                <a:lnTo>
                  <a:pt x="106" y="403"/>
                </a:lnTo>
                <a:lnTo>
                  <a:pt x="109" y="407"/>
                </a:lnTo>
                <a:lnTo>
                  <a:pt x="109" y="409"/>
                </a:lnTo>
                <a:lnTo>
                  <a:pt x="111" y="411"/>
                </a:lnTo>
                <a:lnTo>
                  <a:pt x="111" y="414"/>
                </a:lnTo>
                <a:lnTo>
                  <a:pt x="111" y="416"/>
                </a:lnTo>
                <a:lnTo>
                  <a:pt x="111" y="418"/>
                </a:lnTo>
                <a:lnTo>
                  <a:pt x="109" y="422"/>
                </a:lnTo>
                <a:lnTo>
                  <a:pt x="109" y="422"/>
                </a:lnTo>
                <a:lnTo>
                  <a:pt x="109" y="424"/>
                </a:lnTo>
                <a:lnTo>
                  <a:pt x="109" y="424"/>
                </a:lnTo>
                <a:lnTo>
                  <a:pt x="109" y="426"/>
                </a:lnTo>
                <a:lnTo>
                  <a:pt x="111" y="428"/>
                </a:lnTo>
                <a:lnTo>
                  <a:pt x="113" y="430"/>
                </a:lnTo>
                <a:lnTo>
                  <a:pt x="113" y="432"/>
                </a:lnTo>
                <a:lnTo>
                  <a:pt x="115" y="434"/>
                </a:lnTo>
                <a:lnTo>
                  <a:pt x="115" y="437"/>
                </a:lnTo>
                <a:lnTo>
                  <a:pt x="115" y="437"/>
                </a:lnTo>
                <a:lnTo>
                  <a:pt x="113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41"/>
                </a:lnTo>
                <a:lnTo>
                  <a:pt x="113" y="443"/>
                </a:lnTo>
                <a:lnTo>
                  <a:pt x="113" y="445"/>
                </a:lnTo>
                <a:lnTo>
                  <a:pt x="113" y="445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1" y="449"/>
                </a:lnTo>
                <a:lnTo>
                  <a:pt x="111" y="451"/>
                </a:lnTo>
                <a:lnTo>
                  <a:pt x="109" y="453"/>
                </a:lnTo>
                <a:lnTo>
                  <a:pt x="109" y="455"/>
                </a:lnTo>
                <a:lnTo>
                  <a:pt x="109" y="457"/>
                </a:lnTo>
                <a:lnTo>
                  <a:pt x="109" y="459"/>
                </a:lnTo>
                <a:lnTo>
                  <a:pt x="111" y="459"/>
                </a:lnTo>
                <a:lnTo>
                  <a:pt x="111" y="462"/>
                </a:lnTo>
                <a:lnTo>
                  <a:pt x="111" y="462"/>
                </a:lnTo>
                <a:lnTo>
                  <a:pt x="111" y="464"/>
                </a:lnTo>
                <a:lnTo>
                  <a:pt x="111" y="466"/>
                </a:lnTo>
                <a:lnTo>
                  <a:pt x="111" y="468"/>
                </a:lnTo>
                <a:lnTo>
                  <a:pt x="111" y="470"/>
                </a:lnTo>
                <a:lnTo>
                  <a:pt x="111" y="472"/>
                </a:lnTo>
                <a:lnTo>
                  <a:pt x="111" y="472"/>
                </a:lnTo>
                <a:lnTo>
                  <a:pt x="111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4"/>
                </a:lnTo>
                <a:lnTo>
                  <a:pt x="109" y="474"/>
                </a:lnTo>
                <a:lnTo>
                  <a:pt x="109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6"/>
                </a:lnTo>
                <a:lnTo>
                  <a:pt x="113" y="476"/>
                </a:lnTo>
                <a:lnTo>
                  <a:pt x="115" y="476"/>
                </a:lnTo>
                <a:lnTo>
                  <a:pt x="115" y="478"/>
                </a:lnTo>
                <a:lnTo>
                  <a:pt x="117" y="478"/>
                </a:lnTo>
                <a:lnTo>
                  <a:pt x="117" y="480"/>
                </a:lnTo>
                <a:lnTo>
                  <a:pt x="115" y="482"/>
                </a:lnTo>
                <a:lnTo>
                  <a:pt x="115" y="482"/>
                </a:lnTo>
                <a:lnTo>
                  <a:pt x="115" y="485"/>
                </a:lnTo>
                <a:lnTo>
                  <a:pt x="113" y="487"/>
                </a:lnTo>
                <a:lnTo>
                  <a:pt x="115" y="489"/>
                </a:lnTo>
                <a:lnTo>
                  <a:pt x="119" y="491"/>
                </a:lnTo>
                <a:lnTo>
                  <a:pt x="123" y="493"/>
                </a:lnTo>
                <a:lnTo>
                  <a:pt x="127" y="495"/>
                </a:lnTo>
                <a:lnTo>
                  <a:pt x="127" y="497"/>
                </a:lnTo>
                <a:lnTo>
                  <a:pt x="129" y="499"/>
                </a:lnTo>
                <a:lnTo>
                  <a:pt x="132" y="499"/>
                </a:lnTo>
                <a:lnTo>
                  <a:pt x="134" y="499"/>
                </a:lnTo>
                <a:lnTo>
                  <a:pt x="134" y="499"/>
                </a:lnTo>
                <a:lnTo>
                  <a:pt x="134" y="499"/>
                </a:lnTo>
                <a:lnTo>
                  <a:pt x="136" y="499"/>
                </a:lnTo>
                <a:lnTo>
                  <a:pt x="136" y="499"/>
                </a:lnTo>
                <a:lnTo>
                  <a:pt x="138" y="499"/>
                </a:lnTo>
                <a:lnTo>
                  <a:pt x="138" y="497"/>
                </a:lnTo>
                <a:lnTo>
                  <a:pt x="142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1"/>
                </a:lnTo>
                <a:lnTo>
                  <a:pt x="146" y="501"/>
                </a:lnTo>
                <a:lnTo>
                  <a:pt x="148" y="505"/>
                </a:lnTo>
                <a:lnTo>
                  <a:pt x="150" y="505"/>
                </a:lnTo>
                <a:lnTo>
                  <a:pt x="184" y="522"/>
                </a:lnTo>
                <a:lnTo>
                  <a:pt x="184" y="522"/>
                </a:lnTo>
                <a:lnTo>
                  <a:pt x="182" y="524"/>
                </a:lnTo>
                <a:lnTo>
                  <a:pt x="184" y="526"/>
                </a:lnTo>
                <a:lnTo>
                  <a:pt x="184" y="528"/>
                </a:lnTo>
                <a:lnTo>
                  <a:pt x="186" y="530"/>
                </a:lnTo>
                <a:lnTo>
                  <a:pt x="188" y="530"/>
                </a:lnTo>
                <a:lnTo>
                  <a:pt x="190" y="530"/>
                </a:lnTo>
                <a:lnTo>
                  <a:pt x="194" y="528"/>
                </a:lnTo>
                <a:lnTo>
                  <a:pt x="196" y="526"/>
                </a:lnTo>
                <a:lnTo>
                  <a:pt x="196" y="528"/>
                </a:lnTo>
                <a:lnTo>
                  <a:pt x="200" y="530"/>
                </a:lnTo>
                <a:lnTo>
                  <a:pt x="203" y="533"/>
                </a:lnTo>
                <a:lnTo>
                  <a:pt x="205" y="533"/>
                </a:lnTo>
                <a:lnTo>
                  <a:pt x="209" y="530"/>
                </a:lnTo>
                <a:lnTo>
                  <a:pt x="211" y="530"/>
                </a:lnTo>
                <a:lnTo>
                  <a:pt x="213" y="528"/>
                </a:lnTo>
                <a:lnTo>
                  <a:pt x="215" y="528"/>
                </a:lnTo>
                <a:lnTo>
                  <a:pt x="215" y="526"/>
                </a:lnTo>
                <a:lnTo>
                  <a:pt x="215" y="522"/>
                </a:lnTo>
                <a:lnTo>
                  <a:pt x="217" y="522"/>
                </a:lnTo>
                <a:lnTo>
                  <a:pt x="219" y="520"/>
                </a:lnTo>
                <a:lnTo>
                  <a:pt x="221" y="522"/>
                </a:lnTo>
                <a:lnTo>
                  <a:pt x="221" y="524"/>
                </a:lnTo>
                <a:lnTo>
                  <a:pt x="219" y="526"/>
                </a:lnTo>
                <a:lnTo>
                  <a:pt x="217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43"/>
                </a:lnTo>
                <a:lnTo>
                  <a:pt x="217" y="545"/>
                </a:lnTo>
                <a:lnTo>
                  <a:pt x="217" y="547"/>
                </a:lnTo>
                <a:lnTo>
                  <a:pt x="215" y="549"/>
                </a:lnTo>
                <a:lnTo>
                  <a:pt x="215" y="551"/>
                </a:lnTo>
                <a:lnTo>
                  <a:pt x="215" y="553"/>
                </a:lnTo>
                <a:lnTo>
                  <a:pt x="217" y="562"/>
                </a:lnTo>
                <a:lnTo>
                  <a:pt x="221" y="566"/>
                </a:lnTo>
                <a:lnTo>
                  <a:pt x="226" y="566"/>
                </a:lnTo>
                <a:lnTo>
                  <a:pt x="228" y="566"/>
                </a:lnTo>
                <a:lnTo>
                  <a:pt x="232" y="564"/>
                </a:lnTo>
                <a:lnTo>
                  <a:pt x="236" y="564"/>
                </a:lnTo>
                <a:lnTo>
                  <a:pt x="242" y="568"/>
                </a:lnTo>
                <a:lnTo>
                  <a:pt x="246" y="568"/>
                </a:lnTo>
                <a:lnTo>
                  <a:pt x="251" y="566"/>
                </a:lnTo>
                <a:lnTo>
                  <a:pt x="255" y="566"/>
                </a:lnTo>
                <a:lnTo>
                  <a:pt x="257" y="566"/>
                </a:lnTo>
                <a:lnTo>
                  <a:pt x="261" y="570"/>
                </a:lnTo>
                <a:lnTo>
                  <a:pt x="265" y="572"/>
                </a:lnTo>
                <a:lnTo>
                  <a:pt x="271" y="574"/>
                </a:lnTo>
                <a:lnTo>
                  <a:pt x="276" y="576"/>
                </a:lnTo>
                <a:lnTo>
                  <a:pt x="282" y="583"/>
                </a:lnTo>
                <a:lnTo>
                  <a:pt x="286" y="581"/>
                </a:lnTo>
                <a:lnTo>
                  <a:pt x="292" y="581"/>
                </a:lnTo>
                <a:lnTo>
                  <a:pt x="294" y="581"/>
                </a:lnTo>
                <a:lnTo>
                  <a:pt x="294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81"/>
                </a:lnTo>
                <a:lnTo>
                  <a:pt x="297" y="583"/>
                </a:lnTo>
                <a:lnTo>
                  <a:pt x="299" y="583"/>
                </a:lnTo>
                <a:lnTo>
                  <a:pt x="299" y="583"/>
                </a:lnTo>
                <a:lnTo>
                  <a:pt x="301" y="585"/>
                </a:lnTo>
                <a:lnTo>
                  <a:pt x="301" y="585"/>
                </a:lnTo>
                <a:lnTo>
                  <a:pt x="303" y="585"/>
                </a:lnTo>
                <a:lnTo>
                  <a:pt x="307" y="581"/>
                </a:lnTo>
                <a:lnTo>
                  <a:pt x="311" y="576"/>
                </a:lnTo>
                <a:lnTo>
                  <a:pt x="313" y="574"/>
                </a:lnTo>
                <a:lnTo>
                  <a:pt x="322" y="574"/>
                </a:lnTo>
                <a:lnTo>
                  <a:pt x="324" y="572"/>
                </a:lnTo>
                <a:lnTo>
                  <a:pt x="324" y="572"/>
                </a:lnTo>
                <a:lnTo>
                  <a:pt x="326" y="570"/>
                </a:lnTo>
                <a:lnTo>
                  <a:pt x="326" y="570"/>
                </a:lnTo>
                <a:lnTo>
                  <a:pt x="326" y="570"/>
                </a:lnTo>
                <a:lnTo>
                  <a:pt x="328" y="566"/>
                </a:lnTo>
                <a:lnTo>
                  <a:pt x="328" y="566"/>
                </a:lnTo>
                <a:lnTo>
                  <a:pt x="332" y="564"/>
                </a:lnTo>
                <a:lnTo>
                  <a:pt x="334" y="562"/>
                </a:lnTo>
                <a:lnTo>
                  <a:pt x="336" y="562"/>
                </a:lnTo>
                <a:lnTo>
                  <a:pt x="336" y="562"/>
                </a:lnTo>
                <a:lnTo>
                  <a:pt x="338" y="560"/>
                </a:lnTo>
                <a:lnTo>
                  <a:pt x="338" y="558"/>
                </a:lnTo>
                <a:lnTo>
                  <a:pt x="340" y="556"/>
                </a:lnTo>
                <a:lnTo>
                  <a:pt x="340" y="553"/>
                </a:lnTo>
                <a:lnTo>
                  <a:pt x="342" y="549"/>
                </a:lnTo>
                <a:lnTo>
                  <a:pt x="345" y="549"/>
                </a:lnTo>
                <a:lnTo>
                  <a:pt x="345" y="547"/>
                </a:lnTo>
                <a:lnTo>
                  <a:pt x="347" y="547"/>
                </a:lnTo>
                <a:lnTo>
                  <a:pt x="347" y="545"/>
                </a:lnTo>
                <a:lnTo>
                  <a:pt x="347" y="545"/>
                </a:lnTo>
                <a:lnTo>
                  <a:pt x="347" y="543"/>
                </a:lnTo>
                <a:lnTo>
                  <a:pt x="345" y="539"/>
                </a:lnTo>
                <a:lnTo>
                  <a:pt x="345" y="537"/>
                </a:lnTo>
                <a:lnTo>
                  <a:pt x="345" y="533"/>
                </a:lnTo>
                <a:lnTo>
                  <a:pt x="345" y="530"/>
                </a:lnTo>
                <a:lnTo>
                  <a:pt x="345" y="530"/>
                </a:lnTo>
                <a:lnTo>
                  <a:pt x="345" y="528"/>
                </a:lnTo>
                <a:lnTo>
                  <a:pt x="345" y="528"/>
                </a:lnTo>
                <a:lnTo>
                  <a:pt x="342" y="526"/>
                </a:lnTo>
                <a:lnTo>
                  <a:pt x="342" y="524"/>
                </a:lnTo>
                <a:lnTo>
                  <a:pt x="340" y="524"/>
                </a:lnTo>
                <a:lnTo>
                  <a:pt x="340" y="522"/>
                </a:lnTo>
                <a:lnTo>
                  <a:pt x="338" y="520"/>
                </a:lnTo>
                <a:lnTo>
                  <a:pt x="336" y="518"/>
                </a:lnTo>
                <a:lnTo>
                  <a:pt x="334" y="516"/>
                </a:lnTo>
                <a:lnTo>
                  <a:pt x="334" y="514"/>
                </a:lnTo>
                <a:lnTo>
                  <a:pt x="334" y="512"/>
                </a:lnTo>
                <a:lnTo>
                  <a:pt x="334" y="512"/>
                </a:lnTo>
                <a:lnTo>
                  <a:pt x="334" y="510"/>
                </a:lnTo>
                <a:lnTo>
                  <a:pt x="336" y="510"/>
                </a:lnTo>
                <a:lnTo>
                  <a:pt x="338" y="508"/>
                </a:lnTo>
                <a:lnTo>
                  <a:pt x="338" y="508"/>
                </a:lnTo>
                <a:lnTo>
                  <a:pt x="340" y="510"/>
                </a:lnTo>
                <a:lnTo>
                  <a:pt x="342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2"/>
                </a:lnTo>
                <a:lnTo>
                  <a:pt x="347" y="514"/>
                </a:lnTo>
                <a:lnTo>
                  <a:pt x="349" y="514"/>
                </a:lnTo>
                <a:lnTo>
                  <a:pt x="349" y="514"/>
                </a:lnTo>
                <a:lnTo>
                  <a:pt x="351" y="512"/>
                </a:lnTo>
                <a:lnTo>
                  <a:pt x="359" y="505"/>
                </a:lnTo>
                <a:lnTo>
                  <a:pt x="361" y="503"/>
                </a:lnTo>
                <a:lnTo>
                  <a:pt x="361" y="501"/>
                </a:lnTo>
                <a:lnTo>
                  <a:pt x="363" y="499"/>
                </a:lnTo>
                <a:lnTo>
                  <a:pt x="370" y="497"/>
                </a:lnTo>
                <a:lnTo>
                  <a:pt x="374" y="497"/>
                </a:lnTo>
                <a:lnTo>
                  <a:pt x="376" y="495"/>
                </a:lnTo>
                <a:lnTo>
                  <a:pt x="378" y="493"/>
                </a:lnTo>
                <a:lnTo>
                  <a:pt x="380" y="491"/>
                </a:lnTo>
                <a:lnTo>
                  <a:pt x="380" y="489"/>
                </a:lnTo>
                <a:lnTo>
                  <a:pt x="382" y="487"/>
                </a:lnTo>
                <a:lnTo>
                  <a:pt x="382" y="487"/>
                </a:lnTo>
                <a:lnTo>
                  <a:pt x="382" y="485"/>
                </a:lnTo>
                <a:lnTo>
                  <a:pt x="384" y="485"/>
                </a:lnTo>
                <a:lnTo>
                  <a:pt x="388" y="480"/>
                </a:lnTo>
                <a:lnTo>
                  <a:pt x="393" y="478"/>
                </a:lnTo>
                <a:lnTo>
                  <a:pt x="405" y="476"/>
                </a:lnTo>
                <a:lnTo>
                  <a:pt x="409" y="474"/>
                </a:lnTo>
                <a:lnTo>
                  <a:pt x="409" y="474"/>
                </a:lnTo>
                <a:lnTo>
                  <a:pt x="416" y="478"/>
                </a:lnTo>
                <a:lnTo>
                  <a:pt x="418" y="478"/>
                </a:lnTo>
                <a:lnTo>
                  <a:pt x="428" y="478"/>
                </a:lnTo>
                <a:lnTo>
                  <a:pt x="430" y="478"/>
                </a:lnTo>
                <a:lnTo>
                  <a:pt x="432" y="478"/>
                </a:lnTo>
                <a:lnTo>
                  <a:pt x="436" y="487"/>
                </a:lnTo>
                <a:lnTo>
                  <a:pt x="439" y="487"/>
                </a:lnTo>
                <a:lnTo>
                  <a:pt x="445" y="493"/>
                </a:lnTo>
                <a:lnTo>
                  <a:pt x="447" y="495"/>
                </a:lnTo>
                <a:lnTo>
                  <a:pt x="449" y="497"/>
                </a:lnTo>
                <a:lnTo>
                  <a:pt x="451" y="499"/>
                </a:lnTo>
                <a:lnTo>
                  <a:pt x="455" y="501"/>
                </a:lnTo>
                <a:lnTo>
                  <a:pt x="464" y="508"/>
                </a:lnTo>
                <a:lnTo>
                  <a:pt x="468" y="510"/>
                </a:lnTo>
                <a:lnTo>
                  <a:pt x="476" y="514"/>
                </a:lnTo>
                <a:lnTo>
                  <a:pt x="491" y="518"/>
                </a:lnTo>
                <a:lnTo>
                  <a:pt x="493" y="518"/>
                </a:lnTo>
                <a:lnTo>
                  <a:pt x="493" y="516"/>
                </a:lnTo>
                <a:lnTo>
                  <a:pt x="493" y="516"/>
                </a:lnTo>
                <a:lnTo>
                  <a:pt x="495" y="516"/>
                </a:lnTo>
                <a:lnTo>
                  <a:pt x="495" y="514"/>
                </a:lnTo>
                <a:lnTo>
                  <a:pt x="499" y="514"/>
                </a:lnTo>
                <a:lnTo>
                  <a:pt x="503" y="514"/>
                </a:lnTo>
                <a:lnTo>
                  <a:pt x="505" y="512"/>
                </a:lnTo>
                <a:lnTo>
                  <a:pt x="510" y="512"/>
                </a:lnTo>
                <a:lnTo>
                  <a:pt x="512" y="512"/>
                </a:lnTo>
                <a:lnTo>
                  <a:pt x="512" y="510"/>
                </a:lnTo>
                <a:lnTo>
                  <a:pt x="514" y="510"/>
                </a:lnTo>
                <a:lnTo>
                  <a:pt x="516" y="505"/>
                </a:lnTo>
                <a:lnTo>
                  <a:pt x="518" y="505"/>
                </a:lnTo>
                <a:lnTo>
                  <a:pt x="518" y="505"/>
                </a:lnTo>
                <a:lnTo>
                  <a:pt x="520" y="505"/>
                </a:lnTo>
                <a:lnTo>
                  <a:pt x="520" y="503"/>
                </a:lnTo>
                <a:lnTo>
                  <a:pt x="522" y="503"/>
                </a:lnTo>
                <a:lnTo>
                  <a:pt x="522" y="501"/>
                </a:lnTo>
                <a:lnTo>
                  <a:pt x="522" y="501"/>
                </a:lnTo>
                <a:lnTo>
                  <a:pt x="524" y="501"/>
                </a:lnTo>
                <a:lnTo>
                  <a:pt x="526" y="499"/>
                </a:lnTo>
                <a:lnTo>
                  <a:pt x="526" y="499"/>
                </a:lnTo>
                <a:lnTo>
                  <a:pt x="528" y="499"/>
                </a:lnTo>
                <a:lnTo>
                  <a:pt x="528" y="501"/>
                </a:lnTo>
                <a:lnTo>
                  <a:pt x="531" y="503"/>
                </a:lnTo>
                <a:lnTo>
                  <a:pt x="533" y="505"/>
                </a:lnTo>
                <a:lnTo>
                  <a:pt x="539" y="512"/>
                </a:lnTo>
                <a:lnTo>
                  <a:pt x="541" y="516"/>
                </a:lnTo>
                <a:lnTo>
                  <a:pt x="545" y="524"/>
                </a:lnTo>
                <a:lnTo>
                  <a:pt x="547" y="526"/>
                </a:lnTo>
                <a:lnTo>
                  <a:pt x="547" y="528"/>
                </a:lnTo>
                <a:lnTo>
                  <a:pt x="549" y="530"/>
                </a:lnTo>
                <a:lnTo>
                  <a:pt x="549" y="537"/>
                </a:lnTo>
                <a:lnTo>
                  <a:pt x="549" y="539"/>
                </a:lnTo>
                <a:lnTo>
                  <a:pt x="551" y="539"/>
                </a:lnTo>
                <a:lnTo>
                  <a:pt x="553" y="543"/>
                </a:lnTo>
                <a:lnTo>
                  <a:pt x="553" y="543"/>
                </a:lnTo>
                <a:lnTo>
                  <a:pt x="556" y="545"/>
                </a:lnTo>
                <a:lnTo>
                  <a:pt x="556" y="547"/>
                </a:lnTo>
                <a:lnTo>
                  <a:pt x="558" y="549"/>
                </a:lnTo>
                <a:lnTo>
                  <a:pt x="560" y="549"/>
                </a:lnTo>
                <a:lnTo>
                  <a:pt x="562" y="547"/>
                </a:lnTo>
                <a:lnTo>
                  <a:pt x="564" y="545"/>
                </a:lnTo>
                <a:lnTo>
                  <a:pt x="564" y="545"/>
                </a:lnTo>
                <a:lnTo>
                  <a:pt x="564" y="545"/>
                </a:lnTo>
                <a:lnTo>
                  <a:pt x="566" y="543"/>
                </a:lnTo>
                <a:lnTo>
                  <a:pt x="566" y="543"/>
                </a:lnTo>
                <a:lnTo>
                  <a:pt x="566" y="543"/>
                </a:lnTo>
                <a:lnTo>
                  <a:pt x="568" y="541"/>
                </a:lnTo>
                <a:lnTo>
                  <a:pt x="570" y="541"/>
                </a:lnTo>
                <a:lnTo>
                  <a:pt x="572" y="541"/>
                </a:lnTo>
                <a:lnTo>
                  <a:pt x="574" y="539"/>
                </a:lnTo>
                <a:lnTo>
                  <a:pt x="574" y="539"/>
                </a:lnTo>
                <a:lnTo>
                  <a:pt x="576" y="539"/>
                </a:lnTo>
                <a:lnTo>
                  <a:pt x="579" y="539"/>
                </a:lnTo>
                <a:lnTo>
                  <a:pt x="581" y="539"/>
                </a:lnTo>
                <a:lnTo>
                  <a:pt x="581" y="539"/>
                </a:lnTo>
                <a:lnTo>
                  <a:pt x="583" y="537"/>
                </a:lnTo>
                <a:lnTo>
                  <a:pt x="585" y="535"/>
                </a:lnTo>
                <a:lnTo>
                  <a:pt x="587" y="535"/>
                </a:lnTo>
                <a:lnTo>
                  <a:pt x="587" y="533"/>
                </a:lnTo>
                <a:lnTo>
                  <a:pt x="589" y="533"/>
                </a:lnTo>
                <a:lnTo>
                  <a:pt x="587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91" y="528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5" y="535"/>
                </a:lnTo>
                <a:lnTo>
                  <a:pt x="595" y="537"/>
                </a:lnTo>
                <a:lnTo>
                  <a:pt x="595" y="537"/>
                </a:lnTo>
                <a:lnTo>
                  <a:pt x="595" y="541"/>
                </a:lnTo>
                <a:lnTo>
                  <a:pt x="593" y="543"/>
                </a:lnTo>
                <a:lnTo>
                  <a:pt x="593" y="543"/>
                </a:lnTo>
                <a:lnTo>
                  <a:pt x="593" y="545"/>
                </a:lnTo>
                <a:lnTo>
                  <a:pt x="593" y="545"/>
                </a:lnTo>
                <a:lnTo>
                  <a:pt x="589" y="547"/>
                </a:lnTo>
                <a:lnTo>
                  <a:pt x="587" y="549"/>
                </a:lnTo>
                <a:lnTo>
                  <a:pt x="587" y="549"/>
                </a:lnTo>
                <a:lnTo>
                  <a:pt x="587" y="551"/>
                </a:lnTo>
                <a:lnTo>
                  <a:pt x="585" y="553"/>
                </a:lnTo>
                <a:lnTo>
                  <a:pt x="585" y="556"/>
                </a:lnTo>
                <a:lnTo>
                  <a:pt x="585" y="558"/>
                </a:lnTo>
                <a:lnTo>
                  <a:pt x="583" y="560"/>
                </a:lnTo>
                <a:lnTo>
                  <a:pt x="583" y="562"/>
                </a:lnTo>
                <a:lnTo>
                  <a:pt x="583" y="562"/>
                </a:lnTo>
                <a:lnTo>
                  <a:pt x="585" y="564"/>
                </a:lnTo>
                <a:lnTo>
                  <a:pt x="585" y="564"/>
                </a:lnTo>
                <a:lnTo>
                  <a:pt x="587" y="566"/>
                </a:lnTo>
                <a:lnTo>
                  <a:pt x="587" y="566"/>
                </a:lnTo>
                <a:lnTo>
                  <a:pt x="593" y="560"/>
                </a:lnTo>
                <a:lnTo>
                  <a:pt x="595" y="558"/>
                </a:lnTo>
                <a:lnTo>
                  <a:pt x="595" y="556"/>
                </a:lnTo>
                <a:lnTo>
                  <a:pt x="597" y="556"/>
                </a:lnTo>
                <a:lnTo>
                  <a:pt x="602" y="553"/>
                </a:lnTo>
                <a:lnTo>
                  <a:pt x="616" y="553"/>
                </a:lnTo>
                <a:lnTo>
                  <a:pt x="620" y="551"/>
                </a:lnTo>
                <a:lnTo>
                  <a:pt x="622" y="551"/>
                </a:lnTo>
                <a:lnTo>
                  <a:pt x="622" y="549"/>
                </a:lnTo>
                <a:lnTo>
                  <a:pt x="627" y="545"/>
                </a:lnTo>
                <a:lnTo>
                  <a:pt x="629" y="545"/>
                </a:lnTo>
                <a:lnTo>
                  <a:pt x="631" y="545"/>
                </a:lnTo>
                <a:lnTo>
                  <a:pt x="633" y="547"/>
                </a:lnTo>
                <a:lnTo>
                  <a:pt x="631" y="549"/>
                </a:lnTo>
                <a:lnTo>
                  <a:pt x="631" y="551"/>
                </a:lnTo>
                <a:lnTo>
                  <a:pt x="631" y="553"/>
                </a:lnTo>
                <a:lnTo>
                  <a:pt x="631" y="556"/>
                </a:lnTo>
                <a:lnTo>
                  <a:pt x="633" y="562"/>
                </a:lnTo>
                <a:lnTo>
                  <a:pt x="635" y="566"/>
                </a:lnTo>
                <a:lnTo>
                  <a:pt x="643" y="574"/>
                </a:lnTo>
                <a:lnTo>
                  <a:pt x="645" y="576"/>
                </a:lnTo>
                <a:lnTo>
                  <a:pt x="647" y="579"/>
                </a:lnTo>
                <a:lnTo>
                  <a:pt x="652" y="581"/>
                </a:lnTo>
                <a:lnTo>
                  <a:pt x="654" y="579"/>
                </a:lnTo>
                <a:lnTo>
                  <a:pt x="656" y="579"/>
                </a:lnTo>
                <a:lnTo>
                  <a:pt x="658" y="576"/>
                </a:lnTo>
                <a:lnTo>
                  <a:pt x="660" y="576"/>
                </a:lnTo>
                <a:lnTo>
                  <a:pt x="662" y="576"/>
                </a:lnTo>
                <a:lnTo>
                  <a:pt x="664" y="576"/>
                </a:lnTo>
                <a:lnTo>
                  <a:pt x="664" y="576"/>
                </a:lnTo>
                <a:lnTo>
                  <a:pt x="666" y="574"/>
                </a:lnTo>
                <a:lnTo>
                  <a:pt x="668" y="568"/>
                </a:lnTo>
                <a:lnTo>
                  <a:pt x="668" y="566"/>
                </a:lnTo>
                <a:lnTo>
                  <a:pt x="670" y="564"/>
                </a:lnTo>
                <a:lnTo>
                  <a:pt x="673" y="562"/>
                </a:lnTo>
                <a:lnTo>
                  <a:pt x="677" y="562"/>
                </a:lnTo>
                <a:lnTo>
                  <a:pt x="679" y="560"/>
                </a:lnTo>
                <a:lnTo>
                  <a:pt x="681" y="562"/>
                </a:lnTo>
                <a:lnTo>
                  <a:pt x="683" y="562"/>
                </a:lnTo>
                <a:lnTo>
                  <a:pt x="685" y="562"/>
                </a:lnTo>
                <a:lnTo>
                  <a:pt x="687" y="562"/>
                </a:lnTo>
                <a:lnTo>
                  <a:pt x="691" y="558"/>
                </a:lnTo>
                <a:lnTo>
                  <a:pt x="702" y="549"/>
                </a:lnTo>
                <a:lnTo>
                  <a:pt x="706" y="545"/>
                </a:lnTo>
                <a:lnTo>
                  <a:pt x="708" y="541"/>
                </a:lnTo>
                <a:lnTo>
                  <a:pt x="708" y="537"/>
                </a:lnTo>
                <a:lnTo>
                  <a:pt x="708" y="533"/>
                </a:lnTo>
                <a:lnTo>
                  <a:pt x="706" y="528"/>
                </a:lnTo>
                <a:lnTo>
                  <a:pt x="702" y="526"/>
                </a:lnTo>
                <a:lnTo>
                  <a:pt x="702" y="522"/>
                </a:lnTo>
                <a:lnTo>
                  <a:pt x="702" y="518"/>
                </a:lnTo>
                <a:lnTo>
                  <a:pt x="700" y="516"/>
                </a:lnTo>
                <a:lnTo>
                  <a:pt x="693" y="510"/>
                </a:lnTo>
                <a:lnTo>
                  <a:pt x="691" y="508"/>
                </a:lnTo>
                <a:lnTo>
                  <a:pt x="691" y="501"/>
                </a:lnTo>
                <a:lnTo>
                  <a:pt x="691" y="499"/>
                </a:lnTo>
                <a:lnTo>
                  <a:pt x="691" y="493"/>
                </a:lnTo>
                <a:lnTo>
                  <a:pt x="693" y="491"/>
                </a:lnTo>
                <a:lnTo>
                  <a:pt x="696" y="489"/>
                </a:lnTo>
                <a:lnTo>
                  <a:pt x="696" y="487"/>
                </a:lnTo>
                <a:lnTo>
                  <a:pt x="696" y="482"/>
                </a:lnTo>
                <a:lnTo>
                  <a:pt x="691" y="480"/>
                </a:lnTo>
                <a:lnTo>
                  <a:pt x="683" y="480"/>
                </a:lnTo>
                <a:lnTo>
                  <a:pt x="681" y="478"/>
                </a:lnTo>
                <a:lnTo>
                  <a:pt x="673" y="474"/>
                </a:lnTo>
                <a:lnTo>
                  <a:pt x="670" y="474"/>
                </a:lnTo>
                <a:lnTo>
                  <a:pt x="666" y="476"/>
                </a:lnTo>
                <a:lnTo>
                  <a:pt x="664" y="474"/>
                </a:lnTo>
                <a:lnTo>
                  <a:pt x="664" y="472"/>
                </a:lnTo>
                <a:lnTo>
                  <a:pt x="664" y="470"/>
                </a:lnTo>
                <a:lnTo>
                  <a:pt x="664" y="468"/>
                </a:lnTo>
                <a:lnTo>
                  <a:pt x="662" y="468"/>
                </a:lnTo>
                <a:lnTo>
                  <a:pt x="660" y="466"/>
                </a:lnTo>
                <a:lnTo>
                  <a:pt x="656" y="466"/>
                </a:lnTo>
                <a:lnTo>
                  <a:pt x="654" y="464"/>
                </a:lnTo>
                <a:lnTo>
                  <a:pt x="650" y="455"/>
                </a:lnTo>
                <a:lnTo>
                  <a:pt x="650" y="455"/>
                </a:lnTo>
                <a:lnTo>
                  <a:pt x="647" y="453"/>
                </a:lnTo>
                <a:lnTo>
                  <a:pt x="647" y="451"/>
                </a:lnTo>
                <a:lnTo>
                  <a:pt x="647" y="447"/>
                </a:lnTo>
                <a:lnTo>
                  <a:pt x="647" y="441"/>
                </a:lnTo>
                <a:lnTo>
                  <a:pt x="647" y="441"/>
                </a:lnTo>
                <a:lnTo>
                  <a:pt x="647" y="439"/>
                </a:lnTo>
                <a:lnTo>
                  <a:pt x="645" y="432"/>
                </a:lnTo>
                <a:lnTo>
                  <a:pt x="645" y="430"/>
                </a:lnTo>
                <a:lnTo>
                  <a:pt x="647" y="426"/>
                </a:lnTo>
                <a:lnTo>
                  <a:pt x="650" y="424"/>
                </a:lnTo>
                <a:lnTo>
                  <a:pt x="652" y="424"/>
                </a:lnTo>
                <a:lnTo>
                  <a:pt x="654" y="426"/>
                </a:lnTo>
                <a:lnTo>
                  <a:pt x="658" y="426"/>
                </a:lnTo>
                <a:lnTo>
                  <a:pt x="658" y="424"/>
                </a:lnTo>
                <a:lnTo>
                  <a:pt x="658" y="422"/>
                </a:lnTo>
                <a:lnTo>
                  <a:pt x="656" y="416"/>
                </a:lnTo>
                <a:lnTo>
                  <a:pt x="656" y="414"/>
                </a:lnTo>
                <a:lnTo>
                  <a:pt x="656" y="409"/>
                </a:lnTo>
                <a:lnTo>
                  <a:pt x="654" y="407"/>
                </a:lnTo>
                <a:lnTo>
                  <a:pt x="652" y="405"/>
                </a:lnTo>
                <a:lnTo>
                  <a:pt x="650" y="401"/>
                </a:lnTo>
                <a:lnTo>
                  <a:pt x="650" y="397"/>
                </a:lnTo>
                <a:lnTo>
                  <a:pt x="647" y="391"/>
                </a:lnTo>
                <a:lnTo>
                  <a:pt x="645" y="386"/>
                </a:lnTo>
                <a:lnTo>
                  <a:pt x="647" y="382"/>
                </a:lnTo>
                <a:lnTo>
                  <a:pt x="650" y="380"/>
                </a:lnTo>
                <a:lnTo>
                  <a:pt x="662" y="380"/>
                </a:lnTo>
                <a:lnTo>
                  <a:pt x="664" y="380"/>
                </a:lnTo>
                <a:lnTo>
                  <a:pt x="664" y="380"/>
                </a:lnTo>
                <a:lnTo>
                  <a:pt x="666" y="380"/>
                </a:lnTo>
                <a:lnTo>
                  <a:pt x="666" y="378"/>
                </a:lnTo>
                <a:lnTo>
                  <a:pt x="668" y="378"/>
                </a:lnTo>
                <a:lnTo>
                  <a:pt x="670" y="376"/>
                </a:lnTo>
                <a:lnTo>
                  <a:pt x="696" y="378"/>
                </a:lnTo>
                <a:lnTo>
                  <a:pt x="698" y="378"/>
                </a:lnTo>
                <a:lnTo>
                  <a:pt x="702" y="372"/>
                </a:lnTo>
                <a:lnTo>
                  <a:pt x="706" y="370"/>
                </a:lnTo>
                <a:lnTo>
                  <a:pt x="708" y="368"/>
                </a:lnTo>
                <a:lnTo>
                  <a:pt x="708" y="366"/>
                </a:lnTo>
                <a:lnTo>
                  <a:pt x="706" y="361"/>
                </a:lnTo>
                <a:lnTo>
                  <a:pt x="706" y="357"/>
                </a:lnTo>
                <a:lnTo>
                  <a:pt x="708" y="357"/>
                </a:lnTo>
                <a:lnTo>
                  <a:pt x="710" y="357"/>
                </a:lnTo>
                <a:lnTo>
                  <a:pt x="710" y="357"/>
                </a:lnTo>
                <a:lnTo>
                  <a:pt x="712" y="355"/>
                </a:lnTo>
                <a:lnTo>
                  <a:pt x="712" y="349"/>
                </a:lnTo>
                <a:lnTo>
                  <a:pt x="710" y="336"/>
                </a:lnTo>
                <a:lnTo>
                  <a:pt x="708" y="332"/>
                </a:lnTo>
                <a:lnTo>
                  <a:pt x="708" y="330"/>
                </a:lnTo>
                <a:lnTo>
                  <a:pt x="710" y="328"/>
                </a:lnTo>
                <a:lnTo>
                  <a:pt x="712" y="328"/>
                </a:lnTo>
                <a:lnTo>
                  <a:pt x="721" y="330"/>
                </a:lnTo>
                <a:lnTo>
                  <a:pt x="725" y="330"/>
                </a:lnTo>
                <a:lnTo>
                  <a:pt x="729" y="330"/>
                </a:lnTo>
                <a:lnTo>
                  <a:pt x="729" y="330"/>
                </a:lnTo>
                <a:lnTo>
                  <a:pt x="731" y="326"/>
                </a:lnTo>
                <a:lnTo>
                  <a:pt x="731" y="324"/>
                </a:lnTo>
                <a:lnTo>
                  <a:pt x="731" y="322"/>
                </a:lnTo>
                <a:lnTo>
                  <a:pt x="729" y="322"/>
                </a:lnTo>
                <a:lnTo>
                  <a:pt x="729" y="320"/>
                </a:lnTo>
                <a:lnTo>
                  <a:pt x="729" y="317"/>
                </a:lnTo>
                <a:lnTo>
                  <a:pt x="729" y="315"/>
                </a:lnTo>
                <a:lnTo>
                  <a:pt x="731" y="313"/>
                </a:lnTo>
                <a:lnTo>
                  <a:pt x="733" y="313"/>
                </a:lnTo>
                <a:lnTo>
                  <a:pt x="737" y="311"/>
                </a:lnTo>
                <a:lnTo>
                  <a:pt x="739" y="311"/>
                </a:lnTo>
                <a:lnTo>
                  <a:pt x="741" y="309"/>
                </a:lnTo>
                <a:lnTo>
                  <a:pt x="741" y="307"/>
                </a:lnTo>
                <a:lnTo>
                  <a:pt x="744" y="303"/>
                </a:lnTo>
                <a:lnTo>
                  <a:pt x="744" y="301"/>
                </a:lnTo>
                <a:lnTo>
                  <a:pt x="746" y="299"/>
                </a:lnTo>
                <a:lnTo>
                  <a:pt x="750" y="299"/>
                </a:lnTo>
                <a:lnTo>
                  <a:pt x="752" y="299"/>
                </a:lnTo>
                <a:lnTo>
                  <a:pt x="758" y="301"/>
                </a:lnTo>
                <a:lnTo>
                  <a:pt x="762" y="299"/>
                </a:lnTo>
                <a:lnTo>
                  <a:pt x="762" y="299"/>
                </a:lnTo>
                <a:lnTo>
                  <a:pt x="764" y="290"/>
                </a:lnTo>
                <a:lnTo>
                  <a:pt x="767" y="284"/>
                </a:lnTo>
                <a:lnTo>
                  <a:pt x="769" y="282"/>
                </a:lnTo>
                <a:lnTo>
                  <a:pt x="775" y="276"/>
                </a:lnTo>
                <a:lnTo>
                  <a:pt x="775" y="274"/>
                </a:lnTo>
                <a:lnTo>
                  <a:pt x="777" y="269"/>
                </a:lnTo>
                <a:lnTo>
                  <a:pt x="775" y="249"/>
                </a:lnTo>
                <a:lnTo>
                  <a:pt x="777" y="244"/>
                </a:lnTo>
                <a:lnTo>
                  <a:pt x="779" y="240"/>
                </a:lnTo>
                <a:lnTo>
                  <a:pt x="783" y="236"/>
                </a:lnTo>
                <a:lnTo>
                  <a:pt x="785" y="234"/>
                </a:lnTo>
                <a:lnTo>
                  <a:pt x="785" y="230"/>
                </a:lnTo>
                <a:lnTo>
                  <a:pt x="785" y="224"/>
                </a:lnTo>
                <a:lnTo>
                  <a:pt x="783" y="219"/>
                </a:lnTo>
                <a:lnTo>
                  <a:pt x="787" y="215"/>
                </a:lnTo>
                <a:lnTo>
                  <a:pt x="794" y="209"/>
                </a:lnTo>
                <a:lnTo>
                  <a:pt x="796" y="205"/>
                </a:lnTo>
                <a:lnTo>
                  <a:pt x="796" y="201"/>
                </a:lnTo>
                <a:lnTo>
                  <a:pt x="796" y="198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8" name="Freeform 95">
            <a:extLst>
              <a:ext uri="{FF2B5EF4-FFF2-40B4-BE49-F238E27FC236}">
                <a16:creationId xmlns:a16="http://schemas.microsoft.com/office/drawing/2014/main" id="{B172D32F-0098-45DC-8248-34A08FA96ED3}"/>
              </a:ext>
            </a:extLst>
          </p:cNvPr>
          <p:cNvSpPr>
            <a:spLocks/>
          </p:cNvSpPr>
          <p:nvPr/>
        </p:nvSpPr>
        <p:spPr bwMode="auto">
          <a:xfrm>
            <a:off x="8467011" y="2053160"/>
            <a:ext cx="530138" cy="492427"/>
          </a:xfrm>
          <a:custGeom>
            <a:avLst/>
            <a:gdLst>
              <a:gd name="T0" fmla="*/ 330 w 345"/>
              <a:gd name="T1" fmla="*/ 232 h 338"/>
              <a:gd name="T2" fmla="*/ 322 w 345"/>
              <a:gd name="T3" fmla="*/ 217 h 338"/>
              <a:gd name="T4" fmla="*/ 322 w 345"/>
              <a:gd name="T5" fmla="*/ 188 h 338"/>
              <a:gd name="T6" fmla="*/ 316 w 345"/>
              <a:gd name="T7" fmla="*/ 180 h 338"/>
              <a:gd name="T8" fmla="*/ 320 w 345"/>
              <a:gd name="T9" fmla="*/ 153 h 338"/>
              <a:gd name="T10" fmla="*/ 293 w 345"/>
              <a:gd name="T11" fmla="*/ 121 h 338"/>
              <a:gd name="T12" fmla="*/ 288 w 345"/>
              <a:gd name="T13" fmla="*/ 100 h 338"/>
              <a:gd name="T14" fmla="*/ 276 w 345"/>
              <a:gd name="T15" fmla="*/ 92 h 338"/>
              <a:gd name="T16" fmla="*/ 276 w 345"/>
              <a:gd name="T17" fmla="*/ 77 h 338"/>
              <a:gd name="T18" fmla="*/ 284 w 345"/>
              <a:gd name="T19" fmla="*/ 63 h 338"/>
              <a:gd name="T20" fmla="*/ 278 w 345"/>
              <a:gd name="T21" fmla="*/ 56 h 338"/>
              <a:gd name="T22" fmla="*/ 270 w 345"/>
              <a:gd name="T23" fmla="*/ 65 h 338"/>
              <a:gd name="T24" fmla="*/ 255 w 345"/>
              <a:gd name="T25" fmla="*/ 69 h 338"/>
              <a:gd name="T26" fmla="*/ 245 w 345"/>
              <a:gd name="T27" fmla="*/ 71 h 338"/>
              <a:gd name="T28" fmla="*/ 234 w 345"/>
              <a:gd name="T29" fmla="*/ 50 h 338"/>
              <a:gd name="T30" fmla="*/ 213 w 345"/>
              <a:gd name="T31" fmla="*/ 27 h 338"/>
              <a:gd name="T32" fmla="*/ 203 w 345"/>
              <a:gd name="T33" fmla="*/ 36 h 338"/>
              <a:gd name="T34" fmla="*/ 182 w 345"/>
              <a:gd name="T35" fmla="*/ 42 h 338"/>
              <a:gd name="T36" fmla="*/ 138 w 345"/>
              <a:gd name="T37" fmla="*/ 23 h 338"/>
              <a:gd name="T38" fmla="*/ 105 w 345"/>
              <a:gd name="T39" fmla="*/ 4 h 338"/>
              <a:gd name="T40" fmla="*/ 71 w 345"/>
              <a:gd name="T41" fmla="*/ 13 h 338"/>
              <a:gd name="T42" fmla="*/ 50 w 345"/>
              <a:gd name="T43" fmla="*/ 29 h 338"/>
              <a:gd name="T44" fmla="*/ 31 w 345"/>
              <a:gd name="T45" fmla="*/ 36 h 338"/>
              <a:gd name="T46" fmla="*/ 23 w 345"/>
              <a:gd name="T47" fmla="*/ 42 h 338"/>
              <a:gd name="T48" fmla="*/ 34 w 345"/>
              <a:gd name="T49" fmla="*/ 56 h 338"/>
              <a:gd name="T50" fmla="*/ 34 w 345"/>
              <a:gd name="T51" fmla="*/ 73 h 338"/>
              <a:gd name="T52" fmla="*/ 29 w 345"/>
              <a:gd name="T53" fmla="*/ 88 h 338"/>
              <a:gd name="T54" fmla="*/ 13 w 345"/>
              <a:gd name="T55" fmla="*/ 115 h 338"/>
              <a:gd name="T56" fmla="*/ 4 w 345"/>
              <a:gd name="T57" fmla="*/ 125 h 338"/>
              <a:gd name="T58" fmla="*/ 6 w 345"/>
              <a:gd name="T59" fmla="*/ 127 h 338"/>
              <a:gd name="T60" fmla="*/ 13 w 345"/>
              <a:gd name="T61" fmla="*/ 140 h 338"/>
              <a:gd name="T62" fmla="*/ 40 w 345"/>
              <a:gd name="T63" fmla="*/ 167 h 338"/>
              <a:gd name="T64" fmla="*/ 36 w 345"/>
              <a:gd name="T65" fmla="*/ 171 h 338"/>
              <a:gd name="T66" fmla="*/ 65 w 345"/>
              <a:gd name="T67" fmla="*/ 230 h 338"/>
              <a:gd name="T68" fmla="*/ 73 w 345"/>
              <a:gd name="T69" fmla="*/ 226 h 338"/>
              <a:gd name="T70" fmla="*/ 77 w 345"/>
              <a:gd name="T71" fmla="*/ 215 h 338"/>
              <a:gd name="T72" fmla="*/ 90 w 345"/>
              <a:gd name="T73" fmla="*/ 230 h 338"/>
              <a:gd name="T74" fmla="*/ 94 w 345"/>
              <a:gd name="T75" fmla="*/ 232 h 338"/>
              <a:gd name="T76" fmla="*/ 98 w 345"/>
              <a:gd name="T77" fmla="*/ 236 h 338"/>
              <a:gd name="T78" fmla="*/ 100 w 345"/>
              <a:gd name="T79" fmla="*/ 238 h 338"/>
              <a:gd name="T80" fmla="*/ 103 w 345"/>
              <a:gd name="T81" fmla="*/ 244 h 338"/>
              <a:gd name="T82" fmla="*/ 105 w 345"/>
              <a:gd name="T83" fmla="*/ 259 h 338"/>
              <a:gd name="T84" fmla="*/ 121 w 345"/>
              <a:gd name="T85" fmla="*/ 276 h 338"/>
              <a:gd name="T86" fmla="*/ 130 w 345"/>
              <a:gd name="T87" fmla="*/ 278 h 338"/>
              <a:gd name="T88" fmla="*/ 140 w 345"/>
              <a:gd name="T89" fmla="*/ 288 h 338"/>
              <a:gd name="T90" fmla="*/ 148 w 345"/>
              <a:gd name="T91" fmla="*/ 295 h 338"/>
              <a:gd name="T92" fmla="*/ 159 w 345"/>
              <a:gd name="T93" fmla="*/ 313 h 338"/>
              <a:gd name="T94" fmla="*/ 165 w 345"/>
              <a:gd name="T95" fmla="*/ 328 h 338"/>
              <a:gd name="T96" fmla="*/ 182 w 345"/>
              <a:gd name="T97" fmla="*/ 334 h 338"/>
              <a:gd name="T98" fmla="*/ 188 w 345"/>
              <a:gd name="T99" fmla="*/ 334 h 338"/>
              <a:gd name="T100" fmla="*/ 203 w 345"/>
              <a:gd name="T101" fmla="*/ 338 h 338"/>
              <a:gd name="T102" fmla="*/ 222 w 345"/>
              <a:gd name="T103" fmla="*/ 326 h 338"/>
              <a:gd name="T104" fmla="*/ 224 w 345"/>
              <a:gd name="T105" fmla="*/ 320 h 338"/>
              <a:gd name="T106" fmla="*/ 222 w 345"/>
              <a:gd name="T107" fmla="*/ 305 h 338"/>
              <a:gd name="T108" fmla="*/ 220 w 345"/>
              <a:gd name="T109" fmla="*/ 282 h 338"/>
              <a:gd name="T110" fmla="*/ 224 w 345"/>
              <a:gd name="T111" fmla="*/ 274 h 338"/>
              <a:gd name="T112" fmla="*/ 224 w 345"/>
              <a:gd name="T113" fmla="*/ 267 h 338"/>
              <a:gd name="T114" fmla="*/ 238 w 345"/>
              <a:gd name="T115" fmla="*/ 247 h 338"/>
              <a:gd name="T116" fmla="*/ 263 w 345"/>
              <a:gd name="T117" fmla="*/ 236 h 338"/>
              <a:gd name="T118" fmla="*/ 284 w 345"/>
              <a:gd name="T119" fmla="*/ 234 h 338"/>
              <a:gd name="T120" fmla="*/ 297 w 345"/>
              <a:gd name="T121" fmla="*/ 240 h 338"/>
              <a:gd name="T122" fmla="*/ 318 w 345"/>
              <a:gd name="T123" fmla="*/ 240 h 338"/>
              <a:gd name="T124" fmla="*/ 339 w 345"/>
              <a:gd name="T125" fmla="*/ 25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5" h="338">
                <a:moveTo>
                  <a:pt x="345" y="247"/>
                </a:moveTo>
                <a:lnTo>
                  <a:pt x="343" y="242"/>
                </a:lnTo>
                <a:lnTo>
                  <a:pt x="341" y="238"/>
                </a:lnTo>
                <a:lnTo>
                  <a:pt x="336" y="234"/>
                </a:lnTo>
                <a:lnTo>
                  <a:pt x="336" y="234"/>
                </a:lnTo>
                <a:lnTo>
                  <a:pt x="334" y="230"/>
                </a:lnTo>
                <a:lnTo>
                  <a:pt x="334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2"/>
                </a:lnTo>
                <a:lnTo>
                  <a:pt x="324" y="232"/>
                </a:lnTo>
                <a:lnTo>
                  <a:pt x="322" y="230"/>
                </a:lnTo>
                <a:lnTo>
                  <a:pt x="320" y="230"/>
                </a:lnTo>
                <a:lnTo>
                  <a:pt x="320" y="228"/>
                </a:lnTo>
                <a:lnTo>
                  <a:pt x="320" y="226"/>
                </a:lnTo>
                <a:lnTo>
                  <a:pt x="320" y="221"/>
                </a:lnTo>
                <a:lnTo>
                  <a:pt x="322" y="217"/>
                </a:lnTo>
                <a:lnTo>
                  <a:pt x="322" y="213"/>
                </a:lnTo>
                <a:lnTo>
                  <a:pt x="320" y="211"/>
                </a:lnTo>
                <a:lnTo>
                  <a:pt x="316" y="209"/>
                </a:lnTo>
                <a:lnTo>
                  <a:pt x="316" y="205"/>
                </a:lnTo>
                <a:lnTo>
                  <a:pt x="326" y="198"/>
                </a:lnTo>
                <a:lnTo>
                  <a:pt x="328" y="196"/>
                </a:lnTo>
                <a:lnTo>
                  <a:pt x="328" y="194"/>
                </a:lnTo>
                <a:lnTo>
                  <a:pt x="326" y="190"/>
                </a:lnTo>
                <a:lnTo>
                  <a:pt x="322" y="188"/>
                </a:lnTo>
                <a:lnTo>
                  <a:pt x="320" y="188"/>
                </a:lnTo>
                <a:lnTo>
                  <a:pt x="320" y="186"/>
                </a:lnTo>
                <a:lnTo>
                  <a:pt x="318" y="186"/>
                </a:lnTo>
                <a:lnTo>
                  <a:pt x="318" y="186"/>
                </a:lnTo>
                <a:lnTo>
                  <a:pt x="318" y="184"/>
                </a:lnTo>
                <a:lnTo>
                  <a:pt x="316" y="182"/>
                </a:lnTo>
                <a:lnTo>
                  <a:pt x="316" y="182"/>
                </a:lnTo>
                <a:lnTo>
                  <a:pt x="316" y="180"/>
                </a:lnTo>
                <a:lnTo>
                  <a:pt x="316" y="180"/>
                </a:lnTo>
                <a:lnTo>
                  <a:pt x="316" y="178"/>
                </a:lnTo>
                <a:lnTo>
                  <a:pt x="314" y="176"/>
                </a:lnTo>
                <a:lnTo>
                  <a:pt x="314" y="173"/>
                </a:lnTo>
                <a:lnTo>
                  <a:pt x="316" y="169"/>
                </a:lnTo>
                <a:lnTo>
                  <a:pt x="316" y="167"/>
                </a:lnTo>
                <a:lnTo>
                  <a:pt x="318" y="161"/>
                </a:lnTo>
                <a:lnTo>
                  <a:pt x="318" y="159"/>
                </a:lnTo>
                <a:lnTo>
                  <a:pt x="320" y="155"/>
                </a:lnTo>
                <a:lnTo>
                  <a:pt x="320" y="153"/>
                </a:lnTo>
                <a:lnTo>
                  <a:pt x="320" y="148"/>
                </a:lnTo>
                <a:lnTo>
                  <a:pt x="318" y="148"/>
                </a:lnTo>
                <a:lnTo>
                  <a:pt x="314" y="146"/>
                </a:lnTo>
                <a:lnTo>
                  <a:pt x="311" y="142"/>
                </a:lnTo>
                <a:lnTo>
                  <a:pt x="301" y="130"/>
                </a:lnTo>
                <a:lnTo>
                  <a:pt x="299" y="125"/>
                </a:lnTo>
                <a:lnTo>
                  <a:pt x="297" y="123"/>
                </a:lnTo>
                <a:lnTo>
                  <a:pt x="293" y="121"/>
                </a:lnTo>
                <a:lnTo>
                  <a:pt x="293" y="121"/>
                </a:lnTo>
                <a:lnTo>
                  <a:pt x="293" y="121"/>
                </a:lnTo>
                <a:lnTo>
                  <a:pt x="291" y="119"/>
                </a:lnTo>
                <a:lnTo>
                  <a:pt x="291" y="119"/>
                </a:lnTo>
                <a:lnTo>
                  <a:pt x="293" y="117"/>
                </a:lnTo>
                <a:lnTo>
                  <a:pt x="293" y="113"/>
                </a:lnTo>
                <a:lnTo>
                  <a:pt x="288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0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1" y="96"/>
                </a:lnTo>
                <a:lnTo>
                  <a:pt x="286" y="90"/>
                </a:lnTo>
                <a:lnTo>
                  <a:pt x="284" y="84"/>
                </a:lnTo>
                <a:lnTo>
                  <a:pt x="282" y="86"/>
                </a:lnTo>
                <a:lnTo>
                  <a:pt x="276" y="92"/>
                </a:lnTo>
                <a:lnTo>
                  <a:pt x="276" y="92"/>
                </a:lnTo>
                <a:lnTo>
                  <a:pt x="274" y="90"/>
                </a:lnTo>
                <a:lnTo>
                  <a:pt x="274" y="90"/>
                </a:lnTo>
                <a:lnTo>
                  <a:pt x="272" y="88"/>
                </a:lnTo>
                <a:lnTo>
                  <a:pt x="272" y="88"/>
                </a:lnTo>
                <a:lnTo>
                  <a:pt x="272" y="86"/>
                </a:lnTo>
                <a:lnTo>
                  <a:pt x="274" y="84"/>
                </a:lnTo>
                <a:lnTo>
                  <a:pt x="274" y="82"/>
                </a:lnTo>
                <a:lnTo>
                  <a:pt x="274" y="79"/>
                </a:lnTo>
                <a:lnTo>
                  <a:pt x="276" y="77"/>
                </a:lnTo>
                <a:lnTo>
                  <a:pt x="276" y="75"/>
                </a:lnTo>
                <a:lnTo>
                  <a:pt x="276" y="75"/>
                </a:lnTo>
                <a:lnTo>
                  <a:pt x="278" y="73"/>
                </a:lnTo>
                <a:lnTo>
                  <a:pt x="282" y="71"/>
                </a:lnTo>
                <a:lnTo>
                  <a:pt x="282" y="71"/>
                </a:lnTo>
                <a:lnTo>
                  <a:pt x="282" y="69"/>
                </a:lnTo>
                <a:lnTo>
                  <a:pt x="282" y="69"/>
                </a:lnTo>
                <a:lnTo>
                  <a:pt x="284" y="67"/>
                </a:lnTo>
                <a:lnTo>
                  <a:pt x="284" y="63"/>
                </a:lnTo>
                <a:lnTo>
                  <a:pt x="284" y="63"/>
                </a:lnTo>
                <a:lnTo>
                  <a:pt x="284" y="61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0" y="54"/>
                </a:lnTo>
                <a:lnTo>
                  <a:pt x="278" y="56"/>
                </a:lnTo>
                <a:lnTo>
                  <a:pt x="278" y="56"/>
                </a:lnTo>
                <a:lnTo>
                  <a:pt x="278" y="56"/>
                </a:lnTo>
                <a:lnTo>
                  <a:pt x="276" y="56"/>
                </a:lnTo>
                <a:lnTo>
                  <a:pt x="278" y="59"/>
                </a:lnTo>
                <a:lnTo>
                  <a:pt x="276" y="59"/>
                </a:lnTo>
                <a:lnTo>
                  <a:pt x="276" y="61"/>
                </a:lnTo>
                <a:lnTo>
                  <a:pt x="274" y="61"/>
                </a:lnTo>
                <a:lnTo>
                  <a:pt x="272" y="63"/>
                </a:lnTo>
                <a:lnTo>
                  <a:pt x="270" y="65"/>
                </a:lnTo>
                <a:lnTo>
                  <a:pt x="270" y="65"/>
                </a:lnTo>
                <a:lnTo>
                  <a:pt x="268" y="65"/>
                </a:lnTo>
                <a:lnTo>
                  <a:pt x="265" y="65"/>
                </a:lnTo>
                <a:lnTo>
                  <a:pt x="263" y="65"/>
                </a:lnTo>
                <a:lnTo>
                  <a:pt x="263" y="65"/>
                </a:lnTo>
                <a:lnTo>
                  <a:pt x="261" y="67"/>
                </a:lnTo>
                <a:lnTo>
                  <a:pt x="259" y="67"/>
                </a:lnTo>
                <a:lnTo>
                  <a:pt x="257" y="67"/>
                </a:lnTo>
                <a:lnTo>
                  <a:pt x="255" y="69"/>
                </a:lnTo>
                <a:lnTo>
                  <a:pt x="255" y="69"/>
                </a:lnTo>
                <a:lnTo>
                  <a:pt x="255" y="69"/>
                </a:lnTo>
                <a:lnTo>
                  <a:pt x="253" y="71"/>
                </a:lnTo>
                <a:lnTo>
                  <a:pt x="253" y="71"/>
                </a:lnTo>
                <a:lnTo>
                  <a:pt x="253" y="71"/>
                </a:lnTo>
                <a:lnTo>
                  <a:pt x="251" y="73"/>
                </a:lnTo>
                <a:lnTo>
                  <a:pt x="249" y="75"/>
                </a:lnTo>
                <a:lnTo>
                  <a:pt x="247" y="75"/>
                </a:lnTo>
                <a:lnTo>
                  <a:pt x="245" y="73"/>
                </a:lnTo>
                <a:lnTo>
                  <a:pt x="245" y="71"/>
                </a:lnTo>
                <a:lnTo>
                  <a:pt x="242" y="69"/>
                </a:lnTo>
                <a:lnTo>
                  <a:pt x="242" y="69"/>
                </a:lnTo>
                <a:lnTo>
                  <a:pt x="240" y="65"/>
                </a:lnTo>
                <a:lnTo>
                  <a:pt x="238" y="65"/>
                </a:lnTo>
                <a:lnTo>
                  <a:pt x="238" y="63"/>
                </a:lnTo>
                <a:lnTo>
                  <a:pt x="238" y="56"/>
                </a:lnTo>
                <a:lnTo>
                  <a:pt x="236" y="54"/>
                </a:lnTo>
                <a:lnTo>
                  <a:pt x="236" y="52"/>
                </a:lnTo>
                <a:lnTo>
                  <a:pt x="234" y="50"/>
                </a:lnTo>
                <a:lnTo>
                  <a:pt x="230" y="42"/>
                </a:lnTo>
                <a:lnTo>
                  <a:pt x="228" y="38"/>
                </a:lnTo>
                <a:lnTo>
                  <a:pt x="222" y="31"/>
                </a:lnTo>
                <a:lnTo>
                  <a:pt x="220" y="29"/>
                </a:lnTo>
                <a:lnTo>
                  <a:pt x="217" y="27"/>
                </a:lnTo>
                <a:lnTo>
                  <a:pt x="217" y="25"/>
                </a:lnTo>
                <a:lnTo>
                  <a:pt x="215" y="25"/>
                </a:lnTo>
                <a:lnTo>
                  <a:pt x="215" y="25"/>
                </a:lnTo>
                <a:lnTo>
                  <a:pt x="213" y="27"/>
                </a:lnTo>
                <a:lnTo>
                  <a:pt x="211" y="27"/>
                </a:lnTo>
                <a:lnTo>
                  <a:pt x="211" y="27"/>
                </a:lnTo>
                <a:lnTo>
                  <a:pt x="211" y="29"/>
                </a:lnTo>
                <a:lnTo>
                  <a:pt x="209" y="29"/>
                </a:lnTo>
                <a:lnTo>
                  <a:pt x="209" y="31"/>
                </a:lnTo>
                <a:lnTo>
                  <a:pt x="207" y="31"/>
                </a:lnTo>
                <a:lnTo>
                  <a:pt x="207" y="31"/>
                </a:lnTo>
                <a:lnTo>
                  <a:pt x="205" y="31"/>
                </a:lnTo>
                <a:lnTo>
                  <a:pt x="203" y="36"/>
                </a:lnTo>
                <a:lnTo>
                  <a:pt x="201" y="36"/>
                </a:lnTo>
                <a:lnTo>
                  <a:pt x="201" y="38"/>
                </a:lnTo>
                <a:lnTo>
                  <a:pt x="199" y="38"/>
                </a:lnTo>
                <a:lnTo>
                  <a:pt x="194" y="38"/>
                </a:lnTo>
                <a:lnTo>
                  <a:pt x="192" y="40"/>
                </a:lnTo>
                <a:lnTo>
                  <a:pt x="188" y="40"/>
                </a:lnTo>
                <a:lnTo>
                  <a:pt x="184" y="40"/>
                </a:lnTo>
                <a:lnTo>
                  <a:pt x="184" y="42"/>
                </a:lnTo>
                <a:lnTo>
                  <a:pt x="182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4"/>
                </a:lnTo>
                <a:lnTo>
                  <a:pt x="165" y="40"/>
                </a:lnTo>
                <a:lnTo>
                  <a:pt x="157" y="36"/>
                </a:lnTo>
                <a:lnTo>
                  <a:pt x="153" y="34"/>
                </a:lnTo>
                <a:lnTo>
                  <a:pt x="144" y="27"/>
                </a:lnTo>
                <a:lnTo>
                  <a:pt x="140" y="25"/>
                </a:lnTo>
                <a:lnTo>
                  <a:pt x="138" y="23"/>
                </a:lnTo>
                <a:lnTo>
                  <a:pt x="136" y="21"/>
                </a:lnTo>
                <a:lnTo>
                  <a:pt x="134" y="19"/>
                </a:lnTo>
                <a:lnTo>
                  <a:pt x="128" y="13"/>
                </a:lnTo>
                <a:lnTo>
                  <a:pt x="125" y="13"/>
                </a:lnTo>
                <a:lnTo>
                  <a:pt x="121" y="4"/>
                </a:lnTo>
                <a:lnTo>
                  <a:pt x="119" y="4"/>
                </a:lnTo>
                <a:lnTo>
                  <a:pt x="117" y="4"/>
                </a:lnTo>
                <a:lnTo>
                  <a:pt x="107" y="4"/>
                </a:lnTo>
                <a:lnTo>
                  <a:pt x="105" y="4"/>
                </a:lnTo>
                <a:lnTo>
                  <a:pt x="98" y="0"/>
                </a:lnTo>
                <a:lnTo>
                  <a:pt x="98" y="0"/>
                </a:lnTo>
                <a:lnTo>
                  <a:pt x="94" y="2"/>
                </a:lnTo>
                <a:lnTo>
                  <a:pt x="82" y="4"/>
                </a:lnTo>
                <a:lnTo>
                  <a:pt x="77" y="6"/>
                </a:lnTo>
                <a:lnTo>
                  <a:pt x="73" y="11"/>
                </a:lnTo>
                <a:lnTo>
                  <a:pt x="71" y="11"/>
                </a:lnTo>
                <a:lnTo>
                  <a:pt x="71" y="13"/>
                </a:lnTo>
                <a:lnTo>
                  <a:pt x="71" y="13"/>
                </a:lnTo>
                <a:lnTo>
                  <a:pt x="69" y="15"/>
                </a:lnTo>
                <a:lnTo>
                  <a:pt x="69" y="17"/>
                </a:lnTo>
                <a:lnTo>
                  <a:pt x="67" y="19"/>
                </a:lnTo>
                <a:lnTo>
                  <a:pt x="65" y="21"/>
                </a:lnTo>
                <a:lnTo>
                  <a:pt x="63" y="23"/>
                </a:lnTo>
                <a:lnTo>
                  <a:pt x="59" y="23"/>
                </a:lnTo>
                <a:lnTo>
                  <a:pt x="52" y="25"/>
                </a:lnTo>
                <a:lnTo>
                  <a:pt x="50" y="27"/>
                </a:lnTo>
                <a:lnTo>
                  <a:pt x="50" y="29"/>
                </a:lnTo>
                <a:lnTo>
                  <a:pt x="48" y="31"/>
                </a:lnTo>
                <a:lnTo>
                  <a:pt x="40" y="38"/>
                </a:lnTo>
                <a:lnTo>
                  <a:pt x="38" y="40"/>
                </a:lnTo>
                <a:lnTo>
                  <a:pt x="38" y="40"/>
                </a:lnTo>
                <a:lnTo>
                  <a:pt x="36" y="40"/>
                </a:lnTo>
                <a:lnTo>
                  <a:pt x="34" y="38"/>
                </a:lnTo>
                <a:lnTo>
                  <a:pt x="34" y="36"/>
                </a:lnTo>
                <a:lnTo>
                  <a:pt x="34" y="36"/>
                </a:lnTo>
                <a:lnTo>
                  <a:pt x="31" y="36"/>
                </a:lnTo>
                <a:lnTo>
                  <a:pt x="29" y="36"/>
                </a:lnTo>
                <a:lnTo>
                  <a:pt x="27" y="34"/>
                </a:lnTo>
                <a:lnTo>
                  <a:pt x="27" y="34"/>
                </a:lnTo>
                <a:lnTo>
                  <a:pt x="25" y="36"/>
                </a:lnTo>
                <a:lnTo>
                  <a:pt x="23" y="36"/>
                </a:lnTo>
                <a:lnTo>
                  <a:pt x="23" y="38"/>
                </a:lnTo>
                <a:lnTo>
                  <a:pt x="23" y="38"/>
                </a:lnTo>
                <a:lnTo>
                  <a:pt x="23" y="40"/>
                </a:lnTo>
                <a:lnTo>
                  <a:pt x="23" y="42"/>
                </a:lnTo>
                <a:lnTo>
                  <a:pt x="25" y="44"/>
                </a:lnTo>
                <a:lnTo>
                  <a:pt x="27" y="46"/>
                </a:lnTo>
                <a:lnTo>
                  <a:pt x="29" y="48"/>
                </a:lnTo>
                <a:lnTo>
                  <a:pt x="29" y="50"/>
                </a:lnTo>
                <a:lnTo>
                  <a:pt x="31" y="50"/>
                </a:lnTo>
                <a:lnTo>
                  <a:pt x="31" y="52"/>
                </a:lnTo>
                <a:lnTo>
                  <a:pt x="34" y="54"/>
                </a:lnTo>
                <a:lnTo>
                  <a:pt x="34" y="54"/>
                </a:lnTo>
                <a:lnTo>
                  <a:pt x="34" y="56"/>
                </a:lnTo>
                <a:lnTo>
                  <a:pt x="34" y="56"/>
                </a:lnTo>
                <a:lnTo>
                  <a:pt x="34" y="59"/>
                </a:lnTo>
                <a:lnTo>
                  <a:pt x="34" y="63"/>
                </a:lnTo>
                <a:lnTo>
                  <a:pt x="34" y="65"/>
                </a:lnTo>
                <a:lnTo>
                  <a:pt x="36" y="69"/>
                </a:lnTo>
                <a:lnTo>
                  <a:pt x="36" y="71"/>
                </a:lnTo>
                <a:lnTo>
                  <a:pt x="36" y="71"/>
                </a:lnTo>
                <a:lnTo>
                  <a:pt x="36" y="73"/>
                </a:lnTo>
                <a:lnTo>
                  <a:pt x="34" y="73"/>
                </a:lnTo>
                <a:lnTo>
                  <a:pt x="34" y="75"/>
                </a:lnTo>
                <a:lnTo>
                  <a:pt x="31" y="75"/>
                </a:lnTo>
                <a:lnTo>
                  <a:pt x="29" y="79"/>
                </a:lnTo>
                <a:lnTo>
                  <a:pt x="29" y="82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9" y="88"/>
                </a:lnTo>
                <a:lnTo>
                  <a:pt x="29" y="88"/>
                </a:lnTo>
                <a:lnTo>
                  <a:pt x="34" y="96"/>
                </a:lnTo>
                <a:lnTo>
                  <a:pt x="34" y="96"/>
                </a:lnTo>
                <a:lnTo>
                  <a:pt x="34" y="98"/>
                </a:lnTo>
                <a:lnTo>
                  <a:pt x="34" y="98"/>
                </a:lnTo>
                <a:lnTo>
                  <a:pt x="27" y="100"/>
                </a:lnTo>
                <a:lnTo>
                  <a:pt x="21" y="107"/>
                </a:lnTo>
                <a:lnTo>
                  <a:pt x="17" y="111"/>
                </a:lnTo>
                <a:lnTo>
                  <a:pt x="15" y="113"/>
                </a:lnTo>
                <a:lnTo>
                  <a:pt x="13" y="115"/>
                </a:lnTo>
                <a:lnTo>
                  <a:pt x="11" y="115"/>
                </a:lnTo>
                <a:lnTo>
                  <a:pt x="4" y="117"/>
                </a:lnTo>
                <a:lnTo>
                  <a:pt x="4" y="117"/>
                </a:lnTo>
                <a:lnTo>
                  <a:pt x="4" y="117"/>
                </a:lnTo>
                <a:lnTo>
                  <a:pt x="2" y="119"/>
                </a:lnTo>
                <a:lnTo>
                  <a:pt x="2" y="121"/>
                </a:lnTo>
                <a:lnTo>
                  <a:pt x="2" y="123"/>
                </a:lnTo>
                <a:lnTo>
                  <a:pt x="4" y="123"/>
                </a:lnTo>
                <a:lnTo>
                  <a:pt x="4" y="125"/>
                </a:lnTo>
                <a:lnTo>
                  <a:pt x="4" y="125"/>
                </a:lnTo>
                <a:lnTo>
                  <a:pt x="6" y="125"/>
                </a:lnTo>
                <a:lnTo>
                  <a:pt x="6" y="123"/>
                </a:lnTo>
                <a:lnTo>
                  <a:pt x="6" y="123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7"/>
                </a:lnTo>
                <a:lnTo>
                  <a:pt x="6" y="127"/>
                </a:lnTo>
                <a:lnTo>
                  <a:pt x="6" y="130"/>
                </a:lnTo>
                <a:lnTo>
                  <a:pt x="0" y="136"/>
                </a:lnTo>
                <a:lnTo>
                  <a:pt x="0" y="138"/>
                </a:lnTo>
                <a:lnTo>
                  <a:pt x="0" y="138"/>
                </a:lnTo>
                <a:lnTo>
                  <a:pt x="2" y="138"/>
                </a:lnTo>
                <a:lnTo>
                  <a:pt x="2" y="140"/>
                </a:lnTo>
                <a:lnTo>
                  <a:pt x="9" y="140"/>
                </a:lnTo>
                <a:lnTo>
                  <a:pt x="11" y="142"/>
                </a:lnTo>
                <a:lnTo>
                  <a:pt x="13" y="140"/>
                </a:lnTo>
                <a:lnTo>
                  <a:pt x="13" y="142"/>
                </a:lnTo>
                <a:lnTo>
                  <a:pt x="17" y="144"/>
                </a:lnTo>
                <a:lnTo>
                  <a:pt x="23" y="146"/>
                </a:lnTo>
                <a:lnTo>
                  <a:pt x="29" y="150"/>
                </a:lnTo>
                <a:lnTo>
                  <a:pt x="29" y="150"/>
                </a:lnTo>
                <a:lnTo>
                  <a:pt x="31" y="153"/>
                </a:lnTo>
                <a:lnTo>
                  <a:pt x="36" y="159"/>
                </a:lnTo>
                <a:lnTo>
                  <a:pt x="40" y="165"/>
                </a:lnTo>
                <a:lnTo>
                  <a:pt x="40" y="167"/>
                </a:lnTo>
                <a:lnTo>
                  <a:pt x="40" y="167"/>
                </a:lnTo>
                <a:lnTo>
                  <a:pt x="38" y="167"/>
                </a:lnTo>
                <a:lnTo>
                  <a:pt x="38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9"/>
                </a:lnTo>
                <a:lnTo>
                  <a:pt x="34" y="169"/>
                </a:lnTo>
                <a:lnTo>
                  <a:pt x="36" y="171"/>
                </a:lnTo>
                <a:lnTo>
                  <a:pt x="38" y="176"/>
                </a:lnTo>
                <a:lnTo>
                  <a:pt x="50" y="198"/>
                </a:lnTo>
                <a:lnTo>
                  <a:pt x="54" y="215"/>
                </a:lnTo>
                <a:lnTo>
                  <a:pt x="57" y="221"/>
                </a:lnTo>
                <a:lnTo>
                  <a:pt x="57" y="224"/>
                </a:lnTo>
                <a:lnTo>
                  <a:pt x="59" y="226"/>
                </a:lnTo>
                <a:lnTo>
                  <a:pt x="61" y="228"/>
                </a:lnTo>
                <a:lnTo>
                  <a:pt x="63" y="230"/>
                </a:lnTo>
                <a:lnTo>
                  <a:pt x="65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30"/>
                </a:lnTo>
                <a:lnTo>
                  <a:pt x="69" y="230"/>
                </a:lnTo>
                <a:lnTo>
                  <a:pt x="71" y="230"/>
                </a:lnTo>
                <a:lnTo>
                  <a:pt x="71" y="230"/>
                </a:lnTo>
                <a:lnTo>
                  <a:pt x="71" y="228"/>
                </a:lnTo>
                <a:lnTo>
                  <a:pt x="71" y="226"/>
                </a:lnTo>
                <a:lnTo>
                  <a:pt x="73" y="226"/>
                </a:lnTo>
                <a:lnTo>
                  <a:pt x="73" y="224"/>
                </a:lnTo>
                <a:lnTo>
                  <a:pt x="75" y="226"/>
                </a:lnTo>
                <a:lnTo>
                  <a:pt x="75" y="224"/>
                </a:lnTo>
                <a:lnTo>
                  <a:pt x="75" y="224"/>
                </a:lnTo>
                <a:lnTo>
                  <a:pt x="75" y="219"/>
                </a:lnTo>
                <a:lnTo>
                  <a:pt x="75" y="217"/>
                </a:lnTo>
                <a:lnTo>
                  <a:pt x="77" y="217"/>
                </a:lnTo>
                <a:lnTo>
                  <a:pt x="77" y="217"/>
                </a:lnTo>
                <a:lnTo>
                  <a:pt x="77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17"/>
                </a:lnTo>
                <a:lnTo>
                  <a:pt x="84" y="224"/>
                </a:lnTo>
                <a:lnTo>
                  <a:pt x="86" y="228"/>
                </a:lnTo>
                <a:lnTo>
                  <a:pt x="88" y="230"/>
                </a:lnTo>
                <a:lnTo>
                  <a:pt x="88" y="232"/>
                </a:lnTo>
                <a:lnTo>
                  <a:pt x="88" y="232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6" y="232"/>
                </a:lnTo>
                <a:lnTo>
                  <a:pt x="96" y="234"/>
                </a:lnTo>
                <a:lnTo>
                  <a:pt x="96" y="234"/>
                </a:lnTo>
                <a:lnTo>
                  <a:pt x="96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4"/>
                </a:lnTo>
                <a:lnTo>
                  <a:pt x="98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3" y="236"/>
                </a:lnTo>
                <a:lnTo>
                  <a:pt x="103" y="236"/>
                </a:lnTo>
                <a:lnTo>
                  <a:pt x="100" y="238"/>
                </a:lnTo>
                <a:lnTo>
                  <a:pt x="100" y="240"/>
                </a:lnTo>
                <a:lnTo>
                  <a:pt x="103" y="240"/>
                </a:lnTo>
                <a:lnTo>
                  <a:pt x="105" y="238"/>
                </a:lnTo>
                <a:lnTo>
                  <a:pt x="105" y="240"/>
                </a:lnTo>
                <a:lnTo>
                  <a:pt x="107" y="240"/>
                </a:lnTo>
                <a:lnTo>
                  <a:pt x="105" y="242"/>
                </a:lnTo>
                <a:lnTo>
                  <a:pt x="105" y="242"/>
                </a:lnTo>
                <a:lnTo>
                  <a:pt x="103" y="244"/>
                </a:lnTo>
                <a:lnTo>
                  <a:pt x="103" y="244"/>
                </a:lnTo>
                <a:lnTo>
                  <a:pt x="103" y="251"/>
                </a:lnTo>
                <a:lnTo>
                  <a:pt x="103" y="251"/>
                </a:lnTo>
                <a:lnTo>
                  <a:pt x="105" y="253"/>
                </a:lnTo>
                <a:lnTo>
                  <a:pt x="105" y="253"/>
                </a:lnTo>
                <a:lnTo>
                  <a:pt x="105" y="255"/>
                </a:lnTo>
                <a:lnTo>
                  <a:pt x="105" y="257"/>
                </a:lnTo>
                <a:lnTo>
                  <a:pt x="105" y="257"/>
                </a:lnTo>
                <a:lnTo>
                  <a:pt x="105" y="259"/>
                </a:lnTo>
                <a:lnTo>
                  <a:pt x="105" y="259"/>
                </a:lnTo>
                <a:lnTo>
                  <a:pt x="105" y="261"/>
                </a:lnTo>
                <a:lnTo>
                  <a:pt x="105" y="263"/>
                </a:lnTo>
                <a:lnTo>
                  <a:pt x="107" y="263"/>
                </a:lnTo>
                <a:lnTo>
                  <a:pt x="109" y="265"/>
                </a:lnTo>
                <a:lnTo>
                  <a:pt x="113" y="272"/>
                </a:lnTo>
                <a:lnTo>
                  <a:pt x="115" y="274"/>
                </a:lnTo>
                <a:lnTo>
                  <a:pt x="119" y="278"/>
                </a:lnTo>
                <a:lnTo>
                  <a:pt x="121" y="276"/>
                </a:lnTo>
                <a:lnTo>
                  <a:pt x="121" y="276"/>
                </a:lnTo>
                <a:lnTo>
                  <a:pt x="123" y="274"/>
                </a:lnTo>
                <a:lnTo>
                  <a:pt x="123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6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2" y="278"/>
                </a:lnTo>
                <a:lnTo>
                  <a:pt x="132" y="278"/>
                </a:lnTo>
                <a:lnTo>
                  <a:pt x="134" y="278"/>
                </a:lnTo>
                <a:lnTo>
                  <a:pt x="136" y="280"/>
                </a:lnTo>
                <a:lnTo>
                  <a:pt x="138" y="282"/>
                </a:lnTo>
                <a:lnTo>
                  <a:pt x="138" y="282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8"/>
                </a:lnTo>
                <a:lnTo>
                  <a:pt x="142" y="288"/>
                </a:lnTo>
                <a:lnTo>
                  <a:pt x="142" y="288"/>
                </a:lnTo>
                <a:lnTo>
                  <a:pt x="142" y="290"/>
                </a:lnTo>
                <a:lnTo>
                  <a:pt x="144" y="290"/>
                </a:lnTo>
                <a:lnTo>
                  <a:pt x="144" y="292"/>
                </a:lnTo>
                <a:lnTo>
                  <a:pt x="144" y="292"/>
                </a:lnTo>
                <a:lnTo>
                  <a:pt x="144" y="292"/>
                </a:lnTo>
                <a:lnTo>
                  <a:pt x="148" y="295"/>
                </a:lnTo>
                <a:lnTo>
                  <a:pt x="153" y="297"/>
                </a:lnTo>
                <a:lnTo>
                  <a:pt x="155" y="299"/>
                </a:lnTo>
                <a:lnTo>
                  <a:pt x="157" y="301"/>
                </a:lnTo>
                <a:lnTo>
                  <a:pt x="159" y="303"/>
                </a:lnTo>
                <a:lnTo>
                  <a:pt x="159" y="305"/>
                </a:lnTo>
                <a:lnTo>
                  <a:pt x="159" y="305"/>
                </a:lnTo>
                <a:lnTo>
                  <a:pt x="159" y="309"/>
                </a:lnTo>
                <a:lnTo>
                  <a:pt x="159" y="311"/>
                </a:lnTo>
                <a:lnTo>
                  <a:pt x="159" y="313"/>
                </a:lnTo>
                <a:lnTo>
                  <a:pt x="157" y="315"/>
                </a:lnTo>
                <a:lnTo>
                  <a:pt x="157" y="318"/>
                </a:lnTo>
                <a:lnTo>
                  <a:pt x="157" y="320"/>
                </a:lnTo>
                <a:lnTo>
                  <a:pt x="159" y="320"/>
                </a:lnTo>
                <a:lnTo>
                  <a:pt x="163" y="326"/>
                </a:lnTo>
                <a:lnTo>
                  <a:pt x="165" y="326"/>
                </a:lnTo>
                <a:lnTo>
                  <a:pt x="165" y="328"/>
                </a:lnTo>
                <a:lnTo>
                  <a:pt x="165" y="328"/>
                </a:lnTo>
                <a:lnTo>
                  <a:pt x="165" y="328"/>
                </a:lnTo>
                <a:lnTo>
                  <a:pt x="167" y="326"/>
                </a:lnTo>
                <a:lnTo>
                  <a:pt x="171" y="328"/>
                </a:lnTo>
                <a:lnTo>
                  <a:pt x="174" y="330"/>
                </a:lnTo>
                <a:lnTo>
                  <a:pt x="174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2"/>
                </a:lnTo>
                <a:lnTo>
                  <a:pt x="182" y="332"/>
                </a:lnTo>
                <a:lnTo>
                  <a:pt x="182" y="334"/>
                </a:lnTo>
                <a:lnTo>
                  <a:pt x="184" y="334"/>
                </a:lnTo>
                <a:lnTo>
                  <a:pt x="186" y="332"/>
                </a:lnTo>
                <a:lnTo>
                  <a:pt x="188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32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90" y="334"/>
                </a:lnTo>
                <a:lnTo>
                  <a:pt x="192" y="334"/>
                </a:lnTo>
                <a:lnTo>
                  <a:pt x="192" y="334"/>
                </a:lnTo>
                <a:lnTo>
                  <a:pt x="194" y="334"/>
                </a:lnTo>
                <a:lnTo>
                  <a:pt x="197" y="334"/>
                </a:lnTo>
                <a:lnTo>
                  <a:pt x="199" y="336"/>
                </a:lnTo>
                <a:lnTo>
                  <a:pt x="203" y="338"/>
                </a:lnTo>
                <a:lnTo>
                  <a:pt x="203" y="338"/>
                </a:lnTo>
                <a:lnTo>
                  <a:pt x="203" y="338"/>
                </a:lnTo>
                <a:lnTo>
                  <a:pt x="201" y="336"/>
                </a:lnTo>
                <a:lnTo>
                  <a:pt x="201" y="334"/>
                </a:lnTo>
                <a:lnTo>
                  <a:pt x="203" y="334"/>
                </a:lnTo>
                <a:lnTo>
                  <a:pt x="205" y="332"/>
                </a:lnTo>
                <a:lnTo>
                  <a:pt x="207" y="332"/>
                </a:lnTo>
                <a:lnTo>
                  <a:pt x="209" y="332"/>
                </a:lnTo>
                <a:lnTo>
                  <a:pt x="211" y="332"/>
                </a:lnTo>
                <a:lnTo>
                  <a:pt x="213" y="330"/>
                </a:lnTo>
                <a:lnTo>
                  <a:pt x="222" y="326"/>
                </a:lnTo>
                <a:lnTo>
                  <a:pt x="224" y="324"/>
                </a:lnTo>
                <a:lnTo>
                  <a:pt x="226" y="324"/>
                </a:lnTo>
                <a:lnTo>
                  <a:pt x="226" y="322"/>
                </a:lnTo>
                <a:lnTo>
                  <a:pt x="226" y="322"/>
                </a:lnTo>
                <a:lnTo>
                  <a:pt x="226" y="320"/>
                </a:lnTo>
                <a:lnTo>
                  <a:pt x="226" y="320"/>
                </a:lnTo>
                <a:lnTo>
                  <a:pt x="226" y="320"/>
                </a:lnTo>
                <a:lnTo>
                  <a:pt x="224" y="320"/>
                </a:lnTo>
                <a:lnTo>
                  <a:pt x="224" y="320"/>
                </a:lnTo>
                <a:lnTo>
                  <a:pt x="222" y="318"/>
                </a:lnTo>
                <a:lnTo>
                  <a:pt x="222" y="318"/>
                </a:lnTo>
                <a:lnTo>
                  <a:pt x="220" y="313"/>
                </a:lnTo>
                <a:lnTo>
                  <a:pt x="220" y="313"/>
                </a:lnTo>
                <a:lnTo>
                  <a:pt x="222" y="311"/>
                </a:lnTo>
                <a:lnTo>
                  <a:pt x="222" y="311"/>
                </a:lnTo>
                <a:lnTo>
                  <a:pt x="222" y="309"/>
                </a:lnTo>
                <a:lnTo>
                  <a:pt x="222" y="307"/>
                </a:lnTo>
                <a:lnTo>
                  <a:pt x="222" y="305"/>
                </a:lnTo>
                <a:lnTo>
                  <a:pt x="220" y="303"/>
                </a:lnTo>
                <a:lnTo>
                  <a:pt x="220" y="301"/>
                </a:lnTo>
                <a:lnTo>
                  <a:pt x="220" y="299"/>
                </a:lnTo>
                <a:lnTo>
                  <a:pt x="217" y="297"/>
                </a:lnTo>
                <a:lnTo>
                  <a:pt x="215" y="295"/>
                </a:lnTo>
                <a:lnTo>
                  <a:pt x="215" y="292"/>
                </a:lnTo>
                <a:lnTo>
                  <a:pt x="215" y="290"/>
                </a:lnTo>
                <a:lnTo>
                  <a:pt x="217" y="286"/>
                </a:lnTo>
                <a:lnTo>
                  <a:pt x="220" y="282"/>
                </a:lnTo>
                <a:lnTo>
                  <a:pt x="220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82"/>
                </a:lnTo>
                <a:lnTo>
                  <a:pt x="224" y="282"/>
                </a:lnTo>
                <a:lnTo>
                  <a:pt x="224" y="278"/>
                </a:lnTo>
                <a:lnTo>
                  <a:pt x="224" y="276"/>
                </a:lnTo>
                <a:lnTo>
                  <a:pt x="224" y="274"/>
                </a:lnTo>
                <a:lnTo>
                  <a:pt x="224" y="274"/>
                </a:lnTo>
                <a:lnTo>
                  <a:pt x="222" y="274"/>
                </a:lnTo>
                <a:lnTo>
                  <a:pt x="222" y="272"/>
                </a:lnTo>
                <a:lnTo>
                  <a:pt x="220" y="269"/>
                </a:lnTo>
                <a:lnTo>
                  <a:pt x="220" y="269"/>
                </a:lnTo>
                <a:lnTo>
                  <a:pt x="220" y="267"/>
                </a:lnTo>
                <a:lnTo>
                  <a:pt x="222" y="267"/>
                </a:lnTo>
                <a:lnTo>
                  <a:pt x="222" y="269"/>
                </a:lnTo>
                <a:lnTo>
                  <a:pt x="224" y="269"/>
                </a:lnTo>
                <a:lnTo>
                  <a:pt x="224" y="267"/>
                </a:lnTo>
                <a:lnTo>
                  <a:pt x="226" y="267"/>
                </a:lnTo>
                <a:lnTo>
                  <a:pt x="226" y="265"/>
                </a:lnTo>
                <a:lnTo>
                  <a:pt x="226" y="265"/>
                </a:lnTo>
                <a:lnTo>
                  <a:pt x="224" y="263"/>
                </a:lnTo>
                <a:lnTo>
                  <a:pt x="224" y="261"/>
                </a:lnTo>
                <a:lnTo>
                  <a:pt x="226" y="261"/>
                </a:lnTo>
                <a:lnTo>
                  <a:pt x="232" y="255"/>
                </a:lnTo>
                <a:lnTo>
                  <a:pt x="234" y="251"/>
                </a:lnTo>
                <a:lnTo>
                  <a:pt x="238" y="247"/>
                </a:lnTo>
                <a:lnTo>
                  <a:pt x="238" y="247"/>
                </a:lnTo>
                <a:lnTo>
                  <a:pt x="240" y="244"/>
                </a:lnTo>
                <a:lnTo>
                  <a:pt x="240" y="244"/>
                </a:lnTo>
                <a:lnTo>
                  <a:pt x="247" y="247"/>
                </a:lnTo>
                <a:lnTo>
                  <a:pt x="249" y="247"/>
                </a:lnTo>
                <a:lnTo>
                  <a:pt x="249" y="247"/>
                </a:lnTo>
                <a:lnTo>
                  <a:pt x="253" y="244"/>
                </a:lnTo>
                <a:lnTo>
                  <a:pt x="257" y="240"/>
                </a:lnTo>
                <a:lnTo>
                  <a:pt x="263" y="236"/>
                </a:lnTo>
                <a:lnTo>
                  <a:pt x="270" y="236"/>
                </a:lnTo>
                <a:lnTo>
                  <a:pt x="274" y="232"/>
                </a:lnTo>
                <a:lnTo>
                  <a:pt x="276" y="232"/>
                </a:lnTo>
                <a:lnTo>
                  <a:pt x="276" y="232"/>
                </a:lnTo>
                <a:lnTo>
                  <a:pt x="280" y="232"/>
                </a:lnTo>
                <a:lnTo>
                  <a:pt x="282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4"/>
                </a:lnTo>
                <a:lnTo>
                  <a:pt x="286" y="234"/>
                </a:lnTo>
                <a:lnTo>
                  <a:pt x="286" y="234"/>
                </a:lnTo>
                <a:lnTo>
                  <a:pt x="288" y="234"/>
                </a:lnTo>
                <a:lnTo>
                  <a:pt x="288" y="234"/>
                </a:lnTo>
                <a:lnTo>
                  <a:pt x="291" y="236"/>
                </a:lnTo>
                <a:lnTo>
                  <a:pt x="293" y="238"/>
                </a:lnTo>
                <a:lnTo>
                  <a:pt x="295" y="240"/>
                </a:lnTo>
                <a:lnTo>
                  <a:pt x="295" y="240"/>
                </a:lnTo>
                <a:lnTo>
                  <a:pt x="297" y="240"/>
                </a:lnTo>
                <a:lnTo>
                  <a:pt x="299" y="240"/>
                </a:lnTo>
                <a:lnTo>
                  <a:pt x="303" y="238"/>
                </a:lnTo>
                <a:lnTo>
                  <a:pt x="305" y="238"/>
                </a:lnTo>
                <a:lnTo>
                  <a:pt x="307" y="240"/>
                </a:lnTo>
                <a:lnTo>
                  <a:pt x="309" y="240"/>
                </a:lnTo>
                <a:lnTo>
                  <a:pt x="311" y="240"/>
                </a:lnTo>
                <a:lnTo>
                  <a:pt x="311" y="240"/>
                </a:lnTo>
                <a:lnTo>
                  <a:pt x="314" y="240"/>
                </a:lnTo>
                <a:lnTo>
                  <a:pt x="318" y="240"/>
                </a:lnTo>
                <a:lnTo>
                  <a:pt x="322" y="242"/>
                </a:lnTo>
                <a:lnTo>
                  <a:pt x="324" y="242"/>
                </a:lnTo>
                <a:lnTo>
                  <a:pt x="326" y="242"/>
                </a:lnTo>
                <a:lnTo>
                  <a:pt x="326" y="242"/>
                </a:lnTo>
                <a:lnTo>
                  <a:pt x="328" y="247"/>
                </a:lnTo>
                <a:lnTo>
                  <a:pt x="330" y="249"/>
                </a:lnTo>
                <a:lnTo>
                  <a:pt x="330" y="251"/>
                </a:lnTo>
                <a:lnTo>
                  <a:pt x="332" y="251"/>
                </a:lnTo>
                <a:lnTo>
                  <a:pt x="339" y="253"/>
                </a:lnTo>
                <a:lnTo>
                  <a:pt x="341" y="253"/>
                </a:lnTo>
                <a:lnTo>
                  <a:pt x="343" y="251"/>
                </a:lnTo>
                <a:lnTo>
                  <a:pt x="345" y="251"/>
                </a:lnTo>
                <a:lnTo>
                  <a:pt x="345" y="249"/>
                </a:lnTo>
                <a:lnTo>
                  <a:pt x="345" y="247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69" name="Freeform 96">
            <a:extLst>
              <a:ext uri="{FF2B5EF4-FFF2-40B4-BE49-F238E27FC236}">
                <a16:creationId xmlns:a16="http://schemas.microsoft.com/office/drawing/2014/main" id="{FDFE5FDB-6265-4D98-97DB-AEC7AE9447E9}"/>
              </a:ext>
            </a:extLst>
          </p:cNvPr>
          <p:cNvSpPr>
            <a:spLocks/>
          </p:cNvSpPr>
          <p:nvPr/>
        </p:nvSpPr>
        <p:spPr bwMode="auto">
          <a:xfrm>
            <a:off x="8293372" y="2452346"/>
            <a:ext cx="485575" cy="550702"/>
          </a:xfrm>
          <a:custGeom>
            <a:avLst/>
            <a:gdLst>
              <a:gd name="T0" fmla="*/ 295 w 316"/>
              <a:gd name="T1" fmla="*/ 58 h 378"/>
              <a:gd name="T2" fmla="*/ 272 w 316"/>
              <a:gd name="T3" fmla="*/ 31 h 378"/>
              <a:gd name="T4" fmla="*/ 249 w 316"/>
              <a:gd name="T5" fmla="*/ 6 h 378"/>
              <a:gd name="T6" fmla="*/ 236 w 316"/>
              <a:gd name="T7" fmla="*/ 10 h 378"/>
              <a:gd name="T8" fmla="*/ 241 w 316"/>
              <a:gd name="T9" fmla="*/ 29 h 378"/>
              <a:gd name="T10" fmla="*/ 247 w 316"/>
              <a:gd name="T11" fmla="*/ 50 h 378"/>
              <a:gd name="T12" fmla="*/ 234 w 316"/>
              <a:gd name="T13" fmla="*/ 60 h 378"/>
              <a:gd name="T14" fmla="*/ 213 w 316"/>
              <a:gd name="T15" fmla="*/ 79 h 378"/>
              <a:gd name="T16" fmla="*/ 218 w 316"/>
              <a:gd name="T17" fmla="*/ 83 h 378"/>
              <a:gd name="T18" fmla="*/ 199 w 316"/>
              <a:gd name="T19" fmla="*/ 96 h 378"/>
              <a:gd name="T20" fmla="*/ 190 w 316"/>
              <a:gd name="T21" fmla="*/ 94 h 378"/>
              <a:gd name="T22" fmla="*/ 176 w 316"/>
              <a:gd name="T23" fmla="*/ 96 h 378"/>
              <a:gd name="T24" fmla="*/ 174 w 316"/>
              <a:gd name="T25" fmla="*/ 112 h 378"/>
              <a:gd name="T26" fmla="*/ 159 w 316"/>
              <a:gd name="T27" fmla="*/ 137 h 378"/>
              <a:gd name="T28" fmla="*/ 128 w 316"/>
              <a:gd name="T29" fmla="*/ 133 h 378"/>
              <a:gd name="T30" fmla="*/ 92 w 316"/>
              <a:gd name="T31" fmla="*/ 142 h 378"/>
              <a:gd name="T32" fmla="*/ 80 w 316"/>
              <a:gd name="T33" fmla="*/ 160 h 378"/>
              <a:gd name="T34" fmla="*/ 71 w 316"/>
              <a:gd name="T35" fmla="*/ 146 h 378"/>
              <a:gd name="T36" fmla="*/ 78 w 316"/>
              <a:gd name="T37" fmla="*/ 137 h 378"/>
              <a:gd name="T38" fmla="*/ 67 w 316"/>
              <a:gd name="T39" fmla="*/ 131 h 378"/>
              <a:gd name="T40" fmla="*/ 63 w 316"/>
              <a:gd name="T41" fmla="*/ 119 h 378"/>
              <a:gd name="T42" fmla="*/ 48 w 316"/>
              <a:gd name="T43" fmla="*/ 119 h 378"/>
              <a:gd name="T44" fmla="*/ 25 w 316"/>
              <a:gd name="T45" fmla="*/ 112 h 378"/>
              <a:gd name="T46" fmla="*/ 7 w 316"/>
              <a:gd name="T47" fmla="*/ 129 h 378"/>
              <a:gd name="T48" fmla="*/ 11 w 316"/>
              <a:gd name="T49" fmla="*/ 137 h 378"/>
              <a:gd name="T50" fmla="*/ 15 w 316"/>
              <a:gd name="T51" fmla="*/ 171 h 378"/>
              <a:gd name="T52" fmla="*/ 17 w 316"/>
              <a:gd name="T53" fmla="*/ 188 h 378"/>
              <a:gd name="T54" fmla="*/ 40 w 316"/>
              <a:gd name="T55" fmla="*/ 179 h 378"/>
              <a:gd name="T56" fmla="*/ 59 w 316"/>
              <a:gd name="T57" fmla="*/ 194 h 378"/>
              <a:gd name="T58" fmla="*/ 82 w 316"/>
              <a:gd name="T59" fmla="*/ 196 h 378"/>
              <a:gd name="T60" fmla="*/ 94 w 316"/>
              <a:gd name="T61" fmla="*/ 196 h 378"/>
              <a:gd name="T62" fmla="*/ 94 w 316"/>
              <a:gd name="T63" fmla="*/ 213 h 378"/>
              <a:gd name="T64" fmla="*/ 105 w 316"/>
              <a:gd name="T65" fmla="*/ 240 h 378"/>
              <a:gd name="T66" fmla="*/ 132 w 316"/>
              <a:gd name="T67" fmla="*/ 288 h 378"/>
              <a:gd name="T68" fmla="*/ 163 w 316"/>
              <a:gd name="T69" fmla="*/ 321 h 378"/>
              <a:gd name="T70" fmla="*/ 153 w 316"/>
              <a:gd name="T71" fmla="*/ 332 h 378"/>
              <a:gd name="T72" fmla="*/ 153 w 316"/>
              <a:gd name="T73" fmla="*/ 340 h 378"/>
              <a:gd name="T74" fmla="*/ 155 w 316"/>
              <a:gd name="T75" fmla="*/ 359 h 378"/>
              <a:gd name="T76" fmla="*/ 172 w 316"/>
              <a:gd name="T77" fmla="*/ 338 h 378"/>
              <a:gd name="T78" fmla="*/ 190 w 316"/>
              <a:gd name="T79" fmla="*/ 334 h 378"/>
              <a:gd name="T80" fmla="*/ 186 w 316"/>
              <a:gd name="T81" fmla="*/ 317 h 378"/>
              <a:gd name="T82" fmla="*/ 203 w 316"/>
              <a:gd name="T83" fmla="*/ 328 h 378"/>
              <a:gd name="T84" fmla="*/ 209 w 316"/>
              <a:gd name="T85" fmla="*/ 336 h 378"/>
              <a:gd name="T86" fmla="*/ 220 w 316"/>
              <a:gd name="T87" fmla="*/ 334 h 378"/>
              <a:gd name="T88" fmla="*/ 241 w 316"/>
              <a:gd name="T89" fmla="*/ 315 h 378"/>
              <a:gd name="T90" fmla="*/ 251 w 316"/>
              <a:gd name="T91" fmla="*/ 344 h 378"/>
              <a:gd name="T92" fmla="*/ 249 w 316"/>
              <a:gd name="T93" fmla="*/ 376 h 378"/>
              <a:gd name="T94" fmla="*/ 259 w 316"/>
              <a:gd name="T95" fmla="*/ 365 h 378"/>
              <a:gd name="T96" fmla="*/ 280 w 316"/>
              <a:gd name="T97" fmla="*/ 365 h 378"/>
              <a:gd name="T98" fmla="*/ 305 w 316"/>
              <a:gd name="T99" fmla="*/ 351 h 378"/>
              <a:gd name="T100" fmla="*/ 307 w 316"/>
              <a:gd name="T101" fmla="*/ 317 h 378"/>
              <a:gd name="T102" fmla="*/ 303 w 316"/>
              <a:gd name="T103" fmla="*/ 292 h 378"/>
              <a:gd name="T104" fmla="*/ 291 w 316"/>
              <a:gd name="T105" fmla="*/ 282 h 378"/>
              <a:gd name="T106" fmla="*/ 266 w 316"/>
              <a:gd name="T107" fmla="*/ 284 h 378"/>
              <a:gd name="T108" fmla="*/ 241 w 316"/>
              <a:gd name="T109" fmla="*/ 275 h 378"/>
              <a:gd name="T110" fmla="*/ 251 w 316"/>
              <a:gd name="T111" fmla="*/ 246 h 378"/>
              <a:gd name="T112" fmla="*/ 274 w 316"/>
              <a:gd name="T113" fmla="*/ 229 h 378"/>
              <a:gd name="T114" fmla="*/ 270 w 316"/>
              <a:gd name="T115" fmla="*/ 186 h 378"/>
              <a:gd name="T116" fmla="*/ 264 w 316"/>
              <a:gd name="T117" fmla="*/ 163 h 378"/>
              <a:gd name="T118" fmla="*/ 270 w 316"/>
              <a:gd name="T119" fmla="*/ 137 h 378"/>
              <a:gd name="T120" fmla="*/ 289 w 316"/>
              <a:gd name="T121" fmla="*/ 10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6" h="378">
                <a:moveTo>
                  <a:pt x="316" y="64"/>
                </a:moveTo>
                <a:lnTo>
                  <a:pt x="316" y="64"/>
                </a:lnTo>
                <a:lnTo>
                  <a:pt x="316" y="64"/>
                </a:lnTo>
                <a:lnTo>
                  <a:pt x="312" y="62"/>
                </a:lnTo>
                <a:lnTo>
                  <a:pt x="310" y="60"/>
                </a:lnTo>
                <a:lnTo>
                  <a:pt x="307" y="60"/>
                </a:lnTo>
                <a:lnTo>
                  <a:pt x="305" y="60"/>
                </a:lnTo>
                <a:lnTo>
                  <a:pt x="305" y="60"/>
                </a:lnTo>
                <a:lnTo>
                  <a:pt x="303" y="60"/>
                </a:lnTo>
                <a:lnTo>
                  <a:pt x="301" y="60"/>
                </a:lnTo>
                <a:lnTo>
                  <a:pt x="301" y="60"/>
                </a:lnTo>
                <a:lnTo>
                  <a:pt x="301" y="60"/>
                </a:lnTo>
                <a:lnTo>
                  <a:pt x="303" y="58"/>
                </a:lnTo>
                <a:lnTo>
                  <a:pt x="303" y="56"/>
                </a:lnTo>
                <a:lnTo>
                  <a:pt x="303" y="56"/>
                </a:lnTo>
                <a:lnTo>
                  <a:pt x="301" y="56"/>
                </a:lnTo>
                <a:lnTo>
                  <a:pt x="299" y="58"/>
                </a:lnTo>
                <a:lnTo>
                  <a:pt x="297" y="60"/>
                </a:lnTo>
                <a:lnTo>
                  <a:pt x="295" y="60"/>
                </a:lnTo>
                <a:lnTo>
                  <a:pt x="295" y="58"/>
                </a:lnTo>
                <a:lnTo>
                  <a:pt x="293" y="58"/>
                </a:lnTo>
                <a:lnTo>
                  <a:pt x="293" y="56"/>
                </a:lnTo>
                <a:lnTo>
                  <a:pt x="293" y="56"/>
                </a:lnTo>
                <a:lnTo>
                  <a:pt x="287" y="56"/>
                </a:lnTo>
                <a:lnTo>
                  <a:pt x="287" y="56"/>
                </a:lnTo>
                <a:lnTo>
                  <a:pt x="284" y="54"/>
                </a:lnTo>
                <a:lnTo>
                  <a:pt x="280" y="52"/>
                </a:lnTo>
                <a:lnTo>
                  <a:pt x="278" y="54"/>
                </a:lnTo>
                <a:lnTo>
                  <a:pt x="278" y="54"/>
                </a:lnTo>
                <a:lnTo>
                  <a:pt x="278" y="54"/>
                </a:lnTo>
                <a:lnTo>
                  <a:pt x="278" y="52"/>
                </a:lnTo>
                <a:lnTo>
                  <a:pt x="276" y="52"/>
                </a:lnTo>
                <a:lnTo>
                  <a:pt x="272" y="46"/>
                </a:lnTo>
                <a:lnTo>
                  <a:pt x="270" y="46"/>
                </a:lnTo>
                <a:lnTo>
                  <a:pt x="270" y="44"/>
                </a:lnTo>
                <a:lnTo>
                  <a:pt x="270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1"/>
                </a:lnTo>
                <a:lnTo>
                  <a:pt x="272" y="31"/>
                </a:lnTo>
                <a:lnTo>
                  <a:pt x="272" y="29"/>
                </a:lnTo>
                <a:lnTo>
                  <a:pt x="270" y="27"/>
                </a:lnTo>
                <a:lnTo>
                  <a:pt x="268" y="25"/>
                </a:lnTo>
                <a:lnTo>
                  <a:pt x="266" y="23"/>
                </a:lnTo>
                <a:lnTo>
                  <a:pt x="261" y="21"/>
                </a:lnTo>
                <a:lnTo>
                  <a:pt x="257" y="18"/>
                </a:lnTo>
                <a:lnTo>
                  <a:pt x="257" y="18"/>
                </a:lnTo>
                <a:lnTo>
                  <a:pt x="257" y="18"/>
                </a:lnTo>
                <a:lnTo>
                  <a:pt x="257" y="16"/>
                </a:lnTo>
                <a:lnTo>
                  <a:pt x="255" y="16"/>
                </a:lnTo>
                <a:lnTo>
                  <a:pt x="255" y="14"/>
                </a:lnTo>
                <a:lnTo>
                  <a:pt x="255" y="14"/>
                </a:lnTo>
                <a:lnTo>
                  <a:pt x="253" y="14"/>
                </a:lnTo>
                <a:lnTo>
                  <a:pt x="253" y="14"/>
                </a:lnTo>
                <a:lnTo>
                  <a:pt x="251" y="12"/>
                </a:lnTo>
                <a:lnTo>
                  <a:pt x="251" y="10"/>
                </a:lnTo>
                <a:lnTo>
                  <a:pt x="251" y="8"/>
                </a:lnTo>
                <a:lnTo>
                  <a:pt x="251" y="8"/>
                </a:lnTo>
                <a:lnTo>
                  <a:pt x="249" y="6"/>
                </a:lnTo>
                <a:lnTo>
                  <a:pt x="247" y="4"/>
                </a:lnTo>
                <a:lnTo>
                  <a:pt x="245" y="4"/>
                </a:lnTo>
                <a:lnTo>
                  <a:pt x="245" y="4"/>
                </a:lnTo>
                <a:lnTo>
                  <a:pt x="243" y="4"/>
                </a:lnTo>
                <a:lnTo>
                  <a:pt x="241" y="4"/>
                </a:lnTo>
                <a:lnTo>
                  <a:pt x="241" y="4"/>
                </a:lnTo>
                <a:lnTo>
                  <a:pt x="238" y="2"/>
                </a:lnTo>
                <a:lnTo>
                  <a:pt x="238" y="0"/>
                </a:lnTo>
                <a:lnTo>
                  <a:pt x="238" y="0"/>
                </a:lnTo>
                <a:lnTo>
                  <a:pt x="238" y="0"/>
                </a:lnTo>
                <a:lnTo>
                  <a:pt x="236" y="0"/>
                </a:lnTo>
                <a:lnTo>
                  <a:pt x="236" y="0"/>
                </a:lnTo>
                <a:lnTo>
                  <a:pt x="234" y="2"/>
                </a:lnTo>
                <a:lnTo>
                  <a:pt x="234" y="2"/>
                </a:lnTo>
                <a:lnTo>
                  <a:pt x="232" y="4"/>
                </a:lnTo>
                <a:lnTo>
                  <a:pt x="234" y="4"/>
                </a:lnTo>
                <a:lnTo>
                  <a:pt x="234" y="6"/>
                </a:lnTo>
                <a:lnTo>
                  <a:pt x="236" y="8"/>
                </a:lnTo>
                <a:lnTo>
                  <a:pt x="236" y="10"/>
                </a:lnTo>
                <a:lnTo>
                  <a:pt x="236" y="10"/>
                </a:lnTo>
                <a:lnTo>
                  <a:pt x="238" y="10"/>
                </a:lnTo>
                <a:lnTo>
                  <a:pt x="238" y="10"/>
                </a:lnTo>
                <a:lnTo>
                  <a:pt x="241" y="10"/>
                </a:lnTo>
                <a:lnTo>
                  <a:pt x="241" y="12"/>
                </a:lnTo>
                <a:lnTo>
                  <a:pt x="241" y="12"/>
                </a:lnTo>
                <a:lnTo>
                  <a:pt x="241" y="12"/>
                </a:lnTo>
                <a:lnTo>
                  <a:pt x="238" y="14"/>
                </a:lnTo>
                <a:lnTo>
                  <a:pt x="238" y="16"/>
                </a:lnTo>
                <a:lnTo>
                  <a:pt x="238" y="18"/>
                </a:lnTo>
                <a:lnTo>
                  <a:pt x="238" y="18"/>
                </a:lnTo>
                <a:lnTo>
                  <a:pt x="238" y="21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5"/>
                </a:lnTo>
                <a:lnTo>
                  <a:pt x="238" y="27"/>
                </a:lnTo>
                <a:lnTo>
                  <a:pt x="238" y="29"/>
                </a:lnTo>
                <a:lnTo>
                  <a:pt x="241" y="31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3" y="33"/>
                </a:lnTo>
                <a:lnTo>
                  <a:pt x="243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7" y="37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44"/>
                </a:lnTo>
                <a:lnTo>
                  <a:pt x="247" y="46"/>
                </a:lnTo>
                <a:lnTo>
                  <a:pt x="247" y="48"/>
                </a:lnTo>
                <a:lnTo>
                  <a:pt x="247" y="48"/>
                </a:lnTo>
                <a:lnTo>
                  <a:pt x="247" y="48"/>
                </a:lnTo>
                <a:lnTo>
                  <a:pt x="247" y="50"/>
                </a:lnTo>
                <a:lnTo>
                  <a:pt x="247" y="50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6"/>
                </a:lnTo>
                <a:lnTo>
                  <a:pt x="247" y="58"/>
                </a:lnTo>
                <a:lnTo>
                  <a:pt x="247" y="62"/>
                </a:lnTo>
                <a:lnTo>
                  <a:pt x="247" y="62"/>
                </a:lnTo>
                <a:lnTo>
                  <a:pt x="247" y="64"/>
                </a:lnTo>
                <a:lnTo>
                  <a:pt x="247" y="66"/>
                </a:lnTo>
                <a:lnTo>
                  <a:pt x="245" y="66"/>
                </a:lnTo>
                <a:lnTo>
                  <a:pt x="245" y="69"/>
                </a:lnTo>
                <a:lnTo>
                  <a:pt x="243" y="66"/>
                </a:lnTo>
                <a:lnTo>
                  <a:pt x="243" y="64"/>
                </a:lnTo>
                <a:lnTo>
                  <a:pt x="243" y="62"/>
                </a:lnTo>
                <a:lnTo>
                  <a:pt x="241" y="60"/>
                </a:lnTo>
                <a:lnTo>
                  <a:pt x="241" y="60"/>
                </a:lnTo>
                <a:lnTo>
                  <a:pt x="238" y="60"/>
                </a:lnTo>
                <a:lnTo>
                  <a:pt x="236" y="60"/>
                </a:lnTo>
                <a:lnTo>
                  <a:pt x="234" y="60"/>
                </a:lnTo>
                <a:lnTo>
                  <a:pt x="232" y="58"/>
                </a:lnTo>
                <a:lnTo>
                  <a:pt x="232" y="58"/>
                </a:lnTo>
                <a:lnTo>
                  <a:pt x="230" y="60"/>
                </a:lnTo>
                <a:lnTo>
                  <a:pt x="228" y="60"/>
                </a:lnTo>
                <a:lnTo>
                  <a:pt x="228" y="62"/>
                </a:lnTo>
                <a:lnTo>
                  <a:pt x="228" y="64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9"/>
                </a:lnTo>
                <a:lnTo>
                  <a:pt x="230" y="69"/>
                </a:lnTo>
                <a:lnTo>
                  <a:pt x="228" y="71"/>
                </a:lnTo>
                <a:lnTo>
                  <a:pt x="222" y="75"/>
                </a:lnTo>
                <a:lnTo>
                  <a:pt x="220" y="75"/>
                </a:lnTo>
                <a:lnTo>
                  <a:pt x="218" y="77"/>
                </a:lnTo>
                <a:lnTo>
                  <a:pt x="218" y="77"/>
                </a:lnTo>
                <a:lnTo>
                  <a:pt x="213" y="79"/>
                </a:lnTo>
                <a:lnTo>
                  <a:pt x="211" y="79"/>
                </a:lnTo>
                <a:lnTo>
                  <a:pt x="209" y="81"/>
                </a:lnTo>
                <a:lnTo>
                  <a:pt x="209" y="81"/>
                </a:lnTo>
                <a:lnTo>
                  <a:pt x="209" y="83"/>
                </a:lnTo>
                <a:lnTo>
                  <a:pt x="209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3" y="81"/>
                </a:lnTo>
                <a:lnTo>
                  <a:pt x="213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3"/>
                </a:lnTo>
                <a:lnTo>
                  <a:pt x="216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7"/>
                </a:lnTo>
                <a:lnTo>
                  <a:pt x="220" y="87"/>
                </a:lnTo>
                <a:lnTo>
                  <a:pt x="220" y="87"/>
                </a:lnTo>
                <a:lnTo>
                  <a:pt x="220" y="89"/>
                </a:lnTo>
                <a:lnTo>
                  <a:pt x="220" y="92"/>
                </a:lnTo>
                <a:lnTo>
                  <a:pt x="220" y="92"/>
                </a:lnTo>
                <a:lnTo>
                  <a:pt x="220" y="94"/>
                </a:lnTo>
                <a:lnTo>
                  <a:pt x="216" y="96"/>
                </a:lnTo>
                <a:lnTo>
                  <a:pt x="209" y="100"/>
                </a:lnTo>
                <a:lnTo>
                  <a:pt x="205" y="100"/>
                </a:lnTo>
                <a:lnTo>
                  <a:pt x="205" y="100"/>
                </a:lnTo>
                <a:lnTo>
                  <a:pt x="203" y="98"/>
                </a:lnTo>
                <a:lnTo>
                  <a:pt x="201" y="98"/>
                </a:lnTo>
                <a:lnTo>
                  <a:pt x="201" y="98"/>
                </a:lnTo>
                <a:lnTo>
                  <a:pt x="199" y="96"/>
                </a:lnTo>
                <a:lnTo>
                  <a:pt x="199" y="94"/>
                </a:lnTo>
                <a:lnTo>
                  <a:pt x="199" y="89"/>
                </a:lnTo>
                <a:lnTo>
                  <a:pt x="197" y="87"/>
                </a:lnTo>
                <a:lnTo>
                  <a:pt x="197" y="87"/>
                </a:lnTo>
                <a:lnTo>
                  <a:pt x="197" y="87"/>
                </a:lnTo>
                <a:lnTo>
                  <a:pt x="195" y="87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92"/>
                </a:lnTo>
                <a:lnTo>
                  <a:pt x="195" y="92"/>
                </a:lnTo>
                <a:lnTo>
                  <a:pt x="195" y="92"/>
                </a:lnTo>
                <a:lnTo>
                  <a:pt x="195" y="94"/>
                </a:lnTo>
                <a:lnTo>
                  <a:pt x="195" y="96"/>
                </a:lnTo>
                <a:lnTo>
                  <a:pt x="195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0" y="94"/>
                </a:lnTo>
                <a:lnTo>
                  <a:pt x="190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6"/>
                </a:lnTo>
                <a:lnTo>
                  <a:pt x="188" y="96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98"/>
                </a:lnTo>
                <a:lnTo>
                  <a:pt x="184" y="96"/>
                </a:lnTo>
                <a:lnTo>
                  <a:pt x="184" y="96"/>
                </a:lnTo>
                <a:lnTo>
                  <a:pt x="182" y="96"/>
                </a:lnTo>
                <a:lnTo>
                  <a:pt x="182" y="96"/>
                </a:lnTo>
                <a:lnTo>
                  <a:pt x="178" y="94"/>
                </a:lnTo>
                <a:lnTo>
                  <a:pt x="178" y="94"/>
                </a:lnTo>
                <a:lnTo>
                  <a:pt x="178" y="94"/>
                </a:lnTo>
                <a:lnTo>
                  <a:pt x="176" y="94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8" y="98"/>
                </a:lnTo>
                <a:lnTo>
                  <a:pt x="178" y="98"/>
                </a:lnTo>
                <a:lnTo>
                  <a:pt x="180" y="98"/>
                </a:lnTo>
                <a:lnTo>
                  <a:pt x="180" y="98"/>
                </a:lnTo>
                <a:lnTo>
                  <a:pt x="182" y="100"/>
                </a:lnTo>
                <a:lnTo>
                  <a:pt x="180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6" y="106"/>
                </a:lnTo>
                <a:lnTo>
                  <a:pt x="176" y="106"/>
                </a:lnTo>
                <a:lnTo>
                  <a:pt x="174" y="112"/>
                </a:lnTo>
                <a:lnTo>
                  <a:pt x="174" y="115"/>
                </a:lnTo>
                <a:lnTo>
                  <a:pt x="174" y="117"/>
                </a:lnTo>
                <a:lnTo>
                  <a:pt x="174" y="117"/>
                </a:lnTo>
                <a:lnTo>
                  <a:pt x="174" y="119"/>
                </a:lnTo>
                <a:lnTo>
                  <a:pt x="174" y="119"/>
                </a:lnTo>
                <a:lnTo>
                  <a:pt x="174" y="121"/>
                </a:lnTo>
                <a:lnTo>
                  <a:pt x="176" y="121"/>
                </a:lnTo>
                <a:lnTo>
                  <a:pt x="176" y="121"/>
                </a:lnTo>
                <a:lnTo>
                  <a:pt x="178" y="123"/>
                </a:lnTo>
                <a:lnTo>
                  <a:pt x="178" y="123"/>
                </a:lnTo>
                <a:lnTo>
                  <a:pt x="178" y="125"/>
                </a:lnTo>
                <a:lnTo>
                  <a:pt x="178" y="127"/>
                </a:lnTo>
                <a:lnTo>
                  <a:pt x="174" y="127"/>
                </a:lnTo>
                <a:lnTo>
                  <a:pt x="172" y="129"/>
                </a:lnTo>
                <a:lnTo>
                  <a:pt x="170" y="129"/>
                </a:lnTo>
                <a:lnTo>
                  <a:pt x="167" y="131"/>
                </a:lnTo>
                <a:lnTo>
                  <a:pt x="163" y="133"/>
                </a:lnTo>
                <a:lnTo>
                  <a:pt x="161" y="137"/>
                </a:lnTo>
                <a:lnTo>
                  <a:pt x="159" y="137"/>
                </a:lnTo>
                <a:lnTo>
                  <a:pt x="159" y="137"/>
                </a:lnTo>
                <a:lnTo>
                  <a:pt x="155" y="137"/>
                </a:lnTo>
                <a:lnTo>
                  <a:pt x="155" y="137"/>
                </a:lnTo>
                <a:lnTo>
                  <a:pt x="153" y="140"/>
                </a:lnTo>
                <a:lnTo>
                  <a:pt x="151" y="140"/>
                </a:lnTo>
                <a:lnTo>
                  <a:pt x="149" y="140"/>
                </a:lnTo>
                <a:lnTo>
                  <a:pt x="147" y="140"/>
                </a:lnTo>
                <a:lnTo>
                  <a:pt x="144" y="140"/>
                </a:lnTo>
                <a:lnTo>
                  <a:pt x="142" y="137"/>
                </a:lnTo>
                <a:lnTo>
                  <a:pt x="142" y="137"/>
                </a:lnTo>
                <a:lnTo>
                  <a:pt x="140" y="133"/>
                </a:lnTo>
                <a:lnTo>
                  <a:pt x="140" y="133"/>
                </a:lnTo>
                <a:lnTo>
                  <a:pt x="138" y="131"/>
                </a:lnTo>
                <a:lnTo>
                  <a:pt x="138" y="129"/>
                </a:lnTo>
                <a:lnTo>
                  <a:pt x="136" y="129"/>
                </a:lnTo>
                <a:lnTo>
                  <a:pt x="134" y="129"/>
                </a:lnTo>
                <a:lnTo>
                  <a:pt x="134" y="129"/>
                </a:lnTo>
                <a:lnTo>
                  <a:pt x="132" y="129"/>
                </a:lnTo>
                <a:lnTo>
                  <a:pt x="128" y="131"/>
                </a:lnTo>
                <a:lnTo>
                  <a:pt x="128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35"/>
                </a:lnTo>
                <a:lnTo>
                  <a:pt x="126" y="135"/>
                </a:lnTo>
                <a:lnTo>
                  <a:pt x="126" y="137"/>
                </a:lnTo>
                <a:lnTo>
                  <a:pt x="122" y="135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3" y="135"/>
                </a:lnTo>
                <a:lnTo>
                  <a:pt x="109" y="135"/>
                </a:lnTo>
                <a:lnTo>
                  <a:pt x="109" y="133"/>
                </a:lnTo>
                <a:lnTo>
                  <a:pt x="109" y="135"/>
                </a:lnTo>
                <a:lnTo>
                  <a:pt x="107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31"/>
                </a:lnTo>
                <a:lnTo>
                  <a:pt x="99" y="131"/>
                </a:lnTo>
                <a:lnTo>
                  <a:pt x="99" y="135"/>
                </a:lnTo>
                <a:lnTo>
                  <a:pt x="96" y="137"/>
                </a:lnTo>
                <a:lnTo>
                  <a:pt x="92" y="142"/>
                </a:lnTo>
                <a:lnTo>
                  <a:pt x="92" y="144"/>
                </a:lnTo>
                <a:lnTo>
                  <a:pt x="90" y="146"/>
                </a:lnTo>
                <a:lnTo>
                  <a:pt x="90" y="146"/>
                </a:lnTo>
                <a:lnTo>
                  <a:pt x="90" y="148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48"/>
                </a:lnTo>
                <a:lnTo>
                  <a:pt x="86" y="148"/>
                </a:lnTo>
                <a:lnTo>
                  <a:pt x="86" y="150"/>
                </a:lnTo>
                <a:lnTo>
                  <a:pt x="84" y="152"/>
                </a:lnTo>
                <a:lnTo>
                  <a:pt x="84" y="154"/>
                </a:lnTo>
                <a:lnTo>
                  <a:pt x="84" y="154"/>
                </a:lnTo>
                <a:lnTo>
                  <a:pt x="84" y="156"/>
                </a:lnTo>
                <a:lnTo>
                  <a:pt x="84" y="156"/>
                </a:lnTo>
                <a:lnTo>
                  <a:pt x="86" y="158"/>
                </a:lnTo>
                <a:lnTo>
                  <a:pt x="84" y="158"/>
                </a:lnTo>
                <a:lnTo>
                  <a:pt x="84" y="158"/>
                </a:lnTo>
                <a:lnTo>
                  <a:pt x="82" y="160"/>
                </a:lnTo>
                <a:lnTo>
                  <a:pt x="80" y="160"/>
                </a:lnTo>
                <a:lnTo>
                  <a:pt x="78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6"/>
                </a:lnTo>
                <a:lnTo>
                  <a:pt x="76" y="156"/>
                </a:lnTo>
                <a:lnTo>
                  <a:pt x="76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52"/>
                </a:lnTo>
                <a:lnTo>
                  <a:pt x="73" y="152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48"/>
                </a:lnTo>
                <a:lnTo>
                  <a:pt x="71" y="148"/>
                </a:lnTo>
                <a:lnTo>
                  <a:pt x="71" y="146"/>
                </a:lnTo>
                <a:lnTo>
                  <a:pt x="71" y="146"/>
                </a:lnTo>
                <a:lnTo>
                  <a:pt x="71" y="146"/>
                </a:lnTo>
                <a:lnTo>
                  <a:pt x="73" y="146"/>
                </a:lnTo>
                <a:lnTo>
                  <a:pt x="73" y="146"/>
                </a:lnTo>
                <a:lnTo>
                  <a:pt x="73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2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6" y="135"/>
                </a:lnTo>
                <a:lnTo>
                  <a:pt x="76" y="133"/>
                </a:lnTo>
                <a:lnTo>
                  <a:pt x="76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1" y="129"/>
                </a:lnTo>
                <a:lnTo>
                  <a:pt x="71" y="129"/>
                </a:lnTo>
                <a:lnTo>
                  <a:pt x="69" y="131"/>
                </a:lnTo>
                <a:lnTo>
                  <a:pt x="69" y="131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7" y="131"/>
                </a:lnTo>
                <a:lnTo>
                  <a:pt x="67" y="131"/>
                </a:lnTo>
                <a:lnTo>
                  <a:pt x="65" y="131"/>
                </a:lnTo>
                <a:lnTo>
                  <a:pt x="65" y="129"/>
                </a:lnTo>
                <a:lnTo>
                  <a:pt x="65" y="129"/>
                </a:lnTo>
                <a:lnTo>
                  <a:pt x="65" y="127"/>
                </a:lnTo>
                <a:lnTo>
                  <a:pt x="65" y="127"/>
                </a:lnTo>
                <a:lnTo>
                  <a:pt x="65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5" y="125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1"/>
                </a:lnTo>
                <a:lnTo>
                  <a:pt x="65" y="121"/>
                </a:lnTo>
                <a:lnTo>
                  <a:pt x="65" y="119"/>
                </a:lnTo>
                <a:lnTo>
                  <a:pt x="65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1" y="123"/>
                </a:lnTo>
                <a:lnTo>
                  <a:pt x="61" y="123"/>
                </a:lnTo>
                <a:lnTo>
                  <a:pt x="61" y="123"/>
                </a:lnTo>
                <a:lnTo>
                  <a:pt x="59" y="123"/>
                </a:lnTo>
                <a:lnTo>
                  <a:pt x="57" y="125"/>
                </a:lnTo>
                <a:lnTo>
                  <a:pt x="55" y="125"/>
                </a:lnTo>
                <a:lnTo>
                  <a:pt x="55" y="125"/>
                </a:lnTo>
                <a:lnTo>
                  <a:pt x="53" y="123"/>
                </a:lnTo>
                <a:lnTo>
                  <a:pt x="53" y="123"/>
                </a:lnTo>
                <a:lnTo>
                  <a:pt x="53" y="123"/>
                </a:lnTo>
                <a:lnTo>
                  <a:pt x="50" y="123"/>
                </a:lnTo>
                <a:lnTo>
                  <a:pt x="48" y="121"/>
                </a:lnTo>
                <a:lnTo>
                  <a:pt x="48" y="121"/>
                </a:lnTo>
                <a:lnTo>
                  <a:pt x="48" y="119"/>
                </a:lnTo>
                <a:lnTo>
                  <a:pt x="48" y="119"/>
                </a:lnTo>
                <a:lnTo>
                  <a:pt x="48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5"/>
                </a:lnTo>
                <a:lnTo>
                  <a:pt x="44" y="115"/>
                </a:lnTo>
                <a:lnTo>
                  <a:pt x="40" y="115"/>
                </a:lnTo>
                <a:lnTo>
                  <a:pt x="38" y="115"/>
                </a:lnTo>
                <a:lnTo>
                  <a:pt x="38" y="112"/>
                </a:lnTo>
                <a:lnTo>
                  <a:pt x="38" y="112"/>
                </a:lnTo>
                <a:lnTo>
                  <a:pt x="36" y="112"/>
                </a:lnTo>
                <a:lnTo>
                  <a:pt x="36" y="110"/>
                </a:lnTo>
                <a:lnTo>
                  <a:pt x="36" y="110"/>
                </a:lnTo>
                <a:lnTo>
                  <a:pt x="34" y="110"/>
                </a:lnTo>
                <a:lnTo>
                  <a:pt x="32" y="112"/>
                </a:lnTo>
                <a:lnTo>
                  <a:pt x="28" y="112"/>
                </a:lnTo>
                <a:lnTo>
                  <a:pt x="28" y="112"/>
                </a:lnTo>
                <a:lnTo>
                  <a:pt x="25" y="112"/>
                </a:lnTo>
                <a:lnTo>
                  <a:pt x="25" y="112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7" y="119"/>
                </a:lnTo>
                <a:lnTo>
                  <a:pt x="11" y="117"/>
                </a:lnTo>
                <a:lnTo>
                  <a:pt x="5" y="117"/>
                </a:lnTo>
                <a:lnTo>
                  <a:pt x="5" y="119"/>
                </a:lnTo>
                <a:lnTo>
                  <a:pt x="5" y="121"/>
                </a:lnTo>
                <a:lnTo>
                  <a:pt x="7" y="121"/>
                </a:lnTo>
                <a:lnTo>
                  <a:pt x="7" y="121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5"/>
                </a:lnTo>
                <a:lnTo>
                  <a:pt x="9" y="127"/>
                </a:lnTo>
                <a:lnTo>
                  <a:pt x="7" y="127"/>
                </a:lnTo>
                <a:lnTo>
                  <a:pt x="7" y="129"/>
                </a:lnTo>
                <a:lnTo>
                  <a:pt x="2" y="129"/>
                </a:lnTo>
                <a:lnTo>
                  <a:pt x="2" y="129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  <a:lnTo>
                  <a:pt x="0" y="137"/>
                </a:lnTo>
                <a:lnTo>
                  <a:pt x="0" y="137"/>
                </a:lnTo>
                <a:lnTo>
                  <a:pt x="0" y="140"/>
                </a:lnTo>
                <a:lnTo>
                  <a:pt x="2" y="140"/>
                </a:lnTo>
                <a:lnTo>
                  <a:pt x="2" y="140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7" y="140"/>
                </a:lnTo>
                <a:lnTo>
                  <a:pt x="7" y="140"/>
                </a:lnTo>
                <a:lnTo>
                  <a:pt x="9" y="137"/>
                </a:lnTo>
                <a:lnTo>
                  <a:pt x="9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3" y="135"/>
                </a:lnTo>
                <a:lnTo>
                  <a:pt x="13" y="137"/>
                </a:lnTo>
                <a:lnTo>
                  <a:pt x="13" y="137"/>
                </a:lnTo>
                <a:lnTo>
                  <a:pt x="15" y="137"/>
                </a:lnTo>
                <a:lnTo>
                  <a:pt x="15" y="140"/>
                </a:lnTo>
                <a:lnTo>
                  <a:pt x="15" y="142"/>
                </a:lnTo>
                <a:lnTo>
                  <a:pt x="13" y="146"/>
                </a:lnTo>
                <a:lnTo>
                  <a:pt x="13" y="148"/>
                </a:lnTo>
                <a:lnTo>
                  <a:pt x="11" y="158"/>
                </a:lnTo>
                <a:lnTo>
                  <a:pt x="11" y="158"/>
                </a:lnTo>
                <a:lnTo>
                  <a:pt x="13" y="160"/>
                </a:lnTo>
                <a:lnTo>
                  <a:pt x="15" y="163"/>
                </a:lnTo>
                <a:lnTo>
                  <a:pt x="15" y="165"/>
                </a:lnTo>
                <a:lnTo>
                  <a:pt x="15" y="165"/>
                </a:lnTo>
                <a:lnTo>
                  <a:pt x="15" y="169"/>
                </a:lnTo>
                <a:lnTo>
                  <a:pt x="15" y="171"/>
                </a:lnTo>
                <a:lnTo>
                  <a:pt x="15" y="171"/>
                </a:lnTo>
                <a:lnTo>
                  <a:pt x="13" y="171"/>
                </a:lnTo>
                <a:lnTo>
                  <a:pt x="13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3"/>
                </a:lnTo>
                <a:lnTo>
                  <a:pt x="7" y="173"/>
                </a:lnTo>
                <a:lnTo>
                  <a:pt x="7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7"/>
                </a:lnTo>
                <a:lnTo>
                  <a:pt x="11" y="179"/>
                </a:lnTo>
                <a:lnTo>
                  <a:pt x="11" y="179"/>
                </a:lnTo>
                <a:lnTo>
                  <a:pt x="13" y="181"/>
                </a:lnTo>
                <a:lnTo>
                  <a:pt x="13" y="183"/>
                </a:lnTo>
                <a:lnTo>
                  <a:pt x="13" y="186"/>
                </a:lnTo>
                <a:lnTo>
                  <a:pt x="15" y="188"/>
                </a:lnTo>
                <a:lnTo>
                  <a:pt x="15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6"/>
                </a:lnTo>
                <a:lnTo>
                  <a:pt x="19" y="186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21" y="183"/>
                </a:lnTo>
                <a:lnTo>
                  <a:pt x="23" y="183"/>
                </a:lnTo>
                <a:lnTo>
                  <a:pt x="25" y="183"/>
                </a:lnTo>
                <a:lnTo>
                  <a:pt x="28" y="183"/>
                </a:lnTo>
                <a:lnTo>
                  <a:pt x="30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1"/>
                </a:lnTo>
                <a:lnTo>
                  <a:pt x="34" y="181"/>
                </a:lnTo>
                <a:lnTo>
                  <a:pt x="36" y="179"/>
                </a:lnTo>
                <a:lnTo>
                  <a:pt x="36" y="179"/>
                </a:lnTo>
                <a:lnTo>
                  <a:pt x="38" y="179"/>
                </a:lnTo>
                <a:lnTo>
                  <a:pt x="38" y="179"/>
                </a:lnTo>
                <a:lnTo>
                  <a:pt x="40" y="179"/>
                </a:lnTo>
                <a:lnTo>
                  <a:pt x="40" y="181"/>
                </a:lnTo>
                <a:lnTo>
                  <a:pt x="42" y="181"/>
                </a:lnTo>
                <a:lnTo>
                  <a:pt x="44" y="181"/>
                </a:lnTo>
                <a:lnTo>
                  <a:pt x="44" y="181"/>
                </a:lnTo>
                <a:lnTo>
                  <a:pt x="46" y="183"/>
                </a:lnTo>
                <a:lnTo>
                  <a:pt x="46" y="183"/>
                </a:lnTo>
                <a:lnTo>
                  <a:pt x="48" y="186"/>
                </a:lnTo>
                <a:lnTo>
                  <a:pt x="48" y="186"/>
                </a:lnTo>
                <a:lnTo>
                  <a:pt x="48" y="188"/>
                </a:lnTo>
                <a:lnTo>
                  <a:pt x="50" y="192"/>
                </a:lnTo>
                <a:lnTo>
                  <a:pt x="50" y="192"/>
                </a:lnTo>
                <a:lnTo>
                  <a:pt x="50" y="194"/>
                </a:lnTo>
                <a:lnTo>
                  <a:pt x="53" y="194"/>
                </a:lnTo>
                <a:lnTo>
                  <a:pt x="53" y="194"/>
                </a:lnTo>
                <a:lnTo>
                  <a:pt x="55" y="194"/>
                </a:lnTo>
                <a:lnTo>
                  <a:pt x="55" y="194"/>
                </a:lnTo>
                <a:lnTo>
                  <a:pt x="57" y="192"/>
                </a:lnTo>
                <a:lnTo>
                  <a:pt x="57" y="192"/>
                </a:lnTo>
                <a:lnTo>
                  <a:pt x="59" y="192"/>
                </a:lnTo>
                <a:lnTo>
                  <a:pt x="59" y="194"/>
                </a:lnTo>
                <a:lnTo>
                  <a:pt x="61" y="194"/>
                </a:lnTo>
                <a:lnTo>
                  <a:pt x="61" y="198"/>
                </a:lnTo>
                <a:lnTo>
                  <a:pt x="61" y="198"/>
                </a:lnTo>
                <a:lnTo>
                  <a:pt x="63" y="198"/>
                </a:lnTo>
                <a:lnTo>
                  <a:pt x="63" y="198"/>
                </a:lnTo>
                <a:lnTo>
                  <a:pt x="65" y="198"/>
                </a:lnTo>
                <a:lnTo>
                  <a:pt x="65" y="198"/>
                </a:lnTo>
                <a:lnTo>
                  <a:pt x="67" y="198"/>
                </a:lnTo>
                <a:lnTo>
                  <a:pt x="67" y="196"/>
                </a:lnTo>
                <a:lnTo>
                  <a:pt x="69" y="196"/>
                </a:lnTo>
                <a:lnTo>
                  <a:pt x="71" y="196"/>
                </a:lnTo>
                <a:lnTo>
                  <a:pt x="71" y="194"/>
                </a:lnTo>
                <a:lnTo>
                  <a:pt x="73" y="194"/>
                </a:lnTo>
                <a:lnTo>
                  <a:pt x="73" y="194"/>
                </a:lnTo>
                <a:lnTo>
                  <a:pt x="73" y="196"/>
                </a:lnTo>
                <a:lnTo>
                  <a:pt x="76" y="196"/>
                </a:lnTo>
                <a:lnTo>
                  <a:pt x="78" y="196"/>
                </a:lnTo>
                <a:lnTo>
                  <a:pt x="80" y="196"/>
                </a:lnTo>
                <a:lnTo>
                  <a:pt x="82" y="196"/>
                </a:lnTo>
                <a:lnTo>
                  <a:pt x="82" y="196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6" y="192"/>
                </a:lnTo>
                <a:lnTo>
                  <a:pt x="86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4"/>
                </a:lnTo>
                <a:lnTo>
                  <a:pt x="88" y="196"/>
                </a:lnTo>
                <a:lnTo>
                  <a:pt x="86" y="196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6"/>
                </a:lnTo>
                <a:lnTo>
                  <a:pt x="92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8"/>
                </a:lnTo>
                <a:lnTo>
                  <a:pt x="96" y="200"/>
                </a:lnTo>
                <a:lnTo>
                  <a:pt x="96" y="202"/>
                </a:lnTo>
                <a:lnTo>
                  <a:pt x="96" y="202"/>
                </a:lnTo>
                <a:lnTo>
                  <a:pt x="96" y="202"/>
                </a:lnTo>
                <a:lnTo>
                  <a:pt x="96" y="204"/>
                </a:lnTo>
                <a:lnTo>
                  <a:pt x="94" y="204"/>
                </a:lnTo>
                <a:lnTo>
                  <a:pt x="94" y="204"/>
                </a:lnTo>
                <a:lnTo>
                  <a:pt x="94" y="204"/>
                </a:lnTo>
                <a:lnTo>
                  <a:pt x="92" y="204"/>
                </a:lnTo>
                <a:lnTo>
                  <a:pt x="92" y="206"/>
                </a:lnTo>
                <a:lnTo>
                  <a:pt x="92" y="206"/>
                </a:lnTo>
                <a:lnTo>
                  <a:pt x="92" y="206"/>
                </a:lnTo>
                <a:lnTo>
                  <a:pt x="92" y="208"/>
                </a:lnTo>
                <a:lnTo>
                  <a:pt x="94" y="208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3"/>
                </a:lnTo>
                <a:lnTo>
                  <a:pt x="94" y="213"/>
                </a:lnTo>
                <a:lnTo>
                  <a:pt x="94" y="215"/>
                </a:lnTo>
                <a:lnTo>
                  <a:pt x="96" y="217"/>
                </a:lnTo>
                <a:lnTo>
                  <a:pt x="96" y="219"/>
                </a:lnTo>
                <a:lnTo>
                  <a:pt x="101" y="223"/>
                </a:lnTo>
                <a:lnTo>
                  <a:pt x="101" y="223"/>
                </a:lnTo>
                <a:lnTo>
                  <a:pt x="105" y="225"/>
                </a:lnTo>
                <a:lnTo>
                  <a:pt x="107" y="225"/>
                </a:lnTo>
                <a:lnTo>
                  <a:pt x="107" y="225"/>
                </a:lnTo>
                <a:lnTo>
                  <a:pt x="107" y="227"/>
                </a:lnTo>
                <a:lnTo>
                  <a:pt x="107" y="229"/>
                </a:lnTo>
                <a:lnTo>
                  <a:pt x="107" y="229"/>
                </a:lnTo>
                <a:lnTo>
                  <a:pt x="107" y="231"/>
                </a:lnTo>
                <a:lnTo>
                  <a:pt x="105" y="231"/>
                </a:lnTo>
                <a:lnTo>
                  <a:pt x="105" y="231"/>
                </a:lnTo>
                <a:lnTo>
                  <a:pt x="105" y="234"/>
                </a:lnTo>
                <a:lnTo>
                  <a:pt x="103" y="234"/>
                </a:lnTo>
                <a:lnTo>
                  <a:pt x="103" y="234"/>
                </a:lnTo>
                <a:lnTo>
                  <a:pt x="105" y="236"/>
                </a:lnTo>
                <a:lnTo>
                  <a:pt x="105" y="240"/>
                </a:lnTo>
                <a:lnTo>
                  <a:pt x="105" y="242"/>
                </a:lnTo>
                <a:lnTo>
                  <a:pt x="107" y="244"/>
                </a:lnTo>
                <a:lnTo>
                  <a:pt x="107" y="246"/>
                </a:lnTo>
                <a:lnTo>
                  <a:pt x="107" y="248"/>
                </a:lnTo>
                <a:lnTo>
                  <a:pt x="109" y="250"/>
                </a:lnTo>
                <a:lnTo>
                  <a:pt x="109" y="254"/>
                </a:lnTo>
                <a:lnTo>
                  <a:pt x="113" y="265"/>
                </a:lnTo>
                <a:lnTo>
                  <a:pt x="115" y="267"/>
                </a:lnTo>
                <a:lnTo>
                  <a:pt x="115" y="269"/>
                </a:lnTo>
                <a:lnTo>
                  <a:pt x="117" y="271"/>
                </a:lnTo>
                <a:lnTo>
                  <a:pt x="119" y="275"/>
                </a:lnTo>
                <a:lnTo>
                  <a:pt x="122" y="275"/>
                </a:lnTo>
                <a:lnTo>
                  <a:pt x="122" y="275"/>
                </a:lnTo>
                <a:lnTo>
                  <a:pt x="122" y="277"/>
                </a:lnTo>
                <a:lnTo>
                  <a:pt x="126" y="282"/>
                </a:lnTo>
                <a:lnTo>
                  <a:pt x="130" y="286"/>
                </a:lnTo>
                <a:lnTo>
                  <a:pt x="132" y="286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90"/>
                </a:lnTo>
                <a:lnTo>
                  <a:pt x="132" y="292"/>
                </a:lnTo>
                <a:lnTo>
                  <a:pt x="134" y="292"/>
                </a:lnTo>
                <a:lnTo>
                  <a:pt x="134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8" y="292"/>
                </a:lnTo>
                <a:lnTo>
                  <a:pt x="140" y="294"/>
                </a:lnTo>
                <a:lnTo>
                  <a:pt x="142" y="294"/>
                </a:lnTo>
                <a:lnTo>
                  <a:pt x="144" y="294"/>
                </a:lnTo>
                <a:lnTo>
                  <a:pt x="147" y="296"/>
                </a:lnTo>
                <a:lnTo>
                  <a:pt x="151" y="302"/>
                </a:lnTo>
                <a:lnTo>
                  <a:pt x="159" y="311"/>
                </a:lnTo>
                <a:lnTo>
                  <a:pt x="159" y="313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3" y="319"/>
                </a:lnTo>
                <a:lnTo>
                  <a:pt x="163" y="321"/>
                </a:lnTo>
                <a:lnTo>
                  <a:pt x="163" y="321"/>
                </a:lnTo>
                <a:lnTo>
                  <a:pt x="163" y="323"/>
                </a:lnTo>
                <a:lnTo>
                  <a:pt x="161" y="323"/>
                </a:lnTo>
                <a:lnTo>
                  <a:pt x="161" y="321"/>
                </a:lnTo>
                <a:lnTo>
                  <a:pt x="159" y="319"/>
                </a:lnTo>
                <a:lnTo>
                  <a:pt x="159" y="319"/>
                </a:lnTo>
                <a:lnTo>
                  <a:pt x="159" y="319"/>
                </a:lnTo>
                <a:lnTo>
                  <a:pt x="157" y="321"/>
                </a:lnTo>
                <a:lnTo>
                  <a:pt x="157" y="323"/>
                </a:lnTo>
                <a:lnTo>
                  <a:pt x="155" y="323"/>
                </a:lnTo>
                <a:lnTo>
                  <a:pt x="155" y="323"/>
                </a:lnTo>
                <a:lnTo>
                  <a:pt x="153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49" y="328"/>
                </a:lnTo>
                <a:lnTo>
                  <a:pt x="151" y="328"/>
                </a:lnTo>
                <a:lnTo>
                  <a:pt x="151" y="330"/>
                </a:lnTo>
                <a:lnTo>
                  <a:pt x="153" y="332"/>
                </a:lnTo>
                <a:lnTo>
                  <a:pt x="153" y="332"/>
                </a:lnTo>
                <a:lnTo>
                  <a:pt x="155" y="332"/>
                </a:lnTo>
                <a:lnTo>
                  <a:pt x="155" y="330"/>
                </a:lnTo>
                <a:lnTo>
                  <a:pt x="155" y="330"/>
                </a:lnTo>
                <a:lnTo>
                  <a:pt x="155" y="330"/>
                </a:lnTo>
                <a:lnTo>
                  <a:pt x="157" y="328"/>
                </a:lnTo>
                <a:lnTo>
                  <a:pt x="157" y="328"/>
                </a:lnTo>
                <a:lnTo>
                  <a:pt x="157" y="328"/>
                </a:lnTo>
                <a:lnTo>
                  <a:pt x="159" y="330"/>
                </a:lnTo>
                <a:lnTo>
                  <a:pt x="159" y="330"/>
                </a:lnTo>
                <a:lnTo>
                  <a:pt x="159" y="332"/>
                </a:lnTo>
                <a:lnTo>
                  <a:pt x="157" y="334"/>
                </a:lnTo>
                <a:lnTo>
                  <a:pt x="155" y="336"/>
                </a:lnTo>
                <a:lnTo>
                  <a:pt x="155" y="336"/>
                </a:lnTo>
                <a:lnTo>
                  <a:pt x="155" y="338"/>
                </a:lnTo>
                <a:lnTo>
                  <a:pt x="153" y="338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2"/>
                </a:lnTo>
                <a:lnTo>
                  <a:pt x="153" y="342"/>
                </a:lnTo>
                <a:lnTo>
                  <a:pt x="155" y="344"/>
                </a:lnTo>
                <a:lnTo>
                  <a:pt x="155" y="344"/>
                </a:lnTo>
                <a:lnTo>
                  <a:pt x="153" y="344"/>
                </a:lnTo>
                <a:lnTo>
                  <a:pt x="153" y="346"/>
                </a:lnTo>
                <a:lnTo>
                  <a:pt x="153" y="346"/>
                </a:lnTo>
                <a:lnTo>
                  <a:pt x="151" y="346"/>
                </a:lnTo>
                <a:lnTo>
                  <a:pt x="149" y="346"/>
                </a:lnTo>
                <a:lnTo>
                  <a:pt x="149" y="346"/>
                </a:lnTo>
                <a:lnTo>
                  <a:pt x="149" y="348"/>
                </a:lnTo>
                <a:lnTo>
                  <a:pt x="149" y="351"/>
                </a:lnTo>
                <a:lnTo>
                  <a:pt x="153" y="353"/>
                </a:lnTo>
                <a:lnTo>
                  <a:pt x="153" y="353"/>
                </a:lnTo>
                <a:lnTo>
                  <a:pt x="153" y="355"/>
                </a:lnTo>
                <a:lnTo>
                  <a:pt x="153" y="355"/>
                </a:lnTo>
                <a:lnTo>
                  <a:pt x="153" y="357"/>
                </a:lnTo>
                <a:lnTo>
                  <a:pt x="153" y="357"/>
                </a:lnTo>
                <a:lnTo>
                  <a:pt x="155" y="359"/>
                </a:lnTo>
                <a:lnTo>
                  <a:pt x="155" y="359"/>
                </a:lnTo>
                <a:lnTo>
                  <a:pt x="165" y="357"/>
                </a:lnTo>
                <a:lnTo>
                  <a:pt x="167" y="359"/>
                </a:lnTo>
                <a:lnTo>
                  <a:pt x="170" y="361"/>
                </a:lnTo>
                <a:lnTo>
                  <a:pt x="174" y="363"/>
                </a:lnTo>
                <a:lnTo>
                  <a:pt x="176" y="361"/>
                </a:lnTo>
                <a:lnTo>
                  <a:pt x="178" y="359"/>
                </a:lnTo>
                <a:lnTo>
                  <a:pt x="178" y="359"/>
                </a:lnTo>
                <a:lnTo>
                  <a:pt x="178" y="359"/>
                </a:lnTo>
                <a:lnTo>
                  <a:pt x="176" y="357"/>
                </a:lnTo>
                <a:lnTo>
                  <a:pt x="176" y="357"/>
                </a:lnTo>
                <a:lnTo>
                  <a:pt x="176" y="355"/>
                </a:lnTo>
                <a:lnTo>
                  <a:pt x="176" y="355"/>
                </a:lnTo>
                <a:lnTo>
                  <a:pt x="176" y="353"/>
                </a:lnTo>
                <a:lnTo>
                  <a:pt x="174" y="353"/>
                </a:lnTo>
                <a:lnTo>
                  <a:pt x="174" y="351"/>
                </a:lnTo>
                <a:lnTo>
                  <a:pt x="174" y="351"/>
                </a:lnTo>
                <a:lnTo>
                  <a:pt x="174" y="348"/>
                </a:lnTo>
                <a:lnTo>
                  <a:pt x="174" y="346"/>
                </a:lnTo>
                <a:lnTo>
                  <a:pt x="172" y="342"/>
                </a:lnTo>
                <a:lnTo>
                  <a:pt x="172" y="338"/>
                </a:lnTo>
                <a:lnTo>
                  <a:pt x="172" y="338"/>
                </a:lnTo>
                <a:lnTo>
                  <a:pt x="172" y="336"/>
                </a:lnTo>
                <a:lnTo>
                  <a:pt x="172" y="334"/>
                </a:lnTo>
                <a:lnTo>
                  <a:pt x="172" y="334"/>
                </a:lnTo>
                <a:lnTo>
                  <a:pt x="174" y="334"/>
                </a:lnTo>
                <a:lnTo>
                  <a:pt x="174" y="332"/>
                </a:lnTo>
                <a:lnTo>
                  <a:pt x="174" y="332"/>
                </a:lnTo>
                <a:lnTo>
                  <a:pt x="174" y="332"/>
                </a:lnTo>
                <a:lnTo>
                  <a:pt x="176" y="334"/>
                </a:lnTo>
                <a:lnTo>
                  <a:pt x="178" y="334"/>
                </a:lnTo>
                <a:lnTo>
                  <a:pt x="178" y="334"/>
                </a:lnTo>
                <a:lnTo>
                  <a:pt x="180" y="334"/>
                </a:lnTo>
                <a:lnTo>
                  <a:pt x="180" y="332"/>
                </a:lnTo>
                <a:lnTo>
                  <a:pt x="180" y="332"/>
                </a:lnTo>
                <a:lnTo>
                  <a:pt x="182" y="332"/>
                </a:lnTo>
                <a:lnTo>
                  <a:pt x="182" y="332"/>
                </a:lnTo>
                <a:lnTo>
                  <a:pt x="186" y="336"/>
                </a:lnTo>
                <a:lnTo>
                  <a:pt x="188" y="336"/>
                </a:lnTo>
                <a:lnTo>
                  <a:pt x="188" y="336"/>
                </a:lnTo>
                <a:lnTo>
                  <a:pt x="190" y="334"/>
                </a:lnTo>
                <a:lnTo>
                  <a:pt x="190" y="332"/>
                </a:lnTo>
                <a:lnTo>
                  <a:pt x="190" y="332"/>
                </a:lnTo>
                <a:lnTo>
                  <a:pt x="190" y="330"/>
                </a:lnTo>
                <a:lnTo>
                  <a:pt x="188" y="330"/>
                </a:lnTo>
                <a:lnTo>
                  <a:pt x="186" y="330"/>
                </a:lnTo>
                <a:lnTo>
                  <a:pt x="186" y="328"/>
                </a:lnTo>
                <a:lnTo>
                  <a:pt x="186" y="328"/>
                </a:lnTo>
                <a:lnTo>
                  <a:pt x="186" y="328"/>
                </a:lnTo>
                <a:lnTo>
                  <a:pt x="188" y="328"/>
                </a:lnTo>
                <a:lnTo>
                  <a:pt x="188" y="325"/>
                </a:lnTo>
                <a:lnTo>
                  <a:pt x="190" y="325"/>
                </a:lnTo>
                <a:lnTo>
                  <a:pt x="190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3"/>
                </a:lnTo>
                <a:lnTo>
                  <a:pt x="186" y="321"/>
                </a:lnTo>
                <a:lnTo>
                  <a:pt x="186" y="321"/>
                </a:lnTo>
                <a:lnTo>
                  <a:pt x="186" y="319"/>
                </a:lnTo>
                <a:lnTo>
                  <a:pt x="186" y="317"/>
                </a:lnTo>
                <a:lnTo>
                  <a:pt x="186" y="317"/>
                </a:lnTo>
                <a:lnTo>
                  <a:pt x="188" y="319"/>
                </a:lnTo>
                <a:lnTo>
                  <a:pt x="188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21"/>
                </a:lnTo>
                <a:lnTo>
                  <a:pt x="190" y="321"/>
                </a:lnTo>
                <a:lnTo>
                  <a:pt x="190" y="321"/>
                </a:lnTo>
                <a:lnTo>
                  <a:pt x="193" y="323"/>
                </a:lnTo>
                <a:lnTo>
                  <a:pt x="193" y="323"/>
                </a:lnTo>
                <a:lnTo>
                  <a:pt x="193" y="323"/>
                </a:lnTo>
                <a:lnTo>
                  <a:pt x="197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3" y="325"/>
                </a:lnTo>
                <a:lnTo>
                  <a:pt x="205" y="328"/>
                </a:lnTo>
                <a:lnTo>
                  <a:pt x="205" y="328"/>
                </a:lnTo>
                <a:lnTo>
                  <a:pt x="205" y="328"/>
                </a:lnTo>
                <a:lnTo>
                  <a:pt x="203" y="328"/>
                </a:lnTo>
                <a:lnTo>
                  <a:pt x="203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30"/>
                </a:lnTo>
                <a:lnTo>
                  <a:pt x="203" y="330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1" y="332"/>
                </a:lnTo>
                <a:lnTo>
                  <a:pt x="201" y="334"/>
                </a:lnTo>
                <a:lnTo>
                  <a:pt x="201" y="334"/>
                </a:lnTo>
                <a:lnTo>
                  <a:pt x="201" y="334"/>
                </a:lnTo>
                <a:lnTo>
                  <a:pt x="205" y="336"/>
                </a:lnTo>
                <a:lnTo>
                  <a:pt x="205" y="336"/>
                </a:lnTo>
                <a:lnTo>
                  <a:pt x="207" y="336"/>
                </a:lnTo>
                <a:lnTo>
                  <a:pt x="207" y="336"/>
                </a:lnTo>
                <a:lnTo>
                  <a:pt x="209" y="336"/>
                </a:lnTo>
                <a:lnTo>
                  <a:pt x="209" y="338"/>
                </a:lnTo>
                <a:lnTo>
                  <a:pt x="209" y="342"/>
                </a:lnTo>
                <a:lnTo>
                  <a:pt x="209" y="342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3" y="344"/>
                </a:lnTo>
                <a:lnTo>
                  <a:pt x="216" y="342"/>
                </a:lnTo>
                <a:lnTo>
                  <a:pt x="216" y="340"/>
                </a:lnTo>
                <a:lnTo>
                  <a:pt x="216" y="340"/>
                </a:lnTo>
                <a:lnTo>
                  <a:pt x="218" y="340"/>
                </a:lnTo>
                <a:lnTo>
                  <a:pt x="218" y="340"/>
                </a:lnTo>
                <a:lnTo>
                  <a:pt x="220" y="340"/>
                </a:lnTo>
                <a:lnTo>
                  <a:pt x="222" y="340"/>
                </a:lnTo>
                <a:lnTo>
                  <a:pt x="222" y="338"/>
                </a:lnTo>
                <a:lnTo>
                  <a:pt x="222" y="338"/>
                </a:lnTo>
                <a:lnTo>
                  <a:pt x="222" y="338"/>
                </a:lnTo>
                <a:lnTo>
                  <a:pt x="222" y="336"/>
                </a:lnTo>
                <a:lnTo>
                  <a:pt x="220" y="334"/>
                </a:lnTo>
                <a:lnTo>
                  <a:pt x="220" y="334"/>
                </a:lnTo>
                <a:lnTo>
                  <a:pt x="220" y="332"/>
                </a:lnTo>
                <a:lnTo>
                  <a:pt x="220" y="332"/>
                </a:lnTo>
                <a:lnTo>
                  <a:pt x="222" y="332"/>
                </a:lnTo>
                <a:lnTo>
                  <a:pt x="222" y="330"/>
                </a:lnTo>
                <a:lnTo>
                  <a:pt x="222" y="330"/>
                </a:lnTo>
                <a:lnTo>
                  <a:pt x="224" y="330"/>
                </a:lnTo>
                <a:lnTo>
                  <a:pt x="224" y="328"/>
                </a:lnTo>
                <a:lnTo>
                  <a:pt x="226" y="328"/>
                </a:lnTo>
                <a:lnTo>
                  <a:pt x="226" y="328"/>
                </a:lnTo>
                <a:lnTo>
                  <a:pt x="228" y="325"/>
                </a:lnTo>
                <a:lnTo>
                  <a:pt x="230" y="325"/>
                </a:lnTo>
                <a:lnTo>
                  <a:pt x="230" y="323"/>
                </a:lnTo>
                <a:lnTo>
                  <a:pt x="232" y="323"/>
                </a:lnTo>
                <a:lnTo>
                  <a:pt x="234" y="319"/>
                </a:lnTo>
                <a:lnTo>
                  <a:pt x="236" y="317"/>
                </a:lnTo>
                <a:lnTo>
                  <a:pt x="236" y="317"/>
                </a:lnTo>
                <a:lnTo>
                  <a:pt x="236" y="315"/>
                </a:lnTo>
                <a:lnTo>
                  <a:pt x="238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3" y="315"/>
                </a:lnTo>
                <a:lnTo>
                  <a:pt x="243" y="315"/>
                </a:lnTo>
                <a:lnTo>
                  <a:pt x="243" y="315"/>
                </a:lnTo>
                <a:lnTo>
                  <a:pt x="245" y="317"/>
                </a:lnTo>
                <a:lnTo>
                  <a:pt x="245" y="319"/>
                </a:lnTo>
                <a:lnTo>
                  <a:pt x="249" y="321"/>
                </a:lnTo>
                <a:lnTo>
                  <a:pt x="251" y="323"/>
                </a:lnTo>
                <a:lnTo>
                  <a:pt x="251" y="323"/>
                </a:lnTo>
                <a:lnTo>
                  <a:pt x="251" y="325"/>
                </a:lnTo>
                <a:lnTo>
                  <a:pt x="251" y="328"/>
                </a:lnTo>
                <a:lnTo>
                  <a:pt x="249" y="334"/>
                </a:lnTo>
                <a:lnTo>
                  <a:pt x="249" y="336"/>
                </a:lnTo>
                <a:lnTo>
                  <a:pt x="249" y="338"/>
                </a:lnTo>
                <a:lnTo>
                  <a:pt x="249" y="340"/>
                </a:lnTo>
                <a:lnTo>
                  <a:pt x="249" y="342"/>
                </a:lnTo>
                <a:lnTo>
                  <a:pt x="251" y="342"/>
                </a:lnTo>
                <a:lnTo>
                  <a:pt x="251" y="342"/>
                </a:lnTo>
                <a:lnTo>
                  <a:pt x="251" y="344"/>
                </a:lnTo>
                <a:lnTo>
                  <a:pt x="251" y="344"/>
                </a:lnTo>
                <a:lnTo>
                  <a:pt x="251" y="346"/>
                </a:lnTo>
                <a:lnTo>
                  <a:pt x="251" y="346"/>
                </a:lnTo>
                <a:lnTo>
                  <a:pt x="251" y="348"/>
                </a:lnTo>
                <a:lnTo>
                  <a:pt x="251" y="351"/>
                </a:lnTo>
                <a:lnTo>
                  <a:pt x="251" y="351"/>
                </a:lnTo>
                <a:lnTo>
                  <a:pt x="251" y="353"/>
                </a:lnTo>
                <a:lnTo>
                  <a:pt x="251" y="357"/>
                </a:lnTo>
                <a:lnTo>
                  <a:pt x="251" y="357"/>
                </a:lnTo>
                <a:lnTo>
                  <a:pt x="251" y="359"/>
                </a:lnTo>
                <a:lnTo>
                  <a:pt x="251" y="359"/>
                </a:lnTo>
                <a:lnTo>
                  <a:pt x="249" y="361"/>
                </a:lnTo>
                <a:lnTo>
                  <a:pt x="249" y="363"/>
                </a:lnTo>
                <a:lnTo>
                  <a:pt x="247" y="369"/>
                </a:lnTo>
                <a:lnTo>
                  <a:pt x="247" y="371"/>
                </a:lnTo>
                <a:lnTo>
                  <a:pt x="247" y="371"/>
                </a:lnTo>
                <a:lnTo>
                  <a:pt x="247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6"/>
                </a:lnTo>
                <a:lnTo>
                  <a:pt x="247" y="376"/>
                </a:lnTo>
                <a:lnTo>
                  <a:pt x="247" y="376"/>
                </a:lnTo>
                <a:lnTo>
                  <a:pt x="245" y="376"/>
                </a:lnTo>
                <a:lnTo>
                  <a:pt x="245" y="378"/>
                </a:lnTo>
                <a:lnTo>
                  <a:pt x="247" y="378"/>
                </a:lnTo>
                <a:lnTo>
                  <a:pt x="247" y="378"/>
                </a:lnTo>
                <a:lnTo>
                  <a:pt x="247" y="378"/>
                </a:lnTo>
                <a:lnTo>
                  <a:pt x="251" y="378"/>
                </a:lnTo>
                <a:lnTo>
                  <a:pt x="253" y="378"/>
                </a:lnTo>
                <a:lnTo>
                  <a:pt x="255" y="376"/>
                </a:lnTo>
                <a:lnTo>
                  <a:pt x="255" y="373"/>
                </a:lnTo>
                <a:lnTo>
                  <a:pt x="257" y="371"/>
                </a:lnTo>
                <a:lnTo>
                  <a:pt x="259" y="371"/>
                </a:lnTo>
                <a:lnTo>
                  <a:pt x="264" y="371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1" y="367"/>
                </a:lnTo>
                <a:lnTo>
                  <a:pt x="259" y="365"/>
                </a:lnTo>
                <a:lnTo>
                  <a:pt x="259" y="365"/>
                </a:lnTo>
                <a:lnTo>
                  <a:pt x="261" y="363"/>
                </a:lnTo>
                <a:lnTo>
                  <a:pt x="261" y="363"/>
                </a:lnTo>
                <a:lnTo>
                  <a:pt x="264" y="363"/>
                </a:lnTo>
                <a:lnTo>
                  <a:pt x="268" y="365"/>
                </a:lnTo>
                <a:lnTo>
                  <a:pt x="268" y="365"/>
                </a:lnTo>
                <a:lnTo>
                  <a:pt x="270" y="365"/>
                </a:lnTo>
                <a:lnTo>
                  <a:pt x="272" y="363"/>
                </a:lnTo>
                <a:lnTo>
                  <a:pt x="272" y="361"/>
                </a:lnTo>
                <a:lnTo>
                  <a:pt x="274" y="361"/>
                </a:lnTo>
                <a:lnTo>
                  <a:pt x="274" y="363"/>
                </a:lnTo>
                <a:lnTo>
                  <a:pt x="274" y="363"/>
                </a:lnTo>
                <a:lnTo>
                  <a:pt x="274" y="363"/>
                </a:lnTo>
                <a:lnTo>
                  <a:pt x="276" y="363"/>
                </a:lnTo>
                <a:lnTo>
                  <a:pt x="276" y="363"/>
                </a:lnTo>
                <a:lnTo>
                  <a:pt x="276" y="361"/>
                </a:lnTo>
                <a:lnTo>
                  <a:pt x="278" y="361"/>
                </a:lnTo>
                <a:lnTo>
                  <a:pt x="278" y="363"/>
                </a:lnTo>
                <a:lnTo>
                  <a:pt x="278" y="363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2" y="363"/>
                </a:lnTo>
                <a:lnTo>
                  <a:pt x="284" y="363"/>
                </a:lnTo>
                <a:lnTo>
                  <a:pt x="289" y="361"/>
                </a:lnTo>
                <a:lnTo>
                  <a:pt x="289" y="359"/>
                </a:lnTo>
                <a:lnTo>
                  <a:pt x="289" y="359"/>
                </a:lnTo>
                <a:lnTo>
                  <a:pt x="291" y="359"/>
                </a:lnTo>
                <a:lnTo>
                  <a:pt x="291" y="359"/>
                </a:lnTo>
                <a:lnTo>
                  <a:pt x="291" y="359"/>
                </a:lnTo>
                <a:lnTo>
                  <a:pt x="293" y="357"/>
                </a:lnTo>
                <a:lnTo>
                  <a:pt x="297" y="357"/>
                </a:lnTo>
                <a:lnTo>
                  <a:pt x="297" y="357"/>
                </a:lnTo>
                <a:lnTo>
                  <a:pt x="299" y="353"/>
                </a:lnTo>
                <a:lnTo>
                  <a:pt x="301" y="353"/>
                </a:lnTo>
                <a:lnTo>
                  <a:pt x="301" y="353"/>
                </a:lnTo>
                <a:lnTo>
                  <a:pt x="303" y="355"/>
                </a:lnTo>
                <a:lnTo>
                  <a:pt x="303" y="355"/>
                </a:lnTo>
                <a:lnTo>
                  <a:pt x="305" y="353"/>
                </a:lnTo>
                <a:lnTo>
                  <a:pt x="305" y="351"/>
                </a:lnTo>
                <a:lnTo>
                  <a:pt x="307" y="348"/>
                </a:lnTo>
                <a:lnTo>
                  <a:pt x="307" y="348"/>
                </a:lnTo>
                <a:lnTo>
                  <a:pt x="310" y="346"/>
                </a:lnTo>
                <a:lnTo>
                  <a:pt x="310" y="344"/>
                </a:lnTo>
                <a:lnTo>
                  <a:pt x="310" y="340"/>
                </a:lnTo>
                <a:lnTo>
                  <a:pt x="307" y="338"/>
                </a:lnTo>
                <a:lnTo>
                  <a:pt x="307" y="338"/>
                </a:lnTo>
                <a:lnTo>
                  <a:pt x="305" y="336"/>
                </a:lnTo>
                <a:lnTo>
                  <a:pt x="303" y="336"/>
                </a:lnTo>
                <a:lnTo>
                  <a:pt x="305" y="332"/>
                </a:lnTo>
                <a:lnTo>
                  <a:pt x="305" y="330"/>
                </a:lnTo>
                <a:lnTo>
                  <a:pt x="303" y="328"/>
                </a:lnTo>
                <a:lnTo>
                  <a:pt x="307" y="330"/>
                </a:lnTo>
                <a:lnTo>
                  <a:pt x="307" y="328"/>
                </a:lnTo>
                <a:lnTo>
                  <a:pt x="307" y="323"/>
                </a:lnTo>
                <a:lnTo>
                  <a:pt x="307" y="321"/>
                </a:lnTo>
                <a:lnTo>
                  <a:pt x="312" y="319"/>
                </a:lnTo>
                <a:lnTo>
                  <a:pt x="310" y="319"/>
                </a:lnTo>
                <a:lnTo>
                  <a:pt x="307" y="319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10" y="315"/>
                </a:lnTo>
                <a:lnTo>
                  <a:pt x="310" y="315"/>
                </a:lnTo>
                <a:lnTo>
                  <a:pt x="310" y="315"/>
                </a:lnTo>
                <a:lnTo>
                  <a:pt x="310" y="313"/>
                </a:lnTo>
                <a:lnTo>
                  <a:pt x="312" y="313"/>
                </a:lnTo>
                <a:lnTo>
                  <a:pt x="312" y="313"/>
                </a:lnTo>
                <a:lnTo>
                  <a:pt x="310" y="311"/>
                </a:lnTo>
                <a:lnTo>
                  <a:pt x="307" y="311"/>
                </a:lnTo>
                <a:lnTo>
                  <a:pt x="307" y="311"/>
                </a:lnTo>
                <a:lnTo>
                  <a:pt x="305" y="309"/>
                </a:lnTo>
                <a:lnTo>
                  <a:pt x="305" y="309"/>
                </a:lnTo>
                <a:lnTo>
                  <a:pt x="305" y="307"/>
                </a:lnTo>
                <a:lnTo>
                  <a:pt x="303" y="305"/>
                </a:lnTo>
                <a:lnTo>
                  <a:pt x="305" y="302"/>
                </a:lnTo>
                <a:lnTo>
                  <a:pt x="307" y="296"/>
                </a:lnTo>
                <a:lnTo>
                  <a:pt x="305" y="296"/>
                </a:lnTo>
                <a:lnTo>
                  <a:pt x="303" y="296"/>
                </a:lnTo>
                <a:lnTo>
                  <a:pt x="303" y="292"/>
                </a:lnTo>
                <a:lnTo>
                  <a:pt x="303" y="292"/>
                </a:lnTo>
                <a:lnTo>
                  <a:pt x="303" y="292"/>
                </a:lnTo>
                <a:lnTo>
                  <a:pt x="301" y="292"/>
                </a:lnTo>
                <a:lnTo>
                  <a:pt x="299" y="292"/>
                </a:lnTo>
                <a:lnTo>
                  <a:pt x="299" y="290"/>
                </a:lnTo>
                <a:lnTo>
                  <a:pt x="299" y="290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7" y="288"/>
                </a:lnTo>
                <a:lnTo>
                  <a:pt x="297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6"/>
                </a:lnTo>
                <a:lnTo>
                  <a:pt x="295" y="286"/>
                </a:lnTo>
                <a:lnTo>
                  <a:pt x="293" y="284"/>
                </a:lnTo>
                <a:lnTo>
                  <a:pt x="293" y="284"/>
                </a:lnTo>
                <a:lnTo>
                  <a:pt x="291" y="284"/>
                </a:lnTo>
                <a:lnTo>
                  <a:pt x="291" y="282"/>
                </a:lnTo>
                <a:lnTo>
                  <a:pt x="291" y="282"/>
                </a:lnTo>
                <a:lnTo>
                  <a:pt x="284" y="282"/>
                </a:lnTo>
                <a:lnTo>
                  <a:pt x="282" y="284"/>
                </a:lnTo>
                <a:lnTo>
                  <a:pt x="280" y="284"/>
                </a:lnTo>
                <a:lnTo>
                  <a:pt x="280" y="286"/>
                </a:lnTo>
                <a:lnTo>
                  <a:pt x="280" y="286"/>
                </a:lnTo>
                <a:lnTo>
                  <a:pt x="280" y="288"/>
                </a:lnTo>
                <a:lnTo>
                  <a:pt x="280" y="288"/>
                </a:lnTo>
                <a:lnTo>
                  <a:pt x="280" y="288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76" y="292"/>
                </a:lnTo>
                <a:lnTo>
                  <a:pt x="272" y="290"/>
                </a:lnTo>
                <a:lnTo>
                  <a:pt x="270" y="288"/>
                </a:lnTo>
                <a:lnTo>
                  <a:pt x="268" y="288"/>
                </a:lnTo>
                <a:lnTo>
                  <a:pt x="268" y="286"/>
                </a:lnTo>
                <a:lnTo>
                  <a:pt x="266" y="286"/>
                </a:lnTo>
                <a:lnTo>
                  <a:pt x="266" y="284"/>
                </a:lnTo>
                <a:lnTo>
                  <a:pt x="266" y="282"/>
                </a:lnTo>
                <a:lnTo>
                  <a:pt x="264" y="282"/>
                </a:lnTo>
                <a:lnTo>
                  <a:pt x="264" y="280"/>
                </a:lnTo>
                <a:lnTo>
                  <a:pt x="257" y="277"/>
                </a:lnTo>
                <a:lnTo>
                  <a:pt x="257" y="277"/>
                </a:lnTo>
                <a:lnTo>
                  <a:pt x="255" y="277"/>
                </a:lnTo>
                <a:lnTo>
                  <a:pt x="255" y="277"/>
                </a:lnTo>
                <a:lnTo>
                  <a:pt x="255" y="280"/>
                </a:lnTo>
                <a:lnTo>
                  <a:pt x="255" y="280"/>
                </a:lnTo>
                <a:lnTo>
                  <a:pt x="253" y="280"/>
                </a:lnTo>
                <a:lnTo>
                  <a:pt x="247" y="280"/>
                </a:lnTo>
                <a:lnTo>
                  <a:pt x="245" y="282"/>
                </a:lnTo>
                <a:lnTo>
                  <a:pt x="243" y="280"/>
                </a:lnTo>
                <a:lnTo>
                  <a:pt x="243" y="280"/>
                </a:lnTo>
                <a:lnTo>
                  <a:pt x="243" y="280"/>
                </a:lnTo>
                <a:lnTo>
                  <a:pt x="243" y="277"/>
                </a:lnTo>
                <a:lnTo>
                  <a:pt x="243" y="277"/>
                </a:lnTo>
                <a:lnTo>
                  <a:pt x="241" y="275"/>
                </a:lnTo>
                <a:lnTo>
                  <a:pt x="241" y="275"/>
                </a:lnTo>
                <a:lnTo>
                  <a:pt x="241" y="275"/>
                </a:lnTo>
                <a:lnTo>
                  <a:pt x="241" y="273"/>
                </a:lnTo>
                <a:lnTo>
                  <a:pt x="243" y="271"/>
                </a:lnTo>
                <a:lnTo>
                  <a:pt x="243" y="269"/>
                </a:lnTo>
                <a:lnTo>
                  <a:pt x="245" y="269"/>
                </a:lnTo>
                <a:lnTo>
                  <a:pt x="245" y="269"/>
                </a:lnTo>
                <a:lnTo>
                  <a:pt x="247" y="267"/>
                </a:lnTo>
                <a:lnTo>
                  <a:pt x="247" y="267"/>
                </a:lnTo>
                <a:lnTo>
                  <a:pt x="249" y="267"/>
                </a:lnTo>
                <a:lnTo>
                  <a:pt x="249" y="265"/>
                </a:lnTo>
                <a:lnTo>
                  <a:pt x="249" y="263"/>
                </a:lnTo>
                <a:lnTo>
                  <a:pt x="251" y="263"/>
                </a:lnTo>
                <a:lnTo>
                  <a:pt x="251" y="261"/>
                </a:lnTo>
                <a:lnTo>
                  <a:pt x="251" y="259"/>
                </a:lnTo>
                <a:lnTo>
                  <a:pt x="251" y="259"/>
                </a:lnTo>
                <a:lnTo>
                  <a:pt x="251" y="257"/>
                </a:lnTo>
                <a:lnTo>
                  <a:pt x="251" y="257"/>
                </a:lnTo>
                <a:lnTo>
                  <a:pt x="251" y="250"/>
                </a:lnTo>
                <a:lnTo>
                  <a:pt x="251" y="248"/>
                </a:lnTo>
                <a:lnTo>
                  <a:pt x="251" y="248"/>
                </a:lnTo>
                <a:lnTo>
                  <a:pt x="251" y="246"/>
                </a:lnTo>
                <a:lnTo>
                  <a:pt x="253" y="244"/>
                </a:lnTo>
                <a:lnTo>
                  <a:pt x="255" y="244"/>
                </a:lnTo>
                <a:lnTo>
                  <a:pt x="257" y="242"/>
                </a:lnTo>
                <a:lnTo>
                  <a:pt x="259" y="242"/>
                </a:lnTo>
                <a:lnTo>
                  <a:pt x="261" y="242"/>
                </a:ln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70" y="240"/>
                </a:lnTo>
                <a:lnTo>
                  <a:pt x="270" y="242"/>
                </a:lnTo>
                <a:lnTo>
                  <a:pt x="272" y="242"/>
                </a:lnTo>
                <a:lnTo>
                  <a:pt x="272" y="242"/>
                </a:lnTo>
                <a:lnTo>
                  <a:pt x="276" y="240"/>
                </a:lnTo>
                <a:lnTo>
                  <a:pt x="278" y="238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4"/>
                </a:lnTo>
                <a:lnTo>
                  <a:pt x="278" y="231"/>
                </a:lnTo>
                <a:lnTo>
                  <a:pt x="274" y="229"/>
                </a:lnTo>
                <a:lnTo>
                  <a:pt x="274" y="227"/>
                </a:lnTo>
                <a:lnTo>
                  <a:pt x="276" y="227"/>
                </a:lnTo>
                <a:lnTo>
                  <a:pt x="276" y="225"/>
                </a:lnTo>
                <a:lnTo>
                  <a:pt x="274" y="221"/>
                </a:lnTo>
                <a:lnTo>
                  <a:pt x="272" y="215"/>
                </a:lnTo>
                <a:lnTo>
                  <a:pt x="272" y="215"/>
                </a:lnTo>
                <a:lnTo>
                  <a:pt x="272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2" y="211"/>
                </a:lnTo>
                <a:lnTo>
                  <a:pt x="272" y="211"/>
                </a:lnTo>
                <a:lnTo>
                  <a:pt x="270" y="194"/>
                </a:lnTo>
                <a:lnTo>
                  <a:pt x="270" y="192"/>
                </a:lnTo>
                <a:lnTo>
                  <a:pt x="272" y="192"/>
                </a:lnTo>
                <a:lnTo>
                  <a:pt x="272" y="190"/>
                </a:lnTo>
                <a:lnTo>
                  <a:pt x="272" y="188"/>
                </a:lnTo>
                <a:lnTo>
                  <a:pt x="270" y="188"/>
                </a:lnTo>
                <a:lnTo>
                  <a:pt x="270" y="186"/>
                </a:lnTo>
                <a:lnTo>
                  <a:pt x="270" y="183"/>
                </a:lnTo>
                <a:lnTo>
                  <a:pt x="270" y="181"/>
                </a:lnTo>
                <a:lnTo>
                  <a:pt x="270" y="181"/>
                </a:lnTo>
                <a:lnTo>
                  <a:pt x="272" y="179"/>
                </a:lnTo>
                <a:lnTo>
                  <a:pt x="272" y="179"/>
                </a:lnTo>
                <a:lnTo>
                  <a:pt x="272" y="177"/>
                </a:lnTo>
                <a:lnTo>
                  <a:pt x="270" y="177"/>
                </a:lnTo>
                <a:lnTo>
                  <a:pt x="268" y="177"/>
                </a:lnTo>
                <a:lnTo>
                  <a:pt x="264" y="177"/>
                </a:lnTo>
                <a:lnTo>
                  <a:pt x="264" y="177"/>
                </a:lnTo>
                <a:lnTo>
                  <a:pt x="264" y="175"/>
                </a:lnTo>
                <a:lnTo>
                  <a:pt x="268" y="171"/>
                </a:lnTo>
                <a:lnTo>
                  <a:pt x="270" y="169"/>
                </a:lnTo>
                <a:lnTo>
                  <a:pt x="268" y="169"/>
                </a:lnTo>
                <a:lnTo>
                  <a:pt x="264" y="169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5"/>
                </a:lnTo>
                <a:lnTo>
                  <a:pt x="264" y="163"/>
                </a:lnTo>
                <a:lnTo>
                  <a:pt x="264" y="163"/>
                </a:lnTo>
                <a:lnTo>
                  <a:pt x="264" y="160"/>
                </a:lnTo>
                <a:lnTo>
                  <a:pt x="264" y="160"/>
                </a:lnTo>
                <a:lnTo>
                  <a:pt x="266" y="158"/>
                </a:lnTo>
                <a:lnTo>
                  <a:pt x="266" y="158"/>
                </a:lnTo>
                <a:lnTo>
                  <a:pt x="268" y="158"/>
                </a:lnTo>
                <a:lnTo>
                  <a:pt x="266" y="156"/>
                </a:lnTo>
                <a:lnTo>
                  <a:pt x="266" y="154"/>
                </a:lnTo>
                <a:lnTo>
                  <a:pt x="266" y="154"/>
                </a:lnTo>
                <a:lnTo>
                  <a:pt x="266" y="152"/>
                </a:lnTo>
                <a:lnTo>
                  <a:pt x="266" y="150"/>
                </a:lnTo>
                <a:lnTo>
                  <a:pt x="268" y="146"/>
                </a:lnTo>
                <a:lnTo>
                  <a:pt x="268" y="144"/>
                </a:lnTo>
                <a:lnTo>
                  <a:pt x="270" y="144"/>
                </a:lnTo>
                <a:lnTo>
                  <a:pt x="270" y="142"/>
                </a:lnTo>
                <a:lnTo>
                  <a:pt x="272" y="142"/>
                </a:lnTo>
                <a:lnTo>
                  <a:pt x="270" y="140"/>
                </a:lnTo>
                <a:lnTo>
                  <a:pt x="270" y="140"/>
                </a:lnTo>
                <a:lnTo>
                  <a:pt x="270" y="137"/>
                </a:lnTo>
                <a:lnTo>
                  <a:pt x="270" y="137"/>
                </a:lnTo>
                <a:lnTo>
                  <a:pt x="272" y="135"/>
                </a:lnTo>
                <a:lnTo>
                  <a:pt x="272" y="135"/>
                </a:lnTo>
                <a:lnTo>
                  <a:pt x="272" y="137"/>
                </a:lnTo>
                <a:lnTo>
                  <a:pt x="274" y="135"/>
                </a:lnTo>
                <a:lnTo>
                  <a:pt x="274" y="133"/>
                </a:lnTo>
                <a:lnTo>
                  <a:pt x="278" y="119"/>
                </a:lnTo>
                <a:lnTo>
                  <a:pt x="278" y="115"/>
                </a:lnTo>
                <a:lnTo>
                  <a:pt x="280" y="112"/>
                </a:lnTo>
                <a:lnTo>
                  <a:pt x="280" y="112"/>
                </a:lnTo>
                <a:lnTo>
                  <a:pt x="284" y="108"/>
                </a:lnTo>
                <a:lnTo>
                  <a:pt x="284" y="106"/>
                </a:lnTo>
                <a:lnTo>
                  <a:pt x="284" y="106"/>
                </a:lnTo>
                <a:lnTo>
                  <a:pt x="284" y="106"/>
                </a:lnTo>
                <a:lnTo>
                  <a:pt x="287" y="104"/>
                </a:lnTo>
                <a:lnTo>
                  <a:pt x="287" y="104"/>
                </a:lnTo>
                <a:lnTo>
                  <a:pt x="287" y="106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2"/>
                </a:lnTo>
                <a:lnTo>
                  <a:pt x="289" y="102"/>
                </a:lnTo>
                <a:lnTo>
                  <a:pt x="291" y="102"/>
                </a:lnTo>
                <a:lnTo>
                  <a:pt x="295" y="98"/>
                </a:lnTo>
                <a:lnTo>
                  <a:pt x="297" y="96"/>
                </a:lnTo>
                <a:lnTo>
                  <a:pt x="297" y="94"/>
                </a:lnTo>
                <a:lnTo>
                  <a:pt x="299" y="92"/>
                </a:lnTo>
                <a:lnTo>
                  <a:pt x="301" y="89"/>
                </a:lnTo>
                <a:lnTo>
                  <a:pt x="307" y="83"/>
                </a:lnTo>
                <a:lnTo>
                  <a:pt x="312" y="79"/>
                </a:lnTo>
                <a:lnTo>
                  <a:pt x="314" y="77"/>
                </a:lnTo>
                <a:lnTo>
                  <a:pt x="316" y="71"/>
                </a:lnTo>
                <a:lnTo>
                  <a:pt x="316" y="66"/>
                </a:lnTo>
                <a:lnTo>
                  <a:pt x="316" y="64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0" name="Freeform 97">
            <a:extLst>
              <a:ext uri="{FF2B5EF4-FFF2-40B4-BE49-F238E27FC236}">
                <a16:creationId xmlns:a16="http://schemas.microsoft.com/office/drawing/2014/main" id="{12A2FE7B-AFF9-41C7-836A-D40C4AEB6C90}"/>
              </a:ext>
            </a:extLst>
          </p:cNvPr>
          <p:cNvSpPr>
            <a:spLocks/>
          </p:cNvSpPr>
          <p:nvPr/>
        </p:nvSpPr>
        <p:spPr bwMode="auto">
          <a:xfrm>
            <a:off x="7311465" y="3489647"/>
            <a:ext cx="981907" cy="738641"/>
          </a:xfrm>
          <a:custGeom>
            <a:avLst/>
            <a:gdLst>
              <a:gd name="T0" fmla="*/ 606 w 639"/>
              <a:gd name="T1" fmla="*/ 173 h 507"/>
              <a:gd name="T2" fmla="*/ 562 w 639"/>
              <a:gd name="T3" fmla="*/ 144 h 507"/>
              <a:gd name="T4" fmla="*/ 541 w 639"/>
              <a:gd name="T5" fmla="*/ 113 h 507"/>
              <a:gd name="T6" fmla="*/ 531 w 639"/>
              <a:gd name="T7" fmla="*/ 77 h 507"/>
              <a:gd name="T8" fmla="*/ 501 w 639"/>
              <a:gd name="T9" fmla="*/ 48 h 507"/>
              <a:gd name="T10" fmla="*/ 501 w 639"/>
              <a:gd name="T11" fmla="*/ 31 h 507"/>
              <a:gd name="T12" fmla="*/ 487 w 639"/>
              <a:gd name="T13" fmla="*/ 37 h 507"/>
              <a:gd name="T14" fmla="*/ 439 w 639"/>
              <a:gd name="T15" fmla="*/ 31 h 507"/>
              <a:gd name="T16" fmla="*/ 418 w 639"/>
              <a:gd name="T17" fmla="*/ 16 h 507"/>
              <a:gd name="T18" fmla="*/ 382 w 639"/>
              <a:gd name="T19" fmla="*/ 6 h 507"/>
              <a:gd name="T20" fmla="*/ 334 w 639"/>
              <a:gd name="T21" fmla="*/ 4 h 507"/>
              <a:gd name="T22" fmla="*/ 286 w 639"/>
              <a:gd name="T23" fmla="*/ 27 h 507"/>
              <a:gd name="T24" fmla="*/ 242 w 639"/>
              <a:gd name="T25" fmla="*/ 39 h 507"/>
              <a:gd name="T26" fmla="*/ 102 w 639"/>
              <a:gd name="T27" fmla="*/ 52 h 507"/>
              <a:gd name="T28" fmla="*/ 23 w 639"/>
              <a:gd name="T29" fmla="*/ 83 h 507"/>
              <a:gd name="T30" fmla="*/ 6 w 639"/>
              <a:gd name="T31" fmla="*/ 92 h 507"/>
              <a:gd name="T32" fmla="*/ 2 w 639"/>
              <a:gd name="T33" fmla="*/ 119 h 507"/>
              <a:gd name="T34" fmla="*/ 50 w 639"/>
              <a:gd name="T35" fmla="*/ 98 h 507"/>
              <a:gd name="T36" fmla="*/ 36 w 639"/>
              <a:gd name="T37" fmla="*/ 119 h 507"/>
              <a:gd name="T38" fmla="*/ 31 w 639"/>
              <a:gd name="T39" fmla="*/ 144 h 507"/>
              <a:gd name="T40" fmla="*/ 46 w 639"/>
              <a:gd name="T41" fmla="*/ 154 h 507"/>
              <a:gd name="T42" fmla="*/ 130 w 639"/>
              <a:gd name="T43" fmla="*/ 211 h 507"/>
              <a:gd name="T44" fmla="*/ 201 w 639"/>
              <a:gd name="T45" fmla="*/ 192 h 507"/>
              <a:gd name="T46" fmla="*/ 222 w 639"/>
              <a:gd name="T47" fmla="*/ 198 h 507"/>
              <a:gd name="T48" fmla="*/ 238 w 639"/>
              <a:gd name="T49" fmla="*/ 194 h 507"/>
              <a:gd name="T50" fmla="*/ 174 w 639"/>
              <a:gd name="T51" fmla="*/ 248 h 507"/>
              <a:gd name="T52" fmla="*/ 144 w 639"/>
              <a:gd name="T53" fmla="*/ 259 h 507"/>
              <a:gd name="T54" fmla="*/ 102 w 639"/>
              <a:gd name="T55" fmla="*/ 263 h 507"/>
              <a:gd name="T56" fmla="*/ 84 w 639"/>
              <a:gd name="T57" fmla="*/ 257 h 507"/>
              <a:gd name="T58" fmla="*/ 142 w 639"/>
              <a:gd name="T59" fmla="*/ 336 h 507"/>
              <a:gd name="T60" fmla="*/ 268 w 639"/>
              <a:gd name="T61" fmla="*/ 438 h 507"/>
              <a:gd name="T62" fmla="*/ 345 w 639"/>
              <a:gd name="T63" fmla="*/ 411 h 507"/>
              <a:gd name="T64" fmla="*/ 399 w 639"/>
              <a:gd name="T65" fmla="*/ 378 h 507"/>
              <a:gd name="T66" fmla="*/ 410 w 639"/>
              <a:gd name="T67" fmla="*/ 328 h 507"/>
              <a:gd name="T68" fmla="*/ 395 w 639"/>
              <a:gd name="T69" fmla="*/ 313 h 507"/>
              <a:gd name="T70" fmla="*/ 401 w 639"/>
              <a:gd name="T71" fmla="*/ 305 h 507"/>
              <a:gd name="T72" fmla="*/ 420 w 639"/>
              <a:gd name="T73" fmla="*/ 294 h 507"/>
              <a:gd name="T74" fmla="*/ 424 w 639"/>
              <a:gd name="T75" fmla="*/ 267 h 507"/>
              <a:gd name="T76" fmla="*/ 456 w 639"/>
              <a:gd name="T77" fmla="*/ 269 h 507"/>
              <a:gd name="T78" fmla="*/ 458 w 639"/>
              <a:gd name="T79" fmla="*/ 278 h 507"/>
              <a:gd name="T80" fmla="*/ 462 w 639"/>
              <a:gd name="T81" fmla="*/ 300 h 507"/>
              <a:gd name="T82" fmla="*/ 470 w 639"/>
              <a:gd name="T83" fmla="*/ 334 h 507"/>
              <a:gd name="T84" fmla="*/ 468 w 639"/>
              <a:gd name="T85" fmla="*/ 344 h 507"/>
              <a:gd name="T86" fmla="*/ 451 w 639"/>
              <a:gd name="T87" fmla="*/ 369 h 507"/>
              <a:gd name="T88" fmla="*/ 458 w 639"/>
              <a:gd name="T89" fmla="*/ 392 h 507"/>
              <a:gd name="T90" fmla="*/ 472 w 639"/>
              <a:gd name="T91" fmla="*/ 407 h 507"/>
              <a:gd name="T92" fmla="*/ 485 w 639"/>
              <a:gd name="T93" fmla="*/ 434 h 507"/>
              <a:gd name="T94" fmla="*/ 468 w 639"/>
              <a:gd name="T95" fmla="*/ 480 h 507"/>
              <a:gd name="T96" fmla="*/ 479 w 639"/>
              <a:gd name="T97" fmla="*/ 505 h 507"/>
              <a:gd name="T98" fmla="*/ 493 w 639"/>
              <a:gd name="T99" fmla="*/ 482 h 507"/>
              <a:gd name="T100" fmla="*/ 497 w 639"/>
              <a:gd name="T101" fmla="*/ 501 h 507"/>
              <a:gd name="T102" fmla="*/ 529 w 639"/>
              <a:gd name="T103" fmla="*/ 497 h 507"/>
              <a:gd name="T104" fmla="*/ 533 w 639"/>
              <a:gd name="T105" fmla="*/ 453 h 507"/>
              <a:gd name="T106" fmla="*/ 550 w 639"/>
              <a:gd name="T107" fmla="*/ 449 h 507"/>
              <a:gd name="T108" fmla="*/ 579 w 639"/>
              <a:gd name="T109" fmla="*/ 411 h 507"/>
              <a:gd name="T110" fmla="*/ 558 w 639"/>
              <a:gd name="T111" fmla="*/ 390 h 507"/>
              <a:gd name="T112" fmla="*/ 595 w 639"/>
              <a:gd name="T113" fmla="*/ 359 h 507"/>
              <a:gd name="T114" fmla="*/ 608 w 639"/>
              <a:gd name="T115" fmla="*/ 346 h 507"/>
              <a:gd name="T116" fmla="*/ 575 w 639"/>
              <a:gd name="T117" fmla="*/ 332 h 507"/>
              <a:gd name="T118" fmla="*/ 602 w 639"/>
              <a:gd name="T119" fmla="*/ 280 h 507"/>
              <a:gd name="T120" fmla="*/ 614 w 639"/>
              <a:gd name="T121" fmla="*/ 255 h 507"/>
              <a:gd name="T122" fmla="*/ 631 w 639"/>
              <a:gd name="T123" fmla="*/ 22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9" h="507">
                <a:moveTo>
                  <a:pt x="637" y="207"/>
                </a:moveTo>
                <a:lnTo>
                  <a:pt x="635" y="204"/>
                </a:lnTo>
                <a:lnTo>
                  <a:pt x="633" y="202"/>
                </a:lnTo>
                <a:lnTo>
                  <a:pt x="633" y="202"/>
                </a:lnTo>
                <a:lnTo>
                  <a:pt x="631" y="202"/>
                </a:lnTo>
                <a:lnTo>
                  <a:pt x="631" y="204"/>
                </a:lnTo>
                <a:lnTo>
                  <a:pt x="631" y="204"/>
                </a:lnTo>
                <a:lnTo>
                  <a:pt x="629" y="204"/>
                </a:lnTo>
                <a:lnTo>
                  <a:pt x="629" y="204"/>
                </a:lnTo>
                <a:lnTo>
                  <a:pt x="629" y="202"/>
                </a:lnTo>
                <a:lnTo>
                  <a:pt x="629" y="200"/>
                </a:lnTo>
                <a:lnTo>
                  <a:pt x="627" y="192"/>
                </a:lnTo>
                <a:lnTo>
                  <a:pt x="625" y="186"/>
                </a:lnTo>
                <a:lnTo>
                  <a:pt x="625" y="184"/>
                </a:lnTo>
                <a:lnTo>
                  <a:pt x="623" y="181"/>
                </a:lnTo>
                <a:lnTo>
                  <a:pt x="623" y="181"/>
                </a:lnTo>
                <a:lnTo>
                  <a:pt x="623" y="181"/>
                </a:lnTo>
                <a:lnTo>
                  <a:pt x="621" y="179"/>
                </a:lnTo>
                <a:lnTo>
                  <a:pt x="621" y="179"/>
                </a:lnTo>
                <a:lnTo>
                  <a:pt x="618" y="177"/>
                </a:lnTo>
                <a:lnTo>
                  <a:pt x="618" y="175"/>
                </a:lnTo>
                <a:lnTo>
                  <a:pt x="616" y="173"/>
                </a:lnTo>
                <a:lnTo>
                  <a:pt x="616" y="173"/>
                </a:lnTo>
                <a:lnTo>
                  <a:pt x="612" y="171"/>
                </a:lnTo>
                <a:lnTo>
                  <a:pt x="612" y="171"/>
                </a:lnTo>
                <a:lnTo>
                  <a:pt x="610" y="171"/>
                </a:lnTo>
                <a:lnTo>
                  <a:pt x="610" y="171"/>
                </a:lnTo>
                <a:lnTo>
                  <a:pt x="608" y="171"/>
                </a:lnTo>
                <a:lnTo>
                  <a:pt x="608" y="173"/>
                </a:lnTo>
                <a:lnTo>
                  <a:pt x="606" y="173"/>
                </a:lnTo>
                <a:lnTo>
                  <a:pt x="606" y="171"/>
                </a:lnTo>
                <a:lnTo>
                  <a:pt x="604" y="171"/>
                </a:lnTo>
                <a:lnTo>
                  <a:pt x="604" y="169"/>
                </a:lnTo>
                <a:lnTo>
                  <a:pt x="604" y="167"/>
                </a:lnTo>
                <a:lnTo>
                  <a:pt x="604" y="165"/>
                </a:lnTo>
                <a:lnTo>
                  <a:pt x="604" y="165"/>
                </a:lnTo>
                <a:lnTo>
                  <a:pt x="604" y="163"/>
                </a:lnTo>
                <a:lnTo>
                  <a:pt x="602" y="161"/>
                </a:lnTo>
                <a:lnTo>
                  <a:pt x="600" y="161"/>
                </a:lnTo>
                <a:lnTo>
                  <a:pt x="595" y="156"/>
                </a:lnTo>
                <a:lnTo>
                  <a:pt x="591" y="154"/>
                </a:lnTo>
                <a:lnTo>
                  <a:pt x="587" y="150"/>
                </a:lnTo>
                <a:lnTo>
                  <a:pt x="587" y="150"/>
                </a:lnTo>
                <a:lnTo>
                  <a:pt x="585" y="150"/>
                </a:lnTo>
                <a:lnTo>
                  <a:pt x="585" y="150"/>
                </a:lnTo>
                <a:lnTo>
                  <a:pt x="585" y="152"/>
                </a:lnTo>
                <a:lnTo>
                  <a:pt x="585" y="152"/>
                </a:lnTo>
                <a:lnTo>
                  <a:pt x="585" y="152"/>
                </a:lnTo>
                <a:lnTo>
                  <a:pt x="583" y="152"/>
                </a:lnTo>
                <a:lnTo>
                  <a:pt x="583" y="152"/>
                </a:lnTo>
                <a:lnTo>
                  <a:pt x="583" y="152"/>
                </a:lnTo>
                <a:lnTo>
                  <a:pt x="581" y="152"/>
                </a:lnTo>
                <a:lnTo>
                  <a:pt x="581" y="152"/>
                </a:lnTo>
                <a:lnTo>
                  <a:pt x="577" y="148"/>
                </a:lnTo>
                <a:lnTo>
                  <a:pt x="575" y="144"/>
                </a:lnTo>
                <a:lnTo>
                  <a:pt x="573" y="142"/>
                </a:lnTo>
                <a:lnTo>
                  <a:pt x="573" y="142"/>
                </a:lnTo>
                <a:lnTo>
                  <a:pt x="570" y="142"/>
                </a:lnTo>
                <a:lnTo>
                  <a:pt x="562" y="144"/>
                </a:lnTo>
                <a:lnTo>
                  <a:pt x="562" y="144"/>
                </a:lnTo>
                <a:lnTo>
                  <a:pt x="560" y="142"/>
                </a:lnTo>
                <a:lnTo>
                  <a:pt x="558" y="142"/>
                </a:lnTo>
                <a:lnTo>
                  <a:pt x="554" y="142"/>
                </a:lnTo>
                <a:lnTo>
                  <a:pt x="554" y="140"/>
                </a:lnTo>
                <a:lnTo>
                  <a:pt x="554" y="138"/>
                </a:lnTo>
                <a:lnTo>
                  <a:pt x="556" y="136"/>
                </a:lnTo>
                <a:lnTo>
                  <a:pt x="554" y="136"/>
                </a:lnTo>
                <a:lnTo>
                  <a:pt x="554" y="133"/>
                </a:lnTo>
                <a:lnTo>
                  <a:pt x="554" y="131"/>
                </a:lnTo>
                <a:lnTo>
                  <a:pt x="554" y="129"/>
                </a:lnTo>
                <a:lnTo>
                  <a:pt x="554" y="127"/>
                </a:lnTo>
                <a:lnTo>
                  <a:pt x="554" y="125"/>
                </a:lnTo>
                <a:lnTo>
                  <a:pt x="554" y="123"/>
                </a:lnTo>
                <a:lnTo>
                  <a:pt x="552" y="121"/>
                </a:lnTo>
                <a:lnTo>
                  <a:pt x="550" y="119"/>
                </a:lnTo>
                <a:lnTo>
                  <a:pt x="547" y="119"/>
                </a:lnTo>
                <a:lnTo>
                  <a:pt x="547" y="121"/>
                </a:lnTo>
                <a:lnTo>
                  <a:pt x="545" y="123"/>
                </a:lnTo>
                <a:lnTo>
                  <a:pt x="543" y="123"/>
                </a:lnTo>
                <a:lnTo>
                  <a:pt x="543" y="123"/>
                </a:lnTo>
                <a:lnTo>
                  <a:pt x="541" y="123"/>
                </a:lnTo>
                <a:lnTo>
                  <a:pt x="541" y="123"/>
                </a:lnTo>
                <a:lnTo>
                  <a:pt x="541" y="121"/>
                </a:lnTo>
                <a:lnTo>
                  <a:pt x="541" y="119"/>
                </a:lnTo>
                <a:lnTo>
                  <a:pt x="541" y="117"/>
                </a:lnTo>
                <a:lnTo>
                  <a:pt x="541" y="117"/>
                </a:lnTo>
                <a:lnTo>
                  <a:pt x="543" y="115"/>
                </a:lnTo>
                <a:lnTo>
                  <a:pt x="543" y="115"/>
                </a:lnTo>
                <a:lnTo>
                  <a:pt x="543" y="113"/>
                </a:lnTo>
                <a:lnTo>
                  <a:pt x="541" y="113"/>
                </a:lnTo>
                <a:lnTo>
                  <a:pt x="541" y="113"/>
                </a:lnTo>
                <a:lnTo>
                  <a:pt x="541" y="110"/>
                </a:lnTo>
                <a:lnTo>
                  <a:pt x="537" y="110"/>
                </a:lnTo>
                <a:lnTo>
                  <a:pt x="537" y="110"/>
                </a:lnTo>
                <a:lnTo>
                  <a:pt x="535" y="108"/>
                </a:lnTo>
                <a:lnTo>
                  <a:pt x="535" y="108"/>
                </a:lnTo>
                <a:lnTo>
                  <a:pt x="533" y="106"/>
                </a:lnTo>
                <a:lnTo>
                  <a:pt x="533" y="104"/>
                </a:lnTo>
                <a:lnTo>
                  <a:pt x="533" y="104"/>
                </a:lnTo>
                <a:lnTo>
                  <a:pt x="531" y="104"/>
                </a:lnTo>
                <a:lnTo>
                  <a:pt x="531" y="102"/>
                </a:lnTo>
                <a:lnTo>
                  <a:pt x="527" y="104"/>
                </a:lnTo>
                <a:lnTo>
                  <a:pt x="527" y="102"/>
                </a:lnTo>
                <a:lnTo>
                  <a:pt x="527" y="102"/>
                </a:lnTo>
                <a:lnTo>
                  <a:pt x="529" y="98"/>
                </a:lnTo>
                <a:lnTo>
                  <a:pt x="529" y="96"/>
                </a:lnTo>
                <a:lnTo>
                  <a:pt x="529" y="94"/>
                </a:lnTo>
                <a:lnTo>
                  <a:pt x="529" y="92"/>
                </a:lnTo>
                <a:lnTo>
                  <a:pt x="529" y="90"/>
                </a:lnTo>
                <a:lnTo>
                  <a:pt x="529" y="90"/>
                </a:lnTo>
                <a:lnTo>
                  <a:pt x="531" y="87"/>
                </a:lnTo>
                <a:lnTo>
                  <a:pt x="533" y="87"/>
                </a:lnTo>
                <a:lnTo>
                  <a:pt x="533" y="87"/>
                </a:lnTo>
                <a:lnTo>
                  <a:pt x="533" y="85"/>
                </a:lnTo>
                <a:lnTo>
                  <a:pt x="533" y="83"/>
                </a:lnTo>
                <a:lnTo>
                  <a:pt x="533" y="81"/>
                </a:lnTo>
                <a:lnTo>
                  <a:pt x="531" y="79"/>
                </a:lnTo>
                <a:lnTo>
                  <a:pt x="531" y="79"/>
                </a:lnTo>
                <a:lnTo>
                  <a:pt x="531" y="79"/>
                </a:lnTo>
                <a:lnTo>
                  <a:pt x="531" y="77"/>
                </a:lnTo>
                <a:lnTo>
                  <a:pt x="531" y="75"/>
                </a:lnTo>
                <a:lnTo>
                  <a:pt x="531" y="73"/>
                </a:lnTo>
                <a:lnTo>
                  <a:pt x="527" y="69"/>
                </a:lnTo>
                <a:lnTo>
                  <a:pt x="527" y="67"/>
                </a:lnTo>
                <a:lnTo>
                  <a:pt x="524" y="69"/>
                </a:lnTo>
                <a:lnTo>
                  <a:pt x="524" y="69"/>
                </a:lnTo>
                <a:lnTo>
                  <a:pt x="522" y="73"/>
                </a:lnTo>
                <a:lnTo>
                  <a:pt x="522" y="73"/>
                </a:lnTo>
                <a:lnTo>
                  <a:pt x="522" y="75"/>
                </a:lnTo>
                <a:lnTo>
                  <a:pt x="520" y="75"/>
                </a:lnTo>
                <a:lnTo>
                  <a:pt x="516" y="77"/>
                </a:lnTo>
                <a:lnTo>
                  <a:pt x="516" y="77"/>
                </a:lnTo>
                <a:lnTo>
                  <a:pt x="514" y="77"/>
                </a:lnTo>
                <a:lnTo>
                  <a:pt x="512" y="73"/>
                </a:lnTo>
                <a:lnTo>
                  <a:pt x="512" y="73"/>
                </a:lnTo>
                <a:lnTo>
                  <a:pt x="512" y="71"/>
                </a:lnTo>
                <a:lnTo>
                  <a:pt x="510" y="71"/>
                </a:lnTo>
                <a:lnTo>
                  <a:pt x="510" y="69"/>
                </a:lnTo>
                <a:lnTo>
                  <a:pt x="508" y="69"/>
                </a:lnTo>
                <a:lnTo>
                  <a:pt x="508" y="67"/>
                </a:lnTo>
                <a:lnTo>
                  <a:pt x="506" y="67"/>
                </a:lnTo>
                <a:lnTo>
                  <a:pt x="506" y="65"/>
                </a:lnTo>
                <a:lnTo>
                  <a:pt x="504" y="65"/>
                </a:lnTo>
                <a:lnTo>
                  <a:pt x="501" y="62"/>
                </a:lnTo>
                <a:lnTo>
                  <a:pt x="501" y="62"/>
                </a:lnTo>
                <a:lnTo>
                  <a:pt x="501" y="60"/>
                </a:lnTo>
                <a:lnTo>
                  <a:pt x="499" y="56"/>
                </a:lnTo>
                <a:lnTo>
                  <a:pt x="499" y="56"/>
                </a:lnTo>
                <a:lnTo>
                  <a:pt x="499" y="54"/>
                </a:lnTo>
                <a:lnTo>
                  <a:pt x="501" y="48"/>
                </a:lnTo>
                <a:lnTo>
                  <a:pt x="501" y="46"/>
                </a:lnTo>
                <a:lnTo>
                  <a:pt x="504" y="46"/>
                </a:lnTo>
                <a:lnTo>
                  <a:pt x="504" y="44"/>
                </a:lnTo>
                <a:lnTo>
                  <a:pt x="504" y="44"/>
                </a:lnTo>
                <a:lnTo>
                  <a:pt x="504" y="44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8" y="42"/>
                </a:lnTo>
                <a:lnTo>
                  <a:pt x="510" y="42"/>
                </a:lnTo>
                <a:lnTo>
                  <a:pt x="510" y="42"/>
                </a:lnTo>
                <a:lnTo>
                  <a:pt x="512" y="42"/>
                </a:lnTo>
                <a:lnTo>
                  <a:pt x="512" y="42"/>
                </a:lnTo>
                <a:lnTo>
                  <a:pt x="512" y="39"/>
                </a:lnTo>
                <a:lnTo>
                  <a:pt x="512" y="39"/>
                </a:lnTo>
                <a:lnTo>
                  <a:pt x="512" y="37"/>
                </a:lnTo>
                <a:lnTo>
                  <a:pt x="512" y="37"/>
                </a:lnTo>
                <a:lnTo>
                  <a:pt x="512" y="35"/>
                </a:lnTo>
                <a:lnTo>
                  <a:pt x="510" y="35"/>
                </a:lnTo>
                <a:lnTo>
                  <a:pt x="510" y="37"/>
                </a:lnTo>
                <a:lnTo>
                  <a:pt x="510" y="37"/>
                </a:lnTo>
                <a:lnTo>
                  <a:pt x="508" y="37"/>
                </a:lnTo>
                <a:lnTo>
                  <a:pt x="508" y="37"/>
                </a:lnTo>
                <a:lnTo>
                  <a:pt x="504" y="35"/>
                </a:lnTo>
                <a:lnTo>
                  <a:pt x="501" y="35"/>
                </a:lnTo>
                <a:lnTo>
                  <a:pt x="501" y="35"/>
                </a:lnTo>
                <a:lnTo>
                  <a:pt x="499" y="33"/>
                </a:lnTo>
                <a:lnTo>
                  <a:pt x="499" y="33"/>
                </a:lnTo>
                <a:lnTo>
                  <a:pt x="499" y="33"/>
                </a:lnTo>
                <a:lnTo>
                  <a:pt x="501" y="31"/>
                </a:lnTo>
                <a:lnTo>
                  <a:pt x="501" y="27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3"/>
                </a:lnTo>
                <a:lnTo>
                  <a:pt x="501" y="23"/>
                </a:lnTo>
                <a:lnTo>
                  <a:pt x="499" y="23"/>
                </a:lnTo>
                <a:lnTo>
                  <a:pt x="499" y="23"/>
                </a:lnTo>
                <a:lnTo>
                  <a:pt x="497" y="23"/>
                </a:lnTo>
                <a:lnTo>
                  <a:pt x="493" y="25"/>
                </a:lnTo>
                <a:lnTo>
                  <a:pt x="493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89" y="27"/>
                </a:lnTo>
                <a:lnTo>
                  <a:pt x="489" y="27"/>
                </a:lnTo>
                <a:lnTo>
                  <a:pt x="489" y="27"/>
                </a:lnTo>
                <a:lnTo>
                  <a:pt x="489" y="29"/>
                </a:lnTo>
                <a:lnTo>
                  <a:pt x="489" y="29"/>
                </a:lnTo>
                <a:lnTo>
                  <a:pt x="489" y="31"/>
                </a:lnTo>
                <a:lnTo>
                  <a:pt x="489" y="31"/>
                </a:lnTo>
                <a:lnTo>
                  <a:pt x="487" y="31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5"/>
                </a:lnTo>
                <a:lnTo>
                  <a:pt x="487" y="35"/>
                </a:lnTo>
                <a:lnTo>
                  <a:pt x="487" y="35"/>
                </a:lnTo>
                <a:lnTo>
                  <a:pt x="487" y="37"/>
                </a:lnTo>
                <a:lnTo>
                  <a:pt x="485" y="37"/>
                </a:lnTo>
                <a:lnTo>
                  <a:pt x="483" y="39"/>
                </a:lnTo>
                <a:lnTo>
                  <a:pt x="483" y="39"/>
                </a:lnTo>
                <a:lnTo>
                  <a:pt x="481" y="39"/>
                </a:lnTo>
                <a:lnTo>
                  <a:pt x="476" y="37"/>
                </a:lnTo>
                <a:lnTo>
                  <a:pt x="474" y="37"/>
                </a:lnTo>
                <a:lnTo>
                  <a:pt x="470" y="37"/>
                </a:lnTo>
                <a:lnTo>
                  <a:pt x="466" y="37"/>
                </a:lnTo>
                <a:lnTo>
                  <a:pt x="464" y="37"/>
                </a:lnTo>
                <a:lnTo>
                  <a:pt x="462" y="35"/>
                </a:lnTo>
                <a:lnTo>
                  <a:pt x="462" y="35"/>
                </a:lnTo>
                <a:lnTo>
                  <a:pt x="460" y="33"/>
                </a:lnTo>
                <a:lnTo>
                  <a:pt x="460" y="33"/>
                </a:lnTo>
                <a:lnTo>
                  <a:pt x="458" y="29"/>
                </a:lnTo>
                <a:lnTo>
                  <a:pt x="458" y="29"/>
                </a:lnTo>
                <a:lnTo>
                  <a:pt x="458" y="29"/>
                </a:lnTo>
                <a:lnTo>
                  <a:pt x="456" y="27"/>
                </a:lnTo>
                <a:lnTo>
                  <a:pt x="456" y="27"/>
                </a:lnTo>
                <a:lnTo>
                  <a:pt x="453" y="27"/>
                </a:lnTo>
                <a:lnTo>
                  <a:pt x="451" y="27"/>
                </a:lnTo>
                <a:lnTo>
                  <a:pt x="451" y="27"/>
                </a:lnTo>
                <a:lnTo>
                  <a:pt x="445" y="23"/>
                </a:lnTo>
                <a:lnTo>
                  <a:pt x="445" y="23"/>
                </a:lnTo>
                <a:lnTo>
                  <a:pt x="443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5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5" y="31"/>
                </a:lnTo>
                <a:lnTo>
                  <a:pt x="435" y="29"/>
                </a:lnTo>
                <a:lnTo>
                  <a:pt x="433" y="27"/>
                </a:lnTo>
                <a:lnTo>
                  <a:pt x="433" y="27"/>
                </a:lnTo>
                <a:lnTo>
                  <a:pt x="433" y="25"/>
                </a:lnTo>
                <a:lnTo>
                  <a:pt x="433" y="25"/>
                </a:lnTo>
                <a:lnTo>
                  <a:pt x="433" y="23"/>
                </a:lnTo>
                <a:lnTo>
                  <a:pt x="433" y="23"/>
                </a:lnTo>
                <a:lnTo>
                  <a:pt x="433" y="23"/>
                </a:lnTo>
                <a:lnTo>
                  <a:pt x="433" y="21"/>
                </a:lnTo>
                <a:lnTo>
                  <a:pt x="430" y="21"/>
                </a:lnTo>
                <a:lnTo>
                  <a:pt x="428" y="21"/>
                </a:lnTo>
                <a:lnTo>
                  <a:pt x="428" y="21"/>
                </a:lnTo>
                <a:lnTo>
                  <a:pt x="426" y="21"/>
                </a:lnTo>
                <a:lnTo>
                  <a:pt x="426" y="21"/>
                </a:lnTo>
                <a:lnTo>
                  <a:pt x="424" y="21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2" y="16"/>
                </a:lnTo>
                <a:lnTo>
                  <a:pt x="420" y="16"/>
                </a:lnTo>
                <a:lnTo>
                  <a:pt x="418" y="16"/>
                </a:lnTo>
                <a:lnTo>
                  <a:pt x="418" y="16"/>
                </a:lnTo>
                <a:lnTo>
                  <a:pt x="416" y="14"/>
                </a:lnTo>
                <a:lnTo>
                  <a:pt x="416" y="14"/>
                </a:lnTo>
                <a:lnTo>
                  <a:pt x="414" y="12"/>
                </a:lnTo>
                <a:lnTo>
                  <a:pt x="416" y="12"/>
                </a:lnTo>
                <a:lnTo>
                  <a:pt x="416" y="12"/>
                </a:lnTo>
                <a:lnTo>
                  <a:pt x="416" y="12"/>
                </a:lnTo>
                <a:lnTo>
                  <a:pt x="420" y="12"/>
                </a:lnTo>
                <a:lnTo>
                  <a:pt x="422" y="10"/>
                </a:lnTo>
                <a:lnTo>
                  <a:pt x="422" y="10"/>
                </a:lnTo>
                <a:lnTo>
                  <a:pt x="424" y="10"/>
                </a:lnTo>
                <a:lnTo>
                  <a:pt x="424" y="10"/>
                </a:lnTo>
                <a:lnTo>
                  <a:pt x="424" y="8"/>
                </a:lnTo>
                <a:lnTo>
                  <a:pt x="422" y="8"/>
                </a:lnTo>
                <a:lnTo>
                  <a:pt x="422" y="8"/>
                </a:lnTo>
                <a:lnTo>
                  <a:pt x="420" y="8"/>
                </a:lnTo>
                <a:lnTo>
                  <a:pt x="416" y="8"/>
                </a:lnTo>
                <a:lnTo>
                  <a:pt x="410" y="10"/>
                </a:lnTo>
                <a:lnTo>
                  <a:pt x="407" y="8"/>
                </a:lnTo>
                <a:lnTo>
                  <a:pt x="399" y="6"/>
                </a:lnTo>
                <a:lnTo>
                  <a:pt x="397" y="6"/>
                </a:lnTo>
                <a:lnTo>
                  <a:pt x="397" y="2"/>
                </a:lnTo>
                <a:lnTo>
                  <a:pt x="395" y="2"/>
                </a:lnTo>
                <a:lnTo>
                  <a:pt x="395" y="0"/>
                </a:lnTo>
                <a:lnTo>
                  <a:pt x="393" y="2"/>
                </a:lnTo>
                <a:lnTo>
                  <a:pt x="389" y="2"/>
                </a:lnTo>
                <a:lnTo>
                  <a:pt x="387" y="2"/>
                </a:lnTo>
                <a:lnTo>
                  <a:pt x="387" y="4"/>
                </a:lnTo>
                <a:lnTo>
                  <a:pt x="384" y="4"/>
                </a:lnTo>
                <a:lnTo>
                  <a:pt x="384" y="6"/>
                </a:lnTo>
                <a:lnTo>
                  <a:pt x="382" y="6"/>
                </a:lnTo>
                <a:lnTo>
                  <a:pt x="382" y="6"/>
                </a:lnTo>
                <a:lnTo>
                  <a:pt x="380" y="6"/>
                </a:lnTo>
                <a:lnTo>
                  <a:pt x="378" y="6"/>
                </a:lnTo>
                <a:lnTo>
                  <a:pt x="378" y="4"/>
                </a:lnTo>
                <a:lnTo>
                  <a:pt x="378" y="4"/>
                </a:lnTo>
                <a:lnTo>
                  <a:pt x="376" y="4"/>
                </a:lnTo>
                <a:lnTo>
                  <a:pt x="376" y="4"/>
                </a:lnTo>
                <a:lnTo>
                  <a:pt x="374" y="4"/>
                </a:lnTo>
                <a:lnTo>
                  <a:pt x="372" y="4"/>
                </a:lnTo>
                <a:lnTo>
                  <a:pt x="372" y="6"/>
                </a:lnTo>
                <a:lnTo>
                  <a:pt x="372" y="6"/>
                </a:lnTo>
                <a:lnTo>
                  <a:pt x="372" y="8"/>
                </a:lnTo>
                <a:lnTo>
                  <a:pt x="372" y="8"/>
                </a:lnTo>
                <a:lnTo>
                  <a:pt x="372" y="8"/>
                </a:lnTo>
                <a:lnTo>
                  <a:pt x="370" y="8"/>
                </a:lnTo>
                <a:lnTo>
                  <a:pt x="368" y="8"/>
                </a:lnTo>
                <a:lnTo>
                  <a:pt x="368" y="8"/>
                </a:lnTo>
                <a:lnTo>
                  <a:pt x="366" y="6"/>
                </a:lnTo>
                <a:lnTo>
                  <a:pt x="366" y="4"/>
                </a:lnTo>
                <a:lnTo>
                  <a:pt x="366" y="4"/>
                </a:lnTo>
                <a:lnTo>
                  <a:pt x="364" y="4"/>
                </a:lnTo>
                <a:lnTo>
                  <a:pt x="355" y="6"/>
                </a:lnTo>
                <a:lnTo>
                  <a:pt x="353" y="6"/>
                </a:lnTo>
                <a:lnTo>
                  <a:pt x="351" y="6"/>
                </a:lnTo>
                <a:lnTo>
                  <a:pt x="351" y="6"/>
                </a:lnTo>
                <a:lnTo>
                  <a:pt x="349" y="4"/>
                </a:lnTo>
                <a:lnTo>
                  <a:pt x="347" y="4"/>
                </a:lnTo>
                <a:lnTo>
                  <a:pt x="343" y="4"/>
                </a:lnTo>
                <a:lnTo>
                  <a:pt x="336" y="4"/>
                </a:lnTo>
                <a:lnTo>
                  <a:pt x="334" y="4"/>
                </a:lnTo>
                <a:lnTo>
                  <a:pt x="332" y="4"/>
                </a:lnTo>
                <a:lnTo>
                  <a:pt x="330" y="6"/>
                </a:lnTo>
                <a:lnTo>
                  <a:pt x="328" y="8"/>
                </a:lnTo>
                <a:lnTo>
                  <a:pt x="326" y="8"/>
                </a:lnTo>
                <a:lnTo>
                  <a:pt x="324" y="8"/>
                </a:lnTo>
                <a:lnTo>
                  <a:pt x="322" y="6"/>
                </a:lnTo>
                <a:lnTo>
                  <a:pt x="322" y="6"/>
                </a:lnTo>
                <a:lnTo>
                  <a:pt x="318" y="6"/>
                </a:lnTo>
                <a:lnTo>
                  <a:pt x="318" y="6"/>
                </a:lnTo>
                <a:lnTo>
                  <a:pt x="316" y="8"/>
                </a:lnTo>
                <a:lnTo>
                  <a:pt x="313" y="8"/>
                </a:lnTo>
                <a:lnTo>
                  <a:pt x="311" y="8"/>
                </a:lnTo>
                <a:lnTo>
                  <a:pt x="311" y="8"/>
                </a:lnTo>
                <a:lnTo>
                  <a:pt x="301" y="6"/>
                </a:lnTo>
                <a:lnTo>
                  <a:pt x="297" y="4"/>
                </a:lnTo>
                <a:lnTo>
                  <a:pt x="295" y="2"/>
                </a:lnTo>
                <a:lnTo>
                  <a:pt x="295" y="4"/>
                </a:lnTo>
                <a:lnTo>
                  <a:pt x="293" y="6"/>
                </a:lnTo>
                <a:lnTo>
                  <a:pt x="286" y="8"/>
                </a:lnTo>
                <a:lnTo>
                  <a:pt x="284" y="10"/>
                </a:lnTo>
                <a:lnTo>
                  <a:pt x="284" y="14"/>
                </a:lnTo>
                <a:lnTo>
                  <a:pt x="284" y="19"/>
                </a:lnTo>
                <a:lnTo>
                  <a:pt x="286" y="19"/>
                </a:lnTo>
                <a:lnTo>
                  <a:pt x="286" y="21"/>
                </a:lnTo>
                <a:lnTo>
                  <a:pt x="286" y="21"/>
                </a:lnTo>
                <a:lnTo>
                  <a:pt x="286" y="21"/>
                </a:lnTo>
                <a:lnTo>
                  <a:pt x="286" y="23"/>
                </a:lnTo>
                <a:lnTo>
                  <a:pt x="286" y="25"/>
                </a:lnTo>
                <a:lnTo>
                  <a:pt x="286" y="25"/>
                </a:lnTo>
                <a:lnTo>
                  <a:pt x="286" y="27"/>
                </a:lnTo>
                <a:lnTo>
                  <a:pt x="286" y="27"/>
                </a:lnTo>
                <a:lnTo>
                  <a:pt x="286" y="27"/>
                </a:lnTo>
                <a:lnTo>
                  <a:pt x="288" y="29"/>
                </a:lnTo>
                <a:lnTo>
                  <a:pt x="293" y="29"/>
                </a:lnTo>
                <a:lnTo>
                  <a:pt x="297" y="31"/>
                </a:lnTo>
                <a:lnTo>
                  <a:pt x="297" y="33"/>
                </a:lnTo>
                <a:lnTo>
                  <a:pt x="297" y="35"/>
                </a:lnTo>
                <a:lnTo>
                  <a:pt x="290" y="37"/>
                </a:lnTo>
                <a:lnTo>
                  <a:pt x="290" y="37"/>
                </a:lnTo>
                <a:lnTo>
                  <a:pt x="288" y="39"/>
                </a:lnTo>
                <a:lnTo>
                  <a:pt x="288" y="39"/>
                </a:lnTo>
                <a:lnTo>
                  <a:pt x="286" y="39"/>
                </a:lnTo>
                <a:lnTo>
                  <a:pt x="284" y="39"/>
                </a:lnTo>
                <a:lnTo>
                  <a:pt x="282" y="39"/>
                </a:lnTo>
                <a:lnTo>
                  <a:pt x="280" y="39"/>
                </a:lnTo>
                <a:lnTo>
                  <a:pt x="274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0"/>
                </a:lnTo>
                <a:lnTo>
                  <a:pt x="272" y="50"/>
                </a:lnTo>
                <a:lnTo>
                  <a:pt x="270" y="52"/>
                </a:lnTo>
                <a:lnTo>
                  <a:pt x="265" y="54"/>
                </a:lnTo>
                <a:lnTo>
                  <a:pt x="263" y="54"/>
                </a:lnTo>
                <a:lnTo>
                  <a:pt x="251" y="52"/>
                </a:lnTo>
                <a:lnTo>
                  <a:pt x="247" y="50"/>
                </a:lnTo>
                <a:lnTo>
                  <a:pt x="245" y="50"/>
                </a:lnTo>
                <a:lnTo>
                  <a:pt x="245" y="48"/>
                </a:lnTo>
                <a:lnTo>
                  <a:pt x="242" y="44"/>
                </a:lnTo>
                <a:lnTo>
                  <a:pt x="242" y="39"/>
                </a:lnTo>
                <a:lnTo>
                  <a:pt x="242" y="37"/>
                </a:lnTo>
                <a:lnTo>
                  <a:pt x="242" y="37"/>
                </a:lnTo>
                <a:lnTo>
                  <a:pt x="245" y="35"/>
                </a:lnTo>
                <a:lnTo>
                  <a:pt x="245" y="35"/>
                </a:lnTo>
                <a:lnTo>
                  <a:pt x="245" y="33"/>
                </a:lnTo>
                <a:lnTo>
                  <a:pt x="240" y="33"/>
                </a:lnTo>
                <a:lnTo>
                  <a:pt x="230" y="35"/>
                </a:lnTo>
                <a:lnTo>
                  <a:pt x="226" y="37"/>
                </a:lnTo>
                <a:lnTo>
                  <a:pt x="224" y="39"/>
                </a:lnTo>
                <a:lnTo>
                  <a:pt x="217" y="39"/>
                </a:lnTo>
                <a:lnTo>
                  <a:pt x="215" y="39"/>
                </a:lnTo>
                <a:lnTo>
                  <a:pt x="211" y="44"/>
                </a:lnTo>
                <a:lnTo>
                  <a:pt x="209" y="44"/>
                </a:lnTo>
                <a:lnTo>
                  <a:pt x="207" y="44"/>
                </a:lnTo>
                <a:lnTo>
                  <a:pt x="203" y="46"/>
                </a:lnTo>
                <a:lnTo>
                  <a:pt x="199" y="46"/>
                </a:lnTo>
                <a:lnTo>
                  <a:pt x="196" y="46"/>
                </a:lnTo>
                <a:lnTo>
                  <a:pt x="196" y="48"/>
                </a:lnTo>
                <a:lnTo>
                  <a:pt x="194" y="54"/>
                </a:lnTo>
                <a:lnTo>
                  <a:pt x="192" y="56"/>
                </a:lnTo>
                <a:lnTo>
                  <a:pt x="188" y="60"/>
                </a:lnTo>
                <a:lnTo>
                  <a:pt x="184" y="60"/>
                </a:lnTo>
                <a:lnTo>
                  <a:pt x="163" y="60"/>
                </a:lnTo>
                <a:lnTo>
                  <a:pt x="159" y="60"/>
                </a:lnTo>
                <a:lnTo>
                  <a:pt x="155" y="58"/>
                </a:lnTo>
                <a:lnTo>
                  <a:pt x="146" y="50"/>
                </a:lnTo>
                <a:lnTo>
                  <a:pt x="142" y="48"/>
                </a:lnTo>
                <a:lnTo>
                  <a:pt x="115" y="48"/>
                </a:lnTo>
                <a:lnTo>
                  <a:pt x="107" y="50"/>
                </a:lnTo>
                <a:lnTo>
                  <a:pt x="102" y="52"/>
                </a:lnTo>
                <a:lnTo>
                  <a:pt x="100" y="50"/>
                </a:lnTo>
                <a:lnTo>
                  <a:pt x="96" y="48"/>
                </a:lnTo>
                <a:lnTo>
                  <a:pt x="92" y="48"/>
                </a:lnTo>
                <a:lnTo>
                  <a:pt x="90" y="48"/>
                </a:lnTo>
                <a:lnTo>
                  <a:pt x="88" y="50"/>
                </a:lnTo>
                <a:lnTo>
                  <a:pt x="84" y="52"/>
                </a:lnTo>
                <a:lnTo>
                  <a:pt x="82" y="50"/>
                </a:lnTo>
                <a:lnTo>
                  <a:pt x="82" y="50"/>
                </a:lnTo>
                <a:lnTo>
                  <a:pt x="80" y="46"/>
                </a:lnTo>
                <a:lnTo>
                  <a:pt x="77" y="46"/>
                </a:lnTo>
                <a:lnTo>
                  <a:pt x="77" y="44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3" y="46"/>
                </a:lnTo>
                <a:lnTo>
                  <a:pt x="73" y="46"/>
                </a:lnTo>
                <a:lnTo>
                  <a:pt x="71" y="52"/>
                </a:lnTo>
                <a:lnTo>
                  <a:pt x="69" y="54"/>
                </a:lnTo>
                <a:lnTo>
                  <a:pt x="67" y="52"/>
                </a:lnTo>
                <a:lnTo>
                  <a:pt x="67" y="46"/>
                </a:lnTo>
                <a:lnTo>
                  <a:pt x="65" y="44"/>
                </a:lnTo>
                <a:lnTo>
                  <a:pt x="61" y="44"/>
                </a:lnTo>
                <a:lnTo>
                  <a:pt x="59" y="48"/>
                </a:lnTo>
                <a:lnTo>
                  <a:pt x="59" y="56"/>
                </a:lnTo>
                <a:lnTo>
                  <a:pt x="59" y="69"/>
                </a:lnTo>
                <a:lnTo>
                  <a:pt x="59" y="83"/>
                </a:lnTo>
                <a:lnTo>
                  <a:pt x="50" y="83"/>
                </a:lnTo>
                <a:lnTo>
                  <a:pt x="40" y="83"/>
                </a:lnTo>
                <a:lnTo>
                  <a:pt x="29" y="83"/>
                </a:lnTo>
                <a:lnTo>
                  <a:pt x="23" y="83"/>
                </a:lnTo>
                <a:lnTo>
                  <a:pt x="21" y="85"/>
                </a:lnTo>
                <a:lnTo>
                  <a:pt x="21" y="85"/>
                </a:lnTo>
                <a:lnTo>
                  <a:pt x="21" y="83"/>
                </a:lnTo>
                <a:lnTo>
                  <a:pt x="21" y="83"/>
                </a:lnTo>
                <a:lnTo>
                  <a:pt x="19" y="83"/>
                </a:lnTo>
                <a:lnTo>
                  <a:pt x="19" y="83"/>
                </a:lnTo>
                <a:lnTo>
                  <a:pt x="19" y="83"/>
                </a:lnTo>
                <a:lnTo>
                  <a:pt x="19" y="85"/>
                </a:lnTo>
                <a:lnTo>
                  <a:pt x="19" y="85"/>
                </a:lnTo>
                <a:lnTo>
                  <a:pt x="17" y="87"/>
                </a:lnTo>
                <a:lnTo>
                  <a:pt x="17" y="90"/>
                </a:lnTo>
                <a:lnTo>
                  <a:pt x="15" y="90"/>
                </a:lnTo>
                <a:lnTo>
                  <a:pt x="15" y="90"/>
                </a:lnTo>
                <a:lnTo>
                  <a:pt x="13" y="87"/>
                </a:lnTo>
                <a:lnTo>
                  <a:pt x="13" y="87"/>
                </a:lnTo>
                <a:lnTo>
                  <a:pt x="13" y="85"/>
                </a:lnTo>
                <a:lnTo>
                  <a:pt x="11" y="85"/>
                </a:lnTo>
                <a:lnTo>
                  <a:pt x="11" y="87"/>
                </a:lnTo>
                <a:lnTo>
                  <a:pt x="11" y="87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1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6" y="92"/>
                </a:lnTo>
                <a:lnTo>
                  <a:pt x="6" y="94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4" y="104"/>
                </a:lnTo>
                <a:lnTo>
                  <a:pt x="4" y="106"/>
                </a:lnTo>
                <a:lnTo>
                  <a:pt x="4" y="108"/>
                </a:lnTo>
                <a:lnTo>
                  <a:pt x="4" y="110"/>
                </a:lnTo>
                <a:lnTo>
                  <a:pt x="6" y="113"/>
                </a:lnTo>
                <a:lnTo>
                  <a:pt x="8" y="115"/>
                </a:lnTo>
                <a:lnTo>
                  <a:pt x="8" y="115"/>
                </a:lnTo>
                <a:lnTo>
                  <a:pt x="11" y="115"/>
                </a:lnTo>
                <a:lnTo>
                  <a:pt x="13" y="115"/>
                </a:lnTo>
                <a:lnTo>
                  <a:pt x="13" y="117"/>
                </a:lnTo>
                <a:lnTo>
                  <a:pt x="11" y="117"/>
                </a:lnTo>
                <a:lnTo>
                  <a:pt x="11" y="117"/>
                </a:lnTo>
                <a:lnTo>
                  <a:pt x="8" y="119"/>
                </a:lnTo>
                <a:lnTo>
                  <a:pt x="6" y="117"/>
                </a:lnTo>
                <a:lnTo>
                  <a:pt x="6" y="117"/>
                </a:lnTo>
                <a:lnTo>
                  <a:pt x="4" y="117"/>
                </a:lnTo>
                <a:lnTo>
                  <a:pt x="4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3"/>
                </a:lnTo>
                <a:lnTo>
                  <a:pt x="0" y="123"/>
                </a:lnTo>
                <a:lnTo>
                  <a:pt x="2" y="125"/>
                </a:lnTo>
                <a:lnTo>
                  <a:pt x="8" y="125"/>
                </a:lnTo>
                <a:lnTo>
                  <a:pt x="15" y="125"/>
                </a:lnTo>
                <a:lnTo>
                  <a:pt x="17" y="125"/>
                </a:lnTo>
                <a:lnTo>
                  <a:pt x="17" y="125"/>
                </a:lnTo>
                <a:lnTo>
                  <a:pt x="19" y="125"/>
                </a:lnTo>
                <a:lnTo>
                  <a:pt x="19" y="123"/>
                </a:lnTo>
                <a:lnTo>
                  <a:pt x="21" y="123"/>
                </a:lnTo>
                <a:lnTo>
                  <a:pt x="21" y="123"/>
                </a:lnTo>
                <a:lnTo>
                  <a:pt x="21" y="121"/>
                </a:lnTo>
                <a:lnTo>
                  <a:pt x="19" y="121"/>
                </a:lnTo>
                <a:lnTo>
                  <a:pt x="27" y="113"/>
                </a:lnTo>
                <a:lnTo>
                  <a:pt x="27" y="110"/>
                </a:lnTo>
                <a:lnTo>
                  <a:pt x="29" y="110"/>
                </a:lnTo>
                <a:lnTo>
                  <a:pt x="34" y="108"/>
                </a:lnTo>
                <a:lnTo>
                  <a:pt x="36" y="108"/>
                </a:lnTo>
                <a:lnTo>
                  <a:pt x="38" y="106"/>
                </a:lnTo>
                <a:lnTo>
                  <a:pt x="40" y="106"/>
                </a:lnTo>
                <a:lnTo>
                  <a:pt x="42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2"/>
                </a:lnTo>
                <a:lnTo>
                  <a:pt x="48" y="98"/>
                </a:lnTo>
                <a:lnTo>
                  <a:pt x="48" y="98"/>
                </a:lnTo>
                <a:lnTo>
                  <a:pt x="50" y="98"/>
                </a:lnTo>
                <a:lnTo>
                  <a:pt x="54" y="98"/>
                </a:lnTo>
                <a:lnTo>
                  <a:pt x="57" y="98"/>
                </a:lnTo>
                <a:lnTo>
                  <a:pt x="61" y="96"/>
                </a:lnTo>
                <a:lnTo>
                  <a:pt x="63" y="94"/>
                </a:lnTo>
                <a:lnTo>
                  <a:pt x="63" y="94"/>
                </a:lnTo>
                <a:lnTo>
                  <a:pt x="67" y="92"/>
                </a:lnTo>
                <a:lnTo>
                  <a:pt x="67" y="94"/>
                </a:lnTo>
                <a:lnTo>
                  <a:pt x="63" y="98"/>
                </a:lnTo>
                <a:lnTo>
                  <a:pt x="61" y="98"/>
                </a:lnTo>
                <a:lnTo>
                  <a:pt x="61" y="98"/>
                </a:lnTo>
                <a:lnTo>
                  <a:pt x="59" y="100"/>
                </a:lnTo>
                <a:lnTo>
                  <a:pt x="57" y="100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50" y="106"/>
                </a:lnTo>
                <a:lnTo>
                  <a:pt x="46" y="106"/>
                </a:lnTo>
                <a:lnTo>
                  <a:pt x="44" y="108"/>
                </a:lnTo>
                <a:lnTo>
                  <a:pt x="42" y="113"/>
                </a:lnTo>
                <a:lnTo>
                  <a:pt x="40" y="115"/>
                </a:lnTo>
                <a:lnTo>
                  <a:pt x="40" y="115"/>
                </a:lnTo>
                <a:lnTo>
                  <a:pt x="38" y="115"/>
                </a:lnTo>
                <a:lnTo>
                  <a:pt x="36" y="115"/>
                </a:lnTo>
                <a:lnTo>
                  <a:pt x="34" y="117"/>
                </a:lnTo>
                <a:lnTo>
                  <a:pt x="31" y="117"/>
                </a:lnTo>
                <a:lnTo>
                  <a:pt x="31" y="117"/>
                </a:lnTo>
                <a:lnTo>
                  <a:pt x="31" y="119"/>
                </a:lnTo>
                <a:lnTo>
                  <a:pt x="34" y="119"/>
                </a:lnTo>
                <a:lnTo>
                  <a:pt x="34" y="119"/>
                </a:lnTo>
                <a:lnTo>
                  <a:pt x="36" y="119"/>
                </a:lnTo>
                <a:lnTo>
                  <a:pt x="34" y="121"/>
                </a:lnTo>
                <a:lnTo>
                  <a:pt x="34" y="121"/>
                </a:lnTo>
                <a:lnTo>
                  <a:pt x="27" y="121"/>
                </a:lnTo>
                <a:lnTo>
                  <a:pt x="25" y="121"/>
                </a:lnTo>
                <a:lnTo>
                  <a:pt x="25" y="123"/>
                </a:lnTo>
                <a:lnTo>
                  <a:pt x="27" y="129"/>
                </a:lnTo>
                <a:lnTo>
                  <a:pt x="25" y="133"/>
                </a:lnTo>
                <a:lnTo>
                  <a:pt x="27" y="136"/>
                </a:lnTo>
                <a:lnTo>
                  <a:pt x="29" y="136"/>
                </a:lnTo>
                <a:lnTo>
                  <a:pt x="29" y="133"/>
                </a:lnTo>
                <a:lnTo>
                  <a:pt x="29" y="133"/>
                </a:lnTo>
                <a:lnTo>
                  <a:pt x="29" y="131"/>
                </a:lnTo>
                <a:lnTo>
                  <a:pt x="29" y="129"/>
                </a:lnTo>
                <a:lnTo>
                  <a:pt x="29" y="129"/>
                </a:lnTo>
                <a:lnTo>
                  <a:pt x="31" y="131"/>
                </a:lnTo>
                <a:lnTo>
                  <a:pt x="31" y="131"/>
                </a:lnTo>
                <a:lnTo>
                  <a:pt x="31" y="133"/>
                </a:lnTo>
                <a:lnTo>
                  <a:pt x="34" y="131"/>
                </a:lnTo>
                <a:lnTo>
                  <a:pt x="34" y="131"/>
                </a:lnTo>
                <a:lnTo>
                  <a:pt x="34" y="133"/>
                </a:lnTo>
                <a:lnTo>
                  <a:pt x="31" y="133"/>
                </a:lnTo>
                <a:lnTo>
                  <a:pt x="29" y="136"/>
                </a:lnTo>
                <a:lnTo>
                  <a:pt x="29" y="138"/>
                </a:lnTo>
                <a:lnTo>
                  <a:pt x="27" y="140"/>
                </a:lnTo>
                <a:lnTo>
                  <a:pt x="29" y="142"/>
                </a:lnTo>
                <a:lnTo>
                  <a:pt x="29" y="142"/>
                </a:lnTo>
                <a:lnTo>
                  <a:pt x="31" y="142"/>
                </a:lnTo>
                <a:lnTo>
                  <a:pt x="31" y="140"/>
                </a:lnTo>
                <a:lnTo>
                  <a:pt x="31" y="142"/>
                </a:lnTo>
                <a:lnTo>
                  <a:pt x="31" y="144"/>
                </a:lnTo>
                <a:lnTo>
                  <a:pt x="31" y="144"/>
                </a:lnTo>
                <a:lnTo>
                  <a:pt x="34" y="146"/>
                </a:lnTo>
                <a:lnTo>
                  <a:pt x="34" y="144"/>
                </a:lnTo>
                <a:lnTo>
                  <a:pt x="36" y="144"/>
                </a:lnTo>
                <a:lnTo>
                  <a:pt x="36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2"/>
                </a:lnTo>
                <a:lnTo>
                  <a:pt x="40" y="144"/>
                </a:lnTo>
                <a:lnTo>
                  <a:pt x="40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6"/>
                </a:lnTo>
                <a:lnTo>
                  <a:pt x="38" y="146"/>
                </a:lnTo>
                <a:lnTo>
                  <a:pt x="38" y="148"/>
                </a:lnTo>
                <a:lnTo>
                  <a:pt x="38" y="148"/>
                </a:lnTo>
                <a:lnTo>
                  <a:pt x="38" y="150"/>
                </a:lnTo>
                <a:lnTo>
                  <a:pt x="40" y="150"/>
                </a:lnTo>
                <a:lnTo>
                  <a:pt x="40" y="150"/>
                </a:lnTo>
                <a:lnTo>
                  <a:pt x="40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2"/>
                </a:lnTo>
                <a:lnTo>
                  <a:pt x="44" y="152"/>
                </a:lnTo>
                <a:lnTo>
                  <a:pt x="44" y="152"/>
                </a:lnTo>
                <a:lnTo>
                  <a:pt x="46" y="152"/>
                </a:lnTo>
                <a:lnTo>
                  <a:pt x="46" y="154"/>
                </a:lnTo>
                <a:lnTo>
                  <a:pt x="46" y="154"/>
                </a:lnTo>
                <a:lnTo>
                  <a:pt x="42" y="154"/>
                </a:lnTo>
                <a:lnTo>
                  <a:pt x="42" y="154"/>
                </a:lnTo>
                <a:lnTo>
                  <a:pt x="40" y="158"/>
                </a:lnTo>
                <a:lnTo>
                  <a:pt x="40" y="161"/>
                </a:lnTo>
                <a:lnTo>
                  <a:pt x="44" y="161"/>
                </a:lnTo>
                <a:lnTo>
                  <a:pt x="46" y="161"/>
                </a:lnTo>
                <a:lnTo>
                  <a:pt x="48" y="161"/>
                </a:lnTo>
                <a:lnTo>
                  <a:pt x="48" y="161"/>
                </a:lnTo>
                <a:lnTo>
                  <a:pt x="48" y="163"/>
                </a:lnTo>
                <a:lnTo>
                  <a:pt x="46" y="165"/>
                </a:lnTo>
                <a:lnTo>
                  <a:pt x="46" y="163"/>
                </a:lnTo>
                <a:lnTo>
                  <a:pt x="46" y="163"/>
                </a:lnTo>
                <a:lnTo>
                  <a:pt x="46" y="165"/>
                </a:lnTo>
                <a:lnTo>
                  <a:pt x="46" y="167"/>
                </a:lnTo>
                <a:lnTo>
                  <a:pt x="48" y="169"/>
                </a:lnTo>
                <a:lnTo>
                  <a:pt x="50" y="169"/>
                </a:lnTo>
                <a:lnTo>
                  <a:pt x="50" y="171"/>
                </a:lnTo>
                <a:lnTo>
                  <a:pt x="50" y="171"/>
                </a:lnTo>
                <a:lnTo>
                  <a:pt x="50" y="173"/>
                </a:lnTo>
                <a:lnTo>
                  <a:pt x="52" y="173"/>
                </a:lnTo>
                <a:lnTo>
                  <a:pt x="54" y="175"/>
                </a:lnTo>
                <a:lnTo>
                  <a:pt x="73" y="188"/>
                </a:lnTo>
                <a:lnTo>
                  <a:pt x="90" y="196"/>
                </a:lnTo>
                <a:lnTo>
                  <a:pt x="100" y="202"/>
                </a:lnTo>
                <a:lnTo>
                  <a:pt x="107" y="207"/>
                </a:lnTo>
                <a:lnTo>
                  <a:pt x="111" y="207"/>
                </a:lnTo>
                <a:lnTo>
                  <a:pt x="121" y="209"/>
                </a:lnTo>
                <a:lnTo>
                  <a:pt x="123" y="209"/>
                </a:lnTo>
                <a:lnTo>
                  <a:pt x="128" y="211"/>
                </a:lnTo>
                <a:lnTo>
                  <a:pt x="130" y="211"/>
                </a:lnTo>
                <a:lnTo>
                  <a:pt x="134" y="213"/>
                </a:lnTo>
                <a:lnTo>
                  <a:pt x="134" y="213"/>
                </a:lnTo>
                <a:lnTo>
                  <a:pt x="136" y="213"/>
                </a:lnTo>
                <a:lnTo>
                  <a:pt x="136" y="213"/>
                </a:lnTo>
                <a:lnTo>
                  <a:pt x="136" y="213"/>
                </a:lnTo>
                <a:lnTo>
                  <a:pt x="138" y="213"/>
                </a:lnTo>
                <a:lnTo>
                  <a:pt x="142" y="213"/>
                </a:lnTo>
                <a:lnTo>
                  <a:pt x="142" y="215"/>
                </a:lnTo>
                <a:lnTo>
                  <a:pt x="144" y="215"/>
                </a:lnTo>
                <a:lnTo>
                  <a:pt x="146" y="215"/>
                </a:lnTo>
                <a:lnTo>
                  <a:pt x="153" y="217"/>
                </a:lnTo>
                <a:lnTo>
                  <a:pt x="157" y="217"/>
                </a:lnTo>
                <a:lnTo>
                  <a:pt x="159" y="217"/>
                </a:lnTo>
                <a:lnTo>
                  <a:pt x="159" y="217"/>
                </a:lnTo>
                <a:lnTo>
                  <a:pt x="163" y="211"/>
                </a:lnTo>
                <a:lnTo>
                  <a:pt x="165" y="209"/>
                </a:lnTo>
                <a:lnTo>
                  <a:pt x="167" y="207"/>
                </a:lnTo>
                <a:lnTo>
                  <a:pt x="171" y="204"/>
                </a:lnTo>
                <a:lnTo>
                  <a:pt x="171" y="204"/>
                </a:lnTo>
                <a:lnTo>
                  <a:pt x="176" y="204"/>
                </a:lnTo>
                <a:lnTo>
                  <a:pt x="182" y="202"/>
                </a:lnTo>
                <a:lnTo>
                  <a:pt x="186" y="202"/>
                </a:lnTo>
                <a:lnTo>
                  <a:pt x="194" y="198"/>
                </a:lnTo>
                <a:lnTo>
                  <a:pt x="199" y="198"/>
                </a:lnTo>
                <a:lnTo>
                  <a:pt x="201" y="198"/>
                </a:lnTo>
                <a:lnTo>
                  <a:pt x="201" y="196"/>
                </a:lnTo>
                <a:lnTo>
                  <a:pt x="199" y="194"/>
                </a:lnTo>
                <a:lnTo>
                  <a:pt x="199" y="194"/>
                </a:lnTo>
                <a:lnTo>
                  <a:pt x="201" y="190"/>
                </a:lnTo>
                <a:lnTo>
                  <a:pt x="201" y="192"/>
                </a:lnTo>
                <a:lnTo>
                  <a:pt x="201" y="192"/>
                </a:lnTo>
                <a:lnTo>
                  <a:pt x="201" y="194"/>
                </a:lnTo>
                <a:lnTo>
                  <a:pt x="201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6"/>
                </a:lnTo>
                <a:lnTo>
                  <a:pt x="205" y="196"/>
                </a:lnTo>
                <a:lnTo>
                  <a:pt x="205" y="194"/>
                </a:lnTo>
                <a:lnTo>
                  <a:pt x="205" y="194"/>
                </a:lnTo>
                <a:lnTo>
                  <a:pt x="207" y="194"/>
                </a:lnTo>
                <a:lnTo>
                  <a:pt x="209" y="194"/>
                </a:lnTo>
                <a:lnTo>
                  <a:pt x="211" y="192"/>
                </a:lnTo>
                <a:lnTo>
                  <a:pt x="211" y="190"/>
                </a:lnTo>
                <a:lnTo>
                  <a:pt x="213" y="192"/>
                </a:lnTo>
                <a:lnTo>
                  <a:pt x="213" y="192"/>
                </a:lnTo>
                <a:lnTo>
                  <a:pt x="215" y="194"/>
                </a:lnTo>
                <a:lnTo>
                  <a:pt x="217" y="194"/>
                </a:lnTo>
                <a:lnTo>
                  <a:pt x="217" y="194"/>
                </a:lnTo>
                <a:lnTo>
                  <a:pt x="217" y="196"/>
                </a:lnTo>
                <a:lnTo>
                  <a:pt x="217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8"/>
                </a:lnTo>
                <a:lnTo>
                  <a:pt x="224" y="196"/>
                </a:lnTo>
                <a:lnTo>
                  <a:pt x="224" y="196"/>
                </a:lnTo>
                <a:lnTo>
                  <a:pt x="224" y="196"/>
                </a:lnTo>
                <a:lnTo>
                  <a:pt x="226" y="196"/>
                </a:lnTo>
                <a:lnTo>
                  <a:pt x="228" y="196"/>
                </a:lnTo>
                <a:lnTo>
                  <a:pt x="228" y="196"/>
                </a:lnTo>
                <a:lnTo>
                  <a:pt x="228" y="194"/>
                </a:lnTo>
                <a:lnTo>
                  <a:pt x="228" y="194"/>
                </a:lnTo>
                <a:lnTo>
                  <a:pt x="228" y="192"/>
                </a:lnTo>
                <a:lnTo>
                  <a:pt x="228" y="190"/>
                </a:lnTo>
                <a:lnTo>
                  <a:pt x="228" y="190"/>
                </a:lnTo>
                <a:lnTo>
                  <a:pt x="228" y="188"/>
                </a:lnTo>
                <a:lnTo>
                  <a:pt x="228" y="186"/>
                </a:lnTo>
                <a:lnTo>
                  <a:pt x="228" y="186"/>
                </a:lnTo>
                <a:lnTo>
                  <a:pt x="228" y="184"/>
                </a:lnTo>
                <a:lnTo>
                  <a:pt x="228" y="181"/>
                </a:lnTo>
                <a:lnTo>
                  <a:pt x="228" y="179"/>
                </a:lnTo>
                <a:lnTo>
                  <a:pt x="232" y="177"/>
                </a:lnTo>
                <a:lnTo>
                  <a:pt x="234" y="177"/>
                </a:lnTo>
                <a:lnTo>
                  <a:pt x="234" y="175"/>
                </a:lnTo>
                <a:lnTo>
                  <a:pt x="236" y="177"/>
                </a:lnTo>
                <a:lnTo>
                  <a:pt x="238" y="177"/>
                </a:lnTo>
                <a:lnTo>
                  <a:pt x="240" y="179"/>
                </a:lnTo>
                <a:lnTo>
                  <a:pt x="240" y="181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0"/>
                </a:lnTo>
                <a:lnTo>
                  <a:pt x="238" y="192"/>
                </a:lnTo>
                <a:lnTo>
                  <a:pt x="238" y="194"/>
                </a:lnTo>
                <a:lnTo>
                  <a:pt x="236" y="194"/>
                </a:lnTo>
                <a:lnTo>
                  <a:pt x="236" y="194"/>
                </a:lnTo>
                <a:lnTo>
                  <a:pt x="234" y="194"/>
                </a:lnTo>
                <a:lnTo>
                  <a:pt x="234" y="194"/>
                </a:lnTo>
                <a:lnTo>
                  <a:pt x="232" y="194"/>
                </a:lnTo>
                <a:lnTo>
                  <a:pt x="228" y="198"/>
                </a:lnTo>
                <a:lnTo>
                  <a:pt x="226" y="200"/>
                </a:lnTo>
                <a:lnTo>
                  <a:pt x="226" y="200"/>
                </a:lnTo>
                <a:lnTo>
                  <a:pt x="222" y="207"/>
                </a:lnTo>
                <a:lnTo>
                  <a:pt x="219" y="209"/>
                </a:lnTo>
                <a:lnTo>
                  <a:pt x="219" y="209"/>
                </a:lnTo>
                <a:lnTo>
                  <a:pt x="219" y="211"/>
                </a:lnTo>
                <a:lnTo>
                  <a:pt x="219" y="213"/>
                </a:lnTo>
                <a:lnTo>
                  <a:pt x="219" y="215"/>
                </a:lnTo>
                <a:lnTo>
                  <a:pt x="215" y="221"/>
                </a:lnTo>
                <a:lnTo>
                  <a:pt x="211" y="227"/>
                </a:lnTo>
                <a:lnTo>
                  <a:pt x="209" y="232"/>
                </a:lnTo>
                <a:lnTo>
                  <a:pt x="207" y="236"/>
                </a:lnTo>
                <a:lnTo>
                  <a:pt x="205" y="238"/>
                </a:lnTo>
                <a:lnTo>
                  <a:pt x="203" y="240"/>
                </a:lnTo>
                <a:lnTo>
                  <a:pt x="192" y="238"/>
                </a:lnTo>
                <a:lnTo>
                  <a:pt x="190" y="238"/>
                </a:lnTo>
                <a:lnTo>
                  <a:pt x="188" y="240"/>
                </a:lnTo>
                <a:lnTo>
                  <a:pt x="186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0"/>
                </a:lnTo>
                <a:lnTo>
                  <a:pt x="178" y="246"/>
                </a:lnTo>
                <a:lnTo>
                  <a:pt x="176" y="248"/>
                </a:lnTo>
                <a:lnTo>
                  <a:pt x="174" y="248"/>
                </a:lnTo>
                <a:lnTo>
                  <a:pt x="171" y="248"/>
                </a:lnTo>
                <a:lnTo>
                  <a:pt x="171" y="248"/>
                </a:lnTo>
                <a:lnTo>
                  <a:pt x="171" y="248"/>
                </a:lnTo>
                <a:lnTo>
                  <a:pt x="169" y="250"/>
                </a:lnTo>
                <a:lnTo>
                  <a:pt x="169" y="250"/>
                </a:lnTo>
                <a:lnTo>
                  <a:pt x="169" y="252"/>
                </a:lnTo>
                <a:lnTo>
                  <a:pt x="167" y="252"/>
                </a:lnTo>
                <a:lnTo>
                  <a:pt x="167" y="252"/>
                </a:lnTo>
                <a:lnTo>
                  <a:pt x="165" y="252"/>
                </a:lnTo>
                <a:lnTo>
                  <a:pt x="161" y="248"/>
                </a:lnTo>
                <a:lnTo>
                  <a:pt x="161" y="246"/>
                </a:lnTo>
                <a:lnTo>
                  <a:pt x="159" y="248"/>
                </a:lnTo>
                <a:lnTo>
                  <a:pt x="157" y="252"/>
                </a:lnTo>
                <a:lnTo>
                  <a:pt x="157" y="255"/>
                </a:lnTo>
                <a:lnTo>
                  <a:pt x="157" y="255"/>
                </a:lnTo>
                <a:lnTo>
                  <a:pt x="155" y="255"/>
                </a:lnTo>
                <a:lnTo>
                  <a:pt x="155" y="255"/>
                </a:lnTo>
                <a:lnTo>
                  <a:pt x="155" y="255"/>
                </a:lnTo>
                <a:lnTo>
                  <a:pt x="153" y="255"/>
                </a:lnTo>
                <a:lnTo>
                  <a:pt x="153" y="255"/>
                </a:lnTo>
                <a:lnTo>
                  <a:pt x="153" y="257"/>
                </a:lnTo>
                <a:lnTo>
                  <a:pt x="153" y="257"/>
                </a:lnTo>
                <a:lnTo>
                  <a:pt x="151" y="257"/>
                </a:lnTo>
                <a:lnTo>
                  <a:pt x="151" y="259"/>
                </a:lnTo>
                <a:lnTo>
                  <a:pt x="151" y="257"/>
                </a:lnTo>
                <a:lnTo>
                  <a:pt x="148" y="259"/>
                </a:lnTo>
                <a:lnTo>
                  <a:pt x="148" y="259"/>
                </a:lnTo>
                <a:lnTo>
                  <a:pt x="148" y="261"/>
                </a:lnTo>
                <a:lnTo>
                  <a:pt x="146" y="259"/>
                </a:lnTo>
                <a:lnTo>
                  <a:pt x="144" y="259"/>
                </a:lnTo>
                <a:lnTo>
                  <a:pt x="142" y="259"/>
                </a:lnTo>
                <a:lnTo>
                  <a:pt x="142" y="257"/>
                </a:lnTo>
                <a:lnTo>
                  <a:pt x="142" y="255"/>
                </a:lnTo>
                <a:lnTo>
                  <a:pt x="142" y="250"/>
                </a:lnTo>
                <a:lnTo>
                  <a:pt x="140" y="250"/>
                </a:lnTo>
                <a:lnTo>
                  <a:pt x="140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2"/>
                </a:lnTo>
                <a:lnTo>
                  <a:pt x="138" y="255"/>
                </a:lnTo>
                <a:lnTo>
                  <a:pt x="138" y="255"/>
                </a:lnTo>
                <a:lnTo>
                  <a:pt x="140" y="257"/>
                </a:lnTo>
                <a:lnTo>
                  <a:pt x="138" y="259"/>
                </a:lnTo>
                <a:lnTo>
                  <a:pt x="138" y="259"/>
                </a:lnTo>
                <a:lnTo>
                  <a:pt x="138" y="259"/>
                </a:lnTo>
                <a:lnTo>
                  <a:pt x="136" y="259"/>
                </a:lnTo>
                <a:lnTo>
                  <a:pt x="136" y="259"/>
                </a:lnTo>
                <a:lnTo>
                  <a:pt x="136" y="261"/>
                </a:lnTo>
                <a:lnTo>
                  <a:pt x="134" y="261"/>
                </a:lnTo>
                <a:lnTo>
                  <a:pt x="134" y="263"/>
                </a:lnTo>
                <a:lnTo>
                  <a:pt x="130" y="263"/>
                </a:lnTo>
                <a:lnTo>
                  <a:pt x="123" y="263"/>
                </a:lnTo>
                <a:lnTo>
                  <a:pt x="121" y="263"/>
                </a:lnTo>
                <a:lnTo>
                  <a:pt x="119" y="265"/>
                </a:lnTo>
                <a:lnTo>
                  <a:pt x="115" y="267"/>
                </a:lnTo>
                <a:lnTo>
                  <a:pt x="107" y="269"/>
                </a:lnTo>
                <a:lnTo>
                  <a:pt x="107" y="269"/>
                </a:lnTo>
                <a:lnTo>
                  <a:pt x="105" y="267"/>
                </a:lnTo>
                <a:lnTo>
                  <a:pt x="105" y="265"/>
                </a:lnTo>
                <a:lnTo>
                  <a:pt x="102" y="263"/>
                </a:lnTo>
                <a:lnTo>
                  <a:pt x="105" y="261"/>
                </a:lnTo>
                <a:lnTo>
                  <a:pt x="105" y="259"/>
                </a:lnTo>
                <a:lnTo>
                  <a:pt x="107" y="257"/>
                </a:lnTo>
                <a:lnTo>
                  <a:pt x="107" y="255"/>
                </a:lnTo>
                <a:lnTo>
                  <a:pt x="105" y="252"/>
                </a:lnTo>
                <a:lnTo>
                  <a:pt x="105" y="252"/>
                </a:lnTo>
                <a:lnTo>
                  <a:pt x="102" y="252"/>
                </a:lnTo>
                <a:lnTo>
                  <a:pt x="102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98" y="255"/>
                </a:lnTo>
                <a:lnTo>
                  <a:pt x="98" y="255"/>
                </a:lnTo>
                <a:lnTo>
                  <a:pt x="96" y="257"/>
                </a:lnTo>
                <a:lnTo>
                  <a:pt x="94" y="257"/>
                </a:lnTo>
                <a:lnTo>
                  <a:pt x="94" y="255"/>
                </a:lnTo>
                <a:lnTo>
                  <a:pt x="92" y="255"/>
                </a:lnTo>
                <a:lnTo>
                  <a:pt x="90" y="252"/>
                </a:lnTo>
                <a:lnTo>
                  <a:pt x="92" y="250"/>
                </a:lnTo>
                <a:lnTo>
                  <a:pt x="94" y="250"/>
                </a:lnTo>
                <a:lnTo>
                  <a:pt x="94" y="248"/>
                </a:lnTo>
                <a:lnTo>
                  <a:pt x="94" y="248"/>
                </a:lnTo>
                <a:lnTo>
                  <a:pt x="94" y="246"/>
                </a:lnTo>
                <a:lnTo>
                  <a:pt x="94" y="246"/>
                </a:lnTo>
                <a:lnTo>
                  <a:pt x="90" y="248"/>
                </a:lnTo>
                <a:lnTo>
                  <a:pt x="86" y="250"/>
                </a:lnTo>
                <a:lnTo>
                  <a:pt x="86" y="252"/>
                </a:lnTo>
                <a:lnTo>
                  <a:pt x="84" y="252"/>
                </a:lnTo>
                <a:lnTo>
                  <a:pt x="84" y="255"/>
                </a:lnTo>
                <a:lnTo>
                  <a:pt x="84" y="257"/>
                </a:lnTo>
                <a:lnTo>
                  <a:pt x="82" y="259"/>
                </a:lnTo>
                <a:lnTo>
                  <a:pt x="82" y="261"/>
                </a:lnTo>
                <a:lnTo>
                  <a:pt x="82" y="263"/>
                </a:lnTo>
                <a:lnTo>
                  <a:pt x="80" y="265"/>
                </a:lnTo>
                <a:lnTo>
                  <a:pt x="80" y="267"/>
                </a:lnTo>
                <a:lnTo>
                  <a:pt x="82" y="269"/>
                </a:lnTo>
                <a:lnTo>
                  <a:pt x="84" y="273"/>
                </a:lnTo>
                <a:lnTo>
                  <a:pt x="86" y="278"/>
                </a:lnTo>
                <a:lnTo>
                  <a:pt x="88" y="280"/>
                </a:lnTo>
                <a:lnTo>
                  <a:pt x="90" y="282"/>
                </a:lnTo>
                <a:lnTo>
                  <a:pt x="96" y="288"/>
                </a:lnTo>
                <a:lnTo>
                  <a:pt x="96" y="290"/>
                </a:lnTo>
                <a:lnTo>
                  <a:pt x="98" y="292"/>
                </a:lnTo>
                <a:lnTo>
                  <a:pt x="100" y="294"/>
                </a:lnTo>
                <a:lnTo>
                  <a:pt x="107" y="300"/>
                </a:lnTo>
                <a:lnTo>
                  <a:pt x="107" y="303"/>
                </a:lnTo>
                <a:lnTo>
                  <a:pt x="111" y="305"/>
                </a:lnTo>
                <a:lnTo>
                  <a:pt x="119" y="315"/>
                </a:lnTo>
                <a:lnTo>
                  <a:pt x="121" y="315"/>
                </a:lnTo>
                <a:lnTo>
                  <a:pt x="123" y="315"/>
                </a:lnTo>
                <a:lnTo>
                  <a:pt x="125" y="313"/>
                </a:lnTo>
                <a:lnTo>
                  <a:pt x="125" y="315"/>
                </a:lnTo>
                <a:lnTo>
                  <a:pt x="125" y="317"/>
                </a:lnTo>
                <a:lnTo>
                  <a:pt x="125" y="319"/>
                </a:lnTo>
                <a:lnTo>
                  <a:pt x="130" y="323"/>
                </a:lnTo>
                <a:lnTo>
                  <a:pt x="132" y="326"/>
                </a:lnTo>
                <a:lnTo>
                  <a:pt x="134" y="326"/>
                </a:lnTo>
                <a:lnTo>
                  <a:pt x="136" y="330"/>
                </a:lnTo>
                <a:lnTo>
                  <a:pt x="138" y="332"/>
                </a:lnTo>
                <a:lnTo>
                  <a:pt x="142" y="336"/>
                </a:lnTo>
                <a:lnTo>
                  <a:pt x="144" y="338"/>
                </a:lnTo>
                <a:lnTo>
                  <a:pt x="151" y="340"/>
                </a:lnTo>
                <a:lnTo>
                  <a:pt x="163" y="355"/>
                </a:lnTo>
                <a:lnTo>
                  <a:pt x="165" y="357"/>
                </a:lnTo>
                <a:lnTo>
                  <a:pt x="165" y="357"/>
                </a:lnTo>
                <a:lnTo>
                  <a:pt x="167" y="357"/>
                </a:lnTo>
                <a:lnTo>
                  <a:pt x="169" y="361"/>
                </a:lnTo>
                <a:lnTo>
                  <a:pt x="171" y="365"/>
                </a:lnTo>
                <a:lnTo>
                  <a:pt x="178" y="374"/>
                </a:lnTo>
                <a:lnTo>
                  <a:pt x="184" y="378"/>
                </a:lnTo>
                <a:lnTo>
                  <a:pt x="184" y="380"/>
                </a:lnTo>
                <a:lnTo>
                  <a:pt x="184" y="380"/>
                </a:lnTo>
                <a:lnTo>
                  <a:pt x="192" y="392"/>
                </a:lnTo>
                <a:lnTo>
                  <a:pt x="203" y="399"/>
                </a:lnTo>
                <a:lnTo>
                  <a:pt x="213" y="409"/>
                </a:lnTo>
                <a:lnTo>
                  <a:pt x="217" y="413"/>
                </a:lnTo>
                <a:lnTo>
                  <a:pt x="222" y="415"/>
                </a:lnTo>
                <a:lnTo>
                  <a:pt x="228" y="417"/>
                </a:lnTo>
                <a:lnTo>
                  <a:pt x="230" y="420"/>
                </a:lnTo>
                <a:lnTo>
                  <a:pt x="232" y="424"/>
                </a:lnTo>
                <a:lnTo>
                  <a:pt x="234" y="424"/>
                </a:lnTo>
                <a:lnTo>
                  <a:pt x="236" y="426"/>
                </a:lnTo>
                <a:lnTo>
                  <a:pt x="242" y="428"/>
                </a:lnTo>
                <a:lnTo>
                  <a:pt x="257" y="436"/>
                </a:lnTo>
                <a:lnTo>
                  <a:pt x="261" y="438"/>
                </a:lnTo>
                <a:lnTo>
                  <a:pt x="261" y="438"/>
                </a:lnTo>
                <a:lnTo>
                  <a:pt x="263" y="438"/>
                </a:lnTo>
                <a:lnTo>
                  <a:pt x="265" y="438"/>
                </a:lnTo>
                <a:lnTo>
                  <a:pt x="265" y="438"/>
                </a:lnTo>
                <a:lnTo>
                  <a:pt x="268" y="438"/>
                </a:lnTo>
                <a:lnTo>
                  <a:pt x="268" y="440"/>
                </a:lnTo>
                <a:lnTo>
                  <a:pt x="270" y="440"/>
                </a:lnTo>
                <a:lnTo>
                  <a:pt x="272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6"/>
                </a:lnTo>
                <a:lnTo>
                  <a:pt x="286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90" y="436"/>
                </a:lnTo>
                <a:lnTo>
                  <a:pt x="293" y="436"/>
                </a:lnTo>
                <a:lnTo>
                  <a:pt x="295" y="436"/>
                </a:lnTo>
                <a:lnTo>
                  <a:pt x="297" y="436"/>
                </a:lnTo>
                <a:lnTo>
                  <a:pt x="297" y="434"/>
                </a:lnTo>
                <a:lnTo>
                  <a:pt x="299" y="434"/>
                </a:lnTo>
                <a:lnTo>
                  <a:pt x="299" y="434"/>
                </a:lnTo>
                <a:lnTo>
                  <a:pt x="301" y="434"/>
                </a:lnTo>
                <a:lnTo>
                  <a:pt x="303" y="434"/>
                </a:lnTo>
                <a:lnTo>
                  <a:pt x="320" y="424"/>
                </a:lnTo>
                <a:lnTo>
                  <a:pt x="326" y="424"/>
                </a:lnTo>
                <a:lnTo>
                  <a:pt x="334" y="420"/>
                </a:lnTo>
                <a:lnTo>
                  <a:pt x="336" y="420"/>
                </a:lnTo>
                <a:lnTo>
                  <a:pt x="339" y="417"/>
                </a:lnTo>
                <a:lnTo>
                  <a:pt x="339" y="415"/>
                </a:lnTo>
                <a:lnTo>
                  <a:pt x="343" y="411"/>
                </a:lnTo>
                <a:lnTo>
                  <a:pt x="345" y="411"/>
                </a:lnTo>
                <a:lnTo>
                  <a:pt x="347" y="411"/>
                </a:lnTo>
                <a:lnTo>
                  <a:pt x="345" y="411"/>
                </a:lnTo>
                <a:lnTo>
                  <a:pt x="345" y="411"/>
                </a:lnTo>
                <a:lnTo>
                  <a:pt x="345" y="413"/>
                </a:lnTo>
                <a:lnTo>
                  <a:pt x="347" y="413"/>
                </a:lnTo>
                <a:lnTo>
                  <a:pt x="353" y="409"/>
                </a:lnTo>
                <a:lnTo>
                  <a:pt x="357" y="407"/>
                </a:lnTo>
                <a:lnTo>
                  <a:pt x="362" y="405"/>
                </a:lnTo>
                <a:lnTo>
                  <a:pt x="362" y="405"/>
                </a:lnTo>
                <a:lnTo>
                  <a:pt x="364" y="405"/>
                </a:lnTo>
                <a:lnTo>
                  <a:pt x="366" y="405"/>
                </a:lnTo>
                <a:lnTo>
                  <a:pt x="368" y="403"/>
                </a:lnTo>
                <a:lnTo>
                  <a:pt x="370" y="401"/>
                </a:lnTo>
                <a:lnTo>
                  <a:pt x="382" y="394"/>
                </a:lnTo>
                <a:lnTo>
                  <a:pt x="387" y="394"/>
                </a:lnTo>
                <a:lnTo>
                  <a:pt x="389" y="392"/>
                </a:lnTo>
                <a:lnTo>
                  <a:pt x="395" y="390"/>
                </a:lnTo>
                <a:lnTo>
                  <a:pt x="397" y="388"/>
                </a:lnTo>
                <a:lnTo>
                  <a:pt x="397" y="388"/>
                </a:lnTo>
                <a:lnTo>
                  <a:pt x="397" y="388"/>
                </a:lnTo>
                <a:lnTo>
                  <a:pt x="399" y="388"/>
                </a:lnTo>
                <a:lnTo>
                  <a:pt x="399" y="388"/>
                </a:lnTo>
                <a:lnTo>
                  <a:pt x="401" y="386"/>
                </a:lnTo>
                <a:lnTo>
                  <a:pt x="401" y="384"/>
                </a:lnTo>
                <a:lnTo>
                  <a:pt x="399" y="382"/>
                </a:lnTo>
                <a:lnTo>
                  <a:pt x="399" y="380"/>
                </a:lnTo>
                <a:lnTo>
                  <a:pt x="399" y="380"/>
                </a:lnTo>
                <a:lnTo>
                  <a:pt x="399" y="380"/>
                </a:lnTo>
                <a:lnTo>
                  <a:pt x="399" y="378"/>
                </a:lnTo>
                <a:lnTo>
                  <a:pt x="399" y="378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4"/>
                </a:lnTo>
                <a:lnTo>
                  <a:pt x="401" y="374"/>
                </a:lnTo>
                <a:lnTo>
                  <a:pt x="405" y="369"/>
                </a:lnTo>
                <a:lnTo>
                  <a:pt x="405" y="367"/>
                </a:lnTo>
                <a:lnTo>
                  <a:pt x="407" y="365"/>
                </a:lnTo>
                <a:lnTo>
                  <a:pt x="412" y="359"/>
                </a:lnTo>
                <a:lnTo>
                  <a:pt x="414" y="355"/>
                </a:lnTo>
                <a:lnTo>
                  <a:pt x="418" y="342"/>
                </a:lnTo>
                <a:lnTo>
                  <a:pt x="418" y="342"/>
                </a:lnTo>
                <a:lnTo>
                  <a:pt x="420" y="342"/>
                </a:lnTo>
                <a:lnTo>
                  <a:pt x="420" y="340"/>
                </a:lnTo>
                <a:lnTo>
                  <a:pt x="420" y="340"/>
                </a:lnTo>
                <a:lnTo>
                  <a:pt x="420" y="338"/>
                </a:lnTo>
                <a:lnTo>
                  <a:pt x="420" y="338"/>
                </a:lnTo>
                <a:lnTo>
                  <a:pt x="420" y="336"/>
                </a:lnTo>
                <a:lnTo>
                  <a:pt x="420" y="336"/>
                </a:lnTo>
                <a:lnTo>
                  <a:pt x="418" y="336"/>
                </a:lnTo>
                <a:lnTo>
                  <a:pt x="418" y="334"/>
                </a:lnTo>
                <a:lnTo>
                  <a:pt x="418" y="334"/>
                </a:lnTo>
                <a:lnTo>
                  <a:pt x="416" y="332"/>
                </a:lnTo>
                <a:lnTo>
                  <a:pt x="416" y="334"/>
                </a:lnTo>
                <a:lnTo>
                  <a:pt x="414" y="332"/>
                </a:lnTo>
                <a:lnTo>
                  <a:pt x="414" y="332"/>
                </a:lnTo>
                <a:lnTo>
                  <a:pt x="412" y="332"/>
                </a:lnTo>
                <a:lnTo>
                  <a:pt x="412" y="332"/>
                </a:lnTo>
                <a:lnTo>
                  <a:pt x="412" y="330"/>
                </a:lnTo>
                <a:lnTo>
                  <a:pt x="410" y="328"/>
                </a:lnTo>
                <a:lnTo>
                  <a:pt x="410" y="326"/>
                </a:lnTo>
                <a:lnTo>
                  <a:pt x="410" y="326"/>
                </a:lnTo>
                <a:lnTo>
                  <a:pt x="407" y="326"/>
                </a:lnTo>
                <a:lnTo>
                  <a:pt x="407" y="323"/>
                </a:lnTo>
                <a:lnTo>
                  <a:pt x="407" y="321"/>
                </a:lnTo>
                <a:lnTo>
                  <a:pt x="407" y="321"/>
                </a:lnTo>
                <a:lnTo>
                  <a:pt x="401" y="323"/>
                </a:lnTo>
                <a:lnTo>
                  <a:pt x="399" y="323"/>
                </a:lnTo>
                <a:lnTo>
                  <a:pt x="399" y="323"/>
                </a:lnTo>
                <a:lnTo>
                  <a:pt x="397" y="321"/>
                </a:lnTo>
                <a:lnTo>
                  <a:pt x="395" y="323"/>
                </a:lnTo>
                <a:lnTo>
                  <a:pt x="393" y="323"/>
                </a:lnTo>
                <a:lnTo>
                  <a:pt x="393" y="323"/>
                </a:lnTo>
                <a:lnTo>
                  <a:pt x="393" y="321"/>
                </a:lnTo>
                <a:lnTo>
                  <a:pt x="393" y="321"/>
                </a:lnTo>
                <a:lnTo>
                  <a:pt x="391" y="321"/>
                </a:lnTo>
                <a:lnTo>
                  <a:pt x="391" y="321"/>
                </a:lnTo>
                <a:lnTo>
                  <a:pt x="391" y="321"/>
                </a:lnTo>
                <a:lnTo>
                  <a:pt x="389" y="321"/>
                </a:lnTo>
                <a:lnTo>
                  <a:pt x="389" y="319"/>
                </a:lnTo>
                <a:lnTo>
                  <a:pt x="389" y="317"/>
                </a:lnTo>
                <a:lnTo>
                  <a:pt x="389" y="315"/>
                </a:lnTo>
                <a:lnTo>
                  <a:pt x="391" y="315"/>
                </a:lnTo>
                <a:lnTo>
                  <a:pt x="397" y="317"/>
                </a:lnTo>
                <a:lnTo>
                  <a:pt x="399" y="317"/>
                </a:lnTo>
                <a:lnTo>
                  <a:pt x="401" y="317"/>
                </a:lnTo>
                <a:lnTo>
                  <a:pt x="399" y="313"/>
                </a:lnTo>
                <a:lnTo>
                  <a:pt x="397" y="313"/>
                </a:lnTo>
                <a:lnTo>
                  <a:pt x="397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1"/>
                </a:lnTo>
                <a:lnTo>
                  <a:pt x="397" y="311"/>
                </a:lnTo>
                <a:lnTo>
                  <a:pt x="399" y="313"/>
                </a:lnTo>
                <a:lnTo>
                  <a:pt x="401" y="313"/>
                </a:lnTo>
                <a:lnTo>
                  <a:pt x="401" y="315"/>
                </a:lnTo>
                <a:lnTo>
                  <a:pt x="403" y="315"/>
                </a:lnTo>
                <a:lnTo>
                  <a:pt x="405" y="317"/>
                </a:lnTo>
                <a:lnTo>
                  <a:pt x="407" y="317"/>
                </a:lnTo>
                <a:lnTo>
                  <a:pt x="405" y="315"/>
                </a:lnTo>
                <a:lnTo>
                  <a:pt x="405" y="313"/>
                </a:lnTo>
                <a:lnTo>
                  <a:pt x="407" y="313"/>
                </a:lnTo>
                <a:lnTo>
                  <a:pt x="407" y="311"/>
                </a:lnTo>
                <a:lnTo>
                  <a:pt x="405" y="311"/>
                </a:lnTo>
                <a:lnTo>
                  <a:pt x="405" y="309"/>
                </a:lnTo>
                <a:lnTo>
                  <a:pt x="405" y="309"/>
                </a:lnTo>
                <a:lnTo>
                  <a:pt x="405" y="309"/>
                </a:lnTo>
                <a:lnTo>
                  <a:pt x="405" y="307"/>
                </a:lnTo>
                <a:lnTo>
                  <a:pt x="403" y="307"/>
                </a:lnTo>
                <a:lnTo>
                  <a:pt x="401" y="309"/>
                </a:lnTo>
                <a:lnTo>
                  <a:pt x="399" y="309"/>
                </a:lnTo>
                <a:lnTo>
                  <a:pt x="393" y="307"/>
                </a:lnTo>
                <a:lnTo>
                  <a:pt x="393" y="305"/>
                </a:lnTo>
                <a:lnTo>
                  <a:pt x="395" y="305"/>
                </a:lnTo>
                <a:lnTo>
                  <a:pt x="397" y="305"/>
                </a:lnTo>
                <a:lnTo>
                  <a:pt x="399" y="305"/>
                </a:lnTo>
                <a:lnTo>
                  <a:pt x="399" y="305"/>
                </a:lnTo>
                <a:lnTo>
                  <a:pt x="399" y="305"/>
                </a:lnTo>
                <a:lnTo>
                  <a:pt x="401" y="305"/>
                </a:lnTo>
                <a:lnTo>
                  <a:pt x="401" y="305"/>
                </a:lnTo>
                <a:lnTo>
                  <a:pt x="397" y="303"/>
                </a:lnTo>
                <a:lnTo>
                  <a:pt x="397" y="300"/>
                </a:lnTo>
                <a:lnTo>
                  <a:pt x="401" y="303"/>
                </a:lnTo>
                <a:lnTo>
                  <a:pt x="403" y="303"/>
                </a:lnTo>
                <a:lnTo>
                  <a:pt x="403" y="300"/>
                </a:lnTo>
                <a:lnTo>
                  <a:pt x="401" y="300"/>
                </a:lnTo>
                <a:lnTo>
                  <a:pt x="399" y="298"/>
                </a:lnTo>
                <a:lnTo>
                  <a:pt x="401" y="298"/>
                </a:lnTo>
                <a:lnTo>
                  <a:pt x="403" y="298"/>
                </a:lnTo>
                <a:lnTo>
                  <a:pt x="405" y="300"/>
                </a:lnTo>
                <a:lnTo>
                  <a:pt x="405" y="300"/>
                </a:lnTo>
                <a:lnTo>
                  <a:pt x="405" y="303"/>
                </a:lnTo>
                <a:lnTo>
                  <a:pt x="407" y="303"/>
                </a:lnTo>
                <a:lnTo>
                  <a:pt x="407" y="300"/>
                </a:lnTo>
                <a:lnTo>
                  <a:pt x="410" y="300"/>
                </a:lnTo>
                <a:lnTo>
                  <a:pt x="410" y="300"/>
                </a:lnTo>
                <a:lnTo>
                  <a:pt x="410" y="298"/>
                </a:lnTo>
                <a:lnTo>
                  <a:pt x="410" y="298"/>
                </a:lnTo>
                <a:lnTo>
                  <a:pt x="410" y="300"/>
                </a:lnTo>
                <a:lnTo>
                  <a:pt x="412" y="300"/>
                </a:lnTo>
                <a:lnTo>
                  <a:pt x="412" y="298"/>
                </a:lnTo>
                <a:lnTo>
                  <a:pt x="412" y="298"/>
                </a:lnTo>
                <a:lnTo>
                  <a:pt x="414" y="298"/>
                </a:lnTo>
                <a:lnTo>
                  <a:pt x="416" y="298"/>
                </a:lnTo>
                <a:lnTo>
                  <a:pt x="416" y="298"/>
                </a:lnTo>
                <a:lnTo>
                  <a:pt x="418" y="296"/>
                </a:lnTo>
                <a:lnTo>
                  <a:pt x="418" y="296"/>
                </a:lnTo>
                <a:lnTo>
                  <a:pt x="418" y="294"/>
                </a:lnTo>
                <a:lnTo>
                  <a:pt x="420" y="294"/>
                </a:lnTo>
                <a:lnTo>
                  <a:pt x="420" y="294"/>
                </a:lnTo>
                <a:lnTo>
                  <a:pt x="420" y="292"/>
                </a:lnTo>
                <a:lnTo>
                  <a:pt x="420" y="290"/>
                </a:lnTo>
                <a:lnTo>
                  <a:pt x="422" y="280"/>
                </a:lnTo>
                <a:lnTo>
                  <a:pt x="420" y="273"/>
                </a:lnTo>
                <a:lnTo>
                  <a:pt x="416" y="275"/>
                </a:lnTo>
                <a:lnTo>
                  <a:pt x="414" y="273"/>
                </a:lnTo>
                <a:lnTo>
                  <a:pt x="414" y="273"/>
                </a:lnTo>
                <a:lnTo>
                  <a:pt x="414" y="271"/>
                </a:lnTo>
                <a:lnTo>
                  <a:pt x="414" y="269"/>
                </a:lnTo>
                <a:lnTo>
                  <a:pt x="414" y="269"/>
                </a:lnTo>
                <a:lnTo>
                  <a:pt x="414" y="267"/>
                </a:lnTo>
                <a:lnTo>
                  <a:pt x="412" y="271"/>
                </a:lnTo>
                <a:lnTo>
                  <a:pt x="410" y="271"/>
                </a:lnTo>
                <a:lnTo>
                  <a:pt x="407" y="271"/>
                </a:lnTo>
                <a:lnTo>
                  <a:pt x="405" y="269"/>
                </a:lnTo>
                <a:lnTo>
                  <a:pt x="405" y="269"/>
                </a:lnTo>
                <a:lnTo>
                  <a:pt x="410" y="269"/>
                </a:lnTo>
                <a:lnTo>
                  <a:pt x="410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6" y="267"/>
                </a:lnTo>
                <a:lnTo>
                  <a:pt x="416" y="267"/>
                </a:lnTo>
                <a:lnTo>
                  <a:pt x="416" y="269"/>
                </a:lnTo>
                <a:lnTo>
                  <a:pt x="418" y="271"/>
                </a:lnTo>
                <a:lnTo>
                  <a:pt x="418" y="271"/>
                </a:lnTo>
                <a:lnTo>
                  <a:pt x="420" y="271"/>
                </a:lnTo>
                <a:lnTo>
                  <a:pt x="422" y="271"/>
                </a:lnTo>
                <a:lnTo>
                  <a:pt x="424" y="267"/>
                </a:lnTo>
                <a:lnTo>
                  <a:pt x="424" y="267"/>
                </a:lnTo>
                <a:lnTo>
                  <a:pt x="424" y="263"/>
                </a:lnTo>
                <a:lnTo>
                  <a:pt x="426" y="261"/>
                </a:lnTo>
                <a:lnTo>
                  <a:pt x="426" y="261"/>
                </a:lnTo>
                <a:lnTo>
                  <a:pt x="430" y="259"/>
                </a:lnTo>
                <a:lnTo>
                  <a:pt x="430" y="261"/>
                </a:lnTo>
                <a:lnTo>
                  <a:pt x="430" y="263"/>
                </a:lnTo>
                <a:lnTo>
                  <a:pt x="428" y="265"/>
                </a:lnTo>
                <a:lnTo>
                  <a:pt x="428" y="265"/>
                </a:lnTo>
                <a:lnTo>
                  <a:pt x="428" y="267"/>
                </a:lnTo>
                <a:lnTo>
                  <a:pt x="428" y="269"/>
                </a:lnTo>
                <a:lnTo>
                  <a:pt x="428" y="271"/>
                </a:lnTo>
                <a:lnTo>
                  <a:pt x="433" y="271"/>
                </a:lnTo>
                <a:lnTo>
                  <a:pt x="433" y="271"/>
                </a:lnTo>
                <a:lnTo>
                  <a:pt x="435" y="269"/>
                </a:lnTo>
                <a:lnTo>
                  <a:pt x="437" y="271"/>
                </a:lnTo>
                <a:lnTo>
                  <a:pt x="437" y="271"/>
                </a:lnTo>
                <a:lnTo>
                  <a:pt x="437" y="273"/>
                </a:lnTo>
                <a:lnTo>
                  <a:pt x="437" y="273"/>
                </a:lnTo>
                <a:lnTo>
                  <a:pt x="437" y="273"/>
                </a:lnTo>
                <a:lnTo>
                  <a:pt x="439" y="273"/>
                </a:lnTo>
                <a:lnTo>
                  <a:pt x="441" y="273"/>
                </a:lnTo>
                <a:lnTo>
                  <a:pt x="443" y="271"/>
                </a:lnTo>
                <a:lnTo>
                  <a:pt x="445" y="269"/>
                </a:lnTo>
                <a:lnTo>
                  <a:pt x="447" y="267"/>
                </a:lnTo>
                <a:lnTo>
                  <a:pt x="449" y="267"/>
                </a:lnTo>
                <a:lnTo>
                  <a:pt x="451" y="269"/>
                </a:lnTo>
                <a:lnTo>
                  <a:pt x="453" y="269"/>
                </a:lnTo>
                <a:lnTo>
                  <a:pt x="453" y="269"/>
                </a:lnTo>
                <a:lnTo>
                  <a:pt x="456" y="269"/>
                </a:lnTo>
                <a:lnTo>
                  <a:pt x="456" y="269"/>
                </a:lnTo>
                <a:lnTo>
                  <a:pt x="464" y="271"/>
                </a:lnTo>
                <a:lnTo>
                  <a:pt x="466" y="273"/>
                </a:lnTo>
                <a:lnTo>
                  <a:pt x="470" y="271"/>
                </a:lnTo>
                <a:lnTo>
                  <a:pt x="470" y="269"/>
                </a:lnTo>
                <a:lnTo>
                  <a:pt x="472" y="269"/>
                </a:lnTo>
                <a:lnTo>
                  <a:pt x="474" y="269"/>
                </a:lnTo>
                <a:lnTo>
                  <a:pt x="476" y="269"/>
                </a:lnTo>
                <a:lnTo>
                  <a:pt x="479" y="271"/>
                </a:lnTo>
                <a:lnTo>
                  <a:pt x="479" y="271"/>
                </a:lnTo>
                <a:lnTo>
                  <a:pt x="481" y="269"/>
                </a:lnTo>
                <a:lnTo>
                  <a:pt x="481" y="269"/>
                </a:lnTo>
                <a:lnTo>
                  <a:pt x="483" y="269"/>
                </a:lnTo>
                <a:lnTo>
                  <a:pt x="483" y="271"/>
                </a:lnTo>
                <a:lnTo>
                  <a:pt x="483" y="273"/>
                </a:lnTo>
                <a:lnTo>
                  <a:pt x="483" y="275"/>
                </a:lnTo>
                <a:lnTo>
                  <a:pt x="481" y="275"/>
                </a:lnTo>
                <a:lnTo>
                  <a:pt x="479" y="275"/>
                </a:lnTo>
                <a:lnTo>
                  <a:pt x="476" y="273"/>
                </a:lnTo>
                <a:lnTo>
                  <a:pt x="476" y="273"/>
                </a:lnTo>
                <a:lnTo>
                  <a:pt x="472" y="273"/>
                </a:lnTo>
                <a:lnTo>
                  <a:pt x="470" y="275"/>
                </a:lnTo>
                <a:lnTo>
                  <a:pt x="466" y="282"/>
                </a:lnTo>
                <a:lnTo>
                  <a:pt x="464" y="280"/>
                </a:lnTo>
                <a:lnTo>
                  <a:pt x="462" y="280"/>
                </a:lnTo>
                <a:lnTo>
                  <a:pt x="462" y="280"/>
                </a:lnTo>
                <a:lnTo>
                  <a:pt x="460" y="280"/>
                </a:lnTo>
                <a:lnTo>
                  <a:pt x="460" y="280"/>
                </a:lnTo>
                <a:lnTo>
                  <a:pt x="460" y="280"/>
                </a:lnTo>
                <a:lnTo>
                  <a:pt x="458" y="278"/>
                </a:lnTo>
                <a:lnTo>
                  <a:pt x="456" y="278"/>
                </a:lnTo>
                <a:lnTo>
                  <a:pt x="453" y="275"/>
                </a:lnTo>
                <a:lnTo>
                  <a:pt x="451" y="275"/>
                </a:lnTo>
                <a:lnTo>
                  <a:pt x="449" y="278"/>
                </a:lnTo>
                <a:lnTo>
                  <a:pt x="447" y="278"/>
                </a:lnTo>
                <a:lnTo>
                  <a:pt x="445" y="280"/>
                </a:lnTo>
                <a:lnTo>
                  <a:pt x="445" y="282"/>
                </a:lnTo>
                <a:lnTo>
                  <a:pt x="443" y="284"/>
                </a:lnTo>
                <a:lnTo>
                  <a:pt x="443" y="286"/>
                </a:lnTo>
                <a:lnTo>
                  <a:pt x="443" y="288"/>
                </a:lnTo>
                <a:lnTo>
                  <a:pt x="443" y="290"/>
                </a:lnTo>
                <a:lnTo>
                  <a:pt x="443" y="290"/>
                </a:lnTo>
                <a:lnTo>
                  <a:pt x="443" y="292"/>
                </a:lnTo>
                <a:lnTo>
                  <a:pt x="443" y="294"/>
                </a:lnTo>
                <a:lnTo>
                  <a:pt x="443" y="296"/>
                </a:lnTo>
                <a:lnTo>
                  <a:pt x="441" y="300"/>
                </a:lnTo>
                <a:lnTo>
                  <a:pt x="441" y="303"/>
                </a:lnTo>
                <a:lnTo>
                  <a:pt x="441" y="303"/>
                </a:lnTo>
                <a:lnTo>
                  <a:pt x="443" y="309"/>
                </a:lnTo>
                <a:lnTo>
                  <a:pt x="445" y="309"/>
                </a:lnTo>
                <a:lnTo>
                  <a:pt x="447" y="309"/>
                </a:lnTo>
                <a:lnTo>
                  <a:pt x="449" y="307"/>
                </a:lnTo>
                <a:lnTo>
                  <a:pt x="451" y="305"/>
                </a:lnTo>
                <a:lnTo>
                  <a:pt x="451" y="305"/>
                </a:lnTo>
                <a:lnTo>
                  <a:pt x="453" y="303"/>
                </a:lnTo>
                <a:lnTo>
                  <a:pt x="460" y="303"/>
                </a:lnTo>
                <a:lnTo>
                  <a:pt x="460" y="303"/>
                </a:lnTo>
                <a:lnTo>
                  <a:pt x="460" y="300"/>
                </a:lnTo>
                <a:lnTo>
                  <a:pt x="460" y="300"/>
                </a:lnTo>
                <a:lnTo>
                  <a:pt x="462" y="300"/>
                </a:lnTo>
                <a:lnTo>
                  <a:pt x="462" y="300"/>
                </a:lnTo>
                <a:lnTo>
                  <a:pt x="462" y="300"/>
                </a:lnTo>
                <a:lnTo>
                  <a:pt x="464" y="300"/>
                </a:lnTo>
                <a:lnTo>
                  <a:pt x="464" y="300"/>
                </a:lnTo>
                <a:lnTo>
                  <a:pt x="464" y="300"/>
                </a:lnTo>
                <a:lnTo>
                  <a:pt x="462" y="300"/>
                </a:lnTo>
                <a:lnTo>
                  <a:pt x="462" y="303"/>
                </a:lnTo>
                <a:lnTo>
                  <a:pt x="462" y="305"/>
                </a:lnTo>
                <a:lnTo>
                  <a:pt x="460" y="307"/>
                </a:lnTo>
                <a:lnTo>
                  <a:pt x="456" y="305"/>
                </a:lnTo>
                <a:lnTo>
                  <a:pt x="453" y="307"/>
                </a:lnTo>
                <a:lnTo>
                  <a:pt x="451" y="307"/>
                </a:lnTo>
                <a:lnTo>
                  <a:pt x="449" y="313"/>
                </a:lnTo>
                <a:lnTo>
                  <a:pt x="449" y="315"/>
                </a:lnTo>
                <a:lnTo>
                  <a:pt x="447" y="315"/>
                </a:lnTo>
                <a:lnTo>
                  <a:pt x="447" y="317"/>
                </a:lnTo>
                <a:lnTo>
                  <a:pt x="445" y="323"/>
                </a:lnTo>
                <a:lnTo>
                  <a:pt x="445" y="326"/>
                </a:lnTo>
                <a:lnTo>
                  <a:pt x="443" y="330"/>
                </a:lnTo>
                <a:lnTo>
                  <a:pt x="443" y="332"/>
                </a:lnTo>
                <a:lnTo>
                  <a:pt x="443" y="334"/>
                </a:lnTo>
                <a:lnTo>
                  <a:pt x="445" y="336"/>
                </a:lnTo>
                <a:lnTo>
                  <a:pt x="447" y="336"/>
                </a:lnTo>
                <a:lnTo>
                  <a:pt x="451" y="334"/>
                </a:lnTo>
                <a:lnTo>
                  <a:pt x="453" y="334"/>
                </a:lnTo>
                <a:lnTo>
                  <a:pt x="456" y="334"/>
                </a:lnTo>
                <a:lnTo>
                  <a:pt x="458" y="334"/>
                </a:lnTo>
                <a:lnTo>
                  <a:pt x="464" y="334"/>
                </a:lnTo>
                <a:lnTo>
                  <a:pt x="466" y="334"/>
                </a:lnTo>
                <a:lnTo>
                  <a:pt x="470" y="334"/>
                </a:lnTo>
                <a:lnTo>
                  <a:pt x="472" y="334"/>
                </a:lnTo>
                <a:lnTo>
                  <a:pt x="474" y="334"/>
                </a:lnTo>
                <a:lnTo>
                  <a:pt x="476" y="332"/>
                </a:lnTo>
                <a:lnTo>
                  <a:pt x="479" y="332"/>
                </a:lnTo>
                <a:lnTo>
                  <a:pt x="483" y="334"/>
                </a:lnTo>
                <a:lnTo>
                  <a:pt x="487" y="334"/>
                </a:lnTo>
                <a:lnTo>
                  <a:pt x="491" y="332"/>
                </a:lnTo>
                <a:lnTo>
                  <a:pt x="493" y="330"/>
                </a:lnTo>
                <a:lnTo>
                  <a:pt x="493" y="330"/>
                </a:lnTo>
                <a:lnTo>
                  <a:pt x="495" y="328"/>
                </a:lnTo>
                <a:lnTo>
                  <a:pt x="495" y="328"/>
                </a:lnTo>
                <a:lnTo>
                  <a:pt x="499" y="328"/>
                </a:lnTo>
                <a:lnTo>
                  <a:pt x="504" y="326"/>
                </a:lnTo>
                <a:lnTo>
                  <a:pt x="504" y="326"/>
                </a:lnTo>
                <a:lnTo>
                  <a:pt x="504" y="326"/>
                </a:lnTo>
                <a:lnTo>
                  <a:pt x="504" y="328"/>
                </a:lnTo>
                <a:lnTo>
                  <a:pt x="504" y="328"/>
                </a:lnTo>
                <a:lnTo>
                  <a:pt x="501" y="328"/>
                </a:lnTo>
                <a:lnTo>
                  <a:pt x="499" y="328"/>
                </a:lnTo>
                <a:lnTo>
                  <a:pt x="493" y="332"/>
                </a:lnTo>
                <a:lnTo>
                  <a:pt x="487" y="334"/>
                </a:lnTo>
                <a:lnTo>
                  <a:pt x="485" y="336"/>
                </a:lnTo>
                <a:lnTo>
                  <a:pt x="481" y="338"/>
                </a:lnTo>
                <a:lnTo>
                  <a:pt x="479" y="338"/>
                </a:lnTo>
                <a:lnTo>
                  <a:pt x="476" y="338"/>
                </a:lnTo>
                <a:lnTo>
                  <a:pt x="474" y="338"/>
                </a:lnTo>
                <a:lnTo>
                  <a:pt x="472" y="338"/>
                </a:lnTo>
                <a:lnTo>
                  <a:pt x="472" y="338"/>
                </a:lnTo>
                <a:lnTo>
                  <a:pt x="470" y="342"/>
                </a:lnTo>
                <a:lnTo>
                  <a:pt x="468" y="344"/>
                </a:lnTo>
                <a:lnTo>
                  <a:pt x="466" y="346"/>
                </a:lnTo>
                <a:lnTo>
                  <a:pt x="464" y="349"/>
                </a:lnTo>
                <a:lnTo>
                  <a:pt x="462" y="349"/>
                </a:lnTo>
                <a:lnTo>
                  <a:pt x="460" y="349"/>
                </a:lnTo>
                <a:lnTo>
                  <a:pt x="456" y="353"/>
                </a:lnTo>
                <a:lnTo>
                  <a:pt x="453" y="353"/>
                </a:lnTo>
                <a:lnTo>
                  <a:pt x="453" y="355"/>
                </a:lnTo>
                <a:lnTo>
                  <a:pt x="449" y="361"/>
                </a:lnTo>
                <a:lnTo>
                  <a:pt x="449" y="363"/>
                </a:lnTo>
                <a:lnTo>
                  <a:pt x="451" y="363"/>
                </a:lnTo>
                <a:lnTo>
                  <a:pt x="458" y="359"/>
                </a:lnTo>
                <a:lnTo>
                  <a:pt x="460" y="357"/>
                </a:lnTo>
                <a:lnTo>
                  <a:pt x="464" y="355"/>
                </a:lnTo>
                <a:lnTo>
                  <a:pt x="466" y="357"/>
                </a:lnTo>
                <a:lnTo>
                  <a:pt x="466" y="357"/>
                </a:lnTo>
                <a:lnTo>
                  <a:pt x="466" y="359"/>
                </a:lnTo>
                <a:lnTo>
                  <a:pt x="464" y="357"/>
                </a:lnTo>
                <a:lnTo>
                  <a:pt x="458" y="361"/>
                </a:lnTo>
                <a:lnTo>
                  <a:pt x="458" y="361"/>
                </a:lnTo>
                <a:lnTo>
                  <a:pt x="453" y="363"/>
                </a:lnTo>
                <a:lnTo>
                  <a:pt x="447" y="365"/>
                </a:lnTo>
                <a:lnTo>
                  <a:pt x="447" y="365"/>
                </a:lnTo>
                <a:lnTo>
                  <a:pt x="447" y="367"/>
                </a:lnTo>
                <a:lnTo>
                  <a:pt x="449" y="367"/>
                </a:lnTo>
                <a:lnTo>
                  <a:pt x="449" y="369"/>
                </a:lnTo>
                <a:lnTo>
                  <a:pt x="453" y="367"/>
                </a:lnTo>
                <a:lnTo>
                  <a:pt x="453" y="367"/>
                </a:lnTo>
                <a:lnTo>
                  <a:pt x="456" y="369"/>
                </a:lnTo>
                <a:lnTo>
                  <a:pt x="453" y="369"/>
                </a:lnTo>
                <a:lnTo>
                  <a:pt x="451" y="369"/>
                </a:lnTo>
                <a:lnTo>
                  <a:pt x="449" y="369"/>
                </a:lnTo>
                <a:lnTo>
                  <a:pt x="449" y="371"/>
                </a:lnTo>
                <a:lnTo>
                  <a:pt x="449" y="371"/>
                </a:lnTo>
                <a:lnTo>
                  <a:pt x="449" y="374"/>
                </a:lnTo>
                <a:lnTo>
                  <a:pt x="451" y="378"/>
                </a:lnTo>
                <a:lnTo>
                  <a:pt x="451" y="380"/>
                </a:lnTo>
                <a:lnTo>
                  <a:pt x="451" y="380"/>
                </a:lnTo>
                <a:lnTo>
                  <a:pt x="453" y="380"/>
                </a:lnTo>
                <a:lnTo>
                  <a:pt x="456" y="378"/>
                </a:lnTo>
                <a:lnTo>
                  <a:pt x="456" y="380"/>
                </a:lnTo>
                <a:lnTo>
                  <a:pt x="456" y="382"/>
                </a:lnTo>
                <a:lnTo>
                  <a:pt x="458" y="382"/>
                </a:lnTo>
                <a:lnTo>
                  <a:pt x="458" y="384"/>
                </a:lnTo>
                <a:lnTo>
                  <a:pt x="460" y="384"/>
                </a:lnTo>
                <a:lnTo>
                  <a:pt x="464" y="386"/>
                </a:lnTo>
                <a:lnTo>
                  <a:pt x="464" y="386"/>
                </a:lnTo>
                <a:lnTo>
                  <a:pt x="462" y="386"/>
                </a:lnTo>
                <a:lnTo>
                  <a:pt x="462" y="386"/>
                </a:lnTo>
                <a:lnTo>
                  <a:pt x="460" y="388"/>
                </a:lnTo>
                <a:lnTo>
                  <a:pt x="453" y="392"/>
                </a:lnTo>
                <a:lnTo>
                  <a:pt x="451" y="394"/>
                </a:lnTo>
                <a:lnTo>
                  <a:pt x="451" y="397"/>
                </a:lnTo>
                <a:lnTo>
                  <a:pt x="453" y="399"/>
                </a:lnTo>
                <a:lnTo>
                  <a:pt x="453" y="399"/>
                </a:lnTo>
                <a:lnTo>
                  <a:pt x="456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2"/>
                </a:lnTo>
                <a:lnTo>
                  <a:pt x="458" y="392"/>
                </a:lnTo>
                <a:lnTo>
                  <a:pt x="458" y="390"/>
                </a:lnTo>
                <a:lnTo>
                  <a:pt x="460" y="390"/>
                </a:lnTo>
                <a:lnTo>
                  <a:pt x="462" y="390"/>
                </a:lnTo>
                <a:lnTo>
                  <a:pt x="462" y="390"/>
                </a:lnTo>
                <a:lnTo>
                  <a:pt x="464" y="392"/>
                </a:lnTo>
                <a:lnTo>
                  <a:pt x="462" y="394"/>
                </a:lnTo>
                <a:lnTo>
                  <a:pt x="462" y="397"/>
                </a:lnTo>
                <a:lnTo>
                  <a:pt x="460" y="401"/>
                </a:lnTo>
                <a:lnTo>
                  <a:pt x="464" y="399"/>
                </a:lnTo>
                <a:lnTo>
                  <a:pt x="464" y="399"/>
                </a:lnTo>
                <a:lnTo>
                  <a:pt x="464" y="397"/>
                </a:lnTo>
                <a:lnTo>
                  <a:pt x="464" y="394"/>
                </a:lnTo>
                <a:lnTo>
                  <a:pt x="464" y="394"/>
                </a:lnTo>
                <a:lnTo>
                  <a:pt x="466" y="394"/>
                </a:lnTo>
                <a:lnTo>
                  <a:pt x="466" y="397"/>
                </a:lnTo>
                <a:lnTo>
                  <a:pt x="466" y="397"/>
                </a:lnTo>
                <a:lnTo>
                  <a:pt x="470" y="394"/>
                </a:lnTo>
                <a:lnTo>
                  <a:pt x="472" y="394"/>
                </a:lnTo>
                <a:lnTo>
                  <a:pt x="472" y="394"/>
                </a:lnTo>
                <a:lnTo>
                  <a:pt x="476" y="403"/>
                </a:lnTo>
                <a:lnTo>
                  <a:pt x="474" y="403"/>
                </a:lnTo>
                <a:lnTo>
                  <a:pt x="472" y="405"/>
                </a:lnTo>
                <a:lnTo>
                  <a:pt x="468" y="403"/>
                </a:lnTo>
                <a:lnTo>
                  <a:pt x="468" y="403"/>
                </a:lnTo>
                <a:lnTo>
                  <a:pt x="468" y="405"/>
                </a:lnTo>
                <a:lnTo>
                  <a:pt x="468" y="407"/>
                </a:lnTo>
                <a:lnTo>
                  <a:pt x="470" y="407"/>
                </a:lnTo>
                <a:lnTo>
                  <a:pt x="470" y="407"/>
                </a:lnTo>
                <a:lnTo>
                  <a:pt x="472" y="407"/>
                </a:lnTo>
                <a:lnTo>
                  <a:pt x="472" y="407"/>
                </a:lnTo>
                <a:lnTo>
                  <a:pt x="472" y="409"/>
                </a:lnTo>
                <a:lnTo>
                  <a:pt x="472" y="409"/>
                </a:lnTo>
                <a:lnTo>
                  <a:pt x="474" y="411"/>
                </a:lnTo>
                <a:lnTo>
                  <a:pt x="476" y="411"/>
                </a:lnTo>
                <a:lnTo>
                  <a:pt x="479" y="409"/>
                </a:lnTo>
                <a:lnTo>
                  <a:pt x="481" y="409"/>
                </a:lnTo>
                <a:lnTo>
                  <a:pt x="479" y="411"/>
                </a:lnTo>
                <a:lnTo>
                  <a:pt x="476" y="413"/>
                </a:lnTo>
                <a:lnTo>
                  <a:pt x="474" y="415"/>
                </a:lnTo>
                <a:lnTo>
                  <a:pt x="476" y="420"/>
                </a:lnTo>
                <a:lnTo>
                  <a:pt x="476" y="420"/>
                </a:lnTo>
                <a:lnTo>
                  <a:pt x="474" y="424"/>
                </a:lnTo>
                <a:lnTo>
                  <a:pt x="474" y="426"/>
                </a:lnTo>
                <a:lnTo>
                  <a:pt x="479" y="424"/>
                </a:lnTo>
                <a:lnTo>
                  <a:pt x="479" y="422"/>
                </a:lnTo>
                <a:lnTo>
                  <a:pt x="481" y="422"/>
                </a:lnTo>
                <a:lnTo>
                  <a:pt x="481" y="422"/>
                </a:lnTo>
                <a:lnTo>
                  <a:pt x="481" y="424"/>
                </a:lnTo>
                <a:lnTo>
                  <a:pt x="479" y="426"/>
                </a:lnTo>
                <a:lnTo>
                  <a:pt x="479" y="428"/>
                </a:lnTo>
                <a:lnTo>
                  <a:pt x="481" y="430"/>
                </a:lnTo>
                <a:lnTo>
                  <a:pt x="483" y="428"/>
                </a:lnTo>
                <a:lnTo>
                  <a:pt x="483" y="428"/>
                </a:lnTo>
                <a:lnTo>
                  <a:pt x="483" y="430"/>
                </a:lnTo>
                <a:lnTo>
                  <a:pt x="483" y="430"/>
                </a:lnTo>
                <a:lnTo>
                  <a:pt x="483" y="430"/>
                </a:lnTo>
                <a:lnTo>
                  <a:pt x="483" y="432"/>
                </a:lnTo>
                <a:lnTo>
                  <a:pt x="485" y="432"/>
                </a:lnTo>
                <a:lnTo>
                  <a:pt x="485" y="432"/>
                </a:lnTo>
                <a:lnTo>
                  <a:pt x="485" y="434"/>
                </a:lnTo>
                <a:lnTo>
                  <a:pt x="485" y="434"/>
                </a:lnTo>
                <a:lnTo>
                  <a:pt x="481" y="436"/>
                </a:lnTo>
                <a:lnTo>
                  <a:pt x="481" y="438"/>
                </a:lnTo>
                <a:lnTo>
                  <a:pt x="483" y="440"/>
                </a:lnTo>
                <a:lnTo>
                  <a:pt x="481" y="445"/>
                </a:lnTo>
                <a:lnTo>
                  <a:pt x="481" y="447"/>
                </a:lnTo>
                <a:lnTo>
                  <a:pt x="481" y="449"/>
                </a:lnTo>
                <a:lnTo>
                  <a:pt x="479" y="449"/>
                </a:lnTo>
                <a:lnTo>
                  <a:pt x="479" y="451"/>
                </a:lnTo>
                <a:lnTo>
                  <a:pt x="481" y="453"/>
                </a:lnTo>
                <a:lnTo>
                  <a:pt x="481" y="453"/>
                </a:lnTo>
                <a:lnTo>
                  <a:pt x="481" y="457"/>
                </a:lnTo>
                <a:lnTo>
                  <a:pt x="479" y="459"/>
                </a:lnTo>
                <a:lnTo>
                  <a:pt x="479" y="461"/>
                </a:lnTo>
                <a:lnTo>
                  <a:pt x="476" y="465"/>
                </a:lnTo>
                <a:lnTo>
                  <a:pt x="476" y="465"/>
                </a:lnTo>
                <a:lnTo>
                  <a:pt x="476" y="465"/>
                </a:lnTo>
                <a:lnTo>
                  <a:pt x="479" y="468"/>
                </a:lnTo>
                <a:lnTo>
                  <a:pt x="479" y="472"/>
                </a:lnTo>
                <a:lnTo>
                  <a:pt x="479" y="474"/>
                </a:lnTo>
                <a:lnTo>
                  <a:pt x="476" y="476"/>
                </a:lnTo>
                <a:lnTo>
                  <a:pt x="474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0" y="478"/>
                </a:lnTo>
                <a:lnTo>
                  <a:pt x="470" y="478"/>
                </a:lnTo>
                <a:lnTo>
                  <a:pt x="468" y="478"/>
                </a:lnTo>
                <a:lnTo>
                  <a:pt x="468" y="480"/>
                </a:lnTo>
                <a:lnTo>
                  <a:pt x="468" y="482"/>
                </a:lnTo>
                <a:lnTo>
                  <a:pt x="466" y="484"/>
                </a:lnTo>
                <a:lnTo>
                  <a:pt x="466" y="486"/>
                </a:lnTo>
                <a:lnTo>
                  <a:pt x="464" y="488"/>
                </a:lnTo>
                <a:lnTo>
                  <a:pt x="464" y="491"/>
                </a:lnTo>
                <a:lnTo>
                  <a:pt x="464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5"/>
                </a:lnTo>
                <a:lnTo>
                  <a:pt x="464" y="497"/>
                </a:lnTo>
                <a:lnTo>
                  <a:pt x="464" y="497"/>
                </a:lnTo>
                <a:lnTo>
                  <a:pt x="464" y="501"/>
                </a:lnTo>
                <a:lnTo>
                  <a:pt x="462" y="507"/>
                </a:lnTo>
                <a:lnTo>
                  <a:pt x="462" y="507"/>
                </a:lnTo>
                <a:lnTo>
                  <a:pt x="462" y="507"/>
                </a:lnTo>
                <a:lnTo>
                  <a:pt x="464" y="507"/>
                </a:lnTo>
                <a:lnTo>
                  <a:pt x="466" y="507"/>
                </a:lnTo>
                <a:lnTo>
                  <a:pt x="466" y="505"/>
                </a:lnTo>
                <a:lnTo>
                  <a:pt x="468" y="505"/>
                </a:lnTo>
                <a:lnTo>
                  <a:pt x="468" y="505"/>
                </a:lnTo>
                <a:lnTo>
                  <a:pt x="468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4" y="505"/>
                </a:lnTo>
                <a:lnTo>
                  <a:pt x="476" y="505"/>
                </a:lnTo>
                <a:lnTo>
                  <a:pt x="479" y="505"/>
                </a:lnTo>
                <a:lnTo>
                  <a:pt x="481" y="505"/>
                </a:lnTo>
                <a:lnTo>
                  <a:pt x="485" y="503"/>
                </a:lnTo>
                <a:lnTo>
                  <a:pt x="485" y="501"/>
                </a:lnTo>
                <a:lnTo>
                  <a:pt x="485" y="497"/>
                </a:lnTo>
                <a:lnTo>
                  <a:pt x="485" y="497"/>
                </a:lnTo>
                <a:lnTo>
                  <a:pt x="485" y="495"/>
                </a:lnTo>
                <a:lnTo>
                  <a:pt x="485" y="495"/>
                </a:lnTo>
                <a:lnTo>
                  <a:pt x="483" y="495"/>
                </a:lnTo>
                <a:lnTo>
                  <a:pt x="481" y="493"/>
                </a:lnTo>
                <a:lnTo>
                  <a:pt x="481" y="493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88"/>
                </a:lnTo>
                <a:lnTo>
                  <a:pt x="481" y="488"/>
                </a:lnTo>
                <a:lnTo>
                  <a:pt x="481" y="488"/>
                </a:lnTo>
                <a:lnTo>
                  <a:pt x="483" y="488"/>
                </a:lnTo>
                <a:lnTo>
                  <a:pt x="483" y="488"/>
                </a:lnTo>
                <a:lnTo>
                  <a:pt x="485" y="488"/>
                </a:lnTo>
                <a:lnTo>
                  <a:pt x="485" y="488"/>
                </a:lnTo>
                <a:lnTo>
                  <a:pt x="485" y="488"/>
                </a:lnTo>
                <a:lnTo>
                  <a:pt x="487" y="484"/>
                </a:lnTo>
                <a:lnTo>
                  <a:pt x="487" y="484"/>
                </a:lnTo>
                <a:lnTo>
                  <a:pt x="487" y="484"/>
                </a:lnTo>
                <a:lnTo>
                  <a:pt x="489" y="484"/>
                </a:lnTo>
                <a:lnTo>
                  <a:pt x="489" y="484"/>
                </a:lnTo>
                <a:lnTo>
                  <a:pt x="491" y="484"/>
                </a:lnTo>
                <a:lnTo>
                  <a:pt x="491" y="484"/>
                </a:lnTo>
                <a:lnTo>
                  <a:pt x="493" y="482"/>
                </a:lnTo>
                <a:lnTo>
                  <a:pt x="495" y="480"/>
                </a:lnTo>
                <a:lnTo>
                  <a:pt x="497" y="480"/>
                </a:lnTo>
                <a:lnTo>
                  <a:pt x="497" y="480"/>
                </a:lnTo>
                <a:lnTo>
                  <a:pt x="497" y="480"/>
                </a:lnTo>
                <a:lnTo>
                  <a:pt x="499" y="480"/>
                </a:lnTo>
                <a:lnTo>
                  <a:pt x="499" y="482"/>
                </a:lnTo>
                <a:lnTo>
                  <a:pt x="497" y="482"/>
                </a:lnTo>
                <a:lnTo>
                  <a:pt x="497" y="484"/>
                </a:lnTo>
                <a:lnTo>
                  <a:pt x="499" y="484"/>
                </a:lnTo>
                <a:lnTo>
                  <a:pt x="499" y="484"/>
                </a:lnTo>
                <a:lnTo>
                  <a:pt x="499" y="484"/>
                </a:lnTo>
                <a:lnTo>
                  <a:pt x="501" y="484"/>
                </a:lnTo>
                <a:lnTo>
                  <a:pt x="501" y="484"/>
                </a:lnTo>
                <a:lnTo>
                  <a:pt x="504" y="484"/>
                </a:lnTo>
                <a:lnTo>
                  <a:pt x="504" y="486"/>
                </a:lnTo>
                <a:lnTo>
                  <a:pt x="504" y="486"/>
                </a:lnTo>
                <a:lnTo>
                  <a:pt x="504" y="486"/>
                </a:lnTo>
                <a:lnTo>
                  <a:pt x="504" y="488"/>
                </a:lnTo>
                <a:lnTo>
                  <a:pt x="501" y="488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5"/>
                </a:lnTo>
                <a:lnTo>
                  <a:pt x="495" y="495"/>
                </a:lnTo>
                <a:lnTo>
                  <a:pt x="495" y="495"/>
                </a:lnTo>
                <a:lnTo>
                  <a:pt x="495" y="499"/>
                </a:lnTo>
                <a:lnTo>
                  <a:pt x="495" y="499"/>
                </a:lnTo>
                <a:lnTo>
                  <a:pt x="497" y="501"/>
                </a:lnTo>
                <a:lnTo>
                  <a:pt x="497" y="501"/>
                </a:lnTo>
                <a:lnTo>
                  <a:pt x="499" y="501"/>
                </a:lnTo>
                <a:lnTo>
                  <a:pt x="501" y="501"/>
                </a:lnTo>
                <a:lnTo>
                  <a:pt x="501" y="501"/>
                </a:lnTo>
                <a:lnTo>
                  <a:pt x="501" y="499"/>
                </a:lnTo>
                <a:lnTo>
                  <a:pt x="501" y="499"/>
                </a:lnTo>
                <a:lnTo>
                  <a:pt x="501" y="497"/>
                </a:lnTo>
                <a:lnTo>
                  <a:pt x="501" y="497"/>
                </a:lnTo>
                <a:lnTo>
                  <a:pt x="501" y="497"/>
                </a:lnTo>
                <a:lnTo>
                  <a:pt x="504" y="497"/>
                </a:lnTo>
                <a:lnTo>
                  <a:pt x="506" y="497"/>
                </a:lnTo>
                <a:lnTo>
                  <a:pt x="508" y="497"/>
                </a:lnTo>
                <a:lnTo>
                  <a:pt x="508" y="499"/>
                </a:lnTo>
                <a:lnTo>
                  <a:pt x="508" y="503"/>
                </a:lnTo>
                <a:lnTo>
                  <a:pt x="510" y="503"/>
                </a:lnTo>
                <a:lnTo>
                  <a:pt x="512" y="503"/>
                </a:lnTo>
                <a:lnTo>
                  <a:pt x="512" y="503"/>
                </a:lnTo>
                <a:lnTo>
                  <a:pt x="514" y="503"/>
                </a:lnTo>
                <a:lnTo>
                  <a:pt x="514" y="501"/>
                </a:lnTo>
                <a:lnTo>
                  <a:pt x="516" y="501"/>
                </a:lnTo>
                <a:lnTo>
                  <a:pt x="516" y="501"/>
                </a:lnTo>
                <a:lnTo>
                  <a:pt x="516" y="499"/>
                </a:lnTo>
                <a:lnTo>
                  <a:pt x="516" y="499"/>
                </a:lnTo>
                <a:lnTo>
                  <a:pt x="516" y="499"/>
                </a:lnTo>
                <a:lnTo>
                  <a:pt x="516" y="497"/>
                </a:lnTo>
                <a:lnTo>
                  <a:pt x="516" y="497"/>
                </a:lnTo>
                <a:lnTo>
                  <a:pt x="518" y="495"/>
                </a:lnTo>
                <a:lnTo>
                  <a:pt x="518" y="495"/>
                </a:lnTo>
                <a:lnTo>
                  <a:pt x="524" y="497"/>
                </a:lnTo>
                <a:lnTo>
                  <a:pt x="527" y="497"/>
                </a:lnTo>
                <a:lnTo>
                  <a:pt x="529" y="497"/>
                </a:lnTo>
                <a:lnTo>
                  <a:pt x="529" y="497"/>
                </a:lnTo>
                <a:lnTo>
                  <a:pt x="529" y="497"/>
                </a:lnTo>
                <a:lnTo>
                  <a:pt x="531" y="495"/>
                </a:lnTo>
                <a:lnTo>
                  <a:pt x="529" y="493"/>
                </a:lnTo>
                <a:lnTo>
                  <a:pt x="529" y="493"/>
                </a:lnTo>
                <a:lnTo>
                  <a:pt x="529" y="491"/>
                </a:lnTo>
                <a:lnTo>
                  <a:pt x="531" y="491"/>
                </a:lnTo>
                <a:lnTo>
                  <a:pt x="531" y="488"/>
                </a:lnTo>
                <a:lnTo>
                  <a:pt x="531" y="486"/>
                </a:lnTo>
                <a:lnTo>
                  <a:pt x="531" y="482"/>
                </a:lnTo>
                <a:lnTo>
                  <a:pt x="531" y="480"/>
                </a:lnTo>
                <a:lnTo>
                  <a:pt x="531" y="480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6"/>
                </a:lnTo>
                <a:lnTo>
                  <a:pt x="527" y="476"/>
                </a:lnTo>
                <a:lnTo>
                  <a:pt x="529" y="474"/>
                </a:lnTo>
                <a:lnTo>
                  <a:pt x="531" y="472"/>
                </a:lnTo>
                <a:lnTo>
                  <a:pt x="535" y="463"/>
                </a:lnTo>
                <a:lnTo>
                  <a:pt x="537" y="459"/>
                </a:lnTo>
                <a:lnTo>
                  <a:pt x="537" y="457"/>
                </a:lnTo>
                <a:lnTo>
                  <a:pt x="537" y="455"/>
                </a:lnTo>
                <a:lnTo>
                  <a:pt x="537" y="453"/>
                </a:lnTo>
                <a:lnTo>
                  <a:pt x="537" y="453"/>
                </a:lnTo>
                <a:lnTo>
                  <a:pt x="535" y="453"/>
                </a:lnTo>
                <a:lnTo>
                  <a:pt x="535" y="453"/>
                </a:lnTo>
                <a:lnTo>
                  <a:pt x="535" y="453"/>
                </a:lnTo>
                <a:lnTo>
                  <a:pt x="533" y="453"/>
                </a:lnTo>
                <a:lnTo>
                  <a:pt x="533" y="453"/>
                </a:lnTo>
                <a:lnTo>
                  <a:pt x="533" y="451"/>
                </a:lnTo>
                <a:lnTo>
                  <a:pt x="533" y="451"/>
                </a:lnTo>
                <a:lnTo>
                  <a:pt x="533" y="449"/>
                </a:lnTo>
                <a:lnTo>
                  <a:pt x="533" y="449"/>
                </a:lnTo>
                <a:lnTo>
                  <a:pt x="531" y="447"/>
                </a:lnTo>
                <a:lnTo>
                  <a:pt x="531" y="447"/>
                </a:lnTo>
                <a:lnTo>
                  <a:pt x="531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5"/>
                </a:lnTo>
                <a:lnTo>
                  <a:pt x="529" y="445"/>
                </a:lnTo>
                <a:lnTo>
                  <a:pt x="533" y="445"/>
                </a:lnTo>
                <a:lnTo>
                  <a:pt x="533" y="443"/>
                </a:lnTo>
                <a:lnTo>
                  <a:pt x="535" y="438"/>
                </a:lnTo>
                <a:lnTo>
                  <a:pt x="535" y="438"/>
                </a:lnTo>
                <a:lnTo>
                  <a:pt x="535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40"/>
                </a:lnTo>
                <a:lnTo>
                  <a:pt x="539" y="443"/>
                </a:lnTo>
                <a:lnTo>
                  <a:pt x="539" y="443"/>
                </a:lnTo>
                <a:lnTo>
                  <a:pt x="541" y="445"/>
                </a:lnTo>
                <a:lnTo>
                  <a:pt x="541" y="445"/>
                </a:lnTo>
                <a:lnTo>
                  <a:pt x="541" y="445"/>
                </a:lnTo>
                <a:lnTo>
                  <a:pt x="545" y="447"/>
                </a:lnTo>
                <a:lnTo>
                  <a:pt x="550" y="449"/>
                </a:lnTo>
                <a:lnTo>
                  <a:pt x="550" y="449"/>
                </a:lnTo>
                <a:lnTo>
                  <a:pt x="552" y="451"/>
                </a:lnTo>
                <a:lnTo>
                  <a:pt x="554" y="455"/>
                </a:lnTo>
                <a:lnTo>
                  <a:pt x="554" y="455"/>
                </a:lnTo>
                <a:lnTo>
                  <a:pt x="556" y="455"/>
                </a:lnTo>
                <a:lnTo>
                  <a:pt x="556" y="455"/>
                </a:lnTo>
                <a:lnTo>
                  <a:pt x="562" y="455"/>
                </a:lnTo>
                <a:lnTo>
                  <a:pt x="562" y="455"/>
                </a:lnTo>
                <a:lnTo>
                  <a:pt x="566" y="453"/>
                </a:lnTo>
                <a:lnTo>
                  <a:pt x="568" y="453"/>
                </a:lnTo>
                <a:lnTo>
                  <a:pt x="570" y="451"/>
                </a:lnTo>
                <a:lnTo>
                  <a:pt x="570" y="451"/>
                </a:lnTo>
                <a:lnTo>
                  <a:pt x="573" y="449"/>
                </a:lnTo>
                <a:lnTo>
                  <a:pt x="573" y="449"/>
                </a:lnTo>
                <a:lnTo>
                  <a:pt x="573" y="447"/>
                </a:lnTo>
                <a:lnTo>
                  <a:pt x="573" y="447"/>
                </a:lnTo>
                <a:lnTo>
                  <a:pt x="573" y="445"/>
                </a:lnTo>
                <a:lnTo>
                  <a:pt x="573" y="443"/>
                </a:lnTo>
                <a:lnTo>
                  <a:pt x="577" y="440"/>
                </a:lnTo>
                <a:lnTo>
                  <a:pt x="581" y="436"/>
                </a:lnTo>
                <a:lnTo>
                  <a:pt x="581" y="434"/>
                </a:lnTo>
                <a:lnTo>
                  <a:pt x="583" y="434"/>
                </a:lnTo>
                <a:lnTo>
                  <a:pt x="583" y="432"/>
                </a:lnTo>
                <a:lnTo>
                  <a:pt x="583" y="430"/>
                </a:lnTo>
                <a:lnTo>
                  <a:pt x="583" y="428"/>
                </a:lnTo>
                <a:lnTo>
                  <a:pt x="583" y="420"/>
                </a:lnTo>
                <a:lnTo>
                  <a:pt x="581" y="417"/>
                </a:lnTo>
                <a:lnTo>
                  <a:pt x="581" y="415"/>
                </a:lnTo>
                <a:lnTo>
                  <a:pt x="579" y="411"/>
                </a:lnTo>
                <a:lnTo>
                  <a:pt x="579" y="411"/>
                </a:lnTo>
                <a:lnTo>
                  <a:pt x="579" y="409"/>
                </a:lnTo>
                <a:lnTo>
                  <a:pt x="577" y="409"/>
                </a:lnTo>
                <a:lnTo>
                  <a:pt x="575" y="407"/>
                </a:lnTo>
                <a:lnTo>
                  <a:pt x="573" y="405"/>
                </a:lnTo>
                <a:lnTo>
                  <a:pt x="573" y="403"/>
                </a:lnTo>
                <a:lnTo>
                  <a:pt x="570" y="401"/>
                </a:lnTo>
                <a:lnTo>
                  <a:pt x="568" y="401"/>
                </a:lnTo>
                <a:lnTo>
                  <a:pt x="566" y="401"/>
                </a:lnTo>
                <a:lnTo>
                  <a:pt x="564" y="399"/>
                </a:lnTo>
                <a:lnTo>
                  <a:pt x="564" y="397"/>
                </a:lnTo>
                <a:lnTo>
                  <a:pt x="564" y="397"/>
                </a:lnTo>
                <a:lnTo>
                  <a:pt x="562" y="394"/>
                </a:lnTo>
                <a:lnTo>
                  <a:pt x="562" y="394"/>
                </a:lnTo>
                <a:lnTo>
                  <a:pt x="560" y="394"/>
                </a:lnTo>
                <a:lnTo>
                  <a:pt x="560" y="394"/>
                </a:lnTo>
                <a:lnTo>
                  <a:pt x="558" y="394"/>
                </a:lnTo>
                <a:lnTo>
                  <a:pt x="558" y="394"/>
                </a:lnTo>
                <a:lnTo>
                  <a:pt x="556" y="394"/>
                </a:lnTo>
                <a:lnTo>
                  <a:pt x="552" y="392"/>
                </a:lnTo>
                <a:lnTo>
                  <a:pt x="547" y="388"/>
                </a:lnTo>
                <a:lnTo>
                  <a:pt x="547" y="388"/>
                </a:lnTo>
                <a:lnTo>
                  <a:pt x="547" y="388"/>
                </a:lnTo>
                <a:lnTo>
                  <a:pt x="547" y="386"/>
                </a:lnTo>
                <a:lnTo>
                  <a:pt x="547" y="386"/>
                </a:lnTo>
                <a:lnTo>
                  <a:pt x="547" y="386"/>
                </a:lnTo>
                <a:lnTo>
                  <a:pt x="550" y="386"/>
                </a:lnTo>
                <a:lnTo>
                  <a:pt x="556" y="390"/>
                </a:lnTo>
                <a:lnTo>
                  <a:pt x="556" y="390"/>
                </a:lnTo>
                <a:lnTo>
                  <a:pt x="556" y="390"/>
                </a:lnTo>
                <a:lnTo>
                  <a:pt x="558" y="390"/>
                </a:lnTo>
                <a:lnTo>
                  <a:pt x="558" y="388"/>
                </a:lnTo>
                <a:lnTo>
                  <a:pt x="558" y="390"/>
                </a:lnTo>
                <a:lnTo>
                  <a:pt x="560" y="390"/>
                </a:lnTo>
                <a:lnTo>
                  <a:pt x="560" y="390"/>
                </a:lnTo>
                <a:lnTo>
                  <a:pt x="562" y="390"/>
                </a:lnTo>
                <a:lnTo>
                  <a:pt x="562" y="390"/>
                </a:lnTo>
                <a:lnTo>
                  <a:pt x="562" y="390"/>
                </a:lnTo>
                <a:lnTo>
                  <a:pt x="564" y="388"/>
                </a:lnTo>
                <a:lnTo>
                  <a:pt x="564" y="388"/>
                </a:lnTo>
                <a:lnTo>
                  <a:pt x="564" y="388"/>
                </a:lnTo>
                <a:lnTo>
                  <a:pt x="566" y="386"/>
                </a:lnTo>
                <a:lnTo>
                  <a:pt x="568" y="386"/>
                </a:lnTo>
                <a:lnTo>
                  <a:pt x="568" y="386"/>
                </a:lnTo>
                <a:lnTo>
                  <a:pt x="570" y="384"/>
                </a:lnTo>
                <a:lnTo>
                  <a:pt x="570" y="380"/>
                </a:lnTo>
                <a:lnTo>
                  <a:pt x="573" y="378"/>
                </a:lnTo>
                <a:lnTo>
                  <a:pt x="573" y="378"/>
                </a:lnTo>
                <a:lnTo>
                  <a:pt x="573" y="378"/>
                </a:lnTo>
                <a:lnTo>
                  <a:pt x="575" y="380"/>
                </a:lnTo>
                <a:lnTo>
                  <a:pt x="577" y="380"/>
                </a:lnTo>
                <a:lnTo>
                  <a:pt x="577" y="380"/>
                </a:lnTo>
                <a:lnTo>
                  <a:pt x="583" y="378"/>
                </a:lnTo>
                <a:lnTo>
                  <a:pt x="583" y="376"/>
                </a:lnTo>
                <a:lnTo>
                  <a:pt x="585" y="374"/>
                </a:lnTo>
                <a:lnTo>
                  <a:pt x="587" y="367"/>
                </a:lnTo>
                <a:lnTo>
                  <a:pt x="587" y="365"/>
                </a:lnTo>
                <a:lnTo>
                  <a:pt x="589" y="363"/>
                </a:lnTo>
                <a:lnTo>
                  <a:pt x="591" y="363"/>
                </a:lnTo>
                <a:lnTo>
                  <a:pt x="593" y="361"/>
                </a:lnTo>
                <a:lnTo>
                  <a:pt x="595" y="359"/>
                </a:lnTo>
                <a:lnTo>
                  <a:pt x="595" y="357"/>
                </a:lnTo>
                <a:lnTo>
                  <a:pt x="598" y="357"/>
                </a:lnTo>
                <a:lnTo>
                  <a:pt x="598" y="357"/>
                </a:lnTo>
                <a:lnTo>
                  <a:pt x="602" y="359"/>
                </a:lnTo>
                <a:lnTo>
                  <a:pt x="602" y="359"/>
                </a:lnTo>
                <a:lnTo>
                  <a:pt x="604" y="359"/>
                </a:lnTo>
                <a:lnTo>
                  <a:pt x="616" y="355"/>
                </a:lnTo>
                <a:lnTo>
                  <a:pt x="618" y="355"/>
                </a:lnTo>
                <a:lnTo>
                  <a:pt x="621" y="353"/>
                </a:lnTo>
                <a:lnTo>
                  <a:pt x="623" y="353"/>
                </a:lnTo>
                <a:lnTo>
                  <a:pt x="623" y="351"/>
                </a:lnTo>
                <a:lnTo>
                  <a:pt x="623" y="351"/>
                </a:lnTo>
                <a:lnTo>
                  <a:pt x="623" y="351"/>
                </a:lnTo>
                <a:lnTo>
                  <a:pt x="623" y="349"/>
                </a:lnTo>
                <a:lnTo>
                  <a:pt x="623" y="349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18" y="346"/>
                </a:lnTo>
                <a:lnTo>
                  <a:pt x="616" y="346"/>
                </a:lnTo>
                <a:lnTo>
                  <a:pt x="616" y="349"/>
                </a:lnTo>
                <a:lnTo>
                  <a:pt x="616" y="349"/>
                </a:lnTo>
                <a:lnTo>
                  <a:pt x="612" y="349"/>
                </a:lnTo>
                <a:lnTo>
                  <a:pt x="610" y="349"/>
                </a:lnTo>
                <a:lnTo>
                  <a:pt x="610" y="349"/>
                </a:lnTo>
                <a:lnTo>
                  <a:pt x="610" y="346"/>
                </a:lnTo>
                <a:lnTo>
                  <a:pt x="608" y="346"/>
                </a:lnTo>
                <a:lnTo>
                  <a:pt x="608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4" y="346"/>
                </a:lnTo>
                <a:lnTo>
                  <a:pt x="604" y="349"/>
                </a:lnTo>
                <a:lnTo>
                  <a:pt x="604" y="349"/>
                </a:lnTo>
                <a:lnTo>
                  <a:pt x="595" y="346"/>
                </a:lnTo>
                <a:lnTo>
                  <a:pt x="593" y="346"/>
                </a:lnTo>
                <a:lnTo>
                  <a:pt x="591" y="349"/>
                </a:lnTo>
                <a:lnTo>
                  <a:pt x="587" y="349"/>
                </a:lnTo>
                <a:lnTo>
                  <a:pt x="585" y="351"/>
                </a:lnTo>
                <a:lnTo>
                  <a:pt x="577" y="351"/>
                </a:lnTo>
                <a:lnTo>
                  <a:pt x="575" y="353"/>
                </a:lnTo>
                <a:lnTo>
                  <a:pt x="575" y="353"/>
                </a:lnTo>
                <a:lnTo>
                  <a:pt x="573" y="353"/>
                </a:lnTo>
                <a:lnTo>
                  <a:pt x="573" y="353"/>
                </a:lnTo>
                <a:lnTo>
                  <a:pt x="573" y="349"/>
                </a:lnTo>
                <a:lnTo>
                  <a:pt x="570" y="349"/>
                </a:lnTo>
                <a:lnTo>
                  <a:pt x="568" y="344"/>
                </a:lnTo>
                <a:lnTo>
                  <a:pt x="568" y="342"/>
                </a:lnTo>
                <a:lnTo>
                  <a:pt x="566" y="342"/>
                </a:lnTo>
                <a:lnTo>
                  <a:pt x="566" y="340"/>
                </a:lnTo>
                <a:lnTo>
                  <a:pt x="568" y="340"/>
                </a:lnTo>
                <a:lnTo>
                  <a:pt x="570" y="340"/>
                </a:lnTo>
                <a:lnTo>
                  <a:pt x="573" y="338"/>
                </a:lnTo>
                <a:lnTo>
                  <a:pt x="575" y="338"/>
                </a:lnTo>
                <a:lnTo>
                  <a:pt x="577" y="334"/>
                </a:lnTo>
                <a:lnTo>
                  <a:pt x="575" y="332"/>
                </a:lnTo>
                <a:lnTo>
                  <a:pt x="575" y="332"/>
                </a:lnTo>
                <a:lnTo>
                  <a:pt x="573" y="330"/>
                </a:lnTo>
                <a:lnTo>
                  <a:pt x="573" y="330"/>
                </a:lnTo>
                <a:lnTo>
                  <a:pt x="573" y="328"/>
                </a:lnTo>
                <a:lnTo>
                  <a:pt x="573" y="326"/>
                </a:lnTo>
                <a:lnTo>
                  <a:pt x="573" y="326"/>
                </a:lnTo>
                <a:lnTo>
                  <a:pt x="573" y="321"/>
                </a:lnTo>
                <a:lnTo>
                  <a:pt x="570" y="321"/>
                </a:lnTo>
                <a:lnTo>
                  <a:pt x="573" y="319"/>
                </a:lnTo>
                <a:lnTo>
                  <a:pt x="573" y="317"/>
                </a:lnTo>
                <a:lnTo>
                  <a:pt x="575" y="317"/>
                </a:lnTo>
                <a:lnTo>
                  <a:pt x="575" y="317"/>
                </a:lnTo>
                <a:lnTo>
                  <a:pt x="579" y="315"/>
                </a:lnTo>
                <a:lnTo>
                  <a:pt x="583" y="313"/>
                </a:lnTo>
                <a:lnTo>
                  <a:pt x="583" y="313"/>
                </a:lnTo>
                <a:lnTo>
                  <a:pt x="587" y="313"/>
                </a:lnTo>
                <a:lnTo>
                  <a:pt x="589" y="311"/>
                </a:lnTo>
                <a:lnTo>
                  <a:pt x="589" y="311"/>
                </a:lnTo>
                <a:lnTo>
                  <a:pt x="598" y="305"/>
                </a:lnTo>
                <a:lnTo>
                  <a:pt x="606" y="305"/>
                </a:lnTo>
                <a:lnTo>
                  <a:pt x="606" y="296"/>
                </a:lnTo>
                <a:lnTo>
                  <a:pt x="606" y="292"/>
                </a:lnTo>
                <a:lnTo>
                  <a:pt x="606" y="292"/>
                </a:lnTo>
                <a:lnTo>
                  <a:pt x="606" y="290"/>
                </a:lnTo>
                <a:lnTo>
                  <a:pt x="604" y="288"/>
                </a:lnTo>
                <a:lnTo>
                  <a:pt x="604" y="288"/>
                </a:lnTo>
                <a:lnTo>
                  <a:pt x="604" y="286"/>
                </a:lnTo>
                <a:lnTo>
                  <a:pt x="604" y="284"/>
                </a:lnTo>
                <a:lnTo>
                  <a:pt x="604" y="282"/>
                </a:lnTo>
                <a:lnTo>
                  <a:pt x="602" y="280"/>
                </a:lnTo>
                <a:lnTo>
                  <a:pt x="602" y="280"/>
                </a:lnTo>
                <a:lnTo>
                  <a:pt x="600" y="278"/>
                </a:lnTo>
                <a:lnTo>
                  <a:pt x="600" y="278"/>
                </a:lnTo>
                <a:lnTo>
                  <a:pt x="598" y="275"/>
                </a:lnTo>
                <a:lnTo>
                  <a:pt x="600" y="273"/>
                </a:lnTo>
                <a:lnTo>
                  <a:pt x="598" y="271"/>
                </a:lnTo>
                <a:lnTo>
                  <a:pt x="598" y="269"/>
                </a:lnTo>
                <a:lnTo>
                  <a:pt x="598" y="267"/>
                </a:lnTo>
                <a:lnTo>
                  <a:pt x="598" y="265"/>
                </a:lnTo>
                <a:lnTo>
                  <a:pt x="600" y="263"/>
                </a:lnTo>
                <a:lnTo>
                  <a:pt x="600" y="261"/>
                </a:lnTo>
                <a:lnTo>
                  <a:pt x="600" y="261"/>
                </a:lnTo>
                <a:lnTo>
                  <a:pt x="600" y="261"/>
                </a:lnTo>
                <a:lnTo>
                  <a:pt x="602" y="261"/>
                </a:lnTo>
                <a:lnTo>
                  <a:pt x="602" y="261"/>
                </a:lnTo>
                <a:lnTo>
                  <a:pt x="604" y="263"/>
                </a:lnTo>
                <a:lnTo>
                  <a:pt x="604" y="263"/>
                </a:lnTo>
                <a:lnTo>
                  <a:pt x="606" y="263"/>
                </a:lnTo>
                <a:lnTo>
                  <a:pt x="606" y="265"/>
                </a:lnTo>
                <a:lnTo>
                  <a:pt x="608" y="265"/>
                </a:lnTo>
                <a:lnTo>
                  <a:pt x="610" y="263"/>
                </a:lnTo>
                <a:lnTo>
                  <a:pt x="612" y="263"/>
                </a:lnTo>
                <a:lnTo>
                  <a:pt x="614" y="263"/>
                </a:lnTo>
                <a:lnTo>
                  <a:pt x="614" y="261"/>
                </a:lnTo>
                <a:lnTo>
                  <a:pt x="616" y="261"/>
                </a:lnTo>
                <a:lnTo>
                  <a:pt x="616" y="259"/>
                </a:lnTo>
                <a:lnTo>
                  <a:pt x="616" y="259"/>
                </a:lnTo>
                <a:lnTo>
                  <a:pt x="616" y="257"/>
                </a:lnTo>
                <a:lnTo>
                  <a:pt x="616" y="257"/>
                </a:lnTo>
                <a:lnTo>
                  <a:pt x="616" y="255"/>
                </a:lnTo>
                <a:lnTo>
                  <a:pt x="614" y="255"/>
                </a:lnTo>
                <a:lnTo>
                  <a:pt x="612" y="255"/>
                </a:lnTo>
                <a:lnTo>
                  <a:pt x="608" y="255"/>
                </a:lnTo>
                <a:lnTo>
                  <a:pt x="604" y="255"/>
                </a:lnTo>
                <a:lnTo>
                  <a:pt x="604" y="255"/>
                </a:lnTo>
                <a:lnTo>
                  <a:pt x="602" y="255"/>
                </a:lnTo>
                <a:lnTo>
                  <a:pt x="600" y="252"/>
                </a:lnTo>
                <a:lnTo>
                  <a:pt x="595" y="248"/>
                </a:lnTo>
                <a:lnTo>
                  <a:pt x="595" y="246"/>
                </a:lnTo>
                <a:lnTo>
                  <a:pt x="595" y="246"/>
                </a:lnTo>
                <a:lnTo>
                  <a:pt x="595" y="244"/>
                </a:lnTo>
                <a:lnTo>
                  <a:pt x="595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604" y="244"/>
                </a:lnTo>
                <a:lnTo>
                  <a:pt x="606" y="244"/>
                </a:lnTo>
                <a:lnTo>
                  <a:pt x="606" y="244"/>
                </a:lnTo>
                <a:lnTo>
                  <a:pt x="608" y="244"/>
                </a:lnTo>
                <a:lnTo>
                  <a:pt x="608" y="242"/>
                </a:lnTo>
                <a:lnTo>
                  <a:pt x="612" y="238"/>
                </a:lnTo>
                <a:lnTo>
                  <a:pt x="621" y="232"/>
                </a:lnTo>
                <a:lnTo>
                  <a:pt x="621" y="232"/>
                </a:lnTo>
                <a:lnTo>
                  <a:pt x="623" y="232"/>
                </a:lnTo>
                <a:lnTo>
                  <a:pt x="625" y="232"/>
                </a:lnTo>
                <a:lnTo>
                  <a:pt x="625" y="232"/>
                </a:lnTo>
                <a:lnTo>
                  <a:pt x="627" y="232"/>
                </a:lnTo>
                <a:lnTo>
                  <a:pt x="627" y="232"/>
                </a:lnTo>
                <a:lnTo>
                  <a:pt x="629" y="229"/>
                </a:lnTo>
                <a:lnTo>
                  <a:pt x="629" y="229"/>
                </a:lnTo>
                <a:lnTo>
                  <a:pt x="631" y="227"/>
                </a:lnTo>
                <a:lnTo>
                  <a:pt x="639" y="211"/>
                </a:lnTo>
                <a:lnTo>
                  <a:pt x="639" y="209"/>
                </a:lnTo>
                <a:lnTo>
                  <a:pt x="637" y="207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1" name="Freeform 98">
            <a:extLst>
              <a:ext uri="{FF2B5EF4-FFF2-40B4-BE49-F238E27FC236}">
                <a16:creationId xmlns:a16="http://schemas.microsoft.com/office/drawing/2014/main" id="{4108D991-3787-4BD7-B0B4-96754C789946}"/>
              </a:ext>
            </a:extLst>
          </p:cNvPr>
          <p:cNvSpPr>
            <a:spLocks/>
          </p:cNvSpPr>
          <p:nvPr/>
        </p:nvSpPr>
        <p:spPr bwMode="auto">
          <a:xfrm>
            <a:off x="8171978" y="4895541"/>
            <a:ext cx="96808" cy="136947"/>
          </a:xfrm>
          <a:custGeom>
            <a:avLst/>
            <a:gdLst>
              <a:gd name="T0" fmla="*/ 63 w 63"/>
              <a:gd name="T1" fmla="*/ 46 h 94"/>
              <a:gd name="T2" fmla="*/ 58 w 63"/>
              <a:gd name="T3" fmla="*/ 39 h 94"/>
              <a:gd name="T4" fmla="*/ 58 w 63"/>
              <a:gd name="T5" fmla="*/ 35 h 94"/>
              <a:gd name="T6" fmla="*/ 56 w 63"/>
              <a:gd name="T7" fmla="*/ 31 h 94"/>
              <a:gd name="T8" fmla="*/ 56 w 63"/>
              <a:gd name="T9" fmla="*/ 20 h 94"/>
              <a:gd name="T10" fmla="*/ 52 w 63"/>
              <a:gd name="T11" fmla="*/ 14 h 94"/>
              <a:gd name="T12" fmla="*/ 48 w 63"/>
              <a:gd name="T13" fmla="*/ 14 h 94"/>
              <a:gd name="T14" fmla="*/ 44 w 63"/>
              <a:gd name="T15" fmla="*/ 14 h 94"/>
              <a:gd name="T16" fmla="*/ 31 w 63"/>
              <a:gd name="T17" fmla="*/ 16 h 94"/>
              <a:gd name="T18" fmla="*/ 25 w 63"/>
              <a:gd name="T19" fmla="*/ 14 h 94"/>
              <a:gd name="T20" fmla="*/ 23 w 63"/>
              <a:gd name="T21" fmla="*/ 6 h 94"/>
              <a:gd name="T22" fmla="*/ 17 w 63"/>
              <a:gd name="T23" fmla="*/ 4 h 94"/>
              <a:gd name="T24" fmla="*/ 15 w 63"/>
              <a:gd name="T25" fmla="*/ 0 h 94"/>
              <a:gd name="T26" fmla="*/ 13 w 63"/>
              <a:gd name="T27" fmla="*/ 0 h 94"/>
              <a:gd name="T28" fmla="*/ 8 w 63"/>
              <a:gd name="T29" fmla="*/ 4 h 94"/>
              <a:gd name="T30" fmla="*/ 0 w 63"/>
              <a:gd name="T31" fmla="*/ 8 h 94"/>
              <a:gd name="T32" fmla="*/ 4 w 63"/>
              <a:gd name="T33" fmla="*/ 16 h 94"/>
              <a:gd name="T34" fmla="*/ 10 w 63"/>
              <a:gd name="T35" fmla="*/ 14 h 94"/>
              <a:gd name="T36" fmla="*/ 17 w 63"/>
              <a:gd name="T37" fmla="*/ 12 h 94"/>
              <a:gd name="T38" fmla="*/ 6 w 63"/>
              <a:gd name="T39" fmla="*/ 18 h 94"/>
              <a:gd name="T40" fmla="*/ 6 w 63"/>
              <a:gd name="T41" fmla="*/ 23 h 94"/>
              <a:gd name="T42" fmla="*/ 8 w 63"/>
              <a:gd name="T43" fmla="*/ 29 h 94"/>
              <a:gd name="T44" fmla="*/ 19 w 63"/>
              <a:gd name="T45" fmla="*/ 27 h 94"/>
              <a:gd name="T46" fmla="*/ 19 w 63"/>
              <a:gd name="T47" fmla="*/ 29 h 94"/>
              <a:gd name="T48" fmla="*/ 13 w 63"/>
              <a:gd name="T49" fmla="*/ 31 h 94"/>
              <a:gd name="T50" fmla="*/ 17 w 63"/>
              <a:gd name="T51" fmla="*/ 35 h 94"/>
              <a:gd name="T52" fmla="*/ 19 w 63"/>
              <a:gd name="T53" fmla="*/ 35 h 94"/>
              <a:gd name="T54" fmla="*/ 25 w 63"/>
              <a:gd name="T55" fmla="*/ 39 h 94"/>
              <a:gd name="T56" fmla="*/ 29 w 63"/>
              <a:gd name="T57" fmla="*/ 43 h 94"/>
              <a:gd name="T58" fmla="*/ 25 w 63"/>
              <a:gd name="T59" fmla="*/ 39 h 94"/>
              <a:gd name="T60" fmla="*/ 19 w 63"/>
              <a:gd name="T61" fmla="*/ 39 h 94"/>
              <a:gd name="T62" fmla="*/ 13 w 63"/>
              <a:gd name="T63" fmla="*/ 41 h 94"/>
              <a:gd name="T64" fmla="*/ 21 w 63"/>
              <a:gd name="T65" fmla="*/ 43 h 94"/>
              <a:gd name="T66" fmla="*/ 29 w 63"/>
              <a:gd name="T67" fmla="*/ 66 h 94"/>
              <a:gd name="T68" fmla="*/ 25 w 63"/>
              <a:gd name="T69" fmla="*/ 71 h 94"/>
              <a:gd name="T70" fmla="*/ 31 w 63"/>
              <a:gd name="T71" fmla="*/ 81 h 94"/>
              <a:gd name="T72" fmla="*/ 35 w 63"/>
              <a:gd name="T73" fmla="*/ 83 h 94"/>
              <a:gd name="T74" fmla="*/ 40 w 63"/>
              <a:gd name="T75" fmla="*/ 91 h 94"/>
              <a:gd name="T76" fmla="*/ 48 w 63"/>
              <a:gd name="T77" fmla="*/ 89 h 94"/>
              <a:gd name="T78" fmla="*/ 52 w 63"/>
              <a:gd name="T79" fmla="*/ 89 h 94"/>
              <a:gd name="T80" fmla="*/ 56 w 63"/>
              <a:gd name="T81" fmla="*/ 85 h 94"/>
              <a:gd name="T82" fmla="*/ 58 w 63"/>
              <a:gd name="T83" fmla="*/ 81 h 94"/>
              <a:gd name="T84" fmla="*/ 58 w 63"/>
              <a:gd name="T85" fmla="*/ 77 h 94"/>
              <a:gd name="T86" fmla="*/ 58 w 63"/>
              <a:gd name="T87" fmla="*/ 71 h 94"/>
              <a:gd name="T88" fmla="*/ 63 w 63"/>
              <a:gd name="T89" fmla="*/ 62 h 94"/>
              <a:gd name="T90" fmla="*/ 61 w 63"/>
              <a:gd name="T91" fmla="*/ 60 h 94"/>
              <a:gd name="T92" fmla="*/ 56 w 63"/>
              <a:gd name="T93" fmla="*/ 56 h 94"/>
              <a:gd name="T94" fmla="*/ 61 w 63"/>
              <a:gd name="T95" fmla="*/ 54 h 94"/>
              <a:gd name="T96" fmla="*/ 63 w 63"/>
              <a:gd name="T97" fmla="*/ 5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" h="94">
                <a:moveTo>
                  <a:pt x="63" y="48"/>
                </a:move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58" y="41"/>
                </a:lnTo>
                <a:lnTo>
                  <a:pt x="58" y="41"/>
                </a:lnTo>
                <a:lnTo>
                  <a:pt x="58" y="39"/>
                </a:lnTo>
                <a:lnTo>
                  <a:pt x="58" y="39"/>
                </a:lnTo>
                <a:lnTo>
                  <a:pt x="58" y="37"/>
                </a:lnTo>
                <a:lnTo>
                  <a:pt x="58" y="37"/>
                </a:lnTo>
                <a:lnTo>
                  <a:pt x="58" y="37"/>
                </a:lnTo>
                <a:lnTo>
                  <a:pt x="58" y="35"/>
                </a:lnTo>
                <a:lnTo>
                  <a:pt x="58" y="35"/>
                </a:lnTo>
                <a:lnTo>
                  <a:pt x="56" y="33"/>
                </a:lnTo>
                <a:lnTo>
                  <a:pt x="56" y="33"/>
                </a:lnTo>
                <a:lnTo>
                  <a:pt x="56" y="31"/>
                </a:lnTo>
                <a:lnTo>
                  <a:pt x="58" y="29"/>
                </a:lnTo>
                <a:lnTo>
                  <a:pt x="58" y="27"/>
                </a:lnTo>
                <a:lnTo>
                  <a:pt x="58" y="27"/>
                </a:lnTo>
                <a:lnTo>
                  <a:pt x="56" y="20"/>
                </a:lnTo>
                <a:lnTo>
                  <a:pt x="56" y="16"/>
                </a:lnTo>
                <a:lnTo>
                  <a:pt x="56" y="16"/>
                </a:lnTo>
                <a:lnTo>
                  <a:pt x="54" y="16"/>
                </a:lnTo>
                <a:lnTo>
                  <a:pt x="52" y="14"/>
                </a:lnTo>
                <a:lnTo>
                  <a:pt x="50" y="14"/>
                </a:lnTo>
                <a:lnTo>
                  <a:pt x="50" y="12"/>
                </a:lnTo>
                <a:lnTo>
                  <a:pt x="48" y="12"/>
                </a:lnTo>
                <a:lnTo>
                  <a:pt x="48" y="14"/>
                </a:lnTo>
                <a:lnTo>
                  <a:pt x="48" y="14"/>
                </a:lnTo>
                <a:lnTo>
                  <a:pt x="46" y="14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38" y="14"/>
                </a:lnTo>
                <a:lnTo>
                  <a:pt x="33" y="16"/>
                </a:lnTo>
                <a:lnTo>
                  <a:pt x="31" y="16"/>
                </a:lnTo>
                <a:lnTo>
                  <a:pt x="29" y="16"/>
                </a:lnTo>
                <a:lnTo>
                  <a:pt x="29" y="16"/>
                </a:lnTo>
                <a:lnTo>
                  <a:pt x="27" y="16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1" y="4"/>
                </a:lnTo>
                <a:lnTo>
                  <a:pt x="19" y="4"/>
                </a:lnTo>
                <a:lnTo>
                  <a:pt x="17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4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3" y="12"/>
                </a:lnTo>
                <a:lnTo>
                  <a:pt x="17" y="12"/>
                </a:lnTo>
                <a:lnTo>
                  <a:pt x="17" y="12"/>
                </a:lnTo>
                <a:lnTo>
                  <a:pt x="10" y="14"/>
                </a:lnTo>
                <a:lnTo>
                  <a:pt x="8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3"/>
                </a:lnTo>
                <a:lnTo>
                  <a:pt x="6" y="23"/>
                </a:lnTo>
                <a:lnTo>
                  <a:pt x="8" y="25"/>
                </a:lnTo>
                <a:lnTo>
                  <a:pt x="6" y="29"/>
                </a:lnTo>
                <a:lnTo>
                  <a:pt x="8" y="29"/>
                </a:lnTo>
                <a:lnTo>
                  <a:pt x="10" y="31"/>
                </a:lnTo>
                <a:lnTo>
                  <a:pt x="13" y="29"/>
                </a:lnTo>
                <a:lnTo>
                  <a:pt x="19" y="25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9"/>
                </a:lnTo>
                <a:lnTo>
                  <a:pt x="15" y="29"/>
                </a:lnTo>
                <a:lnTo>
                  <a:pt x="15" y="29"/>
                </a:lnTo>
                <a:lnTo>
                  <a:pt x="13" y="31"/>
                </a:lnTo>
                <a:lnTo>
                  <a:pt x="13" y="31"/>
                </a:lnTo>
                <a:lnTo>
                  <a:pt x="10" y="33"/>
                </a:lnTo>
                <a:lnTo>
                  <a:pt x="13" y="35"/>
                </a:lnTo>
                <a:lnTo>
                  <a:pt x="13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9" y="35"/>
                </a:lnTo>
                <a:lnTo>
                  <a:pt x="19" y="35"/>
                </a:lnTo>
                <a:lnTo>
                  <a:pt x="21" y="35"/>
                </a:lnTo>
                <a:lnTo>
                  <a:pt x="21" y="35"/>
                </a:lnTo>
                <a:lnTo>
                  <a:pt x="25" y="37"/>
                </a:lnTo>
                <a:lnTo>
                  <a:pt x="25" y="39"/>
                </a:lnTo>
                <a:lnTo>
                  <a:pt x="27" y="41"/>
                </a:lnTo>
                <a:lnTo>
                  <a:pt x="29" y="43"/>
                </a:lnTo>
                <a:lnTo>
                  <a:pt x="29" y="43"/>
                </a:lnTo>
                <a:lnTo>
                  <a:pt x="29" y="43"/>
                </a:lnTo>
                <a:lnTo>
                  <a:pt x="27" y="43"/>
                </a:lnTo>
                <a:lnTo>
                  <a:pt x="27" y="43"/>
                </a:lnTo>
                <a:lnTo>
                  <a:pt x="27" y="41"/>
                </a:lnTo>
                <a:lnTo>
                  <a:pt x="25" y="39"/>
                </a:lnTo>
                <a:lnTo>
                  <a:pt x="23" y="39"/>
                </a:lnTo>
                <a:lnTo>
                  <a:pt x="21" y="39"/>
                </a:lnTo>
                <a:lnTo>
                  <a:pt x="19" y="39"/>
                </a:lnTo>
                <a:lnTo>
                  <a:pt x="19" y="39"/>
                </a:lnTo>
                <a:lnTo>
                  <a:pt x="17" y="39"/>
                </a:lnTo>
                <a:lnTo>
                  <a:pt x="17" y="39"/>
                </a:lnTo>
                <a:lnTo>
                  <a:pt x="10" y="39"/>
                </a:lnTo>
                <a:lnTo>
                  <a:pt x="13" y="41"/>
                </a:lnTo>
                <a:lnTo>
                  <a:pt x="15" y="43"/>
                </a:lnTo>
                <a:lnTo>
                  <a:pt x="17" y="43"/>
                </a:lnTo>
                <a:lnTo>
                  <a:pt x="19" y="43"/>
                </a:lnTo>
                <a:lnTo>
                  <a:pt x="21" y="43"/>
                </a:lnTo>
                <a:lnTo>
                  <a:pt x="21" y="46"/>
                </a:lnTo>
                <a:lnTo>
                  <a:pt x="27" y="64"/>
                </a:lnTo>
                <a:lnTo>
                  <a:pt x="27" y="64"/>
                </a:lnTo>
                <a:lnTo>
                  <a:pt x="29" y="66"/>
                </a:lnTo>
                <a:lnTo>
                  <a:pt x="27" y="66"/>
                </a:lnTo>
                <a:lnTo>
                  <a:pt x="25" y="68"/>
                </a:lnTo>
                <a:lnTo>
                  <a:pt x="25" y="68"/>
                </a:lnTo>
                <a:lnTo>
                  <a:pt x="25" y="71"/>
                </a:lnTo>
                <a:lnTo>
                  <a:pt x="23" y="73"/>
                </a:lnTo>
                <a:lnTo>
                  <a:pt x="29" y="75"/>
                </a:lnTo>
                <a:lnTo>
                  <a:pt x="29" y="75"/>
                </a:lnTo>
                <a:lnTo>
                  <a:pt x="31" y="81"/>
                </a:lnTo>
                <a:lnTo>
                  <a:pt x="33" y="81"/>
                </a:lnTo>
                <a:lnTo>
                  <a:pt x="33" y="81"/>
                </a:lnTo>
                <a:lnTo>
                  <a:pt x="35" y="83"/>
                </a:lnTo>
                <a:lnTo>
                  <a:pt x="35" y="83"/>
                </a:lnTo>
                <a:lnTo>
                  <a:pt x="35" y="87"/>
                </a:lnTo>
                <a:lnTo>
                  <a:pt x="35" y="89"/>
                </a:lnTo>
                <a:lnTo>
                  <a:pt x="35" y="89"/>
                </a:lnTo>
                <a:lnTo>
                  <a:pt x="40" y="91"/>
                </a:lnTo>
                <a:lnTo>
                  <a:pt x="40" y="94"/>
                </a:lnTo>
                <a:lnTo>
                  <a:pt x="42" y="94"/>
                </a:lnTo>
                <a:lnTo>
                  <a:pt x="44" y="91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50" y="89"/>
                </a:lnTo>
                <a:lnTo>
                  <a:pt x="52" y="89"/>
                </a:lnTo>
                <a:lnTo>
                  <a:pt x="54" y="89"/>
                </a:lnTo>
                <a:lnTo>
                  <a:pt x="54" y="87"/>
                </a:lnTo>
                <a:lnTo>
                  <a:pt x="56" y="85"/>
                </a:lnTo>
                <a:lnTo>
                  <a:pt x="56" y="85"/>
                </a:lnTo>
                <a:lnTo>
                  <a:pt x="56" y="85"/>
                </a:lnTo>
                <a:lnTo>
                  <a:pt x="56" y="83"/>
                </a:lnTo>
                <a:lnTo>
                  <a:pt x="58" y="81"/>
                </a:lnTo>
                <a:lnTo>
                  <a:pt x="58" y="81"/>
                </a:lnTo>
                <a:lnTo>
                  <a:pt x="58" y="79"/>
                </a:lnTo>
                <a:lnTo>
                  <a:pt x="58" y="79"/>
                </a:lnTo>
                <a:lnTo>
                  <a:pt x="58" y="77"/>
                </a:lnTo>
                <a:lnTo>
                  <a:pt x="58" y="77"/>
                </a:lnTo>
                <a:lnTo>
                  <a:pt x="58" y="73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8" y="68"/>
                </a:lnTo>
                <a:lnTo>
                  <a:pt x="61" y="64"/>
                </a:lnTo>
                <a:lnTo>
                  <a:pt x="63" y="62"/>
                </a:lnTo>
                <a:lnTo>
                  <a:pt x="63" y="62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56" y="58"/>
                </a:lnTo>
                <a:lnTo>
                  <a:pt x="56" y="58"/>
                </a:lnTo>
                <a:lnTo>
                  <a:pt x="56" y="56"/>
                </a:lnTo>
                <a:lnTo>
                  <a:pt x="56" y="56"/>
                </a:lnTo>
                <a:lnTo>
                  <a:pt x="56" y="56"/>
                </a:lnTo>
                <a:lnTo>
                  <a:pt x="56" y="54"/>
                </a:lnTo>
                <a:lnTo>
                  <a:pt x="58" y="54"/>
                </a:lnTo>
                <a:lnTo>
                  <a:pt x="61" y="54"/>
                </a:lnTo>
                <a:lnTo>
                  <a:pt x="61" y="54"/>
                </a:lnTo>
                <a:lnTo>
                  <a:pt x="63" y="54"/>
                </a:lnTo>
                <a:lnTo>
                  <a:pt x="63" y="52"/>
                </a:lnTo>
                <a:lnTo>
                  <a:pt x="63" y="52"/>
                </a:lnTo>
                <a:lnTo>
                  <a:pt x="63" y="48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2" name="Freeform 99">
            <a:extLst>
              <a:ext uri="{FF2B5EF4-FFF2-40B4-BE49-F238E27FC236}">
                <a16:creationId xmlns:a16="http://schemas.microsoft.com/office/drawing/2014/main" id="{1FC70DA8-9551-4197-9435-F1B5574ACFDD}"/>
              </a:ext>
            </a:extLst>
          </p:cNvPr>
          <p:cNvSpPr>
            <a:spLocks noEditPoints="1"/>
          </p:cNvSpPr>
          <p:nvPr/>
        </p:nvSpPr>
        <p:spPr bwMode="auto">
          <a:xfrm>
            <a:off x="7750941" y="4124849"/>
            <a:ext cx="296570" cy="58275"/>
          </a:xfrm>
          <a:custGeom>
            <a:avLst/>
            <a:gdLst>
              <a:gd name="T0" fmla="*/ 193 w 193"/>
              <a:gd name="T1" fmla="*/ 32 h 40"/>
              <a:gd name="T2" fmla="*/ 190 w 193"/>
              <a:gd name="T3" fmla="*/ 29 h 40"/>
              <a:gd name="T4" fmla="*/ 190 w 193"/>
              <a:gd name="T5" fmla="*/ 29 h 40"/>
              <a:gd name="T6" fmla="*/ 190 w 193"/>
              <a:gd name="T7" fmla="*/ 29 h 40"/>
              <a:gd name="T8" fmla="*/ 188 w 193"/>
              <a:gd name="T9" fmla="*/ 29 h 40"/>
              <a:gd name="T10" fmla="*/ 188 w 193"/>
              <a:gd name="T11" fmla="*/ 34 h 40"/>
              <a:gd name="T12" fmla="*/ 186 w 193"/>
              <a:gd name="T13" fmla="*/ 36 h 40"/>
              <a:gd name="T14" fmla="*/ 186 w 193"/>
              <a:gd name="T15" fmla="*/ 38 h 40"/>
              <a:gd name="T16" fmla="*/ 186 w 193"/>
              <a:gd name="T17" fmla="*/ 40 h 40"/>
              <a:gd name="T18" fmla="*/ 186 w 193"/>
              <a:gd name="T19" fmla="*/ 40 h 40"/>
              <a:gd name="T20" fmla="*/ 188 w 193"/>
              <a:gd name="T21" fmla="*/ 40 h 40"/>
              <a:gd name="T22" fmla="*/ 190 w 193"/>
              <a:gd name="T23" fmla="*/ 40 h 40"/>
              <a:gd name="T24" fmla="*/ 193 w 193"/>
              <a:gd name="T25" fmla="*/ 38 h 40"/>
              <a:gd name="T26" fmla="*/ 193 w 193"/>
              <a:gd name="T27" fmla="*/ 36 h 40"/>
              <a:gd name="T28" fmla="*/ 193 w 193"/>
              <a:gd name="T29" fmla="*/ 32 h 40"/>
              <a:gd name="T30" fmla="*/ 2 w 193"/>
              <a:gd name="T31" fmla="*/ 0 h 40"/>
              <a:gd name="T32" fmla="*/ 0 w 193"/>
              <a:gd name="T33" fmla="*/ 0 h 40"/>
              <a:gd name="T34" fmla="*/ 0 w 193"/>
              <a:gd name="T35" fmla="*/ 0 h 40"/>
              <a:gd name="T36" fmla="*/ 0 w 193"/>
              <a:gd name="T37" fmla="*/ 2 h 40"/>
              <a:gd name="T38" fmla="*/ 0 w 193"/>
              <a:gd name="T39" fmla="*/ 2 h 40"/>
              <a:gd name="T40" fmla="*/ 0 w 193"/>
              <a:gd name="T41" fmla="*/ 4 h 40"/>
              <a:gd name="T42" fmla="*/ 0 w 193"/>
              <a:gd name="T43" fmla="*/ 2 h 40"/>
              <a:gd name="T44" fmla="*/ 2 w 193"/>
              <a:gd name="T45" fmla="*/ 2 h 40"/>
              <a:gd name="T46" fmla="*/ 2 w 193"/>
              <a:gd name="T47" fmla="*/ 0 h 40"/>
              <a:gd name="T48" fmla="*/ 2 w 193"/>
              <a:gd name="T49" fmla="*/ 0 h 40"/>
              <a:gd name="T50" fmla="*/ 2 w 193"/>
              <a:gd name="T51" fmla="*/ 0 h 40"/>
              <a:gd name="T52" fmla="*/ 2 w 193"/>
              <a:gd name="T5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3" h="40">
                <a:moveTo>
                  <a:pt x="193" y="32"/>
                </a:move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88" y="29"/>
                </a:lnTo>
                <a:lnTo>
                  <a:pt x="188" y="34"/>
                </a:lnTo>
                <a:lnTo>
                  <a:pt x="186" y="36"/>
                </a:lnTo>
                <a:lnTo>
                  <a:pt x="186" y="38"/>
                </a:lnTo>
                <a:lnTo>
                  <a:pt x="186" y="40"/>
                </a:lnTo>
                <a:lnTo>
                  <a:pt x="186" y="40"/>
                </a:lnTo>
                <a:lnTo>
                  <a:pt x="188" y="40"/>
                </a:lnTo>
                <a:lnTo>
                  <a:pt x="190" y="40"/>
                </a:lnTo>
                <a:lnTo>
                  <a:pt x="193" y="38"/>
                </a:lnTo>
                <a:lnTo>
                  <a:pt x="193" y="36"/>
                </a:lnTo>
                <a:lnTo>
                  <a:pt x="193" y="32"/>
                </a:lnTo>
                <a:close/>
                <a:moveTo>
                  <a:pt x="2" y="0"/>
                </a:move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3" name="Freeform 100">
            <a:extLst>
              <a:ext uri="{FF2B5EF4-FFF2-40B4-BE49-F238E27FC236}">
                <a16:creationId xmlns:a16="http://schemas.microsoft.com/office/drawing/2014/main" id="{27C72642-AF4B-4732-B16E-947563AD1B6C}"/>
              </a:ext>
            </a:extLst>
          </p:cNvPr>
          <p:cNvSpPr>
            <a:spLocks/>
          </p:cNvSpPr>
          <p:nvPr/>
        </p:nvSpPr>
        <p:spPr bwMode="auto">
          <a:xfrm>
            <a:off x="8050584" y="4188952"/>
            <a:ext cx="41489" cy="49534"/>
          </a:xfrm>
          <a:custGeom>
            <a:avLst/>
            <a:gdLst>
              <a:gd name="T0" fmla="*/ 27 w 27"/>
              <a:gd name="T1" fmla="*/ 17 h 34"/>
              <a:gd name="T2" fmla="*/ 23 w 27"/>
              <a:gd name="T3" fmla="*/ 17 h 34"/>
              <a:gd name="T4" fmla="*/ 20 w 27"/>
              <a:gd name="T5" fmla="*/ 17 h 34"/>
              <a:gd name="T6" fmla="*/ 20 w 27"/>
              <a:gd name="T7" fmla="*/ 19 h 34"/>
              <a:gd name="T8" fmla="*/ 20 w 27"/>
              <a:gd name="T9" fmla="*/ 21 h 34"/>
              <a:gd name="T10" fmla="*/ 18 w 27"/>
              <a:gd name="T11" fmla="*/ 21 h 34"/>
              <a:gd name="T12" fmla="*/ 16 w 27"/>
              <a:gd name="T13" fmla="*/ 21 h 34"/>
              <a:gd name="T14" fmla="*/ 14 w 27"/>
              <a:gd name="T15" fmla="*/ 19 h 34"/>
              <a:gd name="T16" fmla="*/ 14 w 27"/>
              <a:gd name="T17" fmla="*/ 15 h 34"/>
              <a:gd name="T18" fmla="*/ 14 w 27"/>
              <a:gd name="T19" fmla="*/ 13 h 34"/>
              <a:gd name="T20" fmla="*/ 14 w 27"/>
              <a:gd name="T21" fmla="*/ 13 h 34"/>
              <a:gd name="T22" fmla="*/ 20 w 27"/>
              <a:gd name="T23" fmla="*/ 8 h 34"/>
              <a:gd name="T24" fmla="*/ 23 w 27"/>
              <a:gd name="T25" fmla="*/ 6 h 34"/>
              <a:gd name="T26" fmla="*/ 23 w 27"/>
              <a:gd name="T27" fmla="*/ 6 h 34"/>
              <a:gd name="T28" fmla="*/ 20 w 27"/>
              <a:gd name="T29" fmla="*/ 4 h 34"/>
              <a:gd name="T30" fmla="*/ 18 w 27"/>
              <a:gd name="T31" fmla="*/ 4 h 34"/>
              <a:gd name="T32" fmla="*/ 18 w 27"/>
              <a:gd name="T33" fmla="*/ 4 h 34"/>
              <a:gd name="T34" fmla="*/ 16 w 27"/>
              <a:gd name="T35" fmla="*/ 2 h 34"/>
              <a:gd name="T36" fmla="*/ 18 w 27"/>
              <a:gd name="T37" fmla="*/ 0 h 34"/>
              <a:gd name="T38" fmla="*/ 16 w 27"/>
              <a:gd name="T39" fmla="*/ 0 h 34"/>
              <a:gd name="T40" fmla="*/ 14 w 27"/>
              <a:gd name="T41" fmla="*/ 0 h 34"/>
              <a:gd name="T42" fmla="*/ 10 w 27"/>
              <a:gd name="T43" fmla="*/ 4 h 34"/>
              <a:gd name="T44" fmla="*/ 8 w 27"/>
              <a:gd name="T45" fmla="*/ 4 h 34"/>
              <a:gd name="T46" fmla="*/ 6 w 27"/>
              <a:gd name="T47" fmla="*/ 4 h 34"/>
              <a:gd name="T48" fmla="*/ 6 w 27"/>
              <a:gd name="T49" fmla="*/ 4 h 34"/>
              <a:gd name="T50" fmla="*/ 4 w 27"/>
              <a:gd name="T51" fmla="*/ 8 h 34"/>
              <a:gd name="T52" fmla="*/ 2 w 27"/>
              <a:gd name="T53" fmla="*/ 8 h 34"/>
              <a:gd name="T54" fmla="*/ 0 w 27"/>
              <a:gd name="T55" fmla="*/ 8 h 34"/>
              <a:gd name="T56" fmla="*/ 0 w 27"/>
              <a:gd name="T57" fmla="*/ 8 h 34"/>
              <a:gd name="T58" fmla="*/ 0 w 27"/>
              <a:gd name="T59" fmla="*/ 11 h 34"/>
              <a:gd name="T60" fmla="*/ 0 w 27"/>
              <a:gd name="T61" fmla="*/ 11 h 34"/>
              <a:gd name="T62" fmla="*/ 0 w 27"/>
              <a:gd name="T63" fmla="*/ 13 h 34"/>
              <a:gd name="T64" fmla="*/ 4 w 27"/>
              <a:gd name="T65" fmla="*/ 15 h 34"/>
              <a:gd name="T66" fmla="*/ 4 w 27"/>
              <a:gd name="T67" fmla="*/ 17 h 34"/>
              <a:gd name="T68" fmla="*/ 4 w 27"/>
              <a:gd name="T69" fmla="*/ 21 h 34"/>
              <a:gd name="T70" fmla="*/ 6 w 27"/>
              <a:gd name="T71" fmla="*/ 27 h 34"/>
              <a:gd name="T72" fmla="*/ 8 w 27"/>
              <a:gd name="T73" fmla="*/ 31 h 34"/>
              <a:gd name="T74" fmla="*/ 10 w 27"/>
              <a:gd name="T75" fmla="*/ 31 h 34"/>
              <a:gd name="T76" fmla="*/ 12 w 27"/>
              <a:gd name="T77" fmla="*/ 31 h 34"/>
              <a:gd name="T78" fmla="*/ 14 w 27"/>
              <a:gd name="T79" fmla="*/ 29 h 34"/>
              <a:gd name="T80" fmla="*/ 14 w 27"/>
              <a:gd name="T81" fmla="*/ 31 h 34"/>
              <a:gd name="T82" fmla="*/ 16 w 27"/>
              <a:gd name="T83" fmla="*/ 31 h 34"/>
              <a:gd name="T84" fmla="*/ 16 w 27"/>
              <a:gd name="T85" fmla="*/ 31 h 34"/>
              <a:gd name="T86" fmla="*/ 18 w 27"/>
              <a:gd name="T87" fmla="*/ 29 h 34"/>
              <a:gd name="T88" fmla="*/ 20 w 27"/>
              <a:gd name="T89" fmla="*/ 29 h 34"/>
              <a:gd name="T90" fmla="*/ 23 w 27"/>
              <a:gd name="T91" fmla="*/ 31 h 34"/>
              <a:gd name="T92" fmla="*/ 25 w 27"/>
              <a:gd name="T93" fmla="*/ 34 h 34"/>
              <a:gd name="T94" fmla="*/ 25 w 27"/>
              <a:gd name="T95" fmla="*/ 31 h 34"/>
              <a:gd name="T96" fmla="*/ 27 w 27"/>
              <a:gd name="T97" fmla="*/ 29 h 34"/>
              <a:gd name="T98" fmla="*/ 27 w 27"/>
              <a:gd name="T99" fmla="*/ 2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" h="34">
                <a:moveTo>
                  <a:pt x="27" y="19"/>
                </a:moveTo>
                <a:lnTo>
                  <a:pt x="27" y="17"/>
                </a:lnTo>
                <a:lnTo>
                  <a:pt x="25" y="17"/>
                </a:lnTo>
                <a:lnTo>
                  <a:pt x="23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9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18" y="21"/>
                </a:lnTo>
                <a:lnTo>
                  <a:pt x="16" y="21"/>
                </a:lnTo>
                <a:lnTo>
                  <a:pt x="16" y="21"/>
                </a:lnTo>
                <a:lnTo>
                  <a:pt x="14" y="19"/>
                </a:lnTo>
                <a:lnTo>
                  <a:pt x="14" y="19"/>
                </a:lnTo>
                <a:lnTo>
                  <a:pt x="14" y="15"/>
                </a:lnTo>
                <a:lnTo>
                  <a:pt x="14" y="15"/>
                </a:lnTo>
                <a:lnTo>
                  <a:pt x="14" y="15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20" y="8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3" y="6"/>
                </a:lnTo>
                <a:lnTo>
                  <a:pt x="23" y="4"/>
                </a:lnTo>
                <a:lnTo>
                  <a:pt x="20" y="4"/>
                </a:lnTo>
                <a:lnTo>
                  <a:pt x="20" y="4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7"/>
                </a:lnTo>
                <a:lnTo>
                  <a:pt x="4" y="17"/>
                </a:lnTo>
                <a:lnTo>
                  <a:pt x="4" y="21"/>
                </a:lnTo>
                <a:lnTo>
                  <a:pt x="4" y="23"/>
                </a:lnTo>
                <a:lnTo>
                  <a:pt x="6" y="27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2" y="29"/>
                </a:lnTo>
                <a:lnTo>
                  <a:pt x="14" y="29"/>
                </a:lnTo>
                <a:lnTo>
                  <a:pt x="14" y="29"/>
                </a:lnTo>
                <a:lnTo>
                  <a:pt x="14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8" y="29"/>
                </a:lnTo>
                <a:lnTo>
                  <a:pt x="18" y="29"/>
                </a:lnTo>
                <a:lnTo>
                  <a:pt x="20" y="29"/>
                </a:lnTo>
                <a:lnTo>
                  <a:pt x="20" y="29"/>
                </a:lnTo>
                <a:lnTo>
                  <a:pt x="23" y="31"/>
                </a:lnTo>
                <a:lnTo>
                  <a:pt x="23" y="31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1"/>
                </a:lnTo>
                <a:lnTo>
                  <a:pt x="27" y="31"/>
                </a:lnTo>
                <a:lnTo>
                  <a:pt x="27" y="29"/>
                </a:lnTo>
                <a:lnTo>
                  <a:pt x="27" y="27"/>
                </a:lnTo>
                <a:lnTo>
                  <a:pt x="27" y="23"/>
                </a:lnTo>
                <a:lnTo>
                  <a:pt x="27" y="19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4" name="Freeform 101">
            <a:extLst>
              <a:ext uri="{FF2B5EF4-FFF2-40B4-BE49-F238E27FC236}">
                <a16:creationId xmlns:a16="http://schemas.microsoft.com/office/drawing/2014/main" id="{85A582D8-617E-4BA1-B30A-7EAF4645A56D}"/>
              </a:ext>
            </a:extLst>
          </p:cNvPr>
          <p:cNvSpPr>
            <a:spLocks/>
          </p:cNvSpPr>
          <p:nvPr/>
        </p:nvSpPr>
        <p:spPr bwMode="auto">
          <a:xfrm>
            <a:off x="9195373" y="3584345"/>
            <a:ext cx="636165" cy="1003793"/>
          </a:xfrm>
          <a:custGeom>
            <a:avLst/>
            <a:gdLst>
              <a:gd name="T0" fmla="*/ 393 w 414"/>
              <a:gd name="T1" fmla="*/ 123 h 689"/>
              <a:gd name="T2" fmla="*/ 381 w 414"/>
              <a:gd name="T3" fmla="*/ 104 h 689"/>
              <a:gd name="T4" fmla="*/ 372 w 414"/>
              <a:gd name="T5" fmla="*/ 73 h 689"/>
              <a:gd name="T6" fmla="*/ 370 w 414"/>
              <a:gd name="T7" fmla="*/ 56 h 689"/>
              <a:gd name="T8" fmla="*/ 353 w 414"/>
              <a:gd name="T9" fmla="*/ 58 h 689"/>
              <a:gd name="T10" fmla="*/ 328 w 414"/>
              <a:gd name="T11" fmla="*/ 6 h 689"/>
              <a:gd name="T12" fmla="*/ 297 w 414"/>
              <a:gd name="T13" fmla="*/ 20 h 689"/>
              <a:gd name="T14" fmla="*/ 253 w 414"/>
              <a:gd name="T15" fmla="*/ 22 h 689"/>
              <a:gd name="T16" fmla="*/ 184 w 414"/>
              <a:gd name="T17" fmla="*/ 37 h 689"/>
              <a:gd name="T18" fmla="*/ 144 w 414"/>
              <a:gd name="T19" fmla="*/ 48 h 689"/>
              <a:gd name="T20" fmla="*/ 147 w 414"/>
              <a:gd name="T21" fmla="*/ 68 h 689"/>
              <a:gd name="T22" fmla="*/ 190 w 414"/>
              <a:gd name="T23" fmla="*/ 85 h 689"/>
              <a:gd name="T24" fmla="*/ 161 w 414"/>
              <a:gd name="T25" fmla="*/ 139 h 689"/>
              <a:gd name="T26" fmla="*/ 134 w 414"/>
              <a:gd name="T27" fmla="*/ 177 h 689"/>
              <a:gd name="T28" fmla="*/ 96 w 414"/>
              <a:gd name="T29" fmla="*/ 185 h 689"/>
              <a:gd name="T30" fmla="*/ 73 w 414"/>
              <a:gd name="T31" fmla="*/ 221 h 689"/>
              <a:gd name="T32" fmla="*/ 48 w 414"/>
              <a:gd name="T33" fmla="*/ 263 h 689"/>
              <a:gd name="T34" fmla="*/ 17 w 414"/>
              <a:gd name="T35" fmla="*/ 340 h 689"/>
              <a:gd name="T36" fmla="*/ 30 w 414"/>
              <a:gd name="T37" fmla="*/ 367 h 689"/>
              <a:gd name="T38" fmla="*/ 32 w 414"/>
              <a:gd name="T39" fmla="*/ 384 h 689"/>
              <a:gd name="T40" fmla="*/ 36 w 414"/>
              <a:gd name="T41" fmla="*/ 413 h 689"/>
              <a:gd name="T42" fmla="*/ 17 w 414"/>
              <a:gd name="T43" fmla="*/ 436 h 689"/>
              <a:gd name="T44" fmla="*/ 19 w 414"/>
              <a:gd name="T45" fmla="*/ 459 h 689"/>
              <a:gd name="T46" fmla="*/ 15 w 414"/>
              <a:gd name="T47" fmla="*/ 474 h 689"/>
              <a:gd name="T48" fmla="*/ 28 w 414"/>
              <a:gd name="T49" fmla="*/ 471 h 689"/>
              <a:gd name="T50" fmla="*/ 57 w 414"/>
              <a:gd name="T51" fmla="*/ 499 h 689"/>
              <a:gd name="T52" fmla="*/ 50 w 414"/>
              <a:gd name="T53" fmla="*/ 526 h 689"/>
              <a:gd name="T54" fmla="*/ 21 w 414"/>
              <a:gd name="T55" fmla="*/ 524 h 689"/>
              <a:gd name="T56" fmla="*/ 0 w 414"/>
              <a:gd name="T57" fmla="*/ 584 h 689"/>
              <a:gd name="T58" fmla="*/ 13 w 414"/>
              <a:gd name="T59" fmla="*/ 601 h 689"/>
              <a:gd name="T60" fmla="*/ 50 w 414"/>
              <a:gd name="T61" fmla="*/ 636 h 689"/>
              <a:gd name="T62" fmla="*/ 57 w 414"/>
              <a:gd name="T63" fmla="*/ 643 h 689"/>
              <a:gd name="T64" fmla="*/ 69 w 414"/>
              <a:gd name="T65" fmla="*/ 657 h 689"/>
              <a:gd name="T66" fmla="*/ 99 w 414"/>
              <a:gd name="T67" fmla="*/ 687 h 689"/>
              <a:gd name="T68" fmla="*/ 119 w 414"/>
              <a:gd name="T69" fmla="*/ 674 h 689"/>
              <a:gd name="T70" fmla="*/ 128 w 414"/>
              <a:gd name="T71" fmla="*/ 647 h 689"/>
              <a:gd name="T72" fmla="*/ 144 w 414"/>
              <a:gd name="T73" fmla="*/ 630 h 689"/>
              <a:gd name="T74" fmla="*/ 167 w 414"/>
              <a:gd name="T75" fmla="*/ 599 h 689"/>
              <a:gd name="T76" fmla="*/ 186 w 414"/>
              <a:gd name="T77" fmla="*/ 582 h 689"/>
              <a:gd name="T78" fmla="*/ 199 w 414"/>
              <a:gd name="T79" fmla="*/ 568 h 689"/>
              <a:gd name="T80" fmla="*/ 190 w 414"/>
              <a:gd name="T81" fmla="*/ 532 h 689"/>
              <a:gd name="T82" fmla="*/ 186 w 414"/>
              <a:gd name="T83" fmla="*/ 511 h 689"/>
              <a:gd name="T84" fmla="*/ 174 w 414"/>
              <a:gd name="T85" fmla="*/ 474 h 689"/>
              <a:gd name="T86" fmla="*/ 170 w 414"/>
              <a:gd name="T87" fmla="*/ 440 h 689"/>
              <a:gd name="T88" fmla="*/ 186 w 414"/>
              <a:gd name="T89" fmla="*/ 446 h 689"/>
              <a:gd name="T90" fmla="*/ 209 w 414"/>
              <a:gd name="T91" fmla="*/ 465 h 689"/>
              <a:gd name="T92" fmla="*/ 234 w 414"/>
              <a:gd name="T93" fmla="*/ 476 h 689"/>
              <a:gd name="T94" fmla="*/ 247 w 414"/>
              <a:gd name="T95" fmla="*/ 453 h 689"/>
              <a:gd name="T96" fmla="*/ 232 w 414"/>
              <a:gd name="T97" fmla="*/ 449 h 689"/>
              <a:gd name="T98" fmla="*/ 218 w 414"/>
              <a:gd name="T99" fmla="*/ 405 h 689"/>
              <a:gd name="T100" fmla="*/ 209 w 414"/>
              <a:gd name="T101" fmla="*/ 392 h 689"/>
              <a:gd name="T102" fmla="*/ 218 w 414"/>
              <a:gd name="T103" fmla="*/ 357 h 689"/>
              <a:gd name="T104" fmla="*/ 236 w 414"/>
              <a:gd name="T105" fmla="*/ 340 h 689"/>
              <a:gd name="T106" fmla="*/ 274 w 414"/>
              <a:gd name="T107" fmla="*/ 323 h 689"/>
              <a:gd name="T108" fmla="*/ 303 w 414"/>
              <a:gd name="T109" fmla="*/ 311 h 689"/>
              <a:gd name="T110" fmla="*/ 316 w 414"/>
              <a:gd name="T111" fmla="*/ 300 h 689"/>
              <a:gd name="T112" fmla="*/ 328 w 414"/>
              <a:gd name="T113" fmla="*/ 256 h 689"/>
              <a:gd name="T114" fmla="*/ 330 w 414"/>
              <a:gd name="T115" fmla="*/ 240 h 689"/>
              <a:gd name="T116" fmla="*/ 341 w 414"/>
              <a:gd name="T117" fmla="*/ 210 h 689"/>
              <a:gd name="T118" fmla="*/ 374 w 414"/>
              <a:gd name="T119" fmla="*/ 175 h 689"/>
              <a:gd name="T120" fmla="*/ 399 w 414"/>
              <a:gd name="T121" fmla="*/ 15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14" h="689">
                <a:moveTo>
                  <a:pt x="414" y="135"/>
                </a:moveTo>
                <a:lnTo>
                  <a:pt x="414" y="133"/>
                </a:lnTo>
                <a:lnTo>
                  <a:pt x="412" y="131"/>
                </a:lnTo>
                <a:lnTo>
                  <a:pt x="412" y="131"/>
                </a:lnTo>
                <a:lnTo>
                  <a:pt x="412" y="127"/>
                </a:lnTo>
                <a:lnTo>
                  <a:pt x="412" y="127"/>
                </a:lnTo>
                <a:lnTo>
                  <a:pt x="410" y="127"/>
                </a:lnTo>
                <a:lnTo>
                  <a:pt x="408" y="125"/>
                </a:lnTo>
                <a:lnTo>
                  <a:pt x="408" y="125"/>
                </a:lnTo>
                <a:lnTo>
                  <a:pt x="406" y="125"/>
                </a:lnTo>
                <a:lnTo>
                  <a:pt x="406" y="125"/>
                </a:lnTo>
                <a:lnTo>
                  <a:pt x="404" y="125"/>
                </a:lnTo>
                <a:lnTo>
                  <a:pt x="404" y="125"/>
                </a:lnTo>
                <a:lnTo>
                  <a:pt x="404" y="125"/>
                </a:lnTo>
                <a:lnTo>
                  <a:pt x="401" y="125"/>
                </a:lnTo>
                <a:lnTo>
                  <a:pt x="401" y="125"/>
                </a:lnTo>
                <a:lnTo>
                  <a:pt x="399" y="125"/>
                </a:lnTo>
                <a:lnTo>
                  <a:pt x="399" y="125"/>
                </a:lnTo>
                <a:lnTo>
                  <a:pt x="397" y="125"/>
                </a:lnTo>
                <a:lnTo>
                  <a:pt x="395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1" y="125"/>
                </a:lnTo>
                <a:lnTo>
                  <a:pt x="391" y="125"/>
                </a:lnTo>
                <a:lnTo>
                  <a:pt x="391" y="125"/>
                </a:lnTo>
                <a:lnTo>
                  <a:pt x="389" y="125"/>
                </a:lnTo>
                <a:lnTo>
                  <a:pt x="389" y="125"/>
                </a:lnTo>
                <a:lnTo>
                  <a:pt x="389" y="123"/>
                </a:lnTo>
                <a:lnTo>
                  <a:pt x="389" y="121"/>
                </a:lnTo>
                <a:lnTo>
                  <a:pt x="389" y="119"/>
                </a:lnTo>
                <a:lnTo>
                  <a:pt x="387" y="116"/>
                </a:lnTo>
                <a:lnTo>
                  <a:pt x="387" y="114"/>
                </a:lnTo>
                <a:lnTo>
                  <a:pt x="387" y="114"/>
                </a:lnTo>
                <a:lnTo>
                  <a:pt x="383" y="110"/>
                </a:lnTo>
                <a:lnTo>
                  <a:pt x="381" y="108"/>
                </a:lnTo>
                <a:lnTo>
                  <a:pt x="381" y="104"/>
                </a:lnTo>
                <a:lnTo>
                  <a:pt x="381" y="100"/>
                </a:lnTo>
                <a:lnTo>
                  <a:pt x="383" y="91"/>
                </a:lnTo>
                <a:lnTo>
                  <a:pt x="381" y="85"/>
                </a:lnTo>
                <a:lnTo>
                  <a:pt x="381" y="83"/>
                </a:lnTo>
                <a:lnTo>
                  <a:pt x="381" y="83"/>
                </a:lnTo>
                <a:lnTo>
                  <a:pt x="378" y="81"/>
                </a:lnTo>
                <a:lnTo>
                  <a:pt x="378" y="81"/>
                </a:lnTo>
                <a:lnTo>
                  <a:pt x="376" y="83"/>
                </a:lnTo>
                <a:lnTo>
                  <a:pt x="374" y="85"/>
                </a:lnTo>
                <a:lnTo>
                  <a:pt x="374" y="85"/>
                </a:lnTo>
                <a:lnTo>
                  <a:pt x="374" y="85"/>
                </a:lnTo>
                <a:lnTo>
                  <a:pt x="372" y="85"/>
                </a:lnTo>
                <a:lnTo>
                  <a:pt x="372" y="83"/>
                </a:lnTo>
                <a:lnTo>
                  <a:pt x="372" y="83"/>
                </a:lnTo>
                <a:lnTo>
                  <a:pt x="372" y="81"/>
                </a:lnTo>
                <a:lnTo>
                  <a:pt x="372" y="81"/>
                </a:lnTo>
                <a:lnTo>
                  <a:pt x="374" y="77"/>
                </a:lnTo>
                <a:lnTo>
                  <a:pt x="374" y="77"/>
                </a:lnTo>
                <a:lnTo>
                  <a:pt x="374" y="75"/>
                </a:lnTo>
                <a:lnTo>
                  <a:pt x="374" y="75"/>
                </a:lnTo>
                <a:lnTo>
                  <a:pt x="372" y="73"/>
                </a:lnTo>
                <a:lnTo>
                  <a:pt x="374" y="73"/>
                </a:lnTo>
                <a:lnTo>
                  <a:pt x="374" y="71"/>
                </a:lnTo>
                <a:lnTo>
                  <a:pt x="374" y="71"/>
                </a:lnTo>
                <a:lnTo>
                  <a:pt x="378" y="66"/>
                </a:lnTo>
                <a:lnTo>
                  <a:pt x="378" y="66"/>
                </a:lnTo>
                <a:lnTo>
                  <a:pt x="378" y="64"/>
                </a:lnTo>
                <a:lnTo>
                  <a:pt x="381" y="64"/>
                </a:lnTo>
                <a:lnTo>
                  <a:pt x="381" y="62"/>
                </a:lnTo>
                <a:lnTo>
                  <a:pt x="381" y="62"/>
                </a:lnTo>
                <a:lnTo>
                  <a:pt x="378" y="58"/>
                </a:lnTo>
                <a:lnTo>
                  <a:pt x="378" y="58"/>
                </a:lnTo>
                <a:lnTo>
                  <a:pt x="378" y="56"/>
                </a:lnTo>
                <a:lnTo>
                  <a:pt x="376" y="56"/>
                </a:lnTo>
                <a:lnTo>
                  <a:pt x="376" y="54"/>
                </a:lnTo>
                <a:lnTo>
                  <a:pt x="376" y="54"/>
                </a:lnTo>
                <a:lnTo>
                  <a:pt x="374" y="54"/>
                </a:lnTo>
                <a:lnTo>
                  <a:pt x="374" y="54"/>
                </a:lnTo>
                <a:lnTo>
                  <a:pt x="372" y="54"/>
                </a:lnTo>
                <a:lnTo>
                  <a:pt x="372" y="56"/>
                </a:lnTo>
                <a:lnTo>
                  <a:pt x="372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8"/>
                </a:lnTo>
                <a:lnTo>
                  <a:pt x="370" y="58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68" y="62"/>
                </a:lnTo>
                <a:lnTo>
                  <a:pt x="362" y="60"/>
                </a:lnTo>
                <a:lnTo>
                  <a:pt x="362" y="60"/>
                </a:lnTo>
                <a:lnTo>
                  <a:pt x="360" y="60"/>
                </a:lnTo>
                <a:lnTo>
                  <a:pt x="360" y="60"/>
                </a:lnTo>
                <a:lnTo>
                  <a:pt x="358" y="60"/>
                </a:lnTo>
                <a:lnTo>
                  <a:pt x="358" y="60"/>
                </a:lnTo>
                <a:lnTo>
                  <a:pt x="355" y="60"/>
                </a:lnTo>
                <a:lnTo>
                  <a:pt x="355" y="60"/>
                </a:lnTo>
                <a:lnTo>
                  <a:pt x="353" y="58"/>
                </a:lnTo>
                <a:lnTo>
                  <a:pt x="353" y="58"/>
                </a:lnTo>
                <a:lnTo>
                  <a:pt x="351" y="56"/>
                </a:lnTo>
                <a:lnTo>
                  <a:pt x="351" y="52"/>
                </a:lnTo>
                <a:lnTo>
                  <a:pt x="349" y="50"/>
                </a:lnTo>
                <a:lnTo>
                  <a:pt x="349" y="50"/>
                </a:lnTo>
                <a:lnTo>
                  <a:pt x="349" y="48"/>
                </a:lnTo>
                <a:lnTo>
                  <a:pt x="349" y="48"/>
                </a:lnTo>
                <a:lnTo>
                  <a:pt x="351" y="43"/>
                </a:lnTo>
                <a:lnTo>
                  <a:pt x="351" y="43"/>
                </a:lnTo>
                <a:lnTo>
                  <a:pt x="351" y="41"/>
                </a:lnTo>
                <a:lnTo>
                  <a:pt x="351" y="41"/>
                </a:lnTo>
                <a:lnTo>
                  <a:pt x="349" y="37"/>
                </a:lnTo>
                <a:lnTo>
                  <a:pt x="347" y="35"/>
                </a:lnTo>
                <a:lnTo>
                  <a:pt x="333" y="22"/>
                </a:lnTo>
                <a:lnTo>
                  <a:pt x="333" y="18"/>
                </a:lnTo>
                <a:lnTo>
                  <a:pt x="330" y="18"/>
                </a:lnTo>
                <a:lnTo>
                  <a:pt x="330" y="16"/>
                </a:lnTo>
                <a:lnTo>
                  <a:pt x="330" y="14"/>
                </a:lnTo>
                <a:lnTo>
                  <a:pt x="330" y="12"/>
                </a:lnTo>
                <a:lnTo>
                  <a:pt x="330" y="8"/>
                </a:lnTo>
                <a:lnTo>
                  <a:pt x="330" y="8"/>
                </a:lnTo>
                <a:lnTo>
                  <a:pt x="328" y="6"/>
                </a:lnTo>
                <a:lnTo>
                  <a:pt x="328" y="6"/>
                </a:lnTo>
                <a:lnTo>
                  <a:pt x="324" y="4"/>
                </a:lnTo>
                <a:lnTo>
                  <a:pt x="324" y="2"/>
                </a:lnTo>
                <a:lnTo>
                  <a:pt x="322" y="2"/>
                </a:lnTo>
                <a:lnTo>
                  <a:pt x="322" y="2"/>
                </a:lnTo>
                <a:lnTo>
                  <a:pt x="316" y="0"/>
                </a:lnTo>
                <a:lnTo>
                  <a:pt x="312" y="0"/>
                </a:lnTo>
                <a:lnTo>
                  <a:pt x="310" y="0"/>
                </a:lnTo>
                <a:lnTo>
                  <a:pt x="310" y="4"/>
                </a:lnTo>
                <a:lnTo>
                  <a:pt x="307" y="6"/>
                </a:lnTo>
                <a:lnTo>
                  <a:pt x="307" y="6"/>
                </a:lnTo>
                <a:lnTo>
                  <a:pt x="303" y="8"/>
                </a:lnTo>
                <a:lnTo>
                  <a:pt x="303" y="10"/>
                </a:lnTo>
                <a:lnTo>
                  <a:pt x="303" y="10"/>
                </a:lnTo>
                <a:lnTo>
                  <a:pt x="303" y="14"/>
                </a:lnTo>
                <a:lnTo>
                  <a:pt x="303" y="14"/>
                </a:lnTo>
                <a:lnTo>
                  <a:pt x="301" y="14"/>
                </a:lnTo>
                <a:lnTo>
                  <a:pt x="299" y="18"/>
                </a:lnTo>
                <a:lnTo>
                  <a:pt x="299" y="20"/>
                </a:lnTo>
                <a:lnTo>
                  <a:pt x="299" y="20"/>
                </a:lnTo>
                <a:lnTo>
                  <a:pt x="297" y="20"/>
                </a:lnTo>
                <a:lnTo>
                  <a:pt x="295" y="20"/>
                </a:lnTo>
                <a:lnTo>
                  <a:pt x="293" y="22"/>
                </a:lnTo>
                <a:lnTo>
                  <a:pt x="291" y="22"/>
                </a:lnTo>
                <a:lnTo>
                  <a:pt x="289" y="25"/>
                </a:lnTo>
                <a:lnTo>
                  <a:pt x="287" y="25"/>
                </a:lnTo>
                <a:lnTo>
                  <a:pt x="287" y="25"/>
                </a:lnTo>
                <a:lnTo>
                  <a:pt x="280" y="25"/>
                </a:lnTo>
                <a:lnTo>
                  <a:pt x="278" y="22"/>
                </a:lnTo>
                <a:lnTo>
                  <a:pt x="274" y="25"/>
                </a:lnTo>
                <a:lnTo>
                  <a:pt x="274" y="25"/>
                </a:lnTo>
                <a:lnTo>
                  <a:pt x="270" y="22"/>
                </a:lnTo>
                <a:lnTo>
                  <a:pt x="268" y="22"/>
                </a:lnTo>
                <a:lnTo>
                  <a:pt x="266" y="20"/>
                </a:lnTo>
                <a:lnTo>
                  <a:pt x="261" y="16"/>
                </a:lnTo>
                <a:lnTo>
                  <a:pt x="257" y="14"/>
                </a:lnTo>
                <a:lnTo>
                  <a:pt x="255" y="16"/>
                </a:lnTo>
                <a:lnTo>
                  <a:pt x="255" y="16"/>
                </a:lnTo>
                <a:lnTo>
                  <a:pt x="255" y="18"/>
                </a:lnTo>
                <a:lnTo>
                  <a:pt x="255" y="20"/>
                </a:lnTo>
                <a:lnTo>
                  <a:pt x="255" y="20"/>
                </a:lnTo>
                <a:lnTo>
                  <a:pt x="253" y="22"/>
                </a:lnTo>
                <a:lnTo>
                  <a:pt x="251" y="25"/>
                </a:lnTo>
                <a:lnTo>
                  <a:pt x="249" y="25"/>
                </a:lnTo>
                <a:lnTo>
                  <a:pt x="245" y="25"/>
                </a:lnTo>
                <a:lnTo>
                  <a:pt x="243" y="27"/>
                </a:lnTo>
                <a:lnTo>
                  <a:pt x="243" y="27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1" y="33"/>
                </a:lnTo>
                <a:lnTo>
                  <a:pt x="239" y="35"/>
                </a:lnTo>
                <a:lnTo>
                  <a:pt x="232" y="35"/>
                </a:lnTo>
                <a:lnTo>
                  <a:pt x="232" y="37"/>
                </a:lnTo>
                <a:lnTo>
                  <a:pt x="230" y="39"/>
                </a:lnTo>
                <a:lnTo>
                  <a:pt x="230" y="39"/>
                </a:lnTo>
                <a:lnTo>
                  <a:pt x="226" y="39"/>
                </a:lnTo>
                <a:lnTo>
                  <a:pt x="218" y="39"/>
                </a:lnTo>
                <a:lnTo>
                  <a:pt x="203" y="37"/>
                </a:lnTo>
                <a:lnTo>
                  <a:pt x="201" y="37"/>
                </a:lnTo>
                <a:lnTo>
                  <a:pt x="197" y="37"/>
                </a:lnTo>
                <a:lnTo>
                  <a:pt x="186" y="37"/>
                </a:lnTo>
                <a:lnTo>
                  <a:pt x="184" y="37"/>
                </a:lnTo>
                <a:lnTo>
                  <a:pt x="178" y="33"/>
                </a:lnTo>
                <a:lnTo>
                  <a:pt x="176" y="33"/>
                </a:lnTo>
                <a:lnTo>
                  <a:pt x="170" y="33"/>
                </a:lnTo>
                <a:lnTo>
                  <a:pt x="167" y="33"/>
                </a:lnTo>
                <a:lnTo>
                  <a:pt x="161" y="35"/>
                </a:lnTo>
                <a:lnTo>
                  <a:pt x="159" y="37"/>
                </a:lnTo>
                <a:lnTo>
                  <a:pt x="157" y="37"/>
                </a:lnTo>
                <a:lnTo>
                  <a:pt x="153" y="37"/>
                </a:lnTo>
                <a:lnTo>
                  <a:pt x="151" y="33"/>
                </a:lnTo>
                <a:lnTo>
                  <a:pt x="147" y="29"/>
                </a:lnTo>
                <a:lnTo>
                  <a:pt x="144" y="27"/>
                </a:lnTo>
                <a:lnTo>
                  <a:pt x="140" y="27"/>
                </a:lnTo>
                <a:lnTo>
                  <a:pt x="138" y="29"/>
                </a:lnTo>
                <a:lnTo>
                  <a:pt x="138" y="31"/>
                </a:lnTo>
                <a:lnTo>
                  <a:pt x="138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5"/>
                </a:lnTo>
                <a:lnTo>
                  <a:pt x="142" y="41"/>
                </a:lnTo>
                <a:lnTo>
                  <a:pt x="144" y="45"/>
                </a:lnTo>
                <a:lnTo>
                  <a:pt x="144" y="48"/>
                </a:lnTo>
                <a:lnTo>
                  <a:pt x="144" y="50"/>
                </a:lnTo>
                <a:lnTo>
                  <a:pt x="142" y="50"/>
                </a:lnTo>
                <a:lnTo>
                  <a:pt x="142" y="52"/>
                </a:lnTo>
                <a:lnTo>
                  <a:pt x="140" y="54"/>
                </a:lnTo>
                <a:lnTo>
                  <a:pt x="140" y="54"/>
                </a:lnTo>
                <a:lnTo>
                  <a:pt x="138" y="54"/>
                </a:lnTo>
                <a:lnTo>
                  <a:pt x="138" y="56"/>
                </a:lnTo>
                <a:lnTo>
                  <a:pt x="136" y="60"/>
                </a:lnTo>
                <a:lnTo>
                  <a:pt x="136" y="60"/>
                </a:lnTo>
                <a:lnTo>
                  <a:pt x="136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4"/>
                </a:lnTo>
                <a:lnTo>
                  <a:pt x="136" y="66"/>
                </a:lnTo>
                <a:lnTo>
                  <a:pt x="136" y="68"/>
                </a:lnTo>
                <a:lnTo>
                  <a:pt x="138" y="71"/>
                </a:lnTo>
                <a:lnTo>
                  <a:pt x="138" y="71"/>
                </a:lnTo>
                <a:lnTo>
                  <a:pt x="140" y="73"/>
                </a:lnTo>
                <a:lnTo>
                  <a:pt x="140" y="71"/>
                </a:lnTo>
                <a:lnTo>
                  <a:pt x="144" y="68"/>
                </a:lnTo>
                <a:lnTo>
                  <a:pt x="147" y="68"/>
                </a:lnTo>
                <a:lnTo>
                  <a:pt x="149" y="66"/>
                </a:lnTo>
                <a:lnTo>
                  <a:pt x="151" y="64"/>
                </a:lnTo>
                <a:lnTo>
                  <a:pt x="151" y="64"/>
                </a:lnTo>
                <a:lnTo>
                  <a:pt x="153" y="66"/>
                </a:lnTo>
                <a:lnTo>
                  <a:pt x="155" y="66"/>
                </a:lnTo>
                <a:lnTo>
                  <a:pt x="161" y="68"/>
                </a:lnTo>
                <a:lnTo>
                  <a:pt x="165" y="68"/>
                </a:lnTo>
                <a:lnTo>
                  <a:pt x="167" y="71"/>
                </a:lnTo>
                <a:lnTo>
                  <a:pt x="172" y="73"/>
                </a:lnTo>
                <a:lnTo>
                  <a:pt x="174" y="79"/>
                </a:lnTo>
                <a:lnTo>
                  <a:pt x="176" y="81"/>
                </a:lnTo>
                <a:lnTo>
                  <a:pt x="176" y="81"/>
                </a:lnTo>
                <a:lnTo>
                  <a:pt x="178" y="81"/>
                </a:lnTo>
                <a:lnTo>
                  <a:pt x="178" y="81"/>
                </a:lnTo>
                <a:lnTo>
                  <a:pt x="178" y="83"/>
                </a:lnTo>
                <a:lnTo>
                  <a:pt x="180" y="85"/>
                </a:lnTo>
                <a:lnTo>
                  <a:pt x="180" y="85"/>
                </a:lnTo>
                <a:lnTo>
                  <a:pt x="186" y="83"/>
                </a:lnTo>
                <a:lnTo>
                  <a:pt x="186" y="83"/>
                </a:lnTo>
                <a:lnTo>
                  <a:pt x="188" y="85"/>
                </a:lnTo>
                <a:lnTo>
                  <a:pt x="190" y="85"/>
                </a:lnTo>
                <a:lnTo>
                  <a:pt x="193" y="89"/>
                </a:lnTo>
                <a:lnTo>
                  <a:pt x="195" y="91"/>
                </a:lnTo>
                <a:lnTo>
                  <a:pt x="195" y="93"/>
                </a:lnTo>
                <a:lnTo>
                  <a:pt x="193" y="102"/>
                </a:lnTo>
                <a:lnTo>
                  <a:pt x="193" y="106"/>
                </a:lnTo>
                <a:lnTo>
                  <a:pt x="193" y="108"/>
                </a:lnTo>
                <a:lnTo>
                  <a:pt x="190" y="112"/>
                </a:lnTo>
                <a:lnTo>
                  <a:pt x="188" y="114"/>
                </a:lnTo>
                <a:lnTo>
                  <a:pt x="186" y="114"/>
                </a:lnTo>
                <a:lnTo>
                  <a:pt x="184" y="112"/>
                </a:lnTo>
                <a:lnTo>
                  <a:pt x="182" y="114"/>
                </a:lnTo>
                <a:lnTo>
                  <a:pt x="178" y="116"/>
                </a:lnTo>
                <a:lnTo>
                  <a:pt x="172" y="119"/>
                </a:lnTo>
                <a:lnTo>
                  <a:pt x="170" y="121"/>
                </a:lnTo>
                <a:lnTo>
                  <a:pt x="170" y="123"/>
                </a:lnTo>
                <a:lnTo>
                  <a:pt x="170" y="125"/>
                </a:lnTo>
                <a:lnTo>
                  <a:pt x="170" y="129"/>
                </a:lnTo>
                <a:lnTo>
                  <a:pt x="170" y="131"/>
                </a:lnTo>
                <a:lnTo>
                  <a:pt x="165" y="135"/>
                </a:lnTo>
                <a:lnTo>
                  <a:pt x="161" y="137"/>
                </a:lnTo>
                <a:lnTo>
                  <a:pt x="161" y="139"/>
                </a:lnTo>
                <a:lnTo>
                  <a:pt x="157" y="139"/>
                </a:lnTo>
                <a:lnTo>
                  <a:pt x="155" y="142"/>
                </a:lnTo>
                <a:lnTo>
                  <a:pt x="153" y="144"/>
                </a:lnTo>
                <a:lnTo>
                  <a:pt x="153" y="146"/>
                </a:lnTo>
                <a:lnTo>
                  <a:pt x="153" y="148"/>
                </a:lnTo>
                <a:lnTo>
                  <a:pt x="155" y="152"/>
                </a:lnTo>
                <a:lnTo>
                  <a:pt x="153" y="154"/>
                </a:lnTo>
                <a:lnTo>
                  <a:pt x="151" y="156"/>
                </a:lnTo>
                <a:lnTo>
                  <a:pt x="151" y="158"/>
                </a:lnTo>
                <a:lnTo>
                  <a:pt x="153" y="160"/>
                </a:lnTo>
                <a:lnTo>
                  <a:pt x="153" y="162"/>
                </a:lnTo>
                <a:lnTo>
                  <a:pt x="151" y="162"/>
                </a:lnTo>
                <a:lnTo>
                  <a:pt x="149" y="162"/>
                </a:lnTo>
                <a:lnTo>
                  <a:pt x="142" y="167"/>
                </a:lnTo>
                <a:lnTo>
                  <a:pt x="140" y="169"/>
                </a:lnTo>
                <a:lnTo>
                  <a:pt x="140" y="171"/>
                </a:lnTo>
                <a:lnTo>
                  <a:pt x="140" y="173"/>
                </a:lnTo>
                <a:lnTo>
                  <a:pt x="140" y="175"/>
                </a:lnTo>
                <a:lnTo>
                  <a:pt x="138" y="175"/>
                </a:lnTo>
                <a:lnTo>
                  <a:pt x="136" y="175"/>
                </a:lnTo>
                <a:lnTo>
                  <a:pt x="134" y="177"/>
                </a:lnTo>
                <a:lnTo>
                  <a:pt x="132" y="177"/>
                </a:lnTo>
                <a:lnTo>
                  <a:pt x="130" y="177"/>
                </a:lnTo>
                <a:lnTo>
                  <a:pt x="126" y="179"/>
                </a:lnTo>
                <a:lnTo>
                  <a:pt x="124" y="181"/>
                </a:lnTo>
                <a:lnTo>
                  <a:pt x="124" y="183"/>
                </a:lnTo>
                <a:lnTo>
                  <a:pt x="122" y="183"/>
                </a:lnTo>
                <a:lnTo>
                  <a:pt x="119" y="185"/>
                </a:lnTo>
                <a:lnTo>
                  <a:pt x="117" y="185"/>
                </a:lnTo>
                <a:lnTo>
                  <a:pt x="117" y="185"/>
                </a:lnTo>
                <a:lnTo>
                  <a:pt x="115" y="185"/>
                </a:lnTo>
                <a:lnTo>
                  <a:pt x="113" y="181"/>
                </a:lnTo>
                <a:lnTo>
                  <a:pt x="113" y="181"/>
                </a:lnTo>
                <a:lnTo>
                  <a:pt x="111" y="179"/>
                </a:lnTo>
                <a:lnTo>
                  <a:pt x="109" y="179"/>
                </a:lnTo>
                <a:lnTo>
                  <a:pt x="107" y="181"/>
                </a:lnTo>
                <a:lnTo>
                  <a:pt x="105" y="183"/>
                </a:lnTo>
                <a:lnTo>
                  <a:pt x="103" y="183"/>
                </a:lnTo>
                <a:lnTo>
                  <a:pt x="101" y="185"/>
                </a:lnTo>
                <a:lnTo>
                  <a:pt x="99" y="185"/>
                </a:lnTo>
                <a:lnTo>
                  <a:pt x="96" y="185"/>
                </a:lnTo>
                <a:lnTo>
                  <a:pt x="96" y="185"/>
                </a:lnTo>
                <a:lnTo>
                  <a:pt x="94" y="183"/>
                </a:lnTo>
                <a:lnTo>
                  <a:pt x="94" y="181"/>
                </a:lnTo>
                <a:lnTo>
                  <a:pt x="94" y="181"/>
                </a:lnTo>
                <a:lnTo>
                  <a:pt x="92" y="181"/>
                </a:lnTo>
                <a:lnTo>
                  <a:pt x="92" y="183"/>
                </a:lnTo>
                <a:lnTo>
                  <a:pt x="88" y="187"/>
                </a:lnTo>
                <a:lnTo>
                  <a:pt x="86" y="190"/>
                </a:lnTo>
                <a:lnTo>
                  <a:pt x="86" y="194"/>
                </a:lnTo>
                <a:lnTo>
                  <a:pt x="88" y="198"/>
                </a:lnTo>
                <a:lnTo>
                  <a:pt x="86" y="200"/>
                </a:lnTo>
                <a:lnTo>
                  <a:pt x="86" y="202"/>
                </a:lnTo>
                <a:lnTo>
                  <a:pt x="84" y="206"/>
                </a:lnTo>
                <a:lnTo>
                  <a:pt x="80" y="208"/>
                </a:lnTo>
                <a:lnTo>
                  <a:pt x="80" y="210"/>
                </a:lnTo>
                <a:lnTo>
                  <a:pt x="78" y="210"/>
                </a:lnTo>
                <a:lnTo>
                  <a:pt x="78" y="213"/>
                </a:lnTo>
                <a:lnTo>
                  <a:pt x="78" y="219"/>
                </a:lnTo>
                <a:lnTo>
                  <a:pt x="76" y="221"/>
                </a:lnTo>
                <a:lnTo>
                  <a:pt x="76" y="221"/>
                </a:lnTo>
                <a:lnTo>
                  <a:pt x="73" y="221"/>
                </a:lnTo>
                <a:lnTo>
                  <a:pt x="73" y="221"/>
                </a:lnTo>
                <a:lnTo>
                  <a:pt x="73" y="223"/>
                </a:lnTo>
                <a:lnTo>
                  <a:pt x="73" y="225"/>
                </a:lnTo>
                <a:lnTo>
                  <a:pt x="76" y="225"/>
                </a:lnTo>
                <a:lnTo>
                  <a:pt x="76" y="227"/>
                </a:lnTo>
                <a:lnTo>
                  <a:pt x="73" y="229"/>
                </a:lnTo>
                <a:lnTo>
                  <a:pt x="73" y="229"/>
                </a:lnTo>
                <a:lnTo>
                  <a:pt x="71" y="229"/>
                </a:lnTo>
                <a:lnTo>
                  <a:pt x="69" y="225"/>
                </a:lnTo>
                <a:lnTo>
                  <a:pt x="67" y="223"/>
                </a:lnTo>
                <a:lnTo>
                  <a:pt x="67" y="223"/>
                </a:lnTo>
                <a:lnTo>
                  <a:pt x="65" y="225"/>
                </a:lnTo>
                <a:lnTo>
                  <a:pt x="63" y="227"/>
                </a:lnTo>
                <a:lnTo>
                  <a:pt x="59" y="238"/>
                </a:lnTo>
                <a:lnTo>
                  <a:pt x="59" y="240"/>
                </a:lnTo>
                <a:lnTo>
                  <a:pt x="57" y="244"/>
                </a:lnTo>
                <a:lnTo>
                  <a:pt x="59" y="250"/>
                </a:lnTo>
                <a:lnTo>
                  <a:pt x="57" y="256"/>
                </a:lnTo>
                <a:lnTo>
                  <a:pt x="55" y="258"/>
                </a:lnTo>
                <a:lnTo>
                  <a:pt x="53" y="261"/>
                </a:lnTo>
                <a:lnTo>
                  <a:pt x="50" y="261"/>
                </a:lnTo>
                <a:lnTo>
                  <a:pt x="48" y="263"/>
                </a:lnTo>
                <a:lnTo>
                  <a:pt x="46" y="265"/>
                </a:lnTo>
                <a:lnTo>
                  <a:pt x="46" y="275"/>
                </a:lnTo>
                <a:lnTo>
                  <a:pt x="46" y="277"/>
                </a:lnTo>
                <a:lnTo>
                  <a:pt x="46" y="279"/>
                </a:lnTo>
                <a:lnTo>
                  <a:pt x="46" y="290"/>
                </a:lnTo>
                <a:lnTo>
                  <a:pt x="46" y="292"/>
                </a:lnTo>
                <a:lnTo>
                  <a:pt x="44" y="296"/>
                </a:lnTo>
                <a:lnTo>
                  <a:pt x="44" y="300"/>
                </a:lnTo>
                <a:lnTo>
                  <a:pt x="42" y="304"/>
                </a:lnTo>
                <a:lnTo>
                  <a:pt x="42" y="311"/>
                </a:lnTo>
                <a:lnTo>
                  <a:pt x="40" y="313"/>
                </a:lnTo>
                <a:lnTo>
                  <a:pt x="38" y="315"/>
                </a:lnTo>
                <a:lnTo>
                  <a:pt x="36" y="317"/>
                </a:lnTo>
                <a:lnTo>
                  <a:pt x="30" y="321"/>
                </a:lnTo>
                <a:lnTo>
                  <a:pt x="23" y="325"/>
                </a:lnTo>
                <a:lnTo>
                  <a:pt x="21" y="325"/>
                </a:lnTo>
                <a:lnTo>
                  <a:pt x="21" y="327"/>
                </a:lnTo>
                <a:lnTo>
                  <a:pt x="19" y="327"/>
                </a:lnTo>
                <a:lnTo>
                  <a:pt x="19" y="329"/>
                </a:lnTo>
                <a:lnTo>
                  <a:pt x="19" y="336"/>
                </a:lnTo>
                <a:lnTo>
                  <a:pt x="17" y="340"/>
                </a:lnTo>
                <a:lnTo>
                  <a:pt x="17" y="342"/>
                </a:lnTo>
                <a:lnTo>
                  <a:pt x="17" y="342"/>
                </a:lnTo>
                <a:lnTo>
                  <a:pt x="17" y="346"/>
                </a:lnTo>
                <a:lnTo>
                  <a:pt x="19" y="348"/>
                </a:lnTo>
                <a:lnTo>
                  <a:pt x="19" y="348"/>
                </a:lnTo>
                <a:lnTo>
                  <a:pt x="21" y="348"/>
                </a:lnTo>
                <a:lnTo>
                  <a:pt x="21" y="350"/>
                </a:lnTo>
                <a:lnTo>
                  <a:pt x="21" y="350"/>
                </a:lnTo>
                <a:lnTo>
                  <a:pt x="23" y="350"/>
                </a:lnTo>
                <a:lnTo>
                  <a:pt x="23" y="350"/>
                </a:lnTo>
                <a:lnTo>
                  <a:pt x="23" y="350"/>
                </a:lnTo>
                <a:lnTo>
                  <a:pt x="25" y="350"/>
                </a:lnTo>
                <a:lnTo>
                  <a:pt x="28" y="350"/>
                </a:lnTo>
                <a:lnTo>
                  <a:pt x="28" y="350"/>
                </a:lnTo>
                <a:lnTo>
                  <a:pt x="28" y="350"/>
                </a:lnTo>
                <a:lnTo>
                  <a:pt x="30" y="350"/>
                </a:lnTo>
                <a:lnTo>
                  <a:pt x="30" y="352"/>
                </a:lnTo>
                <a:lnTo>
                  <a:pt x="30" y="352"/>
                </a:lnTo>
                <a:lnTo>
                  <a:pt x="30" y="355"/>
                </a:lnTo>
                <a:lnTo>
                  <a:pt x="30" y="357"/>
                </a:lnTo>
                <a:lnTo>
                  <a:pt x="30" y="367"/>
                </a:lnTo>
                <a:lnTo>
                  <a:pt x="32" y="375"/>
                </a:lnTo>
                <a:lnTo>
                  <a:pt x="32" y="378"/>
                </a:lnTo>
                <a:lnTo>
                  <a:pt x="30" y="378"/>
                </a:lnTo>
                <a:lnTo>
                  <a:pt x="30" y="380"/>
                </a:lnTo>
                <a:lnTo>
                  <a:pt x="25" y="382"/>
                </a:lnTo>
                <a:lnTo>
                  <a:pt x="25" y="382"/>
                </a:lnTo>
                <a:lnTo>
                  <a:pt x="23" y="382"/>
                </a:lnTo>
                <a:lnTo>
                  <a:pt x="23" y="384"/>
                </a:lnTo>
                <a:lnTo>
                  <a:pt x="23" y="386"/>
                </a:lnTo>
                <a:lnTo>
                  <a:pt x="23" y="386"/>
                </a:lnTo>
                <a:lnTo>
                  <a:pt x="23" y="386"/>
                </a:lnTo>
                <a:lnTo>
                  <a:pt x="23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8"/>
                </a:lnTo>
                <a:lnTo>
                  <a:pt x="28" y="388"/>
                </a:lnTo>
                <a:lnTo>
                  <a:pt x="30" y="386"/>
                </a:lnTo>
                <a:lnTo>
                  <a:pt x="30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4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8"/>
                </a:lnTo>
                <a:lnTo>
                  <a:pt x="36" y="388"/>
                </a:lnTo>
                <a:lnTo>
                  <a:pt x="36" y="392"/>
                </a:lnTo>
                <a:lnTo>
                  <a:pt x="36" y="394"/>
                </a:lnTo>
                <a:lnTo>
                  <a:pt x="36" y="394"/>
                </a:lnTo>
                <a:lnTo>
                  <a:pt x="38" y="394"/>
                </a:lnTo>
                <a:lnTo>
                  <a:pt x="38" y="396"/>
                </a:lnTo>
                <a:lnTo>
                  <a:pt x="38" y="396"/>
                </a:lnTo>
                <a:lnTo>
                  <a:pt x="36" y="398"/>
                </a:lnTo>
                <a:lnTo>
                  <a:pt x="36" y="400"/>
                </a:lnTo>
                <a:lnTo>
                  <a:pt x="36" y="400"/>
                </a:lnTo>
                <a:lnTo>
                  <a:pt x="36" y="407"/>
                </a:lnTo>
                <a:lnTo>
                  <a:pt x="36" y="409"/>
                </a:lnTo>
                <a:lnTo>
                  <a:pt x="36" y="411"/>
                </a:lnTo>
                <a:lnTo>
                  <a:pt x="36" y="413"/>
                </a:lnTo>
                <a:lnTo>
                  <a:pt x="36" y="413"/>
                </a:lnTo>
                <a:lnTo>
                  <a:pt x="36" y="415"/>
                </a:lnTo>
                <a:lnTo>
                  <a:pt x="36" y="415"/>
                </a:lnTo>
                <a:lnTo>
                  <a:pt x="36" y="417"/>
                </a:lnTo>
                <a:lnTo>
                  <a:pt x="34" y="417"/>
                </a:lnTo>
                <a:lnTo>
                  <a:pt x="32" y="417"/>
                </a:lnTo>
                <a:lnTo>
                  <a:pt x="32" y="419"/>
                </a:lnTo>
                <a:lnTo>
                  <a:pt x="30" y="421"/>
                </a:lnTo>
                <a:lnTo>
                  <a:pt x="28" y="421"/>
                </a:lnTo>
                <a:lnTo>
                  <a:pt x="25" y="423"/>
                </a:lnTo>
                <a:lnTo>
                  <a:pt x="25" y="423"/>
                </a:lnTo>
                <a:lnTo>
                  <a:pt x="19" y="423"/>
                </a:lnTo>
                <a:lnTo>
                  <a:pt x="17" y="423"/>
                </a:lnTo>
                <a:lnTo>
                  <a:pt x="17" y="423"/>
                </a:lnTo>
                <a:lnTo>
                  <a:pt x="17" y="426"/>
                </a:lnTo>
                <a:lnTo>
                  <a:pt x="17" y="428"/>
                </a:lnTo>
                <a:lnTo>
                  <a:pt x="17" y="428"/>
                </a:lnTo>
                <a:lnTo>
                  <a:pt x="17" y="430"/>
                </a:lnTo>
                <a:lnTo>
                  <a:pt x="15" y="434"/>
                </a:lnTo>
                <a:lnTo>
                  <a:pt x="15" y="434"/>
                </a:lnTo>
                <a:lnTo>
                  <a:pt x="15" y="434"/>
                </a:lnTo>
                <a:lnTo>
                  <a:pt x="17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8" y="436"/>
                </a:lnTo>
                <a:lnTo>
                  <a:pt x="30" y="442"/>
                </a:lnTo>
                <a:lnTo>
                  <a:pt x="30" y="446"/>
                </a:lnTo>
                <a:lnTo>
                  <a:pt x="30" y="446"/>
                </a:lnTo>
                <a:lnTo>
                  <a:pt x="30" y="449"/>
                </a:lnTo>
                <a:lnTo>
                  <a:pt x="30" y="449"/>
                </a:lnTo>
                <a:lnTo>
                  <a:pt x="28" y="451"/>
                </a:lnTo>
                <a:lnTo>
                  <a:pt x="28" y="457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5" y="459"/>
                </a:lnTo>
                <a:lnTo>
                  <a:pt x="25" y="459"/>
                </a:lnTo>
                <a:lnTo>
                  <a:pt x="23" y="459"/>
                </a:lnTo>
                <a:lnTo>
                  <a:pt x="21" y="457"/>
                </a:lnTo>
                <a:lnTo>
                  <a:pt x="19" y="457"/>
                </a:lnTo>
                <a:lnTo>
                  <a:pt x="19" y="457"/>
                </a:lnTo>
                <a:lnTo>
                  <a:pt x="19" y="459"/>
                </a:lnTo>
                <a:lnTo>
                  <a:pt x="17" y="461"/>
                </a:lnTo>
                <a:lnTo>
                  <a:pt x="17" y="461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9" y="463"/>
                </a:lnTo>
                <a:lnTo>
                  <a:pt x="21" y="465"/>
                </a:lnTo>
                <a:lnTo>
                  <a:pt x="21" y="465"/>
                </a:lnTo>
                <a:lnTo>
                  <a:pt x="23" y="465"/>
                </a:lnTo>
                <a:lnTo>
                  <a:pt x="23" y="467"/>
                </a:lnTo>
                <a:lnTo>
                  <a:pt x="21" y="467"/>
                </a:lnTo>
                <a:lnTo>
                  <a:pt x="21" y="467"/>
                </a:lnTo>
                <a:lnTo>
                  <a:pt x="21" y="469"/>
                </a:lnTo>
                <a:lnTo>
                  <a:pt x="21" y="469"/>
                </a:lnTo>
                <a:lnTo>
                  <a:pt x="21" y="469"/>
                </a:lnTo>
                <a:lnTo>
                  <a:pt x="19" y="471"/>
                </a:lnTo>
                <a:lnTo>
                  <a:pt x="17" y="471"/>
                </a:lnTo>
                <a:lnTo>
                  <a:pt x="15" y="471"/>
                </a:lnTo>
                <a:lnTo>
                  <a:pt x="15" y="474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7" y="476"/>
                </a:lnTo>
                <a:lnTo>
                  <a:pt x="19" y="476"/>
                </a:lnTo>
                <a:lnTo>
                  <a:pt x="21" y="476"/>
                </a:lnTo>
                <a:lnTo>
                  <a:pt x="21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1"/>
                </a:lnTo>
                <a:lnTo>
                  <a:pt x="23" y="471"/>
                </a:lnTo>
                <a:lnTo>
                  <a:pt x="25" y="471"/>
                </a:lnTo>
                <a:lnTo>
                  <a:pt x="25" y="471"/>
                </a:lnTo>
                <a:lnTo>
                  <a:pt x="28" y="471"/>
                </a:lnTo>
                <a:lnTo>
                  <a:pt x="28" y="471"/>
                </a:lnTo>
                <a:lnTo>
                  <a:pt x="28" y="471"/>
                </a:lnTo>
                <a:lnTo>
                  <a:pt x="30" y="474"/>
                </a:lnTo>
                <a:lnTo>
                  <a:pt x="30" y="478"/>
                </a:lnTo>
                <a:lnTo>
                  <a:pt x="30" y="480"/>
                </a:lnTo>
                <a:lnTo>
                  <a:pt x="32" y="480"/>
                </a:lnTo>
                <a:lnTo>
                  <a:pt x="34" y="482"/>
                </a:lnTo>
                <a:lnTo>
                  <a:pt x="34" y="482"/>
                </a:lnTo>
                <a:lnTo>
                  <a:pt x="38" y="482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2" y="486"/>
                </a:lnTo>
                <a:lnTo>
                  <a:pt x="42" y="492"/>
                </a:lnTo>
                <a:lnTo>
                  <a:pt x="44" y="492"/>
                </a:lnTo>
                <a:lnTo>
                  <a:pt x="44" y="494"/>
                </a:lnTo>
                <a:lnTo>
                  <a:pt x="46" y="494"/>
                </a:lnTo>
                <a:lnTo>
                  <a:pt x="50" y="497"/>
                </a:lnTo>
                <a:lnTo>
                  <a:pt x="53" y="497"/>
                </a:lnTo>
                <a:lnTo>
                  <a:pt x="55" y="499"/>
                </a:lnTo>
                <a:lnTo>
                  <a:pt x="57" y="499"/>
                </a:lnTo>
                <a:lnTo>
                  <a:pt x="57" y="499"/>
                </a:lnTo>
                <a:lnTo>
                  <a:pt x="57" y="499"/>
                </a:lnTo>
                <a:lnTo>
                  <a:pt x="59" y="501"/>
                </a:lnTo>
                <a:lnTo>
                  <a:pt x="59" y="503"/>
                </a:lnTo>
                <a:lnTo>
                  <a:pt x="63" y="505"/>
                </a:lnTo>
                <a:lnTo>
                  <a:pt x="63" y="507"/>
                </a:lnTo>
                <a:lnTo>
                  <a:pt x="65" y="509"/>
                </a:lnTo>
                <a:lnTo>
                  <a:pt x="63" y="509"/>
                </a:lnTo>
                <a:lnTo>
                  <a:pt x="63" y="511"/>
                </a:lnTo>
                <a:lnTo>
                  <a:pt x="63" y="513"/>
                </a:lnTo>
                <a:lnTo>
                  <a:pt x="61" y="513"/>
                </a:lnTo>
                <a:lnTo>
                  <a:pt x="59" y="513"/>
                </a:lnTo>
                <a:lnTo>
                  <a:pt x="57" y="513"/>
                </a:lnTo>
                <a:lnTo>
                  <a:pt x="57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7"/>
                </a:lnTo>
                <a:lnTo>
                  <a:pt x="57" y="520"/>
                </a:lnTo>
                <a:lnTo>
                  <a:pt x="57" y="522"/>
                </a:lnTo>
                <a:lnTo>
                  <a:pt x="57" y="522"/>
                </a:lnTo>
                <a:lnTo>
                  <a:pt x="57" y="524"/>
                </a:lnTo>
                <a:lnTo>
                  <a:pt x="53" y="526"/>
                </a:lnTo>
                <a:lnTo>
                  <a:pt x="50" y="526"/>
                </a:lnTo>
                <a:lnTo>
                  <a:pt x="48" y="528"/>
                </a:lnTo>
                <a:lnTo>
                  <a:pt x="48" y="528"/>
                </a:lnTo>
                <a:lnTo>
                  <a:pt x="46" y="530"/>
                </a:lnTo>
                <a:lnTo>
                  <a:pt x="46" y="530"/>
                </a:lnTo>
                <a:lnTo>
                  <a:pt x="46" y="530"/>
                </a:lnTo>
                <a:lnTo>
                  <a:pt x="44" y="528"/>
                </a:lnTo>
                <a:lnTo>
                  <a:pt x="44" y="526"/>
                </a:lnTo>
                <a:lnTo>
                  <a:pt x="42" y="524"/>
                </a:lnTo>
                <a:lnTo>
                  <a:pt x="40" y="524"/>
                </a:lnTo>
                <a:lnTo>
                  <a:pt x="38" y="524"/>
                </a:lnTo>
                <a:lnTo>
                  <a:pt x="36" y="524"/>
                </a:lnTo>
                <a:lnTo>
                  <a:pt x="34" y="522"/>
                </a:lnTo>
                <a:lnTo>
                  <a:pt x="34" y="517"/>
                </a:lnTo>
                <a:lnTo>
                  <a:pt x="32" y="515"/>
                </a:lnTo>
                <a:lnTo>
                  <a:pt x="30" y="517"/>
                </a:lnTo>
                <a:lnTo>
                  <a:pt x="28" y="517"/>
                </a:lnTo>
                <a:lnTo>
                  <a:pt x="28" y="520"/>
                </a:lnTo>
                <a:lnTo>
                  <a:pt x="25" y="522"/>
                </a:lnTo>
                <a:lnTo>
                  <a:pt x="25" y="522"/>
                </a:lnTo>
                <a:lnTo>
                  <a:pt x="23" y="522"/>
                </a:lnTo>
                <a:lnTo>
                  <a:pt x="21" y="524"/>
                </a:lnTo>
                <a:lnTo>
                  <a:pt x="21" y="524"/>
                </a:lnTo>
                <a:lnTo>
                  <a:pt x="19" y="528"/>
                </a:lnTo>
                <a:lnTo>
                  <a:pt x="19" y="530"/>
                </a:lnTo>
                <a:lnTo>
                  <a:pt x="17" y="530"/>
                </a:lnTo>
                <a:lnTo>
                  <a:pt x="15" y="530"/>
                </a:lnTo>
                <a:lnTo>
                  <a:pt x="15" y="532"/>
                </a:lnTo>
                <a:lnTo>
                  <a:pt x="13" y="534"/>
                </a:lnTo>
                <a:lnTo>
                  <a:pt x="11" y="542"/>
                </a:lnTo>
                <a:lnTo>
                  <a:pt x="11" y="545"/>
                </a:lnTo>
                <a:lnTo>
                  <a:pt x="11" y="547"/>
                </a:lnTo>
                <a:lnTo>
                  <a:pt x="9" y="549"/>
                </a:lnTo>
                <a:lnTo>
                  <a:pt x="2" y="557"/>
                </a:lnTo>
                <a:lnTo>
                  <a:pt x="0" y="561"/>
                </a:lnTo>
                <a:lnTo>
                  <a:pt x="0" y="563"/>
                </a:lnTo>
                <a:lnTo>
                  <a:pt x="2" y="568"/>
                </a:lnTo>
                <a:lnTo>
                  <a:pt x="9" y="574"/>
                </a:lnTo>
                <a:lnTo>
                  <a:pt x="9" y="576"/>
                </a:lnTo>
                <a:lnTo>
                  <a:pt x="7" y="578"/>
                </a:lnTo>
                <a:lnTo>
                  <a:pt x="0" y="582"/>
                </a:lnTo>
                <a:lnTo>
                  <a:pt x="0" y="582"/>
                </a:lnTo>
                <a:lnTo>
                  <a:pt x="0" y="584"/>
                </a:lnTo>
                <a:lnTo>
                  <a:pt x="0" y="586"/>
                </a:lnTo>
                <a:lnTo>
                  <a:pt x="0" y="586"/>
                </a:lnTo>
                <a:lnTo>
                  <a:pt x="0" y="588"/>
                </a:lnTo>
                <a:lnTo>
                  <a:pt x="2" y="588"/>
                </a:lnTo>
                <a:lnTo>
                  <a:pt x="2" y="588"/>
                </a:lnTo>
                <a:lnTo>
                  <a:pt x="5" y="591"/>
                </a:lnTo>
                <a:lnTo>
                  <a:pt x="5" y="591"/>
                </a:lnTo>
                <a:lnTo>
                  <a:pt x="5" y="593"/>
                </a:lnTo>
                <a:lnTo>
                  <a:pt x="5" y="593"/>
                </a:lnTo>
                <a:lnTo>
                  <a:pt x="5" y="595"/>
                </a:lnTo>
                <a:lnTo>
                  <a:pt x="7" y="597"/>
                </a:lnTo>
                <a:lnTo>
                  <a:pt x="7" y="597"/>
                </a:lnTo>
                <a:lnTo>
                  <a:pt x="7" y="599"/>
                </a:lnTo>
                <a:lnTo>
                  <a:pt x="9" y="599"/>
                </a:lnTo>
                <a:lnTo>
                  <a:pt x="9" y="601"/>
                </a:lnTo>
                <a:lnTo>
                  <a:pt x="9" y="601"/>
                </a:lnTo>
                <a:lnTo>
                  <a:pt x="11" y="601"/>
                </a:lnTo>
                <a:lnTo>
                  <a:pt x="11" y="601"/>
                </a:lnTo>
                <a:lnTo>
                  <a:pt x="11" y="599"/>
                </a:lnTo>
                <a:lnTo>
                  <a:pt x="13" y="599"/>
                </a:lnTo>
                <a:lnTo>
                  <a:pt x="13" y="601"/>
                </a:lnTo>
                <a:lnTo>
                  <a:pt x="13" y="601"/>
                </a:lnTo>
                <a:lnTo>
                  <a:pt x="15" y="603"/>
                </a:lnTo>
                <a:lnTo>
                  <a:pt x="17" y="601"/>
                </a:lnTo>
                <a:lnTo>
                  <a:pt x="21" y="601"/>
                </a:lnTo>
                <a:lnTo>
                  <a:pt x="23" y="601"/>
                </a:lnTo>
                <a:lnTo>
                  <a:pt x="23" y="601"/>
                </a:lnTo>
                <a:lnTo>
                  <a:pt x="25" y="603"/>
                </a:lnTo>
                <a:lnTo>
                  <a:pt x="28" y="603"/>
                </a:lnTo>
                <a:lnTo>
                  <a:pt x="30" y="605"/>
                </a:lnTo>
                <a:lnTo>
                  <a:pt x="30" y="605"/>
                </a:lnTo>
                <a:lnTo>
                  <a:pt x="32" y="607"/>
                </a:lnTo>
                <a:lnTo>
                  <a:pt x="38" y="613"/>
                </a:lnTo>
                <a:lnTo>
                  <a:pt x="38" y="616"/>
                </a:lnTo>
                <a:lnTo>
                  <a:pt x="40" y="618"/>
                </a:lnTo>
                <a:lnTo>
                  <a:pt x="42" y="620"/>
                </a:lnTo>
                <a:lnTo>
                  <a:pt x="44" y="622"/>
                </a:lnTo>
                <a:lnTo>
                  <a:pt x="44" y="622"/>
                </a:lnTo>
                <a:lnTo>
                  <a:pt x="46" y="624"/>
                </a:lnTo>
                <a:lnTo>
                  <a:pt x="46" y="628"/>
                </a:lnTo>
                <a:lnTo>
                  <a:pt x="48" y="634"/>
                </a:lnTo>
                <a:lnTo>
                  <a:pt x="50" y="636"/>
                </a:lnTo>
                <a:lnTo>
                  <a:pt x="53" y="639"/>
                </a:lnTo>
                <a:lnTo>
                  <a:pt x="53" y="639"/>
                </a:lnTo>
                <a:lnTo>
                  <a:pt x="50" y="641"/>
                </a:lnTo>
                <a:lnTo>
                  <a:pt x="50" y="641"/>
                </a:lnTo>
                <a:lnTo>
                  <a:pt x="48" y="641"/>
                </a:lnTo>
                <a:lnTo>
                  <a:pt x="48" y="643"/>
                </a:lnTo>
                <a:lnTo>
                  <a:pt x="48" y="643"/>
                </a:lnTo>
                <a:lnTo>
                  <a:pt x="46" y="645"/>
                </a:lnTo>
                <a:lnTo>
                  <a:pt x="46" y="645"/>
                </a:lnTo>
                <a:lnTo>
                  <a:pt x="48" y="647"/>
                </a:lnTo>
                <a:lnTo>
                  <a:pt x="48" y="647"/>
                </a:lnTo>
                <a:lnTo>
                  <a:pt x="50" y="647"/>
                </a:lnTo>
                <a:lnTo>
                  <a:pt x="53" y="647"/>
                </a:lnTo>
                <a:lnTo>
                  <a:pt x="53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5"/>
                </a:lnTo>
                <a:lnTo>
                  <a:pt x="55" y="643"/>
                </a:lnTo>
                <a:lnTo>
                  <a:pt x="57" y="643"/>
                </a:lnTo>
                <a:lnTo>
                  <a:pt x="57" y="643"/>
                </a:lnTo>
                <a:lnTo>
                  <a:pt x="57" y="643"/>
                </a:lnTo>
                <a:lnTo>
                  <a:pt x="59" y="643"/>
                </a:lnTo>
                <a:lnTo>
                  <a:pt x="59" y="643"/>
                </a:lnTo>
                <a:lnTo>
                  <a:pt x="59" y="645"/>
                </a:lnTo>
                <a:lnTo>
                  <a:pt x="59" y="645"/>
                </a:lnTo>
                <a:lnTo>
                  <a:pt x="59" y="647"/>
                </a:lnTo>
                <a:lnTo>
                  <a:pt x="61" y="649"/>
                </a:lnTo>
                <a:lnTo>
                  <a:pt x="61" y="649"/>
                </a:lnTo>
                <a:lnTo>
                  <a:pt x="61" y="651"/>
                </a:lnTo>
                <a:lnTo>
                  <a:pt x="63" y="651"/>
                </a:lnTo>
                <a:lnTo>
                  <a:pt x="65" y="649"/>
                </a:lnTo>
                <a:lnTo>
                  <a:pt x="67" y="649"/>
                </a:lnTo>
                <a:lnTo>
                  <a:pt x="67" y="649"/>
                </a:lnTo>
                <a:lnTo>
                  <a:pt x="69" y="649"/>
                </a:lnTo>
                <a:lnTo>
                  <a:pt x="71" y="649"/>
                </a:lnTo>
                <a:lnTo>
                  <a:pt x="71" y="651"/>
                </a:lnTo>
                <a:lnTo>
                  <a:pt x="69" y="651"/>
                </a:lnTo>
                <a:lnTo>
                  <a:pt x="69" y="653"/>
                </a:lnTo>
                <a:lnTo>
                  <a:pt x="69" y="653"/>
                </a:lnTo>
                <a:lnTo>
                  <a:pt x="67" y="655"/>
                </a:lnTo>
                <a:lnTo>
                  <a:pt x="69" y="657"/>
                </a:lnTo>
                <a:lnTo>
                  <a:pt x="69" y="659"/>
                </a:lnTo>
                <a:lnTo>
                  <a:pt x="69" y="662"/>
                </a:lnTo>
                <a:lnTo>
                  <a:pt x="69" y="664"/>
                </a:lnTo>
                <a:lnTo>
                  <a:pt x="71" y="668"/>
                </a:lnTo>
                <a:lnTo>
                  <a:pt x="73" y="668"/>
                </a:lnTo>
                <a:lnTo>
                  <a:pt x="73" y="682"/>
                </a:lnTo>
                <a:lnTo>
                  <a:pt x="76" y="684"/>
                </a:lnTo>
                <a:lnTo>
                  <a:pt x="76" y="689"/>
                </a:lnTo>
                <a:lnTo>
                  <a:pt x="78" y="689"/>
                </a:lnTo>
                <a:lnTo>
                  <a:pt x="80" y="689"/>
                </a:lnTo>
                <a:lnTo>
                  <a:pt x="80" y="689"/>
                </a:lnTo>
                <a:lnTo>
                  <a:pt x="84" y="687"/>
                </a:lnTo>
                <a:lnTo>
                  <a:pt x="86" y="684"/>
                </a:lnTo>
                <a:lnTo>
                  <a:pt x="88" y="682"/>
                </a:lnTo>
                <a:lnTo>
                  <a:pt x="90" y="682"/>
                </a:lnTo>
                <a:lnTo>
                  <a:pt x="90" y="682"/>
                </a:lnTo>
                <a:lnTo>
                  <a:pt x="92" y="682"/>
                </a:lnTo>
                <a:lnTo>
                  <a:pt x="92" y="682"/>
                </a:lnTo>
                <a:lnTo>
                  <a:pt x="94" y="684"/>
                </a:lnTo>
                <a:lnTo>
                  <a:pt x="96" y="684"/>
                </a:lnTo>
                <a:lnTo>
                  <a:pt x="99" y="687"/>
                </a:lnTo>
                <a:lnTo>
                  <a:pt x="103" y="687"/>
                </a:lnTo>
                <a:lnTo>
                  <a:pt x="107" y="684"/>
                </a:lnTo>
                <a:lnTo>
                  <a:pt x="115" y="687"/>
                </a:lnTo>
                <a:lnTo>
                  <a:pt x="113" y="684"/>
                </a:lnTo>
                <a:lnTo>
                  <a:pt x="113" y="682"/>
                </a:lnTo>
                <a:lnTo>
                  <a:pt x="115" y="680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6"/>
                </a:lnTo>
                <a:lnTo>
                  <a:pt x="115" y="676"/>
                </a:lnTo>
                <a:lnTo>
                  <a:pt x="117" y="676"/>
                </a:lnTo>
                <a:lnTo>
                  <a:pt x="117" y="676"/>
                </a:lnTo>
                <a:lnTo>
                  <a:pt x="117" y="678"/>
                </a:lnTo>
                <a:lnTo>
                  <a:pt x="117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6"/>
                </a:lnTo>
                <a:lnTo>
                  <a:pt x="119" y="674"/>
                </a:lnTo>
                <a:lnTo>
                  <a:pt x="119" y="674"/>
                </a:lnTo>
                <a:lnTo>
                  <a:pt x="119" y="672"/>
                </a:lnTo>
                <a:lnTo>
                  <a:pt x="122" y="672"/>
                </a:lnTo>
                <a:lnTo>
                  <a:pt x="122" y="670"/>
                </a:lnTo>
                <a:lnTo>
                  <a:pt x="122" y="670"/>
                </a:lnTo>
                <a:lnTo>
                  <a:pt x="124" y="670"/>
                </a:lnTo>
                <a:lnTo>
                  <a:pt x="124" y="668"/>
                </a:lnTo>
                <a:lnTo>
                  <a:pt x="124" y="666"/>
                </a:lnTo>
                <a:lnTo>
                  <a:pt x="124" y="662"/>
                </a:lnTo>
                <a:lnTo>
                  <a:pt x="124" y="662"/>
                </a:lnTo>
                <a:lnTo>
                  <a:pt x="124" y="659"/>
                </a:lnTo>
                <a:lnTo>
                  <a:pt x="124" y="659"/>
                </a:lnTo>
                <a:lnTo>
                  <a:pt x="124" y="659"/>
                </a:lnTo>
                <a:lnTo>
                  <a:pt x="126" y="657"/>
                </a:lnTo>
                <a:lnTo>
                  <a:pt x="126" y="657"/>
                </a:lnTo>
                <a:lnTo>
                  <a:pt x="126" y="657"/>
                </a:lnTo>
                <a:lnTo>
                  <a:pt x="126" y="655"/>
                </a:lnTo>
                <a:lnTo>
                  <a:pt x="128" y="653"/>
                </a:lnTo>
                <a:lnTo>
                  <a:pt x="128" y="651"/>
                </a:lnTo>
                <a:lnTo>
                  <a:pt x="128" y="649"/>
                </a:lnTo>
                <a:lnTo>
                  <a:pt x="128" y="647"/>
                </a:lnTo>
                <a:lnTo>
                  <a:pt x="128" y="647"/>
                </a:lnTo>
                <a:lnTo>
                  <a:pt x="126" y="645"/>
                </a:lnTo>
                <a:lnTo>
                  <a:pt x="126" y="645"/>
                </a:lnTo>
                <a:lnTo>
                  <a:pt x="126" y="645"/>
                </a:lnTo>
                <a:lnTo>
                  <a:pt x="126" y="643"/>
                </a:lnTo>
                <a:lnTo>
                  <a:pt x="128" y="643"/>
                </a:lnTo>
                <a:lnTo>
                  <a:pt x="128" y="643"/>
                </a:lnTo>
                <a:lnTo>
                  <a:pt x="128" y="641"/>
                </a:lnTo>
                <a:lnTo>
                  <a:pt x="130" y="636"/>
                </a:lnTo>
                <a:lnTo>
                  <a:pt x="130" y="636"/>
                </a:lnTo>
                <a:lnTo>
                  <a:pt x="130" y="636"/>
                </a:lnTo>
                <a:lnTo>
                  <a:pt x="132" y="636"/>
                </a:lnTo>
                <a:lnTo>
                  <a:pt x="132" y="636"/>
                </a:lnTo>
                <a:lnTo>
                  <a:pt x="132" y="636"/>
                </a:lnTo>
                <a:lnTo>
                  <a:pt x="134" y="636"/>
                </a:lnTo>
                <a:lnTo>
                  <a:pt x="140" y="634"/>
                </a:lnTo>
                <a:lnTo>
                  <a:pt x="140" y="632"/>
                </a:lnTo>
                <a:lnTo>
                  <a:pt x="140" y="632"/>
                </a:lnTo>
                <a:lnTo>
                  <a:pt x="142" y="630"/>
                </a:lnTo>
                <a:lnTo>
                  <a:pt x="142" y="630"/>
                </a:lnTo>
                <a:lnTo>
                  <a:pt x="144" y="630"/>
                </a:lnTo>
                <a:lnTo>
                  <a:pt x="144" y="628"/>
                </a:lnTo>
                <a:lnTo>
                  <a:pt x="147" y="628"/>
                </a:lnTo>
                <a:lnTo>
                  <a:pt x="149" y="628"/>
                </a:lnTo>
                <a:lnTo>
                  <a:pt x="149" y="628"/>
                </a:lnTo>
                <a:lnTo>
                  <a:pt x="149" y="626"/>
                </a:lnTo>
                <a:lnTo>
                  <a:pt x="153" y="622"/>
                </a:lnTo>
                <a:lnTo>
                  <a:pt x="155" y="618"/>
                </a:lnTo>
                <a:lnTo>
                  <a:pt x="157" y="618"/>
                </a:lnTo>
                <a:lnTo>
                  <a:pt x="159" y="613"/>
                </a:lnTo>
                <a:lnTo>
                  <a:pt x="163" y="611"/>
                </a:lnTo>
                <a:lnTo>
                  <a:pt x="165" y="609"/>
                </a:lnTo>
                <a:lnTo>
                  <a:pt x="167" y="607"/>
                </a:lnTo>
                <a:lnTo>
                  <a:pt x="167" y="607"/>
                </a:lnTo>
                <a:lnTo>
                  <a:pt x="170" y="605"/>
                </a:lnTo>
                <a:lnTo>
                  <a:pt x="170" y="605"/>
                </a:lnTo>
                <a:lnTo>
                  <a:pt x="170" y="605"/>
                </a:lnTo>
                <a:lnTo>
                  <a:pt x="170" y="603"/>
                </a:lnTo>
                <a:lnTo>
                  <a:pt x="170" y="601"/>
                </a:lnTo>
                <a:lnTo>
                  <a:pt x="170" y="601"/>
                </a:lnTo>
                <a:lnTo>
                  <a:pt x="167" y="599"/>
                </a:lnTo>
                <a:lnTo>
                  <a:pt x="167" y="599"/>
                </a:lnTo>
                <a:lnTo>
                  <a:pt x="165" y="599"/>
                </a:lnTo>
                <a:lnTo>
                  <a:pt x="165" y="599"/>
                </a:lnTo>
                <a:lnTo>
                  <a:pt x="165" y="597"/>
                </a:lnTo>
                <a:lnTo>
                  <a:pt x="167" y="597"/>
                </a:lnTo>
                <a:lnTo>
                  <a:pt x="167" y="597"/>
                </a:lnTo>
                <a:lnTo>
                  <a:pt x="167" y="597"/>
                </a:lnTo>
                <a:lnTo>
                  <a:pt x="170" y="597"/>
                </a:lnTo>
                <a:lnTo>
                  <a:pt x="170" y="595"/>
                </a:lnTo>
                <a:lnTo>
                  <a:pt x="170" y="595"/>
                </a:lnTo>
                <a:lnTo>
                  <a:pt x="172" y="593"/>
                </a:lnTo>
                <a:lnTo>
                  <a:pt x="172" y="593"/>
                </a:lnTo>
                <a:lnTo>
                  <a:pt x="174" y="591"/>
                </a:lnTo>
                <a:lnTo>
                  <a:pt x="174" y="591"/>
                </a:lnTo>
                <a:lnTo>
                  <a:pt x="176" y="591"/>
                </a:lnTo>
                <a:lnTo>
                  <a:pt x="176" y="591"/>
                </a:lnTo>
                <a:lnTo>
                  <a:pt x="180" y="588"/>
                </a:lnTo>
                <a:lnTo>
                  <a:pt x="182" y="588"/>
                </a:lnTo>
                <a:lnTo>
                  <a:pt x="182" y="588"/>
                </a:lnTo>
                <a:lnTo>
                  <a:pt x="184" y="586"/>
                </a:lnTo>
                <a:lnTo>
                  <a:pt x="184" y="584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8" y="584"/>
                </a:lnTo>
                <a:lnTo>
                  <a:pt x="188" y="584"/>
                </a:lnTo>
                <a:lnTo>
                  <a:pt x="190" y="586"/>
                </a:lnTo>
                <a:lnTo>
                  <a:pt x="190" y="584"/>
                </a:lnTo>
                <a:lnTo>
                  <a:pt x="190" y="582"/>
                </a:lnTo>
                <a:lnTo>
                  <a:pt x="190" y="580"/>
                </a:lnTo>
                <a:lnTo>
                  <a:pt x="190" y="580"/>
                </a:lnTo>
                <a:lnTo>
                  <a:pt x="193" y="576"/>
                </a:lnTo>
                <a:lnTo>
                  <a:pt x="193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7" y="568"/>
                </a:lnTo>
                <a:lnTo>
                  <a:pt x="199" y="568"/>
                </a:lnTo>
                <a:lnTo>
                  <a:pt x="199" y="568"/>
                </a:lnTo>
                <a:lnTo>
                  <a:pt x="199" y="565"/>
                </a:lnTo>
                <a:lnTo>
                  <a:pt x="199" y="559"/>
                </a:lnTo>
                <a:lnTo>
                  <a:pt x="199" y="557"/>
                </a:lnTo>
                <a:lnTo>
                  <a:pt x="199" y="557"/>
                </a:lnTo>
                <a:lnTo>
                  <a:pt x="199" y="555"/>
                </a:lnTo>
                <a:lnTo>
                  <a:pt x="197" y="553"/>
                </a:lnTo>
                <a:lnTo>
                  <a:pt x="197" y="553"/>
                </a:lnTo>
                <a:lnTo>
                  <a:pt x="197" y="549"/>
                </a:lnTo>
                <a:lnTo>
                  <a:pt x="195" y="549"/>
                </a:lnTo>
                <a:lnTo>
                  <a:pt x="195" y="547"/>
                </a:lnTo>
                <a:lnTo>
                  <a:pt x="193" y="547"/>
                </a:lnTo>
                <a:lnTo>
                  <a:pt x="193" y="545"/>
                </a:lnTo>
                <a:lnTo>
                  <a:pt x="193" y="545"/>
                </a:lnTo>
                <a:lnTo>
                  <a:pt x="193" y="542"/>
                </a:lnTo>
                <a:lnTo>
                  <a:pt x="193" y="540"/>
                </a:lnTo>
                <a:lnTo>
                  <a:pt x="193" y="538"/>
                </a:lnTo>
                <a:lnTo>
                  <a:pt x="190" y="536"/>
                </a:lnTo>
                <a:lnTo>
                  <a:pt x="190" y="536"/>
                </a:lnTo>
                <a:lnTo>
                  <a:pt x="190" y="534"/>
                </a:lnTo>
                <a:lnTo>
                  <a:pt x="190" y="532"/>
                </a:lnTo>
                <a:lnTo>
                  <a:pt x="190" y="530"/>
                </a:lnTo>
                <a:lnTo>
                  <a:pt x="190" y="530"/>
                </a:lnTo>
                <a:lnTo>
                  <a:pt x="193" y="526"/>
                </a:lnTo>
                <a:lnTo>
                  <a:pt x="193" y="524"/>
                </a:lnTo>
                <a:lnTo>
                  <a:pt x="193" y="524"/>
                </a:lnTo>
                <a:lnTo>
                  <a:pt x="193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0"/>
                </a:lnTo>
                <a:lnTo>
                  <a:pt x="190" y="520"/>
                </a:lnTo>
                <a:lnTo>
                  <a:pt x="190" y="520"/>
                </a:lnTo>
                <a:lnTo>
                  <a:pt x="193" y="517"/>
                </a:lnTo>
                <a:lnTo>
                  <a:pt x="193" y="517"/>
                </a:lnTo>
                <a:lnTo>
                  <a:pt x="193" y="515"/>
                </a:lnTo>
                <a:lnTo>
                  <a:pt x="193" y="515"/>
                </a:lnTo>
                <a:lnTo>
                  <a:pt x="193" y="513"/>
                </a:lnTo>
                <a:lnTo>
                  <a:pt x="190" y="513"/>
                </a:lnTo>
                <a:lnTo>
                  <a:pt x="190" y="513"/>
                </a:lnTo>
                <a:lnTo>
                  <a:pt x="188" y="511"/>
                </a:lnTo>
                <a:lnTo>
                  <a:pt x="186" y="511"/>
                </a:lnTo>
                <a:lnTo>
                  <a:pt x="186" y="511"/>
                </a:lnTo>
                <a:lnTo>
                  <a:pt x="186" y="511"/>
                </a:lnTo>
                <a:lnTo>
                  <a:pt x="184" y="507"/>
                </a:lnTo>
                <a:lnTo>
                  <a:pt x="184" y="505"/>
                </a:lnTo>
                <a:lnTo>
                  <a:pt x="184" y="505"/>
                </a:lnTo>
                <a:lnTo>
                  <a:pt x="182" y="505"/>
                </a:lnTo>
                <a:lnTo>
                  <a:pt x="180" y="505"/>
                </a:lnTo>
                <a:lnTo>
                  <a:pt x="180" y="503"/>
                </a:lnTo>
                <a:lnTo>
                  <a:pt x="178" y="503"/>
                </a:lnTo>
                <a:lnTo>
                  <a:pt x="180" y="494"/>
                </a:lnTo>
                <a:lnTo>
                  <a:pt x="180" y="492"/>
                </a:lnTo>
                <a:lnTo>
                  <a:pt x="180" y="490"/>
                </a:lnTo>
                <a:lnTo>
                  <a:pt x="180" y="488"/>
                </a:lnTo>
                <a:lnTo>
                  <a:pt x="178" y="486"/>
                </a:lnTo>
                <a:lnTo>
                  <a:pt x="178" y="484"/>
                </a:lnTo>
                <a:lnTo>
                  <a:pt x="178" y="482"/>
                </a:lnTo>
                <a:lnTo>
                  <a:pt x="180" y="478"/>
                </a:lnTo>
                <a:lnTo>
                  <a:pt x="180" y="476"/>
                </a:lnTo>
                <a:lnTo>
                  <a:pt x="178" y="476"/>
                </a:lnTo>
                <a:lnTo>
                  <a:pt x="178" y="474"/>
                </a:lnTo>
                <a:lnTo>
                  <a:pt x="178" y="474"/>
                </a:lnTo>
                <a:lnTo>
                  <a:pt x="174" y="474"/>
                </a:lnTo>
                <a:lnTo>
                  <a:pt x="172" y="474"/>
                </a:lnTo>
                <a:lnTo>
                  <a:pt x="172" y="474"/>
                </a:lnTo>
                <a:lnTo>
                  <a:pt x="172" y="471"/>
                </a:lnTo>
                <a:lnTo>
                  <a:pt x="170" y="469"/>
                </a:lnTo>
                <a:lnTo>
                  <a:pt x="170" y="467"/>
                </a:lnTo>
                <a:lnTo>
                  <a:pt x="170" y="467"/>
                </a:lnTo>
                <a:lnTo>
                  <a:pt x="159" y="463"/>
                </a:lnTo>
                <a:lnTo>
                  <a:pt x="159" y="461"/>
                </a:lnTo>
                <a:lnTo>
                  <a:pt x="157" y="461"/>
                </a:lnTo>
                <a:lnTo>
                  <a:pt x="157" y="459"/>
                </a:lnTo>
                <a:lnTo>
                  <a:pt x="157" y="459"/>
                </a:lnTo>
                <a:lnTo>
                  <a:pt x="157" y="457"/>
                </a:lnTo>
                <a:lnTo>
                  <a:pt x="157" y="455"/>
                </a:lnTo>
                <a:lnTo>
                  <a:pt x="157" y="455"/>
                </a:lnTo>
                <a:lnTo>
                  <a:pt x="161" y="446"/>
                </a:lnTo>
                <a:lnTo>
                  <a:pt x="163" y="446"/>
                </a:lnTo>
                <a:lnTo>
                  <a:pt x="163" y="446"/>
                </a:lnTo>
                <a:lnTo>
                  <a:pt x="165" y="444"/>
                </a:lnTo>
                <a:lnTo>
                  <a:pt x="170" y="440"/>
                </a:lnTo>
                <a:lnTo>
                  <a:pt x="170" y="440"/>
                </a:lnTo>
                <a:lnTo>
                  <a:pt x="170" y="440"/>
                </a:lnTo>
                <a:lnTo>
                  <a:pt x="172" y="440"/>
                </a:lnTo>
                <a:lnTo>
                  <a:pt x="172" y="440"/>
                </a:lnTo>
                <a:lnTo>
                  <a:pt x="176" y="446"/>
                </a:lnTo>
                <a:lnTo>
                  <a:pt x="178" y="446"/>
                </a:lnTo>
                <a:lnTo>
                  <a:pt x="178" y="449"/>
                </a:lnTo>
                <a:lnTo>
                  <a:pt x="178" y="449"/>
                </a:lnTo>
                <a:lnTo>
                  <a:pt x="178" y="449"/>
                </a:lnTo>
                <a:lnTo>
                  <a:pt x="178" y="451"/>
                </a:lnTo>
                <a:lnTo>
                  <a:pt x="180" y="451"/>
                </a:lnTo>
                <a:lnTo>
                  <a:pt x="180" y="449"/>
                </a:lnTo>
                <a:lnTo>
                  <a:pt x="180" y="449"/>
                </a:lnTo>
                <a:lnTo>
                  <a:pt x="180" y="449"/>
                </a:lnTo>
                <a:lnTo>
                  <a:pt x="182" y="446"/>
                </a:lnTo>
                <a:lnTo>
                  <a:pt x="182" y="446"/>
                </a:lnTo>
                <a:lnTo>
                  <a:pt x="182" y="444"/>
                </a:lnTo>
                <a:lnTo>
                  <a:pt x="182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6" y="446"/>
                </a:lnTo>
                <a:lnTo>
                  <a:pt x="188" y="449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5" y="453"/>
                </a:lnTo>
                <a:lnTo>
                  <a:pt x="197" y="453"/>
                </a:lnTo>
                <a:lnTo>
                  <a:pt x="197" y="453"/>
                </a:lnTo>
                <a:lnTo>
                  <a:pt x="199" y="455"/>
                </a:lnTo>
                <a:lnTo>
                  <a:pt x="199" y="455"/>
                </a:lnTo>
                <a:lnTo>
                  <a:pt x="205" y="469"/>
                </a:lnTo>
                <a:lnTo>
                  <a:pt x="205" y="469"/>
                </a:lnTo>
                <a:lnTo>
                  <a:pt x="207" y="469"/>
                </a:lnTo>
                <a:lnTo>
                  <a:pt x="207" y="469"/>
                </a:lnTo>
                <a:lnTo>
                  <a:pt x="207" y="469"/>
                </a:lnTo>
                <a:lnTo>
                  <a:pt x="209" y="465"/>
                </a:lnTo>
                <a:lnTo>
                  <a:pt x="209" y="465"/>
                </a:lnTo>
                <a:lnTo>
                  <a:pt x="211" y="465"/>
                </a:lnTo>
                <a:lnTo>
                  <a:pt x="211" y="465"/>
                </a:lnTo>
                <a:lnTo>
                  <a:pt x="211" y="463"/>
                </a:lnTo>
                <a:lnTo>
                  <a:pt x="211" y="463"/>
                </a:lnTo>
                <a:lnTo>
                  <a:pt x="213" y="463"/>
                </a:lnTo>
                <a:lnTo>
                  <a:pt x="213" y="463"/>
                </a:lnTo>
                <a:lnTo>
                  <a:pt x="224" y="465"/>
                </a:lnTo>
                <a:lnTo>
                  <a:pt x="226" y="465"/>
                </a:lnTo>
                <a:lnTo>
                  <a:pt x="228" y="467"/>
                </a:lnTo>
                <a:lnTo>
                  <a:pt x="228" y="467"/>
                </a:lnTo>
                <a:lnTo>
                  <a:pt x="232" y="467"/>
                </a:lnTo>
                <a:lnTo>
                  <a:pt x="234" y="467"/>
                </a:lnTo>
                <a:lnTo>
                  <a:pt x="234" y="467"/>
                </a:lnTo>
                <a:lnTo>
                  <a:pt x="234" y="469"/>
                </a:lnTo>
                <a:lnTo>
                  <a:pt x="234" y="469"/>
                </a:lnTo>
                <a:lnTo>
                  <a:pt x="234" y="471"/>
                </a:lnTo>
                <a:lnTo>
                  <a:pt x="234" y="471"/>
                </a:lnTo>
                <a:lnTo>
                  <a:pt x="234" y="474"/>
                </a:lnTo>
                <a:lnTo>
                  <a:pt x="234" y="474"/>
                </a:lnTo>
                <a:lnTo>
                  <a:pt x="234" y="476"/>
                </a:lnTo>
                <a:lnTo>
                  <a:pt x="234" y="476"/>
                </a:lnTo>
                <a:lnTo>
                  <a:pt x="234" y="476"/>
                </a:lnTo>
                <a:lnTo>
                  <a:pt x="236" y="476"/>
                </a:lnTo>
                <a:lnTo>
                  <a:pt x="236" y="476"/>
                </a:lnTo>
                <a:lnTo>
                  <a:pt x="241" y="471"/>
                </a:lnTo>
                <a:lnTo>
                  <a:pt x="241" y="471"/>
                </a:lnTo>
                <a:lnTo>
                  <a:pt x="243" y="471"/>
                </a:lnTo>
                <a:lnTo>
                  <a:pt x="245" y="469"/>
                </a:lnTo>
                <a:lnTo>
                  <a:pt x="245" y="469"/>
                </a:lnTo>
                <a:lnTo>
                  <a:pt x="247" y="467"/>
                </a:lnTo>
                <a:lnTo>
                  <a:pt x="249" y="467"/>
                </a:lnTo>
                <a:lnTo>
                  <a:pt x="249" y="467"/>
                </a:lnTo>
                <a:lnTo>
                  <a:pt x="247" y="465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1"/>
                </a:lnTo>
                <a:lnTo>
                  <a:pt x="247" y="455"/>
                </a:lnTo>
                <a:lnTo>
                  <a:pt x="247" y="455"/>
                </a:lnTo>
                <a:lnTo>
                  <a:pt x="247" y="453"/>
                </a:lnTo>
                <a:lnTo>
                  <a:pt x="247" y="451"/>
                </a:lnTo>
                <a:lnTo>
                  <a:pt x="247" y="451"/>
                </a:lnTo>
                <a:lnTo>
                  <a:pt x="247" y="451"/>
                </a:lnTo>
                <a:lnTo>
                  <a:pt x="245" y="451"/>
                </a:lnTo>
                <a:lnTo>
                  <a:pt x="243" y="451"/>
                </a:lnTo>
                <a:lnTo>
                  <a:pt x="243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39" y="453"/>
                </a:lnTo>
                <a:lnTo>
                  <a:pt x="239" y="453"/>
                </a:lnTo>
                <a:lnTo>
                  <a:pt x="239" y="453"/>
                </a:lnTo>
                <a:lnTo>
                  <a:pt x="236" y="453"/>
                </a:lnTo>
                <a:lnTo>
                  <a:pt x="236" y="453"/>
                </a:lnTo>
                <a:lnTo>
                  <a:pt x="236" y="451"/>
                </a:lnTo>
                <a:lnTo>
                  <a:pt x="236" y="451"/>
                </a:lnTo>
                <a:lnTo>
                  <a:pt x="234" y="449"/>
                </a:lnTo>
                <a:lnTo>
                  <a:pt x="234" y="449"/>
                </a:lnTo>
                <a:lnTo>
                  <a:pt x="232" y="449"/>
                </a:lnTo>
                <a:lnTo>
                  <a:pt x="232" y="449"/>
                </a:lnTo>
                <a:lnTo>
                  <a:pt x="232" y="449"/>
                </a:lnTo>
                <a:lnTo>
                  <a:pt x="228" y="449"/>
                </a:lnTo>
                <a:lnTo>
                  <a:pt x="226" y="449"/>
                </a:lnTo>
                <a:lnTo>
                  <a:pt x="226" y="449"/>
                </a:lnTo>
                <a:lnTo>
                  <a:pt x="226" y="449"/>
                </a:lnTo>
                <a:lnTo>
                  <a:pt x="224" y="446"/>
                </a:lnTo>
                <a:lnTo>
                  <a:pt x="222" y="446"/>
                </a:lnTo>
                <a:lnTo>
                  <a:pt x="218" y="444"/>
                </a:lnTo>
                <a:lnTo>
                  <a:pt x="218" y="442"/>
                </a:lnTo>
                <a:lnTo>
                  <a:pt x="218" y="440"/>
                </a:lnTo>
                <a:lnTo>
                  <a:pt x="220" y="434"/>
                </a:lnTo>
                <a:lnTo>
                  <a:pt x="220" y="432"/>
                </a:lnTo>
                <a:lnTo>
                  <a:pt x="220" y="430"/>
                </a:lnTo>
                <a:lnTo>
                  <a:pt x="220" y="426"/>
                </a:lnTo>
                <a:lnTo>
                  <a:pt x="220" y="419"/>
                </a:lnTo>
                <a:lnTo>
                  <a:pt x="218" y="417"/>
                </a:lnTo>
                <a:lnTo>
                  <a:pt x="218" y="417"/>
                </a:lnTo>
                <a:lnTo>
                  <a:pt x="218" y="417"/>
                </a:lnTo>
                <a:lnTo>
                  <a:pt x="218" y="415"/>
                </a:lnTo>
                <a:lnTo>
                  <a:pt x="218" y="413"/>
                </a:lnTo>
                <a:lnTo>
                  <a:pt x="218" y="405"/>
                </a:lnTo>
                <a:lnTo>
                  <a:pt x="218" y="403"/>
                </a:lnTo>
                <a:lnTo>
                  <a:pt x="218" y="400"/>
                </a:lnTo>
                <a:lnTo>
                  <a:pt x="218" y="400"/>
                </a:lnTo>
                <a:lnTo>
                  <a:pt x="218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0"/>
                </a:lnTo>
                <a:lnTo>
                  <a:pt x="216" y="398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4"/>
                </a:lnTo>
                <a:lnTo>
                  <a:pt x="209" y="392"/>
                </a:lnTo>
                <a:lnTo>
                  <a:pt x="209" y="390"/>
                </a:lnTo>
                <a:lnTo>
                  <a:pt x="211" y="384"/>
                </a:lnTo>
                <a:lnTo>
                  <a:pt x="213" y="382"/>
                </a:lnTo>
                <a:lnTo>
                  <a:pt x="213" y="380"/>
                </a:lnTo>
                <a:lnTo>
                  <a:pt x="213" y="380"/>
                </a:lnTo>
                <a:lnTo>
                  <a:pt x="213" y="378"/>
                </a:lnTo>
                <a:lnTo>
                  <a:pt x="213" y="375"/>
                </a:lnTo>
                <a:lnTo>
                  <a:pt x="211" y="375"/>
                </a:lnTo>
                <a:lnTo>
                  <a:pt x="211" y="373"/>
                </a:lnTo>
                <a:lnTo>
                  <a:pt x="211" y="371"/>
                </a:lnTo>
                <a:lnTo>
                  <a:pt x="211" y="371"/>
                </a:lnTo>
                <a:lnTo>
                  <a:pt x="211" y="359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3" y="357"/>
                </a:lnTo>
                <a:lnTo>
                  <a:pt x="216" y="357"/>
                </a:lnTo>
                <a:lnTo>
                  <a:pt x="216" y="357"/>
                </a:lnTo>
                <a:lnTo>
                  <a:pt x="218" y="357"/>
                </a:lnTo>
                <a:lnTo>
                  <a:pt x="218" y="357"/>
                </a:lnTo>
                <a:lnTo>
                  <a:pt x="218" y="359"/>
                </a:lnTo>
                <a:lnTo>
                  <a:pt x="218" y="359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20" y="361"/>
                </a:lnTo>
                <a:lnTo>
                  <a:pt x="222" y="359"/>
                </a:lnTo>
                <a:lnTo>
                  <a:pt x="222" y="359"/>
                </a:lnTo>
                <a:lnTo>
                  <a:pt x="224" y="357"/>
                </a:lnTo>
                <a:lnTo>
                  <a:pt x="226" y="355"/>
                </a:lnTo>
                <a:lnTo>
                  <a:pt x="226" y="352"/>
                </a:lnTo>
                <a:lnTo>
                  <a:pt x="228" y="350"/>
                </a:lnTo>
                <a:lnTo>
                  <a:pt x="228" y="350"/>
                </a:lnTo>
                <a:lnTo>
                  <a:pt x="230" y="350"/>
                </a:lnTo>
                <a:lnTo>
                  <a:pt x="230" y="350"/>
                </a:lnTo>
                <a:lnTo>
                  <a:pt x="232" y="350"/>
                </a:lnTo>
                <a:lnTo>
                  <a:pt x="232" y="348"/>
                </a:lnTo>
                <a:lnTo>
                  <a:pt x="236" y="340"/>
                </a:lnTo>
                <a:lnTo>
                  <a:pt x="239" y="334"/>
                </a:lnTo>
                <a:lnTo>
                  <a:pt x="241" y="332"/>
                </a:lnTo>
                <a:lnTo>
                  <a:pt x="241" y="329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3" y="327"/>
                </a:lnTo>
                <a:lnTo>
                  <a:pt x="243" y="325"/>
                </a:lnTo>
                <a:lnTo>
                  <a:pt x="251" y="325"/>
                </a:lnTo>
                <a:lnTo>
                  <a:pt x="253" y="325"/>
                </a:lnTo>
                <a:lnTo>
                  <a:pt x="253" y="325"/>
                </a:lnTo>
                <a:lnTo>
                  <a:pt x="255" y="327"/>
                </a:lnTo>
                <a:lnTo>
                  <a:pt x="255" y="327"/>
                </a:lnTo>
                <a:lnTo>
                  <a:pt x="255" y="327"/>
                </a:lnTo>
                <a:lnTo>
                  <a:pt x="257" y="327"/>
                </a:lnTo>
                <a:lnTo>
                  <a:pt x="257" y="325"/>
                </a:lnTo>
                <a:lnTo>
                  <a:pt x="259" y="325"/>
                </a:lnTo>
                <a:lnTo>
                  <a:pt x="261" y="325"/>
                </a:lnTo>
                <a:lnTo>
                  <a:pt x="264" y="325"/>
                </a:lnTo>
                <a:lnTo>
                  <a:pt x="274" y="323"/>
                </a:lnTo>
                <a:lnTo>
                  <a:pt x="274" y="323"/>
                </a:lnTo>
                <a:lnTo>
                  <a:pt x="276" y="325"/>
                </a:lnTo>
                <a:lnTo>
                  <a:pt x="276" y="325"/>
                </a:lnTo>
                <a:lnTo>
                  <a:pt x="276" y="325"/>
                </a:lnTo>
                <a:lnTo>
                  <a:pt x="278" y="327"/>
                </a:lnTo>
                <a:lnTo>
                  <a:pt x="278" y="327"/>
                </a:lnTo>
                <a:lnTo>
                  <a:pt x="280" y="327"/>
                </a:lnTo>
                <a:lnTo>
                  <a:pt x="280" y="327"/>
                </a:lnTo>
                <a:lnTo>
                  <a:pt x="282" y="327"/>
                </a:lnTo>
                <a:lnTo>
                  <a:pt x="282" y="329"/>
                </a:lnTo>
                <a:lnTo>
                  <a:pt x="284" y="329"/>
                </a:lnTo>
                <a:lnTo>
                  <a:pt x="284" y="332"/>
                </a:lnTo>
                <a:lnTo>
                  <a:pt x="291" y="329"/>
                </a:lnTo>
                <a:lnTo>
                  <a:pt x="291" y="329"/>
                </a:lnTo>
                <a:lnTo>
                  <a:pt x="293" y="329"/>
                </a:lnTo>
                <a:lnTo>
                  <a:pt x="295" y="327"/>
                </a:lnTo>
                <a:lnTo>
                  <a:pt x="295" y="325"/>
                </a:lnTo>
                <a:lnTo>
                  <a:pt x="297" y="323"/>
                </a:lnTo>
                <a:lnTo>
                  <a:pt x="299" y="315"/>
                </a:lnTo>
                <a:lnTo>
                  <a:pt x="301" y="315"/>
                </a:lnTo>
                <a:lnTo>
                  <a:pt x="303" y="311"/>
                </a:lnTo>
                <a:lnTo>
                  <a:pt x="303" y="311"/>
                </a:lnTo>
                <a:lnTo>
                  <a:pt x="303" y="311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6"/>
                </a:lnTo>
                <a:lnTo>
                  <a:pt x="303" y="306"/>
                </a:lnTo>
                <a:lnTo>
                  <a:pt x="305" y="304"/>
                </a:lnTo>
                <a:lnTo>
                  <a:pt x="305" y="304"/>
                </a:lnTo>
                <a:lnTo>
                  <a:pt x="305" y="304"/>
                </a:lnTo>
                <a:lnTo>
                  <a:pt x="307" y="304"/>
                </a:lnTo>
                <a:lnTo>
                  <a:pt x="312" y="306"/>
                </a:lnTo>
                <a:lnTo>
                  <a:pt x="314" y="306"/>
                </a:lnTo>
                <a:lnTo>
                  <a:pt x="314" y="306"/>
                </a:lnTo>
                <a:lnTo>
                  <a:pt x="314" y="306"/>
                </a:lnTo>
                <a:lnTo>
                  <a:pt x="316" y="306"/>
                </a:lnTo>
                <a:lnTo>
                  <a:pt x="316" y="304"/>
                </a:lnTo>
                <a:lnTo>
                  <a:pt x="316" y="304"/>
                </a:lnTo>
                <a:lnTo>
                  <a:pt x="316" y="302"/>
                </a:lnTo>
                <a:lnTo>
                  <a:pt x="316" y="300"/>
                </a:lnTo>
                <a:lnTo>
                  <a:pt x="316" y="300"/>
                </a:lnTo>
                <a:lnTo>
                  <a:pt x="316" y="298"/>
                </a:lnTo>
                <a:lnTo>
                  <a:pt x="312" y="296"/>
                </a:lnTo>
                <a:lnTo>
                  <a:pt x="312" y="294"/>
                </a:lnTo>
                <a:lnTo>
                  <a:pt x="310" y="294"/>
                </a:lnTo>
                <a:lnTo>
                  <a:pt x="310" y="292"/>
                </a:lnTo>
                <a:lnTo>
                  <a:pt x="310" y="290"/>
                </a:lnTo>
                <a:lnTo>
                  <a:pt x="310" y="290"/>
                </a:lnTo>
                <a:lnTo>
                  <a:pt x="312" y="286"/>
                </a:lnTo>
                <a:lnTo>
                  <a:pt x="312" y="284"/>
                </a:lnTo>
                <a:lnTo>
                  <a:pt x="312" y="281"/>
                </a:lnTo>
                <a:lnTo>
                  <a:pt x="312" y="279"/>
                </a:lnTo>
                <a:lnTo>
                  <a:pt x="322" y="265"/>
                </a:lnTo>
                <a:lnTo>
                  <a:pt x="324" y="263"/>
                </a:lnTo>
                <a:lnTo>
                  <a:pt x="324" y="261"/>
                </a:lnTo>
                <a:lnTo>
                  <a:pt x="324" y="256"/>
                </a:lnTo>
                <a:lnTo>
                  <a:pt x="324" y="256"/>
                </a:lnTo>
                <a:lnTo>
                  <a:pt x="324" y="254"/>
                </a:lnTo>
                <a:lnTo>
                  <a:pt x="326" y="254"/>
                </a:lnTo>
                <a:lnTo>
                  <a:pt x="326" y="254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30" y="254"/>
                </a:lnTo>
                <a:lnTo>
                  <a:pt x="330" y="252"/>
                </a:lnTo>
                <a:lnTo>
                  <a:pt x="330" y="252"/>
                </a:lnTo>
                <a:lnTo>
                  <a:pt x="330" y="252"/>
                </a:lnTo>
                <a:lnTo>
                  <a:pt x="333" y="252"/>
                </a:lnTo>
                <a:lnTo>
                  <a:pt x="333" y="252"/>
                </a:lnTo>
                <a:lnTo>
                  <a:pt x="333" y="252"/>
                </a:lnTo>
                <a:lnTo>
                  <a:pt x="335" y="250"/>
                </a:lnTo>
                <a:lnTo>
                  <a:pt x="335" y="248"/>
                </a:lnTo>
                <a:lnTo>
                  <a:pt x="335" y="248"/>
                </a:lnTo>
                <a:lnTo>
                  <a:pt x="335" y="246"/>
                </a:lnTo>
                <a:lnTo>
                  <a:pt x="335" y="244"/>
                </a:lnTo>
                <a:lnTo>
                  <a:pt x="335" y="244"/>
                </a:lnTo>
                <a:lnTo>
                  <a:pt x="335" y="242"/>
                </a:lnTo>
                <a:lnTo>
                  <a:pt x="335" y="242"/>
                </a:lnTo>
                <a:lnTo>
                  <a:pt x="333" y="242"/>
                </a:lnTo>
                <a:lnTo>
                  <a:pt x="330" y="240"/>
                </a:lnTo>
                <a:lnTo>
                  <a:pt x="330" y="240"/>
                </a:lnTo>
                <a:lnTo>
                  <a:pt x="328" y="238"/>
                </a:lnTo>
                <a:lnTo>
                  <a:pt x="328" y="238"/>
                </a:lnTo>
                <a:lnTo>
                  <a:pt x="328" y="235"/>
                </a:lnTo>
                <a:lnTo>
                  <a:pt x="330" y="231"/>
                </a:lnTo>
                <a:lnTo>
                  <a:pt x="330" y="231"/>
                </a:lnTo>
                <a:lnTo>
                  <a:pt x="330" y="231"/>
                </a:lnTo>
                <a:lnTo>
                  <a:pt x="333" y="229"/>
                </a:lnTo>
                <a:lnTo>
                  <a:pt x="333" y="229"/>
                </a:lnTo>
                <a:lnTo>
                  <a:pt x="335" y="229"/>
                </a:lnTo>
                <a:lnTo>
                  <a:pt x="335" y="227"/>
                </a:lnTo>
                <a:lnTo>
                  <a:pt x="335" y="227"/>
                </a:lnTo>
                <a:lnTo>
                  <a:pt x="335" y="225"/>
                </a:lnTo>
                <a:lnTo>
                  <a:pt x="335" y="225"/>
                </a:lnTo>
                <a:lnTo>
                  <a:pt x="335" y="225"/>
                </a:lnTo>
                <a:lnTo>
                  <a:pt x="333" y="223"/>
                </a:lnTo>
                <a:lnTo>
                  <a:pt x="333" y="223"/>
                </a:lnTo>
                <a:lnTo>
                  <a:pt x="333" y="221"/>
                </a:lnTo>
                <a:lnTo>
                  <a:pt x="333" y="221"/>
                </a:lnTo>
                <a:lnTo>
                  <a:pt x="339" y="213"/>
                </a:lnTo>
                <a:lnTo>
                  <a:pt x="341" y="210"/>
                </a:lnTo>
                <a:lnTo>
                  <a:pt x="341" y="210"/>
                </a:lnTo>
                <a:lnTo>
                  <a:pt x="345" y="208"/>
                </a:lnTo>
                <a:lnTo>
                  <a:pt x="349" y="206"/>
                </a:lnTo>
                <a:lnTo>
                  <a:pt x="351" y="206"/>
                </a:lnTo>
                <a:lnTo>
                  <a:pt x="360" y="198"/>
                </a:lnTo>
                <a:lnTo>
                  <a:pt x="362" y="196"/>
                </a:lnTo>
                <a:lnTo>
                  <a:pt x="366" y="196"/>
                </a:lnTo>
                <a:lnTo>
                  <a:pt x="370" y="194"/>
                </a:lnTo>
                <a:lnTo>
                  <a:pt x="372" y="194"/>
                </a:lnTo>
                <a:lnTo>
                  <a:pt x="372" y="194"/>
                </a:lnTo>
                <a:lnTo>
                  <a:pt x="374" y="194"/>
                </a:lnTo>
                <a:lnTo>
                  <a:pt x="376" y="190"/>
                </a:lnTo>
                <a:lnTo>
                  <a:pt x="376" y="190"/>
                </a:lnTo>
                <a:lnTo>
                  <a:pt x="378" y="187"/>
                </a:lnTo>
                <a:lnTo>
                  <a:pt x="378" y="187"/>
                </a:lnTo>
                <a:lnTo>
                  <a:pt x="378" y="185"/>
                </a:lnTo>
                <a:lnTo>
                  <a:pt x="378" y="185"/>
                </a:lnTo>
                <a:lnTo>
                  <a:pt x="378" y="183"/>
                </a:lnTo>
                <a:lnTo>
                  <a:pt x="376" y="181"/>
                </a:lnTo>
                <a:lnTo>
                  <a:pt x="374" y="177"/>
                </a:lnTo>
                <a:lnTo>
                  <a:pt x="374" y="177"/>
                </a:lnTo>
                <a:lnTo>
                  <a:pt x="374" y="175"/>
                </a:lnTo>
                <a:lnTo>
                  <a:pt x="376" y="173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69"/>
                </a:lnTo>
                <a:lnTo>
                  <a:pt x="378" y="169"/>
                </a:lnTo>
                <a:lnTo>
                  <a:pt x="381" y="169"/>
                </a:lnTo>
                <a:lnTo>
                  <a:pt x="381" y="169"/>
                </a:lnTo>
                <a:lnTo>
                  <a:pt x="381" y="167"/>
                </a:lnTo>
                <a:lnTo>
                  <a:pt x="383" y="164"/>
                </a:lnTo>
                <a:lnTo>
                  <a:pt x="385" y="164"/>
                </a:lnTo>
                <a:lnTo>
                  <a:pt x="385" y="164"/>
                </a:lnTo>
                <a:lnTo>
                  <a:pt x="387" y="164"/>
                </a:lnTo>
                <a:lnTo>
                  <a:pt x="389" y="164"/>
                </a:lnTo>
                <a:lnTo>
                  <a:pt x="389" y="164"/>
                </a:lnTo>
                <a:lnTo>
                  <a:pt x="391" y="162"/>
                </a:lnTo>
                <a:lnTo>
                  <a:pt x="393" y="160"/>
                </a:lnTo>
                <a:lnTo>
                  <a:pt x="397" y="158"/>
                </a:lnTo>
                <a:lnTo>
                  <a:pt x="397" y="156"/>
                </a:lnTo>
                <a:lnTo>
                  <a:pt x="399" y="156"/>
                </a:lnTo>
                <a:lnTo>
                  <a:pt x="399" y="150"/>
                </a:lnTo>
                <a:lnTo>
                  <a:pt x="401" y="150"/>
                </a:lnTo>
                <a:lnTo>
                  <a:pt x="401" y="148"/>
                </a:lnTo>
                <a:lnTo>
                  <a:pt x="401" y="148"/>
                </a:lnTo>
                <a:lnTo>
                  <a:pt x="404" y="148"/>
                </a:lnTo>
                <a:lnTo>
                  <a:pt x="404" y="146"/>
                </a:lnTo>
                <a:lnTo>
                  <a:pt x="406" y="146"/>
                </a:lnTo>
                <a:lnTo>
                  <a:pt x="406" y="146"/>
                </a:lnTo>
                <a:lnTo>
                  <a:pt x="408" y="144"/>
                </a:lnTo>
                <a:lnTo>
                  <a:pt x="412" y="142"/>
                </a:lnTo>
                <a:lnTo>
                  <a:pt x="412" y="139"/>
                </a:lnTo>
                <a:lnTo>
                  <a:pt x="414" y="139"/>
                </a:lnTo>
                <a:lnTo>
                  <a:pt x="414" y="137"/>
                </a:lnTo>
                <a:lnTo>
                  <a:pt x="414" y="135"/>
                </a:lnTo>
                <a:lnTo>
                  <a:pt x="414" y="135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5" name="Freeform 102">
            <a:extLst>
              <a:ext uri="{FF2B5EF4-FFF2-40B4-BE49-F238E27FC236}">
                <a16:creationId xmlns:a16="http://schemas.microsoft.com/office/drawing/2014/main" id="{E7F4EAA3-E262-4948-BECD-B5624473B5D9}"/>
              </a:ext>
            </a:extLst>
          </p:cNvPr>
          <p:cNvSpPr>
            <a:spLocks/>
          </p:cNvSpPr>
          <p:nvPr/>
        </p:nvSpPr>
        <p:spPr bwMode="auto">
          <a:xfrm>
            <a:off x="8640650" y="2475656"/>
            <a:ext cx="18440" cy="21854"/>
          </a:xfrm>
          <a:custGeom>
            <a:avLst/>
            <a:gdLst>
              <a:gd name="T0" fmla="*/ 12 w 12"/>
              <a:gd name="T1" fmla="*/ 11 h 15"/>
              <a:gd name="T2" fmla="*/ 12 w 12"/>
              <a:gd name="T3" fmla="*/ 9 h 15"/>
              <a:gd name="T4" fmla="*/ 12 w 12"/>
              <a:gd name="T5" fmla="*/ 7 h 15"/>
              <a:gd name="T6" fmla="*/ 12 w 12"/>
              <a:gd name="T7" fmla="*/ 7 h 15"/>
              <a:gd name="T8" fmla="*/ 12 w 12"/>
              <a:gd name="T9" fmla="*/ 7 h 15"/>
              <a:gd name="T10" fmla="*/ 12 w 12"/>
              <a:gd name="T11" fmla="*/ 5 h 15"/>
              <a:gd name="T12" fmla="*/ 12 w 12"/>
              <a:gd name="T13" fmla="*/ 2 h 15"/>
              <a:gd name="T14" fmla="*/ 12 w 12"/>
              <a:gd name="T15" fmla="*/ 2 h 15"/>
              <a:gd name="T16" fmla="*/ 12 w 12"/>
              <a:gd name="T17" fmla="*/ 0 h 15"/>
              <a:gd name="T18" fmla="*/ 8 w 12"/>
              <a:gd name="T19" fmla="*/ 0 h 15"/>
              <a:gd name="T20" fmla="*/ 6 w 12"/>
              <a:gd name="T21" fmla="*/ 0 h 15"/>
              <a:gd name="T22" fmla="*/ 4 w 12"/>
              <a:gd name="T23" fmla="*/ 0 h 15"/>
              <a:gd name="T24" fmla="*/ 0 w 12"/>
              <a:gd name="T25" fmla="*/ 2 h 15"/>
              <a:gd name="T26" fmla="*/ 0 w 12"/>
              <a:gd name="T27" fmla="*/ 2 h 15"/>
              <a:gd name="T28" fmla="*/ 0 w 12"/>
              <a:gd name="T29" fmla="*/ 2 h 15"/>
              <a:gd name="T30" fmla="*/ 0 w 12"/>
              <a:gd name="T31" fmla="*/ 5 h 15"/>
              <a:gd name="T32" fmla="*/ 0 w 12"/>
              <a:gd name="T33" fmla="*/ 5 h 15"/>
              <a:gd name="T34" fmla="*/ 0 w 12"/>
              <a:gd name="T35" fmla="*/ 7 h 15"/>
              <a:gd name="T36" fmla="*/ 0 w 12"/>
              <a:gd name="T37" fmla="*/ 7 h 15"/>
              <a:gd name="T38" fmla="*/ 4 w 12"/>
              <a:gd name="T39" fmla="*/ 9 h 15"/>
              <a:gd name="T40" fmla="*/ 6 w 12"/>
              <a:gd name="T41" fmla="*/ 13 h 15"/>
              <a:gd name="T42" fmla="*/ 8 w 12"/>
              <a:gd name="T43" fmla="*/ 13 h 15"/>
              <a:gd name="T44" fmla="*/ 8 w 12"/>
              <a:gd name="T45" fmla="*/ 15 h 15"/>
              <a:gd name="T46" fmla="*/ 8 w 12"/>
              <a:gd name="T47" fmla="*/ 15 h 15"/>
              <a:gd name="T48" fmla="*/ 8 w 12"/>
              <a:gd name="T49" fmla="*/ 15 h 15"/>
              <a:gd name="T50" fmla="*/ 10 w 12"/>
              <a:gd name="T51" fmla="*/ 13 h 15"/>
              <a:gd name="T52" fmla="*/ 10 w 12"/>
              <a:gd name="T53" fmla="*/ 13 h 15"/>
              <a:gd name="T54" fmla="*/ 10 w 12"/>
              <a:gd name="T55" fmla="*/ 13 h 15"/>
              <a:gd name="T56" fmla="*/ 12 w 12"/>
              <a:gd name="T57" fmla="*/ 13 h 15"/>
              <a:gd name="T58" fmla="*/ 12 w 12"/>
              <a:gd name="T59" fmla="*/ 13 h 15"/>
              <a:gd name="T60" fmla="*/ 12 w 12"/>
              <a:gd name="T61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" h="15">
                <a:moveTo>
                  <a:pt x="12" y="11"/>
                </a:moveTo>
                <a:lnTo>
                  <a:pt x="12" y="9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5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4" y="9"/>
                </a:lnTo>
                <a:lnTo>
                  <a:pt x="6" y="13"/>
                </a:lnTo>
                <a:lnTo>
                  <a:pt x="8" y="13"/>
                </a:lnTo>
                <a:lnTo>
                  <a:pt x="8" y="15"/>
                </a:lnTo>
                <a:lnTo>
                  <a:pt x="8" y="15"/>
                </a:lnTo>
                <a:lnTo>
                  <a:pt x="8" y="15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6" name="Freeform 103">
            <a:extLst>
              <a:ext uri="{FF2B5EF4-FFF2-40B4-BE49-F238E27FC236}">
                <a16:creationId xmlns:a16="http://schemas.microsoft.com/office/drawing/2014/main" id="{3DD9840E-CF5E-4D6A-A6D4-8B9B2A26F3A7}"/>
              </a:ext>
            </a:extLst>
          </p:cNvPr>
          <p:cNvSpPr>
            <a:spLocks/>
          </p:cNvSpPr>
          <p:nvPr/>
        </p:nvSpPr>
        <p:spPr bwMode="auto">
          <a:xfrm>
            <a:off x="9671729" y="3029272"/>
            <a:ext cx="772925" cy="527392"/>
          </a:xfrm>
          <a:custGeom>
            <a:avLst/>
            <a:gdLst>
              <a:gd name="T0" fmla="*/ 497 w 503"/>
              <a:gd name="T1" fmla="*/ 117 h 362"/>
              <a:gd name="T2" fmla="*/ 482 w 503"/>
              <a:gd name="T3" fmla="*/ 113 h 362"/>
              <a:gd name="T4" fmla="*/ 459 w 503"/>
              <a:gd name="T5" fmla="*/ 119 h 362"/>
              <a:gd name="T6" fmla="*/ 432 w 503"/>
              <a:gd name="T7" fmla="*/ 130 h 362"/>
              <a:gd name="T8" fmla="*/ 390 w 503"/>
              <a:gd name="T9" fmla="*/ 128 h 362"/>
              <a:gd name="T10" fmla="*/ 363 w 503"/>
              <a:gd name="T11" fmla="*/ 115 h 362"/>
              <a:gd name="T12" fmla="*/ 325 w 503"/>
              <a:gd name="T13" fmla="*/ 115 h 362"/>
              <a:gd name="T14" fmla="*/ 294 w 503"/>
              <a:gd name="T15" fmla="*/ 105 h 362"/>
              <a:gd name="T16" fmla="*/ 265 w 503"/>
              <a:gd name="T17" fmla="*/ 99 h 362"/>
              <a:gd name="T18" fmla="*/ 242 w 503"/>
              <a:gd name="T19" fmla="*/ 86 h 362"/>
              <a:gd name="T20" fmla="*/ 198 w 503"/>
              <a:gd name="T21" fmla="*/ 88 h 362"/>
              <a:gd name="T22" fmla="*/ 162 w 503"/>
              <a:gd name="T23" fmla="*/ 65 h 362"/>
              <a:gd name="T24" fmla="*/ 135 w 503"/>
              <a:gd name="T25" fmla="*/ 44 h 362"/>
              <a:gd name="T26" fmla="*/ 83 w 503"/>
              <a:gd name="T27" fmla="*/ 5 h 362"/>
              <a:gd name="T28" fmla="*/ 56 w 503"/>
              <a:gd name="T29" fmla="*/ 15 h 362"/>
              <a:gd name="T30" fmla="*/ 58 w 503"/>
              <a:gd name="T31" fmla="*/ 23 h 362"/>
              <a:gd name="T32" fmla="*/ 66 w 503"/>
              <a:gd name="T33" fmla="*/ 48 h 362"/>
              <a:gd name="T34" fmla="*/ 85 w 503"/>
              <a:gd name="T35" fmla="*/ 74 h 362"/>
              <a:gd name="T36" fmla="*/ 94 w 503"/>
              <a:gd name="T37" fmla="*/ 86 h 362"/>
              <a:gd name="T38" fmla="*/ 79 w 503"/>
              <a:gd name="T39" fmla="*/ 99 h 362"/>
              <a:gd name="T40" fmla="*/ 64 w 503"/>
              <a:gd name="T41" fmla="*/ 113 h 362"/>
              <a:gd name="T42" fmla="*/ 60 w 503"/>
              <a:gd name="T43" fmla="*/ 117 h 362"/>
              <a:gd name="T44" fmla="*/ 77 w 503"/>
              <a:gd name="T45" fmla="*/ 124 h 362"/>
              <a:gd name="T46" fmla="*/ 83 w 503"/>
              <a:gd name="T47" fmla="*/ 140 h 362"/>
              <a:gd name="T48" fmla="*/ 66 w 503"/>
              <a:gd name="T49" fmla="*/ 149 h 362"/>
              <a:gd name="T50" fmla="*/ 87 w 503"/>
              <a:gd name="T51" fmla="*/ 170 h 362"/>
              <a:gd name="T52" fmla="*/ 110 w 503"/>
              <a:gd name="T53" fmla="*/ 184 h 362"/>
              <a:gd name="T54" fmla="*/ 123 w 503"/>
              <a:gd name="T55" fmla="*/ 205 h 362"/>
              <a:gd name="T56" fmla="*/ 102 w 503"/>
              <a:gd name="T57" fmla="*/ 207 h 362"/>
              <a:gd name="T58" fmla="*/ 91 w 503"/>
              <a:gd name="T59" fmla="*/ 209 h 362"/>
              <a:gd name="T60" fmla="*/ 60 w 503"/>
              <a:gd name="T61" fmla="*/ 222 h 362"/>
              <a:gd name="T62" fmla="*/ 6 w 503"/>
              <a:gd name="T63" fmla="*/ 257 h 362"/>
              <a:gd name="T64" fmla="*/ 4 w 503"/>
              <a:gd name="T65" fmla="*/ 289 h 362"/>
              <a:gd name="T66" fmla="*/ 14 w 503"/>
              <a:gd name="T67" fmla="*/ 310 h 362"/>
              <a:gd name="T68" fmla="*/ 23 w 503"/>
              <a:gd name="T69" fmla="*/ 337 h 362"/>
              <a:gd name="T70" fmla="*/ 66 w 503"/>
              <a:gd name="T71" fmla="*/ 330 h 362"/>
              <a:gd name="T72" fmla="*/ 83 w 503"/>
              <a:gd name="T73" fmla="*/ 343 h 362"/>
              <a:gd name="T74" fmla="*/ 87 w 503"/>
              <a:gd name="T75" fmla="*/ 339 h 362"/>
              <a:gd name="T76" fmla="*/ 102 w 503"/>
              <a:gd name="T77" fmla="*/ 343 h 362"/>
              <a:gd name="T78" fmla="*/ 119 w 503"/>
              <a:gd name="T79" fmla="*/ 362 h 362"/>
              <a:gd name="T80" fmla="*/ 135 w 503"/>
              <a:gd name="T81" fmla="*/ 353 h 362"/>
              <a:gd name="T82" fmla="*/ 156 w 503"/>
              <a:gd name="T83" fmla="*/ 347 h 362"/>
              <a:gd name="T84" fmla="*/ 185 w 503"/>
              <a:gd name="T85" fmla="*/ 351 h 362"/>
              <a:gd name="T86" fmla="*/ 219 w 503"/>
              <a:gd name="T87" fmla="*/ 339 h 362"/>
              <a:gd name="T88" fmla="*/ 236 w 503"/>
              <a:gd name="T89" fmla="*/ 328 h 362"/>
              <a:gd name="T90" fmla="*/ 254 w 503"/>
              <a:gd name="T91" fmla="*/ 310 h 362"/>
              <a:gd name="T92" fmla="*/ 282 w 503"/>
              <a:gd name="T93" fmla="*/ 318 h 362"/>
              <a:gd name="T94" fmla="*/ 300 w 503"/>
              <a:gd name="T95" fmla="*/ 343 h 362"/>
              <a:gd name="T96" fmla="*/ 319 w 503"/>
              <a:gd name="T97" fmla="*/ 345 h 362"/>
              <a:gd name="T98" fmla="*/ 350 w 503"/>
              <a:gd name="T99" fmla="*/ 330 h 362"/>
              <a:gd name="T100" fmla="*/ 378 w 503"/>
              <a:gd name="T101" fmla="*/ 326 h 362"/>
              <a:gd name="T102" fmla="*/ 384 w 503"/>
              <a:gd name="T103" fmla="*/ 284 h 362"/>
              <a:gd name="T104" fmla="*/ 407 w 503"/>
              <a:gd name="T105" fmla="*/ 261 h 362"/>
              <a:gd name="T106" fmla="*/ 426 w 503"/>
              <a:gd name="T107" fmla="*/ 249 h 362"/>
              <a:gd name="T108" fmla="*/ 455 w 503"/>
              <a:gd name="T109" fmla="*/ 257 h 362"/>
              <a:gd name="T110" fmla="*/ 451 w 503"/>
              <a:gd name="T111" fmla="*/ 243 h 362"/>
              <a:gd name="T112" fmla="*/ 451 w 503"/>
              <a:gd name="T113" fmla="*/ 234 h 362"/>
              <a:gd name="T114" fmla="*/ 472 w 503"/>
              <a:gd name="T115" fmla="*/ 228 h 362"/>
              <a:gd name="T116" fmla="*/ 478 w 503"/>
              <a:gd name="T117" fmla="*/ 209 h 362"/>
              <a:gd name="T118" fmla="*/ 453 w 503"/>
              <a:gd name="T119" fmla="*/ 186 h 362"/>
              <a:gd name="T120" fmla="*/ 455 w 503"/>
              <a:gd name="T121" fmla="*/ 176 h 362"/>
              <a:gd name="T122" fmla="*/ 478 w 503"/>
              <a:gd name="T123" fmla="*/ 153 h 362"/>
              <a:gd name="T124" fmla="*/ 503 w 503"/>
              <a:gd name="T125" fmla="*/ 134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3" h="362">
                <a:moveTo>
                  <a:pt x="503" y="132"/>
                </a:moveTo>
                <a:lnTo>
                  <a:pt x="503" y="130"/>
                </a:lnTo>
                <a:lnTo>
                  <a:pt x="503" y="130"/>
                </a:lnTo>
                <a:lnTo>
                  <a:pt x="501" y="128"/>
                </a:lnTo>
                <a:lnTo>
                  <a:pt x="499" y="128"/>
                </a:lnTo>
                <a:lnTo>
                  <a:pt x="499" y="128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2"/>
                </a:lnTo>
                <a:lnTo>
                  <a:pt x="497" y="119"/>
                </a:lnTo>
                <a:lnTo>
                  <a:pt x="497" y="117"/>
                </a:lnTo>
                <a:lnTo>
                  <a:pt x="495" y="117"/>
                </a:lnTo>
                <a:lnTo>
                  <a:pt x="495" y="117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3"/>
                </a:lnTo>
                <a:lnTo>
                  <a:pt x="495" y="111"/>
                </a:lnTo>
                <a:lnTo>
                  <a:pt x="495" y="111"/>
                </a:lnTo>
                <a:lnTo>
                  <a:pt x="493" y="109"/>
                </a:lnTo>
                <a:lnTo>
                  <a:pt x="488" y="111"/>
                </a:lnTo>
                <a:lnTo>
                  <a:pt x="486" y="111"/>
                </a:lnTo>
                <a:lnTo>
                  <a:pt x="486" y="113"/>
                </a:lnTo>
                <a:lnTo>
                  <a:pt x="484" y="111"/>
                </a:lnTo>
                <a:lnTo>
                  <a:pt x="482" y="111"/>
                </a:lnTo>
                <a:lnTo>
                  <a:pt x="482" y="113"/>
                </a:lnTo>
                <a:lnTo>
                  <a:pt x="482" y="115"/>
                </a:lnTo>
                <a:lnTo>
                  <a:pt x="482" y="115"/>
                </a:lnTo>
                <a:lnTo>
                  <a:pt x="482" y="115"/>
                </a:lnTo>
                <a:lnTo>
                  <a:pt x="480" y="122"/>
                </a:lnTo>
                <a:lnTo>
                  <a:pt x="478" y="126"/>
                </a:lnTo>
                <a:lnTo>
                  <a:pt x="474" y="130"/>
                </a:lnTo>
                <a:lnTo>
                  <a:pt x="470" y="130"/>
                </a:lnTo>
                <a:lnTo>
                  <a:pt x="470" y="130"/>
                </a:lnTo>
                <a:lnTo>
                  <a:pt x="465" y="128"/>
                </a:lnTo>
                <a:lnTo>
                  <a:pt x="465" y="126"/>
                </a:lnTo>
                <a:lnTo>
                  <a:pt x="463" y="126"/>
                </a:lnTo>
                <a:lnTo>
                  <a:pt x="463" y="124"/>
                </a:lnTo>
                <a:lnTo>
                  <a:pt x="463" y="122"/>
                </a:lnTo>
                <a:lnTo>
                  <a:pt x="463" y="122"/>
                </a:lnTo>
                <a:lnTo>
                  <a:pt x="459" y="119"/>
                </a:lnTo>
                <a:lnTo>
                  <a:pt x="459" y="119"/>
                </a:lnTo>
                <a:lnTo>
                  <a:pt x="457" y="119"/>
                </a:lnTo>
                <a:lnTo>
                  <a:pt x="455" y="124"/>
                </a:lnTo>
                <a:lnTo>
                  <a:pt x="453" y="124"/>
                </a:lnTo>
                <a:lnTo>
                  <a:pt x="451" y="122"/>
                </a:lnTo>
                <a:lnTo>
                  <a:pt x="449" y="122"/>
                </a:lnTo>
                <a:lnTo>
                  <a:pt x="449" y="122"/>
                </a:lnTo>
                <a:lnTo>
                  <a:pt x="449" y="124"/>
                </a:lnTo>
                <a:lnTo>
                  <a:pt x="447" y="126"/>
                </a:lnTo>
                <a:lnTo>
                  <a:pt x="444" y="126"/>
                </a:lnTo>
                <a:lnTo>
                  <a:pt x="444" y="126"/>
                </a:lnTo>
                <a:lnTo>
                  <a:pt x="442" y="126"/>
                </a:lnTo>
                <a:lnTo>
                  <a:pt x="440" y="124"/>
                </a:lnTo>
                <a:lnTo>
                  <a:pt x="438" y="126"/>
                </a:lnTo>
                <a:lnTo>
                  <a:pt x="438" y="126"/>
                </a:lnTo>
                <a:lnTo>
                  <a:pt x="434" y="128"/>
                </a:lnTo>
                <a:lnTo>
                  <a:pt x="432" y="130"/>
                </a:lnTo>
                <a:lnTo>
                  <a:pt x="428" y="128"/>
                </a:lnTo>
                <a:lnTo>
                  <a:pt x="419" y="124"/>
                </a:lnTo>
                <a:lnTo>
                  <a:pt x="417" y="124"/>
                </a:lnTo>
                <a:lnTo>
                  <a:pt x="413" y="124"/>
                </a:lnTo>
                <a:lnTo>
                  <a:pt x="411" y="126"/>
                </a:lnTo>
                <a:lnTo>
                  <a:pt x="407" y="126"/>
                </a:lnTo>
                <a:lnTo>
                  <a:pt x="407" y="128"/>
                </a:lnTo>
                <a:lnTo>
                  <a:pt x="405" y="132"/>
                </a:lnTo>
                <a:lnTo>
                  <a:pt x="403" y="134"/>
                </a:lnTo>
                <a:lnTo>
                  <a:pt x="403" y="134"/>
                </a:lnTo>
                <a:lnTo>
                  <a:pt x="399" y="132"/>
                </a:lnTo>
                <a:lnTo>
                  <a:pt x="396" y="130"/>
                </a:lnTo>
                <a:lnTo>
                  <a:pt x="396" y="128"/>
                </a:lnTo>
                <a:lnTo>
                  <a:pt x="394" y="128"/>
                </a:lnTo>
                <a:lnTo>
                  <a:pt x="394" y="126"/>
                </a:lnTo>
                <a:lnTo>
                  <a:pt x="390" y="128"/>
                </a:lnTo>
                <a:lnTo>
                  <a:pt x="386" y="128"/>
                </a:lnTo>
                <a:lnTo>
                  <a:pt x="382" y="126"/>
                </a:lnTo>
                <a:lnTo>
                  <a:pt x="380" y="124"/>
                </a:lnTo>
                <a:lnTo>
                  <a:pt x="378" y="119"/>
                </a:lnTo>
                <a:lnTo>
                  <a:pt x="378" y="115"/>
                </a:lnTo>
                <a:lnTo>
                  <a:pt x="378" y="115"/>
                </a:lnTo>
                <a:lnTo>
                  <a:pt x="378" y="115"/>
                </a:lnTo>
                <a:lnTo>
                  <a:pt x="376" y="111"/>
                </a:lnTo>
                <a:lnTo>
                  <a:pt x="376" y="109"/>
                </a:lnTo>
                <a:lnTo>
                  <a:pt x="376" y="107"/>
                </a:lnTo>
                <a:lnTo>
                  <a:pt x="376" y="107"/>
                </a:lnTo>
                <a:lnTo>
                  <a:pt x="373" y="107"/>
                </a:lnTo>
                <a:lnTo>
                  <a:pt x="371" y="111"/>
                </a:lnTo>
                <a:lnTo>
                  <a:pt x="369" y="111"/>
                </a:lnTo>
                <a:lnTo>
                  <a:pt x="365" y="113"/>
                </a:lnTo>
                <a:lnTo>
                  <a:pt x="363" y="115"/>
                </a:lnTo>
                <a:lnTo>
                  <a:pt x="359" y="115"/>
                </a:lnTo>
                <a:lnTo>
                  <a:pt x="359" y="119"/>
                </a:lnTo>
                <a:lnTo>
                  <a:pt x="357" y="122"/>
                </a:lnTo>
                <a:lnTo>
                  <a:pt x="355" y="124"/>
                </a:lnTo>
                <a:lnTo>
                  <a:pt x="350" y="124"/>
                </a:lnTo>
                <a:lnTo>
                  <a:pt x="350" y="124"/>
                </a:lnTo>
                <a:lnTo>
                  <a:pt x="346" y="122"/>
                </a:lnTo>
                <a:lnTo>
                  <a:pt x="346" y="122"/>
                </a:lnTo>
                <a:lnTo>
                  <a:pt x="344" y="124"/>
                </a:lnTo>
                <a:lnTo>
                  <a:pt x="344" y="124"/>
                </a:lnTo>
                <a:lnTo>
                  <a:pt x="342" y="126"/>
                </a:lnTo>
                <a:lnTo>
                  <a:pt x="340" y="126"/>
                </a:lnTo>
                <a:lnTo>
                  <a:pt x="334" y="122"/>
                </a:lnTo>
                <a:lnTo>
                  <a:pt x="327" y="117"/>
                </a:lnTo>
                <a:lnTo>
                  <a:pt x="325" y="115"/>
                </a:lnTo>
                <a:lnTo>
                  <a:pt x="325" y="115"/>
                </a:lnTo>
                <a:lnTo>
                  <a:pt x="323" y="115"/>
                </a:lnTo>
                <a:lnTo>
                  <a:pt x="323" y="113"/>
                </a:lnTo>
                <a:lnTo>
                  <a:pt x="321" y="113"/>
                </a:lnTo>
                <a:lnTo>
                  <a:pt x="319" y="111"/>
                </a:lnTo>
                <a:lnTo>
                  <a:pt x="315" y="111"/>
                </a:lnTo>
                <a:lnTo>
                  <a:pt x="309" y="107"/>
                </a:lnTo>
                <a:lnTo>
                  <a:pt x="307" y="107"/>
                </a:lnTo>
                <a:lnTo>
                  <a:pt x="305" y="107"/>
                </a:lnTo>
                <a:lnTo>
                  <a:pt x="302" y="107"/>
                </a:lnTo>
                <a:lnTo>
                  <a:pt x="302" y="107"/>
                </a:lnTo>
                <a:lnTo>
                  <a:pt x="302" y="105"/>
                </a:lnTo>
                <a:lnTo>
                  <a:pt x="302" y="105"/>
                </a:lnTo>
                <a:lnTo>
                  <a:pt x="300" y="103"/>
                </a:lnTo>
                <a:lnTo>
                  <a:pt x="300" y="103"/>
                </a:lnTo>
                <a:lnTo>
                  <a:pt x="298" y="103"/>
                </a:lnTo>
                <a:lnTo>
                  <a:pt x="294" y="105"/>
                </a:lnTo>
                <a:lnTo>
                  <a:pt x="292" y="107"/>
                </a:lnTo>
                <a:lnTo>
                  <a:pt x="290" y="107"/>
                </a:lnTo>
                <a:lnTo>
                  <a:pt x="290" y="107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4" y="105"/>
                </a:lnTo>
                <a:lnTo>
                  <a:pt x="282" y="105"/>
                </a:lnTo>
                <a:lnTo>
                  <a:pt x="282" y="103"/>
                </a:lnTo>
                <a:lnTo>
                  <a:pt x="275" y="99"/>
                </a:lnTo>
                <a:lnTo>
                  <a:pt x="271" y="99"/>
                </a:lnTo>
                <a:lnTo>
                  <a:pt x="269" y="99"/>
                </a:lnTo>
                <a:lnTo>
                  <a:pt x="265" y="99"/>
                </a:lnTo>
                <a:lnTo>
                  <a:pt x="265" y="101"/>
                </a:lnTo>
                <a:lnTo>
                  <a:pt x="256" y="107"/>
                </a:lnTo>
                <a:lnTo>
                  <a:pt x="254" y="107"/>
                </a:lnTo>
                <a:lnTo>
                  <a:pt x="252" y="109"/>
                </a:lnTo>
                <a:lnTo>
                  <a:pt x="252" y="107"/>
                </a:lnTo>
                <a:lnTo>
                  <a:pt x="252" y="107"/>
                </a:lnTo>
                <a:lnTo>
                  <a:pt x="252" y="105"/>
                </a:lnTo>
                <a:lnTo>
                  <a:pt x="252" y="105"/>
                </a:lnTo>
                <a:lnTo>
                  <a:pt x="252" y="105"/>
                </a:lnTo>
                <a:lnTo>
                  <a:pt x="250" y="105"/>
                </a:lnTo>
                <a:lnTo>
                  <a:pt x="250" y="105"/>
                </a:lnTo>
                <a:lnTo>
                  <a:pt x="248" y="105"/>
                </a:lnTo>
                <a:lnTo>
                  <a:pt x="244" y="101"/>
                </a:lnTo>
                <a:lnTo>
                  <a:pt x="242" y="99"/>
                </a:lnTo>
                <a:lnTo>
                  <a:pt x="240" y="94"/>
                </a:lnTo>
                <a:lnTo>
                  <a:pt x="242" y="86"/>
                </a:lnTo>
                <a:lnTo>
                  <a:pt x="240" y="82"/>
                </a:lnTo>
                <a:lnTo>
                  <a:pt x="240" y="80"/>
                </a:lnTo>
                <a:lnTo>
                  <a:pt x="231" y="76"/>
                </a:lnTo>
                <a:lnTo>
                  <a:pt x="229" y="76"/>
                </a:lnTo>
                <a:lnTo>
                  <a:pt x="221" y="78"/>
                </a:lnTo>
                <a:lnTo>
                  <a:pt x="217" y="82"/>
                </a:lnTo>
                <a:lnTo>
                  <a:pt x="215" y="84"/>
                </a:lnTo>
                <a:lnTo>
                  <a:pt x="213" y="84"/>
                </a:lnTo>
                <a:lnTo>
                  <a:pt x="211" y="84"/>
                </a:lnTo>
                <a:lnTo>
                  <a:pt x="208" y="84"/>
                </a:lnTo>
                <a:lnTo>
                  <a:pt x="206" y="84"/>
                </a:lnTo>
                <a:lnTo>
                  <a:pt x="206" y="86"/>
                </a:lnTo>
                <a:lnTo>
                  <a:pt x="204" y="86"/>
                </a:lnTo>
                <a:lnTo>
                  <a:pt x="204" y="88"/>
                </a:lnTo>
                <a:lnTo>
                  <a:pt x="200" y="88"/>
                </a:lnTo>
                <a:lnTo>
                  <a:pt x="198" y="88"/>
                </a:lnTo>
                <a:lnTo>
                  <a:pt x="190" y="86"/>
                </a:lnTo>
                <a:lnTo>
                  <a:pt x="185" y="84"/>
                </a:lnTo>
                <a:lnTo>
                  <a:pt x="185" y="80"/>
                </a:lnTo>
                <a:lnTo>
                  <a:pt x="185" y="76"/>
                </a:lnTo>
                <a:lnTo>
                  <a:pt x="181" y="74"/>
                </a:lnTo>
                <a:lnTo>
                  <a:pt x="179" y="74"/>
                </a:lnTo>
                <a:lnTo>
                  <a:pt x="173" y="78"/>
                </a:lnTo>
                <a:lnTo>
                  <a:pt x="171" y="76"/>
                </a:lnTo>
                <a:lnTo>
                  <a:pt x="171" y="76"/>
                </a:lnTo>
                <a:lnTo>
                  <a:pt x="171" y="74"/>
                </a:lnTo>
                <a:lnTo>
                  <a:pt x="169" y="71"/>
                </a:lnTo>
                <a:lnTo>
                  <a:pt x="169" y="71"/>
                </a:lnTo>
                <a:lnTo>
                  <a:pt x="167" y="71"/>
                </a:lnTo>
                <a:lnTo>
                  <a:pt x="165" y="71"/>
                </a:lnTo>
                <a:lnTo>
                  <a:pt x="165" y="69"/>
                </a:lnTo>
                <a:lnTo>
                  <a:pt x="162" y="65"/>
                </a:lnTo>
                <a:lnTo>
                  <a:pt x="162" y="63"/>
                </a:lnTo>
                <a:lnTo>
                  <a:pt x="160" y="63"/>
                </a:lnTo>
                <a:lnTo>
                  <a:pt x="154" y="61"/>
                </a:lnTo>
                <a:lnTo>
                  <a:pt x="152" y="59"/>
                </a:lnTo>
                <a:lnTo>
                  <a:pt x="152" y="59"/>
                </a:lnTo>
                <a:lnTo>
                  <a:pt x="150" y="57"/>
                </a:lnTo>
                <a:lnTo>
                  <a:pt x="150" y="57"/>
                </a:lnTo>
                <a:lnTo>
                  <a:pt x="148" y="59"/>
                </a:lnTo>
                <a:lnTo>
                  <a:pt x="146" y="59"/>
                </a:lnTo>
                <a:lnTo>
                  <a:pt x="146" y="59"/>
                </a:lnTo>
                <a:lnTo>
                  <a:pt x="133" y="55"/>
                </a:lnTo>
                <a:lnTo>
                  <a:pt x="131" y="55"/>
                </a:lnTo>
                <a:lnTo>
                  <a:pt x="131" y="53"/>
                </a:lnTo>
                <a:lnTo>
                  <a:pt x="131" y="51"/>
                </a:lnTo>
                <a:lnTo>
                  <a:pt x="133" y="46"/>
                </a:lnTo>
                <a:lnTo>
                  <a:pt x="135" y="44"/>
                </a:lnTo>
                <a:lnTo>
                  <a:pt x="135" y="40"/>
                </a:lnTo>
                <a:lnTo>
                  <a:pt x="135" y="36"/>
                </a:lnTo>
                <a:lnTo>
                  <a:pt x="133" y="32"/>
                </a:lnTo>
                <a:lnTo>
                  <a:pt x="131" y="28"/>
                </a:lnTo>
                <a:lnTo>
                  <a:pt x="129" y="23"/>
                </a:lnTo>
                <a:lnTo>
                  <a:pt x="127" y="21"/>
                </a:lnTo>
                <a:lnTo>
                  <a:pt x="98" y="17"/>
                </a:lnTo>
                <a:lnTo>
                  <a:pt x="96" y="15"/>
                </a:lnTo>
                <a:lnTo>
                  <a:pt x="94" y="13"/>
                </a:lnTo>
                <a:lnTo>
                  <a:pt x="91" y="11"/>
                </a:lnTo>
                <a:lnTo>
                  <a:pt x="91" y="9"/>
                </a:lnTo>
                <a:lnTo>
                  <a:pt x="87" y="9"/>
                </a:lnTo>
                <a:lnTo>
                  <a:pt x="87" y="9"/>
                </a:lnTo>
                <a:lnTo>
                  <a:pt x="85" y="7"/>
                </a:lnTo>
                <a:lnTo>
                  <a:pt x="85" y="5"/>
                </a:lnTo>
                <a:lnTo>
                  <a:pt x="83" y="5"/>
                </a:lnTo>
                <a:lnTo>
                  <a:pt x="81" y="5"/>
                </a:lnTo>
                <a:lnTo>
                  <a:pt x="81" y="3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1" y="7"/>
                </a:lnTo>
                <a:lnTo>
                  <a:pt x="68" y="9"/>
                </a:lnTo>
                <a:lnTo>
                  <a:pt x="66" y="9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9"/>
                </a:lnTo>
                <a:lnTo>
                  <a:pt x="54" y="9"/>
                </a:lnTo>
                <a:lnTo>
                  <a:pt x="52" y="9"/>
                </a:lnTo>
                <a:lnTo>
                  <a:pt x="52" y="11"/>
                </a:lnTo>
                <a:lnTo>
                  <a:pt x="56" y="15"/>
                </a:lnTo>
                <a:lnTo>
                  <a:pt x="56" y="15"/>
                </a:lnTo>
                <a:lnTo>
                  <a:pt x="56" y="17"/>
                </a:lnTo>
                <a:lnTo>
                  <a:pt x="56" y="17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6" y="21"/>
                </a:lnTo>
                <a:lnTo>
                  <a:pt x="58" y="21"/>
                </a:lnTo>
                <a:lnTo>
                  <a:pt x="58" y="21"/>
                </a:lnTo>
                <a:lnTo>
                  <a:pt x="58" y="23"/>
                </a:lnTo>
                <a:lnTo>
                  <a:pt x="56" y="26"/>
                </a:lnTo>
                <a:lnTo>
                  <a:pt x="56" y="28"/>
                </a:lnTo>
                <a:lnTo>
                  <a:pt x="58" y="28"/>
                </a:lnTo>
                <a:lnTo>
                  <a:pt x="58" y="30"/>
                </a:lnTo>
                <a:lnTo>
                  <a:pt x="60" y="30"/>
                </a:lnTo>
                <a:lnTo>
                  <a:pt x="60" y="32"/>
                </a:lnTo>
                <a:lnTo>
                  <a:pt x="60" y="32"/>
                </a:lnTo>
                <a:lnTo>
                  <a:pt x="62" y="34"/>
                </a:lnTo>
                <a:lnTo>
                  <a:pt x="62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6" y="44"/>
                </a:lnTo>
                <a:lnTo>
                  <a:pt x="66" y="46"/>
                </a:lnTo>
                <a:lnTo>
                  <a:pt x="66" y="48"/>
                </a:lnTo>
                <a:lnTo>
                  <a:pt x="68" y="51"/>
                </a:lnTo>
                <a:lnTo>
                  <a:pt x="71" y="51"/>
                </a:lnTo>
                <a:lnTo>
                  <a:pt x="71" y="53"/>
                </a:lnTo>
                <a:lnTo>
                  <a:pt x="71" y="55"/>
                </a:lnTo>
                <a:lnTo>
                  <a:pt x="71" y="55"/>
                </a:lnTo>
                <a:lnTo>
                  <a:pt x="71" y="59"/>
                </a:lnTo>
                <a:lnTo>
                  <a:pt x="71" y="59"/>
                </a:lnTo>
                <a:lnTo>
                  <a:pt x="75" y="65"/>
                </a:lnTo>
                <a:lnTo>
                  <a:pt x="75" y="67"/>
                </a:lnTo>
                <a:lnTo>
                  <a:pt x="77" y="69"/>
                </a:lnTo>
                <a:lnTo>
                  <a:pt x="79" y="69"/>
                </a:lnTo>
                <a:lnTo>
                  <a:pt x="79" y="69"/>
                </a:lnTo>
                <a:lnTo>
                  <a:pt x="81" y="71"/>
                </a:lnTo>
                <a:lnTo>
                  <a:pt x="83" y="74"/>
                </a:lnTo>
                <a:lnTo>
                  <a:pt x="85" y="74"/>
                </a:lnTo>
                <a:lnTo>
                  <a:pt x="85" y="74"/>
                </a:lnTo>
                <a:lnTo>
                  <a:pt x="85" y="71"/>
                </a:lnTo>
                <a:lnTo>
                  <a:pt x="87" y="71"/>
                </a:lnTo>
                <a:lnTo>
                  <a:pt x="87" y="71"/>
                </a:lnTo>
                <a:lnTo>
                  <a:pt x="87" y="71"/>
                </a:lnTo>
                <a:lnTo>
                  <a:pt x="89" y="71"/>
                </a:lnTo>
                <a:lnTo>
                  <a:pt x="89" y="71"/>
                </a:lnTo>
                <a:lnTo>
                  <a:pt x="91" y="71"/>
                </a:lnTo>
                <a:lnTo>
                  <a:pt x="91" y="71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4" y="84"/>
                </a:lnTo>
                <a:lnTo>
                  <a:pt x="94" y="86"/>
                </a:lnTo>
                <a:lnTo>
                  <a:pt x="94" y="86"/>
                </a:lnTo>
                <a:lnTo>
                  <a:pt x="94" y="86"/>
                </a:lnTo>
                <a:lnTo>
                  <a:pt x="96" y="86"/>
                </a:lnTo>
                <a:lnTo>
                  <a:pt x="98" y="86"/>
                </a:lnTo>
                <a:lnTo>
                  <a:pt x="98" y="88"/>
                </a:lnTo>
                <a:lnTo>
                  <a:pt x="100" y="88"/>
                </a:lnTo>
                <a:lnTo>
                  <a:pt x="106" y="97"/>
                </a:lnTo>
                <a:lnTo>
                  <a:pt x="108" y="97"/>
                </a:lnTo>
                <a:lnTo>
                  <a:pt x="108" y="97"/>
                </a:lnTo>
                <a:lnTo>
                  <a:pt x="108" y="99"/>
                </a:lnTo>
                <a:lnTo>
                  <a:pt x="108" y="99"/>
                </a:lnTo>
                <a:lnTo>
                  <a:pt x="106" y="99"/>
                </a:lnTo>
                <a:lnTo>
                  <a:pt x="91" y="101"/>
                </a:lnTo>
                <a:lnTo>
                  <a:pt x="87" y="99"/>
                </a:lnTo>
                <a:lnTo>
                  <a:pt x="85" y="99"/>
                </a:lnTo>
                <a:lnTo>
                  <a:pt x="83" y="99"/>
                </a:lnTo>
                <a:lnTo>
                  <a:pt x="83" y="99"/>
                </a:lnTo>
                <a:lnTo>
                  <a:pt x="79" y="99"/>
                </a:lnTo>
                <a:lnTo>
                  <a:pt x="79" y="99"/>
                </a:lnTo>
                <a:lnTo>
                  <a:pt x="77" y="99"/>
                </a:lnTo>
                <a:lnTo>
                  <a:pt x="77" y="101"/>
                </a:lnTo>
                <a:lnTo>
                  <a:pt x="77" y="101"/>
                </a:lnTo>
                <a:lnTo>
                  <a:pt x="75" y="105"/>
                </a:lnTo>
                <a:lnTo>
                  <a:pt x="75" y="107"/>
                </a:lnTo>
                <a:lnTo>
                  <a:pt x="75" y="107"/>
                </a:lnTo>
                <a:lnTo>
                  <a:pt x="73" y="109"/>
                </a:lnTo>
                <a:lnTo>
                  <a:pt x="73" y="109"/>
                </a:lnTo>
                <a:lnTo>
                  <a:pt x="73" y="109"/>
                </a:lnTo>
                <a:lnTo>
                  <a:pt x="68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1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1"/>
                </a:lnTo>
                <a:lnTo>
                  <a:pt x="62" y="111"/>
                </a:lnTo>
                <a:lnTo>
                  <a:pt x="62" y="111"/>
                </a:lnTo>
                <a:lnTo>
                  <a:pt x="62" y="109"/>
                </a:lnTo>
                <a:lnTo>
                  <a:pt x="62" y="109"/>
                </a:lnTo>
                <a:lnTo>
                  <a:pt x="62" y="109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5"/>
                </a:lnTo>
                <a:lnTo>
                  <a:pt x="60" y="115"/>
                </a:lnTo>
                <a:lnTo>
                  <a:pt x="60" y="117"/>
                </a:lnTo>
                <a:lnTo>
                  <a:pt x="60" y="119"/>
                </a:lnTo>
                <a:lnTo>
                  <a:pt x="60" y="119"/>
                </a:lnTo>
                <a:lnTo>
                  <a:pt x="62" y="119"/>
                </a:lnTo>
                <a:lnTo>
                  <a:pt x="64" y="122"/>
                </a:lnTo>
                <a:lnTo>
                  <a:pt x="64" y="122"/>
                </a:lnTo>
                <a:lnTo>
                  <a:pt x="66" y="122"/>
                </a:lnTo>
                <a:lnTo>
                  <a:pt x="66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71" y="119"/>
                </a:lnTo>
                <a:lnTo>
                  <a:pt x="71" y="119"/>
                </a:lnTo>
                <a:lnTo>
                  <a:pt x="73" y="119"/>
                </a:lnTo>
                <a:lnTo>
                  <a:pt x="75" y="124"/>
                </a:lnTo>
                <a:lnTo>
                  <a:pt x="77" y="124"/>
                </a:lnTo>
                <a:lnTo>
                  <a:pt x="79" y="126"/>
                </a:lnTo>
                <a:lnTo>
                  <a:pt x="85" y="126"/>
                </a:lnTo>
                <a:lnTo>
                  <a:pt x="87" y="128"/>
                </a:lnTo>
                <a:lnTo>
                  <a:pt x="87" y="128"/>
                </a:lnTo>
                <a:lnTo>
                  <a:pt x="87" y="128"/>
                </a:lnTo>
                <a:lnTo>
                  <a:pt x="87" y="130"/>
                </a:lnTo>
                <a:lnTo>
                  <a:pt x="85" y="134"/>
                </a:lnTo>
                <a:lnTo>
                  <a:pt x="85" y="134"/>
                </a:lnTo>
                <a:lnTo>
                  <a:pt x="85" y="134"/>
                </a:lnTo>
                <a:lnTo>
                  <a:pt x="85" y="136"/>
                </a:lnTo>
                <a:lnTo>
                  <a:pt x="87" y="138"/>
                </a:lnTo>
                <a:lnTo>
                  <a:pt x="87" y="140"/>
                </a:lnTo>
                <a:lnTo>
                  <a:pt x="87" y="140"/>
                </a:lnTo>
                <a:lnTo>
                  <a:pt x="85" y="140"/>
                </a:lnTo>
                <a:lnTo>
                  <a:pt x="83" y="140"/>
                </a:lnTo>
                <a:lnTo>
                  <a:pt x="83" y="140"/>
                </a:lnTo>
                <a:lnTo>
                  <a:pt x="81" y="140"/>
                </a:lnTo>
                <a:lnTo>
                  <a:pt x="81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2"/>
                </a:lnTo>
                <a:lnTo>
                  <a:pt x="77" y="142"/>
                </a:lnTo>
                <a:lnTo>
                  <a:pt x="77" y="142"/>
                </a:lnTo>
                <a:lnTo>
                  <a:pt x="71" y="142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6" y="145"/>
                </a:lnTo>
                <a:lnTo>
                  <a:pt x="66" y="147"/>
                </a:lnTo>
                <a:lnTo>
                  <a:pt x="66" y="147"/>
                </a:lnTo>
                <a:lnTo>
                  <a:pt x="66" y="149"/>
                </a:lnTo>
                <a:lnTo>
                  <a:pt x="68" y="149"/>
                </a:lnTo>
                <a:lnTo>
                  <a:pt x="71" y="151"/>
                </a:lnTo>
                <a:lnTo>
                  <a:pt x="73" y="153"/>
                </a:lnTo>
                <a:lnTo>
                  <a:pt x="75" y="161"/>
                </a:lnTo>
                <a:lnTo>
                  <a:pt x="75" y="161"/>
                </a:lnTo>
                <a:lnTo>
                  <a:pt x="77" y="161"/>
                </a:lnTo>
                <a:lnTo>
                  <a:pt x="79" y="161"/>
                </a:lnTo>
                <a:lnTo>
                  <a:pt x="79" y="161"/>
                </a:lnTo>
                <a:lnTo>
                  <a:pt x="81" y="163"/>
                </a:lnTo>
                <a:lnTo>
                  <a:pt x="83" y="163"/>
                </a:lnTo>
                <a:lnTo>
                  <a:pt x="83" y="165"/>
                </a:lnTo>
                <a:lnTo>
                  <a:pt x="85" y="165"/>
                </a:lnTo>
                <a:lnTo>
                  <a:pt x="85" y="168"/>
                </a:lnTo>
                <a:lnTo>
                  <a:pt x="85" y="170"/>
                </a:lnTo>
                <a:lnTo>
                  <a:pt x="87" y="170"/>
                </a:lnTo>
                <a:lnTo>
                  <a:pt x="87" y="170"/>
                </a:lnTo>
                <a:lnTo>
                  <a:pt x="89" y="170"/>
                </a:lnTo>
                <a:lnTo>
                  <a:pt x="89" y="172"/>
                </a:lnTo>
                <a:lnTo>
                  <a:pt x="91" y="176"/>
                </a:lnTo>
                <a:lnTo>
                  <a:pt x="91" y="176"/>
                </a:lnTo>
                <a:lnTo>
                  <a:pt x="91" y="178"/>
                </a:lnTo>
                <a:lnTo>
                  <a:pt x="94" y="178"/>
                </a:lnTo>
                <a:lnTo>
                  <a:pt x="96" y="180"/>
                </a:lnTo>
                <a:lnTo>
                  <a:pt x="96" y="180"/>
                </a:lnTo>
                <a:lnTo>
                  <a:pt x="98" y="180"/>
                </a:lnTo>
                <a:lnTo>
                  <a:pt x="102" y="178"/>
                </a:lnTo>
                <a:lnTo>
                  <a:pt x="104" y="178"/>
                </a:lnTo>
                <a:lnTo>
                  <a:pt x="106" y="178"/>
                </a:lnTo>
                <a:lnTo>
                  <a:pt x="106" y="180"/>
                </a:lnTo>
                <a:lnTo>
                  <a:pt x="108" y="180"/>
                </a:lnTo>
                <a:lnTo>
                  <a:pt x="110" y="182"/>
                </a:lnTo>
                <a:lnTo>
                  <a:pt x="110" y="184"/>
                </a:lnTo>
                <a:lnTo>
                  <a:pt x="110" y="184"/>
                </a:lnTo>
                <a:lnTo>
                  <a:pt x="114" y="186"/>
                </a:lnTo>
                <a:lnTo>
                  <a:pt x="117" y="186"/>
                </a:lnTo>
                <a:lnTo>
                  <a:pt x="119" y="186"/>
                </a:lnTo>
                <a:lnTo>
                  <a:pt x="121" y="186"/>
                </a:lnTo>
                <a:lnTo>
                  <a:pt x="123" y="188"/>
                </a:lnTo>
                <a:lnTo>
                  <a:pt x="129" y="195"/>
                </a:lnTo>
                <a:lnTo>
                  <a:pt x="129" y="195"/>
                </a:lnTo>
                <a:lnTo>
                  <a:pt x="131" y="197"/>
                </a:lnTo>
                <a:lnTo>
                  <a:pt x="129" y="197"/>
                </a:lnTo>
                <a:lnTo>
                  <a:pt x="129" y="199"/>
                </a:lnTo>
                <a:lnTo>
                  <a:pt x="129" y="201"/>
                </a:lnTo>
                <a:lnTo>
                  <a:pt x="129" y="201"/>
                </a:lnTo>
                <a:lnTo>
                  <a:pt x="127" y="201"/>
                </a:lnTo>
                <a:lnTo>
                  <a:pt x="123" y="205"/>
                </a:lnTo>
                <a:lnTo>
                  <a:pt x="123" y="205"/>
                </a:lnTo>
                <a:lnTo>
                  <a:pt x="121" y="205"/>
                </a:lnTo>
                <a:lnTo>
                  <a:pt x="119" y="205"/>
                </a:lnTo>
                <a:lnTo>
                  <a:pt x="117" y="205"/>
                </a:lnTo>
                <a:lnTo>
                  <a:pt x="117" y="205"/>
                </a:lnTo>
                <a:lnTo>
                  <a:pt x="114" y="205"/>
                </a:lnTo>
                <a:lnTo>
                  <a:pt x="112" y="203"/>
                </a:lnTo>
                <a:lnTo>
                  <a:pt x="110" y="203"/>
                </a:lnTo>
                <a:lnTo>
                  <a:pt x="108" y="199"/>
                </a:lnTo>
                <a:lnTo>
                  <a:pt x="106" y="199"/>
                </a:lnTo>
                <a:lnTo>
                  <a:pt x="104" y="199"/>
                </a:lnTo>
                <a:lnTo>
                  <a:pt x="102" y="199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2" y="207"/>
                </a:lnTo>
                <a:lnTo>
                  <a:pt x="102" y="207"/>
                </a:lnTo>
                <a:lnTo>
                  <a:pt x="102" y="207"/>
                </a:lnTo>
                <a:lnTo>
                  <a:pt x="102" y="209"/>
                </a:lnTo>
                <a:lnTo>
                  <a:pt x="102" y="209"/>
                </a:lnTo>
                <a:lnTo>
                  <a:pt x="102" y="209"/>
                </a:lnTo>
                <a:lnTo>
                  <a:pt x="102" y="211"/>
                </a:lnTo>
                <a:lnTo>
                  <a:pt x="100" y="211"/>
                </a:lnTo>
                <a:lnTo>
                  <a:pt x="100" y="211"/>
                </a:lnTo>
                <a:lnTo>
                  <a:pt x="98" y="211"/>
                </a:lnTo>
                <a:lnTo>
                  <a:pt x="96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5"/>
                </a:lnTo>
                <a:lnTo>
                  <a:pt x="89" y="205"/>
                </a:lnTo>
                <a:lnTo>
                  <a:pt x="89" y="203"/>
                </a:lnTo>
                <a:lnTo>
                  <a:pt x="89" y="203"/>
                </a:lnTo>
                <a:lnTo>
                  <a:pt x="87" y="201"/>
                </a:lnTo>
                <a:lnTo>
                  <a:pt x="83" y="201"/>
                </a:lnTo>
                <a:lnTo>
                  <a:pt x="75" y="209"/>
                </a:lnTo>
                <a:lnTo>
                  <a:pt x="68" y="216"/>
                </a:lnTo>
                <a:lnTo>
                  <a:pt x="66" y="218"/>
                </a:lnTo>
                <a:lnTo>
                  <a:pt x="60" y="222"/>
                </a:lnTo>
                <a:lnTo>
                  <a:pt x="58" y="224"/>
                </a:lnTo>
                <a:lnTo>
                  <a:pt x="58" y="224"/>
                </a:lnTo>
                <a:lnTo>
                  <a:pt x="56" y="226"/>
                </a:lnTo>
                <a:lnTo>
                  <a:pt x="54" y="228"/>
                </a:lnTo>
                <a:lnTo>
                  <a:pt x="50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32"/>
                </a:lnTo>
                <a:lnTo>
                  <a:pt x="45" y="234"/>
                </a:lnTo>
                <a:lnTo>
                  <a:pt x="35" y="241"/>
                </a:lnTo>
                <a:lnTo>
                  <a:pt x="20" y="249"/>
                </a:lnTo>
                <a:lnTo>
                  <a:pt x="18" y="249"/>
                </a:lnTo>
                <a:lnTo>
                  <a:pt x="16" y="253"/>
                </a:lnTo>
                <a:lnTo>
                  <a:pt x="14" y="253"/>
                </a:lnTo>
                <a:lnTo>
                  <a:pt x="10" y="255"/>
                </a:lnTo>
                <a:lnTo>
                  <a:pt x="6" y="257"/>
                </a:lnTo>
                <a:lnTo>
                  <a:pt x="4" y="259"/>
                </a:lnTo>
                <a:lnTo>
                  <a:pt x="4" y="259"/>
                </a:lnTo>
                <a:lnTo>
                  <a:pt x="2" y="261"/>
                </a:lnTo>
                <a:lnTo>
                  <a:pt x="2" y="264"/>
                </a:lnTo>
                <a:lnTo>
                  <a:pt x="2" y="264"/>
                </a:lnTo>
                <a:lnTo>
                  <a:pt x="2" y="266"/>
                </a:lnTo>
                <a:lnTo>
                  <a:pt x="0" y="268"/>
                </a:lnTo>
                <a:lnTo>
                  <a:pt x="0" y="274"/>
                </a:lnTo>
                <a:lnTo>
                  <a:pt x="0" y="276"/>
                </a:lnTo>
                <a:lnTo>
                  <a:pt x="0" y="276"/>
                </a:lnTo>
                <a:lnTo>
                  <a:pt x="0" y="278"/>
                </a:lnTo>
                <a:lnTo>
                  <a:pt x="2" y="280"/>
                </a:lnTo>
                <a:lnTo>
                  <a:pt x="4" y="282"/>
                </a:lnTo>
                <a:lnTo>
                  <a:pt x="4" y="284"/>
                </a:lnTo>
                <a:lnTo>
                  <a:pt x="4" y="284"/>
                </a:lnTo>
                <a:lnTo>
                  <a:pt x="4" y="289"/>
                </a:lnTo>
                <a:lnTo>
                  <a:pt x="4" y="293"/>
                </a:lnTo>
                <a:lnTo>
                  <a:pt x="4" y="293"/>
                </a:lnTo>
                <a:lnTo>
                  <a:pt x="4" y="295"/>
                </a:lnTo>
                <a:lnTo>
                  <a:pt x="4" y="295"/>
                </a:lnTo>
                <a:lnTo>
                  <a:pt x="4" y="297"/>
                </a:lnTo>
                <a:lnTo>
                  <a:pt x="4" y="299"/>
                </a:lnTo>
                <a:lnTo>
                  <a:pt x="4" y="299"/>
                </a:lnTo>
                <a:lnTo>
                  <a:pt x="6" y="301"/>
                </a:lnTo>
                <a:lnTo>
                  <a:pt x="6" y="301"/>
                </a:lnTo>
                <a:lnTo>
                  <a:pt x="8" y="303"/>
                </a:lnTo>
                <a:lnTo>
                  <a:pt x="8" y="303"/>
                </a:lnTo>
                <a:lnTo>
                  <a:pt x="10" y="305"/>
                </a:lnTo>
                <a:lnTo>
                  <a:pt x="10" y="307"/>
                </a:lnTo>
                <a:lnTo>
                  <a:pt x="12" y="307"/>
                </a:lnTo>
                <a:lnTo>
                  <a:pt x="14" y="310"/>
                </a:lnTo>
                <a:lnTo>
                  <a:pt x="14" y="310"/>
                </a:lnTo>
                <a:lnTo>
                  <a:pt x="18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14"/>
                </a:lnTo>
                <a:lnTo>
                  <a:pt x="20" y="316"/>
                </a:lnTo>
                <a:lnTo>
                  <a:pt x="20" y="318"/>
                </a:lnTo>
                <a:lnTo>
                  <a:pt x="18" y="320"/>
                </a:lnTo>
                <a:lnTo>
                  <a:pt x="18" y="322"/>
                </a:lnTo>
                <a:lnTo>
                  <a:pt x="18" y="322"/>
                </a:lnTo>
                <a:lnTo>
                  <a:pt x="20" y="324"/>
                </a:lnTo>
                <a:lnTo>
                  <a:pt x="20" y="326"/>
                </a:lnTo>
                <a:lnTo>
                  <a:pt x="20" y="326"/>
                </a:lnTo>
                <a:lnTo>
                  <a:pt x="20" y="330"/>
                </a:lnTo>
                <a:lnTo>
                  <a:pt x="20" y="332"/>
                </a:lnTo>
                <a:lnTo>
                  <a:pt x="20" y="337"/>
                </a:lnTo>
                <a:lnTo>
                  <a:pt x="23" y="337"/>
                </a:lnTo>
                <a:lnTo>
                  <a:pt x="31" y="339"/>
                </a:lnTo>
                <a:lnTo>
                  <a:pt x="37" y="339"/>
                </a:lnTo>
                <a:lnTo>
                  <a:pt x="43" y="339"/>
                </a:lnTo>
                <a:lnTo>
                  <a:pt x="45" y="339"/>
                </a:lnTo>
                <a:lnTo>
                  <a:pt x="48" y="337"/>
                </a:lnTo>
                <a:lnTo>
                  <a:pt x="50" y="335"/>
                </a:lnTo>
                <a:lnTo>
                  <a:pt x="50" y="335"/>
                </a:lnTo>
                <a:lnTo>
                  <a:pt x="52" y="337"/>
                </a:lnTo>
                <a:lnTo>
                  <a:pt x="54" y="337"/>
                </a:lnTo>
                <a:lnTo>
                  <a:pt x="54" y="337"/>
                </a:lnTo>
                <a:lnTo>
                  <a:pt x="56" y="335"/>
                </a:lnTo>
                <a:lnTo>
                  <a:pt x="60" y="335"/>
                </a:lnTo>
                <a:lnTo>
                  <a:pt x="62" y="335"/>
                </a:lnTo>
                <a:lnTo>
                  <a:pt x="64" y="332"/>
                </a:lnTo>
                <a:lnTo>
                  <a:pt x="64" y="330"/>
                </a:lnTo>
                <a:lnTo>
                  <a:pt x="66" y="330"/>
                </a:lnTo>
                <a:lnTo>
                  <a:pt x="66" y="330"/>
                </a:lnTo>
                <a:lnTo>
                  <a:pt x="68" y="330"/>
                </a:lnTo>
                <a:lnTo>
                  <a:pt x="68" y="328"/>
                </a:lnTo>
                <a:lnTo>
                  <a:pt x="68" y="328"/>
                </a:lnTo>
                <a:lnTo>
                  <a:pt x="68" y="324"/>
                </a:lnTo>
                <a:lnTo>
                  <a:pt x="71" y="324"/>
                </a:lnTo>
                <a:lnTo>
                  <a:pt x="71" y="324"/>
                </a:lnTo>
                <a:lnTo>
                  <a:pt x="71" y="324"/>
                </a:lnTo>
                <a:lnTo>
                  <a:pt x="73" y="326"/>
                </a:lnTo>
                <a:lnTo>
                  <a:pt x="77" y="332"/>
                </a:lnTo>
                <a:lnTo>
                  <a:pt x="79" y="339"/>
                </a:lnTo>
                <a:lnTo>
                  <a:pt x="79" y="341"/>
                </a:lnTo>
                <a:lnTo>
                  <a:pt x="81" y="343"/>
                </a:lnTo>
                <a:lnTo>
                  <a:pt x="81" y="343"/>
                </a:lnTo>
                <a:lnTo>
                  <a:pt x="83" y="343"/>
                </a:lnTo>
                <a:lnTo>
                  <a:pt x="83" y="343"/>
                </a:lnTo>
                <a:lnTo>
                  <a:pt x="83" y="341"/>
                </a:lnTo>
                <a:lnTo>
                  <a:pt x="83" y="341"/>
                </a:lnTo>
                <a:lnTo>
                  <a:pt x="83" y="339"/>
                </a:lnTo>
                <a:lnTo>
                  <a:pt x="83" y="339"/>
                </a:lnTo>
                <a:lnTo>
                  <a:pt x="83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1"/>
                </a:lnTo>
                <a:lnTo>
                  <a:pt x="85" y="341"/>
                </a:lnTo>
                <a:lnTo>
                  <a:pt x="85" y="343"/>
                </a:lnTo>
                <a:lnTo>
                  <a:pt x="87" y="343"/>
                </a:lnTo>
                <a:lnTo>
                  <a:pt x="87" y="343"/>
                </a:lnTo>
                <a:lnTo>
                  <a:pt x="87" y="341"/>
                </a:lnTo>
                <a:lnTo>
                  <a:pt x="87" y="341"/>
                </a:lnTo>
                <a:lnTo>
                  <a:pt x="87" y="339"/>
                </a:lnTo>
                <a:lnTo>
                  <a:pt x="87" y="339"/>
                </a:lnTo>
                <a:lnTo>
                  <a:pt x="89" y="337"/>
                </a:lnTo>
                <a:lnTo>
                  <a:pt x="89" y="337"/>
                </a:lnTo>
                <a:lnTo>
                  <a:pt x="91" y="337"/>
                </a:lnTo>
                <a:lnTo>
                  <a:pt x="91" y="337"/>
                </a:lnTo>
                <a:lnTo>
                  <a:pt x="94" y="337"/>
                </a:lnTo>
                <a:lnTo>
                  <a:pt x="94" y="337"/>
                </a:lnTo>
                <a:lnTo>
                  <a:pt x="94" y="337"/>
                </a:lnTo>
                <a:lnTo>
                  <a:pt x="96" y="339"/>
                </a:lnTo>
                <a:lnTo>
                  <a:pt x="96" y="339"/>
                </a:lnTo>
                <a:lnTo>
                  <a:pt x="96" y="337"/>
                </a:lnTo>
                <a:lnTo>
                  <a:pt x="98" y="337"/>
                </a:lnTo>
                <a:lnTo>
                  <a:pt x="98" y="337"/>
                </a:lnTo>
                <a:lnTo>
                  <a:pt x="100" y="337"/>
                </a:lnTo>
                <a:lnTo>
                  <a:pt x="100" y="337"/>
                </a:lnTo>
                <a:lnTo>
                  <a:pt x="102" y="339"/>
                </a:lnTo>
                <a:lnTo>
                  <a:pt x="102" y="343"/>
                </a:lnTo>
                <a:lnTo>
                  <a:pt x="100" y="343"/>
                </a:lnTo>
                <a:lnTo>
                  <a:pt x="100" y="345"/>
                </a:lnTo>
                <a:lnTo>
                  <a:pt x="100" y="347"/>
                </a:lnTo>
                <a:lnTo>
                  <a:pt x="102" y="349"/>
                </a:lnTo>
                <a:lnTo>
                  <a:pt x="104" y="351"/>
                </a:lnTo>
                <a:lnTo>
                  <a:pt x="106" y="351"/>
                </a:lnTo>
                <a:lnTo>
                  <a:pt x="106" y="353"/>
                </a:lnTo>
                <a:lnTo>
                  <a:pt x="110" y="355"/>
                </a:lnTo>
                <a:lnTo>
                  <a:pt x="112" y="358"/>
                </a:lnTo>
                <a:lnTo>
                  <a:pt x="112" y="358"/>
                </a:lnTo>
                <a:lnTo>
                  <a:pt x="114" y="360"/>
                </a:lnTo>
                <a:lnTo>
                  <a:pt x="114" y="360"/>
                </a:lnTo>
                <a:lnTo>
                  <a:pt x="117" y="362"/>
                </a:lnTo>
                <a:lnTo>
                  <a:pt x="117" y="362"/>
                </a:lnTo>
                <a:lnTo>
                  <a:pt x="119" y="362"/>
                </a:lnTo>
                <a:lnTo>
                  <a:pt x="119" y="362"/>
                </a:lnTo>
                <a:lnTo>
                  <a:pt x="121" y="362"/>
                </a:lnTo>
                <a:lnTo>
                  <a:pt x="123" y="360"/>
                </a:lnTo>
                <a:lnTo>
                  <a:pt x="123" y="358"/>
                </a:lnTo>
                <a:lnTo>
                  <a:pt x="123" y="358"/>
                </a:lnTo>
                <a:lnTo>
                  <a:pt x="123" y="355"/>
                </a:lnTo>
                <a:lnTo>
                  <a:pt x="127" y="353"/>
                </a:lnTo>
                <a:lnTo>
                  <a:pt x="127" y="353"/>
                </a:lnTo>
                <a:lnTo>
                  <a:pt x="127" y="351"/>
                </a:lnTo>
                <a:lnTo>
                  <a:pt x="127" y="351"/>
                </a:lnTo>
                <a:lnTo>
                  <a:pt x="129" y="351"/>
                </a:lnTo>
                <a:lnTo>
                  <a:pt x="129" y="353"/>
                </a:lnTo>
                <a:lnTo>
                  <a:pt x="131" y="353"/>
                </a:lnTo>
                <a:lnTo>
                  <a:pt x="131" y="353"/>
                </a:lnTo>
                <a:lnTo>
                  <a:pt x="133" y="353"/>
                </a:lnTo>
                <a:lnTo>
                  <a:pt x="135" y="353"/>
                </a:lnTo>
                <a:lnTo>
                  <a:pt x="135" y="353"/>
                </a:lnTo>
                <a:lnTo>
                  <a:pt x="137" y="349"/>
                </a:lnTo>
                <a:lnTo>
                  <a:pt x="137" y="347"/>
                </a:lnTo>
                <a:lnTo>
                  <a:pt x="139" y="347"/>
                </a:lnTo>
                <a:lnTo>
                  <a:pt x="144" y="343"/>
                </a:lnTo>
                <a:lnTo>
                  <a:pt x="146" y="343"/>
                </a:lnTo>
                <a:lnTo>
                  <a:pt x="148" y="341"/>
                </a:lnTo>
                <a:lnTo>
                  <a:pt x="148" y="341"/>
                </a:lnTo>
                <a:lnTo>
                  <a:pt x="150" y="341"/>
                </a:lnTo>
                <a:lnTo>
                  <a:pt x="150" y="341"/>
                </a:lnTo>
                <a:lnTo>
                  <a:pt x="152" y="341"/>
                </a:lnTo>
                <a:lnTo>
                  <a:pt x="152" y="347"/>
                </a:lnTo>
                <a:lnTo>
                  <a:pt x="154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8" y="353"/>
                </a:lnTo>
                <a:lnTo>
                  <a:pt x="158" y="355"/>
                </a:lnTo>
                <a:lnTo>
                  <a:pt x="160" y="355"/>
                </a:lnTo>
                <a:lnTo>
                  <a:pt x="165" y="358"/>
                </a:lnTo>
                <a:lnTo>
                  <a:pt x="167" y="355"/>
                </a:lnTo>
                <a:lnTo>
                  <a:pt x="169" y="355"/>
                </a:lnTo>
                <a:lnTo>
                  <a:pt x="171" y="353"/>
                </a:lnTo>
                <a:lnTo>
                  <a:pt x="177" y="351"/>
                </a:lnTo>
                <a:lnTo>
                  <a:pt x="179" y="351"/>
                </a:lnTo>
                <a:lnTo>
                  <a:pt x="179" y="353"/>
                </a:lnTo>
                <a:lnTo>
                  <a:pt x="177" y="355"/>
                </a:lnTo>
                <a:lnTo>
                  <a:pt x="177" y="358"/>
                </a:lnTo>
                <a:lnTo>
                  <a:pt x="179" y="358"/>
                </a:lnTo>
                <a:lnTo>
                  <a:pt x="179" y="358"/>
                </a:lnTo>
                <a:lnTo>
                  <a:pt x="183" y="353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5" y="349"/>
                </a:lnTo>
                <a:lnTo>
                  <a:pt x="185" y="349"/>
                </a:lnTo>
                <a:lnTo>
                  <a:pt x="188" y="347"/>
                </a:lnTo>
                <a:lnTo>
                  <a:pt x="196" y="345"/>
                </a:lnTo>
                <a:lnTo>
                  <a:pt x="196" y="343"/>
                </a:lnTo>
                <a:lnTo>
                  <a:pt x="198" y="343"/>
                </a:lnTo>
                <a:lnTo>
                  <a:pt x="198" y="343"/>
                </a:lnTo>
                <a:lnTo>
                  <a:pt x="198" y="341"/>
                </a:lnTo>
                <a:lnTo>
                  <a:pt x="200" y="341"/>
                </a:lnTo>
                <a:lnTo>
                  <a:pt x="206" y="341"/>
                </a:lnTo>
                <a:lnTo>
                  <a:pt x="208" y="339"/>
                </a:lnTo>
                <a:lnTo>
                  <a:pt x="215" y="339"/>
                </a:lnTo>
                <a:lnTo>
                  <a:pt x="217" y="339"/>
                </a:lnTo>
                <a:lnTo>
                  <a:pt x="219" y="339"/>
                </a:lnTo>
                <a:lnTo>
                  <a:pt x="219" y="339"/>
                </a:lnTo>
                <a:lnTo>
                  <a:pt x="221" y="339"/>
                </a:lnTo>
                <a:lnTo>
                  <a:pt x="221" y="341"/>
                </a:lnTo>
                <a:lnTo>
                  <a:pt x="223" y="339"/>
                </a:lnTo>
                <a:lnTo>
                  <a:pt x="225" y="337"/>
                </a:lnTo>
                <a:lnTo>
                  <a:pt x="225" y="337"/>
                </a:lnTo>
                <a:lnTo>
                  <a:pt x="227" y="335"/>
                </a:lnTo>
                <a:lnTo>
                  <a:pt x="227" y="335"/>
                </a:lnTo>
                <a:lnTo>
                  <a:pt x="227" y="332"/>
                </a:lnTo>
                <a:lnTo>
                  <a:pt x="229" y="332"/>
                </a:lnTo>
                <a:lnTo>
                  <a:pt x="231" y="335"/>
                </a:lnTo>
                <a:lnTo>
                  <a:pt x="231" y="335"/>
                </a:lnTo>
                <a:lnTo>
                  <a:pt x="236" y="335"/>
                </a:lnTo>
                <a:lnTo>
                  <a:pt x="236" y="332"/>
                </a:lnTo>
                <a:lnTo>
                  <a:pt x="236" y="332"/>
                </a:lnTo>
                <a:lnTo>
                  <a:pt x="236" y="328"/>
                </a:lnTo>
                <a:lnTo>
                  <a:pt x="236" y="326"/>
                </a:lnTo>
                <a:lnTo>
                  <a:pt x="236" y="326"/>
                </a:lnTo>
                <a:lnTo>
                  <a:pt x="236" y="324"/>
                </a:lnTo>
                <a:lnTo>
                  <a:pt x="236" y="324"/>
                </a:lnTo>
                <a:lnTo>
                  <a:pt x="236" y="324"/>
                </a:lnTo>
                <a:lnTo>
                  <a:pt x="236" y="322"/>
                </a:lnTo>
                <a:lnTo>
                  <a:pt x="238" y="322"/>
                </a:lnTo>
                <a:lnTo>
                  <a:pt x="240" y="322"/>
                </a:lnTo>
                <a:lnTo>
                  <a:pt x="240" y="320"/>
                </a:lnTo>
                <a:lnTo>
                  <a:pt x="240" y="316"/>
                </a:lnTo>
                <a:lnTo>
                  <a:pt x="240" y="316"/>
                </a:lnTo>
                <a:lnTo>
                  <a:pt x="242" y="314"/>
                </a:lnTo>
                <a:lnTo>
                  <a:pt x="242" y="312"/>
                </a:lnTo>
                <a:lnTo>
                  <a:pt x="244" y="310"/>
                </a:lnTo>
                <a:lnTo>
                  <a:pt x="244" y="310"/>
                </a:lnTo>
                <a:lnTo>
                  <a:pt x="254" y="310"/>
                </a:lnTo>
                <a:lnTo>
                  <a:pt x="254" y="310"/>
                </a:lnTo>
                <a:lnTo>
                  <a:pt x="256" y="312"/>
                </a:lnTo>
                <a:lnTo>
                  <a:pt x="261" y="318"/>
                </a:lnTo>
                <a:lnTo>
                  <a:pt x="267" y="318"/>
                </a:lnTo>
                <a:lnTo>
                  <a:pt x="271" y="314"/>
                </a:lnTo>
                <a:lnTo>
                  <a:pt x="273" y="314"/>
                </a:lnTo>
                <a:lnTo>
                  <a:pt x="275" y="312"/>
                </a:lnTo>
                <a:lnTo>
                  <a:pt x="275" y="314"/>
                </a:lnTo>
                <a:lnTo>
                  <a:pt x="275" y="314"/>
                </a:lnTo>
                <a:lnTo>
                  <a:pt x="275" y="316"/>
                </a:lnTo>
                <a:lnTo>
                  <a:pt x="273" y="316"/>
                </a:lnTo>
                <a:lnTo>
                  <a:pt x="275" y="316"/>
                </a:lnTo>
                <a:lnTo>
                  <a:pt x="275" y="316"/>
                </a:lnTo>
                <a:lnTo>
                  <a:pt x="277" y="318"/>
                </a:lnTo>
                <a:lnTo>
                  <a:pt x="279" y="318"/>
                </a:lnTo>
                <a:lnTo>
                  <a:pt x="282" y="318"/>
                </a:lnTo>
                <a:lnTo>
                  <a:pt x="282" y="320"/>
                </a:lnTo>
                <a:lnTo>
                  <a:pt x="282" y="328"/>
                </a:lnTo>
                <a:lnTo>
                  <a:pt x="284" y="330"/>
                </a:lnTo>
                <a:lnTo>
                  <a:pt x="284" y="332"/>
                </a:lnTo>
                <a:lnTo>
                  <a:pt x="286" y="335"/>
                </a:lnTo>
                <a:lnTo>
                  <a:pt x="288" y="335"/>
                </a:lnTo>
                <a:lnTo>
                  <a:pt x="290" y="335"/>
                </a:lnTo>
                <a:lnTo>
                  <a:pt x="292" y="332"/>
                </a:lnTo>
                <a:lnTo>
                  <a:pt x="294" y="332"/>
                </a:lnTo>
                <a:lnTo>
                  <a:pt x="296" y="335"/>
                </a:lnTo>
                <a:lnTo>
                  <a:pt x="300" y="335"/>
                </a:lnTo>
                <a:lnTo>
                  <a:pt x="300" y="335"/>
                </a:lnTo>
                <a:lnTo>
                  <a:pt x="300" y="337"/>
                </a:lnTo>
                <a:lnTo>
                  <a:pt x="302" y="341"/>
                </a:lnTo>
                <a:lnTo>
                  <a:pt x="300" y="341"/>
                </a:lnTo>
                <a:lnTo>
                  <a:pt x="300" y="343"/>
                </a:lnTo>
                <a:lnTo>
                  <a:pt x="298" y="345"/>
                </a:lnTo>
                <a:lnTo>
                  <a:pt x="298" y="345"/>
                </a:lnTo>
                <a:lnTo>
                  <a:pt x="298" y="347"/>
                </a:lnTo>
                <a:lnTo>
                  <a:pt x="307" y="351"/>
                </a:lnTo>
                <a:lnTo>
                  <a:pt x="313" y="355"/>
                </a:lnTo>
                <a:lnTo>
                  <a:pt x="315" y="358"/>
                </a:lnTo>
                <a:lnTo>
                  <a:pt x="317" y="358"/>
                </a:lnTo>
                <a:lnTo>
                  <a:pt x="317" y="355"/>
                </a:lnTo>
                <a:lnTo>
                  <a:pt x="317" y="355"/>
                </a:lnTo>
                <a:lnTo>
                  <a:pt x="317" y="353"/>
                </a:lnTo>
                <a:lnTo>
                  <a:pt x="317" y="353"/>
                </a:lnTo>
                <a:lnTo>
                  <a:pt x="317" y="351"/>
                </a:lnTo>
                <a:lnTo>
                  <a:pt x="317" y="351"/>
                </a:lnTo>
                <a:lnTo>
                  <a:pt x="319" y="351"/>
                </a:lnTo>
                <a:lnTo>
                  <a:pt x="319" y="349"/>
                </a:lnTo>
                <a:lnTo>
                  <a:pt x="319" y="345"/>
                </a:lnTo>
                <a:lnTo>
                  <a:pt x="321" y="343"/>
                </a:lnTo>
                <a:lnTo>
                  <a:pt x="321" y="341"/>
                </a:lnTo>
                <a:lnTo>
                  <a:pt x="325" y="339"/>
                </a:lnTo>
                <a:lnTo>
                  <a:pt x="330" y="332"/>
                </a:lnTo>
                <a:lnTo>
                  <a:pt x="332" y="332"/>
                </a:lnTo>
                <a:lnTo>
                  <a:pt x="334" y="335"/>
                </a:lnTo>
                <a:lnTo>
                  <a:pt x="336" y="335"/>
                </a:lnTo>
                <a:lnTo>
                  <a:pt x="338" y="335"/>
                </a:lnTo>
                <a:lnTo>
                  <a:pt x="340" y="335"/>
                </a:lnTo>
                <a:lnTo>
                  <a:pt x="342" y="335"/>
                </a:lnTo>
                <a:lnTo>
                  <a:pt x="344" y="332"/>
                </a:lnTo>
                <a:lnTo>
                  <a:pt x="346" y="330"/>
                </a:lnTo>
                <a:lnTo>
                  <a:pt x="346" y="330"/>
                </a:lnTo>
                <a:lnTo>
                  <a:pt x="346" y="330"/>
                </a:lnTo>
                <a:lnTo>
                  <a:pt x="348" y="330"/>
                </a:lnTo>
                <a:lnTo>
                  <a:pt x="350" y="330"/>
                </a:lnTo>
                <a:lnTo>
                  <a:pt x="353" y="335"/>
                </a:lnTo>
                <a:lnTo>
                  <a:pt x="361" y="337"/>
                </a:lnTo>
                <a:lnTo>
                  <a:pt x="361" y="337"/>
                </a:lnTo>
                <a:lnTo>
                  <a:pt x="361" y="335"/>
                </a:lnTo>
                <a:lnTo>
                  <a:pt x="361" y="332"/>
                </a:lnTo>
                <a:lnTo>
                  <a:pt x="361" y="330"/>
                </a:lnTo>
                <a:lnTo>
                  <a:pt x="363" y="328"/>
                </a:lnTo>
                <a:lnTo>
                  <a:pt x="363" y="328"/>
                </a:lnTo>
                <a:lnTo>
                  <a:pt x="365" y="326"/>
                </a:lnTo>
                <a:lnTo>
                  <a:pt x="367" y="328"/>
                </a:lnTo>
                <a:lnTo>
                  <a:pt x="373" y="330"/>
                </a:lnTo>
                <a:lnTo>
                  <a:pt x="376" y="330"/>
                </a:lnTo>
                <a:lnTo>
                  <a:pt x="376" y="330"/>
                </a:lnTo>
                <a:lnTo>
                  <a:pt x="378" y="328"/>
                </a:lnTo>
                <a:lnTo>
                  <a:pt x="378" y="326"/>
                </a:lnTo>
                <a:lnTo>
                  <a:pt x="378" y="326"/>
                </a:lnTo>
                <a:lnTo>
                  <a:pt x="380" y="322"/>
                </a:lnTo>
                <a:lnTo>
                  <a:pt x="378" y="318"/>
                </a:lnTo>
                <a:lnTo>
                  <a:pt x="380" y="312"/>
                </a:lnTo>
                <a:lnTo>
                  <a:pt x="380" y="312"/>
                </a:lnTo>
                <a:lnTo>
                  <a:pt x="380" y="310"/>
                </a:lnTo>
                <a:lnTo>
                  <a:pt x="380" y="310"/>
                </a:lnTo>
                <a:lnTo>
                  <a:pt x="380" y="307"/>
                </a:lnTo>
                <a:lnTo>
                  <a:pt x="380" y="307"/>
                </a:lnTo>
                <a:lnTo>
                  <a:pt x="380" y="307"/>
                </a:lnTo>
                <a:lnTo>
                  <a:pt x="382" y="303"/>
                </a:lnTo>
                <a:lnTo>
                  <a:pt x="384" y="301"/>
                </a:lnTo>
                <a:lnTo>
                  <a:pt x="384" y="301"/>
                </a:lnTo>
                <a:lnTo>
                  <a:pt x="384" y="299"/>
                </a:lnTo>
                <a:lnTo>
                  <a:pt x="384" y="287"/>
                </a:lnTo>
                <a:lnTo>
                  <a:pt x="384" y="287"/>
                </a:lnTo>
                <a:lnTo>
                  <a:pt x="384" y="284"/>
                </a:lnTo>
                <a:lnTo>
                  <a:pt x="388" y="280"/>
                </a:lnTo>
                <a:lnTo>
                  <a:pt x="390" y="278"/>
                </a:lnTo>
                <a:lnTo>
                  <a:pt x="390" y="278"/>
                </a:lnTo>
                <a:lnTo>
                  <a:pt x="394" y="276"/>
                </a:lnTo>
                <a:lnTo>
                  <a:pt x="394" y="276"/>
                </a:lnTo>
                <a:lnTo>
                  <a:pt x="399" y="276"/>
                </a:lnTo>
                <a:lnTo>
                  <a:pt x="399" y="276"/>
                </a:lnTo>
                <a:lnTo>
                  <a:pt x="399" y="276"/>
                </a:lnTo>
                <a:lnTo>
                  <a:pt x="401" y="270"/>
                </a:lnTo>
                <a:lnTo>
                  <a:pt x="401" y="268"/>
                </a:lnTo>
                <a:lnTo>
                  <a:pt x="401" y="266"/>
                </a:lnTo>
                <a:lnTo>
                  <a:pt x="403" y="264"/>
                </a:lnTo>
                <a:lnTo>
                  <a:pt x="403" y="264"/>
                </a:lnTo>
                <a:lnTo>
                  <a:pt x="407" y="264"/>
                </a:lnTo>
                <a:lnTo>
                  <a:pt x="407" y="264"/>
                </a:lnTo>
                <a:lnTo>
                  <a:pt x="407" y="261"/>
                </a:lnTo>
                <a:lnTo>
                  <a:pt x="407" y="261"/>
                </a:lnTo>
                <a:lnTo>
                  <a:pt x="409" y="261"/>
                </a:lnTo>
                <a:lnTo>
                  <a:pt x="409" y="264"/>
                </a:lnTo>
                <a:lnTo>
                  <a:pt x="411" y="264"/>
                </a:lnTo>
                <a:lnTo>
                  <a:pt x="413" y="264"/>
                </a:lnTo>
                <a:lnTo>
                  <a:pt x="415" y="264"/>
                </a:lnTo>
                <a:lnTo>
                  <a:pt x="415" y="261"/>
                </a:lnTo>
                <a:lnTo>
                  <a:pt x="415" y="259"/>
                </a:lnTo>
                <a:lnTo>
                  <a:pt x="417" y="257"/>
                </a:lnTo>
                <a:lnTo>
                  <a:pt x="417" y="257"/>
                </a:lnTo>
                <a:lnTo>
                  <a:pt x="417" y="255"/>
                </a:lnTo>
                <a:lnTo>
                  <a:pt x="417" y="255"/>
                </a:lnTo>
                <a:lnTo>
                  <a:pt x="419" y="253"/>
                </a:lnTo>
                <a:lnTo>
                  <a:pt x="424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8" y="249"/>
                </a:lnTo>
                <a:lnTo>
                  <a:pt x="428" y="249"/>
                </a:lnTo>
                <a:lnTo>
                  <a:pt x="430" y="251"/>
                </a:lnTo>
                <a:lnTo>
                  <a:pt x="430" y="251"/>
                </a:lnTo>
                <a:lnTo>
                  <a:pt x="432" y="253"/>
                </a:lnTo>
                <a:lnTo>
                  <a:pt x="432" y="255"/>
                </a:lnTo>
                <a:lnTo>
                  <a:pt x="438" y="255"/>
                </a:lnTo>
                <a:lnTo>
                  <a:pt x="440" y="257"/>
                </a:lnTo>
                <a:lnTo>
                  <a:pt x="444" y="255"/>
                </a:lnTo>
                <a:lnTo>
                  <a:pt x="449" y="257"/>
                </a:lnTo>
                <a:lnTo>
                  <a:pt x="449" y="257"/>
                </a:lnTo>
                <a:lnTo>
                  <a:pt x="451" y="257"/>
                </a:lnTo>
                <a:lnTo>
                  <a:pt x="451" y="259"/>
                </a:lnTo>
                <a:lnTo>
                  <a:pt x="451" y="259"/>
                </a:lnTo>
                <a:lnTo>
                  <a:pt x="455" y="257"/>
                </a:lnTo>
                <a:lnTo>
                  <a:pt x="457" y="253"/>
                </a:lnTo>
                <a:lnTo>
                  <a:pt x="457" y="251"/>
                </a:lnTo>
                <a:lnTo>
                  <a:pt x="455" y="251"/>
                </a:lnTo>
                <a:lnTo>
                  <a:pt x="455" y="249"/>
                </a:lnTo>
                <a:lnTo>
                  <a:pt x="455" y="247"/>
                </a:lnTo>
                <a:lnTo>
                  <a:pt x="455" y="245"/>
                </a:lnTo>
                <a:lnTo>
                  <a:pt x="453" y="245"/>
                </a:lnTo>
                <a:lnTo>
                  <a:pt x="453" y="243"/>
                </a:lnTo>
                <a:lnTo>
                  <a:pt x="453" y="243"/>
                </a:lnTo>
                <a:lnTo>
                  <a:pt x="453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7" y="241"/>
                </a:lnTo>
                <a:lnTo>
                  <a:pt x="447" y="239"/>
                </a:lnTo>
                <a:lnTo>
                  <a:pt x="447" y="239"/>
                </a:lnTo>
                <a:lnTo>
                  <a:pt x="447" y="239"/>
                </a:lnTo>
                <a:lnTo>
                  <a:pt x="449" y="239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4"/>
                </a:lnTo>
                <a:lnTo>
                  <a:pt x="451" y="234"/>
                </a:lnTo>
                <a:lnTo>
                  <a:pt x="455" y="232"/>
                </a:lnTo>
                <a:lnTo>
                  <a:pt x="457" y="232"/>
                </a:lnTo>
                <a:lnTo>
                  <a:pt x="459" y="230"/>
                </a:lnTo>
                <a:lnTo>
                  <a:pt x="459" y="230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5" y="226"/>
                </a:lnTo>
                <a:lnTo>
                  <a:pt x="467" y="226"/>
                </a:lnTo>
                <a:lnTo>
                  <a:pt x="470" y="224"/>
                </a:lnTo>
                <a:lnTo>
                  <a:pt x="470" y="226"/>
                </a:lnTo>
                <a:lnTo>
                  <a:pt x="472" y="226"/>
                </a:lnTo>
                <a:lnTo>
                  <a:pt x="472" y="226"/>
                </a:lnTo>
                <a:lnTo>
                  <a:pt x="472" y="228"/>
                </a:lnTo>
                <a:lnTo>
                  <a:pt x="474" y="228"/>
                </a:lnTo>
                <a:lnTo>
                  <a:pt x="480" y="230"/>
                </a:lnTo>
                <a:lnTo>
                  <a:pt x="480" y="228"/>
                </a:lnTo>
                <a:lnTo>
                  <a:pt x="480" y="226"/>
                </a:lnTo>
                <a:lnTo>
                  <a:pt x="480" y="226"/>
                </a:lnTo>
                <a:lnTo>
                  <a:pt x="480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2"/>
                </a:lnTo>
                <a:lnTo>
                  <a:pt x="478" y="220"/>
                </a:lnTo>
                <a:lnTo>
                  <a:pt x="478" y="216"/>
                </a:lnTo>
                <a:lnTo>
                  <a:pt x="478" y="216"/>
                </a:lnTo>
                <a:lnTo>
                  <a:pt x="478" y="213"/>
                </a:lnTo>
                <a:lnTo>
                  <a:pt x="478" y="211"/>
                </a:lnTo>
                <a:lnTo>
                  <a:pt x="478" y="209"/>
                </a:lnTo>
                <a:lnTo>
                  <a:pt x="478" y="209"/>
                </a:lnTo>
                <a:lnTo>
                  <a:pt x="476" y="207"/>
                </a:lnTo>
                <a:lnTo>
                  <a:pt x="474" y="205"/>
                </a:lnTo>
                <a:lnTo>
                  <a:pt x="467" y="201"/>
                </a:lnTo>
                <a:lnTo>
                  <a:pt x="465" y="201"/>
                </a:lnTo>
                <a:lnTo>
                  <a:pt x="463" y="199"/>
                </a:lnTo>
                <a:lnTo>
                  <a:pt x="463" y="197"/>
                </a:lnTo>
                <a:lnTo>
                  <a:pt x="463" y="197"/>
                </a:lnTo>
                <a:lnTo>
                  <a:pt x="461" y="195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59" y="190"/>
                </a:lnTo>
                <a:lnTo>
                  <a:pt x="459" y="188"/>
                </a:lnTo>
                <a:lnTo>
                  <a:pt x="455" y="188"/>
                </a:lnTo>
                <a:lnTo>
                  <a:pt x="453" y="186"/>
                </a:lnTo>
                <a:lnTo>
                  <a:pt x="453" y="186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3" y="180"/>
                </a:lnTo>
                <a:lnTo>
                  <a:pt x="453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76"/>
                </a:lnTo>
                <a:lnTo>
                  <a:pt x="455" y="176"/>
                </a:lnTo>
                <a:lnTo>
                  <a:pt x="455" y="174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7" y="170"/>
                </a:lnTo>
                <a:lnTo>
                  <a:pt x="459" y="168"/>
                </a:lnTo>
                <a:lnTo>
                  <a:pt x="467" y="161"/>
                </a:lnTo>
                <a:lnTo>
                  <a:pt x="470" y="157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4" y="155"/>
                </a:lnTo>
                <a:lnTo>
                  <a:pt x="474" y="155"/>
                </a:lnTo>
                <a:lnTo>
                  <a:pt x="474" y="155"/>
                </a:lnTo>
                <a:lnTo>
                  <a:pt x="478" y="153"/>
                </a:lnTo>
                <a:lnTo>
                  <a:pt x="478" y="153"/>
                </a:lnTo>
                <a:lnTo>
                  <a:pt x="480" y="151"/>
                </a:lnTo>
                <a:lnTo>
                  <a:pt x="482" y="151"/>
                </a:lnTo>
                <a:lnTo>
                  <a:pt x="482" y="149"/>
                </a:lnTo>
                <a:lnTo>
                  <a:pt x="484" y="147"/>
                </a:lnTo>
                <a:lnTo>
                  <a:pt x="488" y="142"/>
                </a:lnTo>
                <a:lnTo>
                  <a:pt x="490" y="140"/>
                </a:lnTo>
                <a:lnTo>
                  <a:pt x="490" y="140"/>
                </a:lnTo>
                <a:lnTo>
                  <a:pt x="495" y="138"/>
                </a:lnTo>
                <a:lnTo>
                  <a:pt x="495" y="138"/>
                </a:lnTo>
                <a:lnTo>
                  <a:pt x="499" y="136"/>
                </a:lnTo>
                <a:lnTo>
                  <a:pt x="499" y="134"/>
                </a:lnTo>
                <a:lnTo>
                  <a:pt x="501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2"/>
                </a:lnTo>
                <a:lnTo>
                  <a:pt x="503" y="132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7" name="Freeform 104">
            <a:extLst>
              <a:ext uri="{FF2B5EF4-FFF2-40B4-BE49-F238E27FC236}">
                <a16:creationId xmlns:a16="http://schemas.microsoft.com/office/drawing/2014/main" id="{C8EDD5E3-C399-47F1-B6BD-FD3DBFE0C1D6}"/>
              </a:ext>
            </a:extLst>
          </p:cNvPr>
          <p:cNvSpPr>
            <a:spLocks/>
          </p:cNvSpPr>
          <p:nvPr/>
        </p:nvSpPr>
        <p:spPr bwMode="auto">
          <a:xfrm>
            <a:off x="10656709" y="2950600"/>
            <a:ext cx="988054" cy="633745"/>
          </a:xfrm>
          <a:custGeom>
            <a:avLst/>
            <a:gdLst>
              <a:gd name="T0" fmla="*/ 631 w 643"/>
              <a:gd name="T1" fmla="*/ 63 h 435"/>
              <a:gd name="T2" fmla="*/ 620 w 643"/>
              <a:gd name="T3" fmla="*/ 40 h 435"/>
              <a:gd name="T4" fmla="*/ 595 w 643"/>
              <a:gd name="T5" fmla="*/ 11 h 435"/>
              <a:gd name="T6" fmla="*/ 505 w 643"/>
              <a:gd name="T7" fmla="*/ 38 h 435"/>
              <a:gd name="T8" fmla="*/ 466 w 643"/>
              <a:gd name="T9" fmla="*/ 40 h 435"/>
              <a:gd name="T10" fmla="*/ 434 w 643"/>
              <a:gd name="T11" fmla="*/ 77 h 435"/>
              <a:gd name="T12" fmla="*/ 393 w 643"/>
              <a:gd name="T13" fmla="*/ 117 h 435"/>
              <a:gd name="T14" fmla="*/ 319 w 643"/>
              <a:gd name="T15" fmla="*/ 107 h 435"/>
              <a:gd name="T16" fmla="*/ 244 w 643"/>
              <a:gd name="T17" fmla="*/ 121 h 435"/>
              <a:gd name="T18" fmla="*/ 221 w 643"/>
              <a:gd name="T19" fmla="*/ 130 h 435"/>
              <a:gd name="T20" fmla="*/ 175 w 643"/>
              <a:gd name="T21" fmla="*/ 130 h 435"/>
              <a:gd name="T22" fmla="*/ 129 w 643"/>
              <a:gd name="T23" fmla="*/ 138 h 435"/>
              <a:gd name="T24" fmla="*/ 31 w 643"/>
              <a:gd name="T25" fmla="*/ 144 h 435"/>
              <a:gd name="T26" fmla="*/ 19 w 643"/>
              <a:gd name="T27" fmla="*/ 184 h 435"/>
              <a:gd name="T28" fmla="*/ 8 w 643"/>
              <a:gd name="T29" fmla="*/ 199 h 435"/>
              <a:gd name="T30" fmla="*/ 6 w 643"/>
              <a:gd name="T31" fmla="*/ 209 h 435"/>
              <a:gd name="T32" fmla="*/ 14 w 643"/>
              <a:gd name="T33" fmla="*/ 226 h 435"/>
              <a:gd name="T34" fmla="*/ 17 w 643"/>
              <a:gd name="T35" fmla="*/ 276 h 435"/>
              <a:gd name="T36" fmla="*/ 33 w 643"/>
              <a:gd name="T37" fmla="*/ 274 h 435"/>
              <a:gd name="T38" fmla="*/ 31 w 643"/>
              <a:gd name="T39" fmla="*/ 253 h 435"/>
              <a:gd name="T40" fmla="*/ 67 w 643"/>
              <a:gd name="T41" fmla="*/ 228 h 435"/>
              <a:gd name="T42" fmla="*/ 90 w 643"/>
              <a:gd name="T43" fmla="*/ 234 h 435"/>
              <a:gd name="T44" fmla="*/ 100 w 643"/>
              <a:gd name="T45" fmla="*/ 234 h 435"/>
              <a:gd name="T46" fmla="*/ 134 w 643"/>
              <a:gd name="T47" fmla="*/ 232 h 435"/>
              <a:gd name="T48" fmla="*/ 144 w 643"/>
              <a:gd name="T49" fmla="*/ 244 h 435"/>
              <a:gd name="T50" fmla="*/ 171 w 643"/>
              <a:gd name="T51" fmla="*/ 244 h 435"/>
              <a:gd name="T52" fmla="*/ 190 w 643"/>
              <a:gd name="T53" fmla="*/ 230 h 435"/>
              <a:gd name="T54" fmla="*/ 200 w 643"/>
              <a:gd name="T55" fmla="*/ 234 h 435"/>
              <a:gd name="T56" fmla="*/ 228 w 643"/>
              <a:gd name="T57" fmla="*/ 222 h 435"/>
              <a:gd name="T58" fmla="*/ 255 w 643"/>
              <a:gd name="T59" fmla="*/ 228 h 435"/>
              <a:gd name="T60" fmla="*/ 255 w 643"/>
              <a:gd name="T61" fmla="*/ 261 h 435"/>
              <a:gd name="T62" fmla="*/ 290 w 643"/>
              <a:gd name="T63" fmla="*/ 263 h 435"/>
              <a:gd name="T64" fmla="*/ 305 w 643"/>
              <a:gd name="T65" fmla="*/ 274 h 435"/>
              <a:gd name="T66" fmla="*/ 307 w 643"/>
              <a:gd name="T67" fmla="*/ 290 h 435"/>
              <a:gd name="T68" fmla="*/ 317 w 643"/>
              <a:gd name="T69" fmla="*/ 309 h 435"/>
              <a:gd name="T70" fmla="*/ 290 w 643"/>
              <a:gd name="T71" fmla="*/ 324 h 435"/>
              <a:gd name="T72" fmla="*/ 282 w 643"/>
              <a:gd name="T73" fmla="*/ 343 h 435"/>
              <a:gd name="T74" fmla="*/ 274 w 643"/>
              <a:gd name="T75" fmla="*/ 357 h 435"/>
              <a:gd name="T76" fmla="*/ 261 w 643"/>
              <a:gd name="T77" fmla="*/ 361 h 435"/>
              <a:gd name="T78" fmla="*/ 263 w 643"/>
              <a:gd name="T79" fmla="*/ 407 h 435"/>
              <a:gd name="T80" fmla="*/ 280 w 643"/>
              <a:gd name="T81" fmla="*/ 426 h 435"/>
              <a:gd name="T82" fmla="*/ 299 w 643"/>
              <a:gd name="T83" fmla="*/ 424 h 435"/>
              <a:gd name="T84" fmla="*/ 315 w 643"/>
              <a:gd name="T85" fmla="*/ 397 h 435"/>
              <a:gd name="T86" fmla="*/ 347 w 643"/>
              <a:gd name="T87" fmla="*/ 386 h 435"/>
              <a:gd name="T88" fmla="*/ 351 w 643"/>
              <a:gd name="T89" fmla="*/ 359 h 435"/>
              <a:gd name="T90" fmla="*/ 363 w 643"/>
              <a:gd name="T91" fmla="*/ 347 h 435"/>
              <a:gd name="T92" fmla="*/ 368 w 643"/>
              <a:gd name="T93" fmla="*/ 332 h 435"/>
              <a:gd name="T94" fmla="*/ 384 w 643"/>
              <a:gd name="T95" fmla="*/ 297 h 435"/>
              <a:gd name="T96" fmla="*/ 374 w 643"/>
              <a:gd name="T97" fmla="*/ 282 h 435"/>
              <a:gd name="T98" fmla="*/ 407 w 643"/>
              <a:gd name="T99" fmla="*/ 238 h 435"/>
              <a:gd name="T100" fmla="*/ 420 w 643"/>
              <a:gd name="T101" fmla="*/ 238 h 435"/>
              <a:gd name="T102" fmla="*/ 439 w 643"/>
              <a:gd name="T103" fmla="*/ 232 h 435"/>
              <a:gd name="T104" fmla="*/ 441 w 643"/>
              <a:gd name="T105" fmla="*/ 205 h 435"/>
              <a:gd name="T106" fmla="*/ 470 w 643"/>
              <a:gd name="T107" fmla="*/ 171 h 435"/>
              <a:gd name="T108" fmla="*/ 489 w 643"/>
              <a:gd name="T109" fmla="*/ 151 h 435"/>
              <a:gd name="T110" fmla="*/ 530 w 643"/>
              <a:gd name="T111" fmla="*/ 119 h 435"/>
              <a:gd name="T112" fmla="*/ 560 w 643"/>
              <a:gd name="T113" fmla="*/ 109 h 435"/>
              <a:gd name="T114" fmla="*/ 589 w 643"/>
              <a:gd name="T115" fmla="*/ 86 h 435"/>
              <a:gd name="T116" fmla="*/ 629 w 643"/>
              <a:gd name="T117" fmla="*/ 80 h 435"/>
              <a:gd name="T118" fmla="*/ 639 w 643"/>
              <a:gd name="T119" fmla="*/ 7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43" h="435">
                <a:moveTo>
                  <a:pt x="643" y="67"/>
                </a:moveTo>
                <a:lnTo>
                  <a:pt x="641" y="65"/>
                </a:lnTo>
                <a:lnTo>
                  <a:pt x="641" y="63"/>
                </a:lnTo>
                <a:lnTo>
                  <a:pt x="639" y="63"/>
                </a:lnTo>
                <a:lnTo>
                  <a:pt x="639" y="61"/>
                </a:lnTo>
                <a:lnTo>
                  <a:pt x="637" y="61"/>
                </a:lnTo>
                <a:lnTo>
                  <a:pt x="637" y="63"/>
                </a:lnTo>
                <a:lnTo>
                  <a:pt x="637" y="63"/>
                </a:lnTo>
                <a:lnTo>
                  <a:pt x="635" y="63"/>
                </a:lnTo>
                <a:lnTo>
                  <a:pt x="635" y="63"/>
                </a:lnTo>
                <a:lnTo>
                  <a:pt x="635" y="63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5"/>
                </a:lnTo>
                <a:lnTo>
                  <a:pt x="631" y="63"/>
                </a:lnTo>
                <a:lnTo>
                  <a:pt x="631" y="63"/>
                </a:lnTo>
                <a:lnTo>
                  <a:pt x="629" y="61"/>
                </a:lnTo>
                <a:lnTo>
                  <a:pt x="629" y="61"/>
                </a:lnTo>
                <a:lnTo>
                  <a:pt x="629" y="61"/>
                </a:lnTo>
                <a:lnTo>
                  <a:pt x="631" y="57"/>
                </a:lnTo>
                <a:lnTo>
                  <a:pt x="631" y="54"/>
                </a:lnTo>
                <a:lnTo>
                  <a:pt x="631" y="50"/>
                </a:lnTo>
                <a:lnTo>
                  <a:pt x="629" y="48"/>
                </a:lnTo>
                <a:lnTo>
                  <a:pt x="629" y="48"/>
                </a:lnTo>
                <a:lnTo>
                  <a:pt x="627" y="46"/>
                </a:lnTo>
                <a:lnTo>
                  <a:pt x="624" y="46"/>
                </a:lnTo>
                <a:lnTo>
                  <a:pt x="624" y="44"/>
                </a:lnTo>
                <a:lnTo>
                  <a:pt x="624" y="44"/>
                </a:lnTo>
                <a:lnTo>
                  <a:pt x="622" y="44"/>
                </a:lnTo>
                <a:lnTo>
                  <a:pt x="622" y="42"/>
                </a:lnTo>
                <a:lnTo>
                  <a:pt x="620" y="42"/>
                </a:lnTo>
                <a:lnTo>
                  <a:pt x="620" y="40"/>
                </a:lnTo>
                <a:lnTo>
                  <a:pt x="620" y="34"/>
                </a:lnTo>
                <a:lnTo>
                  <a:pt x="620" y="34"/>
                </a:lnTo>
                <a:lnTo>
                  <a:pt x="618" y="31"/>
                </a:lnTo>
                <a:lnTo>
                  <a:pt x="620" y="29"/>
                </a:lnTo>
                <a:lnTo>
                  <a:pt x="622" y="25"/>
                </a:lnTo>
                <a:lnTo>
                  <a:pt x="631" y="15"/>
                </a:lnTo>
                <a:lnTo>
                  <a:pt x="635" y="9"/>
                </a:lnTo>
                <a:lnTo>
                  <a:pt x="637" y="4"/>
                </a:lnTo>
                <a:lnTo>
                  <a:pt x="639" y="2"/>
                </a:lnTo>
                <a:lnTo>
                  <a:pt x="639" y="0"/>
                </a:lnTo>
                <a:lnTo>
                  <a:pt x="639" y="0"/>
                </a:lnTo>
                <a:lnTo>
                  <a:pt x="639" y="0"/>
                </a:lnTo>
                <a:lnTo>
                  <a:pt x="614" y="0"/>
                </a:lnTo>
                <a:lnTo>
                  <a:pt x="608" y="2"/>
                </a:lnTo>
                <a:lnTo>
                  <a:pt x="599" y="6"/>
                </a:lnTo>
                <a:lnTo>
                  <a:pt x="597" y="9"/>
                </a:lnTo>
                <a:lnTo>
                  <a:pt x="595" y="11"/>
                </a:lnTo>
                <a:lnTo>
                  <a:pt x="591" y="13"/>
                </a:lnTo>
                <a:lnTo>
                  <a:pt x="583" y="15"/>
                </a:lnTo>
                <a:lnTo>
                  <a:pt x="578" y="15"/>
                </a:lnTo>
                <a:lnTo>
                  <a:pt x="578" y="13"/>
                </a:lnTo>
                <a:lnTo>
                  <a:pt x="576" y="13"/>
                </a:lnTo>
                <a:lnTo>
                  <a:pt x="574" y="13"/>
                </a:lnTo>
                <a:lnTo>
                  <a:pt x="572" y="11"/>
                </a:lnTo>
                <a:lnTo>
                  <a:pt x="572" y="11"/>
                </a:lnTo>
                <a:lnTo>
                  <a:pt x="570" y="11"/>
                </a:lnTo>
                <a:lnTo>
                  <a:pt x="566" y="15"/>
                </a:lnTo>
                <a:lnTo>
                  <a:pt x="535" y="25"/>
                </a:lnTo>
                <a:lnTo>
                  <a:pt x="530" y="27"/>
                </a:lnTo>
                <a:lnTo>
                  <a:pt x="522" y="31"/>
                </a:lnTo>
                <a:lnTo>
                  <a:pt x="520" y="34"/>
                </a:lnTo>
                <a:lnTo>
                  <a:pt x="520" y="34"/>
                </a:lnTo>
                <a:lnTo>
                  <a:pt x="512" y="36"/>
                </a:lnTo>
                <a:lnTo>
                  <a:pt x="505" y="38"/>
                </a:lnTo>
                <a:lnTo>
                  <a:pt x="501" y="40"/>
                </a:lnTo>
                <a:lnTo>
                  <a:pt x="497" y="42"/>
                </a:lnTo>
                <a:lnTo>
                  <a:pt x="495" y="44"/>
                </a:lnTo>
                <a:lnTo>
                  <a:pt x="493" y="44"/>
                </a:lnTo>
                <a:lnTo>
                  <a:pt x="491" y="44"/>
                </a:lnTo>
                <a:lnTo>
                  <a:pt x="491" y="44"/>
                </a:lnTo>
                <a:lnTo>
                  <a:pt x="487" y="46"/>
                </a:lnTo>
                <a:lnTo>
                  <a:pt x="484" y="42"/>
                </a:lnTo>
                <a:lnTo>
                  <a:pt x="474" y="46"/>
                </a:lnTo>
                <a:lnTo>
                  <a:pt x="472" y="44"/>
                </a:lnTo>
                <a:lnTo>
                  <a:pt x="470" y="44"/>
                </a:lnTo>
                <a:lnTo>
                  <a:pt x="468" y="42"/>
                </a:lnTo>
                <a:lnTo>
                  <a:pt x="468" y="42"/>
                </a:lnTo>
                <a:lnTo>
                  <a:pt x="468" y="40"/>
                </a:lnTo>
                <a:lnTo>
                  <a:pt x="466" y="40"/>
                </a:lnTo>
                <a:lnTo>
                  <a:pt x="466" y="40"/>
                </a:lnTo>
                <a:lnTo>
                  <a:pt x="466" y="40"/>
                </a:lnTo>
                <a:lnTo>
                  <a:pt x="464" y="40"/>
                </a:lnTo>
                <a:lnTo>
                  <a:pt x="462" y="42"/>
                </a:lnTo>
                <a:lnTo>
                  <a:pt x="462" y="44"/>
                </a:lnTo>
                <a:lnTo>
                  <a:pt x="462" y="44"/>
                </a:lnTo>
                <a:lnTo>
                  <a:pt x="462" y="46"/>
                </a:lnTo>
                <a:lnTo>
                  <a:pt x="464" y="48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2"/>
                </a:lnTo>
                <a:lnTo>
                  <a:pt x="464" y="52"/>
                </a:lnTo>
                <a:lnTo>
                  <a:pt x="451" y="65"/>
                </a:lnTo>
                <a:lnTo>
                  <a:pt x="447" y="69"/>
                </a:lnTo>
                <a:lnTo>
                  <a:pt x="443" y="71"/>
                </a:lnTo>
                <a:lnTo>
                  <a:pt x="439" y="75"/>
                </a:lnTo>
                <a:lnTo>
                  <a:pt x="439" y="75"/>
                </a:lnTo>
                <a:lnTo>
                  <a:pt x="434" y="77"/>
                </a:lnTo>
                <a:lnTo>
                  <a:pt x="424" y="90"/>
                </a:lnTo>
                <a:lnTo>
                  <a:pt x="424" y="90"/>
                </a:lnTo>
                <a:lnTo>
                  <a:pt x="422" y="92"/>
                </a:lnTo>
                <a:lnTo>
                  <a:pt x="422" y="94"/>
                </a:lnTo>
                <a:lnTo>
                  <a:pt x="422" y="96"/>
                </a:lnTo>
                <a:lnTo>
                  <a:pt x="422" y="100"/>
                </a:lnTo>
                <a:lnTo>
                  <a:pt x="422" y="100"/>
                </a:lnTo>
                <a:lnTo>
                  <a:pt x="422" y="102"/>
                </a:lnTo>
                <a:lnTo>
                  <a:pt x="418" y="105"/>
                </a:lnTo>
                <a:lnTo>
                  <a:pt x="416" y="107"/>
                </a:lnTo>
                <a:lnTo>
                  <a:pt x="416" y="107"/>
                </a:lnTo>
                <a:lnTo>
                  <a:pt x="413" y="109"/>
                </a:lnTo>
                <a:lnTo>
                  <a:pt x="411" y="111"/>
                </a:lnTo>
                <a:lnTo>
                  <a:pt x="409" y="113"/>
                </a:lnTo>
                <a:lnTo>
                  <a:pt x="403" y="115"/>
                </a:lnTo>
                <a:lnTo>
                  <a:pt x="399" y="115"/>
                </a:lnTo>
                <a:lnTo>
                  <a:pt x="393" y="117"/>
                </a:lnTo>
                <a:lnTo>
                  <a:pt x="390" y="117"/>
                </a:lnTo>
                <a:lnTo>
                  <a:pt x="386" y="119"/>
                </a:lnTo>
                <a:lnTo>
                  <a:pt x="384" y="119"/>
                </a:lnTo>
                <a:lnTo>
                  <a:pt x="382" y="117"/>
                </a:lnTo>
                <a:lnTo>
                  <a:pt x="380" y="115"/>
                </a:lnTo>
                <a:lnTo>
                  <a:pt x="378" y="115"/>
                </a:lnTo>
                <a:lnTo>
                  <a:pt x="376" y="115"/>
                </a:lnTo>
                <a:lnTo>
                  <a:pt x="340" y="119"/>
                </a:lnTo>
                <a:lnTo>
                  <a:pt x="336" y="117"/>
                </a:lnTo>
                <a:lnTo>
                  <a:pt x="334" y="117"/>
                </a:lnTo>
                <a:lnTo>
                  <a:pt x="332" y="115"/>
                </a:lnTo>
                <a:lnTo>
                  <a:pt x="332" y="115"/>
                </a:lnTo>
                <a:lnTo>
                  <a:pt x="332" y="113"/>
                </a:lnTo>
                <a:lnTo>
                  <a:pt x="332" y="113"/>
                </a:lnTo>
                <a:lnTo>
                  <a:pt x="332" y="113"/>
                </a:lnTo>
                <a:lnTo>
                  <a:pt x="328" y="111"/>
                </a:lnTo>
                <a:lnTo>
                  <a:pt x="319" y="107"/>
                </a:lnTo>
                <a:lnTo>
                  <a:pt x="311" y="107"/>
                </a:lnTo>
                <a:lnTo>
                  <a:pt x="307" y="105"/>
                </a:lnTo>
                <a:lnTo>
                  <a:pt x="305" y="107"/>
                </a:lnTo>
                <a:lnTo>
                  <a:pt x="303" y="109"/>
                </a:lnTo>
                <a:lnTo>
                  <a:pt x="303" y="109"/>
                </a:lnTo>
                <a:lnTo>
                  <a:pt x="301" y="111"/>
                </a:lnTo>
                <a:lnTo>
                  <a:pt x="299" y="113"/>
                </a:lnTo>
                <a:lnTo>
                  <a:pt x="292" y="113"/>
                </a:lnTo>
                <a:lnTo>
                  <a:pt x="286" y="115"/>
                </a:lnTo>
                <a:lnTo>
                  <a:pt x="274" y="119"/>
                </a:lnTo>
                <a:lnTo>
                  <a:pt x="269" y="121"/>
                </a:lnTo>
                <a:lnTo>
                  <a:pt x="269" y="121"/>
                </a:lnTo>
                <a:lnTo>
                  <a:pt x="265" y="121"/>
                </a:lnTo>
                <a:lnTo>
                  <a:pt x="263" y="121"/>
                </a:lnTo>
                <a:lnTo>
                  <a:pt x="259" y="123"/>
                </a:lnTo>
                <a:lnTo>
                  <a:pt x="248" y="121"/>
                </a:lnTo>
                <a:lnTo>
                  <a:pt x="244" y="121"/>
                </a:lnTo>
                <a:lnTo>
                  <a:pt x="244" y="125"/>
                </a:lnTo>
                <a:lnTo>
                  <a:pt x="240" y="130"/>
                </a:lnTo>
                <a:lnTo>
                  <a:pt x="234" y="130"/>
                </a:lnTo>
                <a:lnTo>
                  <a:pt x="232" y="130"/>
                </a:lnTo>
                <a:lnTo>
                  <a:pt x="230" y="128"/>
                </a:lnTo>
                <a:lnTo>
                  <a:pt x="228" y="125"/>
                </a:lnTo>
                <a:lnTo>
                  <a:pt x="225" y="125"/>
                </a:lnTo>
                <a:lnTo>
                  <a:pt x="225" y="128"/>
                </a:lnTo>
                <a:lnTo>
                  <a:pt x="225" y="130"/>
                </a:lnTo>
                <a:lnTo>
                  <a:pt x="223" y="132"/>
                </a:lnTo>
                <a:lnTo>
                  <a:pt x="225" y="132"/>
                </a:lnTo>
                <a:lnTo>
                  <a:pt x="225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4"/>
                </a:lnTo>
                <a:lnTo>
                  <a:pt x="221" y="132"/>
                </a:lnTo>
                <a:lnTo>
                  <a:pt x="221" y="130"/>
                </a:lnTo>
                <a:lnTo>
                  <a:pt x="219" y="130"/>
                </a:lnTo>
                <a:lnTo>
                  <a:pt x="217" y="130"/>
                </a:lnTo>
                <a:lnTo>
                  <a:pt x="209" y="134"/>
                </a:lnTo>
                <a:lnTo>
                  <a:pt x="207" y="136"/>
                </a:lnTo>
                <a:lnTo>
                  <a:pt x="202" y="136"/>
                </a:lnTo>
                <a:lnTo>
                  <a:pt x="200" y="136"/>
                </a:lnTo>
                <a:lnTo>
                  <a:pt x="196" y="134"/>
                </a:lnTo>
                <a:lnTo>
                  <a:pt x="194" y="134"/>
                </a:lnTo>
                <a:lnTo>
                  <a:pt x="190" y="136"/>
                </a:lnTo>
                <a:lnTo>
                  <a:pt x="188" y="136"/>
                </a:lnTo>
                <a:lnTo>
                  <a:pt x="188" y="134"/>
                </a:lnTo>
                <a:lnTo>
                  <a:pt x="184" y="130"/>
                </a:lnTo>
                <a:lnTo>
                  <a:pt x="184" y="128"/>
                </a:lnTo>
                <a:lnTo>
                  <a:pt x="182" y="128"/>
                </a:lnTo>
                <a:lnTo>
                  <a:pt x="177" y="128"/>
                </a:lnTo>
                <a:lnTo>
                  <a:pt x="177" y="128"/>
                </a:lnTo>
                <a:lnTo>
                  <a:pt x="175" y="130"/>
                </a:lnTo>
                <a:lnTo>
                  <a:pt x="173" y="132"/>
                </a:lnTo>
                <a:lnTo>
                  <a:pt x="173" y="134"/>
                </a:lnTo>
                <a:lnTo>
                  <a:pt x="171" y="136"/>
                </a:lnTo>
                <a:lnTo>
                  <a:pt x="171" y="136"/>
                </a:lnTo>
                <a:lnTo>
                  <a:pt x="169" y="138"/>
                </a:lnTo>
                <a:lnTo>
                  <a:pt x="167" y="138"/>
                </a:lnTo>
                <a:lnTo>
                  <a:pt x="165" y="138"/>
                </a:lnTo>
                <a:lnTo>
                  <a:pt x="163" y="138"/>
                </a:lnTo>
                <a:lnTo>
                  <a:pt x="163" y="138"/>
                </a:lnTo>
                <a:lnTo>
                  <a:pt x="159" y="136"/>
                </a:lnTo>
                <a:lnTo>
                  <a:pt x="157" y="136"/>
                </a:lnTo>
                <a:lnTo>
                  <a:pt x="148" y="136"/>
                </a:lnTo>
                <a:lnTo>
                  <a:pt x="144" y="136"/>
                </a:lnTo>
                <a:lnTo>
                  <a:pt x="142" y="136"/>
                </a:lnTo>
                <a:lnTo>
                  <a:pt x="138" y="138"/>
                </a:lnTo>
                <a:lnTo>
                  <a:pt x="136" y="138"/>
                </a:lnTo>
                <a:lnTo>
                  <a:pt x="129" y="138"/>
                </a:lnTo>
                <a:lnTo>
                  <a:pt x="106" y="140"/>
                </a:lnTo>
                <a:lnTo>
                  <a:pt x="94" y="138"/>
                </a:lnTo>
                <a:lnTo>
                  <a:pt x="83" y="132"/>
                </a:lnTo>
                <a:lnTo>
                  <a:pt x="73" y="125"/>
                </a:lnTo>
                <a:lnTo>
                  <a:pt x="69" y="125"/>
                </a:lnTo>
                <a:lnTo>
                  <a:pt x="67" y="125"/>
                </a:lnTo>
                <a:lnTo>
                  <a:pt x="67" y="128"/>
                </a:lnTo>
                <a:lnTo>
                  <a:pt x="65" y="128"/>
                </a:lnTo>
                <a:lnTo>
                  <a:pt x="63" y="130"/>
                </a:lnTo>
                <a:lnTo>
                  <a:pt x="60" y="130"/>
                </a:lnTo>
                <a:lnTo>
                  <a:pt x="58" y="130"/>
                </a:lnTo>
                <a:lnTo>
                  <a:pt x="56" y="130"/>
                </a:lnTo>
                <a:lnTo>
                  <a:pt x="52" y="132"/>
                </a:lnTo>
                <a:lnTo>
                  <a:pt x="50" y="138"/>
                </a:lnTo>
                <a:lnTo>
                  <a:pt x="48" y="142"/>
                </a:lnTo>
                <a:lnTo>
                  <a:pt x="44" y="142"/>
                </a:lnTo>
                <a:lnTo>
                  <a:pt x="31" y="144"/>
                </a:lnTo>
                <a:lnTo>
                  <a:pt x="25" y="144"/>
                </a:lnTo>
                <a:lnTo>
                  <a:pt x="23" y="146"/>
                </a:lnTo>
                <a:lnTo>
                  <a:pt x="23" y="144"/>
                </a:lnTo>
                <a:lnTo>
                  <a:pt x="21" y="144"/>
                </a:lnTo>
                <a:lnTo>
                  <a:pt x="21" y="144"/>
                </a:lnTo>
                <a:lnTo>
                  <a:pt x="19" y="146"/>
                </a:lnTo>
                <a:lnTo>
                  <a:pt x="21" y="153"/>
                </a:lnTo>
                <a:lnTo>
                  <a:pt x="23" y="155"/>
                </a:lnTo>
                <a:lnTo>
                  <a:pt x="23" y="165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73"/>
                </a:lnTo>
                <a:lnTo>
                  <a:pt x="19" y="176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17" y="184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90"/>
                </a:lnTo>
                <a:lnTo>
                  <a:pt x="14" y="190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0" y="196"/>
                </a:lnTo>
                <a:lnTo>
                  <a:pt x="8" y="196"/>
                </a:lnTo>
                <a:lnTo>
                  <a:pt x="8" y="199"/>
                </a:lnTo>
                <a:lnTo>
                  <a:pt x="8" y="199"/>
                </a:lnTo>
                <a:lnTo>
                  <a:pt x="8" y="199"/>
                </a:lnTo>
                <a:lnTo>
                  <a:pt x="8" y="201"/>
                </a:lnTo>
                <a:lnTo>
                  <a:pt x="8" y="201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5"/>
                </a:lnTo>
                <a:lnTo>
                  <a:pt x="0" y="205"/>
                </a:lnTo>
                <a:lnTo>
                  <a:pt x="0" y="207"/>
                </a:lnTo>
                <a:lnTo>
                  <a:pt x="0" y="207"/>
                </a:lnTo>
                <a:lnTo>
                  <a:pt x="0" y="209"/>
                </a:lnTo>
                <a:lnTo>
                  <a:pt x="2" y="209"/>
                </a:lnTo>
                <a:lnTo>
                  <a:pt x="2" y="209"/>
                </a:lnTo>
                <a:lnTo>
                  <a:pt x="4" y="209"/>
                </a:lnTo>
                <a:lnTo>
                  <a:pt x="4" y="209"/>
                </a:lnTo>
                <a:lnTo>
                  <a:pt x="6" y="209"/>
                </a:lnTo>
                <a:lnTo>
                  <a:pt x="6" y="211"/>
                </a:lnTo>
                <a:lnTo>
                  <a:pt x="6" y="213"/>
                </a:lnTo>
                <a:lnTo>
                  <a:pt x="8" y="215"/>
                </a:lnTo>
                <a:lnTo>
                  <a:pt x="8" y="217"/>
                </a:lnTo>
                <a:lnTo>
                  <a:pt x="10" y="217"/>
                </a:lnTo>
                <a:lnTo>
                  <a:pt x="8" y="219"/>
                </a:lnTo>
                <a:lnTo>
                  <a:pt x="8" y="222"/>
                </a:lnTo>
                <a:lnTo>
                  <a:pt x="10" y="222"/>
                </a:lnTo>
                <a:lnTo>
                  <a:pt x="12" y="226"/>
                </a:lnTo>
                <a:lnTo>
                  <a:pt x="12" y="226"/>
                </a:lnTo>
                <a:lnTo>
                  <a:pt x="12" y="228"/>
                </a:lnTo>
                <a:lnTo>
                  <a:pt x="14" y="228"/>
                </a:lnTo>
                <a:lnTo>
                  <a:pt x="14" y="228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8"/>
                </a:lnTo>
                <a:lnTo>
                  <a:pt x="17" y="230"/>
                </a:lnTo>
                <a:lnTo>
                  <a:pt x="14" y="232"/>
                </a:lnTo>
                <a:lnTo>
                  <a:pt x="12" y="232"/>
                </a:lnTo>
                <a:lnTo>
                  <a:pt x="14" y="232"/>
                </a:lnTo>
                <a:lnTo>
                  <a:pt x="17" y="234"/>
                </a:lnTo>
                <a:lnTo>
                  <a:pt x="19" y="234"/>
                </a:lnTo>
                <a:lnTo>
                  <a:pt x="17" y="236"/>
                </a:lnTo>
                <a:lnTo>
                  <a:pt x="12" y="244"/>
                </a:lnTo>
                <a:lnTo>
                  <a:pt x="12" y="247"/>
                </a:lnTo>
                <a:lnTo>
                  <a:pt x="14" y="257"/>
                </a:lnTo>
                <a:lnTo>
                  <a:pt x="17" y="263"/>
                </a:lnTo>
                <a:lnTo>
                  <a:pt x="19" y="267"/>
                </a:lnTo>
                <a:lnTo>
                  <a:pt x="17" y="276"/>
                </a:lnTo>
                <a:lnTo>
                  <a:pt x="17" y="284"/>
                </a:lnTo>
                <a:lnTo>
                  <a:pt x="14" y="288"/>
                </a:lnTo>
                <a:lnTo>
                  <a:pt x="19" y="288"/>
                </a:lnTo>
                <a:lnTo>
                  <a:pt x="23" y="286"/>
                </a:lnTo>
                <a:lnTo>
                  <a:pt x="23" y="286"/>
                </a:lnTo>
                <a:lnTo>
                  <a:pt x="23" y="286"/>
                </a:lnTo>
                <a:lnTo>
                  <a:pt x="23" y="284"/>
                </a:lnTo>
                <a:lnTo>
                  <a:pt x="25" y="282"/>
                </a:lnTo>
                <a:lnTo>
                  <a:pt x="25" y="280"/>
                </a:lnTo>
                <a:lnTo>
                  <a:pt x="25" y="278"/>
                </a:lnTo>
                <a:lnTo>
                  <a:pt x="25" y="276"/>
                </a:lnTo>
                <a:lnTo>
                  <a:pt x="27" y="276"/>
                </a:lnTo>
                <a:lnTo>
                  <a:pt x="29" y="276"/>
                </a:lnTo>
                <a:lnTo>
                  <a:pt x="31" y="276"/>
                </a:lnTo>
                <a:lnTo>
                  <a:pt x="33" y="274"/>
                </a:lnTo>
                <a:lnTo>
                  <a:pt x="33" y="274"/>
                </a:lnTo>
                <a:lnTo>
                  <a:pt x="33" y="274"/>
                </a:lnTo>
                <a:lnTo>
                  <a:pt x="35" y="272"/>
                </a:lnTo>
                <a:lnTo>
                  <a:pt x="35" y="272"/>
                </a:lnTo>
                <a:lnTo>
                  <a:pt x="35" y="270"/>
                </a:lnTo>
                <a:lnTo>
                  <a:pt x="35" y="270"/>
                </a:lnTo>
                <a:lnTo>
                  <a:pt x="33" y="270"/>
                </a:lnTo>
                <a:lnTo>
                  <a:pt x="31" y="267"/>
                </a:lnTo>
                <a:lnTo>
                  <a:pt x="31" y="265"/>
                </a:lnTo>
                <a:lnTo>
                  <a:pt x="29" y="265"/>
                </a:lnTo>
                <a:lnTo>
                  <a:pt x="29" y="263"/>
                </a:lnTo>
                <a:lnTo>
                  <a:pt x="29" y="261"/>
                </a:lnTo>
                <a:lnTo>
                  <a:pt x="29" y="259"/>
                </a:lnTo>
                <a:lnTo>
                  <a:pt x="29" y="259"/>
                </a:lnTo>
                <a:lnTo>
                  <a:pt x="29" y="257"/>
                </a:lnTo>
                <a:lnTo>
                  <a:pt x="29" y="255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1"/>
                </a:lnTo>
                <a:lnTo>
                  <a:pt x="31" y="249"/>
                </a:lnTo>
                <a:lnTo>
                  <a:pt x="33" y="247"/>
                </a:lnTo>
                <a:lnTo>
                  <a:pt x="33" y="247"/>
                </a:lnTo>
                <a:lnTo>
                  <a:pt x="37" y="242"/>
                </a:lnTo>
                <a:lnTo>
                  <a:pt x="37" y="242"/>
                </a:lnTo>
                <a:lnTo>
                  <a:pt x="37" y="240"/>
                </a:lnTo>
                <a:lnTo>
                  <a:pt x="40" y="238"/>
                </a:lnTo>
                <a:lnTo>
                  <a:pt x="40" y="238"/>
                </a:lnTo>
                <a:lnTo>
                  <a:pt x="44" y="234"/>
                </a:lnTo>
                <a:lnTo>
                  <a:pt x="46" y="232"/>
                </a:lnTo>
                <a:lnTo>
                  <a:pt x="46" y="232"/>
                </a:lnTo>
                <a:lnTo>
                  <a:pt x="48" y="230"/>
                </a:lnTo>
                <a:lnTo>
                  <a:pt x="56" y="230"/>
                </a:lnTo>
                <a:lnTo>
                  <a:pt x="63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28"/>
                </a:lnTo>
                <a:lnTo>
                  <a:pt x="69" y="228"/>
                </a:lnTo>
                <a:lnTo>
                  <a:pt x="71" y="226"/>
                </a:lnTo>
                <a:lnTo>
                  <a:pt x="73" y="224"/>
                </a:lnTo>
                <a:lnTo>
                  <a:pt x="73" y="224"/>
                </a:lnTo>
                <a:lnTo>
                  <a:pt x="75" y="224"/>
                </a:lnTo>
                <a:lnTo>
                  <a:pt x="79" y="226"/>
                </a:lnTo>
                <a:lnTo>
                  <a:pt x="81" y="226"/>
                </a:lnTo>
                <a:lnTo>
                  <a:pt x="83" y="226"/>
                </a:lnTo>
                <a:lnTo>
                  <a:pt x="83" y="226"/>
                </a:lnTo>
                <a:lnTo>
                  <a:pt x="85" y="226"/>
                </a:lnTo>
                <a:lnTo>
                  <a:pt x="88" y="226"/>
                </a:lnTo>
                <a:lnTo>
                  <a:pt x="90" y="228"/>
                </a:lnTo>
                <a:lnTo>
                  <a:pt x="90" y="230"/>
                </a:lnTo>
                <a:lnTo>
                  <a:pt x="90" y="230"/>
                </a:lnTo>
                <a:lnTo>
                  <a:pt x="90" y="232"/>
                </a:lnTo>
                <a:lnTo>
                  <a:pt x="90" y="234"/>
                </a:lnTo>
                <a:lnTo>
                  <a:pt x="88" y="234"/>
                </a:lnTo>
                <a:lnTo>
                  <a:pt x="88" y="236"/>
                </a:lnTo>
                <a:lnTo>
                  <a:pt x="88" y="236"/>
                </a:lnTo>
                <a:lnTo>
                  <a:pt x="88" y="236"/>
                </a:lnTo>
                <a:lnTo>
                  <a:pt x="90" y="236"/>
                </a:lnTo>
                <a:lnTo>
                  <a:pt x="94" y="234"/>
                </a:lnTo>
                <a:lnTo>
                  <a:pt x="94" y="232"/>
                </a:lnTo>
                <a:lnTo>
                  <a:pt x="94" y="232"/>
                </a:lnTo>
                <a:lnTo>
                  <a:pt x="96" y="230"/>
                </a:lnTo>
                <a:lnTo>
                  <a:pt x="96" y="230"/>
                </a:lnTo>
                <a:lnTo>
                  <a:pt x="96" y="230"/>
                </a:lnTo>
                <a:lnTo>
                  <a:pt x="98" y="230"/>
                </a:lnTo>
                <a:lnTo>
                  <a:pt x="98" y="232"/>
                </a:lnTo>
                <a:lnTo>
                  <a:pt x="98" y="232"/>
                </a:lnTo>
                <a:lnTo>
                  <a:pt x="98" y="232"/>
                </a:lnTo>
                <a:lnTo>
                  <a:pt x="98" y="234"/>
                </a:lnTo>
                <a:lnTo>
                  <a:pt x="100" y="234"/>
                </a:lnTo>
                <a:lnTo>
                  <a:pt x="102" y="232"/>
                </a:lnTo>
                <a:lnTo>
                  <a:pt x="104" y="232"/>
                </a:lnTo>
                <a:lnTo>
                  <a:pt x="111" y="230"/>
                </a:lnTo>
                <a:lnTo>
                  <a:pt x="111" y="230"/>
                </a:lnTo>
                <a:lnTo>
                  <a:pt x="113" y="230"/>
                </a:lnTo>
                <a:lnTo>
                  <a:pt x="113" y="232"/>
                </a:lnTo>
                <a:lnTo>
                  <a:pt x="113" y="234"/>
                </a:lnTo>
                <a:lnTo>
                  <a:pt x="113" y="234"/>
                </a:lnTo>
                <a:lnTo>
                  <a:pt x="113" y="234"/>
                </a:lnTo>
                <a:lnTo>
                  <a:pt x="115" y="234"/>
                </a:lnTo>
                <a:lnTo>
                  <a:pt x="117" y="232"/>
                </a:lnTo>
                <a:lnTo>
                  <a:pt x="119" y="232"/>
                </a:lnTo>
                <a:lnTo>
                  <a:pt x="123" y="232"/>
                </a:lnTo>
                <a:lnTo>
                  <a:pt x="125" y="232"/>
                </a:lnTo>
                <a:lnTo>
                  <a:pt x="127" y="232"/>
                </a:lnTo>
                <a:lnTo>
                  <a:pt x="131" y="232"/>
                </a:lnTo>
                <a:lnTo>
                  <a:pt x="134" y="232"/>
                </a:lnTo>
                <a:lnTo>
                  <a:pt x="134" y="234"/>
                </a:lnTo>
                <a:lnTo>
                  <a:pt x="134" y="234"/>
                </a:lnTo>
                <a:lnTo>
                  <a:pt x="136" y="236"/>
                </a:lnTo>
                <a:lnTo>
                  <a:pt x="136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40" y="238"/>
                </a:lnTo>
                <a:lnTo>
                  <a:pt x="138" y="240"/>
                </a:lnTo>
                <a:lnTo>
                  <a:pt x="138" y="242"/>
                </a:lnTo>
                <a:lnTo>
                  <a:pt x="138" y="244"/>
                </a:lnTo>
                <a:lnTo>
                  <a:pt x="140" y="244"/>
                </a:lnTo>
                <a:lnTo>
                  <a:pt x="140" y="244"/>
                </a:lnTo>
                <a:lnTo>
                  <a:pt x="142" y="242"/>
                </a:lnTo>
                <a:lnTo>
                  <a:pt x="142" y="242"/>
                </a:lnTo>
                <a:lnTo>
                  <a:pt x="142" y="242"/>
                </a:lnTo>
                <a:lnTo>
                  <a:pt x="144" y="244"/>
                </a:lnTo>
                <a:lnTo>
                  <a:pt x="144" y="244"/>
                </a:lnTo>
                <a:lnTo>
                  <a:pt x="146" y="244"/>
                </a:lnTo>
                <a:lnTo>
                  <a:pt x="154" y="240"/>
                </a:lnTo>
                <a:lnTo>
                  <a:pt x="157" y="240"/>
                </a:lnTo>
                <a:lnTo>
                  <a:pt x="157" y="242"/>
                </a:lnTo>
                <a:lnTo>
                  <a:pt x="154" y="244"/>
                </a:lnTo>
                <a:lnTo>
                  <a:pt x="154" y="247"/>
                </a:lnTo>
                <a:lnTo>
                  <a:pt x="157" y="249"/>
                </a:lnTo>
                <a:lnTo>
                  <a:pt x="157" y="253"/>
                </a:lnTo>
                <a:lnTo>
                  <a:pt x="157" y="255"/>
                </a:lnTo>
                <a:lnTo>
                  <a:pt x="159" y="257"/>
                </a:lnTo>
                <a:lnTo>
                  <a:pt x="159" y="257"/>
                </a:lnTo>
                <a:lnTo>
                  <a:pt x="161" y="255"/>
                </a:lnTo>
                <a:lnTo>
                  <a:pt x="163" y="255"/>
                </a:lnTo>
                <a:lnTo>
                  <a:pt x="167" y="249"/>
                </a:lnTo>
                <a:lnTo>
                  <a:pt x="169" y="247"/>
                </a:lnTo>
                <a:lnTo>
                  <a:pt x="171" y="244"/>
                </a:lnTo>
                <a:lnTo>
                  <a:pt x="171" y="244"/>
                </a:lnTo>
                <a:lnTo>
                  <a:pt x="177" y="242"/>
                </a:lnTo>
                <a:lnTo>
                  <a:pt x="184" y="242"/>
                </a:lnTo>
                <a:lnTo>
                  <a:pt x="190" y="238"/>
                </a:lnTo>
                <a:lnTo>
                  <a:pt x="190" y="238"/>
                </a:lnTo>
                <a:lnTo>
                  <a:pt x="190" y="236"/>
                </a:lnTo>
                <a:lnTo>
                  <a:pt x="190" y="236"/>
                </a:lnTo>
                <a:lnTo>
                  <a:pt x="186" y="238"/>
                </a:lnTo>
                <a:lnTo>
                  <a:pt x="186" y="238"/>
                </a:lnTo>
                <a:lnTo>
                  <a:pt x="186" y="240"/>
                </a:lnTo>
                <a:lnTo>
                  <a:pt x="184" y="238"/>
                </a:lnTo>
                <a:lnTo>
                  <a:pt x="184" y="238"/>
                </a:lnTo>
                <a:lnTo>
                  <a:pt x="184" y="238"/>
                </a:lnTo>
                <a:lnTo>
                  <a:pt x="186" y="236"/>
                </a:lnTo>
                <a:lnTo>
                  <a:pt x="186" y="236"/>
                </a:lnTo>
                <a:lnTo>
                  <a:pt x="188" y="232"/>
                </a:lnTo>
                <a:lnTo>
                  <a:pt x="190" y="230"/>
                </a:lnTo>
                <a:lnTo>
                  <a:pt x="192" y="228"/>
                </a:lnTo>
                <a:lnTo>
                  <a:pt x="194" y="226"/>
                </a:lnTo>
                <a:lnTo>
                  <a:pt x="194" y="226"/>
                </a:lnTo>
                <a:lnTo>
                  <a:pt x="194" y="224"/>
                </a:lnTo>
                <a:lnTo>
                  <a:pt x="196" y="222"/>
                </a:lnTo>
                <a:lnTo>
                  <a:pt x="196" y="222"/>
                </a:lnTo>
                <a:lnTo>
                  <a:pt x="198" y="222"/>
                </a:lnTo>
                <a:lnTo>
                  <a:pt x="200" y="224"/>
                </a:lnTo>
                <a:lnTo>
                  <a:pt x="200" y="224"/>
                </a:lnTo>
                <a:lnTo>
                  <a:pt x="200" y="226"/>
                </a:lnTo>
                <a:lnTo>
                  <a:pt x="200" y="226"/>
                </a:lnTo>
                <a:lnTo>
                  <a:pt x="200" y="228"/>
                </a:lnTo>
                <a:lnTo>
                  <a:pt x="200" y="230"/>
                </a:lnTo>
                <a:lnTo>
                  <a:pt x="200" y="230"/>
                </a:lnTo>
                <a:lnTo>
                  <a:pt x="200" y="232"/>
                </a:lnTo>
                <a:lnTo>
                  <a:pt x="200" y="232"/>
                </a:lnTo>
                <a:lnTo>
                  <a:pt x="200" y="234"/>
                </a:lnTo>
                <a:lnTo>
                  <a:pt x="202" y="234"/>
                </a:lnTo>
                <a:lnTo>
                  <a:pt x="205" y="234"/>
                </a:lnTo>
                <a:lnTo>
                  <a:pt x="207" y="232"/>
                </a:lnTo>
                <a:lnTo>
                  <a:pt x="207" y="232"/>
                </a:lnTo>
                <a:lnTo>
                  <a:pt x="209" y="230"/>
                </a:lnTo>
                <a:lnTo>
                  <a:pt x="209" y="228"/>
                </a:lnTo>
                <a:lnTo>
                  <a:pt x="211" y="226"/>
                </a:lnTo>
                <a:lnTo>
                  <a:pt x="211" y="224"/>
                </a:lnTo>
                <a:lnTo>
                  <a:pt x="211" y="222"/>
                </a:lnTo>
                <a:lnTo>
                  <a:pt x="211" y="222"/>
                </a:lnTo>
                <a:lnTo>
                  <a:pt x="215" y="217"/>
                </a:lnTo>
                <a:lnTo>
                  <a:pt x="217" y="215"/>
                </a:lnTo>
                <a:lnTo>
                  <a:pt x="219" y="215"/>
                </a:lnTo>
                <a:lnTo>
                  <a:pt x="221" y="217"/>
                </a:lnTo>
                <a:lnTo>
                  <a:pt x="225" y="219"/>
                </a:lnTo>
                <a:lnTo>
                  <a:pt x="225" y="222"/>
                </a:lnTo>
                <a:lnTo>
                  <a:pt x="228" y="222"/>
                </a:lnTo>
                <a:lnTo>
                  <a:pt x="230" y="222"/>
                </a:lnTo>
                <a:lnTo>
                  <a:pt x="232" y="222"/>
                </a:lnTo>
                <a:lnTo>
                  <a:pt x="238" y="219"/>
                </a:lnTo>
                <a:lnTo>
                  <a:pt x="240" y="219"/>
                </a:lnTo>
                <a:lnTo>
                  <a:pt x="242" y="219"/>
                </a:lnTo>
                <a:lnTo>
                  <a:pt x="242" y="219"/>
                </a:lnTo>
                <a:lnTo>
                  <a:pt x="248" y="217"/>
                </a:lnTo>
                <a:lnTo>
                  <a:pt x="253" y="217"/>
                </a:lnTo>
                <a:lnTo>
                  <a:pt x="253" y="215"/>
                </a:lnTo>
                <a:lnTo>
                  <a:pt x="263" y="217"/>
                </a:lnTo>
                <a:lnTo>
                  <a:pt x="263" y="217"/>
                </a:lnTo>
                <a:lnTo>
                  <a:pt x="263" y="217"/>
                </a:lnTo>
                <a:lnTo>
                  <a:pt x="265" y="217"/>
                </a:lnTo>
                <a:lnTo>
                  <a:pt x="263" y="219"/>
                </a:lnTo>
                <a:lnTo>
                  <a:pt x="255" y="228"/>
                </a:lnTo>
                <a:lnTo>
                  <a:pt x="255" y="228"/>
                </a:lnTo>
                <a:lnTo>
                  <a:pt x="255" y="228"/>
                </a:lnTo>
                <a:lnTo>
                  <a:pt x="255" y="230"/>
                </a:lnTo>
                <a:lnTo>
                  <a:pt x="255" y="230"/>
                </a:lnTo>
                <a:lnTo>
                  <a:pt x="255" y="232"/>
                </a:lnTo>
                <a:lnTo>
                  <a:pt x="257" y="232"/>
                </a:lnTo>
                <a:lnTo>
                  <a:pt x="259" y="232"/>
                </a:lnTo>
                <a:lnTo>
                  <a:pt x="259" y="234"/>
                </a:lnTo>
                <a:lnTo>
                  <a:pt x="259" y="236"/>
                </a:lnTo>
                <a:lnTo>
                  <a:pt x="257" y="238"/>
                </a:lnTo>
                <a:lnTo>
                  <a:pt x="255" y="242"/>
                </a:lnTo>
                <a:lnTo>
                  <a:pt x="255" y="247"/>
                </a:lnTo>
                <a:lnTo>
                  <a:pt x="253" y="247"/>
                </a:lnTo>
                <a:lnTo>
                  <a:pt x="255" y="249"/>
                </a:lnTo>
                <a:lnTo>
                  <a:pt x="255" y="251"/>
                </a:lnTo>
                <a:lnTo>
                  <a:pt x="255" y="251"/>
                </a:lnTo>
                <a:lnTo>
                  <a:pt x="255" y="253"/>
                </a:lnTo>
                <a:lnTo>
                  <a:pt x="255" y="259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7" y="261"/>
                </a:lnTo>
                <a:lnTo>
                  <a:pt x="257" y="259"/>
                </a:lnTo>
                <a:lnTo>
                  <a:pt x="259" y="259"/>
                </a:lnTo>
                <a:lnTo>
                  <a:pt x="263" y="257"/>
                </a:lnTo>
                <a:lnTo>
                  <a:pt x="269" y="257"/>
                </a:lnTo>
                <a:lnTo>
                  <a:pt x="271" y="255"/>
                </a:lnTo>
                <a:lnTo>
                  <a:pt x="271" y="255"/>
                </a:lnTo>
                <a:lnTo>
                  <a:pt x="274" y="253"/>
                </a:lnTo>
                <a:lnTo>
                  <a:pt x="274" y="253"/>
                </a:lnTo>
                <a:lnTo>
                  <a:pt x="276" y="253"/>
                </a:lnTo>
                <a:lnTo>
                  <a:pt x="278" y="253"/>
                </a:lnTo>
                <a:lnTo>
                  <a:pt x="280" y="255"/>
                </a:lnTo>
                <a:lnTo>
                  <a:pt x="280" y="257"/>
                </a:lnTo>
                <a:lnTo>
                  <a:pt x="286" y="259"/>
                </a:lnTo>
                <a:lnTo>
                  <a:pt x="290" y="263"/>
                </a:lnTo>
                <a:lnTo>
                  <a:pt x="296" y="272"/>
                </a:lnTo>
                <a:lnTo>
                  <a:pt x="296" y="272"/>
                </a:lnTo>
                <a:lnTo>
                  <a:pt x="296" y="274"/>
                </a:lnTo>
                <a:lnTo>
                  <a:pt x="299" y="274"/>
                </a:lnTo>
                <a:lnTo>
                  <a:pt x="299" y="274"/>
                </a:lnTo>
                <a:lnTo>
                  <a:pt x="299" y="272"/>
                </a:lnTo>
                <a:lnTo>
                  <a:pt x="301" y="272"/>
                </a:lnTo>
                <a:lnTo>
                  <a:pt x="303" y="270"/>
                </a:lnTo>
                <a:lnTo>
                  <a:pt x="303" y="270"/>
                </a:lnTo>
                <a:lnTo>
                  <a:pt x="305" y="270"/>
                </a:lnTo>
                <a:lnTo>
                  <a:pt x="305" y="270"/>
                </a:lnTo>
                <a:lnTo>
                  <a:pt x="305" y="270"/>
                </a:lnTo>
                <a:lnTo>
                  <a:pt x="307" y="270"/>
                </a:lnTo>
                <a:lnTo>
                  <a:pt x="307" y="272"/>
                </a:lnTo>
                <a:lnTo>
                  <a:pt x="305" y="272"/>
                </a:lnTo>
                <a:lnTo>
                  <a:pt x="305" y="274"/>
                </a:lnTo>
                <a:lnTo>
                  <a:pt x="305" y="274"/>
                </a:lnTo>
                <a:lnTo>
                  <a:pt x="303" y="274"/>
                </a:lnTo>
                <a:lnTo>
                  <a:pt x="303" y="276"/>
                </a:lnTo>
                <a:lnTo>
                  <a:pt x="303" y="278"/>
                </a:lnTo>
                <a:lnTo>
                  <a:pt x="301" y="278"/>
                </a:lnTo>
                <a:lnTo>
                  <a:pt x="301" y="280"/>
                </a:lnTo>
                <a:lnTo>
                  <a:pt x="299" y="280"/>
                </a:lnTo>
                <a:lnTo>
                  <a:pt x="296" y="282"/>
                </a:lnTo>
                <a:lnTo>
                  <a:pt x="296" y="282"/>
                </a:lnTo>
                <a:lnTo>
                  <a:pt x="296" y="284"/>
                </a:lnTo>
                <a:lnTo>
                  <a:pt x="296" y="284"/>
                </a:lnTo>
                <a:lnTo>
                  <a:pt x="299" y="284"/>
                </a:lnTo>
                <a:lnTo>
                  <a:pt x="301" y="286"/>
                </a:lnTo>
                <a:lnTo>
                  <a:pt x="301" y="286"/>
                </a:lnTo>
                <a:lnTo>
                  <a:pt x="301" y="288"/>
                </a:lnTo>
                <a:lnTo>
                  <a:pt x="301" y="288"/>
                </a:lnTo>
                <a:lnTo>
                  <a:pt x="305" y="288"/>
                </a:lnTo>
                <a:lnTo>
                  <a:pt x="307" y="290"/>
                </a:lnTo>
                <a:lnTo>
                  <a:pt x="307" y="290"/>
                </a:lnTo>
                <a:lnTo>
                  <a:pt x="307" y="290"/>
                </a:lnTo>
                <a:lnTo>
                  <a:pt x="311" y="295"/>
                </a:lnTo>
                <a:lnTo>
                  <a:pt x="313" y="297"/>
                </a:lnTo>
                <a:lnTo>
                  <a:pt x="313" y="297"/>
                </a:lnTo>
                <a:lnTo>
                  <a:pt x="315" y="299"/>
                </a:lnTo>
                <a:lnTo>
                  <a:pt x="317" y="299"/>
                </a:lnTo>
                <a:lnTo>
                  <a:pt x="317" y="301"/>
                </a:lnTo>
                <a:lnTo>
                  <a:pt x="317" y="301"/>
                </a:lnTo>
                <a:lnTo>
                  <a:pt x="317" y="303"/>
                </a:lnTo>
                <a:lnTo>
                  <a:pt x="317" y="305"/>
                </a:lnTo>
                <a:lnTo>
                  <a:pt x="317" y="305"/>
                </a:lnTo>
                <a:lnTo>
                  <a:pt x="317" y="307"/>
                </a:lnTo>
                <a:lnTo>
                  <a:pt x="317" y="307"/>
                </a:lnTo>
                <a:lnTo>
                  <a:pt x="317" y="307"/>
                </a:lnTo>
                <a:lnTo>
                  <a:pt x="317" y="309"/>
                </a:lnTo>
                <a:lnTo>
                  <a:pt x="317" y="309"/>
                </a:lnTo>
                <a:lnTo>
                  <a:pt x="317" y="309"/>
                </a:lnTo>
                <a:lnTo>
                  <a:pt x="319" y="311"/>
                </a:lnTo>
                <a:lnTo>
                  <a:pt x="319" y="311"/>
                </a:lnTo>
                <a:lnTo>
                  <a:pt x="317" y="313"/>
                </a:lnTo>
                <a:lnTo>
                  <a:pt x="305" y="318"/>
                </a:lnTo>
                <a:lnTo>
                  <a:pt x="303" y="322"/>
                </a:lnTo>
                <a:lnTo>
                  <a:pt x="301" y="322"/>
                </a:lnTo>
                <a:lnTo>
                  <a:pt x="299" y="322"/>
                </a:lnTo>
                <a:lnTo>
                  <a:pt x="296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4"/>
                </a:lnTo>
                <a:lnTo>
                  <a:pt x="292" y="324"/>
                </a:lnTo>
                <a:lnTo>
                  <a:pt x="292" y="324"/>
                </a:lnTo>
                <a:lnTo>
                  <a:pt x="290" y="324"/>
                </a:lnTo>
                <a:lnTo>
                  <a:pt x="290" y="324"/>
                </a:lnTo>
                <a:lnTo>
                  <a:pt x="288" y="326"/>
                </a:lnTo>
                <a:lnTo>
                  <a:pt x="286" y="328"/>
                </a:lnTo>
                <a:lnTo>
                  <a:pt x="282" y="330"/>
                </a:lnTo>
                <a:lnTo>
                  <a:pt x="278" y="334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8" y="338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4" y="343"/>
                </a:lnTo>
                <a:lnTo>
                  <a:pt x="284" y="343"/>
                </a:lnTo>
                <a:lnTo>
                  <a:pt x="282" y="345"/>
                </a:lnTo>
                <a:lnTo>
                  <a:pt x="282" y="345"/>
                </a:lnTo>
                <a:lnTo>
                  <a:pt x="282" y="345"/>
                </a:lnTo>
                <a:lnTo>
                  <a:pt x="284" y="345"/>
                </a:lnTo>
                <a:lnTo>
                  <a:pt x="284" y="345"/>
                </a:lnTo>
                <a:lnTo>
                  <a:pt x="286" y="347"/>
                </a:lnTo>
                <a:lnTo>
                  <a:pt x="286" y="349"/>
                </a:lnTo>
                <a:lnTo>
                  <a:pt x="286" y="349"/>
                </a:lnTo>
                <a:lnTo>
                  <a:pt x="286" y="349"/>
                </a:lnTo>
                <a:lnTo>
                  <a:pt x="286" y="351"/>
                </a:lnTo>
                <a:lnTo>
                  <a:pt x="286" y="353"/>
                </a:lnTo>
                <a:lnTo>
                  <a:pt x="282" y="355"/>
                </a:lnTo>
                <a:lnTo>
                  <a:pt x="276" y="357"/>
                </a:lnTo>
                <a:lnTo>
                  <a:pt x="274" y="357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67" y="351"/>
                </a:lnTo>
                <a:lnTo>
                  <a:pt x="267" y="351"/>
                </a:lnTo>
                <a:lnTo>
                  <a:pt x="263" y="349"/>
                </a:lnTo>
                <a:lnTo>
                  <a:pt x="259" y="351"/>
                </a:lnTo>
                <a:lnTo>
                  <a:pt x="259" y="353"/>
                </a:lnTo>
                <a:lnTo>
                  <a:pt x="259" y="353"/>
                </a:lnTo>
                <a:lnTo>
                  <a:pt x="259" y="355"/>
                </a:lnTo>
                <a:lnTo>
                  <a:pt x="261" y="357"/>
                </a:lnTo>
                <a:lnTo>
                  <a:pt x="261" y="357"/>
                </a:lnTo>
                <a:lnTo>
                  <a:pt x="261" y="359"/>
                </a:lnTo>
                <a:lnTo>
                  <a:pt x="261" y="361"/>
                </a:lnTo>
                <a:lnTo>
                  <a:pt x="261" y="364"/>
                </a:lnTo>
                <a:lnTo>
                  <a:pt x="255" y="378"/>
                </a:lnTo>
                <a:lnTo>
                  <a:pt x="255" y="382"/>
                </a:lnTo>
                <a:lnTo>
                  <a:pt x="255" y="386"/>
                </a:lnTo>
                <a:lnTo>
                  <a:pt x="253" y="386"/>
                </a:lnTo>
                <a:lnTo>
                  <a:pt x="253" y="389"/>
                </a:lnTo>
                <a:lnTo>
                  <a:pt x="253" y="389"/>
                </a:lnTo>
                <a:lnTo>
                  <a:pt x="253" y="389"/>
                </a:lnTo>
                <a:lnTo>
                  <a:pt x="259" y="395"/>
                </a:lnTo>
                <a:lnTo>
                  <a:pt x="261" y="395"/>
                </a:lnTo>
                <a:lnTo>
                  <a:pt x="261" y="395"/>
                </a:lnTo>
                <a:lnTo>
                  <a:pt x="261" y="397"/>
                </a:lnTo>
                <a:lnTo>
                  <a:pt x="261" y="399"/>
                </a:lnTo>
                <a:lnTo>
                  <a:pt x="261" y="401"/>
                </a:lnTo>
                <a:lnTo>
                  <a:pt x="261" y="401"/>
                </a:lnTo>
                <a:lnTo>
                  <a:pt x="263" y="405"/>
                </a:lnTo>
                <a:lnTo>
                  <a:pt x="263" y="407"/>
                </a:lnTo>
                <a:lnTo>
                  <a:pt x="263" y="409"/>
                </a:lnTo>
                <a:lnTo>
                  <a:pt x="263" y="409"/>
                </a:lnTo>
                <a:lnTo>
                  <a:pt x="263" y="412"/>
                </a:lnTo>
                <a:lnTo>
                  <a:pt x="259" y="420"/>
                </a:lnTo>
                <a:lnTo>
                  <a:pt x="259" y="422"/>
                </a:lnTo>
                <a:lnTo>
                  <a:pt x="261" y="422"/>
                </a:lnTo>
                <a:lnTo>
                  <a:pt x="267" y="422"/>
                </a:lnTo>
                <a:lnTo>
                  <a:pt x="274" y="422"/>
                </a:lnTo>
                <a:lnTo>
                  <a:pt x="280" y="422"/>
                </a:lnTo>
                <a:lnTo>
                  <a:pt x="280" y="422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6"/>
                </a:lnTo>
                <a:lnTo>
                  <a:pt x="280" y="426"/>
                </a:lnTo>
                <a:lnTo>
                  <a:pt x="280" y="428"/>
                </a:lnTo>
                <a:lnTo>
                  <a:pt x="280" y="430"/>
                </a:lnTo>
                <a:lnTo>
                  <a:pt x="280" y="432"/>
                </a:lnTo>
                <a:lnTo>
                  <a:pt x="282" y="432"/>
                </a:lnTo>
                <a:lnTo>
                  <a:pt x="282" y="435"/>
                </a:lnTo>
                <a:lnTo>
                  <a:pt x="282" y="435"/>
                </a:lnTo>
                <a:lnTo>
                  <a:pt x="284" y="435"/>
                </a:lnTo>
                <a:lnTo>
                  <a:pt x="284" y="435"/>
                </a:lnTo>
                <a:lnTo>
                  <a:pt x="286" y="435"/>
                </a:lnTo>
                <a:lnTo>
                  <a:pt x="286" y="435"/>
                </a:lnTo>
                <a:lnTo>
                  <a:pt x="288" y="435"/>
                </a:lnTo>
                <a:lnTo>
                  <a:pt x="288" y="432"/>
                </a:lnTo>
                <a:lnTo>
                  <a:pt x="290" y="430"/>
                </a:lnTo>
                <a:lnTo>
                  <a:pt x="292" y="428"/>
                </a:lnTo>
                <a:lnTo>
                  <a:pt x="296" y="424"/>
                </a:lnTo>
                <a:lnTo>
                  <a:pt x="299" y="424"/>
                </a:lnTo>
                <a:lnTo>
                  <a:pt x="299" y="424"/>
                </a:lnTo>
                <a:lnTo>
                  <a:pt x="299" y="424"/>
                </a:lnTo>
                <a:lnTo>
                  <a:pt x="301" y="422"/>
                </a:lnTo>
                <a:lnTo>
                  <a:pt x="301" y="422"/>
                </a:lnTo>
                <a:lnTo>
                  <a:pt x="301" y="422"/>
                </a:lnTo>
                <a:lnTo>
                  <a:pt x="301" y="420"/>
                </a:lnTo>
                <a:lnTo>
                  <a:pt x="301" y="418"/>
                </a:lnTo>
                <a:lnTo>
                  <a:pt x="301" y="416"/>
                </a:lnTo>
                <a:lnTo>
                  <a:pt x="305" y="412"/>
                </a:lnTo>
                <a:lnTo>
                  <a:pt x="307" y="409"/>
                </a:lnTo>
                <a:lnTo>
                  <a:pt x="309" y="407"/>
                </a:lnTo>
                <a:lnTo>
                  <a:pt x="309" y="407"/>
                </a:lnTo>
                <a:lnTo>
                  <a:pt x="309" y="405"/>
                </a:lnTo>
                <a:lnTo>
                  <a:pt x="313" y="397"/>
                </a:lnTo>
                <a:lnTo>
                  <a:pt x="313" y="397"/>
                </a:lnTo>
                <a:lnTo>
                  <a:pt x="313" y="395"/>
                </a:lnTo>
                <a:lnTo>
                  <a:pt x="315" y="397"/>
                </a:lnTo>
                <a:lnTo>
                  <a:pt x="315" y="397"/>
                </a:lnTo>
                <a:lnTo>
                  <a:pt x="315" y="399"/>
                </a:lnTo>
                <a:lnTo>
                  <a:pt x="322" y="407"/>
                </a:lnTo>
                <a:lnTo>
                  <a:pt x="322" y="409"/>
                </a:lnTo>
                <a:lnTo>
                  <a:pt x="324" y="409"/>
                </a:lnTo>
                <a:lnTo>
                  <a:pt x="324" y="409"/>
                </a:lnTo>
                <a:lnTo>
                  <a:pt x="332" y="405"/>
                </a:lnTo>
                <a:lnTo>
                  <a:pt x="332" y="407"/>
                </a:lnTo>
                <a:lnTo>
                  <a:pt x="336" y="407"/>
                </a:lnTo>
                <a:lnTo>
                  <a:pt x="338" y="407"/>
                </a:lnTo>
                <a:lnTo>
                  <a:pt x="340" y="405"/>
                </a:lnTo>
                <a:lnTo>
                  <a:pt x="338" y="403"/>
                </a:lnTo>
                <a:lnTo>
                  <a:pt x="342" y="403"/>
                </a:lnTo>
                <a:lnTo>
                  <a:pt x="342" y="399"/>
                </a:lnTo>
                <a:lnTo>
                  <a:pt x="342" y="391"/>
                </a:lnTo>
                <a:lnTo>
                  <a:pt x="345" y="386"/>
                </a:lnTo>
                <a:lnTo>
                  <a:pt x="345" y="386"/>
                </a:lnTo>
                <a:lnTo>
                  <a:pt x="347" y="386"/>
                </a:lnTo>
                <a:lnTo>
                  <a:pt x="349" y="384"/>
                </a:lnTo>
                <a:lnTo>
                  <a:pt x="349" y="384"/>
                </a:lnTo>
                <a:lnTo>
                  <a:pt x="347" y="380"/>
                </a:lnTo>
                <a:lnTo>
                  <a:pt x="349" y="376"/>
                </a:lnTo>
                <a:lnTo>
                  <a:pt x="349" y="374"/>
                </a:lnTo>
                <a:lnTo>
                  <a:pt x="349" y="374"/>
                </a:lnTo>
                <a:lnTo>
                  <a:pt x="347" y="374"/>
                </a:lnTo>
                <a:lnTo>
                  <a:pt x="347" y="372"/>
                </a:lnTo>
                <a:lnTo>
                  <a:pt x="347" y="372"/>
                </a:lnTo>
                <a:lnTo>
                  <a:pt x="347" y="370"/>
                </a:lnTo>
                <a:lnTo>
                  <a:pt x="347" y="370"/>
                </a:lnTo>
                <a:lnTo>
                  <a:pt x="349" y="368"/>
                </a:lnTo>
                <a:lnTo>
                  <a:pt x="349" y="368"/>
                </a:lnTo>
                <a:lnTo>
                  <a:pt x="349" y="364"/>
                </a:lnTo>
                <a:lnTo>
                  <a:pt x="351" y="361"/>
                </a:lnTo>
                <a:lnTo>
                  <a:pt x="351" y="359"/>
                </a:lnTo>
                <a:lnTo>
                  <a:pt x="351" y="359"/>
                </a:lnTo>
                <a:lnTo>
                  <a:pt x="351" y="359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5" y="359"/>
                </a:lnTo>
                <a:lnTo>
                  <a:pt x="355" y="359"/>
                </a:lnTo>
                <a:lnTo>
                  <a:pt x="357" y="359"/>
                </a:lnTo>
                <a:lnTo>
                  <a:pt x="357" y="359"/>
                </a:lnTo>
                <a:lnTo>
                  <a:pt x="359" y="359"/>
                </a:lnTo>
                <a:lnTo>
                  <a:pt x="359" y="357"/>
                </a:lnTo>
                <a:lnTo>
                  <a:pt x="359" y="357"/>
                </a:lnTo>
                <a:lnTo>
                  <a:pt x="359" y="355"/>
                </a:lnTo>
                <a:lnTo>
                  <a:pt x="361" y="351"/>
                </a:lnTo>
                <a:lnTo>
                  <a:pt x="363" y="347"/>
                </a:lnTo>
                <a:lnTo>
                  <a:pt x="363" y="347"/>
                </a:lnTo>
                <a:lnTo>
                  <a:pt x="363" y="347"/>
                </a:lnTo>
                <a:lnTo>
                  <a:pt x="363" y="345"/>
                </a:lnTo>
                <a:lnTo>
                  <a:pt x="363" y="345"/>
                </a:lnTo>
                <a:lnTo>
                  <a:pt x="363" y="345"/>
                </a:lnTo>
                <a:lnTo>
                  <a:pt x="363" y="343"/>
                </a:lnTo>
                <a:lnTo>
                  <a:pt x="363" y="343"/>
                </a:lnTo>
                <a:lnTo>
                  <a:pt x="363" y="343"/>
                </a:lnTo>
                <a:lnTo>
                  <a:pt x="365" y="343"/>
                </a:lnTo>
                <a:lnTo>
                  <a:pt x="365" y="343"/>
                </a:lnTo>
                <a:lnTo>
                  <a:pt x="365" y="341"/>
                </a:lnTo>
                <a:lnTo>
                  <a:pt x="365" y="341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32"/>
                </a:lnTo>
                <a:lnTo>
                  <a:pt x="365" y="332"/>
                </a:lnTo>
                <a:lnTo>
                  <a:pt x="368" y="332"/>
                </a:lnTo>
                <a:lnTo>
                  <a:pt x="368" y="332"/>
                </a:lnTo>
                <a:lnTo>
                  <a:pt x="370" y="332"/>
                </a:lnTo>
                <a:lnTo>
                  <a:pt x="370" y="330"/>
                </a:lnTo>
                <a:lnTo>
                  <a:pt x="370" y="330"/>
                </a:lnTo>
                <a:lnTo>
                  <a:pt x="370" y="328"/>
                </a:lnTo>
                <a:lnTo>
                  <a:pt x="372" y="328"/>
                </a:lnTo>
                <a:lnTo>
                  <a:pt x="372" y="326"/>
                </a:lnTo>
                <a:lnTo>
                  <a:pt x="374" y="324"/>
                </a:lnTo>
                <a:lnTo>
                  <a:pt x="376" y="318"/>
                </a:lnTo>
                <a:lnTo>
                  <a:pt x="378" y="311"/>
                </a:lnTo>
                <a:lnTo>
                  <a:pt x="380" y="309"/>
                </a:lnTo>
                <a:lnTo>
                  <a:pt x="380" y="307"/>
                </a:lnTo>
                <a:lnTo>
                  <a:pt x="384" y="305"/>
                </a:lnTo>
                <a:lnTo>
                  <a:pt x="384" y="305"/>
                </a:lnTo>
                <a:lnTo>
                  <a:pt x="384" y="303"/>
                </a:lnTo>
                <a:lnTo>
                  <a:pt x="384" y="301"/>
                </a:lnTo>
                <a:lnTo>
                  <a:pt x="384" y="297"/>
                </a:lnTo>
                <a:lnTo>
                  <a:pt x="384" y="295"/>
                </a:lnTo>
                <a:lnTo>
                  <a:pt x="384" y="295"/>
                </a:lnTo>
                <a:lnTo>
                  <a:pt x="384" y="293"/>
                </a:lnTo>
                <a:lnTo>
                  <a:pt x="382" y="290"/>
                </a:lnTo>
                <a:lnTo>
                  <a:pt x="382" y="290"/>
                </a:lnTo>
                <a:lnTo>
                  <a:pt x="382" y="288"/>
                </a:lnTo>
                <a:lnTo>
                  <a:pt x="380" y="288"/>
                </a:lnTo>
                <a:lnTo>
                  <a:pt x="380" y="288"/>
                </a:lnTo>
                <a:lnTo>
                  <a:pt x="378" y="286"/>
                </a:lnTo>
                <a:lnTo>
                  <a:pt x="378" y="286"/>
                </a:lnTo>
                <a:lnTo>
                  <a:pt x="378" y="284"/>
                </a:lnTo>
                <a:lnTo>
                  <a:pt x="376" y="284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4" y="282"/>
                </a:lnTo>
                <a:lnTo>
                  <a:pt x="374" y="280"/>
                </a:lnTo>
                <a:lnTo>
                  <a:pt x="372" y="280"/>
                </a:lnTo>
                <a:lnTo>
                  <a:pt x="372" y="278"/>
                </a:lnTo>
                <a:lnTo>
                  <a:pt x="372" y="276"/>
                </a:lnTo>
                <a:lnTo>
                  <a:pt x="374" y="276"/>
                </a:lnTo>
                <a:lnTo>
                  <a:pt x="376" y="274"/>
                </a:lnTo>
                <a:lnTo>
                  <a:pt x="380" y="270"/>
                </a:lnTo>
                <a:lnTo>
                  <a:pt x="386" y="265"/>
                </a:lnTo>
                <a:lnTo>
                  <a:pt x="390" y="261"/>
                </a:lnTo>
                <a:lnTo>
                  <a:pt x="397" y="253"/>
                </a:lnTo>
                <a:lnTo>
                  <a:pt x="399" y="251"/>
                </a:lnTo>
                <a:lnTo>
                  <a:pt x="409" y="242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7" y="238"/>
                </a:lnTo>
                <a:lnTo>
                  <a:pt x="407" y="236"/>
                </a:lnTo>
                <a:lnTo>
                  <a:pt x="407" y="236"/>
                </a:lnTo>
                <a:lnTo>
                  <a:pt x="407" y="236"/>
                </a:lnTo>
                <a:lnTo>
                  <a:pt x="407" y="234"/>
                </a:lnTo>
                <a:lnTo>
                  <a:pt x="409" y="234"/>
                </a:lnTo>
                <a:lnTo>
                  <a:pt x="411" y="232"/>
                </a:lnTo>
                <a:lnTo>
                  <a:pt x="413" y="232"/>
                </a:lnTo>
                <a:lnTo>
                  <a:pt x="413" y="230"/>
                </a:lnTo>
                <a:lnTo>
                  <a:pt x="416" y="230"/>
                </a:lnTo>
                <a:lnTo>
                  <a:pt x="416" y="230"/>
                </a:lnTo>
                <a:lnTo>
                  <a:pt x="418" y="232"/>
                </a:lnTo>
                <a:lnTo>
                  <a:pt x="418" y="232"/>
                </a:lnTo>
                <a:lnTo>
                  <a:pt x="420" y="232"/>
                </a:lnTo>
                <a:lnTo>
                  <a:pt x="420" y="234"/>
                </a:lnTo>
                <a:lnTo>
                  <a:pt x="420" y="236"/>
                </a:lnTo>
                <a:lnTo>
                  <a:pt x="420" y="236"/>
                </a:lnTo>
                <a:lnTo>
                  <a:pt x="420" y="238"/>
                </a:lnTo>
                <a:lnTo>
                  <a:pt x="420" y="240"/>
                </a:lnTo>
                <a:lnTo>
                  <a:pt x="418" y="240"/>
                </a:lnTo>
                <a:lnTo>
                  <a:pt x="418" y="242"/>
                </a:lnTo>
                <a:lnTo>
                  <a:pt x="416" y="242"/>
                </a:lnTo>
                <a:lnTo>
                  <a:pt x="416" y="244"/>
                </a:lnTo>
                <a:lnTo>
                  <a:pt x="416" y="244"/>
                </a:lnTo>
                <a:lnTo>
                  <a:pt x="418" y="244"/>
                </a:lnTo>
                <a:lnTo>
                  <a:pt x="418" y="244"/>
                </a:lnTo>
                <a:lnTo>
                  <a:pt x="420" y="244"/>
                </a:lnTo>
                <a:lnTo>
                  <a:pt x="422" y="244"/>
                </a:lnTo>
                <a:lnTo>
                  <a:pt x="428" y="242"/>
                </a:lnTo>
                <a:lnTo>
                  <a:pt x="430" y="242"/>
                </a:lnTo>
                <a:lnTo>
                  <a:pt x="432" y="240"/>
                </a:lnTo>
                <a:lnTo>
                  <a:pt x="434" y="238"/>
                </a:lnTo>
                <a:lnTo>
                  <a:pt x="436" y="234"/>
                </a:lnTo>
                <a:lnTo>
                  <a:pt x="436" y="234"/>
                </a:lnTo>
                <a:lnTo>
                  <a:pt x="439" y="232"/>
                </a:lnTo>
                <a:lnTo>
                  <a:pt x="439" y="232"/>
                </a:lnTo>
                <a:lnTo>
                  <a:pt x="436" y="230"/>
                </a:lnTo>
                <a:lnTo>
                  <a:pt x="436" y="228"/>
                </a:lnTo>
                <a:lnTo>
                  <a:pt x="436" y="228"/>
                </a:lnTo>
                <a:lnTo>
                  <a:pt x="436" y="228"/>
                </a:lnTo>
                <a:lnTo>
                  <a:pt x="436" y="226"/>
                </a:lnTo>
                <a:lnTo>
                  <a:pt x="436" y="224"/>
                </a:lnTo>
                <a:lnTo>
                  <a:pt x="436" y="222"/>
                </a:lnTo>
                <a:lnTo>
                  <a:pt x="439" y="219"/>
                </a:lnTo>
                <a:lnTo>
                  <a:pt x="439" y="219"/>
                </a:lnTo>
                <a:lnTo>
                  <a:pt x="439" y="219"/>
                </a:lnTo>
                <a:lnTo>
                  <a:pt x="439" y="217"/>
                </a:lnTo>
                <a:lnTo>
                  <a:pt x="441" y="211"/>
                </a:lnTo>
                <a:lnTo>
                  <a:pt x="441" y="209"/>
                </a:lnTo>
                <a:lnTo>
                  <a:pt x="439" y="207"/>
                </a:lnTo>
                <a:lnTo>
                  <a:pt x="439" y="207"/>
                </a:lnTo>
                <a:lnTo>
                  <a:pt x="441" y="205"/>
                </a:lnTo>
                <a:lnTo>
                  <a:pt x="449" y="192"/>
                </a:lnTo>
                <a:lnTo>
                  <a:pt x="453" y="188"/>
                </a:lnTo>
                <a:lnTo>
                  <a:pt x="455" y="186"/>
                </a:lnTo>
                <a:lnTo>
                  <a:pt x="457" y="186"/>
                </a:lnTo>
                <a:lnTo>
                  <a:pt x="457" y="184"/>
                </a:lnTo>
                <a:lnTo>
                  <a:pt x="457" y="182"/>
                </a:lnTo>
                <a:lnTo>
                  <a:pt x="459" y="176"/>
                </a:lnTo>
                <a:lnTo>
                  <a:pt x="459" y="173"/>
                </a:lnTo>
                <a:lnTo>
                  <a:pt x="459" y="171"/>
                </a:lnTo>
                <a:lnTo>
                  <a:pt x="464" y="167"/>
                </a:lnTo>
                <a:lnTo>
                  <a:pt x="466" y="163"/>
                </a:lnTo>
                <a:lnTo>
                  <a:pt x="468" y="165"/>
                </a:lnTo>
                <a:lnTo>
                  <a:pt x="470" y="167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71"/>
                </a:lnTo>
                <a:lnTo>
                  <a:pt x="470" y="171"/>
                </a:lnTo>
                <a:lnTo>
                  <a:pt x="472" y="171"/>
                </a:lnTo>
                <a:lnTo>
                  <a:pt x="472" y="171"/>
                </a:lnTo>
                <a:lnTo>
                  <a:pt x="474" y="171"/>
                </a:lnTo>
                <a:lnTo>
                  <a:pt x="476" y="169"/>
                </a:lnTo>
                <a:lnTo>
                  <a:pt x="476" y="169"/>
                </a:lnTo>
                <a:lnTo>
                  <a:pt x="478" y="167"/>
                </a:lnTo>
                <a:lnTo>
                  <a:pt x="480" y="165"/>
                </a:lnTo>
                <a:lnTo>
                  <a:pt x="482" y="163"/>
                </a:lnTo>
                <a:lnTo>
                  <a:pt x="482" y="161"/>
                </a:lnTo>
                <a:lnTo>
                  <a:pt x="482" y="159"/>
                </a:lnTo>
                <a:lnTo>
                  <a:pt x="482" y="159"/>
                </a:lnTo>
                <a:lnTo>
                  <a:pt x="482" y="157"/>
                </a:lnTo>
                <a:lnTo>
                  <a:pt x="487" y="153"/>
                </a:lnTo>
                <a:lnTo>
                  <a:pt x="487" y="151"/>
                </a:lnTo>
                <a:lnTo>
                  <a:pt x="489" y="151"/>
                </a:lnTo>
                <a:lnTo>
                  <a:pt x="489" y="151"/>
                </a:lnTo>
                <a:lnTo>
                  <a:pt x="489" y="151"/>
                </a:lnTo>
                <a:lnTo>
                  <a:pt x="491" y="151"/>
                </a:lnTo>
                <a:lnTo>
                  <a:pt x="493" y="148"/>
                </a:lnTo>
                <a:lnTo>
                  <a:pt x="493" y="148"/>
                </a:lnTo>
                <a:lnTo>
                  <a:pt x="495" y="146"/>
                </a:lnTo>
                <a:lnTo>
                  <a:pt x="495" y="146"/>
                </a:lnTo>
                <a:lnTo>
                  <a:pt x="495" y="146"/>
                </a:lnTo>
                <a:lnTo>
                  <a:pt x="499" y="146"/>
                </a:lnTo>
                <a:lnTo>
                  <a:pt x="507" y="144"/>
                </a:lnTo>
                <a:lnTo>
                  <a:pt x="510" y="142"/>
                </a:lnTo>
                <a:lnTo>
                  <a:pt x="516" y="138"/>
                </a:lnTo>
                <a:lnTo>
                  <a:pt x="520" y="134"/>
                </a:lnTo>
                <a:lnTo>
                  <a:pt x="524" y="130"/>
                </a:lnTo>
                <a:lnTo>
                  <a:pt x="526" y="123"/>
                </a:lnTo>
                <a:lnTo>
                  <a:pt x="528" y="123"/>
                </a:lnTo>
                <a:lnTo>
                  <a:pt x="530" y="119"/>
                </a:lnTo>
                <a:lnTo>
                  <a:pt x="530" y="119"/>
                </a:lnTo>
                <a:lnTo>
                  <a:pt x="533" y="119"/>
                </a:lnTo>
                <a:lnTo>
                  <a:pt x="533" y="119"/>
                </a:lnTo>
                <a:lnTo>
                  <a:pt x="533" y="119"/>
                </a:lnTo>
                <a:lnTo>
                  <a:pt x="537" y="121"/>
                </a:lnTo>
                <a:lnTo>
                  <a:pt x="537" y="121"/>
                </a:lnTo>
                <a:lnTo>
                  <a:pt x="539" y="121"/>
                </a:lnTo>
                <a:lnTo>
                  <a:pt x="541" y="121"/>
                </a:lnTo>
                <a:lnTo>
                  <a:pt x="543" y="121"/>
                </a:lnTo>
                <a:lnTo>
                  <a:pt x="543" y="121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1"/>
                </a:lnTo>
                <a:lnTo>
                  <a:pt x="558" y="111"/>
                </a:lnTo>
                <a:lnTo>
                  <a:pt x="558" y="109"/>
                </a:lnTo>
                <a:lnTo>
                  <a:pt x="560" y="109"/>
                </a:lnTo>
                <a:lnTo>
                  <a:pt x="560" y="109"/>
                </a:lnTo>
                <a:lnTo>
                  <a:pt x="560" y="107"/>
                </a:lnTo>
                <a:lnTo>
                  <a:pt x="562" y="109"/>
                </a:lnTo>
                <a:lnTo>
                  <a:pt x="564" y="109"/>
                </a:lnTo>
                <a:lnTo>
                  <a:pt x="566" y="109"/>
                </a:lnTo>
                <a:lnTo>
                  <a:pt x="566" y="107"/>
                </a:lnTo>
                <a:lnTo>
                  <a:pt x="572" y="105"/>
                </a:lnTo>
                <a:lnTo>
                  <a:pt x="576" y="100"/>
                </a:lnTo>
                <a:lnTo>
                  <a:pt x="578" y="98"/>
                </a:lnTo>
                <a:lnTo>
                  <a:pt x="581" y="98"/>
                </a:lnTo>
                <a:lnTo>
                  <a:pt x="581" y="98"/>
                </a:lnTo>
                <a:lnTo>
                  <a:pt x="583" y="96"/>
                </a:lnTo>
                <a:lnTo>
                  <a:pt x="587" y="94"/>
                </a:lnTo>
                <a:lnTo>
                  <a:pt x="587" y="92"/>
                </a:lnTo>
                <a:lnTo>
                  <a:pt x="589" y="90"/>
                </a:lnTo>
                <a:lnTo>
                  <a:pt x="589" y="90"/>
                </a:lnTo>
                <a:lnTo>
                  <a:pt x="589" y="86"/>
                </a:lnTo>
                <a:lnTo>
                  <a:pt x="589" y="86"/>
                </a:lnTo>
                <a:lnTo>
                  <a:pt x="591" y="84"/>
                </a:lnTo>
                <a:lnTo>
                  <a:pt x="591" y="84"/>
                </a:lnTo>
                <a:lnTo>
                  <a:pt x="593" y="84"/>
                </a:lnTo>
                <a:lnTo>
                  <a:pt x="595" y="82"/>
                </a:lnTo>
                <a:lnTo>
                  <a:pt x="595" y="82"/>
                </a:lnTo>
                <a:lnTo>
                  <a:pt x="597" y="82"/>
                </a:lnTo>
                <a:lnTo>
                  <a:pt x="599" y="84"/>
                </a:lnTo>
                <a:lnTo>
                  <a:pt x="601" y="86"/>
                </a:lnTo>
                <a:lnTo>
                  <a:pt x="604" y="86"/>
                </a:lnTo>
                <a:lnTo>
                  <a:pt x="606" y="88"/>
                </a:lnTo>
                <a:lnTo>
                  <a:pt x="622" y="80"/>
                </a:ln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9" y="80"/>
                </a:lnTo>
                <a:lnTo>
                  <a:pt x="629" y="80"/>
                </a:lnTo>
                <a:lnTo>
                  <a:pt x="629" y="80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0"/>
                </a:lnTo>
                <a:lnTo>
                  <a:pt x="633" y="80"/>
                </a:lnTo>
                <a:lnTo>
                  <a:pt x="635" y="77"/>
                </a:lnTo>
                <a:lnTo>
                  <a:pt x="635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9" y="75"/>
                </a:lnTo>
                <a:lnTo>
                  <a:pt x="639" y="75"/>
                </a:lnTo>
                <a:lnTo>
                  <a:pt x="639" y="73"/>
                </a:lnTo>
                <a:lnTo>
                  <a:pt x="639" y="73"/>
                </a:lnTo>
                <a:lnTo>
                  <a:pt x="639" y="73"/>
                </a:lnTo>
                <a:lnTo>
                  <a:pt x="641" y="71"/>
                </a:lnTo>
                <a:lnTo>
                  <a:pt x="641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67"/>
                </a:lnTo>
                <a:lnTo>
                  <a:pt x="643" y="67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8" name="Freeform 105">
            <a:extLst>
              <a:ext uri="{FF2B5EF4-FFF2-40B4-BE49-F238E27FC236}">
                <a16:creationId xmlns:a16="http://schemas.microsoft.com/office/drawing/2014/main" id="{5BD1CC3B-5AE4-4B41-B6E8-AA3114114DC4}"/>
              </a:ext>
            </a:extLst>
          </p:cNvPr>
          <p:cNvSpPr>
            <a:spLocks/>
          </p:cNvSpPr>
          <p:nvPr/>
        </p:nvSpPr>
        <p:spPr bwMode="auto">
          <a:xfrm>
            <a:off x="10954815" y="2718956"/>
            <a:ext cx="898929" cy="454548"/>
          </a:xfrm>
          <a:custGeom>
            <a:avLst/>
            <a:gdLst>
              <a:gd name="T0" fmla="*/ 570 w 585"/>
              <a:gd name="T1" fmla="*/ 122 h 312"/>
              <a:gd name="T2" fmla="*/ 533 w 585"/>
              <a:gd name="T3" fmla="*/ 103 h 312"/>
              <a:gd name="T4" fmla="*/ 495 w 585"/>
              <a:gd name="T5" fmla="*/ 92 h 312"/>
              <a:gd name="T6" fmla="*/ 495 w 585"/>
              <a:gd name="T7" fmla="*/ 46 h 312"/>
              <a:gd name="T8" fmla="*/ 468 w 585"/>
              <a:gd name="T9" fmla="*/ 25 h 312"/>
              <a:gd name="T10" fmla="*/ 472 w 585"/>
              <a:gd name="T11" fmla="*/ 15 h 312"/>
              <a:gd name="T12" fmla="*/ 424 w 585"/>
              <a:gd name="T13" fmla="*/ 3 h 312"/>
              <a:gd name="T14" fmla="*/ 403 w 585"/>
              <a:gd name="T15" fmla="*/ 17 h 312"/>
              <a:gd name="T16" fmla="*/ 389 w 585"/>
              <a:gd name="T17" fmla="*/ 21 h 312"/>
              <a:gd name="T18" fmla="*/ 366 w 585"/>
              <a:gd name="T19" fmla="*/ 32 h 312"/>
              <a:gd name="T20" fmla="*/ 343 w 585"/>
              <a:gd name="T21" fmla="*/ 28 h 312"/>
              <a:gd name="T22" fmla="*/ 309 w 585"/>
              <a:gd name="T23" fmla="*/ 7 h 312"/>
              <a:gd name="T24" fmla="*/ 280 w 585"/>
              <a:gd name="T25" fmla="*/ 23 h 312"/>
              <a:gd name="T26" fmla="*/ 253 w 585"/>
              <a:gd name="T27" fmla="*/ 57 h 312"/>
              <a:gd name="T28" fmla="*/ 236 w 585"/>
              <a:gd name="T29" fmla="*/ 65 h 312"/>
              <a:gd name="T30" fmla="*/ 213 w 585"/>
              <a:gd name="T31" fmla="*/ 78 h 312"/>
              <a:gd name="T32" fmla="*/ 167 w 585"/>
              <a:gd name="T33" fmla="*/ 97 h 312"/>
              <a:gd name="T34" fmla="*/ 134 w 585"/>
              <a:gd name="T35" fmla="*/ 130 h 312"/>
              <a:gd name="T36" fmla="*/ 121 w 585"/>
              <a:gd name="T37" fmla="*/ 136 h 312"/>
              <a:gd name="T38" fmla="*/ 113 w 585"/>
              <a:gd name="T39" fmla="*/ 159 h 312"/>
              <a:gd name="T40" fmla="*/ 90 w 585"/>
              <a:gd name="T41" fmla="*/ 176 h 312"/>
              <a:gd name="T42" fmla="*/ 77 w 585"/>
              <a:gd name="T43" fmla="*/ 178 h 312"/>
              <a:gd name="T44" fmla="*/ 67 w 585"/>
              <a:gd name="T45" fmla="*/ 178 h 312"/>
              <a:gd name="T46" fmla="*/ 34 w 585"/>
              <a:gd name="T47" fmla="*/ 188 h 312"/>
              <a:gd name="T48" fmla="*/ 6 w 585"/>
              <a:gd name="T49" fmla="*/ 213 h 312"/>
              <a:gd name="T50" fmla="*/ 29 w 585"/>
              <a:gd name="T51" fmla="*/ 222 h 312"/>
              <a:gd name="T52" fmla="*/ 46 w 585"/>
              <a:gd name="T53" fmla="*/ 245 h 312"/>
              <a:gd name="T54" fmla="*/ 42 w 585"/>
              <a:gd name="T55" fmla="*/ 259 h 312"/>
              <a:gd name="T56" fmla="*/ 75 w 585"/>
              <a:gd name="T57" fmla="*/ 280 h 312"/>
              <a:gd name="T58" fmla="*/ 117 w 585"/>
              <a:gd name="T59" fmla="*/ 266 h 312"/>
              <a:gd name="T60" fmla="*/ 182 w 585"/>
              <a:gd name="T61" fmla="*/ 274 h 312"/>
              <a:gd name="T62" fmla="*/ 217 w 585"/>
              <a:gd name="T63" fmla="*/ 270 h 312"/>
              <a:gd name="T64" fmla="*/ 230 w 585"/>
              <a:gd name="T65" fmla="*/ 249 h 312"/>
              <a:gd name="T66" fmla="*/ 272 w 585"/>
              <a:gd name="T67" fmla="*/ 209 h 312"/>
              <a:gd name="T68" fmla="*/ 274 w 585"/>
              <a:gd name="T69" fmla="*/ 199 h 312"/>
              <a:gd name="T70" fmla="*/ 301 w 585"/>
              <a:gd name="T71" fmla="*/ 203 h 312"/>
              <a:gd name="T72" fmla="*/ 376 w 585"/>
              <a:gd name="T73" fmla="*/ 170 h 312"/>
              <a:gd name="T74" fmla="*/ 405 w 585"/>
              <a:gd name="T75" fmla="*/ 165 h 312"/>
              <a:gd name="T76" fmla="*/ 426 w 585"/>
              <a:gd name="T77" fmla="*/ 188 h 312"/>
              <a:gd name="T78" fmla="*/ 433 w 585"/>
              <a:gd name="T79" fmla="*/ 205 h 312"/>
              <a:gd name="T80" fmla="*/ 437 w 585"/>
              <a:gd name="T81" fmla="*/ 224 h 312"/>
              <a:gd name="T82" fmla="*/ 445 w 585"/>
              <a:gd name="T83" fmla="*/ 220 h 312"/>
              <a:gd name="T84" fmla="*/ 445 w 585"/>
              <a:gd name="T85" fmla="*/ 232 h 312"/>
              <a:gd name="T86" fmla="*/ 439 w 585"/>
              <a:gd name="T87" fmla="*/ 239 h 312"/>
              <a:gd name="T88" fmla="*/ 428 w 585"/>
              <a:gd name="T89" fmla="*/ 239 h 312"/>
              <a:gd name="T90" fmla="*/ 395 w 585"/>
              <a:gd name="T91" fmla="*/ 245 h 312"/>
              <a:gd name="T92" fmla="*/ 378 w 585"/>
              <a:gd name="T93" fmla="*/ 264 h 312"/>
              <a:gd name="T94" fmla="*/ 366 w 585"/>
              <a:gd name="T95" fmla="*/ 272 h 312"/>
              <a:gd name="T96" fmla="*/ 368 w 585"/>
              <a:gd name="T97" fmla="*/ 287 h 312"/>
              <a:gd name="T98" fmla="*/ 370 w 585"/>
              <a:gd name="T99" fmla="*/ 303 h 312"/>
              <a:gd name="T100" fmla="*/ 397 w 585"/>
              <a:gd name="T101" fmla="*/ 293 h 312"/>
              <a:gd name="T102" fmla="*/ 418 w 585"/>
              <a:gd name="T103" fmla="*/ 282 h 312"/>
              <a:gd name="T104" fmla="*/ 462 w 585"/>
              <a:gd name="T105" fmla="*/ 243 h 312"/>
              <a:gd name="T106" fmla="*/ 510 w 585"/>
              <a:gd name="T107" fmla="*/ 232 h 312"/>
              <a:gd name="T108" fmla="*/ 527 w 585"/>
              <a:gd name="T109" fmla="*/ 236 h 312"/>
              <a:gd name="T110" fmla="*/ 552 w 585"/>
              <a:gd name="T111" fmla="*/ 261 h 312"/>
              <a:gd name="T112" fmla="*/ 562 w 585"/>
              <a:gd name="T113" fmla="*/ 261 h 312"/>
              <a:gd name="T114" fmla="*/ 539 w 585"/>
              <a:gd name="T115" fmla="*/ 226 h 312"/>
              <a:gd name="T116" fmla="*/ 535 w 585"/>
              <a:gd name="T117" fmla="*/ 203 h 312"/>
              <a:gd name="T118" fmla="*/ 556 w 585"/>
              <a:gd name="T119" fmla="*/ 186 h 312"/>
              <a:gd name="T120" fmla="*/ 568 w 585"/>
              <a:gd name="T121" fmla="*/ 172 h 312"/>
              <a:gd name="T122" fmla="*/ 583 w 585"/>
              <a:gd name="T123" fmla="*/ 17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85" h="312">
                <a:moveTo>
                  <a:pt x="585" y="155"/>
                </a:moveTo>
                <a:lnTo>
                  <a:pt x="581" y="151"/>
                </a:lnTo>
                <a:lnTo>
                  <a:pt x="579" y="147"/>
                </a:lnTo>
                <a:lnTo>
                  <a:pt x="579" y="142"/>
                </a:lnTo>
                <a:lnTo>
                  <a:pt x="583" y="136"/>
                </a:lnTo>
                <a:lnTo>
                  <a:pt x="581" y="132"/>
                </a:lnTo>
                <a:lnTo>
                  <a:pt x="579" y="130"/>
                </a:lnTo>
                <a:lnTo>
                  <a:pt x="573" y="126"/>
                </a:lnTo>
                <a:lnTo>
                  <a:pt x="570" y="126"/>
                </a:lnTo>
                <a:lnTo>
                  <a:pt x="570" y="122"/>
                </a:lnTo>
                <a:lnTo>
                  <a:pt x="570" y="122"/>
                </a:lnTo>
                <a:lnTo>
                  <a:pt x="568" y="122"/>
                </a:lnTo>
                <a:lnTo>
                  <a:pt x="568" y="122"/>
                </a:lnTo>
                <a:lnTo>
                  <a:pt x="560" y="115"/>
                </a:lnTo>
                <a:lnTo>
                  <a:pt x="558" y="115"/>
                </a:lnTo>
                <a:lnTo>
                  <a:pt x="552" y="117"/>
                </a:lnTo>
                <a:lnTo>
                  <a:pt x="550" y="119"/>
                </a:lnTo>
                <a:lnTo>
                  <a:pt x="545" y="119"/>
                </a:lnTo>
                <a:lnTo>
                  <a:pt x="543" y="119"/>
                </a:lnTo>
                <a:lnTo>
                  <a:pt x="539" y="117"/>
                </a:lnTo>
                <a:lnTo>
                  <a:pt x="537" y="109"/>
                </a:lnTo>
                <a:lnTo>
                  <a:pt x="533" y="103"/>
                </a:lnTo>
                <a:lnTo>
                  <a:pt x="527" y="99"/>
                </a:lnTo>
                <a:lnTo>
                  <a:pt x="518" y="90"/>
                </a:lnTo>
                <a:lnTo>
                  <a:pt x="510" y="88"/>
                </a:lnTo>
                <a:lnTo>
                  <a:pt x="504" y="90"/>
                </a:lnTo>
                <a:lnTo>
                  <a:pt x="501" y="97"/>
                </a:lnTo>
                <a:lnTo>
                  <a:pt x="499" y="103"/>
                </a:lnTo>
                <a:lnTo>
                  <a:pt x="499" y="109"/>
                </a:lnTo>
                <a:lnTo>
                  <a:pt x="497" y="109"/>
                </a:lnTo>
                <a:lnTo>
                  <a:pt x="495" y="103"/>
                </a:lnTo>
                <a:lnTo>
                  <a:pt x="491" y="99"/>
                </a:lnTo>
                <a:lnTo>
                  <a:pt x="495" y="92"/>
                </a:lnTo>
                <a:lnTo>
                  <a:pt x="491" y="88"/>
                </a:lnTo>
                <a:lnTo>
                  <a:pt x="499" y="84"/>
                </a:lnTo>
                <a:lnTo>
                  <a:pt x="508" y="76"/>
                </a:lnTo>
                <a:lnTo>
                  <a:pt x="508" y="71"/>
                </a:lnTo>
                <a:lnTo>
                  <a:pt x="506" y="65"/>
                </a:lnTo>
                <a:lnTo>
                  <a:pt x="501" y="59"/>
                </a:lnTo>
                <a:lnTo>
                  <a:pt x="499" y="57"/>
                </a:lnTo>
                <a:lnTo>
                  <a:pt x="499" y="51"/>
                </a:lnTo>
                <a:lnTo>
                  <a:pt x="497" y="48"/>
                </a:lnTo>
                <a:lnTo>
                  <a:pt x="495" y="46"/>
                </a:lnTo>
                <a:lnTo>
                  <a:pt x="495" y="46"/>
                </a:lnTo>
                <a:lnTo>
                  <a:pt x="493" y="46"/>
                </a:lnTo>
                <a:lnTo>
                  <a:pt x="493" y="44"/>
                </a:lnTo>
                <a:lnTo>
                  <a:pt x="493" y="44"/>
                </a:lnTo>
                <a:lnTo>
                  <a:pt x="485" y="38"/>
                </a:lnTo>
                <a:lnTo>
                  <a:pt x="483" y="32"/>
                </a:lnTo>
                <a:lnTo>
                  <a:pt x="476" y="34"/>
                </a:lnTo>
                <a:lnTo>
                  <a:pt x="468" y="40"/>
                </a:lnTo>
                <a:lnTo>
                  <a:pt x="466" y="30"/>
                </a:lnTo>
                <a:lnTo>
                  <a:pt x="466" y="28"/>
                </a:lnTo>
                <a:lnTo>
                  <a:pt x="468" y="28"/>
                </a:lnTo>
                <a:lnTo>
                  <a:pt x="468" y="25"/>
                </a:lnTo>
                <a:lnTo>
                  <a:pt x="481" y="23"/>
                </a:lnTo>
                <a:lnTo>
                  <a:pt x="481" y="21"/>
                </a:lnTo>
                <a:lnTo>
                  <a:pt x="483" y="19"/>
                </a:lnTo>
                <a:lnTo>
                  <a:pt x="485" y="15"/>
                </a:lnTo>
                <a:lnTo>
                  <a:pt x="485" y="13"/>
                </a:lnTo>
                <a:lnTo>
                  <a:pt x="483" y="11"/>
                </a:lnTo>
                <a:lnTo>
                  <a:pt x="483" y="11"/>
                </a:lnTo>
                <a:lnTo>
                  <a:pt x="481" y="11"/>
                </a:lnTo>
                <a:lnTo>
                  <a:pt x="478" y="13"/>
                </a:lnTo>
                <a:lnTo>
                  <a:pt x="474" y="15"/>
                </a:lnTo>
                <a:lnTo>
                  <a:pt x="472" y="15"/>
                </a:lnTo>
                <a:lnTo>
                  <a:pt x="468" y="13"/>
                </a:lnTo>
                <a:lnTo>
                  <a:pt x="466" y="9"/>
                </a:lnTo>
                <a:lnTo>
                  <a:pt x="464" y="7"/>
                </a:lnTo>
                <a:lnTo>
                  <a:pt x="464" y="3"/>
                </a:lnTo>
                <a:lnTo>
                  <a:pt x="462" y="0"/>
                </a:lnTo>
                <a:lnTo>
                  <a:pt x="456" y="0"/>
                </a:lnTo>
                <a:lnTo>
                  <a:pt x="449" y="0"/>
                </a:lnTo>
                <a:lnTo>
                  <a:pt x="443" y="0"/>
                </a:lnTo>
                <a:lnTo>
                  <a:pt x="435" y="5"/>
                </a:lnTo>
                <a:lnTo>
                  <a:pt x="426" y="3"/>
                </a:lnTo>
                <a:lnTo>
                  <a:pt x="424" y="3"/>
                </a:lnTo>
                <a:lnTo>
                  <a:pt x="422" y="3"/>
                </a:lnTo>
                <a:lnTo>
                  <a:pt x="422" y="11"/>
                </a:lnTo>
                <a:lnTo>
                  <a:pt x="420" y="17"/>
                </a:lnTo>
                <a:lnTo>
                  <a:pt x="412" y="17"/>
                </a:lnTo>
                <a:lnTo>
                  <a:pt x="407" y="13"/>
                </a:lnTo>
                <a:lnTo>
                  <a:pt x="405" y="15"/>
                </a:lnTo>
                <a:lnTo>
                  <a:pt x="405" y="15"/>
                </a:lnTo>
                <a:lnTo>
                  <a:pt x="403" y="15"/>
                </a:lnTo>
                <a:lnTo>
                  <a:pt x="403" y="15"/>
                </a:lnTo>
                <a:lnTo>
                  <a:pt x="401" y="17"/>
                </a:lnTo>
                <a:lnTo>
                  <a:pt x="403" y="17"/>
                </a:lnTo>
                <a:lnTo>
                  <a:pt x="401" y="19"/>
                </a:lnTo>
                <a:lnTo>
                  <a:pt x="399" y="19"/>
                </a:lnTo>
                <a:lnTo>
                  <a:pt x="399" y="19"/>
                </a:lnTo>
                <a:lnTo>
                  <a:pt x="399" y="23"/>
                </a:lnTo>
                <a:lnTo>
                  <a:pt x="399" y="28"/>
                </a:lnTo>
                <a:lnTo>
                  <a:pt x="399" y="28"/>
                </a:lnTo>
                <a:lnTo>
                  <a:pt x="395" y="28"/>
                </a:lnTo>
                <a:lnTo>
                  <a:pt x="393" y="28"/>
                </a:lnTo>
                <a:lnTo>
                  <a:pt x="393" y="25"/>
                </a:lnTo>
                <a:lnTo>
                  <a:pt x="391" y="21"/>
                </a:lnTo>
                <a:lnTo>
                  <a:pt x="389" y="21"/>
                </a:lnTo>
                <a:lnTo>
                  <a:pt x="389" y="28"/>
                </a:lnTo>
                <a:lnTo>
                  <a:pt x="384" y="28"/>
                </a:lnTo>
                <a:lnTo>
                  <a:pt x="378" y="28"/>
                </a:lnTo>
                <a:lnTo>
                  <a:pt x="374" y="30"/>
                </a:lnTo>
                <a:lnTo>
                  <a:pt x="374" y="36"/>
                </a:lnTo>
                <a:lnTo>
                  <a:pt x="370" y="36"/>
                </a:lnTo>
                <a:lnTo>
                  <a:pt x="368" y="36"/>
                </a:lnTo>
                <a:lnTo>
                  <a:pt x="368" y="34"/>
                </a:lnTo>
                <a:lnTo>
                  <a:pt x="368" y="34"/>
                </a:lnTo>
                <a:lnTo>
                  <a:pt x="368" y="32"/>
                </a:lnTo>
                <a:lnTo>
                  <a:pt x="366" y="32"/>
                </a:lnTo>
                <a:lnTo>
                  <a:pt x="366" y="32"/>
                </a:lnTo>
                <a:lnTo>
                  <a:pt x="357" y="30"/>
                </a:lnTo>
                <a:lnTo>
                  <a:pt x="357" y="30"/>
                </a:lnTo>
                <a:lnTo>
                  <a:pt x="351" y="25"/>
                </a:lnTo>
                <a:lnTo>
                  <a:pt x="345" y="25"/>
                </a:lnTo>
                <a:lnTo>
                  <a:pt x="343" y="23"/>
                </a:lnTo>
                <a:lnTo>
                  <a:pt x="343" y="23"/>
                </a:lnTo>
                <a:lnTo>
                  <a:pt x="343" y="25"/>
                </a:lnTo>
                <a:lnTo>
                  <a:pt x="345" y="28"/>
                </a:lnTo>
                <a:lnTo>
                  <a:pt x="345" y="28"/>
                </a:lnTo>
                <a:lnTo>
                  <a:pt x="343" y="28"/>
                </a:lnTo>
                <a:lnTo>
                  <a:pt x="336" y="23"/>
                </a:lnTo>
                <a:lnTo>
                  <a:pt x="332" y="23"/>
                </a:lnTo>
                <a:lnTo>
                  <a:pt x="328" y="23"/>
                </a:lnTo>
                <a:lnTo>
                  <a:pt x="326" y="23"/>
                </a:lnTo>
                <a:lnTo>
                  <a:pt x="324" y="23"/>
                </a:lnTo>
                <a:lnTo>
                  <a:pt x="322" y="23"/>
                </a:lnTo>
                <a:lnTo>
                  <a:pt x="324" y="17"/>
                </a:lnTo>
                <a:lnTo>
                  <a:pt x="322" y="17"/>
                </a:lnTo>
                <a:lnTo>
                  <a:pt x="316" y="9"/>
                </a:lnTo>
                <a:lnTo>
                  <a:pt x="313" y="7"/>
                </a:lnTo>
                <a:lnTo>
                  <a:pt x="309" y="7"/>
                </a:lnTo>
                <a:lnTo>
                  <a:pt x="305" y="7"/>
                </a:lnTo>
                <a:lnTo>
                  <a:pt x="305" y="7"/>
                </a:lnTo>
                <a:lnTo>
                  <a:pt x="299" y="15"/>
                </a:lnTo>
                <a:lnTo>
                  <a:pt x="297" y="17"/>
                </a:lnTo>
                <a:lnTo>
                  <a:pt x="295" y="17"/>
                </a:lnTo>
                <a:lnTo>
                  <a:pt x="293" y="19"/>
                </a:lnTo>
                <a:lnTo>
                  <a:pt x="288" y="19"/>
                </a:lnTo>
                <a:lnTo>
                  <a:pt x="286" y="19"/>
                </a:lnTo>
                <a:lnTo>
                  <a:pt x="282" y="19"/>
                </a:lnTo>
                <a:lnTo>
                  <a:pt x="282" y="21"/>
                </a:lnTo>
                <a:lnTo>
                  <a:pt x="280" y="23"/>
                </a:lnTo>
                <a:lnTo>
                  <a:pt x="280" y="25"/>
                </a:lnTo>
                <a:lnTo>
                  <a:pt x="278" y="25"/>
                </a:lnTo>
                <a:lnTo>
                  <a:pt x="274" y="25"/>
                </a:lnTo>
                <a:lnTo>
                  <a:pt x="272" y="32"/>
                </a:lnTo>
                <a:lnTo>
                  <a:pt x="276" y="36"/>
                </a:lnTo>
                <a:lnTo>
                  <a:pt x="280" y="40"/>
                </a:lnTo>
                <a:lnTo>
                  <a:pt x="274" y="46"/>
                </a:lnTo>
                <a:lnTo>
                  <a:pt x="270" y="51"/>
                </a:lnTo>
                <a:lnTo>
                  <a:pt x="263" y="51"/>
                </a:lnTo>
                <a:lnTo>
                  <a:pt x="259" y="55"/>
                </a:lnTo>
                <a:lnTo>
                  <a:pt x="253" y="57"/>
                </a:lnTo>
                <a:lnTo>
                  <a:pt x="249" y="59"/>
                </a:lnTo>
                <a:lnTo>
                  <a:pt x="247" y="59"/>
                </a:lnTo>
                <a:lnTo>
                  <a:pt x="245" y="61"/>
                </a:lnTo>
                <a:lnTo>
                  <a:pt x="242" y="61"/>
                </a:lnTo>
                <a:lnTo>
                  <a:pt x="240" y="61"/>
                </a:lnTo>
                <a:lnTo>
                  <a:pt x="238" y="61"/>
                </a:ln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6" y="65"/>
                </a:lnTo>
                <a:lnTo>
                  <a:pt x="236" y="65"/>
                </a:lnTo>
                <a:lnTo>
                  <a:pt x="236" y="65"/>
                </a:lnTo>
                <a:lnTo>
                  <a:pt x="236" y="67"/>
                </a:lnTo>
                <a:lnTo>
                  <a:pt x="234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9"/>
                </a:lnTo>
                <a:lnTo>
                  <a:pt x="226" y="71"/>
                </a:lnTo>
                <a:lnTo>
                  <a:pt x="224" y="71"/>
                </a:lnTo>
                <a:lnTo>
                  <a:pt x="217" y="78"/>
                </a:lnTo>
                <a:lnTo>
                  <a:pt x="215" y="78"/>
                </a:lnTo>
                <a:lnTo>
                  <a:pt x="213" y="78"/>
                </a:lnTo>
                <a:lnTo>
                  <a:pt x="213" y="78"/>
                </a:lnTo>
                <a:lnTo>
                  <a:pt x="211" y="78"/>
                </a:lnTo>
                <a:lnTo>
                  <a:pt x="209" y="80"/>
                </a:lnTo>
                <a:lnTo>
                  <a:pt x="207" y="80"/>
                </a:lnTo>
                <a:lnTo>
                  <a:pt x="205" y="80"/>
                </a:lnTo>
                <a:lnTo>
                  <a:pt x="201" y="80"/>
                </a:lnTo>
                <a:lnTo>
                  <a:pt x="190" y="80"/>
                </a:lnTo>
                <a:lnTo>
                  <a:pt x="180" y="86"/>
                </a:lnTo>
                <a:lnTo>
                  <a:pt x="176" y="88"/>
                </a:lnTo>
                <a:lnTo>
                  <a:pt x="171" y="92"/>
                </a:lnTo>
                <a:lnTo>
                  <a:pt x="167" y="97"/>
                </a:lnTo>
                <a:lnTo>
                  <a:pt x="163" y="99"/>
                </a:lnTo>
                <a:lnTo>
                  <a:pt x="159" y="101"/>
                </a:lnTo>
                <a:lnTo>
                  <a:pt x="159" y="105"/>
                </a:lnTo>
                <a:lnTo>
                  <a:pt x="159" y="109"/>
                </a:lnTo>
                <a:lnTo>
                  <a:pt x="157" y="113"/>
                </a:lnTo>
                <a:lnTo>
                  <a:pt x="153" y="115"/>
                </a:lnTo>
                <a:lnTo>
                  <a:pt x="144" y="122"/>
                </a:lnTo>
                <a:lnTo>
                  <a:pt x="142" y="126"/>
                </a:lnTo>
                <a:lnTo>
                  <a:pt x="140" y="128"/>
                </a:lnTo>
                <a:lnTo>
                  <a:pt x="136" y="128"/>
                </a:lnTo>
                <a:lnTo>
                  <a:pt x="134" y="130"/>
                </a:lnTo>
                <a:lnTo>
                  <a:pt x="134" y="130"/>
                </a:lnTo>
                <a:lnTo>
                  <a:pt x="130" y="134"/>
                </a:lnTo>
                <a:lnTo>
                  <a:pt x="130" y="136"/>
                </a:lnTo>
                <a:lnTo>
                  <a:pt x="128" y="136"/>
                </a:lnTo>
                <a:lnTo>
                  <a:pt x="125" y="138"/>
                </a:lnTo>
                <a:lnTo>
                  <a:pt x="123" y="138"/>
                </a:lnTo>
                <a:lnTo>
                  <a:pt x="123" y="138"/>
                </a:lnTo>
                <a:lnTo>
                  <a:pt x="123" y="136"/>
                </a:lnTo>
                <a:lnTo>
                  <a:pt x="121" y="136"/>
                </a:lnTo>
                <a:lnTo>
                  <a:pt x="121" y="136"/>
                </a:lnTo>
                <a:lnTo>
                  <a:pt x="121" y="136"/>
                </a:lnTo>
                <a:lnTo>
                  <a:pt x="115" y="140"/>
                </a:lnTo>
                <a:lnTo>
                  <a:pt x="111" y="142"/>
                </a:lnTo>
                <a:lnTo>
                  <a:pt x="109" y="147"/>
                </a:lnTo>
                <a:lnTo>
                  <a:pt x="107" y="149"/>
                </a:lnTo>
                <a:lnTo>
                  <a:pt x="107" y="151"/>
                </a:lnTo>
                <a:lnTo>
                  <a:pt x="109" y="153"/>
                </a:lnTo>
                <a:lnTo>
                  <a:pt x="113" y="153"/>
                </a:lnTo>
                <a:lnTo>
                  <a:pt x="113" y="153"/>
                </a:lnTo>
                <a:lnTo>
                  <a:pt x="113" y="155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61"/>
                </a:lnTo>
                <a:lnTo>
                  <a:pt x="111" y="165"/>
                </a:lnTo>
                <a:lnTo>
                  <a:pt x="107" y="168"/>
                </a:lnTo>
                <a:lnTo>
                  <a:pt x="105" y="170"/>
                </a:lnTo>
                <a:lnTo>
                  <a:pt x="100" y="170"/>
                </a:lnTo>
                <a:lnTo>
                  <a:pt x="100" y="170"/>
                </a:lnTo>
                <a:lnTo>
                  <a:pt x="98" y="174"/>
                </a:lnTo>
                <a:lnTo>
                  <a:pt x="96" y="174"/>
                </a:lnTo>
                <a:lnTo>
                  <a:pt x="90" y="176"/>
                </a:lnTo>
                <a:lnTo>
                  <a:pt x="88" y="178"/>
                </a:lnTo>
                <a:lnTo>
                  <a:pt x="86" y="178"/>
                </a:lnTo>
                <a:lnTo>
                  <a:pt x="86" y="178"/>
                </a:lnTo>
                <a:lnTo>
                  <a:pt x="84" y="174"/>
                </a:lnTo>
                <a:lnTo>
                  <a:pt x="82" y="174"/>
                </a:lnTo>
                <a:lnTo>
                  <a:pt x="82" y="176"/>
                </a:lnTo>
                <a:lnTo>
                  <a:pt x="82" y="178"/>
                </a:lnTo>
                <a:lnTo>
                  <a:pt x="80" y="180"/>
                </a:lnTo>
                <a:lnTo>
                  <a:pt x="77" y="180"/>
                </a:lnTo>
                <a:lnTo>
                  <a:pt x="77" y="180"/>
                </a:lnTo>
                <a:lnTo>
                  <a:pt x="77" y="178"/>
                </a:lnTo>
                <a:lnTo>
                  <a:pt x="75" y="178"/>
                </a:lnTo>
                <a:lnTo>
                  <a:pt x="75" y="180"/>
                </a:lnTo>
                <a:lnTo>
                  <a:pt x="73" y="182"/>
                </a:lnTo>
                <a:lnTo>
                  <a:pt x="71" y="182"/>
                </a:lnTo>
                <a:lnTo>
                  <a:pt x="71" y="180"/>
                </a:lnTo>
                <a:lnTo>
                  <a:pt x="69" y="176"/>
                </a:lnTo>
                <a:lnTo>
                  <a:pt x="69" y="174"/>
                </a:lnTo>
                <a:lnTo>
                  <a:pt x="67" y="174"/>
                </a:lnTo>
                <a:lnTo>
                  <a:pt x="67" y="176"/>
                </a:lnTo>
                <a:lnTo>
                  <a:pt x="67" y="176"/>
                </a:lnTo>
                <a:lnTo>
                  <a:pt x="67" y="178"/>
                </a:lnTo>
                <a:lnTo>
                  <a:pt x="67" y="178"/>
                </a:lnTo>
                <a:lnTo>
                  <a:pt x="67" y="180"/>
                </a:lnTo>
                <a:lnTo>
                  <a:pt x="65" y="180"/>
                </a:lnTo>
                <a:lnTo>
                  <a:pt x="65" y="180"/>
                </a:lnTo>
                <a:lnTo>
                  <a:pt x="57" y="180"/>
                </a:lnTo>
                <a:lnTo>
                  <a:pt x="54" y="180"/>
                </a:lnTo>
                <a:lnTo>
                  <a:pt x="50" y="182"/>
                </a:lnTo>
                <a:lnTo>
                  <a:pt x="44" y="188"/>
                </a:lnTo>
                <a:lnTo>
                  <a:pt x="40" y="188"/>
                </a:lnTo>
                <a:lnTo>
                  <a:pt x="38" y="188"/>
                </a:lnTo>
                <a:lnTo>
                  <a:pt x="34" y="188"/>
                </a:lnTo>
                <a:lnTo>
                  <a:pt x="29" y="188"/>
                </a:lnTo>
                <a:lnTo>
                  <a:pt x="27" y="188"/>
                </a:lnTo>
                <a:lnTo>
                  <a:pt x="23" y="186"/>
                </a:lnTo>
                <a:lnTo>
                  <a:pt x="21" y="184"/>
                </a:lnTo>
                <a:lnTo>
                  <a:pt x="6" y="186"/>
                </a:lnTo>
                <a:lnTo>
                  <a:pt x="4" y="190"/>
                </a:lnTo>
                <a:lnTo>
                  <a:pt x="0" y="197"/>
                </a:lnTo>
                <a:lnTo>
                  <a:pt x="0" y="201"/>
                </a:lnTo>
                <a:lnTo>
                  <a:pt x="2" y="209"/>
                </a:lnTo>
                <a:lnTo>
                  <a:pt x="2" y="211"/>
                </a:lnTo>
                <a:lnTo>
                  <a:pt x="6" y="213"/>
                </a:lnTo>
                <a:lnTo>
                  <a:pt x="6" y="216"/>
                </a:lnTo>
                <a:lnTo>
                  <a:pt x="8" y="218"/>
                </a:lnTo>
                <a:lnTo>
                  <a:pt x="11" y="218"/>
                </a:lnTo>
                <a:lnTo>
                  <a:pt x="13" y="218"/>
                </a:lnTo>
                <a:lnTo>
                  <a:pt x="15" y="220"/>
                </a:lnTo>
                <a:lnTo>
                  <a:pt x="15" y="220"/>
                </a:lnTo>
                <a:lnTo>
                  <a:pt x="17" y="222"/>
                </a:lnTo>
                <a:lnTo>
                  <a:pt x="17" y="224"/>
                </a:lnTo>
                <a:lnTo>
                  <a:pt x="17" y="224"/>
                </a:lnTo>
                <a:lnTo>
                  <a:pt x="21" y="224"/>
                </a:lnTo>
                <a:lnTo>
                  <a:pt x="29" y="222"/>
                </a:lnTo>
                <a:lnTo>
                  <a:pt x="31" y="222"/>
                </a:lnTo>
                <a:lnTo>
                  <a:pt x="36" y="222"/>
                </a:lnTo>
                <a:lnTo>
                  <a:pt x="36" y="222"/>
                </a:lnTo>
                <a:lnTo>
                  <a:pt x="40" y="218"/>
                </a:lnTo>
                <a:lnTo>
                  <a:pt x="40" y="218"/>
                </a:lnTo>
                <a:lnTo>
                  <a:pt x="42" y="222"/>
                </a:lnTo>
                <a:lnTo>
                  <a:pt x="52" y="236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6" y="245"/>
                </a:lnTo>
                <a:lnTo>
                  <a:pt x="46" y="247"/>
                </a:lnTo>
                <a:lnTo>
                  <a:pt x="46" y="249"/>
                </a:lnTo>
                <a:lnTo>
                  <a:pt x="46" y="249"/>
                </a:lnTo>
                <a:lnTo>
                  <a:pt x="46" y="251"/>
                </a:lnTo>
                <a:lnTo>
                  <a:pt x="44" y="251"/>
                </a:lnTo>
                <a:lnTo>
                  <a:pt x="44" y="251"/>
                </a:lnTo>
                <a:lnTo>
                  <a:pt x="44" y="253"/>
                </a:lnTo>
                <a:lnTo>
                  <a:pt x="42" y="253"/>
                </a:lnTo>
                <a:lnTo>
                  <a:pt x="42" y="255"/>
                </a:lnTo>
                <a:lnTo>
                  <a:pt x="42" y="257"/>
                </a:lnTo>
                <a:lnTo>
                  <a:pt x="42" y="259"/>
                </a:lnTo>
                <a:lnTo>
                  <a:pt x="42" y="264"/>
                </a:lnTo>
                <a:lnTo>
                  <a:pt x="48" y="270"/>
                </a:lnTo>
                <a:lnTo>
                  <a:pt x="50" y="272"/>
                </a:lnTo>
                <a:lnTo>
                  <a:pt x="50" y="272"/>
                </a:lnTo>
                <a:lnTo>
                  <a:pt x="52" y="278"/>
                </a:lnTo>
                <a:lnTo>
                  <a:pt x="50" y="280"/>
                </a:lnTo>
                <a:lnTo>
                  <a:pt x="54" y="280"/>
                </a:lnTo>
                <a:lnTo>
                  <a:pt x="65" y="282"/>
                </a:lnTo>
                <a:lnTo>
                  <a:pt x="69" y="280"/>
                </a:lnTo>
                <a:lnTo>
                  <a:pt x="71" y="280"/>
                </a:lnTo>
                <a:lnTo>
                  <a:pt x="75" y="280"/>
                </a:lnTo>
                <a:lnTo>
                  <a:pt x="75" y="280"/>
                </a:lnTo>
                <a:lnTo>
                  <a:pt x="80" y="278"/>
                </a:lnTo>
                <a:lnTo>
                  <a:pt x="92" y="274"/>
                </a:lnTo>
                <a:lnTo>
                  <a:pt x="98" y="272"/>
                </a:lnTo>
                <a:lnTo>
                  <a:pt x="105" y="272"/>
                </a:lnTo>
                <a:lnTo>
                  <a:pt x="107" y="270"/>
                </a:lnTo>
                <a:lnTo>
                  <a:pt x="109" y="268"/>
                </a:lnTo>
                <a:lnTo>
                  <a:pt x="109" y="268"/>
                </a:lnTo>
                <a:lnTo>
                  <a:pt x="111" y="266"/>
                </a:lnTo>
                <a:lnTo>
                  <a:pt x="113" y="264"/>
                </a:lnTo>
                <a:lnTo>
                  <a:pt x="117" y="266"/>
                </a:lnTo>
                <a:lnTo>
                  <a:pt x="125" y="266"/>
                </a:lnTo>
                <a:lnTo>
                  <a:pt x="134" y="270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8" y="274"/>
                </a:lnTo>
                <a:lnTo>
                  <a:pt x="138" y="274"/>
                </a:lnTo>
                <a:lnTo>
                  <a:pt x="140" y="276"/>
                </a:lnTo>
                <a:lnTo>
                  <a:pt x="142" y="276"/>
                </a:lnTo>
                <a:lnTo>
                  <a:pt x="146" y="278"/>
                </a:lnTo>
                <a:lnTo>
                  <a:pt x="182" y="274"/>
                </a:lnTo>
                <a:lnTo>
                  <a:pt x="184" y="274"/>
                </a:lnTo>
                <a:lnTo>
                  <a:pt x="186" y="274"/>
                </a:lnTo>
                <a:lnTo>
                  <a:pt x="188" y="276"/>
                </a:lnTo>
                <a:lnTo>
                  <a:pt x="190" y="278"/>
                </a:lnTo>
                <a:lnTo>
                  <a:pt x="192" y="278"/>
                </a:lnTo>
                <a:lnTo>
                  <a:pt x="196" y="276"/>
                </a:lnTo>
                <a:lnTo>
                  <a:pt x="199" y="276"/>
                </a:lnTo>
                <a:lnTo>
                  <a:pt x="205" y="274"/>
                </a:lnTo>
                <a:lnTo>
                  <a:pt x="209" y="274"/>
                </a:lnTo>
                <a:lnTo>
                  <a:pt x="215" y="272"/>
                </a:lnTo>
                <a:lnTo>
                  <a:pt x="217" y="270"/>
                </a:lnTo>
                <a:lnTo>
                  <a:pt x="219" y="268"/>
                </a:lnTo>
                <a:lnTo>
                  <a:pt x="222" y="266"/>
                </a:lnTo>
                <a:lnTo>
                  <a:pt x="222" y="266"/>
                </a:lnTo>
                <a:lnTo>
                  <a:pt x="224" y="264"/>
                </a:lnTo>
                <a:lnTo>
                  <a:pt x="228" y="261"/>
                </a:lnTo>
                <a:lnTo>
                  <a:pt x="228" y="259"/>
                </a:lnTo>
                <a:lnTo>
                  <a:pt x="228" y="259"/>
                </a:lnTo>
                <a:lnTo>
                  <a:pt x="228" y="255"/>
                </a:lnTo>
                <a:lnTo>
                  <a:pt x="228" y="253"/>
                </a:lnTo>
                <a:lnTo>
                  <a:pt x="228" y="251"/>
                </a:lnTo>
                <a:lnTo>
                  <a:pt x="230" y="249"/>
                </a:lnTo>
                <a:lnTo>
                  <a:pt x="230" y="249"/>
                </a:lnTo>
                <a:lnTo>
                  <a:pt x="240" y="236"/>
                </a:lnTo>
                <a:lnTo>
                  <a:pt x="245" y="234"/>
                </a:lnTo>
                <a:lnTo>
                  <a:pt x="245" y="234"/>
                </a:lnTo>
                <a:lnTo>
                  <a:pt x="249" y="230"/>
                </a:lnTo>
                <a:lnTo>
                  <a:pt x="253" y="228"/>
                </a:lnTo>
                <a:lnTo>
                  <a:pt x="257" y="224"/>
                </a:lnTo>
                <a:lnTo>
                  <a:pt x="270" y="211"/>
                </a:lnTo>
                <a:lnTo>
                  <a:pt x="270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7"/>
                </a:lnTo>
                <a:lnTo>
                  <a:pt x="270" y="207"/>
                </a:lnTo>
                <a:lnTo>
                  <a:pt x="268" y="205"/>
                </a:lnTo>
                <a:lnTo>
                  <a:pt x="268" y="203"/>
                </a:lnTo>
                <a:lnTo>
                  <a:pt x="268" y="203"/>
                </a:lnTo>
                <a:lnTo>
                  <a:pt x="268" y="201"/>
                </a:lnTo>
                <a:lnTo>
                  <a:pt x="270" y="199"/>
                </a:lnTo>
                <a:lnTo>
                  <a:pt x="272" y="199"/>
                </a:lnTo>
                <a:lnTo>
                  <a:pt x="272" y="199"/>
                </a:lnTo>
                <a:lnTo>
                  <a:pt x="272" y="199"/>
                </a:lnTo>
                <a:lnTo>
                  <a:pt x="274" y="199"/>
                </a:lnTo>
                <a:lnTo>
                  <a:pt x="274" y="201"/>
                </a:lnTo>
                <a:lnTo>
                  <a:pt x="274" y="201"/>
                </a:lnTo>
                <a:lnTo>
                  <a:pt x="276" y="203"/>
                </a:lnTo>
                <a:lnTo>
                  <a:pt x="278" y="203"/>
                </a:lnTo>
                <a:lnTo>
                  <a:pt x="280" y="205"/>
                </a:lnTo>
                <a:lnTo>
                  <a:pt x="290" y="201"/>
                </a:lnTo>
                <a:lnTo>
                  <a:pt x="293" y="205"/>
                </a:lnTo>
                <a:lnTo>
                  <a:pt x="297" y="203"/>
                </a:lnTo>
                <a:lnTo>
                  <a:pt x="297" y="203"/>
                </a:lnTo>
                <a:lnTo>
                  <a:pt x="299" y="203"/>
                </a:lnTo>
                <a:lnTo>
                  <a:pt x="301" y="203"/>
                </a:lnTo>
                <a:lnTo>
                  <a:pt x="303" y="201"/>
                </a:lnTo>
                <a:lnTo>
                  <a:pt x="307" y="199"/>
                </a:lnTo>
                <a:lnTo>
                  <a:pt x="311" y="197"/>
                </a:lnTo>
                <a:lnTo>
                  <a:pt x="318" y="195"/>
                </a:lnTo>
                <a:lnTo>
                  <a:pt x="326" y="193"/>
                </a:lnTo>
                <a:lnTo>
                  <a:pt x="326" y="193"/>
                </a:lnTo>
                <a:lnTo>
                  <a:pt x="328" y="190"/>
                </a:lnTo>
                <a:lnTo>
                  <a:pt x="336" y="186"/>
                </a:lnTo>
                <a:lnTo>
                  <a:pt x="341" y="184"/>
                </a:lnTo>
                <a:lnTo>
                  <a:pt x="372" y="174"/>
                </a:lnTo>
                <a:lnTo>
                  <a:pt x="376" y="170"/>
                </a:lnTo>
                <a:lnTo>
                  <a:pt x="378" y="170"/>
                </a:lnTo>
                <a:lnTo>
                  <a:pt x="378" y="170"/>
                </a:lnTo>
                <a:lnTo>
                  <a:pt x="380" y="172"/>
                </a:lnTo>
                <a:lnTo>
                  <a:pt x="382" y="172"/>
                </a:lnTo>
                <a:lnTo>
                  <a:pt x="384" y="172"/>
                </a:lnTo>
                <a:lnTo>
                  <a:pt x="384" y="174"/>
                </a:lnTo>
                <a:lnTo>
                  <a:pt x="389" y="174"/>
                </a:lnTo>
                <a:lnTo>
                  <a:pt x="397" y="172"/>
                </a:lnTo>
                <a:lnTo>
                  <a:pt x="401" y="170"/>
                </a:lnTo>
                <a:lnTo>
                  <a:pt x="403" y="168"/>
                </a:lnTo>
                <a:lnTo>
                  <a:pt x="405" y="165"/>
                </a:lnTo>
                <a:lnTo>
                  <a:pt x="414" y="161"/>
                </a:lnTo>
                <a:lnTo>
                  <a:pt x="420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61"/>
                </a:lnTo>
                <a:lnTo>
                  <a:pt x="443" y="163"/>
                </a:lnTo>
                <a:lnTo>
                  <a:pt x="441" y="168"/>
                </a:lnTo>
                <a:lnTo>
                  <a:pt x="437" y="174"/>
                </a:lnTo>
                <a:lnTo>
                  <a:pt x="428" y="184"/>
                </a:lnTo>
                <a:lnTo>
                  <a:pt x="426" y="188"/>
                </a:lnTo>
                <a:lnTo>
                  <a:pt x="424" y="190"/>
                </a:lnTo>
                <a:lnTo>
                  <a:pt x="426" y="193"/>
                </a:lnTo>
                <a:lnTo>
                  <a:pt x="426" y="193"/>
                </a:lnTo>
                <a:lnTo>
                  <a:pt x="426" y="199"/>
                </a:lnTo>
                <a:lnTo>
                  <a:pt x="426" y="201"/>
                </a:lnTo>
                <a:lnTo>
                  <a:pt x="428" y="201"/>
                </a:lnTo>
                <a:lnTo>
                  <a:pt x="428" y="203"/>
                </a:lnTo>
                <a:lnTo>
                  <a:pt x="430" y="203"/>
                </a:lnTo>
                <a:lnTo>
                  <a:pt x="430" y="203"/>
                </a:lnTo>
                <a:lnTo>
                  <a:pt x="430" y="205"/>
                </a:lnTo>
                <a:lnTo>
                  <a:pt x="433" y="205"/>
                </a:lnTo>
                <a:lnTo>
                  <a:pt x="435" y="207"/>
                </a:lnTo>
                <a:lnTo>
                  <a:pt x="435" y="207"/>
                </a:lnTo>
                <a:lnTo>
                  <a:pt x="437" y="209"/>
                </a:lnTo>
                <a:lnTo>
                  <a:pt x="437" y="213"/>
                </a:lnTo>
                <a:lnTo>
                  <a:pt x="437" y="216"/>
                </a:lnTo>
                <a:lnTo>
                  <a:pt x="435" y="220"/>
                </a:lnTo>
                <a:lnTo>
                  <a:pt x="435" y="220"/>
                </a:lnTo>
                <a:lnTo>
                  <a:pt x="435" y="220"/>
                </a:lnTo>
                <a:lnTo>
                  <a:pt x="437" y="222"/>
                </a:lnTo>
                <a:lnTo>
                  <a:pt x="437" y="222"/>
                </a:lnTo>
                <a:lnTo>
                  <a:pt x="437" y="224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41" y="222"/>
                </a:lnTo>
                <a:lnTo>
                  <a:pt x="441" y="222"/>
                </a:lnTo>
                <a:lnTo>
                  <a:pt x="441" y="222"/>
                </a:lnTo>
                <a:lnTo>
                  <a:pt x="443" y="222"/>
                </a:lnTo>
                <a:lnTo>
                  <a:pt x="443" y="222"/>
                </a:lnTo>
                <a:lnTo>
                  <a:pt x="443" y="220"/>
                </a:lnTo>
                <a:lnTo>
                  <a:pt x="445" y="220"/>
                </a:lnTo>
                <a:lnTo>
                  <a:pt x="445" y="222"/>
                </a:lnTo>
                <a:lnTo>
                  <a:pt x="447" y="222"/>
                </a:lnTo>
                <a:lnTo>
                  <a:pt x="447" y="224"/>
                </a:lnTo>
                <a:lnTo>
                  <a:pt x="449" y="226"/>
                </a:lnTo>
                <a:lnTo>
                  <a:pt x="449" y="226"/>
                </a:lnTo>
                <a:lnTo>
                  <a:pt x="449" y="230"/>
                </a:lnTo>
                <a:lnTo>
                  <a:pt x="449" y="230"/>
                </a:lnTo>
                <a:lnTo>
                  <a:pt x="449" y="230"/>
                </a:lnTo>
                <a:lnTo>
                  <a:pt x="447" y="230"/>
                </a:lnTo>
                <a:lnTo>
                  <a:pt x="447" y="230"/>
                </a:lnTo>
                <a:lnTo>
                  <a:pt x="445" y="232"/>
                </a:lnTo>
                <a:lnTo>
                  <a:pt x="445" y="232"/>
                </a:lnTo>
                <a:lnTo>
                  <a:pt x="445" y="232"/>
                </a:lnTo>
                <a:lnTo>
                  <a:pt x="445" y="234"/>
                </a:lnTo>
                <a:lnTo>
                  <a:pt x="445" y="234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1" y="236"/>
                </a:lnTo>
                <a:lnTo>
                  <a:pt x="441" y="236"/>
                </a:lnTo>
                <a:lnTo>
                  <a:pt x="439" y="239"/>
                </a:lnTo>
                <a:lnTo>
                  <a:pt x="439" y="239"/>
                </a:lnTo>
                <a:lnTo>
                  <a:pt x="439" y="241"/>
                </a:lnTo>
                <a:lnTo>
                  <a:pt x="439" y="241"/>
                </a:lnTo>
                <a:lnTo>
                  <a:pt x="439" y="241"/>
                </a:lnTo>
                <a:lnTo>
                  <a:pt x="435" y="239"/>
                </a:lnTo>
                <a:lnTo>
                  <a:pt x="435" y="239"/>
                </a:lnTo>
                <a:lnTo>
                  <a:pt x="435" y="239"/>
                </a:lnTo>
                <a:lnTo>
                  <a:pt x="433" y="241"/>
                </a:lnTo>
                <a:lnTo>
                  <a:pt x="433" y="241"/>
                </a:lnTo>
                <a:lnTo>
                  <a:pt x="428" y="239"/>
                </a:lnTo>
                <a:lnTo>
                  <a:pt x="428" y="239"/>
                </a:lnTo>
                <a:lnTo>
                  <a:pt x="412" y="247"/>
                </a:lnTo>
                <a:lnTo>
                  <a:pt x="410" y="245"/>
                </a:lnTo>
                <a:lnTo>
                  <a:pt x="407" y="245"/>
                </a:lnTo>
                <a:lnTo>
                  <a:pt x="405" y="243"/>
                </a:lnTo>
                <a:lnTo>
                  <a:pt x="403" y="241"/>
                </a:lnTo>
                <a:lnTo>
                  <a:pt x="401" y="241"/>
                </a:lnTo>
                <a:lnTo>
                  <a:pt x="401" y="241"/>
                </a:lnTo>
                <a:lnTo>
                  <a:pt x="399" y="243"/>
                </a:lnTo>
                <a:lnTo>
                  <a:pt x="397" y="243"/>
                </a:lnTo>
                <a:lnTo>
                  <a:pt x="397" y="243"/>
                </a:lnTo>
                <a:lnTo>
                  <a:pt x="395" y="245"/>
                </a:lnTo>
                <a:lnTo>
                  <a:pt x="395" y="245"/>
                </a:lnTo>
                <a:lnTo>
                  <a:pt x="395" y="249"/>
                </a:lnTo>
                <a:lnTo>
                  <a:pt x="395" y="249"/>
                </a:lnTo>
                <a:lnTo>
                  <a:pt x="393" y="251"/>
                </a:lnTo>
                <a:lnTo>
                  <a:pt x="393" y="253"/>
                </a:lnTo>
                <a:lnTo>
                  <a:pt x="389" y="255"/>
                </a:lnTo>
                <a:lnTo>
                  <a:pt x="387" y="257"/>
                </a:lnTo>
                <a:lnTo>
                  <a:pt x="387" y="257"/>
                </a:lnTo>
                <a:lnTo>
                  <a:pt x="384" y="257"/>
                </a:lnTo>
                <a:lnTo>
                  <a:pt x="382" y="259"/>
                </a:lnTo>
                <a:lnTo>
                  <a:pt x="378" y="264"/>
                </a:lnTo>
                <a:lnTo>
                  <a:pt x="372" y="266"/>
                </a:lnTo>
                <a:lnTo>
                  <a:pt x="372" y="268"/>
                </a:lnTo>
                <a:lnTo>
                  <a:pt x="370" y="268"/>
                </a:lnTo>
                <a:lnTo>
                  <a:pt x="368" y="268"/>
                </a:lnTo>
                <a:lnTo>
                  <a:pt x="366" y="266"/>
                </a:lnTo>
                <a:lnTo>
                  <a:pt x="366" y="268"/>
                </a:lnTo>
                <a:lnTo>
                  <a:pt x="366" y="268"/>
                </a:lnTo>
                <a:lnTo>
                  <a:pt x="364" y="268"/>
                </a:lnTo>
                <a:lnTo>
                  <a:pt x="366" y="272"/>
                </a:lnTo>
                <a:lnTo>
                  <a:pt x="366" y="272"/>
                </a:lnTo>
                <a:lnTo>
                  <a:pt x="366" y="272"/>
                </a:lnTo>
                <a:lnTo>
                  <a:pt x="368" y="274"/>
                </a:lnTo>
                <a:lnTo>
                  <a:pt x="370" y="274"/>
                </a:lnTo>
                <a:lnTo>
                  <a:pt x="370" y="276"/>
                </a:lnTo>
                <a:lnTo>
                  <a:pt x="370" y="278"/>
                </a:lnTo>
                <a:lnTo>
                  <a:pt x="370" y="282"/>
                </a:lnTo>
                <a:lnTo>
                  <a:pt x="370" y="284"/>
                </a:lnTo>
                <a:lnTo>
                  <a:pt x="370" y="284"/>
                </a:lnTo>
                <a:lnTo>
                  <a:pt x="368" y="284"/>
                </a:lnTo>
                <a:lnTo>
                  <a:pt x="368" y="287"/>
                </a:lnTo>
                <a:lnTo>
                  <a:pt x="368" y="287"/>
                </a:lnTo>
                <a:lnTo>
                  <a:pt x="368" y="287"/>
                </a:lnTo>
                <a:lnTo>
                  <a:pt x="366" y="289"/>
                </a:lnTo>
                <a:lnTo>
                  <a:pt x="366" y="291"/>
                </a:lnTo>
                <a:lnTo>
                  <a:pt x="368" y="291"/>
                </a:lnTo>
                <a:lnTo>
                  <a:pt x="368" y="293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9"/>
                </a:lnTo>
                <a:lnTo>
                  <a:pt x="370" y="301"/>
                </a:lnTo>
                <a:lnTo>
                  <a:pt x="370" y="303"/>
                </a:lnTo>
                <a:lnTo>
                  <a:pt x="370" y="303"/>
                </a:lnTo>
                <a:lnTo>
                  <a:pt x="372" y="307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4" y="312"/>
                </a:lnTo>
                <a:lnTo>
                  <a:pt x="378" y="310"/>
                </a:lnTo>
                <a:lnTo>
                  <a:pt x="387" y="307"/>
                </a:lnTo>
                <a:lnTo>
                  <a:pt x="389" y="305"/>
                </a:lnTo>
                <a:lnTo>
                  <a:pt x="391" y="301"/>
                </a:lnTo>
                <a:lnTo>
                  <a:pt x="393" y="297"/>
                </a:lnTo>
                <a:lnTo>
                  <a:pt x="397" y="293"/>
                </a:lnTo>
                <a:lnTo>
                  <a:pt x="401" y="293"/>
                </a:lnTo>
                <a:lnTo>
                  <a:pt x="403" y="293"/>
                </a:lnTo>
                <a:lnTo>
                  <a:pt x="405" y="293"/>
                </a:lnTo>
                <a:lnTo>
                  <a:pt x="405" y="293"/>
                </a:lnTo>
                <a:lnTo>
                  <a:pt x="407" y="291"/>
                </a:lnTo>
                <a:lnTo>
                  <a:pt x="410" y="287"/>
                </a:lnTo>
                <a:lnTo>
                  <a:pt x="410" y="287"/>
                </a:lnTo>
                <a:lnTo>
                  <a:pt x="412" y="284"/>
                </a:lnTo>
                <a:lnTo>
                  <a:pt x="416" y="284"/>
                </a:lnTo>
                <a:lnTo>
                  <a:pt x="418" y="284"/>
                </a:lnTo>
                <a:lnTo>
                  <a:pt x="418" y="282"/>
                </a:lnTo>
                <a:lnTo>
                  <a:pt x="420" y="278"/>
                </a:lnTo>
                <a:lnTo>
                  <a:pt x="426" y="272"/>
                </a:lnTo>
                <a:lnTo>
                  <a:pt x="428" y="272"/>
                </a:lnTo>
                <a:lnTo>
                  <a:pt x="435" y="270"/>
                </a:lnTo>
                <a:lnTo>
                  <a:pt x="437" y="270"/>
                </a:lnTo>
                <a:lnTo>
                  <a:pt x="439" y="266"/>
                </a:lnTo>
                <a:lnTo>
                  <a:pt x="441" y="264"/>
                </a:lnTo>
                <a:lnTo>
                  <a:pt x="445" y="255"/>
                </a:lnTo>
                <a:lnTo>
                  <a:pt x="449" y="251"/>
                </a:lnTo>
                <a:lnTo>
                  <a:pt x="456" y="247"/>
                </a:lnTo>
                <a:lnTo>
                  <a:pt x="462" y="243"/>
                </a:lnTo>
                <a:lnTo>
                  <a:pt x="489" y="239"/>
                </a:lnTo>
                <a:lnTo>
                  <a:pt x="495" y="239"/>
                </a:lnTo>
                <a:lnTo>
                  <a:pt x="497" y="239"/>
                </a:lnTo>
                <a:lnTo>
                  <a:pt x="499" y="239"/>
                </a:lnTo>
                <a:lnTo>
                  <a:pt x="501" y="239"/>
                </a:lnTo>
                <a:lnTo>
                  <a:pt x="504" y="236"/>
                </a:lnTo>
                <a:lnTo>
                  <a:pt x="506" y="234"/>
                </a:lnTo>
                <a:lnTo>
                  <a:pt x="506" y="232"/>
                </a:lnTo>
                <a:lnTo>
                  <a:pt x="508" y="232"/>
                </a:lnTo>
                <a:lnTo>
                  <a:pt x="510" y="232"/>
                </a:lnTo>
                <a:lnTo>
                  <a:pt x="510" y="232"/>
                </a:lnTo>
                <a:lnTo>
                  <a:pt x="512" y="234"/>
                </a:lnTo>
                <a:lnTo>
                  <a:pt x="512" y="234"/>
                </a:lnTo>
                <a:lnTo>
                  <a:pt x="514" y="234"/>
                </a:lnTo>
                <a:lnTo>
                  <a:pt x="514" y="232"/>
                </a:lnTo>
                <a:lnTo>
                  <a:pt x="516" y="232"/>
                </a:lnTo>
                <a:lnTo>
                  <a:pt x="518" y="230"/>
                </a:lnTo>
                <a:lnTo>
                  <a:pt x="518" y="230"/>
                </a:lnTo>
                <a:lnTo>
                  <a:pt x="520" y="232"/>
                </a:lnTo>
                <a:lnTo>
                  <a:pt x="524" y="232"/>
                </a:lnTo>
                <a:lnTo>
                  <a:pt x="527" y="234"/>
                </a:lnTo>
                <a:lnTo>
                  <a:pt x="527" y="236"/>
                </a:lnTo>
                <a:lnTo>
                  <a:pt x="529" y="239"/>
                </a:lnTo>
                <a:lnTo>
                  <a:pt x="531" y="241"/>
                </a:lnTo>
                <a:lnTo>
                  <a:pt x="535" y="245"/>
                </a:lnTo>
                <a:lnTo>
                  <a:pt x="535" y="245"/>
                </a:lnTo>
                <a:lnTo>
                  <a:pt x="535" y="247"/>
                </a:lnTo>
                <a:lnTo>
                  <a:pt x="533" y="249"/>
                </a:lnTo>
                <a:lnTo>
                  <a:pt x="533" y="251"/>
                </a:lnTo>
                <a:lnTo>
                  <a:pt x="535" y="253"/>
                </a:lnTo>
                <a:lnTo>
                  <a:pt x="550" y="259"/>
                </a:lnTo>
                <a:lnTo>
                  <a:pt x="550" y="259"/>
                </a:lnTo>
                <a:lnTo>
                  <a:pt x="552" y="261"/>
                </a:lnTo>
                <a:lnTo>
                  <a:pt x="552" y="261"/>
                </a:lnTo>
                <a:lnTo>
                  <a:pt x="554" y="261"/>
                </a:lnTo>
                <a:lnTo>
                  <a:pt x="554" y="261"/>
                </a:lnTo>
                <a:lnTo>
                  <a:pt x="556" y="261"/>
                </a:lnTo>
                <a:lnTo>
                  <a:pt x="556" y="261"/>
                </a:lnTo>
                <a:lnTo>
                  <a:pt x="556" y="261"/>
                </a:lnTo>
                <a:lnTo>
                  <a:pt x="558" y="261"/>
                </a:lnTo>
                <a:lnTo>
                  <a:pt x="558" y="261"/>
                </a:lnTo>
                <a:lnTo>
                  <a:pt x="560" y="264"/>
                </a:lnTo>
                <a:lnTo>
                  <a:pt x="560" y="261"/>
                </a:lnTo>
                <a:lnTo>
                  <a:pt x="562" y="261"/>
                </a:lnTo>
                <a:lnTo>
                  <a:pt x="562" y="259"/>
                </a:lnTo>
                <a:lnTo>
                  <a:pt x="562" y="257"/>
                </a:lnTo>
                <a:lnTo>
                  <a:pt x="562" y="257"/>
                </a:lnTo>
                <a:lnTo>
                  <a:pt x="562" y="255"/>
                </a:lnTo>
                <a:lnTo>
                  <a:pt x="560" y="255"/>
                </a:lnTo>
                <a:lnTo>
                  <a:pt x="560" y="255"/>
                </a:lnTo>
                <a:lnTo>
                  <a:pt x="560" y="253"/>
                </a:lnTo>
                <a:lnTo>
                  <a:pt x="560" y="251"/>
                </a:lnTo>
                <a:lnTo>
                  <a:pt x="558" y="251"/>
                </a:lnTo>
                <a:lnTo>
                  <a:pt x="556" y="247"/>
                </a:lnTo>
                <a:lnTo>
                  <a:pt x="539" y="226"/>
                </a:lnTo>
                <a:lnTo>
                  <a:pt x="537" y="222"/>
                </a:lnTo>
                <a:lnTo>
                  <a:pt x="537" y="220"/>
                </a:lnTo>
                <a:lnTo>
                  <a:pt x="537" y="216"/>
                </a:lnTo>
                <a:lnTo>
                  <a:pt x="537" y="213"/>
                </a:lnTo>
                <a:lnTo>
                  <a:pt x="537" y="213"/>
                </a:lnTo>
                <a:lnTo>
                  <a:pt x="537" y="211"/>
                </a:lnTo>
                <a:lnTo>
                  <a:pt x="537" y="209"/>
                </a:lnTo>
                <a:lnTo>
                  <a:pt x="537" y="209"/>
                </a:lnTo>
                <a:lnTo>
                  <a:pt x="535" y="207"/>
                </a:lnTo>
                <a:lnTo>
                  <a:pt x="535" y="207"/>
                </a:lnTo>
                <a:lnTo>
                  <a:pt x="535" y="203"/>
                </a:lnTo>
                <a:lnTo>
                  <a:pt x="535" y="201"/>
                </a:lnTo>
                <a:lnTo>
                  <a:pt x="537" y="199"/>
                </a:lnTo>
                <a:lnTo>
                  <a:pt x="539" y="199"/>
                </a:lnTo>
                <a:lnTo>
                  <a:pt x="543" y="195"/>
                </a:lnTo>
                <a:lnTo>
                  <a:pt x="545" y="195"/>
                </a:lnTo>
                <a:lnTo>
                  <a:pt x="547" y="188"/>
                </a:lnTo>
                <a:lnTo>
                  <a:pt x="550" y="188"/>
                </a:lnTo>
                <a:lnTo>
                  <a:pt x="552" y="188"/>
                </a:lnTo>
                <a:lnTo>
                  <a:pt x="554" y="186"/>
                </a:lnTo>
                <a:lnTo>
                  <a:pt x="554" y="186"/>
                </a:lnTo>
                <a:lnTo>
                  <a:pt x="556" y="186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8" y="182"/>
                </a:lnTo>
                <a:lnTo>
                  <a:pt x="558" y="182"/>
                </a:lnTo>
                <a:lnTo>
                  <a:pt x="560" y="180"/>
                </a:lnTo>
                <a:lnTo>
                  <a:pt x="560" y="180"/>
                </a:lnTo>
                <a:lnTo>
                  <a:pt x="562" y="180"/>
                </a:lnTo>
                <a:lnTo>
                  <a:pt x="562" y="178"/>
                </a:lnTo>
                <a:lnTo>
                  <a:pt x="568" y="174"/>
                </a:lnTo>
                <a:lnTo>
                  <a:pt x="568" y="172"/>
                </a:lnTo>
                <a:lnTo>
                  <a:pt x="570" y="170"/>
                </a:lnTo>
                <a:lnTo>
                  <a:pt x="573" y="170"/>
                </a:lnTo>
                <a:lnTo>
                  <a:pt x="573" y="168"/>
                </a:lnTo>
                <a:lnTo>
                  <a:pt x="575" y="168"/>
                </a:lnTo>
                <a:lnTo>
                  <a:pt x="577" y="168"/>
                </a:lnTo>
                <a:lnTo>
                  <a:pt x="579" y="170"/>
                </a:lnTo>
                <a:lnTo>
                  <a:pt x="579" y="172"/>
                </a:lnTo>
                <a:lnTo>
                  <a:pt x="579" y="172"/>
                </a:lnTo>
                <a:lnTo>
                  <a:pt x="581" y="172"/>
                </a:lnTo>
                <a:lnTo>
                  <a:pt x="583" y="170"/>
                </a:lnTo>
                <a:lnTo>
                  <a:pt x="583" y="170"/>
                </a:lnTo>
                <a:lnTo>
                  <a:pt x="583" y="168"/>
                </a:lnTo>
                <a:lnTo>
                  <a:pt x="583" y="165"/>
                </a:lnTo>
                <a:lnTo>
                  <a:pt x="583" y="163"/>
                </a:lnTo>
                <a:lnTo>
                  <a:pt x="585" y="159"/>
                </a:lnTo>
                <a:lnTo>
                  <a:pt x="585" y="159"/>
                </a:lnTo>
                <a:lnTo>
                  <a:pt x="585" y="155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9" name="Freeform 106">
            <a:extLst>
              <a:ext uri="{FF2B5EF4-FFF2-40B4-BE49-F238E27FC236}">
                <a16:creationId xmlns:a16="http://schemas.microsoft.com/office/drawing/2014/main" id="{D68964F7-E477-47C5-9FED-7CD928E26F42}"/>
              </a:ext>
            </a:extLst>
          </p:cNvPr>
          <p:cNvSpPr>
            <a:spLocks noEditPoints="1"/>
          </p:cNvSpPr>
          <p:nvPr/>
        </p:nvSpPr>
        <p:spPr bwMode="auto">
          <a:xfrm>
            <a:off x="8643724" y="4371063"/>
            <a:ext cx="1255427" cy="1000880"/>
          </a:xfrm>
          <a:custGeom>
            <a:avLst/>
            <a:gdLst>
              <a:gd name="T0" fmla="*/ 794 w 817"/>
              <a:gd name="T1" fmla="*/ 11 h 687"/>
              <a:gd name="T2" fmla="*/ 748 w 817"/>
              <a:gd name="T3" fmla="*/ 40 h 687"/>
              <a:gd name="T4" fmla="*/ 710 w 817"/>
              <a:gd name="T5" fmla="*/ 25 h 687"/>
              <a:gd name="T6" fmla="*/ 681 w 817"/>
              <a:gd name="T7" fmla="*/ 19 h 687"/>
              <a:gd name="T8" fmla="*/ 677 w 817"/>
              <a:gd name="T9" fmla="*/ 32 h 687"/>
              <a:gd name="T10" fmla="*/ 643 w 817"/>
              <a:gd name="T11" fmla="*/ 67 h 687"/>
              <a:gd name="T12" fmla="*/ 612 w 817"/>
              <a:gd name="T13" fmla="*/ 88 h 687"/>
              <a:gd name="T14" fmla="*/ 587 w 817"/>
              <a:gd name="T15" fmla="*/ 71 h 687"/>
              <a:gd name="T16" fmla="*/ 568 w 817"/>
              <a:gd name="T17" fmla="*/ 117 h 687"/>
              <a:gd name="T18" fmla="*/ 510 w 817"/>
              <a:gd name="T19" fmla="*/ 144 h 687"/>
              <a:gd name="T20" fmla="*/ 487 w 817"/>
              <a:gd name="T21" fmla="*/ 172 h 687"/>
              <a:gd name="T22" fmla="*/ 464 w 817"/>
              <a:gd name="T23" fmla="*/ 195 h 687"/>
              <a:gd name="T24" fmla="*/ 424 w 817"/>
              <a:gd name="T25" fmla="*/ 209 h 687"/>
              <a:gd name="T26" fmla="*/ 403 w 817"/>
              <a:gd name="T27" fmla="*/ 224 h 687"/>
              <a:gd name="T28" fmla="*/ 382 w 817"/>
              <a:gd name="T29" fmla="*/ 226 h 687"/>
              <a:gd name="T30" fmla="*/ 372 w 817"/>
              <a:gd name="T31" fmla="*/ 234 h 687"/>
              <a:gd name="T32" fmla="*/ 393 w 817"/>
              <a:gd name="T33" fmla="*/ 253 h 687"/>
              <a:gd name="T34" fmla="*/ 366 w 817"/>
              <a:gd name="T35" fmla="*/ 245 h 687"/>
              <a:gd name="T36" fmla="*/ 336 w 817"/>
              <a:gd name="T37" fmla="*/ 234 h 687"/>
              <a:gd name="T38" fmla="*/ 315 w 817"/>
              <a:gd name="T39" fmla="*/ 264 h 687"/>
              <a:gd name="T40" fmla="*/ 255 w 817"/>
              <a:gd name="T41" fmla="*/ 286 h 687"/>
              <a:gd name="T42" fmla="*/ 224 w 817"/>
              <a:gd name="T43" fmla="*/ 324 h 687"/>
              <a:gd name="T44" fmla="*/ 190 w 817"/>
              <a:gd name="T45" fmla="*/ 328 h 687"/>
              <a:gd name="T46" fmla="*/ 148 w 817"/>
              <a:gd name="T47" fmla="*/ 349 h 687"/>
              <a:gd name="T48" fmla="*/ 113 w 817"/>
              <a:gd name="T49" fmla="*/ 349 h 687"/>
              <a:gd name="T50" fmla="*/ 52 w 817"/>
              <a:gd name="T51" fmla="*/ 339 h 687"/>
              <a:gd name="T52" fmla="*/ 25 w 817"/>
              <a:gd name="T53" fmla="*/ 387 h 687"/>
              <a:gd name="T54" fmla="*/ 31 w 817"/>
              <a:gd name="T55" fmla="*/ 441 h 687"/>
              <a:gd name="T56" fmla="*/ 10 w 817"/>
              <a:gd name="T57" fmla="*/ 449 h 687"/>
              <a:gd name="T58" fmla="*/ 21 w 817"/>
              <a:gd name="T59" fmla="*/ 495 h 687"/>
              <a:gd name="T60" fmla="*/ 36 w 817"/>
              <a:gd name="T61" fmla="*/ 522 h 687"/>
              <a:gd name="T62" fmla="*/ 65 w 817"/>
              <a:gd name="T63" fmla="*/ 514 h 687"/>
              <a:gd name="T64" fmla="*/ 63 w 817"/>
              <a:gd name="T65" fmla="*/ 533 h 687"/>
              <a:gd name="T66" fmla="*/ 63 w 817"/>
              <a:gd name="T67" fmla="*/ 552 h 687"/>
              <a:gd name="T68" fmla="*/ 21 w 817"/>
              <a:gd name="T69" fmla="*/ 527 h 687"/>
              <a:gd name="T70" fmla="*/ 27 w 817"/>
              <a:gd name="T71" fmla="*/ 560 h 687"/>
              <a:gd name="T72" fmla="*/ 42 w 817"/>
              <a:gd name="T73" fmla="*/ 564 h 687"/>
              <a:gd name="T74" fmla="*/ 59 w 817"/>
              <a:gd name="T75" fmla="*/ 562 h 687"/>
              <a:gd name="T76" fmla="*/ 90 w 817"/>
              <a:gd name="T77" fmla="*/ 568 h 687"/>
              <a:gd name="T78" fmla="*/ 115 w 817"/>
              <a:gd name="T79" fmla="*/ 554 h 687"/>
              <a:gd name="T80" fmla="*/ 140 w 817"/>
              <a:gd name="T81" fmla="*/ 564 h 687"/>
              <a:gd name="T82" fmla="*/ 159 w 817"/>
              <a:gd name="T83" fmla="*/ 587 h 687"/>
              <a:gd name="T84" fmla="*/ 171 w 817"/>
              <a:gd name="T85" fmla="*/ 616 h 687"/>
              <a:gd name="T86" fmla="*/ 182 w 817"/>
              <a:gd name="T87" fmla="*/ 642 h 687"/>
              <a:gd name="T88" fmla="*/ 161 w 817"/>
              <a:gd name="T89" fmla="*/ 664 h 687"/>
              <a:gd name="T90" fmla="*/ 182 w 817"/>
              <a:gd name="T91" fmla="*/ 677 h 687"/>
              <a:gd name="T92" fmla="*/ 226 w 817"/>
              <a:gd name="T93" fmla="*/ 642 h 687"/>
              <a:gd name="T94" fmla="*/ 274 w 817"/>
              <a:gd name="T95" fmla="*/ 625 h 687"/>
              <a:gd name="T96" fmla="*/ 309 w 817"/>
              <a:gd name="T97" fmla="*/ 623 h 687"/>
              <a:gd name="T98" fmla="*/ 338 w 817"/>
              <a:gd name="T99" fmla="*/ 596 h 687"/>
              <a:gd name="T100" fmla="*/ 343 w 817"/>
              <a:gd name="T101" fmla="*/ 579 h 687"/>
              <a:gd name="T102" fmla="*/ 338 w 817"/>
              <a:gd name="T103" fmla="*/ 522 h 687"/>
              <a:gd name="T104" fmla="*/ 338 w 817"/>
              <a:gd name="T105" fmla="*/ 433 h 687"/>
              <a:gd name="T106" fmla="*/ 401 w 817"/>
              <a:gd name="T107" fmla="*/ 347 h 687"/>
              <a:gd name="T108" fmla="*/ 435 w 817"/>
              <a:gd name="T109" fmla="*/ 355 h 687"/>
              <a:gd name="T110" fmla="*/ 487 w 817"/>
              <a:gd name="T111" fmla="*/ 299 h 687"/>
              <a:gd name="T112" fmla="*/ 564 w 817"/>
              <a:gd name="T113" fmla="*/ 272 h 687"/>
              <a:gd name="T114" fmla="*/ 572 w 817"/>
              <a:gd name="T115" fmla="*/ 220 h 687"/>
              <a:gd name="T116" fmla="*/ 660 w 817"/>
              <a:gd name="T117" fmla="*/ 157 h 687"/>
              <a:gd name="T118" fmla="*/ 746 w 817"/>
              <a:gd name="T119" fmla="*/ 96 h 687"/>
              <a:gd name="T120" fmla="*/ 806 w 817"/>
              <a:gd name="T121" fmla="*/ 23 h 687"/>
              <a:gd name="T122" fmla="*/ 558 w 817"/>
              <a:gd name="T123" fmla="*/ 261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17" h="687">
                <a:moveTo>
                  <a:pt x="815" y="7"/>
                </a:moveTo>
                <a:lnTo>
                  <a:pt x="815" y="7"/>
                </a:lnTo>
                <a:lnTo>
                  <a:pt x="815" y="7"/>
                </a:lnTo>
                <a:lnTo>
                  <a:pt x="815" y="9"/>
                </a:lnTo>
                <a:lnTo>
                  <a:pt x="813" y="11"/>
                </a:lnTo>
                <a:lnTo>
                  <a:pt x="811" y="9"/>
                </a:lnTo>
                <a:lnTo>
                  <a:pt x="811" y="9"/>
                </a:lnTo>
                <a:lnTo>
                  <a:pt x="811" y="7"/>
                </a:lnTo>
                <a:lnTo>
                  <a:pt x="811" y="7"/>
                </a:lnTo>
                <a:lnTo>
                  <a:pt x="811" y="5"/>
                </a:lnTo>
                <a:lnTo>
                  <a:pt x="811" y="2"/>
                </a:lnTo>
                <a:lnTo>
                  <a:pt x="813" y="2"/>
                </a:lnTo>
                <a:lnTo>
                  <a:pt x="813" y="2"/>
                </a:lnTo>
                <a:lnTo>
                  <a:pt x="815" y="5"/>
                </a:lnTo>
                <a:lnTo>
                  <a:pt x="815" y="7"/>
                </a:lnTo>
                <a:lnTo>
                  <a:pt x="817" y="7"/>
                </a:lnTo>
                <a:lnTo>
                  <a:pt x="817" y="7"/>
                </a:lnTo>
                <a:lnTo>
                  <a:pt x="815" y="2"/>
                </a:lnTo>
                <a:lnTo>
                  <a:pt x="815" y="2"/>
                </a:lnTo>
                <a:lnTo>
                  <a:pt x="815" y="2"/>
                </a:lnTo>
                <a:lnTo>
                  <a:pt x="813" y="0"/>
                </a:lnTo>
                <a:lnTo>
                  <a:pt x="813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2"/>
                </a:lnTo>
                <a:lnTo>
                  <a:pt x="806" y="2"/>
                </a:lnTo>
                <a:lnTo>
                  <a:pt x="806" y="2"/>
                </a:lnTo>
                <a:lnTo>
                  <a:pt x="806" y="5"/>
                </a:lnTo>
                <a:lnTo>
                  <a:pt x="806" y="5"/>
                </a:lnTo>
                <a:lnTo>
                  <a:pt x="806" y="7"/>
                </a:lnTo>
                <a:lnTo>
                  <a:pt x="806" y="7"/>
                </a:lnTo>
                <a:lnTo>
                  <a:pt x="804" y="9"/>
                </a:lnTo>
                <a:lnTo>
                  <a:pt x="804" y="9"/>
                </a:lnTo>
                <a:lnTo>
                  <a:pt x="804" y="9"/>
                </a:lnTo>
                <a:lnTo>
                  <a:pt x="802" y="9"/>
                </a:lnTo>
                <a:lnTo>
                  <a:pt x="802" y="7"/>
                </a:lnTo>
                <a:lnTo>
                  <a:pt x="794" y="11"/>
                </a:lnTo>
                <a:lnTo>
                  <a:pt x="794" y="13"/>
                </a:lnTo>
                <a:lnTo>
                  <a:pt x="790" y="15"/>
                </a:lnTo>
                <a:lnTo>
                  <a:pt x="790" y="15"/>
                </a:lnTo>
                <a:lnTo>
                  <a:pt x="788" y="15"/>
                </a:lnTo>
                <a:lnTo>
                  <a:pt x="788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7"/>
                </a:lnTo>
                <a:lnTo>
                  <a:pt x="786" y="17"/>
                </a:lnTo>
                <a:lnTo>
                  <a:pt x="786" y="19"/>
                </a:lnTo>
                <a:lnTo>
                  <a:pt x="786" y="19"/>
                </a:lnTo>
                <a:lnTo>
                  <a:pt x="783" y="19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6" y="23"/>
                </a:lnTo>
                <a:lnTo>
                  <a:pt x="786" y="23"/>
                </a:lnTo>
                <a:lnTo>
                  <a:pt x="783" y="23"/>
                </a:lnTo>
                <a:lnTo>
                  <a:pt x="781" y="28"/>
                </a:lnTo>
                <a:lnTo>
                  <a:pt x="779" y="30"/>
                </a:lnTo>
                <a:lnTo>
                  <a:pt x="779" y="30"/>
                </a:lnTo>
                <a:lnTo>
                  <a:pt x="777" y="30"/>
                </a:lnTo>
                <a:lnTo>
                  <a:pt x="777" y="30"/>
                </a:lnTo>
                <a:lnTo>
                  <a:pt x="777" y="30"/>
                </a:lnTo>
                <a:lnTo>
                  <a:pt x="775" y="32"/>
                </a:lnTo>
                <a:lnTo>
                  <a:pt x="775" y="34"/>
                </a:lnTo>
                <a:lnTo>
                  <a:pt x="773" y="36"/>
                </a:lnTo>
                <a:lnTo>
                  <a:pt x="771" y="38"/>
                </a:lnTo>
                <a:lnTo>
                  <a:pt x="769" y="38"/>
                </a:lnTo>
                <a:lnTo>
                  <a:pt x="763" y="40"/>
                </a:lnTo>
                <a:lnTo>
                  <a:pt x="756" y="40"/>
                </a:lnTo>
                <a:lnTo>
                  <a:pt x="754" y="42"/>
                </a:lnTo>
                <a:lnTo>
                  <a:pt x="752" y="40"/>
                </a:lnTo>
                <a:lnTo>
                  <a:pt x="752" y="40"/>
                </a:lnTo>
                <a:lnTo>
                  <a:pt x="750" y="40"/>
                </a:lnTo>
                <a:lnTo>
                  <a:pt x="748" y="40"/>
                </a:lnTo>
                <a:lnTo>
                  <a:pt x="746" y="40"/>
                </a:lnTo>
                <a:lnTo>
                  <a:pt x="746" y="38"/>
                </a:lnTo>
                <a:lnTo>
                  <a:pt x="744" y="38"/>
                </a:lnTo>
                <a:lnTo>
                  <a:pt x="744" y="38"/>
                </a:lnTo>
                <a:lnTo>
                  <a:pt x="737" y="38"/>
                </a:lnTo>
                <a:lnTo>
                  <a:pt x="731" y="38"/>
                </a:lnTo>
                <a:lnTo>
                  <a:pt x="727" y="40"/>
                </a:lnTo>
                <a:lnTo>
                  <a:pt x="727" y="38"/>
                </a:lnTo>
                <a:lnTo>
                  <a:pt x="727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6"/>
                </a:lnTo>
                <a:lnTo>
                  <a:pt x="723" y="36"/>
                </a:lnTo>
                <a:lnTo>
                  <a:pt x="723" y="34"/>
                </a:lnTo>
                <a:lnTo>
                  <a:pt x="723" y="34"/>
                </a:lnTo>
                <a:lnTo>
                  <a:pt x="723" y="34"/>
                </a:lnTo>
                <a:lnTo>
                  <a:pt x="723" y="32"/>
                </a:lnTo>
                <a:lnTo>
                  <a:pt x="721" y="30"/>
                </a:lnTo>
                <a:lnTo>
                  <a:pt x="721" y="28"/>
                </a:lnTo>
                <a:lnTo>
                  <a:pt x="719" y="28"/>
                </a:lnTo>
                <a:lnTo>
                  <a:pt x="719" y="23"/>
                </a:lnTo>
                <a:lnTo>
                  <a:pt x="717" y="19"/>
                </a:lnTo>
                <a:lnTo>
                  <a:pt x="714" y="17"/>
                </a:lnTo>
                <a:lnTo>
                  <a:pt x="714" y="17"/>
                </a:lnTo>
                <a:lnTo>
                  <a:pt x="712" y="17"/>
                </a:lnTo>
                <a:lnTo>
                  <a:pt x="712" y="17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21"/>
                </a:lnTo>
                <a:lnTo>
                  <a:pt x="712" y="21"/>
                </a:lnTo>
                <a:lnTo>
                  <a:pt x="712" y="21"/>
                </a:lnTo>
                <a:lnTo>
                  <a:pt x="712" y="23"/>
                </a:lnTo>
                <a:lnTo>
                  <a:pt x="712" y="23"/>
                </a:lnTo>
                <a:lnTo>
                  <a:pt x="712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3"/>
                </a:lnTo>
                <a:lnTo>
                  <a:pt x="708" y="19"/>
                </a:lnTo>
                <a:lnTo>
                  <a:pt x="706" y="17"/>
                </a:lnTo>
                <a:lnTo>
                  <a:pt x="706" y="15"/>
                </a:lnTo>
                <a:lnTo>
                  <a:pt x="702" y="11"/>
                </a:lnTo>
                <a:lnTo>
                  <a:pt x="700" y="9"/>
                </a:lnTo>
                <a:lnTo>
                  <a:pt x="700" y="7"/>
                </a:lnTo>
                <a:lnTo>
                  <a:pt x="698" y="5"/>
                </a:lnTo>
                <a:lnTo>
                  <a:pt x="698" y="5"/>
                </a:lnTo>
                <a:lnTo>
                  <a:pt x="696" y="5"/>
                </a:lnTo>
                <a:lnTo>
                  <a:pt x="696" y="7"/>
                </a:lnTo>
                <a:lnTo>
                  <a:pt x="696" y="7"/>
                </a:lnTo>
                <a:lnTo>
                  <a:pt x="696" y="9"/>
                </a:lnTo>
                <a:lnTo>
                  <a:pt x="696" y="9"/>
                </a:lnTo>
                <a:lnTo>
                  <a:pt x="694" y="11"/>
                </a:lnTo>
                <a:lnTo>
                  <a:pt x="692" y="11"/>
                </a:lnTo>
                <a:lnTo>
                  <a:pt x="692" y="13"/>
                </a:lnTo>
                <a:lnTo>
                  <a:pt x="692" y="13"/>
                </a:lnTo>
                <a:lnTo>
                  <a:pt x="689" y="15"/>
                </a:lnTo>
                <a:lnTo>
                  <a:pt x="689" y="17"/>
                </a:lnTo>
                <a:lnTo>
                  <a:pt x="689" y="17"/>
                </a:lnTo>
                <a:lnTo>
                  <a:pt x="687" y="17"/>
                </a:lnTo>
                <a:lnTo>
                  <a:pt x="687" y="17"/>
                </a:lnTo>
                <a:lnTo>
                  <a:pt x="687" y="17"/>
                </a:lnTo>
                <a:lnTo>
                  <a:pt x="685" y="15"/>
                </a:lnTo>
                <a:lnTo>
                  <a:pt x="685" y="13"/>
                </a:lnTo>
                <a:lnTo>
                  <a:pt x="685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5"/>
                </a:lnTo>
                <a:lnTo>
                  <a:pt x="683" y="17"/>
                </a:lnTo>
                <a:lnTo>
                  <a:pt x="683" y="17"/>
                </a:lnTo>
                <a:lnTo>
                  <a:pt x="681" y="17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21"/>
                </a:lnTo>
                <a:lnTo>
                  <a:pt x="681" y="21"/>
                </a:lnTo>
                <a:lnTo>
                  <a:pt x="681" y="23"/>
                </a:lnTo>
                <a:lnTo>
                  <a:pt x="679" y="21"/>
                </a:lnTo>
                <a:lnTo>
                  <a:pt x="677" y="21"/>
                </a:lnTo>
                <a:lnTo>
                  <a:pt x="675" y="19"/>
                </a:lnTo>
                <a:lnTo>
                  <a:pt x="673" y="19"/>
                </a:lnTo>
                <a:lnTo>
                  <a:pt x="673" y="19"/>
                </a:lnTo>
                <a:lnTo>
                  <a:pt x="673" y="19"/>
                </a:lnTo>
                <a:lnTo>
                  <a:pt x="671" y="17"/>
                </a:lnTo>
                <a:lnTo>
                  <a:pt x="669" y="17"/>
                </a:lnTo>
                <a:lnTo>
                  <a:pt x="669" y="17"/>
                </a:lnTo>
                <a:lnTo>
                  <a:pt x="669" y="19"/>
                </a:lnTo>
                <a:lnTo>
                  <a:pt x="666" y="19"/>
                </a:lnTo>
                <a:lnTo>
                  <a:pt x="666" y="19"/>
                </a:lnTo>
                <a:lnTo>
                  <a:pt x="666" y="21"/>
                </a:lnTo>
                <a:lnTo>
                  <a:pt x="666" y="21"/>
                </a:lnTo>
                <a:lnTo>
                  <a:pt x="666" y="21"/>
                </a:lnTo>
                <a:lnTo>
                  <a:pt x="669" y="23"/>
                </a:lnTo>
                <a:lnTo>
                  <a:pt x="669" y="23"/>
                </a:lnTo>
                <a:lnTo>
                  <a:pt x="669" y="25"/>
                </a:lnTo>
                <a:lnTo>
                  <a:pt x="669" y="25"/>
                </a:lnTo>
                <a:lnTo>
                  <a:pt x="671" y="28"/>
                </a:lnTo>
                <a:lnTo>
                  <a:pt x="671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5" y="30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7" y="32"/>
                </a:lnTo>
                <a:lnTo>
                  <a:pt x="677" y="34"/>
                </a:lnTo>
                <a:lnTo>
                  <a:pt x="675" y="34"/>
                </a:lnTo>
                <a:lnTo>
                  <a:pt x="675" y="36"/>
                </a:lnTo>
                <a:lnTo>
                  <a:pt x="673" y="36"/>
                </a:lnTo>
                <a:lnTo>
                  <a:pt x="671" y="36"/>
                </a:lnTo>
                <a:lnTo>
                  <a:pt x="669" y="38"/>
                </a:lnTo>
                <a:lnTo>
                  <a:pt x="666" y="40"/>
                </a:lnTo>
                <a:lnTo>
                  <a:pt x="664" y="42"/>
                </a:lnTo>
                <a:lnTo>
                  <a:pt x="662" y="44"/>
                </a:lnTo>
                <a:lnTo>
                  <a:pt x="656" y="46"/>
                </a:lnTo>
                <a:lnTo>
                  <a:pt x="656" y="46"/>
                </a:lnTo>
                <a:lnTo>
                  <a:pt x="654" y="44"/>
                </a:lnTo>
                <a:lnTo>
                  <a:pt x="654" y="44"/>
                </a:lnTo>
                <a:lnTo>
                  <a:pt x="652" y="44"/>
                </a:lnTo>
                <a:lnTo>
                  <a:pt x="652" y="44"/>
                </a:lnTo>
                <a:lnTo>
                  <a:pt x="650" y="44"/>
                </a:lnTo>
                <a:lnTo>
                  <a:pt x="650" y="44"/>
                </a:lnTo>
                <a:lnTo>
                  <a:pt x="648" y="46"/>
                </a:lnTo>
                <a:lnTo>
                  <a:pt x="646" y="48"/>
                </a:lnTo>
                <a:lnTo>
                  <a:pt x="643" y="51"/>
                </a:lnTo>
                <a:lnTo>
                  <a:pt x="643" y="53"/>
                </a:lnTo>
                <a:lnTo>
                  <a:pt x="641" y="55"/>
                </a:lnTo>
                <a:lnTo>
                  <a:pt x="639" y="57"/>
                </a:lnTo>
                <a:lnTo>
                  <a:pt x="639" y="57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7" y="61"/>
                </a:lnTo>
                <a:lnTo>
                  <a:pt x="637" y="61"/>
                </a:lnTo>
                <a:lnTo>
                  <a:pt x="637" y="63"/>
                </a:lnTo>
                <a:lnTo>
                  <a:pt x="639" y="65"/>
                </a:lnTo>
                <a:lnTo>
                  <a:pt x="641" y="67"/>
                </a:lnTo>
                <a:lnTo>
                  <a:pt x="641" y="67"/>
                </a:lnTo>
                <a:lnTo>
                  <a:pt x="641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9"/>
                </a:lnTo>
                <a:lnTo>
                  <a:pt x="639" y="76"/>
                </a:lnTo>
                <a:lnTo>
                  <a:pt x="639" y="76"/>
                </a:lnTo>
                <a:lnTo>
                  <a:pt x="639" y="78"/>
                </a:lnTo>
                <a:lnTo>
                  <a:pt x="639" y="78"/>
                </a:lnTo>
                <a:lnTo>
                  <a:pt x="639" y="78"/>
                </a:lnTo>
                <a:lnTo>
                  <a:pt x="639" y="80"/>
                </a:lnTo>
                <a:lnTo>
                  <a:pt x="641" y="80"/>
                </a:lnTo>
                <a:lnTo>
                  <a:pt x="639" y="84"/>
                </a:lnTo>
                <a:lnTo>
                  <a:pt x="639" y="84"/>
                </a:lnTo>
                <a:lnTo>
                  <a:pt x="637" y="84"/>
                </a:lnTo>
                <a:lnTo>
                  <a:pt x="637" y="84"/>
                </a:lnTo>
                <a:lnTo>
                  <a:pt x="635" y="84"/>
                </a:lnTo>
                <a:lnTo>
                  <a:pt x="635" y="86"/>
                </a:lnTo>
                <a:lnTo>
                  <a:pt x="631" y="86"/>
                </a:lnTo>
                <a:lnTo>
                  <a:pt x="631" y="86"/>
                </a:lnTo>
                <a:lnTo>
                  <a:pt x="627" y="88"/>
                </a:lnTo>
                <a:lnTo>
                  <a:pt x="625" y="86"/>
                </a:lnTo>
                <a:lnTo>
                  <a:pt x="625" y="86"/>
                </a:lnTo>
                <a:lnTo>
                  <a:pt x="625" y="86"/>
                </a:lnTo>
                <a:lnTo>
                  <a:pt x="625" y="84"/>
                </a:lnTo>
                <a:lnTo>
                  <a:pt x="625" y="82"/>
                </a:lnTo>
                <a:lnTo>
                  <a:pt x="625" y="82"/>
                </a:lnTo>
                <a:lnTo>
                  <a:pt x="625" y="82"/>
                </a:lnTo>
                <a:lnTo>
                  <a:pt x="623" y="82"/>
                </a:lnTo>
                <a:lnTo>
                  <a:pt x="620" y="82"/>
                </a:lnTo>
                <a:lnTo>
                  <a:pt x="620" y="80"/>
                </a:lnTo>
                <a:lnTo>
                  <a:pt x="618" y="80"/>
                </a:lnTo>
                <a:lnTo>
                  <a:pt x="618" y="80"/>
                </a:lnTo>
                <a:lnTo>
                  <a:pt x="616" y="80"/>
                </a:lnTo>
                <a:lnTo>
                  <a:pt x="614" y="80"/>
                </a:lnTo>
                <a:lnTo>
                  <a:pt x="614" y="80"/>
                </a:lnTo>
                <a:lnTo>
                  <a:pt x="614" y="82"/>
                </a:lnTo>
                <a:lnTo>
                  <a:pt x="614" y="84"/>
                </a:lnTo>
                <a:lnTo>
                  <a:pt x="614" y="86"/>
                </a:lnTo>
                <a:lnTo>
                  <a:pt x="614" y="86"/>
                </a:lnTo>
                <a:lnTo>
                  <a:pt x="612" y="88"/>
                </a:lnTo>
                <a:lnTo>
                  <a:pt x="612" y="88"/>
                </a:lnTo>
                <a:lnTo>
                  <a:pt x="608" y="90"/>
                </a:lnTo>
                <a:lnTo>
                  <a:pt x="606" y="92"/>
                </a:lnTo>
                <a:lnTo>
                  <a:pt x="604" y="94"/>
                </a:lnTo>
                <a:lnTo>
                  <a:pt x="602" y="94"/>
                </a:lnTo>
                <a:lnTo>
                  <a:pt x="602" y="94"/>
                </a:lnTo>
                <a:lnTo>
                  <a:pt x="602" y="96"/>
                </a:lnTo>
                <a:lnTo>
                  <a:pt x="602" y="99"/>
                </a:lnTo>
                <a:lnTo>
                  <a:pt x="602" y="99"/>
                </a:lnTo>
                <a:lnTo>
                  <a:pt x="600" y="101"/>
                </a:lnTo>
                <a:lnTo>
                  <a:pt x="600" y="101"/>
                </a:lnTo>
                <a:lnTo>
                  <a:pt x="598" y="101"/>
                </a:lnTo>
                <a:lnTo>
                  <a:pt x="598" y="101"/>
                </a:lnTo>
                <a:lnTo>
                  <a:pt x="595" y="101"/>
                </a:lnTo>
                <a:lnTo>
                  <a:pt x="595" y="99"/>
                </a:lnTo>
                <a:lnTo>
                  <a:pt x="593" y="99"/>
                </a:lnTo>
                <a:lnTo>
                  <a:pt x="593" y="99"/>
                </a:lnTo>
                <a:lnTo>
                  <a:pt x="593" y="96"/>
                </a:lnTo>
                <a:lnTo>
                  <a:pt x="593" y="96"/>
                </a:lnTo>
                <a:lnTo>
                  <a:pt x="593" y="94"/>
                </a:lnTo>
                <a:lnTo>
                  <a:pt x="595" y="92"/>
                </a:lnTo>
                <a:lnTo>
                  <a:pt x="595" y="90"/>
                </a:lnTo>
                <a:lnTo>
                  <a:pt x="595" y="90"/>
                </a:lnTo>
                <a:lnTo>
                  <a:pt x="595" y="90"/>
                </a:lnTo>
                <a:lnTo>
                  <a:pt x="595" y="88"/>
                </a:lnTo>
                <a:lnTo>
                  <a:pt x="593" y="88"/>
                </a:lnTo>
                <a:lnTo>
                  <a:pt x="593" y="88"/>
                </a:lnTo>
                <a:lnTo>
                  <a:pt x="589" y="82"/>
                </a:lnTo>
                <a:lnTo>
                  <a:pt x="587" y="82"/>
                </a:lnTo>
                <a:lnTo>
                  <a:pt x="587" y="80"/>
                </a:lnTo>
                <a:lnTo>
                  <a:pt x="587" y="80"/>
                </a:lnTo>
                <a:lnTo>
                  <a:pt x="587" y="78"/>
                </a:lnTo>
                <a:lnTo>
                  <a:pt x="587" y="76"/>
                </a:lnTo>
                <a:lnTo>
                  <a:pt x="587" y="76"/>
                </a:lnTo>
                <a:lnTo>
                  <a:pt x="587" y="73"/>
                </a:lnTo>
                <a:lnTo>
                  <a:pt x="587" y="73"/>
                </a:lnTo>
                <a:lnTo>
                  <a:pt x="587" y="73"/>
                </a:lnTo>
                <a:lnTo>
                  <a:pt x="587" y="71"/>
                </a:lnTo>
                <a:lnTo>
                  <a:pt x="587" y="71"/>
                </a:lnTo>
                <a:lnTo>
                  <a:pt x="585" y="71"/>
                </a:lnTo>
                <a:lnTo>
                  <a:pt x="585" y="71"/>
                </a:lnTo>
                <a:lnTo>
                  <a:pt x="585" y="71"/>
                </a:lnTo>
                <a:lnTo>
                  <a:pt x="583" y="71"/>
                </a:lnTo>
                <a:lnTo>
                  <a:pt x="583" y="69"/>
                </a:lnTo>
                <a:lnTo>
                  <a:pt x="581" y="69"/>
                </a:lnTo>
                <a:lnTo>
                  <a:pt x="579" y="69"/>
                </a:lnTo>
                <a:lnTo>
                  <a:pt x="579" y="71"/>
                </a:lnTo>
                <a:lnTo>
                  <a:pt x="577" y="73"/>
                </a:lnTo>
                <a:lnTo>
                  <a:pt x="577" y="76"/>
                </a:lnTo>
                <a:lnTo>
                  <a:pt x="572" y="80"/>
                </a:lnTo>
                <a:lnTo>
                  <a:pt x="572" y="80"/>
                </a:lnTo>
                <a:lnTo>
                  <a:pt x="572" y="82"/>
                </a:lnTo>
                <a:lnTo>
                  <a:pt x="572" y="82"/>
                </a:lnTo>
                <a:lnTo>
                  <a:pt x="572" y="84"/>
                </a:lnTo>
                <a:lnTo>
                  <a:pt x="572" y="86"/>
                </a:lnTo>
                <a:lnTo>
                  <a:pt x="570" y="90"/>
                </a:lnTo>
                <a:lnTo>
                  <a:pt x="570" y="90"/>
                </a:lnTo>
                <a:lnTo>
                  <a:pt x="570" y="90"/>
                </a:lnTo>
                <a:lnTo>
                  <a:pt x="570" y="92"/>
                </a:lnTo>
                <a:lnTo>
                  <a:pt x="570" y="94"/>
                </a:lnTo>
                <a:lnTo>
                  <a:pt x="570" y="94"/>
                </a:lnTo>
                <a:lnTo>
                  <a:pt x="570" y="96"/>
                </a:lnTo>
                <a:lnTo>
                  <a:pt x="566" y="103"/>
                </a:lnTo>
                <a:lnTo>
                  <a:pt x="566" y="103"/>
                </a:lnTo>
                <a:lnTo>
                  <a:pt x="566" y="105"/>
                </a:lnTo>
                <a:lnTo>
                  <a:pt x="566" y="105"/>
                </a:lnTo>
                <a:lnTo>
                  <a:pt x="568" y="107"/>
                </a:lnTo>
                <a:lnTo>
                  <a:pt x="570" y="109"/>
                </a:lnTo>
                <a:lnTo>
                  <a:pt x="570" y="109"/>
                </a:lnTo>
                <a:lnTo>
                  <a:pt x="570" y="111"/>
                </a:lnTo>
                <a:lnTo>
                  <a:pt x="570" y="111"/>
                </a:lnTo>
                <a:lnTo>
                  <a:pt x="570" y="111"/>
                </a:lnTo>
                <a:lnTo>
                  <a:pt x="568" y="113"/>
                </a:lnTo>
                <a:lnTo>
                  <a:pt x="568" y="113"/>
                </a:lnTo>
                <a:lnTo>
                  <a:pt x="568" y="115"/>
                </a:lnTo>
                <a:lnTo>
                  <a:pt x="568" y="117"/>
                </a:lnTo>
                <a:lnTo>
                  <a:pt x="568" y="117"/>
                </a:lnTo>
                <a:lnTo>
                  <a:pt x="568" y="119"/>
                </a:lnTo>
                <a:lnTo>
                  <a:pt x="568" y="119"/>
                </a:lnTo>
                <a:lnTo>
                  <a:pt x="566" y="122"/>
                </a:lnTo>
                <a:lnTo>
                  <a:pt x="564" y="119"/>
                </a:lnTo>
                <a:lnTo>
                  <a:pt x="562" y="122"/>
                </a:lnTo>
                <a:lnTo>
                  <a:pt x="562" y="122"/>
                </a:lnTo>
                <a:lnTo>
                  <a:pt x="562" y="124"/>
                </a:lnTo>
                <a:lnTo>
                  <a:pt x="560" y="124"/>
                </a:lnTo>
                <a:lnTo>
                  <a:pt x="560" y="126"/>
                </a:lnTo>
                <a:lnTo>
                  <a:pt x="560" y="126"/>
                </a:lnTo>
                <a:lnTo>
                  <a:pt x="558" y="126"/>
                </a:lnTo>
                <a:lnTo>
                  <a:pt x="558" y="126"/>
                </a:lnTo>
                <a:lnTo>
                  <a:pt x="556" y="126"/>
                </a:lnTo>
                <a:lnTo>
                  <a:pt x="556" y="126"/>
                </a:lnTo>
                <a:lnTo>
                  <a:pt x="554" y="126"/>
                </a:lnTo>
                <a:lnTo>
                  <a:pt x="554" y="126"/>
                </a:lnTo>
                <a:lnTo>
                  <a:pt x="554" y="126"/>
                </a:lnTo>
                <a:lnTo>
                  <a:pt x="552" y="124"/>
                </a:lnTo>
                <a:lnTo>
                  <a:pt x="549" y="122"/>
                </a:lnTo>
                <a:lnTo>
                  <a:pt x="547" y="122"/>
                </a:lnTo>
                <a:lnTo>
                  <a:pt x="543" y="119"/>
                </a:lnTo>
                <a:lnTo>
                  <a:pt x="539" y="119"/>
                </a:lnTo>
                <a:lnTo>
                  <a:pt x="535" y="124"/>
                </a:lnTo>
                <a:lnTo>
                  <a:pt x="531" y="126"/>
                </a:lnTo>
                <a:lnTo>
                  <a:pt x="526" y="126"/>
                </a:lnTo>
                <a:lnTo>
                  <a:pt x="518" y="132"/>
                </a:lnTo>
                <a:lnTo>
                  <a:pt x="510" y="134"/>
                </a:lnTo>
                <a:lnTo>
                  <a:pt x="510" y="134"/>
                </a:lnTo>
                <a:lnTo>
                  <a:pt x="512" y="136"/>
                </a:lnTo>
                <a:lnTo>
                  <a:pt x="512" y="138"/>
                </a:lnTo>
                <a:lnTo>
                  <a:pt x="512" y="138"/>
                </a:lnTo>
                <a:lnTo>
                  <a:pt x="514" y="140"/>
                </a:lnTo>
                <a:lnTo>
                  <a:pt x="514" y="140"/>
                </a:lnTo>
                <a:lnTo>
                  <a:pt x="514" y="142"/>
                </a:lnTo>
                <a:lnTo>
                  <a:pt x="514" y="142"/>
                </a:lnTo>
                <a:lnTo>
                  <a:pt x="512" y="142"/>
                </a:lnTo>
                <a:lnTo>
                  <a:pt x="512" y="142"/>
                </a:lnTo>
                <a:lnTo>
                  <a:pt x="510" y="144"/>
                </a:lnTo>
                <a:lnTo>
                  <a:pt x="508" y="144"/>
                </a:lnTo>
                <a:lnTo>
                  <a:pt x="508" y="144"/>
                </a:lnTo>
                <a:lnTo>
                  <a:pt x="508" y="144"/>
                </a:lnTo>
                <a:lnTo>
                  <a:pt x="506" y="147"/>
                </a:lnTo>
                <a:lnTo>
                  <a:pt x="506" y="147"/>
                </a:lnTo>
                <a:lnTo>
                  <a:pt x="503" y="149"/>
                </a:lnTo>
                <a:lnTo>
                  <a:pt x="503" y="149"/>
                </a:lnTo>
                <a:lnTo>
                  <a:pt x="503" y="149"/>
                </a:lnTo>
                <a:lnTo>
                  <a:pt x="501" y="151"/>
                </a:lnTo>
                <a:lnTo>
                  <a:pt x="499" y="151"/>
                </a:lnTo>
                <a:lnTo>
                  <a:pt x="499" y="151"/>
                </a:lnTo>
                <a:lnTo>
                  <a:pt x="497" y="151"/>
                </a:lnTo>
                <a:lnTo>
                  <a:pt x="495" y="151"/>
                </a:lnTo>
                <a:lnTo>
                  <a:pt x="495" y="153"/>
                </a:lnTo>
                <a:lnTo>
                  <a:pt x="495" y="153"/>
                </a:lnTo>
                <a:lnTo>
                  <a:pt x="493" y="153"/>
                </a:lnTo>
                <a:lnTo>
                  <a:pt x="491" y="155"/>
                </a:lnTo>
                <a:lnTo>
                  <a:pt x="491" y="155"/>
                </a:lnTo>
                <a:lnTo>
                  <a:pt x="491" y="155"/>
                </a:lnTo>
                <a:lnTo>
                  <a:pt x="491" y="157"/>
                </a:lnTo>
                <a:lnTo>
                  <a:pt x="491" y="159"/>
                </a:lnTo>
                <a:lnTo>
                  <a:pt x="491" y="159"/>
                </a:lnTo>
                <a:lnTo>
                  <a:pt x="491" y="159"/>
                </a:lnTo>
                <a:lnTo>
                  <a:pt x="489" y="161"/>
                </a:lnTo>
                <a:lnTo>
                  <a:pt x="489" y="161"/>
                </a:lnTo>
                <a:lnTo>
                  <a:pt x="489" y="163"/>
                </a:lnTo>
                <a:lnTo>
                  <a:pt x="487" y="163"/>
                </a:lnTo>
                <a:lnTo>
                  <a:pt x="487" y="165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70"/>
                </a:lnTo>
                <a:lnTo>
                  <a:pt x="485" y="170"/>
                </a:lnTo>
                <a:lnTo>
                  <a:pt x="487" y="170"/>
                </a:lnTo>
                <a:lnTo>
                  <a:pt x="487" y="170"/>
                </a:lnTo>
                <a:lnTo>
                  <a:pt x="487" y="172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5" y="174"/>
                </a:lnTo>
                <a:lnTo>
                  <a:pt x="485" y="174"/>
                </a:lnTo>
                <a:lnTo>
                  <a:pt x="485" y="178"/>
                </a:lnTo>
                <a:lnTo>
                  <a:pt x="485" y="178"/>
                </a:lnTo>
                <a:lnTo>
                  <a:pt x="485" y="180"/>
                </a:lnTo>
                <a:lnTo>
                  <a:pt x="483" y="180"/>
                </a:lnTo>
                <a:lnTo>
                  <a:pt x="483" y="182"/>
                </a:lnTo>
                <a:lnTo>
                  <a:pt x="485" y="182"/>
                </a:lnTo>
                <a:lnTo>
                  <a:pt x="485" y="182"/>
                </a:lnTo>
                <a:lnTo>
                  <a:pt x="483" y="184"/>
                </a:lnTo>
                <a:lnTo>
                  <a:pt x="483" y="186"/>
                </a:lnTo>
                <a:lnTo>
                  <a:pt x="481" y="186"/>
                </a:lnTo>
                <a:lnTo>
                  <a:pt x="481" y="188"/>
                </a:lnTo>
                <a:lnTo>
                  <a:pt x="478" y="188"/>
                </a:lnTo>
                <a:lnTo>
                  <a:pt x="478" y="190"/>
                </a:lnTo>
                <a:lnTo>
                  <a:pt x="478" y="190"/>
                </a:lnTo>
                <a:lnTo>
                  <a:pt x="478" y="190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4" y="193"/>
                </a:lnTo>
                <a:lnTo>
                  <a:pt x="472" y="193"/>
                </a:lnTo>
                <a:lnTo>
                  <a:pt x="472" y="193"/>
                </a:lnTo>
                <a:lnTo>
                  <a:pt x="472" y="193"/>
                </a:lnTo>
                <a:lnTo>
                  <a:pt x="470" y="193"/>
                </a:lnTo>
                <a:lnTo>
                  <a:pt x="468" y="193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6" y="190"/>
                </a:lnTo>
                <a:lnTo>
                  <a:pt x="466" y="190"/>
                </a:lnTo>
                <a:lnTo>
                  <a:pt x="466" y="190"/>
                </a:lnTo>
                <a:lnTo>
                  <a:pt x="464" y="193"/>
                </a:lnTo>
                <a:lnTo>
                  <a:pt x="464" y="195"/>
                </a:lnTo>
                <a:lnTo>
                  <a:pt x="464" y="195"/>
                </a:lnTo>
                <a:lnTo>
                  <a:pt x="462" y="197"/>
                </a:lnTo>
                <a:lnTo>
                  <a:pt x="460" y="197"/>
                </a:lnTo>
                <a:lnTo>
                  <a:pt x="460" y="197"/>
                </a:lnTo>
                <a:lnTo>
                  <a:pt x="460" y="197"/>
                </a:lnTo>
                <a:lnTo>
                  <a:pt x="458" y="197"/>
                </a:lnTo>
                <a:lnTo>
                  <a:pt x="455" y="197"/>
                </a:lnTo>
                <a:lnTo>
                  <a:pt x="453" y="197"/>
                </a:lnTo>
                <a:lnTo>
                  <a:pt x="451" y="197"/>
                </a:lnTo>
                <a:lnTo>
                  <a:pt x="451" y="199"/>
                </a:lnTo>
                <a:lnTo>
                  <a:pt x="451" y="199"/>
                </a:lnTo>
                <a:lnTo>
                  <a:pt x="451" y="199"/>
                </a:lnTo>
                <a:lnTo>
                  <a:pt x="451" y="203"/>
                </a:lnTo>
                <a:lnTo>
                  <a:pt x="451" y="203"/>
                </a:lnTo>
                <a:lnTo>
                  <a:pt x="451" y="205"/>
                </a:lnTo>
                <a:lnTo>
                  <a:pt x="451" y="205"/>
                </a:lnTo>
                <a:lnTo>
                  <a:pt x="449" y="207"/>
                </a:lnTo>
                <a:lnTo>
                  <a:pt x="449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39" y="209"/>
                </a:lnTo>
                <a:lnTo>
                  <a:pt x="439" y="209"/>
                </a:lnTo>
                <a:lnTo>
                  <a:pt x="439" y="209"/>
                </a:lnTo>
                <a:lnTo>
                  <a:pt x="437" y="209"/>
                </a:lnTo>
                <a:lnTo>
                  <a:pt x="437" y="209"/>
                </a:lnTo>
                <a:lnTo>
                  <a:pt x="437" y="211"/>
                </a:lnTo>
                <a:lnTo>
                  <a:pt x="437" y="211"/>
                </a:lnTo>
                <a:lnTo>
                  <a:pt x="435" y="211"/>
                </a:lnTo>
                <a:lnTo>
                  <a:pt x="432" y="211"/>
                </a:lnTo>
                <a:lnTo>
                  <a:pt x="432" y="211"/>
                </a:lnTo>
                <a:lnTo>
                  <a:pt x="432" y="211"/>
                </a:lnTo>
                <a:lnTo>
                  <a:pt x="430" y="211"/>
                </a:lnTo>
                <a:lnTo>
                  <a:pt x="428" y="211"/>
                </a:lnTo>
                <a:lnTo>
                  <a:pt x="428" y="211"/>
                </a:lnTo>
                <a:lnTo>
                  <a:pt x="428" y="209"/>
                </a:lnTo>
                <a:lnTo>
                  <a:pt x="426" y="209"/>
                </a:lnTo>
                <a:lnTo>
                  <a:pt x="426" y="209"/>
                </a:lnTo>
                <a:lnTo>
                  <a:pt x="424" y="209"/>
                </a:lnTo>
                <a:lnTo>
                  <a:pt x="424" y="209"/>
                </a:lnTo>
                <a:lnTo>
                  <a:pt x="424" y="211"/>
                </a:lnTo>
                <a:lnTo>
                  <a:pt x="424" y="211"/>
                </a:lnTo>
                <a:lnTo>
                  <a:pt x="424" y="211"/>
                </a:lnTo>
                <a:lnTo>
                  <a:pt x="424" y="213"/>
                </a:lnTo>
                <a:lnTo>
                  <a:pt x="424" y="213"/>
                </a:lnTo>
                <a:lnTo>
                  <a:pt x="424" y="213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2" y="215"/>
                </a:lnTo>
                <a:lnTo>
                  <a:pt x="422" y="215"/>
                </a:lnTo>
                <a:lnTo>
                  <a:pt x="422" y="215"/>
                </a:lnTo>
                <a:lnTo>
                  <a:pt x="420" y="215"/>
                </a:lnTo>
                <a:lnTo>
                  <a:pt x="420" y="218"/>
                </a:lnTo>
                <a:lnTo>
                  <a:pt x="420" y="218"/>
                </a:lnTo>
                <a:lnTo>
                  <a:pt x="420" y="220"/>
                </a:lnTo>
                <a:lnTo>
                  <a:pt x="420" y="222"/>
                </a:lnTo>
                <a:lnTo>
                  <a:pt x="420" y="222"/>
                </a:lnTo>
                <a:lnTo>
                  <a:pt x="420" y="222"/>
                </a:lnTo>
                <a:lnTo>
                  <a:pt x="420" y="224"/>
                </a:lnTo>
                <a:lnTo>
                  <a:pt x="420" y="226"/>
                </a:lnTo>
                <a:lnTo>
                  <a:pt x="418" y="226"/>
                </a:lnTo>
                <a:lnTo>
                  <a:pt x="418" y="226"/>
                </a:lnTo>
                <a:lnTo>
                  <a:pt x="418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4" y="226"/>
                </a:lnTo>
                <a:lnTo>
                  <a:pt x="412" y="226"/>
                </a:lnTo>
                <a:lnTo>
                  <a:pt x="412" y="226"/>
                </a:lnTo>
                <a:lnTo>
                  <a:pt x="412" y="226"/>
                </a:lnTo>
                <a:lnTo>
                  <a:pt x="409" y="226"/>
                </a:lnTo>
                <a:lnTo>
                  <a:pt x="407" y="226"/>
                </a:lnTo>
                <a:lnTo>
                  <a:pt x="405" y="224"/>
                </a:lnTo>
                <a:lnTo>
                  <a:pt x="405" y="224"/>
                </a:lnTo>
                <a:lnTo>
                  <a:pt x="403" y="224"/>
                </a:lnTo>
                <a:lnTo>
                  <a:pt x="401" y="224"/>
                </a:lnTo>
                <a:lnTo>
                  <a:pt x="401" y="224"/>
                </a:lnTo>
                <a:lnTo>
                  <a:pt x="401" y="224"/>
                </a:lnTo>
                <a:lnTo>
                  <a:pt x="399" y="224"/>
                </a:lnTo>
                <a:lnTo>
                  <a:pt x="399" y="226"/>
                </a:lnTo>
                <a:lnTo>
                  <a:pt x="399" y="226"/>
                </a:lnTo>
                <a:lnTo>
                  <a:pt x="397" y="226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9" y="222"/>
                </a:lnTo>
                <a:lnTo>
                  <a:pt x="399" y="222"/>
                </a:lnTo>
                <a:lnTo>
                  <a:pt x="397" y="222"/>
                </a:lnTo>
                <a:lnTo>
                  <a:pt x="397" y="222"/>
                </a:lnTo>
                <a:lnTo>
                  <a:pt x="395" y="220"/>
                </a:lnTo>
                <a:lnTo>
                  <a:pt x="397" y="220"/>
                </a:lnTo>
                <a:lnTo>
                  <a:pt x="395" y="220"/>
                </a:lnTo>
                <a:lnTo>
                  <a:pt x="395" y="220"/>
                </a:lnTo>
                <a:lnTo>
                  <a:pt x="395" y="220"/>
                </a:lnTo>
                <a:lnTo>
                  <a:pt x="393" y="220"/>
                </a:lnTo>
                <a:lnTo>
                  <a:pt x="393" y="218"/>
                </a:lnTo>
                <a:lnTo>
                  <a:pt x="391" y="218"/>
                </a:lnTo>
                <a:lnTo>
                  <a:pt x="391" y="218"/>
                </a:lnTo>
                <a:lnTo>
                  <a:pt x="389" y="215"/>
                </a:lnTo>
                <a:lnTo>
                  <a:pt x="389" y="218"/>
                </a:lnTo>
                <a:lnTo>
                  <a:pt x="387" y="218"/>
                </a:lnTo>
                <a:lnTo>
                  <a:pt x="387" y="218"/>
                </a:lnTo>
                <a:lnTo>
                  <a:pt x="387" y="220"/>
                </a:lnTo>
                <a:lnTo>
                  <a:pt x="384" y="220"/>
                </a:lnTo>
                <a:lnTo>
                  <a:pt x="384" y="220"/>
                </a:lnTo>
                <a:lnTo>
                  <a:pt x="382" y="220"/>
                </a:lnTo>
                <a:lnTo>
                  <a:pt x="382" y="220"/>
                </a:lnTo>
                <a:lnTo>
                  <a:pt x="382" y="222"/>
                </a:lnTo>
                <a:lnTo>
                  <a:pt x="382" y="222"/>
                </a:lnTo>
                <a:lnTo>
                  <a:pt x="382" y="222"/>
                </a:lnTo>
                <a:lnTo>
                  <a:pt x="382" y="224"/>
                </a:lnTo>
                <a:lnTo>
                  <a:pt x="382" y="226"/>
                </a:lnTo>
                <a:lnTo>
                  <a:pt x="380" y="226"/>
                </a:lnTo>
                <a:lnTo>
                  <a:pt x="380" y="226"/>
                </a:lnTo>
                <a:lnTo>
                  <a:pt x="380" y="228"/>
                </a:lnTo>
                <a:lnTo>
                  <a:pt x="380" y="228"/>
                </a:lnTo>
                <a:lnTo>
                  <a:pt x="378" y="228"/>
                </a:lnTo>
                <a:lnTo>
                  <a:pt x="378" y="230"/>
                </a:lnTo>
                <a:lnTo>
                  <a:pt x="376" y="228"/>
                </a:lnTo>
                <a:lnTo>
                  <a:pt x="374" y="228"/>
                </a:lnTo>
                <a:lnTo>
                  <a:pt x="374" y="228"/>
                </a:lnTo>
                <a:lnTo>
                  <a:pt x="374" y="226"/>
                </a:lnTo>
                <a:lnTo>
                  <a:pt x="372" y="226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8"/>
                </a:lnTo>
                <a:lnTo>
                  <a:pt x="370" y="228"/>
                </a:lnTo>
                <a:lnTo>
                  <a:pt x="370" y="228"/>
                </a:lnTo>
                <a:lnTo>
                  <a:pt x="372" y="228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4"/>
                </a:lnTo>
                <a:lnTo>
                  <a:pt x="368" y="234"/>
                </a:lnTo>
                <a:lnTo>
                  <a:pt x="370" y="234"/>
                </a:lnTo>
                <a:lnTo>
                  <a:pt x="372" y="234"/>
                </a:lnTo>
                <a:lnTo>
                  <a:pt x="372" y="236"/>
                </a:lnTo>
                <a:lnTo>
                  <a:pt x="374" y="236"/>
                </a:lnTo>
                <a:lnTo>
                  <a:pt x="378" y="236"/>
                </a:lnTo>
                <a:lnTo>
                  <a:pt x="378" y="238"/>
                </a:lnTo>
                <a:lnTo>
                  <a:pt x="380" y="238"/>
                </a:lnTo>
                <a:lnTo>
                  <a:pt x="380" y="238"/>
                </a:lnTo>
                <a:lnTo>
                  <a:pt x="380" y="238"/>
                </a:lnTo>
                <a:lnTo>
                  <a:pt x="382" y="241"/>
                </a:lnTo>
                <a:lnTo>
                  <a:pt x="382" y="238"/>
                </a:lnTo>
                <a:lnTo>
                  <a:pt x="382" y="238"/>
                </a:lnTo>
                <a:lnTo>
                  <a:pt x="382" y="236"/>
                </a:lnTo>
                <a:lnTo>
                  <a:pt x="384" y="236"/>
                </a:lnTo>
                <a:lnTo>
                  <a:pt x="384" y="238"/>
                </a:lnTo>
                <a:lnTo>
                  <a:pt x="387" y="236"/>
                </a:lnTo>
                <a:lnTo>
                  <a:pt x="391" y="238"/>
                </a:lnTo>
                <a:lnTo>
                  <a:pt x="391" y="238"/>
                </a:lnTo>
                <a:lnTo>
                  <a:pt x="393" y="241"/>
                </a:lnTo>
                <a:lnTo>
                  <a:pt x="393" y="241"/>
                </a:lnTo>
                <a:lnTo>
                  <a:pt x="393" y="241"/>
                </a:lnTo>
                <a:lnTo>
                  <a:pt x="391" y="241"/>
                </a:lnTo>
                <a:lnTo>
                  <a:pt x="391" y="241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3" y="245"/>
                </a:lnTo>
                <a:lnTo>
                  <a:pt x="391" y="245"/>
                </a:lnTo>
                <a:lnTo>
                  <a:pt x="389" y="245"/>
                </a:lnTo>
                <a:lnTo>
                  <a:pt x="389" y="247"/>
                </a:lnTo>
                <a:lnTo>
                  <a:pt x="389" y="247"/>
                </a:lnTo>
                <a:lnTo>
                  <a:pt x="389" y="249"/>
                </a:lnTo>
                <a:lnTo>
                  <a:pt x="389" y="249"/>
                </a:lnTo>
                <a:lnTo>
                  <a:pt x="389" y="251"/>
                </a:lnTo>
                <a:lnTo>
                  <a:pt x="389" y="251"/>
                </a:lnTo>
                <a:lnTo>
                  <a:pt x="391" y="251"/>
                </a:lnTo>
                <a:lnTo>
                  <a:pt x="391" y="251"/>
                </a:lnTo>
                <a:lnTo>
                  <a:pt x="391" y="251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1" y="255"/>
                </a:lnTo>
                <a:lnTo>
                  <a:pt x="389" y="255"/>
                </a:lnTo>
                <a:lnTo>
                  <a:pt x="389" y="255"/>
                </a:lnTo>
                <a:lnTo>
                  <a:pt x="387" y="255"/>
                </a:lnTo>
                <a:lnTo>
                  <a:pt x="384" y="255"/>
                </a:lnTo>
                <a:lnTo>
                  <a:pt x="384" y="255"/>
                </a:lnTo>
                <a:lnTo>
                  <a:pt x="382" y="255"/>
                </a:lnTo>
                <a:lnTo>
                  <a:pt x="382" y="255"/>
                </a:lnTo>
                <a:lnTo>
                  <a:pt x="380" y="253"/>
                </a:lnTo>
                <a:lnTo>
                  <a:pt x="380" y="253"/>
                </a:lnTo>
                <a:lnTo>
                  <a:pt x="378" y="253"/>
                </a:lnTo>
                <a:lnTo>
                  <a:pt x="378" y="251"/>
                </a:lnTo>
                <a:lnTo>
                  <a:pt x="378" y="251"/>
                </a:lnTo>
                <a:lnTo>
                  <a:pt x="378" y="251"/>
                </a:lnTo>
                <a:lnTo>
                  <a:pt x="376" y="249"/>
                </a:lnTo>
                <a:lnTo>
                  <a:pt x="376" y="249"/>
                </a:lnTo>
                <a:lnTo>
                  <a:pt x="376" y="249"/>
                </a:lnTo>
                <a:lnTo>
                  <a:pt x="374" y="249"/>
                </a:lnTo>
                <a:lnTo>
                  <a:pt x="374" y="247"/>
                </a:lnTo>
                <a:lnTo>
                  <a:pt x="372" y="247"/>
                </a:lnTo>
                <a:lnTo>
                  <a:pt x="372" y="249"/>
                </a:lnTo>
                <a:lnTo>
                  <a:pt x="372" y="249"/>
                </a:lnTo>
                <a:lnTo>
                  <a:pt x="372" y="249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49"/>
                </a:lnTo>
                <a:lnTo>
                  <a:pt x="370" y="249"/>
                </a:lnTo>
                <a:lnTo>
                  <a:pt x="370" y="247"/>
                </a:lnTo>
                <a:lnTo>
                  <a:pt x="368" y="247"/>
                </a:lnTo>
                <a:lnTo>
                  <a:pt x="368" y="247"/>
                </a:lnTo>
                <a:lnTo>
                  <a:pt x="366" y="247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4" y="243"/>
                </a:lnTo>
                <a:lnTo>
                  <a:pt x="364" y="243"/>
                </a:lnTo>
                <a:lnTo>
                  <a:pt x="364" y="241"/>
                </a:lnTo>
                <a:lnTo>
                  <a:pt x="364" y="241"/>
                </a:lnTo>
                <a:lnTo>
                  <a:pt x="364" y="238"/>
                </a:lnTo>
                <a:lnTo>
                  <a:pt x="364" y="238"/>
                </a:lnTo>
                <a:lnTo>
                  <a:pt x="364" y="236"/>
                </a:lnTo>
                <a:lnTo>
                  <a:pt x="361" y="234"/>
                </a:lnTo>
                <a:lnTo>
                  <a:pt x="359" y="232"/>
                </a:lnTo>
                <a:lnTo>
                  <a:pt x="359" y="230"/>
                </a:lnTo>
                <a:lnTo>
                  <a:pt x="357" y="230"/>
                </a:lnTo>
                <a:lnTo>
                  <a:pt x="357" y="230"/>
                </a:lnTo>
                <a:lnTo>
                  <a:pt x="355" y="230"/>
                </a:lnTo>
                <a:lnTo>
                  <a:pt x="355" y="230"/>
                </a:lnTo>
                <a:lnTo>
                  <a:pt x="355" y="228"/>
                </a:lnTo>
                <a:lnTo>
                  <a:pt x="353" y="228"/>
                </a:lnTo>
                <a:lnTo>
                  <a:pt x="353" y="230"/>
                </a:lnTo>
                <a:lnTo>
                  <a:pt x="353" y="230"/>
                </a:lnTo>
                <a:lnTo>
                  <a:pt x="353" y="228"/>
                </a:lnTo>
                <a:lnTo>
                  <a:pt x="351" y="226"/>
                </a:lnTo>
                <a:lnTo>
                  <a:pt x="351" y="226"/>
                </a:lnTo>
                <a:lnTo>
                  <a:pt x="349" y="228"/>
                </a:lnTo>
                <a:lnTo>
                  <a:pt x="349" y="228"/>
                </a:lnTo>
                <a:lnTo>
                  <a:pt x="347" y="230"/>
                </a:lnTo>
                <a:lnTo>
                  <a:pt x="347" y="230"/>
                </a:lnTo>
                <a:lnTo>
                  <a:pt x="347" y="232"/>
                </a:lnTo>
                <a:lnTo>
                  <a:pt x="347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3" y="232"/>
                </a:lnTo>
                <a:lnTo>
                  <a:pt x="343" y="232"/>
                </a:lnTo>
                <a:lnTo>
                  <a:pt x="341" y="232"/>
                </a:lnTo>
                <a:lnTo>
                  <a:pt x="341" y="234"/>
                </a:lnTo>
                <a:lnTo>
                  <a:pt x="341" y="234"/>
                </a:lnTo>
                <a:lnTo>
                  <a:pt x="336" y="234"/>
                </a:lnTo>
                <a:lnTo>
                  <a:pt x="336" y="238"/>
                </a:lnTo>
                <a:lnTo>
                  <a:pt x="334" y="238"/>
                </a:lnTo>
                <a:lnTo>
                  <a:pt x="334" y="241"/>
                </a:lnTo>
                <a:lnTo>
                  <a:pt x="334" y="241"/>
                </a:lnTo>
                <a:lnTo>
                  <a:pt x="332" y="243"/>
                </a:lnTo>
                <a:lnTo>
                  <a:pt x="332" y="245"/>
                </a:lnTo>
                <a:lnTo>
                  <a:pt x="332" y="245"/>
                </a:lnTo>
                <a:lnTo>
                  <a:pt x="332" y="245"/>
                </a:lnTo>
                <a:lnTo>
                  <a:pt x="334" y="247"/>
                </a:lnTo>
                <a:lnTo>
                  <a:pt x="336" y="247"/>
                </a:lnTo>
                <a:lnTo>
                  <a:pt x="336" y="247"/>
                </a:lnTo>
                <a:lnTo>
                  <a:pt x="336" y="249"/>
                </a:lnTo>
                <a:lnTo>
                  <a:pt x="336" y="249"/>
                </a:lnTo>
                <a:lnTo>
                  <a:pt x="336" y="249"/>
                </a:lnTo>
                <a:lnTo>
                  <a:pt x="338" y="251"/>
                </a:lnTo>
                <a:lnTo>
                  <a:pt x="338" y="251"/>
                </a:lnTo>
                <a:lnTo>
                  <a:pt x="338" y="255"/>
                </a:lnTo>
                <a:lnTo>
                  <a:pt x="338" y="255"/>
                </a:lnTo>
                <a:lnTo>
                  <a:pt x="336" y="257"/>
                </a:lnTo>
                <a:lnTo>
                  <a:pt x="336" y="259"/>
                </a:lnTo>
                <a:lnTo>
                  <a:pt x="336" y="259"/>
                </a:lnTo>
                <a:lnTo>
                  <a:pt x="334" y="261"/>
                </a:lnTo>
                <a:lnTo>
                  <a:pt x="334" y="261"/>
                </a:lnTo>
                <a:lnTo>
                  <a:pt x="332" y="264"/>
                </a:lnTo>
                <a:lnTo>
                  <a:pt x="332" y="264"/>
                </a:lnTo>
                <a:lnTo>
                  <a:pt x="332" y="264"/>
                </a:lnTo>
                <a:lnTo>
                  <a:pt x="330" y="268"/>
                </a:lnTo>
                <a:lnTo>
                  <a:pt x="328" y="270"/>
                </a:lnTo>
                <a:lnTo>
                  <a:pt x="326" y="270"/>
                </a:lnTo>
                <a:lnTo>
                  <a:pt x="324" y="270"/>
                </a:lnTo>
                <a:lnTo>
                  <a:pt x="324" y="270"/>
                </a:lnTo>
                <a:lnTo>
                  <a:pt x="322" y="270"/>
                </a:lnTo>
                <a:lnTo>
                  <a:pt x="322" y="268"/>
                </a:lnTo>
                <a:lnTo>
                  <a:pt x="320" y="266"/>
                </a:lnTo>
                <a:lnTo>
                  <a:pt x="320" y="264"/>
                </a:lnTo>
                <a:lnTo>
                  <a:pt x="318" y="264"/>
                </a:lnTo>
                <a:lnTo>
                  <a:pt x="318" y="264"/>
                </a:lnTo>
                <a:lnTo>
                  <a:pt x="315" y="264"/>
                </a:lnTo>
                <a:lnTo>
                  <a:pt x="313" y="264"/>
                </a:lnTo>
                <a:lnTo>
                  <a:pt x="311" y="259"/>
                </a:lnTo>
                <a:lnTo>
                  <a:pt x="309" y="259"/>
                </a:lnTo>
                <a:lnTo>
                  <a:pt x="309" y="259"/>
                </a:lnTo>
                <a:lnTo>
                  <a:pt x="307" y="261"/>
                </a:lnTo>
                <a:lnTo>
                  <a:pt x="305" y="264"/>
                </a:lnTo>
                <a:lnTo>
                  <a:pt x="305" y="264"/>
                </a:lnTo>
                <a:lnTo>
                  <a:pt x="301" y="264"/>
                </a:lnTo>
                <a:lnTo>
                  <a:pt x="299" y="264"/>
                </a:lnTo>
                <a:lnTo>
                  <a:pt x="297" y="266"/>
                </a:lnTo>
                <a:lnTo>
                  <a:pt x="297" y="268"/>
                </a:lnTo>
                <a:lnTo>
                  <a:pt x="295" y="268"/>
                </a:lnTo>
                <a:lnTo>
                  <a:pt x="295" y="266"/>
                </a:lnTo>
                <a:lnTo>
                  <a:pt x="293" y="268"/>
                </a:lnTo>
                <a:lnTo>
                  <a:pt x="290" y="268"/>
                </a:lnTo>
                <a:lnTo>
                  <a:pt x="288" y="270"/>
                </a:lnTo>
                <a:lnTo>
                  <a:pt x="288" y="270"/>
                </a:lnTo>
                <a:lnTo>
                  <a:pt x="286" y="270"/>
                </a:lnTo>
                <a:lnTo>
                  <a:pt x="286" y="270"/>
                </a:lnTo>
                <a:lnTo>
                  <a:pt x="282" y="270"/>
                </a:lnTo>
                <a:lnTo>
                  <a:pt x="282" y="270"/>
                </a:lnTo>
                <a:lnTo>
                  <a:pt x="278" y="272"/>
                </a:lnTo>
                <a:lnTo>
                  <a:pt x="276" y="272"/>
                </a:lnTo>
                <a:lnTo>
                  <a:pt x="276" y="274"/>
                </a:lnTo>
                <a:lnTo>
                  <a:pt x="276" y="274"/>
                </a:lnTo>
                <a:lnTo>
                  <a:pt x="274" y="276"/>
                </a:lnTo>
                <a:lnTo>
                  <a:pt x="272" y="276"/>
                </a:lnTo>
                <a:lnTo>
                  <a:pt x="265" y="276"/>
                </a:lnTo>
                <a:lnTo>
                  <a:pt x="265" y="276"/>
                </a:lnTo>
                <a:lnTo>
                  <a:pt x="263" y="276"/>
                </a:lnTo>
                <a:lnTo>
                  <a:pt x="261" y="276"/>
                </a:lnTo>
                <a:lnTo>
                  <a:pt x="259" y="276"/>
                </a:lnTo>
                <a:lnTo>
                  <a:pt x="259" y="278"/>
                </a:lnTo>
                <a:lnTo>
                  <a:pt x="257" y="278"/>
                </a:lnTo>
                <a:lnTo>
                  <a:pt x="255" y="282"/>
                </a:lnTo>
                <a:lnTo>
                  <a:pt x="255" y="282"/>
                </a:lnTo>
                <a:lnTo>
                  <a:pt x="253" y="284"/>
                </a:lnTo>
                <a:lnTo>
                  <a:pt x="255" y="286"/>
                </a:lnTo>
                <a:lnTo>
                  <a:pt x="255" y="286"/>
                </a:lnTo>
                <a:lnTo>
                  <a:pt x="255" y="289"/>
                </a:lnTo>
                <a:lnTo>
                  <a:pt x="255" y="289"/>
                </a:lnTo>
                <a:lnTo>
                  <a:pt x="253" y="291"/>
                </a:lnTo>
                <a:lnTo>
                  <a:pt x="253" y="293"/>
                </a:lnTo>
                <a:lnTo>
                  <a:pt x="253" y="295"/>
                </a:lnTo>
                <a:lnTo>
                  <a:pt x="253" y="297"/>
                </a:lnTo>
                <a:lnTo>
                  <a:pt x="253" y="299"/>
                </a:lnTo>
                <a:lnTo>
                  <a:pt x="253" y="299"/>
                </a:lnTo>
                <a:lnTo>
                  <a:pt x="255" y="301"/>
                </a:lnTo>
                <a:lnTo>
                  <a:pt x="255" y="305"/>
                </a:lnTo>
                <a:lnTo>
                  <a:pt x="255" y="309"/>
                </a:lnTo>
                <a:lnTo>
                  <a:pt x="253" y="312"/>
                </a:lnTo>
                <a:lnTo>
                  <a:pt x="253" y="312"/>
                </a:lnTo>
                <a:lnTo>
                  <a:pt x="251" y="314"/>
                </a:lnTo>
                <a:lnTo>
                  <a:pt x="249" y="314"/>
                </a:lnTo>
                <a:lnTo>
                  <a:pt x="249" y="314"/>
                </a:lnTo>
                <a:lnTo>
                  <a:pt x="247" y="314"/>
                </a:lnTo>
                <a:lnTo>
                  <a:pt x="247" y="312"/>
                </a:lnTo>
                <a:lnTo>
                  <a:pt x="244" y="312"/>
                </a:lnTo>
                <a:lnTo>
                  <a:pt x="244" y="312"/>
                </a:lnTo>
                <a:lnTo>
                  <a:pt x="238" y="312"/>
                </a:lnTo>
                <a:lnTo>
                  <a:pt x="236" y="312"/>
                </a:lnTo>
                <a:lnTo>
                  <a:pt x="236" y="312"/>
                </a:lnTo>
                <a:lnTo>
                  <a:pt x="234" y="312"/>
                </a:lnTo>
                <a:lnTo>
                  <a:pt x="234" y="312"/>
                </a:lnTo>
                <a:lnTo>
                  <a:pt x="232" y="312"/>
                </a:lnTo>
                <a:lnTo>
                  <a:pt x="230" y="312"/>
                </a:lnTo>
                <a:lnTo>
                  <a:pt x="230" y="314"/>
                </a:lnTo>
                <a:lnTo>
                  <a:pt x="228" y="314"/>
                </a:lnTo>
                <a:lnTo>
                  <a:pt x="226" y="314"/>
                </a:lnTo>
                <a:lnTo>
                  <a:pt x="224" y="316"/>
                </a:lnTo>
                <a:lnTo>
                  <a:pt x="221" y="316"/>
                </a:lnTo>
                <a:lnTo>
                  <a:pt x="221" y="318"/>
                </a:lnTo>
                <a:lnTo>
                  <a:pt x="221" y="320"/>
                </a:lnTo>
                <a:lnTo>
                  <a:pt x="224" y="322"/>
                </a:lnTo>
                <a:lnTo>
                  <a:pt x="224" y="324"/>
                </a:lnTo>
                <a:lnTo>
                  <a:pt x="224" y="324"/>
                </a:lnTo>
                <a:lnTo>
                  <a:pt x="221" y="326"/>
                </a:lnTo>
                <a:lnTo>
                  <a:pt x="221" y="326"/>
                </a:lnTo>
                <a:lnTo>
                  <a:pt x="221" y="326"/>
                </a:lnTo>
                <a:lnTo>
                  <a:pt x="219" y="326"/>
                </a:lnTo>
                <a:lnTo>
                  <a:pt x="217" y="324"/>
                </a:lnTo>
                <a:lnTo>
                  <a:pt x="217" y="324"/>
                </a:lnTo>
                <a:lnTo>
                  <a:pt x="217" y="322"/>
                </a:lnTo>
                <a:lnTo>
                  <a:pt x="217" y="322"/>
                </a:lnTo>
                <a:lnTo>
                  <a:pt x="217" y="320"/>
                </a:lnTo>
                <a:lnTo>
                  <a:pt x="217" y="320"/>
                </a:lnTo>
                <a:lnTo>
                  <a:pt x="215" y="320"/>
                </a:lnTo>
                <a:lnTo>
                  <a:pt x="215" y="320"/>
                </a:lnTo>
                <a:lnTo>
                  <a:pt x="213" y="320"/>
                </a:lnTo>
                <a:lnTo>
                  <a:pt x="213" y="322"/>
                </a:lnTo>
                <a:lnTo>
                  <a:pt x="213" y="322"/>
                </a:lnTo>
                <a:lnTo>
                  <a:pt x="215" y="324"/>
                </a:lnTo>
                <a:lnTo>
                  <a:pt x="215" y="324"/>
                </a:lnTo>
                <a:lnTo>
                  <a:pt x="215" y="326"/>
                </a:lnTo>
                <a:lnTo>
                  <a:pt x="215" y="326"/>
                </a:lnTo>
                <a:lnTo>
                  <a:pt x="215" y="328"/>
                </a:lnTo>
                <a:lnTo>
                  <a:pt x="213" y="330"/>
                </a:lnTo>
                <a:lnTo>
                  <a:pt x="213" y="330"/>
                </a:lnTo>
                <a:lnTo>
                  <a:pt x="211" y="332"/>
                </a:lnTo>
                <a:lnTo>
                  <a:pt x="209" y="332"/>
                </a:lnTo>
                <a:lnTo>
                  <a:pt x="209" y="335"/>
                </a:lnTo>
                <a:lnTo>
                  <a:pt x="207" y="335"/>
                </a:lnTo>
                <a:lnTo>
                  <a:pt x="205" y="335"/>
                </a:lnTo>
                <a:lnTo>
                  <a:pt x="203" y="335"/>
                </a:lnTo>
                <a:lnTo>
                  <a:pt x="203" y="335"/>
                </a:lnTo>
                <a:lnTo>
                  <a:pt x="199" y="332"/>
                </a:lnTo>
                <a:lnTo>
                  <a:pt x="199" y="332"/>
                </a:lnTo>
                <a:lnTo>
                  <a:pt x="199" y="330"/>
                </a:lnTo>
                <a:lnTo>
                  <a:pt x="196" y="328"/>
                </a:lnTo>
                <a:lnTo>
                  <a:pt x="196" y="328"/>
                </a:lnTo>
                <a:lnTo>
                  <a:pt x="194" y="326"/>
                </a:lnTo>
                <a:lnTo>
                  <a:pt x="192" y="326"/>
                </a:lnTo>
                <a:lnTo>
                  <a:pt x="190" y="326"/>
                </a:lnTo>
                <a:lnTo>
                  <a:pt x="190" y="328"/>
                </a:lnTo>
                <a:lnTo>
                  <a:pt x="188" y="328"/>
                </a:lnTo>
                <a:lnTo>
                  <a:pt x="188" y="330"/>
                </a:lnTo>
                <a:lnTo>
                  <a:pt x="186" y="330"/>
                </a:lnTo>
                <a:lnTo>
                  <a:pt x="186" y="330"/>
                </a:lnTo>
                <a:lnTo>
                  <a:pt x="184" y="330"/>
                </a:lnTo>
                <a:lnTo>
                  <a:pt x="182" y="330"/>
                </a:lnTo>
                <a:lnTo>
                  <a:pt x="180" y="328"/>
                </a:lnTo>
                <a:lnTo>
                  <a:pt x="176" y="328"/>
                </a:lnTo>
                <a:lnTo>
                  <a:pt x="173" y="328"/>
                </a:lnTo>
                <a:lnTo>
                  <a:pt x="171" y="328"/>
                </a:lnTo>
                <a:lnTo>
                  <a:pt x="169" y="328"/>
                </a:lnTo>
                <a:lnTo>
                  <a:pt x="167" y="330"/>
                </a:lnTo>
                <a:lnTo>
                  <a:pt x="165" y="330"/>
                </a:lnTo>
                <a:lnTo>
                  <a:pt x="165" y="330"/>
                </a:lnTo>
                <a:lnTo>
                  <a:pt x="163" y="332"/>
                </a:lnTo>
                <a:lnTo>
                  <a:pt x="163" y="332"/>
                </a:lnTo>
                <a:lnTo>
                  <a:pt x="161" y="335"/>
                </a:lnTo>
                <a:lnTo>
                  <a:pt x="159" y="335"/>
                </a:lnTo>
                <a:lnTo>
                  <a:pt x="159" y="332"/>
                </a:lnTo>
                <a:lnTo>
                  <a:pt x="157" y="332"/>
                </a:lnTo>
                <a:lnTo>
                  <a:pt x="157" y="332"/>
                </a:lnTo>
                <a:lnTo>
                  <a:pt x="155" y="335"/>
                </a:lnTo>
                <a:lnTo>
                  <a:pt x="157" y="337"/>
                </a:lnTo>
                <a:lnTo>
                  <a:pt x="157" y="337"/>
                </a:lnTo>
                <a:lnTo>
                  <a:pt x="155" y="339"/>
                </a:lnTo>
                <a:lnTo>
                  <a:pt x="155" y="339"/>
                </a:lnTo>
                <a:lnTo>
                  <a:pt x="155" y="341"/>
                </a:lnTo>
                <a:lnTo>
                  <a:pt x="155" y="341"/>
                </a:lnTo>
                <a:lnTo>
                  <a:pt x="155" y="343"/>
                </a:lnTo>
                <a:lnTo>
                  <a:pt x="155" y="343"/>
                </a:lnTo>
                <a:lnTo>
                  <a:pt x="155" y="345"/>
                </a:lnTo>
                <a:lnTo>
                  <a:pt x="153" y="345"/>
                </a:lnTo>
                <a:lnTo>
                  <a:pt x="150" y="345"/>
                </a:lnTo>
                <a:lnTo>
                  <a:pt x="150" y="345"/>
                </a:lnTo>
                <a:lnTo>
                  <a:pt x="148" y="347"/>
                </a:lnTo>
                <a:lnTo>
                  <a:pt x="148" y="347"/>
                </a:lnTo>
                <a:lnTo>
                  <a:pt x="148" y="349"/>
                </a:lnTo>
                <a:lnTo>
                  <a:pt x="148" y="349"/>
                </a:lnTo>
                <a:lnTo>
                  <a:pt x="148" y="349"/>
                </a:lnTo>
                <a:lnTo>
                  <a:pt x="146" y="351"/>
                </a:lnTo>
                <a:lnTo>
                  <a:pt x="146" y="351"/>
                </a:lnTo>
                <a:lnTo>
                  <a:pt x="146" y="353"/>
                </a:lnTo>
                <a:lnTo>
                  <a:pt x="144" y="353"/>
                </a:lnTo>
                <a:lnTo>
                  <a:pt x="144" y="353"/>
                </a:lnTo>
                <a:lnTo>
                  <a:pt x="144" y="353"/>
                </a:lnTo>
                <a:lnTo>
                  <a:pt x="142" y="353"/>
                </a:lnTo>
                <a:lnTo>
                  <a:pt x="142" y="353"/>
                </a:lnTo>
                <a:lnTo>
                  <a:pt x="142" y="355"/>
                </a:lnTo>
                <a:lnTo>
                  <a:pt x="140" y="355"/>
                </a:lnTo>
                <a:lnTo>
                  <a:pt x="140" y="355"/>
                </a:lnTo>
                <a:lnTo>
                  <a:pt x="136" y="353"/>
                </a:lnTo>
                <a:lnTo>
                  <a:pt x="136" y="353"/>
                </a:lnTo>
                <a:lnTo>
                  <a:pt x="136" y="351"/>
                </a:lnTo>
                <a:lnTo>
                  <a:pt x="134" y="349"/>
                </a:lnTo>
                <a:lnTo>
                  <a:pt x="134" y="347"/>
                </a:lnTo>
                <a:lnTo>
                  <a:pt x="134" y="347"/>
                </a:lnTo>
                <a:lnTo>
                  <a:pt x="134" y="347"/>
                </a:lnTo>
                <a:lnTo>
                  <a:pt x="132" y="347"/>
                </a:lnTo>
                <a:lnTo>
                  <a:pt x="132" y="347"/>
                </a:lnTo>
                <a:lnTo>
                  <a:pt x="132" y="349"/>
                </a:lnTo>
                <a:lnTo>
                  <a:pt x="130" y="349"/>
                </a:lnTo>
                <a:lnTo>
                  <a:pt x="130" y="351"/>
                </a:lnTo>
                <a:lnTo>
                  <a:pt x="130" y="351"/>
                </a:lnTo>
                <a:lnTo>
                  <a:pt x="127" y="349"/>
                </a:lnTo>
                <a:lnTo>
                  <a:pt x="125" y="349"/>
                </a:lnTo>
                <a:lnTo>
                  <a:pt x="123" y="349"/>
                </a:lnTo>
                <a:lnTo>
                  <a:pt x="123" y="349"/>
                </a:lnTo>
                <a:lnTo>
                  <a:pt x="121" y="349"/>
                </a:lnTo>
                <a:lnTo>
                  <a:pt x="119" y="347"/>
                </a:lnTo>
                <a:lnTo>
                  <a:pt x="117" y="347"/>
                </a:lnTo>
                <a:lnTo>
                  <a:pt x="117" y="347"/>
                </a:lnTo>
                <a:lnTo>
                  <a:pt x="115" y="349"/>
                </a:lnTo>
                <a:lnTo>
                  <a:pt x="115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1" y="351"/>
                </a:lnTo>
                <a:lnTo>
                  <a:pt x="111" y="351"/>
                </a:lnTo>
                <a:lnTo>
                  <a:pt x="109" y="351"/>
                </a:lnTo>
                <a:lnTo>
                  <a:pt x="109" y="351"/>
                </a:lnTo>
                <a:lnTo>
                  <a:pt x="107" y="351"/>
                </a:lnTo>
                <a:lnTo>
                  <a:pt x="107" y="349"/>
                </a:lnTo>
                <a:lnTo>
                  <a:pt x="107" y="349"/>
                </a:lnTo>
                <a:lnTo>
                  <a:pt x="105" y="349"/>
                </a:lnTo>
                <a:lnTo>
                  <a:pt x="105" y="349"/>
                </a:lnTo>
                <a:lnTo>
                  <a:pt x="102" y="349"/>
                </a:lnTo>
                <a:lnTo>
                  <a:pt x="102" y="349"/>
                </a:lnTo>
                <a:lnTo>
                  <a:pt x="100" y="349"/>
                </a:lnTo>
                <a:lnTo>
                  <a:pt x="100" y="349"/>
                </a:lnTo>
                <a:lnTo>
                  <a:pt x="100" y="349"/>
                </a:lnTo>
                <a:lnTo>
                  <a:pt x="98" y="349"/>
                </a:lnTo>
                <a:lnTo>
                  <a:pt x="98" y="349"/>
                </a:lnTo>
                <a:lnTo>
                  <a:pt x="96" y="349"/>
                </a:lnTo>
                <a:lnTo>
                  <a:pt x="94" y="349"/>
                </a:lnTo>
                <a:lnTo>
                  <a:pt x="94" y="349"/>
                </a:lnTo>
                <a:lnTo>
                  <a:pt x="92" y="347"/>
                </a:lnTo>
                <a:lnTo>
                  <a:pt x="92" y="347"/>
                </a:lnTo>
                <a:lnTo>
                  <a:pt x="92" y="347"/>
                </a:lnTo>
                <a:lnTo>
                  <a:pt x="90" y="347"/>
                </a:lnTo>
                <a:lnTo>
                  <a:pt x="90" y="345"/>
                </a:lnTo>
                <a:lnTo>
                  <a:pt x="90" y="347"/>
                </a:lnTo>
                <a:lnTo>
                  <a:pt x="88" y="347"/>
                </a:lnTo>
                <a:lnTo>
                  <a:pt x="88" y="347"/>
                </a:lnTo>
                <a:lnTo>
                  <a:pt x="86" y="347"/>
                </a:lnTo>
                <a:lnTo>
                  <a:pt x="84" y="345"/>
                </a:lnTo>
                <a:lnTo>
                  <a:pt x="77" y="345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61" y="341"/>
                </a:lnTo>
                <a:lnTo>
                  <a:pt x="56" y="341"/>
                </a:lnTo>
                <a:lnTo>
                  <a:pt x="54" y="341"/>
                </a:lnTo>
                <a:lnTo>
                  <a:pt x="52" y="339"/>
                </a:lnTo>
                <a:lnTo>
                  <a:pt x="52" y="339"/>
                </a:lnTo>
                <a:lnTo>
                  <a:pt x="46" y="341"/>
                </a:lnTo>
                <a:lnTo>
                  <a:pt x="44" y="341"/>
                </a:lnTo>
                <a:lnTo>
                  <a:pt x="36" y="345"/>
                </a:lnTo>
                <a:lnTo>
                  <a:pt x="31" y="349"/>
                </a:lnTo>
                <a:lnTo>
                  <a:pt x="31" y="351"/>
                </a:lnTo>
                <a:lnTo>
                  <a:pt x="31" y="353"/>
                </a:lnTo>
                <a:lnTo>
                  <a:pt x="31" y="355"/>
                </a:lnTo>
                <a:lnTo>
                  <a:pt x="31" y="360"/>
                </a:lnTo>
                <a:lnTo>
                  <a:pt x="31" y="362"/>
                </a:lnTo>
                <a:lnTo>
                  <a:pt x="31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6" y="366"/>
                </a:lnTo>
                <a:lnTo>
                  <a:pt x="36" y="370"/>
                </a:lnTo>
                <a:lnTo>
                  <a:pt x="38" y="372"/>
                </a:lnTo>
                <a:lnTo>
                  <a:pt x="38" y="372"/>
                </a:lnTo>
                <a:lnTo>
                  <a:pt x="36" y="372"/>
                </a:lnTo>
                <a:lnTo>
                  <a:pt x="36" y="372"/>
                </a:lnTo>
                <a:lnTo>
                  <a:pt x="33" y="372"/>
                </a:lnTo>
                <a:lnTo>
                  <a:pt x="33" y="372"/>
                </a:lnTo>
                <a:lnTo>
                  <a:pt x="33" y="372"/>
                </a:lnTo>
                <a:lnTo>
                  <a:pt x="31" y="372"/>
                </a:lnTo>
                <a:lnTo>
                  <a:pt x="31" y="372"/>
                </a:lnTo>
                <a:lnTo>
                  <a:pt x="29" y="374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83"/>
                </a:lnTo>
                <a:lnTo>
                  <a:pt x="29" y="387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7" y="387"/>
                </a:lnTo>
                <a:lnTo>
                  <a:pt x="25" y="387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3"/>
                </a:lnTo>
                <a:lnTo>
                  <a:pt x="27" y="395"/>
                </a:lnTo>
                <a:lnTo>
                  <a:pt x="29" y="395"/>
                </a:lnTo>
                <a:lnTo>
                  <a:pt x="29" y="395"/>
                </a:lnTo>
                <a:lnTo>
                  <a:pt x="29" y="397"/>
                </a:lnTo>
                <a:lnTo>
                  <a:pt x="29" y="397"/>
                </a:lnTo>
                <a:lnTo>
                  <a:pt x="31" y="403"/>
                </a:lnTo>
                <a:lnTo>
                  <a:pt x="31" y="406"/>
                </a:lnTo>
                <a:lnTo>
                  <a:pt x="31" y="406"/>
                </a:lnTo>
                <a:lnTo>
                  <a:pt x="33" y="406"/>
                </a:lnTo>
                <a:lnTo>
                  <a:pt x="36" y="408"/>
                </a:lnTo>
                <a:lnTo>
                  <a:pt x="38" y="408"/>
                </a:lnTo>
                <a:lnTo>
                  <a:pt x="38" y="408"/>
                </a:lnTo>
                <a:lnTo>
                  <a:pt x="40" y="410"/>
                </a:lnTo>
                <a:lnTo>
                  <a:pt x="40" y="416"/>
                </a:lnTo>
                <a:lnTo>
                  <a:pt x="42" y="422"/>
                </a:lnTo>
                <a:lnTo>
                  <a:pt x="42" y="424"/>
                </a:lnTo>
                <a:lnTo>
                  <a:pt x="42" y="426"/>
                </a:lnTo>
                <a:lnTo>
                  <a:pt x="42" y="426"/>
                </a:lnTo>
                <a:lnTo>
                  <a:pt x="42" y="428"/>
                </a:lnTo>
                <a:lnTo>
                  <a:pt x="42" y="428"/>
                </a:lnTo>
                <a:lnTo>
                  <a:pt x="42" y="431"/>
                </a:lnTo>
                <a:lnTo>
                  <a:pt x="40" y="431"/>
                </a:lnTo>
                <a:lnTo>
                  <a:pt x="40" y="431"/>
                </a:lnTo>
                <a:lnTo>
                  <a:pt x="40" y="433"/>
                </a:lnTo>
                <a:lnTo>
                  <a:pt x="38" y="435"/>
                </a:lnTo>
                <a:lnTo>
                  <a:pt x="38" y="437"/>
                </a:lnTo>
                <a:lnTo>
                  <a:pt x="38" y="437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39"/>
                </a:lnTo>
                <a:lnTo>
                  <a:pt x="29" y="439"/>
                </a:lnTo>
                <a:lnTo>
                  <a:pt x="29" y="439"/>
                </a:lnTo>
                <a:lnTo>
                  <a:pt x="29" y="439"/>
                </a:lnTo>
                <a:lnTo>
                  <a:pt x="27" y="439"/>
                </a:lnTo>
                <a:lnTo>
                  <a:pt x="27" y="439"/>
                </a:lnTo>
                <a:lnTo>
                  <a:pt x="25" y="439"/>
                </a:lnTo>
                <a:lnTo>
                  <a:pt x="25" y="439"/>
                </a:lnTo>
                <a:lnTo>
                  <a:pt x="23" y="439"/>
                </a:lnTo>
                <a:lnTo>
                  <a:pt x="23" y="439"/>
                </a:lnTo>
                <a:lnTo>
                  <a:pt x="21" y="439"/>
                </a:lnTo>
                <a:lnTo>
                  <a:pt x="19" y="437"/>
                </a:lnTo>
                <a:lnTo>
                  <a:pt x="17" y="437"/>
                </a:lnTo>
                <a:lnTo>
                  <a:pt x="15" y="437"/>
                </a:lnTo>
                <a:lnTo>
                  <a:pt x="6" y="433"/>
                </a:lnTo>
                <a:lnTo>
                  <a:pt x="4" y="433"/>
                </a:lnTo>
                <a:lnTo>
                  <a:pt x="2" y="435"/>
                </a:lnTo>
                <a:lnTo>
                  <a:pt x="2" y="437"/>
                </a:lnTo>
                <a:lnTo>
                  <a:pt x="2" y="439"/>
                </a:lnTo>
                <a:lnTo>
                  <a:pt x="2" y="439"/>
                </a:lnTo>
                <a:lnTo>
                  <a:pt x="2" y="441"/>
                </a:lnTo>
                <a:lnTo>
                  <a:pt x="2" y="441"/>
                </a:lnTo>
                <a:lnTo>
                  <a:pt x="0" y="441"/>
                </a:lnTo>
                <a:lnTo>
                  <a:pt x="0" y="443"/>
                </a:lnTo>
                <a:lnTo>
                  <a:pt x="0" y="443"/>
                </a:lnTo>
                <a:lnTo>
                  <a:pt x="0" y="443"/>
                </a:lnTo>
                <a:lnTo>
                  <a:pt x="2" y="443"/>
                </a:lnTo>
                <a:lnTo>
                  <a:pt x="4" y="445"/>
                </a:lnTo>
                <a:lnTo>
                  <a:pt x="4" y="445"/>
                </a:lnTo>
                <a:lnTo>
                  <a:pt x="6" y="445"/>
                </a:lnTo>
                <a:lnTo>
                  <a:pt x="8" y="445"/>
                </a:lnTo>
                <a:lnTo>
                  <a:pt x="8" y="447"/>
                </a:lnTo>
                <a:lnTo>
                  <a:pt x="8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9"/>
                </a:lnTo>
                <a:lnTo>
                  <a:pt x="10" y="449"/>
                </a:lnTo>
                <a:lnTo>
                  <a:pt x="10" y="451"/>
                </a:lnTo>
                <a:lnTo>
                  <a:pt x="10" y="454"/>
                </a:lnTo>
                <a:lnTo>
                  <a:pt x="10" y="456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6" y="466"/>
                </a:lnTo>
                <a:lnTo>
                  <a:pt x="4" y="466"/>
                </a:lnTo>
                <a:lnTo>
                  <a:pt x="4" y="466"/>
                </a:lnTo>
                <a:lnTo>
                  <a:pt x="4" y="470"/>
                </a:lnTo>
                <a:lnTo>
                  <a:pt x="4" y="470"/>
                </a:lnTo>
                <a:lnTo>
                  <a:pt x="4" y="472"/>
                </a:lnTo>
                <a:lnTo>
                  <a:pt x="4" y="474"/>
                </a:lnTo>
                <a:lnTo>
                  <a:pt x="2" y="477"/>
                </a:lnTo>
                <a:lnTo>
                  <a:pt x="2" y="479"/>
                </a:lnTo>
                <a:lnTo>
                  <a:pt x="2" y="481"/>
                </a:lnTo>
                <a:lnTo>
                  <a:pt x="2" y="483"/>
                </a:lnTo>
                <a:lnTo>
                  <a:pt x="4" y="487"/>
                </a:lnTo>
                <a:lnTo>
                  <a:pt x="4" y="487"/>
                </a:lnTo>
                <a:lnTo>
                  <a:pt x="4" y="489"/>
                </a:lnTo>
                <a:lnTo>
                  <a:pt x="6" y="489"/>
                </a:lnTo>
                <a:lnTo>
                  <a:pt x="6" y="489"/>
                </a:lnTo>
                <a:lnTo>
                  <a:pt x="8" y="489"/>
                </a:lnTo>
                <a:lnTo>
                  <a:pt x="8" y="491"/>
                </a:lnTo>
                <a:lnTo>
                  <a:pt x="8" y="491"/>
                </a:lnTo>
                <a:lnTo>
                  <a:pt x="10" y="493"/>
                </a:lnTo>
                <a:lnTo>
                  <a:pt x="10" y="495"/>
                </a:lnTo>
                <a:lnTo>
                  <a:pt x="10" y="495"/>
                </a:lnTo>
                <a:lnTo>
                  <a:pt x="10" y="495"/>
                </a:lnTo>
                <a:lnTo>
                  <a:pt x="13" y="495"/>
                </a:lnTo>
                <a:lnTo>
                  <a:pt x="13" y="495"/>
                </a:lnTo>
                <a:lnTo>
                  <a:pt x="15" y="495"/>
                </a:lnTo>
                <a:lnTo>
                  <a:pt x="15" y="495"/>
                </a:lnTo>
                <a:lnTo>
                  <a:pt x="15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2"/>
                </a:lnTo>
                <a:lnTo>
                  <a:pt x="21" y="502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5" y="504"/>
                </a:lnTo>
                <a:lnTo>
                  <a:pt x="15" y="504"/>
                </a:lnTo>
                <a:lnTo>
                  <a:pt x="15" y="506"/>
                </a:lnTo>
                <a:lnTo>
                  <a:pt x="15" y="506"/>
                </a:lnTo>
                <a:lnTo>
                  <a:pt x="15" y="508"/>
                </a:lnTo>
                <a:lnTo>
                  <a:pt x="15" y="508"/>
                </a:lnTo>
                <a:lnTo>
                  <a:pt x="15" y="510"/>
                </a:lnTo>
                <a:lnTo>
                  <a:pt x="15" y="510"/>
                </a:lnTo>
                <a:lnTo>
                  <a:pt x="17" y="512"/>
                </a:lnTo>
                <a:lnTo>
                  <a:pt x="17" y="512"/>
                </a:lnTo>
                <a:lnTo>
                  <a:pt x="21" y="514"/>
                </a:lnTo>
                <a:lnTo>
                  <a:pt x="21" y="514"/>
                </a:lnTo>
                <a:lnTo>
                  <a:pt x="21" y="514"/>
                </a:lnTo>
                <a:lnTo>
                  <a:pt x="21" y="516"/>
                </a:lnTo>
                <a:lnTo>
                  <a:pt x="21" y="516"/>
                </a:lnTo>
                <a:lnTo>
                  <a:pt x="19" y="516"/>
                </a:lnTo>
                <a:lnTo>
                  <a:pt x="19" y="518"/>
                </a:lnTo>
                <a:lnTo>
                  <a:pt x="19" y="518"/>
                </a:lnTo>
                <a:lnTo>
                  <a:pt x="25" y="520"/>
                </a:lnTo>
                <a:lnTo>
                  <a:pt x="29" y="520"/>
                </a:lnTo>
                <a:lnTo>
                  <a:pt x="31" y="520"/>
                </a:lnTo>
                <a:lnTo>
                  <a:pt x="33" y="522"/>
                </a:lnTo>
                <a:lnTo>
                  <a:pt x="36" y="522"/>
                </a:lnTo>
                <a:lnTo>
                  <a:pt x="36" y="522"/>
                </a:lnTo>
                <a:lnTo>
                  <a:pt x="38" y="520"/>
                </a:lnTo>
                <a:lnTo>
                  <a:pt x="38" y="520"/>
                </a:lnTo>
                <a:lnTo>
                  <a:pt x="38" y="520"/>
                </a:lnTo>
                <a:lnTo>
                  <a:pt x="38" y="516"/>
                </a:lnTo>
                <a:lnTo>
                  <a:pt x="38" y="516"/>
                </a:lnTo>
                <a:lnTo>
                  <a:pt x="38" y="516"/>
                </a:lnTo>
                <a:lnTo>
                  <a:pt x="40" y="514"/>
                </a:lnTo>
                <a:lnTo>
                  <a:pt x="40" y="512"/>
                </a:lnTo>
                <a:lnTo>
                  <a:pt x="42" y="510"/>
                </a:lnTo>
                <a:lnTo>
                  <a:pt x="42" y="510"/>
                </a:lnTo>
                <a:lnTo>
                  <a:pt x="44" y="510"/>
                </a:lnTo>
                <a:lnTo>
                  <a:pt x="44" y="512"/>
                </a:lnTo>
                <a:lnTo>
                  <a:pt x="46" y="512"/>
                </a:lnTo>
                <a:lnTo>
                  <a:pt x="48" y="512"/>
                </a:lnTo>
                <a:lnTo>
                  <a:pt x="50" y="512"/>
                </a:lnTo>
                <a:lnTo>
                  <a:pt x="52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4"/>
                </a:lnTo>
                <a:lnTo>
                  <a:pt x="56" y="514"/>
                </a:lnTo>
                <a:lnTo>
                  <a:pt x="56" y="516"/>
                </a:lnTo>
                <a:lnTo>
                  <a:pt x="61" y="516"/>
                </a:lnTo>
                <a:lnTo>
                  <a:pt x="61" y="516"/>
                </a:lnTo>
                <a:lnTo>
                  <a:pt x="63" y="516"/>
                </a:lnTo>
                <a:lnTo>
                  <a:pt x="63" y="518"/>
                </a:lnTo>
                <a:lnTo>
                  <a:pt x="65" y="520"/>
                </a:lnTo>
                <a:lnTo>
                  <a:pt x="67" y="520"/>
                </a:lnTo>
                <a:lnTo>
                  <a:pt x="67" y="520"/>
                </a:lnTo>
                <a:lnTo>
                  <a:pt x="67" y="520"/>
                </a:lnTo>
                <a:lnTo>
                  <a:pt x="69" y="520"/>
                </a:lnTo>
                <a:lnTo>
                  <a:pt x="67" y="518"/>
                </a:lnTo>
                <a:lnTo>
                  <a:pt x="65" y="516"/>
                </a:lnTo>
                <a:lnTo>
                  <a:pt x="65" y="516"/>
                </a:lnTo>
                <a:lnTo>
                  <a:pt x="65" y="514"/>
                </a:lnTo>
                <a:lnTo>
                  <a:pt x="65" y="514"/>
                </a:lnTo>
                <a:lnTo>
                  <a:pt x="65" y="512"/>
                </a:lnTo>
                <a:lnTo>
                  <a:pt x="65" y="512"/>
                </a:lnTo>
                <a:lnTo>
                  <a:pt x="67" y="512"/>
                </a:lnTo>
                <a:lnTo>
                  <a:pt x="67" y="512"/>
                </a:lnTo>
                <a:lnTo>
                  <a:pt x="69" y="512"/>
                </a:lnTo>
                <a:lnTo>
                  <a:pt x="69" y="512"/>
                </a:lnTo>
                <a:lnTo>
                  <a:pt x="69" y="512"/>
                </a:lnTo>
                <a:lnTo>
                  <a:pt x="71" y="512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8"/>
                </a:lnTo>
                <a:lnTo>
                  <a:pt x="75" y="520"/>
                </a:lnTo>
                <a:lnTo>
                  <a:pt x="75" y="520"/>
                </a:lnTo>
                <a:lnTo>
                  <a:pt x="75" y="522"/>
                </a:lnTo>
                <a:lnTo>
                  <a:pt x="75" y="525"/>
                </a:lnTo>
                <a:lnTo>
                  <a:pt x="75" y="525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3" y="529"/>
                </a:lnTo>
                <a:lnTo>
                  <a:pt x="69" y="529"/>
                </a:lnTo>
                <a:lnTo>
                  <a:pt x="67" y="529"/>
                </a:lnTo>
                <a:lnTo>
                  <a:pt x="67" y="529"/>
                </a:lnTo>
                <a:lnTo>
                  <a:pt x="67" y="529"/>
                </a:lnTo>
                <a:lnTo>
                  <a:pt x="65" y="531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7"/>
                </a:lnTo>
                <a:lnTo>
                  <a:pt x="63" y="539"/>
                </a:lnTo>
                <a:lnTo>
                  <a:pt x="63" y="539"/>
                </a:lnTo>
                <a:lnTo>
                  <a:pt x="63" y="541"/>
                </a:lnTo>
                <a:lnTo>
                  <a:pt x="63" y="541"/>
                </a:lnTo>
                <a:lnTo>
                  <a:pt x="63" y="541"/>
                </a:lnTo>
                <a:lnTo>
                  <a:pt x="65" y="543"/>
                </a:lnTo>
                <a:lnTo>
                  <a:pt x="65" y="543"/>
                </a:lnTo>
                <a:lnTo>
                  <a:pt x="65" y="545"/>
                </a:lnTo>
                <a:lnTo>
                  <a:pt x="65" y="545"/>
                </a:lnTo>
                <a:lnTo>
                  <a:pt x="65" y="548"/>
                </a:lnTo>
                <a:lnTo>
                  <a:pt x="65" y="548"/>
                </a:lnTo>
                <a:lnTo>
                  <a:pt x="67" y="548"/>
                </a:lnTo>
                <a:lnTo>
                  <a:pt x="67" y="550"/>
                </a:lnTo>
                <a:lnTo>
                  <a:pt x="67" y="550"/>
                </a:lnTo>
                <a:lnTo>
                  <a:pt x="69" y="550"/>
                </a:lnTo>
                <a:lnTo>
                  <a:pt x="67" y="552"/>
                </a:lnTo>
                <a:lnTo>
                  <a:pt x="67" y="552"/>
                </a:lnTo>
                <a:lnTo>
                  <a:pt x="67" y="554"/>
                </a:lnTo>
                <a:lnTo>
                  <a:pt x="69" y="556"/>
                </a:lnTo>
                <a:lnTo>
                  <a:pt x="69" y="556"/>
                </a:lnTo>
                <a:lnTo>
                  <a:pt x="69" y="556"/>
                </a:lnTo>
                <a:lnTo>
                  <a:pt x="69" y="558"/>
                </a:lnTo>
                <a:lnTo>
                  <a:pt x="67" y="558"/>
                </a:lnTo>
                <a:lnTo>
                  <a:pt x="67" y="558"/>
                </a:lnTo>
                <a:lnTo>
                  <a:pt x="65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4"/>
                </a:lnTo>
                <a:lnTo>
                  <a:pt x="63" y="554"/>
                </a:lnTo>
                <a:lnTo>
                  <a:pt x="63" y="552"/>
                </a:lnTo>
                <a:lnTo>
                  <a:pt x="63" y="552"/>
                </a:lnTo>
                <a:lnTo>
                  <a:pt x="61" y="550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6" y="545"/>
                </a:lnTo>
                <a:lnTo>
                  <a:pt x="56" y="543"/>
                </a:lnTo>
                <a:lnTo>
                  <a:pt x="54" y="543"/>
                </a:lnTo>
                <a:lnTo>
                  <a:pt x="54" y="543"/>
                </a:lnTo>
                <a:lnTo>
                  <a:pt x="54" y="543"/>
                </a:lnTo>
                <a:lnTo>
                  <a:pt x="46" y="545"/>
                </a:lnTo>
                <a:lnTo>
                  <a:pt x="46" y="545"/>
                </a:lnTo>
                <a:lnTo>
                  <a:pt x="44" y="545"/>
                </a:lnTo>
                <a:lnTo>
                  <a:pt x="42" y="545"/>
                </a:lnTo>
                <a:lnTo>
                  <a:pt x="40" y="545"/>
                </a:lnTo>
                <a:lnTo>
                  <a:pt x="40" y="545"/>
                </a:lnTo>
                <a:lnTo>
                  <a:pt x="38" y="545"/>
                </a:lnTo>
                <a:lnTo>
                  <a:pt x="38" y="543"/>
                </a:lnTo>
                <a:lnTo>
                  <a:pt x="38" y="543"/>
                </a:lnTo>
                <a:lnTo>
                  <a:pt x="36" y="541"/>
                </a:lnTo>
                <a:lnTo>
                  <a:pt x="36" y="541"/>
                </a:lnTo>
                <a:lnTo>
                  <a:pt x="31" y="541"/>
                </a:lnTo>
                <a:lnTo>
                  <a:pt x="31" y="541"/>
                </a:lnTo>
                <a:lnTo>
                  <a:pt x="29" y="539"/>
                </a:lnTo>
                <a:lnTo>
                  <a:pt x="29" y="539"/>
                </a:lnTo>
                <a:lnTo>
                  <a:pt x="29" y="539"/>
                </a:lnTo>
                <a:lnTo>
                  <a:pt x="27" y="539"/>
                </a:lnTo>
                <a:lnTo>
                  <a:pt x="27" y="537"/>
                </a:lnTo>
                <a:lnTo>
                  <a:pt x="27" y="535"/>
                </a:lnTo>
                <a:lnTo>
                  <a:pt x="25" y="531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3" y="529"/>
                </a:lnTo>
                <a:lnTo>
                  <a:pt x="23" y="529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9"/>
                </a:lnTo>
                <a:lnTo>
                  <a:pt x="19" y="529"/>
                </a:lnTo>
                <a:lnTo>
                  <a:pt x="17" y="529"/>
                </a:lnTo>
                <a:lnTo>
                  <a:pt x="17" y="529"/>
                </a:lnTo>
                <a:lnTo>
                  <a:pt x="15" y="531"/>
                </a:lnTo>
                <a:lnTo>
                  <a:pt x="15" y="531"/>
                </a:lnTo>
                <a:lnTo>
                  <a:pt x="17" y="531"/>
                </a:lnTo>
                <a:lnTo>
                  <a:pt x="21" y="537"/>
                </a:lnTo>
                <a:lnTo>
                  <a:pt x="23" y="539"/>
                </a:lnTo>
                <a:lnTo>
                  <a:pt x="23" y="539"/>
                </a:lnTo>
                <a:lnTo>
                  <a:pt x="23" y="541"/>
                </a:lnTo>
                <a:lnTo>
                  <a:pt x="23" y="541"/>
                </a:lnTo>
                <a:lnTo>
                  <a:pt x="23" y="541"/>
                </a:lnTo>
                <a:lnTo>
                  <a:pt x="21" y="543"/>
                </a:lnTo>
                <a:lnTo>
                  <a:pt x="23" y="545"/>
                </a:lnTo>
                <a:lnTo>
                  <a:pt x="23" y="545"/>
                </a:lnTo>
                <a:lnTo>
                  <a:pt x="23" y="545"/>
                </a:lnTo>
                <a:lnTo>
                  <a:pt x="23" y="548"/>
                </a:lnTo>
                <a:lnTo>
                  <a:pt x="25" y="548"/>
                </a:lnTo>
                <a:lnTo>
                  <a:pt x="27" y="550"/>
                </a:lnTo>
                <a:lnTo>
                  <a:pt x="27" y="552"/>
                </a:lnTo>
                <a:lnTo>
                  <a:pt x="29" y="554"/>
                </a:lnTo>
                <a:lnTo>
                  <a:pt x="29" y="554"/>
                </a:lnTo>
                <a:lnTo>
                  <a:pt x="29" y="556"/>
                </a:lnTo>
                <a:lnTo>
                  <a:pt x="29" y="556"/>
                </a:lnTo>
                <a:lnTo>
                  <a:pt x="29" y="556"/>
                </a:lnTo>
                <a:lnTo>
                  <a:pt x="29" y="558"/>
                </a:lnTo>
                <a:lnTo>
                  <a:pt x="29" y="558"/>
                </a:lnTo>
                <a:lnTo>
                  <a:pt x="29" y="558"/>
                </a:lnTo>
                <a:lnTo>
                  <a:pt x="27" y="558"/>
                </a:lnTo>
                <a:lnTo>
                  <a:pt x="27" y="560"/>
                </a:lnTo>
                <a:lnTo>
                  <a:pt x="27" y="560"/>
                </a:lnTo>
                <a:lnTo>
                  <a:pt x="27" y="560"/>
                </a:lnTo>
                <a:lnTo>
                  <a:pt x="27" y="562"/>
                </a:lnTo>
                <a:lnTo>
                  <a:pt x="25" y="562"/>
                </a:lnTo>
                <a:lnTo>
                  <a:pt x="25" y="564"/>
                </a:lnTo>
                <a:lnTo>
                  <a:pt x="25" y="564"/>
                </a:lnTo>
                <a:lnTo>
                  <a:pt x="25" y="566"/>
                </a:lnTo>
                <a:lnTo>
                  <a:pt x="25" y="568"/>
                </a:lnTo>
                <a:lnTo>
                  <a:pt x="25" y="570"/>
                </a:lnTo>
                <a:lnTo>
                  <a:pt x="25" y="573"/>
                </a:lnTo>
                <a:lnTo>
                  <a:pt x="25" y="573"/>
                </a:lnTo>
                <a:lnTo>
                  <a:pt x="27" y="573"/>
                </a:lnTo>
                <a:lnTo>
                  <a:pt x="27" y="570"/>
                </a:lnTo>
                <a:lnTo>
                  <a:pt x="27" y="570"/>
                </a:lnTo>
                <a:lnTo>
                  <a:pt x="27" y="568"/>
                </a:lnTo>
                <a:lnTo>
                  <a:pt x="27" y="568"/>
                </a:lnTo>
                <a:lnTo>
                  <a:pt x="27" y="568"/>
                </a:lnTo>
                <a:lnTo>
                  <a:pt x="29" y="568"/>
                </a:lnTo>
                <a:lnTo>
                  <a:pt x="29" y="568"/>
                </a:lnTo>
                <a:lnTo>
                  <a:pt x="29" y="570"/>
                </a:lnTo>
                <a:lnTo>
                  <a:pt x="29" y="570"/>
                </a:lnTo>
                <a:lnTo>
                  <a:pt x="31" y="573"/>
                </a:lnTo>
                <a:lnTo>
                  <a:pt x="31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0"/>
                </a:lnTo>
                <a:lnTo>
                  <a:pt x="36" y="570"/>
                </a:lnTo>
                <a:lnTo>
                  <a:pt x="36" y="570"/>
                </a:lnTo>
                <a:lnTo>
                  <a:pt x="36" y="570"/>
                </a:lnTo>
                <a:lnTo>
                  <a:pt x="38" y="570"/>
                </a:lnTo>
                <a:lnTo>
                  <a:pt x="40" y="570"/>
                </a:lnTo>
                <a:lnTo>
                  <a:pt x="40" y="570"/>
                </a:lnTo>
                <a:lnTo>
                  <a:pt x="42" y="570"/>
                </a:lnTo>
                <a:lnTo>
                  <a:pt x="42" y="570"/>
                </a:lnTo>
                <a:lnTo>
                  <a:pt x="42" y="568"/>
                </a:lnTo>
                <a:lnTo>
                  <a:pt x="42" y="568"/>
                </a:lnTo>
                <a:lnTo>
                  <a:pt x="42" y="566"/>
                </a:lnTo>
                <a:lnTo>
                  <a:pt x="42" y="566"/>
                </a:lnTo>
                <a:lnTo>
                  <a:pt x="42" y="564"/>
                </a:lnTo>
                <a:lnTo>
                  <a:pt x="42" y="564"/>
                </a:lnTo>
                <a:lnTo>
                  <a:pt x="42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0"/>
                </a:lnTo>
                <a:lnTo>
                  <a:pt x="40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6"/>
                </a:lnTo>
                <a:lnTo>
                  <a:pt x="42" y="556"/>
                </a:lnTo>
                <a:lnTo>
                  <a:pt x="42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8"/>
                </a:lnTo>
                <a:lnTo>
                  <a:pt x="44" y="558"/>
                </a:lnTo>
                <a:lnTo>
                  <a:pt x="44" y="560"/>
                </a:lnTo>
                <a:lnTo>
                  <a:pt x="46" y="560"/>
                </a:lnTo>
                <a:lnTo>
                  <a:pt x="48" y="558"/>
                </a:lnTo>
                <a:lnTo>
                  <a:pt x="48" y="558"/>
                </a:lnTo>
                <a:lnTo>
                  <a:pt x="48" y="558"/>
                </a:lnTo>
                <a:lnTo>
                  <a:pt x="50" y="558"/>
                </a:lnTo>
                <a:lnTo>
                  <a:pt x="50" y="560"/>
                </a:lnTo>
                <a:lnTo>
                  <a:pt x="52" y="560"/>
                </a:lnTo>
                <a:lnTo>
                  <a:pt x="54" y="560"/>
                </a:lnTo>
                <a:lnTo>
                  <a:pt x="54" y="560"/>
                </a:lnTo>
                <a:lnTo>
                  <a:pt x="56" y="560"/>
                </a:lnTo>
                <a:lnTo>
                  <a:pt x="56" y="562"/>
                </a:lnTo>
                <a:lnTo>
                  <a:pt x="59" y="562"/>
                </a:lnTo>
                <a:lnTo>
                  <a:pt x="59" y="562"/>
                </a:lnTo>
                <a:lnTo>
                  <a:pt x="61" y="562"/>
                </a:lnTo>
                <a:lnTo>
                  <a:pt x="61" y="562"/>
                </a:lnTo>
                <a:lnTo>
                  <a:pt x="63" y="562"/>
                </a:lnTo>
                <a:lnTo>
                  <a:pt x="65" y="562"/>
                </a:lnTo>
                <a:lnTo>
                  <a:pt x="67" y="562"/>
                </a:lnTo>
                <a:lnTo>
                  <a:pt x="69" y="562"/>
                </a:lnTo>
                <a:lnTo>
                  <a:pt x="69" y="562"/>
                </a:lnTo>
                <a:lnTo>
                  <a:pt x="69" y="564"/>
                </a:lnTo>
                <a:lnTo>
                  <a:pt x="69" y="564"/>
                </a:lnTo>
                <a:lnTo>
                  <a:pt x="69" y="566"/>
                </a:lnTo>
                <a:lnTo>
                  <a:pt x="71" y="566"/>
                </a:lnTo>
                <a:lnTo>
                  <a:pt x="71" y="566"/>
                </a:lnTo>
                <a:lnTo>
                  <a:pt x="71" y="568"/>
                </a:lnTo>
                <a:lnTo>
                  <a:pt x="73" y="568"/>
                </a:lnTo>
                <a:lnTo>
                  <a:pt x="73" y="573"/>
                </a:lnTo>
                <a:lnTo>
                  <a:pt x="73" y="573"/>
                </a:lnTo>
                <a:lnTo>
                  <a:pt x="73" y="575"/>
                </a:lnTo>
                <a:lnTo>
                  <a:pt x="73" y="577"/>
                </a:lnTo>
                <a:lnTo>
                  <a:pt x="73" y="577"/>
                </a:lnTo>
                <a:lnTo>
                  <a:pt x="75" y="577"/>
                </a:lnTo>
                <a:lnTo>
                  <a:pt x="75" y="577"/>
                </a:lnTo>
                <a:lnTo>
                  <a:pt x="75" y="577"/>
                </a:lnTo>
                <a:lnTo>
                  <a:pt x="77" y="577"/>
                </a:lnTo>
                <a:lnTo>
                  <a:pt x="79" y="577"/>
                </a:lnTo>
                <a:lnTo>
                  <a:pt x="79" y="577"/>
                </a:lnTo>
                <a:lnTo>
                  <a:pt x="82" y="575"/>
                </a:lnTo>
                <a:lnTo>
                  <a:pt x="84" y="573"/>
                </a:lnTo>
                <a:lnTo>
                  <a:pt x="86" y="573"/>
                </a:lnTo>
                <a:lnTo>
                  <a:pt x="88" y="573"/>
                </a:lnTo>
                <a:lnTo>
                  <a:pt x="88" y="573"/>
                </a:lnTo>
                <a:lnTo>
                  <a:pt x="90" y="573"/>
                </a:lnTo>
                <a:lnTo>
                  <a:pt x="88" y="573"/>
                </a:lnTo>
                <a:lnTo>
                  <a:pt x="88" y="570"/>
                </a:lnTo>
                <a:lnTo>
                  <a:pt x="88" y="570"/>
                </a:lnTo>
                <a:lnTo>
                  <a:pt x="90" y="570"/>
                </a:lnTo>
                <a:lnTo>
                  <a:pt x="90" y="568"/>
                </a:lnTo>
                <a:lnTo>
                  <a:pt x="90" y="568"/>
                </a:lnTo>
                <a:lnTo>
                  <a:pt x="92" y="568"/>
                </a:lnTo>
                <a:lnTo>
                  <a:pt x="94" y="568"/>
                </a:lnTo>
                <a:lnTo>
                  <a:pt x="94" y="568"/>
                </a:lnTo>
                <a:lnTo>
                  <a:pt x="94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8" y="568"/>
                </a:lnTo>
                <a:lnTo>
                  <a:pt x="98" y="568"/>
                </a:lnTo>
                <a:lnTo>
                  <a:pt x="98" y="566"/>
                </a:lnTo>
                <a:lnTo>
                  <a:pt x="98" y="566"/>
                </a:lnTo>
                <a:lnTo>
                  <a:pt x="100" y="566"/>
                </a:lnTo>
                <a:lnTo>
                  <a:pt x="102" y="564"/>
                </a:lnTo>
                <a:lnTo>
                  <a:pt x="102" y="564"/>
                </a:lnTo>
                <a:lnTo>
                  <a:pt x="102" y="564"/>
                </a:lnTo>
                <a:lnTo>
                  <a:pt x="105" y="562"/>
                </a:lnTo>
                <a:lnTo>
                  <a:pt x="105" y="562"/>
                </a:lnTo>
                <a:lnTo>
                  <a:pt x="107" y="560"/>
                </a:lnTo>
                <a:lnTo>
                  <a:pt x="109" y="560"/>
                </a:lnTo>
                <a:lnTo>
                  <a:pt x="109" y="560"/>
                </a:lnTo>
                <a:lnTo>
                  <a:pt x="109" y="558"/>
                </a:lnTo>
                <a:lnTo>
                  <a:pt x="109" y="558"/>
                </a:lnTo>
                <a:lnTo>
                  <a:pt x="109" y="558"/>
                </a:lnTo>
                <a:lnTo>
                  <a:pt x="109" y="556"/>
                </a:lnTo>
                <a:lnTo>
                  <a:pt x="107" y="556"/>
                </a:lnTo>
                <a:lnTo>
                  <a:pt x="107" y="556"/>
                </a:lnTo>
                <a:lnTo>
                  <a:pt x="107" y="554"/>
                </a:lnTo>
                <a:lnTo>
                  <a:pt x="107" y="554"/>
                </a:lnTo>
                <a:lnTo>
                  <a:pt x="107" y="554"/>
                </a:lnTo>
                <a:lnTo>
                  <a:pt x="109" y="552"/>
                </a:lnTo>
                <a:lnTo>
                  <a:pt x="109" y="552"/>
                </a:lnTo>
                <a:lnTo>
                  <a:pt x="109" y="552"/>
                </a:lnTo>
                <a:lnTo>
                  <a:pt x="111" y="554"/>
                </a:lnTo>
                <a:lnTo>
                  <a:pt x="113" y="554"/>
                </a:lnTo>
                <a:lnTo>
                  <a:pt x="115" y="554"/>
                </a:lnTo>
                <a:lnTo>
                  <a:pt x="115" y="554"/>
                </a:lnTo>
                <a:lnTo>
                  <a:pt x="115" y="554"/>
                </a:lnTo>
                <a:lnTo>
                  <a:pt x="117" y="554"/>
                </a:lnTo>
                <a:lnTo>
                  <a:pt x="117" y="554"/>
                </a:lnTo>
                <a:lnTo>
                  <a:pt x="119" y="554"/>
                </a:lnTo>
                <a:lnTo>
                  <a:pt x="119" y="554"/>
                </a:lnTo>
                <a:lnTo>
                  <a:pt x="119" y="554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2"/>
                </a:lnTo>
                <a:lnTo>
                  <a:pt x="123" y="552"/>
                </a:lnTo>
                <a:lnTo>
                  <a:pt x="123" y="554"/>
                </a:lnTo>
                <a:lnTo>
                  <a:pt x="123" y="554"/>
                </a:lnTo>
                <a:lnTo>
                  <a:pt x="123" y="556"/>
                </a:lnTo>
                <a:lnTo>
                  <a:pt x="123" y="556"/>
                </a:lnTo>
                <a:lnTo>
                  <a:pt x="121" y="558"/>
                </a:lnTo>
                <a:lnTo>
                  <a:pt x="121" y="558"/>
                </a:lnTo>
                <a:lnTo>
                  <a:pt x="121" y="558"/>
                </a:lnTo>
                <a:lnTo>
                  <a:pt x="121" y="560"/>
                </a:lnTo>
                <a:lnTo>
                  <a:pt x="121" y="562"/>
                </a:lnTo>
                <a:lnTo>
                  <a:pt x="121" y="562"/>
                </a:lnTo>
                <a:lnTo>
                  <a:pt x="121" y="564"/>
                </a:lnTo>
                <a:lnTo>
                  <a:pt x="121" y="564"/>
                </a:lnTo>
                <a:lnTo>
                  <a:pt x="123" y="564"/>
                </a:lnTo>
                <a:lnTo>
                  <a:pt x="123" y="562"/>
                </a:lnTo>
                <a:lnTo>
                  <a:pt x="125" y="560"/>
                </a:lnTo>
                <a:lnTo>
                  <a:pt x="125" y="560"/>
                </a:lnTo>
                <a:lnTo>
                  <a:pt x="127" y="560"/>
                </a:lnTo>
                <a:lnTo>
                  <a:pt x="127" y="560"/>
                </a:lnTo>
                <a:lnTo>
                  <a:pt x="130" y="560"/>
                </a:lnTo>
                <a:lnTo>
                  <a:pt x="130" y="560"/>
                </a:lnTo>
                <a:lnTo>
                  <a:pt x="130" y="560"/>
                </a:lnTo>
                <a:lnTo>
                  <a:pt x="134" y="558"/>
                </a:lnTo>
                <a:lnTo>
                  <a:pt x="138" y="560"/>
                </a:lnTo>
                <a:lnTo>
                  <a:pt x="140" y="564"/>
                </a:lnTo>
                <a:lnTo>
                  <a:pt x="140" y="566"/>
                </a:lnTo>
                <a:lnTo>
                  <a:pt x="140" y="566"/>
                </a:lnTo>
                <a:lnTo>
                  <a:pt x="140" y="568"/>
                </a:lnTo>
                <a:lnTo>
                  <a:pt x="138" y="570"/>
                </a:lnTo>
                <a:lnTo>
                  <a:pt x="138" y="573"/>
                </a:lnTo>
                <a:lnTo>
                  <a:pt x="138" y="573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0" y="577"/>
                </a:lnTo>
                <a:lnTo>
                  <a:pt x="140" y="577"/>
                </a:lnTo>
                <a:lnTo>
                  <a:pt x="140" y="579"/>
                </a:lnTo>
                <a:lnTo>
                  <a:pt x="138" y="579"/>
                </a:lnTo>
                <a:lnTo>
                  <a:pt x="136" y="577"/>
                </a:lnTo>
                <a:lnTo>
                  <a:pt x="136" y="577"/>
                </a:lnTo>
                <a:lnTo>
                  <a:pt x="136" y="579"/>
                </a:lnTo>
                <a:lnTo>
                  <a:pt x="136" y="579"/>
                </a:lnTo>
                <a:lnTo>
                  <a:pt x="136" y="581"/>
                </a:lnTo>
                <a:lnTo>
                  <a:pt x="136" y="581"/>
                </a:lnTo>
                <a:lnTo>
                  <a:pt x="138" y="583"/>
                </a:lnTo>
                <a:lnTo>
                  <a:pt x="138" y="583"/>
                </a:lnTo>
                <a:lnTo>
                  <a:pt x="140" y="581"/>
                </a:lnTo>
                <a:lnTo>
                  <a:pt x="140" y="581"/>
                </a:lnTo>
                <a:lnTo>
                  <a:pt x="142" y="581"/>
                </a:lnTo>
                <a:lnTo>
                  <a:pt x="142" y="581"/>
                </a:lnTo>
                <a:lnTo>
                  <a:pt x="144" y="583"/>
                </a:lnTo>
                <a:lnTo>
                  <a:pt x="146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50" y="587"/>
                </a:lnTo>
                <a:lnTo>
                  <a:pt x="150" y="587"/>
                </a:lnTo>
                <a:lnTo>
                  <a:pt x="153" y="589"/>
                </a:lnTo>
                <a:lnTo>
                  <a:pt x="155" y="589"/>
                </a:lnTo>
                <a:lnTo>
                  <a:pt x="157" y="589"/>
                </a:lnTo>
                <a:lnTo>
                  <a:pt x="157" y="589"/>
                </a:lnTo>
                <a:lnTo>
                  <a:pt x="159" y="589"/>
                </a:lnTo>
                <a:lnTo>
                  <a:pt x="159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3" y="589"/>
                </a:lnTo>
                <a:lnTo>
                  <a:pt x="163" y="589"/>
                </a:lnTo>
                <a:lnTo>
                  <a:pt x="163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91"/>
                </a:lnTo>
                <a:lnTo>
                  <a:pt x="167" y="593"/>
                </a:lnTo>
                <a:lnTo>
                  <a:pt x="167" y="593"/>
                </a:lnTo>
                <a:lnTo>
                  <a:pt x="167" y="596"/>
                </a:lnTo>
                <a:lnTo>
                  <a:pt x="167" y="598"/>
                </a:lnTo>
                <a:lnTo>
                  <a:pt x="167" y="598"/>
                </a:lnTo>
                <a:lnTo>
                  <a:pt x="167" y="600"/>
                </a:lnTo>
                <a:lnTo>
                  <a:pt x="167" y="600"/>
                </a:lnTo>
                <a:lnTo>
                  <a:pt x="167" y="602"/>
                </a:lnTo>
                <a:lnTo>
                  <a:pt x="167" y="602"/>
                </a:lnTo>
                <a:lnTo>
                  <a:pt x="167" y="608"/>
                </a:lnTo>
                <a:lnTo>
                  <a:pt x="167" y="608"/>
                </a:lnTo>
                <a:lnTo>
                  <a:pt x="167" y="608"/>
                </a:lnTo>
                <a:lnTo>
                  <a:pt x="165" y="608"/>
                </a:lnTo>
                <a:lnTo>
                  <a:pt x="165" y="610"/>
                </a:lnTo>
                <a:lnTo>
                  <a:pt x="165" y="610"/>
                </a:lnTo>
                <a:lnTo>
                  <a:pt x="165" y="610"/>
                </a:lnTo>
                <a:lnTo>
                  <a:pt x="165" y="612"/>
                </a:lnTo>
                <a:lnTo>
                  <a:pt x="167" y="612"/>
                </a:lnTo>
                <a:lnTo>
                  <a:pt x="167" y="612"/>
                </a:lnTo>
                <a:lnTo>
                  <a:pt x="167" y="614"/>
                </a:lnTo>
                <a:lnTo>
                  <a:pt x="167" y="614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71" y="616"/>
                </a:lnTo>
                <a:lnTo>
                  <a:pt x="171" y="616"/>
                </a:lnTo>
                <a:lnTo>
                  <a:pt x="173" y="616"/>
                </a:lnTo>
                <a:lnTo>
                  <a:pt x="173" y="616"/>
                </a:lnTo>
                <a:lnTo>
                  <a:pt x="173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8" y="619"/>
                </a:lnTo>
                <a:lnTo>
                  <a:pt x="182" y="621"/>
                </a:lnTo>
                <a:lnTo>
                  <a:pt x="182" y="621"/>
                </a:lnTo>
                <a:lnTo>
                  <a:pt x="182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6" y="619"/>
                </a:lnTo>
                <a:lnTo>
                  <a:pt x="186" y="619"/>
                </a:lnTo>
                <a:lnTo>
                  <a:pt x="186" y="621"/>
                </a:lnTo>
                <a:lnTo>
                  <a:pt x="188" y="621"/>
                </a:lnTo>
                <a:lnTo>
                  <a:pt x="188" y="621"/>
                </a:lnTo>
                <a:lnTo>
                  <a:pt x="188" y="623"/>
                </a:lnTo>
                <a:lnTo>
                  <a:pt x="188" y="623"/>
                </a:lnTo>
                <a:lnTo>
                  <a:pt x="188" y="625"/>
                </a:lnTo>
                <a:lnTo>
                  <a:pt x="188" y="627"/>
                </a:lnTo>
                <a:lnTo>
                  <a:pt x="188" y="627"/>
                </a:lnTo>
                <a:lnTo>
                  <a:pt x="188" y="627"/>
                </a:lnTo>
                <a:lnTo>
                  <a:pt x="186" y="629"/>
                </a:lnTo>
                <a:lnTo>
                  <a:pt x="186" y="629"/>
                </a:lnTo>
                <a:lnTo>
                  <a:pt x="186" y="631"/>
                </a:lnTo>
                <a:lnTo>
                  <a:pt x="186" y="631"/>
                </a:lnTo>
                <a:lnTo>
                  <a:pt x="186" y="633"/>
                </a:lnTo>
                <a:lnTo>
                  <a:pt x="184" y="635"/>
                </a:lnTo>
                <a:lnTo>
                  <a:pt x="184" y="635"/>
                </a:lnTo>
                <a:lnTo>
                  <a:pt x="182" y="637"/>
                </a:lnTo>
                <a:lnTo>
                  <a:pt x="182" y="639"/>
                </a:lnTo>
                <a:lnTo>
                  <a:pt x="182" y="642"/>
                </a:lnTo>
                <a:lnTo>
                  <a:pt x="182" y="642"/>
                </a:lnTo>
                <a:lnTo>
                  <a:pt x="182" y="644"/>
                </a:lnTo>
                <a:lnTo>
                  <a:pt x="180" y="644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8"/>
                </a:lnTo>
                <a:lnTo>
                  <a:pt x="176" y="650"/>
                </a:lnTo>
                <a:lnTo>
                  <a:pt x="176" y="650"/>
                </a:lnTo>
                <a:lnTo>
                  <a:pt x="176" y="650"/>
                </a:lnTo>
                <a:lnTo>
                  <a:pt x="176" y="652"/>
                </a:lnTo>
                <a:lnTo>
                  <a:pt x="171" y="656"/>
                </a:lnTo>
                <a:lnTo>
                  <a:pt x="171" y="656"/>
                </a:lnTo>
                <a:lnTo>
                  <a:pt x="171" y="658"/>
                </a:lnTo>
                <a:lnTo>
                  <a:pt x="171" y="658"/>
                </a:lnTo>
                <a:lnTo>
                  <a:pt x="173" y="658"/>
                </a:lnTo>
                <a:lnTo>
                  <a:pt x="173" y="658"/>
                </a:lnTo>
                <a:lnTo>
                  <a:pt x="176" y="660"/>
                </a:lnTo>
                <a:lnTo>
                  <a:pt x="178" y="662"/>
                </a:lnTo>
                <a:lnTo>
                  <a:pt x="178" y="662"/>
                </a:lnTo>
                <a:lnTo>
                  <a:pt x="178" y="664"/>
                </a:lnTo>
                <a:lnTo>
                  <a:pt x="178" y="664"/>
                </a:lnTo>
                <a:lnTo>
                  <a:pt x="176" y="664"/>
                </a:lnTo>
                <a:lnTo>
                  <a:pt x="173" y="664"/>
                </a:lnTo>
                <a:lnTo>
                  <a:pt x="167" y="660"/>
                </a:lnTo>
                <a:lnTo>
                  <a:pt x="167" y="658"/>
                </a:lnTo>
                <a:lnTo>
                  <a:pt x="167" y="658"/>
                </a:lnTo>
                <a:lnTo>
                  <a:pt x="167" y="658"/>
                </a:lnTo>
                <a:lnTo>
                  <a:pt x="165" y="658"/>
                </a:lnTo>
                <a:lnTo>
                  <a:pt x="165" y="658"/>
                </a:lnTo>
                <a:lnTo>
                  <a:pt x="165" y="660"/>
                </a:lnTo>
                <a:lnTo>
                  <a:pt x="165" y="660"/>
                </a:lnTo>
                <a:lnTo>
                  <a:pt x="165" y="662"/>
                </a:lnTo>
                <a:lnTo>
                  <a:pt x="165" y="664"/>
                </a:lnTo>
                <a:lnTo>
                  <a:pt x="163" y="664"/>
                </a:lnTo>
                <a:lnTo>
                  <a:pt x="163" y="664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61" y="664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7" y="667"/>
                </a:lnTo>
                <a:lnTo>
                  <a:pt x="157" y="664"/>
                </a:lnTo>
                <a:lnTo>
                  <a:pt x="157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7"/>
                </a:lnTo>
                <a:lnTo>
                  <a:pt x="155" y="667"/>
                </a:lnTo>
                <a:lnTo>
                  <a:pt x="155" y="669"/>
                </a:lnTo>
                <a:lnTo>
                  <a:pt x="155" y="671"/>
                </a:lnTo>
                <a:lnTo>
                  <a:pt x="155" y="671"/>
                </a:lnTo>
                <a:lnTo>
                  <a:pt x="155" y="673"/>
                </a:lnTo>
                <a:lnTo>
                  <a:pt x="155" y="675"/>
                </a:lnTo>
                <a:lnTo>
                  <a:pt x="153" y="675"/>
                </a:lnTo>
                <a:lnTo>
                  <a:pt x="157" y="681"/>
                </a:lnTo>
                <a:lnTo>
                  <a:pt x="161" y="683"/>
                </a:lnTo>
                <a:lnTo>
                  <a:pt x="165" y="687"/>
                </a:lnTo>
                <a:lnTo>
                  <a:pt x="169" y="687"/>
                </a:lnTo>
                <a:lnTo>
                  <a:pt x="169" y="687"/>
                </a:lnTo>
                <a:lnTo>
                  <a:pt x="169" y="687"/>
                </a:lnTo>
                <a:lnTo>
                  <a:pt x="171" y="687"/>
                </a:lnTo>
                <a:lnTo>
                  <a:pt x="173" y="687"/>
                </a:lnTo>
                <a:lnTo>
                  <a:pt x="173" y="687"/>
                </a:lnTo>
                <a:lnTo>
                  <a:pt x="176" y="687"/>
                </a:lnTo>
                <a:lnTo>
                  <a:pt x="180" y="683"/>
                </a:lnTo>
                <a:lnTo>
                  <a:pt x="180" y="681"/>
                </a:lnTo>
                <a:lnTo>
                  <a:pt x="180" y="679"/>
                </a:lnTo>
                <a:lnTo>
                  <a:pt x="180" y="679"/>
                </a:lnTo>
                <a:lnTo>
                  <a:pt x="180" y="677"/>
                </a:lnTo>
                <a:lnTo>
                  <a:pt x="180" y="677"/>
                </a:lnTo>
                <a:lnTo>
                  <a:pt x="182" y="677"/>
                </a:lnTo>
                <a:lnTo>
                  <a:pt x="182" y="677"/>
                </a:lnTo>
                <a:lnTo>
                  <a:pt x="182" y="677"/>
                </a:lnTo>
                <a:lnTo>
                  <a:pt x="184" y="677"/>
                </a:lnTo>
                <a:lnTo>
                  <a:pt x="184" y="677"/>
                </a:lnTo>
                <a:lnTo>
                  <a:pt x="188" y="675"/>
                </a:lnTo>
                <a:lnTo>
                  <a:pt x="188" y="675"/>
                </a:lnTo>
                <a:lnTo>
                  <a:pt x="188" y="673"/>
                </a:lnTo>
                <a:lnTo>
                  <a:pt x="192" y="667"/>
                </a:lnTo>
                <a:lnTo>
                  <a:pt x="194" y="658"/>
                </a:lnTo>
                <a:lnTo>
                  <a:pt x="194" y="656"/>
                </a:lnTo>
                <a:lnTo>
                  <a:pt x="194" y="656"/>
                </a:lnTo>
                <a:lnTo>
                  <a:pt x="194" y="654"/>
                </a:lnTo>
                <a:lnTo>
                  <a:pt x="194" y="652"/>
                </a:lnTo>
                <a:lnTo>
                  <a:pt x="194" y="652"/>
                </a:lnTo>
                <a:lnTo>
                  <a:pt x="196" y="650"/>
                </a:lnTo>
                <a:lnTo>
                  <a:pt x="196" y="648"/>
                </a:lnTo>
                <a:lnTo>
                  <a:pt x="199" y="648"/>
                </a:lnTo>
                <a:lnTo>
                  <a:pt x="199" y="648"/>
                </a:lnTo>
                <a:lnTo>
                  <a:pt x="201" y="648"/>
                </a:lnTo>
                <a:lnTo>
                  <a:pt x="201" y="648"/>
                </a:lnTo>
                <a:lnTo>
                  <a:pt x="203" y="646"/>
                </a:lnTo>
                <a:lnTo>
                  <a:pt x="203" y="646"/>
                </a:lnTo>
                <a:lnTo>
                  <a:pt x="203" y="644"/>
                </a:lnTo>
                <a:lnTo>
                  <a:pt x="205" y="644"/>
                </a:lnTo>
                <a:lnTo>
                  <a:pt x="209" y="644"/>
                </a:lnTo>
                <a:lnTo>
                  <a:pt x="211" y="644"/>
                </a:lnTo>
                <a:lnTo>
                  <a:pt x="213" y="642"/>
                </a:lnTo>
                <a:lnTo>
                  <a:pt x="217" y="642"/>
                </a:lnTo>
                <a:lnTo>
                  <a:pt x="217" y="642"/>
                </a:lnTo>
                <a:lnTo>
                  <a:pt x="219" y="644"/>
                </a:lnTo>
                <a:lnTo>
                  <a:pt x="219" y="646"/>
                </a:lnTo>
                <a:lnTo>
                  <a:pt x="219" y="646"/>
                </a:lnTo>
                <a:lnTo>
                  <a:pt x="219" y="646"/>
                </a:lnTo>
                <a:lnTo>
                  <a:pt x="221" y="646"/>
                </a:lnTo>
                <a:lnTo>
                  <a:pt x="224" y="646"/>
                </a:lnTo>
                <a:lnTo>
                  <a:pt x="224" y="644"/>
                </a:lnTo>
                <a:lnTo>
                  <a:pt x="224" y="644"/>
                </a:lnTo>
                <a:lnTo>
                  <a:pt x="224" y="644"/>
                </a:lnTo>
                <a:lnTo>
                  <a:pt x="224" y="642"/>
                </a:lnTo>
                <a:lnTo>
                  <a:pt x="226" y="642"/>
                </a:lnTo>
                <a:lnTo>
                  <a:pt x="226" y="639"/>
                </a:lnTo>
                <a:lnTo>
                  <a:pt x="228" y="642"/>
                </a:lnTo>
                <a:lnTo>
                  <a:pt x="230" y="642"/>
                </a:lnTo>
                <a:lnTo>
                  <a:pt x="230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4"/>
                </a:lnTo>
                <a:lnTo>
                  <a:pt x="232" y="644"/>
                </a:lnTo>
                <a:lnTo>
                  <a:pt x="234" y="646"/>
                </a:lnTo>
                <a:lnTo>
                  <a:pt x="236" y="646"/>
                </a:lnTo>
                <a:lnTo>
                  <a:pt x="236" y="646"/>
                </a:lnTo>
                <a:lnTo>
                  <a:pt x="238" y="646"/>
                </a:lnTo>
                <a:lnTo>
                  <a:pt x="238" y="646"/>
                </a:lnTo>
                <a:lnTo>
                  <a:pt x="240" y="646"/>
                </a:lnTo>
                <a:lnTo>
                  <a:pt x="242" y="646"/>
                </a:lnTo>
                <a:lnTo>
                  <a:pt x="247" y="646"/>
                </a:lnTo>
                <a:lnTo>
                  <a:pt x="247" y="646"/>
                </a:lnTo>
                <a:lnTo>
                  <a:pt x="249" y="646"/>
                </a:lnTo>
                <a:lnTo>
                  <a:pt x="249" y="644"/>
                </a:lnTo>
                <a:lnTo>
                  <a:pt x="253" y="642"/>
                </a:lnTo>
                <a:lnTo>
                  <a:pt x="255" y="635"/>
                </a:lnTo>
                <a:lnTo>
                  <a:pt x="257" y="635"/>
                </a:lnTo>
                <a:lnTo>
                  <a:pt x="257" y="635"/>
                </a:lnTo>
                <a:lnTo>
                  <a:pt x="259" y="635"/>
                </a:lnTo>
                <a:lnTo>
                  <a:pt x="261" y="635"/>
                </a:lnTo>
                <a:lnTo>
                  <a:pt x="261" y="637"/>
                </a:lnTo>
                <a:lnTo>
                  <a:pt x="261" y="637"/>
                </a:lnTo>
                <a:lnTo>
                  <a:pt x="263" y="637"/>
                </a:lnTo>
                <a:lnTo>
                  <a:pt x="265" y="635"/>
                </a:lnTo>
                <a:lnTo>
                  <a:pt x="267" y="633"/>
                </a:lnTo>
                <a:lnTo>
                  <a:pt x="270" y="631"/>
                </a:lnTo>
                <a:lnTo>
                  <a:pt x="270" y="629"/>
                </a:lnTo>
                <a:lnTo>
                  <a:pt x="270" y="629"/>
                </a:lnTo>
                <a:lnTo>
                  <a:pt x="274" y="627"/>
                </a:lnTo>
                <a:lnTo>
                  <a:pt x="274" y="627"/>
                </a:lnTo>
                <a:lnTo>
                  <a:pt x="274" y="625"/>
                </a:lnTo>
                <a:lnTo>
                  <a:pt x="274" y="625"/>
                </a:lnTo>
                <a:lnTo>
                  <a:pt x="274" y="623"/>
                </a:lnTo>
                <a:lnTo>
                  <a:pt x="274" y="623"/>
                </a:lnTo>
                <a:lnTo>
                  <a:pt x="276" y="621"/>
                </a:lnTo>
                <a:lnTo>
                  <a:pt x="276" y="619"/>
                </a:lnTo>
                <a:lnTo>
                  <a:pt x="276" y="619"/>
                </a:lnTo>
                <a:lnTo>
                  <a:pt x="276" y="616"/>
                </a:lnTo>
                <a:lnTo>
                  <a:pt x="276" y="616"/>
                </a:lnTo>
                <a:lnTo>
                  <a:pt x="276" y="616"/>
                </a:lnTo>
                <a:lnTo>
                  <a:pt x="278" y="614"/>
                </a:lnTo>
                <a:lnTo>
                  <a:pt x="280" y="614"/>
                </a:lnTo>
                <a:lnTo>
                  <a:pt x="282" y="614"/>
                </a:lnTo>
                <a:lnTo>
                  <a:pt x="284" y="614"/>
                </a:lnTo>
                <a:lnTo>
                  <a:pt x="284" y="616"/>
                </a:lnTo>
                <a:lnTo>
                  <a:pt x="286" y="616"/>
                </a:lnTo>
                <a:lnTo>
                  <a:pt x="288" y="619"/>
                </a:lnTo>
                <a:lnTo>
                  <a:pt x="288" y="621"/>
                </a:lnTo>
                <a:lnTo>
                  <a:pt x="288" y="621"/>
                </a:lnTo>
                <a:lnTo>
                  <a:pt x="290" y="621"/>
                </a:lnTo>
                <a:lnTo>
                  <a:pt x="293" y="621"/>
                </a:lnTo>
                <a:lnTo>
                  <a:pt x="299" y="621"/>
                </a:lnTo>
                <a:lnTo>
                  <a:pt x="301" y="621"/>
                </a:lnTo>
                <a:lnTo>
                  <a:pt x="301" y="621"/>
                </a:lnTo>
                <a:lnTo>
                  <a:pt x="301" y="623"/>
                </a:lnTo>
                <a:lnTo>
                  <a:pt x="301" y="623"/>
                </a:lnTo>
                <a:lnTo>
                  <a:pt x="301" y="625"/>
                </a:lnTo>
                <a:lnTo>
                  <a:pt x="301" y="625"/>
                </a:lnTo>
                <a:lnTo>
                  <a:pt x="301" y="625"/>
                </a:lnTo>
                <a:lnTo>
                  <a:pt x="305" y="627"/>
                </a:lnTo>
                <a:lnTo>
                  <a:pt x="305" y="627"/>
                </a:lnTo>
                <a:lnTo>
                  <a:pt x="307" y="627"/>
                </a:lnTo>
                <a:lnTo>
                  <a:pt x="309" y="627"/>
                </a:lnTo>
                <a:lnTo>
                  <a:pt x="309" y="627"/>
                </a:lnTo>
                <a:lnTo>
                  <a:pt x="311" y="627"/>
                </a:lnTo>
                <a:lnTo>
                  <a:pt x="311" y="625"/>
                </a:lnTo>
                <a:lnTo>
                  <a:pt x="311" y="625"/>
                </a:lnTo>
                <a:lnTo>
                  <a:pt x="311" y="625"/>
                </a:lnTo>
                <a:lnTo>
                  <a:pt x="309" y="625"/>
                </a:lnTo>
                <a:lnTo>
                  <a:pt x="309" y="623"/>
                </a:lnTo>
                <a:lnTo>
                  <a:pt x="309" y="623"/>
                </a:lnTo>
                <a:lnTo>
                  <a:pt x="307" y="623"/>
                </a:lnTo>
                <a:lnTo>
                  <a:pt x="307" y="623"/>
                </a:lnTo>
                <a:lnTo>
                  <a:pt x="307" y="621"/>
                </a:lnTo>
                <a:lnTo>
                  <a:pt x="307" y="621"/>
                </a:lnTo>
                <a:lnTo>
                  <a:pt x="307" y="621"/>
                </a:lnTo>
                <a:lnTo>
                  <a:pt x="309" y="619"/>
                </a:lnTo>
                <a:lnTo>
                  <a:pt x="309" y="619"/>
                </a:lnTo>
                <a:lnTo>
                  <a:pt x="311" y="621"/>
                </a:lnTo>
                <a:lnTo>
                  <a:pt x="311" y="621"/>
                </a:lnTo>
                <a:lnTo>
                  <a:pt x="313" y="619"/>
                </a:lnTo>
                <a:lnTo>
                  <a:pt x="320" y="616"/>
                </a:lnTo>
                <a:lnTo>
                  <a:pt x="328" y="612"/>
                </a:lnTo>
                <a:lnTo>
                  <a:pt x="328" y="610"/>
                </a:lnTo>
                <a:lnTo>
                  <a:pt x="328" y="610"/>
                </a:lnTo>
                <a:lnTo>
                  <a:pt x="328" y="608"/>
                </a:lnTo>
                <a:lnTo>
                  <a:pt x="328" y="608"/>
                </a:lnTo>
                <a:lnTo>
                  <a:pt x="328" y="608"/>
                </a:lnTo>
                <a:lnTo>
                  <a:pt x="328" y="606"/>
                </a:lnTo>
                <a:lnTo>
                  <a:pt x="330" y="606"/>
                </a:lnTo>
                <a:lnTo>
                  <a:pt x="330" y="604"/>
                </a:lnTo>
                <a:lnTo>
                  <a:pt x="332" y="602"/>
                </a:lnTo>
                <a:lnTo>
                  <a:pt x="334" y="602"/>
                </a:lnTo>
                <a:lnTo>
                  <a:pt x="336" y="602"/>
                </a:lnTo>
                <a:lnTo>
                  <a:pt x="336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6"/>
                </a:lnTo>
                <a:lnTo>
                  <a:pt x="334" y="596"/>
                </a:lnTo>
                <a:lnTo>
                  <a:pt x="336" y="596"/>
                </a:lnTo>
                <a:lnTo>
                  <a:pt x="336" y="596"/>
                </a:lnTo>
                <a:lnTo>
                  <a:pt x="336" y="593"/>
                </a:lnTo>
                <a:lnTo>
                  <a:pt x="336" y="596"/>
                </a:lnTo>
                <a:lnTo>
                  <a:pt x="338" y="596"/>
                </a:lnTo>
                <a:lnTo>
                  <a:pt x="341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2"/>
                </a:lnTo>
                <a:lnTo>
                  <a:pt x="343" y="602"/>
                </a:lnTo>
                <a:lnTo>
                  <a:pt x="343" y="602"/>
                </a:lnTo>
                <a:lnTo>
                  <a:pt x="345" y="602"/>
                </a:lnTo>
                <a:lnTo>
                  <a:pt x="347" y="602"/>
                </a:lnTo>
                <a:lnTo>
                  <a:pt x="347" y="602"/>
                </a:lnTo>
                <a:lnTo>
                  <a:pt x="353" y="604"/>
                </a:lnTo>
                <a:lnTo>
                  <a:pt x="355" y="604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7" y="602"/>
                </a:lnTo>
                <a:lnTo>
                  <a:pt x="357" y="602"/>
                </a:lnTo>
                <a:lnTo>
                  <a:pt x="355" y="600"/>
                </a:lnTo>
                <a:lnTo>
                  <a:pt x="355" y="600"/>
                </a:lnTo>
                <a:lnTo>
                  <a:pt x="355" y="600"/>
                </a:lnTo>
                <a:lnTo>
                  <a:pt x="351" y="600"/>
                </a:lnTo>
                <a:lnTo>
                  <a:pt x="347" y="600"/>
                </a:lnTo>
                <a:lnTo>
                  <a:pt x="345" y="598"/>
                </a:lnTo>
                <a:lnTo>
                  <a:pt x="345" y="598"/>
                </a:lnTo>
                <a:lnTo>
                  <a:pt x="345" y="598"/>
                </a:lnTo>
                <a:lnTo>
                  <a:pt x="343" y="593"/>
                </a:lnTo>
                <a:lnTo>
                  <a:pt x="338" y="591"/>
                </a:lnTo>
                <a:lnTo>
                  <a:pt x="338" y="589"/>
                </a:lnTo>
                <a:lnTo>
                  <a:pt x="338" y="585"/>
                </a:lnTo>
                <a:lnTo>
                  <a:pt x="341" y="583"/>
                </a:lnTo>
                <a:lnTo>
                  <a:pt x="341" y="581"/>
                </a:lnTo>
                <a:lnTo>
                  <a:pt x="343" y="581"/>
                </a:lnTo>
                <a:lnTo>
                  <a:pt x="343" y="579"/>
                </a:lnTo>
                <a:lnTo>
                  <a:pt x="343" y="579"/>
                </a:lnTo>
                <a:lnTo>
                  <a:pt x="343" y="579"/>
                </a:lnTo>
                <a:lnTo>
                  <a:pt x="345" y="581"/>
                </a:lnTo>
                <a:lnTo>
                  <a:pt x="345" y="581"/>
                </a:lnTo>
                <a:lnTo>
                  <a:pt x="345" y="583"/>
                </a:lnTo>
                <a:lnTo>
                  <a:pt x="345" y="585"/>
                </a:lnTo>
                <a:lnTo>
                  <a:pt x="347" y="585"/>
                </a:lnTo>
                <a:lnTo>
                  <a:pt x="347" y="583"/>
                </a:lnTo>
                <a:lnTo>
                  <a:pt x="347" y="575"/>
                </a:lnTo>
                <a:lnTo>
                  <a:pt x="347" y="575"/>
                </a:lnTo>
                <a:lnTo>
                  <a:pt x="351" y="579"/>
                </a:lnTo>
                <a:lnTo>
                  <a:pt x="353" y="583"/>
                </a:lnTo>
                <a:lnTo>
                  <a:pt x="357" y="589"/>
                </a:lnTo>
                <a:lnTo>
                  <a:pt x="361" y="598"/>
                </a:lnTo>
                <a:lnTo>
                  <a:pt x="361" y="598"/>
                </a:lnTo>
                <a:lnTo>
                  <a:pt x="361" y="596"/>
                </a:lnTo>
                <a:lnTo>
                  <a:pt x="361" y="596"/>
                </a:lnTo>
                <a:lnTo>
                  <a:pt x="361" y="596"/>
                </a:lnTo>
                <a:lnTo>
                  <a:pt x="359" y="589"/>
                </a:lnTo>
                <a:lnTo>
                  <a:pt x="357" y="581"/>
                </a:lnTo>
                <a:lnTo>
                  <a:pt x="355" y="579"/>
                </a:lnTo>
                <a:lnTo>
                  <a:pt x="355" y="577"/>
                </a:lnTo>
                <a:lnTo>
                  <a:pt x="355" y="575"/>
                </a:lnTo>
                <a:lnTo>
                  <a:pt x="357" y="573"/>
                </a:lnTo>
                <a:lnTo>
                  <a:pt x="357" y="566"/>
                </a:lnTo>
                <a:lnTo>
                  <a:pt x="357" y="562"/>
                </a:lnTo>
                <a:lnTo>
                  <a:pt x="349" y="548"/>
                </a:lnTo>
                <a:lnTo>
                  <a:pt x="347" y="543"/>
                </a:lnTo>
                <a:lnTo>
                  <a:pt x="345" y="531"/>
                </a:lnTo>
                <a:lnTo>
                  <a:pt x="345" y="527"/>
                </a:lnTo>
                <a:lnTo>
                  <a:pt x="347" y="522"/>
                </a:lnTo>
                <a:lnTo>
                  <a:pt x="345" y="520"/>
                </a:lnTo>
                <a:lnTo>
                  <a:pt x="343" y="522"/>
                </a:lnTo>
                <a:lnTo>
                  <a:pt x="341" y="522"/>
                </a:lnTo>
                <a:lnTo>
                  <a:pt x="341" y="525"/>
                </a:lnTo>
                <a:lnTo>
                  <a:pt x="338" y="527"/>
                </a:lnTo>
                <a:lnTo>
                  <a:pt x="336" y="525"/>
                </a:lnTo>
                <a:lnTo>
                  <a:pt x="338" y="522"/>
                </a:lnTo>
                <a:lnTo>
                  <a:pt x="338" y="522"/>
                </a:lnTo>
                <a:lnTo>
                  <a:pt x="341" y="522"/>
                </a:lnTo>
                <a:lnTo>
                  <a:pt x="341" y="520"/>
                </a:lnTo>
                <a:lnTo>
                  <a:pt x="343" y="520"/>
                </a:lnTo>
                <a:lnTo>
                  <a:pt x="345" y="518"/>
                </a:lnTo>
                <a:lnTo>
                  <a:pt x="347" y="518"/>
                </a:lnTo>
                <a:lnTo>
                  <a:pt x="349" y="512"/>
                </a:lnTo>
                <a:lnTo>
                  <a:pt x="351" y="510"/>
                </a:lnTo>
                <a:lnTo>
                  <a:pt x="351" y="506"/>
                </a:lnTo>
                <a:lnTo>
                  <a:pt x="351" y="497"/>
                </a:lnTo>
                <a:lnTo>
                  <a:pt x="351" y="491"/>
                </a:lnTo>
                <a:lnTo>
                  <a:pt x="351" y="489"/>
                </a:lnTo>
                <a:lnTo>
                  <a:pt x="351" y="489"/>
                </a:lnTo>
                <a:lnTo>
                  <a:pt x="353" y="487"/>
                </a:lnTo>
                <a:lnTo>
                  <a:pt x="353" y="487"/>
                </a:lnTo>
                <a:lnTo>
                  <a:pt x="351" y="487"/>
                </a:lnTo>
                <a:lnTo>
                  <a:pt x="351" y="487"/>
                </a:lnTo>
                <a:lnTo>
                  <a:pt x="349" y="487"/>
                </a:lnTo>
                <a:lnTo>
                  <a:pt x="347" y="487"/>
                </a:lnTo>
                <a:lnTo>
                  <a:pt x="347" y="487"/>
                </a:lnTo>
                <a:lnTo>
                  <a:pt x="349" y="485"/>
                </a:lnTo>
                <a:lnTo>
                  <a:pt x="349" y="485"/>
                </a:lnTo>
                <a:lnTo>
                  <a:pt x="351" y="485"/>
                </a:lnTo>
                <a:lnTo>
                  <a:pt x="351" y="483"/>
                </a:lnTo>
                <a:lnTo>
                  <a:pt x="349" y="481"/>
                </a:lnTo>
                <a:lnTo>
                  <a:pt x="349" y="481"/>
                </a:lnTo>
                <a:lnTo>
                  <a:pt x="349" y="477"/>
                </a:lnTo>
                <a:lnTo>
                  <a:pt x="347" y="477"/>
                </a:lnTo>
                <a:lnTo>
                  <a:pt x="345" y="474"/>
                </a:lnTo>
                <a:lnTo>
                  <a:pt x="345" y="472"/>
                </a:lnTo>
                <a:lnTo>
                  <a:pt x="343" y="472"/>
                </a:lnTo>
                <a:lnTo>
                  <a:pt x="343" y="472"/>
                </a:lnTo>
                <a:lnTo>
                  <a:pt x="343" y="466"/>
                </a:lnTo>
                <a:lnTo>
                  <a:pt x="341" y="449"/>
                </a:lnTo>
                <a:lnTo>
                  <a:pt x="341" y="447"/>
                </a:lnTo>
                <a:lnTo>
                  <a:pt x="338" y="445"/>
                </a:lnTo>
                <a:lnTo>
                  <a:pt x="338" y="441"/>
                </a:lnTo>
                <a:lnTo>
                  <a:pt x="338" y="433"/>
                </a:lnTo>
                <a:lnTo>
                  <a:pt x="341" y="420"/>
                </a:lnTo>
                <a:lnTo>
                  <a:pt x="343" y="410"/>
                </a:lnTo>
                <a:lnTo>
                  <a:pt x="341" y="410"/>
                </a:lnTo>
                <a:lnTo>
                  <a:pt x="345" y="403"/>
                </a:lnTo>
                <a:lnTo>
                  <a:pt x="345" y="401"/>
                </a:lnTo>
                <a:lnTo>
                  <a:pt x="347" y="399"/>
                </a:lnTo>
                <a:lnTo>
                  <a:pt x="349" y="395"/>
                </a:lnTo>
                <a:lnTo>
                  <a:pt x="351" y="395"/>
                </a:lnTo>
                <a:lnTo>
                  <a:pt x="353" y="391"/>
                </a:lnTo>
                <a:lnTo>
                  <a:pt x="353" y="389"/>
                </a:lnTo>
                <a:lnTo>
                  <a:pt x="353" y="389"/>
                </a:lnTo>
                <a:lnTo>
                  <a:pt x="353" y="387"/>
                </a:lnTo>
                <a:lnTo>
                  <a:pt x="355" y="385"/>
                </a:lnTo>
                <a:lnTo>
                  <a:pt x="355" y="383"/>
                </a:lnTo>
                <a:lnTo>
                  <a:pt x="359" y="370"/>
                </a:lnTo>
                <a:lnTo>
                  <a:pt x="361" y="368"/>
                </a:lnTo>
                <a:lnTo>
                  <a:pt x="368" y="360"/>
                </a:lnTo>
                <a:lnTo>
                  <a:pt x="372" y="357"/>
                </a:lnTo>
                <a:lnTo>
                  <a:pt x="376" y="357"/>
                </a:lnTo>
                <a:lnTo>
                  <a:pt x="378" y="355"/>
                </a:lnTo>
                <a:lnTo>
                  <a:pt x="378" y="355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82" y="353"/>
                </a:lnTo>
                <a:lnTo>
                  <a:pt x="387" y="351"/>
                </a:lnTo>
                <a:lnTo>
                  <a:pt x="387" y="351"/>
                </a:lnTo>
                <a:lnTo>
                  <a:pt x="389" y="349"/>
                </a:lnTo>
                <a:lnTo>
                  <a:pt x="389" y="349"/>
                </a:lnTo>
                <a:lnTo>
                  <a:pt x="391" y="351"/>
                </a:lnTo>
                <a:lnTo>
                  <a:pt x="391" y="349"/>
                </a:lnTo>
                <a:lnTo>
                  <a:pt x="393" y="349"/>
                </a:lnTo>
                <a:lnTo>
                  <a:pt x="395" y="349"/>
                </a:lnTo>
                <a:lnTo>
                  <a:pt x="399" y="349"/>
                </a:lnTo>
                <a:lnTo>
                  <a:pt x="399" y="347"/>
                </a:lnTo>
                <a:lnTo>
                  <a:pt x="399" y="347"/>
                </a:lnTo>
                <a:lnTo>
                  <a:pt x="401" y="347"/>
                </a:lnTo>
                <a:lnTo>
                  <a:pt x="401" y="347"/>
                </a:lnTo>
                <a:lnTo>
                  <a:pt x="401" y="347"/>
                </a:lnTo>
                <a:lnTo>
                  <a:pt x="403" y="347"/>
                </a:lnTo>
                <a:lnTo>
                  <a:pt x="407" y="347"/>
                </a:lnTo>
                <a:lnTo>
                  <a:pt x="409" y="347"/>
                </a:lnTo>
                <a:lnTo>
                  <a:pt x="412" y="349"/>
                </a:lnTo>
                <a:lnTo>
                  <a:pt x="414" y="353"/>
                </a:lnTo>
                <a:lnTo>
                  <a:pt x="414" y="357"/>
                </a:lnTo>
                <a:lnTo>
                  <a:pt x="414" y="366"/>
                </a:lnTo>
                <a:lnTo>
                  <a:pt x="416" y="366"/>
                </a:lnTo>
                <a:lnTo>
                  <a:pt x="416" y="364"/>
                </a:lnTo>
                <a:lnTo>
                  <a:pt x="420" y="355"/>
                </a:lnTo>
                <a:lnTo>
                  <a:pt x="422" y="347"/>
                </a:lnTo>
                <a:lnTo>
                  <a:pt x="422" y="343"/>
                </a:lnTo>
                <a:lnTo>
                  <a:pt x="422" y="339"/>
                </a:lnTo>
                <a:lnTo>
                  <a:pt x="420" y="335"/>
                </a:lnTo>
                <a:lnTo>
                  <a:pt x="422" y="335"/>
                </a:lnTo>
                <a:lnTo>
                  <a:pt x="422" y="337"/>
                </a:lnTo>
                <a:lnTo>
                  <a:pt x="422" y="337"/>
                </a:lnTo>
                <a:lnTo>
                  <a:pt x="424" y="335"/>
                </a:lnTo>
                <a:lnTo>
                  <a:pt x="422" y="335"/>
                </a:lnTo>
                <a:lnTo>
                  <a:pt x="424" y="332"/>
                </a:lnTo>
                <a:lnTo>
                  <a:pt x="424" y="337"/>
                </a:lnTo>
                <a:lnTo>
                  <a:pt x="424" y="339"/>
                </a:lnTo>
                <a:lnTo>
                  <a:pt x="424" y="341"/>
                </a:lnTo>
                <a:lnTo>
                  <a:pt x="424" y="347"/>
                </a:lnTo>
                <a:lnTo>
                  <a:pt x="424" y="349"/>
                </a:lnTo>
                <a:lnTo>
                  <a:pt x="424" y="351"/>
                </a:lnTo>
                <a:lnTo>
                  <a:pt x="426" y="353"/>
                </a:lnTo>
                <a:lnTo>
                  <a:pt x="428" y="353"/>
                </a:lnTo>
                <a:lnTo>
                  <a:pt x="428" y="355"/>
                </a:lnTo>
                <a:lnTo>
                  <a:pt x="432" y="357"/>
                </a:lnTo>
                <a:lnTo>
                  <a:pt x="432" y="360"/>
                </a:lnTo>
                <a:lnTo>
                  <a:pt x="432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57"/>
                </a:lnTo>
                <a:lnTo>
                  <a:pt x="435" y="355"/>
                </a:lnTo>
                <a:lnTo>
                  <a:pt x="435" y="355"/>
                </a:lnTo>
                <a:lnTo>
                  <a:pt x="435" y="355"/>
                </a:lnTo>
                <a:lnTo>
                  <a:pt x="432" y="353"/>
                </a:lnTo>
                <a:lnTo>
                  <a:pt x="432" y="353"/>
                </a:lnTo>
                <a:lnTo>
                  <a:pt x="437" y="349"/>
                </a:lnTo>
                <a:lnTo>
                  <a:pt x="439" y="347"/>
                </a:lnTo>
                <a:lnTo>
                  <a:pt x="443" y="345"/>
                </a:lnTo>
                <a:lnTo>
                  <a:pt x="447" y="341"/>
                </a:lnTo>
                <a:lnTo>
                  <a:pt x="449" y="341"/>
                </a:lnTo>
                <a:lnTo>
                  <a:pt x="449" y="339"/>
                </a:lnTo>
                <a:lnTo>
                  <a:pt x="449" y="332"/>
                </a:lnTo>
                <a:lnTo>
                  <a:pt x="449" y="330"/>
                </a:lnTo>
                <a:lnTo>
                  <a:pt x="451" y="328"/>
                </a:lnTo>
                <a:lnTo>
                  <a:pt x="453" y="322"/>
                </a:lnTo>
                <a:lnTo>
                  <a:pt x="455" y="316"/>
                </a:lnTo>
                <a:lnTo>
                  <a:pt x="458" y="312"/>
                </a:lnTo>
                <a:lnTo>
                  <a:pt x="460" y="307"/>
                </a:lnTo>
                <a:lnTo>
                  <a:pt x="460" y="305"/>
                </a:lnTo>
                <a:lnTo>
                  <a:pt x="460" y="305"/>
                </a:lnTo>
                <a:lnTo>
                  <a:pt x="460" y="303"/>
                </a:lnTo>
                <a:lnTo>
                  <a:pt x="460" y="303"/>
                </a:lnTo>
                <a:lnTo>
                  <a:pt x="460" y="301"/>
                </a:lnTo>
                <a:lnTo>
                  <a:pt x="466" y="297"/>
                </a:lnTo>
                <a:lnTo>
                  <a:pt x="468" y="297"/>
                </a:lnTo>
                <a:lnTo>
                  <a:pt x="468" y="297"/>
                </a:lnTo>
                <a:lnTo>
                  <a:pt x="470" y="297"/>
                </a:lnTo>
                <a:lnTo>
                  <a:pt x="472" y="297"/>
                </a:lnTo>
                <a:lnTo>
                  <a:pt x="472" y="297"/>
                </a:lnTo>
                <a:lnTo>
                  <a:pt x="474" y="297"/>
                </a:lnTo>
                <a:lnTo>
                  <a:pt x="474" y="297"/>
                </a:lnTo>
                <a:lnTo>
                  <a:pt x="476" y="297"/>
                </a:lnTo>
                <a:lnTo>
                  <a:pt x="476" y="299"/>
                </a:lnTo>
                <a:lnTo>
                  <a:pt x="476" y="299"/>
                </a:lnTo>
                <a:lnTo>
                  <a:pt x="476" y="299"/>
                </a:lnTo>
                <a:lnTo>
                  <a:pt x="476" y="301"/>
                </a:lnTo>
                <a:lnTo>
                  <a:pt x="483" y="299"/>
                </a:lnTo>
                <a:lnTo>
                  <a:pt x="485" y="299"/>
                </a:lnTo>
                <a:lnTo>
                  <a:pt x="487" y="299"/>
                </a:lnTo>
                <a:lnTo>
                  <a:pt x="489" y="299"/>
                </a:lnTo>
                <a:lnTo>
                  <a:pt x="489" y="297"/>
                </a:lnTo>
                <a:lnTo>
                  <a:pt x="491" y="297"/>
                </a:lnTo>
                <a:lnTo>
                  <a:pt x="491" y="297"/>
                </a:lnTo>
                <a:lnTo>
                  <a:pt x="491" y="299"/>
                </a:lnTo>
                <a:lnTo>
                  <a:pt x="491" y="301"/>
                </a:lnTo>
                <a:lnTo>
                  <a:pt x="493" y="301"/>
                </a:lnTo>
                <a:lnTo>
                  <a:pt x="497" y="301"/>
                </a:lnTo>
                <a:lnTo>
                  <a:pt x="497" y="301"/>
                </a:lnTo>
                <a:lnTo>
                  <a:pt x="499" y="301"/>
                </a:lnTo>
                <a:lnTo>
                  <a:pt x="501" y="301"/>
                </a:lnTo>
                <a:lnTo>
                  <a:pt x="503" y="303"/>
                </a:lnTo>
                <a:lnTo>
                  <a:pt x="506" y="303"/>
                </a:lnTo>
                <a:lnTo>
                  <a:pt x="506" y="303"/>
                </a:lnTo>
                <a:lnTo>
                  <a:pt x="510" y="303"/>
                </a:lnTo>
                <a:lnTo>
                  <a:pt x="512" y="301"/>
                </a:lnTo>
                <a:lnTo>
                  <a:pt x="520" y="297"/>
                </a:lnTo>
                <a:lnTo>
                  <a:pt x="522" y="297"/>
                </a:lnTo>
                <a:lnTo>
                  <a:pt x="524" y="297"/>
                </a:lnTo>
                <a:lnTo>
                  <a:pt x="529" y="295"/>
                </a:lnTo>
                <a:lnTo>
                  <a:pt x="529" y="295"/>
                </a:lnTo>
                <a:lnTo>
                  <a:pt x="531" y="293"/>
                </a:lnTo>
                <a:lnTo>
                  <a:pt x="531" y="293"/>
                </a:lnTo>
                <a:lnTo>
                  <a:pt x="533" y="293"/>
                </a:lnTo>
                <a:lnTo>
                  <a:pt x="535" y="293"/>
                </a:lnTo>
                <a:lnTo>
                  <a:pt x="535" y="293"/>
                </a:lnTo>
                <a:lnTo>
                  <a:pt x="537" y="291"/>
                </a:lnTo>
                <a:lnTo>
                  <a:pt x="539" y="289"/>
                </a:lnTo>
                <a:lnTo>
                  <a:pt x="541" y="291"/>
                </a:lnTo>
                <a:lnTo>
                  <a:pt x="543" y="289"/>
                </a:lnTo>
                <a:lnTo>
                  <a:pt x="547" y="286"/>
                </a:lnTo>
                <a:lnTo>
                  <a:pt x="552" y="284"/>
                </a:lnTo>
                <a:lnTo>
                  <a:pt x="554" y="284"/>
                </a:lnTo>
                <a:lnTo>
                  <a:pt x="556" y="282"/>
                </a:lnTo>
                <a:lnTo>
                  <a:pt x="562" y="276"/>
                </a:lnTo>
                <a:lnTo>
                  <a:pt x="566" y="276"/>
                </a:lnTo>
                <a:lnTo>
                  <a:pt x="564" y="274"/>
                </a:lnTo>
                <a:lnTo>
                  <a:pt x="564" y="272"/>
                </a:lnTo>
                <a:lnTo>
                  <a:pt x="564" y="272"/>
                </a:lnTo>
                <a:lnTo>
                  <a:pt x="564" y="270"/>
                </a:lnTo>
                <a:lnTo>
                  <a:pt x="564" y="270"/>
                </a:lnTo>
                <a:lnTo>
                  <a:pt x="564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0"/>
                </a:lnTo>
                <a:lnTo>
                  <a:pt x="568" y="266"/>
                </a:lnTo>
                <a:lnTo>
                  <a:pt x="570" y="261"/>
                </a:lnTo>
                <a:lnTo>
                  <a:pt x="570" y="257"/>
                </a:lnTo>
                <a:lnTo>
                  <a:pt x="572" y="251"/>
                </a:lnTo>
                <a:lnTo>
                  <a:pt x="572" y="247"/>
                </a:lnTo>
                <a:lnTo>
                  <a:pt x="572" y="241"/>
                </a:lnTo>
                <a:lnTo>
                  <a:pt x="570" y="238"/>
                </a:lnTo>
                <a:lnTo>
                  <a:pt x="570" y="236"/>
                </a:lnTo>
                <a:lnTo>
                  <a:pt x="570" y="238"/>
                </a:lnTo>
                <a:lnTo>
                  <a:pt x="570" y="243"/>
                </a:lnTo>
                <a:lnTo>
                  <a:pt x="572" y="247"/>
                </a:lnTo>
                <a:lnTo>
                  <a:pt x="570" y="247"/>
                </a:lnTo>
                <a:lnTo>
                  <a:pt x="568" y="247"/>
                </a:lnTo>
                <a:lnTo>
                  <a:pt x="568" y="247"/>
                </a:lnTo>
                <a:lnTo>
                  <a:pt x="568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4" y="247"/>
                </a:lnTo>
                <a:lnTo>
                  <a:pt x="562" y="245"/>
                </a:lnTo>
                <a:lnTo>
                  <a:pt x="560" y="243"/>
                </a:lnTo>
                <a:lnTo>
                  <a:pt x="560" y="241"/>
                </a:lnTo>
                <a:lnTo>
                  <a:pt x="560" y="238"/>
                </a:lnTo>
                <a:lnTo>
                  <a:pt x="564" y="232"/>
                </a:lnTo>
                <a:lnTo>
                  <a:pt x="564" y="228"/>
                </a:lnTo>
                <a:lnTo>
                  <a:pt x="566" y="226"/>
                </a:lnTo>
                <a:lnTo>
                  <a:pt x="570" y="224"/>
                </a:lnTo>
                <a:lnTo>
                  <a:pt x="572" y="220"/>
                </a:lnTo>
                <a:lnTo>
                  <a:pt x="575" y="218"/>
                </a:lnTo>
                <a:lnTo>
                  <a:pt x="577" y="215"/>
                </a:lnTo>
                <a:lnTo>
                  <a:pt x="579" y="215"/>
                </a:lnTo>
                <a:lnTo>
                  <a:pt x="581" y="211"/>
                </a:lnTo>
                <a:lnTo>
                  <a:pt x="583" y="209"/>
                </a:lnTo>
                <a:lnTo>
                  <a:pt x="608" y="195"/>
                </a:lnTo>
                <a:lnTo>
                  <a:pt x="612" y="193"/>
                </a:lnTo>
                <a:lnTo>
                  <a:pt x="616" y="190"/>
                </a:lnTo>
                <a:lnTo>
                  <a:pt x="620" y="190"/>
                </a:lnTo>
                <a:lnTo>
                  <a:pt x="620" y="188"/>
                </a:lnTo>
                <a:lnTo>
                  <a:pt x="623" y="186"/>
                </a:lnTo>
                <a:lnTo>
                  <a:pt x="625" y="186"/>
                </a:lnTo>
                <a:lnTo>
                  <a:pt x="625" y="188"/>
                </a:lnTo>
                <a:lnTo>
                  <a:pt x="625" y="188"/>
                </a:lnTo>
                <a:lnTo>
                  <a:pt x="631" y="184"/>
                </a:lnTo>
                <a:lnTo>
                  <a:pt x="631" y="184"/>
                </a:lnTo>
                <a:lnTo>
                  <a:pt x="633" y="184"/>
                </a:lnTo>
                <a:lnTo>
                  <a:pt x="633" y="182"/>
                </a:lnTo>
                <a:lnTo>
                  <a:pt x="635" y="180"/>
                </a:lnTo>
                <a:lnTo>
                  <a:pt x="637" y="180"/>
                </a:lnTo>
                <a:lnTo>
                  <a:pt x="641" y="178"/>
                </a:lnTo>
                <a:lnTo>
                  <a:pt x="646" y="176"/>
                </a:lnTo>
                <a:lnTo>
                  <a:pt x="654" y="172"/>
                </a:lnTo>
                <a:lnTo>
                  <a:pt x="656" y="170"/>
                </a:lnTo>
                <a:lnTo>
                  <a:pt x="658" y="170"/>
                </a:lnTo>
                <a:lnTo>
                  <a:pt x="658" y="170"/>
                </a:lnTo>
                <a:lnTo>
                  <a:pt x="660" y="167"/>
                </a:lnTo>
                <a:lnTo>
                  <a:pt x="660" y="167"/>
                </a:lnTo>
                <a:lnTo>
                  <a:pt x="658" y="163"/>
                </a:lnTo>
                <a:lnTo>
                  <a:pt x="660" y="163"/>
                </a:lnTo>
                <a:lnTo>
                  <a:pt x="662" y="163"/>
                </a:lnTo>
                <a:lnTo>
                  <a:pt x="662" y="163"/>
                </a:lnTo>
                <a:lnTo>
                  <a:pt x="664" y="161"/>
                </a:lnTo>
                <a:lnTo>
                  <a:pt x="666" y="161"/>
                </a:lnTo>
                <a:lnTo>
                  <a:pt x="666" y="159"/>
                </a:lnTo>
                <a:lnTo>
                  <a:pt x="666" y="159"/>
                </a:lnTo>
                <a:lnTo>
                  <a:pt x="664" y="159"/>
                </a:lnTo>
                <a:lnTo>
                  <a:pt x="660" y="157"/>
                </a:lnTo>
                <a:lnTo>
                  <a:pt x="660" y="157"/>
                </a:lnTo>
                <a:lnTo>
                  <a:pt x="660" y="155"/>
                </a:lnTo>
                <a:lnTo>
                  <a:pt x="662" y="155"/>
                </a:lnTo>
                <a:lnTo>
                  <a:pt x="664" y="155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6" y="157"/>
                </a:lnTo>
                <a:lnTo>
                  <a:pt x="666" y="157"/>
                </a:lnTo>
                <a:lnTo>
                  <a:pt x="666" y="157"/>
                </a:lnTo>
                <a:lnTo>
                  <a:pt x="669" y="157"/>
                </a:lnTo>
                <a:lnTo>
                  <a:pt x="669" y="157"/>
                </a:lnTo>
                <a:lnTo>
                  <a:pt x="671" y="155"/>
                </a:lnTo>
                <a:lnTo>
                  <a:pt x="677" y="149"/>
                </a:lnTo>
                <a:lnTo>
                  <a:pt x="679" y="147"/>
                </a:lnTo>
                <a:lnTo>
                  <a:pt x="679" y="142"/>
                </a:lnTo>
                <a:lnTo>
                  <a:pt x="679" y="140"/>
                </a:lnTo>
                <a:lnTo>
                  <a:pt x="681" y="138"/>
                </a:lnTo>
                <a:lnTo>
                  <a:pt x="681" y="136"/>
                </a:lnTo>
                <a:lnTo>
                  <a:pt x="681" y="134"/>
                </a:lnTo>
                <a:lnTo>
                  <a:pt x="681" y="134"/>
                </a:lnTo>
                <a:lnTo>
                  <a:pt x="683" y="134"/>
                </a:lnTo>
                <a:lnTo>
                  <a:pt x="683" y="136"/>
                </a:lnTo>
                <a:lnTo>
                  <a:pt x="683" y="136"/>
                </a:lnTo>
                <a:lnTo>
                  <a:pt x="685" y="134"/>
                </a:lnTo>
                <a:lnTo>
                  <a:pt x="689" y="132"/>
                </a:lnTo>
                <a:lnTo>
                  <a:pt x="689" y="130"/>
                </a:lnTo>
                <a:lnTo>
                  <a:pt x="692" y="130"/>
                </a:lnTo>
                <a:lnTo>
                  <a:pt x="692" y="128"/>
                </a:lnTo>
                <a:lnTo>
                  <a:pt x="692" y="128"/>
                </a:lnTo>
                <a:lnTo>
                  <a:pt x="694" y="128"/>
                </a:lnTo>
                <a:lnTo>
                  <a:pt x="694" y="124"/>
                </a:lnTo>
                <a:lnTo>
                  <a:pt x="696" y="124"/>
                </a:lnTo>
                <a:lnTo>
                  <a:pt x="698" y="119"/>
                </a:lnTo>
                <a:lnTo>
                  <a:pt x="714" y="111"/>
                </a:lnTo>
                <a:lnTo>
                  <a:pt x="746" y="96"/>
                </a:lnTo>
                <a:lnTo>
                  <a:pt x="748" y="92"/>
                </a:lnTo>
                <a:lnTo>
                  <a:pt x="750" y="90"/>
                </a:lnTo>
                <a:lnTo>
                  <a:pt x="750" y="88"/>
                </a:lnTo>
                <a:lnTo>
                  <a:pt x="750" y="88"/>
                </a:lnTo>
                <a:lnTo>
                  <a:pt x="752" y="86"/>
                </a:lnTo>
                <a:lnTo>
                  <a:pt x="752" y="86"/>
                </a:lnTo>
                <a:lnTo>
                  <a:pt x="752" y="84"/>
                </a:lnTo>
                <a:lnTo>
                  <a:pt x="754" y="82"/>
                </a:lnTo>
                <a:lnTo>
                  <a:pt x="756" y="80"/>
                </a:lnTo>
                <a:lnTo>
                  <a:pt x="760" y="78"/>
                </a:lnTo>
                <a:lnTo>
                  <a:pt x="763" y="76"/>
                </a:lnTo>
                <a:lnTo>
                  <a:pt x="767" y="71"/>
                </a:lnTo>
                <a:lnTo>
                  <a:pt x="771" y="67"/>
                </a:lnTo>
                <a:lnTo>
                  <a:pt x="773" y="65"/>
                </a:lnTo>
                <a:lnTo>
                  <a:pt x="771" y="67"/>
                </a:lnTo>
                <a:lnTo>
                  <a:pt x="767" y="69"/>
                </a:lnTo>
                <a:lnTo>
                  <a:pt x="765" y="71"/>
                </a:lnTo>
                <a:lnTo>
                  <a:pt x="763" y="71"/>
                </a:lnTo>
                <a:lnTo>
                  <a:pt x="760" y="71"/>
                </a:lnTo>
                <a:lnTo>
                  <a:pt x="763" y="69"/>
                </a:lnTo>
                <a:lnTo>
                  <a:pt x="763" y="69"/>
                </a:lnTo>
                <a:lnTo>
                  <a:pt x="765" y="69"/>
                </a:lnTo>
                <a:lnTo>
                  <a:pt x="767" y="69"/>
                </a:lnTo>
                <a:lnTo>
                  <a:pt x="767" y="69"/>
                </a:lnTo>
                <a:lnTo>
                  <a:pt x="769" y="67"/>
                </a:lnTo>
                <a:lnTo>
                  <a:pt x="769" y="67"/>
                </a:lnTo>
                <a:lnTo>
                  <a:pt x="771" y="65"/>
                </a:lnTo>
                <a:lnTo>
                  <a:pt x="773" y="65"/>
                </a:lnTo>
                <a:lnTo>
                  <a:pt x="775" y="61"/>
                </a:lnTo>
                <a:lnTo>
                  <a:pt x="779" y="57"/>
                </a:lnTo>
                <a:lnTo>
                  <a:pt x="781" y="57"/>
                </a:lnTo>
                <a:lnTo>
                  <a:pt x="781" y="55"/>
                </a:lnTo>
                <a:lnTo>
                  <a:pt x="783" y="53"/>
                </a:lnTo>
                <a:lnTo>
                  <a:pt x="792" y="42"/>
                </a:lnTo>
                <a:lnTo>
                  <a:pt x="792" y="40"/>
                </a:lnTo>
                <a:lnTo>
                  <a:pt x="800" y="28"/>
                </a:lnTo>
                <a:lnTo>
                  <a:pt x="804" y="25"/>
                </a:lnTo>
                <a:lnTo>
                  <a:pt x="806" y="23"/>
                </a:lnTo>
                <a:lnTo>
                  <a:pt x="808" y="21"/>
                </a:lnTo>
                <a:lnTo>
                  <a:pt x="813" y="15"/>
                </a:lnTo>
                <a:lnTo>
                  <a:pt x="813" y="13"/>
                </a:lnTo>
                <a:lnTo>
                  <a:pt x="817" y="9"/>
                </a:lnTo>
                <a:lnTo>
                  <a:pt x="817" y="9"/>
                </a:lnTo>
                <a:lnTo>
                  <a:pt x="815" y="7"/>
                </a:lnTo>
                <a:close/>
                <a:moveTo>
                  <a:pt x="562" y="261"/>
                </a:moveTo>
                <a:lnTo>
                  <a:pt x="562" y="261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6" y="259"/>
                </a:lnTo>
                <a:lnTo>
                  <a:pt x="566" y="261"/>
                </a:lnTo>
                <a:lnTo>
                  <a:pt x="564" y="261"/>
                </a:lnTo>
                <a:lnTo>
                  <a:pt x="564" y="261"/>
                </a:lnTo>
                <a:lnTo>
                  <a:pt x="562" y="261"/>
                </a:lnTo>
                <a:lnTo>
                  <a:pt x="562" y="261"/>
                </a:lnTo>
                <a:lnTo>
                  <a:pt x="562" y="261"/>
                </a:lnTo>
                <a:lnTo>
                  <a:pt x="564" y="264"/>
                </a:lnTo>
                <a:lnTo>
                  <a:pt x="562" y="264"/>
                </a:lnTo>
                <a:lnTo>
                  <a:pt x="562" y="264"/>
                </a:lnTo>
                <a:lnTo>
                  <a:pt x="560" y="264"/>
                </a:lnTo>
                <a:lnTo>
                  <a:pt x="558" y="261"/>
                </a:lnTo>
                <a:lnTo>
                  <a:pt x="556" y="261"/>
                </a:lnTo>
                <a:lnTo>
                  <a:pt x="554" y="261"/>
                </a:lnTo>
                <a:lnTo>
                  <a:pt x="554" y="261"/>
                </a:lnTo>
                <a:lnTo>
                  <a:pt x="554" y="259"/>
                </a:lnTo>
                <a:lnTo>
                  <a:pt x="554" y="259"/>
                </a:lnTo>
                <a:lnTo>
                  <a:pt x="554" y="259"/>
                </a:lnTo>
                <a:lnTo>
                  <a:pt x="556" y="259"/>
                </a:lnTo>
                <a:lnTo>
                  <a:pt x="556" y="257"/>
                </a:lnTo>
                <a:lnTo>
                  <a:pt x="556" y="257"/>
                </a:lnTo>
                <a:lnTo>
                  <a:pt x="558" y="257"/>
                </a:lnTo>
                <a:lnTo>
                  <a:pt x="556" y="259"/>
                </a:lnTo>
                <a:lnTo>
                  <a:pt x="558" y="259"/>
                </a:lnTo>
                <a:lnTo>
                  <a:pt x="558" y="261"/>
                </a:lnTo>
                <a:lnTo>
                  <a:pt x="562" y="261"/>
                </a:lnTo>
                <a:close/>
                <a:moveTo>
                  <a:pt x="430" y="357"/>
                </a:moveTo>
                <a:lnTo>
                  <a:pt x="426" y="355"/>
                </a:lnTo>
                <a:lnTo>
                  <a:pt x="422" y="353"/>
                </a:lnTo>
                <a:lnTo>
                  <a:pt x="422" y="353"/>
                </a:lnTo>
                <a:lnTo>
                  <a:pt x="420" y="355"/>
                </a:lnTo>
                <a:lnTo>
                  <a:pt x="426" y="362"/>
                </a:lnTo>
                <a:lnTo>
                  <a:pt x="428" y="364"/>
                </a:lnTo>
                <a:lnTo>
                  <a:pt x="428" y="364"/>
                </a:lnTo>
                <a:lnTo>
                  <a:pt x="430" y="364"/>
                </a:lnTo>
                <a:lnTo>
                  <a:pt x="432" y="362"/>
                </a:lnTo>
                <a:lnTo>
                  <a:pt x="432" y="362"/>
                </a:lnTo>
                <a:lnTo>
                  <a:pt x="432" y="360"/>
                </a:lnTo>
                <a:lnTo>
                  <a:pt x="430" y="357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80" name="Freeform 107">
            <a:extLst>
              <a:ext uri="{FF2B5EF4-FFF2-40B4-BE49-F238E27FC236}">
                <a16:creationId xmlns:a16="http://schemas.microsoft.com/office/drawing/2014/main" id="{2C9303DD-9282-403E-A393-7847438A5E6F}"/>
              </a:ext>
            </a:extLst>
          </p:cNvPr>
          <p:cNvSpPr>
            <a:spLocks noEditPoints="1"/>
          </p:cNvSpPr>
          <p:nvPr/>
        </p:nvSpPr>
        <p:spPr bwMode="auto">
          <a:xfrm>
            <a:off x="11054695" y="5214598"/>
            <a:ext cx="321156" cy="1040215"/>
          </a:xfrm>
          <a:custGeom>
            <a:avLst/>
            <a:gdLst>
              <a:gd name="T0" fmla="*/ 161 w 209"/>
              <a:gd name="T1" fmla="*/ 664 h 714"/>
              <a:gd name="T2" fmla="*/ 144 w 209"/>
              <a:gd name="T3" fmla="*/ 687 h 714"/>
              <a:gd name="T4" fmla="*/ 157 w 209"/>
              <a:gd name="T5" fmla="*/ 699 h 714"/>
              <a:gd name="T6" fmla="*/ 167 w 209"/>
              <a:gd name="T7" fmla="*/ 708 h 714"/>
              <a:gd name="T8" fmla="*/ 173 w 209"/>
              <a:gd name="T9" fmla="*/ 687 h 714"/>
              <a:gd name="T10" fmla="*/ 148 w 209"/>
              <a:gd name="T11" fmla="*/ 647 h 714"/>
              <a:gd name="T12" fmla="*/ 144 w 209"/>
              <a:gd name="T13" fmla="*/ 662 h 714"/>
              <a:gd name="T14" fmla="*/ 113 w 209"/>
              <a:gd name="T15" fmla="*/ 585 h 714"/>
              <a:gd name="T16" fmla="*/ 117 w 209"/>
              <a:gd name="T17" fmla="*/ 599 h 714"/>
              <a:gd name="T18" fmla="*/ 136 w 209"/>
              <a:gd name="T19" fmla="*/ 587 h 714"/>
              <a:gd name="T20" fmla="*/ 131 w 209"/>
              <a:gd name="T21" fmla="*/ 582 h 714"/>
              <a:gd name="T22" fmla="*/ 129 w 209"/>
              <a:gd name="T23" fmla="*/ 562 h 714"/>
              <a:gd name="T24" fmla="*/ 131 w 209"/>
              <a:gd name="T25" fmla="*/ 578 h 714"/>
              <a:gd name="T26" fmla="*/ 131 w 209"/>
              <a:gd name="T27" fmla="*/ 582 h 714"/>
              <a:gd name="T28" fmla="*/ 86 w 209"/>
              <a:gd name="T29" fmla="*/ 555 h 714"/>
              <a:gd name="T30" fmla="*/ 140 w 209"/>
              <a:gd name="T31" fmla="*/ 541 h 714"/>
              <a:gd name="T32" fmla="*/ 56 w 209"/>
              <a:gd name="T33" fmla="*/ 457 h 714"/>
              <a:gd name="T34" fmla="*/ 63 w 209"/>
              <a:gd name="T35" fmla="*/ 463 h 714"/>
              <a:gd name="T36" fmla="*/ 19 w 209"/>
              <a:gd name="T37" fmla="*/ 301 h 714"/>
              <a:gd name="T38" fmla="*/ 17 w 209"/>
              <a:gd name="T39" fmla="*/ 326 h 714"/>
              <a:gd name="T40" fmla="*/ 33 w 209"/>
              <a:gd name="T41" fmla="*/ 315 h 714"/>
              <a:gd name="T42" fmla="*/ 46 w 209"/>
              <a:gd name="T43" fmla="*/ 227 h 714"/>
              <a:gd name="T44" fmla="*/ 40 w 209"/>
              <a:gd name="T45" fmla="*/ 240 h 714"/>
              <a:gd name="T46" fmla="*/ 0 w 209"/>
              <a:gd name="T47" fmla="*/ 217 h 714"/>
              <a:gd name="T48" fmla="*/ 81 w 209"/>
              <a:gd name="T49" fmla="*/ 171 h 714"/>
              <a:gd name="T50" fmla="*/ 81 w 209"/>
              <a:gd name="T51" fmla="*/ 182 h 714"/>
              <a:gd name="T52" fmla="*/ 88 w 209"/>
              <a:gd name="T53" fmla="*/ 165 h 714"/>
              <a:gd name="T54" fmla="*/ 86 w 209"/>
              <a:gd name="T55" fmla="*/ 154 h 714"/>
              <a:gd name="T56" fmla="*/ 52 w 209"/>
              <a:gd name="T57" fmla="*/ 81 h 714"/>
              <a:gd name="T58" fmla="*/ 46 w 209"/>
              <a:gd name="T59" fmla="*/ 83 h 714"/>
              <a:gd name="T60" fmla="*/ 75 w 209"/>
              <a:gd name="T61" fmla="*/ 123 h 714"/>
              <a:gd name="T62" fmla="*/ 75 w 209"/>
              <a:gd name="T63" fmla="*/ 90 h 714"/>
              <a:gd name="T64" fmla="*/ 67 w 209"/>
              <a:gd name="T65" fmla="*/ 79 h 714"/>
              <a:gd name="T66" fmla="*/ 73 w 209"/>
              <a:gd name="T67" fmla="*/ 69 h 714"/>
              <a:gd name="T68" fmla="*/ 77 w 209"/>
              <a:gd name="T69" fmla="*/ 67 h 714"/>
              <a:gd name="T70" fmla="*/ 79 w 209"/>
              <a:gd name="T71" fmla="*/ 40 h 714"/>
              <a:gd name="T72" fmla="*/ 88 w 209"/>
              <a:gd name="T73" fmla="*/ 29 h 714"/>
              <a:gd name="T74" fmla="*/ 79 w 209"/>
              <a:gd name="T75" fmla="*/ 10 h 714"/>
              <a:gd name="T76" fmla="*/ 73 w 209"/>
              <a:gd name="T77" fmla="*/ 17 h 714"/>
              <a:gd name="T78" fmla="*/ 63 w 209"/>
              <a:gd name="T79" fmla="*/ 37 h 714"/>
              <a:gd name="T80" fmla="*/ 65 w 209"/>
              <a:gd name="T81" fmla="*/ 56 h 714"/>
              <a:gd name="T82" fmla="*/ 56 w 209"/>
              <a:gd name="T83" fmla="*/ 88 h 714"/>
              <a:gd name="T84" fmla="*/ 54 w 209"/>
              <a:gd name="T85" fmla="*/ 106 h 714"/>
              <a:gd name="T86" fmla="*/ 58 w 209"/>
              <a:gd name="T87" fmla="*/ 146 h 714"/>
              <a:gd name="T88" fmla="*/ 56 w 209"/>
              <a:gd name="T89" fmla="*/ 154 h 714"/>
              <a:gd name="T90" fmla="*/ 50 w 209"/>
              <a:gd name="T91" fmla="*/ 152 h 714"/>
              <a:gd name="T92" fmla="*/ 42 w 209"/>
              <a:gd name="T93" fmla="*/ 182 h 714"/>
              <a:gd name="T94" fmla="*/ 33 w 209"/>
              <a:gd name="T95" fmla="*/ 186 h 714"/>
              <a:gd name="T96" fmla="*/ 35 w 209"/>
              <a:gd name="T97" fmla="*/ 196 h 714"/>
              <a:gd name="T98" fmla="*/ 44 w 209"/>
              <a:gd name="T99" fmla="*/ 211 h 714"/>
              <a:gd name="T100" fmla="*/ 44 w 209"/>
              <a:gd name="T101" fmla="*/ 221 h 714"/>
              <a:gd name="T102" fmla="*/ 56 w 209"/>
              <a:gd name="T103" fmla="*/ 213 h 714"/>
              <a:gd name="T104" fmla="*/ 48 w 209"/>
              <a:gd name="T105" fmla="*/ 215 h 714"/>
              <a:gd name="T106" fmla="*/ 56 w 209"/>
              <a:gd name="T107" fmla="*/ 182 h 714"/>
              <a:gd name="T108" fmla="*/ 56 w 209"/>
              <a:gd name="T109" fmla="*/ 171 h 714"/>
              <a:gd name="T110" fmla="*/ 63 w 209"/>
              <a:gd name="T111" fmla="*/ 159 h 714"/>
              <a:gd name="T112" fmla="*/ 69 w 209"/>
              <a:gd name="T113" fmla="*/ 146 h 714"/>
              <a:gd name="T114" fmla="*/ 69 w 209"/>
              <a:gd name="T115" fmla="*/ 138 h 714"/>
              <a:gd name="T116" fmla="*/ 71 w 209"/>
              <a:gd name="T117" fmla="*/ 129 h 714"/>
              <a:gd name="T118" fmla="*/ 79 w 209"/>
              <a:gd name="T119" fmla="*/ 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9" h="714">
                <a:moveTo>
                  <a:pt x="171" y="685"/>
                </a:moveTo>
                <a:lnTo>
                  <a:pt x="171" y="685"/>
                </a:lnTo>
                <a:lnTo>
                  <a:pt x="171" y="681"/>
                </a:lnTo>
                <a:lnTo>
                  <a:pt x="169" y="679"/>
                </a:lnTo>
                <a:lnTo>
                  <a:pt x="169" y="676"/>
                </a:lnTo>
                <a:lnTo>
                  <a:pt x="169" y="672"/>
                </a:lnTo>
                <a:lnTo>
                  <a:pt x="167" y="670"/>
                </a:lnTo>
                <a:lnTo>
                  <a:pt x="167" y="670"/>
                </a:lnTo>
                <a:lnTo>
                  <a:pt x="167" y="668"/>
                </a:lnTo>
                <a:lnTo>
                  <a:pt x="165" y="666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57" y="666"/>
                </a:lnTo>
                <a:lnTo>
                  <a:pt x="157" y="666"/>
                </a:lnTo>
                <a:lnTo>
                  <a:pt x="154" y="666"/>
                </a:lnTo>
                <a:lnTo>
                  <a:pt x="154" y="666"/>
                </a:lnTo>
                <a:lnTo>
                  <a:pt x="152" y="668"/>
                </a:lnTo>
                <a:lnTo>
                  <a:pt x="152" y="668"/>
                </a:lnTo>
                <a:lnTo>
                  <a:pt x="152" y="668"/>
                </a:lnTo>
                <a:lnTo>
                  <a:pt x="150" y="668"/>
                </a:lnTo>
                <a:lnTo>
                  <a:pt x="148" y="668"/>
                </a:lnTo>
                <a:lnTo>
                  <a:pt x="148" y="670"/>
                </a:lnTo>
                <a:lnTo>
                  <a:pt x="146" y="674"/>
                </a:lnTo>
                <a:lnTo>
                  <a:pt x="144" y="676"/>
                </a:lnTo>
                <a:lnTo>
                  <a:pt x="144" y="687"/>
                </a:lnTo>
                <a:lnTo>
                  <a:pt x="146" y="685"/>
                </a:lnTo>
                <a:lnTo>
                  <a:pt x="148" y="685"/>
                </a:lnTo>
                <a:lnTo>
                  <a:pt x="150" y="687"/>
                </a:lnTo>
                <a:lnTo>
                  <a:pt x="152" y="689"/>
                </a:lnTo>
                <a:lnTo>
                  <a:pt x="152" y="691"/>
                </a:lnTo>
                <a:lnTo>
                  <a:pt x="154" y="693"/>
                </a:lnTo>
                <a:lnTo>
                  <a:pt x="154" y="695"/>
                </a:lnTo>
                <a:lnTo>
                  <a:pt x="157" y="695"/>
                </a:lnTo>
                <a:lnTo>
                  <a:pt x="157" y="697"/>
                </a:lnTo>
                <a:lnTo>
                  <a:pt x="157" y="697"/>
                </a:lnTo>
                <a:lnTo>
                  <a:pt x="157" y="699"/>
                </a:lnTo>
                <a:lnTo>
                  <a:pt x="159" y="699"/>
                </a:lnTo>
                <a:lnTo>
                  <a:pt x="157" y="699"/>
                </a:lnTo>
                <a:lnTo>
                  <a:pt x="157" y="702"/>
                </a:lnTo>
                <a:lnTo>
                  <a:pt x="159" y="702"/>
                </a:lnTo>
                <a:lnTo>
                  <a:pt x="159" y="704"/>
                </a:lnTo>
                <a:lnTo>
                  <a:pt x="159" y="704"/>
                </a:lnTo>
                <a:lnTo>
                  <a:pt x="159" y="706"/>
                </a:lnTo>
                <a:lnTo>
                  <a:pt x="161" y="706"/>
                </a:lnTo>
                <a:lnTo>
                  <a:pt x="161" y="708"/>
                </a:lnTo>
                <a:lnTo>
                  <a:pt x="161" y="710"/>
                </a:lnTo>
                <a:lnTo>
                  <a:pt x="161" y="712"/>
                </a:lnTo>
                <a:lnTo>
                  <a:pt x="161" y="712"/>
                </a:lnTo>
                <a:lnTo>
                  <a:pt x="163" y="714"/>
                </a:lnTo>
                <a:lnTo>
                  <a:pt x="165" y="710"/>
                </a:lnTo>
                <a:lnTo>
                  <a:pt x="167" y="708"/>
                </a:lnTo>
                <a:lnTo>
                  <a:pt x="167" y="708"/>
                </a:lnTo>
                <a:lnTo>
                  <a:pt x="169" y="708"/>
                </a:lnTo>
                <a:lnTo>
                  <a:pt x="169" y="708"/>
                </a:lnTo>
                <a:lnTo>
                  <a:pt x="169" y="708"/>
                </a:lnTo>
                <a:lnTo>
                  <a:pt x="171" y="708"/>
                </a:lnTo>
                <a:lnTo>
                  <a:pt x="171" y="706"/>
                </a:lnTo>
                <a:lnTo>
                  <a:pt x="169" y="706"/>
                </a:lnTo>
                <a:lnTo>
                  <a:pt x="169" y="706"/>
                </a:lnTo>
                <a:lnTo>
                  <a:pt x="169" y="704"/>
                </a:lnTo>
                <a:lnTo>
                  <a:pt x="169" y="699"/>
                </a:lnTo>
                <a:lnTo>
                  <a:pt x="173" y="695"/>
                </a:lnTo>
                <a:lnTo>
                  <a:pt x="173" y="691"/>
                </a:lnTo>
                <a:lnTo>
                  <a:pt x="173" y="687"/>
                </a:lnTo>
                <a:lnTo>
                  <a:pt x="171" y="685"/>
                </a:lnTo>
                <a:close/>
                <a:moveTo>
                  <a:pt x="150" y="656"/>
                </a:moveTo>
                <a:lnTo>
                  <a:pt x="152" y="656"/>
                </a:lnTo>
                <a:lnTo>
                  <a:pt x="152" y="653"/>
                </a:lnTo>
                <a:lnTo>
                  <a:pt x="152" y="651"/>
                </a:lnTo>
                <a:lnTo>
                  <a:pt x="152" y="649"/>
                </a:lnTo>
                <a:lnTo>
                  <a:pt x="152" y="649"/>
                </a:lnTo>
                <a:lnTo>
                  <a:pt x="150" y="647"/>
                </a:lnTo>
                <a:lnTo>
                  <a:pt x="150" y="647"/>
                </a:lnTo>
                <a:lnTo>
                  <a:pt x="150" y="645"/>
                </a:lnTo>
                <a:lnTo>
                  <a:pt x="150" y="643"/>
                </a:lnTo>
                <a:lnTo>
                  <a:pt x="148" y="645"/>
                </a:lnTo>
                <a:lnTo>
                  <a:pt x="148" y="647"/>
                </a:lnTo>
                <a:lnTo>
                  <a:pt x="146" y="649"/>
                </a:lnTo>
                <a:lnTo>
                  <a:pt x="144" y="649"/>
                </a:lnTo>
                <a:lnTo>
                  <a:pt x="142" y="651"/>
                </a:lnTo>
                <a:lnTo>
                  <a:pt x="140" y="653"/>
                </a:lnTo>
                <a:lnTo>
                  <a:pt x="140" y="656"/>
                </a:lnTo>
                <a:lnTo>
                  <a:pt x="140" y="656"/>
                </a:lnTo>
                <a:lnTo>
                  <a:pt x="142" y="658"/>
                </a:lnTo>
                <a:lnTo>
                  <a:pt x="142" y="658"/>
                </a:lnTo>
                <a:lnTo>
                  <a:pt x="142" y="660"/>
                </a:lnTo>
                <a:lnTo>
                  <a:pt x="142" y="660"/>
                </a:lnTo>
                <a:lnTo>
                  <a:pt x="142" y="662"/>
                </a:lnTo>
                <a:lnTo>
                  <a:pt x="142" y="662"/>
                </a:lnTo>
                <a:lnTo>
                  <a:pt x="144" y="662"/>
                </a:lnTo>
                <a:lnTo>
                  <a:pt x="148" y="658"/>
                </a:lnTo>
                <a:lnTo>
                  <a:pt x="150" y="656"/>
                </a:lnTo>
                <a:close/>
                <a:moveTo>
                  <a:pt x="123" y="591"/>
                </a:moveTo>
                <a:lnTo>
                  <a:pt x="123" y="591"/>
                </a:lnTo>
                <a:lnTo>
                  <a:pt x="121" y="591"/>
                </a:lnTo>
                <a:lnTo>
                  <a:pt x="119" y="589"/>
                </a:lnTo>
                <a:lnTo>
                  <a:pt x="119" y="589"/>
                </a:lnTo>
                <a:lnTo>
                  <a:pt x="119" y="587"/>
                </a:lnTo>
                <a:lnTo>
                  <a:pt x="119" y="585"/>
                </a:lnTo>
                <a:lnTo>
                  <a:pt x="119" y="585"/>
                </a:lnTo>
                <a:lnTo>
                  <a:pt x="117" y="585"/>
                </a:lnTo>
                <a:lnTo>
                  <a:pt x="115" y="585"/>
                </a:lnTo>
                <a:lnTo>
                  <a:pt x="113" y="585"/>
                </a:lnTo>
                <a:lnTo>
                  <a:pt x="111" y="587"/>
                </a:lnTo>
                <a:lnTo>
                  <a:pt x="111" y="591"/>
                </a:lnTo>
                <a:lnTo>
                  <a:pt x="111" y="593"/>
                </a:lnTo>
                <a:lnTo>
                  <a:pt x="111" y="593"/>
                </a:lnTo>
                <a:lnTo>
                  <a:pt x="113" y="593"/>
                </a:lnTo>
                <a:lnTo>
                  <a:pt x="113" y="593"/>
                </a:lnTo>
                <a:lnTo>
                  <a:pt x="113" y="593"/>
                </a:lnTo>
                <a:lnTo>
                  <a:pt x="115" y="593"/>
                </a:lnTo>
                <a:lnTo>
                  <a:pt x="113" y="595"/>
                </a:lnTo>
                <a:lnTo>
                  <a:pt x="113" y="595"/>
                </a:lnTo>
                <a:lnTo>
                  <a:pt x="115" y="597"/>
                </a:lnTo>
                <a:lnTo>
                  <a:pt x="115" y="597"/>
                </a:lnTo>
                <a:lnTo>
                  <a:pt x="117" y="599"/>
                </a:lnTo>
                <a:lnTo>
                  <a:pt x="117" y="597"/>
                </a:lnTo>
                <a:lnTo>
                  <a:pt x="119" y="597"/>
                </a:lnTo>
                <a:lnTo>
                  <a:pt x="119" y="597"/>
                </a:lnTo>
                <a:lnTo>
                  <a:pt x="121" y="597"/>
                </a:lnTo>
                <a:lnTo>
                  <a:pt x="121" y="597"/>
                </a:lnTo>
                <a:lnTo>
                  <a:pt x="123" y="597"/>
                </a:lnTo>
                <a:lnTo>
                  <a:pt x="125" y="599"/>
                </a:lnTo>
                <a:lnTo>
                  <a:pt x="125" y="599"/>
                </a:lnTo>
                <a:lnTo>
                  <a:pt x="125" y="597"/>
                </a:lnTo>
                <a:lnTo>
                  <a:pt x="125" y="595"/>
                </a:lnTo>
                <a:lnTo>
                  <a:pt x="125" y="595"/>
                </a:lnTo>
                <a:lnTo>
                  <a:pt x="123" y="591"/>
                </a:lnTo>
                <a:close/>
                <a:moveTo>
                  <a:pt x="136" y="587"/>
                </a:moveTo>
                <a:lnTo>
                  <a:pt x="136" y="585"/>
                </a:lnTo>
                <a:lnTo>
                  <a:pt x="134" y="585"/>
                </a:lnTo>
                <a:lnTo>
                  <a:pt x="134" y="585"/>
                </a:lnTo>
                <a:lnTo>
                  <a:pt x="134" y="587"/>
                </a:lnTo>
                <a:lnTo>
                  <a:pt x="131" y="585"/>
                </a:lnTo>
                <a:lnTo>
                  <a:pt x="131" y="587"/>
                </a:lnTo>
                <a:lnTo>
                  <a:pt x="131" y="589"/>
                </a:lnTo>
                <a:lnTo>
                  <a:pt x="131" y="589"/>
                </a:lnTo>
                <a:lnTo>
                  <a:pt x="138" y="593"/>
                </a:lnTo>
                <a:lnTo>
                  <a:pt x="138" y="589"/>
                </a:lnTo>
                <a:lnTo>
                  <a:pt x="138" y="587"/>
                </a:lnTo>
                <a:lnTo>
                  <a:pt x="136" y="587"/>
                </a:lnTo>
                <a:close/>
                <a:moveTo>
                  <a:pt x="131" y="582"/>
                </a:moveTo>
                <a:lnTo>
                  <a:pt x="131" y="582"/>
                </a:lnTo>
                <a:lnTo>
                  <a:pt x="134" y="582"/>
                </a:lnTo>
                <a:lnTo>
                  <a:pt x="134" y="580"/>
                </a:lnTo>
                <a:lnTo>
                  <a:pt x="134" y="580"/>
                </a:lnTo>
                <a:lnTo>
                  <a:pt x="131" y="576"/>
                </a:lnTo>
                <a:lnTo>
                  <a:pt x="131" y="572"/>
                </a:lnTo>
                <a:lnTo>
                  <a:pt x="129" y="570"/>
                </a:lnTo>
                <a:lnTo>
                  <a:pt x="131" y="568"/>
                </a:lnTo>
                <a:lnTo>
                  <a:pt x="131" y="568"/>
                </a:lnTo>
                <a:lnTo>
                  <a:pt x="134" y="566"/>
                </a:lnTo>
                <a:lnTo>
                  <a:pt x="134" y="564"/>
                </a:lnTo>
                <a:lnTo>
                  <a:pt x="131" y="564"/>
                </a:lnTo>
                <a:lnTo>
                  <a:pt x="129" y="562"/>
                </a:lnTo>
                <a:lnTo>
                  <a:pt x="127" y="564"/>
                </a:lnTo>
                <a:lnTo>
                  <a:pt x="127" y="564"/>
                </a:lnTo>
                <a:lnTo>
                  <a:pt x="127" y="566"/>
                </a:lnTo>
                <a:lnTo>
                  <a:pt x="125" y="568"/>
                </a:lnTo>
                <a:lnTo>
                  <a:pt x="125" y="568"/>
                </a:lnTo>
                <a:lnTo>
                  <a:pt x="125" y="570"/>
                </a:lnTo>
                <a:lnTo>
                  <a:pt x="125" y="570"/>
                </a:lnTo>
                <a:lnTo>
                  <a:pt x="125" y="576"/>
                </a:lnTo>
                <a:lnTo>
                  <a:pt x="127" y="578"/>
                </a:lnTo>
                <a:lnTo>
                  <a:pt x="127" y="580"/>
                </a:lnTo>
                <a:lnTo>
                  <a:pt x="129" y="578"/>
                </a:lnTo>
                <a:lnTo>
                  <a:pt x="129" y="578"/>
                </a:lnTo>
                <a:lnTo>
                  <a:pt x="131" y="578"/>
                </a:lnTo>
                <a:lnTo>
                  <a:pt x="131" y="578"/>
                </a:lnTo>
                <a:lnTo>
                  <a:pt x="131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7" y="582"/>
                </a:lnTo>
                <a:lnTo>
                  <a:pt x="127" y="582"/>
                </a:lnTo>
                <a:lnTo>
                  <a:pt x="127" y="585"/>
                </a:lnTo>
                <a:lnTo>
                  <a:pt x="127" y="587"/>
                </a:lnTo>
                <a:lnTo>
                  <a:pt x="129" y="587"/>
                </a:lnTo>
                <a:lnTo>
                  <a:pt x="131" y="585"/>
                </a:lnTo>
                <a:lnTo>
                  <a:pt x="131" y="582"/>
                </a:lnTo>
                <a:lnTo>
                  <a:pt x="131" y="582"/>
                </a:lnTo>
                <a:close/>
                <a:moveTo>
                  <a:pt x="96" y="562"/>
                </a:moveTo>
                <a:lnTo>
                  <a:pt x="92" y="562"/>
                </a:lnTo>
                <a:lnTo>
                  <a:pt x="90" y="560"/>
                </a:lnTo>
                <a:lnTo>
                  <a:pt x="90" y="557"/>
                </a:lnTo>
                <a:lnTo>
                  <a:pt x="90" y="555"/>
                </a:lnTo>
                <a:lnTo>
                  <a:pt x="90" y="551"/>
                </a:lnTo>
                <a:lnTo>
                  <a:pt x="90" y="549"/>
                </a:lnTo>
                <a:lnTo>
                  <a:pt x="88" y="549"/>
                </a:lnTo>
                <a:lnTo>
                  <a:pt x="86" y="551"/>
                </a:lnTo>
                <a:lnTo>
                  <a:pt x="86" y="551"/>
                </a:lnTo>
                <a:lnTo>
                  <a:pt x="86" y="553"/>
                </a:lnTo>
                <a:lnTo>
                  <a:pt x="86" y="555"/>
                </a:lnTo>
                <a:lnTo>
                  <a:pt x="86" y="557"/>
                </a:lnTo>
                <a:lnTo>
                  <a:pt x="88" y="562"/>
                </a:lnTo>
                <a:lnTo>
                  <a:pt x="90" y="564"/>
                </a:lnTo>
                <a:lnTo>
                  <a:pt x="92" y="564"/>
                </a:lnTo>
                <a:lnTo>
                  <a:pt x="94" y="566"/>
                </a:lnTo>
                <a:lnTo>
                  <a:pt x="96" y="566"/>
                </a:lnTo>
                <a:lnTo>
                  <a:pt x="96" y="564"/>
                </a:lnTo>
                <a:lnTo>
                  <a:pt x="96" y="564"/>
                </a:lnTo>
                <a:lnTo>
                  <a:pt x="96" y="562"/>
                </a:lnTo>
                <a:close/>
                <a:moveTo>
                  <a:pt x="140" y="534"/>
                </a:moveTo>
                <a:lnTo>
                  <a:pt x="140" y="537"/>
                </a:lnTo>
                <a:lnTo>
                  <a:pt x="140" y="541"/>
                </a:lnTo>
                <a:lnTo>
                  <a:pt x="140" y="541"/>
                </a:lnTo>
                <a:lnTo>
                  <a:pt x="140" y="541"/>
                </a:lnTo>
                <a:lnTo>
                  <a:pt x="142" y="539"/>
                </a:lnTo>
                <a:lnTo>
                  <a:pt x="142" y="537"/>
                </a:lnTo>
                <a:lnTo>
                  <a:pt x="142" y="537"/>
                </a:lnTo>
                <a:lnTo>
                  <a:pt x="142" y="534"/>
                </a:lnTo>
                <a:lnTo>
                  <a:pt x="142" y="532"/>
                </a:lnTo>
                <a:lnTo>
                  <a:pt x="140" y="530"/>
                </a:lnTo>
                <a:lnTo>
                  <a:pt x="140" y="528"/>
                </a:lnTo>
                <a:lnTo>
                  <a:pt x="140" y="528"/>
                </a:lnTo>
                <a:lnTo>
                  <a:pt x="140" y="530"/>
                </a:lnTo>
                <a:lnTo>
                  <a:pt x="140" y="534"/>
                </a:lnTo>
                <a:close/>
                <a:moveTo>
                  <a:pt x="58" y="459"/>
                </a:moveTo>
                <a:lnTo>
                  <a:pt x="56" y="457"/>
                </a:lnTo>
                <a:lnTo>
                  <a:pt x="54" y="457"/>
                </a:lnTo>
                <a:lnTo>
                  <a:pt x="54" y="457"/>
                </a:lnTo>
                <a:lnTo>
                  <a:pt x="54" y="459"/>
                </a:lnTo>
                <a:lnTo>
                  <a:pt x="54" y="459"/>
                </a:lnTo>
                <a:lnTo>
                  <a:pt x="52" y="461"/>
                </a:lnTo>
                <a:lnTo>
                  <a:pt x="50" y="461"/>
                </a:lnTo>
                <a:lnTo>
                  <a:pt x="50" y="463"/>
                </a:lnTo>
                <a:lnTo>
                  <a:pt x="50" y="466"/>
                </a:lnTo>
                <a:lnTo>
                  <a:pt x="50" y="468"/>
                </a:lnTo>
                <a:lnTo>
                  <a:pt x="52" y="470"/>
                </a:lnTo>
                <a:lnTo>
                  <a:pt x="58" y="472"/>
                </a:lnTo>
                <a:lnTo>
                  <a:pt x="63" y="468"/>
                </a:lnTo>
                <a:lnTo>
                  <a:pt x="63" y="463"/>
                </a:lnTo>
                <a:lnTo>
                  <a:pt x="60" y="459"/>
                </a:lnTo>
                <a:lnTo>
                  <a:pt x="58" y="459"/>
                </a:lnTo>
                <a:close/>
                <a:moveTo>
                  <a:pt x="37" y="301"/>
                </a:moveTo>
                <a:lnTo>
                  <a:pt x="37" y="301"/>
                </a:lnTo>
                <a:lnTo>
                  <a:pt x="35" y="296"/>
                </a:lnTo>
                <a:lnTo>
                  <a:pt x="35" y="294"/>
                </a:lnTo>
                <a:lnTo>
                  <a:pt x="33" y="290"/>
                </a:lnTo>
                <a:lnTo>
                  <a:pt x="31" y="288"/>
                </a:lnTo>
                <a:lnTo>
                  <a:pt x="27" y="290"/>
                </a:lnTo>
                <a:lnTo>
                  <a:pt x="21" y="294"/>
                </a:lnTo>
                <a:lnTo>
                  <a:pt x="21" y="296"/>
                </a:lnTo>
                <a:lnTo>
                  <a:pt x="21" y="298"/>
                </a:lnTo>
                <a:lnTo>
                  <a:pt x="19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5"/>
                </a:lnTo>
                <a:lnTo>
                  <a:pt x="17" y="307"/>
                </a:lnTo>
                <a:lnTo>
                  <a:pt x="17" y="311"/>
                </a:lnTo>
                <a:lnTo>
                  <a:pt x="17" y="313"/>
                </a:lnTo>
                <a:lnTo>
                  <a:pt x="19" y="315"/>
                </a:lnTo>
                <a:lnTo>
                  <a:pt x="21" y="317"/>
                </a:lnTo>
                <a:lnTo>
                  <a:pt x="21" y="319"/>
                </a:lnTo>
                <a:lnTo>
                  <a:pt x="19" y="321"/>
                </a:lnTo>
                <a:lnTo>
                  <a:pt x="17" y="326"/>
                </a:lnTo>
                <a:lnTo>
                  <a:pt x="17" y="326"/>
                </a:lnTo>
                <a:lnTo>
                  <a:pt x="19" y="326"/>
                </a:lnTo>
                <a:lnTo>
                  <a:pt x="21" y="326"/>
                </a:lnTo>
                <a:lnTo>
                  <a:pt x="23" y="326"/>
                </a:lnTo>
                <a:lnTo>
                  <a:pt x="25" y="326"/>
                </a:lnTo>
                <a:lnTo>
                  <a:pt x="27" y="328"/>
                </a:lnTo>
                <a:lnTo>
                  <a:pt x="29" y="328"/>
                </a:lnTo>
                <a:lnTo>
                  <a:pt x="31" y="328"/>
                </a:lnTo>
                <a:lnTo>
                  <a:pt x="33" y="326"/>
                </a:lnTo>
                <a:lnTo>
                  <a:pt x="35" y="321"/>
                </a:lnTo>
                <a:lnTo>
                  <a:pt x="33" y="319"/>
                </a:lnTo>
                <a:lnTo>
                  <a:pt x="33" y="319"/>
                </a:lnTo>
                <a:lnTo>
                  <a:pt x="33" y="317"/>
                </a:lnTo>
                <a:lnTo>
                  <a:pt x="33" y="315"/>
                </a:lnTo>
                <a:lnTo>
                  <a:pt x="35" y="315"/>
                </a:lnTo>
                <a:lnTo>
                  <a:pt x="35" y="313"/>
                </a:lnTo>
                <a:lnTo>
                  <a:pt x="37" y="311"/>
                </a:lnTo>
                <a:lnTo>
                  <a:pt x="37" y="309"/>
                </a:lnTo>
                <a:lnTo>
                  <a:pt x="37" y="305"/>
                </a:lnTo>
                <a:lnTo>
                  <a:pt x="37" y="301"/>
                </a:lnTo>
                <a:close/>
                <a:moveTo>
                  <a:pt x="48" y="236"/>
                </a:moveTo>
                <a:lnTo>
                  <a:pt x="46" y="236"/>
                </a:lnTo>
                <a:lnTo>
                  <a:pt x="46" y="234"/>
                </a:lnTo>
                <a:lnTo>
                  <a:pt x="48" y="232"/>
                </a:lnTo>
                <a:lnTo>
                  <a:pt x="48" y="232"/>
                </a:lnTo>
                <a:lnTo>
                  <a:pt x="48" y="230"/>
                </a:lnTo>
                <a:lnTo>
                  <a:pt x="46" y="227"/>
                </a:lnTo>
                <a:lnTo>
                  <a:pt x="44" y="225"/>
                </a:lnTo>
                <a:lnTo>
                  <a:pt x="42" y="225"/>
                </a:lnTo>
                <a:lnTo>
                  <a:pt x="42" y="230"/>
                </a:lnTo>
                <a:lnTo>
                  <a:pt x="42" y="232"/>
                </a:lnTo>
                <a:lnTo>
                  <a:pt x="42" y="234"/>
                </a:lnTo>
                <a:lnTo>
                  <a:pt x="42" y="236"/>
                </a:lnTo>
                <a:lnTo>
                  <a:pt x="42" y="236"/>
                </a:lnTo>
                <a:lnTo>
                  <a:pt x="40" y="236"/>
                </a:lnTo>
                <a:lnTo>
                  <a:pt x="40" y="236"/>
                </a:lnTo>
                <a:lnTo>
                  <a:pt x="37" y="236"/>
                </a:lnTo>
                <a:lnTo>
                  <a:pt x="37" y="240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42" y="242"/>
                </a:lnTo>
                <a:lnTo>
                  <a:pt x="44" y="240"/>
                </a:lnTo>
                <a:lnTo>
                  <a:pt x="46" y="240"/>
                </a:lnTo>
                <a:lnTo>
                  <a:pt x="48" y="240"/>
                </a:lnTo>
                <a:lnTo>
                  <a:pt x="48" y="238"/>
                </a:lnTo>
                <a:lnTo>
                  <a:pt x="48" y="238"/>
                </a:lnTo>
                <a:lnTo>
                  <a:pt x="48" y="236"/>
                </a:lnTo>
                <a:close/>
                <a:moveTo>
                  <a:pt x="4" y="217"/>
                </a:moveTo>
                <a:lnTo>
                  <a:pt x="4" y="217"/>
                </a:lnTo>
                <a:lnTo>
                  <a:pt x="2" y="217"/>
                </a:lnTo>
                <a:lnTo>
                  <a:pt x="0" y="217"/>
                </a:lnTo>
                <a:lnTo>
                  <a:pt x="0" y="217"/>
                </a:lnTo>
                <a:lnTo>
                  <a:pt x="2" y="219"/>
                </a:lnTo>
                <a:lnTo>
                  <a:pt x="2" y="223"/>
                </a:lnTo>
                <a:lnTo>
                  <a:pt x="4" y="223"/>
                </a:lnTo>
                <a:lnTo>
                  <a:pt x="6" y="223"/>
                </a:lnTo>
                <a:lnTo>
                  <a:pt x="6" y="221"/>
                </a:lnTo>
                <a:lnTo>
                  <a:pt x="6" y="219"/>
                </a:lnTo>
                <a:lnTo>
                  <a:pt x="6" y="217"/>
                </a:lnTo>
                <a:lnTo>
                  <a:pt x="4" y="217"/>
                </a:lnTo>
                <a:close/>
                <a:moveTo>
                  <a:pt x="83" y="179"/>
                </a:moveTo>
                <a:lnTo>
                  <a:pt x="83" y="179"/>
                </a:lnTo>
                <a:lnTo>
                  <a:pt x="83" y="177"/>
                </a:lnTo>
                <a:lnTo>
                  <a:pt x="81" y="173"/>
                </a:lnTo>
                <a:lnTo>
                  <a:pt x="81" y="171"/>
                </a:lnTo>
                <a:lnTo>
                  <a:pt x="81" y="171"/>
                </a:lnTo>
                <a:lnTo>
                  <a:pt x="77" y="171"/>
                </a:lnTo>
                <a:lnTo>
                  <a:pt x="77" y="171"/>
                </a:lnTo>
                <a:lnTo>
                  <a:pt x="75" y="173"/>
                </a:lnTo>
                <a:lnTo>
                  <a:pt x="73" y="175"/>
                </a:lnTo>
                <a:lnTo>
                  <a:pt x="75" y="177"/>
                </a:lnTo>
                <a:lnTo>
                  <a:pt x="75" y="177"/>
                </a:lnTo>
                <a:lnTo>
                  <a:pt x="77" y="177"/>
                </a:lnTo>
                <a:lnTo>
                  <a:pt x="77" y="179"/>
                </a:lnTo>
                <a:lnTo>
                  <a:pt x="77" y="179"/>
                </a:lnTo>
                <a:lnTo>
                  <a:pt x="79" y="179"/>
                </a:lnTo>
                <a:lnTo>
                  <a:pt x="81" y="179"/>
                </a:lnTo>
                <a:lnTo>
                  <a:pt x="81" y="182"/>
                </a:lnTo>
                <a:lnTo>
                  <a:pt x="81" y="182"/>
                </a:lnTo>
                <a:lnTo>
                  <a:pt x="83" y="184"/>
                </a:lnTo>
                <a:lnTo>
                  <a:pt x="83" y="186"/>
                </a:lnTo>
                <a:lnTo>
                  <a:pt x="86" y="186"/>
                </a:lnTo>
                <a:lnTo>
                  <a:pt x="83" y="179"/>
                </a:lnTo>
                <a:close/>
                <a:moveTo>
                  <a:pt x="86" y="154"/>
                </a:moveTo>
                <a:lnTo>
                  <a:pt x="86" y="156"/>
                </a:lnTo>
                <a:lnTo>
                  <a:pt x="86" y="159"/>
                </a:lnTo>
                <a:lnTo>
                  <a:pt x="86" y="161"/>
                </a:lnTo>
                <a:lnTo>
                  <a:pt x="86" y="161"/>
                </a:lnTo>
                <a:lnTo>
                  <a:pt x="88" y="163"/>
                </a:lnTo>
                <a:lnTo>
                  <a:pt x="88" y="165"/>
                </a:lnTo>
                <a:lnTo>
                  <a:pt x="88" y="165"/>
                </a:lnTo>
                <a:lnTo>
                  <a:pt x="90" y="165"/>
                </a:lnTo>
                <a:lnTo>
                  <a:pt x="90" y="163"/>
                </a:lnTo>
                <a:lnTo>
                  <a:pt x="90" y="159"/>
                </a:lnTo>
                <a:lnTo>
                  <a:pt x="90" y="159"/>
                </a:lnTo>
                <a:lnTo>
                  <a:pt x="90" y="156"/>
                </a:lnTo>
                <a:lnTo>
                  <a:pt x="90" y="156"/>
                </a:lnTo>
                <a:lnTo>
                  <a:pt x="90" y="154"/>
                </a:lnTo>
                <a:lnTo>
                  <a:pt x="90" y="154"/>
                </a:lnTo>
                <a:lnTo>
                  <a:pt x="90" y="154"/>
                </a:lnTo>
                <a:lnTo>
                  <a:pt x="88" y="154"/>
                </a:lnTo>
                <a:lnTo>
                  <a:pt x="88" y="154"/>
                </a:lnTo>
                <a:lnTo>
                  <a:pt x="86" y="154"/>
                </a:lnTo>
                <a:lnTo>
                  <a:pt x="86" y="154"/>
                </a:lnTo>
                <a:close/>
                <a:moveTo>
                  <a:pt x="167" y="146"/>
                </a:moveTo>
                <a:lnTo>
                  <a:pt x="167" y="146"/>
                </a:lnTo>
                <a:lnTo>
                  <a:pt x="165" y="146"/>
                </a:lnTo>
                <a:lnTo>
                  <a:pt x="165" y="148"/>
                </a:lnTo>
                <a:lnTo>
                  <a:pt x="167" y="146"/>
                </a:lnTo>
                <a:close/>
                <a:moveTo>
                  <a:pt x="48" y="92"/>
                </a:moveTo>
                <a:lnTo>
                  <a:pt x="48" y="90"/>
                </a:lnTo>
                <a:lnTo>
                  <a:pt x="48" y="90"/>
                </a:lnTo>
                <a:lnTo>
                  <a:pt x="48" y="88"/>
                </a:lnTo>
                <a:lnTo>
                  <a:pt x="48" y="88"/>
                </a:lnTo>
                <a:lnTo>
                  <a:pt x="50" y="85"/>
                </a:lnTo>
                <a:lnTo>
                  <a:pt x="52" y="83"/>
                </a:lnTo>
                <a:lnTo>
                  <a:pt x="52" y="81"/>
                </a:lnTo>
                <a:lnTo>
                  <a:pt x="52" y="77"/>
                </a:lnTo>
                <a:lnTo>
                  <a:pt x="52" y="75"/>
                </a:lnTo>
                <a:lnTo>
                  <a:pt x="52" y="75"/>
                </a:lnTo>
                <a:lnTo>
                  <a:pt x="52" y="73"/>
                </a:lnTo>
                <a:lnTo>
                  <a:pt x="52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48" y="73"/>
                </a:lnTo>
                <a:lnTo>
                  <a:pt x="48" y="73"/>
                </a:lnTo>
                <a:lnTo>
                  <a:pt x="48" y="75"/>
                </a:lnTo>
                <a:lnTo>
                  <a:pt x="48" y="77"/>
                </a:lnTo>
                <a:lnTo>
                  <a:pt x="46" y="83"/>
                </a:lnTo>
                <a:lnTo>
                  <a:pt x="46" y="83"/>
                </a:lnTo>
                <a:lnTo>
                  <a:pt x="46" y="85"/>
                </a:lnTo>
                <a:lnTo>
                  <a:pt x="48" y="92"/>
                </a:lnTo>
                <a:lnTo>
                  <a:pt x="48" y="92"/>
                </a:lnTo>
                <a:close/>
                <a:moveTo>
                  <a:pt x="209" y="25"/>
                </a:moveTo>
                <a:lnTo>
                  <a:pt x="207" y="27"/>
                </a:lnTo>
                <a:lnTo>
                  <a:pt x="209" y="27"/>
                </a:lnTo>
                <a:lnTo>
                  <a:pt x="209" y="27"/>
                </a:lnTo>
                <a:lnTo>
                  <a:pt x="209" y="25"/>
                </a:lnTo>
                <a:close/>
                <a:moveTo>
                  <a:pt x="75" y="127"/>
                </a:moveTo>
                <a:lnTo>
                  <a:pt x="75" y="127"/>
                </a:lnTo>
                <a:lnTo>
                  <a:pt x="75" y="125"/>
                </a:lnTo>
                <a:lnTo>
                  <a:pt x="75" y="123"/>
                </a:lnTo>
                <a:lnTo>
                  <a:pt x="77" y="123"/>
                </a:lnTo>
                <a:lnTo>
                  <a:pt x="77" y="121"/>
                </a:lnTo>
                <a:lnTo>
                  <a:pt x="79" y="117"/>
                </a:lnTo>
                <a:lnTo>
                  <a:pt x="77" y="113"/>
                </a:lnTo>
                <a:lnTo>
                  <a:pt x="77" y="111"/>
                </a:lnTo>
                <a:lnTo>
                  <a:pt x="77" y="106"/>
                </a:lnTo>
                <a:lnTo>
                  <a:pt x="77" y="102"/>
                </a:lnTo>
                <a:lnTo>
                  <a:pt x="77" y="100"/>
                </a:lnTo>
                <a:lnTo>
                  <a:pt x="77" y="98"/>
                </a:lnTo>
                <a:lnTo>
                  <a:pt x="77" y="96"/>
                </a:lnTo>
                <a:lnTo>
                  <a:pt x="75" y="94"/>
                </a:lnTo>
                <a:lnTo>
                  <a:pt x="75" y="92"/>
                </a:lnTo>
                <a:lnTo>
                  <a:pt x="75" y="90"/>
                </a:lnTo>
                <a:lnTo>
                  <a:pt x="75" y="88"/>
                </a:lnTo>
                <a:lnTo>
                  <a:pt x="75" y="85"/>
                </a:lnTo>
                <a:lnTo>
                  <a:pt x="73" y="83"/>
                </a:lnTo>
                <a:lnTo>
                  <a:pt x="73" y="81"/>
                </a:lnTo>
                <a:lnTo>
                  <a:pt x="73" y="81"/>
                </a:lnTo>
                <a:lnTo>
                  <a:pt x="71" y="81"/>
                </a:lnTo>
                <a:lnTo>
                  <a:pt x="71" y="79"/>
                </a:lnTo>
                <a:lnTo>
                  <a:pt x="71" y="79"/>
                </a:lnTo>
                <a:lnTo>
                  <a:pt x="69" y="81"/>
                </a:lnTo>
                <a:lnTo>
                  <a:pt x="69" y="81"/>
                </a:lnTo>
                <a:lnTo>
                  <a:pt x="67" y="81"/>
                </a:lnTo>
                <a:lnTo>
                  <a:pt x="67" y="81"/>
                </a:lnTo>
                <a:lnTo>
                  <a:pt x="67" y="79"/>
                </a:lnTo>
                <a:lnTo>
                  <a:pt x="67" y="79"/>
                </a:lnTo>
                <a:lnTo>
                  <a:pt x="67" y="79"/>
                </a:lnTo>
                <a:lnTo>
                  <a:pt x="69" y="73"/>
                </a:lnTo>
                <a:lnTo>
                  <a:pt x="69" y="73"/>
                </a:lnTo>
                <a:lnTo>
                  <a:pt x="71" y="73"/>
                </a:lnTo>
                <a:lnTo>
                  <a:pt x="71" y="73"/>
                </a:lnTo>
                <a:lnTo>
                  <a:pt x="73" y="73"/>
                </a:lnTo>
                <a:lnTo>
                  <a:pt x="73" y="75"/>
                </a:lnTo>
                <a:lnTo>
                  <a:pt x="73" y="75"/>
                </a:lnTo>
                <a:lnTo>
                  <a:pt x="75" y="75"/>
                </a:lnTo>
                <a:lnTo>
                  <a:pt x="75" y="73"/>
                </a:lnTo>
                <a:lnTo>
                  <a:pt x="75" y="71"/>
                </a:lnTo>
                <a:lnTo>
                  <a:pt x="73" y="69"/>
                </a:lnTo>
                <a:lnTo>
                  <a:pt x="71" y="69"/>
                </a:lnTo>
                <a:lnTo>
                  <a:pt x="71" y="67"/>
                </a:lnTo>
                <a:lnTo>
                  <a:pt x="73" y="65"/>
                </a:lnTo>
                <a:lnTo>
                  <a:pt x="75" y="65"/>
                </a:lnTo>
                <a:lnTo>
                  <a:pt x="75" y="63"/>
                </a:lnTo>
                <a:lnTo>
                  <a:pt x="75" y="63"/>
                </a:lnTo>
                <a:lnTo>
                  <a:pt x="75" y="65"/>
                </a:lnTo>
                <a:lnTo>
                  <a:pt x="75" y="67"/>
                </a:lnTo>
                <a:lnTo>
                  <a:pt x="75" y="67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7" y="67"/>
                </a:lnTo>
                <a:lnTo>
                  <a:pt x="79" y="67"/>
                </a:lnTo>
                <a:lnTo>
                  <a:pt x="81" y="67"/>
                </a:lnTo>
                <a:lnTo>
                  <a:pt x="83" y="65"/>
                </a:lnTo>
                <a:lnTo>
                  <a:pt x="83" y="60"/>
                </a:lnTo>
                <a:lnTo>
                  <a:pt x="83" y="58"/>
                </a:lnTo>
                <a:lnTo>
                  <a:pt x="83" y="50"/>
                </a:lnTo>
                <a:lnTo>
                  <a:pt x="86" y="48"/>
                </a:lnTo>
                <a:lnTo>
                  <a:pt x="88" y="44"/>
                </a:lnTo>
                <a:lnTo>
                  <a:pt x="88" y="44"/>
                </a:lnTo>
                <a:lnTo>
                  <a:pt x="83" y="42"/>
                </a:lnTo>
                <a:lnTo>
                  <a:pt x="83" y="40"/>
                </a:lnTo>
                <a:lnTo>
                  <a:pt x="81" y="37"/>
                </a:lnTo>
                <a:lnTo>
                  <a:pt x="79" y="40"/>
                </a:lnTo>
                <a:lnTo>
                  <a:pt x="77" y="37"/>
                </a:lnTo>
                <a:lnTo>
                  <a:pt x="77" y="37"/>
                </a:lnTo>
                <a:lnTo>
                  <a:pt x="77" y="35"/>
                </a:lnTo>
                <a:lnTo>
                  <a:pt x="77" y="33"/>
                </a:lnTo>
                <a:lnTo>
                  <a:pt x="79" y="33"/>
                </a:lnTo>
                <a:lnTo>
                  <a:pt x="79" y="35"/>
                </a:lnTo>
                <a:lnTo>
                  <a:pt x="79" y="37"/>
                </a:lnTo>
                <a:lnTo>
                  <a:pt x="81" y="35"/>
                </a:lnTo>
                <a:lnTo>
                  <a:pt x="83" y="35"/>
                </a:lnTo>
                <a:lnTo>
                  <a:pt x="83" y="33"/>
                </a:lnTo>
                <a:lnTo>
                  <a:pt x="83" y="33"/>
                </a:lnTo>
                <a:lnTo>
                  <a:pt x="86" y="31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6" y="29"/>
                </a:lnTo>
                <a:lnTo>
                  <a:pt x="86" y="29"/>
                </a:lnTo>
                <a:lnTo>
                  <a:pt x="86" y="23"/>
                </a:lnTo>
                <a:lnTo>
                  <a:pt x="86" y="19"/>
                </a:lnTo>
                <a:lnTo>
                  <a:pt x="86" y="14"/>
                </a:lnTo>
                <a:lnTo>
                  <a:pt x="83" y="12"/>
                </a:lnTo>
                <a:lnTo>
                  <a:pt x="83" y="12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79" y="10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7" y="12"/>
                </a:lnTo>
                <a:lnTo>
                  <a:pt x="77" y="14"/>
                </a:lnTo>
                <a:lnTo>
                  <a:pt x="75" y="14"/>
                </a:lnTo>
                <a:lnTo>
                  <a:pt x="73" y="14"/>
                </a:lnTo>
                <a:lnTo>
                  <a:pt x="73" y="14"/>
                </a:lnTo>
                <a:lnTo>
                  <a:pt x="73" y="17"/>
                </a:lnTo>
                <a:lnTo>
                  <a:pt x="73" y="19"/>
                </a:lnTo>
                <a:lnTo>
                  <a:pt x="73" y="19"/>
                </a:lnTo>
                <a:lnTo>
                  <a:pt x="71" y="21"/>
                </a:lnTo>
                <a:lnTo>
                  <a:pt x="69" y="23"/>
                </a:lnTo>
                <a:lnTo>
                  <a:pt x="69" y="23"/>
                </a:lnTo>
                <a:lnTo>
                  <a:pt x="69" y="25"/>
                </a:lnTo>
                <a:lnTo>
                  <a:pt x="69" y="25"/>
                </a:lnTo>
                <a:lnTo>
                  <a:pt x="69" y="27"/>
                </a:lnTo>
                <a:lnTo>
                  <a:pt x="69" y="29"/>
                </a:lnTo>
                <a:lnTo>
                  <a:pt x="69" y="29"/>
                </a:lnTo>
                <a:lnTo>
                  <a:pt x="67" y="31"/>
                </a:lnTo>
                <a:lnTo>
                  <a:pt x="65" y="35"/>
                </a:lnTo>
                <a:lnTo>
                  <a:pt x="63" y="37"/>
                </a:lnTo>
                <a:lnTo>
                  <a:pt x="65" y="40"/>
                </a:lnTo>
                <a:lnTo>
                  <a:pt x="65" y="40"/>
                </a:lnTo>
                <a:lnTo>
                  <a:pt x="65" y="42"/>
                </a:lnTo>
                <a:lnTo>
                  <a:pt x="65" y="46"/>
                </a:lnTo>
                <a:lnTo>
                  <a:pt x="65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3" y="52"/>
                </a:lnTo>
                <a:lnTo>
                  <a:pt x="63" y="54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3" y="60"/>
                </a:lnTo>
                <a:lnTo>
                  <a:pt x="60" y="67"/>
                </a:lnTo>
                <a:lnTo>
                  <a:pt x="60" y="69"/>
                </a:lnTo>
                <a:lnTo>
                  <a:pt x="63" y="71"/>
                </a:lnTo>
                <a:lnTo>
                  <a:pt x="63" y="71"/>
                </a:lnTo>
                <a:lnTo>
                  <a:pt x="63" y="73"/>
                </a:lnTo>
                <a:lnTo>
                  <a:pt x="60" y="75"/>
                </a:lnTo>
                <a:lnTo>
                  <a:pt x="60" y="81"/>
                </a:lnTo>
                <a:lnTo>
                  <a:pt x="60" y="83"/>
                </a:lnTo>
                <a:lnTo>
                  <a:pt x="58" y="85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4" y="90"/>
                </a:lnTo>
                <a:lnTo>
                  <a:pt x="52" y="90"/>
                </a:lnTo>
                <a:lnTo>
                  <a:pt x="52" y="92"/>
                </a:lnTo>
                <a:lnTo>
                  <a:pt x="54" y="96"/>
                </a:lnTo>
                <a:lnTo>
                  <a:pt x="54" y="102"/>
                </a:lnTo>
                <a:lnTo>
                  <a:pt x="54" y="104"/>
                </a:lnTo>
                <a:lnTo>
                  <a:pt x="56" y="104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4" y="106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2" y="111"/>
                </a:lnTo>
                <a:lnTo>
                  <a:pt x="50" y="113"/>
                </a:lnTo>
                <a:lnTo>
                  <a:pt x="50" y="138"/>
                </a:lnTo>
                <a:lnTo>
                  <a:pt x="50" y="140"/>
                </a:lnTo>
                <a:lnTo>
                  <a:pt x="52" y="142"/>
                </a:lnTo>
                <a:lnTo>
                  <a:pt x="54" y="142"/>
                </a:lnTo>
                <a:lnTo>
                  <a:pt x="56" y="142"/>
                </a:lnTo>
                <a:lnTo>
                  <a:pt x="58" y="144"/>
                </a:lnTo>
                <a:lnTo>
                  <a:pt x="58" y="144"/>
                </a:lnTo>
                <a:lnTo>
                  <a:pt x="58" y="146"/>
                </a:lnTo>
                <a:lnTo>
                  <a:pt x="58" y="146"/>
                </a:lnTo>
                <a:lnTo>
                  <a:pt x="56" y="146"/>
                </a:lnTo>
                <a:lnTo>
                  <a:pt x="56" y="146"/>
                </a:lnTo>
                <a:lnTo>
                  <a:pt x="54" y="146"/>
                </a:lnTo>
                <a:lnTo>
                  <a:pt x="54" y="146"/>
                </a:lnTo>
                <a:lnTo>
                  <a:pt x="54" y="148"/>
                </a:lnTo>
                <a:lnTo>
                  <a:pt x="54" y="148"/>
                </a:lnTo>
                <a:lnTo>
                  <a:pt x="56" y="148"/>
                </a:lnTo>
                <a:lnTo>
                  <a:pt x="56" y="148"/>
                </a:lnTo>
                <a:lnTo>
                  <a:pt x="56" y="148"/>
                </a:lnTo>
                <a:lnTo>
                  <a:pt x="58" y="152"/>
                </a:lnTo>
                <a:lnTo>
                  <a:pt x="58" y="154"/>
                </a:lnTo>
                <a:lnTo>
                  <a:pt x="56" y="154"/>
                </a:lnTo>
                <a:lnTo>
                  <a:pt x="56" y="156"/>
                </a:lnTo>
                <a:lnTo>
                  <a:pt x="54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0" y="156"/>
                </a:lnTo>
                <a:lnTo>
                  <a:pt x="50" y="156"/>
                </a:lnTo>
                <a:lnTo>
                  <a:pt x="52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52"/>
                </a:lnTo>
                <a:lnTo>
                  <a:pt x="48" y="152"/>
                </a:lnTo>
                <a:lnTo>
                  <a:pt x="48" y="152"/>
                </a:lnTo>
                <a:lnTo>
                  <a:pt x="46" y="152"/>
                </a:lnTo>
                <a:lnTo>
                  <a:pt x="46" y="154"/>
                </a:lnTo>
                <a:lnTo>
                  <a:pt x="44" y="159"/>
                </a:lnTo>
                <a:lnTo>
                  <a:pt x="42" y="161"/>
                </a:lnTo>
                <a:lnTo>
                  <a:pt x="44" y="171"/>
                </a:lnTo>
                <a:lnTo>
                  <a:pt x="42" y="173"/>
                </a:lnTo>
                <a:lnTo>
                  <a:pt x="42" y="175"/>
                </a:lnTo>
                <a:lnTo>
                  <a:pt x="42" y="175"/>
                </a:lnTo>
                <a:lnTo>
                  <a:pt x="42" y="177"/>
                </a:lnTo>
                <a:lnTo>
                  <a:pt x="42" y="179"/>
                </a:lnTo>
                <a:lnTo>
                  <a:pt x="42" y="182"/>
                </a:lnTo>
                <a:lnTo>
                  <a:pt x="42" y="182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37" y="186"/>
                </a:lnTo>
                <a:lnTo>
                  <a:pt x="37" y="184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33" y="186"/>
                </a:lnTo>
                <a:lnTo>
                  <a:pt x="31" y="188"/>
                </a:lnTo>
                <a:lnTo>
                  <a:pt x="31" y="188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3" y="192"/>
                </a:lnTo>
                <a:lnTo>
                  <a:pt x="33" y="192"/>
                </a:lnTo>
                <a:lnTo>
                  <a:pt x="35" y="192"/>
                </a:lnTo>
                <a:lnTo>
                  <a:pt x="35" y="192"/>
                </a:lnTo>
                <a:lnTo>
                  <a:pt x="35" y="196"/>
                </a:lnTo>
                <a:lnTo>
                  <a:pt x="35" y="202"/>
                </a:lnTo>
                <a:lnTo>
                  <a:pt x="35" y="202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40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09"/>
                </a:lnTo>
                <a:lnTo>
                  <a:pt x="40" y="209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4" y="213"/>
                </a:lnTo>
                <a:lnTo>
                  <a:pt x="44" y="213"/>
                </a:lnTo>
                <a:lnTo>
                  <a:pt x="42" y="213"/>
                </a:lnTo>
                <a:lnTo>
                  <a:pt x="42" y="213"/>
                </a:lnTo>
                <a:lnTo>
                  <a:pt x="42" y="215"/>
                </a:lnTo>
                <a:lnTo>
                  <a:pt x="42" y="215"/>
                </a:lnTo>
                <a:lnTo>
                  <a:pt x="42" y="217"/>
                </a:lnTo>
                <a:lnTo>
                  <a:pt x="42" y="217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21"/>
                </a:lnTo>
                <a:lnTo>
                  <a:pt x="44" y="221"/>
                </a:lnTo>
                <a:lnTo>
                  <a:pt x="48" y="225"/>
                </a:lnTo>
                <a:lnTo>
                  <a:pt x="48" y="225"/>
                </a:lnTo>
                <a:lnTo>
                  <a:pt x="50" y="225"/>
                </a:lnTo>
                <a:lnTo>
                  <a:pt x="50" y="225"/>
                </a:lnTo>
                <a:lnTo>
                  <a:pt x="50" y="227"/>
                </a:lnTo>
                <a:lnTo>
                  <a:pt x="52" y="225"/>
                </a:lnTo>
                <a:lnTo>
                  <a:pt x="52" y="223"/>
                </a:lnTo>
                <a:lnTo>
                  <a:pt x="54" y="221"/>
                </a:lnTo>
                <a:lnTo>
                  <a:pt x="54" y="217"/>
                </a:lnTo>
                <a:lnTo>
                  <a:pt x="54" y="217"/>
                </a:lnTo>
                <a:lnTo>
                  <a:pt x="54" y="215"/>
                </a:lnTo>
                <a:lnTo>
                  <a:pt x="56" y="215"/>
                </a:lnTo>
                <a:lnTo>
                  <a:pt x="56" y="213"/>
                </a:lnTo>
                <a:lnTo>
                  <a:pt x="54" y="209"/>
                </a:lnTo>
                <a:lnTo>
                  <a:pt x="54" y="209"/>
                </a:lnTo>
                <a:lnTo>
                  <a:pt x="54" y="207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2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8" y="211"/>
                </a:lnTo>
                <a:lnTo>
                  <a:pt x="50" y="207"/>
                </a:lnTo>
                <a:lnTo>
                  <a:pt x="52" y="207"/>
                </a:lnTo>
                <a:lnTo>
                  <a:pt x="54" y="207"/>
                </a:lnTo>
                <a:lnTo>
                  <a:pt x="54" y="205"/>
                </a:lnTo>
                <a:lnTo>
                  <a:pt x="58" y="188"/>
                </a:lnTo>
                <a:lnTo>
                  <a:pt x="58" y="186"/>
                </a:lnTo>
                <a:lnTo>
                  <a:pt x="58" y="184"/>
                </a:lnTo>
                <a:lnTo>
                  <a:pt x="58" y="182"/>
                </a:lnTo>
                <a:lnTo>
                  <a:pt x="56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4"/>
                </a:lnTo>
                <a:lnTo>
                  <a:pt x="54" y="188"/>
                </a:lnTo>
                <a:lnTo>
                  <a:pt x="52" y="188"/>
                </a:lnTo>
                <a:lnTo>
                  <a:pt x="52" y="179"/>
                </a:lnTo>
                <a:lnTo>
                  <a:pt x="52" y="177"/>
                </a:lnTo>
                <a:lnTo>
                  <a:pt x="54" y="175"/>
                </a:lnTo>
                <a:lnTo>
                  <a:pt x="56" y="173"/>
                </a:lnTo>
                <a:lnTo>
                  <a:pt x="54" y="173"/>
                </a:lnTo>
                <a:lnTo>
                  <a:pt x="54" y="171"/>
                </a:lnTo>
                <a:lnTo>
                  <a:pt x="56" y="171"/>
                </a:lnTo>
                <a:lnTo>
                  <a:pt x="56" y="171"/>
                </a:lnTo>
                <a:lnTo>
                  <a:pt x="58" y="171"/>
                </a:lnTo>
                <a:lnTo>
                  <a:pt x="56" y="169"/>
                </a:lnTo>
                <a:lnTo>
                  <a:pt x="54" y="167"/>
                </a:lnTo>
                <a:lnTo>
                  <a:pt x="56" y="167"/>
                </a:lnTo>
                <a:lnTo>
                  <a:pt x="56" y="167"/>
                </a:lnTo>
                <a:lnTo>
                  <a:pt x="58" y="165"/>
                </a:lnTo>
                <a:lnTo>
                  <a:pt x="60" y="165"/>
                </a:lnTo>
                <a:lnTo>
                  <a:pt x="60" y="165"/>
                </a:lnTo>
                <a:lnTo>
                  <a:pt x="60" y="163"/>
                </a:lnTo>
                <a:lnTo>
                  <a:pt x="63" y="163"/>
                </a:lnTo>
                <a:lnTo>
                  <a:pt x="63" y="163"/>
                </a:lnTo>
                <a:lnTo>
                  <a:pt x="63" y="161"/>
                </a:lnTo>
                <a:lnTo>
                  <a:pt x="63" y="159"/>
                </a:lnTo>
                <a:lnTo>
                  <a:pt x="65" y="156"/>
                </a:lnTo>
                <a:lnTo>
                  <a:pt x="67" y="156"/>
                </a:lnTo>
                <a:lnTo>
                  <a:pt x="67" y="154"/>
                </a:lnTo>
                <a:lnTo>
                  <a:pt x="69" y="154"/>
                </a:lnTo>
                <a:lnTo>
                  <a:pt x="69" y="154"/>
                </a:lnTo>
                <a:lnTo>
                  <a:pt x="69" y="152"/>
                </a:lnTo>
                <a:lnTo>
                  <a:pt x="69" y="152"/>
                </a:lnTo>
                <a:lnTo>
                  <a:pt x="67" y="150"/>
                </a:lnTo>
                <a:lnTo>
                  <a:pt x="67" y="150"/>
                </a:lnTo>
                <a:lnTo>
                  <a:pt x="67" y="148"/>
                </a:lnTo>
                <a:lnTo>
                  <a:pt x="69" y="148"/>
                </a:lnTo>
                <a:lnTo>
                  <a:pt x="69" y="146"/>
                </a:lnTo>
                <a:lnTo>
                  <a:pt x="69" y="146"/>
                </a:lnTo>
                <a:lnTo>
                  <a:pt x="69" y="144"/>
                </a:lnTo>
                <a:lnTo>
                  <a:pt x="67" y="144"/>
                </a:lnTo>
                <a:lnTo>
                  <a:pt x="67" y="144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9" y="142"/>
                </a:lnTo>
                <a:lnTo>
                  <a:pt x="69" y="140"/>
                </a:lnTo>
                <a:lnTo>
                  <a:pt x="71" y="140"/>
                </a:lnTo>
                <a:lnTo>
                  <a:pt x="71" y="140"/>
                </a:lnTo>
                <a:lnTo>
                  <a:pt x="69" y="140"/>
                </a:lnTo>
                <a:lnTo>
                  <a:pt x="69" y="138"/>
                </a:lnTo>
                <a:lnTo>
                  <a:pt x="69" y="138"/>
                </a:lnTo>
                <a:lnTo>
                  <a:pt x="67" y="136"/>
                </a:lnTo>
                <a:lnTo>
                  <a:pt x="67" y="136"/>
                </a:lnTo>
                <a:lnTo>
                  <a:pt x="65" y="136"/>
                </a:lnTo>
                <a:lnTo>
                  <a:pt x="65" y="131"/>
                </a:lnTo>
                <a:lnTo>
                  <a:pt x="63" y="131"/>
                </a:lnTo>
                <a:lnTo>
                  <a:pt x="63" y="129"/>
                </a:lnTo>
                <a:lnTo>
                  <a:pt x="67" y="129"/>
                </a:lnTo>
                <a:lnTo>
                  <a:pt x="69" y="129"/>
                </a:lnTo>
                <a:lnTo>
                  <a:pt x="69" y="127"/>
                </a:lnTo>
                <a:lnTo>
                  <a:pt x="69" y="127"/>
                </a:lnTo>
                <a:lnTo>
                  <a:pt x="69" y="129"/>
                </a:lnTo>
                <a:lnTo>
                  <a:pt x="71" y="129"/>
                </a:lnTo>
                <a:lnTo>
                  <a:pt x="71" y="129"/>
                </a:lnTo>
                <a:lnTo>
                  <a:pt x="71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5" y="127"/>
                </a:lnTo>
                <a:close/>
                <a:moveTo>
                  <a:pt x="81" y="4"/>
                </a:moveTo>
                <a:lnTo>
                  <a:pt x="83" y="4"/>
                </a:lnTo>
                <a:lnTo>
                  <a:pt x="83" y="2"/>
                </a:lnTo>
                <a:lnTo>
                  <a:pt x="83" y="2"/>
                </a:lnTo>
                <a:lnTo>
                  <a:pt x="83" y="0"/>
                </a:lnTo>
                <a:lnTo>
                  <a:pt x="81" y="0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close/>
              </a:path>
            </a:pathLst>
          </a:custGeom>
          <a:solidFill>
            <a:srgbClr val="049627"/>
          </a:solidFill>
          <a:ln w="4763" cap="flat">
            <a:solidFill>
              <a:srgbClr val="00B0F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7" name="5-Point Star 6"/>
          <p:cNvSpPr/>
          <p:nvPr/>
        </p:nvSpPr>
        <p:spPr>
          <a:xfrm>
            <a:off x="8484233" y="5188739"/>
            <a:ext cx="312833" cy="325612"/>
          </a:xfrm>
          <a:prstGeom prst="star5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2116792" y="873022"/>
            <a:ext cx="827079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A )</a:t>
            </a:r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ಮಾಹಿತಿ 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 IT- INFORMATION TECHNOLOGY</a:t>
            </a:r>
            <a:r>
              <a:rPr lang="en-GB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04620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67423" y="5374769"/>
            <a:ext cx="11925837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 ಸರ್ಕಾರವು ಜೈವಿಕ ತಂತ್ರಜ್ಞಾನವನ್ನು ಅಭಿವೃದ್ಧಿಪಡಿಸಲು 1986ರಲ್ಲಿ ಜೈವಿಕ ತಂತ್ರಜ್ಞಾನ ಇಲಾಖೆ ಎಂಬ ಪ್ರತ್ಯೇಕವಾದ ಸಂಸ್ಥೆಯನ್ನು ಹುಟ್ಟುಹಾಕಿತು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ಇದರಿಂದ ವ್ಯವಸಾಯದಲ್ಲಿ ದೊಡ್ಡ ಕ್ರಾಂತಿಯೇ </a:t>
            </a:r>
            <a:r>
              <a:rPr lang="en-IN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ಜರುಗಲು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ಪ್ರಾರಂಭಿಸಿತು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3314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5083" y="1539155"/>
            <a:ext cx="5385258" cy="372049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31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24449" y="1539155"/>
            <a:ext cx="4787094" cy="372049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728758" y="843269"/>
            <a:ext cx="6014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en-IN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ಜೈವಿಕ</a:t>
            </a:r>
            <a:r>
              <a:rPr lang="e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BT – BIOTECHNOLOGY)</a:t>
            </a:r>
            <a:r>
              <a:rPr lang="en-GB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14221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72280" y="5366323"/>
            <a:ext cx="1182280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ಸಸ್ಯ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ಪ್ರಾಣಿ  ಮೊದಲಾದವುಗಳಿಗೆ ಕಸಿ ಮಾಡುವಿಕೆಯಿಂದ ಮತ್ತು ಹೊಸ ಹೊಸ ಬೀಜ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ಔಷಧ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ರಸ ಗೊಬ್ಬರ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ಸಾವಯವ ಗೊಬ್ಬರಗಳ ಬಳಕೆಯಿಂದ ಸೋಯಾ ಅವರೆ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ಮೆಕ್ಕೆಜೋಳ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(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ಗೋವಿನ ಜೋಳ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ಹತ್ತಿ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ಮೊದಲಾದ ಸಮ್ಮಿಶ್ರ ತಳಿಗಳನ್ನು ಅಭಿವೃದ್ಧಿಪಡಿಸಲಾಗಿದೆ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4837" y="1438239"/>
            <a:ext cx="10137690" cy="3747575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728758" y="843269"/>
            <a:ext cx="6014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en-IN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ಜೈವಿಕ</a:t>
            </a:r>
            <a:r>
              <a:rPr lang="e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BT – BIOTECHNOLOGY)</a:t>
            </a:r>
            <a:r>
              <a:rPr lang="en-GB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5858730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51970" y="5273063"/>
            <a:ext cx="1162538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ಇತ್ತೀಚಿಗೆ ಸಸ್ಯ ಜೈವಿಕ 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ಪರಿಸರ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 ಜೈವಿಕ ವೈವಿಧ್ಯ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ವೈದ್ಯಕೀಯ ಜೈವಿಕ ತಂತ್ರಜ್ಞಾನವನ್ನು ಸಹ ಬಳಸಿಕೊಳ್ಳಲಾಗುತ್ತಿದೆ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ಭಾರತದಲ್ಲಿ ಸಾಕಷ್ಟು ರಾಜ್ಯಗಳು ಜೈವಿಕ ತಂತ್ರಜ್ಞಾನವನ್ನು ಅಭಿವೃದ್ಧಿಪಡಿಸಿವೆ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</a:p>
        </p:txBody>
      </p:sp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42230" y="1609020"/>
            <a:ext cx="5208181" cy="346012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36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0008" y="1609020"/>
            <a:ext cx="5514654" cy="346012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728758" y="843269"/>
            <a:ext cx="601427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en-IN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ಜೈವಿಕ</a:t>
            </a:r>
            <a:r>
              <a:rPr lang="e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BT – BIOTECHNOLOGY)</a:t>
            </a:r>
            <a:r>
              <a:rPr lang="en-GB" sz="28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) 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58587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866726" y="1671146"/>
            <a:ext cx="4099035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ಭಾರತದಲ್ಲಿ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ಹಂಚಿಕೆ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IN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ಉತ್ತರ ಪ್ರದೇಶ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ಅರುಣಾಚಲ ಪ್ರದೇಶ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ಮಧ್ಯ ಪ್ರದೇಶ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ಕೇರಳ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ಪಶ್ಚಿಮ ಬಂಗಾಳ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ಹರಿಯಾಣ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ಪಂಜಾಬ್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ಗುಜರಾತ್ 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ಕರ್ನಾಟಕ ಮುಖ್ಯವಾದವು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408990" y="132426"/>
            <a:ext cx="4083169" cy="4216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ಅಧ್ಯಾಯ-28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2000" dirty="0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2000" dirty="0" err="1">
                <a:solidFill>
                  <a:srgbClr val="FFFF00"/>
                </a:solidFill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2000" dirty="0">
              <a:solidFill>
                <a:srgbClr val="FFFF00"/>
              </a:solidFill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1635812" y="547615"/>
            <a:ext cx="219483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6) </a:t>
            </a:r>
            <a:r>
              <a:rPr lang="en-US" dirty="0" err="1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dirty="0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kn-IN" dirty="0">
                <a:solidFill>
                  <a:srgbClr val="FFC000"/>
                </a:solidFill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dirty="0">
              <a:solidFill>
                <a:srgbClr val="FFC000"/>
              </a:solidFill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717143" y="579880"/>
            <a:ext cx="502894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B). </a:t>
            </a:r>
            <a:r>
              <a:rPr lang="kn-IN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ಜೈವಿಕ ತಂತ್ರಜ್ಞಾನ</a:t>
            </a:r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( BT – BIOTECHNOLOGY).</a:t>
            </a:r>
            <a:endParaRPr lang="en-US" dirty="0">
              <a:solidFill>
                <a:schemeClr val="bg1"/>
              </a:solidFill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8746084" y="579880"/>
            <a:ext cx="202176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 err="1">
                <a:solidFill>
                  <a:srgbClr val="00B0F0"/>
                </a:solidFill>
                <a:latin typeface="NudiUni01e" pitchFamily="2" charset="0"/>
                <a:cs typeface="NudiUni01e" pitchFamily="2" charset="0"/>
              </a:rPr>
              <a:t>ಹಂಚಿಕೆ</a:t>
            </a:r>
            <a:r>
              <a:rPr lang="kn-IN" dirty="0">
                <a:solidFill>
                  <a:srgbClr val="00B0F0"/>
                </a:solidFill>
                <a:latin typeface="NudiUni01e" pitchFamily="2" charset="0"/>
                <a:cs typeface="NudiUni01e" pitchFamily="2" charset="0"/>
              </a:rPr>
              <a:t> </a:t>
            </a:r>
            <a:endParaRPr lang="en-US" dirty="0">
              <a:solidFill>
                <a:srgbClr val="00B0F0"/>
              </a:solidFill>
            </a:endParaRPr>
          </a:p>
        </p:txBody>
      </p:sp>
      <p:sp>
        <p:nvSpPr>
          <p:cNvPr id="17" name="Freeform 39">
            <a:extLst>
              <a:ext uri="{FF2B5EF4-FFF2-40B4-BE49-F238E27FC236}">
                <a16:creationId xmlns:a16="http://schemas.microsoft.com/office/drawing/2014/main" id="{B533AED4-E349-46AA-966E-4CEFB06AAABB}"/>
              </a:ext>
            </a:extLst>
          </p:cNvPr>
          <p:cNvSpPr>
            <a:spLocks noEditPoints="1"/>
          </p:cNvSpPr>
          <p:nvPr/>
        </p:nvSpPr>
        <p:spPr bwMode="auto">
          <a:xfrm>
            <a:off x="9178509" y="2988480"/>
            <a:ext cx="633092" cy="928035"/>
          </a:xfrm>
          <a:custGeom>
            <a:avLst/>
            <a:gdLst>
              <a:gd name="T0" fmla="*/ 236 w 412"/>
              <a:gd name="T1" fmla="*/ 622 h 637"/>
              <a:gd name="T2" fmla="*/ 232 w 412"/>
              <a:gd name="T3" fmla="*/ 591 h 637"/>
              <a:gd name="T4" fmla="*/ 403 w 412"/>
              <a:gd name="T5" fmla="*/ 62 h 637"/>
              <a:gd name="T6" fmla="*/ 335 w 412"/>
              <a:gd name="T7" fmla="*/ 50 h 637"/>
              <a:gd name="T8" fmla="*/ 295 w 412"/>
              <a:gd name="T9" fmla="*/ 12 h 637"/>
              <a:gd name="T10" fmla="*/ 228 w 412"/>
              <a:gd name="T11" fmla="*/ 6 h 637"/>
              <a:gd name="T12" fmla="*/ 236 w 412"/>
              <a:gd name="T13" fmla="*/ 67 h 637"/>
              <a:gd name="T14" fmla="*/ 247 w 412"/>
              <a:gd name="T15" fmla="*/ 98 h 637"/>
              <a:gd name="T16" fmla="*/ 222 w 412"/>
              <a:gd name="T17" fmla="*/ 125 h 637"/>
              <a:gd name="T18" fmla="*/ 201 w 412"/>
              <a:gd name="T19" fmla="*/ 154 h 637"/>
              <a:gd name="T20" fmla="*/ 226 w 412"/>
              <a:gd name="T21" fmla="*/ 194 h 637"/>
              <a:gd name="T22" fmla="*/ 197 w 412"/>
              <a:gd name="T23" fmla="*/ 206 h 637"/>
              <a:gd name="T24" fmla="*/ 205 w 412"/>
              <a:gd name="T25" fmla="*/ 223 h 637"/>
              <a:gd name="T26" fmla="*/ 207 w 412"/>
              <a:gd name="T27" fmla="*/ 277 h 637"/>
              <a:gd name="T28" fmla="*/ 209 w 412"/>
              <a:gd name="T29" fmla="*/ 294 h 637"/>
              <a:gd name="T30" fmla="*/ 199 w 412"/>
              <a:gd name="T31" fmla="*/ 307 h 637"/>
              <a:gd name="T32" fmla="*/ 186 w 412"/>
              <a:gd name="T33" fmla="*/ 340 h 637"/>
              <a:gd name="T34" fmla="*/ 165 w 412"/>
              <a:gd name="T35" fmla="*/ 363 h 637"/>
              <a:gd name="T36" fmla="*/ 147 w 412"/>
              <a:gd name="T37" fmla="*/ 376 h 637"/>
              <a:gd name="T38" fmla="*/ 124 w 412"/>
              <a:gd name="T39" fmla="*/ 384 h 637"/>
              <a:gd name="T40" fmla="*/ 84 w 412"/>
              <a:gd name="T41" fmla="*/ 399 h 637"/>
              <a:gd name="T42" fmla="*/ 34 w 412"/>
              <a:gd name="T43" fmla="*/ 422 h 637"/>
              <a:gd name="T44" fmla="*/ 0 w 412"/>
              <a:gd name="T45" fmla="*/ 422 h 637"/>
              <a:gd name="T46" fmla="*/ 9 w 412"/>
              <a:gd name="T47" fmla="*/ 457 h 637"/>
              <a:gd name="T48" fmla="*/ 67 w 412"/>
              <a:gd name="T49" fmla="*/ 478 h 637"/>
              <a:gd name="T50" fmla="*/ 84 w 412"/>
              <a:gd name="T51" fmla="*/ 520 h 637"/>
              <a:gd name="T52" fmla="*/ 98 w 412"/>
              <a:gd name="T53" fmla="*/ 545 h 637"/>
              <a:gd name="T54" fmla="*/ 98 w 412"/>
              <a:gd name="T55" fmla="*/ 568 h 637"/>
              <a:gd name="T56" fmla="*/ 130 w 412"/>
              <a:gd name="T57" fmla="*/ 591 h 637"/>
              <a:gd name="T58" fmla="*/ 188 w 412"/>
              <a:gd name="T59" fmla="*/ 624 h 637"/>
              <a:gd name="T60" fmla="*/ 236 w 412"/>
              <a:gd name="T61" fmla="*/ 568 h 637"/>
              <a:gd name="T62" fmla="*/ 228 w 412"/>
              <a:gd name="T63" fmla="*/ 559 h 637"/>
              <a:gd name="T64" fmla="*/ 245 w 412"/>
              <a:gd name="T65" fmla="*/ 628 h 637"/>
              <a:gd name="T66" fmla="*/ 255 w 412"/>
              <a:gd name="T67" fmla="*/ 626 h 637"/>
              <a:gd name="T68" fmla="*/ 268 w 412"/>
              <a:gd name="T69" fmla="*/ 616 h 637"/>
              <a:gd name="T70" fmla="*/ 274 w 412"/>
              <a:gd name="T71" fmla="*/ 624 h 637"/>
              <a:gd name="T72" fmla="*/ 284 w 412"/>
              <a:gd name="T73" fmla="*/ 612 h 637"/>
              <a:gd name="T74" fmla="*/ 291 w 412"/>
              <a:gd name="T75" fmla="*/ 564 h 637"/>
              <a:gd name="T76" fmla="*/ 291 w 412"/>
              <a:gd name="T77" fmla="*/ 576 h 637"/>
              <a:gd name="T78" fmla="*/ 301 w 412"/>
              <a:gd name="T79" fmla="*/ 632 h 637"/>
              <a:gd name="T80" fmla="*/ 309 w 412"/>
              <a:gd name="T81" fmla="*/ 612 h 637"/>
              <a:gd name="T82" fmla="*/ 322 w 412"/>
              <a:gd name="T83" fmla="*/ 597 h 637"/>
              <a:gd name="T84" fmla="*/ 326 w 412"/>
              <a:gd name="T85" fmla="*/ 572 h 637"/>
              <a:gd name="T86" fmla="*/ 318 w 412"/>
              <a:gd name="T87" fmla="*/ 518 h 637"/>
              <a:gd name="T88" fmla="*/ 318 w 412"/>
              <a:gd name="T89" fmla="*/ 455 h 637"/>
              <a:gd name="T90" fmla="*/ 291 w 412"/>
              <a:gd name="T91" fmla="*/ 422 h 637"/>
              <a:gd name="T92" fmla="*/ 280 w 412"/>
              <a:gd name="T93" fmla="*/ 380 h 637"/>
              <a:gd name="T94" fmla="*/ 295 w 412"/>
              <a:gd name="T95" fmla="*/ 344 h 637"/>
              <a:gd name="T96" fmla="*/ 228 w 412"/>
              <a:gd name="T97" fmla="*/ 296 h 637"/>
              <a:gd name="T98" fmla="*/ 245 w 412"/>
              <a:gd name="T99" fmla="*/ 263 h 637"/>
              <a:gd name="T100" fmla="*/ 289 w 412"/>
              <a:gd name="T101" fmla="*/ 234 h 637"/>
              <a:gd name="T102" fmla="*/ 307 w 412"/>
              <a:gd name="T103" fmla="*/ 217 h 637"/>
              <a:gd name="T104" fmla="*/ 276 w 412"/>
              <a:gd name="T105" fmla="*/ 198 h 637"/>
              <a:gd name="T106" fmla="*/ 230 w 412"/>
              <a:gd name="T107" fmla="*/ 150 h 637"/>
              <a:gd name="T108" fmla="*/ 264 w 412"/>
              <a:gd name="T109" fmla="*/ 104 h 637"/>
              <a:gd name="T110" fmla="*/ 257 w 412"/>
              <a:gd name="T111" fmla="*/ 75 h 637"/>
              <a:gd name="T112" fmla="*/ 286 w 412"/>
              <a:gd name="T113" fmla="*/ 98 h 637"/>
              <a:gd name="T114" fmla="*/ 326 w 412"/>
              <a:gd name="T115" fmla="*/ 112 h 637"/>
              <a:gd name="T116" fmla="*/ 328 w 412"/>
              <a:gd name="T117" fmla="*/ 102 h 637"/>
              <a:gd name="T118" fmla="*/ 360 w 412"/>
              <a:gd name="T119" fmla="*/ 142 h 637"/>
              <a:gd name="T120" fmla="*/ 380 w 412"/>
              <a:gd name="T121" fmla="*/ 133 h 637"/>
              <a:gd name="T122" fmla="*/ 397 w 412"/>
              <a:gd name="T123" fmla="*/ 117 h 637"/>
              <a:gd name="T124" fmla="*/ 410 w 412"/>
              <a:gd name="T125" fmla="*/ 85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2" h="637">
                <a:moveTo>
                  <a:pt x="312" y="630"/>
                </a:moveTo>
                <a:lnTo>
                  <a:pt x="312" y="630"/>
                </a:lnTo>
                <a:lnTo>
                  <a:pt x="309" y="628"/>
                </a:lnTo>
                <a:lnTo>
                  <a:pt x="305" y="628"/>
                </a:lnTo>
                <a:lnTo>
                  <a:pt x="305" y="630"/>
                </a:lnTo>
                <a:lnTo>
                  <a:pt x="305" y="637"/>
                </a:lnTo>
                <a:lnTo>
                  <a:pt x="307" y="637"/>
                </a:lnTo>
                <a:lnTo>
                  <a:pt x="309" y="637"/>
                </a:lnTo>
                <a:lnTo>
                  <a:pt x="312" y="637"/>
                </a:lnTo>
                <a:lnTo>
                  <a:pt x="314" y="637"/>
                </a:lnTo>
                <a:lnTo>
                  <a:pt x="314" y="635"/>
                </a:lnTo>
                <a:lnTo>
                  <a:pt x="314" y="632"/>
                </a:lnTo>
                <a:lnTo>
                  <a:pt x="312" y="630"/>
                </a:lnTo>
                <a:close/>
                <a:moveTo>
                  <a:pt x="232" y="601"/>
                </a:moveTo>
                <a:lnTo>
                  <a:pt x="230" y="605"/>
                </a:lnTo>
                <a:lnTo>
                  <a:pt x="226" y="618"/>
                </a:lnTo>
                <a:lnTo>
                  <a:pt x="226" y="620"/>
                </a:lnTo>
                <a:lnTo>
                  <a:pt x="226" y="622"/>
                </a:lnTo>
                <a:lnTo>
                  <a:pt x="226" y="622"/>
                </a:lnTo>
                <a:lnTo>
                  <a:pt x="226" y="624"/>
                </a:lnTo>
                <a:lnTo>
                  <a:pt x="228" y="624"/>
                </a:lnTo>
                <a:lnTo>
                  <a:pt x="230" y="624"/>
                </a:lnTo>
                <a:lnTo>
                  <a:pt x="232" y="626"/>
                </a:lnTo>
                <a:lnTo>
                  <a:pt x="234" y="626"/>
                </a:lnTo>
                <a:lnTo>
                  <a:pt x="234" y="626"/>
                </a:lnTo>
                <a:lnTo>
                  <a:pt x="236" y="624"/>
                </a:lnTo>
                <a:lnTo>
                  <a:pt x="236" y="622"/>
                </a:lnTo>
                <a:lnTo>
                  <a:pt x="234" y="620"/>
                </a:lnTo>
                <a:lnTo>
                  <a:pt x="238" y="618"/>
                </a:lnTo>
                <a:lnTo>
                  <a:pt x="238" y="612"/>
                </a:lnTo>
                <a:lnTo>
                  <a:pt x="236" y="599"/>
                </a:lnTo>
                <a:lnTo>
                  <a:pt x="232" y="601"/>
                </a:lnTo>
                <a:close/>
                <a:moveTo>
                  <a:pt x="286" y="593"/>
                </a:moveTo>
                <a:lnTo>
                  <a:pt x="284" y="593"/>
                </a:lnTo>
                <a:lnTo>
                  <a:pt x="284" y="597"/>
                </a:lnTo>
                <a:lnTo>
                  <a:pt x="282" y="599"/>
                </a:lnTo>
                <a:lnTo>
                  <a:pt x="280" y="603"/>
                </a:lnTo>
                <a:lnTo>
                  <a:pt x="280" y="603"/>
                </a:lnTo>
                <a:lnTo>
                  <a:pt x="280" y="603"/>
                </a:lnTo>
                <a:lnTo>
                  <a:pt x="280" y="605"/>
                </a:lnTo>
                <a:lnTo>
                  <a:pt x="280" y="607"/>
                </a:lnTo>
                <a:lnTo>
                  <a:pt x="282" y="607"/>
                </a:lnTo>
                <a:lnTo>
                  <a:pt x="284" y="607"/>
                </a:lnTo>
                <a:lnTo>
                  <a:pt x="286" y="607"/>
                </a:lnTo>
                <a:lnTo>
                  <a:pt x="286" y="603"/>
                </a:lnTo>
                <a:lnTo>
                  <a:pt x="286" y="599"/>
                </a:lnTo>
                <a:lnTo>
                  <a:pt x="289" y="597"/>
                </a:lnTo>
                <a:lnTo>
                  <a:pt x="289" y="595"/>
                </a:lnTo>
                <a:lnTo>
                  <a:pt x="289" y="593"/>
                </a:lnTo>
                <a:lnTo>
                  <a:pt x="286" y="593"/>
                </a:lnTo>
                <a:close/>
                <a:moveTo>
                  <a:pt x="232" y="601"/>
                </a:moveTo>
                <a:lnTo>
                  <a:pt x="234" y="597"/>
                </a:lnTo>
                <a:lnTo>
                  <a:pt x="234" y="595"/>
                </a:lnTo>
                <a:lnTo>
                  <a:pt x="232" y="591"/>
                </a:lnTo>
                <a:lnTo>
                  <a:pt x="232" y="591"/>
                </a:lnTo>
                <a:lnTo>
                  <a:pt x="230" y="593"/>
                </a:lnTo>
                <a:lnTo>
                  <a:pt x="230" y="593"/>
                </a:lnTo>
                <a:lnTo>
                  <a:pt x="228" y="595"/>
                </a:lnTo>
                <a:lnTo>
                  <a:pt x="228" y="597"/>
                </a:lnTo>
                <a:lnTo>
                  <a:pt x="228" y="599"/>
                </a:lnTo>
                <a:lnTo>
                  <a:pt x="228" y="601"/>
                </a:lnTo>
                <a:lnTo>
                  <a:pt x="230" y="601"/>
                </a:lnTo>
                <a:lnTo>
                  <a:pt x="232" y="601"/>
                </a:lnTo>
                <a:close/>
                <a:moveTo>
                  <a:pt x="412" y="71"/>
                </a:moveTo>
                <a:lnTo>
                  <a:pt x="410" y="69"/>
                </a:lnTo>
                <a:lnTo>
                  <a:pt x="408" y="62"/>
                </a:lnTo>
                <a:lnTo>
                  <a:pt x="410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8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0"/>
                </a:lnTo>
                <a:lnTo>
                  <a:pt x="406" y="62"/>
                </a:lnTo>
                <a:lnTo>
                  <a:pt x="406" y="62"/>
                </a:lnTo>
                <a:lnTo>
                  <a:pt x="406" y="62"/>
                </a:lnTo>
                <a:lnTo>
                  <a:pt x="406" y="64"/>
                </a:lnTo>
                <a:lnTo>
                  <a:pt x="406" y="64"/>
                </a:lnTo>
                <a:lnTo>
                  <a:pt x="403" y="62"/>
                </a:lnTo>
                <a:lnTo>
                  <a:pt x="403" y="62"/>
                </a:lnTo>
                <a:lnTo>
                  <a:pt x="399" y="62"/>
                </a:lnTo>
                <a:lnTo>
                  <a:pt x="399" y="62"/>
                </a:lnTo>
                <a:lnTo>
                  <a:pt x="397" y="62"/>
                </a:lnTo>
                <a:lnTo>
                  <a:pt x="391" y="60"/>
                </a:lnTo>
                <a:lnTo>
                  <a:pt x="389" y="60"/>
                </a:lnTo>
                <a:lnTo>
                  <a:pt x="387" y="62"/>
                </a:lnTo>
                <a:lnTo>
                  <a:pt x="385" y="62"/>
                </a:lnTo>
                <a:lnTo>
                  <a:pt x="383" y="60"/>
                </a:lnTo>
                <a:lnTo>
                  <a:pt x="385" y="58"/>
                </a:lnTo>
                <a:lnTo>
                  <a:pt x="385" y="56"/>
                </a:lnTo>
                <a:lnTo>
                  <a:pt x="383" y="54"/>
                </a:lnTo>
                <a:lnTo>
                  <a:pt x="378" y="52"/>
                </a:lnTo>
                <a:lnTo>
                  <a:pt x="374" y="52"/>
                </a:lnTo>
                <a:lnTo>
                  <a:pt x="368" y="52"/>
                </a:lnTo>
                <a:lnTo>
                  <a:pt x="364" y="50"/>
                </a:lnTo>
                <a:lnTo>
                  <a:pt x="360" y="48"/>
                </a:lnTo>
                <a:lnTo>
                  <a:pt x="358" y="46"/>
                </a:lnTo>
                <a:lnTo>
                  <a:pt x="353" y="46"/>
                </a:lnTo>
                <a:lnTo>
                  <a:pt x="351" y="46"/>
                </a:lnTo>
                <a:lnTo>
                  <a:pt x="349" y="48"/>
                </a:lnTo>
                <a:lnTo>
                  <a:pt x="349" y="48"/>
                </a:lnTo>
                <a:lnTo>
                  <a:pt x="347" y="48"/>
                </a:lnTo>
                <a:lnTo>
                  <a:pt x="347" y="50"/>
                </a:lnTo>
                <a:lnTo>
                  <a:pt x="343" y="50"/>
                </a:lnTo>
                <a:lnTo>
                  <a:pt x="341" y="50"/>
                </a:lnTo>
                <a:lnTo>
                  <a:pt x="335" y="50"/>
                </a:lnTo>
                <a:lnTo>
                  <a:pt x="332" y="50"/>
                </a:lnTo>
                <a:lnTo>
                  <a:pt x="330" y="48"/>
                </a:lnTo>
                <a:lnTo>
                  <a:pt x="330" y="46"/>
                </a:lnTo>
                <a:lnTo>
                  <a:pt x="328" y="41"/>
                </a:lnTo>
                <a:lnTo>
                  <a:pt x="326" y="41"/>
                </a:lnTo>
                <a:lnTo>
                  <a:pt x="324" y="39"/>
                </a:lnTo>
                <a:lnTo>
                  <a:pt x="322" y="37"/>
                </a:lnTo>
                <a:lnTo>
                  <a:pt x="320" y="37"/>
                </a:lnTo>
                <a:lnTo>
                  <a:pt x="318" y="39"/>
                </a:lnTo>
                <a:lnTo>
                  <a:pt x="318" y="39"/>
                </a:lnTo>
                <a:lnTo>
                  <a:pt x="316" y="39"/>
                </a:lnTo>
                <a:lnTo>
                  <a:pt x="316" y="37"/>
                </a:lnTo>
                <a:lnTo>
                  <a:pt x="314" y="37"/>
                </a:lnTo>
                <a:lnTo>
                  <a:pt x="316" y="35"/>
                </a:lnTo>
                <a:lnTo>
                  <a:pt x="316" y="35"/>
                </a:lnTo>
                <a:lnTo>
                  <a:pt x="314" y="33"/>
                </a:lnTo>
                <a:lnTo>
                  <a:pt x="314" y="31"/>
                </a:lnTo>
                <a:lnTo>
                  <a:pt x="312" y="31"/>
                </a:lnTo>
                <a:lnTo>
                  <a:pt x="309" y="33"/>
                </a:lnTo>
                <a:lnTo>
                  <a:pt x="307" y="35"/>
                </a:lnTo>
                <a:lnTo>
                  <a:pt x="307" y="29"/>
                </a:lnTo>
                <a:lnTo>
                  <a:pt x="307" y="23"/>
                </a:lnTo>
                <a:lnTo>
                  <a:pt x="305" y="21"/>
                </a:lnTo>
                <a:lnTo>
                  <a:pt x="305" y="18"/>
                </a:lnTo>
                <a:lnTo>
                  <a:pt x="303" y="16"/>
                </a:lnTo>
                <a:lnTo>
                  <a:pt x="297" y="12"/>
                </a:lnTo>
                <a:lnTo>
                  <a:pt x="295" y="12"/>
                </a:lnTo>
                <a:lnTo>
                  <a:pt x="295" y="12"/>
                </a:lnTo>
                <a:lnTo>
                  <a:pt x="295" y="12"/>
                </a:lnTo>
                <a:lnTo>
                  <a:pt x="291" y="12"/>
                </a:lnTo>
                <a:lnTo>
                  <a:pt x="289" y="10"/>
                </a:lnTo>
                <a:lnTo>
                  <a:pt x="289" y="10"/>
                </a:lnTo>
                <a:lnTo>
                  <a:pt x="282" y="10"/>
                </a:lnTo>
                <a:lnTo>
                  <a:pt x="276" y="8"/>
                </a:lnTo>
                <a:lnTo>
                  <a:pt x="274" y="8"/>
                </a:lnTo>
                <a:lnTo>
                  <a:pt x="266" y="16"/>
                </a:lnTo>
                <a:lnTo>
                  <a:pt x="264" y="18"/>
                </a:lnTo>
                <a:lnTo>
                  <a:pt x="261" y="18"/>
                </a:lnTo>
                <a:lnTo>
                  <a:pt x="259" y="18"/>
                </a:lnTo>
                <a:lnTo>
                  <a:pt x="257" y="18"/>
                </a:lnTo>
                <a:lnTo>
                  <a:pt x="257" y="18"/>
                </a:lnTo>
                <a:lnTo>
                  <a:pt x="255" y="18"/>
                </a:lnTo>
                <a:lnTo>
                  <a:pt x="255" y="18"/>
                </a:lnTo>
                <a:lnTo>
                  <a:pt x="245" y="14"/>
                </a:lnTo>
                <a:lnTo>
                  <a:pt x="241" y="12"/>
                </a:lnTo>
                <a:lnTo>
                  <a:pt x="236" y="14"/>
                </a:lnTo>
                <a:lnTo>
                  <a:pt x="232" y="14"/>
                </a:lnTo>
                <a:lnTo>
                  <a:pt x="232" y="12"/>
                </a:lnTo>
                <a:lnTo>
                  <a:pt x="230" y="12"/>
                </a:lnTo>
                <a:lnTo>
                  <a:pt x="230" y="10"/>
                </a:lnTo>
                <a:lnTo>
                  <a:pt x="230" y="10"/>
                </a:lnTo>
                <a:lnTo>
                  <a:pt x="230" y="8"/>
                </a:lnTo>
                <a:lnTo>
                  <a:pt x="228" y="6"/>
                </a:lnTo>
                <a:lnTo>
                  <a:pt x="228" y="6"/>
                </a:lnTo>
                <a:lnTo>
                  <a:pt x="224" y="4"/>
                </a:lnTo>
                <a:lnTo>
                  <a:pt x="224" y="2"/>
                </a:lnTo>
                <a:lnTo>
                  <a:pt x="222" y="0"/>
                </a:lnTo>
                <a:lnTo>
                  <a:pt x="220" y="4"/>
                </a:lnTo>
                <a:lnTo>
                  <a:pt x="220" y="12"/>
                </a:lnTo>
                <a:lnTo>
                  <a:pt x="218" y="16"/>
                </a:lnTo>
                <a:lnTo>
                  <a:pt x="218" y="16"/>
                </a:lnTo>
                <a:lnTo>
                  <a:pt x="218" y="16"/>
                </a:lnTo>
                <a:lnTo>
                  <a:pt x="218" y="18"/>
                </a:lnTo>
                <a:lnTo>
                  <a:pt x="220" y="21"/>
                </a:lnTo>
                <a:lnTo>
                  <a:pt x="222" y="25"/>
                </a:lnTo>
                <a:lnTo>
                  <a:pt x="224" y="25"/>
                </a:lnTo>
                <a:lnTo>
                  <a:pt x="226" y="25"/>
                </a:lnTo>
                <a:lnTo>
                  <a:pt x="226" y="27"/>
                </a:lnTo>
                <a:lnTo>
                  <a:pt x="228" y="29"/>
                </a:lnTo>
                <a:lnTo>
                  <a:pt x="230" y="33"/>
                </a:lnTo>
                <a:lnTo>
                  <a:pt x="232" y="37"/>
                </a:lnTo>
                <a:lnTo>
                  <a:pt x="234" y="39"/>
                </a:lnTo>
                <a:lnTo>
                  <a:pt x="236" y="44"/>
                </a:lnTo>
                <a:lnTo>
                  <a:pt x="236" y="44"/>
                </a:lnTo>
                <a:lnTo>
                  <a:pt x="236" y="46"/>
                </a:lnTo>
                <a:lnTo>
                  <a:pt x="236" y="52"/>
                </a:lnTo>
                <a:lnTo>
                  <a:pt x="238" y="56"/>
                </a:lnTo>
                <a:lnTo>
                  <a:pt x="238" y="58"/>
                </a:lnTo>
                <a:lnTo>
                  <a:pt x="238" y="60"/>
                </a:lnTo>
                <a:lnTo>
                  <a:pt x="238" y="62"/>
                </a:lnTo>
                <a:lnTo>
                  <a:pt x="236" y="67"/>
                </a:lnTo>
                <a:lnTo>
                  <a:pt x="232" y="77"/>
                </a:lnTo>
                <a:lnTo>
                  <a:pt x="230" y="81"/>
                </a:lnTo>
                <a:lnTo>
                  <a:pt x="232" y="81"/>
                </a:lnTo>
                <a:lnTo>
                  <a:pt x="234" y="83"/>
                </a:lnTo>
                <a:lnTo>
                  <a:pt x="234" y="81"/>
                </a:lnTo>
                <a:lnTo>
                  <a:pt x="236" y="81"/>
                </a:lnTo>
                <a:lnTo>
                  <a:pt x="241" y="79"/>
                </a:lnTo>
                <a:lnTo>
                  <a:pt x="243" y="81"/>
                </a:lnTo>
                <a:lnTo>
                  <a:pt x="243" y="81"/>
                </a:lnTo>
                <a:lnTo>
                  <a:pt x="241" y="83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1" y="85"/>
                </a:lnTo>
                <a:lnTo>
                  <a:pt x="243" y="87"/>
                </a:lnTo>
                <a:lnTo>
                  <a:pt x="243" y="87"/>
                </a:lnTo>
                <a:lnTo>
                  <a:pt x="245" y="87"/>
                </a:lnTo>
                <a:lnTo>
                  <a:pt x="245" y="89"/>
                </a:lnTo>
                <a:lnTo>
                  <a:pt x="249" y="92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9" y="94"/>
                </a:lnTo>
                <a:lnTo>
                  <a:pt x="247" y="96"/>
                </a:lnTo>
                <a:lnTo>
                  <a:pt x="247" y="96"/>
                </a:lnTo>
                <a:lnTo>
                  <a:pt x="247" y="96"/>
                </a:lnTo>
                <a:lnTo>
                  <a:pt x="247" y="98"/>
                </a:lnTo>
                <a:lnTo>
                  <a:pt x="247" y="98"/>
                </a:lnTo>
                <a:lnTo>
                  <a:pt x="249" y="98"/>
                </a:lnTo>
                <a:lnTo>
                  <a:pt x="251" y="100"/>
                </a:lnTo>
                <a:lnTo>
                  <a:pt x="251" y="100"/>
                </a:lnTo>
                <a:lnTo>
                  <a:pt x="251" y="102"/>
                </a:lnTo>
                <a:lnTo>
                  <a:pt x="251" y="102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49" y="104"/>
                </a:lnTo>
                <a:lnTo>
                  <a:pt x="247" y="104"/>
                </a:lnTo>
                <a:lnTo>
                  <a:pt x="247" y="106"/>
                </a:lnTo>
                <a:lnTo>
                  <a:pt x="243" y="108"/>
                </a:lnTo>
                <a:lnTo>
                  <a:pt x="243" y="108"/>
                </a:lnTo>
                <a:lnTo>
                  <a:pt x="238" y="110"/>
                </a:lnTo>
                <a:lnTo>
                  <a:pt x="238" y="110"/>
                </a:lnTo>
                <a:lnTo>
                  <a:pt x="236" y="112"/>
                </a:lnTo>
                <a:lnTo>
                  <a:pt x="232" y="117"/>
                </a:lnTo>
                <a:lnTo>
                  <a:pt x="230" y="119"/>
                </a:lnTo>
                <a:lnTo>
                  <a:pt x="230" y="121"/>
                </a:lnTo>
                <a:lnTo>
                  <a:pt x="228" y="121"/>
                </a:lnTo>
                <a:lnTo>
                  <a:pt x="226" y="123"/>
                </a:lnTo>
                <a:lnTo>
                  <a:pt x="226" y="123"/>
                </a:lnTo>
                <a:lnTo>
                  <a:pt x="222" y="125"/>
                </a:lnTo>
                <a:lnTo>
                  <a:pt x="222" y="125"/>
                </a:lnTo>
                <a:lnTo>
                  <a:pt x="222" y="125"/>
                </a:lnTo>
                <a:lnTo>
                  <a:pt x="220" y="125"/>
                </a:lnTo>
                <a:lnTo>
                  <a:pt x="220" y="125"/>
                </a:lnTo>
                <a:lnTo>
                  <a:pt x="220" y="125"/>
                </a:lnTo>
                <a:lnTo>
                  <a:pt x="218" y="127"/>
                </a:lnTo>
                <a:lnTo>
                  <a:pt x="215" y="131"/>
                </a:lnTo>
                <a:lnTo>
                  <a:pt x="207" y="138"/>
                </a:lnTo>
                <a:lnTo>
                  <a:pt x="205" y="140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2"/>
                </a:lnTo>
                <a:lnTo>
                  <a:pt x="203" y="144"/>
                </a:lnTo>
                <a:lnTo>
                  <a:pt x="203" y="146"/>
                </a:lnTo>
                <a:lnTo>
                  <a:pt x="203" y="146"/>
                </a:lnTo>
                <a:lnTo>
                  <a:pt x="203" y="150"/>
                </a:lnTo>
                <a:lnTo>
                  <a:pt x="203" y="150"/>
                </a:lnTo>
                <a:lnTo>
                  <a:pt x="203" y="150"/>
                </a:lnTo>
                <a:lnTo>
                  <a:pt x="201" y="150"/>
                </a:lnTo>
                <a:lnTo>
                  <a:pt x="201" y="150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199" y="152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4"/>
                </a:lnTo>
                <a:lnTo>
                  <a:pt x="201" y="156"/>
                </a:lnTo>
                <a:lnTo>
                  <a:pt x="201" y="156"/>
                </a:lnTo>
                <a:lnTo>
                  <a:pt x="203" y="158"/>
                </a:lnTo>
                <a:lnTo>
                  <a:pt x="207" y="158"/>
                </a:lnTo>
                <a:lnTo>
                  <a:pt x="207" y="160"/>
                </a:lnTo>
                <a:lnTo>
                  <a:pt x="209" y="163"/>
                </a:lnTo>
                <a:lnTo>
                  <a:pt x="209" y="163"/>
                </a:lnTo>
                <a:lnTo>
                  <a:pt x="209" y="163"/>
                </a:lnTo>
                <a:lnTo>
                  <a:pt x="209" y="165"/>
                </a:lnTo>
                <a:lnTo>
                  <a:pt x="211" y="167"/>
                </a:lnTo>
                <a:lnTo>
                  <a:pt x="211" y="167"/>
                </a:lnTo>
                <a:lnTo>
                  <a:pt x="211" y="169"/>
                </a:lnTo>
                <a:lnTo>
                  <a:pt x="213" y="171"/>
                </a:lnTo>
                <a:lnTo>
                  <a:pt x="215" y="171"/>
                </a:lnTo>
                <a:lnTo>
                  <a:pt x="222" y="175"/>
                </a:lnTo>
                <a:lnTo>
                  <a:pt x="224" y="177"/>
                </a:lnTo>
                <a:lnTo>
                  <a:pt x="226" y="179"/>
                </a:lnTo>
                <a:lnTo>
                  <a:pt x="226" y="179"/>
                </a:lnTo>
                <a:lnTo>
                  <a:pt x="226" y="181"/>
                </a:lnTo>
                <a:lnTo>
                  <a:pt x="226" y="183"/>
                </a:lnTo>
                <a:lnTo>
                  <a:pt x="226" y="186"/>
                </a:lnTo>
                <a:lnTo>
                  <a:pt x="226" y="186"/>
                </a:lnTo>
                <a:lnTo>
                  <a:pt x="226" y="190"/>
                </a:lnTo>
                <a:lnTo>
                  <a:pt x="226" y="192"/>
                </a:lnTo>
                <a:lnTo>
                  <a:pt x="226" y="194"/>
                </a:lnTo>
                <a:lnTo>
                  <a:pt x="226" y="194"/>
                </a:lnTo>
                <a:lnTo>
                  <a:pt x="226" y="194"/>
                </a:lnTo>
                <a:lnTo>
                  <a:pt x="228" y="194"/>
                </a:lnTo>
                <a:lnTo>
                  <a:pt x="228" y="196"/>
                </a:lnTo>
                <a:lnTo>
                  <a:pt x="228" y="196"/>
                </a:lnTo>
                <a:lnTo>
                  <a:pt x="228" y="198"/>
                </a:lnTo>
                <a:lnTo>
                  <a:pt x="228" y="200"/>
                </a:lnTo>
                <a:lnTo>
                  <a:pt x="222" y="198"/>
                </a:lnTo>
                <a:lnTo>
                  <a:pt x="220" y="198"/>
                </a:lnTo>
                <a:lnTo>
                  <a:pt x="220" y="196"/>
                </a:lnTo>
                <a:lnTo>
                  <a:pt x="220" y="196"/>
                </a:lnTo>
                <a:lnTo>
                  <a:pt x="218" y="196"/>
                </a:lnTo>
                <a:lnTo>
                  <a:pt x="218" y="194"/>
                </a:lnTo>
                <a:lnTo>
                  <a:pt x="215" y="196"/>
                </a:lnTo>
                <a:lnTo>
                  <a:pt x="213" y="196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9" y="198"/>
                </a:lnTo>
                <a:lnTo>
                  <a:pt x="207" y="200"/>
                </a:lnTo>
                <a:lnTo>
                  <a:pt x="207" y="200"/>
                </a:lnTo>
                <a:lnTo>
                  <a:pt x="205" y="202"/>
                </a:lnTo>
                <a:lnTo>
                  <a:pt x="203" y="202"/>
                </a:lnTo>
                <a:lnTo>
                  <a:pt x="199" y="204"/>
                </a:lnTo>
                <a:lnTo>
                  <a:pt x="197" y="204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6"/>
                </a:lnTo>
                <a:lnTo>
                  <a:pt x="197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09"/>
                </a:lnTo>
                <a:lnTo>
                  <a:pt x="195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7" y="211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199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3"/>
                </a:lnTo>
                <a:lnTo>
                  <a:pt x="201" y="215"/>
                </a:lnTo>
                <a:lnTo>
                  <a:pt x="203" y="215"/>
                </a:lnTo>
                <a:lnTo>
                  <a:pt x="203" y="217"/>
                </a:lnTo>
                <a:lnTo>
                  <a:pt x="203" y="219"/>
                </a:lnTo>
                <a:lnTo>
                  <a:pt x="203" y="221"/>
                </a:lnTo>
                <a:lnTo>
                  <a:pt x="205" y="221"/>
                </a:lnTo>
                <a:lnTo>
                  <a:pt x="205" y="223"/>
                </a:lnTo>
                <a:lnTo>
                  <a:pt x="203" y="227"/>
                </a:lnTo>
                <a:lnTo>
                  <a:pt x="199" y="229"/>
                </a:lnTo>
                <a:lnTo>
                  <a:pt x="199" y="231"/>
                </a:lnTo>
                <a:lnTo>
                  <a:pt x="199" y="234"/>
                </a:lnTo>
                <a:lnTo>
                  <a:pt x="199" y="234"/>
                </a:lnTo>
                <a:lnTo>
                  <a:pt x="197" y="236"/>
                </a:lnTo>
                <a:lnTo>
                  <a:pt x="197" y="236"/>
                </a:lnTo>
                <a:lnTo>
                  <a:pt x="199" y="238"/>
                </a:lnTo>
                <a:lnTo>
                  <a:pt x="199" y="240"/>
                </a:lnTo>
                <a:lnTo>
                  <a:pt x="199" y="242"/>
                </a:lnTo>
                <a:lnTo>
                  <a:pt x="199" y="242"/>
                </a:lnTo>
                <a:lnTo>
                  <a:pt x="199" y="244"/>
                </a:lnTo>
                <a:lnTo>
                  <a:pt x="199" y="244"/>
                </a:lnTo>
                <a:lnTo>
                  <a:pt x="199" y="244"/>
                </a:lnTo>
                <a:lnTo>
                  <a:pt x="201" y="244"/>
                </a:lnTo>
                <a:lnTo>
                  <a:pt x="201" y="244"/>
                </a:lnTo>
                <a:lnTo>
                  <a:pt x="205" y="248"/>
                </a:lnTo>
                <a:lnTo>
                  <a:pt x="205" y="250"/>
                </a:lnTo>
                <a:lnTo>
                  <a:pt x="205" y="250"/>
                </a:lnTo>
                <a:lnTo>
                  <a:pt x="207" y="252"/>
                </a:lnTo>
                <a:lnTo>
                  <a:pt x="209" y="261"/>
                </a:lnTo>
                <a:lnTo>
                  <a:pt x="209" y="263"/>
                </a:lnTo>
                <a:lnTo>
                  <a:pt x="209" y="267"/>
                </a:lnTo>
                <a:lnTo>
                  <a:pt x="209" y="267"/>
                </a:lnTo>
                <a:lnTo>
                  <a:pt x="207" y="269"/>
                </a:lnTo>
                <a:lnTo>
                  <a:pt x="207" y="271"/>
                </a:lnTo>
                <a:lnTo>
                  <a:pt x="207" y="277"/>
                </a:lnTo>
                <a:lnTo>
                  <a:pt x="207" y="277"/>
                </a:lnTo>
                <a:lnTo>
                  <a:pt x="207" y="277"/>
                </a:lnTo>
                <a:lnTo>
                  <a:pt x="205" y="277"/>
                </a:lnTo>
                <a:lnTo>
                  <a:pt x="205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77"/>
                </a:lnTo>
                <a:lnTo>
                  <a:pt x="203" y="280"/>
                </a:lnTo>
                <a:lnTo>
                  <a:pt x="203" y="280"/>
                </a:lnTo>
                <a:lnTo>
                  <a:pt x="203" y="280"/>
                </a:lnTo>
                <a:lnTo>
                  <a:pt x="203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2"/>
                </a:lnTo>
                <a:lnTo>
                  <a:pt x="207" y="284"/>
                </a:lnTo>
                <a:lnTo>
                  <a:pt x="209" y="284"/>
                </a:lnTo>
                <a:lnTo>
                  <a:pt x="209" y="286"/>
                </a:lnTo>
                <a:lnTo>
                  <a:pt x="209" y="288"/>
                </a:lnTo>
                <a:lnTo>
                  <a:pt x="209" y="288"/>
                </a:lnTo>
                <a:lnTo>
                  <a:pt x="209" y="290"/>
                </a:lnTo>
                <a:lnTo>
                  <a:pt x="209" y="290"/>
                </a:lnTo>
                <a:lnTo>
                  <a:pt x="211" y="290"/>
                </a:lnTo>
                <a:lnTo>
                  <a:pt x="211" y="292"/>
                </a:lnTo>
                <a:lnTo>
                  <a:pt x="209" y="292"/>
                </a:lnTo>
                <a:lnTo>
                  <a:pt x="209" y="294"/>
                </a:lnTo>
                <a:lnTo>
                  <a:pt x="209" y="294"/>
                </a:lnTo>
                <a:lnTo>
                  <a:pt x="207" y="294"/>
                </a:lnTo>
                <a:lnTo>
                  <a:pt x="209" y="296"/>
                </a:lnTo>
                <a:lnTo>
                  <a:pt x="209" y="296"/>
                </a:lnTo>
                <a:lnTo>
                  <a:pt x="209" y="296"/>
                </a:lnTo>
                <a:lnTo>
                  <a:pt x="211" y="296"/>
                </a:lnTo>
                <a:lnTo>
                  <a:pt x="211" y="298"/>
                </a:lnTo>
                <a:lnTo>
                  <a:pt x="209" y="298"/>
                </a:lnTo>
                <a:lnTo>
                  <a:pt x="209" y="300"/>
                </a:lnTo>
                <a:lnTo>
                  <a:pt x="207" y="300"/>
                </a:lnTo>
                <a:lnTo>
                  <a:pt x="205" y="300"/>
                </a:lnTo>
                <a:lnTo>
                  <a:pt x="205" y="300"/>
                </a:lnTo>
                <a:lnTo>
                  <a:pt x="203" y="300"/>
                </a:lnTo>
                <a:lnTo>
                  <a:pt x="203" y="300"/>
                </a:lnTo>
                <a:lnTo>
                  <a:pt x="201" y="300"/>
                </a:lnTo>
                <a:lnTo>
                  <a:pt x="201" y="298"/>
                </a:lnTo>
                <a:lnTo>
                  <a:pt x="199" y="298"/>
                </a:lnTo>
                <a:lnTo>
                  <a:pt x="197" y="298"/>
                </a:lnTo>
                <a:lnTo>
                  <a:pt x="197" y="298"/>
                </a:lnTo>
                <a:lnTo>
                  <a:pt x="197" y="300"/>
                </a:lnTo>
                <a:lnTo>
                  <a:pt x="197" y="300"/>
                </a:lnTo>
                <a:lnTo>
                  <a:pt x="197" y="300"/>
                </a:lnTo>
                <a:lnTo>
                  <a:pt x="199" y="300"/>
                </a:lnTo>
                <a:lnTo>
                  <a:pt x="199" y="302"/>
                </a:lnTo>
                <a:lnTo>
                  <a:pt x="199" y="302"/>
                </a:lnTo>
                <a:lnTo>
                  <a:pt x="201" y="302"/>
                </a:lnTo>
                <a:lnTo>
                  <a:pt x="199" y="307"/>
                </a:lnTo>
                <a:lnTo>
                  <a:pt x="199" y="307"/>
                </a:lnTo>
                <a:lnTo>
                  <a:pt x="201" y="309"/>
                </a:lnTo>
                <a:lnTo>
                  <a:pt x="201" y="309"/>
                </a:lnTo>
                <a:lnTo>
                  <a:pt x="201" y="309"/>
                </a:lnTo>
                <a:lnTo>
                  <a:pt x="201" y="311"/>
                </a:lnTo>
                <a:lnTo>
                  <a:pt x="201" y="311"/>
                </a:lnTo>
                <a:lnTo>
                  <a:pt x="199" y="313"/>
                </a:lnTo>
                <a:lnTo>
                  <a:pt x="199" y="313"/>
                </a:lnTo>
                <a:lnTo>
                  <a:pt x="199" y="313"/>
                </a:lnTo>
                <a:lnTo>
                  <a:pt x="199" y="315"/>
                </a:lnTo>
                <a:lnTo>
                  <a:pt x="199" y="315"/>
                </a:lnTo>
                <a:lnTo>
                  <a:pt x="199" y="317"/>
                </a:lnTo>
                <a:lnTo>
                  <a:pt x="199" y="319"/>
                </a:lnTo>
                <a:lnTo>
                  <a:pt x="195" y="328"/>
                </a:lnTo>
                <a:lnTo>
                  <a:pt x="192" y="330"/>
                </a:lnTo>
                <a:lnTo>
                  <a:pt x="190" y="332"/>
                </a:lnTo>
                <a:lnTo>
                  <a:pt x="186" y="334"/>
                </a:lnTo>
                <a:lnTo>
                  <a:pt x="186" y="334"/>
                </a:lnTo>
                <a:lnTo>
                  <a:pt x="184" y="336"/>
                </a:lnTo>
                <a:lnTo>
                  <a:pt x="182" y="336"/>
                </a:lnTo>
                <a:lnTo>
                  <a:pt x="182" y="338"/>
                </a:lnTo>
                <a:lnTo>
                  <a:pt x="182" y="338"/>
                </a:lnTo>
                <a:lnTo>
                  <a:pt x="182" y="340"/>
                </a:lnTo>
                <a:lnTo>
                  <a:pt x="182" y="340"/>
                </a:lnTo>
                <a:lnTo>
                  <a:pt x="184" y="340"/>
                </a:lnTo>
                <a:lnTo>
                  <a:pt x="184" y="340"/>
                </a:lnTo>
                <a:lnTo>
                  <a:pt x="184" y="340"/>
                </a:lnTo>
                <a:lnTo>
                  <a:pt x="186" y="340"/>
                </a:lnTo>
                <a:lnTo>
                  <a:pt x="186" y="340"/>
                </a:lnTo>
                <a:lnTo>
                  <a:pt x="186" y="342"/>
                </a:lnTo>
                <a:lnTo>
                  <a:pt x="186" y="344"/>
                </a:lnTo>
                <a:lnTo>
                  <a:pt x="186" y="346"/>
                </a:lnTo>
                <a:lnTo>
                  <a:pt x="184" y="346"/>
                </a:lnTo>
                <a:lnTo>
                  <a:pt x="182" y="344"/>
                </a:lnTo>
                <a:lnTo>
                  <a:pt x="180" y="346"/>
                </a:lnTo>
                <a:lnTo>
                  <a:pt x="180" y="346"/>
                </a:lnTo>
                <a:lnTo>
                  <a:pt x="180" y="348"/>
                </a:lnTo>
                <a:lnTo>
                  <a:pt x="178" y="351"/>
                </a:lnTo>
                <a:lnTo>
                  <a:pt x="178" y="353"/>
                </a:lnTo>
                <a:lnTo>
                  <a:pt x="178" y="353"/>
                </a:lnTo>
                <a:lnTo>
                  <a:pt x="176" y="353"/>
                </a:lnTo>
                <a:lnTo>
                  <a:pt x="174" y="351"/>
                </a:lnTo>
                <a:lnTo>
                  <a:pt x="172" y="351"/>
                </a:lnTo>
                <a:lnTo>
                  <a:pt x="172" y="351"/>
                </a:lnTo>
                <a:lnTo>
                  <a:pt x="170" y="351"/>
                </a:lnTo>
                <a:lnTo>
                  <a:pt x="170" y="351"/>
                </a:lnTo>
                <a:lnTo>
                  <a:pt x="170" y="353"/>
                </a:lnTo>
                <a:lnTo>
                  <a:pt x="170" y="355"/>
                </a:lnTo>
                <a:lnTo>
                  <a:pt x="170" y="357"/>
                </a:lnTo>
                <a:lnTo>
                  <a:pt x="170" y="359"/>
                </a:lnTo>
                <a:lnTo>
                  <a:pt x="170" y="361"/>
                </a:lnTo>
                <a:lnTo>
                  <a:pt x="170" y="361"/>
                </a:lnTo>
                <a:lnTo>
                  <a:pt x="167" y="361"/>
                </a:lnTo>
                <a:lnTo>
                  <a:pt x="165" y="363"/>
                </a:lnTo>
                <a:lnTo>
                  <a:pt x="165" y="363"/>
                </a:lnTo>
                <a:lnTo>
                  <a:pt x="161" y="363"/>
                </a:lnTo>
                <a:lnTo>
                  <a:pt x="159" y="363"/>
                </a:lnTo>
                <a:lnTo>
                  <a:pt x="155" y="365"/>
                </a:lnTo>
                <a:lnTo>
                  <a:pt x="153" y="365"/>
                </a:lnTo>
                <a:lnTo>
                  <a:pt x="153" y="365"/>
                </a:lnTo>
                <a:lnTo>
                  <a:pt x="153" y="363"/>
                </a:lnTo>
                <a:lnTo>
                  <a:pt x="153" y="361"/>
                </a:lnTo>
                <a:lnTo>
                  <a:pt x="153" y="361"/>
                </a:lnTo>
                <a:lnTo>
                  <a:pt x="153" y="359"/>
                </a:lnTo>
                <a:lnTo>
                  <a:pt x="151" y="359"/>
                </a:lnTo>
                <a:lnTo>
                  <a:pt x="151" y="359"/>
                </a:lnTo>
                <a:lnTo>
                  <a:pt x="147" y="361"/>
                </a:lnTo>
                <a:lnTo>
                  <a:pt x="144" y="361"/>
                </a:lnTo>
                <a:lnTo>
                  <a:pt x="142" y="361"/>
                </a:lnTo>
                <a:lnTo>
                  <a:pt x="142" y="363"/>
                </a:lnTo>
                <a:lnTo>
                  <a:pt x="142" y="363"/>
                </a:lnTo>
                <a:lnTo>
                  <a:pt x="144" y="365"/>
                </a:lnTo>
                <a:lnTo>
                  <a:pt x="144" y="365"/>
                </a:lnTo>
                <a:lnTo>
                  <a:pt x="144" y="365"/>
                </a:lnTo>
                <a:lnTo>
                  <a:pt x="144" y="367"/>
                </a:lnTo>
                <a:lnTo>
                  <a:pt x="147" y="367"/>
                </a:lnTo>
                <a:lnTo>
                  <a:pt x="149" y="369"/>
                </a:lnTo>
                <a:lnTo>
                  <a:pt x="149" y="369"/>
                </a:lnTo>
                <a:lnTo>
                  <a:pt x="149" y="371"/>
                </a:lnTo>
                <a:lnTo>
                  <a:pt x="149" y="373"/>
                </a:lnTo>
                <a:lnTo>
                  <a:pt x="149" y="376"/>
                </a:lnTo>
                <a:lnTo>
                  <a:pt x="147" y="376"/>
                </a:lnTo>
                <a:lnTo>
                  <a:pt x="147" y="376"/>
                </a:lnTo>
                <a:lnTo>
                  <a:pt x="144" y="376"/>
                </a:lnTo>
                <a:lnTo>
                  <a:pt x="144" y="378"/>
                </a:lnTo>
                <a:lnTo>
                  <a:pt x="144" y="380"/>
                </a:lnTo>
                <a:lnTo>
                  <a:pt x="144" y="380"/>
                </a:lnTo>
                <a:lnTo>
                  <a:pt x="144" y="382"/>
                </a:lnTo>
                <a:lnTo>
                  <a:pt x="142" y="382"/>
                </a:lnTo>
                <a:lnTo>
                  <a:pt x="142" y="382"/>
                </a:lnTo>
                <a:lnTo>
                  <a:pt x="142" y="380"/>
                </a:lnTo>
                <a:lnTo>
                  <a:pt x="140" y="380"/>
                </a:lnTo>
                <a:lnTo>
                  <a:pt x="140" y="380"/>
                </a:lnTo>
                <a:lnTo>
                  <a:pt x="138" y="380"/>
                </a:lnTo>
                <a:lnTo>
                  <a:pt x="136" y="380"/>
                </a:lnTo>
                <a:lnTo>
                  <a:pt x="136" y="378"/>
                </a:lnTo>
                <a:lnTo>
                  <a:pt x="134" y="380"/>
                </a:lnTo>
                <a:lnTo>
                  <a:pt x="134" y="380"/>
                </a:lnTo>
                <a:lnTo>
                  <a:pt x="134" y="380"/>
                </a:lnTo>
                <a:lnTo>
                  <a:pt x="134" y="382"/>
                </a:lnTo>
                <a:lnTo>
                  <a:pt x="134" y="382"/>
                </a:lnTo>
                <a:lnTo>
                  <a:pt x="136" y="384"/>
                </a:lnTo>
                <a:lnTo>
                  <a:pt x="136" y="384"/>
                </a:lnTo>
                <a:lnTo>
                  <a:pt x="136" y="384"/>
                </a:lnTo>
                <a:lnTo>
                  <a:pt x="136" y="386"/>
                </a:lnTo>
                <a:lnTo>
                  <a:pt x="134" y="388"/>
                </a:lnTo>
                <a:lnTo>
                  <a:pt x="128" y="386"/>
                </a:lnTo>
                <a:lnTo>
                  <a:pt x="126" y="384"/>
                </a:lnTo>
                <a:lnTo>
                  <a:pt x="124" y="384"/>
                </a:lnTo>
                <a:lnTo>
                  <a:pt x="121" y="382"/>
                </a:lnTo>
                <a:lnTo>
                  <a:pt x="121" y="380"/>
                </a:lnTo>
                <a:lnTo>
                  <a:pt x="119" y="380"/>
                </a:lnTo>
                <a:lnTo>
                  <a:pt x="117" y="380"/>
                </a:lnTo>
                <a:lnTo>
                  <a:pt x="115" y="380"/>
                </a:lnTo>
                <a:lnTo>
                  <a:pt x="111" y="376"/>
                </a:lnTo>
                <a:lnTo>
                  <a:pt x="109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6"/>
                </a:lnTo>
                <a:lnTo>
                  <a:pt x="107" y="378"/>
                </a:lnTo>
                <a:lnTo>
                  <a:pt x="105" y="378"/>
                </a:lnTo>
                <a:lnTo>
                  <a:pt x="105" y="378"/>
                </a:lnTo>
                <a:lnTo>
                  <a:pt x="105" y="380"/>
                </a:lnTo>
                <a:lnTo>
                  <a:pt x="105" y="380"/>
                </a:lnTo>
                <a:lnTo>
                  <a:pt x="103" y="382"/>
                </a:lnTo>
                <a:lnTo>
                  <a:pt x="103" y="382"/>
                </a:lnTo>
                <a:lnTo>
                  <a:pt x="101" y="384"/>
                </a:lnTo>
                <a:lnTo>
                  <a:pt x="101" y="386"/>
                </a:lnTo>
                <a:lnTo>
                  <a:pt x="101" y="386"/>
                </a:lnTo>
                <a:lnTo>
                  <a:pt x="101" y="386"/>
                </a:lnTo>
                <a:lnTo>
                  <a:pt x="101" y="388"/>
                </a:lnTo>
                <a:lnTo>
                  <a:pt x="103" y="390"/>
                </a:lnTo>
                <a:lnTo>
                  <a:pt x="101" y="392"/>
                </a:lnTo>
                <a:lnTo>
                  <a:pt x="101" y="396"/>
                </a:lnTo>
                <a:lnTo>
                  <a:pt x="96" y="396"/>
                </a:lnTo>
                <a:lnTo>
                  <a:pt x="84" y="399"/>
                </a:lnTo>
                <a:lnTo>
                  <a:pt x="78" y="401"/>
                </a:lnTo>
                <a:lnTo>
                  <a:pt x="73" y="403"/>
                </a:lnTo>
                <a:lnTo>
                  <a:pt x="65" y="405"/>
                </a:lnTo>
                <a:lnTo>
                  <a:pt x="61" y="407"/>
                </a:lnTo>
                <a:lnTo>
                  <a:pt x="57" y="409"/>
                </a:lnTo>
                <a:lnTo>
                  <a:pt x="55" y="411"/>
                </a:lnTo>
                <a:lnTo>
                  <a:pt x="55" y="413"/>
                </a:lnTo>
                <a:lnTo>
                  <a:pt x="53" y="415"/>
                </a:lnTo>
                <a:lnTo>
                  <a:pt x="53" y="415"/>
                </a:lnTo>
                <a:lnTo>
                  <a:pt x="53" y="417"/>
                </a:lnTo>
                <a:lnTo>
                  <a:pt x="53" y="419"/>
                </a:lnTo>
                <a:lnTo>
                  <a:pt x="53" y="419"/>
                </a:lnTo>
                <a:lnTo>
                  <a:pt x="53" y="419"/>
                </a:lnTo>
                <a:lnTo>
                  <a:pt x="53" y="422"/>
                </a:lnTo>
                <a:lnTo>
                  <a:pt x="53" y="422"/>
                </a:lnTo>
                <a:lnTo>
                  <a:pt x="53" y="422"/>
                </a:lnTo>
                <a:lnTo>
                  <a:pt x="50" y="422"/>
                </a:lnTo>
                <a:lnTo>
                  <a:pt x="50" y="422"/>
                </a:lnTo>
                <a:lnTo>
                  <a:pt x="48" y="424"/>
                </a:lnTo>
                <a:lnTo>
                  <a:pt x="46" y="426"/>
                </a:lnTo>
                <a:lnTo>
                  <a:pt x="44" y="428"/>
                </a:lnTo>
                <a:lnTo>
                  <a:pt x="42" y="428"/>
                </a:lnTo>
                <a:lnTo>
                  <a:pt x="40" y="426"/>
                </a:lnTo>
                <a:lnTo>
                  <a:pt x="40" y="426"/>
                </a:lnTo>
                <a:lnTo>
                  <a:pt x="38" y="424"/>
                </a:lnTo>
                <a:lnTo>
                  <a:pt x="34" y="422"/>
                </a:lnTo>
                <a:lnTo>
                  <a:pt x="34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22"/>
                </a:lnTo>
                <a:lnTo>
                  <a:pt x="32" y="419"/>
                </a:lnTo>
                <a:lnTo>
                  <a:pt x="32" y="413"/>
                </a:lnTo>
                <a:lnTo>
                  <a:pt x="32" y="411"/>
                </a:lnTo>
                <a:lnTo>
                  <a:pt x="30" y="411"/>
                </a:lnTo>
                <a:lnTo>
                  <a:pt x="23" y="409"/>
                </a:lnTo>
                <a:lnTo>
                  <a:pt x="23" y="409"/>
                </a:lnTo>
                <a:lnTo>
                  <a:pt x="21" y="409"/>
                </a:lnTo>
                <a:lnTo>
                  <a:pt x="21" y="409"/>
                </a:lnTo>
                <a:lnTo>
                  <a:pt x="19" y="411"/>
                </a:lnTo>
                <a:lnTo>
                  <a:pt x="19" y="411"/>
                </a:lnTo>
                <a:lnTo>
                  <a:pt x="19" y="411"/>
                </a:lnTo>
                <a:lnTo>
                  <a:pt x="19" y="413"/>
                </a:lnTo>
                <a:lnTo>
                  <a:pt x="19" y="417"/>
                </a:lnTo>
                <a:lnTo>
                  <a:pt x="21" y="417"/>
                </a:lnTo>
                <a:lnTo>
                  <a:pt x="19" y="419"/>
                </a:lnTo>
                <a:lnTo>
                  <a:pt x="19" y="419"/>
                </a:lnTo>
                <a:lnTo>
                  <a:pt x="19" y="419"/>
                </a:lnTo>
                <a:lnTo>
                  <a:pt x="13" y="419"/>
                </a:lnTo>
                <a:lnTo>
                  <a:pt x="11" y="419"/>
                </a:lnTo>
                <a:lnTo>
                  <a:pt x="9" y="419"/>
                </a:lnTo>
                <a:lnTo>
                  <a:pt x="2" y="422"/>
                </a:lnTo>
                <a:lnTo>
                  <a:pt x="0" y="422"/>
                </a:lnTo>
                <a:lnTo>
                  <a:pt x="0" y="424"/>
                </a:lnTo>
                <a:lnTo>
                  <a:pt x="0" y="424"/>
                </a:lnTo>
                <a:lnTo>
                  <a:pt x="0" y="426"/>
                </a:lnTo>
                <a:lnTo>
                  <a:pt x="2" y="426"/>
                </a:lnTo>
                <a:lnTo>
                  <a:pt x="2" y="428"/>
                </a:lnTo>
                <a:lnTo>
                  <a:pt x="2" y="428"/>
                </a:lnTo>
                <a:lnTo>
                  <a:pt x="2" y="428"/>
                </a:lnTo>
                <a:lnTo>
                  <a:pt x="7" y="428"/>
                </a:lnTo>
                <a:lnTo>
                  <a:pt x="7" y="428"/>
                </a:lnTo>
                <a:lnTo>
                  <a:pt x="9" y="430"/>
                </a:lnTo>
                <a:lnTo>
                  <a:pt x="9" y="430"/>
                </a:lnTo>
                <a:lnTo>
                  <a:pt x="7" y="432"/>
                </a:lnTo>
                <a:lnTo>
                  <a:pt x="7" y="432"/>
                </a:lnTo>
                <a:lnTo>
                  <a:pt x="7" y="436"/>
                </a:lnTo>
                <a:lnTo>
                  <a:pt x="7" y="436"/>
                </a:lnTo>
                <a:lnTo>
                  <a:pt x="7" y="438"/>
                </a:lnTo>
                <a:lnTo>
                  <a:pt x="4" y="440"/>
                </a:lnTo>
                <a:lnTo>
                  <a:pt x="2" y="442"/>
                </a:lnTo>
                <a:lnTo>
                  <a:pt x="2" y="444"/>
                </a:lnTo>
                <a:lnTo>
                  <a:pt x="2" y="447"/>
                </a:lnTo>
                <a:lnTo>
                  <a:pt x="2" y="449"/>
                </a:lnTo>
                <a:lnTo>
                  <a:pt x="7" y="453"/>
                </a:lnTo>
                <a:lnTo>
                  <a:pt x="7" y="455"/>
                </a:lnTo>
                <a:lnTo>
                  <a:pt x="7" y="457"/>
                </a:lnTo>
                <a:lnTo>
                  <a:pt x="7" y="457"/>
                </a:lnTo>
                <a:lnTo>
                  <a:pt x="7" y="457"/>
                </a:lnTo>
                <a:lnTo>
                  <a:pt x="9" y="457"/>
                </a:lnTo>
                <a:lnTo>
                  <a:pt x="13" y="455"/>
                </a:lnTo>
                <a:lnTo>
                  <a:pt x="15" y="455"/>
                </a:lnTo>
                <a:lnTo>
                  <a:pt x="17" y="457"/>
                </a:lnTo>
                <a:lnTo>
                  <a:pt x="19" y="457"/>
                </a:lnTo>
                <a:lnTo>
                  <a:pt x="21" y="459"/>
                </a:lnTo>
                <a:lnTo>
                  <a:pt x="34" y="472"/>
                </a:lnTo>
                <a:lnTo>
                  <a:pt x="36" y="474"/>
                </a:lnTo>
                <a:lnTo>
                  <a:pt x="36" y="476"/>
                </a:lnTo>
                <a:lnTo>
                  <a:pt x="38" y="476"/>
                </a:lnTo>
                <a:lnTo>
                  <a:pt x="40" y="474"/>
                </a:lnTo>
                <a:lnTo>
                  <a:pt x="40" y="474"/>
                </a:lnTo>
                <a:lnTo>
                  <a:pt x="44" y="474"/>
                </a:lnTo>
                <a:lnTo>
                  <a:pt x="50" y="474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5" y="476"/>
                </a:lnTo>
                <a:lnTo>
                  <a:pt x="67" y="476"/>
                </a:lnTo>
                <a:lnTo>
                  <a:pt x="69" y="476"/>
                </a:lnTo>
                <a:lnTo>
                  <a:pt x="69" y="476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9" y="478"/>
                </a:lnTo>
                <a:lnTo>
                  <a:pt x="67" y="478"/>
                </a:lnTo>
                <a:lnTo>
                  <a:pt x="65" y="478"/>
                </a:lnTo>
                <a:lnTo>
                  <a:pt x="65" y="480"/>
                </a:lnTo>
                <a:lnTo>
                  <a:pt x="63" y="480"/>
                </a:lnTo>
                <a:lnTo>
                  <a:pt x="61" y="482"/>
                </a:lnTo>
                <a:lnTo>
                  <a:pt x="61" y="482"/>
                </a:lnTo>
                <a:lnTo>
                  <a:pt x="61" y="484"/>
                </a:lnTo>
                <a:lnTo>
                  <a:pt x="61" y="484"/>
                </a:lnTo>
                <a:lnTo>
                  <a:pt x="61" y="486"/>
                </a:lnTo>
                <a:lnTo>
                  <a:pt x="61" y="486"/>
                </a:lnTo>
                <a:lnTo>
                  <a:pt x="59" y="490"/>
                </a:lnTo>
                <a:lnTo>
                  <a:pt x="59" y="490"/>
                </a:lnTo>
                <a:lnTo>
                  <a:pt x="59" y="493"/>
                </a:lnTo>
                <a:lnTo>
                  <a:pt x="59" y="497"/>
                </a:lnTo>
                <a:lnTo>
                  <a:pt x="59" y="497"/>
                </a:lnTo>
                <a:lnTo>
                  <a:pt x="59" y="499"/>
                </a:lnTo>
                <a:lnTo>
                  <a:pt x="65" y="503"/>
                </a:lnTo>
                <a:lnTo>
                  <a:pt x="67" y="503"/>
                </a:lnTo>
                <a:lnTo>
                  <a:pt x="67" y="503"/>
                </a:lnTo>
                <a:lnTo>
                  <a:pt x="69" y="503"/>
                </a:lnTo>
                <a:lnTo>
                  <a:pt x="69" y="503"/>
                </a:lnTo>
                <a:lnTo>
                  <a:pt x="71" y="505"/>
                </a:lnTo>
                <a:lnTo>
                  <a:pt x="78" y="511"/>
                </a:lnTo>
                <a:lnTo>
                  <a:pt x="80" y="515"/>
                </a:lnTo>
                <a:lnTo>
                  <a:pt x="80" y="518"/>
                </a:lnTo>
                <a:lnTo>
                  <a:pt x="80" y="520"/>
                </a:lnTo>
                <a:lnTo>
                  <a:pt x="82" y="520"/>
                </a:lnTo>
                <a:lnTo>
                  <a:pt x="84" y="520"/>
                </a:lnTo>
                <a:lnTo>
                  <a:pt x="88" y="520"/>
                </a:lnTo>
                <a:lnTo>
                  <a:pt x="90" y="522"/>
                </a:lnTo>
                <a:lnTo>
                  <a:pt x="92" y="522"/>
                </a:lnTo>
                <a:lnTo>
                  <a:pt x="94" y="524"/>
                </a:lnTo>
                <a:lnTo>
                  <a:pt x="94" y="526"/>
                </a:lnTo>
                <a:lnTo>
                  <a:pt x="94" y="528"/>
                </a:lnTo>
                <a:lnTo>
                  <a:pt x="96" y="528"/>
                </a:lnTo>
                <a:lnTo>
                  <a:pt x="96" y="530"/>
                </a:lnTo>
                <a:lnTo>
                  <a:pt x="94" y="530"/>
                </a:lnTo>
                <a:lnTo>
                  <a:pt x="94" y="530"/>
                </a:lnTo>
                <a:lnTo>
                  <a:pt x="94" y="530"/>
                </a:lnTo>
                <a:lnTo>
                  <a:pt x="92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0"/>
                </a:lnTo>
                <a:lnTo>
                  <a:pt x="90" y="532"/>
                </a:lnTo>
                <a:lnTo>
                  <a:pt x="90" y="532"/>
                </a:lnTo>
                <a:lnTo>
                  <a:pt x="92" y="534"/>
                </a:lnTo>
                <a:lnTo>
                  <a:pt x="92" y="534"/>
                </a:lnTo>
                <a:lnTo>
                  <a:pt x="92" y="536"/>
                </a:lnTo>
                <a:lnTo>
                  <a:pt x="96" y="536"/>
                </a:lnTo>
                <a:lnTo>
                  <a:pt x="96" y="538"/>
                </a:lnTo>
                <a:lnTo>
                  <a:pt x="98" y="541"/>
                </a:lnTo>
                <a:lnTo>
                  <a:pt x="98" y="543"/>
                </a:lnTo>
                <a:lnTo>
                  <a:pt x="98" y="545"/>
                </a:lnTo>
                <a:lnTo>
                  <a:pt x="101" y="547"/>
                </a:lnTo>
                <a:lnTo>
                  <a:pt x="101" y="549"/>
                </a:lnTo>
                <a:lnTo>
                  <a:pt x="103" y="549"/>
                </a:lnTo>
                <a:lnTo>
                  <a:pt x="105" y="551"/>
                </a:lnTo>
                <a:lnTo>
                  <a:pt x="105" y="553"/>
                </a:lnTo>
                <a:lnTo>
                  <a:pt x="105" y="553"/>
                </a:lnTo>
                <a:lnTo>
                  <a:pt x="103" y="553"/>
                </a:lnTo>
                <a:lnTo>
                  <a:pt x="98" y="553"/>
                </a:lnTo>
                <a:lnTo>
                  <a:pt x="98" y="553"/>
                </a:lnTo>
                <a:lnTo>
                  <a:pt x="96" y="555"/>
                </a:lnTo>
                <a:lnTo>
                  <a:pt x="96" y="555"/>
                </a:lnTo>
                <a:lnTo>
                  <a:pt x="96" y="557"/>
                </a:lnTo>
                <a:lnTo>
                  <a:pt x="96" y="557"/>
                </a:lnTo>
                <a:lnTo>
                  <a:pt x="96" y="559"/>
                </a:lnTo>
                <a:lnTo>
                  <a:pt x="94" y="559"/>
                </a:lnTo>
                <a:lnTo>
                  <a:pt x="92" y="557"/>
                </a:lnTo>
                <a:lnTo>
                  <a:pt x="92" y="557"/>
                </a:lnTo>
                <a:lnTo>
                  <a:pt x="92" y="559"/>
                </a:lnTo>
                <a:lnTo>
                  <a:pt x="90" y="559"/>
                </a:lnTo>
                <a:lnTo>
                  <a:pt x="88" y="561"/>
                </a:lnTo>
                <a:lnTo>
                  <a:pt x="88" y="561"/>
                </a:lnTo>
                <a:lnTo>
                  <a:pt x="90" y="566"/>
                </a:lnTo>
                <a:lnTo>
                  <a:pt x="90" y="566"/>
                </a:lnTo>
                <a:lnTo>
                  <a:pt x="92" y="566"/>
                </a:lnTo>
                <a:lnTo>
                  <a:pt x="94" y="566"/>
                </a:lnTo>
                <a:lnTo>
                  <a:pt x="96" y="568"/>
                </a:lnTo>
                <a:lnTo>
                  <a:pt x="98" y="568"/>
                </a:lnTo>
                <a:lnTo>
                  <a:pt x="103" y="572"/>
                </a:lnTo>
                <a:lnTo>
                  <a:pt x="105" y="572"/>
                </a:lnTo>
                <a:lnTo>
                  <a:pt x="107" y="572"/>
                </a:lnTo>
                <a:lnTo>
                  <a:pt x="107" y="572"/>
                </a:lnTo>
                <a:lnTo>
                  <a:pt x="109" y="572"/>
                </a:lnTo>
                <a:lnTo>
                  <a:pt x="113" y="574"/>
                </a:lnTo>
                <a:lnTo>
                  <a:pt x="117" y="576"/>
                </a:lnTo>
                <a:lnTo>
                  <a:pt x="119" y="578"/>
                </a:lnTo>
                <a:lnTo>
                  <a:pt x="119" y="578"/>
                </a:lnTo>
                <a:lnTo>
                  <a:pt x="119" y="580"/>
                </a:lnTo>
                <a:lnTo>
                  <a:pt x="119" y="580"/>
                </a:lnTo>
                <a:lnTo>
                  <a:pt x="119" y="582"/>
                </a:lnTo>
                <a:lnTo>
                  <a:pt x="119" y="584"/>
                </a:lnTo>
                <a:lnTo>
                  <a:pt x="119" y="584"/>
                </a:lnTo>
                <a:lnTo>
                  <a:pt x="119" y="584"/>
                </a:lnTo>
                <a:lnTo>
                  <a:pt x="119" y="589"/>
                </a:lnTo>
                <a:lnTo>
                  <a:pt x="119" y="591"/>
                </a:lnTo>
                <a:lnTo>
                  <a:pt x="119" y="593"/>
                </a:lnTo>
                <a:lnTo>
                  <a:pt x="124" y="595"/>
                </a:lnTo>
                <a:lnTo>
                  <a:pt x="126" y="595"/>
                </a:lnTo>
                <a:lnTo>
                  <a:pt x="126" y="595"/>
                </a:lnTo>
                <a:lnTo>
                  <a:pt x="126" y="595"/>
                </a:lnTo>
                <a:lnTo>
                  <a:pt x="128" y="593"/>
                </a:lnTo>
                <a:lnTo>
                  <a:pt x="128" y="593"/>
                </a:lnTo>
                <a:lnTo>
                  <a:pt x="128" y="593"/>
                </a:lnTo>
                <a:lnTo>
                  <a:pt x="130" y="591"/>
                </a:lnTo>
                <a:lnTo>
                  <a:pt x="130" y="591"/>
                </a:lnTo>
                <a:lnTo>
                  <a:pt x="130" y="589"/>
                </a:lnTo>
                <a:lnTo>
                  <a:pt x="132" y="589"/>
                </a:lnTo>
                <a:lnTo>
                  <a:pt x="132" y="589"/>
                </a:lnTo>
                <a:lnTo>
                  <a:pt x="134" y="589"/>
                </a:lnTo>
                <a:lnTo>
                  <a:pt x="136" y="589"/>
                </a:lnTo>
                <a:lnTo>
                  <a:pt x="138" y="591"/>
                </a:lnTo>
                <a:lnTo>
                  <a:pt x="140" y="591"/>
                </a:lnTo>
                <a:lnTo>
                  <a:pt x="142" y="593"/>
                </a:lnTo>
                <a:lnTo>
                  <a:pt x="142" y="597"/>
                </a:lnTo>
                <a:lnTo>
                  <a:pt x="142" y="601"/>
                </a:lnTo>
                <a:lnTo>
                  <a:pt x="142" y="601"/>
                </a:lnTo>
                <a:lnTo>
                  <a:pt x="144" y="603"/>
                </a:lnTo>
                <a:lnTo>
                  <a:pt x="144" y="605"/>
                </a:lnTo>
                <a:lnTo>
                  <a:pt x="149" y="605"/>
                </a:lnTo>
                <a:lnTo>
                  <a:pt x="161" y="609"/>
                </a:lnTo>
                <a:lnTo>
                  <a:pt x="163" y="609"/>
                </a:lnTo>
                <a:lnTo>
                  <a:pt x="163" y="612"/>
                </a:lnTo>
                <a:lnTo>
                  <a:pt x="163" y="614"/>
                </a:lnTo>
                <a:lnTo>
                  <a:pt x="163" y="616"/>
                </a:lnTo>
                <a:lnTo>
                  <a:pt x="163" y="618"/>
                </a:lnTo>
                <a:lnTo>
                  <a:pt x="163" y="620"/>
                </a:lnTo>
                <a:lnTo>
                  <a:pt x="163" y="620"/>
                </a:lnTo>
                <a:lnTo>
                  <a:pt x="167" y="626"/>
                </a:lnTo>
                <a:lnTo>
                  <a:pt x="167" y="628"/>
                </a:lnTo>
                <a:lnTo>
                  <a:pt x="182" y="624"/>
                </a:lnTo>
                <a:lnTo>
                  <a:pt x="184" y="624"/>
                </a:lnTo>
                <a:lnTo>
                  <a:pt x="188" y="624"/>
                </a:lnTo>
                <a:lnTo>
                  <a:pt x="190" y="622"/>
                </a:lnTo>
                <a:lnTo>
                  <a:pt x="197" y="618"/>
                </a:lnTo>
                <a:lnTo>
                  <a:pt x="205" y="616"/>
                </a:lnTo>
                <a:lnTo>
                  <a:pt x="207" y="612"/>
                </a:lnTo>
                <a:lnTo>
                  <a:pt x="209" y="609"/>
                </a:lnTo>
                <a:lnTo>
                  <a:pt x="211" y="609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1" y="607"/>
                </a:lnTo>
                <a:lnTo>
                  <a:pt x="215" y="603"/>
                </a:lnTo>
                <a:lnTo>
                  <a:pt x="218" y="603"/>
                </a:lnTo>
                <a:lnTo>
                  <a:pt x="218" y="603"/>
                </a:lnTo>
                <a:lnTo>
                  <a:pt x="220" y="601"/>
                </a:lnTo>
                <a:lnTo>
                  <a:pt x="224" y="591"/>
                </a:lnTo>
                <a:lnTo>
                  <a:pt x="226" y="589"/>
                </a:lnTo>
                <a:lnTo>
                  <a:pt x="226" y="586"/>
                </a:lnTo>
                <a:lnTo>
                  <a:pt x="226" y="586"/>
                </a:lnTo>
                <a:lnTo>
                  <a:pt x="226" y="584"/>
                </a:lnTo>
                <a:lnTo>
                  <a:pt x="226" y="582"/>
                </a:lnTo>
                <a:lnTo>
                  <a:pt x="226" y="582"/>
                </a:lnTo>
                <a:lnTo>
                  <a:pt x="230" y="582"/>
                </a:lnTo>
                <a:lnTo>
                  <a:pt x="232" y="582"/>
                </a:lnTo>
                <a:lnTo>
                  <a:pt x="234" y="578"/>
                </a:lnTo>
                <a:lnTo>
                  <a:pt x="238" y="576"/>
                </a:lnTo>
                <a:lnTo>
                  <a:pt x="238" y="572"/>
                </a:lnTo>
                <a:lnTo>
                  <a:pt x="236" y="568"/>
                </a:lnTo>
                <a:lnTo>
                  <a:pt x="234" y="566"/>
                </a:lnTo>
                <a:lnTo>
                  <a:pt x="230" y="564"/>
                </a:lnTo>
                <a:lnTo>
                  <a:pt x="226" y="564"/>
                </a:lnTo>
                <a:lnTo>
                  <a:pt x="224" y="564"/>
                </a:lnTo>
                <a:lnTo>
                  <a:pt x="222" y="564"/>
                </a:lnTo>
                <a:lnTo>
                  <a:pt x="220" y="561"/>
                </a:lnTo>
                <a:lnTo>
                  <a:pt x="218" y="559"/>
                </a:lnTo>
                <a:lnTo>
                  <a:pt x="215" y="557"/>
                </a:lnTo>
                <a:lnTo>
                  <a:pt x="215" y="555"/>
                </a:lnTo>
                <a:lnTo>
                  <a:pt x="215" y="547"/>
                </a:lnTo>
                <a:lnTo>
                  <a:pt x="213" y="543"/>
                </a:lnTo>
                <a:lnTo>
                  <a:pt x="211" y="538"/>
                </a:lnTo>
                <a:lnTo>
                  <a:pt x="211" y="538"/>
                </a:lnTo>
                <a:lnTo>
                  <a:pt x="213" y="538"/>
                </a:lnTo>
                <a:lnTo>
                  <a:pt x="215" y="541"/>
                </a:lnTo>
                <a:lnTo>
                  <a:pt x="215" y="543"/>
                </a:lnTo>
                <a:lnTo>
                  <a:pt x="215" y="545"/>
                </a:lnTo>
                <a:lnTo>
                  <a:pt x="215" y="547"/>
                </a:lnTo>
                <a:lnTo>
                  <a:pt x="218" y="551"/>
                </a:lnTo>
                <a:lnTo>
                  <a:pt x="218" y="553"/>
                </a:lnTo>
                <a:lnTo>
                  <a:pt x="218" y="555"/>
                </a:lnTo>
                <a:lnTo>
                  <a:pt x="220" y="555"/>
                </a:lnTo>
                <a:lnTo>
                  <a:pt x="222" y="559"/>
                </a:lnTo>
                <a:lnTo>
                  <a:pt x="224" y="559"/>
                </a:lnTo>
                <a:lnTo>
                  <a:pt x="226" y="561"/>
                </a:lnTo>
                <a:lnTo>
                  <a:pt x="228" y="559"/>
                </a:lnTo>
                <a:lnTo>
                  <a:pt x="228" y="559"/>
                </a:lnTo>
                <a:lnTo>
                  <a:pt x="230" y="561"/>
                </a:lnTo>
                <a:lnTo>
                  <a:pt x="232" y="564"/>
                </a:lnTo>
                <a:lnTo>
                  <a:pt x="238" y="566"/>
                </a:lnTo>
                <a:lnTo>
                  <a:pt x="241" y="568"/>
                </a:lnTo>
                <a:lnTo>
                  <a:pt x="243" y="568"/>
                </a:lnTo>
                <a:lnTo>
                  <a:pt x="243" y="574"/>
                </a:lnTo>
                <a:lnTo>
                  <a:pt x="243" y="576"/>
                </a:lnTo>
                <a:lnTo>
                  <a:pt x="243" y="580"/>
                </a:lnTo>
                <a:lnTo>
                  <a:pt x="238" y="584"/>
                </a:lnTo>
                <a:lnTo>
                  <a:pt x="236" y="586"/>
                </a:lnTo>
                <a:lnTo>
                  <a:pt x="236" y="589"/>
                </a:lnTo>
                <a:lnTo>
                  <a:pt x="236" y="591"/>
                </a:lnTo>
                <a:lnTo>
                  <a:pt x="236" y="595"/>
                </a:lnTo>
                <a:lnTo>
                  <a:pt x="236" y="597"/>
                </a:lnTo>
                <a:lnTo>
                  <a:pt x="236" y="597"/>
                </a:lnTo>
                <a:lnTo>
                  <a:pt x="243" y="607"/>
                </a:lnTo>
                <a:lnTo>
                  <a:pt x="243" y="607"/>
                </a:lnTo>
                <a:lnTo>
                  <a:pt x="241" y="609"/>
                </a:lnTo>
                <a:lnTo>
                  <a:pt x="243" y="614"/>
                </a:lnTo>
                <a:lnTo>
                  <a:pt x="243" y="616"/>
                </a:lnTo>
                <a:lnTo>
                  <a:pt x="241" y="618"/>
                </a:lnTo>
                <a:lnTo>
                  <a:pt x="238" y="620"/>
                </a:lnTo>
                <a:lnTo>
                  <a:pt x="238" y="622"/>
                </a:lnTo>
                <a:lnTo>
                  <a:pt x="241" y="624"/>
                </a:lnTo>
                <a:lnTo>
                  <a:pt x="243" y="628"/>
                </a:lnTo>
                <a:lnTo>
                  <a:pt x="245" y="628"/>
                </a:lnTo>
                <a:lnTo>
                  <a:pt x="245" y="628"/>
                </a:lnTo>
                <a:lnTo>
                  <a:pt x="247" y="630"/>
                </a:lnTo>
                <a:lnTo>
                  <a:pt x="247" y="632"/>
                </a:lnTo>
                <a:lnTo>
                  <a:pt x="247" y="635"/>
                </a:lnTo>
                <a:lnTo>
                  <a:pt x="249" y="635"/>
                </a:lnTo>
                <a:lnTo>
                  <a:pt x="249" y="635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2"/>
                </a:lnTo>
                <a:lnTo>
                  <a:pt x="251" y="630"/>
                </a:lnTo>
                <a:lnTo>
                  <a:pt x="251" y="630"/>
                </a:lnTo>
                <a:lnTo>
                  <a:pt x="251" y="628"/>
                </a:lnTo>
                <a:lnTo>
                  <a:pt x="249" y="628"/>
                </a:lnTo>
                <a:lnTo>
                  <a:pt x="249" y="626"/>
                </a:lnTo>
                <a:lnTo>
                  <a:pt x="251" y="624"/>
                </a:lnTo>
                <a:lnTo>
                  <a:pt x="251" y="622"/>
                </a:lnTo>
                <a:lnTo>
                  <a:pt x="251" y="620"/>
                </a:lnTo>
                <a:lnTo>
                  <a:pt x="247" y="609"/>
                </a:lnTo>
                <a:lnTo>
                  <a:pt x="247" y="607"/>
                </a:lnTo>
                <a:lnTo>
                  <a:pt x="249" y="607"/>
                </a:lnTo>
                <a:lnTo>
                  <a:pt x="251" y="609"/>
                </a:lnTo>
                <a:lnTo>
                  <a:pt x="251" y="612"/>
                </a:lnTo>
                <a:lnTo>
                  <a:pt x="251" y="614"/>
                </a:lnTo>
                <a:lnTo>
                  <a:pt x="251" y="626"/>
                </a:lnTo>
                <a:lnTo>
                  <a:pt x="253" y="628"/>
                </a:lnTo>
                <a:lnTo>
                  <a:pt x="253" y="628"/>
                </a:lnTo>
                <a:lnTo>
                  <a:pt x="255" y="626"/>
                </a:lnTo>
                <a:lnTo>
                  <a:pt x="255" y="624"/>
                </a:lnTo>
                <a:lnTo>
                  <a:pt x="257" y="624"/>
                </a:lnTo>
                <a:lnTo>
                  <a:pt x="257" y="622"/>
                </a:lnTo>
                <a:lnTo>
                  <a:pt x="255" y="622"/>
                </a:lnTo>
                <a:lnTo>
                  <a:pt x="255" y="618"/>
                </a:lnTo>
                <a:lnTo>
                  <a:pt x="253" y="618"/>
                </a:lnTo>
                <a:lnTo>
                  <a:pt x="253" y="616"/>
                </a:lnTo>
                <a:lnTo>
                  <a:pt x="255" y="616"/>
                </a:lnTo>
                <a:lnTo>
                  <a:pt x="255" y="618"/>
                </a:lnTo>
                <a:lnTo>
                  <a:pt x="255" y="618"/>
                </a:lnTo>
                <a:lnTo>
                  <a:pt x="255" y="620"/>
                </a:lnTo>
                <a:lnTo>
                  <a:pt x="257" y="620"/>
                </a:lnTo>
                <a:lnTo>
                  <a:pt x="257" y="620"/>
                </a:lnTo>
                <a:lnTo>
                  <a:pt x="259" y="618"/>
                </a:lnTo>
                <a:lnTo>
                  <a:pt x="261" y="618"/>
                </a:lnTo>
                <a:lnTo>
                  <a:pt x="259" y="622"/>
                </a:lnTo>
                <a:lnTo>
                  <a:pt x="259" y="626"/>
                </a:lnTo>
                <a:lnTo>
                  <a:pt x="261" y="628"/>
                </a:lnTo>
                <a:lnTo>
                  <a:pt x="264" y="628"/>
                </a:lnTo>
                <a:lnTo>
                  <a:pt x="264" y="628"/>
                </a:lnTo>
                <a:lnTo>
                  <a:pt x="266" y="626"/>
                </a:lnTo>
                <a:lnTo>
                  <a:pt x="268" y="626"/>
                </a:lnTo>
                <a:lnTo>
                  <a:pt x="268" y="624"/>
                </a:lnTo>
                <a:lnTo>
                  <a:pt x="270" y="622"/>
                </a:lnTo>
                <a:lnTo>
                  <a:pt x="268" y="620"/>
                </a:lnTo>
                <a:lnTo>
                  <a:pt x="268" y="618"/>
                </a:lnTo>
                <a:lnTo>
                  <a:pt x="268" y="616"/>
                </a:lnTo>
                <a:lnTo>
                  <a:pt x="268" y="614"/>
                </a:lnTo>
                <a:lnTo>
                  <a:pt x="268" y="612"/>
                </a:lnTo>
                <a:lnTo>
                  <a:pt x="268" y="609"/>
                </a:lnTo>
                <a:lnTo>
                  <a:pt x="270" y="607"/>
                </a:lnTo>
                <a:lnTo>
                  <a:pt x="270" y="607"/>
                </a:lnTo>
                <a:lnTo>
                  <a:pt x="270" y="607"/>
                </a:lnTo>
                <a:lnTo>
                  <a:pt x="272" y="607"/>
                </a:lnTo>
                <a:lnTo>
                  <a:pt x="272" y="605"/>
                </a:lnTo>
                <a:lnTo>
                  <a:pt x="272" y="603"/>
                </a:lnTo>
                <a:lnTo>
                  <a:pt x="270" y="599"/>
                </a:lnTo>
                <a:lnTo>
                  <a:pt x="270" y="597"/>
                </a:lnTo>
                <a:lnTo>
                  <a:pt x="270" y="595"/>
                </a:lnTo>
                <a:lnTo>
                  <a:pt x="272" y="593"/>
                </a:lnTo>
                <a:lnTo>
                  <a:pt x="272" y="593"/>
                </a:lnTo>
                <a:lnTo>
                  <a:pt x="272" y="591"/>
                </a:lnTo>
                <a:lnTo>
                  <a:pt x="274" y="593"/>
                </a:lnTo>
                <a:lnTo>
                  <a:pt x="274" y="595"/>
                </a:lnTo>
                <a:lnTo>
                  <a:pt x="272" y="599"/>
                </a:lnTo>
                <a:lnTo>
                  <a:pt x="274" y="601"/>
                </a:lnTo>
                <a:lnTo>
                  <a:pt x="274" y="605"/>
                </a:lnTo>
                <a:lnTo>
                  <a:pt x="274" y="607"/>
                </a:lnTo>
                <a:lnTo>
                  <a:pt x="274" y="612"/>
                </a:lnTo>
                <a:lnTo>
                  <a:pt x="272" y="614"/>
                </a:lnTo>
                <a:lnTo>
                  <a:pt x="272" y="616"/>
                </a:lnTo>
                <a:lnTo>
                  <a:pt x="274" y="622"/>
                </a:lnTo>
                <a:lnTo>
                  <a:pt x="274" y="624"/>
                </a:lnTo>
                <a:lnTo>
                  <a:pt x="274" y="624"/>
                </a:lnTo>
                <a:lnTo>
                  <a:pt x="274" y="626"/>
                </a:lnTo>
                <a:lnTo>
                  <a:pt x="274" y="628"/>
                </a:lnTo>
                <a:lnTo>
                  <a:pt x="274" y="628"/>
                </a:lnTo>
                <a:lnTo>
                  <a:pt x="272" y="630"/>
                </a:lnTo>
                <a:lnTo>
                  <a:pt x="272" y="630"/>
                </a:lnTo>
                <a:lnTo>
                  <a:pt x="272" y="630"/>
                </a:lnTo>
                <a:lnTo>
                  <a:pt x="270" y="635"/>
                </a:lnTo>
                <a:lnTo>
                  <a:pt x="272" y="637"/>
                </a:lnTo>
                <a:lnTo>
                  <a:pt x="274" y="637"/>
                </a:lnTo>
                <a:lnTo>
                  <a:pt x="276" y="637"/>
                </a:lnTo>
                <a:lnTo>
                  <a:pt x="276" y="635"/>
                </a:lnTo>
                <a:lnTo>
                  <a:pt x="274" y="635"/>
                </a:lnTo>
                <a:lnTo>
                  <a:pt x="274" y="632"/>
                </a:lnTo>
                <a:lnTo>
                  <a:pt x="276" y="632"/>
                </a:lnTo>
                <a:lnTo>
                  <a:pt x="276" y="632"/>
                </a:lnTo>
                <a:lnTo>
                  <a:pt x="278" y="635"/>
                </a:lnTo>
                <a:lnTo>
                  <a:pt x="278" y="632"/>
                </a:lnTo>
                <a:lnTo>
                  <a:pt x="280" y="632"/>
                </a:lnTo>
                <a:lnTo>
                  <a:pt x="280" y="626"/>
                </a:lnTo>
                <a:lnTo>
                  <a:pt x="280" y="628"/>
                </a:lnTo>
                <a:lnTo>
                  <a:pt x="282" y="624"/>
                </a:lnTo>
                <a:lnTo>
                  <a:pt x="280" y="618"/>
                </a:lnTo>
                <a:lnTo>
                  <a:pt x="282" y="618"/>
                </a:lnTo>
                <a:lnTo>
                  <a:pt x="282" y="618"/>
                </a:lnTo>
                <a:lnTo>
                  <a:pt x="284" y="616"/>
                </a:lnTo>
                <a:lnTo>
                  <a:pt x="284" y="614"/>
                </a:lnTo>
                <a:lnTo>
                  <a:pt x="284" y="612"/>
                </a:lnTo>
                <a:lnTo>
                  <a:pt x="284" y="609"/>
                </a:lnTo>
                <a:lnTo>
                  <a:pt x="282" y="609"/>
                </a:lnTo>
                <a:lnTo>
                  <a:pt x="280" y="609"/>
                </a:lnTo>
                <a:lnTo>
                  <a:pt x="278" y="612"/>
                </a:lnTo>
                <a:lnTo>
                  <a:pt x="278" y="609"/>
                </a:lnTo>
                <a:lnTo>
                  <a:pt x="278" y="603"/>
                </a:lnTo>
                <a:lnTo>
                  <a:pt x="278" y="601"/>
                </a:lnTo>
                <a:lnTo>
                  <a:pt x="282" y="593"/>
                </a:lnTo>
                <a:lnTo>
                  <a:pt x="282" y="591"/>
                </a:lnTo>
                <a:lnTo>
                  <a:pt x="282" y="586"/>
                </a:lnTo>
                <a:lnTo>
                  <a:pt x="282" y="584"/>
                </a:lnTo>
                <a:lnTo>
                  <a:pt x="284" y="582"/>
                </a:lnTo>
                <a:lnTo>
                  <a:pt x="284" y="580"/>
                </a:lnTo>
                <a:lnTo>
                  <a:pt x="284" y="578"/>
                </a:lnTo>
                <a:lnTo>
                  <a:pt x="284" y="576"/>
                </a:lnTo>
                <a:lnTo>
                  <a:pt x="284" y="574"/>
                </a:lnTo>
                <a:lnTo>
                  <a:pt x="284" y="574"/>
                </a:lnTo>
                <a:lnTo>
                  <a:pt x="284" y="572"/>
                </a:lnTo>
                <a:lnTo>
                  <a:pt x="284" y="572"/>
                </a:lnTo>
                <a:lnTo>
                  <a:pt x="284" y="570"/>
                </a:lnTo>
                <a:lnTo>
                  <a:pt x="286" y="568"/>
                </a:lnTo>
                <a:lnTo>
                  <a:pt x="286" y="568"/>
                </a:lnTo>
                <a:lnTo>
                  <a:pt x="286" y="568"/>
                </a:lnTo>
                <a:lnTo>
                  <a:pt x="286" y="566"/>
                </a:lnTo>
                <a:lnTo>
                  <a:pt x="289" y="564"/>
                </a:lnTo>
                <a:lnTo>
                  <a:pt x="289" y="564"/>
                </a:lnTo>
                <a:lnTo>
                  <a:pt x="291" y="564"/>
                </a:lnTo>
                <a:lnTo>
                  <a:pt x="291" y="566"/>
                </a:lnTo>
                <a:lnTo>
                  <a:pt x="289" y="568"/>
                </a:lnTo>
                <a:lnTo>
                  <a:pt x="286" y="568"/>
                </a:lnTo>
                <a:lnTo>
                  <a:pt x="286" y="574"/>
                </a:lnTo>
                <a:lnTo>
                  <a:pt x="286" y="574"/>
                </a:lnTo>
                <a:lnTo>
                  <a:pt x="286" y="576"/>
                </a:lnTo>
                <a:lnTo>
                  <a:pt x="286" y="580"/>
                </a:lnTo>
                <a:lnTo>
                  <a:pt x="286" y="582"/>
                </a:lnTo>
                <a:lnTo>
                  <a:pt x="286" y="582"/>
                </a:lnTo>
                <a:lnTo>
                  <a:pt x="286" y="584"/>
                </a:lnTo>
                <a:lnTo>
                  <a:pt x="284" y="586"/>
                </a:lnTo>
                <a:lnTo>
                  <a:pt x="284" y="589"/>
                </a:lnTo>
                <a:lnTo>
                  <a:pt x="284" y="591"/>
                </a:lnTo>
                <a:lnTo>
                  <a:pt x="284" y="591"/>
                </a:lnTo>
                <a:lnTo>
                  <a:pt x="286" y="591"/>
                </a:lnTo>
                <a:lnTo>
                  <a:pt x="286" y="591"/>
                </a:lnTo>
                <a:lnTo>
                  <a:pt x="289" y="591"/>
                </a:lnTo>
                <a:lnTo>
                  <a:pt x="291" y="593"/>
                </a:lnTo>
                <a:lnTo>
                  <a:pt x="291" y="591"/>
                </a:lnTo>
                <a:lnTo>
                  <a:pt x="293" y="589"/>
                </a:lnTo>
                <a:lnTo>
                  <a:pt x="293" y="589"/>
                </a:lnTo>
                <a:lnTo>
                  <a:pt x="295" y="584"/>
                </a:lnTo>
                <a:lnTo>
                  <a:pt x="295" y="580"/>
                </a:lnTo>
                <a:lnTo>
                  <a:pt x="293" y="580"/>
                </a:lnTo>
                <a:lnTo>
                  <a:pt x="293" y="580"/>
                </a:lnTo>
                <a:lnTo>
                  <a:pt x="291" y="578"/>
                </a:lnTo>
                <a:lnTo>
                  <a:pt x="291" y="576"/>
                </a:lnTo>
                <a:lnTo>
                  <a:pt x="293" y="574"/>
                </a:lnTo>
                <a:lnTo>
                  <a:pt x="293" y="574"/>
                </a:lnTo>
                <a:lnTo>
                  <a:pt x="295" y="572"/>
                </a:lnTo>
                <a:lnTo>
                  <a:pt x="297" y="572"/>
                </a:lnTo>
                <a:lnTo>
                  <a:pt x="299" y="572"/>
                </a:lnTo>
                <a:lnTo>
                  <a:pt x="295" y="574"/>
                </a:lnTo>
                <a:lnTo>
                  <a:pt x="293" y="576"/>
                </a:lnTo>
                <a:lnTo>
                  <a:pt x="293" y="578"/>
                </a:lnTo>
                <a:lnTo>
                  <a:pt x="293" y="578"/>
                </a:lnTo>
                <a:lnTo>
                  <a:pt x="297" y="580"/>
                </a:lnTo>
                <a:lnTo>
                  <a:pt x="299" y="582"/>
                </a:lnTo>
                <a:lnTo>
                  <a:pt x="297" y="584"/>
                </a:lnTo>
                <a:lnTo>
                  <a:pt x="297" y="586"/>
                </a:lnTo>
                <a:lnTo>
                  <a:pt x="295" y="589"/>
                </a:lnTo>
                <a:lnTo>
                  <a:pt x="295" y="589"/>
                </a:lnTo>
                <a:lnTo>
                  <a:pt x="293" y="591"/>
                </a:lnTo>
                <a:lnTo>
                  <a:pt x="293" y="597"/>
                </a:lnTo>
                <a:lnTo>
                  <a:pt x="291" y="603"/>
                </a:lnTo>
                <a:lnTo>
                  <a:pt x="291" y="603"/>
                </a:lnTo>
                <a:lnTo>
                  <a:pt x="293" y="605"/>
                </a:lnTo>
                <a:lnTo>
                  <a:pt x="291" y="618"/>
                </a:lnTo>
                <a:lnTo>
                  <a:pt x="291" y="620"/>
                </a:lnTo>
                <a:lnTo>
                  <a:pt x="295" y="628"/>
                </a:lnTo>
                <a:lnTo>
                  <a:pt x="293" y="630"/>
                </a:lnTo>
                <a:lnTo>
                  <a:pt x="295" y="632"/>
                </a:lnTo>
                <a:lnTo>
                  <a:pt x="299" y="635"/>
                </a:lnTo>
                <a:lnTo>
                  <a:pt x="301" y="632"/>
                </a:lnTo>
                <a:lnTo>
                  <a:pt x="301" y="630"/>
                </a:lnTo>
                <a:lnTo>
                  <a:pt x="301" y="628"/>
                </a:lnTo>
                <a:lnTo>
                  <a:pt x="301" y="628"/>
                </a:lnTo>
                <a:lnTo>
                  <a:pt x="299" y="626"/>
                </a:lnTo>
                <a:lnTo>
                  <a:pt x="299" y="624"/>
                </a:lnTo>
                <a:lnTo>
                  <a:pt x="299" y="624"/>
                </a:lnTo>
                <a:lnTo>
                  <a:pt x="301" y="622"/>
                </a:lnTo>
                <a:lnTo>
                  <a:pt x="301" y="622"/>
                </a:lnTo>
                <a:lnTo>
                  <a:pt x="301" y="622"/>
                </a:lnTo>
                <a:lnTo>
                  <a:pt x="303" y="622"/>
                </a:lnTo>
                <a:lnTo>
                  <a:pt x="303" y="618"/>
                </a:lnTo>
                <a:lnTo>
                  <a:pt x="303" y="620"/>
                </a:lnTo>
                <a:lnTo>
                  <a:pt x="303" y="622"/>
                </a:lnTo>
                <a:lnTo>
                  <a:pt x="303" y="622"/>
                </a:lnTo>
                <a:lnTo>
                  <a:pt x="303" y="622"/>
                </a:lnTo>
                <a:lnTo>
                  <a:pt x="301" y="624"/>
                </a:lnTo>
                <a:lnTo>
                  <a:pt x="303" y="626"/>
                </a:lnTo>
                <a:lnTo>
                  <a:pt x="305" y="626"/>
                </a:lnTo>
                <a:lnTo>
                  <a:pt x="307" y="626"/>
                </a:lnTo>
                <a:lnTo>
                  <a:pt x="307" y="624"/>
                </a:lnTo>
                <a:lnTo>
                  <a:pt x="307" y="624"/>
                </a:lnTo>
                <a:lnTo>
                  <a:pt x="307" y="620"/>
                </a:lnTo>
                <a:lnTo>
                  <a:pt x="305" y="618"/>
                </a:lnTo>
                <a:lnTo>
                  <a:pt x="305" y="616"/>
                </a:lnTo>
                <a:lnTo>
                  <a:pt x="307" y="612"/>
                </a:lnTo>
                <a:lnTo>
                  <a:pt x="307" y="612"/>
                </a:lnTo>
                <a:lnTo>
                  <a:pt x="309" y="612"/>
                </a:lnTo>
                <a:lnTo>
                  <a:pt x="309" y="612"/>
                </a:lnTo>
                <a:lnTo>
                  <a:pt x="309" y="620"/>
                </a:lnTo>
                <a:lnTo>
                  <a:pt x="312" y="622"/>
                </a:lnTo>
                <a:lnTo>
                  <a:pt x="312" y="622"/>
                </a:lnTo>
                <a:lnTo>
                  <a:pt x="312" y="624"/>
                </a:lnTo>
                <a:lnTo>
                  <a:pt x="316" y="624"/>
                </a:lnTo>
                <a:lnTo>
                  <a:pt x="320" y="626"/>
                </a:lnTo>
                <a:lnTo>
                  <a:pt x="322" y="628"/>
                </a:lnTo>
                <a:lnTo>
                  <a:pt x="324" y="628"/>
                </a:lnTo>
                <a:lnTo>
                  <a:pt x="324" y="628"/>
                </a:lnTo>
                <a:lnTo>
                  <a:pt x="324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6"/>
                </a:lnTo>
                <a:lnTo>
                  <a:pt x="326" y="628"/>
                </a:lnTo>
                <a:lnTo>
                  <a:pt x="328" y="628"/>
                </a:lnTo>
                <a:lnTo>
                  <a:pt x="328" y="628"/>
                </a:lnTo>
                <a:lnTo>
                  <a:pt x="330" y="626"/>
                </a:lnTo>
                <a:lnTo>
                  <a:pt x="330" y="624"/>
                </a:lnTo>
                <a:lnTo>
                  <a:pt x="330" y="620"/>
                </a:lnTo>
                <a:lnTo>
                  <a:pt x="330" y="620"/>
                </a:lnTo>
                <a:lnTo>
                  <a:pt x="328" y="618"/>
                </a:lnTo>
                <a:lnTo>
                  <a:pt x="326" y="616"/>
                </a:lnTo>
                <a:lnTo>
                  <a:pt x="326" y="614"/>
                </a:lnTo>
                <a:lnTo>
                  <a:pt x="326" y="609"/>
                </a:lnTo>
                <a:lnTo>
                  <a:pt x="324" y="601"/>
                </a:lnTo>
                <a:lnTo>
                  <a:pt x="322" y="597"/>
                </a:lnTo>
                <a:lnTo>
                  <a:pt x="320" y="595"/>
                </a:lnTo>
                <a:lnTo>
                  <a:pt x="318" y="595"/>
                </a:lnTo>
                <a:lnTo>
                  <a:pt x="316" y="595"/>
                </a:lnTo>
                <a:lnTo>
                  <a:pt x="314" y="593"/>
                </a:lnTo>
                <a:lnTo>
                  <a:pt x="314" y="591"/>
                </a:lnTo>
                <a:lnTo>
                  <a:pt x="314" y="589"/>
                </a:lnTo>
                <a:lnTo>
                  <a:pt x="314" y="586"/>
                </a:lnTo>
                <a:lnTo>
                  <a:pt x="316" y="586"/>
                </a:lnTo>
                <a:lnTo>
                  <a:pt x="316" y="589"/>
                </a:lnTo>
                <a:lnTo>
                  <a:pt x="316" y="591"/>
                </a:lnTo>
                <a:lnTo>
                  <a:pt x="316" y="593"/>
                </a:lnTo>
                <a:lnTo>
                  <a:pt x="318" y="593"/>
                </a:lnTo>
                <a:lnTo>
                  <a:pt x="322" y="595"/>
                </a:lnTo>
                <a:lnTo>
                  <a:pt x="324" y="595"/>
                </a:lnTo>
                <a:lnTo>
                  <a:pt x="324" y="595"/>
                </a:lnTo>
                <a:lnTo>
                  <a:pt x="324" y="593"/>
                </a:lnTo>
                <a:lnTo>
                  <a:pt x="324" y="593"/>
                </a:lnTo>
                <a:lnTo>
                  <a:pt x="326" y="593"/>
                </a:lnTo>
                <a:lnTo>
                  <a:pt x="328" y="593"/>
                </a:lnTo>
                <a:lnTo>
                  <a:pt x="328" y="589"/>
                </a:lnTo>
                <a:lnTo>
                  <a:pt x="328" y="582"/>
                </a:lnTo>
                <a:lnTo>
                  <a:pt x="328" y="580"/>
                </a:lnTo>
                <a:lnTo>
                  <a:pt x="326" y="578"/>
                </a:lnTo>
                <a:lnTo>
                  <a:pt x="326" y="576"/>
                </a:lnTo>
                <a:lnTo>
                  <a:pt x="326" y="574"/>
                </a:lnTo>
                <a:lnTo>
                  <a:pt x="326" y="574"/>
                </a:lnTo>
                <a:lnTo>
                  <a:pt x="326" y="572"/>
                </a:lnTo>
                <a:lnTo>
                  <a:pt x="326" y="570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28" y="572"/>
                </a:lnTo>
                <a:lnTo>
                  <a:pt x="330" y="568"/>
                </a:lnTo>
                <a:lnTo>
                  <a:pt x="330" y="566"/>
                </a:lnTo>
                <a:lnTo>
                  <a:pt x="330" y="564"/>
                </a:lnTo>
                <a:lnTo>
                  <a:pt x="328" y="561"/>
                </a:lnTo>
                <a:lnTo>
                  <a:pt x="324" y="557"/>
                </a:lnTo>
                <a:lnTo>
                  <a:pt x="324" y="553"/>
                </a:lnTo>
                <a:lnTo>
                  <a:pt x="324" y="553"/>
                </a:lnTo>
                <a:lnTo>
                  <a:pt x="322" y="551"/>
                </a:lnTo>
                <a:lnTo>
                  <a:pt x="322" y="549"/>
                </a:lnTo>
                <a:lnTo>
                  <a:pt x="322" y="543"/>
                </a:lnTo>
                <a:lnTo>
                  <a:pt x="322" y="543"/>
                </a:lnTo>
                <a:lnTo>
                  <a:pt x="322" y="541"/>
                </a:lnTo>
                <a:lnTo>
                  <a:pt x="322" y="538"/>
                </a:lnTo>
                <a:lnTo>
                  <a:pt x="322" y="538"/>
                </a:lnTo>
                <a:lnTo>
                  <a:pt x="322" y="536"/>
                </a:lnTo>
                <a:lnTo>
                  <a:pt x="320" y="532"/>
                </a:lnTo>
                <a:lnTo>
                  <a:pt x="320" y="528"/>
                </a:lnTo>
                <a:lnTo>
                  <a:pt x="318" y="526"/>
                </a:lnTo>
                <a:lnTo>
                  <a:pt x="316" y="526"/>
                </a:lnTo>
                <a:lnTo>
                  <a:pt x="318" y="524"/>
                </a:lnTo>
                <a:lnTo>
                  <a:pt x="318" y="522"/>
                </a:lnTo>
                <a:lnTo>
                  <a:pt x="318" y="518"/>
                </a:lnTo>
                <a:lnTo>
                  <a:pt x="316" y="515"/>
                </a:lnTo>
                <a:lnTo>
                  <a:pt x="316" y="513"/>
                </a:lnTo>
                <a:lnTo>
                  <a:pt x="316" y="511"/>
                </a:lnTo>
                <a:lnTo>
                  <a:pt x="314" y="509"/>
                </a:lnTo>
                <a:lnTo>
                  <a:pt x="314" y="507"/>
                </a:lnTo>
                <a:lnTo>
                  <a:pt x="314" y="505"/>
                </a:lnTo>
                <a:lnTo>
                  <a:pt x="314" y="503"/>
                </a:lnTo>
                <a:lnTo>
                  <a:pt x="316" y="501"/>
                </a:lnTo>
                <a:lnTo>
                  <a:pt x="316" y="499"/>
                </a:lnTo>
                <a:lnTo>
                  <a:pt x="316" y="499"/>
                </a:lnTo>
                <a:lnTo>
                  <a:pt x="316" y="497"/>
                </a:lnTo>
                <a:lnTo>
                  <a:pt x="318" y="495"/>
                </a:lnTo>
                <a:lnTo>
                  <a:pt x="316" y="493"/>
                </a:lnTo>
                <a:lnTo>
                  <a:pt x="316" y="490"/>
                </a:lnTo>
                <a:lnTo>
                  <a:pt x="314" y="490"/>
                </a:lnTo>
                <a:lnTo>
                  <a:pt x="312" y="488"/>
                </a:lnTo>
                <a:lnTo>
                  <a:pt x="309" y="484"/>
                </a:lnTo>
                <a:lnTo>
                  <a:pt x="307" y="482"/>
                </a:lnTo>
                <a:lnTo>
                  <a:pt x="305" y="480"/>
                </a:lnTo>
                <a:lnTo>
                  <a:pt x="305" y="478"/>
                </a:lnTo>
                <a:lnTo>
                  <a:pt x="305" y="476"/>
                </a:lnTo>
                <a:lnTo>
                  <a:pt x="307" y="474"/>
                </a:lnTo>
                <a:lnTo>
                  <a:pt x="307" y="467"/>
                </a:lnTo>
                <a:lnTo>
                  <a:pt x="309" y="465"/>
                </a:lnTo>
                <a:lnTo>
                  <a:pt x="314" y="459"/>
                </a:lnTo>
                <a:lnTo>
                  <a:pt x="316" y="457"/>
                </a:lnTo>
                <a:lnTo>
                  <a:pt x="318" y="455"/>
                </a:lnTo>
                <a:lnTo>
                  <a:pt x="318" y="455"/>
                </a:lnTo>
                <a:lnTo>
                  <a:pt x="318" y="453"/>
                </a:lnTo>
                <a:lnTo>
                  <a:pt x="318" y="453"/>
                </a:lnTo>
                <a:lnTo>
                  <a:pt x="316" y="453"/>
                </a:lnTo>
                <a:lnTo>
                  <a:pt x="314" y="453"/>
                </a:lnTo>
                <a:lnTo>
                  <a:pt x="314" y="453"/>
                </a:lnTo>
                <a:lnTo>
                  <a:pt x="305" y="451"/>
                </a:lnTo>
                <a:lnTo>
                  <a:pt x="305" y="449"/>
                </a:lnTo>
                <a:lnTo>
                  <a:pt x="303" y="449"/>
                </a:lnTo>
                <a:lnTo>
                  <a:pt x="301" y="451"/>
                </a:lnTo>
                <a:lnTo>
                  <a:pt x="301" y="451"/>
                </a:lnTo>
                <a:lnTo>
                  <a:pt x="301" y="451"/>
                </a:lnTo>
                <a:lnTo>
                  <a:pt x="299" y="451"/>
                </a:lnTo>
                <a:lnTo>
                  <a:pt x="293" y="449"/>
                </a:lnTo>
                <a:lnTo>
                  <a:pt x="291" y="449"/>
                </a:lnTo>
                <a:lnTo>
                  <a:pt x="291" y="447"/>
                </a:lnTo>
                <a:lnTo>
                  <a:pt x="291" y="442"/>
                </a:lnTo>
                <a:lnTo>
                  <a:pt x="291" y="440"/>
                </a:lnTo>
                <a:lnTo>
                  <a:pt x="295" y="438"/>
                </a:lnTo>
                <a:lnTo>
                  <a:pt x="299" y="424"/>
                </a:lnTo>
                <a:lnTo>
                  <a:pt x="299" y="422"/>
                </a:lnTo>
                <a:lnTo>
                  <a:pt x="297" y="422"/>
                </a:lnTo>
                <a:lnTo>
                  <a:pt x="297" y="422"/>
                </a:lnTo>
                <a:lnTo>
                  <a:pt x="295" y="424"/>
                </a:lnTo>
                <a:lnTo>
                  <a:pt x="295" y="424"/>
                </a:lnTo>
                <a:lnTo>
                  <a:pt x="293" y="422"/>
                </a:lnTo>
                <a:lnTo>
                  <a:pt x="291" y="422"/>
                </a:lnTo>
                <a:lnTo>
                  <a:pt x="289" y="419"/>
                </a:lnTo>
                <a:lnTo>
                  <a:pt x="286" y="417"/>
                </a:lnTo>
                <a:lnTo>
                  <a:pt x="284" y="413"/>
                </a:lnTo>
                <a:lnTo>
                  <a:pt x="282" y="411"/>
                </a:lnTo>
                <a:lnTo>
                  <a:pt x="282" y="411"/>
                </a:lnTo>
                <a:lnTo>
                  <a:pt x="280" y="411"/>
                </a:lnTo>
                <a:lnTo>
                  <a:pt x="278" y="411"/>
                </a:lnTo>
                <a:lnTo>
                  <a:pt x="278" y="409"/>
                </a:lnTo>
                <a:lnTo>
                  <a:pt x="278" y="409"/>
                </a:lnTo>
                <a:lnTo>
                  <a:pt x="278" y="407"/>
                </a:lnTo>
                <a:lnTo>
                  <a:pt x="278" y="407"/>
                </a:lnTo>
                <a:lnTo>
                  <a:pt x="278" y="407"/>
                </a:lnTo>
                <a:lnTo>
                  <a:pt x="276" y="405"/>
                </a:lnTo>
                <a:lnTo>
                  <a:pt x="276" y="405"/>
                </a:lnTo>
                <a:lnTo>
                  <a:pt x="276" y="405"/>
                </a:lnTo>
                <a:lnTo>
                  <a:pt x="278" y="394"/>
                </a:lnTo>
                <a:lnTo>
                  <a:pt x="278" y="392"/>
                </a:lnTo>
                <a:lnTo>
                  <a:pt x="276" y="392"/>
                </a:lnTo>
                <a:lnTo>
                  <a:pt x="276" y="390"/>
                </a:lnTo>
                <a:lnTo>
                  <a:pt x="278" y="388"/>
                </a:lnTo>
                <a:lnTo>
                  <a:pt x="278" y="386"/>
                </a:lnTo>
                <a:lnTo>
                  <a:pt x="280" y="386"/>
                </a:lnTo>
                <a:lnTo>
                  <a:pt x="280" y="384"/>
                </a:lnTo>
                <a:lnTo>
                  <a:pt x="280" y="384"/>
                </a:lnTo>
                <a:lnTo>
                  <a:pt x="278" y="382"/>
                </a:lnTo>
                <a:lnTo>
                  <a:pt x="280" y="382"/>
                </a:lnTo>
                <a:lnTo>
                  <a:pt x="280" y="380"/>
                </a:lnTo>
                <a:lnTo>
                  <a:pt x="282" y="380"/>
                </a:lnTo>
                <a:lnTo>
                  <a:pt x="284" y="380"/>
                </a:lnTo>
                <a:lnTo>
                  <a:pt x="286" y="380"/>
                </a:lnTo>
                <a:lnTo>
                  <a:pt x="289" y="378"/>
                </a:lnTo>
                <a:lnTo>
                  <a:pt x="293" y="376"/>
                </a:lnTo>
                <a:lnTo>
                  <a:pt x="293" y="373"/>
                </a:lnTo>
                <a:lnTo>
                  <a:pt x="293" y="371"/>
                </a:lnTo>
                <a:lnTo>
                  <a:pt x="293" y="369"/>
                </a:lnTo>
                <a:lnTo>
                  <a:pt x="293" y="367"/>
                </a:lnTo>
                <a:lnTo>
                  <a:pt x="293" y="365"/>
                </a:lnTo>
                <a:lnTo>
                  <a:pt x="293" y="363"/>
                </a:lnTo>
                <a:lnTo>
                  <a:pt x="295" y="363"/>
                </a:lnTo>
                <a:lnTo>
                  <a:pt x="295" y="361"/>
                </a:lnTo>
                <a:lnTo>
                  <a:pt x="293" y="361"/>
                </a:lnTo>
                <a:lnTo>
                  <a:pt x="291" y="359"/>
                </a:lnTo>
                <a:lnTo>
                  <a:pt x="291" y="357"/>
                </a:lnTo>
                <a:lnTo>
                  <a:pt x="289" y="357"/>
                </a:lnTo>
                <a:lnTo>
                  <a:pt x="289" y="355"/>
                </a:lnTo>
                <a:lnTo>
                  <a:pt x="291" y="353"/>
                </a:lnTo>
                <a:lnTo>
                  <a:pt x="291" y="353"/>
                </a:lnTo>
                <a:lnTo>
                  <a:pt x="291" y="348"/>
                </a:lnTo>
                <a:lnTo>
                  <a:pt x="291" y="348"/>
                </a:lnTo>
                <a:lnTo>
                  <a:pt x="291" y="346"/>
                </a:lnTo>
                <a:lnTo>
                  <a:pt x="291" y="346"/>
                </a:lnTo>
                <a:lnTo>
                  <a:pt x="293" y="344"/>
                </a:lnTo>
                <a:lnTo>
                  <a:pt x="295" y="344"/>
                </a:lnTo>
                <a:lnTo>
                  <a:pt x="295" y="344"/>
                </a:lnTo>
                <a:lnTo>
                  <a:pt x="295" y="344"/>
                </a:lnTo>
                <a:lnTo>
                  <a:pt x="297" y="342"/>
                </a:lnTo>
                <a:lnTo>
                  <a:pt x="297" y="340"/>
                </a:lnTo>
                <a:lnTo>
                  <a:pt x="297" y="340"/>
                </a:lnTo>
                <a:lnTo>
                  <a:pt x="297" y="338"/>
                </a:lnTo>
                <a:lnTo>
                  <a:pt x="297" y="338"/>
                </a:lnTo>
                <a:lnTo>
                  <a:pt x="295" y="334"/>
                </a:lnTo>
                <a:lnTo>
                  <a:pt x="293" y="330"/>
                </a:lnTo>
                <a:lnTo>
                  <a:pt x="291" y="328"/>
                </a:lnTo>
                <a:lnTo>
                  <a:pt x="289" y="328"/>
                </a:lnTo>
                <a:lnTo>
                  <a:pt x="286" y="330"/>
                </a:lnTo>
                <a:lnTo>
                  <a:pt x="284" y="332"/>
                </a:lnTo>
                <a:lnTo>
                  <a:pt x="282" y="334"/>
                </a:lnTo>
                <a:lnTo>
                  <a:pt x="278" y="332"/>
                </a:lnTo>
                <a:lnTo>
                  <a:pt x="272" y="332"/>
                </a:lnTo>
                <a:lnTo>
                  <a:pt x="270" y="330"/>
                </a:lnTo>
                <a:lnTo>
                  <a:pt x="261" y="323"/>
                </a:lnTo>
                <a:lnTo>
                  <a:pt x="234" y="311"/>
                </a:lnTo>
                <a:lnTo>
                  <a:pt x="232" y="309"/>
                </a:lnTo>
                <a:lnTo>
                  <a:pt x="232" y="309"/>
                </a:lnTo>
                <a:lnTo>
                  <a:pt x="230" y="307"/>
                </a:lnTo>
                <a:lnTo>
                  <a:pt x="230" y="307"/>
                </a:lnTo>
                <a:lnTo>
                  <a:pt x="230" y="307"/>
                </a:lnTo>
                <a:lnTo>
                  <a:pt x="230" y="305"/>
                </a:lnTo>
                <a:lnTo>
                  <a:pt x="230" y="300"/>
                </a:lnTo>
                <a:lnTo>
                  <a:pt x="230" y="298"/>
                </a:lnTo>
                <a:lnTo>
                  <a:pt x="228" y="296"/>
                </a:lnTo>
                <a:lnTo>
                  <a:pt x="226" y="294"/>
                </a:lnTo>
                <a:lnTo>
                  <a:pt x="226" y="294"/>
                </a:lnTo>
                <a:lnTo>
                  <a:pt x="224" y="294"/>
                </a:lnTo>
                <a:lnTo>
                  <a:pt x="224" y="290"/>
                </a:lnTo>
                <a:lnTo>
                  <a:pt x="224" y="288"/>
                </a:lnTo>
                <a:lnTo>
                  <a:pt x="226" y="286"/>
                </a:lnTo>
                <a:lnTo>
                  <a:pt x="226" y="282"/>
                </a:lnTo>
                <a:lnTo>
                  <a:pt x="228" y="282"/>
                </a:lnTo>
                <a:lnTo>
                  <a:pt x="228" y="282"/>
                </a:lnTo>
                <a:lnTo>
                  <a:pt x="230" y="280"/>
                </a:lnTo>
                <a:lnTo>
                  <a:pt x="230" y="277"/>
                </a:lnTo>
                <a:lnTo>
                  <a:pt x="230" y="277"/>
                </a:lnTo>
                <a:lnTo>
                  <a:pt x="230" y="275"/>
                </a:lnTo>
                <a:lnTo>
                  <a:pt x="232" y="275"/>
                </a:lnTo>
                <a:lnTo>
                  <a:pt x="232" y="275"/>
                </a:lnTo>
                <a:lnTo>
                  <a:pt x="234" y="273"/>
                </a:lnTo>
                <a:lnTo>
                  <a:pt x="234" y="271"/>
                </a:lnTo>
                <a:lnTo>
                  <a:pt x="234" y="269"/>
                </a:lnTo>
                <a:lnTo>
                  <a:pt x="234" y="265"/>
                </a:lnTo>
                <a:lnTo>
                  <a:pt x="232" y="265"/>
                </a:lnTo>
                <a:lnTo>
                  <a:pt x="232" y="265"/>
                </a:lnTo>
                <a:lnTo>
                  <a:pt x="232" y="263"/>
                </a:lnTo>
                <a:lnTo>
                  <a:pt x="238" y="261"/>
                </a:lnTo>
                <a:lnTo>
                  <a:pt x="241" y="261"/>
                </a:lnTo>
                <a:lnTo>
                  <a:pt x="241" y="261"/>
                </a:lnTo>
                <a:lnTo>
                  <a:pt x="243" y="261"/>
                </a:lnTo>
                <a:lnTo>
                  <a:pt x="245" y="263"/>
                </a:lnTo>
                <a:lnTo>
                  <a:pt x="245" y="265"/>
                </a:lnTo>
                <a:lnTo>
                  <a:pt x="245" y="267"/>
                </a:lnTo>
                <a:lnTo>
                  <a:pt x="247" y="267"/>
                </a:lnTo>
                <a:lnTo>
                  <a:pt x="251" y="269"/>
                </a:lnTo>
                <a:lnTo>
                  <a:pt x="253" y="269"/>
                </a:lnTo>
                <a:lnTo>
                  <a:pt x="253" y="269"/>
                </a:lnTo>
                <a:lnTo>
                  <a:pt x="255" y="265"/>
                </a:lnTo>
                <a:lnTo>
                  <a:pt x="259" y="261"/>
                </a:lnTo>
                <a:lnTo>
                  <a:pt x="259" y="259"/>
                </a:lnTo>
                <a:lnTo>
                  <a:pt x="261" y="254"/>
                </a:lnTo>
                <a:lnTo>
                  <a:pt x="264" y="252"/>
                </a:lnTo>
                <a:lnTo>
                  <a:pt x="264" y="248"/>
                </a:lnTo>
                <a:lnTo>
                  <a:pt x="266" y="242"/>
                </a:lnTo>
                <a:lnTo>
                  <a:pt x="266" y="236"/>
                </a:lnTo>
                <a:lnTo>
                  <a:pt x="266" y="234"/>
                </a:lnTo>
                <a:lnTo>
                  <a:pt x="270" y="231"/>
                </a:lnTo>
                <a:lnTo>
                  <a:pt x="270" y="234"/>
                </a:lnTo>
                <a:lnTo>
                  <a:pt x="274" y="234"/>
                </a:lnTo>
                <a:lnTo>
                  <a:pt x="276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80" y="234"/>
                </a:lnTo>
                <a:lnTo>
                  <a:pt x="280" y="234"/>
                </a:lnTo>
                <a:lnTo>
                  <a:pt x="282" y="234"/>
                </a:lnTo>
                <a:lnTo>
                  <a:pt x="284" y="234"/>
                </a:lnTo>
                <a:lnTo>
                  <a:pt x="289" y="234"/>
                </a:lnTo>
                <a:lnTo>
                  <a:pt x="295" y="236"/>
                </a:lnTo>
                <a:lnTo>
                  <a:pt x="301" y="236"/>
                </a:lnTo>
                <a:lnTo>
                  <a:pt x="301" y="236"/>
                </a:lnTo>
                <a:lnTo>
                  <a:pt x="303" y="234"/>
                </a:lnTo>
                <a:lnTo>
                  <a:pt x="303" y="231"/>
                </a:lnTo>
                <a:lnTo>
                  <a:pt x="303" y="231"/>
                </a:lnTo>
                <a:lnTo>
                  <a:pt x="305" y="231"/>
                </a:lnTo>
                <a:lnTo>
                  <a:pt x="305" y="234"/>
                </a:lnTo>
                <a:lnTo>
                  <a:pt x="312" y="236"/>
                </a:lnTo>
                <a:lnTo>
                  <a:pt x="314" y="236"/>
                </a:lnTo>
                <a:lnTo>
                  <a:pt x="314" y="234"/>
                </a:lnTo>
                <a:lnTo>
                  <a:pt x="316" y="234"/>
                </a:lnTo>
                <a:lnTo>
                  <a:pt x="316" y="231"/>
                </a:lnTo>
                <a:lnTo>
                  <a:pt x="316" y="229"/>
                </a:lnTo>
                <a:lnTo>
                  <a:pt x="316" y="229"/>
                </a:lnTo>
                <a:lnTo>
                  <a:pt x="316" y="227"/>
                </a:lnTo>
                <a:lnTo>
                  <a:pt x="320" y="225"/>
                </a:lnTo>
                <a:lnTo>
                  <a:pt x="320" y="223"/>
                </a:lnTo>
                <a:lnTo>
                  <a:pt x="320" y="223"/>
                </a:lnTo>
                <a:lnTo>
                  <a:pt x="320" y="221"/>
                </a:lnTo>
                <a:lnTo>
                  <a:pt x="320" y="221"/>
                </a:lnTo>
                <a:lnTo>
                  <a:pt x="316" y="221"/>
                </a:lnTo>
                <a:lnTo>
                  <a:pt x="312" y="221"/>
                </a:lnTo>
                <a:lnTo>
                  <a:pt x="312" y="219"/>
                </a:lnTo>
                <a:lnTo>
                  <a:pt x="309" y="219"/>
                </a:lnTo>
                <a:lnTo>
                  <a:pt x="307" y="217"/>
                </a:lnTo>
                <a:lnTo>
                  <a:pt x="307" y="217"/>
                </a:lnTo>
                <a:lnTo>
                  <a:pt x="305" y="217"/>
                </a:lnTo>
                <a:lnTo>
                  <a:pt x="303" y="215"/>
                </a:lnTo>
                <a:lnTo>
                  <a:pt x="303" y="213"/>
                </a:lnTo>
                <a:lnTo>
                  <a:pt x="303" y="213"/>
                </a:lnTo>
                <a:lnTo>
                  <a:pt x="303" y="211"/>
                </a:lnTo>
                <a:lnTo>
                  <a:pt x="301" y="211"/>
                </a:lnTo>
                <a:lnTo>
                  <a:pt x="301" y="209"/>
                </a:lnTo>
                <a:lnTo>
                  <a:pt x="303" y="204"/>
                </a:lnTo>
                <a:lnTo>
                  <a:pt x="303" y="202"/>
                </a:lnTo>
                <a:lnTo>
                  <a:pt x="303" y="202"/>
                </a:lnTo>
                <a:lnTo>
                  <a:pt x="301" y="200"/>
                </a:lnTo>
                <a:lnTo>
                  <a:pt x="301" y="198"/>
                </a:lnTo>
                <a:lnTo>
                  <a:pt x="299" y="198"/>
                </a:lnTo>
                <a:lnTo>
                  <a:pt x="297" y="196"/>
                </a:lnTo>
                <a:lnTo>
                  <a:pt x="297" y="198"/>
                </a:lnTo>
                <a:lnTo>
                  <a:pt x="295" y="200"/>
                </a:lnTo>
                <a:lnTo>
                  <a:pt x="295" y="200"/>
                </a:lnTo>
                <a:lnTo>
                  <a:pt x="293" y="198"/>
                </a:lnTo>
                <a:lnTo>
                  <a:pt x="293" y="200"/>
                </a:lnTo>
                <a:lnTo>
                  <a:pt x="291" y="200"/>
                </a:lnTo>
                <a:lnTo>
                  <a:pt x="291" y="200"/>
                </a:lnTo>
                <a:lnTo>
                  <a:pt x="291" y="202"/>
                </a:lnTo>
                <a:lnTo>
                  <a:pt x="289" y="202"/>
                </a:lnTo>
                <a:lnTo>
                  <a:pt x="286" y="202"/>
                </a:lnTo>
                <a:lnTo>
                  <a:pt x="282" y="200"/>
                </a:lnTo>
                <a:lnTo>
                  <a:pt x="280" y="198"/>
                </a:lnTo>
                <a:lnTo>
                  <a:pt x="276" y="198"/>
                </a:lnTo>
                <a:lnTo>
                  <a:pt x="274" y="198"/>
                </a:lnTo>
                <a:lnTo>
                  <a:pt x="274" y="198"/>
                </a:lnTo>
                <a:lnTo>
                  <a:pt x="274" y="196"/>
                </a:lnTo>
                <a:lnTo>
                  <a:pt x="270" y="194"/>
                </a:lnTo>
                <a:lnTo>
                  <a:pt x="270" y="192"/>
                </a:lnTo>
                <a:lnTo>
                  <a:pt x="266" y="190"/>
                </a:lnTo>
                <a:lnTo>
                  <a:pt x="264" y="188"/>
                </a:lnTo>
                <a:lnTo>
                  <a:pt x="264" y="181"/>
                </a:lnTo>
                <a:lnTo>
                  <a:pt x="261" y="177"/>
                </a:lnTo>
                <a:lnTo>
                  <a:pt x="253" y="173"/>
                </a:lnTo>
                <a:lnTo>
                  <a:pt x="247" y="167"/>
                </a:lnTo>
                <a:lnTo>
                  <a:pt x="245" y="165"/>
                </a:lnTo>
                <a:lnTo>
                  <a:pt x="241" y="165"/>
                </a:lnTo>
                <a:lnTo>
                  <a:pt x="238" y="167"/>
                </a:lnTo>
                <a:lnTo>
                  <a:pt x="236" y="167"/>
                </a:lnTo>
                <a:lnTo>
                  <a:pt x="234" y="167"/>
                </a:lnTo>
                <a:lnTo>
                  <a:pt x="232" y="167"/>
                </a:lnTo>
                <a:lnTo>
                  <a:pt x="232" y="165"/>
                </a:lnTo>
                <a:lnTo>
                  <a:pt x="232" y="163"/>
                </a:lnTo>
                <a:lnTo>
                  <a:pt x="230" y="160"/>
                </a:lnTo>
                <a:lnTo>
                  <a:pt x="230" y="160"/>
                </a:lnTo>
                <a:lnTo>
                  <a:pt x="230" y="158"/>
                </a:lnTo>
                <a:lnTo>
                  <a:pt x="230" y="158"/>
                </a:lnTo>
                <a:lnTo>
                  <a:pt x="228" y="152"/>
                </a:lnTo>
                <a:lnTo>
                  <a:pt x="228" y="152"/>
                </a:lnTo>
                <a:lnTo>
                  <a:pt x="230" y="152"/>
                </a:lnTo>
                <a:lnTo>
                  <a:pt x="230" y="150"/>
                </a:lnTo>
                <a:lnTo>
                  <a:pt x="232" y="144"/>
                </a:lnTo>
                <a:lnTo>
                  <a:pt x="234" y="140"/>
                </a:lnTo>
                <a:lnTo>
                  <a:pt x="236" y="138"/>
                </a:lnTo>
                <a:lnTo>
                  <a:pt x="236" y="135"/>
                </a:lnTo>
                <a:lnTo>
                  <a:pt x="236" y="135"/>
                </a:lnTo>
                <a:lnTo>
                  <a:pt x="236" y="135"/>
                </a:lnTo>
                <a:lnTo>
                  <a:pt x="236" y="133"/>
                </a:lnTo>
                <a:lnTo>
                  <a:pt x="236" y="133"/>
                </a:lnTo>
                <a:lnTo>
                  <a:pt x="234" y="133"/>
                </a:lnTo>
                <a:lnTo>
                  <a:pt x="236" y="131"/>
                </a:lnTo>
                <a:lnTo>
                  <a:pt x="236" y="131"/>
                </a:lnTo>
                <a:lnTo>
                  <a:pt x="236" y="127"/>
                </a:lnTo>
                <a:lnTo>
                  <a:pt x="238" y="127"/>
                </a:lnTo>
                <a:lnTo>
                  <a:pt x="241" y="125"/>
                </a:lnTo>
                <a:lnTo>
                  <a:pt x="243" y="123"/>
                </a:lnTo>
                <a:lnTo>
                  <a:pt x="243" y="123"/>
                </a:lnTo>
                <a:lnTo>
                  <a:pt x="243" y="121"/>
                </a:lnTo>
                <a:lnTo>
                  <a:pt x="245" y="121"/>
                </a:lnTo>
                <a:lnTo>
                  <a:pt x="247" y="121"/>
                </a:lnTo>
                <a:lnTo>
                  <a:pt x="253" y="119"/>
                </a:lnTo>
                <a:lnTo>
                  <a:pt x="253" y="119"/>
                </a:lnTo>
                <a:lnTo>
                  <a:pt x="255" y="117"/>
                </a:lnTo>
                <a:lnTo>
                  <a:pt x="255" y="112"/>
                </a:lnTo>
                <a:lnTo>
                  <a:pt x="255" y="110"/>
                </a:lnTo>
                <a:lnTo>
                  <a:pt x="257" y="108"/>
                </a:lnTo>
                <a:lnTo>
                  <a:pt x="257" y="106"/>
                </a:lnTo>
                <a:lnTo>
                  <a:pt x="264" y="104"/>
                </a:lnTo>
                <a:lnTo>
                  <a:pt x="264" y="102"/>
                </a:lnTo>
                <a:lnTo>
                  <a:pt x="264" y="102"/>
                </a:lnTo>
                <a:lnTo>
                  <a:pt x="266" y="102"/>
                </a:lnTo>
                <a:lnTo>
                  <a:pt x="266" y="102"/>
                </a:lnTo>
                <a:lnTo>
                  <a:pt x="266" y="102"/>
                </a:lnTo>
                <a:lnTo>
                  <a:pt x="268" y="102"/>
                </a:lnTo>
                <a:lnTo>
                  <a:pt x="268" y="102"/>
                </a:lnTo>
                <a:lnTo>
                  <a:pt x="270" y="102"/>
                </a:lnTo>
                <a:lnTo>
                  <a:pt x="272" y="102"/>
                </a:lnTo>
                <a:lnTo>
                  <a:pt x="272" y="100"/>
                </a:lnTo>
                <a:lnTo>
                  <a:pt x="270" y="94"/>
                </a:lnTo>
                <a:lnTo>
                  <a:pt x="268" y="92"/>
                </a:lnTo>
                <a:lnTo>
                  <a:pt x="266" y="89"/>
                </a:lnTo>
                <a:lnTo>
                  <a:pt x="259" y="89"/>
                </a:lnTo>
                <a:lnTo>
                  <a:pt x="257" y="87"/>
                </a:lnTo>
                <a:lnTo>
                  <a:pt x="255" y="87"/>
                </a:lnTo>
                <a:lnTo>
                  <a:pt x="255" y="87"/>
                </a:lnTo>
                <a:lnTo>
                  <a:pt x="255" y="92"/>
                </a:lnTo>
                <a:lnTo>
                  <a:pt x="255" y="92"/>
                </a:lnTo>
                <a:lnTo>
                  <a:pt x="253" y="92"/>
                </a:lnTo>
                <a:lnTo>
                  <a:pt x="253" y="89"/>
                </a:lnTo>
                <a:lnTo>
                  <a:pt x="253" y="87"/>
                </a:lnTo>
                <a:lnTo>
                  <a:pt x="253" y="85"/>
                </a:lnTo>
                <a:lnTo>
                  <a:pt x="253" y="85"/>
                </a:lnTo>
                <a:lnTo>
                  <a:pt x="255" y="83"/>
                </a:lnTo>
                <a:lnTo>
                  <a:pt x="257" y="77"/>
                </a:lnTo>
                <a:lnTo>
                  <a:pt x="257" y="75"/>
                </a:lnTo>
                <a:lnTo>
                  <a:pt x="259" y="73"/>
                </a:lnTo>
                <a:lnTo>
                  <a:pt x="259" y="71"/>
                </a:lnTo>
                <a:lnTo>
                  <a:pt x="261" y="73"/>
                </a:lnTo>
                <a:lnTo>
                  <a:pt x="261" y="75"/>
                </a:lnTo>
                <a:lnTo>
                  <a:pt x="261" y="77"/>
                </a:lnTo>
                <a:lnTo>
                  <a:pt x="261" y="79"/>
                </a:lnTo>
                <a:lnTo>
                  <a:pt x="264" y="81"/>
                </a:lnTo>
                <a:lnTo>
                  <a:pt x="266" y="81"/>
                </a:lnTo>
                <a:lnTo>
                  <a:pt x="268" y="83"/>
                </a:lnTo>
                <a:lnTo>
                  <a:pt x="270" y="83"/>
                </a:lnTo>
                <a:lnTo>
                  <a:pt x="270" y="85"/>
                </a:lnTo>
                <a:lnTo>
                  <a:pt x="272" y="85"/>
                </a:lnTo>
                <a:lnTo>
                  <a:pt x="272" y="87"/>
                </a:lnTo>
                <a:lnTo>
                  <a:pt x="274" y="89"/>
                </a:lnTo>
                <a:lnTo>
                  <a:pt x="276" y="89"/>
                </a:lnTo>
                <a:lnTo>
                  <a:pt x="278" y="89"/>
                </a:lnTo>
                <a:lnTo>
                  <a:pt x="280" y="89"/>
                </a:lnTo>
                <a:lnTo>
                  <a:pt x="280" y="89"/>
                </a:lnTo>
                <a:lnTo>
                  <a:pt x="282" y="92"/>
                </a:lnTo>
                <a:lnTo>
                  <a:pt x="282" y="92"/>
                </a:lnTo>
                <a:lnTo>
                  <a:pt x="282" y="94"/>
                </a:lnTo>
                <a:lnTo>
                  <a:pt x="284" y="94"/>
                </a:lnTo>
                <a:lnTo>
                  <a:pt x="284" y="94"/>
                </a:lnTo>
                <a:lnTo>
                  <a:pt x="286" y="96"/>
                </a:lnTo>
                <a:lnTo>
                  <a:pt x="286" y="96"/>
                </a:lnTo>
                <a:lnTo>
                  <a:pt x="286" y="98"/>
                </a:lnTo>
                <a:lnTo>
                  <a:pt x="286" y="98"/>
                </a:lnTo>
                <a:lnTo>
                  <a:pt x="289" y="98"/>
                </a:lnTo>
                <a:lnTo>
                  <a:pt x="289" y="98"/>
                </a:lnTo>
                <a:lnTo>
                  <a:pt x="289" y="100"/>
                </a:lnTo>
                <a:lnTo>
                  <a:pt x="289" y="102"/>
                </a:lnTo>
                <a:lnTo>
                  <a:pt x="291" y="102"/>
                </a:lnTo>
                <a:lnTo>
                  <a:pt x="293" y="104"/>
                </a:lnTo>
                <a:lnTo>
                  <a:pt x="293" y="104"/>
                </a:lnTo>
                <a:lnTo>
                  <a:pt x="293" y="106"/>
                </a:lnTo>
                <a:lnTo>
                  <a:pt x="291" y="108"/>
                </a:lnTo>
                <a:lnTo>
                  <a:pt x="286" y="110"/>
                </a:lnTo>
                <a:lnTo>
                  <a:pt x="286" y="110"/>
                </a:lnTo>
                <a:lnTo>
                  <a:pt x="289" y="112"/>
                </a:lnTo>
                <a:lnTo>
                  <a:pt x="297" y="108"/>
                </a:lnTo>
                <a:lnTo>
                  <a:pt x="301" y="110"/>
                </a:lnTo>
                <a:lnTo>
                  <a:pt x="301" y="112"/>
                </a:lnTo>
                <a:lnTo>
                  <a:pt x="301" y="115"/>
                </a:lnTo>
                <a:lnTo>
                  <a:pt x="303" y="117"/>
                </a:lnTo>
                <a:lnTo>
                  <a:pt x="305" y="117"/>
                </a:lnTo>
                <a:lnTo>
                  <a:pt x="305" y="117"/>
                </a:lnTo>
                <a:lnTo>
                  <a:pt x="307" y="112"/>
                </a:lnTo>
                <a:lnTo>
                  <a:pt x="309" y="110"/>
                </a:lnTo>
                <a:lnTo>
                  <a:pt x="312" y="110"/>
                </a:lnTo>
                <a:lnTo>
                  <a:pt x="318" y="117"/>
                </a:lnTo>
                <a:lnTo>
                  <a:pt x="320" y="117"/>
                </a:lnTo>
                <a:lnTo>
                  <a:pt x="324" y="117"/>
                </a:lnTo>
                <a:lnTo>
                  <a:pt x="326" y="115"/>
                </a:lnTo>
                <a:lnTo>
                  <a:pt x="326" y="112"/>
                </a:lnTo>
                <a:lnTo>
                  <a:pt x="324" y="112"/>
                </a:lnTo>
                <a:lnTo>
                  <a:pt x="324" y="112"/>
                </a:lnTo>
                <a:lnTo>
                  <a:pt x="322" y="110"/>
                </a:lnTo>
                <a:lnTo>
                  <a:pt x="324" y="108"/>
                </a:lnTo>
                <a:lnTo>
                  <a:pt x="322" y="108"/>
                </a:lnTo>
                <a:lnTo>
                  <a:pt x="322" y="110"/>
                </a:lnTo>
                <a:lnTo>
                  <a:pt x="320" y="108"/>
                </a:lnTo>
                <a:lnTo>
                  <a:pt x="320" y="108"/>
                </a:lnTo>
                <a:lnTo>
                  <a:pt x="318" y="104"/>
                </a:lnTo>
                <a:lnTo>
                  <a:pt x="316" y="104"/>
                </a:lnTo>
                <a:lnTo>
                  <a:pt x="314" y="102"/>
                </a:lnTo>
                <a:lnTo>
                  <a:pt x="312" y="100"/>
                </a:lnTo>
                <a:lnTo>
                  <a:pt x="312" y="98"/>
                </a:lnTo>
                <a:lnTo>
                  <a:pt x="312" y="96"/>
                </a:lnTo>
                <a:lnTo>
                  <a:pt x="314" y="94"/>
                </a:lnTo>
                <a:lnTo>
                  <a:pt x="314" y="94"/>
                </a:lnTo>
                <a:lnTo>
                  <a:pt x="316" y="92"/>
                </a:lnTo>
                <a:lnTo>
                  <a:pt x="318" y="94"/>
                </a:lnTo>
                <a:lnTo>
                  <a:pt x="318" y="94"/>
                </a:lnTo>
                <a:lnTo>
                  <a:pt x="320" y="96"/>
                </a:lnTo>
                <a:lnTo>
                  <a:pt x="320" y="96"/>
                </a:lnTo>
                <a:lnTo>
                  <a:pt x="322" y="98"/>
                </a:lnTo>
                <a:lnTo>
                  <a:pt x="324" y="98"/>
                </a:lnTo>
                <a:lnTo>
                  <a:pt x="324" y="98"/>
                </a:lnTo>
                <a:lnTo>
                  <a:pt x="326" y="100"/>
                </a:lnTo>
                <a:lnTo>
                  <a:pt x="328" y="100"/>
                </a:lnTo>
                <a:lnTo>
                  <a:pt x="328" y="102"/>
                </a:lnTo>
                <a:lnTo>
                  <a:pt x="328" y="102"/>
                </a:lnTo>
                <a:lnTo>
                  <a:pt x="328" y="102"/>
                </a:lnTo>
                <a:lnTo>
                  <a:pt x="330" y="104"/>
                </a:lnTo>
                <a:lnTo>
                  <a:pt x="332" y="104"/>
                </a:lnTo>
                <a:lnTo>
                  <a:pt x="332" y="106"/>
                </a:lnTo>
                <a:lnTo>
                  <a:pt x="332" y="106"/>
                </a:lnTo>
                <a:lnTo>
                  <a:pt x="332" y="106"/>
                </a:lnTo>
                <a:lnTo>
                  <a:pt x="330" y="106"/>
                </a:lnTo>
                <a:lnTo>
                  <a:pt x="328" y="106"/>
                </a:lnTo>
                <a:lnTo>
                  <a:pt x="328" y="110"/>
                </a:lnTo>
                <a:lnTo>
                  <a:pt x="330" y="112"/>
                </a:lnTo>
                <a:lnTo>
                  <a:pt x="332" y="115"/>
                </a:lnTo>
                <a:lnTo>
                  <a:pt x="332" y="117"/>
                </a:lnTo>
                <a:lnTo>
                  <a:pt x="335" y="123"/>
                </a:lnTo>
                <a:lnTo>
                  <a:pt x="335" y="125"/>
                </a:lnTo>
                <a:lnTo>
                  <a:pt x="335" y="127"/>
                </a:lnTo>
                <a:lnTo>
                  <a:pt x="343" y="129"/>
                </a:lnTo>
                <a:lnTo>
                  <a:pt x="343" y="131"/>
                </a:lnTo>
                <a:lnTo>
                  <a:pt x="345" y="133"/>
                </a:lnTo>
                <a:lnTo>
                  <a:pt x="345" y="135"/>
                </a:lnTo>
                <a:lnTo>
                  <a:pt x="347" y="135"/>
                </a:lnTo>
                <a:lnTo>
                  <a:pt x="349" y="138"/>
                </a:lnTo>
                <a:lnTo>
                  <a:pt x="351" y="140"/>
                </a:lnTo>
                <a:lnTo>
                  <a:pt x="353" y="142"/>
                </a:lnTo>
                <a:lnTo>
                  <a:pt x="355" y="142"/>
                </a:lnTo>
                <a:lnTo>
                  <a:pt x="358" y="142"/>
                </a:lnTo>
                <a:lnTo>
                  <a:pt x="360" y="142"/>
                </a:lnTo>
                <a:lnTo>
                  <a:pt x="362" y="140"/>
                </a:lnTo>
                <a:lnTo>
                  <a:pt x="362" y="140"/>
                </a:lnTo>
                <a:lnTo>
                  <a:pt x="364" y="142"/>
                </a:lnTo>
                <a:lnTo>
                  <a:pt x="364" y="144"/>
                </a:lnTo>
                <a:lnTo>
                  <a:pt x="364" y="144"/>
                </a:lnTo>
                <a:lnTo>
                  <a:pt x="366" y="144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66" y="142"/>
                </a:lnTo>
                <a:lnTo>
                  <a:pt x="370" y="142"/>
                </a:lnTo>
                <a:lnTo>
                  <a:pt x="372" y="142"/>
                </a:lnTo>
                <a:lnTo>
                  <a:pt x="372" y="142"/>
                </a:lnTo>
                <a:lnTo>
                  <a:pt x="372" y="142"/>
                </a:lnTo>
                <a:lnTo>
                  <a:pt x="374" y="146"/>
                </a:lnTo>
                <a:lnTo>
                  <a:pt x="374" y="146"/>
                </a:lnTo>
                <a:lnTo>
                  <a:pt x="376" y="146"/>
                </a:lnTo>
                <a:lnTo>
                  <a:pt x="376" y="146"/>
                </a:lnTo>
                <a:lnTo>
                  <a:pt x="378" y="146"/>
                </a:lnTo>
                <a:lnTo>
                  <a:pt x="378" y="144"/>
                </a:lnTo>
                <a:lnTo>
                  <a:pt x="378" y="142"/>
                </a:lnTo>
                <a:lnTo>
                  <a:pt x="378" y="140"/>
                </a:lnTo>
                <a:lnTo>
                  <a:pt x="383" y="135"/>
                </a:lnTo>
                <a:lnTo>
                  <a:pt x="385" y="133"/>
                </a:lnTo>
                <a:lnTo>
                  <a:pt x="383" y="133"/>
                </a:lnTo>
                <a:lnTo>
                  <a:pt x="383" y="133"/>
                </a:lnTo>
                <a:lnTo>
                  <a:pt x="380" y="133"/>
                </a:lnTo>
                <a:lnTo>
                  <a:pt x="380" y="131"/>
                </a:lnTo>
                <a:lnTo>
                  <a:pt x="380" y="131"/>
                </a:lnTo>
                <a:lnTo>
                  <a:pt x="380" y="129"/>
                </a:lnTo>
                <a:lnTo>
                  <a:pt x="383" y="129"/>
                </a:lnTo>
                <a:lnTo>
                  <a:pt x="383" y="129"/>
                </a:lnTo>
                <a:lnTo>
                  <a:pt x="380" y="129"/>
                </a:lnTo>
                <a:lnTo>
                  <a:pt x="380" y="127"/>
                </a:lnTo>
                <a:lnTo>
                  <a:pt x="378" y="125"/>
                </a:lnTo>
                <a:lnTo>
                  <a:pt x="380" y="125"/>
                </a:lnTo>
                <a:lnTo>
                  <a:pt x="380" y="123"/>
                </a:lnTo>
                <a:lnTo>
                  <a:pt x="383" y="123"/>
                </a:lnTo>
                <a:lnTo>
                  <a:pt x="383" y="123"/>
                </a:lnTo>
                <a:lnTo>
                  <a:pt x="385" y="123"/>
                </a:lnTo>
                <a:lnTo>
                  <a:pt x="385" y="123"/>
                </a:lnTo>
                <a:lnTo>
                  <a:pt x="385" y="121"/>
                </a:lnTo>
                <a:lnTo>
                  <a:pt x="383" y="119"/>
                </a:lnTo>
                <a:lnTo>
                  <a:pt x="385" y="117"/>
                </a:lnTo>
                <a:lnTo>
                  <a:pt x="387" y="117"/>
                </a:lnTo>
                <a:lnTo>
                  <a:pt x="389" y="117"/>
                </a:lnTo>
                <a:lnTo>
                  <a:pt x="389" y="119"/>
                </a:lnTo>
                <a:lnTo>
                  <a:pt x="389" y="121"/>
                </a:lnTo>
                <a:lnTo>
                  <a:pt x="391" y="121"/>
                </a:lnTo>
                <a:lnTo>
                  <a:pt x="393" y="119"/>
                </a:lnTo>
                <a:lnTo>
                  <a:pt x="395" y="119"/>
                </a:lnTo>
                <a:lnTo>
                  <a:pt x="397" y="119"/>
                </a:lnTo>
                <a:lnTo>
                  <a:pt x="397" y="117"/>
                </a:lnTo>
                <a:lnTo>
                  <a:pt x="397" y="117"/>
                </a:lnTo>
                <a:lnTo>
                  <a:pt x="397" y="115"/>
                </a:lnTo>
                <a:lnTo>
                  <a:pt x="397" y="115"/>
                </a:lnTo>
                <a:lnTo>
                  <a:pt x="397" y="115"/>
                </a:lnTo>
                <a:lnTo>
                  <a:pt x="397" y="112"/>
                </a:lnTo>
                <a:lnTo>
                  <a:pt x="399" y="112"/>
                </a:lnTo>
                <a:lnTo>
                  <a:pt x="401" y="108"/>
                </a:lnTo>
                <a:lnTo>
                  <a:pt x="401" y="108"/>
                </a:lnTo>
                <a:lnTo>
                  <a:pt x="401" y="108"/>
                </a:lnTo>
                <a:lnTo>
                  <a:pt x="403" y="106"/>
                </a:lnTo>
                <a:lnTo>
                  <a:pt x="406" y="106"/>
                </a:lnTo>
                <a:lnTo>
                  <a:pt x="406" y="104"/>
                </a:lnTo>
                <a:lnTo>
                  <a:pt x="406" y="104"/>
                </a:lnTo>
                <a:lnTo>
                  <a:pt x="406" y="104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2"/>
                </a:lnTo>
                <a:lnTo>
                  <a:pt x="406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100"/>
                </a:lnTo>
                <a:lnTo>
                  <a:pt x="408" y="92"/>
                </a:lnTo>
                <a:lnTo>
                  <a:pt x="410" y="89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0" y="85"/>
                </a:lnTo>
                <a:lnTo>
                  <a:pt x="412" y="81"/>
                </a:lnTo>
                <a:lnTo>
                  <a:pt x="412" y="71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Freeform 40">
            <a:extLst>
              <a:ext uri="{FF2B5EF4-FFF2-40B4-BE49-F238E27FC236}">
                <a16:creationId xmlns:a16="http://schemas.microsoft.com/office/drawing/2014/main" id="{A2CEE4AD-6C0C-424F-A53F-654A4E6BD61A}"/>
              </a:ext>
            </a:extLst>
          </p:cNvPr>
          <p:cNvSpPr>
            <a:spLocks/>
          </p:cNvSpPr>
          <p:nvPr/>
        </p:nvSpPr>
        <p:spPr bwMode="auto">
          <a:xfrm>
            <a:off x="7895424" y="2281891"/>
            <a:ext cx="536284" cy="460375"/>
          </a:xfrm>
          <a:custGeom>
            <a:avLst/>
            <a:gdLst>
              <a:gd name="T0" fmla="*/ 321 w 349"/>
              <a:gd name="T1" fmla="*/ 123 h 316"/>
              <a:gd name="T2" fmla="*/ 298 w 349"/>
              <a:gd name="T3" fmla="*/ 115 h 316"/>
              <a:gd name="T4" fmla="*/ 267 w 349"/>
              <a:gd name="T5" fmla="*/ 98 h 316"/>
              <a:gd name="T6" fmla="*/ 265 w 349"/>
              <a:gd name="T7" fmla="*/ 88 h 316"/>
              <a:gd name="T8" fmla="*/ 263 w 349"/>
              <a:gd name="T9" fmla="*/ 75 h 316"/>
              <a:gd name="T10" fmla="*/ 240 w 349"/>
              <a:gd name="T11" fmla="*/ 67 h 316"/>
              <a:gd name="T12" fmla="*/ 221 w 349"/>
              <a:gd name="T13" fmla="*/ 54 h 316"/>
              <a:gd name="T14" fmla="*/ 200 w 349"/>
              <a:gd name="T15" fmla="*/ 57 h 316"/>
              <a:gd name="T16" fmla="*/ 194 w 349"/>
              <a:gd name="T17" fmla="*/ 50 h 316"/>
              <a:gd name="T18" fmla="*/ 184 w 349"/>
              <a:gd name="T19" fmla="*/ 42 h 316"/>
              <a:gd name="T20" fmla="*/ 173 w 349"/>
              <a:gd name="T21" fmla="*/ 29 h 316"/>
              <a:gd name="T22" fmla="*/ 167 w 349"/>
              <a:gd name="T23" fmla="*/ 19 h 316"/>
              <a:gd name="T24" fmla="*/ 165 w 349"/>
              <a:gd name="T25" fmla="*/ 11 h 316"/>
              <a:gd name="T26" fmla="*/ 152 w 349"/>
              <a:gd name="T27" fmla="*/ 0 h 316"/>
              <a:gd name="T28" fmla="*/ 135 w 349"/>
              <a:gd name="T29" fmla="*/ 13 h 316"/>
              <a:gd name="T30" fmla="*/ 144 w 349"/>
              <a:gd name="T31" fmla="*/ 34 h 316"/>
              <a:gd name="T32" fmla="*/ 127 w 349"/>
              <a:gd name="T33" fmla="*/ 32 h 316"/>
              <a:gd name="T34" fmla="*/ 110 w 349"/>
              <a:gd name="T35" fmla="*/ 25 h 316"/>
              <a:gd name="T36" fmla="*/ 94 w 349"/>
              <a:gd name="T37" fmla="*/ 25 h 316"/>
              <a:gd name="T38" fmla="*/ 83 w 349"/>
              <a:gd name="T39" fmla="*/ 17 h 316"/>
              <a:gd name="T40" fmla="*/ 62 w 349"/>
              <a:gd name="T41" fmla="*/ 21 h 316"/>
              <a:gd name="T42" fmla="*/ 37 w 349"/>
              <a:gd name="T43" fmla="*/ 32 h 316"/>
              <a:gd name="T44" fmla="*/ 25 w 349"/>
              <a:gd name="T45" fmla="*/ 50 h 316"/>
              <a:gd name="T46" fmla="*/ 19 w 349"/>
              <a:gd name="T47" fmla="*/ 54 h 316"/>
              <a:gd name="T48" fmla="*/ 21 w 349"/>
              <a:gd name="T49" fmla="*/ 67 h 316"/>
              <a:gd name="T50" fmla="*/ 14 w 349"/>
              <a:gd name="T51" fmla="*/ 80 h 316"/>
              <a:gd name="T52" fmla="*/ 21 w 349"/>
              <a:gd name="T53" fmla="*/ 96 h 316"/>
              <a:gd name="T54" fmla="*/ 25 w 349"/>
              <a:gd name="T55" fmla="*/ 105 h 316"/>
              <a:gd name="T56" fmla="*/ 12 w 349"/>
              <a:gd name="T57" fmla="*/ 115 h 316"/>
              <a:gd name="T58" fmla="*/ 2 w 349"/>
              <a:gd name="T59" fmla="*/ 123 h 316"/>
              <a:gd name="T60" fmla="*/ 39 w 349"/>
              <a:gd name="T61" fmla="*/ 142 h 316"/>
              <a:gd name="T62" fmla="*/ 19 w 349"/>
              <a:gd name="T63" fmla="*/ 178 h 316"/>
              <a:gd name="T64" fmla="*/ 39 w 349"/>
              <a:gd name="T65" fmla="*/ 201 h 316"/>
              <a:gd name="T66" fmla="*/ 62 w 349"/>
              <a:gd name="T67" fmla="*/ 203 h 316"/>
              <a:gd name="T68" fmla="*/ 62 w 349"/>
              <a:gd name="T69" fmla="*/ 174 h 316"/>
              <a:gd name="T70" fmla="*/ 81 w 349"/>
              <a:gd name="T71" fmla="*/ 194 h 316"/>
              <a:gd name="T72" fmla="*/ 125 w 349"/>
              <a:gd name="T73" fmla="*/ 232 h 316"/>
              <a:gd name="T74" fmla="*/ 129 w 349"/>
              <a:gd name="T75" fmla="*/ 245 h 316"/>
              <a:gd name="T76" fmla="*/ 123 w 349"/>
              <a:gd name="T77" fmla="*/ 247 h 316"/>
              <a:gd name="T78" fmla="*/ 117 w 349"/>
              <a:gd name="T79" fmla="*/ 249 h 316"/>
              <a:gd name="T80" fmla="*/ 135 w 349"/>
              <a:gd name="T81" fmla="*/ 265 h 316"/>
              <a:gd name="T82" fmla="*/ 158 w 349"/>
              <a:gd name="T83" fmla="*/ 272 h 316"/>
              <a:gd name="T84" fmla="*/ 179 w 349"/>
              <a:gd name="T85" fmla="*/ 288 h 316"/>
              <a:gd name="T86" fmla="*/ 188 w 349"/>
              <a:gd name="T87" fmla="*/ 295 h 316"/>
              <a:gd name="T88" fmla="*/ 207 w 349"/>
              <a:gd name="T89" fmla="*/ 303 h 316"/>
              <a:gd name="T90" fmla="*/ 221 w 349"/>
              <a:gd name="T91" fmla="*/ 299 h 316"/>
              <a:gd name="T92" fmla="*/ 229 w 349"/>
              <a:gd name="T93" fmla="*/ 307 h 316"/>
              <a:gd name="T94" fmla="*/ 236 w 349"/>
              <a:gd name="T95" fmla="*/ 311 h 316"/>
              <a:gd name="T96" fmla="*/ 242 w 349"/>
              <a:gd name="T97" fmla="*/ 316 h 316"/>
              <a:gd name="T98" fmla="*/ 252 w 349"/>
              <a:gd name="T99" fmla="*/ 307 h 316"/>
              <a:gd name="T100" fmla="*/ 252 w 349"/>
              <a:gd name="T101" fmla="*/ 290 h 316"/>
              <a:gd name="T102" fmla="*/ 259 w 349"/>
              <a:gd name="T103" fmla="*/ 272 h 316"/>
              <a:gd name="T104" fmla="*/ 269 w 349"/>
              <a:gd name="T105" fmla="*/ 261 h 316"/>
              <a:gd name="T106" fmla="*/ 273 w 349"/>
              <a:gd name="T107" fmla="*/ 249 h 316"/>
              <a:gd name="T108" fmla="*/ 273 w 349"/>
              <a:gd name="T109" fmla="*/ 232 h 316"/>
              <a:gd name="T110" fmla="*/ 280 w 349"/>
              <a:gd name="T111" fmla="*/ 226 h 316"/>
              <a:gd name="T112" fmla="*/ 282 w 349"/>
              <a:gd name="T113" fmla="*/ 219 h 316"/>
              <a:gd name="T114" fmla="*/ 284 w 349"/>
              <a:gd name="T115" fmla="*/ 196 h 316"/>
              <a:gd name="T116" fmla="*/ 305 w 349"/>
              <a:gd name="T117" fmla="*/ 174 h 316"/>
              <a:gd name="T118" fmla="*/ 323 w 349"/>
              <a:gd name="T119" fmla="*/ 159 h 316"/>
              <a:gd name="T120" fmla="*/ 338 w 349"/>
              <a:gd name="T121" fmla="*/ 14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9" h="316">
                <a:moveTo>
                  <a:pt x="346" y="142"/>
                </a:moveTo>
                <a:lnTo>
                  <a:pt x="344" y="138"/>
                </a:lnTo>
                <a:lnTo>
                  <a:pt x="342" y="136"/>
                </a:lnTo>
                <a:lnTo>
                  <a:pt x="334" y="134"/>
                </a:lnTo>
                <a:lnTo>
                  <a:pt x="326" y="132"/>
                </a:lnTo>
                <a:lnTo>
                  <a:pt x="323" y="130"/>
                </a:lnTo>
                <a:lnTo>
                  <a:pt x="323" y="128"/>
                </a:lnTo>
                <a:lnTo>
                  <a:pt x="321" y="123"/>
                </a:lnTo>
                <a:lnTo>
                  <a:pt x="319" y="123"/>
                </a:lnTo>
                <a:lnTo>
                  <a:pt x="317" y="121"/>
                </a:lnTo>
                <a:lnTo>
                  <a:pt x="307" y="115"/>
                </a:lnTo>
                <a:lnTo>
                  <a:pt x="305" y="113"/>
                </a:lnTo>
                <a:lnTo>
                  <a:pt x="303" y="115"/>
                </a:lnTo>
                <a:lnTo>
                  <a:pt x="301" y="115"/>
                </a:lnTo>
                <a:lnTo>
                  <a:pt x="301" y="115"/>
                </a:lnTo>
                <a:lnTo>
                  <a:pt x="298" y="115"/>
                </a:lnTo>
                <a:lnTo>
                  <a:pt x="294" y="113"/>
                </a:lnTo>
                <a:lnTo>
                  <a:pt x="290" y="111"/>
                </a:lnTo>
                <a:lnTo>
                  <a:pt x="280" y="105"/>
                </a:lnTo>
                <a:lnTo>
                  <a:pt x="271" y="103"/>
                </a:lnTo>
                <a:lnTo>
                  <a:pt x="269" y="103"/>
                </a:lnTo>
                <a:lnTo>
                  <a:pt x="265" y="103"/>
                </a:lnTo>
                <a:lnTo>
                  <a:pt x="265" y="100"/>
                </a:lnTo>
                <a:lnTo>
                  <a:pt x="267" y="98"/>
                </a:lnTo>
                <a:lnTo>
                  <a:pt x="267" y="98"/>
                </a:lnTo>
                <a:lnTo>
                  <a:pt x="267" y="94"/>
                </a:lnTo>
                <a:lnTo>
                  <a:pt x="265" y="94"/>
                </a:lnTo>
                <a:lnTo>
                  <a:pt x="265" y="92"/>
                </a:lnTo>
                <a:lnTo>
                  <a:pt x="263" y="90"/>
                </a:lnTo>
                <a:lnTo>
                  <a:pt x="263" y="90"/>
                </a:lnTo>
                <a:lnTo>
                  <a:pt x="263" y="88"/>
                </a:lnTo>
                <a:lnTo>
                  <a:pt x="265" y="88"/>
                </a:lnTo>
                <a:lnTo>
                  <a:pt x="265" y="88"/>
                </a:lnTo>
                <a:lnTo>
                  <a:pt x="267" y="88"/>
                </a:lnTo>
                <a:lnTo>
                  <a:pt x="267" y="88"/>
                </a:lnTo>
                <a:lnTo>
                  <a:pt x="269" y="84"/>
                </a:lnTo>
                <a:lnTo>
                  <a:pt x="269" y="82"/>
                </a:lnTo>
                <a:lnTo>
                  <a:pt x="267" y="82"/>
                </a:lnTo>
                <a:lnTo>
                  <a:pt x="263" y="77"/>
                </a:lnTo>
                <a:lnTo>
                  <a:pt x="263" y="75"/>
                </a:lnTo>
                <a:lnTo>
                  <a:pt x="261" y="75"/>
                </a:lnTo>
                <a:lnTo>
                  <a:pt x="257" y="77"/>
                </a:lnTo>
                <a:lnTo>
                  <a:pt x="257" y="77"/>
                </a:lnTo>
                <a:lnTo>
                  <a:pt x="252" y="77"/>
                </a:lnTo>
                <a:lnTo>
                  <a:pt x="250" y="73"/>
                </a:lnTo>
                <a:lnTo>
                  <a:pt x="248" y="71"/>
                </a:lnTo>
                <a:lnTo>
                  <a:pt x="246" y="69"/>
                </a:lnTo>
                <a:lnTo>
                  <a:pt x="240" y="67"/>
                </a:lnTo>
                <a:lnTo>
                  <a:pt x="238" y="65"/>
                </a:lnTo>
                <a:lnTo>
                  <a:pt x="238" y="65"/>
                </a:lnTo>
                <a:lnTo>
                  <a:pt x="236" y="65"/>
                </a:lnTo>
                <a:lnTo>
                  <a:pt x="234" y="61"/>
                </a:lnTo>
                <a:lnTo>
                  <a:pt x="232" y="59"/>
                </a:lnTo>
                <a:lnTo>
                  <a:pt x="232" y="57"/>
                </a:lnTo>
                <a:lnTo>
                  <a:pt x="229" y="57"/>
                </a:lnTo>
                <a:lnTo>
                  <a:pt x="221" y="54"/>
                </a:lnTo>
                <a:lnTo>
                  <a:pt x="219" y="54"/>
                </a:lnTo>
                <a:lnTo>
                  <a:pt x="215" y="54"/>
                </a:lnTo>
                <a:lnTo>
                  <a:pt x="211" y="54"/>
                </a:lnTo>
                <a:lnTo>
                  <a:pt x="209" y="57"/>
                </a:lnTo>
                <a:lnTo>
                  <a:pt x="204" y="59"/>
                </a:lnTo>
                <a:lnTo>
                  <a:pt x="204" y="59"/>
                </a:lnTo>
                <a:lnTo>
                  <a:pt x="202" y="59"/>
                </a:lnTo>
                <a:lnTo>
                  <a:pt x="200" y="57"/>
                </a:lnTo>
                <a:lnTo>
                  <a:pt x="198" y="57"/>
                </a:lnTo>
                <a:lnTo>
                  <a:pt x="196" y="54"/>
                </a:lnTo>
                <a:lnTo>
                  <a:pt x="196" y="52"/>
                </a:lnTo>
                <a:lnTo>
                  <a:pt x="194" y="52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4" y="50"/>
                </a:lnTo>
                <a:lnTo>
                  <a:pt x="192" y="48"/>
                </a:lnTo>
                <a:lnTo>
                  <a:pt x="190" y="48"/>
                </a:lnTo>
                <a:lnTo>
                  <a:pt x="188" y="48"/>
                </a:lnTo>
                <a:lnTo>
                  <a:pt x="188" y="48"/>
                </a:lnTo>
                <a:lnTo>
                  <a:pt x="186" y="48"/>
                </a:lnTo>
                <a:lnTo>
                  <a:pt x="186" y="46"/>
                </a:lnTo>
                <a:lnTo>
                  <a:pt x="184" y="42"/>
                </a:lnTo>
                <a:lnTo>
                  <a:pt x="184" y="42"/>
                </a:lnTo>
                <a:lnTo>
                  <a:pt x="184" y="40"/>
                </a:lnTo>
                <a:lnTo>
                  <a:pt x="179" y="38"/>
                </a:lnTo>
                <a:lnTo>
                  <a:pt x="177" y="38"/>
                </a:lnTo>
                <a:lnTo>
                  <a:pt x="175" y="36"/>
                </a:lnTo>
                <a:lnTo>
                  <a:pt x="173" y="36"/>
                </a:lnTo>
                <a:lnTo>
                  <a:pt x="173" y="34"/>
                </a:lnTo>
                <a:lnTo>
                  <a:pt x="173" y="32"/>
                </a:lnTo>
                <a:lnTo>
                  <a:pt x="173" y="29"/>
                </a:lnTo>
                <a:lnTo>
                  <a:pt x="173" y="25"/>
                </a:lnTo>
                <a:lnTo>
                  <a:pt x="171" y="25"/>
                </a:lnTo>
                <a:lnTo>
                  <a:pt x="169" y="25"/>
                </a:lnTo>
                <a:lnTo>
                  <a:pt x="167" y="23"/>
                </a:lnTo>
                <a:lnTo>
                  <a:pt x="167" y="23"/>
                </a:lnTo>
                <a:lnTo>
                  <a:pt x="167" y="21"/>
                </a:lnTo>
                <a:lnTo>
                  <a:pt x="167" y="21"/>
                </a:lnTo>
                <a:lnTo>
                  <a:pt x="167" y="19"/>
                </a:lnTo>
                <a:lnTo>
                  <a:pt x="167" y="19"/>
                </a:lnTo>
                <a:lnTo>
                  <a:pt x="165" y="17"/>
                </a:lnTo>
                <a:lnTo>
                  <a:pt x="165" y="17"/>
                </a:lnTo>
                <a:lnTo>
                  <a:pt x="165" y="15"/>
                </a:lnTo>
                <a:lnTo>
                  <a:pt x="165" y="15"/>
                </a:lnTo>
                <a:lnTo>
                  <a:pt x="165" y="13"/>
                </a:lnTo>
                <a:lnTo>
                  <a:pt x="165" y="11"/>
                </a:lnTo>
                <a:lnTo>
                  <a:pt x="165" y="11"/>
                </a:lnTo>
                <a:lnTo>
                  <a:pt x="163" y="11"/>
                </a:lnTo>
                <a:lnTo>
                  <a:pt x="161" y="11"/>
                </a:lnTo>
                <a:lnTo>
                  <a:pt x="161" y="9"/>
                </a:lnTo>
                <a:lnTo>
                  <a:pt x="161" y="6"/>
                </a:lnTo>
                <a:lnTo>
                  <a:pt x="158" y="4"/>
                </a:lnTo>
                <a:lnTo>
                  <a:pt x="156" y="2"/>
                </a:lnTo>
                <a:lnTo>
                  <a:pt x="152" y="0"/>
                </a:lnTo>
                <a:lnTo>
                  <a:pt x="152" y="0"/>
                </a:lnTo>
                <a:lnTo>
                  <a:pt x="146" y="0"/>
                </a:lnTo>
                <a:lnTo>
                  <a:pt x="144" y="4"/>
                </a:lnTo>
                <a:lnTo>
                  <a:pt x="144" y="11"/>
                </a:lnTo>
                <a:lnTo>
                  <a:pt x="142" y="13"/>
                </a:lnTo>
                <a:lnTo>
                  <a:pt x="142" y="13"/>
                </a:lnTo>
                <a:lnTo>
                  <a:pt x="138" y="11"/>
                </a:lnTo>
                <a:lnTo>
                  <a:pt x="138" y="9"/>
                </a:lnTo>
                <a:lnTo>
                  <a:pt x="135" y="13"/>
                </a:lnTo>
                <a:lnTo>
                  <a:pt x="133" y="15"/>
                </a:lnTo>
                <a:lnTo>
                  <a:pt x="133" y="15"/>
                </a:lnTo>
                <a:lnTo>
                  <a:pt x="135" y="19"/>
                </a:lnTo>
                <a:lnTo>
                  <a:pt x="135" y="19"/>
                </a:lnTo>
                <a:lnTo>
                  <a:pt x="140" y="23"/>
                </a:lnTo>
                <a:lnTo>
                  <a:pt x="142" y="27"/>
                </a:lnTo>
                <a:lnTo>
                  <a:pt x="144" y="32"/>
                </a:lnTo>
                <a:lnTo>
                  <a:pt x="144" y="34"/>
                </a:lnTo>
                <a:lnTo>
                  <a:pt x="144" y="36"/>
                </a:lnTo>
                <a:lnTo>
                  <a:pt x="142" y="36"/>
                </a:lnTo>
                <a:lnTo>
                  <a:pt x="140" y="38"/>
                </a:lnTo>
                <a:lnTo>
                  <a:pt x="138" y="38"/>
                </a:lnTo>
                <a:lnTo>
                  <a:pt x="131" y="36"/>
                </a:lnTo>
                <a:lnTo>
                  <a:pt x="129" y="36"/>
                </a:lnTo>
                <a:lnTo>
                  <a:pt x="129" y="34"/>
                </a:lnTo>
                <a:lnTo>
                  <a:pt x="127" y="32"/>
                </a:lnTo>
                <a:lnTo>
                  <a:pt x="125" y="27"/>
                </a:lnTo>
                <a:lnTo>
                  <a:pt x="125" y="27"/>
                </a:lnTo>
                <a:lnTo>
                  <a:pt x="123" y="27"/>
                </a:lnTo>
                <a:lnTo>
                  <a:pt x="121" y="27"/>
                </a:lnTo>
                <a:lnTo>
                  <a:pt x="117" y="25"/>
                </a:lnTo>
                <a:lnTo>
                  <a:pt x="113" y="25"/>
                </a:lnTo>
                <a:lnTo>
                  <a:pt x="110" y="25"/>
                </a:lnTo>
                <a:lnTo>
                  <a:pt x="110" y="25"/>
                </a:lnTo>
                <a:lnTo>
                  <a:pt x="108" y="25"/>
                </a:lnTo>
                <a:lnTo>
                  <a:pt x="106" y="25"/>
                </a:lnTo>
                <a:lnTo>
                  <a:pt x="104" y="23"/>
                </a:lnTo>
                <a:lnTo>
                  <a:pt x="102" y="23"/>
                </a:lnTo>
                <a:lnTo>
                  <a:pt x="98" y="25"/>
                </a:lnTo>
                <a:lnTo>
                  <a:pt x="96" y="25"/>
                </a:lnTo>
                <a:lnTo>
                  <a:pt x="94" y="25"/>
                </a:lnTo>
                <a:lnTo>
                  <a:pt x="94" y="25"/>
                </a:lnTo>
                <a:lnTo>
                  <a:pt x="92" y="23"/>
                </a:lnTo>
                <a:lnTo>
                  <a:pt x="90" y="21"/>
                </a:lnTo>
                <a:lnTo>
                  <a:pt x="87" y="19"/>
                </a:lnTo>
                <a:lnTo>
                  <a:pt x="87" y="19"/>
                </a:lnTo>
                <a:lnTo>
                  <a:pt x="85" y="19"/>
                </a:lnTo>
                <a:lnTo>
                  <a:pt x="85" y="19"/>
                </a:lnTo>
                <a:lnTo>
                  <a:pt x="83" y="19"/>
                </a:lnTo>
                <a:lnTo>
                  <a:pt x="83" y="17"/>
                </a:lnTo>
                <a:lnTo>
                  <a:pt x="83" y="17"/>
                </a:lnTo>
                <a:lnTo>
                  <a:pt x="81" y="17"/>
                </a:lnTo>
                <a:lnTo>
                  <a:pt x="79" y="17"/>
                </a:lnTo>
                <a:lnTo>
                  <a:pt x="75" y="17"/>
                </a:lnTo>
                <a:lnTo>
                  <a:pt x="75" y="17"/>
                </a:lnTo>
                <a:lnTo>
                  <a:pt x="73" y="17"/>
                </a:lnTo>
                <a:lnTo>
                  <a:pt x="69" y="21"/>
                </a:lnTo>
                <a:lnTo>
                  <a:pt x="62" y="21"/>
                </a:lnTo>
                <a:lnTo>
                  <a:pt x="56" y="25"/>
                </a:lnTo>
                <a:lnTo>
                  <a:pt x="52" y="29"/>
                </a:lnTo>
                <a:lnTo>
                  <a:pt x="48" y="32"/>
                </a:lnTo>
                <a:lnTo>
                  <a:pt x="48" y="32"/>
                </a:lnTo>
                <a:lnTo>
                  <a:pt x="46" y="32"/>
                </a:lnTo>
                <a:lnTo>
                  <a:pt x="39" y="29"/>
                </a:lnTo>
                <a:lnTo>
                  <a:pt x="39" y="29"/>
                </a:lnTo>
                <a:lnTo>
                  <a:pt x="37" y="32"/>
                </a:lnTo>
                <a:lnTo>
                  <a:pt x="37" y="32"/>
                </a:lnTo>
                <a:lnTo>
                  <a:pt x="33" y="36"/>
                </a:lnTo>
                <a:lnTo>
                  <a:pt x="31" y="40"/>
                </a:lnTo>
                <a:lnTo>
                  <a:pt x="25" y="46"/>
                </a:lnTo>
                <a:lnTo>
                  <a:pt x="23" y="46"/>
                </a:lnTo>
                <a:lnTo>
                  <a:pt x="23" y="48"/>
                </a:lnTo>
                <a:lnTo>
                  <a:pt x="25" y="50"/>
                </a:lnTo>
                <a:lnTo>
                  <a:pt x="25" y="50"/>
                </a:lnTo>
                <a:lnTo>
                  <a:pt x="25" y="52"/>
                </a:lnTo>
                <a:lnTo>
                  <a:pt x="23" y="52"/>
                </a:lnTo>
                <a:lnTo>
                  <a:pt x="23" y="54"/>
                </a:lnTo>
                <a:lnTo>
                  <a:pt x="21" y="54"/>
                </a:lnTo>
                <a:lnTo>
                  <a:pt x="21" y="52"/>
                </a:lnTo>
                <a:lnTo>
                  <a:pt x="19" y="52"/>
                </a:lnTo>
                <a:lnTo>
                  <a:pt x="19" y="54"/>
                </a:lnTo>
                <a:lnTo>
                  <a:pt x="19" y="54"/>
                </a:lnTo>
                <a:lnTo>
                  <a:pt x="21" y="57"/>
                </a:lnTo>
                <a:lnTo>
                  <a:pt x="21" y="59"/>
                </a:lnTo>
                <a:lnTo>
                  <a:pt x="23" y="59"/>
                </a:lnTo>
                <a:lnTo>
                  <a:pt x="23" y="59"/>
                </a:lnTo>
                <a:lnTo>
                  <a:pt x="23" y="61"/>
                </a:lnTo>
                <a:lnTo>
                  <a:pt x="23" y="63"/>
                </a:lnTo>
                <a:lnTo>
                  <a:pt x="23" y="67"/>
                </a:lnTo>
                <a:lnTo>
                  <a:pt x="21" y="67"/>
                </a:lnTo>
                <a:lnTo>
                  <a:pt x="21" y="65"/>
                </a:lnTo>
                <a:lnTo>
                  <a:pt x="21" y="65"/>
                </a:lnTo>
                <a:lnTo>
                  <a:pt x="19" y="65"/>
                </a:lnTo>
                <a:lnTo>
                  <a:pt x="19" y="67"/>
                </a:lnTo>
                <a:lnTo>
                  <a:pt x="16" y="71"/>
                </a:lnTo>
                <a:lnTo>
                  <a:pt x="14" y="75"/>
                </a:lnTo>
                <a:lnTo>
                  <a:pt x="14" y="77"/>
                </a:lnTo>
                <a:lnTo>
                  <a:pt x="14" y="80"/>
                </a:lnTo>
                <a:lnTo>
                  <a:pt x="16" y="82"/>
                </a:lnTo>
                <a:lnTo>
                  <a:pt x="19" y="84"/>
                </a:lnTo>
                <a:lnTo>
                  <a:pt x="19" y="86"/>
                </a:lnTo>
                <a:lnTo>
                  <a:pt x="19" y="88"/>
                </a:lnTo>
                <a:lnTo>
                  <a:pt x="21" y="90"/>
                </a:lnTo>
                <a:lnTo>
                  <a:pt x="21" y="92"/>
                </a:lnTo>
                <a:lnTo>
                  <a:pt x="21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98"/>
                </a:lnTo>
                <a:lnTo>
                  <a:pt x="21" y="103"/>
                </a:lnTo>
                <a:lnTo>
                  <a:pt x="21" y="103"/>
                </a:lnTo>
                <a:lnTo>
                  <a:pt x="23" y="105"/>
                </a:lnTo>
                <a:lnTo>
                  <a:pt x="23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5"/>
                </a:lnTo>
                <a:lnTo>
                  <a:pt x="25" y="107"/>
                </a:lnTo>
                <a:lnTo>
                  <a:pt x="25" y="107"/>
                </a:lnTo>
                <a:lnTo>
                  <a:pt x="25" y="109"/>
                </a:lnTo>
                <a:lnTo>
                  <a:pt x="23" y="109"/>
                </a:lnTo>
                <a:lnTo>
                  <a:pt x="21" y="111"/>
                </a:lnTo>
                <a:lnTo>
                  <a:pt x="12" y="115"/>
                </a:lnTo>
                <a:lnTo>
                  <a:pt x="10" y="117"/>
                </a:lnTo>
                <a:lnTo>
                  <a:pt x="8" y="117"/>
                </a:lnTo>
                <a:lnTo>
                  <a:pt x="6" y="117"/>
                </a:lnTo>
                <a:lnTo>
                  <a:pt x="4" y="117"/>
                </a:lnTo>
                <a:lnTo>
                  <a:pt x="2" y="119"/>
                </a:lnTo>
                <a:lnTo>
                  <a:pt x="0" y="119"/>
                </a:lnTo>
                <a:lnTo>
                  <a:pt x="0" y="121"/>
                </a:lnTo>
                <a:lnTo>
                  <a:pt x="2" y="123"/>
                </a:lnTo>
                <a:lnTo>
                  <a:pt x="2" y="123"/>
                </a:lnTo>
                <a:lnTo>
                  <a:pt x="6" y="121"/>
                </a:lnTo>
                <a:lnTo>
                  <a:pt x="8" y="121"/>
                </a:lnTo>
                <a:lnTo>
                  <a:pt x="10" y="121"/>
                </a:lnTo>
                <a:lnTo>
                  <a:pt x="19" y="130"/>
                </a:lnTo>
                <a:lnTo>
                  <a:pt x="25" y="134"/>
                </a:lnTo>
                <a:lnTo>
                  <a:pt x="37" y="140"/>
                </a:lnTo>
                <a:lnTo>
                  <a:pt x="39" y="142"/>
                </a:lnTo>
                <a:lnTo>
                  <a:pt x="37" y="144"/>
                </a:lnTo>
                <a:lnTo>
                  <a:pt x="35" y="144"/>
                </a:lnTo>
                <a:lnTo>
                  <a:pt x="31" y="148"/>
                </a:lnTo>
                <a:lnTo>
                  <a:pt x="27" y="153"/>
                </a:lnTo>
                <a:lnTo>
                  <a:pt x="23" y="163"/>
                </a:lnTo>
                <a:lnTo>
                  <a:pt x="19" y="171"/>
                </a:lnTo>
                <a:lnTo>
                  <a:pt x="19" y="174"/>
                </a:lnTo>
                <a:lnTo>
                  <a:pt x="19" y="178"/>
                </a:lnTo>
                <a:lnTo>
                  <a:pt x="19" y="182"/>
                </a:lnTo>
                <a:lnTo>
                  <a:pt x="19" y="184"/>
                </a:lnTo>
                <a:lnTo>
                  <a:pt x="21" y="190"/>
                </a:lnTo>
                <a:lnTo>
                  <a:pt x="21" y="196"/>
                </a:lnTo>
                <a:lnTo>
                  <a:pt x="23" y="199"/>
                </a:lnTo>
                <a:lnTo>
                  <a:pt x="27" y="209"/>
                </a:lnTo>
                <a:lnTo>
                  <a:pt x="35" y="203"/>
                </a:lnTo>
                <a:lnTo>
                  <a:pt x="39" y="201"/>
                </a:lnTo>
                <a:lnTo>
                  <a:pt x="41" y="201"/>
                </a:lnTo>
                <a:lnTo>
                  <a:pt x="41" y="201"/>
                </a:lnTo>
                <a:lnTo>
                  <a:pt x="48" y="205"/>
                </a:lnTo>
                <a:lnTo>
                  <a:pt x="52" y="207"/>
                </a:lnTo>
                <a:lnTo>
                  <a:pt x="52" y="209"/>
                </a:lnTo>
                <a:lnTo>
                  <a:pt x="54" y="209"/>
                </a:lnTo>
                <a:lnTo>
                  <a:pt x="60" y="207"/>
                </a:lnTo>
                <a:lnTo>
                  <a:pt x="62" y="203"/>
                </a:lnTo>
                <a:lnTo>
                  <a:pt x="64" y="199"/>
                </a:lnTo>
                <a:lnTo>
                  <a:pt x="62" y="192"/>
                </a:lnTo>
                <a:lnTo>
                  <a:pt x="60" y="182"/>
                </a:lnTo>
                <a:lnTo>
                  <a:pt x="60" y="180"/>
                </a:lnTo>
                <a:lnTo>
                  <a:pt x="60" y="178"/>
                </a:lnTo>
                <a:lnTo>
                  <a:pt x="60" y="176"/>
                </a:lnTo>
                <a:lnTo>
                  <a:pt x="60" y="176"/>
                </a:lnTo>
                <a:lnTo>
                  <a:pt x="62" y="174"/>
                </a:lnTo>
                <a:lnTo>
                  <a:pt x="64" y="174"/>
                </a:lnTo>
                <a:lnTo>
                  <a:pt x="64" y="174"/>
                </a:lnTo>
                <a:lnTo>
                  <a:pt x="67" y="174"/>
                </a:lnTo>
                <a:lnTo>
                  <a:pt x="67" y="176"/>
                </a:lnTo>
                <a:lnTo>
                  <a:pt x="73" y="182"/>
                </a:lnTo>
                <a:lnTo>
                  <a:pt x="77" y="186"/>
                </a:lnTo>
                <a:lnTo>
                  <a:pt x="79" y="192"/>
                </a:lnTo>
                <a:lnTo>
                  <a:pt x="81" y="194"/>
                </a:lnTo>
                <a:lnTo>
                  <a:pt x="83" y="196"/>
                </a:lnTo>
                <a:lnTo>
                  <a:pt x="92" y="201"/>
                </a:lnTo>
                <a:lnTo>
                  <a:pt x="96" y="205"/>
                </a:lnTo>
                <a:lnTo>
                  <a:pt x="98" y="209"/>
                </a:lnTo>
                <a:lnTo>
                  <a:pt x="100" y="213"/>
                </a:lnTo>
                <a:lnTo>
                  <a:pt x="104" y="217"/>
                </a:lnTo>
                <a:lnTo>
                  <a:pt x="108" y="222"/>
                </a:lnTo>
                <a:lnTo>
                  <a:pt x="125" y="232"/>
                </a:lnTo>
                <a:lnTo>
                  <a:pt x="129" y="234"/>
                </a:lnTo>
                <a:lnTo>
                  <a:pt x="135" y="234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35" y="240"/>
                </a:lnTo>
                <a:lnTo>
                  <a:pt x="131" y="245"/>
                </a:lnTo>
                <a:lnTo>
                  <a:pt x="129" y="245"/>
                </a:lnTo>
                <a:lnTo>
                  <a:pt x="129" y="245"/>
                </a:lnTo>
                <a:lnTo>
                  <a:pt x="127" y="245"/>
                </a:lnTo>
                <a:lnTo>
                  <a:pt x="127" y="245"/>
                </a:lnTo>
                <a:lnTo>
                  <a:pt x="127" y="245"/>
                </a:lnTo>
                <a:lnTo>
                  <a:pt x="125" y="245"/>
                </a:lnTo>
                <a:lnTo>
                  <a:pt x="125" y="247"/>
                </a:lnTo>
                <a:lnTo>
                  <a:pt x="123" y="249"/>
                </a:lnTo>
                <a:lnTo>
                  <a:pt x="123" y="247"/>
                </a:lnTo>
                <a:lnTo>
                  <a:pt x="121" y="247"/>
                </a:lnTo>
                <a:lnTo>
                  <a:pt x="121" y="247"/>
                </a:lnTo>
                <a:lnTo>
                  <a:pt x="121" y="247"/>
                </a:lnTo>
                <a:lnTo>
                  <a:pt x="119" y="247"/>
                </a:lnTo>
                <a:lnTo>
                  <a:pt x="119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49"/>
                </a:lnTo>
                <a:lnTo>
                  <a:pt x="117" y="251"/>
                </a:lnTo>
                <a:lnTo>
                  <a:pt x="117" y="251"/>
                </a:lnTo>
                <a:lnTo>
                  <a:pt x="117" y="251"/>
                </a:lnTo>
                <a:lnTo>
                  <a:pt x="117" y="253"/>
                </a:lnTo>
                <a:lnTo>
                  <a:pt x="131" y="259"/>
                </a:lnTo>
                <a:lnTo>
                  <a:pt x="133" y="261"/>
                </a:lnTo>
                <a:lnTo>
                  <a:pt x="135" y="263"/>
                </a:lnTo>
                <a:lnTo>
                  <a:pt x="135" y="265"/>
                </a:lnTo>
                <a:lnTo>
                  <a:pt x="135" y="272"/>
                </a:lnTo>
                <a:lnTo>
                  <a:pt x="140" y="270"/>
                </a:lnTo>
                <a:lnTo>
                  <a:pt x="146" y="267"/>
                </a:lnTo>
                <a:lnTo>
                  <a:pt x="148" y="267"/>
                </a:lnTo>
                <a:lnTo>
                  <a:pt x="150" y="267"/>
                </a:lnTo>
                <a:lnTo>
                  <a:pt x="150" y="267"/>
                </a:lnTo>
                <a:lnTo>
                  <a:pt x="158" y="272"/>
                </a:lnTo>
                <a:lnTo>
                  <a:pt x="158" y="272"/>
                </a:lnTo>
                <a:lnTo>
                  <a:pt x="161" y="274"/>
                </a:lnTo>
                <a:lnTo>
                  <a:pt x="161" y="274"/>
                </a:lnTo>
                <a:lnTo>
                  <a:pt x="161" y="276"/>
                </a:lnTo>
                <a:lnTo>
                  <a:pt x="161" y="278"/>
                </a:lnTo>
                <a:lnTo>
                  <a:pt x="163" y="278"/>
                </a:lnTo>
                <a:lnTo>
                  <a:pt x="175" y="288"/>
                </a:lnTo>
                <a:lnTo>
                  <a:pt x="177" y="288"/>
                </a:lnTo>
                <a:lnTo>
                  <a:pt x="179" y="288"/>
                </a:lnTo>
                <a:lnTo>
                  <a:pt x="181" y="288"/>
                </a:lnTo>
                <a:lnTo>
                  <a:pt x="181" y="288"/>
                </a:lnTo>
                <a:lnTo>
                  <a:pt x="184" y="288"/>
                </a:lnTo>
                <a:lnTo>
                  <a:pt x="184" y="288"/>
                </a:lnTo>
                <a:lnTo>
                  <a:pt x="184" y="290"/>
                </a:lnTo>
                <a:lnTo>
                  <a:pt x="186" y="293"/>
                </a:lnTo>
                <a:lnTo>
                  <a:pt x="186" y="293"/>
                </a:lnTo>
                <a:lnTo>
                  <a:pt x="188" y="295"/>
                </a:lnTo>
                <a:lnTo>
                  <a:pt x="188" y="299"/>
                </a:lnTo>
                <a:lnTo>
                  <a:pt x="190" y="303"/>
                </a:lnTo>
                <a:lnTo>
                  <a:pt x="198" y="299"/>
                </a:lnTo>
                <a:lnTo>
                  <a:pt x="202" y="299"/>
                </a:lnTo>
                <a:lnTo>
                  <a:pt x="202" y="299"/>
                </a:lnTo>
                <a:lnTo>
                  <a:pt x="204" y="301"/>
                </a:lnTo>
                <a:lnTo>
                  <a:pt x="204" y="303"/>
                </a:lnTo>
                <a:lnTo>
                  <a:pt x="207" y="303"/>
                </a:lnTo>
                <a:lnTo>
                  <a:pt x="207" y="301"/>
                </a:lnTo>
                <a:lnTo>
                  <a:pt x="209" y="301"/>
                </a:lnTo>
                <a:lnTo>
                  <a:pt x="217" y="303"/>
                </a:lnTo>
                <a:lnTo>
                  <a:pt x="219" y="301"/>
                </a:lnTo>
                <a:lnTo>
                  <a:pt x="219" y="301"/>
                </a:lnTo>
                <a:lnTo>
                  <a:pt x="219" y="299"/>
                </a:lnTo>
                <a:lnTo>
                  <a:pt x="219" y="299"/>
                </a:lnTo>
                <a:lnTo>
                  <a:pt x="221" y="299"/>
                </a:lnTo>
                <a:lnTo>
                  <a:pt x="223" y="299"/>
                </a:lnTo>
                <a:lnTo>
                  <a:pt x="227" y="299"/>
                </a:lnTo>
                <a:lnTo>
                  <a:pt x="229" y="301"/>
                </a:lnTo>
                <a:lnTo>
                  <a:pt x="229" y="301"/>
                </a:lnTo>
                <a:lnTo>
                  <a:pt x="229" y="303"/>
                </a:lnTo>
                <a:lnTo>
                  <a:pt x="229" y="305"/>
                </a:lnTo>
                <a:lnTo>
                  <a:pt x="229" y="307"/>
                </a:lnTo>
                <a:lnTo>
                  <a:pt x="229" y="307"/>
                </a:lnTo>
                <a:lnTo>
                  <a:pt x="232" y="307"/>
                </a:lnTo>
                <a:lnTo>
                  <a:pt x="234" y="305"/>
                </a:lnTo>
                <a:lnTo>
                  <a:pt x="236" y="305"/>
                </a:lnTo>
                <a:lnTo>
                  <a:pt x="236" y="307"/>
                </a:lnTo>
                <a:lnTo>
                  <a:pt x="236" y="307"/>
                </a:lnTo>
                <a:lnTo>
                  <a:pt x="236" y="309"/>
                </a:lnTo>
                <a:lnTo>
                  <a:pt x="236" y="309"/>
                </a:lnTo>
                <a:lnTo>
                  <a:pt x="236" y="311"/>
                </a:lnTo>
                <a:lnTo>
                  <a:pt x="238" y="311"/>
                </a:lnTo>
                <a:lnTo>
                  <a:pt x="238" y="309"/>
                </a:lnTo>
                <a:lnTo>
                  <a:pt x="240" y="309"/>
                </a:lnTo>
                <a:lnTo>
                  <a:pt x="240" y="311"/>
                </a:lnTo>
                <a:lnTo>
                  <a:pt x="240" y="311"/>
                </a:lnTo>
                <a:lnTo>
                  <a:pt x="240" y="313"/>
                </a:lnTo>
                <a:lnTo>
                  <a:pt x="240" y="313"/>
                </a:lnTo>
                <a:lnTo>
                  <a:pt x="242" y="316"/>
                </a:lnTo>
                <a:lnTo>
                  <a:pt x="244" y="316"/>
                </a:lnTo>
                <a:lnTo>
                  <a:pt x="244" y="316"/>
                </a:lnTo>
                <a:lnTo>
                  <a:pt x="246" y="316"/>
                </a:lnTo>
                <a:lnTo>
                  <a:pt x="248" y="313"/>
                </a:lnTo>
                <a:lnTo>
                  <a:pt x="248" y="313"/>
                </a:lnTo>
                <a:lnTo>
                  <a:pt x="252" y="311"/>
                </a:lnTo>
                <a:lnTo>
                  <a:pt x="252" y="309"/>
                </a:lnTo>
                <a:lnTo>
                  <a:pt x="252" y="307"/>
                </a:lnTo>
                <a:lnTo>
                  <a:pt x="255" y="305"/>
                </a:lnTo>
                <a:lnTo>
                  <a:pt x="252" y="305"/>
                </a:lnTo>
                <a:lnTo>
                  <a:pt x="250" y="303"/>
                </a:lnTo>
                <a:lnTo>
                  <a:pt x="250" y="299"/>
                </a:lnTo>
                <a:lnTo>
                  <a:pt x="250" y="297"/>
                </a:lnTo>
                <a:lnTo>
                  <a:pt x="250" y="295"/>
                </a:lnTo>
                <a:lnTo>
                  <a:pt x="250" y="293"/>
                </a:lnTo>
                <a:lnTo>
                  <a:pt x="252" y="290"/>
                </a:lnTo>
                <a:lnTo>
                  <a:pt x="252" y="290"/>
                </a:lnTo>
                <a:lnTo>
                  <a:pt x="255" y="288"/>
                </a:lnTo>
                <a:lnTo>
                  <a:pt x="257" y="288"/>
                </a:lnTo>
                <a:lnTo>
                  <a:pt x="257" y="286"/>
                </a:lnTo>
                <a:lnTo>
                  <a:pt x="257" y="286"/>
                </a:lnTo>
                <a:lnTo>
                  <a:pt x="257" y="282"/>
                </a:lnTo>
                <a:lnTo>
                  <a:pt x="259" y="276"/>
                </a:lnTo>
                <a:lnTo>
                  <a:pt x="259" y="272"/>
                </a:lnTo>
                <a:lnTo>
                  <a:pt x="263" y="270"/>
                </a:lnTo>
                <a:lnTo>
                  <a:pt x="265" y="272"/>
                </a:lnTo>
                <a:lnTo>
                  <a:pt x="267" y="272"/>
                </a:lnTo>
                <a:lnTo>
                  <a:pt x="269" y="270"/>
                </a:lnTo>
                <a:lnTo>
                  <a:pt x="269" y="270"/>
                </a:lnTo>
                <a:lnTo>
                  <a:pt x="269" y="267"/>
                </a:lnTo>
                <a:lnTo>
                  <a:pt x="267" y="261"/>
                </a:lnTo>
                <a:lnTo>
                  <a:pt x="269" y="261"/>
                </a:lnTo>
                <a:lnTo>
                  <a:pt x="271" y="259"/>
                </a:lnTo>
                <a:lnTo>
                  <a:pt x="271" y="261"/>
                </a:lnTo>
                <a:lnTo>
                  <a:pt x="273" y="261"/>
                </a:lnTo>
                <a:lnTo>
                  <a:pt x="275" y="253"/>
                </a:lnTo>
                <a:lnTo>
                  <a:pt x="275" y="251"/>
                </a:lnTo>
                <a:lnTo>
                  <a:pt x="275" y="249"/>
                </a:lnTo>
                <a:lnTo>
                  <a:pt x="273" y="249"/>
                </a:lnTo>
                <a:lnTo>
                  <a:pt x="273" y="249"/>
                </a:lnTo>
                <a:lnTo>
                  <a:pt x="271" y="249"/>
                </a:lnTo>
                <a:lnTo>
                  <a:pt x="271" y="247"/>
                </a:lnTo>
                <a:lnTo>
                  <a:pt x="271" y="242"/>
                </a:lnTo>
                <a:lnTo>
                  <a:pt x="269" y="238"/>
                </a:lnTo>
                <a:lnTo>
                  <a:pt x="267" y="236"/>
                </a:lnTo>
                <a:lnTo>
                  <a:pt x="269" y="234"/>
                </a:lnTo>
                <a:lnTo>
                  <a:pt x="269" y="234"/>
                </a:lnTo>
                <a:lnTo>
                  <a:pt x="273" y="232"/>
                </a:lnTo>
                <a:lnTo>
                  <a:pt x="273" y="232"/>
                </a:lnTo>
                <a:lnTo>
                  <a:pt x="273" y="230"/>
                </a:lnTo>
                <a:lnTo>
                  <a:pt x="273" y="230"/>
                </a:lnTo>
                <a:lnTo>
                  <a:pt x="275" y="228"/>
                </a:lnTo>
                <a:lnTo>
                  <a:pt x="275" y="228"/>
                </a:lnTo>
                <a:lnTo>
                  <a:pt x="275" y="228"/>
                </a:lnTo>
                <a:lnTo>
                  <a:pt x="278" y="226"/>
                </a:lnTo>
                <a:lnTo>
                  <a:pt x="280" y="226"/>
                </a:lnTo>
                <a:lnTo>
                  <a:pt x="280" y="224"/>
                </a:lnTo>
                <a:lnTo>
                  <a:pt x="280" y="224"/>
                </a:lnTo>
                <a:lnTo>
                  <a:pt x="280" y="224"/>
                </a:lnTo>
                <a:lnTo>
                  <a:pt x="280" y="222"/>
                </a:lnTo>
                <a:lnTo>
                  <a:pt x="280" y="222"/>
                </a:lnTo>
                <a:lnTo>
                  <a:pt x="280" y="222"/>
                </a:lnTo>
                <a:lnTo>
                  <a:pt x="282" y="219"/>
                </a:lnTo>
                <a:lnTo>
                  <a:pt x="282" y="219"/>
                </a:lnTo>
                <a:lnTo>
                  <a:pt x="284" y="217"/>
                </a:lnTo>
                <a:lnTo>
                  <a:pt x="286" y="215"/>
                </a:lnTo>
                <a:lnTo>
                  <a:pt x="286" y="211"/>
                </a:lnTo>
                <a:lnTo>
                  <a:pt x="284" y="209"/>
                </a:lnTo>
                <a:lnTo>
                  <a:pt x="284" y="207"/>
                </a:lnTo>
                <a:lnTo>
                  <a:pt x="282" y="203"/>
                </a:lnTo>
                <a:lnTo>
                  <a:pt x="282" y="201"/>
                </a:lnTo>
                <a:lnTo>
                  <a:pt x="284" y="196"/>
                </a:lnTo>
                <a:lnTo>
                  <a:pt x="286" y="194"/>
                </a:lnTo>
                <a:lnTo>
                  <a:pt x="292" y="192"/>
                </a:lnTo>
                <a:lnTo>
                  <a:pt x="294" y="190"/>
                </a:lnTo>
                <a:lnTo>
                  <a:pt x="301" y="184"/>
                </a:lnTo>
                <a:lnTo>
                  <a:pt x="303" y="182"/>
                </a:lnTo>
                <a:lnTo>
                  <a:pt x="303" y="178"/>
                </a:lnTo>
                <a:lnTo>
                  <a:pt x="305" y="176"/>
                </a:lnTo>
                <a:lnTo>
                  <a:pt x="305" y="174"/>
                </a:lnTo>
                <a:lnTo>
                  <a:pt x="309" y="174"/>
                </a:lnTo>
                <a:lnTo>
                  <a:pt x="311" y="174"/>
                </a:lnTo>
                <a:lnTo>
                  <a:pt x="313" y="171"/>
                </a:lnTo>
                <a:lnTo>
                  <a:pt x="315" y="169"/>
                </a:lnTo>
                <a:lnTo>
                  <a:pt x="319" y="167"/>
                </a:lnTo>
                <a:lnTo>
                  <a:pt x="319" y="165"/>
                </a:lnTo>
                <a:lnTo>
                  <a:pt x="323" y="161"/>
                </a:lnTo>
                <a:lnTo>
                  <a:pt x="323" y="159"/>
                </a:lnTo>
                <a:lnTo>
                  <a:pt x="330" y="155"/>
                </a:lnTo>
                <a:lnTo>
                  <a:pt x="332" y="153"/>
                </a:lnTo>
                <a:lnTo>
                  <a:pt x="332" y="148"/>
                </a:lnTo>
                <a:lnTo>
                  <a:pt x="332" y="146"/>
                </a:lnTo>
                <a:lnTo>
                  <a:pt x="334" y="144"/>
                </a:lnTo>
                <a:lnTo>
                  <a:pt x="336" y="144"/>
                </a:lnTo>
                <a:lnTo>
                  <a:pt x="336" y="146"/>
                </a:lnTo>
                <a:lnTo>
                  <a:pt x="338" y="148"/>
                </a:lnTo>
                <a:lnTo>
                  <a:pt x="340" y="148"/>
                </a:lnTo>
                <a:lnTo>
                  <a:pt x="346" y="146"/>
                </a:lnTo>
                <a:lnTo>
                  <a:pt x="346" y="146"/>
                </a:lnTo>
                <a:lnTo>
                  <a:pt x="349" y="144"/>
                </a:lnTo>
                <a:lnTo>
                  <a:pt x="346" y="142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9" name="Freeform 41">
            <a:extLst>
              <a:ext uri="{FF2B5EF4-FFF2-40B4-BE49-F238E27FC236}">
                <a16:creationId xmlns:a16="http://schemas.microsoft.com/office/drawing/2014/main" id="{6ECA3700-CBEA-4D5E-9113-7458FE57DAE3}"/>
              </a:ext>
            </a:extLst>
          </p:cNvPr>
          <p:cNvSpPr>
            <a:spLocks/>
          </p:cNvSpPr>
          <p:nvPr/>
        </p:nvSpPr>
        <p:spPr bwMode="auto">
          <a:xfrm>
            <a:off x="7818592" y="2458174"/>
            <a:ext cx="1173985" cy="1078094"/>
          </a:xfrm>
          <a:custGeom>
            <a:avLst/>
            <a:gdLst>
              <a:gd name="T0" fmla="*/ 714 w 764"/>
              <a:gd name="T1" fmla="*/ 497 h 740"/>
              <a:gd name="T2" fmla="*/ 718 w 764"/>
              <a:gd name="T3" fmla="*/ 468 h 740"/>
              <a:gd name="T4" fmla="*/ 695 w 764"/>
              <a:gd name="T5" fmla="*/ 445 h 740"/>
              <a:gd name="T6" fmla="*/ 741 w 764"/>
              <a:gd name="T7" fmla="*/ 431 h 740"/>
              <a:gd name="T8" fmla="*/ 704 w 764"/>
              <a:gd name="T9" fmla="*/ 389 h 740"/>
              <a:gd name="T10" fmla="*/ 668 w 764"/>
              <a:gd name="T11" fmla="*/ 343 h 740"/>
              <a:gd name="T12" fmla="*/ 566 w 764"/>
              <a:gd name="T13" fmla="*/ 314 h 740"/>
              <a:gd name="T14" fmla="*/ 442 w 764"/>
              <a:gd name="T15" fmla="*/ 268 h 740"/>
              <a:gd name="T16" fmla="*/ 388 w 764"/>
              <a:gd name="T17" fmla="*/ 228 h 740"/>
              <a:gd name="T18" fmla="*/ 336 w 764"/>
              <a:gd name="T19" fmla="*/ 207 h 740"/>
              <a:gd name="T20" fmla="*/ 288 w 764"/>
              <a:gd name="T21" fmla="*/ 188 h 740"/>
              <a:gd name="T22" fmla="*/ 238 w 764"/>
              <a:gd name="T23" fmla="*/ 178 h 740"/>
              <a:gd name="T24" fmla="*/ 167 w 764"/>
              <a:gd name="T25" fmla="*/ 128 h 740"/>
              <a:gd name="T26" fmla="*/ 129 w 764"/>
              <a:gd name="T27" fmla="*/ 71 h 740"/>
              <a:gd name="T28" fmla="*/ 69 w 764"/>
              <a:gd name="T29" fmla="*/ 50 h 740"/>
              <a:gd name="T30" fmla="*/ 23 w 764"/>
              <a:gd name="T31" fmla="*/ 44 h 740"/>
              <a:gd name="T32" fmla="*/ 0 w 764"/>
              <a:gd name="T33" fmla="*/ 98 h 740"/>
              <a:gd name="T34" fmla="*/ 6 w 764"/>
              <a:gd name="T35" fmla="*/ 151 h 740"/>
              <a:gd name="T36" fmla="*/ 25 w 764"/>
              <a:gd name="T37" fmla="*/ 211 h 740"/>
              <a:gd name="T38" fmla="*/ 41 w 764"/>
              <a:gd name="T39" fmla="*/ 247 h 740"/>
              <a:gd name="T40" fmla="*/ 41 w 764"/>
              <a:gd name="T41" fmla="*/ 289 h 740"/>
              <a:gd name="T42" fmla="*/ 25 w 764"/>
              <a:gd name="T43" fmla="*/ 322 h 740"/>
              <a:gd name="T44" fmla="*/ 56 w 764"/>
              <a:gd name="T45" fmla="*/ 362 h 740"/>
              <a:gd name="T46" fmla="*/ 56 w 764"/>
              <a:gd name="T47" fmla="*/ 389 h 740"/>
              <a:gd name="T48" fmla="*/ 33 w 764"/>
              <a:gd name="T49" fmla="*/ 418 h 740"/>
              <a:gd name="T50" fmla="*/ 94 w 764"/>
              <a:gd name="T51" fmla="*/ 405 h 740"/>
              <a:gd name="T52" fmla="*/ 114 w 764"/>
              <a:gd name="T53" fmla="*/ 405 h 740"/>
              <a:gd name="T54" fmla="*/ 152 w 764"/>
              <a:gd name="T55" fmla="*/ 420 h 740"/>
              <a:gd name="T56" fmla="*/ 192 w 764"/>
              <a:gd name="T57" fmla="*/ 441 h 740"/>
              <a:gd name="T58" fmla="*/ 188 w 764"/>
              <a:gd name="T59" fmla="*/ 491 h 740"/>
              <a:gd name="T60" fmla="*/ 167 w 764"/>
              <a:gd name="T61" fmla="*/ 547 h 740"/>
              <a:gd name="T62" fmla="*/ 129 w 764"/>
              <a:gd name="T63" fmla="*/ 612 h 740"/>
              <a:gd name="T64" fmla="*/ 119 w 764"/>
              <a:gd name="T65" fmla="*/ 675 h 740"/>
              <a:gd name="T66" fmla="*/ 142 w 764"/>
              <a:gd name="T67" fmla="*/ 683 h 740"/>
              <a:gd name="T68" fmla="*/ 194 w 764"/>
              <a:gd name="T69" fmla="*/ 677 h 740"/>
              <a:gd name="T70" fmla="*/ 169 w 764"/>
              <a:gd name="T71" fmla="*/ 650 h 740"/>
              <a:gd name="T72" fmla="*/ 152 w 764"/>
              <a:gd name="T73" fmla="*/ 575 h 740"/>
              <a:gd name="T74" fmla="*/ 169 w 764"/>
              <a:gd name="T75" fmla="*/ 562 h 740"/>
              <a:gd name="T76" fmla="*/ 185 w 764"/>
              <a:gd name="T77" fmla="*/ 568 h 740"/>
              <a:gd name="T78" fmla="*/ 190 w 764"/>
              <a:gd name="T79" fmla="*/ 593 h 740"/>
              <a:gd name="T80" fmla="*/ 206 w 764"/>
              <a:gd name="T81" fmla="*/ 602 h 740"/>
              <a:gd name="T82" fmla="*/ 225 w 764"/>
              <a:gd name="T83" fmla="*/ 585 h 740"/>
              <a:gd name="T84" fmla="*/ 229 w 764"/>
              <a:gd name="T85" fmla="*/ 606 h 740"/>
              <a:gd name="T86" fmla="*/ 254 w 764"/>
              <a:gd name="T87" fmla="*/ 600 h 740"/>
              <a:gd name="T88" fmla="*/ 296 w 764"/>
              <a:gd name="T89" fmla="*/ 583 h 740"/>
              <a:gd name="T90" fmla="*/ 334 w 764"/>
              <a:gd name="T91" fmla="*/ 591 h 740"/>
              <a:gd name="T92" fmla="*/ 323 w 764"/>
              <a:gd name="T93" fmla="*/ 608 h 740"/>
              <a:gd name="T94" fmla="*/ 348 w 764"/>
              <a:gd name="T95" fmla="*/ 612 h 740"/>
              <a:gd name="T96" fmla="*/ 363 w 764"/>
              <a:gd name="T97" fmla="*/ 610 h 740"/>
              <a:gd name="T98" fmla="*/ 384 w 764"/>
              <a:gd name="T99" fmla="*/ 595 h 740"/>
              <a:gd name="T100" fmla="*/ 394 w 764"/>
              <a:gd name="T101" fmla="*/ 623 h 740"/>
              <a:gd name="T102" fmla="*/ 422 w 764"/>
              <a:gd name="T103" fmla="*/ 600 h 740"/>
              <a:gd name="T104" fmla="*/ 455 w 764"/>
              <a:gd name="T105" fmla="*/ 602 h 740"/>
              <a:gd name="T106" fmla="*/ 486 w 764"/>
              <a:gd name="T107" fmla="*/ 621 h 740"/>
              <a:gd name="T108" fmla="*/ 520 w 764"/>
              <a:gd name="T109" fmla="*/ 644 h 740"/>
              <a:gd name="T110" fmla="*/ 543 w 764"/>
              <a:gd name="T111" fmla="*/ 656 h 740"/>
              <a:gd name="T112" fmla="*/ 580 w 764"/>
              <a:gd name="T113" fmla="*/ 666 h 740"/>
              <a:gd name="T114" fmla="*/ 572 w 764"/>
              <a:gd name="T115" fmla="*/ 717 h 740"/>
              <a:gd name="T116" fmla="*/ 626 w 764"/>
              <a:gd name="T117" fmla="*/ 725 h 740"/>
              <a:gd name="T118" fmla="*/ 641 w 764"/>
              <a:gd name="T119" fmla="*/ 673 h 740"/>
              <a:gd name="T120" fmla="*/ 637 w 764"/>
              <a:gd name="T121" fmla="*/ 627 h 740"/>
              <a:gd name="T122" fmla="*/ 693 w 764"/>
              <a:gd name="T123" fmla="*/ 556 h 740"/>
              <a:gd name="T124" fmla="*/ 735 w 764"/>
              <a:gd name="T125" fmla="*/ 541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64" h="740">
                <a:moveTo>
                  <a:pt x="764" y="531"/>
                </a:moveTo>
                <a:lnTo>
                  <a:pt x="762" y="529"/>
                </a:lnTo>
                <a:lnTo>
                  <a:pt x="762" y="529"/>
                </a:lnTo>
                <a:lnTo>
                  <a:pt x="756" y="522"/>
                </a:lnTo>
                <a:lnTo>
                  <a:pt x="754" y="520"/>
                </a:lnTo>
                <a:lnTo>
                  <a:pt x="752" y="520"/>
                </a:lnTo>
                <a:lnTo>
                  <a:pt x="750" y="520"/>
                </a:lnTo>
                <a:lnTo>
                  <a:pt x="747" y="520"/>
                </a:lnTo>
                <a:lnTo>
                  <a:pt x="743" y="518"/>
                </a:lnTo>
                <a:lnTo>
                  <a:pt x="743" y="518"/>
                </a:lnTo>
                <a:lnTo>
                  <a:pt x="743" y="516"/>
                </a:lnTo>
                <a:lnTo>
                  <a:pt x="741" y="514"/>
                </a:lnTo>
                <a:lnTo>
                  <a:pt x="739" y="514"/>
                </a:lnTo>
                <a:lnTo>
                  <a:pt x="739" y="512"/>
                </a:lnTo>
                <a:lnTo>
                  <a:pt x="737" y="512"/>
                </a:lnTo>
                <a:lnTo>
                  <a:pt x="735" y="512"/>
                </a:lnTo>
                <a:lnTo>
                  <a:pt x="731" y="514"/>
                </a:lnTo>
                <a:lnTo>
                  <a:pt x="729" y="514"/>
                </a:lnTo>
                <a:lnTo>
                  <a:pt x="729" y="514"/>
                </a:lnTo>
                <a:lnTo>
                  <a:pt x="727" y="512"/>
                </a:lnTo>
                <a:lnTo>
                  <a:pt x="724" y="512"/>
                </a:lnTo>
                <a:lnTo>
                  <a:pt x="724" y="510"/>
                </a:lnTo>
                <a:lnTo>
                  <a:pt x="724" y="510"/>
                </a:lnTo>
                <a:lnTo>
                  <a:pt x="722" y="506"/>
                </a:lnTo>
                <a:lnTo>
                  <a:pt x="722" y="504"/>
                </a:lnTo>
                <a:lnTo>
                  <a:pt x="720" y="504"/>
                </a:lnTo>
                <a:lnTo>
                  <a:pt x="720" y="504"/>
                </a:lnTo>
                <a:lnTo>
                  <a:pt x="718" y="504"/>
                </a:lnTo>
                <a:lnTo>
                  <a:pt x="718" y="502"/>
                </a:lnTo>
                <a:lnTo>
                  <a:pt x="718" y="499"/>
                </a:lnTo>
                <a:lnTo>
                  <a:pt x="716" y="499"/>
                </a:lnTo>
                <a:lnTo>
                  <a:pt x="716" y="497"/>
                </a:lnTo>
                <a:lnTo>
                  <a:pt x="714" y="497"/>
                </a:lnTo>
                <a:lnTo>
                  <a:pt x="712" y="495"/>
                </a:lnTo>
                <a:lnTo>
                  <a:pt x="712" y="495"/>
                </a:lnTo>
                <a:lnTo>
                  <a:pt x="710" y="495"/>
                </a:lnTo>
                <a:lnTo>
                  <a:pt x="708" y="495"/>
                </a:lnTo>
                <a:lnTo>
                  <a:pt x="708" y="495"/>
                </a:lnTo>
                <a:lnTo>
                  <a:pt x="706" y="487"/>
                </a:lnTo>
                <a:lnTo>
                  <a:pt x="704" y="485"/>
                </a:lnTo>
                <a:lnTo>
                  <a:pt x="701" y="483"/>
                </a:lnTo>
                <a:lnTo>
                  <a:pt x="699" y="483"/>
                </a:lnTo>
                <a:lnTo>
                  <a:pt x="699" y="481"/>
                </a:lnTo>
                <a:lnTo>
                  <a:pt x="699" y="481"/>
                </a:lnTo>
                <a:lnTo>
                  <a:pt x="699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1" y="479"/>
                </a:lnTo>
                <a:lnTo>
                  <a:pt x="704" y="476"/>
                </a:lnTo>
                <a:lnTo>
                  <a:pt x="710" y="476"/>
                </a:lnTo>
                <a:lnTo>
                  <a:pt x="710" y="476"/>
                </a:lnTo>
                <a:lnTo>
                  <a:pt x="712" y="476"/>
                </a:lnTo>
                <a:lnTo>
                  <a:pt x="712" y="474"/>
                </a:lnTo>
                <a:lnTo>
                  <a:pt x="712" y="474"/>
                </a:lnTo>
                <a:lnTo>
                  <a:pt x="714" y="474"/>
                </a:lnTo>
                <a:lnTo>
                  <a:pt x="714" y="474"/>
                </a:lnTo>
                <a:lnTo>
                  <a:pt x="716" y="474"/>
                </a:lnTo>
                <a:lnTo>
                  <a:pt x="716" y="474"/>
                </a:lnTo>
                <a:lnTo>
                  <a:pt x="718" y="474"/>
                </a:lnTo>
                <a:lnTo>
                  <a:pt x="720" y="474"/>
                </a:lnTo>
                <a:lnTo>
                  <a:pt x="720" y="474"/>
                </a:lnTo>
                <a:lnTo>
                  <a:pt x="720" y="472"/>
                </a:lnTo>
                <a:lnTo>
                  <a:pt x="718" y="470"/>
                </a:lnTo>
                <a:lnTo>
                  <a:pt x="718" y="468"/>
                </a:lnTo>
                <a:lnTo>
                  <a:pt x="718" y="468"/>
                </a:lnTo>
                <a:lnTo>
                  <a:pt x="718" y="468"/>
                </a:lnTo>
                <a:lnTo>
                  <a:pt x="720" y="464"/>
                </a:lnTo>
                <a:lnTo>
                  <a:pt x="720" y="462"/>
                </a:lnTo>
                <a:lnTo>
                  <a:pt x="720" y="462"/>
                </a:lnTo>
                <a:lnTo>
                  <a:pt x="720" y="462"/>
                </a:lnTo>
                <a:lnTo>
                  <a:pt x="718" y="460"/>
                </a:lnTo>
                <a:lnTo>
                  <a:pt x="712" y="460"/>
                </a:lnTo>
                <a:lnTo>
                  <a:pt x="710" y="458"/>
                </a:lnTo>
                <a:lnTo>
                  <a:pt x="708" y="458"/>
                </a:lnTo>
                <a:lnTo>
                  <a:pt x="706" y="453"/>
                </a:lnTo>
                <a:lnTo>
                  <a:pt x="704" y="453"/>
                </a:lnTo>
                <a:lnTo>
                  <a:pt x="704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701" y="453"/>
                </a:lnTo>
                <a:lnTo>
                  <a:pt x="699" y="453"/>
                </a:lnTo>
                <a:lnTo>
                  <a:pt x="699" y="456"/>
                </a:lnTo>
                <a:lnTo>
                  <a:pt x="697" y="456"/>
                </a:lnTo>
                <a:lnTo>
                  <a:pt x="697" y="456"/>
                </a:lnTo>
                <a:lnTo>
                  <a:pt x="695" y="453"/>
                </a:lnTo>
                <a:lnTo>
                  <a:pt x="693" y="453"/>
                </a:lnTo>
                <a:lnTo>
                  <a:pt x="693" y="453"/>
                </a:lnTo>
                <a:lnTo>
                  <a:pt x="693" y="451"/>
                </a:lnTo>
                <a:lnTo>
                  <a:pt x="693" y="449"/>
                </a:lnTo>
                <a:lnTo>
                  <a:pt x="693" y="449"/>
                </a:lnTo>
                <a:lnTo>
                  <a:pt x="693" y="445"/>
                </a:lnTo>
                <a:lnTo>
                  <a:pt x="693" y="445"/>
                </a:lnTo>
                <a:lnTo>
                  <a:pt x="693" y="445"/>
                </a:lnTo>
                <a:lnTo>
                  <a:pt x="695" y="443"/>
                </a:lnTo>
                <a:lnTo>
                  <a:pt x="695" y="443"/>
                </a:lnTo>
                <a:lnTo>
                  <a:pt x="695" y="443"/>
                </a:lnTo>
                <a:lnTo>
                  <a:pt x="695" y="445"/>
                </a:lnTo>
                <a:lnTo>
                  <a:pt x="695" y="445"/>
                </a:lnTo>
                <a:lnTo>
                  <a:pt x="697" y="445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7" y="447"/>
                </a:lnTo>
                <a:lnTo>
                  <a:pt x="699" y="445"/>
                </a:lnTo>
                <a:lnTo>
                  <a:pt x="699" y="445"/>
                </a:lnTo>
                <a:lnTo>
                  <a:pt x="699" y="445"/>
                </a:lnTo>
                <a:lnTo>
                  <a:pt x="701" y="445"/>
                </a:lnTo>
                <a:lnTo>
                  <a:pt x="706" y="443"/>
                </a:lnTo>
                <a:lnTo>
                  <a:pt x="706" y="443"/>
                </a:lnTo>
                <a:lnTo>
                  <a:pt x="706" y="443"/>
                </a:lnTo>
                <a:lnTo>
                  <a:pt x="708" y="441"/>
                </a:lnTo>
                <a:lnTo>
                  <a:pt x="708" y="441"/>
                </a:lnTo>
                <a:lnTo>
                  <a:pt x="708" y="439"/>
                </a:lnTo>
                <a:lnTo>
                  <a:pt x="710" y="435"/>
                </a:lnTo>
                <a:lnTo>
                  <a:pt x="710" y="435"/>
                </a:lnTo>
                <a:lnTo>
                  <a:pt x="710" y="433"/>
                </a:lnTo>
                <a:lnTo>
                  <a:pt x="712" y="433"/>
                </a:lnTo>
                <a:lnTo>
                  <a:pt x="712" y="433"/>
                </a:lnTo>
                <a:lnTo>
                  <a:pt x="716" y="433"/>
                </a:lnTo>
                <a:lnTo>
                  <a:pt x="716" y="433"/>
                </a:lnTo>
                <a:lnTo>
                  <a:pt x="718" y="433"/>
                </a:lnTo>
                <a:lnTo>
                  <a:pt x="720" y="433"/>
                </a:lnTo>
                <a:lnTo>
                  <a:pt x="724" y="435"/>
                </a:lnTo>
                <a:lnTo>
                  <a:pt x="739" y="433"/>
                </a:lnTo>
                <a:lnTo>
                  <a:pt x="741" y="433"/>
                </a:lnTo>
                <a:lnTo>
                  <a:pt x="741" y="433"/>
                </a:lnTo>
                <a:lnTo>
                  <a:pt x="741" y="431"/>
                </a:lnTo>
                <a:lnTo>
                  <a:pt x="741" y="431"/>
                </a:lnTo>
                <a:lnTo>
                  <a:pt x="739" y="431"/>
                </a:lnTo>
                <a:lnTo>
                  <a:pt x="733" y="422"/>
                </a:lnTo>
                <a:lnTo>
                  <a:pt x="731" y="422"/>
                </a:lnTo>
                <a:lnTo>
                  <a:pt x="731" y="420"/>
                </a:lnTo>
                <a:lnTo>
                  <a:pt x="729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20"/>
                </a:lnTo>
                <a:lnTo>
                  <a:pt x="727" y="418"/>
                </a:lnTo>
                <a:lnTo>
                  <a:pt x="727" y="414"/>
                </a:lnTo>
                <a:lnTo>
                  <a:pt x="727" y="412"/>
                </a:lnTo>
                <a:lnTo>
                  <a:pt x="727" y="410"/>
                </a:lnTo>
                <a:lnTo>
                  <a:pt x="727" y="408"/>
                </a:lnTo>
                <a:lnTo>
                  <a:pt x="724" y="405"/>
                </a:lnTo>
                <a:lnTo>
                  <a:pt x="724" y="405"/>
                </a:lnTo>
                <a:lnTo>
                  <a:pt x="722" y="405"/>
                </a:lnTo>
                <a:lnTo>
                  <a:pt x="722" y="405"/>
                </a:lnTo>
                <a:lnTo>
                  <a:pt x="720" y="405"/>
                </a:lnTo>
                <a:lnTo>
                  <a:pt x="720" y="405"/>
                </a:lnTo>
                <a:lnTo>
                  <a:pt x="720" y="405"/>
                </a:lnTo>
                <a:lnTo>
                  <a:pt x="718" y="405"/>
                </a:lnTo>
                <a:lnTo>
                  <a:pt x="718" y="408"/>
                </a:lnTo>
                <a:lnTo>
                  <a:pt x="718" y="408"/>
                </a:lnTo>
                <a:lnTo>
                  <a:pt x="716" y="408"/>
                </a:lnTo>
                <a:lnTo>
                  <a:pt x="714" y="405"/>
                </a:lnTo>
                <a:lnTo>
                  <a:pt x="712" y="403"/>
                </a:lnTo>
                <a:lnTo>
                  <a:pt x="712" y="403"/>
                </a:lnTo>
                <a:lnTo>
                  <a:pt x="710" y="403"/>
                </a:lnTo>
                <a:lnTo>
                  <a:pt x="708" y="401"/>
                </a:lnTo>
                <a:lnTo>
                  <a:pt x="708" y="399"/>
                </a:lnTo>
                <a:lnTo>
                  <a:pt x="704" y="393"/>
                </a:lnTo>
                <a:lnTo>
                  <a:pt x="704" y="393"/>
                </a:lnTo>
                <a:lnTo>
                  <a:pt x="704" y="389"/>
                </a:lnTo>
                <a:lnTo>
                  <a:pt x="704" y="389"/>
                </a:lnTo>
                <a:lnTo>
                  <a:pt x="704" y="387"/>
                </a:lnTo>
                <a:lnTo>
                  <a:pt x="704" y="385"/>
                </a:lnTo>
                <a:lnTo>
                  <a:pt x="701" y="385"/>
                </a:lnTo>
                <a:lnTo>
                  <a:pt x="699" y="382"/>
                </a:lnTo>
                <a:lnTo>
                  <a:pt x="699" y="380"/>
                </a:lnTo>
                <a:lnTo>
                  <a:pt x="699" y="378"/>
                </a:lnTo>
                <a:lnTo>
                  <a:pt x="695" y="376"/>
                </a:lnTo>
                <a:lnTo>
                  <a:pt x="695" y="376"/>
                </a:lnTo>
                <a:lnTo>
                  <a:pt x="695" y="374"/>
                </a:lnTo>
                <a:lnTo>
                  <a:pt x="695" y="372"/>
                </a:lnTo>
                <a:lnTo>
                  <a:pt x="695" y="370"/>
                </a:lnTo>
                <a:lnTo>
                  <a:pt x="695" y="368"/>
                </a:lnTo>
                <a:lnTo>
                  <a:pt x="693" y="366"/>
                </a:lnTo>
                <a:lnTo>
                  <a:pt x="693" y="366"/>
                </a:lnTo>
                <a:lnTo>
                  <a:pt x="693" y="364"/>
                </a:lnTo>
                <a:lnTo>
                  <a:pt x="691" y="364"/>
                </a:lnTo>
                <a:lnTo>
                  <a:pt x="691" y="362"/>
                </a:lnTo>
                <a:lnTo>
                  <a:pt x="689" y="362"/>
                </a:lnTo>
                <a:lnTo>
                  <a:pt x="689" y="360"/>
                </a:lnTo>
                <a:lnTo>
                  <a:pt x="691" y="357"/>
                </a:lnTo>
                <a:lnTo>
                  <a:pt x="691" y="355"/>
                </a:lnTo>
                <a:lnTo>
                  <a:pt x="691" y="355"/>
                </a:lnTo>
                <a:lnTo>
                  <a:pt x="689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5"/>
                </a:lnTo>
                <a:lnTo>
                  <a:pt x="687" y="353"/>
                </a:lnTo>
                <a:lnTo>
                  <a:pt x="687" y="353"/>
                </a:lnTo>
                <a:lnTo>
                  <a:pt x="687" y="353"/>
                </a:lnTo>
                <a:lnTo>
                  <a:pt x="681" y="351"/>
                </a:lnTo>
                <a:lnTo>
                  <a:pt x="668" y="343"/>
                </a:lnTo>
                <a:lnTo>
                  <a:pt x="660" y="341"/>
                </a:lnTo>
                <a:lnTo>
                  <a:pt x="649" y="339"/>
                </a:lnTo>
                <a:lnTo>
                  <a:pt x="639" y="339"/>
                </a:lnTo>
                <a:lnTo>
                  <a:pt x="637" y="341"/>
                </a:lnTo>
                <a:lnTo>
                  <a:pt x="637" y="341"/>
                </a:lnTo>
                <a:lnTo>
                  <a:pt x="637" y="343"/>
                </a:lnTo>
                <a:lnTo>
                  <a:pt x="637" y="345"/>
                </a:lnTo>
                <a:lnTo>
                  <a:pt x="637" y="347"/>
                </a:lnTo>
                <a:lnTo>
                  <a:pt x="637" y="347"/>
                </a:lnTo>
                <a:lnTo>
                  <a:pt x="637" y="349"/>
                </a:lnTo>
                <a:lnTo>
                  <a:pt x="635" y="353"/>
                </a:lnTo>
                <a:lnTo>
                  <a:pt x="633" y="353"/>
                </a:lnTo>
                <a:lnTo>
                  <a:pt x="630" y="355"/>
                </a:lnTo>
                <a:lnTo>
                  <a:pt x="628" y="355"/>
                </a:lnTo>
                <a:lnTo>
                  <a:pt x="626" y="355"/>
                </a:lnTo>
                <a:lnTo>
                  <a:pt x="626" y="353"/>
                </a:lnTo>
                <a:lnTo>
                  <a:pt x="624" y="351"/>
                </a:lnTo>
                <a:lnTo>
                  <a:pt x="624" y="349"/>
                </a:lnTo>
                <a:lnTo>
                  <a:pt x="622" y="349"/>
                </a:lnTo>
                <a:lnTo>
                  <a:pt x="618" y="345"/>
                </a:lnTo>
                <a:lnTo>
                  <a:pt x="614" y="343"/>
                </a:lnTo>
                <a:lnTo>
                  <a:pt x="601" y="343"/>
                </a:lnTo>
                <a:lnTo>
                  <a:pt x="595" y="341"/>
                </a:lnTo>
                <a:lnTo>
                  <a:pt x="591" y="339"/>
                </a:lnTo>
                <a:lnTo>
                  <a:pt x="587" y="337"/>
                </a:lnTo>
                <a:lnTo>
                  <a:pt x="574" y="337"/>
                </a:lnTo>
                <a:lnTo>
                  <a:pt x="572" y="334"/>
                </a:lnTo>
                <a:lnTo>
                  <a:pt x="572" y="330"/>
                </a:lnTo>
                <a:lnTo>
                  <a:pt x="570" y="322"/>
                </a:lnTo>
                <a:lnTo>
                  <a:pt x="570" y="318"/>
                </a:lnTo>
                <a:lnTo>
                  <a:pt x="568" y="314"/>
                </a:lnTo>
                <a:lnTo>
                  <a:pt x="568" y="314"/>
                </a:lnTo>
                <a:lnTo>
                  <a:pt x="566" y="314"/>
                </a:lnTo>
                <a:lnTo>
                  <a:pt x="551" y="316"/>
                </a:lnTo>
                <a:lnTo>
                  <a:pt x="543" y="318"/>
                </a:lnTo>
                <a:lnTo>
                  <a:pt x="539" y="316"/>
                </a:lnTo>
                <a:lnTo>
                  <a:pt x="534" y="309"/>
                </a:lnTo>
                <a:lnTo>
                  <a:pt x="526" y="307"/>
                </a:lnTo>
                <a:lnTo>
                  <a:pt x="513" y="297"/>
                </a:lnTo>
                <a:lnTo>
                  <a:pt x="509" y="295"/>
                </a:lnTo>
                <a:lnTo>
                  <a:pt x="507" y="293"/>
                </a:lnTo>
                <a:lnTo>
                  <a:pt x="505" y="291"/>
                </a:lnTo>
                <a:lnTo>
                  <a:pt x="503" y="291"/>
                </a:lnTo>
                <a:lnTo>
                  <a:pt x="503" y="291"/>
                </a:lnTo>
                <a:lnTo>
                  <a:pt x="501" y="289"/>
                </a:lnTo>
                <a:lnTo>
                  <a:pt x="497" y="289"/>
                </a:lnTo>
                <a:lnTo>
                  <a:pt x="493" y="291"/>
                </a:lnTo>
                <a:lnTo>
                  <a:pt x="488" y="295"/>
                </a:lnTo>
                <a:lnTo>
                  <a:pt x="486" y="297"/>
                </a:lnTo>
                <a:lnTo>
                  <a:pt x="484" y="297"/>
                </a:lnTo>
                <a:lnTo>
                  <a:pt x="482" y="295"/>
                </a:lnTo>
                <a:lnTo>
                  <a:pt x="478" y="293"/>
                </a:lnTo>
                <a:lnTo>
                  <a:pt x="474" y="289"/>
                </a:lnTo>
                <a:lnTo>
                  <a:pt x="470" y="284"/>
                </a:lnTo>
                <a:lnTo>
                  <a:pt x="467" y="282"/>
                </a:lnTo>
                <a:lnTo>
                  <a:pt x="465" y="282"/>
                </a:lnTo>
                <a:lnTo>
                  <a:pt x="459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80"/>
                </a:lnTo>
                <a:lnTo>
                  <a:pt x="457" y="278"/>
                </a:lnTo>
                <a:lnTo>
                  <a:pt x="455" y="276"/>
                </a:lnTo>
                <a:lnTo>
                  <a:pt x="445" y="272"/>
                </a:lnTo>
                <a:lnTo>
                  <a:pt x="445" y="270"/>
                </a:lnTo>
                <a:lnTo>
                  <a:pt x="445" y="270"/>
                </a:lnTo>
                <a:lnTo>
                  <a:pt x="442" y="268"/>
                </a:lnTo>
                <a:lnTo>
                  <a:pt x="442" y="266"/>
                </a:lnTo>
                <a:lnTo>
                  <a:pt x="442" y="263"/>
                </a:lnTo>
                <a:lnTo>
                  <a:pt x="440" y="261"/>
                </a:lnTo>
                <a:lnTo>
                  <a:pt x="438" y="261"/>
                </a:lnTo>
                <a:lnTo>
                  <a:pt x="436" y="259"/>
                </a:lnTo>
                <a:lnTo>
                  <a:pt x="434" y="259"/>
                </a:lnTo>
                <a:lnTo>
                  <a:pt x="434" y="261"/>
                </a:lnTo>
                <a:lnTo>
                  <a:pt x="432" y="261"/>
                </a:lnTo>
                <a:lnTo>
                  <a:pt x="432" y="263"/>
                </a:lnTo>
                <a:lnTo>
                  <a:pt x="430" y="263"/>
                </a:lnTo>
                <a:lnTo>
                  <a:pt x="428" y="266"/>
                </a:lnTo>
                <a:lnTo>
                  <a:pt x="428" y="263"/>
                </a:lnTo>
                <a:lnTo>
                  <a:pt x="428" y="263"/>
                </a:lnTo>
                <a:lnTo>
                  <a:pt x="426" y="261"/>
                </a:lnTo>
                <a:lnTo>
                  <a:pt x="426" y="261"/>
                </a:lnTo>
                <a:lnTo>
                  <a:pt x="426" y="261"/>
                </a:lnTo>
                <a:lnTo>
                  <a:pt x="428" y="259"/>
                </a:lnTo>
                <a:lnTo>
                  <a:pt x="426" y="257"/>
                </a:lnTo>
                <a:lnTo>
                  <a:pt x="419" y="251"/>
                </a:lnTo>
                <a:lnTo>
                  <a:pt x="419" y="247"/>
                </a:lnTo>
                <a:lnTo>
                  <a:pt x="417" y="240"/>
                </a:lnTo>
                <a:lnTo>
                  <a:pt x="415" y="238"/>
                </a:lnTo>
                <a:lnTo>
                  <a:pt x="413" y="236"/>
                </a:lnTo>
                <a:lnTo>
                  <a:pt x="403" y="234"/>
                </a:lnTo>
                <a:lnTo>
                  <a:pt x="399" y="234"/>
                </a:lnTo>
                <a:lnTo>
                  <a:pt x="396" y="232"/>
                </a:lnTo>
                <a:lnTo>
                  <a:pt x="396" y="230"/>
                </a:lnTo>
                <a:lnTo>
                  <a:pt x="396" y="230"/>
                </a:lnTo>
                <a:lnTo>
                  <a:pt x="394" y="228"/>
                </a:lnTo>
                <a:lnTo>
                  <a:pt x="394" y="230"/>
                </a:lnTo>
                <a:lnTo>
                  <a:pt x="392" y="230"/>
                </a:lnTo>
                <a:lnTo>
                  <a:pt x="390" y="228"/>
                </a:lnTo>
                <a:lnTo>
                  <a:pt x="388" y="228"/>
                </a:lnTo>
                <a:lnTo>
                  <a:pt x="386" y="228"/>
                </a:lnTo>
                <a:lnTo>
                  <a:pt x="386" y="226"/>
                </a:lnTo>
                <a:lnTo>
                  <a:pt x="386" y="224"/>
                </a:lnTo>
                <a:lnTo>
                  <a:pt x="384" y="222"/>
                </a:lnTo>
                <a:lnTo>
                  <a:pt x="384" y="222"/>
                </a:lnTo>
                <a:lnTo>
                  <a:pt x="380" y="222"/>
                </a:lnTo>
                <a:lnTo>
                  <a:pt x="378" y="222"/>
                </a:lnTo>
                <a:lnTo>
                  <a:pt x="376" y="220"/>
                </a:lnTo>
                <a:lnTo>
                  <a:pt x="371" y="215"/>
                </a:lnTo>
                <a:lnTo>
                  <a:pt x="369" y="215"/>
                </a:lnTo>
                <a:lnTo>
                  <a:pt x="367" y="213"/>
                </a:lnTo>
                <a:lnTo>
                  <a:pt x="365" y="213"/>
                </a:lnTo>
                <a:lnTo>
                  <a:pt x="363" y="211"/>
                </a:lnTo>
                <a:lnTo>
                  <a:pt x="361" y="207"/>
                </a:lnTo>
                <a:lnTo>
                  <a:pt x="361" y="207"/>
                </a:lnTo>
                <a:lnTo>
                  <a:pt x="357" y="207"/>
                </a:lnTo>
                <a:lnTo>
                  <a:pt x="355" y="205"/>
                </a:lnTo>
                <a:lnTo>
                  <a:pt x="353" y="205"/>
                </a:lnTo>
                <a:lnTo>
                  <a:pt x="353" y="203"/>
                </a:lnTo>
                <a:lnTo>
                  <a:pt x="353" y="203"/>
                </a:lnTo>
                <a:lnTo>
                  <a:pt x="353" y="201"/>
                </a:lnTo>
                <a:lnTo>
                  <a:pt x="353" y="201"/>
                </a:lnTo>
                <a:lnTo>
                  <a:pt x="351" y="201"/>
                </a:lnTo>
                <a:lnTo>
                  <a:pt x="348" y="201"/>
                </a:lnTo>
                <a:lnTo>
                  <a:pt x="346" y="203"/>
                </a:lnTo>
                <a:lnTo>
                  <a:pt x="346" y="203"/>
                </a:lnTo>
                <a:lnTo>
                  <a:pt x="346" y="205"/>
                </a:lnTo>
                <a:lnTo>
                  <a:pt x="346" y="213"/>
                </a:lnTo>
                <a:lnTo>
                  <a:pt x="346" y="213"/>
                </a:lnTo>
                <a:lnTo>
                  <a:pt x="344" y="213"/>
                </a:lnTo>
                <a:lnTo>
                  <a:pt x="340" y="207"/>
                </a:lnTo>
                <a:lnTo>
                  <a:pt x="338" y="207"/>
                </a:lnTo>
                <a:lnTo>
                  <a:pt x="336" y="207"/>
                </a:lnTo>
                <a:lnTo>
                  <a:pt x="334" y="207"/>
                </a:lnTo>
                <a:lnTo>
                  <a:pt x="332" y="207"/>
                </a:lnTo>
                <a:lnTo>
                  <a:pt x="330" y="207"/>
                </a:lnTo>
                <a:lnTo>
                  <a:pt x="328" y="205"/>
                </a:lnTo>
                <a:lnTo>
                  <a:pt x="325" y="199"/>
                </a:lnTo>
                <a:lnTo>
                  <a:pt x="325" y="199"/>
                </a:lnTo>
                <a:lnTo>
                  <a:pt x="323" y="199"/>
                </a:lnTo>
                <a:lnTo>
                  <a:pt x="323" y="199"/>
                </a:lnTo>
                <a:lnTo>
                  <a:pt x="321" y="197"/>
                </a:lnTo>
                <a:lnTo>
                  <a:pt x="321" y="195"/>
                </a:lnTo>
                <a:lnTo>
                  <a:pt x="319" y="195"/>
                </a:lnTo>
                <a:lnTo>
                  <a:pt x="319" y="195"/>
                </a:lnTo>
                <a:lnTo>
                  <a:pt x="315" y="192"/>
                </a:lnTo>
                <a:lnTo>
                  <a:pt x="313" y="192"/>
                </a:lnTo>
                <a:lnTo>
                  <a:pt x="311" y="190"/>
                </a:lnTo>
                <a:lnTo>
                  <a:pt x="309" y="186"/>
                </a:lnTo>
                <a:lnTo>
                  <a:pt x="305" y="184"/>
                </a:lnTo>
                <a:lnTo>
                  <a:pt x="305" y="184"/>
                </a:lnTo>
                <a:lnTo>
                  <a:pt x="302" y="186"/>
                </a:lnTo>
                <a:lnTo>
                  <a:pt x="302" y="188"/>
                </a:lnTo>
                <a:lnTo>
                  <a:pt x="302" y="190"/>
                </a:lnTo>
                <a:lnTo>
                  <a:pt x="298" y="192"/>
                </a:lnTo>
                <a:lnTo>
                  <a:pt x="298" y="192"/>
                </a:lnTo>
                <a:lnTo>
                  <a:pt x="296" y="195"/>
                </a:lnTo>
                <a:lnTo>
                  <a:pt x="294" y="195"/>
                </a:lnTo>
                <a:lnTo>
                  <a:pt x="294" y="195"/>
                </a:lnTo>
                <a:lnTo>
                  <a:pt x="292" y="195"/>
                </a:lnTo>
                <a:lnTo>
                  <a:pt x="290" y="192"/>
                </a:lnTo>
                <a:lnTo>
                  <a:pt x="290" y="192"/>
                </a:lnTo>
                <a:lnTo>
                  <a:pt x="290" y="190"/>
                </a:lnTo>
                <a:lnTo>
                  <a:pt x="290" y="190"/>
                </a:lnTo>
                <a:lnTo>
                  <a:pt x="290" y="188"/>
                </a:lnTo>
                <a:lnTo>
                  <a:pt x="288" y="188"/>
                </a:lnTo>
                <a:lnTo>
                  <a:pt x="288" y="190"/>
                </a:lnTo>
                <a:lnTo>
                  <a:pt x="286" y="190"/>
                </a:lnTo>
                <a:lnTo>
                  <a:pt x="286" y="188"/>
                </a:lnTo>
                <a:lnTo>
                  <a:pt x="286" y="188"/>
                </a:lnTo>
                <a:lnTo>
                  <a:pt x="286" y="186"/>
                </a:lnTo>
                <a:lnTo>
                  <a:pt x="286" y="186"/>
                </a:lnTo>
                <a:lnTo>
                  <a:pt x="286" y="184"/>
                </a:lnTo>
                <a:lnTo>
                  <a:pt x="284" y="184"/>
                </a:lnTo>
                <a:lnTo>
                  <a:pt x="282" y="186"/>
                </a:lnTo>
                <a:lnTo>
                  <a:pt x="279" y="186"/>
                </a:lnTo>
                <a:lnTo>
                  <a:pt x="279" y="186"/>
                </a:lnTo>
                <a:lnTo>
                  <a:pt x="279" y="184"/>
                </a:lnTo>
                <a:lnTo>
                  <a:pt x="279" y="182"/>
                </a:lnTo>
                <a:lnTo>
                  <a:pt x="279" y="180"/>
                </a:lnTo>
                <a:lnTo>
                  <a:pt x="279" y="180"/>
                </a:lnTo>
                <a:lnTo>
                  <a:pt x="277" y="178"/>
                </a:lnTo>
                <a:lnTo>
                  <a:pt x="273" y="178"/>
                </a:lnTo>
                <a:lnTo>
                  <a:pt x="271" y="178"/>
                </a:lnTo>
                <a:lnTo>
                  <a:pt x="269" y="178"/>
                </a:lnTo>
                <a:lnTo>
                  <a:pt x="269" y="178"/>
                </a:lnTo>
                <a:lnTo>
                  <a:pt x="269" y="180"/>
                </a:lnTo>
                <a:lnTo>
                  <a:pt x="269" y="180"/>
                </a:lnTo>
                <a:lnTo>
                  <a:pt x="267" y="182"/>
                </a:lnTo>
                <a:lnTo>
                  <a:pt x="259" y="180"/>
                </a:lnTo>
                <a:lnTo>
                  <a:pt x="257" y="180"/>
                </a:lnTo>
                <a:lnTo>
                  <a:pt x="257" y="182"/>
                </a:lnTo>
                <a:lnTo>
                  <a:pt x="254" y="182"/>
                </a:lnTo>
                <a:lnTo>
                  <a:pt x="254" y="180"/>
                </a:lnTo>
                <a:lnTo>
                  <a:pt x="252" y="178"/>
                </a:lnTo>
                <a:lnTo>
                  <a:pt x="252" y="178"/>
                </a:lnTo>
                <a:lnTo>
                  <a:pt x="248" y="178"/>
                </a:lnTo>
                <a:lnTo>
                  <a:pt x="240" y="182"/>
                </a:lnTo>
                <a:lnTo>
                  <a:pt x="238" y="178"/>
                </a:lnTo>
                <a:lnTo>
                  <a:pt x="238" y="174"/>
                </a:lnTo>
                <a:lnTo>
                  <a:pt x="236" y="172"/>
                </a:lnTo>
                <a:lnTo>
                  <a:pt x="236" y="172"/>
                </a:lnTo>
                <a:lnTo>
                  <a:pt x="234" y="169"/>
                </a:lnTo>
                <a:lnTo>
                  <a:pt x="234" y="167"/>
                </a:lnTo>
                <a:lnTo>
                  <a:pt x="234" y="167"/>
                </a:lnTo>
                <a:lnTo>
                  <a:pt x="231" y="167"/>
                </a:lnTo>
                <a:lnTo>
                  <a:pt x="231" y="167"/>
                </a:lnTo>
                <a:lnTo>
                  <a:pt x="229" y="167"/>
                </a:lnTo>
                <a:lnTo>
                  <a:pt x="227" y="167"/>
                </a:lnTo>
                <a:lnTo>
                  <a:pt x="225" y="167"/>
                </a:lnTo>
                <a:lnTo>
                  <a:pt x="213" y="157"/>
                </a:lnTo>
                <a:lnTo>
                  <a:pt x="211" y="157"/>
                </a:lnTo>
                <a:lnTo>
                  <a:pt x="211" y="155"/>
                </a:lnTo>
                <a:lnTo>
                  <a:pt x="211" y="153"/>
                </a:lnTo>
                <a:lnTo>
                  <a:pt x="211" y="153"/>
                </a:lnTo>
                <a:lnTo>
                  <a:pt x="208" y="151"/>
                </a:lnTo>
                <a:lnTo>
                  <a:pt x="208" y="151"/>
                </a:lnTo>
                <a:lnTo>
                  <a:pt x="200" y="146"/>
                </a:lnTo>
                <a:lnTo>
                  <a:pt x="200" y="146"/>
                </a:lnTo>
                <a:lnTo>
                  <a:pt x="198" y="146"/>
                </a:lnTo>
                <a:lnTo>
                  <a:pt x="196" y="146"/>
                </a:lnTo>
                <a:lnTo>
                  <a:pt x="190" y="149"/>
                </a:lnTo>
                <a:lnTo>
                  <a:pt x="185" y="151"/>
                </a:lnTo>
                <a:lnTo>
                  <a:pt x="185" y="144"/>
                </a:lnTo>
                <a:lnTo>
                  <a:pt x="185" y="142"/>
                </a:lnTo>
                <a:lnTo>
                  <a:pt x="183" y="140"/>
                </a:lnTo>
                <a:lnTo>
                  <a:pt x="181" y="138"/>
                </a:lnTo>
                <a:lnTo>
                  <a:pt x="167" y="132"/>
                </a:lnTo>
                <a:lnTo>
                  <a:pt x="167" y="130"/>
                </a:lnTo>
                <a:lnTo>
                  <a:pt x="167" y="130"/>
                </a:lnTo>
                <a:lnTo>
                  <a:pt x="167" y="130"/>
                </a:lnTo>
                <a:lnTo>
                  <a:pt x="167" y="128"/>
                </a:lnTo>
                <a:lnTo>
                  <a:pt x="167" y="128"/>
                </a:lnTo>
                <a:lnTo>
                  <a:pt x="167" y="128"/>
                </a:lnTo>
                <a:lnTo>
                  <a:pt x="169" y="128"/>
                </a:lnTo>
                <a:lnTo>
                  <a:pt x="169" y="126"/>
                </a:lnTo>
                <a:lnTo>
                  <a:pt x="171" y="126"/>
                </a:lnTo>
                <a:lnTo>
                  <a:pt x="171" y="126"/>
                </a:lnTo>
                <a:lnTo>
                  <a:pt x="171" y="126"/>
                </a:lnTo>
                <a:lnTo>
                  <a:pt x="173" y="126"/>
                </a:lnTo>
                <a:lnTo>
                  <a:pt x="173" y="128"/>
                </a:lnTo>
                <a:lnTo>
                  <a:pt x="175" y="126"/>
                </a:lnTo>
                <a:lnTo>
                  <a:pt x="175" y="124"/>
                </a:lnTo>
                <a:lnTo>
                  <a:pt x="177" y="124"/>
                </a:lnTo>
                <a:lnTo>
                  <a:pt x="177" y="124"/>
                </a:lnTo>
                <a:lnTo>
                  <a:pt x="177" y="124"/>
                </a:lnTo>
                <a:lnTo>
                  <a:pt x="179" y="124"/>
                </a:lnTo>
                <a:lnTo>
                  <a:pt x="179" y="124"/>
                </a:lnTo>
                <a:lnTo>
                  <a:pt x="181" y="124"/>
                </a:lnTo>
                <a:lnTo>
                  <a:pt x="185" y="119"/>
                </a:lnTo>
                <a:lnTo>
                  <a:pt x="188" y="117"/>
                </a:lnTo>
                <a:lnTo>
                  <a:pt x="188" y="115"/>
                </a:lnTo>
                <a:lnTo>
                  <a:pt x="188" y="115"/>
                </a:lnTo>
                <a:lnTo>
                  <a:pt x="185" y="113"/>
                </a:lnTo>
                <a:lnTo>
                  <a:pt x="179" y="113"/>
                </a:lnTo>
                <a:lnTo>
                  <a:pt x="175" y="111"/>
                </a:lnTo>
                <a:lnTo>
                  <a:pt x="158" y="101"/>
                </a:lnTo>
                <a:lnTo>
                  <a:pt x="154" y="96"/>
                </a:lnTo>
                <a:lnTo>
                  <a:pt x="150" y="92"/>
                </a:lnTo>
                <a:lnTo>
                  <a:pt x="148" y="88"/>
                </a:lnTo>
                <a:lnTo>
                  <a:pt x="146" y="84"/>
                </a:lnTo>
                <a:lnTo>
                  <a:pt x="142" y="80"/>
                </a:lnTo>
                <a:lnTo>
                  <a:pt x="133" y="75"/>
                </a:lnTo>
                <a:lnTo>
                  <a:pt x="131" y="73"/>
                </a:lnTo>
                <a:lnTo>
                  <a:pt x="129" y="71"/>
                </a:lnTo>
                <a:lnTo>
                  <a:pt x="127" y="65"/>
                </a:lnTo>
                <a:lnTo>
                  <a:pt x="123" y="61"/>
                </a:lnTo>
                <a:lnTo>
                  <a:pt x="117" y="55"/>
                </a:lnTo>
                <a:lnTo>
                  <a:pt x="117" y="53"/>
                </a:lnTo>
                <a:lnTo>
                  <a:pt x="114" y="53"/>
                </a:lnTo>
                <a:lnTo>
                  <a:pt x="114" y="53"/>
                </a:lnTo>
                <a:lnTo>
                  <a:pt x="112" y="53"/>
                </a:lnTo>
                <a:lnTo>
                  <a:pt x="110" y="55"/>
                </a:lnTo>
                <a:lnTo>
                  <a:pt x="110" y="55"/>
                </a:lnTo>
                <a:lnTo>
                  <a:pt x="110" y="57"/>
                </a:lnTo>
                <a:lnTo>
                  <a:pt x="110" y="59"/>
                </a:lnTo>
                <a:lnTo>
                  <a:pt x="110" y="61"/>
                </a:lnTo>
                <a:lnTo>
                  <a:pt x="112" y="71"/>
                </a:lnTo>
                <a:lnTo>
                  <a:pt x="114" y="78"/>
                </a:lnTo>
                <a:lnTo>
                  <a:pt x="112" y="82"/>
                </a:lnTo>
                <a:lnTo>
                  <a:pt x="110" y="86"/>
                </a:lnTo>
                <a:lnTo>
                  <a:pt x="104" y="88"/>
                </a:lnTo>
                <a:lnTo>
                  <a:pt x="102" y="88"/>
                </a:lnTo>
                <a:lnTo>
                  <a:pt x="102" y="86"/>
                </a:lnTo>
                <a:lnTo>
                  <a:pt x="98" y="84"/>
                </a:lnTo>
                <a:lnTo>
                  <a:pt x="91" y="80"/>
                </a:lnTo>
                <a:lnTo>
                  <a:pt x="91" y="80"/>
                </a:lnTo>
                <a:lnTo>
                  <a:pt x="89" y="80"/>
                </a:lnTo>
                <a:lnTo>
                  <a:pt x="85" y="82"/>
                </a:lnTo>
                <a:lnTo>
                  <a:pt x="77" y="88"/>
                </a:lnTo>
                <a:lnTo>
                  <a:pt x="73" y="78"/>
                </a:lnTo>
                <a:lnTo>
                  <a:pt x="71" y="75"/>
                </a:lnTo>
                <a:lnTo>
                  <a:pt x="71" y="69"/>
                </a:lnTo>
                <a:lnTo>
                  <a:pt x="69" y="63"/>
                </a:lnTo>
                <a:lnTo>
                  <a:pt x="69" y="61"/>
                </a:lnTo>
                <a:lnTo>
                  <a:pt x="69" y="57"/>
                </a:lnTo>
                <a:lnTo>
                  <a:pt x="69" y="53"/>
                </a:lnTo>
                <a:lnTo>
                  <a:pt x="69" y="50"/>
                </a:lnTo>
                <a:lnTo>
                  <a:pt x="73" y="42"/>
                </a:lnTo>
                <a:lnTo>
                  <a:pt x="77" y="32"/>
                </a:lnTo>
                <a:lnTo>
                  <a:pt x="81" y="27"/>
                </a:lnTo>
                <a:lnTo>
                  <a:pt x="85" y="23"/>
                </a:lnTo>
                <a:lnTo>
                  <a:pt x="87" y="23"/>
                </a:lnTo>
                <a:lnTo>
                  <a:pt x="89" y="21"/>
                </a:lnTo>
                <a:lnTo>
                  <a:pt x="87" y="19"/>
                </a:lnTo>
                <a:lnTo>
                  <a:pt x="75" y="13"/>
                </a:lnTo>
                <a:lnTo>
                  <a:pt x="69" y="9"/>
                </a:lnTo>
                <a:lnTo>
                  <a:pt x="60" y="0"/>
                </a:lnTo>
                <a:lnTo>
                  <a:pt x="58" y="0"/>
                </a:lnTo>
                <a:lnTo>
                  <a:pt x="56" y="0"/>
                </a:lnTo>
                <a:lnTo>
                  <a:pt x="52" y="2"/>
                </a:lnTo>
                <a:lnTo>
                  <a:pt x="52" y="2"/>
                </a:lnTo>
                <a:lnTo>
                  <a:pt x="52" y="4"/>
                </a:lnTo>
                <a:lnTo>
                  <a:pt x="52" y="9"/>
                </a:lnTo>
                <a:lnTo>
                  <a:pt x="50" y="15"/>
                </a:lnTo>
                <a:lnTo>
                  <a:pt x="48" y="17"/>
                </a:lnTo>
                <a:lnTo>
                  <a:pt x="43" y="21"/>
                </a:lnTo>
                <a:lnTo>
                  <a:pt x="37" y="27"/>
                </a:lnTo>
                <a:lnTo>
                  <a:pt x="35" y="30"/>
                </a:lnTo>
                <a:lnTo>
                  <a:pt x="33" y="32"/>
                </a:lnTo>
                <a:lnTo>
                  <a:pt x="33" y="34"/>
                </a:lnTo>
                <a:lnTo>
                  <a:pt x="31" y="36"/>
                </a:lnTo>
                <a:lnTo>
                  <a:pt x="27" y="40"/>
                </a:lnTo>
                <a:lnTo>
                  <a:pt x="25" y="40"/>
                </a:lnTo>
                <a:lnTo>
                  <a:pt x="25" y="40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5" y="42"/>
                </a:lnTo>
                <a:lnTo>
                  <a:pt x="23" y="44"/>
                </a:lnTo>
                <a:lnTo>
                  <a:pt x="23" y="42"/>
                </a:lnTo>
                <a:lnTo>
                  <a:pt x="23" y="42"/>
                </a:lnTo>
                <a:lnTo>
                  <a:pt x="20" y="44"/>
                </a:lnTo>
                <a:lnTo>
                  <a:pt x="20" y="44"/>
                </a:lnTo>
                <a:lnTo>
                  <a:pt x="20" y="44"/>
                </a:lnTo>
                <a:lnTo>
                  <a:pt x="20" y="46"/>
                </a:lnTo>
                <a:lnTo>
                  <a:pt x="16" y="50"/>
                </a:lnTo>
                <a:lnTo>
                  <a:pt x="16" y="50"/>
                </a:lnTo>
                <a:lnTo>
                  <a:pt x="14" y="53"/>
                </a:lnTo>
                <a:lnTo>
                  <a:pt x="14" y="57"/>
                </a:lnTo>
                <a:lnTo>
                  <a:pt x="10" y="71"/>
                </a:lnTo>
                <a:lnTo>
                  <a:pt x="10" y="73"/>
                </a:lnTo>
                <a:lnTo>
                  <a:pt x="8" y="75"/>
                </a:lnTo>
                <a:lnTo>
                  <a:pt x="8" y="73"/>
                </a:lnTo>
                <a:lnTo>
                  <a:pt x="8" y="73"/>
                </a:lnTo>
                <a:lnTo>
                  <a:pt x="6" y="75"/>
                </a:lnTo>
                <a:lnTo>
                  <a:pt x="6" y="75"/>
                </a:lnTo>
                <a:lnTo>
                  <a:pt x="6" y="78"/>
                </a:lnTo>
                <a:lnTo>
                  <a:pt x="6" y="78"/>
                </a:lnTo>
                <a:lnTo>
                  <a:pt x="8" y="80"/>
                </a:lnTo>
                <a:lnTo>
                  <a:pt x="6" y="80"/>
                </a:lnTo>
                <a:lnTo>
                  <a:pt x="6" y="82"/>
                </a:lnTo>
                <a:lnTo>
                  <a:pt x="4" y="82"/>
                </a:lnTo>
                <a:lnTo>
                  <a:pt x="4" y="84"/>
                </a:lnTo>
                <a:lnTo>
                  <a:pt x="2" y="88"/>
                </a:lnTo>
                <a:lnTo>
                  <a:pt x="2" y="90"/>
                </a:lnTo>
                <a:lnTo>
                  <a:pt x="2" y="92"/>
                </a:lnTo>
                <a:lnTo>
                  <a:pt x="2" y="92"/>
                </a:lnTo>
                <a:lnTo>
                  <a:pt x="2" y="94"/>
                </a:lnTo>
                <a:lnTo>
                  <a:pt x="4" y="96"/>
                </a:lnTo>
                <a:lnTo>
                  <a:pt x="2" y="96"/>
                </a:lnTo>
                <a:lnTo>
                  <a:pt x="2" y="96"/>
                </a:lnTo>
                <a:lnTo>
                  <a:pt x="0" y="98"/>
                </a:lnTo>
                <a:lnTo>
                  <a:pt x="0" y="98"/>
                </a:lnTo>
                <a:lnTo>
                  <a:pt x="0" y="101"/>
                </a:lnTo>
                <a:lnTo>
                  <a:pt x="0" y="101"/>
                </a:lnTo>
                <a:lnTo>
                  <a:pt x="0" y="103"/>
                </a:lnTo>
                <a:lnTo>
                  <a:pt x="0" y="105"/>
                </a:lnTo>
                <a:lnTo>
                  <a:pt x="0" y="105"/>
                </a:lnTo>
                <a:lnTo>
                  <a:pt x="0" y="105"/>
                </a:lnTo>
                <a:lnTo>
                  <a:pt x="0" y="107"/>
                </a:lnTo>
                <a:lnTo>
                  <a:pt x="4" y="107"/>
                </a:lnTo>
                <a:lnTo>
                  <a:pt x="6" y="107"/>
                </a:lnTo>
                <a:lnTo>
                  <a:pt x="4" y="109"/>
                </a:lnTo>
                <a:lnTo>
                  <a:pt x="0" y="113"/>
                </a:lnTo>
                <a:lnTo>
                  <a:pt x="0" y="115"/>
                </a:lnTo>
                <a:lnTo>
                  <a:pt x="0" y="115"/>
                </a:lnTo>
                <a:lnTo>
                  <a:pt x="4" y="115"/>
                </a:lnTo>
                <a:lnTo>
                  <a:pt x="6" y="115"/>
                </a:lnTo>
                <a:lnTo>
                  <a:pt x="8" y="115"/>
                </a:lnTo>
                <a:lnTo>
                  <a:pt x="8" y="117"/>
                </a:lnTo>
                <a:lnTo>
                  <a:pt x="8" y="117"/>
                </a:lnTo>
                <a:lnTo>
                  <a:pt x="6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4"/>
                </a:lnTo>
                <a:lnTo>
                  <a:pt x="6" y="126"/>
                </a:lnTo>
                <a:lnTo>
                  <a:pt x="8" y="126"/>
                </a:lnTo>
                <a:lnTo>
                  <a:pt x="8" y="128"/>
                </a:lnTo>
                <a:lnTo>
                  <a:pt x="8" y="130"/>
                </a:lnTo>
                <a:lnTo>
                  <a:pt x="6" y="130"/>
                </a:lnTo>
                <a:lnTo>
                  <a:pt x="6" y="132"/>
                </a:lnTo>
                <a:lnTo>
                  <a:pt x="8" y="149"/>
                </a:lnTo>
                <a:lnTo>
                  <a:pt x="8" y="149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6" y="151"/>
                </a:lnTo>
                <a:lnTo>
                  <a:pt x="8" y="151"/>
                </a:lnTo>
                <a:lnTo>
                  <a:pt x="8" y="153"/>
                </a:lnTo>
                <a:lnTo>
                  <a:pt x="8" y="153"/>
                </a:lnTo>
                <a:lnTo>
                  <a:pt x="10" y="159"/>
                </a:lnTo>
                <a:lnTo>
                  <a:pt x="12" y="163"/>
                </a:lnTo>
                <a:lnTo>
                  <a:pt x="12" y="165"/>
                </a:lnTo>
                <a:lnTo>
                  <a:pt x="10" y="165"/>
                </a:lnTo>
                <a:lnTo>
                  <a:pt x="10" y="167"/>
                </a:lnTo>
                <a:lnTo>
                  <a:pt x="14" y="169"/>
                </a:lnTo>
                <a:lnTo>
                  <a:pt x="14" y="172"/>
                </a:lnTo>
                <a:lnTo>
                  <a:pt x="14" y="174"/>
                </a:lnTo>
                <a:lnTo>
                  <a:pt x="14" y="174"/>
                </a:lnTo>
                <a:lnTo>
                  <a:pt x="14" y="174"/>
                </a:lnTo>
                <a:lnTo>
                  <a:pt x="14" y="176"/>
                </a:lnTo>
                <a:lnTo>
                  <a:pt x="12" y="178"/>
                </a:lnTo>
                <a:lnTo>
                  <a:pt x="14" y="182"/>
                </a:lnTo>
                <a:lnTo>
                  <a:pt x="14" y="184"/>
                </a:lnTo>
                <a:lnTo>
                  <a:pt x="14" y="186"/>
                </a:lnTo>
                <a:lnTo>
                  <a:pt x="16" y="188"/>
                </a:lnTo>
                <a:lnTo>
                  <a:pt x="25" y="197"/>
                </a:lnTo>
                <a:lnTo>
                  <a:pt x="25" y="197"/>
                </a:lnTo>
                <a:lnTo>
                  <a:pt x="25" y="199"/>
                </a:lnTo>
                <a:lnTo>
                  <a:pt x="25" y="201"/>
                </a:lnTo>
                <a:lnTo>
                  <a:pt x="25" y="201"/>
                </a:lnTo>
                <a:lnTo>
                  <a:pt x="27" y="205"/>
                </a:lnTo>
                <a:lnTo>
                  <a:pt x="27" y="207"/>
                </a:lnTo>
                <a:lnTo>
                  <a:pt x="27" y="207"/>
                </a:lnTo>
                <a:lnTo>
                  <a:pt x="27" y="207"/>
                </a:lnTo>
                <a:lnTo>
                  <a:pt x="27" y="209"/>
                </a:lnTo>
                <a:lnTo>
                  <a:pt x="27" y="209"/>
                </a:lnTo>
                <a:lnTo>
                  <a:pt x="25" y="211"/>
                </a:lnTo>
                <a:lnTo>
                  <a:pt x="25" y="211"/>
                </a:lnTo>
                <a:lnTo>
                  <a:pt x="23" y="211"/>
                </a:lnTo>
                <a:lnTo>
                  <a:pt x="23" y="213"/>
                </a:lnTo>
                <a:lnTo>
                  <a:pt x="23" y="213"/>
                </a:lnTo>
                <a:lnTo>
                  <a:pt x="27" y="220"/>
                </a:lnTo>
                <a:lnTo>
                  <a:pt x="27" y="220"/>
                </a:lnTo>
                <a:lnTo>
                  <a:pt x="27" y="222"/>
                </a:lnTo>
                <a:lnTo>
                  <a:pt x="29" y="222"/>
                </a:lnTo>
                <a:lnTo>
                  <a:pt x="29" y="222"/>
                </a:lnTo>
                <a:lnTo>
                  <a:pt x="31" y="224"/>
                </a:lnTo>
                <a:lnTo>
                  <a:pt x="31" y="224"/>
                </a:lnTo>
                <a:lnTo>
                  <a:pt x="31" y="226"/>
                </a:lnTo>
                <a:lnTo>
                  <a:pt x="31" y="226"/>
                </a:lnTo>
                <a:lnTo>
                  <a:pt x="31" y="226"/>
                </a:lnTo>
                <a:lnTo>
                  <a:pt x="33" y="226"/>
                </a:lnTo>
                <a:lnTo>
                  <a:pt x="33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6"/>
                </a:lnTo>
                <a:lnTo>
                  <a:pt x="35" y="228"/>
                </a:lnTo>
                <a:lnTo>
                  <a:pt x="35" y="228"/>
                </a:lnTo>
                <a:lnTo>
                  <a:pt x="35" y="230"/>
                </a:lnTo>
                <a:lnTo>
                  <a:pt x="37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0"/>
                </a:lnTo>
                <a:lnTo>
                  <a:pt x="39" y="234"/>
                </a:lnTo>
                <a:lnTo>
                  <a:pt x="41" y="234"/>
                </a:lnTo>
                <a:lnTo>
                  <a:pt x="43" y="234"/>
                </a:lnTo>
                <a:lnTo>
                  <a:pt x="41" y="240"/>
                </a:lnTo>
                <a:lnTo>
                  <a:pt x="39" y="243"/>
                </a:lnTo>
                <a:lnTo>
                  <a:pt x="41" y="245"/>
                </a:lnTo>
                <a:lnTo>
                  <a:pt x="41" y="247"/>
                </a:lnTo>
                <a:lnTo>
                  <a:pt x="41" y="247"/>
                </a:lnTo>
                <a:lnTo>
                  <a:pt x="43" y="249"/>
                </a:lnTo>
                <a:lnTo>
                  <a:pt x="43" y="249"/>
                </a:lnTo>
                <a:lnTo>
                  <a:pt x="46" y="249"/>
                </a:lnTo>
                <a:lnTo>
                  <a:pt x="48" y="251"/>
                </a:lnTo>
                <a:lnTo>
                  <a:pt x="48" y="251"/>
                </a:lnTo>
                <a:lnTo>
                  <a:pt x="46" y="251"/>
                </a:lnTo>
                <a:lnTo>
                  <a:pt x="46" y="253"/>
                </a:lnTo>
                <a:lnTo>
                  <a:pt x="46" y="253"/>
                </a:lnTo>
                <a:lnTo>
                  <a:pt x="46" y="253"/>
                </a:lnTo>
                <a:lnTo>
                  <a:pt x="43" y="255"/>
                </a:lnTo>
                <a:lnTo>
                  <a:pt x="43" y="255"/>
                </a:lnTo>
                <a:lnTo>
                  <a:pt x="43" y="255"/>
                </a:lnTo>
                <a:lnTo>
                  <a:pt x="43" y="257"/>
                </a:lnTo>
                <a:lnTo>
                  <a:pt x="46" y="257"/>
                </a:lnTo>
                <a:lnTo>
                  <a:pt x="48" y="257"/>
                </a:lnTo>
                <a:lnTo>
                  <a:pt x="43" y="259"/>
                </a:lnTo>
                <a:lnTo>
                  <a:pt x="43" y="261"/>
                </a:lnTo>
                <a:lnTo>
                  <a:pt x="43" y="266"/>
                </a:lnTo>
                <a:lnTo>
                  <a:pt x="43" y="268"/>
                </a:lnTo>
                <a:lnTo>
                  <a:pt x="39" y="266"/>
                </a:lnTo>
                <a:lnTo>
                  <a:pt x="41" y="268"/>
                </a:lnTo>
                <a:lnTo>
                  <a:pt x="41" y="270"/>
                </a:lnTo>
                <a:lnTo>
                  <a:pt x="39" y="274"/>
                </a:lnTo>
                <a:lnTo>
                  <a:pt x="41" y="274"/>
                </a:lnTo>
                <a:lnTo>
                  <a:pt x="43" y="276"/>
                </a:lnTo>
                <a:lnTo>
                  <a:pt x="43" y="276"/>
                </a:lnTo>
                <a:lnTo>
                  <a:pt x="46" y="278"/>
                </a:lnTo>
                <a:lnTo>
                  <a:pt x="46" y="282"/>
                </a:lnTo>
                <a:lnTo>
                  <a:pt x="46" y="284"/>
                </a:lnTo>
                <a:lnTo>
                  <a:pt x="43" y="286"/>
                </a:lnTo>
                <a:lnTo>
                  <a:pt x="43" y="286"/>
                </a:lnTo>
                <a:lnTo>
                  <a:pt x="41" y="289"/>
                </a:lnTo>
                <a:lnTo>
                  <a:pt x="41" y="291"/>
                </a:lnTo>
                <a:lnTo>
                  <a:pt x="39" y="293"/>
                </a:lnTo>
                <a:lnTo>
                  <a:pt x="39" y="293"/>
                </a:lnTo>
                <a:lnTo>
                  <a:pt x="37" y="291"/>
                </a:lnTo>
                <a:lnTo>
                  <a:pt x="37" y="291"/>
                </a:lnTo>
                <a:lnTo>
                  <a:pt x="35" y="291"/>
                </a:lnTo>
                <a:lnTo>
                  <a:pt x="33" y="295"/>
                </a:lnTo>
                <a:lnTo>
                  <a:pt x="33" y="295"/>
                </a:lnTo>
                <a:lnTo>
                  <a:pt x="29" y="295"/>
                </a:lnTo>
                <a:lnTo>
                  <a:pt x="27" y="297"/>
                </a:lnTo>
                <a:lnTo>
                  <a:pt x="27" y="297"/>
                </a:lnTo>
                <a:lnTo>
                  <a:pt x="27" y="297"/>
                </a:lnTo>
                <a:lnTo>
                  <a:pt x="25" y="297"/>
                </a:lnTo>
                <a:lnTo>
                  <a:pt x="25" y="297"/>
                </a:lnTo>
                <a:lnTo>
                  <a:pt x="25" y="299"/>
                </a:lnTo>
                <a:lnTo>
                  <a:pt x="20" y="301"/>
                </a:lnTo>
                <a:lnTo>
                  <a:pt x="23" y="305"/>
                </a:lnTo>
                <a:lnTo>
                  <a:pt x="23" y="307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3" y="311"/>
                </a:lnTo>
                <a:lnTo>
                  <a:pt x="25" y="311"/>
                </a:lnTo>
                <a:lnTo>
                  <a:pt x="25" y="314"/>
                </a:lnTo>
                <a:lnTo>
                  <a:pt x="25" y="314"/>
                </a:lnTo>
                <a:lnTo>
                  <a:pt x="27" y="314"/>
                </a:lnTo>
                <a:lnTo>
                  <a:pt x="27" y="316"/>
                </a:lnTo>
                <a:lnTo>
                  <a:pt x="27" y="318"/>
                </a:lnTo>
                <a:lnTo>
                  <a:pt x="27" y="320"/>
                </a:lnTo>
                <a:lnTo>
                  <a:pt x="27" y="320"/>
                </a:lnTo>
                <a:lnTo>
                  <a:pt x="25" y="320"/>
                </a:lnTo>
                <a:lnTo>
                  <a:pt x="25" y="322"/>
                </a:lnTo>
                <a:lnTo>
                  <a:pt x="25" y="322"/>
                </a:lnTo>
                <a:lnTo>
                  <a:pt x="25" y="322"/>
                </a:lnTo>
                <a:lnTo>
                  <a:pt x="25" y="324"/>
                </a:lnTo>
                <a:lnTo>
                  <a:pt x="27" y="324"/>
                </a:lnTo>
                <a:lnTo>
                  <a:pt x="27" y="324"/>
                </a:lnTo>
                <a:lnTo>
                  <a:pt x="27" y="326"/>
                </a:lnTo>
                <a:lnTo>
                  <a:pt x="27" y="326"/>
                </a:lnTo>
                <a:lnTo>
                  <a:pt x="27" y="328"/>
                </a:lnTo>
                <a:lnTo>
                  <a:pt x="27" y="328"/>
                </a:lnTo>
                <a:lnTo>
                  <a:pt x="27" y="330"/>
                </a:lnTo>
                <a:lnTo>
                  <a:pt x="27" y="332"/>
                </a:lnTo>
                <a:lnTo>
                  <a:pt x="33" y="337"/>
                </a:lnTo>
                <a:lnTo>
                  <a:pt x="33" y="339"/>
                </a:lnTo>
                <a:lnTo>
                  <a:pt x="35" y="341"/>
                </a:lnTo>
                <a:lnTo>
                  <a:pt x="35" y="345"/>
                </a:lnTo>
                <a:lnTo>
                  <a:pt x="37" y="347"/>
                </a:lnTo>
                <a:lnTo>
                  <a:pt x="37" y="347"/>
                </a:lnTo>
                <a:lnTo>
                  <a:pt x="39" y="349"/>
                </a:lnTo>
                <a:lnTo>
                  <a:pt x="39" y="349"/>
                </a:lnTo>
                <a:lnTo>
                  <a:pt x="39" y="349"/>
                </a:lnTo>
                <a:lnTo>
                  <a:pt x="41" y="349"/>
                </a:lnTo>
                <a:lnTo>
                  <a:pt x="43" y="349"/>
                </a:lnTo>
                <a:lnTo>
                  <a:pt x="43" y="351"/>
                </a:lnTo>
                <a:lnTo>
                  <a:pt x="50" y="355"/>
                </a:lnTo>
                <a:lnTo>
                  <a:pt x="50" y="355"/>
                </a:lnTo>
                <a:lnTo>
                  <a:pt x="50" y="355"/>
                </a:lnTo>
                <a:lnTo>
                  <a:pt x="52" y="355"/>
                </a:lnTo>
                <a:lnTo>
                  <a:pt x="54" y="355"/>
                </a:lnTo>
                <a:lnTo>
                  <a:pt x="54" y="355"/>
                </a:lnTo>
                <a:lnTo>
                  <a:pt x="54" y="357"/>
                </a:lnTo>
                <a:lnTo>
                  <a:pt x="54" y="357"/>
                </a:lnTo>
                <a:lnTo>
                  <a:pt x="54" y="360"/>
                </a:lnTo>
                <a:lnTo>
                  <a:pt x="54" y="362"/>
                </a:lnTo>
                <a:lnTo>
                  <a:pt x="56" y="362"/>
                </a:lnTo>
                <a:lnTo>
                  <a:pt x="56" y="364"/>
                </a:lnTo>
                <a:lnTo>
                  <a:pt x="56" y="366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58" y="368"/>
                </a:lnTo>
                <a:lnTo>
                  <a:pt x="60" y="370"/>
                </a:lnTo>
                <a:lnTo>
                  <a:pt x="58" y="372"/>
                </a:lnTo>
                <a:lnTo>
                  <a:pt x="56" y="374"/>
                </a:lnTo>
                <a:lnTo>
                  <a:pt x="54" y="374"/>
                </a:lnTo>
                <a:lnTo>
                  <a:pt x="54" y="376"/>
                </a:lnTo>
                <a:lnTo>
                  <a:pt x="54" y="376"/>
                </a:lnTo>
                <a:lnTo>
                  <a:pt x="52" y="378"/>
                </a:lnTo>
                <a:lnTo>
                  <a:pt x="52" y="378"/>
                </a:lnTo>
                <a:lnTo>
                  <a:pt x="46" y="380"/>
                </a:lnTo>
                <a:lnTo>
                  <a:pt x="43" y="380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2"/>
                </a:lnTo>
                <a:lnTo>
                  <a:pt x="43" y="385"/>
                </a:lnTo>
                <a:lnTo>
                  <a:pt x="43" y="385"/>
                </a:lnTo>
                <a:lnTo>
                  <a:pt x="46" y="385"/>
                </a:lnTo>
                <a:lnTo>
                  <a:pt x="46" y="385"/>
                </a:lnTo>
                <a:lnTo>
                  <a:pt x="46" y="385"/>
                </a:lnTo>
                <a:lnTo>
                  <a:pt x="48" y="385"/>
                </a:lnTo>
                <a:lnTo>
                  <a:pt x="48" y="385"/>
                </a:lnTo>
                <a:lnTo>
                  <a:pt x="48" y="387"/>
                </a:lnTo>
                <a:lnTo>
                  <a:pt x="48" y="389"/>
                </a:lnTo>
                <a:lnTo>
                  <a:pt x="48" y="389"/>
                </a:lnTo>
                <a:lnTo>
                  <a:pt x="50" y="389"/>
                </a:lnTo>
                <a:lnTo>
                  <a:pt x="54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6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58" y="389"/>
                </a:lnTo>
                <a:lnTo>
                  <a:pt x="60" y="391"/>
                </a:lnTo>
                <a:lnTo>
                  <a:pt x="60" y="393"/>
                </a:lnTo>
                <a:lnTo>
                  <a:pt x="62" y="393"/>
                </a:lnTo>
                <a:lnTo>
                  <a:pt x="62" y="393"/>
                </a:lnTo>
                <a:lnTo>
                  <a:pt x="62" y="391"/>
                </a:lnTo>
                <a:lnTo>
                  <a:pt x="62" y="391"/>
                </a:lnTo>
                <a:lnTo>
                  <a:pt x="64" y="391"/>
                </a:lnTo>
                <a:lnTo>
                  <a:pt x="64" y="391"/>
                </a:lnTo>
                <a:lnTo>
                  <a:pt x="64" y="391"/>
                </a:lnTo>
                <a:lnTo>
                  <a:pt x="66" y="391"/>
                </a:lnTo>
                <a:lnTo>
                  <a:pt x="66" y="393"/>
                </a:lnTo>
                <a:lnTo>
                  <a:pt x="64" y="393"/>
                </a:lnTo>
                <a:lnTo>
                  <a:pt x="64" y="395"/>
                </a:lnTo>
                <a:lnTo>
                  <a:pt x="58" y="395"/>
                </a:lnTo>
                <a:lnTo>
                  <a:pt x="56" y="395"/>
                </a:lnTo>
                <a:lnTo>
                  <a:pt x="39" y="403"/>
                </a:lnTo>
                <a:lnTo>
                  <a:pt x="35" y="405"/>
                </a:lnTo>
                <a:lnTo>
                  <a:pt x="35" y="408"/>
                </a:lnTo>
                <a:lnTo>
                  <a:pt x="33" y="408"/>
                </a:lnTo>
                <a:lnTo>
                  <a:pt x="33" y="410"/>
                </a:lnTo>
                <a:lnTo>
                  <a:pt x="33" y="410"/>
                </a:lnTo>
                <a:lnTo>
                  <a:pt x="33" y="412"/>
                </a:lnTo>
                <a:lnTo>
                  <a:pt x="33" y="414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3" y="418"/>
                </a:lnTo>
                <a:lnTo>
                  <a:pt x="37" y="418"/>
                </a:lnTo>
                <a:lnTo>
                  <a:pt x="37" y="416"/>
                </a:lnTo>
                <a:lnTo>
                  <a:pt x="39" y="416"/>
                </a:lnTo>
                <a:lnTo>
                  <a:pt x="39" y="412"/>
                </a:lnTo>
                <a:lnTo>
                  <a:pt x="41" y="412"/>
                </a:lnTo>
                <a:lnTo>
                  <a:pt x="41" y="412"/>
                </a:lnTo>
                <a:lnTo>
                  <a:pt x="43" y="412"/>
                </a:lnTo>
                <a:lnTo>
                  <a:pt x="43" y="412"/>
                </a:lnTo>
                <a:lnTo>
                  <a:pt x="43" y="412"/>
                </a:lnTo>
                <a:lnTo>
                  <a:pt x="58" y="405"/>
                </a:lnTo>
                <a:lnTo>
                  <a:pt x="60" y="405"/>
                </a:lnTo>
                <a:lnTo>
                  <a:pt x="62" y="401"/>
                </a:lnTo>
                <a:lnTo>
                  <a:pt x="64" y="401"/>
                </a:lnTo>
                <a:lnTo>
                  <a:pt x="66" y="401"/>
                </a:lnTo>
                <a:lnTo>
                  <a:pt x="66" y="401"/>
                </a:lnTo>
                <a:lnTo>
                  <a:pt x="71" y="401"/>
                </a:lnTo>
                <a:lnTo>
                  <a:pt x="77" y="401"/>
                </a:lnTo>
                <a:lnTo>
                  <a:pt x="77" y="403"/>
                </a:lnTo>
                <a:lnTo>
                  <a:pt x="77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79" y="403"/>
                </a:lnTo>
                <a:lnTo>
                  <a:pt x="81" y="403"/>
                </a:lnTo>
                <a:lnTo>
                  <a:pt x="81" y="403"/>
                </a:lnTo>
                <a:lnTo>
                  <a:pt x="83" y="403"/>
                </a:lnTo>
                <a:lnTo>
                  <a:pt x="85" y="403"/>
                </a:lnTo>
                <a:lnTo>
                  <a:pt x="91" y="403"/>
                </a:lnTo>
                <a:lnTo>
                  <a:pt x="94" y="403"/>
                </a:lnTo>
                <a:lnTo>
                  <a:pt x="94" y="405"/>
                </a:lnTo>
                <a:lnTo>
                  <a:pt x="94" y="405"/>
                </a:lnTo>
                <a:lnTo>
                  <a:pt x="94" y="408"/>
                </a:lnTo>
                <a:lnTo>
                  <a:pt x="94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8"/>
                </a:lnTo>
                <a:lnTo>
                  <a:pt x="96" y="405"/>
                </a:lnTo>
                <a:lnTo>
                  <a:pt x="96" y="403"/>
                </a:lnTo>
                <a:lnTo>
                  <a:pt x="96" y="403"/>
                </a:lnTo>
                <a:lnTo>
                  <a:pt x="98" y="403"/>
                </a:lnTo>
                <a:lnTo>
                  <a:pt x="98" y="403"/>
                </a:lnTo>
                <a:lnTo>
                  <a:pt x="100" y="403"/>
                </a:lnTo>
                <a:lnTo>
                  <a:pt x="100" y="403"/>
                </a:lnTo>
                <a:lnTo>
                  <a:pt x="102" y="403"/>
                </a:lnTo>
                <a:lnTo>
                  <a:pt x="102" y="401"/>
                </a:lnTo>
                <a:lnTo>
                  <a:pt x="102" y="401"/>
                </a:lnTo>
                <a:lnTo>
                  <a:pt x="102" y="401"/>
                </a:lnTo>
                <a:lnTo>
                  <a:pt x="104" y="399"/>
                </a:lnTo>
                <a:lnTo>
                  <a:pt x="104" y="399"/>
                </a:lnTo>
                <a:lnTo>
                  <a:pt x="106" y="399"/>
                </a:lnTo>
                <a:lnTo>
                  <a:pt x="110" y="399"/>
                </a:lnTo>
                <a:lnTo>
                  <a:pt x="110" y="399"/>
                </a:lnTo>
                <a:lnTo>
                  <a:pt x="112" y="399"/>
                </a:lnTo>
                <a:lnTo>
                  <a:pt x="112" y="399"/>
                </a:lnTo>
                <a:lnTo>
                  <a:pt x="114" y="399"/>
                </a:lnTo>
                <a:lnTo>
                  <a:pt x="117" y="399"/>
                </a:lnTo>
                <a:lnTo>
                  <a:pt x="117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1"/>
                </a:lnTo>
                <a:lnTo>
                  <a:pt x="119" y="403"/>
                </a:lnTo>
                <a:lnTo>
                  <a:pt x="119" y="403"/>
                </a:lnTo>
                <a:lnTo>
                  <a:pt x="114" y="405"/>
                </a:lnTo>
                <a:lnTo>
                  <a:pt x="114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08"/>
                </a:lnTo>
                <a:lnTo>
                  <a:pt x="112" y="410"/>
                </a:lnTo>
                <a:lnTo>
                  <a:pt x="112" y="410"/>
                </a:lnTo>
                <a:lnTo>
                  <a:pt x="114" y="412"/>
                </a:lnTo>
                <a:lnTo>
                  <a:pt x="114" y="412"/>
                </a:lnTo>
                <a:lnTo>
                  <a:pt x="114" y="414"/>
                </a:lnTo>
                <a:lnTo>
                  <a:pt x="117" y="414"/>
                </a:lnTo>
                <a:lnTo>
                  <a:pt x="119" y="414"/>
                </a:lnTo>
                <a:lnTo>
                  <a:pt x="121" y="414"/>
                </a:lnTo>
                <a:lnTo>
                  <a:pt x="121" y="414"/>
                </a:lnTo>
                <a:lnTo>
                  <a:pt x="121" y="410"/>
                </a:lnTo>
                <a:lnTo>
                  <a:pt x="123" y="410"/>
                </a:lnTo>
                <a:lnTo>
                  <a:pt x="123" y="410"/>
                </a:lnTo>
                <a:lnTo>
                  <a:pt x="127" y="410"/>
                </a:lnTo>
                <a:lnTo>
                  <a:pt x="129" y="410"/>
                </a:lnTo>
                <a:lnTo>
                  <a:pt x="131" y="410"/>
                </a:lnTo>
                <a:lnTo>
                  <a:pt x="133" y="412"/>
                </a:lnTo>
                <a:lnTo>
                  <a:pt x="133" y="414"/>
                </a:lnTo>
                <a:lnTo>
                  <a:pt x="135" y="414"/>
                </a:lnTo>
                <a:lnTo>
                  <a:pt x="137" y="414"/>
                </a:lnTo>
                <a:lnTo>
                  <a:pt x="137" y="414"/>
                </a:lnTo>
                <a:lnTo>
                  <a:pt x="137" y="414"/>
                </a:lnTo>
                <a:lnTo>
                  <a:pt x="140" y="416"/>
                </a:lnTo>
                <a:lnTo>
                  <a:pt x="142" y="416"/>
                </a:lnTo>
                <a:lnTo>
                  <a:pt x="144" y="418"/>
                </a:lnTo>
                <a:lnTo>
                  <a:pt x="146" y="418"/>
                </a:lnTo>
                <a:lnTo>
                  <a:pt x="150" y="420"/>
                </a:lnTo>
                <a:lnTo>
                  <a:pt x="152" y="420"/>
                </a:lnTo>
                <a:lnTo>
                  <a:pt x="154" y="420"/>
                </a:lnTo>
                <a:lnTo>
                  <a:pt x="154" y="420"/>
                </a:lnTo>
                <a:lnTo>
                  <a:pt x="156" y="418"/>
                </a:lnTo>
                <a:lnTo>
                  <a:pt x="156" y="418"/>
                </a:lnTo>
                <a:lnTo>
                  <a:pt x="156" y="418"/>
                </a:lnTo>
                <a:lnTo>
                  <a:pt x="158" y="418"/>
                </a:lnTo>
                <a:lnTo>
                  <a:pt x="160" y="418"/>
                </a:lnTo>
                <a:lnTo>
                  <a:pt x="165" y="416"/>
                </a:lnTo>
                <a:lnTo>
                  <a:pt x="167" y="416"/>
                </a:lnTo>
                <a:lnTo>
                  <a:pt x="167" y="418"/>
                </a:lnTo>
                <a:lnTo>
                  <a:pt x="169" y="418"/>
                </a:lnTo>
                <a:lnTo>
                  <a:pt x="169" y="416"/>
                </a:lnTo>
                <a:lnTo>
                  <a:pt x="171" y="418"/>
                </a:lnTo>
                <a:lnTo>
                  <a:pt x="171" y="418"/>
                </a:lnTo>
                <a:lnTo>
                  <a:pt x="171" y="420"/>
                </a:lnTo>
                <a:lnTo>
                  <a:pt x="173" y="420"/>
                </a:lnTo>
                <a:lnTo>
                  <a:pt x="173" y="420"/>
                </a:lnTo>
                <a:lnTo>
                  <a:pt x="175" y="420"/>
                </a:lnTo>
                <a:lnTo>
                  <a:pt x="177" y="422"/>
                </a:lnTo>
                <a:lnTo>
                  <a:pt x="179" y="426"/>
                </a:lnTo>
                <a:lnTo>
                  <a:pt x="181" y="426"/>
                </a:lnTo>
                <a:lnTo>
                  <a:pt x="181" y="426"/>
                </a:lnTo>
                <a:lnTo>
                  <a:pt x="185" y="426"/>
                </a:lnTo>
                <a:lnTo>
                  <a:pt x="188" y="426"/>
                </a:lnTo>
                <a:lnTo>
                  <a:pt x="188" y="426"/>
                </a:lnTo>
                <a:lnTo>
                  <a:pt x="190" y="428"/>
                </a:lnTo>
                <a:lnTo>
                  <a:pt x="190" y="428"/>
                </a:lnTo>
                <a:lnTo>
                  <a:pt x="190" y="431"/>
                </a:lnTo>
                <a:lnTo>
                  <a:pt x="190" y="431"/>
                </a:lnTo>
                <a:lnTo>
                  <a:pt x="190" y="431"/>
                </a:lnTo>
                <a:lnTo>
                  <a:pt x="190" y="435"/>
                </a:lnTo>
                <a:lnTo>
                  <a:pt x="192" y="439"/>
                </a:lnTo>
                <a:lnTo>
                  <a:pt x="192" y="441"/>
                </a:lnTo>
                <a:lnTo>
                  <a:pt x="198" y="449"/>
                </a:lnTo>
                <a:lnTo>
                  <a:pt x="200" y="453"/>
                </a:lnTo>
                <a:lnTo>
                  <a:pt x="200" y="456"/>
                </a:lnTo>
                <a:lnTo>
                  <a:pt x="200" y="460"/>
                </a:lnTo>
                <a:lnTo>
                  <a:pt x="200" y="464"/>
                </a:lnTo>
                <a:lnTo>
                  <a:pt x="200" y="464"/>
                </a:lnTo>
                <a:lnTo>
                  <a:pt x="200" y="466"/>
                </a:lnTo>
                <a:lnTo>
                  <a:pt x="200" y="466"/>
                </a:lnTo>
                <a:lnTo>
                  <a:pt x="202" y="466"/>
                </a:lnTo>
                <a:lnTo>
                  <a:pt x="202" y="466"/>
                </a:lnTo>
                <a:lnTo>
                  <a:pt x="200" y="468"/>
                </a:lnTo>
                <a:lnTo>
                  <a:pt x="198" y="470"/>
                </a:lnTo>
                <a:lnTo>
                  <a:pt x="198" y="472"/>
                </a:lnTo>
                <a:lnTo>
                  <a:pt x="198" y="472"/>
                </a:lnTo>
                <a:lnTo>
                  <a:pt x="196" y="474"/>
                </a:lnTo>
                <a:lnTo>
                  <a:pt x="194" y="474"/>
                </a:lnTo>
                <a:lnTo>
                  <a:pt x="192" y="474"/>
                </a:lnTo>
                <a:lnTo>
                  <a:pt x="192" y="474"/>
                </a:lnTo>
                <a:lnTo>
                  <a:pt x="190" y="474"/>
                </a:lnTo>
                <a:lnTo>
                  <a:pt x="190" y="476"/>
                </a:lnTo>
                <a:lnTo>
                  <a:pt x="190" y="476"/>
                </a:lnTo>
                <a:lnTo>
                  <a:pt x="190" y="479"/>
                </a:lnTo>
                <a:lnTo>
                  <a:pt x="190" y="481"/>
                </a:lnTo>
                <a:lnTo>
                  <a:pt x="190" y="481"/>
                </a:lnTo>
                <a:lnTo>
                  <a:pt x="190" y="483"/>
                </a:lnTo>
                <a:lnTo>
                  <a:pt x="192" y="485"/>
                </a:lnTo>
                <a:lnTo>
                  <a:pt x="190" y="485"/>
                </a:lnTo>
                <a:lnTo>
                  <a:pt x="190" y="485"/>
                </a:lnTo>
                <a:lnTo>
                  <a:pt x="188" y="487"/>
                </a:lnTo>
                <a:lnTo>
                  <a:pt x="188" y="487"/>
                </a:lnTo>
                <a:lnTo>
                  <a:pt x="188" y="487"/>
                </a:lnTo>
                <a:lnTo>
                  <a:pt x="188" y="489"/>
                </a:lnTo>
                <a:lnTo>
                  <a:pt x="188" y="491"/>
                </a:lnTo>
                <a:lnTo>
                  <a:pt x="188" y="491"/>
                </a:lnTo>
                <a:lnTo>
                  <a:pt x="190" y="493"/>
                </a:lnTo>
                <a:lnTo>
                  <a:pt x="190" y="493"/>
                </a:lnTo>
                <a:lnTo>
                  <a:pt x="190" y="495"/>
                </a:lnTo>
                <a:lnTo>
                  <a:pt x="190" y="495"/>
                </a:lnTo>
                <a:lnTo>
                  <a:pt x="185" y="502"/>
                </a:lnTo>
                <a:lnTo>
                  <a:pt x="183" y="506"/>
                </a:lnTo>
                <a:lnTo>
                  <a:pt x="183" y="508"/>
                </a:lnTo>
                <a:lnTo>
                  <a:pt x="183" y="510"/>
                </a:lnTo>
                <a:lnTo>
                  <a:pt x="183" y="512"/>
                </a:lnTo>
                <a:lnTo>
                  <a:pt x="179" y="516"/>
                </a:lnTo>
                <a:lnTo>
                  <a:pt x="177" y="520"/>
                </a:lnTo>
                <a:lnTo>
                  <a:pt x="175" y="524"/>
                </a:lnTo>
                <a:lnTo>
                  <a:pt x="173" y="527"/>
                </a:lnTo>
                <a:lnTo>
                  <a:pt x="173" y="527"/>
                </a:lnTo>
                <a:lnTo>
                  <a:pt x="171" y="527"/>
                </a:lnTo>
                <a:lnTo>
                  <a:pt x="169" y="529"/>
                </a:lnTo>
                <a:lnTo>
                  <a:pt x="169" y="529"/>
                </a:lnTo>
                <a:lnTo>
                  <a:pt x="169" y="531"/>
                </a:lnTo>
                <a:lnTo>
                  <a:pt x="169" y="533"/>
                </a:lnTo>
                <a:lnTo>
                  <a:pt x="167" y="535"/>
                </a:lnTo>
                <a:lnTo>
                  <a:pt x="167" y="535"/>
                </a:lnTo>
                <a:lnTo>
                  <a:pt x="167" y="537"/>
                </a:lnTo>
                <a:lnTo>
                  <a:pt x="169" y="537"/>
                </a:lnTo>
                <a:lnTo>
                  <a:pt x="169" y="539"/>
                </a:lnTo>
                <a:lnTo>
                  <a:pt x="171" y="541"/>
                </a:lnTo>
                <a:lnTo>
                  <a:pt x="171" y="543"/>
                </a:lnTo>
                <a:lnTo>
                  <a:pt x="171" y="543"/>
                </a:lnTo>
                <a:lnTo>
                  <a:pt x="171" y="545"/>
                </a:lnTo>
                <a:lnTo>
                  <a:pt x="171" y="545"/>
                </a:lnTo>
                <a:lnTo>
                  <a:pt x="171" y="545"/>
                </a:lnTo>
                <a:lnTo>
                  <a:pt x="169" y="545"/>
                </a:lnTo>
                <a:lnTo>
                  <a:pt x="167" y="547"/>
                </a:lnTo>
                <a:lnTo>
                  <a:pt x="156" y="550"/>
                </a:lnTo>
                <a:lnTo>
                  <a:pt x="152" y="552"/>
                </a:lnTo>
                <a:lnTo>
                  <a:pt x="152" y="554"/>
                </a:lnTo>
                <a:lnTo>
                  <a:pt x="150" y="554"/>
                </a:lnTo>
                <a:lnTo>
                  <a:pt x="150" y="554"/>
                </a:lnTo>
                <a:lnTo>
                  <a:pt x="148" y="554"/>
                </a:lnTo>
                <a:lnTo>
                  <a:pt x="144" y="554"/>
                </a:lnTo>
                <a:lnTo>
                  <a:pt x="144" y="554"/>
                </a:lnTo>
                <a:lnTo>
                  <a:pt x="140" y="554"/>
                </a:lnTo>
                <a:lnTo>
                  <a:pt x="131" y="556"/>
                </a:lnTo>
                <a:lnTo>
                  <a:pt x="129" y="558"/>
                </a:lnTo>
                <a:lnTo>
                  <a:pt x="129" y="564"/>
                </a:lnTo>
                <a:lnTo>
                  <a:pt x="127" y="566"/>
                </a:lnTo>
                <a:lnTo>
                  <a:pt x="121" y="573"/>
                </a:lnTo>
                <a:lnTo>
                  <a:pt x="121" y="573"/>
                </a:lnTo>
                <a:lnTo>
                  <a:pt x="119" y="575"/>
                </a:lnTo>
                <a:lnTo>
                  <a:pt x="119" y="575"/>
                </a:lnTo>
                <a:lnTo>
                  <a:pt x="121" y="577"/>
                </a:lnTo>
                <a:lnTo>
                  <a:pt x="121" y="579"/>
                </a:lnTo>
                <a:lnTo>
                  <a:pt x="123" y="579"/>
                </a:lnTo>
                <a:lnTo>
                  <a:pt x="125" y="581"/>
                </a:lnTo>
                <a:lnTo>
                  <a:pt x="129" y="593"/>
                </a:lnTo>
                <a:lnTo>
                  <a:pt x="131" y="595"/>
                </a:lnTo>
                <a:lnTo>
                  <a:pt x="131" y="595"/>
                </a:lnTo>
                <a:lnTo>
                  <a:pt x="131" y="598"/>
                </a:lnTo>
                <a:lnTo>
                  <a:pt x="131" y="600"/>
                </a:lnTo>
                <a:lnTo>
                  <a:pt x="129" y="602"/>
                </a:lnTo>
                <a:lnTo>
                  <a:pt x="129" y="604"/>
                </a:lnTo>
                <a:lnTo>
                  <a:pt x="129" y="606"/>
                </a:lnTo>
                <a:lnTo>
                  <a:pt x="127" y="608"/>
                </a:lnTo>
                <a:lnTo>
                  <a:pt x="127" y="608"/>
                </a:lnTo>
                <a:lnTo>
                  <a:pt x="127" y="610"/>
                </a:lnTo>
                <a:lnTo>
                  <a:pt x="129" y="612"/>
                </a:lnTo>
                <a:lnTo>
                  <a:pt x="127" y="616"/>
                </a:lnTo>
                <a:lnTo>
                  <a:pt x="127" y="618"/>
                </a:lnTo>
                <a:lnTo>
                  <a:pt x="125" y="621"/>
                </a:lnTo>
                <a:lnTo>
                  <a:pt x="121" y="625"/>
                </a:lnTo>
                <a:lnTo>
                  <a:pt x="117" y="627"/>
                </a:lnTo>
                <a:lnTo>
                  <a:pt x="112" y="631"/>
                </a:lnTo>
                <a:lnTo>
                  <a:pt x="110" y="631"/>
                </a:lnTo>
                <a:lnTo>
                  <a:pt x="110" y="633"/>
                </a:lnTo>
                <a:lnTo>
                  <a:pt x="112" y="635"/>
                </a:lnTo>
                <a:lnTo>
                  <a:pt x="112" y="635"/>
                </a:lnTo>
                <a:lnTo>
                  <a:pt x="114" y="635"/>
                </a:lnTo>
                <a:lnTo>
                  <a:pt x="114" y="635"/>
                </a:lnTo>
                <a:lnTo>
                  <a:pt x="117" y="641"/>
                </a:lnTo>
                <a:lnTo>
                  <a:pt x="117" y="644"/>
                </a:lnTo>
                <a:lnTo>
                  <a:pt x="117" y="646"/>
                </a:lnTo>
                <a:lnTo>
                  <a:pt x="117" y="648"/>
                </a:lnTo>
                <a:lnTo>
                  <a:pt x="119" y="650"/>
                </a:lnTo>
                <a:lnTo>
                  <a:pt x="119" y="650"/>
                </a:lnTo>
                <a:lnTo>
                  <a:pt x="121" y="652"/>
                </a:lnTo>
                <a:lnTo>
                  <a:pt x="121" y="656"/>
                </a:lnTo>
                <a:lnTo>
                  <a:pt x="121" y="656"/>
                </a:lnTo>
                <a:lnTo>
                  <a:pt x="121" y="658"/>
                </a:lnTo>
                <a:lnTo>
                  <a:pt x="121" y="658"/>
                </a:lnTo>
                <a:lnTo>
                  <a:pt x="121" y="660"/>
                </a:lnTo>
                <a:lnTo>
                  <a:pt x="121" y="660"/>
                </a:lnTo>
                <a:lnTo>
                  <a:pt x="121" y="662"/>
                </a:lnTo>
                <a:lnTo>
                  <a:pt x="121" y="664"/>
                </a:lnTo>
                <a:lnTo>
                  <a:pt x="119" y="666"/>
                </a:lnTo>
                <a:lnTo>
                  <a:pt x="117" y="671"/>
                </a:lnTo>
                <a:lnTo>
                  <a:pt x="117" y="673"/>
                </a:lnTo>
                <a:lnTo>
                  <a:pt x="117" y="673"/>
                </a:lnTo>
                <a:lnTo>
                  <a:pt x="119" y="675"/>
                </a:lnTo>
                <a:lnTo>
                  <a:pt x="119" y="675"/>
                </a:lnTo>
                <a:lnTo>
                  <a:pt x="119" y="675"/>
                </a:lnTo>
                <a:lnTo>
                  <a:pt x="121" y="677"/>
                </a:lnTo>
                <a:lnTo>
                  <a:pt x="121" y="677"/>
                </a:lnTo>
                <a:lnTo>
                  <a:pt x="121" y="677"/>
                </a:lnTo>
                <a:lnTo>
                  <a:pt x="123" y="679"/>
                </a:lnTo>
                <a:lnTo>
                  <a:pt x="123" y="681"/>
                </a:lnTo>
                <a:lnTo>
                  <a:pt x="125" y="681"/>
                </a:lnTo>
                <a:lnTo>
                  <a:pt x="127" y="683"/>
                </a:lnTo>
                <a:lnTo>
                  <a:pt x="129" y="683"/>
                </a:lnTo>
                <a:lnTo>
                  <a:pt x="129" y="683"/>
                </a:lnTo>
                <a:lnTo>
                  <a:pt x="129" y="685"/>
                </a:lnTo>
                <a:lnTo>
                  <a:pt x="129" y="685"/>
                </a:lnTo>
                <a:lnTo>
                  <a:pt x="127" y="689"/>
                </a:lnTo>
                <a:lnTo>
                  <a:pt x="127" y="689"/>
                </a:lnTo>
                <a:lnTo>
                  <a:pt x="127" y="692"/>
                </a:lnTo>
                <a:lnTo>
                  <a:pt x="127" y="694"/>
                </a:lnTo>
                <a:lnTo>
                  <a:pt x="129" y="694"/>
                </a:lnTo>
                <a:lnTo>
                  <a:pt x="129" y="696"/>
                </a:lnTo>
                <a:lnTo>
                  <a:pt x="131" y="696"/>
                </a:lnTo>
                <a:lnTo>
                  <a:pt x="133" y="696"/>
                </a:lnTo>
                <a:lnTo>
                  <a:pt x="135" y="696"/>
                </a:lnTo>
                <a:lnTo>
                  <a:pt x="137" y="694"/>
                </a:lnTo>
                <a:lnTo>
                  <a:pt x="137" y="694"/>
                </a:lnTo>
                <a:lnTo>
                  <a:pt x="140" y="692"/>
                </a:lnTo>
                <a:lnTo>
                  <a:pt x="140" y="692"/>
                </a:lnTo>
                <a:lnTo>
                  <a:pt x="140" y="689"/>
                </a:lnTo>
                <a:lnTo>
                  <a:pt x="140" y="689"/>
                </a:lnTo>
                <a:lnTo>
                  <a:pt x="140" y="687"/>
                </a:lnTo>
                <a:lnTo>
                  <a:pt x="140" y="687"/>
                </a:lnTo>
                <a:lnTo>
                  <a:pt x="140" y="685"/>
                </a:lnTo>
                <a:lnTo>
                  <a:pt x="142" y="685"/>
                </a:lnTo>
                <a:lnTo>
                  <a:pt x="142" y="683"/>
                </a:lnTo>
                <a:lnTo>
                  <a:pt x="142" y="683"/>
                </a:lnTo>
                <a:lnTo>
                  <a:pt x="144" y="683"/>
                </a:lnTo>
                <a:lnTo>
                  <a:pt x="146" y="685"/>
                </a:lnTo>
                <a:lnTo>
                  <a:pt x="148" y="685"/>
                </a:lnTo>
                <a:lnTo>
                  <a:pt x="154" y="692"/>
                </a:lnTo>
                <a:lnTo>
                  <a:pt x="156" y="692"/>
                </a:lnTo>
                <a:lnTo>
                  <a:pt x="158" y="696"/>
                </a:lnTo>
                <a:lnTo>
                  <a:pt x="160" y="696"/>
                </a:lnTo>
                <a:lnTo>
                  <a:pt x="163" y="698"/>
                </a:lnTo>
                <a:lnTo>
                  <a:pt x="165" y="698"/>
                </a:lnTo>
                <a:lnTo>
                  <a:pt x="167" y="698"/>
                </a:lnTo>
                <a:lnTo>
                  <a:pt x="169" y="698"/>
                </a:lnTo>
                <a:lnTo>
                  <a:pt x="169" y="698"/>
                </a:lnTo>
                <a:lnTo>
                  <a:pt x="171" y="698"/>
                </a:lnTo>
                <a:lnTo>
                  <a:pt x="171" y="700"/>
                </a:lnTo>
                <a:lnTo>
                  <a:pt x="171" y="700"/>
                </a:lnTo>
                <a:lnTo>
                  <a:pt x="171" y="702"/>
                </a:lnTo>
                <a:lnTo>
                  <a:pt x="171" y="704"/>
                </a:lnTo>
                <a:lnTo>
                  <a:pt x="173" y="704"/>
                </a:lnTo>
                <a:lnTo>
                  <a:pt x="175" y="706"/>
                </a:lnTo>
                <a:lnTo>
                  <a:pt x="175" y="704"/>
                </a:lnTo>
                <a:lnTo>
                  <a:pt x="177" y="704"/>
                </a:lnTo>
                <a:lnTo>
                  <a:pt x="179" y="702"/>
                </a:lnTo>
                <a:lnTo>
                  <a:pt x="181" y="700"/>
                </a:lnTo>
                <a:lnTo>
                  <a:pt x="183" y="696"/>
                </a:lnTo>
                <a:lnTo>
                  <a:pt x="183" y="694"/>
                </a:lnTo>
                <a:lnTo>
                  <a:pt x="185" y="692"/>
                </a:lnTo>
                <a:lnTo>
                  <a:pt x="190" y="687"/>
                </a:lnTo>
                <a:lnTo>
                  <a:pt x="190" y="687"/>
                </a:lnTo>
                <a:lnTo>
                  <a:pt x="190" y="685"/>
                </a:lnTo>
                <a:lnTo>
                  <a:pt x="192" y="685"/>
                </a:lnTo>
                <a:lnTo>
                  <a:pt x="192" y="683"/>
                </a:lnTo>
                <a:lnTo>
                  <a:pt x="194" y="681"/>
                </a:lnTo>
                <a:lnTo>
                  <a:pt x="194" y="677"/>
                </a:lnTo>
                <a:lnTo>
                  <a:pt x="192" y="677"/>
                </a:lnTo>
                <a:lnTo>
                  <a:pt x="190" y="677"/>
                </a:lnTo>
                <a:lnTo>
                  <a:pt x="188" y="677"/>
                </a:lnTo>
                <a:lnTo>
                  <a:pt x="188" y="675"/>
                </a:lnTo>
                <a:lnTo>
                  <a:pt x="188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5"/>
                </a:lnTo>
                <a:lnTo>
                  <a:pt x="185" y="673"/>
                </a:lnTo>
                <a:lnTo>
                  <a:pt x="185" y="673"/>
                </a:lnTo>
                <a:lnTo>
                  <a:pt x="188" y="671"/>
                </a:lnTo>
                <a:lnTo>
                  <a:pt x="188" y="671"/>
                </a:lnTo>
                <a:lnTo>
                  <a:pt x="185" y="669"/>
                </a:lnTo>
                <a:lnTo>
                  <a:pt x="183" y="666"/>
                </a:lnTo>
                <a:lnTo>
                  <a:pt x="183" y="664"/>
                </a:lnTo>
                <a:lnTo>
                  <a:pt x="183" y="662"/>
                </a:lnTo>
                <a:lnTo>
                  <a:pt x="183" y="662"/>
                </a:lnTo>
                <a:lnTo>
                  <a:pt x="181" y="660"/>
                </a:lnTo>
                <a:lnTo>
                  <a:pt x="181" y="658"/>
                </a:lnTo>
                <a:lnTo>
                  <a:pt x="179" y="658"/>
                </a:lnTo>
                <a:lnTo>
                  <a:pt x="177" y="658"/>
                </a:lnTo>
                <a:lnTo>
                  <a:pt x="177" y="658"/>
                </a:lnTo>
                <a:lnTo>
                  <a:pt x="175" y="658"/>
                </a:lnTo>
                <a:lnTo>
                  <a:pt x="171" y="658"/>
                </a:lnTo>
                <a:lnTo>
                  <a:pt x="171" y="660"/>
                </a:lnTo>
                <a:lnTo>
                  <a:pt x="169" y="660"/>
                </a:lnTo>
                <a:lnTo>
                  <a:pt x="169" y="658"/>
                </a:lnTo>
                <a:lnTo>
                  <a:pt x="167" y="658"/>
                </a:lnTo>
                <a:lnTo>
                  <a:pt x="167" y="656"/>
                </a:lnTo>
                <a:lnTo>
                  <a:pt x="167" y="656"/>
                </a:lnTo>
                <a:lnTo>
                  <a:pt x="167" y="654"/>
                </a:lnTo>
                <a:lnTo>
                  <a:pt x="167" y="652"/>
                </a:lnTo>
                <a:lnTo>
                  <a:pt x="169" y="650"/>
                </a:lnTo>
                <a:lnTo>
                  <a:pt x="169" y="650"/>
                </a:lnTo>
                <a:lnTo>
                  <a:pt x="169" y="650"/>
                </a:lnTo>
                <a:lnTo>
                  <a:pt x="169" y="648"/>
                </a:lnTo>
                <a:lnTo>
                  <a:pt x="169" y="644"/>
                </a:lnTo>
                <a:lnTo>
                  <a:pt x="169" y="639"/>
                </a:lnTo>
                <a:lnTo>
                  <a:pt x="169" y="637"/>
                </a:lnTo>
                <a:lnTo>
                  <a:pt x="167" y="635"/>
                </a:lnTo>
                <a:lnTo>
                  <a:pt x="167" y="633"/>
                </a:lnTo>
                <a:lnTo>
                  <a:pt x="165" y="631"/>
                </a:lnTo>
                <a:lnTo>
                  <a:pt x="160" y="627"/>
                </a:lnTo>
                <a:lnTo>
                  <a:pt x="160" y="625"/>
                </a:lnTo>
                <a:lnTo>
                  <a:pt x="158" y="623"/>
                </a:lnTo>
                <a:lnTo>
                  <a:pt x="156" y="610"/>
                </a:lnTo>
                <a:lnTo>
                  <a:pt x="156" y="606"/>
                </a:lnTo>
                <a:lnTo>
                  <a:pt x="156" y="604"/>
                </a:lnTo>
                <a:lnTo>
                  <a:pt x="152" y="595"/>
                </a:lnTo>
                <a:lnTo>
                  <a:pt x="150" y="593"/>
                </a:lnTo>
                <a:lnTo>
                  <a:pt x="150" y="591"/>
                </a:lnTo>
                <a:lnTo>
                  <a:pt x="148" y="589"/>
                </a:lnTo>
                <a:lnTo>
                  <a:pt x="146" y="589"/>
                </a:lnTo>
                <a:lnTo>
                  <a:pt x="146" y="589"/>
                </a:lnTo>
                <a:lnTo>
                  <a:pt x="146" y="587"/>
                </a:lnTo>
                <a:lnTo>
                  <a:pt x="146" y="587"/>
                </a:lnTo>
                <a:lnTo>
                  <a:pt x="146" y="585"/>
                </a:lnTo>
                <a:lnTo>
                  <a:pt x="146" y="585"/>
                </a:lnTo>
                <a:lnTo>
                  <a:pt x="148" y="583"/>
                </a:lnTo>
                <a:lnTo>
                  <a:pt x="150" y="579"/>
                </a:lnTo>
                <a:lnTo>
                  <a:pt x="150" y="579"/>
                </a:lnTo>
                <a:lnTo>
                  <a:pt x="152" y="577"/>
                </a:lnTo>
                <a:lnTo>
                  <a:pt x="152" y="577"/>
                </a:lnTo>
                <a:lnTo>
                  <a:pt x="152" y="577"/>
                </a:lnTo>
                <a:lnTo>
                  <a:pt x="152" y="575"/>
                </a:lnTo>
                <a:lnTo>
                  <a:pt x="152" y="575"/>
                </a:lnTo>
                <a:lnTo>
                  <a:pt x="152" y="575"/>
                </a:lnTo>
                <a:lnTo>
                  <a:pt x="152" y="573"/>
                </a:lnTo>
                <a:lnTo>
                  <a:pt x="152" y="573"/>
                </a:lnTo>
                <a:lnTo>
                  <a:pt x="154" y="573"/>
                </a:lnTo>
                <a:lnTo>
                  <a:pt x="154" y="573"/>
                </a:lnTo>
                <a:lnTo>
                  <a:pt x="156" y="573"/>
                </a:lnTo>
                <a:lnTo>
                  <a:pt x="158" y="573"/>
                </a:lnTo>
                <a:lnTo>
                  <a:pt x="160" y="573"/>
                </a:lnTo>
                <a:lnTo>
                  <a:pt x="160" y="573"/>
                </a:lnTo>
                <a:lnTo>
                  <a:pt x="160" y="573"/>
                </a:lnTo>
                <a:lnTo>
                  <a:pt x="163" y="575"/>
                </a:lnTo>
                <a:lnTo>
                  <a:pt x="163" y="575"/>
                </a:lnTo>
                <a:lnTo>
                  <a:pt x="165" y="577"/>
                </a:lnTo>
                <a:lnTo>
                  <a:pt x="165" y="577"/>
                </a:lnTo>
                <a:lnTo>
                  <a:pt x="167" y="579"/>
                </a:lnTo>
                <a:lnTo>
                  <a:pt x="167" y="579"/>
                </a:lnTo>
                <a:lnTo>
                  <a:pt x="167" y="579"/>
                </a:lnTo>
                <a:lnTo>
                  <a:pt x="169" y="579"/>
                </a:lnTo>
                <a:lnTo>
                  <a:pt x="169" y="579"/>
                </a:lnTo>
                <a:lnTo>
                  <a:pt x="169" y="577"/>
                </a:lnTo>
                <a:lnTo>
                  <a:pt x="169" y="575"/>
                </a:lnTo>
                <a:lnTo>
                  <a:pt x="169" y="575"/>
                </a:lnTo>
                <a:lnTo>
                  <a:pt x="169" y="575"/>
                </a:lnTo>
                <a:lnTo>
                  <a:pt x="169" y="573"/>
                </a:lnTo>
                <a:lnTo>
                  <a:pt x="169" y="573"/>
                </a:lnTo>
                <a:lnTo>
                  <a:pt x="169" y="570"/>
                </a:lnTo>
                <a:lnTo>
                  <a:pt x="169" y="570"/>
                </a:lnTo>
                <a:lnTo>
                  <a:pt x="169" y="568"/>
                </a:lnTo>
                <a:lnTo>
                  <a:pt x="167" y="566"/>
                </a:lnTo>
                <a:lnTo>
                  <a:pt x="167" y="566"/>
                </a:lnTo>
                <a:lnTo>
                  <a:pt x="167" y="564"/>
                </a:lnTo>
                <a:lnTo>
                  <a:pt x="167" y="562"/>
                </a:lnTo>
                <a:lnTo>
                  <a:pt x="169" y="562"/>
                </a:lnTo>
                <a:lnTo>
                  <a:pt x="169" y="562"/>
                </a:lnTo>
                <a:lnTo>
                  <a:pt x="171" y="562"/>
                </a:lnTo>
                <a:lnTo>
                  <a:pt x="171" y="560"/>
                </a:lnTo>
                <a:lnTo>
                  <a:pt x="173" y="560"/>
                </a:lnTo>
                <a:lnTo>
                  <a:pt x="175" y="562"/>
                </a:lnTo>
                <a:lnTo>
                  <a:pt x="175" y="562"/>
                </a:lnTo>
                <a:lnTo>
                  <a:pt x="175" y="562"/>
                </a:lnTo>
                <a:lnTo>
                  <a:pt x="175" y="564"/>
                </a:lnTo>
                <a:lnTo>
                  <a:pt x="175" y="568"/>
                </a:lnTo>
                <a:lnTo>
                  <a:pt x="175" y="570"/>
                </a:lnTo>
                <a:lnTo>
                  <a:pt x="175" y="570"/>
                </a:lnTo>
                <a:lnTo>
                  <a:pt x="177" y="573"/>
                </a:lnTo>
                <a:lnTo>
                  <a:pt x="179" y="570"/>
                </a:lnTo>
                <a:lnTo>
                  <a:pt x="179" y="570"/>
                </a:lnTo>
                <a:lnTo>
                  <a:pt x="181" y="570"/>
                </a:lnTo>
                <a:lnTo>
                  <a:pt x="181" y="568"/>
                </a:lnTo>
                <a:lnTo>
                  <a:pt x="179" y="564"/>
                </a:lnTo>
                <a:lnTo>
                  <a:pt x="179" y="564"/>
                </a:lnTo>
                <a:lnTo>
                  <a:pt x="181" y="562"/>
                </a:lnTo>
                <a:lnTo>
                  <a:pt x="181" y="562"/>
                </a:lnTo>
                <a:lnTo>
                  <a:pt x="181" y="560"/>
                </a:lnTo>
                <a:lnTo>
                  <a:pt x="181" y="560"/>
                </a:lnTo>
                <a:lnTo>
                  <a:pt x="183" y="558"/>
                </a:lnTo>
                <a:lnTo>
                  <a:pt x="183" y="558"/>
                </a:lnTo>
                <a:lnTo>
                  <a:pt x="185" y="558"/>
                </a:lnTo>
                <a:lnTo>
                  <a:pt x="185" y="560"/>
                </a:lnTo>
                <a:lnTo>
                  <a:pt x="188" y="560"/>
                </a:lnTo>
                <a:lnTo>
                  <a:pt x="188" y="562"/>
                </a:lnTo>
                <a:lnTo>
                  <a:pt x="188" y="564"/>
                </a:lnTo>
                <a:lnTo>
                  <a:pt x="188" y="564"/>
                </a:lnTo>
                <a:lnTo>
                  <a:pt x="185" y="566"/>
                </a:lnTo>
                <a:lnTo>
                  <a:pt x="185" y="568"/>
                </a:lnTo>
                <a:lnTo>
                  <a:pt x="185" y="568"/>
                </a:lnTo>
                <a:lnTo>
                  <a:pt x="185" y="568"/>
                </a:lnTo>
                <a:lnTo>
                  <a:pt x="188" y="568"/>
                </a:lnTo>
                <a:lnTo>
                  <a:pt x="188" y="568"/>
                </a:lnTo>
                <a:lnTo>
                  <a:pt x="190" y="568"/>
                </a:lnTo>
                <a:lnTo>
                  <a:pt x="190" y="568"/>
                </a:lnTo>
                <a:lnTo>
                  <a:pt x="190" y="568"/>
                </a:lnTo>
                <a:lnTo>
                  <a:pt x="192" y="568"/>
                </a:lnTo>
                <a:lnTo>
                  <a:pt x="192" y="570"/>
                </a:lnTo>
                <a:lnTo>
                  <a:pt x="192" y="570"/>
                </a:lnTo>
                <a:lnTo>
                  <a:pt x="192" y="575"/>
                </a:lnTo>
                <a:lnTo>
                  <a:pt x="190" y="575"/>
                </a:lnTo>
                <a:lnTo>
                  <a:pt x="190" y="579"/>
                </a:lnTo>
                <a:lnTo>
                  <a:pt x="188" y="579"/>
                </a:lnTo>
                <a:lnTo>
                  <a:pt x="188" y="581"/>
                </a:lnTo>
                <a:lnTo>
                  <a:pt x="190" y="583"/>
                </a:lnTo>
                <a:lnTo>
                  <a:pt x="190" y="583"/>
                </a:lnTo>
                <a:lnTo>
                  <a:pt x="188" y="585"/>
                </a:lnTo>
                <a:lnTo>
                  <a:pt x="188" y="585"/>
                </a:lnTo>
                <a:lnTo>
                  <a:pt x="188" y="585"/>
                </a:lnTo>
                <a:lnTo>
                  <a:pt x="185" y="587"/>
                </a:lnTo>
                <a:lnTo>
                  <a:pt x="183" y="589"/>
                </a:lnTo>
                <a:lnTo>
                  <a:pt x="183" y="589"/>
                </a:lnTo>
                <a:lnTo>
                  <a:pt x="181" y="591"/>
                </a:lnTo>
                <a:lnTo>
                  <a:pt x="181" y="593"/>
                </a:lnTo>
                <a:lnTo>
                  <a:pt x="181" y="595"/>
                </a:lnTo>
                <a:lnTo>
                  <a:pt x="181" y="598"/>
                </a:lnTo>
                <a:lnTo>
                  <a:pt x="181" y="598"/>
                </a:lnTo>
                <a:lnTo>
                  <a:pt x="183" y="600"/>
                </a:lnTo>
                <a:lnTo>
                  <a:pt x="183" y="598"/>
                </a:lnTo>
                <a:lnTo>
                  <a:pt x="185" y="598"/>
                </a:lnTo>
                <a:lnTo>
                  <a:pt x="188" y="595"/>
                </a:lnTo>
                <a:lnTo>
                  <a:pt x="188" y="593"/>
                </a:lnTo>
                <a:lnTo>
                  <a:pt x="190" y="593"/>
                </a:lnTo>
                <a:lnTo>
                  <a:pt x="190" y="593"/>
                </a:lnTo>
                <a:lnTo>
                  <a:pt x="192" y="593"/>
                </a:lnTo>
                <a:lnTo>
                  <a:pt x="192" y="593"/>
                </a:lnTo>
                <a:lnTo>
                  <a:pt x="194" y="591"/>
                </a:lnTo>
                <a:lnTo>
                  <a:pt x="194" y="591"/>
                </a:lnTo>
                <a:lnTo>
                  <a:pt x="194" y="589"/>
                </a:lnTo>
                <a:lnTo>
                  <a:pt x="194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6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7"/>
                </a:lnTo>
                <a:lnTo>
                  <a:pt x="198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200" y="589"/>
                </a:lnTo>
                <a:lnTo>
                  <a:pt x="196" y="593"/>
                </a:lnTo>
                <a:lnTo>
                  <a:pt x="196" y="593"/>
                </a:lnTo>
                <a:lnTo>
                  <a:pt x="196" y="595"/>
                </a:lnTo>
                <a:lnTo>
                  <a:pt x="196" y="598"/>
                </a:lnTo>
                <a:lnTo>
                  <a:pt x="196" y="598"/>
                </a:lnTo>
                <a:lnTo>
                  <a:pt x="196" y="598"/>
                </a:lnTo>
                <a:lnTo>
                  <a:pt x="198" y="600"/>
                </a:lnTo>
                <a:lnTo>
                  <a:pt x="198" y="598"/>
                </a:lnTo>
                <a:lnTo>
                  <a:pt x="200" y="598"/>
                </a:lnTo>
                <a:lnTo>
                  <a:pt x="204" y="595"/>
                </a:lnTo>
                <a:lnTo>
                  <a:pt x="204" y="595"/>
                </a:lnTo>
                <a:lnTo>
                  <a:pt x="206" y="595"/>
                </a:lnTo>
                <a:lnTo>
                  <a:pt x="206" y="598"/>
                </a:lnTo>
                <a:lnTo>
                  <a:pt x="206" y="602"/>
                </a:lnTo>
                <a:lnTo>
                  <a:pt x="206" y="602"/>
                </a:lnTo>
                <a:lnTo>
                  <a:pt x="208" y="602"/>
                </a:lnTo>
                <a:lnTo>
                  <a:pt x="208" y="602"/>
                </a:lnTo>
                <a:lnTo>
                  <a:pt x="211" y="602"/>
                </a:lnTo>
                <a:lnTo>
                  <a:pt x="211" y="600"/>
                </a:lnTo>
                <a:lnTo>
                  <a:pt x="211" y="600"/>
                </a:lnTo>
                <a:lnTo>
                  <a:pt x="213" y="598"/>
                </a:lnTo>
                <a:lnTo>
                  <a:pt x="213" y="598"/>
                </a:lnTo>
                <a:lnTo>
                  <a:pt x="215" y="598"/>
                </a:lnTo>
                <a:lnTo>
                  <a:pt x="217" y="600"/>
                </a:lnTo>
                <a:lnTo>
                  <a:pt x="217" y="600"/>
                </a:lnTo>
                <a:lnTo>
                  <a:pt x="219" y="598"/>
                </a:lnTo>
                <a:lnTo>
                  <a:pt x="219" y="598"/>
                </a:lnTo>
                <a:lnTo>
                  <a:pt x="221" y="600"/>
                </a:lnTo>
                <a:lnTo>
                  <a:pt x="223" y="600"/>
                </a:lnTo>
                <a:lnTo>
                  <a:pt x="223" y="600"/>
                </a:lnTo>
                <a:lnTo>
                  <a:pt x="225" y="600"/>
                </a:lnTo>
                <a:lnTo>
                  <a:pt x="225" y="598"/>
                </a:lnTo>
                <a:lnTo>
                  <a:pt x="225" y="598"/>
                </a:lnTo>
                <a:lnTo>
                  <a:pt x="225" y="595"/>
                </a:lnTo>
                <a:lnTo>
                  <a:pt x="221" y="587"/>
                </a:lnTo>
                <a:lnTo>
                  <a:pt x="221" y="585"/>
                </a:lnTo>
                <a:lnTo>
                  <a:pt x="221" y="585"/>
                </a:lnTo>
                <a:lnTo>
                  <a:pt x="221" y="583"/>
                </a:lnTo>
                <a:lnTo>
                  <a:pt x="223" y="581"/>
                </a:lnTo>
                <a:lnTo>
                  <a:pt x="225" y="577"/>
                </a:lnTo>
                <a:lnTo>
                  <a:pt x="227" y="577"/>
                </a:lnTo>
                <a:lnTo>
                  <a:pt x="227" y="577"/>
                </a:lnTo>
                <a:lnTo>
                  <a:pt x="227" y="579"/>
                </a:lnTo>
                <a:lnTo>
                  <a:pt x="227" y="579"/>
                </a:lnTo>
                <a:lnTo>
                  <a:pt x="227" y="581"/>
                </a:lnTo>
                <a:lnTo>
                  <a:pt x="225" y="585"/>
                </a:lnTo>
                <a:lnTo>
                  <a:pt x="225" y="585"/>
                </a:lnTo>
                <a:lnTo>
                  <a:pt x="225" y="585"/>
                </a:lnTo>
                <a:lnTo>
                  <a:pt x="225" y="587"/>
                </a:lnTo>
                <a:lnTo>
                  <a:pt x="225" y="587"/>
                </a:lnTo>
                <a:lnTo>
                  <a:pt x="225" y="589"/>
                </a:lnTo>
                <a:lnTo>
                  <a:pt x="225" y="591"/>
                </a:lnTo>
                <a:lnTo>
                  <a:pt x="227" y="591"/>
                </a:lnTo>
                <a:lnTo>
                  <a:pt x="227" y="591"/>
                </a:lnTo>
                <a:lnTo>
                  <a:pt x="227" y="591"/>
                </a:lnTo>
                <a:lnTo>
                  <a:pt x="229" y="591"/>
                </a:lnTo>
                <a:lnTo>
                  <a:pt x="229" y="589"/>
                </a:lnTo>
                <a:lnTo>
                  <a:pt x="229" y="589"/>
                </a:lnTo>
                <a:lnTo>
                  <a:pt x="229" y="589"/>
                </a:lnTo>
                <a:lnTo>
                  <a:pt x="229" y="587"/>
                </a:lnTo>
                <a:lnTo>
                  <a:pt x="231" y="587"/>
                </a:lnTo>
                <a:lnTo>
                  <a:pt x="234" y="587"/>
                </a:lnTo>
                <a:lnTo>
                  <a:pt x="234" y="587"/>
                </a:lnTo>
                <a:lnTo>
                  <a:pt x="234" y="587"/>
                </a:lnTo>
                <a:lnTo>
                  <a:pt x="236" y="587"/>
                </a:lnTo>
                <a:lnTo>
                  <a:pt x="236" y="587"/>
                </a:lnTo>
                <a:lnTo>
                  <a:pt x="238" y="585"/>
                </a:lnTo>
                <a:lnTo>
                  <a:pt x="238" y="585"/>
                </a:lnTo>
                <a:lnTo>
                  <a:pt x="240" y="585"/>
                </a:lnTo>
                <a:lnTo>
                  <a:pt x="240" y="585"/>
                </a:lnTo>
                <a:lnTo>
                  <a:pt x="240" y="587"/>
                </a:lnTo>
                <a:lnTo>
                  <a:pt x="238" y="589"/>
                </a:lnTo>
                <a:lnTo>
                  <a:pt x="236" y="593"/>
                </a:lnTo>
                <a:lnTo>
                  <a:pt x="234" y="598"/>
                </a:lnTo>
                <a:lnTo>
                  <a:pt x="231" y="598"/>
                </a:lnTo>
                <a:lnTo>
                  <a:pt x="229" y="602"/>
                </a:lnTo>
                <a:lnTo>
                  <a:pt x="229" y="602"/>
                </a:lnTo>
                <a:lnTo>
                  <a:pt x="229" y="602"/>
                </a:lnTo>
                <a:lnTo>
                  <a:pt x="229" y="604"/>
                </a:lnTo>
                <a:lnTo>
                  <a:pt x="229" y="606"/>
                </a:lnTo>
                <a:lnTo>
                  <a:pt x="229" y="608"/>
                </a:lnTo>
                <a:lnTo>
                  <a:pt x="229" y="608"/>
                </a:lnTo>
                <a:lnTo>
                  <a:pt x="229" y="610"/>
                </a:lnTo>
                <a:lnTo>
                  <a:pt x="229" y="610"/>
                </a:lnTo>
                <a:lnTo>
                  <a:pt x="231" y="610"/>
                </a:lnTo>
                <a:lnTo>
                  <a:pt x="236" y="610"/>
                </a:lnTo>
                <a:lnTo>
                  <a:pt x="236" y="608"/>
                </a:lnTo>
                <a:lnTo>
                  <a:pt x="236" y="608"/>
                </a:lnTo>
                <a:lnTo>
                  <a:pt x="236" y="606"/>
                </a:lnTo>
                <a:lnTo>
                  <a:pt x="236" y="604"/>
                </a:lnTo>
                <a:lnTo>
                  <a:pt x="236" y="604"/>
                </a:lnTo>
                <a:lnTo>
                  <a:pt x="236" y="602"/>
                </a:lnTo>
                <a:lnTo>
                  <a:pt x="236" y="602"/>
                </a:lnTo>
                <a:lnTo>
                  <a:pt x="238" y="602"/>
                </a:lnTo>
                <a:lnTo>
                  <a:pt x="240" y="602"/>
                </a:lnTo>
                <a:lnTo>
                  <a:pt x="240" y="604"/>
                </a:lnTo>
                <a:lnTo>
                  <a:pt x="240" y="604"/>
                </a:lnTo>
                <a:lnTo>
                  <a:pt x="240" y="604"/>
                </a:lnTo>
                <a:lnTo>
                  <a:pt x="240" y="606"/>
                </a:lnTo>
                <a:lnTo>
                  <a:pt x="242" y="606"/>
                </a:lnTo>
                <a:lnTo>
                  <a:pt x="242" y="606"/>
                </a:lnTo>
                <a:lnTo>
                  <a:pt x="242" y="606"/>
                </a:lnTo>
                <a:lnTo>
                  <a:pt x="244" y="606"/>
                </a:lnTo>
                <a:lnTo>
                  <a:pt x="246" y="606"/>
                </a:lnTo>
                <a:lnTo>
                  <a:pt x="246" y="604"/>
                </a:lnTo>
                <a:lnTo>
                  <a:pt x="246" y="604"/>
                </a:lnTo>
                <a:lnTo>
                  <a:pt x="248" y="600"/>
                </a:lnTo>
                <a:lnTo>
                  <a:pt x="248" y="600"/>
                </a:lnTo>
                <a:lnTo>
                  <a:pt x="250" y="598"/>
                </a:lnTo>
                <a:lnTo>
                  <a:pt x="250" y="598"/>
                </a:lnTo>
                <a:lnTo>
                  <a:pt x="252" y="598"/>
                </a:lnTo>
                <a:lnTo>
                  <a:pt x="252" y="598"/>
                </a:lnTo>
                <a:lnTo>
                  <a:pt x="254" y="600"/>
                </a:lnTo>
                <a:lnTo>
                  <a:pt x="259" y="600"/>
                </a:lnTo>
                <a:lnTo>
                  <a:pt x="261" y="602"/>
                </a:lnTo>
                <a:lnTo>
                  <a:pt x="263" y="602"/>
                </a:lnTo>
                <a:lnTo>
                  <a:pt x="269" y="602"/>
                </a:lnTo>
                <a:lnTo>
                  <a:pt x="273" y="600"/>
                </a:lnTo>
                <a:lnTo>
                  <a:pt x="273" y="602"/>
                </a:lnTo>
                <a:lnTo>
                  <a:pt x="273" y="602"/>
                </a:lnTo>
                <a:lnTo>
                  <a:pt x="273" y="602"/>
                </a:lnTo>
                <a:lnTo>
                  <a:pt x="275" y="604"/>
                </a:lnTo>
                <a:lnTo>
                  <a:pt x="275" y="604"/>
                </a:lnTo>
                <a:lnTo>
                  <a:pt x="277" y="604"/>
                </a:lnTo>
                <a:lnTo>
                  <a:pt x="279" y="602"/>
                </a:lnTo>
                <a:lnTo>
                  <a:pt x="282" y="602"/>
                </a:lnTo>
                <a:lnTo>
                  <a:pt x="282" y="602"/>
                </a:lnTo>
                <a:lnTo>
                  <a:pt x="284" y="602"/>
                </a:lnTo>
                <a:lnTo>
                  <a:pt x="284" y="600"/>
                </a:lnTo>
                <a:lnTo>
                  <a:pt x="284" y="600"/>
                </a:lnTo>
                <a:lnTo>
                  <a:pt x="282" y="598"/>
                </a:lnTo>
                <a:lnTo>
                  <a:pt x="282" y="595"/>
                </a:lnTo>
                <a:lnTo>
                  <a:pt x="279" y="595"/>
                </a:lnTo>
                <a:lnTo>
                  <a:pt x="279" y="595"/>
                </a:lnTo>
                <a:lnTo>
                  <a:pt x="279" y="593"/>
                </a:lnTo>
                <a:lnTo>
                  <a:pt x="279" y="593"/>
                </a:lnTo>
                <a:lnTo>
                  <a:pt x="279" y="593"/>
                </a:lnTo>
                <a:lnTo>
                  <a:pt x="279" y="591"/>
                </a:lnTo>
                <a:lnTo>
                  <a:pt x="279" y="591"/>
                </a:lnTo>
                <a:lnTo>
                  <a:pt x="282" y="591"/>
                </a:lnTo>
                <a:lnTo>
                  <a:pt x="284" y="589"/>
                </a:lnTo>
                <a:lnTo>
                  <a:pt x="286" y="589"/>
                </a:lnTo>
                <a:lnTo>
                  <a:pt x="288" y="589"/>
                </a:lnTo>
                <a:lnTo>
                  <a:pt x="290" y="587"/>
                </a:lnTo>
                <a:lnTo>
                  <a:pt x="294" y="585"/>
                </a:lnTo>
                <a:lnTo>
                  <a:pt x="296" y="583"/>
                </a:lnTo>
                <a:lnTo>
                  <a:pt x="298" y="581"/>
                </a:lnTo>
                <a:lnTo>
                  <a:pt x="305" y="577"/>
                </a:lnTo>
                <a:lnTo>
                  <a:pt x="307" y="579"/>
                </a:lnTo>
                <a:lnTo>
                  <a:pt x="309" y="579"/>
                </a:lnTo>
                <a:lnTo>
                  <a:pt x="309" y="579"/>
                </a:lnTo>
                <a:lnTo>
                  <a:pt x="309" y="579"/>
                </a:lnTo>
                <a:lnTo>
                  <a:pt x="313" y="575"/>
                </a:lnTo>
                <a:lnTo>
                  <a:pt x="315" y="575"/>
                </a:lnTo>
                <a:lnTo>
                  <a:pt x="315" y="575"/>
                </a:lnTo>
                <a:lnTo>
                  <a:pt x="315" y="573"/>
                </a:lnTo>
                <a:lnTo>
                  <a:pt x="315" y="573"/>
                </a:lnTo>
                <a:lnTo>
                  <a:pt x="317" y="573"/>
                </a:lnTo>
                <a:lnTo>
                  <a:pt x="317" y="573"/>
                </a:lnTo>
                <a:lnTo>
                  <a:pt x="319" y="573"/>
                </a:lnTo>
                <a:lnTo>
                  <a:pt x="319" y="573"/>
                </a:lnTo>
                <a:lnTo>
                  <a:pt x="319" y="573"/>
                </a:lnTo>
                <a:lnTo>
                  <a:pt x="321" y="573"/>
                </a:lnTo>
                <a:lnTo>
                  <a:pt x="323" y="573"/>
                </a:lnTo>
                <a:lnTo>
                  <a:pt x="323" y="573"/>
                </a:lnTo>
                <a:lnTo>
                  <a:pt x="325" y="573"/>
                </a:lnTo>
                <a:lnTo>
                  <a:pt x="325" y="573"/>
                </a:lnTo>
                <a:lnTo>
                  <a:pt x="328" y="575"/>
                </a:lnTo>
                <a:lnTo>
                  <a:pt x="328" y="577"/>
                </a:lnTo>
                <a:lnTo>
                  <a:pt x="328" y="577"/>
                </a:lnTo>
                <a:lnTo>
                  <a:pt x="328" y="581"/>
                </a:lnTo>
                <a:lnTo>
                  <a:pt x="330" y="585"/>
                </a:lnTo>
                <a:lnTo>
                  <a:pt x="330" y="585"/>
                </a:lnTo>
                <a:lnTo>
                  <a:pt x="330" y="587"/>
                </a:lnTo>
                <a:lnTo>
                  <a:pt x="332" y="587"/>
                </a:lnTo>
                <a:lnTo>
                  <a:pt x="332" y="587"/>
                </a:lnTo>
                <a:lnTo>
                  <a:pt x="334" y="589"/>
                </a:lnTo>
                <a:lnTo>
                  <a:pt x="334" y="589"/>
                </a:lnTo>
                <a:lnTo>
                  <a:pt x="334" y="591"/>
                </a:lnTo>
                <a:lnTo>
                  <a:pt x="334" y="591"/>
                </a:lnTo>
                <a:lnTo>
                  <a:pt x="334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6" y="591"/>
                </a:lnTo>
                <a:lnTo>
                  <a:pt x="338" y="591"/>
                </a:lnTo>
                <a:lnTo>
                  <a:pt x="338" y="591"/>
                </a:lnTo>
                <a:lnTo>
                  <a:pt x="338" y="593"/>
                </a:lnTo>
                <a:lnTo>
                  <a:pt x="338" y="595"/>
                </a:lnTo>
                <a:lnTo>
                  <a:pt x="338" y="595"/>
                </a:lnTo>
                <a:lnTo>
                  <a:pt x="338" y="598"/>
                </a:lnTo>
                <a:lnTo>
                  <a:pt x="340" y="598"/>
                </a:lnTo>
                <a:lnTo>
                  <a:pt x="340" y="598"/>
                </a:lnTo>
                <a:lnTo>
                  <a:pt x="338" y="598"/>
                </a:lnTo>
                <a:lnTo>
                  <a:pt x="338" y="600"/>
                </a:lnTo>
                <a:lnTo>
                  <a:pt x="338" y="600"/>
                </a:lnTo>
                <a:lnTo>
                  <a:pt x="336" y="600"/>
                </a:lnTo>
                <a:lnTo>
                  <a:pt x="334" y="602"/>
                </a:lnTo>
                <a:lnTo>
                  <a:pt x="334" y="602"/>
                </a:lnTo>
                <a:lnTo>
                  <a:pt x="334" y="602"/>
                </a:lnTo>
                <a:lnTo>
                  <a:pt x="332" y="602"/>
                </a:lnTo>
                <a:lnTo>
                  <a:pt x="332" y="602"/>
                </a:lnTo>
                <a:lnTo>
                  <a:pt x="332" y="604"/>
                </a:lnTo>
                <a:lnTo>
                  <a:pt x="332" y="604"/>
                </a:lnTo>
                <a:lnTo>
                  <a:pt x="330" y="606"/>
                </a:lnTo>
                <a:lnTo>
                  <a:pt x="328" y="608"/>
                </a:lnTo>
                <a:lnTo>
                  <a:pt x="328" y="608"/>
                </a:lnTo>
                <a:lnTo>
                  <a:pt x="325" y="608"/>
                </a:lnTo>
                <a:lnTo>
                  <a:pt x="325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08"/>
                </a:lnTo>
                <a:lnTo>
                  <a:pt x="323" y="610"/>
                </a:lnTo>
                <a:lnTo>
                  <a:pt x="323" y="610"/>
                </a:lnTo>
                <a:lnTo>
                  <a:pt x="323" y="614"/>
                </a:lnTo>
                <a:lnTo>
                  <a:pt x="323" y="614"/>
                </a:lnTo>
                <a:lnTo>
                  <a:pt x="325" y="616"/>
                </a:lnTo>
                <a:lnTo>
                  <a:pt x="325" y="616"/>
                </a:lnTo>
                <a:lnTo>
                  <a:pt x="328" y="616"/>
                </a:lnTo>
                <a:lnTo>
                  <a:pt x="330" y="616"/>
                </a:lnTo>
                <a:lnTo>
                  <a:pt x="332" y="616"/>
                </a:lnTo>
                <a:lnTo>
                  <a:pt x="334" y="616"/>
                </a:lnTo>
                <a:lnTo>
                  <a:pt x="334" y="616"/>
                </a:lnTo>
                <a:lnTo>
                  <a:pt x="336" y="616"/>
                </a:lnTo>
                <a:lnTo>
                  <a:pt x="336" y="616"/>
                </a:lnTo>
                <a:lnTo>
                  <a:pt x="336" y="616"/>
                </a:lnTo>
                <a:lnTo>
                  <a:pt x="338" y="616"/>
                </a:lnTo>
                <a:lnTo>
                  <a:pt x="338" y="616"/>
                </a:lnTo>
                <a:lnTo>
                  <a:pt x="338" y="614"/>
                </a:lnTo>
                <a:lnTo>
                  <a:pt x="338" y="612"/>
                </a:lnTo>
                <a:lnTo>
                  <a:pt x="338" y="612"/>
                </a:lnTo>
                <a:lnTo>
                  <a:pt x="338" y="612"/>
                </a:lnTo>
                <a:lnTo>
                  <a:pt x="338" y="610"/>
                </a:lnTo>
                <a:lnTo>
                  <a:pt x="338" y="612"/>
                </a:lnTo>
                <a:lnTo>
                  <a:pt x="340" y="612"/>
                </a:lnTo>
                <a:lnTo>
                  <a:pt x="342" y="616"/>
                </a:lnTo>
                <a:lnTo>
                  <a:pt x="342" y="616"/>
                </a:lnTo>
                <a:lnTo>
                  <a:pt x="342" y="616"/>
                </a:lnTo>
                <a:lnTo>
                  <a:pt x="344" y="616"/>
                </a:lnTo>
                <a:lnTo>
                  <a:pt x="344" y="616"/>
                </a:lnTo>
                <a:lnTo>
                  <a:pt x="348" y="614"/>
                </a:lnTo>
                <a:lnTo>
                  <a:pt x="348" y="612"/>
                </a:lnTo>
                <a:lnTo>
                  <a:pt x="348" y="612"/>
                </a:lnTo>
                <a:lnTo>
                  <a:pt x="348" y="612"/>
                </a:lnTo>
                <a:lnTo>
                  <a:pt x="344" y="610"/>
                </a:lnTo>
                <a:lnTo>
                  <a:pt x="344" y="610"/>
                </a:lnTo>
                <a:lnTo>
                  <a:pt x="344" y="610"/>
                </a:lnTo>
                <a:lnTo>
                  <a:pt x="342" y="608"/>
                </a:lnTo>
                <a:lnTo>
                  <a:pt x="342" y="608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2" y="606"/>
                </a:lnTo>
                <a:lnTo>
                  <a:pt x="344" y="606"/>
                </a:lnTo>
                <a:lnTo>
                  <a:pt x="346" y="606"/>
                </a:lnTo>
                <a:lnTo>
                  <a:pt x="348" y="606"/>
                </a:lnTo>
                <a:lnTo>
                  <a:pt x="351" y="606"/>
                </a:lnTo>
                <a:lnTo>
                  <a:pt x="351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6"/>
                </a:lnTo>
                <a:lnTo>
                  <a:pt x="353" y="604"/>
                </a:lnTo>
                <a:lnTo>
                  <a:pt x="353" y="604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3" y="602"/>
                </a:lnTo>
                <a:lnTo>
                  <a:pt x="355" y="602"/>
                </a:lnTo>
                <a:lnTo>
                  <a:pt x="355" y="602"/>
                </a:lnTo>
                <a:lnTo>
                  <a:pt x="355" y="602"/>
                </a:lnTo>
                <a:lnTo>
                  <a:pt x="357" y="604"/>
                </a:lnTo>
                <a:lnTo>
                  <a:pt x="357" y="606"/>
                </a:lnTo>
                <a:lnTo>
                  <a:pt x="357" y="606"/>
                </a:lnTo>
                <a:lnTo>
                  <a:pt x="361" y="610"/>
                </a:lnTo>
                <a:lnTo>
                  <a:pt x="361" y="610"/>
                </a:lnTo>
                <a:lnTo>
                  <a:pt x="361" y="610"/>
                </a:lnTo>
                <a:lnTo>
                  <a:pt x="363" y="610"/>
                </a:lnTo>
                <a:lnTo>
                  <a:pt x="365" y="610"/>
                </a:lnTo>
                <a:lnTo>
                  <a:pt x="365" y="610"/>
                </a:lnTo>
                <a:lnTo>
                  <a:pt x="367" y="610"/>
                </a:lnTo>
                <a:lnTo>
                  <a:pt x="369" y="608"/>
                </a:lnTo>
                <a:lnTo>
                  <a:pt x="369" y="608"/>
                </a:lnTo>
                <a:lnTo>
                  <a:pt x="369" y="608"/>
                </a:lnTo>
                <a:lnTo>
                  <a:pt x="369" y="606"/>
                </a:lnTo>
                <a:lnTo>
                  <a:pt x="369" y="606"/>
                </a:lnTo>
                <a:lnTo>
                  <a:pt x="365" y="602"/>
                </a:lnTo>
                <a:lnTo>
                  <a:pt x="363" y="602"/>
                </a:lnTo>
                <a:lnTo>
                  <a:pt x="363" y="602"/>
                </a:lnTo>
                <a:lnTo>
                  <a:pt x="363" y="602"/>
                </a:lnTo>
                <a:lnTo>
                  <a:pt x="365" y="602"/>
                </a:lnTo>
                <a:lnTo>
                  <a:pt x="365" y="602"/>
                </a:lnTo>
                <a:lnTo>
                  <a:pt x="365" y="602"/>
                </a:lnTo>
                <a:lnTo>
                  <a:pt x="373" y="600"/>
                </a:lnTo>
                <a:lnTo>
                  <a:pt x="373" y="600"/>
                </a:lnTo>
                <a:lnTo>
                  <a:pt x="376" y="600"/>
                </a:lnTo>
                <a:lnTo>
                  <a:pt x="376" y="600"/>
                </a:lnTo>
                <a:lnTo>
                  <a:pt x="376" y="600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5"/>
                </a:lnTo>
                <a:lnTo>
                  <a:pt x="378" y="593"/>
                </a:lnTo>
                <a:lnTo>
                  <a:pt x="380" y="593"/>
                </a:lnTo>
                <a:lnTo>
                  <a:pt x="380" y="593"/>
                </a:lnTo>
                <a:lnTo>
                  <a:pt x="382" y="593"/>
                </a:lnTo>
                <a:lnTo>
                  <a:pt x="382" y="593"/>
                </a:lnTo>
                <a:lnTo>
                  <a:pt x="382" y="593"/>
                </a:lnTo>
                <a:lnTo>
                  <a:pt x="384" y="595"/>
                </a:lnTo>
                <a:lnTo>
                  <a:pt x="384" y="595"/>
                </a:lnTo>
                <a:lnTo>
                  <a:pt x="384" y="598"/>
                </a:lnTo>
                <a:lnTo>
                  <a:pt x="380" y="604"/>
                </a:lnTo>
                <a:lnTo>
                  <a:pt x="380" y="606"/>
                </a:lnTo>
                <a:lnTo>
                  <a:pt x="380" y="608"/>
                </a:lnTo>
                <a:lnTo>
                  <a:pt x="380" y="608"/>
                </a:lnTo>
                <a:lnTo>
                  <a:pt x="378" y="610"/>
                </a:lnTo>
                <a:lnTo>
                  <a:pt x="378" y="610"/>
                </a:lnTo>
                <a:lnTo>
                  <a:pt x="378" y="612"/>
                </a:lnTo>
                <a:lnTo>
                  <a:pt x="378" y="612"/>
                </a:lnTo>
                <a:lnTo>
                  <a:pt x="376" y="612"/>
                </a:lnTo>
                <a:lnTo>
                  <a:pt x="376" y="614"/>
                </a:lnTo>
                <a:lnTo>
                  <a:pt x="376" y="614"/>
                </a:lnTo>
                <a:lnTo>
                  <a:pt x="376" y="616"/>
                </a:lnTo>
                <a:lnTo>
                  <a:pt x="376" y="616"/>
                </a:lnTo>
                <a:lnTo>
                  <a:pt x="376" y="616"/>
                </a:lnTo>
                <a:lnTo>
                  <a:pt x="373" y="618"/>
                </a:lnTo>
                <a:lnTo>
                  <a:pt x="373" y="618"/>
                </a:lnTo>
                <a:lnTo>
                  <a:pt x="373" y="618"/>
                </a:lnTo>
                <a:lnTo>
                  <a:pt x="373" y="621"/>
                </a:lnTo>
                <a:lnTo>
                  <a:pt x="373" y="621"/>
                </a:lnTo>
                <a:lnTo>
                  <a:pt x="376" y="621"/>
                </a:lnTo>
                <a:lnTo>
                  <a:pt x="378" y="623"/>
                </a:lnTo>
                <a:lnTo>
                  <a:pt x="380" y="621"/>
                </a:lnTo>
                <a:lnTo>
                  <a:pt x="382" y="621"/>
                </a:lnTo>
                <a:lnTo>
                  <a:pt x="386" y="621"/>
                </a:lnTo>
                <a:lnTo>
                  <a:pt x="388" y="621"/>
                </a:lnTo>
                <a:lnTo>
                  <a:pt x="388" y="621"/>
                </a:lnTo>
                <a:lnTo>
                  <a:pt x="388" y="621"/>
                </a:lnTo>
                <a:lnTo>
                  <a:pt x="390" y="623"/>
                </a:lnTo>
                <a:lnTo>
                  <a:pt x="390" y="623"/>
                </a:lnTo>
                <a:lnTo>
                  <a:pt x="392" y="623"/>
                </a:lnTo>
                <a:lnTo>
                  <a:pt x="394" y="623"/>
                </a:lnTo>
                <a:lnTo>
                  <a:pt x="394" y="623"/>
                </a:lnTo>
                <a:lnTo>
                  <a:pt x="396" y="623"/>
                </a:lnTo>
                <a:lnTo>
                  <a:pt x="399" y="623"/>
                </a:lnTo>
                <a:lnTo>
                  <a:pt x="399" y="623"/>
                </a:lnTo>
                <a:lnTo>
                  <a:pt x="401" y="623"/>
                </a:lnTo>
                <a:lnTo>
                  <a:pt x="405" y="627"/>
                </a:lnTo>
                <a:lnTo>
                  <a:pt x="407" y="629"/>
                </a:lnTo>
                <a:lnTo>
                  <a:pt x="411" y="625"/>
                </a:lnTo>
                <a:lnTo>
                  <a:pt x="411" y="625"/>
                </a:lnTo>
                <a:lnTo>
                  <a:pt x="411" y="625"/>
                </a:lnTo>
                <a:lnTo>
                  <a:pt x="413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3"/>
                </a:lnTo>
                <a:lnTo>
                  <a:pt x="415" y="621"/>
                </a:lnTo>
                <a:lnTo>
                  <a:pt x="415" y="621"/>
                </a:lnTo>
                <a:lnTo>
                  <a:pt x="415" y="621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8"/>
                </a:lnTo>
                <a:lnTo>
                  <a:pt x="415" y="616"/>
                </a:lnTo>
                <a:lnTo>
                  <a:pt x="415" y="616"/>
                </a:lnTo>
                <a:lnTo>
                  <a:pt x="415" y="616"/>
                </a:lnTo>
                <a:lnTo>
                  <a:pt x="419" y="612"/>
                </a:lnTo>
                <a:lnTo>
                  <a:pt x="419" y="610"/>
                </a:lnTo>
                <a:lnTo>
                  <a:pt x="422" y="608"/>
                </a:lnTo>
                <a:lnTo>
                  <a:pt x="422" y="608"/>
                </a:lnTo>
                <a:lnTo>
                  <a:pt x="422" y="606"/>
                </a:lnTo>
                <a:lnTo>
                  <a:pt x="422" y="606"/>
                </a:lnTo>
                <a:lnTo>
                  <a:pt x="422" y="604"/>
                </a:lnTo>
                <a:lnTo>
                  <a:pt x="422" y="600"/>
                </a:lnTo>
                <a:lnTo>
                  <a:pt x="422" y="600"/>
                </a:lnTo>
                <a:lnTo>
                  <a:pt x="422" y="600"/>
                </a:lnTo>
                <a:lnTo>
                  <a:pt x="424" y="600"/>
                </a:lnTo>
                <a:lnTo>
                  <a:pt x="426" y="600"/>
                </a:lnTo>
                <a:lnTo>
                  <a:pt x="426" y="600"/>
                </a:lnTo>
                <a:lnTo>
                  <a:pt x="428" y="600"/>
                </a:lnTo>
                <a:lnTo>
                  <a:pt x="430" y="600"/>
                </a:lnTo>
                <a:lnTo>
                  <a:pt x="430" y="600"/>
                </a:lnTo>
                <a:lnTo>
                  <a:pt x="432" y="600"/>
                </a:lnTo>
                <a:lnTo>
                  <a:pt x="434" y="600"/>
                </a:lnTo>
                <a:lnTo>
                  <a:pt x="434" y="602"/>
                </a:lnTo>
                <a:lnTo>
                  <a:pt x="434" y="602"/>
                </a:lnTo>
                <a:lnTo>
                  <a:pt x="436" y="602"/>
                </a:lnTo>
                <a:lnTo>
                  <a:pt x="434" y="602"/>
                </a:lnTo>
                <a:lnTo>
                  <a:pt x="434" y="604"/>
                </a:lnTo>
                <a:lnTo>
                  <a:pt x="434" y="604"/>
                </a:lnTo>
                <a:lnTo>
                  <a:pt x="434" y="606"/>
                </a:lnTo>
                <a:lnTo>
                  <a:pt x="434" y="606"/>
                </a:lnTo>
                <a:lnTo>
                  <a:pt x="436" y="606"/>
                </a:lnTo>
                <a:lnTo>
                  <a:pt x="436" y="606"/>
                </a:lnTo>
                <a:lnTo>
                  <a:pt x="440" y="606"/>
                </a:lnTo>
                <a:lnTo>
                  <a:pt x="442" y="606"/>
                </a:lnTo>
                <a:lnTo>
                  <a:pt x="445" y="606"/>
                </a:lnTo>
                <a:lnTo>
                  <a:pt x="445" y="606"/>
                </a:lnTo>
                <a:lnTo>
                  <a:pt x="445" y="604"/>
                </a:lnTo>
                <a:lnTo>
                  <a:pt x="445" y="604"/>
                </a:lnTo>
                <a:lnTo>
                  <a:pt x="445" y="602"/>
                </a:lnTo>
                <a:lnTo>
                  <a:pt x="442" y="600"/>
                </a:lnTo>
                <a:lnTo>
                  <a:pt x="440" y="600"/>
                </a:lnTo>
                <a:lnTo>
                  <a:pt x="440" y="600"/>
                </a:lnTo>
                <a:lnTo>
                  <a:pt x="442" y="600"/>
                </a:lnTo>
                <a:lnTo>
                  <a:pt x="453" y="595"/>
                </a:lnTo>
                <a:lnTo>
                  <a:pt x="455" y="600"/>
                </a:lnTo>
                <a:lnTo>
                  <a:pt x="455" y="602"/>
                </a:lnTo>
                <a:lnTo>
                  <a:pt x="455" y="604"/>
                </a:lnTo>
                <a:lnTo>
                  <a:pt x="455" y="604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7" y="608"/>
                </a:lnTo>
                <a:lnTo>
                  <a:pt x="457" y="610"/>
                </a:lnTo>
                <a:lnTo>
                  <a:pt x="459" y="610"/>
                </a:lnTo>
                <a:lnTo>
                  <a:pt x="461" y="610"/>
                </a:lnTo>
                <a:lnTo>
                  <a:pt x="465" y="610"/>
                </a:lnTo>
                <a:lnTo>
                  <a:pt x="470" y="610"/>
                </a:lnTo>
                <a:lnTo>
                  <a:pt x="470" y="612"/>
                </a:lnTo>
                <a:lnTo>
                  <a:pt x="470" y="612"/>
                </a:lnTo>
                <a:lnTo>
                  <a:pt x="470" y="614"/>
                </a:lnTo>
                <a:lnTo>
                  <a:pt x="472" y="614"/>
                </a:lnTo>
                <a:lnTo>
                  <a:pt x="472" y="616"/>
                </a:lnTo>
                <a:lnTo>
                  <a:pt x="474" y="616"/>
                </a:lnTo>
                <a:lnTo>
                  <a:pt x="476" y="616"/>
                </a:lnTo>
                <a:lnTo>
                  <a:pt x="476" y="616"/>
                </a:lnTo>
                <a:lnTo>
                  <a:pt x="478" y="614"/>
                </a:lnTo>
                <a:lnTo>
                  <a:pt x="478" y="614"/>
                </a:lnTo>
                <a:lnTo>
                  <a:pt x="480" y="614"/>
                </a:lnTo>
                <a:lnTo>
                  <a:pt x="480" y="614"/>
                </a:lnTo>
                <a:lnTo>
                  <a:pt x="482" y="614"/>
                </a:lnTo>
                <a:lnTo>
                  <a:pt x="482" y="614"/>
                </a:lnTo>
                <a:lnTo>
                  <a:pt x="484" y="616"/>
                </a:lnTo>
                <a:lnTo>
                  <a:pt x="484" y="618"/>
                </a:lnTo>
                <a:lnTo>
                  <a:pt x="484" y="618"/>
                </a:lnTo>
                <a:lnTo>
                  <a:pt x="484" y="618"/>
                </a:lnTo>
                <a:lnTo>
                  <a:pt x="486" y="621"/>
                </a:lnTo>
                <a:lnTo>
                  <a:pt x="486" y="621"/>
                </a:lnTo>
                <a:lnTo>
                  <a:pt x="486" y="623"/>
                </a:lnTo>
                <a:lnTo>
                  <a:pt x="486" y="623"/>
                </a:lnTo>
                <a:lnTo>
                  <a:pt x="486" y="625"/>
                </a:lnTo>
                <a:lnTo>
                  <a:pt x="486" y="625"/>
                </a:lnTo>
                <a:lnTo>
                  <a:pt x="486" y="625"/>
                </a:lnTo>
                <a:lnTo>
                  <a:pt x="486" y="627"/>
                </a:lnTo>
                <a:lnTo>
                  <a:pt x="486" y="627"/>
                </a:lnTo>
                <a:lnTo>
                  <a:pt x="495" y="633"/>
                </a:lnTo>
                <a:lnTo>
                  <a:pt x="495" y="633"/>
                </a:lnTo>
                <a:lnTo>
                  <a:pt x="497" y="633"/>
                </a:lnTo>
                <a:lnTo>
                  <a:pt x="499" y="633"/>
                </a:lnTo>
                <a:lnTo>
                  <a:pt x="501" y="633"/>
                </a:lnTo>
                <a:lnTo>
                  <a:pt x="503" y="633"/>
                </a:lnTo>
                <a:lnTo>
                  <a:pt x="505" y="635"/>
                </a:lnTo>
                <a:lnTo>
                  <a:pt x="509" y="639"/>
                </a:lnTo>
                <a:lnTo>
                  <a:pt x="511" y="639"/>
                </a:lnTo>
                <a:lnTo>
                  <a:pt x="511" y="639"/>
                </a:lnTo>
                <a:lnTo>
                  <a:pt x="511" y="639"/>
                </a:lnTo>
                <a:lnTo>
                  <a:pt x="513" y="639"/>
                </a:lnTo>
                <a:lnTo>
                  <a:pt x="513" y="639"/>
                </a:lnTo>
                <a:lnTo>
                  <a:pt x="513" y="639"/>
                </a:lnTo>
                <a:lnTo>
                  <a:pt x="518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5"/>
                </a:lnTo>
                <a:lnTo>
                  <a:pt x="520" y="637"/>
                </a:lnTo>
                <a:lnTo>
                  <a:pt x="520" y="637"/>
                </a:lnTo>
                <a:lnTo>
                  <a:pt x="520" y="639"/>
                </a:lnTo>
                <a:lnTo>
                  <a:pt x="520" y="641"/>
                </a:lnTo>
                <a:lnTo>
                  <a:pt x="520" y="641"/>
                </a:lnTo>
                <a:lnTo>
                  <a:pt x="520" y="644"/>
                </a:lnTo>
                <a:lnTo>
                  <a:pt x="520" y="644"/>
                </a:lnTo>
                <a:lnTo>
                  <a:pt x="520" y="644"/>
                </a:lnTo>
                <a:lnTo>
                  <a:pt x="522" y="646"/>
                </a:lnTo>
                <a:lnTo>
                  <a:pt x="522" y="646"/>
                </a:lnTo>
                <a:lnTo>
                  <a:pt x="522" y="646"/>
                </a:lnTo>
                <a:lnTo>
                  <a:pt x="524" y="644"/>
                </a:lnTo>
                <a:lnTo>
                  <a:pt x="524" y="644"/>
                </a:lnTo>
                <a:lnTo>
                  <a:pt x="524" y="641"/>
                </a:lnTo>
                <a:lnTo>
                  <a:pt x="524" y="641"/>
                </a:lnTo>
                <a:lnTo>
                  <a:pt x="524" y="641"/>
                </a:lnTo>
                <a:lnTo>
                  <a:pt x="526" y="641"/>
                </a:lnTo>
                <a:lnTo>
                  <a:pt x="526" y="641"/>
                </a:lnTo>
                <a:lnTo>
                  <a:pt x="526" y="644"/>
                </a:lnTo>
                <a:lnTo>
                  <a:pt x="526" y="650"/>
                </a:lnTo>
                <a:lnTo>
                  <a:pt x="526" y="650"/>
                </a:lnTo>
                <a:lnTo>
                  <a:pt x="526" y="650"/>
                </a:lnTo>
                <a:lnTo>
                  <a:pt x="526" y="652"/>
                </a:lnTo>
                <a:lnTo>
                  <a:pt x="528" y="652"/>
                </a:lnTo>
                <a:lnTo>
                  <a:pt x="528" y="652"/>
                </a:lnTo>
                <a:lnTo>
                  <a:pt x="528" y="650"/>
                </a:lnTo>
                <a:lnTo>
                  <a:pt x="528" y="650"/>
                </a:lnTo>
                <a:lnTo>
                  <a:pt x="530" y="650"/>
                </a:lnTo>
                <a:lnTo>
                  <a:pt x="530" y="652"/>
                </a:lnTo>
                <a:lnTo>
                  <a:pt x="530" y="652"/>
                </a:lnTo>
                <a:lnTo>
                  <a:pt x="532" y="652"/>
                </a:lnTo>
                <a:lnTo>
                  <a:pt x="532" y="654"/>
                </a:lnTo>
                <a:lnTo>
                  <a:pt x="530" y="658"/>
                </a:lnTo>
                <a:lnTo>
                  <a:pt x="530" y="658"/>
                </a:lnTo>
                <a:lnTo>
                  <a:pt x="530" y="660"/>
                </a:lnTo>
                <a:lnTo>
                  <a:pt x="534" y="658"/>
                </a:lnTo>
                <a:lnTo>
                  <a:pt x="539" y="658"/>
                </a:lnTo>
                <a:lnTo>
                  <a:pt x="541" y="658"/>
                </a:lnTo>
                <a:lnTo>
                  <a:pt x="541" y="658"/>
                </a:lnTo>
                <a:lnTo>
                  <a:pt x="543" y="656"/>
                </a:lnTo>
                <a:lnTo>
                  <a:pt x="543" y="656"/>
                </a:lnTo>
                <a:lnTo>
                  <a:pt x="543" y="654"/>
                </a:lnTo>
                <a:lnTo>
                  <a:pt x="541" y="652"/>
                </a:lnTo>
                <a:lnTo>
                  <a:pt x="541" y="652"/>
                </a:lnTo>
                <a:lnTo>
                  <a:pt x="543" y="650"/>
                </a:lnTo>
                <a:lnTo>
                  <a:pt x="543" y="650"/>
                </a:lnTo>
                <a:lnTo>
                  <a:pt x="543" y="650"/>
                </a:lnTo>
                <a:lnTo>
                  <a:pt x="545" y="650"/>
                </a:lnTo>
                <a:lnTo>
                  <a:pt x="555" y="652"/>
                </a:lnTo>
                <a:lnTo>
                  <a:pt x="559" y="654"/>
                </a:lnTo>
                <a:lnTo>
                  <a:pt x="562" y="652"/>
                </a:lnTo>
                <a:lnTo>
                  <a:pt x="562" y="652"/>
                </a:lnTo>
                <a:lnTo>
                  <a:pt x="570" y="650"/>
                </a:lnTo>
                <a:lnTo>
                  <a:pt x="570" y="650"/>
                </a:lnTo>
                <a:lnTo>
                  <a:pt x="570" y="650"/>
                </a:lnTo>
                <a:lnTo>
                  <a:pt x="572" y="650"/>
                </a:lnTo>
                <a:lnTo>
                  <a:pt x="572" y="650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2" y="654"/>
                </a:lnTo>
                <a:lnTo>
                  <a:pt x="576" y="654"/>
                </a:lnTo>
                <a:lnTo>
                  <a:pt x="576" y="656"/>
                </a:lnTo>
                <a:lnTo>
                  <a:pt x="578" y="656"/>
                </a:lnTo>
                <a:lnTo>
                  <a:pt x="578" y="656"/>
                </a:lnTo>
                <a:lnTo>
                  <a:pt x="578" y="660"/>
                </a:lnTo>
                <a:lnTo>
                  <a:pt x="578" y="660"/>
                </a:lnTo>
                <a:lnTo>
                  <a:pt x="580" y="662"/>
                </a:lnTo>
                <a:lnTo>
                  <a:pt x="580" y="662"/>
                </a:lnTo>
                <a:lnTo>
                  <a:pt x="582" y="664"/>
                </a:lnTo>
                <a:lnTo>
                  <a:pt x="582" y="664"/>
                </a:lnTo>
                <a:lnTo>
                  <a:pt x="580" y="666"/>
                </a:lnTo>
                <a:lnTo>
                  <a:pt x="580" y="666"/>
                </a:lnTo>
                <a:lnTo>
                  <a:pt x="578" y="666"/>
                </a:lnTo>
                <a:lnTo>
                  <a:pt x="576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6"/>
                </a:lnTo>
                <a:lnTo>
                  <a:pt x="574" y="669"/>
                </a:lnTo>
                <a:lnTo>
                  <a:pt x="574" y="669"/>
                </a:lnTo>
                <a:lnTo>
                  <a:pt x="574" y="671"/>
                </a:lnTo>
                <a:lnTo>
                  <a:pt x="574" y="673"/>
                </a:lnTo>
                <a:lnTo>
                  <a:pt x="574" y="675"/>
                </a:lnTo>
                <a:lnTo>
                  <a:pt x="572" y="681"/>
                </a:lnTo>
                <a:lnTo>
                  <a:pt x="572" y="681"/>
                </a:lnTo>
                <a:lnTo>
                  <a:pt x="574" y="683"/>
                </a:lnTo>
                <a:lnTo>
                  <a:pt x="574" y="683"/>
                </a:lnTo>
                <a:lnTo>
                  <a:pt x="576" y="683"/>
                </a:lnTo>
                <a:lnTo>
                  <a:pt x="576" y="685"/>
                </a:lnTo>
                <a:lnTo>
                  <a:pt x="576" y="687"/>
                </a:lnTo>
                <a:lnTo>
                  <a:pt x="576" y="694"/>
                </a:lnTo>
                <a:lnTo>
                  <a:pt x="576" y="694"/>
                </a:lnTo>
                <a:lnTo>
                  <a:pt x="576" y="696"/>
                </a:lnTo>
                <a:lnTo>
                  <a:pt x="574" y="698"/>
                </a:lnTo>
                <a:lnTo>
                  <a:pt x="572" y="706"/>
                </a:lnTo>
                <a:lnTo>
                  <a:pt x="572" y="706"/>
                </a:lnTo>
                <a:lnTo>
                  <a:pt x="570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08"/>
                </a:lnTo>
                <a:lnTo>
                  <a:pt x="568" y="710"/>
                </a:lnTo>
                <a:lnTo>
                  <a:pt x="568" y="710"/>
                </a:lnTo>
                <a:lnTo>
                  <a:pt x="568" y="712"/>
                </a:lnTo>
                <a:lnTo>
                  <a:pt x="570" y="715"/>
                </a:lnTo>
                <a:lnTo>
                  <a:pt x="572" y="715"/>
                </a:lnTo>
                <a:lnTo>
                  <a:pt x="572" y="717"/>
                </a:lnTo>
                <a:lnTo>
                  <a:pt x="574" y="717"/>
                </a:lnTo>
                <a:lnTo>
                  <a:pt x="574" y="717"/>
                </a:lnTo>
                <a:lnTo>
                  <a:pt x="574" y="719"/>
                </a:lnTo>
                <a:lnTo>
                  <a:pt x="574" y="721"/>
                </a:lnTo>
                <a:lnTo>
                  <a:pt x="572" y="721"/>
                </a:lnTo>
                <a:lnTo>
                  <a:pt x="574" y="723"/>
                </a:lnTo>
                <a:lnTo>
                  <a:pt x="574" y="723"/>
                </a:lnTo>
                <a:lnTo>
                  <a:pt x="574" y="723"/>
                </a:lnTo>
                <a:lnTo>
                  <a:pt x="576" y="725"/>
                </a:lnTo>
                <a:lnTo>
                  <a:pt x="580" y="729"/>
                </a:lnTo>
                <a:lnTo>
                  <a:pt x="584" y="731"/>
                </a:lnTo>
                <a:lnTo>
                  <a:pt x="589" y="735"/>
                </a:lnTo>
                <a:lnTo>
                  <a:pt x="591" y="737"/>
                </a:lnTo>
                <a:lnTo>
                  <a:pt x="593" y="737"/>
                </a:lnTo>
                <a:lnTo>
                  <a:pt x="597" y="740"/>
                </a:lnTo>
                <a:lnTo>
                  <a:pt x="597" y="740"/>
                </a:lnTo>
                <a:lnTo>
                  <a:pt x="601" y="737"/>
                </a:lnTo>
                <a:lnTo>
                  <a:pt x="603" y="740"/>
                </a:lnTo>
                <a:lnTo>
                  <a:pt x="610" y="740"/>
                </a:lnTo>
                <a:lnTo>
                  <a:pt x="610" y="740"/>
                </a:lnTo>
                <a:lnTo>
                  <a:pt x="612" y="740"/>
                </a:lnTo>
                <a:lnTo>
                  <a:pt x="614" y="737"/>
                </a:lnTo>
                <a:lnTo>
                  <a:pt x="616" y="737"/>
                </a:lnTo>
                <a:lnTo>
                  <a:pt x="618" y="735"/>
                </a:lnTo>
                <a:lnTo>
                  <a:pt x="620" y="735"/>
                </a:lnTo>
                <a:lnTo>
                  <a:pt x="622" y="735"/>
                </a:lnTo>
                <a:lnTo>
                  <a:pt x="622" y="735"/>
                </a:lnTo>
                <a:lnTo>
                  <a:pt x="622" y="733"/>
                </a:lnTo>
                <a:lnTo>
                  <a:pt x="624" y="729"/>
                </a:lnTo>
                <a:lnTo>
                  <a:pt x="626" y="729"/>
                </a:lnTo>
                <a:lnTo>
                  <a:pt x="626" y="729"/>
                </a:lnTo>
                <a:lnTo>
                  <a:pt x="626" y="725"/>
                </a:lnTo>
                <a:lnTo>
                  <a:pt x="626" y="725"/>
                </a:lnTo>
                <a:lnTo>
                  <a:pt x="626" y="723"/>
                </a:lnTo>
                <a:lnTo>
                  <a:pt x="630" y="721"/>
                </a:lnTo>
                <a:lnTo>
                  <a:pt x="630" y="721"/>
                </a:lnTo>
                <a:lnTo>
                  <a:pt x="633" y="719"/>
                </a:lnTo>
                <a:lnTo>
                  <a:pt x="633" y="715"/>
                </a:lnTo>
                <a:lnTo>
                  <a:pt x="635" y="715"/>
                </a:lnTo>
                <a:lnTo>
                  <a:pt x="637" y="708"/>
                </a:lnTo>
                <a:lnTo>
                  <a:pt x="637" y="706"/>
                </a:lnTo>
                <a:lnTo>
                  <a:pt x="639" y="704"/>
                </a:lnTo>
                <a:lnTo>
                  <a:pt x="641" y="700"/>
                </a:lnTo>
                <a:lnTo>
                  <a:pt x="641" y="700"/>
                </a:lnTo>
                <a:lnTo>
                  <a:pt x="643" y="698"/>
                </a:ln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3" y="694"/>
                </a:lnTo>
                <a:lnTo>
                  <a:pt x="645" y="692"/>
                </a:lnTo>
                <a:lnTo>
                  <a:pt x="645" y="689"/>
                </a:lnTo>
                <a:lnTo>
                  <a:pt x="645" y="689"/>
                </a:lnTo>
                <a:lnTo>
                  <a:pt x="645" y="687"/>
                </a:lnTo>
                <a:lnTo>
                  <a:pt x="645" y="687"/>
                </a:lnTo>
                <a:lnTo>
                  <a:pt x="645" y="685"/>
                </a:lnTo>
                <a:lnTo>
                  <a:pt x="643" y="683"/>
                </a:lnTo>
                <a:lnTo>
                  <a:pt x="643" y="683"/>
                </a:lnTo>
                <a:lnTo>
                  <a:pt x="641" y="681"/>
                </a:lnTo>
                <a:lnTo>
                  <a:pt x="641" y="679"/>
                </a:lnTo>
                <a:lnTo>
                  <a:pt x="641" y="677"/>
                </a:lnTo>
                <a:lnTo>
                  <a:pt x="641" y="677"/>
                </a:lnTo>
                <a:lnTo>
                  <a:pt x="641" y="677"/>
                </a:lnTo>
                <a:lnTo>
                  <a:pt x="641" y="675"/>
                </a:lnTo>
                <a:lnTo>
                  <a:pt x="641" y="675"/>
                </a:lnTo>
                <a:lnTo>
                  <a:pt x="641" y="675"/>
                </a:lnTo>
                <a:lnTo>
                  <a:pt x="641" y="673"/>
                </a:lnTo>
                <a:lnTo>
                  <a:pt x="643" y="673"/>
                </a:lnTo>
                <a:lnTo>
                  <a:pt x="645" y="671"/>
                </a:lnTo>
                <a:lnTo>
                  <a:pt x="653" y="671"/>
                </a:lnTo>
                <a:lnTo>
                  <a:pt x="653" y="666"/>
                </a:lnTo>
                <a:lnTo>
                  <a:pt x="653" y="664"/>
                </a:lnTo>
                <a:lnTo>
                  <a:pt x="653" y="660"/>
                </a:lnTo>
                <a:lnTo>
                  <a:pt x="653" y="660"/>
                </a:lnTo>
                <a:lnTo>
                  <a:pt x="653" y="658"/>
                </a:lnTo>
                <a:lnTo>
                  <a:pt x="651" y="656"/>
                </a:lnTo>
                <a:lnTo>
                  <a:pt x="651" y="656"/>
                </a:lnTo>
                <a:lnTo>
                  <a:pt x="651" y="654"/>
                </a:lnTo>
                <a:lnTo>
                  <a:pt x="653" y="652"/>
                </a:lnTo>
                <a:lnTo>
                  <a:pt x="653" y="650"/>
                </a:lnTo>
                <a:lnTo>
                  <a:pt x="653" y="648"/>
                </a:lnTo>
                <a:lnTo>
                  <a:pt x="653" y="646"/>
                </a:lnTo>
                <a:lnTo>
                  <a:pt x="653" y="646"/>
                </a:lnTo>
                <a:lnTo>
                  <a:pt x="651" y="646"/>
                </a:lnTo>
                <a:lnTo>
                  <a:pt x="647" y="644"/>
                </a:lnTo>
                <a:lnTo>
                  <a:pt x="647" y="644"/>
                </a:lnTo>
                <a:lnTo>
                  <a:pt x="645" y="641"/>
                </a:lnTo>
                <a:lnTo>
                  <a:pt x="643" y="641"/>
                </a:lnTo>
                <a:lnTo>
                  <a:pt x="643" y="639"/>
                </a:lnTo>
                <a:lnTo>
                  <a:pt x="641" y="637"/>
                </a:lnTo>
                <a:lnTo>
                  <a:pt x="641" y="637"/>
                </a:lnTo>
                <a:lnTo>
                  <a:pt x="639" y="635"/>
                </a:lnTo>
                <a:lnTo>
                  <a:pt x="639" y="635"/>
                </a:lnTo>
                <a:lnTo>
                  <a:pt x="637" y="633"/>
                </a:lnTo>
                <a:lnTo>
                  <a:pt x="637" y="633"/>
                </a:lnTo>
                <a:lnTo>
                  <a:pt x="637" y="631"/>
                </a:lnTo>
                <a:lnTo>
                  <a:pt x="637" y="629"/>
                </a:lnTo>
                <a:lnTo>
                  <a:pt x="637" y="629"/>
                </a:lnTo>
                <a:lnTo>
                  <a:pt x="637" y="627"/>
                </a:lnTo>
                <a:lnTo>
                  <a:pt x="637" y="627"/>
                </a:lnTo>
                <a:lnTo>
                  <a:pt x="637" y="623"/>
                </a:lnTo>
                <a:lnTo>
                  <a:pt x="637" y="618"/>
                </a:lnTo>
                <a:lnTo>
                  <a:pt x="637" y="618"/>
                </a:lnTo>
                <a:lnTo>
                  <a:pt x="637" y="616"/>
                </a:lnTo>
                <a:lnTo>
                  <a:pt x="635" y="614"/>
                </a:lnTo>
                <a:lnTo>
                  <a:pt x="633" y="612"/>
                </a:lnTo>
                <a:lnTo>
                  <a:pt x="633" y="610"/>
                </a:lnTo>
                <a:lnTo>
                  <a:pt x="633" y="610"/>
                </a:lnTo>
                <a:lnTo>
                  <a:pt x="633" y="608"/>
                </a:lnTo>
                <a:lnTo>
                  <a:pt x="633" y="602"/>
                </a:lnTo>
                <a:lnTo>
                  <a:pt x="635" y="600"/>
                </a:lnTo>
                <a:lnTo>
                  <a:pt x="635" y="598"/>
                </a:lnTo>
                <a:lnTo>
                  <a:pt x="635" y="598"/>
                </a:lnTo>
                <a:lnTo>
                  <a:pt x="635" y="595"/>
                </a:lnTo>
                <a:lnTo>
                  <a:pt x="637" y="593"/>
                </a:lnTo>
                <a:lnTo>
                  <a:pt x="637" y="593"/>
                </a:lnTo>
                <a:lnTo>
                  <a:pt x="639" y="591"/>
                </a:lnTo>
                <a:lnTo>
                  <a:pt x="643" y="589"/>
                </a:lnTo>
                <a:lnTo>
                  <a:pt x="647" y="587"/>
                </a:lnTo>
                <a:lnTo>
                  <a:pt x="649" y="587"/>
                </a:lnTo>
                <a:lnTo>
                  <a:pt x="651" y="583"/>
                </a:lnTo>
                <a:lnTo>
                  <a:pt x="653" y="583"/>
                </a:lnTo>
                <a:lnTo>
                  <a:pt x="668" y="575"/>
                </a:lnTo>
                <a:lnTo>
                  <a:pt x="678" y="568"/>
                </a:lnTo>
                <a:lnTo>
                  <a:pt x="681" y="566"/>
                </a:lnTo>
                <a:lnTo>
                  <a:pt x="681" y="564"/>
                </a:lnTo>
                <a:lnTo>
                  <a:pt x="683" y="564"/>
                </a:lnTo>
                <a:lnTo>
                  <a:pt x="683" y="564"/>
                </a:lnTo>
                <a:lnTo>
                  <a:pt x="687" y="562"/>
                </a:lnTo>
                <a:lnTo>
                  <a:pt x="689" y="560"/>
                </a:lnTo>
                <a:lnTo>
                  <a:pt x="691" y="558"/>
                </a:lnTo>
                <a:lnTo>
                  <a:pt x="691" y="558"/>
                </a:lnTo>
                <a:lnTo>
                  <a:pt x="693" y="556"/>
                </a:lnTo>
                <a:lnTo>
                  <a:pt x="699" y="552"/>
                </a:lnTo>
                <a:lnTo>
                  <a:pt x="701" y="550"/>
                </a:lnTo>
                <a:lnTo>
                  <a:pt x="708" y="543"/>
                </a:lnTo>
                <a:lnTo>
                  <a:pt x="716" y="535"/>
                </a:lnTo>
                <a:lnTo>
                  <a:pt x="720" y="535"/>
                </a:lnTo>
                <a:lnTo>
                  <a:pt x="722" y="537"/>
                </a:lnTo>
                <a:lnTo>
                  <a:pt x="722" y="537"/>
                </a:lnTo>
                <a:lnTo>
                  <a:pt x="722" y="539"/>
                </a:lnTo>
                <a:lnTo>
                  <a:pt x="722" y="539"/>
                </a:lnTo>
                <a:lnTo>
                  <a:pt x="722" y="541"/>
                </a:lnTo>
                <a:lnTo>
                  <a:pt x="722" y="541"/>
                </a:lnTo>
                <a:lnTo>
                  <a:pt x="722" y="541"/>
                </a:lnTo>
                <a:lnTo>
                  <a:pt x="722" y="543"/>
                </a:lnTo>
                <a:lnTo>
                  <a:pt x="722" y="543"/>
                </a:lnTo>
                <a:lnTo>
                  <a:pt x="722" y="543"/>
                </a:lnTo>
                <a:lnTo>
                  <a:pt x="724" y="543"/>
                </a:lnTo>
                <a:lnTo>
                  <a:pt x="724" y="545"/>
                </a:lnTo>
                <a:lnTo>
                  <a:pt x="724" y="545"/>
                </a:lnTo>
                <a:lnTo>
                  <a:pt x="724" y="545"/>
                </a:lnTo>
                <a:lnTo>
                  <a:pt x="727" y="545"/>
                </a:lnTo>
                <a:lnTo>
                  <a:pt x="727" y="545"/>
                </a:lnTo>
                <a:lnTo>
                  <a:pt x="727" y="545"/>
                </a:lnTo>
                <a:lnTo>
                  <a:pt x="729" y="545"/>
                </a:lnTo>
                <a:lnTo>
                  <a:pt x="731" y="545"/>
                </a:lnTo>
                <a:lnTo>
                  <a:pt x="733" y="545"/>
                </a:lnTo>
                <a:lnTo>
                  <a:pt x="733" y="545"/>
                </a:lnTo>
                <a:lnTo>
                  <a:pt x="735" y="545"/>
                </a:lnTo>
                <a:lnTo>
                  <a:pt x="735" y="543"/>
                </a:lnTo>
                <a:lnTo>
                  <a:pt x="735" y="543"/>
                </a:lnTo>
                <a:lnTo>
                  <a:pt x="735" y="543"/>
                </a:lnTo>
                <a:lnTo>
                  <a:pt x="735" y="541"/>
                </a:lnTo>
                <a:lnTo>
                  <a:pt x="735" y="541"/>
                </a:lnTo>
                <a:lnTo>
                  <a:pt x="735" y="541"/>
                </a:lnTo>
                <a:lnTo>
                  <a:pt x="733" y="537"/>
                </a:lnTo>
                <a:lnTo>
                  <a:pt x="733" y="535"/>
                </a:lnTo>
                <a:lnTo>
                  <a:pt x="735" y="535"/>
                </a:lnTo>
                <a:lnTo>
                  <a:pt x="735" y="533"/>
                </a:lnTo>
                <a:lnTo>
                  <a:pt x="737" y="533"/>
                </a:lnTo>
                <a:lnTo>
                  <a:pt x="739" y="533"/>
                </a:lnTo>
                <a:lnTo>
                  <a:pt x="741" y="533"/>
                </a:lnTo>
                <a:lnTo>
                  <a:pt x="743" y="537"/>
                </a:lnTo>
                <a:lnTo>
                  <a:pt x="745" y="537"/>
                </a:lnTo>
                <a:lnTo>
                  <a:pt x="747" y="539"/>
                </a:lnTo>
                <a:lnTo>
                  <a:pt x="750" y="539"/>
                </a:lnTo>
                <a:lnTo>
                  <a:pt x="750" y="539"/>
                </a:lnTo>
                <a:lnTo>
                  <a:pt x="752" y="539"/>
                </a:lnTo>
                <a:lnTo>
                  <a:pt x="754" y="539"/>
                </a:lnTo>
                <a:lnTo>
                  <a:pt x="756" y="539"/>
                </a:lnTo>
                <a:lnTo>
                  <a:pt x="756" y="539"/>
                </a:lnTo>
                <a:lnTo>
                  <a:pt x="760" y="535"/>
                </a:lnTo>
                <a:lnTo>
                  <a:pt x="762" y="535"/>
                </a:lnTo>
                <a:lnTo>
                  <a:pt x="762" y="535"/>
                </a:lnTo>
                <a:lnTo>
                  <a:pt x="762" y="533"/>
                </a:lnTo>
                <a:lnTo>
                  <a:pt x="762" y="531"/>
                </a:lnTo>
                <a:lnTo>
                  <a:pt x="764" y="531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Freeform 42">
            <a:extLst>
              <a:ext uri="{FF2B5EF4-FFF2-40B4-BE49-F238E27FC236}">
                <a16:creationId xmlns:a16="http://schemas.microsoft.com/office/drawing/2014/main" id="{9568B98C-38C9-4B98-A72E-F06EA45657A4}"/>
              </a:ext>
            </a:extLst>
          </p:cNvPr>
          <p:cNvSpPr>
            <a:spLocks/>
          </p:cNvSpPr>
          <p:nvPr/>
        </p:nvSpPr>
        <p:spPr bwMode="auto">
          <a:xfrm>
            <a:off x="10003680" y="3432830"/>
            <a:ext cx="189006" cy="257869"/>
          </a:xfrm>
          <a:custGeom>
            <a:avLst/>
            <a:gdLst>
              <a:gd name="T0" fmla="*/ 123 w 123"/>
              <a:gd name="T1" fmla="*/ 60 h 177"/>
              <a:gd name="T2" fmla="*/ 121 w 123"/>
              <a:gd name="T3" fmla="*/ 56 h 177"/>
              <a:gd name="T4" fmla="*/ 121 w 123"/>
              <a:gd name="T5" fmla="*/ 39 h 177"/>
              <a:gd name="T6" fmla="*/ 119 w 123"/>
              <a:gd name="T7" fmla="*/ 35 h 177"/>
              <a:gd name="T8" fmla="*/ 115 w 123"/>
              <a:gd name="T9" fmla="*/ 23 h 177"/>
              <a:gd name="T10" fmla="*/ 113 w 123"/>
              <a:gd name="T11" fmla="*/ 12 h 177"/>
              <a:gd name="T12" fmla="*/ 113 w 123"/>
              <a:gd name="T13" fmla="*/ 6 h 177"/>
              <a:gd name="T14" fmla="*/ 100 w 123"/>
              <a:gd name="T15" fmla="*/ 2 h 177"/>
              <a:gd name="T16" fmla="*/ 98 w 123"/>
              <a:gd name="T17" fmla="*/ 18 h 177"/>
              <a:gd name="T18" fmla="*/ 86 w 123"/>
              <a:gd name="T19" fmla="*/ 25 h 177"/>
              <a:gd name="T20" fmla="*/ 80 w 123"/>
              <a:gd name="T21" fmla="*/ 23 h 177"/>
              <a:gd name="T22" fmla="*/ 77 w 123"/>
              <a:gd name="T23" fmla="*/ 43 h 177"/>
              <a:gd name="T24" fmla="*/ 69 w 123"/>
              <a:gd name="T25" fmla="*/ 37 h 177"/>
              <a:gd name="T26" fmla="*/ 61 w 123"/>
              <a:gd name="T27" fmla="*/ 37 h 177"/>
              <a:gd name="T28" fmla="*/ 57 w 123"/>
              <a:gd name="T29" fmla="*/ 43 h 177"/>
              <a:gd name="T30" fmla="*/ 50 w 123"/>
              <a:gd name="T31" fmla="*/ 37 h 177"/>
              <a:gd name="T32" fmla="*/ 44 w 123"/>
              <a:gd name="T33" fmla="*/ 50 h 177"/>
              <a:gd name="T34" fmla="*/ 23 w 123"/>
              <a:gd name="T35" fmla="*/ 52 h 177"/>
              <a:gd name="T36" fmla="*/ 19 w 123"/>
              <a:gd name="T37" fmla="*/ 60 h 177"/>
              <a:gd name="T38" fmla="*/ 13 w 123"/>
              <a:gd name="T39" fmla="*/ 64 h 177"/>
              <a:gd name="T40" fmla="*/ 11 w 123"/>
              <a:gd name="T41" fmla="*/ 77 h 177"/>
              <a:gd name="T42" fmla="*/ 4 w 123"/>
              <a:gd name="T43" fmla="*/ 89 h 177"/>
              <a:gd name="T44" fmla="*/ 4 w 123"/>
              <a:gd name="T45" fmla="*/ 96 h 177"/>
              <a:gd name="T46" fmla="*/ 2 w 123"/>
              <a:gd name="T47" fmla="*/ 102 h 177"/>
              <a:gd name="T48" fmla="*/ 6 w 123"/>
              <a:gd name="T49" fmla="*/ 117 h 177"/>
              <a:gd name="T50" fmla="*/ 11 w 123"/>
              <a:gd name="T51" fmla="*/ 123 h 177"/>
              <a:gd name="T52" fmla="*/ 17 w 123"/>
              <a:gd name="T53" fmla="*/ 131 h 177"/>
              <a:gd name="T54" fmla="*/ 15 w 123"/>
              <a:gd name="T55" fmla="*/ 135 h 177"/>
              <a:gd name="T56" fmla="*/ 25 w 123"/>
              <a:gd name="T57" fmla="*/ 165 h 177"/>
              <a:gd name="T58" fmla="*/ 25 w 123"/>
              <a:gd name="T59" fmla="*/ 142 h 177"/>
              <a:gd name="T60" fmla="*/ 31 w 123"/>
              <a:gd name="T61" fmla="*/ 148 h 177"/>
              <a:gd name="T62" fmla="*/ 34 w 123"/>
              <a:gd name="T63" fmla="*/ 148 h 177"/>
              <a:gd name="T64" fmla="*/ 36 w 123"/>
              <a:gd name="T65" fmla="*/ 154 h 177"/>
              <a:gd name="T66" fmla="*/ 40 w 123"/>
              <a:gd name="T67" fmla="*/ 167 h 177"/>
              <a:gd name="T68" fmla="*/ 44 w 123"/>
              <a:gd name="T69" fmla="*/ 173 h 177"/>
              <a:gd name="T70" fmla="*/ 48 w 123"/>
              <a:gd name="T71" fmla="*/ 175 h 177"/>
              <a:gd name="T72" fmla="*/ 52 w 123"/>
              <a:gd name="T73" fmla="*/ 173 h 177"/>
              <a:gd name="T74" fmla="*/ 59 w 123"/>
              <a:gd name="T75" fmla="*/ 173 h 177"/>
              <a:gd name="T76" fmla="*/ 65 w 123"/>
              <a:gd name="T77" fmla="*/ 165 h 177"/>
              <a:gd name="T78" fmla="*/ 65 w 123"/>
              <a:gd name="T79" fmla="*/ 162 h 177"/>
              <a:gd name="T80" fmla="*/ 67 w 123"/>
              <a:gd name="T81" fmla="*/ 160 h 177"/>
              <a:gd name="T82" fmla="*/ 65 w 123"/>
              <a:gd name="T83" fmla="*/ 135 h 177"/>
              <a:gd name="T84" fmla="*/ 80 w 123"/>
              <a:gd name="T85" fmla="*/ 121 h 177"/>
              <a:gd name="T86" fmla="*/ 80 w 123"/>
              <a:gd name="T87" fmla="*/ 96 h 177"/>
              <a:gd name="T88" fmla="*/ 86 w 123"/>
              <a:gd name="T89" fmla="*/ 94 h 177"/>
              <a:gd name="T90" fmla="*/ 98 w 123"/>
              <a:gd name="T91" fmla="*/ 94 h 177"/>
              <a:gd name="T92" fmla="*/ 109 w 123"/>
              <a:gd name="T93" fmla="*/ 100 h 177"/>
              <a:gd name="T94" fmla="*/ 115 w 123"/>
              <a:gd name="T95" fmla="*/ 94 h 177"/>
              <a:gd name="T96" fmla="*/ 117 w 123"/>
              <a:gd name="T97" fmla="*/ 81 h 177"/>
              <a:gd name="T98" fmla="*/ 117 w 123"/>
              <a:gd name="T99" fmla="*/ 77 h 177"/>
              <a:gd name="T100" fmla="*/ 119 w 123"/>
              <a:gd name="T101" fmla="*/ 77 h 177"/>
              <a:gd name="T102" fmla="*/ 121 w 123"/>
              <a:gd name="T103" fmla="*/ 77 h 177"/>
              <a:gd name="T104" fmla="*/ 121 w 123"/>
              <a:gd name="T105" fmla="*/ 75 h 177"/>
              <a:gd name="T106" fmla="*/ 121 w 123"/>
              <a:gd name="T107" fmla="*/ 71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3" h="177">
                <a:moveTo>
                  <a:pt x="121" y="66"/>
                </a:moveTo>
                <a:lnTo>
                  <a:pt x="121" y="66"/>
                </a:lnTo>
                <a:lnTo>
                  <a:pt x="121" y="62"/>
                </a:lnTo>
                <a:lnTo>
                  <a:pt x="123" y="60"/>
                </a:lnTo>
                <a:lnTo>
                  <a:pt x="123" y="60"/>
                </a:lnTo>
                <a:lnTo>
                  <a:pt x="121" y="60"/>
                </a:lnTo>
                <a:lnTo>
                  <a:pt x="121" y="58"/>
                </a:lnTo>
                <a:lnTo>
                  <a:pt x="121" y="58"/>
                </a:lnTo>
                <a:lnTo>
                  <a:pt x="121" y="58"/>
                </a:lnTo>
                <a:lnTo>
                  <a:pt x="121" y="56"/>
                </a:lnTo>
                <a:lnTo>
                  <a:pt x="121" y="54"/>
                </a:lnTo>
                <a:lnTo>
                  <a:pt x="121" y="50"/>
                </a:lnTo>
                <a:lnTo>
                  <a:pt x="121" y="50"/>
                </a:lnTo>
                <a:lnTo>
                  <a:pt x="121" y="39"/>
                </a:lnTo>
                <a:lnTo>
                  <a:pt x="121" y="39"/>
                </a:lnTo>
                <a:lnTo>
                  <a:pt x="121" y="37"/>
                </a:lnTo>
                <a:lnTo>
                  <a:pt x="121" y="37"/>
                </a:lnTo>
                <a:lnTo>
                  <a:pt x="121" y="37"/>
                </a:lnTo>
                <a:lnTo>
                  <a:pt x="119" y="37"/>
                </a:lnTo>
                <a:lnTo>
                  <a:pt x="119" y="35"/>
                </a:lnTo>
                <a:lnTo>
                  <a:pt x="119" y="33"/>
                </a:lnTo>
                <a:lnTo>
                  <a:pt x="113" y="33"/>
                </a:lnTo>
                <a:lnTo>
                  <a:pt x="111" y="33"/>
                </a:lnTo>
                <a:lnTo>
                  <a:pt x="111" y="31"/>
                </a:lnTo>
                <a:lnTo>
                  <a:pt x="115" y="23"/>
                </a:lnTo>
                <a:lnTo>
                  <a:pt x="115" y="20"/>
                </a:lnTo>
                <a:lnTo>
                  <a:pt x="115" y="20"/>
                </a:lnTo>
                <a:lnTo>
                  <a:pt x="115" y="18"/>
                </a:lnTo>
                <a:lnTo>
                  <a:pt x="115" y="16"/>
                </a:lnTo>
                <a:lnTo>
                  <a:pt x="113" y="12"/>
                </a:lnTo>
                <a:lnTo>
                  <a:pt x="113" y="12"/>
                </a:lnTo>
                <a:lnTo>
                  <a:pt x="113" y="10"/>
                </a:lnTo>
                <a:lnTo>
                  <a:pt x="113" y="8"/>
                </a:lnTo>
                <a:lnTo>
                  <a:pt x="113" y="6"/>
                </a:lnTo>
                <a:lnTo>
                  <a:pt x="113" y="6"/>
                </a:lnTo>
                <a:lnTo>
                  <a:pt x="111" y="6"/>
                </a:lnTo>
                <a:lnTo>
                  <a:pt x="105" y="0"/>
                </a:lnTo>
                <a:lnTo>
                  <a:pt x="105" y="0"/>
                </a:lnTo>
                <a:lnTo>
                  <a:pt x="103" y="2"/>
                </a:lnTo>
                <a:lnTo>
                  <a:pt x="100" y="2"/>
                </a:lnTo>
                <a:lnTo>
                  <a:pt x="100" y="4"/>
                </a:lnTo>
                <a:lnTo>
                  <a:pt x="100" y="6"/>
                </a:lnTo>
                <a:lnTo>
                  <a:pt x="100" y="12"/>
                </a:lnTo>
                <a:lnTo>
                  <a:pt x="100" y="16"/>
                </a:lnTo>
                <a:lnTo>
                  <a:pt x="98" y="18"/>
                </a:lnTo>
                <a:lnTo>
                  <a:pt x="96" y="18"/>
                </a:lnTo>
                <a:lnTo>
                  <a:pt x="92" y="20"/>
                </a:lnTo>
                <a:lnTo>
                  <a:pt x="84" y="18"/>
                </a:lnTo>
                <a:lnTo>
                  <a:pt x="84" y="20"/>
                </a:lnTo>
                <a:lnTo>
                  <a:pt x="86" y="25"/>
                </a:lnTo>
                <a:lnTo>
                  <a:pt x="86" y="25"/>
                </a:lnTo>
                <a:lnTo>
                  <a:pt x="84" y="25"/>
                </a:lnTo>
                <a:lnTo>
                  <a:pt x="82" y="23"/>
                </a:lnTo>
                <a:lnTo>
                  <a:pt x="82" y="23"/>
                </a:lnTo>
                <a:lnTo>
                  <a:pt x="80" y="23"/>
                </a:lnTo>
                <a:lnTo>
                  <a:pt x="77" y="25"/>
                </a:lnTo>
                <a:lnTo>
                  <a:pt x="80" y="29"/>
                </a:lnTo>
                <a:lnTo>
                  <a:pt x="80" y="31"/>
                </a:lnTo>
                <a:lnTo>
                  <a:pt x="77" y="41"/>
                </a:lnTo>
                <a:lnTo>
                  <a:pt x="77" y="43"/>
                </a:lnTo>
                <a:lnTo>
                  <a:pt x="75" y="43"/>
                </a:lnTo>
                <a:lnTo>
                  <a:pt x="73" y="43"/>
                </a:lnTo>
                <a:lnTo>
                  <a:pt x="69" y="39"/>
                </a:lnTo>
                <a:lnTo>
                  <a:pt x="69" y="39"/>
                </a:lnTo>
                <a:lnTo>
                  <a:pt x="69" y="37"/>
                </a:lnTo>
                <a:lnTo>
                  <a:pt x="69" y="35"/>
                </a:lnTo>
                <a:lnTo>
                  <a:pt x="69" y="35"/>
                </a:lnTo>
                <a:lnTo>
                  <a:pt x="63" y="35"/>
                </a:lnTo>
                <a:lnTo>
                  <a:pt x="61" y="35"/>
                </a:lnTo>
                <a:lnTo>
                  <a:pt x="61" y="37"/>
                </a:lnTo>
                <a:lnTo>
                  <a:pt x="61" y="39"/>
                </a:lnTo>
                <a:lnTo>
                  <a:pt x="63" y="41"/>
                </a:lnTo>
                <a:lnTo>
                  <a:pt x="61" y="43"/>
                </a:lnTo>
                <a:lnTo>
                  <a:pt x="59" y="46"/>
                </a:lnTo>
                <a:lnTo>
                  <a:pt x="57" y="43"/>
                </a:lnTo>
                <a:lnTo>
                  <a:pt x="54" y="43"/>
                </a:lnTo>
                <a:lnTo>
                  <a:pt x="54" y="41"/>
                </a:lnTo>
                <a:lnTo>
                  <a:pt x="52" y="37"/>
                </a:lnTo>
                <a:lnTo>
                  <a:pt x="50" y="37"/>
                </a:lnTo>
                <a:lnTo>
                  <a:pt x="50" y="37"/>
                </a:lnTo>
                <a:lnTo>
                  <a:pt x="50" y="46"/>
                </a:lnTo>
                <a:lnTo>
                  <a:pt x="48" y="48"/>
                </a:lnTo>
                <a:lnTo>
                  <a:pt x="48" y="50"/>
                </a:lnTo>
                <a:lnTo>
                  <a:pt x="46" y="50"/>
                </a:lnTo>
                <a:lnTo>
                  <a:pt x="44" y="50"/>
                </a:lnTo>
                <a:lnTo>
                  <a:pt x="40" y="52"/>
                </a:lnTo>
                <a:lnTo>
                  <a:pt x="36" y="50"/>
                </a:lnTo>
                <a:lnTo>
                  <a:pt x="29" y="50"/>
                </a:lnTo>
                <a:lnTo>
                  <a:pt x="25" y="50"/>
                </a:lnTo>
                <a:lnTo>
                  <a:pt x="23" y="52"/>
                </a:lnTo>
                <a:lnTo>
                  <a:pt x="23" y="56"/>
                </a:lnTo>
                <a:lnTo>
                  <a:pt x="21" y="60"/>
                </a:lnTo>
                <a:lnTo>
                  <a:pt x="21" y="62"/>
                </a:lnTo>
                <a:lnTo>
                  <a:pt x="19" y="62"/>
                </a:lnTo>
                <a:lnTo>
                  <a:pt x="19" y="60"/>
                </a:lnTo>
                <a:lnTo>
                  <a:pt x="19" y="60"/>
                </a:lnTo>
                <a:lnTo>
                  <a:pt x="17" y="60"/>
                </a:lnTo>
                <a:lnTo>
                  <a:pt x="15" y="62"/>
                </a:lnTo>
                <a:lnTo>
                  <a:pt x="15" y="62"/>
                </a:lnTo>
                <a:lnTo>
                  <a:pt x="13" y="64"/>
                </a:lnTo>
                <a:lnTo>
                  <a:pt x="9" y="71"/>
                </a:lnTo>
                <a:lnTo>
                  <a:pt x="9" y="73"/>
                </a:lnTo>
                <a:lnTo>
                  <a:pt x="9" y="73"/>
                </a:lnTo>
                <a:lnTo>
                  <a:pt x="11" y="77"/>
                </a:lnTo>
                <a:lnTo>
                  <a:pt x="11" y="77"/>
                </a:lnTo>
                <a:lnTo>
                  <a:pt x="11" y="79"/>
                </a:lnTo>
                <a:lnTo>
                  <a:pt x="9" y="85"/>
                </a:lnTo>
                <a:lnTo>
                  <a:pt x="6" y="87"/>
                </a:lnTo>
                <a:lnTo>
                  <a:pt x="6" y="89"/>
                </a:lnTo>
                <a:lnTo>
                  <a:pt x="4" y="89"/>
                </a:lnTo>
                <a:lnTo>
                  <a:pt x="2" y="89"/>
                </a:lnTo>
                <a:lnTo>
                  <a:pt x="0" y="91"/>
                </a:lnTo>
                <a:lnTo>
                  <a:pt x="2" y="94"/>
                </a:lnTo>
                <a:lnTo>
                  <a:pt x="2" y="94"/>
                </a:lnTo>
                <a:lnTo>
                  <a:pt x="4" y="96"/>
                </a:lnTo>
                <a:lnTo>
                  <a:pt x="6" y="98"/>
                </a:lnTo>
                <a:lnTo>
                  <a:pt x="4" y="98"/>
                </a:lnTo>
                <a:lnTo>
                  <a:pt x="2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4" y="108"/>
                </a:lnTo>
                <a:lnTo>
                  <a:pt x="6" y="110"/>
                </a:lnTo>
                <a:lnTo>
                  <a:pt x="6" y="114"/>
                </a:lnTo>
                <a:lnTo>
                  <a:pt x="6" y="117"/>
                </a:lnTo>
                <a:lnTo>
                  <a:pt x="9" y="117"/>
                </a:lnTo>
                <a:lnTo>
                  <a:pt x="11" y="119"/>
                </a:lnTo>
                <a:lnTo>
                  <a:pt x="11" y="119"/>
                </a:lnTo>
                <a:lnTo>
                  <a:pt x="11" y="121"/>
                </a:lnTo>
                <a:lnTo>
                  <a:pt x="11" y="123"/>
                </a:lnTo>
                <a:lnTo>
                  <a:pt x="13" y="127"/>
                </a:lnTo>
                <a:lnTo>
                  <a:pt x="15" y="129"/>
                </a:lnTo>
                <a:lnTo>
                  <a:pt x="15" y="131"/>
                </a:lnTo>
                <a:lnTo>
                  <a:pt x="17" y="131"/>
                </a:lnTo>
                <a:lnTo>
                  <a:pt x="17" y="131"/>
                </a:lnTo>
                <a:lnTo>
                  <a:pt x="17" y="133"/>
                </a:lnTo>
                <a:lnTo>
                  <a:pt x="15" y="133"/>
                </a:lnTo>
                <a:lnTo>
                  <a:pt x="15" y="135"/>
                </a:lnTo>
                <a:lnTo>
                  <a:pt x="15" y="135"/>
                </a:lnTo>
                <a:lnTo>
                  <a:pt x="15" y="135"/>
                </a:lnTo>
                <a:lnTo>
                  <a:pt x="15" y="137"/>
                </a:lnTo>
                <a:lnTo>
                  <a:pt x="19" y="154"/>
                </a:lnTo>
                <a:lnTo>
                  <a:pt x="19" y="160"/>
                </a:lnTo>
                <a:lnTo>
                  <a:pt x="21" y="162"/>
                </a:lnTo>
                <a:lnTo>
                  <a:pt x="25" y="165"/>
                </a:lnTo>
                <a:lnTo>
                  <a:pt x="25" y="160"/>
                </a:lnTo>
                <a:lnTo>
                  <a:pt x="23" y="150"/>
                </a:lnTo>
                <a:lnTo>
                  <a:pt x="23" y="146"/>
                </a:lnTo>
                <a:lnTo>
                  <a:pt x="25" y="144"/>
                </a:lnTo>
                <a:lnTo>
                  <a:pt x="25" y="142"/>
                </a:lnTo>
                <a:lnTo>
                  <a:pt x="27" y="142"/>
                </a:lnTo>
                <a:lnTo>
                  <a:pt x="29" y="144"/>
                </a:lnTo>
                <a:lnTo>
                  <a:pt x="31" y="146"/>
                </a:lnTo>
                <a:lnTo>
                  <a:pt x="31" y="148"/>
                </a:lnTo>
                <a:lnTo>
                  <a:pt x="31" y="148"/>
                </a:lnTo>
                <a:lnTo>
                  <a:pt x="31" y="146"/>
                </a:lnTo>
                <a:lnTo>
                  <a:pt x="31" y="146"/>
                </a:lnTo>
                <a:lnTo>
                  <a:pt x="34" y="148"/>
                </a:lnTo>
                <a:lnTo>
                  <a:pt x="34" y="148"/>
                </a:lnTo>
                <a:lnTo>
                  <a:pt x="34" y="148"/>
                </a:lnTo>
                <a:lnTo>
                  <a:pt x="34" y="150"/>
                </a:lnTo>
                <a:lnTo>
                  <a:pt x="34" y="150"/>
                </a:lnTo>
                <a:lnTo>
                  <a:pt x="34" y="150"/>
                </a:lnTo>
                <a:lnTo>
                  <a:pt x="36" y="154"/>
                </a:lnTo>
                <a:lnTo>
                  <a:pt x="36" y="154"/>
                </a:lnTo>
                <a:lnTo>
                  <a:pt x="38" y="162"/>
                </a:lnTo>
                <a:lnTo>
                  <a:pt x="38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67"/>
                </a:lnTo>
                <a:lnTo>
                  <a:pt x="40" y="171"/>
                </a:lnTo>
                <a:lnTo>
                  <a:pt x="40" y="171"/>
                </a:lnTo>
                <a:lnTo>
                  <a:pt x="42" y="173"/>
                </a:lnTo>
                <a:lnTo>
                  <a:pt x="44" y="173"/>
                </a:lnTo>
                <a:lnTo>
                  <a:pt x="44" y="173"/>
                </a:lnTo>
                <a:lnTo>
                  <a:pt x="46" y="175"/>
                </a:lnTo>
                <a:lnTo>
                  <a:pt x="46" y="175"/>
                </a:lnTo>
                <a:lnTo>
                  <a:pt x="46" y="177"/>
                </a:lnTo>
                <a:lnTo>
                  <a:pt x="46" y="177"/>
                </a:lnTo>
                <a:lnTo>
                  <a:pt x="48" y="175"/>
                </a:lnTo>
                <a:lnTo>
                  <a:pt x="48" y="175"/>
                </a:lnTo>
                <a:lnTo>
                  <a:pt x="50" y="175"/>
                </a:lnTo>
                <a:lnTo>
                  <a:pt x="50" y="173"/>
                </a:lnTo>
                <a:lnTo>
                  <a:pt x="50" y="173"/>
                </a:lnTo>
                <a:lnTo>
                  <a:pt x="52" y="173"/>
                </a:lnTo>
                <a:lnTo>
                  <a:pt x="52" y="173"/>
                </a:lnTo>
                <a:lnTo>
                  <a:pt x="52" y="173"/>
                </a:lnTo>
                <a:lnTo>
                  <a:pt x="54" y="173"/>
                </a:lnTo>
                <a:lnTo>
                  <a:pt x="54" y="173"/>
                </a:lnTo>
                <a:lnTo>
                  <a:pt x="59" y="173"/>
                </a:lnTo>
                <a:lnTo>
                  <a:pt x="59" y="171"/>
                </a:lnTo>
                <a:lnTo>
                  <a:pt x="61" y="171"/>
                </a:lnTo>
                <a:lnTo>
                  <a:pt x="61" y="169"/>
                </a:lnTo>
                <a:lnTo>
                  <a:pt x="63" y="169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5"/>
                </a:lnTo>
                <a:lnTo>
                  <a:pt x="65" y="162"/>
                </a:lnTo>
                <a:lnTo>
                  <a:pt x="65" y="162"/>
                </a:lnTo>
                <a:lnTo>
                  <a:pt x="67" y="165"/>
                </a:lnTo>
                <a:lnTo>
                  <a:pt x="67" y="162"/>
                </a:lnTo>
                <a:lnTo>
                  <a:pt x="67" y="162"/>
                </a:lnTo>
                <a:lnTo>
                  <a:pt x="69" y="160"/>
                </a:lnTo>
                <a:lnTo>
                  <a:pt x="67" y="160"/>
                </a:lnTo>
                <a:lnTo>
                  <a:pt x="67" y="156"/>
                </a:lnTo>
                <a:lnTo>
                  <a:pt x="65" y="148"/>
                </a:lnTo>
                <a:lnTo>
                  <a:pt x="63" y="146"/>
                </a:lnTo>
                <a:lnTo>
                  <a:pt x="63" y="142"/>
                </a:lnTo>
                <a:lnTo>
                  <a:pt x="65" y="135"/>
                </a:lnTo>
                <a:lnTo>
                  <a:pt x="67" y="131"/>
                </a:lnTo>
                <a:lnTo>
                  <a:pt x="71" y="127"/>
                </a:lnTo>
                <a:lnTo>
                  <a:pt x="71" y="125"/>
                </a:lnTo>
                <a:lnTo>
                  <a:pt x="77" y="123"/>
                </a:lnTo>
                <a:lnTo>
                  <a:pt x="80" y="121"/>
                </a:lnTo>
                <a:lnTo>
                  <a:pt x="80" y="121"/>
                </a:lnTo>
                <a:lnTo>
                  <a:pt x="84" y="117"/>
                </a:lnTo>
                <a:lnTo>
                  <a:pt x="84" y="112"/>
                </a:lnTo>
                <a:lnTo>
                  <a:pt x="80" y="100"/>
                </a:lnTo>
                <a:lnTo>
                  <a:pt x="80" y="96"/>
                </a:lnTo>
                <a:lnTo>
                  <a:pt x="80" y="91"/>
                </a:lnTo>
                <a:lnTo>
                  <a:pt x="82" y="91"/>
                </a:lnTo>
                <a:lnTo>
                  <a:pt x="82" y="91"/>
                </a:lnTo>
                <a:lnTo>
                  <a:pt x="84" y="91"/>
                </a:lnTo>
                <a:lnTo>
                  <a:pt x="86" y="94"/>
                </a:lnTo>
                <a:lnTo>
                  <a:pt x="90" y="100"/>
                </a:lnTo>
                <a:lnTo>
                  <a:pt x="90" y="100"/>
                </a:lnTo>
                <a:lnTo>
                  <a:pt x="94" y="100"/>
                </a:lnTo>
                <a:lnTo>
                  <a:pt x="94" y="98"/>
                </a:lnTo>
                <a:lnTo>
                  <a:pt x="98" y="94"/>
                </a:lnTo>
                <a:lnTo>
                  <a:pt x="100" y="91"/>
                </a:lnTo>
                <a:lnTo>
                  <a:pt x="105" y="89"/>
                </a:lnTo>
                <a:lnTo>
                  <a:pt x="107" y="94"/>
                </a:lnTo>
                <a:lnTo>
                  <a:pt x="107" y="98"/>
                </a:lnTo>
                <a:lnTo>
                  <a:pt x="109" y="100"/>
                </a:lnTo>
                <a:lnTo>
                  <a:pt x="111" y="98"/>
                </a:lnTo>
                <a:lnTo>
                  <a:pt x="111" y="94"/>
                </a:lnTo>
                <a:lnTo>
                  <a:pt x="113" y="91"/>
                </a:lnTo>
                <a:lnTo>
                  <a:pt x="115" y="94"/>
                </a:lnTo>
                <a:lnTo>
                  <a:pt x="115" y="94"/>
                </a:lnTo>
                <a:lnTo>
                  <a:pt x="115" y="91"/>
                </a:lnTo>
                <a:lnTo>
                  <a:pt x="115" y="85"/>
                </a:lnTo>
                <a:lnTo>
                  <a:pt x="115" y="83"/>
                </a:lnTo>
                <a:lnTo>
                  <a:pt x="117" y="81"/>
                </a:lnTo>
                <a:lnTo>
                  <a:pt x="117" y="81"/>
                </a:lnTo>
                <a:lnTo>
                  <a:pt x="115" y="81"/>
                </a:lnTo>
                <a:lnTo>
                  <a:pt x="115" y="81"/>
                </a:lnTo>
                <a:lnTo>
                  <a:pt x="117" y="79"/>
                </a:lnTo>
                <a:lnTo>
                  <a:pt x="117" y="79"/>
                </a:lnTo>
                <a:lnTo>
                  <a:pt x="117" y="77"/>
                </a:lnTo>
                <a:lnTo>
                  <a:pt x="117" y="77"/>
                </a:lnTo>
                <a:lnTo>
                  <a:pt x="117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19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7"/>
                </a:lnTo>
                <a:lnTo>
                  <a:pt x="121" y="75"/>
                </a:lnTo>
                <a:lnTo>
                  <a:pt x="121" y="75"/>
                </a:lnTo>
                <a:lnTo>
                  <a:pt x="121" y="73"/>
                </a:lnTo>
                <a:lnTo>
                  <a:pt x="121" y="73"/>
                </a:lnTo>
                <a:lnTo>
                  <a:pt x="121" y="73"/>
                </a:lnTo>
                <a:lnTo>
                  <a:pt x="121" y="71"/>
                </a:lnTo>
                <a:lnTo>
                  <a:pt x="121" y="71"/>
                </a:lnTo>
                <a:lnTo>
                  <a:pt x="121" y="71"/>
                </a:lnTo>
                <a:lnTo>
                  <a:pt x="121" y="66"/>
                </a:lnTo>
                <a:lnTo>
                  <a:pt x="121" y="66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Freeform 43">
            <a:extLst>
              <a:ext uri="{FF2B5EF4-FFF2-40B4-BE49-F238E27FC236}">
                <a16:creationId xmlns:a16="http://schemas.microsoft.com/office/drawing/2014/main" id="{A1A848FB-3DB8-464E-910B-434DDD38648E}"/>
              </a:ext>
            </a:extLst>
          </p:cNvPr>
          <p:cNvSpPr>
            <a:spLocks/>
          </p:cNvSpPr>
          <p:nvPr/>
        </p:nvSpPr>
        <p:spPr bwMode="auto">
          <a:xfrm>
            <a:off x="7846252" y="4174383"/>
            <a:ext cx="706850" cy="629374"/>
          </a:xfrm>
          <a:custGeom>
            <a:avLst/>
            <a:gdLst>
              <a:gd name="T0" fmla="*/ 433 w 460"/>
              <a:gd name="T1" fmla="*/ 221 h 432"/>
              <a:gd name="T2" fmla="*/ 393 w 460"/>
              <a:gd name="T3" fmla="*/ 219 h 432"/>
              <a:gd name="T4" fmla="*/ 376 w 460"/>
              <a:gd name="T5" fmla="*/ 186 h 432"/>
              <a:gd name="T6" fmla="*/ 360 w 460"/>
              <a:gd name="T7" fmla="*/ 184 h 432"/>
              <a:gd name="T8" fmla="*/ 349 w 460"/>
              <a:gd name="T9" fmla="*/ 159 h 432"/>
              <a:gd name="T10" fmla="*/ 316 w 460"/>
              <a:gd name="T11" fmla="*/ 138 h 432"/>
              <a:gd name="T12" fmla="*/ 287 w 460"/>
              <a:gd name="T13" fmla="*/ 128 h 432"/>
              <a:gd name="T14" fmla="*/ 270 w 460"/>
              <a:gd name="T15" fmla="*/ 77 h 432"/>
              <a:gd name="T16" fmla="*/ 274 w 460"/>
              <a:gd name="T17" fmla="*/ 48 h 432"/>
              <a:gd name="T18" fmla="*/ 251 w 460"/>
              <a:gd name="T19" fmla="*/ 31 h 432"/>
              <a:gd name="T20" fmla="*/ 232 w 460"/>
              <a:gd name="T21" fmla="*/ 38 h 432"/>
              <a:gd name="T22" fmla="*/ 197 w 460"/>
              <a:gd name="T23" fmla="*/ 25 h 432"/>
              <a:gd name="T24" fmla="*/ 170 w 460"/>
              <a:gd name="T25" fmla="*/ 29 h 432"/>
              <a:gd name="T26" fmla="*/ 145 w 460"/>
              <a:gd name="T27" fmla="*/ 11 h 432"/>
              <a:gd name="T28" fmla="*/ 117 w 460"/>
              <a:gd name="T29" fmla="*/ 6 h 432"/>
              <a:gd name="T30" fmla="*/ 115 w 460"/>
              <a:gd name="T31" fmla="*/ 21 h 432"/>
              <a:gd name="T32" fmla="*/ 94 w 460"/>
              <a:gd name="T33" fmla="*/ 52 h 432"/>
              <a:gd name="T34" fmla="*/ 80 w 460"/>
              <a:gd name="T35" fmla="*/ 67 h 432"/>
              <a:gd name="T36" fmla="*/ 65 w 460"/>
              <a:gd name="T37" fmla="*/ 65 h 432"/>
              <a:gd name="T38" fmla="*/ 51 w 460"/>
              <a:gd name="T39" fmla="*/ 90 h 432"/>
              <a:gd name="T40" fmla="*/ 57 w 460"/>
              <a:gd name="T41" fmla="*/ 100 h 432"/>
              <a:gd name="T42" fmla="*/ 59 w 460"/>
              <a:gd name="T43" fmla="*/ 117 h 432"/>
              <a:gd name="T44" fmla="*/ 42 w 460"/>
              <a:gd name="T45" fmla="*/ 142 h 432"/>
              <a:gd name="T46" fmla="*/ 28 w 460"/>
              <a:gd name="T47" fmla="*/ 159 h 432"/>
              <a:gd name="T48" fmla="*/ 34 w 460"/>
              <a:gd name="T49" fmla="*/ 190 h 432"/>
              <a:gd name="T50" fmla="*/ 28 w 460"/>
              <a:gd name="T51" fmla="*/ 217 h 432"/>
              <a:gd name="T52" fmla="*/ 17 w 460"/>
              <a:gd name="T53" fmla="*/ 240 h 432"/>
              <a:gd name="T54" fmla="*/ 44 w 460"/>
              <a:gd name="T55" fmla="*/ 249 h 432"/>
              <a:gd name="T56" fmla="*/ 13 w 460"/>
              <a:gd name="T57" fmla="*/ 290 h 432"/>
              <a:gd name="T58" fmla="*/ 17 w 460"/>
              <a:gd name="T59" fmla="*/ 332 h 432"/>
              <a:gd name="T60" fmla="*/ 19 w 460"/>
              <a:gd name="T61" fmla="*/ 349 h 432"/>
              <a:gd name="T62" fmla="*/ 23 w 460"/>
              <a:gd name="T63" fmla="*/ 374 h 432"/>
              <a:gd name="T64" fmla="*/ 23 w 460"/>
              <a:gd name="T65" fmla="*/ 403 h 432"/>
              <a:gd name="T66" fmla="*/ 40 w 460"/>
              <a:gd name="T67" fmla="*/ 426 h 432"/>
              <a:gd name="T68" fmla="*/ 59 w 460"/>
              <a:gd name="T69" fmla="*/ 426 h 432"/>
              <a:gd name="T70" fmla="*/ 80 w 460"/>
              <a:gd name="T71" fmla="*/ 424 h 432"/>
              <a:gd name="T72" fmla="*/ 94 w 460"/>
              <a:gd name="T73" fmla="*/ 424 h 432"/>
              <a:gd name="T74" fmla="*/ 109 w 460"/>
              <a:gd name="T75" fmla="*/ 409 h 432"/>
              <a:gd name="T76" fmla="*/ 142 w 460"/>
              <a:gd name="T77" fmla="*/ 405 h 432"/>
              <a:gd name="T78" fmla="*/ 159 w 460"/>
              <a:gd name="T79" fmla="*/ 397 h 432"/>
              <a:gd name="T80" fmla="*/ 172 w 460"/>
              <a:gd name="T81" fmla="*/ 391 h 432"/>
              <a:gd name="T82" fmla="*/ 201 w 460"/>
              <a:gd name="T83" fmla="*/ 382 h 432"/>
              <a:gd name="T84" fmla="*/ 211 w 460"/>
              <a:gd name="T85" fmla="*/ 353 h 432"/>
              <a:gd name="T86" fmla="*/ 245 w 460"/>
              <a:gd name="T87" fmla="*/ 341 h 432"/>
              <a:gd name="T88" fmla="*/ 276 w 460"/>
              <a:gd name="T89" fmla="*/ 345 h 432"/>
              <a:gd name="T90" fmla="*/ 278 w 460"/>
              <a:gd name="T91" fmla="*/ 322 h 432"/>
              <a:gd name="T92" fmla="*/ 293 w 460"/>
              <a:gd name="T93" fmla="*/ 307 h 432"/>
              <a:gd name="T94" fmla="*/ 310 w 460"/>
              <a:gd name="T95" fmla="*/ 318 h 432"/>
              <a:gd name="T96" fmla="*/ 318 w 460"/>
              <a:gd name="T97" fmla="*/ 326 h 432"/>
              <a:gd name="T98" fmla="*/ 337 w 460"/>
              <a:gd name="T99" fmla="*/ 332 h 432"/>
              <a:gd name="T100" fmla="*/ 337 w 460"/>
              <a:gd name="T101" fmla="*/ 318 h 432"/>
              <a:gd name="T102" fmla="*/ 318 w 460"/>
              <a:gd name="T103" fmla="*/ 313 h 432"/>
              <a:gd name="T104" fmla="*/ 316 w 460"/>
              <a:gd name="T105" fmla="*/ 301 h 432"/>
              <a:gd name="T106" fmla="*/ 328 w 460"/>
              <a:gd name="T107" fmla="*/ 301 h 432"/>
              <a:gd name="T108" fmla="*/ 343 w 460"/>
              <a:gd name="T109" fmla="*/ 297 h 432"/>
              <a:gd name="T110" fmla="*/ 353 w 460"/>
              <a:gd name="T111" fmla="*/ 303 h 432"/>
              <a:gd name="T112" fmla="*/ 366 w 460"/>
              <a:gd name="T113" fmla="*/ 292 h 432"/>
              <a:gd name="T114" fmla="*/ 374 w 460"/>
              <a:gd name="T115" fmla="*/ 288 h 432"/>
              <a:gd name="T116" fmla="*/ 397 w 460"/>
              <a:gd name="T117" fmla="*/ 280 h 432"/>
              <a:gd name="T118" fmla="*/ 414 w 460"/>
              <a:gd name="T119" fmla="*/ 267 h 432"/>
              <a:gd name="T120" fmla="*/ 431 w 460"/>
              <a:gd name="T121" fmla="*/ 259 h 432"/>
              <a:gd name="T122" fmla="*/ 431 w 460"/>
              <a:gd name="T123" fmla="*/ 244 h 432"/>
              <a:gd name="T124" fmla="*/ 447 w 460"/>
              <a:gd name="T125" fmla="*/ 22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0" h="432">
                <a:moveTo>
                  <a:pt x="460" y="217"/>
                </a:moveTo>
                <a:lnTo>
                  <a:pt x="460" y="217"/>
                </a:lnTo>
                <a:lnTo>
                  <a:pt x="458" y="215"/>
                </a:lnTo>
                <a:lnTo>
                  <a:pt x="458" y="215"/>
                </a:lnTo>
                <a:lnTo>
                  <a:pt x="458" y="213"/>
                </a:lnTo>
                <a:lnTo>
                  <a:pt x="456" y="211"/>
                </a:lnTo>
                <a:lnTo>
                  <a:pt x="456" y="211"/>
                </a:lnTo>
                <a:lnTo>
                  <a:pt x="456" y="211"/>
                </a:lnTo>
                <a:lnTo>
                  <a:pt x="454" y="213"/>
                </a:lnTo>
                <a:lnTo>
                  <a:pt x="454" y="215"/>
                </a:lnTo>
                <a:lnTo>
                  <a:pt x="452" y="215"/>
                </a:lnTo>
                <a:lnTo>
                  <a:pt x="452" y="217"/>
                </a:lnTo>
                <a:lnTo>
                  <a:pt x="449" y="217"/>
                </a:lnTo>
                <a:lnTo>
                  <a:pt x="445" y="217"/>
                </a:lnTo>
                <a:lnTo>
                  <a:pt x="445" y="219"/>
                </a:lnTo>
                <a:lnTo>
                  <a:pt x="443" y="219"/>
                </a:lnTo>
                <a:lnTo>
                  <a:pt x="441" y="221"/>
                </a:lnTo>
                <a:lnTo>
                  <a:pt x="439" y="224"/>
                </a:lnTo>
                <a:lnTo>
                  <a:pt x="437" y="224"/>
                </a:lnTo>
                <a:lnTo>
                  <a:pt x="433" y="221"/>
                </a:lnTo>
                <a:lnTo>
                  <a:pt x="431" y="221"/>
                </a:lnTo>
                <a:lnTo>
                  <a:pt x="431" y="221"/>
                </a:lnTo>
                <a:lnTo>
                  <a:pt x="431" y="221"/>
                </a:lnTo>
                <a:lnTo>
                  <a:pt x="429" y="224"/>
                </a:lnTo>
                <a:lnTo>
                  <a:pt x="429" y="224"/>
                </a:lnTo>
                <a:lnTo>
                  <a:pt x="429" y="224"/>
                </a:lnTo>
                <a:lnTo>
                  <a:pt x="427" y="224"/>
                </a:lnTo>
                <a:lnTo>
                  <a:pt x="427" y="224"/>
                </a:lnTo>
                <a:lnTo>
                  <a:pt x="424" y="224"/>
                </a:lnTo>
                <a:lnTo>
                  <a:pt x="420" y="224"/>
                </a:lnTo>
                <a:lnTo>
                  <a:pt x="412" y="221"/>
                </a:lnTo>
                <a:lnTo>
                  <a:pt x="408" y="224"/>
                </a:lnTo>
                <a:lnTo>
                  <a:pt x="404" y="224"/>
                </a:lnTo>
                <a:lnTo>
                  <a:pt x="401" y="221"/>
                </a:lnTo>
                <a:lnTo>
                  <a:pt x="399" y="221"/>
                </a:lnTo>
                <a:lnTo>
                  <a:pt x="397" y="219"/>
                </a:lnTo>
                <a:lnTo>
                  <a:pt x="397" y="219"/>
                </a:lnTo>
                <a:lnTo>
                  <a:pt x="395" y="219"/>
                </a:lnTo>
                <a:lnTo>
                  <a:pt x="395" y="219"/>
                </a:lnTo>
                <a:lnTo>
                  <a:pt x="393" y="219"/>
                </a:lnTo>
                <a:lnTo>
                  <a:pt x="391" y="221"/>
                </a:lnTo>
                <a:lnTo>
                  <a:pt x="389" y="224"/>
                </a:lnTo>
                <a:lnTo>
                  <a:pt x="385" y="226"/>
                </a:lnTo>
                <a:lnTo>
                  <a:pt x="385" y="226"/>
                </a:lnTo>
                <a:lnTo>
                  <a:pt x="383" y="226"/>
                </a:lnTo>
                <a:lnTo>
                  <a:pt x="381" y="226"/>
                </a:lnTo>
                <a:lnTo>
                  <a:pt x="381" y="221"/>
                </a:lnTo>
                <a:lnTo>
                  <a:pt x="378" y="219"/>
                </a:lnTo>
                <a:lnTo>
                  <a:pt x="378" y="205"/>
                </a:lnTo>
                <a:lnTo>
                  <a:pt x="376" y="205"/>
                </a:lnTo>
                <a:lnTo>
                  <a:pt x="374" y="201"/>
                </a:lnTo>
                <a:lnTo>
                  <a:pt x="374" y="199"/>
                </a:lnTo>
                <a:lnTo>
                  <a:pt x="374" y="196"/>
                </a:lnTo>
                <a:lnTo>
                  <a:pt x="374" y="194"/>
                </a:lnTo>
                <a:lnTo>
                  <a:pt x="372" y="192"/>
                </a:lnTo>
                <a:lnTo>
                  <a:pt x="374" y="190"/>
                </a:lnTo>
                <a:lnTo>
                  <a:pt x="374" y="190"/>
                </a:lnTo>
                <a:lnTo>
                  <a:pt x="374" y="188"/>
                </a:lnTo>
                <a:lnTo>
                  <a:pt x="376" y="188"/>
                </a:lnTo>
                <a:lnTo>
                  <a:pt x="376" y="186"/>
                </a:lnTo>
                <a:lnTo>
                  <a:pt x="374" y="186"/>
                </a:lnTo>
                <a:lnTo>
                  <a:pt x="372" y="186"/>
                </a:lnTo>
                <a:lnTo>
                  <a:pt x="372" y="186"/>
                </a:lnTo>
                <a:lnTo>
                  <a:pt x="370" y="186"/>
                </a:lnTo>
                <a:lnTo>
                  <a:pt x="368" y="188"/>
                </a:lnTo>
                <a:lnTo>
                  <a:pt x="366" y="188"/>
                </a:lnTo>
                <a:lnTo>
                  <a:pt x="366" y="186"/>
                </a:lnTo>
                <a:lnTo>
                  <a:pt x="366" y="186"/>
                </a:lnTo>
                <a:lnTo>
                  <a:pt x="364" y="184"/>
                </a:lnTo>
                <a:lnTo>
                  <a:pt x="364" y="182"/>
                </a:lnTo>
                <a:lnTo>
                  <a:pt x="364" y="182"/>
                </a:lnTo>
                <a:lnTo>
                  <a:pt x="364" y="180"/>
                </a:lnTo>
                <a:lnTo>
                  <a:pt x="364" y="180"/>
                </a:lnTo>
                <a:lnTo>
                  <a:pt x="362" y="180"/>
                </a:lnTo>
                <a:lnTo>
                  <a:pt x="362" y="180"/>
                </a:lnTo>
                <a:lnTo>
                  <a:pt x="362" y="180"/>
                </a:lnTo>
                <a:lnTo>
                  <a:pt x="360" y="180"/>
                </a:lnTo>
                <a:lnTo>
                  <a:pt x="360" y="182"/>
                </a:lnTo>
                <a:lnTo>
                  <a:pt x="360" y="184"/>
                </a:lnTo>
                <a:lnTo>
                  <a:pt x="360" y="184"/>
                </a:lnTo>
                <a:lnTo>
                  <a:pt x="360" y="184"/>
                </a:lnTo>
                <a:lnTo>
                  <a:pt x="358" y="184"/>
                </a:lnTo>
                <a:lnTo>
                  <a:pt x="358" y="184"/>
                </a:lnTo>
                <a:lnTo>
                  <a:pt x="355" y="184"/>
                </a:lnTo>
                <a:lnTo>
                  <a:pt x="353" y="184"/>
                </a:lnTo>
                <a:lnTo>
                  <a:pt x="353" y="184"/>
                </a:lnTo>
                <a:lnTo>
                  <a:pt x="351" y="182"/>
                </a:lnTo>
                <a:lnTo>
                  <a:pt x="351" y="182"/>
                </a:lnTo>
                <a:lnTo>
                  <a:pt x="353" y="180"/>
                </a:lnTo>
                <a:lnTo>
                  <a:pt x="353" y="180"/>
                </a:lnTo>
                <a:lnTo>
                  <a:pt x="353" y="178"/>
                </a:lnTo>
                <a:lnTo>
                  <a:pt x="355" y="178"/>
                </a:lnTo>
                <a:lnTo>
                  <a:pt x="355" y="178"/>
                </a:lnTo>
                <a:lnTo>
                  <a:pt x="358" y="176"/>
                </a:lnTo>
                <a:lnTo>
                  <a:pt x="358" y="176"/>
                </a:lnTo>
                <a:lnTo>
                  <a:pt x="355" y="173"/>
                </a:lnTo>
                <a:lnTo>
                  <a:pt x="353" y="171"/>
                </a:lnTo>
                <a:lnTo>
                  <a:pt x="351" y="165"/>
                </a:lnTo>
                <a:lnTo>
                  <a:pt x="351" y="161"/>
                </a:lnTo>
                <a:lnTo>
                  <a:pt x="349" y="159"/>
                </a:lnTo>
                <a:lnTo>
                  <a:pt x="349" y="159"/>
                </a:lnTo>
                <a:lnTo>
                  <a:pt x="347" y="157"/>
                </a:lnTo>
                <a:lnTo>
                  <a:pt x="345" y="155"/>
                </a:lnTo>
                <a:lnTo>
                  <a:pt x="343" y="153"/>
                </a:lnTo>
                <a:lnTo>
                  <a:pt x="343" y="150"/>
                </a:lnTo>
                <a:lnTo>
                  <a:pt x="337" y="144"/>
                </a:lnTo>
                <a:lnTo>
                  <a:pt x="335" y="142"/>
                </a:lnTo>
                <a:lnTo>
                  <a:pt x="335" y="142"/>
                </a:lnTo>
                <a:lnTo>
                  <a:pt x="333" y="140"/>
                </a:lnTo>
                <a:lnTo>
                  <a:pt x="330" y="140"/>
                </a:lnTo>
                <a:lnTo>
                  <a:pt x="328" y="138"/>
                </a:lnTo>
                <a:lnTo>
                  <a:pt x="328" y="138"/>
                </a:lnTo>
                <a:lnTo>
                  <a:pt x="326" y="138"/>
                </a:lnTo>
                <a:lnTo>
                  <a:pt x="322" y="138"/>
                </a:lnTo>
                <a:lnTo>
                  <a:pt x="320" y="140"/>
                </a:lnTo>
                <a:lnTo>
                  <a:pt x="318" y="138"/>
                </a:lnTo>
                <a:lnTo>
                  <a:pt x="318" y="138"/>
                </a:lnTo>
                <a:lnTo>
                  <a:pt x="318" y="136"/>
                </a:lnTo>
                <a:lnTo>
                  <a:pt x="316" y="136"/>
                </a:lnTo>
                <a:lnTo>
                  <a:pt x="316" y="138"/>
                </a:lnTo>
                <a:lnTo>
                  <a:pt x="316" y="138"/>
                </a:lnTo>
                <a:lnTo>
                  <a:pt x="314" y="138"/>
                </a:lnTo>
                <a:lnTo>
                  <a:pt x="314" y="138"/>
                </a:lnTo>
                <a:lnTo>
                  <a:pt x="314" y="136"/>
                </a:lnTo>
                <a:lnTo>
                  <a:pt x="312" y="136"/>
                </a:lnTo>
                <a:lnTo>
                  <a:pt x="312" y="134"/>
                </a:lnTo>
                <a:lnTo>
                  <a:pt x="312" y="134"/>
                </a:lnTo>
                <a:lnTo>
                  <a:pt x="310" y="132"/>
                </a:lnTo>
                <a:lnTo>
                  <a:pt x="310" y="130"/>
                </a:lnTo>
                <a:lnTo>
                  <a:pt x="310" y="130"/>
                </a:lnTo>
                <a:lnTo>
                  <a:pt x="310" y="128"/>
                </a:lnTo>
                <a:lnTo>
                  <a:pt x="310" y="128"/>
                </a:lnTo>
                <a:lnTo>
                  <a:pt x="307" y="125"/>
                </a:lnTo>
                <a:lnTo>
                  <a:pt x="307" y="125"/>
                </a:lnTo>
                <a:lnTo>
                  <a:pt x="305" y="125"/>
                </a:lnTo>
                <a:lnTo>
                  <a:pt x="303" y="128"/>
                </a:lnTo>
                <a:lnTo>
                  <a:pt x="303" y="128"/>
                </a:lnTo>
                <a:lnTo>
                  <a:pt x="295" y="128"/>
                </a:lnTo>
                <a:lnTo>
                  <a:pt x="287" y="128"/>
                </a:lnTo>
                <a:lnTo>
                  <a:pt x="287" y="128"/>
                </a:lnTo>
                <a:lnTo>
                  <a:pt x="284" y="123"/>
                </a:lnTo>
                <a:lnTo>
                  <a:pt x="284" y="123"/>
                </a:lnTo>
                <a:lnTo>
                  <a:pt x="282" y="121"/>
                </a:lnTo>
                <a:lnTo>
                  <a:pt x="278" y="119"/>
                </a:lnTo>
                <a:lnTo>
                  <a:pt x="276" y="117"/>
                </a:lnTo>
                <a:lnTo>
                  <a:pt x="270" y="115"/>
                </a:lnTo>
                <a:lnTo>
                  <a:pt x="270" y="113"/>
                </a:lnTo>
                <a:lnTo>
                  <a:pt x="274" y="111"/>
                </a:lnTo>
                <a:lnTo>
                  <a:pt x="274" y="109"/>
                </a:lnTo>
                <a:lnTo>
                  <a:pt x="274" y="107"/>
                </a:lnTo>
                <a:lnTo>
                  <a:pt x="274" y="102"/>
                </a:lnTo>
                <a:lnTo>
                  <a:pt x="274" y="98"/>
                </a:lnTo>
                <a:lnTo>
                  <a:pt x="272" y="92"/>
                </a:lnTo>
                <a:lnTo>
                  <a:pt x="272" y="90"/>
                </a:lnTo>
                <a:lnTo>
                  <a:pt x="266" y="90"/>
                </a:lnTo>
                <a:lnTo>
                  <a:pt x="266" y="90"/>
                </a:lnTo>
                <a:lnTo>
                  <a:pt x="264" y="86"/>
                </a:lnTo>
                <a:lnTo>
                  <a:pt x="266" y="84"/>
                </a:lnTo>
                <a:lnTo>
                  <a:pt x="268" y="82"/>
                </a:lnTo>
                <a:lnTo>
                  <a:pt x="270" y="77"/>
                </a:lnTo>
                <a:lnTo>
                  <a:pt x="272" y="77"/>
                </a:lnTo>
                <a:lnTo>
                  <a:pt x="272" y="75"/>
                </a:lnTo>
                <a:lnTo>
                  <a:pt x="272" y="73"/>
                </a:lnTo>
                <a:lnTo>
                  <a:pt x="272" y="71"/>
                </a:lnTo>
                <a:lnTo>
                  <a:pt x="272" y="69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7"/>
                </a:lnTo>
                <a:lnTo>
                  <a:pt x="272" y="65"/>
                </a:lnTo>
                <a:lnTo>
                  <a:pt x="274" y="65"/>
                </a:lnTo>
                <a:lnTo>
                  <a:pt x="274" y="63"/>
                </a:lnTo>
                <a:lnTo>
                  <a:pt x="274" y="61"/>
                </a:lnTo>
                <a:lnTo>
                  <a:pt x="274" y="59"/>
                </a:lnTo>
                <a:lnTo>
                  <a:pt x="274" y="59"/>
                </a:lnTo>
                <a:lnTo>
                  <a:pt x="274" y="57"/>
                </a:lnTo>
                <a:lnTo>
                  <a:pt x="274" y="52"/>
                </a:lnTo>
                <a:lnTo>
                  <a:pt x="274" y="50"/>
                </a:lnTo>
                <a:lnTo>
                  <a:pt x="274" y="50"/>
                </a:lnTo>
                <a:lnTo>
                  <a:pt x="274" y="48"/>
                </a:lnTo>
                <a:lnTo>
                  <a:pt x="274" y="46"/>
                </a:lnTo>
                <a:lnTo>
                  <a:pt x="274" y="46"/>
                </a:lnTo>
                <a:lnTo>
                  <a:pt x="272" y="46"/>
                </a:lnTo>
                <a:lnTo>
                  <a:pt x="272" y="44"/>
                </a:lnTo>
                <a:lnTo>
                  <a:pt x="272" y="44"/>
                </a:lnTo>
                <a:lnTo>
                  <a:pt x="270" y="42"/>
                </a:lnTo>
                <a:lnTo>
                  <a:pt x="270" y="42"/>
                </a:lnTo>
                <a:lnTo>
                  <a:pt x="270" y="42"/>
                </a:lnTo>
                <a:lnTo>
                  <a:pt x="268" y="42"/>
                </a:lnTo>
                <a:lnTo>
                  <a:pt x="266" y="42"/>
                </a:lnTo>
                <a:lnTo>
                  <a:pt x="266" y="42"/>
                </a:lnTo>
                <a:lnTo>
                  <a:pt x="266" y="40"/>
                </a:lnTo>
                <a:lnTo>
                  <a:pt x="264" y="40"/>
                </a:lnTo>
                <a:lnTo>
                  <a:pt x="264" y="40"/>
                </a:lnTo>
                <a:lnTo>
                  <a:pt x="261" y="38"/>
                </a:lnTo>
                <a:lnTo>
                  <a:pt x="261" y="36"/>
                </a:lnTo>
                <a:lnTo>
                  <a:pt x="259" y="34"/>
                </a:lnTo>
                <a:lnTo>
                  <a:pt x="259" y="34"/>
                </a:lnTo>
                <a:lnTo>
                  <a:pt x="257" y="31"/>
                </a:lnTo>
                <a:lnTo>
                  <a:pt x="251" y="31"/>
                </a:lnTo>
                <a:lnTo>
                  <a:pt x="249" y="31"/>
                </a:lnTo>
                <a:lnTo>
                  <a:pt x="249" y="31"/>
                </a:lnTo>
                <a:lnTo>
                  <a:pt x="249" y="31"/>
                </a:lnTo>
                <a:lnTo>
                  <a:pt x="241" y="34"/>
                </a:lnTo>
                <a:lnTo>
                  <a:pt x="241" y="36"/>
                </a:lnTo>
                <a:lnTo>
                  <a:pt x="239" y="36"/>
                </a:lnTo>
                <a:lnTo>
                  <a:pt x="239" y="36"/>
                </a:lnTo>
                <a:lnTo>
                  <a:pt x="239" y="38"/>
                </a:lnTo>
                <a:lnTo>
                  <a:pt x="239" y="38"/>
                </a:lnTo>
                <a:lnTo>
                  <a:pt x="239" y="40"/>
                </a:lnTo>
                <a:lnTo>
                  <a:pt x="239" y="40"/>
                </a:lnTo>
                <a:lnTo>
                  <a:pt x="236" y="40"/>
                </a:lnTo>
                <a:lnTo>
                  <a:pt x="236" y="40"/>
                </a:lnTo>
                <a:lnTo>
                  <a:pt x="236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4" y="40"/>
                </a:lnTo>
                <a:lnTo>
                  <a:pt x="232" y="40"/>
                </a:lnTo>
                <a:lnTo>
                  <a:pt x="232" y="38"/>
                </a:lnTo>
                <a:lnTo>
                  <a:pt x="232" y="38"/>
                </a:lnTo>
                <a:lnTo>
                  <a:pt x="228" y="38"/>
                </a:lnTo>
                <a:lnTo>
                  <a:pt x="228" y="38"/>
                </a:lnTo>
                <a:lnTo>
                  <a:pt x="228" y="38"/>
                </a:lnTo>
                <a:lnTo>
                  <a:pt x="220" y="38"/>
                </a:lnTo>
                <a:lnTo>
                  <a:pt x="218" y="38"/>
                </a:lnTo>
                <a:lnTo>
                  <a:pt x="218" y="38"/>
                </a:lnTo>
                <a:lnTo>
                  <a:pt x="216" y="38"/>
                </a:lnTo>
                <a:lnTo>
                  <a:pt x="216" y="36"/>
                </a:lnTo>
                <a:lnTo>
                  <a:pt x="216" y="34"/>
                </a:lnTo>
                <a:lnTo>
                  <a:pt x="213" y="34"/>
                </a:lnTo>
                <a:lnTo>
                  <a:pt x="213" y="34"/>
                </a:lnTo>
                <a:lnTo>
                  <a:pt x="203" y="31"/>
                </a:lnTo>
                <a:lnTo>
                  <a:pt x="203" y="31"/>
                </a:lnTo>
                <a:lnTo>
                  <a:pt x="203" y="31"/>
                </a:lnTo>
                <a:lnTo>
                  <a:pt x="201" y="31"/>
                </a:lnTo>
                <a:lnTo>
                  <a:pt x="201" y="27"/>
                </a:lnTo>
                <a:lnTo>
                  <a:pt x="199" y="27"/>
                </a:lnTo>
                <a:lnTo>
                  <a:pt x="199" y="27"/>
                </a:lnTo>
                <a:lnTo>
                  <a:pt x="197" y="25"/>
                </a:lnTo>
                <a:lnTo>
                  <a:pt x="195" y="25"/>
                </a:lnTo>
                <a:lnTo>
                  <a:pt x="195" y="25"/>
                </a:lnTo>
                <a:lnTo>
                  <a:pt x="188" y="27"/>
                </a:lnTo>
                <a:lnTo>
                  <a:pt x="184" y="29"/>
                </a:lnTo>
                <a:lnTo>
                  <a:pt x="184" y="29"/>
                </a:lnTo>
                <a:lnTo>
                  <a:pt x="182" y="29"/>
                </a:lnTo>
                <a:lnTo>
                  <a:pt x="182" y="31"/>
                </a:lnTo>
                <a:lnTo>
                  <a:pt x="180" y="34"/>
                </a:lnTo>
                <a:lnTo>
                  <a:pt x="180" y="34"/>
                </a:lnTo>
                <a:lnTo>
                  <a:pt x="178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6" y="34"/>
                </a:lnTo>
                <a:lnTo>
                  <a:pt x="174" y="34"/>
                </a:lnTo>
                <a:lnTo>
                  <a:pt x="174" y="31"/>
                </a:lnTo>
                <a:lnTo>
                  <a:pt x="172" y="31"/>
                </a:lnTo>
                <a:lnTo>
                  <a:pt x="170" y="31"/>
                </a:lnTo>
                <a:lnTo>
                  <a:pt x="170" y="31"/>
                </a:lnTo>
                <a:lnTo>
                  <a:pt x="170" y="29"/>
                </a:lnTo>
                <a:lnTo>
                  <a:pt x="170" y="29"/>
                </a:lnTo>
                <a:lnTo>
                  <a:pt x="170" y="29"/>
                </a:lnTo>
                <a:lnTo>
                  <a:pt x="167" y="27"/>
                </a:lnTo>
                <a:lnTo>
                  <a:pt x="165" y="27"/>
                </a:lnTo>
                <a:lnTo>
                  <a:pt x="165" y="27"/>
                </a:lnTo>
                <a:lnTo>
                  <a:pt x="165" y="25"/>
                </a:lnTo>
                <a:lnTo>
                  <a:pt x="163" y="25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61" y="17"/>
                </a:lnTo>
                <a:lnTo>
                  <a:pt x="159" y="15"/>
                </a:lnTo>
                <a:lnTo>
                  <a:pt x="159" y="15"/>
                </a:lnTo>
                <a:lnTo>
                  <a:pt x="159" y="15"/>
                </a:lnTo>
                <a:lnTo>
                  <a:pt x="157" y="13"/>
                </a:lnTo>
                <a:lnTo>
                  <a:pt x="155" y="13"/>
                </a:lnTo>
                <a:lnTo>
                  <a:pt x="151" y="13"/>
                </a:lnTo>
                <a:lnTo>
                  <a:pt x="149" y="13"/>
                </a:lnTo>
                <a:lnTo>
                  <a:pt x="149" y="13"/>
                </a:lnTo>
                <a:lnTo>
                  <a:pt x="145" y="11"/>
                </a:lnTo>
                <a:lnTo>
                  <a:pt x="138" y="8"/>
                </a:lnTo>
                <a:lnTo>
                  <a:pt x="136" y="8"/>
                </a:lnTo>
                <a:lnTo>
                  <a:pt x="134" y="8"/>
                </a:lnTo>
                <a:lnTo>
                  <a:pt x="134" y="8"/>
                </a:lnTo>
                <a:lnTo>
                  <a:pt x="132" y="8"/>
                </a:lnTo>
                <a:lnTo>
                  <a:pt x="132" y="8"/>
                </a:lnTo>
                <a:lnTo>
                  <a:pt x="130" y="6"/>
                </a:lnTo>
                <a:lnTo>
                  <a:pt x="130" y="6"/>
                </a:lnTo>
                <a:lnTo>
                  <a:pt x="130" y="6"/>
                </a:lnTo>
                <a:lnTo>
                  <a:pt x="128" y="6"/>
                </a:lnTo>
                <a:lnTo>
                  <a:pt x="128" y="6"/>
                </a:lnTo>
                <a:lnTo>
                  <a:pt x="128" y="8"/>
                </a:lnTo>
                <a:lnTo>
                  <a:pt x="128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8"/>
                </a:lnTo>
                <a:lnTo>
                  <a:pt x="126" y="11"/>
                </a:lnTo>
                <a:lnTo>
                  <a:pt x="124" y="11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7" y="6"/>
                </a:lnTo>
                <a:lnTo>
                  <a:pt x="115" y="4"/>
                </a:lnTo>
                <a:lnTo>
                  <a:pt x="115" y="2"/>
                </a:lnTo>
                <a:lnTo>
                  <a:pt x="115" y="2"/>
                </a:lnTo>
                <a:lnTo>
                  <a:pt x="113" y="2"/>
                </a:lnTo>
                <a:lnTo>
                  <a:pt x="109" y="0"/>
                </a:lnTo>
                <a:lnTo>
                  <a:pt x="109" y="2"/>
                </a:lnTo>
                <a:lnTo>
                  <a:pt x="109" y="4"/>
                </a:lnTo>
                <a:lnTo>
                  <a:pt x="113" y="15"/>
                </a:lnTo>
                <a:lnTo>
                  <a:pt x="113" y="15"/>
                </a:lnTo>
                <a:lnTo>
                  <a:pt x="115" y="15"/>
                </a:lnTo>
                <a:lnTo>
                  <a:pt x="115" y="15"/>
                </a:lnTo>
                <a:lnTo>
                  <a:pt x="117" y="17"/>
                </a:lnTo>
                <a:lnTo>
                  <a:pt x="117" y="17"/>
                </a:lnTo>
                <a:lnTo>
                  <a:pt x="117" y="19"/>
                </a:lnTo>
                <a:lnTo>
                  <a:pt x="117" y="19"/>
                </a:lnTo>
                <a:lnTo>
                  <a:pt x="115" y="21"/>
                </a:lnTo>
                <a:lnTo>
                  <a:pt x="115" y="21"/>
                </a:lnTo>
                <a:lnTo>
                  <a:pt x="115" y="21"/>
                </a:lnTo>
                <a:lnTo>
                  <a:pt x="111" y="23"/>
                </a:lnTo>
                <a:lnTo>
                  <a:pt x="111" y="25"/>
                </a:lnTo>
                <a:lnTo>
                  <a:pt x="109" y="27"/>
                </a:lnTo>
                <a:lnTo>
                  <a:pt x="109" y="29"/>
                </a:lnTo>
                <a:lnTo>
                  <a:pt x="107" y="31"/>
                </a:lnTo>
                <a:lnTo>
                  <a:pt x="107" y="34"/>
                </a:lnTo>
                <a:lnTo>
                  <a:pt x="107" y="36"/>
                </a:lnTo>
                <a:lnTo>
                  <a:pt x="107" y="42"/>
                </a:lnTo>
                <a:lnTo>
                  <a:pt x="107" y="42"/>
                </a:lnTo>
                <a:lnTo>
                  <a:pt x="107" y="44"/>
                </a:lnTo>
                <a:lnTo>
                  <a:pt x="107" y="44"/>
                </a:lnTo>
                <a:lnTo>
                  <a:pt x="105" y="44"/>
                </a:lnTo>
                <a:lnTo>
                  <a:pt x="105" y="46"/>
                </a:lnTo>
                <a:lnTo>
                  <a:pt x="101" y="46"/>
                </a:lnTo>
                <a:lnTo>
                  <a:pt x="99" y="46"/>
                </a:lnTo>
                <a:lnTo>
                  <a:pt x="99" y="46"/>
                </a:lnTo>
                <a:lnTo>
                  <a:pt x="96" y="48"/>
                </a:lnTo>
                <a:lnTo>
                  <a:pt x="96" y="50"/>
                </a:lnTo>
                <a:lnTo>
                  <a:pt x="94" y="52"/>
                </a:lnTo>
                <a:lnTo>
                  <a:pt x="94" y="54"/>
                </a:lnTo>
                <a:lnTo>
                  <a:pt x="94" y="54"/>
                </a:lnTo>
                <a:lnTo>
                  <a:pt x="94" y="54"/>
                </a:lnTo>
                <a:lnTo>
                  <a:pt x="94" y="57"/>
                </a:lnTo>
                <a:lnTo>
                  <a:pt x="94" y="57"/>
                </a:lnTo>
                <a:lnTo>
                  <a:pt x="94" y="63"/>
                </a:lnTo>
                <a:lnTo>
                  <a:pt x="94" y="63"/>
                </a:lnTo>
                <a:lnTo>
                  <a:pt x="94" y="65"/>
                </a:lnTo>
                <a:lnTo>
                  <a:pt x="94" y="67"/>
                </a:lnTo>
                <a:lnTo>
                  <a:pt x="92" y="67"/>
                </a:lnTo>
                <a:lnTo>
                  <a:pt x="92" y="67"/>
                </a:lnTo>
                <a:lnTo>
                  <a:pt x="88" y="67"/>
                </a:lnTo>
                <a:lnTo>
                  <a:pt x="88" y="67"/>
                </a:lnTo>
                <a:lnTo>
                  <a:pt x="86" y="67"/>
                </a:lnTo>
                <a:lnTo>
                  <a:pt x="86" y="67"/>
                </a:lnTo>
                <a:lnTo>
                  <a:pt x="86" y="67"/>
                </a:lnTo>
                <a:lnTo>
                  <a:pt x="84" y="67"/>
                </a:lnTo>
                <a:lnTo>
                  <a:pt x="82" y="67"/>
                </a:lnTo>
                <a:lnTo>
                  <a:pt x="82" y="67"/>
                </a:lnTo>
                <a:lnTo>
                  <a:pt x="80" y="67"/>
                </a:lnTo>
                <a:lnTo>
                  <a:pt x="78" y="65"/>
                </a:lnTo>
                <a:lnTo>
                  <a:pt x="78" y="65"/>
                </a:lnTo>
                <a:lnTo>
                  <a:pt x="76" y="61"/>
                </a:lnTo>
                <a:lnTo>
                  <a:pt x="76" y="61"/>
                </a:lnTo>
                <a:lnTo>
                  <a:pt x="73" y="61"/>
                </a:lnTo>
                <a:lnTo>
                  <a:pt x="71" y="61"/>
                </a:lnTo>
                <a:lnTo>
                  <a:pt x="71" y="61"/>
                </a:lnTo>
                <a:lnTo>
                  <a:pt x="69" y="61"/>
                </a:lnTo>
                <a:lnTo>
                  <a:pt x="69" y="61"/>
                </a:lnTo>
                <a:lnTo>
                  <a:pt x="67" y="61"/>
                </a:lnTo>
                <a:lnTo>
                  <a:pt x="67" y="61"/>
                </a:lnTo>
                <a:lnTo>
                  <a:pt x="65" y="61"/>
                </a:lnTo>
                <a:lnTo>
                  <a:pt x="65" y="61"/>
                </a:lnTo>
                <a:lnTo>
                  <a:pt x="65" y="61"/>
                </a:lnTo>
                <a:lnTo>
                  <a:pt x="63" y="63"/>
                </a:lnTo>
                <a:lnTo>
                  <a:pt x="63" y="63"/>
                </a:lnTo>
                <a:lnTo>
                  <a:pt x="63" y="65"/>
                </a:lnTo>
                <a:lnTo>
                  <a:pt x="63" y="65"/>
                </a:lnTo>
                <a:lnTo>
                  <a:pt x="65" y="65"/>
                </a:lnTo>
                <a:lnTo>
                  <a:pt x="65" y="65"/>
                </a:lnTo>
                <a:lnTo>
                  <a:pt x="65" y="67"/>
                </a:lnTo>
                <a:lnTo>
                  <a:pt x="63" y="69"/>
                </a:lnTo>
                <a:lnTo>
                  <a:pt x="61" y="69"/>
                </a:lnTo>
                <a:lnTo>
                  <a:pt x="61" y="71"/>
                </a:lnTo>
                <a:lnTo>
                  <a:pt x="61" y="75"/>
                </a:lnTo>
                <a:lnTo>
                  <a:pt x="59" y="77"/>
                </a:lnTo>
                <a:lnTo>
                  <a:pt x="59" y="77"/>
                </a:lnTo>
                <a:lnTo>
                  <a:pt x="59" y="79"/>
                </a:lnTo>
                <a:lnTo>
                  <a:pt x="59" y="79"/>
                </a:lnTo>
                <a:lnTo>
                  <a:pt x="59" y="82"/>
                </a:lnTo>
                <a:lnTo>
                  <a:pt x="59" y="82"/>
                </a:lnTo>
                <a:lnTo>
                  <a:pt x="59" y="82"/>
                </a:lnTo>
                <a:lnTo>
                  <a:pt x="59" y="84"/>
                </a:lnTo>
                <a:lnTo>
                  <a:pt x="57" y="84"/>
                </a:lnTo>
                <a:lnTo>
                  <a:pt x="57" y="84"/>
                </a:lnTo>
                <a:lnTo>
                  <a:pt x="57" y="84"/>
                </a:lnTo>
                <a:lnTo>
                  <a:pt x="55" y="86"/>
                </a:lnTo>
                <a:lnTo>
                  <a:pt x="53" y="88"/>
                </a:lnTo>
                <a:lnTo>
                  <a:pt x="53" y="88"/>
                </a:lnTo>
                <a:lnTo>
                  <a:pt x="51" y="90"/>
                </a:lnTo>
                <a:lnTo>
                  <a:pt x="51" y="90"/>
                </a:lnTo>
                <a:lnTo>
                  <a:pt x="51" y="90"/>
                </a:lnTo>
                <a:lnTo>
                  <a:pt x="51" y="92"/>
                </a:lnTo>
                <a:lnTo>
                  <a:pt x="53" y="94"/>
                </a:lnTo>
                <a:lnTo>
                  <a:pt x="53" y="94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3" y="96"/>
                </a:lnTo>
                <a:lnTo>
                  <a:pt x="55" y="96"/>
                </a:lnTo>
                <a:lnTo>
                  <a:pt x="55" y="96"/>
                </a:lnTo>
                <a:lnTo>
                  <a:pt x="57" y="96"/>
                </a:lnTo>
                <a:lnTo>
                  <a:pt x="57" y="98"/>
                </a:lnTo>
                <a:lnTo>
                  <a:pt x="57" y="98"/>
                </a:lnTo>
                <a:lnTo>
                  <a:pt x="57" y="98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7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0"/>
                </a:lnTo>
                <a:lnTo>
                  <a:pt x="59" y="102"/>
                </a:lnTo>
                <a:lnTo>
                  <a:pt x="59" y="102"/>
                </a:lnTo>
                <a:lnTo>
                  <a:pt x="59" y="105"/>
                </a:lnTo>
                <a:lnTo>
                  <a:pt x="61" y="105"/>
                </a:lnTo>
                <a:lnTo>
                  <a:pt x="61" y="107"/>
                </a:lnTo>
                <a:lnTo>
                  <a:pt x="65" y="109"/>
                </a:lnTo>
                <a:lnTo>
                  <a:pt x="67" y="111"/>
                </a:lnTo>
                <a:lnTo>
                  <a:pt x="67" y="111"/>
                </a:lnTo>
                <a:lnTo>
                  <a:pt x="67" y="111"/>
                </a:lnTo>
                <a:lnTo>
                  <a:pt x="67" y="113"/>
                </a:lnTo>
                <a:lnTo>
                  <a:pt x="67" y="113"/>
                </a:lnTo>
                <a:lnTo>
                  <a:pt x="65" y="113"/>
                </a:lnTo>
                <a:lnTo>
                  <a:pt x="63" y="113"/>
                </a:lnTo>
                <a:lnTo>
                  <a:pt x="63" y="115"/>
                </a:lnTo>
                <a:lnTo>
                  <a:pt x="61" y="115"/>
                </a:lnTo>
                <a:lnTo>
                  <a:pt x="59" y="115"/>
                </a:lnTo>
                <a:lnTo>
                  <a:pt x="59" y="117"/>
                </a:lnTo>
                <a:lnTo>
                  <a:pt x="57" y="119"/>
                </a:lnTo>
                <a:lnTo>
                  <a:pt x="55" y="125"/>
                </a:lnTo>
                <a:lnTo>
                  <a:pt x="55" y="128"/>
                </a:lnTo>
                <a:lnTo>
                  <a:pt x="53" y="128"/>
                </a:lnTo>
                <a:lnTo>
                  <a:pt x="53" y="128"/>
                </a:lnTo>
                <a:lnTo>
                  <a:pt x="51" y="128"/>
                </a:lnTo>
                <a:lnTo>
                  <a:pt x="48" y="128"/>
                </a:lnTo>
                <a:lnTo>
                  <a:pt x="48" y="128"/>
                </a:lnTo>
                <a:lnTo>
                  <a:pt x="46" y="128"/>
                </a:lnTo>
                <a:lnTo>
                  <a:pt x="46" y="130"/>
                </a:lnTo>
                <a:lnTo>
                  <a:pt x="46" y="132"/>
                </a:lnTo>
                <a:lnTo>
                  <a:pt x="46" y="132"/>
                </a:lnTo>
                <a:lnTo>
                  <a:pt x="46" y="132"/>
                </a:lnTo>
                <a:lnTo>
                  <a:pt x="46" y="134"/>
                </a:lnTo>
                <a:lnTo>
                  <a:pt x="46" y="136"/>
                </a:lnTo>
                <a:lnTo>
                  <a:pt x="46" y="138"/>
                </a:lnTo>
                <a:lnTo>
                  <a:pt x="44" y="140"/>
                </a:lnTo>
                <a:lnTo>
                  <a:pt x="44" y="140"/>
                </a:lnTo>
                <a:lnTo>
                  <a:pt x="44" y="142"/>
                </a:lnTo>
                <a:lnTo>
                  <a:pt x="42" y="142"/>
                </a:lnTo>
                <a:lnTo>
                  <a:pt x="42" y="142"/>
                </a:lnTo>
                <a:lnTo>
                  <a:pt x="38" y="142"/>
                </a:lnTo>
                <a:lnTo>
                  <a:pt x="36" y="142"/>
                </a:lnTo>
                <a:lnTo>
                  <a:pt x="36" y="142"/>
                </a:lnTo>
                <a:lnTo>
                  <a:pt x="34" y="144"/>
                </a:lnTo>
                <a:lnTo>
                  <a:pt x="34" y="144"/>
                </a:lnTo>
                <a:lnTo>
                  <a:pt x="34" y="146"/>
                </a:lnTo>
                <a:lnTo>
                  <a:pt x="34" y="146"/>
                </a:lnTo>
                <a:lnTo>
                  <a:pt x="32" y="148"/>
                </a:lnTo>
                <a:lnTo>
                  <a:pt x="32" y="148"/>
                </a:lnTo>
                <a:lnTo>
                  <a:pt x="32" y="150"/>
                </a:lnTo>
                <a:lnTo>
                  <a:pt x="32" y="150"/>
                </a:lnTo>
                <a:lnTo>
                  <a:pt x="32" y="150"/>
                </a:lnTo>
                <a:lnTo>
                  <a:pt x="32" y="153"/>
                </a:lnTo>
                <a:lnTo>
                  <a:pt x="30" y="153"/>
                </a:lnTo>
                <a:lnTo>
                  <a:pt x="30" y="155"/>
                </a:lnTo>
                <a:lnTo>
                  <a:pt x="30" y="157"/>
                </a:lnTo>
                <a:lnTo>
                  <a:pt x="30" y="157"/>
                </a:lnTo>
                <a:lnTo>
                  <a:pt x="28" y="159"/>
                </a:lnTo>
                <a:lnTo>
                  <a:pt x="28" y="159"/>
                </a:lnTo>
                <a:lnTo>
                  <a:pt x="25" y="161"/>
                </a:lnTo>
                <a:lnTo>
                  <a:pt x="25" y="161"/>
                </a:lnTo>
                <a:lnTo>
                  <a:pt x="25" y="161"/>
                </a:lnTo>
                <a:lnTo>
                  <a:pt x="30" y="165"/>
                </a:lnTo>
                <a:lnTo>
                  <a:pt x="32" y="165"/>
                </a:lnTo>
                <a:lnTo>
                  <a:pt x="32" y="165"/>
                </a:lnTo>
                <a:lnTo>
                  <a:pt x="32" y="167"/>
                </a:lnTo>
                <a:lnTo>
                  <a:pt x="30" y="169"/>
                </a:lnTo>
                <a:lnTo>
                  <a:pt x="34" y="171"/>
                </a:lnTo>
                <a:lnTo>
                  <a:pt x="34" y="171"/>
                </a:lnTo>
                <a:lnTo>
                  <a:pt x="34" y="173"/>
                </a:lnTo>
                <a:lnTo>
                  <a:pt x="34" y="173"/>
                </a:lnTo>
                <a:lnTo>
                  <a:pt x="32" y="176"/>
                </a:lnTo>
                <a:lnTo>
                  <a:pt x="32" y="178"/>
                </a:lnTo>
                <a:lnTo>
                  <a:pt x="32" y="178"/>
                </a:lnTo>
                <a:lnTo>
                  <a:pt x="34" y="184"/>
                </a:lnTo>
                <a:lnTo>
                  <a:pt x="36" y="188"/>
                </a:lnTo>
                <a:lnTo>
                  <a:pt x="36" y="190"/>
                </a:lnTo>
                <a:lnTo>
                  <a:pt x="36" y="190"/>
                </a:lnTo>
                <a:lnTo>
                  <a:pt x="34" y="190"/>
                </a:lnTo>
                <a:lnTo>
                  <a:pt x="34" y="190"/>
                </a:lnTo>
                <a:lnTo>
                  <a:pt x="32" y="190"/>
                </a:lnTo>
                <a:lnTo>
                  <a:pt x="32" y="192"/>
                </a:lnTo>
                <a:lnTo>
                  <a:pt x="32" y="192"/>
                </a:lnTo>
                <a:lnTo>
                  <a:pt x="32" y="192"/>
                </a:lnTo>
                <a:lnTo>
                  <a:pt x="32" y="194"/>
                </a:lnTo>
                <a:lnTo>
                  <a:pt x="32" y="194"/>
                </a:lnTo>
                <a:lnTo>
                  <a:pt x="36" y="196"/>
                </a:lnTo>
                <a:lnTo>
                  <a:pt x="36" y="199"/>
                </a:lnTo>
                <a:lnTo>
                  <a:pt x="36" y="201"/>
                </a:lnTo>
                <a:lnTo>
                  <a:pt x="38" y="203"/>
                </a:lnTo>
                <a:lnTo>
                  <a:pt x="38" y="207"/>
                </a:lnTo>
                <a:lnTo>
                  <a:pt x="38" y="209"/>
                </a:lnTo>
                <a:lnTo>
                  <a:pt x="38" y="209"/>
                </a:lnTo>
                <a:lnTo>
                  <a:pt x="38" y="209"/>
                </a:lnTo>
                <a:lnTo>
                  <a:pt x="32" y="215"/>
                </a:lnTo>
                <a:lnTo>
                  <a:pt x="30" y="217"/>
                </a:lnTo>
                <a:lnTo>
                  <a:pt x="30" y="217"/>
                </a:lnTo>
                <a:lnTo>
                  <a:pt x="28" y="217"/>
                </a:lnTo>
                <a:lnTo>
                  <a:pt x="28" y="217"/>
                </a:lnTo>
                <a:lnTo>
                  <a:pt x="28" y="219"/>
                </a:lnTo>
                <a:lnTo>
                  <a:pt x="25" y="219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1"/>
                </a:lnTo>
                <a:lnTo>
                  <a:pt x="25" y="224"/>
                </a:lnTo>
                <a:lnTo>
                  <a:pt x="28" y="224"/>
                </a:lnTo>
                <a:lnTo>
                  <a:pt x="28" y="226"/>
                </a:lnTo>
                <a:lnTo>
                  <a:pt x="28" y="226"/>
                </a:lnTo>
                <a:lnTo>
                  <a:pt x="30" y="228"/>
                </a:lnTo>
                <a:lnTo>
                  <a:pt x="28" y="228"/>
                </a:lnTo>
                <a:lnTo>
                  <a:pt x="28" y="230"/>
                </a:lnTo>
                <a:lnTo>
                  <a:pt x="28" y="230"/>
                </a:lnTo>
                <a:lnTo>
                  <a:pt x="23" y="232"/>
                </a:lnTo>
                <a:lnTo>
                  <a:pt x="23" y="232"/>
                </a:lnTo>
                <a:lnTo>
                  <a:pt x="21" y="232"/>
                </a:lnTo>
                <a:lnTo>
                  <a:pt x="21" y="234"/>
                </a:lnTo>
                <a:lnTo>
                  <a:pt x="17" y="238"/>
                </a:lnTo>
                <a:lnTo>
                  <a:pt x="17" y="240"/>
                </a:lnTo>
                <a:lnTo>
                  <a:pt x="17" y="242"/>
                </a:lnTo>
                <a:lnTo>
                  <a:pt x="21" y="244"/>
                </a:lnTo>
                <a:lnTo>
                  <a:pt x="21" y="244"/>
                </a:lnTo>
                <a:lnTo>
                  <a:pt x="23" y="247"/>
                </a:lnTo>
                <a:lnTo>
                  <a:pt x="25" y="247"/>
                </a:lnTo>
                <a:lnTo>
                  <a:pt x="25" y="247"/>
                </a:lnTo>
                <a:lnTo>
                  <a:pt x="28" y="247"/>
                </a:lnTo>
                <a:lnTo>
                  <a:pt x="30" y="247"/>
                </a:lnTo>
                <a:lnTo>
                  <a:pt x="30" y="247"/>
                </a:lnTo>
                <a:lnTo>
                  <a:pt x="34" y="247"/>
                </a:lnTo>
                <a:lnTo>
                  <a:pt x="34" y="249"/>
                </a:lnTo>
                <a:lnTo>
                  <a:pt x="34" y="251"/>
                </a:lnTo>
                <a:lnTo>
                  <a:pt x="36" y="251"/>
                </a:lnTo>
                <a:lnTo>
                  <a:pt x="36" y="251"/>
                </a:lnTo>
                <a:lnTo>
                  <a:pt x="38" y="249"/>
                </a:lnTo>
                <a:lnTo>
                  <a:pt x="40" y="249"/>
                </a:lnTo>
                <a:lnTo>
                  <a:pt x="40" y="247"/>
                </a:lnTo>
                <a:lnTo>
                  <a:pt x="42" y="247"/>
                </a:lnTo>
                <a:lnTo>
                  <a:pt x="44" y="247"/>
                </a:lnTo>
                <a:lnTo>
                  <a:pt x="44" y="249"/>
                </a:lnTo>
                <a:lnTo>
                  <a:pt x="44" y="249"/>
                </a:lnTo>
                <a:lnTo>
                  <a:pt x="40" y="255"/>
                </a:lnTo>
                <a:lnTo>
                  <a:pt x="40" y="255"/>
                </a:lnTo>
                <a:lnTo>
                  <a:pt x="40" y="255"/>
                </a:lnTo>
                <a:lnTo>
                  <a:pt x="36" y="257"/>
                </a:lnTo>
                <a:lnTo>
                  <a:pt x="34" y="257"/>
                </a:lnTo>
                <a:lnTo>
                  <a:pt x="34" y="259"/>
                </a:lnTo>
                <a:lnTo>
                  <a:pt x="34" y="259"/>
                </a:lnTo>
                <a:lnTo>
                  <a:pt x="32" y="261"/>
                </a:lnTo>
                <a:lnTo>
                  <a:pt x="32" y="261"/>
                </a:lnTo>
                <a:lnTo>
                  <a:pt x="30" y="261"/>
                </a:lnTo>
                <a:lnTo>
                  <a:pt x="30" y="261"/>
                </a:lnTo>
                <a:lnTo>
                  <a:pt x="28" y="263"/>
                </a:lnTo>
                <a:lnTo>
                  <a:pt x="28" y="263"/>
                </a:lnTo>
                <a:lnTo>
                  <a:pt x="25" y="265"/>
                </a:lnTo>
                <a:lnTo>
                  <a:pt x="25" y="267"/>
                </a:lnTo>
                <a:lnTo>
                  <a:pt x="13" y="284"/>
                </a:lnTo>
                <a:lnTo>
                  <a:pt x="11" y="288"/>
                </a:lnTo>
                <a:lnTo>
                  <a:pt x="11" y="288"/>
                </a:lnTo>
                <a:lnTo>
                  <a:pt x="13" y="290"/>
                </a:lnTo>
                <a:lnTo>
                  <a:pt x="13" y="290"/>
                </a:lnTo>
                <a:lnTo>
                  <a:pt x="13" y="290"/>
                </a:lnTo>
                <a:lnTo>
                  <a:pt x="15" y="292"/>
                </a:lnTo>
                <a:lnTo>
                  <a:pt x="17" y="292"/>
                </a:lnTo>
                <a:lnTo>
                  <a:pt x="17" y="292"/>
                </a:lnTo>
                <a:lnTo>
                  <a:pt x="17" y="295"/>
                </a:lnTo>
                <a:lnTo>
                  <a:pt x="19" y="299"/>
                </a:lnTo>
                <a:lnTo>
                  <a:pt x="19" y="299"/>
                </a:lnTo>
                <a:lnTo>
                  <a:pt x="21" y="303"/>
                </a:lnTo>
                <a:lnTo>
                  <a:pt x="21" y="305"/>
                </a:lnTo>
                <a:lnTo>
                  <a:pt x="21" y="307"/>
                </a:lnTo>
                <a:lnTo>
                  <a:pt x="21" y="309"/>
                </a:lnTo>
                <a:lnTo>
                  <a:pt x="19" y="311"/>
                </a:lnTo>
                <a:lnTo>
                  <a:pt x="19" y="313"/>
                </a:lnTo>
                <a:lnTo>
                  <a:pt x="19" y="315"/>
                </a:lnTo>
                <a:lnTo>
                  <a:pt x="19" y="328"/>
                </a:lnTo>
                <a:lnTo>
                  <a:pt x="19" y="330"/>
                </a:lnTo>
                <a:lnTo>
                  <a:pt x="17" y="330"/>
                </a:lnTo>
                <a:lnTo>
                  <a:pt x="17" y="330"/>
                </a:lnTo>
                <a:lnTo>
                  <a:pt x="17" y="332"/>
                </a:lnTo>
                <a:lnTo>
                  <a:pt x="17" y="336"/>
                </a:lnTo>
                <a:lnTo>
                  <a:pt x="17" y="336"/>
                </a:lnTo>
                <a:lnTo>
                  <a:pt x="17" y="338"/>
                </a:lnTo>
                <a:lnTo>
                  <a:pt x="17" y="338"/>
                </a:lnTo>
                <a:lnTo>
                  <a:pt x="19" y="338"/>
                </a:lnTo>
                <a:lnTo>
                  <a:pt x="19" y="341"/>
                </a:lnTo>
                <a:lnTo>
                  <a:pt x="19" y="341"/>
                </a:lnTo>
                <a:lnTo>
                  <a:pt x="19" y="341"/>
                </a:lnTo>
                <a:lnTo>
                  <a:pt x="17" y="343"/>
                </a:lnTo>
                <a:lnTo>
                  <a:pt x="17" y="343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7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5"/>
                </a:lnTo>
                <a:lnTo>
                  <a:pt x="19" y="347"/>
                </a:lnTo>
                <a:lnTo>
                  <a:pt x="19" y="347"/>
                </a:lnTo>
                <a:lnTo>
                  <a:pt x="19" y="349"/>
                </a:lnTo>
                <a:lnTo>
                  <a:pt x="19" y="349"/>
                </a:lnTo>
                <a:lnTo>
                  <a:pt x="19" y="351"/>
                </a:lnTo>
                <a:lnTo>
                  <a:pt x="17" y="351"/>
                </a:lnTo>
                <a:lnTo>
                  <a:pt x="17" y="353"/>
                </a:lnTo>
                <a:lnTo>
                  <a:pt x="15" y="353"/>
                </a:lnTo>
                <a:lnTo>
                  <a:pt x="15" y="353"/>
                </a:lnTo>
                <a:lnTo>
                  <a:pt x="13" y="355"/>
                </a:lnTo>
                <a:lnTo>
                  <a:pt x="13" y="357"/>
                </a:lnTo>
                <a:lnTo>
                  <a:pt x="13" y="357"/>
                </a:lnTo>
                <a:lnTo>
                  <a:pt x="13" y="359"/>
                </a:lnTo>
                <a:lnTo>
                  <a:pt x="9" y="359"/>
                </a:lnTo>
                <a:lnTo>
                  <a:pt x="7" y="361"/>
                </a:lnTo>
                <a:lnTo>
                  <a:pt x="2" y="366"/>
                </a:lnTo>
                <a:lnTo>
                  <a:pt x="0" y="366"/>
                </a:lnTo>
                <a:lnTo>
                  <a:pt x="0" y="366"/>
                </a:lnTo>
                <a:lnTo>
                  <a:pt x="5" y="370"/>
                </a:lnTo>
                <a:lnTo>
                  <a:pt x="5" y="370"/>
                </a:lnTo>
                <a:lnTo>
                  <a:pt x="15" y="374"/>
                </a:lnTo>
                <a:lnTo>
                  <a:pt x="17" y="374"/>
                </a:lnTo>
                <a:lnTo>
                  <a:pt x="23" y="374"/>
                </a:lnTo>
                <a:lnTo>
                  <a:pt x="25" y="374"/>
                </a:lnTo>
                <a:lnTo>
                  <a:pt x="30" y="376"/>
                </a:lnTo>
                <a:lnTo>
                  <a:pt x="30" y="376"/>
                </a:lnTo>
                <a:lnTo>
                  <a:pt x="30" y="378"/>
                </a:lnTo>
                <a:lnTo>
                  <a:pt x="32" y="378"/>
                </a:lnTo>
                <a:lnTo>
                  <a:pt x="30" y="380"/>
                </a:lnTo>
                <a:lnTo>
                  <a:pt x="30" y="380"/>
                </a:lnTo>
                <a:lnTo>
                  <a:pt x="30" y="382"/>
                </a:lnTo>
                <a:lnTo>
                  <a:pt x="28" y="382"/>
                </a:lnTo>
                <a:lnTo>
                  <a:pt x="25" y="384"/>
                </a:lnTo>
                <a:lnTo>
                  <a:pt x="25" y="384"/>
                </a:lnTo>
                <a:lnTo>
                  <a:pt x="25" y="386"/>
                </a:lnTo>
                <a:lnTo>
                  <a:pt x="23" y="386"/>
                </a:lnTo>
                <a:lnTo>
                  <a:pt x="23" y="391"/>
                </a:lnTo>
                <a:lnTo>
                  <a:pt x="23" y="391"/>
                </a:lnTo>
                <a:lnTo>
                  <a:pt x="23" y="393"/>
                </a:lnTo>
                <a:lnTo>
                  <a:pt x="23" y="395"/>
                </a:lnTo>
                <a:lnTo>
                  <a:pt x="23" y="397"/>
                </a:lnTo>
                <a:lnTo>
                  <a:pt x="23" y="401"/>
                </a:lnTo>
                <a:lnTo>
                  <a:pt x="23" y="403"/>
                </a:lnTo>
                <a:lnTo>
                  <a:pt x="23" y="407"/>
                </a:lnTo>
                <a:lnTo>
                  <a:pt x="23" y="409"/>
                </a:lnTo>
                <a:lnTo>
                  <a:pt x="23" y="414"/>
                </a:lnTo>
                <a:lnTo>
                  <a:pt x="23" y="414"/>
                </a:lnTo>
                <a:lnTo>
                  <a:pt x="23" y="416"/>
                </a:lnTo>
                <a:lnTo>
                  <a:pt x="21" y="418"/>
                </a:lnTo>
                <a:lnTo>
                  <a:pt x="19" y="418"/>
                </a:lnTo>
                <a:lnTo>
                  <a:pt x="19" y="418"/>
                </a:lnTo>
                <a:lnTo>
                  <a:pt x="23" y="422"/>
                </a:lnTo>
                <a:lnTo>
                  <a:pt x="30" y="422"/>
                </a:lnTo>
                <a:lnTo>
                  <a:pt x="32" y="424"/>
                </a:lnTo>
                <a:lnTo>
                  <a:pt x="34" y="424"/>
                </a:lnTo>
                <a:lnTo>
                  <a:pt x="34" y="424"/>
                </a:lnTo>
                <a:lnTo>
                  <a:pt x="36" y="424"/>
                </a:lnTo>
                <a:lnTo>
                  <a:pt x="36" y="422"/>
                </a:lnTo>
                <a:lnTo>
                  <a:pt x="36" y="424"/>
                </a:lnTo>
                <a:lnTo>
                  <a:pt x="38" y="424"/>
                </a:lnTo>
                <a:lnTo>
                  <a:pt x="38" y="424"/>
                </a:lnTo>
                <a:lnTo>
                  <a:pt x="38" y="424"/>
                </a:lnTo>
                <a:lnTo>
                  <a:pt x="40" y="426"/>
                </a:lnTo>
                <a:lnTo>
                  <a:pt x="40" y="426"/>
                </a:lnTo>
                <a:lnTo>
                  <a:pt x="42" y="426"/>
                </a:lnTo>
                <a:lnTo>
                  <a:pt x="44" y="426"/>
                </a:lnTo>
                <a:lnTo>
                  <a:pt x="44" y="426"/>
                </a:lnTo>
                <a:lnTo>
                  <a:pt x="46" y="426"/>
                </a:lnTo>
                <a:lnTo>
                  <a:pt x="46" y="426"/>
                </a:lnTo>
                <a:lnTo>
                  <a:pt x="46" y="426"/>
                </a:lnTo>
                <a:lnTo>
                  <a:pt x="48" y="426"/>
                </a:lnTo>
                <a:lnTo>
                  <a:pt x="48" y="426"/>
                </a:lnTo>
                <a:lnTo>
                  <a:pt x="51" y="426"/>
                </a:lnTo>
                <a:lnTo>
                  <a:pt x="51" y="426"/>
                </a:lnTo>
                <a:lnTo>
                  <a:pt x="53" y="426"/>
                </a:lnTo>
                <a:lnTo>
                  <a:pt x="53" y="426"/>
                </a:lnTo>
                <a:lnTo>
                  <a:pt x="53" y="428"/>
                </a:lnTo>
                <a:lnTo>
                  <a:pt x="55" y="428"/>
                </a:lnTo>
                <a:lnTo>
                  <a:pt x="55" y="428"/>
                </a:lnTo>
                <a:lnTo>
                  <a:pt x="57" y="428"/>
                </a:lnTo>
                <a:lnTo>
                  <a:pt x="57" y="428"/>
                </a:lnTo>
                <a:lnTo>
                  <a:pt x="59" y="426"/>
                </a:lnTo>
                <a:lnTo>
                  <a:pt x="59" y="426"/>
                </a:lnTo>
                <a:lnTo>
                  <a:pt x="59" y="426"/>
                </a:lnTo>
                <a:lnTo>
                  <a:pt x="61" y="426"/>
                </a:lnTo>
                <a:lnTo>
                  <a:pt x="61" y="426"/>
                </a:lnTo>
                <a:lnTo>
                  <a:pt x="63" y="424"/>
                </a:lnTo>
                <a:lnTo>
                  <a:pt x="63" y="424"/>
                </a:lnTo>
                <a:lnTo>
                  <a:pt x="65" y="424"/>
                </a:lnTo>
                <a:lnTo>
                  <a:pt x="67" y="426"/>
                </a:lnTo>
                <a:lnTo>
                  <a:pt x="69" y="426"/>
                </a:lnTo>
                <a:lnTo>
                  <a:pt x="69" y="426"/>
                </a:lnTo>
                <a:lnTo>
                  <a:pt x="71" y="426"/>
                </a:lnTo>
                <a:lnTo>
                  <a:pt x="73" y="426"/>
                </a:lnTo>
                <a:lnTo>
                  <a:pt x="76" y="428"/>
                </a:lnTo>
                <a:lnTo>
                  <a:pt x="76" y="428"/>
                </a:lnTo>
                <a:lnTo>
                  <a:pt x="76" y="426"/>
                </a:lnTo>
                <a:lnTo>
                  <a:pt x="78" y="426"/>
                </a:lnTo>
                <a:lnTo>
                  <a:pt x="78" y="424"/>
                </a:lnTo>
                <a:lnTo>
                  <a:pt x="78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4"/>
                </a:lnTo>
                <a:lnTo>
                  <a:pt x="80" y="426"/>
                </a:lnTo>
                <a:lnTo>
                  <a:pt x="82" y="428"/>
                </a:lnTo>
                <a:lnTo>
                  <a:pt x="82" y="430"/>
                </a:lnTo>
                <a:lnTo>
                  <a:pt x="82" y="430"/>
                </a:lnTo>
                <a:lnTo>
                  <a:pt x="86" y="432"/>
                </a:lnTo>
                <a:lnTo>
                  <a:pt x="86" y="432"/>
                </a:lnTo>
                <a:lnTo>
                  <a:pt x="88" y="432"/>
                </a:lnTo>
                <a:lnTo>
                  <a:pt x="88" y="430"/>
                </a:lnTo>
                <a:lnTo>
                  <a:pt x="88" y="430"/>
                </a:lnTo>
                <a:lnTo>
                  <a:pt x="90" y="430"/>
                </a:lnTo>
                <a:lnTo>
                  <a:pt x="90" y="430"/>
                </a:lnTo>
                <a:lnTo>
                  <a:pt x="90" y="430"/>
                </a:lnTo>
                <a:lnTo>
                  <a:pt x="92" y="430"/>
                </a:lnTo>
                <a:lnTo>
                  <a:pt x="92" y="428"/>
                </a:lnTo>
                <a:lnTo>
                  <a:pt x="92" y="428"/>
                </a:lnTo>
                <a:lnTo>
                  <a:pt x="94" y="426"/>
                </a:lnTo>
                <a:lnTo>
                  <a:pt x="94" y="426"/>
                </a:lnTo>
                <a:lnTo>
                  <a:pt x="94" y="426"/>
                </a:lnTo>
                <a:lnTo>
                  <a:pt x="94" y="424"/>
                </a:lnTo>
                <a:lnTo>
                  <a:pt x="94" y="424"/>
                </a:lnTo>
                <a:lnTo>
                  <a:pt x="96" y="422"/>
                </a:lnTo>
                <a:lnTo>
                  <a:pt x="96" y="422"/>
                </a:lnTo>
                <a:lnTo>
                  <a:pt x="99" y="422"/>
                </a:lnTo>
                <a:lnTo>
                  <a:pt x="101" y="422"/>
                </a:lnTo>
                <a:lnTo>
                  <a:pt x="101" y="420"/>
                </a:lnTo>
                <a:lnTo>
                  <a:pt x="101" y="420"/>
                </a:lnTo>
                <a:lnTo>
                  <a:pt x="101" y="418"/>
                </a:lnTo>
                <a:lnTo>
                  <a:pt x="101" y="418"/>
                </a:lnTo>
                <a:lnTo>
                  <a:pt x="101" y="416"/>
                </a:lnTo>
                <a:lnTo>
                  <a:pt x="101" y="416"/>
                </a:lnTo>
                <a:lnTo>
                  <a:pt x="103" y="414"/>
                </a:lnTo>
                <a:lnTo>
                  <a:pt x="103" y="414"/>
                </a:lnTo>
                <a:lnTo>
                  <a:pt x="101" y="412"/>
                </a:lnTo>
                <a:lnTo>
                  <a:pt x="103" y="409"/>
                </a:lnTo>
                <a:lnTo>
                  <a:pt x="103" y="409"/>
                </a:lnTo>
                <a:lnTo>
                  <a:pt x="105" y="409"/>
                </a:lnTo>
                <a:lnTo>
                  <a:pt x="105" y="412"/>
                </a:lnTo>
                <a:lnTo>
                  <a:pt x="107" y="412"/>
                </a:lnTo>
                <a:lnTo>
                  <a:pt x="109" y="409"/>
                </a:lnTo>
                <a:lnTo>
                  <a:pt x="109" y="409"/>
                </a:lnTo>
                <a:lnTo>
                  <a:pt x="111" y="407"/>
                </a:lnTo>
                <a:lnTo>
                  <a:pt x="111" y="407"/>
                </a:lnTo>
                <a:lnTo>
                  <a:pt x="113" y="407"/>
                </a:lnTo>
                <a:lnTo>
                  <a:pt x="115" y="405"/>
                </a:lnTo>
                <a:lnTo>
                  <a:pt x="117" y="405"/>
                </a:lnTo>
                <a:lnTo>
                  <a:pt x="119" y="405"/>
                </a:lnTo>
                <a:lnTo>
                  <a:pt x="122" y="405"/>
                </a:lnTo>
                <a:lnTo>
                  <a:pt x="126" y="405"/>
                </a:lnTo>
                <a:lnTo>
                  <a:pt x="128" y="407"/>
                </a:lnTo>
                <a:lnTo>
                  <a:pt x="130" y="407"/>
                </a:lnTo>
                <a:lnTo>
                  <a:pt x="132" y="407"/>
                </a:lnTo>
                <a:lnTo>
                  <a:pt x="132" y="407"/>
                </a:lnTo>
                <a:lnTo>
                  <a:pt x="134" y="407"/>
                </a:lnTo>
                <a:lnTo>
                  <a:pt x="134" y="405"/>
                </a:lnTo>
                <a:lnTo>
                  <a:pt x="136" y="405"/>
                </a:lnTo>
                <a:lnTo>
                  <a:pt x="136" y="403"/>
                </a:lnTo>
                <a:lnTo>
                  <a:pt x="138" y="403"/>
                </a:lnTo>
                <a:lnTo>
                  <a:pt x="140" y="403"/>
                </a:lnTo>
                <a:lnTo>
                  <a:pt x="142" y="405"/>
                </a:lnTo>
                <a:lnTo>
                  <a:pt x="142" y="405"/>
                </a:lnTo>
                <a:lnTo>
                  <a:pt x="145" y="407"/>
                </a:lnTo>
                <a:lnTo>
                  <a:pt x="145" y="409"/>
                </a:lnTo>
                <a:lnTo>
                  <a:pt x="145" y="409"/>
                </a:lnTo>
                <a:lnTo>
                  <a:pt x="149" y="412"/>
                </a:lnTo>
                <a:lnTo>
                  <a:pt x="149" y="412"/>
                </a:lnTo>
                <a:lnTo>
                  <a:pt x="151" y="412"/>
                </a:lnTo>
                <a:lnTo>
                  <a:pt x="153" y="412"/>
                </a:lnTo>
                <a:lnTo>
                  <a:pt x="155" y="412"/>
                </a:lnTo>
                <a:lnTo>
                  <a:pt x="155" y="409"/>
                </a:lnTo>
                <a:lnTo>
                  <a:pt x="157" y="409"/>
                </a:lnTo>
                <a:lnTo>
                  <a:pt x="159" y="407"/>
                </a:lnTo>
                <a:lnTo>
                  <a:pt x="159" y="407"/>
                </a:lnTo>
                <a:lnTo>
                  <a:pt x="161" y="405"/>
                </a:lnTo>
                <a:lnTo>
                  <a:pt x="161" y="403"/>
                </a:lnTo>
                <a:lnTo>
                  <a:pt x="161" y="403"/>
                </a:lnTo>
                <a:lnTo>
                  <a:pt x="161" y="401"/>
                </a:lnTo>
                <a:lnTo>
                  <a:pt x="161" y="401"/>
                </a:lnTo>
                <a:lnTo>
                  <a:pt x="159" y="399"/>
                </a:lnTo>
                <a:lnTo>
                  <a:pt x="159" y="399"/>
                </a:lnTo>
                <a:lnTo>
                  <a:pt x="159" y="397"/>
                </a:lnTo>
                <a:lnTo>
                  <a:pt x="161" y="397"/>
                </a:lnTo>
                <a:lnTo>
                  <a:pt x="161" y="397"/>
                </a:lnTo>
                <a:lnTo>
                  <a:pt x="163" y="397"/>
                </a:lnTo>
                <a:lnTo>
                  <a:pt x="163" y="397"/>
                </a:lnTo>
                <a:lnTo>
                  <a:pt x="163" y="399"/>
                </a:lnTo>
                <a:lnTo>
                  <a:pt x="163" y="399"/>
                </a:lnTo>
                <a:lnTo>
                  <a:pt x="163" y="401"/>
                </a:lnTo>
                <a:lnTo>
                  <a:pt x="163" y="401"/>
                </a:lnTo>
                <a:lnTo>
                  <a:pt x="165" y="403"/>
                </a:lnTo>
                <a:lnTo>
                  <a:pt x="167" y="403"/>
                </a:lnTo>
                <a:lnTo>
                  <a:pt x="167" y="403"/>
                </a:lnTo>
                <a:lnTo>
                  <a:pt x="167" y="403"/>
                </a:lnTo>
                <a:lnTo>
                  <a:pt x="170" y="401"/>
                </a:lnTo>
                <a:lnTo>
                  <a:pt x="170" y="401"/>
                </a:lnTo>
                <a:lnTo>
                  <a:pt x="170" y="399"/>
                </a:lnTo>
                <a:lnTo>
                  <a:pt x="167" y="397"/>
                </a:lnTo>
                <a:lnTo>
                  <a:pt x="167" y="395"/>
                </a:lnTo>
                <a:lnTo>
                  <a:pt x="167" y="393"/>
                </a:lnTo>
                <a:lnTo>
                  <a:pt x="170" y="393"/>
                </a:lnTo>
                <a:lnTo>
                  <a:pt x="172" y="391"/>
                </a:lnTo>
                <a:lnTo>
                  <a:pt x="174" y="391"/>
                </a:lnTo>
                <a:lnTo>
                  <a:pt x="176" y="391"/>
                </a:lnTo>
                <a:lnTo>
                  <a:pt x="176" y="389"/>
                </a:lnTo>
                <a:lnTo>
                  <a:pt x="178" y="389"/>
                </a:lnTo>
                <a:lnTo>
                  <a:pt x="180" y="389"/>
                </a:lnTo>
                <a:lnTo>
                  <a:pt x="180" y="389"/>
                </a:lnTo>
                <a:lnTo>
                  <a:pt x="182" y="389"/>
                </a:lnTo>
                <a:lnTo>
                  <a:pt x="182" y="389"/>
                </a:lnTo>
                <a:lnTo>
                  <a:pt x="184" y="389"/>
                </a:lnTo>
                <a:lnTo>
                  <a:pt x="190" y="389"/>
                </a:lnTo>
                <a:lnTo>
                  <a:pt x="190" y="389"/>
                </a:lnTo>
                <a:lnTo>
                  <a:pt x="193" y="389"/>
                </a:lnTo>
                <a:lnTo>
                  <a:pt x="193" y="391"/>
                </a:lnTo>
                <a:lnTo>
                  <a:pt x="195" y="391"/>
                </a:lnTo>
                <a:lnTo>
                  <a:pt x="195" y="391"/>
                </a:lnTo>
                <a:lnTo>
                  <a:pt x="197" y="391"/>
                </a:lnTo>
                <a:lnTo>
                  <a:pt x="199" y="389"/>
                </a:lnTo>
                <a:lnTo>
                  <a:pt x="199" y="389"/>
                </a:lnTo>
                <a:lnTo>
                  <a:pt x="201" y="386"/>
                </a:lnTo>
                <a:lnTo>
                  <a:pt x="201" y="382"/>
                </a:lnTo>
                <a:lnTo>
                  <a:pt x="201" y="378"/>
                </a:lnTo>
                <a:lnTo>
                  <a:pt x="199" y="376"/>
                </a:lnTo>
                <a:lnTo>
                  <a:pt x="199" y="376"/>
                </a:lnTo>
                <a:lnTo>
                  <a:pt x="199" y="374"/>
                </a:lnTo>
                <a:lnTo>
                  <a:pt x="199" y="372"/>
                </a:lnTo>
                <a:lnTo>
                  <a:pt x="199" y="370"/>
                </a:lnTo>
                <a:lnTo>
                  <a:pt x="199" y="368"/>
                </a:lnTo>
                <a:lnTo>
                  <a:pt x="201" y="366"/>
                </a:lnTo>
                <a:lnTo>
                  <a:pt x="201" y="366"/>
                </a:lnTo>
                <a:lnTo>
                  <a:pt x="201" y="363"/>
                </a:lnTo>
                <a:lnTo>
                  <a:pt x="201" y="363"/>
                </a:lnTo>
                <a:lnTo>
                  <a:pt x="199" y="361"/>
                </a:lnTo>
                <a:lnTo>
                  <a:pt x="201" y="359"/>
                </a:lnTo>
                <a:lnTo>
                  <a:pt x="201" y="359"/>
                </a:lnTo>
                <a:lnTo>
                  <a:pt x="203" y="355"/>
                </a:lnTo>
                <a:lnTo>
                  <a:pt x="205" y="355"/>
                </a:lnTo>
                <a:lnTo>
                  <a:pt x="205" y="353"/>
                </a:lnTo>
                <a:lnTo>
                  <a:pt x="207" y="353"/>
                </a:lnTo>
                <a:lnTo>
                  <a:pt x="209" y="353"/>
                </a:lnTo>
                <a:lnTo>
                  <a:pt x="211" y="353"/>
                </a:lnTo>
                <a:lnTo>
                  <a:pt x="211" y="353"/>
                </a:lnTo>
                <a:lnTo>
                  <a:pt x="218" y="353"/>
                </a:lnTo>
                <a:lnTo>
                  <a:pt x="220" y="353"/>
                </a:lnTo>
                <a:lnTo>
                  <a:pt x="222" y="351"/>
                </a:lnTo>
                <a:lnTo>
                  <a:pt x="222" y="351"/>
                </a:lnTo>
                <a:lnTo>
                  <a:pt x="222" y="349"/>
                </a:lnTo>
                <a:lnTo>
                  <a:pt x="224" y="349"/>
                </a:lnTo>
                <a:lnTo>
                  <a:pt x="228" y="347"/>
                </a:lnTo>
                <a:lnTo>
                  <a:pt x="228" y="347"/>
                </a:lnTo>
                <a:lnTo>
                  <a:pt x="232" y="347"/>
                </a:lnTo>
                <a:lnTo>
                  <a:pt x="232" y="347"/>
                </a:lnTo>
                <a:lnTo>
                  <a:pt x="234" y="347"/>
                </a:lnTo>
                <a:lnTo>
                  <a:pt x="234" y="347"/>
                </a:lnTo>
                <a:lnTo>
                  <a:pt x="236" y="345"/>
                </a:lnTo>
                <a:lnTo>
                  <a:pt x="239" y="345"/>
                </a:lnTo>
                <a:lnTo>
                  <a:pt x="241" y="343"/>
                </a:lnTo>
                <a:lnTo>
                  <a:pt x="241" y="345"/>
                </a:lnTo>
                <a:lnTo>
                  <a:pt x="243" y="345"/>
                </a:lnTo>
                <a:lnTo>
                  <a:pt x="243" y="343"/>
                </a:lnTo>
                <a:lnTo>
                  <a:pt x="245" y="341"/>
                </a:lnTo>
                <a:lnTo>
                  <a:pt x="247" y="341"/>
                </a:lnTo>
                <a:lnTo>
                  <a:pt x="251" y="341"/>
                </a:lnTo>
                <a:lnTo>
                  <a:pt x="251" y="341"/>
                </a:lnTo>
                <a:lnTo>
                  <a:pt x="253" y="338"/>
                </a:lnTo>
                <a:lnTo>
                  <a:pt x="255" y="336"/>
                </a:lnTo>
                <a:lnTo>
                  <a:pt x="255" y="336"/>
                </a:lnTo>
                <a:lnTo>
                  <a:pt x="257" y="336"/>
                </a:lnTo>
                <a:lnTo>
                  <a:pt x="259" y="341"/>
                </a:lnTo>
                <a:lnTo>
                  <a:pt x="261" y="341"/>
                </a:lnTo>
                <a:lnTo>
                  <a:pt x="264" y="341"/>
                </a:lnTo>
                <a:lnTo>
                  <a:pt x="264" y="341"/>
                </a:lnTo>
                <a:lnTo>
                  <a:pt x="266" y="341"/>
                </a:lnTo>
                <a:lnTo>
                  <a:pt x="266" y="343"/>
                </a:lnTo>
                <a:lnTo>
                  <a:pt x="268" y="345"/>
                </a:lnTo>
                <a:lnTo>
                  <a:pt x="268" y="347"/>
                </a:lnTo>
                <a:lnTo>
                  <a:pt x="270" y="347"/>
                </a:lnTo>
                <a:lnTo>
                  <a:pt x="270" y="347"/>
                </a:lnTo>
                <a:lnTo>
                  <a:pt x="272" y="347"/>
                </a:lnTo>
                <a:lnTo>
                  <a:pt x="274" y="347"/>
                </a:lnTo>
                <a:lnTo>
                  <a:pt x="276" y="345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0" y="338"/>
                </a:lnTo>
                <a:lnTo>
                  <a:pt x="280" y="338"/>
                </a:lnTo>
                <a:lnTo>
                  <a:pt x="282" y="336"/>
                </a:lnTo>
                <a:lnTo>
                  <a:pt x="282" y="336"/>
                </a:lnTo>
                <a:lnTo>
                  <a:pt x="282" y="334"/>
                </a:lnTo>
                <a:lnTo>
                  <a:pt x="284" y="332"/>
                </a:lnTo>
                <a:lnTo>
                  <a:pt x="284" y="332"/>
                </a:lnTo>
                <a:lnTo>
                  <a:pt x="284" y="328"/>
                </a:lnTo>
                <a:lnTo>
                  <a:pt x="284" y="328"/>
                </a:lnTo>
                <a:lnTo>
                  <a:pt x="282" y="326"/>
                </a:lnTo>
                <a:lnTo>
                  <a:pt x="282" y="326"/>
                </a:lnTo>
                <a:lnTo>
                  <a:pt x="282" y="326"/>
                </a:lnTo>
                <a:lnTo>
                  <a:pt x="282" y="324"/>
                </a:lnTo>
                <a:lnTo>
                  <a:pt x="282" y="324"/>
                </a:lnTo>
                <a:lnTo>
                  <a:pt x="280" y="324"/>
                </a:lnTo>
                <a:lnTo>
                  <a:pt x="278" y="322"/>
                </a:lnTo>
                <a:lnTo>
                  <a:pt x="278" y="322"/>
                </a:lnTo>
                <a:lnTo>
                  <a:pt x="278" y="322"/>
                </a:lnTo>
                <a:lnTo>
                  <a:pt x="278" y="320"/>
                </a:lnTo>
                <a:lnTo>
                  <a:pt x="280" y="318"/>
                </a:lnTo>
                <a:lnTo>
                  <a:pt x="280" y="318"/>
                </a:lnTo>
                <a:lnTo>
                  <a:pt x="280" y="315"/>
                </a:lnTo>
                <a:lnTo>
                  <a:pt x="282" y="315"/>
                </a:lnTo>
                <a:lnTo>
                  <a:pt x="282" y="311"/>
                </a:lnTo>
                <a:lnTo>
                  <a:pt x="287" y="311"/>
                </a:lnTo>
                <a:lnTo>
                  <a:pt x="287" y="311"/>
                </a:lnTo>
                <a:lnTo>
                  <a:pt x="287" y="309"/>
                </a:lnTo>
                <a:lnTo>
                  <a:pt x="289" y="309"/>
                </a:lnTo>
                <a:lnTo>
                  <a:pt x="289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1" y="309"/>
                </a:lnTo>
                <a:lnTo>
                  <a:pt x="293" y="309"/>
                </a:lnTo>
                <a:lnTo>
                  <a:pt x="293" y="309"/>
                </a:lnTo>
                <a:lnTo>
                  <a:pt x="293" y="307"/>
                </a:lnTo>
                <a:lnTo>
                  <a:pt x="293" y="307"/>
                </a:lnTo>
                <a:lnTo>
                  <a:pt x="295" y="305"/>
                </a:lnTo>
                <a:lnTo>
                  <a:pt x="295" y="305"/>
                </a:lnTo>
                <a:lnTo>
                  <a:pt x="297" y="303"/>
                </a:lnTo>
                <a:lnTo>
                  <a:pt x="297" y="303"/>
                </a:lnTo>
                <a:lnTo>
                  <a:pt x="299" y="305"/>
                </a:lnTo>
                <a:lnTo>
                  <a:pt x="299" y="307"/>
                </a:lnTo>
                <a:lnTo>
                  <a:pt x="299" y="307"/>
                </a:lnTo>
                <a:lnTo>
                  <a:pt x="299" y="305"/>
                </a:lnTo>
                <a:lnTo>
                  <a:pt x="301" y="305"/>
                </a:lnTo>
                <a:lnTo>
                  <a:pt x="301" y="307"/>
                </a:lnTo>
                <a:lnTo>
                  <a:pt x="301" y="307"/>
                </a:lnTo>
                <a:lnTo>
                  <a:pt x="303" y="307"/>
                </a:lnTo>
                <a:lnTo>
                  <a:pt x="303" y="307"/>
                </a:lnTo>
                <a:lnTo>
                  <a:pt x="305" y="307"/>
                </a:lnTo>
                <a:lnTo>
                  <a:pt x="305" y="309"/>
                </a:lnTo>
                <a:lnTo>
                  <a:pt x="307" y="311"/>
                </a:lnTo>
                <a:lnTo>
                  <a:pt x="310" y="313"/>
                </a:lnTo>
                <a:lnTo>
                  <a:pt x="310" y="315"/>
                </a:lnTo>
                <a:lnTo>
                  <a:pt x="310" y="315"/>
                </a:lnTo>
                <a:lnTo>
                  <a:pt x="310" y="318"/>
                </a:lnTo>
                <a:lnTo>
                  <a:pt x="310" y="318"/>
                </a:lnTo>
                <a:lnTo>
                  <a:pt x="310" y="320"/>
                </a:lnTo>
                <a:lnTo>
                  <a:pt x="310" y="320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2"/>
                </a:lnTo>
                <a:lnTo>
                  <a:pt x="312" y="324"/>
                </a:lnTo>
                <a:lnTo>
                  <a:pt x="314" y="324"/>
                </a:lnTo>
                <a:lnTo>
                  <a:pt x="314" y="324"/>
                </a:lnTo>
                <a:lnTo>
                  <a:pt x="316" y="324"/>
                </a:lnTo>
                <a:lnTo>
                  <a:pt x="316" y="326"/>
                </a:lnTo>
                <a:lnTo>
                  <a:pt x="316" y="326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6" y="328"/>
                </a:lnTo>
                <a:lnTo>
                  <a:pt x="318" y="326"/>
                </a:lnTo>
                <a:lnTo>
                  <a:pt x="318" y="326"/>
                </a:lnTo>
                <a:lnTo>
                  <a:pt x="318" y="326"/>
                </a:lnTo>
                <a:lnTo>
                  <a:pt x="318" y="324"/>
                </a:lnTo>
                <a:lnTo>
                  <a:pt x="320" y="324"/>
                </a:lnTo>
                <a:lnTo>
                  <a:pt x="320" y="326"/>
                </a:lnTo>
                <a:lnTo>
                  <a:pt x="322" y="326"/>
                </a:lnTo>
                <a:lnTo>
                  <a:pt x="322" y="326"/>
                </a:lnTo>
                <a:lnTo>
                  <a:pt x="322" y="326"/>
                </a:lnTo>
                <a:lnTo>
                  <a:pt x="324" y="328"/>
                </a:lnTo>
                <a:lnTo>
                  <a:pt x="324" y="328"/>
                </a:lnTo>
                <a:lnTo>
                  <a:pt x="324" y="328"/>
                </a:lnTo>
                <a:lnTo>
                  <a:pt x="324" y="330"/>
                </a:lnTo>
                <a:lnTo>
                  <a:pt x="326" y="330"/>
                </a:lnTo>
                <a:lnTo>
                  <a:pt x="326" y="330"/>
                </a:lnTo>
                <a:lnTo>
                  <a:pt x="328" y="332"/>
                </a:lnTo>
                <a:lnTo>
                  <a:pt x="328" y="332"/>
                </a:lnTo>
                <a:lnTo>
                  <a:pt x="330" y="332"/>
                </a:lnTo>
                <a:lnTo>
                  <a:pt x="330" y="332"/>
                </a:lnTo>
                <a:lnTo>
                  <a:pt x="333" y="332"/>
                </a:lnTo>
                <a:lnTo>
                  <a:pt x="335" y="332"/>
                </a:lnTo>
                <a:lnTo>
                  <a:pt x="335" y="332"/>
                </a:lnTo>
                <a:lnTo>
                  <a:pt x="337" y="332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9" y="330"/>
                </a:lnTo>
                <a:lnTo>
                  <a:pt x="337" y="328"/>
                </a:lnTo>
                <a:lnTo>
                  <a:pt x="337" y="328"/>
                </a:lnTo>
                <a:lnTo>
                  <a:pt x="337" y="328"/>
                </a:lnTo>
                <a:lnTo>
                  <a:pt x="335" y="328"/>
                </a:lnTo>
                <a:lnTo>
                  <a:pt x="335" y="328"/>
                </a:lnTo>
                <a:lnTo>
                  <a:pt x="335" y="326"/>
                </a:lnTo>
                <a:lnTo>
                  <a:pt x="335" y="326"/>
                </a:lnTo>
                <a:lnTo>
                  <a:pt x="335" y="324"/>
                </a:lnTo>
                <a:lnTo>
                  <a:pt x="335" y="324"/>
                </a:lnTo>
                <a:lnTo>
                  <a:pt x="335" y="322"/>
                </a:lnTo>
                <a:lnTo>
                  <a:pt x="337" y="322"/>
                </a:lnTo>
                <a:lnTo>
                  <a:pt x="339" y="322"/>
                </a:lnTo>
                <a:lnTo>
                  <a:pt x="337" y="320"/>
                </a:lnTo>
                <a:lnTo>
                  <a:pt x="337" y="320"/>
                </a:lnTo>
                <a:lnTo>
                  <a:pt x="337" y="320"/>
                </a:lnTo>
                <a:lnTo>
                  <a:pt x="337" y="318"/>
                </a:lnTo>
                <a:lnTo>
                  <a:pt x="337" y="318"/>
                </a:lnTo>
                <a:lnTo>
                  <a:pt x="339" y="318"/>
                </a:lnTo>
                <a:lnTo>
                  <a:pt x="339" y="318"/>
                </a:lnTo>
                <a:lnTo>
                  <a:pt x="339" y="318"/>
                </a:lnTo>
                <a:lnTo>
                  <a:pt x="337" y="315"/>
                </a:lnTo>
                <a:lnTo>
                  <a:pt x="337" y="315"/>
                </a:lnTo>
                <a:lnTo>
                  <a:pt x="333" y="313"/>
                </a:lnTo>
                <a:lnTo>
                  <a:pt x="330" y="315"/>
                </a:lnTo>
                <a:lnTo>
                  <a:pt x="330" y="313"/>
                </a:lnTo>
                <a:lnTo>
                  <a:pt x="328" y="313"/>
                </a:lnTo>
                <a:lnTo>
                  <a:pt x="328" y="315"/>
                </a:lnTo>
                <a:lnTo>
                  <a:pt x="328" y="315"/>
                </a:lnTo>
                <a:lnTo>
                  <a:pt x="328" y="318"/>
                </a:lnTo>
                <a:lnTo>
                  <a:pt x="326" y="315"/>
                </a:lnTo>
                <a:lnTo>
                  <a:pt x="326" y="315"/>
                </a:lnTo>
                <a:lnTo>
                  <a:pt x="326" y="315"/>
                </a:lnTo>
                <a:lnTo>
                  <a:pt x="324" y="315"/>
                </a:lnTo>
                <a:lnTo>
                  <a:pt x="324" y="313"/>
                </a:lnTo>
                <a:lnTo>
                  <a:pt x="320" y="313"/>
                </a:lnTo>
                <a:lnTo>
                  <a:pt x="318" y="313"/>
                </a:lnTo>
                <a:lnTo>
                  <a:pt x="318" y="311"/>
                </a:lnTo>
                <a:lnTo>
                  <a:pt x="316" y="311"/>
                </a:lnTo>
                <a:lnTo>
                  <a:pt x="314" y="311"/>
                </a:lnTo>
                <a:lnTo>
                  <a:pt x="316" y="311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6" y="309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7"/>
                </a:lnTo>
                <a:lnTo>
                  <a:pt x="318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5"/>
                </a:lnTo>
                <a:lnTo>
                  <a:pt x="316" y="303"/>
                </a:lnTo>
                <a:lnTo>
                  <a:pt x="316" y="303"/>
                </a:lnTo>
                <a:lnTo>
                  <a:pt x="316" y="303"/>
                </a:lnTo>
                <a:lnTo>
                  <a:pt x="316" y="301"/>
                </a:lnTo>
                <a:lnTo>
                  <a:pt x="316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1"/>
                </a:lnTo>
                <a:lnTo>
                  <a:pt x="318" y="303"/>
                </a:lnTo>
                <a:lnTo>
                  <a:pt x="320" y="303"/>
                </a:lnTo>
                <a:lnTo>
                  <a:pt x="320" y="305"/>
                </a:lnTo>
                <a:lnTo>
                  <a:pt x="320" y="305"/>
                </a:lnTo>
                <a:lnTo>
                  <a:pt x="322" y="305"/>
                </a:lnTo>
                <a:lnTo>
                  <a:pt x="324" y="307"/>
                </a:lnTo>
                <a:lnTo>
                  <a:pt x="324" y="305"/>
                </a:lnTo>
                <a:lnTo>
                  <a:pt x="326" y="305"/>
                </a:lnTo>
                <a:lnTo>
                  <a:pt x="326" y="305"/>
                </a:lnTo>
                <a:lnTo>
                  <a:pt x="326" y="303"/>
                </a:lnTo>
                <a:lnTo>
                  <a:pt x="326" y="303"/>
                </a:lnTo>
                <a:lnTo>
                  <a:pt x="328" y="303"/>
                </a:lnTo>
                <a:lnTo>
                  <a:pt x="328" y="301"/>
                </a:lnTo>
                <a:lnTo>
                  <a:pt x="328" y="299"/>
                </a:lnTo>
                <a:lnTo>
                  <a:pt x="328" y="299"/>
                </a:lnTo>
                <a:lnTo>
                  <a:pt x="328" y="299"/>
                </a:lnTo>
                <a:lnTo>
                  <a:pt x="328" y="297"/>
                </a:lnTo>
                <a:lnTo>
                  <a:pt x="328" y="297"/>
                </a:lnTo>
                <a:lnTo>
                  <a:pt x="330" y="297"/>
                </a:lnTo>
                <a:lnTo>
                  <a:pt x="330" y="297"/>
                </a:lnTo>
                <a:lnTo>
                  <a:pt x="333" y="297"/>
                </a:lnTo>
                <a:lnTo>
                  <a:pt x="333" y="295"/>
                </a:lnTo>
                <a:lnTo>
                  <a:pt x="333" y="295"/>
                </a:lnTo>
                <a:lnTo>
                  <a:pt x="335" y="295"/>
                </a:lnTo>
                <a:lnTo>
                  <a:pt x="335" y="292"/>
                </a:lnTo>
                <a:lnTo>
                  <a:pt x="337" y="295"/>
                </a:lnTo>
                <a:lnTo>
                  <a:pt x="337" y="295"/>
                </a:lnTo>
                <a:lnTo>
                  <a:pt x="339" y="295"/>
                </a:lnTo>
                <a:lnTo>
                  <a:pt x="339" y="297"/>
                </a:lnTo>
                <a:lnTo>
                  <a:pt x="341" y="297"/>
                </a:lnTo>
                <a:lnTo>
                  <a:pt x="341" y="297"/>
                </a:lnTo>
                <a:lnTo>
                  <a:pt x="341" y="297"/>
                </a:lnTo>
                <a:lnTo>
                  <a:pt x="343" y="297"/>
                </a:lnTo>
                <a:lnTo>
                  <a:pt x="341" y="297"/>
                </a:lnTo>
                <a:lnTo>
                  <a:pt x="343" y="299"/>
                </a:lnTo>
                <a:lnTo>
                  <a:pt x="343" y="299"/>
                </a:lnTo>
                <a:lnTo>
                  <a:pt x="345" y="299"/>
                </a:lnTo>
                <a:lnTo>
                  <a:pt x="345" y="299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1"/>
                </a:lnTo>
                <a:lnTo>
                  <a:pt x="343" y="303"/>
                </a:lnTo>
                <a:lnTo>
                  <a:pt x="345" y="303"/>
                </a:lnTo>
                <a:lnTo>
                  <a:pt x="345" y="303"/>
                </a:lnTo>
                <a:lnTo>
                  <a:pt x="345" y="301"/>
                </a:lnTo>
                <a:lnTo>
                  <a:pt x="347" y="301"/>
                </a:lnTo>
                <a:lnTo>
                  <a:pt x="347" y="301"/>
                </a:lnTo>
                <a:lnTo>
                  <a:pt x="347" y="301"/>
                </a:lnTo>
                <a:lnTo>
                  <a:pt x="349" y="301"/>
                </a:lnTo>
                <a:lnTo>
                  <a:pt x="351" y="301"/>
                </a:lnTo>
                <a:lnTo>
                  <a:pt x="351" y="301"/>
                </a:lnTo>
                <a:lnTo>
                  <a:pt x="353" y="303"/>
                </a:lnTo>
                <a:lnTo>
                  <a:pt x="355" y="303"/>
                </a:lnTo>
                <a:lnTo>
                  <a:pt x="358" y="303"/>
                </a:lnTo>
                <a:lnTo>
                  <a:pt x="358" y="303"/>
                </a:lnTo>
                <a:lnTo>
                  <a:pt x="358" y="303"/>
                </a:lnTo>
                <a:lnTo>
                  <a:pt x="360" y="303"/>
                </a:lnTo>
                <a:lnTo>
                  <a:pt x="362" y="305"/>
                </a:lnTo>
                <a:lnTo>
                  <a:pt x="362" y="305"/>
                </a:lnTo>
                <a:lnTo>
                  <a:pt x="362" y="305"/>
                </a:lnTo>
                <a:lnTo>
                  <a:pt x="364" y="305"/>
                </a:lnTo>
                <a:lnTo>
                  <a:pt x="364" y="303"/>
                </a:lnTo>
                <a:lnTo>
                  <a:pt x="364" y="303"/>
                </a:lnTo>
                <a:lnTo>
                  <a:pt x="366" y="303"/>
                </a:lnTo>
                <a:lnTo>
                  <a:pt x="366" y="301"/>
                </a:lnTo>
                <a:lnTo>
                  <a:pt x="366" y="299"/>
                </a:lnTo>
                <a:lnTo>
                  <a:pt x="366" y="299"/>
                </a:lnTo>
                <a:lnTo>
                  <a:pt x="366" y="299"/>
                </a:lnTo>
                <a:lnTo>
                  <a:pt x="366" y="297"/>
                </a:lnTo>
                <a:lnTo>
                  <a:pt x="366" y="295"/>
                </a:lnTo>
                <a:lnTo>
                  <a:pt x="366" y="295"/>
                </a:lnTo>
                <a:lnTo>
                  <a:pt x="366" y="292"/>
                </a:lnTo>
                <a:lnTo>
                  <a:pt x="368" y="292"/>
                </a:lnTo>
                <a:lnTo>
                  <a:pt x="368" y="292"/>
                </a:lnTo>
                <a:lnTo>
                  <a:pt x="368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2"/>
                </a:lnTo>
                <a:lnTo>
                  <a:pt x="370" y="290"/>
                </a:lnTo>
                <a:lnTo>
                  <a:pt x="370" y="290"/>
                </a:lnTo>
                <a:lnTo>
                  <a:pt x="370" y="290"/>
                </a:lnTo>
                <a:lnTo>
                  <a:pt x="370" y="288"/>
                </a:lnTo>
                <a:lnTo>
                  <a:pt x="370" y="288"/>
                </a:lnTo>
                <a:lnTo>
                  <a:pt x="370" y="288"/>
                </a:lnTo>
                <a:lnTo>
                  <a:pt x="370" y="286"/>
                </a:lnTo>
                <a:lnTo>
                  <a:pt x="370" y="286"/>
                </a:lnTo>
                <a:lnTo>
                  <a:pt x="372" y="286"/>
                </a:lnTo>
                <a:lnTo>
                  <a:pt x="372" y="286"/>
                </a:lnTo>
                <a:lnTo>
                  <a:pt x="374" y="286"/>
                </a:lnTo>
                <a:lnTo>
                  <a:pt x="374" y="288"/>
                </a:lnTo>
                <a:lnTo>
                  <a:pt x="374" y="288"/>
                </a:lnTo>
                <a:lnTo>
                  <a:pt x="376" y="288"/>
                </a:lnTo>
                <a:lnTo>
                  <a:pt x="378" y="288"/>
                </a:lnTo>
                <a:lnTo>
                  <a:pt x="378" y="288"/>
                </a:lnTo>
                <a:lnTo>
                  <a:pt x="378" y="288"/>
                </a:lnTo>
                <a:lnTo>
                  <a:pt x="381" y="288"/>
                </a:lnTo>
                <a:lnTo>
                  <a:pt x="383" y="288"/>
                </a:lnTo>
                <a:lnTo>
                  <a:pt x="383" y="288"/>
                </a:lnTo>
                <a:lnTo>
                  <a:pt x="383" y="286"/>
                </a:lnTo>
                <a:lnTo>
                  <a:pt x="383" y="286"/>
                </a:lnTo>
                <a:lnTo>
                  <a:pt x="385" y="286"/>
                </a:lnTo>
                <a:lnTo>
                  <a:pt x="385" y="286"/>
                </a:lnTo>
                <a:lnTo>
                  <a:pt x="385" y="286"/>
                </a:lnTo>
                <a:lnTo>
                  <a:pt x="387" y="286"/>
                </a:lnTo>
                <a:lnTo>
                  <a:pt x="389" y="286"/>
                </a:lnTo>
                <a:lnTo>
                  <a:pt x="391" y="284"/>
                </a:lnTo>
                <a:lnTo>
                  <a:pt x="395" y="284"/>
                </a:lnTo>
                <a:lnTo>
                  <a:pt x="395" y="284"/>
                </a:lnTo>
                <a:lnTo>
                  <a:pt x="397" y="282"/>
                </a:lnTo>
                <a:lnTo>
                  <a:pt x="397" y="282"/>
                </a:lnTo>
                <a:lnTo>
                  <a:pt x="397" y="280"/>
                </a:lnTo>
                <a:lnTo>
                  <a:pt x="397" y="280"/>
                </a:lnTo>
                <a:lnTo>
                  <a:pt x="397" y="276"/>
                </a:lnTo>
                <a:lnTo>
                  <a:pt x="397" y="276"/>
                </a:lnTo>
                <a:lnTo>
                  <a:pt x="397" y="276"/>
                </a:lnTo>
                <a:lnTo>
                  <a:pt x="397" y="274"/>
                </a:lnTo>
                <a:lnTo>
                  <a:pt x="399" y="274"/>
                </a:lnTo>
                <a:lnTo>
                  <a:pt x="401" y="274"/>
                </a:lnTo>
                <a:lnTo>
                  <a:pt x="404" y="274"/>
                </a:lnTo>
                <a:lnTo>
                  <a:pt x="406" y="274"/>
                </a:lnTo>
                <a:lnTo>
                  <a:pt x="406" y="274"/>
                </a:lnTo>
                <a:lnTo>
                  <a:pt x="406" y="274"/>
                </a:lnTo>
                <a:lnTo>
                  <a:pt x="408" y="274"/>
                </a:lnTo>
                <a:lnTo>
                  <a:pt x="410" y="272"/>
                </a:lnTo>
                <a:lnTo>
                  <a:pt x="410" y="272"/>
                </a:lnTo>
                <a:lnTo>
                  <a:pt x="410" y="270"/>
                </a:lnTo>
                <a:lnTo>
                  <a:pt x="412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67"/>
                </a:lnTo>
                <a:lnTo>
                  <a:pt x="414" y="270"/>
                </a:lnTo>
                <a:lnTo>
                  <a:pt x="416" y="270"/>
                </a:lnTo>
                <a:lnTo>
                  <a:pt x="418" y="270"/>
                </a:lnTo>
                <a:lnTo>
                  <a:pt x="418" y="270"/>
                </a:lnTo>
                <a:lnTo>
                  <a:pt x="418" y="270"/>
                </a:lnTo>
                <a:lnTo>
                  <a:pt x="420" y="270"/>
                </a:lnTo>
                <a:lnTo>
                  <a:pt x="422" y="270"/>
                </a:lnTo>
                <a:lnTo>
                  <a:pt x="422" y="270"/>
                </a:lnTo>
                <a:lnTo>
                  <a:pt x="422" y="270"/>
                </a:lnTo>
                <a:lnTo>
                  <a:pt x="424" y="267"/>
                </a:lnTo>
                <a:lnTo>
                  <a:pt x="424" y="267"/>
                </a:lnTo>
                <a:lnTo>
                  <a:pt x="424" y="267"/>
                </a:lnTo>
                <a:lnTo>
                  <a:pt x="424" y="265"/>
                </a:lnTo>
                <a:lnTo>
                  <a:pt x="427" y="265"/>
                </a:lnTo>
                <a:lnTo>
                  <a:pt x="427" y="263"/>
                </a:lnTo>
                <a:lnTo>
                  <a:pt x="429" y="263"/>
                </a:lnTo>
                <a:lnTo>
                  <a:pt x="429" y="261"/>
                </a:lnTo>
                <a:lnTo>
                  <a:pt x="431" y="259"/>
                </a:lnTo>
                <a:lnTo>
                  <a:pt x="431" y="259"/>
                </a:lnTo>
                <a:lnTo>
                  <a:pt x="429" y="259"/>
                </a:lnTo>
                <a:lnTo>
                  <a:pt x="429" y="257"/>
                </a:lnTo>
                <a:lnTo>
                  <a:pt x="431" y="257"/>
                </a:lnTo>
                <a:lnTo>
                  <a:pt x="431" y="255"/>
                </a:lnTo>
                <a:lnTo>
                  <a:pt x="431" y="255"/>
                </a:lnTo>
                <a:lnTo>
                  <a:pt x="431" y="251"/>
                </a:lnTo>
                <a:lnTo>
                  <a:pt x="431" y="251"/>
                </a:lnTo>
                <a:lnTo>
                  <a:pt x="431" y="251"/>
                </a:lnTo>
                <a:lnTo>
                  <a:pt x="431" y="249"/>
                </a:lnTo>
                <a:lnTo>
                  <a:pt x="433" y="249"/>
                </a:lnTo>
                <a:lnTo>
                  <a:pt x="433" y="249"/>
                </a:lnTo>
                <a:lnTo>
                  <a:pt x="433" y="247"/>
                </a:lnTo>
                <a:lnTo>
                  <a:pt x="433" y="247"/>
                </a:lnTo>
                <a:lnTo>
                  <a:pt x="431" y="247"/>
                </a:lnTo>
                <a:lnTo>
                  <a:pt x="431" y="247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1" y="244"/>
                </a:lnTo>
                <a:lnTo>
                  <a:pt x="433" y="242"/>
                </a:lnTo>
                <a:lnTo>
                  <a:pt x="433" y="240"/>
                </a:lnTo>
                <a:lnTo>
                  <a:pt x="435" y="240"/>
                </a:lnTo>
                <a:lnTo>
                  <a:pt x="435" y="238"/>
                </a:lnTo>
                <a:lnTo>
                  <a:pt x="435" y="238"/>
                </a:lnTo>
                <a:lnTo>
                  <a:pt x="437" y="236"/>
                </a:lnTo>
                <a:lnTo>
                  <a:pt x="437" y="236"/>
                </a:lnTo>
                <a:lnTo>
                  <a:pt x="437" y="236"/>
                </a:lnTo>
                <a:lnTo>
                  <a:pt x="437" y="234"/>
                </a:lnTo>
                <a:lnTo>
                  <a:pt x="437" y="232"/>
                </a:lnTo>
                <a:lnTo>
                  <a:pt x="437" y="232"/>
                </a:lnTo>
                <a:lnTo>
                  <a:pt x="437" y="232"/>
                </a:lnTo>
                <a:lnTo>
                  <a:pt x="439" y="230"/>
                </a:lnTo>
                <a:lnTo>
                  <a:pt x="441" y="230"/>
                </a:lnTo>
                <a:lnTo>
                  <a:pt x="441" y="230"/>
                </a:lnTo>
                <a:lnTo>
                  <a:pt x="441" y="228"/>
                </a:lnTo>
                <a:lnTo>
                  <a:pt x="443" y="228"/>
                </a:lnTo>
                <a:lnTo>
                  <a:pt x="445" y="228"/>
                </a:lnTo>
                <a:lnTo>
                  <a:pt x="445" y="228"/>
                </a:lnTo>
                <a:lnTo>
                  <a:pt x="447" y="228"/>
                </a:lnTo>
                <a:lnTo>
                  <a:pt x="449" y="226"/>
                </a:lnTo>
                <a:lnTo>
                  <a:pt x="449" y="226"/>
                </a:lnTo>
                <a:lnTo>
                  <a:pt x="449" y="226"/>
                </a:lnTo>
                <a:lnTo>
                  <a:pt x="452" y="224"/>
                </a:lnTo>
                <a:lnTo>
                  <a:pt x="452" y="224"/>
                </a:lnTo>
                <a:lnTo>
                  <a:pt x="454" y="221"/>
                </a:lnTo>
                <a:lnTo>
                  <a:pt x="454" y="221"/>
                </a:lnTo>
                <a:lnTo>
                  <a:pt x="454" y="221"/>
                </a:lnTo>
                <a:lnTo>
                  <a:pt x="456" y="221"/>
                </a:lnTo>
                <a:lnTo>
                  <a:pt x="458" y="219"/>
                </a:lnTo>
                <a:lnTo>
                  <a:pt x="458" y="219"/>
                </a:lnTo>
                <a:lnTo>
                  <a:pt x="460" y="219"/>
                </a:lnTo>
                <a:lnTo>
                  <a:pt x="460" y="219"/>
                </a:lnTo>
                <a:lnTo>
                  <a:pt x="460" y="217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Freeform 44">
            <a:extLst>
              <a:ext uri="{FF2B5EF4-FFF2-40B4-BE49-F238E27FC236}">
                <a16:creationId xmlns:a16="http://schemas.microsoft.com/office/drawing/2014/main" id="{D6DE20D0-0302-4FBA-9EDF-FAA0F0BE7591}"/>
              </a:ext>
            </a:extLst>
          </p:cNvPr>
          <p:cNvSpPr>
            <a:spLocks noEditPoints="1"/>
          </p:cNvSpPr>
          <p:nvPr/>
        </p:nvSpPr>
        <p:spPr bwMode="auto">
          <a:xfrm>
            <a:off x="7686442" y="5150495"/>
            <a:ext cx="642311" cy="821682"/>
          </a:xfrm>
          <a:custGeom>
            <a:avLst/>
            <a:gdLst>
              <a:gd name="T0" fmla="*/ 409 w 418"/>
              <a:gd name="T1" fmla="*/ 11 h 564"/>
              <a:gd name="T2" fmla="*/ 393 w 418"/>
              <a:gd name="T3" fmla="*/ 7 h 564"/>
              <a:gd name="T4" fmla="*/ 388 w 418"/>
              <a:gd name="T5" fmla="*/ 5 h 564"/>
              <a:gd name="T6" fmla="*/ 363 w 418"/>
              <a:gd name="T7" fmla="*/ 26 h 564"/>
              <a:gd name="T8" fmla="*/ 359 w 418"/>
              <a:gd name="T9" fmla="*/ 34 h 564"/>
              <a:gd name="T10" fmla="*/ 338 w 418"/>
              <a:gd name="T11" fmla="*/ 26 h 564"/>
              <a:gd name="T12" fmla="*/ 324 w 418"/>
              <a:gd name="T13" fmla="*/ 34 h 564"/>
              <a:gd name="T14" fmla="*/ 299 w 418"/>
              <a:gd name="T15" fmla="*/ 53 h 564"/>
              <a:gd name="T16" fmla="*/ 278 w 418"/>
              <a:gd name="T17" fmla="*/ 49 h 564"/>
              <a:gd name="T18" fmla="*/ 259 w 418"/>
              <a:gd name="T19" fmla="*/ 51 h 564"/>
              <a:gd name="T20" fmla="*/ 242 w 418"/>
              <a:gd name="T21" fmla="*/ 74 h 564"/>
              <a:gd name="T22" fmla="*/ 223 w 418"/>
              <a:gd name="T23" fmla="*/ 94 h 564"/>
              <a:gd name="T24" fmla="*/ 182 w 418"/>
              <a:gd name="T25" fmla="*/ 76 h 564"/>
              <a:gd name="T26" fmla="*/ 157 w 418"/>
              <a:gd name="T27" fmla="*/ 82 h 564"/>
              <a:gd name="T28" fmla="*/ 140 w 418"/>
              <a:gd name="T29" fmla="*/ 90 h 564"/>
              <a:gd name="T30" fmla="*/ 142 w 418"/>
              <a:gd name="T31" fmla="*/ 111 h 564"/>
              <a:gd name="T32" fmla="*/ 127 w 418"/>
              <a:gd name="T33" fmla="*/ 138 h 564"/>
              <a:gd name="T34" fmla="*/ 155 w 418"/>
              <a:gd name="T35" fmla="*/ 153 h 564"/>
              <a:gd name="T36" fmla="*/ 123 w 418"/>
              <a:gd name="T37" fmla="*/ 180 h 564"/>
              <a:gd name="T38" fmla="*/ 92 w 418"/>
              <a:gd name="T39" fmla="*/ 182 h 564"/>
              <a:gd name="T40" fmla="*/ 63 w 418"/>
              <a:gd name="T41" fmla="*/ 191 h 564"/>
              <a:gd name="T42" fmla="*/ 27 w 418"/>
              <a:gd name="T43" fmla="*/ 191 h 564"/>
              <a:gd name="T44" fmla="*/ 15 w 418"/>
              <a:gd name="T45" fmla="*/ 201 h 564"/>
              <a:gd name="T46" fmla="*/ 2 w 418"/>
              <a:gd name="T47" fmla="*/ 211 h 564"/>
              <a:gd name="T48" fmla="*/ 33 w 418"/>
              <a:gd name="T49" fmla="*/ 230 h 564"/>
              <a:gd name="T50" fmla="*/ 35 w 418"/>
              <a:gd name="T51" fmla="*/ 243 h 564"/>
              <a:gd name="T52" fmla="*/ 50 w 418"/>
              <a:gd name="T53" fmla="*/ 251 h 564"/>
              <a:gd name="T54" fmla="*/ 46 w 418"/>
              <a:gd name="T55" fmla="*/ 262 h 564"/>
              <a:gd name="T56" fmla="*/ 65 w 418"/>
              <a:gd name="T57" fmla="*/ 284 h 564"/>
              <a:gd name="T58" fmla="*/ 60 w 418"/>
              <a:gd name="T59" fmla="*/ 310 h 564"/>
              <a:gd name="T60" fmla="*/ 67 w 418"/>
              <a:gd name="T61" fmla="*/ 339 h 564"/>
              <a:gd name="T62" fmla="*/ 100 w 418"/>
              <a:gd name="T63" fmla="*/ 333 h 564"/>
              <a:gd name="T64" fmla="*/ 104 w 418"/>
              <a:gd name="T65" fmla="*/ 370 h 564"/>
              <a:gd name="T66" fmla="*/ 100 w 418"/>
              <a:gd name="T67" fmla="*/ 410 h 564"/>
              <a:gd name="T68" fmla="*/ 119 w 418"/>
              <a:gd name="T69" fmla="*/ 420 h 564"/>
              <a:gd name="T70" fmla="*/ 102 w 418"/>
              <a:gd name="T71" fmla="*/ 483 h 564"/>
              <a:gd name="T72" fmla="*/ 100 w 418"/>
              <a:gd name="T73" fmla="*/ 510 h 564"/>
              <a:gd name="T74" fmla="*/ 100 w 418"/>
              <a:gd name="T75" fmla="*/ 525 h 564"/>
              <a:gd name="T76" fmla="*/ 92 w 418"/>
              <a:gd name="T77" fmla="*/ 541 h 564"/>
              <a:gd name="T78" fmla="*/ 144 w 418"/>
              <a:gd name="T79" fmla="*/ 556 h 564"/>
              <a:gd name="T80" fmla="*/ 194 w 418"/>
              <a:gd name="T81" fmla="*/ 504 h 564"/>
              <a:gd name="T82" fmla="*/ 198 w 418"/>
              <a:gd name="T83" fmla="*/ 483 h 564"/>
              <a:gd name="T84" fmla="*/ 259 w 418"/>
              <a:gd name="T85" fmla="*/ 447 h 564"/>
              <a:gd name="T86" fmla="*/ 299 w 418"/>
              <a:gd name="T87" fmla="*/ 441 h 564"/>
              <a:gd name="T88" fmla="*/ 315 w 418"/>
              <a:gd name="T89" fmla="*/ 441 h 564"/>
              <a:gd name="T90" fmla="*/ 274 w 418"/>
              <a:gd name="T91" fmla="*/ 412 h 564"/>
              <a:gd name="T92" fmla="*/ 301 w 418"/>
              <a:gd name="T93" fmla="*/ 370 h 564"/>
              <a:gd name="T94" fmla="*/ 320 w 418"/>
              <a:gd name="T95" fmla="*/ 335 h 564"/>
              <a:gd name="T96" fmla="*/ 336 w 418"/>
              <a:gd name="T97" fmla="*/ 337 h 564"/>
              <a:gd name="T98" fmla="*/ 345 w 418"/>
              <a:gd name="T99" fmla="*/ 335 h 564"/>
              <a:gd name="T100" fmla="*/ 363 w 418"/>
              <a:gd name="T101" fmla="*/ 282 h 564"/>
              <a:gd name="T102" fmla="*/ 357 w 418"/>
              <a:gd name="T103" fmla="*/ 276 h 564"/>
              <a:gd name="T104" fmla="*/ 357 w 418"/>
              <a:gd name="T105" fmla="*/ 270 h 564"/>
              <a:gd name="T106" fmla="*/ 368 w 418"/>
              <a:gd name="T107" fmla="*/ 247 h 564"/>
              <a:gd name="T108" fmla="*/ 359 w 418"/>
              <a:gd name="T109" fmla="*/ 224 h 564"/>
              <a:gd name="T110" fmla="*/ 357 w 418"/>
              <a:gd name="T111" fmla="*/ 203 h 564"/>
              <a:gd name="T112" fmla="*/ 353 w 418"/>
              <a:gd name="T113" fmla="*/ 176 h 564"/>
              <a:gd name="T114" fmla="*/ 351 w 418"/>
              <a:gd name="T115" fmla="*/ 165 h 564"/>
              <a:gd name="T116" fmla="*/ 359 w 418"/>
              <a:gd name="T117" fmla="*/ 163 h 564"/>
              <a:gd name="T118" fmla="*/ 368 w 418"/>
              <a:gd name="T119" fmla="*/ 165 h 564"/>
              <a:gd name="T120" fmla="*/ 388 w 418"/>
              <a:gd name="T121" fmla="*/ 126 h 564"/>
              <a:gd name="T122" fmla="*/ 409 w 418"/>
              <a:gd name="T123" fmla="*/ 74 h 564"/>
              <a:gd name="T124" fmla="*/ 416 w 418"/>
              <a:gd name="T125" fmla="*/ 32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8" h="564">
                <a:moveTo>
                  <a:pt x="414" y="11"/>
                </a:moveTo>
                <a:lnTo>
                  <a:pt x="414" y="11"/>
                </a:lnTo>
                <a:lnTo>
                  <a:pt x="414" y="7"/>
                </a:lnTo>
                <a:lnTo>
                  <a:pt x="411" y="3"/>
                </a:lnTo>
                <a:lnTo>
                  <a:pt x="411" y="3"/>
                </a:lnTo>
                <a:lnTo>
                  <a:pt x="411" y="5"/>
                </a:lnTo>
                <a:lnTo>
                  <a:pt x="411" y="5"/>
                </a:lnTo>
                <a:lnTo>
                  <a:pt x="411" y="5"/>
                </a:lnTo>
                <a:lnTo>
                  <a:pt x="414" y="11"/>
                </a:lnTo>
                <a:close/>
                <a:moveTo>
                  <a:pt x="418" y="17"/>
                </a:moveTo>
                <a:lnTo>
                  <a:pt x="416" y="15"/>
                </a:lnTo>
                <a:lnTo>
                  <a:pt x="416" y="13"/>
                </a:lnTo>
                <a:lnTo>
                  <a:pt x="414" y="13"/>
                </a:lnTo>
                <a:lnTo>
                  <a:pt x="414" y="13"/>
                </a:lnTo>
                <a:lnTo>
                  <a:pt x="414" y="15"/>
                </a:lnTo>
                <a:lnTo>
                  <a:pt x="411" y="13"/>
                </a:lnTo>
                <a:lnTo>
                  <a:pt x="409" y="11"/>
                </a:lnTo>
                <a:lnTo>
                  <a:pt x="409" y="11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9" y="9"/>
                </a:lnTo>
                <a:lnTo>
                  <a:pt x="405" y="11"/>
                </a:lnTo>
                <a:lnTo>
                  <a:pt x="403" y="11"/>
                </a:lnTo>
                <a:lnTo>
                  <a:pt x="397" y="9"/>
                </a:lnTo>
                <a:lnTo>
                  <a:pt x="397" y="9"/>
                </a:lnTo>
                <a:lnTo>
                  <a:pt x="395" y="9"/>
                </a:lnTo>
                <a:lnTo>
                  <a:pt x="393" y="9"/>
                </a:lnTo>
                <a:lnTo>
                  <a:pt x="393" y="9"/>
                </a:lnTo>
                <a:lnTo>
                  <a:pt x="393" y="9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7"/>
                </a:lnTo>
                <a:lnTo>
                  <a:pt x="393" y="5"/>
                </a:lnTo>
                <a:lnTo>
                  <a:pt x="393" y="5"/>
                </a:lnTo>
                <a:lnTo>
                  <a:pt x="393" y="5"/>
                </a:lnTo>
                <a:lnTo>
                  <a:pt x="391" y="5"/>
                </a:lnTo>
                <a:lnTo>
                  <a:pt x="388" y="3"/>
                </a:lnTo>
                <a:lnTo>
                  <a:pt x="386" y="3"/>
                </a:lnTo>
                <a:lnTo>
                  <a:pt x="386" y="0"/>
                </a:lnTo>
                <a:lnTo>
                  <a:pt x="386" y="3"/>
                </a:lnTo>
                <a:lnTo>
                  <a:pt x="386" y="3"/>
                </a:lnTo>
                <a:lnTo>
                  <a:pt x="384" y="3"/>
                </a:lnTo>
                <a:lnTo>
                  <a:pt x="386" y="3"/>
                </a:lnTo>
                <a:lnTo>
                  <a:pt x="386" y="5"/>
                </a:lnTo>
                <a:lnTo>
                  <a:pt x="386" y="5"/>
                </a:lnTo>
                <a:lnTo>
                  <a:pt x="386" y="5"/>
                </a:lnTo>
                <a:lnTo>
                  <a:pt x="388" y="5"/>
                </a:lnTo>
                <a:lnTo>
                  <a:pt x="388" y="7"/>
                </a:lnTo>
                <a:lnTo>
                  <a:pt x="388" y="7"/>
                </a:lnTo>
                <a:lnTo>
                  <a:pt x="386" y="7"/>
                </a:lnTo>
                <a:lnTo>
                  <a:pt x="386" y="9"/>
                </a:lnTo>
                <a:lnTo>
                  <a:pt x="384" y="9"/>
                </a:lnTo>
                <a:lnTo>
                  <a:pt x="382" y="9"/>
                </a:lnTo>
                <a:lnTo>
                  <a:pt x="380" y="11"/>
                </a:lnTo>
                <a:lnTo>
                  <a:pt x="380" y="13"/>
                </a:lnTo>
                <a:lnTo>
                  <a:pt x="378" y="13"/>
                </a:lnTo>
                <a:lnTo>
                  <a:pt x="378" y="15"/>
                </a:lnTo>
                <a:lnTo>
                  <a:pt x="378" y="15"/>
                </a:lnTo>
                <a:lnTo>
                  <a:pt x="378" y="15"/>
                </a:lnTo>
                <a:lnTo>
                  <a:pt x="378" y="17"/>
                </a:lnTo>
                <a:lnTo>
                  <a:pt x="378" y="17"/>
                </a:lnTo>
                <a:lnTo>
                  <a:pt x="378" y="19"/>
                </a:lnTo>
                <a:lnTo>
                  <a:pt x="370" y="23"/>
                </a:lnTo>
                <a:lnTo>
                  <a:pt x="363" y="26"/>
                </a:lnTo>
                <a:lnTo>
                  <a:pt x="361" y="28"/>
                </a:lnTo>
                <a:lnTo>
                  <a:pt x="361" y="28"/>
                </a:lnTo>
                <a:lnTo>
                  <a:pt x="359" y="26"/>
                </a:lnTo>
                <a:lnTo>
                  <a:pt x="359" y="26"/>
                </a:lnTo>
                <a:lnTo>
                  <a:pt x="357" y="28"/>
                </a:lnTo>
                <a:lnTo>
                  <a:pt x="357" y="28"/>
                </a:lnTo>
                <a:lnTo>
                  <a:pt x="357" y="28"/>
                </a:lnTo>
                <a:lnTo>
                  <a:pt x="357" y="30"/>
                </a:lnTo>
                <a:lnTo>
                  <a:pt x="357" y="30"/>
                </a:lnTo>
                <a:lnTo>
                  <a:pt x="359" y="30"/>
                </a:lnTo>
                <a:lnTo>
                  <a:pt x="359" y="30"/>
                </a:lnTo>
                <a:lnTo>
                  <a:pt x="359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2"/>
                </a:lnTo>
                <a:lnTo>
                  <a:pt x="361" y="34"/>
                </a:lnTo>
                <a:lnTo>
                  <a:pt x="359" y="34"/>
                </a:lnTo>
                <a:lnTo>
                  <a:pt x="359" y="34"/>
                </a:lnTo>
                <a:lnTo>
                  <a:pt x="357" y="34"/>
                </a:lnTo>
                <a:lnTo>
                  <a:pt x="355" y="34"/>
                </a:lnTo>
                <a:lnTo>
                  <a:pt x="355" y="34"/>
                </a:lnTo>
                <a:lnTo>
                  <a:pt x="351" y="32"/>
                </a:lnTo>
                <a:lnTo>
                  <a:pt x="351" y="32"/>
                </a:lnTo>
                <a:lnTo>
                  <a:pt x="351" y="32"/>
                </a:lnTo>
                <a:lnTo>
                  <a:pt x="351" y="30"/>
                </a:lnTo>
                <a:lnTo>
                  <a:pt x="351" y="30"/>
                </a:lnTo>
                <a:lnTo>
                  <a:pt x="351" y="28"/>
                </a:lnTo>
                <a:lnTo>
                  <a:pt x="351" y="28"/>
                </a:lnTo>
                <a:lnTo>
                  <a:pt x="349" y="28"/>
                </a:lnTo>
                <a:lnTo>
                  <a:pt x="343" y="28"/>
                </a:lnTo>
                <a:lnTo>
                  <a:pt x="340" y="28"/>
                </a:lnTo>
                <a:lnTo>
                  <a:pt x="338" y="28"/>
                </a:lnTo>
                <a:lnTo>
                  <a:pt x="338" y="28"/>
                </a:lnTo>
                <a:lnTo>
                  <a:pt x="338" y="26"/>
                </a:lnTo>
                <a:lnTo>
                  <a:pt x="336" y="23"/>
                </a:lnTo>
                <a:lnTo>
                  <a:pt x="334" y="23"/>
                </a:lnTo>
                <a:lnTo>
                  <a:pt x="334" y="21"/>
                </a:lnTo>
                <a:lnTo>
                  <a:pt x="332" y="21"/>
                </a:lnTo>
                <a:lnTo>
                  <a:pt x="330" y="21"/>
                </a:lnTo>
                <a:lnTo>
                  <a:pt x="328" y="21"/>
                </a:lnTo>
                <a:lnTo>
                  <a:pt x="326" y="23"/>
                </a:lnTo>
                <a:lnTo>
                  <a:pt x="326" y="23"/>
                </a:lnTo>
                <a:lnTo>
                  <a:pt x="326" y="23"/>
                </a:lnTo>
                <a:lnTo>
                  <a:pt x="326" y="26"/>
                </a:lnTo>
                <a:lnTo>
                  <a:pt x="326" y="26"/>
                </a:lnTo>
                <a:lnTo>
                  <a:pt x="326" y="28"/>
                </a:lnTo>
                <a:lnTo>
                  <a:pt x="324" y="30"/>
                </a:lnTo>
                <a:lnTo>
                  <a:pt x="324" y="30"/>
                </a:lnTo>
                <a:lnTo>
                  <a:pt x="324" y="32"/>
                </a:lnTo>
                <a:lnTo>
                  <a:pt x="324" y="32"/>
                </a:lnTo>
                <a:lnTo>
                  <a:pt x="324" y="34"/>
                </a:lnTo>
                <a:lnTo>
                  <a:pt x="324" y="34"/>
                </a:lnTo>
                <a:lnTo>
                  <a:pt x="320" y="36"/>
                </a:lnTo>
                <a:lnTo>
                  <a:pt x="320" y="36"/>
                </a:lnTo>
                <a:lnTo>
                  <a:pt x="320" y="38"/>
                </a:lnTo>
                <a:lnTo>
                  <a:pt x="317" y="40"/>
                </a:lnTo>
                <a:lnTo>
                  <a:pt x="315" y="42"/>
                </a:lnTo>
                <a:lnTo>
                  <a:pt x="313" y="44"/>
                </a:lnTo>
                <a:lnTo>
                  <a:pt x="311" y="44"/>
                </a:lnTo>
                <a:lnTo>
                  <a:pt x="311" y="44"/>
                </a:lnTo>
                <a:lnTo>
                  <a:pt x="311" y="42"/>
                </a:lnTo>
                <a:lnTo>
                  <a:pt x="309" y="42"/>
                </a:lnTo>
                <a:lnTo>
                  <a:pt x="307" y="42"/>
                </a:lnTo>
                <a:lnTo>
                  <a:pt x="307" y="42"/>
                </a:lnTo>
                <a:lnTo>
                  <a:pt x="305" y="42"/>
                </a:lnTo>
                <a:lnTo>
                  <a:pt x="303" y="49"/>
                </a:lnTo>
                <a:lnTo>
                  <a:pt x="299" y="51"/>
                </a:lnTo>
                <a:lnTo>
                  <a:pt x="299" y="53"/>
                </a:lnTo>
                <a:lnTo>
                  <a:pt x="297" y="53"/>
                </a:lnTo>
                <a:lnTo>
                  <a:pt x="297" y="53"/>
                </a:lnTo>
                <a:lnTo>
                  <a:pt x="292" y="53"/>
                </a:lnTo>
                <a:lnTo>
                  <a:pt x="290" y="53"/>
                </a:lnTo>
                <a:lnTo>
                  <a:pt x="288" y="53"/>
                </a:lnTo>
                <a:lnTo>
                  <a:pt x="288" y="53"/>
                </a:lnTo>
                <a:lnTo>
                  <a:pt x="286" y="53"/>
                </a:lnTo>
                <a:lnTo>
                  <a:pt x="286" y="53"/>
                </a:lnTo>
                <a:lnTo>
                  <a:pt x="284" y="53"/>
                </a:lnTo>
                <a:lnTo>
                  <a:pt x="282" y="51"/>
                </a:lnTo>
                <a:lnTo>
                  <a:pt x="282" y="51"/>
                </a:lnTo>
                <a:lnTo>
                  <a:pt x="282" y="49"/>
                </a:lnTo>
                <a:lnTo>
                  <a:pt x="282" y="49"/>
                </a:lnTo>
                <a:lnTo>
                  <a:pt x="282" y="49"/>
                </a:lnTo>
                <a:lnTo>
                  <a:pt x="280" y="49"/>
                </a:lnTo>
                <a:lnTo>
                  <a:pt x="280" y="49"/>
                </a:lnTo>
                <a:lnTo>
                  <a:pt x="278" y="49"/>
                </a:lnTo>
                <a:lnTo>
                  <a:pt x="276" y="46"/>
                </a:lnTo>
                <a:lnTo>
                  <a:pt x="276" y="49"/>
                </a:lnTo>
                <a:lnTo>
                  <a:pt x="274" y="49"/>
                </a:lnTo>
                <a:lnTo>
                  <a:pt x="274" y="51"/>
                </a:lnTo>
                <a:lnTo>
                  <a:pt x="274" y="51"/>
                </a:lnTo>
                <a:lnTo>
                  <a:pt x="274" y="51"/>
                </a:lnTo>
                <a:lnTo>
                  <a:pt x="274" y="53"/>
                </a:lnTo>
                <a:lnTo>
                  <a:pt x="271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3"/>
                </a:lnTo>
                <a:lnTo>
                  <a:pt x="269" y="51"/>
                </a:lnTo>
                <a:lnTo>
                  <a:pt x="267" y="49"/>
                </a:lnTo>
                <a:lnTo>
                  <a:pt x="267" y="49"/>
                </a:lnTo>
                <a:lnTo>
                  <a:pt x="263" y="49"/>
                </a:lnTo>
                <a:lnTo>
                  <a:pt x="261" y="51"/>
                </a:lnTo>
                <a:lnTo>
                  <a:pt x="259" y="51"/>
                </a:lnTo>
                <a:lnTo>
                  <a:pt x="255" y="51"/>
                </a:lnTo>
                <a:lnTo>
                  <a:pt x="253" y="51"/>
                </a:lnTo>
                <a:lnTo>
                  <a:pt x="253" y="53"/>
                </a:lnTo>
                <a:lnTo>
                  <a:pt x="253" y="53"/>
                </a:lnTo>
                <a:lnTo>
                  <a:pt x="251" y="55"/>
                </a:lnTo>
                <a:lnTo>
                  <a:pt x="251" y="55"/>
                </a:lnTo>
                <a:lnTo>
                  <a:pt x="249" y="55"/>
                </a:lnTo>
                <a:lnTo>
                  <a:pt x="249" y="55"/>
                </a:lnTo>
                <a:lnTo>
                  <a:pt x="246" y="55"/>
                </a:lnTo>
                <a:lnTo>
                  <a:pt x="246" y="57"/>
                </a:lnTo>
                <a:lnTo>
                  <a:pt x="244" y="59"/>
                </a:lnTo>
                <a:lnTo>
                  <a:pt x="244" y="59"/>
                </a:lnTo>
                <a:lnTo>
                  <a:pt x="244" y="61"/>
                </a:lnTo>
                <a:lnTo>
                  <a:pt x="244" y="63"/>
                </a:lnTo>
                <a:lnTo>
                  <a:pt x="244" y="63"/>
                </a:lnTo>
                <a:lnTo>
                  <a:pt x="244" y="65"/>
                </a:lnTo>
                <a:lnTo>
                  <a:pt x="242" y="74"/>
                </a:lnTo>
                <a:lnTo>
                  <a:pt x="238" y="80"/>
                </a:lnTo>
                <a:lnTo>
                  <a:pt x="238" y="82"/>
                </a:lnTo>
                <a:lnTo>
                  <a:pt x="238" y="82"/>
                </a:lnTo>
                <a:lnTo>
                  <a:pt x="234" y="84"/>
                </a:lnTo>
                <a:lnTo>
                  <a:pt x="234" y="84"/>
                </a:lnTo>
                <a:lnTo>
                  <a:pt x="232" y="84"/>
                </a:lnTo>
                <a:lnTo>
                  <a:pt x="232" y="84"/>
                </a:lnTo>
                <a:lnTo>
                  <a:pt x="232" y="84"/>
                </a:lnTo>
                <a:lnTo>
                  <a:pt x="230" y="84"/>
                </a:lnTo>
                <a:lnTo>
                  <a:pt x="230" y="84"/>
                </a:lnTo>
                <a:lnTo>
                  <a:pt x="230" y="86"/>
                </a:lnTo>
                <a:lnTo>
                  <a:pt x="230" y="86"/>
                </a:lnTo>
                <a:lnTo>
                  <a:pt x="230" y="88"/>
                </a:lnTo>
                <a:lnTo>
                  <a:pt x="230" y="90"/>
                </a:lnTo>
                <a:lnTo>
                  <a:pt x="226" y="94"/>
                </a:lnTo>
                <a:lnTo>
                  <a:pt x="223" y="94"/>
                </a:lnTo>
                <a:lnTo>
                  <a:pt x="223" y="94"/>
                </a:lnTo>
                <a:lnTo>
                  <a:pt x="221" y="94"/>
                </a:lnTo>
                <a:lnTo>
                  <a:pt x="219" y="94"/>
                </a:lnTo>
                <a:lnTo>
                  <a:pt x="219" y="94"/>
                </a:lnTo>
                <a:lnTo>
                  <a:pt x="219" y="94"/>
                </a:lnTo>
                <a:lnTo>
                  <a:pt x="215" y="94"/>
                </a:lnTo>
                <a:lnTo>
                  <a:pt x="211" y="90"/>
                </a:lnTo>
                <a:lnTo>
                  <a:pt x="207" y="88"/>
                </a:lnTo>
                <a:lnTo>
                  <a:pt x="203" y="82"/>
                </a:lnTo>
                <a:lnTo>
                  <a:pt x="196" y="80"/>
                </a:lnTo>
                <a:lnTo>
                  <a:pt x="194" y="80"/>
                </a:lnTo>
                <a:lnTo>
                  <a:pt x="188" y="76"/>
                </a:lnTo>
                <a:lnTo>
                  <a:pt x="186" y="74"/>
                </a:lnTo>
                <a:lnTo>
                  <a:pt x="184" y="74"/>
                </a:lnTo>
                <a:lnTo>
                  <a:pt x="184" y="74"/>
                </a:lnTo>
                <a:lnTo>
                  <a:pt x="182" y="76"/>
                </a:lnTo>
                <a:lnTo>
                  <a:pt x="182" y="76"/>
                </a:lnTo>
                <a:lnTo>
                  <a:pt x="182" y="76"/>
                </a:lnTo>
                <a:lnTo>
                  <a:pt x="182" y="78"/>
                </a:lnTo>
                <a:lnTo>
                  <a:pt x="180" y="78"/>
                </a:lnTo>
                <a:lnTo>
                  <a:pt x="180" y="78"/>
                </a:lnTo>
                <a:lnTo>
                  <a:pt x="177" y="78"/>
                </a:lnTo>
                <a:lnTo>
                  <a:pt x="175" y="76"/>
                </a:lnTo>
                <a:lnTo>
                  <a:pt x="175" y="74"/>
                </a:lnTo>
                <a:lnTo>
                  <a:pt x="173" y="74"/>
                </a:lnTo>
                <a:lnTo>
                  <a:pt x="173" y="71"/>
                </a:lnTo>
                <a:lnTo>
                  <a:pt x="173" y="71"/>
                </a:lnTo>
                <a:lnTo>
                  <a:pt x="171" y="71"/>
                </a:lnTo>
                <a:lnTo>
                  <a:pt x="171" y="71"/>
                </a:lnTo>
                <a:lnTo>
                  <a:pt x="169" y="69"/>
                </a:lnTo>
                <a:lnTo>
                  <a:pt x="165" y="71"/>
                </a:lnTo>
                <a:lnTo>
                  <a:pt x="161" y="71"/>
                </a:lnTo>
                <a:lnTo>
                  <a:pt x="159" y="78"/>
                </a:lnTo>
                <a:lnTo>
                  <a:pt x="157" y="80"/>
                </a:lnTo>
                <a:lnTo>
                  <a:pt x="157" y="82"/>
                </a:lnTo>
                <a:lnTo>
                  <a:pt x="155" y="82"/>
                </a:lnTo>
                <a:lnTo>
                  <a:pt x="155" y="84"/>
                </a:lnTo>
                <a:lnTo>
                  <a:pt x="155" y="84"/>
                </a:lnTo>
                <a:lnTo>
                  <a:pt x="157" y="84"/>
                </a:lnTo>
                <a:lnTo>
                  <a:pt x="157" y="86"/>
                </a:lnTo>
                <a:lnTo>
                  <a:pt x="157" y="86"/>
                </a:lnTo>
                <a:lnTo>
                  <a:pt x="157" y="86"/>
                </a:lnTo>
                <a:lnTo>
                  <a:pt x="155" y="88"/>
                </a:lnTo>
                <a:lnTo>
                  <a:pt x="155" y="88"/>
                </a:lnTo>
                <a:lnTo>
                  <a:pt x="150" y="90"/>
                </a:lnTo>
                <a:lnTo>
                  <a:pt x="148" y="90"/>
                </a:lnTo>
                <a:lnTo>
                  <a:pt x="148" y="90"/>
                </a:lnTo>
                <a:lnTo>
                  <a:pt x="146" y="90"/>
                </a:lnTo>
                <a:lnTo>
                  <a:pt x="144" y="90"/>
                </a:lnTo>
                <a:lnTo>
                  <a:pt x="144" y="90"/>
                </a:lnTo>
                <a:lnTo>
                  <a:pt x="142" y="90"/>
                </a:lnTo>
                <a:lnTo>
                  <a:pt x="140" y="90"/>
                </a:lnTo>
                <a:lnTo>
                  <a:pt x="138" y="97"/>
                </a:lnTo>
                <a:lnTo>
                  <a:pt x="136" y="101"/>
                </a:lnTo>
                <a:lnTo>
                  <a:pt x="136" y="103"/>
                </a:lnTo>
                <a:lnTo>
                  <a:pt x="136" y="105"/>
                </a:lnTo>
                <a:lnTo>
                  <a:pt x="138" y="105"/>
                </a:lnTo>
                <a:lnTo>
                  <a:pt x="138" y="107"/>
                </a:lnTo>
                <a:lnTo>
                  <a:pt x="138" y="107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38" y="109"/>
                </a:lnTo>
                <a:lnTo>
                  <a:pt x="140" y="109"/>
                </a:lnTo>
                <a:lnTo>
                  <a:pt x="140" y="109"/>
                </a:lnTo>
                <a:lnTo>
                  <a:pt x="142" y="109"/>
                </a:lnTo>
                <a:lnTo>
                  <a:pt x="142" y="111"/>
                </a:lnTo>
                <a:lnTo>
                  <a:pt x="142" y="113"/>
                </a:lnTo>
                <a:lnTo>
                  <a:pt x="140" y="120"/>
                </a:lnTo>
                <a:lnTo>
                  <a:pt x="140" y="120"/>
                </a:lnTo>
                <a:lnTo>
                  <a:pt x="138" y="122"/>
                </a:lnTo>
                <a:lnTo>
                  <a:pt x="136" y="124"/>
                </a:lnTo>
                <a:lnTo>
                  <a:pt x="136" y="126"/>
                </a:lnTo>
                <a:lnTo>
                  <a:pt x="132" y="128"/>
                </a:lnTo>
                <a:lnTo>
                  <a:pt x="127" y="130"/>
                </a:lnTo>
                <a:lnTo>
                  <a:pt x="127" y="132"/>
                </a:lnTo>
                <a:lnTo>
                  <a:pt x="127" y="132"/>
                </a:lnTo>
                <a:lnTo>
                  <a:pt x="125" y="134"/>
                </a:lnTo>
                <a:lnTo>
                  <a:pt x="125" y="134"/>
                </a:lnTo>
                <a:lnTo>
                  <a:pt x="125" y="134"/>
                </a:lnTo>
                <a:lnTo>
                  <a:pt x="127" y="136"/>
                </a:lnTo>
                <a:lnTo>
                  <a:pt x="127" y="136"/>
                </a:lnTo>
                <a:lnTo>
                  <a:pt x="127" y="138"/>
                </a:lnTo>
                <a:lnTo>
                  <a:pt x="127" y="138"/>
                </a:lnTo>
                <a:lnTo>
                  <a:pt x="129" y="140"/>
                </a:lnTo>
                <a:lnTo>
                  <a:pt x="146" y="140"/>
                </a:lnTo>
                <a:lnTo>
                  <a:pt x="150" y="140"/>
                </a:lnTo>
                <a:lnTo>
                  <a:pt x="152" y="142"/>
                </a:lnTo>
                <a:lnTo>
                  <a:pt x="152" y="142"/>
                </a:lnTo>
                <a:lnTo>
                  <a:pt x="152" y="142"/>
                </a:lnTo>
                <a:lnTo>
                  <a:pt x="157" y="147"/>
                </a:lnTo>
                <a:lnTo>
                  <a:pt x="157" y="149"/>
                </a:lnTo>
                <a:lnTo>
                  <a:pt x="157" y="149"/>
                </a:lnTo>
                <a:lnTo>
                  <a:pt x="157" y="149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7" y="151"/>
                </a:lnTo>
                <a:lnTo>
                  <a:pt x="155" y="153"/>
                </a:lnTo>
                <a:lnTo>
                  <a:pt x="155" y="153"/>
                </a:lnTo>
                <a:lnTo>
                  <a:pt x="155" y="153"/>
                </a:lnTo>
                <a:lnTo>
                  <a:pt x="152" y="155"/>
                </a:lnTo>
                <a:lnTo>
                  <a:pt x="152" y="155"/>
                </a:lnTo>
                <a:lnTo>
                  <a:pt x="150" y="157"/>
                </a:lnTo>
                <a:lnTo>
                  <a:pt x="148" y="161"/>
                </a:lnTo>
                <a:lnTo>
                  <a:pt x="146" y="163"/>
                </a:lnTo>
                <a:lnTo>
                  <a:pt x="146" y="165"/>
                </a:lnTo>
                <a:lnTo>
                  <a:pt x="144" y="165"/>
                </a:lnTo>
                <a:lnTo>
                  <a:pt x="144" y="165"/>
                </a:lnTo>
                <a:lnTo>
                  <a:pt x="142" y="165"/>
                </a:lnTo>
                <a:lnTo>
                  <a:pt x="132" y="168"/>
                </a:lnTo>
                <a:lnTo>
                  <a:pt x="129" y="168"/>
                </a:lnTo>
                <a:lnTo>
                  <a:pt x="127" y="168"/>
                </a:lnTo>
                <a:lnTo>
                  <a:pt x="127" y="170"/>
                </a:lnTo>
                <a:lnTo>
                  <a:pt x="125" y="172"/>
                </a:lnTo>
                <a:lnTo>
                  <a:pt x="125" y="174"/>
                </a:lnTo>
                <a:lnTo>
                  <a:pt x="123" y="178"/>
                </a:lnTo>
                <a:lnTo>
                  <a:pt x="123" y="180"/>
                </a:lnTo>
                <a:lnTo>
                  <a:pt x="121" y="182"/>
                </a:lnTo>
                <a:lnTo>
                  <a:pt x="119" y="182"/>
                </a:lnTo>
                <a:lnTo>
                  <a:pt x="117" y="182"/>
                </a:lnTo>
                <a:lnTo>
                  <a:pt x="115" y="182"/>
                </a:lnTo>
                <a:lnTo>
                  <a:pt x="113" y="182"/>
                </a:lnTo>
                <a:lnTo>
                  <a:pt x="111" y="182"/>
                </a:lnTo>
                <a:lnTo>
                  <a:pt x="111" y="182"/>
                </a:lnTo>
                <a:lnTo>
                  <a:pt x="109" y="180"/>
                </a:lnTo>
                <a:lnTo>
                  <a:pt x="106" y="180"/>
                </a:lnTo>
                <a:lnTo>
                  <a:pt x="106" y="180"/>
                </a:lnTo>
                <a:lnTo>
                  <a:pt x="104" y="180"/>
                </a:lnTo>
                <a:lnTo>
                  <a:pt x="104" y="180"/>
                </a:lnTo>
                <a:lnTo>
                  <a:pt x="102" y="180"/>
                </a:lnTo>
                <a:lnTo>
                  <a:pt x="100" y="182"/>
                </a:lnTo>
                <a:lnTo>
                  <a:pt x="96" y="180"/>
                </a:lnTo>
                <a:lnTo>
                  <a:pt x="94" y="182"/>
                </a:lnTo>
                <a:lnTo>
                  <a:pt x="92" y="182"/>
                </a:lnTo>
                <a:lnTo>
                  <a:pt x="92" y="182"/>
                </a:lnTo>
                <a:lnTo>
                  <a:pt x="90" y="182"/>
                </a:lnTo>
                <a:lnTo>
                  <a:pt x="90" y="184"/>
                </a:lnTo>
                <a:lnTo>
                  <a:pt x="90" y="186"/>
                </a:lnTo>
                <a:lnTo>
                  <a:pt x="88" y="186"/>
                </a:lnTo>
                <a:lnTo>
                  <a:pt x="88" y="186"/>
                </a:lnTo>
                <a:lnTo>
                  <a:pt x="81" y="180"/>
                </a:lnTo>
                <a:lnTo>
                  <a:pt x="79" y="180"/>
                </a:lnTo>
                <a:lnTo>
                  <a:pt x="79" y="178"/>
                </a:lnTo>
                <a:lnTo>
                  <a:pt x="77" y="180"/>
                </a:lnTo>
                <a:lnTo>
                  <a:pt x="75" y="180"/>
                </a:lnTo>
                <a:lnTo>
                  <a:pt x="73" y="180"/>
                </a:lnTo>
                <a:lnTo>
                  <a:pt x="71" y="180"/>
                </a:lnTo>
                <a:lnTo>
                  <a:pt x="71" y="180"/>
                </a:lnTo>
                <a:lnTo>
                  <a:pt x="69" y="182"/>
                </a:lnTo>
                <a:lnTo>
                  <a:pt x="65" y="186"/>
                </a:lnTo>
                <a:lnTo>
                  <a:pt x="63" y="191"/>
                </a:lnTo>
                <a:lnTo>
                  <a:pt x="63" y="197"/>
                </a:lnTo>
                <a:lnTo>
                  <a:pt x="60" y="199"/>
                </a:lnTo>
                <a:lnTo>
                  <a:pt x="60" y="199"/>
                </a:lnTo>
                <a:lnTo>
                  <a:pt x="54" y="199"/>
                </a:lnTo>
                <a:lnTo>
                  <a:pt x="54" y="197"/>
                </a:lnTo>
                <a:lnTo>
                  <a:pt x="40" y="199"/>
                </a:lnTo>
                <a:lnTo>
                  <a:pt x="38" y="199"/>
                </a:lnTo>
                <a:lnTo>
                  <a:pt x="35" y="199"/>
                </a:lnTo>
                <a:lnTo>
                  <a:pt x="33" y="199"/>
                </a:lnTo>
                <a:lnTo>
                  <a:pt x="33" y="197"/>
                </a:lnTo>
                <a:lnTo>
                  <a:pt x="33" y="197"/>
                </a:lnTo>
                <a:lnTo>
                  <a:pt x="33" y="195"/>
                </a:lnTo>
                <a:lnTo>
                  <a:pt x="33" y="193"/>
                </a:lnTo>
                <a:lnTo>
                  <a:pt x="33" y="193"/>
                </a:lnTo>
                <a:lnTo>
                  <a:pt x="31" y="191"/>
                </a:lnTo>
                <a:lnTo>
                  <a:pt x="29" y="191"/>
                </a:lnTo>
                <a:lnTo>
                  <a:pt x="27" y="191"/>
                </a:lnTo>
                <a:lnTo>
                  <a:pt x="25" y="191"/>
                </a:lnTo>
                <a:lnTo>
                  <a:pt x="23" y="191"/>
                </a:lnTo>
                <a:lnTo>
                  <a:pt x="23" y="193"/>
                </a:lnTo>
                <a:lnTo>
                  <a:pt x="21" y="193"/>
                </a:lnTo>
                <a:lnTo>
                  <a:pt x="21" y="193"/>
                </a:lnTo>
                <a:lnTo>
                  <a:pt x="21" y="195"/>
                </a:lnTo>
                <a:lnTo>
                  <a:pt x="19" y="195"/>
                </a:lnTo>
                <a:lnTo>
                  <a:pt x="21" y="197"/>
                </a:lnTo>
                <a:lnTo>
                  <a:pt x="21" y="197"/>
                </a:lnTo>
                <a:lnTo>
                  <a:pt x="21" y="197"/>
                </a:lnTo>
                <a:lnTo>
                  <a:pt x="19" y="197"/>
                </a:lnTo>
                <a:lnTo>
                  <a:pt x="19" y="197"/>
                </a:lnTo>
                <a:lnTo>
                  <a:pt x="19" y="197"/>
                </a:lnTo>
                <a:lnTo>
                  <a:pt x="17" y="199"/>
                </a:lnTo>
                <a:lnTo>
                  <a:pt x="15" y="199"/>
                </a:lnTo>
                <a:lnTo>
                  <a:pt x="15" y="199"/>
                </a:lnTo>
                <a:lnTo>
                  <a:pt x="15" y="201"/>
                </a:lnTo>
                <a:lnTo>
                  <a:pt x="12" y="203"/>
                </a:lnTo>
                <a:lnTo>
                  <a:pt x="12" y="203"/>
                </a:lnTo>
                <a:lnTo>
                  <a:pt x="10" y="203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1"/>
                </a:lnTo>
                <a:lnTo>
                  <a:pt x="2" y="203"/>
                </a:lnTo>
                <a:lnTo>
                  <a:pt x="2" y="203"/>
                </a:lnTo>
                <a:lnTo>
                  <a:pt x="2" y="205"/>
                </a:lnTo>
                <a:lnTo>
                  <a:pt x="2" y="207"/>
                </a:lnTo>
                <a:lnTo>
                  <a:pt x="2" y="207"/>
                </a:lnTo>
                <a:lnTo>
                  <a:pt x="0" y="209"/>
                </a:lnTo>
                <a:lnTo>
                  <a:pt x="0" y="209"/>
                </a:lnTo>
                <a:lnTo>
                  <a:pt x="2" y="209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1"/>
                </a:lnTo>
                <a:lnTo>
                  <a:pt x="2" y="213"/>
                </a:lnTo>
                <a:lnTo>
                  <a:pt x="2" y="213"/>
                </a:lnTo>
                <a:lnTo>
                  <a:pt x="2" y="213"/>
                </a:lnTo>
                <a:lnTo>
                  <a:pt x="4" y="216"/>
                </a:lnTo>
                <a:lnTo>
                  <a:pt x="8" y="216"/>
                </a:lnTo>
                <a:lnTo>
                  <a:pt x="19" y="220"/>
                </a:lnTo>
                <a:lnTo>
                  <a:pt x="21" y="220"/>
                </a:lnTo>
                <a:lnTo>
                  <a:pt x="23" y="222"/>
                </a:lnTo>
                <a:lnTo>
                  <a:pt x="23" y="222"/>
                </a:lnTo>
                <a:lnTo>
                  <a:pt x="25" y="222"/>
                </a:lnTo>
                <a:lnTo>
                  <a:pt x="25" y="224"/>
                </a:lnTo>
                <a:lnTo>
                  <a:pt x="27" y="224"/>
                </a:lnTo>
                <a:lnTo>
                  <a:pt x="27" y="224"/>
                </a:lnTo>
                <a:lnTo>
                  <a:pt x="29" y="228"/>
                </a:lnTo>
                <a:lnTo>
                  <a:pt x="33" y="230"/>
                </a:lnTo>
                <a:lnTo>
                  <a:pt x="31" y="232"/>
                </a:lnTo>
                <a:lnTo>
                  <a:pt x="25" y="236"/>
                </a:lnTo>
                <a:lnTo>
                  <a:pt x="25" y="236"/>
                </a:lnTo>
                <a:lnTo>
                  <a:pt x="23" y="241"/>
                </a:lnTo>
                <a:lnTo>
                  <a:pt x="23" y="241"/>
                </a:lnTo>
                <a:lnTo>
                  <a:pt x="23" y="243"/>
                </a:lnTo>
                <a:lnTo>
                  <a:pt x="23" y="243"/>
                </a:lnTo>
                <a:lnTo>
                  <a:pt x="23" y="243"/>
                </a:lnTo>
                <a:lnTo>
                  <a:pt x="25" y="243"/>
                </a:lnTo>
                <a:lnTo>
                  <a:pt x="27" y="243"/>
                </a:lnTo>
                <a:lnTo>
                  <a:pt x="27" y="243"/>
                </a:lnTo>
                <a:lnTo>
                  <a:pt x="29" y="243"/>
                </a:lnTo>
                <a:lnTo>
                  <a:pt x="29" y="243"/>
                </a:lnTo>
                <a:lnTo>
                  <a:pt x="31" y="243"/>
                </a:lnTo>
                <a:lnTo>
                  <a:pt x="31" y="243"/>
                </a:lnTo>
                <a:lnTo>
                  <a:pt x="33" y="243"/>
                </a:lnTo>
                <a:lnTo>
                  <a:pt x="35" y="243"/>
                </a:lnTo>
                <a:lnTo>
                  <a:pt x="42" y="243"/>
                </a:lnTo>
                <a:lnTo>
                  <a:pt x="44" y="243"/>
                </a:lnTo>
                <a:lnTo>
                  <a:pt x="44" y="243"/>
                </a:lnTo>
                <a:lnTo>
                  <a:pt x="48" y="241"/>
                </a:lnTo>
                <a:lnTo>
                  <a:pt x="48" y="239"/>
                </a:lnTo>
                <a:lnTo>
                  <a:pt x="48" y="239"/>
                </a:lnTo>
                <a:lnTo>
                  <a:pt x="48" y="241"/>
                </a:lnTo>
                <a:lnTo>
                  <a:pt x="48" y="243"/>
                </a:lnTo>
                <a:lnTo>
                  <a:pt x="48" y="243"/>
                </a:lnTo>
                <a:lnTo>
                  <a:pt x="48" y="245"/>
                </a:lnTo>
                <a:lnTo>
                  <a:pt x="48" y="245"/>
                </a:lnTo>
                <a:lnTo>
                  <a:pt x="48" y="247"/>
                </a:lnTo>
                <a:lnTo>
                  <a:pt x="48" y="247"/>
                </a:lnTo>
                <a:lnTo>
                  <a:pt x="48" y="249"/>
                </a:lnTo>
                <a:lnTo>
                  <a:pt x="50" y="249"/>
                </a:lnTo>
                <a:lnTo>
                  <a:pt x="50" y="249"/>
                </a:lnTo>
                <a:lnTo>
                  <a:pt x="50" y="251"/>
                </a:lnTo>
                <a:lnTo>
                  <a:pt x="52" y="255"/>
                </a:lnTo>
                <a:lnTo>
                  <a:pt x="52" y="257"/>
                </a:lnTo>
                <a:lnTo>
                  <a:pt x="54" y="257"/>
                </a:lnTo>
                <a:lnTo>
                  <a:pt x="54" y="257"/>
                </a:lnTo>
                <a:lnTo>
                  <a:pt x="54" y="259"/>
                </a:lnTo>
                <a:lnTo>
                  <a:pt x="54" y="259"/>
                </a:lnTo>
                <a:lnTo>
                  <a:pt x="54" y="259"/>
                </a:lnTo>
                <a:lnTo>
                  <a:pt x="54" y="262"/>
                </a:lnTo>
                <a:lnTo>
                  <a:pt x="52" y="262"/>
                </a:lnTo>
                <a:lnTo>
                  <a:pt x="52" y="262"/>
                </a:lnTo>
                <a:lnTo>
                  <a:pt x="50" y="259"/>
                </a:lnTo>
                <a:lnTo>
                  <a:pt x="50" y="259"/>
                </a:lnTo>
                <a:lnTo>
                  <a:pt x="48" y="259"/>
                </a:lnTo>
                <a:lnTo>
                  <a:pt x="48" y="259"/>
                </a:lnTo>
                <a:lnTo>
                  <a:pt x="48" y="262"/>
                </a:lnTo>
                <a:lnTo>
                  <a:pt x="46" y="262"/>
                </a:lnTo>
                <a:lnTo>
                  <a:pt x="46" y="262"/>
                </a:lnTo>
                <a:lnTo>
                  <a:pt x="46" y="264"/>
                </a:lnTo>
                <a:lnTo>
                  <a:pt x="46" y="266"/>
                </a:lnTo>
                <a:lnTo>
                  <a:pt x="46" y="266"/>
                </a:lnTo>
                <a:lnTo>
                  <a:pt x="46" y="268"/>
                </a:lnTo>
                <a:lnTo>
                  <a:pt x="48" y="270"/>
                </a:lnTo>
                <a:lnTo>
                  <a:pt x="48" y="272"/>
                </a:lnTo>
                <a:lnTo>
                  <a:pt x="50" y="272"/>
                </a:lnTo>
                <a:lnTo>
                  <a:pt x="56" y="274"/>
                </a:lnTo>
                <a:lnTo>
                  <a:pt x="60" y="276"/>
                </a:lnTo>
                <a:lnTo>
                  <a:pt x="60" y="278"/>
                </a:lnTo>
                <a:lnTo>
                  <a:pt x="63" y="278"/>
                </a:lnTo>
                <a:lnTo>
                  <a:pt x="63" y="280"/>
                </a:lnTo>
                <a:lnTo>
                  <a:pt x="63" y="280"/>
                </a:lnTo>
                <a:lnTo>
                  <a:pt x="63" y="282"/>
                </a:lnTo>
                <a:lnTo>
                  <a:pt x="65" y="282"/>
                </a:lnTo>
                <a:lnTo>
                  <a:pt x="65" y="284"/>
                </a:lnTo>
                <a:lnTo>
                  <a:pt x="65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4"/>
                </a:lnTo>
                <a:lnTo>
                  <a:pt x="67" y="287"/>
                </a:lnTo>
                <a:lnTo>
                  <a:pt x="67" y="289"/>
                </a:lnTo>
                <a:lnTo>
                  <a:pt x="67" y="289"/>
                </a:lnTo>
                <a:lnTo>
                  <a:pt x="67" y="291"/>
                </a:lnTo>
                <a:lnTo>
                  <a:pt x="67" y="293"/>
                </a:lnTo>
                <a:lnTo>
                  <a:pt x="67" y="295"/>
                </a:lnTo>
                <a:lnTo>
                  <a:pt x="67" y="297"/>
                </a:lnTo>
                <a:lnTo>
                  <a:pt x="65" y="299"/>
                </a:lnTo>
                <a:lnTo>
                  <a:pt x="65" y="299"/>
                </a:lnTo>
                <a:lnTo>
                  <a:pt x="63" y="299"/>
                </a:lnTo>
                <a:lnTo>
                  <a:pt x="60" y="299"/>
                </a:lnTo>
                <a:lnTo>
                  <a:pt x="60" y="301"/>
                </a:lnTo>
                <a:lnTo>
                  <a:pt x="60" y="301"/>
                </a:lnTo>
                <a:lnTo>
                  <a:pt x="60" y="310"/>
                </a:lnTo>
                <a:lnTo>
                  <a:pt x="60" y="316"/>
                </a:lnTo>
                <a:lnTo>
                  <a:pt x="60" y="316"/>
                </a:lnTo>
                <a:lnTo>
                  <a:pt x="60" y="316"/>
                </a:lnTo>
                <a:lnTo>
                  <a:pt x="60" y="318"/>
                </a:lnTo>
                <a:lnTo>
                  <a:pt x="58" y="322"/>
                </a:lnTo>
                <a:lnTo>
                  <a:pt x="60" y="324"/>
                </a:lnTo>
                <a:lnTo>
                  <a:pt x="60" y="324"/>
                </a:lnTo>
                <a:lnTo>
                  <a:pt x="60" y="326"/>
                </a:lnTo>
                <a:lnTo>
                  <a:pt x="63" y="328"/>
                </a:lnTo>
                <a:lnTo>
                  <a:pt x="63" y="328"/>
                </a:lnTo>
                <a:lnTo>
                  <a:pt x="63" y="330"/>
                </a:lnTo>
                <a:lnTo>
                  <a:pt x="63" y="333"/>
                </a:lnTo>
                <a:lnTo>
                  <a:pt x="63" y="335"/>
                </a:lnTo>
                <a:lnTo>
                  <a:pt x="63" y="335"/>
                </a:lnTo>
                <a:lnTo>
                  <a:pt x="63" y="337"/>
                </a:lnTo>
                <a:lnTo>
                  <a:pt x="65" y="337"/>
                </a:lnTo>
                <a:lnTo>
                  <a:pt x="67" y="339"/>
                </a:lnTo>
                <a:lnTo>
                  <a:pt x="69" y="339"/>
                </a:lnTo>
                <a:lnTo>
                  <a:pt x="71" y="341"/>
                </a:lnTo>
                <a:lnTo>
                  <a:pt x="71" y="343"/>
                </a:lnTo>
                <a:lnTo>
                  <a:pt x="71" y="343"/>
                </a:lnTo>
                <a:lnTo>
                  <a:pt x="73" y="343"/>
                </a:lnTo>
                <a:lnTo>
                  <a:pt x="73" y="343"/>
                </a:lnTo>
                <a:lnTo>
                  <a:pt x="75" y="343"/>
                </a:lnTo>
                <a:lnTo>
                  <a:pt x="75" y="343"/>
                </a:lnTo>
                <a:lnTo>
                  <a:pt x="77" y="343"/>
                </a:lnTo>
                <a:lnTo>
                  <a:pt x="81" y="341"/>
                </a:lnTo>
                <a:lnTo>
                  <a:pt x="86" y="337"/>
                </a:lnTo>
                <a:lnTo>
                  <a:pt x="86" y="337"/>
                </a:lnTo>
                <a:lnTo>
                  <a:pt x="88" y="335"/>
                </a:lnTo>
                <a:lnTo>
                  <a:pt x="92" y="333"/>
                </a:lnTo>
                <a:lnTo>
                  <a:pt x="96" y="333"/>
                </a:lnTo>
                <a:lnTo>
                  <a:pt x="98" y="330"/>
                </a:lnTo>
                <a:lnTo>
                  <a:pt x="100" y="333"/>
                </a:lnTo>
                <a:lnTo>
                  <a:pt x="100" y="333"/>
                </a:lnTo>
                <a:lnTo>
                  <a:pt x="102" y="337"/>
                </a:lnTo>
                <a:lnTo>
                  <a:pt x="102" y="337"/>
                </a:lnTo>
                <a:lnTo>
                  <a:pt x="104" y="339"/>
                </a:lnTo>
                <a:lnTo>
                  <a:pt x="104" y="341"/>
                </a:lnTo>
                <a:lnTo>
                  <a:pt x="104" y="343"/>
                </a:lnTo>
                <a:lnTo>
                  <a:pt x="104" y="345"/>
                </a:lnTo>
                <a:lnTo>
                  <a:pt x="106" y="345"/>
                </a:lnTo>
                <a:lnTo>
                  <a:pt x="106" y="345"/>
                </a:lnTo>
                <a:lnTo>
                  <a:pt x="106" y="347"/>
                </a:lnTo>
                <a:lnTo>
                  <a:pt x="106" y="347"/>
                </a:lnTo>
                <a:lnTo>
                  <a:pt x="106" y="349"/>
                </a:lnTo>
                <a:lnTo>
                  <a:pt x="102" y="360"/>
                </a:lnTo>
                <a:lnTo>
                  <a:pt x="102" y="360"/>
                </a:lnTo>
                <a:lnTo>
                  <a:pt x="102" y="362"/>
                </a:lnTo>
                <a:lnTo>
                  <a:pt x="102" y="364"/>
                </a:lnTo>
                <a:lnTo>
                  <a:pt x="104" y="370"/>
                </a:lnTo>
                <a:lnTo>
                  <a:pt x="104" y="372"/>
                </a:lnTo>
                <a:lnTo>
                  <a:pt x="104" y="374"/>
                </a:lnTo>
                <a:lnTo>
                  <a:pt x="102" y="378"/>
                </a:lnTo>
                <a:lnTo>
                  <a:pt x="102" y="381"/>
                </a:lnTo>
                <a:lnTo>
                  <a:pt x="102" y="381"/>
                </a:lnTo>
                <a:lnTo>
                  <a:pt x="102" y="385"/>
                </a:lnTo>
                <a:lnTo>
                  <a:pt x="102" y="387"/>
                </a:lnTo>
                <a:lnTo>
                  <a:pt x="102" y="389"/>
                </a:lnTo>
                <a:lnTo>
                  <a:pt x="102" y="391"/>
                </a:lnTo>
                <a:lnTo>
                  <a:pt x="98" y="408"/>
                </a:lnTo>
                <a:lnTo>
                  <a:pt x="98" y="408"/>
                </a:lnTo>
                <a:lnTo>
                  <a:pt x="98" y="408"/>
                </a:lnTo>
                <a:lnTo>
                  <a:pt x="98" y="410"/>
                </a:lnTo>
                <a:lnTo>
                  <a:pt x="98" y="410"/>
                </a:lnTo>
                <a:lnTo>
                  <a:pt x="98" y="410"/>
                </a:lnTo>
                <a:lnTo>
                  <a:pt x="100" y="410"/>
                </a:lnTo>
                <a:lnTo>
                  <a:pt x="100" y="410"/>
                </a:lnTo>
                <a:lnTo>
                  <a:pt x="100" y="410"/>
                </a:lnTo>
                <a:lnTo>
                  <a:pt x="102" y="410"/>
                </a:lnTo>
                <a:lnTo>
                  <a:pt x="102" y="412"/>
                </a:lnTo>
                <a:lnTo>
                  <a:pt x="102" y="412"/>
                </a:lnTo>
                <a:lnTo>
                  <a:pt x="104" y="412"/>
                </a:lnTo>
                <a:lnTo>
                  <a:pt x="104" y="412"/>
                </a:lnTo>
                <a:lnTo>
                  <a:pt x="104" y="412"/>
                </a:lnTo>
                <a:lnTo>
                  <a:pt x="111" y="410"/>
                </a:lnTo>
                <a:lnTo>
                  <a:pt x="111" y="410"/>
                </a:lnTo>
                <a:lnTo>
                  <a:pt x="113" y="410"/>
                </a:lnTo>
                <a:lnTo>
                  <a:pt x="113" y="410"/>
                </a:lnTo>
                <a:lnTo>
                  <a:pt x="115" y="410"/>
                </a:lnTo>
                <a:lnTo>
                  <a:pt x="115" y="412"/>
                </a:lnTo>
                <a:lnTo>
                  <a:pt x="115" y="414"/>
                </a:lnTo>
                <a:lnTo>
                  <a:pt x="117" y="414"/>
                </a:lnTo>
                <a:lnTo>
                  <a:pt x="119" y="418"/>
                </a:lnTo>
                <a:lnTo>
                  <a:pt x="119" y="420"/>
                </a:lnTo>
                <a:lnTo>
                  <a:pt x="119" y="422"/>
                </a:lnTo>
                <a:lnTo>
                  <a:pt x="117" y="424"/>
                </a:lnTo>
                <a:lnTo>
                  <a:pt x="117" y="426"/>
                </a:lnTo>
                <a:lnTo>
                  <a:pt x="115" y="426"/>
                </a:lnTo>
                <a:lnTo>
                  <a:pt x="113" y="435"/>
                </a:lnTo>
                <a:lnTo>
                  <a:pt x="111" y="439"/>
                </a:lnTo>
                <a:lnTo>
                  <a:pt x="104" y="458"/>
                </a:lnTo>
                <a:lnTo>
                  <a:pt x="102" y="462"/>
                </a:lnTo>
                <a:lnTo>
                  <a:pt x="100" y="466"/>
                </a:lnTo>
                <a:lnTo>
                  <a:pt x="96" y="468"/>
                </a:lnTo>
                <a:lnTo>
                  <a:pt x="96" y="468"/>
                </a:lnTo>
                <a:lnTo>
                  <a:pt x="96" y="470"/>
                </a:lnTo>
                <a:lnTo>
                  <a:pt x="96" y="470"/>
                </a:lnTo>
                <a:lnTo>
                  <a:pt x="98" y="477"/>
                </a:lnTo>
                <a:lnTo>
                  <a:pt x="100" y="481"/>
                </a:lnTo>
                <a:lnTo>
                  <a:pt x="100" y="481"/>
                </a:lnTo>
                <a:lnTo>
                  <a:pt x="102" y="483"/>
                </a:lnTo>
                <a:lnTo>
                  <a:pt x="104" y="483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4" y="485"/>
                </a:lnTo>
                <a:lnTo>
                  <a:pt x="102" y="491"/>
                </a:lnTo>
                <a:lnTo>
                  <a:pt x="98" y="497"/>
                </a:lnTo>
                <a:lnTo>
                  <a:pt x="96" y="500"/>
                </a:lnTo>
                <a:lnTo>
                  <a:pt x="96" y="502"/>
                </a:lnTo>
                <a:lnTo>
                  <a:pt x="96" y="502"/>
                </a:lnTo>
                <a:lnTo>
                  <a:pt x="98" y="504"/>
                </a:lnTo>
                <a:lnTo>
                  <a:pt x="98" y="504"/>
                </a:lnTo>
                <a:lnTo>
                  <a:pt x="98" y="506"/>
                </a:lnTo>
                <a:lnTo>
                  <a:pt x="98" y="506"/>
                </a:lnTo>
                <a:lnTo>
                  <a:pt x="98" y="508"/>
                </a:lnTo>
                <a:lnTo>
                  <a:pt x="98" y="508"/>
                </a:lnTo>
                <a:lnTo>
                  <a:pt x="100" y="510"/>
                </a:lnTo>
                <a:lnTo>
                  <a:pt x="104" y="512"/>
                </a:lnTo>
                <a:lnTo>
                  <a:pt x="106" y="514"/>
                </a:lnTo>
                <a:lnTo>
                  <a:pt x="106" y="516"/>
                </a:lnTo>
                <a:lnTo>
                  <a:pt x="106" y="516"/>
                </a:lnTo>
                <a:lnTo>
                  <a:pt x="106" y="518"/>
                </a:lnTo>
                <a:lnTo>
                  <a:pt x="106" y="520"/>
                </a:lnTo>
                <a:lnTo>
                  <a:pt x="104" y="520"/>
                </a:lnTo>
                <a:lnTo>
                  <a:pt x="104" y="523"/>
                </a:lnTo>
                <a:lnTo>
                  <a:pt x="102" y="525"/>
                </a:lnTo>
                <a:lnTo>
                  <a:pt x="102" y="525"/>
                </a:lnTo>
                <a:lnTo>
                  <a:pt x="100" y="525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3"/>
                </a:lnTo>
                <a:lnTo>
                  <a:pt x="100" y="525"/>
                </a:lnTo>
                <a:lnTo>
                  <a:pt x="100" y="525"/>
                </a:lnTo>
                <a:lnTo>
                  <a:pt x="100" y="529"/>
                </a:lnTo>
                <a:lnTo>
                  <a:pt x="100" y="529"/>
                </a:lnTo>
                <a:lnTo>
                  <a:pt x="100" y="531"/>
                </a:lnTo>
                <a:lnTo>
                  <a:pt x="100" y="531"/>
                </a:lnTo>
                <a:lnTo>
                  <a:pt x="98" y="535"/>
                </a:lnTo>
                <a:lnTo>
                  <a:pt x="96" y="537"/>
                </a:lnTo>
                <a:lnTo>
                  <a:pt x="96" y="537"/>
                </a:lnTo>
                <a:lnTo>
                  <a:pt x="96" y="537"/>
                </a:lnTo>
                <a:lnTo>
                  <a:pt x="96" y="539"/>
                </a:lnTo>
                <a:lnTo>
                  <a:pt x="96" y="539"/>
                </a:lnTo>
                <a:lnTo>
                  <a:pt x="96" y="541"/>
                </a:lnTo>
                <a:lnTo>
                  <a:pt x="96" y="541"/>
                </a:lnTo>
                <a:lnTo>
                  <a:pt x="94" y="541"/>
                </a:lnTo>
                <a:lnTo>
                  <a:pt x="94" y="541"/>
                </a:lnTo>
                <a:lnTo>
                  <a:pt x="92" y="541"/>
                </a:lnTo>
                <a:lnTo>
                  <a:pt x="92" y="541"/>
                </a:lnTo>
                <a:lnTo>
                  <a:pt x="90" y="541"/>
                </a:lnTo>
                <a:lnTo>
                  <a:pt x="90" y="543"/>
                </a:lnTo>
                <a:lnTo>
                  <a:pt x="90" y="543"/>
                </a:lnTo>
                <a:lnTo>
                  <a:pt x="92" y="543"/>
                </a:lnTo>
                <a:lnTo>
                  <a:pt x="102" y="554"/>
                </a:lnTo>
                <a:lnTo>
                  <a:pt x="102" y="554"/>
                </a:lnTo>
                <a:lnTo>
                  <a:pt x="104" y="554"/>
                </a:lnTo>
                <a:lnTo>
                  <a:pt x="109" y="556"/>
                </a:lnTo>
                <a:lnTo>
                  <a:pt x="109" y="556"/>
                </a:lnTo>
                <a:lnTo>
                  <a:pt x="111" y="558"/>
                </a:lnTo>
                <a:lnTo>
                  <a:pt x="111" y="558"/>
                </a:lnTo>
                <a:lnTo>
                  <a:pt x="125" y="562"/>
                </a:lnTo>
                <a:lnTo>
                  <a:pt x="129" y="564"/>
                </a:lnTo>
                <a:lnTo>
                  <a:pt x="136" y="564"/>
                </a:lnTo>
                <a:lnTo>
                  <a:pt x="136" y="560"/>
                </a:lnTo>
                <a:lnTo>
                  <a:pt x="140" y="558"/>
                </a:lnTo>
                <a:lnTo>
                  <a:pt x="144" y="556"/>
                </a:lnTo>
                <a:lnTo>
                  <a:pt x="155" y="554"/>
                </a:lnTo>
                <a:lnTo>
                  <a:pt x="157" y="554"/>
                </a:lnTo>
                <a:lnTo>
                  <a:pt x="159" y="550"/>
                </a:lnTo>
                <a:lnTo>
                  <a:pt x="161" y="548"/>
                </a:lnTo>
                <a:lnTo>
                  <a:pt x="180" y="537"/>
                </a:lnTo>
                <a:lnTo>
                  <a:pt x="184" y="535"/>
                </a:lnTo>
                <a:lnTo>
                  <a:pt x="186" y="535"/>
                </a:lnTo>
                <a:lnTo>
                  <a:pt x="186" y="533"/>
                </a:lnTo>
                <a:lnTo>
                  <a:pt x="188" y="527"/>
                </a:lnTo>
                <a:lnTo>
                  <a:pt x="188" y="527"/>
                </a:lnTo>
                <a:lnTo>
                  <a:pt x="192" y="525"/>
                </a:lnTo>
                <a:lnTo>
                  <a:pt x="192" y="523"/>
                </a:lnTo>
                <a:lnTo>
                  <a:pt x="192" y="523"/>
                </a:lnTo>
                <a:lnTo>
                  <a:pt x="194" y="512"/>
                </a:lnTo>
                <a:lnTo>
                  <a:pt x="194" y="508"/>
                </a:lnTo>
                <a:lnTo>
                  <a:pt x="192" y="504"/>
                </a:lnTo>
                <a:lnTo>
                  <a:pt x="194" y="504"/>
                </a:lnTo>
                <a:lnTo>
                  <a:pt x="194" y="504"/>
                </a:lnTo>
                <a:lnTo>
                  <a:pt x="194" y="502"/>
                </a:lnTo>
                <a:lnTo>
                  <a:pt x="196" y="500"/>
                </a:lnTo>
                <a:lnTo>
                  <a:pt x="196" y="497"/>
                </a:lnTo>
                <a:lnTo>
                  <a:pt x="196" y="497"/>
                </a:lnTo>
                <a:lnTo>
                  <a:pt x="198" y="495"/>
                </a:lnTo>
                <a:lnTo>
                  <a:pt x="200" y="495"/>
                </a:lnTo>
                <a:lnTo>
                  <a:pt x="203" y="493"/>
                </a:lnTo>
                <a:lnTo>
                  <a:pt x="200" y="491"/>
                </a:lnTo>
                <a:lnTo>
                  <a:pt x="200" y="493"/>
                </a:lnTo>
                <a:lnTo>
                  <a:pt x="198" y="493"/>
                </a:lnTo>
                <a:lnTo>
                  <a:pt x="198" y="493"/>
                </a:lnTo>
                <a:lnTo>
                  <a:pt x="196" y="495"/>
                </a:lnTo>
                <a:lnTo>
                  <a:pt x="196" y="493"/>
                </a:lnTo>
                <a:lnTo>
                  <a:pt x="198" y="491"/>
                </a:lnTo>
                <a:lnTo>
                  <a:pt x="198" y="483"/>
                </a:lnTo>
                <a:lnTo>
                  <a:pt x="198" y="483"/>
                </a:lnTo>
                <a:lnTo>
                  <a:pt x="203" y="477"/>
                </a:lnTo>
                <a:lnTo>
                  <a:pt x="205" y="472"/>
                </a:lnTo>
                <a:lnTo>
                  <a:pt x="217" y="462"/>
                </a:lnTo>
                <a:lnTo>
                  <a:pt x="221" y="460"/>
                </a:lnTo>
                <a:lnTo>
                  <a:pt x="226" y="458"/>
                </a:lnTo>
                <a:lnTo>
                  <a:pt x="230" y="456"/>
                </a:lnTo>
                <a:lnTo>
                  <a:pt x="242" y="456"/>
                </a:lnTo>
                <a:lnTo>
                  <a:pt x="244" y="456"/>
                </a:lnTo>
                <a:lnTo>
                  <a:pt x="246" y="454"/>
                </a:lnTo>
                <a:lnTo>
                  <a:pt x="246" y="454"/>
                </a:lnTo>
                <a:lnTo>
                  <a:pt x="246" y="452"/>
                </a:lnTo>
                <a:lnTo>
                  <a:pt x="249" y="452"/>
                </a:lnTo>
                <a:lnTo>
                  <a:pt x="253" y="449"/>
                </a:lnTo>
                <a:lnTo>
                  <a:pt x="255" y="449"/>
                </a:lnTo>
                <a:lnTo>
                  <a:pt x="257" y="449"/>
                </a:lnTo>
                <a:lnTo>
                  <a:pt x="257" y="447"/>
                </a:lnTo>
                <a:lnTo>
                  <a:pt x="259" y="447"/>
                </a:lnTo>
                <a:lnTo>
                  <a:pt x="263" y="445"/>
                </a:lnTo>
                <a:lnTo>
                  <a:pt x="265" y="445"/>
                </a:lnTo>
                <a:lnTo>
                  <a:pt x="267" y="443"/>
                </a:lnTo>
                <a:lnTo>
                  <a:pt x="271" y="443"/>
                </a:lnTo>
                <a:lnTo>
                  <a:pt x="271" y="443"/>
                </a:lnTo>
                <a:lnTo>
                  <a:pt x="271" y="443"/>
                </a:lnTo>
                <a:lnTo>
                  <a:pt x="274" y="443"/>
                </a:lnTo>
                <a:lnTo>
                  <a:pt x="274" y="443"/>
                </a:lnTo>
                <a:lnTo>
                  <a:pt x="276" y="441"/>
                </a:lnTo>
                <a:lnTo>
                  <a:pt x="278" y="441"/>
                </a:lnTo>
                <a:lnTo>
                  <a:pt x="280" y="441"/>
                </a:lnTo>
                <a:lnTo>
                  <a:pt x="284" y="441"/>
                </a:lnTo>
                <a:lnTo>
                  <a:pt x="288" y="443"/>
                </a:lnTo>
                <a:lnTo>
                  <a:pt x="290" y="443"/>
                </a:lnTo>
                <a:lnTo>
                  <a:pt x="290" y="443"/>
                </a:lnTo>
                <a:lnTo>
                  <a:pt x="294" y="443"/>
                </a:lnTo>
                <a:lnTo>
                  <a:pt x="299" y="441"/>
                </a:lnTo>
                <a:lnTo>
                  <a:pt x="301" y="441"/>
                </a:lnTo>
                <a:lnTo>
                  <a:pt x="301" y="443"/>
                </a:lnTo>
                <a:lnTo>
                  <a:pt x="303" y="441"/>
                </a:lnTo>
                <a:lnTo>
                  <a:pt x="305" y="443"/>
                </a:lnTo>
                <a:lnTo>
                  <a:pt x="311" y="443"/>
                </a:lnTo>
                <a:lnTo>
                  <a:pt x="317" y="447"/>
                </a:lnTo>
                <a:lnTo>
                  <a:pt x="324" y="454"/>
                </a:lnTo>
                <a:lnTo>
                  <a:pt x="326" y="454"/>
                </a:lnTo>
                <a:lnTo>
                  <a:pt x="328" y="454"/>
                </a:lnTo>
                <a:lnTo>
                  <a:pt x="326" y="452"/>
                </a:lnTo>
                <a:lnTo>
                  <a:pt x="317" y="445"/>
                </a:lnTo>
                <a:lnTo>
                  <a:pt x="317" y="445"/>
                </a:lnTo>
                <a:lnTo>
                  <a:pt x="315" y="443"/>
                </a:lnTo>
                <a:lnTo>
                  <a:pt x="315" y="443"/>
                </a:lnTo>
                <a:lnTo>
                  <a:pt x="315" y="443"/>
                </a:lnTo>
                <a:lnTo>
                  <a:pt x="315" y="441"/>
                </a:lnTo>
                <a:lnTo>
                  <a:pt x="315" y="441"/>
                </a:lnTo>
                <a:lnTo>
                  <a:pt x="315" y="439"/>
                </a:lnTo>
                <a:lnTo>
                  <a:pt x="315" y="439"/>
                </a:lnTo>
                <a:lnTo>
                  <a:pt x="315" y="439"/>
                </a:lnTo>
                <a:lnTo>
                  <a:pt x="315" y="437"/>
                </a:lnTo>
                <a:lnTo>
                  <a:pt x="313" y="437"/>
                </a:lnTo>
                <a:lnTo>
                  <a:pt x="311" y="437"/>
                </a:lnTo>
                <a:lnTo>
                  <a:pt x="309" y="439"/>
                </a:lnTo>
                <a:lnTo>
                  <a:pt x="307" y="439"/>
                </a:lnTo>
                <a:lnTo>
                  <a:pt x="292" y="439"/>
                </a:lnTo>
                <a:lnTo>
                  <a:pt x="288" y="439"/>
                </a:lnTo>
                <a:lnTo>
                  <a:pt x="286" y="437"/>
                </a:lnTo>
                <a:lnTo>
                  <a:pt x="278" y="431"/>
                </a:lnTo>
                <a:lnTo>
                  <a:pt x="274" y="426"/>
                </a:lnTo>
                <a:lnTo>
                  <a:pt x="274" y="422"/>
                </a:lnTo>
                <a:lnTo>
                  <a:pt x="271" y="420"/>
                </a:lnTo>
                <a:lnTo>
                  <a:pt x="274" y="416"/>
                </a:lnTo>
                <a:lnTo>
                  <a:pt x="274" y="412"/>
                </a:lnTo>
                <a:lnTo>
                  <a:pt x="276" y="410"/>
                </a:lnTo>
                <a:lnTo>
                  <a:pt x="276" y="408"/>
                </a:lnTo>
                <a:lnTo>
                  <a:pt x="278" y="406"/>
                </a:lnTo>
                <a:lnTo>
                  <a:pt x="278" y="406"/>
                </a:lnTo>
                <a:lnTo>
                  <a:pt x="278" y="406"/>
                </a:lnTo>
                <a:lnTo>
                  <a:pt x="280" y="404"/>
                </a:lnTo>
                <a:lnTo>
                  <a:pt x="280" y="404"/>
                </a:lnTo>
                <a:lnTo>
                  <a:pt x="280" y="401"/>
                </a:lnTo>
                <a:lnTo>
                  <a:pt x="280" y="401"/>
                </a:lnTo>
                <a:lnTo>
                  <a:pt x="286" y="393"/>
                </a:lnTo>
                <a:lnTo>
                  <a:pt x="288" y="389"/>
                </a:lnTo>
                <a:lnTo>
                  <a:pt x="290" y="387"/>
                </a:lnTo>
                <a:lnTo>
                  <a:pt x="292" y="385"/>
                </a:lnTo>
                <a:lnTo>
                  <a:pt x="292" y="385"/>
                </a:lnTo>
                <a:lnTo>
                  <a:pt x="294" y="383"/>
                </a:lnTo>
                <a:lnTo>
                  <a:pt x="294" y="378"/>
                </a:lnTo>
                <a:lnTo>
                  <a:pt x="301" y="370"/>
                </a:lnTo>
                <a:lnTo>
                  <a:pt x="305" y="366"/>
                </a:lnTo>
                <a:lnTo>
                  <a:pt x="309" y="364"/>
                </a:lnTo>
                <a:lnTo>
                  <a:pt x="307" y="362"/>
                </a:lnTo>
                <a:lnTo>
                  <a:pt x="305" y="358"/>
                </a:lnTo>
                <a:lnTo>
                  <a:pt x="305" y="351"/>
                </a:lnTo>
                <a:lnTo>
                  <a:pt x="305" y="349"/>
                </a:lnTo>
                <a:lnTo>
                  <a:pt x="305" y="349"/>
                </a:lnTo>
                <a:lnTo>
                  <a:pt x="307" y="347"/>
                </a:lnTo>
                <a:lnTo>
                  <a:pt x="307" y="347"/>
                </a:lnTo>
                <a:lnTo>
                  <a:pt x="309" y="347"/>
                </a:lnTo>
                <a:lnTo>
                  <a:pt x="309" y="345"/>
                </a:lnTo>
                <a:lnTo>
                  <a:pt x="309" y="343"/>
                </a:lnTo>
                <a:lnTo>
                  <a:pt x="309" y="343"/>
                </a:lnTo>
                <a:lnTo>
                  <a:pt x="309" y="341"/>
                </a:lnTo>
                <a:lnTo>
                  <a:pt x="311" y="339"/>
                </a:lnTo>
                <a:lnTo>
                  <a:pt x="317" y="337"/>
                </a:lnTo>
                <a:lnTo>
                  <a:pt x="320" y="335"/>
                </a:lnTo>
                <a:lnTo>
                  <a:pt x="322" y="335"/>
                </a:lnTo>
                <a:lnTo>
                  <a:pt x="324" y="335"/>
                </a:lnTo>
                <a:lnTo>
                  <a:pt x="326" y="335"/>
                </a:lnTo>
                <a:lnTo>
                  <a:pt x="328" y="335"/>
                </a:lnTo>
                <a:lnTo>
                  <a:pt x="332" y="335"/>
                </a:lnTo>
                <a:lnTo>
                  <a:pt x="334" y="335"/>
                </a:lnTo>
                <a:lnTo>
                  <a:pt x="334" y="333"/>
                </a:lnTo>
                <a:lnTo>
                  <a:pt x="334" y="333"/>
                </a:lnTo>
                <a:lnTo>
                  <a:pt x="338" y="333"/>
                </a:lnTo>
                <a:lnTo>
                  <a:pt x="340" y="333"/>
                </a:lnTo>
                <a:lnTo>
                  <a:pt x="343" y="333"/>
                </a:lnTo>
                <a:lnTo>
                  <a:pt x="343" y="333"/>
                </a:lnTo>
                <a:lnTo>
                  <a:pt x="338" y="335"/>
                </a:lnTo>
                <a:lnTo>
                  <a:pt x="338" y="335"/>
                </a:lnTo>
                <a:lnTo>
                  <a:pt x="338" y="335"/>
                </a:lnTo>
                <a:lnTo>
                  <a:pt x="336" y="335"/>
                </a:lnTo>
                <a:lnTo>
                  <a:pt x="336" y="337"/>
                </a:lnTo>
                <a:lnTo>
                  <a:pt x="338" y="337"/>
                </a:lnTo>
                <a:lnTo>
                  <a:pt x="338" y="337"/>
                </a:lnTo>
                <a:lnTo>
                  <a:pt x="340" y="337"/>
                </a:lnTo>
                <a:lnTo>
                  <a:pt x="357" y="341"/>
                </a:lnTo>
                <a:lnTo>
                  <a:pt x="359" y="341"/>
                </a:lnTo>
                <a:lnTo>
                  <a:pt x="359" y="339"/>
                </a:lnTo>
                <a:lnTo>
                  <a:pt x="357" y="339"/>
                </a:lnTo>
                <a:lnTo>
                  <a:pt x="355" y="337"/>
                </a:lnTo>
                <a:lnTo>
                  <a:pt x="353" y="337"/>
                </a:lnTo>
                <a:lnTo>
                  <a:pt x="351" y="337"/>
                </a:lnTo>
                <a:lnTo>
                  <a:pt x="351" y="337"/>
                </a:lnTo>
                <a:lnTo>
                  <a:pt x="349" y="337"/>
                </a:lnTo>
                <a:lnTo>
                  <a:pt x="349" y="335"/>
                </a:lnTo>
                <a:lnTo>
                  <a:pt x="347" y="335"/>
                </a:lnTo>
                <a:lnTo>
                  <a:pt x="345" y="335"/>
                </a:lnTo>
                <a:lnTo>
                  <a:pt x="343" y="335"/>
                </a:lnTo>
                <a:lnTo>
                  <a:pt x="345" y="335"/>
                </a:lnTo>
                <a:lnTo>
                  <a:pt x="345" y="333"/>
                </a:lnTo>
                <a:lnTo>
                  <a:pt x="357" y="335"/>
                </a:lnTo>
                <a:lnTo>
                  <a:pt x="359" y="337"/>
                </a:lnTo>
                <a:lnTo>
                  <a:pt x="359" y="339"/>
                </a:lnTo>
                <a:lnTo>
                  <a:pt x="361" y="339"/>
                </a:lnTo>
                <a:lnTo>
                  <a:pt x="363" y="339"/>
                </a:lnTo>
                <a:lnTo>
                  <a:pt x="365" y="339"/>
                </a:lnTo>
                <a:lnTo>
                  <a:pt x="368" y="339"/>
                </a:lnTo>
                <a:lnTo>
                  <a:pt x="368" y="337"/>
                </a:lnTo>
                <a:lnTo>
                  <a:pt x="368" y="328"/>
                </a:lnTo>
                <a:lnTo>
                  <a:pt x="368" y="310"/>
                </a:lnTo>
                <a:lnTo>
                  <a:pt x="368" y="305"/>
                </a:lnTo>
                <a:lnTo>
                  <a:pt x="368" y="289"/>
                </a:lnTo>
                <a:lnTo>
                  <a:pt x="368" y="284"/>
                </a:lnTo>
                <a:lnTo>
                  <a:pt x="365" y="284"/>
                </a:lnTo>
                <a:lnTo>
                  <a:pt x="363" y="282"/>
                </a:lnTo>
                <a:lnTo>
                  <a:pt x="363" y="282"/>
                </a:lnTo>
                <a:lnTo>
                  <a:pt x="363" y="282"/>
                </a:lnTo>
                <a:lnTo>
                  <a:pt x="361" y="280"/>
                </a:lnTo>
                <a:lnTo>
                  <a:pt x="361" y="280"/>
                </a:lnTo>
                <a:lnTo>
                  <a:pt x="361" y="280"/>
                </a:lnTo>
                <a:lnTo>
                  <a:pt x="361" y="278"/>
                </a:lnTo>
                <a:lnTo>
                  <a:pt x="361" y="278"/>
                </a:lnTo>
                <a:lnTo>
                  <a:pt x="363" y="278"/>
                </a:lnTo>
                <a:lnTo>
                  <a:pt x="363" y="278"/>
                </a:lnTo>
                <a:lnTo>
                  <a:pt x="361" y="276"/>
                </a:lnTo>
                <a:lnTo>
                  <a:pt x="361" y="276"/>
                </a:lnTo>
                <a:lnTo>
                  <a:pt x="361" y="276"/>
                </a:lnTo>
                <a:lnTo>
                  <a:pt x="359" y="278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9" y="276"/>
                </a:lnTo>
                <a:lnTo>
                  <a:pt x="357" y="276"/>
                </a:lnTo>
                <a:lnTo>
                  <a:pt x="357" y="276"/>
                </a:lnTo>
                <a:lnTo>
                  <a:pt x="357" y="276"/>
                </a:lnTo>
                <a:lnTo>
                  <a:pt x="355" y="274"/>
                </a:lnTo>
                <a:lnTo>
                  <a:pt x="355" y="274"/>
                </a:lnTo>
                <a:lnTo>
                  <a:pt x="355" y="274"/>
                </a:lnTo>
                <a:lnTo>
                  <a:pt x="353" y="274"/>
                </a:lnTo>
                <a:lnTo>
                  <a:pt x="353" y="274"/>
                </a:lnTo>
                <a:lnTo>
                  <a:pt x="353" y="272"/>
                </a:lnTo>
                <a:lnTo>
                  <a:pt x="353" y="272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3" y="270"/>
                </a:lnTo>
                <a:lnTo>
                  <a:pt x="355" y="270"/>
                </a:lnTo>
                <a:lnTo>
                  <a:pt x="355" y="270"/>
                </a:lnTo>
                <a:lnTo>
                  <a:pt x="355" y="270"/>
                </a:lnTo>
                <a:lnTo>
                  <a:pt x="357" y="270"/>
                </a:lnTo>
                <a:lnTo>
                  <a:pt x="357" y="270"/>
                </a:lnTo>
                <a:lnTo>
                  <a:pt x="357" y="268"/>
                </a:lnTo>
                <a:lnTo>
                  <a:pt x="355" y="268"/>
                </a:lnTo>
                <a:lnTo>
                  <a:pt x="355" y="268"/>
                </a:lnTo>
                <a:lnTo>
                  <a:pt x="355" y="266"/>
                </a:lnTo>
                <a:lnTo>
                  <a:pt x="355" y="266"/>
                </a:lnTo>
                <a:lnTo>
                  <a:pt x="355" y="266"/>
                </a:lnTo>
                <a:lnTo>
                  <a:pt x="357" y="266"/>
                </a:lnTo>
                <a:lnTo>
                  <a:pt x="359" y="268"/>
                </a:lnTo>
                <a:lnTo>
                  <a:pt x="361" y="268"/>
                </a:lnTo>
                <a:lnTo>
                  <a:pt x="361" y="266"/>
                </a:lnTo>
                <a:lnTo>
                  <a:pt x="363" y="266"/>
                </a:lnTo>
                <a:lnTo>
                  <a:pt x="365" y="266"/>
                </a:lnTo>
                <a:lnTo>
                  <a:pt x="368" y="266"/>
                </a:lnTo>
                <a:lnTo>
                  <a:pt x="368" y="266"/>
                </a:lnTo>
                <a:lnTo>
                  <a:pt x="368" y="264"/>
                </a:lnTo>
                <a:lnTo>
                  <a:pt x="368" y="247"/>
                </a:lnTo>
                <a:lnTo>
                  <a:pt x="365" y="236"/>
                </a:lnTo>
                <a:lnTo>
                  <a:pt x="365" y="228"/>
                </a:lnTo>
                <a:lnTo>
                  <a:pt x="365" y="228"/>
                </a:lnTo>
                <a:lnTo>
                  <a:pt x="365" y="228"/>
                </a:lnTo>
                <a:lnTo>
                  <a:pt x="361" y="226"/>
                </a:lnTo>
                <a:lnTo>
                  <a:pt x="359" y="226"/>
                </a:lnTo>
                <a:lnTo>
                  <a:pt x="357" y="228"/>
                </a:lnTo>
                <a:lnTo>
                  <a:pt x="357" y="228"/>
                </a:lnTo>
                <a:lnTo>
                  <a:pt x="357" y="230"/>
                </a:lnTo>
                <a:lnTo>
                  <a:pt x="351" y="232"/>
                </a:lnTo>
                <a:lnTo>
                  <a:pt x="351" y="234"/>
                </a:lnTo>
                <a:lnTo>
                  <a:pt x="349" y="234"/>
                </a:lnTo>
                <a:lnTo>
                  <a:pt x="351" y="232"/>
                </a:lnTo>
                <a:lnTo>
                  <a:pt x="355" y="226"/>
                </a:lnTo>
                <a:lnTo>
                  <a:pt x="357" y="226"/>
                </a:lnTo>
                <a:lnTo>
                  <a:pt x="357" y="226"/>
                </a:lnTo>
                <a:lnTo>
                  <a:pt x="359" y="224"/>
                </a:lnTo>
                <a:lnTo>
                  <a:pt x="359" y="224"/>
                </a:lnTo>
                <a:lnTo>
                  <a:pt x="361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24"/>
                </a:lnTo>
                <a:lnTo>
                  <a:pt x="363" y="218"/>
                </a:lnTo>
                <a:lnTo>
                  <a:pt x="363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18"/>
                </a:lnTo>
                <a:lnTo>
                  <a:pt x="361" y="220"/>
                </a:lnTo>
                <a:lnTo>
                  <a:pt x="361" y="220"/>
                </a:lnTo>
                <a:lnTo>
                  <a:pt x="361" y="220"/>
                </a:lnTo>
                <a:lnTo>
                  <a:pt x="359" y="216"/>
                </a:lnTo>
                <a:lnTo>
                  <a:pt x="357" y="209"/>
                </a:lnTo>
                <a:lnTo>
                  <a:pt x="357" y="205"/>
                </a:lnTo>
                <a:lnTo>
                  <a:pt x="357" y="203"/>
                </a:lnTo>
                <a:lnTo>
                  <a:pt x="359" y="199"/>
                </a:lnTo>
                <a:lnTo>
                  <a:pt x="359" y="195"/>
                </a:lnTo>
                <a:lnTo>
                  <a:pt x="361" y="184"/>
                </a:lnTo>
                <a:lnTo>
                  <a:pt x="361" y="182"/>
                </a:lnTo>
                <a:lnTo>
                  <a:pt x="363" y="182"/>
                </a:lnTo>
                <a:lnTo>
                  <a:pt x="363" y="178"/>
                </a:lnTo>
                <a:lnTo>
                  <a:pt x="363" y="178"/>
                </a:lnTo>
                <a:lnTo>
                  <a:pt x="363" y="178"/>
                </a:lnTo>
                <a:lnTo>
                  <a:pt x="359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7" y="178"/>
                </a:lnTo>
                <a:lnTo>
                  <a:pt x="355" y="178"/>
                </a:lnTo>
                <a:lnTo>
                  <a:pt x="355" y="178"/>
                </a:lnTo>
                <a:lnTo>
                  <a:pt x="355" y="178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6"/>
                </a:lnTo>
                <a:lnTo>
                  <a:pt x="353" y="174"/>
                </a:lnTo>
                <a:lnTo>
                  <a:pt x="353" y="174"/>
                </a:lnTo>
                <a:lnTo>
                  <a:pt x="353" y="172"/>
                </a:lnTo>
                <a:lnTo>
                  <a:pt x="353" y="172"/>
                </a:lnTo>
                <a:lnTo>
                  <a:pt x="353" y="170"/>
                </a:lnTo>
                <a:lnTo>
                  <a:pt x="353" y="170"/>
                </a:lnTo>
                <a:lnTo>
                  <a:pt x="353" y="170"/>
                </a:lnTo>
                <a:lnTo>
                  <a:pt x="351" y="170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8"/>
                </a:lnTo>
                <a:lnTo>
                  <a:pt x="351" y="165"/>
                </a:lnTo>
                <a:lnTo>
                  <a:pt x="351" y="165"/>
                </a:lnTo>
                <a:lnTo>
                  <a:pt x="349" y="163"/>
                </a:lnTo>
                <a:lnTo>
                  <a:pt x="349" y="163"/>
                </a:lnTo>
                <a:lnTo>
                  <a:pt x="349" y="163"/>
                </a:lnTo>
                <a:lnTo>
                  <a:pt x="349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1" y="161"/>
                </a:lnTo>
                <a:lnTo>
                  <a:pt x="353" y="161"/>
                </a:lnTo>
                <a:lnTo>
                  <a:pt x="353" y="163"/>
                </a:lnTo>
                <a:lnTo>
                  <a:pt x="355" y="163"/>
                </a:lnTo>
                <a:lnTo>
                  <a:pt x="355" y="163"/>
                </a:lnTo>
                <a:lnTo>
                  <a:pt x="357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3"/>
                </a:lnTo>
                <a:lnTo>
                  <a:pt x="359" y="165"/>
                </a:lnTo>
                <a:lnTo>
                  <a:pt x="359" y="165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7" y="168"/>
                </a:lnTo>
                <a:lnTo>
                  <a:pt x="359" y="168"/>
                </a:lnTo>
                <a:lnTo>
                  <a:pt x="359" y="170"/>
                </a:lnTo>
                <a:lnTo>
                  <a:pt x="359" y="170"/>
                </a:lnTo>
                <a:lnTo>
                  <a:pt x="361" y="170"/>
                </a:lnTo>
                <a:lnTo>
                  <a:pt x="361" y="170"/>
                </a:lnTo>
                <a:lnTo>
                  <a:pt x="363" y="168"/>
                </a:lnTo>
                <a:lnTo>
                  <a:pt x="365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5"/>
                </a:lnTo>
                <a:lnTo>
                  <a:pt x="368" y="163"/>
                </a:lnTo>
                <a:lnTo>
                  <a:pt x="368" y="163"/>
                </a:lnTo>
                <a:lnTo>
                  <a:pt x="368" y="159"/>
                </a:lnTo>
                <a:lnTo>
                  <a:pt x="368" y="159"/>
                </a:lnTo>
                <a:lnTo>
                  <a:pt x="370" y="157"/>
                </a:lnTo>
                <a:lnTo>
                  <a:pt x="372" y="153"/>
                </a:lnTo>
                <a:lnTo>
                  <a:pt x="376" y="147"/>
                </a:lnTo>
                <a:lnTo>
                  <a:pt x="376" y="147"/>
                </a:lnTo>
                <a:lnTo>
                  <a:pt x="378" y="145"/>
                </a:lnTo>
                <a:lnTo>
                  <a:pt x="382" y="136"/>
                </a:lnTo>
                <a:lnTo>
                  <a:pt x="380" y="138"/>
                </a:lnTo>
                <a:lnTo>
                  <a:pt x="378" y="138"/>
                </a:lnTo>
                <a:lnTo>
                  <a:pt x="376" y="138"/>
                </a:lnTo>
                <a:lnTo>
                  <a:pt x="378" y="136"/>
                </a:lnTo>
                <a:lnTo>
                  <a:pt x="382" y="134"/>
                </a:lnTo>
                <a:lnTo>
                  <a:pt x="384" y="132"/>
                </a:lnTo>
                <a:lnTo>
                  <a:pt x="388" y="126"/>
                </a:lnTo>
                <a:lnTo>
                  <a:pt x="388" y="126"/>
                </a:lnTo>
                <a:lnTo>
                  <a:pt x="388" y="126"/>
                </a:lnTo>
                <a:lnTo>
                  <a:pt x="391" y="124"/>
                </a:lnTo>
                <a:lnTo>
                  <a:pt x="393" y="124"/>
                </a:lnTo>
                <a:lnTo>
                  <a:pt x="395" y="120"/>
                </a:lnTo>
                <a:lnTo>
                  <a:pt x="395" y="117"/>
                </a:lnTo>
                <a:lnTo>
                  <a:pt x="399" y="111"/>
                </a:lnTo>
                <a:lnTo>
                  <a:pt x="401" y="105"/>
                </a:lnTo>
                <a:lnTo>
                  <a:pt x="401" y="105"/>
                </a:lnTo>
                <a:lnTo>
                  <a:pt x="401" y="103"/>
                </a:lnTo>
                <a:lnTo>
                  <a:pt x="403" y="97"/>
                </a:lnTo>
                <a:lnTo>
                  <a:pt x="403" y="94"/>
                </a:lnTo>
                <a:lnTo>
                  <a:pt x="405" y="92"/>
                </a:lnTo>
                <a:lnTo>
                  <a:pt x="405" y="90"/>
                </a:lnTo>
                <a:lnTo>
                  <a:pt x="405" y="88"/>
                </a:lnTo>
                <a:lnTo>
                  <a:pt x="407" y="82"/>
                </a:lnTo>
                <a:lnTo>
                  <a:pt x="409" y="74"/>
                </a:lnTo>
                <a:lnTo>
                  <a:pt x="409" y="61"/>
                </a:lnTo>
                <a:lnTo>
                  <a:pt x="411" y="55"/>
                </a:lnTo>
                <a:lnTo>
                  <a:pt x="411" y="51"/>
                </a:lnTo>
                <a:lnTo>
                  <a:pt x="411" y="49"/>
                </a:lnTo>
                <a:lnTo>
                  <a:pt x="414" y="46"/>
                </a:lnTo>
                <a:lnTo>
                  <a:pt x="414" y="46"/>
                </a:lnTo>
                <a:lnTo>
                  <a:pt x="414" y="42"/>
                </a:lnTo>
                <a:lnTo>
                  <a:pt x="414" y="42"/>
                </a:lnTo>
                <a:lnTo>
                  <a:pt x="414" y="40"/>
                </a:lnTo>
                <a:lnTo>
                  <a:pt x="416" y="38"/>
                </a:lnTo>
                <a:lnTo>
                  <a:pt x="416" y="36"/>
                </a:lnTo>
                <a:lnTo>
                  <a:pt x="416" y="34"/>
                </a:lnTo>
                <a:lnTo>
                  <a:pt x="414" y="34"/>
                </a:lnTo>
                <a:lnTo>
                  <a:pt x="414" y="34"/>
                </a:lnTo>
                <a:lnTo>
                  <a:pt x="414" y="34"/>
                </a:lnTo>
                <a:lnTo>
                  <a:pt x="416" y="32"/>
                </a:lnTo>
                <a:lnTo>
                  <a:pt x="416" y="32"/>
                </a:lnTo>
                <a:lnTo>
                  <a:pt x="416" y="32"/>
                </a:lnTo>
                <a:lnTo>
                  <a:pt x="416" y="30"/>
                </a:lnTo>
                <a:lnTo>
                  <a:pt x="418" y="23"/>
                </a:lnTo>
                <a:lnTo>
                  <a:pt x="418" y="21"/>
                </a:lnTo>
                <a:lnTo>
                  <a:pt x="418" y="17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Freeform 45">
            <a:extLst>
              <a:ext uri="{FF2B5EF4-FFF2-40B4-BE49-F238E27FC236}">
                <a16:creationId xmlns:a16="http://schemas.microsoft.com/office/drawing/2014/main" id="{393E027D-5D06-488E-8B08-2B855BA2F360}"/>
              </a:ext>
            </a:extLst>
          </p:cNvPr>
          <p:cNvSpPr>
            <a:spLocks/>
          </p:cNvSpPr>
          <p:nvPr/>
        </p:nvSpPr>
        <p:spPr bwMode="auto">
          <a:xfrm>
            <a:off x="9519641" y="2848619"/>
            <a:ext cx="138297" cy="166085"/>
          </a:xfrm>
          <a:custGeom>
            <a:avLst/>
            <a:gdLst>
              <a:gd name="T0" fmla="*/ 85 w 90"/>
              <a:gd name="T1" fmla="*/ 85 h 114"/>
              <a:gd name="T2" fmla="*/ 81 w 90"/>
              <a:gd name="T3" fmla="*/ 83 h 114"/>
              <a:gd name="T4" fmla="*/ 79 w 90"/>
              <a:gd name="T5" fmla="*/ 81 h 114"/>
              <a:gd name="T6" fmla="*/ 75 w 90"/>
              <a:gd name="T7" fmla="*/ 75 h 114"/>
              <a:gd name="T8" fmla="*/ 75 w 90"/>
              <a:gd name="T9" fmla="*/ 69 h 114"/>
              <a:gd name="T10" fmla="*/ 75 w 90"/>
              <a:gd name="T11" fmla="*/ 64 h 114"/>
              <a:gd name="T12" fmla="*/ 75 w 90"/>
              <a:gd name="T13" fmla="*/ 62 h 114"/>
              <a:gd name="T14" fmla="*/ 79 w 90"/>
              <a:gd name="T15" fmla="*/ 54 h 114"/>
              <a:gd name="T16" fmla="*/ 85 w 90"/>
              <a:gd name="T17" fmla="*/ 29 h 114"/>
              <a:gd name="T18" fmla="*/ 85 w 90"/>
              <a:gd name="T19" fmla="*/ 25 h 114"/>
              <a:gd name="T20" fmla="*/ 81 w 90"/>
              <a:gd name="T21" fmla="*/ 21 h 114"/>
              <a:gd name="T22" fmla="*/ 81 w 90"/>
              <a:gd name="T23" fmla="*/ 16 h 114"/>
              <a:gd name="T24" fmla="*/ 81 w 90"/>
              <a:gd name="T25" fmla="*/ 12 h 114"/>
              <a:gd name="T26" fmla="*/ 81 w 90"/>
              <a:gd name="T27" fmla="*/ 12 h 114"/>
              <a:gd name="T28" fmla="*/ 77 w 90"/>
              <a:gd name="T29" fmla="*/ 8 h 114"/>
              <a:gd name="T30" fmla="*/ 71 w 90"/>
              <a:gd name="T31" fmla="*/ 4 h 114"/>
              <a:gd name="T32" fmla="*/ 62 w 90"/>
              <a:gd name="T33" fmla="*/ 2 h 114"/>
              <a:gd name="T34" fmla="*/ 58 w 90"/>
              <a:gd name="T35" fmla="*/ 0 h 114"/>
              <a:gd name="T36" fmla="*/ 52 w 90"/>
              <a:gd name="T37" fmla="*/ 4 h 114"/>
              <a:gd name="T38" fmla="*/ 50 w 90"/>
              <a:gd name="T39" fmla="*/ 8 h 114"/>
              <a:gd name="T40" fmla="*/ 46 w 90"/>
              <a:gd name="T41" fmla="*/ 8 h 114"/>
              <a:gd name="T42" fmla="*/ 39 w 90"/>
              <a:gd name="T43" fmla="*/ 12 h 114"/>
              <a:gd name="T44" fmla="*/ 37 w 90"/>
              <a:gd name="T45" fmla="*/ 12 h 114"/>
              <a:gd name="T46" fmla="*/ 16 w 90"/>
              <a:gd name="T47" fmla="*/ 16 h 114"/>
              <a:gd name="T48" fmla="*/ 14 w 90"/>
              <a:gd name="T49" fmla="*/ 16 h 114"/>
              <a:gd name="T50" fmla="*/ 10 w 90"/>
              <a:gd name="T51" fmla="*/ 16 h 114"/>
              <a:gd name="T52" fmla="*/ 8 w 90"/>
              <a:gd name="T53" fmla="*/ 23 h 114"/>
              <a:gd name="T54" fmla="*/ 10 w 90"/>
              <a:gd name="T55" fmla="*/ 27 h 114"/>
              <a:gd name="T56" fmla="*/ 14 w 90"/>
              <a:gd name="T57" fmla="*/ 29 h 114"/>
              <a:gd name="T58" fmla="*/ 16 w 90"/>
              <a:gd name="T59" fmla="*/ 31 h 114"/>
              <a:gd name="T60" fmla="*/ 14 w 90"/>
              <a:gd name="T61" fmla="*/ 37 h 114"/>
              <a:gd name="T62" fmla="*/ 12 w 90"/>
              <a:gd name="T63" fmla="*/ 43 h 114"/>
              <a:gd name="T64" fmla="*/ 4 w 90"/>
              <a:gd name="T65" fmla="*/ 62 h 114"/>
              <a:gd name="T66" fmla="*/ 2 w 90"/>
              <a:gd name="T67" fmla="*/ 71 h 114"/>
              <a:gd name="T68" fmla="*/ 2 w 90"/>
              <a:gd name="T69" fmla="*/ 73 h 114"/>
              <a:gd name="T70" fmla="*/ 4 w 90"/>
              <a:gd name="T71" fmla="*/ 75 h 114"/>
              <a:gd name="T72" fmla="*/ 4 w 90"/>
              <a:gd name="T73" fmla="*/ 77 h 114"/>
              <a:gd name="T74" fmla="*/ 2 w 90"/>
              <a:gd name="T75" fmla="*/ 77 h 114"/>
              <a:gd name="T76" fmla="*/ 2 w 90"/>
              <a:gd name="T77" fmla="*/ 81 h 114"/>
              <a:gd name="T78" fmla="*/ 0 w 90"/>
              <a:gd name="T79" fmla="*/ 83 h 114"/>
              <a:gd name="T80" fmla="*/ 2 w 90"/>
              <a:gd name="T81" fmla="*/ 87 h 114"/>
              <a:gd name="T82" fmla="*/ 2 w 90"/>
              <a:gd name="T83" fmla="*/ 92 h 114"/>
              <a:gd name="T84" fmla="*/ 2 w 90"/>
              <a:gd name="T85" fmla="*/ 98 h 114"/>
              <a:gd name="T86" fmla="*/ 6 w 90"/>
              <a:gd name="T87" fmla="*/ 102 h 114"/>
              <a:gd name="T88" fmla="*/ 8 w 90"/>
              <a:gd name="T89" fmla="*/ 104 h 114"/>
              <a:gd name="T90" fmla="*/ 8 w 90"/>
              <a:gd name="T91" fmla="*/ 106 h 114"/>
              <a:gd name="T92" fmla="*/ 10 w 90"/>
              <a:gd name="T93" fmla="*/ 108 h 114"/>
              <a:gd name="T94" fmla="*/ 14 w 90"/>
              <a:gd name="T95" fmla="*/ 110 h 114"/>
              <a:gd name="T96" fmla="*/ 23 w 90"/>
              <a:gd name="T97" fmla="*/ 110 h 114"/>
              <a:gd name="T98" fmla="*/ 33 w 90"/>
              <a:gd name="T99" fmla="*/ 114 h 114"/>
              <a:gd name="T100" fmla="*/ 35 w 90"/>
              <a:gd name="T101" fmla="*/ 114 h 114"/>
              <a:gd name="T102" fmla="*/ 39 w 90"/>
              <a:gd name="T103" fmla="*/ 114 h 114"/>
              <a:gd name="T104" fmla="*/ 44 w 90"/>
              <a:gd name="T105" fmla="*/ 112 h 114"/>
              <a:gd name="T106" fmla="*/ 54 w 90"/>
              <a:gd name="T107" fmla="*/ 104 h 114"/>
              <a:gd name="T108" fmla="*/ 67 w 90"/>
              <a:gd name="T109" fmla="*/ 106 h 114"/>
              <a:gd name="T110" fmla="*/ 69 w 90"/>
              <a:gd name="T111" fmla="*/ 108 h 114"/>
              <a:gd name="T112" fmla="*/ 73 w 90"/>
              <a:gd name="T113" fmla="*/ 108 h 114"/>
              <a:gd name="T114" fmla="*/ 73 w 90"/>
              <a:gd name="T115" fmla="*/ 108 h 114"/>
              <a:gd name="T116" fmla="*/ 75 w 90"/>
              <a:gd name="T117" fmla="*/ 100 h 114"/>
              <a:gd name="T118" fmla="*/ 79 w 90"/>
              <a:gd name="T119" fmla="*/ 96 h 114"/>
              <a:gd name="T120" fmla="*/ 87 w 90"/>
              <a:gd name="T121" fmla="*/ 94 h 114"/>
              <a:gd name="T122" fmla="*/ 90 w 90"/>
              <a:gd name="T123" fmla="*/ 89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0" h="114">
                <a:moveTo>
                  <a:pt x="87" y="87"/>
                </a:moveTo>
                <a:lnTo>
                  <a:pt x="85" y="85"/>
                </a:lnTo>
                <a:lnTo>
                  <a:pt x="83" y="83"/>
                </a:lnTo>
                <a:lnTo>
                  <a:pt x="81" y="83"/>
                </a:lnTo>
                <a:lnTo>
                  <a:pt x="81" y="81"/>
                </a:lnTo>
                <a:lnTo>
                  <a:pt x="79" y="81"/>
                </a:lnTo>
                <a:lnTo>
                  <a:pt x="77" y="79"/>
                </a:lnTo>
                <a:lnTo>
                  <a:pt x="75" y="75"/>
                </a:lnTo>
                <a:lnTo>
                  <a:pt x="75" y="73"/>
                </a:lnTo>
                <a:lnTo>
                  <a:pt x="75" y="69"/>
                </a:lnTo>
                <a:lnTo>
                  <a:pt x="75" y="66"/>
                </a:lnTo>
                <a:lnTo>
                  <a:pt x="75" y="64"/>
                </a:lnTo>
                <a:lnTo>
                  <a:pt x="75" y="62"/>
                </a:lnTo>
                <a:lnTo>
                  <a:pt x="75" y="62"/>
                </a:lnTo>
                <a:lnTo>
                  <a:pt x="77" y="58"/>
                </a:lnTo>
                <a:lnTo>
                  <a:pt x="79" y="54"/>
                </a:lnTo>
                <a:lnTo>
                  <a:pt x="81" y="50"/>
                </a:lnTo>
                <a:lnTo>
                  <a:pt x="85" y="29"/>
                </a:lnTo>
                <a:lnTo>
                  <a:pt x="85" y="27"/>
                </a:lnTo>
                <a:lnTo>
                  <a:pt x="85" y="25"/>
                </a:lnTo>
                <a:lnTo>
                  <a:pt x="83" y="23"/>
                </a:lnTo>
                <a:lnTo>
                  <a:pt x="81" y="21"/>
                </a:lnTo>
                <a:lnTo>
                  <a:pt x="81" y="18"/>
                </a:lnTo>
                <a:lnTo>
                  <a:pt x="81" y="16"/>
                </a:lnTo>
                <a:lnTo>
                  <a:pt x="81" y="14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81" y="10"/>
                </a:lnTo>
                <a:lnTo>
                  <a:pt x="77" y="8"/>
                </a:lnTo>
                <a:lnTo>
                  <a:pt x="73" y="4"/>
                </a:lnTo>
                <a:lnTo>
                  <a:pt x="71" y="4"/>
                </a:lnTo>
                <a:lnTo>
                  <a:pt x="64" y="4"/>
                </a:lnTo>
                <a:lnTo>
                  <a:pt x="62" y="2"/>
                </a:lnTo>
                <a:lnTo>
                  <a:pt x="60" y="0"/>
                </a:lnTo>
                <a:lnTo>
                  <a:pt x="58" y="0"/>
                </a:lnTo>
                <a:lnTo>
                  <a:pt x="54" y="2"/>
                </a:lnTo>
                <a:lnTo>
                  <a:pt x="52" y="4"/>
                </a:lnTo>
                <a:lnTo>
                  <a:pt x="52" y="6"/>
                </a:lnTo>
                <a:lnTo>
                  <a:pt x="50" y="8"/>
                </a:lnTo>
                <a:lnTo>
                  <a:pt x="48" y="6"/>
                </a:lnTo>
                <a:lnTo>
                  <a:pt x="46" y="8"/>
                </a:lnTo>
                <a:lnTo>
                  <a:pt x="39" y="12"/>
                </a:lnTo>
                <a:lnTo>
                  <a:pt x="39" y="12"/>
                </a:lnTo>
                <a:lnTo>
                  <a:pt x="39" y="12"/>
                </a:lnTo>
                <a:lnTo>
                  <a:pt x="37" y="12"/>
                </a:lnTo>
                <a:lnTo>
                  <a:pt x="19" y="16"/>
                </a:lnTo>
                <a:lnTo>
                  <a:pt x="16" y="16"/>
                </a:lnTo>
                <a:lnTo>
                  <a:pt x="16" y="16"/>
                </a:lnTo>
                <a:lnTo>
                  <a:pt x="14" y="16"/>
                </a:lnTo>
                <a:lnTo>
                  <a:pt x="12" y="16"/>
                </a:lnTo>
                <a:lnTo>
                  <a:pt x="10" y="16"/>
                </a:lnTo>
                <a:lnTo>
                  <a:pt x="10" y="18"/>
                </a:lnTo>
                <a:lnTo>
                  <a:pt x="8" y="23"/>
                </a:lnTo>
                <a:lnTo>
                  <a:pt x="10" y="25"/>
                </a:lnTo>
                <a:lnTo>
                  <a:pt x="10" y="27"/>
                </a:lnTo>
                <a:lnTo>
                  <a:pt x="14" y="27"/>
                </a:lnTo>
                <a:lnTo>
                  <a:pt x="14" y="29"/>
                </a:lnTo>
                <a:lnTo>
                  <a:pt x="16" y="29"/>
                </a:lnTo>
                <a:lnTo>
                  <a:pt x="16" y="31"/>
                </a:lnTo>
                <a:lnTo>
                  <a:pt x="14" y="33"/>
                </a:lnTo>
                <a:lnTo>
                  <a:pt x="14" y="37"/>
                </a:lnTo>
                <a:lnTo>
                  <a:pt x="14" y="39"/>
                </a:lnTo>
                <a:lnTo>
                  <a:pt x="12" y="43"/>
                </a:lnTo>
                <a:lnTo>
                  <a:pt x="10" y="52"/>
                </a:lnTo>
                <a:lnTo>
                  <a:pt x="4" y="62"/>
                </a:lnTo>
                <a:lnTo>
                  <a:pt x="2" y="69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4" y="75"/>
                </a:lnTo>
                <a:lnTo>
                  <a:pt x="4" y="75"/>
                </a:lnTo>
                <a:lnTo>
                  <a:pt x="4" y="77"/>
                </a:lnTo>
                <a:lnTo>
                  <a:pt x="2" y="77"/>
                </a:lnTo>
                <a:lnTo>
                  <a:pt x="2" y="77"/>
                </a:lnTo>
                <a:lnTo>
                  <a:pt x="2" y="79"/>
                </a:lnTo>
                <a:lnTo>
                  <a:pt x="2" y="81"/>
                </a:lnTo>
                <a:lnTo>
                  <a:pt x="0" y="81"/>
                </a:lnTo>
                <a:lnTo>
                  <a:pt x="0" y="83"/>
                </a:lnTo>
                <a:lnTo>
                  <a:pt x="2" y="85"/>
                </a:lnTo>
                <a:lnTo>
                  <a:pt x="2" y="87"/>
                </a:lnTo>
                <a:lnTo>
                  <a:pt x="2" y="87"/>
                </a:lnTo>
                <a:lnTo>
                  <a:pt x="2" y="92"/>
                </a:lnTo>
                <a:lnTo>
                  <a:pt x="0" y="96"/>
                </a:lnTo>
                <a:lnTo>
                  <a:pt x="2" y="98"/>
                </a:lnTo>
                <a:lnTo>
                  <a:pt x="2" y="100"/>
                </a:lnTo>
                <a:lnTo>
                  <a:pt x="6" y="102"/>
                </a:lnTo>
                <a:lnTo>
                  <a:pt x="6" y="102"/>
                </a:lnTo>
                <a:lnTo>
                  <a:pt x="8" y="104"/>
                </a:lnTo>
                <a:lnTo>
                  <a:pt x="8" y="106"/>
                </a:lnTo>
                <a:lnTo>
                  <a:pt x="8" y="106"/>
                </a:lnTo>
                <a:lnTo>
                  <a:pt x="8" y="108"/>
                </a:lnTo>
                <a:lnTo>
                  <a:pt x="10" y="108"/>
                </a:lnTo>
                <a:lnTo>
                  <a:pt x="10" y="110"/>
                </a:lnTo>
                <a:lnTo>
                  <a:pt x="14" y="110"/>
                </a:lnTo>
                <a:lnTo>
                  <a:pt x="19" y="108"/>
                </a:lnTo>
                <a:lnTo>
                  <a:pt x="23" y="110"/>
                </a:lnTo>
                <a:lnTo>
                  <a:pt x="33" y="114"/>
                </a:lnTo>
                <a:lnTo>
                  <a:pt x="33" y="114"/>
                </a:lnTo>
                <a:lnTo>
                  <a:pt x="35" y="114"/>
                </a:lnTo>
                <a:lnTo>
                  <a:pt x="35" y="114"/>
                </a:lnTo>
                <a:lnTo>
                  <a:pt x="37" y="114"/>
                </a:lnTo>
                <a:lnTo>
                  <a:pt x="39" y="114"/>
                </a:lnTo>
                <a:lnTo>
                  <a:pt x="42" y="114"/>
                </a:lnTo>
                <a:lnTo>
                  <a:pt x="44" y="112"/>
                </a:lnTo>
                <a:lnTo>
                  <a:pt x="52" y="104"/>
                </a:lnTo>
                <a:lnTo>
                  <a:pt x="54" y="104"/>
                </a:lnTo>
                <a:lnTo>
                  <a:pt x="60" y="106"/>
                </a:lnTo>
                <a:lnTo>
                  <a:pt x="67" y="106"/>
                </a:lnTo>
                <a:lnTo>
                  <a:pt x="67" y="106"/>
                </a:lnTo>
                <a:lnTo>
                  <a:pt x="69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8"/>
                </a:lnTo>
                <a:lnTo>
                  <a:pt x="73" y="104"/>
                </a:lnTo>
                <a:lnTo>
                  <a:pt x="75" y="100"/>
                </a:lnTo>
                <a:lnTo>
                  <a:pt x="77" y="98"/>
                </a:lnTo>
                <a:lnTo>
                  <a:pt x="79" y="96"/>
                </a:lnTo>
                <a:lnTo>
                  <a:pt x="85" y="94"/>
                </a:lnTo>
                <a:lnTo>
                  <a:pt x="87" y="94"/>
                </a:lnTo>
                <a:lnTo>
                  <a:pt x="90" y="92"/>
                </a:lnTo>
                <a:lnTo>
                  <a:pt x="90" y="89"/>
                </a:lnTo>
                <a:lnTo>
                  <a:pt x="87" y="87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4" name="Freeform 46">
            <a:extLst>
              <a:ext uri="{FF2B5EF4-FFF2-40B4-BE49-F238E27FC236}">
                <a16:creationId xmlns:a16="http://schemas.microsoft.com/office/drawing/2014/main" id="{CF5907D5-494F-4A3E-AE42-6210B5D1694A}"/>
              </a:ext>
            </a:extLst>
          </p:cNvPr>
          <p:cNvSpPr>
            <a:spLocks/>
          </p:cNvSpPr>
          <p:nvPr/>
        </p:nvSpPr>
        <p:spPr bwMode="auto">
          <a:xfrm>
            <a:off x="6636923" y="2491683"/>
            <a:ext cx="1364527" cy="1184447"/>
          </a:xfrm>
          <a:custGeom>
            <a:avLst/>
            <a:gdLst>
              <a:gd name="T0" fmla="*/ 863 w 888"/>
              <a:gd name="T1" fmla="*/ 382 h 813"/>
              <a:gd name="T2" fmla="*/ 802 w 888"/>
              <a:gd name="T3" fmla="*/ 395 h 813"/>
              <a:gd name="T4" fmla="*/ 825 w 888"/>
              <a:gd name="T5" fmla="*/ 366 h 813"/>
              <a:gd name="T6" fmla="*/ 825 w 888"/>
              <a:gd name="T7" fmla="*/ 343 h 813"/>
              <a:gd name="T8" fmla="*/ 796 w 888"/>
              <a:gd name="T9" fmla="*/ 301 h 813"/>
              <a:gd name="T10" fmla="*/ 779 w 888"/>
              <a:gd name="T11" fmla="*/ 278 h 813"/>
              <a:gd name="T12" fmla="*/ 754 w 888"/>
              <a:gd name="T13" fmla="*/ 291 h 813"/>
              <a:gd name="T14" fmla="*/ 756 w 888"/>
              <a:gd name="T15" fmla="*/ 238 h 813"/>
              <a:gd name="T16" fmla="*/ 727 w 888"/>
              <a:gd name="T17" fmla="*/ 253 h 813"/>
              <a:gd name="T18" fmla="*/ 706 w 888"/>
              <a:gd name="T19" fmla="*/ 243 h 813"/>
              <a:gd name="T20" fmla="*/ 695 w 888"/>
              <a:gd name="T21" fmla="*/ 240 h 813"/>
              <a:gd name="T22" fmla="*/ 677 w 888"/>
              <a:gd name="T23" fmla="*/ 253 h 813"/>
              <a:gd name="T24" fmla="*/ 656 w 888"/>
              <a:gd name="T25" fmla="*/ 261 h 813"/>
              <a:gd name="T26" fmla="*/ 654 w 888"/>
              <a:gd name="T27" fmla="*/ 243 h 813"/>
              <a:gd name="T28" fmla="*/ 639 w 888"/>
              <a:gd name="T29" fmla="*/ 207 h 813"/>
              <a:gd name="T30" fmla="*/ 612 w 888"/>
              <a:gd name="T31" fmla="*/ 144 h 813"/>
              <a:gd name="T32" fmla="*/ 599 w 888"/>
              <a:gd name="T33" fmla="*/ 111 h 813"/>
              <a:gd name="T34" fmla="*/ 572 w 888"/>
              <a:gd name="T35" fmla="*/ 113 h 813"/>
              <a:gd name="T36" fmla="*/ 541 w 888"/>
              <a:gd name="T37" fmla="*/ 94 h 813"/>
              <a:gd name="T38" fmla="*/ 514 w 888"/>
              <a:gd name="T39" fmla="*/ 86 h 813"/>
              <a:gd name="T40" fmla="*/ 510 w 888"/>
              <a:gd name="T41" fmla="*/ 55 h 813"/>
              <a:gd name="T42" fmla="*/ 455 w 888"/>
              <a:gd name="T43" fmla="*/ 9 h 813"/>
              <a:gd name="T44" fmla="*/ 271 w 888"/>
              <a:gd name="T45" fmla="*/ 215 h 813"/>
              <a:gd name="T46" fmla="*/ 100 w 888"/>
              <a:gd name="T47" fmla="*/ 251 h 813"/>
              <a:gd name="T48" fmla="*/ 69 w 888"/>
              <a:gd name="T49" fmla="*/ 428 h 813"/>
              <a:gd name="T50" fmla="*/ 119 w 888"/>
              <a:gd name="T51" fmla="*/ 535 h 813"/>
              <a:gd name="T52" fmla="*/ 198 w 888"/>
              <a:gd name="T53" fmla="*/ 631 h 813"/>
              <a:gd name="T54" fmla="*/ 250 w 888"/>
              <a:gd name="T55" fmla="*/ 633 h 813"/>
              <a:gd name="T56" fmla="*/ 288 w 888"/>
              <a:gd name="T57" fmla="*/ 643 h 813"/>
              <a:gd name="T58" fmla="*/ 307 w 888"/>
              <a:gd name="T59" fmla="*/ 650 h 813"/>
              <a:gd name="T60" fmla="*/ 353 w 888"/>
              <a:gd name="T61" fmla="*/ 660 h 813"/>
              <a:gd name="T62" fmla="*/ 376 w 888"/>
              <a:gd name="T63" fmla="*/ 664 h 813"/>
              <a:gd name="T64" fmla="*/ 374 w 888"/>
              <a:gd name="T65" fmla="*/ 696 h 813"/>
              <a:gd name="T66" fmla="*/ 395 w 888"/>
              <a:gd name="T67" fmla="*/ 721 h 813"/>
              <a:gd name="T68" fmla="*/ 416 w 888"/>
              <a:gd name="T69" fmla="*/ 746 h 813"/>
              <a:gd name="T70" fmla="*/ 453 w 888"/>
              <a:gd name="T71" fmla="*/ 777 h 813"/>
              <a:gd name="T72" fmla="*/ 495 w 888"/>
              <a:gd name="T73" fmla="*/ 811 h 813"/>
              <a:gd name="T74" fmla="*/ 516 w 888"/>
              <a:gd name="T75" fmla="*/ 777 h 813"/>
              <a:gd name="T76" fmla="*/ 555 w 888"/>
              <a:gd name="T77" fmla="*/ 702 h 813"/>
              <a:gd name="T78" fmla="*/ 543 w 888"/>
              <a:gd name="T79" fmla="*/ 654 h 813"/>
              <a:gd name="T80" fmla="*/ 555 w 888"/>
              <a:gd name="T81" fmla="*/ 631 h 813"/>
              <a:gd name="T82" fmla="*/ 549 w 888"/>
              <a:gd name="T83" fmla="*/ 606 h 813"/>
              <a:gd name="T84" fmla="*/ 574 w 888"/>
              <a:gd name="T85" fmla="*/ 591 h 813"/>
              <a:gd name="T86" fmla="*/ 589 w 888"/>
              <a:gd name="T87" fmla="*/ 608 h 813"/>
              <a:gd name="T88" fmla="*/ 578 w 888"/>
              <a:gd name="T89" fmla="*/ 618 h 813"/>
              <a:gd name="T90" fmla="*/ 647 w 888"/>
              <a:gd name="T91" fmla="*/ 650 h 813"/>
              <a:gd name="T92" fmla="*/ 637 w 888"/>
              <a:gd name="T93" fmla="*/ 692 h 813"/>
              <a:gd name="T94" fmla="*/ 610 w 888"/>
              <a:gd name="T95" fmla="*/ 712 h 813"/>
              <a:gd name="T96" fmla="*/ 641 w 888"/>
              <a:gd name="T97" fmla="*/ 719 h 813"/>
              <a:gd name="T98" fmla="*/ 679 w 888"/>
              <a:gd name="T99" fmla="*/ 666 h 813"/>
              <a:gd name="T100" fmla="*/ 723 w 888"/>
              <a:gd name="T101" fmla="*/ 673 h 813"/>
              <a:gd name="T102" fmla="*/ 743 w 888"/>
              <a:gd name="T103" fmla="*/ 666 h 813"/>
              <a:gd name="T104" fmla="*/ 754 w 888"/>
              <a:gd name="T105" fmla="*/ 652 h 813"/>
              <a:gd name="T106" fmla="*/ 750 w 888"/>
              <a:gd name="T107" fmla="*/ 608 h 813"/>
              <a:gd name="T108" fmla="*/ 798 w 888"/>
              <a:gd name="T109" fmla="*/ 581 h 813"/>
              <a:gd name="T110" fmla="*/ 798 w 888"/>
              <a:gd name="T111" fmla="*/ 550 h 813"/>
              <a:gd name="T112" fmla="*/ 754 w 888"/>
              <a:gd name="T113" fmla="*/ 560 h 813"/>
              <a:gd name="T114" fmla="*/ 708 w 888"/>
              <a:gd name="T115" fmla="*/ 514 h 813"/>
              <a:gd name="T116" fmla="*/ 741 w 888"/>
              <a:gd name="T117" fmla="*/ 483 h 813"/>
              <a:gd name="T118" fmla="*/ 789 w 888"/>
              <a:gd name="T119" fmla="*/ 449 h 813"/>
              <a:gd name="T120" fmla="*/ 844 w 888"/>
              <a:gd name="T121" fmla="*/ 414 h 813"/>
              <a:gd name="T122" fmla="*/ 879 w 888"/>
              <a:gd name="T123" fmla="*/ 391 h 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88" h="813">
                <a:moveTo>
                  <a:pt x="888" y="378"/>
                </a:moveTo>
                <a:lnTo>
                  <a:pt x="888" y="378"/>
                </a:lnTo>
                <a:lnTo>
                  <a:pt x="888" y="378"/>
                </a:lnTo>
                <a:lnTo>
                  <a:pt x="886" y="378"/>
                </a:lnTo>
                <a:lnTo>
                  <a:pt x="886" y="376"/>
                </a:lnTo>
                <a:lnTo>
                  <a:pt x="883" y="376"/>
                </a:lnTo>
                <a:lnTo>
                  <a:pt x="881" y="376"/>
                </a:lnTo>
                <a:lnTo>
                  <a:pt x="881" y="376"/>
                </a:lnTo>
                <a:lnTo>
                  <a:pt x="879" y="376"/>
                </a:lnTo>
                <a:lnTo>
                  <a:pt x="879" y="376"/>
                </a:lnTo>
                <a:lnTo>
                  <a:pt x="875" y="376"/>
                </a:lnTo>
                <a:lnTo>
                  <a:pt x="873" y="376"/>
                </a:lnTo>
                <a:lnTo>
                  <a:pt x="873" y="376"/>
                </a:lnTo>
                <a:lnTo>
                  <a:pt x="871" y="378"/>
                </a:lnTo>
                <a:lnTo>
                  <a:pt x="871" y="378"/>
                </a:lnTo>
                <a:lnTo>
                  <a:pt x="871" y="378"/>
                </a:lnTo>
                <a:lnTo>
                  <a:pt x="871" y="380"/>
                </a:lnTo>
                <a:lnTo>
                  <a:pt x="869" y="380"/>
                </a:lnTo>
                <a:lnTo>
                  <a:pt x="869" y="380"/>
                </a:lnTo>
                <a:lnTo>
                  <a:pt x="867" y="380"/>
                </a:lnTo>
                <a:lnTo>
                  <a:pt x="867" y="380"/>
                </a:lnTo>
                <a:lnTo>
                  <a:pt x="865" y="380"/>
                </a:lnTo>
                <a:lnTo>
                  <a:pt x="865" y="380"/>
                </a:lnTo>
                <a:lnTo>
                  <a:pt x="865" y="382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5" y="385"/>
                </a:lnTo>
                <a:lnTo>
                  <a:pt x="863" y="385"/>
                </a:lnTo>
                <a:lnTo>
                  <a:pt x="863" y="385"/>
                </a:lnTo>
                <a:lnTo>
                  <a:pt x="863" y="382"/>
                </a:lnTo>
                <a:lnTo>
                  <a:pt x="863" y="382"/>
                </a:lnTo>
                <a:lnTo>
                  <a:pt x="863" y="380"/>
                </a:lnTo>
                <a:lnTo>
                  <a:pt x="860" y="380"/>
                </a:lnTo>
                <a:lnTo>
                  <a:pt x="854" y="380"/>
                </a:lnTo>
                <a:lnTo>
                  <a:pt x="852" y="380"/>
                </a:lnTo>
                <a:lnTo>
                  <a:pt x="850" y="380"/>
                </a:lnTo>
                <a:lnTo>
                  <a:pt x="850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8" y="380"/>
                </a:lnTo>
                <a:lnTo>
                  <a:pt x="846" y="380"/>
                </a:lnTo>
                <a:lnTo>
                  <a:pt x="846" y="380"/>
                </a:lnTo>
                <a:lnTo>
                  <a:pt x="846" y="378"/>
                </a:lnTo>
                <a:lnTo>
                  <a:pt x="840" y="378"/>
                </a:lnTo>
                <a:lnTo>
                  <a:pt x="835" y="378"/>
                </a:lnTo>
                <a:lnTo>
                  <a:pt x="835" y="378"/>
                </a:lnTo>
                <a:lnTo>
                  <a:pt x="833" y="378"/>
                </a:lnTo>
                <a:lnTo>
                  <a:pt x="831" y="378"/>
                </a:lnTo>
                <a:lnTo>
                  <a:pt x="829" y="382"/>
                </a:lnTo>
                <a:lnTo>
                  <a:pt x="827" y="382"/>
                </a:lnTo>
                <a:lnTo>
                  <a:pt x="812" y="389"/>
                </a:lnTo>
                <a:lnTo>
                  <a:pt x="812" y="389"/>
                </a:lnTo>
                <a:lnTo>
                  <a:pt x="812" y="389"/>
                </a:lnTo>
                <a:lnTo>
                  <a:pt x="810" y="389"/>
                </a:lnTo>
                <a:lnTo>
                  <a:pt x="810" y="389"/>
                </a:lnTo>
                <a:lnTo>
                  <a:pt x="808" y="389"/>
                </a:lnTo>
                <a:lnTo>
                  <a:pt x="808" y="393"/>
                </a:lnTo>
                <a:lnTo>
                  <a:pt x="806" y="393"/>
                </a:lnTo>
                <a:lnTo>
                  <a:pt x="806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5"/>
                </a:lnTo>
                <a:lnTo>
                  <a:pt x="802" y="391"/>
                </a:lnTo>
                <a:lnTo>
                  <a:pt x="802" y="389"/>
                </a:lnTo>
                <a:lnTo>
                  <a:pt x="802" y="387"/>
                </a:lnTo>
                <a:lnTo>
                  <a:pt x="802" y="387"/>
                </a:lnTo>
                <a:lnTo>
                  <a:pt x="802" y="385"/>
                </a:lnTo>
                <a:lnTo>
                  <a:pt x="804" y="385"/>
                </a:lnTo>
                <a:lnTo>
                  <a:pt x="804" y="382"/>
                </a:lnTo>
                <a:lnTo>
                  <a:pt x="808" y="380"/>
                </a:lnTo>
                <a:lnTo>
                  <a:pt x="825" y="372"/>
                </a:lnTo>
                <a:lnTo>
                  <a:pt x="827" y="372"/>
                </a:lnTo>
                <a:lnTo>
                  <a:pt x="833" y="372"/>
                </a:lnTo>
                <a:lnTo>
                  <a:pt x="833" y="370"/>
                </a:lnTo>
                <a:lnTo>
                  <a:pt x="835" y="370"/>
                </a:lnTo>
                <a:lnTo>
                  <a:pt x="835" y="368"/>
                </a:lnTo>
                <a:lnTo>
                  <a:pt x="833" y="368"/>
                </a:lnTo>
                <a:lnTo>
                  <a:pt x="833" y="368"/>
                </a:lnTo>
                <a:lnTo>
                  <a:pt x="833" y="368"/>
                </a:lnTo>
                <a:lnTo>
                  <a:pt x="831" y="368"/>
                </a:lnTo>
                <a:lnTo>
                  <a:pt x="831" y="368"/>
                </a:lnTo>
                <a:lnTo>
                  <a:pt x="831" y="370"/>
                </a:lnTo>
                <a:lnTo>
                  <a:pt x="831" y="370"/>
                </a:lnTo>
                <a:lnTo>
                  <a:pt x="829" y="370"/>
                </a:lnTo>
                <a:lnTo>
                  <a:pt x="829" y="368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7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5" y="366"/>
                </a:lnTo>
                <a:lnTo>
                  <a:pt x="823" y="366"/>
                </a:lnTo>
                <a:lnTo>
                  <a:pt x="819" y="366"/>
                </a:lnTo>
                <a:lnTo>
                  <a:pt x="817" y="366"/>
                </a:lnTo>
                <a:lnTo>
                  <a:pt x="817" y="366"/>
                </a:lnTo>
                <a:lnTo>
                  <a:pt x="817" y="364"/>
                </a:lnTo>
                <a:lnTo>
                  <a:pt x="817" y="362"/>
                </a:lnTo>
                <a:lnTo>
                  <a:pt x="817" y="362"/>
                </a:lnTo>
                <a:lnTo>
                  <a:pt x="815" y="362"/>
                </a:lnTo>
                <a:lnTo>
                  <a:pt x="815" y="362"/>
                </a:lnTo>
                <a:lnTo>
                  <a:pt x="815" y="362"/>
                </a:lnTo>
                <a:lnTo>
                  <a:pt x="812" y="362"/>
                </a:lnTo>
                <a:lnTo>
                  <a:pt x="812" y="362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9"/>
                </a:lnTo>
                <a:lnTo>
                  <a:pt x="812" y="357"/>
                </a:lnTo>
                <a:lnTo>
                  <a:pt x="815" y="357"/>
                </a:lnTo>
                <a:lnTo>
                  <a:pt x="821" y="355"/>
                </a:lnTo>
                <a:lnTo>
                  <a:pt x="821" y="355"/>
                </a:lnTo>
                <a:lnTo>
                  <a:pt x="823" y="353"/>
                </a:lnTo>
                <a:lnTo>
                  <a:pt x="823" y="353"/>
                </a:lnTo>
                <a:lnTo>
                  <a:pt x="823" y="351"/>
                </a:lnTo>
                <a:lnTo>
                  <a:pt x="825" y="351"/>
                </a:lnTo>
                <a:lnTo>
                  <a:pt x="827" y="349"/>
                </a:lnTo>
                <a:lnTo>
                  <a:pt x="829" y="347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7" y="345"/>
                </a:lnTo>
                <a:lnTo>
                  <a:pt x="825" y="343"/>
                </a:lnTo>
                <a:lnTo>
                  <a:pt x="825" y="341"/>
                </a:lnTo>
                <a:lnTo>
                  <a:pt x="825" y="339"/>
                </a:lnTo>
                <a:lnTo>
                  <a:pt x="823" y="339"/>
                </a:lnTo>
                <a:lnTo>
                  <a:pt x="823" y="337"/>
                </a:lnTo>
                <a:lnTo>
                  <a:pt x="823" y="334"/>
                </a:lnTo>
                <a:lnTo>
                  <a:pt x="823" y="334"/>
                </a:lnTo>
                <a:lnTo>
                  <a:pt x="823" y="332"/>
                </a:lnTo>
                <a:lnTo>
                  <a:pt x="823" y="332"/>
                </a:lnTo>
                <a:lnTo>
                  <a:pt x="821" y="332"/>
                </a:lnTo>
                <a:lnTo>
                  <a:pt x="819" y="332"/>
                </a:lnTo>
                <a:lnTo>
                  <a:pt x="819" y="332"/>
                </a:lnTo>
                <a:lnTo>
                  <a:pt x="819" y="332"/>
                </a:lnTo>
                <a:lnTo>
                  <a:pt x="812" y="328"/>
                </a:lnTo>
                <a:lnTo>
                  <a:pt x="812" y="326"/>
                </a:lnTo>
                <a:lnTo>
                  <a:pt x="810" y="326"/>
                </a:lnTo>
                <a:lnTo>
                  <a:pt x="808" y="326"/>
                </a:lnTo>
                <a:lnTo>
                  <a:pt x="808" y="326"/>
                </a:lnTo>
                <a:lnTo>
                  <a:pt x="808" y="326"/>
                </a:lnTo>
                <a:lnTo>
                  <a:pt x="806" y="324"/>
                </a:lnTo>
                <a:lnTo>
                  <a:pt x="806" y="324"/>
                </a:lnTo>
                <a:lnTo>
                  <a:pt x="804" y="322"/>
                </a:lnTo>
                <a:lnTo>
                  <a:pt x="804" y="318"/>
                </a:lnTo>
                <a:lnTo>
                  <a:pt x="802" y="316"/>
                </a:lnTo>
                <a:lnTo>
                  <a:pt x="802" y="314"/>
                </a:lnTo>
                <a:lnTo>
                  <a:pt x="796" y="309"/>
                </a:lnTo>
                <a:lnTo>
                  <a:pt x="796" y="307"/>
                </a:lnTo>
                <a:lnTo>
                  <a:pt x="796" y="305"/>
                </a:lnTo>
                <a:lnTo>
                  <a:pt x="796" y="305"/>
                </a:lnTo>
                <a:lnTo>
                  <a:pt x="796" y="303"/>
                </a:lnTo>
                <a:lnTo>
                  <a:pt x="796" y="303"/>
                </a:lnTo>
                <a:lnTo>
                  <a:pt x="796" y="301"/>
                </a:lnTo>
                <a:lnTo>
                  <a:pt x="796" y="301"/>
                </a:lnTo>
                <a:lnTo>
                  <a:pt x="794" y="301"/>
                </a:lnTo>
                <a:lnTo>
                  <a:pt x="794" y="299"/>
                </a:lnTo>
                <a:lnTo>
                  <a:pt x="794" y="299"/>
                </a:lnTo>
                <a:lnTo>
                  <a:pt x="794" y="299"/>
                </a:lnTo>
                <a:lnTo>
                  <a:pt x="794" y="297"/>
                </a:lnTo>
                <a:lnTo>
                  <a:pt x="796" y="297"/>
                </a:lnTo>
                <a:lnTo>
                  <a:pt x="796" y="297"/>
                </a:lnTo>
                <a:lnTo>
                  <a:pt x="796" y="295"/>
                </a:lnTo>
                <a:lnTo>
                  <a:pt x="796" y="293"/>
                </a:lnTo>
                <a:lnTo>
                  <a:pt x="796" y="291"/>
                </a:lnTo>
                <a:lnTo>
                  <a:pt x="794" y="291"/>
                </a:lnTo>
                <a:lnTo>
                  <a:pt x="794" y="291"/>
                </a:lnTo>
                <a:lnTo>
                  <a:pt x="794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8"/>
                </a:lnTo>
                <a:lnTo>
                  <a:pt x="792" y="284"/>
                </a:lnTo>
                <a:lnTo>
                  <a:pt x="792" y="282"/>
                </a:lnTo>
                <a:lnTo>
                  <a:pt x="789" y="278"/>
                </a:lnTo>
                <a:lnTo>
                  <a:pt x="787" y="278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5" y="280"/>
                </a:lnTo>
                <a:lnTo>
                  <a:pt x="783" y="278"/>
                </a:lnTo>
                <a:lnTo>
                  <a:pt x="783" y="278"/>
                </a:lnTo>
                <a:lnTo>
                  <a:pt x="783" y="276"/>
                </a:lnTo>
                <a:lnTo>
                  <a:pt x="781" y="276"/>
                </a:lnTo>
                <a:lnTo>
                  <a:pt x="781" y="278"/>
                </a:lnTo>
                <a:lnTo>
                  <a:pt x="781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8"/>
                </a:lnTo>
                <a:lnTo>
                  <a:pt x="779" y="276"/>
                </a:lnTo>
                <a:lnTo>
                  <a:pt x="777" y="276"/>
                </a:lnTo>
                <a:lnTo>
                  <a:pt x="777" y="278"/>
                </a:lnTo>
                <a:lnTo>
                  <a:pt x="775" y="280"/>
                </a:lnTo>
                <a:lnTo>
                  <a:pt x="773" y="280"/>
                </a:lnTo>
                <a:lnTo>
                  <a:pt x="773" y="280"/>
                </a:lnTo>
                <a:lnTo>
                  <a:pt x="769" y="278"/>
                </a:lnTo>
                <a:lnTo>
                  <a:pt x="766" y="278"/>
                </a:lnTo>
                <a:lnTo>
                  <a:pt x="766" y="278"/>
                </a:lnTo>
                <a:lnTo>
                  <a:pt x="764" y="280"/>
                </a:lnTo>
                <a:lnTo>
                  <a:pt x="764" y="280"/>
                </a:lnTo>
                <a:lnTo>
                  <a:pt x="766" y="282"/>
                </a:lnTo>
                <a:lnTo>
                  <a:pt x="769" y="284"/>
                </a:lnTo>
                <a:lnTo>
                  <a:pt x="769" y="284"/>
                </a:lnTo>
                <a:lnTo>
                  <a:pt x="769" y="284"/>
                </a:lnTo>
                <a:lnTo>
                  <a:pt x="769" y="286"/>
                </a:lnTo>
                <a:lnTo>
                  <a:pt x="764" y="286"/>
                </a:lnTo>
                <a:lnTo>
                  <a:pt x="762" y="286"/>
                </a:lnTo>
                <a:lnTo>
                  <a:pt x="760" y="288"/>
                </a:lnTo>
                <a:lnTo>
                  <a:pt x="760" y="291"/>
                </a:lnTo>
                <a:lnTo>
                  <a:pt x="758" y="293"/>
                </a:lnTo>
                <a:lnTo>
                  <a:pt x="756" y="293"/>
                </a:lnTo>
                <a:lnTo>
                  <a:pt x="752" y="293"/>
                </a:lnTo>
                <a:lnTo>
                  <a:pt x="752" y="293"/>
                </a:lnTo>
                <a:lnTo>
                  <a:pt x="752" y="293"/>
                </a:lnTo>
                <a:lnTo>
                  <a:pt x="750" y="293"/>
                </a:lnTo>
                <a:lnTo>
                  <a:pt x="750" y="291"/>
                </a:lnTo>
                <a:lnTo>
                  <a:pt x="752" y="291"/>
                </a:lnTo>
                <a:lnTo>
                  <a:pt x="752" y="291"/>
                </a:lnTo>
                <a:lnTo>
                  <a:pt x="754" y="291"/>
                </a:lnTo>
                <a:lnTo>
                  <a:pt x="754" y="288"/>
                </a:lnTo>
                <a:lnTo>
                  <a:pt x="754" y="288"/>
                </a:lnTo>
                <a:lnTo>
                  <a:pt x="754" y="288"/>
                </a:lnTo>
                <a:lnTo>
                  <a:pt x="752" y="288"/>
                </a:lnTo>
                <a:lnTo>
                  <a:pt x="752" y="286"/>
                </a:lnTo>
                <a:lnTo>
                  <a:pt x="752" y="286"/>
                </a:lnTo>
                <a:lnTo>
                  <a:pt x="752" y="284"/>
                </a:lnTo>
                <a:lnTo>
                  <a:pt x="754" y="278"/>
                </a:lnTo>
                <a:lnTo>
                  <a:pt x="754" y="276"/>
                </a:lnTo>
                <a:lnTo>
                  <a:pt x="756" y="274"/>
                </a:lnTo>
                <a:lnTo>
                  <a:pt x="756" y="274"/>
                </a:lnTo>
                <a:lnTo>
                  <a:pt x="756" y="272"/>
                </a:lnTo>
                <a:lnTo>
                  <a:pt x="756" y="272"/>
                </a:lnTo>
                <a:lnTo>
                  <a:pt x="756" y="268"/>
                </a:lnTo>
                <a:lnTo>
                  <a:pt x="756" y="266"/>
                </a:lnTo>
                <a:lnTo>
                  <a:pt x="756" y="266"/>
                </a:lnTo>
                <a:lnTo>
                  <a:pt x="756" y="263"/>
                </a:lnTo>
                <a:lnTo>
                  <a:pt x="756" y="261"/>
                </a:lnTo>
                <a:lnTo>
                  <a:pt x="756" y="261"/>
                </a:lnTo>
                <a:lnTo>
                  <a:pt x="756" y="259"/>
                </a:lnTo>
                <a:lnTo>
                  <a:pt x="756" y="259"/>
                </a:lnTo>
                <a:lnTo>
                  <a:pt x="756" y="257"/>
                </a:lnTo>
                <a:lnTo>
                  <a:pt x="756" y="257"/>
                </a:lnTo>
                <a:lnTo>
                  <a:pt x="754" y="257"/>
                </a:lnTo>
                <a:lnTo>
                  <a:pt x="754" y="255"/>
                </a:lnTo>
                <a:lnTo>
                  <a:pt x="754" y="253"/>
                </a:lnTo>
                <a:lnTo>
                  <a:pt x="754" y="251"/>
                </a:lnTo>
                <a:lnTo>
                  <a:pt x="754" y="249"/>
                </a:lnTo>
                <a:lnTo>
                  <a:pt x="756" y="243"/>
                </a:lnTo>
                <a:lnTo>
                  <a:pt x="756" y="240"/>
                </a:lnTo>
                <a:lnTo>
                  <a:pt x="756" y="238"/>
                </a:lnTo>
                <a:lnTo>
                  <a:pt x="756" y="238"/>
                </a:lnTo>
                <a:lnTo>
                  <a:pt x="754" y="236"/>
                </a:lnTo>
                <a:lnTo>
                  <a:pt x="750" y="234"/>
                </a:lnTo>
                <a:lnTo>
                  <a:pt x="750" y="232"/>
                </a:lnTo>
                <a:lnTo>
                  <a:pt x="748" y="230"/>
                </a:lnTo>
                <a:lnTo>
                  <a:pt x="748" y="230"/>
                </a:lnTo>
                <a:lnTo>
                  <a:pt x="748" y="230"/>
                </a:lnTo>
                <a:lnTo>
                  <a:pt x="746" y="230"/>
                </a:lnTo>
                <a:lnTo>
                  <a:pt x="746" y="230"/>
                </a:lnTo>
                <a:lnTo>
                  <a:pt x="746" y="230"/>
                </a:lnTo>
                <a:lnTo>
                  <a:pt x="743" y="230"/>
                </a:lnTo>
                <a:lnTo>
                  <a:pt x="741" y="230"/>
                </a:lnTo>
                <a:lnTo>
                  <a:pt x="741" y="232"/>
                </a:lnTo>
                <a:lnTo>
                  <a:pt x="741" y="232"/>
                </a:lnTo>
                <a:lnTo>
                  <a:pt x="739" y="234"/>
                </a:lnTo>
                <a:lnTo>
                  <a:pt x="737" y="238"/>
                </a:lnTo>
                <a:lnTo>
                  <a:pt x="735" y="238"/>
                </a:lnTo>
                <a:lnTo>
                  <a:pt x="735" y="240"/>
                </a:lnTo>
                <a:lnTo>
                  <a:pt x="733" y="240"/>
                </a:lnTo>
                <a:lnTo>
                  <a:pt x="731" y="243"/>
                </a:lnTo>
                <a:lnTo>
                  <a:pt x="731" y="243"/>
                </a:lnTo>
                <a:lnTo>
                  <a:pt x="729" y="243"/>
                </a:lnTo>
                <a:lnTo>
                  <a:pt x="729" y="245"/>
                </a:lnTo>
                <a:lnTo>
                  <a:pt x="727" y="245"/>
                </a:lnTo>
                <a:lnTo>
                  <a:pt x="727" y="245"/>
                </a:lnTo>
                <a:lnTo>
                  <a:pt x="727" y="247"/>
                </a:lnTo>
                <a:lnTo>
                  <a:pt x="725" y="247"/>
                </a:lnTo>
                <a:lnTo>
                  <a:pt x="725" y="247"/>
                </a:lnTo>
                <a:lnTo>
                  <a:pt x="725" y="249"/>
                </a:lnTo>
                <a:lnTo>
                  <a:pt x="725" y="249"/>
                </a:lnTo>
                <a:lnTo>
                  <a:pt x="727" y="251"/>
                </a:lnTo>
                <a:lnTo>
                  <a:pt x="727" y="253"/>
                </a:lnTo>
                <a:lnTo>
                  <a:pt x="727" y="253"/>
                </a:lnTo>
                <a:lnTo>
                  <a:pt x="727" y="253"/>
                </a:lnTo>
                <a:lnTo>
                  <a:pt x="727" y="255"/>
                </a:lnTo>
                <a:lnTo>
                  <a:pt x="725" y="255"/>
                </a:lnTo>
                <a:lnTo>
                  <a:pt x="723" y="255"/>
                </a:lnTo>
                <a:lnTo>
                  <a:pt x="723" y="255"/>
                </a:lnTo>
                <a:lnTo>
                  <a:pt x="721" y="255"/>
                </a:lnTo>
                <a:lnTo>
                  <a:pt x="721" y="255"/>
                </a:lnTo>
                <a:lnTo>
                  <a:pt x="721" y="257"/>
                </a:lnTo>
                <a:lnTo>
                  <a:pt x="718" y="259"/>
                </a:lnTo>
                <a:lnTo>
                  <a:pt x="716" y="259"/>
                </a:lnTo>
                <a:lnTo>
                  <a:pt x="716" y="259"/>
                </a:lnTo>
                <a:lnTo>
                  <a:pt x="716" y="259"/>
                </a:lnTo>
                <a:lnTo>
                  <a:pt x="714" y="257"/>
                </a:lnTo>
                <a:lnTo>
                  <a:pt x="714" y="257"/>
                </a:lnTo>
                <a:lnTo>
                  <a:pt x="714" y="253"/>
                </a:lnTo>
                <a:lnTo>
                  <a:pt x="714" y="251"/>
                </a:lnTo>
                <a:lnTo>
                  <a:pt x="712" y="251"/>
                </a:lnTo>
                <a:lnTo>
                  <a:pt x="712" y="251"/>
                </a:lnTo>
                <a:lnTo>
                  <a:pt x="710" y="251"/>
                </a:lnTo>
                <a:lnTo>
                  <a:pt x="710" y="251"/>
                </a:lnTo>
                <a:lnTo>
                  <a:pt x="706" y="249"/>
                </a:lnTo>
                <a:lnTo>
                  <a:pt x="706" y="249"/>
                </a:lnTo>
                <a:lnTo>
                  <a:pt x="706" y="249"/>
                </a:lnTo>
                <a:lnTo>
                  <a:pt x="706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7"/>
                </a:lnTo>
                <a:lnTo>
                  <a:pt x="708" y="245"/>
                </a:lnTo>
                <a:lnTo>
                  <a:pt x="706" y="245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6" y="243"/>
                </a:lnTo>
                <a:lnTo>
                  <a:pt x="708" y="243"/>
                </a:lnTo>
                <a:lnTo>
                  <a:pt x="708" y="243"/>
                </a:lnTo>
                <a:lnTo>
                  <a:pt x="710" y="243"/>
                </a:lnTo>
                <a:lnTo>
                  <a:pt x="710" y="243"/>
                </a:lnTo>
                <a:lnTo>
                  <a:pt x="710" y="243"/>
                </a:lnTo>
                <a:lnTo>
                  <a:pt x="708" y="240"/>
                </a:lnTo>
                <a:lnTo>
                  <a:pt x="706" y="236"/>
                </a:lnTo>
                <a:lnTo>
                  <a:pt x="706" y="236"/>
                </a:lnTo>
                <a:lnTo>
                  <a:pt x="704" y="236"/>
                </a:lnTo>
                <a:lnTo>
                  <a:pt x="702" y="236"/>
                </a:lnTo>
                <a:lnTo>
                  <a:pt x="698" y="238"/>
                </a:lnTo>
                <a:lnTo>
                  <a:pt x="698" y="238"/>
                </a:lnTo>
                <a:lnTo>
                  <a:pt x="698" y="238"/>
                </a:lnTo>
                <a:lnTo>
                  <a:pt x="695" y="236"/>
                </a:lnTo>
                <a:lnTo>
                  <a:pt x="695" y="236"/>
                </a:lnTo>
                <a:lnTo>
                  <a:pt x="695" y="236"/>
                </a:lnTo>
                <a:lnTo>
                  <a:pt x="695" y="234"/>
                </a:lnTo>
                <a:lnTo>
                  <a:pt x="695" y="234"/>
                </a:lnTo>
                <a:lnTo>
                  <a:pt x="693" y="234"/>
                </a:lnTo>
                <a:lnTo>
                  <a:pt x="693" y="234"/>
                </a:lnTo>
                <a:lnTo>
                  <a:pt x="691" y="232"/>
                </a:lnTo>
                <a:lnTo>
                  <a:pt x="691" y="232"/>
                </a:lnTo>
                <a:lnTo>
                  <a:pt x="691" y="234"/>
                </a:lnTo>
                <a:lnTo>
                  <a:pt x="691" y="236"/>
                </a:lnTo>
                <a:lnTo>
                  <a:pt x="691" y="236"/>
                </a:lnTo>
                <a:lnTo>
                  <a:pt x="691" y="238"/>
                </a:lnTo>
                <a:lnTo>
                  <a:pt x="693" y="238"/>
                </a:lnTo>
                <a:lnTo>
                  <a:pt x="695" y="238"/>
                </a:lnTo>
                <a:lnTo>
                  <a:pt x="695" y="240"/>
                </a:lnTo>
                <a:lnTo>
                  <a:pt x="695" y="240"/>
                </a:lnTo>
                <a:lnTo>
                  <a:pt x="693" y="240"/>
                </a:lnTo>
                <a:lnTo>
                  <a:pt x="693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3"/>
                </a:lnTo>
                <a:lnTo>
                  <a:pt x="691" y="245"/>
                </a:lnTo>
                <a:lnTo>
                  <a:pt x="693" y="245"/>
                </a:lnTo>
                <a:lnTo>
                  <a:pt x="695" y="245"/>
                </a:lnTo>
                <a:lnTo>
                  <a:pt x="695" y="247"/>
                </a:lnTo>
                <a:lnTo>
                  <a:pt x="695" y="247"/>
                </a:lnTo>
                <a:lnTo>
                  <a:pt x="695" y="249"/>
                </a:lnTo>
                <a:lnTo>
                  <a:pt x="693" y="251"/>
                </a:lnTo>
                <a:lnTo>
                  <a:pt x="693" y="251"/>
                </a:lnTo>
                <a:lnTo>
                  <a:pt x="691" y="251"/>
                </a:lnTo>
                <a:lnTo>
                  <a:pt x="687" y="247"/>
                </a:lnTo>
                <a:lnTo>
                  <a:pt x="687" y="247"/>
                </a:lnTo>
                <a:lnTo>
                  <a:pt x="685" y="247"/>
                </a:lnTo>
                <a:lnTo>
                  <a:pt x="685" y="247"/>
                </a:lnTo>
                <a:lnTo>
                  <a:pt x="685" y="249"/>
                </a:lnTo>
                <a:lnTo>
                  <a:pt x="683" y="249"/>
                </a:lnTo>
                <a:lnTo>
                  <a:pt x="683" y="249"/>
                </a:lnTo>
                <a:lnTo>
                  <a:pt x="681" y="249"/>
                </a:lnTo>
                <a:lnTo>
                  <a:pt x="679" y="247"/>
                </a:lnTo>
                <a:lnTo>
                  <a:pt x="679" y="247"/>
                </a:lnTo>
                <a:lnTo>
                  <a:pt x="679" y="247"/>
                </a:lnTo>
                <a:lnTo>
                  <a:pt x="679" y="249"/>
                </a:lnTo>
                <a:lnTo>
                  <a:pt x="677" y="249"/>
                </a:lnTo>
                <a:lnTo>
                  <a:pt x="677" y="249"/>
                </a:lnTo>
                <a:lnTo>
                  <a:pt x="677" y="251"/>
                </a:lnTo>
                <a:lnTo>
                  <a:pt x="677" y="253"/>
                </a:lnTo>
                <a:lnTo>
                  <a:pt x="677" y="253"/>
                </a:lnTo>
                <a:lnTo>
                  <a:pt x="677" y="257"/>
                </a:lnTo>
                <a:lnTo>
                  <a:pt x="679" y="261"/>
                </a:lnTo>
                <a:lnTo>
                  <a:pt x="679" y="263"/>
                </a:lnTo>
                <a:lnTo>
                  <a:pt x="679" y="266"/>
                </a:lnTo>
                <a:lnTo>
                  <a:pt x="679" y="266"/>
                </a:lnTo>
                <a:lnTo>
                  <a:pt x="679" y="268"/>
                </a:lnTo>
                <a:lnTo>
                  <a:pt x="681" y="268"/>
                </a:lnTo>
                <a:lnTo>
                  <a:pt x="681" y="270"/>
                </a:lnTo>
                <a:lnTo>
                  <a:pt x="681" y="270"/>
                </a:lnTo>
                <a:lnTo>
                  <a:pt x="681" y="272"/>
                </a:lnTo>
                <a:lnTo>
                  <a:pt x="681" y="272"/>
                </a:lnTo>
                <a:lnTo>
                  <a:pt x="683" y="274"/>
                </a:lnTo>
                <a:lnTo>
                  <a:pt x="683" y="274"/>
                </a:lnTo>
                <a:lnTo>
                  <a:pt x="683" y="274"/>
                </a:lnTo>
                <a:lnTo>
                  <a:pt x="681" y="276"/>
                </a:lnTo>
                <a:lnTo>
                  <a:pt x="679" y="278"/>
                </a:lnTo>
                <a:lnTo>
                  <a:pt x="675" y="276"/>
                </a:lnTo>
                <a:lnTo>
                  <a:pt x="672" y="274"/>
                </a:lnTo>
                <a:lnTo>
                  <a:pt x="670" y="272"/>
                </a:lnTo>
                <a:lnTo>
                  <a:pt x="660" y="274"/>
                </a:lnTo>
                <a:lnTo>
                  <a:pt x="660" y="274"/>
                </a:lnTo>
                <a:lnTo>
                  <a:pt x="658" y="272"/>
                </a:lnTo>
                <a:lnTo>
                  <a:pt x="658" y="272"/>
                </a:lnTo>
                <a:lnTo>
                  <a:pt x="658" y="270"/>
                </a:lnTo>
                <a:lnTo>
                  <a:pt x="658" y="270"/>
                </a:lnTo>
                <a:lnTo>
                  <a:pt x="658" y="268"/>
                </a:lnTo>
                <a:lnTo>
                  <a:pt x="658" y="268"/>
                </a:lnTo>
                <a:lnTo>
                  <a:pt x="654" y="266"/>
                </a:lnTo>
                <a:lnTo>
                  <a:pt x="654" y="263"/>
                </a:lnTo>
                <a:lnTo>
                  <a:pt x="654" y="261"/>
                </a:lnTo>
                <a:lnTo>
                  <a:pt x="654" y="261"/>
                </a:lnTo>
                <a:lnTo>
                  <a:pt x="656" y="261"/>
                </a:lnTo>
                <a:lnTo>
                  <a:pt x="658" y="261"/>
                </a:lnTo>
                <a:lnTo>
                  <a:pt x="658" y="261"/>
                </a:lnTo>
                <a:lnTo>
                  <a:pt x="658" y="259"/>
                </a:lnTo>
                <a:lnTo>
                  <a:pt x="660" y="259"/>
                </a:lnTo>
                <a:lnTo>
                  <a:pt x="660" y="259"/>
                </a:lnTo>
                <a:lnTo>
                  <a:pt x="658" y="257"/>
                </a:lnTo>
                <a:lnTo>
                  <a:pt x="658" y="257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5"/>
                </a:lnTo>
                <a:lnTo>
                  <a:pt x="658" y="253"/>
                </a:lnTo>
                <a:lnTo>
                  <a:pt x="660" y="253"/>
                </a:lnTo>
                <a:lnTo>
                  <a:pt x="660" y="251"/>
                </a:lnTo>
                <a:lnTo>
                  <a:pt x="660" y="251"/>
                </a:lnTo>
                <a:lnTo>
                  <a:pt x="662" y="249"/>
                </a:lnTo>
                <a:lnTo>
                  <a:pt x="664" y="247"/>
                </a:lnTo>
                <a:lnTo>
                  <a:pt x="664" y="245"/>
                </a:lnTo>
                <a:lnTo>
                  <a:pt x="664" y="245"/>
                </a:lnTo>
                <a:lnTo>
                  <a:pt x="662" y="243"/>
                </a:lnTo>
                <a:lnTo>
                  <a:pt x="662" y="243"/>
                </a:lnTo>
                <a:lnTo>
                  <a:pt x="662" y="243"/>
                </a:lnTo>
                <a:lnTo>
                  <a:pt x="660" y="245"/>
                </a:lnTo>
                <a:lnTo>
                  <a:pt x="660" y="245"/>
                </a:lnTo>
                <a:lnTo>
                  <a:pt x="660" y="245"/>
                </a:lnTo>
                <a:lnTo>
                  <a:pt x="660" y="247"/>
                </a:lnTo>
                <a:lnTo>
                  <a:pt x="658" y="247"/>
                </a:lnTo>
                <a:lnTo>
                  <a:pt x="658" y="247"/>
                </a:lnTo>
                <a:lnTo>
                  <a:pt x="656" y="245"/>
                </a:lnTo>
                <a:lnTo>
                  <a:pt x="656" y="243"/>
                </a:lnTo>
                <a:lnTo>
                  <a:pt x="654" y="243"/>
                </a:lnTo>
                <a:lnTo>
                  <a:pt x="656" y="240"/>
                </a:lnTo>
                <a:lnTo>
                  <a:pt x="656" y="240"/>
                </a:lnTo>
                <a:lnTo>
                  <a:pt x="656" y="240"/>
                </a:lnTo>
                <a:lnTo>
                  <a:pt x="658" y="240"/>
                </a:lnTo>
                <a:lnTo>
                  <a:pt x="660" y="238"/>
                </a:lnTo>
                <a:lnTo>
                  <a:pt x="660" y="238"/>
                </a:lnTo>
                <a:lnTo>
                  <a:pt x="662" y="238"/>
                </a:lnTo>
                <a:lnTo>
                  <a:pt x="662" y="236"/>
                </a:lnTo>
                <a:lnTo>
                  <a:pt x="664" y="234"/>
                </a:lnTo>
                <a:lnTo>
                  <a:pt x="664" y="234"/>
                </a:lnTo>
                <a:lnTo>
                  <a:pt x="664" y="234"/>
                </a:lnTo>
                <a:lnTo>
                  <a:pt x="666" y="236"/>
                </a:lnTo>
                <a:lnTo>
                  <a:pt x="666" y="238"/>
                </a:lnTo>
                <a:lnTo>
                  <a:pt x="668" y="238"/>
                </a:lnTo>
                <a:lnTo>
                  <a:pt x="668" y="236"/>
                </a:lnTo>
                <a:lnTo>
                  <a:pt x="668" y="236"/>
                </a:lnTo>
                <a:lnTo>
                  <a:pt x="668" y="234"/>
                </a:lnTo>
                <a:lnTo>
                  <a:pt x="666" y="232"/>
                </a:lnTo>
                <a:lnTo>
                  <a:pt x="666" y="232"/>
                </a:lnTo>
                <a:lnTo>
                  <a:pt x="666" y="230"/>
                </a:lnTo>
                <a:lnTo>
                  <a:pt x="664" y="228"/>
                </a:lnTo>
                <a:lnTo>
                  <a:pt x="664" y="226"/>
                </a:lnTo>
                <a:lnTo>
                  <a:pt x="656" y="217"/>
                </a:lnTo>
                <a:lnTo>
                  <a:pt x="652" y="211"/>
                </a:lnTo>
                <a:lnTo>
                  <a:pt x="649" y="209"/>
                </a:lnTo>
                <a:lnTo>
                  <a:pt x="647" y="209"/>
                </a:lnTo>
                <a:lnTo>
                  <a:pt x="645" y="209"/>
                </a:lnTo>
                <a:lnTo>
                  <a:pt x="643" y="207"/>
                </a:lnTo>
                <a:lnTo>
                  <a:pt x="641" y="207"/>
                </a:lnTo>
                <a:lnTo>
                  <a:pt x="641" y="207"/>
                </a:lnTo>
                <a:lnTo>
                  <a:pt x="641" y="207"/>
                </a:lnTo>
                <a:lnTo>
                  <a:pt x="639" y="207"/>
                </a:lnTo>
                <a:lnTo>
                  <a:pt x="639" y="207"/>
                </a:lnTo>
                <a:lnTo>
                  <a:pt x="637" y="207"/>
                </a:lnTo>
                <a:lnTo>
                  <a:pt x="637" y="205"/>
                </a:lnTo>
                <a:lnTo>
                  <a:pt x="637" y="203"/>
                </a:lnTo>
                <a:lnTo>
                  <a:pt x="637" y="203"/>
                </a:lnTo>
                <a:lnTo>
                  <a:pt x="637" y="203"/>
                </a:lnTo>
                <a:lnTo>
                  <a:pt x="637" y="201"/>
                </a:lnTo>
                <a:lnTo>
                  <a:pt x="635" y="201"/>
                </a:lnTo>
                <a:lnTo>
                  <a:pt x="631" y="197"/>
                </a:lnTo>
                <a:lnTo>
                  <a:pt x="627" y="192"/>
                </a:lnTo>
                <a:lnTo>
                  <a:pt x="627" y="190"/>
                </a:lnTo>
                <a:lnTo>
                  <a:pt x="627" y="190"/>
                </a:lnTo>
                <a:lnTo>
                  <a:pt x="624" y="190"/>
                </a:lnTo>
                <a:lnTo>
                  <a:pt x="622" y="186"/>
                </a:lnTo>
                <a:lnTo>
                  <a:pt x="620" y="184"/>
                </a:lnTo>
                <a:lnTo>
                  <a:pt x="620" y="182"/>
                </a:lnTo>
                <a:lnTo>
                  <a:pt x="618" y="180"/>
                </a:lnTo>
                <a:lnTo>
                  <a:pt x="614" y="169"/>
                </a:lnTo>
                <a:lnTo>
                  <a:pt x="614" y="165"/>
                </a:lnTo>
                <a:lnTo>
                  <a:pt x="612" y="163"/>
                </a:lnTo>
                <a:lnTo>
                  <a:pt x="612" y="161"/>
                </a:lnTo>
                <a:lnTo>
                  <a:pt x="612" y="159"/>
                </a:lnTo>
                <a:lnTo>
                  <a:pt x="610" y="157"/>
                </a:lnTo>
                <a:lnTo>
                  <a:pt x="610" y="155"/>
                </a:lnTo>
                <a:lnTo>
                  <a:pt x="610" y="151"/>
                </a:lnTo>
                <a:lnTo>
                  <a:pt x="608" y="149"/>
                </a:lnTo>
                <a:lnTo>
                  <a:pt x="608" y="149"/>
                </a:lnTo>
                <a:lnTo>
                  <a:pt x="610" y="149"/>
                </a:lnTo>
                <a:lnTo>
                  <a:pt x="610" y="146"/>
                </a:lnTo>
                <a:lnTo>
                  <a:pt x="610" y="146"/>
                </a:lnTo>
                <a:lnTo>
                  <a:pt x="612" y="146"/>
                </a:lnTo>
                <a:lnTo>
                  <a:pt x="612" y="144"/>
                </a:lnTo>
                <a:lnTo>
                  <a:pt x="612" y="144"/>
                </a:lnTo>
                <a:lnTo>
                  <a:pt x="612" y="142"/>
                </a:lnTo>
                <a:lnTo>
                  <a:pt x="612" y="140"/>
                </a:lnTo>
                <a:lnTo>
                  <a:pt x="612" y="140"/>
                </a:lnTo>
                <a:lnTo>
                  <a:pt x="610" y="140"/>
                </a:lnTo>
                <a:lnTo>
                  <a:pt x="606" y="138"/>
                </a:lnTo>
                <a:lnTo>
                  <a:pt x="606" y="138"/>
                </a:lnTo>
                <a:lnTo>
                  <a:pt x="601" y="134"/>
                </a:lnTo>
                <a:lnTo>
                  <a:pt x="601" y="132"/>
                </a:lnTo>
                <a:lnTo>
                  <a:pt x="599" y="130"/>
                </a:lnTo>
                <a:lnTo>
                  <a:pt x="599" y="128"/>
                </a:lnTo>
                <a:lnTo>
                  <a:pt x="599" y="128"/>
                </a:lnTo>
                <a:lnTo>
                  <a:pt x="599" y="126"/>
                </a:lnTo>
                <a:lnTo>
                  <a:pt x="599" y="126"/>
                </a:lnTo>
                <a:lnTo>
                  <a:pt x="599" y="126"/>
                </a:lnTo>
                <a:lnTo>
                  <a:pt x="599" y="123"/>
                </a:lnTo>
                <a:lnTo>
                  <a:pt x="597" y="123"/>
                </a:lnTo>
                <a:lnTo>
                  <a:pt x="597" y="121"/>
                </a:lnTo>
                <a:lnTo>
                  <a:pt x="597" y="121"/>
                </a:lnTo>
                <a:lnTo>
                  <a:pt x="597" y="121"/>
                </a:lnTo>
                <a:lnTo>
                  <a:pt x="597" y="119"/>
                </a:lnTo>
                <a:lnTo>
                  <a:pt x="599" y="119"/>
                </a:lnTo>
                <a:lnTo>
                  <a:pt x="599" y="119"/>
                </a:lnTo>
                <a:lnTo>
                  <a:pt x="599" y="119"/>
                </a:lnTo>
                <a:lnTo>
                  <a:pt x="601" y="119"/>
                </a:lnTo>
                <a:lnTo>
                  <a:pt x="601" y="117"/>
                </a:lnTo>
                <a:lnTo>
                  <a:pt x="601" y="117"/>
                </a:lnTo>
                <a:lnTo>
                  <a:pt x="601" y="117"/>
                </a:lnTo>
                <a:lnTo>
                  <a:pt x="601" y="115"/>
                </a:lnTo>
                <a:lnTo>
                  <a:pt x="599" y="113"/>
                </a:lnTo>
                <a:lnTo>
                  <a:pt x="599" y="111"/>
                </a:lnTo>
                <a:lnTo>
                  <a:pt x="599" y="111"/>
                </a:lnTo>
                <a:lnTo>
                  <a:pt x="597" y="111"/>
                </a:lnTo>
                <a:lnTo>
                  <a:pt x="595" y="111"/>
                </a:lnTo>
                <a:lnTo>
                  <a:pt x="595" y="113"/>
                </a:lnTo>
                <a:lnTo>
                  <a:pt x="595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3" y="113"/>
                </a:lnTo>
                <a:lnTo>
                  <a:pt x="591" y="111"/>
                </a:lnTo>
                <a:lnTo>
                  <a:pt x="593" y="111"/>
                </a:lnTo>
                <a:lnTo>
                  <a:pt x="593" y="109"/>
                </a:lnTo>
                <a:lnTo>
                  <a:pt x="593" y="107"/>
                </a:lnTo>
                <a:lnTo>
                  <a:pt x="593" y="107"/>
                </a:lnTo>
                <a:lnTo>
                  <a:pt x="591" y="107"/>
                </a:lnTo>
                <a:lnTo>
                  <a:pt x="591" y="107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09"/>
                </a:lnTo>
                <a:lnTo>
                  <a:pt x="587" y="111"/>
                </a:lnTo>
                <a:lnTo>
                  <a:pt x="587" y="111"/>
                </a:lnTo>
                <a:lnTo>
                  <a:pt x="585" y="111"/>
                </a:lnTo>
                <a:lnTo>
                  <a:pt x="583" y="111"/>
                </a:lnTo>
                <a:lnTo>
                  <a:pt x="581" y="111"/>
                </a:lnTo>
                <a:lnTo>
                  <a:pt x="578" y="111"/>
                </a:lnTo>
                <a:lnTo>
                  <a:pt x="578" y="109"/>
                </a:lnTo>
                <a:lnTo>
                  <a:pt x="578" y="109"/>
                </a:lnTo>
                <a:lnTo>
                  <a:pt x="576" y="109"/>
                </a:lnTo>
                <a:lnTo>
                  <a:pt x="576" y="111"/>
                </a:lnTo>
                <a:lnTo>
                  <a:pt x="574" y="111"/>
                </a:lnTo>
                <a:lnTo>
                  <a:pt x="572" y="111"/>
                </a:lnTo>
                <a:lnTo>
                  <a:pt x="572" y="113"/>
                </a:lnTo>
                <a:lnTo>
                  <a:pt x="570" y="113"/>
                </a:lnTo>
                <a:lnTo>
                  <a:pt x="570" y="113"/>
                </a:lnTo>
                <a:lnTo>
                  <a:pt x="568" y="113"/>
                </a:lnTo>
                <a:lnTo>
                  <a:pt x="568" y="113"/>
                </a:lnTo>
                <a:lnTo>
                  <a:pt x="566" y="113"/>
                </a:lnTo>
                <a:lnTo>
                  <a:pt x="566" y="113"/>
                </a:lnTo>
                <a:lnTo>
                  <a:pt x="566" y="109"/>
                </a:lnTo>
                <a:lnTo>
                  <a:pt x="564" y="109"/>
                </a:lnTo>
                <a:lnTo>
                  <a:pt x="564" y="107"/>
                </a:lnTo>
                <a:lnTo>
                  <a:pt x="562" y="107"/>
                </a:lnTo>
                <a:lnTo>
                  <a:pt x="562" y="107"/>
                </a:lnTo>
                <a:lnTo>
                  <a:pt x="560" y="109"/>
                </a:lnTo>
                <a:lnTo>
                  <a:pt x="560" y="109"/>
                </a:lnTo>
                <a:lnTo>
                  <a:pt x="558" y="109"/>
                </a:lnTo>
                <a:lnTo>
                  <a:pt x="558" y="109"/>
                </a:lnTo>
                <a:lnTo>
                  <a:pt x="555" y="109"/>
                </a:lnTo>
                <a:lnTo>
                  <a:pt x="555" y="107"/>
                </a:lnTo>
                <a:lnTo>
                  <a:pt x="555" y="107"/>
                </a:lnTo>
                <a:lnTo>
                  <a:pt x="553" y="103"/>
                </a:lnTo>
                <a:lnTo>
                  <a:pt x="553" y="101"/>
                </a:lnTo>
                <a:lnTo>
                  <a:pt x="553" y="101"/>
                </a:lnTo>
                <a:lnTo>
                  <a:pt x="551" y="98"/>
                </a:lnTo>
                <a:lnTo>
                  <a:pt x="551" y="98"/>
                </a:lnTo>
                <a:lnTo>
                  <a:pt x="549" y="96"/>
                </a:lnTo>
                <a:lnTo>
                  <a:pt x="549" y="96"/>
                </a:lnTo>
                <a:lnTo>
                  <a:pt x="547" y="96"/>
                </a:lnTo>
                <a:lnTo>
                  <a:pt x="545" y="96"/>
                </a:lnTo>
                <a:lnTo>
                  <a:pt x="545" y="94"/>
                </a:lnTo>
                <a:lnTo>
                  <a:pt x="543" y="94"/>
                </a:lnTo>
                <a:lnTo>
                  <a:pt x="543" y="94"/>
                </a:lnTo>
                <a:lnTo>
                  <a:pt x="541" y="94"/>
                </a:lnTo>
                <a:lnTo>
                  <a:pt x="541" y="94"/>
                </a:lnTo>
                <a:lnTo>
                  <a:pt x="539" y="96"/>
                </a:lnTo>
                <a:lnTo>
                  <a:pt x="537" y="96"/>
                </a:lnTo>
                <a:lnTo>
                  <a:pt x="537" y="98"/>
                </a:lnTo>
                <a:lnTo>
                  <a:pt x="537" y="98"/>
                </a:lnTo>
                <a:lnTo>
                  <a:pt x="535" y="98"/>
                </a:lnTo>
                <a:lnTo>
                  <a:pt x="533" y="98"/>
                </a:lnTo>
                <a:lnTo>
                  <a:pt x="530" y="98"/>
                </a:lnTo>
                <a:lnTo>
                  <a:pt x="528" y="98"/>
                </a:lnTo>
                <a:lnTo>
                  <a:pt x="526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98"/>
                </a:lnTo>
                <a:lnTo>
                  <a:pt x="524" y="101"/>
                </a:lnTo>
                <a:lnTo>
                  <a:pt x="522" y="101"/>
                </a:lnTo>
                <a:lnTo>
                  <a:pt x="522" y="103"/>
                </a:lnTo>
                <a:lnTo>
                  <a:pt x="522" y="103"/>
                </a:lnTo>
                <a:lnTo>
                  <a:pt x="522" y="103"/>
                </a:lnTo>
                <a:lnTo>
                  <a:pt x="520" y="103"/>
                </a:lnTo>
                <a:lnTo>
                  <a:pt x="520" y="103"/>
                </a:lnTo>
                <a:lnTo>
                  <a:pt x="518" y="101"/>
                </a:lnTo>
                <a:lnTo>
                  <a:pt x="518" y="98"/>
                </a:lnTo>
                <a:lnTo>
                  <a:pt x="518" y="96"/>
                </a:lnTo>
                <a:lnTo>
                  <a:pt x="516" y="94"/>
                </a:lnTo>
                <a:lnTo>
                  <a:pt x="516" y="94"/>
                </a:lnTo>
                <a:lnTo>
                  <a:pt x="514" y="92"/>
                </a:lnTo>
                <a:lnTo>
                  <a:pt x="514" y="90"/>
                </a:lnTo>
                <a:lnTo>
                  <a:pt x="514" y="90"/>
                </a:lnTo>
                <a:lnTo>
                  <a:pt x="512" y="90"/>
                </a:lnTo>
                <a:lnTo>
                  <a:pt x="512" y="88"/>
                </a:lnTo>
                <a:lnTo>
                  <a:pt x="514" y="88"/>
                </a:lnTo>
                <a:lnTo>
                  <a:pt x="514" y="86"/>
                </a:lnTo>
                <a:lnTo>
                  <a:pt x="514" y="86"/>
                </a:lnTo>
                <a:lnTo>
                  <a:pt x="518" y="86"/>
                </a:lnTo>
                <a:lnTo>
                  <a:pt x="518" y="86"/>
                </a:lnTo>
                <a:lnTo>
                  <a:pt x="520" y="86"/>
                </a:lnTo>
                <a:lnTo>
                  <a:pt x="520" y="86"/>
                </a:lnTo>
                <a:lnTo>
                  <a:pt x="520" y="84"/>
                </a:lnTo>
                <a:lnTo>
                  <a:pt x="520" y="80"/>
                </a:lnTo>
                <a:lnTo>
                  <a:pt x="520" y="80"/>
                </a:lnTo>
                <a:lnTo>
                  <a:pt x="520" y="78"/>
                </a:lnTo>
                <a:lnTo>
                  <a:pt x="518" y="75"/>
                </a:lnTo>
                <a:lnTo>
                  <a:pt x="516" y="73"/>
                </a:lnTo>
                <a:lnTo>
                  <a:pt x="516" y="73"/>
                </a:lnTo>
                <a:lnTo>
                  <a:pt x="518" y="63"/>
                </a:lnTo>
                <a:lnTo>
                  <a:pt x="518" y="61"/>
                </a:lnTo>
                <a:lnTo>
                  <a:pt x="520" y="57"/>
                </a:lnTo>
                <a:lnTo>
                  <a:pt x="520" y="55"/>
                </a:lnTo>
                <a:lnTo>
                  <a:pt x="520" y="52"/>
                </a:lnTo>
                <a:lnTo>
                  <a:pt x="518" y="52"/>
                </a:lnTo>
                <a:lnTo>
                  <a:pt x="518" y="52"/>
                </a:lnTo>
                <a:lnTo>
                  <a:pt x="518" y="50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6" y="52"/>
                </a:lnTo>
                <a:lnTo>
                  <a:pt x="514" y="52"/>
                </a:lnTo>
                <a:lnTo>
                  <a:pt x="514" y="52"/>
                </a:lnTo>
                <a:lnTo>
                  <a:pt x="512" y="55"/>
                </a:lnTo>
                <a:lnTo>
                  <a:pt x="512" y="55"/>
                </a:lnTo>
                <a:lnTo>
                  <a:pt x="510" y="55"/>
                </a:lnTo>
                <a:lnTo>
                  <a:pt x="510" y="55"/>
                </a:lnTo>
                <a:lnTo>
                  <a:pt x="510" y="55"/>
                </a:lnTo>
                <a:lnTo>
                  <a:pt x="507" y="55"/>
                </a:lnTo>
                <a:lnTo>
                  <a:pt x="507" y="55"/>
                </a:lnTo>
                <a:lnTo>
                  <a:pt x="505" y="55"/>
                </a:lnTo>
                <a:lnTo>
                  <a:pt x="505" y="52"/>
                </a:lnTo>
                <a:lnTo>
                  <a:pt x="505" y="52"/>
                </a:lnTo>
                <a:lnTo>
                  <a:pt x="505" y="50"/>
                </a:lnTo>
                <a:lnTo>
                  <a:pt x="505" y="48"/>
                </a:lnTo>
                <a:lnTo>
                  <a:pt x="505" y="46"/>
                </a:lnTo>
                <a:lnTo>
                  <a:pt x="507" y="44"/>
                </a:lnTo>
                <a:lnTo>
                  <a:pt x="507" y="44"/>
                </a:lnTo>
                <a:lnTo>
                  <a:pt x="507" y="44"/>
                </a:lnTo>
                <a:lnTo>
                  <a:pt x="512" y="44"/>
                </a:lnTo>
                <a:lnTo>
                  <a:pt x="512" y="42"/>
                </a:lnTo>
                <a:lnTo>
                  <a:pt x="514" y="42"/>
                </a:lnTo>
                <a:lnTo>
                  <a:pt x="514" y="40"/>
                </a:lnTo>
                <a:lnTo>
                  <a:pt x="514" y="40"/>
                </a:lnTo>
                <a:lnTo>
                  <a:pt x="514" y="38"/>
                </a:lnTo>
                <a:lnTo>
                  <a:pt x="514" y="38"/>
                </a:lnTo>
                <a:lnTo>
                  <a:pt x="512" y="36"/>
                </a:lnTo>
                <a:lnTo>
                  <a:pt x="512" y="36"/>
                </a:lnTo>
                <a:lnTo>
                  <a:pt x="510" y="36"/>
                </a:lnTo>
                <a:lnTo>
                  <a:pt x="510" y="34"/>
                </a:lnTo>
                <a:lnTo>
                  <a:pt x="510" y="32"/>
                </a:lnTo>
                <a:lnTo>
                  <a:pt x="497" y="30"/>
                </a:lnTo>
                <a:lnTo>
                  <a:pt x="487" y="30"/>
                </a:lnTo>
                <a:lnTo>
                  <a:pt x="449" y="27"/>
                </a:lnTo>
                <a:lnTo>
                  <a:pt x="447" y="27"/>
                </a:lnTo>
                <a:lnTo>
                  <a:pt x="447" y="25"/>
                </a:lnTo>
                <a:lnTo>
                  <a:pt x="447" y="25"/>
                </a:lnTo>
                <a:lnTo>
                  <a:pt x="447" y="23"/>
                </a:lnTo>
                <a:lnTo>
                  <a:pt x="447" y="21"/>
                </a:lnTo>
                <a:lnTo>
                  <a:pt x="455" y="9"/>
                </a:lnTo>
                <a:lnTo>
                  <a:pt x="455" y="9"/>
                </a:lnTo>
                <a:lnTo>
                  <a:pt x="455" y="7"/>
                </a:lnTo>
                <a:lnTo>
                  <a:pt x="455" y="4"/>
                </a:lnTo>
                <a:lnTo>
                  <a:pt x="455" y="2"/>
                </a:lnTo>
                <a:lnTo>
                  <a:pt x="453" y="0"/>
                </a:lnTo>
                <a:lnTo>
                  <a:pt x="453" y="2"/>
                </a:lnTo>
                <a:lnTo>
                  <a:pt x="436" y="17"/>
                </a:lnTo>
                <a:lnTo>
                  <a:pt x="432" y="19"/>
                </a:lnTo>
                <a:lnTo>
                  <a:pt x="413" y="23"/>
                </a:lnTo>
                <a:lnTo>
                  <a:pt x="397" y="32"/>
                </a:lnTo>
                <a:lnTo>
                  <a:pt x="395" y="34"/>
                </a:lnTo>
                <a:lnTo>
                  <a:pt x="390" y="48"/>
                </a:lnTo>
                <a:lnTo>
                  <a:pt x="386" y="61"/>
                </a:lnTo>
                <a:lnTo>
                  <a:pt x="380" y="78"/>
                </a:lnTo>
                <a:lnTo>
                  <a:pt x="376" y="90"/>
                </a:lnTo>
                <a:lnTo>
                  <a:pt x="370" y="98"/>
                </a:lnTo>
                <a:lnTo>
                  <a:pt x="361" y="115"/>
                </a:lnTo>
                <a:lnTo>
                  <a:pt x="355" y="123"/>
                </a:lnTo>
                <a:lnTo>
                  <a:pt x="353" y="128"/>
                </a:lnTo>
                <a:lnTo>
                  <a:pt x="351" y="136"/>
                </a:lnTo>
                <a:lnTo>
                  <a:pt x="349" y="136"/>
                </a:lnTo>
                <a:lnTo>
                  <a:pt x="347" y="138"/>
                </a:lnTo>
                <a:lnTo>
                  <a:pt x="334" y="144"/>
                </a:lnTo>
                <a:lnTo>
                  <a:pt x="322" y="151"/>
                </a:lnTo>
                <a:lnTo>
                  <a:pt x="309" y="159"/>
                </a:lnTo>
                <a:lnTo>
                  <a:pt x="294" y="165"/>
                </a:lnTo>
                <a:lnTo>
                  <a:pt x="292" y="167"/>
                </a:lnTo>
                <a:lnTo>
                  <a:pt x="284" y="178"/>
                </a:lnTo>
                <a:lnTo>
                  <a:pt x="282" y="182"/>
                </a:lnTo>
                <a:lnTo>
                  <a:pt x="276" y="205"/>
                </a:lnTo>
                <a:lnTo>
                  <a:pt x="273" y="211"/>
                </a:lnTo>
                <a:lnTo>
                  <a:pt x="271" y="215"/>
                </a:lnTo>
                <a:lnTo>
                  <a:pt x="267" y="220"/>
                </a:lnTo>
                <a:lnTo>
                  <a:pt x="255" y="230"/>
                </a:lnTo>
                <a:lnTo>
                  <a:pt x="246" y="240"/>
                </a:lnTo>
                <a:lnTo>
                  <a:pt x="244" y="243"/>
                </a:lnTo>
                <a:lnTo>
                  <a:pt x="244" y="245"/>
                </a:lnTo>
                <a:lnTo>
                  <a:pt x="244" y="259"/>
                </a:lnTo>
                <a:lnTo>
                  <a:pt x="242" y="261"/>
                </a:lnTo>
                <a:lnTo>
                  <a:pt x="242" y="261"/>
                </a:lnTo>
                <a:lnTo>
                  <a:pt x="225" y="268"/>
                </a:lnTo>
                <a:lnTo>
                  <a:pt x="211" y="272"/>
                </a:lnTo>
                <a:lnTo>
                  <a:pt x="202" y="272"/>
                </a:lnTo>
                <a:lnTo>
                  <a:pt x="194" y="272"/>
                </a:lnTo>
                <a:lnTo>
                  <a:pt x="186" y="272"/>
                </a:lnTo>
                <a:lnTo>
                  <a:pt x="177" y="274"/>
                </a:lnTo>
                <a:lnTo>
                  <a:pt x="169" y="276"/>
                </a:lnTo>
                <a:lnTo>
                  <a:pt x="156" y="282"/>
                </a:lnTo>
                <a:lnTo>
                  <a:pt x="146" y="288"/>
                </a:lnTo>
                <a:lnTo>
                  <a:pt x="138" y="291"/>
                </a:lnTo>
                <a:lnTo>
                  <a:pt x="129" y="288"/>
                </a:lnTo>
                <a:lnTo>
                  <a:pt x="125" y="286"/>
                </a:lnTo>
                <a:lnTo>
                  <a:pt x="121" y="280"/>
                </a:lnTo>
                <a:lnTo>
                  <a:pt x="119" y="272"/>
                </a:lnTo>
                <a:lnTo>
                  <a:pt x="117" y="270"/>
                </a:lnTo>
                <a:lnTo>
                  <a:pt x="119" y="266"/>
                </a:lnTo>
                <a:lnTo>
                  <a:pt x="117" y="263"/>
                </a:lnTo>
                <a:lnTo>
                  <a:pt x="117" y="261"/>
                </a:lnTo>
                <a:lnTo>
                  <a:pt x="113" y="259"/>
                </a:lnTo>
                <a:lnTo>
                  <a:pt x="111" y="257"/>
                </a:lnTo>
                <a:lnTo>
                  <a:pt x="106" y="255"/>
                </a:lnTo>
                <a:lnTo>
                  <a:pt x="104" y="253"/>
                </a:lnTo>
                <a:lnTo>
                  <a:pt x="102" y="251"/>
                </a:lnTo>
                <a:lnTo>
                  <a:pt x="100" y="251"/>
                </a:lnTo>
                <a:lnTo>
                  <a:pt x="98" y="251"/>
                </a:lnTo>
                <a:lnTo>
                  <a:pt x="94" y="253"/>
                </a:lnTo>
                <a:lnTo>
                  <a:pt x="90" y="255"/>
                </a:lnTo>
                <a:lnTo>
                  <a:pt x="88" y="255"/>
                </a:lnTo>
                <a:lnTo>
                  <a:pt x="85" y="255"/>
                </a:lnTo>
                <a:lnTo>
                  <a:pt x="81" y="261"/>
                </a:lnTo>
                <a:lnTo>
                  <a:pt x="73" y="268"/>
                </a:lnTo>
                <a:lnTo>
                  <a:pt x="73" y="268"/>
                </a:lnTo>
                <a:lnTo>
                  <a:pt x="65" y="278"/>
                </a:lnTo>
                <a:lnTo>
                  <a:pt x="62" y="280"/>
                </a:lnTo>
                <a:lnTo>
                  <a:pt x="54" y="301"/>
                </a:lnTo>
                <a:lnTo>
                  <a:pt x="52" y="305"/>
                </a:lnTo>
                <a:lnTo>
                  <a:pt x="44" y="314"/>
                </a:lnTo>
                <a:lnTo>
                  <a:pt x="37" y="324"/>
                </a:lnTo>
                <a:lnTo>
                  <a:pt x="27" y="334"/>
                </a:lnTo>
                <a:lnTo>
                  <a:pt x="19" y="339"/>
                </a:lnTo>
                <a:lnTo>
                  <a:pt x="10" y="349"/>
                </a:lnTo>
                <a:lnTo>
                  <a:pt x="6" y="355"/>
                </a:lnTo>
                <a:lnTo>
                  <a:pt x="4" y="364"/>
                </a:lnTo>
                <a:lnTo>
                  <a:pt x="2" y="378"/>
                </a:lnTo>
                <a:lnTo>
                  <a:pt x="0" y="391"/>
                </a:lnTo>
                <a:lnTo>
                  <a:pt x="0" y="397"/>
                </a:lnTo>
                <a:lnTo>
                  <a:pt x="4" y="399"/>
                </a:lnTo>
                <a:lnTo>
                  <a:pt x="19" y="408"/>
                </a:lnTo>
                <a:lnTo>
                  <a:pt x="23" y="410"/>
                </a:lnTo>
                <a:lnTo>
                  <a:pt x="31" y="416"/>
                </a:lnTo>
                <a:lnTo>
                  <a:pt x="35" y="418"/>
                </a:lnTo>
                <a:lnTo>
                  <a:pt x="58" y="416"/>
                </a:lnTo>
                <a:lnTo>
                  <a:pt x="62" y="418"/>
                </a:lnTo>
                <a:lnTo>
                  <a:pt x="67" y="420"/>
                </a:lnTo>
                <a:lnTo>
                  <a:pt x="69" y="424"/>
                </a:lnTo>
                <a:lnTo>
                  <a:pt x="69" y="428"/>
                </a:lnTo>
                <a:lnTo>
                  <a:pt x="69" y="437"/>
                </a:lnTo>
                <a:lnTo>
                  <a:pt x="69" y="441"/>
                </a:lnTo>
                <a:lnTo>
                  <a:pt x="69" y="443"/>
                </a:lnTo>
                <a:lnTo>
                  <a:pt x="69" y="445"/>
                </a:lnTo>
                <a:lnTo>
                  <a:pt x="67" y="447"/>
                </a:lnTo>
                <a:lnTo>
                  <a:pt x="69" y="449"/>
                </a:lnTo>
                <a:lnTo>
                  <a:pt x="69" y="453"/>
                </a:lnTo>
                <a:lnTo>
                  <a:pt x="69" y="458"/>
                </a:lnTo>
                <a:lnTo>
                  <a:pt x="67" y="462"/>
                </a:lnTo>
                <a:lnTo>
                  <a:pt x="60" y="472"/>
                </a:lnTo>
                <a:lnTo>
                  <a:pt x="60" y="474"/>
                </a:lnTo>
                <a:lnTo>
                  <a:pt x="60" y="479"/>
                </a:lnTo>
                <a:lnTo>
                  <a:pt x="60" y="483"/>
                </a:lnTo>
                <a:lnTo>
                  <a:pt x="60" y="485"/>
                </a:lnTo>
                <a:lnTo>
                  <a:pt x="62" y="491"/>
                </a:lnTo>
                <a:lnTo>
                  <a:pt x="65" y="497"/>
                </a:lnTo>
                <a:lnTo>
                  <a:pt x="69" y="501"/>
                </a:lnTo>
                <a:lnTo>
                  <a:pt x="73" y="506"/>
                </a:lnTo>
                <a:lnTo>
                  <a:pt x="75" y="508"/>
                </a:lnTo>
                <a:lnTo>
                  <a:pt x="77" y="514"/>
                </a:lnTo>
                <a:lnTo>
                  <a:pt x="79" y="516"/>
                </a:lnTo>
                <a:lnTo>
                  <a:pt x="79" y="516"/>
                </a:lnTo>
                <a:lnTo>
                  <a:pt x="83" y="518"/>
                </a:lnTo>
                <a:lnTo>
                  <a:pt x="90" y="520"/>
                </a:lnTo>
                <a:lnTo>
                  <a:pt x="102" y="520"/>
                </a:lnTo>
                <a:lnTo>
                  <a:pt x="106" y="518"/>
                </a:lnTo>
                <a:lnTo>
                  <a:pt x="108" y="516"/>
                </a:lnTo>
                <a:lnTo>
                  <a:pt x="113" y="516"/>
                </a:lnTo>
                <a:lnTo>
                  <a:pt x="117" y="516"/>
                </a:lnTo>
                <a:lnTo>
                  <a:pt x="119" y="520"/>
                </a:lnTo>
                <a:lnTo>
                  <a:pt x="119" y="524"/>
                </a:lnTo>
                <a:lnTo>
                  <a:pt x="119" y="535"/>
                </a:lnTo>
                <a:lnTo>
                  <a:pt x="119" y="547"/>
                </a:lnTo>
                <a:lnTo>
                  <a:pt x="119" y="552"/>
                </a:lnTo>
                <a:lnTo>
                  <a:pt x="121" y="554"/>
                </a:lnTo>
                <a:lnTo>
                  <a:pt x="125" y="558"/>
                </a:lnTo>
                <a:lnTo>
                  <a:pt x="125" y="560"/>
                </a:lnTo>
                <a:lnTo>
                  <a:pt x="127" y="562"/>
                </a:lnTo>
                <a:lnTo>
                  <a:pt x="127" y="566"/>
                </a:lnTo>
                <a:lnTo>
                  <a:pt x="131" y="568"/>
                </a:lnTo>
                <a:lnTo>
                  <a:pt x="138" y="575"/>
                </a:lnTo>
                <a:lnTo>
                  <a:pt x="140" y="577"/>
                </a:lnTo>
                <a:lnTo>
                  <a:pt x="140" y="579"/>
                </a:lnTo>
                <a:lnTo>
                  <a:pt x="144" y="595"/>
                </a:lnTo>
                <a:lnTo>
                  <a:pt x="146" y="602"/>
                </a:lnTo>
                <a:lnTo>
                  <a:pt x="148" y="608"/>
                </a:lnTo>
                <a:lnTo>
                  <a:pt x="154" y="616"/>
                </a:lnTo>
                <a:lnTo>
                  <a:pt x="159" y="627"/>
                </a:lnTo>
                <a:lnTo>
                  <a:pt x="161" y="629"/>
                </a:lnTo>
                <a:lnTo>
                  <a:pt x="163" y="631"/>
                </a:lnTo>
                <a:lnTo>
                  <a:pt x="167" y="633"/>
                </a:lnTo>
                <a:lnTo>
                  <a:pt x="177" y="635"/>
                </a:lnTo>
                <a:lnTo>
                  <a:pt x="177" y="635"/>
                </a:lnTo>
                <a:lnTo>
                  <a:pt x="179" y="635"/>
                </a:lnTo>
                <a:lnTo>
                  <a:pt x="182" y="635"/>
                </a:lnTo>
                <a:lnTo>
                  <a:pt x="184" y="633"/>
                </a:lnTo>
                <a:lnTo>
                  <a:pt x="184" y="633"/>
                </a:lnTo>
                <a:lnTo>
                  <a:pt x="188" y="633"/>
                </a:lnTo>
                <a:lnTo>
                  <a:pt x="188" y="633"/>
                </a:lnTo>
                <a:lnTo>
                  <a:pt x="190" y="635"/>
                </a:lnTo>
                <a:lnTo>
                  <a:pt x="192" y="635"/>
                </a:lnTo>
                <a:lnTo>
                  <a:pt x="194" y="635"/>
                </a:lnTo>
                <a:lnTo>
                  <a:pt x="196" y="633"/>
                </a:lnTo>
                <a:lnTo>
                  <a:pt x="198" y="631"/>
                </a:lnTo>
                <a:lnTo>
                  <a:pt x="200" y="631"/>
                </a:lnTo>
                <a:lnTo>
                  <a:pt x="202" y="631"/>
                </a:lnTo>
                <a:lnTo>
                  <a:pt x="209" y="631"/>
                </a:lnTo>
                <a:lnTo>
                  <a:pt x="213" y="631"/>
                </a:lnTo>
                <a:lnTo>
                  <a:pt x="215" y="631"/>
                </a:lnTo>
                <a:lnTo>
                  <a:pt x="217" y="633"/>
                </a:lnTo>
                <a:lnTo>
                  <a:pt x="217" y="633"/>
                </a:lnTo>
                <a:lnTo>
                  <a:pt x="219" y="633"/>
                </a:lnTo>
                <a:lnTo>
                  <a:pt x="221" y="633"/>
                </a:lnTo>
                <a:lnTo>
                  <a:pt x="230" y="631"/>
                </a:lnTo>
                <a:lnTo>
                  <a:pt x="232" y="631"/>
                </a:lnTo>
                <a:lnTo>
                  <a:pt x="232" y="631"/>
                </a:lnTo>
                <a:lnTo>
                  <a:pt x="232" y="633"/>
                </a:lnTo>
                <a:lnTo>
                  <a:pt x="234" y="635"/>
                </a:lnTo>
                <a:lnTo>
                  <a:pt x="234" y="635"/>
                </a:lnTo>
                <a:lnTo>
                  <a:pt x="236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5"/>
                </a:lnTo>
                <a:lnTo>
                  <a:pt x="238" y="633"/>
                </a:lnTo>
                <a:lnTo>
                  <a:pt x="238" y="633"/>
                </a:lnTo>
                <a:lnTo>
                  <a:pt x="238" y="631"/>
                </a:lnTo>
                <a:lnTo>
                  <a:pt x="240" y="631"/>
                </a:lnTo>
                <a:lnTo>
                  <a:pt x="242" y="631"/>
                </a:lnTo>
                <a:lnTo>
                  <a:pt x="242" y="631"/>
                </a:lnTo>
                <a:lnTo>
                  <a:pt x="244" y="631"/>
                </a:lnTo>
                <a:lnTo>
                  <a:pt x="244" y="631"/>
                </a:lnTo>
                <a:lnTo>
                  <a:pt x="244" y="633"/>
                </a:lnTo>
                <a:lnTo>
                  <a:pt x="246" y="633"/>
                </a:lnTo>
                <a:lnTo>
                  <a:pt x="248" y="633"/>
                </a:lnTo>
                <a:lnTo>
                  <a:pt x="248" y="633"/>
                </a:lnTo>
                <a:lnTo>
                  <a:pt x="250" y="633"/>
                </a:lnTo>
                <a:lnTo>
                  <a:pt x="250" y="631"/>
                </a:lnTo>
                <a:lnTo>
                  <a:pt x="253" y="631"/>
                </a:lnTo>
                <a:lnTo>
                  <a:pt x="253" y="629"/>
                </a:lnTo>
                <a:lnTo>
                  <a:pt x="255" y="629"/>
                </a:lnTo>
                <a:lnTo>
                  <a:pt x="259" y="629"/>
                </a:lnTo>
                <a:lnTo>
                  <a:pt x="261" y="627"/>
                </a:lnTo>
                <a:lnTo>
                  <a:pt x="261" y="629"/>
                </a:lnTo>
                <a:lnTo>
                  <a:pt x="263" y="629"/>
                </a:lnTo>
                <a:lnTo>
                  <a:pt x="263" y="633"/>
                </a:lnTo>
                <a:lnTo>
                  <a:pt x="265" y="633"/>
                </a:lnTo>
                <a:lnTo>
                  <a:pt x="273" y="635"/>
                </a:lnTo>
                <a:lnTo>
                  <a:pt x="276" y="637"/>
                </a:lnTo>
                <a:lnTo>
                  <a:pt x="282" y="635"/>
                </a:lnTo>
                <a:lnTo>
                  <a:pt x="286" y="635"/>
                </a:lnTo>
                <a:lnTo>
                  <a:pt x="288" y="635"/>
                </a:lnTo>
                <a:lnTo>
                  <a:pt x="288" y="635"/>
                </a:lnTo>
                <a:lnTo>
                  <a:pt x="290" y="635"/>
                </a:lnTo>
                <a:lnTo>
                  <a:pt x="290" y="637"/>
                </a:lnTo>
                <a:lnTo>
                  <a:pt x="290" y="637"/>
                </a:lnTo>
                <a:lnTo>
                  <a:pt x="288" y="637"/>
                </a:lnTo>
                <a:lnTo>
                  <a:pt x="288" y="637"/>
                </a:lnTo>
                <a:lnTo>
                  <a:pt x="286" y="639"/>
                </a:lnTo>
                <a:lnTo>
                  <a:pt x="282" y="639"/>
                </a:lnTo>
                <a:lnTo>
                  <a:pt x="282" y="639"/>
                </a:lnTo>
                <a:lnTo>
                  <a:pt x="282" y="639"/>
                </a:lnTo>
                <a:lnTo>
                  <a:pt x="280" y="639"/>
                </a:lnTo>
                <a:lnTo>
                  <a:pt x="282" y="641"/>
                </a:lnTo>
                <a:lnTo>
                  <a:pt x="282" y="641"/>
                </a:lnTo>
                <a:lnTo>
                  <a:pt x="284" y="643"/>
                </a:lnTo>
                <a:lnTo>
                  <a:pt x="284" y="643"/>
                </a:lnTo>
                <a:lnTo>
                  <a:pt x="286" y="643"/>
                </a:lnTo>
                <a:lnTo>
                  <a:pt x="288" y="643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6"/>
                </a:lnTo>
                <a:lnTo>
                  <a:pt x="290" y="648"/>
                </a:lnTo>
                <a:lnTo>
                  <a:pt x="292" y="648"/>
                </a:lnTo>
                <a:lnTo>
                  <a:pt x="292" y="648"/>
                </a:lnTo>
                <a:lnTo>
                  <a:pt x="294" y="648"/>
                </a:lnTo>
                <a:lnTo>
                  <a:pt x="294" y="648"/>
                </a:lnTo>
                <a:lnTo>
                  <a:pt x="296" y="648"/>
                </a:lnTo>
                <a:lnTo>
                  <a:pt x="299" y="648"/>
                </a:lnTo>
                <a:lnTo>
                  <a:pt x="299" y="650"/>
                </a:lnTo>
                <a:lnTo>
                  <a:pt x="299" y="650"/>
                </a:lnTo>
                <a:lnTo>
                  <a:pt x="299" y="650"/>
                </a:lnTo>
                <a:lnTo>
                  <a:pt x="299" y="652"/>
                </a:lnTo>
                <a:lnTo>
                  <a:pt x="299" y="652"/>
                </a:lnTo>
                <a:lnTo>
                  <a:pt x="299" y="654"/>
                </a:lnTo>
                <a:lnTo>
                  <a:pt x="299" y="654"/>
                </a:lnTo>
                <a:lnTo>
                  <a:pt x="301" y="656"/>
                </a:lnTo>
                <a:lnTo>
                  <a:pt x="301" y="658"/>
                </a:lnTo>
                <a:lnTo>
                  <a:pt x="303" y="658"/>
                </a:lnTo>
                <a:lnTo>
                  <a:pt x="303" y="658"/>
                </a:lnTo>
                <a:lnTo>
                  <a:pt x="303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5" y="658"/>
                </a:lnTo>
                <a:lnTo>
                  <a:pt x="307" y="652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7" y="650"/>
                </a:lnTo>
                <a:lnTo>
                  <a:pt x="309" y="650"/>
                </a:lnTo>
                <a:lnTo>
                  <a:pt x="311" y="650"/>
                </a:lnTo>
                <a:lnTo>
                  <a:pt x="311" y="650"/>
                </a:lnTo>
                <a:lnTo>
                  <a:pt x="317" y="654"/>
                </a:lnTo>
                <a:lnTo>
                  <a:pt x="317" y="654"/>
                </a:lnTo>
                <a:lnTo>
                  <a:pt x="319" y="654"/>
                </a:lnTo>
                <a:lnTo>
                  <a:pt x="322" y="654"/>
                </a:lnTo>
                <a:lnTo>
                  <a:pt x="322" y="654"/>
                </a:lnTo>
                <a:lnTo>
                  <a:pt x="324" y="656"/>
                </a:lnTo>
                <a:lnTo>
                  <a:pt x="324" y="656"/>
                </a:lnTo>
                <a:lnTo>
                  <a:pt x="324" y="656"/>
                </a:lnTo>
                <a:lnTo>
                  <a:pt x="326" y="660"/>
                </a:lnTo>
                <a:lnTo>
                  <a:pt x="326" y="660"/>
                </a:lnTo>
                <a:lnTo>
                  <a:pt x="328" y="662"/>
                </a:lnTo>
                <a:lnTo>
                  <a:pt x="328" y="662"/>
                </a:lnTo>
                <a:lnTo>
                  <a:pt x="330" y="664"/>
                </a:lnTo>
                <a:lnTo>
                  <a:pt x="332" y="664"/>
                </a:lnTo>
                <a:lnTo>
                  <a:pt x="336" y="664"/>
                </a:lnTo>
                <a:lnTo>
                  <a:pt x="340" y="664"/>
                </a:lnTo>
                <a:lnTo>
                  <a:pt x="342" y="664"/>
                </a:lnTo>
                <a:lnTo>
                  <a:pt x="347" y="666"/>
                </a:lnTo>
                <a:lnTo>
                  <a:pt x="349" y="666"/>
                </a:lnTo>
                <a:lnTo>
                  <a:pt x="349" y="666"/>
                </a:lnTo>
                <a:lnTo>
                  <a:pt x="351" y="664"/>
                </a:lnTo>
                <a:lnTo>
                  <a:pt x="353" y="664"/>
                </a:lnTo>
                <a:lnTo>
                  <a:pt x="353" y="662"/>
                </a:lnTo>
                <a:lnTo>
                  <a:pt x="353" y="662"/>
                </a:lnTo>
                <a:lnTo>
                  <a:pt x="353" y="662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60"/>
                </a:lnTo>
                <a:lnTo>
                  <a:pt x="353" y="658"/>
                </a:lnTo>
                <a:lnTo>
                  <a:pt x="355" y="658"/>
                </a:lnTo>
                <a:lnTo>
                  <a:pt x="355" y="658"/>
                </a:lnTo>
                <a:lnTo>
                  <a:pt x="355" y="656"/>
                </a:lnTo>
                <a:lnTo>
                  <a:pt x="355" y="656"/>
                </a:lnTo>
                <a:lnTo>
                  <a:pt x="355" y="654"/>
                </a:lnTo>
                <a:lnTo>
                  <a:pt x="355" y="654"/>
                </a:lnTo>
                <a:lnTo>
                  <a:pt x="355" y="654"/>
                </a:lnTo>
                <a:lnTo>
                  <a:pt x="357" y="652"/>
                </a:lnTo>
                <a:lnTo>
                  <a:pt x="357" y="652"/>
                </a:lnTo>
                <a:lnTo>
                  <a:pt x="357" y="652"/>
                </a:lnTo>
                <a:lnTo>
                  <a:pt x="359" y="652"/>
                </a:lnTo>
                <a:lnTo>
                  <a:pt x="359" y="652"/>
                </a:lnTo>
                <a:lnTo>
                  <a:pt x="363" y="650"/>
                </a:lnTo>
                <a:lnTo>
                  <a:pt x="365" y="650"/>
                </a:lnTo>
                <a:lnTo>
                  <a:pt x="365" y="650"/>
                </a:lnTo>
                <a:lnTo>
                  <a:pt x="367" y="650"/>
                </a:lnTo>
                <a:lnTo>
                  <a:pt x="367" y="650"/>
                </a:lnTo>
                <a:lnTo>
                  <a:pt x="367" y="652"/>
                </a:lnTo>
                <a:lnTo>
                  <a:pt x="367" y="652"/>
                </a:lnTo>
                <a:lnTo>
                  <a:pt x="367" y="652"/>
                </a:lnTo>
                <a:lnTo>
                  <a:pt x="367" y="654"/>
                </a:lnTo>
                <a:lnTo>
                  <a:pt x="367" y="658"/>
                </a:lnTo>
                <a:lnTo>
                  <a:pt x="365" y="660"/>
                </a:lnTo>
                <a:lnTo>
                  <a:pt x="365" y="660"/>
                </a:lnTo>
                <a:lnTo>
                  <a:pt x="365" y="660"/>
                </a:lnTo>
                <a:lnTo>
                  <a:pt x="367" y="662"/>
                </a:lnTo>
                <a:lnTo>
                  <a:pt x="367" y="662"/>
                </a:lnTo>
                <a:lnTo>
                  <a:pt x="370" y="662"/>
                </a:lnTo>
                <a:lnTo>
                  <a:pt x="374" y="664"/>
                </a:lnTo>
                <a:lnTo>
                  <a:pt x="374" y="664"/>
                </a:lnTo>
                <a:lnTo>
                  <a:pt x="376" y="664"/>
                </a:lnTo>
                <a:lnTo>
                  <a:pt x="376" y="664"/>
                </a:lnTo>
                <a:lnTo>
                  <a:pt x="376" y="662"/>
                </a:lnTo>
                <a:lnTo>
                  <a:pt x="378" y="662"/>
                </a:lnTo>
                <a:lnTo>
                  <a:pt x="378" y="664"/>
                </a:lnTo>
                <a:lnTo>
                  <a:pt x="378" y="664"/>
                </a:lnTo>
                <a:lnTo>
                  <a:pt x="378" y="666"/>
                </a:lnTo>
                <a:lnTo>
                  <a:pt x="378" y="666"/>
                </a:lnTo>
                <a:lnTo>
                  <a:pt x="378" y="669"/>
                </a:lnTo>
                <a:lnTo>
                  <a:pt x="378" y="669"/>
                </a:lnTo>
                <a:lnTo>
                  <a:pt x="376" y="669"/>
                </a:lnTo>
                <a:lnTo>
                  <a:pt x="376" y="669"/>
                </a:lnTo>
                <a:lnTo>
                  <a:pt x="374" y="669"/>
                </a:lnTo>
                <a:lnTo>
                  <a:pt x="372" y="669"/>
                </a:lnTo>
                <a:lnTo>
                  <a:pt x="372" y="669"/>
                </a:lnTo>
                <a:lnTo>
                  <a:pt x="372" y="669"/>
                </a:lnTo>
                <a:lnTo>
                  <a:pt x="370" y="671"/>
                </a:lnTo>
                <a:lnTo>
                  <a:pt x="370" y="671"/>
                </a:lnTo>
                <a:lnTo>
                  <a:pt x="370" y="671"/>
                </a:lnTo>
                <a:lnTo>
                  <a:pt x="370" y="673"/>
                </a:lnTo>
                <a:lnTo>
                  <a:pt x="367" y="673"/>
                </a:lnTo>
                <a:lnTo>
                  <a:pt x="367" y="675"/>
                </a:lnTo>
                <a:lnTo>
                  <a:pt x="365" y="681"/>
                </a:lnTo>
                <a:lnTo>
                  <a:pt x="365" y="683"/>
                </a:lnTo>
                <a:lnTo>
                  <a:pt x="365" y="683"/>
                </a:lnTo>
                <a:lnTo>
                  <a:pt x="367" y="687"/>
                </a:lnTo>
                <a:lnTo>
                  <a:pt x="367" y="689"/>
                </a:lnTo>
                <a:lnTo>
                  <a:pt x="367" y="689"/>
                </a:lnTo>
                <a:lnTo>
                  <a:pt x="370" y="692"/>
                </a:lnTo>
                <a:lnTo>
                  <a:pt x="372" y="692"/>
                </a:lnTo>
                <a:lnTo>
                  <a:pt x="372" y="694"/>
                </a:lnTo>
                <a:lnTo>
                  <a:pt x="374" y="694"/>
                </a:lnTo>
                <a:lnTo>
                  <a:pt x="374" y="696"/>
                </a:lnTo>
                <a:lnTo>
                  <a:pt x="376" y="696"/>
                </a:lnTo>
                <a:lnTo>
                  <a:pt x="376" y="698"/>
                </a:lnTo>
                <a:lnTo>
                  <a:pt x="378" y="698"/>
                </a:lnTo>
                <a:lnTo>
                  <a:pt x="378" y="700"/>
                </a:lnTo>
                <a:lnTo>
                  <a:pt x="378" y="700"/>
                </a:lnTo>
                <a:lnTo>
                  <a:pt x="380" y="704"/>
                </a:lnTo>
                <a:lnTo>
                  <a:pt x="382" y="704"/>
                </a:lnTo>
                <a:lnTo>
                  <a:pt x="382" y="704"/>
                </a:lnTo>
                <a:lnTo>
                  <a:pt x="386" y="702"/>
                </a:lnTo>
                <a:lnTo>
                  <a:pt x="388" y="702"/>
                </a:lnTo>
                <a:lnTo>
                  <a:pt x="388" y="700"/>
                </a:lnTo>
                <a:lnTo>
                  <a:pt x="388" y="700"/>
                </a:lnTo>
                <a:lnTo>
                  <a:pt x="390" y="696"/>
                </a:lnTo>
                <a:lnTo>
                  <a:pt x="390" y="696"/>
                </a:lnTo>
                <a:lnTo>
                  <a:pt x="393" y="694"/>
                </a:lnTo>
                <a:lnTo>
                  <a:pt x="393" y="696"/>
                </a:lnTo>
                <a:lnTo>
                  <a:pt x="397" y="700"/>
                </a:lnTo>
                <a:lnTo>
                  <a:pt x="397" y="702"/>
                </a:lnTo>
                <a:lnTo>
                  <a:pt x="397" y="704"/>
                </a:lnTo>
                <a:lnTo>
                  <a:pt x="397" y="706"/>
                </a:lnTo>
                <a:lnTo>
                  <a:pt x="397" y="706"/>
                </a:lnTo>
                <a:lnTo>
                  <a:pt x="397" y="706"/>
                </a:lnTo>
                <a:lnTo>
                  <a:pt x="399" y="708"/>
                </a:lnTo>
                <a:lnTo>
                  <a:pt x="399" y="710"/>
                </a:lnTo>
                <a:lnTo>
                  <a:pt x="399" y="712"/>
                </a:lnTo>
                <a:lnTo>
                  <a:pt x="399" y="714"/>
                </a:lnTo>
                <a:lnTo>
                  <a:pt x="399" y="714"/>
                </a:lnTo>
                <a:lnTo>
                  <a:pt x="397" y="714"/>
                </a:lnTo>
                <a:lnTo>
                  <a:pt x="395" y="717"/>
                </a:lnTo>
                <a:lnTo>
                  <a:pt x="395" y="717"/>
                </a:lnTo>
                <a:lnTo>
                  <a:pt x="395" y="719"/>
                </a:lnTo>
                <a:lnTo>
                  <a:pt x="395" y="721"/>
                </a:lnTo>
                <a:lnTo>
                  <a:pt x="395" y="723"/>
                </a:lnTo>
                <a:lnTo>
                  <a:pt x="395" y="725"/>
                </a:lnTo>
                <a:lnTo>
                  <a:pt x="393" y="729"/>
                </a:lnTo>
                <a:lnTo>
                  <a:pt x="393" y="729"/>
                </a:lnTo>
                <a:lnTo>
                  <a:pt x="393" y="731"/>
                </a:lnTo>
                <a:lnTo>
                  <a:pt x="397" y="729"/>
                </a:lnTo>
                <a:lnTo>
                  <a:pt x="397" y="731"/>
                </a:lnTo>
                <a:lnTo>
                  <a:pt x="399" y="731"/>
                </a:lnTo>
                <a:lnTo>
                  <a:pt x="399" y="731"/>
                </a:lnTo>
                <a:lnTo>
                  <a:pt x="399" y="733"/>
                </a:lnTo>
                <a:lnTo>
                  <a:pt x="401" y="735"/>
                </a:lnTo>
                <a:lnTo>
                  <a:pt x="401" y="735"/>
                </a:lnTo>
                <a:lnTo>
                  <a:pt x="403" y="737"/>
                </a:lnTo>
                <a:lnTo>
                  <a:pt x="403" y="737"/>
                </a:lnTo>
                <a:lnTo>
                  <a:pt x="407" y="737"/>
                </a:lnTo>
                <a:lnTo>
                  <a:pt x="407" y="740"/>
                </a:lnTo>
                <a:lnTo>
                  <a:pt x="407" y="740"/>
                </a:lnTo>
                <a:lnTo>
                  <a:pt x="409" y="740"/>
                </a:lnTo>
                <a:lnTo>
                  <a:pt x="409" y="742"/>
                </a:lnTo>
                <a:lnTo>
                  <a:pt x="409" y="742"/>
                </a:lnTo>
                <a:lnTo>
                  <a:pt x="407" y="744"/>
                </a:lnTo>
                <a:lnTo>
                  <a:pt x="407" y="744"/>
                </a:lnTo>
                <a:lnTo>
                  <a:pt x="407" y="746"/>
                </a:lnTo>
                <a:lnTo>
                  <a:pt x="407" y="748"/>
                </a:lnTo>
                <a:lnTo>
                  <a:pt x="407" y="750"/>
                </a:lnTo>
                <a:lnTo>
                  <a:pt x="407" y="750"/>
                </a:lnTo>
                <a:lnTo>
                  <a:pt x="409" y="750"/>
                </a:lnTo>
                <a:lnTo>
                  <a:pt x="409" y="750"/>
                </a:lnTo>
                <a:lnTo>
                  <a:pt x="411" y="750"/>
                </a:lnTo>
                <a:lnTo>
                  <a:pt x="413" y="748"/>
                </a:lnTo>
                <a:lnTo>
                  <a:pt x="413" y="746"/>
                </a:lnTo>
                <a:lnTo>
                  <a:pt x="416" y="746"/>
                </a:lnTo>
                <a:lnTo>
                  <a:pt x="418" y="748"/>
                </a:lnTo>
                <a:lnTo>
                  <a:pt x="420" y="750"/>
                </a:lnTo>
                <a:lnTo>
                  <a:pt x="420" y="752"/>
                </a:lnTo>
                <a:lnTo>
                  <a:pt x="420" y="754"/>
                </a:lnTo>
                <a:lnTo>
                  <a:pt x="420" y="756"/>
                </a:lnTo>
                <a:lnTo>
                  <a:pt x="420" y="758"/>
                </a:lnTo>
                <a:lnTo>
                  <a:pt x="420" y="760"/>
                </a:lnTo>
                <a:lnTo>
                  <a:pt x="420" y="763"/>
                </a:lnTo>
                <a:lnTo>
                  <a:pt x="422" y="763"/>
                </a:lnTo>
                <a:lnTo>
                  <a:pt x="420" y="765"/>
                </a:lnTo>
                <a:lnTo>
                  <a:pt x="420" y="767"/>
                </a:lnTo>
                <a:lnTo>
                  <a:pt x="420" y="769"/>
                </a:lnTo>
                <a:lnTo>
                  <a:pt x="424" y="769"/>
                </a:lnTo>
                <a:lnTo>
                  <a:pt x="426" y="769"/>
                </a:lnTo>
                <a:lnTo>
                  <a:pt x="428" y="771"/>
                </a:lnTo>
                <a:lnTo>
                  <a:pt x="428" y="771"/>
                </a:lnTo>
                <a:lnTo>
                  <a:pt x="436" y="769"/>
                </a:lnTo>
                <a:lnTo>
                  <a:pt x="439" y="769"/>
                </a:lnTo>
                <a:lnTo>
                  <a:pt x="439" y="769"/>
                </a:lnTo>
                <a:lnTo>
                  <a:pt x="441" y="771"/>
                </a:lnTo>
                <a:lnTo>
                  <a:pt x="443" y="775"/>
                </a:lnTo>
                <a:lnTo>
                  <a:pt x="447" y="779"/>
                </a:lnTo>
                <a:lnTo>
                  <a:pt x="447" y="779"/>
                </a:lnTo>
                <a:lnTo>
                  <a:pt x="449" y="779"/>
                </a:lnTo>
                <a:lnTo>
                  <a:pt x="449" y="779"/>
                </a:lnTo>
                <a:lnTo>
                  <a:pt x="449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9"/>
                </a:lnTo>
                <a:lnTo>
                  <a:pt x="451" y="777"/>
                </a:lnTo>
                <a:lnTo>
                  <a:pt x="451" y="777"/>
                </a:lnTo>
                <a:lnTo>
                  <a:pt x="453" y="777"/>
                </a:lnTo>
                <a:lnTo>
                  <a:pt x="453" y="777"/>
                </a:lnTo>
                <a:lnTo>
                  <a:pt x="457" y="781"/>
                </a:lnTo>
                <a:lnTo>
                  <a:pt x="461" y="783"/>
                </a:lnTo>
                <a:lnTo>
                  <a:pt x="466" y="788"/>
                </a:lnTo>
                <a:lnTo>
                  <a:pt x="468" y="788"/>
                </a:lnTo>
                <a:lnTo>
                  <a:pt x="470" y="790"/>
                </a:lnTo>
                <a:lnTo>
                  <a:pt x="470" y="792"/>
                </a:lnTo>
                <a:lnTo>
                  <a:pt x="470" y="792"/>
                </a:lnTo>
                <a:lnTo>
                  <a:pt x="470" y="794"/>
                </a:lnTo>
                <a:lnTo>
                  <a:pt x="470" y="796"/>
                </a:lnTo>
                <a:lnTo>
                  <a:pt x="470" y="798"/>
                </a:lnTo>
                <a:lnTo>
                  <a:pt x="472" y="798"/>
                </a:lnTo>
                <a:lnTo>
                  <a:pt x="472" y="800"/>
                </a:lnTo>
                <a:lnTo>
                  <a:pt x="474" y="800"/>
                </a:lnTo>
                <a:lnTo>
                  <a:pt x="474" y="798"/>
                </a:lnTo>
                <a:lnTo>
                  <a:pt x="476" y="798"/>
                </a:lnTo>
                <a:lnTo>
                  <a:pt x="476" y="798"/>
                </a:lnTo>
                <a:lnTo>
                  <a:pt x="478" y="798"/>
                </a:lnTo>
                <a:lnTo>
                  <a:pt x="478" y="798"/>
                </a:lnTo>
                <a:lnTo>
                  <a:pt x="482" y="800"/>
                </a:lnTo>
                <a:lnTo>
                  <a:pt x="482" y="800"/>
                </a:lnTo>
                <a:lnTo>
                  <a:pt x="484" y="802"/>
                </a:lnTo>
                <a:lnTo>
                  <a:pt x="484" y="804"/>
                </a:lnTo>
                <a:lnTo>
                  <a:pt x="487" y="806"/>
                </a:lnTo>
                <a:lnTo>
                  <a:pt x="487" y="806"/>
                </a:lnTo>
                <a:lnTo>
                  <a:pt x="489" y="808"/>
                </a:lnTo>
                <a:lnTo>
                  <a:pt x="489" y="808"/>
                </a:lnTo>
                <a:lnTo>
                  <a:pt x="489" y="808"/>
                </a:lnTo>
                <a:lnTo>
                  <a:pt x="491" y="811"/>
                </a:lnTo>
                <a:lnTo>
                  <a:pt x="491" y="813"/>
                </a:lnTo>
                <a:lnTo>
                  <a:pt x="493" y="811"/>
                </a:lnTo>
                <a:lnTo>
                  <a:pt x="495" y="811"/>
                </a:lnTo>
                <a:lnTo>
                  <a:pt x="495" y="811"/>
                </a:lnTo>
                <a:lnTo>
                  <a:pt x="497" y="808"/>
                </a:lnTo>
                <a:lnTo>
                  <a:pt x="497" y="808"/>
                </a:lnTo>
                <a:lnTo>
                  <a:pt x="499" y="808"/>
                </a:lnTo>
                <a:lnTo>
                  <a:pt x="501" y="808"/>
                </a:lnTo>
                <a:lnTo>
                  <a:pt x="503" y="811"/>
                </a:lnTo>
                <a:lnTo>
                  <a:pt x="503" y="811"/>
                </a:lnTo>
                <a:lnTo>
                  <a:pt x="505" y="811"/>
                </a:lnTo>
                <a:lnTo>
                  <a:pt x="514" y="806"/>
                </a:lnTo>
                <a:lnTo>
                  <a:pt x="520" y="804"/>
                </a:lnTo>
                <a:lnTo>
                  <a:pt x="526" y="800"/>
                </a:lnTo>
                <a:lnTo>
                  <a:pt x="530" y="798"/>
                </a:lnTo>
                <a:lnTo>
                  <a:pt x="530" y="798"/>
                </a:lnTo>
                <a:lnTo>
                  <a:pt x="530" y="796"/>
                </a:lnTo>
                <a:lnTo>
                  <a:pt x="528" y="796"/>
                </a:lnTo>
                <a:lnTo>
                  <a:pt x="528" y="794"/>
                </a:lnTo>
                <a:lnTo>
                  <a:pt x="526" y="794"/>
                </a:lnTo>
                <a:lnTo>
                  <a:pt x="526" y="792"/>
                </a:lnTo>
                <a:lnTo>
                  <a:pt x="524" y="792"/>
                </a:lnTo>
                <a:lnTo>
                  <a:pt x="524" y="792"/>
                </a:lnTo>
                <a:lnTo>
                  <a:pt x="522" y="792"/>
                </a:lnTo>
                <a:lnTo>
                  <a:pt x="520" y="792"/>
                </a:lnTo>
                <a:lnTo>
                  <a:pt x="518" y="790"/>
                </a:lnTo>
                <a:lnTo>
                  <a:pt x="514" y="790"/>
                </a:lnTo>
                <a:lnTo>
                  <a:pt x="514" y="790"/>
                </a:lnTo>
                <a:lnTo>
                  <a:pt x="512" y="790"/>
                </a:lnTo>
                <a:lnTo>
                  <a:pt x="512" y="788"/>
                </a:lnTo>
                <a:lnTo>
                  <a:pt x="512" y="788"/>
                </a:lnTo>
                <a:lnTo>
                  <a:pt x="512" y="785"/>
                </a:lnTo>
                <a:lnTo>
                  <a:pt x="512" y="785"/>
                </a:lnTo>
                <a:lnTo>
                  <a:pt x="514" y="777"/>
                </a:lnTo>
                <a:lnTo>
                  <a:pt x="516" y="777"/>
                </a:lnTo>
                <a:lnTo>
                  <a:pt x="522" y="771"/>
                </a:lnTo>
                <a:lnTo>
                  <a:pt x="524" y="769"/>
                </a:lnTo>
                <a:lnTo>
                  <a:pt x="528" y="767"/>
                </a:lnTo>
                <a:lnTo>
                  <a:pt x="530" y="767"/>
                </a:lnTo>
                <a:lnTo>
                  <a:pt x="537" y="763"/>
                </a:lnTo>
                <a:lnTo>
                  <a:pt x="539" y="763"/>
                </a:lnTo>
                <a:lnTo>
                  <a:pt x="541" y="763"/>
                </a:lnTo>
                <a:lnTo>
                  <a:pt x="541" y="763"/>
                </a:lnTo>
                <a:lnTo>
                  <a:pt x="545" y="758"/>
                </a:lnTo>
                <a:lnTo>
                  <a:pt x="545" y="758"/>
                </a:lnTo>
                <a:lnTo>
                  <a:pt x="547" y="756"/>
                </a:lnTo>
                <a:lnTo>
                  <a:pt x="547" y="754"/>
                </a:lnTo>
                <a:lnTo>
                  <a:pt x="549" y="750"/>
                </a:lnTo>
                <a:lnTo>
                  <a:pt x="549" y="748"/>
                </a:lnTo>
                <a:lnTo>
                  <a:pt x="549" y="748"/>
                </a:lnTo>
                <a:lnTo>
                  <a:pt x="551" y="746"/>
                </a:lnTo>
                <a:lnTo>
                  <a:pt x="551" y="746"/>
                </a:lnTo>
                <a:lnTo>
                  <a:pt x="553" y="744"/>
                </a:lnTo>
                <a:lnTo>
                  <a:pt x="553" y="742"/>
                </a:lnTo>
                <a:lnTo>
                  <a:pt x="553" y="740"/>
                </a:lnTo>
                <a:lnTo>
                  <a:pt x="553" y="737"/>
                </a:lnTo>
                <a:lnTo>
                  <a:pt x="553" y="733"/>
                </a:lnTo>
                <a:lnTo>
                  <a:pt x="551" y="731"/>
                </a:lnTo>
                <a:lnTo>
                  <a:pt x="549" y="729"/>
                </a:lnTo>
                <a:lnTo>
                  <a:pt x="549" y="727"/>
                </a:lnTo>
                <a:lnTo>
                  <a:pt x="549" y="725"/>
                </a:lnTo>
                <a:lnTo>
                  <a:pt x="549" y="723"/>
                </a:lnTo>
                <a:lnTo>
                  <a:pt x="549" y="719"/>
                </a:lnTo>
                <a:lnTo>
                  <a:pt x="553" y="706"/>
                </a:lnTo>
                <a:lnTo>
                  <a:pt x="555" y="704"/>
                </a:lnTo>
                <a:lnTo>
                  <a:pt x="555" y="704"/>
                </a:lnTo>
                <a:lnTo>
                  <a:pt x="555" y="702"/>
                </a:lnTo>
                <a:lnTo>
                  <a:pt x="555" y="702"/>
                </a:lnTo>
                <a:lnTo>
                  <a:pt x="555" y="700"/>
                </a:lnTo>
                <a:lnTo>
                  <a:pt x="553" y="700"/>
                </a:lnTo>
                <a:lnTo>
                  <a:pt x="551" y="698"/>
                </a:lnTo>
                <a:lnTo>
                  <a:pt x="551" y="696"/>
                </a:lnTo>
                <a:lnTo>
                  <a:pt x="549" y="696"/>
                </a:lnTo>
                <a:lnTo>
                  <a:pt x="549" y="694"/>
                </a:lnTo>
                <a:lnTo>
                  <a:pt x="549" y="692"/>
                </a:lnTo>
                <a:lnTo>
                  <a:pt x="547" y="689"/>
                </a:lnTo>
                <a:lnTo>
                  <a:pt x="547" y="683"/>
                </a:lnTo>
                <a:lnTo>
                  <a:pt x="547" y="681"/>
                </a:lnTo>
                <a:lnTo>
                  <a:pt x="547" y="681"/>
                </a:lnTo>
                <a:lnTo>
                  <a:pt x="545" y="679"/>
                </a:lnTo>
                <a:lnTo>
                  <a:pt x="543" y="679"/>
                </a:lnTo>
                <a:lnTo>
                  <a:pt x="541" y="677"/>
                </a:lnTo>
                <a:lnTo>
                  <a:pt x="539" y="677"/>
                </a:lnTo>
                <a:lnTo>
                  <a:pt x="535" y="677"/>
                </a:lnTo>
                <a:lnTo>
                  <a:pt x="535" y="677"/>
                </a:lnTo>
                <a:lnTo>
                  <a:pt x="533" y="677"/>
                </a:lnTo>
                <a:lnTo>
                  <a:pt x="533" y="677"/>
                </a:lnTo>
                <a:lnTo>
                  <a:pt x="533" y="675"/>
                </a:lnTo>
                <a:lnTo>
                  <a:pt x="535" y="675"/>
                </a:lnTo>
                <a:lnTo>
                  <a:pt x="535" y="673"/>
                </a:lnTo>
                <a:lnTo>
                  <a:pt x="535" y="671"/>
                </a:lnTo>
                <a:lnTo>
                  <a:pt x="535" y="669"/>
                </a:lnTo>
                <a:lnTo>
                  <a:pt x="535" y="669"/>
                </a:lnTo>
                <a:lnTo>
                  <a:pt x="537" y="666"/>
                </a:lnTo>
                <a:lnTo>
                  <a:pt x="541" y="662"/>
                </a:lnTo>
                <a:lnTo>
                  <a:pt x="543" y="660"/>
                </a:lnTo>
                <a:lnTo>
                  <a:pt x="543" y="658"/>
                </a:lnTo>
                <a:lnTo>
                  <a:pt x="543" y="656"/>
                </a:lnTo>
                <a:lnTo>
                  <a:pt x="543" y="654"/>
                </a:lnTo>
                <a:lnTo>
                  <a:pt x="541" y="654"/>
                </a:lnTo>
                <a:lnTo>
                  <a:pt x="530" y="652"/>
                </a:lnTo>
                <a:lnTo>
                  <a:pt x="530" y="650"/>
                </a:lnTo>
                <a:lnTo>
                  <a:pt x="530" y="650"/>
                </a:lnTo>
                <a:lnTo>
                  <a:pt x="530" y="648"/>
                </a:lnTo>
                <a:lnTo>
                  <a:pt x="530" y="648"/>
                </a:lnTo>
                <a:lnTo>
                  <a:pt x="530" y="646"/>
                </a:lnTo>
                <a:lnTo>
                  <a:pt x="535" y="641"/>
                </a:lnTo>
                <a:lnTo>
                  <a:pt x="537" y="633"/>
                </a:lnTo>
                <a:lnTo>
                  <a:pt x="537" y="631"/>
                </a:lnTo>
                <a:lnTo>
                  <a:pt x="537" y="629"/>
                </a:lnTo>
                <a:lnTo>
                  <a:pt x="537" y="629"/>
                </a:lnTo>
                <a:lnTo>
                  <a:pt x="537" y="625"/>
                </a:lnTo>
                <a:lnTo>
                  <a:pt x="537" y="621"/>
                </a:lnTo>
                <a:lnTo>
                  <a:pt x="537" y="621"/>
                </a:lnTo>
                <a:lnTo>
                  <a:pt x="537" y="621"/>
                </a:lnTo>
                <a:lnTo>
                  <a:pt x="539" y="621"/>
                </a:lnTo>
                <a:lnTo>
                  <a:pt x="539" y="621"/>
                </a:lnTo>
                <a:lnTo>
                  <a:pt x="539" y="623"/>
                </a:lnTo>
                <a:lnTo>
                  <a:pt x="539" y="625"/>
                </a:lnTo>
                <a:lnTo>
                  <a:pt x="541" y="625"/>
                </a:lnTo>
                <a:lnTo>
                  <a:pt x="541" y="627"/>
                </a:lnTo>
                <a:lnTo>
                  <a:pt x="543" y="627"/>
                </a:lnTo>
                <a:lnTo>
                  <a:pt x="543" y="629"/>
                </a:lnTo>
                <a:lnTo>
                  <a:pt x="545" y="631"/>
                </a:lnTo>
                <a:lnTo>
                  <a:pt x="545" y="631"/>
                </a:lnTo>
                <a:lnTo>
                  <a:pt x="547" y="633"/>
                </a:lnTo>
                <a:lnTo>
                  <a:pt x="547" y="633"/>
                </a:lnTo>
                <a:lnTo>
                  <a:pt x="551" y="633"/>
                </a:lnTo>
                <a:lnTo>
                  <a:pt x="553" y="633"/>
                </a:lnTo>
                <a:lnTo>
                  <a:pt x="553" y="631"/>
                </a:lnTo>
                <a:lnTo>
                  <a:pt x="555" y="631"/>
                </a:lnTo>
                <a:lnTo>
                  <a:pt x="555" y="629"/>
                </a:lnTo>
                <a:lnTo>
                  <a:pt x="555" y="627"/>
                </a:lnTo>
                <a:lnTo>
                  <a:pt x="555" y="627"/>
                </a:lnTo>
                <a:lnTo>
                  <a:pt x="555" y="625"/>
                </a:lnTo>
                <a:lnTo>
                  <a:pt x="555" y="623"/>
                </a:lnTo>
                <a:lnTo>
                  <a:pt x="558" y="621"/>
                </a:lnTo>
                <a:lnTo>
                  <a:pt x="558" y="621"/>
                </a:lnTo>
                <a:lnTo>
                  <a:pt x="558" y="618"/>
                </a:lnTo>
                <a:lnTo>
                  <a:pt x="555" y="618"/>
                </a:lnTo>
                <a:lnTo>
                  <a:pt x="555" y="618"/>
                </a:lnTo>
                <a:lnTo>
                  <a:pt x="553" y="618"/>
                </a:lnTo>
                <a:lnTo>
                  <a:pt x="553" y="618"/>
                </a:lnTo>
                <a:lnTo>
                  <a:pt x="551" y="618"/>
                </a:lnTo>
                <a:lnTo>
                  <a:pt x="551" y="618"/>
                </a:lnTo>
                <a:lnTo>
                  <a:pt x="549" y="618"/>
                </a:lnTo>
                <a:lnTo>
                  <a:pt x="547" y="618"/>
                </a:lnTo>
                <a:lnTo>
                  <a:pt x="545" y="618"/>
                </a:lnTo>
                <a:lnTo>
                  <a:pt x="543" y="618"/>
                </a:lnTo>
                <a:lnTo>
                  <a:pt x="543" y="618"/>
                </a:lnTo>
                <a:lnTo>
                  <a:pt x="543" y="616"/>
                </a:lnTo>
                <a:lnTo>
                  <a:pt x="543" y="614"/>
                </a:lnTo>
                <a:lnTo>
                  <a:pt x="543" y="612"/>
                </a:lnTo>
                <a:lnTo>
                  <a:pt x="543" y="610"/>
                </a:lnTo>
                <a:lnTo>
                  <a:pt x="543" y="610"/>
                </a:lnTo>
                <a:lnTo>
                  <a:pt x="541" y="604"/>
                </a:lnTo>
                <a:lnTo>
                  <a:pt x="541" y="604"/>
                </a:lnTo>
                <a:lnTo>
                  <a:pt x="541" y="602"/>
                </a:lnTo>
                <a:lnTo>
                  <a:pt x="543" y="602"/>
                </a:lnTo>
                <a:lnTo>
                  <a:pt x="545" y="604"/>
                </a:lnTo>
                <a:lnTo>
                  <a:pt x="547" y="604"/>
                </a:lnTo>
                <a:lnTo>
                  <a:pt x="549" y="606"/>
                </a:lnTo>
                <a:lnTo>
                  <a:pt x="549" y="606"/>
                </a:lnTo>
                <a:lnTo>
                  <a:pt x="549" y="608"/>
                </a:lnTo>
                <a:lnTo>
                  <a:pt x="551" y="608"/>
                </a:lnTo>
                <a:lnTo>
                  <a:pt x="551" y="608"/>
                </a:lnTo>
                <a:lnTo>
                  <a:pt x="555" y="610"/>
                </a:lnTo>
                <a:lnTo>
                  <a:pt x="555" y="610"/>
                </a:lnTo>
                <a:lnTo>
                  <a:pt x="558" y="610"/>
                </a:lnTo>
                <a:lnTo>
                  <a:pt x="560" y="610"/>
                </a:lnTo>
                <a:lnTo>
                  <a:pt x="560" y="610"/>
                </a:lnTo>
                <a:lnTo>
                  <a:pt x="562" y="610"/>
                </a:lnTo>
                <a:lnTo>
                  <a:pt x="564" y="606"/>
                </a:lnTo>
                <a:lnTo>
                  <a:pt x="564" y="606"/>
                </a:lnTo>
                <a:lnTo>
                  <a:pt x="564" y="606"/>
                </a:lnTo>
                <a:lnTo>
                  <a:pt x="566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8"/>
                </a:lnTo>
                <a:lnTo>
                  <a:pt x="568" y="606"/>
                </a:lnTo>
                <a:lnTo>
                  <a:pt x="570" y="606"/>
                </a:lnTo>
                <a:lnTo>
                  <a:pt x="570" y="604"/>
                </a:lnTo>
                <a:lnTo>
                  <a:pt x="570" y="602"/>
                </a:lnTo>
                <a:lnTo>
                  <a:pt x="568" y="598"/>
                </a:lnTo>
                <a:lnTo>
                  <a:pt x="568" y="598"/>
                </a:lnTo>
                <a:lnTo>
                  <a:pt x="570" y="598"/>
                </a:lnTo>
                <a:lnTo>
                  <a:pt x="570" y="595"/>
                </a:lnTo>
                <a:lnTo>
                  <a:pt x="570" y="595"/>
                </a:lnTo>
                <a:lnTo>
                  <a:pt x="572" y="593"/>
                </a:lnTo>
                <a:lnTo>
                  <a:pt x="572" y="593"/>
                </a:lnTo>
                <a:lnTo>
                  <a:pt x="572" y="593"/>
                </a:lnTo>
                <a:lnTo>
                  <a:pt x="572" y="591"/>
                </a:lnTo>
                <a:lnTo>
                  <a:pt x="572" y="591"/>
                </a:lnTo>
                <a:lnTo>
                  <a:pt x="572" y="591"/>
                </a:lnTo>
                <a:lnTo>
                  <a:pt x="574" y="591"/>
                </a:lnTo>
                <a:lnTo>
                  <a:pt x="574" y="589"/>
                </a:lnTo>
                <a:lnTo>
                  <a:pt x="581" y="591"/>
                </a:lnTo>
                <a:lnTo>
                  <a:pt x="583" y="591"/>
                </a:lnTo>
                <a:lnTo>
                  <a:pt x="587" y="589"/>
                </a:lnTo>
                <a:lnTo>
                  <a:pt x="591" y="589"/>
                </a:lnTo>
                <a:lnTo>
                  <a:pt x="591" y="589"/>
                </a:lnTo>
                <a:lnTo>
                  <a:pt x="591" y="589"/>
                </a:lnTo>
                <a:lnTo>
                  <a:pt x="593" y="589"/>
                </a:lnTo>
                <a:lnTo>
                  <a:pt x="593" y="589"/>
                </a:lnTo>
                <a:lnTo>
                  <a:pt x="591" y="591"/>
                </a:lnTo>
                <a:lnTo>
                  <a:pt x="591" y="591"/>
                </a:lnTo>
                <a:lnTo>
                  <a:pt x="589" y="595"/>
                </a:lnTo>
                <a:lnTo>
                  <a:pt x="589" y="598"/>
                </a:lnTo>
                <a:lnTo>
                  <a:pt x="589" y="598"/>
                </a:lnTo>
                <a:lnTo>
                  <a:pt x="589" y="598"/>
                </a:lnTo>
                <a:lnTo>
                  <a:pt x="591" y="600"/>
                </a:lnTo>
                <a:lnTo>
                  <a:pt x="591" y="602"/>
                </a:lnTo>
                <a:lnTo>
                  <a:pt x="591" y="602"/>
                </a:lnTo>
                <a:lnTo>
                  <a:pt x="591" y="604"/>
                </a:lnTo>
                <a:lnTo>
                  <a:pt x="591" y="604"/>
                </a:lnTo>
                <a:lnTo>
                  <a:pt x="589" y="604"/>
                </a:lnTo>
                <a:lnTo>
                  <a:pt x="589" y="604"/>
                </a:lnTo>
                <a:lnTo>
                  <a:pt x="587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2"/>
                </a:lnTo>
                <a:lnTo>
                  <a:pt x="585" y="604"/>
                </a:lnTo>
                <a:lnTo>
                  <a:pt x="585" y="604"/>
                </a:lnTo>
                <a:lnTo>
                  <a:pt x="585" y="606"/>
                </a:lnTo>
                <a:lnTo>
                  <a:pt x="585" y="606"/>
                </a:lnTo>
                <a:lnTo>
                  <a:pt x="587" y="608"/>
                </a:lnTo>
                <a:lnTo>
                  <a:pt x="589" y="608"/>
                </a:lnTo>
                <a:lnTo>
                  <a:pt x="591" y="608"/>
                </a:lnTo>
                <a:lnTo>
                  <a:pt x="595" y="608"/>
                </a:lnTo>
                <a:lnTo>
                  <a:pt x="599" y="606"/>
                </a:lnTo>
                <a:lnTo>
                  <a:pt x="599" y="606"/>
                </a:lnTo>
                <a:lnTo>
                  <a:pt x="599" y="606"/>
                </a:lnTo>
                <a:lnTo>
                  <a:pt x="601" y="606"/>
                </a:lnTo>
                <a:lnTo>
                  <a:pt x="599" y="608"/>
                </a:lnTo>
                <a:lnTo>
                  <a:pt x="599" y="608"/>
                </a:lnTo>
                <a:lnTo>
                  <a:pt x="599" y="610"/>
                </a:lnTo>
                <a:lnTo>
                  <a:pt x="597" y="610"/>
                </a:lnTo>
                <a:lnTo>
                  <a:pt x="597" y="612"/>
                </a:lnTo>
                <a:lnTo>
                  <a:pt x="595" y="612"/>
                </a:lnTo>
                <a:lnTo>
                  <a:pt x="593" y="612"/>
                </a:lnTo>
                <a:lnTo>
                  <a:pt x="591" y="612"/>
                </a:lnTo>
                <a:lnTo>
                  <a:pt x="589" y="612"/>
                </a:lnTo>
                <a:lnTo>
                  <a:pt x="587" y="612"/>
                </a:lnTo>
                <a:lnTo>
                  <a:pt x="587" y="612"/>
                </a:lnTo>
                <a:lnTo>
                  <a:pt x="585" y="612"/>
                </a:lnTo>
                <a:lnTo>
                  <a:pt x="583" y="610"/>
                </a:lnTo>
                <a:lnTo>
                  <a:pt x="581" y="608"/>
                </a:lnTo>
                <a:lnTo>
                  <a:pt x="581" y="608"/>
                </a:lnTo>
                <a:lnTo>
                  <a:pt x="578" y="606"/>
                </a:lnTo>
                <a:lnTo>
                  <a:pt x="578" y="608"/>
                </a:lnTo>
                <a:lnTo>
                  <a:pt x="578" y="608"/>
                </a:lnTo>
                <a:lnTo>
                  <a:pt x="578" y="608"/>
                </a:lnTo>
                <a:lnTo>
                  <a:pt x="578" y="610"/>
                </a:lnTo>
                <a:lnTo>
                  <a:pt x="581" y="612"/>
                </a:lnTo>
                <a:lnTo>
                  <a:pt x="581" y="614"/>
                </a:lnTo>
                <a:lnTo>
                  <a:pt x="581" y="614"/>
                </a:lnTo>
                <a:lnTo>
                  <a:pt x="581" y="616"/>
                </a:lnTo>
                <a:lnTo>
                  <a:pt x="581" y="616"/>
                </a:lnTo>
                <a:lnTo>
                  <a:pt x="578" y="618"/>
                </a:lnTo>
                <a:lnTo>
                  <a:pt x="576" y="621"/>
                </a:lnTo>
                <a:lnTo>
                  <a:pt x="576" y="623"/>
                </a:lnTo>
                <a:lnTo>
                  <a:pt x="576" y="623"/>
                </a:lnTo>
                <a:lnTo>
                  <a:pt x="578" y="625"/>
                </a:lnTo>
                <a:lnTo>
                  <a:pt x="578" y="625"/>
                </a:lnTo>
                <a:lnTo>
                  <a:pt x="581" y="627"/>
                </a:lnTo>
                <a:lnTo>
                  <a:pt x="583" y="627"/>
                </a:lnTo>
                <a:lnTo>
                  <a:pt x="585" y="627"/>
                </a:lnTo>
                <a:lnTo>
                  <a:pt x="587" y="627"/>
                </a:lnTo>
                <a:lnTo>
                  <a:pt x="591" y="627"/>
                </a:lnTo>
                <a:lnTo>
                  <a:pt x="593" y="627"/>
                </a:lnTo>
                <a:lnTo>
                  <a:pt x="599" y="629"/>
                </a:lnTo>
                <a:lnTo>
                  <a:pt x="601" y="629"/>
                </a:lnTo>
                <a:lnTo>
                  <a:pt x="606" y="629"/>
                </a:lnTo>
                <a:lnTo>
                  <a:pt x="614" y="627"/>
                </a:lnTo>
                <a:lnTo>
                  <a:pt x="620" y="625"/>
                </a:lnTo>
                <a:lnTo>
                  <a:pt x="624" y="625"/>
                </a:lnTo>
                <a:lnTo>
                  <a:pt x="633" y="621"/>
                </a:lnTo>
                <a:lnTo>
                  <a:pt x="633" y="621"/>
                </a:lnTo>
                <a:lnTo>
                  <a:pt x="635" y="621"/>
                </a:lnTo>
                <a:lnTo>
                  <a:pt x="637" y="621"/>
                </a:lnTo>
                <a:lnTo>
                  <a:pt x="637" y="621"/>
                </a:lnTo>
                <a:lnTo>
                  <a:pt x="639" y="623"/>
                </a:lnTo>
                <a:lnTo>
                  <a:pt x="641" y="627"/>
                </a:lnTo>
                <a:lnTo>
                  <a:pt x="641" y="629"/>
                </a:lnTo>
                <a:lnTo>
                  <a:pt x="641" y="631"/>
                </a:lnTo>
                <a:lnTo>
                  <a:pt x="641" y="631"/>
                </a:lnTo>
                <a:lnTo>
                  <a:pt x="641" y="633"/>
                </a:lnTo>
                <a:lnTo>
                  <a:pt x="643" y="633"/>
                </a:lnTo>
                <a:lnTo>
                  <a:pt x="645" y="635"/>
                </a:lnTo>
                <a:lnTo>
                  <a:pt x="647" y="639"/>
                </a:lnTo>
                <a:lnTo>
                  <a:pt x="647" y="650"/>
                </a:lnTo>
                <a:lnTo>
                  <a:pt x="647" y="650"/>
                </a:lnTo>
                <a:lnTo>
                  <a:pt x="647" y="652"/>
                </a:lnTo>
                <a:lnTo>
                  <a:pt x="647" y="652"/>
                </a:lnTo>
                <a:lnTo>
                  <a:pt x="647" y="654"/>
                </a:lnTo>
                <a:lnTo>
                  <a:pt x="645" y="654"/>
                </a:lnTo>
                <a:lnTo>
                  <a:pt x="643" y="654"/>
                </a:lnTo>
                <a:lnTo>
                  <a:pt x="643" y="654"/>
                </a:lnTo>
                <a:lnTo>
                  <a:pt x="639" y="652"/>
                </a:lnTo>
                <a:lnTo>
                  <a:pt x="637" y="652"/>
                </a:lnTo>
                <a:lnTo>
                  <a:pt x="637" y="652"/>
                </a:lnTo>
                <a:lnTo>
                  <a:pt x="635" y="652"/>
                </a:lnTo>
                <a:lnTo>
                  <a:pt x="635" y="654"/>
                </a:lnTo>
                <a:lnTo>
                  <a:pt x="633" y="658"/>
                </a:lnTo>
                <a:lnTo>
                  <a:pt x="633" y="660"/>
                </a:lnTo>
                <a:lnTo>
                  <a:pt x="635" y="660"/>
                </a:lnTo>
                <a:lnTo>
                  <a:pt x="635" y="662"/>
                </a:lnTo>
                <a:lnTo>
                  <a:pt x="635" y="666"/>
                </a:lnTo>
                <a:lnTo>
                  <a:pt x="635" y="669"/>
                </a:lnTo>
                <a:lnTo>
                  <a:pt x="637" y="669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9" y="671"/>
                </a:lnTo>
                <a:lnTo>
                  <a:pt x="641" y="673"/>
                </a:lnTo>
                <a:lnTo>
                  <a:pt x="641" y="675"/>
                </a:lnTo>
                <a:lnTo>
                  <a:pt x="641" y="677"/>
                </a:lnTo>
                <a:lnTo>
                  <a:pt x="639" y="679"/>
                </a:lnTo>
                <a:lnTo>
                  <a:pt x="637" y="683"/>
                </a:lnTo>
                <a:lnTo>
                  <a:pt x="635" y="685"/>
                </a:lnTo>
                <a:lnTo>
                  <a:pt x="635" y="687"/>
                </a:lnTo>
                <a:lnTo>
                  <a:pt x="635" y="689"/>
                </a:lnTo>
                <a:lnTo>
                  <a:pt x="637" y="692"/>
                </a:lnTo>
                <a:lnTo>
                  <a:pt x="641" y="694"/>
                </a:lnTo>
                <a:lnTo>
                  <a:pt x="641" y="694"/>
                </a:lnTo>
                <a:lnTo>
                  <a:pt x="641" y="696"/>
                </a:lnTo>
                <a:lnTo>
                  <a:pt x="639" y="698"/>
                </a:lnTo>
                <a:lnTo>
                  <a:pt x="637" y="700"/>
                </a:lnTo>
                <a:lnTo>
                  <a:pt x="635" y="702"/>
                </a:lnTo>
                <a:lnTo>
                  <a:pt x="635" y="704"/>
                </a:lnTo>
                <a:lnTo>
                  <a:pt x="635" y="706"/>
                </a:lnTo>
                <a:lnTo>
                  <a:pt x="633" y="706"/>
                </a:lnTo>
                <a:lnTo>
                  <a:pt x="633" y="706"/>
                </a:lnTo>
                <a:lnTo>
                  <a:pt x="633" y="706"/>
                </a:lnTo>
                <a:lnTo>
                  <a:pt x="631" y="706"/>
                </a:lnTo>
                <a:lnTo>
                  <a:pt x="629" y="704"/>
                </a:lnTo>
                <a:lnTo>
                  <a:pt x="629" y="704"/>
                </a:lnTo>
                <a:lnTo>
                  <a:pt x="627" y="704"/>
                </a:lnTo>
                <a:lnTo>
                  <a:pt x="624" y="706"/>
                </a:lnTo>
                <a:lnTo>
                  <a:pt x="624" y="706"/>
                </a:lnTo>
                <a:lnTo>
                  <a:pt x="622" y="706"/>
                </a:lnTo>
                <a:lnTo>
                  <a:pt x="620" y="706"/>
                </a:lnTo>
                <a:lnTo>
                  <a:pt x="620" y="706"/>
                </a:lnTo>
                <a:lnTo>
                  <a:pt x="618" y="704"/>
                </a:lnTo>
                <a:lnTo>
                  <a:pt x="618" y="704"/>
                </a:lnTo>
                <a:lnTo>
                  <a:pt x="616" y="704"/>
                </a:lnTo>
                <a:lnTo>
                  <a:pt x="614" y="702"/>
                </a:lnTo>
                <a:lnTo>
                  <a:pt x="614" y="702"/>
                </a:lnTo>
                <a:lnTo>
                  <a:pt x="612" y="702"/>
                </a:lnTo>
                <a:lnTo>
                  <a:pt x="612" y="702"/>
                </a:lnTo>
                <a:lnTo>
                  <a:pt x="612" y="702"/>
                </a:lnTo>
                <a:lnTo>
                  <a:pt x="610" y="704"/>
                </a:lnTo>
                <a:lnTo>
                  <a:pt x="608" y="708"/>
                </a:lnTo>
                <a:lnTo>
                  <a:pt x="608" y="708"/>
                </a:lnTo>
                <a:lnTo>
                  <a:pt x="610" y="712"/>
                </a:lnTo>
                <a:lnTo>
                  <a:pt x="610" y="714"/>
                </a:lnTo>
                <a:lnTo>
                  <a:pt x="610" y="717"/>
                </a:lnTo>
                <a:lnTo>
                  <a:pt x="612" y="717"/>
                </a:lnTo>
                <a:lnTo>
                  <a:pt x="618" y="721"/>
                </a:lnTo>
                <a:lnTo>
                  <a:pt x="618" y="721"/>
                </a:lnTo>
                <a:lnTo>
                  <a:pt x="618" y="723"/>
                </a:lnTo>
                <a:lnTo>
                  <a:pt x="618" y="725"/>
                </a:lnTo>
                <a:lnTo>
                  <a:pt x="620" y="727"/>
                </a:lnTo>
                <a:lnTo>
                  <a:pt x="624" y="727"/>
                </a:lnTo>
                <a:lnTo>
                  <a:pt x="624" y="727"/>
                </a:lnTo>
                <a:lnTo>
                  <a:pt x="627" y="727"/>
                </a:lnTo>
                <a:lnTo>
                  <a:pt x="629" y="729"/>
                </a:lnTo>
                <a:lnTo>
                  <a:pt x="629" y="729"/>
                </a:lnTo>
                <a:lnTo>
                  <a:pt x="631" y="729"/>
                </a:lnTo>
                <a:lnTo>
                  <a:pt x="631" y="729"/>
                </a:lnTo>
                <a:lnTo>
                  <a:pt x="631" y="727"/>
                </a:lnTo>
                <a:lnTo>
                  <a:pt x="631" y="727"/>
                </a:lnTo>
                <a:lnTo>
                  <a:pt x="631" y="725"/>
                </a:lnTo>
                <a:lnTo>
                  <a:pt x="633" y="723"/>
                </a:lnTo>
                <a:lnTo>
                  <a:pt x="633" y="721"/>
                </a:lnTo>
                <a:lnTo>
                  <a:pt x="633" y="721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3" y="717"/>
                </a:lnTo>
                <a:lnTo>
                  <a:pt x="635" y="717"/>
                </a:lnTo>
                <a:lnTo>
                  <a:pt x="635" y="717"/>
                </a:lnTo>
                <a:lnTo>
                  <a:pt x="637" y="717"/>
                </a:lnTo>
                <a:lnTo>
                  <a:pt x="637" y="719"/>
                </a:lnTo>
                <a:lnTo>
                  <a:pt x="637" y="719"/>
                </a:lnTo>
                <a:lnTo>
                  <a:pt x="639" y="719"/>
                </a:lnTo>
                <a:lnTo>
                  <a:pt x="641" y="719"/>
                </a:lnTo>
                <a:lnTo>
                  <a:pt x="645" y="717"/>
                </a:lnTo>
                <a:lnTo>
                  <a:pt x="649" y="714"/>
                </a:lnTo>
                <a:lnTo>
                  <a:pt x="658" y="710"/>
                </a:lnTo>
                <a:lnTo>
                  <a:pt x="660" y="710"/>
                </a:lnTo>
                <a:lnTo>
                  <a:pt x="660" y="708"/>
                </a:lnTo>
                <a:lnTo>
                  <a:pt x="660" y="708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6"/>
                </a:lnTo>
                <a:lnTo>
                  <a:pt x="660" y="704"/>
                </a:lnTo>
                <a:lnTo>
                  <a:pt x="658" y="704"/>
                </a:lnTo>
                <a:lnTo>
                  <a:pt x="660" y="702"/>
                </a:lnTo>
                <a:lnTo>
                  <a:pt x="660" y="700"/>
                </a:lnTo>
                <a:lnTo>
                  <a:pt x="668" y="696"/>
                </a:lnTo>
                <a:lnTo>
                  <a:pt x="672" y="692"/>
                </a:lnTo>
                <a:lnTo>
                  <a:pt x="672" y="689"/>
                </a:lnTo>
                <a:lnTo>
                  <a:pt x="672" y="689"/>
                </a:lnTo>
                <a:lnTo>
                  <a:pt x="672" y="685"/>
                </a:lnTo>
                <a:lnTo>
                  <a:pt x="672" y="685"/>
                </a:lnTo>
                <a:lnTo>
                  <a:pt x="672" y="681"/>
                </a:lnTo>
                <a:lnTo>
                  <a:pt x="672" y="679"/>
                </a:lnTo>
                <a:lnTo>
                  <a:pt x="672" y="677"/>
                </a:lnTo>
                <a:lnTo>
                  <a:pt x="672" y="675"/>
                </a:lnTo>
                <a:lnTo>
                  <a:pt x="672" y="673"/>
                </a:lnTo>
                <a:lnTo>
                  <a:pt x="672" y="671"/>
                </a:lnTo>
                <a:lnTo>
                  <a:pt x="675" y="671"/>
                </a:lnTo>
                <a:lnTo>
                  <a:pt x="675" y="669"/>
                </a:lnTo>
                <a:lnTo>
                  <a:pt x="677" y="669"/>
                </a:lnTo>
                <a:lnTo>
                  <a:pt x="679" y="666"/>
                </a:lnTo>
                <a:lnTo>
                  <a:pt x="679" y="666"/>
                </a:lnTo>
                <a:lnTo>
                  <a:pt x="679" y="666"/>
                </a:lnTo>
                <a:lnTo>
                  <a:pt x="681" y="669"/>
                </a:lnTo>
                <a:lnTo>
                  <a:pt x="681" y="669"/>
                </a:lnTo>
                <a:lnTo>
                  <a:pt x="679" y="671"/>
                </a:lnTo>
                <a:lnTo>
                  <a:pt x="679" y="671"/>
                </a:lnTo>
                <a:lnTo>
                  <a:pt x="679" y="673"/>
                </a:lnTo>
                <a:lnTo>
                  <a:pt x="681" y="673"/>
                </a:lnTo>
                <a:lnTo>
                  <a:pt x="681" y="675"/>
                </a:lnTo>
                <a:lnTo>
                  <a:pt x="683" y="675"/>
                </a:lnTo>
                <a:lnTo>
                  <a:pt x="683" y="675"/>
                </a:lnTo>
                <a:lnTo>
                  <a:pt x="687" y="675"/>
                </a:lnTo>
                <a:lnTo>
                  <a:pt x="689" y="675"/>
                </a:lnTo>
                <a:lnTo>
                  <a:pt x="691" y="675"/>
                </a:lnTo>
                <a:lnTo>
                  <a:pt x="698" y="677"/>
                </a:lnTo>
                <a:lnTo>
                  <a:pt x="700" y="677"/>
                </a:lnTo>
                <a:lnTo>
                  <a:pt x="702" y="677"/>
                </a:lnTo>
                <a:lnTo>
                  <a:pt x="706" y="677"/>
                </a:lnTo>
                <a:lnTo>
                  <a:pt x="708" y="677"/>
                </a:lnTo>
                <a:lnTo>
                  <a:pt x="708" y="679"/>
                </a:lnTo>
                <a:lnTo>
                  <a:pt x="710" y="679"/>
                </a:lnTo>
                <a:lnTo>
                  <a:pt x="710" y="681"/>
                </a:lnTo>
                <a:lnTo>
                  <a:pt x="710" y="683"/>
                </a:lnTo>
                <a:lnTo>
                  <a:pt x="712" y="683"/>
                </a:lnTo>
                <a:lnTo>
                  <a:pt x="712" y="683"/>
                </a:lnTo>
                <a:lnTo>
                  <a:pt x="714" y="683"/>
                </a:lnTo>
                <a:lnTo>
                  <a:pt x="716" y="683"/>
                </a:lnTo>
                <a:lnTo>
                  <a:pt x="716" y="681"/>
                </a:lnTo>
                <a:lnTo>
                  <a:pt x="716" y="681"/>
                </a:lnTo>
                <a:lnTo>
                  <a:pt x="718" y="677"/>
                </a:lnTo>
                <a:lnTo>
                  <a:pt x="718" y="677"/>
                </a:lnTo>
                <a:lnTo>
                  <a:pt x="718" y="675"/>
                </a:lnTo>
                <a:lnTo>
                  <a:pt x="721" y="675"/>
                </a:lnTo>
                <a:lnTo>
                  <a:pt x="723" y="673"/>
                </a:lnTo>
                <a:lnTo>
                  <a:pt x="727" y="673"/>
                </a:lnTo>
                <a:lnTo>
                  <a:pt x="727" y="673"/>
                </a:lnTo>
                <a:lnTo>
                  <a:pt x="729" y="673"/>
                </a:lnTo>
                <a:lnTo>
                  <a:pt x="729" y="673"/>
                </a:lnTo>
                <a:lnTo>
                  <a:pt x="729" y="675"/>
                </a:lnTo>
                <a:lnTo>
                  <a:pt x="729" y="677"/>
                </a:lnTo>
                <a:lnTo>
                  <a:pt x="727" y="677"/>
                </a:lnTo>
                <a:lnTo>
                  <a:pt x="727" y="679"/>
                </a:lnTo>
                <a:lnTo>
                  <a:pt x="727" y="679"/>
                </a:lnTo>
                <a:lnTo>
                  <a:pt x="727" y="681"/>
                </a:lnTo>
                <a:lnTo>
                  <a:pt x="729" y="681"/>
                </a:lnTo>
                <a:lnTo>
                  <a:pt x="733" y="685"/>
                </a:lnTo>
                <a:lnTo>
                  <a:pt x="735" y="687"/>
                </a:lnTo>
                <a:lnTo>
                  <a:pt x="737" y="689"/>
                </a:lnTo>
                <a:lnTo>
                  <a:pt x="741" y="689"/>
                </a:lnTo>
                <a:lnTo>
                  <a:pt x="743" y="687"/>
                </a:lnTo>
                <a:lnTo>
                  <a:pt x="743" y="687"/>
                </a:lnTo>
                <a:lnTo>
                  <a:pt x="743" y="687"/>
                </a:lnTo>
                <a:lnTo>
                  <a:pt x="746" y="687"/>
                </a:lnTo>
                <a:lnTo>
                  <a:pt x="748" y="687"/>
                </a:lnTo>
                <a:lnTo>
                  <a:pt x="748" y="687"/>
                </a:lnTo>
                <a:lnTo>
                  <a:pt x="748" y="685"/>
                </a:lnTo>
                <a:lnTo>
                  <a:pt x="750" y="685"/>
                </a:lnTo>
                <a:lnTo>
                  <a:pt x="750" y="683"/>
                </a:lnTo>
                <a:lnTo>
                  <a:pt x="750" y="683"/>
                </a:lnTo>
                <a:lnTo>
                  <a:pt x="750" y="681"/>
                </a:lnTo>
                <a:lnTo>
                  <a:pt x="752" y="681"/>
                </a:lnTo>
                <a:lnTo>
                  <a:pt x="750" y="679"/>
                </a:lnTo>
                <a:lnTo>
                  <a:pt x="750" y="677"/>
                </a:lnTo>
                <a:lnTo>
                  <a:pt x="746" y="671"/>
                </a:lnTo>
                <a:lnTo>
                  <a:pt x="743" y="669"/>
                </a:lnTo>
                <a:lnTo>
                  <a:pt x="743" y="666"/>
                </a:lnTo>
                <a:lnTo>
                  <a:pt x="743" y="658"/>
                </a:lnTo>
                <a:lnTo>
                  <a:pt x="741" y="656"/>
                </a:lnTo>
                <a:lnTo>
                  <a:pt x="741" y="656"/>
                </a:lnTo>
                <a:lnTo>
                  <a:pt x="741" y="654"/>
                </a:lnTo>
                <a:lnTo>
                  <a:pt x="741" y="654"/>
                </a:lnTo>
                <a:lnTo>
                  <a:pt x="743" y="650"/>
                </a:lnTo>
                <a:lnTo>
                  <a:pt x="743" y="650"/>
                </a:lnTo>
                <a:lnTo>
                  <a:pt x="743" y="650"/>
                </a:lnTo>
                <a:lnTo>
                  <a:pt x="743" y="648"/>
                </a:lnTo>
                <a:lnTo>
                  <a:pt x="741" y="646"/>
                </a:lnTo>
                <a:lnTo>
                  <a:pt x="741" y="643"/>
                </a:lnTo>
                <a:lnTo>
                  <a:pt x="743" y="643"/>
                </a:lnTo>
                <a:lnTo>
                  <a:pt x="743" y="641"/>
                </a:lnTo>
                <a:lnTo>
                  <a:pt x="743" y="641"/>
                </a:lnTo>
                <a:lnTo>
                  <a:pt x="746" y="643"/>
                </a:lnTo>
                <a:lnTo>
                  <a:pt x="746" y="643"/>
                </a:lnTo>
                <a:lnTo>
                  <a:pt x="746" y="643"/>
                </a:lnTo>
                <a:lnTo>
                  <a:pt x="748" y="643"/>
                </a:lnTo>
                <a:lnTo>
                  <a:pt x="748" y="643"/>
                </a:lnTo>
                <a:lnTo>
                  <a:pt x="750" y="643"/>
                </a:lnTo>
                <a:lnTo>
                  <a:pt x="750" y="643"/>
                </a:lnTo>
                <a:lnTo>
                  <a:pt x="750" y="646"/>
                </a:lnTo>
                <a:lnTo>
                  <a:pt x="750" y="646"/>
                </a:lnTo>
                <a:lnTo>
                  <a:pt x="752" y="648"/>
                </a:lnTo>
                <a:lnTo>
                  <a:pt x="752" y="648"/>
                </a:lnTo>
                <a:lnTo>
                  <a:pt x="752" y="648"/>
                </a:lnTo>
                <a:lnTo>
                  <a:pt x="752" y="650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2" y="652"/>
                </a:lnTo>
                <a:lnTo>
                  <a:pt x="754" y="652"/>
                </a:lnTo>
                <a:lnTo>
                  <a:pt x="756" y="652"/>
                </a:lnTo>
                <a:lnTo>
                  <a:pt x="756" y="652"/>
                </a:lnTo>
                <a:lnTo>
                  <a:pt x="764" y="646"/>
                </a:lnTo>
                <a:lnTo>
                  <a:pt x="766" y="646"/>
                </a:lnTo>
                <a:lnTo>
                  <a:pt x="766" y="646"/>
                </a:lnTo>
                <a:lnTo>
                  <a:pt x="769" y="643"/>
                </a:lnTo>
                <a:lnTo>
                  <a:pt x="769" y="641"/>
                </a:lnTo>
                <a:lnTo>
                  <a:pt x="769" y="639"/>
                </a:lnTo>
                <a:lnTo>
                  <a:pt x="766" y="635"/>
                </a:lnTo>
                <a:lnTo>
                  <a:pt x="766" y="631"/>
                </a:lnTo>
                <a:lnTo>
                  <a:pt x="764" y="631"/>
                </a:lnTo>
                <a:lnTo>
                  <a:pt x="762" y="629"/>
                </a:lnTo>
                <a:lnTo>
                  <a:pt x="758" y="625"/>
                </a:lnTo>
                <a:lnTo>
                  <a:pt x="758" y="625"/>
                </a:lnTo>
                <a:lnTo>
                  <a:pt x="756" y="625"/>
                </a:lnTo>
                <a:lnTo>
                  <a:pt x="756" y="625"/>
                </a:lnTo>
                <a:lnTo>
                  <a:pt x="754" y="625"/>
                </a:lnTo>
                <a:lnTo>
                  <a:pt x="754" y="625"/>
                </a:lnTo>
                <a:lnTo>
                  <a:pt x="750" y="625"/>
                </a:lnTo>
                <a:lnTo>
                  <a:pt x="746" y="623"/>
                </a:lnTo>
                <a:lnTo>
                  <a:pt x="741" y="616"/>
                </a:lnTo>
                <a:lnTo>
                  <a:pt x="739" y="614"/>
                </a:lnTo>
                <a:lnTo>
                  <a:pt x="739" y="614"/>
                </a:lnTo>
                <a:lnTo>
                  <a:pt x="739" y="612"/>
                </a:lnTo>
                <a:lnTo>
                  <a:pt x="741" y="612"/>
                </a:lnTo>
                <a:lnTo>
                  <a:pt x="741" y="612"/>
                </a:lnTo>
                <a:lnTo>
                  <a:pt x="741" y="612"/>
                </a:lnTo>
                <a:lnTo>
                  <a:pt x="743" y="610"/>
                </a:lnTo>
                <a:lnTo>
                  <a:pt x="746" y="610"/>
                </a:lnTo>
                <a:lnTo>
                  <a:pt x="748" y="610"/>
                </a:lnTo>
                <a:lnTo>
                  <a:pt x="748" y="610"/>
                </a:lnTo>
                <a:lnTo>
                  <a:pt x="750" y="608"/>
                </a:lnTo>
                <a:lnTo>
                  <a:pt x="750" y="608"/>
                </a:lnTo>
                <a:lnTo>
                  <a:pt x="750" y="606"/>
                </a:lnTo>
                <a:lnTo>
                  <a:pt x="750" y="604"/>
                </a:lnTo>
                <a:lnTo>
                  <a:pt x="750" y="602"/>
                </a:lnTo>
                <a:lnTo>
                  <a:pt x="748" y="600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5"/>
                </a:lnTo>
                <a:lnTo>
                  <a:pt x="746" y="593"/>
                </a:lnTo>
                <a:lnTo>
                  <a:pt x="748" y="593"/>
                </a:lnTo>
                <a:lnTo>
                  <a:pt x="748" y="591"/>
                </a:lnTo>
                <a:lnTo>
                  <a:pt x="748" y="591"/>
                </a:lnTo>
                <a:lnTo>
                  <a:pt x="750" y="589"/>
                </a:lnTo>
                <a:lnTo>
                  <a:pt x="754" y="589"/>
                </a:lnTo>
                <a:lnTo>
                  <a:pt x="762" y="585"/>
                </a:lnTo>
                <a:lnTo>
                  <a:pt x="762" y="585"/>
                </a:lnTo>
                <a:lnTo>
                  <a:pt x="764" y="585"/>
                </a:lnTo>
                <a:lnTo>
                  <a:pt x="766" y="585"/>
                </a:lnTo>
                <a:lnTo>
                  <a:pt x="771" y="585"/>
                </a:lnTo>
                <a:lnTo>
                  <a:pt x="781" y="581"/>
                </a:lnTo>
                <a:lnTo>
                  <a:pt x="781" y="581"/>
                </a:lnTo>
                <a:lnTo>
                  <a:pt x="783" y="581"/>
                </a:lnTo>
                <a:lnTo>
                  <a:pt x="785" y="581"/>
                </a:lnTo>
                <a:lnTo>
                  <a:pt x="787" y="581"/>
                </a:lnTo>
                <a:lnTo>
                  <a:pt x="789" y="581"/>
                </a:lnTo>
                <a:lnTo>
                  <a:pt x="789" y="581"/>
                </a:lnTo>
                <a:lnTo>
                  <a:pt x="792" y="583"/>
                </a:lnTo>
                <a:lnTo>
                  <a:pt x="794" y="583"/>
                </a:lnTo>
                <a:lnTo>
                  <a:pt x="796" y="583"/>
                </a:lnTo>
                <a:lnTo>
                  <a:pt x="796" y="583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798" y="581"/>
                </a:lnTo>
                <a:lnTo>
                  <a:pt x="800" y="579"/>
                </a:lnTo>
                <a:lnTo>
                  <a:pt x="800" y="579"/>
                </a:lnTo>
                <a:lnTo>
                  <a:pt x="802" y="579"/>
                </a:lnTo>
                <a:lnTo>
                  <a:pt x="802" y="577"/>
                </a:lnTo>
                <a:lnTo>
                  <a:pt x="800" y="575"/>
                </a:lnTo>
                <a:lnTo>
                  <a:pt x="802" y="575"/>
                </a:lnTo>
                <a:lnTo>
                  <a:pt x="802" y="572"/>
                </a:lnTo>
                <a:lnTo>
                  <a:pt x="802" y="572"/>
                </a:lnTo>
                <a:lnTo>
                  <a:pt x="802" y="572"/>
                </a:lnTo>
                <a:lnTo>
                  <a:pt x="802" y="570"/>
                </a:lnTo>
                <a:lnTo>
                  <a:pt x="802" y="570"/>
                </a:lnTo>
                <a:lnTo>
                  <a:pt x="800" y="566"/>
                </a:lnTo>
                <a:lnTo>
                  <a:pt x="798" y="566"/>
                </a:lnTo>
                <a:lnTo>
                  <a:pt x="798" y="564"/>
                </a:lnTo>
                <a:lnTo>
                  <a:pt x="798" y="564"/>
                </a:lnTo>
                <a:lnTo>
                  <a:pt x="798" y="562"/>
                </a:lnTo>
                <a:lnTo>
                  <a:pt x="798" y="562"/>
                </a:lnTo>
                <a:lnTo>
                  <a:pt x="798" y="562"/>
                </a:lnTo>
                <a:lnTo>
                  <a:pt x="798" y="560"/>
                </a:lnTo>
                <a:lnTo>
                  <a:pt x="798" y="560"/>
                </a:lnTo>
                <a:lnTo>
                  <a:pt x="798" y="558"/>
                </a:lnTo>
                <a:lnTo>
                  <a:pt x="798" y="558"/>
                </a:lnTo>
                <a:lnTo>
                  <a:pt x="798" y="556"/>
                </a:lnTo>
                <a:lnTo>
                  <a:pt x="796" y="556"/>
                </a:lnTo>
                <a:lnTo>
                  <a:pt x="796" y="554"/>
                </a:lnTo>
                <a:lnTo>
                  <a:pt x="796" y="554"/>
                </a:lnTo>
                <a:lnTo>
                  <a:pt x="798" y="552"/>
                </a:lnTo>
                <a:lnTo>
                  <a:pt x="798" y="552"/>
                </a:lnTo>
                <a:lnTo>
                  <a:pt x="798" y="550"/>
                </a:lnTo>
                <a:lnTo>
                  <a:pt x="798" y="550"/>
                </a:lnTo>
                <a:lnTo>
                  <a:pt x="798" y="550"/>
                </a:lnTo>
                <a:lnTo>
                  <a:pt x="798" y="547"/>
                </a:lnTo>
                <a:lnTo>
                  <a:pt x="798" y="547"/>
                </a:lnTo>
                <a:lnTo>
                  <a:pt x="798" y="547"/>
                </a:lnTo>
                <a:lnTo>
                  <a:pt x="796" y="547"/>
                </a:lnTo>
                <a:lnTo>
                  <a:pt x="796" y="545"/>
                </a:lnTo>
                <a:lnTo>
                  <a:pt x="796" y="545"/>
                </a:lnTo>
                <a:lnTo>
                  <a:pt x="794" y="545"/>
                </a:lnTo>
                <a:lnTo>
                  <a:pt x="792" y="545"/>
                </a:lnTo>
                <a:lnTo>
                  <a:pt x="789" y="545"/>
                </a:lnTo>
                <a:lnTo>
                  <a:pt x="787" y="547"/>
                </a:lnTo>
                <a:lnTo>
                  <a:pt x="785" y="547"/>
                </a:lnTo>
                <a:lnTo>
                  <a:pt x="785" y="550"/>
                </a:lnTo>
                <a:lnTo>
                  <a:pt x="785" y="550"/>
                </a:lnTo>
                <a:lnTo>
                  <a:pt x="783" y="554"/>
                </a:lnTo>
                <a:lnTo>
                  <a:pt x="783" y="554"/>
                </a:lnTo>
                <a:lnTo>
                  <a:pt x="781" y="556"/>
                </a:lnTo>
                <a:lnTo>
                  <a:pt x="781" y="556"/>
                </a:lnTo>
                <a:lnTo>
                  <a:pt x="779" y="558"/>
                </a:lnTo>
                <a:lnTo>
                  <a:pt x="779" y="558"/>
                </a:lnTo>
                <a:lnTo>
                  <a:pt x="777" y="558"/>
                </a:lnTo>
                <a:lnTo>
                  <a:pt x="775" y="556"/>
                </a:lnTo>
                <a:lnTo>
                  <a:pt x="773" y="556"/>
                </a:lnTo>
                <a:lnTo>
                  <a:pt x="771" y="556"/>
                </a:lnTo>
                <a:lnTo>
                  <a:pt x="771" y="556"/>
                </a:lnTo>
                <a:lnTo>
                  <a:pt x="769" y="556"/>
                </a:lnTo>
                <a:lnTo>
                  <a:pt x="764" y="558"/>
                </a:lnTo>
                <a:lnTo>
                  <a:pt x="762" y="560"/>
                </a:lnTo>
                <a:lnTo>
                  <a:pt x="756" y="560"/>
                </a:lnTo>
                <a:lnTo>
                  <a:pt x="754" y="560"/>
                </a:lnTo>
                <a:lnTo>
                  <a:pt x="754" y="560"/>
                </a:lnTo>
                <a:lnTo>
                  <a:pt x="754" y="560"/>
                </a:lnTo>
                <a:lnTo>
                  <a:pt x="750" y="558"/>
                </a:lnTo>
                <a:lnTo>
                  <a:pt x="748" y="558"/>
                </a:lnTo>
                <a:lnTo>
                  <a:pt x="743" y="556"/>
                </a:lnTo>
                <a:lnTo>
                  <a:pt x="743" y="556"/>
                </a:lnTo>
                <a:lnTo>
                  <a:pt x="743" y="558"/>
                </a:lnTo>
                <a:lnTo>
                  <a:pt x="739" y="558"/>
                </a:lnTo>
                <a:lnTo>
                  <a:pt x="739" y="558"/>
                </a:lnTo>
                <a:lnTo>
                  <a:pt x="737" y="558"/>
                </a:lnTo>
                <a:lnTo>
                  <a:pt x="737" y="558"/>
                </a:lnTo>
                <a:lnTo>
                  <a:pt x="733" y="554"/>
                </a:lnTo>
                <a:lnTo>
                  <a:pt x="731" y="554"/>
                </a:lnTo>
                <a:lnTo>
                  <a:pt x="731" y="554"/>
                </a:lnTo>
                <a:lnTo>
                  <a:pt x="729" y="554"/>
                </a:lnTo>
                <a:lnTo>
                  <a:pt x="727" y="554"/>
                </a:lnTo>
                <a:lnTo>
                  <a:pt x="727" y="554"/>
                </a:lnTo>
                <a:lnTo>
                  <a:pt x="725" y="552"/>
                </a:lnTo>
                <a:lnTo>
                  <a:pt x="725" y="552"/>
                </a:lnTo>
                <a:lnTo>
                  <a:pt x="723" y="547"/>
                </a:lnTo>
                <a:lnTo>
                  <a:pt x="721" y="545"/>
                </a:lnTo>
                <a:lnTo>
                  <a:pt x="721" y="545"/>
                </a:lnTo>
                <a:lnTo>
                  <a:pt x="718" y="545"/>
                </a:lnTo>
                <a:lnTo>
                  <a:pt x="718" y="545"/>
                </a:lnTo>
                <a:lnTo>
                  <a:pt x="716" y="545"/>
                </a:lnTo>
                <a:lnTo>
                  <a:pt x="716" y="543"/>
                </a:lnTo>
                <a:lnTo>
                  <a:pt x="716" y="543"/>
                </a:lnTo>
                <a:lnTo>
                  <a:pt x="716" y="539"/>
                </a:lnTo>
                <a:lnTo>
                  <a:pt x="714" y="533"/>
                </a:lnTo>
                <a:lnTo>
                  <a:pt x="710" y="518"/>
                </a:lnTo>
                <a:lnTo>
                  <a:pt x="710" y="516"/>
                </a:lnTo>
                <a:lnTo>
                  <a:pt x="710" y="516"/>
                </a:lnTo>
                <a:lnTo>
                  <a:pt x="708" y="514"/>
                </a:lnTo>
                <a:lnTo>
                  <a:pt x="710" y="514"/>
                </a:lnTo>
                <a:lnTo>
                  <a:pt x="710" y="512"/>
                </a:lnTo>
                <a:lnTo>
                  <a:pt x="712" y="512"/>
                </a:lnTo>
                <a:lnTo>
                  <a:pt x="712" y="512"/>
                </a:lnTo>
                <a:lnTo>
                  <a:pt x="712" y="510"/>
                </a:lnTo>
                <a:lnTo>
                  <a:pt x="712" y="508"/>
                </a:lnTo>
                <a:lnTo>
                  <a:pt x="712" y="506"/>
                </a:lnTo>
                <a:lnTo>
                  <a:pt x="714" y="504"/>
                </a:lnTo>
                <a:lnTo>
                  <a:pt x="716" y="499"/>
                </a:lnTo>
                <a:lnTo>
                  <a:pt x="716" y="499"/>
                </a:lnTo>
                <a:lnTo>
                  <a:pt x="716" y="499"/>
                </a:lnTo>
                <a:lnTo>
                  <a:pt x="721" y="497"/>
                </a:lnTo>
                <a:lnTo>
                  <a:pt x="721" y="497"/>
                </a:lnTo>
                <a:lnTo>
                  <a:pt x="723" y="497"/>
                </a:lnTo>
                <a:lnTo>
                  <a:pt x="723" y="495"/>
                </a:lnTo>
                <a:lnTo>
                  <a:pt x="725" y="495"/>
                </a:lnTo>
                <a:lnTo>
                  <a:pt x="725" y="493"/>
                </a:lnTo>
                <a:lnTo>
                  <a:pt x="725" y="491"/>
                </a:lnTo>
                <a:lnTo>
                  <a:pt x="727" y="491"/>
                </a:lnTo>
                <a:lnTo>
                  <a:pt x="731" y="493"/>
                </a:lnTo>
                <a:lnTo>
                  <a:pt x="733" y="493"/>
                </a:lnTo>
                <a:lnTo>
                  <a:pt x="735" y="493"/>
                </a:lnTo>
                <a:lnTo>
                  <a:pt x="735" y="491"/>
                </a:lnTo>
                <a:lnTo>
                  <a:pt x="737" y="489"/>
                </a:lnTo>
                <a:lnTo>
                  <a:pt x="739" y="489"/>
                </a:lnTo>
                <a:lnTo>
                  <a:pt x="739" y="487"/>
                </a:lnTo>
                <a:lnTo>
                  <a:pt x="739" y="487"/>
                </a:lnTo>
                <a:lnTo>
                  <a:pt x="741" y="487"/>
                </a:lnTo>
                <a:lnTo>
                  <a:pt x="741" y="487"/>
                </a:lnTo>
                <a:lnTo>
                  <a:pt x="741" y="485"/>
                </a:lnTo>
                <a:lnTo>
                  <a:pt x="741" y="483"/>
                </a:lnTo>
                <a:lnTo>
                  <a:pt x="741" y="483"/>
                </a:lnTo>
                <a:lnTo>
                  <a:pt x="743" y="481"/>
                </a:lnTo>
                <a:lnTo>
                  <a:pt x="750" y="476"/>
                </a:lnTo>
                <a:lnTo>
                  <a:pt x="750" y="476"/>
                </a:lnTo>
                <a:lnTo>
                  <a:pt x="752" y="474"/>
                </a:lnTo>
                <a:lnTo>
                  <a:pt x="752" y="474"/>
                </a:lnTo>
                <a:lnTo>
                  <a:pt x="752" y="472"/>
                </a:lnTo>
                <a:lnTo>
                  <a:pt x="752" y="472"/>
                </a:lnTo>
                <a:lnTo>
                  <a:pt x="756" y="472"/>
                </a:lnTo>
                <a:lnTo>
                  <a:pt x="756" y="470"/>
                </a:lnTo>
                <a:lnTo>
                  <a:pt x="758" y="470"/>
                </a:lnTo>
                <a:lnTo>
                  <a:pt x="758" y="468"/>
                </a:lnTo>
                <a:lnTo>
                  <a:pt x="760" y="468"/>
                </a:lnTo>
                <a:lnTo>
                  <a:pt x="762" y="466"/>
                </a:lnTo>
                <a:lnTo>
                  <a:pt x="762" y="466"/>
                </a:lnTo>
                <a:lnTo>
                  <a:pt x="762" y="464"/>
                </a:lnTo>
                <a:lnTo>
                  <a:pt x="764" y="464"/>
                </a:lnTo>
                <a:lnTo>
                  <a:pt x="766" y="462"/>
                </a:lnTo>
                <a:lnTo>
                  <a:pt x="769" y="462"/>
                </a:lnTo>
                <a:lnTo>
                  <a:pt x="769" y="462"/>
                </a:lnTo>
                <a:lnTo>
                  <a:pt x="771" y="462"/>
                </a:lnTo>
                <a:lnTo>
                  <a:pt x="771" y="462"/>
                </a:lnTo>
                <a:lnTo>
                  <a:pt x="771" y="460"/>
                </a:lnTo>
                <a:lnTo>
                  <a:pt x="771" y="460"/>
                </a:lnTo>
                <a:lnTo>
                  <a:pt x="773" y="458"/>
                </a:lnTo>
                <a:lnTo>
                  <a:pt x="775" y="456"/>
                </a:lnTo>
                <a:lnTo>
                  <a:pt x="777" y="456"/>
                </a:lnTo>
                <a:lnTo>
                  <a:pt x="779" y="456"/>
                </a:lnTo>
                <a:lnTo>
                  <a:pt x="783" y="456"/>
                </a:lnTo>
                <a:lnTo>
                  <a:pt x="785" y="453"/>
                </a:lnTo>
                <a:lnTo>
                  <a:pt x="787" y="451"/>
                </a:lnTo>
                <a:lnTo>
                  <a:pt x="789" y="451"/>
                </a:lnTo>
                <a:lnTo>
                  <a:pt x="789" y="449"/>
                </a:lnTo>
                <a:lnTo>
                  <a:pt x="792" y="449"/>
                </a:lnTo>
                <a:lnTo>
                  <a:pt x="792" y="449"/>
                </a:lnTo>
                <a:lnTo>
                  <a:pt x="792" y="447"/>
                </a:lnTo>
                <a:lnTo>
                  <a:pt x="794" y="445"/>
                </a:lnTo>
                <a:lnTo>
                  <a:pt x="794" y="443"/>
                </a:lnTo>
                <a:lnTo>
                  <a:pt x="796" y="443"/>
                </a:lnTo>
                <a:lnTo>
                  <a:pt x="798" y="441"/>
                </a:lnTo>
                <a:lnTo>
                  <a:pt x="800" y="443"/>
                </a:lnTo>
                <a:lnTo>
                  <a:pt x="802" y="441"/>
                </a:lnTo>
                <a:lnTo>
                  <a:pt x="802" y="441"/>
                </a:lnTo>
                <a:lnTo>
                  <a:pt x="804" y="441"/>
                </a:lnTo>
                <a:lnTo>
                  <a:pt x="806" y="441"/>
                </a:lnTo>
                <a:lnTo>
                  <a:pt x="806" y="439"/>
                </a:lnTo>
                <a:lnTo>
                  <a:pt x="806" y="439"/>
                </a:lnTo>
                <a:lnTo>
                  <a:pt x="806" y="437"/>
                </a:lnTo>
                <a:lnTo>
                  <a:pt x="808" y="437"/>
                </a:lnTo>
                <a:lnTo>
                  <a:pt x="812" y="437"/>
                </a:lnTo>
                <a:lnTo>
                  <a:pt x="815" y="437"/>
                </a:lnTo>
                <a:lnTo>
                  <a:pt x="815" y="435"/>
                </a:lnTo>
                <a:lnTo>
                  <a:pt x="819" y="433"/>
                </a:lnTo>
                <a:lnTo>
                  <a:pt x="825" y="428"/>
                </a:lnTo>
                <a:lnTo>
                  <a:pt x="825" y="428"/>
                </a:lnTo>
                <a:lnTo>
                  <a:pt x="827" y="428"/>
                </a:lnTo>
                <a:lnTo>
                  <a:pt x="831" y="426"/>
                </a:lnTo>
                <a:lnTo>
                  <a:pt x="833" y="426"/>
                </a:lnTo>
                <a:lnTo>
                  <a:pt x="833" y="426"/>
                </a:lnTo>
                <a:lnTo>
                  <a:pt x="835" y="424"/>
                </a:lnTo>
                <a:lnTo>
                  <a:pt x="838" y="422"/>
                </a:lnTo>
                <a:lnTo>
                  <a:pt x="840" y="422"/>
                </a:lnTo>
                <a:lnTo>
                  <a:pt x="844" y="420"/>
                </a:lnTo>
                <a:lnTo>
                  <a:pt x="846" y="418"/>
                </a:lnTo>
                <a:lnTo>
                  <a:pt x="844" y="414"/>
                </a:lnTo>
                <a:lnTo>
                  <a:pt x="850" y="414"/>
                </a:lnTo>
                <a:lnTo>
                  <a:pt x="850" y="412"/>
                </a:lnTo>
                <a:lnTo>
                  <a:pt x="852" y="412"/>
                </a:lnTo>
                <a:lnTo>
                  <a:pt x="852" y="410"/>
                </a:lnTo>
                <a:lnTo>
                  <a:pt x="852" y="410"/>
                </a:lnTo>
                <a:lnTo>
                  <a:pt x="852" y="408"/>
                </a:lnTo>
                <a:lnTo>
                  <a:pt x="854" y="408"/>
                </a:lnTo>
                <a:lnTo>
                  <a:pt x="856" y="408"/>
                </a:lnTo>
                <a:lnTo>
                  <a:pt x="858" y="408"/>
                </a:lnTo>
                <a:lnTo>
                  <a:pt x="860" y="405"/>
                </a:lnTo>
                <a:lnTo>
                  <a:pt x="863" y="405"/>
                </a:lnTo>
                <a:lnTo>
                  <a:pt x="865" y="405"/>
                </a:lnTo>
                <a:lnTo>
                  <a:pt x="865" y="405"/>
                </a:lnTo>
                <a:lnTo>
                  <a:pt x="867" y="405"/>
                </a:lnTo>
                <a:lnTo>
                  <a:pt x="867" y="405"/>
                </a:lnTo>
                <a:lnTo>
                  <a:pt x="869" y="405"/>
                </a:lnTo>
                <a:lnTo>
                  <a:pt x="869" y="405"/>
                </a:lnTo>
                <a:lnTo>
                  <a:pt x="871" y="405"/>
                </a:lnTo>
                <a:lnTo>
                  <a:pt x="871" y="405"/>
                </a:lnTo>
                <a:lnTo>
                  <a:pt x="871" y="403"/>
                </a:lnTo>
                <a:lnTo>
                  <a:pt x="871" y="401"/>
                </a:lnTo>
                <a:lnTo>
                  <a:pt x="873" y="401"/>
                </a:lnTo>
                <a:lnTo>
                  <a:pt x="873" y="399"/>
                </a:lnTo>
                <a:lnTo>
                  <a:pt x="873" y="399"/>
                </a:lnTo>
                <a:lnTo>
                  <a:pt x="873" y="397"/>
                </a:lnTo>
                <a:lnTo>
                  <a:pt x="873" y="397"/>
                </a:lnTo>
                <a:lnTo>
                  <a:pt x="873" y="395"/>
                </a:lnTo>
                <a:lnTo>
                  <a:pt x="873" y="393"/>
                </a:lnTo>
                <a:lnTo>
                  <a:pt x="875" y="393"/>
                </a:lnTo>
                <a:lnTo>
                  <a:pt x="879" y="395"/>
                </a:lnTo>
                <a:lnTo>
                  <a:pt x="879" y="393"/>
                </a:lnTo>
                <a:lnTo>
                  <a:pt x="879" y="391"/>
                </a:lnTo>
                <a:lnTo>
                  <a:pt x="881" y="391"/>
                </a:lnTo>
                <a:lnTo>
                  <a:pt x="883" y="391"/>
                </a:lnTo>
                <a:lnTo>
                  <a:pt x="883" y="389"/>
                </a:lnTo>
                <a:lnTo>
                  <a:pt x="883" y="389"/>
                </a:lnTo>
                <a:lnTo>
                  <a:pt x="881" y="387"/>
                </a:lnTo>
                <a:lnTo>
                  <a:pt x="881" y="387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1" y="385"/>
                </a:lnTo>
                <a:lnTo>
                  <a:pt x="883" y="385"/>
                </a:lnTo>
                <a:lnTo>
                  <a:pt x="883" y="382"/>
                </a:lnTo>
                <a:lnTo>
                  <a:pt x="888" y="380"/>
                </a:lnTo>
                <a:lnTo>
                  <a:pt x="888" y="380"/>
                </a:lnTo>
                <a:lnTo>
                  <a:pt x="888" y="378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5" name="Freeform 47">
            <a:extLst>
              <a:ext uri="{FF2B5EF4-FFF2-40B4-BE49-F238E27FC236}">
                <a16:creationId xmlns:a16="http://schemas.microsoft.com/office/drawing/2014/main" id="{B814DB21-6A5A-4CA9-B4B1-826C04125F9E}"/>
              </a:ext>
            </a:extLst>
          </p:cNvPr>
          <p:cNvSpPr>
            <a:spLocks/>
          </p:cNvSpPr>
          <p:nvPr/>
        </p:nvSpPr>
        <p:spPr bwMode="auto">
          <a:xfrm>
            <a:off x="7317651" y="2093953"/>
            <a:ext cx="474819" cy="506996"/>
          </a:xfrm>
          <a:custGeom>
            <a:avLst/>
            <a:gdLst>
              <a:gd name="T0" fmla="*/ 309 w 309"/>
              <a:gd name="T1" fmla="*/ 232 h 348"/>
              <a:gd name="T2" fmla="*/ 305 w 309"/>
              <a:gd name="T3" fmla="*/ 219 h 348"/>
              <a:gd name="T4" fmla="*/ 296 w 309"/>
              <a:gd name="T5" fmla="*/ 219 h 348"/>
              <a:gd name="T6" fmla="*/ 292 w 309"/>
              <a:gd name="T7" fmla="*/ 204 h 348"/>
              <a:gd name="T8" fmla="*/ 298 w 309"/>
              <a:gd name="T9" fmla="*/ 198 h 348"/>
              <a:gd name="T10" fmla="*/ 280 w 309"/>
              <a:gd name="T11" fmla="*/ 173 h 348"/>
              <a:gd name="T12" fmla="*/ 282 w 309"/>
              <a:gd name="T13" fmla="*/ 154 h 348"/>
              <a:gd name="T14" fmla="*/ 273 w 309"/>
              <a:gd name="T15" fmla="*/ 148 h 348"/>
              <a:gd name="T16" fmla="*/ 269 w 309"/>
              <a:gd name="T17" fmla="*/ 146 h 348"/>
              <a:gd name="T18" fmla="*/ 261 w 309"/>
              <a:gd name="T19" fmla="*/ 142 h 348"/>
              <a:gd name="T20" fmla="*/ 250 w 309"/>
              <a:gd name="T21" fmla="*/ 140 h 348"/>
              <a:gd name="T22" fmla="*/ 238 w 309"/>
              <a:gd name="T23" fmla="*/ 144 h 348"/>
              <a:gd name="T24" fmla="*/ 211 w 309"/>
              <a:gd name="T25" fmla="*/ 81 h 348"/>
              <a:gd name="T26" fmla="*/ 192 w 309"/>
              <a:gd name="T27" fmla="*/ 58 h 348"/>
              <a:gd name="T28" fmla="*/ 184 w 309"/>
              <a:gd name="T29" fmla="*/ 41 h 348"/>
              <a:gd name="T30" fmla="*/ 177 w 309"/>
              <a:gd name="T31" fmla="*/ 33 h 348"/>
              <a:gd name="T32" fmla="*/ 209 w 309"/>
              <a:gd name="T33" fmla="*/ 10 h 348"/>
              <a:gd name="T34" fmla="*/ 190 w 309"/>
              <a:gd name="T35" fmla="*/ 10 h 348"/>
              <a:gd name="T36" fmla="*/ 163 w 309"/>
              <a:gd name="T37" fmla="*/ 23 h 348"/>
              <a:gd name="T38" fmla="*/ 150 w 309"/>
              <a:gd name="T39" fmla="*/ 25 h 348"/>
              <a:gd name="T40" fmla="*/ 133 w 309"/>
              <a:gd name="T41" fmla="*/ 48 h 348"/>
              <a:gd name="T42" fmla="*/ 117 w 309"/>
              <a:gd name="T43" fmla="*/ 54 h 348"/>
              <a:gd name="T44" fmla="*/ 96 w 309"/>
              <a:gd name="T45" fmla="*/ 64 h 348"/>
              <a:gd name="T46" fmla="*/ 69 w 309"/>
              <a:gd name="T47" fmla="*/ 90 h 348"/>
              <a:gd name="T48" fmla="*/ 71 w 309"/>
              <a:gd name="T49" fmla="*/ 108 h 348"/>
              <a:gd name="T50" fmla="*/ 67 w 309"/>
              <a:gd name="T51" fmla="*/ 158 h 348"/>
              <a:gd name="T52" fmla="*/ 73 w 309"/>
              <a:gd name="T53" fmla="*/ 175 h 348"/>
              <a:gd name="T54" fmla="*/ 56 w 309"/>
              <a:gd name="T55" fmla="*/ 192 h 348"/>
              <a:gd name="T56" fmla="*/ 41 w 309"/>
              <a:gd name="T57" fmla="*/ 202 h 348"/>
              <a:gd name="T58" fmla="*/ 31 w 309"/>
              <a:gd name="T59" fmla="*/ 217 h 348"/>
              <a:gd name="T60" fmla="*/ 21 w 309"/>
              <a:gd name="T61" fmla="*/ 238 h 348"/>
              <a:gd name="T62" fmla="*/ 2 w 309"/>
              <a:gd name="T63" fmla="*/ 252 h 348"/>
              <a:gd name="T64" fmla="*/ 12 w 309"/>
              <a:gd name="T65" fmla="*/ 282 h 348"/>
              <a:gd name="T66" fmla="*/ 79 w 309"/>
              <a:gd name="T67" fmla="*/ 307 h 348"/>
              <a:gd name="T68" fmla="*/ 96 w 309"/>
              <a:gd name="T69" fmla="*/ 298 h 348"/>
              <a:gd name="T70" fmla="*/ 108 w 309"/>
              <a:gd name="T71" fmla="*/ 305 h 348"/>
              <a:gd name="T72" fmla="*/ 119 w 309"/>
              <a:gd name="T73" fmla="*/ 313 h 348"/>
              <a:gd name="T74" fmla="*/ 127 w 309"/>
              <a:gd name="T75" fmla="*/ 307 h 348"/>
              <a:gd name="T76" fmla="*/ 127 w 309"/>
              <a:gd name="T77" fmla="*/ 313 h 348"/>
              <a:gd name="T78" fmla="*/ 131 w 309"/>
              <a:gd name="T79" fmla="*/ 321 h 348"/>
              <a:gd name="T80" fmla="*/ 138 w 309"/>
              <a:gd name="T81" fmla="*/ 323 h 348"/>
              <a:gd name="T82" fmla="*/ 138 w 309"/>
              <a:gd name="T83" fmla="*/ 328 h 348"/>
              <a:gd name="T84" fmla="*/ 133 w 309"/>
              <a:gd name="T85" fmla="*/ 334 h 348"/>
              <a:gd name="T86" fmla="*/ 138 w 309"/>
              <a:gd name="T87" fmla="*/ 342 h 348"/>
              <a:gd name="T88" fmla="*/ 146 w 309"/>
              <a:gd name="T89" fmla="*/ 344 h 348"/>
              <a:gd name="T90" fmla="*/ 152 w 309"/>
              <a:gd name="T91" fmla="*/ 334 h 348"/>
              <a:gd name="T92" fmla="*/ 171 w 309"/>
              <a:gd name="T93" fmla="*/ 321 h 348"/>
              <a:gd name="T94" fmla="*/ 190 w 309"/>
              <a:gd name="T95" fmla="*/ 321 h 348"/>
              <a:gd name="T96" fmla="*/ 206 w 309"/>
              <a:gd name="T97" fmla="*/ 328 h 348"/>
              <a:gd name="T98" fmla="*/ 232 w 309"/>
              <a:gd name="T99" fmla="*/ 317 h 348"/>
              <a:gd name="T100" fmla="*/ 236 w 309"/>
              <a:gd name="T101" fmla="*/ 305 h 348"/>
              <a:gd name="T102" fmla="*/ 240 w 309"/>
              <a:gd name="T103" fmla="*/ 290 h 348"/>
              <a:gd name="T104" fmla="*/ 238 w 309"/>
              <a:gd name="T105" fmla="*/ 284 h 348"/>
              <a:gd name="T106" fmla="*/ 250 w 309"/>
              <a:gd name="T107" fmla="*/ 284 h 348"/>
              <a:gd name="T108" fmla="*/ 257 w 309"/>
              <a:gd name="T109" fmla="*/ 284 h 348"/>
              <a:gd name="T110" fmla="*/ 259 w 309"/>
              <a:gd name="T111" fmla="*/ 275 h 348"/>
              <a:gd name="T112" fmla="*/ 282 w 309"/>
              <a:gd name="T113" fmla="*/ 280 h 348"/>
              <a:gd name="T114" fmla="*/ 280 w 309"/>
              <a:gd name="T115" fmla="*/ 271 h 348"/>
              <a:gd name="T116" fmla="*/ 273 w 309"/>
              <a:gd name="T117" fmla="*/ 271 h 348"/>
              <a:gd name="T118" fmla="*/ 290 w 309"/>
              <a:gd name="T119" fmla="*/ 259 h 348"/>
              <a:gd name="T120" fmla="*/ 292 w 309"/>
              <a:gd name="T121" fmla="*/ 248 h 348"/>
              <a:gd name="T122" fmla="*/ 307 w 309"/>
              <a:gd name="T123" fmla="*/ 254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09" h="348">
                <a:moveTo>
                  <a:pt x="309" y="246"/>
                </a:moveTo>
                <a:lnTo>
                  <a:pt x="309" y="244"/>
                </a:lnTo>
                <a:lnTo>
                  <a:pt x="309" y="240"/>
                </a:lnTo>
                <a:lnTo>
                  <a:pt x="309" y="240"/>
                </a:lnTo>
                <a:lnTo>
                  <a:pt x="309" y="240"/>
                </a:lnTo>
                <a:lnTo>
                  <a:pt x="309" y="238"/>
                </a:lnTo>
                <a:lnTo>
                  <a:pt x="309" y="238"/>
                </a:lnTo>
                <a:lnTo>
                  <a:pt x="309" y="236"/>
                </a:lnTo>
                <a:lnTo>
                  <a:pt x="309" y="236"/>
                </a:lnTo>
                <a:lnTo>
                  <a:pt x="309" y="236"/>
                </a:lnTo>
                <a:lnTo>
                  <a:pt x="309" y="234"/>
                </a:lnTo>
                <a:lnTo>
                  <a:pt x="309" y="232"/>
                </a:lnTo>
                <a:lnTo>
                  <a:pt x="309" y="227"/>
                </a:lnTo>
                <a:lnTo>
                  <a:pt x="309" y="227"/>
                </a:lnTo>
                <a:lnTo>
                  <a:pt x="309" y="227"/>
                </a:lnTo>
                <a:lnTo>
                  <a:pt x="309" y="225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7" y="223"/>
                </a:lnTo>
                <a:lnTo>
                  <a:pt x="305" y="223"/>
                </a:lnTo>
                <a:lnTo>
                  <a:pt x="305" y="221"/>
                </a:lnTo>
                <a:lnTo>
                  <a:pt x="305" y="219"/>
                </a:lnTo>
                <a:lnTo>
                  <a:pt x="305" y="219"/>
                </a:lnTo>
                <a:lnTo>
                  <a:pt x="305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7"/>
                </a:lnTo>
                <a:lnTo>
                  <a:pt x="303" y="219"/>
                </a:lnTo>
                <a:lnTo>
                  <a:pt x="300" y="217"/>
                </a:lnTo>
                <a:lnTo>
                  <a:pt x="300" y="217"/>
                </a:lnTo>
                <a:lnTo>
                  <a:pt x="298" y="217"/>
                </a:lnTo>
                <a:lnTo>
                  <a:pt x="298" y="217"/>
                </a:lnTo>
                <a:lnTo>
                  <a:pt x="298" y="217"/>
                </a:lnTo>
                <a:lnTo>
                  <a:pt x="296" y="219"/>
                </a:lnTo>
                <a:lnTo>
                  <a:pt x="296" y="219"/>
                </a:lnTo>
                <a:lnTo>
                  <a:pt x="296" y="219"/>
                </a:lnTo>
                <a:lnTo>
                  <a:pt x="296" y="217"/>
                </a:lnTo>
                <a:lnTo>
                  <a:pt x="294" y="217"/>
                </a:lnTo>
                <a:lnTo>
                  <a:pt x="292" y="213"/>
                </a:lnTo>
                <a:lnTo>
                  <a:pt x="288" y="211"/>
                </a:lnTo>
                <a:lnTo>
                  <a:pt x="288" y="211"/>
                </a:lnTo>
                <a:lnTo>
                  <a:pt x="288" y="209"/>
                </a:lnTo>
                <a:lnTo>
                  <a:pt x="288" y="209"/>
                </a:lnTo>
                <a:lnTo>
                  <a:pt x="288" y="206"/>
                </a:lnTo>
                <a:lnTo>
                  <a:pt x="288" y="206"/>
                </a:lnTo>
                <a:lnTo>
                  <a:pt x="288" y="206"/>
                </a:lnTo>
                <a:lnTo>
                  <a:pt x="292" y="204"/>
                </a:lnTo>
                <a:lnTo>
                  <a:pt x="294" y="204"/>
                </a:lnTo>
                <a:lnTo>
                  <a:pt x="296" y="204"/>
                </a:lnTo>
                <a:lnTo>
                  <a:pt x="300" y="204"/>
                </a:lnTo>
                <a:lnTo>
                  <a:pt x="300" y="202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0" y="198"/>
                </a:lnTo>
                <a:lnTo>
                  <a:pt x="300" y="198"/>
                </a:lnTo>
                <a:lnTo>
                  <a:pt x="298" y="198"/>
                </a:lnTo>
                <a:lnTo>
                  <a:pt x="298" y="198"/>
                </a:lnTo>
                <a:lnTo>
                  <a:pt x="298" y="196"/>
                </a:lnTo>
                <a:lnTo>
                  <a:pt x="296" y="194"/>
                </a:lnTo>
                <a:lnTo>
                  <a:pt x="296" y="192"/>
                </a:lnTo>
                <a:lnTo>
                  <a:pt x="294" y="192"/>
                </a:lnTo>
                <a:lnTo>
                  <a:pt x="290" y="188"/>
                </a:lnTo>
                <a:lnTo>
                  <a:pt x="288" y="186"/>
                </a:lnTo>
                <a:lnTo>
                  <a:pt x="284" y="179"/>
                </a:lnTo>
                <a:lnTo>
                  <a:pt x="282" y="177"/>
                </a:lnTo>
                <a:lnTo>
                  <a:pt x="280" y="177"/>
                </a:lnTo>
                <a:lnTo>
                  <a:pt x="280" y="175"/>
                </a:lnTo>
                <a:lnTo>
                  <a:pt x="280" y="173"/>
                </a:lnTo>
                <a:lnTo>
                  <a:pt x="280" y="173"/>
                </a:lnTo>
                <a:lnTo>
                  <a:pt x="280" y="171"/>
                </a:lnTo>
                <a:lnTo>
                  <a:pt x="280" y="171"/>
                </a:lnTo>
                <a:lnTo>
                  <a:pt x="280" y="169"/>
                </a:lnTo>
                <a:lnTo>
                  <a:pt x="280" y="167"/>
                </a:lnTo>
                <a:lnTo>
                  <a:pt x="280" y="167"/>
                </a:lnTo>
                <a:lnTo>
                  <a:pt x="278" y="165"/>
                </a:lnTo>
                <a:lnTo>
                  <a:pt x="278" y="165"/>
                </a:lnTo>
                <a:lnTo>
                  <a:pt x="278" y="158"/>
                </a:lnTo>
                <a:lnTo>
                  <a:pt x="278" y="158"/>
                </a:lnTo>
                <a:lnTo>
                  <a:pt x="280" y="156"/>
                </a:lnTo>
                <a:lnTo>
                  <a:pt x="280" y="156"/>
                </a:lnTo>
                <a:lnTo>
                  <a:pt x="282" y="154"/>
                </a:lnTo>
                <a:lnTo>
                  <a:pt x="280" y="154"/>
                </a:lnTo>
                <a:lnTo>
                  <a:pt x="280" y="152"/>
                </a:lnTo>
                <a:lnTo>
                  <a:pt x="278" y="154"/>
                </a:lnTo>
                <a:lnTo>
                  <a:pt x="275" y="154"/>
                </a:lnTo>
                <a:lnTo>
                  <a:pt x="275" y="152"/>
                </a:lnTo>
                <a:lnTo>
                  <a:pt x="278" y="150"/>
                </a:lnTo>
                <a:lnTo>
                  <a:pt x="278" y="150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5" y="148"/>
                </a:lnTo>
                <a:lnTo>
                  <a:pt x="273" y="148"/>
                </a:lnTo>
                <a:lnTo>
                  <a:pt x="273" y="148"/>
                </a:lnTo>
                <a:lnTo>
                  <a:pt x="273" y="150"/>
                </a:lnTo>
                <a:lnTo>
                  <a:pt x="273" y="150"/>
                </a:lnTo>
                <a:lnTo>
                  <a:pt x="273" y="150"/>
                </a:lnTo>
                <a:lnTo>
                  <a:pt x="271" y="150"/>
                </a:lnTo>
                <a:lnTo>
                  <a:pt x="271" y="148"/>
                </a:lnTo>
                <a:lnTo>
                  <a:pt x="271" y="148"/>
                </a:lnTo>
                <a:lnTo>
                  <a:pt x="271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9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7" y="146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5" y="144"/>
                </a:lnTo>
                <a:lnTo>
                  <a:pt x="263" y="146"/>
                </a:lnTo>
                <a:lnTo>
                  <a:pt x="263" y="146"/>
                </a:lnTo>
                <a:lnTo>
                  <a:pt x="263" y="144"/>
                </a:lnTo>
                <a:lnTo>
                  <a:pt x="261" y="142"/>
                </a:lnTo>
                <a:lnTo>
                  <a:pt x="259" y="138"/>
                </a:lnTo>
                <a:lnTo>
                  <a:pt x="255" y="131"/>
                </a:lnTo>
                <a:lnTo>
                  <a:pt x="255" y="129"/>
                </a:lnTo>
                <a:lnTo>
                  <a:pt x="255" y="129"/>
                </a:lnTo>
                <a:lnTo>
                  <a:pt x="252" y="129"/>
                </a:lnTo>
                <a:lnTo>
                  <a:pt x="252" y="131"/>
                </a:lnTo>
                <a:lnTo>
                  <a:pt x="252" y="131"/>
                </a:lnTo>
                <a:lnTo>
                  <a:pt x="250" y="131"/>
                </a:lnTo>
                <a:lnTo>
                  <a:pt x="250" y="133"/>
                </a:lnTo>
                <a:lnTo>
                  <a:pt x="250" y="138"/>
                </a:lnTo>
                <a:lnTo>
                  <a:pt x="250" y="138"/>
                </a:lnTo>
                <a:lnTo>
                  <a:pt x="250" y="140"/>
                </a:lnTo>
                <a:lnTo>
                  <a:pt x="248" y="138"/>
                </a:lnTo>
                <a:lnTo>
                  <a:pt x="248" y="140"/>
                </a:lnTo>
                <a:lnTo>
                  <a:pt x="246" y="140"/>
                </a:lnTo>
                <a:lnTo>
                  <a:pt x="246" y="142"/>
                </a:lnTo>
                <a:lnTo>
                  <a:pt x="246" y="144"/>
                </a:lnTo>
                <a:lnTo>
                  <a:pt x="246" y="144"/>
                </a:lnTo>
                <a:lnTo>
                  <a:pt x="244" y="144"/>
                </a:lnTo>
                <a:lnTo>
                  <a:pt x="244" y="144"/>
                </a:lnTo>
                <a:lnTo>
                  <a:pt x="242" y="142"/>
                </a:lnTo>
                <a:lnTo>
                  <a:pt x="240" y="142"/>
                </a:lnTo>
                <a:lnTo>
                  <a:pt x="240" y="144"/>
                </a:lnTo>
                <a:lnTo>
                  <a:pt x="238" y="144"/>
                </a:lnTo>
                <a:lnTo>
                  <a:pt x="236" y="142"/>
                </a:lnTo>
                <a:lnTo>
                  <a:pt x="234" y="140"/>
                </a:lnTo>
                <a:lnTo>
                  <a:pt x="232" y="138"/>
                </a:lnTo>
                <a:lnTo>
                  <a:pt x="232" y="135"/>
                </a:lnTo>
                <a:lnTo>
                  <a:pt x="229" y="129"/>
                </a:lnTo>
                <a:lnTo>
                  <a:pt x="225" y="112"/>
                </a:lnTo>
                <a:lnTo>
                  <a:pt x="213" y="90"/>
                </a:lnTo>
                <a:lnTo>
                  <a:pt x="211" y="85"/>
                </a:lnTo>
                <a:lnTo>
                  <a:pt x="209" y="83"/>
                </a:lnTo>
                <a:lnTo>
                  <a:pt x="211" y="83"/>
                </a:lnTo>
                <a:lnTo>
                  <a:pt x="211" y="81"/>
                </a:lnTo>
                <a:lnTo>
                  <a:pt x="211" y="81"/>
                </a:lnTo>
                <a:lnTo>
                  <a:pt x="211" y="81"/>
                </a:lnTo>
                <a:lnTo>
                  <a:pt x="213" y="81"/>
                </a:lnTo>
                <a:lnTo>
                  <a:pt x="213" y="81"/>
                </a:lnTo>
                <a:lnTo>
                  <a:pt x="215" y="81"/>
                </a:lnTo>
                <a:lnTo>
                  <a:pt x="215" y="81"/>
                </a:lnTo>
                <a:lnTo>
                  <a:pt x="215" y="79"/>
                </a:lnTo>
                <a:lnTo>
                  <a:pt x="211" y="73"/>
                </a:lnTo>
                <a:lnTo>
                  <a:pt x="206" y="67"/>
                </a:lnTo>
                <a:lnTo>
                  <a:pt x="204" y="64"/>
                </a:lnTo>
                <a:lnTo>
                  <a:pt x="204" y="64"/>
                </a:lnTo>
                <a:lnTo>
                  <a:pt x="198" y="60"/>
                </a:lnTo>
                <a:lnTo>
                  <a:pt x="192" y="58"/>
                </a:lnTo>
                <a:lnTo>
                  <a:pt x="188" y="56"/>
                </a:lnTo>
                <a:lnTo>
                  <a:pt x="188" y="54"/>
                </a:lnTo>
                <a:lnTo>
                  <a:pt x="186" y="56"/>
                </a:lnTo>
                <a:lnTo>
                  <a:pt x="184" y="54"/>
                </a:lnTo>
                <a:lnTo>
                  <a:pt x="177" y="54"/>
                </a:lnTo>
                <a:lnTo>
                  <a:pt x="177" y="52"/>
                </a:lnTo>
                <a:lnTo>
                  <a:pt x="175" y="52"/>
                </a:lnTo>
                <a:lnTo>
                  <a:pt x="175" y="52"/>
                </a:lnTo>
                <a:lnTo>
                  <a:pt x="175" y="50"/>
                </a:lnTo>
                <a:lnTo>
                  <a:pt x="181" y="44"/>
                </a:lnTo>
                <a:lnTo>
                  <a:pt x="181" y="41"/>
                </a:lnTo>
                <a:lnTo>
                  <a:pt x="184" y="41"/>
                </a:lnTo>
                <a:lnTo>
                  <a:pt x="184" y="39"/>
                </a:lnTo>
                <a:lnTo>
                  <a:pt x="184" y="37"/>
                </a:lnTo>
                <a:lnTo>
                  <a:pt x="184" y="37"/>
                </a:lnTo>
                <a:lnTo>
                  <a:pt x="181" y="37"/>
                </a:lnTo>
                <a:lnTo>
                  <a:pt x="181" y="37"/>
                </a:lnTo>
                <a:lnTo>
                  <a:pt x="181" y="39"/>
                </a:lnTo>
                <a:lnTo>
                  <a:pt x="179" y="39"/>
                </a:lnTo>
                <a:lnTo>
                  <a:pt x="179" y="39"/>
                </a:lnTo>
                <a:lnTo>
                  <a:pt x="179" y="37"/>
                </a:lnTo>
                <a:lnTo>
                  <a:pt x="177" y="37"/>
                </a:lnTo>
                <a:lnTo>
                  <a:pt x="177" y="35"/>
                </a:lnTo>
                <a:lnTo>
                  <a:pt x="177" y="33"/>
                </a:lnTo>
                <a:lnTo>
                  <a:pt x="179" y="31"/>
                </a:lnTo>
                <a:lnTo>
                  <a:pt x="179" y="31"/>
                </a:lnTo>
                <a:lnTo>
                  <a:pt x="179" y="31"/>
                </a:lnTo>
                <a:lnTo>
                  <a:pt x="186" y="29"/>
                </a:lnTo>
                <a:lnTo>
                  <a:pt x="188" y="29"/>
                </a:lnTo>
                <a:lnTo>
                  <a:pt x="190" y="27"/>
                </a:lnTo>
                <a:lnTo>
                  <a:pt x="192" y="25"/>
                </a:lnTo>
                <a:lnTo>
                  <a:pt x="196" y="21"/>
                </a:lnTo>
                <a:lnTo>
                  <a:pt x="202" y="14"/>
                </a:lnTo>
                <a:lnTo>
                  <a:pt x="209" y="12"/>
                </a:lnTo>
                <a:lnTo>
                  <a:pt x="209" y="12"/>
                </a:lnTo>
                <a:lnTo>
                  <a:pt x="209" y="10"/>
                </a:lnTo>
                <a:lnTo>
                  <a:pt x="209" y="10"/>
                </a:lnTo>
                <a:lnTo>
                  <a:pt x="204" y="2"/>
                </a:lnTo>
                <a:lnTo>
                  <a:pt x="204" y="2"/>
                </a:lnTo>
                <a:lnTo>
                  <a:pt x="202" y="0"/>
                </a:lnTo>
                <a:lnTo>
                  <a:pt x="202" y="0"/>
                </a:lnTo>
                <a:lnTo>
                  <a:pt x="200" y="2"/>
                </a:lnTo>
                <a:lnTo>
                  <a:pt x="200" y="2"/>
                </a:lnTo>
                <a:lnTo>
                  <a:pt x="198" y="2"/>
                </a:lnTo>
                <a:lnTo>
                  <a:pt x="196" y="4"/>
                </a:lnTo>
                <a:lnTo>
                  <a:pt x="192" y="6"/>
                </a:lnTo>
                <a:lnTo>
                  <a:pt x="192" y="6"/>
                </a:lnTo>
                <a:lnTo>
                  <a:pt x="190" y="10"/>
                </a:lnTo>
                <a:lnTo>
                  <a:pt x="190" y="10"/>
                </a:lnTo>
                <a:lnTo>
                  <a:pt x="190" y="10"/>
                </a:lnTo>
                <a:lnTo>
                  <a:pt x="188" y="12"/>
                </a:lnTo>
                <a:lnTo>
                  <a:pt x="188" y="12"/>
                </a:lnTo>
                <a:lnTo>
                  <a:pt x="186" y="14"/>
                </a:lnTo>
                <a:lnTo>
                  <a:pt x="177" y="14"/>
                </a:lnTo>
                <a:lnTo>
                  <a:pt x="175" y="16"/>
                </a:lnTo>
                <a:lnTo>
                  <a:pt x="171" y="21"/>
                </a:lnTo>
                <a:lnTo>
                  <a:pt x="167" y="25"/>
                </a:lnTo>
                <a:lnTo>
                  <a:pt x="165" y="25"/>
                </a:lnTo>
                <a:lnTo>
                  <a:pt x="165" y="25"/>
                </a:lnTo>
                <a:lnTo>
                  <a:pt x="163" y="23"/>
                </a:lnTo>
                <a:lnTo>
                  <a:pt x="163" y="23"/>
                </a:lnTo>
                <a:lnTo>
                  <a:pt x="161" y="23"/>
                </a:lnTo>
                <a:lnTo>
                  <a:pt x="161" y="21"/>
                </a:lnTo>
                <a:lnTo>
                  <a:pt x="161" y="19"/>
                </a:lnTo>
                <a:lnTo>
                  <a:pt x="161" y="19"/>
                </a:lnTo>
                <a:lnTo>
                  <a:pt x="161" y="19"/>
                </a:lnTo>
                <a:lnTo>
                  <a:pt x="158" y="19"/>
                </a:lnTo>
                <a:lnTo>
                  <a:pt x="158" y="21"/>
                </a:lnTo>
                <a:lnTo>
                  <a:pt x="156" y="21"/>
                </a:lnTo>
                <a:lnTo>
                  <a:pt x="150" y="21"/>
                </a:lnTo>
                <a:lnTo>
                  <a:pt x="146" y="23"/>
                </a:lnTo>
                <a:lnTo>
                  <a:pt x="150" y="25"/>
                </a:lnTo>
                <a:lnTo>
                  <a:pt x="152" y="27"/>
                </a:lnTo>
                <a:lnTo>
                  <a:pt x="152" y="31"/>
                </a:lnTo>
                <a:lnTo>
                  <a:pt x="152" y="33"/>
                </a:lnTo>
                <a:lnTo>
                  <a:pt x="148" y="37"/>
                </a:lnTo>
                <a:lnTo>
                  <a:pt x="148" y="37"/>
                </a:lnTo>
                <a:lnTo>
                  <a:pt x="146" y="41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5" y="46"/>
                </a:lnTo>
                <a:lnTo>
                  <a:pt x="133" y="48"/>
                </a:lnTo>
                <a:lnTo>
                  <a:pt x="133" y="52"/>
                </a:lnTo>
                <a:lnTo>
                  <a:pt x="133" y="52"/>
                </a:lnTo>
                <a:lnTo>
                  <a:pt x="131" y="50"/>
                </a:lnTo>
                <a:lnTo>
                  <a:pt x="129" y="50"/>
                </a:lnTo>
                <a:lnTo>
                  <a:pt x="129" y="52"/>
                </a:lnTo>
                <a:lnTo>
                  <a:pt x="127" y="52"/>
                </a:lnTo>
                <a:lnTo>
                  <a:pt x="127" y="52"/>
                </a:lnTo>
                <a:lnTo>
                  <a:pt x="121" y="50"/>
                </a:lnTo>
                <a:lnTo>
                  <a:pt x="119" y="50"/>
                </a:lnTo>
                <a:lnTo>
                  <a:pt x="119" y="54"/>
                </a:lnTo>
                <a:lnTo>
                  <a:pt x="119" y="54"/>
                </a:lnTo>
                <a:lnTo>
                  <a:pt x="117" y="54"/>
                </a:lnTo>
                <a:lnTo>
                  <a:pt x="115" y="54"/>
                </a:lnTo>
                <a:lnTo>
                  <a:pt x="115" y="56"/>
                </a:lnTo>
                <a:lnTo>
                  <a:pt x="115" y="56"/>
                </a:lnTo>
                <a:lnTo>
                  <a:pt x="112" y="56"/>
                </a:lnTo>
                <a:lnTo>
                  <a:pt x="112" y="58"/>
                </a:lnTo>
                <a:lnTo>
                  <a:pt x="110" y="58"/>
                </a:lnTo>
                <a:lnTo>
                  <a:pt x="106" y="58"/>
                </a:lnTo>
                <a:lnTo>
                  <a:pt x="104" y="58"/>
                </a:lnTo>
                <a:lnTo>
                  <a:pt x="104" y="60"/>
                </a:lnTo>
                <a:lnTo>
                  <a:pt x="100" y="58"/>
                </a:lnTo>
                <a:lnTo>
                  <a:pt x="98" y="60"/>
                </a:lnTo>
                <a:lnTo>
                  <a:pt x="96" y="64"/>
                </a:lnTo>
                <a:lnTo>
                  <a:pt x="94" y="69"/>
                </a:lnTo>
                <a:lnTo>
                  <a:pt x="92" y="69"/>
                </a:lnTo>
                <a:lnTo>
                  <a:pt x="85" y="67"/>
                </a:lnTo>
                <a:lnTo>
                  <a:pt x="83" y="73"/>
                </a:lnTo>
                <a:lnTo>
                  <a:pt x="81" y="75"/>
                </a:lnTo>
                <a:lnTo>
                  <a:pt x="79" y="75"/>
                </a:lnTo>
                <a:lnTo>
                  <a:pt x="73" y="81"/>
                </a:lnTo>
                <a:lnTo>
                  <a:pt x="71" y="81"/>
                </a:lnTo>
                <a:lnTo>
                  <a:pt x="71" y="83"/>
                </a:lnTo>
                <a:lnTo>
                  <a:pt x="69" y="87"/>
                </a:lnTo>
                <a:lnTo>
                  <a:pt x="69" y="87"/>
                </a:lnTo>
                <a:lnTo>
                  <a:pt x="69" y="90"/>
                </a:lnTo>
                <a:lnTo>
                  <a:pt x="69" y="90"/>
                </a:lnTo>
                <a:lnTo>
                  <a:pt x="69" y="90"/>
                </a:lnTo>
                <a:lnTo>
                  <a:pt x="69" y="92"/>
                </a:lnTo>
                <a:lnTo>
                  <a:pt x="67" y="92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7" y="94"/>
                </a:lnTo>
                <a:lnTo>
                  <a:pt x="64" y="96"/>
                </a:lnTo>
                <a:lnTo>
                  <a:pt x="64" y="96"/>
                </a:lnTo>
                <a:lnTo>
                  <a:pt x="67" y="98"/>
                </a:lnTo>
                <a:lnTo>
                  <a:pt x="71" y="108"/>
                </a:lnTo>
                <a:lnTo>
                  <a:pt x="75" y="119"/>
                </a:lnTo>
                <a:lnTo>
                  <a:pt x="77" y="123"/>
                </a:lnTo>
                <a:lnTo>
                  <a:pt x="77" y="125"/>
                </a:lnTo>
                <a:lnTo>
                  <a:pt x="77" y="127"/>
                </a:lnTo>
                <a:lnTo>
                  <a:pt x="75" y="129"/>
                </a:lnTo>
                <a:lnTo>
                  <a:pt x="75" y="131"/>
                </a:lnTo>
                <a:lnTo>
                  <a:pt x="73" y="133"/>
                </a:lnTo>
                <a:lnTo>
                  <a:pt x="69" y="144"/>
                </a:lnTo>
                <a:lnTo>
                  <a:pt x="69" y="148"/>
                </a:lnTo>
                <a:lnTo>
                  <a:pt x="69" y="152"/>
                </a:lnTo>
                <a:lnTo>
                  <a:pt x="67" y="156"/>
                </a:lnTo>
                <a:lnTo>
                  <a:pt x="67" y="158"/>
                </a:lnTo>
                <a:lnTo>
                  <a:pt x="67" y="163"/>
                </a:lnTo>
                <a:lnTo>
                  <a:pt x="67" y="163"/>
                </a:lnTo>
                <a:lnTo>
                  <a:pt x="69" y="165"/>
                </a:lnTo>
                <a:lnTo>
                  <a:pt x="69" y="167"/>
                </a:lnTo>
                <a:lnTo>
                  <a:pt x="71" y="167"/>
                </a:lnTo>
                <a:lnTo>
                  <a:pt x="75" y="167"/>
                </a:lnTo>
                <a:lnTo>
                  <a:pt x="77" y="167"/>
                </a:lnTo>
                <a:lnTo>
                  <a:pt x="79" y="167"/>
                </a:lnTo>
                <a:lnTo>
                  <a:pt x="81" y="169"/>
                </a:lnTo>
                <a:lnTo>
                  <a:pt x="81" y="171"/>
                </a:lnTo>
                <a:lnTo>
                  <a:pt x="75" y="173"/>
                </a:lnTo>
                <a:lnTo>
                  <a:pt x="73" y="175"/>
                </a:lnTo>
                <a:lnTo>
                  <a:pt x="73" y="177"/>
                </a:lnTo>
                <a:lnTo>
                  <a:pt x="73" y="179"/>
                </a:lnTo>
                <a:lnTo>
                  <a:pt x="71" y="181"/>
                </a:lnTo>
                <a:lnTo>
                  <a:pt x="69" y="183"/>
                </a:lnTo>
                <a:lnTo>
                  <a:pt x="69" y="186"/>
                </a:lnTo>
                <a:lnTo>
                  <a:pt x="67" y="186"/>
                </a:lnTo>
                <a:lnTo>
                  <a:pt x="64" y="186"/>
                </a:lnTo>
                <a:lnTo>
                  <a:pt x="62" y="186"/>
                </a:lnTo>
                <a:lnTo>
                  <a:pt x="60" y="186"/>
                </a:lnTo>
                <a:lnTo>
                  <a:pt x="58" y="188"/>
                </a:lnTo>
                <a:lnTo>
                  <a:pt x="56" y="190"/>
                </a:lnTo>
                <a:lnTo>
                  <a:pt x="56" y="192"/>
                </a:lnTo>
                <a:lnTo>
                  <a:pt x="56" y="192"/>
                </a:lnTo>
                <a:lnTo>
                  <a:pt x="54" y="192"/>
                </a:lnTo>
                <a:lnTo>
                  <a:pt x="52" y="192"/>
                </a:lnTo>
                <a:lnTo>
                  <a:pt x="50" y="192"/>
                </a:lnTo>
                <a:lnTo>
                  <a:pt x="48" y="192"/>
                </a:lnTo>
                <a:lnTo>
                  <a:pt x="48" y="192"/>
                </a:lnTo>
                <a:lnTo>
                  <a:pt x="46" y="194"/>
                </a:lnTo>
                <a:lnTo>
                  <a:pt x="46" y="196"/>
                </a:lnTo>
                <a:lnTo>
                  <a:pt x="46" y="198"/>
                </a:lnTo>
                <a:lnTo>
                  <a:pt x="46" y="200"/>
                </a:lnTo>
                <a:lnTo>
                  <a:pt x="44" y="200"/>
                </a:lnTo>
                <a:lnTo>
                  <a:pt x="41" y="202"/>
                </a:lnTo>
                <a:lnTo>
                  <a:pt x="41" y="202"/>
                </a:lnTo>
                <a:lnTo>
                  <a:pt x="41" y="204"/>
                </a:lnTo>
                <a:lnTo>
                  <a:pt x="41" y="204"/>
                </a:lnTo>
                <a:lnTo>
                  <a:pt x="41" y="206"/>
                </a:lnTo>
                <a:lnTo>
                  <a:pt x="39" y="206"/>
                </a:lnTo>
                <a:lnTo>
                  <a:pt x="39" y="209"/>
                </a:lnTo>
                <a:lnTo>
                  <a:pt x="37" y="211"/>
                </a:lnTo>
                <a:lnTo>
                  <a:pt x="35" y="213"/>
                </a:lnTo>
                <a:lnTo>
                  <a:pt x="35" y="213"/>
                </a:lnTo>
                <a:lnTo>
                  <a:pt x="33" y="215"/>
                </a:lnTo>
                <a:lnTo>
                  <a:pt x="33" y="217"/>
                </a:lnTo>
                <a:lnTo>
                  <a:pt x="31" y="217"/>
                </a:lnTo>
                <a:lnTo>
                  <a:pt x="31" y="219"/>
                </a:lnTo>
                <a:lnTo>
                  <a:pt x="31" y="221"/>
                </a:lnTo>
                <a:lnTo>
                  <a:pt x="29" y="221"/>
                </a:lnTo>
                <a:lnTo>
                  <a:pt x="27" y="221"/>
                </a:lnTo>
                <a:lnTo>
                  <a:pt x="25" y="223"/>
                </a:lnTo>
                <a:lnTo>
                  <a:pt x="23" y="223"/>
                </a:lnTo>
                <a:lnTo>
                  <a:pt x="23" y="225"/>
                </a:lnTo>
                <a:lnTo>
                  <a:pt x="21" y="227"/>
                </a:lnTo>
                <a:lnTo>
                  <a:pt x="21" y="229"/>
                </a:lnTo>
                <a:lnTo>
                  <a:pt x="21" y="232"/>
                </a:lnTo>
                <a:lnTo>
                  <a:pt x="21" y="236"/>
                </a:lnTo>
                <a:lnTo>
                  <a:pt x="21" y="238"/>
                </a:lnTo>
                <a:lnTo>
                  <a:pt x="16" y="238"/>
                </a:lnTo>
                <a:lnTo>
                  <a:pt x="14" y="240"/>
                </a:lnTo>
                <a:lnTo>
                  <a:pt x="14" y="240"/>
                </a:lnTo>
                <a:lnTo>
                  <a:pt x="8" y="248"/>
                </a:lnTo>
                <a:lnTo>
                  <a:pt x="8" y="248"/>
                </a:lnTo>
                <a:lnTo>
                  <a:pt x="6" y="248"/>
                </a:lnTo>
                <a:lnTo>
                  <a:pt x="6" y="248"/>
                </a:lnTo>
                <a:lnTo>
                  <a:pt x="6" y="248"/>
                </a:lnTo>
                <a:lnTo>
                  <a:pt x="6" y="250"/>
                </a:lnTo>
                <a:lnTo>
                  <a:pt x="6" y="250"/>
                </a:lnTo>
                <a:lnTo>
                  <a:pt x="4" y="250"/>
                </a:lnTo>
                <a:lnTo>
                  <a:pt x="2" y="252"/>
                </a:lnTo>
                <a:lnTo>
                  <a:pt x="0" y="254"/>
                </a:lnTo>
                <a:lnTo>
                  <a:pt x="0" y="257"/>
                </a:lnTo>
                <a:lnTo>
                  <a:pt x="0" y="257"/>
                </a:lnTo>
                <a:lnTo>
                  <a:pt x="4" y="259"/>
                </a:lnTo>
                <a:lnTo>
                  <a:pt x="6" y="263"/>
                </a:lnTo>
                <a:lnTo>
                  <a:pt x="8" y="267"/>
                </a:lnTo>
                <a:lnTo>
                  <a:pt x="10" y="271"/>
                </a:lnTo>
                <a:lnTo>
                  <a:pt x="10" y="273"/>
                </a:lnTo>
                <a:lnTo>
                  <a:pt x="12" y="275"/>
                </a:lnTo>
                <a:lnTo>
                  <a:pt x="12" y="277"/>
                </a:lnTo>
                <a:lnTo>
                  <a:pt x="12" y="280"/>
                </a:lnTo>
                <a:lnTo>
                  <a:pt x="12" y="282"/>
                </a:lnTo>
                <a:lnTo>
                  <a:pt x="12" y="282"/>
                </a:lnTo>
                <a:lnTo>
                  <a:pt x="4" y="294"/>
                </a:lnTo>
                <a:lnTo>
                  <a:pt x="4" y="296"/>
                </a:lnTo>
                <a:lnTo>
                  <a:pt x="4" y="298"/>
                </a:lnTo>
                <a:lnTo>
                  <a:pt x="4" y="298"/>
                </a:lnTo>
                <a:lnTo>
                  <a:pt x="4" y="300"/>
                </a:lnTo>
                <a:lnTo>
                  <a:pt x="6" y="300"/>
                </a:lnTo>
                <a:lnTo>
                  <a:pt x="44" y="303"/>
                </a:lnTo>
                <a:lnTo>
                  <a:pt x="54" y="303"/>
                </a:lnTo>
                <a:lnTo>
                  <a:pt x="67" y="305"/>
                </a:lnTo>
                <a:lnTo>
                  <a:pt x="73" y="305"/>
                </a:lnTo>
                <a:lnTo>
                  <a:pt x="79" y="307"/>
                </a:lnTo>
                <a:lnTo>
                  <a:pt x="81" y="307"/>
                </a:lnTo>
                <a:lnTo>
                  <a:pt x="81" y="307"/>
                </a:lnTo>
                <a:lnTo>
                  <a:pt x="81" y="307"/>
                </a:lnTo>
                <a:lnTo>
                  <a:pt x="83" y="305"/>
                </a:lnTo>
                <a:lnTo>
                  <a:pt x="83" y="305"/>
                </a:lnTo>
                <a:lnTo>
                  <a:pt x="83" y="305"/>
                </a:lnTo>
                <a:lnTo>
                  <a:pt x="87" y="300"/>
                </a:lnTo>
                <a:lnTo>
                  <a:pt x="87" y="300"/>
                </a:lnTo>
                <a:lnTo>
                  <a:pt x="90" y="300"/>
                </a:lnTo>
                <a:lnTo>
                  <a:pt x="90" y="300"/>
                </a:lnTo>
                <a:lnTo>
                  <a:pt x="94" y="300"/>
                </a:lnTo>
                <a:lnTo>
                  <a:pt x="96" y="298"/>
                </a:lnTo>
                <a:lnTo>
                  <a:pt x="98" y="298"/>
                </a:lnTo>
                <a:lnTo>
                  <a:pt x="98" y="298"/>
                </a:lnTo>
                <a:lnTo>
                  <a:pt x="98" y="300"/>
                </a:lnTo>
                <a:lnTo>
                  <a:pt x="100" y="300"/>
                </a:lnTo>
                <a:lnTo>
                  <a:pt x="100" y="300"/>
                </a:lnTo>
                <a:lnTo>
                  <a:pt x="100" y="303"/>
                </a:lnTo>
                <a:lnTo>
                  <a:pt x="102" y="303"/>
                </a:lnTo>
                <a:lnTo>
                  <a:pt x="106" y="303"/>
                </a:lnTo>
                <a:lnTo>
                  <a:pt x="108" y="303"/>
                </a:lnTo>
                <a:lnTo>
                  <a:pt x="108" y="305"/>
                </a:lnTo>
                <a:lnTo>
                  <a:pt x="108" y="305"/>
                </a:lnTo>
                <a:lnTo>
                  <a:pt x="108" y="305"/>
                </a:lnTo>
                <a:lnTo>
                  <a:pt x="110" y="305"/>
                </a:lnTo>
                <a:lnTo>
                  <a:pt x="110" y="307"/>
                </a:lnTo>
                <a:lnTo>
                  <a:pt x="110" y="307"/>
                </a:lnTo>
                <a:lnTo>
                  <a:pt x="110" y="309"/>
                </a:lnTo>
                <a:lnTo>
                  <a:pt x="110" y="309"/>
                </a:lnTo>
                <a:lnTo>
                  <a:pt x="112" y="311"/>
                </a:lnTo>
                <a:lnTo>
                  <a:pt x="115" y="311"/>
                </a:lnTo>
                <a:lnTo>
                  <a:pt x="115" y="311"/>
                </a:lnTo>
                <a:lnTo>
                  <a:pt x="115" y="311"/>
                </a:lnTo>
                <a:lnTo>
                  <a:pt x="117" y="313"/>
                </a:lnTo>
                <a:lnTo>
                  <a:pt x="117" y="313"/>
                </a:lnTo>
                <a:lnTo>
                  <a:pt x="119" y="313"/>
                </a:lnTo>
                <a:lnTo>
                  <a:pt x="121" y="311"/>
                </a:lnTo>
                <a:lnTo>
                  <a:pt x="123" y="311"/>
                </a:lnTo>
                <a:lnTo>
                  <a:pt x="123" y="311"/>
                </a:lnTo>
                <a:lnTo>
                  <a:pt x="123" y="311"/>
                </a:lnTo>
                <a:lnTo>
                  <a:pt x="125" y="309"/>
                </a:lnTo>
                <a:lnTo>
                  <a:pt x="125" y="309"/>
                </a:lnTo>
                <a:lnTo>
                  <a:pt x="125" y="309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5" y="307"/>
                </a:lnTo>
                <a:lnTo>
                  <a:pt x="127" y="307"/>
                </a:lnTo>
                <a:lnTo>
                  <a:pt x="127" y="307"/>
                </a:lnTo>
                <a:lnTo>
                  <a:pt x="127" y="309"/>
                </a:lnTo>
                <a:lnTo>
                  <a:pt x="127" y="309"/>
                </a:lnTo>
                <a:lnTo>
                  <a:pt x="127" y="311"/>
                </a:lnTo>
                <a:lnTo>
                  <a:pt x="127" y="311"/>
                </a:lnTo>
                <a:lnTo>
                  <a:pt x="127" y="311"/>
                </a:lnTo>
                <a:lnTo>
                  <a:pt x="127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5" y="313"/>
                </a:lnTo>
                <a:lnTo>
                  <a:pt x="127" y="313"/>
                </a:lnTo>
                <a:lnTo>
                  <a:pt x="127" y="315"/>
                </a:lnTo>
                <a:lnTo>
                  <a:pt x="127" y="315"/>
                </a:lnTo>
                <a:lnTo>
                  <a:pt x="127" y="317"/>
                </a:lnTo>
                <a:lnTo>
                  <a:pt x="127" y="317"/>
                </a:lnTo>
                <a:lnTo>
                  <a:pt x="127" y="319"/>
                </a:lnTo>
                <a:lnTo>
                  <a:pt x="129" y="319"/>
                </a:lnTo>
                <a:lnTo>
                  <a:pt x="129" y="319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21"/>
                </a:lnTo>
                <a:lnTo>
                  <a:pt x="131" y="319"/>
                </a:lnTo>
                <a:lnTo>
                  <a:pt x="131" y="319"/>
                </a:lnTo>
                <a:lnTo>
                  <a:pt x="133" y="317"/>
                </a:lnTo>
                <a:lnTo>
                  <a:pt x="133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7"/>
                </a:lnTo>
                <a:lnTo>
                  <a:pt x="135" y="319"/>
                </a:lnTo>
                <a:lnTo>
                  <a:pt x="138" y="319"/>
                </a:lnTo>
                <a:lnTo>
                  <a:pt x="138" y="321"/>
                </a:lnTo>
                <a:lnTo>
                  <a:pt x="138" y="323"/>
                </a:lnTo>
                <a:lnTo>
                  <a:pt x="140" y="325"/>
                </a:lnTo>
                <a:lnTo>
                  <a:pt x="140" y="325"/>
                </a:lnTo>
                <a:lnTo>
                  <a:pt x="140" y="325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40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28"/>
                </a:lnTo>
                <a:lnTo>
                  <a:pt x="138" y="330"/>
                </a:lnTo>
                <a:lnTo>
                  <a:pt x="138" y="332"/>
                </a:lnTo>
                <a:lnTo>
                  <a:pt x="138" y="332"/>
                </a:lnTo>
                <a:lnTo>
                  <a:pt x="138" y="332"/>
                </a:lnTo>
                <a:lnTo>
                  <a:pt x="135" y="332"/>
                </a:lnTo>
                <a:lnTo>
                  <a:pt x="135" y="334"/>
                </a:lnTo>
                <a:lnTo>
                  <a:pt x="135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4"/>
                </a:lnTo>
                <a:lnTo>
                  <a:pt x="133" y="336"/>
                </a:lnTo>
                <a:lnTo>
                  <a:pt x="135" y="336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38"/>
                </a:lnTo>
                <a:lnTo>
                  <a:pt x="135" y="340"/>
                </a:lnTo>
                <a:lnTo>
                  <a:pt x="138" y="340"/>
                </a:lnTo>
                <a:lnTo>
                  <a:pt x="138" y="342"/>
                </a:lnTo>
                <a:lnTo>
                  <a:pt x="138" y="342"/>
                </a:lnTo>
                <a:lnTo>
                  <a:pt x="138" y="342"/>
                </a:lnTo>
                <a:lnTo>
                  <a:pt x="138" y="344"/>
                </a:lnTo>
                <a:lnTo>
                  <a:pt x="140" y="344"/>
                </a:lnTo>
                <a:lnTo>
                  <a:pt x="140" y="344"/>
                </a:lnTo>
                <a:lnTo>
                  <a:pt x="140" y="346"/>
                </a:lnTo>
                <a:lnTo>
                  <a:pt x="140" y="348"/>
                </a:lnTo>
                <a:lnTo>
                  <a:pt x="142" y="348"/>
                </a:lnTo>
                <a:lnTo>
                  <a:pt x="144" y="348"/>
                </a:lnTo>
                <a:lnTo>
                  <a:pt x="146" y="346"/>
                </a:lnTo>
                <a:lnTo>
                  <a:pt x="146" y="346"/>
                </a:lnTo>
                <a:lnTo>
                  <a:pt x="148" y="346"/>
                </a:lnTo>
                <a:lnTo>
                  <a:pt x="146" y="344"/>
                </a:lnTo>
                <a:lnTo>
                  <a:pt x="146" y="344"/>
                </a:lnTo>
                <a:lnTo>
                  <a:pt x="146" y="342"/>
                </a:lnTo>
                <a:lnTo>
                  <a:pt x="146" y="342"/>
                </a:lnTo>
                <a:lnTo>
                  <a:pt x="146" y="340"/>
                </a:lnTo>
                <a:lnTo>
                  <a:pt x="148" y="338"/>
                </a:lnTo>
                <a:lnTo>
                  <a:pt x="148" y="336"/>
                </a:lnTo>
                <a:lnTo>
                  <a:pt x="150" y="336"/>
                </a:lnTo>
                <a:lnTo>
                  <a:pt x="150" y="338"/>
                </a:lnTo>
                <a:lnTo>
                  <a:pt x="150" y="336"/>
                </a:lnTo>
                <a:lnTo>
                  <a:pt x="152" y="336"/>
                </a:lnTo>
                <a:lnTo>
                  <a:pt x="152" y="336"/>
                </a:lnTo>
                <a:lnTo>
                  <a:pt x="152" y="334"/>
                </a:lnTo>
                <a:lnTo>
                  <a:pt x="152" y="334"/>
                </a:lnTo>
                <a:lnTo>
                  <a:pt x="154" y="332"/>
                </a:lnTo>
                <a:lnTo>
                  <a:pt x="154" y="330"/>
                </a:lnTo>
                <a:lnTo>
                  <a:pt x="158" y="325"/>
                </a:lnTo>
                <a:lnTo>
                  <a:pt x="161" y="323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5" y="321"/>
                </a:lnTo>
                <a:lnTo>
                  <a:pt x="169" y="321"/>
                </a:lnTo>
                <a:lnTo>
                  <a:pt x="171" y="323"/>
                </a:lnTo>
                <a:lnTo>
                  <a:pt x="171" y="321"/>
                </a:lnTo>
                <a:lnTo>
                  <a:pt x="171" y="323"/>
                </a:lnTo>
                <a:lnTo>
                  <a:pt x="175" y="323"/>
                </a:lnTo>
                <a:lnTo>
                  <a:pt x="177" y="325"/>
                </a:lnTo>
                <a:lnTo>
                  <a:pt x="179" y="325"/>
                </a:lnTo>
                <a:lnTo>
                  <a:pt x="181" y="323"/>
                </a:lnTo>
                <a:lnTo>
                  <a:pt x="184" y="323"/>
                </a:lnTo>
                <a:lnTo>
                  <a:pt x="188" y="325"/>
                </a:lnTo>
                <a:lnTo>
                  <a:pt x="188" y="323"/>
                </a:lnTo>
                <a:lnTo>
                  <a:pt x="190" y="323"/>
                </a:lnTo>
                <a:lnTo>
                  <a:pt x="190" y="323"/>
                </a:lnTo>
                <a:lnTo>
                  <a:pt x="190" y="321"/>
                </a:lnTo>
                <a:lnTo>
                  <a:pt x="190" y="321"/>
                </a:lnTo>
                <a:lnTo>
                  <a:pt x="190" y="319"/>
                </a:lnTo>
                <a:lnTo>
                  <a:pt x="194" y="317"/>
                </a:lnTo>
                <a:lnTo>
                  <a:pt x="196" y="317"/>
                </a:lnTo>
                <a:lnTo>
                  <a:pt x="196" y="317"/>
                </a:lnTo>
                <a:lnTo>
                  <a:pt x="198" y="317"/>
                </a:lnTo>
                <a:lnTo>
                  <a:pt x="200" y="317"/>
                </a:lnTo>
                <a:lnTo>
                  <a:pt x="200" y="319"/>
                </a:lnTo>
                <a:lnTo>
                  <a:pt x="202" y="321"/>
                </a:lnTo>
                <a:lnTo>
                  <a:pt x="202" y="321"/>
                </a:lnTo>
                <a:lnTo>
                  <a:pt x="204" y="325"/>
                </a:lnTo>
                <a:lnTo>
                  <a:pt x="204" y="325"/>
                </a:lnTo>
                <a:lnTo>
                  <a:pt x="206" y="328"/>
                </a:lnTo>
                <a:lnTo>
                  <a:pt x="209" y="328"/>
                </a:lnTo>
                <a:lnTo>
                  <a:pt x="211" y="328"/>
                </a:lnTo>
                <a:lnTo>
                  <a:pt x="213" y="328"/>
                </a:lnTo>
                <a:lnTo>
                  <a:pt x="215" y="328"/>
                </a:lnTo>
                <a:lnTo>
                  <a:pt x="217" y="325"/>
                </a:lnTo>
                <a:lnTo>
                  <a:pt x="217" y="325"/>
                </a:lnTo>
                <a:lnTo>
                  <a:pt x="221" y="325"/>
                </a:lnTo>
                <a:lnTo>
                  <a:pt x="221" y="325"/>
                </a:lnTo>
                <a:lnTo>
                  <a:pt x="223" y="325"/>
                </a:lnTo>
                <a:lnTo>
                  <a:pt x="225" y="321"/>
                </a:lnTo>
                <a:lnTo>
                  <a:pt x="229" y="319"/>
                </a:lnTo>
                <a:lnTo>
                  <a:pt x="232" y="317"/>
                </a:lnTo>
                <a:lnTo>
                  <a:pt x="234" y="317"/>
                </a:lnTo>
                <a:lnTo>
                  <a:pt x="236" y="315"/>
                </a:lnTo>
                <a:lnTo>
                  <a:pt x="240" y="315"/>
                </a:lnTo>
                <a:lnTo>
                  <a:pt x="240" y="313"/>
                </a:lnTo>
                <a:lnTo>
                  <a:pt x="240" y="311"/>
                </a:lnTo>
                <a:lnTo>
                  <a:pt x="240" y="311"/>
                </a:lnTo>
                <a:lnTo>
                  <a:pt x="238" y="309"/>
                </a:lnTo>
                <a:lnTo>
                  <a:pt x="238" y="309"/>
                </a:lnTo>
                <a:lnTo>
                  <a:pt x="236" y="309"/>
                </a:lnTo>
                <a:lnTo>
                  <a:pt x="236" y="307"/>
                </a:lnTo>
                <a:lnTo>
                  <a:pt x="236" y="307"/>
                </a:lnTo>
                <a:lnTo>
                  <a:pt x="236" y="305"/>
                </a:lnTo>
                <a:lnTo>
                  <a:pt x="236" y="305"/>
                </a:lnTo>
                <a:lnTo>
                  <a:pt x="236" y="303"/>
                </a:lnTo>
                <a:lnTo>
                  <a:pt x="236" y="300"/>
                </a:lnTo>
                <a:lnTo>
                  <a:pt x="238" y="294"/>
                </a:lnTo>
                <a:lnTo>
                  <a:pt x="238" y="294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2"/>
                </a:lnTo>
                <a:lnTo>
                  <a:pt x="240" y="290"/>
                </a:lnTo>
                <a:lnTo>
                  <a:pt x="240" y="290"/>
                </a:lnTo>
                <a:lnTo>
                  <a:pt x="240" y="290"/>
                </a:lnTo>
                <a:lnTo>
                  <a:pt x="240" y="288"/>
                </a:lnTo>
                <a:lnTo>
                  <a:pt x="240" y="288"/>
                </a:lnTo>
                <a:lnTo>
                  <a:pt x="240" y="288"/>
                </a:lnTo>
                <a:lnTo>
                  <a:pt x="242" y="288"/>
                </a:lnTo>
                <a:lnTo>
                  <a:pt x="244" y="288"/>
                </a:lnTo>
                <a:lnTo>
                  <a:pt x="242" y="286"/>
                </a:lnTo>
                <a:lnTo>
                  <a:pt x="242" y="286"/>
                </a:lnTo>
                <a:lnTo>
                  <a:pt x="240" y="286"/>
                </a:lnTo>
                <a:lnTo>
                  <a:pt x="240" y="286"/>
                </a:lnTo>
                <a:lnTo>
                  <a:pt x="238" y="284"/>
                </a:lnTo>
                <a:lnTo>
                  <a:pt x="238" y="284"/>
                </a:lnTo>
                <a:lnTo>
                  <a:pt x="238" y="284"/>
                </a:lnTo>
                <a:lnTo>
                  <a:pt x="238" y="282"/>
                </a:lnTo>
                <a:lnTo>
                  <a:pt x="240" y="282"/>
                </a:lnTo>
                <a:lnTo>
                  <a:pt x="240" y="282"/>
                </a:lnTo>
                <a:lnTo>
                  <a:pt x="240" y="282"/>
                </a:lnTo>
                <a:lnTo>
                  <a:pt x="244" y="284"/>
                </a:lnTo>
                <a:lnTo>
                  <a:pt x="244" y="284"/>
                </a:lnTo>
                <a:lnTo>
                  <a:pt x="246" y="284"/>
                </a:lnTo>
                <a:lnTo>
                  <a:pt x="246" y="284"/>
                </a:lnTo>
                <a:lnTo>
                  <a:pt x="248" y="286"/>
                </a:lnTo>
                <a:lnTo>
                  <a:pt x="248" y="286"/>
                </a:lnTo>
                <a:lnTo>
                  <a:pt x="250" y="286"/>
                </a:lnTo>
                <a:lnTo>
                  <a:pt x="250" y="284"/>
                </a:lnTo>
                <a:lnTo>
                  <a:pt x="250" y="284"/>
                </a:lnTo>
                <a:lnTo>
                  <a:pt x="250" y="284"/>
                </a:lnTo>
                <a:lnTo>
                  <a:pt x="250" y="282"/>
                </a:lnTo>
                <a:lnTo>
                  <a:pt x="250" y="282"/>
                </a:lnTo>
                <a:lnTo>
                  <a:pt x="250" y="282"/>
                </a:lnTo>
                <a:lnTo>
                  <a:pt x="252" y="282"/>
                </a:lnTo>
                <a:lnTo>
                  <a:pt x="252" y="282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5" y="284"/>
                </a:lnTo>
                <a:lnTo>
                  <a:pt x="257" y="284"/>
                </a:lnTo>
                <a:lnTo>
                  <a:pt x="257" y="284"/>
                </a:lnTo>
                <a:lnTo>
                  <a:pt x="257" y="282"/>
                </a:lnTo>
                <a:lnTo>
                  <a:pt x="257" y="280"/>
                </a:lnTo>
                <a:lnTo>
                  <a:pt x="257" y="280"/>
                </a:lnTo>
                <a:lnTo>
                  <a:pt x="257" y="280"/>
                </a:lnTo>
                <a:lnTo>
                  <a:pt x="257" y="277"/>
                </a:lnTo>
                <a:lnTo>
                  <a:pt x="257" y="277"/>
                </a:lnTo>
                <a:lnTo>
                  <a:pt x="257" y="277"/>
                </a:lnTo>
                <a:lnTo>
                  <a:pt x="257" y="275"/>
                </a:lnTo>
                <a:lnTo>
                  <a:pt x="259" y="275"/>
                </a:lnTo>
                <a:lnTo>
                  <a:pt x="259" y="275"/>
                </a:lnTo>
                <a:lnTo>
                  <a:pt x="259" y="275"/>
                </a:lnTo>
                <a:lnTo>
                  <a:pt x="261" y="277"/>
                </a:lnTo>
                <a:lnTo>
                  <a:pt x="261" y="282"/>
                </a:lnTo>
                <a:lnTo>
                  <a:pt x="261" y="284"/>
                </a:lnTo>
                <a:lnTo>
                  <a:pt x="263" y="286"/>
                </a:lnTo>
                <a:lnTo>
                  <a:pt x="263" y="286"/>
                </a:lnTo>
                <a:lnTo>
                  <a:pt x="265" y="286"/>
                </a:lnTo>
                <a:lnTo>
                  <a:pt x="267" y="288"/>
                </a:lnTo>
                <a:lnTo>
                  <a:pt x="267" y="288"/>
                </a:lnTo>
                <a:lnTo>
                  <a:pt x="271" y="288"/>
                </a:lnTo>
                <a:lnTo>
                  <a:pt x="278" y="284"/>
                </a:lnTo>
                <a:lnTo>
                  <a:pt x="282" y="282"/>
                </a:lnTo>
                <a:lnTo>
                  <a:pt x="282" y="280"/>
                </a:lnTo>
                <a:lnTo>
                  <a:pt x="282" y="280"/>
                </a:lnTo>
                <a:lnTo>
                  <a:pt x="282" y="277"/>
                </a:lnTo>
                <a:lnTo>
                  <a:pt x="282" y="275"/>
                </a:lnTo>
                <a:lnTo>
                  <a:pt x="282" y="275"/>
                </a:lnTo>
                <a:lnTo>
                  <a:pt x="282" y="275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2" y="273"/>
                </a:lnTo>
                <a:lnTo>
                  <a:pt x="280" y="273"/>
                </a:lnTo>
                <a:lnTo>
                  <a:pt x="280" y="271"/>
                </a:lnTo>
                <a:lnTo>
                  <a:pt x="280" y="271"/>
                </a:lnTo>
                <a:lnTo>
                  <a:pt x="278" y="271"/>
                </a:lnTo>
                <a:lnTo>
                  <a:pt x="278" y="271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8" y="269"/>
                </a:lnTo>
                <a:lnTo>
                  <a:pt x="275" y="269"/>
                </a:lnTo>
                <a:lnTo>
                  <a:pt x="275" y="269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3" y="271"/>
                </a:lnTo>
                <a:lnTo>
                  <a:pt x="271" y="271"/>
                </a:lnTo>
                <a:lnTo>
                  <a:pt x="271" y="271"/>
                </a:lnTo>
                <a:lnTo>
                  <a:pt x="271" y="269"/>
                </a:lnTo>
                <a:lnTo>
                  <a:pt x="271" y="269"/>
                </a:lnTo>
                <a:lnTo>
                  <a:pt x="273" y="267"/>
                </a:lnTo>
                <a:lnTo>
                  <a:pt x="275" y="267"/>
                </a:lnTo>
                <a:lnTo>
                  <a:pt x="280" y="265"/>
                </a:lnTo>
                <a:lnTo>
                  <a:pt x="280" y="265"/>
                </a:lnTo>
                <a:lnTo>
                  <a:pt x="282" y="263"/>
                </a:lnTo>
                <a:lnTo>
                  <a:pt x="284" y="263"/>
                </a:lnTo>
                <a:lnTo>
                  <a:pt x="290" y="259"/>
                </a:lnTo>
                <a:lnTo>
                  <a:pt x="292" y="257"/>
                </a:lnTo>
                <a:lnTo>
                  <a:pt x="292" y="257"/>
                </a:lnTo>
                <a:lnTo>
                  <a:pt x="292" y="254"/>
                </a:lnTo>
                <a:lnTo>
                  <a:pt x="292" y="254"/>
                </a:lnTo>
                <a:lnTo>
                  <a:pt x="292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4"/>
                </a:lnTo>
                <a:lnTo>
                  <a:pt x="290" y="252"/>
                </a:lnTo>
                <a:lnTo>
                  <a:pt x="290" y="250"/>
                </a:lnTo>
                <a:lnTo>
                  <a:pt x="290" y="248"/>
                </a:lnTo>
                <a:lnTo>
                  <a:pt x="292" y="248"/>
                </a:lnTo>
                <a:lnTo>
                  <a:pt x="294" y="246"/>
                </a:lnTo>
                <a:lnTo>
                  <a:pt x="294" y="246"/>
                </a:lnTo>
                <a:lnTo>
                  <a:pt x="296" y="248"/>
                </a:lnTo>
                <a:lnTo>
                  <a:pt x="298" y="248"/>
                </a:lnTo>
                <a:lnTo>
                  <a:pt x="300" y="248"/>
                </a:lnTo>
                <a:lnTo>
                  <a:pt x="303" y="248"/>
                </a:lnTo>
                <a:lnTo>
                  <a:pt x="303" y="248"/>
                </a:lnTo>
                <a:lnTo>
                  <a:pt x="305" y="250"/>
                </a:lnTo>
                <a:lnTo>
                  <a:pt x="305" y="252"/>
                </a:lnTo>
                <a:lnTo>
                  <a:pt x="305" y="254"/>
                </a:lnTo>
                <a:lnTo>
                  <a:pt x="307" y="257"/>
                </a:lnTo>
                <a:lnTo>
                  <a:pt x="307" y="254"/>
                </a:lnTo>
                <a:lnTo>
                  <a:pt x="309" y="254"/>
                </a:lnTo>
                <a:lnTo>
                  <a:pt x="309" y="252"/>
                </a:lnTo>
                <a:lnTo>
                  <a:pt x="309" y="250"/>
                </a:lnTo>
                <a:lnTo>
                  <a:pt x="309" y="250"/>
                </a:lnTo>
                <a:lnTo>
                  <a:pt x="309" y="246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6" name="Freeform 48">
            <a:extLst>
              <a:ext uri="{FF2B5EF4-FFF2-40B4-BE49-F238E27FC236}">
                <a16:creationId xmlns:a16="http://schemas.microsoft.com/office/drawing/2014/main" id="{7FA8BB54-86DF-48F8-BA4B-DC0549A2200A}"/>
              </a:ext>
            </a:extLst>
          </p:cNvPr>
          <p:cNvSpPr>
            <a:spLocks noEditPoints="1"/>
          </p:cNvSpPr>
          <p:nvPr/>
        </p:nvSpPr>
        <p:spPr bwMode="auto">
          <a:xfrm>
            <a:off x="7529706" y="4660982"/>
            <a:ext cx="1103300" cy="903268"/>
          </a:xfrm>
          <a:custGeom>
            <a:avLst/>
            <a:gdLst>
              <a:gd name="T0" fmla="*/ 470 w 718"/>
              <a:gd name="T1" fmla="*/ 602 h 620"/>
              <a:gd name="T2" fmla="*/ 463 w 718"/>
              <a:gd name="T3" fmla="*/ 604 h 620"/>
              <a:gd name="T4" fmla="*/ 457 w 718"/>
              <a:gd name="T5" fmla="*/ 602 h 620"/>
              <a:gd name="T6" fmla="*/ 459 w 718"/>
              <a:gd name="T7" fmla="*/ 604 h 620"/>
              <a:gd name="T8" fmla="*/ 457 w 718"/>
              <a:gd name="T9" fmla="*/ 606 h 620"/>
              <a:gd name="T10" fmla="*/ 455 w 718"/>
              <a:gd name="T11" fmla="*/ 606 h 620"/>
              <a:gd name="T12" fmla="*/ 455 w 718"/>
              <a:gd name="T13" fmla="*/ 610 h 620"/>
              <a:gd name="T14" fmla="*/ 457 w 718"/>
              <a:gd name="T15" fmla="*/ 610 h 620"/>
              <a:gd name="T16" fmla="*/ 461 w 718"/>
              <a:gd name="T17" fmla="*/ 612 h 620"/>
              <a:gd name="T18" fmla="*/ 461 w 718"/>
              <a:gd name="T19" fmla="*/ 614 h 620"/>
              <a:gd name="T20" fmla="*/ 465 w 718"/>
              <a:gd name="T21" fmla="*/ 614 h 620"/>
              <a:gd name="T22" fmla="*/ 463 w 718"/>
              <a:gd name="T23" fmla="*/ 616 h 620"/>
              <a:gd name="T24" fmla="*/ 465 w 718"/>
              <a:gd name="T25" fmla="*/ 618 h 620"/>
              <a:gd name="T26" fmla="*/ 470 w 718"/>
              <a:gd name="T27" fmla="*/ 620 h 620"/>
              <a:gd name="T28" fmla="*/ 12 w 718"/>
              <a:gd name="T29" fmla="*/ 483 h 620"/>
              <a:gd name="T30" fmla="*/ 8 w 718"/>
              <a:gd name="T31" fmla="*/ 485 h 620"/>
              <a:gd name="T32" fmla="*/ 2 w 718"/>
              <a:gd name="T33" fmla="*/ 485 h 620"/>
              <a:gd name="T34" fmla="*/ 0 w 718"/>
              <a:gd name="T35" fmla="*/ 495 h 620"/>
              <a:gd name="T36" fmla="*/ 0 w 718"/>
              <a:gd name="T37" fmla="*/ 495 h 620"/>
              <a:gd name="T38" fmla="*/ 2 w 718"/>
              <a:gd name="T39" fmla="*/ 495 h 620"/>
              <a:gd name="T40" fmla="*/ 4 w 718"/>
              <a:gd name="T41" fmla="*/ 497 h 620"/>
              <a:gd name="T42" fmla="*/ 10 w 718"/>
              <a:gd name="T43" fmla="*/ 493 h 620"/>
              <a:gd name="T44" fmla="*/ 12 w 718"/>
              <a:gd name="T45" fmla="*/ 485 h 620"/>
              <a:gd name="T46" fmla="*/ 14 w 718"/>
              <a:gd name="T47" fmla="*/ 485 h 620"/>
              <a:gd name="T48" fmla="*/ 18 w 718"/>
              <a:gd name="T49" fmla="*/ 483 h 620"/>
              <a:gd name="T50" fmla="*/ 470 w 718"/>
              <a:gd name="T51" fmla="*/ 501 h 620"/>
              <a:gd name="T52" fmla="*/ 463 w 718"/>
              <a:gd name="T53" fmla="*/ 506 h 620"/>
              <a:gd name="T54" fmla="*/ 461 w 718"/>
              <a:gd name="T55" fmla="*/ 504 h 620"/>
              <a:gd name="T56" fmla="*/ 459 w 718"/>
              <a:gd name="T57" fmla="*/ 504 h 620"/>
              <a:gd name="T58" fmla="*/ 461 w 718"/>
              <a:gd name="T59" fmla="*/ 499 h 620"/>
              <a:gd name="T60" fmla="*/ 457 w 718"/>
              <a:gd name="T61" fmla="*/ 499 h 620"/>
              <a:gd name="T62" fmla="*/ 453 w 718"/>
              <a:gd name="T63" fmla="*/ 497 h 620"/>
              <a:gd name="T64" fmla="*/ 451 w 718"/>
              <a:gd name="T65" fmla="*/ 497 h 620"/>
              <a:gd name="T66" fmla="*/ 453 w 718"/>
              <a:gd name="T67" fmla="*/ 501 h 620"/>
              <a:gd name="T68" fmla="*/ 453 w 718"/>
              <a:gd name="T69" fmla="*/ 504 h 620"/>
              <a:gd name="T70" fmla="*/ 455 w 718"/>
              <a:gd name="T71" fmla="*/ 506 h 620"/>
              <a:gd name="T72" fmla="*/ 455 w 718"/>
              <a:gd name="T73" fmla="*/ 510 h 620"/>
              <a:gd name="T74" fmla="*/ 455 w 718"/>
              <a:gd name="T75" fmla="*/ 512 h 620"/>
              <a:gd name="T76" fmla="*/ 457 w 718"/>
              <a:gd name="T77" fmla="*/ 514 h 620"/>
              <a:gd name="T78" fmla="*/ 459 w 718"/>
              <a:gd name="T79" fmla="*/ 514 h 620"/>
              <a:gd name="T80" fmla="*/ 465 w 718"/>
              <a:gd name="T81" fmla="*/ 514 h 620"/>
              <a:gd name="T82" fmla="*/ 470 w 718"/>
              <a:gd name="T83" fmla="*/ 501 h 620"/>
              <a:gd name="T84" fmla="*/ 470 w 718"/>
              <a:gd name="T85" fmla="*/ 499 h 620"/>
              <a:gd name="T86" fmla="*/ 718 w 718"/>
              <a:gd name="T87" fmla="*/ 2 h 620"/>
              <a:gd name="T88" fmla="*/ 716 w 718"/>
              <a:gd name="T89" fmla="*/ 2 h 620"/>
              <a:gd name="T90" fmla="*/ 710 w 718"/>
              <a:gd name="T91" fmla="*/ 4 h 620"/>
              <a:gd name="T92" fmla="*/ 708 w 718"/>
              <a:gd name="T93" fmla="*/ 0 h 620"/>
              <a:gd name="T94" fmla="*/ 706 w 718"/>
              <a:gd name="T95" fmla="*/ 2 h 620"/>
              <a:gd name="T96" fmla="*/ 708 w 718"/>
              <a:gd name="T97" fmla="*/ 4 h 620"/>
              <a:gd name="T98" fmla="*/ 714 w 718"/>
              <a:gd name="T99" fmla="*/ 7 h 620"/>
              <a:gd name="T100" fmla="*/ 714 w 718"/>
              <a:gd name="T101" fmla="*/ 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18" h="620">
                <a:moveTo>
                  <a:pt x="467" y="606"/>
                </a:moveTo>
                <a:lnTo>
                  <a:pt x="470" y="602"/>
                </a:lnTo>
                <a:lnTo>
                  <a:pt x="470" y="602"/>
                </a:lnTo>
                <a:lnTo>
                  <a:pt x="470" y="602"/>
                </a:lnTo>
                <a:lnTo>
                  <a:pt x="467" y="602"/>
                </a:lnTo>
                <a:lnTo>
                  <a:pt x="465" y="602"/>
                </a:lnTo>
                <a:lnTo>
                  <a:pt x="463" y="602"/>
                </a:lnTo>
                <a:lnTo>
                  <a:pt x="463" y="604"/>
                </a:lnTo>
                <a:lnTo>
                  <a:pt x="461" y="604"/>
                </a:lnTo>
                <a:lnTo>
                  <a:pt x="459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2"/>
                </a:lnTo>
                <a:lnTo>
                  <a:pt x="457" y="604"/>
                </a:lnTo>
                <a:lnTo>
                  <a:pt x="457" y="604"/>
                </a:lnTo>
                <a:lnTo>
                  <a:pt x="459" y="604"/>
                </a:lnTo>
                <a:lnTo>
                  <a:pt x="459" y="606"/>
                </a:lnTo>
                <a:lnTo>
                  <a:pt x="459" y="606"/>
                </a:lnTo>
                <a:lnTo>
                  <a:pt x="457" y="606"/>
                </a:lnTo>
                <a:lnTo>
                  <a:pt x="457" y="606"/>
                </a:lnTo>
                <a:lnTo>
                  <a:pt x="457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6"/>
                </a:lnTo>
                <a:lnTo>
                  <a:pt x="455" y="608"/>
                </a:lnTo>
                <a:lnTo>
                  <a:pt x="455" y="608"/>
                </a:lnTo>
                <a:lnTo>
                  <a:pt x="455" y="610"/>
                </a:lnTo>
                <a:lnTo>
                  <a:pt x="455" y="610"/>
                </a:lnTo>
                <a:lnTo>
                  <a:pt x="457" y="610"/>
                </a:lnTo>
                <a:lnTo>
                  <a:pt x="457" y="610"/>
                </a:lnTo>
                <a:lnTo>
                  <a:pt x="457" y="610"/>
                </a:lnTo>
                <a:lnTo>
                  <a:pt x="459" y="612"/>
                </a:lnTo>
                <a:lnTo>
                  <a:pt x="459" y="612"/>
                </a:lnTo>
                <a:lnTo>
                  <a:pt x="459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2"/>
                </a:lnTo>
                <a:lnTo>
                  <a:pt x="461" y="614"/>
                </a:lnTo>
                <a:lnTo>
                  <a:pt x="463" y="612"/>
                </a:lnTo>
                <a:lnTo>
                  <a:pt x="463" y="612"/>
                </a:lnTo>
                <a:lnTo>
                  <a:pt x="463" y="612"/>
                </a:lnTo>
                <a:lnTo>
                  <a:pt x="465" y="614"/>
                </a:lnTo>
                <a:lnTo>
                  <a:pt x="465" y="614"/>
                </a:lnTo>
                <a:lnTo>
                  <a:pt x="463" y="614"/>
                </a:lnTo>
                <a:lnTo>
                  <a:pt x="463" y="614"/>
                </a:lnTo>
                <a:lnTo>
                  <a:pt x="463" y="616"/>
                </a:lnTo>
                <a:lnTo>
                  <a:pt x="463" y="616"/>
                </a:lnTo>
                <a:lnTo>
                  <a:pt x="463" y="616"/>
                </a:lnTo>
                <a:lnTo>
                  <a:pt x="465" y="618"/>
                </a:lnTo>
                <a:lnTo>
                  <a:pt x="465" y="618"/>
                </a:lnTo>
                <a:lnTo>
                  <a:pt x="465" y="618"/>
                </a:lnTo>
                <a:lnTo>
                  <a:pt x="467" y="620"/>
                </a:lnTo>
                <a:lnTo>
                  <a:pt x="470" y="620"/>
                </a:lnTo>
                <a:lnTo>
                  <a:pt x="470" y="620"/>
                </a:lnTo>
                <a:lnTo>
                  <a:pt x="467" y="606"/>
                </a:lnTo>
                <a:close/>
                <a:moveTo>
                  <a:pt x="16" y="483"/>
                </a:moveTo>
                <a:lnTo>
                  <a:pt x="14" y="483"/>
                </a:lnTo>
                <a:lnTo>
                  <a:pt x="12" y="483"/>
                </a:lnTo>
                <a:lnTo>
                  <a:pt x="10" y="483"/>
                </a:lnTo>
                <a:lnTo>
                  <a:pt x="10" y="483"/>
                </a:lnTo>
                <a:lnTo>
                  <a:pt x="8" y="485"/>
                </a:lnTo>
                <a:lnTo>
                  <a:pt x="8" y="485"/>
                </a:lnTo>
                <a:lnTo>
                  <a:pt x="6" y="485"/>
                </a:lnTo>
                <a:lnTo>
                  <a:pt x="6" y="487"/>
                </a:lnTo>
                <a:lnTo>
                  <a:pt x="4" y="487"/>
                </a:lnTo>
                <a:lnTo>
                  <a:pt x="2" y="485"/>
                </a:lnTo>
                <a:lnTo>
                  <a:pt x="2" y="487"/>
                </a:lnTo>
                <a:lnTo>
                  <a:pt x="2" y="493"/>
                </a:lnTo>
                <a:lnTo>
                  <a:pt x="2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0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2" y="495"/>
                </a:lnTo>
                <a:lnTo>
                  <a:pt x="4" y="497"/>
                </a:lnTo>
                <a:lnTo>
                  <a:pt x="6" y="499"/>
                </a:lnTo>
                <a:lnTo>
                  <a:pt x="4" y="497"/>
                </a:lnTo>
                <a:lnTo>
                  <a:pt x="6" y="495"/>
                </a:lnTo>
                <a:lnTo>
                  <a:pt x="10" y="493"/>
                </a:lnTo>
                <a:lnTo>
                  <a:pt x="10" y="491"/>
                </a:lnTo>
                <a:lnTo>
                  <a:pt x="8" y="489"/>
                </a:lnTo>
                <a:lnTo>
                  <a:pt x="10" y="487"/>
                </a:lnTo>
                <a:lnTo>
                  <a:pt x="12" y="485"/>
                </a:lnTo>
                <a:lnTo>
                  <a:pt x="12" y="487"/>
                </a:lnTo>
                <a:lnTo>
                  <a:pt x="12" y="487"/>
                </a:lnTo>
                <a:lnTo>
                  <a:pt x="14" y="487"/>
                </a:lnTo>
                <a:lnTo>
                  <a:pt x="14" y="485"/>
                </a:lnTo>
                <a:lnTo>
                  <a:pt x="16" y="485"/>
                </a:lnTo>
                <a:lnTo>
                  <a:pt x="16" y="483"/>
                </a:lnTo>
                <a:lnTo>
                  <a:pt x="18" y="483"/>
                </a:lnTo>
                <a:lnTo>
                  <a:pt x="18" y="483"/>
                </a:lnTo>
                <a:lnTo>
                  <a:pt x="16" y="481"/>
                </a:lnTo>
                <a:lnTo>
                  <a:pt x="16" y="483"/>
                </a:lnTo>
                <a:close/>
                <a:moveTo>
                  <a:pt x="470" y="501"/>
                </a:moveTo>
                <a:lnTo>
                  <a:pt x="470" y="501"/>
                </a:lnTo>
                <a:lnTo>
                  <a:pt x="470" y="501"/>
                </a:lnTo>
                <a:lnTo>
                  <a:pt x="467" y="501"/>
                </a:lnTo>
                <a:lnTo>
                  <a:pt x="465" y="504"/>
                </a:lnTo>
                <a:lnTo>
                  <a:pt x="463" y="506"/>
                </a:lnTo>
                <a:lnTo>
                  <a:pt x="463" y="506"/>
                </a:lnTo>
                <a:lnTo>
                  <a:pt x="461" y="506"/>
                </a:lnTo>
                <a:lnTo>
                  <a:pt x="461" y="506"/>
                </a:lnTo>
                <a:lnTo>
                  <a:pt x="461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59" y="504"/>
                </a:lnTo>
                <a:lnTo>
                  <a:pt x="461" y="501"/>
                </a:lnTo>
                <a:lnTo>
                  <a:pt x="461" y="501"/>
                </a:lnTo>
                <a:lnTo>
                  <a:pt x="461" y="499"/>
                </a:lnTo>
                <a:lnTo>
                  <a:pt x="461" y="499"/>
                </a:lnTo>
                <a:lnTo>
                  <a:pt x="461" y="499"/>
                </a:lnTo>
                <a:lnTo>
                  <a:pt x="459" y="499"/>
                </a:lnTo>
                <a:lnTo>
                  <a:pt x="457" y="499"/>
                </a:lnTo>
                <a:lnTo>
                  <a:pt x="457" y="499"/>
                </a:lnTo>
                <a:lnTo>
                  <a:pt x="455" y="499"/>
                </a:lnTo>
                <a:lnTo>
                  <a:pt x="455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3" y="497"/>
                </a:lnTo>
                <a:lnTo>
                  <a:pt x="451" y="497"/>
                </a:lnTo>
                <a:lnTo>
                  <a:pt x="451" y="499"/>
                </a:lnTo>
                <a:lnTo>
                  <a:pt x="451" y="499"/>
                </a:lnTo>
                <a:lnTo>
                  <a:pt x="451" y="499"/>
                </a:lnTo>
                <a:lnTo>
                  <a:pt x="453" y="501"/>
                </a:lnTo>
                <a:lnTo>
                  <a:pt x="453" y="501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4"/>
                </a:lnTo>
                <a:lnTo>
                  <a:pt x="453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6"/>
                </a:lnTo>
                <a:lnTo>
                  <a:pt x="455" y="508"/>
                </a:lnTo>
                <a:lnTo>
                  <a:pt x="455" y="508"/>
                </a:lnTo>
                <a:lnTo>
                  <a:pt x="455" y="510"/>
                </a:lnTo>
                <a:lnTo>
                  <a:pt x="455" y="510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5" y="512"/>
                </a:lnTo>
                <a:lnTo>
                  <a:pt x="457" y="514"/>
                </a:lnTo>
                <a:lnTo>
                  <a:pt x="457" y="514"/>
                </a:lnTo>
                <a:lnTo>
                  <a:pt x="457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59" y="514"/>
                </a:lnTo>
                <a:lnTo>
                  <a:pt x="461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4"/>
                </a:lnTo>
                <a:lnTo>
                  <a:pt x="465" y="510"/>
                </a:lnTo>
                <a:lnTo>
                  <a:pt x="470" y="504"/>
                </a:lnTo>
                <a:lnTo>
                  <a:pt x="470" y="501"/>
                </a:lnTo>
                <a:lnTo>
                  <a:pt x="470" y="501"/>
                </a:lnTo>
                <a:lnTo>
                  <a:pt x="470" y="499"/>
                </a:lnTo>
                <a:lnTo>
                  <a:pt x="470" y="499"/>
                </a:lnTo>
                <a:lnTo>
                  <a:pt x="470" y="499"/>
                </a:lnTo>
                <a:lnTo>
                  <a:pt x="470" y="501"/>
                </a:lnTo>
                <a:close/>
                <a:moveTo>
                  <a:pt x="716" y="4"/>
                </a:moveTo>
                <a:lnTo>
                  <a:pt x="718" y="4"/>
                </a:lnTo>
                <a:lnTo>
                  <a:pt x="718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6" y="2"/>
                </a:lnTo>
                <a:lnTo>
                  <a:pt x="714" y="4"/>
                </a:lnTo>
                <a:lnTo>
                  <a:pt x="714" y="4"/>
                </a:lnTo>
                <a:lnTo>
                  <a:pt x="710" y="4"/>
                </a:lnTo>
                <a:lnTo>
                  <a:pt x="710" y="2"/>
                </a:lnTo>
                <a:lnTo>
                  <a:pt x="708" y="2"/>
                </a:lnTo>
                <a:lnTo>
                  <a:pt x="710" y="0"/>
                </a:lnTo>
                <a:lnTo>
                  <a:pt x="708" y="0"/>
                </a:lnTo>
                <a:lnTo>
                  <a:pt x="708" y="0"/>
                </a:lnTo>
                <a:lnTo>
                  <a:pt x="708" y="2"/>
                </a:lnTo>
                <a:lnTo>
                  <a:pt x="706" y="2"/>
                </a:lnTo>
                <a:lnTo>
                  <a:pt x="706" y="2"/>
                </a:lnTo>
                <a:lnTo>
                  <a:pt x="706" y="2"/>
                </a:lnTo>
                <a:lnTo>
                  <a:pt x="706" y="4"/>
                </a:lnTo>
                <a:lnTo>
                  <a:pt x="706" y="4"/>
                </a:lnTo>
                <a:lnTo>
                  <a:pt x="708" y="4"/>
                </a:lnTo>
                <a:lnTo>
                  <a:pt x="710" y="4"/>
                </a:lnTo>
                <a:lnTo>
                  <a:pt x="712" y="7"/>
                </a:lnTo>
                <a:lnTo>
                  <a:pt x="714" y="7"/>
                </a:lnTo>
                <a:lnTo>
                  <a:pt x="714" y="7"/>
                </a:lnTo>
                <a:lnTo>
                  <a:pt x="716" y="7"/>
                </a:lnTo>
                <a:lnTo>
                  <a:pt x="714" y="4"/>
                </a:lnTo>
                <a:lnTo>
                  <a:pt x="714" y="4"/>
                </a:lnTo>
                <a:lnTo>
                  <a:pt x="714" y="4"/>
                </a:lnTo>
                <a:lnTo>
                  <a:pt x="716" y="4"/>
                </a:lnTo>
                <a:lnTo>
                  <a:pt x="716" y="4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7" name="Freeform 49">
            <a:extLst>
              <a:ext uri="{FF2B5EF4-FFF2-40B4-BE49-F238E27FC236}">
                <a16:creationId xmlns:a16="http://schemas.microsoft.com/office/drawing/2014/main" id="{96EE022B-AC79-4942-A957-FAB2E4059DCC}"/>
              </a:ext>
            </a:extLst>
          </p:cNvPr>
          <p:cNvSpPr>
            <a:spLocks/>
          </p:cNvSpPr>
          <p:nvPr/>
        </p:nvSpPr>
        <p:spPr bwMode="auto">
          <a:xfrm>
            <a:off x="8488563" y="3751887"/>
            <a:ext cx="946564" cy="748838"/>
          </a:xfrm>
          <a:custGeom>
            <a:avLst/>
            <a:gdLst>
              <a:gd name="T0" fmla="*/ 579 w 616"/>
              <a:gd name="T1" fmla="*/ 65 h 514"/>
              <a:gd name="T2" fmla="*/ 558 w 616"/>
              <a:gd name="T3" fmla="*/ 48 h 514"/>
              <a:gd name="T4" fmla="*/ 504 w 616"/>
              <a:gd name="T5" fmla="*/ 23 h 514"/>
              <a:gd name="T6" fmla="*/ 462 w 616"/>
              <a:gd name="T7" fmla="*/ 6 h 514"/>
              <a:gd name="T8" fmla="*/ 464 w 616"/>
              <a:gd name="T9" fmla="*/ 52 h 514"/>
              <a:gd name="T10" fmla="*/ 439 w 616"/>
              <a:gd name="T11" fmla="*/ 52 h 514"/>
              <a:gd name="T12" fmla="*/ 376 w 616"/>
              <a:gd name="T13" fmla="*/ 48 h 514"/>
              <a:gd name="T14" fmla="*/ 366 w 616"/>
              <a:gd name="T15" fmla="*/ 12 h 514"/>
              <a:gd name="T16" fmla="*/ 316 w 616"/>
              <a:gd name="T17" fmla="*/ 21 h 514"/>
              <a:gd name="T18" fmla="*/ 263 w 616"/>
              <a:gd name="T19" fmla="*/ 8 h 514"/>
              <a:gd name="T20" fmla="*/ 220 w 616"/>
              <a:gd name="T21" fmla="*/ 50 h 514"/>
              <a:gd name="T22" fmla="*/ 222 w 616"/>
              <a:gd name="T23" fmla="*/ 73 h 514"/>
              <a:gd name="T24" fmla="*/ 199 w 616"/>
              <a:gd name="T25" fmla="*/ 106 h 514"/>
              <a:gd name="T26" fmla="*/ 192 w 616"/>
              <a:gd name="T27" fmla="*/ 131 h 514"/>
              <a:gd name="T28" fmla="*/ 167 w 616"/>
              <a:gd name="T29" fmla="*/ 154 h 514"/>
              <a:gd name="T30" fmla="*/ 128 w 616"/>
              <a:gd name="T31" fmla="*/ 154 h 514"/>
              <a:gd name="T32" fmla="*/ 105 w 616"/>
              <a:gd name="T33" fmla="*/ 188 h 514"/>
              <a:gd name="T34" fmla="*/ 98 w 616"/>
              <a:gd name="T35" fmla="*/ 211 h 514"/>
              <a:gd name="T36" fmla="*/ 105 w 616"/>
              <a:gd name="T37" fmla="*/ 232 h 514"/>
              <a:gd name="T38" fmla="*/ 121 w 616"/>
              <a:gd name="T39" fmla="*/ 276 h 514"/>
              <a:gd name="T40" fmla="*/ 132 w 616"/>
              <a:gd name="T41" fmla="*/ 290 h 514"/>
              <a:gd name="T42" fmla="*/ 121 w 616"/>
              <a:gd name="T43" fmla="*/ 296 h 514"/>
              <a:gd name="T44" fmla="*/ 84 w 616"/>
              <a:gd name="T45" fmla="*/ 280 h 514"/>
              <a:gd name="T46" fmla="*/ 67 w 616"/>
              <a:gd name="T47" fmla="*/ 276 h 514"/>
              <a:gd name="T48" fmla="*/ 44 w 616"/>
              <a:gd name="T49" fmla="*/ 288 h 514"/>
              <a:gd name="T50" fmla="*/ 67 w 616"/>
              <a:gd name="T51" fmla="*/ 330 h 514"/>
              <a:gd name="T52" fmla="*/ 80 w 616"/>
              <a:gd name="T53" fmla="*/ 351 h 514"/>
              <a:gd name="T54" fmla="*/ 86 w 616"/>
              <a:gd name="T55" fmla="*/ 386 h 514"/>
              <a:gd name="T56" fmla="*/ 73 w 616"/>
              <a:gd name="T57" fmla="*/ 409 h 514"/>
              <a:gd name="T58" fmla="*/ 54 w 616"/>
              <a:gd name="T59" fmla="*/ 426 h 514"/>
              <a:gd name="T60" fmla="*/ 27 w 616"/>
              <a:gd name="T61" fmla="*/ 459 h 514"/>
              <a:gd name="T62" fmla="*/ 13 w 616"/>
              <a:gd name="T63" fmla="*/ 484 h 514"/>
              <a:gd name="T64" fmla="*/ 4 w 616"/>
              <a:gd name="T65" fmla="*/ 505 h 514"/>
              <a:gd name="T66" fmla="*/ 21 w 616"/>
              <a:gd name="T67" fmla="*/ 514 h 514"/>
              <a:gd name="T68" fmla="*/ 84 w 616"/>
              <a:gd name="T69" fmla="*/ 493 h 514"/>
              <a:gd name="T70" fmla="*/ 98 w 616"/>
              <a:gd name="T71" fmla="*/ 476 h 514"/>
              <a:gd name="T72" fmla="*/ 109 w 616"/>
              <a:gd name="T73" fmla="*/ 436 h 514"/>
              <a:gd name="T74" fmla="*/ 123 w 616"/>
              <a:gd name="T75" fmla="*/ 457 h 514"/>
              <a:gd name="T76" fmla="*/ 142 w 616"/>
              <a:gd name="T77" fmla="*/ 453 h 514"/>
              <a:gd name="T78" fmla="*/ 163 w 616"/>
              <a:gd name="T79" fmla="*/ 451 h 514"/>
              <a:gd name="T80" fmla="*/ 165 w 616"/>
              <a:gd name="T81" fmla="*/ 428 h 514"/>
              <a:gd name="T82" fmla="*/ 199 w 616"/>
              <a:gd name="T83" fmla="*/ 403 h 514"/>
              <a:gd name="T84" fmla="*/ 194 w 616"/>
              <a:gd name="T85" fmla="*/ 388 h 514"/>
              <a:gd name="T86" fmla="*/ 211 w 616"/>
              <a:gd name="T87" fmla="*/ 384 h 514"/>
              <a:gd name="T88" fmla="*/ 224 w 616"/>
              <a:gd name="T89" fmla="*/ 372 h 514"/>
              <a:gd name="T90" fmla="*/ 240 w 616"/>
              <a:gd name="T91" fmla="*/ 384 h 514"/>
              <a:gd name="T92" fmla="*/ 272 w 616"/>
              <a:gd name="T93" fmla="*/ 405 h 514"/>
              <a:gd name="T94" fmla="*/ 314 w 616"/>
              <a:gd name="T95" fmla="*/ 390 h 514"/>
              <a:gd name="T96" fmla="*/ 332 w 616"/>
              <a:gd name="T97" fmla="*/ 376 h 514"/>
              <a:gd name="T98" fmla="*/ 391 w 616"/>
              <a:gd name="T99" fmla="*/ 330 h 514"/>
              <a:gd name="T100" fmla="*/ 405 w 616"/>
              <a:gd name="T101" fmla="*/ 319 h 514"/>
              <a:gd name="T102" fmla="*/ 391 w 616"/>
              <a:gd name="T103" fmla="*/ 319 h 514"/>
              <a:gd name="T104" fmla="*/ 380 w 616"/>
              <a:gd name="T105" fmla="*/ 334 h 514"/>
              <a:gd name="T106" fmla="*/ 389 w 616"/>
              <a:gd name="T107" fmla="*/ 307 h 514"/>
              <a:gd name="T108" fmla="*/ 418 w 616"/>
              <a:gd name="T109" fmla="*/ 309 h 514"/>
              <a:gd name="T110" fmla="*/ 430 w 616"/>
              <a:gd name="T111" fmla="*/ 307 h 514"/>
              <a:gd name="T112" fmla="*/ 502 w 616"/>
              <a:gd name="T113" fmla="*/ 280 h 514"/>
              <a:gd name="T114" fmla="*/ 485 w 616"/>
              <a:gd name="T115" fmla="*/ 265 h 514"/>
              <a:gd name="T116" fmla="*/ 531 w 616"/>
              <a:gd name="T117" fmla="*/ 253 h 514"/>
              <a:gd name="T118" fmla="*/ 543 w 616"/>
              <a:gd name="T119" fmla="*/ 225 h 514"/>
              <a:gd name="T120" fmla="*/ 568 w 616"/>
              <a:gd name="T121" fmla="*/ 200 h 514"/>
              <a:gd name="T122" fmla="*/ 593 w 616"/>
              <a:gd name="T123" fmla="*/ 111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16" h="514">
                <a:moveTo>
                  <a:pt x="616" y="102"/>
                </a:moveTo>
                <a:lnTo>
                  <a:pt x="612" y="96"/>
                </a:lnTo>
                <a:lnTo>
                  <a:pt x="612" y="96"/>
                </a:lnTo>
                <a:lnTo>
                  <a:pt x="612" y="94"/>
                </a:lnTo>
                <a:lnTo>
                  <a:pt x="612" y="92"/>
                </a:lnTo>
                <a:lnTo>
                  <a:pt x="612" y="90"/>
                </a:lnTo>
                <a:lnTo>
                  <a:pt x="612" y="88"/>
                </a:lnTo>
                <a:lnTo>
                  <a:pt x="612" y="85"/>
                </a:lnTo>
                <a:lnTo>
                  <a:pt x="610" y="85"/>
                </a:lnTo>
                <a:lnTo>
                  <a:pt x="598" y="81"/>
                </a:lnTo>
                <a:lnTo>
                  <a:pt x="593" y="81"/>
                </a:lnTo>
                <a:lnTo>
                  <a:pt x="593" y="79"/>
                </a:lnTo>
                <a:lnTo>
                  <a:pt x="591" y="77"/>
                </a:lnTo>
                <a:lnTo>
                  <a:pt x="591" y="77"/>
                </a:lnTo>
                <a:lnTo>
                  <a:pt x="591" y="73"/>
                </a:lnTo>
                <a:lnTo>
                  <a:pt x="591" y="69"/>
                </a:lnTo>
                <a:lnTo>
                  <a:pt x="589" y="67"/>
                </a:lnTo>
                <a:lnTo>
                  <a:pt x="587" y="67"/>
                </a:lnTo>
                <a:lnTo>
                  <a:pt x="585" y="65"/>
                </a:lnTo>
                <a:lnTo>
                  <a:pt x="583" y="65"/>
                </a:lnTo>
                <a:lnTo>
                  <a:pt x="581" y="65"/>
                </a:lnTo>
                <a:lnTo>
                  <a:pt x="581" y="65"/>
                </a:lnTo>
                <a:lnTo>
                  <a:pt x="579" y="65"/>
                </a:lnTo>
                <a:lnTo>
                  <a:pt x="579" y="67"/>
                </a:lnTo>
                <a:lnTo>
                  <a:pt x="579" y="67"/>
                </a:lnTo>
                <a:lnTo>
                  <a:pt x="577" y="69"/>
                </a:lnTo>
                <a:lnTo>
                  <a:pt x="577" y="69"/>
                </a:lnTo>
                <a:lnTo>
                  <a:pt x="577" y="69"/>
                </a:lnTo>
                <a:lnTo>
                  <a:pt x="575" y="71"/>
                </a:lnTo>
                <a:lnTo>
                  <a:pt x="575" y="71"/>
                </a:lnTo>
                <a:lnTo>
                  <a:pt x="575" y="71"/>
                </a:lnTo>
                <a:lnTo>
                  <a:pt x="573" y="71"/>
                </a:lnTo>
                <a:lnTo>
                  <a:pt x="568" y="69"/>
                </a:lnTo>
                <a:lnTo>
                  <a:pt x="568" y="67"/>
                </a:lnTo>
                <a:lnTo>
                  <a:pt x="568" y="65"/>
                </a:lnTo>
                <a:lnTo>
                  <a:pt x="568" y="60"/>
                </a:lnTo>
                <a:lnTo>
                  <a:pt x="568" y="60"/>
                </a:lnTo>
                <a:lnTo>
                  <a:pt x="568" y="60"/>
                </a:lnTo>
                <a:lnTo>
                  <a:pt x="568" y="58"/>
                </a:lnTo>
                <a:lnTo>
                  <a:pt x="568" y="56"/>
                </a:lnTo>
                <a:lnTo>
                  <a:pt x="568" y="56"/>
                </a:lnTo>
                <a:lnTo>
                  <a:pt x="568" y="54"/>
                </a:lnTo>
                <a:lnTo>
                  <a:pt x="568" y="54"/>
                </a:lnTo>
                <a:lnTo>
                  <a:pt x="566" y="52"/>
                </a:lnTo>
                <a:lnTo>
                  <a:pt x="562" y="50"/>
                </a:lnTo>
                <a:lnTo>
                  <a:pt x="558" y="48"/>
                </a:lnTo>
                <a:lnTo>
                  <a:pt x="556" y="48"/>
                </a:lnTo>
                <a:lnTo>
                  <a:pt x="556" y="48"/>
                </a:lnTo>
                <a:lnTo>
                  <a:pt x="554" y="48"/>
                </a:lnTo>
                <a:lnTo>
                  <a:pt x="552" y="48"/>
                </a:lnTo>
                <a:lnTo>
                  <a:pt x="547" y="44"/>
                </a:lnTo>
                <a:lnTo>
                  <a:pt x="545" y="44"/>
                </a:lnTo>
                <a:lnTo>
                  <a:pt x="543" y="42"/>
                </a:lnTo>
                <a:lnTo>
                  <a:pt x="541" y="42"/>
                </a:lnTo>
                <a:lnTo>
                  <a:pt x="539" y="42"/>
                </a:lnTo>
                <a:lnTo>
                  <a:pt x="539" y="42"/>
                </a:lnTo>
                <a:lnTo>
                  <a:pt x="537" y="37"/>
                </a:lnTo>
                <a:lnTo>
                  <a:pt x="533" y="35"/>
                </a:lnTo>
                <a:lnTo>
                  <a:pt x="529" y="31"/>
                </a:lnTo>
                <a:lnTo>
                  <a:pt x="518" y="25"/>
                </a:lnTo>
                <a:lnTo>
                  <a:pt x="518" y="25"/>
                </a:lnTo>
                <a:lnTo>
                  <a:pt x="516" y="25"/>
                </a:lnTo>
                <a:lnTo>
                  <a:pt x="516" y="25"/>
                </a:lnTo>
                <a:lnTo>
                  <a:pt x="512" y="25"/>
                </a:lnTo>
                <a:lnTo>
                  <a:pt x="510" y="27"/>
                </a:lnTo>
                <a:lnTo>
                  <a:pt x="508" y="27"/>
                </a:lnTo>
                <a:lnTo>
                  <a:pt x="506" y="25"/>
                </a:lnTo>
                <a:lnTo>
                  <a:pt x="506" y="25"/>
                </a:lnTo>
                <a:lnTo>
                  <a:pt x="504" y="23"/>
                </a:lnTo>
                <a:lnTo>
                  <a:pt x="502" y="23"/>
                </a:lnTo>
                <a:lnTo>
                  <a:pt x="499" y="21"/>
                </a:lnTo>
                <a:lnTo>
                  <a:pt x="499" y="19"/>
                </a:lnTo>
                <a:lnTo>
                  <a:pt x="497" y="17"/>
                </a:lnTo>
                <a:lnTo>
                  <a:pt x="495" y="14"/>
                </a:lnTo>
                <a:lnTo>
                  <a:pt x="479" y="6"/>
                </a:lnTo>
                <a:lnTo>
                  <a:pt x="474" y="2"/>
                </a:lnTo>
                <a:lnTo>
                  <a:pt x="474" y="0"/>
                </a:lnTo>
                <a:lnTo>
                  <a:pt x="472" y="0"/>
                </a:lnTo>
                <a:lnTo>
                  <a:pt x="472" y="0"/>
                </a:lnTo>
                <a:lnTo>
                  <a:pt x="470" y="0"/>
                </a:lnTo>
                <a:lnTo>
                  <a:pt x="470" y="2"/>
                </a:lnTo>
                <a:lnTo>
                  <a:pt x="468" y="4"/>
                </a:lnTo>
                <a:lnTo>
                  <a:pt x="468" y="4"/>
                </a:lnTo>
                <a:lnTo>
                  <a:pt x="466" y="4"/>
                </a:lnTo>
                <a:lnTo>
                  <a:pt x="466" y="4"/>
                </a:lnTo>
                <a:lnTo>
                  <a:pt x="464" y="4"/>
                </a:lnTo>
                <a:lnTo>
                  <a:pt x="464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6"/>
                </a:lnTo>
                <a:lnTo>
                  <a:pt x="462" y="8"/>
                </a:lnTo>
                <a:lnTo>
                  <a:pt x="462" y="10"/>
                </a:lnTo>
                <a:lnTo>
                  <a:pt x="462" y="12"/>
                </a:lnTo>
                <a:lnTo>
                  <a:pt x="466" y="14"/>
                </a:lnTo>
                <a:lnTo>
                  <a:pt x="466" y="17"/>
                </a:lnTo>
                <a:lnTo>
                  <a:pt x="466" y="19"/>
                </a:lnTo>
                <a:lnTo>
                  <a:pt x="466" y="25"/>
                </a:lnTo>
                <a:lnTo>
                  <a:pt x="466" y="27"/>
                </a:lnTo>
                <a:lnTo>
                  <a:pt x="466" y="29"/>
                </a:lnTo>
                <a:lnTo>
                  <a:pt x="464" y="31"/>
                </a:lnTo>
                <a:lnTo>
                  <a:pt x="464" y="33"/>
                </a:lnTo>
                <a:lnTo>
                  <a:pt x="464" y="35"/>
                </a:lnTo>
                <a:lnTo>
                  <a:pt x="464" y="35"/>
                </a:lnTo>
                <a:lnTo>
                  <a:pt x="466" y="40"/>
                </a:lnTo>
                <a:lnTo>
                  <a:pt x="466" y="42"/>
                </a:lnTo>
                <a:lnTo>
                  <a:pt x="466" y="42"/>
                </a:lnTo>
                <a:lnTo>
                  <a:pt x="466" y="46"/>
                </a:lnTo>
                <a:lnTo>
                  <a:pt x="464" y="46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0"/>
                </a:lnTo>
                <a:lnTo>
                  <a:pt x="464" y="52"/>
                </a:lnTo>
                <a:lnTo>
                  <a:pt x="460" y="58"/>
                </a:lnTo>
                <a:lnTo>
                  <a:pt x="458" y="60"/>
                </a:lnTo>
                <a:lnTo>
                  <a:pt x="456" y="62"/>
                </a:lnTo>
                <a:lnTo>
                  <a:pt x="451" y="62"/>
                </a:lnTo>
                <a:lnTo>
                  <a:pt x="445" y="60"/>
                </a:lnTo>
                <a:lnTo>
                  <a:pt x="445" y="58"/>
                </a:lnTo>
                <a:lnTo>
                  <a:pt x="445" y="56"/>
                </a:lnTo>
                <a:lnTo>
                  <a:pt x="445" y="56"/>
                </a:lnTo>
                <a:lnTo>
                  <a:pt x="445" y="54"/>
                </a:lnTo>
                <a:lnTo>
                  <a:pt x="445" y="54"/>
                </a:lnTo>
                <a:lnTo>
                  <a:pt x="445" y="52"/>
                </a:lnTo>
                <a:lnTo>
                  <a:pt x="447" y="50"/>
                </a:lnTo>
                <a:lnTo>
                  <a:pt x="447" y="50"/>
                </a:lnTo>
                <a:lnTo>
                  <a:pt x="447" y="48"/>
                </a:lnTo>
                <a:lnTo>
                  <a:pt x="447" y="48"/>
                </a:lnTo>
                <a:lnTo>
                  <a:pt x="447" y="48"/>
                </a:lnTo>
                <a:lnTo>
                  <a:pt x="445" y="48"/>
                </a:lnTo>
                <a:lnTo>
                  <a:pt x="443" y="48"/>
                </a:lnTo>
                <a:lnTo>
                  <a:pt x="443" y="50"/>
                </a:lnTo>
                <a:lnTo>
                  <a:pt x="441" y="50"/>
                </a:lnTo>
                <a:lnTo>
                  <a:pt x="441" y="50"/>
                </a:lnTo>
                <a:lnTo>
                  <a:pt x="439" y="52"/>
                </a:lnTo>
                <a:lnTo>
                  <a:pt x="439" y="52"/>
                </a:lnTo>
                <a:lnTo>
                  <a:pt x="437" y="52"/>
                </a:lnTo>
                <a:lnTo>
                  <a:pt x="435" y="52"/>
                </a:lnTo>
                <a:lnTo>
                  <a:pt x="433" y="52"/>
                </a:lnTo>
                <a:lnTo>
                  <a:pt x="428" y="52"/>
                </a:lnTo>
                <a:lnTo>
                  <a:pt x="422" y="50"/>
                </a:lnTo>
                <a:lnTo>
                  <a:pt x="414" y="44"/>
                </a:lnTo>
                <a:lnTo>
                  <a:pt x="412" y="44"/>
                </a:lnTo>
                <a:lnTo>
                  <a:pt x="410" y="44"/>
                </a:lnTo>
                <a:lnTo>
                  <a:pt x="410" y="44"/>
                </a:lnTo>
                <a:lnTo>
                  <a:pt x="408" y="44"/>
                </a:lnTo>
                <a:lnTo>
                  <a:pt x="408" y="44"/>
                </a:lnTo>
                <a:lnTo>
                  <a:pt x="405" y="46"/>
                </a:lnTo>
                <a:lnTo>
                  <a:pt x="401" y="46"/>
                </a:lnTo>
                <a:lnTo>
                  <a:pt x="399" y="48"/>
                </a:lnTo>
                <a:lnTo>
                  <a:pt x="395" y="52"/>
                </a:lnTo>
                <a:lnTo>
                  <a:pt x="391" y="58"/>
                </a:lnTo>
                <a:lnTo>
                  <a:pt x="389" y="58"/>
                </a:lnTo>
                <a:lnTo>
                  <a:pt x="389" y="58"/>
                </a:lnTo>
                <a:lnTo>
                  <a:pt x="389" y="58"/>
                </a:lnTo>
                <a:lnTo>
                  <a:pt x="387" y="56"/>
                </a:lnTo>
                <a:lnTo>
                  <a:pt x="385" y="54"/>
                </a:lnTo>
                <a:lnTo>
                  <a:pt x="378" y="50"/>
                </a:lnTo>
                <a:lnTo>
                  <a:pt x="376" y="48"/>
                </a:lnTo>
                <a:lnTo>
                  <a:pt x="374" y="48"/>
                </a:lnTo>
                <a:lnTo>
                  <a:pt x="372" y="48"/>
                </a:lnTo>
                <a:lnTo>
                  <a:pt x="372" y="48"/>
                </a:lnTo>
                <a:lnTo>
                  <a:pt x="370" y="48"/>
                </a:lnTo>
                <a:lnTo>
                  <a:pt x="366" y="50"/>
                </a:lnTo>
                <a:lnTo>
                  <a:pt x="366" y="50"/>
                </a:lnTo>
                <a:lnTo>
                  <a:pt x="366" y="50"/>
                </a:lnTo>
                <a:lnTo>
                  <a:pt x="366" y="48"/>
                </a:lnTo>
                <a:lnTo>
                  <a:pt x="366" y="48"/>
                </a:lnTo>
                <a:lnTo>
                  <a:pt x="366" y="46"/>
                </a:lnTo>
                <a:lnTo>
                  <a:pt x="368" y="44"/>
                </a:lnTo>
                <a:lnTo>
                  <a:pt x="370" y="37"/>
                </a:lnTo>
                <a:lnTo>
                  <a:pt x="376" y="31"/>
                </a:lnTo>
                <a:lnTo>
                  <a:pt x="376" y="29"/>
                </a:lnTo>
                <a:lnTo>
                  <a:pt x="376" y="27"/>
                </a:lnTo>
                <a:lnTo>
                  <a:pt x="376" y="25"/>
                </a:lnTo>
                <a:lnTo>
                  <a:pt x="376" y="23"/>
                </a:lnTo>
                <a:lnTo>
                  <a:pt x="376" y="19"/>
                </a:lnTo>
                <a:lnTo>
                  <a:pt x="376" y="12"/>
                </a:lnTo>
                <a:lnTo>
                  <a:pt x="372" y="6"/>
                </a:lnTo>
                <a:lnTo>
                  <a:pt x="370" y="8"/>
                </a:lnTo>
                <a:lnTo>
                  <a:pt x="366" y="12"/>
                </a:lnTo>
                <a:lnTo>
                  <a:pt x="366" y="12"/>
                </a:lnTo>
                <a:lnTo>
                  <a:pt x="362" y="12"/>
                </a:lnTo>
                <a:lnTo>
                  <a:pt x="362" y="12"/>
                </a:lnTo>
                <a:lnTo>
                  <a:pt x="359" y="12"/>
                </a:lnTo>
                <a:lnTo>
                  <a:pt x="359" y="14"/>
                </a:lnTo>
                <a:lnTo>
                  <a:pt x="357" y="14"/>
                </a:lnTo>
                <a:lnTo>
                  <a:pt x="357" y="14"/>
                </a:lnTo>
                <a:lnTo>
                  <a:pt x="353" y="14"/>
                </a:lnTo>
                <a:lnTo>
                  <a:pt x="347" y="12"/>
                </a:lnTo>
                <a:lnTo>
                  <a:pt x="347" y="12"/>
                </a:lnTo>
                <a:lnTo>
                  <a:pt x="345" y="12"/>
                </a:lnTo>
                <a:lnTo>
                  <a:pt x="343" y="12"/>
                </a:lnTo>
                <a:lnTo>
                  <a:pt x="343" y="12"/>
                </a:lnTo>
                <a:lnTo>
                  <a:pt x="343" y="14"/>
                </a:lnTo>
                <a:lnTo>
                  <a:pt x="341" y="14"/>
                </a:lnTo>
                <a:lnTo>
                  <a:pt x="339" y="14"/>
                </a:lnTo>
                <a:lnTo>
                  <a:pt x="320" y="14"/>
                </a:lnTo>
                <a:lnTo>
                  <a:pt x="318" y="14"/>
                </a:lnTo>
                <a:lnTo>
                  <a:pt x="316" y="17"/>
                </a:lnTo>
                <a:lnTo>
                  <a:pt x="316" y="17"/>
                </a:lnTo>
                <a:lnTo>
                  <a:pt x="316" y="17"/>
                </a:lnTo>
                <a:lnTo>
                  <a:pt x="316" y="19"/>
                </a:lnTo>
                <a:lnTo>
                  <a:pt x="316" y="19"/>
                </a:lnTo>
                <a:lnTo>
                  <a:pt x="316" y="21"/>
                </a:lnTo>
                <a:lnTo>
                  <a:pt x="316" y="21"/>
                </a:lnTo>
                <a:lnTo>
                  <a:pt x="316" y="21"/>
                </a:lnTo>
                <a:lnTo>
                  <a:pt x="314" y="21"/>
                </a:lnTo>
                <a:lnTo>
                  <a:pt x="307" y="25"/>
                </a:lnTo>
                <a:lnTo>
                  <a:pt x="307" y="25"/>
                </a:lnTo>
                <a:lnTo>
                  <a:pt x="297" y="25"/>
                </a:lnTo>
                <a:lnTo>
                  <a:pt x="295" y="25"/>
                </a:lnTo>
                <a:lnTo>
                  <a:pt x="288" y="23"/>
                </a:lnTo>
                <a:lnTo>
                  <a:pt x="286" y="23"/>
                </a:lnTo>
                <a:lnTo>
                  <a:pt x="284" y="23"/>
                </a:lnTo>
                <a:lnTo>
                  <a:pt x="284" y="23"/>
                </a:lnTo>
                <a:lnTo>
                  <a:pt x="284" y="21"/>
                </a:lnTo>
                <a:lnTo>
                  <a:pt x="280" y="19"/>
                </a:lnTo>
                <a:lnTo>
                  <a:pt x="280" y="17"/>
                </a:lnTo>
                <a:lnTo>
                  <a:pt x="278" y="17"/>
                </a:lnTo>
                <a:lnTo>
                  <a:pt x="278" y="14"/>
                </a:lnTo>
                <a:lnTo>
                  <a:pt x="272" y="6"/>
                </a:lnTo>
                <a:lnTo>
                  <a:pt x="270" y="4"/>
                </a:lnTo>
                <a:lnTo>
                  <a:pt x="265" y="4"/>
                </a:lnTo>
                <a:lnTo>
                  <a:pt x="261" y="2"/>
                </a:lnTo>
                <a:lnTo>
                  <a:pt x="261" y="4"/>
                </a:lnTo>
                <a:lnTo>
                  <a:pt x="261" y="4"/>
                </a:lnTo>
                <a:lnTo>
                  <a:pt x="263" y="8"/>
                </a:lnTo>
                <a:lnTo>
                  <a:pt x="265" y="10"/>
                </a:lnTo>
                <a:lnTo>
                  <a:pt x="265" y="12"/>
                </a:lnTo>
                <a:lnTo>
                  <a:pt x="265" y="12"/>
                </a:lnTo>
                <a:lnTo>
                  <a:pt x="265" y="14"/>
                </a:lnTo>
                <a:lnTo>
                  <a:pt x="265" y="14"/>
                </a:lnTo>
                <a:lnTo>
                  <a:pt x="263" y="17"/>
                </a:lnTo>
                <a:lnTo>
                  <a:pt x="263" y="17"/>
                </a:lnTo>
                <a:lnTo>
                  <a:pt x="261" y="21"/>
                </a:lnTo>
                <a:lnTo>
                  <a:pt x="259" y="21"/>
                </a:lnTo>
                <a:lnTo>
                  <a:pt x="259" y="21"/>
                </a:lnTo>
                <a:lnTo>
                  <a:pt x="257" y="21"/>
                </a:lnTo>
                <a:lnTo>
                  <a:pt x="253" y="23"/>
                </a:lnTo>
                <a:lnTo>
                  <a:pt x="249" y="23"/>
                </a:lnTo>
                <a:lnTo>
                  <a:pt x="247" y="25"/>
                </a:lnTo>
                <a:lnTo>
                  <a:pt x="238" y="33"/>
                </a:lnTo>
                <a:lnTo>
                  <a:pt x="236" y="33"/>
                </a:lnTo>
                <a:lnTo>
                  <a:pt x="232" y="35"/>
                </a:lnTo>
                <a:lnTo>
                  <a:pt x="228" y="37"/>
                </a:lnTo>
                <a:lnTo>
                  <a:pt x="228" y="37"/>
                </a:lnTo>
                <a:lnTo>
                  <a:pt x="226" y="40"/>
                </a:lnTo>
                <a:lnTo>
                  <a:pt x="220" y="48"/>
                </a:lnTo>
                <a:lnTo>
                  <a:pt x="220" y="48"/>
                </a:lnTo>
                <a:lnTo>
                  <a:pt x="220" y="50"/>
                </a:lnTo>
                <a:lnTo>
                  <a:pt x="220" y="50"/>
                </a:lnTo>
                <a:lnTo>
                  <a:pt x="222" y="52"/>
                </a:lnTo>
                <a:lnTo>
                  <a:pt x="222" y="52"/>
                </a:lnTo>
                <a:lnTo>
                  <a:pt x="222" y="52"/>
                </a:lnTo>
                <a:lnTo>
                  <a:pt x="222" y="54"/>
                </a:lnTo>
                <a:lnTo>
                  <a:pt x="222" y="54"/>
                </a:lnTo>
                <a:lnTo>
                  <a:pt x="222" y="56"/>
                </a:lnTo>
                <a:lnTo>
                  <a:pt x="220" y="56"/>
                </a:lnTo>
                <a:lnTo>
                  <a:pt x="220" y="56"/>
                </a:lnTo>
                <a:lnTo>
                  <a:pt x="217" y="58"/>
                </a:lnTo>
                <a:lnTo>
                  <a:pt x="217" y="58"/>
                </a:lnTo>
                <a:lnTo>
                  <a:pt x="217" y="58"/>
                </a:lnTo>
                <a:lnTo>
                  <a:pt x="215" y="62"/>
                </a:lnTo>
                <a:lnTo>
                  <a:pt x="215" y="65"/>
                </a:lnTo>
                <a:lnTo>
                  <a:pt x="215" y="65"/>
                </a:lnTo>
                <a:lnTo>
                  <a:pt x="217" y="67"/>
                </a:lnTo>
                <a:lnTo>
                  <a:pt x="217" y="67"/>
                </a:lnTo>
                <a:lnTo>
                  <a:pt x="220" y="69"/>
                </a:lnTo>
                <a:lnTo>
                  <a:pt x="222" y="69"/>
                </a:lnTo>
                <a:lnTo>
                  <a:pt x="222" y="69"/>
                </a:lnTo>
                <a:lnTo>
                  <a:pt x="222" y="71"/>
                </a:lnTo>
                <a:lnTo>
                  <a:pt x="222" y="71"/>
                </a:lnTo>
                <a:lnTo>
                  <a:pt x="222" y="73"/>
                </a:lnTo>
                <a:lnTo>
                  <a:pt x="222" y="75"/>
                </a:lnTo>
                <a:lnTo>
                  <a:pt x="222" y="75"/>
                </a:lnTo>
                <a:lnTo>
                  <a:pt x="222" y="77"/>
                </a:lnTo>
                <a:lnTo>
                  <a:pt x="220" y="79"/>
                </a:lnTo>
                <a:lnTo>
                  <a:pt x="220" y="79"/>
                </a:lnTo>
                <a:lnTo>
                  <a:pt x="220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79"/>
                </a:lnTo>
                <a:lnTo>
                  <a:pt x="217" y="81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5" y="83"/>
                </a:lnTo>
                <a:lnTo>
                  <a:pt x="213" y="81"/>
                </a:lnTo>
                <a:lnTo>
                  <a:pt x="213" y="81"/>
                </a:lnTo>
                <a:lnTo>
                  <a:pt x="211" y="81"/>
                </a:lnTo>
                <a:lnTo>
                  <a:pt x="211" y="83"/>
                </a:lnTo>
                <a:lnTo>
                  <a:pt x="211" y="83"/>
                </a:lnTo>
                <a:lnTo>
                  <a:pt x="211" y="88"/>
                </a:lnTo>
                <a:lnTo>
                  <a:pt x="211" y="90"/>
                </a:lnTo>
                <a:lnTo>
                  <a:pt x="209" y="92"/>
                </a:lnTo>
                <a:lnTo>
                  <a:pt x="199" y="106"/>
                </a:lnTo>
                <a:lnTo>
                  <a:pt x="199" y="108"/>
                </a:lnTo>
                <a:lnTo>
                  <a:pt x="199" y="111"/>
                </a:lnTo>
                <a:lnTo>
                  <a:pt x="199" y="113"/>
                </a:lnTo>
                <a:lnTo>
                  <a:pt x="197" y="117"/>
                </a:lnTo>
                <a:lnTo>
                  <a:pt x="197" y="117"/>
                </a:lnTo>
                <a:lnTo>
                  <a:pt x="197" y="119"/>
                </a:lnTo>
                <a:lnTo>
                  <a:pt x="197" y="121"/>
                </a:lnTo>
                <a:lnTo>
                  <a:pt x="199" y="121"/>
                </a:lnTo>
                <a:lnTo>
                  <a:pt x="199" y="123"/>
                </a:lnTo>
                <a:lnTo>
                  <a:pt x="203" y="125"/>
                </a:lnTo>
                <a:lnTo>
                  <a:pt x="203" y="127"/>
                </a:lnTo>
                <a:lnTo>
                  <a:pt x="203" y="127"/>
                </a:lnTo>
                <a:lnTo>
                  <a:pt x="203" y="129"/>
                </a:lnTo>
                <a:lnTo>
                  <a:pt x="203" y="131"/>
                </a:lnTo>
                <a:lnTo>
                  <a:pt x="203" y="131"/>
                </a:lnTo>
                <a:lnTo>
                  <a:pt x="203" y="133"/>
                </a:lnTo>
                <a:lnTo>
                  <a:pt x="201" y="133"/>
                </a:lnTo>
                <a:lnTo>
                  <a:pt x="201" y="133"/>
                </a:lnTo>
                <a:lnTo>
                  <a:pt x="201" y="133"/>
                </a:lnTo>
                <a:lnTo>
                  <a:pt x="199" y="133"/>
                </a:lnTo>
                <a:lnTo>
                  <a:pt x="194" y="131"/>
                </a:lnTo>
                <a:lnTo>
                  <a:pt x="192" y="131"/>
                </a:lnTo>
                <a:lnTo>
                  <a:pt x="192" y="131"/>
                </a:lnTo>
                <a:lnTo>
                  <a:pt x="192" y="131"/>
                </a:lnTo>
                <a:lnTo>
                  <a:pt x="190" y="133"/>
                </a:lnTo>
                <a:lnTo>
                  <a:pt x="190" y="133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6"/>
                </a:lnTo>
                <a:lnTo>
                  <a:pt x="190" y="138"/>
                </a:lnTo>
                <a:lnTo>
                  <a:pt x="190" y="138"/>
                </a:lnTo>
                <a:lnTo>
                  <a:pt x="190" y="138"/>
                </a:lnTo>
                <a:lnTo>
                  <a:pt x="188" y="142"/>
                </a:lnTo>
                <a:lnTo>
                  <a:pt x="186" y="142"/>
                </a:lnTo>
                <a:lnTo>
                  <a:pt x="184" y="150"/>
                </a:lnTo>
                <a:lnTo>
                  <a:pt x="182" y="152"/>
                </a:lnTo>
                <a:lnTo>
                  <a:pt x="182" y="154"/>
                </a:lnTo>
                <a:lnTo>
                  <a:pt x="180" y="156"/>
                </a:lnTo>
                <a:lnTo>
                  <a:pt x="178" y="156"/>
                </a:lnTo>
                <a:lnTo>
                  <a:pt x="178" y="156"/>
                </a:lnTo>
                <a:lnTo>
                  <a:pt x="171" y="159"/>
                </a:lnTo>
                <a:lnTo>
                  <a:pt x="171" y="156"/>
                </a:lnTo>
                <a:lnTo>
                  <a:pt x="169" y="156"/>
                </a:lnTo>
                <a:lnTo>
                  <a:pt x="169" y="154"/>
                </a:lnTo>
                <a:lnTo>
                  <a:pt x="167" y="154"/>
                </a:lnTo>
                <a:lnTo>
                  <a:pt x="167" y="154"/>
                </a:lnTo>
                <a:lnTo>
                  <a:pt x="165" y="154"/>
                </a:lnTo>
                <a:lnTo>
                  <a:pt x="165" y="154"/>
                </a:lnTo>
                <a:lnTo>
                  <a:pt x="163" y="152"/>
                </a:lnTo>
                <a:lnTo>
                  <a:pt x="163" y="152"/>
                </a:lnTo>
                <a:lnTo>
                  <a:pt x="163" y="152"/>
                </a:lnTo>
                <a:lnTo>
                  <a:pt x="161" y="150"/>
                </a:lnTo>
                <a:lnTo>
                  <a:pt x="161" y="150"/>
                </a:lnTo>
                <a:lnTo>
                  <a:pt x="151" y="152"/>
                </a:lnTo>
                <a:lnTo>
                  <a:pt x="148" y="152"/>
                </a:lnTo>
                <a:lnTo>
                  <a:pt x="146" y="152"/>
                </a:lnTo>
                <a:lnTo>
                  <a:pt x="144" y="152"/>
                </a:lnTo>
                <a:lnTo>
                  <a:pt x="144" y="154"/>
                </a:lnTo>
                <a:lnTo>
                  <a:pt x="142" y="154"/>
                </a:lnTo>
                <a:lnTo>
                  <a:pt x="142" y="154"/>
                </a:lnTo>
                <a:lnTo>
                  <a:pt x="142" y="154"/>
                </a:lnTo>
                <a:lnTo>
                  <a:pt x="140" y="152"/>
                </a:lnTo>
                <a:lnTo>
                  <a:pt x="140" y="152"/>
                </a:lnTo>
                <a:lnTo>
                  <a:pt x="138" y="152"/>
                </a:lnTo>
                <a:lnTo>
                  <a:pt x="130" y="152"/>
                </a:lnTo>
                <a:lnTo>
                  <a:pt x="130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4"/>
                </a:lnTo>
                <a:lnTo>
                  <a:pt x="128" y="156"/>
                </a:lnTo>
                <a:lnTo>
                  <a:pt x="128" y="159"/>
                </a:lnTo>
                <a:lnTo>
                  <a:pt x="126" y="161"/>
                </a:lnTo>
                <a:lnTo>
                  <a:pt x="123" y="167"/>
                </a:lnTo>
                <a:lnTo>
                  <a:pt x="119" y="175"/>
                </a:lnTo>
                <a:lnTo>
                  <a:pt x="119" y="177"/>
                </a:lnTo>
                <a:lnTo>
                  <a:pt x="117" y="177"/>
                </a:lnTo>
                <a:lnTo>
                  <a:pt x="117" y="177"/>
                </a:lnTo>
                <a:lnTo>
                  <a:pt x="115" y="177"/>
                </a:lnTo>
                <a:lnTo>
                  <a:pt x="115" y="177"/>
                </a:lnTo>
                <a:lnTo>
                  <a:pt x="113" y="179"/>
                </a:lnTo>
                <a:lnTo>
                  <a:pt x="113" y="182"/>
                </a:lnTo>
                <a:lnTo>
                  <a:pt x="111" y="184"/>
                </a:lnTo>
                <a:lnTo>
                  <a:pt x="109" y="186"/>
                </a:lnTo>
                <a:lnTo>
                  <a:pt x="109" y="186"/>
                </a:lnTo>
                <a:lnTo>
                  <a:pt x="107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8"/>
                </a:lnTo>
                <a:lnTo>
                  <a:pt x="105" y="186"/>
                </a:lnTo>
                <a:lnTo>
                  <a:pt x="105" y="186"/>
                </a:lnTo>
                <a:lnTo>
                  <a:pt x="105" y="184"/>
                </a:lnTo>
                <a:lnTo>
                  <a:pt x="105" y="184"/>
                </a:lnTo>
                <a:lnTo>
                  <a:pt x="103" y="184"/>
                </a:lnTo>
                <a:lnTo>
                  <a:pt x="103" y="184"/>
                </a:lnTo>
                <a:lnTo>
                  <a:pt x="100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4"/>
                </a:lnTo>
                <a:lnTo>
                  <a:pt x="98" y="186"/>
                </a:lnTo>
                <a:lnTo>
                  <a:pt x="98" y="198"/>
                </a:lnTo>
                <a:lnTo>
                  <a:pt x="98" y="198"/>
                </a:lnTo>
                <a:lnTo>
                  <a:pt x="98" y="200"/>
                </a:lnTo>
                <a:lnTo>
                  <a:pt x="98" y="202"/>
                </a:lnTo>
                <a:lnTo>
                  <a:pt x="100" y="202"/>
                </a:lnTo>
                <a:lnTo>
                  <a:pt x="100" y="205"/>
                </a:lnTo>
                <a:lnTo>
                  <a:pt x="100" y="207"/>
                </a:lnTo>
                <a:lnTo>
                  <a:pt x="100" y="207"/>
                </a:lnTo>
                <a:lnTo>
                  <a:pt x="100" y="209"/>
                </a:lnTo>
                <a:lnTo>
                  <a:pt x="98" y="211"/>
                </a:lnTo>
                <a:lnTo>
                  <a:pt x="96" y="217"/>
                </a:lnTo>
                <a:lnTo>
                  <a:pt x="96" y="219"/>
                </a:lnTo>
                <a:lnTo>
                  <a:pt x="98" y="221"/>
                </a:lnTo>
                <a:lnTo>
                  <a:pt x="98" y="223"/>
                </a:lnTo>
                <a:lnTo>
                  <a:pt x="98" y="223"/>
                </a:lnTo>
                <a:lnTo>
                  <a:pt x="98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0" y="223"/>
                </a:lnTo>
                <a:lnTo>
                  <a:pt x="103" y="225"/>
                </a:lnTo>
                <a:lnTo>
                  <a:pt x="103" y="227"/>
                </a:lnTo>
                <a:lnTo>
                  <a:pt x="103" y="230"/>
                </a:lnTo>
                <a:lnTo>
                  <a:pt x="103" y="230"/>
                </a:lnTo>
                <a:lnTo>
                  <a:pt x="103" y="230"/>
                </a:lnTo>
                <a:lnTo>
                  <a:pt x="105" y="230"/>
                </a:lnTo>
                <a:lnTo>
                  <a:pt x="105" y="227"/>
                </a:lnTo>
                <a:lnTo>
                  <a:pt x="105" y="227"/>
                </a:lnTo>
                <a:lnTo>
                  <a:pt x="105" y="230"/>
                </a:lnTo>
                <a:lnTo>
                  <a:pt x="105" y="232"/>
                </a:lnTo>
                <a:lnTo>
                  <a:pt x="105" y="240"/>
                </a:lnTo>
                <a:lnTo>
                  <a:pt x="105" y="242"/>
                </a:lnTo>
                <a:lnTo>
                  <a:pt x="105" y="244"/>
                </a:lnTo>
                <a:lnTo>
                  <a:pt x="105" y="244"/>
                </a:lnTo>
                <a:lnTo>
                  <a:pt x="105" y="244"/>
                </a:lnTo>
                <a:lnTo>
                  <a:pt x="107" y="246"/>
                </a:lnTo>
                <a:lnTo>
                  <a:pt x="107" y="253"/>
                </a:lnTo>
                <a:lnTo>
                  <a:pt x="107" y="257"/>
                </a:lnTo>
                <a:lnTo>
                  <a:pt x="107" y="259"/>
                </a:lnTo>
                <a:lnTo>
                  <a:pt x="107" y="261"/>
                </a:lnTo>
                <a:lnTo>
                  <a:pt x="105" y="267"/>
                </a:lnTo>
                <a:lnTo>
                  <a:pt x="105" y="269"/>
                </a:lnTo>
                <a:lnTo>
                  <a:pt x="105" y="271"/>
                </a:lnTo>
                <a:lnTo>
                  <a:pt x="109" y="273"/>
                </a:lnTo>
                <a:lnTo>
                  <a:pt x="111" y="273"/>
                </a:lnTo>
                <a:lnTo>
                  <a:pt x="113" y="276"/>
                </a:lnTo>
                <a:lnTo>
                  <a:pt x="113" y="276"/>
                </a:lnTo>
                <a:lnTo>
                  <a:pt x="113" y="276"/>
                </a:lnTo>
                <a:lnTo>
                  <a:pt x="115" y="276"/>
                </a:lnTo>
                <a:lnTo>
                  <a:pt x="119" y="276"/>
                </a:lnTo>
                <a:lnTo>
                  <a:pt x="119" y="276"/>
                </a:lnTo>
                <a:lnTo>
                  <a:pt x="119" y="276"/>
                </a:lnTo>
                <a:lnTo>
                  <a:pt x="121" y="276"/>
                </a:lnTo>
                <a:lnTo>
                  <a:pt x="121" y="276"/>
                </a:lnTo>
                <a:lnTo>
                  <a:pt x="123" y="278"/>
                </a:lnTo>
                <a:lnTo>
                  <a:pt x="123" y="278"/>
                </a:lnTo>
                <a:lnTo>
                  <a:pt x="123" y="280"/>
                </a:lnTo>
                <a:lnTo>
                  <a:pt x="123" y="280"/>
                </a:lnTo>
                <a:lnTo>
                  <a:pt x="126" y="280"/>
                </a:lnTo>
                <a:lnTo>
                  <a:pt x="126" y="280"/>
                </a:lnTo>
                <a:lnTo>
                  <a:pt x="126" y="280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0" y="278"/>
                </a:lnTo>
                <a:lnTo>
                  <a:pt x="132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78"/>
                </a:lnTo>
                <a:lnTo>
                  <a:pt x="134" y="280"/>
                </a:lnTo>
                <a:lnTo>
                  <a:pt x="134" y="282"/>
                </a:lnTo>
                <a:lnTo>
                  <a:pt x="134" y="282"/>
                </a:lnTo>
                <a:lnTo>
                  <a:pt x="132" y="288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2" y="290"/>
                </a:lnTo>
                <a:lnTo>
                  <a:pt x="134" y="292"/>
                </a:lnTo>
                <a:lnTo>
                  <a:pt x="136" y="294"/>
                </a:lnTo>
                <a:lnTo>
                  <a:pt x="136" y="294"/>
                </a:lnTo>
                <a:lnTo>
                  <a:pt x="134" y="294"/>
                </a:lnTo>
                <a:lnTo>
                  <a:pt x="132" y="296"/>
                </a:lnTo>
                <a:lnTo>
                  <a:pt x="132" y="296"/>
                </a:lnTo>
                <a:lnTo>
                  <a:pt x="130" y="298"/>
                </a:lnTo>
                <a:lnTo>
                  <a:pt x="128" y="298"/>
                </a:lnTo>
                <a:lnTo>
                  <a:pt x="128" y="298"/>
                </a:lnTo>
                <a:lnTo>
                  <a:pt x="123" y="303"/>
                </a:lnTo>
                <a:lnTo>
                  <a:pt x="123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3"/>
                </a:lnTo>
                <a:lnTo>
                  <a:pt x="121" y="301"/>
                </a:lnTo>
                <a:lnTo>
                  <a:pt x="121" y="301"/>
                </a:lnTo>
                <a:lnTo>
                  <a:pt x="121" y="298"/>
                </a:lnTo>
                <a:lnTo>
                  <a:pt x="121" y="298"/>
                </a:lnTo>
                <a:lnTo>
                  <a:pt x="121" y="296"/>
                </a:lnTo>
                <a:lnTo>
                  <a:pt x="121" y="296"/>
                </a:lnTo>
                <a:lnTo>
                  <a:pt x="121" y="294"/>
                </a:lnTo>
                <a:lnTo>
                  <a:pt x="121" y="294"/>
                </a:lnTo>
                <a:lnTo>
                  <a:pt x="119" y="294"/>
                </a:lnTo>
                <a:lnTo>
                  <a:pt x="115" y="294"/>
                </a:lnTo>
                <a:lnTo>
                  <a:pt x="115" y="294"/>
                </a:lnTo>
                <a:lnTo>
                  <a:pt x="113" y="292"/>
                </a:lnTo>
                <a:lnTo>
                  <a:pt x="111" y="292"/>
                </a:lnTo>
                <a:lnTo>
                  <a:pt x="100" y="290"/>
                </a:lnTo>
                <a:lnTo>
                  <a:pt x="100" y="290"/>
                </a:lnTo>
                <a:lnTo>
                  <a:pt x="98" y="290"/>
                </a:lnTo>
                <a:lnTo>
                  <a:pt x="98" y="290"/>
                </a:lnTo>
                <a:lnTo>
                  <a:pt x="98" y="292"/>
                </a:lnTo>
                <a:lnTo>
                  <a:pt x="98" y="292"/>
                </a:lnTo>
                <a:lnTo>
                  <a:pt x="96" y="292"/>
                </a:lnTo>
                <a:lnTo>
                  <a:pt x="96" y="292"/>
                </a:lnTo>
                <a:lnTo>
                  <a:pt x="94" y="296"/>
                </a:lnTo>
                <a:lnTo>
                  <a:pt x="94" y="296"/>
                </a:lnTo>
                <a:lnTo>
                  <a:pt x="94" y="296"/>
                </a:lnTo>
                <a:lnTo>
                  <a:pt x="92" y="296"/>
                </a:lnTo>
                <a:lnTo>
                  <a:pt x="92" y="296"/>
                </a:lnTo>
                <a:lnTo>
                  <a:pt x="86" y="282"/>
                </a:lnTo>
                <a:lnTo>
                  <a:pt x="86" y="282"/>
                </a:lnTo>
                <a:lnTo>
                  <a:pt x="84" y="280"/>
                </a:lnTo>
                <a:lnTo>
                  <a:pt x="84" y="280"/>
                </a:lnTo>
                <a:lnTo>
                  <a:pt x="82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80" y="280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7" y="278"/>
                </a:lnTo>
                <a:lnTo>
                  <a:pt x="75" y="276"/>
                </a:lnTo>
                <a:lnTo>
                  <a:pt x="73" y="273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71" y="271"/>
                </a:lnTo>
                <a:lnTo>
                  <a:pt x="69" y="271"/>
                </a:lnTo>
                <a:lnTo>
                  <a:pt x="69" y="271"/>
                </a:lnTo>
                <a:lnTo>
                  <a:pt x="69" y="273"/>
                </a:lnTo>
                <a:lnTo>
                  <a:pt x="69" y="273"/>
                </a:lnTo>
                <a:lnTo>
                  <a:pt x="67" y="276"/>
                </a:lnTo>
                <a:lnTo>
                  <a:pt x="67" y="276"/>
                </a:lnTo>
                <a:lnTo>
                  <a:pt x="67" y="276"/>
                </a:lnTo>
                <a:lnTo>
                  <a:pt x="67" y="278"/>
                </a:lnTo>
                <a:lnTo>
                  <a:pt x="65" y="278"/>
                </a:lnTo>
                <a:lnTo>
                  <a:pt x="65" y="276"/>
                </a:lnTo>
                <a:lnTo>
                  <a:pt x="65" y="276"/>
                </a:lnTo>
                <a:lnTo>
                  <a:pt x="65" y="276"/>
                </a:lnTo>
                <a:lnTo>
                  <a:pt x="65" y="273"/>
                </a:lnTo>
                <a:lnTo>
                  <a:pt x="63" y="273"/>
                </a:lnTo>
                <a:lnTo>
                  <a:pt x="59" y="267"/>
                </a:lnTo>
                <a:lnTo>
                  <a:pt x="59" y="267"/>
                </a:lnTo>
                <a:lnTo>
                  <a:pt x="57" y="267"/>
                </a:lnTo>
                <a:lnTo>
                  <a:pt x="57" y="267"/>
                </a:lnTo>
                <a:lnTo>
                  <a:pt x="57" y="267"/>
                </a:lnTo>
                <a:lnTo>
                  <a:pt x="52" y="271"/>
                </a:lnTo>
                <a:lnTo>
                  <a:pt x="50" y="273"/>
                </a:lnTo>
                <a:lnTo>
                  <a:pt x="50" y="273"/>
                </a:lnTo>
                <a:lnTo>
                  <a:pt x="48" y="273"/>
                </a:lnTo>
                <a:lnTo>
                  <a:pt x="44" y="282"/>
                </a:lnTo>
                <a:lnTo>
                  <a:pt x="44" y="282"/>
                </a:lnTo>
                <a:lnTo>
                  <a:pt x="44" y="284"/>
                </a:lnTo>
                <a:lnTo>
                  <a:pt x="44" y="286"/>
                </a:lnTo>
                <a:lnTo>
                  <a:pt x="44" y="286"/>
                </a:lnTo>
                <a:lnTo>
                  <a:pt x="44" y="288"/>
                </a:lnTo>
                <a:lnTo>
                  <a:pt x="46" y="288"/>
                </a:lnTo>
                <a:lnTo>
                  <a:pt x="46" y="290"/>
                </a:lnTo>
                <a:lnTo>
                  <a:pt x="57" y="294"/>
                </a:lnTo>
                <a:lnTo>
                  <a:pt x="57" y="294"/>
                </a:lnTo>
                <a:lnTo>
                  <a:pt x="57" y="296"/>
                </a:lnTo>
                <a:lnTo>
                  <a:pt x="59" y="298"/>
                </a:lnTo>
                <a:lnTo>
                  <a:pt x="59" y="301"/>
                </a:lnTo>
                <a:lnTo>
                  <a:pt x="59" y="301"/>
                </a:lnTo>
                <a:lnTo>
                  <a:pt x="61" y="301"/>
                </a:lnTo>
                <a:lnTo>
                  <a:pt x="65" y="301"/>
                </a:lnTo>
                <a:lnTo>
                  <a:pt x="65" y="301"/>
                </a:lnTo>
                <a:lnTo>
                  <a:pt x="65" y="303"/>
                </a:lnTo>
                <a:lnTo>
                  <a:pt x="67" y="303"/>
                </a:lnTo>
                <a:lnTo>
                  <a:pt x="67" y="305"/>
                </a:lnTo>
                <a:lnTo>
                  <a:pt x="65" y="309"/>
                </a:lnTo>
                <a:lnTo>
                  <a:pt x="65" y="311"/>
                </a:lnTo>
                <a:lnTo>
                  <a:pt x="65" y="313"/>
                </a:lnTo>
                <a:lnTo>
                  <a:pt x="67" y="315"/>
                </a:lnTo>
                <a:lnTo>
                  <a:pt x="67" y="317"/>
                </a:lnTo>
                <a:lnTo>
                  <a:pt x="67" y="319"/>
                </a:lnTo>
                <a:lnTo>
                  <a:pt x="67" y="321"/>
                </a:lnTo>
                <a:lnTo>
                  <a:pt x="65" y="330"/>
                </a:lnTo>
                <a:lnTo>
                  <a:pt x="67" y="330"/>
                </a:lnTo>
                <a:lnTo>
                  <a:pt x="67" y="332"/>
                </a:lnTo>
                <a:lnTo>
                  <a:pt x="69" y="332"/>
                </a:lnTo>
                <a:lnTo>
                  <a:pt x="71" y="332"/>
                </a:lnTo>
                <a:lnTo>
                  <a:pt x="71" y="332"/>
                </a:lnTo>
                <a:lnTo>
                  <a:pt x="71" y="334"/>
                </a:lnTo>
                <a:lnTo>
                  <a:pt x="73" y="338"/>
                </a:lnTo>
                <a:lnTo>
                  <a:pt x="73" y="338"/>
                </a:lnTo>
                <a:lnTo>
                  <a:pt x="73" y="338"/>
                </a:lnTo>
                <a:lnTo>
                  <a:pt x="75" y="338"/>
                </a:lnTo>
                <a:lnTo>
                  <a:pt x="77" y="340"/>
                </a:lnTo>
                <a:lnTo>
                  <a:pt x="77" y="340"/>
                </a:lnTo>
                <a:lnTo>
                  <a:pt x="80" y="340"/>
                </a:lnTo>
                <a:lnTo>
                  <a:pt x="80" y="342"/>
                </a:lnTo>
                <a:lnTo>
                  <a:pt x="80" y="342"/>
                </a:lnTo>
                <a:lnTo>
                  <a:pt x="80" y="344"/>
                </a:lnTo>
                <a:lnTo>
                  <a:pt x="80" y="344"/>
                </a:lnTo>
                <a:lnTo>
                  <a:pt x="77" y="347"/>
                </a:lnTo>
                <a:lnTo>
                  <a:pt x="77" y="347"/>
                </a:lnTo>
                <a:lnTo>
                  <a:pt x="77" y="347"/>
                </a:lnTo>
                <a:lnTo>
                  <a:pt x="77" y="349"/>
                </a:lnTo>
                <a:lnTo>
                  <a:pt x="77" y="349"/>
                </a:lnTo>
                <a:lnTo>
                  <a:pt x="80" y="349"/>
                </a:lnTo>
                <a:lnTo>
                  <a:pt x="80" y="351"/>
                </a:lnTo>
                <a:lnTo>
                  <a:pt x="80" y="351"/>
                </a:lnTo>
                <a:lnTo>
                  <a:pt x="80" y="353"/>
                </a:lnTo>
                <a:lnTo>
                  <a:pt x="77" y="357"/>
                </a:lnTo>
                <a:lnTo>
                  <a:pt x="77" y="357"/>
                </a:lnTo>
                <a:lnTo>
                  <a:pt x="77" y="359"/>
                </a:lnTo>
                <a:lnTo>
                  <a:pt x="77" y="361"/>
                </a:lnTo>
                <a:lnTo>
                  <a:pt x="77" y="363"/>
                </a:lnTo>
                <a:lnTo>
                  <a:pt x="77" y="363"/>
                </a:lnTo>
                <a:lnTo>
                  <a:pt x="80" y="365"/>
                </a:lnTo>
                <a:lnTo>
                  <a:pt x="80" y="367"/>
                </a:lnTo>
                <a:lnTo>
                  <a:pt x="80" y="369"/>
                </a:lnTo>
                <a:lnTo>
                  <a:pt x="80" y="372"/>
                </a:lnTo>
                <a:lnTo>
                  <a:pt x="80" y="372"/>
                </a:lnTo>
                <a:lnTo>
                  <a:pt x="80" y="374"/>
                </a:lnTo>
                <a:lnTo>
                  <a:pt x="82" y="374"/>
                </a:lnTo>
                <a:lnTo>
                  <a:pt x="82" y="376"/>
                </a:lnTo>
                <a:lnTo>
                  <a:pt x="84" y="376"/>
                </a:lnTo>
                <a:lnTo>
                  <a:pt x="84" y="380"/>
                </a:lnTo>
                <a:lnTo>
                  <a:pt x="84" y="380"/>
                </a:lnTo>
                <a:lnTo>
                  <a:pt x="86" y="382"/>
                </a:lnTo>
                <a:lnTo>
                  <a:pt x="86" y="384"/>
                </a:lnTo>
                <a:lnTo>
                  <a:pt x="86" y="384"/>
                </a:lnTo>
                <a:lnTo>
                  <a:pt x="86" y="386"/>
                </a:lnTo>
                <a:lnTo>
                  <a:pt x="86" y="392"/>
                </a:lnTo>
                <a:lnTo>
                  <a:pt x="86" y="395"/>
                </a:lnTo>
                <a:lnTo>
                  <a:pt x="86" y="395"/>
                </a:lnTo>
                <a:lnTo>
                  <a:pt x="84" y="395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2" y="397"/>
                </a:lnTo>
                <a:lnTo>
                  <a:pt x="80" y="397"/>
                </a:lnTo>
                <a:lnTo>
                  <a:pt x="80" y="399"/>
                </a:lnTo>
                <a:lnTo>
                  <a:pt x="80" y="399"/>
                </a:lnTo>
                <a:lnTo>
                  <a:pt x="80" y="399"/>
                </a:lnTo>
                <a:lnTo>
                  <a:pt x="80" y="403"/>
                </a:lnTo>
                <a:lnTo>
                  <a:pt x="77" y="407"/>
                </a:lnTo>
                <a:lnTo>
                  <a:pt x="77" y="407"/>
                </a:lnTo>
                <a:lnTo>
                  <a:pt x="77" y="409"/>
                </a:lnTo>
                <a:lnTo>
                  <a:pt x="77" y="411"/>
                </a:lnTo>
                <a:lnTo>
                  <a:pt x="77" y="413"/>
                </a:lnTo>
                <a:lnTo>
                  <a:pt x="75" y="411"/>
                </a:lnTo>
                <a:lnTo>
                  <a:pt x="75" y="411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3" y="409"/>
                </a:lnTo>
                <a:lnTo>
                  <a:pt x="71" y="411"/>
                </a:lnTo>
                <a:lnTo>
                  <a:pt x="71" y="413"/>
                </a:lnTo>
                <a:lnTo>
                  <a:pt x="69" y="415"/>
                </a:lnTo>
                <a:lnTo>
                  <a:pt x="69" y="415"/>
                </a:lnTo>
                <a:lnTo>
                  <a:pt x="67" y="415"/>
                </a:lnTo>
                <a:lnTo>
                  <a:pt x="63" y="418"/>
                </a:lnTo>
                <a:lnTo>
                  <a:pt x="63" y="418"/>
                </a:lnTo>
                <a:lnTo>
                  <a:pt x="61" y="418"/>
                </a:lnTo>
                <a:lnTo>
                  <a:pt x="61" y="418"/>
                </a:lnTo>
                <a:lnTo>
                  <a:pt x="59" y="420"/>
                </a:lnTo>
                <a:lnTo>
                  <a:pt x="59" y="420"/>
                </a:lnTo>
                <a:lnTo>
                  <a:pt x="57" y="422"/>
                </a:lnTo>
                <a:lnTo>
                  <a:pt x="57" y="422"/>
                </a:lnTo>
                <a:lnTo>
                  <a:pt x="57" y="424"/>
                </a:lnTo>
                <a:lnTo>
                  <a:pt x="54" y="424"/>
                </a:lnTo>
                <a:lnTo>
                  <a:pt x="54" y="424"/>
                </a:lnTo>
                <a:lnTo>
                  <a:pt x="54" y="424"/>
                </a:lnTo>
                <a:lnTo>
                  <a:pt x="52" y="424"/>
                </a:lnTo>
                <a:lnTo>
                  <a:pt x="52" y="426"/>
                </a:lnTo>
                <a:lnTo>
                  <a:pt x="52" y="426"/>
                </a:lnTo>
                <a:lnTo>
                  <a:pt x="54" y="426"/>
                </a:lnTo>
                <a:lnTo>
                  <a:pt x="54" y="426"/>
                </a:lnTo>
                <a:lnTo>
                  <a:pt x="57" y="428"/>
                </a:lnTo>
                <a:lnTo>
                  <a:pt x="57" y="428"/>
                </a:lnTo>
                <a:lnTo>
                  <a:pt x="57" y="430"/>
                </a:lnTo>
                <a:lnTo>
                  <a:pt x="57" y="432"/>
                </a:lnTo>
                <a:lnTo>
                  <a:pt x="57" y="432"/>
                </a:lnTo>
                <a:lnTo>
                  <a:pt x="57" y="432"/>
                </a:lnTo>
                <a:lnTo>
                  <a:pt x="54" y="434"/>
                </a:lnTo>
                <a:lnTo>
                  <a:pt x="54" y="434"/>
                </a:lnTo>
                <a:lnTo>
                  <a:pt x="52" y="436"/>
                </a:lnTo>
                <a:lnTo>
                  <a:pt x="50" y="438"/>
                </a:lnTo>
                <a:lnTo>
                  <a:pt x="46" y="440"/>
                </a:lnTo>
                <a:lnTo>
                  <a:pt x="44" y="445"/>
                </a:lnTo>
                <a:lnTo>
                  <a:pt x="42" y="445"/>
                </a:lnTo>
                <a:lnTo>
                  <a:pt x="40" y="449"/>
                </a:lnTo>
                <a:lnTo>
                  <a:pt x="36" y="453"/>
                </a:lnTo>
                <a:lnTo>
                  <a:pt x="36" y="455"/>
                </a:lnTo>
                <a:lnTo>
                  <a:pt x="36" y="455"/>
                </a:lnTo>
                <a:lnTo>
                  <a:pt x="34" y="455"/>
                </a:lnTo>
                <a:lnTo>
                  <a:pt x="31" y="455"/>
                </a:lnTo>
                <a:lnTo>
                  <a:pt x="31" y="457"/>
                </a:lnTo>
                <a:lnTo>
                  <a:pt x="29" y="457"/>
                </a:lnTo>
                <a:lnTo>
                  <a:pt x="29" y="457"/>
                </a:lnTo>
                <a:lnTo>
                  <a:pt x="27" y="459"/>
                </a:lnTo>
                <a:lnTo>
                  <a:pt x="27" y="459"/>
                </a:lnTo>
                <a:lnTo>
                  <a:pt x="27" y="461"/>
                </a:lnTo>
                <a:lnTo>
                  <a:pt x="21" y="463"/>
                </a:lnTo>
                <a:lnTo>
                  <a:pt x="19" y="463"/>
                </a:lnTo>
                <a:lnTo>
                  <a:pt x="19" y="463"/>
                </a:lnTo>
                <a:lnTo>
                  <a:pt x="19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5" y="468"/>
                </a:lnTo>
                <a:lnTo>
                  <a:pt x="15" y="470"/>
                </a:lnTo>
                <a:lnTo>
                  <a:pt x="15" y="470"/>
                </a:lnTo>
                <a:lnTo>
                  <a:pt x="13" y="470"/>
                </a:lnTo>
                <a:lnTo>
                  <a:pt x="13" y="472"/>
                </a:lnTo>
                <a:lnTo>
                  <a:pt x="13" y="472"/>
                </a:lnTo>
                <a:lnTo>
                  <a:pt x="13" y="472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5" y="478"/>
                </a:lnTo>
                <a:lnTo>
                  <a:pt x="15" y="480"/>
                </a:lnTo>
                <a:lnTo>
                  <a:pt x="13" y="482"/>
                </a:lnTo>
                <a:lnTo>
                  <a:pt x="13" y="484"/>
                </a:lnTo>
                <a:lnTo>
                  <a:pt x="13" y="484"/>
                </a:lnTo>
                <a:lnTo>
                  <a:pt x="13" y="484"/>
                </a:lnTo>
                <a:lnTo>
                  <a:pt x="11" y="486"/>
                </a:lnTo>
                <a:lnTo>
                  <a:pt x="11" y="486"/>
                </a:lnTo>
                <a:lnTo>
                  <a:pt x="11" y="486"/>
                </a:lnTo>
                <a:lnTo>
                  <a:pt x="11" y="489"/>
                </a:lnTo>
                <a:lnTo>
                  <a:pt x="11" y="489"/>
                </a:lnTo>
                <a:lnTo>
                  <a:pt x="11" y="493"/>
                </a:lnTo>
                <a:lnTo>
                  <a:pt x="11" y="495"/>
                </a:lnTo>
                <a:lnTo>
                  <a:pt x="11" y="497"/>
                </a:lnTo>
                <a:lnTo>
                  <a:pt x="9" y="497"/>
                </a:lnTo>
                <a:lnTo>
                  <a:pt x="9" y="497"/>
                </a:lnTo>
                <a:lnTo>
                  <a:pt x="9" y="499"/>
                </a:lnTo>
                <a:lnTo>
                  <a:pt x="6" y="499"/>
                </a:lnTo>
                <a:lnTo>
                  <a:pt x="6" y="501"/>
                </a:lnTo>
                <a:lnTo>
                  <a:pt x="6" y="501"/>
                </a:lnTo>
                <a:lnTo>
                  <a:pt x="6" y="503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6" y="505"/>
                </a:lnTo>
                <a:lnTo>
                  <a:pt x="4" y="505"/>
                </a:lnTo>
                <a:lnTo>
                  <a:pt x="4" y="505"/>
                </a:lnTo>
                <a:lnTo>
                  <a:pt x="4" y="503"/>
                </a:lnTo>
                <a:lnTo>
                  <a:pt x="4" y="503"/>
                </a:lnTo>
                <a:lnTo>
                  <a:pt x="2" y="503"/>
                </a:lnTo>
                <a:lnTo>
                  <a:pt x="2" y="503"/>
                </a:lnTo>
                <a:lnTo>
                  <a:pt x="2" y="505"/>
                </a:lnTo>
                <a:lnTo>
                  <a:pt x="2" y="505"/>
                </a:lnTo>
                <a:lnTo>
                  <a:pt x="2" y="505"/>
                </a:lnTo>
                <a:lnTo>
                  <a:pt x="2" y="507"/>
                </a:lnTo>
                <a:lnTo>
                  <a:pt x="0" y="509"/>
                </a:lnTo>
                <a:lnTo>
                  <a:pt x="0" y="511"/>
                </a:lnTo>
                <a:lnTo>
                  <a:pt x="2" y="514"/>
                </a:lnTo>
                <a:lnTo>
                  <a:pt x="6" y="514"/>
                </a:lnTo>
                <a:lnTo>
                  <a:pt x="9" y="514"/>
                </a:lnTo>
                <a:lnTo>
                  <a:pt x="9" y="514"/>
                </a:lnTo>
                <a:lnTo>
                  <a:pt x="11" y="514"/>
                </a:lnTo>
                <a:lnTo>
                  <a:pt x="11" y="514"/>
                </a:lnTo>
                <a:lnTo>
                  <a:pt x="11" y="514"/>
                </a:lnTo>
                <a:lnTo>
                  <a:pt x="13" y="511"/>
                </a:lnTo>
                <a:lnTo>
                  <a:pt x="13" y="511"/>
                </a:lnTo>
                <a:lnTo>
                  <a:pt x="13" y="511"/>
                </a:lnTo>
                <a:lnTo>
                  <a:pt x="15" y="511"/>
                </a:lnTo>
                <a:lnTo>
                  <a:pt x="19" y="514"/>
                </a:lnTo>
                <a:lnTo>
                  <a:pt x="21" y="514"/>
                </a:lnTo>
                <a:lnTo>
                  <a:pt x="23" y="511"/>
                </a:lnTo>
                <a:lnTo>
                  <a:pt x="25" y="509"/>
                </a:lnTo>
                <a:lnTo>
                  <a:pt x="27" y="509"/>
                </a:lnTo>
                <a:lnTo>
                  <a:pt x="27" y="507"/>
                </a:lnTo>
                <a:lnTo>
                  <a:pt x="31" y="507"/>
                </a:lnTo>
                <a:lnTo>
                  <a:pt x="34" y="507"/>
                </a:lnTo>
                <a:lnTo>
                  <a:pt x="34" y="505"/>
                </a:lnTo>
                <a:lnTo>
                  <a:pt x="36" y="505"/>
                </a:lnTo>
                <a:lnTo>
                  <a:pt x="36" y="503"/>
                </a:lnTo>
                <a:lnTo>
                  <a:pt x="38" y="501"/>
                </a:lnTo>
                <a:lnTo>
                  <a:pt x="46" y="499"/>
                </a:lnTo>
                <a:lnTo>
                  <a:pt x="54" y="493"/>
                </a:lnTo>
                <a:lnTo>
                  <a:pt x="59" y="493"/>
                </a:lnTo>
                <a:lnTo>
                  <a:pt x="63" y="491"/>
                </a:lnTo>
                <a:lnTo>
                  <a:pt x="67" y="486"/>
                </a:lnTo>
                <a:lnTo>
                  <a:pt x="71" y="486"/>
                </a:lnTo>
                <a:lnTo>
                  <a:pt x="75" y="489"/>
                </a:lnTo>
                <a:lnTo>
                  <a:pt x="77" y="489"/>
                </a:lnTo>
                <a:lnTo>
                  <a:pt x="80" y="491"/>
                </a:lnTo>
                <a:lnTo>
                  <a:pt x="82" y="493"/>
                </a:lnTo>
                <a:lnTo>
                  <a:pt x="82" y="493"/>
                </a:lnTo>
                <a:lnTo>
                  <a:pt x="82" y="493"/>
                </a:lnTo>
                <a:lnTo>
                  <a:pt x="84" y="493"/>
                </a:lnTo>
                <a:lnTo>
                  <a:pt x="84" y="493"/>
                </a:lnTo>
                <a:lnTo>
                  <a:pt x="86" y="493"/>
                </a:lnTo>
                <a:lnTo>
                  <a:pt x="86" y="493"/>
                </a:lnTo>
                <a:lnTo>
                  <a:pt x="88" y="493"/>
                </a:lnTo>
                <a:lnTo>
                  <a:pt x="88" y="493"/>
                </a:lnTo>
                <a:lnTo>
                  <a:pt x="88" y="491"/>
                </a:lnTo>
                <a:lnTo>
                  <a:pt x="90" y="491"/>
                </a:lnTo>
                <a:lnTo>
                  <a:pt x="90" y="489"/>
                </a:lnTo>
                <a:lnTo>
                  <a:pt x="90" y="489"/>
                </a:lnTo>
                <a:lnTo>
                  <a:pt x="92" y="486"/>
                </a:lnTo>
                <a:lnTo>
                  <a:pt x="94" y="489"/>
                </a:lnTo>
                <a:lnTo>
                  <a:pt x="96" y="486"/>
                </a:lnTo>
                <a:lnTo>
                  <a:pt x="96" y="486"/>
                </a:lnTo>
                <a:lnTo>
                  <a:pt x="96" y="484"/>
                </a:lnTo>
                <a:lnTo>
                  <a:pt x="96" y="484"/>
                </a:lnTo>
                <a:lnTo>
                  <a:pt x="96" y="482"/>
                </a:lnTo>
                <a:lnTo>
                  <a:pt x="96" y="480"/>
                </a:lnTo>
                <a:lnTo>
                  <a:pt x="96" y="480"/>
                </a:lnTo>
                <a:lnTo>
                  <a:pt x="98" y="478"/>
                </a:lnTo>
                <a:lnTo>
                  <a:pt x="98" y="478"/>
                </a:lnTo>
                <a:lnTo>
                  <a:pt x="98" y="478"/>
                </a:lnTo>
                <a:lnTo>
                  <a:pt x="98" y="476"/>
                </a:lnTo>
                <a:lnTo>
                  <a:pt x="98" y="476"/>
                </a:lnTo>
                <a:lnTo>
                  <a:pt x="96" y="474"/>
                </a:lnTo>
                <a:lnTo>
                  <a:pt x="94" y="472"/>
                </a:lnTo>
                <a:lnTo>
                  <a:pt x="94" y="472"/>
                </a:lnTo>
                <a:lnTo>
                  <a:pt x="94" y="470"/>
                </a:lnTo>
                <a:lnTo>
                  <a:pt x="94" y="470"/>
                </a:lnTo>
                <a:lnTo>
                  <a:pt x="98" y="463"/>
                </a:lnTo>
                <a:lnTo>
                  <a:pt x="98" y="461"/>
                </a:lnTo>
                <a:lnTo>
                  <a:pt x="98" y="461"/>
                </a:lnTo>
                <a:lnTo>
                  <a:pt x="98" y="459"/>
                </a:lnTo>
                <a:lnTo>
                  <a:pt x="98" y="457"/>
                </a:lnTo>
                <a:lnTo>
                  <a:pt x="98" y="457"/>
                </a:lnTo>
                <a:lnTo>
                  <a:pt x="98" y="457"/>
                </a:lnTo>
                <a:lnTo>
                  <a:pt x="100" y="453"/>
                </a:lnTo>
                <a:lnTo>
                  <a:pt x="100" y="451"/>
                </a:lnTo>
                <a:lnTo>
                  <a:pt x="100" y="449"/>
                </a:lnTo>
                <a:lnTo>
                  <a:pt x="100" y="449"/>
                </a:lnTo>
                <a:lnTo>
                  <a:pt x="100" y="447"/>
                </a:lnTo>
                <a:lnTo>
                  <a:pt x="100" y="447"/>
                </a:lnTo>
                <a:lnTo>
                  <a:pt x="105" y="443"/>
                </a:lnTo>
                <a:lnTo>
                  <a:pt x="105" y="440"/>
                </a:lnTo>
                <a:lnTo>
                  <a:pt x="107" y="438"/>
                </a:lnTo>
                <a:lnTo>
                  <a:pt x="107" y="436"/>
                </a:lnTo>
                <a:lnTo>
                  <a:pt x="109" y="436"/>
                </a:lnTo>
                <a:lnTo>
                  <a:pt x="111" y="436"/>
                </a:lnTo>
                <a:lnTo>
                  <a:pt x="111" y="438"/>
                </a:lnTo>
                <a:lnTo>
                  <a:pt x="113" y="438"/>
                </a:lnTo>
                <a:lnTo>
                  <a:pt x="113" y="438"/>
                </a:lnTo>
                <a:lnTo>
                  <a:pt x="113" y="438"/>
                </a:lnTo>
                <a:lnTo>
                  <a:pt x="115" y="438"/>
                </a:lnTo>
                <a:lnTo>
                  <a:pt x="115" y="438"/>
                </a:lnTo>
                <a:lnTo>
                  <a:pt x="115" y="440"/>
                </a:lnTo>
                <a:lnTo>
                  <a:pt x="115" y="440"/>
                </a:lnTo>
                <a:lnTo>
                  <a:pt x="115" y="440"/>
                </a:lnTo>
                <a:lnTo>
                  <a:pt x="115" y="443"/>
                </a:lnTo>
                <a:lnTo>
                  <a:pt x="115" y="443"/>
                </a:lnTo>
                <a:lnTo>
                  <a:pt x="115" y="445"/>
                </a:lnTo>
                <a:lnTo>
                  <a:pt x="115" y="447"/>
                </a:lnTo>
                <a:lnTo>
                  <a:pt x="115" y="447"/>
                </a:lnTo>
                <a:lnTo>
                  <a:pt x="115" y="449"/>
                </a:lnTo>
                <a:lnTo>
                  <a:pt x="117" y="449"/>
                </a:lnTo>
                <a:lnTo>
                  <a:pt x="121" y="455"/>
                </a:lnTo>
                <a:lnTo>
                  <a:pt x="121" y="455"/>
                </a:lnTo>
                <a:lnTo>
                  <a:pt x="123" y="455"/>
                </a:lnTo>
                <a:lnTo>
                  <a:pt x="123" y="457"/>
                </a:lnTo>
                <a:lnTo>
                  <a:pt x="123" y="457"/>
                </a:lnTo>
                <a:lnTo>
                  <a:pt x="123" y="457"/>
                </a:lnTo>
                <a:lnTo>
                  <a:pt x="123" y="459"/>
                </a:lnTo>
                <a:lnTo>
                  <a:pt x="121" y="461"/>
                </a:lnTo>
                <a:lnTo>
                  <a:pt x="121" y="463"/>
                </a:lnTo>
                <a:lnTo>
                  <a:pt x="121" y="463"/>
                </a:lnTo>
                <a:lnTo>
                  <a:pt x="121" y="466"/>
                </a:lnTo>
                <a:lnTo>
                  <a:pt x="121" y="466"/>
                </a:lnTo>
                <a:lnTo>
                  <a:pt x="123" y="466"/>
                </a:lnTo>
                <a:lnTo>
                  <a:pt x="123" y="468"/>
                </a:lnTo>
                <a:lnTo>
                  <a:pt x="126" y="468"/>
                </a:lnTo>
                <a:lnTo>
                  <a:pt x="126" y="468"/>
                </a:lnTo>
                <a:lnTo>
                  <a:pt x="128" y="468"/>
                </a:lnTo>
                <a:lnTo>
                  <a:pt x="128" y="468"/>
                </a:lnTo>
                <a:lnTo>
                  <a:pt x="130" y="466"/>
                </a:lnTo>
                <a:lnTo>
                  <a:pt x="130" y="466"/>
                </a:lnTo>
                <a:lnTo>
                  <a:pt x="130" y="463"/>
                </a:lnTo>
                <a:lnTo>
                  <a:pt x="130" y="461"/>
                </a:lnTo>
                <a:lnTo>
                  <a:pt x="130" y="461"/>
                </a:lnTo>
                <a:lnTo>
                  <a:pt x="132" y="461"/>
                </a:lnTo>
                <a:lnTo>
                  <a:pt x="134" y="459"/>
                </a:lnTo>
                <a:lnTo>
                  <a:pt x="136" y="457"/>
                </a:lnTo>
                <a:lnTo>
                  <a:pt x="140" y="455"/>
                </a:lnTo>
                <a:lnTo>
                  <a:pt x="140" y="455"/>
                </a:lnTo>
                <a:lnTo>
                  <a:pt x="142" y="453"/>
                </a:lnTo>
                <a:lnTo>
                  <a:pt x="142" y="453"/>
                </a:lnTo>
                <a:lnTo>
                  <a:pt x="142" y="451"/>
                </a:lnTo>
                <a:lnTo>
                  <a:pt x="142" y="449"/>
                </a:lnTo>
                <a:lnTo>
                  <a:pt x="142" y="447"/>
                </a:lnTo>
                <a:lnTo>
                  <a:pt x="142" y="447"/>
                </a:lnTo>
                <a:lnTo>
                  <a:pt x="144" y="447"/>
                </a:lnTo>
                <a:lnTo>
                  <a:pt x="146" y="447"/>
                </a:lnTo>
                <a:lnTo>
                  <a:pt x="146" y="447"/>
                </a:lnTo>
                <a:lnTo>
                  <a:pt x="148" y="447"/>
                </a:lnTo>
                <a:lnTo>
                  <a:pt x="148" y="449"/>
                </a:lnTo>
                <a:lnTo>
                  <a:pt x="151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49"/>
                </a:lnTo>
                <a:lnTo>
                  <a:pt x="153" y="451"/>
                </a:lnTo>
                <a:lnTo>
                  <a:pt x="153" y="453"/>
                </a:lnTo>
                <a:lnTo>
                  <a:pt x="153" y="453"/>
                </a:lnTo>
                <a:lnTo>
                  <a:pt x="153" y="453"/>
                </a:lnTo>
                <a:lnTo>
                  <a:pt x="155" y="455"/>
                </a:lnTo>
                <a:lnTo>
                  <a:pt x="159" y="453"/>
                </a:lnTo>
                <a:lnTo>
                  <a:pt x="159" y="453"/>
                </a:lnTo>
                <a:lnTo>
                  <a:pt x="163" y="453"/>
                </a:lnTo>
                <a:lnTo>
                  <a:pt x="163" y="451"/>
                </a:lnTo>
                <a:lnTo>
                  <a:pt x="165" y="451"/>
                </a:lnTo>
                <a:lnTo>
                  <a:pt x="165" y="451"/>
                </a:lnTo>
                <a:lnTo>
                  <a:pt x="167" y="451"/>
                </a:lnTo>
                <a:lnTo>
                  <a:pt x="167" y="451"/>
                </a:lnTo>
                <a:lnTo>
                  <a:pt x="169" y="447"/>
                </a:lnTo>
                <a:lnTo>
                  <a:pt x="167" y="447"/>
                </a:lnTo>
                <a:lnTo>
                  <a:pt x="167" y="445"/>
                </a:lnTo>
                <a:lnTo>
                  <a:pt x="167" y="445"/>
                </a:lnTo>
                <a:lnTo>
                  <a:pt x="167" y="445"/>
                </a:lnTo>
                <a:lnTo>
                  <a:pt x="167" y="443"/>
                </a:lnTo>
                <a:lnTo>
                  <a:pt x="167" y="443"/>
                </a:lnTo>
                <a:lnTo>
                  <a:pt x="171" y="436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71" y="434"/>
                </a:lnTo>
                <a:lnTo>
                  <a:pt x="169" y="434"/>
                </a:lnTo>
                <a:lnTo>
                  <a:pt x="169" y="434"/>
                </a:lnTo>
                <a:lnTo>
                  <a:pt x="169" y="434"/>
                </a:lnTo>
                <a:lnTo>
                  <a:pt x="167" y="432"/>
                </a:lnTo>
                <a:lnTo>
                  <a:pt x="165" y="430"/>
                </a:lnTo>
                <a:lnTo>
                  <a:pt x="165" y="428"/>
                </a:lnTo>
                <a:lnTo>
                  <a:pt x="165" y="428"/>
                </a:lnTo>
                <a:lnTo>
                  <a:pt x="167" y="426"/>
                </a:lnTo>
                <a:lnTo>
                  <a:pt x="167" y="426"/>
                </a:lnTo>
                <a:lnTo>
                  <a:pt x="167" y="426"/>
                </a:lnTo>
                <a:lnTo>
                  <a:pt x="167" y="424"/>
                </a:lnTo>
                <a:lnTo>
                  <a:pt x="167" y="424"/>
                </a:lnTo>
                <a:lnTo>
                  <a:pt x="169" y="422"/>
                </a:lnTo>
                <a:lnTo>
                  <a:pt x="171" y="420"/>
                </a:lnTo>
                <a:lnTo>
                  <a:pt x="171" y="418"/>
                </a:lnTo>
                <a:lnTo>
                  <a:pt x="174" y="415"/>
                </a:lnTo>
                <a:lnTo>
                  <a:pt x="176" y="413"/>
                </a:lnTo>
                <a:lnTo>
                  <a:pt x="178" y="411"/>
                </a:lnTo>
                <a:lnTo>
                  <a:pt x="178" y="411"/>
                </a:lnTo>
                <a:lnTo>
                  <a:pt x="180" y="411"/>
                </a:lnTo>
                <a:lnTo>
                  <a:pt x="180" y="411"/>
                </a:lnTo>
                <a:lnTo>
                  <a:pt x="182" y="411"/>
                </a:lnTo>
                <a:lnTo>
                  <a:pt x="182" y="411"/>
                </a:lnTo>
                <a:lnTo>
                  <a:pt x="184" y="413"/>
                </a:lnTo>
                <a:lnTo>
                  <a:pt x="184" y="413"/>
                </a:lnTo>
                <a:lnTo>
                  <a:pt x="190" y="411"/>
                </a:lnTo>
                <a:lnTo>
                  <a:pt x="192" y="409"/>
                </a:lnTo>
                <a:lnTo>
                  <a:pt x="194" y="407"/>
                </a:lnTo>
                <a:lnTo>
                  <a:pt x="197" y="405"/>
                </a:lnTo>
                <a:lnTo>
                  <a:pt x="199" y="403"/>
                </a:lnTo>
                <a:lnTo>
                  <a:pt x="201" y="403"/>
                </a:lnTo>
                <a:lnTo>
                  <a:pt x="203" y="403"/>
                </a:lnTo>
                <a:lnTo>
                  <a:pt x="203" y="401"/>
                </a:lnTo>
                <a:lnTo>
                  <a:pt x="205" y="401"/>
                </a:lnTo>
                <a:lnTo>
                  <a:pt x="205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9"/>
                </a:lnTo>
                <a:lnTo>
                  <a:pt x="203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201" y="397"/>
                </a:lnTo>
                <a:lnTo>
                  <a:pt x="199" y="397"/>
                </a:lnTo>
                <a:lnTo>
                  <a:pt x="199" y="395"/>
                </a:lnTo>
                <a:lnTo>
                  <a:pt x="197" y="392"/>
                </a:lnTo>
                <a:lnTo>
                  <a:pt x="197" y="392"/>
                </a:lnTo>
                <a:lnTo>
                  <a:pt x="197" y="390"/>
                </a:lnTo>
                <a:lnTo>
                  <a:pt x="197" y="390"/>
                </a:lnTo>
                <a:lnTo>
                  <a:pt x="194" y="388"/>
                </a:lnTo>
                <a:lnTo>
                  <a:pt x="194" y="388"/>
                </a:lnTo>
                <a:lnTo>
                  <a:pt x="194" y="388"/>
                </a:lnTo>
                <a:lnTo>
                  <a:pt x="194" y="386"/>
                </a:lnTo>
                <a:lnTo>
                  <a:pt x="194" y="386"/>
                </a:lnTo>
                <a:lnTo>
                  <a:pt x="197" y="386"/>
                </a:lnTo>
                <a:lnTo>
                  <a:pt x="197" y="384"/>
                </a:lnTo>
                <a:lnTo>
                  <a:pt x="197" y="384"/>
                </a:lnTo>
                <a:lnTo>
                  <a:pt x="199" y="384"/>
                </a:lnTo>
                <a:lnTo>
                  <a:pt x="201" y="386"/>
                </a:lnTo>
                <a:lnTo>
                  <a:pt x="201" y="386"/>
                </a:lnTo>
                <a:lnTo>
                  <a:pt x="201" y="386"/>
                </a:lnTo>
                <a:lnTo>
                  <a:pt x="203" y="386"/>
                </a:lnTo>
                <a:lnTo>
                  <a:pt x="205" y="388"/>
                </a:lnTo>
                <a:lnTo>
                  <a:pt x="207" y="388"/>
                </a:lnTo>
                <a:lnTo>
                  <a:pt x="209" y="390"/>
                </a:lnTo>
                <a:lnTo>
                  <a:pt x="209" y="388"/>
                </a:lnTo>
                <a:lnTo>
                  <a:pt x="209" y="388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6"/>
                </a:lnTo>
                <a:lnTo>
                  <a:pt x="209" y="384"/>
                </a:lnTo>
                <a:lnTo>
                  <a:pt x="209" y="384"/>
                </a:lnTo>
                <a:lnTo>
                  <a:pt x="211" y="384"/>
                </a:lnTo>
                <a:lnTo>
                  <a:pt x="211" y="384"/>
                </a:lnTo>
                <a:lnTo>
                  <a:pt x="211" y="382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1" y="378"/>
                </a:lnTo>
                <a:lnTo>
                  <a:pt x="213" y="378"/>
                </a:lnTo>
                <a:lnTo>
                  <a:pt x="213" y="380"/>
                </a:lnTo>
                <a:lnTo>
                  <a:pt x="213" y="382"/>
                </a:lnTo>
                <a:lnTo>
                  <a:pt x="215" y="384"/>
                </a:lnTo>
                <a:lnTo>
                  <a:pt x="215" y="384"/>
                </a:lnTo>
                <a:lnTo>
                  <a:pt x="215" y="384"/>
                </a:lnTo>
                <a:lnTo>
                  <a:pt x="217" y="384"/>
                </a:lnTo>
                <a:lnTo>
                  <a:pt x="217" y="384"/>
                </a:lnTo>
                <a:lnTo>
                  <a:pt x="217" y="382"/>
                </a:lnTo>
                <a:lnTo>
                  <a:pt x="220" y="380"/>
                </a:lnTo>
                <a:lnTo>
                  <a:pt x="220" y="380"/>
                </a:lnTo>
                <a:lnTo>
                  <a:pt x="220" y="378"/>
                </a:lnTo>
                <a:lnTo>
                  <a:pt x="222" y="378"/>
                </a:lnTo>
                <a:lnTo>
                  <a:pt x="224" y="376"/>
                </a:lnTo>
                <a:lnTo>
                  <a:pt x="224" y="376"/>
                </a:lnTo>
                <a:lnTo>
                  <a:pt x="224" y="374"/>
                </a:lnTo>
                <a:lnTo>
                  <a:pt x="224" y="374"/>
                </a:lnTo>
                <a:lnTo>
                  <a:pt x="224" y="372"/>
                </a:lnTo>
                <a:lnTo>
                  <a:pt x="226" y="372"/>
                </a:lnTo>
                <a:lnTo>
                  <a:pt x="226" y="372"/>
                </a:lnTo>
                <a:lnTo>
                  <a:pt x="228" y="374"/>
                </a:lnTo>
                <a:lnTo>
                  <a:pt x="228" y="376"/>
                </a:lnTo>
                <a:lnTo>
                  <a:pt x="230" y="378"/>
                </a:lnTo>
                <a:lnTo>
                  <a:pt x="234" y="382"/>
                </a:lnTo>
                <a:lnTo>
                  <a:pt x="234" y="384"/>
                </a:lnTo>
                <a:lnTo>
                  <a:pt x="236" y="384"/>
                </a:lnTo>
                <a:lnTo>
                  <a:pt x="238" y="390"/>
                </a:lnTo>
                <a:lnTo>
                  <a:pt x="238" y="392"/>
                </a:lnTo>
                <a:lnTo>
                  <a:pt x="238" y="392"/>
                </a:lnTo>
                <a:lnTo>
                  <a:pt x="238" y="392"/>
                </a:lnTo>
                <a:lnTo>
                  <a:pt x="240" y="392"/>
                </a:lnTo>
                <a:lnTo>
                  <a:pt x="240" y="390"/>
                </a:lnTo>
                <a:lnTo>
                  <a:pt x="240" y="390"/>
                </a:lnTo>
                <a:lnTo>
                  <a:pt x="240" y="388"/>
                </a:lnTo>
                <a:lnTo>
                  <a:pt x="240" y="388"/>
                </a:lnTo>
                <a:lnTo>
                  <a:pt x="240" y="388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6"/>
                </a:lnTo>
                <a:lnTo>
                  <a:pt x="240" y="384"/>
                </a:lnTo>
                <a:lnTo>
                  <a:pt x="240" y="384"/>
                </a:lnTo>
                <a:lnTo>
                  <a:pt x="242" y="384"/>
                </a:lnTo>
                <a:lnTo>
                  <a:pt x="242" y="384"/>
                </a:lnTo>
                <a:lnTo>
                  <a:pt x="245" y="386"/>
                </a:lnTo>
                <a:lnTo>
                  <a:pt x="247" y="390"/>
                </a:lnTo>
                <a:lnTo>
                  <a:pt x="247" y="395"/>
                </a:lnTo>
                <a:lnTo>
                  <a:pt x="249" y="395"/>
                </a:lnTo>
                <a:lnTo>
                  <a:pt x="249" y="397"/>
                </a:lnTo>
                <a:lnTo>
                  <a:pt x="251" y="399"/>
                </a:lnTo>
                <a:lnTo>
                  <a:pt x="251" y="401"/>
                </a:lnTo>
                <a:lnTo>
                  <a:pt x="251" y="401"/>
                </a:lnTo>
                <a:lnTo>
                  <a:pt x="251" y="401"/>
                </a:lnTo>
                <a:lnTo>
                  <a:pt x="251" y="403"/>
                </a:lnTo>
                <a:lnTo>
                  <a:pt x="253" y="403"/>
                </a:lnTo>
                <a:lnTo>
                  <a:pt x="253" y="405"/>
                </a:lnTo>
                <a:lnTo>
                  <a:pt x="253" y="405"/>
                </a:lnTo>
                <a:lnTo>
                  <a:pt x="253" y="405"/>
                </a:lnTo>
                <a:lnTo>
                  <a:pt x="255" y="405"/>
                </a:lnTo>
                <a:lnTo>
                  <a:pt x="255" y="405"/>
                </a:lnTo>
                <a:lnTo>
                  <a:pt x="255" y="407"/>
                </a:lnTo>
                <a:lnTo>
                  <a:pt x="259" y="405"/>
                </a:lnTo>
                <a:lnTo>
                  <a:pt x="265" y="405"/>
                </a:lnTo>
                <a:lnTo>
                  <a:pt x="272" y="405"/>
                </a:lnTo>
                <a:lnTo>
                  <a:pt x="272" y="405"/>
                </a:lnTo>
                <a:lnTo>
                  <a:pt x="274" y="405"/>
                </a:lnTo>
                <a:lnTo>
                  <a:pt x="274" y="407"/>
                </a:lnTo>
                <a:lnTo>
                  <a:pt x="276" y="407"/>
                </a:lnTo>
                <a:lnTo>
                  <a:pt x="278" y="407"/>
                </a:lnTo>
                <a:lnTo>
                  <a:pt x="280" y="407"/>
                </a:lnTo>
                <a:lnTo>
                  <a:pt x="280" y="407"/>
                </a:lnTo>
                <a:lnTo>
                  <a:pt x="282" y="409"/>
                </a:lnTo>
                <a:lnTo>
                  <a:pt x="284" y="407"/>
                </a:lnTo>
                <a:lnTo>
                  <a:pt x="291" y="407"/>
                </a:lnTo>
                <a:lnTo>
                  <a:pt x="297" y="405"/>
                </a:lnTo>
                <a:lnTo>
                  <a:pt x="299" y="405"/>
                </a:lnTo>
                <a:lnTo>
                  <a:pt x="301" y="403"/>
                </a:lnTo>
                <a:lnTo>
                  <a:pt x="303" y="401"/>
                </a:lnTo>
                <a:lnTo>
                  <a:pt x="303" y="399"/>
                </a:lnTo>
                <a:lnTo>
                  <a:pt x="305" y="397"/>
                </a:lnTo>
                <a:lnTo>
                  <a:pt x="305" y="397"/>
                </a:lnTo>
                <a:lnTo>
                  <a:pt x="305" y="397"/>
                </a:lnTo>
                <a:lnTo>
                  <a:pt x="307" y="397"/>
                </a:lnTo>
                <a:lnTo>
                  <a:pt x="307" y="397"/>
                </a:lnTo>
                <a:lnTo>
                  <a:pt x="309" y="395"/>
                </a:lnTo>
                <a:lnTo>
                  <a:pt x="311" y="390"/>
                </a:lnTo>
                <a:lnTo>
                  <a:pt x="314" y="390"/>
                </a:lnTo>
                <a:lnTo>
                  <a:pt x="314" y="390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8"/>
                </a:lnTo>
                <a:lnTo>
                  <a:pt x="311" y="386"/>
                </a:lnTo>
                <a:lnTo>
                  <a:pt x="314" y="386"/>
                </a:lnTo>
                <a:lnTo>
                  <a:pt x="314" y="386"/>
                </a:lnTo>
                <a:lnTo>
                  <a:pt x="314" y="384"/>
                </a:lnTo>
                <a:lnTo>
                  <a:pt x="314" y="384"/>
                </a:lnTo>
                <a:lnTo>
                  <a:pt x="314" y="382"/>
                </a:lnTo>
                <a:lnTo>
                  <a:pt x="314" y="382"/>
                </a:lnTo>
                <a:lnTo>
                  <a:pt x="314" y="382"/>
                </a:lnTo>
                <a:lnTo>
                  <a:pt x="316" y="382"/>
                </a:lnTo>
                <a:lnTo>
                  <a:pt x="316" y="382"/>
                </a:lnTo>
                <a:lnTo>
                  <a:pt x="318" y="382"/>
                </a:lnTo>
                <a:lnTo>
                  <a:pt x="318" y="382"/>
                </a:lnTo>
                <a:lnTo>
                  <a:pt x="322" y="380"/>
                </a:lnTo>
                <a:lnTo>
                  <a:pt x="322" y="378"/>
                </a:lnTo>
                <a:lnTo>
                  <a:pt x="330" y="374"/>
                </a:lnTo>
                <a:lnTo>
                  <a:pt x="330" y="376"/>
                </a:lnTo>
                <a:lnTo>
                  <a:pt x="332" y="376"/>
                </a:lnTo>
                <a:lnTo>
                  <a:pt x="332" y="376"/>
                </a:lnTo>
                <a:lnTo>
                  <a:pt x="332" y="376"/>
                </a:lnTo>
                <a:lnTo>
                  <a:pt x="334" y="374"/>
                </a:lnTo>
                <a:lnTo>
                  <a:pt x="334" y="374"/>
                </a:lnTo>
                <a:lnTo>
                  <a:pt x="334" y="372"/>
                </a:lnTo>
                <a:lnTo>
                  <a:pt x="334" y="372"/>
                </a:lnTo>
                <a:lnTo>
                  <a:pt x="334" y="369"/>
                </a:lnTo>
                <a:lnTo>
                  <a:pt x="334" y="369"/>
                </a:lnTo>
                <a:lnTo>
                  <a:pt x="334" y="369"/>
                </a:lnTo>
                <a:lnTo>
                  <a:pt x="334" y="367"/>
                </a:lnTo>
                <a:lnTo>
                  <a:pt x="336" y="367"/>
                </a:lnTo>
                <a:lnTo>
                  <a:pt x="336" y="367"/>
                </a:lnTo>
                <a:lnTo>
                  <a:pt x="341" y="367"/>
                </a:lnTo>
                <a:lnTo>
                  <a:pt x="341" y="367"/>
                </a:lnTo>
                <a:lnTo>
                  <a:pt x="343" y="369"/>
                </a:lnTo>
                <a:lnTo>
                  <a:pt x="343" y="369"/>
                </a:lnTo>
                <a:lnTo>
                  <a:pt x="343" y="369"/>
                </a:lnTo>
                <a:lnTo>
                  <a:pt x="345" y="374"/>
                </a:lnTo>
                <a:lnTo>
                  <a:pt x="345" y="372"/>
                </a:lnTo>
                <a:lnTo>
                  <a:pt x="353" y="361"/>
                </a:lnTo>
                <a:lnTo>
                  <a:pt x="366" y="351"/>
                </a:lnTo>
                <a:lnTo>
                  <a:pt x="374" y="344"/>
                </a:lnTo>
                <a:lnTo>
                  <a:pt x="385" y="334"/>
                </a:lnTo>
                <a:lnTo>
                  <a:pt x="391" y="330"/>
                </a:lnTo>
                <a:lnTo>
                  <a:pt x="395" y="328"/>
                </a:lnTo>
                <a:lnTo>
                  <a:pt x="401" y="324"/>
                </a:lnTo>
                <a:lnTo>
                  <a:pt x="405" y="321"/>
                </a:lnTo>
                <a:lnTo>
                  <a:pt x="414" y="317"/>
                </a:lnTo>
                <a:lnTo>
                  <a:pt x="420" y="313"/>
                </a:lnTo>
                <a:lnTo>
                  <a:pt x="424" y="311"/>
                </a:lnTo>
                <a:lnTo>
                  <a:pt x="399" y="324"/>
                </a:lnTo>
                <a:lnTo>
                  <a:pt x="397" y="324"/>
                </a:lnTo>
                <a:lnTo>
                  <a:pt x="397" y="324"/>
                </a:lnTo>
                <a:lnTo>
                  <a:pt x="397" y="321"/>
                </a:lnTo>
                <a:lnTo>
                  <a:pt x="395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21"/>
                </a:lnTo>
                <a:lnTo>
                  <a:pt x="397" y="319"/>
                </a:lnTo>
                <a:lnTo>
                  <a:pt x="399" y="319"/>
                </a:lnTo>
                <a:lnTo>
                  <a:pt x="399" y="319"/>
                </a:lnTo>
                <a:lnTo>
                  <a:pt x="399" y="321"/>
                </a:lnTo>
                <a:lnTo>
                  <a:pt x="401" y="321"/>
                </a:lnTo>
                <a:lnTo>
                  <a:pt x="401" y="321"/>
                </a:lnTo>
                <a:lnTo>
                  <a:pt x="403" y="319"/>
                </a:lnTo>
                <a:lnTo>
                  <a:pt x="405" y="319"/>
                </a:lnTo>
                <a:lnTo>
                  <a:pt x="405" y="319"/>
                </a:lnTo>
                <a:lnTo>
                  <a:pt x="405" y="317"/>
                </a:lnTo>
                <a:lnTo>
                  <a:pt x="405" y="317"/>
                </a:lnTo>
                <a:lnTo>
                  <a:pt x="405" y="317"/>
                </a:lnTo>
                <a:lnTo>
                  <a:pt x="408" y="317"/>
                </a:lnTo>
                <a:lnTo>
                  <a:pt x="408" y="315"/>
                </a:lnTo>
                <a:lnTo>
                  <a:pt x="408" y="315"/>
                </a:lnTo>
                <a:lnTo>
                  <a:pt x="408" y="313"/>
                </a:lnTo>
                <a:lnTo>
                  <a:pt x="408" y="313"/>
                </a:lnTo>
                <a:lnTo>
                  <a:pt x="405" y="311"/>
                </a:lnTo>
                <a:lnTo>
                  <a:pt x="405" y="313"/>
                </a:lnTo>
                <a:lnTo>
                  <a:pt x="403" y="313"/>
                </a:lnTo>
                <a:lnTo>
                  <a:pt x="403" y="313"/>
                </a:lnTo>
                <a:lnTo>
                  <a:pt x="401" y="313"/>
                </a:lnTo>
                <a:lnTo>
                  <a:pt x="397" y="317"/>
                </a:lnTo>
                <a:lnTo>
                  <a:pt x="393" y="315"/>
                </a:lnTo>
                <a:lnTo>
                  <a:pt x="391" y="315"/>
                </a:lnTo>
                <a:lnTo>
                  <a:pt x="391" y="315"/>
                </a:lnTo>
                <a:lnTo>
                  <a:pt x="391" y="317"/>
                </a:lnTo>
                <a:lnTo>
                  <a:pt x="391" y="317"/>
                </a:lnTo>
                <a:lnTo>
                  <a:pt x="391" y="317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19"/>
                </a:lnTo>
                <a:lnTo>
                  <a:pt x="391" y="321"/>
                </a:lnTo>
                <a:lnTo>
                  <a:pt x="389" y="321"/>
                </a:lnTo>
                <a:lnTo>
                  <a:pt x="389" y="324"/>
                </a:lnTo>
                <a:lnTo>
                  <a:pt x="387" y="324"/>
                </a:lnTo>
                <a:lnTo>
                  <a:pt x="387" y="324"/>
                </a:lnTo>
                <a:lnTo>
                  <a:pt x="387" y="324"/>
                </a:lnTo>
                <a:lnTo>
                  <a:pt x="391" y="326"/>
                </a:lnTo>
                <a:lnTo>
                  <a:pt x="389" y="326"/>
                </a:lnTo>
                <a:lnTo>
                  <a:pt x="389" y="326"/>
                </a:lnTo>
                <a:lnTo>
                  <a:pt x="387" y="326"/>
                </a:lnTo>
                <a:lnTo>
                  <a:pt x="387" y="326"/>
                </a:lnTo>
                <a:lnTo>
                  <a:pt x="387" y="328"/>
                </a:lnTo>
                <a:lnTo>
                  <a:pt x="387" y="330"/>
                </a:lnTo>
                <a:lnTo>
                  <a:pt x="387" y="330"/>
                </a:lnTo>
                <a:lnTo>
                  <a:pt x="385" y="332"/>
                </a:lnTo>
                <a:lnTo>
                  <a:pt x="385" y="332"/>
                </a:lnTo>
                <a:lnTo>
                  <a:pt x="385" y="332"/>
                </a:lnTo>
                <a:lnTo>
                  <a:pt x="382" y="332"/>
                </a:lnTo>
                <a:lnTo>
                  <a:pt x="382" y="332"/>
                </a:lnTo>
                <a:lnTo>
                  <a:pt x="380" y="332"/>
                </a:lnTo>
                <a:lnTo>
                  <a:pt x="380" y="334"/>
                </a:lnTo>
                <a:lnTo>
                  <a:pt x="380" y="334"/>
                </a:lnTo>
                <a:lnTo>
                  <a:pt x="378" y="334"/>
                </a:lnTo>
                <a:lnTo>
                  <a:pt x="380" y="334"/>
                </a:lnTo>
                <a:lnTo>
                  <a:pt x="380" y="332"/>
                </a:lnTo>
                <a:lnTo>
                  <a:pt x="380" y="330"/>
                </a:lnTo>
                <a:lnTo>
                  <a:pt x="378" y="330"/>
                </a:lnTo>
                <a:lnTo>
                  <a:pt x="378" y="332"/>
                </a:lnTo>
                <a:lnTo>
                  <a:pt x="378" y="332"/>
                </a:lnTo>
                <a:lnTo>
                  <a:pt x="376" y="330"/>
                </a:lnTo>
                <a:lnTo>
                  <a:pt x="376" y="328"/>
                </a:lnTo>
                <a:lnTo>
                  <a:pt x="378" y="328"/>
                </a:lnTo>
                <a:lnTo>
                  <a:pt x="378" y="326"/>
                </a:lnTo>
                <a:lnTo>
                  <a:pt x="380" y="326"/>
                </a:lnTo>
                <a:lnTo>
                  <a:pt x="382" y="326"/>
                </a:lnTo>
                <a:lnTo>
                  <a:pt x="382" y="324"/>
                </a:lnTo>
                <a:lnTo>
                  <a:pt x="380" y="324"/>
                </a:lnTo>
                <a:lnTo>
                  <a:pt x="380" y="321"/>
                </a:lnTo>
                <a:lnTo>
                  <a:pt x="382" y="319"/>
                </a:lnTo>
                <a:lnTo>
                  <a:pt x="382" y="317"/>
                </a:lnTo>
                <a:lnTo>
                  <a:pt x="385" y="317"/>
                </a:lnTo>
                <a:lnTo>
                  <a:pt x="387" y="313"/>
                </a:lnTo>
                <a:lnTo>
                  <a:pt x="387" y="311"/>
                </a:lnTo>
                <a:lnTo>
                  <a:pt x="387" y="309"/>
                </a:lnTo>
                <a:lnTo>
                  <a:pt x="389" y="307"/>
                </a:lnTo>
                <a:lnTo>
                  <a:pt x="391" y="303"/>
                </a:lnTo>
                <a:lnTo>
                  <a:pt x="393" y="303"/>
                </a:lnTo>
                <a:lnTo>
                  <a:pt x="395" y="301"/>
                </a:lnTo>
                <a:lnTo>
                  <a:pt x="395" y="301"/>
                </a:lnTo>
                <a:lnTo>
                  <a:pt x="397" y="301"/>
                </a:lnTo>
                <a:lnTo>
                  <a:pt x="399" y="301"/>
                </a:lnTo>
                <a:lnTo>
                  <a:pt x="403" y="296"/>
                </a:lnTo>
                <a:lnTo>
                  <a:pt x="408" y="290"/>
                </a:lnTo>
                <a:lnTo>
                  <a:pt x="412" y="290"/>
                </a:lnTo>
                <a:lnTo>
                  <a:pt x="414" y="288"/>
                </a:lnTo>
                <a:lnTo>
                  <a:pt x="414" y="288"/>
                </a:lnTo>
                <a:lnTo>
                  <a:pt x="418" y="290"/>
                </a:lnTo>
                <a:lnTo>
                  <a:pt x="422" y="290"/>
                </a:lnTo>
                <a:lnTo>
                  <a:pt x="424" y="292"/>
                </a:lnTo>
                <a:lnTo>
                  <a:pt x="424" y="301"/>
                </a:lnTo>
                <a:lnTo>
                  <a:pt x="424" y="303"/>
                </a:lnTo>
                <a:lnTo>
                  <a:pt x="424" y="303"/>
                </a:lnTo>
                <a:lnTo>
                  <a:pt x="424" y="305"/>
                </a:lnTo>
                <a:lnTo>
                  <a:pt x="424" y="305"/>
                </a:lnTo>
                <a:lnTo>
                  <a:pt x="424" y="305"/>
                </a:lnTo>
                <a:lnTo>
                  <a:pt x="422" y="307"/>
                </a:lnTo>
                <a:lnTo>
                  <a:pt x="418" y="309"/>
                </a:lnTo>
                <a:lnTo>
                  <a:pt x="418" y="309"/>
                </a:lnTo>
                <a:lnTo>
                  <a:pt x="420" y="307"/>
                </a:lnTo>
                <a:lnTo>
                  <a:pt x="420" y="307"/>
                </a:lnTo>
                <a:lnTo>
                  <a:pt x="420" y="307"/>
                </a:lnTo>
                <a:lnTo>
                  <a:pt x="414" y="307"/>
                </a:lnTo>
                <a:lnTo>
                  <a:pt x="412" y="309"/>
                </a:lnTo>
                <a:lnTo>
                  <a:pt x="412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09"/>
                </a:lnTo>
                <a:lnTo>
                  <a:pt x="410" y="311"/>
                </a:lnTo>
                <a:lnTo>
                  <a:pt x="410" y="311"/>
                </a:lnTo>
                <a:lnTo>
                  <a:pt x="410" y="311"/>
                </a:lnTo>
                <a:lnTo>
                  <a:pt x="412" y="311"/>
                </a:lnTo>
                <a:lnTo>
                  <a:pt x="412" y="311"/>
                </a:lnTo>
                <a:lnTo>
                  <a:pt x="412" y="313"/>
                </a:lnTo>
                <a:lnTo>
                  <a:pt x="412" y="313"/>
                </a:lnTo>
                <a:lnTo>
                  <a:pt x="412" y="315"/>
                </a:lnTo>
                <a:lnTo>
                  <a:pt x="416" y="313"/>
                </a:lnTo>
                <a:lnTo>
                  <a:pt x="422" y="311"/>
                </a:lnTo>
                <a:lnTo>
                  <a:pt x="428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7"/>
                </a:lnTo>
                <a:lnTo>
                  <a:pt x="430" y="309"/>
                </a:lnTo>
                <a:lnTo>
                  <a:pt x="435" y="305"/>
                </a:lnTo>
                <a:lnTo>
                  <a:pt x="439" y="305"/>
                </a:lnTo>
                <a:lnTo>
                  <a:pt x="441" y="303"/>
                </a:lnTo>
                <a:lnTo>
                  <a:pt x="441" y="303"/>
                </a:lnTo>
                <a:lnTo>
                  <a:pt x="445" y="303"/>
                </a:lnTo>
                <a:lnTo>
                  <a:pt x="447" y="303"/>
                </a:lnTo>
                <a:lnTo>
                  <a:pt x="447" y="303"/>
                </a:lnTo>
                <a:lnTo>
                  <a:pt x="451" y="301"/>
                </a:lnTo>
                <a:lnTo>
                  <a:pt x="456" y="298"/>
                </a:lnTo>
                <a:lnTo>
                  <a:pt x="468" y="294"/>
                </a:lnTo>
                <a:lnTo>
                  <a:pt x="470" y="294"/>
                </a:lnTo>
                <a:lnTo>
                  <a:pt x="472" y="294"/>
                </a:lnTo>
                <a:lnTo>
                  <a:pt x="472" y="294"/>
                </a:lnTo>
                <a:lnTo>
                  <a:pt x="474" y="294"/>
                </a:lnTo>
                <a:lnTo>
                  <a:pt x="474" y="294"/>
                </a:lnTo>
                <a:lnTo>
                  <a:pt x="476" y="294"/>
                </a:lnTo>
                <a:lnTo>
                  <a:pt x="476" y="294"/>
                </a:lnTo>
                <a:lnTo>
                  <a:pt x="479" y="294"/>
                </a:lnTo>
                <a:lnTo>
                  <a:pt x="495" y="288"/>
                </a:lnTo>
                <a:lnTo>
                  <a:pt x="506" y="282"/>
                </a:lnTo>
                <a:lnTo>
                  <a:pt x="504" y="282"/>
                </a:lnTo>
                <a:lnTo>
                  <a:pt x="502" y="280"/>
                </a:lnTo>
                <a:lnTo>
                  <a:pt x="502" y="280"/>
                </a:lnTo>
                <a:lnTo>
                  <a:pt x="499" y="280"/>
                </a:lnTo>
                <a:lnTo>
                  <a:pt x="499" y="280"/>
                </a:lnTo>
                <a:lnTo>
                  <a:pt x="497" y="278"/>
                </a:lnTo>
                <a:lnTo>
                  <a:pt x="497" y="278"/>
                </a:lnTo>
                <a:lnTo>
                  <a:pt x="497" y="278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7" y="276"/>
                </a:lnTo>
                <a:lnTo>
                  <a:pt x="495" y="276"/>
                </a:lnTo>
                <a:lnTo>
                  <a:pt x="495" y="276"/>
                </a:lnTo>
                <a:lnTo>
                  <a:pt x="491" y="273"/>
                </a:lnTo>
                <a:lnTo>
                  <a:pt x="489" y="273"/>
                </a:lnTo>
                <a:lnTo>
                  <a:pt x="487" y="271"/>
                </a:lnTo>
                <a:lnTo>
                  <a:pt x="485" y="269"/>
                </a:lnTo>
                <a:lnTo>
                  <a:pt x="483" y="269"/>
                </a:lnTo>
                <a:lnTo>
                  <a:pt x="483" y="269"/>
                </a:lnTo>
                <a:lnTo>
                  <a:pt x="483" y="265"/>
                </a:lnTo>
                <a:lnTo>
                  <a:pt x="483" y="263"/>
                </a:lnTo>
                <a:lnTo>
                  <a:pt x="483" y="263"/>
                </a:lnTo>
                <a:lnTo>
                  <a:pt x="485" y="263"/>
                </a:lnTo>
                <a:lnTo>
                  <a:pt x="485" y="265"/>
                </a:lnTo>
                <a:lnTo>
                  <a:pt x="485" y="267"/>
                </a:lnTo>
                <a:lnTo>
                  <a:pt x="487" y="269"/>
                </a:lnTo>
                <a:lnTo>
                  <a:pt x="487" y="269"/>
                </a:lnTo>
                <a:lnTo>
                  <a:pt x="489" y="271"/>
                </a:lnTo>
                <a:lnTo>
                  <a:pt x="491" y="271"/>
                </a:lnTo>
                <a:lnTo>
                  <a:pt x="495" y="271"/>
                </a:lnTo>
                <a:lnTo>
                  <a:pt x="504" y="278"/>
                </a:lnTo>
                <a:lnTo>
                  <a:pt x="508" y="280"/>
                </a:lnTo>
                <a:lnTo>
                  <a:pt x="510" y="278"/>
                </a:lnTo>
                <a:lnTo>
                  <a:pt x="510" y="278"/>
                </a:lnTo>
                <a:lnTo>
                  <a:pt x="508" y="278"/>
                </a:lnTo>
                <a:lnTo>
                  <a:pt x="508" y="278"/>
                </a:lnTo>
                <a:lnTo>
                  <a:pt x="508" y="276"/>
                </a:lnTo>
                <a:lnTo>
                  <a:pt x="510" y="273"/>
                </a:lnTo>
                <a:lnTo>
                  <a:pt x="514" y="267"/>
                </a:lnTo>
                <a:lnTo>
                  <a:pt x="514" y="267"/>
                </a:lnTo>
                <a:lnTo>
                  <a:pt x="516" y="265"/>
                </a:lnTo>
                <a:lnTo>
                  <a:pt x="518" y="259"/>
                </a:lnTo>
                <a:lnTo>
                  <a:pt x="518" y="259"/>
                </a:lnTo>
                <a:lnTo>
                  <a:pt x="520" y="257"/>
                </a:lnTo>
                <a:lnTo>
                  <a:pt x="522" y="257"/>
                </a:lnTo>
                <a:lnTo>
                  <a:pt x="527" y="255"/>
                </a:lnTo>
                <a:lnTo>
                  <a:pt x="531" y="253"/>
                </a:lnTo>
                <a:lnTo>
                  <a:pt x="541" y="246"/>
                </a:lnTo>
                <a:lnTo>
                  <a:pt x="543" y="244"/>
                </a:lnTo>
                <a:lnTo>
                  <a:pt x="541" y="246"/>
                </a:lnTo>
                <a:lnTo>
                  <a:pt x="539" y="246"/>
                </a:lnTo>
                <a:lnTo>
                  <a:pt x="537" y="246"/>
                </a:lnTo>
                <a:lnTo>
                  <a:pt x="539" y="244"/>
                </a:lnTo>
                <a:lnTo>
                  <a:pt x="541" y="244"/>
                </a:lnTo>
                <a:lnTo>
                  <a:pt x="543" y="242"/>
                </a:lnTo>
                <a:lnTo>
                  <a:pt x="543" y="242"/>
                </a:lnTo>
                <a:lnTo>
                  <a:pt x="545" y="240"/>
                </a:lnTo>
                <a:lnTo>
                  <a:pt x="547" y="238"/>
                </a:lnTo>
                <a:lnTo>
                  <a:pt x="550" y="234"/>
                </a:lnTo>
                <a:lnTo>
                  <a:pt x="547" y="232"/>
                </a:lnTo>
                <a:lnTo>
                  <a:pt x="547" y="234"/>
                </a:lnTo>
                <a:lnTo>
                  <a:pt x="547" y="234"/>
                </a:lnTo>
                <a:lnTo>
                  <a:pt x="547" y="236"/>
                </a:lnTo>
                <a:lnTo>
                  <a:pt x="545" y="234"/>
                </a:lnTo>
                <a:lnTo>
                  <a:pt x="543" y="236"/>
                </a:lnTo>
                <a:lnTo>
                  <a:pt x="543" y="238"/>
                </a:lnTo>
                <a:lnTo>
                  <a:pt x="541" y="238"/>
                </a:lnTo>
                <a:lnTo>
                  <a:pt x="541" y="232"/>
                </a:lnTo>
                <a:lnTo>
                  <a:pt x="541" y="227"/>
                </a:lnTo>
                <a:lnTo>
                  <a:pt x="543" y="225"/>
                </a:lnTo>
                <a:lnTo>
                  <a:pt x="545" y="223"/>
                </a:lnTo>
                <a:lnTo>
                  <a:pt x="560" y="211"/>
                </a:lnTo>
                <a:lnTo>
                  <a:pt x="566" y="209"/>
                </a:lnTo>
                <a:lnTo>
                  <a:pt x="568" y="207"/>
                </a:lnTo>
                <a:lnTo>
                  <a:pt x="573" y="205"/>
                </a:lnTo>
                <a:lnTo>
                  <a:pt x="573" y="202"/>
                </a:lnTo>
                <a:lnTo>
                  <a:pt x="573" y="205"/>
                </a:lnTo>
                <a:lnTo>
                  <a:pt x="570" y="205"/>
                </a:lnTo>
                <a:lnTo>
                  <a:pt x="568" y="207"/>
                </a:lnTo>
                <a:lnTo>
                  <a:pt x="568" y="205"/>
                </a:lnTo>
                <a:lnTo>
                  <a:pt x="568" y="205"/>
                </a:lnTo>
                <a:lnTo>
                  <a:pt x="566" y="205"/>
                </a:lnTo>
                <a:lnTo>
                  <a:pt x="566" y="205"/>
                </a:lnTo>
                <a:lnTo>
                  <a:pt x="566" y="202"/>
                </a:lnTo>
                <a:lnTo>
                  <a:pt x="564" y="202"/>
                </a:lnTo>
                <a:lnTo>
                  <a:pt x="564" y="202"/>
                </a:lnTo>
                <a:lnTo>
                  <a:pt x="562" y="202"/>
                </a:lnTo>
                <a:lnTo>
                  <a:pt x="564" y="202"/>
                </a:lnTo>
                <a:lnTo>
                  <a:pt x="564" y="200"/>
                </a:lnTo>
                <a:lnTo>
                  <a:pt x="566" y="200"/>
                </a:lnTo>
                <a:lnTo>
                  <a:pt x="568" y="202"/>
                </a:lnTo>
                <a:lnTo>
                  <a:pt x="568" y="200"/>
                </a:lnTo>
                <a:lnTo>
                  <a:pt x="568" y="200"/>
                </a:lnTo>
                <a:lnTo>
                  <a:pt x="568" y="200"/>
                </a:lnTo>
                <a:lnTo>
                  <a:pt x="568" y="198"/>
                </a:lnTo>
                <a:lnTo>
                  <a:pt x="568" y="196"/>
                </a:lnTo>
                <a:lnTo>
                  <a:pt x="566" y="196"/>
                </a:lnTo>
                <a:lnTo>
                  <a:pt x="564" y="196"/>
                </a:lnTo>
                <a:lnTo>
                  <a:pt x="560" y="196"/>
                </a:lnTo>
                <a:lnTo>
                  <a:pt x="558" y="196"/>
                </a:lnTo>
                <a:lnTo>
                  <a:pt x="556" y="194"/>
                </a:lnTo>
                <a:lnTo>
                  <a:pt x="560" y="192"/>
                </a:lnTo>
                <a:lnTo>
                  <a:pt x="562" y="192"/>
                </a:lnTo>
                <a:lnTo>
                  <a:pt x="564" y="194"/>
                </a:lnTo>
                <a:lnTo>
                  <a:pt x="566" y="192"/>
                </a:lnTo>
                <a:lnTo>
                  <a:pt x="564" y="186"/>
                </a:lnTo>
                <a:lnTo>
                  <a:pt x="554" y="161"/>
                </a:lnTo>
                <a:lnTo>
                  <a:pt x="552" y="150"/>
                </a:lnTo>
                <a:lnTo>
                  <a:pt x="556" y="142"/>
                </a:lnTo>
                <a:lnTo>
                  <a:pt x="560" y="133"/>
                </a:lnTo>
                <a:lnTo>
                  <a:pt x="575" y="119"/>
                </a:lnTo>
                <a:lnTo>
                  <a:pt x="581" y="115"/>
                </a:lnTo>
                <a:lnTo>
                  <a:pt x="589" y="111"/>
                </a:lnTo>
                <a:lnTo>
                  <a:pt x="589" y="111"/>
                </a:lnTo>
                <a:lnTo>
                  <a:pt x="593" y="111"/>
                </a:lnTo>
                <a:lnTo>
                  <a:pt x="593" y="111"/>
                </a:lnTo>
                <a:lnTo>
                  <a:pt x="596" y="108"/>
                </a:lnTo>
                <a:lnTo>
                  <a:pt x="598" y="111"/>
                </a:lnTo>
                <a:lnTo>
                  <a:pt x="604" y="108"/>
                </a:lnTo>
                <a:lnTo>
                  <a:pt x="610" y="106"/>
                </a:lnTo>
                <a:lnTo>
                  <a:pt x="616" y="104"/>
                </a:lnTo>
                <a:lnTo>
                  <a:pt x="616" y="104"/>
                </a:lnTo>
                <a:lnTo>
                  <a:pt x="616" y="102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Freeform 50">
            <a:extLst>
              <a:ext uri="{FF2B5EF4-FFF2-40B4-BE49-F238E27FC236}">
                <a16:creationId xmlns:a16="http://schemas.microsoft.com/office/drawing/2014/main" id="{1E87B85A-0589-48F9-ABF0-706F2DFE87DA}"/>
              </a:ext>
            </a:extLst>
          </p:cNvPr>
          <p:cNvSpPr>
            <a:spLocks/>
          </p:cNvSpPr>
          <p:nvPr/>
        </p:nvSpPr>
        <p:spPr bwMode="auto">
          <a:xfrm>
            <a:off x="10347885" y="3024902"/>
            <a:ext cx="298106" cy="300118"/>
          </a:xfrm>
          <a:custGeom>
            <a:avLst/>
            <a:gdLst>
              <a:gd name="T0" fmla="*/ 192 w 194"/>
              <a:gd name="T1" fmla="*/ 27 h 206"/>
              <a:gd name="T2" fmla="*/ 188 w 194"/>
              <a:gd name="T3" fmla="*/ 21 h 206"/>
              <a:gd name="T4" fmla="*/ 192 w 194"/>
              <a:gd name="T5" fmla="*/ 16 h 206"/>
              <a:gd name="T6" fmla="*/ 188 w 194"/>
              <a:gd name="T7" fmla="*/ 4 h 206"/>
              <a:gd name="T8" fmla="*/ 184 w 194"/>
              <a:gd name="T9" fmla="*/ 4 h 206"/>
              <a:gd name="T10" fmla="*/ 169 w 194"/>
              <a:gd name="T11" fmla="*/ 12 h 206"/>
              <a:gd name="T12" fmla="*/ 161 w 194"/>
              <a:gd name="T13" fmla="*/ 10 h 206"/>
              <a:gd name="T14" fmla="*/ 148 w 194"/>
              <a:gd name="T15" fmla="*/ 25 h 206"/>
              <a:gd name="T16" fmla="*/ 123 w 194"/>
              <a:gd name="T17" fmla="*/ 37 h 206"/>
              <a:gd name="T18" fmla="*/ 117 w 194"/>
              <a:gd name="T19" fmla="*/ 42 h 206"/>
              <a:gd name="T20" fmla="*/ 110 w 194"/>
              <a:gd name="T21" fmla="*/ 50 h 206"/>
              <a:gd name="T22" fmla="*/ 104 w 194"/>
              <a:gd name="T23" fmla="*/ 60 h 206"/>
              <a:gd name="T24" fmla="*/ 98 w 194"/>
              <a:gd name="T25" fmla="*/ 60 h 206"/>
              <a:gd name="T26" fmla="*/ 92 w 194"/>
              <a:gd name="T27" fmla="*/ 58 h 206"/>
              <a:gd name="T28" fmla="*/ 85 w 194"/>
              <a:gd name="T29" fmla="*/ 77 h 206"/>
              <a:gd name="T30" fmla="*/ 67 w 194"/>
              <a:gd name="T31" fmla="*/ 98 h 206"/>
              <a:gd name="T32" fmla="*/ 67 w 194"/>
              <a:gd name="T33" fmla="*/ 110 h 206"/>
              <a:gd name="T34" fmla="*/ 64 w 194"/>
              <a:gd name="T35" fmla="*/ 119 h 206"/>
              <a:gd name="T36" fmla="*/ 62 w 194"/>
              <a:gd name="T37" fmla="*/ 129 h 206"/>
              <a:gd name="T38" fmla="*/ 46 w 194"/>
              <a:gd name="T39" fmla="*/ 135 h 206"/>
              <a:gd name="T40" fmla="*/ 46 w 194"/>
              <a:gd name="T41" fmla="*/ 131 h 206"/>
              <a:gd name="T42" fmla="*/ 48 w 194"/>
              <a:gd name="T43" fmla="*/ 123 h 206"/>
              <a:gd name="T44" fmla="*/ 41 w 194"/>
              <a:gd name="T45" fmla="*/ 123 h 206"/>
              <a:gd name="T46" fmla="*/ 35 w 194"/>
              <a:gd name="T47" fmla="*/ 127 h 206"/>
              <a:gd name="T48" fmla="*/ 37 w 194"/>
              <a:gd name="T49" fmla="*/ 133 h 206"/>
              <a:gd name="T50" fmla="*/ 4 w 194"/>
              <a:gd name="T51" fmla="*/ 165 h 206"/>
              <a:gd name="T52" fmla="*/ 2 w 194"/>
              <a:gd name="T53" fmla="*/ 173 h 206"/>
              <a:gd name="T54" fmla="*/ 6 w 194"/>
              <a:gd name="T55" fmla="*/ 175 h 206"/>
              <a:gd name="T56" fmla="*/ 10 w 194"/>
              <a:gd name="T57" fmla="*/ 181 h 206"/>
              <a:gd name="T58" fmla="*/ 12 w 194"/>
              <a:gd name="T59" fmla="*/ 192 h 206"/>
              <a:gd name="T60" fmla="*/ 14 w 194"/>
              <a:gd name="T61" fmla="*/ 198 h 206"/>
              <a:gd name="T62" fmla="*/ 18 w 194"/>
              <a:gd name="T63" fmla="*/ 200 h 206"/>
              <a:gd name="T64" fmla="*/ 25 w 194"/>
              <a:gd name="T65" fmla="*/ 202 h 206"/>
              <a:gd name="T66" fmla="*/ 31 w 194"/>
              <a:gd name="T67" fmla="*/ 200 h 206"/>
              <a:gd name="T68" fmla="*/ 48 w 194"/>
              <a:gd name="T69" fmla="*/ 179 h 206"/>
              <a:gd name="T70" fmla="*/ 46 w 194"/>
              <a:gd name="T71" fmla="*/ 175 h 206"/>
              <a:gd name="T72" fmla="*/ 44 w 194"/>
              <a:gd name="T73" fmla="*/ 173 h 206"/>
              <a:gd name="T74" fmla="*/ 60 w 194"/>
              <a:gd name="T75" fmla="*/ 167 h 206"/>
              <a:gd name="T76" fmla="*/ 75 w 194"/>
              <a:gd name="T77" fmla="*/ 171 h 206"/>
              <a:gd name="T78" fmla="*/ 83 w 194"/>
              <a:gd name="T79" fmla="*/ 171 h 206"/>
              <a:gd name="T80" fmla="*/ 87 w 194"/>
              <a:gd name="T81" fmla="*/ 173 h 206"/>
              <a:gd name="T82" fmla="*/ 108 w 194"/>
              <a:gd name="T83" fmla="*/ 167 h 206"/>
              <a:gd name="T84" fmla="*/ 125 w 194"/>
              <a:gd name="T85" fmla="*/ 152 h 206"/>
              <a:gd name="T86" fmla="*/ 125 w 194"/>
              <a:gd name="T87" fmla="*/ 163 h 206"/>
              <a:gd name="T88" fmla="*/ 127 w 194"/>
              <a:gd name="T89" fmla="*/ 177 h 206"/>
              <a:gd name="T90" fmla="*/ 140 w 194"/>
              <a:gd name="T91" fmla="*/ 175 h 206"/>
              <a:gd name="T92" fmla="*/ 152 w 194"/>
              <a:gd name="T93" fmla="*/ 167 h 206"/>
              <a:gd name="T94" fmla="*/ 154 w 194"/>
              <a:gd name="T95" fmla="*/ 163 h 206"/>
              <a:gd name="T96" fmla="*/ 169 w 194"/>
              <a:gd name="T97" fmla="*/ 148 h 206"/>
              <a:gd name="T98" fmla="*/ 169 w 194"/>
              <a:gd name="T99" fmla="*/ 125 h 206"/>
              <a:gd name="T100" fmla="*/ 184 w 194"/>
              <a:gd name="T101" fmla="*/ 110 h 206"/>
              <a:gd name="T102" fmla="*/ 177 w 194"/>
              <a:gd name="T103" fmla="*/ 96 h 206"/>
              <a:gd name="T104" fmla="*/ 175 w 194"/>
              <a:gd name="T105" fmla="*/ 94 h 206"/>
              <a:gd name="T106" fmla="*/ 175 w 194"/>
              <a:gd name="T107" fmla="*/ 73 h 206"/>
              <a:gd name="T108" fmla="*/ 173 w 194"/>
              <a:gd name="T109" fmla="*/ 60 h 206"/>
              <a:gd name="T110" fmla="*/ 179 w 194"/>
              <a:gd name="T111" fmla="*/ 52 h 206"/>
              <a:gd name="T112" fmla="*/ 186 w 194"/>
              <a:gd name="T113" fmla="*/ 46 h 206"/>
              <a:gd name="T114" fmla="*/ 194 w 194"/>
              <a:gd name="T115" fmla="*/ 4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4" h="206">
                <a:moveTo>
                  <a:pt x="194" y="39"/>
                </a:moveTo>
                <a:lnTo>
                  <a:pt x="192" y="35"/>
                </a:lnTo>
                <a:lnTo>
                  <a:pt x="192" y="35"/>
                </a:lnTo>
                <a:lnTo>
                  <a:pt x="192" y="33"/>
                </a:lnTo>
                <a:lnTo>
                  <a:pt x="192" y="31"/>
                </a:lnTo>
                <a:lnTo>
                  <a:pt x="192" y="27"/>
                </a:lnTo>
                <a:lnTo>
                  <a:pt x="192" y="27"/>
                </a:lnTo>
                <a:lnTo>
                  <a:pt x="192" y="27"/>
                </a:lnTo>
                <a:lnTo>
                  <a:pt x="190" y="25"/>
                </a:lnTo>
                <a:lnTo>
                  <a:pt x="190" y="23"/>
                </a:lnTo>
                <a:lnTo>
                  <a:pt x="188" y="23"/>
                </a:lnTo>
                <a:lnTo>
                  <a:pt x="188" y="21"/>
                </a:lnTo>
                <a:lnTo>
                  <a:pt x="190" y="19"/>
                </a:lnTo>
                <a:lnTo>
                  <a:pt x="190" y="19"/>
                </a:lnTo>
                <a:lnTo>
                  <a:pt x="190" y="19"/>
                </a:lnTo>
                <a:lnTo>
                  <a:pt x="190" y="16"/>
                </a:lnTo>
                <a:lnTo>
                  <a:pt x="192" y="16"/>
                </a:lnTo>
                <a:lnTo>
                  <a:pt x="192" y="16"/>
                </a:lnTo>
                <a:lnTo>
                  <a:pt x="192" y="14"/>
                </a:lnTo>
                <a:lnTo>
                  <a:pt x="192" y="10"/>
                </a:lnTo>
                <a:lnTo>
                  <a:pt x="192" y="8"/>
                </a:lnTo>
                <a:lnTo>
                  <a:pt x="192" y="6"/>
                </a:lnTo>
                <a:lnTo>
                  <a:pt x="190" y="6"/>
                </a:lnTo>
                <a:lnTo>
                  <a:pt x="188" y="4"/>
                </a:lnTo>
                <a:lnTo>
                  <a:pt x="188" y="4"/>
                </a:lnTo>
                <a:lnTo>
                  <a:pt x="188" y="4"/>
                </a:lnTo>
                <a:lnTo>
                  <a:pt x="186" y="0"/>
                </a:lnTo>
                <a:lnTo>
                  <a:pt x="186" y="2"/>
                </a:lnTo>
                <a:lnTo>
                  <a:pt x="184" y="2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84" y="4"/>
                </a:lnTo>
                <a:lnTo>
                  <a:pt x="171" y="12"/>
                </a:lnTo>
                <a:lnTo>
                  <a:pt x="171" y="12"/>
                </a:lnTo>
                <a:lnTo>
                  <a:pt x="169" y="12"/>
                </a:lnTo>
                <a:lnTo>
                  <a:pt x="167" y="12"/>
                </a:lnTo>
                <a:lnTo>
                  <a:pt x="165" y="12"/>
                </a:lnTo>
                <a:lnTo>
                  <a:pt x="165" y="12"/>
                </a:lnTo>
                <a:lnTo>
                  <a:pt x="161" y="10"/>
                </a:lnTo>
                <a:lnTo>
                  <a:pt x="161" y="10"/>
                </a:lnTo>
                <a:lnTo>
                  <a:pt x="161" y="10"/>
                </a:lnTo>
                <a:lnTo>
                  <a:pt x="158" y="10"/>
                </a:lnTo>
                <a:lnTo>
                  <a:pt x="158" y="10"/>
                </a:lnTo>
                <a:lnTo>
                  <a:pt x="156" y="14"/>
                </a:lnTo>
                <a:lnTo>
                  <a:pt x="154" y="14"/>
                </a:lnTo>
                <a:lnTo>
                  <a:pt x="152" y="21"/>
                </a:lnTo>
                <a:lnTo>
                  <a:pt x="148" y="25"/>
                </a:lnTo>
                <a:lnTo>
                  <a:pt x="144" y="29"/>
                </a:lnTo>
                <a:lnTo>
                  <a:pt x="138" y="33"/>
                </a:lnTo>
                <a:lnTo>
                  <a:pt x="135" y="35"/>
                </a:lnTo>
                <a:lnTo>
                  <a:pt x="127" y="37"/>
                </a:lnTo>
                <a:lnTo>
                  <a:pt x="123" y="37"/>
                </a:lnTo>
                <a:lnTo>
                  <a:pt x="123" y="37"/>
                </a:lnTo>
                <a:lnTo>
                  <a:pt x="123" y="37"/>
                </a:lnTo>
                <a:lnTo>
                  <a:pt x="121" y="39"/>
                </a:lnTo>
                <a:lnTo>
                  <a:pt x="121" y="39"/>
                </a:lnTo>
                <a:lnTo>
                  <a:pt x="119" y="42"/>
                </a:lnTo>
                <a:lnTo>
                  <a:pt x="117" y="42"/>
                </a:lnTo>
                <a:lnTo>
                  <a:pt x="117" y="42"/>
                </a:lnTo>
                <a:lnTo>
                  <a:pt x="117" y="42"/>
                </a:lnTo>
                <a:lnTo>
                  <a:pt x="115" y="42"/>
                </a:lnTo>
                <a:lnTo>
                  <a:pt x="115" y="44"/>
                </a:lnTo>
                <a:lnTo>
                  <a:pt x="110" y="48"/>
                </a:lnTo>
                <a:lnTo>
                  <a:pt x="110" y="50"/>
                </a:lnTo>
                <a:lnTo>
                  <a:pt x="110" y="50"/>
                </a:lnTo>
                <a:lnTo>
                  <a:pt x="110" y="52"/>
                </a:lnTo>
                <a:lnTo>
                  <a:pt x="110" y="54"/>
                </a:lnTo>
                <a:lnTo>
                  <a:pt x="108" y="56"/>
                </a:lnTo>
                <a:lnTo>
                  <a:pt x="106" y="58"/>
                </a:lnTo>
                <a:lnTo>
                  <a:pt x="104" y="60"/>
                </a:lnTo>
                <a:lnTo>
                  <a:pt x="104" y="60"/>
                </a:lnTo>
                <a:lnTo>
                  <a:pt x="102" y="62"/>
                </a:lnTo>
                <a:lnTo>
                  <a:pt x="100" y="62"/>
                </a:lnTo>
                <a:lnTo>
                  <a:pt x="100" y="62"/>
                </a:lnTo>
                <a:lnTo>
                  <a:pt x="98" y="62"/>
                </a:lnTo>
                <a:lnTo>
                  <a:pt x="98" y="62"/>
                </a:lnTo>
                <a:lnTo>
                  <a:pt x="98" y="60"/>
                </a:lnTo>
                <a:lnTo>
                  <a:pt x="98" y="60"/>
                </a:lnTo>
                <a:lnTo>
                  <a:pt x="98" y="60"/>
                </a:lnTo>
                <a:lnTo>
                  <a:pt x="98" y="58"/>
                </a:lnTo>
                <a:lnTo>
                  <a:pt x="96" y="56"/>
                </a:lnTo>
                <a:lnTo>
                  <a:pt x="94" y="54"/>
                </a:lnTo>
                <a:lnTo>
                  <a:pt x="92" y="58"/>
                </a:lnTo>
                <a:lnTo>
                  <a:pt x="87" y="62"/>
                </a:lnTo>
                <a:lnTo>
                  <a:pt x="87" y="64"/>
                </a:lnTo>
                <a:lnTo>
                  <a:pt x="87" y="67"/>
                </a:lnTo>
                <a:lnTo>
                  <a:pt x="85" y="73"/>
                </a:lnTo>
                <a:lnTo>
                  <a:pt x="85" y="75"/>
                </a:lnTo>
                <a:lnTo>
                  <a:pt x="85" y="77"/>
                </a:lnTo>
                <a:lnTo>
                  <a:pt x="83" y="77"/>
                </a:lnTo>
                <a:lnTo>
                  <a:pt x="81" y="79"/>
                </a:lnTo>
                <a:lnTo>
                  <a:pt x="77" y="83"/>
                </a:lnTo>
                <a:lnTo>
                  <a:pt x="69" y="96"/>
                </a:lnTo>
                <a:lnTo>
                  <a:pt x="67" y="98"/>
                </a:lnTo>
                <a:lnTo>
                  <a:pt x="67" y="98"/>
                </a:lnTo>
                <a:lnTo>
                  <a:pt x="69" y="100"/>
                </a:lnTo>
                <a:lnTo>
                  <a:pt x="69" y="102"/>
                </a:lnTo>
                <a:lnTo>
                  <a:pt x="67" y="108"/>
                </a:lnTo>
                <a:lnTo>
                  <a:pt x="67" y="110"/>
                </a:lnTo>
                <a:lnTo>
                  <a:pt x="67" y="110"/>
                </a:lnTo>
                <a:lnTo>
                  <a:pt x="67" y="110"/>
                </a:lnTo>
                <a:lnTo>
                  <a:pt x="64" y="113"/>
                </a:lnTo>
                <a:lnTo>
                  <a:pt x="64" y="115"/>
                </a:lnTo>
                <a:lnTo>
                  <a:pt x="64" y="117"/>
                </a:lnTo>
                <a:lnTo>
                  <a:pt x="64" y="119"/>
                </a:lnTo>
                <a:lnTo>
                  <a:pt x="64" y="119"/>
                </a:lnTo>
                <a:lnTo>
                  <a:pt x="64" y="119"/>
                </a:lnTo>
                <a:lnTo>
                  <a:pt x="64" y="121"/>
                </a:lnTo>
                <a:lnTo>
                  <a:pt x="67" y="123"/>
                </a:lnTo>
                <a:lnTo>
                  <a:pt x="67" y="123"/>
                </a:lnTo>
                <a:lnTo>
                  <a:pt x="64" y="125"/>
                </a:lnTo>
                <a:lnTo>
                  <a:pt x="64" y="125"/>
                </a:lnTo>
                <a:lnTo>
                  <a:pt x="62" y="129"/>
                </a:lnTo>
                <a:lnTo>
                  <a:pt x="60" y="131"/>
                </a:lnTo>
                <a:lnTo>
                  <a:pt x="58" y="133"/>
                </a:lnTo>
                <a:lnTo>
                  <a:pt x="56" y="133"/>
                </a:lnTo>
                <a:lnTo>
                  <a:pt x="50" y="135"/>
                </a:lnTo>
                <a:lnTo>
                  <a:pt x="48" y="135"/>
                </a:lnTo>
                <a:lnTo>
                  <a:pt x="46" y="135"/>
                </a:lnTo>
                <a:lnTo>
                  <a:pt x="46" y="135"/>
                </a:lnTo>
                <a:lnTo>
                  <a:pt x="44" y="135"/>
                </a:lnTo>
                <a:lnTo>
                  <a:pt x="44" y="135"/>
                </a:lnTo>
                <a:lnTo>
                  <a:pt x="44" y="133"/>
                </a:lnTo>
                <a:lnTo>
                  <a:pt x="46" y="133"/>
                </a:lnTo>
                <a:lnTo>
                  <a:pt x="46" y="131"/>
                </a:lnTo>
                <a:lnTo>
                  <a:pt x="48" y="131"/>
                </a:lnTo>
                <a:lnTo>
                  <a:pt x="48" y="129"/>
                </a:lnTo>
                <a:lnTo>
                  <a:pt x="48" y="127"/>
                </a:lnTo>
                <a:lnTo>
                  <a:pt x="48" y="127"/>
                </a:lnTo>
                <a:lnTo>
                  <a:pt x="48" y="125"/>
                </a:lnTo>
                <a:lnTo>
                  <a:pt x="48" y="123"/>
                </a:lnTo>
                <a:lnTo>
                  <a:pt x="46" y="123"/>
                </a:lnTo>
                <a:lnTo>
                  <a:pt x="46" y="123"/>
                </a:lnTo>
                <a:lnTo>
                  <a:pt x="44" y="121"/>
                </a:lnTo>
                <a:lnTo>
                  <a:pt x="44" y="121"/>
                </a:lnTo>
                <a:lnTo>
                  <a:pt x="41" y="121"/>
                </a:lnTo>
                <a:lnTo>
                  <a:pt x="41" y="123"/>
                </a:lnTo>
                <a:lnTo>
                  <a:pt x="39" y="123"/>
                </a:lnTo>
                <a:lnTo>
                  <a:pt x="37" y="125"/>
                </a:lnTo>
                <a:lnTo>
                  <a:pt x="35" y="125"/>
                </a:lnTo>
                <a:lnTo>
                  <a:pt x="35" y="127"/>
                </a:lnTo>
                <a:lnTo>
                  <a:pt x="35" y="127"/>
                </a:lnTo>
                <a:lnTo>
                  <a:pt x="35" y="127"/>
                </a:lnTo>
                <a:lnTo>
                  <a:pt x="35" y="129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3"/>
                </a:lnTo>
                <a:lnTo>
                  <a:pt x="27" y="142"/>
                </a:lnTo>
                <a:lnTo>
                  <a:pt x="25" y="144"/>
                </a:lnTo>
                <a:lnTo>
                  <a:pt x="18" y="152"/>
                </a:lnTo>
                <a:lnTo>
                  <a:pt x="14" y="156"/>
                </a:lnTo>
                <a:lnTo>
                  <a:pt x="8" y="161"/>
                </a:lnTo>
                <a:lnTo>
                  <a:pt x="4" y="165"/>
                </a:lnTo>
                <a:lnTo>
                  <a:pt x="2" y="167"/>
                </a:lnTo>
                <a:lnTo>
                  <a:pt x="0" y="167"/>
                </a:lnTo>
                <a:lnTo>
                  <a:pt x="0" y="169"/>
                </a:lnTo>
                <a:lnTo>
                  <a:pt x="0" y="171"/>
                </a:lnTo>
                <a:lnTo>
                  <a:pt x="2" y="171"/>
                </a:lnTo>
                <a:lnTo>
                  <a:pt x="2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3"/>
                </a:lnTo>
                <a:lnTo>
                  <a:pt x="4" y="175"/>
                </a:lnTo>
                <a:lnTo>
                  <a:pt x="6" y="175"/>
                </a:lnTo>
                <a:lnTo>
                  <a:pt x="6" y="177"/>
                </a:lnTo>
                <a:lnTo>
                  <a:pt x="6" y="177"/>
                </a:lnTo>
                <a:lnTo>
                  <a:pt x="8" y="179"/>
                </a:lnTo>
                <a:lnTo>
                  <a:pt x="8" y="179"/>
                </a:lnTo>
                <a:lnTo>
                  <a:pt x="10" y="179"/>
                </a:lnTo>
                <a:lnTo>
                  <a:pt x="10" y="181"/>
                </a:lnTo>
                <a:lnTo>
                  <a:pt x="10" y="181"/>
                </a:lnTo>
                <a:lnTo>
                  <a:pt x="12" y="184"/>
                </a:lnTo>
                <a:lnTo>
                  <a:pt x="12" y="186"/>
                </a:lnTo>
                <a:lnTo>
                  <a:pt x="12" y="186"/>
                </a:lnTo>
                <a:lnTo>
                  <a:pt x="12" y="188"/>
                </a:lnTo>
                <a:lnTo>
                  <a:pt x="12" y="192"/>
                </a:lnTo>
                <a:lnTo>
                  <a:pt x="12" y="194"/>
                </a:lnTo>
                <a:lnTo>
                  <a:pt x="12" y="196"/>
                </a:lnTo>
                <a:lnTo>
                  <a:pt x="12" y="196"/>
                </a:lnTo>
                <a:lnTo>
                  <a:pt x="12" y="196"/>
                </a:lnTo>
                <a:lnTo>
                  <a:pt x="14" y="198"/>
                </a:lnTo>
                <a:lnTo>
                  <a:pt x="14" y="198"/>
                </a:lnTo>
                <a:lnTo>
                  <a:pt x="14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6" y="198"/>
                </a:lnTo>
                <a:lnTo>
                  <a:pt x="18" y="200"/>
                </a:lnTo>
                <a:lnTo>
                  <a:pt x="18" y="200"/>
                </a:lnTo>
                <a:lnTo>
                  <a:pt x="18" y="200"/>
                </a:lnTo>
                <a:lnTo>
                  <a:pt x="21" y="200"/>
                </a:lnTo>
                <a:lnTo>
                  <a:pt x="23" y="202"/>
                </a:lnTo>
                <a:lnTo>
                  <a:pt x="23" y="202"/>
                </a:lnTo>
                <a:lnTo>
                  <a:pt x="25" y="202"/>
                </a:lnTo>
                <a:lnTo>
                  <a:pt x="25" y="204"/>
                </a:lnTo>
                <a:lnTo>
                  <a:pt x="27" y="206"/>
                </a:lnTo>
                <a:lnTo>
                  <a:pt x="27" y="206"/>
                </a:lnTo>
                <a:lnTo>
                  <a:pt x="29" y="206"/>
                </a:lnTo>
                <a:lnTo>
                  <a:pt x="29" y="204"/>
                </a:lnTo>
                <a:lnTo>
                  <a:pt x="31" y="200"/>
                </a:lnTo>
                <a:lnTo>
                  <a:pt x="35" y="194"/>
                </a:lnTo>
                <a:lnTo>
                  <a:pt x="35" y="194"/>
                </a:lnTo>
                <a:lnTo>
                  <a:pt x="35" y="192"/>
                </a:lnTo>
                <a:lnTo>
                  <a:pt x="37" y="190"/>
                </a:lnTo>
                <a:lnTo>
                  <a:pt x="39" y="188"/>
                </a:lnTo>
                <a:lnTo>
                  <a:pt x="48" y="179"/>
                </a:lnTo>
                <a:lnTo>
                  <a:pt x="48" y="177"/>
                </a:lnTo>
                <a:lnTo>
                  <a:pt x="48" y="177"/>
                </a:lnTo>
                <a:lnTo>
                  <a:pt x="48" y="177"/>
                </a:lnTo>
                <a:lnTo>
                  <a:pt x="48" y="175"/>
                </a:lnTo>
                <a:lnTo>
                  <a:pt x="48" y="175"/>
                </a:lnTo>
                <a:lnTo>
                  <a:pt x="46" y="175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3"/>
                </a:lnTo>
                <a:lnTo>
                  <a:pt x="44" y="171"/>
                </a:lnTo>
                <a:lnTo>
                  <a:pt x="44" y="171"/>
                </a:lnTo>
                <a:lnTo>
                  <a:pt x="44" y="169"/>
                </a:lnTo>
                <a:lnTo>
                  <a:pt x="46" y="169"/>
                </a:lnTo>
                <a:lnTo>
                  <a:pt x="48" y="169"/>
                </a:lnTo>
                <a:lnTo>
                  <a:pt x="60" y="167"/>
                </a:lnTo>
                <a:lnTo>
                  <a:pt x="64" y="167"/>
                </a:lnTo>
                <a:lnTo>
                  <a:pt x="67" y="167"/>
                </a:lnTo>
                <a:lnTo>
                  <a:pt x="71" y="167"/>
                </a:lnTo>
                <a:lnTo>
                  <a:pt x="71" y="167"/>
                </a:lnTo>
                <a:lnTo>
                  <a:pt x="73" y="169"/>
                </a:lnTo>
                <a:lnTo>
                  <a:pt x="75" y="171"/>
                </a:lnTo>
                <a:lnTo>
                  <a:pt x="75" y="171"/>
                </a:lnTo>
                <a:lnTo>
                  <a:pt x="77" y="171"/>
                </a:lnTo>
                <a:lnTo>
                  <a:pt x="79" y="171"/>
                </a:lnTo>
                <a:lnTo>
                  <a:pt x="79" y="171"/>
                </a:lnTo>
                <a:lnTo>
                  <a:pt x="83" y="171"/>
                </a:lnTo>
                <a:lnTo>
                  <a:pt x="83" y="171"/>
                </a:lnTo>
                <a:lnTo>
                  <a:pt x="85" y="171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5" y="173"/>
                </a:lnTo>
                <a:lnTo>
                  <a:pt x="87" y="173"/>
                </a:lnTo>
                <a:lnTo>
                  <a:pt x="90" y="173"/>
                </a:lnTo>
                <a:lnTo>
                  <a:pt x="94" y="173"/>
                </a:lnTo>
                <a:lnTo>
                  <a:pt x="100" y="171"/>
                </a:lnTo>
                <a:lnTo>
                  <a:pt x="104" y="171"/>
                </a:lnTo>
                <a:lnTo>
                  <a:pt x="106" y="169"/>
                </a:lnTo>
                <a:lnTo>
                  <a:pt x="108" y="167"/>
                </a:lnTo>
                <a:lnTo>
                  <a:pt x="110" y="165"/>
                </a:lnTo>
                <a:lnTo>
                  <a:pt x="110" y="163"/>
                </a:lnTo>
                <a:lnTo>
                  <a:pt x="115" y="161"/>
                </a:lnTo>
                <a:lnTo>
                  <a:pt x="117" y="158"/>
                </a:lnTo>
                <a:lnTo>
                  <a:pt x="125" y="152"/>
                </a:lnTo>
                <a:lnTo>
                  <a:pt x="125" y="152"/>
                </a:lnTo>
                <a:lnTo>
                  <a:pt x="125" y="152"/>
                </a:lnTo>
                <a:lnTo>
                  <a:pt x="125" y="154"/>
                </a:lnTo>
                <a:lnTo>
                  <a:pt x="125" y="154"/>
                </a:lnTo>
                <a:lnTo>
                  <a:pt x="125" y="156"/>
                </a:lnTo>
                <a:lnTo>
                  <a:pt x="125" y="161"/>
                </a:lnTo>
                <a:lnTo>
                  <a:pt x="125" y="163"/>
                </a:lnTo>
                <a:lnTo>
                  <a:pt x="123" y="165"/>
                </a:lnTo>
                <a:lnTo>
                  <a:pt x="121" y="171"/>
                </a:lnTo>
                <a:lnTo>
                  <a:pt x="121" y="171"/>
                </a:lnTo>
                <a:lnTo>
                  <a:pt x="123" y="173"/>
                </a:lnTo>
                <a:lnTo>
                  <a:pt x="123" y="175"/>
                </a:lnTo>
                <a:lnTo>
                  <a:pt x="127" y="177"/>
                </a:lnTo>
                <a:lnTo>
                  <a:pt x="129" y="179"/>
                </a:lnTo>
                <a:lnTo>
                  <a:pt x="133" y="179"/>
                </a:lnTo>
                <a:lnTo>
                  <a:pt x="133" y="179"/>
                </a:lnTo>
                <a:lnTo>
                  <a:pt x="133" y="177"/>
                </a:lnTo>
                <a:lnTo>
                  <a:pt x="138" y="175"/>
                </a:lnTo>
                <a:lnTo>
                  <a:pt x="140" y="175"/>
                </a:lnTo>
                <a:lnTo>
                  <a:pt x="142" y="175"/>
                </a:lnTo>
                <a:lnTo>
                  <a:pt x="144" y="175"/>
                </a:lnTo>
                <a:lnTo>
                  <a:pt x="146" y="173"/>
                </a:lnTo>
                <a:lnTo>
                  <a:pt x="150" y="169"/>
                </a:lnTo>
                <a:lnTo>
                  <a:pt x="150" y="167"/>
                </a:lnTo>
                <a:lnTo>
                  <a:pt x="152" y="167"/>
                </a:lnTo>
                <a:lnTo>
                  <a:pt x="154" y="167"/>
                </a:lnTo>
                <a:lnTo>
                  <a:pt x="154" y="165"/>
                </a:lnTo>
                <a:lnTo>
                  <a:pt x="154" y="165"/>
                </a:lnTo>
                <a:lnTo>
                  <a:pt x="154" y="165"/>
                </a:lnTo>
                <a:lnTo>
                  <a:pt x="154" y="163"/>
                </a:lnTo>
                <a:lnTo>
                  <a:pt x="154" y="163"/>
                </a:lnTo>
                <a:lnTo>
                  <a:pt x="154" y="163"/>
                </a:lnTo>
                <a:lnTo>
                  <a:pt x="156" y="163"/>
                </a:lnTo>
                <a:lnTo>
                  <a:pt x="165" y="148"/>
                </a:lnTo>
                <a:lnTo>
                  <a:pt x="165" y="148"/>
                </a:lnTo>
                <a:lnTo>
                  <a:pt x="167" y="148"/>
                </a:lnTo>
                <a:lnTo>
                  <a:pt x="169" y="148"/>
                </a:lnTo>
                <a:lnTo>
                  <a:pt x="169" y="146"/>
                </a:lnTo>
                <a:lnTo>
                  <a:pt x="171" y="144"/>
                </a:lnTo>
                <a:lnTo>
                  <a:pt x="169" y="142"/>
                </a:lnTo>
                <a:lnTo>
                  <a:pt x="167" y="131"/>
                </a:lnTo>
                <a:lnTo>
                  <a:pt x="169" y="129"/>
                </a:lnTo>
                <a:lnTo>
                  <a:pt x="169" y="125"/>
                </a:lnTo>
                <a:lnTo>
                  <a:pt x="169" y="125"/>
                </a:lnTo>
                <a:lnTo>
                  <a:pt x="173" y="123"/>
                </a:lnTo>
                <a:lnTo>
                  <a:pt x="175" y="123"/>
                </a:lnTo>
                <a:lnTo>
                  <a:pt x="179" y="117"/>
                </a:lnTo>
                <a:lnTo>
                  <a:pt x="184" y="115"/>
                </a:lnTo>
                <a:lnTo>
                  <a:pt x="184" y="110"/>
                </a:lnTo>
                <a:lnTo>
                  <a:pt x="184" y="108"/>
                </a:lnTo>
                <a:lnTo>
                  <a:pt x="181" y="108"/>
                </a:lnTo>
                <a:lnTo>
                  <a:pt x="179" y="106"/>
                </a:lnTo>
                <a:lnTo>
                  <a:pt x="177" y="106"/>
                </a:lnTo>
                <a:lnTo>
                  <a:pt x="177" y="98"/>
                </a:lnTo>
                <a:lnTo>
                  <a:pt x="177" y="96"/>
                </a:lnTo>
                <a:lnTo>
                  <a:pt x="177" y="96"/>
                </a:lnTo>
                <a:lnTo>
                  <a:pt x="177" y="96"/>
                </a:lnTo>
                <a:lnTo>
                  <a:pt x="177" y="94"/>
                </a:lnTo>
                <a:lnTo>
                  <a:pt x="177" y="94"/>
                </a:lnTo>
                <a:lnTo>
                  <a:pt x="175" y="94"/>
                </a:lnTo>
                <a:lnTo>
                  <a:pt x="175" y="94"/>
                </a:lnTo>
                <a:lnTo>
                  <a:pt x="175" y="92"/>
                </a:lnTo>
                <a:lnTo>
                  <a:pt x="173" y="90"/>
                </a:lnTo>
                <a:lnTo>
                  <a:pt x="173" y="85"/>
                </a:lnTo>
                <a:lnTo>
                  <a:pt x="173" y="79"/>
                </a:lnTo>
                <a:lnTo>
                  <a:pt x="173" y="77"/>
                </a:lnTo>
                <a:lnTo>
                  <a:pt x="175" y="73"/>
                </a:lnTo>
                <a:lnTo>
                  <a:pt x="175" y="71"/>
                </a:lnTo>
                <a:lnTo>
                  <a:pt x="175" y="69"/>
                </a:lnTo>
                <a:lnTo>
                  <a:pt x="173" y="64"/>
                </a:lnTo>
                <a:lnTo>
                  <a:pt x="173" y="62"/>
                </a:lnTo>
                <a:lnTo>
                  <a:pt x="173" y="60"/>
                </a:lnTo>
                <a:lnTo>
                  <a:pt x="173" y="60"/>
                </a:lnTo>
                <a:lnTo>
                  <a:pt x="175" y="60"/>
                </a:lnTo>
                <a:lnTo>
                  <a:pt x="179" y="56"/>
                </a:lnTo>
                <a:lnTo>
                  <a:pt x="179" y="54"/>
                </a:lnTo>
                <a:lnTo>
                  <a:pt x="179" y="54"/>
                </a:lnTo>
                <a:lnTo>
                  <a:pt x="179" y="52"/>
                </a:lnTo>
                <a:lnTo>
                  <a:pt x="179" y="52"/>
                </a:lnTo>
                <a:lnTo>
                  <a:pt x="181" y="50"/>
                </a:lnTo>
                <a:lnTo>
                  <a:pt x="181" y="48"/>
                </a:lnTo>
                <a:lnTo>
                  <a:pt x="181" y="48"/>
                </a:lnTo>
                <a:lnTo>
                  <a:pt x="184" y="46"/>
                </a:lnTo>
                <a:lnTo>
                  <a:pt x="186" y="46"/>
                </a:lnTo>
                <a:lnTo>
                  <a:pt x="186" y="46"/>
                </a:lnTo>
                <a:lnTo>
                  <a:pt x="188" y="44"/>
                </a:lnTo>
                <a:lnTo>
                  <a:pt x="188" y="42"/>
                </a:lnTo>
                <a:lnTo>
                  <a:pt x="190" y="42"/>
                </a:lnTo>
                <a:lnTo>
                  <a:pt x="192" y="42"/>
                </a:lnTo>
                <a:lnTo>
                  <a:pt x="192" y="44"/>
                </a:lnTo>
                <a:lnTo>
                  <a:pt x="194" y="44"/>
                </a:lnTo>
                <a:lnTo>
                  <a:pt x="194" y="44"/>
                </a:lnTo>
                <a:lnTo>
                  <a:pt x="194" y="39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Freeform 51">
            <a:extLst>
              <a:ext uri="{FF2B5EF4-FFF2-40B4-BE49-F238E27FC236}">
                <a16:creationId xmlns:a16="http://schemas.microsoft.com/office/drawing/2014/main" id="{FCE641BA-2BBE-4A07-BFFC-F32C6A42808C}"/>
              </a:ext>
            </a:extLst>
          </p:cNvPr>
          <p:cNvSpPr>
            <a:spLocks/>
          </p:cNvSpPr>
          <p:nvPr/>
        </p:nvSpPr>
        <p:spPr bwMode="auto">
          <a:xfrm>
            <a:off x="10180392" y="3441571"/>
            <a:ext cx="182859" cy="407927"/>
          </a:xfrm>
          <a:custGeom>
            <a:avLst/>
            <a:gdLst>
              <a:gd name="T0" fmla="*/ 117 w 119"/>
              <a:gd name="T1" fmla="*/ 88 h 280"/>
              <a:gd name="T2" fmla="*/ 111 w 119"/>
              <a:gd name="T3" fmla="*/ 65 h 280"/>
              <a:gd name="T4" fmla="*/ 105 w 119"/>
              <a:gd name="T5" fmla="*/ 52 h 280"/>
              <a:gd name="T6" fmla="*/ 100 w 119"/>
              <a:gd name="T7" fmla="*/ 52 h 280"/>
              <a:gd name="T8" fmla="*/ 98 w 119"/>
              <a:gd name="T9" fmla="*/ 48 h 280"/>
              <a:gd name="T10" fmla="*/ 96 w 119"/>
              <a:gd name="T11" fmla="*/ 50 h 280"/>
              <a:gd name="T12" fmla="*/ 92 w 119"/>
              <a:gd name="T13" fmla="*/ 48 h 280"/>
              <a:gd name="T14" fmla="*/ 88 w 119"/>
              <a:gd name="T15" fmla="*/ 50 h 280"/>
              <a:gd name="T16" fmla="*/ 82 w 119"/>
              <a:gd name="T17" fmla="*/ 46 h 280"/>
              <a:gd name="T18" fmla="*/ 73 w 119"/>
              <a:gd name="T19" fmla="*/ 42 h 280"/>
              <a:gd name="T20" fmla="*/ 75 w 119"/>
              <a:gd name="T21" fmla="*/ 33 h 280"/>
              <a:gd name="T22" fmla="*/ 77 w 119"/>
              <a:gd name="T23" fmla="*/ 25 h 280"/>
              <a:gd name="T24" fmla="*/ 79 w 119"/>
              <a:gd name="T25" fmla="*/ 17 h 280"/>
              <a:gd name="T26" fmla="*/ 73 w 119"/>
              <a:gd name="T27" fmla="*/ 12 h 280"/>
              <a:gd name="T28" fmla="*/ 59 w 119"/>
              <a:gd name="T29" fmla="*/ 12 h 280"/>
              <a:gd name="T30" fmla="*/ 50 w 119"/>
              <a:gd name="T31" fmla="*/ 2 h 280"/>
              <a:gd name="T32" fmla="*/ 38 w 119"/>
              <a:gd name="T33" fmla="*/ 21 h 280"/>
              <a:gd name="T34" fmla="*/ 36 w 119"/>
              <a:gd name="T35" fmla="*/ 29 h 280"/>
              <a:gd name="T36" fmla="*/ 25 w 119"/>
              <a:gd name="T37" fmla="*/ 37 h 280"/>
              <a:gd name="T38" fmla="*/ 19 w 119"/>
              <a:gd name="T39" fmla="*/ 40 h 280"/>
              <a:gd name="T40" fmla="*/ 17 w 119"/>
              <a:gd name="T41" fmla="*/ 31 h 280"/>
              <a:gd name="T42" fmla="*/ 17 w 119"/>
              <a:gd name="T43" fmla="*/ 29 h 280"/>
              <a:gd name="T44" fmla="*/ 4 w 119"/>
              <a:gd name="T45" fmla="*/ 31 h 280"/>
              <a:gd name="T46" fmla="*/ 6 w 119"/>
              <a:gd name="T47" fmla="*/ 44 h 280"/>
              <a:gd name="T48" fmla="*/ 6 w 119"/>
              <a:gd name="T49" fmla="*/ 52 h 280"/>
              <a:gd name="T50" fmla="*/ 6 w 119"/>
              <a:gd name="T51" fmla="*/ 60 h 280"/>
              <a:gd name="T52" fmla="*/ 6 w 119"/>
              <a:gd name="T53" fmla="*/ 67 h 280"/>
              <a:gd name="T54" fmla="*/ 6 w 119"/>
              <a:gd name="T55" fmla="*/ 71 h 280"/>
              <a:gd name="T56" fmla="*/ 4 w 119"/>
              <a:gd name="T57" fmla="*/ 71 h 280"/>
              <a:gd name="T58" fmla="*/ 2 w 119"/>
              <a:gd name="T59" fmla="*/ 73 h 280"/>
              <a:gd name="T60" fmla="*/ 0 w 119"/>
              <a:gd name="T61" fmla="*/ 77 h 280"/>
              <a:gd name="T62" fmla="*/ 0 w 119"/>
              <a:gd name="T63" fmla="*/ 98 h 280"/>
              <a:gd name="T64" fmla="*/ 6 w 119"/>
              <a:gd name="T65" fmla="*/ 121 h 280"/>
              <a:gd name="T66" fmla="*/ 8 w 119"/>
              <a:gd name="T67" fmla="*/ 125 h 280"/>
              <a:gd name="T68" fmla="*/ 11 w 119"/>
              <a:gd name="T69" fmla="*/ 133 h 280"/>
              <a:gd name="T70" fmla="*/ 11 w 119"/>
              <a:gd name="T71" fmla="*/ 169 h 280"/>
              <a:gd name="T72" fmla="*/ 19 w 119"/>
              <a:gd name="T73" fmla="*/ 190 h 280"/>
              <a:gd name="T74" fmla="*/ 25 w 119"/>
              <a:gd name="T75" fmla="*/ 213 h 280"/>
              <a:gd name="T76" fmla="*/ 31 w 119"/>
              <a:gd name="T77" fmla="*/ 259 h 280"/>
              <a:gd name="T78" fmla="*/ 31 w 119"/>
              <a:gd name="T79" fmla="*/ 278 h 280"/>
              <a:gd name="T80" fmla="*/ 38 w 119"/>
              <a:gd name="T81" fmla="*/ 273 h 280"/>
              <a:gd name="T82" fmla="*/ 40 w 119"/>
              <a:gd name="T83" fmla="*/ 265 h 280"/>
              <a:gd name="T84" fmla="*/ 42 w 119"/>
              <a:gd name="T85" fmla="*/ 259 h 280"/>
              <a:gd name="T86" fmla="*/ 61 w 119"/>
              <a:gd name="T87" fmla="*/ 271 h 280"/>
              <a:gd name="T88" fmla="*/ 65 w 119"/>
              <a:gd name="T89" fmla="*/ 271 h 280"/>
              <a:gd name="T90" fmla="*/ 71 w 119"/>
              <a:gd name="T91" fmla="*/ 275 h 280"/>
              <a:gd name="T92" fmla="*/ 73 w 119"/>
              <a:gd name="T93" fmla="*/ 273 h 280"/>
              <a:gd name="T94" fmla="*/ 75 w 119"/>
              <a:gd name="T95" fmla="*/ 263 h 280"/>
              <a:gd name="T96" fmla="*/ 77 w 119"/>
              <a:gd name="T97" fmla="*/ 253 h 280"/>
              <a:gd name="T98" fmla="*/ 88 w 119"/>
              <a:gd name="T99" fmla="*/ 255 h 280"/>
              <a:gd name="T100" fmla="*/ 90 w 119"/>
              <a:gd name="T101" fmla="*/ 248 h 280"/>
              <a:gd name="T102" fmla="*/ 90 w 119"/>
              <a:gd name="T103" fmla="*/ 227 h 280"/>
              <a:gd name="T104" fmla="*/ 86 w 119"/>
              <a:gd name="T105" fmla="*/ 209 h 280"/>
              <a:gd name="T106" fmla="*/ 86 w 119"/>
              <a:gd name="T107" fmla="*/ 186 h 280"/>
              <a:gd name="T108" fmla="*/ 92 w 119"/>
              <a:gd name="T109" fmla="*/ 173 h 280"/>
              <a:gd name="T110" fmla="*/ 92 w 119"/>
              <a:gd name="T111" fmla="*/ 159 h 280"/>
              <a:gd name="T112" fmla="*/ 105 w 119"/>
              <a:gd name="T113" fmla="*/ 163 h 280"/>
              <a:gd name="T114" fmla="*/ 113 w 119"/>
              <a:gd name="T115" fmla="*/ 146 h 280"/>
              <a:gd name="T116" fmla="*/ 117 w 119"/>
              <a:gd name="T117" fmla="*/ 127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9" h="280">
                <a:moveTo>
                  <a:pt x="115" y="117"/>
                </a:moveTo>
                <a:lnTo>
                  <a:pt x="115" y="115"/>
                </a:lnTo>
                <a:lnTo>
                  <a:pt x="119" y="94"/>
                </a:lnTo>
                <a:lnTo>
                  <a:pt x="119" y="90"/>
                </a:lnTo>
                <a:lnTo>
                  <a:pt x="119" y="88"/>
                </a:lnTo>
                <a:lnTo>
                  <a:pt x="117" y="88"/>
                </a:lnTo>
                <a:lnTo>
                  <a:pt x="117" y="85"/>
                </a:lnTo>
                <a:lnTo>
                  <a:pt x="113" y="83"/>
                </a:lnTo>
                <a:lnTo>
                  <a:pt x="111" y="71"/>
                </a:lnTo>
                <a:lnTo>
                  <a:pt x="111" y="67"/>
                </a:lnTo>
                <a:lnTo>
                  <a:pt x="111" y="65"/>
                </a:lnTo>
                <a:lnTo>
                  <a:pt x="111" y="65"/>
                </a:lnTo>
                <a:lnTo>
                  <a:pt x="111" y="62"/>
                </a:lnTo>
                <a:lnTo>
                  <a:pt x="109" y="62"/>
                </a:lnTo>
                <a:lnTo>
                  <a:pt x="107" y="58"/>
                </a:lnTo>
                <a:lnTo>
                  <a:pt x="107" y="56"/>
                </a:lnTo>
                <a:lnTo>
                  <a:pt x="107" y="54"/>
                </a:lnTo>
                <a:lnTo>
                  <a:pt x="105" y="52"/>
                </a:lnTo>
                <a:lnTo>
                  <a:pt x="107" y="50"/>
                </a:lnTo>
                <a:lnTo>
                  <a:pt x="107" y="50"/>
                </a:lnTo>
                <a:lnTo>
                  <a:pt x="105" y="50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2"/>
                </a:lnTo>
                <a:lnTo>
                  <a:pt x="100" y="50"/>
                </a:lnTo>
                <a:lnTo>
                  <a:pt x="100" y="50"/>
                </a:lnTo>
                <a:lnTo>
                  <a:pt x="100" y="48"/>
                </a:lnTo>
                <a:lnTo>
                  <a:pt x="100" y="48"/>
                </a:lnTo>
                <a:lnTo>
                  <a:pt x="98" y="48"/>
                </a:lnTo>
                <a:lnTo>
                  <a:pt x="98" y="46"/>
                </a:lnTo>
                <a:lnTo>
                  <a:pt x="98" y="48"/>
                </a:lnTo>
                <a:lnTo>
                  <a:pt x="98" y="48"/>
                </a:lnTo>
                <a:lnTo>
                  <a:pt x="98" y="48"/>
                </a:lnTo>
                <a:lnTo>
                  <a:pt x="96" y="48"/>
                </a:lnTo>
                <a:lnTo>
                  <a:pt x="96" y="50"/>
                </a:lnTo>
                <a:lnTo>
                  <a:pt x="94" y="50"/>
                </a:lnTo>
                <a:lnTo>
                  <a:pt x="94" y="50"/>
                </a:lnTo>
                <a:lnTo>
                  <a:pt x="92" y="50"/>
                </a:lnTo>
                <a:lnTo>
                  <a:pt x="92" y="50"/>
                </a:lnTo>
                <a:lnTo>
                  <a:pt x="92" y="50"/>
                </a:lnTo>
                <a:lnTo>
                  <a:pt x="92" y="48"/>
                </a:lnTo>
                <a:lnTo>
                  <a:pt x="92" y="48"/>
                </a:lnTo>
                <a:lnTo>
                  <a:pt x="92" y="48"/>
                </a:lnTo>
                <a:lnTo>
                  <a:pt x="90" y="48"/>
                </a:lnTo>
                <a:lnTo>
                  <a:pt x="90" y="48"/>
                </a:lnTo>
                <a:lnTo>
                  <a:pt x="88" y="48"/>
                </a:lnTo>
                <a:lnTo>
                  <a:pt x="88" y="50"/>
                </a:lnTo>
                <a:lnTo>
                  <a:pt x="86" y="50"/>
                </a:lnTo>
                <a:lnTo>
                  <a:pt x="86" y="50"/>
                </a:lnTo>
                <a:lnTo>
                  <a:pt x="86" y="48"/>
                </a:lnTo>
                <a:lnTo>
                  <a:pt x="84" y="48"/>
                </a:lnTo>
                <a:lnTo>
                  <a:pt x="84" y="48"/>
                </a:lnTo>
                <a:lnTo>
                  <a:pt x="82" y="46"/>
                </a:lnTo>
                <a:lnTo>
                  <a:pt x="75" y="44"/>
                </a:lnTo>
                <a:lnTo>
                  <a:pt x="73" y="44"/>
                </a:lnTo>
                <a:lnTo>
                  <a:pt x="73" y="44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3" y="42"/>
                </a:lnTo>
                <a:lnTo>
                  <a:pt x="75" y="40"/>
                </a:lnTo>
                <a:lnTo>
                  <a:pt x="75" y="40"/>
                </a:lnTo>
                <a:lnTo>
                  <a:pt x="75" y="40"/>
                </a:lnTo>
                <a:lnTo>
                  <a:pt x="75" y="37"/>
                </a:lnTo>
                <a:lnTo>
                  <a:pt x="75" y="33"/>
                </a:lnTo>
                <a:lnTo>
                  <a:pt x="75" y="33"/>
                </a:lnTo>
                <a:lnTo>
                  <a:pt x="75" y="31"/>
                </a:lnTo>
                <a:lnTo>
                  <a:pt x="75" y="31"/>
                </a:lnTo>
                <a:lnTo>
                  <a:pt x="77" y="29"/>
                </a:lnTo>
                <a:lnTo>
                  <a:pt x="77" y="27"/>
                </a:lnTo>
                <a:lnTo>
                  <a:pt x="77" y="25"/>
                </a:lnTo>
                <a:lnTo>
                  <a:pt x="77" y="25"/>
                </a:lnTo>
                <a:lnTo>
                  <a:pt x="77" y="23"/>
                </a:lnTo>
                <a:lnTo>
                  <a:pt x="77" y="21"/>
                </a:lnTo>
                <a:lnTo>
                  <a:pt x="79" y="19"/>
                </a:lnTo>
                <a:lnTo>
                  <a:pt x="79" y="19"/>
                </a:lnTo>
                <a:lnTo>
                  <a:pt x="79" y="17"/>
                </a:lnTo>
                <a:lnTo>
                  <a:pt x="77" y="14"/>
                </a:lnTo>
                <a:lnTo>
                  <a:pt x="77" y="14"/>
                </a:lnTo>
                <a:lnTo>
                  <a:pt x="77" y="10"/>
                </a:lnTo>
                <a:lnTo>
                  <a:pt x="77" y="10"/>
                </a:lnTo>
                <a:lnTo>
                  <a:pt x="75" y="12"/>
                </a:lnTo>
                <a:lnTo>
                  <a:pt x="73" y="12"/>
                </a:lnTo>
                <a:lnTo>
                  <a:pt x="69" y="12"/>
                </a:lnTo>
                <a:lnTo>
                  <a:pt x="69" y="10"/>
                </a:lnTo>
                <a:lnTo>
                  <a:pt x="61" y="14"/>
                </a:lnTo>
                <a:lnTo>
                  <a:pt x="61" y="14"/>
                </a:lnTo>
                <a:lnTo>
                  <a:pt x="59" y="14"/>
                </a:lnTo>
                <a:lnTo>
                  <a:pt x="59" y="12"/>
                </a:lnTo>
                <a:lnTo>
                  <a:pt x="52" y="4"/>
                </a:lnTo>
                <a:lnTo>
                  <a:pt x="52" y="2"/>
                </a:lnTo>
                <a:lnTo>
                  <a:pt x="52" y="2"/>
                </a:lnTo>
                <a:lnTo>
                  <a:pt x="50" y="0"/>
                </a:lnTo>
                <a:lnTo>
                  <a:pt x="50" y="2"/>
                </a:lnTo>
                <a:lnTo>
                  <a:pt x="50" y="2"/>
                </a:lnTo>
                <a:lnTo>
                  <a:pt x="46" y="10"/>
                </a:lnTo>
                <a:lnTo>
                  <a:pt x="46" y="12"/>
                </a:lnTo>
                <a:lnTo>
                  <a:pt x="46" y="12"/>
                </a:lnTo>
                <a:lnTo>
                  <a:pt x="44" y="14"/>
                </a:lnTo>
                <a:lnTo>
                  <a:pt x="42" y="17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7"/>
                </a:lnTo>
                <a:lnTo>
                  <a:pt x="38" y="27"/>
                </a:lnTo>
                <a:lnTo>
                  <a:pt x="38" y="27"/>
                </a:lnTo>
                <a:lnTo>
                  <a:pt x="36" y="29"/>
                </a:lnTo>
                <a:lnTo>
                  <a:pt x="36" y="29"/>
                </a:lnTo>
                <a:lnTo>
                  <a:pt x="36" y="29"/>
                </a:lnTo>
                <a:lnTo>
                  <a:pt x="33" y="29"/>
                </a:lnTo>
                <a:lnTo>
                  <a:pt x="29" y="33"/>
                </a:lnTo>
                <a:lnTo>
                  <a:pt x="27" y="35"/>
                </a:lnTo>
                <a:lnTo>
                  <a:pt x="25" y="37"/>
                </a:lnTo>
                <a:lnTo>
                  <a:pt x="25" y="40"/>
                </a:lnTo>
                <a:lnTo>
                  <a:pt x="23" y="40"/>
                </a:lnTo>
                <a:lnTo>
                  <a:pt x="23" y="40"/>
                </a:lnTo>
                <a:lnTo>
                  <a:pt x="21" y="40"/>
                </a:lnTo>
                <a:lnTo>
                  <a:pt x="21" y="40"/>
                </a:lnTo>
                <a:lnTo>
                  <a:pt x="19" y="40"/>
                </a:lnTo>
                <a:lnTo>
                  <a:pt x="19" y="40"/>
                </a:lnTo>
                <a:lnTo>
                  <a:pt x="19" y="37"/>
                </a:lnTo>
                <a:lnTo>
                  <a:pt x="17" y="37"/>
                </a:lnTo>
                <a:lnTo>
                  <a:pt x="17" y="35"/>
                </a:lnTo>
                <a:lnTo>
                  <a:pt x="17" y="33"/>
                </a:lnTo>
                <a:lnTo>
                  <a:pt x="17" y="31"/>
                </a:lnTo>
                <a:lnTo>
                  <a:pt x="17" y="31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9"/>
                </a:lnTo>
                <a:lnTo>
                  <a:pt x="17" y="27"/>
                </a:lnTo>
                <a:lnTo>
                  <a:pt x="17" y="27"/>
                </a:lnTo>
                <a:lnTo>
                  <a:pt x="11" y="27"/>
                </a:lnTo>
                <a:lnTo>
                  <a:pt x="4" y="27"/>
                </a:lnTo>
                <a:lnTo>
                  <a:pt x="4" y="29"/>
                </a:lnTo>
                <a:lnTo>
                  <a:pt x="4" y="31"/>
                </a:lnTo>
                <a:lnTo>
                  <a:pt x="6" y="31"/>
                </a:lnTo>
                <a:lnTo>
                  <a:pt x="6" y="31"/>
                </a:lnTo>
                <a:lnTo>
                  <a:pt x="6" y="31"/>
                </a:lnTo>
                <a:lnTo>
                  <a:pt x="6" y="33"/>
                </a:lnTo>
                <a:lnTo>
                  <a:pt x="6" y="33"/>
                </a:lnTo>
                <a:lnTo>
                  <a:pt x="6" y="44"/>
                </a:lnTo>
                <a:lnTo>
                  <a:pt x="6" y="44"/>
                </a:lnTo>
                <a:lnTo>
                  <a:pt x="6" y="48"/>
                </a:lnTo>
                <a:lnTo>
                  <a:pt x="6" y="50"/>
                </a:lnTo>
                <a:lnTo>
                  <a:pt x="6" y="52"/>
                </a:lnTo>
                <a:lnTo>
                  <a:pt x="6" y="52"/>
                </a:lnTo>
                <a:lnTo>
                  <a:pt x="6" y="52"/>
                </a:lnTo>
                <a:lnTo>
                  <a:pt x="6" y="54"/>
                </a:lnTo>
                <a:lnTo>
                  <a:pt x="8" y="54"/>
                </a:lnTo>
                <a:lnTo>
                  <a:pt x="8" y="54"/>
                </a:lnTo>
                <a:lnTo>
                  <a:pt x="6" y="56"/>
                </a:lnTo>
                <a:lnTo>
                  <a:pt x="6" y="60"/>
                </a:lnTo>
                <a:lnTo>
                  <a:pt x="6" y="60"/>
                </a:lnTo>
                <a:lnTo>
                  <a:pt x="6" y="60"/>
                </a:lnTo>
                <a:lnTo>
                  <a:pt x="6" y="65"/>
                </a:lnTo>
                <a:lnTo>
                  <a:pt x="6" y="65"/>
                </a:lnTo>
                <a:lnTo>
                  <a:pt x="6" y="65"/>
                </a:lnTo>
                <a:lnTo>
                  <a:pt x="6" y="67"/>
                </a:lnTo>
                <a:lnTo>
                  <a:pt x="6" y="67"/>
                </a:lnTo>
                <a:lnTo>
                  <a:pt x="6" y="67"/>
                </a:lnTo>
                <a:lnTo>
                  <a:pt x="6" y="69"/>
                </a:lnTo>
                <a:lnTo>
                  <a:pt x="6" y="69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6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4" y="71"/>
                </a:lnTo>
                <a:lnTo>
                  <a:pt x="2" y="71"/>
                </a:lnTo>
                <a:lnTo>
                  <a:pt x="2" y="71"/>
                </a:lnTo>
                <a:lnTo>
                  <a:pt x="2" y="71"/>
                </a:lnTo>
                <a:lnTo>
                  <a:pt x="2" y="73"/>
                </a:lnTo>
                <a:lnTo>
                  <a:pt x="2" y="73"/>
                </a:lnTo>
                <a:lnTo>
                  <a:pt x="0" y="75"/>
                </a:lnTo>
                <a:lnTo>
                  <a:pt x="0" y="75"/>
                </a:lnTo>
                <a:lnTo>
                  <a:pt x="2" y="75"/>
                </a:lnTo>
                <a:lnTo>
                  <a:pt x="2" y="75"/>
                </a:lnTo>
                <a:lnTo>
                  <a:pt x="0" y="77"/>
                </a:lnTo>
                <a:lnTo>
                  <a:pt x="0" y="79"/>
                </a:lnTo>
                <a:lnTo>
                  <a:pt x="0" y="85"/>
                </a:lnTo>
                <a:lnTo>
                  <a:pt x="0" y="88"/>
                </a:lnTo>
                <a:lnTo>
                  <a:pt x="0" y="90"/>
                </a:lnTo>
                <a:lnTo>
                  <a:pt x="0" y="94"/>
                </a:lnTo>
                <a:lnTo>
                  <a:pt x="0" y="98"/>
                </a:lnTo>
                <a:lnTo>
                  <a:pt x="4" y="111"/>
                </a:lnTo>
                <a:lnTo>
                  <a:pt x="4" y="115"/>
                </a:lnTo>
                <a:lnTo>
                  <a:pt x="4" y="117"/>
                </a:lnTo>
                <a:lnTo>
                  <a:pt x="4" y="119"/>
                </a:lnTo>
                <a:lnTo>
                  <a:pt x="6" y="119"/>
                </a:lnTo>
                <a:lnTo>
                  <a:pt x="6" y="121"/>
                </a:lnTo>
                <a:lnTo>
                  <a:pt x="6" y="121"/>
                </a:lnTo>
                <a:lnTo>
                  <a:pt x="6" y="123"/>
                </a:lnTo>
                <a:lnTo>
                  <a:pt x="6" y="123"/>
                </a:lnTo>
                <a:lnTo>
                  <a:pt x="8" y="125"/>
                </a:lnTo>
                <a:lnTo>
                  <a:pt x="8" y="125"/>
                </a:lnTo>
                <a:lnTo>
                  <a:pt x="8" y="125"/>
                </a:lnTo>
                <a:lnTo>
                  <a:pt x="8" y="127"/>
                </a:lnTo>
                <a:lnTo>
                  <a:pt x="8" y="129"/>
                </a:lnTo>
                <a:lnTo>
                  <a:pt x="8" y="129"/>
                </a:lnTo>
                <a:lnTo>
                  <a:pt x="11" y="131"/>
                </a:lnTo>
                <a:lnTo>
                  <a:pt x="11" y="133"/>
                </a:lnTo>
                <a:lnTo>
                  <a:pt x="11" y="133"/>
                </a:lnTo>
                <a:lnTo>
                  <a:pt x="8" y="136"/>
                </a:lnTo>
                <a:lnTo>
                  <a:pt x="8" y="140"/>
                </a:lnTo>
                <a:lnTo>
                  <a:pt x="6" y="142"/>
                </a:lnTo>
                <a:lnTo>
                  <a:pt x="6" y="146"/>
                </a:lnTo>
                <a:lnTo>
                  <a:pt x="11" y="161"/>
                </a:lnTo>
                <a:lnTo>
                  <a:pt x="11" y="169"/>
                </a:lnTo>
                <a:lnTo>
                  <a:pt x="11" y="173"/>
                </a:lnTo>
                <a:lnTo>
                  <a:pt x="13" y="175"/>
                </a:lnTo>
                <a:lnTo>
                  <a:pt x="15" y="177"/>
                </a:lnTo>
                <a:lnTo>
                  <a:pt x="17" y="179"/>
                </a:lnTo>
                <a:lnTo>
                  <a:pt x="19" y="188"/>
                </a:lnTo>
                <a:lnTo>
                  <a:pt x="19" y="190"/>
                </a:lnTo>
                <a:lnTo>
                  <a:pt x="19" y="192"/>
                </a:lnTo>
                <a:lnTo>
                  <a:pt x="23" y="194"/>
                </a:lnTo>
                <a:lnTo>
                  <a:pt x="23" y="196"/>
                </a:lnTo>
                <a:lnTo>
                  <a:pt x="23" y="198"/>
                </a:lnTo>
                <a:lnTo>
                  <a:pt x="25" y="207"/>
                </a:lnTo>
                <a:lnTo>
                  <a:pt x="25" y="213"/>
                </a:lnTo>
                <a:lnTo>
                  <a:pt x="25" y="215"/>
                </a:lnTo>
                <a:lnTo>
                  <a:pt x="27" y="219"/>
                </a:lnTo>
                <a:lnTo>
                  <a:pt x="27" y="219"/>
                </a:lnTo>
                <a:lnTo>
                  <a:pt x="31" y="257"/>
                </a:lnTo>
                <a:lnTo>
                  <a:pt x="31" y="259"/>
                </a:lnTo>
                <a:lnTo>
                  <a:pt x="31" y="259"/>
                </a:lnTo>
                <a:lnTo>
                  <a:pt x="29" y="259"/>
                </a:lnTo>
                <a:lnTo>
                  <a:pt x="27" y="261"/>
                </a:lnTo>
                <a:lnTo>
                  <a:pt x="31" y="267"/>
                </a:lnTo>
                <a:lnTo>
                  <a:pt x="31" y="275"/>
                </a:lnTo>
                <a:lnTo>
                  <a:pt x="31" y="275"/>
                </a:lnTo>
                <a:lnTo>
                  <a:pt x="31" y="278"/>
                </a:lnTo>
                <a:lnTo>
                  <a:pt x="33" y="275"/>
                </a:lnTo>
                <a:lnTo>
                  <a:pt x="33" y="275"/>
                </a:lnTo>
                <a:lnTo>
                  <a:pt x="33" y="275"/>
                </a:lnTo>
                <a:lnTo>
                  <a:pt x="36" y="275"/>
                </a:lnTo>
                <a:lnTo>
                  <a:pt x="36" y="273"/>
                </a:lnTo>
                <a:lnTo>
                  <a:pt x="38" y="273"/>
                </a:lnTo>
                <a:lnTo>
                  <a:pt x="38" y="273"/>
                </a:lnTo>
                <a:lnTo>
                  <a:pt x="40" y="271"/>
                </a:lnTo>
                <a:lnTo>
                  <a:pt x="40" y="271"/>
                </a:lnTo>
                <a:lnTo>
                  <a:pt x="40" y="269"/>
                </a:lnTo>
                <a:lnTo>
                  <a:pt x="40" y="267"/>
                </a:lnTo>
                <a:lnTo>
                  <a:pt x="40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65"/>
                </a:lnTo>
                <a:lnTo>
                  <a:pt x="42" y="263"/>
                </a:lnTo>
                <a:lnTo>
                  <a:pt x="42" y="263"/>
                </a:lnTo>
                <a:lnTo>
                  <a:pt x="42" y="259"/>
                </a:lnTo>
                <a:lnTo>
                  <a:pt x="42" y="259"/>
                </a:lnTo>
                <a:lnTo>
                  <a:pt x="44" y="257"/>
                </a:lnTo>
                <a:lnTo>
                  <a:pt x="46" y="259"/>
                </a:lnTo>
                <a:lnTo>
                  <a:pt x="52" y="263"/>
                </a:lnTo>
                <a:lnTo>
                  <a:pt x="59" y="269"/>
                </a:lnTo>
                <a:lnTo>
                  <a:pt x="61" y="271"/>
                </a:lnTo>
                <a:lnTo>
                  <a:pt x="61" y="275"/>
                </a:lnTo>
                <a:lnTo>
                  <a:pt x="61" y="278"/>
                </a:lnTo>
                <a:lnTo>
                  <a:pt x="63" y="280"/>
                </a:lnTo>
                <a:lnTo>
                  <a:pt x="65" y="278"/>
                </a:lnTo>
                <a:lnTo>
                  <a:pt x="65" y="275"/>
                </a:lnTo>
                <a:lnTo>
                  <a:pt x="65" y="271"/>
                </a:lnTo>
                <a:lnTo>
                  <a:pt x="67" y="271"/>
                </a:lnTo>
                <a:lnTo>
                  <a:pt x="69" y="273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1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5"/>
                </a:lnTo>
                <a:lnTo>
                  <a:pt x="73" y="273"/>
                </a:lnTo>
                <a:lnTo>
                  <a:pt x="73" y="273"/>
                </a:lnTo>
                <a:lnTo>
                  <a:pt x="73" y="273"/>
                </a:lnTo>
                <a:lnTo>
                  <a:pt x="73" y="271"/>
                </a:lnTo>
                <a:lnTo>
                  <a:pt x="71" y="269"/>
                </a:lnTo>
                <a:lnTo>
                  <a:pt x="71" y="269"/>
                </a:lnTo>
                <a:lnTo>
                  <a:pt x="71" y="267"/>
                </a:lnTo>
                <a:lnTo>
                  <a:pt x="73" y="263"/>
                </a:lnTo>
                <a:lnTo>
                  <a:pt x="75" y="263"/>
                </a:lnTo>
                <a:lnTo>
                  <a:pt x="75" y="263"/>
                </a:lnTo>
                <a:lnTo>
                  <a:pt x="77" y="261"/>
                </a:lnTo>
                <a:lnTo>
                  <a:pt x="77" y="261"/>
                </a:lnTo>
                <a:lnTo>
                  <a:pt x="77" y="255"/>
                </a:lnTo>
                <a:lnTo>
                  <a:pt x="77" y="253"/>
                </a:lnTo>
                <a:lnTo>
                  <a:pt x="77" y="253"/>
                </a:lnTo>
                <a:lnTo>
                  <a:pt x="79" y="253"/>
                </a:lnTo>
                <a:lnTo>
                  <a:pt x="79" y="253"/>
                </a:lnTo>
                <a:lnTo>
                  <a:pt x="82" y="253"/>
                </a:lnTo>
                <a:lnTo>
                  <a:pt x="84" y="253"/>
                </a:lnTo>
                <a:lnTo>
                  <a:pt x="86" y="255"/>
                </a:lnTo>
                <a:lnTo>
                  <a:pt x="88" y="255"/>
                </a:lnTo>
                <a:lnTo>
                  <a:pt x="90" y="255"/>
                </a:lnTo>
                <a:lnTo>
                  <a:pt x="88" y="250"/>
                </a:lnTo>
                <a:lnTo>
                  <a:pt x="88" y="248"/>
                </a:lnTo>
                <a:lnTo>
                  <a:pt x="88" y="248"/>
                </a:lnTo>
                <a:lnTo>
                  <a:pt x="88" y="248"/>
                </a:lnTo>
                <a:lnTo>
                  <a:pt x="90" y="248"/>
                </a:lnTo>
                <a:lnTo>
                  <a:pt x="92" y="248"/>
                </a:lnTo>
                <a:lnTo>
                  <a:pt x="92" y="246"/>
                </a:lnTo>
                <a:lnTo>
                  <a:pt x="92" y="246"/>
                </a:lnTo>
                <a:lnTo>
                  <a:pt x="92" y="244"/>
                </a:lnTo>
                <a:lnTo>
                  <a:pt x="92" y="232"/>
                </a:lnTo>
                <a:lnTo>
                  <a:pt x="90" y="227"/>
                </a:lnTo>
                <a:lnTo>
                  <a:pt x="88" y="223"/>
                </a:lnTo>
                <a:lnTo>
                  <a:pt x="86" y="221"/>
                </a:lnTo>
                <a:lnTo>
                  <a:pt x="86" y="219"/>
                </a:lnTo>
                <a:lnTo>
                  <a:pt x="86" y="215"/>
                </a:lnTo>
                <a:lnTo>
                  <a:pt x="86" y="211"/>
                </a:lnTo>
                <a:lnTo>
                  <a:pt x="86" y="209"/>
                </a:lnTo>
                <a:lnTo>
                  <a:pt x="86" y="207"/>
                </a:lnTo>
                <a:lnTo>
                  <a:pt x="84" y="202"/>
                </a:lnTo>
                <a:lnTo>
                  <a:pt x="82" y="200"/>
                </a:lnTo>
                <a:lnTo>
                  <a:pt x="82" y="198"/>
                </a:lnTo>
                <a:lnTo>
                  <a:pt x="84" y="190"/>
                </a:lnTo>
                <a:lnTo>
                  <a:pt x="86" y="186"/>
                </a:lnTo>
                <a:lnTo>
                  <a:pt x="88" y="188"/>
                </a:lnTo>
                <a:lnTo>
                  <a:pt x="88" y="184"/>
                </a:lnTo>
                <a:lnTo>
                  <a:pt x="92" y="179"/>
                </a:lnTo>
                <a:lnTo>
                  <a:pt x="92" y="177"/>
                </a:lnTo>
                <a:lnTo>
                  <a:pt x="94" y="175"/>
                </a:lnTo>
                <a:lnTo>
                  <a:pt x="92" y="173"/>
                </a:lnTo>
                <a:lnTo>
                  <a:pt x="90" y="169"/>
                </a:lnTo>
                <a:lnTo>
                  <a:pt x="90" y="167"/>
                </a:lnTo>
                <a:lnTo>
                  <a:pt x="90" y="165"/>
                </a:lnTo>
                <a:lnTo>
                  <a:pt x="90" y="161"/>
                </a:lnTo>
                <a:lnTo>
                  <a:pt x="90" y="159"/>
                </a:lnTo>
                <a:lnTo>
                  <a:pt x="92" y="159"/>
                </a:lnTo>
                <a:lnTo>
                  <a:pt x="94" y="159"/>
                </a:lnTo>
                <a:lnTo>
                  <a:pt x="96" y="161"/>
                </a:lnTo>
                <a:lnTo>
                  <a:pt x="98" y="163"/>
                </a:lnTo>
                <a:lnTo>
                  <a:pt x="100" y="165"/>
                </a:lnTo>
                <a:lnTo>
                  <a:pt x="102" y="165"/>
                </a:lnTo>
                <a:lnTo>
                  <a:pt x="105" y="163"/>
                </a:lnTo>
                <a:lnTo>
                  <a:pt x="107" y="161"/>
                </a:lnTo>
                <a:lnTo>
                  <a:pt x="109" y="159"/>
                </a:lnTo>
                <a:lnTo>
                  <a:pt x="113" y="150"/>
                </a:lnTo>
                <a:lnTo>
                  <a:pt x="113" y="148"/>
                </a:lnTo>
                <a:lnTo>
                  <a:pt x="113" y="148"/>
                </a:lnTo>
                <a:lnTo>
                  <a:pt x="113" y="146"/>
                </a:lnTo>
                <a:lnTo>
                  <a:pt x="113" y="138"/>
                </a:lnTo>
                <a:lnTo>
                  <a:pt x="113" y="133"/>
                </a:lnTo>
                <a:lnTo>
                  <a:pt x="113" y="131"/>
                </a:lnTo>
                <a:lnTo>
                  <a:pt x="115" y="129"/>
                </a:lnTo>
                <a:lnTo>
                  <a:pt x="115" y="127"/>
                </a:lnTo>
                <a:lnTo>
                  <a:pt x="117" y="127"/>
                </a:lnTo>
                <a:lnTo>
                  <a:pt x="117" y="125"/>
                </a:lnTo>
                <a:lnTo>
                  <a:pt x="117" y="125"/>
                </a:lnTo>
                <a:lnTo>
                  <a:pt x="115" y="117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Freeform 52">
            <a:extLst>
              <a:ext uri="{FF2B5EF4-FFF2-40B4-BE49-F238E27FC236}">
                <a16:creationId xmlns:a16="http://schemas.microsoft.com/office/drawing/2014/main" id="{5401547E-E991-4CE8-AE5B-25F9519C11D2}"/>
              </a:ext>
            </a:extLst>
          </p:cNvPr>
          <p:cNvSpPr>
            <a:spLocks/>
          </p:cNvSpPr>
          <p:nvPr/>
        </p:nvSpPr>
        <p:spPr bwMode="auto">
          <a:xfrm>
            <a:off x="9797772" y="3179332"/>
            <a:ext cx="468673" cy="179197"/>
          </a:xfrm>
          <a:custGeom>
            <a:avLst/>
            <a:gdLst>
              <a:gd name="T0" fmla="*/ 303 w 305"/>
              <a:gd name="T1" fmla="*/ 92 h 123"/>
              <a:gd name="T2" fmla="*/ 301 w 305"/>
              <a:gd name="T3" fmla="*/ 84 h 123"/>
              <a:gd name="T4" fmla="*/ 291 w 305"/>
              <a:gd name="T5" fmla="*/ 73 h 123"/>
              <a:gd name="T6" fmla="*/ 282 w 305"/>
              <a:gd name="T7" fmla="*/ 69 h 123"/>
              <a:gd name="T8" fmla="*/ 289 w 305"/>
              <a:gd name="T9" fmla="*/ 61 h 123"/>
              <a:gd name="T10" fmla="*/ 291 w 305"/>
              <a:gd name="T11" fmla="*/ 55 h 123"/>
              <a:gd name="T12" fmla="*/ 285 w 305"/>
              <a:gd name="T13" fmla="*/ 59 h 123"/>
              <a:gd name="T14" fmla="*/ 266 w 305"/>
              <a:gd name="T15" fmla="*/ 42 h 123"/>
              <a:gd name="T16" fmla="*/ 257 w 305"/>
              <a:gd name="T17" fmla="*/ 40 h 123"/>
              <a:gd name="T18" fmla="*/ 241 w 305"/>
              <a:gd name="T19" fmla="*/ 46 h 123"/>
              <a:gd name="T20" fmla="*/ 239 w 305"/>
              <a:gd name="T21" fmla="*/ 32 h 123"/>
              <a:gd name="T22" fmla="*/ 243 w 305"/>
              <a:gd name="T23" fmla="*/ 17 h 123"/>
              <a:gd name="T24" fmla="*/ 249 w 305"/>
              <a:gd name="T25" fmla="*/ 4 h 123"/>
              <a:gd name="T26" fmla="*/ 234 w 305"/>
              <a:gd name="T27" fmla="*/ 2 h 123"/>
              <a:gd name="T28" fmla="*/ 214 w 305"/>
              <a:gd name="T29" fmla="*/ 7 h 123"/>
              <a:gd name="T30" fmla="*/ 197 w 305"/>
              <a:gd name="T31" fmla="*/ 7 h 123"/>
              <a:gd name="T32" fmla="*/ 193 w 305"/>
              <a:gd name="T33" fmla="*/ 17 h 123"/>
              <a:gd name="T34" fmla="*/ 186 w 305"/>
              <a:gd name="T35" fmla="*/ 15 h 123"/>
              <a:gd name="T36" fmla="*/ 182 w 305"/>
              <a:gd name="T37" fmla="*/ 7 h 123"/>
              <a:gd name="T38" fmla="*/ 174 w 305"/>
              <a:gd name="T39" fmla="*/ 17 h 123"/>
              <a:gd name="T40" fmla="*/ 172 w 305"/>
              <a:gd name="T41" fmla="*/ 23 h 123"/>
              <a:gd name="T42" fmla="*/ 163 w 305"/>
              <a:gd name="T43" fmla="*/ 27 h 123"/>
              <a:gd name="T44" fmla="*/ 145 w 305"/>
              <a:gd name="T45" fmla="*/ 42 h 123"/>
              <a:gd name="T46" fmla="*/ 143 w 305"/>
              <a:gd name="T47" fmla="*/ 27 h 123"/>
              <a:gd name="T48" fmla="*/ 128 w 305"/>
              <a:gd name="T49" fmla="*/ 27 h 123"/>
              <a:gd name="T50" fmla="*/ 126 w 305"/>
              <a:gd name="T51" fmla="*/ 23 h 123"/>
              <a:gd name="T52" fmla="*/ 120 w 305"/>
              <a:gd name="T53" fmla="*/ 19 h 123"/>
              <a:gd name="T54" fmla="*/ 103 w 305"/>
              <a:gd name="T55" fmla="*/ 17 h 123"/>
              <a:gd name="T56" fmla="*/ 97 w 305"/>
              <a:gd name="T57" fmla="*/ 15 h 123"/>
              <a:gd name="T58" fmla="*/ 84 w 305"/>
              <a:gd name="T59" fmla="*/ 17 h 123"/>
              <a:gd name="T60" fmla="*/ 80 w 305"/>
              <a:gd name="T61" fmla="*/ 17 h 123"/>
              <a:gd name="T62" fmla="*/ 76 w 305"/>
              <a:gd name="T63" fmla="*/ 19 h 123"/>
              <a:gd name="T64" fmla="*/ 69 w 305"/>
              <a:gd name="T65" fmla="*/ 11 h 123"/>
              <a:gd name="T66" fmla="*/ 57 w 305"/>
              <a:gd name="T67" fmla="*/ 11 h 123"/>
              <a:gd name="T68" fmla="*/ 34 w 305"/>
              <a:gd name="T69" fmla="*/ 15 h 123"/>
              <a:gd name="T70" fmla="*/ 23 w 305"/>
              <a:gd name="T71" fmla="*/ 27 h 123"/>
              <a:gd name="T72" fmla="*/ 17 w 305"/>
              <a:gd name="T73" fmla="*/ 38 h 123"/>
              <a:gd name="T74" fmla="*/ 15 w 305"/>
              <a:gd name="T75" fmla="*/ 48 h 123"/>
              <a:gd name="T76" fmla="*/ 21 w 305"/>
              <a:gd name="T77" fmla="*/ 57 h 123"/>
              <a:gd name="T78" fmla="*/ 13 w 305"/>
              <a:gd name="T79" fmla="*/ 61 h 123"/>
              <a:gd name="T80" fmla="*/ 9 w 305"/>
              <a:gd name="T81" fmla="*/ 71 h 123"/>
              <a:gd name="T82" fmla="*/ 0 w 305"/>
              <a:gd name="T83" fmla="*/ 86 h 123"/>
              <a:gd name="T84" fmla="*/ 49 w 305"/>
              <a:gd name="T85" fmla="*/ 103 h 123"/>
              <a:gd name="T86" fmla="*/ 86 w 305"/>
              <a:gd name="T87" fmla="*/ 105 h 123"/>
              <a:gd name="T88" fmla="*/ 97 w 305"/>
              <a:gd name="T89" fmla="*/ 105 h 123"/>
              <a:gd name="T90" fmla="*/ 120 w 305"/>
              <a:gd name="T91" fmla="*/ 105 h 123"/>
              <a:gd name="T92" fmla="*/ 165 w 305"/>
              <a:gd name="T93" fmla="*/ 107 h 123"/>
              <a:gd name="T94" fmla="*/ 178 w 305"/>
              <a:gd name="T95" fmla="*/ 105 h 123"/>
              <a:gd name="T96" fmla="*/ 188 w 305"/>
              <a:gd name="T97" fmla="*/ 109 h 123"/>
              <a:gd name="T98" fmla="*/ 195 w 305"/>
              <a:gd name="T99" fmla="*/ 105 h 123"/>
              <a:gd name="T100" fmla="*/ 224 w 305"/>
              <a:gd name="T101" fmla="*/ 103 h 123"/>
              <a:gd name="T102" fmla="*/ 234 w 305"/>
              <a:gd name="T103" fmla="*/ 109 h 123"/>
              <a:gd name="T104" fmla="*/ 243 w 305"/>
              <a:gd name="T105" fmla="*/ 111 h 123"/>
              <a:gd name="T106" fmla="*/ 255 w 305"/>
              <a:gd name="T107" fmla="*/ 117 h 123"/>
              <a:gd name="T108" fmla="*/ 274 w 305"/>
              <a:gd name="T109" fmla="*/ 111 h 123"/>
              <a:gd name="T110" fmla="*/ 280 w 305"/>
              <a:gd name="T111" fmla="*/ 107 h 123"/>
              <a:gd name="T112" fmla="*/ 303 w 305"/>
              <a:gd name="T113" fmla="*/ 98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5" h="123">
                <a:moveTo>
                  <a:pt x="305" y="96"/>
                </a:moveTo>
                <a:lnTo>
                  <a:pt x="303" y="94"/>
                </a:lnTo>
                <a:lnTo>
                  <a:pt x="303" y="94"/>
                </a:lnTo>
                <a:lnTo>
                  <a:pt x="303" y="94"/>
                </a:lnTo>
                <a:lnTo>
                  <a:pt x="303" y="92"/>
                </a:lnTo>
                <a:lnTo>
                  <a:pt x="303" y="92"/>
                </a:lnTo>
                <a:lnTo>
                  <a:pt x="303" y="92"/>
                </a:lnTo>
                <a:lnTo>
                  <a:pt x="303" y="90"/>
                </a:lnTo>
                <a:lnTo>
                  <a:pt x="303" y="90"/>
                </a:lnTo>
                <a:lnTo>
                  <a:pt x="303" y="88"/>
                </a:lnTo>
                <a:lnTo>
                  <a:pt x="303" y="86"/>
                </a:lnTo>
                <a:lnTo>
                  <a:pt x="303" y="86"/>
                </a:lnTo>
                <a:lnTo>
                  <a:pt x="303" y="84"/>
                </a:lnTo>
                <a:lnTo>
                  <a:pt x="301" y="84"/>
                </a:lnTo>
                <a:lnTo>
                  <a:pt x="299" y="82"/>
                </a:lnTo>
                <a:lnTo>
                  <a:pt x="299" y="82"/>
                </a:lnTo>
                <a:lnTo>
                  <a:pt x="297" y="80"/>
                </a:lnTo>
                <a:lnTo>
                  <a:pt x="293" y="75"/>
                </a:lnTo>
                <a:lnTo>
                  <a:pt x="293" y="75"/>
                </a:lnTo>
                <a:lnTo>
                  <a:pt x="293" y="75"/>
                </a:lnTo>
                <a:lnTo>
                  <a:pt x="291" y="73"/>
                </a:lnTo>
                <a:lnTo>
                  <a:pt x="287" y="73"/>
                </a:lnTo>
                <a:lnTo>
                  <a:pt x="287" y="73"/>
                </a:lnTo>
                <a:lnTo>
                  <a:pt x="287" y="71"/>
                </a:lnTo>
                <a:lnTo>
                  <a:pt x="287" y="71"/>
                </a:lnTo>
                <a:lnTo>
                  <a:pt x="285" y="69"/>
                </a:lnTo>
                <a:lnTo>
                  <a:pt x="282" y="69"/>
                </a:lnTo>
                <a:lnTo>
                  <a:pt x="282" y="69"/>
                </a:lnTo>
                <a:lnTo>
                  <a:pt x="282" y="67"/>
                </a:lnTo>
                <a:lnTo>
                  <a:pt x="282" y="67"/>
                </a:lnTo>
                <a:lnTo>
                  <a:pt x="285" y="65"/>
                </a:lnTo>
                <a:lnTo>
                  <a:pt x="287" y="65"/>
                </a:lnTo>
                <a:lnTo>
                  <a:pt x="287" y="63"/>
                </a:lnTo>
                <a:lnTo>
                  <a:pt x="289" y="63"/>
                </a:lnTo>
                <a:lnTo>
                  <a:pt x="289" y="61"/>
                </a:lnTo>
                <a:lnTo>
                  <a:pt x="289" y="59"/>
                </a:lnTo>
                <a:lnTo>
                  <a:pt x="291" y="59"/>
                </a:lnTo>
                <a:lnTo>
                  <a:pt x="291" y="59"/>
                </a:lnTo>
                <a:lnTo>
                  <a:pt x="291" y="57"/>
                </a:lnTo>
                <a:lnTo>
                  <a:pt x="293" y="57"/>
                </a:lnTo>
                <a:lnTo>
                  <a:pt x="293" y="55"/>
                </a:lnTo>
                <a:lnTo>
                  <a:pt x="291" y="55"/>
                </a:lnTo>
                <a:lnTo>
                  <a:pt x="291" y="55"/>
                </a:lnTo>
                <a:lnTo>
                  <a:pt x="291" y="55"/>
                </a:lnTo>
                <a:lnTo>
                  <a:pt x="289" y="55"/>
                </a:lnTo>
                <a:lnTo>
                  <a:pt x="289" y="55"/>
                </a:lnTo>
                <a:lnTo>
                  <a:pt x="287" y="57"/>
                </a:lnTo>
                <a:lnTo>
                  <a:pt x="285" y="57"/>
                </a:lnTo>
                <a:lnTo>
                  <a:pt x="285" y="59"/>
                </a:lnTo>
                <a:lnTo>
                  <a:pt x="285" y="59"/>
                </a:lnTo>
                <a:lnTo>
                  <a:pt x="282" y="59"/>
                </a:lnTo>
                <a:lnTo>
                  <a:pt x="282" y="57"/>
                </a:lnTo>
                <a:lnTo>
                  <a:pt x="282" y="57"/>
                </a:lnTo>
                <a:lnTo>
                  <a:pt x="276" y="48"/>
                </a:lnTo>
                <a:lnTo>
                  <a:pt x="272" y="44"/>
                </a:lnTo>
                <a:lnTo>
                  <a:pt x="266" y="42"/>
                </a:lnTo>
                <a:lnTo>
                  <a:pt x="266" y="40"/>
                </a:lnTo>
                <a:lnTo>
                  <a:pt x="264" y="38"/>
                </a:lnTo>
                <a:lnTo>
                  <a:pt x="262" y="38"/>
                </a:lnTo>
                <a:lnTo>
                  <a:pt x="260" y="38"/>
                </a:lnTo>
                <a:lnTo>
                  <a:pt x="260" y="38"/>
                </a:lnTo>
                <a:lnTo>
                  <a:pt x="257" y="40"/>
                </a:lnTo>
                <a:lnTo>
                  <a:pt x="257" y="40"/>
                </a:lnTo>
                <a:lnTo>
                  <a:pt x="255" y="42"/>
                </a:lnTo>
                <a:lnTo>
                  <a:pt x="249" y="42"/>
                </a:lnTo>
                <a:lnTo>
                  <a:pt x="245" y="44"/>
                </a:lnTo>
                <a:lnTo>
                  <a:pt x="243" y="44"/>
                </a:lnTo>
                <a:lnTo>
                  <a:pt x="243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6"/>
                </a:lnTo>
                <a:lnTo>
                  <a:pt x="241" y="44"/>
                </a:lnTo>
                <a:lnTo>
                  <a:pt x="241" y="38"/>
                </a:lnTo>
                <a:lnTo>
                  <a:pt x="241" y="36"/>
                </a:lnTo>
                <a:lnTo>
                  <a:pt x="241" y="36"/>
                </a:lnTo>
                <a:lnTo>
                  <a:pt x="241" y="34"/>
                </a:lnTo>
                <a:lnTo>
                  <a:pt x="239" y="32"/>
                </a:lnTo>
                <a:lnTo>
                  <a:pt x="241" y="32"/>
                </a:lnTo>
                <a:lnTo>
                  <a:pt x="241" y="27"/>
                </a:lnTo>
                <a:lnTo>
                  <a:pt x="243" y="23"/>
                </a:lnTo>
                <a:lnTo>
                  <a:pt x="245" y="21"/>
                </a:lnTo>
                <a:lnTo>
                  <a:pt x="245" y="19"/>
                </a:lnTo>
                <a:lnTo>
                  <a:pt x="245" y="17"/>
                </a:lnTo>
                <a:lnTo>
                  <a:pt x="243" y="17"/>
                </a:lnTo>
                <a:lnTo>
                  <a:pt x="241" y="17"/>
                </a:lnTo>
                <a:lnTo>
                  <a:pt x="241" y="15"/>
                </a:lnTo>
                <a:lnTo>
                  <a:pt x="241" y="15"/>
                </a:lnTo>
                <a:lnTo>
                  <a:pt x="241" y="13"/>
                </a:lnTo>
                <a:lnTo>
                  <a:pt x="241" y="13"/>
                </a:lnTo>
                <a:lnTo>
                  <a:pt x="241" y="13"/>
                </a:lnTo>
                <a:lnTo>
                  <a:pt x="249" y="4"/>
                </a:lnTo>
                <a:lnTo>
                  <a:pt x="251" y="2"/>
                </a:lnTo>
                <a:lnTo>
                  <a:pt x="249" y="2"/>
                </a:lnTo>
                <a:lnTo>
                  <a:pt x="249" y="2"/>
                </a:lnTo>
                <a:lnTo>
                  <a:pt x="249" y="2"/>
                </a:lnTo>
                <a:lnTo>
                  <a:pt x="239" y="0"/>
                </a:lnTo>
                <a:lnTo>
                  <a:pt x="239" y="2"/>
                </a:lnTo>
                <a:lnTo>
                  <a:pt x="234" y="2"/>
                </a:lnTo>
                <a:lnTo>
                  <a:pt x="228" y="4"/>
                </a:lnTo>
                <a:lnTo>
                  <a:pt x="228" y="4"/>
                </a:lnTo>
                <a:lnTo>
                  <a:pt x="226" y="4"/>
                </a:lnTo>
                <a:lnTo>
                  <a:pt x="224" y="4"/>
                </a:lnTo>
                <a:lnTo>
                  <a:pt x="218" y="7"/>
                </a:lnTo>
                <a:lnTo>
                  <a:pt x="216" y="7"/>
                </a:lnTo>
                <a:lnTo>
                  <a:pt x="214" y="7"/>
                </a:lnTo>
                <a:lnTo>
                  <a:pt x="211" y="7"/>
                </a:lnTo>
                <a:lnTo>
                  <a:pt x="211" y="4"/>
                </a:lnTo>
                <a:lnTo>
                  <a:pt x="207" y="2"/>
                </a:lnTo>
                <a:lnTo>
                  <a:pt x="205" y="0"/>
                </a:lnTo>
                <a:lnTo>
                  <a:pt x="203" y="0"/>
                </a:lnTo>
                <a:lnTo>
                  <a:pt x="201" y="2"/>
                </a:lnTo>
                <a:lnTo>
                  <a:pt x="197" y="7"/>
                </a:lnTo>
                <a:lnTo>
                  <a:pt x="197" y="7"/>
                </a:lnTo>
                <a:lnTo>
                  <a:pt x="197" y="9"/>
                </a:lnTo>
                <a:lnTo>
                  <a:pt x="197" y="11"/>
                </a:lnTo>
                <a:lnTo>
                  <a:pt x="195" y="13"/>
                </a:lnTo>
                <a:lnTo>
                  <a:pt x="195" y="15"/>
                </a:lnTo>
                <a:lnTo>
                  <a:pt x="193" y="17"/>
                </a:lnTo>
                <a:lnTo>
                  <a:pt x="193" y="17"/>
                </a:lnTo>
                <a:lnTo>
                  <a:pt x="191" y="19"/>
                </a:lnTo>
                <a:lnTo>
                  <a:pt x="188" y="19"/>
                </a:lnTo>
                <a:lnTo>
                  <a:pt x="186" y="19"/>
                </a:lnTo>
                <a:lnTo>
                  <a:pt x="186" y="17"/>
                </a:lnTo>
                <a:lnTo>
                  <a:pt x="186" y="17"/>
                </a:lnTo>
                <a:lnTo>
                  <a:pt x="186" y="15"/>
                </a:lnTo>
                <a:lnTo>
                  <a:pt x="186" y="15"/>
                </a:lnTo>
                <a:lnTo>
                  <a:pt x="186" y="13"/>
                </a:lnTo>
                <a:lnTo>
                  <a:pt x="186" y="11"/>
                </a:lnTo>
                <a:lnTo>
                  <a:pt x="186" y="11"/>
                </a:lnTo>
                <a:lnTo>
                  <a:pt x="186" y="9"/>
                </a:lnTo>
                <a:lnTo>
                  <a:pt x="186" y="9"/>
                </a:lnTo>
                <a:lnTo>
                  <a:pt x="184" y="7"/>
                </a:lnTo>
                <a:lnTo>
                  <a:pt x="182" y="7"/>
                </a:lnTo>
                <a:lnTo>
                  <a:pt x="182" y="7"/>
                </a:lnTo>
                <a:lnTo>
                  <a:pt x="180" y="9"/>
                </a:lnTo>
                <a:lnTo>
                  <a:pt x="180" y="11"/>
                </a:lnTo>
                <a:lnTo>
                  <a:pt x="180" y="11"/>
                </a:lnTo>
                <a:lnTo>
                  <a:pt x="178" y="13"/>
                </a:lnTo>
                <a:lnTo>
                  <a:pt x="176" y="15"/>
                </a:lnTo>
                <a:lnTo>
                  <a:pt x="174" y="17"/>
                </a:lnTo>
                <a:lnTo>
                  <a:pt x="172" y="21"/>
                </a:lnTo>
                <a:lnTo>
                  <a:pt x="172" y="21"/>
                </a:lnTo>
                <a:lnTo>
                  <a:pt x="170" y="23"/>
                </a:lnTo>
                <a:lnTo>
                  <a:pt x="170" y="23"/>
                </a:lnTo>
                <a:lnTo>
                  <a:pt x="170" y="23"/>
                </a:lnTo>
                <a:lnTo>
                  <a:pt x="172" y="25"/>
                </a:lnTo>
                <a:lnTo>
                  <a:pt x="172" y="23"/>
                </a:lnTo>
                <a:lnTo>
                  <a:pt x="172" y="23"/>
                </a:lnTo>
                <a:lnTo>
                  <a:pt x="176" y="21"/>
                </a:lnTo>
                <a:lnTo>
                  <a:pt x="176" y="21"/>
                </a:lnTo>
                <a:lnTo>
                  <a:pt x="176" y="23"/>
                </a:lnTo>
                <a:lnTo>
                  <a:pt x="176" y="23"/>
                </a:lnTo>
                <a:lnTo>
                  <a:pt x="170" y="27"/>
                </a:lnTo>
                <a:lnTo>
                  <a:pt x="163" y="27"/>
                </a:lnTo>
                <a:lnTo>
                  <a:pt x="157" y="29"/>
                </a:lnTo>
                <a:lnTo>
                  <a:pt x="157" y="29"/>
                </a:lnTo>
                <a:lnTo>
                  <a:pt x="155" y="32"/>
                </a:lnTo>
                <a:lnTo>
                  <a:pt x="153" y="34"/>
                </a:lnTo>
                <a:lnTo>
                  <a:pt x="149" y="40"/>
                </a:lnTo>
                <a:lnTo>
                  <a:pt x="147" y="40"/>
                </a:lnTo>
                <a:lnTo>
                  <a:pt x="145" y="42"/>
                </a:lnTo>
                <a:lnTo>
                  <a:pt x="145" y="42"/>
                </a:lnTo>
                <a:lnTo>
                  <a:pt x="143" y="40"/>
                </a:lnTo>
                <a:lnTo>
                  <a:pt x="143" y="38"/>
                </a:lnTo>
                <a:lnTo>
                  <a:pt x="143" y="34"/>
                </a:lnTo>
                <a:lnTo>
                  <a:pt x="140" y="32"/>
                </a:lnTo>
                <a:lnTo>
                  <a:pt x="140" y="29"/>
                </a:lnTo>
                <a:lnTo>
                  <a:pt x="143" y="27"/>
                </a:lnTo>
                <a:lnTo>
                  <a:pt x="143" y="25"/>
                </a:lnTo>
                <a:lnTo>
                  <a:pt x="140" y="25"/>
                </a:lnTo>
                <a:lnTo>
                  <a:pt x="132" y="29"/>
                </a:lnTo>
                <a:lnTo>
                  <a:pt x="130" y="29"/>
                </a:lnTo>
                <a:lnTo>
                  <a:pt x="130" y="29"/>
                </a:lnTo>
                <a:lnTo>
                  <a:pt x="128" y="27"/>
                </a:lnTo>
                <a:lnTo>
                  <a:pt x="128" y="27"/>
                </a:lnTo>
                <a:lnTo>
                  <a:pt x="128" y="27"/>
                </a:lnTo>
                <a:lnTo>
                  <a:pt x="126" y="29"/>
                </a:lnTo>
                <a:lnTo>
                  <a:pt x="126" y="29"/>
                </a:lnTo>
                <a:lnTo>
                  <a:pt x="124" y="29"/>
                </a:lnTo>
                <a:lnTo>
                  <a:pt x="124" y="27"/>
                </a:lnTo>
                <a:lnTo>
                  <a:pt x="124" y="25"/>
                </a:lnTo>
                <a:lnTo>
                  <a:pt x="126" y="23"/>
                </a:lnTo>
                <a:lnTo>
                  <a:pt x="124" y="23"/>
                </a:lnTo>
                <a:lnTo>
                  <a:pt x="124" y="21"/>
                </a:lnTo>
                <a:lnTo>
                  <a:pt x="124" y="21"/>
                </a:lnTo>
                <a:lnTo>
                  <a:pt x="122" y="21"/>
                </a:lnTo>
                <a:lnTo>
                  <a:pt x="122" y="21"/>
                </a:lnTo>
                <a:lnTo>
                  <a:pt x="120" y="19"/>
                </a:lnTo>
                <a:lnTo>
                  <a:pt x="120" y="19"/>
                </a:lnTo>
                <a:lnTo>
                  <a:pt x="120" y="17"/>
                </a:lnTo>
                <a:lnTo>
                  <a:pt x="117" y="17"/>
                </a:lnTo>
                <a:lnTo>
                  <a:pt x="113" y="17"/>
                </a:lnTo>
                <a:lnTo>
                  <a:pt x="111" y="17"/>
                </a:lnTo>
                <a:lnTo>
                  <a:pt x="109" y="17"/>
                </a:lnTo>
                <a:lnTo>
                  <a:pt x="105" y="17"/>
                </a:lnTo>
                <a:lnTo>
                  <a:pt x="103" y="17"/>
                </a:lnTo>
                <a:lnTo>
                  <a:pt x="101" y="19"/>
                </a:lnTo>
                <a:lnTo>
                  <a:pt x="99" y="19"/>
                </a:lnTo>
                <a:lnTo>
                  <a:pt x="99" y="19"/>
                </a:lnTo>
                <a:lnTo>
                  <a:pt x="99" y="19"/>
                </a:lnTo>
                <a:lnTo>
                  <a:pt x="99" y="17"/>
                </a:lnTo>
                <a:lnTo>
                  <a:pt x="99" y="15"/>
                </a:lnTo>
                <a:lnTo>
                  <a:pt x="97" y="15"/>
                </a:lnTo>
                <a:lnTo>
                  <a:pt x="97" y="15"/>
                </a:lnTo>
                <a:lnTo>
                  <a:pt x="90" y="17"/>
                </a:lnTo>
                <a:lnTo>
                  <a:pt x="88" y="17"/>
                </a:lnTo>
                <a:lnTo>
                  <a:pt x="86" y="19"/>
                </a:lnTo>
                <a:lnTo>
                  <a:pt x="84" y="19"/>
                </a:lnTo>
                <a:lnTo>
                  <a:pt x="84" y="17"/>
                </a:lnTo>
                <a:lnTo>
                  <a:pt x="84" y="17"/>
                </a:lnTo>
                <a:lnTo>
                  <a:pt x="84" y="17"/>
                </a:lnTo>
                <a:lnTo>
                  <a:pt x="84" y="15"/>
                </a:lnTo>
                <a:lnTo>
                  <a:pt x="82" y="15"/>
                </a:lnTo>
                <a:lnTo>
                  <a:pt x="82" y="15"/>
                </a:lnTo>
                <a:lnTo>
                  <a:pt x="82" y="15"/>
                </a:lnTo>
                <a:lnTo>
                  <a:pt x="80" y="17"/>
                </a:lnTo>
                <a:lnTo>
                  <a:pt x="80" y="17"/>
                </a:lnTo>
                <a:lnTo>
                  <a:pt x="80" y="19"/>
                </a:lnTo>
                <a:lnTo>
                  <a:pt x="76" y="21"/>
                </a:lnTo>
                <a:lnTo>
                  <a:pt x="74" y="21"/>
                </a:lnTo>
                <a:lnTo>
                  <a:pt x="74" y="21"/>
                </a:lnTo>
                <a:lnTo>
                  <a:pt x="74" y="21"/>
                </a:lnTo>
                <a:lnTo>
                  <a:pt x="74" y="19"/>
                </a:lnTo>
                <a:lnTo>
                  <a:pt x="76" y="19"/>
                </a:lnTo>
                <a:lnTo>
                  <a:pt x="76" y="17"/>
                </a:lnTo>
                <a:lnTo>
                  <a:pt x="76" y="15"/>
                </a:lnTo>
                <a:lnTo>
                  <a:pt x="76" y="15"/>
                </a:lnTo>
                <a:lnTo>
                  <a:pt x="76" y="13"/>
                </a:lnTo>
                <a:lnTo>
                  <a:pt x="74" y="11"/>
                </a:lnTo>
                <a:lnTo>
                  <a:pt x="71" y="11"/>
                </a:lnTo>
                <a:lnTo>
                  <a:pt x="69" y="11"/>
                </a:lnTo>
                <a:lnTo>
                  <a:pt x="69" y="11"/>
                </a:lnTo>
                <a:lnTo>
                  <a:pt x="67" y="11"/>
                </a:lnTo>
                <a:lnTo>
                  <a:pt x="65" y="11"/>
                </a:lnTo>
                <a:lnTo>
                  <a:pt x="61" y="9"/>
                </a:lnTo>
                <a:lnTo>
                  <a:pt x="59" y="9"/>
                </a:lnTo>
                <a:lnTo>
                  <a:pt x="59" y="9"/>
                </a:lnTo>
                <a:lnTo>
                  <a:pt x="57" y="11"/>
                </a:lnTo>
                <a:lnTo>
                  <a:pt x="55" y="13"/>
                </a:lnTo>
                <a:lnTo>
                  <a:pt x="55" y="13"/>
                </a:lnTo>
                <a:lnTo>
                  <a:pt x="53" y="13"/>
                </a:lnTo>
                <a:lnTo>
                  <a:pt x="51" y="13"/>
                </a:lnTo>
                <a:lnTo>
                  <a:pt x="49" y="15"/>
                </a:lnTo>
                <a:lnTo>
                  <a:pt x="42" y="15"/>
                </a:lnTo>
                <a:lnTo>
                  <a:pt x="34" y="15"/>
                </a:lnTo>
                <a:lnTo>
                  <a:pt x="32" y="17"/>
                </a:lnTo>
                <a:lnTo>
                  <a:pt x="32" y="17"/>
                </a:lnTo>
                <a:lnTo>
                  <a:pt x="30" y="19"/>
                </a:lnTo>
                <a:lnTo>
                  <a:pt x="26" y="23"/>
                </a:lnTo>
                <a:lnTo>
                  <a:pt x="26" y="23"/>
                </a:lnTo>
                <a:lnTo>
                  <a:pt x="23" y="25"/>
                </a:lnTo>
                <a:lnTo>
                  <a:pt x="23" y="27"/>
                </a:lnTo>
                <a:lnTo>
                  <a:pt x="23" y="27"/>
                </a:lnTo>
                <a:lnTo>
                  <a:pt x="19" y="32"/>
                </a:lnTo>
                <a:lnTo>
                  <a:pt x="19" y="32"/>
                </a:lnTo>
                <a:lnTo>
                  <a:pt x="17" y="34"/>
                </a:lnTo>
                <a:lnTo>
                  <a:pt x="17" y="36"/>
                </a:lnTo>
                <a:lnTo>
                  <a:pt x="17" y="38"/>
                </a:lnTo>
                <a:lnTo>
                  <a:pt x="17" y="38"/>
                </a:lnTo>
                <a:lnTo>
                  <a:pt x="17" y="38"/>
                </a:lnTo>
                <a:lnTo>
                  <a:pt x="15" y="40"/>
                </a:lnTo>
                <a:lnTo>
                  <a:pt x="15" y="42"/>
                </a:lnTo>
                <a:lnTo>
                  <a:pt x="15" y="44"/>
                </a:lnTo>
                <a:lnTo>
                  <a:pt x="15" y="44"/>
                </a:lnTo>
                <a:lnTo>
                  <a:pt x="15" y="46"/>
                </a:lnTo>
                <a:lnTo>
                  <a:pt x="15" y="48"/>
                </a:lnTo>
                <a:lnTo>
                  <a:pt x="15" y="50"/>
                </a:lnTo>
                <a:lnTo>
                  <a:pt x="17" y="50"/>
                </a:lnTo>
                <a:lnTo>
                  <a:pt x="17" y="52"/>
                </a:lnTo>
                <a:lnTo>
                  <a:pt x="19" y="55"/>
                </a:lnTo>
                <a:lnTo>
                  <a:pt x="21" y="55"/>
                </a:lnTo>
                <a:lnTo>
                  <a:pt x="21" y="55"/>
                </a:lnTo>
                <a:lnTo>
                  <a:pt x="21" y="57"/>
                </a:lnTo>
                <a:lnTo>
                  <a:pt x="21" y="57"/>
                </a:lnTo>
                <a:lnTo>
                  <a:pt x="19" y="59"/>
                </a:lnTo>
                <a:lnTo>
                  <a:pt x="19" y="59"/>
                </a:lnTo>
                <a:lnTo>
                  <a:pt x="19" y="59"/>
                </a:lnTo>
                <a:lnTo>
                  <a:pt x="17" y="61"/>
                </a:lnTo>
                <a:lnTo>
                  <a:pt x="15" y="61"/>
                </a:lnTo>
                <a:lnTo>
                  <a:pt x="13" y="61"/>
                </a:lnTo>
                <a:lnTo>
                  <a:pt x="11" y="61"/>
                </a:lnTo>
                <a:lnTo>
                  <a:pt x="11" y="63"/>
                </a:lnTo>
                <a:lnTo>
                  <a:pt x="11" y="65"/>
                </a:lnTo>
                <a:lnTo>
                  <a:pt x="11" y="67"/>
                </a:lnTo>
                <a:lnTo>
                  <a:pt x="9" y="69"/>
                </a:lnTo>
                <a:lnTo>
                  <a:pt x="9" y="71"/>
                </a:lnTo>
                <a:lnTo>
                  <a:pt x="9" y="71"/>
                </a:lnTo>
                <a:lnTo>
                  <a:pt x="9" y="71"/>
                </a:lnTo>
                <a:lnTo>
                  <a:pt x="5" y="73"/>
                </a:lnTo>
                <a:lnTo>
                  <a:pt x="0" y="73"/>
                </a:lnTo>
                <a:lnTo>
                  <a:pt x="0" y="78"/>
                </a:lnTo>
                <a:lnTo>
                  <a:pt x="0" y="78"/>
                </a:lnTo>
                <a:lnTo>
                  <a:pt x="0" y="82"/>
                </a:lnTo>
                <a:lnTo>
                  <a:pt x="0" y="86"/>
                </a:lnTo>
                <a:lnTo>
                  <a:pt x="0" y="90"/>
                </a:lnTo>
                <a:lnTo>
                  <a:pt x="3" y="92"/>
                </a:lnTo>
                <a:lnTo>
                  <a:pt x="5" y="92"/>
                </a:lnTo>
                <a:lnTo>
                  <a:pt x="7" y="90"/>
                </a:lnTo>
                <a:lnTo>
                  <a:pt x="11" y="90"/>
                </a:lnTo>
                <a:lnTo>
                  <a:pt x="34" y="100"/>
                </a:lnTo>
                <a:lnTo>
                  <a:pt x="49" y="103"/>
                </a:lnTo>
                <a:lnTo>
                  <a:pt x="57" y="107"/>
                </a:lnTo>
                <a:lnTo>
                  <a:pt x="61" y="107"/>
                </a:lnTo>
                <a:lnTo>
                  <a:pt x="71" y="105"/>
                </a:lnTo>
                <a:lnTo>
                  <a:pt x="80" y="105"/>
                </a:lnTo>
                <a:lnTo>
                  <a:pt x="84" y="105"/>
                </a:lnTo>
                <a:lnTo>
                  <a:pt x="84" y="105"/>
                </a:lnTo>
                <a:lnTo>
                  <a:pt x="86" y="105"/>
                </a:lnTo>
                <a:lnTo>
                  <a:pt x="88" y="105"/>
                </a:lnTo>
                <a:lnTo>
                  <a:pt x="92" y="107"/>
                </a:lnTo>
                <a:lnTo>
                  <a:pt x="92" y="107"/>
                </a:lnTo>
                <a:lnTo>
                  <a:pt x="94" y="105"/>
                </a:lnTo>
                <a:lnTo>
                  <a:pt x="94" y="105"/>
                </a:lnTo>
                <a:lnTo>
                  <a:pt x="94" y="105"/>
                </a:lnTo>
                <a:lnTo>
                  <a:pt x="97" y="105"/>
                </a:lnTo>
                <a:lnTo>
                  <a:pt x="99" y="105"/>
                </a:lnTo>
                <a:lnTo>
                  <a:pt x="99" y="107"/>
                </a:lnTo>
                <a:lnTo>
                  <a:pt x="101" y="107"/>
                </a:lnTo>
                <a:lnTo>
                  <a:pt x="103" y="107"/>
                </a:lnTo>
                <a:lnTo>
                  <a:pt x="115" y="105"/>
                </a:lnTo>
                <a:lnTo>
                  <a:pt x="115" y="105"/>
                </a:lnTo>
                <a:lnTo>
                  <a:pt x="120" y="105"/>
                </a:lnTo>
                <a:lnTo>
                  <a:pt x="136" y="103"/>
                </a:lnTo>
                <a:lnTo>
                  <a:pt x="140" y="103"/>
                </a:lnTo>
                <a:lnTo>
                  <a:pt x="143" y="103"/>
                </a:lnTo>
                <a:lnTo>
                  <a:pt x="145" y="100"/>
                </a:lnTo>
                <a:lnTo>
                  <a:pt x="145" y="100"/>
                </a:lnTo>
                <a:lnTo>
                  <a:pt x="151" y="103"/>
                </a:lnTo>
                <a:lnTo>
                  <a:pt x="165" y="107"/>
                </a:lnTo>
                <a:lnTo>
                  <a:pt x="170" y="109"/>
                </a:lnTo>
                <a:lnTo>
                  <a:pt x="170" y="109"/>
                </a:lnTo>
                <a:lnTo>
                  <a:pt x="172" y="107"/>
                </a:lnTo>
                <a:lnTo>
                  <a:pt x="174" y="107"/>
                </a:lnTo>
                <a:lnTo>
                  <a:pt x="174" y="107"/>
                </a:lnTo>
                <a:lnTo>
                  <a:pt x="176" y="105"/>
                </a:lnTo>
                <a:lnTo>
                  <a:pt x="178" y="105"/>
                </a:lnTo>
                <a:lnTo>
                  <a:pt x="178" y="105"/>
                </a:lnTo>
                <a:lnTo>
                  <a:pt x="180" y="107"/>
                </a:lnTo>
                <a:lnTo>
                  <a:pt x="180" y="107"/>
                </a:lnTo>
                <a:lnTo>
                  <a:pt x="182" y="109"/>
                </a:lnTo>
                <a:lnTo>
                  <a:pt x="184" y="109"/>
                </a:lnTo>
                <a:lnTo>
                  <a:pt x="186" y="109"/>
                </a:lnTo>
                <a:lnTo>
                  <a:pt x="188" y="109"/>
                </a:lnTo>
                <a:lnTo>
                  <a:pt x="191" y="109"/>
                </a:lnTo>
                <a:lnTo>
                  <a:pt x="191" y="107"/>
                </a:lnTo>
                <a:lnTo>
                  <a:pt x="191" y="107"/>
                </a:lnTo>
                <a:lnTo>
                  <a:pt x="193" y="107"/>
                </a:lnTo>
                <a:lnTo>
                  <a:pt x="193" y="107"/>
                </a:lnTo>
                <a:lnTo>
                  <a:pt x="195" y="107"/>
                </a:lnTo>
                <a:lnTo>
                  <a:pt x="195" y="105"/>
                </a:lnTo>
                <a:lnTo>
                  <a:pt x="195" y="105"/>
                </a:lnTo>
                <a:lnTo>
                  <a:pt x="197" y="105"/>
                </a:lnTo>
                <a:lnTo>
                  <a:pt x="201" y="105"/>
                </a:lnTo>
                <a:lnTo>
                  <a:pt x="214" y="103"/>
                </a:lnTo>
                <a:lnTo>
                  <a:pt x="218" y="105"/>
                </a:lnTo>
                <a:lnTo>
                  <a:pt x="220" y="103"/>
                </a:lnTo>
                <a:lnTo>
                  <a:pt x="224" y="103"/>
                </a:lnTo>
                <a:lnTo>
                  <a:pt x="226" y="103"/>
                </a:lnTo>
                <a:lnTo>
                  <a:pt x="230" y="105"/>
                </a:lnTo>
                <a:lnTo>
                  <a:pt x="232" y="105"/>
                </a:lnTo>
                <a:lnTo>
                  <a:pt x="232" y="105"/>
                </a:lnTo>
                <a:lnTo>
                  <a:pt x="234" y="107"/>
                </a:lnTo>
                <a:lnTo>
                  <a:pt x="234" y="107"/>
                </a:lnTo>
                <a:lnTo>
                  <a:pt x="234" y="109"/>
                </a:lnTo>
                <a:lnTo>
                  <a:pt x="237" y="109"/>
                </a:lnTo>
                <a:lnTo>
                  <a:pt x="239" y="109"/>
                </a:lnTo>
                <a:lnTo>
                  <a:pt x="239" y="109"/>
                </a:lnTo>
                <a:lnTo>
                  <a:pt x="239" y="109"/>
                </a:lnTo>
                <a:lnTo>
                  <a:pt x="241" y="109"/>
                </a:lnTo>
                <a:lnTo>
                  <a:pt x="241" y="109"/>
                </a:lnTo>
                <a:lnTo>
                  <a:pt x="243" y="111"/>
                </a:lnTo>
                <a:lnTo>
                  <a:pt x="245" y="113"/>
                </a:lnTo>
                <a:lnTo>
                  <a:pt x="245" y="113"/>
                </a:lnTo>
                <a:lnTo>
                  <a:pt x="247" y="113"/>
                </a:lnTo>
                <a:lnTo>
                  <a:pt x="249" y="115"/>
                </a:lnTo>
                <a:lnTo>
                  <a:pt x="253" y="115"/>
                </a:lnTo>
                <a:lnTo>
                  <a:pt x="255" y="115"/>
                </a:lnTo>
                <a:lnTo>
                  <a:pt x="255" y="117"/>
                </a:lnTo>
                <a:lnTo>
                  <a:pt x="260" y="119"/>
                </a:lnTo>
                <a:lnTo>
                  <a:pt x="262" y="121"/>
                </a:lnTo>
                <a:lnTo>
                  <a:pt x="262" y="123"/>
                </a:lnTo>
                <a:lnTo>
                  <a:pt x="264" y="119"/>
                </a:lnTo>
                <a:lnTo>
                  <a:pt x="268" y="115"/>
                </a:lnTo>
                <a:lnTo>
                  <a:pt x="272" y="113"/>
                </a:lnTo>
                <a:lnTo>
                  <a:pt x="274" y="111"/>
                </a:lnTo>
                <a:lnTo>
                  <a:pt x="276" y="109"/>
                </a:lnTo>
                <a:lnTo>
                  <a:pt x="276" y="109"/>
                </a:lnTo>
                <a:lnTo>
                  <a:pt x="278" y="109"/>
                </a:lnTo>
                <a:lnTo>
                  <a:pt x="278" y="109"/>
                </a:lnTo>
                <a:lnTo>
                  <a:pt x="280" y="109"/>
                </a:lnTo>
                <a:lnTo>
                  <a:pt x="280" y="107"/>
                </a:lnTo>
                <a:lnTo>
                  <a:pt x="280" y="107"/>
                </a:lnTo>
                <a:lnTo>
                  <a:pt x="280" y="107"/>
                </a:lnTo>
                <a:lnTo>
                  <a:pt x="282" y="107"/>
                </a:lnTo>
                <a:lnTo>
                  <a:pt x="285" y="107"/>
                </a:lnTo>
                <a:lnTo>
                  <a:pt x="287" y="107"/>
                </a:lnTo>
                <a:lnTo>
                  <a:pt x="289" y="107"/>
                </a:lnTo>
                <a:lnTo>
                  <a:pt x="291" y="103"/>
                </a:lnTo>
                <a:lnTo>
                  <a:pt x="303" y="98"/>
                </a:lnTo>
                <a:lnTo>
                  <a:pt x="305" y="96"/>
                </a:lnTo>
                <a:lnTo>
                  <a:pt x="305" y="96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1" name="Freeform 53">
            <a:extLst>
              <a:ext uri="{FF2B5EF4-FFF2-40B4-BE49-F238E27FC236}">
                <a16:creationId xmlns:a16="http://schemas.microsoft.com/office/drawing/2014/main" id="{D7E0EC61-8626-4B0C-A8F5-9BD1E87B2373}"/>
              </a:ext>
            </a:extLst>
          </p:cNvPr>
          <p:cNvSpPr>
            <a:spLocks/>
          </p:cNvSpPr>
          <p:nvPr/>
        </p:nvSpPr>
        <p:spPr bwMode="auto">
          <a:xfrm>
            <a:off x="10292566" y="3246349"/>
            <a:ext cx="270447" cy="298662"/>
          </a:xfrm>
          <a:custGeom>
            <a:avLst/>
            <a:gdLst>
              <a:gd name="T0" fmla="*/ 159 w 176"/>
              <a:gd name="T1" fmla="*/ 54 h 205"/>
              <a:gd name="T2" fmla="*/ 165 w 176"/>
              <a:gd name="T3" fmla="*/ 27 h 205"/>
              <a:gd name="T4" fmla="*/ 159 w 176"/>
              <a:gd name="T5" fmla="*/ 13 h 205"/>
              <a:gd name="T6" fmla="*/ 161 w 176"/>
              <a:gd name="T7" fmla="*/ 0 h 205"/>
              <a:gd name="T8" fmla="*/ 146 w 176"/>
              <a:gd name="T9" fmla="*/ 13 h 205"/>
              <a:gd name="T10" fmla="*/ 126 w 176"/>
              <a:gd name="T11" fmla="*/ 21 h 205"/>
              <a:gd name="T12" fmla="*/ 121 w 176"/>
              <a:gd name="T13" fmla="*/ 19 h 205"/>
              <a:gd name="T14" fmla="*/ 111 w 176"/>
              <a:gd name="T15" fmla="*/ 19 h 205"/>
              <a:gd name="T16" fmla="*/ 100 w 176"/>
              <a:gd name="T17" fmla="*/ 15 h 205"/>
              <a:gd name="T18" fmla="*/ 80 w 176"/>
              <a:gd name="T19" fmla="*/ 19 h 205"/>
              <a:gd name="T20" fmla="*/ 80 w 176"/>
              <a:gd name="T21" fmla="*/ 21 h 205"/>
              <a:gd name="T22" fmla="*/ 84 w 176"/>
              <a:gd name="T23" fmla="*/ 25 h 205"/>
              <a:gd name="T24" fmla="*/ 71 w 176"/>
              <a:gd name="T25" fmla="*/ 42 h 205"/>
              <a:gd name="T26" fmla="*/ 61 w 176"/>
              <a:gd name="T27" fmla="*/ 52 h 205"/>
              <a:gd name="T28" fmla="*/ 54 w 176"/>
              <a:gd name="T29" fmla="*/ 48 h 205"/>
              <a:gd name="T30" fmla="*/ 50 w 176"/>
              <a:gd name="T31" fmla="*/ 46 h 205"/>
              <a:gd name="T32" fmla="*/ 48 w 176"/>
              <a:gd name="T33" fmla="*/ 44 h 205"/>
              <a:gd name="T34" fmla="*/ 36 w 176"/>
              <a:gd name="T35" fmla="*/ 65 h 205"/>
              <a:gd name="T36" fmla="*/ 32 w 176"/>
              <a:gd name="T37" fmla="*/ 71 h 205"/>
              <a:gd name="T38" fmla="*/ 29 w 176"/>
              <a:gd name="T39" fmla="*/ 75 h 205"/>
              <a:gd name="T40" fmla="*/ 27 w 176"/>
              <a:gd name="T41" fmla="*/ 82 h 205"/>
              <a:gd name="T42" fmla="*/ 27 w 176"/>
              <a:gd name="T43" fmla="*/ 86 h 205"/>
              <a:gd name="T44" fmla="*/ 23 w 176"/>
              <a:gd name="T45" fmla="*/ 98 h 205"/>
              <a:gd name="T46" fmla="*/ 17 w 176"/>
              <a:gd name="T47" fmla="*/ 96 h 205"/>
              <a:gd name="T48" fmla="*/ 15 w 176"/>
              <a:gd name="T49" fmla="*/ 98 h 205"/>
              <a:gd name="T50" fmla="*/ 11 w 176"/>
              <a:gd name="T51" fmla="*/ 109 h 205"/>
              <a:gd name="T52" fmla="*/ 13 w 176"/>
              <a:gd name="T53" fmla="*/ 115 h 205"/>
              <a:gd name="T54" fmla="*/ 9 w 176"/>
              <a:gd name="T55" fmla="*/ 125 h 205"/>
              <a:gd name="T56" fmla="*/ 4 w 176"/>
              <a:gd name="T57" fmla="*/ 144 h 205"/>
              <a:gd name="T58" fmla="*/ 4 w 176"/>
              <a:gd name="T59" fmla="*/ 155 h 205"/>
              <a:gd name="T60" fmla="*/ 2 w 176"/>
              <a:gd name="T61" fmla="*/ 165 h 205"/>
              <a:gd name="T62" fmla="*/ 2 w 176"/>
              <a:gd name="T63" fmla="*/ 174 h 205"/>
              <a:gd name="T64" fmla="*/ 0 w 176"/>
              <a:gd name="T65" fmla="*/ 178 h 205"/>
              <a:gd name="T66" fmla="*/ 13 w 176"/>
              <a:gd name="T67" fmla="*/ 182 h 205"/>
              <a:gd name="T68" fmla="*/ 17 w 176"/>
              <a:gd name="T69" fmla="*/ 182 h 205"/>
              <a:gd name="T70" fmla="*/ 19 w 176"/>
              <a:gd name="T71" fmla="*/ 184 h 205"/>
              <a:gd name="T72" fmla="*/ 25 w 176"/>
              <a:gd name="T73" fmla="*/ 182 h 205"/>
              <a:gd name="T74" fmla="*/ 27 w 176"/>
              <a:gd name="T75" fmla="*/ 184 h 205"/>
              <a:gd name="T76" fmla="*/ 32 w 176"/>
              <a:gd name="T77" fmla="*/ 184 h 205"/>
              <a:gd name="T78" fmla="*/ 38 w 176"/>
              <a:gd name="T79" fmla="*/ 178 h 205"/>
              <a:gd name="T80" fmla="*/ 48 w 176"/>
              <a:gd name="T81" fmla="*/ 192 h 205"/>
              <a:gd name="T82" fmla="*/ 59 w 176"/>
              <a:gd name="T83" fmla="*/ 190 h 205"/>
              <a:gd name="T84" fmla="*/ 61 w 176"/>
              <a:gd name="T85" fmla="*/ 190 h 205"/>
              <a:gd name="T86" fmla="*/ 82 w 176"/>
              <a:gd name="T87" fmla="*/ 194 h 205"/>
              <a:gd name="T88" fmla="*/ 103 w 176"/>
              <a:gd name="T89" fmla="*/ 199 h 205"/>
              <a:gd name="T90" fmla="*/ 117 w 176"/>
              <a:gd name="T91" fmla="*/ 205 h 205"/>
              <a:gd name="T92" fmla="*/ 123 w 176"/>
              <a:gd name="T93" fmla="*/ 188 h 205"/>
              <a:gd name="T94" fmla="*/ 126 w 176"/>
              <a:gd name="T95" fmla="*/ 176 h 205"/>
              <a:gd name="T96" fmla="*/ 134 w 176"/>
              <a:gd name="T97" fmla="*/ 151 h 205"/>
              <a:gd name="T98" fmla="*/ 138 w 176"/>
              <a:gd name="T99" fmla="*/ 144 h 205"/>
              <a:gd name="T100" fmla="*/ 144 w 176"/>
              <a:gd name="T101" fmla="*/ 134 h 205"/>
              <a:gd name="T102" fmla="*/ 155 w 176"/>
              <a:gd name="T103" fmla="*/ 111 h 205"/>
              <a:gd name="T104" fmla="*/ 163 w 176"/>
              <a:gd name="T105" fmla="*/ 107 h 205"/>
              <a:gd name="T106" fmla="*/ 169 w 176"/>
              <a:gd name="T107" fmla="*/ 9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6" h="205">
                <a:moveTo>
                  <a:pt x="176" y="65"/>
                </a:moveTo>
                <a:lnTo>
                  <a:pt x="174" y="61"/>
                </a:lnTo>
                <a:lnTo>
                  <a:pt x="169" y="61"/>
                </a:lnTo>
                <a:lnTo>
                  <a:pt x="165" y="59"/>
                </a:lnTo>
                <a:lnTo>
                  <a:pt x="161" y="59"/>
                </a:lnTo>
                <a:lnTo>
                  <a:pt x="159" y="54"/>
                </a:lnTo>
                <a:lnTo>
                  <a:pt x="159" y="50"/>
                </a:lnTo>
                <a:lnTo>
                  <a:pt x="165" y="34"/>
                </a:lnTo>
                <a:lnTo>
                  <a:pt x="167" y="29"/>
                </a:lnTo>
                <a:lnTo>
                  <a:pt x="169" y="27"/>
                </a:lnTo>
                <a:lnTo>
                  <a:pt x="169" y="27"/>
                </a:lnTo>
                <a:lnTo>
                  <a:pt x="165" y="27"/>
                </a:lnTo>
                <a:lnTo>
                  <a:pt x="163" y="25"/>
                </a:lnTo>
                <a:lnTo>
                  <a:pt x="159" y="23"/>
                </a:lnTo>
                <a:lnTo>
                  <a:pt x="159" y="21"/>
                </a:lnTo>
                <a:lnTo>
                  <a:pt x="157" y="19"/>
                </a:lnTo>
                <a:lnTo>
                  <a:pt x="157" y="19"/>
                </a:lnTo>
                <a:lnTo>
                  <a:pt x="159" y="13"/>
                </a:lnTo>
                <a:lnTo>
                  <a:pt x="161" y="11"/>
                </a:lnTo>
                <a:lnTo>
                  <a:pt x="161" y="9"/>
                </a:lnTo>
                <a:lnTo>
                  <a:pt x="161" y="4"/>
                </a:lnTo>
                <a:lnTo>
                  <a:pt x="161" y="2"/>
                </a:lnTo>
                <a:lnTo>
                  <a:pt x="161" y="2"/>
                </a:lnTo>
                <a:lnTo>
                  <a:pt x="161" y="0"/>
                </a:lnTo>
                <a:lnTo>
                  <a:pt x="161" y="0"/>
                </a:lnTo>
                <a:lnTo>
                  <a:pt x="161" y="0"/>
                </a:lnTo>
                <a:lnTo>
                  <a:pt x="153" y="6"/>
                </a:lnTo>
                <a:lnTo>
                  <a:pt x="151" y="9"/>
                </a:lnTo>
                <a:lnTo>
                  <a:pt x="146" y="11"/>
                </a:lnTo>
                <a:lnTo>
                  <a:pt x="146" y="13"/>
                </a:lnTo>
                <a:lnTo>
                  <a:pt x="144" y="15"/>
                </a:lnTo>
                <a:lnTo>
                  <a:pt x="142" y="17"/>
                </a:lnTo>
                <a:lnTo>
                  <a:pt x="140" y="19"/>
                </a:lnTo>
                <a:lnTo>
                  <a:pt x="136" y="19"/>
                </a:lnTo>
                <a:lnTo>
                  <a:pt x="130" y="21"/>
                </a:lnTo>
                <a:lnTo>
                  <a:pt x="126" y="21"/>
                </a:lnTo>
                <a:lnTo>
                  <a:pt x="123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19"/>
                </a:lnTo>
                <a:lnTo>
                  <a:pt x="119" y="19"/>
                </a:lnTo>
                <a:lnTo>
                  <a:pt x="119" y="19"/>
                </a:lnTo>
                <a:lnTo>
                  <a:pt x="115" y="19"/>
                </a:lnTo>
                <a:lnTo>
                  <a:pt x="115" y="19"/>
                </a:lnTo>
                <a:lnTo>
                  <a:pt x="113" y="19"/>
                </a:lnTo>
                <a:lnTo>
                  <a:pt x="111" y="19"/>
                </a:lnTo>
                <a:lnTo>
                  <a:pt x="111" y="19"/>
                </a:lnTo>
                <a:lnTo>
                  <a:pt x="109" y="17"/>
                </a:lnTo>
                <a:lnTo>
                  <a:pt x="107" y="15"/>
                </a:lnTo>
                <a:lnTo>
                  <a:pt x="107" y="15"/>
                </a:lnTo>
                <a:lnTo>
                  <a:pt x="103" y="15"/>
                </a:lnTo>
                <a:lnTo>
                  <a:pt x="100" y="15"/>
                </a:lnTo>
                <a:lnTo>
                  <a:pt x="96" y="15"/>
                </a:lnTo>
                <a:lnTo>
                  <a:pt x="84" y="17"/>
                </a:lnTo>
                <a:lnTo>
                  <a:pt x="82" y="17"/>
                </a:lnTo>
                <a:lnTo>
                  <a:pt x="80" y="17"/>
                </a:lnTo>
                <a:lnTo>
                  <a:pt x="80" y="19"/>
                </a:lnTo>
                <a:lnTo>
                  <a:pt x="80" y="19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0" y="21"/>
                </a:lnTo>
                <a:lnTo>
                  <a:pt x="82" y="23"/>
                </a:lnTo>
                <a:lnTo>
                  <a:pt x="84" y="23"/>
                </a:lnTo>
                <a:lnTo>
                  <a:pt x="84" y="23"/>
                </a:lnTo>
                <a:lnTo>
                  <a:pt x="84" y="25"/>
                </a:lnTo>
                <a:lnTo>
                  <a:pt x="84" y="25"/>
                </a:lnTo>
                <a:lnTo>
                  <a:pt x="84" y="25"/>
                </a:lnTo>
                <a:lnTo>
                  <a:pt x="84" y="27"/>
                </a:lnTo>
                <a:lnTo>
                  <a:pt x="75" y="36"/>
                </a:lnTo>
                <a:lnTo>
                  <a:pt x="73" y="38"/>
                </a:lnTo>
                <a:lnTo>
                  <a:pt x="71" y="40"/>
                </a:lnTo>
                <a:lnTo>
                  <a:pt x="71" y="42"/>
                </a:lnTo>
                <a:lnTo>
                  <a:pt x="71" y="42"/>
                </a:lnTo>
                <a:lnTo>
                  <a:pt x="67" y="48"/>
                </a:lnTo>
                <a:lnTo>
                  <a:pt x="65" y="52"/>
                </a:lnTo>
                <a:lnTo>
                  <a:pt x="65" y="54"/>
                </a:lnTo>
                <a:lnTo>
                  <a:pt x="63" y="54"/>
                </a:lnTo>
                <a:lnTo>
                  <a:pt x="63" y="54"/>
                </a:lnTo>
                <a:lnTo>
                  <a:pt x="61" y="52"/>
                </a:lnTo>
                <a:lnTo>
                  <a:pt x="61" y="50"/>
                </a:lnTo>
                <a:lnTo>
                  <a:pt x="59" y="50"/>
                </a:lnTo>
                <a:lnTo>
                  <a:pt x="59" y="50"/>
                </a:lnTo>
                <a:lnTo>
                  <a:pt x="57" y="48"/>
                </a:lnTo>
                <a:lnTo>
                  <a:pt x="54" y="48"/>
                </a:lnTo>
                <a:lnTo>
                  <a:pt x="54" y="48"/>
                </a:lnTo>
                <a:lnTo>
                  <a:pt x="54" y="48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2" y="46"/>
                </a:lnTo>
                <a:lnTo>
                  <a:pt x="50" y="46"/>
                </a:lnTo>
                <a:lnTo>
                  <a:pt x="50" y="46"/>
                </a:lnTo>
                <a:lnTo>
                  <a:pt x="50" y="46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8" y="44"/>
                </a:lnTo>
                <a:lnTo>
                  <a:pt x="44" y="46"/>
                </a:lnTo>
                <a:lnTo>
                  <a:pt x="44" y="48"/>
                </a:lnTo>
                <a:lnTo>
                  <a:pt x="42" y="50"/>
                </a:lnTo>
                <a:lnTo>
                  <a:pt x="40" y="57"/>
                </a:lnTo>
                <a:lnTo>
                  <a:pt x="38" y="63"/>
                </a:lnTo>
                <a:lnTo>
                  <a:pt x="36" y="65"/>
                </a:lnTo>
                <a:lnTo>
                  <a:pt x="36" y="67"/>
                </a:lnTo>
                <a:lnTo>
                  <a:pt x="34" y="67"/>
                </a:lnTo>
                <a:lnTo>
                  <a:pt x="34" y="69"/>
                </a:lnTo>
                <a:lnTo>
                  <a:pt x="34" y="69"/>
                </a:lnTo>
                <a:lnTo>
                  <a:pt x="34" y="71"/>
                </a:lnTo>
                <a:lnTo>
                  <a:pt x="32" y="71"/>
                </a:lnTo>
                <a:lnTo>
                  <a:pt x="32" y="71"/>
                </a:lnTo>
                <a:lnTo>
                  <a:pt x="29" y="71"/>
                </a:lnTo>
                <a:lnTo>
                  <a:pt x="29" y="71"/>
                </a:lnTo>
                <a:lnTo>
                  <a:pt x="29" y="73"/>
                </a:lnTo>
                <a:lnTo>
                  <a:pt x="29" y="73"/>
                </a:lnTo>
                <a:lnTo>
                  <a:pt x="29" y="75"/>
                </a:lnTo>
                <a:lnTo>
                  <a:pt x="29" y="80"/>
                </a:lnTo>
                <a:lnTo>
                  <a:pt x="29" y="80"/>
                </a:lnTo>
                <a:lnTo>
                  <a:pt x="29" y="82"/>
                </a:lnTo>
                <a:lnTo>
                  <a:pt x="29" y="82"/>
                </a:lnTo>
                <a:lnTo>
                  <a:pt x="27" y="82"/>
                </a:lnTo>
                <a:lnTo>
                  <a:pt x="27" y="82"/>
                </a:lnTo>
                <a:lnTo>
                  <a:pt x="27" y="82"/>
                </a:lnTo>
                <a:lnTo>
                  <a:pt x="27" y="84"/>
                </a:lnTo>
                <a:lnTo>
                  <a:pt x="27" y="84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7" y="86"/>
                </a:lnTo>
                <a:lnTo>
                  <a:pt x="25" y="90"/>
                </a:lnTo>
                <a:lnTo>
                  <a:pt x="23" y="94"/>
                </a:lnTo>
                <a:lnTo>
                  <a:pt x="23" y="96"/>
                </a:lnTo>
                <a:lnTo>
                  <a:pt x="23" y="96"/>
                </a:lnTo>
                <a:lnTo>
                  <a:pt x="23" y="98"/>
                </a:lnTo>
                <a:lnTo>
                  <a:pt x="21" y="98"/>
                </a:lnTo>
                <a:lnTo>
                  <a:pt x="21" y="98"/>
                </a:lnTo>
                <a:lnTo>
                  <a:pt x="19" y="98"/>
                </a:lnTo>
                <a:lnTo>
                  <a:pt x="19" y="98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7" y="96"/>
                </a:lnTo>
                <a:lnTo>
                  <a:pt x="15" y="98"/>
                </a:lnTo>
                <a:lnTo>
                  <a:pt x="15" y="98"/>
                </a:lnTo>
                <a:lnTo>
                  <a:pt x="15" y="98"/>
                </a:lnTo>
                <a:lnTo>
                  <a:pt x="15" y="100"/>
                </a:lnTo>
                <a:lnTo>
                  <a:pt x="13" y="103"/>
                </a:lnTo>
                <a:lnTo>
                  <a:pt x="13" y="107"/>
                </a:lnTo>
                <a:lnTo>
                  <a:pt x="13" y="107"/>
                </a:lnTo>
                <a:lnTo>
                  <a:pt x="11" y="109"/>
                </a:lnTo>
                <a:lnTo>
                  <a:pt x="11" y="109"/>
                </a:lnTo>
                <a:lnTo>
                  <a:pt x="11" y="111"/>
                </a:lnTo>
                <a:lnTo>
                  <a:pt x="11" y="111"/>
                </a:lnTo>
                <a:lnTo>
                  <a:pt x="11" y="113"/>
                </a:lnTo>
                <a:lnTo>
                  <a:pt x="13" y="113"/>
                </a:lnTo>
                <a:lnTo>
                  <a:pt x="13" y="113"/>
                </a:lnTo>
                <a:lnTo>
                  <a:pt x="13" y="115"/>
                </a:lnTo>
                <a:lnTo>
                  <a:pt x="11" y="119"/>
                </a:lnTo>
                <a:lnTo>
                  <a:pt x="13" y="123"/>
                </a:lnTo>
                <a:lnTo>
                  <a:pt x="13" y="123"/>
                </a:lnTo>
                <a:lnTo>
                  <a:pt x="11" y="125"/>
                </a:lnTo>
                <a:lnTo>
                  <a:pt x="9" y="125"/>
                </a:lnTo>
                <a:lnTo>
                  <a:pt x="9" y="125"/>
                </a:lnTo>
                <a:lnTo>
                  <a:pt x="6" y="130"/>
                </a:lnTo>
                <a:lnTo>
                  <a:pt x="6" y="138"/>
                </a:lnTo>
                <a:lnTo>
                  <a:pt x="6" y="142"/>
                </a:lnTo>
                <a:lnTo>
                  <a:pt x="2" y="142"/>
                </a:lnTo>
                <a:lnTo>
                  <a:pt x="4" y="144"/>
                </a:lnTo>
                <a:lnTo>
                  <a:pt x="4" y="144"/>
                </a:lnTo>
                <a:lnTo>
                  <a:pt x="4" y="148"/>
                </a:lnTo>
                <a:lnTo>
                  <a:pt x="4" y="148"/>
                </a:lnTo>
                <a:lnTo>
                  <a:pt x="6" y="151"/>
                </a:lnTo>
                <a:lnTo>
                  <a:pt x="6" y="153"/>
                </a:lnTo>
                <a:lnTo>
                  <a:pt x="6" y="153"/>
                </a:lnTo>
                <a:lnTo>
                  <a:pt x="4" y="155"/>
                </a:lnTo>
                <a:lnTo>
                  <a:pt x="4" y="157"/>
                </a:lnTo>
                <a:lnTo>
                  <a:pt x="4" y="159"/>
                </a:lnTo>
                <a:lnTo>
                  <a:pt x="4" y="159"/>
                </a:lnTo>
                <a:lnTo>
                  <a:pt x="4" y="161"/>
                </a:lnTo>
                <a:lnTo>
                  <a:pt x="4" y="163"/>
                </a:lnTo>
                <a:lnTo>
                  <a:pt x="2" y="165"/>
                </a:lnTo>
                <a:lnTo>
                  <a:pt x="2" y="165"/>
                </a:lnTo>
                <a:lnTo>
                  <a:pt x="2" y="167"/>
                </a:lnTo>
                <a:lnTo>
                  <a:pt x="2" y="167"/>
                </a:lnTo>
                <a:lnTo>
                  <a:pt x="2" y="171"/>
                </a:lnTo>
                <a:lnTo>
                  <a:pt x="2" y="174"/>
                </a:lnTo>
                <a:lnTo>
                  <a:pt x="2" y="174"/>
                </a:lnTo>
                <a:lnTo>
                  <a:pt x="2" y="174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6"/>
                </a:lnTo>
                <a:lnTo>
                  <a:pt x="0" y="178"/>
                </a:lnTo>
                <a:lnTo>
                  <a:pt x="0" y="178"/>
                </a:lnTo>
                <a:lnTo>
                  <a:pt x="2" y="178"/>
                </a:lnTo>
                <a:lnTo>
                  <a:pt x="9" y="180"/>
                </a:lnTo>
                <a:lnTo>
                  <a:pt x="11" y="182"/>
                </a:lnTo>
                <a:lnTo>
                  <a:pt x="11" y="182"/>
                </a:lnTo>
                <a:lnTo>
                  <a:pt x="13" y="182"/>
                </a:lnTo>
                <a:lnTo>
                  <a:pt x="13" y="184"/>
                </a:lnTo>
                <a:lnTo>
                  <a:pt x="13" y="184"/>
                </a:lnTo>
                <a:lnTo>
                  <a:pt x="15" y="184"/>
                </a:lnTo>
                <a:lnTo>
                  <a:pt x="15" y="182"/>
                </a:lnTo>
                <a:lnTo>
                  <a:pt x="17" y="182"/>
                </a:lnTo>
                <a:lnTo>
                  <a:pt x="17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2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21" y="184"/>
                </a:lnTo>
                <a:lnTo>
                  <a:pt x="21" y="184"/>
                </a:lnTo>
                <a:lnTo>
                  <a:pt x="23" y="184"/>
                </a:lnTo>
                <a:lnTo>
                  <a:pt x="23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2"/>
                </a:lnTo>
                <a:lnTo>
                  <a:pt x="25" y="180"/>
                </a:lnTo>
                <a:lnTo>
                  <a:pt x="25" y="182"/>
                </a:lnTo>
                <a:lnTo>
                  <a:pt x="27" y="182"/>
                </a:lnTo>
                <a:lnTo>
                  <a:pt x="27" y="182"/>
                </a:lnTo>
                <a:lnTo>
                  <a:pt x="27" y="184"/>
                </a:lnTo>
                <a:lnTo>
                  <a:pt x="27" y="184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27" y="186"/>
                </a:lnTo>
                <a:lnTo>
                  <a:pt x="32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4"/>
                </a:lnTo>
                <a:lnTo>
                  <a:pt x="34" y="182"/>
                </a:lnTo>
                <a:lnTo>
                  <a:pt x="36" y="180"/>
                </a:lnTo>
                <a:lnTo>
                  <a:pt x="38" y="178"/>
                </a:lnTo>
                <a:lnTo>
                  <a:pt x="40" y="180"/>
                </a:lnTo>
                <a:lnTo>
                  <a:pt x="42" y="184"/>
                </a:lnTo>
                <a:lnTo>
                  <a:pt x="44" y="186"/>
                </a:lnTo>
                <a:lnTo>
                  <a:pt x="46" y="188"/>
                </a:lnTo>
                <a:lnTo>
                  <a:pt x="46" y="190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2" y="192"/>
                </a:lnTo>
                <a:lnTo>
                  <a:pt x="54" y="190"/>
                </a:lnTo>
                <a:lnTo>
                  <a:pt x="57" y="190"/>
                </a:lnTo>
                <a:lnTo>
                  <a:pt x="59" y="190"/>
                </a:lnTo>
                <a:lnTo>
                  <a:pt x="59" y="192"/>
                </a:lnTo>
                <a:lnTo>
                  <a:pt x="59" y="192"/>
                </a:lnTo>
                <a:lnTo>
                  <a:pt x="61" y="192"/>
                </a:lnTo>
                <a:lnTo>
                  <a:pt x="61" y="192"/>
                </a:lnTo>
                <a:lnTo>
                  <a:pt x="61" y="190"/>
                </a:lnTo>
                <a:lnTo>
                  <a:pt x="61" y="190"/>
                </a:lnTo>
                <a:lnTo>
                  <a:pt x="61" y="188"/>
                </a:lnTo>
                <a:lnTo>
                  <a:pt x="65" y="188"/>
                </a:lnTo>
                <a:lnTo>
                  <a:pt x="69" y="188"/>
                </a:lnTo>
                <a:lnTo>
                  <a:pt x="73" y="188"/>
                </a:lnTo>
                <a:lnTo>
                  <a:pt x="77" y="188"/>
                </a:lnTo>
                <a:lnTo>
                  <a:pt x="82" y="194"/>
                </a:lnTo>
                <a:lnTo>
                  <a:pt x="84" y="194"/>
                </a:lnTo>
                <a:lnTo>
                  <a:pt x="92" y="194"/>
                </a:lnTo>
                <a:lnTo>
                  <a:pt x="94" y="194"/>
                </a:lnTo>
                <a:lnTo>
                  <a:pt x="96" y="196"/>
                </a:lnTo>
                <a:lnTo>
                  <a:pt x="100" y="196"/>
                </a:lnTo>
                <a:lnTo>
                  <a:pt x="103" y="199"/>
                </a:lnTo>
                <a:lnTo>
                  <a:pt x="109" y="201"/>
                </a:lnTo>
                <a:lnTo>
                  <a:pt x="111" y="203"/>
                </a:lnTo>
                <a:lnTo>
                  <a:pt x="111" y="205"/>
                </a:lnTo>
                <a:lnTo>
                  <a:pt x="113" y="205"/>
                </a:lnTo>
                <a:lnTo>
                  <a:pt x="115" y="205"/>
                </a:lnTo>
                <a:lnTo>
                  <a:pt x="117" y="205"/>
                </a:lnTo>
                <a:lnTo>
                  <a:pt x="117" y="205"/>
                </a:lnTo>
                <a:lnTo>
                  <a:pt x="117" y="203"/>
                </a:lnTo>
                <a:lnTo>
                  <a:pt x="117" y="199"/>
                </a:lnTo>
                <a:lnTo>
                  <a:pt x="117" y="196"/>
                </a:lnTo>
                <a:lnTo>
                  <a:pt x="117" y="194"/>
                </a:lnTo>
                <a:lnTo>
                  <a:pt x="123" y="188"/>
                </a:lnTo>
                <a:lnTo>
                  <a:pt x="123" y="188"/>
                </a:lnTo>
                <a:lnTo>
                  <a:pt x="123" y="184"/>
                </a:lnTo>
                <a:lnTo>
                  <a:pt x="123" y="182"/>
                </a:lnTo>
                <a:lnTo>
                  <a:pt x="126" y="180"/>
                </a:lnTo>
                <a:lnTo>
                  <a:pt x="126" y="180"/>
                </a:lnTo>
                <a:lnTo>
                  <a:pt x="126" y="176"/>
                </a:lnTo>
                <a:lnTo>
                  <a:pt x="128" y="171"/>
                </a:lnTo>
                <a:lnTo>
                  <a:pt x="132" y="159"/>
                </a:lnTo>
                <a:lnTo>
                  <a:pt x="132" y="157"/>
                </a:lnTo>
                <a:lnTo>
                  <a:pt x="132" y="153"/>
                </a:lnTo>
                <a:lnTo>
                  <a:pt x="134" y="151"/>
                </a:lnTo>
                <a:lnTo>
                  <a:pt x="134" y="151"/>
                </a:lnTo>
                <a:lnTo>
                  <a:pt x="136" y="148"/>
                </a:lnTo>
                <a:lnTo>
                  <a:pt x="136" y="148"/>
                </a:lnTo>
                <a:lnTo>
                  <a:pt x="136" y="146"/>
                </a:lnTo>
                <a:lnTo>
                  <a:pt x="136" y="144"/>
                </a:lnTo>
                <a:lnTo>
                  <a:pt x="136" y="144"/>
                </a:lnTo>
                <a:lnTo>
                  <a:pt x="138" y="144"/>
                </a:lnTo>
                <a:lnTo>
                  <a:pt x="138" y="142"/>
                </a:lnTo>
                <a:lnTo>
                  <a:pt x="140" y="142"/>
                </a:lnTo>
                <a:lnTo>
                  <a:pt x="140" y="136"/>
                </a:lnTo>
                <a:lnTo>
                  <a:pt x="140" y="136"/>
                </a:lnTo>
                <a:lnTo>
                  <a:pt x="142" y="134"/>
                </a:lnTo>
                <a:lnTo>
                  <a:pt x="144" y="134"/>
                </a:lnTo>
                <a:lnTo>
                  <a:pt x="144" y="128"/>
                </a:lnTo>
                <a:lnTo>
                  <a:pt x="146" y="125"/>
                </a:lnTo>
                <a:lnTo>
                  <a:pt x="146" y="125"/>
                </a:lnTo>
                <a:lnTo>
                  <a:pt x="151" y="121"/>
                </a:lnTo>
                <a:lnTo>
                  <a:pt x="153" y="119"/>
                </a:lnTo>
                <a:lnTo>
                  <a:pt x="155" y="111"/>
                </a:lnTo>
                <a:lnTo>
                  <a:pt x="155" y="111"/>
                </a:lnTo>
                <a:lnTo>
                  <a:pt x="157" y="109"/>
                </a:lnTo>
                <a:lnTo>
                  <a:pt x="159" y="109"/>
                </a:lnTo>
                <a:lnTo>
                  <a:pt x="159" y="109"/>
                </a:lnTo>
                <a:lnTo>
                  <a:pt x="161" y="109"/>
                </a:lnTo>
                <a:lnTo>
                  <a:pt x="163" y="107"/>
                </a:lnTo>
                <a:lnTo>
                  <a:pt x="163" y="105"/>
                </a:lnTo>
                <a:lnTo>
                  <a:pt x="163" y="103"/>
                </a:lnTo>
                <a:lnTo>
                  <a:pt x="163" y="100"/>
                </a:lnTo>
                <a:lnTo>
                  <a:pt x="163" y="98"/>
                </a:lnTo>
                <a:lnTo>
                  <a:pt x="167" y="92"/>
                </a:lnTo>
                <a:lnTo>
                  <a:pt x="169" y="90"/>
                </a:lnTo>
                <a:lnTo>
                  <a:pt x="171" y="80"/>
                </a:lnTo>
                <a:lnTo>
                  <a:pt x="174" y="77"/>
                </a:lnTo>
                <a:lnTo>
                  <a:pt x="176" y="73"/>
                </a:lnTo>
                <a:lnTo>
                  <a:pt x="176" y="69"/>
                </a:lnTo>
                <a:lnTo>
                  <a:pt x="176" y="65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2" name="Freeform 54">
            <a:extLst>
              <a:ext uri="{FF2B5EF4-FFF2-40B4-BE49-F238E27FC236}">
                <a16:creationId xmlns:a16="http://schemas.microsoft.com/office/drawing/2014/main" id="{34B58941-B527-49A3-9D30-9760C1553900}"/>
              </a:ext>
            </a:extLst>
          </p:cNvPr>
          <p:cNvSpPr>
            <a:spLocks/>
          </p:cNvSpPr>
          <p:nvPr/>
        </p:nvSpPr>
        <p:spPr bwMode="auto">
          <a:xfrm>
            <a:off x="7131718" y="3836386"/>
            <a:ext cx="1283086" cy="997966"/>
          </a:xfrm>
          <a:custGeom>
            <a:avLst/>
            <a:gdLst>
              <a:gd name="T0" fmla="*/ 793 w 835"/>
              <a:gd name="T1" fmla="*/ 245 h 685"/>
              <a:gd name="T2" fmla="*/ 795 w 835"/>
              <a:gd name="T3" fmla="*/ 228 h 685"/>
              <a:gd name="T4" fmla="*/ 806 w 835"/>
              <a:gd name="T5" fmla="*/ 182 h 685"/>
              <a:gd name="T6" fmla="*/ 800 w 835"/>
              <a:gd name="T7" fmla="*/ 149 h 685"/>
              <a:gd name="T8" fmla="*/ 812 w 835"/>
              <a:gd name="T9" fmla="*/ 73 h 685"/>
              <a:gd name="T10" fmla="*/ 762 w 835"/>
              <a:gd name="T11" fmla="*/ 42 h 685"/>
              <a:gd name="T12" fmla="*/ 704 w 835"/>
              <a:gd name="T13" fmla="*/ 53 h 685"/>
              <a:gd name="T14" fmla="*/ 635 w 835"/>
              <a:gd name="T15" fmla="*/ 50 h 685"/>
              <a:gd name="T16" fmla="*/ 582 w 835"/>
              <a:gd name="T17" fmla="*/ 44 h 685"/>
              <a:gd name="T18" fmla="*/ 501 w 835"/>
              <a:gd name="T19" fmla="*/ 69 h 685"/>
              <a:gd name="T20" fmla="*/ 495 w 835"/>
              <a:gd name="T21" fmla="*/ 36 h 685"/>
              <a:gd name="T22" fmla="*/ 424 w 835"/>
              <a:gd name="T23" fmla="*/ 46 h 685"/>
              <a:gd name="T24" fmla="*/ 380 w 835"/>
              <a:gd name="T25" fmla="*/ 101 h 685"/>
              <a:gd name="T26" fmla="*/ 298 w 835"/>
              <a:gd name="T27" fmla="*/ 69 h 685"/>
              <a:gd name="T28" fmla="*/ 202 w 835"/>
              <a:gd name="T29" fmla="*/ 42 h 685"/>
              <a:gd name="T30" fmla="*/ 133 w 835"/>
              <a:gd name="T31" fmla="*/ 15 h 685"/>
              <a:gd name="T32" fmla="*/ 135 w 835"/>
              <a:gd name="T33" fmla="*/ 53 h 685"/>
              <a:gd name="T34" fmla="*/ 142 w 835"/>
              <a:gd name="T35" fmla="*/ 61 h 685"/>
              <a:gd name="T36" fmla="*/ 94 w 835"/>
              <a:gd name="T37" fmla="*/ 90 h 685"/>
              <a:gd name="T38" fmla="*/ 121 w 835"/>
              <a:gd name="T39" fmla="*/ 144 h 685"/>
              <a:gd name="T40" fmla="*/ 73 w 835"/>
              <a:gd name="T41" fmla="*/ 151 h 685"/>
              <a:gd name="T42" fmla="*/ 73 w 835"/>
              <a:gd name="T43" fmla="*/ 197 h 685"/>
              <a:gd name="T44" fmla="*/ 41 w 835"/>
              <a:gd name="T45" fmla="*/ 215 h 685"/>
              <a:gd name="T46" fmla="*/ 2 w 835"/>
              <a:gd name="T47" fmla="*/ 226 h 685"/>
              <a:gd name="T48" fmla="*/ 8 w 835"/>
              <a:gd name="T49" fmla="*/ 270 h 685"/>
              <a:gd name="T50" fmla="*/ 37 w 835"/>
              <a:gd name="T51" fmla="*/ 301 h 685"/>
              <a:gd name="T52" fmla="*/ 16 w 835"/>
              <a:gd name="T53" fmla="*/ 314 h 685"/>
              <a:gd name="T54" fmla="*/ 29 w 835"/>
              <a:gd name="T55" fmla="*/ 316 h 685"/>
              <a:gd name="T56" fmla="*/ 33 w 835"/>
              <a:gd name="T57" fmla="*/ 341 h 685"/>
              <a:gd name="T58" fmla="*/ 35 w 835"/>
              <a:gd name="T59" fmla="*/ 382 h 685"/>
              <a:gd name="T60" fmla="*/ 41 w 835"/>
              <a:gd name="T61" fmla="*/ 414 h 685"/>
              <a:gd name="T62" fmla="*/ 39 w 835"/>
              <a:gd name="T63" fmla="*/ 426 h 685"/>
              <a:gd name="T64" fmla="*/ 48 w 835"/>
              <a:gd name="T65" fmla="*/ 481 h 685"/>
              <a:gd name="T66" fmla="*/ 60 w 835"/>
              <a:gd name="T67" fmla="*/ 539 h 685"/>
              <a:gd name="T68" fmla="*/ 66 w 835"/>
              <a:gd name="T69" fmla="*/ 583 h 685"/>
              <a:gd name="T70" fmla="*/ 77 w 835"/>
              <a:gd name="T71" fmla="*/ 618 h 685"/>
              <a:gd name="T72" fmla="*/ 100 w 835"/>
              <a:gd name="T73" fmla="*/ 664 h 685"/>
              <a:gd name="T74" fmla="*/ 146 w 835"/>
              <a:gd name="T75" fmla="*/ 681 h 685"/>
              <a:gd name="T76" fmla="*/ 177 w 835"/>
              <a:gd name="T77" fmla="*/ 652 h 685"/>
              <a:gd name="T78" fmla="*/ 169 w 835"/>
              <a:gd name="T79" fmla="*/ 616 h 685"/>
              <a:gd name="T80" fmla="*/ 165 w 835"/>
              <a:gd name="T81" fmla="*/ 595 h 685"/>
              <a:gd name="T82" fmla="*/ 171 w 835"/>
              <a:gd name="T83" fmla="*/ 589 h 685"/>
              <a:gd name="T84" fmla="*/ 200 w 835"/>
              <a:gd name="T85" fmla="*/ 583 h 685"/>
              <a:gd name="T86" fmla="*/ 223 w 835"/>
              <a:gd name="T87" fmla="*/ 558 h 685"/>
              <a:gd name="T88" fmla="*/ 263 w 835"/>
              <a:gd name="T89" fmla="*/ 545 h 685"/>
              <a:gd name="T90" fmla="*/ 302 w 835"/>
              <a:gd name="T91" fmla="*/ 533 h 685"/>
              <a:gd name="T92" fmla="*/ 305 w 835"/>
              <a:gd name="T93" fmla="*/ 493 h 685"/>
              <a:gd name="T94" fmla="*/ 355 w 835"/>
              <a:gd name="T95" fmla="*/ 499 h 685"/>
              <a:gd name="T96" fmla="*/ 369 w 835"/>
              <a:gd name="T97" fmla="*/ 476 h 685"/>
              <a:gd name="T98" fmla="*/ 413 w 835"/>
              <a:gd name="T99" fmla="*/ 453 h 685"/>
              <a:gd name="T100" fmla="*/ 449 w 835"/>
              <a:gd name="T101" fmla="*/ 414 h 685"/>
              <a:gd name="T102" fmla="*/ 486 w 835"/>
              <a:gd name="T103" fmla="*/ 403 h 685"/>
              <a:gd name="T104" fmla="*/ 511 w 835"/>
              <a:gd name="T105" fmla="*/ 370 h 685"/>
              <a:gd name="T106" fmla="*/ 522 w 835"/>
              <a:gd name="T107" fmla="*/ 332 h 685"/>
              <a:gd name="T108" fmla="*/ 528 w 835"/>
              <a:gd name="T109" fmla="*/ 301 h 685"/>
              <a:gd name="T110" fmla="*/ 559 w 835"/>
              <a:gd name="T111" fmla="*/ 289 h 685"/>
              <a:gd name="T112" fmla="*/ 574 w 835"/>
              <a:gd name="T113" fmla="*/ 232 h 685"/>
              <a:gd name="T114" fmla="*/ 626 w 835"/>
              <a:gd name="T115" fmla="*/ 249 h 685"/>
              <a:gd name="T116" fmla="*/ 668 w 835"/>
              <a:gd name="T117" fmla="*/ 263 h 685"/>
              <a:gd name="T118" fmla="*/ 724 w 835"/>
              <a:gd name="T119" fmla="*/ 266 h 685"/>
              <a:gd name="T120" fmla="*/ 735 w 835"/>
              <a:gd name="T121" fmla="*/ 309 h 685"/>
              <a:gd name="T122" fmla="*/ 772 w 835"/>
              <a:gd name="T123" fmla="*/ 326 h 685"/>
              <a:gd name="T124" fmla="*/ 827 w 835"/>
              <a:gd name="T125" fmla="*/ 291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35" h="685">
                <a:moveTo>
                  <a:pt x="833" y="276"/>
                </a:moveTo>
                <a:lnTo>
                  <a:pt x="833" y="274"/>
                </a:lnTo>
                <a:lnTo>
                  <a:pt x="829" y="272"/>
                </a:lnTo>
                <a:lnTo>
                  <a:pt x="829" y="270"/>
                </a:lnTo>
                <a:lnTo>
                  <a:pt x="827" y="268"/>
                </a:lnTo>
                <a:lnTo>
                  <a:pt x="827" y="268"/>
                </a:lnTo>
                <a:lnTo>
                  <a:pt x="827" y="268"/>
                </a:lnTo>
                <a:lnTo>
                  <a:pt x="825" y="268"/>
                </a:lnTo>
                <a:lnTo>
                  <a:pt x="823" y="266"/>
                </a:lnTo>
                <a:lnTo>
                  <a:pt x="820" y="266"/>
                </a:lnTo>
                <a:lnTo>
                  <a:pt x="816" y="263"/>
                </a:lnTo>
                <a:lnTo>
                  <a:pt x="814" y="263"/>
                </a:lnTo>
                <a:lnTo>
                  <a:pt x="814" y="261"/>
                </a:lnTo>
                <a:lnTo>
                  <a:pt x="812" y="261"/>
                </a:lnTo>
                <a:lnTo>
                  <a:pt x="812" y="255"/>
                </a:lnTo>
                <a:lnTo>
                  <a:pt x="810" y="253"/>
                </a:lnTo>
                <a:lnTo>
                  <a:pt x="810" y="253"/>
                </a:lnTo>
                <a:lnTo>
                  <a:pt x="810" y="253"/>
                </a:lnTo>
                <a:lnTo>
                  <a:pt x="808" y="251"/>
                </a:lnTo>
                <a:lnTo>
                  <a:pt x="804" y="251"/>
                </a:lnTo>
                <a:lnTo>
                  <a:pt x="804" y="251"/>
                </a:lnTo>
                <a:lnTo>
                  <a:pt x="802" y="249"/>
                </a:lnTo>
                <a:lnTo>
                  <a:pt x="800" y="249"/>
                </a:lnTo>
                <a:lnTo>
                  <a:pt x="800" y="247"/>
                </a:lnTo>
                <a:lnTo>
                  <a:pt x="800" y="243"/>
                </a:lnTo>
                <a:lnTo>
                  <a:pt x="798" y="240"/>
                </a:lnTo>
                <a:lnTo>
                  <a:pt x="798" y="240"/>
                </a:lnTo>
                <a:lnTo>
                  <a:pt x="798" y="240"/>
                </a:lnTo>
                <a:lnTo>
                  <a:pt x="795" y="240"/>
                </a:lnTo>
                <a:lnTo>
                  <a:pt x="795" y="240"/>
                </a:lnTo>
                <a:lnTo>
                  <a:pt x="793" y="240"/>
                </a:lnTo>
                <a:lnTo>
                  <a:pt x="793" y="240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3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3" y="245"/>
                </a:lnTo>
                <a:lnTo>
                  <a:pt x="791" y="245"/>
                </a:lnTo>
                <a:lnTo>
                  <a:pt x="791" y="245"/>
                </a:lnTo>
                <a:lnTo>
                  <a:pt x="789" y="245"/>
                </a:lnTo>
                <a:lnTo>
                  <a:pt x="787" y="245"/>
                </a:lnTo>
                <a:lnTo>
                  <a:pt x="785" y="245"/>
                </a:lnTo>
                <a:lnTo>
                  <a:pt x="785" y="243"/>
                </a:lnTo>
                <a:lnTo>
                  <a:pt x="785" y="243"/>
                </a:lnTo>
                <a:lnTo>
                  <a:pt x="785" y="243"/>
                </a:lnTo>
                <a:lnTo>
                  <a:pt x="785" y="240"/>
                </a:lnTo>
                <a:lnTo>
                  <a:pt x="787" y="240"/>
                </a:lnTo>
                <a:lnTo>
                  <a:pt x="789" y="240"/>
                </a:lnTo>
                <a:lnTo>
                  <a:pt x="791" y="238"/>
                </a:lnTo>
                <a:lnTo>
                  <a:pt x="791" y="238"/>
                </a:lnTo>
                <a:lnTo>
                  <a:pt x="791" y="238"/>
                </a:lnTo>
                <a:lnTo>
                  <a:pt x="791" y="236"/>
                </a:lnTo>
                <a:lnTo>
                  <a:pt x="791" y="236"/>
                </a:lnTo>
                <a:lnTo>
                  <a:pt x="793" y="236"/>
                </a:lnTo>
                <a:lnTo>
                  <a:pt x="793" y="234"/>
                </a:lnTo>
                <a:lnTo>
                  <a:pt x="791" y="234"/>
                </a:lnTo>
                <a:lnTo>
                  <a:pt x="791" y="234"/>
                </a:lnTo>
                <a:lnTo>
                  <a:pt x="789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2"/>
                </a:lnTo>
                <a:lnTo>
                  <a:pt x="787" y="230"/>
                </a:lnTo>
                <a:lnTo>
                  <a:pt x="787" y="230"/>
                </a:lnTo>
                <a:lnTo>
                  <a:pt x="789" y="228"/>
                </a:lnTo>
                <a:lnTo>
                  <a:pt x="789" y="226"/>
                </a:lnTo>
                <a:lnTo>
                  <a:pt x="789" y="226"/>
                </a:lnTo>
                <a:lnTo>
                  <a:pt x="791" y="226"/>
                </a:lnTo>
                <a:lnTo>
                  <a:pt x="793" y="228"/>
                </a:lnTo>
                <a:lnTo>
                  <a:pt x="795" y="228"/>
                </a:lnTo>
                <a:lnTo>
                  <a:pt x="795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8"/>
                </a:lnTo>
                <a:lnTo>
                  <a:pt x="798" y="226"/>
                </a:lnTo>
                <a:lnTo>
                  <a:pt x="798" y="220"/>
                </a:lnTo>
                <a:lnTo>
                  <a:pt x="800" y="218"/>
                </a:lnTo>
                <a:lnTo>
                  <a:pt x="800" y="218"/>
                </a:lnTo>
                <a:lnTo>
                  <a:pt x="800" y="215"/>
                </a:lnTo>
                <a:lnTo>
                  <a:pt x="800" y="215"/>
                </a:lnTo>
                <a:lnTo>
                  <a:pt x="800" y="211"/>
                </a:lnTo>
                <a:lnTo>
                  <a:pt x="798" y="205"/>
                </a:lnTo>
                <a:lnTo>
                  <a:pt x="795" y="205"/>
                </a:lnTo>
                <a:lnTo>
                  <a:pt x="795" y="205"/>
                </a:lnTo>
                <a:lnTo>
                  <a:pt x="795" y="205"/>
                </a:lnTo>
                <a:lnTo>
                  <a:pt x="787" y="205"/>
                </a:lnTo>
                <a:lnTo>
                  <a:pt x="785" y="203"/>
                </a:lnTo>
                <a:lnTo>
                  <a:pt x="785" y="203"/>
                </a:lnTo>
                <a:lnTo>
                  <a:pt x="785" y="203"/>
                </a:lnTo>
                <a:lnTo>
                  <a:pt x="787" y="199"/>
                </a:lnTo>
                <a:lnTo>
                  <a:pt x="787" y="197"/>
                </a:lnTo>
                <a:lnTo>
                  <a:pt x="787" y="197"/>
                </a:lnTo>
                <a:lnTo>
                  <a:pt x="787" y="195"/>
                </a:lnTo>
                <a:lnTo>
                  <a:pt x="787" y="192"/>
                </a:lnTo>
                <a:lnTo>
                  <a:pt x="787" y="192"/>
                </a:lnTo>
                <a:lnTo>
                  <a:pt x="789" y="192"/>
                </a:lnTo>
                <a:lnTo>
                  <a:pt x="795" y="192"/>
                </a:lnTo>
                <a:lnTo>
                  <a:pt x="795" y="192"/>
                </a:lnTo>
                <a:lnTo>
                  <a:pt x="798" y="190"/>
                </a:lnTo>
                <a:lnTo>
                  <a:pt x="800" y="190"/>
                </a:lnTo>
                <a:lnTo>
                  <a:pt x="802" y="188"/>
                </a:lnTo>
                <a:lnTo>
                  <a:pt x="802" y="186"/>
                </a:lnTo>
                <a:lnTo>
                  <a:pt x="804" y="186"/>
                </a:lnTo>
                <a:lnTo>
                  <a:pt x="806" y="186"/>
                </a:lnTo>
                <a:lnTo>
                  <a:pt x="806" y="184"/>
                </a:lnTo>
                <a:lnTo>
                  <a:pt x="806" y="184"/>
                </a:lnTo>
                <a:lnTo>
                  <a:pt x="806" y="182"/>
                </a:lnTo>
                <a:lnTo>
                  <a:pt x="806" y="182"/>
                </a:lnTo>
                <a:lnTo>
                  <a:pt x="806" y="180"/>
                </a:lnTo>
                <a:lnTo>
                  <a:pt x="806" y="178"/>
                </a:lnTo>
                <a:lnTo>
                  <a:pt x="806" y="176"/>
                </a:lnTo>
                <a:lnTo>
                  <a:pt x="806" y="169"/>
                </a:lnTo>
                <a:lnTo>
                  <a:pt x="806" y="169"/>
                </a:lnTo>
                <a:lnTo>
                  <a:pt x="806" y="167"/>
                </a:lnTo>
                <a:lnTo>
                  <a:pt x="808" y="165"/>
                </a:lnTo>
                <a:lnTo>
                  <a:pt x="808" y="165"/>
                </a:lnTo>
                <a:lnTo>
                  <a:pt x="808" y="163"/>
                </a:lnTo>
                <a:lnTo>
                  <a:pt x="806" y="163"/>
                </a:lnTo>
                <a:lnTo>
                  <a:pt x="806" y="163"/>
                </a:lnTo>
                <a:lnTo>
                  <a:pt x="806" y="161"/>
                </a:lnTo>
                <a:lnTo>
                  <a:pt x="806" y="157"/>
                </a:lnTo>
                <a:lnTo>
                  <a:pt x="806" y="157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6" y="155"/>
                </a:lnTo>
                <a:lnTo>
                  <a:pt x="804" y="155"/>
                </a:lnTo>
                <a:lnTo>
                  <a:pt x="802" y="153"/>
                </a:lnTo>
                <a:lnTo>
                  <a:pt x="802" y="153"/>
                </a:lnTo>
                <a:lnTo>
                  <a:pt x="802" y="153"/>
                </a:lnTo>
                <a:lnTo>
                  <a:pt x="800" y="153"/>
                </a:lnTo>
                <a:lnTo>
                  <a:pt x="800" y="155"/>
                </a:lnTo>
                <a:lnTo>
                  <a:pt x="798" y="157"/>
                </a:lnTo>
                <a:lnTo>
                  <a:pt x="795" y="157"/>
                </a:lnTo>
                <a:lnTo>
                  <a:pt x="795" y="157"/>
                </a:lnTo>
                <a:lnTo>
                  <a:pt x="795" y="157"/>
                </a:lnTo>
                <a:lnTo>
                  <a:pt x="793" y="157"/>
                </a:lnTo>
                <a:lnTo>
                  <a:pt x="793" y="155"/>
                </a:lnTo>
                <a:lnTo>
                  <a:pt x="793" y="155"/>
                </a:lnTo>
                <a:lnTo>
                  <a:pt x="793" y="155"/>
                </a:lnTo>
                <a:lnTo>
                  <a:pt x="793" y="153"/>
                </a:lnTo>
                <a:lnTo>
                  <a:pt x="793" y="151"/>
                </a:lnTo>
                <a:lnTo>
                  <a:pt x="795" y="151"/>
                </a:lnTo>
                <a:lnTo>
                  <a:pt x="795" y="151"/>
                </a:lnTo>
                <a:lnTo>
                  <a:pt x="800" y="149"/>
                </a:lnTo>
                <a:lnTo>
                  <a:pt x="800" y="147"/>
                </a:lnTo>
                <a:lnTo>
                  <a:pt x="802" y="147"/>
                </a:lnTo>
                <a:lnTo>
                  <a:pt x="802" y="144"/>
                </a:lnTo>
                <a:lnTo>
                  <a:pt x="800" y="136"/>
                </a:lnTo>
                <a:lnTo>
                  <a:pt x="800" y="126"/>
                </a:lnTo>
                <a:lnTo>
                  <a:pt x="800" y="124"/>
                </a:lnTo>
                <a:lnTo>
                  <a:pt x="800" y="121"/>
                </a:lnTo>
                <a:lnTo>
                  <a:pt x="800" y="121"/>
                </a:lnTo>
                <a:lnTo>
                  <a:pt x="800" y="119"/>
                </a:lnTo>
                <a:lnTo>
                  <a:pt x="798" y="119"/>
                </a:lnTo>
                <a:lnTo>
                  <a:pt x="798" y="119"/>
                </a:lnTo>
                <a:lnTo>
                  <a:pt x="798" y="119"/>
                </a:lnTo>
                <a:lnTo>
                  <a:pt x="795" y="119"/>
                </a:lnTo>
                <a:lnTo>
                  <a:pt x="793" y="119"/>
                </a:lnTo>
                <a:lnTo>
                  <a:pt x="793" y="119"/>
                </a:lnTo>
                <a:lnTo>
                  <a:pt x="793" y="119"/>
                </a:lnTo>
                <a:lnTo>
                  <a:pt x="791" y="119"/>
                </a:lnTo>
                <a:lnTo>
                  <a:pt x="791" y="119"/>
                </a:lnTo>
                <a:lnTo>
                  <a:pt x="791" y="117"/>
                </a:lnTo>
                <a:lnTo>
                  <a:pt x="789" y="117"/>
                </a:lnTo>
                <a:lnTo>
                  <a:pt x="789" y="117"/>
                </a:lnTo>
                <a:lnTo>
                  <a:pt x="787" y="115"/>
                </a:lnTo>
                <a:lnTo>
                  <a:pt x="787" y="111"/>
                </a:lnTo>
                <a:lnTo>
                  <a:pt x="787" y="111"/>
                </a:lnTo>
                <a:lnTo>
                  <a:pt x="787" y="109"/>
                </a:lnTo>
                <a:lnTo>
                  <a:pt x="789" y="105"/>
                </a:lnTo>
                <a:lnTo>
                  <a:pt x="789" y="98"/>
                </a:lnTo>
                <a:lnTo>
                  <a:pt x="789" y="96"/>
                </a:lnTo>
                <a:lnTo>
                  <a:pt x="791" y="96"/>
                </a:lnTo>
                <a:lnTo>
                  <a:pt x="791" y="94"/>
                </a:lnTo>
                <a:lnTo>
                  <a:pt x="793" y="94"/>
                </a:lnTo>
                <a:lnTo>
                  <a:pt x="800" y="90"/>
                </a:lnTo>
                <a:lnTo>
                  <a:pt x="806" y="86"/>
                </a:lnTo>
                <a:lnTo>
                  <a:pt x="808" y="84"/>
                </a:lnTo>
                <a:lnTo>
                  <a:pt x="810" y="82"/>
                </a:lnTo>
                <a:lnTo>
                  <a:pt x="812" y="80"/>
                </a:lnTo>
                <a:lnTo>
                  <a:pt x="812" y="73"/>
                </a:lnTo>
                <a:lnTo>
                  <a:pt x="810" y="73"/>
                </a:lnTo>
                <a:lnTo>
                  <a:pt x="808" y="75"/>
                </a:lnTo>
                <a:lnTo>
                  <a:pt x="808" y="75"/>
                </a:lnTo>
                <a:lnTo>
                  <a:pt x="808" y="75"/>
                </a:lnTo>
                <a:lnTo>
                  <a:pt x="806" y="75"/>
                </a:lnTo>
                <a:lnTo>
                  <a:pt x="806" y="75"/>
                </a:lnTo>
                <a:lnTo>
                  <a:pt x="793" y="69"/>
                </a:lnTo>
                <a:lnTo>
                  <a:pt x="793" y="69"/>
                </a:lnTo>
                <a:lnTo>
                  <a:pt x="791" y="67"/>
                </a:lnTo>
                <a:lnTo>
                  <a:pt x="791" y="67"/>
                </a:lnTo>
                <a:lnTo>
                  <a:pt x="789" y="69"/>
                </a:lnTo>
                <a:lnTo>
                  <a:pt x="787" y="69"/>
                </a:lnTo>
                <a:lnTo>
                  <a:pt x="785" y="69"/>
                </a:lnTo>
                <a:lnTo>
                  <a:pt x="785" y="69"/>
                </a:lnTo>
                <a:lnTo>
                  <a:pt x="785" y="69"/>
                </a:lnTo>
                <a:lnTo>
                  <a:pt x="783" y="69"/>
                </a:lnTo>
                <a:lnTo>
                  <a:pt x="783" y="67"/>
                </a:lnTo>
                <a:lnTo>
                  <a:pt x="783" y="67"/>
                </a:lnTo>
                <a:lnTo>
                  <a:pt x="785" y="65"/>
                </a:lnTo>
                <a:lnTo>
                  <a:pt x="785" y="65"/>
                </a:lnTo>
                <a:lnTo>
                  <a:pt x="785" y="65"/>
                </a:lnTo>
                <a:lnTo>
                  <a:pt x="785" y="63"/>
                </a:lnTo>
                <a:lnTo>
                  <a:pt x="785" y="63"/>
                </a:lnTo>
                <a:lnTo>
                  <a:pt x="785" y="61"/>
                </a:lnTo>
                <a:lnTo>
                  <a:pt x="785" y="59"/>
                </a:lnTo>
                <a:lnTo>
                  <a:pt x="783" y="59"/>
                </a:lnTo>
                <a:lnTo>
                  <a:pt x="777" y="55"/>
                </a:lnTo>
                <a:lnTo>
                  <a:pt x="777" y="53"/>
                </a:lnTo>
                <a:lnTo>
                  <a:pt x="777" y="53"/>
                </a:lnTo>
                <a:lnTo>
                  <a:pt x="777" y="50"/>
                </a:lnTo>
                <a:lnTo>
                  <a:pt x="777" y="50"/>
                </a:lnTo>
                <a:lnTo>
                  <a:pt x="775" y="50"/>
                </a:lnTo>
                <a:lnTo>
                  <a:pt x="775" y="48"/>
                </a:lnTo>
                <a:lnTo>
                  <a:pt x="770" y="48"/>
                </a:lnTo>
                <a:lnTo>
                  <a:pt x="768" y="46"/>
                </a:lnTo>
                <a:lnTo>
                  <a:pt x="764" y="44"/>
                </a:lnTo>
                <a:lnTo>
                  <a:pt x="762" y="42"/>
                </a:lnTo>
                <a:lnTo>
                  <a:pt x="762" y="44"/>
                </a:lnTo>
                <a:lnTo>
                  <a:pt x="762" y="44"/>
                </a:lnTo>
                <a:lnTo>
                  <a:pt x="760" y="44"/>
                </a:lnTo>
                <a:lnTo>
                  <a:pt x="754" y="46"/>
                </a:lnTo>
                <a:lnTo>
                  <a:pt x="752" y="48"/>
                </a:lnTo>
                <a:lnTo>
                  <a:pt x="752" y="50"/>
                </a:lnTo>
                <a:lnTo>
                  <a:pt x="743" y="53"/>
                </a:lnTo>
                <a:lnTo>
                  <a:pt x="743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3"/>
                </a:lnTo>
                <a:lnTo>
                  <a:pt x="741" y="50"/>
                </a:lnTo>
                <a:lnTo>
                  <a:pt x="741" y="50"/>
                </a:lnTo>
                <a:lnTo>
                  <a:pt x="739" y="50"/>
                </a:lnTo>
                <a:lnTo>
                  <a:pt x="737" y="53"/>
                </a:lnTo>
                <a:lnTo>
                  <a:pt x="737" y="53"/>
                </a:lnTo>
                <a:lnTo>
                  <a:pt x="735" y="53"/>
                </a:lnTo>
                <a:lnTo>
                  <a:pt x="735" y="53"/>
                </a:lnTo>
                <a:lnTo>
                  <a:pt x="733" y="55"/>
                </a:lnTo>
                <a:lnTo>
                  <a:pt x="731" y="55"/>
                </a:lnTo>
                <a:lnTo>
                  <a:pt x="729" y="55"/>
                </a:lnTo>
                <a:lnTo>
                  <a:pt x="729" y="55"/>
                </a:lnTo>
                <a:lnTo>
                  <a:pt x="726" y="55"/>
                </a:lnTo>
                <a:lnTo>
                  <a:pt x="726" y="53"/>
                </a:lnTo>
                <a:lnTo>
                  <a:pt x="726" y="50"/>
                </a:lnTo>
                <a:lnTo>
                  <a:pt x="724" y="50"/>
                </a:lnTo>
                <a:lnTo>
                  <a:pt x="724" y="48"/>
                </a:lnTo>
                <a:lnTo>
                  <a:pt x="722" y="48"/>
                </a:lnTo>
                <a:lnTo>
                  <a:pt x="720" y="48"/>
                </a:lnTo>
                <a:lnTo>
                  <a:pt x="718" y="48"/>
                </a:lnTo>
                <a:lnTo>
                  <a:pt x="714" y="48"/>
                </a:lnTo>
                <a:lnTo>
                  <a:pt x="710" y="48"/>
                </a:lnTo>
                <a:lnTo>
                  <a:pt x="710" y="48"/>
                </a:lnTo>
                <a:lnTo>
                  <a:pt x="708" y="48"/>
                </a:lnTo>
                <a:lnTo>
                  <a:pt x="706" y="50"/>
                </a:lnTo>
                <a:lnTo>
                  <a:pt x="704" y="53"/>
                </a:lnTo>
                <a:lnTo>
                  <a:pt x="704" y="53"/>
                </a:lnTo>
                <a:lnTo>
                  <a:pt x="701" y="53"/>
                </a:lnTo>
                <a:lnTo>
                  <a:pt x="699" y="53"/>
                </a:lnTo>
                <a:lnTo>
                  <a:pt x="699" y="53"/>
                </a:lnTo>
                <a:lnTo>
                  <a:pt x="697" y="53"/>
                </a:lnTo>
                <a:lnTo>
                  <a:pt x="697" y="50"/>
                </a:lnTo>
                <a:lnTo>
                  <a:pt x="697" y="48"/>
                </a:lnTo>
                <a:lnTo>
                  <a:pt x="697" y="48"/>
                </a:lnTo>
                <a:lnTo>
                  <a:pt x="697" y="48"/>
                </a:lnTo>
                <a:lnTo>
                  <a:pt x="697" y="46"/>
                </a:lnTo>
                <a:lnTo>
                  <a:pt x="695" y="44"/>
                </a:lnTo>
                <a:lnTo>
                  <a:pt x="693" y="42"/>
                </a:lnTo>
                <a:lnTo>
                  <a:pt x="691" y="40"/>
                </a:lnTo>
                <a:lnTo>
                  <a:pt x="689" y="38"/>
                </a:lnTo>
                <a:lnTo>
                  <a:pt x="685" y="38"/>
                </a:lnTo>
                <a:lnTo>
                  <a:pt x="685" y="38"/>
                </a:lnTo>
                <a:lnTo>
                  <a:pt x="683" y="38"/>
                </a:lnTo>
                <a:lnTo>
                  <a:pt x="681" y="38"/>
                </a:lnTo>
                <a:lnTo>
                  <a:pt x="681" y="36"/>
                </a:lnTo>
                <a:lnTo>
                  <a:pt x="676" y="38"/>
                </a:lnTo>
                <a:lnTo>
                  <a:pt x="674" y="36"/>
                </a:lnTo>
                <a:lnTo>
                  <a:pt x="672" y="36"/>
                </a:lnTo>
                <a:lnTo>
                  <a:pt x="668" y="34"/>
                </a:lnTo>
                <a:lnTo>
                  <a:pt x="666" y="34"/>
                </a:lnTo>
                <a:lnTo>
                  <a:pt x="666" y="36"/>
                </a:lnTo>
                <a:lnTo>
                  <a:pt x="666" y="36"/>
                </a:lnTo>
                <a:lnTo>
                  <a:pt x="666" y="36"/>
                </a:lnTo>
                <a:lnTo>
                  <a:pt x="666" y="38"/>
                </a:lnTo>
                <a:lnTo>
                  <a:pt x="666" y="40"/>
                </a:lnTo>
                <a:lnTo>
                  <a:pt x="664" y="40"/>
                </a:lnTo>
                <a:lnTo>
                  <a:pt x="662" y="42"/>
                </a:lnTo>
                <a:lnTo>
                  <a:pt x="660" y="42"/>
                </a:lnTo>
                <a:lnTo>
                  <a:pt x="653" y="44"/>
                </a:lnTo>
                <a:lnTo>
                  <a:pt x="651" y="46"/>
                </a:lnTo>
                <a:lnTo>
                  <a:pt x="641" y="46"/>
                </a:lnTo>
                <a:lnTo>
                  <a:pt x="637" y="48"/>
                </a:lnTo>
                <a:lnTo>
                  <a:pt x="635" y="48"/>
                </a:lnTo>
                <a:lnTo>
                  <a:pt x="635" y="50"/>
                </a:lnTo>
                <a:lnTo>
                  <a:pt x="635" y="50"/>
                </a:lnTo>
                <a:lnTo>
                  <a:pt x="635" y="53"/>
                </a:lnTo>
                <a:lnTo>
                  <a:pt x="635" y="53"/>
                </a:lnTo>
                <a:lnTo>
                  <a:pt x="635" y="55"/>
                </a:lnTo>
                <a:lnTo>
                  <a:pt x="635" y="55"/>
                </a:lnTo>
                <a:lnTo>
                  <a:pt x="635" y="57"/>
                </a:lnTo>
                <a:lnTo>
                  <a:pt x="632" y="57"/>
                </a:lnTo>
                <a:lnTo>
                  <a:pt x="628" y="57"/>
                </a:lnTo>
                <a:lnTo>
                  <a:pt x="626" y="57"/>
                </a:lnTo>
                <a:lnTo>
                  <a:pt x="622" y="59"/>
                </a:lnTo>
                <a:lnTo>
                  <a:pt x="616" y="59"/>
                </a:lnTo>
                <a:lnTo>
                  <a:pt x="614" y="61"/>
                </a:lnTo>
                <a:lnTo>
                  <a:pt x="612" y="61"/>
                </a:lnTo>
                <a:lnTo>
                  <a:pt x="605" y="61"/>
                </a:lnTo>
                <a:lnTo>
                  <a:pt x="597" y="59"/>
                </a:lnTo>
                <a:lnTo>
                  <a:pt x="597" y="57"/>
                </a:lnTo>
                <a:lnTo>
                  <a:pt x="595" y="57"/>
                </a:lnTo>
                <a:lnTo>
                  <a:pt x="595" y="55"/>
                </a:lnTo>
                <a:lnTo>
                  <a:pt x="593" y="55"/>
                </a:lnTo>
                <a:lnTo>
                  <a:pt x="591" y="55"/>
                </a:lnTo>
                <a:lnTo>
                  <a:pt x="591" y="55"/>
                </a:lnTo>
                <a:lnTo>
                  <a:pt x="589" y="55"/>
                </a:lnTo>
                <a:lnTo>
                  <a:pt x="589" y="57"/>
                </a:lnTo>
                <a:lnTo>
                  <a:pt x="587" y="57"/>
                </a:lnTo>
                <a:lnTo>
                  <a:pt x="587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7"/>
                </a:lnTo>
                <a:lnTo>
                  <a:pt x="584" y="55"/>
                </a:lnTo>
                <a:lnTo>
                  <a:pt x="584" y="53"/>
                </a:lnTo>
                <a:lnTo>
                  <a:pt x="584" y="50"/>
                </a:lnTo>
                <a:lnTo>
                  <a:pt x="582" y="48"/>
                </a:lnTo>
                <a:lnTo>
                  <a:pt x="582" y="46"/>
                </a:lnTo>
                <a:lnTo>
                  <a:pt x="582" y="44"/>
                </a:lnTo>
                <a:lnTo>
                  <a:pt x="580" y="44"/>
                </a:lnTo>
                <a:lnTo>
                  <a:pt x="580" y="44"/>
                </a:lnTo>
                <a:lnTo>
                  <a:pt x="578" y="44"/>
                </a:lnTo>
                <a:lnTo>
                  <a:pt x="578" y="44"/>
                </a:lnTo>
                <a:lnTo>
                  <a:pt x="576" y="44"/>
                </a:lnTo>
                <a:lnTo>
                  <a:pt x="576" y="44"/>
                </a:lnTo>
                <a:lnTo>
                  <a:pt x="574" y="44"/>
                </a:lnTo>
                <a:lnTo>
                  <a:pt x="572" y="48"/>
                </a:lnTo>
                <a:lnTo>
                  <a:pt x="568" y="50"/>
                </a:lnTo>
                <a:lnTo>
                  <a:pt x="561" y="50"/>
                </a:lnTo>
                <a:lnTo>
                  <a:pt x="561" y="53"/>
                </a:lnTo>
                <a:lnTo>
                  <a:pt x="559" y="53"/>
                </a:lnTo>
                <a:lnTo>
                  <a:pt x="557" y="55"/>
                </a:lnTo>
                <a:lnTo>
                  <a:pt x="555" y="59"/>
                </a:lnTo>
                <a:lnTo>
                  <a:pt x="553" y="59"/>
                </a:lnTo>
                <a:lnTo>
                  <a:pt x="549" y="61"/>
                </a:lnTo>
                <a:lnTo>
                  <a:pt x="545" y="65"/>
                </a:lnTo>
                <a:lnTo>
                  <a:pt x="532" y="69"/>
                </a:lnTo>
                <a:lnTo>
                  <a:pt x="530" y="69"/>
                </a:lnTo>
                <a:lnTo>
                  <a:pt x="528" y="69"/>
                </a:lnTo>
                <a:lnTo>
                  <a:pt x="526" y="67"/>
                </a:lnTo>
                <a:lnTo>
                  <a:pt x="522" y="65"/>
                </a:lnTo>
                <a:lnTo>
                  <a:pt x="520" y="65"/>
                </a:lnTo>
                <a:lnTo>
                  <a:pt x="520" y="65"/>
                </a:lnTo>
                <a:lnTo>
                  <a:pt x="518" y="67"/>
                </a:lnTo>
                <a:lnTo>
                  <a:pt x="516" y="69"/>
                </a:lnTo>
                <a:lnTo>
                  <a:pt x="511" y="71"/>
                </a:lnTo>
                <a:lnTo>
                  <a:pt x="511" y="71"/>
                </a:lnTo>
                <a:lnTo>
                  <a:pt x="509" y="71"/>
                </a:lnTo>
                <a:lnTo>
                  <a:pt x="509" y="69"/>
                </a:lnTo>
                <a:lnTo>
                  <a:pt x="509" y="69"/>
                </a:lnTo>
                <a:lnTo>
                  <a:pt x="507" y="69"/>
                </a:lnTo>
                <a:lnTo>
                  <a:pt x="505" y="69"/>
                </a:lnTo>
                <a:lnTo>
                  <a:pt x="505" y="69"/>
                </a:lnTo>
                <a:lnTo>
                  <a:pt x="503" y="69"/>
                </a:lnTo>
                <a:lnTo>
                  <a:pt x="503" y="69"/>
                </a:lnTo>
                <a:lnTo>
                  <a:pt x="501" y="69"/>
                </a:lnTo>
                <a:lnTo>
                  <a:pt x="499" y="69"/>
                </a:lnTo>
                <a:lnTo>
                  <a:pt x="499" y="69"/>
                </a:lnTo>
                <a:lnTo>
                  <a:pt x="497" y="69"/>
                </a:lnTo>
                <a:lnTo>
                  <a:pt x="497" y="69"/>
                </a:lnTo>
                <a:lnTo>
                  <a:pt x="497" y="69"/>
                </a:lnTo>
                <a:lnTo>
                  <a:pt x="495" y="67"/>
                </a:lnTo>
                <a:lnTo>
                  <a:pt x="495" y="67"/>
                </a:lnTo>
                <a:lnTo>
                  <a:pt x="493" y="67"/>
                </a:lnTo>
                <a:lnTo>
                  <a:pt x="493" y="67"/>
                </a:lnTo>
                <a:lnTo>
                  <a:pt x="493" y="67"/>
                </a:lnTo>
                <a:lnTo>
                  <a:pt x="490" y="67"/>
                </a:lnTo>
                <a:lnTo>
                  <a:pt x="490" y="69"/>
                </a:lnTo>
                <a:lnTo>
                  <a:pt x="490" y="69"/>
                </a:lnTo>
                <a:lnTo>
                  <a:pt x="488" y="69"/>
                </a:lnTo>
                <a:lnTo>
                  <a:pt x="488" y="69"/>
                </a:lnTo>
                <a:lnTo>
                  <a:pt x="488" y="67"/>
                </a:lnTo>
                <a:lnTo>
                  <a:pt x="488" y="65"/>
                </a:lnTo>
                <a:lnTo>
                  <a:pt x="486" y="61"/>
                </a:lnTo>
                <a:lnTo>
                  <a:pt x="484" y="59"/>
                </a:lnTo>
                <a:lnTo>
                  <a:pt x="484" y="57"/>
                </a:lnTo>
                <a:lnTo>
                  <a:pt x="484" y="57"/>
                </a:lnTo>
                <a:lnTo>
                  <a:pt x="484" y="55"/>
                </a:lnTo>
                <a:lnTo>
                  <a:pt x="484" y="55"/>
                </a:lnTo>
                <a:lnTo>
                  <a:pt x="484" y="53"/>
                </a:lnTo>
                <a:lnTo>
                  <a:pt x="484" y="53"/>
                </a:lnTo>
                <a:lnTo>
                  <a:pt x="486" y="53"/>
                </a:lnTo>
                <a:lnTo>
                  <a:pt x="497" y="53"/>
                </a:lnTo>
                <a:lnTo>
                  <a:pt x="497" y="53"/>
                </a:lnTo>
                <a:lnTo>
                  <a:pt x="499" y="53"/>
                </a:lnTo>
                <a:lnTo>
                  <a:pt x="499" y="53"/>
                </a:lnTo>
                <a:lnTo>
                  <a:pt x="499" y="50"/>
                </a:lnTo>
                <a:lnTo>
                  <a:pt x="497" y="50"/>
                </a:lnTo>
                <a:lnTo>
                  <a:pt x="497" y="48"/>
                </a:lnTo>
                <a:lnTo>
                  <a:pt x="497" y="46"/>
                </a:lnTo>
                <a:lnTo>
                  <a:pt x="497" y="46"/>
                </a:lnTo>
                <a:lnTo>
                  <a:pt x="497" y="44"/>
                </a:lnTo>
                <a:lnTo>
                  <a:pt x="495" y="36"/>
                </a:lnTo>
                <a:lnTo>
                  <a:pt x="495" y="36"/>
                </a:lnTo>
                <a:lnTo>
                  <a:pt x="495" y="34"/>
                </a:lnTo>
                <a:lnTo>
                  <a:pt x="493" y="34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2"/>
                </a:lnTo>
                <a:lnTo>
                  <a:pt x="490" y="30"/>
                </a:lnTo>
                <a:lnTo>
                  <a:pt x="488" y="30"/>
                </a:lnTo>
                <a:lnTo>
                  <a:pt x="488" y="30"/>
                </a:lnTo>
                <a:lnTo>
                  <a:pt x="486" y="27"/>
                </a:lnTo>
                <a:lnTo>
                  <a:pt x="474" y="27"/>
                </a:lnTo>
                <a:lnTo>
                  <a:pt x="472" y="27"/>
                </a:lnTo>
                <a:lnTo>
                  <a:pt x="472" y="30"/>
                </a:lnTo>
                <a:lnTo>
                  <a:pt x="470" y="32"/>
                </a:lnTo>
                <a:lnTo>
                  <a:pt x="470" y="32"/>
                </a:lnTo>
                <a:lnTo>
                  <a:pt x="465" y="32"/>
                </a:lnTo>
                <a:lnTo>
                  <a:pt x="465" y="32"/>
                </a:lnTo>
                <a:lnTo>
                  <a:pt x="463" y="34"/>
                </a:lnTo>
                <a:lnTo>
                  <a:pt x="463" y="36"/>
                </a:lnTo>
                <a:lnTo>
                  <a:pt x="463" y="36"/>
                </a:lnTo>
                <a:lnTo>
                  <a:pt x="461" y="36"/>
                </a:lnTo>
                <a:lnTo>
                  <a:pt x="461" y="36"/>
                </a:lnTo>
                <a:lnTo>
                  <a:pt x="461" y="36"/>
                </a:lnTo>
                <a:lnTo>
                  <a:pt x="459" y="36"/>
                </a:lnTo>
                <a:lnTo>
                  <a:pt x="459" y="34"/>
                </a:lnTo>
                <a:lnTo>
                  <a:pt x="459" y="34"/>
                </a:lnTo>
                <a:lnTo>
                  <a:pt x="459" y="34"/>
                </a:lnTo>
                <a:lnTo>
                  <a:pt x="457" y="34"/>
                </a:lnTo>
                <a:lnTo>
                  <a:pt x="457" y="34"/>
                </a:lnTo>
                <a:lnTo>
                  <a:pt x="451" y="34"/>
                </a:lnTo>
                <a:lnTo>
                  <a:pt x="447" y="34"/>
                </a:lnTo>
                <a:lnTo>
                  <a:pt x="442" y="36"/>
                </a:lnTo>
                <a:lnTo>
                  <a:pt x="432" y="44"/>
                </a:lnTo>
                <a:lnTo>
                  <a:pt x="430" y="46"/>
                </a:lnTo>
                <a:lnTo>
                  <a:pt x="424" y="46"/>
                </a:lnTo>
                <a:lnTo>
                  <a:pt x="421" y="46"/>
                </a:lnTo>
                <a:lnTo>
                  <a:pt x="419" y="48"/>
                </a:lnTo>
                <a:lnTo>
                  <a:pt x="419" y="53"/>
                </a:lnTo>
                <a:lnTo>
                  <a:pt x="417" y="55"/>
                </a:lnTo>
                <a:lnTo>
                  <a:pt x="417" y="55"/>
                </a:lnTo>
                <a:lnTo>
                  <a:pt x="417" y="57"/>
                </a:lnTo>
                <a:lnTo>
                  <a:pt x="417" y="57"/>
                </a:lnTo>
                <a:lnTo>
                  <a:pt x="417" y="57"/>
                </a:lnTo>
                <a:lnTo>
                  <a:pt x="417" y="59"/>
                </a:lnTo>
                <a:lnTo>
                  <a:pt x="417" y="59"/>
                </a:lnTo>
                <a:lnTo>
                  <a:pt x="417" y="59"/>
                </a:lnTo>
                <a:lnTo>
                  <a:pt x="417" y="61"/>
                </a:lnTo>
                <a:lnTo>
                  <a:pt x="415" y="61"/>
                </a:lnTo>
                <a:lnTo>
                  <a:pt x="415" y="63"/>
                </a:lnTo>
                <a:lnTo>
                  <a:pt x="413" y="67"/>
                </a:lnTo>
                <a:lnTo>
                  <a:pt x="411" y="67"/>
                </a:lnTo>
                <a:lnTo>
                  <a:pt x="411" y="69"/>
                </a:lnTo>
                <a:lnTo>
                  <a:pt x="407" y="71"/>
                </a:lnTo>
                <a:lnTo>
                  <a:pt x="405" y="73"/>
                </a:lnTo>
                <a:lnTo>
                  <a:pt x="403" y="73"/>
                </a:lnTo>
                <a:lnTo>
                  <a:pt x="403" y="75"/>
                </a:lnTo>
                <a:lnTo>
                  <a:pt x="403" y="75"/>
                </a:lnTo>
                <a:lnTo>
                  <a:pt x="403" y="78"/>
                </a:lnTo>
                <a:lnTo>
                  <a:pt x="405" y="80"/>
                </a:lnTo>
                <a:lnTo>
                  <a:pt x="405" y="84"/>
                </a:lnTo>
                <a:lnTo>
                  <a:pt x="405" y="86"/>
                </a:lnTo>
                <a:lnTo>
                  <a:pt x="403" y="88"/>
                </a:lnTo>
                <a:lnTo>
                  <a:pt x="403" y="90"/>
                </a:lnTo>
                <a:lnTo>
                  <a:pt x="401" y="90"/>
                </a:lnTo>
                <a:lnTo>
                  <a:pt x="394" y="90"/>
                </a:lnTo>
                <a:lnTo>
                  <a:pt x="392" y="90"/>
                </a:lnTo>
                <a:lnTo>
                  <a:pt x="388" y="92"/>
                </a:lnTo>
                <a:lnTo>
                  <a:pt x="388" y="94"/>
                </a:lnTo>
                <a:lnTo>
                  <a:pt x="386" y="96"/>
                </a:lnTo>
                <a:lnTo>
                  <a:pt x="384" y="98"/>
                </a:lnTo>
                <a:lnTo>
                  <a:pt x="382" y="101"/>
                </a:lnTo>
                <a:lnTo>
                  <a:pt x="380" y="101"/>
                </a:lnTo>
                <a:lnTo>
                  <a:pt x="378" y="103"/>
                </a:lnTo>
                <a:lnTo>
                  <a:pt x="371" y="103"/>
                </a:lnTo>
                <a:lnTo>
                  <a:pt x="367" y="105"/>
                </a:lnTo>
                <a:lnTo>
                  <a:pt x="357" y="103"/>
                </a:lnTo>
                <a:lnTo>
                  <a:pt x="355" y="103"/>
                </a:lnTo>
                <a:lnTo>
                  <a:pt x="353" y="101"/>
                </a:lnTo>
                <a:lnTo>
                  <a:pt x="350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48" y="94"/>
                </a:lnTo>
                <a:lnTo>
                  <a:pt x="350" y="92"/>
                </a:lnTo>
                <a:lnTo>
                  <a:pt x="350" y="92"/>
                </a:lnTo>
                <a:lnTo>
                  <a:pt x="350" y="92"/>
                </a:lnTo>
                <a:lnTo>
                  <a:pt x="353" y="92"/>
                </a:lnTo>
                <a:lnTo>
                  <a:pt x="353" y="92"/>
                </a:lnTo>
                <a:lnTo>
                  <a:pt x="353" y="90"/>
                </a:lnTo>
                <a:lnTo>
                  <a:pt x="353" y="86"/>
                </a:lnTo>
                <a:lnTo>
                  <a:pt x="353" y="82"/>
                </a:lnTo>
                <a:lnTo>
                  <a:pt x="350" y="75"/>
                </a:lnTo>
                <a:lnTo>
                  <a:pt x="348" y="73"/>
                </a:lnTo>
                <a:lnTo>
                  <a:pt x="346" y="71"/>
                </a:lnTo>
                <a:lnTo>
                  <a:pt x="346" y="71"/>
                </a:lnTo>
                <a:lnTo>
                  <a:pt x="344" y="71"/>
                </a:lnTo>
                <a:lnTo>
                  <a:pt x="344" y="71"/>
                </a:lnTo>
                <a:lnTo>
                  <a:pt x="342" y="71"/>
                </a:lnTo>
                <a:lnTo>
                  <a:pt x="338" y="71"/>
                </a:lnTo>
                <a:lnTo>
                  <a:pt x="334" y="69"/>
                </a:lnTo>
                <a:lnTo>
                  <a:pt x="332" y="69"/>
                </a:lnTo>
                <a:lnTo>
                  <a:pt x="330" y="69"/>
                </a:lnTo>
                <a:lnTo>
                  <a:pt x="325" y="69"/>
                </a:lnTo>
                <a:lnTo>
                  <a:pt x="319" y="71"/>
                </a:lnTo>
                <a:lnTo>
                  <a:pt x="309" y="71"/>
                </a:lnTo>
                <a:lnTo>
                  <a:pt x="305" y="71"/>
                </a:lnTo>
                <a:lnTo>
                  <a:pt x="300" y="69"/>
                </a:lnTo>
                <a:lnTo>
                  <a:pt x="298" y="69"/>
                </a:lnTo>
                <a:lnTo>
                  <a:pt x="298" y="71"/>
                </a:lnTo>
                <a:lnTo>
                  <a:pt x="294" y="71"/>
                </a:lnTo>
                <a:lnTo>
                  <a:pt x="292" y="71"/>
                </a:lnTo>
                <a:lnTo>
                  <a:pt x="290" y="71"/>
                </a:lnTo>
                <a:lnTo>
                  <a:pt x="286" y="71"/>
                </a:lnTo>
                <a:lnTo>
                  <a:pt x="275" y="71"/>
                </a:lnTo>
                <a:lnTo>
                  <a:pt x="275" y="71"/>
                </a:lnTo>
                <a:lnTo>
                  <a:pt x="273" y="71"/>
                </a:lnTo>
                <a:lnTo>
                  <a:pt x="273" y="69"/>
                </a:lnTo>
                <a:lnTo>
                  <a:pt x="269" y="71"/>
                </a:lnTo>
                <a:lnTo>
                  <a:pt x="259" y="69"/>
                </a:lnTo>
                <a:lnTo>
                  <a:pt x="252" y="65"/>
                </a:lnTo>
                <a:lnTo>
                  <a:pt x="252" y="65"/>
                </a:lnTo>
                <a:lnTo>
                  <a:pt x="250" y="65"/>
                </a:lnTo>
                <a:lnTo>
                  <a:pt x="250" y="63"/>
                </a:lnTo>
                <a:lnTo>
                  <a:pt x="248" y="63"/>
                </a:lnTo>
                <a:lnTo>
                  <a:pt x="248" y="59"/>
                </a:lnTo>
                <a:lnTo>
                  <a:pt x="244" y="55"/>
                </a:lnTo>
                <a:lnTo>
                  <a:pt x="242" y="53"/>
                </a:lnTo>
                <a:lnTo>
                  <a:pt x="242" y="50"/>
                </a:lnTo>
                <a:lnTo>
                  <a:pt x="238" y="50"/>
                </a:lnTo>
                <a:lnTo>
                  <a:pt x="238" y="50"/>
                </a:lnTo>
                <a:lnTo>
                  <a:pt x="233" y="48"/>
                </a:lnTo>
                <a:lnTo>
                  <a:pt x="231" y="48"/>
                </a:lnTo>
                <a:lnTo>
                  <a:pt x="229" y="48"/>
                </a:lnTo>
                <a:lnTo>
                  <a:pt x="229" y="46"/>
                </a:lnTo>
                <a:lnTo>
                  <a:pt x="227" y="46"/>
                </a:lnTo>
                <a:lnTo>
                  <a:pt x="227" y="46"/>
                </a:lnTo>
                <a:lnTo>
                  <a:pt x="223" y="44"/>
                </a:lnTo>
                <a:lnTo>
                  <a:pt x="223" y="44"/>
                </a:lnTo>
                <a:lnTo>
                  <a:pt x="213" y="46"/>
                </a:lnTo>
                <a:lnTo>
                  <a:pt x="211" y="46"/>
                </a:lnTo>
                <a:lnTo>
                  <a:pt x="208" y="46"/>
                </a:lnTo>
                <a:lnTo>
                  <a:pt x="206" y="44"/>
                </a:lnTo>
                <a:lnTo>
                  <a:pt x="204" y="44"/>
                </a:lnTo>
                <a:lnTo>
                  <a:pt x="204" y="42"/>
                </a:lnTo>
                <a:lnTo>
                  <a:pt x="202" y="42"/>
                </a:lnTo>
                <a:lnTo>
                  <a:pt x="198" y="40"/>
                </a:lnTo>
                <a:lnTo>
                  <a:pt x="196" y="40"/>
                </a:lnTo>
                <a:lnTo>
                  <a:pt x="192" y="36"/>
                </a:lnTo>
                <a:lnTo>
                  <a:pt x="190" y="36"/>
                </a:lnTo>
                <a:lnTo>
                  <a:pt x="190" y="34"/>
                </a:lnTo>
                <a:lnTo>
                  <a:pt x="188" y="34"/>
                </a:lnTo>
                <a:lnTo>
                  <a:pt x="188" y="32"/>
                </a:lnTo>
                <a:lnTo>
                  <a:pt x="188" y="30"/>
                </a:lnTo>
                <a:lnTo>
                  <a:pt x="188" y="27"/>
                </a:lnTo>
                <a:lnTo>
                  <a:pt x="185" y="25"/>
                </a:lnTo>
                <a:lnTo>
                  <a:pt x="185" y="25"/>
                </a:lnTo>
                <a:lnTo>
                  <a:pt x="185" y="23"/>
                </a:lnTo>
                <a:lnTo>
                  <a:pt x="185" y="13"/>
                </a:lnTo>
                <a:lnTo>
                  <a:pt x="185" y="13"/>
                </a:lnTo>
                <a:lnTo>
                  <a:pt x="185" y="9"/>
                </a:lnTo>
                <a:lnTo>
                  <a:pt x="179" y="2"/>
                </a:lnTo>
                <a:lnTo>
                  <a:pt x="177" y="0"/>
                </a:lnTo>
                <a:lnTo>
                  <a:pt x="175" y="0"/>
                </a:lnTo>
                <a:lnTo>
                  <a:pt x="171" y="4"/>
                </a:lnTo>
                <a:lnTo>
                  <a:pt x="171" y="4"/>
                </a:lnTo>
                <a:lnTo>
                  <a:pt x="169" y="7"/>
                </a:lnTo>
                <a:lnTo>
                  <a:pt x="167" y="7"/>
                </a:lnTo>
                <a:lnTo>
                  <a:pt x="167" y="7"/>
                </a:lnTo>
                <a:lnTo>
                  <a:pt x="165" y="7"/>
                </a:lnTo>
                <a:lnTo>
                  <a:pt x="165" y="7"/>
                </a:lnTo>
                <a:lnTo>
                  <a:pt x="165" y="9"/>
                </a:lnTo>
                <a:lnTo>
                  <a:pt x="165" y="9"/>
                </a:lnTo>
                <a:lnTo>
                  <a:pt x="165" y="9"/>
                </a:lnTo>
                <a:lnTo>
                  <a:pt x="162" y="11"/>
                </a:lnTo>
                <a:lnTo>
                  <a:pt x="160" y="11"/>
                </a:lnTo>
                <a:lnTo>
                  <a:pt x="158" y="11"/>
                </a:lnTo>
                <a:lnTo>
                  <a:pt x="156" y="11"/>
                </a:lnTo>
                <a:lnTo>
                  <a:pt x="154" y="11"/>
                </a:lnTo>
                <a:lnTo>
                  <a:pt x="152" y="9"/>
                </a:lnTo>
                <a:lnTo>
                  <a:pt x="150" y="9"/>
                </a:lnTo>
                <a:lnTo>
                  <a:pt x="142" y="9"/>
                </a:lnTo>
                <a:lnTo>
                  <a:pt x="133" y="15"/>
                </a:lnTo>
                <a:lnTo>
                  <a:pt x="133" y="15"/>
                </a:lnTo>
                <a:lnTo>
                  <a:pt x="131" y="17"/>
                </a:lnTo>
                <a:lnTo>
                  <a:pt x="127" y="17"/>
                </a:lnTo>
                <a:lnTo>
                  <a:pt x="127" y="17"/>
                </a:lnTo>
                <a:lnTo>
                  <a:pt x="123" y="19"/>
                </a:lnTo>
                <a:lnTo>
                  <a:pt x="119" y="21"/>
                </a:lnTo>
                <a:lnTo>
                  <a:pt x="119" y="21"/>
                </a:lnTo>
                <a:lnTo>
                  <a:pt x="117" y="21"/>
                </a:lnTo>
                <a:lnTo>
                  <a:pt x="117" y="23"/>
                </a:lnTo>
                <a:lnTo>
                  <a:pt x="114" y="25"/>
                </a:lnTo>
                <a:lnTo>
                  <a:pt x="117" y="25"/>
                </a:lnTo>
                <a:lnTo>
                  <a:pt x="117" y="30"/>
                </a:lnTo>
                <a:lnTo>
                  <a:pt x="117" y="30"/>
                </a:lnTo>
                <a:lnTo>
                  <a:pt x="117" y="32"/>
                </a:lnTo>
                <a:lnTo>
                  <a:pt x="117" y="34"/>
                </a:lnTo>
                <a:lnTo>
                  <a:pt x="117" y="34"/>
                </a:lnTo>
                <a:lnTo>
                  <a:pt x="119" y="36"/>
                </a:lnTo>
                <a:lnTo>
                  <a:pt x="119" y="36"/>
                </a:lnTo>
                <a:lnTo>
                  <a:pt x="121" y="38"/>
                </a:lnTo>
                <a:lnTo>
                  <a:pt x="119" y="42"/>
                </a:lnTo>
                <a:lnTo>
                  <a:pt x="117" y="42"/>
                </a:lnTo>
                <a:lnTo>
                  <a:pt x="114" y="44"/>
                </a:lnTo>
                <a:lnTo>
                  <a:pt x="112" y="44"/>
                </a:lnTo>
                <a:lnTo>
                  <a:pt x="110" y="44"/>
                </a:lnTo>
                <a:lnTo>
                  <a:pt x="110" y="46"/>
                </a:lnTo>
                <a:lnTo>
                  <a:pt x="112" y="46"/>
                </a:lnTo>
                <a:lnTo>
                  <a:pt x="112" y="48"/>
                </a:lnTo>
                <a:lnTo>
                  <a:pt x="114" y="53"/>
                </a:lnTo>
                <a:lnTo>
                  <a:pt x="117" y="53"/>
                </a:lnTo>
                <a:lnTo>
                  <a:pt x="117" y="57"/>
                </a:lnTo>
                <a:lnTo>
                  <a:pt x="117" y="57"/>
                </a:lnTo>
                <a:lnTo>
                  <a:pt x="119" y="57"/>
                </a:lnTo>
                <a:lnTo>
                  <a:pt x="119" y="57"/>
                </a:lnTo>
                <a:lnTo>
                  <a:pt x="121" y="55"/>
                </a:lnTo>
                <a:lnTo>
                  <a:pt x="129" y="55"/>
                </a:lnTo>
                <a:lnTo>
                  <a:pt x="131" y="53"/>
                </a:lnTo>
                <a:lnTo>
                  <a:pt x="135" y="53"/>
                </a:lnTo>
                <a:lnTo>
                  <a:pt x="137" y="50"/>
                </a:lnTo>
                <a:lnTo>
                  <a:pt x="139" y="50"/>
                </a:lnTo>
                <a:lnTo>
                  <a:pt x="148" y="53"/>
                </a:lnTo>
                <a:lnTo>
                  <a:pt x="148" y="53"/>
                </a:lnTo>
                <a:lnTo>
                  <a:pt x="148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0" y="50"/>
                </a:lnTo>
                <a:lnTo>
                  <a:pt x="152" y="50"/>
                </a:lnTo>
                <a:lnTo>
                  <a:pt x="152" y="50"/>
                </a:lnTo>
                <a:lnTo>
                  <a:pt x="154" y="50"/>
                </a:lnTo>
                <a:lnTo>
                  <a:pt x="154" y="53"/>
                </a:lnTo>
                <a:lnTo>
                  <a:pt x="154" y="53"/>
                </a:lnTo>
                <a:lnTo>
                  <a:pt x="156" y="53"/>
                </a:lnTo>
                <a:lnTo>
                  <a:pt x="160" y="53"/>
                </a:lnTo>
                <a:lnTo>
                  <a:pt x="160" y="53"/>
                </a:lnTo>
                <a:lnTo>
                  <a:pt x="160" y="50"/>
                </a:lnTo>
                <a:lnTo>
                  <a:pt x="162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5" y="50"/>
                </a:lnTo>
                <a:lnTo>
                  <a:pt x="167" y="53"/>
                </a:lnTo>
                <a:lnTo>
                  <a:pt x="167" y="53"/>
                </a:lnTo>
                <a:lnTo>
                  <a:pt x="167" y="55"/>
                </a:lnTo>
                <a:lnTo>
                  <a:pt x="167" y="55"/>
                </a:lnTo>
                <a:lnTo>
                  <a:pt x="167" y="55"/>
                </a:lnTo>
                <a:lnTo>
                  <a:pt x="167" y="57"/>
                </a:lnTo>
                <a:lnTo>
                  <a:pt x="165" y="57"/>
                </a:lnTo>
                <a:lnTo>
                  <a:pt x="162" y="59"/>
                </a:lnTo>
                <a:lnTo>
                  <a:pt x="160" y="59"/>
                </a:lnTo>
                <a:lnTo>
                  <a:pt x="148" y="63"/>
                </a:lnTo>
                <a:lnTo>
                  <a:pt x="146" y="63"/>
                </a:lnTo>
                <a:lnTo>
                  <a:pt x="146" y="63"/>
                </a:lnTo>
                <a:lnTo>
                  <a:pt x="142" y="61"/>
                </a:lnTo>
                <a:lnTo>
                  <a:pt x="142" y="61"/>
                </a:lnTo>
                <a:lnTo>
                  <a:pt x="139" y="61"/>
                </a:lnTo>
                <a:lnTo>
                  <a:pt x="139" y="63"/>
                </a:lnTo>
                <a:lnTo>
                  <a:pt x="137" y="65"/>
                </a:lnTo>
                <a:lnTo>
                  <a:pt x="135" y="67"/>
                </a:lnTo>
                <a:lnTo>
                  <a:pt x="133" y="67"/>
                </a:lnTo>
                <a:lnTo>
                  <a:pt x="131" y="69"/>
                </a:lnTo>
                <a:lnTo>
                  <a:pt x="131" y="71"/>
                </a:lnTo>
                <a:lnTo>
                  <a:pt x="129" y="78"/>
                </a:lnTo>
                <a:lnTo>
                  <a:pt x="127" y="80"/>
                </a:lnTo>
                <a:lnTo>
                  <a:pt x="127" y="82"/>
                </a:lnTo>
                <a:lnTo>
                  <a:pt x="121" y="84"/>
                </a:lnTo>
                <a:lnTo>
                  <a:pt x="121" y="84"/>
                </a:lnTo>
                <a:lnTo>
                  <a:pt x="119" y="84"/>
                </a:lnTo>
                <a:lnTo>
                  <a:pt x="117" y="82"/>
                </a:lnTo>
                <a:lnTo>
                  <a:pt x="117" y="82"/>
                </a:lnTo>
                <a:lnTo>
                  <a:pt x="117" y="82"/>
                </a:lnTo>
                <a:lnTo>
                  <a:pt x="114" y="84"/>
                </a:lnTo>
                <a:lnTo>
                  <a:pt x="114" y="88"/>
                </a:lnTo>
                <a:lnTo>
                  <a:pt x="112" y="90"/>
                </a:lnTo>
                <a:lnTo>
                  <a:pt x="112" y="90"/>
                </a:lnTo>
                <a:lnTo>
                  <a:pt x="110" y="90"/>
                </a:lnTo>
                <a:lnTo>
                  <a:pt x="108" y="92"/>
                </a:lnTo>
                <a:lnTo>
                  <a:pt x="108" y="92"/>
                </a:lnTo>
                <a:lnTo>
                  <a:pt x="108" y="92"/>
                </a:lnTo>
                <a:lnTo>
                  <a:pt x="106" y="94"/>
                </a:lnTo>
                <a:lnTo>
                  <a:pt x="106" y="94"/>
                </a:lnTo>
                <a:lnTo>
                  <a:pt x="106" y="94"/>
                </a:lnTo>
                <a:lnTo>
                  <a:pt x="104" y="94"/>
                </a:lnTo>
                <a:lnTo>
                  <a:pt x="104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4"/>
                </a:lnTo>
                <a:lnTo>
                  <a:pt x="100" y="94"/>
                </a:lnTo>
                <a:lnTo>
                  <a:pt x="100" y="94"/>
                </a:lnTo>
                <a:lnTo>
                  <a:pt x="100" y="94"/>
                </a:lnTo>
                <a:lnTo>
                  <a:pt x="94" y="90"/>
                </a:lnTo>
                <a:lnTo>
                  <a:pt x="91" y="90"/>
                </a:lnTo>
                <a:lnTo>
                  <a:pt x="91" y="90"/>
                </a:lnTo>
                <a:lnTo>
                  <a:pt x="91" y="90"/>
                </a:lnTo>
                <a:lnTo>
                  <a:pt x="91" y="92"/>
                </a:lnTo>
                <a:lnTo>
                  <a:pt x="91" y="92"/>
                </a:lnTo>
                <a:lnTo>
                  <a:pt x="91" y="92"/>
                </a:lnTo>
                <a:lnTo>
                  <a:pt x="96" y="96"/>
                </a:lnTo>
                <a:lnTo>
                  <a:pt x="100" y="98"/>
                </a:lnTo>
                <a:lnTo>
                  <a:pt x="102" y="98"/>
                </a:lnTo>
                <a:lnTo>
                  <a:pt x="102" y="98"/>
                </a:lnTo>
                <a:lnTo>
                  <a:pt x="104" y="98"/>
                </a:lnTo>
                <a:lnTo>
                  <a:pt x="104" y="98"/>
                </a:lnTo>
                <a:lnTo>
                  <a:pt x="106" y="98"/>
                </a:lnTo>
                <a:lnTo>
                  <a:pt x="106" y="98"/>
                </a:lnTo>
                <a:lnTo>
                  <a:pt x="108" y="101"/>
                </a:lnTo>
                <a:lnTo>
                  <a:pt x="108" y="101"/>
                </a:lnTo>
                <a:lnTo>
                  <a:pt x="108" y="103"/>
                </a:lnTo>
                <a:lnTo>
                  <a:pt x="110" y="105"/>
                </a:lnTo>
                <a:lnTo>
                  <a:pt x="112" y="105"/>
                </a:lnTo>
                <a:lnTo>
                  <a:pt x="114" y="105"/>
                </a:lnTo>
                <a:lnTo>
                  <a:pt x="117" y="107"/>
                </a:lnTo>
                <a:lnTo>
                  <a:pt x="117" y="109"/>
                </a:lnTo>
                <a:lnTo>
                  <a:pt x="119" y="111"/>
                </a:lnTo>
                <a:lnTo>
                  <a:pt x="121" y="113"/>
                </a:lnTo>
                <a:lnTo>
                  <a:pt x="123" y="113"/>
                </a:lnTo>
                <a:lnTo>
                  <a:pt x="123" y="115"/>
                </a:lnTo>
                <a:lnTo>
                  <a:pt x="123" y="115"/>
                </a:lnTo>
                <a:lnTo>
                  <a:pt x="125" y="119"/>
                </a:lnTo>
                <a:lnTo>
                  <a:pt x="125" y="121"/>
                </a:lnTo>
                <a:lnTo>
                  <a:pt x="127" y="124"/>
                </a:lnTo>
                <a:lnTo>
                  <a:pt x="127" y="132"/>
                </a:lnTo>
                <a:lnTo>
                  <a:pt x="127" y="134"/>
                </a:lnTo>
                <a:lnTo>
                  <a:pt x="127" y="136"/>
                </a:lnTo>
                <a:lnTo>
                  <a:pt x="127" y="138"/>
                </a:lnTo>
                <a:lnTo>
                  <a:pt x="125" y="138"/>
                </a:lnTo>
                <a:lnTo>
                  <a:pt x="125" y="140"/>
                </a:lnTo>
                <a:lnTo>
                  <a:pt x="121" y="144"/>
                </a:lnTo>
                <a:lnTo>
                  <a:pt x="117" y="147"/>
                </a:lnTo>
                <a:lnTo>
                  <a:pt x="117" y="149"/>
                </a:lnTo>
                <a:lnTo>
                  <a:pt x="117" y="151"/>
                </a:lnTo>
                <a:lnTo>
                  <a:pt x="117" y="151"/>
                </a:lnTo>
                <a:lnTo>
                  <a:pt x="117" y="153"/>
                </a:lnTo>
                <a:lnTo>
                  <a:pt x="117" y="153"/>
                </a:lnTo>
                <a:lnTo>
                  <a:pt x="114" y="155"/>
                </a:lnTo>
                <a:lnTo>
                  <a:pt x="114" y="155"/>
                </a:lnTo>
                <a:lnTo>
                  <a:pt x="112" y="157"/>
                </a:lnTo>
                <a:lnTo>
                  <a:pt x="110" y="157"/>
                </a:lnTo>
                <a:lnTo>
                  <a:pt x="106" y="159"/>
                </a:lnTo>
                <a:lnTo>
                  <a:pt x="106" y="159"/>
                </a:lnTo>
                <a:lnTo>
                  <a:pt x="100" y="159"/>
                </a:lnTo>
                <a:lnTo>
                  <a:pt x="100" y="159"/>
                </a:lnTo>
                <a:lnTo>
                  <a:pt x="98" y="159"/>
                </a:lnTo>
                <a:lnTo>
                  <a:pt x="98" y="159"/>
                </a:lnTo>
                <a:lnTo>
                  <a:pt x="96" y="155"/>
                </a:lnTo>
                <a:lnTo>
                  <a:pt x="94" y="153"/>
                </a:lnTo>
                <a:lnTo>
                  <a:pt x="94" y="153"/>
                </a:lnTo>
                <a:lnTo>
                  <a:pt x="89" y="151"/>
                </a:lnTo>
                <a:lnTo>
                  <a:pt x="85" y="149"/>
                </a:lnTo>
                <a:lnTo>
                  <a:pt x="85" y="149"/>
                </a:lnTo>
                <a:lnTo>
                  <a:pt x="85" y="149"/>
                </a:lnTo>
                <a:lnTo>
                  <a:pt x="83" y="147"/>
                </a:lnTo>
                <a:lnTo>
                  <a:pt x="83" y="147"/>
                </a:lnTo>
                <a:lnTo>
                  <a:pt x="81" y="144"/>
                </a:lnTo>
                <a:lnTo>
                  <a:pt x="81" y="142"/>
                </a:lnTo>
                <a:lnTo>
                  <a:pt x="81" y="142"/>
                </a:lnTo>
                <a:lnTo>
                  <a:pt x="81" y="142"/>
                </a:lnTo>
                <a:lnTo>
                  <a:pt x="79" y="142"/>
                </a:lnTo>
                <a:lnTo>
                  <a:pt x="79" y="142"/>
                </a:lnTo>
                <a:lnTo>
                  <a:pt x="79" y="142"/>
                </a:lnTo>
                <a:lnTo>
                  <a:pt x="77" y="147"/>
                </a:lnTo>
                <a:lnTo>
                  <a:pt x="77" y="149"/>
                </a:lnTo>
                <a:lnTo>
                  <a:pt x="73" y="149"/>
                </a:lnTo>
                <a:lnTo>
                  <a:pt x="73" y="149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3" y="151"/>
                </a:lnTo>
                <a:lnTo>
                  <a:pt x="75" y="151"/>
                </a:lnTo>
                <a:lnTo>
                  <a:pt x="75" y="151"/>
                </a:lnTo>
                <a:lnTo>
                  <a:pt x="75" y="151"/>
                </a:lnTo>
                <a:lnTo>
                  <a:pt x="77" y="153"/>
                </a:lnTo>
                <a:lnTo>
                  <a:pt x="77" y="153"/>
                </a:lnTo>
                <a:lnTo>
                  <a:pt x="77" y="155"/>
                </a:lnTo>
                <a:lnTo>
                  <a:pt x="77" y="155"/>
                </a:lnTo>
                <a:lnTo>
                  <a:pt x="77" y="157"/>
                </a:lnTo>
                <a:lnTo>
                  <a:pt x="77" y="157"/>
                </a:lnTo>
                <a:lnTo>
                  <a:pt x="79" y="157"/>
                </a:lnTo>
                <a:lnTo>
                  <a:pt x="79" y="157"/>
                </a:lnTo>
                <a:lnTo>
                  <a:pt x="79" y="157"/>
                </a:lnTo>
                <a:lnTo>
                  <a:pt x="81" y="157"/>
                </a:lnTo>
                <a:lnTo>
                  <a:pt x="81" y="157"/>
                </a:lnTo>
                <a:lnTo>
                  <a:pt x="81" y="159"/>
                </a:lnTo>
                <a:lnTo>
                  <a:pt x="81" y="161"/>
                </a:lnTo>
                <a:lnTo>
                  <a:pt x="81" y="163"/>
                </a:lnTo>
                <a:lnTo>
                  <a:pt x="79" y="167"/>
                </a:lnTo>
                <a:lnTo>
                  <a:pt x="75" y="176"/>
                </a:lnTo>
                <a:lnTo>
                  <a:pt x="73" y="178"/>
                </a:lnTo>
                <a:lnTo>
                  <a:pt x="71" y="180"/>
                </a:lnTo>
                <a:lnTo>
                  <a:pt x="73" y="180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3" y="182"/>
                </a:lnTo>
                <a:lnTo>
                  <a:pt x="75" y="184"/>
                </a:lnTo>
                <a:lnTo>
                  <a:pt x="75" y="184"/>
                </a:lnTo>
                <a:lnTo>
                  <a:pt x="75" y="186"/>
                </a:lnTo>
                <a:lnTo>
                  <a:pt x="75" y="190"/>
                </a:lnTo>
                <a:lnTo>
                  <a:pt x="75" y="192"/>
                </a:lnTo>
                <a:lnTo>
                  <a:pt x="75" y="195"/>
                </a:lnTo>
                <a:lnTo>
                  <a:pt x="73" y="195"/>
                </a:lnTo>
                <a:lnTo>
                  <a:pt x="73" y="197"/>
                </a:lnTo>
                <a:lnTo>
                  <a:pt x="73" y="197"/>
                </a:lnTo>
                <a:lnTo>
                  <a:pt x="75" y="199"/>
                </a:lnTo>
                <a:lnTo>
                  <a:pt x="73" y="201"/>
                </a:lnTo>
                <a:lnTo>
                  <a:pt x="73" y="201"/>
                </a:lnTo>
                <a:lnTo>
                  <a:pt x="73" y="201"/>
                </a:lnTo>
                <a:lnTo>
                  <a:pt x="71" y="201"/>
                </a:lnTo>
                <a:lnTo>
                  <a:pt x="68" y="201"/>
                </a:lnTo>
                <a:lnTo>
                  <a:pt x="62" y="199"/>
                </a:lnTo>
                <a:lnTo>
                  <a:pt x="62" y="199"/>
                </a:lnTo>
                <a:lnTo>
                  <a:pt x="60" y="201"/>
                </a:lnTo>
                <a:lnTo>
                  <a:pt x="60" y="201"/>
                </a:lnTo>
                <a:lnTo>
                  <a:pt x="60" y="203"/>
                </a:lnTo>
                <a:lnTo>
                  <a:pt x="60" y="203"/>
                </a:lnTo>
                <a:lnTo>
                  <a:pt x="60" y="203"/>
                </a:lnTo>
                <a:lnTo>
                  <a:pt x="60" y="205"/>
                </a:lnTo>
                <a:lnTo>
                  <a:pt x="60" y="205"/>
                </a:lnTo>
                <a:lnTo>
                  <a:pt x="58" y="205"/>
                </a:lnTo>
                <a:lnTo>
                  <a:pt x="58" y="207"/>
                </a:lnTo>
                <a:lnTo>
                  <a:pt x="56" y="207"/>
                </a:lnTo>
                <a:lnTo>
                  <a:pt x="56" y="207"/>
                </a:lnTo>
                <a:lnTo>
                  <a:pt x="54" y="207"/>
                </a:lnTo>
                <a:lnTo>
                  <a:pt x="52" y="207"/>
                </a:lnTo>
                <a:lnTo>
                  <a:pt x="52" y="211"/>
                </a:lnTo>
                <a:lnTo>
                  <a:pt x="52" y="213"/>
                </a:lnTo>
                <a:lnTo>
                  <a:pt x="52" y="215"/>
                </a:lnTo>
                <a:lnTo>
                  <a:pt x="50" y="215"/>
                </a:lnTo>
                <a:lnTo>
                  <a:pt x="50" y="218"/>
                </a:lnTo>
                <a:lnTo>
                  <a:pt x="50" y="218"/>
                </a:lnTo>
                <a:lnTo>
                  <a:pt x="50" y="218"/>
                </a:lnTo>
                <a:lnTo>
                  <a:pt x="48" y="215"/>
                </a:lnTo>
                <a:lnTo>
                  <a:pt x="48" y="215"/>
                </a:lnTo>
                <a:lnTo>
                  <a:pt x="45" y="213"/>
                </a:lnTo>
                <a:lnTo>
                  <a:pt x="45" y="213"/>
                </a:lnTo>
                <a:lnTo>
                  <a:pt x="43" y="213"/>
                </a:lnTo>
                <a:lnTo>
                  <a:pt x="43" y="213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41" y="215"/>
                </a:lnTo>
                <a:lnTo>
                  <a:pt x="39" y="215"/>
                </a:lnTo>
                <a:lnTo>
                  <a:pt x="39" y="213"/>
                </a:lnTo>
                <a:lnTo>
                  <a:pt x="39" y="213"/>
                </a:lnTo>
                <a:lnTo>
                  <a:pt x="37" y="213"/>
                </a:lnTo>
                <a:lnTo>
                  <a:pt x="37" y="215"/>
                </a:lnTo>
                <a:lnTo>
                  <a:pt x="35" y="215"/>
                </a:lnTo>
                <a:lnTo>
                  <a:pt x="35" y="215"/>
                </a:lnTo>
                <a:lnTo>
                  <a:pt x="35" y="215"/>
                </a:lnTo>
                <a:lnTo>
                  <a:pt x="33" y="215"/>
                </a:lnTo>
                <a:lnTo>
                  <a:pt x="33" y="213"/>
                </a:lnTo>
                <a:lnTo>
                  <a:pt x="31" y="211"/>
                </a:lnTo>
                <a:lnTo>
                  <a:pt x="29" y="207"/>
                </a:lnTo>
                <a:lnTo>
                  <a:pt x="25" y="209"/>
                </a:lnTo>
                <a:lnTo>
                  <a:pt x="23" y="209"/>
                </a:lnTo>
                <a:lnTo>
                  <a:pt x="20" y="209"/>
                </a:lnTo>
                <a:lnTo>
                  <a:pt x="18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6" y="209"/>
                </a:lnTo>
                <a:lnTo>
                  <a:pt x="12" y="209"/>
                </a:lnTo>
                <a:lnTo>
                  <a:pt x="12" y="209"/>
                </a:lnTo>
                <a:lnTo>
                  <a:pt x="12" y="209"/>
                </a:lnTo>
                <a:lnTo>
                  <a:pt x="10" y="209"/>
                </a:lnTo>
                <a:lnTo>
                  <a:pt x="10" y="211"/>
                </a:lnTo>
                <a:lnTo>
                  <a:pt x="8" y="211"/>
                </a:lnTo>
                <a:lnTo>
                  <a:pt x="6" y="211"/>
                </a:lnTo>
                <a:lnTo>
                  <a:pt x="6" y="211"/>
                </a:lnTo>
                <a:lnTo>
                  <a:pt x="6" y="213"/>
                </a:lnTo>
                <a:lnTo>
                  <a:pt x="6" y="220"/>
                </a:lnTo>
                <a:lnTo>
                  <a:pt x="6" y="220"/>
                </a:lnTo>
                <a:lnTo>
                  <a:pt x="4" y="222"/>
                </a:lnTo>
                <a:lnTo>
                  <a:pt x="4" y="224"/>
                </a:lnTo>
                <a:lnTo>
                  <a:pt x="2" y="224"/>
                </a:lnTo>
                <a:lnTo>
                  <a:pt x="2" y="226"/>
                </a:lnTo>
                <a:lnTo>
                  <a:pt x="2" y="226"/>
                </a:lnTo>
                <a:lnTo>
                  <a:pt x="2" y="228"/>
                </a:lnTo>
                <a:lnTo>
                  <a:pt x="2" y="232"/>
                </a:lnTo>
                <a:lnTo>
                  <a:pt x="0" y="234"/>
                </a:lnTo>
                <a:lnTo>
                  <a:pt x="0" y="236"/>
                </a:lnTo>
                <a:lnTo>
                  <a:pt x="0" y="236"/>
                </a:lnTo>
                <a:lnTo>
                  <a:pt x="2" y="240"/>
                </a:lnTo>
                <a:lnTo>
                  <a:pt x="2" y="240"/>
                </a:lnTo>
                <a:lnTo>
                  <a:pt x="2" y="245"/>
                </a:lnTo>
                <a:lnTo>
                  <a:pt x="2" y="247"/>
                </a:lnTo>
                <a:lnTo>
                  <a:pt x="4" y="247"/>
                </a:lnTo>
                <a:lnTo>
                  <a:pt x="8" y="243"/>
                </a:lnTo>
                <a:lnTo>
                  <a:pt x="8" y="245"/>
                </a:lnTo>
                <a:lnTo>
                  <a:pt x="8" y="245"/>
                </a:lnTo>
                <a:lnTo>
                  <a:pt x="8" y="245"/>
                </a:lnTo>
                <a:lnTo>
                  <a:pt x="8" y="247"/>
                </a:lnTo>
                <a:lnTo>
                  <a:pt x="8" y="247"/>
                </a:lnTo>
                <a:lnTo>
                  <a:pt x="6" y="247"/>
                </a:lnTo>
                <a:lnTo>
                  <a:pt x="6" y="247"/>
                </a:lnTo>
                <a:lnTo>
                  <a:pt x="6" y="249"/>
                </a:lnTo>
                <a:lnTo>
                  <a:pt x="8" y="251"/>
                </a:lnTo>
                <a:lnTo>
                  <a:pt x="8" y="251"/>
                </a:lnTo>
                <a:lnTo>
                  <a:pt x="6" y="253"/>
                </a:lnTo>
                <a:lnTo>
                  <a:pt x="6" y="251"/>
                </a:lnTo>
                <a:lnTo>
                  <a:pt x="4" y="251"/>
                </a:lnTo>
                <a:lnTo>
                  <a:pt x="4" y="251"/>
                </a:lnTo>
                <a:lnTo>
                  <a:pt x="4" y="249"/>
                </a:lnTo>
                <a:lnTo>
                  <a:pt x="6" y="257"/>
                </a:lnTo>
                <a:lnTo>
                  <a:pt x="6" y="261"/>
                </a:lnTo>
                <a:lnTo>
                  <a:pt x="6" y="263"/>
                </a:lnTo>
                <a:lnTo>
                  <a:pt x="6" y="270"/>
                </a:lnTo>
                <a:lnTo>
                  <a:pt x="8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2"/>
                </a:lnTo>
                <a:lnTo>
                  <a:pt x="10" y="270"/>
                </a:lnTo>
                <a:lnTo>
                  <a:pt x="8" y="270"/>
                </a:lnTo>
                <a:lnTo>
                  <a:pt x="8" y="268"/>
                </a:lnTo>
                <a:lnTo>
                  <a:pt x="8" y="268"/>
                </a:lnTo>
                <a:lnTo>
                  <a:pt x="8" y="266"/>
                </a:lnTo>
                <a:lnTo>
                  <a:pt x="8" y="266"/>
                </a:lnTo>
                <a:lnTo>
                  <a:pt x="8" y="266"/>
                </a:lnTo>
                <a:lnTo>
                  <a:pt x="10" y="266"/>
                </a:lnTo>
                <a:lnTo>
                  <a:pt x="12" y="268"/>
                </a:lnTo>
                <a:lnTo>
                  <a:pt x="12" y="268"/>
                </a:lnTo>
                <a:lnTo>
                  <a:pt x="12" y="270"/>
                </a:lnTo>
                <a:lnTo>
                  <a:pt x="12" y="270"/>
                </a:lnTo>
                <a:lnTo>
                  <a:pt x="14" y="270"/>
                </a:lnTo>
                <a:lnTo>
                  <a:pt x="14" y="272"/>
                </a:lnTo>
                <a:lnTo>
                  <a:pt x="16" y="270"/>
                </a:lnTo>
                <a:lnTo>
                  <a:pt x="18" y="270"/>
                </a:lnTo>
                <a:lnTo>
                  <a:pt x="20" y="270"/>
                </a:lnTo>
                <a:lnTo>
                  <a:pt x="23" y="270"/>
                </a:lnTo>
                <a:lnTo>
                  <a:pt x="12" y="274"/>
                </a:lnTo>
                <a:lnTo>
                  <a:pt x="10" y="276"/>
                </a:lnTo>
                <a:lnTo>
                  <a:pt x="10" y="278"/>
                </a:lnTo>
                <a:lnTo>
                  <a:pt x="10" y="280"/>
                </a:lnTo>
                <a:lnTo>
                  <a:pt x="10" y="286"/>
                </a:lnTo>
                <a:lnTo>
                  <a:pt x="10" y="286"/>
                </a:lnTo>
                <a:lnTo>
                  <a:pt x="14" y="291"/>
                </a:lnTo>
                <a:lnTo>
                  <a:pt x="14" y="293"/>
                </a:lnTo>
                <a:lnTo>
                  <a:pt x="16" y="293"/>
                </a:lnTo>
                <a:lnTo>
                  <a:pt x="18" y="291"/>
                </a:lnTo>
                <a:lnTo>
                  <a:pt x="20" y="291"/>
                </a:lnTo>
                <a:lnTo>
                  <a:pt x="23" y="293"/>
                </a:lnTo>
                <a:lnTo>
                  <a:pt x="25" y="295"/>
                </a:lnTo>
                <a:lnTo>
                  <a:pt x="27" y="295"/>
                </a:lnTo>
                <a:lnTo>
                  <a:pt x="33" y="295"/>
                </a:lnTo>
                <a:lnTo>
                  <a:pt x="33" y="295"/>
                </a:lnTo>
                <a:lnTo>
                  <a:pt x="35" y="297"/>
                </a:lnTo>
                <a:lnTo>
                  <a:pt x="37" y="299"/>
                </a:lnTo>
                <a:lnTo>
                  <a:pt x="37" y="299"/>
                </a:lnTo>
                <a:lnTo>
                  <a:pt x="37" y="299"/>
                </a:lnTo>
                <a:lnTo>
                  <a:pt x="37" y="301"/>
                </a:lnTo>
                <a:lnTo>
                  <a:pt x="37" y="303"/>
                </a:lnTo>
                <a:lnTo>
                  <a:pt x="39" y="303"/>
                </a:lnTo>
                <a:lnTo>
                  <a:pt x="37" y="305"/>
                </a:lnTo>
                <a:lnTo>
                  <a:pt x="35" y="303"/>
                </a:lnTo>
                <a:lnTo>
                  <a:pt x="33" y="297"/>
                </a:lnTo>
                <a:lnTo>
                  <a:pt x="33" y="297"/>
                </a:lnTo>
                <a:lnTo>
                  <a:pt x="31" y="295"/>
                </a:lnTo>
                <a:lnTo>
                  <a:pt x="29" y="297"/>
                </a:lnTo>
                <a:lnTo>
                  <a:pt x="29" y="297"/>
                </a:lnTo>
                <a:lnTo>
                  <a:pt x="25" y="297"/>
                </a:lnTo>
                <a:lnTo>
                  <a:pt x="23" y="295"/>
                </a:lnTo>
                <a:lnTo>
                  <a:pt x="20" y="293"/>
                </a:lnTo>
                <a:lnTo>
                  <a:pt x="18" y="293"/>
                </a:lnTo>
                <a:lnTo>
                  <a:pt x="14" y="293"/>
                </a:lnTo>
                <a:lnTo>
                  <a:pt x="12" y="295"/>
                </a:lnTo>
                <a:lnTo>
                  <a:pt x="12" y="299"/>
                </a:lnTo>
                <a:lnTo>
                  <a:pt x="12" y="305"/>
                </a:lnTo>
                <a:lnTo>
                  <a:pt x="14" y="303"/>
                </a:lnTo>
                <a:lnTo>
                  <a:pt x="14" y="301"/>
                </a:lnTo>
                <a:lnTo>
                  <a:pt x="16" y="301"/>
                </a:lnTo>
                <a:lnTo>
                  <a:pt x="18" y="301"/>
                </a:lnTo>
                <a:lnTo>
                  <a:pt x="16" y="301"/>
                </a:lnTo>
                <a:lnTo>
                  <a:pt x="14" y="305"/>
                </a:lnTo>
                <a:lnTo>
                  <a:pt x="12" y="309"/>
                </a:lnTo>
                <a:lnTo>
                  <a:pt x="12" y="309"/>
                </a:lnTo>
                <a:lnTo>
                  <a:pt x="14" y="311"/>
                </a:lnTo>
                <a:lnTo>
                  <a:pt x="14" y="311"/>
                </a:lnTo>
                <a:lnTo>
                  <a:pt x="14" y="311"/>
                </a:lnTo>
                <a:lnTo>
                  <a:pt x="14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09"/>
                </a:lnTo>
                <a:lnTo>
                  <a:pt x="16" y="311"/>
                </a:lnTo>
                <a:lnTo>
                  <a:pt x="16" y="311"/>
                </a:lnTo>
                <a:lnTo>
                  <a:pt x="16" y="314"/>
                </a:lnTo>
                <a:lnTo>
                  <a:pt x="16" y="314"/>
                </a:lnTo>
                <a:lnTo>
                  <a:pt x="16" y="316"/>
                </a:lnTo>
                <a:lnTo>
                  <a:pt x="16" y="318"/>
                </a:lnTo>
                <a:lnTo>
                  <a:pt x="16" y="320"/>
                </a:lnTo>
                <a:lnTo>
                  <a:pt x="16" y="320"/>
                </a:lnTo>
                <a:lnTo>
                  <a:pt x="16" y="322"/>
                </a:lnTo>
                <a:lnTo>
                  <a:pt x="16" y="322"/>
                </a:lnTo>
                <a:lnTo>
                  <a:pt x="16" y="324"/>
                </a:lnTo>
                <a:lnTo>
                  <a:pt x="16" y="324"/>
                </a:lnTo>
                <a:lnTo>
                  <a:pt x="14" y="324"/>
                </a:lnTo>
                <a:lnTo>
                  <a:pt x="14" y="326"/>
                </a:lnTo>
                <a:lnTo>
                  <a:pt x="14" y="328"/>
                </a:lnTo>
                <a:lnTo>
                  <a:pt x="14" y="328"/>
                </a:lnTo>
                <a:lnTo>
                  <a:pt x="12" y="332"/>
                </a:lnTo>
                <a:lnTo>
                  <a:pt x="12" y="332"/>
                </a:lnTo>
                <a:lnTo>
                  <a:pt x="12" y="334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4" y="332"/>
                </a:lnTo>
                <a:lnTo>
                  <a:pt x="16" y="334"/>
                </a:lnTo>
                <a:lnTo>
                  <a:pt x="14" y="334"/>
                </a:lnTo>
                <a:lnTo>
                  <a:pt x="14" y="337"/>
                </a:lnTo>
                <a:lnTo>
                  <a:pt x="14" y="337"/>
                </a:lnTo>
                <a:lnTo>
                  <a:pt x="16" y="339"/>
                </a:lnTo>
                <a:lnTo>
                  <a:pt x="16" y="339"/>
                </a:lnTo>
                <a:lnTo>
                  <a:pt x="18" y="337"/>
                </a:lnTo>
                <a:lnTo>
                  <a:pt x="18" y="332"/>
                </a:lnTo>
                <a:lnTo>
                  <a:pt x="20" y="328"/>
                </a:lnTo>
                <a:lnTo>
                  <a:pt x="23" y="326"/>
                </a:lnTo>
                <a:lnTo>
                  <a:pt x="23" y="324"/>
                </a:lnTo>
                <a:lnTo>
                  <a:pt x="25" y="328"/>
                </a:lnTo>
                <a:lnTo>
                  <a:pt x="25" y="328"/>
                </a:lnTo>
                <a:lnTo>
                  <a:pt x="29" y="324"/>
                </a:lnTo>
                <a:lnTo>
                  <a:pt x="29" y="322"/>
                </a:lnTo>
                <a:lnTo>
                  <a:pt x="27" y="320"/>
                </a:lnTo>
                <a:lnTo>
                  <a:pt x="29" y="318"/>
                </a:lnTo>
                <a:lnTo>
                  <a:pt x="29" y="316"/>
                </a:lnTo>
                <a:lnTo>
                  <a:pt x="31" y="314"/>
                </a:lnTo>
                <a:lnTo>
                  <a:pt x="31" y="309"/>
                </a:lnTo>
                <a:lnTo>
                  <a:pt x="33" y="309"/>
                </a:lnTo>
                <a:lnTo>
                  <a:pt x="31" y="318"/>
                </a:lnTo>
                <a:lnTo>
                  <a:pt x="33" y="320"/>
                </a:lnTo>
                <a:lnTo>
                  <a:pt x="33" y="320"/>
                </a:lnTo>
                <a:lnTo>
                  <a:pt x="35" y="320"/>
                </a:lnTo>
                <a:lnTo>
                  <a:pt x="33" y="322"/>
                </a:lnTo>
                <a:lnTo>
                  <a:pt x="33" y="324"/>
                </a:lnTo>
                <a:lnTo>
                  <a:pt x="33" y="326"/>
                </a:lnTo>
                <a:lnTo>
                  <a:pt x="33" y="328"/>
                </a:lnTo>
                <a:lnTo>
                  <a:pt x="37" y="326"/>
                </a:lnTo>
                <a:lnTo>
                  <a:pt x="39" y="326"/>
                </a:lnTo>
                <a:lnTo>
                  <a:pt x="41" y="326"/>
                </a:lnTo>
                <a:lnTo>
                  <a:pt x="39" y="328"/>
                </a:lnTo>
                <a:lnTo>
                  <a:pt x="39" y="328"/>
                </a:lnTo>
                <a:lnTo>
                  <a:pt x="35" y="328"/>
                </a:lnTo>
                <a:lnTo>
                  <a:pt x="31" y="330"/>
                </a:lnTo>
                <a:lnTo>
                  <a:pt x="31" y="330"/>
                </a:lnTo>
                <a:lnTo>
                  <a:pt x="31" y="330"/>
                </a:lnTo>
                <a:lnTo>
                  <a:pt x="33" y="330"/>
                </a:lnTo>
                <a:lnTo>
                  <a:pt x="33" y="332"/>
                </a:lnTo>
                <a:lnTo>
                  <a:pt x="31" y="332"/>
                </a:lnTo>
                <a:lnTo>
                  <a:pt x="29" y="332"/>
                </a:lnTo>
                <a:lnTo>
                  <a:pt x="29" y="332"/>
                </a:lnTo>
                <a:lnTo>
                  <a:pt x="29" y="337"/>
                </a:lnTo>
                <a:lnTo>
                  <a:pt x="27" y="337"/>
                </a:lnTo>
                <a:lnTo>
                  <a:pt x="27" y="334"/>
                </a:lnTo>
                <a:lnTo>
                  <a:pt x="25" y="339"/>
                </a:lnTo>
                <a:lnTo>
                  <a:pt x="27" y="341"/>
                </a:lnTo>
                <a:lnTo>
                  <a:pt x="29" y="343"/>
                </a:lnTo>
                <a:lnTo>
                  <a:pt x="31" y="341"/>
                </a:lnTo>
                <a:lnTo>
                  <a:pt x="31" y="341"/>
                </a:lnTo>
                <a:lnTo>
                  <a:pt x="31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1"/>
                </a:lnTo>
                <a:lnTo>
                  <a:pt x="33" y="343"/>
                </a:lnTo>
                <a:lnTo>
                  <a:pt x="33" y="343"/>
                </a:lnTo>
                <a:lnTo>
                  <a:pt x="33" y="343"/>
                </a:lnTo>
                <a:lnTo>
                  <a:pt x="33" y="345"/>
                </a:lnTo>
                <a:lnTo>
                  <a:pt x="33" y="347"/>
                </a:lnTo>
                <a:lnTo>
                  <a:pt x="37" y="347"/>
                </a:lnTo>
                <a:lnTo>
                  <a:pt x="35" y="349"/>
                </a:lnTo>
                <a:lnTo>
                  <a:pt x="35" y="351"/>
                </a:lnTo>
                <a:lnTo>
                  <a:pt x="33" y="353"/>
                </a:lnTo>
                <a:lnTo>
                  <a:pt x="35" y="355"/>
                </a:lnTo>
                <a:lnTo>
                  <a:pt x="33" y="355"/>
                </a:lnTo>
                <a:lnTo>
                  <a:pt x="31" y="355"/>
                </a:lnTo>
                <a:lnTo>
                  <a:pt x="31" y="353"/>
                </a:lnTo>
                <a:lnTo>
                  <a:pt x="33" y="351"/>
                </a:lnTo>
                <a:lnTo>
                  <a:pt x="29" y="347"/>
                </a:lnTo>
                <a:lnTo>
                  <a:pt x="27" y="345"/>
                </a:lnTo>
                <a:lnTo>
                  <a:pt x="27" y="349"/>
                </a:lnTo>
                <a:lnTo>
                  <a:pt x="25" y="349"/>
                </a:lnTo>
                <a:lnTo>
                  <a:pt x="23" y="347"/>
                </a:lnTo>
                <a:lnTo>
                  <a:pt x="23" y="347"/>
                </a:lnTo>
                <a:lnTo>
                  <a:pt x="20" y="349"/>
                </a:lnTo>
                <a:lnTo>
                  <a:pt x="20" y="351"/>
                </a:lnTo>
                <a:lnTo>
                  <a:pt x="20" y="351"/>
                </a:lnTo>
                <a:lnTo>
                  <a:pt x="20" y="357"/>
                </a:lnTo>
                <a:lnTo>
                  <a:pt x="20" y="362"/>
                </a:lnTo>
                <a:lnTo>
                  <a:pt x="20" y="366"/>
                </a:lnTo>
                <a:lnTo>
                  <a:pt x="23" y="366"/>
                </a:lnTo>
                <a:lnTo>
                  <a:pt x="25" y="372"/>
                </a:lnTo>
                <a:lnTo>
                  <a:pt x="27" y="374"/>
                </a:lnTo>
                <a:lnTo>
                  <a:pt x="27" y="374"/>
                </a:lnTo>
                <a:lnTo>
                  <a:pt x="31" y="374"/>
                </a:lnTo>
                <a:lnTo>
                  <a:pt x="31" y="374"/>
                </a:lnTo>
                <a:lnTo>
                  <a:pt x="31" y="376"/>
                </a:lnTo>
                <a:lnTo>
                  <a:pt x="33" y="378"/>
                </a:lnTo>
                <a:lnTo>
                  <a:pt x="33" y="380"/>
                </a:lnTo>
                <a:lnTo>
                  <a:pt x="33" y="382"/>
                </a:lnTo>
                <a:lnTo>
                  <a:pt x="35" y="382"/>
                </a:lnTo>
                <a:lnTo>
                  <a:pt x="37" y="385"/>
                </a:lnTo>
                <a:lnTo>
                  <a:pt x="35" y="387"/>
                </a:lnTo>
                <a:lnTo>
                  <a:pt x="33" y="385"/>
                </a:lnTo>
                <a:lnTo>
                  <a:pt x="31" y="378"/>
                </a:lnTo>
                <a:lnTo>
                  <a:pt x="29" y="376"/>
                </a:lnTo>
                <a:lnTo>
                  <a:pt x="27" y="376"/>
                </a:lnTo>
                <a:lnTo>
                  <a:pt x="25" y="378"/>
                </a:lnTo>
                <a:lnTo>
                  <a:pt x="25" y="380"/>
                </a:lnTo>
                <a:lnTo>
                  <a:pt x="25" y="382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91"/>
                </a:lnTo>
                <a:lnTo>
                  <a:pt x="27" y="391"/>
                </a:lnTo>
                <a:lnTo>
                  <a:pt x="27" y="393"/>
                </a:lnTo>
                <a:lnTo>
                  <a:pt x="27" y="393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7" y="395"/>
                </a:lnTo>
                <a:lnTo>
                  <a:pt x="29" y="397"/>
                </a:lnTo>
                <a:lnTo>
                  <a:pt x="31" y="399"/>
                </a:lnTo>
                <a:lnTo>
                  <a:pt x="31" y="399"/>
                </a:lnTo>
                <a:lnTo>
                  <a:pt x="33" y="399"/>
                </a:lnTo>
                <a:lnTo>
                  <a:pt x="31" y="401"/>
                </a:lnTo>
                <a:lnTo>
                  <a:pt x="33" y="403"/>
                </a:lnTo>
                <a:lnTo>
                  <a:pt x="35" y="403"/>
                </a:lnTo>
                <a:lnTo>
                  <a:pt x="37" y="403"/>
                </a:lnTo>
                <a:lnTo>
                  <a:pt x="39" y="403"/>
                </a:lnTo>
                <a:lnTo>
                  <a:pt x="41" y="403"/>
                </a:lnTo>
                <a:lnTo>
                  <a:pt x="41" y="405"/>
                </a:lnTo>
                <a:lnTo>
                  <a:pt x="41" y="408"/>
                </a:lnTo>
                <a:lnTo>
                  <a:pt x="43" y="410"/>
                </a:lnTo>
                <a:lnTo>
                  <a:pt x="41" y="412"/>
                </a:lnTo>
                <a:lnTo>
                  <a:pt x="41" y="414"/>
                </a:lnTo>
                <a:lnTo>
                  <a:pt x="39" y="414"/>
                </a:lnTo>
                <a:lnTo>
                  <a:pt x="39" y="412"/>
                </a:lnTo>
                <a:lnTo>
                  <a:pt x="41" y="412"/>
                </a:lnTo>
                <a:lnTo>
                  <a:pt x="39" y="410"/>
                </a:lnTo>
                <a:lnTo>
                  <a:pt x="39" y="410"/>
                </a:lnTo>
                <a:lnTo>
                  <a:pt x="37" y="408"/>
                </a:lnTo>
                <a:lnTo>
                  <a:pt x="35" y="408"/>
                </a:lnTo>
                <a:lnTo>
                  <a:pt x="33" y="408"/>
                </a:lnTo>
                <a:lnTo>
                  <a:pt x="33" y="408"/>
                </a:lnTo>
                <a:lnTo>
                  <a:pt x="33" y="408"/>
                </a:lnTo>
                <a:lnTo>
                  <a:pt x="31" y="408"/>
                </a:lnTo>
                <a:lnTo>
                  <a:pt x="31" y="405"/>
                </a:lnTo>
                <a:lnTo>
                  <a:pt x="31" y="405"/>
                </a:lnTo>
                <a:lnTo>
                  <a:pt x="31" y="403"/>
                </a:lnTo>
                <a:lnTo>
                  <a:pt x="29" y="403"/>
                </a:lnTo>
                <a:lnTo>
                  <a:pt x="29" y="405"/>
                </a:lnTo>
                <a:lnTo>
                  <a:pt x="29" y="405"/>
                </a:lnTo>
                <a:lnTo>
                  <a:pt x="29" y="408"/>
                </a:lnTo>
                <a:lnTo>
                  <a:pt x="29" y="408"/>
                </a:lnTo>
                <a:lnTo>
                  <a:pt x="29" y="408"/>
                </a:lnTo>
                <a:lnTo>
                  <a:pt x="27" y="410"/>
                </a:lnTo>
                <a:lnTo>
                  <a:pt x="31" y="412"/>
                </a:lnTo>
                <a:lnTo>
                  <a:pt x="31" y="414"/>
                </a:lnTo>
                <a:lnTo>
                  <a:pt x="33" y="422"/>
                </a:lnTo>
                <a:lnTo>
                  <a:pt x="33" y="422"/>
                </a:lnTo>
                <a:lnTo>
                  <a:pt x="33" y="422"/>
                </a:lnTo>
                <a:lnTo>
                  <a:pt x="33" y="424"/>
                </a:lnTo>
                <a:lnTo>
                  <a:pt x="33" y="424"/>
                </a:lnTo>
                <a:lnTo>
                  <a:pt x="33" y="424"/>
                </a:lnTo>
                <a:lnTo>
                  <a:pt x="33" y="426"/>
                </a:lnTo>
                <a:lnTo>
                  <a:pt x="33" y="426"/>
                </a:lnTo>
                <a:lnTo>
                  <a:pt x="35" y="428"/>
                </a:lnTo>
                <a:lnTo>
                  <a:pt x="35" y="431"/>
                </a:lnTo>
                <a:lnTo>
                  <a:pt x="37" y="428"/>
                </a:lnTo>
                <a:lnTo>
                  <a:pt x="37" y="428"/>
                </a:lnTo>
                <a:lnTo>
                  <a:pt x="37" y="426"/>
                </a:lnTo>
                <a:lnTo>
                  <a:pt x="39" y="426"/>
                </a:lnTo>
                <a:lnTo>
                  <a:pt x="39" y="428"/>
                </a:lnTo>
                <a:lnTo>
                  <a:pt x="39" y="431"/>
                </a:lnTo>
                <a:lnTo>
                  <a:pt x="37" y="431"/>
                </a:lnTo>
                <a:lnTo>
                  <a:pt x="35" y="431"/>
                </a:lnTo>
                <a:lnTo>
                  <a:pt x="35" y="433"/>
                </a:lnTo>
                <a:lnTo>
                  <a:pt x="35" y="435"/>
                </a:lnTo>
                <a:lnTo>
                  <a:pt x="37" y="435"/>
                </a:lnTo>
                <a:lnTo>
                  <a:pt x="39" y="435"/>
                </a:lnTo>
                <a:lnTo>
                  <a:pt x="37" y="437"/>
                </a:lnTo>
                <a:lnTo>
                  <a:pt x="37" y="439"/>
                </a:lnTo>
                <a:lnTo>
                  <a:pt x="41" y="447"/>
                </a:lnTo>
                <a:lnTo>
                  <a:pt x="43" y="449"/>
                </a:lnTo>
                <a:lnTo>
                  <a:pt x="43" y="453"/>
                </a:lnTo>
                <a:lnTo>
                  <a:pt x="43" y="453"/>
                </a:lnTo>
                <a:lnTo>
                  <a:pt x="45" y="456"/>
                </a:lnTo>
                <a:lnTo>
                  <a:pt x="45" y="458"/>
                </a:lnTo>
                <a:lnTo>
                  <a:pt x="45" y="460"/>
                </a:lnTo>
                <a:lnTo>
                  <a:pt x="48" y="460"/>
                </a:lnTo>
                <a:lnTo>
                  <a:pt x="48" y="462"/>
                </a:lnTo>
                <a:lnTo>
                  <a:pt x="48" y="464"/>
                </a:lnTo>
                <a:lnTo>
                  <a:pt x="48" y="464"/>
                </a:lnTo>
                <a:lnTo>
                  <a:pt x="45" y="466"/>
                </a:lnTo>
                <a:lnTo>
                  <a:pt x="45" y="466"/>
                </a:lnTo>
                <a:lnTo>
                  <a:pt x="45" y="468"/>
                </a:lnTo>
                <a:lnTo>
                  <a:pt x="48" y="470"/>
                </a:lnTo>
                <a:lnTo>
                  <a:pt x="48" y="470"/>
                </a:lnTo>
                <a:lnTo>
                  <a:pt x="48" y="472"/>
                </a:lnTo>
                <a:lnTo>
                  <a:pt x="48" y="474"/>
                </a:lnTo>
                <a:lnTo>
                  <a:pt x="48" y="474"/>
                </a:lnTo>
                <a:lnTo>
                  <a:pt x="50" y="476"/>
                </a:lnTo>
                <a:lnTo>
                  <a:pt x="50" y="476"/>
                </a:lnTo>
                <a:lnTo>
                  <a:pt x="54" y="476"/>
                </a:lnTo>
                <a:lnTo>
                  <a:pt x="56" y="479"/>
                </a:lnTo>
                <a:lnTo>
                  <a:pt x="52" y="481"/>
                </a:lnTo>
                <a:lnTo>
                  <a:pt x="50" y="481"/>
                </a:lnTo>
                <a:lnTo>
                  <a:pt x="50" y="481"/>
                </a:lnTo>
                <a:lnTo>
                  <a:pt x="48" y="481"/>
                </a:lnTo>
                <a:lnTo>
                  <a:pt x="48" y="481"/>
                </a:lnTo>
                <a:lnTo>
                  <a:pt x="48" y="483"/>
                </a:lnTo>
                <a:lnTo>
                  <a:pt x="52" y="487"/>
                </a:lnTo>
                <a:lnTo>
                  <a:pt x="54" y="489"/>
                </a:lnTo>
                <a:lnTo>
                  <a:pt x="52" y="491"/>
                </a:lnTo>
                <a:lnTo>
                  <a:pt x="54" y="493"/>
                </a:lnTo>
                <a:lnTo>
                  <a:pt x="54" y="495"/>
                </a:lnTo>
                <a:lnTo>
                  <a:pt x="52" y="497"/>
                </a:lnTo>
                <a:lnTo>
                  <a:pt x="52" y="497"/>
                </a:lnTo>
                <a:lnTo>
                  <a:pt x="52" y="499"/>
                </a:lnTo>
                <a:lnTo>
                  <a:pt x="54" y="502"/>
                </a:lnTo>
                <a:lnTo>
                  <a:pt x="56" y="504"/>
                </a:lnTo>
                <a:lnTo>
                  <a:pt x="58" y="508"/>
                </a:lnTo>
                <a:lnTo>
                  <a:pt x="60" y="510"/>
                </a:lnTo>
                <a:lnTo>
                  <a:pt x="58" y="510"/>
                </a:lnTo>
                <a:lnTo>
                  <a:pt x="56" y="510"/>
                </a:lnTo>
                <a:lnTo>
                  <a:pt x="56" y="508"/>
                </a:lnTo>
                <a:lnTo>
                  <a:pt x="54" y="508"/>
                </a:lnTo>
                <a:lnTo>
                  <a:pt x="54" y="510"/>
                </a:lnTo>
                <a:lnTo>
                  <a:pt x="56" y="512"/>
                </a:lnTo>
                <a:lnTo>
                  <a:pt x="56" y="512"/>
                </a:lnTo>
                <a:lnTo>
                  <a:pt x="56" y="514"/>
                </a:lnTo>
                <a:lnTo>
                  <a:pt x="58" y="516"/>
                </a:lnTo>
                <a:lnTo>
                  <a:pt x="58" y="518"/>
                </a:lnTo>
                <a:lnTo>
                  <a:pt x="60" y="522"/>
                </a:lnTo>
                <a:lnTo>
                  <a:pt x="62" y="524"/>
                </a:lnTo>
                <a:lnTo>
                  <a:pt x="62" y="527"/>
                </a:lnTo>
                <a:lnTo>
                  <a:pt x="60" y="527"/>
                </a:lnTo>
                <a:lnTo>
                  <a:pt x="62" y="529"/>
                </a:lnTo>
                <a:lnTo>
                  <a:pt x="62" y="531"/>
                </a:lnTo>
                <a:lnTo>
                  <a:pt x="62" y="535"/>
                </a:lnTo>
                <a:lnTo>
                  <a:pt x="62" y="537"/>
                </a:lnTo>
                <a:lnTo>
                  <a:pt x="60" y="535"/>
                </a:lnTo>
                <a:lnTo>
                  <a:pt x="60" y="535"/>
                </a:lnTo>
                <a:lnTo>
                  <a:pt x="60" y="537"/>
                </a:lnTo>
                <a:lnTo>
                  <a:pt x="62" y="539"/>
                </a:lnTo>
                <a:lnTo>
                  <a:pt x="60" y="539"/>
                </a:lnTo>
                <a:lnTo>
                  <a:pt x="62" y="541"/>
                </a:lnTo>
                <a:lnTo>
                  <a:pt x="64" y="541"/>
                </a:lnTo>
                <a:lnTo>
                  <a:pt x="62" y="545"/>
                </a:lnTo>
                <a:lnTo>
                  <a:pt x="62" y="545"/>
                </a:lnTo>
                <a:lnTo>
                  <a:pt x="62" y="547"/>
                </a:lnTo>
                <a:lnTo>
                  <a:pt x="62" y="552"/>
                </a:lnTo>
                <a:lnTo>
                  <a:pt x="62" y="552"/>
                </a:lnTo>
                <a:lnTo>
                  <a:pt x="62" y="554"/>
                </a:lnTo>
                <a:lnTo>
                  <a:pt x="62" y="556"/>
                </a:lnTo>
                <a:lnTo>
                  <a:pt x="64" y="560"/>
                </a:lnTo>
                <a:lnTo>
                  <a:pt x="64" y="560"/>
                </a:lnTo>
                <a:lnTo>
                  <a:pt x="66" y="560"/>
                </a:lnTo>
                <a:lnTo>
                  <a:pt x="66" y="562"/>
                </a:lnTo>
                <a:lnTo>
                  <a:pt x="64" y="564"/>
                </a:lnTo>
                <a:lnTo>
                  <a:pt x="64" y="568"/>
                </a:lnTo>
                <a:lnTo>
                  <a:pt x="64" y="570"/>
                </a:lnTo>
                <a:lnTo>
                  <a:pt x="66" y="573"/>
                </a:lnTo>
                <a:lnTo>
                  <a:pt x="68" y="573"/>
                </a:lnTo>
                <a:lnTo>
                  <a:pt x="68" y="575"/>
                </a:lnTo>
                <a:lnTo>
                  <a:pt x="68" y="575"/>
                </a:lnTo>
                <a:lnTo>
                  <a:pt x="66" y="577"/>
                </a:lnTo>
                <a:lnTo>
                  <a:pt x="66" y="577"/>
                </a:lnTo>
                <a:lnTo>
                  <a:pt x="66" y="577"/>
                </a:lnTo>
                <a:lnTo>
                  <a:pt x="68" y="581"/>
                </a:lnTo>
                <a:lnTo>
                  <a:pt x="68" y="579"/>
                </a:lnTo>
                <a:lnTo>
                  <a:pt x="71" y="579"/>
                </a:lnTo>
                <a:lnTo>
                  <a:pt x="73" y="579"/>
                </a:lnTo>
                <a:lnTo>
                  <a:pt x="73" y="581"/>
                </a:lnTo>
                <a:lnTo>
                  <a:pt x="73" y="583"/>
                </a:lnTo>
                <a:lnTo>
                  <a:pt x="73" y="583"/>
                </a:lnTo>
                <a:lnTo>
                  <a:pt x="71" y="583"/>
                </a:lnTo>
                <a:lnTo>
                  <a:pt x="71" y="581"/>
                </a:lnTo>
                <a:lnTo>
                  <a:pt x="68" y="581"/>
                </a:lnTo>
                <a:lnTo>
                  <a:pt x="68" y="581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8" y="585"/>
                </a:lnTo>
                <a:lnTo>
                  <a:pt x="68" y="585"/>
                </a:lnTo>
                <a:lnTo>
                  <a:pt x="71" y="587"/>
                </a:lnTo>
                <a:lnTo>
                  <a:pt x="73" y="587"/>
                </a:lnTo>
                <a:lnTo>
                  <a:pt x="73" y="587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1" y="589"/>
                </a:lnTo>
                <a:lnTo>
                  <a:pt x="73" y="591"/>
                </a:lnTo>
                <a:lnTo>
                  <a:pt x="73" y="591"/>
                </a:lnTo>
                <a:lnTo>
                  <a:pt x="71" y="591"/>
                </a:lnTo>
                <a:lnTo>
                  <a:pt x="71" y="591"/>
                </a:lnTo>
                <a:lnTo>
                  <a:pt x="68" y="587"/>
                </a:lnTo>
                <a:lnTo>
                  <a:pt x="68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7"/>
                </a:lnTo>
                <a:lnTo>
                  <a:pt x="66" y="589"/>
                </a:lnTo>
                <a:lnTo>
                  <a:pt x="66" y="591"/>
                </a:lnTo>
                <a:lnTo>
                  <a:pt x="66" y="591"/>
                </a:lnTo>
                <a:lnTo>
                  <a:pt x="66" y="591"/>
                </a:lnTo>
                <a:lnTo>
                  <a:pt x="68" y="595"/>
                </a:lnTo>
                <a:lnTo>
                  <a:pt x="68" y="600"/>
                </a:lnTo>
                <a:lnTo>
                  <a:pt x="71" y="602"/>
                </a:lnTo>
                <a:lnTo>
                  <a:pt x="73" y="602"/>
                </a:lnTo>
                <a:lnTo>
                  <a:pt x="75" y="604"/>
                </a:lnTo>
                <a:lnTo>
                  <a:pt x="73" y="604"/>
                </a:lnTo>
                <a:lnTo>
                  <a:pt x="73" y="604"/>
                </a:lnTo>
                <a:lnTo>
                  <a:pt x="71" y="606"/>
                </a:lnTo>
                <a:lnTo>
                  <a:pt x="71" y="606"/>
                </a:lnTo>
                <a:lnTo>
                  <a:pt x="73" y="608"/>
                </a:lnTo>
                <a:lnTo>
                  <a:pt x="73" y="608"/>
                </a:lnTo>
                <a:lnTo>
                  <a:pt x="73" y="610"/>
                </a:lnTo>
                <a:lnTo>
                  <a:pt x="73" y="610"/>
                </a:lnTo>
                <a:lnTo>
                  <a:pt x="77" y="618"/>
                </a:lnTo>
                <a:lnTo>
                  <a:pt x="77" y="621"/>
                </a:lnTo>
                <a:lnTo>
                  <a:pt x="77" y="623"/>
                </a:lnTo>
                <a:lnTo>
                  <a:pt x="77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3"/>
                </a:lnTo>
                <a:lnTo>
                  <a:pt x="79" y="625"/>
                </a:lnTo>
                <a:lnTo>
                  <a:pt x="79" y="629"/>
                </a:lnTo>
                <a:lnTo>
                  <a:pt x="81" y="633"/>
                </a:lnTo>
                <a:lnTo>
                  <a:pt x="81" y="631"/>
                </a:lnTo>
                <a:lnTo>
                  <a:pt x="81" y="629"/>
                </a:lnTo>
                <a:lnTo>
                  <a:pt x="81" y="627"/>
                </a:lnTo>
                <a:lnTo>
                  <a:pt x="85" y="625"/>
                </a:lnTo>
                <a:lnTo>
                  <a:pt x="83" y="627"/>
                </a:lnTo>
                <a:lnTo>
                  <a:pt x="83" y="627"/>
                </a:lnTo>
                <a:lnTo>
                  <a:pt x="81" y="629"/>
                </a:lnTo>
                <a:lnTo>
                  <a:pt x="81" y="631"/>
                </a:lnTo>
                <a:lnTo>
                  <a:pt x="81" y="637"/>
                </a:lnTo>
                <a:lnTo>
                  <a:pt x="81" y="637"/>
                </a:lnTo>
                <a:lnTo>
                  <a:pt x="81" y="637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1" y="639"/>
                </a:lnTo>
                <a:lnTo>
                  <a:pt x="83" y="641"/>
                </a:lnTo>
                <a:lnTo>
                  <a:pt x="83" y="641"/>
                </a:lnTo>
                <a:lnTo>
                  <a:pt x="83" y="644"/>
                </a:lnTo>
                <a:lnTo>
                  <a:pt x="85" y="644"/>
                </a:lnTo>
                <a:lnTo>
                  <a:pt x="87" y="644"/>
                </a:lnTo>
                <a:lnTo>
                  <a:pt x="87" y="644"/>
                </a:lnTo>
                <a:lnTo>
                  <a:pt x="85" y="644"/>
                </a:lnTo>
                <a:lnTo>
                  <a:pt x="85" y="646"/>
                </a:lnTo>
                <a:lnTo>
                  <a:pt x="87" y="650"/>
                </a:lnTo>
                <a:lnTo>
                  <a:pt x="89" y="652"/>
                </a:lnTo>
                <a:lnTo>
                  <a:pt x="94" y="656"/>
                </a:lnTo>
                <a:lnTo>
                  <a:pt x="96" y="658"/>
                </a:lnTo>
                <a:lnTo>
                  <a:pt x="100" y="664"/>
                </a:lnTo>
                <a:lnTo>
                  <a:pt x="100" y="666"/>
                </a:lnTo>
                <a:lnTo>
                  <a:pt x="100" y="673"/>
                </a:lnTo>
                <a:lnTo>
                  <a:pt x="100" y="673"/>
                </a:lnTo>
                <a:lnTo>
                  <a:pt x="102" y="675"/>
                </a:lnTo>
                <a:lnTo>
                  <a:pt x="104" y="675"/>
                </a:lnTo>
                <a:lnTo>
                  <a:pt x="104" y="675"/>
                </a:lnTo>
                <a:lnTo>
                  <a:pt x="106" y="675"/>
                </a:lnTo>
                <a:lnTo>
                  <a:pt x="108" y="673"/>
                </a:lnTo>
                <a:lnTo>
                  <a:pt x="112" y="673"/>
                </a:lnTo>
                <a:lnTo>
                  <a:pt x="114" y="673"/>
                </a:lnTo>
                <a:lnTo>
                  <a:pt x="114" y="673"/>
                </a:lnTo>
                <a:lnTo>
                  <a:pt x="117" y="673"/>
                </a:lnTo>
                <a:lnTo>
                  <a:pt x="117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19" y="669"/>
                </a:lnTo>
                <a:lnTo>
                  <a:pt x="121" y="671"/>
                </a:lnTo>
                <a:lnTo>
                  <a:pt x="121" y="671"/>
                </a:lnTo>
                <a:lnTo>
                  <a:pt x="121" y="673"/>
                </a:lnTo>
                <a:lnTo>
                  <a:pt x="121" y="673"/>
                </a:lnTo>
                <a:lnTo>
                  <a:pt x="121" y="673"/>
                </a:lnTo>
                <a:lnTo>
                  <a:pt x="123" y="673"/>
                </a:lnTo>
                <a:lnTo>
                  <a:pt x="125" y="673"/>
                </a:lnTo>
                <a:lnTo>
                  <a:pt x="127" y="675"/>
                </a:lnTo>
                <a:lnTo>
                  <a:pt x="127" y="675"/>
                </a:lnTo>
                <a:lnTo>
                  <a:pt x="127" y="677"/>
                </a:lnTo>
                <a:lnTo>
                  <a:pt x="129" y="681"/>
                </a:lnTo>
                <a:lnTo>
                  <a:pt x="129" y="683"/>
                </a:lnTo>
                <a:lnTo>
                  <a:pt x="131" y="685"/>
                </a:lnTo>
                <a:lnTo>
                  <a:pt x="133" y="685"/>
                </a:lnTo>
                <a:lnTo>
                  <a:pt x="133" y="685"/>
                </a:lnTo>
                <a:lnTo>
                  <a:pt x="135" y="685"/>
                </a:lnTo>
                <a:lnTo>
                  <a:pt x="137" y="685"/>
                </a:lnTo>
                <a:lnTo>
                  <a:pt x="142" y="683"/>
                </a:lnTo>
                <a:lnTo>
                  <a:pt x="146" y="683"/>
                </a:lnTo>
                <a:lnTo>
                  <a:pt x="146" y="681"/>
                </a:lnTo>
                <a:lnTo>
                  <a:pt x="146" y="681"/>
                </a:lnTo>
                <a:lnTo>
                  <a:pt x="146" y="681"/>
                </a:lnTo>
                <a:lnTo>
                  <a:pt x="146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9"/>
                </a:lnTo>
                <a:lnTo>
                  <a:pt x="148" y="675"/>
                </a:lnTo>
                <a:lnTo>
                  <a:pt x="150" y="675"/>
                </a:lnTo>
                <a:lnTo>
                  <a:pt x="154" y="671"/>
                </a:lnTo>
                <a:lnTo>
                  <a:pt x="156" y="671"/>
                </a:lnTo>
                <a:lnTo>
                  <a:pt x="156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1"/>
                </a:lnTo>
                <a:lnTo>
                  <a:pt x="158" y="673"/>
                </a:lnTo>
                <a:lnTo>
                  <a:pt x="158" y="673"/>
                </a:lnTo>
                <a:lnTo>
                  <a:pt x="158" y="673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58" y="675"/>
                </a:lnTo>
                <a:lnTo>
                  <a:pt x="162" y="675"/>
                </a:lnTo>
                <a:lnTo>
                  <a:pt x="165" y="675"/>
                </a:lnTo>
                <a:lnTo>
                  <a:pt x="167" y="673"/>
                </a:lnTo>
                <a:lnTo>
                  <a:pt x="167" y="673"/>
                </a:lnTo>
                <a:lnTo>
                  <a:pt x="169" y="671"/>
                </a:lnTo>
                <a:lnTo>
                  <a:pt x="169" y="671"/>
                </a:lnTo>
                <a:lnTo>
                  <a:pt x="171" y="669"/>
                </a:lnTo>
                <a:lnTo>
                  <a:pt x="173" y="664"/>
                </a:lnTo>
                <a:lnTo>
                  <a:pt x="173" y="662"/>
                </a:lnTo>
                <a:lnTo>
                  <a:pt x="173" y="662"/>
                </a:lnTo>
                <a:lnTo>
                  <a:pt x="173" y="660"/>
                </a:lnTo>
                <a:lnTo>
                  <a:pt x="171" y="660"/>
                </a:lnTo>
                <a:lnTo>
                  <a:pt x="171" y="660"/>
                </a:lnTo>
                <a:lnTo>
                  <a:pt x="173" y="658"/>
                </a:lnTo>
                <a:lnTo>
                  <a:pt x="175" y="656"/>
                </a:lnTo>
                <a:lnTo>
                  <a:pt x="177" y="652"/>
                </a:lnTo>
                <a:lnTo>
                  <a:pt x="177" y="650"/>
                </a:lnTo>
                <a:lnTo>
                  <a:pt x="179" y="648"/>
                </a:lnTo>
                <a:lnTo>
                  <a:pt x="179" y="646"/>
                </a:lnTo>
                <a:lnTo>
                  <a:pt x="179" y="644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41"/>
                </a:lnTo>
                <a:lnTo>
                  <a:pt x="179" y="639"/>
                </a:lnTo>
                <a:lnTo>
                  <a:pt x="177" y="639"/>
                </a:lnTo>
                <a:lnTo>
                  <a:pt x="175" y="639"/>
                </a:lnTo>
                <a:lnTo>
                  <a:pt x="175" y="639"/>
                </a:lnTo>
                <a:lnTo>
                  <a:pt x="175" y="637"/>
                </a:lnTo>
                <a:lnTo>
                  <a:pt x="175" y="637"/>
                </a:lnTo>
                <a:lnTo>
                  <a:pt x="177" y="637"/>
                </a:lnTo>
                <a:lnTo>
                  <a:pt x="177" y="635"/>
                </a:lnTo>
                <a:lnTo>
                  <a:pt x="179" y="635"/>
                </a:lnTo>
                <a:lnTo>
                  <a:pt x="183" y="635"/>
                </a:lnTo>
                <a:lnTo>
                  <a:pt x="183" y="635"/>
                </a:lnTo>
                <a:lnTo>
                  <a:pt x="183" y="633"/>
                </a:lnTo>
                <a:lnTo>
                  <a:pt x="183" y="633"/>
                </a:lnTo>
                <a:lnTo>
                  <a:pt x="183" y="629"/>
                </a:lnTo>
                <a:lnTo>
                  <a:pt x="183" y="625"/>
                </a:lnTo>
                <a:lnTo>
                  <a:pt x="183" y="623"/>
                </a:lnTo>
                <a:lnTo>
                  <a:pt x="183" y="621"/>
                </a:lnTo>
                <a:lnTo>
                  <a:pt x="183" y="621"/>
                </a:lnTo>
                <a:lnTo>
                  <a:pt x="183" y="621"/>
                </a:lnTo>
                <a:lnTo>
                  <a:pt x="183" y="618"/>
                </a:lnTo>
                <a:lnTo>
                  <a:pt x="181" y="618"/>
                </a:lnTo>
                <a:lnTo>
                  <a:pt x="173" y="614"/>
                </a:lnTo>
                <a:lnTo>
                  <a:pt x="173" y="614"/>
                </a:lnTo>
                <a:lnTo>
                  <a:pt x="173" y="614"/>
                </a:lnTo>
                <a:lnTo>
                  <a:pt x="171" y="614"/>
                </a:lnTo>
                <a:lnTo>
                  <a:pt x="171" y="616"/>
                </a:lnTo>
                <a:lnTo>
                  <a:pt x="171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69" y="614"/>
                </a:lnTo>
                <a:lnTo>
                  <a:pt x="169" y="614"/>
                </a:lnTo>
                <a:lnTo>
                  <a:pt x="169" y="612"/>
                </a:lnTo>
                <a:lnTo>
                  <a:pt x="169" y="612"/>
                </a:lnTo>
                <a:lnTo>
                  <a:pt x="169" y="612"/>
                </a:lnTo>
                <a:lnTo>
                  <a:pt x="169" y="610"/>
                </a:lnTo>
                <a:lnTo>
                  <a:pt x="167" y="610"/>
                </a:lnTo>
                <a:lnTo>
                  <a:pt x="167" y="608"/>
                </a:lnTo>
                <a:lnTo>
                  <a:pt x="167" y="606"/>
                </a:lnTo>
                <a:lnTo>
                  <a:pt x="167" y="606"/>
                </a:lnTo>
                <a:lnTo>
                  <a:pt x="167" y="606"/>
                </a:lnTo>
                <a:lnTo>
                  <a:pt x="169" y="606"/>
                </a:lnTo>
                <a:lnTo>
                  <a:pt x="171" y="604"/>
                </a:lnTo>
                <a:lnTo>
                  <a:pt x="171" y="604"/>
                </a:lnTo>
                <a:lnTo>
                  <a:pt x="171" y="604"/>
                </a:lnTo>
                <a:lnTo>
                  <a:pt x="173" y="604"/>
                </a:lnTo>
                <a:lnTo>
                  <a:pt x="173" y="604"/>
                </a:lnTo>
                <a:lnTo>
                  <a:pt x="173" y="604"/>
                </a:lnTo>
                <a:lnTo>
                  <a:pt x="171" y="602"/>
                </a:lnTo>
                <a:lnTo>
                  <a:pt x="171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2"/>
                </a:lnTo>
                <a:lnTo>
                  <a:pt x="169" y="600"/>
                </a:lnTo>
                <a:lnTo>
                  <a:pt x="169" y="600"/>
                </a:lnTo>
                <a:lnTo>
                  <a:pt x="169" y="600"/>
                </a:lnTo>
                <a:lnTo>
                  <a:pt x="169" y="598"/>
                </a:lnTo>
                <a:lnTo>
                  <a:pt x="169" y="598"/>
                </a:lnTo>
                <a:lnTo>
                  <a:pt x="167" y="598"/>
                </a:lnTo>
                <a:lnTo>
                  <a:pt x="167" y="598"/>
                </a:lnTo>
                <a:lnTo>
                  <a:pt x="167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8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5"/>
                </a:lnTo>
                <a:lnTo>
                  <a:pt x="165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2" y="593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60" y="595"/>
                </a:lnTo>
                <a:lnTo>
                  <a:pt x="158" y="595"/>
                </a:lnTo>
                <a:lnTo>
                  <a:pt x="158" y="593"/>
                </a:lnTo>
                <a:lnTo>
                  <a:pt x="158" y="593"/>
                </a:lnTo>
                <a:lnTo>
                  <a:pt x="158" y="593"/>
                </a:lnTo>
                <a:lnTo>
                  <a:pt x="160" y="591"/>
                </a:lnTo>
                <a:lnTo>
                  <a:pt x="160" y="589"/>
                </a:lnTo>
                <a:lnTo>
                  <a:pt x="160" y="587"/>
                </a:lnTo>
                <a:lnTo>
                  <a:pt x="162" y="589"/>
                </a:lnTo>
                <a:lnTo>
                  <a:pt x="162" y="589"/>
                </a:lnTo>
                <a:lnTo>
                  <a:pt x="165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7"/>
                </a:lnTo>
                <a:lnTo>
                  <a:pt x="167" y="587"/>
                </a:lnTo>
                <a:lnTo>
                  <a:pt x="169" y="585"/>
                </a:lnTo>
                <a:lnTo>
                  <a:pt x="169" y="587"/>
                </a:lnTo>
                <a:lnTo>
                  <a:pt x="169" y="587"/>
                </a:lnTo>
                <a:lnTo>
                  <a:pt x="169" y="587"/>
                </a:lnTo>
                <a:lnTo>
                  <a:pt x="171" y="587"/>
                </a:lnTo>
                <a:lnTo>
                  <a:pt x="171" y="589"/>
                </a:lnTo>
                <a:lnTo>
                  <a:pt x="171" y="589"/>
                </a:lnTo>
                <a:lnTo>
                  <a:pt x="171" y="589"/>
                </a:lnTo>
                <a:lnTo>
                  <a:pt x="173" y="587"/>
                </a:lnTo>
                <a:lnTo>
                  <a:pt x="175" y="585"/>
                </a:lnTo>
                <a:lnTo>
                  <a:pt x="175" y="585"/>
                </a:lnTo>
                <a:lnTo>
                  <a:pt x="175" y="585"/>
                </a:lnTo>
                <a:lnTo>
                  <a:pt x="177" y="585"/>
                </a:lnTo>
                <a:lnTo>
                  <a:pt x="177" y="583"/>
                </a:lnTo>
                <a:lnTo>
                  <a:pt x="177" y="583"/>
                </a:lnTo>
                <a:lnTo>
                  <a:pt x="179" y="583"/>
                </a:lnTo>
                <a:lnTo>
                  <a:pt x="179" y="581"/>
                </a:lnTo>
                <a:lnTo>
                  <a:pt x="179" y="579"/>
                </a:lnTo>
                <a:lnTo>
                  <a:pt x="179" y="577"/>
                </a:lnTo>
                <a:lnTo>
                  <a:pt x="179" y="577"/>
                </a:lnTo>
                <a:lnTo>
                  <a:pt x="181" y="577"/>
                </a:lnTo>
                <a:lnTo>
                  <a:pt x="181" y="579"/>
                </a:lnTo>
                <a:lnTo>
                  <a:pt x="183" y="579"/>
                </a:lnTo>
                <a:lnTo>
                  <a:pt x="185" y="579"/>
                </a:lnTo>
                <a:lnTo>
                  <a:pt x="188" y="579"/>
                </a:lnTo>
                <a:lnTo>
                  <a:pt x="190" y="579"/>
                </a:lnTo>
                <a:lnTo>
                  <a:pt x="190" y="581"/>
                </a:lnTo>
                <a:lnTo>
                  <a:pt x="190" y="581"/>
                </a:lnTo>
                <a:lnTo>
                  <a:pt x="190" y="583"/>
                </a:lnTo>
                <a:lnTo>
                  <a:pt x="190" y="583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5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2" y="587"/>
                </a:lnTo>
                <a:lnTo>
                  <a:pt x="194" y="587"/>
                </a:lnTo>
                <a:lnTo>
                  <a:pt x="194" y="587"/>
                </a:lnTo>
                <a:lnTo>
                  <a:pt x="196" y="587"/>
                </a:lnTo>
                <a:lnTo>
                  <a:pt x="198" y="583"/>
                </a:lnTo>
                <a:lnTo>
                  <a:pt x="200" y="583"/>
                </a:lnTo>
                <a:lnTo>
                  <a:pt x="200" y="583"/>
                </a:lnTo>
                <a:lnTo>
                  <a:pt x="200" y="583"/>
                </a:lnTo>
                <a:lnTo>
                  <a:pt x="202" y="583"/>
                </a:lnTo>
                <a:lnTo>
                  <a:pt x="204" y="581"/>
                </a:lnTo>
                <a:lnTo>
                  <a:pt x="204" y="581"/>
                </a:lnTo>
                <a:lnTo>
                  <a:pt x="204" y="579"/>
                </a:lnTo>
                <a:lnTo>
                  <a:pt x="202" y="577"/>
                </a:lnTo>
                <a:lnTo>
                  <a:pt x="202" y="577"/>
                </a:lnTo>
                <a:lnTo>
                  <a:pt x="204" y="575"/>
                </a:lnTo>
                <a:lnTo>
                  <a:pt x="204" y="575"/>
                </a:lnTo>
                <a:lnTo>
                  <a:pt x="204" y="575"/>
                </a:lnTo>
                <a:lnTo>
                  <a:pt x="206" y="570"/>
                </a:lnTo>
                <a:lnTo>
                  <a:pt x="206" y="570"/>
                </a:lnTo>
                <a:lnTo>
                  <a:pt x="206" y="570"/>
                </a:lnTo>
                <a:lnTo>
                  <a:pt x="208" y="570"/>
                </a:lnTo>
                <a:lnTo>
                  <a:pt x="208" y="570"/>
                </a:lnTo>
                <a:lnTo>
                  <a:pt x="208" y="570"/>
                </a:lnTo>
                <a:lnTo>
                  <a:pt x="211" y="568"/>
                </a:lnTo>
                <a:lnTo>
                  <a:pt x="211" y="568"/>
                </a:lnTo>
                <a:lnTo>
                  <a:pt x="211" y="568"/>
                </a:lnTo>
                <a:lnTo>
                  <a:pt x="211" y="566"/>
                </a:lnTo>
                <a:lnTo>
                  <a:pt x="213" y="566"/>
                </a:lnTo>
                <a:lnTo>
                  <a:pt x="215" y="566"/>
                </a:lnTo>
                <a:lnTo>
                  <a:pt x="217" y="564"/>
                </a:lnTo>
                <a:lnTo>
                  <a:pt x="217" y="564"/>
                </a:lnTo>
                <a:lnTo>
                  <a:pt x="217" y="564"/>
                </a:lnTo>
                <a:lnTo>
                  <a:pt x="219" y="564"/>
                </a:lnTo>
                <a:lnTo>
                  <a:pt x="221" y="566"/>
                </a:lnTo>
                <a:lnTo>
                  <a:pt x="223" y="566"/>
                </a:lnTo>
                <a:lnTo>
                  <a:pt x="223" y="566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4"/>
                </a:lnTo>
                <a:lnTo>
                  <a:pt x="223" y="560"/>
                </a:lnTo>
                <a:lnTo>
                  <a:pt x="223" y="558"/>
                </a:lnTo>
                <a:lnTo>
                  <a:pt x="223" y="558"/>
                </a:lnTo>
                <a:lnTo>
                  <a:pt x="221" y="556"/>
                </a:lnTo>
                <a:lnTo>
                  <a:pt x="221" y="556"/>
                </a:lnTo>
                <a:lnTo>
                  <a:pt x="221" y="556"/>
                </a:lnTo>
                <a:lnTo>
                  <a:pt x="221" y="554"/>
                </a:lnTo>
                <a:lnTo>
                  <a:pt x="223" y="554"/>
                </a:lnTo>
                <a:lnTo>
                  <a:pt x="227" y="554"/>
                </a:lnTo>
                <a:lnTo>
                  <a:pt x="229" y="552"/>
                </a:lnTo>
                <a:lnTo>
                  <a:pt x="229" y="552"/>
                </a:lnTo>
                <a:lnTo>
                  <a:pt x="229" y="552"/>
                </a:lnTo>
                <a:lnTo>
                  <a:pt x="231" y="550"/>
                </a:lnTo>
                <a:lnTo>
                  <a:pt x="231" y="550"/>
                </a:lnTo>
                <a:lnTo>
                  <a:pt x="231" y="547"/>
                </a:lnTo>
                <a:lnTo>
                  <a:pt x="233" y="545"/>
                </a:lnTo>
                <a:lnTo>
                  <a:pt x="233" y="545"/>
                </a:lnTo>
                <a:lnTo>
                  <a:pt x="233" y="545"/>
                </a:lnTo>
                <a:lnTo>
                  <a:pt x="238" y="545"/>
                </a:lnTo>
                <a:lnTo>
                  <a:pt x="242" y="545"/>
                </a:lnTo>
                <a:lnTo>
                  <a:pt x="242" y="545"/>
                </a:lnTo>
                <a:lnTo>
                  <a:pt x="242" y="545"/>
                </a:lnTo>
                <a:lnTo>
                  <a:pt x="244" y="545"/>
                </a:lnTo>
                <a:lnTo>
                  <a:pt x="244" y="547"/>
                </a:lnTo>
                <a:lnTo>
                  <a:pt x="244" y="547"/>
                </a:lnTo>
                <a:lnTo>
                  <a:pt x="244" y="550"/>
                </a:lnTo>
                <a:lnTo>
                  <a:pt x="246" y="550"/>
                </a:lnTo>
                <a:lnTo>
                  <a:pt x="248" y="550"/>
                </a:lnTo>
                <a:lnTo>
                  <a:pt x="248" y="552"/>
                </a:lnTo>
                <a:lnTo>
                  <a:pt x="248" y="552"/>
                </a:lnTo>
                <a:lnTo>
                  <a:pt x="250" y="552"/>
                </a:lnTo>
                <a:lnTo>
                  <a:pt x="250" y="554"/>
                </a:lnTo>
                <a:lnTo>
                  <a:pt x="252" y="554"/>
                </a:lnTo>
                <a:lnTo>
                  <a:pt x="252" y="554"/>
                </a:lnTo>
                <a:lnTo>
                  <a:pt x="254" y="554"/>
                </a:lnTo>
                <a:lnTo>
                  <a:pt x="256" y="554"/>
                </a:lnTo>
                <a:lnTo>
                  <a:pt x="263" y="550"/>
                </a:lnTo>
                <a:lnTo>
                  <a:pt x="263" y="550"/>
                </a:lnTo>
                <a:lnTo>
                  <a:pt x="263" y="547"/>
                </a:lnTo>
                <a:lnTo>
                  <a:pt x="263" y="545"/>
                </a:lnTo>
                <a:lnTo>
                  <a:pt x="263" y="545"/>
                </a:lnTo>
                <a:lnTo>
                  <a:pt x="263" y="545"/>
                </a:lnTo>
                <a:lnTo>
                  <a:pt x="269" y="543"/>
                </a:lnTo>
                <a:lnTo>
                  <a:pt x="271" y="543"/>
                </a:lnTo>
                <a:lnTo>
                  <a:pt x="271" y="543"/>
                </a:lnTo>
                <a:lnTo>
                  <a:pt x="273" y="541"/>
                </a:lnTo>
                <a:lnTo>
                  <a:pt x="275" y="541"/>
                </a:lnTo>
                <a:lnTo>
                  <a:pt x="279" y="541"/>
                </a:lnTo>
                <a:lnTo>
                  <a:pt x="282" y="541"/>
                </a:lnTo>
                <a:lnTo>
                  <a:pt x="282" y="543"/>
                </a:lnTo>
                <a:lnTo>
                  <a:pt x="282" y="543"/>
                </a:lnTo>
                <a:lnTo>
                  <a:pt x="284" y="543"/>
                </a:lnTo>
                <a:lnTo>
                  <a:pt x="284" y="543"/>
                </a:lnTo>
                <a:lnTo>
                  <a:pt x="286" y="543"/>
                </a:lnTo>
                <a:lnTo>
                  <a:pt x="288" y="543"/>
                </a:lnTo>
                <a:lnTo>
                  <a:pt x="290" y="541"/>
                </a:lnTo>
                <a:lnTo>
                  <a:pt x="290" y="541"/>
                </a:lnTo>
                <a:lnTo>
                  <a:pt x="292" y="541"/>
                </a:lnTo>
                <a:lnTo>
                  <a:pt x="292" y="539"/>
                </a:lnTo>
                <a:lnTo>
                  <a:pt x="292" y="539"/>
                </a:lnTo>
                <a:lnTo>
                  <a:pt x="294" y="539"/>
                </a:lnTo>
                <a:lnTo>
                  <a:pt x="294" y="539"/>
                </a:lnTo>
                <a:lnTo>
                  <a:pt x="296" y="541"/>
                </a:lnTo>
                <a:lnTo>
                  <a:pt x="298" y="543"/>
                </a:lnTo>
                <a:lnTo>
                  <a:pt x="300" y="543"/>
                </a:lnTo>
                <a:lnTo>
                  <a:pt x="300" y="543"/>
                </a:lnTo>
                <a:lnTo>
                  <a:pt x="302" y="541"/>
                </a:lnTo>
                <a:lnTo>
                  <a:pt x="302" y="541"/>
                </a:lnTo>
                <a:lnTo>
                  <a:pt x="302" y="541"/>
                </a:lnTo>
                <a:lnTo>
                  <a:pt x="302" y="539"/>
                </a:lnTo>
                <a:lnTo>
                  <a:pt x="302" y="539"/>
                </a:lnTo>
                <a:lnTo>
                  <a:pt x="302" y="537"/>
                </a:lnTo>
                <a:lnTo>
                  <a:pt x="300" y="535"/>
                </a:lnTo>
                <a:lnTo>
                  <a:pt x="300" y="535"/>
                </a:lnTo>
                <a:lnTo>
                  <a:pt x="300" y="533"/>
                </a:lnTo>
                <a:lnTo>
                  <a:pt x="300" y="533"/>
                </a:lnTo>
                <a:lnTo>
                  <a:pt x="302" y="533"/>
                </a:lnTo>
                <a:lnTo>
                  <a:pt x="302" y="531"/>
                </a:lnTo>
                <a:lnTo>
                  <a:pt x="302" y="531"/>
                </a:lnTo>
                <a:lnTo>
                  <a:pt x="302" y="529"/>
                </a:lnTo>
                <a:lnTo>
                  <a:pt x="302" y="527"/>
                </a:lnTo>
                <a:lnTo>
                  <a:pt x="300" y="527"/>
                </a:lnTo>
                <a:lnTo>
                  <a:pt x="300" y="527"/>
                </a:lnTo>
                <a:lnTo>
                  <a:pt x="298" y="524"/>
                </a:lnTo>
                <a:lnTo>
                  <a:pt x="298" y="522"/>
                </a:lnTo>
                <a:lnTo>
                  <a:pt x="298" y="520"/>
                </a:lnTo>
                <a:lnTo>
                  <a:pt x="298" y="520"/>
                </a:lnTo>
                <a:lnTo>
                  <a:pt x="300" y="518"/>
                </a:lnTo>
                <a:lnTo>
                  <a:pt x="300" y="518"/>
                </a:lnTo>
                <a:lnTo>
                  <a:pt x="300" y="516"/>
                </a:lnTo>
                <a:lnTo>
                  <a:pt x="300" y="516"/>
                </a:lnTo>
                <a:lnTo>
                  <a:pt x="300" y="514"/>
                </a:lnTo>
                <a:lnTo>
                  <a:pt x="300" y="512"/>
                </a:lnTo>
                <a:lnTo>
                  <a:pt x="298" y="512"/>
                </a:lnTo>
                <a:lnTo>
                  <a:pt x="298" y="510"/>
                </a:lnTo>
                <a:lnTo>
                  <a:pt x="296" y="510"/>
                </a:lnTo>
                <a:lnTo>
                  <a:pt x="296" y="510"/>
                </a:lnTo>
                <a:lnTo>
                  <a:pt x="296" y="508"/>
                </a:lnTo>
                <a:lnTo>
                  <a:pt x="296" y="506"/>
                </a:lnTo>
                <a:lnTo>
                  <a:pt x="294" y="506"/>
                </a:lnTo>
                <a:lnTo>
                  <a:pt x="294" y="502"/>
                </a:lnTo>
                <a:lnTo>
                  <a:pt x="294" y="499"/>
                </a:lnTo>
                <a:lnTo>
                  <a:pt x="294" y="497"/>
                </a:lnTo>
                <a:lnTo>
                  <a:pt x="296" y="497"/>
                </a:lnTo>
                <a:lnTo>
                  <a:pt x="296" y="495"/>
                </a:lnTo>
                <a:lnTo>
                  <a:pt x="296" y="495"/>
                </a:lnTo>
                <a:lnTo>
                  <a:pt x="298" y="491"/>
                </a:lnTo>
                <a:lnTo>
                  <a:pt x="298" y="491"/>
                </a:lnTo>
                <a:lnTo>
                  <a:pt x="300" y="491"/>
                </a:lnTo>
                <a:lnTo>
                  <a:pt x="300" y="489"/>
                </a:lnTo>
                <a:lnTo>
                  <a:pt x="302" y="489"/>
                </a:lnTo>
                <a:lnTo>
                  <a:pt x="302" y="489"/>
                </a:lnTo>
                <a:lnTo>
                  <a:pt x="305" y="491"/>
                </a:lnTo>
                <a:lnTo>
                  <a:pt x="305" y="493"/>
                </a:lnTo>
                <a:lnTo>
                  <a:pt x="307" y="495"/>
                </a:lnTo>
                <a:lnTo>
                  <a:pt x="309" y="495"/>
                </a:lnTo>
                <a:lnTo>
                  <a:pt x="311" y="495"/>
                </a:lnTo>
                <a:lnTo>
                  <a:pt x="313" y="495"/>
                </a:lnTo>
                <a:lnTo>
                  <a:pt x="313" y="497"/>
                </a:lnTo>
                <a:lnTo>
                  <a:pt x="315" y="497"/>
                </a:lnTo>
                <a:lnTo>
                  <a:pt x="315" y="499"/>
                </a:lnTo>
                <a:lnTo>
                  <a:pt x="315" y="499"/>
                </a:lnTo>
                <a:lnTo>
                  <a:pt x="317" y="499"/>
                </a:lnTo>
                <a:lnTo>
                  <a:pt x="319" y="499"/>
                </a:lnTo>
                <a:lnTo>
                  <a:pt x="319" y="497"/>
                </a:lnTo>
                <a:lnTo>
                  <a:pt x="321" y="495"/>
                </a:lnTo>
                <a:lnTo>
                  <a:pt x="323" y="497"/>
                </a:lnTo>
                <a:lnTo>
                  <a:pt x="325" y="495"/>
                </a:lnTo>
                <a:lnTo>
                  <a:pt x="325" y="497"/>
                </a:lnTo>
                <a:lnTo>
                  <a:pt x="327" y="497"/>
                </a:lnTo>
                <a:lnTo>
                  <a:pt x="327" y="499"/>
                </a:lnTo>
                <a:lnTo>
                  <a:pt x="327" y="502"/>
                </a:lnTo>
                <a:lnTo>
                  <a:pt x="327" y="504"/>
                </a:lnTo>
                <a:lnTo>
                  <a:pt x="330" y="504"/>
                </a:lnTo>
                <a:lnTo>
                  <a:pt x="330" y="504"/>
                </a:lnTo>
                <a:lnTo>
                  <a:pt x="332" y="506"/>
                </a:lnTo>
                <a:lnTo>
                  <a:pt x="332" y="506"/>
                </a:lnTo>
                <a:lnTo>
                  <a:pt x="334" y="504"/>
                </a:lnTo>
                <a:lnTo>
                  <a:pt x="334" y="504"/>
                </a:lnTo>
                <a:lnTo>
                  <a:pt x="338" y="504"/>
                </a:lnTo>
                <a:lnTo>
                  <a:pt x="340" y="504"/>
                </a:lnTo>
                <a:lnTo>
                  <a:pt x="340" y="504"/>
                </a:lnTo>
                <a:lnTo>
                  <a:pt x="342" y="504"/>
                </a:lnTo>
                <a:lnTo>
                  <a:pt x="342" y="504"/>
                </a:lnTo>
                <a:lnTo>
                  <a:pt x="344" y="502"/>
                </a:lnTo>
                <a:lnTo>
                  <a:pt x="348" y="499"/>
                </a:lnTo>
                <a:lnTo>
                  <a:pt x="350" y="499"/>
                </a:lnTo>
                <a:lnTo>
                  <a:pt x="350" y="499"/>
                </a:lnTo>
                <a:lnTo>
                  <a:pt x="353" y="502"/>
                </a:lnTo>
                <a:lnTo>
                  <a:pt x="355" y="502"/>
                </a:lnTo>
                <a:lnTo>
                  <a:pt x="355" y="499"/>
                </a:lnTo>
                <a:lnTo>
                  <a:pt x="357" y="499"/>
                </a:lnTo>
                <a:lnTo>
                  <a:pt x="359" y="499"/>
                </a:lnTo>
                <a:lnTo>
                  <a:pt x="359" y="499"/>
                </a:lnTo>
                <a:lnTo>
                  <a:pt x="361" y="499"/>
                </a:lnTo>
                <a:lnTo>
                  <a:pt x="361" y="499"/>
                </a:lnTo>
                <a:lnTo>
                  <a:pt x="363" y="502"/>
                </a:lnTo>
                <a:lnTo>
                  <a:pt x="365" y="502"/>
                </a:lnTo>
                <a:lnTo>
                  <a:pt x="365" y="502"/>
                </a:lnTo>
                <a:lnTo>
                  <a:pt x="367" y="502"/>
                </a:lnTo>
                <a:lnTo>
                  <a:pt x="369" y="502"/>
                </a:lnTo>
                <a:lnTo>
                  <a:pt x="371" y="504"/>
                </a:lnTo>
                <a:lnTo>
                  <a:pt x="373" y="504"/>
                </a:lnTo>
                <a:lnTo>
                  <a:pt x="373" y="502"/>
                </a:lnTo>
                <a:lnTo>
                  <a:pt x="376" y="502"/>
                </a:lnTo>
                <a:lnTo>
                  <a:pt x="378" y="499"/>
                </a:lnTo>
                <a:lnTo>
                  <a:pt x="378" y="499"/>
                </a:lnTo>
                <a:lnTo>
                  <a:pt x="376" y="497"/>
                </a:lnTo>
                <a:lnTo>
                  <a:pt x="373" y="495"/>
                </a:lnTo>
                <a:lnTo>
                  <a:pt x="373" y="495"/>
                </a:lnTo>
                <a:lnTo>
                  <a:pt x="373" y="493"/>
                </a:lnTo>
                <a:lnTo>
                  <a:pt x="371" y="491"/>
                </a:lnTo>
                <a:lnTo>
                  <a:pt x="371" y="491"/>
                </a:lnTo>
                <a:lnTo>
                  <a:pt x="371" y="489"/>
                </a:lnTo>
                <a:lnTo>
                  <a:pt x="371" y="489"/>
                </a:lnTo>
                <a:lnTo>
                  <a:pt x="371" y="487"/>
                </a:lnTo>
                <a:lnTo>
                  <a:pt x="373" y="487"/>
                </a:lnTo>
                <a:lnTo>
                  <a:pt x="373" y="485"/>
                </a:lnTo>
                <a:lnTo>
                  <a:pt x="373" y="485"/>
                </a:lnTo>
                <a:lnTo>
                  <a:pt x="371" y="483"/>
                </a:lnTo>
                <a:lnTo>
                  <a:pt x="371" y="483"/>
                </a:lnTo>
                <a:lnTo>
                  <a:pt x="373" y="481"/>
                </a:lnTo>
                <a:lnTo>
                  <a:pt x="373" y="481"/>
                </a:lnTo>
                <a:lnTo>
                  <a:pt x="373" y="481"/>
                </a:lnTo>
                <a:lnTo>
                  <a:pt x="371" y="479"/>
                </a:lnTo>
                <a:lnTo>
                  <a:pt x="371" y="476"/>
                </a:lnTo>
                <a:lnTo>
                  <a:pt x="369" y="476"/>
                </a:lnTo>
                <a:lnTo>
                  <a:pt x="369" y="476"/>
                </a:lnTo>
                <a:lnTo>
                  <a:pt x="371" y="474"/>
                </a:lnTo>
                <a:lnTo>
                  <a:pt x="378" y="472"/>
                </a:lnTo>
                <a:lnTo>
                  <a:pt x="380" y="470"/>
                </a:lnTo>
                <a:lnTo>
                  <a:pt x="380" y="470"/>
                </a:lnTo>
                <a:lnTo>
                  <a:pt x="380" y="468"/>
                </a:lnTo>
                <a:lnTo>
                  <a:pt x="382" y="468"/>
                </a:lnTo>
                <a:lnTo>
                  <a:pt x="382" y="468"/>
                </a:lnTo>
                <a:lnTo>
                  <a:pt x="384" y="466"/>
                </a:lnTo>
                <a:lnTo>
                  <a:pt x="386" y="466"/>
                </a:lnTo>
                <a:lnTo>
                  <a:pt x="386" y="466"/>
                </a:lnTo>
                <a:lnTo>
                  <a:pt x="386" y="464"/>
                </a:lnTo>
                <a:lnTo>
                  <a:pt x="386" y="464"/>
                </a:lnTo>
                <a:lnTo>
                  <a:pt x="386" y="464"/>
                </a:lnTo>
                <a:lnTo>
                  <a:pt x="386" y="462"/>
                </a:lnTo>
                <a:lnTo>
                  <a:pt x="386" y="462"/>
                </a:lnTo>
                <a:lnTo>
                  <a:pt x="388" y="462"/>
                </a:lnTo>
                <a:lnTo>
                  <a:pt x="388" y="462"/>
                </a:lnTo>
                <a:lnTo>
                  <a:pt x="390" y="460"/>
                </a:lnTo>
                <a:lnTo>
                  <a:pt x="390" y="460"/>
                </a:lnTo>
                <a:lnTo>
                  <a:pt x="390" y="458"/>
                </a:lnTo>
                <a:lnTo>
                  <a:pt x="392" y="458"/>
                </a:lnTo>
                <a:lnTo>
                  <a:pt x="392" y="458"/>
                </a:lnTo>
                <a:lnTo>
                  <a:pt x="394" y="460"/>
                </a:lnTo>
                <a:lnTo>
                  <a:pt x="396" y="460"/>
                </a:lnTo>
                <a:lnTo>
                  <a:pt x="399" y="458"/>
                </a:lnTo>
                <a:lnTo>
                  <a:pt x="399" y="458"/>
                </a:lnTo>
                <a:lnTo>
                  <a:pt x="399" y="460"/>
                </a:lnTo>
                <a:lnTo>
                  <a:pt x="401" y="462"/>
                </a:lnTo>
                <a:lnTo>
                  <a:pt x="403" y="462"/>
                </a:lnTo>
                <a:lnTo>
                  <a:pt x="403" y="462"/>
                </a:lnTo>
                <a:lnTo>
                  <a:pt x="405" y="464"/>
                </a:lnTo>
                <a:lnTo>
                  <a:pt x="407" y="466"/>
                </a:lnTo>
                <a:lnTo>
                  <a:pt x="409" y="460"/>
                </a:lnTo>
                <a:lnTo>
                  <a:pt x="409" y="458"/>
                </a:lnTo>
                <a:lnTo>
                  <a:pt x="409" y="456"/>
                </a:lnTo>
                <a:lnTo>
                  <a:pt x="411" y="456"/>
                </a:lnTo>
                <a:lnTo>
                  <a:pt x="413" y="453"/>
                </a:lnTo>
                <a:lnTo>
                  <a:pt x="413" y="453"/>
                </a:lnTo>
                <a:lnTo>
                  <a:pt x="415" y="453"/>
                </a:lnTo>
                <a:lnTo>
                  <a:pt x="415" y="453"/>
                </a:lnTo>
                <a:lnTo>
                  <a:pt x="415" y="451"/>
                </a:lnTo>
                <a:lnTo>
                  <a:pt x="415" y="449"/>
                </a:lnTo>
                <a:lnTo>
                  <a:pt x="413" y="447"/>
                </a:lnTo>
                <a:lnTo>
                  <a:pt x="413" y="445"/>
                </a:lnTo>
                <a:lnTo>
                  <a:pt x="415" y="445"/>
                </a:lnTo>
                <a:lnTo>
                  <a:pt x="415" y="445"/>
                </a:lnTo>
                <a:lnTo>
                  <a:pt x="417" y="445"/>
                </a:lnTo>
                <a:lnTo>
                  <a:pt x="421" y="447"/>
                </a:lnTo>
                <a:lnTo>
                  <a:pt x="424" y="447"/>
                </a:lnTo>
                <a:lnTo>
                  <a:pt x="426" y="445"/>
                </a:lnTo>
                <a:lnTo>
                  <a:pt x="426" y="445"/>
                </a:lnTo>
                <a:lnTo>
                  <a:pt x="428" y="441"/>
                </a:lnTo>
                <a:lnTo>
                  <a:pt x="428" y="439"/>
                </a:lnTo>
                <a:lnTo>
                  <a:pt x="428" y="437"/>
                </a:lnTo>
                <a:lnTo>
                  <a:pt x="428" y="435"/>
                </a:lnTo>
                <a:lnTo>
                  <a:pt x="428" y="433"/>
                </a:lnTo>
                <a:lnTo>
                  <a:pt x="428" y="431"/>
                </a:lnTo>
                <a:lnTo>
                  <a:pt x="430" y="426"/>
                </a:lnTo>
                <a:lnTo>
                  <a:pt x="430" y="424"/>
                </a:lnTo>
                <a:lnTo>
                  <a:pt x="430" y="422"/>
                </a:lnTo>
                <a:lnTo>
                  <a:pt x="430" y="418"/>
                </a:lnTo>
                <a:lnTo>
                  <a:pt x="430" y="418"/>
                </a:lnTo>
                <a:lnTo>
                  <a:pt x="432" y="416"/>
                </a:lnTo>
                <a:lnTo>
                  <a:pt x="434" y="414"/>
                </a:lnTo>
                <a:lnTo>
                  <a:pt x="436" y="414"/>
                </a:lnTo>
                <a:lnTo>
                  <a:pt x="440" y="416"/>
                </a:lnTo>
                <a:lnTo>
                  <a:pt x="440" y="416"/>
                </a:lnTo>
                <a:lnTo>
                  <a:pt x="440" y="414"/>
                </a:lnTo>
                <a:lnTo>
                  <a:pt x="442" y="414"/>
                </a:lnTo>
                <a:lnTo>
                  <a:pt x="444" y="414"/>
                </a:lnTo>
                <a:lnTo>
                  <a:pt x="444" y="414"/>
                </a:lnTo>
                <a:lnTo>
                  <a:pt x="447" y="414"/>
                </a:lnTo>
                <a:lnTo>
                  <a:pt x="449" y="414"/>
                </a:lnTo>
                <a:lnTo>
                  <a:pt x="449" y="414"/>
                </a:lnTo>
                <a:lnTo>
                  <a:pt x="449" y="412"/>
                </a:lnTo>
                <a:lnTo>
                  <a:pt x="449" y="410"/>
                </a:lnTo>
                <a:lnTo>
                  <a:pt x="449" y="410"/>
                </a:lnTo>
                <a:lnTo>
                  <a:pt x="451" y="408"/>
                </a:lnTo>
                <a:lnTo>
                  <a:pt x="451" y="408"/>
                </a:lnTo>
                <a:lnTo>
                  <a:pt x="457" y="403"/>
                </a:lnTo>
                <a:lnTo>
                  <a:pt x="461" y="401"/>
                </a:lnTo>
                <a:lnTo>
                  <a:pt x="461" y="401"/>
                </a:lnTo>
                <a:lnTo>
                  <a:pt x="461" y="401"/>
                </a:lnTo>
                <a:lnTo>
                  <a:pt x="463" y="399"/>
                </a:lnTo>
                <a:lnTo>
                  <a:pt x="463" y="399"/>
                </a:lnTo>
                <a:lnTo>
                  <a:pt x="463" y="397"/>
                </a:lnTo>
                <a:lnTo>
                  <a:pt x="463" y="393"/>
                </a:lnTo>
                <a:lnTo>
                  <a:pt x="463" y="391"/>
                </a:lnTo>
                <a:lnTo>
                  <a:pt x="463" y="391"/>
                </a:lnTo>
                <a:lnTo>
                  <a:pt x="467" y="387"/>
                </a:lnTo>
                <a:lnTo>
                  <a:pt x="467" y="385"/>
                </a:lnTo>
                <a:lnTo>
                  <a:pt x="470" y="385"/>
                </a:lnTo>
                <a:lnTo>
                  <a:pt x="470" y="385"/>
                </a:lnTo>
                <a:lnTo>
                  <a:pt x="472" y="385"/>
                </a:lnTo>
                <a:lnTo>
                  <a:pt x="472" y="387"/>
                </a:lnTo>
                <a:lnTo>
                  <a:pt x="474" y="387"/>
                </a:lnTo>
                <a:lnTo>
                  <a:pt x="474" y="389"/>
                </a:lnTo>
                <a:lnTo>
                  <a:pt x="474" y="389"/>
                </a:lnTo>
                <a:lnTo>
                  <a:pt x="474" y="395"/>
                </a:lnTo>
                <a:lnTo>
                  <a:pt x="474" y="395"/>
                </a:lnTo>
                <a:lnTo>
                  <a:pt x="476" y="397"/>
                </a:lnTo>
                <a:lnTo>
                  <a:pt x="476" y="397"/>
                </a:lnTo>
                <a:lnTo>
                  <a:pt x="478" y="397"/>
                </a:lnTo>
                <a:lnTo>
                  <a:pt x="480" y="399"/>
                </a:lnTo>
                <a:lnTo>
                  <a:pt x="482" y="399"/>
                </a:lnTo>
                <a:lnTo>
                  <a:pt x="482" y="401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4" y="403"/>
                </a:lnTo>
                <a:lnTo>
                  <a:pt x="486" y="403"/>
                </a:lnTo>
                <a:lnTo>
                  <a:pt x="488" y="403"/>
                </a:lnTo>
                <a:lnTo>
                  <a:pt x="490" y="401"/>
                </a:lnTo>
                <a:lnTo>
                  <a:pt x="490" y="401"/>
                </a:lnTo>
                <a:lnTo>
                  <a:pt x="490" y="401"/>
                </a:lnTo>
                <a:lnTo>
                  <a:pt x="495" y="401"/>
                </a:lnTo>
                <a:lnTo>
                  <a:pt x="497" y="399"/>
                </a:lnTo>
                <a:lnTo>
                  <a:pt x="497" y="397"/>
                </a:lnTo>
                <a:lnTo>
                  <a:pt x="497" y="397"/>
                </a:lnTo>
                <a:lnTo>
                  <a:pt x="495" y="397"/>
                </a:lnTo>
                <a:lnTo>
                  <a:pt x="490" y="393"/>
                </a:lnTo>
                <a:lnTo>
                  <a:pt x="490" y="393"/>
                </a:lnTo>
                <a:lnTo>
                  <a:pt x="490" y="393"/>
                </a:lnTo>
                <a:lnTo>
                  <a:pt x="493" y="391"/>
                </a:lnTo>
                <a:lnTo>
                  <a:pt x="493" y="391"/>
                </a:lnTo>
                <a:lnTo>
                  <a:pt x="495" y="389"/>
                </a:lnTo>
                <a:lnTo>
                  <a:pt x="495" y="389"/>
                </a:lnTo>
                <a:lnTo>
                  <a:pt x="495" y="387"/>
                </a:lnTo>
                <a:lnTo>
                  <a:pt x="495" y="385"/>
                </a:lnTo>
                <a:lnTo>
                  <a:pt x="497" y="385"/>
                </a:lnTo>
                <a:lnTo>
                  <a:pt x="497" y="382"/>
                </a:lnTo>
                <a:lnTo>
                  <a:pt x="497" y="382"/>
                </a:lnTo>
                <a:lnTo>
                  <a:pt x="497" y="382"/>
                </a:lnTo>
                <a:lnTo>
                  <a:pt x="497" y="380"/>
                </a:lnTo>
                <a:lnTo>
                  <a:pt x="497" y="380"/>
                </a:lnTo>
                <a:lnTo>
                  <a:pt x="499" y="378"/>
                </a:lnTo>
                <a:lnTo>
                  <a:pt x="499" y="378"/>
                </a:lnTo>
                <a:lnTo>
                  <a:pt x="499" y="376"/>
                </a:lnTo>
                <a:lnTo>
                  <a:pt x="499" y="376"/>
                </a:lnTo>
                <a:lnTo>
                  <a:pt x="501" y="374"/>
                </a:lnTo>
                <a:lnTo>
                  <a:pt x="501" y="374"/>
                </a:lnTo>
                <a:lnTo>
                  <a:pt x="503" y="374"/>
                </a:lnTo>
                <a:lnTo>
                  <a:pt x="507" y="374"/>
                </a:lnTo>
                <a:lnTo>
                  <a:pt x="507" y="374"/>
                </a:lnTo>
                <a:lnTo>
                  <a:pt x="509" y="374"/>
                </a:lnTo>
                <a:lnTo>
                  <a:pt x="509" y="372"/>
                </a:lnTo>
                <a:lnTo>
                  <a:pt x="509" y="372"/>
                </a:lnTo>
                <a:lnTo>
                  <a:pt x="511" y="370"/>
                </a:lnTo>
                <a:lnTo>
                  <a:pt x="511" y="368"/>
                </a:lnTo>
                <a:lnTo>
                  <a:pt x="511" y="366"/>
                </a:lnTo>
                <a:lnTo>
                  <a:pt x="511" y="364"/>
                </a:lnTo>
                <a:lnTo>
                  <a:pt x="511" y="364"/>
                </a:lnTo>
                <a:lnTo>
                  <a:pt x="511" y="364"/>
                </a:lnTo>
                <a:lnTo>
                  <a:pt x="511" y="362"/>
                </a:lnTo>
                <a:lnTo>
                  <a:pt x="511" y="360"/>
                </a:lnTo>
                <a:lnTo>
                  <a:pt x="513" y="360"/>
                </a:lnTo>
                <a:lnTo>
                  <a:pt x="513" y="360"/>
                </a:lnTo>
                <a:lnTo>
                  <a:pt x="516" y="360"/>
                </a:lnTo>
                <a:lnTo>
                  <a:pt x="518" y="360"/>
                </a:lnTo>
                <a:lnTo>
                  <a:pt x="518" y="360"/>
                </a:lnTo>
                <a:lnTo>
                  <a:pt x="520" y="360"/>
                </a:lnTo>
                <a:lnTo>
                  <a:pt x="520" y="357"/>
                </a:lnTo>
                <a:lnTo>
                  <a:pt x="522" y="351"/>
                </a:lnTo>
                <a:lnTo>
                  <a:pt x="524" y="349"/>
                </a:lnTo>
                <a:lnTo>
                  <a:pt x="524" y="347"/>
                </a:lnTo>
                <a:lnTo>
                  <a:pt x="526" y="347"/>
                </a:lnTo>
                <a:lnTo>
                  <a:pt x="528" y="347"/>
                </a:lnTo>
                <a:lnTo>
                  <a:pt x="528" y="345"/>
                </a:lnTo>
                <a:lnTo>
                  <a:pt x="530" y="345"/>
                </a:lnTo>
                <a:lnTo>
                  <a:pt x="532" y="345"/>
                </a:lnTo>
                <a:lnTo>
                  <a:pt x="532" y="345"/>
                </a:lnTo>
                <a:lnTo>
                  <a:pt x="532" y="343"/>
                </a:lnTo>
                <a:lnTo>
                  <a:pt x="532" y="343"/>
                </a:lnTo>
                <a:lnTo>
                  <a:pt x="532" y="343"/>
                </a:lnTo>
                <a:lnTo>
                  <a:pt x="530" y="341"/>
                </a:lnTo>
                <a:lnTo>
                  <a:pt x="526" y="339"/>
                </a:lnTo>
                <a:lnTo>
                  <a:pt x="526" y="337"/>
                </a:lnTo>
                <a:lnTo>
                  <a:pt x="524" y="337"/>
                </a:lnTo>
                <a:lnTo>
                  <a:pt x="524" y="334"/>
                </a:lnTo>
                <a:lnTo>
                  <a:pt x="524" y="334"/>
                </a:lnTo>
                <a:lnTo>
                  <a:pt x="524" y="332"/>
                </a:lnTo>
                <a:lnTo>
                  <a:pt x="524" y="332"/>
                </a:lnTo>
                <a:lnTo>
                  <a:pt x="524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2"/>
                </a:lnTo>
                <a:lnTo>
                  <a:pt x="522" y="330"/>
                </a:lnTo>
                <a:lnTo>
                  <a:pt x="522" y="330"/>
                </a:lnTo>
                <a:lnTo>
                  <a:pt x="522" y="330"/>
                </a:lnTo>
                <a:lnTo>
                  <a:pt x="522" y="328"/>
                </a:lnTo>
                <a:lnTo>
                  <a:pt x="520" y="328"/>
                </a:lnTo>
                <a:lnTo>
                  <a:pt x="520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8"/>
                </a:lnTo>
                <a:lnTo>
                  <a:pt x="518" y="326"/>
                </a:lnTo>
                <a:lnTo>
                  <a:pt x="518" y="326"/>
                </a:lnTo>
                <a:lnTo>
                  <a:pt x="516" y="324"/>
                </a:lnTo>
                <a:lnTo>
                  <a:pt x="516" y="322"/>
                </a:lnTo>
                <a:lnTo>
                  <a:pt x="516" y="322"/>
                </a:lnTo>
                <a:lnTo>
                  <a:pt x="516" y="322"/>
                </a:lnTo>
                <a:lnTo>
                  <a:pt x="518" y="320"/>
                </a:lnTo>
                <a:lnTo>
                  <a:pt x="518" y="320"/>
                </a:lnTo>
                <a:lnTo>
                  <a:pt x="520" y="318"/>
                </a:lnTo>
                <a:lnTo>
                  <a:pt x="522" y="316"/>
                </a:lnTo>
                <a:lnTo>
                  <a:pt x="522" y="316"/>
                </a:lnTo>
                <a:lnTo>
                  <a:pt x="522" y="316"/>
                </a:lnTo>
                <a:lnTo>
                  <a:pt x="524" y="316"/>
                </a:lnTo>
                <a:lnTo>
                  <a:pt x="524" y="314"/>
                </a:lnTo>
                <a:lnTo>
                  <a:pt x="524" y="314"/>
                </a:lnTo>
                <a:lnTo>
                  <a:pt x="524" y="314"/>
                </a:lnTo>
                <a:lnTo>
                  <a:pt x="524" y="311"/>
                </a:lnTo>
                <a:lnTo>
                  <a:pt x="524" y="311"/>
                </a:lnTo>
                <a:lnTo>
                  <a:pt x="524" y="309"/>
                </a:lnTo>
                <a:lnTo>
                  <a:pt x="524" y="309"/>
                </a:lnTo>
                <a:lnTo>
                  <a:pt x="526" y="307"/>
                </a:lnTo>
                <a:lnTo>
                  <a:pt x="526" y="303"/>
                </a:lnTo>
                <a:lnTo>
                  <a:pt x="526" y="301"/>
                </a:lnTo>
                <a:lnTo>
                  <a:pt x="528" y="301"/>
                </a:lnTo>
                <a:lnTo>
                  <a:pt x="530" y="299"/>
                </a:lnTo>
                <a:lnTo>
                  <a:pt x="530" y="297"/>
                </a:lnTo>
                <a:lnTo>
                  <a:pt x="530" y="297"/>
                </a:lnTo>
                <a:lnTo>
                  <a:pt x="528" y="297"/>
                </a:lnTo>
                <a:lnTo>
                  <a:pt x="528" y="297"/>
                </a:lnTo>
                <a:lnTo>
                  <a:pt x="528" y="295"/>
                </a:lnTo>
                <a:lnTo>
                  <a:pt x="528" y="295"/>
                </a:lnTo>
                <a:lnTo>
                  <a:pt x="530" y="293"/>
                </a:lnTo>
                <a:lnTo>
                  <a:pt x="530" y="293"/>
                </a:lnTo>
                <a:lnTo>
                  <a:pt x="530" y="293"/>
                </a:lnTo>
                <a:lnTo>
                  <a:pt x="532" y="293"/>
                </a:lnTo>
                <a:lnTo>
                  <a:pt x="532" y="293"/>
                </a:lnTo>
                <a:lnTo>
                  <a:pt x="534" y="293"/>
                </a:lnTo>
                <a:lnTo>
                  <a:pt x="534" y="293"/>
                </a:lnTo>
                <a:lnTo>
                  <a:pt x="536" y="293"/>
                </a:lnTo>
                <a:lnTo>
                  <a:pt x="536" y="293"/>
                </a:lnTo>
                <a:lnTo>
                  <a:pt x="538" y="293"/>
                </a:lnTo>
                <a:lnTo>
                  <a:pt x="541" y="293"/>
                </a:lnTo>
                <a:lnTo>
                  <a:pt x="541" y="293"/>
                </a:lnTo>
                <a:lnTo>
                  <a:pt x="543" y="297"/>
                </a:lnTo>
                <a:lnTo>
                  <a:pt x="543" y="297"/>
                </a:lnTo>
                <a:lnTo>
                  <a:pt x="545" y="299"/>
                </a:lnTo>
                <a:lnTo>
                  <a:pt x="547" y="299"/>
                </a:lnTo>
                <a:lnTo>
                  <a:pt x="547" y="299"/>
                </a:lnTo>
                <a:lnTo>
                  <a:pt x="549" y="299"/>
                </a:lnTo>
                <a:lnTo>
                  <a:pt x="551" y="299"/>
                </a:lnTo>
                <a:lnTo>
                  <a:pt x="551" y="299"/>
                </a:lnTo>
                <a:lnTo>
                  <a:pt x="551" y="299"/>
                </a:lnTo>
                <a:lnTo>
                  <a:pt x="553" y="299"/>
                </a:lnTo>
                <a:lnTo>
                  <a:pt x="553" y="299"/>
                </a:lnTo>
                <a:lnTo>
                  <a:pt x="557" y="299"/>
                </a:lnTo>
                <a:lnTo>
                  <a:pt x="557" y="299"/>
                </a:lnTo>
                <a:lnTo>
                  <a:pt x="559" y="299"/>
                </a:lnTo>
                <a:lnTo>
                  <a:pt x="559" y="297"/>
                </a:lnTo>
                <a:lnTo>
                  <a:pt x="559" y="295"/>
                </a:lnTo>
                <a:lnTo>
                  <a:pt x="559" y="295"/>
                </a:lnTo>
                <a:lnTo>
                  <a:pt x="559" y="289"/>
                </a:lnTo>
                <a:lnTo>
                  <a:pt x="559" y="289"/>
                </a:lnTo>
                <a:lnTo>
                  <a:pt x="559" y="286"/>
                </a:lnTo>
                <a:lnTo>
                  <a:pt x="559" y="286"/>
                </a:lnTo>
                <a:lnTo>
                  <a:pt x="559" y="286"/>
                </a:lnTo>
                <a:lnTo>
                  <a:pt x="559" y="284"/>
                </a:lnTo>
                <a:lnTo>
                  <a:pt x="561" y="282"/>
                </a:lnTo>
                <a:lnTo>
                  <a:pt x="561" y="280"/>
                </a:lnTo>
                <a:lnTo>
                  <a:pt x="564" y="278"/>
                </a:lnTo>
                <a:lnTo>
                  <a:pt x="564" y="278"/>
                </a:lnTo>
                <a:lnTo>
                  <a:pt x="566" y="278"/>
                </a:lnTo>
                <a:lnTo>
                  <a:pt x="570" y="278"/>
                </a:lnTo>
                <a:lnTo>
                  <a:pt x="570" y="276"/>
                </a:lnTo>
                <a:lnTo>
                  <a:pt x="572" y="276"/>
                </a:lnTo>
                <a:lnTo>
                  <a:pt x="572" y="276"/>
                </a:lnTo>
                <a:lnTo>
                  <a:pt x="572" y="274"/>
                </a:lnTo>
                <a:lnTo>
                  <a:pt x="572" y="274"/>
                </a:lnTo>
                <a:lnTo>
                  <a:pt x="572" y="268"/>
                </a:lnTo>
                <a:lnTo>
                  <a:pt x="572" y="266"/>
                </a:lnTo>
                <a:lnTo>
                  <a:pt x="572" y="263"/>
                </a:lnTo>
                <a:lnTo>
                  <a:pt x="574" y="261"/>
                </a:lnTo>
                <a:lnTo>
                  <a:pt x="574" y="259"/>
                </a:lnTo>
                <a:lnTo>
                  <a:pt x="576" y="257"/>
                </a:lnTo>
                <a:lnTo>
                  <a:pt x="576" y="255"/>
                </a:lnTo>
                <a:lnTo>
                  <a:pt x="580" y="253"/>
                </a:lnTo>
                <a:lnTo>
                  <a:pt x="580" y="253"/>
                </a:lnTo>
                <a:lnTo>
                  <a:pt x="580" y="253"/>
                </a:lnTo>
                <a:lnTo>
                  <a:pt x="582" y="251"/>
                </a:lnTo>
                <a:lnTo>
                  <a:pt x="582" y="251"/>
                </a:lnTo>
                <a:lnTo>
                  <a:pt x="582" y="249"/>
                </a:lnTo>
                <a:lnTo>
                  <a:pt x="582" y="249"/>
                </a:lnTo>
                <a:lnTo>
                  <a:pt x="580" y="247"/>
                </a:lnTo>
                <a:lnTo>
                  <a:pt x="580" y="247"/>
                </a:lnTo>
                <a:lnTo>
                  <a:pt x="578" y="247"/>
                </a:lnTo>
                <a:lnTo>
                  <a:pt x="578" y="247"/>
                </a:lnTo>
                <a:lnTo>
                  <a:pt x="574" y="236"/>
                </a:lnTo>
                <a:lnTo>
                  <a:pt x="574" y="234"/>
                </a:lnTo>
                <a:lnTo>
                  <a:pt x="574" y="232"/>
                </a:lnTo>
                <a:lnTo>
                  <a:pt x="578" y="234"/>
                </a:lnTo>
                <a:lnTo>
                  <a:pt x="580" y="234"/>
                </a:lnTo>
                <a:lnTo>
                  <a:pt x="580" y="234"/>
                </a:lnTo>
                <a:lnTo>
                  <a:pt x="580" y="236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2" y="238"/>
                </a:lnTo>
                <a:lnTo>
                  <a:pt x="589" y="243"/>
                </a:lnTo>
                <a:lnTo>
                  <a:pt x="591" y="243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1" y="240"/>
                </a:lnTo>
                <a:lnTo>
                  <a:pt x="593" y="240"/>
                </a:lnTo>
                <a:lnTo>
                  <a:pt x="593" y="240"/>
                </a:lnTo>
                <a:lnTo>
                  <a:pt x="593" y="238"/>
                </a:lnTo>
                <a:lnTo>
                  <a:pt x="593" y="238"/>
                </a:lnTo>
                <a:lnTo>
                  <a:pt x="595" y="238"/>
                </a:lnTo>
                <a:lnTo>
                  <a:pt x="595" y="238"/>
                </a:lnTo>
                <a:lnTo>
                  <a:pt x="595" y="238"/>
                </a:lnTo>
                <a:lnTo>
                  <a:pt x="597" y="240"/>
                </a:lnTo>
                <a:lnTo>
                  <a:pt x="597" y="240"/>
                </a:lnTo>
                <a:lnTo>
                  <a:pt x="599" y="240"/>
                </a:lnTo>
                <a:lnTo>
                  <a:pt x="599" y="240"/>
                </a:lnTo>
                <a:lnTo>
                  <a:pt x="601" y="240"/>
                </a:lnTo>
                <a:lnTo>
                  <a:pt x="603" y="240"/>
                </a:lnTo>
                <a:lnTo>
                  <a:pt x="610" y="243"/>
                </a:lnTo>
                <a:lnTo>
                  <a:pt x="614" y="245"/>
                </a:lnTo>
                <a:lnTo>
                  <a:pt x="614" y="245"/>
                </a:lnTo>
                <a:lnTo>
                  <a:pt x="616" y="245"/>
                </a:lnTo>
                <a:lnTo>
                  <a:pt x="620" y="245"/>
                </a:lnTo>
                <a:lnTo>
                  <a:pt x="622" y="245"/>
                </a:lnTo>
                <a:lnTo>
                  <a:pt x="624" y="247"/>
                </a:lnTo>
                <a:lnTo>
                  <a:pt x="624" y="247"/>
                </a:lnTo>
                <a:lnTo>
                  <a:pt x="624" y="247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6" y="249"/>
                </a:lnTo>
                <a:lnTo>
                  <a:pt x="628" y="257"/>
                </a:lnTo>
                <a:lnTo>
                  <a:pt x="630" y="257"/>
                </a:lnTo>
                <a:lnTo>
                  <a:pt x="630" y="259"/>
                </a:lnTo>
                <a:lnTo>
                  <a:pt x="630" y="259"/>
                </a:lnTo>
                <a:lnTo>
                  <a:pt x="632" y="259"/>
                </a:lnTo>
                <a:lnTo>
                  <a:pt x="635" y="261"/>
                </a:lnTo>
                <a:lnTo>
                  <a:pt x="635" y="261"/>
                </a:lnTo>
                <a:lnTo>
                  <a:pt x="635" y="261"/>
                </a:lnTo>
                <a:lnTo>
                  <a:pt x="635" y="263"/>
                </a:lnTo>
                <a:lnTo>
                  <a:pt x="635" y="263"/>
                </a:lnTo>
                <a:lnTo>
                  <a:pt x="637" y="263"/>
                </a:lnTo>
                <a:lnTo>
                  <a:pt x="639" y="263"/>
                </a:lnTo>
                <a:lnTo>
                  <a:pt x="639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1" y="266"/>
                </a:lnTo>
                <a:lnTo>
                  <a:pt x="643" y="266"/>
                </a:lnTo>
                <a:lnTo>
                  <a:pt x="645" y="266"/>
                </a:lnTo>
                <a:lnTo>
                  <a:pt x="645" y="266"/>
                </a:lnTo>
                <a:lnTo>
                  <a:pt x="647" y="263"/>
                </a:lnTo>
                <a:lnTo>
                  <a:pt x="647" y="261"/>
                </a:lnTo>
                <a:lnTo>
                  <a:pt x="649" y="261"/>
                </a:lnTo>
                <a:lnTo>
                  <a:pt x="649" y="261"/>
                </a:lnTo>
                <a:lnTo>
                  <a:pt x="653" y="259"/>
                </a:lnTo>
                <a:lnTo>
                  <a:pt x="660" y="257"/>
                </a:lnTo>
                <a:lnTo>
                  <a:pt x="660" y="257"/>
                </a:lnTo>
                <a:lnTo>
                  <a:pt x="662" y="257"/>
                </a:lnTo>
                <a:lnTo>
                  <a:pt x="664" y="259"/>
                </a:lnTo>
                <a:lnTo>
                  <a:pt x="664" y="259"/>
                </a:lnTo>
                <a:lnTo>
                  <a:pt x="666" y="259"/>
                </a:lnTo>
                <a:lnTo>
                  <a:pt x="666" y="263"/>
                </a:lnTo>
                <a:lnTo>
                  <a:pt x="668" y="263"/>
                </a:lnTo>
                <a:lnTo>
                  <a:pt x="668" y="263"/>
                </a:lnTo>
                <a:lnTo>
                  <a:pt x="668" y="263"/>
                </a:lnTo>
                <a:lnTo>
                  <a:pt x="678" y="266"/>
                </a:lnTo>
                <a:lnTo>
                  <a:pt x="678" y="266"/>
                </a:lnTo>
                <a:lnTo>
                  <a:pt x="681" y="266"/>
                </a:lnTo>
                <a:lnTo>
                  <a:pt x="681" y="268"/>
                </a:lnTo>
                <a:lnTo>
                  <a:pt x="681" y="270"/>
                </a:lnTo>
                <a:lnTo>
                  <a:pt x="683" y="270"/>
                </a:lnTo>
                <a:lnTo>
                  <a:pt x="683" y="270"/>
                </a:lnTo>
                <a:lnTo>
                  <a:pt x="685" y="270"/>
                </a:lnTo>
                <a:lnTo>
                  <a:pt x="693" y="270"/>
                </a:lnTo>
                <a:lnTo>
                  <a:pt x="693" y="270"/>
                </a:lnTo>
                <a:lnTo>
                  <a:pt x="693" y="270"/>
                </a:lnTo>
                <a:lnTo>
                  <a:pt x="697" y="270"/>
                </a:lnTo>
                <a:lnTo>
                  <a:pt x="697" y="270"/>
                </a:lnTo>
                <a:lnTo>
                  <a:pt x="697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699" y="272"/>
                </a:lnTo>
                <a:lnTo>
                  <a:pt x="701" y="272"/>
                </a:lnTo>
                <a:lnTo>
                  <a:pt x="701" y="272"/>
                </a:lnTo>
                <a:lnTo>
                  <a:pt x="701" y="272"/>
                </a:lnTo>
                <a:lnTo>
                  <a:pt x="704" y="272"/>
                </a:lnTo>
                <a:lnTo>
                  <a:pt x="704" y="272"/>
                </a:lnTo>
                <a:lnTo>
                  <a:pt x="704" y="270"/>
                </a:lnTo>
                <a:lnTo>
                  <a:pt x="704" y="270"/>
                </a:lnTo>
                <a:lnTo>
                  <a:pt x="704" y="268"/>
                </a:lnTo>
                <a:lnTo>
                  <a:pt x="704" y="268"/>
                </a:lnTo>
                <a:lnTo>
                  <a:pt x="706" y="268"/>
                </a:lnTo>
                <a:lnTo>
                  <a:pt x="706" y="266"/>
                </a:lnTo>
                <a:lnTo>
                  <a:pt x="714" y="263"/>
                </a:lnTo>
                <a:lnTo>
                  <a:pt x="714" y="263"/>
                </a:lnTo>
                <a:lnTo>
                  <a:pt x="714" y="263"/>
                </a:lnTo>
                <a:lnTo>
                  <a:pt x="716" y="263"/>
                </a:lnTo>
                <a:lnTo>
                  <a:pt x="722" y="263"/>
                </a:lnTo>
                <a:lnTo>
                  <a:pt x="724" y="266"/>
                </a:lnTo>
                <a:lnTo>
                  <a:pt x="724" y="266"/>
                </a:lnTo>
                <a:lnTo>
                  <a:pt x="726" y="268"/>
                </a:lnTo>
                <a:lnTo>
                  <a:pt x="726" y="270"/>
                </a:lnTo>
                <a:lnTo>
                  <a:pt x="729" y="272"/>
                </a:lnTo>
                <a:lnTo>
                  <a:pt x="729" y="272"/>
                </a:lnTo>
                <a:lnTo>
                  <a:pt x="731" y="272"/>
                </a:lnTo>
                <a:lnTo>
                  <a:pt x="731" y="274"/>
                </a:lnTo>
                <a:lnTo>
                  <a:pt x="731" y="274"/>
                </a:lnTo>
                <a:lnTo>
                  <a:pt x="733" y="274"/>
                </a:lnTo>
                <a:lnTo>
                  <a:pt x="735" y="274"/>
                </a:lnTo>
                <a:lnTo>
                  <a:pt x="735" y="274"/>
                </a:lnTo>
                <a:lnTo>
                  <a:pt x="735" y="274"/>
                </a:lnTo>
                <a:lnTo>
                  <a:pt x="737" y="276"/>
                </a:lnTo>
                <a:lnTo>
                  <a:pt x="737" y="276"/>
                </a:lnTo>
                <a:lnTo>
                  <a:pt x="737" y="278"/>
                </a:lnTo>
                <a:lnTo>
                  <a:pt x="739" y="278"/>
                </a:lnTo>
                <a:lnTo>
                  <a:pt x="739" y="278"/>
                </a:lnTo>
                <a:lnTo>
                  <a:pt x="739" y="280"/>
                </a:lnTo>
                <a:lnTo>
                  <a:pt x="739" y="282"/>
                </a:lnTo>
                <a:lnTo>
                  <a:pt x="739" y="282"/>
                </a:lnTo>
                <a:lnTo>
                  <a:pt x="739" y="284"/>
                </a:lnTo>
                <a:lnTo>
                  <a:pt x="739" y="289"/>
                </a:lnTo>
                <a:lnTo>
                  <a:pt x="739" y="291"/>
                </a:lnTo>
                <a:lnTo>
                  <a:pt x="739" y="291"/>
                </a:lnTo>
                <a:lnTo>
                  <a:pt x="739" y="293"/>
                </a:lnTo>
                <a:lnTo>
                  <a:pt x="739" y="295"/>
                </a:lnTo>
                <a:lnTo>
                  <a:pt x="739" y="297"/>
                </a:lnTo>
                <a:lnTo>
                  <a:pt x="737" y="297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299"/>
                </a:lnTo>
                <a:lnTo>
                  <a:pt x="737" y="301"/>
                </a:lnTo>
                <a:lnTo>
                  <a:pt x="737" y="303"/>
                </a:lnTo>
                <a:lnTo>
                  <a:pt x="737" y="305"/>
                </a:lnTo>
                <a:lnTo>
                  <a:pt x="737" y="307"/>
                </a:lnTo>
                <a:lnTo>
                  <a:pt x="737" y="309"/>
                </a:lnTo>
                <a:lnTo>
                  <a:pt x="735" y="309"/>
                </a:lnTo>
                <a:lnTo>
                  <a:pt x="733" y="314"/>
                </a:lnTo>
                <a:lnTo>
                  <a:pt x="731" y="316"/>
                </a:lnTo>
                <a:lnTo>
                  <a:pt x="729" y="318"/>
                </a:lnTo>
                <a:lnTo>
                  <a:pt x="731" y="322"/>
                </a:lnTo>
                <a:lnTo>
                  <a:pt x="731" y="322"/>
                </a:lnTo>
                <a:lnTo>
                  <a:pt x="737" y="322"/>
                </a:lnTo>
                <a:lnTo>
                  <a:pt x="737" y="324"/>
                </a:lnTo>
                <a:lnTo>
                  <a:pt x="739" y="330"/>
                </a:lnTo>
                <a:lnTo>
                  <a:pt x="739" y="334"/>
                </a:lnTo>
                <a:lnTo>
                  <a:pt x="739" y="339"/>
                </a:lnTo>
                <a:lnTo>
                  <a:pt x="739" y="341"/>
                </a:lnTo>
                <a:lnTo>
                  <a:pt x="739" y="343"/>
                </a:lnTo>
                <a:lnTo>
                  <a:pt x="735" y="345"/>
                </a:lnTo>
                <a:lnTo>
                  <a:pt x="735" y="347"/>
                </a:lnTo>
                <a:lnTo>
                  <a:pt x="741" y="349"/>
                </a:lnTo>
                <a:lnTo>
                  <a:pt x="743" y="351"/>
                </a:lnTo>
                <a:lnTo>
                  <a:pt x="747" y="353"/>
                </a:lnTo>
                <a:lnTo>
                  <a:pt x="749" y="355"/>
                </a:lnTo>
                <a:lnTo>
                  <a:pt x="749" y="355"/>
                </a:lnTo>
                <a:lnTo>
                  <a:pt x="752" y="360"/>
                </a:lnTo>
                <a:lnTo>
                  <a:pt x="752" y="360"/>
                </a:lnTo>
                <a:lnTo>
                  <a:pt x="760" y="360"/>
                </a:lnTo>
                <a:lnTo>
                  <a:pt x="768" y="360"/>
                </a:lnTo>
                <a:lnTo>
                  <a:pt x="768" y="360"/>
                </a:lnTo>
                <a:lnTo>
                  <a:pt x="770" y="357"/>
                </a:lnTo>
                <a:lnTo>
                  <a:pt x="770" y="355"/>
                </a:lnTo>
                <a:lnTo>
                  <a:pt x="770" y="355"/>
                </a:lnTo>
                <a:lnTo>
                  <a:pt x="770" y="353"/>
                </a:lnTo>
                <a:lnTo>
                  <a:pt x="770" y="351"/>
                </a:lnTo>
                <a:lnTo>
                  <a:pt x="770" y="351"/>
                </a:lnTo>
                <a:lnTo>
                  <a:pt x="777" y="347"/>
                </a:lnTo>
                <a:lnTo>
                  <a:pt x="779" y="345"/>
                </a:lnTo>
                <a:lnTo>
                  <a:pt x="779" y="343"/>
                </a:lnTo>
                <a:lnTo>
                  <a:pt x="772" y="337"/>
                </a:lnTo>
                <a:lnTo>
                  <a:pt x="770" y="332"/>
                </a:lnTo>
                <a:lnTo>
                  <a:pt x="770" y="330"/>
                </a:lnTo>
                <a:lnTo>
                  <a:pt x="772" y="326"/>
                </a:lnTo>
                <a:lnTo>
                  <a:pt x="779" y="318"/>
                </a:lnTo>
                <a:lnTo>
                  <a:pt x="781" y="316"/>
                </a:lnTo>
                <a:lnTo>
                  <a:pt x="781" y="314"/>
                </a:lnTo>
                <a:lnTo>
                  <a:pt x="781" y="311"/>
                </a:lnTo>
                <a:lnTo>
                  <a:pt x="783" y="303"/>
                </a:lnTo>
                <a:lnTo>
                  <a:pt x="785" y="301"/>
                </a:lnTo>
                <a:lnTo>
                  <a:pt x="785" y="299"/>
                </a:lnTo>
                <a:lnTo>
                  <a:pt x="787" y="299"/>
                </a:lnTo>
                <a:lnTo>
                  <a:pt x="789" y="299"/>
                </a:lnTo>
                <a:lnTo>
                  <a:pt x="789" y="297"/>
                </a:lnTo>
                <a:lnTo>
                  <a:pt x="791" y="293"/>
                </a:lnTo>
                <a:lnTo>
                  <a:pt x="791" y="293"/>
                </a:lnTo>
                <a:lnTo>
                  <a:pt x="793" y="291"/>
                </a:lnTo>
                <a:lnTo>
                  <a:pt x="795" y="291"/>
                </a:lnTo>
                <a:lnTo>
                  <a:pt x="795" y="291"/>
                </a:lnTo>
                <a:lnTo>
                  <a:pt x="798" y="289"/>
                </a:lnTo>
                <a:lnTo>
                  <a:pt x="798" y="286"/>
                </a:lnTo>
                <a:lnTo>
                  <a:pt x="800" y="286"/>
                </a:lnTo>
                <a:lnTo>
                  <a:pt x="802" y="284"/>
                </a:lnTo>
                <a:lnTo>
                  <a:pt x="804" y="286"/>
                </a:lnTo>
                <a:lnTo>
                  <a:pt x="804" y="291"/>
                </a:lnTo>
                <a:lnTo>
                  <a:pt x="806" y="293"/>
                </a:lnTo>
                <a:lnTo>
                  <a:pt x="808" y="293"/>
                </a:lnTo>
                <a:lnTo>
                  <a:pt x="810" y="293"/>
                </a:lnTo>
                <a:lnTo>
                  <a:pt x="812" y="293"/>
                </a:lnTo>
                <a:lnTo>
                  <a:pt x="814" y="295"/>
                </a:lnTo>
                <a:lnTo>
                  <a:pt x="814" y="297"/>
                </a:lnTo>
                <a:lnTo>
                  <a:pt x="816" y="299"/>
                </a:lnTo>
                <a:lnTo>
                  <a:pt x="816" y="299"/>
                </a:lnTo>
                <a:lnTo>
                  <a:pt x="816" y="299"/>
                </a:lnTo>
                <a:lnTo>
                  <a:pt x="818" y="297"/>
                </a:lnTo>
                <a:lnTo>
                  <a:pt x="818" y="297"/>
                </a:lnTo>
                <a:lnTo>
                  <a:pt x="820" y="295"/>
                </a:lnTo>
                <a:lnTo>
                  <a:pt x="823" y="295"/>
                </a:lnTo>
                <a:lnTo>
                  <a:pt x="827" y="293"/>
                </a:lnTo>
                <a:lnTo>
                  <a:pt x="827" y="291"/>
                </a:lnTo>
                <a:lnTo>
                  <a:pt x="827" y="291"/>
                </a:lnTo>
                <a:lnTo>
                  <a:pt x="827" y="289"/>
                </a:lnTo>
                <a:lnTo>
                  <a:pt x="825" y="286"/>
                </a:lnTo>
                <a:lnTo>
                  <a:pt x="825" y="284"/>
                </a:lnTo>
                <a:lnTo>
                  <a:pt x="825" y="284"/>
                </a:lnTo>
                <a:lnTo>
                  <a:pt x="827" y="284"/>
                </a:lnTo>
                <a:lnTo>
                  <a:pt x="827" y="282"/>
                </a:lnTo>
                <a:lnTo>
                  <a:pt x="829" y="282"/>
                </a:lnTo>
                <a:lnTo>
                  <a:pt x="831" y="282"/>
                </a:lnTo>
                <a:lnTo>
                  <a:pt x="833" y="282"/>
                </a:lnTo>
                <a:lnTo>
                  <a:pt x="833" y="280"/>
                </a:lnTo>
                <a:lnTo>
                  <a:pt x="833" y="278"/>
                </a:lnTo>
                <a:lnTo>
                  <a:pt x="835" y="278"/>
                </a:lnTo>
                <a:lnTo>
                  <a:pt x="833" y="276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3" name="Freeform 55">
            <a:extLst>
              <a:ext uri="{FF2B5EF4-FFF2-40B4-BE49-F238E27FC236}">
                <a16:creationId xmlns:a16="http://schemas.microsoft.com/office/drawing/2014/main" id="{E2F573AD-7A10-43CD-8C37-BDE13AB573A1}"/>
              </a:ext>
            </a:extLst>
          </p:cNvPr>
          <p:cNvSpPr>
            <a:spLocks/>
          </p:cNvSpPr>
          <p:nvPr/>
        </p:nvSpPr>
        <p:spPr bwMode="auto">
          <a:xfrm>
            <a:off x="7345310" y="3055496"/>
            <a:ext cx="1367601" cy="933863"/>
          </a:xfrm>
          <a:custGeom>
            <a:avLst/>
            <a:gdLst>
              <a:gd name="T0" fmla="*/ 838 w 890"/>
              <a:gd name="T1" fmla="*/ 242 h 641"/>
              <a:gd name="T2" fmla="*/ 817 w 890"/>
              <a:gd name="T3" fmla="*/ 229 h 641"/>
              <a:gd name="T4" fmla="*/ 765 w 890"/>
              <a:gd name="T5" fmla="*/ 198 h 641"/>
              <a:gd name="T6" fmla="*/ 732 w 890"/>
              <a:gd name="T7" fmla="*/ 190 h 641"/>
              <a:gd name="T8" fmla="*/ 696 w 890"/>
              <a:gd name="T9" fmla="*/ 211 h 641"/>
              <a:gd name="T10" fmla="*/ 686 w 890"/>
              <a:gd name="T11" fmla="*/ 185 h 641"/>
              <a:gd name="T12" fmla="*/ 659 w 890"/>
              <a:gd name="T13" fmla="*/ 196 h 641"/>
              <a:gd name="T14" fmla="*/ 633 w 890"/>
              <a:gd name="T15" fmla="*/ 206 h 641"/>
              <a:gd name="T16" fmla="*/ 642 w 890"/>
              <a:gd name="T17" fmla="*/ 181 h 641"/>
              <a:gd name="T18" fmla="*/ 587 w 890"/>
              <a:gd name="T19" fmla="*/ 181 h 641"/>
              <a:gd name="T20" fmla="*/ 548 w 890"/>
              <a:gd name="T21" fmla="*/ 196 h 641"/>
              <a:gd name="T22" fmla="*/ 537 w 890"/>
              <a:gd name="T23" fmla="*/ 179 h 641"/>
              <a:gd name="T24" fmla="*/ 519 w 890"/>
              <a:gd name="T25" fmla="*/ 190 h 641"/>
              <a:gd name="T26" fmla="*/ 496 w 890"/>
              <a:gd name="T27" fmla="*/ 185 h 641"/>
              <a:gd name="T28" fmla="*/ 491 w 890"/>
              <a:gd name="T29" fmla="*/ 148 h 641"/>
              <a:gd name="T30" fmla="*/ 475 w 890"/>
              <a:gd name="T31" fmla="*/ 169 h 641"/>
              <a:gd name="T32" fmla="*/ 468 w 890"/>
              <a:gd name="T33" fmla="*/ 217 h 641"/>
              <a:gd name="T34" fmla="*/ 496 w 890"/>
              <a:gd name="T35" fmla="*/ 267 h 641"/>
              <a:gd name="T36" fmla="*/ 448 w 890"/>
              <a:gd name="T37" fmla="*/ 277 h 641"/>
              <a:gd name="T38" fmla="*/ 429 w 890"/>
              <a:gd name="T39" fmla="*/ 248 h 641"/>
              <a:gd name="T40" fmla="*/ 429 w 890"/>
              <a:gd name="T41" fmla="*/ 163 h 641"/>
              <a:gd name="T42" fmla="*/ 491 w 890"/>
              <a:gd name="T43" fmla="*/ 98 h 641"/>
              <a:gd name="T44" fmla="*/ 506 w 890"/>
              <a:gd name="T45" fmla="*/ 39 h 641"/>
              <a:gd name="T46" fmla="*/ 445 w 890"/>
              <a:gd name="T47" fmla="*/ 4 h 641"/>
              <a:gd name="T48" fmla="*/ 399 w 890"/>
              <a:gd name="T49" fmla="*/ 18 h 641"/>
              <a:gd name="T50" fmla="*/ 331 w 890"/>
              <a:gd name="T51" fmla="*/ 62 h 641"/>
              <a:gd name="T52" fmla="*/ 278 w 890"/>
              <a:gd name="T53" fmla="*/ 100 h 641"/>
              <a:gd name="T54" fmla="*/ 264 w 890"/>
              <a:gd name="T55" fmla="*/ 165 h 641"/>
              <a:gd name="T56" fmla="*/ 331 w 890"/>
              <a:gd name="T57" fmla="*/ 158 h 641"/>
              <a:gd name="T58" fmla="*/ 337 w 890"/>
              <a:gd name="T59" fmla="*/ 194 h 641"/>
              <a:gd name="T60" fmla="*/ 280 w 890"/>
              <a:gd name="T61" fmla="*/ 225 h 641"/>
              <a:gd name="T62" fmla="*/ 287 w 890"/>
              <a:gd name="T63" fmla="*/ 256 h 641"/>
              <a:gd name="T64" fmla="*/ 266 w 890"/>
              <a:gd name="T65" fmla="*/ 294 h 641"/>
              <a:gd name="T66" fmla="*/ 220 w 890"/>
              <a:gd name="T67" fmla="*/ 282 h 641"/>
              <a:gd name="T68" fmla="*/ 174 w 890"/>
              <a:gd name="T69" fmla="*/ 330 h 641"/>
              <a:gd name="T70" fmla="*/ 161 w 890"/>
              <a:gd name="T71" fmla="*/ 319 h 641"/>
              <a:gd name="T72" fmla="*/ 176 w 890"/>
              <a:gd name="T73" fmla="*/ 265 h 641"/>
              <a:gd name="T74" fmla="*/ 115 w 890"/>
              <a:gd name="T75" fmla="*/ 236 h 641"/>
              <a:gd name="T76" fmla="*/ 124 w 890"/>
              <a:gd name="T77" fmla="*/ 215 h 641"/>
              <a:gd name="T78" fmla="*/ 109 w 890"/>
              <a:gd name="T79" fmla="*/ 219 h 641"/>
              <a:gd name="T80" fmla="*/ 94 w 890"/>
              <a:gd name="T81" fmla="*/ 231 h 641"/>
              <a:gd name="T82" fmla="*/ 69 w 890"/>
              <a:gd name="T83" fmla="*/ 265 h 641"/>
              <a:gd name="T84" fmla="*/ 88 w 890"/>
              <a:gd name="T85" fmla="*/ 338 h 641"/>
              <a:gd name="T86" fmla="*/ 65 w 890"/>
              <a:gd name="T87" fmla="*/ 405 h 641"/>
              <a:gd name="T88" fmla="*/ 30 w 890"/>
              <a:gd name="T89" fmla="*/ 472 h 641"/>
              <a:gd name="T90" fmla="*/ 9 w 890"/>
              <a:gd name="T91" fmla="*/ 503 h 641"/>
              <a:gd name="T92" fmla="*/ 30 w 890"/>
              <a:gd name="T93" fmla="*/ 543 h 641"/>
              <a:gd name="T94" fmla="*/ 105 w 890"/>
              <a:gd name="T95" fmla="*/ 591 h 641"/>
              <a:gd name="T96" fmla="*/ 211 w 890"/>
              <a:gd name="T97" fmla="*/ 628 h 641"/>
              <a:gd name="T98" fmla="*/ 278 w 890"/>
              <a:gd name="T99" fmla="*/ 597 h 641"/>
              <a:gd name="T100" fmla="*/ 351 w 890"/>
              <a:gd name="T101" fmla="*/ 566 h 641"/>
              <a:gd name="T102" fmla="*/ 356 w 890"/>
              <a:gd name="T103" fmla="*/ 603 h 641"/>
              <a:gd name="T104" fmla="*/ 439 w 890"/>
              <a:gd name="T105" fmla="*/ 580 h 641"/>
              <a:gd name="T106" fmla="*/ 496 w 890"/>
              <a:gd name="T107" fmla="*/ 586 h 641"/>
              <a:gd name="T108" fmla="*/ 569 w 890"/>
              <a:gd name="T109" fmla="*/ 584 h 641"/>
              <a:gd name="T110" fmla="*/ 638 w 890"/>
              <a:gd name="T111" fmla="*/ 586 h 641"/>
              <a:gd name="T112" fmla="*/ 679 w 890"/>
              <a:gd name="T113" fmla="*/ 568 h 641"/>
              <a:gd name="T114" fmla="*/ 725 w 890"/>
              <a:gd name="T115" fmla="*/ 486 h 641"/>
              <a:gd name="T116" fmla="*/ 784 w 890"/>
              <a:gd name="T117" fmla="*/ 451 h 641"/>
              <a:gd name="T118" fmla="*/ 792 w 890"/>
              <a:gd name="T119" fmla="*/ 373 h 641"/>
              <a:gd name="T120" fmla="*/ 784 w 890"/>
              <a:gd name="T121" fmla="*/ 342 h 641"/>
              <a:gd name="T122" fmla="*/ 880 w 890"/>
              <a:gd name="T123" fmla="*/ 311 h 641"/>
              <a:gd name="T124" fmla="*/ 890 w 890"/>
              <a:gd name="T125" fmla="*/ 254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90" h="641">
                <a:moveTo>
                  <a:pt x="888" y="252"/>
                </a:moveTo>
                <a:lnTo>
                  <a:pt x="888" y="252"/>
                </a:lnTo>
                <a:lnTo>
                  <a:pt x="886" y="250"/>
                </a:lnTo>
                <a:lnTo>
                  <a:pt x="886" y="250"/>
                </a:lnTo>
                <a:lnTo>
                  <a:pt x="886" y="246"/>
                </a:lnTo>
                <a:lnTo>
                  <a:pt x="886" y="246"/>
                </a:lnTo>
                <a:lnTo>
                  <a:pt x="884" y="246"/>
                </a:lnTo>
                <a:lnTo>
                  <a:pt x="884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4"/>
                </a:lnTo>
                <a:lnTo>
                  <a:pt x="880" y="240"/>
                </a:lnTo>
                <a:lnTo>
                  <a:pt x="880" y="240"/>
                </a:lnTo>
                <a:lnTo>
                  <a:pt x="878" y="240"/>
                </a:lnTo>
                <a:lnTo>
                  <a:pt x="878" y="240"/>
                </a:lnTo>
                <a:lnTo>
                  <a:pt x="878" y="240"/>
                </a:lnTo>
                <a:lnTo>
                  <a:pt x="870" y="242"/>
                </a:lnTo>
                <a:lnTo>
                  <a:pt x="870" y="242"/>
                </a:lnTo>
                <a:lnTo>
                  <a:pt x="867" y="244"/>
                </a:lnTo>
                <a:lnTo>
                  <a:pt x="863" y="242"/>
                </a:lnTo>
                <a:lnTo>
                  <a:pt x="853" y="240"/>
                </a:lnTo>
                <a:lnTo>
                  <a:pt x="851" y="240"/>
                </a:lnTo>
                <a:lnTo>
                  <a:pt x="851" y="240"/>
                </a:lnTo>
                <a:lnTo>
                  <a:pt x="851" y="240"/>
                </a:lnTo>
                <a:lnTo>
                  <a:pt x="849" y="242"/>
                </a:lnTo>
                <a:lnTo>
                  <a:pt x="849" y="242"/>
                </a:lnTo>
                <a:lnTo>
                  <a:pt x="851" y="244"/>
                </a:lnTo>
                <a:lnTo>
                  <a:pt x="851" y="246"/>
                </a:lnTo>
                <a:lnTo>
                  <a:pt x="851" y="246"/>
                </a:lnTo>
                <a:lnTo>
                  <a:pt x="849" y="248"/>
                </a:lnTo>
                <a:lnTo>
                  <a:pt x="849" y="248"/>
                </a:lnTo>
                <a:lnTo>
                  <a:pt x="847" y="248"/>
                </a:lnTo>
                <a:lnTo>
                  <a:pt x="842" y="248"/>
                </a:lnTo>
                <a:lnTo>
                  <a:pt x="838" y="250"/>
                </a:lnTo>
                <a:lnTo>
                  <a:pt x="838" y="248"/>
                </a:lnTo>
                <a:lnTo>
                  <a:pt x="838" y="248"/>
                </a:lnTo>
                <a:lnTo>
                  <a:pt x="840" y="244"/>
                </a:lnTo>
                <a:lnTo>
                  <a:pt x="840" y="242"/>
                </a:lnTo>
                <a:lnTo>
                  <a:pt x="838" y="242"/>
                </a:lnTo>
                <a:lnTo>
                  <a:pt x="838" y="242"/>
                </a:lnTo>
                <a:lnTo>
                  <a:pt x="838" y="240"/>
                </a:lnTo>
                <a:lnTo>
                  <a:pt x="836" y="240"/>
                </a:lnTo>
                <a:lnTo>
                  <a:pt x="836" y="240"/>
                </a:lnTo>
                <a:lnTo>
                  <a:pt x="836" y="242"/>
                </a:lnTo>
                <a:lnTo>
                  <a:pt x="836" y="242"/>
                </a:lnTo>
                <a:lnTo>
                  <a:pt x="834" y="242"/>
                </a:lnTo>
                <a:lnTo>
                  <a:pt x="834" y="240"/>
                </a:lnTo>
                <a:lnTo>
                  <a:pt x="834" y="240"/>
                </a:lnTo>
                <a:lnTo>
                  <a:pt x="834" y="240"/>
                </a:lnTo>
                <a:lnTo>
                  <a:pt x="834" y="234"/>
                </a:lnTo>
                <a:lnTo>
                  <a:pt x="834" y="231"/>
                </a:lnTo>
                <a:lnTo>
                  <a:pt x="834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1"/>
                </a:lnTo>
                <a:lnTo>
                  <a:pt x="832" y="234"/>
                </a:lnTo>
                <a:lnTo>
                  <a:pt x="832" y="234"/>
                </a:lnTo>
                <a:lnTo>
                  <a:pt x="830" y="236"/>
                </a:lnTo>
                <a:lnTo>
                  <a:pt x="830" y="236"/>
                </a:lnTo>
                <a:lnTo>
                  <a:pt x="830" y="236"/>
                </a:lnTo>
                <a:lnTo>
                  <a:pt x="828" y="234"/>
                </a:lnTo>
                <a:lnTo>
                  <a:pt x="828" y="234"/>
                </a:lnTo>
                <a:lnTo>
                  <a:pt x="828" y="234"/>
                </a:lnTo>
                <a:lnTo>
                  <a:pt x="828" y="231"/>
                </a:lnTo>
                <a:lnTo>
                  <a:pt x="828" y="231"/>
                </a:lnTo>
                <a:lnTo>
                  <a:pt x="828" y="229"/>
                </a:lnTo>
                <a:lnTo>
                  <a:pt x="828" y="227"/>
                </a:lnTo>
                <a:lnTo>
                  <a:pt x="828" y="227"/>
                </a:lnTo>
                <a:lnTo>
                  <a:pt x="828" y="225"/>
                </a:lnTo>
                <a:lnTo>
                  <a:pt x="828" y="225"/>
                </a:lnTo>
                <a:lnTo>
                  <a:pt x="828" y="225"/>
                </a:lnTo>
                <a:lnTo>
                  <a:pt x="826" y="225"/>
                </a:lnTo>
                <a:lnTo>
                  <a:pt x="821" y="229"/>
                </a:lnTo>
                <a:lnTo>
                  <a:pt x="821" y="229"/>
                </a:lnTo>
                <a:lnTo>
                  <a:pt x="821" y="229"/>
                </a:lnTo>
                <a:lnTo>
                  <a:pt x="819" y="229"/>
                </a:lnTo>
                <a:lnTo>
                  <a:pt x="819" y="229"/>
                </a:lnTo>
                <a:lnTo>
                  <a:pt x="819" y="229"/>
                </a:lnTo>
                <a:lnTo>
                  <a:pt x="817" y="229"/>
                </a:lnTo>
                <a:lnTo>
                  <a:pt x="813" y="225"/>
                </a:lnTo>
                <a:lnTo>
                  <a:pt x="811" y="223"/>
                </a:lnTo>
                <a:lnTo>
                  <a:pt x="809" y="223"/>
                </a:lnTo>
                <a:lnTo>
                  <a:pt x="807" y="223"/>
                </a:lnTo>
                <a:lnTo>
                  <a:pt x="805" y="223"/>
                </a:lnTo>
                <a:lnTo>
                  <a:pt x="803" y="223"/>
                </a:lnTo>
                <a:lnTo>
                  <a:pt x="803" y="223"/>
                </a:lnTo>
                <a:lnTo>
                  <a:pt x="794" y="217"/>
                </a:lnTo>
                <a:lnTo>
                  <a:pt x="794" y="217"/>
                </a:lnTo>
                <a:lnTo>
                  <a:pt x="794" y="215"/>
                </a:lnTo>
                <a:lnTo>
                  <a:pt x="794" y="215"/>
                </a:lnTo>
                <a:lnTo>
                  <a:pt x="794" y="215"/>
                </a:lnTo>
                <a:lnTo>
                  <a:pt x="794" y="213"/>
                </a:lnTo>
                <a:lnTo>
                  <a:pt x="794" y="213"/>
                </a:lnTo>
                <a:lnTo>
                  <a:pt x="794" y="211"/>
                </a:lnTo>
                <a:lnTo>
                  <a:pt x="794" y="211"/>
                </a:lnTo>
                <a:lnTo>
                  <a:pt x="792" y="208"/>
                </a:lnTo>
                <a:lnTo>
                  <a:pt x="792" y="208"/>
                </a:lnTo>
                <a:lnTo>
                  <a:pt x="792" y="208"/>
                </a:lnTo>
                <a:lnTo>
                  <a:pt x="792" y="206"/>
                </a:lnTo>
                <a:lnTo>
                  <a:pt x="790" y="204"/>
                </a:lnTo>
                <a:lnTo>
                  <a:pt x="790" y="204"/>
                </a:lnTo>
                <a:lnTo>
                  <a:pt x="788" y="204"/>
                </a:lnTo>
                <a:lnTo>
                  <a:pt x="788" y="204"/>
                </a:lnTo>
                <a:lnTo>
                  <a:pt x="786" y="204"/>
                </a:lnTo>
                <a:lnTo>
                  <a:pt x="786" y="204"/>
                </a:lnTo>
                <a:lnTo>
                  <a:pt x="784" y="206"/>
                </a:lnTo>
                <a:lnTo>
                  <a:pt x="784" y="206"/>
                </a:lnTo>
                <a:lnTo>
                  <a:pt x="782" y="206"/>
                </a:lnTo>
                <a:lnTo>
                  <a:pt x="780" y="206"/>
                </a:lnTo>
                <a:lnTo>
                  <a:pt x="780" y="204"/>
                </a:lnTo>
                <a:lnTo>
                  <a:pt x="778" y="204"/>
                </a:lnTo>
                <a:lnTo>
                  <a:pt x="778" y="202"/>
                </a:lnTo>
                <a:lnTo>
                  <a:pt x="778" y="202"/>
                </a:lnTo>
                <a:lnTo>
                  <a:pt x="778" y="200"/>
                </a:lnTo>
                <a:lnTo>
                  <a:pt x="773" y="200"/>
                </a:lnTo>
                <a:lnTo>
                  <a:pt x="769" y="200"/>
                </a:lnTo>
                <a:lnTo>
                  <a:pt x="767" y="200"/>
                </a:lnTo>
                <a:lnTo>
                  <a:pt x="765" y="200"/>
                </a:lnTo>
                <a:lnTo>
                  <a:pt x="765" y="198"/>
                </a:lnTo>
                <a:lnTo>
                  <a:pt x="763" y="198"/>
                </a:lnTo>
                <a:lnTo>
                  <a:pt x="763" y="198"/>
                </a:lnTo>
                <a:lnTo>
                  <a:pt x="763" y="196"/>
                </a:lnTo>
                <a:lnTo>
                  <a:pt x="765" y="196"/>
                </a:lnTo>
                <a:lnTo>
                  <a:pt x="765" y="196"/>
                </a:lnTo>
                <a:lnTo>
                  <a:pt x="765" y="196"/>
                </a:lnTo>
                <a:lnTo>
                  <a:pt x="763" y="194"/>
                </a:lnTo>
                <a:lnTo>
                  <a:pt x="763" y="194"/>
                </a:lnTo>
                <a:lnTo>
                  <a:pt x="763" y="192"/>
                </a:lnTo>
                <a:lnTo>
                  <a:pt x="763" y="190"/>
                </a:lnTo>
                <a:lnTo>
                  <a:pt x="761" y="185"/>
                </a:lnTo>
                <a:lnTo>
                  <a:pt x="750" y="190"/>
                </a:lnTo>
                <a:lnTo>
                  <a:pt x="748" y="190"/>
                </a:lnTo>
                <a:lnTo>
                  <a:pt x="748" y="190"/>
                </a:lnTo>
                <a:lnTo>
                  <a:pt x="750" y="190"/>
                </a:lnTo>
                <a:lnTo>
                  <a:pt x="753" y="192"/>
                </a:lnTo>
                <a:lnTo>
                  <a:pt x="753" y="194"/>
                </a:lnTo>
                <a:lnTo>
                  <a:pt x="753" y="194"/>
                </a:lnTo>
                <a:lnTo>
                  <a:pt x="753" y="196"/>
                </a:lnTo>
                <a:lnTo>
                  <a:pt x="753" y="196"/>
                </a:lnTo>
                <a:lnTo>
                  <a:pt x="750" y="196"/>
                </a:lnTo>
                <a:lnTo>
                  <a:pt x="748" y="196"/>
                </a:lnTo>
                <a:lnTo>
                  <a:pt x="744" y="196"/>
                </a:lnTo>
                <a:lnTo>
                  <a:pt x="744" y="196"/>
                </a:lnTo>
                <a:lnTo>
                  <a:pt x="742" y="196"/>
                </a:lnTo>
                <a:lnTo>
                  <a:pt x="742" y="196"/>
                </a:lnTo>
                <a:lnTo>
                  <a:pt x="742" y="194"/>
                </a:lnTo>
                <a:lnTo>
                  <a:pt x="742" y="194"/>
                </a:lnTo>
                <a:lnTo>
                  <a:pt x="742" y="192"/>
                </a:lnTo>
                <a:lnTo>
                  <a:pt x="744" y="192"/>
                </a:lnTo>
                <a:lnTo>
                  <a:pt x="742" y="192"/>
                </a:lnTo>
                <a:lnTo>
                  <a:pt x="742" y="192"/>
                </a:lnTo>
                <a:lnTo>
                  <a:pt x="742" y="190"/>
                </a:lnTo>
                <a:lnTo>
                  <a:pt x="740" y="190"/>
                </a:lnTo>
                <a:lnTo>
                  <a:pt x="738" y="190"/>
                </a:lnTo>
                <a:lnTo>
                  <a:pt x="738" y="190"/>
                </a:lnTo>
                <a:lnTo>
                  <a:pt x="736" y="190"/>
                </a:lnTo>
                <a:lnTo>
                  <a:pt x="734" y="190"/>
                </a:lnTo>
                <a:lnTo>
                  <a:pt x="734" y="190"/>
                </a:lnTo>
                <a:lnTo>
                  <a:pt x="732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0"/>
                </a:lnTo>
                <a:lnTo>
                  <a:pt x="730" y="194"/>
                </a:lnTo>
                <a:lnTo>
                  <a:pt x="730" y="196"/>
                </a:lnTo>
                <a:lnTo>
                  <a:pt x="730" y="196"/>
                </a:lnTo>
                <a:lnTo>
                  <a:pt x="730" y="198"/>
                </a:lnTo>
                <a:lnTo>
                  <a:pt x="730" y="198"/>
                </a:lnTo>
                <a:lnTo>
                  <a:pt x="727" y="200"/>
                </a:lnTo>
                <a:lnTo>
                  <a:pt x="727" y="202"/>
                </a:lnTo>
                <a:lnTo>
                  <a:pt x="723" y="206"/>
                </a:lnTo>
                <a:lnTo>
                  <a:pt x="723" y="206"/>
                </a:lnTo>
                <a:lnTo>
                  <a:pt x="723" y="206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08"/>
                </a:lnTo>
                <a:lnTo>
                  <a:pt x="723" y="211"/>
                </a:lnTo>
                <a:lnTo>
                  <a:pt x="723" y="211"/>
                </a:lnTo>
                <a:lnTo>
                  <a:pt x="723" y="211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3" y="213"/>
                </a:lnTo>
                <a:lnTo>
                  <a:pt x="721" y="213"/>
                </a:lnTo>
                <a:lnTo>
                  <a:pt x="719" y="215"/>
                </a:lnTo>
                <a:lnTo>
                  <a:pt x="719" y="215"/>
                </a:lnTo>
                <a:lnTo>
                  <a:pt x="719" y="215"/>
                </a:lnTo>
                <a:lnTo>
                  <a:pt x="715" y="219"/>
                </a:lnTo>
                <a:lnTo>
                  <a:pt x="713" y="217"/>
                </a:lnTo>
                <a:lnTo>
                  <a:pt x="709" y="213"/>
                </a:lnTo>
                <a:lnTo>
                  <a:pt x="707" y="213"/>
                </a:lnTo>
                <a:lnTo>
                  <a:pt x="707" y="213"/>
                </a:lnTo>
                <a:lnTo>
                  <a:pt x="704" y="213"/>
                </a:lnTo>
                <a:lnTo>
                  <a:pt x="702" y="213"/>
                </a:lnTo>
                <a:lnTo>
                  <a:pt x="702" y="213"/>
                </a:lnTo>
                <a:lnTo>
                  <a:pt x="700" y="213"/>
                </a:lnTo>
                <a:lnTo>
                  <a:pt x="698" y="213"/>
                </a:lnTo>
                <a:lnTo>
                  <a:pt x="698" y="213"/>
                </a:lnTo>
                <a:lnTo>
                  <a:pt x="696" y="211"/>
                </a:lnTo>
                <a:lnTo>
                  <a:pt x="696" y="211"/>
                </a:lnTo>
                <a:lnTo>
                  <a:pt x="696" y="211"/>
                </a:lnTo>
                <a:lnTo>
                  <a:pt x="694" y="211"/>
                </a:lnTo>
                <a:lnTo>
                  <a:pt x="690" y="211"/>
                </a:lnTo>
                <a:lnTo>
                  <a:pt x="688" y="211"/>
                </a:lnTo>
                <a:lnTo>
                  <a:pt x="686" y="213"/>
                </a:lnTo>
                <a:lnTo>
                  <a:pt x="684" y="211"/>
                </a:lnTo>
                <a:lnTo>
                  <a:pt x="681" y="211"/>
                </a:lnTo>
                <a:lnTo>
                  <a:pt x="681" y="211"/>
                </a:lnTo>
                <a:lnTo>
                  <a:pt x="681" y="208"/>
                </a:lnTo>
                <a:lnTo>
                  <a:pt x="681" y="208"/>
                </a:lnTo>
                <a:lnTo>
                  <a:pt x="681" y="208"/>
                </a:lnTo>
                <a:lnTo>
                  <a:pt x="684" y="206"/>
                </a:lnTo>
                <a:lnTo>
                  <a:pt x="684" y="206"/>
                </a:lnTo>
                <a:lnTo>
                  <a:pt x="684" y="206"/>
                </a:lnTo>
                <a:lnTo>
                  <a:pt x="684" y="204"/>
                </a:lnTo>
                <a:lnTo>
                  <a:pt x="684" y="204"/>
                </a:lnTo>
                <a:lnTo>
                  <a:pt x="684" y="202"/>
                </a:lnTo>
                <a:lnTo>
                  <a:pt x="686" y="202"/>
                </a:lnTo>
                <a:lnTo>
                  <a:pt x="686" y="202"/>
                </a:lnTo>
                <a:lnTo>
                  <a:pt x="686" y="200"/>
                </a:lnTo>
                <a:lnTo>
                  <a:pt x="686" y="200"/>
                </a:lnTo>
                <a:lnTo>
                  <a:pt x="688" y="198"/>
                </a:lnTo>
                <a:lnTo>
                  <a:pt x="688" y="198"/>
                </a:lnTo>
                <a:lnTo>
                  <a:pt x="688" y="196"/>
                </a:lnTo>
                <a:lnTo>
                  <a:pt x="688" y="194"/>
                </a:lnTo>
                <a:lnTo>
                  <a:pt x="692" y="188"/>
                </a:lnTo>
                <a:lnTo>
                  <a:pt x="692" y="185"/>
                </a:lnTo>
                <a:lnTo>
                  <a:pt x="692" y="185"/>
                </a:lnTo>
                <a:lnTo>
                  <a:pt x="690" y="183"/>
                </a:lnTo>
                <a:lnTo>
                  <a:pt x="690" y="183"/>
                </a:lnTo>
                <a:lnTo>
                  <a:pt x="690" y="183"/>
                </a:lnTo>
                <a:lnTo>
                  <a:pt x="688" y="183"/>
                </a:lnTo>
                <a:lnTo>
                  <a:pt x="688" y="183"/>
                </a:lnTo>
                <a:lnTo>
                  <a:pt x="686" y="183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6" y="185"/>
                </a:lnTo>
                <a:lnTo>
                  <a:pt x="684" y="190"/>
                </a:lnTo>
                <a:lnTo>
                  <a:pt x="684" y="190"/>
                </a:lnTo>
                <a:lnTo>
                  <a:pt x="684" y="190"/>
                </a:lnTo>
                <a:lnTo>
                  <a:pt x="681" y="190"/>
                </a:lnTo>
                <a:lnTo>
                  <a:pt x="681" y="190"/>
                </a:lnTo>
                <a:lnTo>
                  <a:pt x="673" y="192"/>
                </a:lnTo>
                <a:lnTo>
                  <a:pt x="673" y="192"/>
                </a:lnTo>
                <a:lnTo>
                  <a:pt x="673" y="192"/>
                </a:lnTo>
                <a:lnTo>
                  <a:pt x="671" y="192"/>
                </a:lnTo>
                <a:lnTo>
                  <a:pt x="671" y="192"/>
                </a:lnTo>
                <a:lnTo>
                  <a:pt x="671" y="192"/>
                </a:lnTo>
                <a:lnTo>
                  <a:pt x="673" y="192"/>
                </a:lnTo>
                <a:lnTo>
                  <a:pt x="677" y="196"/>
                </a:lnTo>
                <a:lnTo>
                  <a:pt x="677" y="196"/>
                </a:lnTo>
                <a:lnTo>
                  <a:pt x="677" y="198"/>
                </a:lnTo>
                <a:lnTo>
                  <a:pt x="677" y="198"/>
                </a:lnTo>
                <a:lnTo>
                  <a:pt x="677" y="198"/>
                </a:lnTo>
                <a:lnTo>
                  <a:pt x="675" y="200"/>
                </a:lnTo>
                <a:lnTo>
                  <a:pt x="673" y="200"/>
                </a:lnTo>
                <a:lnTo>
                  <a:pt x="673" y="200"/>
                </a:lnTo>
                <a:lnTo>
                  <a:pt x="671" y="200"/>
                </a:lnTo>
                <a:lnTo>
                  <a:pt x="669" y="200"/>
                </a:lnTo>
                <a:lnTo>
                  <a:pt x="669" y="200"/>
                </a:lnTo>
                <a:lnTo>
                  <a:pt x="669" y="200"/>
                </a:lnTo>
                <a:lnTo>
                  <a:pt x="665" y="196"/>
                </a:lnTo>
                <a:lnTo>
                  <a:pt x="665" y="196"/>
                </a:lnTo>
                <a:lnTo>
                  <a:pt x="665" y="194"/>
                </a:lnTo>
                <a:lnTo>
                  <a:pt x="663" y="192"/>
                </a:lnTo>
                <a:lnTo>
                  <a:pt x="663" y="192"/>
                </a:lnTo>
                <a:lnTo>
                  <a:pt x="663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2"/>
                </a:lnTo>
                <a:lnTo>
                  <a:pt x="661" y="194"/>
                </a:lnTo>
                <a:lnTo>
                  <a:pt x="661" y="194"/>
                </a:lnTo>
                <a:lnTo>
                  <a:pt x="661" y="196"/>
                </a:lnTo>
                <a:lnTo>
                  <a:pt x="661" y="196"/>
                </a:lnTo>
                <a:lnTo>
                  <a:pt x="661" y="196"/>
                </a:lnTo>
                <a:lnTo>
                  <a:pt x="659" y="196"/>
                </a:lnTo>
                <a:lnTo>
                  <a:pt x="659" y="196"/>
                </a:lnTo>
                <a:lnTo>
                  <a:pt x="656" y="196"/>
                </a:lnTo>
                <a:lnTo>
                  <a:pt x="654" y="196"/>
                </a:lnTo>
                <a:lnTo>
                  <a:pt x="652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6"/>
                </a:lnTo>
                <a:lnTo>
                  <a:pt x="650" y="198"/>
                </a:lnTo>
                <a:lnTo>
                  <a:pt x="650" y="198"/>
                </a:lnTo>
                <a:lnTo>
                  <a:pt x="652" y="200"/>
                </a:lnTo>
                <a:lnTo>
                  <a:pt x="652" y="200"/>
                </a:lnTo>
                <a:lnTo>
                  <a:pt x="652" y="200"/>
                </a:lnTo>
                <a:lnTo>
                  <a:pt x="656" y="202"/>
                </a:lnTo>
                <a:lnTo>
                  <a:pt x="656" y="202"/>
                </a:lnTo>
                <a:lnTo>
                  <a:pt x="656" y="202"/>
                </a:lnTo>
                <a:lnTo>
                  <a:pt x="656" y="204"/>
                </a:lnTo>
                <a:lnTo>
                  <a:pt x="652" y="206"/>
                </a:lnTo>
                <a:lnTo>
                  <a:pt x="652" y="206"/>
                </a:lnTo>
                <a:lnTo>
                  <a:pt x="650" y="206"/>
                </a:lnTo>
                <a:lnTo>
                  <a:pt x="650" y="206"/>
                </a:lnTo>
                <a:lnTo>
                  <a:pt x="650" y="206"/>
                </a:lnTo>
                <a:lnTo>
                  <a:pt x="648" y="202"/>
                </a:lnTo>
                <a:lnTo>
                  <a:pt x="646" y="202"/>
                </a:lnTo>
                <a:lnTo>
                  <a:pt x="646" y="200"/>
                </a:lnTo>
                <a:lnTo>
                  <a:pt x="646" y="202"/>
                </a:lnTo>
                <a:lnTo>
                  <a:pt x="646" y="202"/>
                </a:lnTo>
                <a:lnTo>
                  <a:pt x="646" y="202"/>
                </a:lnTo>
                <a:lnTo>
                  <a:pt x="646" y="204"/>
                </a:lnTo>
                <a:lnTo>
                  <a:pt x="646" y="206"/>
                </a:lnTo>
                <a:lnTo>
                  <a:pt x="646" y="206"/>
                </a:lnTo>
                <a:lnTo>
                  <a:pt x="644" y="206"/>
                </a:lnTo>
                <a:lnTo>
                  <a:pt x="644" y="206"/>
                </a:lnTo>
                <a:lnTo>
                  <a:pt x="644" y="206"/>
                </a:lnTo>
                <a:lnTo>
                  <a:pt x="642" y="206"/>
                </a:lnTo>
                <a:lnTo>
                  <a:pt x="642" y="206"/>
                </a:lnTo>
                <a:lnTo>
                  <a:pt x="640" y="206"/>
                </a:lnTo>
                <a:lnTo>
                  <a:pt x="638" y="206"/>
                </a:lnTo>
                <a:lnTo>
                  <a:pt x="636" y="206"/>
                </a:lnTo>
                <a:lnTo>
                  <a:pt x="633" y="206"/>
                </a:lnTo>
                <a:lnTo>
                  <a:pt x="633" y="206"/>
                </a:lnTo>
                <a:lnTo>
                  <a:pt x="631" y="204"/>
                </a:lnTo>
                <a:lnTo>
                  <a:pt x="631" y="204"/>
                </a:lnTo>
                <a:lnTo>
                  <a:pt x="631" y="200"/>
                </a:lnTo>
                <a:lnTo>
                  <a:pt x="631" y="200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1" y="198"/>
                </a:lnTo>
                <a:lnTo>
                  <a:pt x="633" y="198"/>
                </a:lnTo>
                <a:lnTo>
                  <a:pt x="633" y="198"/>
                </a:lnTo>
                <a:lnTo>
                  <a:pt x="636" y="198"/>
                </a:lnTo>
                <a:lnTo>
                  <a:pt x="636" y="198"/>
                </a:lnTo>
                <a:lnTo>
                  <a:pt x="638" y="196"/>
                </a:lnTo>
                <a:lnTo>
                  <a:pt x="640" y="194"/>
                </a:lnTo>
                <a:lnTo>
                  <a:pt x="640" y="194"/>
                </a:lnTo>
                <a:lnTo>
                  <a:pt x="640" y="192"/>
                </a:lnTo>
                <a:lnTo>
                  <a:pt x="640" y="192"/>
                </a:lnTo>
                <a:lnTo>
                  <a:pt x="642" y="192"/>
                </a:lnTo>
                <a:lnTo>
                  <a:pt x="642" y="192"/>
                </a:lnTo>
                <a:lnTo>
                  <a:pt x="642" y="192"/>
                </a:lnTo>
                <a:lnTo>
                  <a:pt x="644" y="190"/>
                </a:lnTo>
                <a:lnTo>
                  <a:pt x="646" y="190"/>
                </a:lnTo>
                <a:lnTo>
                  <a:pt x="646" y="190"/>
                </a:lnTo>
                <a:lnTo>
                  <a:pt x="646" y="188"/>
                </a:lnTo>
                <a:lnTo>
                  <a:pt x="648" y="188"/>
                </a:lnTo>
                <a:lnTo>
                  <a:pt x="648" y="188"/>
                </a:lnTo>
                <a:lnTo>
                  <a:pt x="646" y="188"/>
                </a:lnTo>
                <a:lnTo>
                  <a:pt x="646" y="185"/>
                </a:lnTo>
                <a:lnTo>
                  <a:pt x="646" y="185"/>
                </a:lnTo>
                <a:lnTo>
                  <a:pt x="646" y="183"/>
                </a:lnTo>
                <a:lnTo>
                  <a:pt x="646" y="181"/>
                </a:lnTo>
                <a:lnTo>
                  <a:pt x="646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4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81"/>
                </a:lnTo>
                <a:lnTo>
                  <a:pt x="642" y="179"/>
                </a:lnTo>
                <a:lnTo>
                  <a:pt x="642" y="179"/>
                </a:lnTo>
                <a:lnTo>
                  <a:pt x="640" y="177"/>
                </a:lnTo>
                <a:lnTo>
                  <a:pt x="640" y="177"/>
                </a:lnTo>
                <a:lnTo>
                  <a:pt x="638" y="177"/>
                </a:lnTo>
                <a:lnTo>
                  <a:pt x="638" y="175"/>
                </a:lnTo>
                <a:lnTo>
                  <a:pt x="638" y="175"/>
                </a:lnTo>
                <a:lnTo>
                  <a:pt x="636" y="171"/>
                </a:lnTo>
                <a:lnTo>
                  <a:pt x="636" y="167"/>
                </a:lnTo>
                <a:lnTo>
                  <a:pt x="636" y="167"/>
                </a:lnTo>
                <a:lnTo>
                  <a:pt x="636" y="165"/>
                </a:lnTo>
                <a:lnTo>
                  <a:pt x="633" y="163"/>
                </a:lnTo>
                <a:lnTo>
                  <a:pt x="633" y="163"/>
                </a:lnTo>
                <a:lnTo>
                  <a:pt x="631" y="163"/>
                </a:lnTo>
                <a:lnTo>
                  <a:pt x="631" y="163"/>
                </a:lnTo>
                <a:lnTo>
                  <a:pt x="629" y="163"/>
                </a:lnTo>
                <a:lnTo>
                  <a:pt x="627" y="163"/>
                </a:lnTo>
                <a:lnTo>
                  <a:pt x="627" y="163"/>
                </a:lnTo>
                <a:lnTo>
                  <a:pt x="627" y="163"/>
                </a:lnTo>
                <a:lnTo>
                  <a:pt x="625" y="163"/>
                </a:lnTo>
                <a:lnTo>
                  <a:pt x="625" y="163"/>
                </a:lnTo>
                <a:lnTo>
                  <a:pt x="623" y="163"/>
                </a:lnTo>
                <a:lnTo>
                  <a:pt x="623" y="163"/>
                </a:lnTo>
                <a:lnTo>
                  <a:pt x="623" y="165"/>
                </a:lnTo>
                <a:lnTo>
                  <a:pt x="623" y="165"/>
                </a:lnTo>
                <a:lnTo>
                  <a:pt x="621" y="165"/>
                </a:lnTo>
                <a:lnTo>
                  <a:pt x="617" y="169"/>
                </a:lnTo>
                <a:lnTo>
                  <a:pt x="617" y="169"/>
                </a:lnTo>
                <a:lnTo>
                  <a:pt x="617" y="169"/>
                </a:lnTo>
                <a:lnTo>
                  <a:pt x="615" y="169"/>
                </a:lnTo>
                <a:lnTo>
                  <a:pt x="613" y="167"/>
                </a:lnTo>
                <a:lnTo>
                  <a:pt x="606" y="171"/>
                </a:lnTo>
                <a:lnTo>
                  <a:pt x="604" y="173"/>
                </a:lnTo>
                <a:lnTo>
                  <a:pt x="602" y="175"/>
                </a:lnTo>
                <a:lnTo>
                  <a:pt x="598" y="177"/>
                </a:lnTo>
                <a:lnTo>
                  <a:pt x="596" y="179"/>
                </a:lnTo>
                <a:lnTo>
                  <a:pt x="594" y="179"/>
                </a:lnTo>
                <a:lnTo>
                  <a:pt x="592" y="179"/>
                </a:lnTo>
                <a:lnTo>
                  <a:pt x="590" y="181"/>
                </a:lnTo>
                <a:lnTo>
                  <a:pt x="587" y="181"/>
                </a:lnTo>
                <a:lnTo>
                  <a:pt x="587" y="181"/>
                </a:lnTo>
                <a:lnTo>
                  <a:pt x="587" y="183"/>
                </a:lnTo>
                <a:lnTo>
                  <a:pt x="587" y="183"/>
                </a:lnTo>
                <a:lnTo>
                  <a:pt x="587" y="183"/>
                </a:lnTo>
                <a:lnTo>
                  <a:pt x="587" y="185"/>
                </a:lnTo>
                <a:lnTo>
                  <a:pt x="587" y="185"/>
                </a:lnTo>
                <a:lnTo>
                  <a:pt x="590" y="185"/>
                </a:lnTo>
                <a:lnTo>
                  <a:pt x="590" y="188"/>
                </a:lnTo>
                <a:lnTo>
                  <a:pt x="592" y="190"/>
                </a:lnTo>
                <a:lnTo>
                  <a:pt x="592" y="190"/>
                </a:lnTo>
                <a:lnTo>
                  <a:pt x="592" y="192"/>
                </a:lnTo>
                <a:lnTo>
                  <a:pt x="590" y="192"/>
                </a:lnTo>
                <a:lnTo>
                  <a:pt x="590" y="192"/>
                </a:lnTo>
                <a:lnTo>
                  <a:pt x="587" y="192"/>
                </a:lnTo>
                <a:lnTo>
                  <a:pt x="585" y="194"/>
                </a:lnTo>
                <a:lnTo>
                  <a:pt x="583" y="194"/>
                </a:lnTo>
                <a:lnTo>
                  <a:pt x="583" y="194"/>
                </a:lnTo>
                <a:lnTo>
                  <a:pt x="581" y="192"/>
                </a:lnTo>
                <a:lnTo>
                  <a:pt x="581" y="192"/>
                </a:lnTo>
                <a:lnTo>
                  <a:pt x="581" y="192"/>
                </a:lnTo>
                <a:lnTo>
                  <a:pt x="581" y="190"/>
                </a:lnTo>
                <a:lnTo>
                  <a:pt x="577" y="192"/>
                </a:lnTo>
                <a:lnTo>
                  <a:pt x="571" y="192"/>
                </a:lnTo>
                <a:lnTo>
                  <a:pt x="569" y="192"/>
                </a:lnTo>
                <a:lnTo>
                  <a:pt x="567" y="190"/>
                </a:lnTo>
                <a:lnTo>
                  <a:pt x="562" y="190"/>
                </a:lnTo>
                <a:lnTo>
                  <a:pt x="560" y="188"/>
                </a:lnTo>
                <a:lnTo>
                  <a:pt x="560" y="188"/>
                </a:lnTo>
                <a:lnTo>
                  <a:pt x="558" y="188"/>
                </a:lnTo>
                <a:lnTo>
                  <a:pt x="558" y="188"/>
                </a:lnTo>
                <a:lnTo>
                  <a:pt x="556" y="190"/>
                </a:lnTo>
                <a:lnTo>
                  <a:pt x="556" y="190"/>
                </a:lnTo>
                <a:lnTo>
                  <a:pt x="554" y="194"/>
                </a:lnTo>
                <a:lnTo>
                  <a:pt x="554" y="194"/>
                </a:lnTo>
                <a:lnTo>
                  <a:pt x="554" y="196"/>
                </a:lnTo>
                <a:lnTo>
                  <a:pt x="552" y="196"/>
                </a:lnTo>
                <a:lnTo>
                  <a:pt x="550" y="196"/>
                </a:lnTo>
                <a:lnTo>
                  <a:pt x="550" y="196"/>
                </a:lnTo>
                <a:lnTo>
                  <a:pt x="550" y="196"/>
                </a:lnTo>
                <a:lnTo>
                  <a:pt x="548" y="196"/>
                </a:lnTo>
                <a:lnTo>
                  <a:pt x="548" y="194"/>
                </a:lnTo>
                <a:lnTo>
                  <a:pt x="548" y="194"/>
                </a:lnTo>
                <a:lnTo>
                  <a:pt x="548" y="194"/>
                </a:lnTo>
                <a:lnTo>
                  <a:pt x="548" y="192"/>
                </a:lnTo>
                <a:lnTo>
                  <a:pt x="546" y="192"/>
                </a:lnTo>
                <a:lnTo>
                  <a:pt x="544" y="192"/>
                </a:lnTo>
                <a:lnTo>
                  <a:pt x="544" y="192"/>
                </a:lnTo>
                <a:lnTo>
                  <a:pt x="544" y="194"/>
                </a:lnTo>
                <a:lnTo>
                  <a:pt x="544" y="194"/>
                </a:lnTo>
                <a:lnTo>
                  <a:pt x="544" y="196"/>
                </a:lnTo>
                <a:lnTo>
                  <a:pt x="544" y="198"/>
                </a:lnTo>
                <a:lnTo>
                  <a:pt x="544" y="198"/>
                </a:lnTo>
                <a:lnTo>
                  <a:pt x="544" y="200"/>
                </a:lnTo>
                <a:lnTo>
                  <a:pt x="539" y="200"/>
                </a:lnTo>
                <a:lnTo>
                  <a:pt x="537" y="200"/>
                </a:lnTo>
                <a:lnTo>
                  <a:pt x="537" y="200"/>
                </a:lnTo>
                <a:lnTo>
                  <a:pt x="537" y="198"/>
                </a:lnTo>
                <a:lnTo>
                  <a:pt x="537" y="198"/>
                </a:lnTo>
                <a:lnTo>
                  <a:pt x="537" y="196"/>
                </a:lnTo>
                <a:lnTo>
                  <a:pt x="537" y="194"/>
                </a:lnTo>
                <a:lnTo>
                  <a:pt x="537" y="192"/>
                </a:lnTo>
                <a:lnTo>
                  <a:pt x="537" y="192"/>
                </a:lnTo>
                <a:lnTo>
                  <a:pt x="537" y="192"/>
                </a:lnTo>
                <a:lnTo>
                  <a:pt x="539" y="188"/>
                </a:lnTo>
                <a:lnTo>
                  <a:pt x="542" y="188"/>
                </a:lnTo>
                <a:lnTo>
                  <a:pt x="544" y="183"/>
                </a:lnTo>
                <a:lnTo>
                  <a:pt x="546" y="179"/>
                </a:lnTo>
                <a:lnTo>
                  <a:pt x="548" y="177"/>
                </a:lnTo>
                <a:lnTo>
                  <a:pt x="548" y="175"/>
                </a:lnTo>
                <a:lnTo>
                  <a:pt x="548" y="175"/>
                </a:lnTo>
                <a:lnTo>
                  <a:pt x="546" y="175"/>
                </a:lnTo>
                <a:lnTo>
                  <a:pt x="546" y="175"/>
                </a:lnTo>
                <a:lnTo>
                  <a:pt x="544" y="177"/>
                </a:lnTo>
                <a:lnTo>
                  <a:pt x="544" y="177"/>
                </a:lnTo>
                <a:lnTo>
                  <a:pt x="542" y="177"/>
                </a:lnTo>
                <a:lnTo>
                  <a:pt x="542" y="177"/>
                </a:lnTo>
                <a:lnTo>
                  <a:pt x="542" y="177"/>
                </a:lnTo>
                <a:lnTo>
                  <a:pt x="539" y="177"/>
                </a:lnTo>
                <a:lnTo>
                  <a:pt x="537" y="177"/>
                </a:lnTo>
                <a:lnTo>
                  <a:pt x="537" y="179"/>
                </a:lnTo>
                <a:lnTo>
                  <a:pt x="537" y="179"/>
                </a:lnTo>
                <a:lnTo>
                  <a:pt x="537" y="179"/>
                </a:lnTo>
                <a:lnTo>
                  <a:pt x="537" y="181"/>
                </a:lnTo>
                <a:lnTo>
                  <a:pt x="535" y="181"/>
                </a:lnTo>
                <a:lnTo>
                  <a:pt x="535" y="181"/>
                </a:lnTo>
                <a:lnTo>
                  <a:pt x="535" y="181"/>
                </a:lnTo>
                <a:lnTo>
                  <a:pt x="533" y="181"/>
                </a:lnTo>
                <a:lnTo>
                  <a:pt x="533" y="179"/>
                </a:lnTo>
                <a:lnTo>
                  <a:pt x="533" y="177"/>
                </a:lnTo>
                <a:lnTo>
                  <a:pt x="533" y="177"/>
                </a:lnTo>
                <a:lnTo>
                  <a:pt x="533" y="175"/>
                </a:lnTo>
                <a:lnTo>
                  <a:pt x="533" y="175"/>
                </a:lnTo>
                <a:lnTo>
                  <a:pt x="533" y="175"/>
                </a:lnTo>
                <a:lnTo>
                  <a:pt x="535" y="171"/>
                </a:lnTo>
                <a:lnTo>
                  <a:pt x="535" y="169"/>
                </a:lnTo>
                <a:lnTo>
                  <a:pt x="535" y="169"/>
                </a:lnTo>
                <a:lnTo>
                  <a:pt x="535" y="167"/>
                </a:lnTo>
                <a:lnTo>
                  <a:pt x="535" y="167"/>
                </a:lnTo>
                <a:lnTo>
                  <a:pt x="533" y="167"/>
                </a:lnTo>
                <a:lnTo>
                  <a:pt x="531" y="171"/>
                </a:lnTo>
                <a:lnTo>
                  <a:pt x="529" y="173"/>
                </a:lnTo>
                <a:lnTo>
                  <a:pt x="529" y="175"/>
                </a:lnTo>
                <a:lnTo>
                  <a:pt x="529" y="175"/>
                </a:lnTo>
                <a:lnTo>
                  <a:pt x="529" y="177"/>
                </a:lnTo>
                <a:lnTo>
                  <a:pt x="533" y="185"/>
                </a:lnTo>
                <a:lnTo>
                  <a:pt x="533" y="188"/>
                </a:lnTo>
                <a:lnTo>
                  <a:pt x="533" y="188"/>
                </a:lnTo>
                <a:lnTo>
                  <a:pt x="533" y="190"/>
                </a:lnTo>
                <a:lnTo>
                  <a:pt x="531" y="190"/>
                </a:lnTo>
                <a:lnTo>
                  <a:pt x="531" y="190"/>
                </a:lnTo>
                <a:lnTo>
                  <a:pt x="529" y="190"/>
                </a:lnTo>
                <a:lnTo>
                  <a:pt x="527" y="188"/>
                </a:lnTo>
                <a:lnTo>
                  <a:pt x="527" y="188"/>
                </a:lnTo>
                <a:lnTo>
                  <a:pt x="525" y="190"/>
                </a:lnTo>
                <a:lnTo>
                  <a:pt x="525" y="190"/>
                </a:lnTo>
                <a:lnTo>
                  <a:pt x="523" y="188"/>
                </a:lnTo>
                <a:lnTo>
                  <a:pt x="521" y="188"/>
                </a:lnTo>
                <a:lnTo>
                  <a:pt x="521" y="188"/>
                </a:lnTo>
                <a:lnTo>
                  <a:pt x="519" y="190"/>
                </a:lnTo>
                <a:lnTo>
                  <a:pt x="519" y="190"/>
                </a:lnTo>
                <a:lnTo>
                  <a:pt x="519" y="192"/>
                </a:lnTo>
                <a:lnTo>
                  <a:pt x="516" y="192"/>
                </a:lnTo>
                <a:lnTo>
                  <a:pt x="516" y="192"/>
                </a:lnTo>
                <a:lnTo>
                  <a:pt x="514" y="192"/>
                </a:lnTo>
                <a:lnTo>
                  <a:pt x="514" y="192"/>
                </a:lnTo>
                <a:lnTo>
                  <a:pt x="514" y="188"/>
                </a:lnTo>
                <a:lnTo>
                  <a:pt x="514" y="185"/>
                </a:lnTo>
                <a:lnTo>
                  <a:pt x="512" y="185"/>
                </a:lnTo>
                <a:lnTo>
                  <a:pt x="512" y="185"/>
                </a:lnTo>
                <a:lnTo>
                  <a:pt x="508" y="188"/>
                </a:lnTo>
                <a:lnTo>
                  <a:pt x="506" y="188"/>
                </a:lnTo>
                <a:lnTo>
                  <a:pt x="506" y="190"/>
                </a:lnTo>
                <a:lnTo>
                  <a:pt x="504" y="188"/>
                </a:lnTo>
                <a:lnTo>
                  <a:pt x="504" y="188"/>
                </a:lnTo>
                <a:lnTo>
                  <a:pt x="504" y="188"/>
                </a:lnTo>
                <a:lnTo>
                  <a:pt x="504" y="185"/>
                </a:lnTo>
                <a:lnTo>
                  <a:pt x="504" y="183"/>
                </a:lnTo>
                <a:lnTo>
                  <a:pt x="504" y="183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8" y="179"/>
                </a:lnTo>
                <a:lnTo>
                  <a:pt x="506" y="179"/>
                </a:lnTo>
                <a:lnTo>
                  <a:pt x="506" y="177"/>
                </a:lnTo>
                <a:lnTo>
                  <a:pt x="506" y="177"/>
                </a:lnTo>
                <a:lnTo>
                  <a:pt x="506" y="177"/>
                </a:lnTo>
                <a:lnTo>
                  <a:pt x="504" y="177"/>
                </a:lnTo>
                <a:lnTo>
                  <a:pt x="504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7"/>
                </a:lnTo>
                <a:lnTo>
                  <a:pt x="502" y="179"/>
                </a:lnTo>
                <a:lnTo>
                  <a:pt x="502" y="181"/>
                </a:lnTo>
                <a:lnTo>
                  <a:pt x="502" y="181"/>
                </a:lnTo>
                <a:lnTo>
                  <a:pt x="500" y="183"/>
                </a:lnTo>
                <a:lnTo>
                  <a:pt x="500" y="183"/>
                </a:lnTo>
                <a:lnTo>
                  <a:pt x="498" y="183"/>
                </a:lnTo>
                <a:lnTo>
                  <a:pt x="498" y="183"/>
                </a:lnTo>
                <a:lnTo>
                  <a:pt x="496" y="183"/>
                </a:lnTo>
                <a:lnTo>
                  <a:pt x="496" y="185"/>
                </a:lnTo>
                <a:lnTo>
                  <a:pt x="493" y="188"/>
                </a:lnTo>
                <a:lnTo>
                  <a:pt x="491" y="188"/>
                </a:lnTo>
                <a:lnTo>
                  <a:pt x="491" y="190"/>
                </a:lnTo>
                <a:lnTo>
                  <a:pt x="489" y="188"/>
                </a:lnTo>
                <a:lnTo>
                  <a:pt x="489" y="188"/>
                </a:lnTo>
                <a:lnTo>
                  <a:pt x="489" y="185"/>
                </a:lnTo>
                <a:lnTo>
                  <a:pt x="489" y="183"/>
                </a:lnTo>
                <a:lnTo>
                  <a:pt x="489" y="181"/>
                </a:lnTo>
                <a:lnTo>
                  <a:pt x="491" y="179"/>
                </a:lnTo>
                <a:lnTo>
                  <a:pt x="491" y="179"/>
                </a:lnTo>
                <a:lnTo>
                  <a:pt x="493" y="177"/>
                </a:lnTo>
                <a:lnTo>
                  <a:pt x="496" y="175"/>
                </a:lnTo>
                <a:lnTo>
                  <a:pt x="496" y="175"/>
                </a:lnTo>
                <a:lnTo>
                  <a:pt x="496" y="175"/>
                </a:lnTo>
                <a:lnTo>
                  <a:pt x="498" y="173"/>
                </a:lnTo>
                <a:lnTo>
                  <a:pt x="498" y="173"/>
                </a:lnTo>
                <a:lnTo>
                  <a:pt x="496" y="171"/>
                </a:lnTo>
                <a:lnTo>
                  <a:pt x="496" y="169"/>
                </a:lnTo>
                <a:lnTo>
                  <a:pt x="498" y="169"/>
                </a:lnTo>
                <a:lnTo>
                  <a:pt x="498" y="165"/>
                </a:lnTo>
                <a:lnTo>
                  <a:pt x="500" y="165"/>
                </a:lnTo>
                <a:lnTo>
                  <a:pt x="500" y="160"/>
                </a:lnTo>
                <a:lnTo>
                  <a:pt x="500" y="160"/>
                </a:lnTo>
                <a:lnTo>
                  <a:pt x="500" y="158"/>
                </a:lnTo>
                <a:lnTo>
                  <a:pt x="498" y="158"/>
                </a:lnTo>
                <a:lnTo>
                  <a:pt x="498" y="158"/>
                </a:lnTo>
                <a:lnTo>
                  <a:pt x="498" y="158"/>
                </a:lnTo>
                <a:lnTo>
                  <a:pt x="496" y="158"/>
                </a:lnTo>
                <a:lnTo>
                  <a:pt x="496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8"/>
                </a:lnTo>
                <a:lnTo>
                  <a:pt x="493" y="156"/>
                </a:lnTo>
                <a:lnTo>
                  <a:pt x="496" y="154"/>
                </a:lnTo>
                <a:lnTo>
                  <a:pt x="496" y="154"/>
                </a:lnTo>
                <a:lnTo>
                  <a:pt x="496" y="152"/>
                </a:lnTo>
                <a:lnTo>
                  <a:pt x="496" y="150"/>
                </a:lnTo>
                <a:lnTo>
                  <a:pt x="493" y="150"/>
                </a:lnTo>
                <a:lnTo>
                  <a:pt x="493" y="148"/>
                </a:lnTo>
                <a:lnTo>
                  <a:pt x="491" y="148"/>
                </a:lnTo>
                <a:lnTo>
                  <a:pt x="491" y="148"/>
                </a:lnTo>
                <a:lnTo>
                  <a:pt x="489" y="150"/>
                </a:lnTo>
                <a:lnTo>
                  <a:pt x="489" y="150"/>
                </a:lnTo>
                <a:lnTo>
                  <a:pt x="489" y="152"/>
                </a:lnTo>
                <a:lnTo>
                  <a:pt x="489" y="152"/>
                </a:lnTo>
                <a:lnTo>
                  <a:pt x="487" y="154"/>
                </a:lnTo>
                <a:lnTo>
                  <a:pt x="487" y="154"/>
                </a:lnTo>
                <a:lnTo>
                  <a:pt x="489" y="158"/>
                </a:lnTo>
                <a:lnTo>
                  <a:pt x="489" y="160"/>
                </a:lnTo>
                <a:lnTo>
                  <a:pt x="487" y="160"/>
                </a:lnTo>
                <a:lnTo>
                  <a:pt x="487" y="160"/>
                </a:lnTo>
                <a:lnTo>
                  <a:pt x="485" y="163"/>
                </a:lnTo>
                <a:lnTo>
                  <a:pt x="483" y="160"/>
                </a:lnTo>
                <a:lnTo>
                  <a:pt x="483" y="160"/>
                </a:lnTo>
                <a:lnTo>
                  <a:pt x="483" y="158"/>
                </a:lnTo>
                <a:lnTo>
                  <a:pt x="483" y="154"/>
                </a:lnTo>
                <a:lnTo>
                  <a:pt x="483" y="152"/>
                </a:lnTo>
                <a:lnTo>
                  <a:pt x="483" y="152"/>
                </a:lnTo>
                <a:lnTo>
                  <a:pt x="483" y="152"/>
                </a:lnTo>
                <a:lnTo>
                  <a:pt x="481" y="150"/>
                </a:lnTo>
                <a:lnTo>
                  <a:pt x="479" y="150"/>
                </a:lnTo>
                <a:lnTo>
                  <a:pt x="479" y="152"/>
                </a:lnTo>
                <a:lnTo>
                  <a:pt x="477" y="152"/>
                </a:lnTo>
                <a:lnTo>
                  <a:pt x="477" y="152"/>
                </a:lnTo>
                <a:lnTo>
                  <a:pt x="475" y="152"/>
                </a:lnTo>
                <a:lnTo>
                  <a:pt x="475" y="154"/>
                </a:lnTo>
                <a:lnTo>
                  <a:pt x="475" y="156"/>
                </a:lnTo>
                <a:lnTo>
                  <a:pt x="475" y="156"/>
                </a:lnTo>
                <a:lnTo>
                  <a:pt x="477" y="158"/>
                </a:lnTo>
                <a:lnTo>
                  <a:pt x="477" y="160"/>
                </a:lnTo>
                <a:lnTo>
                  <a:pt x="477" y="160"/>
                </a:lnTo>
                <a:lnTo>
                  <a:pt x="477" y="163"/>
                </a:lnTo>
                <a:lnTo>
                  <a:pt x="477" y="163"/>
                </a:lnTo>
                <a:lnTo>
                  <a:pt x="477" y="165"/>
                </a:lnTo>
                <a:lnTo>
                  <a:pt x="477" y="165"/>
                </a:lnTo>
                <a:lnTo>
                  <a:pt x="477" y="165"/>
                </a:lnTo>
                <a:lnTo>
                  <a:pt x="477" y="167"/>
                </a:lnTo>
                <a:lnTo>
                  <a:pt x="477" y="169"/>
                </a:lnTo>
                <a:lnTo>
                  <a:pt x="477" y="169"/>
                </a:lnTo>
                <a:lnTo>
                  <a:pt x="475" y="169"/>
                </a:lnTo>
                <a:lnTo>
                  <a:pt x="475" y="169"/>
                </a:lnTo>
                <a:lnTo>
                  <a:pt x="475" y="169"/>
                </a:lnTo>
                <a:lnTo>
                  <a:pt x="473" y="167"/>
                </a:lnTo>
                <a:lnTo>
                  <a:pt x="473" y="167"/>
                </a:lnTo>
                <a:lnTo>
                  <a:pt x="471" y="165"/>
                </a:lnTo>
                <a:lnTo>
                  <a:pt x="471" y="165"/>
                </a:lnTo>
                <a:lnTo>
                  <a:pt x="468" y="163"/>
                </a:lnTo>
                <a:lnTo>
                  <a:pt x="468" y="163"/>
                </a:lnTo>
                <a:lnTo>
                  <a:pt x="468" y="163"/>
                </a:lnTo>
                <a:lnTo>
                  <a:pt x="466" y="163"/>
                </a:lnTo>
                <a:lnTo>
                  <a:pt x="464" y="163"/>
                </a:lnTo>
                <a:lnTo>
                  <a:pt x="462" y="163"/>
                </a:lnTo>
                <a:lnTo>
                  <a:pt x="462" y="163"/>
                </a:lnTo>
                <a:lnTo>
                  <a:pt x="460" y="163"/>
                </a:lnTo>
                <a:lnTo>
                  <a:pt x="460" y="163"/>
                </a:lnTo>
                <a:lnTo>
                  <a:pt x="460" y="165"/>
                </a:lnTo>
                <a:lnTo>
                  <a:pt x="460" y="165"/>
                </a:lnTo>
                <a:lnTo>
                  <a:pt x="460" y="165"/>
                </a:lnTo>
                <a:lnTo>
                  <a:pt x="460" y="167"/>
                </a:lnTo>
                <a:lnTo>
                  <a:pt x="460" y="167"/>
                </a:lnTo>
                <a:lnTo>
                  <a:pt x="460" y="167"/>
                </a:lnTo>
                <a:lnTo>
                  <a:pt x="458" y="169"/>
                </a:lnTo>
                <a:lnTo>
                  <a:pt x="458" y="169"/>
                </a:lnTo>
                <a:lnTo>
                  <a:pt x="456" y="173"/>
                </a:lnTo>
                <a:lnTo>
                  <a:pt x="454" y="175"/>
                </a:lnTo>
                <a:lnTo>
                  <a:pt x="454" y="175"/>
                </a:lnTo>
                <a:lnTo>
                  <a:pt x="454" y="177"/>
                </a:lnTo>
                <a:lnTo>
                  <a:pt x="454" y="177"/>
                </a:lnTo>
                <a:lnTo>
                  <a:pt x="454" y="179"/>
                </a:lnTo>
                <a:lnTo>
                  <a:pt x="454" y="179"/>
                </a:lnTo>
                <a:lnTo>
                  <a:pt x="456" y="179"/>
                </a:lnTo>
                <a:lnTo>
                  <a:pt x="458" y="181"/>
                </a:lnTo>
                <a:lnTo>
                  <a:pt x="458" y="183"/>
                </a:lnTo>
                <a:lnTo>
                  <a:pt x="460" y="185"/>
                </a:lnTo>
                <a:lnTo>
                  <a:pt x="464" y="194"/>
                </a:lnTo>
                <a:lnTo>
                  <a:pt x="464" y="196"/>
                </a:lnTo>
                <a:lnTo>
                  <a:pt x="464" y="200"/>
                </a:lnTo>
                <a:lnTo>
                  <a:pt x="466" y="213"/>
                </a:lnTo>
                <a:lnTo>
                  <a:pt x="468" y="215"/>
                </a:lnTo>
                <a:lnTo>
                  <a:pt x="468" y="217"/>
                </a:lnTo>
                <a:lnTo>
                  <a:pt x="473" y="221"/>
                </a:lnTo>
                <a:lnTo>
                  <a:pt x="475" y="223"/>
                </a:lnTo>
                <a:lnTo>
                  <a:pt x="475" y="225"/>
                </a:lnTo>
                <a:lnTo>
                  <a:pt x="477" y="227"/>
                </a:lnTo>
                <a:lnTo>
                  <a:pt x="477" y="229"/>
                </a:lnTo>
                <a:lnTo>
                  <a:pt x="477" y="234"/>
                </a:lnTo>
                <a:lnTo>
                  <a:pt x="477" y="238"/>
                </a:lnTo>
                <a:lnTo>
                  <a:pt x="477" y="240"/>
                </a:lnTo>
                <a:lnTo>
                  <a:pt x="477" y="240"/>
                </a:lnTo>
                <a:lnTo>
                  <a:pt x="477" y="240"/>
                </a:lnTo>
                <a:lnTo>
                  <a:pt x="475" y="242"/>
                </a:lnTo>
                <a:lnTo>
                  <a:pt x="475" y="244"/>
                </a:lnTo>
                <a:lnTo>
                  <a:pt x="475" y="246"/>
                </a:lnTo>
                <a:lnTo>
                  <a:pt x="475" y="246"/>
                </a:lnTo>
                <a:lnTo>
                  <a:pt x="475" y="248"/>
                </a:lnTo>
                <a:lnTo>
                  <a:pt x="477" y="248"/>
                </a:lnTo>
                <a:lnTo>
                  <a:pt x="477" y="250"/>
                </a:lnTo>
                <a:lnTo>
                  <a:pt x="479" y="250"/>
                </a:lnTo>
                <a:lnTo>
                  <a:pt x="479" y="248"/>
                </a:lnTo>
                <a:lnTo>
                  <a:pt x="483" y="248"/>
                </a:lnTo>
                <a:lnTo>
                  <a:pt x="485" y="248"/>
                </a:lnTo>
                <a:lnTo>
                  <a:pt x="485" y="248"/>
                </a:lnTo>
                <a:lnTo>
                  <a:pt x="487" y="248"/>
                </a:lnTo>
                <a:lnTo>
                  <a:pt x="489" y="248"/>
                </a:lnTo>
                <a:lnTo>
                  <a:pt x="489" y="250"/>
                </a:lnTo>
                <a:lnTo>
                  <a:pt x="491" y="252"/>
                </a:lnTo>
                <a:lnTo>
                  <a:pt x="491" y="252"/>
                </a:lnTo>
                <a:lnTo>
                  <a:pt x="491" y="254"/>
                </a:lnTo>
                <a:lnTo>
                  <a:pt x="491" y="256"/>
                </a:lnTo>
                <a:lnTo>
                  <a:pt x="493" y="259"/>
                </a:lnTo>
                <a:lnTo>
                  <a:pt x="496" y="261"/>
                </a:lnTo>
                <a:lnTo>
                  <a:pt x="496" y="261"/>
                </a:lnTo>
                <a:lnTo>
                  <a:pt x="493" y="263"/>
                </a:lnTo>
                <a:lnTo>
                  <a:pt x="493" y="263"/>
                </a:lnTo>
                <a:lnTo>
                  <a:pt x="493" y="265"/>
                </a:lnTo>
                <a:lnTo>
                  <a:pt x="493" y="265"/>
                </a:lnTo>
                <a:lnTo>
                  <a:pt x="493" y="265"/>
                </a:lnTo>
                <a:lnTo>
                  <a:pt x="496" y="265"/>
                </a:lnTo>
                <a:lnTo>
                  <a:pt x="496" y="265"/>
                </a:lnTo>
                <a:lnTo>
                  <a:pt x="496" y="267"/>
                </a:lnTo>
                <a:lnTo>
                  <a:pt x="498" y="267"/>
                </a:lnTo>
                <a:lnTo>
                  <a:pt x="500" y="267"/>
                </a:lnTo>
                <a:lnTo>
                  <a:pt x="502" y="267"/>
                </a:lnTo>
                <a:lnTo>
                  <a:pt x="502" y="271"/>
                </a:lnTo>
                <a:lnTo>
                  <a:pt x="500" y="273"/>
                </a:lnTo>
                <a:lnTo>
                  <a:pt x="500" y="275"/>
                </a:lnTo>
                <a:lnTo>
                  <a:pt x="498" y="275"/>
                </a:lnTo>
                <a:lnTo>
                  <a:pt x="498" y="277"/>
                </a:lnTo>
                <a:lnTo>
                  <a:pt x="498" y="277"/>
                </a:lnTo>
                <a:lnTo>
                  <a:pt x="493" y="282"/>
                </a:lnTo>
                <a:lnTo>
                  <a:pt x="491" y="284"/>
                </a:lnTo>
                <a:lnTo>
                  <a:pt x="491" y="286"/>
                </a:lnTo>
                <a:lnTo>
                  <a:pt x="489" y="290"/>
                </a:lnTo>
                <a:lnTo>
                  <a:pt x="487" y="292"/>
                </a:lnTo>
                <a:lnTo>
                  <a:pt x="485" y="294"/>
                </a:lnTo>
                <a:lnTo>
                  <a:pt x="483" y="294"/>
                </a:lnTo>
                <a:lnTo>
                  <a:pt x="483" y="296"/>
                </a:lnTo>
                <a:lnTo>
                  <a:pt x="481" y="294"/>
                </a:lnTo>
                <a:lnTo>
                  <a:pt x="479" y="294"/>
                </a:lnTo>
                <a:lnTo>
                  <a:pt x="479" y="292"/>
                </a:lnTo>
                <a:lnTo>
                  <a:pt x="479" y="290"/>
                </a:lnTo>
                <a:lnTo>
                  <a:pt x="479" y="290"/>
                </a:lnTo>
                <a:lnTo>
                  <a:pt x="479" y="288"/>
                </a:lnTo>
                <a:lnTo>
                  <a:pt x="477" y="288"/>
                </a:lnTo>
                <a:lnTo>
                  <a:pt x="477" y="288"/>
                </a:lnTo>
                <a:lnTo>
                  <a:pt x="475" y="288"/>
                </a:lnTo>
                <a:lnTo>
                  <a:pt x="473" y="288"/>
                </a:lnTo>
                <a:lnTo>
                  <a:pt x="471" y="288"/>
                </a:lnTo>
                <a:lnTo>
                  <a:pt x="468" y="286"/>
                </a:lnTo>
                <a:lnTo>
                  <a:pt x="466" y="286"/>
                </a:lnTo>
                <a:lnTo>
                  <a:pt x="464" y="282"/>
                </a:lnTo>
                <a:lnTo>
                  <a:pt x="462" y="282"/>
                </a:lnTo>
                <a:lnTo>
                  <a:pt x="456" y="275"/>
                </a:lnTo>
                <a:lnTo>
                  <a:pt x="454" y="275"/>
                </a:lnTo>
                <a:lnTo>
                  <a:pt x="452" y="273"/>
                </a:lnTo>
                <a:lnTo>
                  <a:pt x="450" y="273"/>
                </a:lnTo>
                <a:lnTo>
                  <a:pt x="450" y="273"/>
                </a:lnTo>
                <a:lnTo>
                  <a:pt x="450" y="275"/>
                </a:lnTo>
                <a:lnTo>
                  <a:pt x="448" y="275"/>
                </a:lnTo>
                <a:lnTo>
                  <a:pt x="448" y="277"/>
                </a:lnTo>
                <a:lnTo>
                  <a:pt x="448" y="277"/>
                </a:lnTo>
                <a:lnTo>
                  <a:pt x="448" y="279"/>
                </a:lnTo>
                <a:lnTo>
                  <a:pt x="448" y="279"/>
                </a:lnTo>
                <a:lnTo>
                  <a:pt x="448" y="282"/>
                </a:lnTo>
                <a:lnTo>
                  <a:pt x="448" y="282"/>
                </a:lnTo>
                <a:lnTo>
                  <a:pt x="445" y="284"/>
                </a:lnTo>
                <a:lnTo>
                  <a:pt x="445" y="284"/>
                </a:lnTo>
                <a:lnTo>
                  <a:pt x="443" y="286"/>
                </a:lnTo>
                <a:lnTo>
                  <a:pt x="441" y="286"/>
                </a:lnTo>
                <a:lnTo>
                  <a:pt x="439" y="286"/>
                </a:lnTo>
                <a:lnTo>
                  <a:pt x="437" y="286"/>
                </a:lnTo>
                <a:lnTo>
                  <a:pt x="437" y="284"/>
                </a:lnTo>
                <a:lnTo>
                  <a:pt x="435" y="284"/>
                </a:lnTo>
                <a:lnTo>
                  <a:pt x="435" y="282"/>
                </a:lnTo>
                <a:lnTo>
                  <a:pt x="435" y="279"/>
                </a:lnTo>
                <a:lnTo>
                  <a:pt x="435" y="279"/>
                </a:lnTo>
                <a:lnTo>
                  <a:pt x="437" y="275"/>
                </a:lnTo>
                <a:lnTo>
                  <a:pt x="437" y="275"/>
                </a:lnTo>
                <a:lnTo>
                  <a:pt x="437" y="273"/>
                </a:lnTo>
                <a:lnTo>
                  <a:pt x="437" y="273"/>
                </a:lnTo>
                <a:lnTo>
                  <a:pt x="435" y="273"/>
                </a:lnTo>
                <a:lnTo>
                  <a:pt x="433" y="271"/>
                </a:lnTo>
                <a:lnTo>
                  <a:pt x="431" y="271"/>
                </a:lnTo>
                <a:lnTo>
                  <a:pt x="431" y="269"/>
                </a:lnTo>
                <a:lnTo>
                  <a:pt x="429" y="267"/>
                </a:lnTo>
                <a:lnTo>
                  <a:pt x="429" y="267"/>
                </a:lnTo>
                <a:lnTo>
                  <a:pt x="429" y="267"/>
                </a:lnTo>
                <a:lnTo>
                  <a:pt x="427" y="265"/>
                </a:lnTo>
                <a:lnTo>
                  <a:pt x="427" y="265"/>
                </a:lnTo>
                <a:lnTo>
                  <a:pt x="427" y="265"/>
                </a:lnTo>
                <a:lnTo>
                  <a:pt x="425" y="263"/>
                </a:lnTo>
                <a:lnTo>
                  <a:pt x="425" y="263"/>
                </a:lnTo>
                <a:lnTo>
                  <a:pt x="425" y="261"/>
                </a:lnTo>
                <a:lnTo>
                  <a:pt x="427" y="256"/>
                </a:lnTo>
                <a:lnTo>
                  <a:pt x="429" y="254"/>
                </a:lnTo>
                <a:lnTo>
                  <a:pt x="429" y="252"/>
                </a:lnTo>
                <a:lnTo>
                  <a:pt x="429" y="250"/>
                </a:lnTo>
                <a:lnTo>
                  <a:pt x="429" y="250"/>
                </a:lnTo>
                <a:lnTo>
                  <a:pt x="429" y="248"/>
                </a:lnTo>
                <a:lnTo>
                  <a:pt x="429" y="248"/>
                </a:lnTo>
                <a:lnTo>
                  <a:pt x="429" y="246"/>
                </a:lnTo>
                <a:lnTo>
                  <a:pt x="429" y="246"/>
                </a:lnTo>
                <a:lnTo>
                  <a:pt x="429" y="242"/>
                </a:lnTo>
                <a:lnTo>
                  <a:pt x="427" y="240"/>
                </a:lnTo>
                <a:lnTo>
                  <a:pt x="427" y="240"/>
                </a:lnTo>
                <a:lnTo>
                  <a:pt x="425" y="238"/>
                </a:lnTo>
                <a:lnTo>
                  <a:pt x="425" y="236"/>
                </a:lnTo>
                <a:lnTo>
                  <a:pt x="425" y="234"/>
                </a:lnTo>
                <a:lnTo>
                  <a:pt x="425" y="231"/>
                </a:lnTo>
                <a:lnTo>
                  <a:pt x="422" y="225"/>
                </a:lnTo>
                <a:lnTo>
                  <a:pt x="422" y="225"/>
                </a:lnTo>
                <a:lnTo>
                  <a:pt x="420" y="225"/>
                </a:lnTo>
                <a:lnTo>
                  <a:pt x="420" y="225"/>
                </a:lnTo>
                <a:lnTo>
                  <a:pt x="418" y="223"/>
                </a:lnTo>
                <a:lnTo>
                  <a:pt x="418" y="221"/>
                </a:lnTo>
                <a:lnTo>
                  <a:pt x="420" y="221"/>
                </a:lnTo>
                <a:lnTo>
                  <a:pt x="425" y="217"/>
                </a:lnTo>
                <a:lnTo>
                  <a:pt x="429" y="215"/>
                </a:lnTo>
                <a:lnTo>
                  <a:pt x="433" y="211"/>
                </a:lnTo>
                <a:lnTo>
                  <a:pt x="435" y="208"/>
                </a:lnTo>
                <a:lnTo>
                  <a:pt x="435" y="206"/>
                </a:lnTo>
                <a:lnTo>
                  <a:pt x="437" y="202"/>
                </a:lnTo>
                <a:lnTo>
                  <a:pt x="435" y="200"/>
                </a:lnTo>
                <a:lnTo>
                  <a:pt x="435" y="198"/>
                </a:lnTo>
                <a:lnTo>
                  <a:pt x="435" y="198"/>
                </a:lnTo>
                <a:lnTo>
                  <a:pt x="437" y="196"/>
                </a:lnTo>
                <a:lnTo>
                  <a:pt x="437" y="194"/>
                </a:lnTo>
                <a:lnTo>
                  <a:pt x="437" y="192"/>
                </a:lnTo>
                <a:lnTo>
                  <a:pt x="439" y="190"/>
                </a:lnTo>
                <a:lnTo>
                  <a:pt x="439" y="188"/>
                </a:lnTo>
                <a:lnTo>
                  <a:pt x="439" y="185"/>
                </a:lnTo>
                <a:lnTo>
                  <a:pt x="439" y="185"/>
                </a:lnTo>
                <a:lnTo>
                  <a:pt x="437" y="183"/>
                </a:lnTo>
                <a:lnTo>
                  <a:pt x="433" y="171"/>
                </a:lnTo>
                <a:lnTo>
                  <a:pt x="431" y="169"/>
                </a:lnTo>
                <a:lnTo>
                  <a:pt x="429" y="169"/>
                </a:lnTo>
                <a:lnTo>
                  <a:pt x="429" y="167"/>
                </a:lnTo>
                <a:lnTo>
                  <a:pt x="427" y="165"/>
                </a:lnTo>
                <a:lnTo>
                  <a:pt x="427" y="165"/>
                </a:lnTo>
                <a:lnTo>
                  <a:pt x="429" y="163"/>
                </a:lnTo>
                <a:lnTo>
                  <a:pt x="429" y="163"/>
                </a:lnTo>
                <a:lnTo>
                  <a:pt x="435" y="156"/>
                </a:lnTo>
                <a:lnTo>
                  <a:pt x="437" y="154"/>
                </a:lnTo>
                <a:lnTo>
                  <a:pt x="437" y="148"/>
                </a:lnTo>
                <a:lnTo>
                  <a:pt x="439" y="146"/>
                </a:lnTo>
                <a:lnTo>
                  <a:pt x="448" y="144"/>
                </a:lnTo>
                <a:lnTo>
                  <a:pt x="452" y="144"/>
                </a:lnTo>
                <a:lnTo>
                  <a:pt x="452" y="144"/>
                </a:lnTo>
                <a:lnTo>
                  <a:pt x="456" y="144"/>
                </a:lnTo>
                <a:lnTo>
                  <a:pt x="458" y="144"/>
                </a:lnTo>
                <a:lnTo>
                  <a:pt x="458" y="144"/>
                </a:lnTo>
                <a:lnTo>
                  <a:pt x="460" y="144"/>
                </a:lnTo>
                <a:lnTo>
                  <a:pt x="460" y="142"/>
                </a:lnTo>
                <a:lnTo>
                  <a:pt x="464" y="140"/>
                </a:lnTo>
                <a:lnTo>
                  <a:pt x="475" y="137"/>
                </a:lnTo>
                <a:lnTo>
                  <a:pt x="477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5"/>
                </a:lnTo>
                <a:lnTo>
                  <a:pt x="479" y="133"/>
                </a:lnTo>
                <a:lnTo>
                  <a:pt x="479" y="133"/>
                </a:lnTo>
                <a:lnTo>
                  <a:pt x="479" y="131"/>
                </a:lnTo>
                <a:lnTo>
                  <a:pt x="477" y="129"/>
                </a:lnTo>
                <a:lnTo>
                  <a:pt x="477" y="127"/>
                </a:lnTo>
                <a:lnTo>
                  <a:pt x="475" y="127"/>
                </a:lnTo>
                <a:lnTo>
                  <a:pt x="475" y="125"/>
                </a:lnTo>
                <a:lnTo>
                  <a:pt x="475" y="125"/>
                </a:lnTo>
                <a:lnTo>
                  <a:pt x="477" y="123"/>
                </a:lnTo>
                <a:lnTo>
                  <a:pt x="477" y="121"/>
                </a:lnTo>
                <a:lnTo>
                  <a:pt x="477" y="119"/>
                </a:lnTo>
                <a:lnTo>
                  <a:pt x="477" y="119"/>
                </a:lnTo>
                <a:lnTo>
                  <a:pt x="479" y="117"/>
                </a:lnTo>
                <a:lnTo>
                  <a:pt x="481" y="117"/>
                </a:lnTo>
                <a:lnTo>
                  <a:pt x="481" y="117"/>
                </a:lnTo>
                <a:lnTo>
                  <a:pt x="483" y="114"/>
                </a:lnTo>
                <a:lnTo>
                  <a:pt x="485" y="110"/>
                </a:lnTo>
                <a:lnTo>
                  <a:pt x="487" y="106"/>
                </a:lnTo>
                <a:lnTo>
                  <a:pt x="491" y="102"/>
                </a:lnTo>
                <a:lnTo>
                  <a:pt x="491" y="100"/>
                </a:lnTo>
                <a:lnTo>
                  <a:pt x="491" y="98"/>
                </a:lnTo>
                <a:lnTo>
                  <a:pt x="491" y="96"/>
                </a:lnTo>
                <a:lnTo>
                  <a:pt x="493" y="92"/>
                </a:lnTo>
                <a:lnTo>
                  <a:pt x="498" y="85"/>
                </a:lnTo>
                <a:lnTo>
                  <a:pt x="498" y="85"/>
                </a:lnTo>
                <a:lnTo>
                  <a:pt x="498" y="83"/>
                </a:lnTo>
                <a:lnTo>
                  <a:pt x="498" y="83"/>
                </a:lnTo>
                <a:lnTo>
                  <a:pt x="496" y="81"/>
                </a:lnTo>
                <a:lnTo>
                  <a:pt x="496" y="81"/>
                </a:lnTo>
                <a:lnTo>
                  <a:pt x="496" y="79"/>
                </a:lnTo>
                <a:lnTo>
                  <a:pt x="496" y="77"/>
                </a:lnTo>
                <a:lnTo>
                  <a:pt x="496" y="77"/>
                </a:lnTo>
                <a:lnTo>
                  <a:pt x="496" y="77"/>
                </a:lnTo>
                <a:lnTo>
                  <a:pt x="498" y="75"/>
                </a:lnTo>
                <a:lnTo>
                  <a:pt x="498" y="75"/>
                </a:lnTo>
                <a:lnTo>
                  <a:pt x="500" y="75"/>
                </a:lnTo>
                <a:lnTo>
                  <a:pt x="498" y="73"/>
                </a:lnTo>
                <a:lnTo>
                  <a:pt x="498" y="71"/>
                </a:lnTo>
                <a:lnTo>
                  <a:pt x="498" y="71"/>
                </a:lnTo>
                <a:lnTo>
                  <a:pt x="498" y="69"/>
                </a:lnTo>
                <a:lnTo>
                  <a:pt x="498" y="66"/>
                </a:lnTo>
                <a:lnTo>
                  <a:pt x="498" y="66"/>
                </a:lnTo>
                <a:lnTo>
                  <a:pt x="498" y="64"/>
                </a:lnTo>
                <a:lnTo>
                  <a:pt x="500" y="64"/>
                </a:lnTo>
                <a:lnTo>
                  <a:pt x="500" y="64"/>
                </a:lnTo>
                <a:lnTo>
                  <a:pt x="502" y="64"/>
                </a:lnTo>
                <a:lnTo>
                  <a:pt x="504" y="64"/>
                </a:lnTo>
                <a:lnTo>
                  <a:pt x="506" y="62"/>
                </a:lnTo>
                <a:lnTo>
                  <a:pt x="506" y="62"/>
                </a:lnTo>
                <a:lnTo>
                  <a:pt x="506" y="60"/>
                </a:lnTo>
                <a:lnTo>
                  <a:pt x="508" y="58"/>
                </a:lnTo>
                <a:lnTo>
                  <a:pt x="510" y="56"/>
                </a:lnTo>
                <a:lnTo>
                  <a:pt x="510" y="56"/>
                </a:lnTo>
                <a:lnTo>
                  <a:pt x="508" y="56"/>
                </a:lnTo>
                <a:lnTo>
                  <a:pt x="508" y="56"/>
                </a:lnTo>
                <a:lnTo>
                  <a:pt x="508" y="54"/>
                </a:lnTo>
                <a:lnTo>
                  <a:pt x="508" y="54"/>
                </a:lnTo>
                <a:lnTo>
                  <a:pt x="508" y="50"/>
                </a:lnTo>
                <a:lnTo>
                  <a:pt x="508" y="46"/>
                </a:lnTo>
                <a:lnTo>
                  <a:pt x="508" y="43"/>
                </a:lnTo>
                <a:lnTo>
                  <a:pt x="506" y="39"/>
                </a:lnTo>
                <a:lnTo>
                  <a:pt x="500" y="31"/>
                </a:lnTo>
                <a:lnTo>
                  <a:pt x="500" y="29"/>
                </a:lnTo>
                <a:lnTo>
                  <a:pt x="498" y="25"/>
                </a:lnTo>
                <a:lnTo>
                  <a:pt x="498" y="21"/>
                </a:lnTo>
                <a:lnTo>
                  <a:pt x="498" y="21"/>
                </a:lnTo>
                <a:lnTo>
                  <a:pt x="498" y="21"/>
                </a:lnTo>
                <a:lnTo>
                  <a:pt x="498" y="18"/>
                </a:lnTo>
                <a:lnTo>
                  <a:pt x="498" y="18"/>
                </a:lnTo>
                <a:lnTo>
                  <a:pt x="496" y="16"/>
                </a:lnTo>
                <a:lnTo>
                  <a:pt x="496" y="16"/>
                </a:lnTo>
                <a:lnTo>
                  <a:pt x="493" y="16"/>
                </a:lnTo>
                <a:lnTo>
                  <a:pt x="489" y="16"/>
                </a:lnTo>
                <a:lnTo>
                  <a:pt x="489" y="16"/>
                </a:lnTo>
                <a:lnTo>
                  <a:pt x="487" y="16"/>
                </a:lnTo>
                <a:lnTo>
                  <a:pt x="485" y="12"/>
                </a:lnTo>
                <a:lnTo>
                  <a:pt x="483" y="10"/>
                </a:lnTo>
                <a:lnTo>
                  <a:pt x="481" y="10"/>
                </a:lnTo>
                <a:lnTo>
                  <a:pt x="481" y="10"/>
                </a:lnTo>
                <a:lnTo>
                  <a:pt x="479" y="10"/>
                </a:lnTo>
                <a:lnTo>
                  <a:pt x="479" y="8"/>
                </a:lnTo>
                <a:lnTo>
                  <a:pt x="479" y="8"/>
                </a:lnTo>
                <a:lnTo>
                  <a:pt x="477" y="6"/>
                </a:lnTo>
                <a:lnTo>
                  <a:pt x="477" y="8"/>
                </a:lnTo>
                <a:lnTo>
                  <a:pt x="475" y="8"/>
                </a:lnTo>
                <a:lnTo>
                  <a:pt x="475" y="6"/>
                </a:lnTo>
                <a:lnTo>
                  <a:pt x="473" y="6"/>
                </a:lnTo>
                <a:lnTo>
                  <a:pt x="468" y="8"/>
                </a:lnTo>
                <a:lnTo>
                  <a:pt x="466" y="8"/>
                </a:lnTo>
                <a:lnTo>
                  <a:pt x="464" y="8"/>
                </a:lnTo>
                <a:lnTo>
                  <a:pt x="464" y="8"/>
                </a:lnTo>
                <a:lnTo>
                  <a:pt x="464" y="8"/>
                </a:lnTo>
                <a:lnTo>
                  <a:pt x="462" y="10"/>
                </a:lnTo>
                <a:lnTo>
                  <a:pt x="462" y="10"/>
                </a:lnTo>
                <a:lnTo>
                  <a:pt x="460" y="10"/>
                </a:lnTo>
                <a:lnTo>
                  <a:pt x="458" y="10"/>
                </a:lnTo>
                <a:lnTo>
                  <a:pt x="454" y="8"/>
                </a:lnTo>
                <a:lnTo>
                  <a:pt x="452" y="8"/>
                </a:lnTo>
                <a:lnTo>
                  <a:pt x="450" y="6"/>
                </a:lnTo>
                <a:lnTo>
                  <a:pt x="448" y="6"/>
                </a:lnTo>
                <a:lnTo>
                  <a:pt x="445" y="4"/>
                </a:lnTo>
                <a:lnTo>
                  <a:pt x="445" y="4"/>
                </a:lnTo>
                <a:lnTo>
                  <a:pt x="445" y="4"/>
                </a:lnTo>
                <a:lnTo>
                  <a:pt x="443" y="4"/>
                </a:lnTo>
                <a:lnTo>
                  <a:pt x="441" y="4"/>
                </a:lnTo>
                <a:lnTo>
                  <a:pt x="441" y="2"/>
                </a:lnTo>
                <a:lnTo>
                  <a:pt x="439" y="0"/>
                </a:lnTo>
                <a:lnTo>
                  <a:pt x="437" y="0"/>
                </a:lnTo>
                <a:lnTo>
                  <a:pt x="435" y="0"/>
                </a:lnTo>
                <a:lnTo>
                  <a:pt x="431" y="0"/>
                </a:lnTo>
                <a:lnTo>
                  <a:pt x="431" y="0"/>
                </a:lnTo>
                <a:lnTo>
                  <a:pt x="429" y="0"/>
                </a:lnTo>
                <a:lnTo>
                  <a:pt x="429" y="4"/>
                </a:lnTo>
                <a:lnTo>
                  <a:pt x="429" y="4"/>
                </a:lnTo>
                <a:lnTo>
                  <a:pt x="427" y="4"/>
                </a:lnTo>
                <a:lnTo>
                  <a:pt x="425" y="4"/>
                </a:lnTo>
                <a:lnTo>
                  <a:pt x="422" y="4"/>
                </a:lnTo>
                <a:lnTo>
                  <a:pt x="420" y="4"/>
                </a:lnTo>
                <a:lnTo>
                  <a:pt x="418" y="4"/>
                </a:lnTo>
                <a:lnTo>
                  <a:pt x="418" y="6"/>
                </a:lnTo>
                <a:lnTo>
                  <a:pt x="418" y="8"/>
                </a:lnTo>
                <a:lnTo>
                  <a:pt x="414" y="6"/>
                </a:lnTo>
                <a:lnTo>
                  <a:pt x="412" y="6"/>
                </a:lnTo>
                <a:lnTo>
                  <a:pt x="412" y="8"/>
                </a:lnTo>
                <a:lnTo>
                  <a:pt x="412" y="10"/>
                </a:lnTo>
                <a:lnTo>
                  <a:pt x="412" y="10"/>
                </a:lnTo>
                <a:lnTo>
                  <a:pt x="412" y="12"/>
                </a:lnTo>
                <a:lnTo>
                  <a:pt x="412" y="12"/>
                </a:lnTo>
                <a:lnTo>
                  <a:pt x="412" y="14"/>
                </a:lnTo>
                <a:lnTo>
                  <a:pt x="410" y="14"/>
                </a:lnTo>
                <a:lnTo>
                  <a:pt x="410" y="16"/>
                </a:lnTo>
                <a:lnTo>
                  <a:pt x="410" y="18"/>
                </a:lnTo>
                <a:lnTo>
                  <a:pt x="410" y="18"/>
                </a:lnTo>
                <a:lnTo>
                  <a:pt x="408" y="18"/>
                </a:lnTo>
                <a:lnTo>
                  <a:pt x="408" y="18"/>
                </a:lnTo>
                <a:lnTo>
                  <a:pt x="406" y="18"/>
                </a:lnTo>
                <a:lnTo>
                  <a:pt x="406" y="18"/>
                </a:lnTo>
                <a:lnTo>
                  <a:pt x="404" y="18"/>
                </a:lnTo>
                <a:lnTo>
                  <a:pt x="404" y="18"/>
                </a:lnTo>
                <a:lnTo>
                  <a:pt x="402" y="18"/>
                </a:lnTo>
                <a:lnTo>
                  <a:pt x="399" y="18"/>
                </a:lnTo>
                <a:lnTo>
                  <a:pt x="397" y="21"/>
                </a:lnTo>
                <a:lnTo>
                  <a:pt x="395" y="21"/>
                </a:lnTo>
                <a:lnTo>
                  <a:pt x="393" y="21"/>
                </a:lnTo>
                <a:lnTo>
                  <a:pt x="391" y="21"/>
                </a:lnTo>
                <a:lnTo>
                  <a:pt x="391" y="23"/>
                </a:lnTo>
                <a:lnTo>
                  <a:pt x="391" y="23"/>
                </a:lnTo>
                <a:lnTo>
                  <a:pt x="391" y="25"/>
                </a:lnTo>
                <a:lnTo>
                  <a:pt x="389" y="25"/>
                </a:lnTo>
                <a:lnTo>
                  <a:pt x="389" y="27"/>
                </a:lnTo>
                <a:lnTo>
                  <a:pt x="383" y="27"/>
                </a:lnTo>
                <a:lnTo>
                  <a:pt x="385" y="31"/>
                </a:lnTo>
                <a:lnTo>
                  <a:pt x="383" y="33"/>
                </a:lnTo>
                <a:lnTo>
                  <a:pt x="379" y="35"/>
                </a:lnTo>
                <a:lnTo>
                  <a:pt x="377" y="35"/>
                </a:lnTo>
                <a:lnTo>
                  <a:pt x="374" y="37"/>
                </a:lnTo>
                <a:lnTo>
                  <a:pt x="372" y="39"/>
                </a:lnTo>
                <a:lnTo>
                  <a:pt x="372" y="39"/>
                </a:lnTo>
                <a:lnTo>
                  <a:pt x="370" y="39"/>
                </a:lnTo>
                <a:lnTo>
                  <a:pt x="366" y="41"/>
                </a:lnTo>
                <a:lnTo>
                  <a:pt x="364" y="41"/>
                </a:lnTo>
                <a:lnTo>
                  <a:pt x="364" y="41"/>
                </a:lnTo>
                <a:lnTo>
                  <a:pt x="358" y="46"/>
                </a:lnTo>
                <a:lnTo>
                  <a:pt x="354" y="48"/>
                </a:lnTo>
                <a:lnTo>
                  <a:pt x="354" y="50"/>
                </a:lnTo>
                <a:lnTo>
                  <a:pt x="351" y="50"/>
                </a:lnTo>
                <a:lnTo>
                  <a:pt x="347" y="50"/>
                </a:lnTo>
                <a:lnTo>
                  <a:pt x="345" y="50"/>
                </a:lnTo>
                <a:lnTo>
                  <a:pt x="345" y="52"/>
                </a:lnTo>
                <a:lnTo>
                  <a:pt x="345" y="52"/>
                </a:lnTo>
                <a:lnTo>
                  <a:pt x="345" y="54"/>
                </a:lnTo>
                <a:lnTo>
                  <a:pt x="343" y="54"/>
                </a:lnTo>
                <a:lnTo>
                  <a:pt x="341" y="54"/>
                </a:lnTo>
                <a:lnTo>
                  <a:pt x="341" y="54"/>
                </a:lnTo>
                <a:lnTo>
                  <a:pt x="339" y="56"/>
                </a:lnTo>
                <a:lnTo>
                  <a:pt x="337" y="54"/>
                </a:lnTo>
                <a:lnTo>
                  <a:pt x="335" y="56"/>
                </a:lnTo>
                <a:lnTo>
                  <a:pt x="333" y="56"/>
                </a:lnTo>
                <a:lnTo>
                  <a:pt x="333" y="58"/>
                </a:lnTo>
                <a:lnTo>
                  <a:pt x="331" y="60"/>
                </a:lnTo>
                <a:lnTo>
                  <a:pt x="331" y="62"/>
                </a:lnTo>
                <a:lnTo>
                  <a:pt x="331" y="62"/>
                </a:lnTo>
                <a:lnTo>
                  <a:pt x="328" y="62"/>
                </a:lnTo>
                <a:lnTo>
                  <a:pt x="328" y="64"/>
                </a:lnTo>
                <a:lnTo>
                  <a:pt x="326" y="64"/>
                </a:lnTo>
                <a:lnTo>
                  <a:pt x="324" y="66"/>
                </a:lnTo>
                <a:lnTo>
                  <a:pt x="322" y="69"/>
                </a:lnTo>
                <a:lnTo>
                  <a:pt x="318" y="69"/>
                </a:lnTo>
                <a:lnTo>
                  <a:pt x="316" y="69"/>
                </a:lnTo>
                <a:lnTo>
                  <a:pt x="314" y="69"/>
                </a:lnTo>
                <a:lnTo>
                  <a:pt x="312" y="71"/>
                </a:lnTo>
                <a:lnTo>
                  <a:pt x="310" y="73"/>
                </a:lnTo>
                <a:lnTo>
                  <a:pt x="310" y="73"/>
                </a:lnTo>
                <a:lnTo>
                  <a:pt x="310" y="75"/>
                </a:lnTo>
                <a:lnTo>
                  <a:pt x="310" y="75"/>
                </a:lnTo>
                <a:lnTo>
                  <a:pt x="308" y="75"/>
                </a:lnTo>
                <a:lnTo>
                  <a:pt x="308" y="75"/>
                </a:lnTo>
                <a:lnTo>
                  <a:pt x="305" y="75"/>
                </a:lnTo>
                <a:lnTo>
                  <a:pt x="303" y="77"/>
                </a:lnTo>
                <a:lnTo>
                  <a:pt x="301" y="77"/>
                </a:lnTo>
                <a:lnTo>
                  <a:pt x="301" y="79"/>
                </a:lnTo>
                <a:lnTo>
                  <a:pt x="301" y="79"/>
                </a:lnTo>
                <a:lnTo>
                  <a:pt x="299" y="81"/>
                </a:lnTo>
                <a:lnTo>
                  <a:pt x="297" y="81"/>
                </a:lnTo>
                <a:lnTo>
                  <a:pt x="297" y="83"/>
                </a:lnTo>
                <a:lnTo>
                  <a:pt x="295" y="83"/>
                </a:lnTo>
                <a:lnTo>
                  <a:pt x="295" y="85"/>
                </a:lnTo>
                <a:lnTo>
                  <a:pt x="291" y="85"/>
                </a:lnTo>
                <a:lnTo>
                  <a:pt x="291" y="85"/>
                </a:lnTo>
                <a:lnTo>
                  <a:pt x="291" y="87"/>
                </a:lnTo>
                <a:lnTo>
                  <a:pt x="291" y="87"/>
                </a:lnTo>
                <a:lnTo>
                  <a:pt x="289" y="89"/>
                </a:lnTo>
                <a:lnTo>
                  <a:pt x="289" y="89"/>
                </a:lnTo>
                <a:lnTo>
                  <a:pt x="282" y="94"/>
                </a:lnTo>
                <a:lnTo>
                  <a:pt x="280" y="96"/>
                </a:lnTo>
                <a:lnTo>
                  <a:pt x="280" y="96"/>
                </a:lnTo>
                <a:lnTo>
                  <a:pt x="280" y="98"/>
                </a:lnTo>
                <a:lnTo>
                  <a:pt x="280" y="100"/>
                </a:lnTo>
                <a:lnTo>
                  <a:pt x="280" y="100"/>
                </a:lnTo>
                <a:lnTo>
                  <a:pt x="278" y="100"/>
                </a:lnTo>
                <a:lnTo>
                  <a:pt x="278" y="100"/>
                </a:lnTo>
                <a:lnTo>
                  <a:pt x="278" y="102"/>
                </a:lnTo>
                <a:lnTo>
                  <a:pt x="276" y="102"/>
                </a:lnTo>
                <a:lnTo>
                  <a:pt x="274" y="104"/>
                </a:lnTo>
                <a:lnTo>
                  <a:pt x="274" y="106"/>
                </a:lnTo>
                <a:lnTo>
                  <a:pt x="272" y="106"/>
                </a:lnTo>
                <a:lnTo>
                  <a:pt x="270" y="106"/>
                </a:lnTo>
                <a:lnTo>
                  <a:pt x="266" y="104"/>
                </a:lnTo>
                <a:lnTo>
                  <a:pt x="264" y="104"/>
                </a:lnTo>
                <a:lnTo>
                  <a:pt x="264" y="106"/>
                </a:lnTo>
                <a:lnTo>
                  <a:pt x="264" y="108"/>
                </a:lnTo>
                <a:lnTo>
                  <a:pt x="262" y="108"/>
                </a:lnTo>
                <a:lnTo>
                  <a:pt x="262" y="110"/>
                </a:lnTo>
                <a:lnTo>
                  <a:pt x="260" y="110"/>
                </a:lnTo>
                <a:lnTo>
                  <a:pt x="260" y="110"/>
                </a:lnTo>
                <a:lnTo>
                  <a:pt x="255" y="112"/>
                </a:lnTo>
                <a:lnTo>
                  <a:pt x="255" y="112"/>
                </a:lnTo>
                <a:lnTo>
                  <a:pt x="255" y="112"/>
                </a:lnTo>
                <a:lnTo>
                  <a:pt x="253" y="117"/>
                </a:lnTo>
                <a:lnTo>
                  <a:pt x="251" y="119"/>
                </a:lnTo>
                <a:lnTo>
                  <a:pt x="251" y="121"/>
                </a:lnTo>
                <a:lnTo>
                  <a:pt x="251" y="123"/>
                </a:lnTo>
                <a:lnTo>
                  <a:pt x="251" y="125"/>
                </a:lnTo>
                <a:lnTo>
                  <a:pt x="251" y="125"/>
                </a:lnTo>
                <a:lnTo>
                  <a:pt x="249" y="125"/>
                </a:lnTo>
                <a:lnTo>
                  <a:pt x="249" y="127"/>
                </a:lnTo>
                <a:lnTo>
                  <a:pt x="247" y="127"/>
                </a:lnTo>
                <a:lnTo>
                  <a:pt x="249" y="129"/>
                </a:lnTo>
                <a:lnTo>
                  <a:pt x="249" y="129"/>
                </a:lnTo>
                <a:lnTo>
                  <a:pt x="249" y="131"/>
                </a:lnTo>
                <a:lnTo>
                  <a:pt x="253" y="146"/>
                </a:lnTo>
                <a:lnTo>
                  <a:pt x="255" y="152"/>
                </a:lnTo>
                <a:lnTo>
                  <a:pt x="255" y="156"/>
                </a:lnTo>
                <a:lnTo>
                  <a:pt x="255" y="156"/>
                </a:lnTo>
                <a:lnTo>
                  <a:pt x="255" y="158"/>
                </a:lnTo>
                <a:lnTo>
                  <a:pt x="257" y="158"/>
                </a:lnTo>
                <a:lnTo>
                  <a:pt x="257" y="158"/>
                </a:lnTo>
                <a:lnTo>
                  <a:pt x="260" y="158"/>
                </a:lnTo>
                <a:lnTo>
                  <a:pt x="260" y="158"/>
                </a:lnTo>
                <a:lnTo>
                  <a:pt x="262" y="160"/>
                </a:lnTo>
                <a:lnTo>
                  <a:pt x="264" y="165"/>
                </a:lnTo>
                <a:lnTo>
                  <a:pt x="264" y="165"/>
                </a:lnTo>
                <a:lnTo>
                  <a:pt x="266" y="167"/>
                </a:lnTo>
                <a:lnTo>
                  <a:pt x="266" y="167"/>
                </a:lnTo>
                <a:lnTo>
                  <a:pt x="268" y="167"/>
                </a:lnTo>
                <a:lnTo>
                  <a:pt x="270" y="167"/>
                </a:lnTo>
                <a:lnTo>
                  <a:pt x="270" y="167"/>
                </a:lnTo>
                <a:lnTo>
                  <a:pt x="272" y="167"/>
                </a:lnTo>
                <a:lnTo>
                  <a:pt x="276" y="171"/>
                </a:lnTo>
                <a:lnTo>
                  <a:pt x="276" y="171"/>
                </a:lnTo>
                <a:lnTo>
                  <a:pt x="278" y="171"/>
                </a:lnTo>
                <a:lnTo>
                  <a:pt x="278" y="171"/>
                </a:lnTo>
                <a:lnTo>
                  <a:pt x="282" y="171"/>
                </a:lnTo>
                <a:lnTo>
                  <a:pt x="282" y="169"/>
                </a:lnTo>
                <a:lnTo>
                  <a:pt x="282" y="169"/>
                </a:lnTo>
                <a:lnTo>
                  <a:pt x="287" y="171"/>
                </a:lnTo>
                <a:lnTo>
                  <a:pt x="289" y="171"/>
                </a:lnTo>
                <a:lnTo>
                  <a:pt x="293" y="173"/>
                </a:lnTo>
                <a:lnTo>
                  <a:pt x="293" y="173"/>
                </a:lnTo>
                <a:lnTo>
                  <a:pt x="293" y="173"/>
                </a:lnTo>
                <a:lnTo>
                  <a:pt x="295" y="173"/>
                </a:lnTo>
                <a:lnTo>
                  <a:pt x="301" y="173"/>
                </a:lnTo>
                <a:lnTo>
                  <a:pt x="303" y="171"/>
                </a:lnTo>
                <a:lnTo>
                  <a:pt x="308" y="169"/>
                </a:lnTo>
                <a:lnTo>
                  <a:pt x="310" y="169"/>
                </a:lnTo>
                <a:lnTo>
                  <a:pt x="310" y="169"/>
                </a:lnTo>
                <a:lnTo>
                  <a:pt x="312" y="169"/>
                </a:lnTo>
                <a:lnTo>
                  <a:pt x="314" y="169"/>
                </a:lnTo>
                <a:lnTo>
                  <a:pt x="316" y="171"/>
                </a:lnTo>
                <a:lnTo>
                  <a:pt x="318" y="171"/>
                </a:lnTo>
                <a:lnTo>
                  <a:pt x="318" y="171"/>
                </a:lnTo>
                <a:lnTo>
                  <a:pt x="320" y="169"/>
                </a:lnTo>
                <a:lnTo>
                  <a:pt x="320" y="169"/>
                </a:lnTo>
                <a:lnTo>
                  <a:pt x="322" y="167"/>
                </a:lnTo>
                <a:lnTo>
                  <a:pt x="322" y="167"/>
                </a:lnTo>
                <a:lnTo>
                  <a:pt x="324" y="163"/>
                </a:lnTo>
                <a:lnTo>
                  <a:pt x="324" y="163"/>
                </a:lnTo>
                <a:lnTo>
                  <a:pt x="324" y="160"/>
                </a:lnTo>
                <a:lnTo>
                  <a:pt x="326" y="160"/>
                </a:lnTo>
                <a:lnTo>
                  <a:pt x="328" y="158"/>
                </a:lnTo>
                <a:lnTo>
                  <a:pt x="331" y="158"/>
                </a:lnTo>
                <a:lnTo>
                  <a:pt x="333" y="158"/>
                </a:lnTo>
                <a:lnTo>
                  <a:pt x="335" y="158"/>
                </a:lnTo>
                <a:lnTo>
                  <a:pt x="335" y="158"/>
                </a:lnTo>
                <a:lnTo>
                  <a:pt x="335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0"/>
                </a:lnTo>
                <a:lnTo>
                  <a:pt x="337" y="163"/>
                </a:lnTo>
                <a:lnTo>
                  <a:pt x="337" y="163"/>
                </a:lnTo>
                <a:lnTo>
                  <a:pt x="337" y="163"/>
                </a:lnTo>
                <a:lnTo>
                  <a:pt x="337" y="165"/>
                </a:lnTo>
                <a:lnTo>
                  <a:pt x="337" y="165"/>
                </a:lnTo>
                <a:lnTo>
                  <a:pt x="335" y="167"/>
                </a:lnTo>
                <a:lnTo>
                  <a:pt x="335" y="167"/>
                </a:lnTo>
                <a:lnTo>
                  <a:pt x="335" y="169"/>
                </a:lnTo>
                <a:lnTo>
                  <a:pt x="337" y="169"/>
                </a:lnTo>
                <a:lnTo>
                  <a:pt x="337" y="171"/>
                </a:lnTo>
                <a:lnTo>
                  <a:pt x="337" y="171"/>
                </a:lnTo>
                <a:lnTo>
                  <a:pt x="337" y="173"/>
                </a:lnTo>
                <a:lnTo>
                  <a:pt x="337" y="173"/>
                </a:lnTo>
                <a:lnTo>
                  <a:pt x="337" y="175"/>
                </a:lnTo>
                <a:lnTo>
                  <a:pt x="337" y="175"/>
                </a:lnTo>
                <a:lnTo>
                  <a:pt x="337" y="175"/>
                </a:lnTo>
                <a:lnTo>
                  <a:pt x="337" y="177"/>
                </a:lnTo>
                <a:lnTo>
                  <a:pt x="337" y="177"/>
                </a:lnTo>
                <a:lnTo>
                  <a:pt x="337" y="179"/>
                </a:lnTo>
                <a:lnTo>
                  <a:pt x="339" y="179"/>
                </a:lnTo>
                <a:lnTo>
                  <a:pt x="341" y="183"/>
                </a:lnTo>
                <a:lnTo>
                  <a:pt x="341" y="183"/>
                </a:lnTo>
                <a:lnTo>
                  <a:pt x="341" y="185"/>
                </a:lnTo>
                <a:lnTo>
                  <a:pt x="341" y="185"/>
                </a:lnTo>
                <a:lnTo>
                  <a:pt x="341" y="185"/>
                </a:lnTo>
                <a:lnTo>
                  <a:pt x="341" y="188"/>
                </a:lnTo>
                <a:lnTo>
                  <a:pt x="339" y="188"/>
                </a:lnTo>
                <a:lnTo>
                  <a:pt x="341" y="190"/>
                </a:lnTo>
                <a:lnTo>
                  <a:pt x="341" y="192"/>
                </a:lnTo>
                <a:lnTo>
                  <a:pt x="339" y="192"/>
                </a:lnTo>
                <a:lnTo>
                  <a:pt x="339" y="192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7" y="194"/>
                </a:lnTo>
                <a:lnTo>
                  <a:pt x="335" y="196"/>
                </a:lnTo>
                <a:lnTo>
                  <a:pt x="335" y="196"/>
                </a:lnTo>
                <a:lnTo>
                  <a:pt x="333" y="196"/>
                </a:lnTo>
                <a:lnTo>
                  <a:pt x="331" y="196"/>
                </a:lnTo>
                <a:lnTo>
                  <a:pt x="328" y="194"/>
                </a:lnTo>
                <a:lnTo>
                  <a:pt x="328" y="194"/>
                </a:lnTo>
                <a:lnTo>
                  <a:pt x="326" y="194"/>
                </a:lnTo>
                <a:lnTo>
                  <a:pt x="324" y="194"/>
                </a:lnTo>
                <a:lnTo>
                  <a:pt x="322" y="194"/>
                </a:lnTo>
                <a:lnTo>
                  <a:pt x="320" y="194"/>
                </a:lnTo>
                <a:lnTo>
                  <a:pt x="320" y="194"/>
                </a:lnTo>
                <a:lnTo>
                  <a:pt x="310" y="198"/>
                </a:lnTo>
                <a:lnTo>
                  <a:pt x="305" y="198"/>
                </a:lnTo>
                <a:lnTo>
                  <a:pt x="303" y="198"/>
                </a:lnTo>
                <a:lnTo>
                  <a:pt x="301" y="198"/>
                </a:lnTo>
                <a:lnTo>
                  <a:pt x="301" y="198"/>
                </a:lnTo>
                <a:lnTo>
                  <a:pt x="293" y="202"/>
                </a:lnTo>
                <a:lnTo>
                  <a:pt x="289" y="202"/>
                </a:lnTo>
                <a:lnTo>
                  <a:pt x="287" y="204"/>
                </a:lnTo>
                <a:lnTo>
                  <a:pt x="287" y="204"/>
                </a:lnTo>
                <a:lnTo>
                  <a:pt x="287" y="206"/>
                </a:lnTo>
                <a:lnTo>
                  <a:pt x="285" y="206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5" y="208"/>
                </a:lnTo>
                <a:lnTo>
                  <a:pt x="287" y="213"/>
                </a:lnTo>
                <a:lnTo>
                  <a:pt x="289" y="215"/>
                </a:lnTo>
                <a:lnTo>
                  <a:pt x="289" y="217"/>
                </a:lnTo>
                <a:lnTo>
                  <a:pt x="289" y="219"/>
                </a:lnTo>
                <a:lnTo>
                  <a:pt x="289" y="221"/>
                </a:lnTo>
                <a:lnTo>
                  <a:pt x="289" y="221"/>
                </a:lnTo>
                <a:lnTo>
                  <a:pt x="287" y="223"/>
                </a:lnTo>
                <a:lnTo>
                  <a:pt x="287" y="223"/>
                </a:lnTo>
                <a:lnTo>
                  <a:pt x="285" y="223"/>
                </a:lnTo>
                <a:lnTo>
                  <a:pt x="282" y="223"/>
                </a:lnTo>
                <a:lnTo>
                  <a:pt x="280" y="225"/>
                </a:lnTo>
                <a:lnTo>
                  <a:pt x="280" y="225"/>
                </a:lnTo>
                <a:lnTo>
                  <a:pt x="280" y="225"/>
                </a:lnTo>
                <a:lnTo>
                  <a:pt x="278" y="225"/>
                </a:lnTo>
                <a:lnTo>
                  <a:pt x="278" y="227"/>
                </a:lnTo>
                <a:lnTo>
                  <a:pt x="278" y="227"/>
                </a:lnTo>
                <a:lnTo>
                  <a:pt x="280" y="229"/>
                </a:lnTo>
                <a:lnTo>
                  <a:pt x="285" y="236"/>
                </a:lnTo>
                <a:lnTo>
                  <a:pt x="289" y="238"/>
                </a:lnTo>
                <a:lnTo>
                  <a:pt x="293" y="238"/>
                </a:lnTo>
                <a:lnTo>
                  <a:pt x="293" y="238"/>
                </a:lnTo>
                <a:lnTo>
                  <a:pt x="295" y="238"/>
                </a:lnTo>
                <a:lnTo>
                  <a:pt x="295" y="238"/>
                </a:lnTo>
                <a:lnTo>
                  <a:pt x="297" y="238"/>
                </a:lnTo>
                <a:lnTo>
                  <a:pt x="297" y="238"/>
                </a:lnTo>
                <a:lnTo>
                  <a:pt x="301" y="242"/>
                </a:lnTo>
                <a:lnTo>
                  <a:pt x="303" y="244"/>
                </a:lnTo>
                <a:lnTo>
                  <a:pt x="305" y="244"/>
                </a:lnTo>
                <a:lnTo>
                  <a:pt x="305" y="248"/>
                </a:lnTo>
                <a:lnTo>
                  <a:pt x="308" y="252"/>
                </a:lnTo>
                <a:lnTo>
                  <a:pt x="308" y="254"/>
                </a:lnTo>
                <a:lnTo>
                  <a:pt x="308" y="256"/>
                </a:lnTo>
                <a:lnTo>
                  <a:pt x="305" y="259"/>
                </a:lnTo>
                <a:lnTo>
                  <a:pt x="305" y="259"/>
                </a:lnTo>
                <a:lnTo>
                  <a:pt x="303" y="259"/>
                </a:lnTo>
                <a:lnTo>
                  <a:pt x="295" y="265"/>
                </a:lnTo>
                <a:lnTo>
                  <a:pt x="295" y="265"/>
                </a:lnTo>
                <a:lnTo>
                  <a:pt x="293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5"/>
                </a:lnTo>
                <a:lnTo>
                  <a:pt x="291" y="263"/>
                </a:lnTo>
                <a:lnTo>
                  <a:pt x="291" y="261"/>
                </a:lnTo>
                <a:lnTo>
                  <a:pt x="291" y="261"/>
                </a:lnTo>
                <a:lnTo>
                  <a:pt x="291" y="261"/>
                </a:lnTo>
                <a:lnTo>
                  <a:pt x="289" y="259"/>
                </a:lnTo>
                <a:lnTo>
                  <a:pt x="289" y="259"/>
                </a:lnTo>
                <a:lnTo>
                  <a:pt x="289" y="256"/>
                </a:lnTo>
                <a:lnTo>
                  <a:pt x="289" y="256"/>
                </a:lnTo>
                <a:lnTo>
                  <a:pt x="287" y="256"/>
                </a:lnTo>
                <a:lnTo>
                  <a:pt x="287" y="256"/>
                </a:lnTo>
                <a:lnTo>
                  <a:pt x="285" y="256"/>
                </a:lnTo>
                <a:lnTo>
                  <a:pt x="285" y="256"/>
                </a:lnTo>
                <a:lnTo>
                  <a:pt x="285" y="256"/>
                </a:lnTo>
                <a:lnTo>
                  <a:pt x="282" y="254"/>
                </a:lnTo>
                <a:lnTo>
                  <a:pt x="282" y="254"/>
                </a:lnTo>
                <a:lnTo>
                  <a:pt x="282" y="256"/>
                </a:lnTo>
                <a:lnTo>
                  <a:pt x="280" y="256"/>
                </a:lnTo>
                <a:lnTo>
                  <a:pt x="280" y="259"/>
                </a:lnTo>
                <a:lnTo>
                  <a:pt x="282" y="261"/>
                </a:lnTo>
                <a:lnTo>
                  <a:pt x="282" y="263"/>
                </a:lnTo>
                <a:lnTo>
                  <a:pt x="282" y="263"/>
                </a:lnTo>
                <a:lnTo>
                  <a:pt x="282" y="263"/>
                </a:lnTo>
                <a:lnTo>
                  <a:pt x="280" y="267"/>
                </a:lnTo>
                <a:lnTo>
                  <a:pt x="280" y="267"/>
                </a:lnTo>
                <a:lnTo>
                  <a:pt x="280" y="269"/>
                </a:lnTo>
                <a:lnTo>
                  <a:pt x="280" y="269"/>
                </a:lnTo>
                <a:lnTo>
                  <a:pt x="282" y="271"/>
                </a:lnTo>
                <a:lnTo>
                  <a:pt x="282" y="279"/>
                </a:lnTo>
                <a:lnTo>
                  <a:pt x="282" y="282"/>
                </a:lnTo>
                <a:lnTo>
                  <a:pt x="285" y="284"/>
                </a:lnTo>
                <a:lnTo>
                  <a:pt x="289" y="290"/>
                </a:lnTo>
                <a:lnTo>
                  <a:pt x="289" y="292"/>
                </a:lnTo>
                <a:lnTo>
                  <a:pt x="291" y="294"/>
                </a:lnTo>
                <a:lnTo>
                  <a:pt x="289" y="294"/>
                </a:lnTo>
                <a:lnTo>
                  <a:pt x="289" y="296"/>
                </a:lnTo>
                <a:lnTo>
                  <a:pt x="289" y="296"/>
                </a:lnTo>
                <a:lnTo>
                  <a:pt x="289" y="298"/>
                </a:lnTo>
                <a:lnTo>
                  <a:pt x="287" y="298"/>
                </a:lnTo>
                <a:lnTo>
                  <a:pt x="287" y="300"/>
                </a:lnTo>
                <a:lnTo>
                  <a:pt x="287" y="300"/>
                </a:lnTo>
                <a:lnTo>
                  <a:pt x="285" y="300"/>
                </a:lnTo>
                <a:lnTo>
                  <a:pt x="282" y="300"/>
                </a:lnTo>
                <a:lnTo>
                  <a:pt x="282" y="300"/>
                </a:lnTo>
                <a:lnTo>
                  <a:pt x="282" y="300"/>
                </a:lnTo>
                <a:lnTo>
                  <a:pt x="280" y="302"/>
                </a:lnTo>
                <a:lnTo>
                  <a:pt x="276" y="302"/>
                </a:lnTo>
                <a:lnTo>
                  <a:pt x="274" y="300"/>
                </a:lnTo>
                <a:lnTo>
                  <a:pt x="272" y="298"/>
                </a:lnTo>
                <a:lnTo>
                  <a:pt x="268" y="294"/>
                </a:lnTo>
                <a:lnTo>
                  <a:pt x="266" y="294"/>
                </a:lnTo>
                <a:lnTo>
                  <a:pt x="266" y="292"/>
                </a:lnTo>
                <a:lnTo>
                  <a:pt x="266" y="292"/>
                </a:lnTo>
                <a:lnTo>
                  <a:pt x="266" y="290"/>
                </a:lnTo>
                <a:lnTo>
                  <a:pt x="268" y="290"/>
                </a:lnTo>
                <a:lnTo>
                  <a:pt x="268" y="288"/>
                </a:lnTo>
                <a:lnTo>
                  <a:pt x="268" y="286"/>
                </a:lnTo>
                <a:lnTo>
                  <a:pt x="268" y="286"/>
                </a:lnTo>
                <a:lnTo>
                  <a:pt x="266" y="286"/>
                </a:lnTo>
                <a:lnTo>
                  <a:pt x="266" y="286"/>
                </a:lnTo>
                <a:lnTo>
                  <a:pt x="262" y="286"/>
                </a:lnTo>
                <a:lnTo>
                  <a:pt x="260" y="288"/>
                </a:lnTo>
                <a:lnTo>
                  <a:pt x="257" y="288"/>
                </a:lnTo>
                <a:lnTo>
                  <a:pt x="257" y="290"/>
                </a:lnTo>
                <a:lnTo>
                  <a:pt x="257" y="290"/>
                </a:lnTo>
                <a:lnTo>
                  <a:pt x="255" y="294"/>
                </a:lnTo>
                <a:lnTo>
                  <a:pt x="255" y="294"/>
                </a:lnTo>
                <a:lnTo>
                  <a:pt x="255" y="296"/>
                </a:lnTo>
                <a:lnTo>
                  <a:pt x="253" y="296"/>
                </a:lnTo>
                <a:lnTo>
                  <a:pt x="251" y="296"/>
                </a:lnTo>
                <a:lnTo>
                  <a:pt x="251" y="296"/>
                </a:lnTo>
                <a:lnTo>
                  <a:pt x="249" y="296"/>
                </a:lnTo>
                <a:lnTo>
                  <a:pt x="249" y="294"/>
                </a:lnTo>
                <a:lnTo>
                  <a:pt x="249" y="292"/>
                </a:lnTo>
                <a:lnTo>
                  <a:pt x="247" y="292"/>
                </a:lnTo>
                <a:lnTo>
                  <a:pt x="247" y="290"/>
                </a:lnTo>
                <a:lnTo>
                  <a:pt x="245" y="290"/>
                </a:lnTo>
                <a:lnTo>
                  <a:pt x="241" y="290"/>
                </a:lnTo>
                <a:lnTo>
                  <a:pt x="239" y="290"/>
                </a:lnTo>
                <a:lnTo>
                  <a:pt x="237" y="290"/>
                </a:lnTo>
                <a:lnTo>
                  <a:pt x="230" y="288"/>
                </a:lnTo>
                <a:lnTo>
                  <a:pt x="228" y="288"/>
                </a:lnTo>
                <a:lnTo>
                  <a:pt x="226" y="288"/>
                </a:lnTo>
                <a:lnTo>
                  <a:pt x="222" y="288"/>
                </a:lnTo>
                <a:lnTo>
                  <a:pt x="222" y="288"/>
                </a:lnTo>
                <a:lnTo>
                  <a:pt x="220" y="288"/>
                </a:lnTo>
                <a:lnTo>
                  <a:pt x="220" y="286"/>
                </a:lnTo>
                <a:lnTo>
                  <a:pt x="218" y="286"/>
                </a:lnTo>
                <a:lnTo>
                  <a:pt x="218" y="284"/>
                </a:lnTo>
                <a:lnTo>
                  <a:pt x="218" y="284"/>
                </a:lnTo>
                <a:lnTo>
                  <a:pt x="220" y="282"/>
                </a:lnTo>
                <a:lnTo>
                  <a:pt x="220" y="282"/>
                </a:lnTo>
                <a:lnTo>
                  <a:pt x="218" y="279"/>
                </a:lnTo>
                <a:lnTo>
                  <a:pt x="218" y="279"/>
                </a:lnTo>
                <a:lnTo>
                  <a:pt x="218" y="279"/>
                </a:lnTo>
                <a:lnTo>
                  <a:pt x="216" y="282"/>
                </a:lnTo>
                <a:lnTo>
                  <a:pt x="214" y="282"/>
                </a:lnTo>
                <a:lnTo>
                  <a:pt x="214" y="284"/>
                </a:lnTo>
                <a:lnTo>
                  <a:pt x="211" y="284"/>
                </a:lnTo>
                <a:lnTo>
                  <a:pt x="211" y="286"/>
                </a:lnTo>
                <a:lnTo>
                  <a:pt x="211" y="288"/>
                </a:lnTo>
                <a:lnTo>
                  <a:pt x="211" y="290"/>
                </a:lnTo>
                <a:lnTo>
                  <a:pt x="211" y="292"/>
                </a:lnTo>
                <a:lnTo>
                  <a:pt x="211" y="294"/>
                </a:lnTo>
                <a:lnTo>
                  <a:pt x="211" y="298"/>
                </a:lnTo>
                <a:lnTo>
                  <a:pt x="211" y="298"/>
                </a:lnTo>
                <a:lnTo>
                  <a:pt x="211" y="302"/>
                </a:lnTo>
                <a:lnTo>
                  <a:pt x="211" y="302"/>
                </a:lnTo>
                <a:lnTo>
                  <a:pt x="211" y="305"/>
                </a:lnTo>
                <a:lnTo>
                  <a:pt x="207" y="309"/>
                </a:lnTo>
                <a:lnTo>
                  <a:pt x="199" y="313"/>
                </a:lnTo>
                <a:lnTo>
                  <a:pt x="199" y="315"/>
                </a:lnTo>
                <a:lnTo>
                  <a:pt x="197" y="317"/>
                </a:lnTo>
                <a:lnTo>
                  <a:pt x="199" y="317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19"/>
                </a:lnTo>
                <a:lnTo>
                  <a:pt x="199" y="321"/>
                </a:lnTo>
                <a:lnTo>
                  <a:pt x="199" y="321"/>
                </a:lnTo>
                <a:lnTo>
                  <a:pt x="199" y="323"/>
                </a:lnTo>
                <a:lnTo>
                  <a:pt x="197" y="323"/>
                </a:lnTo>
                <a:lnTo>
                  <a:pt x="188" y="327"/>
                </a:lnTo>
                <a:lnTo>
                  <a:pt x="184" y="330"/>
                </a:lnTo>
                <a:lnTo>
                  <a:pt x="180" y="332"/>
                </a:lnTo>
                <a:lnTo>
                  <a:pt x="178" y="332"/>
                </a:lnTo>
                <a:lnTo>
                  <a:pt x="176" y="332"/>
                </a:lnTo>
                <a:lnTo>
                  <a:pt x="176" y="332"/>
                </a:lnTo>
                <a:lnTo>
                  <a:pt x="176" y="330"/>
                </a:lnTo>
                <a:lnTo>
                  <a:pt x="174" y="330"/>
                </a:lnTo>
                <a:lnTo>
                  <a:pt x="174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0"/>
                </a:lnTo>
                <a:lnTo>
                  <a:pt x="172" y="334"/>
                </a:lnTo>
                <a:lnTo>
                  <a:pt x="172" y="334"/>
                </a:lnTo>
                <a:lnTo>
                  <a:pt x="172" y="336"/>
                </a:lnTo>
                <a:lnTo>
                  <a:pt x="170" y="338"/>
                </a:lnTo>
                <a:lnTo>
                  <a:pt x="170" y="340"/>
                </a:lnTo>
                <a:lnTo>
                  <a:pt x="170" y="340"/>
                </a:lnTo>
                <a:lnTo>
                  <a:pt x="170" y="342"/>
                </a:lnTo>
                <a:lnTo>
                  <a:pt x="170" y="342"/>
                </a:lnTo>
                <a:lnTo>
                  <a:pt x="168" y="342"/>
                </a:lnTo>
                <a:lnTo>
                  <a:pt x="168" y="342"/>
                </a:lnTo>
                <a:lnTo>
                  <a:pt x="166" y="340"/>
                </a:lnTo>
                <a:lnTo>
                  <a:pt x="163" y="340"/>
                </a:lnTo>
                <a:lnTo>
                  <a:pt x="163" y="340"/>
                </a:lnTo>
                <a:lnTo>
                  <a:pt x="159" y="340"/>
                </a:lnTo>
                <a:lnTo>
                  <a:pt x="157" y="338"/>
                </a:lnTo>
                <a:lnTo>
                  <a:pt x="157" y="336"/>
                </a:lnTo>
                <a:lnTo>
                  <a:pt x="157" y="334"/>
                </a:lnTo>
                <a:lnTo>
                  <a:pt x="157" y="334"/>
                </a:lnTo>
                <a:lnTo>
                  <a:pt x="151" y="330"/>
                </a:lnTo>
                <a:lnTo>
                  <a:pt x="149" y="330"/>
                </a:lnTo>
                <a:lnTo>
                  <a:pt x="149" y="327"/>
                </a:lnTo>
                <a:lnTo>
                  <a:pt x="149" y="325"/>
                </a:lnTo>
                <a:lnTo>
                  <a:pt x="147" y="321"/>
                </a:lnTo>
                <a:lnTo>
                  <a:pt x="147" y="321"/>
                </a:lnTo>
                <a:lnTo>
                  <a:pt x="149" y="317"/>
                </a:lnTo>
                <a:lnTo>
                  <a:pt x="151" y="315"/>
                </a:lnTo>
                <a:lnTo>
                  <a:pt x="151" y="315"/>
                </a:lnTo>
                <a:lnTo>
                  <a:pt x="151" y="315"/>
                </a:lnTo>
                <a:lnTo>
                  <a:pt x="153" y="315"/>
                </a:lnTo>
                <a:lnTo>
                  <a:pt x="153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9" y="319"/>
                </a:lnTo>
                <a:lnTo>
                  <a:pt x="159" y="319"/>
                </a:lnTo>
                <a:lnTo>
                  <a:pt x="161" y="319"/>
                </a:lnTo>
                <a:lnTo>
                  <a:pt x="163" y="319"/>
                </a:lnTo>
                <a:lnTo>
                  <a:pt x="163" y="319"/>
                </a:lnTo>
                <a:lnTo>
                  <a:pt x="166" y="317"/>
                </a:lnTo>
                <a:lnTo>
                  <a:pt x="168" y="317"/>
                </a:lnTo>
                <a:lnTo>
                  <a:pt x="168" y="317"/>
                </a:lnTo>
                <a:lnTo>
                  <a:pt x="170" y="319"/>
                </a:lnTo>
                <a:lnTo>
                  <a:pt x="172" y="319"/>
                </a:lnTo>
                <a:lnTo>
                  <a:pt x="172" y="319"/>
                </a:lnTo>
                <a:lnTo>
                  <a:pt x="172" y="319"/>
                </a:lnTo>
                <a:lnTo>
                  <a:pt x="174" y="319"/>
                </a:lnTo>
                <a:lnTo>
                  <a:pt x="174" y="317"/>
                </a:lnTo>
                <a:lnTo>
                  <a:pt x="174" y="315"/>
                </a:lnTo>
                <a:lnTo>
                  <a:pt x="176" y="313"/>
                </a:lnTo>
                <a:lnTo>
                  <a:pt x="178" y="311"/>
                </a:lnTo>
                <a:lnTo>
                  <a:pt x="180" y="309"/>
                </a:lnTo>
                <a:lnTo>
                  <a:pt x="180" y="307"/>
                </a:lnTo>
                <a:lnTo>
                  <a:pt x="180" y="307"/>
                </a:lnTo>
                <a:lnTo>
                  <a:pt x="176" y="305"/>
                </a:lnTo>
                <a:lnTo>
                  <a:pt x="174" y="302"/>
                </a:lnTo>
                <a:lnTo>
                  <a:pt x="174" y="300"/>
                </a:lnTo>
                <a:lnTo>
                  <a:pt x="174" y="298"/>
                </a:lnTo>
                <a:lnTo>
                  <a:pt x="176" y="296"/>
                </a:lnTo>
                <a:lnTo>
                  <a:pt x="178" y="292"/>
                </a:lnTo>
                <a:lnTo>
                  <a:pt x="180" y="290"/>
                </a:lnTo>
                <a:lnTo>
                  <a:pt x="180" y="288"/>
                </a:lnTo>
                <a:lnTo>
                  <a:pt x="180" y="286"/>
                </a:lnTo>
                <a:lnTo>
                  <a:pt x="178" y="284"/>
                </a:lnTo>
                <a:lnTo>
                  <a:pt x="178" y="284"/>
                </a:lnTo>
                <a:lnTo>
                  <a:pt x="178" y="284"/>
                </a:lnTo>
                <a:lnTo>
                  <a:pt x="176" y="284"/>
                </a:lnTo>
                <a:lnTo>
                  <a:pt x="176" y="282"/>
                </a:lnTo>
                <a:lnTo>
                  <a:pt x="174" y="282"/>
                </a:lnTo>
                <a:lnTo>
                  <a:pt x="174" y="279"/>
                </a:lnTo>
                <a:lnTo>
                  <a:pt x="174" y="275"/>
                </a:lnTo>
                <a:lnTo>
                  <a:pt x="174" y="273"/>
                </a:lnTo>
                <a:lnTo>
                  <a:pt x="172" y="273"/>
                </a:lnTo>
                <a:lnTo>
                  <a:pt x="172" y="271"/>
                </a:lnTo>
                <a:lnTo>
                  <a:pt x="174" y="267"/>
                </a:lnTo>
                <a:lnTo>
                  <a:pt x="174" y="265"/>
                </a:lnTo>
                <a:lnTo>
                  <a:pt x="176" y="265"/>
                </a:lnTo>
                <a:lnTo>
                  <a:pt x="176" y="265"/>
                </a:lnTo>
                <a:lnTo>
                  <a:pt x="178" y="265"/>
                </a:lnTo>
                <a:lnTo>
                  <a:pt x="182" y="267"/>
                </a:lnTo>
                <a:lnTo>
                  <a:pt x="182" y="267"/>
                </a:lnTo>
                <a:lnTo>
                  <a:pt x="184" y="267"/>
                </a:lnTo>
                <a:lnTo>
                  <a:pt x="186" y="267"/>
                </a:lnTo>
                <a:lnTo>
                  <a:pt x="186" y="265"/>
                </a:lnTo>
                <a:lnTo>
                  <a:pt x="186" y="265"/>
                </a:lnTo>
                <a:lnTo>
                  <a:pt x="186" y="263"/>
                </a:lnTo>
                <a:lnTo>
                  <a:pt x="186" y="263"/>
                </a:lnTo>
                <a:lnTo>
                  <a:pt x="186" y="252"/>
                </a:lnTo>
                <a:lnTo>
                  <a:pt x="184" y="248"/>
                </a:lnTo>
                <a:lnTo>
                  <a:pt x="182" y="246"/>
                </a:lnTo>
                <a:lnTo>
                  <a:pt x="180" y="246"/>
                </a:lnTo>
                <a:lnTo>
                  <a:pt x="180" y="244"/>
                </a:lnTo>
                <a:lnTo>
                  <a:pt x="180" y="244"/>
                </a:lnTo>
                <a:lnTo>
                  <a:pt x="180" y="242"/>
                </a:lnTo>
                <a:lnTo>
                  <a:pt x="180" y="240"/>
                </a:lnTo>
                <a:lnTo>
                  <a:pt x="178" y="236"/>
                </a:lnTo>
                <a:lnTo>
                  <a:pt x="176" y="234"/>
                </a:lnTo>
                <a:lnTo>
                  <a:pt x="176" y="234"/>
                </a:lnTo>
                <a:lnTo>
                  <a:pt x="174" y="234"/>
                </a:lnTo>
                <a:lnTo>
                  <a:pt x="172" y="234"/>
                </a:lnTo>
                <a:lnTo>
                  <a:pt x="172" y="234"/>
                </a:lnTo>
                <a:lnTo>
                  <a:pt x="163" y="238"/>
                </a:lnTo>
                <a:lnTo>
                  <a:pt x="159" y="238"/>
                </a:lnTo>
                <a:lnTo>
                  <a:pt x="153" y="240"/>
                </a:lnTo>
                <a:lnTo>
                  <a:pt x="145" y="242"/>
                </a:lnTo>
                <a:lnTo>
                  <a:pt x="140" y="242"/>
                </a:lnTo>
                <a:lnTo>
                  <a:pt x="138" y="242"/>
                </a:lnTo>
                <a:lnTo>
                  <a:pt x="132" y="240"/>
                </a:lnTo>
                <a:lnTo>
                  <a:pt x="130" y="240"/>
                </a:lnTo>
                <a:lnTo>
                  <a:pt x="126" y="240"/>
                </a:lnTo>
                <a:lnTo>
                  <a:pt x="124" y="240"/>
                </a:lnTo>
                <a:lnTo>
                  <a:pt x="122" y="240"/>
                </a:lnTo>
                <a:lnTo>
                  <a:pt x="120" y="240"/>
                </a:lnTo>
                <a:lnTo>
                  <a:pt x="117" y="238"/>
                </a:lnTo>
                <a:lnTo>
                  <a:pt x="117" y="238"/>
                </a:lnTo>
                <a:lnTo>
                  <a:pt x="115" y="236"/>
                </a:lnTo>
                <a:lnTo>
                  <a:pt x="115" y="236"/>
                </a:lnTo>
                <a:lnTo>
                  <a:pt x="115" y="234"/>
                </a:lnTo>
                <a:lnTo>
                  <a:pt x="117" y="231"/>
                </a:lnTo>
                <a:lnTo>
                  <a:pt x="120" y="229"/>
                </a:lnTo>
                <a:lnTo>
                  <a:pt x="120" y="229"/>
                </a:lnTo>
                <a:lnTo>
                  <a:pt x="120" y="227"/>
                </a:lnTo>
                <a:lnTo>
                  <a:pt x="120" y="227"/>
                </a:lnTo>
                <a:lnTo>
                  <a:pt x="120" y="225"/>
                </a:lnTo>
                <a:lnTo>
                  <a:pt x="117" y="223"/>
                </a:lnTo>
                <a:lnTo>
                  <a:pt x="117" y="221"/>
                </a:lnTo>
                <a:lnTo>
                  <a:pt x="117" y="221"/>
                </a:lnTo>
                <a:lnTo>
                  <a:pt x="117" y="221"/>
                </a:lnTo>
                <a:lnTo>
                  <a:pt x="117" y="219"/>
                </a:lnTo>
                <a:lnTo>
                  <a:pt x="120" y="221"/>
                </a:lnTo>
                <a:lnTo>
                  <a:pt x="120" y="221"/>
                </a:lnTo>
                <a:lnTo>
                  <a:pt x="122" y="223"/>
                </a:lnTo>
                <a:lnTo>
                  <a:pt x="124" y="225"/>
                </a:lnTo>
                <a:lnTo>
                  <a:pt x="126" y="225"/>
                </a:lnTo>
                <a:lnTo>
                  <a:pt x="126" y="225"/>
                </a:lnTo>
                <a:lnTo>
                  <a:pt x="128" y="225"/>
                </a:lnTo>
                <a:lnTo>
                  <a:pt x="130" y="225"/>
                </a:lnTo>
                <a:lnTo>
                  <a:pt x="132" y="225"/>
                </a:lnTo>
                <a:lnTo>
                  <a:pt x="134" y="225"/>
                </a:lnTo>
                <a:lnTo>
                  <a:pt x="136" y="225"/>
                </a:lnTo>
                <a:lnTo>
                  <a:pt x="136" y="223"/>
                </a:lnTo>
                <a:lnTo>
                  <a:pt x="138" y="223"/>
                </a:lnTo>
                <a:lnTo>
                  <a:pt x="138" y="221"/>
                </a:lnTo>
                <a:lnTo>
                  <a:pt x="138" y="221"/>
                </a:lnTo>
                <a:lnTo>
                  <a:pt x="140" y="219"/>
                </a:lnTo>
                <a:lnTo>
                  <a:pt x="138" y="219"/>
                </a:lnTo>
                <a:lnTo>
                  <a:pt x="138" y="219"/>
                </a:lnTo>
                <a:lnTo>
                  <a:pt x="138" y="219"/>
                </a:lnTo>
                <a:lnTo>
                  <a:pt x="134" y="221"/>
                </a:lnTo>
                <a:lnTo>
                  <a:pt x="130" y="221"/>
                </a:lnTo>
                <a:lnTo>
                  <a:pt x="128" y="221"/>
                </a:lnTo>
                <a:lnTo>
                  <a:pt x="126" y="221"/>
                </a:lnTo>
                <a:lnTo>
                  <a:pt x="124" y="219"/>
                </a:lnTo>
                <a:lnTo>
                  <a:pt x="124" y="219"/>
                </a:lnTo>
                <a:lnTo>
                  <a:pt x="124" y="217"/>
                </a:lnTo>
                <a:lnTo>
                  <a:pt x="124" y="217"/>
                </a:lnTo>
                <a:lnTo>
                  <a:pt x="124" y="215"/>
                </a:lnTo>
                <a:lnTo>
                  <a:pt x="124" y="215"/>
                </a:lnTo>
                <a:lnTo>
                  <a:pt x="124" y="215"/>
                </a:lnTo>
                <a:lnTo>
                  <a:pt x="126" y="215"/>
                </a:lnTo>
                <a:lnTo>
                  <a:pt x="128" y="217"/>
                </a:lnTo>
                <a:lnTo>
                  <a:pt x="128" y="217"/>
                </a:lnTo>
                <a:lnTo>
                  <a:pt x="130" y="217"/>
                </a:lnTo>
                <a:lnTo>
                  <a:pt x="130" y="217"/>
                </a:lnTo>
                <a:lnTo>
                  <a:pt x="130" y="215"/>
                </a:lnTo>
                <a:lnTo>
                  <a:pt x="130" y="215"/>
                </a:lnTo>
                <a:lnTo>
                  <a:pt x="130" y="213"/>
                </a:lnTo>
                <a:lnTo>
                  <a:pt x="128" y="211"/>
                </a:lnTo>
                <a:lnTo>
                  <a:pt x="128" y="211"/>
                </a:lnTo>
                <a:lnTo>
                  <a:pt x="128" y="211"/>
                </a:lnTo>
                <a:lnTo>
                  <a:pt x="128" y="208"/>
                </a:lnTo>
                <a:lnTo>
                  <a:pt x="130" y="204"/>
                </a:lnTo>
                <a:lnTo>
                  <a:pt x="130" y="204"/>
                </a:lnTo>
                <a:lnTo>
                  <a:pt x="132" y="202"/>
                </a:lnTo>
                <a:lnTo>
                  <a:pt x="132" y="202"/>
                </a:lnTo>
                <a:lnTo>
                  <a:pt x="130" y="202"/>
                </a:lnTo>
                <a:lnTo>
                  <a:pt x="130" y="202"/>
                </a:lnTo>
                <a:lnTo>
                  <a:pt x="130" y="202"/>
                </a:lnTo>
                <a:lnTo>
                  <a:pt x="126" y="202"/>
                </a:lnTo>
                <a:lnTo>
                  <a:pt x="122" y="204"/>
                </a:lnTo>
                <a:lnTo>
                  <a:pt x="120" y="204"/>
                </a:lnTo>
                <a:lnTo>
                  <a:pt x="113" y="202"/>
                </a:lnTo>
                <a:lnTo>
                  <a:pt x="113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4"/>
                </a:lnTo>
                <a:lnTo>
                  <a:pt x="111" y="206"/>
                </a:lnTo>
                <a:lnTo>
                  <a:pt x="111" y="206"/>
                </a:lnTo>
                <a:lnTo>
                  <a:pt x="111" y="206"/>
                </a:lnTo>
                <a:lnTo>
                  <a:pt x="109" y="208"/>
                </a:lnTo>
                <a:lnTo>
                  <a:pt x="109" y="208"/>
                </a:lnTo>
                <a:lnTo>
                  <a:pt x="109" y="211"/>
                </a:lnTo>
                <a:lnTo>
                  <a:pt x="107" y="211"/>
                </a:lnTo>
                <a:lnTo>
                  <a:pt x="107" y="211"/>
                </a:lnTo>
                <a:lnTo>
                  <a:pt x="109" y="215"/>
                </a:lnTo>
                <a:lnTo>
                  <a:pt x="109" y="217"/>
                </a:lnTo>
                <a:lnTo>
                  <a:pt x="109" y="219"/>
                </a:lnTo>
                <a:lnTo>
                  <a:pt x="107" y="219"/>
                </a:lnTo>
                <a:lnTo>
                  <a:pt x="107" y="221"/>
                </a:lnTo>
                <a:lnTo>
                  <a:pt x="107" y="221"/>
                </a:lnTo>
                <a:lnTo>
                  <a:pt x="107" y="221"/>
                </a:lnTo>
                <a:lnTo>
                  <a:pt x="105" y="221"/>
                </a:lnTo>
                <a:lnTo>
                  <a:pt x="103" y="219"/>
                </a:lnTo>
                <a:lnTo>
                  <a:pt x="103" y="219"/>
                </a:lnTo>
                <a:lnTo>
                  <a:pt x="103" y="219"/>
                </a:lnTo>
                <a:lnTo>
                  <a:pt x="101" y="223"/>
                </a:lnTo>
                <a:lnTo>
                  <a:pt x="99" y="223"/>
                </a:lnTo>
                <a:lnTo>
                  <a:pt x="99" y="223"/>
                </a:lnTo>
                <a:lnTo>
                  <a:pt x="97" y="223"/>
                </a:lnTo>
                <a:lnTo>
                  <a:pt x="94" y="223"/>
                </a:lnTo>
                <a:lnTo>
                  <a:pt x="94" y="223"/>
                </a:lnTo>
                <a:lnTo>
                  <a:pt x="90" y="221"/>
                </a:lnTo>
                <a:lnTo>
                  <a:pt x="90" y="221"/>
                </a:lnTo>
                <a:lnTo>
                  <a:pt x="88" y="221"/>
                </a:lnTo>
                <a:lnTo>
                  <a:pt x="88" y="219"/>
                </a:lnTo>
                <a:lnTo>
                  <a:pt x="88" y="219"/>
                </a:lnTo>
                <a:lnTo>
                  <a:pt x="86" y="217"/>
                </a:lnTo>
                <a:lnTo>
                  <a:pt x="84" y="217"/>
                </a:lnTo>
                <a:lnTo>
                  <a:pt x="82" y="215"/>
                </a:lnTo>
                <a:lnTo>
                  <a:pt x="80" y="215"/>
                </a:lnTo>
                <a:lnTo>
                  <a:pt x="80" y="217"/>
                </a:lnTo>
                <a:lnTo>
                  <a:pt x="80" y="217"/>
                </a:lnTo>
                <a:lnTo>
                  <a:pt x="82" y="223"/>
                </a:lnTo>
                <a:lnTo>
                  <a:pt x="82" y="223"/>
                </a:lnTo>
                <a:lnTo>
                  <a:pt x="82" y="225"/>
                </a:lnTo>
                <a:lnTo>
                  <a:pt x="82" y="227"/>
                </a:lnTo>
                <a:lnTo>
                  <a:pt x="82" y="229"/>
                </a:lnTo>
                <a:lnTo>
                  <a:pt x="82" y="231"/>
                </a:lnTo>
                <a:lnTo>
                  <a:pt x="82" y="231"/>
                </a:lnTo>
                <a:lnTo>
                  <a:pt x="84" y="231"/>
                </a:lnTo>
                <a:lnTo>
                  <a:pt x="86" y="231"/>
                </a:lnTo>
                <a:lnTo>
                  <a:pt x="88" y="231"/>
                </a:lnTo>
                <a:lnTo>
                  <a:pt x="90" y="231"/>
                </a:lnTo>
                <a:lnTo>
                  <a:pt x="90" y="231"/>
                </a:lnTo>
                <a:lnTo>
                  <a:pt x="92" y="231"/>
                </a:lnTo>
                <a:lnTo>
                  <a:pt x="92" y="231"/>
                </a:lnTo>
                <a:lnTo>
                  <a:pt x="94" y="231"/>
                </a:lnTo>
                <a:lnTo>
                  <a:pt x="94" y="231"/>
                </a:lnTo>
                <a:lnTo>
                  <a:pt x="97" y="231"/>
                </a:lnTo>
                <a:lnTo>
                  <a:pt x="97" y="234"/>
                </a:lnTo>
                <a:lnTo>
                  <a:pt x="97" y="234"/>
                </a:lnTo>
                <a:lnTo>
                  <a:pt x="94" y="236"/>
                </a:lnTo>
                <a:lnTo>
                  <a:pt x="94" y="238"/>
                </a:lnTo>
                <a:lnTo>
                  <a:pt x="94" y="240"/>
                </a:lnTo>
                <a:lnTo>
                  <a:pt x="94" y="240"/>
                </a:lnTo>
                <a:lnTo>
                  <a:pt x="94" y="242"/>
                </a:lnTo>
                <a:lnTo>
                  <a:pt x="94" y="244"/>
                </a:lnTo>
                <a:lnTo>
                  <a:pt x="92" y="244"/>
                </a:lnTo>
                <a:lnTo>
                  <a:pt x="92" y="246"/>
                </a:lnTo>
                <a:lnTo>
                  <a:pt x="90" y="246"/>
                </a:lnTo>
                <a:lnTo>
                  <a:pt x="86" y="246"/>
                </a:lnTo>
                <a:lnTo>
                  <a:pt x="86" y="246"/>
                </a:lnTo>
                <a:lnTo>
                  <a:pt x="84" y="244"/>
                </a:lnTo>
                <a:lnTo>
                  <a:pt x="84" y="244"/>
                </a:lnTo>
                <a:lnTo>
                  <a:pt x="82" y="242"/>
                </a:lnTo>
                <a:lnTo>
                  <a:pt x="82" y="240"/>
                </a:lnTo>
                <a:lnTo>
                  <a:pt x="80" y="240"/>
                </a:lnTo>
                <a:lnTo>
                  <a:pt x="80" y="238"/>
                </a:lnTo>
                <a:lnTo>
                  <a:pt x="78" y="238"/>
                </a:lnTo>
                <a:lnTo>
                  <a:pt x="78" y="236"/>
                </a:lnTo>
                <a:lnTo>
                  <a:pt x="78" y="234"/>
                </a:lnTo>
                <a:lnTo>
                  <a:pt x="78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4"/>
                </a:lnTo>
                <a:lnTo>
                  <a:pt x="76" y="238"/>
                </a:lnTo>
                <a:lnTo>
                  <a:pt x="76" y="242"/>
                </a:lnTo>
                <a:lnTo>
                  <a:pt x="76" y="242"/>
                </a:lnTo>
                <a:lnTo>
                  <a:pt x="76" y="244"/>
                </a:lnTo>
                <a:lnTo>
                  <a:pt x="76" y="246"/>
                </a:lnTo>
                <a:lnTo>
                  <a:pt x="74" y="254"/>
                </a:lnTo>
                <a:lnTo>
                  <a:pt x="69" y="259"/>
                </a:lnTo>
                <a:lnTo>
                  <a:pt x="69" y="261"/>
                </a:lnTo>
                <a:lnTo>
                  <a:pt x="69" y="261"/>
                </a:lnTo>
                <a:lnTo>
                  <a:pt x="69" y="263"/>
                </a:lnTo>
                <a:lnTo>
                  <a:pt x="69" y="263"/>
                </a:lnTo>
                <a:lnTo>
                  <a:pt x="69" y="265"/>
                </a:lnTo>
                <a:lnTo>
                  <a:pt x="80" y="267"/>
                </a:lnTo>
                <a:lnTo>
                  <a:pt x="82" y="267"/>
                </a:lnTo>
                <a:lnTo>
                  <a:pt x="82" y="269"/>
                </a:lnTo>
                <a:lnTo>
                  <a:pt x="82" y="271"/>
                </a:lnTo>
                <a:lnTo>
                  <a:pt x="82" y="273"/>
                </a:lnTo>
                <a:lnTo>
                  <a:pt x="80" y="275"/>
                </a:lnTo>
                <a:lnTo>
                  <a:pt x="76" y="279"/>
                </a:lnTo>
                <a:lnTo>
                  <a:pt x="74" y="282"/>
                </a:lnTo>
                <a:lnTo>
                  <a:pt x="74" y="282"/>
                </a:lnTo>
                <a:lnTo>
                  <a:pt x="74" y="284"/>
                </a:lnTo>
                <a:lnTo>
                  <a:pt x="74" y="286"/>
                </a:lnTo>
                <a:lnTo>
                  <a:pt x="74" y="288"/>
                </a:lnTo>
                <a:lnTo>
                  <a:pt x="72" y="288"/>
                </a:lnTo>
                <a:lnTo>
                  <a:pt x="72" y="290"/>
                </a:lnTo>
                <a:lnTo>
                  <a:pt x="72" y="290"/>
                </a:lnTo>
                <a:lnTo>
                  <a:pt x="74" y="290"/>
                </a:lnTo>
                <a:lnTo>
                  <a:pt x="74" y="290"/>
                </a:lnTo>
                <a:lnTo>
                  <a:pt x="78" y="290"/>
                </a:lnTo>
                <a:lnTo>
                  <a:pt x="80" y="290"/>
                </a:lnTo>
                <a:lnTo>
                  <a:pt x="82" y="292"/>
                </a:lnTo>
                <a:lnTo>
                  <a:pt x="84" y="292"/>
                </a:lnTo>
                <a:lnTo>
                  <a:pt x="86" y="294"/>
                </a:lnTo>
                <a:lnTo>
                  <a:pt x="86" y="294"/>
                </a:lnTo>
                <a:lnTo>
                  <a:pt x="86" y="296"/>
                </a:lnTo>
                <a:lnTo>
                  <a:pt x="86" y="302"/>
                </a:lnTo>
                <a:lnTo>
                  <a:pt x="88" y="305"/>
                </a:lnTo>
                <a:lnTo>
                  <a:pt x="88" y="307"/>
                </a:lnTo>
                <a:lnTo>
                  <a:pt x="88" y="309"/>
                </a:lnTo>
                <a:lnTo>
                  <a:pt x="90" y="309"/>
                </a:lnTo>
                <a:lnTo>
                  <a:pt x="90" y="311"/>
                </a:lnTo>
                <a:lnTo>
                  <a:pt x="92" y="313"/>
                </a:lnTo>
                <a:lnTo>
                  <a:pt x="94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17"/>
                </a:lnTo>
                <a:lnTo>
                  <a:pt x="92" y="319"/>
                </a:lnTo>
                <a:lnTo>
                  <a:pt x="88" y="332"/>
                </a:lnTo>
                <a:lnTo>
                  <a:pt x="88" y="336"/>
                </a:lnTo>
                <a:lnTo>
                  <a:pt x="88" y="338"/>
                </a:lnTo>
                <a:lnTo>
                  <a:pt x="88" y="340"/>
                </a:lnTo>
                <a:lnTo>
                  <a:pt x="88" y="342"/>
                </a:lnTo>
                <a:lnTo>
                  <a:pt x="90" y="344"/>
                </a:lnTo>
                <a:lnTo>
                  <a:pt x="92" y="346"/>
                </a:lnTo>
                <a:lnTo>
                  <a:pt x="92" y="350"/>
                </a:lnTo>
                <a:lnTo>
                  <a:pt x="92" y="353"/>
                </a:lnTo>
                <a:lnTo>
                  <a:pt x="92" y="355"/>
                </a:lnTo>
                <a:lnTo>
                  <a:pt x="92" y="357"/>
                </a:lnTo>
                <a:lnTo>
                  <a:pt x="90" y="359"/>
                </a:lnTo>
                <a:lnTo>
                  <a:pt x="90" y="359"/>
                </a:lnTo>
                <a:lnTo>
                  <a:pt x="88" y="361"/>
                </a:lnTo>
                <a:lnTo>
                  <a:pt x="88" y="361"/>
                </a:lnTo>
                <a:lnTo>
                  <a:pt x="88" y="363"/>
                </a:lnTo>
                <a:lnTo>
                  <a:pt x="86" y="367"/>
                </a:lnTo>
                <a:lnTo>
                  <a:pt x="86" y="369"/>
                </a:lnTo>
                <a:lnTo>
                  <a:pt x="84" y="371"/>
                </a:lnTo>
                <a:lnTo>
                  <a:pt x="84" y="371"/>
                </a:lnTo>
                <a:lnTo>
                  <a:pt x="80" y="376"/>
                </a:lnTo>
                <a:lnTo>
                  <a:pt x="80" y="376"/>
                </a:lnTo>
                <a:lnTo>
                  <a:pt x="78" y="376"/>
                </a:lnTo>
                <a:lnTo>
                  <a:pt x="76" y="376"/>
                </a:lnTo>
                <a:lnTo>
                  <a:pt x="69" y="380"/>
                </a:lnTo>
                <a:lnTo>
                  <a:pt x="67" y="380"/>
                </a:lnTo>
                <a:lnTo>
                  <a:pt x="63" y="382"/>
                </a:lnTo>
                <a:lnTo>
                  <a:pt x="61" y="384"/>
                </a:lnTo>
                <a:lnTo>
                  <a:pt x="55" y="390"/>
                </a:lnTo>
                <a:lnTo>
                  <a:pt x="53" y="390"/>
                </a:lnTo>
                <a:lnTo>
                  <a:pt x="51" y="398"/>
                </a:lnTo>
                <a:lnTo>
                  <a:pt x="51" y="398"/>
                </a:lnTo>
                <a:lnTo>
                  <a:pt x="51" y="401"/>
                </a:lnTo>
                <a:lnTo>
                  <a:pt x="51" y="401"/>
                </a:lnTo>
                <a:lnTo>
                  <a:pt x="51" y="403"/>
                </a:lnTo>
                <a:lnTo>
                  <a:pt x="53" y="403"/>
                </a:lnTo>
                <a:lnTo>
                  <a:pt x="53" y="403"/>
                </a:lnTo>
                <a:lnTo>
                  <a:pt x="57" y="403"/>
                </a:lnTo>
                <a:lnTo>
                  <a:pt x="59" y="405"/>
                </a:lnTo>
                <a:lnTo>
                  <a:pt x="61" y="405"/>
                </a:lnTo>
                <a:lnTo>
                  <a:pt x="63" y="405"/>
                </a:lnTo>
                <a:lnTo>
                  <a:pt x="63" y="405"/>
                </a:lnTo>
                <a:lnTo>
                  <a:pt x="65" y="405"/>
                </a:lnTo>
                <a:lnTo>
                  <a:pt x="65" y="407"/>
                </a:lnTo>
                <a:lnTo>
                  <a:pt x="67" y="407"/>
                </a:lnTo>
                <a:lnTo>
                  <a:pt x="67" y="409"/>
                </a:lnTo>
                <a:lnTo>
                  <a:pt x="69" y="409"/>
                </a:lnTo>
                <a:lnTo>
                  <a:pt x="69" y="411"/>
                </a:lnTo>
                <a:lnTo>
                  <a:pt x="69" y="411"/>
                </a:lnTo>
                <a:lnTo>
                  <a:pt x="65" y="413"/>
                </a:lnTo>
                <a:lnTo>
                  <a:pt x="59" y="417"/>
                </a:lnTo>
                <a:lnTo>
                  <a:pt x="53" y="419"/>
                </a:lnTo>
                <a:lnTo>
                  <a:pt x="44" y="424"/>
                </a:lnTo>
                <a:lnTo>
                  <a:pt x="42" y="424"/>
                </a:lnTo>
                <a:lnTo>
                  <a:pt x="42" y="424"/>
                </a:lnTo>
                <a:lnTo>
                  <a:pt x="40" y="421"/>
                </a:lnTo>
                <a:lnTo>
                  <a:pt x="38" y="421"/>
                </a:lnTo>
                <a:lnTo>
                  <a:pt x="36" y="421"/>
                </a:lnTo>
                <a:lnTo>
                  <a:pt x="36" y="421"/>
                </a:lnTo>
                <a:lnTo>
                  <a:pt x="34" y="424"/>
                </a:lnTo>
                <a:lnTo>
                  <a:pt x="34" y="424"/>
                </a:lnTo>
                <a:lnTo>
                  <a:pt x="32" y="424"/>
                </a:lnTo>
                <a:lnTo>
                  <a:pt x="30" y="426"/>
                </a:lnTo>
                <a:lnTo>
                  <a:pt x="32" y="432"/>
                </a:lnTo>
                <a:lnTo>
                  <a:pt x="34" y="440"/>
                </a:lnTo>
                <a:lnTo>
                  <a:pt x="34" y="442"/>
                </a:lnTo>
                <a:lnTo>
                  <a:pt x="34" y="444"/>
                </a:lnTo>
                <a:lnTo>
                  <a:pt x="34" y="444"/>
                </a:lnTo>
                <a:lnTo>
                  <a:pt x="36" y="444"/>
                </a:lnTo>
                <a:lnTo>
                  <a:pt x="36" y="444"/>
                </a:lnTo>
                <a:lnTo>
                  <a:pt x="36" y="442"/>
                </a:lnTo>
                <a:lnTo>
                  <a:pt x="38" y="442"/>
                </a:lnTo>
                <a:lnTo>
                  <a:pt x="38" y="442"/>
                </a:lnTo>
                <a:lnTo>
                  <a:pt x="40" y="444"/>
                </a:lnTo>
                <a:lnTo>
                  <a:pt x="42" y="447"/>
                </a:lnTo>
                <a:lnTo>
                  <a:pt x="44" y="449"/>
                </a:lnTo>
                <a:lnTo>
                  <a:pt x="44" y="451"/>
                </a:lnTo>
                <a:lnTo>
                  <a:pt x="36" y="467"/>
                </a:lnTo>
                <a:lnTo>
                  <a:pt x="34" y="469"/>
                </a:lnTo>
                <a:lnTo>
                  <a:pt x="34" y="469"/>
                </a:lnTo>
                <a:lnTo>
                  <a:pt x="32" y="472"/>
                </a:lnTo>
                <a:lnTo>
                  <a:pt x="32" y="472"/>
                </a:lnTo>
                <a:lnTo>
                  <a:pt x="30" y="472"/>
                </a:lnTo>
                <a:lnTo>
                  <a:pt x="30" y="472"/>
                </a:lnTo>
                <a:lnTo>
                  <a:pt x="28" y="472"/>
                </a:lnTo>
                <a:lnTo>
                  <a:pt x="26" y="472"/>
                </a:lnTo>
                <a:lnTo>
                  <a:pt x="26" y="472"/>
                </a:lnTo>
                <a:lnTo>
                  <a:pt x="17" y="478"/>
                </a:lnTo>
                <a:lnTo>
                  <a:pt x="13" y="482"/>
                </a:lnTo>
                <a:lnTo>
                  <a:pt x="13" y="484"/>
                </a:lnTo>
                <a:lnTo>
                  <a:pt x="11" y="484"/>
                </a:lnTo>
                <a:lnTo>
                  <a:pt x="11" y="484"/>
                </a:lnTo>
                <a:lnTo>
                  <a:pt x="9" y="484"/>
                </a:lnTo>
                <a:lnTo>
                  <a:pt x="3" y="482"/>
                </a:lnTo>
                <a:lnTo>
                  <a:pt x="3" y="482"/>
                </a:lnTo>
                <a:lnTo>
                  <a:pt x="3" y="482"/>
                </a:lnTo>
                <a:lnTo>
                  <a:pt x="0" y="482"/>
                </a:lnTo>
                <a:lnTo>
                  <a:pt x="0" y="484"/>
                </a:lnTo>
                <a:lnTo>
                  <a:pt x="0" y="486"/>
                </a:lnTo>
                <a:lnTo>
                  <a:pt x="0" y="486"/>
                </a:lnTo>
                <a:lnTo>
                  <a:pt x="0" y="488"/>
                </a:lnTo>
                <a:lnTo>
                  <a:pt x="5" y="492"/>
                </a:lnTo>
                <a:lnTo>
                  <a:pt x="7" y="495"/>
                </a:lnTo>
                <a:lnTo>
                  <a:pt x="9" y="495"/>
                </a:lnTo>
                <a:lnTo>
                  <a:pt x="9" y="495"/>
                </a:lnTo>
                <a:lnTo>
                  <a:pt x="13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1"/>
                </a:lnTo>
                <a:lnTo>
                  <a:pt x="19" y="501"/>
                </a:lnTo>
                <a:lnTo>
                  <a:pt x="19" y="503"/>
                </a:lnTo>
                <a:lnTo>
                  <a:pt x="17" y="503"/>
                </a:lnTo>
                <a:lnTo>
                  <a:pt x="15" y="503"/>
                </a:lnTo>
                <a:lnTo>
                  <a:pt x="13" y="505"/>
                </a:lnTo>
                <a:lnTo>
                  <a:pt x="11" y="505"/>
                </a:lnTo>
                <a:lnTo>
                  <a:pt x="11" y="503"/>
                </a:lnTo>
                <a:lnTo>
                  <a:pt x="9" y="503"/>
                </a:lnTo>
                <a:lnTo>
                  <a:pt x="9" y="503"/>
                </a:lnTo>
                <a:lnTo>
                  <a:pt x="7" y="501"/>
                </a:lnTo>
                <a:lnTo>
                  <a:pt x="7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1"/>
                </a:lnTo>
                <a:lnTo>
                  <a:pt x="5" y="503"/>
                </a:lnTo>
                <a:lnTo>
                  <a:pt x="3" y="505"/>
                </a:lnTo>
                <a:lnTo>
                  <a:pt x="3" y="507"/>
                </a:lnTo>
                <a:lnTo>
                  <a:pt x="3" y="509"/>
                </a:lnTo>
                <a:lnTo>
                  <a:pt x="3" y="511"/>
                </a:lnTo>
                <a:lnTo>
                  <a:pt x="5" y="513"/>
                </a:lnTo>
                <a:lnTo>
                  <a:pt x="3" y="515"/>
                </a:lnTo>
                <a:lnTo>
                  <a:pt x="5" y="518"/>
                </a:lnTo>
                <a:lnTo>
                  <a:pt x="5" y="518"/>
                </a:lnTo>
                <a:lnTo>
                  <a:pt x="7" y="520"/>
                </a:lnTo>
                <a:lnTo>
                  <a:pt x="7" y="520"/>
                </a:lnTo>
                <a:lnTo>
                  <a:pt x="9" y="522"/>
                </a:lnTo>
                <a:lnTo>
                  <a:pt x="9" y="524"/>
                </a:lnTo>
                <a:lnTo>
                  <a:pt x="9" y="526"/>
                </a:lnTo>
                <a:lnTo>
                  <a:pt x="9" y="528"/>
                </a:lnTo>
                <a:lnTo>
                  <a:pt x="9" y="528"/>
                </a:lnTo>
                <a:lnTo>
                  <a:pt x="11" y="530"/>
                </a:lnTo>
                <a:lnTo>
                  <a:pt x="11" y="532"/>
                </a:lnTo>
                <a:lnTo>
                  <a:pt x="11" y="532"/>
                </a:lnTo>
                <a:lnTo>
                  <a:pt x="11" y="536"/>
                </a:lnTo>
                <a:lnTo>
                  <a:pt x="11" y="545"/>
                </a:lnTo>
                <a:lnTo>
                  <a:pt x="13" y="545"/>
                </a:lnTo>
                <a:lnTo>
                  <a:pt x="15" y="547"/>
                </a:lnTo>
                <a:lnTo>
                  <a:pt x="17" y="547"/>
                </a:lnTo>
                <a:lnTo>
                  <a:pt x="19" y="547"/>
                </a:lnTo>
                <a:lnTo>
                  <a:pt x="21" y="547"/>
                </a:lnTo>
                <a:lnTo>
                  <a:pt x="23" y="547"/>
                </a:lnTo>
                <a:lnTo>
                  <a:pt x="26" y="545"/>
                </a:lnTo>
                <a:lnTo>
                  <a:pt x="26" y="545"/>
                </a:lnTo>
                <a:lnTo>
                  <a:pt x="26" y="545"/>
                </a:lnTo>
                <a:lnTo>
                  <a:pt x="26" y="543"/>
                </a:lnTo>
                <a:lnTo>
                  <a:pt x="26" y="543"/>
                </a:lnTo>
                <a:lnTo>
                  <a:pt x="28" y="543"/>
                </a:lnTo>
                <a:lnTo>
                  <a:pt x="28" y="543"/>
                </a:lnTo>
                <a:lnTo>
                  <a:pt x="30" y="543"/>
                </a:lnTo>
                <a:lnTo>
                  <a:pt x="32" y="540"/>
                </a:lnTo>
                <a:lnTo>
                  <a:pt x="32" y="540"/>
                </a:lnTo>
                <a:lnTo>
                  <a:pt x="36" y="536"/>
                </a:lnTo>
                <a:lnTo>
                  <a:pt x="38" y="536"/>
                </a:lnTo>
                <a:lnTo>
                  <a:pt x="40" y="538"/>
                </a:lnTo>
                <a:lnTo>
                  <a:pt x="46" y="545"/>
                </a:lnTo>
                <a:lnTo>
                  <a:pt x="46" y="549"/>
                </a:lnTo>
                <a:lnTo>
                  <a:pt x="46" y="549"/>
                </a:lnTo>
                <a:lnTo>
                  <a:pt x="46" y="559"/>
                </a:lnTo>
                <a:lnTo>
                  <a:pt x="46" y="561"/>
                </a:lnTo>
                <a:lnTo>
                  <a:pt x="46" y="561"/>
                </a:lnTo>
                <a:lnTo>
                  <a:pt x="49" y="563"/>
                </a:lnTo>
                <a:lnTo>
                  <a:pt x="49" y="566"/>
                </a:lnTo>
                <a:lnTo>
                  <a:pt x="49" y="568"/>
                </a:lnTo>
                <a:lnTo>
                  <a:pt x="49" y="570"/>
                </a:lnTo>
                <a:lnTo>
                  <a:pt x="51" y="570"/>
                </a:lnTo>
                <a:lnTo>
                  <a:pt x="51" y="572"/>
                </a:lnTo>
                <a:lnTo>
                  <a:pt x="53" y="572"/>
                </a:lnTo>
                <a:lnTo>
                  <a:pt x="57" y="576"/>
                </a:lnTo>
                <a:lnTo>
                  <a:pt x="59" y="576"/>
                </a:lnTo>
                <a:lnTo>
                  <a:pt x="63" y="578"/>
                </a:lnTo>
                <a:lnTo>
                  <a:pt x="65" y="578"/>
                </a:lnTo>
                <a:lnTo>
                  <a:pt x="65" y="580"/>
                </a:lnTo>
                <a:lnTo>
                  <a:pt x="67" y="580"/>
                </a:lnTo>
                <a:lnTo>
                  <a:pt x="69" y="582"/>
                </a:lnTo>
                <a:lnTo>
                  <a:pt x="72" y="582"/>
                </a:lnTo>
                <a:lnTo>
                  <a:pt x="74" y="582"/>
                </a:lnTo>
                <a:lnTo>
                  <a:pt x="84" y="580"/>
                </a:lnTo>
                <a:lnTo>
                  <a:pt x="84" y="580"/>
                </a:lnTo>
                <a:lnTo>
                  <a:pt x="88" y="582"/>
                </a:lnTo>
                <a:lnTo>
                  <a:pt x="88" y="582"/>
                </a:lnTo>
                <a:lnTo>
                  <a:pt x="90" y="582"/>
                </a:lnTo>
                <a:lnTo>
                  <a:pt x="90" y="584"/>
                </a:lnTo>
                <a:lnTo>
                  <a:pt x="92" y="584"/>
                </a:lnTo>
                <a:lnTo>
                  <a:pt x="94" y="584"/>
                </a:lnTo>
                <a:lnTo>
                  <a:pt x="99" y="586"/>
                </a:lnTo>
                <a:lnTo>
                  <a:pt x="99" y="586"/>
                </a:lnTo>
                <a:lnTo>
                  <a:pt x="103" y="586"/>
                </a:lnTo>
                <a:lnTo>
                  <a:pt x="103" y="589"/>
                </a:lnTo>
                <a:lnTo>
                  <a:pt x="105" y="591"/>
                </a:lnTo>
                <a:lnTo>
                  <a:pt x="109" y="595"/>
                </a:lnTo>
                <a:lnTo>
                  <a:pt x="109" y="599"/>
                </a:lnTo>
                <a:lnTo>
                  <a:pt x="111" y="599"/>
                </a:lnTo>
                <a:lnTo>
                  <a:pt x="111" y="601"/>
                </a:lnTo>
                <a:lnTo>
                  <a:pt x="113" y="601"/>
                </a:lnTo>
                <a:lnTo>
                  <a:pt x="113" y="601"/>
                </a:lnTo>
                <a:lnTo>
                  <a:pt x="120" y="605"/>
                </a:lnTo>
                <a:lnTo>
                  <a:pt x="130" y="607"/>
                </a:lnTo>
                <a:lnTo>
                  <a:pt x="134" y="605"/>
                </a:lnTo>
                <a:lnTo>
                  <a:pt x="134" y="607"/>
                </a:lnTo>
                <a:lnTo>
                  <a:pt x="136" y="607"/>
                </a:lnTo>
                <a:lnTo>
                  <a:pt x="136" y="607"/>
                </a:lnTo>
                <a:lnTo>
                  <a:pt x="147" y="607"/>
                </a:lnTo>
                <a:lnTo>
                  <a:pt x="151" y="607"/>
                </a:lnTo>
                <a:lnTo>
                  <a:pt x="153" y="607"/>
                </a:lnTo>
                <a:lnTo>
                  <a:pt x="155" y="607"/>
                </a:lnTo>
                <a:lnTo>
                  <a:pt x="159" y="607"/>
                </a:lnTo>
                <a:lnTo>
                  <a:pt x="159" y="605"/>
                </a:lnTo>
                <a:lnTo>
                  <a:pt x="161" y="605"/>
                </a:lnTo>
                <a:lnTo>
                  <a:pt x="166" y="607"/>
                </a:lnTo>
                <a:lnTo>
                  <a:pt x="170" y="607"/>
                </a:lnTo>
                <a:lnTo>
                  <a:pt x="180" y="607"/>
                </a:lnTo>
                <a:lnTo>
                  <a:pt x="186" y="605"/>
                </a:lnTo>
                <a:lnTo>
                  <a:pt x="191" y="605"/>
                </a:lnTo>
                <a:lnTo>
                  <a:pt x="193" y="605"/>
                </a:lnTo>
                <a:lnTo>
                  <a:pt x="195" y="605"/>
                </a:lnTo>
                <a:lnTo>
                  <a:pt x="199" y="607"/>
                </a:lnTo>
                <a:lnTo>
                  <a:pt x="203" y="607"/>
                </a:lnTo>
                <a:lnTo>
                  <a:pt x="205" y="607"/>
                </a:lnTo>
                <a:lnTo>
                  <a:pt x="205" y="607"/>
                </a:lnTo>
                <a:lnTo>
                  <a:pt x="207" y="607"/>
                </a:lnTo>
                <a:lnTo>
                  <a:pt x="207" y="607"/>
                </a:lnTo>
                <a:lnTo>
                  <a:pt x="209" y="609"/>
                </a:lnTo>
                <a:lnTo>
                  <a:pt x="211" y="611"/>
                </a:lnTo>
                <a:lnTo>
                  <a:pt x="214" y="618"/>
                </a:lnTo>
                <a:lnTo>
                  <a:pt x="214" y="622"/>
                </a:lnTo>
                <a:lnTo>
                  <a:pt x="214" y="626"/>
                </a:lnTo>
                <a:lnTo>
                  <a:pt x="214" y="628"/>
                </a:lnTo>
                <a:lnTo>
                  <a:pt x="214" y="628"/>
                </a:lnTo>
                <a:lnTo>
                  <a:pt x="211" y="628"/>
                </a:lnTo>
                <a:lnTo>
                  <a:pt x="211" y="628"/>
                </a:lnTo>
                <a:lnTo>
                  <a:pt x="211" y="628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09" y="630"/>
                </a:lnTo>
                <a:lnTo>
                  <a:pt x="211" y="630"/>
                </a:lnTo>
                <a:lnTo>
                  <a:pt x="214" y="637"/>
                </a:lnTo>
                <a:lnTo>
                  <a:pt x="216" y="639"/>
                </a:lnTo>
                <a:lnTo>
                  <a:pt x="218" y="639"/>
                </a:lnTo>
                <a:lnTo>
                  <a:pt x="228" y="641"/>
                </a:lnTo>
                <a:lnTo>
                  <a:pt x="232" y="639"/>
                </a:lnTo>
                <a:lnTo>
                  <a:pt x="239" y="639"/>
                </a:lnTo>
                <a:lnTo>
                  <a:pt x="241" y="637"/>
                </a:lnTo>
                <a:lnTo>
                  <a:pt x="243" y="637"/>
                </a:lnTo>
                <a:lnTo>
                  <a:pt x="245" y="634"/>
                </a:lnTo>
                <a:lnTo>
                  <a:pt x="247" y="632"/>
                </a:lnTo>
                <a:lnTo>
                  <a:pt x="249" y="630"/>
                </a:lnTo>
                <a:lnTo>
                  <a:pt x="249" y="628"/>
                </a:lnTo>
                <a:lnTo>
                  <a:pt x="253" y="626"/>
                </a:lnTo>
                <a:lnTo>
                  <a:pt x="255" y="626"/>
                </a:lnTo>
                <a:lnTo>
                  <a:pt x="262" y="626"/>
                </a:lnTo>
                <a:lnTo>
                  <a:pt x="264" y="626"/>
                </a:lnTo>
                <a:lnTo>
                  <a:pt x="264" y="624"/>
                </a:lnTo>
                <a:lnTo>
                  <a:pt x="266" y="622"/>
                </a:lnTo>
                <a:lnTo>
                  <a:pt x="266" y="620"/>
                </a:lnTo>
                <a:lnTo>
                  <a:pt x="266" y="616"/>
                </a:lnTo>
                <a:lnTo>
                  <a:pt x="264" y="614"/>
                </a:lnTo>
                <a:lnTo>
                  <a:pt x="264" y="611"/>
                </a:lnTo>
                <a:lnTo>
                  <a:pt x="264" y="611"/>
                </a:lnTo>
                <a:lnTo>
                  <a:pt x="264" y="609"/>
                </a:lnTo>
                <a:lnTo>
                  <a:pt x="266" y="609"/>
                </a:lnTo>
                <a:lnTo>
                  <a:pt x="268" y="607"/>
                </a:lnTo>
                <a:lnTo>
                  <a:pt x="272" y="605"/>
                </a:lnTo>
                <a:lnTo>
                  <a:pt x="272" y="603"/>
                </a:lnTo>
                <a:lnTo>
                  <a:pt x="274" y="603"/>
                </a:lnTo>
                <a:lnTo>
                  <a:pt x="276" y="599"/>
                </a:lnTo>
                <a:lnTo>
                  <a:pt x="276" y="597"/>
                </a:lnTo>
                <a:lnTo>
                  <a:pt x="278" y="597"/>
                </a:lnTo>
                <a:lnTo>
                  <a:pt x="278" y="595"/>
                </a:lnTo>
                <a:lnTo>
                  <a:pt x="278" y="595"/>
                </a:lnTo>
                <a:lnTo>
                  <a:pt x="278" y="595"/>
                </a:lnTo>
                <a:lnTo>
                  <a:pt x="278" y="593"/>
                </a:lnTo>
                <a:lnTo>
                  <a:pt x="278" y="593"/>
                </a:lnTo>
                <a:lnTo>
                  <a:pt x="278" y="593"/>
                </a:lnTo>
                <a:lnTo>
                  <a:pt x="278" y="591"/>
                </a:lnTo>
                <a:lnTo>
                  <a:pt x="278" y="591"/>
                </a:lnTo>
                <a:lnTo>
                  <a:pt x="280" y="589"/>
                </a:lnTo>
                <a:lnTo>
                  <a:pt x="280" y="584"/>
                </a:lnTo>
                <a:lnTo>
                  <a:pt x="282" y="582"/>
                </a:lnTo>
                <a:lnTo>
                  <a:pt x="285" y="582"/>
                </a:lnTo>
                <a:lnTo>
                  <a:pt x="291" y="582"/>
                </a:lnTo>
                <a:lnTo>
                  <a:pt x="293" y="580"/>
                </a:lnTo>
                <a:lnTo>
                  <a:pt x="303" y="572"/>
                </a:lnTo>
                <a:lnTo>
                  <a:pt x="308" y="570"/>
                </a:lnTo>
                <a:lnTo>
                  <a:pt x="312" y="570"/>
                </a:lnTo>
                <a:lnTo>
                  <a:pt x="318" y="570"/>
                </a:lnTo>
                <a:lnTo>
                  <a:pt x="318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0"/>
                </a:lnTo>
                <a:lnTo>
                  <a:pt x="320" y="572"/>
                </a:lnTo>
                <a:lnTo>
                  <a:pt x="322" y="572"/>
                </a:lnTo>
                <a:lnTo>
                  <a:pt x="322" y="572"/>
                </a:lnTo>
                <a:lnTo>
                  <a:pt x="322" y="572"/>
                </a:lnTo>
                <a:lnTo>
                  <a:pt x="324" y="572"/>
                </a:lnTo>
                <a:lnTo>
                  <a:pt x="324" y="572"/>
                </a:lnTo>
                <a:lnTo>
                  <a:pt x="324" y="570"/>
                </a:lnTo>
                <a:lnTo>
                  <a:pt x="326" y="568"/>
                </a:lnTo>
                <a:lnTo>
                  <a:pt x="326" y="568"/>
                </a:lnTo>
                <a:lnTo>
                  <a:pt x="331" y="568"/>
                </a:lnTo>
                <a:lnTo>
                  <a:pt x="331" y="568"/>
                </a:lnTo>
                <a:lnTo>
                  <a:pt x="333" y="566"/>
                </a:lnTo>
                <a:lnTo>
                  <a:pt x="333" y="563"/>
                </a:lnTo>
                <a:lnTo>
                  <a:pt x="335" y="563"/>
                </a:lnTo>
                <a:lnTo>
                  <a:pt x="347" y="563"/>
                </a:lnTo>
                <a:lnTo>
                  <a:pt x="349" y="566"/>
                </a:lnTo>
                <a:lnTo>
                  <a:pt x="349" y="566"/>
                </a:lnTo>
                <a:lnTo>
                  <a:pt x="351" y="566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1" y="568"/>
                </a:lnTo>
                <a:lnTo>
                  <a:pt x="354" y="570"/>
                </a:lnTo>
                <a:lnTo>
                  <a:pt x="356" y="570"/>
                </a:lnTo>
                <a:lnTo>
                  <a:pt x="356" y="572"/>
                </a:lnTo>
                <a:lnTo>
                  <a:pt x="356" y="572"/>
                </a:lnTo>
                <a:lnTo>
                  <a:pt x="358" y="580"/>
                </a:lnTo>
                <a:lnTo>
                  <a:pt x="358" y="582"/>
                </a:lnTo>
                <a:lnTo>
                  <a:pt x="358" y="582"/>
                </a:lnTo>
                <a:lnTo>
                  <a:pt x="358" y="584"/>
                </a:lnTo>
                <a:lnTo>
                  <a:pt x="358" y="586"/>
                </a:lnTo>
                <a:lnTo>
                  <a:pt x="360" y="586"/>
                </a:lnTo>
                <a:lnTo>
                  <a:pt x="360" y="589"/>
                </a:lnTo>
                <a:lnTo>
                  <a:pt x="360" y="589"/>
                </a:lnTo>
                <a:lnTo>
                  <a:pt x="358" y="589"/>
                </a:lnTo>
                <a:lnTo>
                  <a:pt x="358" y="589"/>
                </a:lnTo>
                <a:lnTo>
                  <a:pt x="347" y="589"/>
                </a:lnTo>
                <a:lnTo>
                  <a:pt x="345" y="589"/>
                </a:lnTo>
                <a:lnTo>
                  <a:pt x="345" y="589"/>
                </a:lnTo>
                <a:lnTo>
                  <a:pt x="345" y="591"/>
                </a:lnTo>
                <a:lnTo>
                  <a:pt x="345" y="591"/>
                </a:lnTo>
                <a:lnTo>
                  <a:pt x="345" y="593"/>
                </a:lnTo>
                <a:lnTo>
                  <a:pt x="345" y="593"/>
                </a:lnTo>
                <a:lnTo>
                  <a:pt x="345" y="595"/>
                </a:lnTo>
                <a:lnTo>
                  <a:pt x="347" y="597"/>
                </a:lnTo>
                <a:lnTo>
                  <a:pt x="349" y="601"/>
                </a:lnTo>
                <a:lnTo>
                  <a:pt x="349" y="603"/>
                </a:lnTo>
                <a:lnTo>
                  <a:pt x="349" y="605"/>
                </a:lnTo>
                <a:lnTo>
                  <a:pt x="349" y="605"/>
                </a:lnTo>
                <a:lnTo>
                  <a:pt x="351" y="605"/>
                </a:lnTo>
                <a:lnTo>
                  <a:pt x="351" y="605"/>
                </a:lnTo>
                <a:lnTo>
                  <a:pt x="351" y="603"/>
                </a:lnTo>
                <a:lnTo>
                  <a:pt x="354" y="603"/>
                </a:lnTo>
                <a:lnTo>
                  <a:pt x="354" y="603"/>
                </a:lnTo>
                <a:lnTo>
                  <a:pt x="354" y="603"/>
                </a:lnTo>
                <a:lnTo>
                  <a:pt x="356" y="603"/>
                </a:lnTo>
                <a:lnTo>
                  <a:pt x="356" y="603"/>
                </a:lnTo>
                <a:lnTo>
                  <a:pt x="358" y="605"/>
                </a:lnTo>
                <a:lnTo>
                  <a:pt x="358" y="605"/>
                </a:lnTo>
                <a:lnTo>
                  <a:pt x="358" y="605"/>
                </a:lnTo>
                <a:lnTo>
                  <a:pt x="360" y="605"/>
                </a:lnTo>
                <a:lnTo>
                  <a:pt x="360" y="605"/>
                </a:lnTo>
                <a:lnTo>
                  <a:pt x="362" y="605"/>
                </a:lnTo>
                <a:lnTo>
                  <a:pt x="364" y="605"/>
                </a:lnTo>
                <a:lnTo>
                  <a:pt x="364" y="605"/>
                </a:lnTo>
                <a:lnTo>
                  <a:pt x="366" y="605"/>
                </a:lnTo>
                <a:lnTo>
                  <a:pt x="366" y="605"/>
                </a:lnTo>
                <a:lnTo>
                  <a:pt x="368" y="605"/>
                </a:lnTo>
                <a:lnTo>
                  <a:pt x="370" y="605"/>
                </a:lnTo>
                <a:lnTo>
                  <a:pt x="370" y="605"/>
                </a:lnTo>
                <a:lnTo>
                  <a:pt x="370" y="607"/>
                </a:lnTo>
                <a:lnTo>
                  <a:pt x="372" y="607"/>
                </a:lnTo>
                <a:lnTo>
                  <a:pt x="372" y="607"/>
                </a:lnTo>
                <a:lnTo>
                  <a:pt x="377" y="605"/>
                </a:lnTo>
                <a:lnTo>
                  <a:pt x="379" y="603"/>
                </a:lnTo>
                <a:lnTo>
                  <a:pt x="381" y="601"/>
                </a:lnTo>
                <a:lnTo>
                  <a:pt x="381" y="601"/>
                </a:lnTo>
                <a:lnTo>
                  <a:pt x="383" y="601"/>
                </a:lnTo>
                <a:lnTo>
                  <a:pt x="387" y="603"/>
                </a:lnTo>
                <a:lnTo>
                  <a:pt x="389" y="605"/>
                </a:lnTo>
                <a:lnTo>
                  <a:pt x="391" y="605"/>
                </a:lnTo>
                <a:lnTo>
                  <a:pt x="393" y="605"/>
                </a:lnTo>
                <a:lnTo>
                  <a:pt x="406" y="601"/>
                </a:lnTo>
                <a:lnTo>
                  <a:pt x="410" y="597"/>
                </a:lnTo>
                <a:lnTo>
                  <a:pt x="414" y="595"/>
                </a:lnTo>
                <a:lnTo>
                  <a:pt x="416" y="595"/>
                </a:lnTo>
                <a:lnTo>
                  <a:pt x="418" y="591"/>
                </a:lnTo>
                <a:lnTo>
                  <a:pt x="420" y="589"/>
                </a:lnTo>
                <a:lnTo>
                  <a:pt x="422" y="589"/>
                </a:lnTo>
                <a:lnTo>
                  <a:pt x="422" y="586"/>
                </a:lnTo>
                <a:lnTo>
                  <a:pt x="429" y="586"/>
                </a:lnTo>
                <a:lnTo>
                  <a:pt x="433" y="584"/>
                </a:lnTo>
                <a:lnTo>
                  <a:pt x="435" y="580"/>
                </a:lnTo>
                <a:lnTo>
                  <a:pt x="437" y="580"/>
                </a:lnTo>
                <a:lnTo>
                  <a:pt x="437" y="580"/>
                </a:lnTo>
                <a:lnTo>
                  <a:pt x="439" y="580"/>
                </a:lnTo>
                <a:lnTo>
                  <a:pt x="439" y="580"/>
                </a:lnTo>
                <a:lnTo>
                  <a:pt x="441" y="580"/>
                </a:lnTo>
                <a:lnTo>
                  <a:pt x="441" y="580"/>
                </a:lnTo>
                <a:lnTo>
                  <a:pt x="443" y="580"/>
                </a:lnTo>
                <a:lnTo>
                  <a:pt x="443" y="582"/>
                </a:lnTo>
                <a:lnTo>
                  <a:pt x="443" y="584"/>
                </a:lnTo>
                <a:lnTo>
                  <a:pt x="445" y="586"/>
                </a:lnTo>
                <a:lnTo>
                  <a:pt x="445" y="589"/>
                </a:lnTo>
                <a:lnTo>
                  <a:pt x="445" y="591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5" y="593"/>
                </a:lnTo>
                <a:lnTo>
                  <a:pt x="448" y="593"/>
                </a:lnTo>
                <a:lnTo>
                  <a:pt x="448" y="593"/>
                </a:lnTo>
                <a:lnTo>
                  <a:pt x="450" y="593"/>
                </a:lnTo>
                <a:lnTo>
                  <a:pt x="450" y="591"/>
                </a:lnTo>
                <a:lnTo>
                  <a:pt x="452" y="591"/>
                </a:lnTo>
                <a:lnTo>
                  <a:pt x="452" y="591"/>
                </a:lnTo>
                <a:lnTo>
                  <a:pt x="454" y="591"/>
                </a:lnTo>
                <a:lnTo>
                  <a:pt x="456" y="591"/>
                </a:lnTo>
                <a:lnTo>
                  <a:pt x="456" y="593"/>
                </a:lnTo>
                <a:lnTo>
                  <a:pt x="458" y="593"/>
                </a:lnTo>
                <a:lnTo>
                  <a:pt x="458" y="595"/>
                </a:lnTo>
                <a:lnTo>
                  <a:pt x="466" y="597"/>
                </a:lnTo>
                <a:lnTo>
                  <a:pt x="473" y="597"/>
                </a:lnTo>
                <a:lnTo>
                  <a:pt x="475" y="597"/>
                </a:lnTo>
                <a:lnTo>
                  <a:pt x="477" y="595"/>
                </a:lnTo>
                <a:lnTo>
                  <a:pt x="483" y="595"/>
                </a:lnTo>
                <a:lnTo>
                  <a:pt x="487" y="593"/>
                </a:lnTo>
                <a:lnTo>
                  <a:pt x="489" y="593"/>
                </a:lnTo>
                <a:lnTo>
                  <a:pt x="493" y="593"/>
                </a:lnTo>
                <a:lnTo>
                  <a:pt x="496" y="593"/>
                </a:lnTo>
                <a:lnTo>
                  <a:pt x="496" y="591"/>
                </a:lnTo>
                <a:lnTo>
                  <a:pt x="496" y="591"/>
                </a:lnTo>
                <a:lnTo>
                  <a:pt x="496" y="589"/>
                </a:lnTo>
                <a:lnTo>
                  <a:pt x="496" y="589"/>
                </a:lnTo>
                <a:lnTo>
                  <a:pt x="496" y="586"/>
                </a:lnTo>
                <a:lnTo>
                  <a:pt x="496" y="586"/>
                </a:lnTo>
                <a:lnTo>
                  <a:pt x="496" y="584"/>
                </a:lnTo>
                <a:lnTo>
                  <a:pt x="498" y="584"/>
                </a:lnTo>
                <a:lnTo>
                  <a:pt x="502" y="582"/>
                </a:lnTo>
                <a:lnTo>
                  <a:pt x="512" y="582"/>
                </a:lnTo>
                <a:lnTo>
                  <a:pt x="514" y="580"/>
                </a:lnTo>
                <a:lnTo>
                  <a:pt x="521" y="578"/>
                </a:lnTo>
                <a:lnTo>
                  <a:pt x="523" y="578"/>
                </a:lnTo>
                <a:lnTo>
                  <a:pt x="525" y="576"/>
                </a:lnTo>
                <a:lnTo>
                  <a:pt x="527" y="576"/>
                </a:lnTo>
                <a:lnTo>
                  <a:pt x="527" y="574"/>
                </a:lnTo>
                <a:lnTo>
                  <a:pt x="527" y="572"/>
                </a:lnTo>
                <a:lnTo>
                  <a:pt x="527" y="572"/>
                </a:lnTo>
                <a:lnTo>
                  <a:pt x="527" y="572"/>
                </a:lnTo>
                <a:lnTo>
                  <a:pt x="527" y="570"/>
                </a:lnTo>
                <a:lnTo>
                  <a:pt x="529" y="570"/>
                </a:lnTo>
                <a:lnTo>
                  <a:pt x="533" y="572"/>
                </a:lnTo>
                <a:lnTo>
                  <a:pt x="535" y="572"/>
                </a:lnTo>
                <a:lnTo>
                  <a:pt x="537" y="574"/>
                </a:lnTo>
                <a:lnTo>
                  <a:pt x="542" y="572"/>
                </a:lnTo>
                <a:lnTo>
                  <a:pt x="542" y="574"/>
                </a:lnTo>
                <a:lnTo>
                  <a:pt x="544" y="574"/>
                </a:lnTo>
                <a:lnTo>
                  <a:pt x="546" y="574"/>
                </a:lnTo>
                <a:lnTo>
                  <a:pt x="546" y="574"/>
                </a:lnTo>
                <a:lnTo>
                  <a:pt x="550" y="574"/>
                </a:lnTo>
                <a:lnTo>
                  <a:pt x="552" y="576"/>
                </a:lnTo>
                <a:lnTo>
                  <a:pt x="554" y="578"/>
                </a:lnTo>
                <a:lnTo>
                  <a:pt x="556" y="580"/>
                </a:lnTo>
                <a:lnTo>
                  <a:pt x="558" y="582"/>
                </a:lnTo>
                <a:lnTo>
                  <a:pt x="558" y="584"/>
                </a:lnTo>
                <a:lnTo>
                  <a:pt x="558" y="584"/>
                </a:lnTo>
                <a:lnTo>
                  <a:pt x="558" y="584"/>
                </a:lnTo>
                <a:lnTo>
                  <a:pt x="558" y="586"/>
                </a:lnTo>
                <a:lnTo>
                  <a:pt x="558" y="589"/>
                </a:lnTo>
                <a:lnTo>
                  <a:pt x="560" y="589"/>
                </a:lnTo>
                <a:lnTo>
                  <a:pt x="560" y="589"/>
                </a:lnTo>
                <a:lnTo>
                  <a:pt x="562" y="589"/>
                </a:lnTo>
                <a:lnTo>
                  <a:pt x="565" y="589"/>
                </a:lnTo>
                <a:lnTo>
                  <a:pt x="565" y="589"/>
                </a:lnTo>
                <a:lnTo>
                  <a:pt x="567" y="586"/>
                </a:lnTo>
                <a:lnTo>
                  <a:pt x="569" y="584"/>
                </a:lnTo>
                <a:lnTo>
                  <a:pt x="571" y="584"/>
                </a:lnTo>
                <a:lnTo>
                  <a:pt x="571" y="584"/>
                </a:lnTo>
                <a:lnTo>
                  <a:pt x="575" y="584"/>
                </a:lnTo>
                <a:lnTo>
                  <a:pt x="579" y="584"/>
                </a:lnTo>
                <a:lnTo>
                  <a:pt x="581" y="584"/>
                </a:lnTo>
                <a:lnTo>
                  <a:pt x="583" y="584"/>
                </a:lnTo>
                <a:lnTo>
                  <a:pt x="585" y="584"/>
                </a:lnTo>
                <a:lnTo>
                  <a:pt x="585" y="586"/>
                </a:lnTo>
                <a:lnTo>
                  <a:pt x="587" y="586"/>
                </a:lnTo>
                <a:lnTo>
                  <a:pt x="587" y="589"/>
                </a:lnTo>
                <a:lnTo>
                  <a:pt x="587" y="591"/>
                </a:lnTo>
                <a:lnTo>
                  <a:pt x="590" y="591"/>
                </a:lnTo>
                <a:lnTo>
                  <a:pt x="590" y="591"/>
                </a:lnTo>
                <a:lnTo>
                  <a:pt x="592" y="591"/>
                </a:lnTo>
                <a:lnTo>
                  <a:pt x="594" y="591"/>
                </a:lnTo>
                <a:lnTo>
                  <a:pt x="596" y="589"/>
                </a:lnTo>
                <a:lnTo>
                  <a:pt x="596" y="589"/>
                </a:lnTo>
                <a:lnTo>
                  <a:pt x="598" y="589"/>
                </a:lnTo>
                <a:lnTo>
                  <a:pt x="598" y="589"/>
                </a:lnTo>
                <a:lnTo>
                  <a:pt x="600" y="586"/>
                </a:lnTo>
                <a:lnTo>
                  <a:pt x="602" y="586"/>
                </a:lnTo>
                <a:lnTo>
                  <a:pt x="602" y="586"/>
                </a:lnTo>
                <a:lnTo>
                  <a:pt x="602" y="589"/>
                </a:lnTo>
                <a:lnTo>
                  <a:pt x="602" y="589"/>
                </a:lnTo>
                <a:lnTo>
                  <a:pt x="602" y="589"/>
                </a:lnTo>
                <a:lnTo>
                  <a:pt x="604" y="589"/>
                </a:lnTo>
                <a:lnTo>
                  <a:pt x="604" y="589"/>
                </a:lnTo>
                <a:lnTo>
                  <a:pt x="613" y="586"/>
                </a:lnTo>
                <a:lnTo>
                  <a:pt x="613" y="584"/>
                </a:lnTo>
                <a:lnTo>
                  <a:pt x="615" y="582"/>
                </a:lnTo>
                <a:lnTo>
                  <a:pt x="621" y="580"/>
                </a:lnTo>
                <a:lnTo>
                  <a:pt x="623" y="580"/>
                </a:lnTo>
                <a:lnTo>
                  <a:pt x="623" y="580"/>
                </a:lnTo>
                <a:lnTo>
                  <a:pt x="623" y="578"/>
                </a:lnTo>
                <a:lnTo>
                  <a:pt x="625" y="580"/>
                </a:lnTo>
                <a:lnTo>
                  <a:pt x="629" y="582"/>
                </a:lnTo>
                <a:lnTo>
                  <a:pt x="631" y="584"/>
                </a:lnTo>
                <a:lnTo>
                  <a:pt x="636" y="584"/>
                </a:lnTo>
                <a:lnTo>
                  <a:pt x="636" y="586"/>
                </a:lnTo>
                <a:lnTo>
                  <a:pt x="638" y="586"/>
                </a:lnTo>
                <a:lnTo>
                  <a:pt x="638" y="586"/>
                </a:lnTo>
                <a:lnTo>
                  <a:pt x="638" y="589"/>
                </a:lnTo>
                <a:lnTo>
                  <a:pt x="638" y="589"/>
                </a:lnTo>
                <a:lnTo>
                  <a:pt x="638" y="591"/>
                </a:lnTo>
                <a:lnTo>
                  <a:pt x="644" y="595"/>
                </a:lnTo>
                <a:lnTo>
                  <a:pt x="646" y="595"/>
                </a:lnTo>
                <a:lnTo>
                  <a:pt x="646" y="597"/>
                </a:lnTo>
                <a:lnTo>
                  <a:pt x="646" y="599"/>
                </a:lnTo>
                <a:lnTo>
                  <a:pt x="646" y="599"/>
                </a:lnTo>
                <a:lnTo>
                  <a:pt x="646" y="601"/>
                </a:lnTo>
                <a:lnTo>
                  <a:pt x="646" y="601"/>
                </a:lnTo>
                <a:lnTo>
                  <a:pt x="646" y="601"/>
                </a:lnTo>
                <a:lnTo>
                  <a:pt x="644" y="603"/>
                </a:lnTo>
                <a:lnTo>
                  <a:pt x="644" y="603"/>
                </a:lnTo>
                <a:lnTo>
                  <a:pt x="644" y="605"/>
                </a:lnTo>
                <a:lnTo>
                  <a:pt x="646" y="605"/>
                </a:lnTo>
                <a:lnTo>
                  <a:pt x="646" y="605"/>
                </a:lnTo>
                <a:lnTo>
                  <a:pt x="646" y="605"/>
                </a:lnTo>
                <a:lnTo>
                  <a:pt x="648" y="605"/>
                </a:lnTo>
                <a:lnTo>
                  <a:pt x="650" y="605"/>
                </a:lnTo>
                <a:lnTo>
                  <a:pt x="652" y="603"/>
                </a:lnTo>
                <a:lnTo>
                  <a:pt x="652" y="603"/>
                </a:lnTo>
                <a:lnTo>
                  <a:pt x="654" y="605"/>
                </a:lnTo>
                <a:lnTo>
                  <a:pt x="654" y="605"/>
                </a:lnTo>
                <a:lnTo>
                  <a:pt x="667" y="611"/>
                </a:lnTo>
                <a:lnTo>
                  <a:pt x="667" y="611"/>
                </a:lnTo>
                <a:lnTo>
                  <a:pt x="669" y="611"/>
                </a:lnTo>
                <a:lnTo>
                  <a:pt x="669" y="611"/>
                </a:lnTo>
                <a:lnTo>
                  <a:pt x="669" y="611"/>
                </a:lnTo>
                <a:lnTo>
                  <a:pt x="671" y="609"/>
                </a:lnTo>
                <a:lnTo>
                  <a:pt x="673" y="609"/>
                </a:lnTo>
                <a:lnTo>
                  <a:pt x="675" y="605"/>
                </a:lnTo>
                <a:lnTo>
                  <a:pt x="675" y="601"/>
                </a:lnTo>
                <a:lnTo>
                  <a:pt x="677" y="597"/>
                </a:lnTo>
                <a:lnTo>
                  <a:pt x="677" y="595"/>
                </a:lnTo>
                <a:lnTo>
                  <a:pt x="677" y="584"/>
                </a:lnTo>
                <a:lnTo>
                  <a:pt x="677" y="582"/>
                </a:lnTo>
                <a:lnTo>
                  <a:pt x="677" y="580"/>
                </a:lnTo>
                <a:lnTo>
                  <a:pt x="677" y="570"/>
                </a:lnTo>
                <a:lnTo>
                  <a:pt x="679" y="568"/>
                </a:lnTo>
                <a:lnTo>
                  <a:pt x="681" y="566"/>
                </a:lnTo>
                <a:lnTo>
                  <a:pt x="684" y="566"/>
                </a:lnTo>
                <a:lnTo>
                  <a:pt x="686" y="563"/>
                </a:lnTo>
                <a:lnTo>
                  <a:pt x="688" y="561"/>
                </a:lnTo>
                <a:lnTo>
                  <a:pt x="690" y="555"/>
                </a:lnTo>
                <a:lnTo>
                  <a:pt x="688" y="549"/>
                </a:lnTo>
                <a:lnTo>
                  <a:pt x="690" y="545"/>
                </a:lnTo>
                <a:lnTo>
                  <a:pt x="690" y="543"/>
                </a:lnTo>
                <a:lnTo>
                  <a:pt x="694" y="532"/>
                </a:lnTo>
                <a:lnTo>
                  <a:pt x="696" y="530"/>
                </a:lnTo>
                <a:lnTo>
                  <a:pt x="698" y="528"/>
                </a:lnTo>
                <a:lnTo>
                  <a:pt x="698" y="528"/>
                </a:lnTo>
                <a:lnTo>
                  <a:pt x="700" y="530"/>
                </a:lnTo>
                <a:lnTo>
                  <a:pt x="702" y="534"/>
                </a:lnTo>
                <a:lnTo>
                  <a:pt x="704" y="534"/>
                </a:lnTo>
                <a:lnTo>
                  <a:pt x="704" y="534"/>
                </a:lnTo>
                <a:lnTo>
                  <a:pt x="707" y="532"/>
                </a:lnTo>
                <a:lnTo>
                  <a:pt x="707" y="530"/>
                </a:lnTo>
                <a:lnTo>
                  <a:pt x="704" y="530"/>
                </a:lnTo>
                <a:lnTo>
                  <a:pt x="704" y="528"/>
                </a:lnTo>
                <a:lnTo>
                  <a:pt x="704" y="526"/>
                </a:lnTo>
                <a:lnTo>
                  <a:pt x="704" y="526"/>
                </a:lnTo>
                <a:lnTo>
                  <a:pt x="707" y="526"/>
                </a:lnTo>
                <a:lnTo>
                  <a:pt x="707" y="526"/>
                </a:lnTo>
                <a:lnTo>
                  <a:pt x="709" y="524"/>
                </a:lnTo>
                <a:lnTo>
                  <a:pt x="709" y="518"/>
                </a:lnTo>
                <a:lnTo>
                  <a:pt x="709" y="515"/>
                </a:lnTo>
                <a:lnTo>
                  <a:pt x="711" y="515"/>
                </a:lnTo>
                <a:lnTo>
                  <a:pt x="711" y="513"/>
                </a:lnTo>
                <a:lnTo>
                  <a:pt x="715" y="511"/>
                </a:lnTo>
                <a:lnTo>
                  <a:pt x="717" y="507"/>
                </a:lnTo>
                <a:lnTo>
                  <a:pt x="717" y="505"/>
                </a:lnTo>
                <a:lnTo>
                  <a:pt x="719" y="503"/>
                </a:lnTo>
                <a:lnTo>
                  <a:pt x="717" y="499"/>
                </a:lnTo>
                <a:lnTo>
                  <a:pt x="717" y="495"/>
                </a:lnTo>
                <a:lnTo>
                  <a:pt x="719" y="492"/>
                </a:lnTo>
                <a:lnTo>
                  <a:pt x="723" y="488"/>
                </a:lnTo>
                <a:lnTo>
                  <a:pt x="723" y="486"/>
                </a:lnTo>
                <a:lnTo>
                  <a:pt x="725" y="486"/>
                </a:lnTo>
                <a:lnTo>
                  <a:pt x="725" y="486"/>
                </a:lnTo>
                <a:lnTo>
                  <a:pt x="725" y="488"/>
                </a:lnTo>
                <a:lnTo>
                  <a:pt x="727" y="490"/>
                </a:lnTo>
                <a:lnTo>
                  <a:pt x="727" y="490"/>
                </a:lnTo>
                <a:lnTo>
                  <a:pt x="730" y="490"/>
                </a:lnTo>
                <a:lnTo>
                  <a:pt x="732" y="490"/>
                </a:lnTo>
                <a:lnTo>
                  <a:pt x="734" y="488"/>
                </a:lnTo>
                <a:lnTo>
                  <a:pt x="736" y="488"/>
                </a:lnTo>
                <a:lnTo>
                  <a:pt x="738" y="486"/>
                </a:lnTo>
                <a:lnTo>
                  <a:pt x="740" y="484"/>
                </a:lnTo>
                <a:lnTo>
                  <a:pt x="742" y="484"/>
                </a:lnTo>
                <a:lnTo>
                  <a:pt x="744" y="486"/>
                </a:lnTo>
                <a:lnTo>
                  <a:pt x="744" y="486"/>
                </a:lnTo>
                <a:lnTo>
                  <a:pt x="746" y="490"/>
                </a:lnTo>
                <a:lnTo>
                  <a:pt x="748" y="490"/>
                </a:lnTo>
                <a:lnTo>
                  <a:pt x="748" y="490"/>
                </a:lnTo>
                <a:lnTo>
                  <a:pt x="750" y="490"/>
                </a:lnTo>
                <a:lnTo>
                  <a:pt x="753" y="488"/>
                </a:lnTo>
                <a:lnTo>
                  <a:pt x="755" y="488"/>
                </a:lnTo>
                <a:lnTo>
                  <a:pt x="755" y="486"/>
                </a:lnTo>
                <a:lnTo>
                  <a:pt x="757" y="484"/>
                </a:lnTo>
                <a:lnTo>
                  <a:pt x="761" y="482"/>
                </a:lnTo>
                <a:lnTo>
                  <a:pt x="763" y="482"/>
                </a:lnTo>
                <a:lnTo>
                  <a:pt x="765" y="482"/>
                </a:lnTo>
                <a:lnTo>
                  <a:pt x="767" y="480"/>
                </a:lnTo>
                <a:lnTo>
                  <a:pt x="769" y="480"/>
                </a:lnTo>
                <a:lnTo>
                  <a:pt x="771" y="480"/>
                </a:lnTo>
                <a:lnTo>
                  <a:pt x="771" y="478"/>
                </a:lnTo>
                <a:lnTo>
                  <a:pt x="771" y="476"/>
                </a:lnTo>
                <a:lnTo>
                  <a:pt x="771" y="474"/>
                </a:lnTo>
                <a:lnTo>
                  <a:pt x="773" y="472"/>
                </a:lnTo>
                <a:lnTo>
                  <a:pt x="780" y="467"/>
                </a:lnTo>
                <a:lnTo>
                  <a:pt x="782" y="467"/>
                </a:lnTo>
                <a:lnTo>
                  <a:pt x="784" y="467"/>
                </a:lnTo>
                <a:lnTo>
                  <a:pt x="784" y="465"/>
                </a:lnTo>
                <a:lnTo>
                  <a:pt x="782" y="463"/>
                </a:lnTo>
                <a:lnTo>
                  <a:pt x="782" y="461"/>
                </a:lnTo>
                <a:lnTo>
                  <a:pt x="784" y="459"/>
                </a:lnTo>
                <a:lnTo>
                  <a:pt x="786" y="457"/>
                </a:lnTo>
                <a:lnTo>
                  <a:pt x="784" y="453"/>
                </a:lnTo>
                <a:lnTo>
                  <a:pt x="784" y="451"/>
                </a:lnTo>
                <a:lnTo>
                  <a:pt x="784" y="449"/>
                </a:lnTo>
                <a:lnTo>
                  <a:pt x="786" y="447"/>
                </a:lnTo>
                <a:lnTo>
                  <a:pt x="788" y="444"/>
                </a:lnTo>
                <a:lnTo>
                  <a:pt x="792" y="444"/>
                </a:lnTo>
                <a:lnTo>
                  <a:pt x="792" y="442"/>
                </a:lnTo>
                <a:lnTo>
                  <a:pt x="796" y="440"/>
                </a:lnTo>
                <a:lnTo>
                  <a:pt x="801" y="436"/>
                </a:lnTo>
                <a:lnTo>
                  <a:pt x="801" y="434"/>
                </a:lnTo>
                <a:lnTo>
                  <a:pt x="801" y="430"/>
                </a:lnTo>
                <a:lnTo>
                  <a:pt x="801" y="428"/>
                </a:lnTo>
                <a:lnTo>
                  <a:pt x="801" y="426"/>
                </a:lnTo>
                <a:lnTo>
                  <a:pt x="803" y="424"/>
                </a:lnTo>
                <a:lnTo>
                  <a:pt x="809" y="421"/>
                </a:lnTo>
                <a:lnTo>
                  <a:pt x="813" y="419"/>
                </a:lnTo>
                <a:lnTo>
                  <a:pt x="815" y="417"/>
                </a:lnTo>
                <a:lnTo>
                  <a:pt x="817" y="419"/>
                </a:lnTo>
                <a:lnTo>
                  <a:pt x="819" y="419"/>
                </a:lnTo>
                <a:lnTo>
                  <a:pt x="821" y="417"/>
                </a:lnTo>
                <a:lnTo>
                  <a:pt x="824" y="413"/>
                </a:lnTo>
                <a:lnTo>
                  <a:pt x="824" y="411"/>
                </a:lnTo>
                <a:lnTo>
                  <a:pt x="824" y="407"/>
                </a:lnTo>
                <a:lnTo>
                  <a:pt x="826" y="398"/>
                </a:lnTo>
                <a:lnTo>
                  <a:pt x="826" y="396"/>
                </a:lnTo>
                <a:lnTo>
                  <a:pt x="824" y="394"/>
                </a:lnTo>
                <a:lnTo>
                  <a:pt x="821" y="390"/>
                </a:lnTo>
                <a:lnTo>
                  <a:pt x="819" y="390"/>
                </a:lnTo>
                <a:lnTo>
                  <a:pt x="817" y="388"/>
                </a:lnTo>
                <a:lnTo>
                  <a:pt x="817" y="388"/>
                </a:lnTo>
                <a:lnTo>
                  <a:pt x="811" y="390"/>
                </a:lnTo>
                <a:lnTo>
                  <a:pt x="811" y="390"/>
                </a:lnTo>
                <a:lnTo>
                  <a:pt x="809" y="388"/>
                </a:lnTo>
                <a:lnTo>
                  <a:pt x="809" y="386"/>
                </a:lnTo>
                <a:lnTo>
                  <a:pt x="809" y="386"/>
                </a:lnTo>
                <a:lnTo>
                  <a:pt x="807" y="386"/>
                </a:lnTo>
                <a:lnTo>
                  <a:pt x="807" y="386"/>
                </a:lnTo>
                <a:lnTo>
                  <a:pt x="805" y="384"/>
                </a:lnTo>
                <a:lnTo>
                  <a:pt x="803" y="378"/>
                </a:lnTo>
                <a:lnTo>
                  <a:pt x="798" y="376"/>
                </a:lnTo>
                <a:lnTo>
                  <a:pt x="796" y="373"/>
                </a:lnTo>
                <a:lnTo>
                  <a:pt x="792" y="373"/>
                </a:lnTo>
                <a:lnTo>
                  <a:pt x="786" y="371"/>
                </a:lnTo>
                <a:lnTo>
                  <a:pt x="784" y="371"/>
                </a:lnTo>
                <a:lnTo>
                  <a:pt x="782" y="369"/>
                </a:lnTo>
                <a:lnTo>
                  <a:pt x="782" y="369"/>
                </a:lnTo>
                <a:lnTo>
                  <a:pt x="780" y="371"/>
                </a:lnTo>
                <a:lnTo>
                  <a:pt x="778" y="373"/>
                </a:lnTo>
                <a:lnTo>
                  <a:pt x="775" y="373"/>
                </a:lnTo>
                <a:lnTo>
                  <a:pt x="771" y="376"/>
                </a:lnTo>
                <a:lnTo>
                  <a:pt x="771" y="378"/>
                </a:lnTo>
                <a:lnTo>
                  <a:pt x="769" y="376"/>
                </a:lnTo>
                <a:lnTo>
                  <a:pt x="769" y="376"/>
                </a:lnTo>
                <a:lnTo>
                  <a:pt x="767" y="373"/>
                </a:lnTo>
                <a:lnTo>
                  <a:pt x="767" y="371"/>
                </a:lnTo>
                <a:lnTo>
                  <a:pt x="765" y="369"/>
                </a:lnTo>
                <a:lnTo>
                  <a:pt x="765" y="367"/>
                </a:lnTo>
                <a:lnTo>
                  <a:pt x="765" y="367"/>
                </a:lnTo>
                <a:lnTo>
                  <a:pt x="767" y="367"/>
                </a:lnTo>
                <a:lnTo>
                  <a:pt x="767" y="365"/>
                </a:lnTo>
                <a:lnTo>
                  <a:pt x="767" y="365"/>
                </a:lnTo>
                <a:lnTo>
                  <a:pt x="769" y="361"/>
                </a:lnTo>
                <a:lnTo>
                  <a:pt x="769" y="359"/>
                </a:lnTo>
                <a:lnTo>
                  <a:pt x="771" y="359"/>
                </a:lnTo>
                <a:lnTo>
                  <a:pt x="771" y="359"/>
                </a:lnTo>
                <a:lnTo>
                  <a:pt x="773" y="357"/>
                </a:lnTo>
                <a:lnTo>
                  <a:pt x="773" y="355"/>
                </a:lnTo>
                <a:lnTo>
                  <a:pt x="775" y="355"/>
                </a:lnTo>
                <a:lnTo>
                  <a:pt x="775" y="353"/>
                </a:lnTo>
                <a:lnTo>
                  <a:pt x="775" y="350"/>
                </a:lnTo>
                <a:lnTo>
                  <a:pt x="773" y="346"/>
                </a:lnTo>
                <a:lnTo>
                  <a:pt x="771" y="340"/>
                </a:lnTo>
                <a:lnTo>
                  <a:pt x="769" y="338"/>
                </a:lnTo>
                <a:lnTo>
                  <a:pt x="769" y="338"/>
                </a:lnTo>
                <a:lnTo>
                  <a:pt x="769" y="336"/>
                </a:lnTo>
                <a:lnTo>
                  <a:pt x="769" y="336"/>
                </a:lnTo>
                <a:lnTo>
                  <a:pt x="769" y="334"/>
                </a:lnTo>
                <a:lnTo>
                  <a:pt x="771" y="332"/>
                </a:lnTo>
                <a:lnTo>
                  <a:pt x="775" y="332"/>
                </a:lnTo>
                <a:lnTo>
                  <a:pt x="778" y="334"/>
                </a:lnTo>
                <a:lnTo>
                  <a:pt x="782" y="338"/>
                </a:lnTo>
                <a:lnTo>
                  <a:pt x="784" y="342"/>
                </a:lnTo>
                <a:lnTo>
                  <a:pt x="788" y="342"/>
                </a:lnTo>
                <a:lnTo>
                  <a:pt x="790" y="342"/>
                </a:lnTo>
                <a:lnTo>
                  <a:pt x="792" y="340"/>
                </a:lnTo>
                <a:lnTo>
                  <a:pt x="798" y="338"/>
                </a:lnTo>
                <a:lnTo>
                  <a:pt x="801" y="338"/>
                </a:lnTo>
                <a:lnTo>
                  <a:pt x="807" y="338"/>
                </a:lnTo>
                <a:lnTo>
                  <a:pt x="809" y="338"/>
                </a:lnTo>
                <a:lnTo>
                  <a:pt x="815" y="342"/>
                </a:lnTo>
                <a:lnTo>
                  <a:pt x="817" y="342"/>
                </a:lnTo>
                <a:lnTo>
                  <a:pt x="828" y="342"/>
                </a:lnTo>
                <a:lnTo>
                  <a:pt x="832" y="342"/>
                </a:lnTo>
                <a:lnTo>
                  <a:pt x="834" y="342"/>
                </a:lnTo>
                <a:lnTo>
                  <a:pt x="849" y="344"/>
                </a:lnTo>
                <a:lnTo>
                  <a:pt x="857" y="344"/>
                </a:lnTo>
                <a:lnTo>
                  <a:pt x="861" y="344"/>
                </a:lnTo>
                <a:lnTo>
                  <a:pt x="861" y="344"/>
                </a:lnTo>
                <a:lnTo>
                  <a:pt x="863" y="342"/>
                </a:lnTo>
                <a:lnTo>
                  <a:pt x="863" y="340"/>
                </a:lnTo>
                <a:lnTo>
                  <a:pt x="870" y="340"/>
                </a:lnTo>
                <a:lnTo>
                  <a:pt x="872" y="338"/>
                </a:lnTo>
                <a:lnTo>
                  <a:pt x="874" y="336"/>
                </a:lnTo>
                <a:lnTo>
                  <a:pt x="874" y="336"/>
                </a:lnTo>
                <a:lnTo>
                  <a:pt x="874" y="334"/>
                </a:lnTo>
                <a:lnTo>
                  <a:pt x="874" y="332"/>
                </a:lnTo>
                <a:lnTo>
                  <a:pt x="874" y="332"/>
                </a:lnTo>
                <a:lnTo>
                  <a:pt x="876" y="330"/>
                </a:lnTo>
                <a:lnTo>
                  <a:pt x="880" y="330"/>
                </a:lnTo>
                <a:lnTo>
                  <a:pt x="882" y="330"/>
                </a:lnTo>
                <a:lnTo>
                  <a:pt x="884" y="327"/>
                </a:lnTo>
                <a:lnTo>
                  <a:pt x="886" y="325"/>
                </a:lnTo>
                <a:lnTo>
                  <a:pt x="886" y="325"/>
                </a:lnTo>
                <a:lnTo>
                  <a:pt x="886" y="323"/>
                </a:lnTo>
                <a:lnTo>
                  <a:pt x="886" y="321"/>
                </a:lnTo>
                <a:lnTo>
                  <a:pt x="886" y="321"/>
                </a:lnTo>
                <a:lnTo>
                  <a:pt x="888" y="319"/>
                </a:lnTo>
                <a:lnTo>
                  <a:pt x="884" y="315"/>
                </a:lnTo>
                <a:lnTo>
                  <a:pt x="882" y="313"/>
                </a:lnTo>
                <a:lnTo>
                  <a:pt x="882" y="313"/>
                </a:lnTo>
                <a:lnTo>
                  <a:pt x="882" y="313"/>
                </a:lnTo>
                <a:lnTo>
                  <a:pt x="880" y="311"/>
                </a:lnTo>
                <a:lnTo>
                  <a:pt x="882" y="311"/>
                </a:lnTo>
                <a:lnTo>
                  <a:pt x="882" y="309"/>
                </a:lnTo>
                <a:lnTo>
                  <a:pt x="882" y="307"/>
                </a:lnTo>
                <a:lnTo>
                  <a:pt x="882" y="307"/>
                </a:lnTo>
                <a:lnTo>
                  <a:pt x="880" y="307"/>
                </a:lnTo>
                <a:lnTo>
                  <a:pt x="880" y="305"/>
                </a:lnTo>
                <a:lnTo>
                  <a:pt x="878" y="305"/>
                </a:lnTo>
                <a:lnTo>
                  <a:pt x="876" y="302"/>
                </a:lnTo>
                <a:lnTo>
                  <a:pt x="876" y="300"/>
                </a:lnTo>
                <a:lnTo>
                  <a:pt x="876" y="300"/>
                </a:lnTo>
                <a:lnTo>
                  <a:pt x="876" y="298"/>
                </a:lnTo>
                <a:lnTo>
                  <a:pt x="876" y="298"/>
                </a:lnTo>
                <a:lnTo>
                  <a:pt x="876" y="298"/>
                </a:lnTo>
                <a:lnTo>
                  <a:pt x="878" y="298"/>
                </a:lnTo>
                <a:lnTo>
                  <a:pt x="880" y="296"/>
                </a:lnTo>
                <a:lnTo>
                  <a:pt x="880" y="296"/>
                </a:lnTo>
                <a:lnTo>
                  <a:pt x="882" y="288"/>
                </a:lnTo>
                <a:lnTo>
                  <a:pt x="884" y="286"/>
                </a:lnTo>
                <a:lnTo>
                  <a:pt x="884" y="284"/>
                </a:lnTo>
                <a:lnTo>
                  <a:pt x="884" y="284"/>
                </a:lnTo>
                <a:lnTo>
                  <a:pt x="884" y="277"/>
                </a:lnTo>
                <a:lnTo>
                  <a:pt x="884" y="275"/>
                </a:lnTo>
                <a:lnTo>
                  <a:pt x="884" y="273"/>
                </a:lnTo>
                <a:lnTo>
                  <a:pt x="882" y="273"/>
                </a:lnTo>
                <a:lnTo>
                  <a:pt x="882" y="273"/>
                </a:lnTo>
                <a:lnTo>
                  <a:pt x="880" y="271"/>
                </a:lnTo>
                <a:lnTo>
                  <a:pt x="880" y="271"/>
                </a:lnTo>
                <a:lnTo>
                  <a:pt x="882" y="265"/>
                </a:lnTo>
                <a:lnTo>
                  <a:pt x="882" y="263"/>
                </a:lnTo>
                <a:lnTo>
                  <a:pt x="882" y="261"/>
                </a:lnTo>
                <a:lnTo>
                  <a:pt x="882" y="259"/>
                </a:lnTo>
                <a:lnTo>
                  <a:pt x="882" y="259"/>
                </a:lnTo>
                <a:lnTo>
                  <a:pt x="882" y="256"/>
                </a:lnTo>
                <a:lnTo>
                  <a:pt x="882" y="256"/>
                </a:lnTo>
                <a:lnTo>
                  <a:pt x="882" y="256"/>
                </a:lnTo>
                <a:lnTo>
                  <a:pt x="884" y="256"/>
                </a:lnTo>
                <a:lnTo>
                  <a:pt x="886" y="256"/>
                </a:lnTo>
                <a:lnTo>
                  <a:pt x="888" y="256"/>
                </a:lnTo>
                <a:lnTo>
                  <a:pt x="888" y="256"/>
                </a:lnTo>
                <a:lnTo>
                  <a:pt x="890" y="254"/>
                </a:lnTo>
                <a:lnTo>
                  <a:pt x="890" y="254"/>
                </a:lnTo>
                <a:lnTo>
                  <a:pt x="888" y="252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4" name="Freeform 58">
            <a:extLst>
              <a:ext uri="{FF2B5EF4-FFF2-40B4-BE49-F238E27FC236}">
                <a16:creationId xmlns:a16="http://schemas.microsoft.com/office/drawing/2014/main" id="{59006021-DE78-49E6-A332-B6D54E834F0D}"/>
              </a:ext>
            </a:extLst>
          </p:cNvPr>
          <p:cNvSpPr>
            <a:spLocks/>
          </p:cNvSpPr>
          <p:nvPr/>
        </p:nvSpPr>
        <p:spPr bwMode="auto">
          <a:xfrm>
            <a:off x="7783249" y="2717499"/>
            <a:ext cx="76831" cy="75758"/>
          </a:xfrm>
          <a:custGeom>
            <a:avLst/>
            <a:gdLst>
              <a:gd name="T0" fmla="*/ 50 w 50"/>
              <a:gd name="T1" fmla="*/ 27 h 52"/>
              <a:gd name="T2" fmla="*/ 48 w 50"/>
              <a:gd name="T3" fmla="*/ 23 h 52"/>
              <a:gd name="T4" fmla="*/ 48 w 50"/>
              <a:gd name="T5" fmla="*/ 19 h 52"/>
              <a:gd name="T6" fmla="*/ 39 w 50"/>
              <a:gd name="T7" fmla="*/ 10 h 52"/>
              <a:gd name="T8" fmla="*/ 37 w 50"/>
              <a:gd name="T9" fmla="*/ 6 h 52"/>
              <a:gd name="T10" fmla="*/ 35 w 50"/>
              <a:gd name="T11" fmla="*/ 0 h 52"/>
              <a:gd name="T12" fmla="*/ 31 w 50"/>
              <a:gd name="T13" fmla="*/ 2 h 52"/>
              <a:gd name="T14" fmla="*/ 29 w 50"/>
              <a:gd name="T15" fmla="*/ 0 h 52"/>
              <a:gd name="T16" fmla="*/ 23 w 50"/>
              <a:gd name="T17" fmla="*/ 0 h 52"/>
              <a:gd name="T18" fmla="*/ 20 w 50"/>
              <a:gd name="T19" fmla="*/ 2 h 52"/>
              <a:gd name="T20" fmla="*/ 16 w 50"/>
              <a:gd name="T21" fmla="*/ 2 h 52"/>
              <a:gd name="T22" fmla="*/ 12 w 50"/>
              <a:gd name="T23" fmla="*/ 4 h 52"/>
              <a:gd name="T24" fmla="*/ 10 w 50"/>
              <a:gd name="T25" fmla="*/ 8 h 52"/>
              <a:gd name="T26" fmla="*/ 10 w 50"/>
              <a:gd name="T27" fmla="*/ 10 h 52"/>
              <a:gd name="T28" fmla="*/ 10 w 50"/>
              <a:gd name="T29" fmla="*/ 17 h 52"/>
              <a:gd name="T30" fmla="*/ 10 w 50"/>
              <a:gd name="T31" fmla="*/ 19 h 52"/>
              <a:gd name="T32" fmla="*/ 10 w 50"/>
              <a:gd name="T33" fmla="*/ 23 h 52"/>
              <a:gd name="T34" fmla="*/ 8 w 50"/>
              <a:gd name="T35" fmla="*/ 25 h 52"/>
              <a:gd name="T36" fmla="*/ 6 w 50"/>
              <a:gd name="T37" fmla="*/ 27 h 52"/>
              <a:gd name="T38" fmla="*/ 4 w 50"/>
              <a:gd name="T39" fmla="*/ 29 h 52"/>
              <a:gd name="T40" fmla="*/ 2 w 50"/>
              <a:gd name="T41" fmla="*/ 29 h 52"/>
              <a:gd name="T42" fmla="*/ 0 w 50"/>
              <a:gd name="T43" fmla="*/ 33 h 52"/>
              <a:gd name="T44" fmla="*/ 0 w 50"/>
              <a:gd name="T45" fmla="*/ 35 h 52"/>
              <a:gd name="T46" fmla="*/ 2 w 50"/>
              <a:gd name="T47" fmla="*/ 37 h 52"/>
              <a:gd name="T48" fmla="*/ 2 w 50"/>
              <a:gd name="T49" fmla="*/ 40 h 52"/>
              <a:gd name="T50" fmla="*/ 2 w 50"/>
              <a:gd name="T51" fmla="*/ 40 h 52"/>
              <a:gd name="T52" fmla="*/ 6 w 50"/>
              <a:gd name="T53" fmla="*/ 40 h 52"/>
              <a:gd name="T54" fmla="*/ 14 w 50"/>
              <a:gd name="T55" fmla="*/ 40 h 52"/>
              <a:gd name="T56" fmla="*/ 14 w 50"/>
              <a:gd name="T57" fmla="*/ 37 h 52"/>
              <a:gd name="T58" fmla="*/ 16 w 50"/>
              <a:gd name="T59" fmla="*/ 37 h 52"/>
              <a:gd name="T60" fmla="*/ 23 w 50"/>
              <a:gd name="T61" fmla="*/ 40 h 52"/>
              <a:gd name="T62" fmla="*/ 25 w 50"/>
              <a:gd name="T63" fmla="*/ 42 h 52"/>
              <a:gd name="T64" fmla="*/ 25 w 50"/>
              <a:gd name="T65" fmla="*/ 46 h 52"/>
              <a:gd name="T66" fmla="*/ 27 w 50"/>
              <a:gd name="T67" fmla="*/ 48 h 52"/>
              <a:gd name="T68" fmla="*/ 31 w 50"/>
              <a:gd name="T69" fmla="*/ 50 h 52"/>
              <a:gd name="T70" fmla="*/ 39 w 50"/>
              <a:gd name="T71" fmla="*/ 50 h 52"/>
              <a:gd name="T72" fmla="*/ 39 w 50"/>
              <a:gd name="T73" fmla="*/ 50 h 52"/>
              <a:gd name="T74" fmla="*/ 39 w 50"/>
              <a:gd name="T75" fmla="*/ 48 h 52"/>
              <a:gd name="T76" fmla="*/ 39 w 50"/>
              <a:gd name="T77" fmla="*/ 48 h 52"/>
              <a:gd name="T78" fmla="*/ 39 w 50"/>
              <a:gd name="T79" fmla="*/ 46 h 52"/>
              <a:gd name="T80" fmla="*/ 41 w 50"/>
              <a:gd name="T81" fmla="*/ 44 h 52"/>
              <a:gd name="T82" fmla="*/ 50 w 50"/>
              <a:gd name="T83" fmla="*/ 42 h 52"/>
              <a:gd name="T84" fmla="*/ 46 w 50"/>
              <a:gd name="T85" fmla="*/ 35 h 52"/>
              <a:gd name="T86" fmla="*/ 48 w 50"/>
              <a:gd name="T87" fmla="*/ 33 h 52"/>
              <a:gd name="T88" fmla="*/ 50 w 50"/>
              <a:gd name="T89" fmla="*/ 31 h 52"/>
              <a:gd name="T90" fmla="*/ 50 w 50"/>
              <a:gd name="T91" fmla="*/ 29 h 52"/>
              <a:gd name="T92" fmla="*/ 50 w 50"/>
              <a:gd name="T93" fmla="*/ 29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0" h="52">
                <a:moveTo>
                  <a:pt x="50" y="29"/>
                </a:moveTo>
                <a:lnTo>
                  <a:pt x="50" y="27"/>
                </a:lnTo>
                <a:lnTo>
                  <a:pt x="48" y="23"/>
                </a:lnTo>
                <a:lnTo>
                  <a:pt x="48" y="23"/>
                </a:lnTo>
                <a:lnTo>
                  <a:pt x="48" y="21"/>
                </a:lnTo>
                <a:lnTo>
                  <a:pt x="48" y="19"/>
                </a:lnTo>
                <a:lnTo>
                  <a:pt x="48" y="19"/>
                </a:lnTo>
                <a:lnTo>
                  <a:pt x="39" y="10"/>
                </a:lnTo>
                <a:lnTo>
                  <a:pt x="37" y="8"/>
                </a:lnTo>
                <a:lnTo>
                  <a:pt x="37" y="6"/>
                </a:lnTo>
                <a:lnTo>
                  <a:pt x="37" y="4"/>
                </a:lnTo>
                <a:lnTo>
                  <a:pt x="35" y="0"/>
                </a:lnTo>
                <a:lnTo>
                  <a:pt x="31" y="2"/>
                </a:lnTo>
                <a:lnTo>
                  <a:pt x="31" y="2"/>
                </a:lnTo>
                <a:lnTo>
                  <a:pt x="29" y="2"/>
                </a:lnTo>
                <a:lnTo>
                  <a:pt x="29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0" y="2"/>
                </a:lnTo>
                <a:lnTo>
                  <a:pt x="18" y="2"/>
                </a:lnTo>
                <a:lnTo>
                  <a:pt x="16" y="2"/>
                </a:lnTo>
                <a:lnTo>
                  <a:pt x="14" y="4"/>
                </a:lnTo>
                <a:lnTo>
                  <a:pt x="12" y="4"/>
                </a:lnTo>
                <a:lnTo>
                  <a:pt x="10" y="6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0" y="17"/>
                </a:lnTo>
                <a:lnTo>
                  <a:pt x="10" y="17"/>
                </a:lnTo>
                <a:lnTo>
                  <a:pt x="10" y="19"/>
                </a:lnTo>
                <a:lnTo>
                  <a:pt x="10" y="19"/>
                </a:lnTo>
                <a:lnTo>
                  <a:pt x="10" y="21"/>
                </a:lnTo>
                <a:lnTo>
                  <a:pt x="10" y="23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6" y="27"/>
                </a:lnTo>
                <a:lnTo>
                  <a:pt x="6" y="27"/>
                </a:lnTo>
                <a:lnTo>
                  <a:pt x="4" y="29"/>
                </a:lnTo>
                <a:lnTo>
                  <a:pt x="4" y="29"/>
                </a:lnTo>
                <a:lnTo>
                  <a:pt x="2" y="29"/>
                </a:lnTo>
                <a:lnTo>
                  <a:pt x="2" y="31"/>
                </a:lnTo>
                <a:lnTo>
                  <a:pt x="0" y="33"/>
                </a:lnTo>
                <a:lnTo>
                  <a:pt x="0" y="35"/>
                </a:lnTo>
                <a:lnTo>
                  <a:pt x="0" y="35"/>
                </a:lnTo>
                <a:lnTo>
                  <a:pt x="0" y="35"/>
                </a:lnTo>
                <a:lnTo>
                  <a:pt x="2" y="37"/>
                </a:lnTo>
                <a:lnTo>
                  <a:pt x="2" y="37"/>
                </a:lnTo>
                <a:lnTo>
                  <a:pt x="2" y="40"/>
                </a:lnTo>
                <a:lnTo>
                  <a:pt x="2" y="40"/>
                </a:lnTo>
                <a:lnTo>
                  <a:pt x="2" y="40"/>
                </a:lnTo>
                <a:lnTo>
                  <a:pt x="4" y="42"/>
                </a:lnTo>
                <a:lnTo>
                  <a:pt x="6" y="40"/>
                </a:lnTo>
                <a:lnTo>
                  <a:pt x="12" y="40"/>
                </a:lnTo>
                <a:lnTo>
                  <a:pt x="14" y="40"/>
                </a:lnTo>
                <a:lnTo>
                  <a:pt x="14" y="40"/>
                </a:lnTo>
                <a:lnTo>
                  <a:pt x="14" y="37"/>
                </a:lnTo>
                <a:lnTo>
                  <a:pt x="14" y="37"/>
                </a:lnTo>
                <a:lnTo>
                  <a:pt x="16" y="37"/>
                </a:lnTo>
                <a:lnTo>
                  <a:pt x="16" y="37"/>
                </a:lnTo>
                <a:lnTo>
                  <a:pt x="23" y="40"/>
                </a:lnTo>
                <a:lnTo>
                  <a:pt x="23" y="42"/>
                </a:lnTo>
                <a:lnTo>
                  <a:pt x="25" y="42"/>
                </a:lnTo>
                <a:lnTo>
                  <a:pt x="25" y="44"/>
                </a:lnTo>
                <a:lnTo>
                  <a:pt x="25" y="46"/>
                </a:lnTo>
                <a:lnTo>
                  <a:pt x="27" y="46"/>
                </a:lnTo>
                <a:lnTo>
                  <a:pt x="27" y="48"/>
                </a:lnTo>
                <a:lnTo>
                  <a:pt x="29" y="48"/>
                </a:lnTo>
                <a:lnTo>
                  <a:pt x="31" y="50"/>
                </a:lnTo>
                <a:lnTo>
                  <a:pt x="35" y="52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50"/>
                </a:lnTo>
                <a:lnTo>
                  <a:pt x="39" y="48"/>
                </a:lnTo>
                <a:lnTo>
                  <a:pt x="39" y="48"/>
                </a:lnTo>
                <a:lnTo>
                  <a:pt x="39" y="48"/>
                </a:lnTo>
                <a:lnTo>
                  <a:pt x="39" y="46"/>
                </a:lnTo>
                <a:lnTo>
                  <a:pt x="39" y="46"/>
                </a:lnTo>
                <a:lnTo>
                  <a:pt x="39" y="44"/>
                </a:lnTo>
                <a:lnTo>
                  <a:pt x="41" y="44"/>
                </a:lnTo>
                <a:lnTo>
                  <a:pt x="43" y="42"/>
                </a:lnTo>
                <a:lnTo>
                  <a:pt x="50" y="42"/>
                </a:lnTo>
                <a:lnTo>
                  <a:pt x="46" y="35"/>
                </a:lnTo>
                <a:lnTo>
                  <a:pt x="46" y="35"/>
                </a:lnTo>
                <a:lnTo>
                  <a:pt x="46" y="33"/>
                </a:lnTo>
                <a:lnTo>
                  <a:pt x="48" y="33"/>
                </a:lnTo>
                <a:lnTo>
                  <a:pt x="48" y="33"/>
                </a:lnTo>
                <a:lnTo>
                  <a:pt x="50" y="31"/>
                </a:lnTo>
                <a:lnTo>
                  <a:pt x="50" y="31"/>
                </a:lnTo>
                <a:lnTo>
                  <a:pt x="50" y="29"/>
                </a:lnTo>
                <a:lnTo>
                  <a:pt x="50" y="29"/>
                </a:lnTo>
                <a:lnTo>
                  <a:pt x="50" y="29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" name="Freeform 69">
            <a:extLst>
              <a:ext uri="{FF2B5EF4-FFF2-40B4-BE49-F238E27FC236}">
                <a16:creationId xmlns:a16="http://schemas.microsoft.com/office/drawing/2014/main" id="{95290A60-88E1-41DB-AE73-F184374591B9}"/>
              </a:ext>
            </a:extLst>
          </p:cNvPr>
          <p:cNvSpPr>
            <a:spLocks noEditPoints="1"/>
          </p:cNvSpPr>
          <p:nvPr/>
        </p:nvSpPr>
        <p:spPr bwMode="auto">
          <a:xfrm>
            <a:off x="7056424" y="5431674"/>
            <a:ext cx="235105" cy="514280"/>
          </a:xfrm>
          <a:custGeom>
            <a:avLst/>
            <a:gdLst>
              <a:gd name="T0" fmla="*/ 92 w 153"/>
              <a:gd name="T1" fmla="*/ 346 h 353"/>
              <a:gd name="T2" fmla="*/ 90 w 153"/>
              <a:gd name="T3" fmla="*/ 348 h 353"/>
              <a:gd name="T4" fmla="*/ 88 w 153"/>
              <a:gd name="T5" fmla="*/ 353 h 353"/>
              <a:gd name="T6" fmla="*/ 86 w 153"/>
              <a:gd name="T7" fmla="*/ 353 h 353"/>
              <a:gd name="T8" fmla="*/ 86 w 153"/>
              <a:gd name="T9" fmla="*/ 350 h 353"/>
              <a:gd name="T10" fmla="*/ 86 w 153"/>
              <a:gd name="T11" fmla="*/ 353 h 353"/>
              <a:gd name="T12" fmla="*/ 88 w 153"/>
              <a:gd name="T13" fmla="*/ 353 h 353"/>
              <a:gd name="T14" fmla="*/ 90 w 153"/>
              <a:gd name="T15" fmla="*/ 350 h 353"/>
              <a:gd name="T16" fmla="*/ 92 w 153"/>
              <a:gd name="T17" fmla="*/ 346 h 353"/>
              <a:gd name="T18" fmla="*/ 92 w 153"/>
              <a:gd name="T19" fmla="*/ 346 h 353"/>
              <a:gd name="T20" fmla="*/ 149 w 153"/>
              <a:gd name="T21" fmla="*/ 165 h 353"/>
              <a:gd name="T22" fmla="*/ 149 w 153"/>
              <a:gd name="T23" fmla="*/ 167 h 353"/>
              <a:gd name="T24" fmla="*/ 149 w 153"/>
              <a:gd name="T25" fmla="*/ 167 h 353"/>
              <a:gd name="T26" fmla="*/ 149 w 153"/>
              <a:gd name="T27" fmla="*/ 167 h 353"/>
              <a:gd name="T28" fmla="*/ 149 w 153"/>
              <a:gd name="T29" fmla="*/ 167 h 353"/>
              <a:gd name="T30" fmla="*/ 149 w 153"/>
              <a:gd name="T31" fmla="*/ 165 h 353"/>
              <a:gd name="T32" fmla="*/ 151 w 153"/>
              <a:gd name="T33" fmla="*/ 158 h 353"/>
              <a:gd name="T34" fmla="*/ 151 w 153"/>
              <a:gd name="T35" fmla="*/ 160 h 353"/>
              <a:gd name="T36" fmla="*/ 151 w 153"/>
              <a:gd name="T37" fmla="*/ 160 h 353"/>
              <a:gd name="T38" fmla="*/ 151 w 153"/>
              <a:gd name="T39" fmla="*/ 158 h 353"/>
              <a:gd name="T40" fmla="*/ 151 w 153"/>
              <a:gd name="T41" fmla="*/ 158 h 353"/>
              <a:gd name="T42" fmla="*/ 49 w 153"/>
              <a:gd name="T43" fmla="*/ 114 h 353"/>
              <a:gd name="T44" fmla="*/ 46 w 153"/>
              <a:gd name="T45" fmla="*/ 117 h 353"/>
              <a:gd name="T46" fmla="*/ 46 w 153"/>
              <a:gd name="T47" fmla="*/ 117 h 353"/>
              <a:gd name="T48" fmla="*/ 49 w 153"/>
              <a:gd name="T49" fmla="*/ 117 h 353"/>
              <a:gd name="T50" fmla="*/ 49 w 153"/>
              <a:gd name="T51" fmla="*/ 114 h 353"/>
              <a:gd name="T52" fmla="*/ 49 w 153"/>
              <a:gd name="T53" fmla="*/ 114 h 353"/>
              <a:gd name="T54" fmla="*/ 49 w 153"/>
              <a:gd name="T55" fmla="*/ 114 h 353"/>
              <a:gd name="T56" fmla="*/ 38 w 153"/>
              <a:gd name="T57" fmla="*/ 94 h 353"/>
              <a:gd name="T58" fmla="*/ 38 w 153"/>
              <a:gd name="T59" fmla="*/ 94 h 353"/>
              <a:gd name="T60" fmla="*/ 38 w 153"/>
              <a:gd name="T61" fmla="*/ 94 h 353"/>
              <a:gd name="T62" fmla="*/ 153 w 153"/>
              <a:gd name="T63" fmla="*/ 89 h 353"/>
              <a:gd name="T64" fmla="*/ 151 w 153"/>
              <a:gd name="T65" fmla="*/ 89 h 353"/>
              <a:gd name="T66" fmla="*/ 153 w 153"/>
              <a:gd name="T67" fmla="*/ 89 h 353"/>
              <a:gd name="T68" fmla="*/ 153 w 153"/>
              <a:gd name="T69" fmla="*/ 89 h 353"/>
              <a:gd name="T70" fmla="*/ 3 w 153"/>
              <a:gd name="T71" fmla="*/ 85 h 353"/>
              <a:gd name="T72" fmla="*/ 0 w 153"/>
              <a:gd name="T73" fmla="*/ 87 h 353"/>
              <a:gd name="T74" fmla="*/ 0 w 153"/>
              <a:gd name="T75" fmla="*/ 91 h 353"/>
              <a:gd name="T76" fmla="*/ 3 w 153"/>
              <a:gd name="T77" fmla="*/ 85 h 353"/>
              <a:gd name="T78" fmla="*/ 3 w 153"/>
              <a:gd name="T79" fmla="*/ 83 h 353"/>
              <a:gd name="T80" fmla="*/ 57 w 153"/>
              <a:gd name="T81" fmla="*/ 58 h 353"/>
              <a:gd name="T82" fmla="*/ 57 w 153"/>
              <a:gd name="T83" fmla="*/ 60 h 353"/>
              <a:gd name="T84" fmla="*/ 59 w 153"/>
              <a:gd name="T85" fmla="*/ 60 h 353"/>
              <a:gd name="T86" fmla="*/ 59 w 153"/>
              <a:gd name="T87" fmla="*/ 58 h 353"/>
              <a:gd name="T88" fmla="*/ 57 w 153"/>
              <a:gd name="T89" fmla="*/ 58 h 353"/>
              <a:gd name="T90" fmla="*/ 61 w 153"/>
              <a:gd name="T91" fmla="*/ 50 h 353"/>
              <a:gd name="T92" fmla="*/ 61 w 153"/>
              <a:gd name="T93" fmla="*/ 50 h 353"/>
              <a:gd name="T94" fmla="*/ 61 w 153"/>
              <a:gd name="T95" fmla="*/ 52 h 353"/>
              <a:gd name="T96" fmla="*/ 63 w 153"/>
              <a:gd name="T97" fmla="*/ 48 h 353"/>
              <a:gd name="T98" fmla="*/ 63 w 153"/>
              <a:gd name="T99" fmla="*/ 46 h 353"/>
              <a:gd name="T100" fmla="*/ 63 w 153"/>
              <a:gd name="T101" fmla="*/ 46 h 353"/>
              <a:gd name="T102" fmla="*/ 63 w 153"/>
              <a:gd name="T103" fmla="*/ 43 h 353"/>
              <a:gd name="T104" fmla="*/ 84 w 153"/>
              <a:gd name="T105" fmla="*/ 20 h 353"/>
              <a:gd name="T106" fmla="*/ 84 w 153"/>
              <a:gd name="T107" fmla="*/ 23 h 353"/>
              <a:gd name="T108" fmla="*/ 84 w 153"/>
              <a:gd name="T109" fmla="*/ 20 h 353"/>
              <a:gd name="T110" fmla="*/ 84 w 153"/>
              <a:gd name="T111" fmla="*/ 18 h 353"/>
              <a:gd name="T112" fmla="*/ 55 w 153"/>
              <a:gd name="T113" fmla="*/ 0 h 353"/>
              <a:gd name="T114" fmla="*/ 53 w 153"/>
              <a:gd name="T115" fmla="*/ 0 h 353"/>
              <a:gd name="T116" fmla="*/ 55 w 153"/>
              <a:gd name="T117" fmla="*/ 0 h 353"/>
              <a:gd name="T118" fmla="*/ 55 w 153"/>
              <a:gd name="T119" fmla="*/ 0 h 353"/>
              <a:gd name="T120" fmla="*/ 55 w 153"/>
              <a:gd name="T121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" h="353">
                <a:moveTo>
                  <a:pt x="92" y="346"/>
                </a:moveTo>
                <a:lnTo>
                  <a:pt x="92" y="346"/>
                </a:lnTo>
                <a:lnTo>
                  <a:pt x="92" y="346"/>
                </a:lnTo>
                <a:lnTo>
                  <a:pt x="90" y="348"/>
                </a:lnTo>
                <a:lnTo>
                  <a:pt x="90" y="350"/>
                </a:lnTo>
                <a:lnTo>
                  <a:pt x="88" y="353"/>
                </a:lnTo>
                <a:lnTo>
                  <a:pt x="86" y="353"/>
                </a:lnTo>
                <a:lnTo>
                  <a:pt x="86" y="353"/>
                </a:lnTo>
                <a:lnTo>
                  <a:pt x="86" y="350"/>
                </a:lnTo>
                <a:lnTo>
                  <a:pt x="86" y="350"/>
                </a:lnTo>
                <a:lnTo>
                  <a:pt x="86" y="350"/>
                </a:lnTo>
                <a:lnTo>
                  <a:pt x="86" y="353"/>
                </a:lnTo>
                <a:lnTo>
                  <a:pt x="88" y="353"/>
                </a:lnTo>
                <a:lnTo>
                  <a:pt x="88" y="353"/>
                </a:lnTo>
                <a:lnTo>
                  <a:pt x="90" y="353"/>
                </a:lnTo>
                <a:lnTo>
                  <a:pt x="90" y="350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lnTo>
                  <a:pt x="92" y="346"/>
                </a:lnTo>
                <a:close/>
                <a:moveTo>
                  <a:pt x="149" y="165"/>
                </a:moveTo>
                <a:lnTo>
                  <a:pt x="149" y="165"/>
                </a:lnTo>
                <a:lnTo>
                  <a:pt x="149" y="165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9"/>
                </a:lnTo>
                <a:lnTo>
                  <a:pt x="149" y="167"/>
                </a:lnTo>
                <a:lnTo>
                  <a:pt x="149" y="167"/>
                </a:lnTo>
                <a:lnTo>
                  <a:pt x="149" y="167"/>
                </a:lnTo>
                <a:lnTo>
                  <a:pt x="149" y="165"/>
                </a:lnTo>
                <a:lnTo>
                  <a:pt x="149" y="165"/>
                </a:lnTo>
                <a:lnTo>
                  <a:pt x="149" y="165"/>
                </a:lnTo>
                <a:close/>
                <a:moveTo>
                  <a:pt x="151" y="158"/>
                </a:moveTo>
                <a:lnTo>
                  <a:pt x="151" y="158"/>
                </a:lnTo>
                <a:lnTo>
                  <a:pt x="151" y="160"/>
                </a:lnTo>
                <a:lnTo>
                  <a:pt x="151" y="160"/>
                </a:lnTo>
                <a:lnTo>
                  <a:pt x="151" y="160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lnTo>
                  <a:pt x="151" y="158"/>
                </a:lnTo>
                <a:close/>
                <a:moveTo>
                  <a:pt x="49" y="114"/>
                </a:move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9" y="117"/>
                </a:lnTo>
                <a:lnTo>
                  <a:pt x="49" y="117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lnTo>
                  <a:pt x="49" y="114"/>
                </a:lnTo>
                <a:close/>
                <a:moveTo>
                  <a:pt x="38" y="94"/>
                </a:move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lnTo>
                  <a:pt x="38" y="94"/>
                </a:lnTo>
                <a:close/>
                <a:moveTo>
                  <a:pt x="153" y="89"/>
                </a:moveTo>
                <a:lnTo>
                  <a:pt x="151" y="89"/>
                </a:lnTo>
                <a:lnTo>
                  <a:pt x="151" y="89"/>
                </a:lnTo>
                <a:lnTo>
                  <a:pt x="151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lnTo>
                  <a:pt x="153" y="89"/>
                </a:lnTo>
                <a:close/>
                <a:moveTo>
                  <a:pt x="3" y="85"/>
                </a:moveTo>
                <a:lnTo>
                  <a:pt x="0" y="85"/>
                </a:lnTo>
                <a:lnTo>
                  <a:pt x="0" y="87"/>
                </a:lnTo>
                <a:lnTo>
                  <a:pt x="0" y="89"/>
                </a:lnTo>
                <a:lnTo>
                  <a:pt x="0" y="91"/>
                </a:lnTo>
                <a:lnTo>
                  <a:pt x="3" y="87"/>
                </a:lnTo>
                <a:lnTo>
                  <a:pt x="3" y="85"/>
                </a:lnTo>
                <a:lnTo>
                  <a:pt x="3" y="83"/>
                </a:lnTo>
                <a:lnTo>
                  <a:pt x="3" y="83"/>
                </a:lnTo>
                <a:lnTo>
                  <a:pt x="3" y="85"/>
                </a:lnTo>
                <a:close/>
                <a:moveTo>
                  <a:pt x="57" y="58"/>
                </a:moveTo>
                <a:lnTo>
                  <a:pt x="57" y="60"/>
                </a:lnTo>
                <a:lnTo>
                  <a:pt x="57" y="60"/>
                </a:lnTo>
                <a:lnTo>
                  <a:pt x="59" y="60"/>
                </a:lnTo>
                <a:lnTo>
                  <a:pt x="59" y="60"/>
                </a:lnTo>
                <a:lnTo>
                  <a:pt x="59" y="60"/>
                </a:lnTo>
                <a:lnTo>
                  <a:pt x="59" y="58"/>
                </a:lnTo>
                <a:lnTo>
                  <a:pt x="59" y="58"/>
                </a:lnTo>
                <a:lnTo>
                  <a:pt x="57" y="58"/>
                </a:lnTo>
                <a:close/>
                <a:moveTo>
                  <a:pt x="61" y="48"/>
                </a:moveTo>
                <a:lnTo>
                  <a:pt x="61" y="50"/>
                </a:lnTo>
                <a:lnTo>
                  <a:pt x="61" y="50"/>
                </a:lnTo>
                <a:lnTo>
                  <a:pt x="61" y="50"/>
                </a:lnTo>
                <a:lnTo>
                  <a:pt x="61" y="52"/>
                </a:lnTo>
                <a:lnTo>
                  <a:pt x="61" y="52"/>
                </a:lnTo>
                <a:lnTo>
                  <a:pt x="63" y="50"/>
                </a:lnTo>
                <a:lnTo>
                  <a:pt x="63" y="48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63" y="43"/>
                </a:lnTo>
                <a:lnTo>
                  <a:pt x="63" y="43"/>
                </a:lnTo>
                <a:lnTo>
                  <a:pt x="61" y="48"/>
                </a:lnTo>
                <a:close/>
                <a:moveTo>
                  <a:pt x="84" y="20"/>
                </a:moveTo>
                <a:lnTo>
                  <a:pt x="84" y="20"/>
                </a:lnTo>
                <a:lnTo>
                  <a:pt x="84" y="23"/>
                </a:lnTo>
                <a:lnTo>
                  <a:pt x="84" y="20"/>
                </a:lnTo>
                <a:lnTo>
                  <a:pt x="84" y="20"/>
                </a:lnTo>
                <a:lnTo>
                  <a:pt x="86" y="18"/>
                </a:lnTo>
                <a:lnTo>
                  <a:pt x="84" y="18"/>
                </a:lnTo>
                <a:lnTo>
                  <a:pt x="84" y="20"/>
                </a:lnTo>
                <a:close/>
                <a:moveTo>
                  <a:pt x="55" y="0"/>
                </a:moveTo>
                <a:lnTo>
                  <a:pt x="53" y="0"/>
                </a:lnTo>
                <a:lnTo>
                  <a:pt x="53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" name="Freeform 70">
            <a:extLst>
              <a:ext uri="{FF2B5EF4-FFF2-40B4-BE49-F238E27FC236}">
                <a16:creationId xmlns:a16="http://schemas.microsoft.com/office/drawing/2014/main" id="{9FEAA204-99B1-4FF5-85BB-834A2314F2B4}"/>
              </a:ext>
            </a:extLst>
          </p:cNvPr>
          <p:cNvSpPr>
            <a:spLocks/>
          </p:cNvSpPr>
          <p:nvPr/>
        </p:nvSpPr>
        <p:spPr bwMode="auto">
          <a:xfrm>
            <a:off x="7474387" y="5267046"/>
            <a:ext cx="394914" cy="674538"/>
          </a:xfrm>
          <a:custGeom>
            <a:avLst/>
            <a:gdLst>
              <a:gd name="T0" fmla="*/ 240 w 257"/>
              <a:gd name="T1" fmla="*/ 332 h 463"/>
              <a:gd name="T2" fmla="*/ 240 w 257"/>
              <a:gd name="T3" fmla="*/ 309 h 463"/>
              <a:gd name="T4" fmla="*/ 244 w 257"/>
              <a:gd name="T5" fmla="*/ 269 h 463"/>
              <a:gd name="T6" fmla="*/ 236 w 257"/>
              <a:gd name="T7" fmla="*/ 250 h 463"/>
              <a:gd name="T8" fmla="*/ 209 w 257"/>
              <a:gd name="T9" fmla="*/ 263 h 463"/>
              <a:gd name="T10" fmla="*/ 198 w 257"/>
              <a:gd name="T11" fmla="*/ 244 h 463"/>
              <a:gd name="T12" fmla="*/ 203 w 257"/>
              <a:gd name="T13" fmla="*/ 219 h 463"/>
              <a:gd name="T14" fmla="*/ 203 w 257"/>
              <a:gd name="T15" fmla="*/ 202 h 463"/>
              <a:gd name="T16" fmla="*/ 184 w 257"/>
              <a:gd name="T17" fmla="*/ 186 h 463"/>
              <a:gd name="T18" fmla="*/ 192 w 257"/>
              <a:gd name="T19" fmla="*/ 179 h 463"/>
              <a:gd name="T20" fmla="*/ 186 w 257"/>
              <a:gd name="T21" fmla="*/ 165 h 463"/>
              <a:gd name="T22" fmla="*/ 169 w 257"/>
              <a:gd name="T23" fmla="*/ 163 h 463"/>
              <a:gd name="T24" fmla="*/ 169 w 257"/>
              <a:gd name="T25" fmla="*/ 152 h 463"/>
              <a:gd name="T26" fmla="*/ 140 w 257"/>
              <a:gd name="T27" fmla="*/ 133 h 463"/>
              <a:gd name="T28" fmla="*/ 140 w 257"/>
              <a:gd name="T29" fmla="*/ 123 h 463"/>
              <a:gd name="T30" fmla="*/ 157 w 257"/>
              <a:gd name="T31" fmla="*/ 117 h 463"/>
              <a:gd name="T32" fmla="*/ 153 w 257"/>
              <a:gd name="T33" fmla="*/ 106 h 463"/>
              <a:gd name="T34" fmla="*/ 140 w 257"/>
              <a:gd name="T35" fmla="*/ 100 h 463"/>
              <a:gd name="T36" fmla="*/ 127 w 257"/>
              <a:gd name="T37" fmla="*/ 96 h 463"/>
              <a:gd name="T38" fmla="*/ 113 w 257"/>
              <a:gd name="T39" fmla="*/ 88 h 463"/>
              <a:gd name="T40" fmla="*/ 92 w 257"/>
              <a:gd name="T41" fmla="*/ 73 h 463"/>
              <a:gd name="T42" fmla="*/ 79 w 257"/>
              <a:gd name="T43" fmla="*/ 71 h 463"/>
              <a:gd name="T44" fmla="*/ 56 w 257"/>
              <a:gd name="T45" fmla="*/ 50 h 463"/>
              <a:gd name="T46" fmla="*/ 48 w 257"/>
              <a:gd name="T47" fmla="*/ 40 h 463"/>
              <a:gd name="T48" fmla="*/ 50 w 257"/>
              <a:gd name="T49" fmla="*/ 31 h 463"/>
              <a:gd name="T50" fmla="*/ 42 w 257"/>
              <a:gd name="T51" fmla="*/ 27 h 463"/>
              <a:gd name="T52" fmla="*/ 33 w 257"/>
              <a:gd name="T53" fmla="*/ 19 h 463"/>
              <a:gd name="T54" fmla="*/ 25 w 257"/>
              <a:gd name="T55" fmla="*/ 12 h 463"/>
              <a:gd name="T56" fmla="*/ 17 w 257"/>
              <a:gd name="T57" fmla="*/ 10 h 463"/>
              <a:gd name="T58" fmla="*/ 10 w 257"/>
              <a:gd name="T59" fmla="*/ 6 h 463"/>
              <a:gd name="T60" fmla="*/ 0 w 257"/>
              <a:gd name="T61" fmla="*/ 2 h 463"/>
              <a:gd name="T62" fmla="*/ 23 w 257"/>
              <a:gd name="T63" fmla="*/ 50 h 463"/>
              <a:gd name="T64" fmla="*/ 33 w 257"/>
              <a:gd name="T65" fmla="*/ 77 h 463"/>
              <a:gd name="T66" fmla="*/ 44 w 257"/>
              <a:gd name="T67" fmla="*/ 69 h 463"/>
              <a:gd name="T68" fmla="*/ 50 w 257"/>
              <a:gd name="T69" fmla="*/ 71 h 463"/>
              <a:gd name="T70" fmla="*/ 42 w 257"/>
              <a:gd name="T71" fmla="*/ 81 h 463"/>
              <a:gd name="T72" fmla="*/ 54 w 257"/>
              <a:gd name="T73" fmla="*/ 90 h 463"/>
              <a:gd name="T74" fmla="*/ 75 w 257"/>
              <a:gd name="T75" fmla="*/ 129 h 463"/>
              <a:gd name="T76" fmla="*/ 90 w 257"/>
              <a:gd name="T77" fmla="*/ 148 h 463"/>
              <a:gd name="T78" fmla="*/ 107 w 257"/>
              <a:gd name="T79" fmla="*/ 207 h 463"/>
              <a:gd name="T80" fmla="*/ 123 w 257"/>
              <a:gd name="T81" fmla="*/ 242 h 463"/>
              <a:gd name="T82" fmla="*/ 138 w 257"/>
              <a:gd name="T83" fmla="*/ 261 h 463"/>
              <a:gd name="T84" fmla="*/ 134 w 257"/>
              <a:gd name="T85" fmla="*/ 273 h 463"/>
              <a:gd name="T86" fmla="*/ 138 w 257"/>
              <a:gd name="T87" fmla="*/ 275 h 463"/>
              <a:gd name="T88" fmla="*/ 155 w 257"/>
              <a:gd name="T89" fmla="*/ 301 h 463"/>
              <a:gd name="T90" fmla="*/ 157 w 257"/>
              <a:gd name="T91" fmla="*/ 317 h 463"/>
              <a:gd name="T92" fmla="*/ 163 w 257"/>
              <a:gd name="T93" fmla="*/ 338 h 463"/>
              <a:gd name="T94" fmla="*/ 153 w 257"/>
              <a:gd name="T95" fmla="*/ 311 h 463"/>
              <a:gd name="T96" fmla="*/ 150 w 257"/>
              <a:gd name="T97" fmla="*/ 317 h 463"/>
              <a:gd name="T98" fmla="*/ 144 w 257"/>
              <a:gd name="T99" fmla="*/ 301 h 463"/>
              <a:gd name="T100" fmla="*/ 140 w 257"/>
              <a:gd name="T101" fmla="*/ 298 h 463"/>
              <a:gd name="T102" fmla="*/ 161 w 257"/>
              <a:gd name="T103" fmla="*/ 367 h 463"/>
              <a:gd name="T104" fmla="*/ 163 w 257"/>
              <a:gd name="T105" fmla="*/ 378 h 463"/>
              <a:gd name="T106" fmla="*/ 171 w 257"/>
              <a:gd name="T107" fmla="*/ 392 h 463"/>
              <a:gd name="T108" fmla="*/ 184 w 257"/>
              <a:gd name="T109" fmla="*/ 388 h 463"/>
              <a:gd name="T110" fmla="*/ 173 w 257"/>
              <a:gd name="T111" fmla="*/ 397 h 463"/>
              <a:gd name="T112" fmla="*/ 182 w 257"/>
              <a:gd name="T113" fmla="*/ 409 h 463"/>
              <a:gd name="T114" fmla="*/ 232 w 257"/>
              <a:gd name="T115" fmla="*/ 461 h 463"/>
              <a:gd name="T116" fmla="*/ 238 w 257"/>
              <a:gd name="T117" fmla="*/ 449 h 463"/>
              <a:gd name="T118" fmla="*/ 244 w 257"/>
              <a:gd name="T119" fmla="*/ 440 h 463"/>
              <a:gd name="T120" fmla="*/ 234 w 257"/>
              <a:gd name="T121" fmla="*/ 422 h 463"/>
              <a:gd name="T122" fmla="*/ 236 w 257"/>
              <a:gd name="T123" fmla="*/ 397 h 463"/>
              <a:gd name="T124" fmla="*/ 257 w 257"/>
              <a:gd name="T125" fmla="*/ 342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57" h="463">
                <a:moveTo>
                  <a:pt x="257" y="338"/>
                </a:moveTo>
                <a:lnTo>
                  <a:pt x="255" y="334"/>
                </a:lnTo>
                <a:lnTo>
                  <a:pt x="253" y="334"/>
                </a:lnTo>
                <a:lnTo>
                  <a:pt x="253" y="332"/>
                </a:lnTo>
                <a:lnTo>
                  <a:pt x="253" y="330"/>
                </a:lnTo>
                <a:lnTo>
                  <a:pt x="251" y="330"/>
                </a:lnTo>
                <a:lnTo>
                  <a:pt x="251" y="330"/>
                </a:lnTo>
                <a:lnTo>
                  <a:pt x="249" y="330"/>
                </a:lnTo>
                <a:lnTo>
                  <a:pt x="249" y="330"/>
                </a:lnTo>
                <a:lnTo>
                  <a:pt x="242" y="332"/>
                </a:lnTo>
                <a:lnTo>
                  <a:pt x="242" y="332"/>
                </a:lnTo>
                <a:lnTo>
                  <a:pt x="242" y="332"/>
                </a:lnTo>
                <a:lnTo>
                  <a:pt x="240" y="332"/>
                </a:lnTo>
                <a:lnTo>
                  <a:pt x="240" y="332"/>
                </a:lnTo>
                <a:lnTo>
                  <a:pt x="240" y="330"/>
                </a:lnTo>
                <a:lnTo>
                  <a:pt x="238" y="330"/>
                </a:lnTo>
                <a:lnTo>
                  <a:pt x="238" y="330"/>
                </a:lnTo>
                <a:lnTo>
                  <a:pt x="238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30"/>
                </a:lnTo>
                <a:lnTo>
                  <a:pt x="236" y="328"/>
                </a:lnTo>
                <a:lnTo>
                  <a:pt x="236" y="328"/>
                </a:lnTo>
                <a:lnTo>
                  <a:pt x="236" y="328"/>
                </a:lnTo>
                <a:lnTo>
                  <a:pt x="240" y="311"/>
                </a:lnTo>
                <a:lnTo>
                  <a:pt x="240" y="309"/>
                </a:lnTo>
                <a:lnTo>
                  <a:pt x="240" y="307"/>
                </a:lnTo>
                <a:lnTo>
                  <a:pt x="240" y="305"/>
                </a:lnTo>
                <a:lnTo>
                  <a:pt x="240" y="301"/>
                </a:lnTo>
                <a:lnTo>
                  <a:pt x="240" y="301"/>
                </a:lnTo>
                <a:lnTo>
                  <a:pt x="240" y="298"/>
                </a:lnTo>
                <a:lnTo>
                  <a:pt x="242" y="294"/>
                </a:lnTo>
                <a:lnTo>
                  <a:pt x="242" y="292"/>
                </a:lnTo>
                <a:lnTo>
                  <a:pt x="242" y="290"/>
                </a:lnTo>
                <a:lnTo>
                  <a:pt x="240" y="284"/>
                </a:lnTo>
                <a:lnTo>
                  <a:pt x="240" y="282"/>
                </a:lnTo>
                <a:lnTo>
                  <a:pt x="240" y="280"/>
                </a:lnTo>
                <a:lnTo>
                  <a:pt x="240" y="280"/>
                </a:lnTo>
                <a:lnTo>
                  <a:pt x="244" y="269"/>
                </a:lnTo>
                <a:lnTo>
                  <a:pt x="244" y="267"/>
                </a:lnTo>
                <a:lnTo>
                  <a:pt x="244" y="267"/>
                </a:lnTo>
                <a:lnTo>
                  <a:pt x="244" y="265"/>
                </a:lnTo>
                <a:lnTo>
                  <a:pt x="244" y="265"/>
                </a:lnTo>
                <a:lnTo>
                  <a:pt x="242" y="265"/>
                </a:lnTo>
                <a:lnTo>
                  <a:pt x="242" y="263"/>
                </a:lnTo>
                <a:lnTo>
                  <a:pt x="242" y="261"/>
                </a:lnTo>
                <a:lnTo>
                  <a:pt x="242" y="259"/>
                </a:lnTo>
                <a:lnTo>
                  <a:pt x="240" y="257"/>
                </a:lnTo>
                <a:lnTo>
                  <a:pt x="240" y="257"/>
                </a:lnTo>
                <a:lnTo>
                  <a:pt x="238" y="253"/>
                </a:lnTo>
                <a:lnTo>
                  <a:pt x="238" y="253"/>
                </a:lnTo>
                <a:lnTo>
                  <a:pt x="236" y="250"/>
                </a:lnTo>
                <a:lnTo>
                  <a:pt x="234" y="253"/>
                </a:lnTo>
                <a:lnTo>
                  <a:pt x="230" y="253"/>
                </a:lnTo>
                <a:lnTo>
                  <a:pt x="226" y="255"/>
                </a:lnTo>
                <a:lnTo>
                  <a:pt x="224" y="257"/>
                </a:lnTo>
                <a:lnTo>
                  <a:pt x="224" y="257"/>
                </a:lnTo>
                <a:lnTo>
                  <a:pt x="219" y="261"/>
                </a:lnTo>
                <a:lnTo>
                  <a:pt x="215" y="263"/>
                </a:lnTo>
                <a:lnTo>
                  <a:pt x="213" y="263"/>
                </a:lnTo>
                <a:lnTo>
                  <a:pt x="213" y="263"/>
                </a:lnTo>
                <a:lnTo>
                  <a:pt x="211" y="263"/>
                </a:lnTo>
                <a:lnTo>
                  <a:pt x="211" y="263"/>
                </a:lnTo>
                <a:lnTo>
                  <a:pt x="209" y="263"/>
                </a:lnTo>
                <a:lnTo>
                  <a:pt x="209" y="263"/>
                </a:lnTo>
                <a:lnTo>
                  <a:pt x="209" y="261"/>
                </a:lnTo>
                <a:lnTo>
                  <a:pt x="207" y="259"/>
                </a:lnTo>
                <a:lnTo>
                  <a:pt x="205" y="259"/>
                </a:lnTo>
                <a:lnTo>
                  <a:pt x="203" y="257"/>
                </a:lnTo>
                <a:lnTo>
                  <a:pt x="201" y="257"/>
                </a:lnTo>
                <a:lnTo>
                  <a:pt x="201" y="255"/>
                </a:lnTo>
                <a:lnTo>
                  <a:pt x="201" y="255"/>
                </a:lnTo>
                <a:lnTo>
                  <a:pt x="201" y="253"/>
                </a:lnTo>
                <a:lnTo>
                  <a:pt x="201" y="250"/>
                </a:lnTo>
                <a:lnTo>
                  <a:pt x="201" y="248"/>
                </a:lnTo>
                <a:lnTo>
                  <a:pt x="201" y="248"/>
                </a:lnTo>
                <a:lnTo>
                  <a:pt x="198" y="246"/>
                </a:lnTo>
                <a:lnTo>
                  <a:pt x="198" y="244"/>
                </a:lnTo>
                <a:lnTo>
                  <a:pt x="198" y="244"/>
                </a:lnTo>
                <a:lnTo>
                  <a:pt x="196" y="242"/>
                </a:lnTo>
                <a:lnTo>
                  <a:pt x="198" y="238"/>
                </a:lnTo>
                <a:lnTo>
                  <a:pt x="198" y="236"/>
                </a:lnTo>
                <a:lnTo>
                  <a:pt x="198" y="236"/>
                </a:lnTo>
                <a:lnTo>
                  <a:pt x="198" y="236"/>
                </a:lnTo>
                <a:lnTo>
                  <a:pt x="198" y="230"/>
                </a:lnTo>
                <a:lnTo>
                  <a:pt x="198" y="221"/>
                </a:lnTo>
                <a:lnTo>
                  <a:pt x="198" y="221"/>
                </a:lnTo>
                <a:lnTo>
                  <a:pt x="198" y="219"/>
                </a:lnTo>
                <a:lnTo>
                  <a:pt x="201" y="219"/>
                </a:lnTo>
                <a:lnTo>
                  <a:pt x="203" y="219"/>
                </a:lnTo>
                <a:lnTo>
                  <a:pt x="203" y="219"/>
                </a:lnTo>
                <a:lnTo>
                  <a:pt x="205" y="217"/>
                </a:lnTo>
                <a:lnTo>
                  <a:pt x="205" y="215"/>
                </a:lnTo>
                <a:lnTo>
                  <a:pt x="205" y="213"/>
                </a:lnTo>
                <a:lnTo>
                  <a:pt x="205" y="211"/>
                </a:lnTo>
                <a:lnTo>
                  <a:pt x="205" y="209"/>
                </a:lnTo>
                <a:lnTo>
                  <a:pt x="205" y="209"/>
                </a:lnTo>
                <a:lnTo>
                  <a:pt x="205" y="207"/>
                </a:lnTo>
                <a:lnTo>
                  <a:pt x="205" y="204"/>
                </a:lnTo>
                <a:lnTo>
                  <a:pt x="205" y="204"/>
                </a:lnTo>
                <a:lnTo>
                  <a:pt x="205" y="204"/>
                </a:lnTo>
                <a:lnTo>
                  <a:pt x="203" y="204"/>
                </a:lnTo>
                <a:lnTo>
                  <a:pt x="203" y="204"/>
                </a:lnTo>
                <a:lnTo>
                  <a:pt x="203" y="202"/>
                </a:lnTo>
                <a:lnTo>
                  <a:pt x="201" y="202"/>
                </a:lnTo>
                <a:lnTo>
                  <a:pt x="201" y="200"/>
                </a:lnTo>
                <a:lnTo>
                  <a:pt x="201" y="200"/>
                </a:lnTo>
                <a:lnTo>
                  <a:pt x="201" y="198"/>
                </a:lnTo>
                <a:lnTo>
                  <a:pt x="198" y="198"/>
                </a:lnTo>
                <a:lnTo>
                  <a:pt x="198" y="196"/>
                </a:lnTo>
                <a:lnTo>
                  <a:pt x="194" y="194"/>
                </a:lnTo>
                <a:lnTo>
                  <a:pt x="188" y="192"/>
                </a:lnTo>
                <a:lnTo>
                  <a:pt x="186" y="192"/>
                </a:lnTo>
                <a:lnTo>
                  <a:pt x="186" y="190"/>
                </a:lnTo>
                <a:lnTo>
                  <a:pt x="184" y="188"/>
                </a:lnTo>
                <a:lnTo>
                  <a:pt x="184" y="186"/>
                </a:lnTo>
                <a:lnTo>
                  <a:pt x="184" y="186"/>
                </a:lnTo>
                <a:lnTo>
                  <a:pt x="184" y="184"/>
                </a:lnTo>
                <a:lnTo>
                  <a:pt x="184" y="182"/>
                </a:lnTo>
                <a:lnTo>
                  <a:pt x="184" y="182"/>
                </a:lnTo>
                <a:lnTo>
                  <a:pt x="186" y="182"/>
                </a:lnTo>
                <a:lnTo>
                  <a:pt x="186" y="179"/>
                </a:lnTo>
                <a:lnTo>
                  <a:pt x="186" y="179"/>
                </a:lnTo>
                <a:lnTo>
                  <a:pt x="188" y="179"/>
                </a:lnTo>
                <a:lnTo>
                  <a:pt x="188" y="179"/>
                </a:lnTo>
                <a:lnTo>
                  <a:pt x="190" y="182"/>
                </a:lnTo>
                <a:lnTo>
                  <a:pt x="190" y="182"/>
                </a:lnTo>
                <a:lnTo>
                  <a:pt x="192" y="182"/>
                </a:lnTo>
                <a:lnTo>
                  <a:pt x="192" y="179"/>
                </a:lnTo>
                <a:lnTo>
                  <a:pt x="192" y="179"/>
                </a:lnTo>
                <a:lnTo>
                  <a:pt x="192" y="179"/>
                </a:lnTo>
                <a:lnTo>
                  <a:pt x="192" y="177"/>
                </a:lnTo>
                <a:lnTo>
                  <a:pt x="192" y="177"/>
                </a:lnTo>
                <a:lnTo>
                  <a:pt x="190" y="177"/>
                </a:lnTo>
                <a:lnTo>
                  <a:pt x="190" y="175"/>
                </a:lnTo>
                <a:lnTo>
                  <a:pt x="188" y="171"/>
                </a:lnTo>
                <a:lnTo>
                  <a:pt x="188" y="169"/>
                </a:lnTo>
                <a:lnTo>
                  <a:pt x="188" y="169"/>
                </a:lnTo>
                <a:lnTo>
                  <a:pt x="186" y="169"/>
                </a:lnTo>
                <a:lnTo>
                  <a:pt x="186" y="167"/>
                </a:lnTo>
                <a:lnTo>
                  <a:pt x="186" y="167"/>
                </a:lnTo>
                <a:lnTo>
                  <a:pt x="186" y="165"/>
                </a:lnTo>
                <a:lnTo>
                  <a:pt x="186" y="165"/>
                </a:lnTo>
                <a:lnTo>
                  <a:pt x="186" y="163"/>
                </a:lnTo>
                <a:lnTo>
                  <a:pt x="186" y="163"/>
                </a:lnTo>
                <a:lnTo>
                  <a:pt x="186" y="161"/>
                </a:lnTo>
                <a:lnTo>
                  <a:pt x="186" y="159"/>
                </a:lnTo>
                <a:lnTo>
                  <a:pt x="186" y="159"/>
                </a:lnTo>
                <a:lnTo>
                  <a:pt x="186" y="161"/>
                </a:lnTo>
                <a:lnTo>
                  <a:pt x="182" y="163"/>
                </a:lnTo>
                <a:lnTo>
                  <a:pt x="182" y="163"/>
                </a:lnTo>
                <a:lnTo>
                  <a:pt x="180" y="163"/>
                </a:lnTo>
                <a:lnTo>
                  <a:pt x="173" y="163"/>
                </a:lnTo>
                <a:lnTo>
                  <a:pt x="171" y="163"/>
                </a:lnTo>
                <a:lnTo>
                  <a:pt x="169" y="163"/>
                </a:lnTo>
                <a:lnTo>
                  <a:pt x="169" y="163"/>
                </a:lnTo>
                <a:lnTo>
                  <a:pt x="167" y="163"/>
                </a:lnTo>
                <a:lnTo>
                  <a:pt x="167" y="163"/>
                </a:lnTo>
                <a:lnTo>
                  <a:pt x="165" y="163"/>
                </a:lnTo>
                <a:lnTo>
                  <a:pt x="165" y="163"/>
                </a:lnTo>
                <a:lnTo>
                  <a:pt x="163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3"/>
                </a:lnTo>
                <a:lnTo>
                  <a:pt x="161" y="161"/>
                </a:lnTo>
                <a:lnTo>
                  <a:pt x="161" y="161"/>
                </a:lnTo>
                <a:lnTo>
                  <a:pt x="163" y="156"/>
                </a:lnTo>
                <a:lnTo>
                  <a:pt x="163" y="156"/>
                </a:lnTo>
                <a:lnTo>
                  <a:pt x="169" y="152"/>
                </a:lnTo>
                <a:lnTo>
                  <a:pt x="171" y="150"/>
                </a:lnTo>
                <a:lnTo>
                  <a:pt x="167" y="148"/>
                </a:lnTo>
                <a:lnTo>
                  <a:pt x="165" y="144"/>
                </a:lnTo>
                <a:lnTo>
                  <a:pt x="165" y="144"/>
                </a:lnTo>
                <a:lnTo>
                  <a:pt x="163" y="144"/>
                </a:lnTo>
                <a:lnTo>
                  <a:pt x="163" y="142"/>
                </a:lnTo>
                <a:lnTo>
                  <a:pt x="161" y="142"/>
                </a:lnTo>
                <a:lnTo>
                  <a:pt x="161" y="142"/>
                </a:lnTo>
                <a:lnTo>
                  <a:pt x="159" y="140"/>
                </a:lnTo>
                <a:lnTo>
                  <a:pt x="157" y="140"/>
                </a:lnTo>
                <a:lnTo>
                  <a:pt x="146" y="136"/>
                </a:lnTo>
                <a:lnTo>
                  <a:pt x="142" y="136"/>
                </a:lnTo>
                <a:lnTo>
                  <a:pt x="140" y="133"/>
                </a:lnTo>
                <a:lnTo>
                  <a:pt x="140" y="133"/>
                </a:lnTo>
                <a:lnTo>
                  <a:pt x="140" y="133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31"/>
                </a:lnTo>
                <a:lnTo>
                  <a:pt x="140" y="129"/>
                </a:lnTo>
                <a:lnTo>
                  <a:pt x="138" y="129"/>
                </a:lnTo>
                <a:lnTo>
                  <a:pt x="138" y="129"/>
                </a:lnTo>
                <a:lnTo>
                  <a:pt x="140" y="127"/>
                </a:lnTo>
                <a:lnTo>
                  <a:pt x="140" y="127"/>
                </a:lnTo>
                <a:lnTo>
                  <a:pt x="140" y="125"/>
                </a:lnTo>
                <a:lnTo>
                  <a:pt x="140" y="123"/>
                </a:lnTo>
                <a:lnTo>
                  <a:pt x="140" y="123"/>
                </a:lnTo>
                <a:lnTo>
                  <a:pt x="140" y="121"/>
                </a:lnTo>
                <a:lnTo>
                  <a:pt x="142" y="123"/>
                </a:lnTo>
                <a:lnTo>
                  <a:pt x="144" y="123"/>
                </a:lnTo>
                <a:lnTo>
                  <a:pt x="146" y="123"/>
                </a:lnTo>
                <a:lnTo>
                  <a:pt x="148" y="123"/>
                </a:lnTo>
                <a:lnTo>
                  <a:pt x="150" y="123"/>
                </a:lnTo>
                <a:lnTo>
                  <a:pt x="150" y="123"/>
                </a:lnTo>
                <a:lnTo>
                  <a:pt x="153" y="121"/>
                </a:lnTo>
                <a:lnTo>
                  <a:pt x="153" y="119"/>
                </a:lnTo>
                <a:lnTo>
                  <a:pt x="153" y="119"/>
                </a:lnTo>
                <a:lnTo>
                  <a:pt x="155" y="119"/>
                </a:lnTo>
                <a:lnTo>
                  <a:pt x="157" y="117"/>
                </a:lnTo>
                <a:lnTo>
                  <a:pt x="157" y="117"/>
                </a:lnTo>
                <a:lnTo>
                  <a:pt x="157" y="117"/>
                </a:lnTo>
                <a:lnTo>
                  <a:pt x="159" y="117"/>
                </a:lnTo>
                <a:lnTo>
                  <a:pt x="159" y="117"/>
                </a:lnTo>
                <a:lnTo>
                  <a:pt x="159" y="117"/>
                </a:lnTo>
                <a:lnTo>
                  <a:pt x="157" y="115"/>
                </a:lnTo>
                <a:lnTo>
                  <a:pt x="157" y="113"/>
                </a:lnTo>
                <a:lnTo>
                  <a:pt x="157" y="111"/>
                </a:lnTo>
                <a:lnTo>
                  <a:pt x="155" y="108"/>
                </a:lnTo>
                <a:lnTo>
                  <a:pt x="155" y="108"/>
                </a:lnTo>
                <a:lnTo>
                  <a:pt x="155" y="106"/>
                </a:lnTo>
                <a:lnTo>
                  <a:pt x="155" y="106"/>
                </a:lnTo>
                <a:lnTo>
                  <a:pt x="153" y="106"/>
                </a:lnTo>
                <a:lnTo>
                  <a:pt x="153" y="106"/>
                </a:lnTo>
                <a:lnTo>
                  <a:pt x="150" y="106"/>
                </a:lnTo>
                <a:lnTo>
                  <a:pt x="150" y="108"/>
                </a:lnTo>
                <a:lnTo>
                  <a:pt x="150" y="106"/>
                </a:lnTo>
                <a:lnTo>
                  <a:pt x="148" y="106"/>
                </a:lnTo>
                <a:lnTo>
                  <a:pt x="146" y="106"/>
                </a:lnTo>
                <a:lnTo>
                  <a:pt x="146" y="106"/>
                </a:lnTo>
                <a:lnTo>
                  <a:pt x="144" y="104"/>
                </a:lnTo>
                <a:lnTo>
                  <a:pt x="142" y="102"/>
                </a:lnTo>
                <a:lnTo>
                  <a:pt x="142" y="100"/>
                </a:lnTo>
                <a:lnTo>
                  <a:pt x="140" y="100"/>
                </a:lnTo>
                <a:lnTo>
                  <a:pt x="140" y="100"/>
                </a:lnTo>
                <a:lnTo>
                  <a:pt x="140" y="100"/>
                </a:lnTo>
                <a:lnTo>
                  <a:pt x="138" y="100"/>
                </a:lnTo>
                <a:lnTo>
                  <a:pt x="138" y="100"/>
                </a:lnTo>
                <a:lnTo>
                  <a:pt x="138" y="100"/>
                </a:lnTo>
                <a:lnTo>
                  <a:pt x="136" y="100"/>
                </a:lnTo>
                <a:lnTo>
                  <a:pt x="136" y="100"/>
                </a:lnTo>
                <a:lnTo>
                  <a:pt x="134" y="98"/>
                </a:lnTo>
                <a:lnTo>
                  <a:pt x="134" y="96"/>
                </a:lnTo>
                <a:lnTo>
                  <a:pt x="134" y="96"/>
                </a:lnTo>
                <a:lnTo>
                  <a:pt x="132" y="96"/>
                </a:lnTo>
                <a:lnTo>
                  <a:pt x="132" y="94"/>
                </a:lnTo>
                <a:lnTo>
                  <a:pt x="130" y="94"/>
                </a:lnTo>
                <a:lnTo>
                  <a:pt x="130" y="94"/>
                </a:lnTo>
                <a:lnTo>
                  <a:pt x="127" y="96"/>
                </a:lnTo>
                <a:lnTo>
                  <a:pt x="127" y="96"/>
                </a:lnTo>
                <a:lnTo>
                  <a:pt x="125" y="96"/>
                </a:lnTo>
                <a:lnTo>
                  <a:pt x="125" y="96"/>
                </a:lnTo>
                <a:lnTo>
                  <a:pt x="123" y="94"/>
                </a:lnTo>
                <a:lnTo>
                  <a:pt x="123" y="94"/>
                </a:lnTo>
                <a:lnTo>
                  <a:pt x="123" y="92"/>
                </a:lnTo>
                <a:lnTo>
                  <a:pt x="123" y="88"/>
                </a:lnTo>
                <a:lnTo>
                  <a:pt x="123" y="85"/>
                </a:lnTo>
                <a:lnTo>
                  <a:pt x="123" y="85"/>
                </a:lnTo>
                <a:lnTo>
                  <a:pt x="123" y="85"/>
                </a:lnTo>
                <a:lnTo>
                  <a:pt x="121" y="85"/>
                </a:lnTo>
                <a:lnTo>
                  <a:pt x="117" y="85"/>
                </a:lnTo>
                <a:lnTo>
                  <a:pt x="113" y="88"/>
                </a:lnTo>
                <a:lnTo>
                  <a:pt x="111" y="88"/>
                </a:lnTo>
                <a:lnTo>
                  <a:pt x="107" y="88"/>
                </a:lnTo>
                <a:lnTo>
                  <a:pt x="104" y="88"/>
                </a:lnTo>
                <a:lnTo>
                  <a:pt x="102" y="85"/>
                </a:lnTo>
                <a:lnTo>
                  <a:pt x="100" y="85"/>
                </a:lnTo>
                <a:lnTo>
                  <a:pt x="98" y="85"/>
                </a:lnTo>
                <a:lnTo>
                  <a:pt x="96" y="83"/>
                </a:lnTo>
                <a:lnTo>
                  <a:pt x="94" y="83"/>
                </a:lnTo>
                <a:lnTo>
                  <a:pt x="94" y="81"/>
                </a:lnTo>
                <a:lnTo>
                  <a:pt x="92" y="79"/>
                </a:lnTo>
                <a:lnTo>
                  <a:pt x="92" y="77"/>
                </a:lnTo>
                <a:lnTo>
                  <a:pt x="92" y="75"/>
                </a:lnTo>
                <a:lnTo>
                  <a:pt x="92" y="73"/>
                </a:lnTo>
                <a:lnTo>
                  <a:pt x="90" y="73"/>
                </a:lnTo>
                <a:lnTo>
                  <a:pt x="90" y="73"/>
                </a:lnTo>
                <a:lnTo>
                  <a:pt x="90" y="73"/>
                </a:lnTo>
                <a:lnTo>
                  <a:pt x="88" y="73"/>
                </a:lnTo>
                <a:lnTo>
                  <a:pt x="88" y="73"/>
                </a:lnTo>
                <a:lnTo>
                  <a:pt x="88" y="73"/>
                </a:lnTo>
                <a:lnTo>
                  <a:pt x="86" y="73"/>
                </a:lnTo>
                <a:lnTo>
                  <a:pt x="86" y="73"/>
                </a:lnTo>
                <a:lnTo>
                  <a:pt x="84" y="73"/>
                </a:lnTo>
                <a:lnTo>
                  <a:pt x="82" y="71"/>
                </a:lnTo>
                <a:lnTo>
                  <a:pt x="82" y="71"/>
                </a:lnTo>
                <a:lnTo>
                  <a:pt x="82" y="71"/>
                </a:lnTo>
                <a:lnTo>
                  <a:pt x="79" y="71"/>
                </a:lnTo>
                <a:lnTo>
                  <a:pt x="79" y="71"/>
                </a:lnTo>
                <a:lnTo>
                  <a:pt x="77" y="71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5" y="67"/>
                </a:lnTo>
                <a:lnTo>
                  <a:pt x="75" y="67"/>
                </a:lnTo>
                <a:lnTo>
                  <a:pt x="73" y="65"/>
                </a:lnTo>
                <a:lnTo>
                  <a:pt x="71" y="65"/>
                </a:lnTo>
                <a:lnTo>
                  <a:pt x="69" y="62"/>
                </a:lnTo>
                <a:lnTo>
                  <a:pt x="59" y="52"/>
                </a:lnTo>
                <a:lnTo>
                  <a:pt x="56" y="50"/>
                </a:lnTo>
                <a:lnTo>
                  <a:pt x="56" y="50"/>
                </a:lnTo>
                <a:lnTo>
                  <a:pt x="56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4" y="50"/>
                </a:lnTo>
                <a:lnTo>
                  <a:pt x="52" y="48"/>
                </a:lnTo>
                <a:lnTo>
                  <a:pt x="52" y="46"/>
                </a:lnTo>
                <a:lnTo>
                  <a:pt x="52" y="44"/>
                </a:lnTo>
                <a:lnTo>
                  <a:pt x="50" y="42"/>
                </a:lnTo>
                <a:lnTo>
                  <a:pt x="50" y="40"/>
                </a:lnTo>
                <a:lnTo>
                  <a:pt x="48" y="40"/>
                </a:lnTo>
                <a:lnTo>
                  <a:pt x="48" y="40"/>
                </a:lnTo>
                <a:lnTo>
                  <a:pt x="48" y="37"/>
                </a:lnTo>
                <a:lnTo>
                  <a:pt x="48" y="37"/>
                </a:lnTo>
                <a:lnTo>
                  <a:pt x="48" y="35"/>
                </a:lnTo>
                <a:lnTo>
                  <a:pt x="50" y="35"/>
                </a:lnTo>
                <a:lnTo>
                  <a:pt x="50" y="33"/>
                </a:lnTo>
                <a:lnTo>
                  <a:pt x="52" y="33"/>
                </a:lnTo>
                <a:lnTo>
                  <a:pt x="52" y="33"/>
                </a:lnTo>
                <a:lnTo>
                  <a:pt x="52" y="33"/>
                </a:lnTo>
                <a:lnTo>
                  <a:pt x="52" y="31"/>
                </a:lnTo>
                <a:lnTo>
                  <a:pt x="52" y="31"/>
                </a:lnTo>
                <a:lnTo>
                  <a:pt x="50" y="31"/>
                </a:lnTo>
                <a:lnTo>
                  <a:pt x="50" y="31"/>
                </a:lnTo>
                <a:lnTo>
                  <a:pt x="50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6" y="31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4" y="29"/>
                </a:lnTo>
                <a:lnTo>
                  <a:pt x="42" y="29"/>
                </a:lnTo>
                <a:lnTo>
                  <a:pt x="42" y="29"/>
                </a:lnTo>
                <a:lnTo>
                  <a:pt x="42" y="27"/>
                </a:lnTo>
                <a:lnTo>
                  <a:pt x="42" y="27"/>
                </a:lnTo>
                <a:lnTo>
                  <a:pt x="40" y="25"/>
                </a:lnTo>
                <a:lnTo>
                  <a:pt x="40" y="25"/>
                </a:lnTo>
                <a:lnTo>
                  <a:pt x="40" y="23"/>
                </a:lnTo>
                <a:lnTo>
                  <a:pt x="40" y="23"/>
                </a:lnTo>
                <a:lnTo>
                  <a:pt x="42" y="21"/>
                </a:lnTo>
                <a:lnTo>
                  <a:pt x="42" y="19"/>
                </a:lnTo>
                <a:lnTo>
                  <a:pt x="38" y="17"/>
                </a:lnTo>
                <a:lnTo>
                  <a:pt x="36" y="17"/>
                </a:lnTo>
                <a:lnTo>
                  <a:pt x="36" y="19"/>
                </a:lnTo>
                <a:lnTo>
                  <a:pt x="36" y="19"/>
                </a:lnTo>
                <a:lnTo>
                  <a:pt x="33" y="19"/>
                </a:lnTo>
                <a:lnTo>
                  <a:pt x="33" y="19"/>
                </a:lnTo>
                <a:lnTo>
                  <a:pt x="33" y="19"/>
                </a:lnTo>
                <a:lnTo>
                  <a:pt x="31" y="19"/>
                </a:lnTo>
                <a:lnTo>
                  <a:pt x="31" y="19"/>
                </a:lnTo>
                <a:lnTo>
                  <a:pt x="29" y="17"/>
                </a:lnTo>
                <a:lnTo>
                  <a:pt x="29" y="14"/>
                </a:lnTo>
                <a:lnTo>
                  <a:pt x="29" y="14"/>
                </a:lnTo>
                <a:lnTo>
                  <a:pt x="27" y="14"/>
                </a:lnTo>
                <a:lnTo>
                  <a:pt x="27" y="17"/>
                </a:lnTo>
                <a:lnTo>
                  <a:pt x="27" y="17"/>
                </a:lnTo>
                <a:lnTo>
                  <a:pt x="25" y="17"/>
                </a:lnTo>
                <a:lnTo>
                  <a:pt x="25" y="14"/>
                </a:lnTo>
                <a:lnTo>
                  <a:pt x="25" y="14"/>
                </a:lnTo>
                <a:lnTo>
                  <a:pt x="25" y="12"/>
                </a:lnTo>
                <a:lnTo>
                  <a:pt x="25" y="12"/>
                </a:lnTo>
                <a:lnTo>
                  <a:pt x="25" y="12"/>
                </a:lnTo>
                <a:lnTo>
                  <a:pt x="25" y="10"/>
                </a:lnTo>
                <a:lnTo>
                  <a:pt x="25" y="10"/>
                </a:lnTo>
                <a:lnTo>
                  <a:pt x="25" y="10"/>
                </a:lnTo>
                <a:lnTo>
                  <a:pt x="23" y="10"/>
                </a:lnTo>
                <a:lnTo>
                  <a:pt x="21" y="8"/>
                </a:lnTo>
                <a:lnTo>
                  <a:pt x="21" y="8"/>
                </a:lnTo>
                <a:lnTo>
                  <a:pt x="19" y="8"/>
                </a:lnTo>
                <a:lnTo>
                  <a:pt x="19" y="8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7" y="10"/>
                </a:lnTo>
                <a:lnTo>
                  <a:pt x="15" y="10"/>
                </a:lnTo>
                <a:lnTo>
                  <a:pt x="15" y="8"/>
                </a:lnTo>
                <a:lnTo>
                  <a:pt x="15" y="8"/>
                </a:lnTo>
                <a:lnTo>
                  <a:pt x="15" y="8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5" y="6"/>
                </a:lnTo>
                <a:lnTo>
                  <a:pt x="13" y="6"/>
                </a:lnTo>
                <a:lnTo>
                  <a:pt x="10" y="6"/>
                </a:lnTo>
                <a:lnTo>
                  <a:pt x="10" y="6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2" y="4"/>
                </a:lnTo>
                <a:lnTo>
                  <a:pt x="2" y="6"/>
                </a:lnTo>
                <a:lnTo>
                  <a:pt x="10" y="25"/>
                </a:lnTo>
                <a:lnTo>
                  <a:pt x="13" y="29"/>
                </a:lnTo>
                <a:lnTo>
                  <a:pt x="13" y="29"/>
                </a:lnTo>
                <a:lnTo>
                  <a:pt x="13" y="31"/>
                </a:lnTo>
                <a:lnTo>
                  <a:pt x="13" y="33"/>
                </a:lnTo>
                <a:lnTo>
                  <a:pt x="15" y="33"/>
                </a:lnTo>
                <a:lnTo>
                  <a:pt x="15" y="33"/>
                </a:lnTo>
                <a:lnTo>
                  <a:pt x="15" y="35"/>
                </a:lnTo>
                <a:lnTo>
                  <a:pt x="15" y="35"/>
                </a:lnTo>
                <a:lnTo>
                  <a:pt x="17" y="37"/>
                </a:lnTo>
                <a:lnTo>
                  <a:pt x="23" y="50"/>
                </a:lnTo>
                <a:lnTo>
                  <a:pt x="25" y="52"/>
                </a:lnTo>
                <a:lnTo>
                  <a:pt x="25" y="56"/>
                </a:lnTo>
                <a:lnTo>
                  <a:pt x="25" y="56"/>
                </a:lnTo>
                <a:lnTo>
                  <a:pt x="25" y="58"/>
                </a:lnTo>
                <a:lnTo>
                  <a:pt x="25" y="56"/>
                </a:lnTo>
                <a:lnTo>
                  <a:pt x="27" y="56"/>
                </a:lnTo>
                <a:lnTo>
                  <a:pt x="27" y="56"/>
                </a:lnTo>
                <a:lnTo>
                  <a:pt x="29" y="54"/>
                </a:lnTo>
                <a:lnTo>
                  <a:pt x="29" y="56"/>
                </a:lnTo>
                <a:lnTo>
                  <a:pt x="27" y="58"/>
                </a:lnTo>
                <a:lnTo>
                  <a:pt x="29" y="65"/>
                </a:lnTo>
                <a:lnTo>
                  <a:pt x="33" y="73"/>
                </a:lnTo>
                <a:lnTo>
                  <a:pt x="33" y="77"/>
                </a:lnTo>
                <a:lnTo>
                  <a:pt x="33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8" y="79"/>
                </a:lnTo>
                <a:lnTo>
                  <a:pt x="38" y="77"/>
                </a:lnTo>
                <a:lnTo>
                  <a:pt x="38" y="71"/>
                </a:lnTo>
                <a:lnTo>
                  <a:pt x="38" y="69"/>
                </a:lnTo>
                <a:lnTo>
                  <a:pt x="40" y="71"/>
                </a:lnTo>
                <a:lnTo>
                  <a:pt x="42" y="71"/>
                </a:lnTo>
                <a:lnTo>
                  <a:pt x="42" y="69"/>
                </a:lnTo>
                <a:lnTo>
                  <a:pt x="44" y="69"/>
                </a:lnTo>
                <a:lnTo>
                  <a:pt x="44" y="69"/>
                </a:lnTo>
                <a:lnTo>
                  <a:pt x="46" y="67"/>
                </a:lnTo>
                <a:lnTo>
                  <a:pt x="46" y="67"/>
                </a:lnTo>
                <a:lnTo>
                  <a:pt x="48" y="67"/>
                </a:lnTo>
                <a:lnTo>
                  <a:pt x="50" y="67"/>
                </a:lnTo>
                <a:lnTo>
                  <a:pt x="52" y="67"/>
                </a:lnTo>
                <a:lnTo>
                  <a:pt x="52" y="65"/>
                </a:lnTo>
                <a:lnTo>
                  <a:pt x="54" y="67"/>
                </a:lnTo>
                <a:lnTo>
                  <a:pt x="54" y="67"/>
                </a:lnTo>
                <a:lnTo>
                  <a:pt x="52" y="67"/>
                </a:lnTo>
                <a:lnTo>
                  <a:pt x="52" y="69"/>
                </a:lnTo>
                <a:lnTo>
                  <a:pt x="50" y="69"/>
                </a:lnTo>
                <a:lnTo>
                  <a:pt x="50" y="71"/>
                </a:lnTo>
                <a:lnTo>
                  <a:pt x="48" y="71"/>
                </a:lnTo>
                <a:lnTo>
                  <a:pt x="48" y="71"/>
                </a:lnTo>
                <a:lnTo>
                  <a:pt x="48" y="69"/>
                </a:lnTo>
                <a:lnTo>
                  <a:pt x="46" y="71"/>
                </a:lnTo>
                <a:lnTo>
                  <a:pt x="44" y="73"/>
                </a:lnTo>
                <a:lnTo>
                  <a:pt x="46" y="75"/>
                </a:lnTo>
                <a:lnTo>
                  <a:pt x="46" y="77"/>
                </a:lnTo>
                <a:lnTo>
                  <a:pt x="46" y="77"/>
                </a:lnTo>
                <a:lnTo>
                  <a:pt x="48" y="79"/>
                </a:lnTo>
                <a:lnTo>
                  <a:pt x="48" y="79"/>
                </a:lnTo>
                <a:lnTo>
                  <a:pt x="46" y="79"/>
                </a:lnTo>
                <a:lnTo>
                  <a:pt x="42" y="79"/>
                </a:lnTo>
                <a:lnTo>
                  <a:pt x="42" y="81"/>
                </a:lnTo>
                <a:lnTo>
                  <a:pt x="44" y="83"/>
                </a:lnTo>
                <a:lnTo>
                  <a:pt x="44" y="83"/>
                </a:lnTo>
                <a:lnTo>
                  <a:pt x="46" y="85"/>
                </a:lnTo>
                <a:lnTo>
                  <a:pt x="48" y="85"/>
                </a:lnTo>
                <a:lnTo>
                  <a:pt x="50" y="85"/>
                </a:lnTo>
                <a:lnTo>
                  <a:pt x="50" y="85"/>
                </a:lnTo>
                <a:lnTo>
                  <a:pt x="52" y="83"/>
                </a:lnTo>
                <a:lnTo>
                  <a:pt x="54" y="83"/>
                </a:lnTo>
                <a:lnTo>
                  <a:pt x="54" y="85"/>
                </a:lnTo>
                <a:lnTo>
                  <a:pt x="52" y="85"/>
                </a:lnTo>
                <a:lnTo>
                  <a:pt x="54" y="88"/>
                </a:lnTo>
                <a:lnTo>
                  <a:pt x="54" y="88"/>
                </a:lnTo>
                <a:lnTo>
                  <a:pt x="54" y="90"/>
                </a:lnTo>
                <a:lnTo>
                  <a:pt x="48" y="88"/>
                </a:lnTo>
                <a:lnTo>
                  <a:pt x="46" y="88"/>
                </a:lnTo>
                <a:lnTo>
                  <a:pt x="48" y="92"/>
                </a:lnTo>
                <a:lnTo>
                  <a:pt x="50" y="94"/>
                </a:lnTo>
                <a:lnTo>
                  <a:pt x="50" y="96"/>
                </a:lnTo>
                <a:lnTo>
                  <a:pt x="50" y="96"/>
                </a:lnTo>
                <a:lnTo>
                  <a:pt x="52" y="94"/>
                </a:lnTo>
                <a:lnTo>
                  <a:pt x="52" y="94"/>
                </a:lnTo>
                <a:lnTo>
                  <a:pt x="65" y="108"/>
                </a:lnTo>
                <a:lnTo>
                  <a:pt x="69" y="113"/>
                </a:lnTo>
                <a:lnTo>
                  <a:pt x="73" y="125"/>
                </a:lnTo>
                <a:lnTo>
                  <a:pt x="73" y="127"/>
                </a:lnTo>
                <a:lnTo>
                  <a:pt x="75" y="129"/>
                </a:lnTo>
                <a:lnTo>
                  <a:pt x="75" y="131"/>
                </a:lnTo>
                <a:lnTo>
                  <a:pt x="75" y="133"/>
                </a:lnTo>
                <a:lnTo>
                  <a:pt x="77" y="136"/>
                </a:lnTo>
                <a:lnTo>
                  <a:pt x="77" y="136"/>
                </a:lnTo>
                <a:lnTo>
                  <a:pt x="79" y="136"/>
                </a:lnTo>
                <a:lnTo>
                  <a:pt x="82" y="136"/>
                </a:lnTo>
                <a:lnTo>
                  <a:pt x="84" y="138"/>
                </a:lnTo>
                <a:lnTo>
                  <a:pt x="86" y="140"/>
                </a:lnTo>
                <a:lnTo>
                  <a:pt x="86" y="144"/>
                </a:lnTo>
                <a:lnTo>
                  <a:pt x="88" y="146"/>
                </a:lnTo>
                <a:lnTo>
                  <a:pt x="88" y="146"/>
                </a:lnTo>
                <a:lnTo>
                  <a:pt x="90" y="146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50"/>
                </a:lnTo>
                <a:lnTo>
                  <a:pt x="90" y="150"/>
                </a:lnTo>
                <a:lnTo>
                  <a:pt x="90" y="152"/>
                </a:lnTo>
                <a:lnTo>
                  <a:pt x="98" y="173"/>
                </a:lnTo>
                <a:lnTo>
                  <a:pt x="102" y="192"/>
                </a:lnTo>
                <a:lnTo>
                  <a:pt x="104" y="200"/>
                </a:lnTo>
                <a:lnTo>
                  <a:pt x="107" y="204"/>
                </a:lnTo>
                <a:lnTo>
                  <a:pt x="109" y="204"/>
                </a:lnTo>
                <a:lnTo>
                  <a:pt x="109" y="207"/>
                </a:lnTo>
                <a:lnTo>
                  <a:pt x="109" y="207"/>
                </a:lnTo>
                <a:lnTo>
                  <a:pt x="107" y="207"/>
                </a:lnTo>
                <a:lnTo>
                  <a:pt x="109" y="209"/>
                </a:lnTo>
                <a:lnTo>
                  <a:pt x="109" y="209"/>
                </a:lnTo>
                <a:lnTo>
                  <a:pt x="109" y="209"/>
                </a:lnTo>
                <a:lnTo>
                  <a:pt x="109" y="211"/>
                </a:lnTo>
                <a:lnTo>
                  <a:pt x="109" y="213"/>
                </a:lnTo>
                <a:lnTo>
                  <a:pt x="115" y="225"/>
                </a:lnTo>
                <a:lnTo>
                  <a:pt x="117" y="230"/>
                </a:lnTo>
                <a:lnTo>
                  <a:pt x="117" y="230"/>
                </a:lnTo>
                <a:lnTo>
                  <a:pt x="119" y="232"/>
                </a:lnTo>
                <a:lnTo>
                  <a:pt x="121" y="234"/>
                </a:lnTo>
                <a:lnTo>
                  <a:pt x="121" y="238"/>
                </a:lnTo>
                <a:lnTo>
                  <a:pt x="121" y="240"/>
                </a:lnTo>
                <a:lnTo>
                  <a:pt x="123" y="242"/>
                </a:lnTo>
                <a:lnTo>
                  <a:pt x="125" y="248"/>
                </a:lnTo>
                <a:lnTo>
                  <a:pt x="127" y="253"/>
                </a:lnTo>
                <a:lnTo>
                  <a:pt x="130" y="261"/>
                </a:lnTo>
                <a:lnTo>
                  <a:pt x="132" y="265"/>
                </a:lnTo>
                <a:lnTo>
                  <a:pt x="132" y="265"/>
                </a:lnTo>
                <a:lnTo>
                  <a:pt x="134" y="267"/>
                </a:lnTo>
                <a:lnTo>
                  <a:pt x="134" y="267"/>
                </a:lnTo>
                <a:lnTo>
                  <a:pt x="136" y="267"/>
                </a:lnTo>
                <a:lnTo>
                  <a:pt x="136" y="265"/>
                </a:lnTo>
                <a:lnTo>
                  <a:pt x="136" y="263"/>
                </a:lnTo>
                <a:lnTo>
                  <a:pt x="136" y="259"/>
                </a:lnTo>
                <a:lnTo>
                  <a:pt x="136" y="261"/>
                </a:lnTo>
                <a:lnTo>
                  <a:pt x="138" y="261"/>
                </a:lnTo>
                <a:lnTo>
                  <a:pt x="138" y="263"/>
                </a:lnTo>
                <a:lnTo>
                  <a:pt x="138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3"/>
                </a:lnTo>
                <a:lnTo>
                  <a:pt x="140" y="265"/>
                </a:lnTo>
                <a:lnTo>
                  <a:pt x="140" y="265"/>
                </a:lnTo>
                <a:lnTo>
                  <a:pt x="138" y="267"/>
                </a:lnTo>
                <a:lnTo>
                  <a:pt x="134" y="269"/>
                </a:lnTo>
                <a:lnTo>
                  <a:pt x="134" y="271"/>
                </a:lnTo>
                <a:lnTo>
                  <a:pt x="134" y="271"/>
                </a:lnTo>
                <a:lnTo>
                  <a:pt x="134" y="273"/>
                </a:lnTo>
                <a:lnTo>
                  <a:pt x="134" y="275"/>
                </a:lnTo>
                <a:lnTo>
                  <a:pt x="134" y="275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6"/>
                </a:lnTo>
                <a:lnTo>
                  <a:pt x="138" y="284"/>
                </a:lnTo>
                <a:lnTo>
                  <a:pt x="138" y="280"/>
                </a:lnTo>
                <a:lnTo>
                  <a:pt x="138" y="278"/>
                </a:lnTo>
                <a:lnTo>
                  <a:pt x="138" y="278"/>
                </a:lnTo>
                <a:lnTo>
                  <a:pt x="136" y="275"/>
                </a:lnTo>
                <a:lnTo>
                  <a:pt x="138" y="273"/>
                </a:lnTo>
                <a:lnTo>
                  <a:pt x="138" y="275"/>
                </a:lnTo>
                <a:lnTo>
                  <a:pt x="138" y="275"/>
                </a:lnTo>
                <a:lnTo>
                  <a:pt x="140" y="275"/>
                </a:lnTo>
                <a:lnTo>
                  <a:pt x="140" y="275"/>
                </a:lnTo>
                <a:lnTo>
                  <a:pt x="142" y="282"/>
                </a:lnTo>
                <a:lnTo>
                  <a:pt x="144" y="284"/>
                </a:lnTo>
                <a:lnTo>
                  <a:pt x="142" y="286"/>
                </a:lnTo>
                <a:lnTo>
                  <a:pt x="144" y="290"/>
                </a:lnTo>
                <a:lnTo>
                  <a:pt x="146" y="292"/>
                </a:lnTo>
                <a:lnTo>
                  <a:pt x="146" y="290"/>
                </a:lnTo>
                <a:lnTo>
                  <a:pt x="148" y="292"/>
                </a:lnTo>
                <a:lnTo>
                  <a:pt x="153" y="296"/>
                </a:lnTo>
                <a:lnTo>
                  <a:pt x="153" y="296"/>
                </a:lnTo>
                <a:lnTo>
                  <a:pt x="155" y="301"/>
                </a:lnTo>
                <a:lnTo>
                  <a:pt x="155" y="303"/>
                </a:lnTo>
                <a:lnTo>
                  <a:pt x="155" y="305"/>
                </a:lnTo>
                <a:lnTo>
                  <a:pt x="155" y="307"/>
                </a:lnTo>
                <a:lnTo>
                  <a:pt x="155" y="307"/>
                </a:lnTo>
                <a:lnTo>
                  <a:pt x="155" y="309"/>
                </a:lnTo>
                <a:lnTo>
                  <a:pt x="155" y="311"/>
                </a:lnTo>
                <a:lnTo>
                  <a:pt x="155" y="311"/>
                </a:lnTo>
                <a:lnTo>
                  <a:pt x="155" y="313"/>
                </a:lnTo>
                <a:lnTo>
                  <a:pt x="155" y="315"/>
                </a:lnTo>
                <a:lnTo>
                  <a:pt x="155" y="315"/>
                </a:lnTo>
                <a:lnTo>
                  <a:pt x="155" y="317"/>
                </a:lnTo>
                <a:lnTo>
                  <a:pt x="157" y="317"/>
                </a:lnTo>
                <a:lnTo>
                  <a:pt x="157" y="317"/>
                </a:lnTo>
                <a:lnTo>
                  <a:pt x="157" y="319"/>
                </a:lnTo>
                <a:lnTo>
                  <a:pt x="157" y="324"/>
                </a:lnTo>
                <a:lnTo>
                  <a:pt x="159" y="326"/>
                </a:lnTo>
                <a:lnTo>
                  <a:pt x="159" y="328"/>
                </a:lnTo>
                <a:lnTo>
                  <a:pt x="157" y="332"/>
                </a:lnTo>
                <a:lnTo>
                  <a:pt x="157" y="332"/>
                </a:lnTo>
                <a:lnTo>
                  <a:pt x="159" y="332"/>
                </a:lnTo>
                <a:lnTo>
                  <a:pt x="161" y="332"/>
                </a:lnTo>
                <a:lnTo>
                  <a:pt x="163" y="332"/>
                </a:lnTo>
                <a:lnTo>
                  <a:pt x="165" y="334"/>
                </a:lnTo>
                <a:lnTo>
                  <a:pt x="167" y="334"/>
                </a:lnTo>
                <a:lnTo>
                  <a:pt x="163" y="338"/>
                </a:lnTo>
                <a:lnTo>
                  <a:pt x="163" y="338"/>
                </a:lnTo>
                <a:lnTo>
                  <a:pt x="159" y="338"/>
                </a:lnTo>
                <a:lnTo>
                  <a:pt x="159" y="338"/>
                </a:lnTo>
                <a:lnTo>
                  <a:pt x="155" y="336"/>
                </a:lnTo>
                <a:lnTo>
                  <a:pt x="153" y="336"/>
                </a:lnTo>
                <a:lnTo>
                  <a:pt x="150" y="334"/>
                </a:lnTo>
                <a:lnTo>
                  <a:pt x="153" y="326"/>
                </a:lnTo>
                <a:lnTo>
                  <a:pt x="155" y="324"/>
                </a:lnTo>
                <a:lnTo>
                  <a:pt x="155" y="324"/>
                </a:lnTo>
                <a:lnTo>
                  <a:pt x="155" y="321"/>
                </a:lnTo>
                <a:lnTo>
                  <a:pt x="155" y="319"/>
                </a:lnTo>
                <a:lnTo>
                  <a:pt x="155" y="317"/>
                </a:lnTo>
                <a:lnTo>
                  <a:pt x="153" y="315"/>
                </a:lnTo>
                <a:lnTo>
                  <a:pt x="153" y="311"/>
                </a:lnTo>
                <a:lnTo>
                  <a:pt x="153" y="309"/>
                </a:lnTo>
                <a:lnTo>
                  <a:pt x="153" y="307"/>
                </a:lnTo>
                <a:lnTo>
                  <a:pt x="153" y="307"/>
                </a:lnTo>
                <a:lnTo>
                  <a:pt x="150" y="305"/>
                </a:lnTo>
                <a:lnTo>
                  <a:pt x="150" y="303"/>
                </a:lnTo>
                <a:lnTo>
                  <a:pt x="148" y="301"/>
                </a:lnTo>
                <a:lnTo>
                  <a:pt x="148" y="301"/>
                </a:lnTo>
                <a:lnTo>
                  <a:pt x="148" y="303"/>
                </a:lnTo>
                <a:lnTo>
                  <a:pt x="150" y="307"/>
                </a:lnTo>
                <a:lnTo>
                  <a:pt x="150" y="309"/>
                </a:lnTo>
                <a:lnTo>
                  <a:pt x="150" y="315"/>
                </a:lnTo>
                <a:lnTo>
                  <a:pt x="150" y="317"/>
                </a:lnTo>
                <a:lnTo>
                  <a:pt x="150" y="317"/>
                </a:lnTo>
                <a:lnTo>
                  <a:pt x="146" y="301"/>
                </a:lnTo>
                <a:lnTo>
                  <a:pt x="146" y="298"/>
                </a:lnTo>
                <a:lnTo>
                  <a:pt x="146" y="301"/>
                </a:lnTo>
                <a:lnTo>
                  <a:pt x="146" y="303"/>
                </a:lnTo>
                <a:lnTo>
                  <a:pt x="146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3"/>
                </a:lnTo>
                <a:lnTo>
                  <a:pt x="144" y="301"/>
                </a:lnTo>
                <a:lnTo>
                  <a:pt x="144" y="301"/>
                </a:lnTo>
                <a:lnTo>
                  <a:pt x="144" y="298"/>
                </a:lnTo>
                <a:lnTo>
                  <a:pt x="144" y="301"/>
                </a:lnTo>
                <a:lnTo>
                  <a:pt x="144" y="301"/>
                </a:lnTo>
                <a:lnTo>
                  <a:pt x="142" y="301"/>
                </a:lnTo>
                <a:lnTo>
                  <a:pt x="142" y="298"/>
                </a:lnTo>
                <a:lnTo>
                  <a:pt x="142" y="298"/>
                </a:lnTo>
                <a:lnTo>
                  <a:pt x="142" y="296"/>
                </a:lnTo>
                <a:lnTo>
                  <a:pt x="142" y="296"/>
                </a:lnTo>
                <a:lnTo>
                  <a:pt x="144" y="296"/>
                </a:lnTo>
                <a:lnTo>
                  <a:pt x="144" y="296"/>
                </a:lnTo>
                <a:lnTo>
                  <a:pt x="144" y="294"/>
                </a:lnTo>
                <a:lnTo>
                  <a:pt x="142" y="292"/>
                </a:lnTo>
                <a:lnTo>
                  <a:pt x="140" y="290"/>
                </a:lnTo>
                <a:lnTo>
                  <a:pt x="140" y="292"/>
                </a:lnTo>
                <a:lnTo>
                  <a:pt x="140" y="292"/>
                </a:lnTo>
                <a:lnTo>
                  <a:pt x="140" y="298"/>
                </a:lnTo>
                <a:lnTo>
                  <a:pt x="142" y="298"/>
                </a:lnTo>
                <a:lnTo>
                  <a:pt x="144" y="307"/>
                </a:lnTo>
                <a:lnTo>
                  <a:pt x="146" y="321"/>
                </a:lnTo>
                <a:lnTo>
                  <a:pt x="144" y="326"/>
                </a:lnTo>
                <a:lnTo>
                  <a:pt x="146" y="338"/>
                </a:lnTo>
                <a:lnTo>
                  <a:pt x="153" y="357"/>
                </a:lnTo>
                <a:lnTo>
                  <a:pt x="161" y="374"/>
                </a:lnTo>
                <a:lnTo>
                  <a:pt x="161" y="374"/>
                </a:lnTo>
                <a:lnTo>
                  <a:pt x="161" y="374"/>
                </a:lnTo>
                <a:lnTo>
                  <a:pt x="157" y="365"/>
                </a:lnTo>
                <a:lnTo>
                  <a:pt x="157" y="363"/>
                </a:lnTo>
                <a:lnTo>
                  <a:pt x="159" y="365"/>
                </a:lnTo>
                <a:lnTo>
                  <a:pt x="161" y="367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3" y="374"/>
                </a:lnTo>
                <a:lnTo>
                  <a:pt x="165" y="372"/>
                </a:lnTo>
                <a:lnTo>
                  <a:pt x="163" y="376"/>
                </a:lnTo>
                <a:lnTo>
                  <a:pt x="163" y="378"/>
                </a:lnTo>
                <a:lnTo>
                  <a:pt x="163" y="378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6"/>
                </a:lnTo>
                <a:lnTo>
                  <a:pt x="163" y="378"/>
                </a:lnTo>
                <a:lnTo>
                  <a:pt x="165" y="384"/>
                </a:lnTo>
                <a:lnTo>
                  <a:pt x="167" y="388"/>
                </a:lnTo>
                <a:lnTo>
                  <a:pt x="167" y="390"/>
                </a:lnTo>
                <a:lnTo>
                  <a:pt x="167" y="390"/>
                </a:lnTo>
                <a:lnTo>
                  <a:pt x="167" y="392"/>
                </a:lnTo>
                <a:lnTo>
                  <a:pt x="169" y="395"/>
                </a:lnTo>
                <a:lnTo>
                  <a:pt x="169" y="395"/>
                </a:lnTo>
                <a:lnTo>
                  <a:pt x="169" y="397"/>
                </a:lnTo>
                <a:lnTo>
                  <a:pt x="169" y="395"/>
                </a:lnTo>
                <a:lnTo>
                  <a:pt x="169" y="392"/>
                </a:lnTo>
                <a:lnTo>
                  <a:pt x="171" y="390"/>
                </a:lnTo>
                <a:lnTo>
                  <a:pt x="173" y="390"/>
                </a:lnTo>
                <a:lnTo>
                  <a:pt x="171" y="392"/>
                </a:lnTo>
                <a:lnTo>
                  <a:pt x="171" y="392"/>
                </a:lnTo>
                <a:lnTo>
                  <a:pt x="171" y="392"/>
                </a:lnTo>
                <a:lnTo>
                  <a:pt x="171" y="395"/>
                </a:lnTo>
                <a:lnTo>
                  <a:pt x="173" y="392"/>
                </a:lnTo>
                <a:lnTo>
                  <a:pt x="173" y="390"/>
                </a:lnTo>
                <a:lnTo>
                  <a:pt x="176" y="390"/>
                </a:lnTo>
                <a:lnTo>
                  <a:pt x="178" y="390"/>
                </a:lnTo>
                <a:lnTo>
                  <a:pt x="178" y="390"/>
                </a:lnTo>
                <a:lnTo>
                  <a:pt x="180" y="390"/>
                </a:lnTo>
                <a:lnTo>
                  <a:pt x="180" y="388"/>
                </a:lnTo>
                <a:lnTo>
                  <a:pt x="180" y="388"/>
                </a:lnTo>
                <a:lnTo>
                  <a:pt x="182" y="388"/>
                </a:lnTo>
                <a:lnTo>
                  <a:pt x="184" y="388"/>
                </a:lnTo>
                <a:lnTo>
                  <a:pt x="184" y="390"/>
                </a:lnTo>
                <a:lnTo>
                  <a:pt x="182" y="390"/>
                </a:lnTo>
                <a:lnTo>
                  <a:pt x="180" y="390"/>
                </a:lnTo>
                <a:lnTo>
                  <a:pt x="180" y="390"/>
                </a:lnTo>
                <a:lnTo>
                  <a:pt x="180" y="390"/>
                </a:lnTo>
                <a:lnTo>
                  <a:pt x="182" y="392"/>
                </a:lnTo>
                <a:lnTo>
                  <a:pt x="182" y="392"/>
                </a:lnTo>
                <a:lnTo>
                  <a:pt x="182" y="392"/>
                </a:lnTo>
                <a:lnTo>
                  <a:pt x="178" y="392"/>
                </a:lnTo>
                <a:lnTo>
                  <a:pt x="176" y="392"/>
                </a:lnTo>
                <a:lnTo>
                  <a:pt x="173" y="395"/>
                </a:lnTo>
                <a:lnTo>
                  <a:pt x="173" y="395"/>
                </a:lnTo>
                <a:lnTo>
                  <a:pt x="173" y="397"/>
                </a:lnTo>
                <a:lnTo>
                  <a:pt x="173" y="399"/>
                </a:lnTo>
                <a:lnTo>
                  <a:pt x="176" y="397"/>
                </a:lnTo>
                <a:lnTo>
                  <a:pt x="178" y="397"/>
                </a:lnTo>
                <a:lnTo>
                  <a:pt x="178" y="397"/>
                </a:lnTo>
                <a:lnTo>
                  <a:pt x="178" y="399"/>
                </a:lnTo>
                <a:lnTo>
                  <a:pt x="176" y="399"/>
                </a:lnTo>
                <a:lnTo>
                  <a:pt x="173" y="399"/>
                </a:lnTo>
                <a:lnTo>
                  <a:pt x="171" y="397"/>
                </a:lnTo>
                <a:lnTo>
                  <a:pt x="171" y="397"/>
                </a:lnTo>
                <a:lnTo>
                  <a:pt x="171" y="399"/>
                </a:lnTo>
                <a:lnTo>
                  <a:pt x="171" y="401"/>
                </a:lnTo>
                <a:lnTo>
                  <a:pt x="182" y="407"/>
                </a:lnTo>
                <a:lnTo>
                  <a:pt x="182" y="409"/>
                </a:lnTo>
                <a:lnTo>
                  <a:pt x="186" y="415"/>
                </a:lnTo>
                <a:lnTo>
                  <a:pt x="190" y="420"/>
                </a:lnTo>
                <a:lnTo>
                  <a:pt x="190" y="422"/>
                </a:lnTo>
                <a:lnTo>
                  <a:pt x="198" y="430"/>
                </a:lnTo>
                <a:lnTo>
                  <a:pt x="198" y="434"/>
                </a:lnTo>
                <a:lnTo>
                  <a:pt x="205" y="438"/>
                </a:lnTo>
                <a:lnTo>
                  <a:pt x="213" y="451"/>
                </a:lnTo>
                <a:lnTo>
                  <a:pt x="217" y="455"/>
                </a:lnTo>
                <a:lnTo>
                  <a:pt x="228" y="463"/>
                </a:lnTo>
                <a:lnTo>
                  <a:pt x="228" y="461"/>
                </a:lnTo>
                <a:lnTo>
                  <a:pt x="230" y="461"/>
                </a:lnTo>
                <a:lnTo>
                  <a:pt x="230" y="461"/>
                </a:lnTo>
                <a:lnTo>
                  <a:pt x="232" y="461"/>
                </a:lnTo>
                <a:lnTo>
                  <a:pt x="232" y="461"/>
                </a:lnTo>
                <a:lnTo>
                  <a:pt x="234" y="461"/>
                </a:lnTo>
                <a:lnTo>
                  <a:pt x="234" y="461"/>
                </a:lnTo>
                <a:lnTo>
                  <a:pt x="234" y="459"/>
                </a:lnTo>
                <a:lnTo>
                  <a:pt x="234" y="459"/>
                </a:lnTo>
                <a:lnTo>
                  <a:pt x="234" y="457"/>
                </a:lnTo>
                <a:lnTo>
                  <a:pt x="234" y="457"/>
                </a:lnTo>
                <a:lnTo>
                  <a:pt x="234" y="457"/>
                </a:lnTo>
                <a:lnTo>
                  <a:pt x="236" y="455"/>
                </a:lnTo>
                <a:lnTo>
                  <a:pt x="238" y="451"/>
                </a:lnTo>
                <a:lnTo>
                  <a:pt x="238" y="451"/>
                </a:lnTo>
                <a:lnTo>
                  <a:pt x="238" y="449"/>
                </a:lnTo>
                <a:lnTo>
                  <a:pt x="238" y="449"/>
                </a:lnTo>
                <a:lnTo>
                  <a:pt x="238" y="445"/>
                </a:lnTo>
                <a:lnTo>
                  <a:pt x="238" y="445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3"/>
                </a:lnTo>
                <a:lnTo>
                  <a:pt x="238" y="445"/>
                </a:lnTo>
                <a:lnTo>
                  <a:pt x="240" y="445"/>
                </a:lnTo>
                <a:lnTo>
                  <a:pt x="240" y="445"/>
                </a:lnTo>
                <a:lnTo>
                  <a:pt x="242" y="443"/>
                </a:lnTo>
                <a:lnTo>
                  <a:pt x="242" y="440"/>
                </a:lnTo>
                <a:lnTo>
                  <a:pt x="244" y="440"/>
                </a:lnTo>
                <a:lnTo>
                  <a:pt x="244" y="438"/>
                </a:lnTo>
                <a:lnTo>
                  <a:pt x="244" y="436"/>
                </a:lnTo>
                <a:lnTo>
                  <a:pt x="244" y="436"/>
                </a:lnTo>
                <a:lnTo>
                  <a:pt x="244" y="434"/>
                </a:lnTo>
                <a:lnTo>
                  <a:pt x="242" y="432"/>
                </a:lnTo>
                <a:lnTo>
                  <a:pt x="238" y="430"/>
                </a:lnTo>
                <a:lnTo>
                  <a:pt x="236" y="428"/>
                </a:lnTo>
                <a:lnTo>
                  <a:pt x="236" y="428"/>
                </a:lnTo>
                <a:lnTo>
                  <a:pt x="236" y="426"/>
                </a:lnTo>
                <a:lnTo>
                  <a:pt x="236" y="426"/>
                </a:lnTo>
                <a:lnTo>
                  <a:pt x="236" y="424"/>
                </a:lnTo>
                <a:lnTo>
                  <a:pt x="236" y="424"/>
                </a:lnTo>
                <a:lnTo>
                  <a:pt x="234" y="422"/>
                </a:lnTo>
                <a:lnTo>
                  <a:pt x="234" y="422"/>
                </a:lnTo>
                <a:lnTo>
                  <a:pt x="234" y="420"/>
                </a:lnTo>
                <a:lnTo>
                  <a:pt x="236" y="417"/>
                </a:lnTo>
                <a:lnTo>
                  <a:pt x="240" y="411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5"/>
                </a:lnTo>
                <a:lnTo>
                  <a:pt x="242" y="403"/>
                </a:lnTo>
                <a:lnTo>
                  <a:pt x="240" y="403"/>
                </a:lnTo>
                <a:lnTo>
                  <a:pt x="238" y="401"/>
                </a:lnTo>
                <a:lnTo>
                  <a:pt x="238" y="401"/>
                </a:lnTo>
                <a:lnTo>
                  <a:pt x="236" y="397"/>
                </a:lnTo>
                <a:lnTo>
                  <a:pt x="234" y="390"/>
                </a:lnTo>
                <a:lnTo>
                  <a:pt x="234" y="390"/>
                </a:lnTo>
                <a:lnTo>
                  <a:pt x="234" y="388"/>
                </a:lnTo>
                <a:lnTo>
                  <a:pt x="234" y="388"/>
                </a:lnTo>
                <a:lnTo>
                  <a:pt x="238" y="386"/>
                </a:lnTo>
                <a:lnTo>
                  <a:pt x="240" y="382"/>
                </a:lnTo>
                <a:lnTo>
                  <a:pt x="242" y="378"/>
                </a:lnTo>
                <a:lnTo>
                  <a:pt x="249" y="359"/>
                </a:lnTo>
                <a:lnTo>
                  <a:pt x="251" y="355"/>
                </a:lnTo>
                <a:lnTo>
                  <a:pt x="253" y="346"/>
                </a:lnTo>
                <a:lnTo>
                  <a:pt x="255" y="346"/>
                </a:lnTo>
                <a:lnTo>
                  <a:pt x="255" y="344"/>
                </a:lnTo>
                <a:lnTo>
                  <a:pt x="257" y="342"/>
                </a:lnTo>
                <a:lnTo>
                  <a:pt x="257" y="340"/>
                </a:lnTo>
                <a:lnTo>
                  <a:pt x="257" y="338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Freeform 71">
            <a:extLst>
              <a:ext uri="{FF2B5EF4-FFF2-40B4-BE49-F238E27FC236}">
                <a16:creationId xmlns:a16="http://schemas.microsoft.com/office/drawing/2014/main" id="{773B3301-3C9B-4098-8FCD-5014A7F7EBED}"/>
              </a:ext>
            </a:extLst>
          </p:cNvPr>
          <p:cNvSpPr>
            <a:spLocks/>
          </p:cNvSpPr>
          <p:nvPr/>
        </p:nvSpPr>
        <p:spPr bwMode="auto">
          <a:xfrm>
            <a:off x="7356066" y="4397287"/>
            <a:ext cx="696094" cy="1043129"/>
          </a:xfrm>
          <a:custGeom>
            <a:avLst/>
            <a:gdLst>
              <a:gd name="T0" fmla="*/ 430 w 453"/>
              <a:gd name="T1" fmla="*/ 534 h 716"/>
              <a:gd name="T2" fmla="*/ 415 w 453"/>
              <a:gd name="T3" fmla="*/ 511 h 716"/>
              <a:gd name="T4" fmla="*/ 403 w 453"/>
              <a:gd name="T5" fmla="*/ 484 h 716"/>
              <a:gd name="T6" fmla="*/ 384 w 453"/>
              <a:gd name="T7" fmla="*/ 478 h 716"/>
              <a:gd name="T8" fmla="*/ 363 w 453"/>
              <a:gd name="T9" fmla="*/ 492 h 716"/>
              <a:gd name="T10" fmla="*/ 336 w 453"/>
              <a:gd name="T11" fmla="*/ 492 h 716"/>
              <a:gd name="T12" fmla="*/ 307 w 453"/>
              <a:gd name="T13" fmla="*/ 480 h 716"/>
              <a:gd name="T14" fmla="*/ 298 w 453"/>
              <a:gd name="T15" fmla="*/ 497 h 716"/>
              <a:gd name="T16" fmla="*/ 294 w 453"/>
              <a:gd name="T17" fmla="*/ 480 h 716"/>
              <a:gd name="T18" fmla="*/ 290 w 453"/>
              <a:gd name="T19" fmla="*/ 453 h 716"/>
              <a:gd name="T20" fmla="*/ 326 w 453"/>
              <a:gd name="T21" fmla="*/ 474 h 716"/>
              <a:gd name="T22" fmla="*/ 330 w 453"/>
              <a:gd name="T23" fmla="*/ 461 h 716"/>
              <a:gd name="T24" fmla="*/ 336 w 453"/>
              <a:gd name="T25" fmla="*/ 438 h 716"/>
              <a:gd name="T26" fmla="*/ 315 w 453"/>
              <a:gd name="T27" fmla="*/ 436 h 716"/>
              <a:gd name="T28" fmla="*/ 280 w 453"/>
              <a:gd name="T29" fmla="*/ 432 h 716"/>
              <a:gd name="T30" fmla="*/ 273 w 453"/>
              <a:gd name="T31" fmla="*/ 415 h 716"/>
              <a:gd name="T32" fmla="*/ 271 w 453"/>
              <a:gd name="T33" fmla="*/ 369 h 716"/>
              <a:gd name="T34" fmla="*/ 298 w 453"/>
              <a:gd name="T35" fmla="*/ 365 h 716"/>
              <a:gd name="T36" fmla="*/ 290 w 453"/>
              <a:gd name="T37" fmla="*/ 313 h 716"/>
              <a:gd name="T38" fmla="*/ 296 w 453"/>
              <a:gd name="T39" fmla="*/ 284 h 716"/>
              <a:gd name="T40" fmla="*/ 347 w 453"/>
              <a:gd name="T41" fmla="*/ 229 h 716"/>
              <a:gd name="T42" fmla="*/ 338 w 453"/>
              <a:gd name="T43" fmla="*/ 192 h 716"/>
              <a:gd name="T44" fmla="*/ 334 w 453"/>
              <a:gd name="T45" fmla="*/ 139 h 716"/>
              <a:gd name="T46" fmla="*/ 353 w 453"/>
              <a:gd name="T47" fmla="*/ 94 h 716"/>
              <a:gd name="T48" fmla="*/ 349 w 453"/>
              <a:gd name="T49" fmla="*/ 64 h 716"/>
              <a:gd name="T50" fmla="*/ 342 w 453"/>
              <a:gd name="T51" fmla="*/ 18 h 716"/>
              <a:gd name="T52" fmla="*/ 305 w 453"/>
              <a:gd name="T53" fmla="*/ 23 h 716"/>
              <a:gd name="T54" fmla="*/ 269 w 453"/>
              <a:gd name="T55" fmla="*/ 60 h 716"/>
              <a:gd name="T56" fmla="*/ 240 w 453"/>
              <a:gd name="T57" fmla="*/ 79 h 716"/>
              <a:gd name="T58" fmla="*/ 230 w 453"/>
              <a:gd name="T59" fmla="*/ 112 h 716"/>
              <a:gd name="T60" fmla="*/ 184 w 453"/>
              <a:gd name="T61" fmla="*/ 119 h 716"/>
              <a:gd name="T62" fmla="*/ 148 w 453"/>
              <a:gd name="T63" fmla="*/ 114 h 716"/>
              <a:gd name="T64" fmla="*/ 156 w 453"/>
              <a:gd name="T65" fmla="*/ 156 h 716"/>
              <a:gd name="T66" fmla="*/ 110 w 453"/>
              <a:gd name="T67" fmla="*/ 169 h 716"/>
              <a:gd name="T68" fmla="*/ 77 w 453"/>
              <a:gd name="T69" fmla="*/ 173 h 716"/>
              <a:gd name="T70" fmla="*/ 58 w 453"/>
              <a:gd name="T71" fmla="*/ 196 h 716"/>
              <a:gd name="T72" fmla="*/ 33 w 453"/>
              <a:gd name="T73" fmla="*/ 198 h 716"/>
              <a:gd name="T74" fmla="*/ 14 w 453"/>
              <a:gd name="T75" fmla="*/ 210 h 716"/>
              <a:gd name="T76" fmla="*/ 25 w 453"/>
              <a:gd name="T77" fmla="*/ 219 h 716"/>
              <a:gd name="T78" fmla="*/ 37 w 453"/>
              <a:gd name="T79" fmla="*/ 248 h 716"/>
              <a:gd name="T80" fmla="*/ 21 w 453"/>
              <a:gd name="T81" fmla="*/ 288 h 716"/>
              <a:gd name="T82" fmla="*/ 8 w 453"/>
              <a:gd name="T83" fmla="*/ 298 h 716"/>
              <a:gd name="T84" fmla="*/ 14 w 453"/>
              <a:gd name="T85" fmla="*/ 340 h 716"/>
              <a:gd name="T86" fmla="*/ 2 w 453"/>
              <a:gd name="T87" fmla="*/ 375 h 716"/>
              <a:gd name="T88" fmla="*/ 4 w 453"/>
              <a:gd name="T89" fmla="*/ 390 h 716"/>
              <a:gd name="T90" fmla="*/ 25 w 453"/>
              <a:gd name="T91" fmla="*/ 413 h 716"/>
              <a:gd name="T92" fmla="*/ 35 w 453"/>
              <a:gd name="T93" fmla="*/ 440 h 716"/>
              <a:gd name="T94" fmla="*/ 62 w 453"/>
              <a:gd name="T95" fmla="*/ 505 h 716"/>
              <a:gd name="T96" fmla="*/ 65 w 453"/>
              <a:gd name="T97" fmla="*/ 547 h 716"/>
              <a:gd name="T98" fmla="*/ 85 w 453"/>
              <a:gd name="T99" fmla="*/ 597 h 716"/>
              <a:gd name="T100" fmla="*/ 102 w 453"/>
              <a:gd name="T101" fmla="*/ 609 h 716"/>
              <a:gd name="T102" fmla="*/ 121 w 453"/>
              <a:gd name="T103" fmla="*/ 626 h 716"/>
              <a:gd name="T104" fmla="*/ 133 w 453"/>
              <a:gd name="T105" fmla="*/ 647 h 716"/>
              <a:gd name="T106" fmla="*/ 175 w 453"/>
              <a:gd name="T107" fmla="*/ 682 h 716"/>
              <a:gd name="T108" fmla="*/ 217 w 453"/>
              <a:gd name="T109" fmla="*/ 697 h 716"/>
              <a:gd name="T110" fmla="*/ 248 w 453"/>
              <a:gd name="T111" fmla="*/ 714 h 716"/>
              <a:gd name="T112" fmla="*/ 319 w 453"/>
              <a:gd name="T113" fmla="*/ 697 h 716"/>
              <a:gd name="T114" fmla="*/ 372 w 453"/>
              <a:gd name="T115" fmla="*/ 668 h 716"/>
              <a:gd name="T116" fmla="*/ 353 w 453"/>
              <a:gd name="T117" fmla="*/ 626 h 716"/>
              <a:gd name="T118" fmla="*/ 376 w 453"/>
              <a:gd name="T119" fmla="*/ 588 h 716"/>
              <a:gd name="T120" fmla="*/ 420 w 453"/>
              <a:gd name="T121" fmla="*/ 588 h 716"/>
              <a:gd name="T122" fmla="*/ 436 w 453"/>
              <a:gd name="T123" fmla="*/ 58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53" h="716">
                <a:moveTo>
                  <a:pt x="453" y="545"/>
                </a:moveTo>
                <a:lnTo>
                  <a:pt x="453" y="545"/>
                </a:lnTo>
                <a:lnTo>
                  <a:pt x="451" y="545"/>
                </a:lnTo>
                <a:lnTo>
                  <a:pt x="451" y="543"/>
                </a:lnTo>
                <a:lnTo>
                  <a:pt x="451" y="543"/>
                </a:lnTo>
                <a:lnTo>
                  <a:pt x="449" y="545"/>
                </a:lnTo>
                <a:lnTo>
                  <a:pt x="449" y="545"/>
                </a:lnTo>
                <a:lnTo>
                  <a:pt x="449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7" y="545"/>
                </a:lnTo>
                <a:lnTo>
                  <a:pt x="443" y="543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41" y="540"/>
                </a:lnTo>
                <a:lnTo>
                  <a:pt x="438" y="540"/>
                </a:lnTo>
                <a:lnTo>
                  <a:pt x="438" y="540"/>
                </a:lnTo>
                <a:lnTo>
                  <a:pt x="438" y="540"/>
                </a:lnTo>
                <a:lnTo>
                  <a:pt x="436" y="540"/>
                </a:lnTo>
                <a:lnTo>
                  <a:pt x="436" y="540"/>
                </a:lnTo>
                <a:lnTo>
                  <a:pt x="434" y="540"/>
                </a:lnTo>
                <a:lnTo>
                  <a:pt x="434" y="540"/>
                </a:lnTo>
                <a:lnTo>
                  <a:pt x="434" y="540"/>
                </a:lnTo>
                <a:lnTo>
                  <a:pt x="432" y="538"/>
                </a:lnTo>
                <a:lnTo>
                  <a:pt x="432" y="538"/>
                </a:lnTo>
                <a:lnTo>
                  <a:pt x="432" y="536"/>
                </a:lnTo>
                <a:lnTo>
                  <a:pt x="432" y="536"/>
                </a:lnTo>
                <a:lnTo>
                  <a:pt x="430" y="536"/>
                </a:lnTo>
                <a:lnTo>
                  <a:pt x="430" y="534"/>
                </a:lnTo>
                <a:lnTo>
                  <a:pt x="430" y="534"/>
                </a:lnTo>
                <a:lnTo>
                  <a:pt x="430" y="534"/>
                </a:lnTo>
                <a:lnTo>
                  <a:pt x="430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32"/>
                </a:lnTo>
                <a:lnTo>
                  <a:pt x="432" y="526"/>
                </a:lnTo>
                <a:lnTo>
                  <a:pt x="432" y="526"/>
                </a:lnTo>
                <a:lnTo>
                  <a:pt x="432" y="524"/>
                </a:lnTo>
                <a:lnTo>
                  <a:pt x="432" y="524"/>
                </a:lnTo>
                <a:lnTo>
                  <a:pt x="432" y="522"/>
                </a:lnTo>
                <a:lnTo>
                  <a:pt x="432" y="522"/>
                </a:lnTo>
                <a:lnTo>
                  <a:pt x="432" y="520"/>
                </a:lnTo>
                <a:lnTo>
                  <a:pt x="432" y="517"/>
                </a:lnTo>
                <a:lnTo>
                  <a:pt x="432" y="517"/>
                </a:lnTo>
                <a:lnTo>
                  <a:pt x="432" y="515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2" y="513"/>
                </a:lnTo>
                <a:lnTo>
                  <a:pt x="430" y="513"/>
                </a:lnTo>
                <a:lnTo>
                  <a:pt x="430" y="513"/>
                </a:lnTo>
                <a:lnTo>
                  <a:pt x="428" y="513"/>
                </a:lnTo>
                <a:lnTo>
                  <a:pt x="428" y="513"/>
                </a:lnTo>
                <a:lnTo>
                  <a:pt x="428" y="513"/>
                </a:lnTo>
                <a:lnTo>
                  <a:pt x="426" y="511"/>
                </a:lnTo>
                <a:lnTo>
                  <a:pt x="426" y="511"/>
                </a:lnTo>
                <a:lnTo>
                  <a:pt x="426" y="511"/>
                </a:lnTo>
                <a:lnTo>
                  <a:pt x="424" y="511"/>
                </a:lnTo>
                <a:lnTo>
                  <a:pt x="424" y="513"/>
                </a:lnTo>
                <a:lnTo>
                  <a:pt x="422" y="513"/>
                </a:lnTo>
                <a:lnTo>
                  <a:pt x="422" y="513"/>
                </a:lnTo>
                <a:lnTo>
                  <a:pt x="420" y="513"/>
                </a:lnTo>
                <a:lnTo>
                  <a:pt x="418" y="513"/>
                </a:lnTo>
                <a:lnTo>
                  <a:pt x="415" y="511"/>
                </a:lnTo>
                <a:lnTo>
                  <a:pt x="415" y="511"/>
                </a:lnTo>
                <a:lnTo>
                  <a:pt x="413" y="511"/>
                </a:lnTo>
                <a:lnTo>
                  <a:pt x="413" y="511"/>
                </a:lnTo>
                <a:lnTo>
                  <a:pt x="413" y="511"/>
                </a:lnTo>
                <a:lnTo>
                  <a:pt x="411" y="511"/>
                </a:lnTo>
                <a:lnTo>
                  <a:pt x="409" y="507"/>
                </a:lnTo>
                <a:lnTo>
                  <a:pt x="407" y="505"/>
                </a:lnTo>
                <a:lnTo>
                  <a:pt x="407" y="505"/>
                </a:lnTo>
                <a:lnTo>
                  <a:pt x="405" y="505"/>
                </a:lnTo>
                <a:lnTo>
                  <a:pt x="405" y="505"/>
                </a:lnTo>
                <a:lnTo>
                  <a:pt x="403" y="507"/>
                </a:lnTo>
                <a:lnTo>
                  <a:pt x="403" y="507"/>
                </a:lnTo>
                <a:lnTo>
                  <a:pt x="401" y="505"/>
                </a:lnTo>
                <a:lnTo>
                  <a:pt x="401" y="505"/>
                </a:lnTo>
                <a:lnTo>
                  <a:pt x="401" y="503"/>
                </a:lnTo>
                <a:lnTo>
                  <a:pt x="401" y="503"/>
                </a:lnTo>
                <a:lnTo>
                  <a:pt x="401" y="501"/>
                </a:lnTo>
                <a:lnTo>
                  <a:pt x="401" y="501"/>
                </a:lnTo>
                <a:lnTo>
                  <a:pt x="403" y="503"/>
                </a:lnTo>
                <a:lnTo>
                  <a:pt x="405" y="503"/>
                </a:lnTo>
                <a:lnTo>
                  <a:pt x="405" y="501"/>
                </a:lnTo>
                <a:lnTo>
                  <a:pt x="405" y="501"/>
                </a:lnTo>
                <a:lnTo>
                  <a:pt x="405" y="501"/>
                </a:lnTo>
                <a:lnTo>
                  <a:pt x="405" y="499"/>
                </a:lnTo>
                <a:lnTo>
                  <a:pt x="405" y="499"/>
                </a:lnTo>
                <a:lnTo>
                  <a:pt x="403" y="497"/>
                </a:lnTo>
                <a:lnTo>
                  <a:pt x="403" y="497"/>
                </a:lnTo>
                <a:lnTo>
                  <a:pt x="403" y="494"/>
                </a:lnTo>
                <a:lnTo>
                  <a:pt x="405" y="492"/>
                </a:lnTo>
                <a:lnTo>
                  <a:pt x="405" y="490"/>
                </a:lnTo>
                <a:lnTo>
                  <a:pt x="405" y="490"/>
                </a:lnTo>
                <a:lnTo>
                  <a:pt x="405" y="488"/>
                </a:lnTo>
                <a:lnTo>
                  <a:pt x="403" y="484"/>
                </a:lnTo>
                <a:lnTo>
                  <a:pt x="399" y="482"/>
                </a:lnTo>
                <a:lnTo>
                  <a:pt x="395" y="484"/>
                </a:lnTo>
                <a:lnTo>
                  <a:pt x="395" y="484"/>
                </a:lnTo>
                <a:lnTo>
                  <a:pt x="395" y="484"/>
                </a:lnTo>
                <a:lnTo>
                  <a:pt x="392" y="484"/>
                </a:lnTo>
                <a:lnTo>
                  <a:pt x="392" y="484"/>
                </a:lnTo>
                <a:lnTo>
                  <a:pt x="390" y="484"/>
                </a:lnTo>
                <a:lnTo>
                  <a:pt x="390" y="484"/>
                </a:lnTo>
                <a:lnTo>
                  <a:pt x="388" y="486"/>
                </a:lnTo>
                <a:lnTo>
                  <a:pt x="388" y="488"/>
                </a:lnTo>
                <a:lnTo>
                  <a:pt x="386" y="488"/>
                </a:lnTo>
                <a:lnTo>
                  <a:pt x="386" y="488"/>
                </a:lnTo>
                <a:lnTo>
                  <a:pt x="386" y="486"/>
                </a:lnTo>
                <a:lnTo>
                  <a:pt x="386" y="486"/>
                </a:lnTo>
                <a:lnTo>
                  <a:pt x="386" y="484"/>
                </a:lnTo>
                <a:lnTo>
                  <a:pt x="386" y="482"/>
                </a:lnTo>
                <a:lnTo>
                  <a:pt x="386" y="482"/>
                </a:lnTo>
                <a:lnTo>
                  <a:pt x="386" y="482"/>
                </a:lnTo>
                <a:lnTo>
                  <a:pt x="388" y="480"/>
                </a:lnTo>
                <a:lnTo>
                  <a:pt x="388" y="480"/>
                </a:lnTo>
                <a:lnTo>
                  <a:pt x="388" y="478"/>
                </a:lnTo>
                <a:lnTo>
                  <a:pt x="388" y="478"/>
                </a:lnTo>
                <a:lnTo>
                  <a:pt x="388" y="476"/>
                </a:lnTo>
                <a:lnTo>
                  <a:pt x="388" y="476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8" y="474"/>
                </a:lnTo>
                <a:lnTo>
                  <a:pt x="386" y="476"/>
                </a:lnTo>
                <a:lnTo>
                  <a:pt x="386" y="476"/>
                </a:lnTo>
                <a:lnTo>
                  <a:pt x="386" y="476"/>
                </a:lnTo>
                <a:lnTo>
                  <a:pt x="384" y="478"/>
                </a:lnTo>
                <a:lnTo>
                  <a:pt x="384" y="478"/>
                </a:lnTo>
                <a:lnTo>
                  <a:pt x="384" y="478"/>
                </a:lnTo>
                <a:lnTo>
                  <a:pt x="382" y="478"/>
                </a:lnTo>
                <a:lnTo>
                  <a:pt x="382" y="478"/>
                </a:lnTo>
                <a:lnTo>
                  <a:pt x="380" y="478"/>
                </a:lnTo>
                <a:lnTo>
                  <a:pt x="380" y="478"/>
                </a:lnTo>
                <a:lnTo>
                  <a:pt x="380" y="478"/>
                </a:lnTo>
                <a:lnTo>
                  <a:pt x="378" y="478"/>
                </a:lnTo>
                <a:lnTo>
                  <a:pt x="376" y="478"/>
                </a:lnTo>
                <a:lnTo>
                  <a:pt x="374" y="476"/>
                </a:lnTo>
                <a:lnTo>
                  <a:pt x="374" y="476"/>
                </a:lnTo>
                <a:lnTo>
                  <a:pt x="374" y="476"/>
                </a:lnTo>
                <a:lnTo>
                  <a:pt x="372" y="478"/>
                </a:lnTo>
                <a:lnTo>
                  <a:pt x="372" y="478"/>
                </a:lnTo>
                <a:lnTo>
                  <a:pt x="372" y="478"/>
                </a:lnTo>
                <a:lnTo>
                  <a:pt x="372" y="480"/>
                </a:lnTo>
                <a:lnTo>
                  <a:pt x="372" y="480"/>
                </a:lnTo>
                <a:lnTo>
                  <a:pt x="374" y="480"/>
                </a:lnTo>
                <a:lnTo>
                  <a:pt x="374" y="482"/>
                </a:lnTo>
                <a:lnTo>
                  <a:pt x="374" y="482"/>
                </a:lnTo>
                <a:lnTo>
                  <a:pt x="374" y="482"/>
                </a:lnTo>
                <a:lnTo>
                  <a:pt x="374" y="484"/>
                </a:lnTo>
                <a:lnTo>
                  <a:pt x="374" y="484"/>
                </a:lnTo>
                <a:lnTo>
                  <a:pt x="372" y="484"/>
                </a:lnTo>
                <a:lnTo>
                  <a:pt x="370" y="486"/>
                </a:lnTo>
                <a:lnTo>
                  <a:pt x="370" y="486"/>
                </a:lnTo>
                <a:lnTo>
                  <a:pt x="367" y="488"/>
                </a:lnTo>
                <a:lnTo>
                  <a:pt x="367" y="488"/>
                </a:lnTo>
                <a:lnTo>
                  <a:pt x="367" y="488"/>
                </a:lnTo>
                <a:lnTo>
                  <a:pt x="365" y="490"/>
                </a:lnTo>
                <a:lnTo>
                  <a:pt x="363" y="490"/>
                </a:lnTo>
                <a:lnTo>
                  <a:pt x="363" y="490"/>
                </a:lnTo>
                <a:lnTo>
                  <a:pt x="363" y="492"/>
                </a:lnTo>
                <a:lnTo>
                  <a:pt x="363" y="492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61" y="494"/>
                </a:lnTo>
                <a:lnTo>
                  <a:pt x="359" y="494"/>
                </a:lnTo>
                <a:lnTo>
                  <a:pt x="359" y="492"/>
                </a:lnTo>
                <a:lnTo>
                  <a:pt x="359" y="492"/>
                </a:lnTo>
                <a:lnTo>
                  <a:pt x="357" y="492"/>
                </a:lnTo>
                <a:lnTo>
                  <a:pt x="355" y="492"/>
                </a:lnTo>
                <a:lnTo>
                  <a:pt x="355" y="492"/>
                </a:lnTo>
                <a:lnTo>
                  <a:pt x="355" y="494"/>
                </a:lnTo>
                <a:lnTo>
                  <a:pt x="353" y="494"/>
                </a:lnTo>
                <a:lnTo>
                  <a:pt x="353" y="494"/>
                </a:lnTo>
                <a:lnTo>
                  <a:pt x="353" y="497"/>
                </a:lnTo>
                <a:lnTo>
                  <a:pt x="355" y="497"/>
                </a:lnTo>
                <a:lnTo>
                  <a:pt x="353" y="497"/>
                </a:lnTo>
                <a:lnTo>
                  <a:pt x="353" y="497"/>
                </a:lnTo>
                <a:lnTo>
                  <a:pt x="351" y="497"/>
                </a:lnTo>
                <a:lnTo>
                  <a:pt x="349" y="497"/>
                </a:lnTo>
                <a:lnTo>
                  <a:pt x="347" y="499"/>
                </a:lnTo>
                <a:lnTo>
                  <a:pt x="344" y="501"/>
                </a:lnTo>
                <a:lnTo>
                  <a:pt x="344" y="501"/>
                </a:lnTo>
                <a:lnTo>
                  <a:pt x="342" y="501"/>
                </a:lnTo>
                <a:lnTo>
                  <a:pt x="340" y="501"/>
                </a:lnTo>
                <a:lnTo>
                  <a:pt x="340" y="501"/>
                </a:lnTo>
                <a:lnTo>
                  <a:pt x="340" y="501"/>
                </a:lnTo>
                <a:lnTo>
                  <a:pt x="338" y="501"/>
                </a:lnTo>
                <a:lnTo>
                  <a:pt x="338" y="501"/>
                </a:lnTo>
                <a:lnTo>
                  <a:pt x="338" y="499"/>
                </a:lnTo>
                <a:lnTo>
                  <a:pt x="338" y="497"/>
                </a:lnTo>
                <a:lnTo>
                  <a:pt x="338" y="497"/>
                </a:lnTo>
                <a:lnTo>
                  <a:pt x="338" y="492"/>
                </a:lnTo>
                <a:lnTo>
                  <a:pt x="336" y="492"/>
                </a:lnTo>
                <a:lnTo>
                  <a:pt x="336" y="490"/>
                </a:lnTo>
                <a:lnTo>
                  <a:pt x="336" y="490"/>
                </a:lnTo>
                <a:lnTo>
                  <a:pt x="334" y="490"/>
                </a:lnTo>
                <a:lnTo>
                  <a:pt x="334" y="488"/>
                </a:lnTo>
                <a:lnTo>
                  <a:pt x="334" y="488"/>
                </a:lnTo>
                <a:lnTo>
                  <a:pt x="334" y="486"/>
                </a:lnTo>
                <a:lnTo>
                  <a:pt x="334" y="486"/>
                </a:lnTo>
                <a:lnTo>
                  <a:pt x="332" y="486"/>
                </a:lnTo>
                <a:lnTo>
                  <a:pt x="330" y="486"/>
                </a:lnTo>
                <a:lnTo>
                  <a:pt x="328" y="486"/>
                </a:lnTo>
                <a:lnTo>
                  <a:pt x="326" y="486"/>
                </a:lnTo>
                <a:lnTo>
                  <a:pt x="326" y="486"/>
                </a:lnTo>
                <a:lnTo>
                  <a:pt x="324" y="486"/>
                </a:lnTo>
                <a:lnTo>
                  <a:pt x="324" y="486"/>
                </a:lnTo>
                <a:lnTo>
                  <a:pt x="321" y="486"/>
                </a:lnTo>
                <a:lnTo>
                  <a:pt x="321" y="484"/>
                </a:lnTo>
                <a:lnTo>
                  <a:pt x="319" y="484"/>
                </a:lnTo>
                <a:lnTo>
                  <a:pt x="319" y="484"/>
                </a:lnTo>
                <a:lnTo>
                  <a:pt x="317" y="484"/>
                </a:lnTo>
                <a:lnTo>
                  <a:pt x="315" y="484"/>
                </a:lnTo>
                <a:lnTo>
                  <a:pt x="315" y="482"/>
                </a:lnTo>
                <a:lnTo>
                  <a:pt x="313" y="482"/>
                </a:lnTo>
                <a:lnTo>
                  <a:pt x="313" y="482"/>
                </a:lnTo>
                <a:lnTo>
                  <a:pt x="313" y="482"/>
                </a:lnTo>
                <a:lnTo>
                  <a:pt x="311" y="484"/>
                </a:lnTo>
                <a:lnTo>
                  <a:pt x="309" y="484"/>
                </a:lnTo>
                <a:lnTo>
                  <a:pt x="309" y="482"/>
                </a:lnTo>
                <a:lnTo>
                  <a:pt x="309" y="482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9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0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2"/>
                </a:lnTo>
                <a:lnTo>
                  <a:pt x="307" y="484"/>
                </a:lnTo>
                <a:lnTo>
                  <a:pt x="307" y="484"/>
                </a:lnTo>
                <a:lnTo>
                  <a:pt x="307" y="484"/>
                </a:lnTo>
                <a:lnTo>
                  <a:pt x="305" y="484"/>
                </a:lnTo>
                <a:lnTo>
                  <a:pt x="305" y="484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5" y="486"/>
                </a:lnTo>
                <a:lnTo>
                  <a:pt x="307" y="486"/>
                </a:lnTo>
                <a:lnTo>
                  <a:pt x="307" y="488"/>
                </a:lnTo>
                <a:lnTo>
                  <a:pt x="307" y="488"/>
                </a:lnTo>
                <a:lnTo>
                  <a:pt x="307" y="490"/>
                </a:lnTo>
                <a:lnTo>
                  <a:pt x="307" y="490"/>
                </a:lnTo>
                <a:lnTo>
                  <a:pt x="307" y="492"/>
                </a:lnTo>
                <a:lnTo>
                  <a:pt x="307" y="492"/>
                </a:lnTo>
                <a:lnTo>
                  <a:pt x="307" y="494"/>
                </a:lnTo>
                <a:lnTo>
                  <a:pt x="307" y="494"/>
                </a:lnTo>
                <a:lnTo>
                  <a:pt x="305" y="494"/>
                </a:lnTo>
                <a:lnTo>
                  <a:pt x="305" y="494"/>
                </a:lnTo>
                <a:lnTo>
                  <a:pt x="303" y="494"/>
                </a:lnTo>
                <a:lnTo>
                  <a:pt x="301" y="494"/>
                </a:lnTo>
                <a:lnTo>
                  <a:pt x="301" y="494"/>
                </a:lnTo>
                <a:lnTo>
                  <a:pt x="301" y="494"/>
                </a:lnTo>
                <a:lnTo>
                  <a:pt x="298" y="494"/>
                </a:lnTo>
                <a:lnTo>
                  <a:pt x="298" y="497"/>
                </a:lnTo>
                <a:lnTo>
                  <a:pt x="298" y="497"/>
                </a:lnTo>
                <a:lnTo>
                  <a:pt x="298" y="497"/>
                </a:lnTo>
                <a:lnTo>
                  <a:pt x="296" y="497"/>
                </a:lnTo>
                <a:lnTo>
                  <a:pt x="296" y="497"/>
                </a:lnTo>
                <a:lnTo>
                  <a:pt x="294" y="494"/>
                </a:lnTo>
                <a:lnTo>
                  <a:pt x="294" y="494"/>
                </a:lnTo>
                <a:lnTo>
                  <a:pt x="294" y="492"/>
                </a:lnTo>
                <a:lnTo>
                  <a:pt x="294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2"/>
                </a:lnTo>
                <a:lnTo>
                  <a:pt x="292" y="494"/>
                </a:lnTo>
                <a:lnTo>
                  <a:pt x="292" y="494"/>
                </a:lnTo>
                <a:lnTo>
                  <a:pt x="292" y="497"/>
                </a:lnTo>
                <a:lnTo>
                  <a:pt x="290" y="497"/>
                </a:lnTo>
                <a:lnTo>
                  <a:pt x="290" y="497"/>
                </a:lnTo>
                <a:lnTo>
                  <a:pt x="290" y="494"/>
                </a:lnTo>
                <a:lnTo>
                  <a:pt x="290" y="492"/>
                </a:lnTo>
                <a:lnTo>
                  <a:pt x="290" y="490"/>
                </a:lnTo>
                <a:lnTo>
                  <a:pt x="290" y="488"/>
                </a:lnTo>
                <a:lnTo>
                  <a:pt x="290" y="488"/>
                </a:lnTo>
                <a:lnTo>
                  <a:pt x="290" y="486"/>
                </a:lnTo>
                <a:lnTo>
                  <a:pt x="292" y="486"/>
                </a:lnTo>
                <a:lnTo>
                  <a:pt x="292" y="484"/>
                </a:lnTo>
                <a:lnTo>
                  <a:pt x="292" y="484"/>
                </a:lnTo>
                <a:lnTo>
                  <a:pt x="292" y="484"/>
                </a:lnTo>
                <a:lnTo>
                  <a:pt x="292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2"/>
                </a:lnTo>
                <a:lnTo>
                  <a:pt x="294" y="480"/>
                </a:lnTo>
                <a:lnTo>
                  <a:pt x="294" y="480"/>
                </a:lnTo>
                <a:lnTo>
                  <a:pt x="294" y="480"/>
                </a:lnTo>
                <a:lnTo>
                  <a:pt x="294" y="478"/>
                </a:lnTo>
                <a:lnTo>
                  <a:pt x="294" y="478"/>
                </a:lnTo>
                <a:lnTo>
                  <a:pt x="292" y="476"/>
                </a:lnTo>
                <a:lnTo>
                  <a:pt x="292" y="474"/>
                </a:lnTo>
                <a:lnTo>
                  <a:pt x="290" y="472"/>
                </a:lnTo>
                <a:lnTo>
                  <a:pt x="288" y="472"/>
                </a:lnTo>
                <a:lnTo>
                  <a:pt x="288" y="469"/>
                </a:lnTo>
                <a:lnTo>
                  <a:pt x="288" y="469"/>
                </a:lnTo>
                <a:lnTo>
                  <a:pt x="288" y="469"/>
                </a:lnTo>
                <a:lnTo>
                  <a:pt x="286" y="467"/>
                </a:lnTo>
                <a:lnTo>
                  <a:pt x="288" y="465"/>
                </a:lnTo>
                <a:lnTo>
                  <a:pt x="288" y="465"/>
                </a:lnTo>
                <a:lnTo>
                  <a:pt x="288" y="465"/>
                </a:lnTo>
                <a:lnTo>
                  <a:pt x="288" y="463"/>
                </a:lnTo>
                <a:lnTo>
                  <a:pt x="288" y="463"/>
                </a:lnTo>
                <a:lnTo>
                  <a:pt x="286" y="461"/>
                </a:lnTo>
                <a:lnTo>
                  <a:pt x="282" y="455"/>
                </a:lnTo>
                <a:lnTo>
                  <a:pt x="280" y="455"/>
                </a:lnTo>
                <a:lnTo>
                  <a:pt x="280" y="455"/>
                </a:lnTo>
                <a:lnTo>
                  <a:pt x="282" y="453"/>
                </a:lnTo>
                <a:lnTo>
                  <a:pt x="282" y="453"/>
                </a:lnTo>
                <a:lnTo>
                  <a:pt x="284" y="453"/>
                </a:lnTo>
                <a:lnTo>
                  <a:pt x="284" y="453"/>
                </a:lnTo>
                <a:lnTo>
                  <a:pt x="284" y="451"/>
                </a:lnTo>
                <a:lnTo>
                  <a:pt x="284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6" y="451"/>
                </a:lnTo>
                <a:lnTo>
                  <a:pt x="288" y="453"/>
                </a:lnTo>
                <a:lnTo>
                  <a:pt x="288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3"/>
                </a:lnTo>
                <a:lnTo>
                  <a:pt x="290" y="455"/>
                </a:lnTo>
                <a:lnTo>
                  <a:pt x="292" y="459"/>
                </a:lnTo>
                <a:lnTo>
                  <a:pt x="292" y="461"/>
                </a:lnTo>
                <a:lnTo>
                  <a:pt x="292" y="463"/>
                </a:lnTo>
                <a:lnTo>
                  <a:pt x="294" y="463"/>
                </a:lnTo>
                <a:lnTo>
                  <a:pt x="294" y="463"/>
                </a:lnTo>
                <a:lnTo>
                  <a:pt x="294" y="463"/>
                </a:lnTo>
                <a:lnTo>
                  <a:pt x="296" y="465"/>
                </a:lnTo>
                <a:lnTo>
                  <a:pt x="296" y="465"/>
                </a:lnTo>
                <a:lnTo>
                  <a:pt x="301" y="465"/>
                </a:lnTo>
                <a:lnTo>
                  <a:pt x="301" y="465"/>
                </a:lnTo>
                <a:lnTo>
                  <a:pt x="303" y="467"/>
                </a:lnTo>
                <a:lnTo>
                  <a:pt x="303" y="467"/>
                </a:lnTo>
                <a:lnTo>
                  <a:pt x="303" y="469"/>
                </a:lnTo>
                <a:lnTo>
                  <a:pt x="305" y="469"/>
                </a:lnTo>
                <a:lnTo>
                  <a:pt x="305" y="469"/>
                </a:lnTo>
                <a:lnTo>
                  <a:pt x="307" y="469"/>
                </a:lnTo>
                <a:lnTo>
                  <a:pt x="309" y="469"/>
                </a:lnTo>
                <a:lnTo>
                  <a:pt x="311" y="469"/>
                </a:lnTo>
                <a:lnTo>
                  <a:pt x="311" y="469"/>
                </a:lnTo>
                <a:lnTo>
                  <a:pt x="319" y="467"/>
                </a:lnTo>
                <a:lnTo>
                  <a:pt x="319" y="467"/>
                </a:lnTo>
                <a:lnTo>
                  <a:pt x="319" y="467"/>
                </a:lnTo>
                <a:lnTo>
                  <a:pt x="321" y="467"/>
                </a:lnTo>
                <a:lnTo>
                  <a:pt x="321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4" y="469"/>
                </a:lnTo>
                <a:lnTo>
                  <a:pt x="326" y="474"/>
                </a:lnTo>
                <a:lnTo>
                  <a:pt x="328" y="476"/>
                </a:lnTo>
                <a:lnTo>
                  <a:pt x="328" y="476"/>
                </a:lnTo>
                <a:lnTo>
                  <a:pt x="328" y="478"/>
                </a:lnTo>
                <a:lnTo>
                  <a:pt x="328" y="478"/>
                </a:lnTo>
                <a:lnTo>
                  <a:pt x="328" y="480"/>
                </a:lnTo>
                <a:lnTo>
                  <a:pt x="328" y="480"/>
                </a:lnTo>
                <a:lnTo>
                  <a:pt x="328" y="480"/>
                </a:lnTo>
                <a:lnTo>
                  <a:pt x="330" y="480"/>
                </a:lnTo>
                <a:lnTo>
                  <a:pt x="332" y="482"/>
                </a:lnTo>
                <a:lnTo>
                  <a:pt x="332" y="482"/>
                </a:lnTo>
                <a:lnTo>
                  <a:pt x="334" y="482"/>
                </a:lnTo>
                <a:lnTo>
                  <a:pt x="334" y="480"/>
                </a:lnTo>
                <a:lnTo>
                  <a:pt x="334" y="480"/>
                </a:lnTo>
                <a:lnTo>
                  <a:pt x="334" y="480"/>
                </a:lnTo>
                <a:lnTo>
                  <a:pt x="332" y="478"/>
                </a:lnTo>
                <a:lnTo>
                  <a:pt x="332" y="476"/>
                </a:lnTo>
                <a:lnTo>
                  <a:pt x="332" y="476"/>
                </a:lnTo>
                <a:lnTo>
                  <a:pt x="334" y="474"/>
                </a:lnTo>
                <a:lnTo>
                  <a:pt x="332" y="474"/>
                </a:lnTo>
                <a:lnTo>
                  <a:pt x="332" y="474"/>
                </a:lnTo>
                <a:lnTo>
                  <a:pt x="332" y="472"/>
                </a:lnTo>
                <a:lnTo>
                  <a:pt x="330" y="472"/>
                </a:lnTo>
                <a:lnTo>
                  <a:pt x="330" y="472"/>
                </a:lnTo>
                <a:lnTo>
                  <a:pt x="330" y="469"/>
                </a:lnTo>
                <a:lnTo>
                  <a:pt x="330" y="469"/>
                </a:lnTo>
                <a:lnTo>
                  <a:pt x="330" y="467"/>
                </a:lnTo>
                <a:lnTo>
                  <a:pt x="330" y="467"/>
                </a:lnTo>
                <a:lnTo>
                  <a:pt x="328" y="465"/>
                </a:lnTo>
                <a:lnTo>
                  <a:pt x="328" y="465"/>
                </a:lnTo>
                <a:lnTo>
                  <a:pt x="328" y="465"/>
                </a:lnTo>
                <a:lnTo>
                  <a:pt x="328" y="463"/>
                </a:lnTo>
                <a:lnTo>
                  <a:pt x="328" y="463"/>
                </a:lnTo>
                <a:lnTo>
                  <a:pt x="330" y="461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30" y="459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28" y="457"/>
                </a:lnTo>
                <a:lnTo>
                  <a:pt x="330" y="455"/>
                </a:lnTo>
                <a:lnTo>
                  <a:pt x="332" y="453"/>
                </a:lnTo>
                <a:lnTo>
                  <a:pt x="332" y="453"/>
                </a:lnTo>
                <a:lnTo>
                  <a:pt x="332" y="453"/>
                </a:lnTo>
                <a:lnTo>
                  <a:pt x="334" y="453"/>
                </a:lnTo>
                <a:lnTo>
                  <a:pt x="338" y="453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51"/>
                </a:lnTo>
                <a:lnTo>
                  <a:pt x="340" y="449"/>
                </a:lnTo>
                <a:lnTo>
                  <a:pt x="340" y="449"/>
                </a:lnTo>
                <a:lnTo>
                  <a:pt x="340" y="446"/>
                </a:lnTo>
                <a:lnTo>
                  <a:pt x="340" y="444"/>
                </a:lnTo>
                <a:lnTo>
                  <a:pt x="340" y="444"/>
                </a:lnTo>
                <a:lnTo>
                  <a:pt x="340" y="442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40" y="440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8"/>
                </a:lnTo>
                <a:lnTo>
                  <a:pt x="336" y="436"/>
                </a:lnTo>
                <a:lnTo>
                  <a:pt x="334" y="436"/>
                </a:lnTo>
                <a:lnTo>
                  <a:pt x="334" y="436"/>
                </a:lnTo>
                <a:lnTo>
                  <a:pt x="334" y="436"/>
                </a:lnTo>
                <a:lnTo>
                  <a:pt x="332" y="436"/>
                </a:lnTo>
                <a:lnTo>
                  <a:pt x="332" y="436"/>
                </a:lnTo>
                <a:lnTo>
                  <a:pt x="330" y="436"/>
                </a:lnTo>
                <a:lnTo>
                  <a:pt x="330" y="436"/>
                </a:lnTo>
                <a:lnTo>
                  <a:pt x="330" y="438"/>
                </a:lnTo>
                <a:lnTo>
                  <a:pt x="330" y="438"/>
                </a:lnTo>
                <a:lnTo>
                  <a:pt x="330" y="440"/>
                </a:lnTo>
                <a:lnTo>
                  <a:pt x="330" y="440"/>
                </a:lnTo>
                <a:lnTo>
                  <a:pt x="332" y="442"/>
                </a:lnTo>
                <a:lnTo>
                  <a:pt x="334" y="444"/>
                </a:lnTo>
                <a:lnTo>
                  <a:pt x="332" y="444"/>
                </a:lnTo>
                <a:lnTo>
                  <a:pt x="332" y="444"/>
                </a:lnTo>
                <a:lnTo>
                  <a:pt x="332" y="444"/>
                </a:lnTo>
                <a:lnTo>
                  <a:pt x="330" y="444"/>
                </a:lnTo>
                <a:lnTo>
                  <a:pt x="328" y="442"/>
                </a:lnTo>
                <a:lnTo>
                  <a:pt x="328" y="440"/>
                </a:lnTo>
                <a:lnTo>
                  <a:pt x="326" y="440"/>
                </a:lnTo>
                <a:lnTo>
                  <a:pt x="326" y="440"/>
                </a:lnTo>
                <a:lnTo>
                  <a:pt x="321" y="440"/>
                </a:lnTo>
                <a:lnTo>
                  <a:pt x="321" y="438"/>
                </a:lnTo>
                <a:lnTo>
                  <a:pt x="319" y="438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9" y="436"/>
                </a:lnTo>
                <a:lnTo>
                  <a:pt x="317" y="436"/>
                </a:lnTo>
                <a:lnTo>
                  <a:pt x="315" y="436"/>
                </a:lnTo>
                <a:lnTo>
                  <a:pt x="313" y="436"/>
                </a:lnTo>
                <a:lnTo>
                  <a:pt x="311" y="436"/>
                </a:lnTo>
                <a:lnTo>
                  <a:pt x="309" y="436"/>
                </a:lnTo>
                <a:lnTo>
                  <a:pt x="309" y="434"/>
                </a:lnTo>
                <a:lnTo>
                  <a:pt x="307" y="434"/>
                </a:lnTo>
                <a:lnTo>
                  <a:pt x="307" y="434"/>
                </a:lnTo>
                <a:lnTo>
                  <a:pt x="305" y="436"/>
                </a:lnTo>
                <a:lnTo>
                  <a:pt x="305" y="438"/>
                </a:lnTo>
                <a:lnTo>
                  <a:pt x="303" y="440"/>
                </a:lnTo>
                <a:lnTo>
                  <a:pt x="303" y="440"/>
                </a:lnTo>
                <a:lnTo>
                  <a:pt x="303" y="440"/>
                </a:lnTo>
                <a:lnTo>
                  <a:pt x="303" y="444"/>
                </a:lnTo>
                <a:lnTo>
                  <a:pt x="303" y="444"/>
                </a:lnTo>
                <a:lnTo>
                  <a:pt x="303" y="444"/>
                </a:lnTo>
                <a:lnTo>
                  <a:pt x="301" y="446"/>
                </a:lnTo>
                <a:lnTo>
                  <a:pt x="301" y="446"/>
                </a:lnTo>
                <a:lnTo>
                  <a:pt x="298" y="446"/>
                </a:lnTo>
                <a:lnTo>
                  <a:pt x="296" y="444"/>
                </a:lnTo>
                <a:lnTo>
                  <a:pt x="294" y="444"/>
                </a:lnTo>
                <a:lnTo>
                  <a:pt x="290" y="444"/>
                </a:lnTo>
                <a:lnTo>
                  <a:pt x="284" y="442"/>
                </a:lnTo>
                <a:lnTo>
                  <a:pt x="284" y="442"/>
                </a:lnTo>
                <a:lnTo>
                  <a:pt x="284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8"/>
                </a:lnTo>
                <a:lnTo>
                  <a:pt x="282" y="436"/>
                </a:lnTo>
                <a:lnTo>
                  <a:pt x="282" y="436"/>
                </a:lnTo>
                <a:lnTo>
                  <a:pt x="280" y="434"/>
                </a:lnTo>
                <a:lnTo>
                  <a:pt x="280" y="434"/>
                </a:lnTo>
                <a:lnTo>
                  <a:pt x="280" y="432"/>
                </a:lnTo>
                <a:lnTo>
                  <a:pt x="280" y="432"/>
                </a:lnTo>
                <a:lnTo>
                  <a:pt x="280" y="430"/>
                </a:lnTo>
                <a:lnTo>
                  <a:pt x="280" y="430"/>
                </a:lnTo>
                <a:lnTo>
                  <a:pt x="280" y="428"/>
                </a:lnTo>
                <a:lnTo>
                  <a:pt x="280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2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4" y="428"/>
                </a:lnTo>
                <a:lnTo>
                  <a:pt x="286" y="426"/>
                </a:lnTo>
                <a:lnTo>
                  <a:pt x="286" y="426"/>
                </a:lnTo>
                <a:lnTo>
                  <a:pt x="286" y="423"/>
                </a:lnTo>
                <a:lnTo>
                  <a:pt x="286" y="423"/>
                </a:lnTo>
                <a:lnTo>
                  <a:pt x="286" y="421"/>
                </a:lnTo>
                <a:lnTo>
                  <a:pt x="286" y="421"/>
                </a:lnTo>
                <a:lnTo>
                  <a:pt x="286" y="419"/>
                </a:lnTo>
                <a:lnTo>
                  <a:pt x="286" y="419"/>
                </a:lnTo>
                <a:lnTo>
                  <a:pt x="284" y="419"/>
                </a:lnTo>
                <a:lnTo>
                  <a:pt x="282" y="419"/>
                </a:lnTo>
                <a:lnTo>
                  <a:pt x="280" y="419"/>
                </a:lnTo>
                <a:lnTo>
                  <a:pt x="280" y="419"/>
                </a:lnTo>
                <a:lnTo>
                  <a:pt x="280" y="419"/>
                </a:lnTo>
                <a:lnTo>
                  <a:pt x="278" y="419"/>
                </a:lnTo>
                <a:lnTo>
                  <a:pt x="278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9"/>
                </a:lnTo>
                <a:lnTo>
                  <a:pt x="275" y="417"/>
                </a:lnTo>
                <a:lnTo>
                  <a:pt x="273" y="415"/>
                </a:lnTo>
                <a:lnTo>
                  <a:pt x="273" y="415"/>
                </a:lnTo>
                <a:lnTo>
                  <a:pt x="273" y="413"/>
                </a:lnTo>
                <a:lnTo>
                  <a:pt x="271" y="413"/>
                </a:lnTo>
                <a:lnTo>
                  <a:pt x="271" y="413"/>
                </a:lnTo>
                <a:lnTo>
                  <a:pt x="269" y="413"/>
                </a:lnTo>
                <a:lnTo>
                  <a:pt x="269" y="411"/>
                </a:lnTo>
                <a:lnTo>
                  <a:pt x="269" y="411"/>
                </a:lnTo>
                <a:lnTo>
                  <a:pt x="267" y="407"/>
                </a:lnTo>
                <a:lnTo>
                  <a:pt x="267" y="405"/>
                </a:lnTo>
                <a:lnTo>
                  <a:pt x="267" y="403"/>
                </a:lnTo>
                <a:lnTo>
                  <a:pt x="267" y="401"/>
                </a:lnTo>
                <a:lnTo>
                  <a:pt x="269" y="398"/>
                </a:lnTo>
                <a:lnTo>
                  <a:pt x="269" y="396"/>
                </a:lnTo>
                <a:lnTo>
                  <a:pt x="269" y="394"/>
                </a:lnTo>
                <a:lnTo>
                  <a:pt x="269" y="394"/>
                </a:lnTo>
                <a:lnTo>
                  <a:pt x="269" y="390"/>
                </a:lnTo>
                <a:lnTo>
                  <a:pt x="269" y="390"/>
                </a:lnTo>
                <a:lnTo>
                  <a:pt x="271" y="390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3" y="388"/>
                </a:lnTo>
                <a:lnTo>
                  <a:pt x="275" y="380"/>
                </a:lnTo>
                <a:lnTo>
                  <a:pt x="275" y="378"/>
                </a:lnTo>
                <a:lnTo>
                  <a:pt x="275" y="375"/>
                </a:lnTo>
                <a:lnTo>
                  <a:pt x="275" y="373"/>
                </a:lnTo>
                <a:lnTo>
                  <a:pt x="275" y="373"/>
                </a:lnTo>
                <a:lnTo>
                  <a:pt x="275" y="371"/>
                </a:lnTo>
                <a:lnTo>
                  <a:pt x="275" y="371"/>
                </a:lnTo>
                <a:lnTo>
                  <a:pt x="273" y="371"/>
                </a:lnTo>
                <a:lnTo>
                  <a:pt x="273" y="371"/>
                </a:lnTo>
                <a:lnTo>
                  <a:pt x="273" y="369"/>
                </a:lnTo>
                <a:lnTo>
                  <a:pt x="271" y="369"/>
                </a:lnTo>
                <a:lnTo>
                  <a:pt x="269" y="369"/>
                </a:lnTo>
                <a:lnTo>
                  <a:pt x="269" y="369"/>
                </a:lnTo>
                <a:lnTo>
                  <a:pt x="267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7"/>
                </a:lnTo>
                <a:lnTo>
                  <a:pt x="265" y="365"/>
                </a:lnTo>
                <a:lnTo>
                  <a:pt x="267" y="365"/>
                </a:lnTo>
                <a:lnTo>
                  <a:pt x="267" y="365"/>
                </a:lnTo>
                <a:lnTo>
                  <a:pt x="267" y="363"/>
                </a:lnTo>
                <a:lnTo>
                  <a:pt x="267" y="363"/>
                </a:lnTo>
                <a:lnTo>
                  <a:pt x="267" y="361"/>
                </a:lnTo>
                <a:lnTo>
                  <a:pt x="267" y="359"/>
                </a:lnTo>
                <a:lnTo>
                  <a:pt x="269" y="357"/>
                </a:lnTo>
                <a:lnTo>
                  <a:pt x="271" y="357"/>
                </a:lnTo>
                <a:lnTo>
                  <a:pt x="280" y="361"/>
                </a:lnTo>
                <a:lnTo>
                  <a:pt x="282" y="361"/>
                </a:lnTo>
                <a:lnTo>
                  <a:pt x="284" y="361"/>
                </a:lnTo>
                <a:lnTo>
                  <a:pt x="286" y="363"/>
                </a:lnTo>
                <a:lnTo>
                  <a:pt x="288" y="363"/>
                </a:lnTo>
                <a:lnTo>
                  <a:pt x="288" y="363"/>
                </a:lnTo>
                <a:lnTo>
                  <a:pt x="290" y="363"/>
                </a:lnTo>
                <a:lnTo>
                  <a:pt x="290" y="363"/>
                </a:lnTo>
                <a:lnTo>
                  <a:pt x="292" y="363"/>
                </a:lnTo>
                <a:lnTo>
                  <a:pt x="292" y="363"/>
                </a:lnTo>
                <a:lnTo>
                  <a:pt x="294" y="363"/>
                </a:lnTo>
                <a:lnTo>
                  <a:pt x="294" y="363"/>
                </a:lnTo>
                <a:lnTo>
                  <a:pt x="294" y="363"/>
                </a:lnTo>
                <a:lnTo>
                  <a:pt x="296" y="363"/>
                </a:lnTo>
                <a:lnTo>
                  <a:pt x="296" y="365"/>
                </a:lnTo>
                <a:lnTo>
                  <a:pt x="296" y="365"/>
                </a:lnTo>
                <a:lnTo>
                  <a:pt x="296" y="365"/>
                </a:lnTo>
                <a:lnTo>
                  <a:pt x="298" y="365"/>
                </a:lnTo>
                <a:lnTo>
                  <a:pt x="298" y="365"/>
                </a:lnTo>
                <a:lnTo>
                  <a:pt x="298" y="365"/>
                </a:lnTo>
                <a:lnTo>
                  <a:pt x="303" y="361"/>
                </a:lnTo>
                <a:lnTo>
                  <a:pt x="303" y="361"/>
                </a:lnTo>
                <a:lnTo>
                  <a:pt x="303" y="359"/>
                </a:lnTo>
                <a:lnTo>
                  <a:pt x="305" y="357"/>
                </a:lnTo>
                <a:lnTo>
                  <a:pt x="305" y="355"/>
                </a:lnTo>
                <a:lnTo>
                  <a:pt x="305" y="355"/>
                </a:lnTo>
                <a:lnTo>
                  <a:pt x="307" y="355"/>
                </a:lnTo>
                <a:lnTo>
                  <a:pt x="307" y="352"/>
                </a:lnTo>
                <a:lnTo>
                  <a:pt x="307" y="352"/>
                </a:lnTo>
                <a:lnTo>
                  <a:pt x="307" y="350"/>
                </a:lnTo>
                <a:lnTo>
                  <a:pt x="307" y="350"/>
                </a:lnTo>
                <a:lnTo>
                  <a:pt x="307" y="346"/>
                </a:lnTo>
                <a:lnTo>
                  <a:pt x="307" y="346"/>
                </a:lnTo>
                <a:lnTo>
                  <a:pt x="305" y="340"/>
                </a:lnTo>
                <a:lnTo>
                  <a:pt x="305" y="334"/>
                </a:lnTo>
                <a:lnTo>
                  <a:pt x="303" y="332"/>
                </a:lnTo>
                <a:lnTo>
                  <a:pt x="303" y="332"/>
                </a:lnTo>
                <a:lnTo>
                  <a:pt x="301" y="332"/>
                </a:lnTo>
                <a:lnTo>
                  <a:pt x="298" y="330"/>
                </a:lnTo>
                <a:lnTo>
                  <a:pt x="296" y="330"/>
                </a:lnTo>
                <a:lnTo>
                  <a:pt x="296" y="330"/>
                </a:lnTo>
                <a:lnTo>
                  <a:pt x="296" y="327"/>
                </a:lnTo>
                <a:lnTo>
                  <a:pt x="294" y="321"/>
                </a:lnTo>
                <a:lnTo>
                  <a:pt x="294" y="321"/>
                </a:lnTo>
                <a:lnTo>
                  <a:pt x="294" y="319"/>
                </a:lnTo>
                <a:lnTo>
                  <a:pt x="294" y="319"/>
                </a:lnTo>
                <a:lnTo>
                  <a:pt x="292" y="319"/>
                </a:lnTo>
                <a:lnTo>
                  <a:pt x="292" y="317"/>
                </a:lnTo>
                <a:lnTo>
                  <a:pt x="292" y="315"/>
                </a:lnTo>
                <a:lnTo>
                  <a:pt x="290" y="313"/>
                </a:lnTo>
                <a:lnTo>
                  <a:pt x="290" y="313"/>
                </a:lnTo>
                <a:lnTo>
                  <a:pt x="290" y="313"/>
                </a:lnTo>
                <a:lnTo>
                  <a:pt x="290" y="311"/>
                </a:lnTo>
                <a:lnTo>
                  <a:pt x="290" y="311"/>
                </a:lnTo>
                <a:lnTo>
                  <a:pt x="292" y="311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3"/>
                </a:lnTo>
                <a:lnTo>
                  <a:pt x="294" y="311"/>
                </a:lnTo>
                <a:lnTo>
                  <a:pt x="294" y="307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300"/>
                </a:lnTo>
                <a:lnTo>
                  <a:pt x="294" y="298"/>
                </a:lnTo>
                <a:lnTo>
                  <a:pt x="296" y="296"/>
                </a:lnTo>
                <a:lnTo>
                  <a:pt x="296" y="296"/>
                </a:lnTo>
                <a:lnTo>
                  <a:pt x="298" y="296"/>
                </a:lnTo>
                <a:lnTo>
                  <a:pt x="298" y="296"/>
                </a:lnTo>
                <a:lnTo>
                  <a:pt x="298" y="296"/>
                </a:lnTo>
                <a:lnTo>
                  <a:pt x="301" y="296"/>
                </a:lnTo>
                <a:lnTo>
                  <a:pt x="301" y="296"/>
                </a:lnTo>
                <a:lnTo>
                  <a:pt x="303" y="296"/>
                </a:lnTo>
                <a:lnTo>
                  <a:pt x="303" y="296"/>
                </a:lnTo>
                <a:lnTo>
                  <a:pt x="301" y="294"/>
                </a:lnTo>
                <a:lnTo>
                  <a:pt x="301" y="290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8" y="288"/>
                </a:lnTo>
                <a:lnTo>
                  <a:pt x="296" y="288"/>
                </a:lnTo>
                <a:lnTo>
                  <a:pt x="296" y="286"/>
                </a:lnTo>
                <a:lnTo>
                  <a:pt x="296" y="284"/>
                </a:lnTo>
                <a:lnTo>
                  <a:pt x="296" y="279"/>
                </a:lnTo>
                <a:lnTo>
                  <a:pt x="296" y="277"/>
                </a:lnTo>
                <a:lnTo>
                  <a:pt x="296" y="275"/>
                </a:lnTo>
                <a:lnTo>
                  <a:pt x="296" y="273"/>
                </a:lnTo>
                <a:lnTo>
                  <a:pt x="301" y="269"/>
                </a:lnTo>
                <a:lnTo>
                  <a:pt x="309" y="265"/>
                </a:lnTo>
                <a:lnTo>
                  <a:pt x="311" y="265"/>
                </a:lnTo>
                <a:lnTo>
                  <a:pt x="317" y="263"/>
                </a:lnTo>
                <a:lnTo>
                  <a:pt x="317" y="263"/>
                </a:lnTo>
                <a:lnTo>
                  <a:pt x="319" y="265"/>
                </a:lnTo>
                <a:lnTo>
                  <a:pt x="319" y="265"/>
                </a:lnTo>
                <a:lnTo>
                  <a:pt x="326" y="265"/>
                </a:lnTo>
                <a:lnTo>
                  <a:pt x="338" y="265"/>
                </a:lnTo>
                <a:lnTo>
                  <a:pt x="338" y="265"/>
                </a:lnTo>
                <a:lnTo>
                  <a:pt x="338" y="265"/>
                </a:lnTo>
                <a:lnTo>
                  <a:pt x="340" y="265"/>
                </a:lnTo>
                <a:lnTo>
                  <a:pt x="342" y="263"/>
                </a:lnTo>
                <a:lnTo>
                  <a:pt x="342" y="261"/>
                </a:lnTo>
                <a:lnTo>
                  <a:pt x="342" y="261"/>
                </a:lnTo>
                <a:lnTo>
                  <a:pt x="342" y="256"/>
                </a:lnTo>
                <a:lnTo>
                  <a:pt x="342" y="254"/>
                </a:lnTo>
                <a:lnTo>
                  <a:pt x="342" y="250"/>
                </a:lnTo>
                <a:lnTo>
                  <a:pt x="342" y="248"/>
                </a:lnTo>
                <a:lnTo>
                  <a:pt x="342" y="244"/>
                </a:lnTo>
                <a:lnTo>
                  <a:pt x="342" y="242"/>
                </a:lnTo>
                <a:lnTo>
                  <a:pt x="342" y="240"/>
                </a:lnTo>
                <a:lnTo>
                  <a:pt x="342" y="238"/>
                </a:lnTo>
                <a:lnTo>
                  <a:pt x="342" y="238"/>
                </a:lnTo>
                <a:lnTo>
                  <a:pt x="342" y="233"/>
                </a:lnTo>
                <a:lnTo>
                  <a:pt x="344" y="233"/>
                </a:lnTo>
                <a:lnTo>
                  <a:pt x="344" y="231"/>
                </a:lnTo>
                <a:lnTo>
                  <a:pt x="344" y="231"/>
                </a:lnTo>
                <a:lnTo>
                  <a:pt x="347" y="229"/>
                </a:lnTo>
                <a:lnTo>
                  <a:pt x="349" y="229"/>
                </a:lnTo>
                <a:lnTo>
                  <a:pt x="349" y="227"/>
                </a:lnTo>
                <a:lnTo>
                  <a:pt x="349" y="227"/>
                </a:lnTo>
                <a:lnTo>
                  <a:pt x="351" y="225"/>
                </a:lnTo>
                <a:lnTo>
                  <a:pt x="349" y="225"/>
                </a:lnTo>
                <a:lnTo>
                  <a:pt x="349" y="223"/>
                </a:lnTo>
                <a:lnTo>
                  <a:pt x="349" y="223"/>
                </a:lnTo>
                <a:lnTo>
                  <a:pt x="344" y="221"/>
                </a:lnTo>
                <a:lnTo>
                  <a:pt x="342" y="221"/>
                </a:lnTo>
                <a:lnTo>
                  <a:pt x="336" y="221"/>
                </a:lnTo>
                <a:lnTo>
                  <a:pt x="334" y="221"/>
                </a:lnTo>
                <a:lnTo>
                  <a:pt x="324" y="217"/>
                </a:lnTo>
                <a:lnTo>
                  <a:pt x="324" y="217"/>
                </a:lnTo>
                <a:lnTo>
                  <a:pt x="319" y="213"/>
                </a:lnTo>
                <a:lnTo>
                  <a:pt x="319" y="213"/>
                </a:lnTo>
                <a:lnTo>
                  <a:pt x="321" y="213"/>
                </a:lnTo>
                <a:lnTo>
                  <a:pt x="326" y="208"/>
                </a:lnTo>
                <a:lnTo>
                  <a:pt x="328" y="206"/>
                </a:lnTo>
                <a:lnTo>
                  <a:pt x="332" y="206"/>
                </a:lnTo>
                <a:lnTo>
                  <a:pt x="332" y="204"/>
                </a:lnTo>
                <a:lnTo>
                  <a:pt x="332" y="204"/>
                </a:lnTo>
                <a:lnTo>
                  <a:pt x="332" y="202"/>
                </a:lnTo>
                <a:lnTo>
                  <a:pt x="334" y="200"/>
                </a:lnTo>
                <a:lnTo>
                  <a:pt x="334" y="200"/>
                </a:lnTo>
                <a:lnTo>
                  <a:pt x="336" y="200"/>
                </a:lnTo>
                <a:lnTo>
                  <a:pt x="336" y="198"/>
                </a:lnTo>
                <a:lnTo>
                  <a:pt x="338" y="198"/>
                </a:lnTo>
                <a:lnTo>
                  <a:pt x="338" y="196"/>
                </a:lnTo>
                <a:lnTo>
                  <a:pt x="338" y="196"/>
                </a:lnTo>
                <a:lnTo>
                  <a:pt x="338" y="194"/>
                </a:lnTo>
                <a:lnTo>
                  <a:pt x="338" y="194"/>
                </a:lnTo>
                <a:lnTo>
                  <a:pt x="338" y="192"/>
                </a:lnTo>
                <a:lnTo>
                  <a:pt x="338" y="192"/>
                </a:lnTo>
                <a:lnTo>
                  <a:pt x="338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2"/>
                </a:lnTo>
                <a:lnTo>
                  <a:pt x="336" y="190"/>
                </a:lnTo>
                <a:lnTo>
                  <a:pt x="336" y="190"/>
                </a:lnTo>
                <a:lnTo>
                  <a:pt x="338" y="188"/>
                </a:lnTo>
                <a:lnTo>
                  <a:pt x="338" y="188"/>
                </a:lnTo>
                <a:lnTo>
                  <a:pt x="338" y="188"/>
                </a:lnTo>
                <a:lnTo>
                  <a:pt x="338" y="185"/>
                </a:lnTo>
                <a:lnTo>
                  <a:pt x="336" y="185"/>
                </a:lnTo>
                <a:lnTo>
                  <a:pt x="336" y="185"/>
                </a:lnTo>
                <a:lnTo>
                  <a:pt x="336" y="183"/>
                </a:lnTo>
                <a:lnTo>
                  <a:pt x="336" y="183"/>
                </a:lnTo>
                <a:lnTo>
                  <a:pt x="336" y="179"/>
                </a:lnTo>
                <a:lnTo>
                  <a:pt x="336" y="177"/>
                </a:lnTo>
                <a:lnTo>
                  <a:pt x="336" y="177"/>
                </a:lnTo>
                <a:lnTo>
                  <a:pt x="338" y="177"/>
                </a:lnTo>
                <a:lnTo>
                  <a:pt x="338" y="175"/>
                </a:lnTo>
                <a:lnTo>
                  <a:pt x="338" y="162"/>
                </a:lnTo>
                <a:lnTo>
                  <a:pt x="338" y="160"/>
                </a:lnTo>
                <a:lnTo>
                  <a:pt x="338" y="158"/>
                </a:lnTo>
                <a:lnTo>
                  <a:pt x="340" y="156"/>
                </a:lnTo>
                <a:lnTo>
                  <a:pt x="340" y="154"/>
                </a:lnTo>
                <a:lnTo>
                  <a:pt x="340" y="152"/>
                </a:lnTo>
                <a:lnTo>
                  <a:pt x="340" y="150"/>
                </a:lnTo>
                <a:lnTo>
                  <a:pt x="338" y="146"/>
                </a:lnTo>
                <a:lnTo>
                  <a:pt x="338" y="146"/>
                </a:lnTo>
                <a:lnTo>
                  <a:pt x="336" y="142"/>
                </a:lnTo>
                <a:lnTo>
                  <a:pt x="336" y="139"/>
                </a:lnTo>
                <a:lnTo>
                  <a:pt x="336" y="139"/>
                </a:lnTo>
                <a:lnTo>
                  <a:pt x="334" y="139"/>
                </a:lnTo>
                <a:lnTo>
                  <a:pt x="332" y="137"/>
                </a:lnTo>
                <a:lnTo>
                  <a:pt x="332" y="137"/>
                </a:lnTo>
                <a:lnTo>
                  <a:pt x="332" y="137"/>
                </a:lnTo>
                <a:lnTo>
                  <a:pt x="330" y="135"/>
                </a:lnTo>
                <a:lnTo>
                  <a:pt x="330" y="135"/>
                </a:lnTo>
                <a:lnTo>
                  <a:pt x="332" y="131"/>
                </a:lnTo>
                <a:lnTo>
                  <a:pt x="344" y="114"/>
                </a:lnTo>
                <a:lnTo>
                  <a:pt x="344" y="112"/>
                </a:lnTo>
                <a:lnTo>
                  <a:pt x="347" y="110"/>
                </a:lnTo>
                <a:lnTo>
                  <a:pt x="347" y="110"/>
                </a:lnTo>
                <a:lnTo>
                  <a:pt x="349" y="108"/>
                </a:lnTo>
                <a:lnTo>
                  <a:pt x="349" y="108"/>
                </a:lnTo>
                <a:lnTo>
                  <a:pt x="351" y="108"/>
                </a:lnTo>
                <a:lnTo>
                  <a:pt x="351" y="108"/>
                </a:lnTo>
                <a:lnTo>
                  <a:pt x="353" y="106"/>
                </a:lnTo>
                <a:lnTo>
                  <a:pt x="353" y="106"/>
                </a:lnTo>
                <a:lnTo>
                  <a:pt x="353" y="104"/>
                </a:lnTo>
                <a:lnTo>
                  <a:pt x="355" y="104"/>
                </a:lnTo>
                <a:lnTo>
                  <a:pt x="359" y="102"/>
                </a:lnTo>
                <a:lnTo>
                  <a:pt x="359" y="102"/>
                </a:lnTo>
                <a:lnTo>
                  <a:pt x="359" y="102"/>
                </a:lnTo>
                <a:lnTo>
                  <a:pt x="363" y="96"/>
                </a:lnTo>
                <a:lnTo>
                  <a:pt x="363" y="96"/>
                </a:lnTo>
                <a:lnTo>
                  <a:pt x="363" y="94"/>
                </a:lnTo>
                <a:lnTo>
                  <a:pt x="361" y="94"/>
                </a:lnTo>
                <a:lnTo>
                  <a:pt x="359" y="94"/>
                </a:lnTo>
                <a:lnTo>
                  <a:pt x="359" y="96"/>
                </a:lnTo>
                <a:lnTo>
                  <a:pt x="357" y="96"/>
                </a:lnTo>
                <a:lnTo>
                  <a:pt x="355" y="98"/>
                </a:lnTo>
                <a:lnTo>
                  <a:pt x="355" y="98"/>
                </a:lnTo>
                <a:lnTo>
                  <a:pt x="353" y="98"/>
                </a:lnTo>
                <a:lnTo>
                  <a:pt x="353" y="96"/>
                </a:lnTo>
                <a:lnTo>
                  <a:pt x="353" y="94"/>
                </a:lnTo>
                <a:lnTo>
                  <a:pt x="349" y="94"/>
                </a:lnTo>
                <a:lnTo>
                  <a:pt x="349" y="94"/>
                </a:lnTo>
                <a:lnTo>
                  <a:pt x="347" y="94"/>
                </a:lnTo>
                <a:lnTo>
                  <a:pt x="344" y="94"/>
                </a:lnTo>
                <a:lnTo>
                  <a:pt x="344" y="94"/>
                </a:lnTo>
                <a:lnTo>
                  <a:pt x="342" y="94"/>
                </a:lnTo>
                <a:lnTo>
                  <a:pt x="340" y="91"/>
                </a:lnTo>
                <a:lnTo>
                  <a:pt x="340" y="91"/>
                </a:lnTo>
                <a:lnTo>
                  <a:pt x="336" y="89"/>
                </a:lnTo>
                <a:lnTo>
                  <a:pt x="336" y="87"/>
                </a:lnTo>
                <a:lnTo>
                  <a:pt x="336" y="85"/>
                </a:lnTo>
                <a:lnTo>
                  <a:pt x="340" y="81"/>
                </a:lnTo>
                <a:lnTo>
                  <a:pt x="340" y="79"/>
                </a:lnTo>
                <a:lnTo>
                  <a:pt x="342" y="79"/>
                </a:lnTo>
                <a:lnTo>
                  <a:pt x="342" y="79"/>
                </a:lnTo>
                <a:lnTo>
                  <a:pt x="347" y="77"/>
                </a:lnTo>
                <a:lnTo>
                  <a:pt x="347" y="77"/>
                </a:lnTo>
                <a:lnTo>
                  <a:pt x="347" y="75"/>
                </a:lnTo>
                <a:lnTo>
                  <a:pt x="349" y="75"/>
                </a:lnTo>
                <a:lnTo>
                  <a:pt x="347" y="73"/>
                </a:lnTo>
                <a:lnTo>
                  <a:pt x="347" y="73"/>
                </a:lnTo>
                <a:lnTo>
                  <a:pt x="347" y="71"/>
                </a:lnTo>
                <a:lnTo>
                  <a:pt x="344" y="71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8"/>
                </a:lnTo>
                <a:lnTo>
                  <a:pt x="344" y="66"/>
                </a:lnTo>
                <a:lnTo>
                  <a:pt x="347" y="66"/>
                </a:lnTo>
                <a:lnTo>
                  <a:pt x="347" y="64"/>
                </a:lnTo>
                <a:lnTo>
                  <a:pt x="347" y="64"/>
                </a:lnTo>
                <a:lnTo>
                  <a:pt x="349" y="64"/>
                </a:lnTo>
                <a:lnTo>
                  <a:pt x="349" y="64"/>
                </a:lnTo>
                <a:lnTo>
                  <a:pt x="351" y="62"/>
                </a:lnTo>
                <a:lnTo>
                  <a:pt x="357" y="56"/>
                </a:lnTo>
                <a:lnTo>
                  <a:pt x="357" y="56"/>
                </a:lnTo>
                <a:lnTo>
                  <a:pt x="357" y="56"/>
                </a:lnTo>
                <a:lnTo>
                  <a:pt x="357" y="54"/>
                </a:lnTo>
                <a:lnTo>
                  <a:pt x="357" y="50"/>
                </a:lnTo>
                <a:lnTo>
                  <a:pt x="355" y="48"/>
                </a:lnTo>
                <a:lnTo>
                  <a:pt x="355" y="46"/>
                </a:lnTo>
                <a:lnTo>
                  <a:pt x="355" y="43"/>
                </a:lnTo>
                <a:lnTo>
                  <a:pt x="351" y="41"/>
                </a:lnTo>
                <a:lnTo>
                  <a:pt x="351" y="41"/>
                </a:lnTo>
                <a:lnTo>
                  <a:pt x="351" y="39"/>
                </a:lnTo>
                <a:lnTo>
                  <a:pt x="351" y="39"/>
                </a:lnTo>
                <a:lnTo>
                  <a:pt x="351" y="39"/>
                </a:lnTo>
                <a:lnTo>
                  <a:pt x="351" y="37"/>
                </a:lnTo>
                <a:lnTo>
                  <a:pt x="353" y="37"/>
                </a:lnTo>
                <a:lnTo>
                  <a:pt x="353" y="37"/>
                </a:lnTo>
                <a:lnTo>
                  <a:pt x="355" y="37"/>
                </a:lnTo>
                <a:lnTo>
                  <a:pt x="355" y="37"/>
                </a:lnTo>
                <a:lnTo>
                  <a:pt x="355" y="35"/>
                </a:lnTo>
                <a:lnTo>
                  <a:pt x="353" y="31"/>
                </a:lnTo>
                <a:lnTo>
                  <a:pt x="351" y="25"/>
                </a:lnTo>
                <a:lnTo>
                  <a:pt x="351" y="25"/>
                </a:lnTo>
                <a:lnTo>
                  <a:pt x="351" y="23"/>
                </a:lnTo>
                <a:lnTo>
                  <a:pt x="353" y="20"/>
                </a:lnTo>
                <a:lnTo>
                  <a:pt x="353" y="20"/>
                </a:lnTo>
                <a:lnTo>
                  <a:pt x="353" y="18"/>
                </a:lnTo>
                <a:lnTo>
                  <a:pt x="353" y="18"/>
                </a:lnTo>
                <a:lnTo>
                  <a:pt x="349" y="16"/>
                </a:lnTo>
                <a:lnTo>
                  <a:pt x="344" y="16"/>
                </a:lnTo>
                <a:lnTo>
                  <a:pt x="344" y="16"/>
                </a:lnTo>
                <a:lnTo>
                  <a:pt x="344" y="16"/>
                </a:lnTo>
                <a:lnTo>
                  <a:pt x="342" y="18"/>
                </a:lnTo>
                <a:lnTo>
                  <a:pt x="340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8" y="18"/>
                </a:lnTo>
                <a:lnTo>
                  <a:pt x="336" y="16"/>
                </a:lnTo>
                <a:lnTo>
                  <a:pt x="336" y="14"/>
                </a:lnTo>
                <a:lnTo>
                  <a:pt x="334" y="14"/>
                </a:lnTo>
                <a:lnTo>
                  <a:pt x="332" y="12"/>
                </a:lnTo>
                <a:lnTo>
                  <a:pt x="330" y="12"/>
                </a:lnTo>
                <a:lnTo>
                  <a:pt x="330" y="12"/>
                </a:lnTo>
                <a:lnTo>
                  <a:pt x="328" y="10"/>
                </a:lnTo>
                <a:lnTo>
                  <a:pt x="328" y="10"/>
                </a:lnTo>
                <a:lnTo>
                  <a:pt x="328" y="4"/>
                </a:lnTo>
                <a:lnTo>
                  <a:pt x="328" y="4"/>
                </a:lnTo>
                <a:lnTo>
                  <a:pt x="328" y="2"/>
                </a:lnTo>
                <a:lnTo>
                  <a:pt x="326" y="2"/>
                </a:lnTo>
                <a:lnTo>
                  <a:pt x="326" y="0"/>
                </a:lnTo>
                <a:lnTo>
                  <a:pt x="324" y="0"/>
                </a:lnTo>
                <a:lnTo>
                  <a:pt x="324" y="0"/>
                </a:lnTo>
                <a:lnTo>
                  <a:pt x="321" y="0"/>
                </a:lnTo>
                <a:lnTo>
                  <a:pt x="321" y="2"/>
                </a:lnTo>
                <a:lnTo>
                  <a:pt x="317" y="6"/>
                </a:lnTo>
                <a:lnTo>
                  <a:pt x="317" y="6"/>
                </a:lnTo>
                <a:lnTo>
                  <a:pt x="317" y="8"/>
                </a:lnTo>
                <a:lnTo>
                  <a:pt x="317" y="12"/>
                </a:lnTo>
                <a:lnTo>
                  <a:pt x="317" y="14"/>
                </a:lnTo>
                <a:lnTo>
                  <a:pt x="317" y="14"/>
                </a:lnTo>
                <a:lnTo>
                  <a:pt x="315" y="16"/>
                </a:lnTo>
                <a:lnTo>
                  <a:pt x="315" y="16"/>
                </a:lnTo>
                <a:lnTo>
                  <a:pt x="315" y="16"/>
                </a:lnTo>
                <a:lnTo>
                  <a:pt x="311" y="18"/>
                </a:lnTo>
                <a:lnTo>
                  <a:pt x="305" y="23"/>
                </a:lnTo>
                <a:lnTo>
                  <a:pt x="305" y="23"/>
                </a:lnTo>
                <a:lnTo>
                  <a:pt x="303" y="25"/>
                </a:lnTo>
                <a:lnTo>
                  <a:pt x="303" y="25"/>
                </a:lnTo>
                <a:lnTo>
                  <a:pt x="303" y="27"/>
                </a:lnTo>
                <a:lnTo>
                  <a:pt x="303" y="29"/>
                </a:lnTo>
                <a:lnTo>
                  <a:pt x="303" y="29"/>
                </a:lnTo>
                <a:lnTo>
                  <a:pt x="301" y="29"/>
                </a:lnTo>
                <a:lnTo>
                  <a:pt x="298" y="29"/>
                </a:lnTo>
                <a:lnTo>
                  <a:pt x="298" y="29"/>
                </a:lnTo>
                <a:lnTo>
                  <a:pt x="296" y="29"/>
                </a:lnTo>
                <a:lnTo>
                  <a:pt x="294" y="29"/>
                </a:lnTo>
                <a:lnTo>
                  <a:pt x="294" y="31"/>
                </a:lnTo>
                <a:lnTo>
                  <a:pt x="294" y="31"/>
                </a:lnTo>
                <a:lnTo>
                  <a:pt x="290" y="29"/>
                </a:lnTo>
                <a:lnTo>
                  <a:pt x="288" y="29"/>
                </a:lnTo>
                <a:lnTo>
                  <a:pt x="286" y="31"/>
                </a:lnTo>
                <a:lnTo>
                  <a:pt x="284" y="33"/>
                </a:lnTo>
                <a:lnTo>
                  <a:pt x="284" y="33"/>
                </a:lnTo>
                <a:lnTo>
                  <a:pt x="284" y="37"/>
                </a:lnTo>
                <a:lnTo>
                  <a:pt x="284" y="39"/>
                </a:lnTo>
                <a:lnTo>
                  <a:pt x="284" y="41"/>
                </a:lnTo>
                <a:lnTo>
                  <a:pt x="282" y="46"/>
                </a:lnTo>
                <a:lnTo>
                  <a:pt x="282" y="48"/>
                </a:lnTo>
                <a:lnTo>
                  <a:pt x="282" y="50"/>
                </a:lnTo>
                <a:lnTo>
                  <a:pt x="282" y="52"/>
                </a:lnTo>
                <a:lnTo>
                  <a:pt x="282" y="54"/>
                </a:lnTo>
                <a:lnTo>
                  <a:pt x="282" y="56"/>
                </a:lnTo>
                <a:lnTo>
                  <a:pt x="280" y="60"/>
                </a:lnTo>
                <a:lnTo>
                  <a:pt x="280" y="60"/>
                </a:lnTo>
                <a:lnTo>
                  <a:pt x="278" y="62"/>
                </a:lnTo>
                <a:lnTo>
                  <a:pt x="275" y="62"/>
                </a:lnTo>
                <a:lnTo>
                  <a:pt x="271" y="60"/>
                </a:lnTo>
                <a:lnTo>
                  <a:pt x="269" y="60"/>
                </a:lnTo>
                <a:lnTo>
                  <a:pt x="269" y="60"/>
                </a:lnTo>
                <a:lnTo>
                  <a:pt x="267" y="60"/>
                </a:lnTo>
                <a:lnTo>
                  <a:pt x="267" y="62"/>
                </a:lnTo>
                <a:lnTo>
                  <a:pt x="269" y="64"/>
                </a:lnTo>
                <a:lnTo>
                  <a:pt x="269" y="66"/>
                </a:lnTo>
                <a:lnTo>
                  <a:pt x="269" y="68"/>
                </a:lnTo>
                <a:lnTo>
                  <a:pt x="269" y="68"/>
                </a:lnTo>
                <a:lnTo>
                  <a:pt x="267" y="68"/>
                </a:lnTo>
                <a:lnTo>
                  <a:pt x="267" y="68"/>
                </a:lnTo>
                <a:lnTo>
                  <a:pt x="265" y="71"/>
                </a:lnTo>
                <a:lnTo>
                  <a:pt x="263" y="71"/>
                </a:lnTo>
                <a:lnTo>
                  <a:pt x="263" y="73"/>
                </a:lnTo>
                <a:lnTo>
                  <a:pt x="263" y="75"/>
                </a:lnTo>
                <a:lnTo>
                  <a:pt x="261" y="81"/>
                </a:lnTo>
                <a:lnTo>
                  <a:pt x="259" y="79"/>
                </a:lnTo>
                <a:lnTo>
                  <a:pt x="257" y="77"/>
                </a:lnTo>
                <a:lnTo>
                  <a:pt x="257" y="77"/>
                </a:lnTo>
                <a:lnTo>
                  <a:pt x="255" y="77"/>
                </a:lnTo>
                <a:lnTo>
                  <a:pt x="253" y="75"/>
                </a:lnTo>
                <a:lnTo>
                  <a:pt x="253" y="73"/>
                </a:lnTo>
                <a:lnTo>
                  <a:pt x="253" y="73"/>
                </a:lnTo>
                <a:lnTo>
                  <a:pt x="250" y="75"/>
                </a:lnTo>
                <a:lnTo>
                  <a:pt x="248" y="75"/>
                </a:lnTo>
                <a:lnTo>
                  <a:pt x="246" y="73"/>
                </a:lnTo>
                <a:lnTo>
                  <a:pt x="246" y="73"/>
                </a:lnTo>
                <a:lnTo>
                  <a:pt x="244" y="73"/>
                </a:lnTo>
                <a:lnTo>
                  <a:pt x="244" y="75"/>
                </a:lnTo>
                <a:lnTo>
                  <a:pt x="244" y="75"/>
                </a:lnTo>
                <a:lnTo>
                  <a:pt x="242" y="77"/>
                </a:lnTo>
                <a:lnTo>
                  <a:pt x="242" y="77"/>
                </a:lnTo>
                <a:lnTo>
                  <a:pt x="240" y="77"/>
                </a:lnTo>
                <a:lnTo>
                  <a:pt x="240" y="77"/>
                </a:lnTo>
                <a:lnTo>
                  <a:pt x="240" y="79"/>
                </a:lnTo>
                <a:lnTo>
                  <a:pt x="240" y="79"/>
                </a:lnTo>
                <a:lnTo>
                  <a:pt x="240" y="79"/>
                </a:lnTo>
                <a:lnTo>
                  <a:pt x="240" y="81"/>
                </a:lnTo>
                <a:lnTo>
                  <a:pt x="240" y="81"/>
                </a:lnTo>
                <a:lnTo>
                  <a:pt x="238" y="81"/>
                </a:lnTo>
                <a:lnTo>
                  <a:pt x="236" y="83"/>
                </a:lnTo>
                <a:lnTo>
                  <a:pt x="236" y="83"/>
                </a:lnTo>
                <a:lnTo>
                  <a:pt x="234" y="83"/>
                </a:lnTo>
                <a:lnTo>
                  <a:pt x="234" y="85"/>
                </a:lnTo>
                <a:lnTo>
                  <a:pt x="234" y="85"/>
                </a:lnTo>
                <a:lnTo>
                  <a:pt x="232" y="87"/>
                </a:lnTo>
                <a:lnTo>
                  <a:pt x="225" y="89"/>
                </a:lnTo>
                <a:lnTo>
                  <a:pt x="223" y="91"/>
                </a:lnTo>
                <a:lnTo>
                  <a:pt x="223" y="91"/>
                </a:lnTo>
                <a:lnTo>
                  <a:pt x="225" y="91"/>
                </a:lnTo>
                <a:lnTo>
                  <a:pt x="225" y="94"/>
                </a:lnTo>
                <a:lnTo>
                  <a:pt x="227" y="96"/>
                </a:lnTo>
                <a:lnTo>
                  <a:pt x="227" y="96"/>
                </a:lnTo>
                <a:lnTo>
                  <a:pt x="227" y="96"/>
                </a:lnTo>
                <a:lnTo>
                  <a:pt x="225" y="98"/>
                </a:lnTo>
                <a:lnTo>
                  <a:pt x="225" y="98"/>
                </a:lnTo>
                <a:lnTo>
                  <a:pt x="227" y="100"/>
                </a:lnTo>
                <a:lnTo>
                  <a:pt x="227" y="100"/>
                </a:lnTo>
                <a:lnTo>
                  <a:pt x="227" y="102"/>
                </a:lnTo>
                <a:lnTo>
                  <a:pt x="225" y="102"/>
                </a:lnTo>
                <a:lnTo>
                  <a:pt x="225" y="104"/>
                </a:lnTo>
                <a:lnTo>
                  <a:pt x="225" y="104"/>
                </a:lnTo>
                <a:lnTo>
                  <a:pt x="225" y="106"/>
                </a:lnTo>
                <a:lnTo>
                  <a:pt x="225" y="106"/>
                </a:lnTo>
                <a:lnTo>
                  <a:pt x="227" y="108"/>
                </a:lnTo>
                <a:lnTo>
                  <a:pt x="227" y="110"/>
                </a:lnTo>
                <a:lnTo>
                  <a:pt x="227" y="110"/>
                </a:lnTo>
                <a:lnTo>
                  <a:pt x="230" y="112"/>
                </a:lnTo>
                <a:lnTo>
                  <a:pt x="232" y="114"/>
                </a:lnTo>
                <a:lnTo>
                  <a:pt x="232" y="114"/>
                </a:lnTo>
                <a:lnTo>
                  <a:pt x="230" y="117"/>
                </a:lnTo>
                <a:lnTo>
                  <a:pt x="227" y="117"/>
                </a:lnTo>
                <a:lnTo>
                  <a:pt x="227" y="119"/>
                </a:lnTo>
                <a:lnTo>
                  <a:pt x="225" y="119"/>
                </a:lnTo>
                <a:lnTo>
                  <a:pt x="223" y="117"/>
                </a:lnTo>
                <a:lnTo>
                  <a:pt x="221" y="117"/>
                </a:lnTo>
                <a:lnTo>
                  <a:pt x="219" y="117"/>
                </a:lnTo>
                <a:lnTo>
                  <a:pt x="219" y="117"/>
                </a:lnTo>
                <a:lnTo>
                  <a:pt x="217" y="117"/>
                </a:lnTo>
                <a:lnTo>
                  <a:pt x="215" y="114"/>
                </a:lnTo>
                <a:lnTo>
                  <a:pt x="215" y="114"/>
                </a:lnTo>
                <a:lnTo>
                  <a:pt x="213" y="114"/>
                </a:lnTo>
                <a:lnTo>
                  <a:pt x="213" y="114"/>
                </a:lnTo>
                <a:lnTo>
                  <a:pt x="211" y="114"/>
                </a:lnTo>
                <a:lnTo>
                  <a:pt x="209" y="114"/>
                </a:lnTo>
                <a:lnTo>
                  <a:pt x="209" y="117"/>
                </a:lnTo>
                <a:lnTo>
                  <a:pt x="207" y="117"/>
                </a:lnTo>
                <a:lnTo>
                  <a:pt x="204" y="114"/>
                </a:lnTo>
                <a:lnTo>
                  <a:pt x="204" y="114"/>
                </a:lnTo>
                <a:lnTo>
                  <a:pt x="202" y="114"/>
                </a:lnTo>
                <a:lnTo>
                  <a:pt x="198" y="117"/>
                </a:lnTo>
                <a:lnTo>
                  <a:pt x="196" y="119"/>
                </a:lnTo>
                <a:lnTo>
                  <a:pt x="196" y="119"/>
                </a:lnTo>
                <a:lnTo>
                  <a:pt x="194" y="119"/>
                </a:lnTo>
                <a:lnTo>
                  <a:pt x="194" y="119"/>
                </a:lnTo>
                <a:lnTo>
                  <a:pt x="192" y="119"/>
                </a:lnTo>
                <a:lnTo>
                  <a:pt x="188" y="119"/>
                </a:lnTo>
                <a:lnTo>
                  <a:pt x="188" y="119"/>
                </a:lnTo>
                <a:lnTo>
                  <a:pt x="186" y="121"/>
                </a:lnTo>
                <a:lnTo>
                  <a:pt x="186" y="121"/>
                </a:lnTo>
                <a:lnTo>
                  <a:pt x="184" y="119"/>
                </a:lnTo>
                <a:lnTo>
                  <a:pt x="184" y="119"/>
                </a:lnTo>
                <a:lnTo>
                  <a:pt x="181" y="119"/>
                </a:lnTo>
                <a:lnTo>
                  <a:pt x="181" y="117"/>
                </a:lnTo>
                <a:lnTo>
                  <a:pt x="181" y="114"/>
                </a:lnTo>
                <a:lnTo>
                  <a:pt x="181" y="112"/>
                </a:lnTo>
                <a:lnTo>
                  <a:pt x="179" y="112"/>
                </a:lnTo>
                <a:lnTo>
                  <a:pt x="179" y="110"/>
                </a:lnTo>
                <a:lnTo>
                  <a:pt x="177" y="112"/>
                </a:lnTo>
                <a:lnTo>
                  <a:pt x="175" y="110"/>
                </a:lnTo>
                <a:lnTo>
                  <a:pt x="173" y="112"/>
                </a:lnTo>
                <a:lnTo>
                  <a:pt x="173" y="114"/>
                </a:lnTo>
                <a:lnTo>
                  <a:pt x="171" y="114"/>
                </a:lnTo>
                <a:lnTo>
                  <a:pt x="169" y="114"/>
                </a:lnTo>
                <a:lnTo>
                  <a:pt x="169" y="114"/>
                </a:lnTo>
                <a:lnTo>
                  <a:pt x="169" y="112"/>
                </a:lnTo>
                <a:lnTo>
                  <a:pt x="167" y="112"/>
                </a:lnTo>
                <a:lnTo>
                  <a:pt x="167" y="110"/>
                </a:lnTo>
                <a:lnTo>
                  <a:pt x="165" y="110"/>
                </a:lnTo>
                <a:lnTo>
                  <a:pt x="163" y="110"/>
                </a:lnTo>
                <a:lnTo>
                  <a:pt x="161" y="110"/>
                </a:lnTo>
                <a:lnTo>
                  <a:pt x="159" y="108"/>
                </a:lnTo>
                <a:lnTo>
                  <a:pt x="159" y="106"/>
                </a:lnTo>
                <a:lnTo>
                  <a:pt x="156" y="104"/>
                </a:lnTo>
                <a:lnTo>
                  <a:pt x="156" y="104"/>
                </a:lnTo>
                <a:lnTo>
                  <a:pt x="154" y="104"/>
                </a:lnTo>
                <a:lnTo>
                  <a:pt x="154" y="106"/>
                </a:lnTo>
                <a:lnTo>
                  <a:pt x="152" y="106"/>
                </a:lnTo>
                <a:lnTo>
                  <a:pt x="152" y="106"/>
                </a:lnTo>
                <a:lnTo>
                  <a:pt x="150" y="110"/>
                </a:lnTo>
                <a:lnTo>
                  <a:pt x="150" y="110"/>
                </a:lnTo>
                <a:lnTo>
                  <a:pt x="150" y="112"/>
                </a:lnTo>
                <a:lnTo>
                  <a:pt x="148" y="112"/>
                </a:lnTo>
                <a:lnTo>
                  <a:pt x="148" y="114"/>
                </a:lnTo>
                <a:lnTo>
                  <a:pt x="148" y="117"/>
                </a:lnTo>
                <a:lnTo>
                  <a:pt x="148" y="121"/>
                </a:lnTo>
                <a:lnTo>
                  <a:pt x="150" y="121"/>
                </a:lnTo>
                <a:lnTo>
                  <a:pt x="150" y="123"/>
                </a:lnTo>
                <a:lnTo>
                  <a:pt x="150" y="125"/>
                </a:lnTo>
                <a:lnTo>
                  <a:pt x="150" y="125"/>
                </a:lnTo>
                <a:lnTo>
                  <a:pt x="152" y="125"/>
                </a:lnTo>
                <a:lnTo>
                  <a:pt x="152" y="127"/>
                </a:lnTo>
                <a:lnTo>
                  <a:pt x="154" y="127"/>
                </a:lnTo>
                <a:lnTo>
                  <a:pt x="154" y="129"/>
                </a:lnTo>
                <a:lnTo>
                  <a:pt x="154" y="131"/>
                </a:lnTo>
                <a:lnTo>
                  <a:pt x="154" y="131"/>
                </a:lnTo>
                <a:lnTo>
                  <a:pt x="154" y="133"/>
                </a:lnTo>
                <a:lnTo>
                  <a:pt x="154" y="133"/>
                </a:lnTo>
                <a:lnTo>
                  <a:pt x="152" y="135"/>
                </a:lnTo>
                <a:lnTo>
                  <a:pt x="152" y="135"/>
                </a:lnTo>
                <a:lnTo>
                  <a:pt x="152" y="137"/>
                </a:lnTo>
                <a:lnTo>
                  <a:pt x="152" y="139"/>
                </a:lnTo>
                <a:lnTo>
                  <a:pt x="154" y="142"/>
                </a:lnTo>
                <a:lnTo>
                  <a:pt x="154" y="142"/>
                </a:lnTo>
                <a:lnTo>
                  <a:pt x="156" y="142"/>
                </a:lnTo>
                <a:lnTo>
                  <a:pt x="156" y="144"/>
                </a:lnTo>
                <a:lnTo>
                  <a:pt x="156" y="146"/>
                </a:lnTo>
                <a:lnTo>
                  <a:pt x="156" y="146"/>
                </a:lnTo>
                <a:lnTo>
                  <a:pt x="156" y="148"/>
                </a:lnTo>
                <a:lnTo>
                  <a:pt x="154" y="148"/>
                </a:lnTo>
                <a:lnTo>
                  <a:pt x="154" y="148"/>
                </a:lnTo>
                <a:lnTo>
                  <a:pt x="154" y="150"/>
                </a:lnTo>
                <a:lnTo>
                  <a:pt x="154" y="150"/>
                </a:lnTo>
                <a:lnTo>
                  <a:pt x="156" y="152"/>
                </a:lnTo>
                <a:lnTo>
                  <a:pt x="156" y="154"/>
                </a:lnTo>
                <a:lnTo>
                  <a:pt x="156" y="154"/>
                </a:lnTo>
                <a:lnTo>
                  <a:pt x="156" y="156"/>
                </a:lnTo>
                <a:lnTo>
                  <a:pt x="156" y="156"/>
                </a:lnTo>
                <a:lnTo>
                  <a:pt x="156" y="156"/>
                </a:lnTo>
                <a:lnTo>
                  <a:pt x="154" y="158"/>
                </a:lnTo>
                <a:lnTo>
                  <a:pt x="154" y="158"/>
                </a:lnTo>
                <a:lnTo>
                  <a:pt x="152" y="158"/>
                </a:lnTo>
                <a:lnTo>
                  <a:pt x="150" y="156"/>
                </a:lnTo>
                <a:lnTo>
                  <a:pt x="148" y="154"/>
                </a:lnTo>
                <a:lnTo>
                  <a:pt x="148" y="154"/>
                </a:lnTo>
                <a:lnTo>
                  <a:pt x="146" y="154"/>
                </a:lnTo>
                <a:lnTo>
                  <a:pt x="146" y="154"/>
                </a:lnTo>
                <a:lnTo>
                  <a:pt x="146" y="156"/>
                </a:lnTo>
                <a:lnTo>
                  <a:pt x="144" y="156"/>
                </a:lnTo>
                <a:lnTo>
                  <a:pt x="144" y="156"/>
                </a:lnTo>
                <a:lnTo>
                  <a:pt x="142" y="158"/>
                </a:lnTo>
                <a:lnTo>
                  <a:pt x="140" y="158"/>
                </a:lnTo>
                <a:lnTo>
                  <a:pt x="138" y="158"/>
                </a:lnTo>
                <a:lnTo>
                  <a:pt x="138" y="158"/>
                </a:lnTo>
                <a:lnTo>
                  <a:pt x="136" y="158"/>
                </a:lnTo>
                <a:lnTo>
                  <a:pt x="136" y="158"/>
                </a:lnTo>
                <a:lnTo>
                  <a:pt x="136" y="156"/>
                </a:lnTo>
                <a:lnTo>
                  <a:pt x="133" y="156"/>
                </a:lnTo>
                <a:lnTo>
                  <a:pt x="129" y="156"/>
                </a:lnTo>
                <a:lnTo>
                  <a:pt x="127" y="156"/>
                </a:lnTo>
                <a:lnTo>
                  <a:pt x="125" y="158"/>
                </a:lnTo>
                <a:lnTo>
                  <a:pt x="125" y="158"/>
                </a:lnTo>
                <a:lnTo>
                  <a:pt x="123" y="158"/>
                </a:lnTo>
                <a:lnTo>
                  <a:pt x="117" y="160"/>
                </a:lnTo>
                <a:lnTo>
                  <a:pt x="117" y="160"/>
                </a:lnTo>
                <a:lnTo>
                  <a:pt x="117" y="160"/>
                </a:lnTo>
                <a:lnTo>
                  <a:pt x="117" y="162"/>
                </a:lnTo>
                <a:lnTo>
                  <a:pt x="117" y="165"/>
                </a:lnTo>
                <a:lnTo>
                  <a:pt x="117" y="165"/>
                </a:lnTo>
                <a:lnTo>
                  <a:pt x="110" y="169"/>
                </a:lnTo>
                <a:lnTo>
                  <a:pt x="108" y="169"/>
                </a:lnTo>
                <a:lnTo>
                  <a:pt x="106" y="169"/>
                </a:lnTo>
                <a:lnTo>
                  <a:pt x="106" y="169"/>
                </a:lnTo>
                <a:lnTo>
                  <a:pt x="104" y="169"/>
                </a:lnTo>
                <a:lnTo>
                  <a:pt x="104" y="167"/>
                </a:lnTo>
                <a:lnTo>
                  <a:pt x="102" y="167"/>
                </a:lnTo>
                <a:lnTo>
                  <a:pt x="102" y="167"/>
                </a:lnTo>
                <a:lnTo>
                  <a:pt x="102" y="165"/>
                </a:lnTo>
                <a:lnTo>
                  <a:pt x="100" y="165"/>
                </a:lnTo>
                <a:lnTo>
                  <a:pt x="98" y="165"/>
                </a:lnTo>
                <a:lnTo>
                  <a:pt x="98" y="162"/>
                </a:lnTo>
                <a:lnTo>
                  <a:pt x="98" y="162"/>
                </a:lnTo>
                <a:lnTo>
                  <a:pt x="98" y="160"/>
                </a:lnTo>
                <a:lnTo>
                  <a:pt x="96" y="160"/>
                </a:lnTo>
                <a:lnTo>
                  <a:pt x="96" y="160"/>
                </a:lnTo>
                <a:lnTo>
                  <a:pt x="96" y="160"/>
                </a:lnTo>
                <a:lnTo>
                  <a:pt x="92" y="160"/>
                </a:lnTo>
                <a:lnTo>
                  <a:pt x="87" y="160"/>
                </a:lnTo>
                <a:lnTo>
                  <a:pt x="87" y="160"/>
                </a:lnTo>
                <a:lnTo>
                  <a:pt x="87" y="160"/>
                </a:lnTo>
                <a:lnTo>
                  <a:pt x="85" y="162"/>
                </a:lnTo>
                <a:lnTo>
                  <a:pt x="85" y="165"/>
                </a:lnTo>
                <a:lnTo>
                  <a:pt x="85" y="165"/>
                </a:lnTo>
                <a:lnTo>
                  <a:pt x="83" y="167"/>
                </a:lnTo>
                <a:lnTo>
                  <a:pt x="83" y="167"/>
                </a:lnTo>
                <a:lnTo>
                  <a:pt x="83" y="167"/>
                </a:lnTo>
                <a:lnTo>
                  <a:pt x="81" y="169"/>
                </a:lnTo>
                <a:lnTo>
                  <a:pt x="77" y="169"/>
                </a:lnTo>
                <a:lnTo>
                  <a:pt x="75" y="169"/>
                </a:lnTo>
                <a:lnTo>
                  <a:pt x="75" y="171"/>
                </a:lnTo>
                <a:lnTo>
                  <a:pt x="75" y="171"/>
                </a:lnTo>
                <a:lnTo>
                  <a:pt x="75" y="171"/>
                </a:lnTo>
                <a:lnTo>
                  <a:pt x="77" y="173"/>
                </a:lnTo>
                <a:lnTo>
                  <a:pt x="77" y="173"/>
                </a:lnTo>
                <a:lnTo>
                  <a:pt x="77" y="175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79"/>
                </a:lnTo>
                <a:lnTo>
                  <a:pt x="77" y="181"/>
                </a:lnTo>
                <a:lnTo>
                  <a:pt x="77" y="181"/>
                </a:lnTo>
                <a:lnTo>
                  <a:pt x="75" y="181"/>
                </a:lnTo>
                <a:lnTo>
                  <a:pt x="73" y="179"/>
                </a:lnTo>
                <a:lnTo>
                  <a:pt x="71" y="179"/>
                </a:lnTo>
                <a:lnTo>
                  <a:pt x="71" y="179"/>
                </a:lnTo>
                <a:lnTo>
                  <a:pt x="71" y="179"/>
                </a:lnTo>
                <a:lnTo>
                  <a:pt x="69" y="181"/>
                </a:lnTo>
                <a:lnTo>
                  <a:pt x="67" y="181"/>
                </a:lnTo>
                <a:lnTo>
                  <a:pt x="65" y="181"/>
                </a:lnTo>
                <a:lnTo>
                  <a:pt x="65" y="183"/>
                </a:lnTo>
                <a:lnTo>
                  <a:pt x="65" y="183"/>
                </a:lnTo>
                <a:lnTo>
                  <a:pt x="65" y="183"/>
                </a:lnTo>
                <a:lnTo>
                  <a:pt x="62" y="185"/>
                </a:lnTo>
                <a:lnTo>
                  <a:pt x="62" y="185"/>
                </a:lnTo>
                <a:lnTo>
                  <a:pt x="62" y="185"/>
                </a:lnTo>
                <a:lnTo>
                  <a:pt x="60" y="185"/>
                </a:lnTo>
                <a:lnTo>
                  <a:pt x="60" y="185"/>
                </a:lnTo>
                <a:lnTo>
                  <a:pt x="60" y="185"/>
                </a:lnTo>
                <a:lnTo>
                  <a:pt x="58" y="190"/>
                </a:lnTo>
                <a:lnTo>
                  <a:pt x="58" y="190"/>
                </a:lnTo>
                <a:lnTo>
                  <a:pt x="58" y="190"/>
                </a:lnTo>
                <a:lnTo>
                  <a:pt x="56" y="192"/>
                </a:lnTo>
                <a:lnTo>
                  <a:pt x="56" y="192"/>
                </a:lnTo>
                <a:lnTo>
                  <a:pt x="58" y="194"/>
                </a:lnTo>
                <a:lnTo>
                  <a:pt x="58" y="196"/>
                </a:lnTo>
                <a:lnTo>
                  <a:pt x="58" y="196"/>
                </a:lnTo>
                <a:lnTo>
                  <a:pt x="56" y="198"/>
                </a:lnTo>
                <a:lnTo>
                  <a:pt x="54" y="198"/>
                </a:lnTo>
                <a:lnTo>
                  <a:pt x="54" y="198"/>
                </a:lnTo>
                <a:lnTo>
                  <a:pt x="54" y="198"/>
                </a:lnTo>
                <a:lnTo>
                  <a:pt x="52" y="198"/>
                </a:lnTo>
                <a:lnTo>
                  <a:pt x="50" y="202"/>
                </a:lnTo>
                <a:lnTo>
                  <a:pt x="48" y="202"/>
                </a:lnTo>
                <a:lnTo>
                  <a:pt x="48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2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6" y="200"/>
                </a:lnTo>
                <a:lnTo>
                  <a:pt x="44" y="198"/>
                </a:lnTo>
                <a:lnTo>
                  <a:pt x="44" y="198"/>
                </a:lnTo>
                <a:lnTo>
                  <a:pt x="44" y="196"/>
                </a:lnTo>
                <a:lnTo>
                  <a:pt x="44" y="196"/>
                </a:lnTo>
                <a:lnTo>
                  <a:pt x="44" y="194"/>
                </a:lnTo>
                <a:lnTo>
                  <a:pt x="42" y="194"/>
                </a:lnTo>
                <a:lnTo>
                  <a:pt x="39" y="194"/>
                </a:lnTo>
                <a:lnTo>
                  <a:pt x="37" y="194"/>
                </a:lnTo>
                <a:lnTo>
                  <a:pt x="35" y="194"/>
                </a:lnTo>
                <a:lnTo>
                  <a:pt x="35" y="192"/>
                </a:lnTo>
                <a:lnTo>
                  <a:pt x="33" y="192"/>
                </a:lnTo>
                <a:lnTo>
                  <a:pt x="33" y="192"/>
                </a:lnTo>
                <a:lnTo>
                  <a:pt x="33" y="194"/>
                </a:lnTo>
                <a:lnTo>
                  <a:pt x="33" y="196"/>
                </a:lnTo>
                <a:lnTo>
                  <a:pt x="33" y="198"/>
                </a:lnTo>
                <a:lnTo>
                  <a:pt x="31" y="198"/>
                </a:lnTo>
                <a:lnTo>
                  <a:pt x="31" y="198"/>
                </a:lnTo>
                <a:lnTo>
                  <a:pt x="31" y="200"/>
                </a:lnTo>
                <a:lnTo>
                  <a:pt x="29" y="200"/>
                </a:lnTo>
                <a:lnTo>
                  <a:pt x="29" y="200"/>
                </a:lnTo>
                <a:lnTo>
                  <a:pt x="29" y="200"/>
                </a:lnTo>
                <a:lnTo>
                  <a:pt x="27" y="202"/>
                </a:lnTo>
                <a:lnTo>
                  <a:pt x="25" y="204"/>
                </a:lnTo>
                <a:lnTo>
                  <a:pt x="25" y="204"/>
                </a:lnTo>
                <a:lnTo>
                  <a:pt x="25" y="204"/>
                </a:lnTo>
                <a:lnTo>
                  <a:pt x="25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2"/>
                </a:lnTo>
                <a:lnTo>
                  <a:pt x="23" y="200"/>
                </a:lnTo>
                <a:lnTo>
                  <a:pt x="21" y="202"/>
                </a:lnTo>
                <a:lnTo>
                  <a:pt x="21" y="202"/>
                </a:lnTo>
                <a:lnTo>
                  <a:pt x="21" y="204"/>
                </a:lnTo>
                <a:lnTo>
                  <a:pt x="21" y="204"/>
                </a:lnTo>
                <a:lnTo>
                  <a:pt x="21" y="204"/>
                </a:lnTo>
                <a:lnTo>
                  <a:pt x="19" y="204"/>
                </a:lnTo>
                <a:lnTo>
                  <a:pt x="19" y="204"/>
                </a:lnTo>
                <a:lnTo>
                  <a:pt x="19" y="204"/>
                </a:lnTo>
                <a:lnTo>
                  <a:pt x="16" y="204"/>
                </a:lnTo>
                <a:lnTo>
                  <a:pt x="16" y="204"/>
                </a:lnTo>
                <a:lnTo>
                  <a:pt x="14" y="202"/>
                </a:lnTo>
                <a:lnTo>
                  <a:pt x="14" y="204"/>
                </a:lnTo>
                <a:lnTo>
                  <a:pt x="14" y="206"/>
                </a:lnTo>
                <a:lnTo>
                  <a:pt x="12" y="208"/>
                </a:lnTo>
                <a:lnTo>
                  <a:pt x="12" y="208"/>
                </a:lnTo>
                <a:lnTo>
                  <a:pt x="12" y="208"/>
                </a:lnTo>
                <a:lnTo>
                  <a:pt x="12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4" y="210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6" y="208"/>
                </a:lnTo>
                <a:lnTo>
                  <a:pt x="19" y="208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0"/>
                </a:lnTo>
                <a:lnTo>
                  <a:pt x="19" y="213"/>
                </a:lnTo>
                <a:lnTo>
                  <a:pt x="19" y="213"/>
                </a:lnTo>
                <a:lnTo>
                  <a:pt x="19" y="213"/>
                </a:lnTo>
                <a:lnTo>
                  <a:pt x="21" y="213"/>
                </a:lnTo>
                <a:lnTo>
                  <a:pt x="21" y="213"/>
                </a:lnTo>
                <a:lnTo>
                  <a:pt x="21" y="213"/>
                </a:lnTo>
                <a:lnTo>
                  <a:pt x="23" y="213"/>
                </a:lnTo>
                <a:lnTo>
                  <a:pt x="23" y="213"/>
                </a:lnTo>
                <a:lnTo>
                  <a:pt x="23" y="215"/>
                </a:lnTo>
                <a:lnTo>
                  <a:pt x="23" y="215"/>
                </a:lnTo>
                <a:lnTo>
                  <a:pt x="23" y="215"/>
                </a:lnTo>
                <a:lnTo>
                  <a:pt x="23" y="217"/>
                </a:lnTo>
                <a:lnTo>
                  <a:pt x="23" y="217"/>
                </a:lnTo>
                <a:lnTo>
                  <a:pt x="23" y="217"/>
                </a:lnTo>
                <a:lnTo>
                  <a:pt x="25" y="217"/>
                </a:lnTo>
                <a:lnTo>
                  <a:pt x="25" y="217"/>
                </a:lnTo>
                <a:lnTo>
                  <a:pt x="27" y="219"/>
                </a:lnTo>
                <a:lnTo>
                  <a:pt x="27" y="219"/>
                </a:lnTo>
                <a:lnTo>
                  <a:pt x="27" y="219"/>
                </a:lnTo>
                <a:lnTo>
                  <a:pt x="25" y="219"/>
                </a:lnTo>
                <a:lnTo>
                  <a:pt x="25" y="219"/>
                </a:lnTo>
                <a:lnTo>
                  <a:pt x="25" y="219"/>
                </a:lnTo>
                <a:lnTo>
                  <a:pt x="23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1"/>
                </a:lnTo>
                <a:lnTo>
                  <a:pt x="21" y="223"/>
                </a:lnTo>
                <a:lnTo>
                  <a:pt x="21" y="225"/>
                </a:lnTo>
                <a:lnTo>
                  <a:pt x="23" y="225"/>
                </a:lnTo>
                <a:lnTo>
                  <a:pt x="23" y="227"/>
                </a:lnTo>
                <a:lnTo>
                  <a:pt x="23" y="227"/>
                </a:lnTo>
                <a:lnTo>
                  <a:pt x="23" y="227"/>
                </a:lnTo>
                <a:lnTo>
                  <a:pt x="23" y="229"/>
                </a:lnTo>
                <a:lnTo>
                  <a:pt x="23" y="229"/>
                </a:lnTo>
                <a:lnTo>
                  <a:pt x="23" y="231"/>
                </a:lnTo>
                <a:lnTo>
                  <a:pt x="23" y="231"/>
                </a:lnTo>
                <a:lnTo>
                  <a:pt x="23" y="231"/>
                </a:lnTo>
                <a:lnTo>
                  <a:pt x="25" y="231"/>
                </a:lnTo>
                <a:lnTo>
                  <a:pt x="25" y="231"/>
                </a:lnTo>
                <a:lnTo>
                  <a:pt x="25" y="229"/>
                </a:lnTo>
                <a:lnTo>
                  <a:pt x="27" y="229"/>
                </a:lnTo>
                <a:lnTo>
                  <a:pt x="27" y="229"/>
                </a:lnTo>
                <a:lnTo>
                  <a:pt x="27" y="229"/>
                </a:lnTo>
                <a:lnTo>
                  <a:pt x="35" y="233"/>
                </a:lnTo>
                <a:lnTo>
                  <a:pt x="37" y="233"/>
                </a:lnTo>
                <a:lnTo>
                  <a:pt x="37" y="236"/>
                </a:lnTo>
                <a:lnTo>
                  <a:pt x="37" y="236"/>
                </a:lnTo>
                <a:lnTo>
                  <a:pt x="37" y="236"/>
                </a:lnTo>
                <a:lnTo>
                  <a:pt x="37" y="238"/>
                </a:lnTo>
                <a:lnTo>
                  <a:pt x="37" y="240"/>
                </a:lnTo>
                <a:lnTo>
                  <a:pt x="37" y="244"/>
                </a:lnTo>
                <a:lnTo>
                  <a:pt x="37" y="248"/>
                </a:lnTo>
                <a:lnTo>
                  <a:pt x="37" y="248"/>
                </a:lnTo>
                <a:lnTo>
                  <a:pt x="37" y="250"/>
                </a:lnTo>
                <a:lnTo>
                  <a:pt x="37" y="250"/>
                </a:lnTo>
                <a:lnTo>
                  <a:pt x="33" y="250"/>
                </a:lnTo>
                <a:lnTo>
                  <a:pt x="31" y="250"/>
                </a:lnTo>
                <a:lnTo>
                  <a:pt x="31" y="252"/>
                </a:lnTo>
                <a:lnTo>
                  <a:pt x="29" y="252"/>
                </a:lnTo>
                <a:lnTo>
                  <a:pt x="29" y="252"/>
                </a:lnTo>
                <a:lnTo>
                  <a:pt x="29" y="254"/>
                </a:lnTo>
                <a:lnTo>
                  <a:pt x="29" y="254"/>
                </a:lnTo>
                <a:lnTo>
                  <a:pt x="31" y="254"/>
                </a:lnTo>
                <a:lnTo>
                  <a:pt x="33" y="254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6"/>
                </a:lnTo>
                <a:lnTo>
                  <a:pt x="33" y="259"/>
                </a:lnTo>
                <a:lnTo>
                  <a:pt x="33" y="261"/>
                </a:lnTo>
                <a:lnTo>
                  <a:pt x="33" y="263"/>
                </a:lnTo>
                <a:lnTo>
                  <a:pt x="31" y="265"/>
                </a:lnTo>
                <a:lnTo>
                  <a:pt x="31" y="267"/>
                </a:lnTo>
                <a:lnTo>
                  <a:pt x="29" y="271"/>
                </a:lnTo>
                <a:lnTo>
                  <a:pt x="27" y="273"/>
                </a:lnTo>
                <a:lnTo>
                  <a:pt x="25" y="275"/>
                </a:lnTo>
                <a:lnTo>
                  <a:pt x="25" y="275"/>
                </a:lnTo>
                <a:lnTo>
                  <a:pt x="27" y="275"/>
                </a:lnTo>
                <a:lnTo>
                  <a:pt x="27" y="277"/>
                </a:lnTo>
                <a:lnTo>
                  <a:pt x="27" y="277"/>
                </a:lnTo>
                <a:lnTo>
                  <a:pt x="27" y="279"/>
                </a:lnTo>
                <a:lnTo>
                  <a:pt x="25" y="284"/>
                </a:lnTo>
                <a:lnTo>
                  <a:pt x="23" y="286"/>
                </a:lnTo>
                <a:lnTo>
                  <a:pt x="23" y="286"/>
                </a:lnTo>
                <a:lnTo>
                  <a:pt x="21" y="288"/>
                </a:lnTo>
                <a:lnTo>
                  <a:pt x="21" y="288"/>
                </a:lnTo>
                <a:lnTo>
                  <a:pt x="19" y="290"/>
                </a:lnTo>
                <a:lnTo>
                  <a:pt x="16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90"/>
                </a:lnTo>
                <a:lnTo>
                  <a:pt x="12" y="288"/>
                </a:lnTo>
                <a:lnTo>
                  <a:pt x="12" y="288"/>
                </a:lnTo>
                <a:lnTo>
                  <a:pt x="12" y="288"/>
                </a:lnTo>
                <a:lnTo>
                  <a:pt x="12" y="286"/>
                </a:lnTo>
                <a:lnTo>
                  <a:pt x="12" y="286"/>
                </a:lnTo>
                <a:lnTo>
                  <a:pt x="12" y="286"/>
                </a:lnTo>
                <a:lnTo>
                  <a:pt x="10" y="286"/>
                </a:lnTo>
                <a:lnTo>
                  <a:pt x="10" y="286"/>
                </a:lnTo>
                <a:lnTo>
                  <a:pt x="8" y="286"/>
                </a:lnTo>
                <a:lnTo>
                  <a:pt x="4" y="290"/>
                </a:lnTo>
                <a:lnTo>
                  <a:pt x="2" y="290"/>
                </a:lnTo>
                <a:lnTo>
                  <a:pt x="2" y="294"/>
                </a:lnTo>
                <a:lnTo>
                  <a:pt x="2" y="294"/>
                </a:lnTo>
                <a:lnTo>
                  <a:pt x="2" y="294"/>
                </a:lnTo>
                <a:lnTo>
                  <a:pt x="0" y="294"/>
                </a:lnTo>
                <a:lnTo>
                  <a:pt x="0" y="296"/>
                </a:lnTo>
                <a:lnTo>
                  <a:pt x="0" y="296"/>
                </a:lnTo>
                <a:lnTo>
                  <a:pt x="0" y="296"/>
                </a:lnTo>
                <a:lnTo>
                  <a:pt x="0" y="298"/>
                </a:lnTo>
                <a:lnTo>
                  <a:pt x="2" y="298"/>
                </a:lnTo>
                <a:lnTo>
                  <a:pt x="4" y="298"/>
                </a:lnTo>
                <a:lnTo>
                  <a:pt x="4" y="298"/>
                </a:lnTo>
                <a:lnTo>
                  <a:pt x="6" y="298"/>
                </a:lnTo>
                <a:lnTo>
                  <a:pt x="6" y="298"/>
                </a:lnTo>
                <a:lnTo>
                  <a:pt x="6" y="296"/>
                </a:lnTo>
                <a:lnTo>
                  <a:pt x="8" y="296"/>
                </a:lnTo>
                <a:lnTo>
                  <a:pt x="8" y="298"/>
                </a:lnTo>
                <a:lnTo>
                  <a:pt x="10" y="298"/>
                </a:lnTo>
                <a:lnTo>
                  <a:pt x="12" y="300"/>
                </a:lnTo>
                <a:lnTo>
                  <a:pt x="14" y="300"/>
                </a:lnTo>
                <a:lnTo>
                  <a:pt x="14" y="300"/>
                </a:lnTo>
                <a:lnTo>
                  <a:pt x="14" y="304"/>
                </a:lnTo>
                <a:lnTo>
                  <a:pt x="16" y="311"/>
                </a:lnTo>
                <a:lnTo>
                  <a:pt x="16" y="311"/>
                </a:lnTo>
                <a:lnTo>
                  <a:pt x="16" y="313"/>
                </a:lnTo>
                <a:lnTo>
                  <a:pt x="14" y="315"/>
                </a:lnTo>
                <a:lnTo>
                  <a:pt x="14" y="317"/>
                </a:lnTo>
                <a:lnTo>
                  <a:pt x="14" y="317"/>
                </a:lnTo>
                <a:lnTo>
                  <a:pt x="16" y="319"/>
                </a:lnTo>
                <a:lnTo>
                  <a:pt x="16" y="319"/>
                </a:lnTo>
                <a:lnTo>
                  <a:pt x="16" y="321"/>
                </a:lnTo>
                <a:lnTo>
                  <a:pt x="16" y="321"/>
                </a:lnTo>
                <a:lnTo>
                  <a:pt x="16" y="321"/>
                </a:lnTo>
                <a:lnTo>
                  <a:pt x="16" y="323"/>
                </a:lnTo>
                <a:lnTo>
                  <a:pt x="16" y="323"/>
                </a:lnTo>
                <a:lnTo>
                  <a:pt x="16" y="325"/>
                </a:lnTo>
                <a:lnTo>
                  <a:pt x="16" y="325"/>
                </a:lnTo>
                <a:lnTo>
                  <a:pt x="21" y="330"/>
                </a:lnTo>
                <a:lnTo>
                  <a:pt x="21" y="330"/>
                </a:lnTo>
                <a:lnTo>
                  <a:pt x="21" y="330"/>
                </a:lnTo>
                <a:lnTo>
                  <a:pt x="21" y="332"/>
                </a:lnTo>
                <a:lnTo>
                  <a:pt x="21" y="336"/>
                </a:lnTo>
                <a:lnTo>
                  <a:pt x="21" y="336"/>
                </a:lnTo>
                <a:lnTo>
                  <a:pt x="21" y="338"/>
                </a:lnTo>
                <a:lnTo>
                  <a:pt x="19" y="338"/>
                </a:lnTo>
                <a:lnTo>
                  <a:pt x="19" y="338"/>
                </a:lnTo>
                <a:lnTo>
                  <a:pt x="16" y="338"/>
                </a:lnTo>
                <a:lnTo>
                  <a:pt x="14" y="338"/>
                </a:lnTo>
                <a:lnTo>
                  <a:pt x="14" y="340"/>
                </a:lnTo>
                <a:lnTo>
                  <a:pt x="14" y="340"/>
                </a:lnTo>
                <a:lnTo>
                  <a:pt x="14" y="340"/>
                </a:lnTo>
                <a:lnTo>
                  <a:pt x="14" y="342"/>
                </a:lnTo>
                <a:lnTo>
                  <a:pt x="14" y="342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19" y="344"/>
                </a:lnTo>
                <a:lnTo>
                  <a:pt x="21" y="346"/>
                </a:lnTo>
                <a:lnTo>
                  <a:pt x="21" y="346"/>
                </a:lnTo>
                <a:lnTo>
                  <a:pt x="19" y="348"/>
                </a:lnTo>
                <a:lnTo>
                  <a:pt x="16" y="352"/>
                </a:lnTo>
                <a:lnTo>
                  <a:pt x="16" y="355"/>
                </a:lnTo>
                <a:lnTo>
                  <a:pt x="16" y="355"/>
                </a:lnTo>
                <a:lnTo>
                  <a:pt x="16" y="357"/>
                </a:lnTo>
                <a:lnTo>
                  <a:pt x="16" y="357"/>
                </a:lnTo>
                <a:lnTo>
                  <a:pt x="16" y="361"/>
                </a:lnTo>
                <a:lnTo>
                  <a:pt x="16" y="361"/>
                </a:lnTo>
                <a:lnTo>
                  <a:pt x="16" y="363"/>
                </a:lnTo>
                <a:lnTo>
                  <a:pt x="16" y="363"/>
                </a:lnTo>
                <a:lnTo>
                  <a:pt x="16" y="365"/>
                </a:lnTo>
                <a:lnTo>
                  <a:pt x="16" y="365"/>
                </a:lnTo>
                <a:lnTo>
                  <a:pt x="14" y="367"/>
                </a:lnTo>
                <a:lnTo>
                  <a:pt x="14" y="369"/>
                </a:lnTo>
                <a:lnTo>
                  <a:pt x="14" y="369"/>
                </a:lnTo>
                <a:lnTo>
                  <a:pt x="14" y="369"/>
                </a:lnTo>
                <a:lnTo>
                  <a:pt x="12" y="371"/>
                </a:lnTo>
                <a:lnTo>
                  <a:pt x="12" y="373"/>
                </a:lnTo>
                <a:lnTo>
                  <a:pt x="10" y="373"/>
                </a:lnTo>
                <a:lnTo>
                  <a:pt x="8" y="373"/>
                </a:lnTo>
                <a:lnTo>
                  <a:pt x="6" y="373"/>
                </a:lnTo>
                <a:lnTo>
                  <a:pt x="6" y="373"/>
                </a:lnTo>
                <a:lnTo>
                  <a:pt x="6" y="373"/>
                </a:lnTo>
                <a:lnTo>
                  <a:pt x="2" y="375"/>
                </a:lnTo>
                <a:lnTo>
                  <a:pt x="0" y="378"/>
                </a:lnTo>
                <a:lnTo>
                  <a:pt x="0" y="380"/>
                </a:lnTo>
                <a:lnTo>
                  <a:pt x="2" y="382"/>
                </a:lnTo>
                <a:lnTo>
                  <a:pt x="2" y="382"/>
                </a:lnTo>
                <a:lnTo>
                  <a:pt x="4" y="382"/>
                </a:lnTo>
                <a:lnTo>
                  <a:pt x="6" y="380"/>
                </a:lnTo>
                <a:lnTo>
                  <a:pt x="6" y="380"/>
                </a:lnTo>
                <a:lnTo>
                  <a:pt x="6" y="378"/>
                </a:lnTo>
                <a:lnTo>
                  <a:pt x="10" y="378"/>
                </a:lnTo>
                <a:lnTo>
                  <a:pt x="10" y="375"/>
                </a:lnTo>
                <a:lnTo>
                  <a:pt x="12" y="378"/>
                </a:lnTo>
                <a:lnTo>
                  <a:pt x="12" y="378"/>
                </a:lnTo>
                <a:lnTo>
                  <a:pt x="14" y="378"/>
                </a:lnTo>
                <a:lnTo>
                  <a:pt x="14" y="378"/>
                </a:lnTo>
                <a:lnTo>
                  <a:pt x="14" y="380"/>
                </a:lnTo>
                <a:lnTo>
                  <a:pt x="12" y="380"/>
                </a:lnTo>
                <a:lnTo>
                  <a:pt x="12" y="380"/>
                </a:lnTo>
                <a:lnTo>
                  <a:pt x="10" y="380"/>
                </a:lnTo>
                <a:lnTo>
                  <a:pt x="10" y="380"/>
                </a:lnTo>
                <a:lnTo>
                  <a:pt x="8" y="380"/>
                </a:lnTo>
                <a:lnTo>
                  <a:pt x="8" y="382"/>
                </a:lnTo>
                <a:lnTo>
                  <a:pt x="6" y="384"/>
                </a:lnTo>
                <a:lnTo>
                  <a:pt x="6" y="384"/>
                </a:lnTo>
                <a:lnTo>
                  <a:pt x="4" y="382"/>
                </a:lnTo>
                <a:lnTo>
                  <a:pt x="4" y="382"/>
                </a:lnTo>
                <a:lnTo>
                  <a:pt x="2" y="384"/>
                </a:lnTo>
                <a:lnTo>
                  <a:pt x="2" y="384"/>
                </a:lnTo>
                <a:lnTo>
                  <a:pt x="2" y="386"/>
                </a:lnTo>
                <a:lnTo>
                  <a:pt x="2" y="386"/>
                </a:lnTo>
                <a:lnTo>
                  <a:pt x="0" y="386"/>
                </a:lnTo>
                <a:lnTo>
                  <a:pt x="0" y="388"/>
                </a:lnTo>
                <a:lnTo>
                  <a:pt x="2" y="388"/>
                </a:lnTo>
                <a:lnTo>
                  <a:pt x="4" y="390"/>
                </a:lnTo>
                <a:lnTo>
                  <a:pt x="4" y="390"/>
                </a:lnTo>
                <a:lnTo>
                  <a:pt x="6" y="392"/>
                </a:lnTo>
                <a:lnTo>
                  <a:pt x="6" y="392"/>
                </a:lnTo>
                <a:lnTo>
                  <a:pt x="8" y="392"/>
                </a:lnTo>
                <a:lnTo>
                  <a:pt x="8" y="392"/>
                </a:lnTo>
                <a:lnTo>
                  <a:pt x="8" y="392"/>
                </a:lnTo>
                <a:lnTo>
                  <a:pt x="10" y="396"/>
                </a:lnTo>
                <a:lnTo>
                  <a:pt x="10" y="394"/>
                </a:lnTo>
                <a:lnTo>
                  <a:pt x="12" y="392"/>
                </a:lnTo>
                <a:lnTo>
                  <a:pt x="14" y="394"/>
                </a:lnTo>
                <a:lnTo>
                  <a:pt x="16" y="394"/>
                </a:lnTo>
                <a:lnTo>
                  <a:pt x="16" y="396"/>
                </a:lnTo>
                <a:lnTo>
                  <a:pt x="16" y="401"/>
                </a:lnTo>
                <a:lnTo>
                  <a:pt x="19" y="403"/>
                </a:lnTo>
                <a:lnTo>
                  <a:pt x="16" y="405"/>
                </a:lnTo>
                <a:lnTo>
                  <a:pt x="16" y="405"/>
                </a:lnTo>
                <a:lnTo>
                  <a:pt x="19" y="407"/>
                </a:lnTo>
                <a:lnTo>
                  <a:pt x="19" y="407"/>
                </a:lnTo>
                <a:lnTo>
                  <a:pt x="21" y="407"/>
                </a:lnTo>
                <a:lnTo>
                  <a:pt x="23" y="407"/>
                </a:lnTo>
                <a:lnTo>
                  <a:pt x="23" y="405"/>
                </a:lnTo>
                <a:lnTo>
                  <a:pt x="25" y="407"/>
                </a:lnTo>
                <a:lnTo>
                  <a:pt x="25" y="407"/>
                </a:lnTo>
                <a:lnTo>
                  <a:pt x="21" y="407"/>
                </a:lnTo>
                <a:lnTo>
                  <a:pt x="21" y="409"/>
                </a:lnTo>
                <a:lnTo>
                  <a:pt x="21" y="411"/>
                </a:lnTo>
                <a:lnTo>
                  <a:pt x="21" y="413"/>
                </a:lnTo>
                <a:lnTo>
                  <a:pt x="21" y="415"/>
                </a:lnTo>
                <a:lnTo>
                  <a:pt x="21" y="415"/>
                </a:lnTo>
                <a:lnTo>
                  <a:pt x="23" y="415"/>
                </a:lnTo>
                <a:lnTo>
                  <a:pt x="25" y="415"/>
                </a:lnTo>
                <a:lnTo>
                  <a:pt x="25" y="413"/>
                </a:lnTo>
                <a:lnTo>
                  <a:pt x="25" y="413"/>
                </a:lnTo>
                <a:lnTo>
                  <a:pt x="25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1"/>
                </a:lnTo>
                <a:lnTo>
                  <a:pt x="27" y="413"/>
                </a:lnTo>
                <a:lnTo>
                  <a:pt x="27" y="413"/>
                </a:lnTo>
                <a:lnTo>
                  <a:pt x="27" y="413"/>
                </a:lnTo>
                <a:lnTo>
                  <a:pt x="29" y="413"/>
                </a:lnTo>
                <a:lnTo>
                  <a:pt x="29" y="413"/>
                </a:lnTo>
                <a:lnTo>
                  <a:pt x="29" y="415"/>
                </a:lnTo>
                <a:lnTo>
                  <a:pt x="27" y="415"/>
                </a:lnTo>
                <a:lnTo>
                  <a:pt x="29" y="415"/>
                </a:lnTo>
                <a:lnTo>
                  <a:pt x="33" y="421"/>
                </a:lnTo>
                <a:lnTo>
                  <a:pt x="31" y="419"/>
                </a:lnTo>
                <a:lnTo>
                  <a:pt x="31" y="421"/>
                </a:lnTo>
                <a:lnTo>
                  <a:pt x="31" y="421"/>
                </a:lnTo>
                <a:lnTo>
                  <a:pt x="29" y="421"/>
                </a:lnTo>
                <a:lnTo>
                  <a:pt x="29" y="419"/>
                </a:lnTo>
                <a:lnTo>
                  <a:pt x="27" y="417"/>
                </a:lnTo>
                <a:lnTo>
                  <a:pt x="25" y="415"/>
                </a:lnTo>
                <a:lnTo>
                  <a:pt x="27" y="417"/>
                </a:lnTo>
                <a:lnTo>
                  <a:pt x="29" y="421"/>
                </a:lnTo>
                <a:lnTo>
                  <a:pt x="29" y="426"/>
                </a:lnTo>
                <a:lnTo>
                  <a:pt x="29" y="426"/>
                </a:lnTo>
                <a:lnTo>
                  <a:pt x="29" y="426"/>
                </a:lnTo>
                <a:lnTo>
                  <a:pt x="29" y="428"/>
                </a:lnTo>
                <a:lnTo>
                  <a:pt x="29" y="430"/>
                </a:lnTo>
                <a:lnTo>
                  <a:pt x="31" y="432"/>
                </a:lnTo>
                <a:lnTo>
                  <a:pt x="31" y="432"/>
                </a:lnTo>
                <a:lnTo>
                  <a:pt x="31" y="434"/>
                </a:lnTo>
                <a:lnTo>
                  <a:pt x="33" y="438"/>
                </a:lnTo>
                <a:lnTo>
                  <a:pt x="33" y="440"/>
                </a:lnTo>
                <a:lnTo>
                  <a:pt x="35" y="440"/>
                </a:lnTo>
                <a:lnTo>
                  <a:pt x="42" y="442"/>
                </a:lnTo>
                <a:lnTo>
                  <a:pt x="42" y="444"/>
                </a:lnTo>
                <a:lnTo>
                  <a:pt x="39" y="444"/>
                </a:lnTo>
                <a:lnTo>
                  <a:pt x="37" y="444"/>
                </a:lnTo>
                <a:lnTo>
                  <a:pt x="35" y="444"/>
                </a:lnTo>
                <a:lnTo>
                  <a:pt x="33" y="442"/>
                </a:lnTo>
                <a:lnTo>
                  <a:pt x="33" y="444"/>
                </a:lnTo>
                <a:lnTo>
                  <a:pt x="35" y="446"/>
                </a:lnTo>
                <a:lnTo>
                  <a:pt x="37" y="451"/>
                </a:lnTo>
                <a:lnTo>
                  <a:pt x="37" y="453"/>
                </a:lnTo>
                <a:lnTo>
                  <a:pt x="37" y="459"/>
                </a:lnTo>
                <a:lnTo>
                  <a:pt x="39" y="461"/>
                </a:lnTo>
                <a:lnTo>
                  <a:pt x="39" y="461"/>
                </a:lnTo>
                <a:lnTo>
                  <a:pt x="39" y="463"/>
                </a:lnTo>
                <a:lnTo>
                  <a:pt x="39" y="463"/>
                </a:lnTo>
                <a:lnTo>
                  <a:pt x="39" y="465"/>
                </a:lnTo>
                <a:lnTo>
                  <a:pt x="39" y="467"/>
                </a:lnTo>
                <a:lnTo>
                  <a:pt x="42" y="469"/>
                </a:lnTo>
                <a:lnTo>
                  <a:pt x="44" y="474"/>
                </a:lnTo>
                <a:lnTo>
                  <a:pt x="46" y="476"/>
                </a:lnTo>
                <a:lnTo>
                  <a:pt x="50" y="480"/>
                </a:lnTo>
                <a:lnTo>
                  <a:pt x="50" y="484"/>
                </a:lnTo>
                <a:lnTo>
                  <a:pt x="52" y="488"/>
                </a:lnTo>
                <a:lnTo>
                  <a:pt x="54" y="494"/>
                </a:lnTo>
                <a:lnTo>
                  <a:pt x="56" y="503"/>
                </a:lnTo>
                <a:lnTo>
                  <a:pt x="56" y="505"/>
                </a:lnTo>
                <a:lnTo>
                  <a:pt x="58" y="501"/>
                </a:lnTo>
                <a:lnTo>
                  <a:pt x="60" y="501"/>
                </a:lnTo>
                <a:lnTo>
                  <a:pt x="60" y="503"/>
                </a:lnTo>
                <a:lnTo>
                  <a:pt x="60" y="503"/>
                </a:lnTo>
                <a:lnTo>
                  <a:pt x="60" y="503"/>
                </a:lnTo>
                <a:lnTo>
                  <a:pt x="60" y="505"/>
                </a:lnTo>
                <a:lnTo>
                  <a:pt x="62" y="505"/>
                </a:lnTo>
                <a:lnTo>
                  <a:pt x="62" y="507"/>
                </a:lnTo>
                <a:lnTo>
                  <a:pt x="65" y="507"/>
                </a:lnTo>
                <a:lnTo>
                  <a:pt x="62" y="507"/>
                </a:lnTo>
                <a:lnTo>
                  <a:pt x="62" y="507"/>
                </a:lnTo>
                <a:lnTo>
                  <a:pt x="60" y="507"/>
                </a:lnTo>
                <a:lnTo>
                  <a:pt x="60" y="507"/>
                </a:lnTo>
                <a:lnTo>
                  <a:pt x="58" y="507"/>
                </a:lnTo>
                <a:lnTo>
                  <a:pt x="58" y="507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09"/>
                </a:lnTo>
                <a:lnTo>
                  <a:pt x="58" y="511"/>
                </a:lnTo>
                <a:lnTo>
                  <a:pt x="58" y="517"/>
                </a:lnTo>
                <a:lnTo>
                  <a:pt x="58" y="520"/>
                </a:lnTo>
                <a:lnTo>
                  <a:pt x="60" y="526"/>
                </a:lnTo>
                <a:lnTo>
                  <a:pt x="60" y="528"/>
                </a:lnTo>
                <a:lnTo>
                  <a:pt x="60" y="530"/>
                </a:lnTo>
                <a:lnTo>
                  <a:pt x="62" y="532"/>
                </a:lnTo>
                <a:lnTo>
                  <a:pt x="60" y="530"/>
                </a:lnTo>
                <a:lnTo>
                  <a:pt x="60" y="528"/>
                </a:lnTo>
                <a:lnTo>
                  <a:pt x="58" y="526"/>
                </a:lnTo>
                <a:lnTo>
                  <a:pt x="58" y="528"/>
                </a:lnTo>
                <a:lnTo>
                  <a:pt x="60" y="532"/>
                </a:lnTo>
                <a:lnTo>
                  <a:pt x="60" y="534"/>
                </a:lnTo>
                <a:lnTo>
                  <a:pt x="60" y="534"/>
                </a:lnTo>
                <a:lnTo>
                  <a:pt x="60" y="536"/>
                </a:lnTo>
                <a:lnTo>
                  <a:pt x="62" y="538"/>
                </a:lnTo>
                <a:lnTo>
                  <a:pt x="62" y="540"/>
                </a:lnTo>
                <a:lnTo>
                  <a:pt x="65" y="547"/>
                </a:lnTo>
                <a:lnTo>
                  <a:pt x="65" y="551"/>
                </a:lnTo>
                <a:lnTo>
                  <a:pt x="67" y="557"/>
                </a:lnTo>
                <a:lnTo>
                  <a:pt x="67" y="557"/>
                </a:lnTo>
                <a:lnTo>
                  <a:pt x="67" y="557"/>
                </a:lnTo>
                <a:lnTo>
                  <a:pt x="67" y="559"/>
                </a:lnTo>
                <a:lnTo>
                  <a:pt x="67" y="561"/>
                </a:lnTo>
                <a:lnTo>
                  <a:pt x="69" y="563"/>
                </a:lnTo>
                <a:lnTo>
                  <a:pt x="69" y="563"/>
                </a:lnTo>
                <a:lnTo>
                  <a:pt x="69" y="566"/>
                </a:lnTo>
                <a:lnTo>
                  <a:pt x="69" y="570"/>
                </a:lnTo>
                <a:lnTo>
                  <a:pt x="73" y="588"/>
                </a:lnTo>
                <a:lnTo>
                  <a:pt x="77" y="588"/>
                </a:lnTo>
                <a:lnTo>
                  <a:pt x="81" y="588"/>
                </a:lnTo>
                <a:lnTo>
                  <a:pt x="85" y="586"/>
                </a:lnTo>
                <a:lnTo>
                  <a:pt x="85" y="588"/>
                </a:lnTo>
                <a:lnTo>
                  <a:pt x="83" y="588"/>
                </a:lnTo>
                <a:lnTo>
                  <a:pt x="81" y="588"/>
                </a:lnTo>
                <a:lnTo>
                  <a:pt x="79" y="591"/>
                </a:lnTo>
                <a:lnTo>
                  <a:pt x="79" y="591"/>
                </a:lnTo>
                <a:lnTo>
                  <a:pt x="77" y="593"/>
                </a:lnTo>
                <a:lnTo>
                  <a:pt x="77" y="593"/>
                </a:lnTo>
                <a:lnTo>
                  <a:pt x="77" y="593"/>
                </a:lnTo>
                <a:lnTo>
                  <a:pt x="73" y="591"/>
                </a:lnTo>
                <a:lnTo>
                  <a:pt x="73" y="593"/>
                </a:lnTo>
                <a:lnTo>
                  <a:pt x="75" y="593"/>
                </a:lnTo>
                <a:lnTo>
                  <a:pt x="75" y="595"/>
                </a:lnTo>
                <a:lnTo>
                  <a:pt x="77" y="595"/>
                </a:lnTo>
                <a:lnTo>
                  <a:pt x="77" y="597"/>
                </a:lnTo>
                <a:lnTo>
                  <a:pt x="77" y="599"/>
                </a:lnTo>
                <a:lnTo>
                  <a:pt x="81" y="597"/>
                </a:lnTo>
                <a:lnTo>
                  <a:pt x="83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7"/>
                </a:lnTo>
                <a:lnTo>
                  <a:pt x="85" y="599"/>
                </a:lnTo>
                <a:lnTo>
                  <a:pt x="85" y="599"/>
                </a:lnTo>
                <a:lnTo>
                  <a:pt x="85" y="599"/>
                </a:lnTo>
                <a:lnTo>
                  <a:pt x="87" y="601"/>
                </a:lnTo>
                <a:lnTo>
                  <a:pt x="87" y="601"/>
                </a:lnTo>
                <a:lnTo>
                  <a:pt x="87" y="601"/>
                </a:lnTo>
                <a:lnTo>
                  <a:pt x="87" y="603"/>
                </a:lnTo>
                <a:lnTo>
                  <a:pt x="87" y="603"/>
                </a:lnTo>
                <a:lnTo>
                  <a:pt x="90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3"/>
                </a:lnTo>
                <a:lnTo>
                  <a:pt x="92" y="605"/>
                </a:lnTo>
                <a:lnTo>
                  <a:pt x="92" y="605"/>
                </a:lnTo>
                <a:lnTo>
                  <a:pt x="92" y="605"/>
                </a:lnTo>
                <a:lnTo>
                  <a:pt x="92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4" y="607"/>
                </a:lnTo>
                <a:lnTo>
                  <a:pt x="96" y="605"/>
                </a:lnTo>
                <a:lnTo>
                  <a:pt x="96" y="605"/>
                </a:lnTo>
                <a:lnTo>
                  <a:pt x="98" y="605"/>
                </a:lnTo>
                <a:lnTo>
                  <a:pt x="98" y="605"/>
                </a:lnTo>
                <a:lnTo>
                  <a:pt x="100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7"/>
                </a:lnTo>
                <a:lnTo>
                  <a:pt x="102" y="609"/>
                </a:lnTo>
                <a:lnTo>
                  <a:pt x="102" y="609"/>
                </a:lnTo>
                <a:lnTo>
                  <a:pt x="102" y="609"/>
                </a:lnTo>
                <a:lnTo>
                  <a:pt x="102" y="611"/>
                </a:lnTo>
                <a:lnTo>
                  <a:pt x="102" y="611"/>
                </a:lnTo>
                <a:lnTo>
                  <a:pt x="102" y="614"/>
                </a:lnTo>
                <a:lnTo>
                  <a:pt x="104" y="614"/>
                </a:lnTo>
                <a:lnTo>
                  <a:pt x="104" y="614"/>
                </a:lnTo>
                <a:lnTo>
                  <a:pt x="104" y="611"/>
                </a:lnTo>
                <a:lnTo>
                  <a:pt x="106" y="611"/>
                </a:lnTo>
                <a:lnTo>
                  <a:pt x="106" y="611"/>
                </a:lnTo>
                <a:lnTo>
                  <a:pt x="106" y="614"/>
                </a:lnTo>
                <a:lnTo>
                  <a:pt x="108" y="616"/>
                </a:lnTo>
                <a:lnTo>
                  <a:pt x="108" y="616"/>
                </a:lnTo>
                <a:lnTo>
                  <a:pt x="110" y="616"/>
                </a:lnTo>
                <a:lnTo>
                  <a:pt x="110" y="616"/>
                </a:lnTo>
                <a:lnTo>
                  <a:pt x="110" y="616"/>
                </a:lnTo>
                <a:lnTo>
                  <a:pt x="113" y="616"/>
                </a:lnTo>
                <a:lnTo>
                  <a:pt x="113" y="616"/>
                </a:lnTo>
                <a:lnTo>
                  <a:pt x="113" y="614"/>
                </a:lnTo>
                <a:lnTo>
                  <a:pt x="115" y="614"/>
                </a:lnTo>
                <a:lnTo>
                  <a:pt x="119" y="616"/>
                </a:lnTo>
                <a:lnTo>
                  <a:pt x="119" y="618"/>
                </a:lnTo>
                <a:lnTo>
                  <a:pt x="117" y="620"/>
                </a:lnTo>
                <a:lnTo>
                  <a:pt x="117" y="620"/>
                </a:lnTo>
                <a:lnTo>
                  <a:pt x="117" y="622"/>
                </a:lnTo>
                <a:lnTo>
                  <a:pt x="117" y="622"/>
                </a:lnTo>
                <a:lnTo>
                  <a:pt x="119" y="624"/>
                </a:lnTo>
                <a:lnTo>
                  <a:pt x="119" y="624"/>
                </a:lnTo>
                <a:lnTo>
                  <a:pt x="119" y="626"/>
                </a:lnTo>
                <a:lnTo>
                  <a:pt x="119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1" y="626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3" y="628"/>
                </a:lnTo>
                <a:lnTo>
                  <a:pt x="127" y="628"/>
                </a:lnTo>
                <a:lnTo>
                  <a:pt x="127" y="628"/>
                </a:lnTo>
                <a:lnTo>
                  <a:pt x="127" y="628"/>
                </a:lnTo>
                <a:lnTo>
                  <a:pt x="129" y="628"/>
                </a:lnTo>
                <a:lnTo>
                  <a:pt x="129" y="628"/>
                </a:lnTo>
                <a:lnTo>
                  <a:pt x="129" y="630"/>
                </a:lnTo>
                <a:lnTo>
                  <a:pt x="129" y="630"/>
                </a:lnTo>
                <a:lnTo>
                  <a:pt x="129" y="630"/>
                </a:lnTo>
                <a:lnTo>
                  <a:pt x="127" y="630"/>
                </a:lnTo>
                <a:lnTo>
                  <a:pt x="127" y="632"/>
                </a:lnTo>
                <a:lnTo>
                  <a:pt x="125" y="632"/>
                </a:lnTo>
                <a:lnTo>
                  <a:pt x="125" y="634"/>
                </a:lnTo>
                <a:lnTo>
                  <a:pt x="125" y="634"/>
                </a:lnTo>
                <a:lnTo>
                  <a:pt x="125" y="637"/>
                </a:lnTo>
                <a:lnTo>
                  <a:pt x="125" y="637"/>
                </a:lnTo>
                <a:lnTo>
                  <a:pt x="127" y="637"/>
                </a:lnTo>
                <a:lnTo>
                  <a:pt x="127" y="639"/>
                </a:lnTo>
                <a:lnTo>
                  <a:pt x="129" y="641"/>
                </a:lnTo>
                <a:lnTo>
                  <a:pt x="129" y="643"/>
                </a:lnTo>
                <a:lnTo>
                  <a:pt x="129" y="645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1" y="647"/>
                </a:lnTo>
                <a:lnTo>
                  <a:pt x="133" y="647"/>
                </a:lnTo>
                <a:lnTo>
                  <a:pt x="133" y="647"/>
                </a:lnTo>
                <a:lnTo>
                  <a:pt x="133" y="647"/>
                </a:lnTo>
                <a:lnTo>
                  <a:pt x="136" y="649"/>
                </a:lnTo>
                <a:lnTo>
                  <a:pt x="146" y="659"/>
                </a:lnTo>
                <a:lnTo>
                  <a:pt x="148" y="662"/>
                </a:lnTo>
                <a:lnTo>
                  <a:pt x="150" y="662"/>
                </a:lnTo>
                <a:lnTo>
                  <a:pt x="152" y="664"/>
                </a:lnTo>
                <a:lnTo>
                  <a:pt x="152" y="664"/>
                </a:lnTo>
                <a:lnTo>
                  <a:pt x="154" y="664"/>
                </a:lnTo>
                <a:lnTo>
                  <a:pt x="154" y="666"/>
                </a:lnTo>
                <a:lnTo>
                  <a:pt x="154" y="666"/>
                </a:lnTo>
                <a:lnTo>
                  <a:pt x="154" y="668"/>
                </a:lnTo>
                <a:lnTo>
                  <a:pt x="156" y="668"/>
                </a:lnTo>
                <a:lnTo>
                  <a:pt x="156" y="668"/>
                </a:lnTo>
                <a:lnTo>
                  <a:pt x="159" y="668"/>
                </a:lnTo>
                <a:lnTo>
                  <a:pt x="159" y="668"/>
                </a:lnTo>
                <a:lnTo>
                  <a:pt x="159" y="668"/>
                </a:lnTo>
                <a:lnTo>
                  <a:pt x="161" y="670"/>
                </a:lnTo>
                <a:lnTo>
                  <a:pt x="163" y="670"/>
                </a:lnTo>
                <a:lnTo>
                  <a:pt x="163" y="670"/>
                </a:lnTo>
                <a:lnTo>
                  <a:pt x="165" y="670"/>
                </a:lnTo>
                <a:lnTo>
                  <a:pt x="165" y="670"/>
                </a:lnTo>
                <a:lnTo>
                  <a:pt x="165" y="670"/>
                </a:lnTo>
                <a:lnTo>
                  <a:pt x="167" y="670"/>
                </a:lnTo>
                <a:lnTo>
                  <a:pt x="167" y="670"/>
                </a:lnTo>
                <a:lnTo>
                  <a:pt x="167" y="670"/>
                </a:lnTo>
                <a:lnTo>
                  <a:pt x="169" y="670"/>
                </a:lnTo>
                <a:lnTo>
                  <a:pt x="169" y="672"/>
                </a:lnTo>
                <a:lnTo>
                  <a:pt x="169" y="674"/>
                </a:lnTo>
                <a:lnTo>
                  <a:pt x="169" y="676"/>
                </a:lnTo>
                <a:lnTo>
                  <a:pt x="171" y="678"/>
                </a:lnTo>
                <a:lnTo>
                  <a:pt x="171" y="680"/>
                </a:lnTo>
                <a:lnTo>
                  <a:pt x="173" y="680"/>
                </a:lnTo>
                <a:lnTo>
                  <a:pt x="175" y="682"/>
                </a:lnTo>
                <a:lnTo>
                  <a:pt x="177" y="682"/>
                </a:lnTo>
                <a:lnTo>
                  <a:pt x="179" y="682"/>
                </a:lnTo>
                <a:lnTo>
                  <a:pt x="181" y="685"/>
                </a:lnTo>
                <a:lnTo>
                  <a:pt x="184" y="685"/>
                </a:lnTo>
                <a:lnTo>
                  <a:pt x="188" y="685"/>
                </a:lnTo>
                <a:lnTo>
                  <a:pt x="190" y="685"/>
                </a:lnTo>
                <a:lnTo>
                  <a:pt x="194" y="682"/>
                </a:lnTo>
                <a:lnTo>
                  <a:pt x="198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2"/>
                </a:lnTo>
                <a:lnTo>
                  <a:pt x="200" y="685"/>
                </a:lnTo>
                <a:lnTo>
                  <a:pt x="200" y="689"/>
                </a:lnTo>
                <a:lnTo>
                  <a:pt x="200" y="691"/>
                </a:lnTo>
                <a:lnTo>
                  <a:pt x="200" y="691"/>
                </a:lnTo>
                <a:lnTo>
                  <a:pt x="202" y="693"/>
                </a:lnTo>
                <a:lnTo>
                  <a:pt x="202" y="693"/>
                </a:lnTo>
                <a:lnTo>
                  <a:pt x="204" y="693"/>
                </a:lnTo>
                <a:lnTo>
                  <a:pt x="204" y="693"/>
                </a:lnTo>
                <a:lnTo>
                  <a:pt x="207" y="691"/>
                </a:lnTo>
                <a:lnTo>
                  <a:pt x="207" y="691"/>
                </a:lnTo>
                <a:lnTo>
                  <a:pt x="209" y="691"/>
                </a:lnTo>
                <a:lnTo>
                  <a:pt x="209" y="693"/>
                </a:lnTo>
                <a:lnTo>
                  <a:pt x="211" y="693"/>
                </a:lnTo>
                <a:lnTo>
                  <a:pt x="211" y="693"/>
                </a:lnTo>
                <a:lnTo>
                  <a:pt x="211" y="695"/>
                </a:lnTo>
                <a:lnTo>
                  <a:pt x="213" y="697"/>
                </a:lnTo>
                <a:lnTo>
                  <a:pt x="213" y="697"/>
                </a:lnTo>
                <a:lnTo>
                  <a:pt x="215" y="697"/>
                </a:lnTo>
                <a:lnTo>
                  <a:pt x="215" y="697"/>
                </a:lnTo>
                <a:lnTo>
                  <a:pt x="215" y="697"/>
                </a:lnTo>
                <a:lnTo>
                  <a:pt x="217" y="697"/>
                </a:lnTo>
                <a:lnTo>
                  <a:pt x="217" y="697"/>
                </a:lnTo>
                <a:lnTo>
                  <a:pt x="217" y="697"/>
                </a:lnTo>
                <a:lnTo>
                  <a:pt x="219" y="697"/>
                </a:lnTo>
                <a:lnTo>
                  <a:pt x="219" y="699"/>
                </a:lnTo>
                <a:lnTo>
                  <a:pt x="221" y="701"/>
                </a:lnTo>
                <a:lnTo>
                  <a:pt x="223" y="703"/>
                </a:lnTo>
                <a:lnTo>
                  <a:pt x="223" y="703"/>
                </a:lnTo>
                <a:lnTo>
                  <a:pt x="225" y="703"/>
                </a:lnTo>
                <a:lnTo>
                  <a:pt x="227" y="703"/>
                </a:lnTo>
                <a:lnTo>
                  <a:pt x="227" y="705"/>
                </a:lnTo>
                <a:lnTo>
                  <a:pt x="227" y="703"/>
                </a:lnTo>
                <a:lnTo>
                  <a:pt x="230" y="703"/>
                </a:lnTo>
                <a:lnTo>
                  <a:pt x="230" y="703"/>
                </a:lnTo>
                <a:lnTo>
                  <a:pt x="232" y="703"/>
                </a:lnTo>
                <a:lnTo>
                  <a:pt x="232" y="703"/>
                </a:lnTo>
                <a:lnTo>
                  <a:pt x="232" y="705"/>
                </a:lnTo>
                <a:lnTo>
                  <a:pt x="232" y="705"/>
                </a:lnTo>
                <a:lnTo>
                  <a:pt x="234" y="708"/>
                </a:lnTo>
                <a:lnTo>
                  <a:pt x="234" y="710"/>
                </a:lnTo>
                <a:lnTo>
                  <a:pt x="234" y="712"/>
                </a:lnTo>
                <a:lnTo>
                  <a:pt x="236" y="712"/>
                </a:lnTo>
                <a:lnTo>
                  <a:pt x="236" y="710"/>
                </a:lnTo>
                <a:lnTo>
                  <a:pt x="236" y="710"/>
                </a:lnTo>
                <a:lnTo>
                  <a:pt x="238" y="710"/>
                </a:lnTo>
                <a:lnTo>
                  <a:pt x="238" y="708"/>
                </a:lnTo>
                <a:lnTo>
                  <a:pt x="240" y="708"/>
                </a:lnTo>
                <a:lnTo>
                  <a:pt x="242" y="708"/>
                </a:lnTo>
                <a:lnTo>
                  <a:pt x="244" y="708"/>
                </a:lnTo>
                <a:lnTo>
                  <a:pt x="246" y="708"/>
                </a:lnTo>
                <a:lnTo>
                  <a:pt x="248" y="710"/>
                </a:lnTo>
                <a:lnTo>
                  <a:pt x="248" y="710"/>
                </a:lnTo>
                <a:lnTo>
                  <a:pt x="248" y="712"/>
                </a:lnTo>
                <a:lnTo>
                  <a:pt x="248" y="714"/>
                </a:lnTo>
                <a:lnTo>
                  <a:pt x="248" y="714"/>
                </a:lnTo>
                <a:lnTo>
                  <a:pt x="248" y="716"/>
                </a:lnTo>
                <a:lnTo>
                  <a:pt x="250" y="716"/>
                </a:lnTo>
                <a:lnTo>
                  <a:pt x="253" y="716"/>
                </a:lnTo>
                <a:lnTo>
                  <a:pt x="255" y="716"/>
                </a:lnTo>
                <a:lnTo>
                  <a:pt x="269" y="714"/>
                </a:lnTo>
                <a:lnTo>
                  <a:pt x="269" y="716"/>
                </a:lnTo>
                <a:lnTo>
                  <a:pt x="275" y="716"/>
                </a:lnTo>
                <a:lnTo>
                  <a:pt x="275" y="716"/>
                </a:lnTo>
                <a:lnTo>
                  <a:pt x="278" y="714"/>
                </a:lnTo>
                <a:lnTo>
                  <a:pt x="278" y="708"/>
                </a:lnTo>
                <a:lnTo>
                  <a:pt x="280" y="703"/>
                </a:lnTo>
                <a:lnTo>
                  <a:pt x="284" y="699"/>
                </a:lnTo>
                <a:lnTo>
                  <a:pt x="286" y="697"/>
                </a:lnTo>
                <a:lnTo>
                  <a:pt x="286" y="697"/>
                </a:lnTo>
                <a:lnTo>
                  <a:pt x="288" y="697"/>
                </a:lnTo>
                <a:lnTo>
                  <a:pt x="290" y="697"/>
                </a:lnTo>
                <a:lnTo>
                  <a:pt x="292" y="697"/>
                </a:lnTo>
                <a:lnTo>
                  <a:pt x="294" y="695"/>
                </a:lnTo>
                <a:lnTo>
                  <a:pt x="294" y="697"/>
                </a:lnTo>
                <a:lnTo>
                  <a:pt x="296" y="697"/>
                </a:lnTo>
                <a:lnTo>
                  <a:pt x="303" y="703"/>
                </a:lnTo>
                <a:lnTo>
                  <a:pt x="303" y="703"/>
                </a:lnTo>
                <a:lnTo>
                  <a:pt x="305" y="703"/>
                </a:lnTo>
                <a:lnTo>
                  <a:pt x="305" y="701"/>
                </a:lnTo>
                <a:lnTo>
                  <a:pt x="305" y="699"/>
                </a:lnTo>
                <a:lnTo>
                  <a:pt x="307" y="699"/>
                </a:lnTo>
                <a:lnTo>
                  <a:pt x="307" y="699"/>
                </a:lnTo>
                <a:lnTo>
                  <a:pt x="309" y="699"/>
                </a:lnTo>
                <a:lnTo>
                  <a:pt x="311" y="697"/>
                </a:lnTo>
                <a:lnTo>
                  <a:pt x="315" y="699"/>
                </a:lnTo>
                <a:lnTo>
                  <a:pt x="317" y="697"/>
                </a:lnTo>
                <a:lnTo>
                  <a:pt x="319" y="697"/>
                </a:lnTo>
                <a:lnTo>
                  <a:pt x="319" y="697"/>
                </a:lnTo>
                <a:lnTo>
                  <a:pt x="321" y="697"/>
                </a:lnTo>
                <a:lnTo>
                  <a:pt x="321" y="697"/>
                </a:lnTo>
                <a:lnTo>
                  <a:pt x="324" y="697"/>
                </a:lnTo>
                <a:lnTo>
                  <a:pt x="326" y="699"/>
                </a:lnTo>
                <a:lnTo>
                  <a:pt x="326" y="699"/>
                </a:lnTo>
                <a:lnTo>
                  <a:pt x="328" y="699"/>
                </a:lnTo>
                <a:lnTo>
                  <a:pt x="330" y="699"/>
                </a:lnTo>
                <a:lnTo>
                  <a:pt x="332" y="699"/>
                </a:lnTo>
                <a:lnTo>
                  <a:pt x="334" y="699"/>
                </a:lnTo>
                <a:lnTo>
                  <a:pt x="336" y="699"/>
                </a:lnTo>
                <a:lnTo>
                  <a:pt x="338" y="697"/>
                </a:lnTo>
                <a:lnTo>
                  <a:pt x="338" y="695"/>
                </a:lnTo>
                <a:lnTo>
                  <a:pt x="340" y="691"/>
                </a:lnTo>
                <a:lnTo>
                  <a:pt x="340" y="689"/>
                </a:lnTo>
                <a:lnTo>
                  <a:pt x="342" y="687"/>
                </a:lnTo>
                <a:lnTo>
                  <a:pt x="342" y="685"/>
                </a:lnTo>
                <a:lnTo>
                  <a:pt x="344" y="685"/>
                </a:lnTo>
                <a:lnTo>
                  <a:pt x="347" y="685"/>
                </a:lnTo>
                <a:lnTo>
                  <a:pt x="357" y="682"/>
                </a:lnTo>
                <a:lnTo>
                  <a:pt x="359" y="682"/>
                </a:lnTo>
                <a:lnTo>
                  <a:pt x="359" y="682"/>
                </a:lnTo>
                <a:lnTo>
                  <a:pt x="361" y="682"/>
                </a:lnTo>
                <a:lnTo>
                  <a:pt x="361" y="680"/>
                </a:lnTo>
                <a:lnTo>
                  <a:pt x="363" y="678"/>
                </a:lnTo>
                <a:lnTo>
                  <a:pt x="365" y="674"/>
                </a:lnTo>
                <a:lnTo>
                  <a:pt x="367" y="672"/>
                </a:lnTo>
                <a:lnTo>
                  <a:pt x="367" y="672"/>
                </a:lnTo>
                <a:lnTo>
                  <a:pt x="370" y="670"/>
                </a:lnTo>
                <a:lnTo>
                  <a:pt x="370" y="670"/>
                </a:lnTo>
                <a:lnTo>
                  <a:pt x="370" y="670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8"/>
                </a:lnTo>
                <a:lnTo>
                  <a:pt x="372" y="666"/>
                </a:lnTo>
                <a:lnTo>
                  <a:pt x="372" y="666"/>
                </a:lnTo>
                <a:lnTo>
                  <a:pt x="372" y="666"/>
                </a:lnTo>
                <a:lnTo>
                  <a:pt x="372" y="664"/>
                </a:lnTo>
                <a:lnTo>
                  <a:pt x="367" y="659"/>
                </a:lnTo>
                <a:lnTo>
                  <a:pt x="367" y="659"/>
                </a:lnTo>
                <a:lnTo>
                  <a:pt x="367" y="659"/>
                </a:lnTo>
                <a:lnTo>
                  <a:pt x="365" y="657"/>
                </a:lnTo>
                <a:lnTo>
                  <a:pt x="361" y="657"/>
                </a:lnTo>
                <a:lnTo>
                  <a:pt x="344" y="657"/>
                </a:lnTo>
                <a:lnTo>
                  <a:pt x="342" y="655"/>
                </a:lnTo>
                <a:lnTo>
                  <a:pt x="342" y="655"/>
                </a:lnTo>
                <a:lnTo>
                  <a:pt x="342" y="653"/>
                </a:lnTo>
                <a:lnTo>
                  <a:pt x="342" y="653"/>
                </a:lnTo>
                <a:lnTo>
                  <a:pt x="340" y="651"/>
                </a:lnTo>
                <a:lnTo>
                  <a:pt x="340" y="651"/>
                </a:lnTo>
                <a:lnTo>
                  <a:pt x="340" y="651"/>
                </a:lnTo>
                <a:lnTo>
                  <a:pt x="342" y="649"/>
                </a:lnTo>
                <a:lnTo>
                  <a:pt x="342" y="649"/>
                </a:lnTo>
                <a:lnTo>
                  <a:pt x="342" y="647"/>
                </a:lnTo>
                <a:lnTo>
                  <a:pt x="347" y="645"/>
                </a:lnTo>
                <a:lnTo>
                  <a:pt x="351" y="643"/>
                </a:lnTo>
                <a:lnTo>
                  <a:pt x="351" y="641"/>
                </a:lnTo>
                <a:lnTo>
                  <a:pt x="353" y="639"/>
                </a:lnTo>
                <a:lnTo>
                  <a:pt x="355" y="637"/>
                </a:lnTo>
                <a:lnTo>
                  <a:pt x="355" y="637"/>
                </a:lnTo>
                <a:lnTo>
                  <a:pt x="357" y="630"/>
                </a:lnTo>
                <a:lnTo>
                  <a:pt x="357" y="628"/>
                </a:lnTo>
                <a:lnTo>
                  <a:pt x="357" y="626"/>
                </a:lnTo>
                <a:lnTo>
                  <a:pt x="355" y="626"/>
                </a:lnTo>
                <a:lnTo>
                  <a:pt x="355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6"/>
                </a:lnTo>
                <a:lnTo>
                  <a:pt x="353" y="624"/>
                </a:lnTo>
                <a:lnTo>
                  <a:pt x="353" y="624"/>
                </a:lnTo>
                <a:lnTo>
                  <a:pt x="353" y="622"/>
                </a:lnTo>
                <a:lnTo>
                  <a:pt x="351" y="622"/>
                </a:lnTo>
                <a:lnTo>
                  <a:pt x="351" y="620"/>
                </a:lnTo>
                <a:lnTo>
                  <a:pt x="351" y="618"/>
                </a:lnTo>
                <a:lnTo>
                  <a:pt x="353" y="614"/>
                </a:lnTo>
                <a:lnTo>
                  <a:pt x="355" y="607"/>
                </a:lnTo>
                <a:lnTo>
                  <a:pt x="357" y="607"/>
                </a:lnTo>
                <a:lnTo>
                  <a:pt x="359" y="607"/>
                </a:lnTo>
                <a:lnTo>
                  <a:pt x="359" y="607"/>
                </a:lnTo>
                <a:lnTo>
                  <a:pt x="361" y="607"/>
                </a:lnTo>
                <a:lnTo>
                  <a:pt x="363" y="607"/>
                </a:lnTo>
                <a:lnTo>
                  <a:pt x="363" y="607"/>
                </a:lnTo>
                <a:lnTo>
                  <a:pt x="365" y="607"/>
                </a:lnTo>
                <a:lnTo>
                  <a:pt x="370" y="605"/>
                </a:lnTo>
                <a:lnTo>
                  <a:pt x="370" y="605"/>
                </a:lnTo>
                <a:lnTo>
                  <a:pt x="372" y="603"/>
                </a:lnTo>
                <a:lnTo>
                  <a:pt x="372" y="603"/>
                </a:lnTo>
                <a:lnTo>
                  <a:pt x="372" y="603"/>
                </a:lnTo>
                <a:lnTo>
                  <a:pt x="372" y="601"/>
                </a:lnTo>
                <a:lnTo>
                  <a:pt x="370" y="601"/>
                </a:lnTo>
                <a:lnTo>
                  <a:pt x="370" y="601"/>
                </a:lnTo>
                <a:lnTo>
                  <a:pt x="370" y="599"/>
                </a:lnTo>
                <a:lnTo>
                  <a:pt x="372" y="599"/>
                </a:lnTo>
                <a:lnTo>
                  <a:pt x="372" y="597"/>
                </a:lnTo>
                <a:lnTo>
                  <a:pt x="374" y="595"/>
                </a:lnTo>
                <a:lnTo>
                  <a:pt x="376" y="588"/>
                </a:lnTo>
                <a:lnTo>
                  <a:pt x="380" y="588"/>
                </a:lnTo>
                <a:lnTo>
                  <a:pt x="384" y="586"/>
                </a:lnTo>
                <a:lnTo>
                  <a:pt x="386" y="588"/>
                </a:lnTo>
                <a:lnTo>
                  <a:pt x="386" y="588"/>
                </a:lnTo>
                <a:lnTo>
                  <a:pt x="388" y="588"/>
                </a:lnTo>
                <a:lnTo>
                  <a:pt x="388" y="588"/>
                </a:lnTo>
                <a:lnTo>
                  <a:pt x="388" y="591"/>
                </a:lnTo>
                <a:lnTo>
                  <a:pt x="390" y="591"/>
                </a:lnTo>
                <a:lnTo>
                  <a:pt x="390" y="593"/>
                </a:lnTo>
                <a:lnTo>
                  <a:pt x="392" y="595"/>
                </a:lnTo>
                <a:lnTo>
                  <a:pt x="395" y="595"/>
                </a:lnTo>
                <a:lnTo>
                  <a:pt x="395" y="595"/>
                </a:lnTo>
                <a:lnTo>
                  <a:pt x="397" y="595"/>
                </a:lnTo>
                <a:lnTo>
                  <a:pt x="397" y="593"/>
                </a:lnTo>
                <a:lnTo>
                  <a:pt x="397" y="593"/>
                </a:lnTo>
                <a:lnTo>
                  <a:pt x="397" y="593"/>
                </a:lnTo>
                <a:lnTo>
                  <a:pt x="399" y="591"/>
                </a:lnTo>
                <a:lnTo>
                  <a:pt x="399" y="591"/>
                </a:lnTo>
                <a:lnTo>
                  <a:pt x="401" y="591"/>
                </a:lnTo>
                <a:lnTo>
                  <a:pt x="403" y="593"/>
                </a:lnTo>
                <a:lnTo>
                  <a:pt x="409" y="597"/>
                </a:lnTo>
                <a:lnTo>
                  <a:pt x="411" y="597"/>
                </a:lnTo>
                <a:lnTo>
                  <a:pt x="418" y="599"/>
                </a:lnTo>
                <a:lnTo>
                  <a:pt x="420" y="599"/>
                </a:lnTo>
                <a:lnTo>
                  <a:pt x="420" y="597"/>
                </a:lnTo>
                <a:lnTo>
                  <a:pt x="420" y="595"/>
                </a:lnTo>
                <a:lnTo>
                  <a:pt x="420" y="595"/>
                </a:lnTo>
                <a:lnTo>
                  <a:pt x="420" y="593"/>
                </a:lnTo>
                <a:lnTo>
                  <a:pt x="420" y="591"/>
                </a:lnTo>
                <a:lnTo>
                  <a:pt x="420" y="591"/>
                </a:lnTo>
                <a:lnTo>
                  <a:pt x="420" y="588"/>
                </a:lnTo>
                <a:lnTo>
                  <a:pt x="420" y="588"/>
                </a:lnTo>
                <a:lnTo>
                  <a:pt x="420" y="588"/>
                </a:lnTo>
                <a:lnTo>
                  <a:pt x="422" y="588"/>
                </a:lnTo>
                <a:lnTo>
                  <a:pt x="422" y="588"/>
                </a:lnTo>
                <a:lnTo>
                  <a:pt x="422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4" y="591"/>
                </a:lnTo>
                <a:lnTo>
                  <a:pt x="426" y="588"/>
                </a:lnTo>
                <a:lnTo>
                  <a:pt x="426" y="588"/>
                </a:lnTo>
                <a:lnTo>
                  <a:pt x="426" y="588"/>
                </a:lnTo>
                <a:lnTo>
                  <a:pt x="428" y="588"/>
                </a:lnTo>
                <a:lnTo>
                  <a:pt x="428" y="588"/>
                </a:lnTo>
                <a:lnTo>
                  <a:pt x="428" y="588"/>
                </a:lnTo>
                <a:lnTo>
                  <a:pt x="430" y="588"/>
                </a:lnTo>
                <a:lnTo>
                  <a:pt x="430" y="586"/>
                </a:lnTo>
                <a:lnTo>
                  <a:pt x="430" y="584"/>
                </a:lnTo>
                <a:lnTo>
                  <a:pt x="430" y="584"/>
                </a:lnTo>
                <a:lnTo>
                  <a:pt x="430" y="582"/>
                </a:lnTo>
                <a:lnTo>
                  <a:pt x="430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2"/>
                </a:lnTo>
                <a:lnTo>
                  <a:pt x="432" y="584"/>
                </a:lnTo>
                <a:lnTo>
                  <a:pt x="438" y="588"/>
                </a:lnTo>
                <a:lnTo>
                  <a:pt x="441" y="588"/>
                </a:lnTo>
                <a:lnTo>
                  <a:pt x="443" y="588"/>
                </a:lnTo>
                <a:lnTo>
                  <a:pt x="443" y="588"/>
                </a:lnTo>
                <a:lnTo>
                  <a:pt x="443" y="586"/>
                </a:lnTo>
                <a:lnTo>
                  <a:pt x="443" y="586"/>
                </a:lnTo>
                <a:lnTo>
                  <a:pt x="441" y="584"/>
                </a:lnTo>
                <a:lnTo>
                  <a:pt x="438" y="582"/>
                </a:lnTo>
                <a:lnTo>
                  <a:pt x="438" y="582"/>
                </a:lnTo>
                <a:lnTo>
                  <a:pt x="436" y="582"/>
                </a:lnTo>
                <a:lnTo>
                  <a:pt x="436" y="582"/>
                </a:lnTo>
                <a:lnTo>
                  <a:pt x="436" y="580"/>
                </a:lnTo>
                <a:lnTo>
                  <a:pt x="436" y="580"/>
                </a:lnTo>
                <a:lnTo>
                  <a:pt x="441" y="576"/>
                </a:lnTo>
                <a:lnTo>
                  <a:pt x="441" y="574"/>
                </a:lnTo>
                <a:lnTo>
                  <a:pt x="441" y="574"/>
                </a:lnTo>
                <a:lnTo>
                  <a:pt x="441" y="574"/>
                </a:lnTo>
                <a:lnTo>
                  <a:pt x="443" y="572"/>
                </a:lnTo>
                <a:lnTo>
                  <a:pt x="443" y="570"/>
                </a:lnTo>
                <a:lnTo>
                  <a:pt x="443" y="570"/>
                </a:lnTo>
                <a:lnTo>
                  <a:pt x="443" y="570"/>
                </a:lnTo>
                <a:lnTo>
                  <a:pt x="445" y="568"/>
                </a:lnTo>
                <a:lnTo>
                  <a:pt x="447" y="568"/>
                </a:lnTo>
                <a:lnTo>
                  <a:pt x="447" y="566"/>
                </a:lnTo>
                <a:lnTo>
                  <a:pt x="447" y="566"/>
                </a:lnTo>
                <a:lnTo>
                  <a:pt x="447" y="563"/>
                </a:lnTo>
                <a:lnTo>
                  <a:pt x="447" y="561"/>
                </a:lnTo>
                <a:lnTo>
                  <a:pt x="449" y="559"/>
                </a:lnTo>
                <a:lnTo>
                  <a:pt x="449" y="559"/>
                </a:lnTo>
                <a:lnTo>
                  <a:pt x="451" y="557"/>
                </a:lnTo>
                <a:lnTo>
                  <a:pt x="451" y="555"/>
                </a:lnTo>
                <a:lnTo>
                  <a:pt x="451" y="555"/>
                </a:lnTo>
                <a:lnTo>
                  <a:pt x="451" y="553"/>
                </a:lnTo>
                <a:lnTo>
                  <a:pt x="451" y="553"/>
                </a:lnTo>
                <a:lnTo>
                  <a:pt x="453" y="551"/>
                </a:lnTo>
                <a:lnTo>
                  <a:pt x="453" y="551"/>
                </a:lnTo>
                <a:lnTo>
                  <a:pt x="453" y="551"/>
                </a:lnTo>
                <a:lnTo>
                  <a:pt x="453" y="549"/>
                </a:lnTo>
                <a:lnTo>
                  <a:pt x="453" y="547"/>
                </a:lnTo>
                <a:lnTo>
                  <a:pt x="453" y="547"/>
                </a:lnTo>
                <a:lnTo>
                  <a:pt x="453" y="545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Freeform 72">
            <a:extLst>
              <a:ext uri="{FF2B5EF4-FFF2-40B4-BE49-F238E27FC236}">
                <a16:creationId xmlns:a16="http://schemas.microsoft.com/office/drawing/2014/main" id="{9A490EBE-ED91-42A5-98E4-987DBB6A06CB}"/>
              </a:ext>
            </a:extLst>
          </p:cNvPr>
          <p:cNvSpPr>
            <a:spLocks/>
          </p:cNvSpPr>
          <p:nvPr/>
        </p:nvSpPr>
        <p:spPr bwMode="auto">
          <a:xfrm>
            <a:off x="8794352" y="3307538"/>
            <a:ext cx="708387" cy="534677"/>
          </a:xfrm>
          <a:custGeom>
            <a:avLst/>
            <a:gdLst>
              <a:gd name="T0" fmla="*/ 457 w 461"/>
              <a:gd name="T1" fmla="*/ 63 h 367"/>
              <a:gd name="T2" fmla="*/ 457 w 461"/>
              <a:gd name="T3" fmla="*/ 50 h 367"/>
              <a:gd name="T4" fmla="*/ 449 w 461"/>
              <a:gd name="T5" fmla="*/ 19 h 367"/>
              <a:gd name="T6" fmla="*/ 428 w 461"/>
              <a:gd name="T7" fmla="*/ 2 h 367"/>
              <a:gd name="T8" fmla="*/ 407 w 461"/>
              <a:gd name="T9" fmla="*/ 15 h 367"/>
              <a:gd name="T10" fmla="*/ 388 w 461"/>
              <a:gd name="T11" fmla="*/ 29 h 367"/>
              <a:gd name="T12" fmla="*/ 378 w 461"/>
              <a:gd name="T13" fmla="*/ 73 h 367"/>
              <a:gd name="T14" fmla="*/ 348 w 461"/>
              <a:gd name="T15" fmla="*/ 81 h 367"/>
              <a:gd name="T16" fmla="*/ 317 w 461"/>
              <a:gd name="T17" fmla="*/ 100 h 367"/>
              <a:gd name="T18" fmla="*/ 300 w 461"/>
              <a:gd name="T19" fmla="*/ 92 h 367"/>
              <a:gd name="T20" fmla="*/ 273 w 461"/>
              <a:gd name="T21" fmla="*/ 67 h 367"/>
              <a:gd name="T22" fmla="*/ 240 w 461"/>
              <a:gd name="T23" fmla="*/ 65 h 367"/>
              <a:gd name="T24" fmla="*/ 229 w 461"/>
              <a:gd name="T25" fmla="*/ 86 h 367"/>
              <a:gd name="T26" fmla="*/ 196 w 461"/>
              <a:gd name="T27" fmla="*/ 92 h 367"/>
              <a:gd name="T28" fmla="*/ 177 w 461"/>
              <a:gd name="T29" fmla="*/ 102 h 367"/>
              <a:gd name="T30" fmla="*/ 148 w 461"/>
              <a:gd name="T31" fmla="*/ 92 h 367"/>
              <a:gd name="T32" fmla="*/ 125 w 461"/>
              <a:gd name="T33" fmla="*/ 104 h 367"/>
              <a:gd name="T34" fmla="*/ 104 w 461"/>
              <a:gd name="T35" fmla="*/ 102 h 367"/>
              <a:gd name="T36" fmla="*/ 92 w 461"/>
              <a:gd name="T37" fmla="*/ 88 h 367"/>
              <a:gd name="T38" fmla="*/ 81 w 461"/>
              <a:gd name="T39" fmla="*/ 90 h 367"/>
              <a:gd name="T40" fmla="*/ 66 w 461"/>
              <a:gd name="T41" fmla="*/ 79 h 367"/>
              <a:gd name="T42" fmla="*/ 35 w 461"/>
              <a:gd name="T43" fmla="*/ 90 h 367"/>
              <a:gd name="T44" fmla="*/ 10 w 461"/>
              <a:gd name="T45" fmla="*/ 102 h 367"/>
              <a:gd name="T46" fmla="*/ 4 w 461"/>
              <a:gd name="T47" fmla="*/ 132 h 367"/>
              <a:gd name="T48" fmla="*/ 39 w 461"/>
              <a:gd name="T49" fmla="*/ 173 h 367"/>
              <a:gd name="T50" fmla="*/ 48 w 461"/>
              <a:gd name="T51" fmla="*/ 192 h 367"/>
              <a:gd name="T52" fmla="*/ 60 w 461"/>
              <a:gd name="T53" fmla="*/ 186 h 367"/>
              <a:gd name="T54" fmla="*/ 62 w 461"/>
              <a:gd name="T55" fmla="*/ 205 h 367"/>
              <a:gd name="T56" fmla="*/ 69 w 461"/>
              <a:gd name="T57" fmla="*/ 215 h 367"/>
              <a:gd name="T58" fmla="*/ 79 w 461"/>
              <a:gd name="T59" fmla="*/ 257 h 367"/>
              <a:gd name="T60" fmla="*/ 92 w 461"/>
              <a:gd name="T61" fmla="*/ 257 h 367"/>
              <a:gd name="T62" fmla="*/ 100 w 461"/>
              <a:gd name="T63" fmla="*/ 274 h 367"/>
              <a:gd name="T64" fmla="*/ 75 w 461"/>
              <a:gd name="T65" fmla="*/ 296 h 367"/>
              <a:gd name="T66" fmla="*/ 79 w 461"/>
              <a:gd name="T67" fmla="*/ 319 h 367"/>
              <a:gd name="T68" fmla="*/ 117 w 461"/>
              <a:gd name="T69" fmla="*/ 324 h 367"/>
              <a:gd name="T70" fmla="*/ 158 w 461"/>
              <a:gd name="T71" fmla="*/ 319 h 367"/>
              <a:gd name="T72" fmla="*/ 169 w 461"/>
              <a:gd name="T73" fmla="*/ 349 h 367"/>
              <a:gd name="T74" fmla="*/ 190 w 461"/>
              <a:gd name="T75" fmla="*/ 363 h 367"/>
              <a:gd name="T76" fmla="*/ 240 w 461"/>
              <a:gd name="T77" fmla="*/ 357 h 367"/>
              <a:gd name="T78" fmla="*/ 246 w 461"/>
              <a:gd name="T79" fmla="*/ 363 h 367"/>
              <a:gd name="T80" fmla="*/ 265 w 461"/>
              <a:gd name="T81" fmla="*/ 340 h 367"/>
              <a:gd name="T82" fmla="*/ 265 w 461"/>
              <a:gd name="T83" fmla="*/ 311 h 367"/>
              <a:gd name="T84" fmla="*/ 303 w 461"/>
              <a:gd name="T85" fmla="*/ 328 h 367"/>
              <a:gd name="T86" fmla="*/ 342 w 461"/>
              <a:gd name="T87" fmla="*/ 338 h 367"/>
              <a:gd name="T88" fmla="*/ 348 w 461"/>
              <a:gd name="T89" fmla="*/ 326 h 367"/>
              <a:gd name="T90" fmla="*/ 344 w 461"/>
              <a:gd name="T91" fmla="*/ 311 h 367"/>
              <a:gd name="T92" fmla="*/ 319 w 461"/>
              <a:gd name="T93" fmla="*/ 284 h 367"/>
              <a:gd name="T94" fmla="*/ 313 w 461"/>
              <a:gd name="T95" fmla="*/ 261 h 367"/>
              <a:gd name="T96" fmla="*/ 300 w 461"/>
              <a:gd name="T97" fmla="*/ 255 h 367"/>
              <a:gd name="T98" fmla="*/ 257 w 461"/>
              <a:gd name="T99" fmla="*/ 236 h 367"/>
              <a:gd name="T100" fmla="*/ 252 w 461"/>
              <a:gd name="T101" fmla="*/ 209 h 367"/>
              <a:gd name="T102" fmla="*/ 269 w 461"/>
              <a:gd name="T103" fmla="*/ 192 h 367"/>
              <a:gd name="T104" fmla="*/ 284 w 461"/>
              <a:gd name="T105" fmla="*/ 203 h 367"/>
              <a:gd name="T106" fmla="*/ 303 w 461"/>
              <a:gd name="T107" fmla="*/ 196 h 367"/>
              <a:gd name="T108" fmla="*/ 351 w 461"/>
              <a:gd name="T109" fmla="*/ 167 h 367"/>
              <a:gd name="T110" fmla="*/ 371 w 461"/>
              <a:gd name="T111" fmla="*/ 161 h 367"/>
              <a:gd name="T112" fmla="*/ 388 w 461"/>
              <a:gd name="T113" fmla="*/ 161 h 367"/>
              <a:gd name="T114" fmla="*/ 399 w 461"/>
              <a:gd name="T115" fmla="*/ 150 h 367"/>
              <a:gd name="T116" fmla="*/ 403 w 461"/>
              <a:gd name="T117" fmla="*/ 146 h 367"/>
              <a:gd name="T118" fmla="*/ 422 w 461"/>
              <a:gd name="T119" fmla="*/ 132 h 367"/>
              <a:gd name="T120" fmla="*/ 434 w 461"/>
              <a:gd name="T121" fmla="*/ 121 h 367"/>
              <a:gd name="T122" fmla="*/ 449 w 461"/>
              <a:gd name="T123" fmla="*/ 94 h 367"/>
              <a:gd name="T124" fmla="*/ 447 w 461"/>
              <a:gd name="T125" fmla="*/ 79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61" h="367">
                <a:moveTo>
                  <a:pt x="459" y="77"/>
                </a:moveTo>
                <a:lnTo>
                  <a:pt x="459" y="77"/>
                </a:lnTo>
                <a:lnTo>
                  <a:pt x="459" y="77"/>
                </a:lnTo>
                <a:lnTo>
                  <a:pt x="457" y="75"/>
                </a:lnTo>
                <a:lnTo>
                  <a:pt x="459" y="75"/>
                </a:lnTo>
                <a:lnTo>
                  <a:pt x="459" y="75"/>
                </a:lnTo>
                <a:lnTo>
                  <a:pt x="459" y="73"/>
                </a:lnTo>
                <a:lnTo>
                  <a:pt x="461" y="73"/>
                </a:lnTo>
                <a:lnTo>
                  <a:pt x="461" y="71"/>
                </a:lnTo>
                <a:lnTo>
                  <a:pt x="459" y="71"/>
                </a:lnTo>
                <a:lnTo>
                  <a:pt x="459" y="71"/>
                </a:lnTo>
                <a:lnTo>
                  <a:pt x="459" y="69"/>
                </a:lnTo>
                <a:lnTo>
                  <a:pt x="459" y="69"/>
                </a:lnTo>
                <a:lnTo>
                  <a:pt x="459" y="67"/>
                </a:lnTo>
                <a:lnTo>
                  <a:pt x="459" y="65"/>
                </a:lnTo>
                <a:lnTo>
                  <a:pt x="457" y="65"/>
                </a:lnTo>
                <a:lnTo>
                  <a:pt x="457" y="63"/>
                </a:lnTo>
                <a:lnTo>
                  <a:pt x="457" y="63"/>
                </a:lnTo>
                <a:lnTo>
                  <a:pt x="457" y="63"/>
                </a:lnTo>
                <a:lnTo>
                  <a:pt x="453" y="63"/>
                </a:lnTo>
                <a:lnTo>
                  <a:pt x="453" y="61"/>
                </a:lnTo>
                <a:lnTo>
                  <a:pt x="453" y="61"/>
                </a:lnTo>
                <a:lnTo>
                  <a:pt x="453" y="61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3" y="58"/>
                </a:lnTo>
                <a:lnTo>
                  <a:pt x="455" y="58"/>
                </a:lnTo>
                <a:lnTo>
                  <a:pt x="455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8"/>
                </a:lnTo>
                <a:lnTo>
                  <a:pt x="457" y="52"/>
                </a:lnTo>
                <a:lnTo>
                  <a:pt x="457" y="50"/>
                </a:lnTo>
                <a:lnTo>
                  <a:pt x="459" y="48"/>
                </a:lnTo>
                <a:lnTo>
                  <a:pt x="459" y="48"/>
                </a:lnTo>
                <a:lnTo>
                  <a:pt x="459" y="44"/>
                </a:lnTo>
                <a:lnTo>
                  <a:pt x="459" y="42"/>
                </a:lnTo>
                <a:lnTo>
                  <a:pt x="457" y="33"/>
                </a:lnTo>
                <a:lnTo>
                  <a:pt x="455" y="31"/>
                </a:lnTo>
                <a:lnTo>
                  <a:pt x="455" y="31"/>
                </a:lnTo>
                <a:lnTo>
                  <a:pt x="455" y="29"/>
                </a:lnTo>
                <a:lnTo>
                  <a:pt x="451" y="25"/>
                </a:lnTo>
                <a:lnTo>
                  <a:pt x="451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5"/>
                </a:lnTo>
                <a:lnTo>
                  <a:pt x="449" y="23"/>
                </a:lnTo>
                <a:lnTo>
                  <a:pt x="449" y="23"/>
                </a:lnTo>
                <a:lnTo>
                  <a:pt x="449" y="21"/>
                </a:lnTo>
                <a:lnTo>
                  <a:pt x="449" y="19"/>
                </a:lnTo>
                <a:lnTo>
                  <a:pt x="447" y="17"/>
                </a:lnTo>
                <a:lnTo>
                  <a:pt x="447" y="17"/>
                </a:lnTo>
                <a:lnTo>
                  <a:pt x="449" y="15"/>
                </a:lnTo>
                <a:lnTo>
                  <a:pt x="449" y="15"/>
                </a:lnTo>
                <a:lnTo>
                  <a:pt x="449" y="12"/>
                </a:lnTo>
                <a:lnTo>
                  <a:pt x="449" y="10"/>
                </a:lnTo>
                <a:lnTo>
                  <a:pt x="449" y="10"/>
                </a:lnTo>
                <a:lnTo>
                  <a:pt x="449" y="8"/>
                </a:lnTo>
                <a:lnTo>
                  <a:pt x="447" y="8"/>
                </a:lnTo>
                <a:lnTo>
                  <a:pt x="447" y="8"/>
                </a:lnTo>
                <a:lnTo>
                  <a:pt x="442" y="6"/>
                </a:lnTo>
                <a:lnTo>
                  <a:pt x="438" y="8"/>
                </a:lnTo>
                <a:lnTo>
                  <a:pt x="436" y="6"/>
                </a:lnTo>
                <a:lnTo>
                  <a:pt x="430" y="6"/>
                </a:lnTo>
                <a:lnTo>
                  <a:pt x="430" y="4"/>
                </a:lnTo>
                <a:lnTo>
                  <a:pt x="428" y="2"/>
                </a:lnTo>
                <a:lnTo>
                  <a:pt x="428" y="2"/>
                </a:lnTo>
                <a:lnTo>
                  <a:pt x="426" y="0"/>
                </a:lnTo>
                <a:lnTo>
                  <a:pt x="426" y="0"/>
                </a:lnTo>
                <a:lnTo>
                  <a:pt x="424" y="0"/>
                </a:lnTo>
                <a:lnTo>
                  <a:pt x="424" y="0"/>
                </a:lnTo>
                <a:lnTo>
                  <a:pt x="424" y="0"/>
                </a:lnTo>
                <a:lnTo>
                  <a:pt x="422" y="0"/>
                </a:lnTo>
                <a:lnTo>
                  <a:pt x="417" y="4"/>
                </a:lnTo>
                <a:lnTo>
                  <a:pt x="415" y="6"/>
                </a:lnTo>
                <a:lnTo>
                  <a:pt x="415" y="6"/>
                </a:lnTo>
                <a:lnTo>
                  <a:pt x="415" y="8"/>
                </a:lnTo>
                <a:lnTo>
                  <a:pt x="415" y="8"/>
                </a:lnTo>
                <a:lnTo>
                  <a:pt x="413" y="10"/>
                </a:lnTo>
                <a:lnTo>
                  <a:pt x="413" y="12"/>
                </a:lnTo>
                <a:lnTo>
                  <a:pt x="413" y="15"/>
                </a:lnTo>
                <a:lnTo>
                  <a:pt x="411" y="15"/>
                </a:lnTo>
                <a:lnTo>
                  <a:pt x="409" y="15"/>
                </a:lnTo>
                <a:lnTo>
                  <a:pt x="407" y="15"/>
                </a:lnTo>
                <a:lnTo>
                  <a:pt x="407" y="12"/>
                </a:lnTo>
                <a:lnTo>
                  <a:pt x="405" y="12"/>
                </a:lnTo>
                <a:lnTo>
                  <a:pt x="405" y="12"/>
                </a:lnTo>
                <a:lnTo>
                  <a:pt x="405" y="15"/>
                </a:lnTo>
                <a:lnTo>
                  <a:pt x="405" y="15"/>
                </a:lnTo>
                <a:lnTo>
                  <a:pt x="401" y="15"/>
                </a:lnTo>
                <a:lnTo>
                  <a:pt x="401" y="15"/>
                </a:lnTo>
                <a:lnTo>
                  <a:pt x="399" y="17"/>
                </a:lnTo>
                <a:lnTo>
                  <a:pt x="399" y="19"/>
                </a:lnTo>
                <a:lnTo>
                  <a:pt x="399" y="21"/>
                </a:lnTo>
                <a:lnTo>
                  <a:pt x="397" y="27"/>
                </a:lnTo>
                <a:lnTo>
                  <a:pt x="397" y="27"/>
                </a:lnTo>
                <a:lnTo>
                  <a:pt x="397" y="27"/>
                </a:lnTo>
                <a:lnTo>
                  <a:pt x="392" y="27"/>
                </a:lnTo>
                <a:lnTo>
                  <a:pt x="392" y="27"/>
                </a:lnTo>
                <a:lnTo>
                  <a:pt x="388" y="29"/>
                </a:lnTo>
                <a:lnTo>
                  <a:pt x="388" y="29"/>
                </a:lnTo>
                <a:lnTo>
                  <a:pt x="386" y="31"/>
                </a:lnTo>
                <a:lnTo>
                  <a:pt x="382" y="35"/>
                </a:lnTo>
                <a:lnTo>
                  <a:pt x="382" y="38"/>
                </a:lnTo>
                <a:lnTo>
                  <a:pt x="382" y="38"/>
                </a:lnTo>
                <a:lnTo>
                  <a:pt x="382" y="50"/>
                </a:lnTo>
                <a:lnTo>
                  <a:pt x="382" y="52"/>
                </a:lnTo>
                <a:lnTo>
                  <a:pt x="382" y="52"/>
                </a:lnTo>
                <a:lnTo>
                  <a:pt x="380" y="54"/>
                </a:lnTo>
                <a:lnTo>
                  <a:pt x="378" y="58"/>
                </a:lnTo>
                <a:lnTo>
                  <a:pt x="378" y="58"/>
                </a:lnTo>
                <a:lnTo>
                  <a:pt x="378" y="58"/>
                </a:lnTo>
                <a:lnTo>
                  <a:pt x="378" y="61"/>
                </a:lnTo>
                <a:lnTo>
                  <a:pt x="378" y="61"/>
                </a:lnTo>
                <a:lnTo>
                  <a:pt x="378" y="63"/>
                </a:lnTo>
                <a:lnTo>
                  <a:pt x="378" y="63"/>
                </a:lnTo>
                <a:lnTo>
                  <a:pt x="376" y="69"/>
                </a:lnTo>
                <a:lnTo>
                  <a:pt x="378" y="73"/>
                </a:lnTo>
                <a:lnTo>
                  <a:pt x="376" y="77"/>
                </a:lnTo>
                <a:lnTo>
                  <a:pt x="376" y="77"/>
                </a:lnTo>
                <a:lnTo>
                  <a:pt x="376" y="79"/>
                </a:lnTo>
                <a:lnTo>
                  <a:pt x="374" y="81"/>
                </a:lnTo>
                <a:lnTo>
                  <a:pt x="374" y="81"/>
                </a:lnTo>
                <a:lnTo>
                  <a:pt x="371" y="81"/>
                </a:lnTo>
                <a:lnTo>
                  <a:pt x="365" y="79"/>
                </a:lnTo>
                <a:lnTo>
                  <a:pt x="363" y="77"/>
                </a:lnTo>
                <a:lnTo>
                  <a:pt x="361" y="79"/>
                </a:lnTo>
                <a:lnTo>
                  <a:pt x="361" y="79"/>
                </a:lnTo>
                <a:lnTo>
                  <a:pt x="359" y="81"/>
                </a:lnTo>
                <a:lnTo>
                  <a:pt x="359" y="83"/>
                </a:lnTo>
                <a:lnTo>
                  <a:pt x="359" y="86"/>
                </a:lnTo>
                <a:lnTo>
                  <a:pt x="359" y="88"/>
                </a:lnTo>
                <a:lnTo>
                  <a:pt x="359" y="88"/>
                </a:lnTo>
                <a:lnTo>
                  <a:pt x="351" y="86"/>
                </a:lnTo>
                <a:lnTo>
                  <a:pt x="348" y="81"/>
                </a:lnTo>
                <a:lnTo>
                  <a:pt x="346" y="81"/>
                </a:lnTo>
                <a:lnTo>
                  <a:pt x="344" y="81"/>
                </a:lnTo>
                <a:lnTo>
                  <a:pt x="344" y="81"/>
                </a:lnTo>
                <a:lnTo>
                  <a:pt x="344" y="81"/>
                </a:lnTo>
                <a:lnTo>
                  <a:pt x="342" y="83"/>
                </a:lnTo>
                <a:lnTo>
                  <a:pt x="340" y="86"/>
                </a:lnTo>
                <a:lnTo>
                  <a:pt x="338" y="86"/>
                </a:lnTo>
                <a:lnTo>
                  <a:pt x="336" y="86"/>
                </a:lnTo>
                <a:lnTo>
                  <a:pt x="334" y="86"/>
                </a:lnTo>
                <a:lnTo>
                  <a:pt x="332" y="86"/>
                </a:lnTo>
                <a:lnTo>
                  <a:pt x="330" y="83"/>
                </a:lnTo>
                <a:lnTo>
                  <a:pt x="328" y="83"/>
                </a:lnTo>
                <a:lnTo>
                  <a:pt x="323" y="90"/>
                </a:lnTo>
                <a:lnTo>
                  <a:pt x="319" y="92"/>
                </a:lnTo>
                <a:lnTo>
                  <a:pt x="319" y="94"/>
                </a:lnTo>
                <a:lnTo>
                  <a:pt x="317" y="96"/>
                </a:lnTo>
                <a:lnTo>
                  <a:pt x="317" y="100"/>
                </a:lnTo>
                <a:lnTo>
                  <a:pt x="317" y="102"/>
                </a:lnTo>
                <a:lnTo>
                  <a:pt x="315" y="102"/>
                </a:lnTo>
                <a:lnTo>
                  <a:pt x="315" y="102"/>
                </a:lnTo>
                <a:lnTo>
                  <a:pt x="315" y="104"/>
                </a:lnTo>
                <a:lnTo>
                  <a:pt x="315" y="104"/>
                </a:lnTo>
                <a:lnTo>
                  <a:pt x="315" y="106"/>
                </a:lnTo>
                <a:lnTo>
                  <a:pt x="315" y="106"/>
                </a:lnTo>
                <a:lnTo>
                  <a:pt x="315" y="109"/>
                </a:lnTo>
                <a:lnTo>
                  <a:pt x="313" y="109"/>
                </a:lnTo>
                <a:lnTo>
                  <a:pt x="311" y="106"/>
                </a:lnTo>
                <a:lnTo>
                  <a:pt x="305" y="102"/>
                </a:lnTo>
                <a:lnTo>
                  <a:pt x="296" y="98"/>
                </a:lnTo>
                <a:lnTo>
                  <a:pt x="296" y="96"/>
                </a:lnTo>
                <a:lnTo>
                  <a:pt x="296" y="96"/>
                </a:lnTo>
                <a:lnTo>
                  <a:pt x="298" y="94"/>
                </a:lnTo>
                <a:lnTo>
                  <a:pt x="298" y="92"/>
                </a:lnTo>
                <a:lnTo>
                  <a:pt x="300" y="92"/>
                </a:lnTo>
                <a:lnTo>
                  <a:pt x="298" y="88"/>
                </a:lnTo>
                <a:lnTo>
                  <a:pt x="298" y="86"/>
                </a:lnTo>
                <a:lnTo>
                  <a:pt x="298" y="86"/>
                </a:lnTo>
                <a:lnTo>
                  <a:pt x="294" y="86"/>
                </a:lnTo>
                <a:lnTo>
                  <a:pt x="292" y="83"/>
                </a:lnTo>
                <a:lnTo>
                  <a:pt x="290" y="83"/>
                </a:lnTo>
                <a:lnTo>
                  <a:pt x="288" y="86"/>
                </a:lnTo>
                <a:lnTo>
                  <a:pt x="286" y="86"/>
                </a:lnTo>
                <a:lnTo>
                  <a:pt x="284" y="86"/>
                </a:lnTo>
                <a:lnTo>
                  <a:pt x="282" y="83"/>
                </a:lnTo>
                <a:lnTo>
                  <a:pt x="282" y="81"/>
                </a:lnTo>
                <a:lnTo>
                  <a:pt x="280" y="79"/>
                </a:lnTo>
                <a:lnTo>
                  <a:pt x="280" y="71"/>
                </a:lnTo>
                <a:lnTo>
                  <a:pt x="280" y="69"/>
                </a:lnTo>
                <a:lnTo>
                  <a:pt x="277" y="69"/>
                </a:lnTo>
                <a:lnTo>
                  <a:pt x="275" y="69"/>
                </a:lnTo>
                <a:lnTo>
                  <a:pt x="273" y="67"/>
                </a:lnTo>
                <a:lnTo>
                  <a:pt x="273" y="67"/>
                </a:lnTo>
                <a:lnTo>
                  <a:pt x="271" y="67"/>
                </a:lnTo>
                <a:lnTo>
                  <a:pt x="273" y="67"/>
                </a:lnTo>
                <a:lnTo>
                  <a:pt x="273" y="65"/>
                </a:lnTo>
                <a:lnTo>
                  <a:pt x="273" y="65"/>
                </a:lnTo>
                <a:lnTo>
                  <a:pt x="273" y="63"/>
                </a:lnTo>
                <a:lnTo>
                  <a:pt x="271" y="65"/>
                </a:lnTo>
                <a:lnTo>
                  <a:pt x="269" y="65"/>
                </a:lnTo>
                <a:lnTo>
                  <a:pt x="265" y="69"/>
                </a:lnTo>
                <a:lnTo>
                  <a:pt x="259" y="69"/>
                </a:lnTo>
                <a:lnTo>
                  <a:pt x="254" y="63"/>
                </a:lnTo>
                <a:lnTo>
                  <a:pt x="252" y="61"/>
                </a:lnTo>
                <a:lnTo>
                  <a:pt x="252" y="61"/>
                </a:lnTo>
                <a:lnTo>
                  <a:pt x="242" y="61"/>
                </a:lnTo>
                <a:lnTo>
                  <a:pt x="242" y="61"/>
                </a:lnTo>
                <a:lnTo>
                  <a:pt x="240" y="63"/>
                </a:lnTo>
                <a:lnTo>
                  <a:pt x="240" y="65"/>
                </a:lnTo>
                <a:lnTo>
                  <a:pt x="238" y="67"/>
                </a:lnTo>
                <a:lnTo>
                  <a:pt x="238" y="67"/>
                </a:lnTo>
                <a:lnTo>
                  <a:pt x="238" y="71"/>
                </a:lnTo>
                <a:lnTo>
                  <a:pt x="238" y="73"/>
                </a:lnTo>
                <a:lnTo>
                  <a:pt x="236" y="73"/>
                </a:lnTo>
                <a:lnTo>
                  <a:pt x="234" y="73"/>
                </a:lnTo>
                <a:lnTo>
                  <a:pt x="234" y="75"/>
                </a:lnTo>
                <a:lnTo>
                  <a:pt x="234" y="75"/>
                </a:lnTo>
                <a:lnTo>
                  <a:pt x="234" y="75"/>
                </a:lnTo>
                <a:lnTo>
                  <a:pt x="234" y="77"/>
                </a:lnTo>
                <a:lnTo>
                  <a:pt x="234" y="77"/>
                </a:lnTo>
                <a:lnTo>
                  <a:pt x="234" y="79"/>
                </a:lnTo>
                <a:lnTo>
                  <a:pt x="234" y="83"/>
                </a:lnTo>
                <a:lnTo>
                  <a:pt x="234" y="83"/>
                </a:lnTo>
                <a:lnTo>
                  <a:pt x="234" y="86"/>
                </a:lnTo>
                <a:lnTo>
                  <a:pt x="229" y="86"/>
                </a:lnTo>
                <a:lnTo>
                  <a:pt x="229" y="86"/>
                </a:lnTo>
                <a:lnTo>
                  <a:pt x="227" y="83"/>
                </a:lnTo>
                <a:lnTo>
                  <a:pt x="225" y="83"/>
                </a:lnTo>
                <a:lnTo>
                  <a:pt x="225" y="86"/>
                </a:lnTo>
                <a:lnTo>
                  <a:pt x="225" y="86"/>
                </a:lnTo>
                <a:lnTo>
                  <a:pt x="223" y="88"/>
                </a:lnTo>
                <a:lnTo>
                  <a:pt x="223" y="88"/>
                </a:lnTo>
                <a:lnTo>
                  <a:pt x="221" y="90"/>
                </a:lnTo>
                <a:lnTo>
                  <a:pt x="219" y="92"/>
                </a:lnTo>
                <a:lnTo>
                  <a:pt x="219" y="90"/>
                </a:lnTo>
                <a:lnTo>
                  <a:pt x="217" y="90"/>
                </a:lnTo>
                <a:lnTo>
                  <a:pt x="217" y="90"/>
                </a:lnTo>
                <a:lnTo>
                  <a:pt x="215" y="90"/>
                </a:lnTo>
                <a:lnTo>
                  <a:pt x="213" y="90"/>
                </a:lnTo>
                <a:lnTo>
                  <a:pt x="206" y="90"/>
                </a:lnTo>
                <a:lnTo>
                  <a:pt x="204" y="92"/>
                </a:lnTo>
                <a:lnTo>
                  <a:pt x="198" y="92"/>
                </a:lnTo>
                <a:lnTo>
                  <a:pt x="196" y="92"/>
                </a:lnTo>
                <a:lnTo>
                  <a:pt x="196" y="94"/>
                </a:lnTo>
                <a:lnTo>
                  <a:pt x="196" y="94"/>
                </a:lnTo>
                <a:lnTo>
                  <a:pt x="194" y="94"/>
                </a:lnTo>
                <a:lnTo>
                  <a:pt x="194" y="96"/>
                </a:lnTo>
                <a:lnTo>
                  <a:pt x="186" y="98"/>
                </a:lnTo>
                <a:lnTo>
                  <a:pt x="183" y="100"/>
                </a:lnTo>
                <a:lnTo>
                  <a:pt x="183" y="100"/>
                </a:lnTo>
                <a:lnTo>
                  <a:pt x="183" y="102"/>
                </a:lnTo>
                <a:lnTo>
                  <a:pt x="183" y="102"/>
                </a:lnTo>
                <a:lnTo>
                  <a:pt x="183" y="102"/>
                </a:lnTo>
                <a:lnTo>
                  <a:pt x="181" y="104"/>
                </a:lnTo>
                <a:lnTo>
                  <a:pt x="177" y="109"/>
                </a:lnTo>
                <a:lnTo>
                  <a:pt x="177" y="109"/>
                </a:lnTo>
                <a:lnTo>
                  <a:pt x="175" y="109"/>
                </a:lnTo>
                <a:lnTo>
                  <a:pt x="175" y="106"/>
                </a:lnTo>
                <a:lnTo>
                  <a:pt x="177" y="104"/>
                </a:lnTo>
                <a:lnTo>
                  <a:pt x="177" y="102"/>
                </a:lnTo>
                <a:lnTo>
                  <a:pt x="175" y="102"/>
                </a:lnTo>
                <a:lnTo>
                  <a:pt x="169" y="104"/>
                </a:lnTo>
                <a:lnTo>
                  <a:pt x="167" y="106"/>
                </a:lnTo>
                <a:lnTo>
                  <a:pt x="165" y="106"/>
                </a:lnTo>
                <a:lnTo>
                  <a:pt x="163" y="109"/>
                </a:lnTo>
                <a:lnTo>
                  <a:pt x="158" y="106"/>
                </a:lnTo>
                <a:lnTo>
                  <a:pt x="156" y="106"/>
                </a:lnTo>
                <a:lnTo>
                  <a:pt x="156" y="104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4" y="98"/>
                </a:lnTo>
                <a:lnTo>
                  <a:pt x="152" y="98"/>
                </a:lnTo>
                <a:lnTo>
                  <a:pt x="150" y="98"/>
                </a:lnTo>
                <a:lnTo>
                  <a:pt x="150" y="92"/>
                </a:lnTo>
                <a:lnTo>
                  <a:pt x="148" y="92"/>
                </a:lnTo>
                <a:lnTo>
                  <a:pt x="148" y="92"/>
                </a:lnTo>
                <a:lnTo>
                  <a:pt x="146" y="92"/>
                </a:lnTo>
                <a:lnTo>
                  <a:pt x="146" y="92"/>
                </a:lnTo>
                <a:lnTo>
                  <a:pt x="144" y="94"/>
                </a:lnTo>
                <a:lnTo>
                  <a:pt x="142" y="94"/>
                </a:lnTo>
                <a:lnTo>
                  <a:pt x="137" y="98"/>
                </a:lnTo>
                <a:lnTo>
                  <a:pt x="135" y="98"/>
                </a:lnTo>
                <a:lnTo>
                  <a:pt x="135" y="100"/>
                </a:lnTo>
                <a:lnTo>
                  <a:pt x="133" y="104"/>
                </a:lnTo>
                <a:lnTo>
                  <a:pt x="133" y="104"/>
                </a:lnTo>
                <a:lnTo>
                  <a:pt x="131" y="104"/>
                </a:lnTo>
                <a:lnTo>
                  <a:pt x="129" y="104"/>
                </a:lnTo>
                <a:lnTo>
                  <a:pt x="129" y="104"/>
                </a:lnTo>
                <a:lnTo>
                  <a:pt x="127" y="104"/>
                </a:lnTo>
                <a:lnTo>
                  <a:pt x="127" y="102"/>
                </a:lnTo>
                <a:lnTo>
                  <a:pt x="125" y="102"/>
                </a:lnTo>
                <a:lnTo>
                  <a:pt x="125" y="102"/>
                </a:lnTo>
                <a:lnTo>
                  <a:pt x="125" y="104"/>
                </a:lnTo>
                <a:lnTo>
                  <a:pt x="125" y="104"/>
                </a:lnTo>
                <a:lnTo>
                  <a:pt x="121" y="106"/>
                </a:lnTo>
                <a:lnTo>
                  <a:pt x="121" y="109"/>
                </a:lnTo>
                <a:lnTo>
                  <a:pt x="121" y="109"/>
                </a:lnTo>
                <a:lnTo>
                  <a:pt x="121" y="111"/>
                </a:lnTo>
                <a:lnTo>
                  <a:pt x="119" y="113"/>
                </a:lnTo>
                <a:lnTo>
                  <a:pt x="117" y="113"/>
                </a:lnTo>
                <a:lnTo>
                  <a:pt x="117" y="113"/>
                </a:lnTo>
                <a:lnTo>
                  <a:pt x="115" y="113"/>
                </a:lnTo>
                <a:lnTo>
                  <a:pt x="115" y="113"/>
                </a:lnTo>
                <a:lnTo>
                  <a:pt x="112" y="111"/>
                </a:lnTo>
                <a:lnTo>
                  <a:pt x="112" y="111"/>
                </a:lnTo>
                <a:lnTo>
                  <a:pt x="110" y="109"/>
                </a:lnTo>
                <a:lnTo>
                  <a:pt x="110" y="109"/>
                </a:lnTo>
                <a:lnTo>
                  <a:pt x="108" y="106"/>
                </a:lnTo>
                <a:lnTo>
                  <a:pt x="104" y="104"/>
                </a:lnTo>
                <a:lnTo>
                  <a:pt x="104" y="102"/>
                </a:lnTo>
                <a:lnTo>
                  <a:pt x="102" y="102"/>
                </a:lnTo>
                <a:lnTo>
                  <a:pt x="100" y="100"/>
                </a:lnTo>
                <a:lnTo>
                  <a:pt x="98" y="98"/>
                </a:lnTo>
                <a:lnTo>
                  <a:pt x="98" y="96"/>
                </a:lnTo>
                <a:lnTo>
                  <a:pt x="98" y="94"/>
                </a:lnTo>
                <a:lnTo>
                  <a:pt x="100" y="94"/>
                </a:lnTo>
                <a:lnTo>
                  <a:pt x="100" y="90"/>
                </a:lnTo>
                <a:lnTo>
                  <a:pt x="98" y="88"/>
                </a:lnTo>
                <a:lnTo>
                  <a:pt x="98" y="88"/>
                </a:lnTo>
                <a:lnTo>
                  <a:pt x="96" y="88"/>
                </a:lnTo>
                <a:lnTo>
                  <a:pt x="96" y="88"/>
                </a:lnTo>
                <a:lnTo>
                  <a:pt x="94" y="88"/>
                </a:lnTo>
                <a:lnTo>
                  <a:pt x="94" y="90"/>
                </a:lnTo>
                <a:lnTo>
                  <a:pt x="94" y="90"/>
                </a:lnTo>
                <a:lnTo>
                  <a:pt x="92" y="88"/>
                </a:lnTo>
                <a:lnTo>
                  <a:pt x="92" y="88"/>
                </a:lnTo>
                <a:lnTo>
                  <a:pt x="92" y="88"/>
                </a:lnTo>
                <a:lnTo>
                  <a:pt x="89" y="88"/>
                </a:lnTo>
                <a:lnTo>
                  <a:pt x="89" y="88"/>
                </a:lnTo>
                <a:lnTo>
                  <a:pt x="87" y="88"/>
                </a:lnTo>
                <a:lnTo>
                  <a:pt x="87" y="88"/>
                </a:lnTo>
                <a:lnTo>
                  <a:pt x="85" y="90"/>
                </a:lnTo>
                <a:lnTo>
                  <a:pt x="85" y="90"/>
                </a:lnTo>
                <a:lnTo>
                  <a:pt x="85" y="92"/>
                </a:lnTo>
                <a:lnTo>
                  <a:pt x="85" y="92"/>
                </a:lnTo>
                <a:lnTo>
                  <a:pt x="85" y="94"/>
                </a:lnTo>
                <a:lnTo>
                  <a:pt x="85" y="94"/>
                </a:lnTo>
                <a:lnTo>
                  <a:pt x="83" y="94"/>
                </a:lnTo>
                <a:lnTo>
                  <a:pt x="83" y="92"/>
                </a:lnTo>
                <a:lnTo>
                  <a:pt x="83" y="92"/>
                </a:lnTo>
                <a:lnTo>
                  <a:pt x="83" y="90"/>
                </a:lnTo>
                <a:lnTo>
                  <a:pt x="83" y="90"/>
                </a:lnTo>
                <a:lnTo>
                  <a:pt x="81" y="90"/>
                </a:lnTo>
                <a:lnTo>
                  <a:pt x="81" y="90"/>
                </a:lnTo>
                <a:lnTo>
                  <a:pt x="81" y="90"/>
                </a:lnTo>
                <a:lnTo>
                  <a:pt x="81" y="92"/>
                </a:lnTo>
                <a:lnTo>
                  <a:pt x="81" y="92"/>
                </a:lnTo>
                <a:lnTo>
                  <a:pt x="81" y="94"/>
                </a:lnTo>
                <a:lnTo>
                  <a:pt x="81" y="94"/>
                </a:lnTo>
                <a:lnTo>
                  <a:pt x="79" y="94"/>
                </a:lnTo>
                <a:lnTo>
                  <a:pt x="79" y="94"/>
                </a:lnTo>
                <a:lnTo>
                  <a:pt x="77" y="92"/>
                </a:lnTo>
                <a:lnTo>
                  <a:pt x="77" y="90"/>
                </a:lnTo>
                <a:lnTo>
                  <a:pt x="75" y="83"/>
                </a:lnTo>
                <a:lnTo>
                  <a:pt x="71" y="77"/>
                </a:lnTo>
                <a:lnTo>
                  <a:pt x="69" y="75"/>
                </a:lnTo>
                <a:lnTo>
                  <a:pt x="69" y="75"/>
                </a:lnTo>
                <a:lnTo>
                  <a:pt x="69" y="75"/>
                </a:lnTo>
                <a:lnTo>
                  <a:pt x="66" y="75"/>
                </a:lnTo>
                <a:lnTo>
                  <a:pt x="66" y="79"/>
                </a:lnTo>
                <a:lnTo>
                  <a:pt x="66" y="79"/>
                </a:lnTo>
                <a:lnTo>
                  <a:pt x="66" y="81"/>
                </a:lnTo>
                <a:lnTo>
                  <a:pt x="64" y="81"/>
                </a:lnTo>
                <a:lnTo>
                  <a:pt x="64" y="81"/>
                </a:lnTo>
                <a:lnTo>
                  <a:pt x="62" y="81"/>
                </a:lnTo>
                <a:lnTo>
                  <a:pt x="62" y="83"/>
                </a:lnTo>
                <a:lnTo>
                  <a:pt x="60" y="86"/>
                </a:lnTo>
                <a:lnTo>
                  <a:pt x="58" y="86"/>
                </a:lnTo>
                <a:lnTo>
                  <a:pt x="54" y="86"/>
                </a:lnTo>
                <a:lnTo>
                  <a:pt x="52" y="88"/>
                </a:lnTo>
                <a:lnTo>
                  <a:pt x="52" y="88"/>
                </a:lnTo>
                <a:lnTo>
                  <a:pt x="50" y="88"/>
                </a:lnTo>
                <a:lnTo>
                  <a:pt x="48" y="86"/>
                </a:lnTo>
                <a:lnTo>
                  <a:pt x="48" y="86"/>
                </a:lnTo>
                <a:lnTo>
                  <a:pt x="46" y="88"/>
                </a:lnTo>
                <a:lnTo>
                  <a:pt x="43" y="90"/>
                </a:lnTo>
                <a:lnTo>
                  <a:pt x="41" y="90"/>
                </a:lnTo>
                <a:lnTo>
                  <a:pt x="35" y="90"/>
                </a:lnTo>
                <a:lnTo>
                  <a:pt x="29" y="90"/>
                </a:lnTo>
                <a:lnTo>
                  <a:pt x="21" y="88"/>
                </a:lnTo>
                <a:lnTo>
                  <a:pt x="18" y="88"/>
                </a:lnTo>
                <a:lnTo>
                  <a:pt x="10" y="88"/>
                </a:lnTo>
                <a:lnTo>
                  <a:pt x="8" y="90"/>
                </a:lnTo>
                <a:lnTo>
                  <a:pt x="6" y="90"/>
                </a:lnTo>
                <a:lnTo>
                  <a:pt x="6" y="92"/>
                </a:lnTo>
                <a:lnTo>
                  <a:pt x="6" y="92"/>
                </a:lnTo>
                <a:lnTo>
                  <a:pt x="6" y="92"/>
                </a:lnTo>
                <a:lnTo>
                  <a:pt x="6" y="94"/>
                </a:lnTo>
                <a:lnTo>
                  <a:pt x="6" y="94"/>
                </a:lnTo>
                <a:lnTo>
                  <a:pt x="6" y="94"/>
                </a:lnTo>
                <a:lnTo>
                  <a:pt x="6" y="96"/>
                </a:lnTo>
                <a:lnTo>
                  <a:pt x="6" y="98"/>
                </a:lnTo>
                <a:lnTo>
                  <a:pt x="8" y="100"/>
                </a:lnTo>
                <a:lnTo>
                  <a:pt x="8" y="100"/>
                </a:lnTo>
                <a:lnTo>
                  <a:pt x="10" y="102"/>
                </a:lnTo>
                <a:lnTo>
                  <a:pt x="10" y="104"/>
                </a:lnTo>
                <a:lnTo>
                  <a:pt x="10" y="104"/>
                </a:lnTo>
                <a:lnTo>
                  <a:pt x="10" y="106"/>
                </a:lnTo>
                <a:lnTo>
                  <a:pt x="10" y="106"/>
                </a:lnTo>
                <a:lnTo>
                  <a:pt x="10" y="109"/>
                </a:lnTo>
                <a:lnTo>
                  <a:pt x="8" y="111"/>
                </a:lnTo>
                <a:lnTo>
                  <a:pt x="8" y="113"/>
                </a:lnTo>
                <a:lnTo>
                  <a:pt x="8" y="113"/>
                </a:lnTo>
                <a:lnTo>
                  <a:pt x="8" y="115"/>
                </a:lnTo>
                <a:lnTo>
                  <a:pt x="8" y="115"/>
                </a:lnTo>
                <a:lnTo>
                  <a:pt x="6" y="117"/>
                </a:lnTo>
                <a:lnTo>
                  <a:pt x="6" y="117"/>
                </a:lnTo>
                <a:lnTo>
                  <a:pt x="4" y="121"/>
                </a:lnTo>
                <a:lnTo>
                  <a:pt x="2" y="123"/>
                </a:lnTo>
                <a:lnTo>
                  <a:pt x="2" y="125"/>
                </a:lnTo>
                <a:lnTo>
                  <a:pt x="0" y="132"/>
                </a:lnTo>
                <a:lnTo>
                  <a:pt x="4" y="132"/>
                </a:lnTo>
                <a:lnTo>
                  <a:pt x="10" y="134"/>
                </a:lnTo>
                <a:lnTo>
                  <a:pt x="10" y="134"/>
                </a:lnTo>
                <a:lnTo>
                  <a:pt x="12" y="134"/>
                </a:lnTo>
                <a:lnTo>
                  <a:pt x="12" y="136"/>
                </a:lnTo>
                <a:lnTo>
                  <a:pt x="16" y="138"/>
                </a:lnTo>
                <a:lnTo>
                  <a:pt x="16" y="138"/>
                </a:lnTo>
                <a:lnTo>
                  <a:pt x="18" y="140"/>
                </a:lnTo>
                <a:lnTo>
                  <a:pt x="18" y="140"/>
                </a:lnTo>
                <a:lnTo>
                  <a:pt x="18" y="144"/>
                </a:lnTo>
                <a:lnTo>
                  <a:pt x="18" y="146"/>
                </a:lnTo>
                <a:lnTo>
                  <a:pt x="18" y="148"/>
                </a:lnTo>
                <a:lnTo>
                  <a:pt x="18" y="150"/>
                </a:lnTo>
                <a:lnTo>
                  <a:pt x="21" y="150"/>
                </a:lnTo>
                <a:lnTo>
                  <a:pt x="21" y="154"/>
                </a:lnTo>
                <a:lnTo>
                  <a:pt x="35" y="167"/>
                </a:lnTo>
                <a:lnTo>
                  <a:pt x="37" y="169"/>
                </a:lnTo>
                <a:lnTo>
                  <a:pt x="39" y="173"/>
                </a:lnTo>
                <a:lnTo>
                  <a:pt x="39" y="173"/>
                </a:lnTo>
                <a:lnTo>
                  <a:pt x="39" y="175"/>
                </a:lnTo>
                <a:lnTo>
                  <a:pt x="39" y="175"/>
                </a:lnTo>
                <a:lnTo>
                  <a:pt x="37" y="180"/>
                </a:lnTo>
                <a:lnTo>
                  <a:pt x="37" y="180"/>
                </a:lnTo>
                <a:lnTo>
                  <a:pt x="37" y="182"/>
                </a:lnTo>
                <a:lnTo>
                  <a:pt x="37" y="182"/>
                </a:lnTo>
                <a:lnTo>
                  <a:pt x="39" y="184"/>
                </a:lnTo>
                <a:lnTo>
                  <a:pt x="39" y="188"/>
                </a:lnTo>
                <a:lnTo>
                  <a:pt x="41" y="190"/>
                </a:lnTo>
                <a:lnTo>
                  <a:pt x="41" y="190"/>
                </a:lnTo>
                <a:lnTo>
                  <a:pt x="43" y="192"/>
                </a:lnTo>
                <a:lnTo>
                  <a:pt x="43" y="192"/>
                </a:lnTo>
                <a:lnTo>
                  <a:pt x="46" y="192"/>
                </a:lnTo>
                <a:lnTo>
                  <a:pt x="46" y="192"/>
                </a:lnTo>
                <a:lnTo>
                  <a:pt x="48" y="192"/>
                </a:lnTo>
                <a:lnTo>
                  <a:pt x="48" y="192"/>
                </a:lnTo>
                <a:lnTo>
                  <a:pt x="50" y="192"/>
                </a:lnTo>
                <a:lnTo>
                  <a:pt x="50" y="192"/>
                </a:lnTo>
                <a:lnTo>
                  <a:pt x="56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4"/>
                </a:lnTo>
                <a:lnTo>
                  <a:pt x="58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58" y="188"/>
                </a:lnTo>
                <a:lnTo>
                  <a:pt x="60" y="188"/>
                </a:lnTo>
                <a:lnTo>
                  <a:pt x="60" y="188"/>
                </a:lnTo>
                <a:lnTo>
                  <a:pt x="60" y="186"/>
                </a:lnTo>
                <a:lnTo>
                  <a:pt x="62" y="186"/>
                </a:lnTo>
                <a:lnTo>
                  <a:pt x="62" y="186"/>
                </a:lnTo>
                <a:lnTo>
                  <a:pt x="64" y="186"/>
                </a:lnTo>
                <a:lnTo>
                  <a:pt x="64" y="186"/>
                </a:lnTo>
                <a:lnTo>
                  <a:pt x="64" y="188"/>
                </a:lnTo>
                <a:lnTo>
                  <a:pt x="66" y="188"/>
                </a:lnTo>
                <a:lnTo>
                  <a:pt x="66" y="190"/>
                </a:lnTo>
                <a:lnTo>
                  <a:pt x="66" y="190"/>
                </a:lnTo>
                <a:lnTo>
                  <a:pt x="69" y="194"/>
                </a:lnTo>
                <a:lnTo>
                  <a:pt x="69" y="194"/>
                </a:lnTo>
                <a:lnTo>
                  <a:pt x="69" y="196"/>
                </a:lnTo>
                <a:lnTo>
                  <a:pt x="66" y="196"/>
                </a:lnTo>
                <a:lnTo>
                  <a:pt x="66" y="198"/>
                </a:lnTo>
                <a:lnTo>
                  <a:pt x="66" y="198"/>
                </a:lnTo>
                <a:lnTo>
                  <a:pt x="62" y="203"/>
                </a:lnTo>
                <a:lnTo>
                  <a:pt x="62" y="203"/>
                </a:lnTo>
                <a:lnTo>
                  <a:pt x="62" y="205"/>
                </a:lnTo>
                <a:lnTo>
                  <a:pt x="60" y="205"/>
                </a:lnTo>
                <a:lnTo>
                  <a:pt x="62" y="207"/>
                </a:lnTo>
                <a:lnTo>
                  <a:pt x="62" y="207"/>
                </a:lnTo>
                <a:lnTo>
                  <a:pt x="62" y="209"/>
                </a:lnTo>
                <a:lnTo>
                  <a:pt x="62" y="209"/>
                </a:lnTo>
                <a:lnTo>
                  <a:pt x="60" y="213"/>
                </a:lnTo>
                <a:lnTo>
                  <a:pt x="60" y="213"/>
                </a:lnTo>
                <a:lnTo>
                  <a:pt x="60" y="215"/>
                </a:lnTo>
                <a:lnTo>
                  <a:pt x="60" y="215"/>
                </a:lnTo>
                <a:lnTo>
                  <a:pt x="60" y="217"/>
                </a:lnTo>
                <a:lnTo>
                  <a:pt x="62" y="217"/>
                </a:lnTo>
                <a:lnTo>
                  <a:pt x="62" y="217"/>
                </a:lnTo>
                <a:lnTo>
                  <a:pt x="62" y="217"/>
                </a:lnTo>
                <a:lnTo>
                  <a:pt x="64" y="215"/>
                </a:lnTo>
                <a:lnTo>
                  <a:pt x="66" y="213"/>
                </a:lnTo>
                <a:lnTo>
                  <a:pt x="66" y="213"/>
                </a:lnTo>
                <a:lnTo>
                  <a:pt x="69" y="215"/>
                </a:lnTo>
                <a:lnTo>
                  <a:pt x="69" y="215"/>
                </a:lnTo>
                <a:lnTo>
                  <a:pt x="69" y="217"/>
                </a:lnTo>
                <a:lnTo>
                  <a:pt x="71" y="223"/>
                </a:lnTo>
                <a:lnTo>
                  <a:pt x="69" y="232"/>
                </a:lnTo>
                <a:lnTo>
                  <a:pt x="69" y="236"/>
                </a:lnTo>
                <a:lnTo>
                  <a:pt x="69" y="240"/>
                </a:lnTo>
                <a:lnTo>
                  <a:pt x="71" y="242"/>
                </a:lnTo>
                <a:lnTo>
                  <a:pt x="75" y="246"/>
                </a:lnTo>
                <a:lnTo>
                  <a:pt x="75" y="246"/>
                </a:lnTo>
                <a:lnTo>
                  <a:pt x="75" y="248"/>
                </a:lnTo>
                <a:lnTo>
                  <a:pt x="77" y="251"/>
                </a:lnTo>
                <a:lnTo>
                  <a:pt x="77" y="253"/>
                </a:lnTo>
                <a:lnTo>
                  <a:pt x="77" y="255"/>
                </a:lnTo>
                <a:lnTo>
                  <a:pt x="77" y="257"/>
                </a:lnTo>
                <a:lnTo>
                  <a:pt x="77" y="257"/>
                </a:lnTo>
                <a:lnTo>
                  <a:pt x="79" y="257"/>
                </a:lnTo>
                <a:lnTo>
                  <a:pt x="79" y="257"/>
                </a:lnTo>
                <a:lnTo>
                  <a:pt x="79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7"/>
                </a:lnTo>
                <a:lnTo>
                  <a:pt x="81" y="255"/>
                </a:lnTo>
                <a:lnTo>
                  <a:pt x="81" y="255"/>
                </a:lnTo>
                <a:lnTo>
                  <a:pt x="81" y="255"/>
                </a:lnTo>
                <a:lnTo>
                  <a:pt x="83" y="255"/>
                </a:lnTo>
                <a:lnTo>
                  <a:pt x="85" y="257"/>
                </a:lnTo>
                <a:lnTo>
                  <a:pt x="87" y="257"/>
                </a:lnTo>
                <a:lnTo>
                  <a:pt x="87" y="257"/>
                </a:lnTo>
                <a:lnTo>
                  <a:pt x="89" y="257"/>
                </a:lnTo>
                <a:lnTo>
                  <a:pt x="89" y="257"/>
                </a:lnTo>
                <a:lnTo>
                  <a:pt x="92" y="257"/>
                </a:lnTo>
                <a:lnTo>
                  <a:pt x="92" y="257"/>
                </a:lnTo>
                <a:lnTo>
                  <a:pt x="92" y="257"/>
                </a:lnTo>
                <a:lnTo>
                  <a:pt x="94" y="257"/>
                </a:lnTo>
                <a:lnTo>
                  <a:pt x="94" y="257"/>
                </a:lnTo>
                <a:lnTo>
                  <a:pt x="96" y="257"/>
                </a:lnTo>
                <a:lnTo>
                  <a:pt x="96" y="257"/>
                </a:lnTo>
                <a:lnTo>
                  <a:pt x="98" y="259"/>
                </a:lnTo>
                <a:lnTo>
                  <a:pt x="100" y="259"/>
                </a:lnTo>
                <a:lnTo>
                  <a:pt x="100" y="259"/>
                </a:lnTo>
                <a:lnTo>
                  <a:pt x="100" y="263"/>
                </a:lnTo>
                <a:lnTo>
                  <a:pt x="100" y="263"/>
                </a:lnTo>
                <a:lnTo>
                  <a:pt x="102" y="265"/>
                </a:lnTo>
                <a:lnTo>
                  <a:pt x="102" y="267"/>
                </a:lnTo>
                <a:lnTo>
                  <a:pt x="102" y="267"/>
                </a:lnTo>
                <a:lnTo>
                  <a:pt x="102" y="269"/>
                </a:lnTo>
                <a:lnTo>
                  <a:pt x="102" y="271"/>
                </a:lnTo>
                <a:lnTo>
                  <a:pt x="100" y="271"/>
                </a:lnTo>
                <a:lnTo>
                  <a:pt x="100" y="274"/>
                </a:lnTo>
                <a:lnTo>
                  <a:pt x="96" y="276"/>
                </a:lnTo>
                <a:lnTo>
                  <a:pt x="94" y="278"/>
                </a:lnTo>
                <a:lnTo>
                  <a:pt x="94" y="278"/>
                </a:lnTo>
                <a:lnTo>
                  <a:pt x="92" y="278"/>
                </a:lnTo>
                <a:lnTo>
                  <a:pt x="92" y="280"/>
                </a:lnTo>
                <a:lnTo>
                  <a:pt x="89" y="280"/>
                </a:lnTo>
                <a:lnTo>
                  <a:pt x="89" y="280"/>
                </a:lnTo>
                <a:lnTo>
                  <a:pt x="89" y="282"/>
                </a:lnTo>
                <a:lnTo>
                  <a:pt x="87" y="282"/>
                </a:lnTo>
                <a:lnTo>
                  <a:pt x="87" y="288"/>
                </a:lnTo>
                <a:lnTo>
                  <a:pt x="85" y="288"/>
                </a:lnTo>
                <a:lnTo>
                  <a:pt x="85" y="290"/>
                </a:lnTo>
                <a:lnTo>
                  <a:pt x="81" y="292"/>
                </a:lnTo>
                <a:lnTo>
                  <a:pt x="79" y="294"/>
                </a:lnTo>
                <a:lnTo>
                  <a:pt x="77" y="296"/>
                </a:lnTo>
                <a:lnTo>
                  <a:pt x="77" y="296"/>
                </a:lnTo>
                <a:lnTo>
                  <a:pt x="75" y="296"/>
                </a:lnTo>
                <a:lnTo>
                  <a:pt x="73" y="296"/>
                </a:lnTo>
                <a:lnTo>
                  <a:pt x="73" y="296"/>
                </a:lnTo>
                <a:lnTo>
                  <a:pt x="71" y="296"/>
                </a:lnTo>
                <a:lnTo>
                  <a:pt x="69" y="299"/>
                </a:lnTo>
                <a:lnTo>
                  <a:pt x="69" y="301"/>
                </a:lnTo>
                <a:lnTo>
                  <a:pt x="69" y="301"/>
                </a:lnTo>
                <a:lnTo>
                  <a:pt x="66" y="301"/>
                </a:lnTo>
                <a:lnTo>
                  <a:pt x="64" y="301"/>
                </a:lnTo>
                <a:lnTo>
                  <a:pt x="64" y="303"/>
                </a:lnTo>
                <a:lnTo>
                  <a:pt x="64" y="303"/>
                </a:lnTo>
                <a:lnTo>
                  <a:pt x="64" y="303"/>
                </a:lnTo>
                <a:lnTo>
                  <a:pt x="64" y="305"/>
                </a:lnTo>
                <a:lnTo>
                  <a:pt x="62" y="307"/>
                </a:lnTo>
                <a:lnTo>
                  <a:pt x="66" y="309"/>
                </a:lnTo>
                <a:lnTo>
                  <a:pt x="71" y="309"/>
                </a:lnTo>
                <a:lnTo>
                  <a:pt x="73" y="311"/>
                </a:lnTo>
                <a:lnTo>
                  <a:pt x="79" y="319"/>
                </a:lnTo>
                <a:lnTo>
                  <a:pt x="79" y="322"/>
                </a:lnTo>
                <a:lnTo>
                  <a:pt x="81" y="322"/>
                </a:lnTo>
                <a:lnTo>
                  <a:pt x="81" y="324"/>
                </a:lnTo>
                <a:lnTo>
                  <a:pt x="85" y="326"/>
                </a:lnTo>
                <a:lnTo>
                  <a:pt x="85" y="328"/>
                </a:lnTo>
                <a:lnTo>
                  <a:pt x="85" y="328"/>
                </a:lnTo>
                <a:lnTo>
                  <a:pt x="87" y="328"/>
                </a:lnTo>
                <a:lnTo>
                  <a:pt x="89" y="328"/>
                </a:lnTo>
                <a:lnTo>
                  <a:pt x="96" y="330"/>
                </a:lnTo>
                <a:lnTo>
                  <a:pt x="98" y="330"/>
                </a:lnTo>
                <a:lnTo>
                  <a:pt x="108" y="330"/>
                </a:lnTo>
                <a:lnTo>
                  <a:pt x="108" y="330"/>
                </a:lnTo>
                <a:lnTo>
                  <a:pt x="115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6"/>
                </a:lnTo>
                <a:lnTo>
                  <a:pt x="117" y="324"/>
                </a:lnTo>
                <a:lnTo>
                  <a:pt x="117" y="324"/>
                </a:lnTo>
                <a:lnTo>
                  <a:pt x="117" y="322"/>
                </a:lnTo>
                <a:lnTo>
                  <a:pt x="117" y="322"/>
                </a:lnTo>
                <a:lnTo>
                  <a:pt x="117" y="322"/>
                </a:lnTo>
                <a:lnTo>
                  <a:pt x="119" y="319"/>
                </a:lnTo>
                <a:lnTo>
                  <a:pt x="121" y="319"/>
                </a:lnTo>
                <a:lnTo>
                  <a:pt x="140" y="319"/>
                </a:lnTo>
                <a:lnTo>
                  <a:pt x="142" y="319"/>
                </a:lnTo>
                <a:lnTo>
                  <a:pt x="144" y="319"/>
                </a:lnTo>
                <a:lnTo>
                  <a:pt x="144" y="317"/>
                </a:lnTo>
                <a:lnTo>
                  <a:pt x="144" y="317"/>
                </a:lnTo>
                <a:lnTo>
                  <a:pt x="146" y="317"/>
                </a:lnTo>
                <a:lnTo>
                  <a:pt x="148" y="317"/>
                </a:lnTo>
                <a:lnTo>
                  <a:pt x="148" y="317"/>
                </a:lnTo>
                <a:lnTo>
                  <a:pt x="154" y="319"/>
                </a:lnTo>
                <a:lnTo>
                  <a:pt x="158" y="319"/>
                </a:lnTo>
                <a:lnTo>
                  <a:pt x="158" y="319"/>
                </a:lnTo>
                <a:lnTo>
                  <a:pt x="160" y="319"/>
                </a:lnTo>
                <a:lnTo>
                  <a:pt x="160" y="317"/>
                </a:lnTo>
                <a:lnTo>
                  <a:pt x="163" y="317"/>
                </a:lnTo>
                <a:lnTo>
                  <a:pt x="163" y="317"/>
                </a:lnTo>
                <a:lnTo>
                  <a:pt x="167" y="317"/>
                </a:lnTo>
                <a:lnTo>
                  <a:pt x="167" y="317"/>
                </a:lnTo>
                <a:lnTo>
                  <a:pt x="171" y="313"/>
                </a:lnTo>
                <a:lnTo>
                  <a:pt x="173" y="311"/>
                </a:lnTo>
                <a:lnTo>
                  <a:pt x="177" y="317"/>
                </a:lnTo>
                <a:lnTo>
                  <a:pt x="177" y="324"/>
                </a:lnTo>
                <a:lnTo>
                  <a:pt x="177" y="328"/>
                </a:lnTo>
                <a:lnTo>
                  <a:pt x="177" y="330"/>
                </a:lnTo>
                <a:lnTo>
                  <a:pt x="177" y="332"/>
                </a:lnTo>
                <a:lnTo>
                  <a:pt x="177" y="334"/>
                </a:lnTo>
                <a:lnTo>
                  <a:pt x="177" y="336"/>
                </a:lnTo>
                <a:lnTo>
                  <a:pt x="171" y="342"/>
                </a:lnTo>
                <a:lnTo>
                  <a:pt x="169" y="349"/>
                </a:lnTo>
                <a:lnTo>
                  <a:pt x="167" y="351"/>
                </a:lnTo>
                <a:lnTo>
                  <a:pt x="167" y="353"/>
                </a:lnTo>
                <a:lnTo>
                  <a:pt x="167" y="353"/>
                </a:lnTo>
                <a:lnTo>
                  <a:pt x="167" y="355"/>
                </a:lnTo>
                <a:lnTo>
                  <a:pt x="167" y="355"/>
                </a:lnTo>
                <a:lnTo>
                  <a:pt x="167" y="355"/>
                </a:lnTo>
                <a:lnTo>
                  <a:pt x="171" y="353"/>
                </a:lnTo>
                <a:lnTo>
                  <a:pt x="173" y="353"/>
                </a:lnTo>
                <a:lnTo>
                  <a:pt x="173" y="353"/>
                </a:lnTo>
                <a:lnTo>
                  <a:pt x="175" y="353"/>
                </a:lnTo>
                <a:lnTo>
                  <a:pt x="177" y="353"/>
                </a:lnTo>
                <a:lnTo>
                  <a:pt x="179" y="355"/>
                </a:lnTo>
                <a:lnTo>
                  <a:pt x="186" y="359"/>
                </a:lnTo>
                <a:lnTo>
                  <a:pt x="188" y="361"/>
                </a:lnTo>
                <a:lnTo>
                  <a:pt x="190" y="363"/>
                </a:lnTo>
                <a:lnTo>
                  <a:pt x="190" y="363"/>
                </a:lnTo>
                <a:lnTo>
                  <a:pt x="190" y="363"/>
                </a:lnTo>
                <a:lnTo>
                  <a:pt x="192" y="363"/>
                </a:lnTo>
                <a:lnTo>
                  <a:pt x="196" y="357"/>
                </a:lnTo>
                <a:lnTo>
                  <a:pt x="200" y="353"/>
                </a:lnTo>
                <a:lnTo>
                  <a:pt x="202" y="351"/>
                </a:lnTo>
                <a:lnTo>
                  <a:pt x="206" y="351"/>
                </a:lnTo>
                <a:lnTo>
                  <a:pt x="209" y="349"/>
                </a:lnTo>
                <a:lnTo>
                  <a:pt x="209" y="349"/>
                </a:lnTo>
                <a:lnTo>
                  <a:pt x="211" y="349"/>
                </a:lnTo>
                <a:lnTo>
                  <a:pt x="211" y="349"/>
                </a:lnTo>
                <a:lnTo>
                  <a:pt x="213" y="349"/>
                </a:lnTo>
                <a:lnTo>
                  <a:pt x="215" y="349"/>
                </a:lnTo>
                <a:lnTo>
                  <a:pt x="223" y="355"/>
                </a:lnTo>
                <a:lnTo>
                  <a:pt x="229" y="357"/>
                </a:lnTo>
                <a:lnTo>
                  <a:pt x="234" y="357"/>
                </a:lnTo>
                <a:lnTo>
                  <a:pt x="236" y="357"/>
                </a:lnTo>
                <a:lnTo>
                  <a:pt x="238" y="357"/>
                </a:lnTo>
                <a:lnTo>
                  <a:pt x="240" y="357"/>
                </a:lnTo>
                <a:lnTo>
                  <a:pt x="240" y="357"/>
                </a:lnTo>
                <a:lnTo>
                  <a:pt x="242" y="355"/>
                </a:lnTo>
                <a:lnTo>
                  <a:pt x="242" y="355"/>
                </a:lnTo>
                <a:lnTo>
                  <a:pt x="244" y="355"/>
                </a:lnTo>
                <a:lnTo>
                  <a:pt x="244" y="353"/>
                </a:lnTo>
                <a:lnTo>
                  <a:pt x="246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3"/>
                </a:lnTo>
                <a:lnTo>
                  <a:pt x="248" y="355"/>
                </a:lnTo>
                <a:lnTo>
                  <a:pt x="248" y="355"/>
                </a:lnTo>
                <a:lnTo>
                  <a:pt x="246" y="357"/>
                </a:lnTo>
                <a:lnTo>
                  <a:pt x="246" y="359"/>
                </a:lnTo>
                <a:lnTo>
                  <a:pt x="246" y="359"/>
                </a:lnTo>
                <a:lnTo>
                  <a:pt x="246" y="361"/>
                </a:lnTo>
                <a:lnTo>
                  <a:pt x="246" y="361"/>
                </a:lnTo>
                <a:lnTo>
                  <a:pt x="246" y="363"/>
                </a:lnTo>
                <a:lnTo>
                  <a:pt x="246" y="365"/>
                </a:lnTo>
                <a:lnTo>
                  <a:pt x="252" y="367"/>
                </a:lnTo>
                <a:lnTo>
                  <a:pt x="257" y="367"/>
                </a:lnTo>
                <a:lnTo>
                  <a:pt x="259" y="365"/>
                </a:lnTo>
                <a:lnTo>
                  <a:pt x="261" y="363"/>
                </a:lnTo>
                <a:lnTo>
                  <a:pt x="265" y="357"/>
                </a:lnTo>
                <a:lnTo>
                  <a:pt x="265" y="355"/>
                </a:lnTo>
                <a:lnTo>
                  <a:pt x="267" y="355"/>
                </a:lnTo>
                <a:lnTo>
                  <a:pt x="267" y="355"/>
                </a:lnTo>
                <a:lnTo>
                  <a:pt x="265" y="353"/>
                </a:lnTo>
                <a:lnTo>
                  <a:pt x="265" y="351"/>
                </a:lnTo>
                <a:lnTo>
                  <a:pt x="267" y="351"/>
                </a:lnTo>
                <a:lnTo>
                  <a:pt x="267" y="347"/>
                </a:lnTo>
                <a:lnTo>
                  <a:pt x="267" y="347"/>
                </a:lnTo>
                <a:lnTo>
                  <a:pt x="267" y="345"/>
                </a:lnTo>
                <a:lnTo>
                  <a:pt x="265" y="340"/>
                </a:lnTo>
                <a:lnTo>
                  <a:pt x="265" y="340"/>
                </a:lnTo>
                <a:lnTo>
                  <a:pt x="265" y="338"/>
                </a:lnTo>
                <a:lnTo>
                  <a:pt x="265" y="336"/>
                </a:lnTo>
                <a:lnTo>
                  <a:pt x="267" y="334"/>
                </a:lnTo>
                <a:lnTo>
                  <a:pt x="267" y="332"/>
                </a:lnTo>
                <a:lnTo>
                  <a:pt x="267" y="330"/>
                </a:lnTo>
                <a:lnTo>
                  <a:pt x="267" y="324"/>
                </a:lnTo>
                <a:lnTo>
                  <a:pt x="267" y="322"/>
                </a:lnTo>
                <a:lnTo>
                  <a:pt x="267" y="319"/>
                </a:lnTo>
                <a:lnTo>
                  <a:pt x="263" y="317"/>
                </a:lnTo>
                <a:lnTo>
                  <a:pt x="263" y="315"/>
                </a:lnTo>
                <a:lnTo>
                  <a:pt x="263" y="313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3" y="311"/>
                </a:lnTo>
                <a:lnTo>
                  <a:pt x="265" y="311"/>
                </a:lnTo>
                <a:lnTo>
                  <a:pt x="265" y="309"/>
                </a:lnTo>
                <a:lnTo>
                  <a:pt x="267" y="309"/>
                </a:lnTo>
                <a:lnTo>
                  <a:pt x="267" y="309"/>
                </a:lnTo>
                <a:lnTo>
                  <a:pt x="269" y="309"/>
                </a:lnTo>
                <a:lnTo>
                  <a:pt x="269" y="309"/>
                </a:lnTo>
                <a:lnTo>
                  <a:pt x="271" y="307"/>
                </a:lnTo>
                <a:lnTo>
                  <a:pt x="271" y="305"/>
                </a:lnTo>
                <a:lnTo>
                  <a:pt x="273" y="305"/>
                </a:lnTo>
                <a:lnTo>
                  <a:pt x="273" y="305"/>
                </a:lnTo>
                <a:lnTo>
                  <a:pt x="275" y="305"/>
                </a:lnTo>
                <a:lnTo>
                  <a:pt x="275" y="307"/>
                </a:lnTo>
                <a:lnTo>
                  <a:pt x="280" y="311"/>
                </a:lnTo>
                <a:lnTo>
                  <a:pt x="296" y="319"/>
                </a:lnTo>
                <a:lnTo>
                  <a:pt x="298" y="322"/>
                </a:lnTo>
                <a:lnTo>
                  <a:pt x="300" y="324"/>
                </a:lnTo>
                <a:lnTo>
                  <a:pt x="300" y="326"/>
                </a:lnTo>
                <a:lnTo>
                  <a:pt x="303" y="328"/>
                </a:lnTo>
                <a:lnTo>
                  <a:pt x="305" y="328"/>
                </a:lnTo>
                <a:lnTo>
                  <a:pt x="307" y="330"/>
                </a:lnTo>
                <a:lnTo>
                  <a:pt x="307" y="330"/>
                </a:lnTo>
                <a:lnTo>
                  <a:pt x="309" y="332"/>
                </a:lnTo>
                <a:lnTo>
                  <a:pt x="311" y="332"/>
                </a:lnTo>
                <a:lnTo>
                  <a:pt x="313" y="330"/>
                </a:lnTo>
                <a:lnTo>
                  <a:pt x="317" y="330"/>
                </a:lnTo>
                <a:lnTo>
                  <a:pt x="317" y="330"/>
                </a:lnTo>
                <a:lnTo>
                  <a:pt x="319" y="330"/>
                </a:lnTo>
                <a:lnTo>
                  <a:pt x="319" y="330"/>
                </a:lnTo>
                <a:lnTo>
                  <a:pt x="330" y="336"/>
                </a:lnTo>
                <a:lnTo>
                  <a:pt x="334" y="340"/>
                </a:lnTo>
                <a:lnTo>
                  <a:pt x="338" y="342"/>
                </a:lnTo>
                <a:lnTo>
                  <a:pt x="338" y="342"/>
                </a:lnTo>
                <a:lnTo>
                  <a:pt x="340" y="340"/>
                </a:lnTo>
                <a:lnTo>
                  <a:pt x="342" y="340"/>
                </a:lnTo>
                <a:lnTo>
                  <a:pt x="342" y="338"/>
                </a:lnTo>
                <a:lnTo>
                  <a:pt x="342" y="338"/>
                </a:lnTo>
                <a:lnTo>
                  <a:pt x="344" y="340"/>
                </a:lnTo>
                <a:lnTo>
                  <a:pt x="346" y="340"/>
                </a:lnTo>
                <a:lnTo>
                  <a:pt x="346" y="338"/>
                </a:lnTo>
                <a:lnTo>
                  <a:pt x="346" y="338"/>
                </a:lnTo>
                <a:lnTo>
                  <a:pt x="346" y="336"/>
                </a:lnTo>
                <a:lnTo>
                  <a:pt x="346" y="336"/>
                </a:lnTo>
                <a:lnTo>
                  <a:pt x="348" y="334"/>
                </a:lnTo>
                <a:lnTo>
                  <a:pt x="348" y="334"/>
                </a:lnTo>
                <a:lnTo>
                  <a:pt x="353" y="334"/>
                </a:lnTo>
                <a:lnTo>
                  <a:pt x="355" y="334"/>
                </a:lnTo>
                <a:lnTo>
                  <a:pt x="355" y="334"/>
                </a:lnTo>
                <a:lnTo>
                  <a:pt x="355" y="332"/>
                </a:lnTo>
                <a:lnTo>
                  <a:pt x="353" y="330"/>
                </a:lnTo>
                <a:lnTo>
                  <a:pt x="351" y="330"/>
                </a:lnTo>
                <a:lnTo>
                  <a:pt x="351" y="328"/>
                </a:lnTo>
                <a:lnTo>
                  <a:pt x="348" y="326"/>
                </a:lnTo>
                <a:lnTo>
                  <a:pt x="348" y="324"/>
                </a:lnTo>
                <a:lnTo>
                  <a:pt x="348" y="322"/>
                </a:lnTo>
                <a:lnTo>
                  <a:pt x="346" y="319"/>
                </a:lnTo>
                <a:lnTo>
                  <a:pt x="346" y="317"/>
                </a:lnTo>
                <a:lnTo>
                  <a:pt x="342" y="317"/>
                </a:lnTo>
                <a:lnTo>
                  <a:pt x="342" y="315"/>
                </a:lnTo>
                <a:lnTo>
                  <a:pt x="342" y="315"/>
                </a:lnTo>
                <a:lnTo>
                  <a:pt x="340" y="313"/>
                </a:lnTo>
                <a:lnTo>
                  <a:pt x="340" y="313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0" y="311"/>
                </a:lnTo>
                <a:lnTo>
                  <a:pt x="342" y="311"/>
                </a:lnTo>
                <a:lnTo>
                  <a:pt x="344" y="311"/>
                </a:lnTo>
                <a:lnTo>
                  <a:pt x="344" y="311"/>
                </a:lnTo>
                <a:lnTo>
                  <a:pt x="344" y="311"/>
                </a:lnTo>
                <a:lnTo>
                  <a:pt x="346" y="311"/>
                </a:lnTo>
                <a:lnTo>
                  <a:pt x="346" y="309"/>
                </a:lnTo>
                <a:lnTo>
                  <a:pt x="344" y="309"/>
                </a:lnTo>
                <a:lnTo>
                  <a:pt x="344" y="307"/>
                </a:lnTo>
                <a:lnTo>
                  <a:pt x="344" y="305"/>
                </a:lnTo>
                <a:lnTo>
                  <a:pt x="342" y="303"/>
                </a:lnTo>
                <a:lnTo>
                  <a:pt x="340" y="303"/>
                </a:lnTo>
                <a:lnTo>
                  <a:pt x="338" y="301"/>
                </a:lnTo>
                <a:lnTo>
                  <a:pt x="334" y="301"/>
                </a:lnTo>
                <a:lnTo>
                  <a:pt x="332" y="301"/>
                </a:lnTo>
                <a:lnTo>
                  <a:pt x="330" y="301"/>
                </a:lnTo>
                <a:lnTo>
                  <a:pt x="330" y="299"/>
                </a:lnTo>
                <a:lnTo>
                  <a:pt x="330" y="296"/>
                </a:lnTo>
                <a:lnTo>
                  <a:pt x="328" y="292"/>
                </a:lnTo>
                <a:lnTo>
                  <a:pt x="321" y="286"/>
                </a:lnTo>
                <a:lnTo>
                  <a:pt x="319" y="284"/>
                </a:lnTo>
                <a:lnTo>
                  <a:pt x="319" y="284"/>
                </a:lnTo>
                <a:lnTo>
                  <a:pt x="317" y="284"/>
                </a:lnTo>
                <a:lnTo>
                  <a:pt x="317" y="284"/>
                </a:lnTo>
                <a:lnTo>
                  <a:pt x="315" y="284"/>
                </a:lnTo>
                <a:lnTo>
                  <a:pt x="309" y="280"/>
                </a:lnTo>
                <a:lnTo>
                  <a:pt x="309" y="278"/>
                </a:lnTo>
                <a:lnTo>
                  <a:pt x="309" y="278"/>
                </a:lnTo>
                <a:lnTo>
                  <a:pt x="309" y="274"/>
                </a:lnTo>
                <a:lnTo>
                  <a:pt x="309" y="271"/>
                </a:lnTo>
                <a:lnTo>
                  <a:pt x="309" y="271"/>
                </a:lnTo>
                <a:lnTo>
                  <a:pt x="311" y="267"/>
                </a:lnTo>
                <a:lnTo>
                  <a:pt x="311" y="267"/>
                </a:lnTo>
                <a:lnTo>
                  <a:pt x="311" y="265"/>
                </a:lnTo>
                <a:lnTo>
                  <a:pt x="311" y="265"/>
                </a:lnTo>
                <a:lnTo>
                  <a:pt x="311" y="263"/>
                </a:lnTo>
                <a:lnTo>
                  <a:pt x="311" y="263"/>
                </a:lnTo>
                <a:lnTo>
                  <a:pt x="313" y="261"/>
                </a:lnTo>
                <a:lnTo>
                  <a:pt x="315" y="261"/>
                </a:lnTo>
                <a:lnTo>
                  <a:pt x="315" y="259"/>
                </a:lnTo>
                <a:lnTo>
                  <a:pt x="317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9"/>
                </a:lnTo>
                <a:lnTo>
                  <a:pt x="319" y="257"/>
                </a:lnTo>
                <a:lnTo>
                  <a:pt x="319" y="257"/>
                </a:lnTo>
                <a:lnTo>
                  <a:pt x="317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15" y="257"/>
                </a:lnTo>
                <a:lnTo>
                  <a:pt x="300" y="255"/>
                </a:lnTo>
                <a:lnTo>
                  <a:pt x="294" y="255"/>
                </a:lnTo>
                <a:lnTo>
                  <a:pt x="290" y="255"/>
                </a:lnTo>
                <a:lnTo>
                  <a:pt x="290" y="255"/>
                </a:lnTo>
                <a:lnTo>
                  <a:pt x="288" y="257"/>
                </a:lnTo>
                <a:lnTo>
                  <a:pt x="286" y="257"/>
                </a:lnTo>
                <a:lnTo>
                  <a:pt x="286" y="255"/>
                </a:lnTo>
                <a:lnTo>
                  <a:pt x="284" y="253"/>
                </a:lnTo>
                <a:lnTo>
                  <a:pt x="271" y="240"/>
                </a:lnTo>
                <a:lnTo>
                  <a:pt x="269" y="238"/>
                </a:lnTo>
                <a:lnTo>
                  <a:pt x="267" y="238"/>
                </a:lnTo>
                <a:lnTo>
                  <a:pt x="265" y="236"/>
                </a:lnTo>
                <a:lnTo>
                  <a:pt x="263" y="236"/>
                </a:lnTo>
                <a:lnTo>
                  <a:pt x="259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8"/>
                </a:lnTo>
                <a:lnTo>
                  <a:pt x="257" y="236"/>
                </a:lnTo>
                <a:lnTo>
                  <a:pt x="257" y="234"/>
                </a:lnTo>
                <a:lnTo>
                  <a:pt x="252" y="230"/>
                </a:lnTo>
                <a:lnTo>
                  <a:pt x="252" y="228"/>
                </a:lnTo>
                <a:lnTo>
                  <a:pt x="252" y="225"/>
                </a:lnTo>
                <a:lnTo>
                  <a:pt x="252" y="223"/>
                </a:lnTo>
                <a:lnTo>
                  <a:pt x="254" y="221"/>
                </a:lnTo>
                <a:lnTo>
                  <a:pt x="257" y="219"/>
                </a:lnTo>
                <a:lnTo>
                  <a:pt x="257" y="217"/>
                </a:lnTo>
                <a:lnTo>
                  <a:pt x="257" y="217"/>
                </a:lnTo>
                <a:lnTo>
                  <a:pt x="257" y="213"/>
                </a:lnTo>
                <a:lnTo>
                  <a:pt x="257" y="213"/>
                </a:lnTo>
                <a:lnTo>
                  <a:pt x="259" y="211"/>
                </a:lnTo>
                <a:lnTo>
                  <a:pt x="259" y="211"/>
                </a:lnTo>
                <a:lnTo>
                  <a:pt x="257" y="209"/>
                </a:lnTo>
                <a:lnTo>
                  <a:pt x="257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9"/>
                </a:lnTo>
                <a:lnTo>
                  <a:pt x="252" y="207"/>
                </a:lnTo>
                <a:lnTo>
                  <a:pt x="250" y="207"/>
                </a:lnTo>
                <a:lnTo>
                  <a:pt x="250" y="205"/>
                </a:lnTo>
                <a:lnTo>
                  <a:pt x="250" y="205"/>
                </a:lnTo>
                <a:lnTo>
                  <a:pt x="250" y="203"/>
                </a:lnTo>
                <a:lnTo>
                  <a:pt x="252" y="203"/>
                </a:lnTo>
                <a:lnTo>
                  <a:pt x="259" y="200"/>
                </a:lnTo>
                <a:lnTo>
                  <a:pt x="261" y="200"/>
                </a:lnTo>
                <a:lnTo>
                  <a:pt x="263" y="200"/>
                </a:lnTo>
                <a:lnTo>
                  <a:pt x="269" y="200"/>
                </a:lnTo>
                <a:lnTo>
                  <a:pt x="269" y="200"/>
                </a:lnTo>
                <a:lnTo>
                  <a:pt x="269" y="200"/>
                </a:lnTo>
                <a:lnTo>
                  <a:pt x="271" y="198"/>
                </a:lnTo>
                <a:lnTo>
                  <a:pt x="269" y="198"/>
                </a:lnTo>
                <a:lnTo>
                  <a:pt x="269" y="194"/>
                </a:lnTo>
                <a:lnTo>
                  <a:pt x="269" y="192"/>
                </a:lnTo>
                <a:lnTo>
                  <a:pt x="269" y="192"/>
                </a:lnTo>
                <a:lnTo>
                  <a:pt x="269" y="192"/>
                </a:lnTo>
                <a:lnTo>
                  <a:pt x="271" y="190"/>
                </a:lnTo>
                <a:lnTo>
                  <a:pt x="271" y="190"/>
                </a:lnTo>
                <a:lnTo>
                  <a:pt x="273" y="190"/>
                </a:lnTo>
                <a:lnTo>
                  <a:pt x="273" y="190"/>
                </a:lnTo>
                <a:lnTo>
                  <a:pt x="280" y="192"/>
                </a:lnTo>
                <a:lnTo>
                  <a:pt x="282" y="192"/>
                </a:lnTo>
                <a:lnTo>
                  <a:pt x="282" y="194"/>
                </a:lnTo>
                <a:lnTo>
                  <a:pt x="282" y="200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2" y="203"/>
                </a:lnTo>
                <a:lnTo>
                  <a:pt x="284" y="203"/>
                </a:lnTo>
                <a:lnTo>
                  <a:pt x="284" y="203"/>
                </a:lnTo>
                <a:lnTo>
                  <a:pt x="288" y="205"/>
                </a:lnTo>
                <a:lnTo>
                  <a:pt x="290" y="207"/>
                </a:lnTo>
                <a:lnTo>
                  <a:pt x="290" y="207"/>
                </a:lnTo>
                <a:lnTo>
                  <a:pt x="292" y="209"/>
                </a:lnTo>
                <a:lnTo>
                  <a:pt x="294" y="209"/>
                </a:lnTo>
                <a:lnTo>
                  <a:pt x="296" y="207"/>
                </a:lnTo>
                <a:lnTo>
                  <a:pt x="298" y="205"/>
                </a:lnTo>
                <a:lnTo>
                  <a:pt x="300" y="203"/>
                </a:lnTo>
                <a:lnTo>
                  <a:pt x="300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3"/>
                </a:lnTo>
                <a:lnTo>
                  <a:pt x="303" y="200"/>
                </a:lnTo>
                <a:lnTo>
                  <a:pt x="303" y="200"/>
                </a:lnTo>
                <a:lnTo>
                  <a:pt x="303" y="200"/>
                </a:lnTo>
                <a:lnTo>
                  <a:pt x="303" y="198"/>
                </a:lnTo>
                <a:lnTo>
                  <a:pt x="303" y="196"/>
                </a:lnTo>
                <a:lnTo>
                  <a:pt x="303" y="196"/>
                </a:lnTo>
                <a:lnTo>
                  <a:pt x="305" y="194"/>
                </a:lnTo>
                <a:lnTo>
                  <a:pt x="305" y="192"/>
                </a:lnTo>
                <a:lnTo>
                  <a:pt x="307" y="190"/>
                </a:lnTo>
                <a:lnTo>
                  <a:pt x="311" y="188"/>
                </a:lnTo>
                <a:lnTo>
                  <a:pt x="315" y="186"/>
                </a:lnTo>
                <a:lnTo>
                  <a:pt x="323" y="184"/>
                </a:lnTo>
                <a:lnTo>
                  <a:pt x="328" y="182"/>
                </a:lnTo>
                <a:lnTo>
                  <a:pt x="334" y="180"/>
                </a:lnTo>
                <a:lnTo>
                  <a:pt x="346" y="177"/>
                </a:lnTo>
                <a:lnTo>
                  <a:pt x="351" y="177"/>
                </a:lnTo>
                <a:lnTo>
                  <a:pt x="351" y="173"/>
                </a:lnTo>
                <a:lnTo>
                  <a:pt x="353" y="171"/>
                </a:lnTo>
                <a:lnTo>
                  <a:pt x="351" y="169"/>
                </a:lnTo>
                <a:lnTo>
                  <a:pt x="351" y="167"/>
                </a:lnTo>
                <a:lnTo>
                  <a:pt x="351" y="167"/>
                </a:lnTo>
                <a:lnTo>
                  <a:pt x="351" y="167"/>
                </a:lnTo>
                <a:lnTo>
                  <a:pt x="351" y="165"/>
                </a:lnTo>
                <a:lnTo>
                  <a:pt x="353" y="163"/>
                </a:lnTo>
                <a:lnTo>
                  <a:pt x="353" y="163"/>
                </a:lnTo>
                <a:lnTo>
                  <a:pt x="355" y="161"/>
                </a:lnTo>
                <a:lnTo>
                  <a:pt x="355" y="161"/>
                </a:lnTo>
                <a:lnTo>
                  <a:pt x="355" y="159"/>
                </a:lnTo>
                <a:lnTo>
                  <a:pt x="355" y="159"/>
                </a:lnTo>
                <a:lnTo>
                  <a:pt x="357" y="159"/>
                </a:lnTo>
                <a:lnTo>
                  <a:pt x="357" y="157"/>
                </a:lnTo>
                <a:lnTo>
                  <a:pt x="357" y="157"/>
                </a:lnTo>
                <a:lnTo>
                  <a:pt x="357" y="157"/>
                </a:lnTo>
                <a:lnTo>
                  <a:pt x="359" y="157"/>
                </a:lnTo>
                <a:lnTo>
                  <a:pt x="361" y="157"/>
                </a:lnTo>
                <a:lnTo>
                  <a:pt x="365" y="161"/>
                </a:lnTo>
                <a:lnTo>
                  <a:pt x="367" y="161"/>
                </a:lnTo>
                <a:lnTo>
                  <a:pt x="369" y="161"/>
                </a:lnTo>
                <a:lnTo>
                  <a:pt x="371" y="161"/>
                </a:lnTo>
                <a:lnTo>
                  <a:pt x="371" y="163"/>
                </a:lnTo>
                <a:lnTo>
                  <a:pt x="374" y="165"/>
                </a:lnTo>
                <a:lnTo>
                  <a:pt x="376" y="165"/>
                </a:lnTo>
                <a:lnTo>
                  <a:pt x="378" y="167"/>
                </a:lnTo>
                <a:lnTo>
                  <a:pt x="384" y="169"/>
                </a:lnTo>
                <a:lnTo>
                  <a:pt x="386" y="167"/>
                </a:lnTo>
                <a:lnTo>
                  <a:pt x="386" y="165"/>
                </a:lnTo>
                <a:lnTo>
                  <a:pt x="386" y="165"/>
                </a:lnTo>
                <a:lnTo>
                  <a:pt x="386" y="165"/>
                </a:lnTo>
                <a:lnTo>
                  <a:pt x="384" y="163"/>
                </a:lnTo>
                <a:lnTo>
                  <a:pt x="384" y="163"/>
                </a:lnTo>
                <a:lnTo>
                  <a:pt x="384" y="161"/>
                </a:lnTo>
                <a:lnTo>
                  <a:pt x="384" y="161"/>
                </a:lnTo>
                <a:lnTo>
                  <a:pt x="384" y="161"/>
                </a:lnTo>
                <a:lnTo>
                  <a:pt x="386" y="159"/>
                </a:lnTo>
                <a:lnTo>
                  <a:pt x="386" y="161"/>
                </a:lnTo>
                <a:lnTo>
                  <a:pt x="388" y="161"/>
                </a:lnTo>
                <a:lnTo>
                  <a:pt x="390" y="161"/>
                </a:lnTo>
                <a:lnTo>
                  <a:pt x="390" y="161"/>
                </a:lnTo>
                <a:lnTo>
                  <a:pt x="392" y="161"/>
                </a:lnTo>
                <a:lnTo>
                  <a:pt x="392" y="163"/>
                </a:lnTo>
                <a:lnTo>
                  <a:pt x="392" y="163"/>
                </a:lnTo>
                <a:lnTo>
                  <a:pt x="394" y="163"/>
                </a:lnTo>
                <a:lnTo>
                  <a:pt x="394" y="161"/>
                </a:lnTo>
                <a:lnTo>
                  <a:pt x="394" y="161"/>
                </a:lnTo>
                <a:lnTo>
                  <a:pt x="394" y="159"/>
                </a:lnTo>
                <a:lnTo>
                  <a:pt x="394" y="157"/>
                </a:lnTo>
                <a:lnTo>
                  <a:pt x="397" y="157"/>
                </a:lnTo>
                <a:lnTo>
                  <a:pt x="397" y="157"/>
                </a:lnTo>
                <a:lnTo>
                  <a:pt x="399" y="157"/>
                </a:lnTo>
                <a:lnTo>
                  <a:pt x="399" y="154"/>
                </a:lnTo>
                <a:lnTo>
                  <a:pt x="399" y="152"/>
                </a:lnTo>
                <a:lnTo>
                  <a:pt x="399" y="150"/>
                </a:lnTo>
                <a:lnTo>
                  <a:pt x="399" y="150"/>
                </a:lnTo>
                <a:lnTo>
                  <a:pt x="397" y="148"/>
                </a:lnTo>
                <a:lnTo>
                  <a:pt x="394" y="148"/>
                </a:lnTo>
                <a:lnTo>
                  <a:pt x="394" y="146"/>
                </a:lnTo>
                <a:lnTo>
                  <a:pt x="394" y="146"/>
                </a:lnTo>
                <a:lnTo>
                  <a:pt x="394" y="146"/>
                </a:lnTo>
                <a:lnTo>
                  <a:pt x="392" y="144"/>
                </a:lnTo>
                <a:lnTo>
                  <a:pt x="392" y="144"/>
                </a:lnTo>
                <a:lnTo>
                  <a:pt x="392" y="142"/>
                </a:lnTo>
                <a:lnTo>
                  <a:pt x="394" y="142"/>
                </a:lnTo>
                <a:lnTo>
                  <a:pt x="397" y="142"/>
                </a:lnTo>
                <a:lnTo>
                  <a:pt x="401" y="140"/>
                </a:lnTo>
                <a:lnTo>
                  <a:pt x="401" y="140"/>
                </a:lnTo>
                <a:lnTo>
                  <a:pt x="403" y="140"/>
                </a:lnTo>
                <a:lnTo>
                  <a:pt x="403" y="142"/>
                </a:lnTo>
                <a:lnTo>
                  <a:pt x="403" y="142"/>
                </a:lnTo>
                <a:lnTo>
                  <a:pt x="403" y="144"/>
                </a:lnTo>
                <a:lnTo>
                  <a:pt x="403" y="146"/>
                </a:lnTo>
                <a:lnTo>
                  <a:pt x="403" y="146"/>
                </a:lnTo>
                <a:lnTo>
                  <a:pt x="405" y="146"/>
                </a:lnTo>
                <a:lnTo>
                  <a:pt x="409" y="144"/>
                </a:lnTo>
                <a:lnTo>
                  <a:pt x="411" y="144"/>
                </a:lnTo>
                <a:lnTo>
                  <a:pt x="415" y="144"/>
                </a:lnTo>
                <a:lnTo>
                  <a:pt x="415" y="144"/>
                </a:lnTo>
                <a:lnTo>
                  <a:pt x="417" y="142"/>
                </a:lnTo>
                <a:lnTo>
                  <a:pt x="420" y="142"/>
                </a:lnTo>
                <a:lnTo>
                  <a:pt x="420" y="142"/>
                </a:lnTo>
                <a:lnTo>
                  <a:pt x="420" y="140"/>
                </a:lnTo>
                <a:lnTo>
                  <a:pt x="420" y="138"/>
                </a:lnTo>
                <a:lnTo>
                  <a:pt x="420" y="136"/>
                </a:lnTo>
                <a:lnTo>
                  <a:pt x="420" y="134"/>
                </a:lnTo>
                <a:lnTo>
                  <a:pt x="420" y="132"/>
                </a:lnTo>
                <a:lnTo>
                  <a:pt x="420" y="132"/>
                </a:lnTo>
                <a:lnTo>
                  <a:pt x="422" y="132"/>
                </a:lnTo>
                <a:lnTo>
                  <a:pt x="422" y="132"/>
                </a:lnTo>
                <a:lnTo>
                  <a:pt x="424" y="132"/>
                </a:lnTo>
                <a:lnTo>
                  <a:pt x="426" y="134"/>
                </a:lnTo>
                <a:lnTo>
                  <a:pt x="428" y="134"/>
                </a:lnTo>
                <a:lnTo>
                  <a:pt x="428" y="134"/>
                </a:lnTo>
                <a:lnTo>
                  <a:pt x="428" y="132"/>
                </a:lnTo>
                <a:lnTo>
                  <a:pt x="430" y="129"/>
                </a:lnTo>
                <a:lnTo>
                  <a:pt x="430" y="127"/>
                </a:lnTo>
                <a:lnTo>
                  <a:pt x="430" y="127"/>
                </a:lnTo>
                <a:lnTo>
                  <a:pt x="432" y="125"/>
                </a:lnTo>
                <a:lnTo>
                  <a:pt x="434" y="127"/>
                </a:lnTo>
                <a:lnTo>
                  <a:pt x="436" y="127"/>
                </a:lnTo>
                <a:lnTo>
                  <a:pt x="436" y="125"/>
                </a:lnTo>
                <a:lnTo>
                  <a:pt x="436" y="123"/>
                </a:lnTo>
                <a:lnTo>
                  <a:pt x="436" y="121"/>
                </a:lnTo>
                <a:lnTo>
                  <a:pt x="436" y="121"/>
                </a:lnTo>
                <a:lnTo>
                  <a:pt x="434" y="121"/>
                </a:lnTo>
                <a:lnTo>
                  <a:pt x="434" y="121"/>
                </a:lnTo>
                <a:lnTo>
                  <a:pt x="434" y="121"/>
                </a:lnTo>
                <a:lnTo>
                  <a:pt x="432" y="121"/>
                </a:lnTo>
                <a:lnTo>
                  <a:pt x="432" y="121"/>
                </a:lnTo>
                <a:lnTo>
                  <a:pt x="432" y="119"/>
                </a:lnTo>
                <a:lnTo>
                  <a:pt x="432" y="119"/>
                </a:lnTo>
                <a:lnTo>
                  <a:pt x="432" y="117"/>
                </a:lnTo>
                <a:lnTo>
                  <a:pt x="434" y="117"/>
                </a:lnTo>
                <a:lnTo>
                  <a:pt x="436" y="115"/>
                </a:lnTo>
                <a:lnTo>
                  <a:pt x="436" y="115"/>
                </a:lnTo>
                <a:lnTo>
                  <a:pt x="440" y="113"/>
                </a:lnTo>
                <a:lnTo>
                  <a:pt x="442" y="111"/>
                </a:lnTo>
                <a:lnTo>
                  <a:pt x="445" y="109"/>
                </a:lnTo>
                <a:lnTo>
                  <a:pt x="449" y="100"/>
                </a:lnTo>
                <a:lnTo>
                  <a:pt x="449" y="98"/>
                </a:lnTo>
                <a:lnTo>
                  <a:pt x="449" y="96"/>
                </a:lnTo>
                <a:lnTo>
                  <a:pt x="449" y="96"/>
                </a:lnTo>
                <a:lnTo>
                  <a:pt x="449" y="94"/>
                </a:lnTo>
                <a:lnTo>
                  <a:pt x="449" y="94"/>
                </a:lnTo>
                <a:lnTo>
                  <a:pt x="449" y="94"/>
                </a:lnTo>
                <a:lnTo>
                  <a:pt x="451" y="92"/>
                </a:lnTo>
                <a:lnTo>
                  <a:pt x="451" y="92"/>
                </a:lnTo>
                <a:lnTo>
                  <a:pt x="451" y="90"/>
                </a:lnTo>
                <a:lnTo>
                  <a:pt x="451" y="90"/>
                </a:lnTo>
                <a:lnTo>
                  <a:pt x="451" y="90"/>
                </a:lnTo>
                <a:lnTo>
                  <a:pt x="449" y="88"/>
                </a:lnTo>
                <a:lnTo>
                  <a:pt x="449" y="88"/>
                </a:lnTo>
                <a:lnTo>
                  <a:pt x="451" y="83"/>
                </a:lnTo>
                <a:lnTo>
                  <a:pt x="449" y="83"/>
                </a:lnTo>
                <a:lnTo>
                  <a:pt x="449" y="83"/>
                </a:lnTo>
                <a:lnTo>
                  <a:pt x="449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81"/>
                </a:lnTo>
                <a:lnTo>
                  <a:pt x="447" y="79"/>
                </a:lnTo>
                <a:lnTo>
                  <a:pt x="447" y="79"/>
                </a:lnTo>
                <a:lnTo>
                  <a:pt x="449" y="79"/>
                </a:lnTo>
                <a:lnTo>
                  <a:pt x="451" y="79"/>
                </a:lnTo>
                <a:lnTo>
                  <a:pt x="451" y="81"/>
                </a:lnTo>
                <a:lnTo>
                  <a:pt x="453" y="81"/>
                </a:lnTo>
                <a:lnTo>
                  <a:pt x="453" y="81"/>
                </a:lnTo>
                <a:lnTo>
                  <a:pt x="455" y="81"/>
                </a:lnTo>
                <a:lnTo>
                  <a:pt x="455" y="81"/>
                </a:lnTo>
                <a:lnTo>
                  <a:pt x="457" y="81"/>
                </a:lnTo>
                <a:lnTo>
                  <a:pt x="459" y="81"/>
                </a:lnTo>
                <a:lnTo>
                  <a:pt x="459" y="79"/>
                </a:lnTo>
                <a:lnTo>
                  <a:pt x="461" y="79"/>
                </a:lnTo>
                <a:lnTo>
                  <a:pt x="461" y="77"/>
                </a:lnTo>
                <a:lnTo>
                  <a:pt x="459" y="77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9" name="Freeform 94">
            <a:extLst>
              <a:ext uri="{FF2B5EF4-FFF2-40B4-BE49-F238E27FC236}">
                <a16:creationId xmlns:a16="http://schemas.microsoft.com/office/drawing/2014/main" id="{FE17D82E-C754-4E91-880E-46C800700771}"/>
              </a:ext>
            </a:extLst>
          </p:cNvPr>
          <p:cNvSpPr>
            <a:spLocks/>
          </p:cNvSpPr>
          <p:nvPr/>
        </p:nvSpPr>
        <p:spPr bwMode="auto">
          <a:xfrm>
            <a:off x="7108669" y="1278098"/>
            <a:ext cx="1223157" cy="852278"/>
          </a:xfrm>
          <a:custGeom>
            <a:avLst/>
            <a:gdLst>
              <a:gd name="T0" fmla="*/ 758 w 796"/>
              <a:gd name="T1" fmla="*/ 203 h 585"/>
              <a:gd name="T2" fmla="*/ 721 w 796"/>
              <a:gd name="T3" fmla="*/ 159 h 585"/>
              <a:gd name="T4" fmla="*/ 662 w 796"/>
              <a:gd name="T5" fmla="*/ 142 h 585"/>
              <a:gd name="T6" fmla="*/ 579 w 796"/>
              <a:gd name="T7" fmla="*/ 178 h 585"/>
              <a:gd name="T8" fmla="*/ 524 w 796"/>
              <a:gd name="T9" fmla="*/ 201 h 585"/>
              <a:gd name="T10" fmla="*/ 411 w 796"/>
              <a:gd name="T11" fmla="*/ 109 h 585"/>
              <a:gd name="T12" fmla="*/ 294 w 796"/>
              <a:gd name="T13" fmla="*/ 40 h 585"/>
              <a:gd name="T14" fmla="*/ 238 w 796"/>
              <a:gd name="T15" fmla="*/ 19 h 585"/>
              <a:gd name="T16" fmla="*/ 200 w 796"/>
              <a:gd name="T17" fmla="*/ 8 h 585"/>
              <a:gd name="T18" fmla="*/ 127 w 796"/>
              <a:gd name="T19" fmla="*/ 21 h 585"/>
              <a:gd name="T20" fmla="*/ 140 w 796"/>
              <a:gd name="T21" fmla="*/ 36 h 585"/>
              <a:gd name="T22" fmla="*/ 129 w 796"/>
              <a:gd name="T23" fmla="*/ 42 h 585"/>
              <a:gd name="T24" fmla="*/ 111 w 796"/>
              <a:gd name="T25" fmla="*/ 40 h 585"/>
              <a:gd name="T26" fmla="*/ 71 w 796"/>
              <a:gd name="T27" fmla="*/ 44 h 585"/>
              <a:gd name="T28" fmla="*/ 58 w 796"/>
              <a:gd name="T29" fmla="*/ 59 h 585"/>
              <a:gd name="T30" fmla="*/ 40 w 796"/>
              <a:gd name="T31" fmla="*/ 75 h 585"/>
              <a:gd name="T32" fmla="*/ 19 w 796"/>
              <a:gd name="T33" fmla="*/ 98 h 585"/>
              <a:gd name="T34" fmla="*/ 2 w 796"/>
              <a:gd name="T35" fmla="*/ 119 h 585"/>
              <a:gd name="T36" fmla="*/ 25 w 796"/>
              <a:gd name="T37" fmla="*/ 152 h 585"/>
              <a:gd name="T38" fmla="*/ 54 w 796"/>
              <a:gd name="T39" fmla="*/ 150 h 585"/>
              <a:gd name="T40" fmla="*/ 65 w 796"/>
              <a:gd name="T41" fmla="*/ 155 h 585"/>
              <a:gd name="T42" fmla="*/ 79 w 796"/>
              <a:gd name="T43" fmla="*/ 182 h 585"/>
              <a:gd name="T44" fmla="*/ 90 w 796"/>
              <a:gd name="T45" fmla="*/ 186 h 585"/>
              <a:gd name="T46" fmla="*/ 129 w 796"/>
              <a:gd name="T47" fmla="*/ 194 h 585"/>
              <a:gd name="T48" fmla="*/ 119 w 796"/>
              <a:gd name="T49" fmla="*/ 215 h 585"/>
              <a:gd name="T50" fmla="*/ 125 w 796"/>
              <a:gd name="T51" fmla="*/ 232 h 585"/>
              <a:gd name="T52" fmla="*/ 142 w 796"/>
              <a:gd name="T53" fmla="*/ 232 h 585"/>
              <a:gd name="T54" fmla="*/ 154 w 796"/>
              <a:gd name="T55" fmla="*/ 238 h 585"/>
              <a:gd name="T56" fmla="*/ 163 w 796"/>
              <a:gd name="T57" fmla="*/ 244 h 585"/>
              <a:gd name="T58" fmla="*/ 159 w 796"/>
              <a:gd name="T59" fmla="*/ 253 h 585"/>
              <a:gd name="T60" fmla="*/ 157 w 796"/>
              <a:gd name="T61" fmla="*/ 265 h 585"/>
              <a:gd name="T62" fmla="*/ 148 w 796"/>
              <a:gd name="T63" fmla="*/ 274 h 585"/>
              <a:gd name="T64" fmla="*/ 140 w 796"/>
              <a:gd name="T65" fmla="*/ 280 h 585"/>
              <a:gd name="T66" fmla="*/ 119 w 796"/>
              <a:gd name="T67" fmla="*/ 292 h 585"/>
              <a:gd name="T68" fmla="*/ 111 w 796"/>
              <a:gd name="T69" fmla="*/ 309 h 585"/>
              <a:gd name="T70" fmla="*/ 96 w 796"/>
              <a:gd name="T71" fmla="*/ 311 h 585"/>
              <a:gd name="T72" fmla="*/ 94 w 796"/>
              <a:gd name="T73" fmla="*/ 326 h 585"/>
              <a:gd name="T74" fmla="*/ 100 w 796"/>
              <a:gd name="T75" fmla="*/ 366 h 585"/>
              <a:gd name="T76" fmla="*/ 113 w 796"/>
              <a:gd name="T77" fmla="*/ 430 h 585"/>
              <a:gd name="T78" fmla="*/ 109 w 796"/>
              <a:gd name="T79" fmla="*/ 457 h 585"/>
              <a:gd name="T80" fmla="*/ 111 w 796"/>
              <a:gd name="T81" fmla="*/ 474 h 585"/>
              <a:gd name="T82" fmla="*/ 129 w 796"/>
              <a:gd name="T83" fmla="*/ 499 h 585"/>
              <a:gd name="T84" fmla="*/ 184 w 796"/>
              <a:gd name="T85" fmla="*/ 526 h 585"/>
              <a:gd name="T86" fmla="*/ 219 w 796"/>
              <a:gd name="T87" fmla="*/ 526 h 585"/>
              <a:gd name="T88" fmla="*/ 261 w 796"/>
              <a:gd name="T89" fmla="*/ 570 h 585"/>
              <a:gd name="T90" fmla="*/ 313 w 796"/>
              <a:gd name="T91" fmla="*/ 574 h 585"/>
              <a:gd name="T92" fmla="*/ 347 w 796"/>
              <a:gd name="T93" fmla="*/ 545 h 585"/>
              <a:gd name="T94" fmla="*/ 336 w 796"/>
              <a:gd name="T95" fmla="*/ 510 h 585"/>
              <a:gd name="T96" fmla="*/ 380 w 796"/>
              <a:gd name="T97" fmla="*/ 489 h 585"/>
              <a:gd name="T98" fmla="*/ 455 w 796"/>
              <a:gd name="T99" fmla="*/ 501 h 585"/>
              <a:gd name="T100" fmla="*/ 520 w 796"/>
              <a:gd name="T101" fmla="*/ 503 h 585"/>
              <a:gd name="T102" fmla="*/ 553 w 796"/>
              <a:gd name="T103" fmla="*/ 543 h 585"/>
              <a:gd name="T104" fmla="*/ 583 w 796"/>
              <a:gd name="T105" fmla="*/ 537 h 585"/>
              <a:gd name="T106" fmla="*/ 593 w 796"/>
              <a:gd name="T107" fmla="*/ 545 h 585"/>
              <a:gd name="T108" fmla="*/ 620 w 796"/>
              <a:gd name="T109" fmla="*/ 551 h 585"/>
              <a:gd name="T110" fmla="*/ 662 w 796"/>
              <a:gd name="T111" fmla="*/ 576 h 585"/>
              <a:gd name="T112" fmla="*/ 702 w 796"/>
              <a:gd name="T113" fmla="*/ 526 h 585"/>
              <a:gd name="T114" fmla="*/ 664 w 796"/>
              <a:gd name="T115" fmla="*/ 470 h 585"/>
              <a:gd name="T116" fmla="*/ 658 w 796"/>
              <a:gd name="T117" fmla="*/ 424 h 585"/>
              <a:gd name="T118" fmla="*/ 698 w 796"/>
              <a:gd name="T119" fmla="*/ 378 h 585"/>
              <a:gd name="T120" fmla="*/ 731 w 796"/>
              <a:gd name="T121" fmla="*/ 326 h 585"/>
              <a:gd name="T122" fmla="*/ 764 w 796"/>
              <a:gd name="T123" fmla="*/ 290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96" h="585">
                <a:moveTo>
                  <a:pt x="796" y="198"/>
                </a:moveTo>
                <a:lnTo>
                  <a:pt x="794" y="194"/>
                </a:lnTo>
                <a:lnTo>
                  <a:pt x="792" y="194"/>
                </a:lnTo>
                <a:lnTo>
                  <a:pt x="790" y="194"/>
                </a:lnTo>
                <a:lnTo>
                  <a:pt x="790" y="194"/>
                </a:lnTo>
                <a:lnTo>
                  <a:pt x="790" y="194"/>
                </a:lnTo>
                <a:lnTo>
                  <a:pt x="787" y="196"/>
                </a:lnTo>
                <a:lnTo>
                  <a:pt x="785" y="196"/>
                </a:lnTo>
                <a:lnTo>
                  <a:pt x="785" y="194"/>
                </a:lnTo>
                <a:lnTo>
                  <a:pt x="783" y="194"/>
                </a:lnTo>
                <a:lnTo>
                  <a:pt x="781" y="190"/>
                </a:lnTo>
                <a:lnTo>
                  <a:pt x="781" y="190"/>
                </a:lnTo>
                <a:lnTo>
                  <a:pt x="777" y="188"/>
                </a:lnTo>
                <a:lnTo>
                  <a:pt x="775" y="190"/>
                </a:lnTo>
                <a:lnTo>
                  <a:pt x="773" y="198"/>
                </a:lnTo>
                <a:lnTo>
                  <a:pt x="771" y="201"/>
                </a:lnTo>
                <a:lnTo>
                  <a:pt x="769" y="205"/>
                </a:lnTo>
                <a:lnTo>
                  <a:pt x="764" y="207"/>
                </a:lnTo>
                <a:lnTo>
                  <a:pt x="762" y="207"/>
                </a:lnTo>
                <a:lnTo>
                  <a:pt x="760" y="207"/>
                </a:lnTo>
                <a:lnTo>
                  <a:pt x="758" y="203"/>
                </a:lnTo>
                <a:lnTo>
                  <a:pt x="756" y="198"/>
                </a:lnTo>
                <a:lnTo>
                  <a:pt x="756" y="194"/>
                </a:lnTo>
                <a:lnTo>
                  <a:pt x="754" y="190"/>
                </a:lnTo>
                <a:lnTo>
                  <a:pt x="752" y="186"/>
                </a:lnTo>
                <a:lnTo>
                  <a:pt x="750" y="182"/>
                </a:lnTo>
                <a:lnTo>
                  <a:pt x="746" y="184"/>
                </a:lnTo>
                <a:lnTo>
                  <a:pt x="746" y="186"/>
                </a:lnTo>
                <a:lnTo>
                  <a:pt x="744" y="188"/>
                </a:lnTo>
                <a:lnTo>
                  <a:pt x="741" y="188"/>
                </a:lnTo>
                <a:lnTo>
                  <a:pt x="739" y="186"/>
                </a:lnTo>
                <a:lnTo>
                  <a:pt x="739" y="186"/>
                </a:lnTo>
                <a:lnTo>
                  <a:pt x="737" y="182"/>
                </a:lnTo>
                <a:lnTo>
                  <a:pt x="737" y="180"/>
                </a:lnTo>
                <a:lnTo>
                  <a:pt x="735" y="180"/>
                </a:lnTo>
                <a:lnTo>
                  <a:pt x="727" y="178"/>
                </a:lnTo>
                <a:lnTo>
                  <a:pt x="725" y="175"/>
                </a:lnTo>
                <a:lnTo>
                  <a:pt x="723" y="169"/>
                </a:lnTo>
                <a:lnTo>
                  <a:pt x="719" y="165"/>
                </a:lnTo>
                <a:lnTo>
                  <a:pt x="719" y="163"/>
                </a:lnTo>
                <a:lnTo>
                  <a:pt x="721" y="161"/>
                </a:lnTo>
                <a:lnTo>
                  <a:pt x="721" y="159"/>
                </a:lnTo>
                <a:lnTo>
                  <a:pt x="723" y="159"/>
                </a:lnTo>
                <a:lnTo>
                  <a:pt x="721" y="155"/>
                </a:lnTo>
                <a:lnTo>
                  <a:pt x="721" y="155"/>
                </a:lnTo>
                <a:lnTo>
                  <a:pt x="716" y="155"/>
                </a:lnTo>
                <a:lnTo>
                  <a:pt x="716" y="155"/>
                </a:lnTo>
                <a:lnTo>
                  <a:pt x="714" y="152"/>
                </a:lnTo>
                <a:lnTo>
                  <a:pt x="714" y="152"/>
                </a:lnTo>
                <a:lnTo>
                  <a:pt x="714" y="150"/>
                </a:lnTo>
                <a:lnTo>
                  <a:pt x="712" y="150"/>
                </a:lnTo>
                <a:lnTo>
                  <a:pt x="710" y="150"/>
                </a:lnTo>
                <a:lnTo>
                  <a:pt x="706" y="152"/>
                </a:lnTo>
                <a:lnTo>
                  <a:pt x="702" y="150"/>
                </a:lnTo>
                <a:lnTo>
                  <a:pt x="700" y="148"/>
                </a:lnTo>
                <a:lnTo>
                  <a:pt x="700" y="144"/>
                </a:lnTo>
                <a:lnTo>
                  <a:pt x="700" y="140"/>
                </a:lnTo>
                <a:lnTo>
                  <a:pt x="698" y="138"/>
                </a:lnTo>
                <a:lnTo>
                  <a:pt x="693" y="136"/>
                </a:lnTo>
                <a:lnTo>
                  <a:pt x="689" y="136"/>
                </a:lnTo>
                <a:lnTo>
                  <a:pt x="687" y="136"/>
                </a:lnTo>
                <a:lnTo>
                  <a:pt x="677" y="140"/>
                </a:lnTo>
                <a:lnTo>
                  <a:pt x="662" y="142"/>
                </a:lnTo>
                <a:lnTo>
                  <a:pt x="652" y="146"/>
                </a:lnTo>
                <a:lnTo>
                  <a:pt x="647" y="146"/>
                </a:lnTo>
                <a:lnTo>
                  <a:pt x="645" y="146"/>
                </a:lnTo>
                <a:lnTo>
                  <a:pt x="637" y="144"/>
                </a:lnTo>
                <a:lnTo>
                  <a:pt x="635" y="142"/>
                </a:lnTo>
                <a:lnTo>
                  <a:pt x="631" y="144"/>
                </a:lnTo>
                <a:lnTo>
                  <a:pt x="627" y="144"/>
                </a:lnTo>
                <a:lnTo>
                  <a:pt x="627" y="146"/>
                </a:lnTo>
                <a:lnTo>
                  <a:pt x="622" y="152"/>
                </a:lnTo>
                <a:lnTo>
                  <a:pt x="622" y="152"/>
                </a:lnTo>
                <a:lnTo>
                  <a:pt x="612" y="161"/>
                </a:lnTo>
                <a:lnTo>
                  <a:pt x="608" y="163"/>
                </a:lnTo>
                <a:lnTo>
                  <a:pt x="599" y="163"/>
                </a:lnTo>
                <a:lnTo>
                  <a:pt x="597" y="165"/>
                </a:lnTo>
                <a:lnTo>
                  <a:pt x="593" y="167"/>
                </a:lnTo>
                <a:lnTo>
                  <a:pt x="589" y="169"/>
                </a:lnTo>
                <a:lnTo>
                  <a:pt x="585" y="171"/>
                </a:lnTo>
                <a:lnTo>
                  <a:pt x="585" y="171"/>
                </a:lnTo>
                <a:lnTo>
                  <a:pt x="583" y="173"/>
                </a:lnTo>
                <a:lnTo>
                  <a:pt x="581" y="175"/>
                </a:lnTo>
                <a:lnTo>
                  <a:pt x="579" y="178"/>
                </a:lnTo>
                <a:lnTo>
                  <a:pt x="574" y="178"/>
                </a:lnTo>
                <a:lnTo>
                  <a:pt x="572" y="180"/>
                </a:lnTo>
                <a:lnTo>
                  <a:pt x="570" y="182"/>
                </a:lnTo>
                <a:lnTo>
                  <a:pt x="568" y="186"/>
                </a:lnTo>
                <a:lnTo>
                  <a:pt x="568" y="190"/>
                </a:lnTo>
                <a:lnTo>
                  <a:pt x="566" y="190"/>
                </a:lnTo>
                <a:lnTo>
                  <a:pt x="564" y="190"/>
                </a:lnTo>
                <a:lnTo>
                  <a:pt x="553" y="188"/>
                </a:lnTo>
                <a:lnTo>
                  <a:pt x="551" y="188"/>
                </a:lnTo>
                <a:lnTo>
                  <a:pt x="549" y="190"/>
                </a:lnTo>
                <a:lnTo>
                  <a:pt x="549" y="192"/>
                </a:lnTo>
                <a:lnTo>
                  <a:pt x="547" y="196"/>
                </a:lnTo>
                <a:lnTo>
                  <a:pt x="545" y="198"/>
                </a:lnTo>
                <a:lnTo>
                  <a:pt x="541" y="198"/>
                </a:lnTo>
                <a:lnTo>
                  <a:pt x="539" y="196"/>
                </a:lnTo>
                <a:lnTo>
                  <a:pt x="537" y="196"/>
                </a:lnTo>
                <a:lnTo>
                  <a:pt x="533" y="196"/>
                </a:lnTo>
                <a:lnTo>
                  <a:pt x="533" y="196"/>
                </a:lnTo>
                <a:lnTo>
                  <a:pt x="531" y="196"/>
                </a:lnTo>
                <a:lnTo>
                  <a:pt x="526" y="198"/>
                </a:lnTo>
                <a:lnTo>
                  <a:pt x="524" y="201"/>
                </a:lnTo>
                <a:lnTo>
                  <a:pt x="522" y="201"/>
                </a:lnTo>
                <a:lnTo>
                  <a:pt x="508" y="198"/>
                </a:lnTo>
                <a:lnTo>
                  <a:pt x="508" y="196"/>
                </a:lnTo>
                <a:lnTo>
                  <a:pt x="505" y="186"/>
                </a:lnTo>
                <a:lnTo>
                  <a:pt x="501" y="178"/>
                </a:lnTo>
                <a:lnTo>
                  <a:pt x="497" y="178"/>
                </a:lnTo>
                <a:lnTo>
                  <a:pt x="491" y="167"/>
                </a:lnTo>
                <a:lnTo>
                  <a:pt x="487" y="167"/>
                </a:lnTo>
                <a:lnTo>
                  <a:pt x="476" y="169"/>
                </a:lnTo>
                <a:lnTo>
                  <a:pt x="468" y="167"/>
                </a:lnTo>
                <a:lnTo>
                  <a:pt x="464" y="165"/>
                </a:lnTo>
                <a:lnTo>
                  <a:pt x="462" y="161"/>
                </a:lnTo>
                <a:lnTo>
                  <a:pt x="455" y="155"/>
                </a:lnTo>
                <a:lnTo>
                  <a:pt x="449" y="152"/>
                </a:lnTo>
                <a:lnTo>
                  <a:pt x="439" y="150"/>
                </a:lnTo>
                <a:lnTo>
                  <a:pt x="432" y="144"/>
                </a:lnTo>
                <a:lnTo>
                  <a:pt x="432" y="127"/>
                </a:lnTo>
                <a:lnTo>
                  <a:pt x="430" y="119"/>
                </a:lnTo>
                <a:lnTo>
                  <a:pt x="426" y="113"/>
                </a:lnTo>
                <a:lnTo>
                  <a:pt x="422" y="109"/>
                </a:lnTo>
                <a:lnTo>
                  <a:pt x="411" y="109"/>
                </a:lnTo>
                <a:lnTo>
                  <a:pt x="401" y="107"/>
                </a:lnTo>
                <a:lnTo>
                  <a:pt x="397" y="102"/>
                </a:lnTo>
                <a:lnTo>
                  <a:pt x="393" y="94"/>
                </a:lnTo>
                <a:lnTo>
                  <a:pt x="386" y="92"/>
                </a:lnTo>
                <a:lnTo>
                  <a:pt x="378" y="94"/>
                </a:lnTo>
                <a:lnTo>
                  <a:pt x="370" y="79"/>
                </a:lnTo>
                <a:lnTo>
                  <a:pt x="351" y="77"/>
                </a:lnTo>
                <a:lnTo>
                  <a:pt x="351" y="75"/>
                </a:lnTo>
                <a:lnTo>
                  <a:pt x="351" y="75"/>
                </a:lnTo>
                <a:lnTo>
                  <a:pt x="340" y="54"/>
                </a:lnTo>
                <a:lnTo>
                  <a:pt x="338" y="52"/>
                </a:lnTo>
                <a:lnTo>
                  <a:pt x="332" y="46"/>
                </a:lnTo>
                <a:lnTo>
                  <a:pt x="326" y="42"/>
                </a:lnTo>
                <a:lnTo>
                  <a:pt x="317" y="38"/>
                </a:lnTo>
                <a:lnTo>
                  <a:pt x="309" y="38"/>
                </a:lnTo>
                <a:lnTo>
                  <a:pt x="303" y="40"/>
                </a:lnTo>
                <a:lnTo>
                  <a:pt x="303" y="40"/>
                </a:lnTo>
                <a:lnTo>
                  <a:pt x="303" y="42"/>
                </a:lnTo>
                <a:lnTo>
                  <a:pt x="303" y="42"/>
                </a:lnTo>
                <a:lnTo>
                  <a:pt x="297" y="42"/>
                </a:lnTo>
                <a:lnTo>
                  <a:pt x="294" y="40"/>
                </a:lnTo>
                <a:lnTo>
                  <a:pt x="292" y="33"/>
                </a:lnTo>
                <a:lnTo>
                  <a:pt x="292" y="29"/>
                </a:lnTo>
                <a:lnTo>
                  <a:pt x="292" y="25"/>
                </a:lnTo>
                <a:lnTo>
                  <a:pt x="290" y="21"/>
                </a:lnTo>
                <a:lnTo>
                  <a:pt x="288" y="19"/>
                </a:lnTo>
                <a:lnTo>
                  <a:pt x="284" y="17"/>
                </a:lnTo>
                <a:lnTo>
                  <a:pt x="271" y="15"/>
                </a:lnTo>
                <a:lnTo>
                  <a:pt x="269" y="13"/>
                </a:lnTo>
                <a:lnTo>
                  <a:pt x="265" y="8"/>
                </a:lnTo>
                <a:lnTo>
                  <a:pt x="265" y="8"/>
                </a:lnTo>
                <a:lnTo>
                  <a:pt x="263" y="8"/>
                </a:lnTo>
                <a:lnTo>
                  <a:pt x="255" y="8"/>
                </a:lnTo>
                <a:lnTo>
                  <a:pt x="251" y="8"/>
                </a:lnTo>
                <a:lnTo>
                  <a:pt x="246" y="10"/>
                </a:lnTo>
                <a:lnTo>
                  <a:pt x="244" y="10"/>
                </a:lnTo>
                <a:lnTo>
                  <a:pt x="242" y="13"/>
                </a:lnTo>
                <a:lnTo>
                  <a:pt x="242" y="13"/>
                </a:lnTo>
                <a:lnTo>
                  <a:pt x="242" y="17"/>
                </a:lnTo>
                <a:lnTo>
                  <a:pt x="240" y="19"/>
                </a:lnTo>
                <a:lnTo>
                  <a:pt x="240" y="19"/>
                </a:lnTo>
                <a:lnTo>
                  <a:pt x="238" y="19"/>
                </a:lnTo>
                <a:lnTo>
                  <a:pt x="238" y="15"/>
                </a:lnTo>
                <a:lnTo>
                  <a:pt x="238" y="13"/>
                </a:lnTo>
                <a:lnTo>
                  <a:pt x="234" y="8"/>
                </a:lnTo>
                <a:lnTo>
                  <a:pt x="234" y="8"/>
                </a:lnTo>
                <a:lnTo>
                  <a:pt x="232" y="6"/>
                </a:lnTo>
                <a:lnTo>
                  <a:pt x="223" y="4"/>
                </a:lnTo>
                <a:lnTo>
                  <a:pt x="221" y="2"/>
                </a:lnTo>
                <a:lnTo>
                  <a:pt x="219" y="0"/>
                </a:lnTo>
                <a:lnTo>
                  <a:pt x="217" y="0"/>
                </a:lnTo>
                <a:lnTo>
                  <a:pt x="215" y="2"/>
                </a:lnTo>
                <a:lnTo>
                  <a:pt x="209" y="4"/>
                </a:lnTo>
                <a:lnTo>
                  <a:pt x="207" y="4"/>
                </a:lnTo>
                <a:lnTo>
                  <a:pt x="207" y="4"/>
                </a:lnTo>
                <a:lnTo>
                  <a:pt x="207" y="6"/>
                </a:lnTo>
                <a:lnTo>
                  <a:pt x="207" y="6"/>
                </a:lnTo>
                <a:lnTo>
                  <a:pt x="207" y="8"/>
                </a:lnTo>
                <a:lnTo>
                  <a:pt x="205" y="13"/>
                </a:lnTo>
                <a:lnTo>
                  <a:pt x="205" y="13"/>
                </a:lnTo>
                <a:lnTo>
                  <a:pt x="203" y="10"/>
                </a:lnTo>
                <a:lnTo>
                  <a:pt x="200" y="8"/>
                </a:lnTo>
                <a:lnTo>
                  <a:pt x="200" y="8"/>
                </a:lnTo>
                <a:lnTo>
                  <a:pt x="198" y="6"/>
                </a:lnTo>
                <a:lnTo>
                  <a:pt x="198" y="6"/>
                </a:lnTo>
                <a:lnTo>
                  <a:pt x="194" y="6"/>
                </a:lnTo>
                <a:lnTo>
                  <a:pt x="190" y="8"/>
                </a:lnTo>
                <a:lnTo>
                  <a:pt x="188" y="10"/>
                </a:lnTo>
                <a:lnTo>
                  <a:pt x="180" y="15"/>
                </a:lnTo>
                <a:lnTo>
                  <a:pt x="175" y="19"/>
                </a:lnTo>
                <a:lnTo>
                  <a:pt x="173" y="21"/>
                </a:lnTo>
                <a:lnTo>
                  <a:pt x="165" y="19"/>
                </a:lnTo>
                <a:lnTo>
                  <a:pt x="165" y="21"/>
                </a:lnTo>
                <a:lnTo>
                  <a:pt x="163" y="21"/>
                </a:lnTo>
                <a:lnTo>
                  <a:pt x="163" y="23"/>
                </a:lnTo>
                <a:lnTo>
                  <a:pt x="161" y="27"/>
                </a:lnTo>
                <a:lnTo>
                  <a:pt x="161" y="29"/>
                </a:lnTo>
                <a:lnTo>
                  <a:pt x="154" y="31"/>
                </a:lnTo>
                <a:lnTo>
                  <a:pt x="152" y="31"/>
                </a:lnTo>
                <a:lnTo>
                  <a:pt x="148" y="29"/>
                </a:lnTo>
                <a:lnTo>
                  <a:pt x="146" y="29"/>
                </a:lnTo>
                <a:lnTo>
                  <a:pt x="138" y="23"/>
                </a:lnTo>
                <a:lnTo>
                  <a:pt x="134" y="23"/>
                </a:lnTo>
                <a:lnTo>
                  <a:pt x="127" y="21"/>
                </a:lnTo>
                <a:lnTo>
                  <a:pt x="121" y="21"/>
                </a:lnTo>
                <a:lnTo>
                  <a:pt x="121" y="21"/>
                </a:lnTo>
                <a:lnTo>
                  <a:pt x="121" y="23"/>
                </a:lnTo>
                <a:lnTo>
                  <a:pt x="121" y="25"/>
                </a:lnTo>
                <a:lnTo>
                  <a:pt x="121" y="25"/>
                </a:lnTo>
                <a:lnTo>
                  <a:pt x="121" y="25"/>
                </a:lnTo>
                <a:lnTo>
                  <a:pt x="123" y="25"/>
                </a:lnTo>
                <a:lnTo>
                  <a:pt x="123" y="25"/>
                </a:lnTo>
                <a:lnTo>
                  <a:pt x="123" y="27"/>
                </a:lnTo>
                <a:lnTo>
                  <a:pt x="123" y="27"/>
                </a:lnTo>
                <a:lnTo>
                  <a:pt x="123" y="27"/>
                </a:lnTo>
                <a:lnTo>
                  <a:pt x="125" y="27"/>
                </a:lnTo>
                <a:lnTo>
                  <a:pt x="127" y="27"/>
                </a:lnTo>
                <a:lnTo>
                  <a:pt x="129" y="27"/>
                </a:lnTo>
                <a:lnTo>
                  <a:pt x="132" y="29"/>
                </a:lnTo>
                <a:lnTo>
                  <a:pt x="132" y="29"/>
                </a:lnTo>
                <a:lnTo>
                  <a:pt x="132" y="31"/>
                </a:lnTo>
                <a:lnTo>
                  <a:pt x="132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6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38"/>
                </a:lnTo>
                <a:lnTo>
                  <a:pt x="140" y="40"/>
                </a:lnTo>
                <a:lnTo>
                  <a:pt x="140" y="40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2"/>
                </a:lnTo>
                <a:lnTo>
                  <a:pt x="140" y="44"/>
                </a:lnTo>
                <a:lnTo>
                  <a:pt x="140" y="44"/>
                </a:lnTo>
                <a:lnTo>
                  <a:pt x="138" y="44"/>
                </a:lnTo>
                <a:lnTo>
                  <a:pt x="136" y="44"/>
                </a:lnTo>
                <a:lnTo>
                  <a:pt x="134" y="42"/>
                </a:lnTo>
                <a:lnTo>
                  <a:pt x="132" y="42"/>
                </a:lnTo>
                <a:lnTo>
                  <a:pt x="129" y="42"/>
                </a:lnTo>
                <a:lnTo>
                  <a:pt x="129" y="42"/>
                </a:lnTo>
                <a:lnTo>
                  <a:pt x="127" y="44"/>
                </a:lnTo>
                <a:lnTo>
                  <a:pt x="127" y="44"/>
                </a:lnTo>
                <a:lnTo>
                  <a:pt x="127" y="44"/>
                </a:lnTo>
                <a:lnTo>
                  <a:pt x="125" y="42"/>
                </a:lnTo>
                <a:lnTo>
                  <a:pt x="123" y="42"/>
                </a:lnTo>
                <a:lnTo>
                  <a:pt x="123" y="42"/>
                </a:lnTo>
                <a:lnTo>
                  <a:pt x="123" y="42"/>
                </a:lnTo>
                <a:lnTo>
                  <a:pt x="121" y="44"/>
                </a:lnTo>
                <a:lnTo>
                  <a:pt x="119" y="44"/>
                </a:lnTo>
                <a:lnTo>
                  <a:pt x="119" y="44"/>
                </a:lnTo>
                <a:lnTo>
                  <a:pt x="119" y="44"/>
                </a:lnTo>
                <a:lnTo>
                  <a:pt x="117" y="44"/>
                </a:lnTo>
                <a:lnTo>
                  <a:pt x="117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3" y="44"/>
                </a:lnTo>
                <a:lnTo>
                  <a:pt x="111" y="42"/>
                </a:lnTo>
                <a:lnTo>
                  <a:pt x="111" y="42"/>
                </a:lnTo>
                <a:lnTo>
                  <a:pt x="111" y="40"/>
                </a:lnTo>
                <a:lnTo>
                  <a:pt x="111" y="40"/>
                </a:lnTo>
                <a:lnTo>
                  <a:pt x="111" y="40"/>
                </a:lnTo>
                <a:lnTo>
                  <a:pt x="109" y="42"/>
                </a:lnTo>
                <a:lnTo>
                  <a:pt x="109" y="42"/>
                </a:lnTo>
                <a:lnTo>
                  <a:pt x="106" y="42"/>
                </a:lnTo>
                <a:lnTo>
                  <a:pt x="106" y="42"/>
                </a:lnTo>
                <a:lnTo>
                  <a:pt x="106" y="42"/>
                </a:lnTo>
                <a:lnTo>
                  <a:pt x="104" y="42"/>
                </a:lnTo>
                <a:lnTo>
                  <a:pt x="102" y="42"/>
                </a:lnTo>
                <a:lnTo>
                  <a:pt x="102" y="42"/>
                </a:lnTo>
                <a:lnTo>
                  <a:pt x="96" y="40"/>
                </a:lnTo>
                <a:lnTo>
                  <a:pt x="94" y="40"/>
                </a:lnTo>
                <a:lnTo>
                  <a:pt x="92" y="38"/>
                </a:lnTo>
                <a:lnTo>
                  <a:pt x="81" y="42"/>
                </a:lnTo>
                <a:lnTo>
                  <a:pt x="79" y="44"/>
                </a:lnTo>
                <a:lnTo>
                  <a:pt x="79" y="44"/>
                </a:lnTo>
                <a:lnTo>
                  <a:pt x="77" y="42"/>
                </a:lnTo>
                <a:lnTo>
                  <a:pt x="75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71" y="44"/>
                </a:lnTo>
                <a:lnTo>
                  <a:pt x="69" y="42"/>
                </a:lnTo>
                <a:lnTo>
                  <a:pt x="69" y="42"/>
                </a:lnTo>
                <a:lnTo>
                  <a:pt x="69" y="42"/>
                </a:lnTo>
                <a:lnTo>
                  <a:pt x="67" y="40"/>
                </a:lnTo>
                <a:lnTo>
                  <a:pt x="67" y="42"/>
                </a:lnTo>
                <a:lnTo>
                  <a:pt x="65" y="44"/>
                </a:lnTo>
                <a:lnTo>
                  <a:pt x="63" y="44"/>
                </a:lnTo>
                <a:lnTo>
                  <a:pt x="60" y="44"/>
                </a:lnTo>
                <a:lnTo>
                  <a:pt x="58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46"/>
                </a:lnTo>
                <a:lnTo>
                  <a:pt x="56" y="50"/>
                </a:lnTo>
                <a:lnTo>
                  <a:pt x="58" y="52"/>
                </a:lnTo>
                <a:lnTo>
                  <a:pt x="58" y="56"/>
                </a:lnTo>
                <a:lnTo>
                  <a:pt x="60" y="56"/>
                </a:lnTo>
                <a:lnTo>
                  <a:pt x="60" y="56"/>
                </a:lnTo>
                <a:lnTo>
                  <a:pt x="60" y="56"/>
                </a:lnTo>
                <a:lnTo>
                  <a:pt x="58" y="59"/>
                </a:lnTo>
                <a:lnTo>
                  <a:pt x="56" y="61"/>
                </a:lnTo>
                <a:lnTo>
                  <a:pt x="56" y="63"/>
                </a:lnTo>
                <a:lnTo>
                  <a:pt x="56" y="63"/>
                </a:lnTo>
                <a:lnTo>
                  <a:pt x="56" y="65"/>
                </a:lnTo>
                <a:lnTo>
                  <a:pt x="56" y="65"/>
                </a:lnTo>
                <a:lnTo>
                  <a:pt x="54" y="67"/>
                </a:lnTo>
                <a:lnTo>
                  <a:pt x="54" y="67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69"/>
                </a:lnTo>
                <a:lnTo>
                  <a:pt x="48" y="71"/>
                </a:lnTo>
                <a:lnTo>
                  <a:pt x="48" y="71"/>
                </a:lnTo>
                <a:lnTo>
                  <a:pt x="48" y="71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8" y="73"/>
                </a:lnTo>
                <a:lnTo>
                  <a:pt x="46" y="75"/>
                </a:lnTo>
                <a:lnTo>
                  <a:pt x="42" y="75"/>
                </a:lnTo>
                <a:lnTo>
                  <a:pt x="40" y="75"/>
                </a:lnTo>
                <a:lnTo>
                  <a:pt x="40" y="75"/>
                </a:lnTo>
                <a:lnTo>
                  <a:pt x="40" y="75"/>
                </a:lnTo>
                <a:lnTo>
                  <a:pt x="40" y="77"/>
                </a:lnTo>
                <a:lnTo>
                  <a:pt x="38" y="77"/>
                </a:lnTo>
                <a:lnTo>
                  <a:pt x="38" y="81"/>
                </a:lnTo>
                <a:lnTo>
                  <a:pt x="38" y="84"/>
                </a:lnTo>
                <a:lnTo>
                  <a:pt x="38" y="84"/>
                </a:lnTo>
                <a:lnTo>
                  <a:pt x="38" y="84"/>
                </a:lnTo>
                <a:lnTo>
                  <a:pt x="38" y="86"/>
                </a:lnTo>
                <a:lnTo>
                  <a:pt x="38" y="86"/>
                </a:lnTo>
                <a:lnTo>
                  <a:pt x="33" y="86"/>
                </a:lnTo>
                <a:lnTo>
                  <a:pt x="33" y="86"/>
                </a:lnTo>
                <a:lnTo>
                  <a:pt x="31" y="88"/>
                </a:lnTo>
                <a:lnTo>
                  <a:pt x="27" y="92"/>
                </a:lnTo>
                <a:lnTo>
                  <a:pt x="27" y="92"/>
                </a:lnTo>
                <a:lnTo>
                  <a:pt x="27" y="94"/>
                </a:lnTo>
                <a:lnTo>
                  <a:pt x="25" y="94"/>
                </a:lnTo>
                <a:lnTo>
                  <a:pt x="23" y="94"/>
                </a:lnTo>
                <a:lnTo>
                  <a:pt x="21" y="96"/>
                </a:lnTo>
                <a:lnTo>
                  <a:pt x="21" y="96"/>
                </a:lnTo>
                <a:lnTo>
                  <a:pt x="19" y="98"/>
                </a:lnTo>
                <a:lnTo>
                  <a:pt x="19" y="100"/>
                </a:lnTo>
                <a:lnTo>
                  <a:pt x="17" y="100"/>
                </a:lnTo>
                <a:lnTo>
                  <a:pt x="15" y="98"/>
                </a:lnTo>
                <a:lnTo>
                  <a:pt x="15" y="98"/>
                </a:lnTo>
                <a:lnTo>
                  <a:pt x="12" y="98"/>
                </a:lnTo>
                <a:lnTo>
                  <a:pt x="12" y="98"/>
                </a:lnTo>
                <a:lnTo>
                  <a:pt x="10" y="98"/>
                </a:lnTo>
                <a:lnTo>
                  <a:pt x="8" y="100"/>
                </a:lnTo>
                <a:lnTo>
                  <a:pt x="8" y="100"/>
                </a:lnTo>
                <a:lnTo>
                  <a:pt x="6" y="102"/>
                </a:lnTo>
                <a:lnTo>
                  <a:pt x="6" y="102"/>
                </a:lnTo>
                <a:lnTo>
                  <a:pt x="6" y="104"/>
                </a:lnTo>
                <a:lnTo>
                  <a:pt x="6" y="104"/>
                </a:lnTo>
                <a:lnTo>
                  <a:pt x="4" y="109"/>
                </a:lnTo>
                <a:lnTo>
                  <a:pt x="4" y="111"/>
                </a:lnTo>
                <a:lnTo>
                  <a:pt x="4" y="113"/>
                </a:lnTo>
                <a:lnTo>
                  <a:pt x="4" y="113"/>
                </a:lnTo>
                <a:lnTo>
                  <a:pt x="6" y="113"/>
                </a:lnTo>
                <a:lnTo>
                  <a:pt x="6" y="115"/>
                </a:lnTo>
                <a:lnTo>
                  <a:pt x="6" y="115"/>
                </a:lnTo>
                <a:lnTo>
                  <a:pt x="2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2" y="121"/>
                </a:lnTo>
                <a:lnTo>
                  <a:pt x="2" y="121"/>
                </a:lnTo>
                <a:lnTo>
                  <a:pt x="2" y="123"/>
                </a:lnTo>
                <a:lnTo>
                  <a:pt x="2" y="123"/>
                </a:lnTo>
                <a:lnTo>
                  <a:pt x="4" y="123"/>
                </a:lnTo>
                <a:lnTo>
                  <a:pt x="4" y="123"/>
                </a:lnTo>
                <a:lnTo>
                  <a:pt x="6" y="127"/>
                </a:lnTo>
                <a:lnTo>
                  <a:pt x="8" y="127"/>
                </a:lnTo>
                <a:lnTo>
                  <a:pt x="8" y="130"/>
                </a:lnTo>
                <a:lnTo>
                  <a:pt x="8" y="132"/>
                </a:lnTo>
                <a:lnTo>
                  <a:pt x="8" y="132"/>
                </a:lnTo>
                <a:lnTo>
                  <a:pt x="8" y="132"/>
                </a:lnTo>
                <a:lnTo>
                  <a:pt x="0" y="144"/>
                </a:lnTo>
                <a:lnTo>
                  <a:pt x="0" y="144"/>
                </a:lnTo>
                <a:lnTo>
                  <a:pt x="4" y="146"/>
                </a:lnTo>
                <a:lnTo>
                  <a:pt x="15" y="150"/>
                </a:lnTo>
                <a:lnTo>
                  <a:pt x="15" y="150"/>
                </a:lnTo>
                <a:lnTo>
                  <a:pt x="25" y="152"/>
                </a:lnTo>
                <a:lnTo>
                  <a:pt x="29" y="152"/>
                </a:lnTo>
                <a:lnTo>
                  <a:pt x="29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1" y="152"/>
                </a:lnTo>
                <a:lnTo>
                  <a:pt x="35" y="148"/>
                </a:lnTo>
                <a:lnTo>
                  <a:pt x="35" y="148"/>
                </a:lnTo>
                <a:lnTo>
                  <a:pt x="3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48" y="148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0" y="150"/>
                </a:lnTo>
                <a:lnTo>
                  <a:pt x="52" y="150"/>
                </a:lnTo>
                <a:lnTo>
                  <a:pt x="52" y="150"/>
                </a:lnTo>
                <a:lnTo>
                  <a:pt x="52" y="150"/>
                </a:lnTo>
                <a:lnTo>
                  <a:pt x="54" y="150"/>
                </a:lnTo>
                <a:lnTo>
                  <a:pt x="54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6" y="150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48"/>
                </a:lnTo>
                <a:lnTo>
                  <a:pt x="58" y="150"/>
                </a:lnTo>
                <a:lnTo>
                  <a:pt x="60" y="150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3" y="152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5"/>
                </a:lnTo>
                <a:lnTo>
                  <a:pt x="65" y="157"/>
                </a:lnTo>
                <a:lnTo>
                  <a:pt x="63" y="159"/>
                </a:lnTo>
                <a:lnTo>
                  <a:pt x="63" y="159"/>
                </a:lnTo>
                <a:lnTo>
                  <a:pt x="63" y="159"/>
                </a:lnTo>
                <a:lnTo>
                  <a:pt x="63" y="165"/>
                </a:lnTo>
                <a:lnTo>
                  <a:pt x="63" y="165"/>
                </a:lnTo>
                <a:lnTo>
                  <a:pt x="63" y="167"/>
                </a:lnTo>
                <a:lnTo>
                  <a:pt x="63" y="167"/>
                </a:lnTo>
                <a:lnTo>
                  <a:pt x="63" y="167"/>
                </a:lnTo>
                <a:lnTo>
                  <a:pt x="63" y="169"/>
                </a:lnTo>
                <a:lnTo>
                  <a:pt x="73" y="175"/>
                </a:lnTo>
                <a:lnTo>
                  <a:pt x="75" y="175"/>
                </a:lnTo>
                <a:lnTo>
                  <a:pt x="75" y="178"/>
                </a:lnTo>
                <a:lnTo>
                  <a:pt x="75" y="178"/>
                </a:lnTo>
                <a:lnTo>
                  <a:pt x="79" y="180"/>
                </a:lnTo>
                <a:lnTo>
                  <a:pt x="79" y="180"/>
                </a:lnTo>
                <a:lnTo>
                  <a:pt x="79" y="180"/>
                </a:lnTo>
                <a:lnTo>
                  <a:pt x="79" y="182"/>
                </a:lnTo>
                <a:lnTo>
                  <a:pt x="79" y="182"/>
                </a:lnTo>
                <a:lnTo>
                  <a:pt x="81" y="182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1" y="184"/>
                </a:lnTo>
                <a:lnTo>
                  <a:pt x="83" y="184"/>
                </a:lnTo>
                <a:lnTo>
                  <a:pt x="83" y="184"/>
                </a:lnTo>
                <a:lnTo>
                  <a:pt x="86" y="184"/>
                </a:lnTo>
                <a:lnTo>
                  <a:pt x="86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88" y="184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0" y="186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2" y="190"/>
                </a:lnTo>
                <a:lnTo>
                  <a:pt x="94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96" y="188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0" y="192"/>
                </a:lnTo>
                <a:lnTo>
                  <a:pt x="106" y="190"/>
                </a:lnTo>
                <a:lnTo>
                  <a:pt x="113" y="190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7" y="192"/>
                </a:lnTo>
                <a:lnTo>
                  <a:pt x="129" y="194"/>
                </a:lnTo>
                <a:lnTo>
                  <a:pt x="129" y="194"/>
                </a:lnTo>
                <a:lnTo>
                  <a:pt x="129" y="201"/>
                </a:lnTo>
                <a:lnTo>
                  <a:pt x="129" y="201"/>
                </a:lnTo>
                <a:lnTo>
                  <a:pt x="129" y="201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9" y="203"/>
                </a:lnTo>
                <a:lnTo>
                  <a:pt x="127" y="203"/>
                </a:lnTo>
                <a:lnTo>
                  <a:pt x="125" y="205"/>
                </a:lnTo>
                <a:lnTo>
                  <a:pt x="123" y="205"/>
                </a:lnTo>
                <a:lnTo>
                  <a:pt x="123" y="207"/>
                </a:lnTo>
                <a:lnTo>
                  <a:pt x="123" y="207"/>
                </a:lnTo>
                <a:lnTo>
                  <a:pt x="123" y="207"/>
                </a:lnTo>
                <a:lnTo>
                  <a:pt x="123" y="209"/>
                </a:lnTo>
                <a:lnTo>
                  <a:pt x="121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3"/>
                </a:lnTo>
                <a:lnTo>
                  <a:pt x="119" y="215"/>
                </a:lnTo>
                <a:lnTo>
                  <a:pt x="119" y="215"/>
                </a:lnTo>
                <a:lnTo>
                  <a:pt x="119" y="217"/>
                </a:lnTo>
                <a:lnTo>
                  <a:pt x="119" y="219"/>
                </a:lnTo>
                <a:lnTo>
                  <a:pt x="119" y="219"/>
                </a:lnTo>
                <a:lnTo>
                  <a:pt x="119" y="219"/>
                </a:lnTo>
                <a:lnTo>
                  <a:pt x="123" y="226"/>
                </a:lnTo>
                <a:lnTo>
                  <a:pt x="123" y="226"/>
                </a:lnTo>
                <a:lnTo>
                  <a:pt x="123" y="226"/>
                </a:lnTo>
                <a:lnTo>
                  <a:pt x="123" y="228"/>
                </a:lnTo>
                <a:lnTo>
                  <a:pt x="123" y="228"/>
                </a:lnTo>
                <a:lnTo>
                  <a:pt x="123" y="230"/>
                </a:lnTo>
                <a:lnTo>
                  <a:pt x="123" y="230"/>
                </a:lnTo>
                <a:lnTo>
                  <a:pt x="123" y="230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3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5" y="232"/>
                </a:lnTo>
                <a:lnTo>
                  <a:pt x="127" y="230"/>
                </a:lnTo>
                <a:lnTo>
                  <a:pt x="127" y="228"/>
                </a:lnTo>
                <a:lnTo>
                  <a:pt x="127" y="228"/>
                </a:lnTo>
                <a:lnTo>
                  <a:pt x="129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2" y="228"/>
                </a:lnTo>
                <a:lnTo>
                  <a:pt x="134" y="230"/>
                </a:lnTo>
                <a:lnTo>
                  <a:pt x="136" y="230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38" y="232"/>
                </a:lnTo>
                <a:lnTo>
                  <a:pt x="140" y="232"/>
                </a:lnTo>
                <a:lnTo>
                  <a:pt x="140" y="232"/>
                </a:lnTo>
                <a:lnTo>
                  <a:pt x="140" y="232"/>
                </a:lnTo>
                <a:lnTo>
                  <a:pt x="142" y="232"/>
                </a:lnTo>
                <a:lnTo>
                  <a:pt x="142" y="232"/>
                </a:lnTo>
                <a:lnTo>
                  <a:pt x="144" y="232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6" y="236"/>
                </a:lnTo>
                <a:lnTo>
                  <a:pt x="148" y="236"/>
                </a:lnTo>
                <a:lnTo>
                  <a:pt x="148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0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6"/>
                </a:lnTo>
                <a:lnTo>
                  <a:pt x="152" y="238"/>
                </a:lnTo>
                <a:lnTo>
                  <a:pt x="154" y="238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4" y="240"/>
                </a:lnTo>
                <a:lnTo>
                  <a:pt x="157" y="240"/>
                </a:lnTo>
                <a:lnTo>
                  <a:pt x="159" y="240"/>
                </a:lnTo>
                <a:lnTo>
                  <a:pt x="159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0"/>
                </a:lnTo>
                <a:lnTo>
                  <a:pt x="161" y="242"/>
                </a:lnTo>
                <a:lnTo>
                  <a:pt x="161" y="242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3" y="244"/>
                </a:lnTo>
                <a:lnTo>
                  <a:pt x="161" y="246"/>
                </a:lnTo>
                <a:lnTo>
                  <a:pt x="161" y="246"/>
                </a:lnTo>
                <a:lnTo>
                  <a:pt x="159" y="249"/>
                </a:lnTo>
                <a:lnTo>
                  <a:pt x="159" y="249"/>
                </a:lnTo>
                <a:lnTo>
                  <a:pt x="159" y="249"/>
                </a:lnTo>
                <a:lnTo>
                  <a:pt x="159" y="251"/>
                </a:lnTo>
                <a:lnTo>
                  <a:pt x="159" y="251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59" y="253"/>
                </a:lnTo>
                <a:lnTo>
                  <a:pt x="161" y="253"/>
                </a:lnTo>
                <a:lnTo>
                  <a:pt x="161" y="253"/>
                </a:lnTo>
                <a:lnTo>
                  <a:pt x="161" y="255"/>
                </a:lnTo>
                <a:lnTo>
                  <a:pt x="161" y="255"/>
                </a:lnTo>
                <a:lnTo>
                  <a:pt x="161" y="255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61" y="257"/>
                </a:lnTo>
                <a:lnTo>
                  <a:pt x="159" y="259"/>
                </a:lnTo>
                <a:lnTo>
                  <a:pt x="159" y="259"/>
                </a:lnTo>
                <a:lnTo>
                  <a:pt x="159" y="261"/>
                </a:lnTo>
                <a:lnTo>
                  <a:pt x="157" y="261"/>
                </a:lnTo>
                <a:lnTo>
                  <a:pt x="157" y="263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7" y="265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7"/>
                </a:lnTo>
                <a:lnTo>
                  <a:pt x="154" y="269"/>
                </a:lnTo>
                <a:lnTo>
                  <a:pt x="154" y="272"/>
                </a:lnTo>
                <a:lnTo>
                  <a:pt x="154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2"/>
                </a:lnTo>
                <a:lnTo>
                  <a:pt x="152" y="274"/>
                </a:lnTo>
                <a:lnTo>
                  <a:pt x="152" y="274"/>
                </a:lnTo>
                <a:lnTo>
                  <a:pt x="152" y="274"/>
                </a:lnTo>
                <a:lnTo>
                  <a:pt x="150" y="274"/>
                </a:lnTo>
                <a:lnTo>
                  <a:pt x="150" y="274"/>
                </a:lnTo>
                <a:lnTo>
                  <a:pt x="150" y="274"/>
                </a:lnTo>
                <a:lnTo>
                  <a:pt x="148" y="274"/>
                </a:lnTo>
                <a:lnTo>
                  <a:pt x="148" y="274"/>
                </a:lnTo>
                <a:lnTo>
                  <a:pt x="146" y="274"/>
                </a:lnTo>
                <a:lnTo>
                  <a:pt x="146" y="274"/>
                </a:lnTo>
                <a:lnTo>
                  <a:pt x="146" y="276"/>
                </a:lnTo>
                <a:lnTo>
                  <a:pt x="146" y="276"/>
                </a:lnTo>
                <a:lnTo>
                  <a:pt x="146" y="276"/>
                </a:lnTo>
                <a:lnTo>
                  <a:pt x="144" y="276"/>
                </a:lnTo>
                <a:lnTo>
                  <a:pt x="144" y="276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4" y="278"/>
                </a:lnTo>
                <a:lnTo>
                  <a:pt x="142" y="278"/>
                </a:lnTo>
                <a:lnTo>
                  <a:pt x="142" y="280"/>
                </a:lnTo>
                <a:lnTo>
                  <a:pt x="142" y="280"/>
                </a:lnTo>
                <a:lnTo>
                  <a:pt x="142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40" y="280"/>
                </a:lnTo>
                <a:lnTo>
                  <a:pt x="136" y="280"/>
                </a:lnTo>
                <a:lnTo>
                  <a:pt x="134" y="280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32" y="282"/>
                </a:lnTo>
                <a:lnTo>
                  <a:pt x="129" y="282"/>
                </a:lnTo>
                <a:lnTo>
                  <a:pt x="129" y="282"/>
                </a:lnTo>
                <a:lnTo>
                  <a:pt x="129" y="284"/>
                </a:lnTo>
                <a:lnTo>
                  <a:pt x="127" y="282"/>
                </a:lnTo>
                <a:lnTo>
                  <a:pt x="125" y="284"/>
                </a:lnTo>
                <a:lnTo>
                  <a:pt x="125" y="284"/>
                </a:lnTo>
                <a:lnTo>
                  <a:pt x="125" y="284"/>
                </a:lnTo>
                <a:lnTo>
                  <a:pt x="123" y="286"/>
                </a:lnTo>
                <a:lnTo>
                  <a:pt x="121" y="286"/>
                </a:lnTo>
                <a:lnTo>
                  <a:pt x="121" y="288"/>
                </a:lnTo>
                <a:lnTo>
                  <a:pt x="121" y="288"/>
                </a:lnTo>
                <a:lnTo>
                  <a:pt x="121" y="288"/>
                </a:lnTo>
                <a:lnTo>
                  <a:pt x="119" y="292"/>
                </a:lnTo>
                <a:lnTo>
                  <a:pt x="119" y="292"/>
                </a:lnTo>
                <a:lnTo>
                  <a:pt x="115" y="297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5" y="299"/>
                </a:lnTo>
                <a:lnTo>
                  <a:pt x="117" y="301"/>
                </a:lnTo>
                <a:lnTo>
                  <a:pt x="117" y="301"/>
                </a:lnTo>
                <a:lnTo>
                  <a:pt x="117" y="303"/>
                </a:lnTo>
                <a:lnTo>
                  <a:pt x="117" y="303"/>
                </a:lnTo>
                <a:lnTo>
                  <a:pt x="115" y="309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3" y="311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11" y="309"/>
                </a:lnTo>
                <a:lnTo>
                  <a:pt x="109" y="309"/>
                </a:lnTo>
                <a:lnTo>
                  <a:pt x="109" y="309"/>
                </a:lnTo>
                <a:lnTo>
                  <a:pt x="106" y="309"/>
                </a:lnTo>
                <a:lnTo>
                  <a:pt x="106" y="309"/>
                </a:lnTo>
                <a:lnTo>
                  <a:pt x="104" y="309"/>
                </a:lnTo>
                <a:lnTo>
                  <a:pt x="104" y="311"/>
                </a:lnTo>
                <a:lnTo>
                  <a:pt x="104" y="311"/>
                </a:lnTo>
                <a:lnTo>
                  <a:pt x="102" y="311"/>
                </a:lnTo>
                <a:lnTo>
                  <a:pt x="102" y="311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100" y="309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1"/>
                </a:lnTo>
                <a:lnTo>
                  <a:pt x="96" y="313"/>
                </a:lnTo>
                <a:lnTo>
                  <a:pt x="96" y="313"/>
                </a:lnTo>
                <a:lnTo>
                  <a:pt x="96" y="313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5"/>
                </a:lnTo>
                <a:lnTo>
                  <a:pt x="94" y="317"/>
                </a:lnTo>
                <a:lnTo>
                  <a:pt x="94" y="320"/>
                </a:lnTo>
                <a:lnTo>
                  <a:pt x="94" y="320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2"/>
                </a:lnTo>
                <a:lnTo>
                  <a:pt x="94" y="324"/>
                </a:lnTo>
                <a:lnTo>
                  <a:pt x="94" y="326"/>
                </a:lnTo>
                <a:lnTo>
                  <a:pt x="94" y="328"/>
                </a:lnTo>
                <a:lnTo>
                  <a:pt x="94" y="328"/>
                </a:lnTo>
                <a:lnTo>
                  <a:pt x="94" y="328"/>
                </a:lnTo>
                <a:lnTo>
                  <a:pt x="92" y="330"/>
                </a:lnTo>
                <a:lnTo>
                  <a:pt x="92" y="332"/>
                </a:lnTo>
                <a:lnTo>
                  <a:pt x="90" y="334"/>
                </a:lnTo>
                <a:lnTo>
                  <a:pt x="90" y="334"/>
                </a:lnTo>
                <a:lnTo>
                  <a:pt x="90" y="334"/>
                </a:lnTo>
                <a:lnTo>
                  <a:pt x="92" y="336"/>
                </a:lnTo>
                <a:lnTo>
                  <a:pt x="96" y="343"/>
                </a:lnTo>
                <a:lnTo>
                  <a:pt x="96" y="345"/>
                </a:lnTo>
                <a:lnTo>
                  <a:pt x="96" y="345"/>
                </a:lnTo>
                <a:lnTo>
                  <a:pt x="98" y="347"/>
                </a:lnTo>
                <a:lnTo>
                  <a:pt x="98" y="347"/>
                </a:lnTo>
                <a:lnTo>
                  <a:pt x="100" y="355"/>
                </a:lnTo>
                <a:lnTo>
                  <a:pt x="100" y="357"/>
                </a:lnTo>
                <a:lnTo>
                  <a:pt x="100" y="361"/>
                </a:lnTo>
                <a:lnTo>
                  <a:pt x="100" y="361"/>
                </a:lnTo>
                <a:lnTo>
                  <a:pt x="100" y="363"/>
                </a:lnTo>
                <a:lnTo>
                  <a:pt x="100" y="363"/>
                </a:lnTo>
                <a:lnTo>
                  <a:pt x="100" y="366"/>
                </a:lnTo>
                <a:lnTo>
                  <a:pt x="102" y="372"/>
                </a:lnTo>
                <a:lnTo>
                  <a:pt x="102" y="378"/>
                </a:lnTo>
                <a:lnTo>
                  <a:pt x="102" y="380"/>
                </a:lnTo>
                <a:lnTo>
                  <a:pt x="102" y="380"/>
                </a:lnTo>
                <a:lnTo>
                  <a:pt x="102" y="380"/>
                </a:lnTo>
                <a:lnTo>
                  <a:pt x="109" y="391"/>
                </a:lnTo>
                <a:lnTo>
                  <a:pt x="109" y="395"/>
                </a:lnTo>
                <a:lnTo>
                  <a:pt x="106" y="403"/>
                </a:lnTo>
                <a:lnTo>
                  <a:pt x="109" y="407"/>
                </a:lnTo>
                <a:lnTo>
                  <a:pt x="109" y="409"/>
                </a:lnTo>
                <a:lnTo>
                  <a:pt x="111" y="411"/>
                </a:lnTo>
                <a:lnTo>
                  <a:pt x="111" y="414"/>
                </a:lnTo>
                <a:lnTo>
                  <a:pt x="111" y="416"/>
                </a:lnTo>
                <a:lnTo>
                  <a:pt x="111" y="418"/>
                </a:lnTo>
                <a:lnTo>
                  <a:pt x="109" y="422"/>
                </a:lnTo>
                <a:lnTo>
                  <a:pt x="109" y="422"/>
                </a:lnTo>
                <a:lnTo>
                  <a:pt x="109" y="424"/>
                </a:lnTo>
                <a:lnTo>
                  <a:pt x="109" y="424"/>
                </a:lnTo>
                <a:lnTo>
                  <a:pt x="109" y="426"/>
                </a:lnTo>
                <a:lnTo>
                  <a:pt x="111" y="428"/>
                </a:lnTo>
                <a:lnTo>
                  <a:pt x="113" y="430"/>
                </a:lnTo>
                <a:lnTo>
                  <a:pt x="113" y="432"/>
                </a:lnTo>
                <a:lnTo>
                  <a:pt x="115" y="434"/>
                </a:lnTo>
                <a:lnTo>
                  <a:pt x="115" y="437"/>
                </a:lnTo>
                <a:lnTo>
                  <a:pt x="115" y="437"/>
                </a:lnTo>
                <a:lnTo>
                  <a:pt x="113" y="439"/>
                </a:lnTo>
                <a:lnTo>
                  <a:pt x="113" y="439"/>
                </a:lnTo>
                <a:lnTo>
                  <a:pt x="113" y="439"/>
                </a:lnTo>
                <a:lnTo>
                  <a:pt x="113" y="441"/>
                </a:lnTo>
                <a:lnTo>
                  <a:pt x="113" y="443"/>
                </a:lnTo>
                <a:lnTo>
                  <a:pt x="113" y="445"/>
                </a:lnTo>
                <a:lnTo>
                  <a:pt x="113" y="445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3" y="447"/>
                </a:lnTo>
                <a:lnTo>
                  <a:pt x="111" y="449"/>
                </a:lnTo>
                <a:lnTo>
                  <a:pt x="111" y="451"/>
                </a:lnTo>
                <a:lnTo>
                  <a:pt x="109" y="453"/>
                </a:lnTo>
                <a:lnTo>
                  <a:pt x="109" y="455"/>
                </a:lnTo>
                <a:lnTo>
                  <a:pt x="109" y="457"/>
                </a:lnTo>
                <a:lnTo>
                  <a:pt x="109" y="459"/>
                </a:lnTo>
                <a:lnTo>
                  <a:pt x="111" y="459"/>
                </a:lnTo>
                <a:lnTo>
                  <a:pt x="111" y="462"/>
                </a:lnTo>
                <a:lnTo>
                  <a:pt x="111" y="462"/>
                </a:lnTo>
                <a:lnTo>
                  <a:pt x="111" y="464"/>
                </a:lnTo>
                <a:lnTo>
                  <a:pt x="111" y="466"/>
                </a:lnTo>
                <a:lnTo>
                  <a:pt x="111" y="468"/>
                </a:lnTo>
                <a:lnTo>
                  <a:pt x="111" y="470"/>
                </a:lnTo>
                <a:lnTo>
                  <a:pt x="111" y="472"/>
                </a:lnTo>
                <a:lnTo>
                  <a:pt x="111" y="472"/>
                </a:lnTo>
                <a:lnTo>
                  <a:pt x="111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2"/>
                </a:lnTo>
                <a:lnTo>
                  <a:pt x="109" y="474"/>
                </a:lnTo>
                <a:lnTo>
                  <a:pt x="109" y="474"/>
                </a:lnTo>
                <a:lnTo>
                  <a:pt x="109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1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4"/>
                </a:lnTo>
                <a:lnTo>
                  <a:pt x="113" y="476"/>
                </a:lnTo>
                <a:lnTo>
                  <a:pt x="113" y="476"/>
                </a:lnTo>
                <a:lnTo>
                  <a:pt x="115" y="476"/>
                </a:lnTo>
                <a:lnTo>
                  <a:pt x="115" y="478"/>
                </a:lnTo>
                <a:lnTo>
                  <a:pt x="117" y="478"/>
                </a:lnTo>
                <a:lnTo>
                  <a:pt x="117" y="480"/>
                </a:lnTo>
                <a:lnTo>
                  <a:pt x="115" y="482"/>
                </a:lnTo>
                <a:lnTo>
                  <a:pt x="115" y="482"/>
                </a:lnTo>
                <a:lnTo>
                  <a:pt x="115" y="485"/>
                </a:lnTo>
                <a:lnTo>
                  <a:pt x="113" y="487"/>
                </a:lnTo>
                <a:lnTo>
                  <a:pt x="115" y="489"/>
                </a:lnTo>
                <a:lnTo>
                  <a:pt x="119" y="491"/>
                </a:lnTo>
                <a:lnTo>
                  <a:pt x="123" y="493"/>
                </a:lnTo>
                <a:lnTo>
                  <a:pt x="127" y="495"/>
                </a:lnTo>
                <a:lnTo>
                  <a:pt x="127" y="497"/>
                </a:lnTo>
                <a:lnTo>
                  <a:pt x="129" y="499"/>
                </a:lnTo>
                <a:lnTo>
                  <a:pt x="132" y="499"/>
                </a:lnTo>
                <a:lnTo>
                  <a:pt x="134" y="499"/>
                </a:lnTo>
                <a:lnTo>
                  <a:pt x="134" y="499"/>
                </a:lnTo>
                <a:lnTo>
                  <a:pt x="134" y="499"/>
                </a:lnTo>
                <a:lnTo>
                  <a:pt x="136" y="499"/>
                </a:lnTo>
                <a:lnTo>
                  <a:pt x="136" y="499"/>
                </a:lnTo>
                <a:lnTo>
                  <a:pt x="138" y="499"/>
                </a:lnTo>
                <a:lnTo>
                  <a:pt x="138" y="497"/>
                </a:lnTo>
                <a:lnTo>
                  <a:pt x="142" y="497"/>
                </a:lnTo>
                <a:lnTo>
                  <a:pt x="144" y="499"/>
                </a:lnTo>
                <a:lnTo>
                  <a:pt x="146" y="499"/>
                </a:lnTo>
                <a:lnTo>
                  <a:pt x="146" y="499"/>
                </a:lnTo>
                <a:lnTo>
                  <a:pt x="146" y="501"/>
                </a:lnTo>
                <a:lnTo>
                  <a:pt x="146" y="501"/>
                </a:lnTo>
                <a:lnTo>
                  <a:pt x="146" y="501"/>
                </a:lnTo>
                <a:lnTo>
                  <a:pt x="148" y="505"/>
                </a:lnTo>
                <a:lnTo>
                  <a:pt x="150" y="505"/>
                </a:lnTo>
                <a:lnTo>
                  <a:pt x="184" y="522"/>
                </a:lnTo>
                <a:lnTo>
                  <a:pt x="184" y="522"/>
                </a:lnTo>
                <a:lnTo>
                  <a:pt x="182" y="524"/>
                </a:lnTo>
                <a:lnTo>
                  <a:pt x="184" y="526"/>
                </a:lnTo>
                <a:lnTo>
                  <a:pt x="184" y="528"/>
                </a:lnTo>
                <a:lnTo>
                  <a:pt x="186" y="530"/>
                </a:lnTo>
                <a:lnTo>
                  <a:pt x="188" y="530"/>
                </a:lnTo>
                <a:lnTo>
                  <a:pt x="190" y="530"/>
                </a:lnTo>
                <a:lnTo>
                  <a:pt x="194" y="528"/>
                </a:lnTo>
                <a:lnTo>
                  <a:pt x="196" y="526"/>
                </a:lnTo>
                <a:lnTo>
                  <a:pt x="196" y="528"/>
                </a:lnTo>
                <a:lnTo>
                  <a:pt x="200" y="530"/>
                </a:lnTo>
                <a:lnTo>
                  <a:pt x="203" y="533"/>
                </a:lnTo>
                <a:lnTo>
                  <a:pt x="205" y="533"/>
                </a:lnTo>
                <a:lnTo>
                  <a:pt x="209" y="530"/>
                </a:lnTo>
                <a:lnTo>
                  <a:pt x="211" y="530"/>
                </a:lnTo>
                <a:lnTo>
                  <a:pt x="213" y="528"/>
                </a:lnTo>
                <a:lnTo>
                  <a:pt x="215" y="528"/>
                </a:lnTo>
                <a:lnTo>
                  <a:pt x="215" y="526"/>
                </a:lnTo>
                <a:lnTo>
                  <a:pt x="215" y="522"/>
                </a:lnTo>
                <a:lnTo>
                  <a:pt x="217" y="522"/>
                </a:lnTo>
                <a:lnTo>
                  <a:pt x="219" y="520"/>
                </a:lnTo>
                <a:lnTo>
                  <a:pt x="221" y="522"/>
                </a:lnTo>
                <a:lnTo>
                  <a:pt x="221" y="524"/>
                </a:lnTo>
                <a:lnTo>
                  <a:pt x="219" y="526"/>
                </a:lnTo>
                <a:lnTo>
                  <a:pt x="217" y="533"/>
                </a:lnTo>
                <a:lnTo>
                  <a:pt x="217" y="535"/>
                </a:lnTo>
                <a:lnTo>
                  <a:pt x="217" y="537"/>
                </a:lnTo>
                <a:lnTo>
                  <a:pt x="217" y="543"/>
                </a:lnTo>
                <a:lnTo>
                  <a:pt x="217" y="545"/>
                </a:lnTo>
                <a:lnTo>
                  <a:pt x="217" y="547"/>
                </a:lnTo>
                <a:lnTo>
                  <a:pt x="215" y="549"/>
                </a:lnTo>
                <a:lnTo>
                  <a:pt x="215" y="551"/>
                </a:lnTo>
                <a:lnTo>
                  <a:pt x="215" y="553"/>
                </a:lnTo>
                <a:lnTo>
                  <a:pt x="217" y="562"/>
                </a:lnTo>
                <a:lnTo>
                  <a:pt x="221" y="566"/>
                </a:lnTo>
                <a:lnTo>
                  <a:pt x="226" y="566"/>
                </a:lnTo>
                <a:lnTo>
                  <a:pt x="228" y="566"/>
                </a:lnTo>
                <a:lnTo>
                  <a:pt x="232" y="564"/>
                </a:lnTo>
                <a:lnTo>
                  <a:pt x="236" y="564"/>
                </a:lnTo>
                <a:lnTo>
                  <a:pt x="242" y="568"/>
                </a:lnTo>
                <a:lnTo>
                  <a:pt x="246" y="568"/>
                </a:lnTo>
                <a:lnTo>
                  <a:pt x="251" y="566"/>
                </a:lnTo>
                <a:lnTo>
                  <a:pt x="255" y="566"/>
                </a:lnTo>
                <a:lnTo>
                  <a:pt x="257" y="566"/>
                </a:lnTo>
                <a:lnTo>
                  <a:pt x="261" y="570"/>
                </a:lnTo>
                <a:lnTo>
                  <a:pt x="265" y="572"/>
                </a:lnTo>
                <a:lnTo>
                  <a:pt x="271" y="574"/>
                </a:lnTo>
                <a:lnTo>
                  <a:pt x="276" y="576"/>
                </a:lnTo>
                <a:lnTo>
                  <a:pt x="282" y="583"/>
                </a:lnTo>
                <a:lnTo>
                  <a:pt x="286" y="581"/>
                </a:lnTo>
                <a:lnTo>
                  <a:pt x="292" y="581"/>
                </a:lnTo>
                <a:lnTo>
                  <a:pt x="294" y="581"/>
                </a:lnTo>
                <a:lnTo>
                  <a:pt x="294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79"/>
                </a:lnTo>
                <a:lnTo>
                  <a:pt x="297" y="581"/>
                </a:lnTo>
                <a:lnTo>
                  <a:pt x="297" y="583"/>
                </a:lnTo>
                <a:lnTo>
                  <a:pt x="299" y="583"/>
                </a:lnTo>
                <a:lnTo>
                  <a:pt x="299" y="583"/>
                </a:lnTo>
                <a:lnTo>
                  <a:pt x="301" y="585"/>
                </a:lnTo>
                <a:lnTo>
                  <a:pt x="301" y="585"/>
                </a:lnTo>
                <a:lnTo>
                  <a:pt x="303" y="585"/>
                </a:lnTo>
                <a:lnTo>
                  <a:pt x="307" y="581"/>
                </a:lnTo>
                <a:lnTo>
                  <a:pt x="311" y="576"/>
                </a:lnTo>
                <a:lnTo>
                  <a:pt x="313" y="574"/>
                </a:lnTo>
                <a:lnTo>
                  <a:pt x="322" y="574"/>
                </a:lnTo>
                <a:lnTo>
                  <a:pt x="324" y="572"/>
                </a:lnTo>
                <a:lnTo>
                  <a:pt x="324" y="572"/>
                </a:lnTo>
                <a:lnTo>
                  <a:pt x="326" y="570"/>
                </a:lnTo>
                <a:lnTo>
                  <a:pt x="326" y="570"/>
                </a:lnTo>
                <a:lnTo>
                  <a:pt x="326" y="570"/>
                </a:lnTo>
                <a:lnTo>
                  <a:pt x="328" y="566"/>
                </a:lnTo>
                <a:lnTo>
                  <a:pt x="328" y="566"/>
                </a:lnTo>
                <a:lnTo>
                  <a:pt x="332" y="564"/>
                </a:lnTo>
                <a:lnTo>
                  <a:pt x="334" y="562"/>
                </a:lnTo>
                <a:lnTo>
                  <a:pt x="336" y="562"/>
                </a:lnTo>
                <a:lnTo>
                  <a:pt x="336" y="562"/>
                </a:lnTo>
                <a:lnTo>
                  <a:pt x="338" y="560"/>
                </a:lnTo>
                <a:lnTo>
                  <a:pt x="338" y="558"/>
                </a:lnTo>
                <a:lnTo>
                  <a:pt x="340" y="556"/>
                </a:lnTo>
                <a:lnTo>
                  <a:pt x="340" y="553"/>
                </a:lnTo>
                <a:lnTo>
                  <a:pt x="342" y="549"/>
                </a:lnTo>
                <a:lnTo>
                  <a:pt x="345" y="549"/>
                </a:lnTo>
                <a:lnTo>
                  <a:pt x="345" y="547"/>
                </a:lnTo>
                <a:lnTo>
                  <a:pt x="347" y="547"/>
                </a:lnTo>
                <a:lnTo>
                  <a:pt x="347" y="545"/>
                </a:lnTo>
                <a:lnTo>
                  <a:pt x="347" y="545"/>
                </a:lnTo>
                <a:lnTo>
                  <a:pt x="347" y="543"/>
                </a:lnTo>
                <a:lnTo>
                  <a:pt x="345" y="539"/>
                </a:lnTo>
                <a:lnTo>
                  <a:pt x="345" y="537"/>
                </a:lnTo>
                <a:lnTo>
                  <a:pt x="345" y="533"/>
                </a:lnTo>
                <a:lnTo>
                  <a:pt x="345" y="530"/>
                </a:lnTo>
                <a:lnTo>
                  <a:pt x="345" y="530"/>
                </a:lnTo>
                <a:lnTo>
                  <a:pt x="345" y="528"/>
                </a:lnTo>
                <a:lnTo>
                  <a:pt x="345" y="528"/>
                </a:lnTo>
                <a:lnTo>
                  <a:pt x="342" y="526"/>
                </a:lnTo>
                <a:lnTo>
                  <a:pt x="342" y="524"/>
                </a:lnTo>
                <a:lnTo>
                  <a:pt x="340" y="524"/>
                </a:lnTo>
                <a:lnTo>
                  <a:pt x="340" y="522"/>
                </a:lnTo>
                <a:lnTo>
                  <a:pt x="338" y="520"/>
                </a:lnTo>
                <a:lnTo>
                  <a:pt x="336" y="518"/>
                </a:lnTo>
                <a:lnTo>
                  <a:pt x="334" y="516"/>
                </a:lnTo>
                <a:lnTo>
                  <a:pt x="334" y="514"/>
                </a:lnTo>
                <a:lnTo>
                  <a:pt x="334" y="512"/>
                </a:lnTo>
                <a:lnTo>
                  <a:pt x="334" y="512"/>
                </a:lnTo>
                <a:lnTo>
                  <a:pt x="334" y="510"/>
                </a:lnTo>
                <a:lnTo>
                  <a:pt x="336" y="510"/>
                </a:lnTo>
                <a:lnTo>
                  <a:pt x="338" y="508"/>
                </a:lnTo>
                <a:lnTo>
                  <a:pt x="338" y="508"/>
                </a:lnTo>
                <a:lnTo>
                  <a:pt x="340" y="510"/>
                </a:lnTo>
                <a:lnTo>
                  <a:pt x="342" y="510"/>
                </a:lnTo>
                <a:lnTo>
                  <a:pt x="345" y="510"/>
                </a:lnTo>
                <a:lnTo>
                  <a:pt x="345" y="510"/>
                </a:lnTo>
                <a:lnTo>
                  <a:pt x="345" y="512"/>
                </a:lnTo>
                <a:lnTo>
                  <a:pt x="347" y="514"/>
                </a:lnTo>
                <a:lnTo>
                  <a:pt x="349" y="514"/>
                </a:lnTo>
                <a:lnTo>
                  <a:pt x="349" y="514"/>
                </a:lnTo>
                <a:lnTo>
                  <a:pt x="351" y="512"/>
                </a:lnTo>
                <a:lnTo>
                  <a:pt x="359" y="505"/>
                </a:lnTo>
                <a:lnTo>
                  <a:pt x="361" y="503"/>
                </a:lnTo>
                <a:lnTo>
                  <a:pt x="361" y="501"/>
                </a:lnTo>
                <a:lnTo>
                  <a:pt x="363" y="499"/>
                </a:lnTo>
                <a:lnTo>
                  <a:pt x="370" y="497"/>
                </a:lnTo>
                <a:lnTo>
                  <a:pt x="374" y="497"/>
                </a:lnTo>
                <a:lnTo>
                  <a:pt x="376" y="495"/>
                </a:lnTo>
                <a:lnTo>
                  <a:pt x="378" y="493"/>
                </a:lnTo>
                <a:lnTo>
                  <a:pt x="380" y="491"/>
                </a:lnTo>
                <a:lnTo>
                  <a:pt x="380" y="489"/>
                </a:lnTo>
                <a:lnTo>
                  <a:pt x="382" y="487"/>
                </a:lnTo>
                <a:lnTo>
                  <a:pt x="382" y="487"/>
                </a:lnTo>
                <a:lnTo>
                  <a:pt x="382" y="485"/>
                </a:lnTo>
                <a:lnTo>
                  <a:pt x="384" y="485"/>
                </a:lnTo>
                <a:lnTo>
                  <a:pt x="388" y="480"/>
                </a:lnTo>
                <a:lnTo>
                  <a:pt x="393" y="478"/>
                </a:lnTo>
                <a:lnTo>
                  <a:pt x="405" y="476"/>
                </a:lnTo>
                <a:lnTo>
                  <a:pt x="409" y="474"/>
                </a:lnTo>
                <a:lnTo>
                  <a:pt x="409" y="474"/>
                </a:lnTo>
                <a:lnTo>
                  <a:pt x="416" y="478"/>
                </a:lnTo>
                <a:lnTo>
                  <a:pt x="418" y="478"/>
                </a:lnTo>
                <a:lnTo>
                  <a:pt x="428" y="478"/>
                </a:lnTo>
                <a:lnTo>
                  <a:pt x="430" y="478"/>
                </a:lnTo>
                <a:lnTo>
                  <a:pt x="432" y="478"/>
                </a:lnTo>
                <a:lnTo>
                  <a:pt x="436" y="487"/>
                </a:lnTo>
                <a:lnTo>
                  <a:pt x="439" y="487"/>
                </a:lnTo>
                <a:lnTo>
                  <a:pt x="445" y="493"/>
                </a:lnTo>
                <a:lnTo>
                  <a:pt x="447" y="495"/>
                </a:lnTo>
                <a:lnTo>
                  <a:pt x="449" y="497"/>
                </a:lnTo>
                <a:lnTo>
                  <a:pt x="451" y="499"/>
                </a:lnTo>
                <a:lnTo>
                  <a:pt x="455" y="501"/>
                </a:lnTo>
                <a:lnTo>
                  <a:pt x="464" y="508"/>
                </a:lnTo>
                <a:lnTo>
                  <a:pt x="468" y="510"/>
                </a:lnTo>
                <a:lnTo>
                  <a:pt x="476" y="514"/>
                </a:lnTo>
                <a:lnTo>
                  <a:pt x="491" y="518"/>
                </a:lnTo>
                <a:lnTo>
                  <a:pt x="493" y="518"/>
                </a:lnTo>
                <a:lnTo>
                  <a:pt x="493" y="516"/>
                </a:lnTo>
                <a:lnTo>
                  <a:pt x="493" y="516"/>
                </a:lnTo>
                <a:lnTo>
                  <a:pt x="495" y="516"/>
                </a:lnTo>
                <a:lnTo>
                  <a:pt x="495" y="514"/>
                </a:lnTo>
                <a:lnTo>
                  <a:pt x="499" y="514"/>
                </a:lnTo>
                <a:lnTo>
                  <a:pt x="503" y="514"/>
                </a:lnTo>
                <a:lnTo>
                  <a:pt x="505" y="512"/>
                </a:lnTo>
                <a:lnTo>
                  <a:pt x="510" y="512"/>
                </a:lnTo>
                <a:lnTo>
                  <a:pt x="512" y="512"/>
                </a:lnTo>
                <a:lnTo>
                  <a:pt x="512" y="510"/>
                </a:lnTo>
                <a:lnTo>
                  <a:pt x="514" y="510"/>
                </a:lnTo>
                <a:lnTo>
                  <a:pt x="516" y="505"/>
                </a:lnTo>
                <a:lnTo>
                  <a:pt x="518" y="505"/>
                </a:lnTo>
                <a:lnTo>
                  <a:pt x="518" y="505"/>
                </a:lnTo>
                <a:lnTo>
                  <a:pt x="520" y="505"/>
                </a:lnTo>
                <a:lnTo>
                  <a:pt x="520" y="503"/>
                </a:lnTo>
                <a:lnTo>
                  <a:pt x="522" y="503"/>
                </a:lnTo>
                <a:lnTo>
                  <a:pt x="522" y="501"/>
                </a:lnTo>
                <a:lnTo>
                  <a:pt x="522" y="501"/>
                </a:lnTo>
                <a:lnTo>
                  <a:pt x="524" y="501"/>
                </a:lnTo>
                <a:lnTo>
                  <a:pt x="526" y="499"/>
                </a:lnTo>
                <a:lnTo>
                  <a:pt x="526" y="499"/>
                </a:lnTo>
                <a:lnTo>
                  <a:pt x="528" y="499"/>
                </a:lnTo>
                <a:lnTo>
                  <a:pt x="528" y="501"/>
                </a:lnTo>
                <a:lnTo>
                  <a:pt x="531" y="503"/>
                </a:lnTo>
                <a:lnTo>
                  <a:pt x="533" y="505"/>
                </a:lnTo>
                <a:lnTo>
                  <a:pt x="539" y="512"/>
                </a:lnTo>
                <a:lnTo>
                  <a:pt x="541" y="516"/>
                </a:lnTo>
                <a:lnTo>
                  <a:pt x="545" y="524"/>
                </a:lnTo>
                <a:lnTo>
                  <a:pt x="547" y="526"/>
                </a:lnTo>
                <a:lnTo>
                  <a:pt x="547" y="528"/>
                </a:lnTo>
                <a:lnTo>
                  <a:pt x="549" y="530"/>
                </a:lnTo>
                <a:lnTo>
                  <a:pt x="549" y="537"/>
                </a:lnTo>
                <a:lnTo>
                  <a:pt x="549" y="539"/>
                </a:lnTo>
                <a:lnTo>
                  <a:pt x="551" y="539"/>
                </a:lnTo>
                <a:lnTo>
                  <a:pt x="553" y="543"/>
                </a:lnTo>
                <a:lnTo>
                  <a:pt x="553" y="543"/>
                </a:lnTo>
                <a:lnTo>
                  <a:pt x="556" y="545"/>
                </a:lnTo>
                <a:lnTo>
                  <a:pt x="556" y="547"/>
                </a:lnTo>
                <a:lnTo>
                  <a:pt x="558" y="549"/>
                </a:lnTo>
                <a:lnTo>
                  <a:pt x="560" y="549"/>
                </a:lnTo>
                <a:lnTo>
                  <a:pt x="562" y="547"/>
                </a:lnTo>
                <a:lnTo>
                  <a:pt x="564" y="545"/>
                </a:lnTo>
                <a:lnTo>
                  <a:pt x="564" y="545"/>
                </a:lnTo>
                <a:lnTo>
                  <a:pt x="564" y="545"/>
                </a:lnTo>
                <a:lnTo>
                  <a:pt x="566" y="543"/>
                </a:lnTo>
                <a:lnTo>
                  <a:pt x="566" y="543"/>
                </a:lnTo>
                <a:lnTo>
                  <a:pt x="566" y="543"/>
                </a:lnTo>
                <a:lnTo>
                  <a:pt x="568" y="541"/>
                </a:lnTo>
                <a:lnTo>
                  <a:pt x="570" y="541"/>
                </a:lnTo>
                <a:lnTo>
                  <a:pt x="572" y="541"/>
                </a:lnTo>
                <a:lnTo>
                  <a:pt x="574" y="539"/>
                </a:lnTo>
                <a:lnTo>
                  <a:pt x="574" y="539"/>
                </a:lnTo>
                <a:lnTo>
                  <a:pt x="576" y="539"/>
                </a:lnTo>
                <a:lnTo>
                  <a:pt x="579" y="539"/>
                </a:lnTo>
                <a:lnTo>
                  <a:pt x="581" y="539"/>
                </a:lnTo>
                <a:lnTo>
                  <a:pt x="581" y="539"/>
                </a:lnTo>
                <a:lnTo>
                  <a:pt x="583" y="537"/>
                </a:lnTo>
                <a:lnTo>
                  <a:pt x="585" y="535"/>
                </a:lnTo>
                <a:lnTo>
                  <a:pt x="587" y="535"/>
                </a:lnTo>
                <a:lnTo>
                  <a:pt x="587" y="533"/>
                </a:lnTo>
                <a:lnTo>
                  <a:pt x="589" y="533"/>
                </a:lnTo>
                <a:lnTo>
                  <a:pt x="587" y="530"/>
                </a:lnTo>
                <a:lnTo>
                  <a:pt x="589" y="530"/>
                </a:lnTo>
                <a:lnTo>
                  <a:pt x="589" y="530"/>
                </a:lnTo>
                <a:lnTo>
                  <a:pt x="589" y="530"/>
                </a:lnTo>
                <a:lnTo>
                  <a:pt x="591" y="528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3" y="530"/>
                </a:lnTo>
                <a:lnTo>
                  <a:pt x="595" y="535"/>
                </a:lnTo>
                <a:lnTo>
                  <a:pt x="595" y="537"/>
                </a:lnTo>
                <a:lnTo>
                  <a:pt x="595" y="537"/>
                </a:lnTo>
                <a:lnTo>
                  <a:pt x="595" y="541"/>
                </a:lnTo>
                <a:lnTo>
                  <a:pt x="593" y="543"/>
                </a:lnTo>
                <a:lnTo>
                  <a:pt x="593" y="543"/>
                </a:lnTo>
                <a:lnTo>
                  <a:pt x="593" y="545"/>
                </a:lnTo>
                <a:lnTo>
                  <a:pt x="593" y="545"/>
                </a:lnTo>
                <a:lnTo>
                  <a:pt x="589" y="547"/>
                </a:lnTo>
                <a:lnTo>
                  <a:pt x="587" y="549"/>
                </a:lnTo>
                <a:lnTo>
                  <a:pt x="587" y="549"/>
                </a:lnTo>
                <a:lnTo>
                  <a:pt x="587" y="551"/>
                </a:lnTo>
                <a:lnTo>
                  <a:pt x="585" y="553"/>
                </a:lnTo>
                <a:lnTo>
                  <a:pt x="585" y="556"/>
                </a:lnTo>
                <a:lnTo>
                  <a:pt x="585" y="558"/>
                </a:lnTo>
                <a:lnTo>
                  <a:pt x="583" y="560"/>
                </a:lnTo>
                <a:lnTo>
                  <a:pt x="583" y="562"/>
                </a:lnTo>
                <a:lnTo>
                  <a:pt x="583" y="562"/>
                </a:lnTo>
                <a:lnTo>
                  <a:pt x="585" y="564"/>
                </a:lnTo>
                <a:lnTo>
                  <a:pt x="585" y="564"/>
                </a:lnTo>
                <a:lnTo>
                  <a:pt x="587" y="566"/>
                </a:lnTo>
                <a:lnTo>
                  <a:pt x="587" y="566"/>
                </a:lnTo>
                <a:lnTo>
                  <a:pt x="593" y="560"/>
                </a:lnTo>
                <a:lnTo>
                  <a:pt x="595" y="558"/>
                </a:lnTo>
                <a:lnTo>
                  <a:pt x="595" y="556"/>
                </a:lnTo>
                <a:lnTo>
                  <a:pt x="597" y="556"/>
                </a:lnTo>
                <a:lnTo>
                  <a:pt x="602" y="553"/>
                </a:lnTo>
                <a:lnTo>
                  <a:pt x="616" y="553"/>
                </a:lnTo>
                <a:lnTo>
                  <a:pt x="620" y="551"/>
                </a:lnTo>
                <a:lnTo>
                  <a:pt x="622" y="551"/>
                </a:lnTo>
                <a:lnTo>
                  <a:pt x="622" y="549"/>
                </a:lnTo>
                <a:lnTo>
                  <a:pt x="627" y="545"/>
                </a:lnTo>
                <a:lnTo>
                  <a:pt x="629" y="545"/>
                </a:lnTo>
                <a:lnTo>
                  <a:pt x="631" y="545"/>
                </a:lnTo>
                <a:lnTo>
                  <a:pt x="633" y="547"/>
                </a:lnTo>
                <a:lnTo>
                  <a:pt x="631" y="549"/>
                </a:lnTo>
                <a:lnTo>
                  <a:pt x="631" y="551"/>
                </a:lnTo>
                <a:lnTo>
                  <a:pt x="631" y="553"/>
                </a:lnTo>
                <a:lnTo>
                  <a:pt x="631" y="556"/>
                </a:lnTo>
                <a:lnTo>
                  <a:pt x="633" y="562"/>
                </a:lnTo>
                <a:lnTo>
                  <a:pt x="635" y="566"/>
                </a:lnTo>
                <a:lnTo>
                  <a:pt x="643" y="574"/>
                </a:lnTo>
                <a:lnTo>
                  <a:pt x="645" y="576"/>
                </a:lnTo>
                <a:lnTo>
                  <a:pt x="647" y="579"/>
                </a:lnTo>
                <a:lnTo>
                  <a:pt x="652" y="581"/>
                </a:lnTo>
                <a:lnTo>
                  <a:pt x="654" y="579"/>
                </a:lnTo>
                <a:lnTo>
                  <a:pt x="656" y="579"/>
                </a:lnTo>
                <a:lnTo>
                  <a:pt x="658" y="576"/>
                </a:lnTo>
                <a:lnTo>
                  <a:pt x="660" y="576"/>
                </a:lnTo>
                <a:lnTo>
                  <a:pt x="662" y="576"/>
                </a:lnTo>
                <a:lnTo>
                  <a:pt x="664" y="576"/>
                </a:lnTo>
                <a:lnTo>
                  <a:pt x="664" y="576"/>
                </a:lnTo>
                <a:lnTo>
                  <a:pt x="666" y="574"/>
                </a:lnTo>
                <a:lnTo>
                  <a:pt x="668" y="568"/>
                </a:lnTo>
                <a:lnTo>
                  <a:pt x="668" y="566"/>
                </a:lnTo>
                <a:lnTo>
                  <a:pt x="670" y="564"/>
                </a:lnTo>
                <a:lnTo>
                  <a:pt x="673" y="562"/>
                </a:lnTo>
                <a:lnTo>
                  <a:pt x="677" y="562"/>
                </a:lnTo>
                <a:lnTo>
                  <a:pt x="679" y="560"/>
                </a:lnTo>
                <a:lnTo>
                  <a:pt x="681" y="562"/>
                </a:lnTo>
                <a:lnTo>
                  <a:pt x="683" y="562"/>
                </a:lnTo>
                <a:lnTo>
                  <a:pt x="685" y="562"/>
                </a:lnTo>
                <a:lnTo>
                  <a:pt x="687" y="562"/>
                </a:lnTo>
                <a:lnTo>
                  <a:pt x="691" y="558"/>
                </a:lnTo>
                <a:lnTo>
                  <a:pt x="702" y="549"/>
                </a:lnTo>
                <a:lnTo>
                  <a:pt x="706" y="545"/>
                </a:lnTo>
                <a:lnTo>
                  <a:pt x="708" y="541"/>
                </a:lnTo>
                <a:lnTo>
                  <a:pt x="708" y="537"/>
                </a:lnTo>
                <a:lnTo>
                  <a:pt x="708" y="533"/>
                </a:lnTo>
                <a:lnTo>
                  <a:pt x="706" y="528"/>
                </a:lnTo>
                <a:lnTo>
                  <a:pt x="702" y="526"/>
                </a:lnTo>
                <a:lnTo>
                  <a:pt x="702" y="522"/>
                </a:lnTo>
                <a:lnTo>
                  <a:pt x="702" y="518"/>
                </a:lnTo>
                <a:lnTo>
                  <a:pt x="700" y="516"/>
                </a:lnTo>
                <a:lnTo>
                  <a:pt x="693" y="510"/>
                </a:lnTo>
                <a:lnTo>
                  <a:pt x="691" y="508"/>
                </a:lnTo>
                <a:lnTo>
                  <a:pt x="691" y="501"/>
                </a:lnTo>
                <a:lnTo>
                  <a:pt x="691" y="499"/>
                </a:lnTo>
                <a:lnTo>
                  <a:pt x="691" y="493"/>
                </a:lnTo>
                <a:lnTo>
                  <a:pt x="693" y="491"/>
                </a:lnTo>
                <a:lnTo>
                  <a:pt x="696" y="489"/>
                </a:lnTo>
                <a:lnTo>
                  <a:pt x="696" y="487"/>
                </a:lnTo>
                <a:lnTo>
                  <a:pt x="696" y="482"/>
                </a:lnTo>
                <a:lnTo>
                  <a:pt x="691" y="480"/>
                </a:lnTo>
                <a:lnTo>
                  <a:pt x="683" y="480"/>
                </a:lnTo>
                <a:lnTo>
                  <a:pt x="681" y="478"/>
                </a:lnTo>
                <a:lnTo>
                  <a:pt x="673" y="474"/>
                </a:lnTo>
                <a:lnTo>
                  <a:pt x="670" y="474"/>
                </a:lnTo>
                <a:lnTo>
                  <a:pt x="666" y="476"/>
                </a:lnTo>
                <a:lnTo>
                  <a:pt x="664" y="474"/>
                </a:lnTo>
                <a:lnTo>
                  <a:pt x="664" y="472"/>
                </a:lnTo>
                <a:lnTo>
                  <a:pt x="664" y="470"/>
                </a:lnTo>
                <a:lnTo>
                  <a:pt x="664" y="468"/>
                </a:lnTo>
                <a:lnTo>
                  <a:pt x="662" y="468"/>
                </a:lnTo>
                <a:lnTo>
                  <a:pt x="660" y="466"/>
                </a:lnTo>
                <a:lnTo>
                  <a:pt x="656" y="466"/>
                </a:lnTo>
                <a:lnTo>
                  <a:pt x="654" y="464"/>
                </a:lnTo>
                <a:lnTo>
                  <a:pt x="650" y="455"/>
                </a:lnTo>
                <a:lnTo>
                  <a:pt x="650" y="455"/>
                </a:lnTo>
                <a:lnTo>
                  <a:pt x="647" y="453"/>
                </a:lnTo>
                <a:lnTo>
                  <a:pt x="647" y="451"/>
                </a:lnTo>
                <a:lnTo>
                  <a:pt x="647" y="447"/>
                </a:lnTo>
                <a:lnTo>
                  <a:pt x="647" y="441"/>
                </a:lnTo>
                <a:lnTo>
                  <a:pt x="647" y="441"/>
                </a:lnTo>
                <a:lnTo>
                  <a:pt x="647" y="439"/>
                </a:lnTo>
                <a:lnTo>
                  <a:pt x="645" y="432"/>
                </a:lnTo>
                <a:lnTo>
                  <a:pt x="645" y="430"/>
                </a:lnTo>
                <a:lnTo>
                  <a:pt x="647" y="426"/>
                </a:lnTo>
                <a:lnTo>
                  <a:pt x="650" y="424"/>
                </a:lnTo>
                <a:lnTo>
                  <a:pt x="652" y="424"/>
                </a:lnTo>
                <a:lnTo>
                  <a:pt x="654" y="426"/>
                </a:lnTo>
                <a:lnTo>
                  <a:pt x="658" y="426"/>
                </a:lnTo>
                <a:lnTo>
                  <a:pt x="658" y="424"/>
                </a:lnTo>
                <a:lnTo>
                  <a:pt x="658" y="422"/>
                </a:lnTo>
                <a:lnTo>
                  <a:pt x="656" y="416"/>
                </a:lnTo>
                <a:lnTo>
                  <a:pt x="656" y="414"/>
                </a:lnTo>
                <a:lnTo>
                  <a:pt x="656" y="409"/>
                </a:lnTo>
                <a:lnTo>
                  <a:pt x="654" y="407"/>
                </a:lnTo>
                <a:lnTo>
                  <a:pt x="652" y="405"/>
                </a:lnTo>
                <a:lnTo>
                  <a:pt x="650" y="401"/>
                </a:lnTo>
                <a:lnTo>
                  <a:pt x="650" y="397"/>
                </a:lnTo>
                <a:lnTo>
                  <a:pt x="647" y="391"/>
                </a:lnTo>
                <a:lnTo>
                  <a:pt x="645" y="386"/>
                </a:lnTo>
                <a:lnTo>
                  <a:pt x="647" y="382"/>
                </a:lnTo>
                <a:lnTo>
                  <a:pt x="650" y="380"/>
                </a:lnTo>
                <a:lnTo>
                  <a:pt x="662" y="380"/>
                </a:lnTo>
                <a:lnTo>
                  <a:pt x="664" y="380"/>
                </a:lnTo>
                <a:lnTo>
                  <a:pt x="664" y="380"/>
                </a:lnTo>
                <a:lnTo>
                  <a:pt x="666" y="380"/>
                </a:lnTo>
                <a:lnTo>
                  <a:pt x="666" y="378"/>
                </a:lnTo>
                <a:lnTo>
                  <a:pt x="668" y="378"/>
                </a:lnTo>
                <a:lnTo>
                  <a:pt x="670" y="376"/>
                </a:lnTo>
                <a:lnTo>
                  <a:pt x="696" y="378"/>
                </a:lnTo>
                <a:lnTo>
                  <a:pt x="698" y="378"/>
                </a:lnTo>
                <a:lnTo>
                  <a:pt x="702" y="372"/>
                </a:lnTo>
                <a:lnTo>
                  <a:pt x="706" y="370"/>
                </a:lnTo>
                <a:lnTo>
                  <a:pt x="708" y="368"/>
                </a:lnTo>
                <a:lnTo>
                  <a:pt x="708" y="366"/>
                </a:lnTo>
                <a:lnTo>
                  <a:pt x="706" y="361"/>
                </a:lnTo>
                <a:lnTo>
                  <a:pt x="706" y="357"/>
                </a:lnTo>
                <a:lnTo>
                  <a:pt x="708" y="357"/>
                </a:lnTo>
                <a:lnTo>
                  <a:pt x="710" y="357"/>
                </a:lnTo>
                <a:lnTo>
                  <a:pt x="710" y="357"/>
                </a:lnTo>
                <a:lnTo>
                  <a:pt x="712" y="355"/>
                </a:lnTo>
                <a:lnTo>
                  <a:pt x="712" y="349"/>
                </a:lnTo>
                <a:lnTo>
                  <a:pt x="710" y="336"/>
                </a:lnTo>
                <a:lnTo>
                  <a:pt x="708" y="332"/>
                </a:lnTo>
                <a:lnTo>
                  <a:pt x="708" y="330"/>
                </a:lnTo>
                <a:lnTo>
                  <a:pt x="710" y="328"/>
                </a:lnTo>
                <a:lnTo>
                  <a:pt x="712" y="328"/>
                </a:lnTo>
                <a:lnTo>
                  <a:pt x="721" y="330"/>
                </a:lnTo>
                <a:lnTo>
                  <a:pt x="725" y="330"/>
                </a:lnTo>
                <a:lnTo>
                  <a:pt x="729" y="330"/>
                </a:lnTo>
                <a:lnTo>
                  <a:pt x="729" y="330"/>
                </a:lnTo>
                <a:lnTo>
                  <a:pt x="731" y="326"/>
                </a:lnTo>
                <a:lnTo>
                  <a:pt x="731" y="324"/>
                </a:lnTo>
                <a:lnTo>
                  <a:pt x="731" y="322"/>
                </a:lnTo>
                <a:lnTo>
                  <a:pt x="729" y="322"/>
                </a:lnTo>
                <a:lnTo>
                  <a:pt x="729" y="320"/>
                </a:lnTo>
                <a:lnTo>
                  <a:pt x="729" y="317"/>
                </a:lnTo>
                <a:lnTo>
                  <a:pt x="729" y="315"/>
                </a:lnTo>
                <a:lnTo>
                  <a:pt x="731" y="313"/>
                </a:lnTo>
                <a:lnTo>
                  <a:pt x="733" y="313"/>
                </a:lnTo>
                <a:lnTo>
                  <a:pt x="737" y="311"/>
                </a:lnTo>
                <a:lnTo>
                  <a:pt x="739" y="311"/>
                </a:lnTo>
                <a:lnTo>
                  <a:pt x="741" y="309"/>
                </a:lnTo>
                <a:lnTo>
                  <a:pt x="741" y="307"/>
                </a:lnTo>
                <a:lnTo>
                  <a:pt x="744" y="303"/>
                </a:lnTo>
                <a:lnTo>
                  <a:pt x="744" y="301"/>
                </a:lnTo>
                <a:lnTo>
                  <a:pt x="746" y="299"/>
                </a:lnTo>
                <a:lnTo>
                  <a:pt x="750" y="299"/>
                </a:lnTo>
                <a:lnTo>
                  <a:pt x="752" y="299"/>
                </a:lnTo>
                <a:lnTo>
                  <a:pt x="758" y="301"/>
                </a:lnTo>
                <a:lnTo>
                  <a:pt x="762" y="299"/>
                </a:lnTo>
                <a:lnTo>
                  <a:pt x="762" y="299"/>
                </a:lnTo>
                <a:lnTo>
                  <a:pt x="764" y="290"/>
                </a:lnTo>
                <a:lnTo>
                  <a:pt x="767" y="284"/>
                </a:lnTo>
                <a:lnTo>
                  <a:pt x="769" y="282"/>
                </a:lnTo>
                <a:lnTo>
                  <a:pt x="775" y="276"/>
                </a:lnTo>
                <a:lnTo>
                  <a:pt x="775" y="274"/>
                </a:lnTo>
                <a:lnTo>
                  <a:pt x="777" y="269"/>
                </a:lnTo>
                <a:lnTo>
                  <a:pt x="775" y="249"/>
                </a:lnTo>
                <a:lnTo>
                  <a:pt x="777" y="244"/>
                </a:lnTo>
                <a:lnTo>
                  <a:pt x="779" y="240"/>
                </a:lnTo>
                <a:lnTo>
                  <a:pt x="783" y="236"/>
                </a:lnTo>
                <a:lnTo>
                  <a:pt x="785" y="234"/>
                </a:lnTo>
                <a:lnTo>
                  <a:pt x="785" y="230"/>
                </a:lnTo>
                <a:lnTo>
                  <a:pt x="785" y="224"/>
                </a:lnTo>
                <a:lnTo>
                  <a:pt x="783" y="219"/>
                </a:lnTo>
                <a:lnTo>
                  <a:pt x="787" y="215"/>
                </a:lnTo>
                <a:lnTo>
                  <a:pt x="794" y="209"/>
                </a:lnTo>
                <a:lnTo>
                  <a:pt x="796" y="205"/>
                </a:lnTo>
                <a:lnTo>
                  <a:pt x="796" y="201"/>
                </a:lnTo>
                <a:lnTo>
                  <a:pt x="796" y="198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0" name="Freeform 95">
            <a:extLst>
              <a:ext uri="{FF2B5EF4-FFF2-40B4-BE49-F238E27FC236}">
                <a16:creationId xmlns:a16="http://schemas.microsoft.com/office/drawing/2014/main" id="{B172D32F-0098-45DC-8248-34A08FA96ED3}"/>
              </a:ext>
            </a:extLst>
          </p:cNvPr>
          <p:cNvSpPr>
            <a:spLocks/>
          </p:cNvSpPr>
          <p:nvPr/>
        </p:nvSpPr>
        <p:spPr bwMode="auto">
          <a:xfrm>
            <a:off x="7586561" y="1968661"/>
            <a:ext cx="530138" cy="492427"/>
          </a:xfrm>
          <a:custGeom>
            <a:avLst/>
            <a:gdLst>
              <a:gd name="T0" fmla="*/ 330 w 345"/>
              <a:gd name="T1" fmla="*/ 232 h 338"/>
              <a:gd name="T2" fmla="*/ 322 w 345"/>
              <a:gd name="T3" fmla="*/ 217 h 338"/>
              <a:gd name="T4" fmla="*/ 322 w 345"/>
              <a:gd name="T5" fmla="*/ 188 h 338"/>
              <a:gd name="T6" fmla="*/ 316 w 345"/>
              <a:gd name="T7" fmla="*/ 180 h 338"/>
              <a:gd name="T8" fmla="*/ 320 w 345"/>
              <a:gd name="T9" fmla="*/ 153 h 338"/>
              <a:gd name="T10" fmla="*/ 293 w 345"/>
              <a:gd name="T11" fmla="*/ 121 h 338"/>
              <a:gd name="T12" fmla="*/ 288 w 345"/>
              <a:gd name="T13" fmla="*/ 100 h 338"/>
              <a:gd name="T14" fmla="*/ 276 w 345"/>
              <a:gd name="T15" fmla="*/ 92 h 338"/>
              <a:gd name="T16" fmla="*/ 276 w 345"/>
              <a:gd name="T17" fmla="*/ 77 h 338"/>
              <a:gd name="T18" fmla="*/ 284 w 345"/>
              <a:gd name="T19" fmla="*/ 63 h 338"/>
              <a:gd name="T20" fmla="*/ 278 w 345"/>
              <a:gd name="T21" fmla="*/ 56 h 338"/>
              <a:gd name="T22" fmla="*/ 270 w 345"/>
              <a:gd name="T23" fmla="*/ 65 h 338"/>
              <a:gd name="T24" fmla="*/ 255 w 345"/>
              <a:gd name="T25" fmla="*/ 69 h 338"/>
              <a:gd name="T26" fmla="*/ 245 w 345"/>
              <a:gd name="T27" fmla="*/ 71 h 338"/>
              <a:gd name="T28" fmla="*/ 234 w 345"/>
              <a:gd name="T29" fmla="*/ 50 h 338"/>
              <a:gd name="T30" fmla="*/ 213 w 345"/>
              <a:gd name="T31" fmla="*/ 27 h 338"/>
              <a:gd name="T32" fmla="*/ 203 w 345"/>
              <a:gd name="T33" fmla="*/ 36 h 338"/>
              <a:gd name="T34" fmla="*/ 182 w 345"/>
              <a:gd name="T35" fmla="*/ 42 h 338"/>
              <a:gd name="T36" fmla="*/ 138 w 345"/>
              <a:gd name="T37" fmla="*/ 23 h 338"/>
              <a:gd name="T38" fmla="*/ 105 w 345"/>
              <a:gd name="T39" fmla="*/ 4 h 338"/>
              <a:gd name="T40" fmla="*/ 71 w 345"/>
              <a:gd name="T41" fmla="*/ 13 h 338"/>
              <a:gd name="T42" fmla="*/ 50 w 345"/>
              <a:gd name="T43" fmla="*/ 29 h 338"/>
              <a:gd name="T44" fmla="*/ 31 w 345"/>
              <a:gd name="T45" fmla="*/ 36 h 338"/>
              <a:gd name="T46" fmla="*/ 23 w 345"/>
              <a:gd name="T47" fmla="*/ 42 h 338"/>
              <a:gd name="T48" fmla="*/ 34 w 345"/>
              <a:gd name="T49" fmla="*/ 56 h 338"/>
              <a:gd name="T50" fmla="*/ 34 w 345"/>
              <a:gd name="T51" fmla="*/ 73 h 338"/>
              <a:gd name="T52" fmla="*/ 29 w 345"/>
              <a:gd name="T53" fmla="*/ 88 h 338"/>
              <a:gd name="T54" fmla="*/ 13 w 345"/>
              <a:gd name="T55" fmla="*/ 115 h 338"/>
              <a:gd name="T56" fmla="*/ 4 w 345"/>
              <a:gd name="T57" fmla="*/ 125 h 338"/>
              <a:gd name="T58" fmla="*/ 6 w 345"/>
              <a:gd name="T59" fmla="*/ 127 h 338"/>
              <a:gd name="T60" fmla="*/ 13 w 345"/>
              <a:gd name="T61" fmla="*/ 140 h 338"/>
              <a:gd name="T62" fmla="*/ 40 w 345"/>
              <a:gd name="T63" fmla="*/ 167 h 338"/>
              <a:gd name="T64" fmla="*/ 36 w 345"/>
              <a:gd name="T65" fmla="*/ 171 h 338"/>
              <a:gd name="T66" fmla="*/ 65 w 345"/>
              <a:gd name="T67" fmla="*/ 230 h 338"/>
              <a:gd name="T68" fmla="*/ 73 w 345"/>
              <a:gd name="T69" fmla="*/ 226 h 338"/>
              <a:gd name="T70" fmla="*/ 77 w 345"/>
              <a:gd name="T71" fmla="*/ 215 h 338"/>
              <a:gd name="T72" fmla="*/ 90 w 345"/>
              <a:gd name="T73" fmla="*/ 230 h 338"/>
              <a:gd name="T74" fmla="*/ 94 w 345"/>
              <a:gd name="T75" fmla="*/ 232 h 338"/>
              <a:gd name="T76" fmla="*/ 98 w 345"/>
              <a:gd name="T77" fmla="*/ 236 h 338"/>
              <a:gd name="T78" fmla="*/ 100 w 345"/>
              <a:gd name="T79" fmla="*/ 238 h 338"/>
              <a:gd name="T80" fmla="*/ 103 w 345"/>
              <a:gd name="T81" fmla="*/ 244 h 338"/>
              <a:gd name="T82" fmla="*/ 105 w 345"/>
              <a:gd name="T83" fmla="*/ 259 h 338"/>
              <a:gd name="T84" fmla="*/ 121 w 345"/>
              <a:gd name="T85" fmla="*/ 276 h 338"/>
              <a:gd name="T86" fmla="*/ 130 w 345"/>
              <a:gd name="T87" fmla="*/ 278 h 338"/>
              <a:gd name="T88" fmla="*/ 140 w 345"/>
              <a:gd name="T89" fmla="*/ 288 h 338"/>
              <a:gd name="T90" fmla="*/ 148 w 345"/>
              <a:gd name="T91" fmla="*/ 295 h 338"/>
              <a:gd name="T92" fmla="*/ 159 w 345"/>
              <a:gd name="T93" fmla="*/ 313 h 338"/>
              <a:gd name="T94" fmla="*/ 165 w 345"/>
              <a:gd name="T95" fmla="*/ 328 h 338"/>
              <a:gd name="T96" fmla="*/ 182 w 345"/>
              <a:gd name="T97" fmla="*/ 334 h 338"/>
              <a:gd name="T98" fmla="*/ 188 w 345"/>
              <a:gd name="T99" fmla="*/ 334 h 338"/>
              <a:gd name="T100" fmla="*/ 203 w 345"/>
              <a:gd name="T101" fmla="*/ 338 h 338"/>
              <a:gd name="T102" fmla="*/ 222 w 345"/>
              <a:gd name="T103" fmla="*/ 326 h 338"/>
              <a:gd name="T104" fmla="*/ 224 w 345"/>
              <a:gd name="T105" fmla="*/ 320 h 338"/>
              <a:gd name="T106" fmla="*/ 222 w 345"/>
              <a:gd name="T107" fmla="*/ 305 h 338"/>
              <a:gd name="T108" fmla="*/ 220 w 345"/>
              <a:gd name="T109" fmla="*/ 282 h 338"/>
              <a:gd name="T110" fmla="*/ 224 w 345"/>
              <a:gd name="T111" fmla="*/ 274 h 338"/>
              <a:gd name="T112" fmla="*/ 224 w 345"/>
              <a:gd name="T113" fmla="*/ 267 h 338"/>
              <a:gd name="T114" fmla="*/ 238 w 345"/>
              <a:gd name="T115" fmla="*/ 247 h 338"/>
              <a:gd name="T116" fmla="*/ 263 w 345"/>
              <a:gd name="T117" fmla="*/ 236 h 338"/>
              <a:gd name="T118" fmla="*/ 284 w 345"/>
              <a:gd name="T119" fmla="*/ 234 h 338"/>
              <a:gd name="T120" fmla="*/ 297 w 345"/>
              <a:gd name="T121" fmla="*/ 240 h 338"/>
              <a:gd name="T122" fmla="*/ 318 w 345"/>
              <a:gd name="T123" fmla="*/ 240 h 338"/>
              <a:gd name="T124" fmla="*/ 339 w 345"/>
              <a:gd name="T125" fmla="*/ 253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5" h="338">
                <a:moveTo>
                  <a:pt x="345" y="247"/>
                </a:moveTo>
                <a:lnTo>
                  <a:pt x="343" y="242"/>
                </a:lnTo>
                <a:lnTo>
                  <a:pt x="341" y="238"/>
                </a:lnTo>
                <a:lnTo>
                  <a:pt x="336" y="234"/>
                </a:lnTo>
                <a:lnTo>
                  <a:pt x="336" y="234"/>
                </a:lnTo>
                <a:lnTo>
                  <a:pt x="334" y="230"/>
                </a:lnTo>
                <a:lnTo>
                  <a:pt x="334" y="232"/>
                </a:lnTo>
                <a:lnTo>
                  <a:pt x="332" y="232"/>
                </a:lnTo>
                <a:lnTo>
                  <a:pt x="330" y="232"/>
                </a:lnTo>
                <a:lnTo>
                  <a:pt x="328" y="232"/>
                </a:lnTo>
                <a:lnTo>
                  <a:pt x="326" y="232"/>
                </a:lnTo>
                <a:lnTo>
                  <a:pt x="324" y="232"/>
                </a:lnTo>
                <a:lnTo>
                  <a:pt x="322" y="230"/>
                </a:lnTo>
                <a:lnTo>
                  <a:pt x="320" y="230"/>
                </a:lnTo>
                <a:lnTo>
                  <a:pt x="320" y="228"/>
                </a:lnTo>
                <a:lnTo>
                  <a:pt x="320" y="226"/>
                </a:lnTo>
                <a:lnTo>
                  <a:pt x="320" y="221"/>
                </a:lnTo>
                <a:lnTo>
                  <a:pt x="322" y="217"/>
                </a:lnTo>
                <a:lnTo>
                  <a:pt x="322" y="213"/>
                </a:lnTo>
                <a:lnTo>
                  <a:pt x="320" y="211"/>
                </a:lnTo>
                <a:lnTo>
                  <a:pt x="316" y="209"/>
                </a:lnTo>
                <a:lnTo>
                  <a:pt x="316" y="205"/>
                </a:lnTo>
                <a:lnTo>
                  <a:pt x="326" y="198"/>
                </a:lnTo>
                <a:lnTo>
                  <a:pt x="328" y="196"/>
                </a:lnTo>
                <a:lnTo>
                  <a:pt x="328" y="194"/>
                </a:lnTo>
                <a:lnTo>
                  <a:pt x="326" y="190"/>
                </a:lnTo>
                <a:lnTo>
                  <a:pt x="322" y="188"/>
                </a:lnTo>
                <a:lnTo>
                  <a:pt x="320" y="188"/>
                </a:lnTo>
                <a:lnTo>
                  <a:pt x="320" y="186"/>
                </a:lnTo>
                <a:lnTo>
                  <a:pt x="318" y="186"/>
                </a:lnTo>
                <a:lnTo>
                  <a:pt x="318" y="186"/>
                </a:lnTo>
                <a:lnTo>
                  <a:pt x="318" y="184"/>
                </a:lnTo>
                <a:lnTo>
                  <a:pt x="316" y="182"/>
                </a:lnTo>
                <a:lnTo>
                  <a:pt x="316" y="182"/>
                </a:lnTo>
                <a:lnTo>
                  <a:pt x="316" y="180"/>
                </a:lnTo>
                <a:lnTo>
                  <a:pt x="316" y="180"/>
                </a:lnTo>
                <a:lnTo>
                  <a:pt x="316" y="178"/>
                </a:lnTo>
                <a:lnTo>
                  <a:pt x="314" y="176"/>
                </a:lnTo>
                <a:lnTo>
                  <a:pt x="314" y="173"/>
                </a:lnTo>
                <a:lnTo>
                  <a:pt x="316" y="169"/>
                </a:lnTo>
                <a:lnTo>
                  <a:pt x="316" y="167"/>
                </a:lnTo>
                <a:lnTo>
                  <a:pt x="318" y="161"/>
                </a:lnTo>
                <a:lnTo>
                  <a:pt x="318" y="159"/>
                </a:lnTo>
                <a:lnTo>
                  <a:pt x="320" y="155"/>
                </a:lnTo>
                <a:lnTo>
                  <a:pt x="320" y="153"/>
                </a:lnTo>
                <a:lnTo>
                  <a:pt x="320" y="148"/>
                </a:lnTo>
                <a:lnTo>
                  <a:pt x="318" y="148"/>
                </a:lnTo>
                <a:lnTo>
                  <a:pt x="314" y="146"/>
                </a:lnTo>
                <a:lnTo>
                  <a:pt x="311" y="142"/>
                </a:lnTo>
                <a:lnTo>
                  <a:pt x="301" y="130"/>
                </a:lnTo>
                <a:lnTo>
                  <a:pt x="299" y="125"/>
                </a:lnTo>
                <a:lnTo>
                  <a:pt x="297" y="123"/>
                </a:lnTo>
                <a:lnTo>
                  <a:pt x="293" y="121"/>
                </a:lnTo>
                <a:lnTo>
                  <a:pt x="293" y="121"/>
                </a:lnTo>
                <a:lnTo>
                  <a:pt x="293" y="121"/>
                </a:lnTo>
                <a:lnTo>
                  <a:pt x="291" y="119"/>
                </a:lnTo>
                <a:lnTo>
                  <a:pt x="291" y="119"/>
                </a:lnTo>
                <a:lnTo>
                  <a:pt x="293" y="117"/>
                </a:lnTo>
                <a:lnTo>
                  <a:pt x="293" y="113"/>
                </a:lnTo>
                <a:lnTo>
                  <a:pt x="288" y="102"/>
                </a:lnTo>
                <a:lnTo>
                  <a:pt x="288" y="102"/>
                </a:lnTo>
                <a:lnTo>
                  <a:pt x="288" y="102"/>
                </a:lnTo>
                <a:lnTo>
                  <a:pt x="288" y="100"/>
                </a:lnTo>
                <a:lnTo>
                  <a:pt x="291" y="98"/>
                </a:lnTo>
                <a:lnTo>
                  <a:pt x="291" y="98"/>
                </a:lnTo>
                <a:lnTo>
                  <a:pt x="291" y="98"/>
                </a:lnTo>
                <a:lnTo>
                  <a:pt x="291" y="96"/>
                </a:lnTo>
                <a:lnTo>
                  <a:pt x="286" y="90"/>
                </a:lnTo>
                <a:lnTo>
                  <a:pt x="284" y="84"/>
                </a:lnTo>
                <a:lnTo>
                  <a:pt x="282" y="86"/>
                </a:lnTo>
                <a:lnTo>
                  <a:pt x="276" y="92"/>
                </a:lnTo>
                <a:lnTo>
                  <a:pt x="276" y="92"/>
                </a:lnTo>
                <a:lnTo>
                  <a:pt x="274" y="90"/>
                </a:lnTo>
                <a:lnTo>
                  <a:pt x="274" y="90"/>
                </a:lnTo>
                <a:lnTo>
                  <a:pt x="272" y="88"/>
                </a:lnTo>
                <a:lnTo>
                  <a:pt x="272" y="88"/>
                </a:lnTo>
                <a:lnTo>
                  <a:pt x="272" y="86"/>
                </a:lnTo>
                <a:lnTo>
                  <a:pt x="274" y="84"/>
                </a:lnTo>
                <a:lnTo>
                  <a:pt x="274" y="82"/>
                </a:lnTo>
                <a:lnTo>
                  <a:pt x="274" y="79"/>
                </a:lnTo>
                <a:lnTo>
                  <a:pt x="276" y="77"/>
                </a:lnTo>
                <a:lnTo>
                  <a:pt x="276" y="75"/>
                </a:lnTo>
                <a:lnTo>
                  <a:pt x="276" y="75"/>
                </a:lnTo>
                <a:lnTo>
                  <a:pt x="278" y="73"/>
                </a:lnTo>
                <a:lnTo>
                  <a:pt x="282" y="71"/>
                </a:lnTo>
                <a:lnTo>
                  <a:pt x="282" y="71"/>
                </a:lnTo>
                <a:lnTo>
                  <a:pt x="282" y="69"/>
                </a:lnTo>
                <a:lnTo>
                  <a:pt x="282" y="69"/>
                </a:lnTo>
                <a:lnTo>
                  <a:pt x="284" y="67"/>
                </a:lnTo>
                <a:lnTo>
                  <a:pt x="284" y="63"/>
                </a:lnTo>
                <a:lnTo>
                  <a:pt x="284" y="63"/>
                </a:lnTo>
                <a:lnTo>
                  <a:pt x="284" y="61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2" y="56"/>
                </a:lnTo>
                <a:lnTo>
                  <a:pt x="280" y="54"/>
                </a:lnTo>
                <a:lnTo>
                  <a:pt x="278" y="56"/>
                </a:lnTo>
                <a:lnTo>
                  <a:pt x="278" y="56"/>
                </a:lnTo>
                <a:lnTo>
                  <a:pt x="278" y="56"/>
                </a:lnTo>
                <a:lnTo>
                  <a:pt x="276" y="56"/>
                </a:lnTo>
                <a:lnTo>
                  <a:pt x="278" y="59"/>
                </a:lnTo>
                <a:lnTo>
                  <a:pt x="276" y="59"/>
                </a:lnTo>
                <a:lnTo>
                  <a:pt x="276" y="61"/>
                </a:lnTo>
                <a:lnTo>
                  <a:pt x="274" y="61"/>
                </a:lnTo>
                <a:lnTo>
                  <a:pt x="272" y="63"/>
                </a:lnTo>
                <a:lnTo>
                  <a:pt x="270" y="65"/>
                </a:lnTo>
                <a:lnTo>
                  <a:pt x="270" y="65"/>
                </a:lnTo>
                <a:lnTo>
                  <a:pt x="268" y="65"/>
                </a:lnTo>
                <a:lnTo>
                  <a:pt x="265" y="65"/>
                </a:lnTo>
                <a:lnTo>
                  <a:pt x="263" y="65"/>
                </a:lnTo>
                <a:lnTo>
                  <a:pt x="263" y="65"/>
                </a:lnTo>
                <a:lnTo>
                  <a:pt x="261" y="67"/>
                </a:lnTo>
                <a:lnTo>
                  <a:pt x="259" y="67"/>
                </a:lnTo>
                <a:lnTo>
                  <a:pt x="257" y="67"/>
                </a:lnTo>
                <a:lnTo>
                  <a:pt x="255" y="69"/>
                </a:lnTo>
                <a:lnTo>
                  <a:pt x="255" y="69"/>
                </a:lnTo>
                <a:lnTo>
                  <a:pt x="255" y="69"/>
                </a:lnTo>
                <a:lnTo>
                  <a:pt x="253" y="71"/>
                </a:lnTo>
                <a:lnTo>
                  <a:pt x="253" y="71"/>
                </a:lnTo>
                <a:lnTo>
                  <a:pt x="253" y="71"/>
                </a:lnTo>
                <a:lnTo>
                  <a:pt x="251" y="73"/>
                </a:lnTo>
                <a:lnTo>
                  <a:pt x="249" y="75"/>
                </a:lnTo>
                <a:lnTo>
                  <a:pt x="247" y="75"/>
                </a:lnTo>
                <a:lnTo>
                  <a:pt x="245" y="73"/>
                </a:lnTo>
                <a:lnTo>
                  <a:pt x="245" y="71"/>
                </a:lnTo>
                <a:lnTo>
                  <a:pt x="242" y="69"/>
                </a:lnTo>
                <a:lnTo>
                  <a:pt x="242" y="69"/>
                </a:lnTo>
                <a:lnTo>
                  <a:pt x="240" y="65"/>
                </a:lnTo>
                <a:lnTo>
                  <a:pt x="238" y="65"/>
                </a:lnTo>
                <a:lnTo>
                  <a:pt x="238" y="63"/>
                </a:lnTo>
                <a:lnTo>
                  <a:pt x="238" y="56"/>
                </a:lnTo>
                <a:lnTo>
                  <a:pt x="236" y="54"/>
                </a:lnTo>
                <a:lnTo>
                  <a:pt x="236" y="52"/>
                </a:lnTo>
                <a:lnTo>
                  <a:pt x="234" y="50"/>
                </a:lnTo>
                <a:lnTo>
                  <a:pt x="230" y="42"/>
                </a:lnTo>
                <a:lnTo>
                  <a:pt x="228" y="38"/>
                </a:lnTo>
                <a:lnTo>
                  <a:pt x="222" y="31"/>
                </a:lnTo>
                <a:lnTo>
                  <a:pt x="220" y="29"/>
                </a:lnTo>
                <a:lnTo>
                  <a:pt x="217" y="27"/>
                </a:lnTo>
                <a:lnTo>
                  <a:pt x="217" y="25"/>
                </a:lnTo>
                <a:lnTo>
                  <a:pt x="215" y="25"/>
                </a:lnTo>
                <a:lnTo>
                  <a:pt x="215" y="25"/>
                </a:lnTo>
                <a:lnTo>
                  <a:pt x="213" y="27"/>
                </a:lnTo>
                <a:lnTo>
                  <a:pt x="211" y="27"/>
                </a:lnTo>
                <a:lnTo>
                  <a:pt x="211" y="27"/>
                </a:lnTo>
                <a:lnTo>
                  <a:pt x="211" y="29"/>
                </a:lnTo>
                <a:lnTo>
                  <a:pt x="209" y="29"/>
                </a:lnTo>
                <a:lnTo>
                  <a:pt x="209" y="31"/>
                </a:lnTo>
                <a:lnTo>
                  <a:pt x="207" y="31"/>
                </a:lnTo>
                <a:lnTo>
                  <a:pt x="207" y="31"/>
                </a:lnTo>
                <a:lnTo>
                  <a:pt x="205" y="31"/>
                </a:lnTo>
                <a:lnTo>
                  <a:pt x="203" y="36"/>
                </a:lnTo>
                <a:lnTo>
                  <a:pt x="201" y="36"/>
                </a:lnTo>
                <a:lnTo>
                  <a:pt x="201" y="38"/>
                </a:lnTo>
                <a:lnTo>
                  <a:pt x="199" y="38"/>
                </a:lnTo>
                <a:lnTo>
                  <a:pt x="194" y="38"/>
                </a:lnTo>
                <a:lnTo>
                  <a:pt x="192" y="40"/>
                </a:lnTo>
                <a:lnTo>
                  <a:pt x="188" y="40"/>
                </a:lnTo>
                <a:lnTo>
                  <a:pt x="184" y="40"/>
                </a:lnTo>
                <a:lnTo>
                  <a:pt x="184" y="42"/>
                </a:lnTo>
                <a:lnTo>
                  <a:pt x="182" y="42"/>
                </a:lnTo>
                <a:lnTo>
                  <a:pt x="182" y="42"/>
                </a:lnTo>
                <a:lnTo>
                  <a:pt x="182" y="44"/>
                </a:lnTo>
                <a:lnTo>
                  <a:pt x="180" y="44"/>
                </a:lnTo>
                <a:lnTo>
                  <a:pt x="165" y="40"/>
                </a:lnTo>
                <a:lnTo>
                  <a:pt x="157" y="36"/>
                </a:lnTo>
                <a:lnTo>
                  <a:pt x="153" y="34"/>
                </a:lnTo>
                <a:lnTo>
                  <a:pt x="144" y="27"/>
                </a:lnTo>
                <a:lnTo>
                  <a:pt x="140" y="25"/>
                </a:lnTo>
                <a:lnTo>
                  <a:pt x="138" y="23"/>
                </a:lnTo>
                <a:lnTo>
                  <a:pt x="136" y="21"/>
                </a:lnTo>
                <a:lnTo>
                  <a:pt x="134" y="19"/>
                </a:lnTo>
                <a:lnTo>
                  <a:pt x="128" y="13"/>
                </a:lnTo>
                <a:lnTo>
                  <a:pt x="125" y="13"/>
                </a:lnTo>
                <a:lnTo>
                  <a:pt x="121" y="4"/>
                </a:lnTo>
                <a:lnTo>
                  <a:pt x="119" y="4"/>
                </a:lnTo>
                <a:lnTo>
                  <a:pt x="117" y="4"/>
                </a:lnTo>
                <a:lnTo>
                  <a:pt x="107" y="4"/>
                </a:lnTo>
                <a:lnTo>
                  <a:pt x="105" y="4"/>
                </a:lnTo>
                <a:lnTo>
                  <a:pt x="98" y="0"/>
                </a:lnTo>
                <a:lnTo>
                  <a:pt x="98" y="0"/>
                </a:lnTo>
                <a:lnTo>
                  <a:pt x="94" y="2"/>
                </a:lnTo>
                <a:lnTo>
                  <a:pt x="82" y="4"/>
                </a:lnTo>
                <a:lnTo>
                  <a:pt x="77" y="6"/>
                </a:lnTo>
                <a:lnTo>
                  <a:pt x="73" y="11"/>
                </a:lnTo>
                <a:lnTo>
                  <a:pt x="71" y="11"/>
                </a:lnTo>
                <a:lnTo>
                  <a:pt x="71" y="13"/>
                </a:lnTo>
                <a:lnTo>
                  <a:pt x="71" y="13"/>
                </a:lnTo>
                <a:lnTo>
                  <a:pt x="69" y="15"/>
                </a:lnTo>
                <a:lnTo>
                  <a:pt x="69" y="17"/>
                </a:lnTo>
                <a:lnTo>
                  <a:pt x="67" y="19"/>
                </a:lnTo>
                <a:lnTo>
                  <a:pt x="65" y="21"/>
                </a:lnTo>
                <a:lnTo>
                  <a:pt x="63" y="23"/>
                </a:lnTo>
                <a:lnTo>
                  <a:pt x="59" y="23"/>
                </a:lnTo>
                <a:lnTo>
                  <a:pt x="52" y="25"/>
                </a:lnTo>
                <a:lnTo>
                  <a:pt x="50" y="27"/>
                </a:lnTo>
                <a:lnTo>
                  <a:pt x="50" y="29"/>
                </a:lnTo>
                <a:lnTo>
                  <a:pt x="48" y="31"/>
                </a:lnTo>
                <a:lnTo>
                  <a:pt x="40" y="38"/>
                </a:lnTo>
                <a:lnTo>
                  <a:pt x="38" y="40"/>
                </a:lnTo>
                <a:lnTo>
                  <a:pt x="38" y="40"/>
                </a:lnTo>
                <a:lnTo>
                  <a:pt x="36" y="40"/>
                </a:lnTo>
                <a:lnTo>
                  <a:pt x="34" y="38"/>
                </a:lnTo>
                <a:lnTo>
                  <a:pt x="34" y="36"/>
                </a:lnTo>
                <a:lnTo>
                  <a:pt x="34" y="36"/>
                </a:lnTo>
                <a:lnTo>
                  <a:pt x="31" y="36"/>
                </a:lnTo>
                <a:lnTo>
                  <a:pt x="29" y="36"/>
                </a:lnTo>
                <a:lnTo>
                  <a:pt x="27" y="34"/>
                </a:lnTo>
                <a:lnTo>
                  <a:pt x="27" y="34"/>
                </a:lnTo>
                <a:lnTo>
                  <a:pt x="25" y="36"/>
                </a:lnTo>
                <a:lnTo>
                  <a:pt x="23" y="36"/>
                </a:lnTo>
                <a:lnTo>
                  <a:pt x="23" y="38"/>
                </a:lnTo>
                <a:lnTo>
                  <a:pt x="23" y="38"/>
                </a:lnTo>
                <a:lnTo>
                  <a:pt x="23" y="40"/>
                </a:lnTo>
                <a:lnTo>
                  <a:pt x="23" y="42"/>
                </a:lnTo>
                <a:lnTo>
                  <a:pt x="25" y="44"/>
                </a:lnTo>
                <a:lnTo>
                  <a:pt x="27" y="46"/>
                </a:lnTo>
                <a:lnTo>
                  <a:pt x="29" y="48"/>
                </a:lnTo>
                <a:lnTo>
                  <a:pt x="29" y="50"/>
                </a:lnTo>
                <a:lnTo>
                  <a:pt x="31" y="50"/>
                </a:lnTo>
                <a:lnTo>
                  <a:pt x="31" y="52"/>
                </a:lnTo>
                <a:lnTo>
                  <a:pt x="34" y="54"/>
                </a:lnTo>
                <a:lnTo>
                  <a:pt x="34" y="54"/>
                </a:lnTo>
                <a:lnTo>
                  <a:pt x="34" y="56"/>
                </a:lnTo>
                <a:lnTo>
                  <a:pt x="34" y="56"/>
                </a:lnTo>
                <a:lnTo>
                  <a:pt x="34" y="59"/>
                </a:lnTo>
                <a:lnTo>
                  <a:pt x="34" y="63"/>
                </a:lnTo>
                <a:lnTo>
                  <a:pt x="34" y="65"/>
                </a:lnTo>
                <a:lnTo>
                  <a:pt x="36" y="69"/>
                </a:lnTo>
                <a:lnTo>
                  <a:pt x="36" y="71"/>
                </a:lnTo>
                <a:lnTo>
                  <a:pt x="36" y="71"/>
                </a:lnTo>
                <a:lnTo>
                  <a:pt x="36" y="73"/>
                </a:lnTo>
                <a:lnTo>
                  <a:pt x="34" y="73"/>
                </a:lnTo>
                <a:lnTo>
                  <a:pt x="34" y="75"/>
                </a:lnTo>
                <a:lnTo>
                  <a:pt x="31" y="75"/>
                </a:lnTo>
                <a:lnTo>
                  <a:pt x="29" y="79"/>
                </a:lnTo>
                <a:lnTo>
                  <a:pt x="29" y="82"/>
                </a:lnTo>
                <a:lnTo>
                  <a:pt x="27" y="84"/>
                </a:lnTo>
                <a:lnTo>
                  <a:pt x="27" y="86"/>
                </a:lnTo>
                <a:lnTo>
                  <a:pt x="27" y="86"/>
                </a:lnTo>
                <a:lnTo>
                  <a:pt x="29" y="88"/>
                </a:lnTo>
                <a:lnTo>
                  <a:pt x="29" y="88"/>
                </a:lnTo>
                <a:lnTo>
                  <a:pt x="34" y="96"/>
                </a:lnTo>
                <a:lnTo>
                  <a:pt x="34" y="96"/>
                </a:lnTo>
                <a:lnTo>
                  <a:pt x="34" y="98"/>
                </a:lnTo>
                <a:lnTo>
                  <a:pt x="34" y="98"/>
                </a:lnTo>
                <a:lnTo>
                  <a:pt x="27" y="100"/>
                </a:lnTo>
                <a:lnTo>
                  <a:pt x="21" y="107"/>
                </a:lnTo>
                <a:lnTo>
                  <a:pt x="17" y="111"/>
                </a:lnTo>
                <a:lnTo>
                  <a:pt x="15" y="113"/>
                </a:lnTo>
                <a:lnTo>
                  <a:pt x="13" y="115"/>
                </a:lnTo>
                <a:lnTo>
                  <a:pt x="11" y="115"/>
                </a:lnTo>
                <a:lnTo>
                  <a:pt x="4" y="117"/>
                </a:lnTo>
                <a:lnTo>
                  <a:pt x="4" y="117"/>
                </a:lnTo>
                <a:lnTo>
                  <a:pt x="4" y="117"/>
                </a:lnTo>
                <a:lnTo>
                  <a:pt x="2" y="119"/>
                </a:lnTo>
                <a:lnTo>
                  <a:pt x="2" y="121"/>
                </a:lnTo>
                <a:lnTo>
                  <a:pt x="2" y="123"/>
                </a:lnTo>
                <a:lnTo>
                  <a:pt x="4" y="123"/>
                </a:lnTo>
                <a:lnTo>
                  <a:pt x="4" y="125"/>
                </a:lnTo>
                <a:lnTo>
                  <a:pt x="4" y="125"/>
                </a:lnTo>
                <a:lnTo>
                  <a:pt x="6" y="125"/>
                </a:lnTo>
                <a:lnTo>
                  <a:pt x="6" y="123"/>
                </a:lnTo>
                <a:lnTo>
                  <a:pt x="6" y="123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7"/>
                </a:lnTo>
                <a:lnTo>
                  <a:pt x="6" y="127"/>
                </a:lnTo>
                <a:lnTo>
                  <a:pt x="6" y="130"/>
                </a:lnTo>
                <a:lnTo>
                  <a:pt x="0" y="136"/>
                </a:lnTo>
                <a:lnTo>
                  <a:pt x="0" y="138"/>
                </a:lnTo>
                <a:lnTo>
                  <a:pt x="0" y="138"/>
                </a:lnTo>
                <a:lnTo>
                  <a:pt x="2" y="138"/>
                </a:lnTo>
                <a:lnTo>
                  <a:pt x="2" y="140"/>
                </a:lnTo>
                <a:lnTo>
                  <a:pt x="9" y="140"/>
                </a:lnTo>
                <a:lnTo>
                  <a:pt x="11" y="142"/>
                </a:lnTo>
                <a:lnTo>
                  <a:pt x="13" y="140"/>
                </a:lnTo>
                <a:lnTo>
                  <a:pt x="13" y="142"/>
                </a:lnTo>
                <a:lnTo>
                  <a:pt x="17" y="144"/>
                </a:lnTo>
                <a:lnTo>
                  <a:pt x="23" y="146"/>
                </a:lnTo>
                <a:lnTo>
                  <a:pt x="29" y="150"/>
                </a:lnTo>
                <a:lnTo>
                  <a:pt x="29" y="150"/>
                </a:lnTo>
                <a:lnTo>
                  <a:pt x="31" y="153"/>
                </a:lnTo>
                <a:lnTo>
                  <a:pt x="36" y="159"/>
                </a:lnTo>
                <a:lnTo>
                  <a:pt x="40" y="165"/>
                </a:lnTo>
                <a:lnTo>
                  <a:pt x="40" y="167"/>
                </a:lnTo>
                <a:lnTo>
                  <a:pt x="40" y="167"/>
                </a:lnTo>
                <a:lnTo>
                  <a:pt x="38" y="167"/>
                </a:lnTo>
                <a:lnTo>
                  <a:pt x="38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7"/>
                </a:lnTo>
                <a:lnTo>
                  <a:pt x="36" y="169"/>
                </a:lnTo>
                <a:lnTo>
                  <a:pt x="34" y="169"/>
                </a:lnTo>
                <a:lnTo>
                  <a:pt x="36" y="171"/>
                </a:lnTo>
                <a:lnTo>
                  <a:pt x="38" y="176"/>
                </a:lnTo>
                <a:lnTo>
                  <a:pt x="50" y="198"/>
                </a:lnTo>
                <a:lnTo>
                  <a:pt x="54" y="215"/>
                </a:lnTo>
                <a:lnTo>
                  <a:pt x="57" y="221"/>
                </a:lnTo>
                <a:lnTo>
                  <a:pt x="57" y="224"/>
                </a:lnTo>
                <a:lnTo>
                  <a:pt x="59" y="226"/>
                </a:lnTo>
                <a:lnTo>
                  <a:pt x="61" y="228"/>
                </a:lnTo>
                <a:lnTo>
                  <a:pt x="63" y="230"/>
                </a:lnTo>
                <a:lnTo>
                  <a:pt x="65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30"/>
                </a:lnTo>
                <a:lnTo>
                  <a:pt x="69" y="230"/>
                </a:lnTo>
                <a:lnTo>
                  <a:pt x="71" y="230"/>
                </a:lnTo>
                <a:lnTo>
                  <a:pt x="71" y="230"/>
                </a:lnTo>
                <a:lnTo>
                  <a:pt x="71" y="228"/>
                </a:lnTo>
                <a:lnTo>
                  <a:pt x="71" y="226"/>
                </a:lnTo>
                <a:lnTo>
                  <a:pt x="73" y="226"/>
                </a:lnTo>
                <a:lnTo>
                  <a:pt x="73" y="224"/>
                </a:lnTo>
                <a:lnTo>
                  <a:pt x="75" y="226"/>
                </a:lnTo>
                <a:lnTo>
                  <a:pt x="75" y="224"/>
                </a:lnTo>
                <a:lnTo>
                  <a:pt x="75" y="224"/>
                </a:lnTo>
                <a:lnTo>
                  <a:pt x="75" y="219"/>
                </a:lnTo>
                <a:lnTo>
                  <a:pt x="75" y="217"/>
                </a:lnTo>
                <a:lnTo>
                  <a:pt x="77" y="217"/>
                </a:lnTo>
                <a:lnTo>
                  <a:pt x="77" y="217"/>
                </a:lnTo>
                <a:lnTo>
                  <a:pt x="77" y="215"/>
                </a:lnTo>
                <a:lnTo>
                  <a:pt x="80" y="215"/>
                </a:lnTo>
                <a:lnTo>
                  <a:pt x="80" y="215"/>
                </a:lnTo>
                <a:lnTo>
                  <a:pt x="80" y="217"/>
                </a:lnTo>
                <a:lnTo>
                  <a:pt x="84" y="224"/>
                </a:lnTo>
                <a:lnTo>
                  <a:pt x="86" y="228"/>
                </a:lnTo>
                <a:lnTo>
                  <a:pt x="88" y="230"/>
                </a:lnTo>
                <a:lnTo>
                  <a:pt x="88" y="232"/>
                </a:lnTo>
                <a:lnTo>
                  <a:pt x="88" y="232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0" y="230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2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4" y="232"/>
                </a:lnTo>
                <a:lnTo>
                  <a:pt x="96" y="232"/>
                </a:lnTo>
                <a:lnTo>
                  <a:pt x="96" y="234"/>
                </a:lnTo>
                <a:lnTo>
                  <a:pt x="96" y="234"/>
                </a:lnTo>
                <a:lnTo>
                  <a:pt x="96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6"/>
                </a:lnTo>
                <a:lnTo>
                  <a:pt x="98" y="234"/>
                </a:lnTo>
                <a:lnTo>
                  <a:pt x="98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0" y="234"/>
                </a:lnTo>
                <a:lnTo>
                  <a:pt x="103" y="236"/>
                </a:lnTo>
                <a:lnTo>
                  <a:pt x="103" y="236"/>
                </a:lnTo>
                <a:lnTo>
                  <a:pt x="100" y="238"/>
                </a:lnTo>
                <a:lnTo>
                  <a:pt x="100" y="240"/>
                </a:lnTo>
                <a:lnTo>
                  <a:pt x="103" y="240"/>
                </a:lnTo>
                <a:lnTo>
                  <a:pt x="105" y="238"/>
                </a:lnTo>
                <a:lnTo>
                  <a:pt x="105" y="240"/>
                </a:lnTo>
                <a:lnTo>
                  <a:pt x="107" y="240"/>
                </a:lnTo>
                <a:lnTo>
                  <a:pt x="105" y="242"/>
                </a:lnTo>
                <a:lnTo>
                  <a:pt x="105" y="242"/>
                </a:lnTo>
                <a:lnTo>
                  <a:pt x="103" y="244"/>
                </a:lnTo>
                <a:lnTo>
                  <a:pt x="103" y="244"/>
                </a:lnTo>
                <a:lnTo>
                  <a:pt x="103" y="251"/>
                </a:lnTo>
                <a:lnTo>
                  <a:pt x="103" y="251"/>
                </a:lnTo>
                <a:lnTo>
                  <a:pt x="105" y="253"/>
                </a:lnTo>
                <a:lnTo>
                  <a:pt x="105" y="253"/>
                </a:lnTo>
                <a:lnTo>
                  <a:pt x="105" y="255"/>
                </a:lnTo>
                <a:lnTo>
                  <a:pt x="105" y="257"/>
                </a:lnTo>
                <a:lnTo>
                  <a:pt x="105" y="257"/>
                </a:lnTo>
                <a:lnTo>
                  <a:pt x="105" y="259"/>
                </a:lnTo>
                <a:lnTo>
                  <a:pt x="105" y="259"/>
                </a:lnTo>
                <a:lnTo>
                  <a:pt x="105" y="261"/>
                </a:lnTo>
                <a:lnTo>
                  <a:pt x="105" y="263"/>
                </a:lnTo>
                <a:lnTo>
                  <a:pt x="107" y="263"/>
                </a:lnTo>
                <a:lnTo>
                  <a:pt x="109" y="265"/>
                </a:lnTo>
                <a:lnTo>
                  <a:pt x="113" y="272"/>
                </a:lnTo>
                <a:lnTo>
                  <a:pt x="115" y="274"/>
                </a:lnTo>
                <a:lnTo>
                  <a:pt x="119" y="278"/>
                </a:lnTo>
                <a:lnTo>
                  <a:pt x="121" y="276"/>
                </a:lnTo>
                <a:lnTo>
                  <a:pt x="121" y="276"/>
                </a:lnTo>
                <a:lnTo>
                  <a:pt x="123" y="274"/>
                </a:lnTo>
                <a:lnTo>
                  <a:pt x="123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4"/>
                </a:lnTo>
                <a:lnTo>
                  <a:pt x="125" y="276"/>
                </a:lnTo>
                <a:lnTo>
                  <a:pt x="128" y="278"/>
                </a:lnTo>
                <a:lnTo>
                  <a:pt x="128" y="278"/>
                </a:lnTo>
                <a:lnTo>
                  <a:pt x="130" y="278"/>
                </a:lnTo>
                <a:lnTo>
                  <a:pt x="132" y="278"/>
                </a:lnTo>
                <a:lnTo>
                  <a:pt x="132" y="278"/>
                </a:lnTo>
                <a:lnTo>
                  <a:pt x="134" y="278"/>
                </a:lnTo>
                <a:lnTo>
                  <a:pt x="136" y="280"/>
                </a:lnTo>
                <a:lnTo>
                  <a:pt x="138" y="282"/>
                </a:lnTo>
                <a:lnTo>
                  <a:pt x="138" y="282"/>
                </a:lnTo>
                <a:lnTo>
                  <a:pt x="138" y="284"/>
                </a:lnTo>
                <a:lnTo>
                  <a:pt x="138" y="286"/>
                </a:lnTo>
                <a:lnTo>
                  <a:pt x="140" y="288"/>
                </a:lnTo>
                <a:lnTo>
                  <a:pt x="140" y="288"/>
                </a:lnTo>
                <a:lnTo>
                  <a:pt x="142" y="288"/>
                </a:lnTo>
                <a:lnTo>
                  <a:pt x="142" y="288"/>
                </a:lnTo>
                <a:lnTo>
                  <a:pt x="142" y="290"/>
                </a:lnTo>
                <a:lnTo>
                  <a:pt x="144" y="290"/>
                </a:lnTo>
                <a:lnTo>
                  <a:pt x="144" y="292"/>
                </a:lnTo>
                <a:lnTo>
                  <a:pt x="144" y="292"/>
                </a:lnTo>
                <a:lnTo>
                  <a:pt x="144" y="292"/>
                </a:lnTo>
                <a:lnTo>
                  <a:pt x="148" y="295"/>
                </a:lnTo>
                <a:lnTo>
                  <a:pt x="153" y="297"/>
                </a:lnTo>
                <a:lnTo>
                  <a:pt x="155" y="299"/>
                </a:lnTo>
                <a:lnTo>
                  <a:pt x="157" y="301"/>
                </a:lnTo>
                <a:lnTo>
                  <a:pt x="159" y="303"/>
                </a:lnTo>
                <a:lnTo>
                  <a:pt x="159" y="305"/>
                </a:lnTo>
                <a:lnTo>
                  <a:pt x="159" y="305"/>
                </a:lnTo>
                <a:lnTo>
                  <a:pt x="159" y="309"/>
                </a:lnTo>
                <a:lnTo>
                  <a:pt x="159" y="311"/>
                </a:lnTo>
                <a:lnTo>
                  <a:pt x="159" y="313"/>
                </a:lnTo>
                <a:lnTo>
                  <a:pt x="157" y="315"/>
                </a:lnTo>
                <a:lnTo>
                  <a:pt x="157" y="318"/>
                </a:lnTo>
                <a:lnTo>
                  <a:pt x="157" y="320"/>
                </a:lnTo>
                <a:lnTo>
                  <a:pt x="159" y="320"/>
                </a:lnTo>
                <a:lnTo>
                  <a:pt x="163" y="326"/>
                </a:lnTo>
                <a:lnTo>
                  <a:pt x="165" y="326"/>
                </a:lnTo>
                <a:lnTo>
                  <a:pt x="165" y="328"/>
                </a:lnTo>
                <a:lnTo>
                  <a:pt x="165" y="328"/>
                </a:lnTo>
                <a:lnTo>
                  <a:pt x="165" y="328"/>
                </a:lnTo>
                <a:lnTo>
                  <a:pt x="167" y="326"/>
                </a:lnTo>
                <a:lnTo>
                  <a:pt x="171" y="328"/>
                </a:lnTo>
                <a:lnTo>
                  <a:pt x="174" y="330"/>
                </a:lnTo>
                <a:lnTo>
                  <a:pt x="174" y="330"/>
                </a:lnTo>
                <a:lnTo>
                  <a:pt x="180" y="330"/>
                </a:lnTo>
                <a:lnTo>
                  <a:pt x="180" y="330"/>
                </a:lnTo>
                <a:lnTo>
                  <a:pt x="180" y="332"/>
                </a:lnTo>
                <a:lnTo>
                  <a:pt x="182" y="332"/>
                </a:lnTo>
                <a:lnTo>
                  <a:pt x="182" y="334"/>
                </a:lnTo>
                <a:lnTo>
                  <a:pt x="184" y="334"/>
                </a:lnTo>
                <a:lnTo>
                  <a:pt x="186" y="332"/>
                </a:lnTo>
                <a:lnTo>
                  <a:pt x="188" y="330"/>
                </a:lnTo>
                <a:lnTo>
                  <a:pt x="190" y="330"/>
                </a:lnTo>
                <a:lnTo>
                  <a:pt x="190" y="330"/>
                </a:lnTo>
                <a:lnTo>
                  <a:pt x="190" y="332"/>
                </a:lnTo>
                <a:lnTo>
                  <a:pt x="188" y="334"/>
                </a:lnTo>
                <a:lnTo>
                  <a:pt x="188" y="334"/>
                </a:lnTo>
                <a:lnTo>
                  <a:pt x="188" y="334"/>
                </a:lnTo>
                <a:lnTo>
                  <a:pt x="190" y="334"/>
                </a:lnTo>
                <a:lnTo>
                  <a:pt x="192" y="334"/>
                </a:lnTo>
                <a:lnTo>
                  <a:pt x="192" y="334"/>
                </a:lnTo>
                <a:lnTo>
                  <a:pt x="194" y="334"/>
                </a:lnTo>
                <a:lnTo>
                  <a:pt x="197" y="334"/>
                </a:lnTo>
                <a:lnTo>
                  <a:pt x="199" y="336"/>
                </a:lnTo>
                <a:lnTo>
                  <a:pt x="203" y="338"/>
                </a:lnTo>
                <a:lnTo>
                  <a:pt x="203" y="338"/>
                </a:lnTo>
                <a:lnTo>
                  <a:pt x="203" y="338"/>
                </a:lnTo>
                <a:lnTo>
                  <a:pt x="201" y="336"/>
                </a:lnTo>
                <a:lnTo>
                  <a:pt x="201" y="334"/>
                </a:lnTo>
                <a:lnTo>
                  <a:pt x="203" y="334"/>
                </a:lnTo>
                <a:lnTo>
                  <a:pt x="205" y="332"/>
                </a:lnTo>
                <a:lnTo>
                  <a:pt x="207" y="332"/>
                </a:lnTo>
                <a:lnTo>
                  <a:pt x="209" y="332"/>
                </a:lnTo>
                <a:lnTo>
                  <a:pt x="211" y="332"/>
                </a:lnTo>
                <a:lnTo>
                  <a:pt x="213" y="330"/>
                </a:lnTo>
                <a:lnTo>
                  <a:pt x="222" y="326"/>
                </a:lnTo>
                <a:lnTo>
                  <a:pt x="224" y="324"/>
                </a:lnTo>
                <a:lnTo>
                  <a:pt x="226" y="324"/>
                </a:lnTo>
                <a:lnTo>
                  <a:pt x="226" y="322"/>
                </a:lnTo>
                <a:lnTo>
                  <a:pt x="226" y="322"/>
                </a:lnTo>
                <a:lnTo>
                  <a:pt x="226" y="320"/>
                </a:lnTo>
                <a:lnTo>
                  <a:pt x="226" y="320"/>
                </a:lnTo>
                <a:lnTo>
                  <a:pt x="226" y="320"/>
                </a:lnTo>
                <a:lnTo>
                  <a:pt x="224" y="320"/>
                </a:lnTo>
                <a:lnTo>
                  <a:pt x="224" y="320"/>
                </a:lnTo>
                <a:lnTo>
                  <a:pt x="222" y="318"/>
                </a:lnTo>
                <a:lnTo>
                  <a:pt x="222" y="318"/>
                </a:lnTo>
                <a:lnTo>
                  <a:pt x="220" y="313"/>
                </a:lnTo>
                <a:lnTo>
                  <a:pt x="220" y="313"/>
                </a:lnTo>
                <a:lnTo>
                  <a:pt x="222" y="311"/>
                </a:lnTo>
                <a:lnTo>
                  <a:pt x="222" y="311"/>
                </a:lnTo>
                <a:lnTo>
                  <a:pt x="222" y="309"/>
                </a:lnTo>
                <a:lnTo>
                  <a:pt x="222" y="307"/>
                </a:lnTo>
                <a:lnTo>
                  <a:pt x="222" y="305"/>
                </a:lnTo>
                <a:lnTo>
                  <a:pt x="220" y="303"/>
                </a:lnTo>
                <a:lnTo>
                  <a:pt x="220" y="301"/>
                </a:lnTo>
                <a:lnTo>
                  <a:pt x="220" y="299"/>
                </a:lnTo>
                <a:lnTo>
                  <a:pt x="217" y="297"/>
                </a:lnTo>
                <a:lnTo>
                  <a:pt x="215" y="295"/>
                </a:lnTo>
                <a:lnTo>
                  <a:pt x="215" y="292"/>
                </a:lnTo>
                <a:lnTo>
                  <a:pt x="215" y="290"/>
                </a:lnTo>
                <a:lnTo>
                  <a:pt x="217" y="286"/>
                </a:lnTo>
                <a:lnTo>
                  <a:pt x="220" y="282"/>
                </a:lnTo>
                <a:lnTo>
                  <a:pt x="220" y="280"/>
                </a:lnTo>
                <a:lnTo>
                  <a:pt x="222" y="280"/>
                </a:lnTo>
                <a:lnTo>
                  <a:pt x="222" y="280"/>
                </a:lnTo>
                <a:lnTo>
                  <a:pt x="222" y="282"/>
                </a:lnTo>
                <a:lnTo>
                  <a:pt x="224" y="282"/>
                </a:lnTo>
                <a:lnTo>
                  <a:pt x="224" y="278"/>
                </a:lnTo>
                <a:lnTo>
                  <a:pt x="224" y="276"/>
                </a:lnTo>
                <a:lnTo>
                  <a:pt x="224" y="274"/>
                </a:lnTo>
                <a:lnTo>
                  <a:pt x="224" y="274"/>
                </a:lnTo>
                <a:lnTo>
                  <a:pt x="222" y="274"/>
                </a:lnTo>
                <a:lnTo>
                  <a:pt x="222" y="272"/>
                </a:lnTo>
                <a:lnTo>
                  <a:pt x="220" y="269"/>
                </a:lnTo>
                <a:lnTo>
                  <a:pt x="220" y="269"/>
                </a:lnTo>
                <a:lnTo>
                  <a:pt x="220" y="267"/>
                </a:lnTo>
                <a:lnTo>
                  <a:pt x="222" y="267"/>
                </a:lnTo>
                <a:lnTo>
                  <a:pt x="222" y="269"/>
                </a:lnTo>
                <a:lnTo>
                  <a:pt x="224" y="269"/>
                </a:lnTo>
                <a:lnTo>
                  <a:pt x="224" y="267"/>
                </a:lnTo>
                <a:lnTo>
                  <a:pt x="226" y="267"/>
                </a:lnTo>
                <a:lnTo>
                  <a:pt x="226" y="265"/>
                </a:lnTo>
                <a:lnTo>
                  <a:pt x="226" y="265"/>
                </a:lnTo>
                <a:lnTo>
                  <a:pt x="224" y="263"/>
                </a:lnTo>
                <a:lnTo>
                  <a:pt x="224" y="261"/>
                </a:lnTo>
                <a:lnTo>
                  <a:pt x="226" y="261"/>
                </a:lnTo>
                <a:lnTo>
                  <a:pt x="232" y="255"/>
                </a:lnTo>
                <a:lnTo>
                  <a:pt x="234" y="251"/>
                </a:lnTo>
                <a:lnTo>
                  <a:pt x="238" y="247"/>
                </a:lnTo>
                <a:lnTo>
                  <a:pt x="238" y="247"/>
                </a:lnTo>
                <a:lnTo>
                  <a:pt x="240" y="244"/>
                </a:lnTo>
                <a:lnTo>
                  <a:pt x="240" y="244"/>
                </a:lnTo>
                <a:lnTo>
                  <a:pt x="247" y="247"/>
                </a:lnTo>
                <a:lnTo>
                  <a:pt x="249" y="247"/>
                </a:lnTo>
                <a:lnTo>
                  <a:pt x="249" y="247"/>
                </a:lnTo>
                <a:lnTo>
                  <a:pt x="253" y="244"/>
                </a:lnTo>
                <a:lnTo>
                  <a:pt x="257" y="240"/>
                </a:lnTo>
                <a:lnTo>
                  <a:pt x="263" y="236"/>
                </a:lnTo>
                <a:lnTo>
                  <a:pt x="270" y="236"/>
                </a:lnTo>
                <a:lnTo>
                  <a:pt x="274" y="232"/>
                </a:lnTo>
                <a:lnTo>
                  <a:pt x="276" y="232"/>
                </a:lnTo>
                <a:lnTo>
                  <a:pt x="276" y="232"/>
                </a:lnTo>
                <a:lnTo>
                  <a:pt x="280" y="232"/>
                </a:lnTo>
                <a:lnTo>
                  <a:pt x="282" y="232"/>
                </a:lnTo>
                <a:lnTo>
                  <a:pt x="284" y="232"/>
                </a:lnTo>
                <a:lnTo>
                  <a:pt x="284" y="232"/>
                </a:lnTo>
                <a:lnTo>
                  <a:pt x="284" y="234"/>
                </a:lnTo>
                <a:lnTo>
                  <a:pt x="286" y="234"/>
                </a:lnTo>
                <a:lnTo>
                  <a:pt x="286" y="234"/>
                </a:lnTo>
                <a:lnTo>
                  <a:pt x="288" y="234"/>
                </a:lnTo>
                <a:lnTo>
                  <a:pt x="288" y="234"/>
                </a:lnTo>
                <a:lnTo>
                  <a:pt x="291" y="236"/>
                </a:lnTo>
                <a:lnTo>
                  <a:pt x="293" y="238"/>
                </a:lnTo>
                <a:lnTo>
                  <a:pt x="295" y="240"/>
                </a:lnTo>
                <a:lnTo>
                  <a:pt x="295" y="240"/>
                </a:lnTo>
                <a:lnTo>
                  <a:pt x="297" y="240"/>
                </a:lnTo>
                <a:lnTo>
                  <a:pt x="299" y="240"/>
                </a:lnTo>
                <a:lnTo>
                  <a:pt x="303" y="238"/>
                </a:lnTo>
                <a:lnTo>
                  <a:pt x="305" y="238"/>
                </a:lnTo>
                <a:lnTo>
                  <a:pt x="307" y="240"/>
                </a:lnTo>
                <a:lnTo>
                  <a:pt x="309" y="240"/>
                </a:lnTo>
                <a:lnTo>
                  <a:pt x="311" y="240"/>
                </a:lnTo>
                <a:lnTo>
                  <a:pt x="311" y="240"/>
                </a:lnTo>
                <a:lnTo>
                  <a:pt x="314" y="240"/>
                </a:lnTo>
                <a:lnTo>
                  <a:pt x="318" y="240"/>
                </a:lnTo>
                <a:lnTo>
                  <a:pt x="322" y="242"/>
                </a:lnTo>
                <a:lnTo>
                  <a:pt x="324" y="242"/>
                </a:lnTo>
                <a:lnTo>
                  <a:pt x="326" y="242"/>
                </a:lnTo>
                <a:lnTo>
                  <a:pt x="326" y="242"/>
                </a:lnTo>
                <a:lnTo>
                  <a:pt x="328" y="247"/>
                </a:lnTo>
                <a:lnTo>
                  <a:pt x="330" y="249"/>
                </a:lnTo>
                <a:lnTo>
                  <a:pt x="330" y="251"/>
                </a:lnTo>
                <a:lnTo>
                  <a:pt x="332" y="251"/>
                </a:lnTo>
                <a:lnTo>
                  <a:pt x="339" y="253"/>
                </a:lnTo>
                <a:lnTo>
                  <a:pt x="341" y="253"/>
                </a:lnTo>
                <a:lnTo>
                  <a:pt x="343" y="251"/>
                </a:lnTo>
                <a:lnTo>
                  <a:pt x="345" y="251"/>
                </a:lnTo>
                <a:lnTo>
                  <a:pt x="345" y="249"/>
                </a:lnTo>
                <a:lnTo>
                  <a:pt x="345" y="247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1" name="Freeform 96">
            <a:extLst>
              <a:ext uri="{FF2B5EF4-FFF2-40B4-BE49-F238E27FC236}">
                <a16:creationId xmlns:a16="http://schemas.microsoft.com/office/drawing/2014/main" id="{FDFE5FDB-6265-4D98-97DB-AEC7AE9447E9}"/>
              </a:ext>
            </a:extLst>
          </p:cNvPr>
          <p:cNvSpPr>
            <a:spLocks/>
          </p:cNvSpPr>
          <p:nvPr/>
        </p:nvSpPr>
        <p:spPr bwMode="auto">
          <a:xfrm>
            <a:off x="7412922" y="2367847"/>
            <a:ext cx="485575" cy="550702"/>
          </a:xfrm>
          <a:custGeom>
            <a:avLst/>
            <a:gdLst>
              <a:gd name="T0" fmla="*/ 295 w 316"/>
              <a:gd name="T1" fmla="*/ 58 h 378"/>
              <a:gd name="T2" fmla="*/ 272 w 316"/>
              <a:gd name="T3" fmla="*/ 31 h 378"/>
              <a:gd name="T4" fmla="*/ 249 w 316"/>
              <a:gd name="T5" fmla="*/ 6 h 378"/>
              <a:gd name="T6" fmla="*/ 236 w 316"/>
              <a:gd name="T7" fmla="*/ 10 h 378"/>
              <a:gd name="T8" fmla="*/ 241 w 316"/>
              <a:gd name="T9" fmla="*/ 29 h 378"/>
              <a:gd name="T10" fmla="*/ 247 w 316"/>
              <a:gd name="T11" fmla="*/ 50 h 378"/>
              <a:gd name="T12" fmla="*/ 234 w 316"/>
              <a:gd name="T13" fmla="*/ 60 h 378"/>
              <a:gd name="T14" fmla="*/ 213 w 316"/>
              <a:gd name="T15" fmla="*/ 79 h 378"/>
              <a:gd name="T16" fmla="*/ 218 w 316"/>
              <a:gd name="T17" fmla="*/ 83 h 378"/>
              <a:gd name="T18" fmla="*/ 199 w 316"/>
              <a:gd name="T19" fmla="*/ 96 h 378"/>
              <a:gd name="T20" fmla="*/ 190 w 316"/>
              <a:gd name="T21" fmla="*/ 94 h 378"/>
              <a:gd name="T22" fmla="*/ 176 w 316"/>
              <a:gd name="T23" fmla="*/ 96 h 378"/>
              <a:gd name="T24" fmla="*/ 174 w 316"/>
              <a:gd name="T25" fmla="*/ 112 h 378"/>
              <a:gd name="T26" fmla="*/ 159 w 316"/>
              <a:gd name="T27" fmla="*/ 137 h 378"/>
              <a:gd name="T28" fmla="*/ 128 w 316"/>
              <a:gd name="T29" fmla="*/ 133 h 378"/>
              <a:gd name="T30" fmla="*/ 92 w 316"/>
              <a:gd name="T31" fmla="*/ 142 h 378"/>
              <a:gd name="T32" fmla="*/ 80 w 316"/>
              <a:gd name="T33" fmla="*/ 160 h 378"/>
              <a:gd name="T34" fmla="*/ 71 w 316"/>
              <a:gd name="T35" fmla="*/ 146 h 378"/>
              <a:gd name="T36" fmla="*/ 78 w 316"/>
              <a:gd name="T37" fmla="*/ 137 h 378"/>
              <a:gd name="T38" fmla="*/ 67 w 316"/>
              <a:gd name="T39" fmla="*/ 131 h 378"/>
              <a:gd name="T40" fmla="*/ 63 w 316"/>
              <a:gd name="T41" fmla="*/ 119 h 378"/>
              <a:gd name="T42" fmla="*/ 48 w 316"/>
              <a:gd name="T43" fmla="*/ 119 h 378"/>
              <a:gd name="T44" fmla="*/ 25 w 316"/>
              <a:gd name="T45" fmla="*/ 112 h 378"/>
              <a:gd name="T46" fmla="*/ 7 w 316"/>
              <a:gd name="T47" fmla="*/ 129 h 378"/>
              <a:gd name="T48" fmla="*/ 11 w 316"/>
              <a:gd name="T49" fmla="*/ 137 h 378"/>
              <a:gd name="T50" fmla="*/ 15 w 316"/>
              <a:gd name="T51" fmla="*/ 171 h 378"/>
              <a:gd name="T52" fmla="*/ 17 w 316"/>
              <a:gd name="T53" fmla="*/ 188 h 378"/>
              <a:gd name="T54" fmla="*/ 40 w 316"/>
              <a:gd name="T55" fmla="*/ 179 h 378"/>
              <a:gd name="T56" fmla="*/ 59 w 316"/>
              <a:gd name="T57" fmla="*/ 194 h 378"/>
              <a:gd name="T58" fmla="*/ 82 w 316"/>
              <a:gd name="T59" fmla="*/ 196 h 378"/>
              <a:gd name="T60" fmla="*/ 94 w 316"/>
              <a:gd name="T61" fmla="*/ 196 h 378"/>
              <a:gd name="T62" fmla="*/ 94 w 316"/>
              <a:gd name="T63" fmla="*/ 213 h 378"/>
              <a:gd name="T64" fmla="*/ 105 w 316"/>
              <a:gd name="T65" fmla="*/ 240 h 378"/>
              <a:gd name="T66" fmla="*/ 132 w 316"/>
              <a:gd name="T67" fmla="*/ 288 h 378"/>
              <a:gd name="T68" fmla="*/ 163 w 316"/>
              <a:gd name="T69" fmla="*/ 321 h 378"/>
              <a:gd name="T70" fmla="*/ 153 w 316"/>
              <a:gd name="T71" fmla="*/ 332 h 378"/>
              <a:gd name="T72" fmla="*/ 153 w 316"/>
              <a:gd name="T73" fmla="*/ 340 h 378"/>
              <a:gd name="T74" fmla="*/ 155 w 316"/>
              <a:gd name="T75" fmla="*/ 359 h 378"/>
              <a:gd name="T76" fmla="*/ 172 w 316"/>
              <a:gd name="T77" fmla="*/ 338 h 378"/>
              <a:gd name="T78" fmla="*/ 190 w 316"/>
              <a:gd name="T79" fmla="*/ 334 h 378"/>
              <a:gd name="T80" fmla="*/ 186 w 316"/>
              <a:gd name="T81" fmla="*/ 317 h 378"/>
              <a:gd name="T82" fmla="*/ 203 w 316"/>
              <a:gd name="T83" fmla="*/ 328 h 378"/>
              <a:gd name="T84" fmla="*/ 209 w 316"/>
              <a:gd name="T85" fmla="*/ 336 h 378"/>
              <a:gd name="T86" fmla="*/ 220 w 316"/>
              <a:gd name="T87" fmla="*/ 334 h 378"/>
              <a:gd name="T88" fmla="*/ 241 w 316"/>
              <a:gd name="T89" fmla="*/ 315 h 378"/>
              <a:gd name="T90" fmla="*/ 251 w 316"/>
              <a:gd name="T91" fmla="*/ 344 h 378"/>
              <a:gd name="T92" fmla="*/ 249 w 316"/>
              <a:gd name="T93" fmla="*/ 376 h 378"/>
              <a:gd name="T94" fmla="*/ 259 w 316"/>
              <a:gd name="T95" fmla="*/ 365 h 378"/>
              <a:gd name="T96" fmla="*/ 280 w 316"/>
              <a:gd name="T97" fmla="*/ 365 h 378"/>
              <a:gd name="T98" fmla="*/ 305 w 316"/>
              <a:gd name="T99" fmla="*/ 351 h 378"/>
              <a:gd name="T100" fmla="*/ 307 w 316"/>
              <a:gd name="T101" fmla="*/ 317 h 378"/>
              <a:gd name="T102" fmla="*/ 303 w 316"/>
              <a:gd name="T103" fmla="*/ 292 h 378"/>
              <a:gd name="T104" fmla="*/ 291 w 316"/>
              <a:gd name="T105" fmla="*/ 282 h 378"/>
              <a:gd name="T106" fmla="*/ 266 w 316"/>
              <a:gd name="T107" fmla="*/ 284 h 378"/>
              <a:gd name="T108" fmla="*/ 241 w 316"/>
              <a:gd name="T109" fmla="*/ 275 h 378"/>
              <a:gd name="T110" fmla="*/ 251 w 316"/>
              <a:gd name="T111" fmla="*/ 246 h 378"/>
              <a:gd name="T112" fmla="*/ 274 w 316"/>
              <a:gd name="T113" fmla="*/ 229 h 378"/>
              <a:gd name="T114" fmla="*/ 270 w 316"/>
              <a:gd name="T115" fmla="*/ 186 h 378"/>
              <a:gd name="T116" fmla="*/ 264 w 316"/>
              <a:gd name="T117" fmla="*/ 163 h 378"/>
              <a:gd name="T118" fmla="*/ 270 w 316"/>
              <a:gd name="T119" fmla="*/ 137 h 378"/>
              <a:gd name="T120" fmla="*/ 289 w 316"/>
              <a:gd name="T121" fmla="*/ 10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6" h="378">
                <a:moveTo>
                  <a:pt x="316" y="64"/>
                </a:moveTo>
                <a:lnTo>
                  <a:pt x="316" y="64"/>
                </a:lnTo>
                <a:lnTo>
                  <a:pt x="316" y="64"/>
                </a:lnTo>
                <a:lnTo>
                  <a:pt x="312" y="62"/>
                </a:lnTo>
                <a:lnTo>
                  <a:pt x="310" y="60"/>
                </a:lnTo>
                <a:lnTo>
                  <a:pt x="307" y="60"/>
                </a:lnTo>
                <a:lnTo>
                  <a:pt x="305" y="60"/>
                </a:lnTo>
                <a:lnTo>
                  <a:pt x="305" y="60"/>
                </a:lnTo>
                <a:lnTo>
                  <a:pt x="303" y="60"/>
                </a:lnTo>
                <a:lnTo>
                  <a:pt x="301" y="60"/>
                </a:lnTo>
                <a:lnTo>
                  <a:pt x="301" y="60"/>
                </a:lnTo>
                <a:lnTo>
                  <a:pt x="301" y="60"/>
                </a:lnTo>
                <a:lnTo>
                  <a:pt x="303" y="58"/>
                </a:lnTo>
                <a:lnTo>
                  <a:pt x="303" y="56"/>
                </a:lnTo>
                <a:lnTo>
                  <a:pt x="303" y="56"/>
                </a:lnTo>
                <a:lnTo>
                  <a:pt x="301" y="56"/>
                </a:lnTo>
                <a:lnTo>
                  <a:pt x="299" y="58"/>
                </a:lnTo>
                <a:lnTo>
                  <a:pt x="297" y="60"/>
                </a:lnTo>
                <a:lnTo>
                  <a:pt x="295" y="60"/>
                </a:lnTo>
                <a:lnTo>
                  <a:pt x="295" y="58"/>
                </a:lnTo>
                <a:lnTo>
                  <a:pt x="293" y="58"/>
                </a:lnTo>
                <a:lnTo>
                  <a:pt x="293" y="56"/>
                </a:lnTo>
                <a:lnTo>
                  <a:pt x="293" y="56"/>
                </a:lnTo>
                <a:lnTo>
                  <a:pt x="287" y="56"/>
                </a:lnTo>
                <a:lnTo>
                  <a:pt x="287" y="56"/>
                </a:lnTo>
                <a:lnTo>
                  <a:pt x="284" y="54"/>
                </a:lnTo>
                <a:lnTo>
                  <a:pt x="280" y="52"/>
                </a:lnTo>
                <a:lnTo>
                  <a:pt x="278" y="54"/>
                </a:lnTo>
                <a:lnTo>
                  <a:pt x="278" y="54"/>
                </a:lnTo>
                <a:lnTo>
                  <a:pt x="278" y="54"/>
                </a:lnTo>
                <a:lnTo>
                  <a:pt x="278" y="52"/>
                </a:lnTo>
                <a:lnTo>
                  <a:pt x="276" y="52"/>
                </a:lnTo>
                <a:lnTo>
                  <a:pt x="272" y="46"/>
                </a:lnTo>
                <a:lnTo>
                  <a:pt x="270" y="46"/>
                </a:lnTo>
                <a:lnTo>
                  <a:pt x="270" y="44"/>
                </a:lnTo>
                <a:lnTo>
                  <a:pt x="270" y="41"/>
                </a:lnTo>
                <a:lnTo>
                  <a:pt x="272" y="39"/>
                </a:lnTo>
                <a:lnTo>
                  <a:pt x="272" y="37"/>
                </a:lnTo>
                <a:lnTo>
                  <a:pt x="272" y="35"/>
                </a:lnTo>
                <a:lnTo>
                  <a:pt x="272" y="31"/>
                </a:lnTo>
                <a:lnTo>
                  <a:pt x="272" y="31"/>
                </a:lnTo>
                <a:lnTo>
                  <a:pt x="272" y="29"/>
                </a:lnTo>
                <a:lnTo>
                  <a:pt x="270" y="27"/>
                </a:lnTo>
                <a:lnTo>
                  <a:pt x="268" y="25"/>
                </a:lnTo>
                <a:lnTo>
                  <a:pt x="266" y="23"/>
                </a:lnTo>
                <a:lnTo>
                  <a:pt x="261" y="21"/>
                </a:lnTo>
                <a:lnTo>
                  <a:pt x="257" y="18"/>
                </a:lnTo>
                <a:lnTo>
                  <a:pt x="257" y="18"/>
                </a:lnTo>
                <a:lnTo>
                  <a:pt x="257" y="18"/>
                </a:lnTo>
                <a:lnTo>
                  <a:pt x="257" y="16"/>
                </a:lnTo>
                <a:lnTo>
                  <a:pt x="255" y="16"/>
                </a:lnTo>
                <a:lnTo>
                  <a:pt x="255" y="14"/>
                </a:lnTo>
                <a:lnTo>
                  <a:pt x="255" y="14"/>
                </a:lnTo>
                <a:lnTo>
                  <a:pt x="253" y="14"/>
                </a:lnTo>
                <a:lnTo>
                  <a:pt x="253" y="14"/>
                </a:lnTo>
                <a:lnTo>
                  <a:pt x="251" y="12"/>
                </a:lnTo>
                <a:lnTo>
                  <a:pt x="251" y="10"/>
                </a:lnTo>
                <a:lnTo>
                  <a:pt x="251" y="8"/>
                </a:lnTo>
                <a:lnTo>
                  <a:pt x="251" y="8"/>
                </a:lnTo>
                <a:lnTo>
                  <a:pt x="249" y="6"/>
                </a:lnTo>
                <a:lnTo>
                  <a:pt x="247" y="4"/>
                </a:lnTo>
                <a:lnTo>
                  <a:pt x="245" y="4"/>
                </a:lnTo>
                <a:lnTo>
                  <a:pt x="245" y="4"/>
                </a:lnTo>
                <a:lnTo>
                  <a:pt x="243" y="4"/>
                </a:lnTo>
                <a:lnTo>
                  <a:pt x="241" y="4"/>
                </a:lnTo>
                <a:lnTo>
                  <a:pt x="241" y="4"/>
                </a:lnTo>
                <a:lnTo>
                  <a:pt x="238" y="2"/>
                </a:lnTo>
                <a:lnTo>
                  <a:pt x="238" y="0"/>
                </a:lnTo>
                <a:lnTo>
                  <a:pt x="238" y="0"/>
                </a:lnTo>
                <a:lnTo>
                  <a:pt x="238" y="0"/>
                </a:lnTo>
                <a:lnTo>
                  <a:pt x="236" y="0"/>
                </a:lnTo>
                <a:lnTo>
                  <a:pt x="236" y="0"/>
                </a:lnTo>
                <a:lnTo>
                  <a:pt x="234" y="2"/>
                </a:lnTo>
                <a:lnTo>
                  <a:pt x="234" y="2"/>
                </a:lnTo>
                <a:lnTo>
                  <a:pt x="232" y="4"/>
                </a:lnTo>
                <a:lnTo>
                  <a:pt x="234" y="4"/>
                </a:lnTo>
                <a:lnTo>
                  <a:pt x="234" y="6"/>
                </a:lnTo>
                <a:lnTo>
                  <a:pt x="236" y="8"/>
                </a:lnTo>
                <a:lnTo>
                  <a:pt x="236" y="10"/>
                </a:lnTo>
                <a:lnTo>
                  <a:pt x="236" y="10"/>
                </a:lnTo>
                <a:lnTo>
                  <a:pt x="238" y="10"/>
                </a:lnTo>
                <a:lnTo>
                  <a:pt x="238" y="10"/>
                </a:lnTo>
                <a:lnTo>
                  <a:pt x="241" y="10"/>
                </a:lnTo>
                <a:lnTo>
                  <a:pt x="241" y="12"/>
                </a:lnTo>
                <a:lnTo>
                  <a:pt x="241" y="12"/>
                </a:lnTo>
                <a:lnTo>
                  <a:pt x="241" y="12"/>
                </a:lnTo>
                <a:lnTo>
                  <a:pt x="238" y="14"/>
                </a:lnTo>
                <a:lnTo>
                  <a:pt x="238" y="16"/>
                </a:lnTo>
                <a:lnTo>
                  <a:pt x="238" y="18"/>
                </a:lnTo>
                <a:lnTo>
                  <a:pt x="238" y="18"/>
                </a:lnTo>
                <a:lnTo>
                  <a:pt x="238" y="21"/>
                </a:lnTo>
                <a:lnTo>
                  <a:pt x="238" y="23"/>
                </a:lnTo>
                <a:lnTo>
                  <a:pt x="238" y="23"/>
                </a:lnTo>
                <a:lnTo>
                  <a:pt x="238" y="23"/>
                </a:lnTo>
                <a:lnTo>
                  <a:pt x="238" y="25"/>
                </a:lnTo>
                <a:lnTo>
                  <a:pt x="238" y="27"/>
                </a:lnTo>
                <a:lnTo>
                  <a:pt x="238" y="29"/>
                </a:lnTo>
                <a:lnTo>
                  <a:pt x="241" y="31"/>
                </a:lnTo>
                <a:lnTo>
                  <a:pt x="241" y="29"/>
                </a:lnTo>
                <a:lnTo>
                  <a:pt x="241" y="29"/>
                </a:lnTo>
                <a:lnTo>
                  <a:pt x="241" y="29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3" y="33"/>
                </a:lnTo>
                <a:lnTo>
                  <a:pt x="243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5" y="35"/>
                </a:lnTo>
                <a:lnTo>
                  <a:pt x="247" y="37"/>
                </a:lnTo>
                <a:lnTo>
                  <a:pt x="247" y="39"/>
                </a:lnTo>
                <a:lnTo>
                  <a:pt x="247" y="39"/>
                </a:lnTo>
                <a:lnTo>
                  <a:pt x="247" y="39"/>
                </a:lnTo>
                <a:lnTo>
                  <a:pt x="247" y="44"/>
                </a:lnTo>
                <a:lnTo>
                  <a:pt x="247" y="46"/>
                </a:lnTo>
                <a:lnTo>
                  <a:pt x="247" y="48"/>
                </a:lnTo>
                <a:lnTo>
                  <a:pt x="247" y="48"/>
                </a:lnTo>
                <a:lnTo>
                  <a:pt x="247" y="48"/>
                </a:lnTo>
                <a:lnTo>
                  <a:pt x="247" y="50"/>
                </a:lnTo>
                <a:lnTo>
                  <a:pt x="247" y="50"/>
                </a:lnTo>
                <a:lnTo>
                  <a:pt x="247" y="52"/>
                </a:lnTo>
                <a:lnTo>
                  <a:pt x="247" y="52"/>
                </a:lnTo>
                <a:lnTo>
                  <a:pt x="247" y="52"/>
                </a:lnTo>
                <a:lnTo>
                  <a:pt x="247" y="56"/>
                </a:lnTo>
                <a:lnTo>
                  <a:pt x="247" y="58"/>
                </a:lnTo>
                <a:lnTo>
                  <a:pt x="247" y="62"/>
                </a:lnTo>
                <a:lnTo>
                  <a:pt x="247" y="62"/>
                </a:lnTo>
                <a:lnTo>
                  <a:pt x="247" y="64"/>
                </a:lnTo>
                <a:lnTo>
                  <a:pt x="247" y="66"/>
                </a:lnTo>
                <a:lnTo>
                  <a:pt x="245" y="66"/>
                </a:lnTo>
                <a:lnTo>
                  <a:pt x="245" y="69"/>
                </a:lnTo>
                <a:lnTo>
                  <a:pt x="243" y="66"/>
                </a:lnTo>
                <a:lnTo>
                  <a:pt x="243" y="64"/>
                </a:lnTo>
                <a:lnTo>
                  <a:pt x="243" y="62"/>
                </a:lnTo>
                <a:lnTo>
                  <a:pt x="241" y="60"/>
                </a:lnTo>
                <a:lnTo>
                  <a:pt x="241" y="60"/>
                </a:lnTo>
                <a:lnTo>
                  <a:pt x="238" y="60"/>
                </a:lnTo>
                <a:lnTo>
                  <a:pt x="236" y="60"/>
                </a:lnTo>
                <a:lnTo>
                  <a:pt x="234" y="60"/>
                </a:lnTo>
                <a:lnTo>
                  <a:pt x="232" y="58"/>
                </a:lnTo>
                <a:lnTo>
                  <a:pt x="232" y="58"/>
                </a:lnTo>
                <a:lnTo>
                  <a:pt x="230" y="60"/>
                </a:lnTo>
                <a:lnTo>
                  <a:pt x="228" y="60"/>
                </a:lnTo>
                <a:lnTo>
                  <a:pt x="228" y="62"/>
                </a:lnTo>
                <a:lnTo>
                  <a:pt x="228" y="64"/>
                </a:lnTo>
                <a:lnTo>
                  <a:pt x="228" y="66"/>
                </a:lnTo>
                <a:lnTo>
                  <a:pt x="228" y="66"/>
                </a:lnTo>
                <a:lnTo>
                  <a:pt x="228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6"/>
                </a:lnTo>
                <a:lnTo>
                  <a:pt x="230" y="69"/>
                </a:lnTo>
                <a:lnTo>
                  <a:pt x="230" y="69"/>
                </a:lnTo>
                <a:lnTo>
                  <a:pt x="228" y="71"/>
                </a:lnTo>
                <a:lnTo>
                  <a:pt x="222" y="75"/>
                </a:lnTo>
                <a:lnTo>
                  <a:pt x="220" y="75"/>
                </a:lnTo>
                <a:lnTo>
                  <a:pt x="218" y="77"/>
                </a:lnTo>
                <a:lnTo>
                  <a:pt x="218" y="77"/>
                </a:lnTo>
                <a:lnTo>
                  <a:pt x="213" y="79"/>
                </a:lnTo>
                <a:lnTo>
                  <a:pt x="211" y="79"/>
                </a:lnTo>
                <a:lnTo>
                  <a:pt x="209" y="81"/>
                </a:lnTo>
                <a:lnTo>
                  <a:pt x="209" y="81"/>
                </a:lnTo>
                <a:lnTo>
                  <a:pt x="209" y="83"/>
                </a:lnTo>
                <a:lnTo>
                  <a:pt x="209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1" y="83"/>
                </a:lnTo>
                <a:lnTo>
                  <a:pt x="213" y="81"/>
                </a:lnTo>
                <a:lnTo>
                  <a:pt x="213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1"/>
                </a:lnTo>
                <a:lnTo>
                  <a:pt x="216" y="83"/>
                </a:lnTo>
                <a:lnTo>
                  <a:pt x="216" y="83"/>
                </a:lnTo>
                <a:lnTo>
                  <a:pt x="218" y="83"/>
                </a:lnTo>
                <a:lnTo>
                  <a:pt x="218" y="83"/>
                </a:lnTo>
                <a:lnTo>
                  <a:pt x="218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5"/>
                </a:lnTo>
                <a:lnTo>
                  <a:pt x="220" y="87"/>
                </a:lnTo>
                <a:lnTo>
                  <a:pt x="220" y="87"/>
                </a:lnTo>
                <a:lnTo>
                  <a:pt x="220" y="87"/>
                </a:lnTo>
                <a:lnTo>
                  <a:pt x="220" y="89"/>
                </a:lnTo>
                <a:lnTo>
                  <a:pt x="220" y="92"/>
                </a:lnTo>
                <a:lnTo>
                  <a:pt x="220" y="92"/>
                </a:lnTo>
                <a:lnTo>
                  <a:pt x="220" y="94"/>
                </a:lnTo>
                <a:lnTo>
                  <a:pt x="216" y="96"/>
                </a:lnTo>
                <a:lnTo>
                  <a:pt x="209" y="100"/>
                </a:lnTo>
                <a:lnTo>
                  <a:pt x="205" y="100"/>
                </a:lnTo>
                <a:lnTo>
                  <a:pt x="205" y="100"/>
                </a:lnTo>
                <a:lnTo>
                  <a:pt x="203" y="98"/>
                </a:lnTo>
                <a:lnTo>
                  <a:pt x="201" y="98"/>
                </a:lnTo>
                <a:lnTo>
                  <a:pt x="201" y="98"/>
                </a:lnTo>
                <a:lnTo>
                  <a:pt x="199" y="96"/>
                </a:lnTo>
                <a:lnTo>
                  <a:pt x="199" y="94"/>
                </a:lnTo>
                <a:lnTo>
                  <a:pt x="199" y="89"/>
                </a:lnTo>
                <a:lnTo>
                  <a:pt x="197" y="87"/>
                </a:lnTo>
                <a:lnTo>
                  <a:pt x="197" y="87"/>
                </a:lnTo>
                <a:lnTo>
                  <a:pt x="197" y="87"/>
                </a:lnTo>
                <a:lnTo>
                  <a:pt x="195" y="87"/>
                </a:lnTo>
                <a:lnTo>
                  <a:pt x="195" y="89"/>
                </a:lnTo>
                <a:lnTo>
                  <a:pt x="195" y="89"/>
                </a:lnTo>
                <a:lnTo>
                  <a:pt x="195" y="89"/>
                </a:lnTo>
                <a:lnTo>
                  <a:pt x="195" y="92"/>
                </a:lnTo>
                <a:lnTo>
                  <a:pt x="195" y="92"/>
                </a:lnTo>
                <a:lnTo>
                  <a:pt x="195" y="92"/>
                </a:lnTo>
                <a:lnTo>
                  <a:pt x="195" y="94"/>
                </a:lnTo>
                <a:lnTo>
                  <a:pt x="195" y="96"/>
                </a:lnTo>
                <a:lnTo>
                  <a:pt x="195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3" y="96"/>
                </a:lnTo>
                <a:lnTo>
                  <a:pt x="190" y="94"/>
                </a:lnTo>
                <a:lnTo>
                  <a:pt x="190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4"/>
                </a:lnTo>
                <a:lnTo>
                  <a:pt x="188" y="96"/>
                </a:lnTo>
                <a:lnTo>
                  <a:pt x="188" y="96"/>
                </a:lnTo>
                <a:lnTo>
                  <a:pt x="188" y="96"/>
                </a:lnTo>
                <a:lnTo>
                  <a:pt x="188" y="98"/>
                </a:lnTo>
                <a:lnTo>
                  <a:pt x="186" y="98"/>
                </a:lnTo>
                <a:lnTo>
                  <a:pt x="186" y="98"/>
                </a:lnTo>
                <a:lnTo>
                  <a:pt x="184" y="96"/>
                </a:lnTo>
                <a:lnTo>
                  <a:pt x="184" y="96"/>
                </a:lnTo>
                <a:lnTo>
                  <a:pt x="182" y="96"/>
                </a:lnTo>
                <a:lnTo>
                  <a:pt x="182" y="96"/>
                </a:lnTo>
                <a:lnTo>
                  <a:pt x="178" y="94"/>
                </a:lnTo>
                <a:lnTo>
                  <a:pt x="178" y="94"/>
                </a:lnTo>
                <a:lnTo>
                  <a:pt x="178" y="94"/>
                </a:lnTo>
                <a:lnTo>
                  <a:pt x="176" y="94"/>
                </a:lnTo>
                <a:lnTo>
                  <a:pt x="176" y="96"/>
                </a:lnTo>
                <a:lnTo>
                  <a:pt x="176" y="96"/>
                </a:lnTo>
                <a:lnTo>
                  <a:pt x="176" y="96"/>
                </a:lnTo>
                <a:lnTo>
                  <a:pt x="178" y="98"/>
                </a:lnTo>
                <a:lnTo>
                  <a:pt x="178" y="98"/>
                </a:lnTo>
                <a:lnTo>
                  <a:pt x="180" y="98"/>
                </a:lnTo>
                <a:lnTo>
                  <a:pt x="180" y="98"/>
                </a:lnTo>
                <a:lnTo>
                  <a:pt x="182" y="100"/>
                </a:lnTo>
                <a:lnTo>
                  <a:pt x="180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0"/>
                </a:lnTo>
                <a:lnTo>
                  <a:pt x="178" y="102"/>
                </a:lnTo>
                <a:lnTo>
                  <a:pt x="178" y="102"/>
                </a:lnTo>
                <a:lnTo>
                  <a:pt x="178" y="102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8" y="104"/>
                </a:lnTo>
                <a:lnTo>
                  <a:pt x="176" y="106"/>
                </a:lnTo>
                <a:lnTo>
                  <a:pt x="176" y="106"/>
                </a:lnTo>
                <a:lnTo>
                  <a:pt x="174" y="112"/>
                </a:lnTo>
                <a:lnTo>
                  <a:pt x="174" y="115"/>
                </a:lnTo>
                <a:lnTo>
                  <a:pt x="174" y="117"/>
                </a:lnTo>
                <a:lnTo>
                  <a:pt x="174" y="117"/>
                </a:lnTo>
                <a:lnTo>
                  <a:pt x="174" y="119"/>
                </a:lnTo>
                <a:lnTo>
                  <a:pt x="174" y="119"/>
                </a:lnTo>
                <a:lnTo>
                  <a:pt x="174" y="121"/>
                </a:lnTo>
                <a:lnTo>
                  <a:pt x="176" y="121"/>
                </a:lnTo>
                <a:lnTo>
                  <a:pt x="176" y="121"/>
                </a:lnTo>
                <a:lnTo>
                  <a:pt x="178" y="123"/>
                </a:lnTo>
                <a:lnTo>
                  <a:pt x="178" y="123"/>
                </a:lnTo>
                <a:lnTo>
                  <a:pt x="178" y="125"/>
                </a:lnTo>
                <a:lnTo>
                  <a:pt x="178" y="127"/>
                </a:lnTo>
                <a:lnTo>
                  <a:pt x="174" y="127"/>
                </a:lnTo>
                <a:lnTo>
                  <a:pt x="172" y="129"/>
                </a:lnTo>
                <a:lnTo>
                  <a:pt x="170" y="129"/>
                </a:lnTo>
                <a:lnTo>
                  <a:pt x="167" y="131"/>
                </a:lnTo>
                <a:lnTo>
                  <a:pt x="163" y="133"/>
                </a:lnTo>
                <a:lnTo>
                  <a:pt x="161" y="137"/>
                </a:lnTo>
                <a:lnTo>
                  <a:pt x="159" y="137"/>
                </a:lnTo>
                <a:lnTo>
                  <a:pt x="159" y="137"/>
                </a:lnTo>
                <a:lnTo>
                  <a:pt x="155" y="137"/>
                </a:lnTo>
                <a:lnTo>
                  <a:pt x="155" y="137"/>
                </a:lnTo>
                <a:lnTo>
                  <a:pt x="153" y="140"/>
                </a:lnTo>
                <a:lnTo>
                  <a:pt x="151" y="140"/>
                </a:lnTo>
                <a:lnTo>
                  <a:pt x="149" y="140"/>
                </a:lnTo>
                <a:lnTo>
                  <a:pt x="147" y="140"/>
                </a:lnTo>
                <a:lnTo>
                  <a:pt x="144" y="140"/>
                </a:lnTo>
                <a:lnTo>
                  <a:pt x="142" y="137"/>
                </a:lnTo>
                <a:lnTo>
                  <a:pt x="142" y="137"/>
                </a:lnTo>
                <a:lnTo>
                  <a:pt x="140" y="133"/>
                </a:lnTo>
                <a:lnTo>
                  <a:pt x="140" y="133"/>
                </a:lnTo>
                <a:lnTo>
                  <a:pt x="138" y="131"/>
                </a:lnTo>
                <a:lnTo>
                  <a:pt x="138" y="129"/>
                </a:lnTo>
                <a:lnTo>
                  <a:pt x="136" y="129"/>
                </a:lnTo>
                <a:lnTo>
                  <a:pt x="134" y="129"/>
                </a:lnTo>
                <a:lnTo>
                  <a:pt x="134" y="129"/>
                </a:lnTo>
                <a:lnTo>
                  <a:pt x="132" y="129"/>
                </a:lnTo>
                <a:lnTo>
                  <a:pt x="128" y="131"/>
                </a:lnTo>
                <a:lnTo>
                  <a:pt x="128" y="133"/>
                </a:lnTo>
                <a:lnTo>
                  <a:pt x="128" y="133"/>
                </a:lnTo>
                <a:lnTo>
                  <a:pt x="128" y="135"/>
                </a:lnTo>
                <a:lnTo>
                  <a:pt x="128" y="135"/>
                </a:lnTo>
                <a:lnTo>
                  <a:pt x="126" y="135"/>
                </a:lnTo>
                <a:lnTo>
                  <a:pt x="126" y="137"/>
                </a:lnTo>
                <a:lnTo>
                  <a:pt x="122" y="135"/>
                </a:lnTo>
                <a:lnTo>
                  <a:pt x="119" y="135"/>
                </a:lnTo>
                <a:lnTo>
                  <a:pt x="117" y="137"/>
                </a:lnTo>
                <a:lnTo>
                  <a:pt x="115" y="137"/>
                </a:lnTo>
                <a:lnTo>
                  <a:pt x="113" y="135"/>
                </a:lnTo>
                <a:lnTo>
                  <a:pt x="109" y="135"/>
                </a:lnTo>
                <a:lnTo>
                  <a:pt x="109" y="133"/>
                </a:lnTo>
                <a:lnTo>
                  <a:pt x="109" y="135"/>
                </a:lnTo>
                <a:lnTo>
                  <a:pt x="107" y="133"/>
                </a:lnTo>
                <a:lnTo>
                  <a:pt x="103" y="133"/>
                </a:lnTo>
                <a:lnTo>
                  <a:pt x="101" y="131"/>
                </a:lnTo>
                <a:lnTo>
                  <a:pt x="101" y="131"/>
                </a:lnTo>
                <a:lnTo>
                  <a:pt x="99" y="131"/>
                </a:lnTo>
                <a:lnTo>
                  <a:pt x="99" y="135"/>
                </a:lnTo>
                <a:lnTo>
                  <a:pt x="96" y="137"/>
                </a:lnTo>
                <a:lnTo>
                  <a:pt x="92" y="142"/>
                </a:lnTo>
                <a:lnTo>
                  <a:pt x="92" y="144"/>
                </a:lnTo>
                <a:lnTo>
                  <a:pt x="90" y="146"/>
                </a:lnTo>
                <a:lnTo>
                  <a:pt x="90" y="146"/>
                </a:lnTo>
                <a:lnTo>
                  <a:pt x="90" y="148"/>
                </a:lnTo>
                <a:lnTo>
                  <a:pt x="90" y="148"/>
                </a:lnTo>
                <a:lnTo>
                  <a:pt x="88" y="148"/>
                </a:lnTo>
                <a:lnTo>
                  <a:pt x="88" y="150"/>
                </a:lnTo>
                <a:lnTo>
                  <a:pt x="88" y="148"/>
                </a:lnTo>
                <a:lnTo>
                  <a:pt x="86" y="148"/>
                </a:lnTo>
                <a:lnTo>
                  <a:pt x="86" y="150"/>
                </a:lnTo>
                <a:lnTo>
                  <a:pt x="84" y="152"/>
                </a:lnTo>
                <a:lnTo>
                  <a:pt x="84" y="154"/>
                </a:lnTo>
                <a:lnTo>
                  <a:pt x="84" y="154"/>
                </a:lnTo>
                <a:lnTo>
                  <a:pt x="84" y="156"/>
                </a:lnTo>
                <a:lnTo>
                  <a:pt x="84" y="156"/>
                </a:lnTo>
                <a:lnTo>
                  <a:pt x="86" y="158"/>
                </a:lnTo>
                <a:lnTo>
                  <a:pt x="84" y="158"/>
                </a:lnTo>
                <a:lnTo>
                  <a:pt x="84" y="158"/>
                </a:lnTo>
                <a:lnTo>
                  <a:pt x="82" y="160"/>
                </a:lnTo>
                <a:lnTo>
                  <a:pt x="80" y="160"/>
                </a:lnTo>
                <a:lnTo>
                  <a:pt x="78" y="160"/>
                </a:lnTo>
                <a:lnTo>
                  <a:pt x="78" y="158"/>
                </a:lnTo>
                <a:lnTo>
                  <a:pt x="78" y="156"/>
                </a:lnTo>
                <a:lnTo>
                  <a:pt x="78" y="156"/>
                </a:lnTo>
                <a:lnTo>
                  <a:pt x="76" y="156"/>
                </a:lnTo>
                <a:lnTo>
                  <a:pt x="76" y="154"/>
                </a:lnTo>
                <a:lnTo>
                  <a:pt x="76" y="154"/>
                </a:lnTo>
                <a:lnTo>
                  <a:pt x="76" y="154"/>
                </a:lnTo>
                <a:lnTo>
                  <a:pt x="76" y="152"/>
                </a:lnTo>
                <a:lnTo>
                  <a:pt x="73" y="152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50"/>
                </a:lnTo>
                <a:lnTo>
                  <a:pt x="73" y="148"/>
                </a:lnTo>
                <a:lnTo>
                  <a:pt x="71" y="148"/>
                </a:lnTo>
                <a:lnTo>
                  <a:pt x="71" y="146"/>
                </a:lnTo>
                <a:lnTo>
                  <a:pt x="71" y="146"/>
                </a:lnTo>
                <a:lnTo>
                  <a:pt x="71" y="146"/>
                </a:lnTo>
                <a:lnTo>
                  <a:pt x="73" y="146"/>
                </a:lnTo>
                <a:lnTo>
                  <a:pt x="73" y="146"/>
                </a:lnTo>
                <a:lnTo>
                  <a:pt x="73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4"/>
                </a:lnTo>
                <a:lnTo>
                  <a:pt x="76" y="142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6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40"/>
                </a:lnTo>
                <a:lnTo>
                  <a:pt x="78" y="137"/>
                </a:lnTo>
                <a:lnTo>
                  <a:pt x="78" y="137"/>
                </a:lnTo>
                <a:lnTo>
                  <a:pt x="78" y="137"/>
                </a:lnTo>
                <a:lnTo>
                  <a:pt x="76" y="135"/>
                </a:lnTo>
                <a:lnTo>
                  <a:pt x="76" y="133"/>
                </a:lnTo>
                <a:lnTo>
                  <a:pt x="76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3" y="129"/>
                </a:lnTo>
                <a:lnTo>
                  <a:pt x="71" y="129"/>
                </a:lnTo>
                <a:lnTo>
                  <a:pt x="71" y="129"/>
                </a:lnTo>
                <a:lnTo>
                  <a:pt x="69" y="131"/>
                </a:lnTo>
                <a:lnTo>
                  <a:pt x="69" y="131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9" y="133"/>
                </a:lnTo>
                <a:lnTo>
                  <a:pt x="67" y="131"/>
                </a:lnTo>
                <a:lnTo>
                  <a:pt x="67" y="131"/>
                </a:lnTo>
                <a:lnTo>
                  <a:pt x="65" y="131"/>
                </a:lnTo>
                <a:lnTo>
                  <a:pt x="65" y="129"/>
                </a:lnTo>
                <a:lnTo>
                  <a:pt x="65" y="129"/>
                </a:lnTo>
                <a:lnTo>
                  <a:pt x="65" y="127"/>
                </a:lnTo>
                <a:lnTo>
                  <a:pt x="65" y="127"/>
                </a:lnTo>
                <a:lnTo>
                  <a:pt x="65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3" y="125"/>
                </a:lnTo>
                <a:lnTo>
                  <a:pt x="65" y="125"/>
                </a:lnTo>
                <a:lnTo>
                  <a:pt x="65" y="123"/>
                </a:lnTo>
                <a:lnTo>
                  <a:pt x="65" y="123"/>
                </a:lnTo>
                <a:lnTo>
                  <a:pt x="65" y="123"/>
                </a:lnTo>
                <a:lnTo>
                  <a:pt x="65" y="121"/>
                </a:lnTo>
                <a:lnTo>
                  <a:pt x="65" y="121"/>
                </a:lnTo>
                <a:lnTo>
                  <a:pt x="65" y="119"/>
                </a:lnTo>
                <a:lnTo>
                  <a:pt x="65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19"/>
                </a:lnTo>
                <a:lnTo>
                  <a:pt x="63" y="121"/>
                </a:lnTo>
                <a:lnTo>
                  <a:pt x="63" y="121"/>
                </a:lnTo>
                <a:lnTo>
                  <a:pt x="63" y="121"/>
                </a:lnTo>
                <a:lnTo>
                  <a:pt x="61" y="123"/>
                </a:lnTo>
                <a:lnTo>
                  <a:pt x="61" y="123"/>
                </a:lnTo>
                <a:lnTo>
                  <a:pt x="61" y="123"/>
                </a:lnTo>
                <a:lnTo>
                  <a:pt x="59" y="123"/>
                </a:lnTo>
                <a:lnTo>
                  <a:pt x="57" y="125"/>
                </a:lnTo>
                <a:lnTo>
                  <a:pt x="55" y="125"/>
                </a:lnTo>
                <a:lnTo>
                  <a:pt x="55" y="125"/>
                </a:lnTo>
                <a:lnTo>
                  <a:pt x="53" y="123"/>
                </a:lnTo>
                <a:lnTo>
                  <a:pt x="53" y="123"/>
                </a:lnTo>
                <a:lnTo>
                  <a:pt x="53" y="123"/>
                </a:lnTo>
                <a:lnTo>
                  <a:pt x="50" y="123"/>
                </a:lnTo>
                <a:lnTo>
                  <a:pt x="48" y="121"/>
                </a:lnTo>
                <a:lnTo>
                  <a:pt x="48" y="121"/>
                </a:lnTo>
                <a:lnTo>
                  <a:pt x="48" y="119"/>
                </a:lnTo>
                <a:lnTo>
                  <a:pt x="48" y="119"/>
                </a:lnTo>
                <a:lnTo>
                  <a:pt x="48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7"/>
                </a:lnTo>
                <a:lnTo>
                  <a:pt x="46" y="115"/>
                </a:lnTo>
                <a:lnTo>
                  <a:pt x="44" y="115"/>
                </a:lnTo>
                <a:lnTo>
                  <a:pt x="40" y="115"/>
                </a:lnTo>
                <a:lnTo>
                  <a:pt x="38" y="115"/>
                </a:lnTo>
                <a:lnTo>
                  <a:pt x="38" y="112"/>
                </a:lnTo>
                <a:lnTo>
                  <a:pt x="38" y="112"/>
                </a:lnTo>
                <a:lnTo>
                  <a:pt x="36" y="112"/>
                </a:lnTo>
                <a:lnTo>
                  <a:pt x="36" y="110"/>
                </a:lnTo>
                <a:lnTo>
                  <a:pt x="36" y="110"/>
                </a:lnTo>
                <a:lnTo>
                  <a:pt x="34" y="110"/>
                </a:lnTo>
                <a:lnTo>
                  <a:pt x="32" y="112"/>
                </a:lnTo>
                <a:lnTo>
                  <a:pt x="28" y="112"/>
                </a:lnTo>
                <a:lnTo>
                  <a:pt x="28" y="112"/>
                </a:lnTo>
                <a:lnTo>
                  <a:pt x="25" y="112"/>
                </a:lnTo>
                <a:lnTo>
                  <a:pt x="25" y="112"/>
                </a:lnTo>
                <a:lnTo>
                  <a:pt x="21" y="117"/>
                </a:lnTo>
                <a:lnTo>
                  <a:pt x="21" y="117"/>
                </a:lnTo>
                <a:lnTo>
                  <a:pt x="21" y="117"/>
                </a:lnTo>
                <a:lnTo>
                  <a:pt x="19" y="119"/>
                </a:lnTo>
                <a:lnTo>
                  <a:pt x="19" y="119"/>
                </a:lnTo>
                <a:lnTo>
                  <a:pt x="19" y="119"/>
                </a:lnTo>
                <a:lnTo>
                  <a:pt x="17" y="119"/>
                </a:lnTo>
                <a:lnTo>
                  <a:pt x="11" y="117"/>
                </a:lnTo>
                <a:lnTo>
                  <a:pt x="5" y="117"/>
                </a:lnTo>
                <a:lnTo>
                  <a:pt x="5" y="119"/>
                </a:lnTo>
                <a:lnTo>
                  <a:pt x="5" y="121"/>
                </a:lnTo>
                <a:lnTo>
                  <a:pt x="7" y="121"/>
                </a:lnTo>
                <a:lnTo>
                  <a:pt x="7" y="121"/>
                </a:lnTo>
                <a:lnTo>
                  <a:pt x="9" y="123"/>
                </a:lnTo>
                <a:lnTo>
                  <a:pt x="9" y="123"/>
                </a:lnTo>
                <a:lnTo>
                  <a:pt x="9" y="125"/>
                </a:lnTo>
                <a:lnTo>
                  <a:pt x="9" y="125"/>
                </a:lnTo>
                <a:lnTo>
                  <a:pt x="9" y="127"/>
                </a:lnTo>
                <a:lnTo>
                  <a:pt x="7" y="127"/>
                </a:lnTo>
                <a:lnTo>
                  <a:pt x="7" y="129"/>
                </a:lnTo>
                <a:lnTo>
                  <a:pt x="2" y="129"/>
                </a:lnTo>
                <a:lnTo>
                  <a:pt x="2" y="129"/>
                </a:lnTo>
                <a:lnTo>
                  <a:pt x="2" y="129"/>
                </a:lnTo>
                <a:lnTo>
                  <a:pt x="0" y="131"/>
                </a:lnTo>
                <a:lnTo>
                  <a:pt x="0" y="133"/>
                </a:lnTo>
                <a:lnTo>
                  <a:pt x="0" y="135"/>
                </a:lnTo>
                <a:lnTo>
                  <a:pt x="0" y="137"/>
                </a:lnTo>
                <a:lnTo>
                  <a:pt x="0" y="137"/>
                </a:lnTo>
                <a:lnTo>
                  <a:pt x="0" y="140"/>
                </a:lnTo>
                <a:lnTo>
                  <a:pt x="2" y="140"/>
                </a:lnTo>
                <a:lnTo>
                  <a:pt x="2" y="140"/>
                </a:lnTo>
                <a:lnTo>
                  <a:pt x="5" y="140"/>
                </a:lnTo>
                <a:lnTo>
                  <a:pt x="5" y="140"/>
                </a:lnTo>
                <a:lnTo>
                  <a:pt x="5" y="140"/>
                </a:lnTo>
                <a:lnTo>
                  <a:pt x="7" y="140"/>
                </a:lnTo>
                <a:lnTo>
                  <a:pt x="7" y="140"/>
                </a:lnTo>
                <a:lnTo>
                  <a:pt x="9" y="137"/>
                </a:lnTo>
                <a:lnTo>
                  <a:pt x="9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1" y="137"/>
                </a:lnTo>
                <a:lnTo>
                  <a:pt x="13" y="135"/>
                </a:lnTo>
                <a:lnTo>
                  <a:pt x="13" y="137"/>
                </a:lnTo>
                <a:lnTo>
                  <a:pt x="13" y="137"/>
                </a:lnTo>
                <a:lnTo>
                  <a:pt x="15" y="137"/>
                </a:lnTo>
                <a:lnTo>
                  <a:pt x="15" y="140"/>
                </a:lnTo>
                <a:lnTo>
                  <a:pt x="15" y="142"/>
                </a:lnTo>
                <a:lnTo>
                  <a:pt x="13" y="146"/>
                </a:lnTo>
                <a:lnTo>
                  <a:pt x="13" y="148"/>
                </a:lnTo>
                <a:lnTo>
                  <a:pt x="11" y="158"/>
                </a:lnTo>
                <a:lnTo>
                  <a:pt x="11" y="158"/>
                </a:lnTo>
                <a:lnTo>
                  <a:pt x="13" y="160"/>
                </a:lnTo>
                <a:lnTo>
                  <a:pt x="15" y="163"/>
                </a:lnTo>
                <a:lnTo>
                  <a:pt x="15" y="165"/>
                </a:lnTo>
                <a:lnTo>
                  <a:pt x="15" y="165"/>
                </a:lnTo>
                <a:lnTo>
                  <a:pt x="15" y="169"/>
                </a:lnTo>
                <a:lnTo>
                  <a:pt x="15" y="171"/>
                </a:lnTo>
                <a:lnTo>
                  <a:pt x="15" y="171"/>
                </a:lnTo>
                <a:lnTo>
                  <a:pt x="13" y="171"/>
                </a:lnTo>
                <a:lnTo>
                  <a:pt x="13" y="171"/>
                </a:lnTo>
                <a:lnTo>
                  <a:pt x="9" y="171"/>
                </a:lnTo>
                <a:lnTo>
                  <a:pt x="9" y="171"/>
                </a:lnTo>
                <a:lnTo>
                  <a:pt x="9" y="173"/>
                </a:lnTo>
                <a:lnTo>
                  <a:pt x="7" y="173"/>
                </a:lnTo>
                <a:lnTo>
                  <a:pt x="7" y="175"/>
                </a:lnTo>
                <a:lnTo>
                  <a:pt x="9" y="175"/>
                </a:lnTo>
                <a:lnTo>
                  <a:pt x="9" y="175"/>
                </a:lnTo>
                <a:lnTo>
                  <a:pt x="9" y="177"/>
                </a:lnTo>
                <a:lnTo>
                  <a:pt x="11" y="179"/>
                </a:lnTo>
                <a:lnTo>
                  <a:pt x="11" y="179"/>
                </a:lnTo>
                <a:lnTo>
                  <a:pt x="13" y="181"/>
                </a:lnTo>
                <a:lnTo>
                  <a:pt x="13" y="183"/>
                </a:lnTo>
                <a:lnTo>
                  <a:pt x="13" y="186"/>
                </a:lnTo>
                <a:lnTo>
                  <a:pt x="15" y="188"/>
                </a:lnTo>
                <a:lnTo>
                  <a:pt x="15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86"/>
                </a:lnTo>
                <a:lnTo>
                  <a:pt x="19" y="186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19" y="183"/>
                </a:lnTo>
                <a:lnTo>
                  <a:pt x="21" y="183"/>
                </a:lnTo>
                <a:lnTo>
                  <a:pt x="23" y="183"/>
                </a:lnTo>
                <a:lnTo>
                  <a:pt x="25" y="183"/>
                </a:lnTo>
                <a:lnTo>
                  <a:pt x="28" y="183"/>
                </a:lnTo>
                <a:lnTo>
                  <a:pt x="30" y="183"/>
                </a:lnTo>
                <a:lnTo>
                  <a:pt x="32" y="183"/>
                </a:lnTo>
                <a:lnTo>
                  <a:pt x="32" y="183"/>
                </a:lnTo>
                <a:lnTo>
                  <a:pt x="32" y="181"/>
                </a:lnTo>
                <a:lnTo>
                  <a:pt x="34" y="181"/>
                </a:lnTo>
                <a:lnTo>
                  <a:pt x="36" y="179"/>
                </a:lnTo>
                <a:lnTo>
                  <a:pt x="36" y="179"/>
                </a:lnTo>
                <a:lnTo>
                  <a:pt x="38" y="179"/>
                </a:lnTo>
                <a:lnTo>
                  <a:pt x="38" y="179"/>
                </a:lnTo>
                <a:lnTo>
                  <a:pt x="40" y="179"/>
                </a:lnTo>
                <a:lnTo>
                  <a:pt x="40" y="181"/>
                </a:lnTo>
                <a:lnTo>
                  <a:pt x="42" y="181"/>
                </a:lnTo>
                <a:lnTo>
                  <a:pt x="44" y="181"/>
                </a:lnTo>
                <a:lnTo>
                  <a:pt x="44" y="181"/>
                </a:lnTo>
                <a:lnTo>
                  <a:pt x="46" y="183"/>
                </a:lnTo>
                <a:lnTo>
                  <a:pt x="46" y="183"/>
                </a:lnTo>
                <a:lnTo>
                  <a:pt x="48" y="186"/>
                </a:lnTo>
                <a:lnTo>
                  <a:pt x="48" y="186"/>
                </a:lnTo>
                <a:lnTo>
                  <a:pt x="48" y="188"/>
                </a:lnTo>
                <a:lnTo>
                  <a:pt x="50" y="192"/>
                </a:lnTo>
                <a:lnTo>
                  <a:pt x="50" y="192"/>
                </a:lnTo>
                <a:lnTo>
                  <a:pt x="50" y="194"/>
                </a:lnTo>
                <a:lnTo>
                  <a:pt x="53" y="194"/>
                </a:lnTo>
                <a:lnTo>
                  <a:pt x="53" y="194"/>
                </a:lnTo>
                <a:lnTo>
                  <a:pt x="55" y="194"/>
                </a:lnTo>
                <a:lnTo>
                  <a:pt x="55" y="194"/>
                </a:lnTo>
                <a:lnTo>
                  <a:pt x="57" y="192"/>
                </a:lnTo>
                <a:lnTo>
                  <a:pt x="57" y="192"/>
                </a:lnTo>
                <a:lnTo>
                  <a:pt x="59" y="192"/>
                </a:lnTo>
                <a:lnTo>
                  <a:pt x="59" y="194"/>
                </a:lnTo>
                <a:lnTo>
                  <a:pt x="61" y="194"/>
                </a:lnTo>
                <a:lnTo>
                  <a:pt x="61" y="198"/>
                </a:lnTo>
                <a:lnTo>
                  <a:pt x="61" y="198"/>
                </a:lnTo>
                <a:lnTo>
                  <a:pt x="63" y="198"/>
                </a:lnTo>
                <a:lnTo>
                  <a:pt x="63" y="198"/>
                </a:lnTo>
                <a:lnTo>
                  <a:pt x="65" y="198"/>
                </a:lnTo>
                <a:lnTo>
                  <a:pt x="65" y="198"/>
                </a:lnTo>
                <a:lnTo>
                  <a:pt x="67" y="198"/>
                </a:lnTo>
                <a:lnTo>
                  <a:pt x="67" y="196"/>
                </a:lnTo>
                <a:lnTo>
                  <a:pt x="69" y="196"/>
                </a:lnTo>
                <a:lnTo>
                  <a:pt x="71" y="196"/>
                </a:lnTo>
                <a:lnTo>
                  <a:pt x="71" y="194"/>
                </a:lnTo>
                <a:lnTo>
                  <a:pt x="73" y="194"/>
                </a:lnTo>
                <a:lnTo>
                  <a:pt x="73" y="194"/>
                </a:lnTo>
                <a:lnTo>
                  <a:pt x="73" y="196"/>
                </a:lnTo>
                <a:lnTo>
                  <a:pt x="76" y="196"/>
                </a:lnTo>
                <a:lnTo>
                  <a:pt x="78" y="196"/>
                </a:lnTo>
                <a:lnTo>
                  <a:pt x="80" y="196"/>
                </a:lnTo>
                <a:lnTo>
                  <a:pt x="82" y="196"/>
                </a:lnTo>
                <a:lnTo>
                  <a:pt x="82" y="196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2" y="194"/>
                </a:lnTo>
                <a:lnTo>
                  <a:pt x="86" y="192"/>
                </a:lnTo>
                <a:lnTo>
                  <a:pt x="86" y="192"/>
                </a:lnTo>
                <a:lnTo>
                  <a:pt x="88" y="192"/>
                </a:lnTo>
                <a:lnTo>
                  <a:pt x="88" y="192"/>
                </a:lnTo>
                <a:lnTo>
                  <a:pt x="88" y="194"/>
                </a:lnTo>
                <a:lnTo>
                  <a:pt x="88" y="196"/>
                </a:lnTo>
                <a:lnTo>
                  <a:pt x="86" y="196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88" y="198"/>
                </a:lnTo>
                <a:lnTo>
                  <a:pt x="90" y="198"/>
                </a:lnTo>
                <a:lnTo>
                  <a:pt x="90" y="198"/>
                </a:lnTo>
                <a:lnTo>
                  <a:pt x="90" y="196"/>
                </a:lnTo>
                <a:lnTo>
                  <a:pt x="92" y="196"/>
                </a:lnTo>
                <a:lnTo>
                  <a:pt x="94" y="196"/>
                </a:lnTo>
                <a:lnTo>
                  <a:pt x="94" y="196"/>
                </a:lnTo>
                <a:lnTo>
                  <a:pt x="94" y="198"/>
                </a:lnTo>
                <a:lnTo>
                  <a:pt x="96" y="200"/>
                </a:lnTo>
                <a:lnTo>
                  <a:pt x="96" y="202"/>
                </a:lnTo>
                <a:lnTo>
                  <a:pt x="96" y="202"/>
                </a:lnTo>
                <a:lnTo>
                  <a:pt x="96" y="202"/>
                </a:lnTo>
                <a:lnTo>
                  <a:pt x="96" y="204"/>
                </a:lnTo>
                <a:lnTo>
                  <a:pt x="94" y="204"/>
                </a:lnTo>
                <a:lnTo>
                  <a:pt x="94" y="204"/>
                </a:lnTo>
                <a:lnTo>
                  <a:pt x="94" y="204"/>
                </a:lnTo>
                <a:lnTo>
                  <a:pt x="92" y="204"/>
                </a:lnTo>
                <a:lnTo>
                  <a:pt x="92" y="206"/>
                </a:lnTo>
                <a:lnTo>
                  <a:pt x="92" y="206"/>
                </a:lnTo>
                <a:lnTo>
                  <a:pt x="92" y="206"/>
                </a:lnTo>
                <a:lnTo>
                  <a:pt x="92" y="208"/>
                </a:lnTo>
                <a:lnTo>
                  <a:pt x="94" y="208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3"/>
                </a:lnTo>
                <a:lnTo>
                  <a:pt x="94" y="213"/>
                </a:lnTo>
                <a:lnTo>
                  <a:pt x="94" y="215"/>
                </a:lnTo>
                <a:lnTo>
                  <a:pt x="96" y="217"/>
                </a:lnTo>
                <a:lnTo>
                  <a:pt x="96" y="219"/>
                </a:lnTo>
                <a:lnTo>
                  <a:pt x="101" y="223"/>
                </a:lnTo>
                <a:lnTo>
                  <a:pt x="101" y="223"/>
                </a:lnTo>
                <a:lnTo>
                  <a:pt x="105" y="225"/>
                </a:lnTo>
                <a:lnTo>
                  <a:pt x="107" y="225"/>
                </a:lnTo>
                <a:lnTo>
                  <a:pt x="107" y="225"/>
                </a:lnTo>
                <a:lnTo>
                  <a:pt x="107" y="227"/>
                </a:lnTo>
                <a:lnTo>
                  <a:pt x="107" y="229"/>
                </a:lnTo>
                <a:lnTo>
                  <a:pt x="107" y="229"/>
                </a:lnTo>
                <a:lnTo>
                  <a:pt x="107" y="231"/>
                </a:lnTo>
                <a:lnTo>
                  <a:pt x="105" y="231"/>
                </a:lnTo>
                <a:lnTo>
                  <a:pt x="105" y="231"/>
                </a:lnTo>
                <a:lnTo>
                  <a:pt x="105" y="234"/>
                </a:lnTo>
                <a:lnTo>
                  <a:pt x="103" y="234"/>
                </a:lnTo>
                <a:lnTo>
                  <a:pt x="103" y="234"/>
                </a:lnTo>
                <a:lnTo>
                  <a:pt x="105" y="236"/>
                </a:lnTo>
                <a:lnTo>
                  <a:pt x="105" y="240"/>
                </a:lnTo>
                <a:lnTo>
                  <a:pt x="105" y="242"/>
                </a:lnTo>
                <a:lnTo>
                  <a:pt x="107" y="244"/>
                </a:lnTo>
                <a:lnTo>
                  <a:pt x="107" y="246"/>
                </a:lnTo>
                <a:lnTo>
                  <a:pt x="107" y="248"/>
                </a:lnTo>
                <a:lnTo>
                  <a:pt x="109" y="250"/>
                </a:lnTo>
                <a:lnTo>
                  <a:pt x="109" y="254"/>
                </a:lnTo>
                <a:lnTo>
                  <a:pt x="113" y="265"/>
                </a:lnTo>
                <a:lnTo>
                  <a:pt x="115" y="267"/>
                </a:lnTo>
                <a:lnTo>
                  <a:pt x="115" y="269"/>
                </a:lnTo>
                <a:lnTo>
                  <a:pt x="117" y="271"/>
                </a:lnTo>
                <a:lnTo>
                  <a:pt x="119" y="275"/>
                </a:lnTo>
                <a:lnTo>
                  <a:pt x="122" y="275"/>
                </a:lnTo>
                <a:lnTo>
                  <a:pt x="122" y="275"/>
                </a:lnTo>
                <a:lnTo>
                  <a:pt x="122" y="277"/>
                </a:lnTo>
                <a:lnTo>
                  <a:pt x="126" y="282"/>
                </a:lnTo>
                <a:lnTo>
                  <a:pt x="130" y="286"/>
                </a:lnTo>
                <a:lnTo>
                  <a:pt x="132" y="286"/>
                </a:lnTo>
                <a:lnTo>
                  <a:pt x="132" y="288"/>
                </a:lnTo>
                <a:lnTo>
                  <a:pt x="132" y="288"/>
                </a:lnTo>
                <a:lnTo>
                  <a:pt x="132" y="288"/>
                </a:lnTo>
                <a:lnTo>
                  <a:pt x="132" y="290"/>
                </a:lnTo>
                <a:lnTo>
                  <a:pt x="132" y="292"/>
                </a:lnTo>
                <a:lnTo>
                  <a:pt x="134" y="292"/>
                </a:lnTo>
                <a:lnTo>
                  <a:pt x="134" y="292"/>
                </a:lnTo>
                <a:lnTo>
                  <a:pt x="136" y="292"/>
                </a:lnTo>
                <a:lnTo>
                  <a:pt x="136" y="292"/>
                </a:lnTo>
                <a:lnTo>
                  <a:pt x="136" y="292"/>
                </a:lnTo>
                <a:lnTo>
                  <a:pt x="138" y="292"/>
                </a:lnTo>
                <a:lnTo>
                  <a:pt x="140" y="294"/>
                </a:lnTo>
                <a:lnTo>
                  <a:pt x="142" y="294"/>
                </a:lnTo>
                <a:lnTo>
                  <a:pt x="144" y="294"/>
                </a:lnTo>
                <a:lnTo>
                  <a:pt x="147" y="296"/>
                </a:lnTo>
                <a:lnTo>
                  <a:pt x="151" y="302"/>
                </a:lnTo>
                <a:lnTo>
                  <a:pt x="159" y="311"/>
                </a:lnTo>
                <a:lnTo>
                  <a:pt x="159" y="313"/>
                </a:lnTo>
                <a:lnTo>
                  <a:pt x="161" y="315"/>
                </a:lnTo>
                <a:lnTo>
                  <a:pt x="161" y="317"/>
                </a:lnTo>
                <a:lnTo>
                  <a:pt x="161" y="317"/>
                </a:lnTo>
                <a:lnTo>
                  <a:pt x="163" y="319"/>
                </a:lnTo>
                <a:lnTo>
                  <a:pt x="163" y="321"/>
                </a:lnTo>
                <a:lnTo>
                  <a:pt x="163" y="321"/>
                </a:lnTo>
                <a:lnTo>
                  <a:pt x="163" y="323"/>
                </a:lnTo>
                <a:lnTo>
                  <a:pt x="161" y="323"/>
                </a:lnTo>
                <a:lnTo>
                  <a:pt x="161" y="321"/>
                </a:lnTo>
                <a:lnTo>
                  <a:pt x="159" y="319"/>
                </a:lnTo>
                <a:lnTo>
                  <a:pt x="159" y="319"/>
                </a:lnTo>
                <a:lnTo>
                  <a:pt x="159" y="319"/>
                </a:lnTo>
                <a:lnTo>
                  <a:pt x="157" y="321"/>
                </a:lnTo>
                <a:lnTo>
                  <a:pt x="157" y="323"/>
                </a:lnTo>
                <a:lnTo>
                  <a:pt x="155" y="323"/>
                </a:lnTo>
                <a:lnTo>
                  <a:pt x="155" y="323"/>
                </a:lnTo>
                <a:lnTo>
                  <a:pt x="153" y="325"/>
                </a:lnTo>
                <a:lnTo>
                  <a:pt x="151" y="325"/>
                </a:lnTo>
                <a:lnTo>
                  <a:pt x="151" y="325"/>
                </a:lnTo>
                <a:lnTo>
                  <a:pt x="151" y="325"/>
                </a:lnTo>
                <a:lnTo>
                  <a:pt x="149" y="328"/>
                </a:lnTo>
                <a:lnTo>
                  <a:pt x="151" y="328"/>
                </a:lnTo>
                <a:lnTo>
                  <a:pt x="151" y="330"/>
                </a:lnTo>
                <a:lnTo>
                  <a:pt x="153" y="332"/>
                </a:lnTo>
                <a:lnTo>
                  <a:pt x="153" y="332"/>
                </a:lnTo>
                <a:lnTo>
                  <a:pt x="155" y="332"/>
                </a:lnTo>
                <a:lnTo>
                  <a:pt x="155" y="330"/>
                </a:lnTo>
                <a:lnTo>
                  <a:pt x="155" y="330"/>
                </a:lnTo>
                <a:lnTo>
                  <a:pt x="155" y="330"/>
                </a:lnTo>
                <a:lnTo>
                  <a:pt x="157" y="328"/>
                </a:lnTo>
                <a:lnTo>
                  <a:pt x="157" y="328"/>
                </a:lnTo>
                <a:lnTo>
                  <a:pt x="157" y="328"/>
                </a:lnTo>
                <a:lnTo>
                  <a:pt x="159" y="330"/>
                </a:lnTo>
                <a:lnTo>
                  <a:pt x="159" y="330"/>
                </a:lnTo>
                <a:lnTo>
                  <a:pt x="159" y="332"/>
                </a:lnTo>
                <a:lnTo>
                  <a:pt x="157" y="334"/>
                </a:lnTo>
                <a:lnTo>
                  <a:pt x="155" y="336"/>
                </a:lnTo>
                <a:lnTo>
                  <a:pt x="155" y="336"/>
                </a:lnTo>
                <a:lnTo>
                  <a:pt x="155" y="338"/>
                </a:lnTo>
                <a:lnTo>
                  <a:pt x="153" y="338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0"/>
                </a:lnTo>
                <a:lnTo>
                  <a:pt x="153" y="342"/>
                </a:lnTo>
                <a:lnTo>
                  <a:pt x="153" y="342"/>
                </a:lnTo>
                <a:lnTo>
                  <a:pt x="155" y="344"/>
                </a:lnTo>
                <a:lnTo>
                  <a:pt x="155" y="344"/>
                </a:lnTo>
                <a:lnTo>
                  <a:pt x="153" y="344"/>
                </a:lnTo>
                <a:lnTo>
                  <a:pt x="153" y="346"/>
                </a:lnTo>
                <a:lnTo>
                  <a:pt x="153" y="346"/>
                </a:lnTo>
                <a:lnTo>
                  <a:pt x="151" y="346"/>
                </a:lnTo>
                <a:lnTo>
                  <a:pt x="149" y="346"/>
                </a:lnTo>
                <a:lnTo>
                  <a:pt x="149" y="346"/>
                </a:lnTo>
                <a:lnTo>
                  <a:pt x="149" y="348"/>
                </a:lnTo>
                <a:lnTo>
                  <a:pt x="149" y="351"/>
                </a:lnTo>
                <a:lnTo>
                  <a:pt x="153" y="353"/>
                </a:lnTo>
                <a:lnTo>
                  <a:pt x="153" y="353"/>
                </a:lnTo>
                <a:lnTo>
                  <a:pt x="153" y="355"/>
                </a:lnTo>
                <a:lnTo>
                  <a:pt x="153" y="355"/>
                </a:lnTo>
                <a:lnTo>
                  <a:pt x="153" y="357"/>
                </a:lnTo>
                <a:lnTo>
                  <a:pt x="153" y="357"/>
                </a:lnTo>
                <a:lnTo>
                  <a:pt x="155" y="359"/>
                </a:lnTo>
                <a:lnTo>
                  <a:pt x="155" y="359"/>
                </a:lnTo>
                <a:lnTo>
                  <a:pt x="165" y="357"/>
                </a:lnTo>
                <a:lnTo>
                  <a:pt x="167" y="359"/>
                </a:lnTo>
                <a:lnTo>
                  <a:pt x="170" y="361"/>
                </a:lnTo>
                <a:lnTo>
                  <a:pt x="174" y="363"/>
                </a:lnTo>
                <a:lnTo>
                  <a:pt x="176" y="361"/>
                </a:lnTo>
                <a:lnTo>
                  <a:pt x="178" y="359"/>
                </a:lnTo>
                <a:lnTo>
                  <a:pt x="178" y="359"/>
                </a:lnTo>
                <a:lnTo>
                  <a:pt x="178" y="359"/>
                </a:lnTo>
                <a:lnTo>
                  <a:pt x="176" y="357"/>
                </a:lnTo>
                <a:lnTo>
                  <a:pt x="176" y="357"/>
                </a:lnTo>
                <a:lnTo>
                  <a:pt x="176" y="355"/>
                </a:lnTo>
                <a:lnTo>
                  <a:pt x="176" y="355"/>
                </a:lnTo>
                <a:lnTo>
                  <a:pt x="176" y="353"/>
                </a:lnTo>
                <a:lnTo>
                  <a:pt x="174" y="353"/>
                </a:lnTo>
                <a:lnTo>
                  <a:pt x="174" y="351"/>
                </a:lnTo>
                <a:lnTo>
                  <a:pt x="174" y="351"/>
                </a:lnTo>
                <a:lnTo>
                  <a:pt x="174" y="348"/>
                </a:lnTo>
                <a:lnTo>
                  <a:pt x="174" y="346"/>
                </a:lnTo>
                <a:lnTo>
                  <a:pt x="172" y="342"/>
                </a:lnTo>
                <a:lnTo>
                  <a:pt x="172" y="338"/>
                </a:lnTo>
                <a:lnTo>
                  <a:pt x="172" y="338"/>
                </a:lnTo>
                <a:lnTo>
                  <a:pt x="172" y="336"/>
                </a:lnTo>
                <a:lnTo>
                  <a:pt x="172" y="334"/>
                </a:lnTo>
                <a:lnTo>
                  <a:pt x="172" y="334"/>
                </a:lnTo>
                <a:lnTo>
                  <a:pt x="174" y="334"/>
                </a:lnTo>
                <a:lnTo>
                  <a:pt x="174" y="332"/>
                </a:lnTo>
                <a:lnTo>
                  <a:pt x="174" y="332"/>
                </a:lnTo>
                <a:lnTo>
                  <a:pt x="174" y="332"/>
                </a:lnTo>
                <a:lnTo>
                  <a:pt x="176" y="334"/>
                </a:lnTo>
                <a:lnTo>
                  <a:pt x="178" y="334"/>
                </a:lnTo>
                <a:lnTo>
                  <a:pt x="178" y="334"/>
                </a:lnTo>
                <a:lnTo>
                  <a:pt x="180" y="334"/>
                </a:lnTo>
                <a:lnTo>
                  <a:pt x="180" y="332"/>
                </a:lnTo>
                <a:lnTo>
                  <a:pt x="180" y="332"/>
                </a:lnTo>
                <a:lnTo>
                  <a:pt x="182" y="332"/>
                </a:lnTo>
                <a:lnTo>
                  <a:pt x="182" y="332"/>
                </a:lnTo>
                <a:lnTo>
                  <a:pt x="186" y="336"/>
                </a:lnTo>
                <a:lnTo>
                  <a:pt x="188" y="336"/>
                </a:lnTo>
                <a:lnTo>
                  <a:pt x="188" y="336"/>
                </a:lnTo>
                <a:lnTo>
                  <a:pt x="190" y="334"/>
                </a:lnTo>
                <a:lnTo>
                  <a:pt x="190" y="332"/>
                </a:lnTo>
                <a:lnTo>
                  <a:pt x="190" y="332"/>
                </a:lnTo>
                <a:lnTo>
                  <a:pt x="190" y="330"/>
                </a:lnTo>
                <a:lnTo>
                  <a:pt x="188" y="330"/>
                </a:lnTo>
                <a:lnTo>
                  <a:pt x="186" y="330"/>
                </a:lnTo>
                <a:lnTo>
                  <a:pt x="186" y="328"/>
                </a:lnTo>
                <a:lnTo>
                  <a:pt x="186" y="328"/>
                </a:lnTo>
                <a:lnTo>
                  <a:pt x="186" y="328"/>
                </a:lnTo>
                <a:lnTo>
                  <a:pt x="188" y="328"/>
                </a:lnTo>
                <a:lnTo>
                  <a:pt x="188" y="325"/>
                </a:lnTo>
                <a:lnTo>
                  <a:pt x="190" y="325"/>
                </a:lnTo>
                <a:lnTo>
                  <a:pt x="190" y="325"/>
                </a:lnTo>
                <a:lnTo>
                  <a:pt x="190" y="323"/>
                </a:lnTo>
                <a:lnTo>
                  <a:pt x="188" y="323"/>
                </a:lnTo>
                <a:lnTo>
                  <a:pt x="186" y="323"/>
                </a:lnTo>
                <a:lnTo>
                  <a:pt x="186" y="321"/>
                </a:lnTo>
                <a:lnTo>
                  <a:pt x="186" y="321"/>
                </a:lnTo>
                <a:lnTo>
                  <a:pt x="186" y="319"/>
                </a:lnTo>
                <a:lnTo>
                  <a:pt x="186" y="317"/>
                </a:lnTo>
                <a:lnTo>
                  <a:pt x="186" y="317"/>
                </a:lnTo>
                <a:lnTo>
                  <a:pt x="188" y="319"/>
                </a:lnTo>
                <a:lnTo>
                  <a:pt x="188" y="319"/>
                </a:lnTo>
                <a:lnTo>
                  <a:pt x="190" y="319"/>
                </a:lnTo>
                <a:lnTo>
                  <a:pt x="190" y="319"/>
                </a:lnTo>
                <a:lnTo>
                  <a:pt x="190" y="321"/>
                </a:lnTo>
                <a:lnTo>
                  <a:pt x="190" y="321"/>
                </a:lnTo>
                <a:lnTo>
                  <a:pt x="190" y="321"/>
                </a:lnTo>
                <a:lnTo>
                  <a:pt x="193" y="323"/>
                </a:lnTo>
                <a:lnTo>
                  <a:pt x="193" y="323"/>
                </a:lnTo>
                <a:lnTo>
                  <a:pt x="193" y="323"/>
                </a:lnTo>
                <a:lnTo>
                  <a:pt x="197" y="321"/>
                </a:lnTo>
                <a:lnTo>
                  <a:pt x="199" y="321"/>
                </a:lnTo>
                <a:lnTo>
                  <a:pt x="201" y="321"/>
                </a:lnTo>
                <a:lnTo>
                  <a:pt x="201" y="321"/>
                </a:lnTo>
                <a:lnTo>
                  <a:pt x="203" y="325"/>
                </a:lnTo>
                <a:lnTo>
                  <a:pt x="205" y="328"/>
                </a:lnTo>
                <a:lnTo>
                  <a:pt x="205" y="328"/>
                </a:lnTo>
                <a:lnTo>
                  <a:pt x="205" y="328"/>
                </a:lnTo>
                <a:lnTo>
                  <a:pt x="203" y="328"/>
                </a:lnTo>
                <a:lnTo>
                  <a:pt x="203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28"/>
                </a:lnTo>
                <a:lnTo>
                  <a:pt x="201" y="330"/>
                </a:lnTo>
                <a:lnTo>
                  <a:pt x="203" y="330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3" y="332"/>
                </a:lnTo>
                <a:lnTo>
                  <a:pt x="201" y="332"/>
                </a:lnTo>
                <a:lnTo>
                  <a:pt x="201" y="334"/>
                </a:lnTo>
                <a:lnTo>
                  <a:pt x="201" y="334"/>
                </a:lnTo>
                <a:lnTo>
                  <a:pt x="201" y="334"/>
                </a:lnTo>
                <a:lnTo>
                  <a:pt x="205" y="336"/>
                </a:lnTo>
                <a:lnTo>
                  <a:pt x="205" y="336"/>
                </a:lnTo>
                <a:lnTo>
                  <a:pt x="207" y="336"/>
                </a:lnTo>
                <a:lnTo>
                  <a:pt x="207" y="336"/>
                </a:lnTo>
                <a:lnTo>
                  <a:pt x="209" y="336"/>
                </a:lnTo>
                <a:lnTo>
                  <a:pt x="209" y="338"/>
                </a:lnTo>
                <a:lnTo>
                  <a:pt x="209" y="342"/>
                </a:lnTo>
                <a:lnTo>
                  <a:pt x="209" y="342"/>
                </a:lnTo>
                <a:lnTo>
                  <a:pt x="211" y="344"/>
                </a:lnTo>
                <a:lnTo>
                  <a:pt x="211" y="344"/>
                </a:lnTo>
                <a:lnTo>
                  <a:pt x="211" y="344"/>
                </a:lnTo>
                <a:lnTo>
                  <a:pt x="213" y="344"/>
                </a:lnTo>
                <a:lnTo>
                  <a:pt x="216" y="342"/>
                </a:lnTo>
                <a:lnTo>
                  <a:pt x="216" y="340"/>
                </a:lnTo>
                <a:lnTo>
                  <a:pt x="216" y="340"/>
                </a:lnTo>
                <a:lnTo>
                  <a:pt x="218" y="340"/>
                </a:lnTo>
                <a:lnTo>
                  <a:pt x="218" y="340"/>
                </a:lnTo>
                <a:lnTo>
                  <a:pt x="220" y="340"/>
                </a:lnTo>
                <a:lnTo>
                  <a:pt x="222" y="340"/>
                </a:lnTo>
                <a:lnTo>
                  <a:pt x="222" y="338"/>
                </a:lnTo>
                <a:lnTo>
                  <a:pt x="222" y="338"/>
                </a:lnTo>
                <a:lnTo>
                  <a:pt x="222" y="338"/>
                </a:lnTo>
                <a:lnTo>
                  <a:pt x="222" y="336"/>
                </a:lnTo>
                <a:lnTo>
                  <a:pt x="220" y="334"/>
                </a:lnTo>
                <a:lnTo>
                  <a:pt x="220" y="334"/>
                </a:lnTo>
                <a:lnTo>
                  <a:pt x="220" y="332"/>
                </a:lnTo>
                <a:lnTo>
                  <a:pt x="220" y="332"/>
                </a:lnTo>
                <a:lnTo>
                  <a:pt x="222" y="332"/>
                </a:lnTo>
                <a:lnTo>
                  <a:pt x="222" y="330"/>
                </a:lnTo>
                <a:lnTo>
                  <a:pt x="222" y="330"/>
                </a:lnTo>
                <a:lnTo>
                  <a:pt x="224" y="330"/>
                </a:lnTo>
                <a:lnTo>
                  <a:pt x="224" y="328"/>
                </a:lnTo>
                <a:lnTo>
                  <a:pt x="226" y="328"/>
                </a:lnTo>
                <a:lnTo>
                  <a:pt x="226" y="328"/>
                </a:lnTo>
                <a:lnTo>
                  <a:pt x="228" y="325"/>
                </a:lnTo>
                <a:lnTo>
                  <a:pt x="230" y="325"/>
                </a:lnTo>
                <a:lnTo>
                  <a:pt x="230" y="323"/>
                </a:lnTo>
                <a:lnTo>
                  <a:pt x="232" y="323"/>
                </a:lnTo>
                <a:lnTo>
                  <a:pt x="234" y="319"/>
                </a:lnTo>
                <a:lnTo>
                  <a:pt x="236" y="317"/>
                </a:lnTo>
                <a:lnTo>
                  <a:pt x="236" y="317"/>
                </a:lnTo>
                <a:lnTo>
                  <a:pt x="236" y="315"/>
                </a:lnTo>
                <a:lnTo>
                  <a:pt x="238" y="315"/>
                </a:lnTo>
                <a:lnTo>
                  <a:pt x="241" y="315"/>
                </a:lnTo>
                <a:lnTo>
                  <a:pt x="241" y="315"/>
                </a:lnTo>
                <a:lnTo>
                  <a:pt x="241" y="315"/>
                </a:lnTo>
                <a:lnTo>
                  <a:pt x="243" y="315"/>
                </a:lnTo>
                <a:lnTo>
                  <a:pt x="243" y="315"/>
                </a:lnTo>
                <a:lnTo>
                  <a:pt x="243" y="315"/>
                </a:lnTo>
                <a:lnTo>
                  <a:pt x="245" y="317"/>
                </a:lnTo>
                <a:lnTo>
                  <a:pt x="245" y="319"/>
                </a:lnTo>
                <a:lnTo>
                  <a:pt x="249" y="321"/>
                </a:lnTo>
                <a:lnTo>
                  <a:pt x="251" y="323"/>
                </a:lnTo>
                <a:lnTo>
                  <a:pt x="251" y="323"/>
                </a:lnTo>
                <a:lnTo>
                  <a:pt x="251" y="325"/>
                </a:lnTo>
                <a:lnTo>
                  <a:pt x="251" y="328"/>
                </a:lnTo>
                <a:lnTo>
                  <a:pt x="249" y="334"/>
                </a:lnTo>
                <a:lnTo>
                  <a:pt x="249" y="336"/>
                </a:lnTo>
                <a:lnTo>
                  <a:pt x="249" y="338"/>
                </a:lnTo>
                <a:lnTo>
                  <a:pt x="249" y="340"/>
                </a:lnTo>
                <a:lnTo>
                  <a:pt x="249" y="342"/>
                </a:lnTo>
                <a:lnTo>
                  <a:pt x="251" y="342"/>
                </a:lnTo>
                <a:lnTo>
                  <a:pt x="251" y="342"/>
                </a:lnTo>
                <a:lnTo>
                  <a:pt x="251" y="344"/>
                </a:lnTo>
                <a:lnTo>
                  <a:pt x="251" y="344"/>
                </a:lnTo>
                <a:lnTo>
                  <a:pt x="251" y="346"/>
                </a:lnTo>
                <a:lnTo>
                  <a:pt x="251" y="346"/>
                </a:lnTo>
                <a:lnTo>
                  <a:pt x="251" y="348"/>
                </a:lnTo>
                <a:lnTo>
                  <a:pt x="251" y="351"/>
                </a:lnTo>
                <a:lnTo>
                  <a:pt x="251" y="351"/>
                </a:lnTo>
                <a:lnTo>
                  <a:pt x="251" y="353"/>
                </a:lnTo>
                <a:lnTo>
                  <a:pt x="251" y="357"/>
                </a:lnTo>
                <a:lnTo>
                  <a:pt x="251" y="357"/>
                </a:lnTo>
                <a:lnTo>
                  <a:pt x="251" y="359"/>
                </a:lnTo>
                <a:lnTo>
                  <a:pt x="251" y="359"/>
                </a:lnTo>
                <a:lnTo>
                  <a:pt x="249" y="361"/>
                </a:lnTo>
                <a:lnTo>
                  <a:pt x="249" y="363"/>
                </a:lnTo>
                <a:lnTo>
                  <a:pt x="247" y="369"/>
                </a:lnTo>
                <a:lnTo>
                  <a:pt x="247" y="371"/>
                </a:lnTo>
                <a:lnTo>
                  <a:pt x="247" y="371"/>
                </a:lnTo>
                <a:lnTo>
                  <a:pt x="247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3"/>
                </a:lnTo>
                <a:lnTo>
                  <a:pt x="249" y="376"/>
                </a:lnTo>
                <a:lnTo>
                  <a:pt x="247" y="376"/>
                </a:lnTo>
                <a:lnTo>
                  <a:pt x="247" y="376"/>
                </a:lnTo>
                <a:lnTo>
                  <a:pt x="245" y="376"/>
                </a:lnTo>
                <a:lnTo>
                  <a:pt x="245" y="378"/>
                </a:lnTo>
                <a:lnTo>
                  <a:pt x="247" y="378"/>
                </a:lnTo>
                <a:lnTo>
                  <a:pt x="247" y="378"/>
                </a:lnTo>
                <a:lnTo>
                  <a:pt x="247" y="378"/>
                </a:lnTo>
                <a:lnTo>
                  <a:pt x="251" y="378"/>
                </a:lnTo>
                <a:lnTo>
                  <a:pt x="253" y="378"/>
                </a:lnTo>
                <a:lnTo>
                  <a:pt x="255" y="376"/>
                </a:lnTo>
                <a:lnTo>
                  <a:pt x="255" y="373"/>
                </a:lnTo>
                <a:lnTo>
                  <a:pt x="257" y="371"/>
                </a:lnTo>
                <a:lnTo>
                  <a:pt x="259" y="371"/>
                </a:lnTo>
                <a:lnTo>
                  <a:pt x="264" y="371"/>
                </a:lnTo>
                <a:lnTo>
                  <a:pt x="264" y="369"/>
                </a:lnTo>
                <a:lnTo>
                  <a:pt x="264" y="369"/>
                </a:lnTo>
                <a:lnTo>
                  <a:pt x="264" y="369"/>
                </a:lnTo>
                <a:lnTo>
                  <a:pt x="261" y="367"/>
                </a:lnTo>
                <a:lnTo>
                  <a:pt x="259" y="365"/>
                </a:lnTo>
                <a:lnTo>
                  <a:pt x="259" y="365"/>
                </a:lnTo>
                <a:lnTo>
                  <a:pt x="261" y="363"/>
                </a:lnTo>
                <a:lnTo>
                  <a:pt x="261" y="363"/>
                </a:lnTo>
                <a:lnTo>
                  <a:pt x="264" y="363"/>
                </a:lnTo>
                <a:lnTo>
                  <a:pt x="268" y="365"/>
                </a:lnTo>
                <a:lnTo>
                  <a:pt x="268" y="365"/>
                </a:lnTo>
                <a:lnTo>
                  <a:pt x="270" y="365"/>
                </a:lnTo>
                <a:lnTo>
                  <a:pt x="272" y="363"/>
                </a:lnTo>
                <a:lnTo>
                  <a:pt x="272" y="361"/>
                </a:lnTo>
                <a:lnTo>
                  <a:pt x="274" y="361"/>
                </a:lnTo>
                <a:lnTo>
                  <a:pt x="274" y="363"/>
                </a:lnTo>
                <a:lnTo>
                  <a:pt x="274" y="363"/>
                </a:lnTo>
                <a:lnTo>
                  <a:pt x="274" y="363"/>
                </a:lnTo>
                <a:lnTo>
                  <a:pt x="276" y="363"/>
                </a:lnTo>
                <a:lnTo>
                  <a:pt x="276" y="363"/>
                </a:lnTo>
                <a:lnTo>
                  <a:pt x="276" y="361"/>
                </a:lnTo>
                <a:lnTo>
                  <a:pt x="278" y="361"/>
                </a:lnTo>
                <a:lnTo>
                  <a:pt x="278" y="363"/>
                </a:lnTo>
                <a:lnTo>
                  <a:pt x="278" y="363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0" y="365"/>
                </a:lnTo>
                <a:lnTo>
                  <a:pt x="282" y="363"/>
                </a:lnTo>
                <a:lnTo>
                  <a:pt x="284" y="363"/>
                </a:lnTo>
                <a:lnTo>
                  <a:pt x="289" y="361"/>
                </a:lnTo>
                <a:lnTo>
                  <a:pt x="289" y="359"/>
                </a:lnTo>
                <a:lnTo>
                  <a:pt x="289" y="359"/>
                </a:lnTo>
                <a:lnTo>
                  <a:pt x="291" y="359"/>
                </a:lnTo>
                <a:lnTo>
                  <a:pt x="291" y="359"/>
                </a:lnTo>
                <a:lnTo>
                  <a:pt x="291" y="359"/>
                </a:lnTo>
                <a:lnTo>
                  <a:pt x="293" y="357"/>
                </a:lnTo>
                <a:lnTo>
                  <a:pt x="297" y="357"/>
                </a:lnTo>
                <a:lnTo>
                  <a:pt x="297" y="357"/>
                </a:lnTo>
                <a:lnTo>
                  <a:pt x="299" y="353"/>
                </a:lnTo>
                <a:lnTo>
                  <a:pt x="301" y="353"/>
                </a:lnTo>
                <a:lnTo>
                  <a:pt x="301" y="353"/>
                </a:lnTo>
                <a:lnTo>
                  <a:pt x="303" y="355"/>
                </a:lnTo>
                <a:lnTo>
                  <a:pt x="303" y="355"/>
                </a:lnTo>
                <a:lnTo>
                  <a:pt x="305" y="353"/>
                </a:lnTo>
                <a:lnTo>
                  <a:pt x="305" y="351"/>
                </a:lnTo>
                <a:lnTo>
                  <a:pt x="307" y="348"/>
                </a:lnTo>
                <a:lnTo>
                  <a:pt x="307" y="348"/>
                </a:lnTo>
                <a:lnTo>
                  <a:pt x="310" y="346"/>
                </a:lnTo>
                <a:lnTo>
                  <a:pt x="310" y="344"/>
                </a:lnTo>
                <a:lnTo>
                  <a:pt x="310" y="340"/>
                </a:lnTo>
                <a:lnTo>
                  <a:pt x="307" y="338"/>
                </a:lnTo>
                <a:lnTo>
                  <a:pt x="307" y="338"/>
                </a:lnTo>
                <a:lnTo>
                  <a:pt x="305" y="336"/>
                </a:lnTo>
                <a:lnTo>
                  <a:pt x="303" y="336"/>
                </a:lnTo>
                <a:lnTo>
                  <a:pt x="305" y="332"/>
                </a:lnTo>
                <a:lnTo>
                  <a:pt x="305" y="330"/>
                </a:lnTo>
                <a:lnTo>
                  <a:pt x="303" y="328"/>
                </a:lnTo>
                <a:lnTo>
                  <a:pt x="307" y="330"/>
                </a:lnTo>
                <a:lnTo>
                  <a:pt x="307" y="328"/>
                </a:lnTo>
                <a:lnTo>
                  <a:pt x="307" y="323"/>
                </a:lnTo>
                <a:lnTo>
                  <a:pt x="307" y="321"/>
                </a:lnTo>
                <a:lnTo>
                  <a:pt x="312" y="319"/>
                </a:lnTo>
                <a:lnTo>
                  <a:pt x="310" y="319"/>
                </a:lnTo>
                <a:lnTo>
                  <a:pt x="307" y="319"/>
                </a:lnTo>
                <a:lnTo>
                  <a:pt x="307" y="317"/>
                </a:lnTo>
                <a:lnTo>
                  <a:pt x="307" y="317"/>
                </a:lnTo>
                <a:lnTo>
                  <a:pt x="307" y="317"/>
                </a:lnTo>
                <a:lnTo>
                  <a:pt x="310" y="315"/>
                </a:lnTo>
                <a:lnTo>
                  <a:pt x="310" y="315"/>
                </a:lnTo>
                <a:lnTo>
                  <a:pt x="310" y="315"/>
                </a:lnTo>
                <a:lnTo>
                  <a:pt x="310" y="313"/>
                </a:lnTo>
                <a:lnTo>
                  <a:pt x="312" y="313"/>
                </a:lnTo>
                <a:lnTo>
                  <a:pt x="312" y="313"/>
                </a:lnTo>
                <a:lnTo>
                  <a:pt x="310" y="311"/>
                </a:lnTo>
                <a:lnTo>
                  <a:pt x="307" y="311"/>
                </a:lnTo>
                <a:lnTo>
                  <a:pt x="307" y="311"/>
                </a:lnTo>
                <a:lnTo>
                  <a:pt x="305" y="309"/>
                </a:lnTo>
                <a:lnTo>
                  <a:pt x="305" y="309"/>
                </a:lnTo>
                <a:lnTo>
                  <a:pt x="305" y="307"/>
                </a:lnTo>
                <a:lnTo>
                  <a:pt x="303" y="305"/>
                </a:lnTo>
                <a:lnTo>
                  <a:pt x="305" y="302"/>
                </a:lnTo>
                <a:lnTo>
                  <a:pt x="307" y="296"/>
                </a:lnTo>
                <a:lnTo>
                  <a:pt x="305" y="296"/>
                </a:lnTo>
                <a:lnTo>
                  <a:pt x="303" y="296"/>
                </a:lnTo>
                <a:lnTo>
                  <a:pt x="303" y="292"/>
                </a:lnTo>
                <a:lnTo>
                  <a:pt x="303" y="292"/>
                </a:lnTo>
                <a:lnTo>
                  <a:pt x="303" y="292"/>
                </a:lnTo>
                <a:lnTo>
                  <a:pt x="301" y="292"/>
                </a:lnTo>
                <a:lnTo>
                  <a:pt x="299" y="292"/>
                </a:lnTo>
                <a:lnTo>
                  <a:pt x="299" y="290"/>
                </a:lnTo>
                <a:lnTo>
                  <a:pt x="299" y="290"/>
                </a:lnTo>
                <a:lnTo>
                  <a:pt x="299" y="288"/>
                </a:lnTo>
                <a:lnTo>
                  <a:pt x="299" y="288"/>
                </a:lnTo>
                <a:lnTo>
                  <a:pt x="299" y="288"/>
                </a:lnTo>
                <a:lnTo>
                  <a:pt x="297" y="288"/>
                </a:lnTo>
                <a:lnTo>
                  <a:pt x="297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8"/>
                </a:lnTo>
                <a:lnTo>
                  <a:pt x="295" y="286"/>
                </a:lnTo>
                <a:lnTo>
                  <a:pt x="295" y="286"/>
                </a:lnTo>
                <a:lnTo>
                  <a:pt x="293" y="284"/>
                </a:lnTo>
                <a:lnTo>
                  <a:pt x="293" y="284"/>
                </a:lnTo>
                <a:lnTo>
                  <a:pt x="291" y="284"/>
                </a:lnTo>
                <a:lnTo>
                  <a:pt x="291" y="282"/>
                </a:lnTo>
                <a:lnTo>
                  <a:pt x="291" y="282"/>
                </a:lnTo>
                <a:lnTo>
                  <a:pt x="284" y="282"/>
                </a:lnTo>
                <a:lnTo>
                  <a:pt x="282" y="284"/>
                </a:lnTo>
                <a:lnTo>
                  <a:pt x="280" y="284"/>
                </a:lnTo>
                <a:lnTo>
                  <a:pt x="280" y="286"/>
                </a:lnTo>
                <a:lnTo>
                  <a:pt x="280" y="286"/>
                </a:lnTo>
                <a:lnTo>
                  <a:pt x="280" y="288"/>
                </a:lnTo>
                <a:lnTo>
                  <a:pt x="280" y="288"/>
                </a:lnTo>
                <a:lnTo>
                  <a:pt x="280" y="288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80" y="290"/>
                </a:lnTo>
                <a:lnTo>
                  <a:pt x="276" y="292"/>
                </a:lnTo>
                <a:lnTo>
                  <a:pt x="272" y="290"/>
                </a:lnTo>
                <a:lnTo>
                  <a:pt x="270" y="288"/>
                </a:lnTo>
                <a:lnTo>
                  <a:pt x="268" y="288"/>
                </a:lnTo>
                <a:lnTo>
                  <a:pt x="268" y="286"/>
                </a:lnTo>
                <a:lnTo>
                  <a:pt x="266" y="286"/>
                </a:lnTo>
                <a:lnTo>
                  <a:pt x="266" y="284"/>
                </a:lnTo>
                <a:lnTo>
                  <a:pt x="266" y="282"/>
                </a:lnTo>
                <a:lnTo>
                  <a:pt x="264" y="282"/>
                </a:lnTo>
                <a:lnTo>
                  <a:pt x="264" y="280"/>
                </a:lnTo>
                <a:lnTo>
                  <a:pt x="257" y="277"/>
                </a:lnTo>
                <a:lnTo>
                  <a:pt x="257" y="277"/>
                </a:lnTo>
                <a:lnTo>
                  <a:pt x="255" y="277"/>
                </a:lnTo>
                <a:lnTo>
                  <a:pt x="255" y="277"/>
                </a:lnTo>
                <a:lnTo>
                  <a:pt x="255" y="280"/>
                </a:lnTo>
                <a:lnTo>
                  <a:pt x="255" y="280"/>
                </a:lnTo>
                <a:lnTo>
                  <a:pt x="253" y="280"/>
                </a:lnTo>
                <a:lnTo>
                  <a:pt x="247" y="280"/>
                </a:lnTo>
                <a:lnTo>
                  <a:pt x="245" y="282"/>
                </a:lnTo>
                <a:lnTo>
                  <a:pt x="243" y="280"/>
                </a:lnTo>
                <a:lnTo>
                  <a:pt x="243" y="280"/>
                </a:lnTo>
                <a:lnTo>
                  <a:pt x="243" y="280"/>
                </a:lnTo>
                <a:lnTo>
                  <a:pt x="243" y="277"/>
                </a:lnTo>
                <a:lnTo>
                  <a:pt x="243" y="277"/>
                </a:lnTo>
                <a:lnTo>
                  <a:pt x="241" y="275"/>
                </a:lnTo>
                <a:lnTo>
                  <a:pt x="241" y="275"/>
                </a:lnTo>
                <a:lnTo>
                  <a:pt x="241" y="275"/>
                </a:lnTo>
                <a:lnTo>
                  <a:pt x="241" y="273"/>
                </a:lnTo>
                <a:lnTo>
                  <a:pt x="243" y="271"/>
                </a:lnTo>
                <a:lnTo>
                  <a:pt x="243" y="269"/>
                </a:lnTo>
                <a:lnTo>
                  <a:pt x="245" y="269"/>
                </a:lnTo>
                <a:lnTo>
                  <a:pt x="245" y="269"/>
                </a:lnTo>
                <a:lnTo>
                  <a:pt x="247" y="267"/>
                </a:lnTo>
                <a:lnTo>
                  <a:pt x="247" y="267"/>
                </a:lnTo>
                <a:lnTo>
                  <a:pt x="249" y="267"/>
                </a:lnTo>
                <a:lnTo>
                  <a:pt x="249" y="265"/>
                </a:lnTo>
                <a:lnTo>
                  <a:pt x="249" y="263"/>
                </a:lnTo>
                <a:lnTo>
                  <a:pt x="251" y="263"/>
                </a:lnTo>
                <a:lnTo>
                  <a:pt x="251" y="261"/>
                </a:lnTo>
                <a:lnTo>
                  <a:pt x="251" y="259"/>
                </a:lnTo>
                <a:lnTo>
                  <a:pt x="251" y="259"/>
                </a:lnTo>
                <a:lnTo>
                  <a:pt x="251" y="257"/>
                </a:lnTo>
                <a:lnTo>
                  <a:pt x="251" y="257"/>
                </a:lnTo>
                <a:lnTo>
                  <a:pt x="251" y="250"/>
                </a:lnTo>
                <a:lnTo>
                  <a:pt x="251" y="248"/>
                </a:lnTo>
                <a:lnTo>
                  <a:pt x="251" y="248"/>
                </a:lnTo>
                <a:lnTo>
                  <a:pt x="251" y="246"/>
                </a:lnTo>
                <a:lnTo>
                  <a:pt x="253" y="244"/>
                </a:lnTo>
                <a:lnTo>
                  <a:pt x="255" y="244"/>
                </a:lnTo>
                <a:lnTo>
                  <a:pt x="257" y="242"/>
                </a:lnTo>
                <a:lnTo>
                  <a:pt x="259" y="242"/>
                </a:lnTo>
                <a:lnTo>
                  <a:pt x="261" y="242"/>
                </a:lnTo>
                <a:lnTo>
                  <a:pt x="264" y="240"/>
                </a:lnTo>
                <a:lnTo>
                  <a:pt x="264" y="240"/>
                </a:lnTo>
                <a:lnTo>
                  <a:pt x="264" y="240"/>
                </a:lnTo>
                <a:lnTo>
                  <a:pt x="270" y="240"/>
                </a:lnTo>
                <a:lnTo>
                  <a:pt x="270" y="242"/>
                </a:lnTo>
                <a:lnTo>
                  <a:pt x="272" y="242"/>
                </a:lnTo>
                <a:lnTo>
                  <a:pt x="272" y="242"/>
                </a:lnTo>
                <a:lnTo>
                  <a:pt x="276" y="240"/>
                </a:lnTo>
                <a:lnTo>
                  <a:pt x="278" y="238"/>
                </a:lnTo>
                <a:lnTo>
                  <a:pt x="278" y="236"/>
                </a:lnTo>
                <a:lnTo>
                  <a:pt x="278" y="236"/>
                </a:lnTo>
                <a:lnTo>
                  <a:pt x="278" y="236"/>
                </a:lnTo>
                <a:lnTo>
                  <a:pt x="278" y="234"/>
                </a:lnTo>
                <a:lnTo>
                  <a:pt x="278" y="231"/>
                </a:lnTo>
                <a:lnTo>
                  <a:pt x="274" y="229"/>
                </a:lnTo>
                <a:lnTo>
                  <a:pt x="274" y="227"/>
                </a:lnTo>
                <a:lnTo>
                  <a:pt x="276" y="227"/>
                </a:lnTo>
                <a:lnTo>
                  <a:pt x="276" y="225"/>
                </a:lnTo>
                <a:lnTo>
                  <a:pt x="274" y="221"/>
                </a:lnTo>
                <a:lnTo>
                  <a:pt x="272" y="215"/>
                </a:lnTo>
                <a:lnTo>
                  <a:pt x="272" y="215"/>
                </a:lnTo>
                <a:lnTo>
                  <a:pt x="272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0" y="213"/>
                </a:lnTo>
                <a:lnTo>
                  <a:pt x="272" y="211"/>
                </a:lnTo>
                <a:lnTo>
                  <a:pt x="272" y="211"/>
                </a:lnTo>
                <a:lnTo>
                  <a:pt x="270" y="194"/>
                </a:lnTo>
                <a:lnTo>
                  <a:pt x="270" y="192"/>
                </a:lnTo>
                <a:lnTo>
                  <a:pt x="272" y="192"/>
                </a:lnTo>
                <a:lnTo>
                  <a:pt x="272" y="190"/>
                </a:lnTo>
                <a:lnTo>
                  <a:pt x="272" y="188"/>
                </a:lnTo>
                <a:lnTo>
                  <a:pt x="270" y="188"/>
                </a:lnTo>
                <a:lnTo>
                  <a:pt x="270" y="186"/>
                </a:lnTo>
                <a:lnTo>
                  <a:pt x="270" y="183"/>
                </a:lnTo>
                <a:lnTo>
                  <a:pt x="270" y="181"/>
                </a:lnTo>
                <a:lnTo>
                  <a:pt x="270" y="181"/>
                </a:lnTo>
                <a:lnTo>
                  <a:pt x="272" y="179"/>
                </a:lnTo>
                <a:lnTo>
                  <a:pt x="272" y="179"/>
                </a:lnTo>
                <a:lnTo>
                  <a:pt x="272" y="177"/>
                </a:lnTo>
                <a:lnTo>
                  <a:pt x="270" y="177"/>
                </a:lnTo>
                <a:lnTo>
                  <a:pt x="268" y="177"/>
                </a:lnTo>
                <a:lnTo>
                  <a:pt x="264" y="177"/>
                </a:lnTo>
                <a:lnTo>
                  <a:pt x="264" y="177"/>
                </a:lnTo>
                <a:lnTo>
                  <a:pt x="264" y="175"/>
                </a:lnTo>
                <a:lnTo>
                  <a:pt x="268" y="171"/>
                </a:lnTo>
                <a:lnTo>
                  <a:pt x="270" y="169"/>
                </a:lnTo>
                <a:lnTo>
                  <a:pt x="268" y="169"/>
                </a:lnTo>
                <a:lnTo>
                  <a:pt x="264" y="169"/>
                </a:lnTo>
                <a:lnTo>
                  <a:pt x="264" y="167"/>
                </a:lnTo>
                <a:lnTo>
                  <a:pt x="264" y="167"/>
                </a:lnTo>
                <a:lnTo>
                  <a:pt x="264" y="167"/>
                </a:lnTo>
                <a:lnTo>
                  <a:pt x="264" y="165"/>
                </a:lnTo>
                <a:lnTo>
                  <a:pt x="264" y="163"/>
                </a:lnTo>
                <a:lnTo>
                  <a:pt x="264" y="163"/>
                </a:lnTo>
                <a:lnTo>
                  <a:pt x="264" y="160"/>
                </a:lnTo>
                <a:lnTo>
                  <a:pt x="264" y="160"/>
                </a:lnTo>
                <a:lnTo>
                  <a:pt x="266" y="158"/>
                </a:lnTo>
                <a:lnTo>
                  <a:pt x="266" y="158"/>
                </a:lnTo>
                <a:lnTo>
                  <a:pt x="268" y="158"/>
                </a:lnTo>
                <a:lnTo>
                  <a:pt x="266" y="156"/>
                </a:lnTo>
                <a:lnTo>
                  <a:pt x="266" y="154"/>
                </a:lnTo>
                <a:lnTo>
                  <a:pt x="266" y="154"/>
                </a:lnTo>
                <a:lnTo>
                  <a:pt x="266" y="152"/>
                </a:lnTo>
                <a:lnTo>
                  <a:pt x="266" y="150"/>
                </a:lnTo>
                <a:lnTo>
                  <a:pt x="268" y="146"/>
                </a:lnTo>
                <a:lnTo>
                  <a:pt x="268" y="144"/>
                </a:lnTo>
                <a:lnTo>
                  <a:pt x="270" y="144"/>
                </a:lnTo>
                <a:lnTo>
                  <a:pt x="270" y="142"/>
                </a:lnTo>
                <a:lnTo>
                  <a:pt x="272" y="142"/>
                </a:lnTo>
                <a:lnTo>
                  <a:pt x="270" y="140"/>
                </a:lnTo>
                <a:lnTo>
                  <a:pt x="270" y="140"/>
                </a:lnTo>
                <a:lnTo>
                  <a:pt x="270" y="137"/>
                </a:lnTo>
                <a:lnTo>
                  <a:pt x="270" y="137"/>
                </a:lnTo>
                <a:lnTo>
                  <a:pt x="272" y="135"/>
                </a:lnTo>
                <a:lnTo>
                  <a:pt x="272" y="135"/>
                </a:lnTo>
                <a:lnTo>
                  <a:pt x="272" y="137"/>
                </a:lnTo>
                <a:lnTo>
                  <a:pt x="274" y="135"/>
                </a:lnTo>
                <a:lnTo>
                  <a:pt x="274" y="133"/>
                </a:lnTo>
                <a:lnTo>
                  <a:pt x="278" y="119"/>
                </a:lnTo>
                <a:lnTo>
                  <a:pt x="278" y="115"/>
                </a:lnTo>
                <a:lnTo>
                  <a:pt x="280" y="112"/>
                </a:lnTo>
                <a:lnTo>
                  <a:pt x="280" y="112"/>
                </a:lnTo>
                <a:lnTo>
                  <a:pt x="284" y="108"/>
                </a:lnTo>
                <a:lnTo>
                  <a:pt x="284" y="106"/>
                </a:lnTo>
                <a:lnTo>
                  <a:pt x="284" y="106"/>
                </a:lnTo>
                <a:lnTo>
                  <a:pt x="284" y="106"/>
                </a:lnTo>
                <a:lnTo>
                  <a:pt x="287" y="104"/>
                </a:lnTo>
                <a:lnTo>
                  <a:pt x="287" y="104"/>
                </a:lnTo>
                <a:lnTo>
                  <a:pt x="287" y="106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4"/>
                </a:lnTo>
                <a:lnTo>
                  <a:pt x="289" y="102"/>
                </a:lnTo>
                <a:lnTo>
                  <a:pt x="289" y="102"/>
                </a:lnTo>
                <a:lnTo>
                  <a:pt x="291" y="102"/>
                </a:lnTo>
                <a:lnTo>
                  <a:pt x="295" y="98"/>
                </a:lnTo>
                <a:lnTo>
                  <a:pt x="297" y="96"/>
                </a:lnTo>
                <a:lnTo>
                  <a:pt x="297" y="94"/>
                </a:lnTo>
                <a:lnTo>
                  <a:pt x="299" y="92"/>
                </a:lnTo>
                <a:lnTo>
                  <a:pt x="301" y="89"/>
                </a:lnTo>
                <a:lnTo>
                  <a:pt x="307" y="83"/>
                </a:lnTo>
                <a:lnTo>
                  <a:pt x="312" y="79"/>
                </a:lnTo>
                <a:lnTo>
                  <a:pt x="314" y="77"/>
                </a:lnTo>
                <a:lnTo>
                  <a:pt x="316" y="71"/>
                </a:lnTo>
                <a:lnTo>
                  <a:pt x="316" y="66"/>
                </a:lnTo>
                <a:lnTo>
                  <a:pt x="316" y="64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2" name="Freeform 97">
            <a:extLst>
              <a:ext uri="{FF2B5EF4-FFF2-40B4-BE49-F238E27FC236}">
                <a16:creationId xmlns:a16="http://schemas.microsoft.com/office/drawing/2014/main" id="{12A2FE7B-AFF9-41C7-836A-D40C4AEB6C90}"/>
              </a:ext>
            </a:extLst>
          </p:cNvPr>
          <p:cNvSpPr>
            <a:spLocks/>
          </p:cNvSpPr>
          <p:nvPr/>
        </p:nvSpPr>
        <p:spPr bwMode="auto">
          <a:xfrm>
            <a:off x="6431015" y="3405148"/>
            <a:ext cx="981907" cy="738641"/>
          </a:xfrm>
          <a:custGeom>
            <a:avLst/>
            <a:gdLst>
              <a:gd name="T0" fmla="*/ 606 w 639"/>
              <a:gd name="T1" fmla="*/ 173 h 507"/>
              <a:gd name="T2" fmla="*/ 562 w 639"/>
              <a:gd name="T3" fmla="*/ 144 h 507"/>
              <a:gd name="T4" fmla="*/ 541 w 639"/>
              <a:gd name="T5" fmla="*/ 113 h 507"/>
              <a:gd name="T6" fmla="*/ 531 w 639"/>
              <a:gd name="T7" fmla="*/ 77 h 507"/>
              <a:gd name="T8" fmla="*/ 501 w 639"/>
              <a:gd name="T9" fmla="*/ 48 h 507"/>
              <a:gd name="T10" fmla="*/ 501 w 639"/>
              <a:gd name="T11" fmla="*/ 31 h 507"/>
              <a:gd name="T12" fmla="*/ 487 w 639"/>
              <a:gd name="T13" fmla="*/ 37 h 507"/>
              <a:gd name="T14" fmla="*/ 439 w 639"/>
              <a:gd name="T15" fmla="*/ 31 h 507"/>
              <a:gd name="T16" fmla="*/ 418 w 639"/>
              <a:gd name="T17" fmla="*/ 16 h 507"/>
              <a:gd name="T18" fmla="*/ 382 w 639"/>
              <a:gd name="T19" fmla="*/ 6 h 507"/>
              <a:gd name="T20" fmla="*/ 334 w 639"/>
              <a:gd name="T21" fmla="*/ 4 h 507"/>
              <a:gd name="T22" fmla="*/ 286 w 639"/>
              <a:gd name="T23" fmla="*/ 27 h 507"/>
              <a:gd name="T24" fmla="*/ 242 w 639"/>
              <a:gd name="T25" fmla="*/ 39 h 507"/>
              <a:gd name="T26" fmla="*/ 102 w 639"/>
              <a:gd name="T27" fmla="*/ 52 h 507"/>
              <a:gd name="T28" fmla="*/ 23 w 639"/>
              <a:gd name="T29" fmla="*/ 83 h 507"/>
              <a:gd name="T30" fmla="*/ 6 w 639"/>
              <a:gd name="T31" fmla="*/ 92 h 507"/>
              <a:gd name="T32" fmla="*/ 2 w 639"/>
              <a:gd name="T33" fmla="*/ 119 h 507"/>
              <a:gd name="T34" fmla="*/ 50 w 639"/>
              <a:gd name="T35" fmla="*/ 98 h 507"/>
              <a:gd name="T36" fmla="*/ 36 w 639"/>
              <a:gd name="T37" fmla="*/ 119 h 507"/>
              <a:gd name="T38" fmla="*/ 31 w 639"/>
              <a:gd name="T39" fmla="*/ 144 h 507"/>
              <a:gd name="T40" fmla="*/ 46 w 639"/>
              <a:gd name="T41" fmla="*/ 154 h 507"/>
              <a:gd name="T42" fmla="*/ 130 w 639"/>
              <a:gd name="T43" fmla="*/ 211 h 507"/>
              <a:gd name="T44" fmla="*/ 201 w 639"/>
              <a:gd name="T45" fmla="*/ 192 h 507"/>
              <a:gd name="T46" fmla="*/ 222 w 639"/>
              <a:gd name="T47" fmla="*/ 198 h 507"/>
              <a:gd name="T48" fmla="*/ 238 w 639"/>
              <a:gd name="T49" fmla="*/ 194 h 507"/>
              <a:gd name="T50" fmla="*/ 174 w 639"/>
              <a:gd name="T51" fmla="*/ 248 h 507"/>
              <a:gd name="T52" fmla="*/ 144 w 639"/>
              <a:gd name="T53" fmla="*/ 259 h 507"/>
              <a:gd name="T54" fmla="*/ 102 w 639"/>
              <a:gd name="T55" fmla="*/ 263 h 507"/>
              <a:gd name="T56" fmla="*/ 84 w 639"/>
              <a:gd name="T57" fmla="*/ 257 h 507"/>
              <a:gd name="T58" fmla="*/ 142 w 639"/>
              <a:gd name="T59" fmla="*/ 336 h 507"/>
              <a:gd name="T60" fmla="*/ 268 w 639"/>
              <a:gd name="T61" fmla="*/ 438 h 507"/>
              <a:gd name="T62" fmla="*/ 345 w 639"/>
              <a:gd name="T63" fmla="*/ 411 h 507"/>
              <a:gd name="T64" fmla="*/ 399 w 639"/>
              <a:gd name="T65" fmla="*/ 378 h 507"/>
              <a:gd name="T66" fmla="*/ 410 w 639"/>
              <a:gd name="T67" fmla="*/ 328 h 507"/>
              <a:gd name="T68" fmla="*/ 395 w 639"/>
              <a:gd name="T69" fmla="*/ 313 h 507"/>
              <a:gd name="T70" fmla="*/ 401 w 639"/>
              <a:gd name="T71" fmla="*/ 305 h 507"/>
              <a:gd name="T72" fmla="*/ 420 w 639"/>
              <a:gd name="T73" fmla="*/ 294 h 507"/>
              <a:gd name="T74" fmla="*/ 424 w 639"/>
              <a:gd name="T75" fmla="*/ 267 h 507"/>
              <a:gd name="T76" fmla="*/ 456 w 639"/>
              <a:gd name="T77" fmla="*/ 269 h 507"/>
              <a:gd name="T78" fmla="*/ 458 w 639"/>
              <a:gd name="T79" fmla="*/ 278 h 507"/>
              <a:gd name="T80" fmla="*/ 462 w 639"/>
              <a:gd name="T81" fmla="*/ 300 h 507"/>
              <a:gd name="T82" fmla="*/ 470 w 639"/>
              <a:gd name="T83" fmla="*/ 334 h 507"/>
              <a:gd name="T84" fmla="*/ 468 w 639"/>
              <a:gd name="T85" fmla="*/ 344 h 507"/>
              <a:gd name="T86" fmla="*/ 451 w 639"/>
              <a:gd name="T87" fmla="*/ 369 h 507"/>
              <a:gd name="T88" fmla="*/ 458 w 639"/>
              <a:gd name="T89" fmla="*/ 392 h 507"/>
              <a:gd name="T90" fmla="*/ 472 w 639"/>
              <a:gd name="T91" fmla="*/ 407 h 507"/>
              <a:gd name="T92" fmla="*/ 485 w 639"/>
              <a:gd name="T93" fmla="*/ 434 h 507"/>
              <a:gd name="T94" fmla="*/ 468 w 639"/>
              <a:gd name="T95" fmla="*/ 480 h 507"/>
              <a:gd name="T96" fmla="*/ 479 w 639"/>
              <a:gd name="T97" fmla="*/ 505 h 507"/>
              <a:gd name="T98" fmla="*/ 493 w 639"/>
              <a:gd name="T99" fmla="*/ 482 h 507"/>
              <a:gd name="T100" fmla="*/ 497 w 639"/>
              <a:gd name="T101" fmla="*/ 501 h 507"/>
              <a:gd name="T102" fmla="*/ 529 w 639"/>
              <a:gd name="T103" fmla="*/ 497 h 507"/>
              <a:gd name="T104" fmla="*/ 533 w 639"/>
              <a:gd name="T105" fmla="*/ 453 h 507"/>
              <a:gd name="T106" fmla="*/ 550 w 639"/>
              <a:gd name="T107" fmla="*/ 449 h 507"/>
              <a:gd name="T108" fmla="*/ 579 w 639"/>
              <a:gd name="T109" fmla="*/ 411 h 507"/>
              <a:gd name="T110" fmla="*/ 558 w 639"/>
              <a:gd name="T111" fmla="*/ 390 h 507"/>
              <a:gd name="T112" fmla="*/ 595 w 639"/>
              <a:gd name="T113" fmla="*/ 359 h 507"/>
              <a:gd name="T114" fmla="*/ 608 w 639"/>
              <a:gd name="T115" fmla="*/ 346 h 507"/>
              <a:gd name="T116" fmla="*/ 575 w 639"/>
              <a:gd name="T117" fmla="*/ 332 h 507"/>
              <a:gd name="T118" fmla="*/ 602 w 639"/>
              <a:gd name="T119" fmla="*/ 280 h 507"/>
              <a:gd name="T120" fmla="*/ 614 w 639"/>
              <a:gd name="T121" fmla="*/ 255 h 507"/>
              <a:gd name="T122" fmla="*/ 631 w 639"/>
              <a:gd name="T123" fmla="*/ 22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9" h="507">
                <a:moveTo>
                  <a:pt x="637" y="207"/>
                </a:moveTo>
                <a:lnTo>
                  <a:pt x="635" y="204"/>
                </a:lnTo>
                <a:lnTo>
                  <a:pt x="633" y="202"/>
                </a:lnTo>
                <a:lnTo>
                  <a:pt x="633" y="202"/>
                </a:lnTo>
                <a:lnTo>
                  <a:pt x="631" y="202"/>
                </a:lnTo>
                <a:lnTo>
                  <a:pt x="631" y="204"/>
                </a:lnTo>
                <a:lnTo>
                  <a:pt x="631" y="204"/>
                </a:lnTo>
                <a:lnTo>
                  <a:pt x="629" y="204"/>
                </a:lnTo>
                <a:lnTo>
                  <a:pt x="629" y="204"/>
                </a:lnTo>
                <a:lnTo>
                  <a:pt x="629" y="202"/>
                </a:lnTo>
                <a:lnTo>
                  <a:pt x="629" y="200"/>
                </a:lnTo>
                <a:lnTo>
                  <a:pt x="627" y="192"/>
                </a:lnTo>
                <a:lnTo>
                  <a:pt x="625" y="186"/>
                </a:lnTo>
                <a:lnTo>
                  <a:pt x="625" y="184"/>
                </a:lnTo>
                <a:lnTo>
                  <a:pt x="623" y="181"/>
                </a:lnTo>
                <a:lnTo>
                  <a:pt x="623" y="181"/>
                </a:lnTo>
                <a:lnTo>
                  <a:pt x="623" y="181"/>
                </a:lnTo>
                <a:lnTo>
                  <a:pt x="621" y="179"/>
                </a:lnTo>
                <a:lnTo>
                  <a:pt x="621" y="179"/>
                </a:lnTo>
                <a:lnTo>
                  <a:pt x="618" y="177"/>
                </a:lnTo>
                <a:lnTo>
                  <a:pt x="618" y="175"/>
                </a:lnTo>
                <a:lnTo>
                  <a:pt x="616" y="173"/>
                </a:lnTo>
                <a:lnTo>
                  <a:pt x="616" y="173"/>
                </a:lnTo>
                <a:lnTo>
                  <a:pt x="612" y="171"/>
                </a:lnTo>
                <a:lnTo>
                  <a:pt x="612" y="171"/>
                </a:lnTo>
                <a:lnTo>
                  <a:pt x="610" y="171"/>
                </a:lnTo>
                <a:lnTo>
                  <a:pt x="610" y="171"/>
                </a:lnTo>
                <a:lnTo>
                  <a:pt x="608" y="171"/>
                </a:lnTo>
                <a:lnTo>
                  <a:pt x="608" y="173"/>
                </a:lnTo>
                <a:lnTo>
                  <a:pt x="606" y="173"/>
                </a:lnTo>
                <a:lnTo>
                  <a:pt x="606" y="171"/>
                </a:lnTo>
                <a:lnTo>
                  <a:pt x="604" y="171"/>
                </a:lnTo>
                <a:lnTo>
                  <a:pt x="604" y="169"/>
                </a:lnTo>
                <a:lnTo>
                  <a:pt x="604" y="167"/>
                </a:lnTo>
                <a:lnTo>
                  <a:pt x="604" y="165"/>
                </a:lnTo>
                <a:lnTo>
                  <a:pt x="604" y="165"/>
                </a:lnTo>
                <a:lnTo>
                  <a:pt x="604" y="163"/>
                </a:lnTo>
                <a:lnTo>
                  <a:pt x="602" y="161"/>
                </a:lnTo>
                <a:lnTo>
                  <a:pt x="600" y="161"/>
                </a:lnTo>
                <a:lnTo>
                  <a:pt x="595" y="156"/>
                </a:lnTo>
                <a:lnTo>
                  <a:pt x="591" y="154"/>
                </a:lnTo>
                <a:lnTo>
                  <a:pt x="587" y="150"/>
                </a:lnTo>
                <a:lnTo>
                  <a:pt x="587" y="150"/>
                </a:lnTo>
                <a:lnTo>
                  <a:pt x="585" y="150"/>
                </a:lnTo>
                <a:lnTo>
                  <a:pt x="585" y="150"/>
                </a:lnTo>
                <a:lnTo>
                  <a:pt x="585" y="152"/>
                </a:lnTo>
                <a:lnTo>
                  <a:pt x="585" y="152"/>
                </a:lnTo>
                <a:lnTo>
                  <a:pt x="585" y="152"/>
                </a:lnTo>
                <a:lnTo>
                  <a:pt x="583" y="152"/>
                </a:lnTo>
                <a:lnTo>
                  <a:pt x="583" y="152"/>
                </a:lnTo>
                <a:lnTo>
                  <a:pt x="583" y="152"/>
                </a:lnTo>
                <a:lnTo>
                  <a:pt x="581" y="152"/>
                </a:lnTo>
                <a:lnTo>
                  <a:pt x="581" y="152"/>
                </a:lnTo>
                <a:lnTo>
                  <a:pt x="577" y="148"/>
                </a:lnTo>
                <a:lnTo>
                  <a:pt x="575" y="144"/>
                </a:lnTo>
                <a:lnTo>
                  <a:pt x="573" y="142"/>
                </a:lnTo>
                <a:lnTo>
                  <a:pt x="573" y="142"/>
                </a:lnTo>
                <a:lnTo>
                  <a:pt x="570" y="142"/>
                </a:lnTo>
                <a:lnTo>
                  <a:pt x="562" y="144"/>
                </a:lnTo>
                <a:lnTo>
                  <a:pt x="562" y="144"/>
                </a:lnTo>
                <a:lnTo>
                  <a:pt x="560" y="142"/>
                </a:lnTo>
                <a:lnTo>
                  <a:pt x="558" y="142"/>
                </a:lnTo>
                <a:lnTo>
                  <a:pt x="554" y="142"/>
                </a:lnTo>
                <a:lnTo>
                  <a:pt x="554" y="140"/>
                </a:lnTo>
                <a:lnTo>
                  <a:pt x="554" y="138"/>
                </a:lnTo>
                <a:lnTo>
                  <a:pt x="556" y="136"/>
                </a:lnTo>
                <a:lnTo>
                  <a:pt x="554" y="136"/>
                </a:lnTo>
                <a:lnTo>
                  <a:pt x="554" y="133"/>
                </a:lnTo>
                <a:lnTo>
                  <a:pt x="554" y="131"/>
                </a:lnTo>
                <a:lnTo>
                  <a:pt x="554" y="129"/>
                </a:lnTo>
                <a:lnTo>
                  <a:pt x="554" y="127"/>
                </a:lnTo>
                <a:lnTo>
                  <a:pt x="554" y="125"/>
                </a:lnTo>
                <a:lnTo>
                  <a:pt x="554" y="123"/>
                </a:lnTo>
                <a:lnTo>
                  <a:pt x="552" y="121"/>
                </a:lnTo>
                <a:lnTo>
                  <a:pt x="550" y="119"/>
                </a:lnTo>
                <a:lnTo>
                  <a:pt x="547" y="119"/>
                </a:lnTo>
                <a:lnTo>
                  <a:pt x="547" y="121"/>
                </a:lnTo>
                <a:lnTo>
                  <a:pt x="545" y="123"/>
                </a:lnTo>
                <a:lnTo>
                  <a:pt x="543" y="123"/>
                </a:lnTo>
                <a:lnTo>
                  <a:pt x="543" y="123"/>
                </a:lnTo>
                <a:lnTo>
                  <a:pt x="541" y="123"/>
                </a:lnTo>
                <a:lnTo>
                  <a:pt x="541" y="123"/>
                </a:lnTo>
                <a:lnTo>
                  <a:pt x="541" y="121"/>
                </a:lnTo>
                <a:lnTo>
                  <a:pt x="541" y="119"/>
                </a:lnTo>
                <a:lnTo>
                  <a:pt x="541" y="117"/>
                </a:lnTo>
                <a:lnTo>
                  <a:pt x="541" y="117"/>
                </a:lnTo>
                <a:lnTo>
                  <a:pt x="543" y="115"/>
                </a:lnTo>
                <a:lnTo>
                  <a:pt x="543" y="115"/>
                </a:lnTo>
                <a:lnTo>
                  <a:pt x="543" y="113"/>
                </a:lnTo>
                <a:lnTo>
                  <a:pt x="541" y="113"/>
                </a:lnTo>
                <a:lnTo>
                  <a:pt x="541" y="113"/>
                </a:lnTo>
                <a:lnTo>
                  <a:pt x="541" y="110"/>
                </a:lnTo>
                <a:lnTo>
                  <a:pt x="537" y="110"/>
                </a:lnTo>
                <a:lnTo>
                  <a:pt x="537" y="110"/>
                </a:lnTo>
                <a:lnTo>
                  <a:pt x="535" y="108"/>
                </a:lnTo>
                <a:lnTo>
                  <a:pt x="535" y="108"/>
                </a:lnTo>
                <a:lnTo>
                  <a:pt x="533" y="106"/>
                </a:lnTo>
                <a:lnTo>
                  <a:pt x="533" y="104"/>
                </a:lnTo>
                <a:lnTo>
                  <a:pt x="533" y="104"/>
                </a:lnTo>
                <a:lnTo>
                  <a:pt x="531" y="104"/>
                </a:lnTo>
                <a:lnTo>
                  <a:pt x="531" y="102"/>
                </a:lnTo>
                <a:lnTo>
                  <a:pt x="527" y="104"/>
                </a:lnTo>
                <a:lnTo>
                  <a:pt x="527" y="102"/>
                </a:lnTo>
                <a:lnTo>
                  <a:pt x="527" y="102"/>
                </a:lnTo>
                <a:lnTo>
                  <a:pt x="529" y="98"/>
                </a:lnTo>
                <a:lnTo>
                  <a:pt x="529" y="96"/>
                </a:lnTo>
                <a:lnTo>
                  <a:pt x="529" y="94"/>
                </a:lnTo>
                <a:lnTo>
                  <a:pt x="529" y="92"/>
                </a:lnTo>
                <a:lnTo>
                  <a:pt x="529" y="90"/>
                </a:lnTo>
                <a:lnTo>
                  <a:pt x="529" y="90"/>
                </a:lnTo>
                <a:lnTo>
                  <a:pt x="531" y="87"/>
                </a:lnTo>
                <a:lnTo>
                  <a:pt x="533" y="87"/>
                </a:lnTo>
                <a:lnTo>
                  <a:pt x="533" y="87"/>
                </a:lnTo>
                <a:lnTo>
                  <a:pt x="533" y="85"/>
                </a:lnTo>
                <a:lnTo>
                  <a:pt x="533" y="83"/>
                </a:lnTo>
                <a:lnTo>
                  <a:pt x="533" y="81"/>
                </a:lnTo>
                <a:lnTo>
                  <a:pt x="531" y="79"/>
                </a:lnTo>
                <a:lnTo>
                  <a:pt x="531" y="79"/>
                </a:lnTo>
                <a:lnTo>
                  <a:pt x="531" y="79"/>
                </a:lnTo>
                <a:lnTo>
                  <a:pt x="531" y="77"/>
                </a:lnTo>
                <a:lnTo>
                  <a:pt x="531" y="75"/>
                </a:lnTo>
                <a:lnTo>
                  <a:pt x="531" y="73"/>
                </a:lnTo>
                <a:lnTo>
                  <a:pt x="527" y="69"/>
                </a:lnTo>
                <a:lnTo>
                  <a:pt x="527" y="67"/>
                </a:lnTo>
                <a:lnTo>
                  <a:pt x="524" y="69"/>
                </a:lnTo>
                <a:lnTo>
                  <a:pt x="524" y="69"/>
                </a:lnTo>
                <a:lnTo>
                  <a:pt x="522" y="73"/>
                </a:lnTo>
                <a:lnTo>
                  <a:pt x="522" y="73"/>
                </a:lnTo>
                <a:lnTo>
                  <a:pt x="522" y="75"/>
                </a:lnTo>
                <a:lnTo>
                  <a:pt x="520" y="75"/>
                </a:lnTo>
                <a:lnTo>
                  <a:pt x="516" y="77"/>
                </a:lnTo>
                <a:lnTo>
                  <a:pt x="516" y="77"/>
                </a:lnTo>
                <a:lnTo>
                  <a:pt x="514" y="77"/>
                </a:lnTo>
                <a:lnTo>
                  <a:pt x="512" y="73"/>
                </a:lnTo>
                <a:lnTo>
                  <a:pt x="512" y="73"/>
                </a:lnTo>
                <a:lnTo>
                  <a:pt x="512" y="71"/>
                </a:lnTo>
                <a:lnTo>
                  <a:pt x="510" y="71"/>
                </a:lnTo>
                <a:lnTo>
                  <a:pt x="510" y="69"/>
                </a:lnTo>
                <a:lnTo>
                  <a:pt x="508" y="69"/>
                </a:lnTo>
                <a:lnTo>
                  <a:pt x="508" y="67"/>
                </a:lnTo>
                <a:lnTo>
                  <a:pt x="506" y="67"/>
                </a:lnTo>
                <a:lnTo>
                  <a:pt x="506" y="65"/>
                </a:lnTo>
                <a:lnTo>
                  <a:pt x="504" y="65"/>
                </a:lnTo>
                <a:lnTo>
                  <a:pt x="501" y="62"/>
                </a:lnTo>
                <a:lnTo>
                  <a:pt x="501" y="62"/>
                </a:lnTo>
                <a:lnTo>
                  <a:pt x="501" y="60"/>
                </a:lnTo>
                <a:lnTo>
                  <a:pt x="499" y="56"/>
                </a:lnTo>
                <a:lnTo>
                  <a:pt x="499" y="56"/>
                </a:lnTo>
                <a:lnTo>
                  <a:pt x="499" y="54"/>
                </a:lnTo>
                <a:lnTo>
                  <a:pt x="501" y="48"/>
                </a:lnTo>
                <a:lnTo>
                  <a:pt x="501" y="46"/>
                </a:lnTo>
                <a:lnTo>
                  <a:pt x="504" y="46"/>
                </a:lnTo>
                <a:lnTo>
                  <a:pt x="504" y="44"/>
                </a:lnTo>
                <a:lnTo>
                  <a:pt x="504" y="44"/>
                </a:lnTo>
                <a:lnTo>
                  <a:pt x="504" y="44"/>
                </a:lnTo>
                <a:lnTo>
                  <a:pt x="506" y="42"/>
                </a:lnTo>
                <a:lnTo>
                  <a:pt x="506" y="42"/>
                </a:lnTo>
                <a:lnTo>
                  <a:pt x="506" y="42"/>
                </a:lnTo>
                <a:lnTo>
                  <a:pt x="508" y="42"/>
                </a:lnTo>
                <a:lnTo>
                  <a:pt x="510" y="42"/>
                </a:lnTo>
                <a:lnTo>
                  <a:pt x="510" y="42"/>
                </a:lnTo>
                <a:lnTo>
                  <a:pt x="512" y="42"/>
                </a:lnTo>
                <a:lnTo>
                  <a:pt x="512" y="42"/>
                </a:lnTo>
                <a:lnTo>
                  <a:pt x="512" y="39"/>
                </a:lnTo>
                <a:lnTo>
                  <a:pt x="512" y="39"/>
                </a:lnTo>
                <a:lnTo>
                  <a:pt x="512" y="37"/>
                </a:lnTo>
                <a:lnTo>
                  <a:pt x="512" y="37"/>
                </a:lnTo>
                <a:lnTo>
                  <a:pt x="512" y="35"/>
                </a:lnTo>
                <a:lnTo>
                  <a:pt x="510" y="35"/>
                </a:lnTo>
                <a:lnTo>
                  <a:pt x="510" y="37"/>
                </a:lnTo>
                <a:lnTo>
                  <a:pt x="510" y="37"/>
                </a:lnTo>
                <a:lnTo>
                  <a:pt x="508" y="37"/>
                </a:lnTo>
                <a:lnTo>
                  <a:pt x="508" y="37"/>
                </a:lnTo>
                <a:lnTo>
                  <a:pt x="504" y="35"/>
                </a:lnTo>
                <a:lnTo>
                  <a:pt x="501" y="35"/>
                </a:lnTo>
                <a:lnTo>
                  <a:pt x="501" y="35"/>
                </a:lnTo>
                <a:lnTo>
                  <a:pt x="499" y="33"/>
                </a:lnTo>
                <a:lnTo>
                  <a:pt x="499" y="33"/>
                </a:lnTo>
                <a:lnTo>
                  <a:pt x="499" y="33"/>
                </a:lnTo>
                <a:lnTo>
                  <a:pt x="501" y="31"/>
                </a:lnTo>
                <a:lnTo>
                  <a:pt x="501" y="27"/>
                </a:lnTo>
                <a:lnTo>
                  <a:pt x="501" y="25"/>
                </a:lnTo>
                <a:lnTo>
                  <a:pt x="501" y="25"/>
                </a:lnTo>
                <a:lnTo>
                  <a:pt x="501" y="25"/>
                </a:lnTo>
                <a:lnTo>
                  <a:pt x="501" y="23"/>
                </a:lnTo>
                <a:lnTo>
                  <a:pt x="501" y="23"/>
                </a:lnTo>
                <a:lnTo>
                  <a:pt x="499" y="23"/>
                </a:lnTo>
                <a:lnTo>
                  <a:pt x="499" y="23"/>
                </a:lnTo>
                <a:lnTo>
                  <a:pt x="497" y="23"/>
                </a:lnTo>
                <a:lnTo>
                  <a:pt x="493" y="25"/>
                </a:lnTo>
                <a:lnTo>
                  <a:pt x="493" y="25"/>
                </a:lnTo>
                <a:lnTo>
                  <a:pt x="491" y="25"/>
                </a:lnTo>
                <a:lnTo>
                  <a:pt x="491" y="25"/>
                </a:lnTo>
                <a:lnTo>
                  <a:pt x="491" y="25"/>
                </a:lnTo>
                <a:lnTo>
                  <a:pt x="489" y="27"/>
                </a:lnTo>
                <a:lnTo>
                  <a:pt x="489" y="27"/>
                </a:lnTo>
                <a:lnTo>
                  <a:pt x="489" y="27"/>
                </a:lnTo>
                <a:lnTo>
                  <a:pt x="489" y="29"/>
                </a:lnTo>
                <a:lnTo>
                  <a:pt x="489" y="29"/>
                </a:lnTo>
                <a:lnTo>
                  <a:pt x="489" y="31"/>
                </a:lnTo>
                <a:lnTo>
                  <a:pt x="489" y="31"/>
                </a:lnTo>
                <a:lnTo>
                  <a:pt x="487" y="31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3"/>
                </a:lnTo>
                <a:lnTo>
                  <a:pt x="487" y="35"/>
                </a:lnTo>
                <a:lnTo>
                  <a:pt x="487" y="35"/>
                </a:lnTo>
                <a:lnTo>
                  <a:pt x="487" y="35"/>
                </a:lnTo>
                <a:lnTo>
                  <a:pt x="487" y="37"/>
                </a:lnTo>
                <a:lnTo>
                  <a:pt x="485" y="37"/>
                </a:lnTo>
                <a:lnTo>
                  <a:pt x="483" y="39"/>
                </a:lnTo>
                <a:lnTo>
                  <a:pt x="483" y="39"/>
                </a:lnTo>
                <a:lnTo>
                  <a:pt x="481" y="39"/>
                </a:lnTo>
                <a:lnTo>
                  <a:pt x="476" y="37"/>
                </a:lnTo>
                <a:lnTo>
                  <a:pt x="474" y="37"/>
                </a:lnTo>
                <a:lnTo>
                  <a:pt x="470" y="37"/>
                </a:lnTo>
                <a:lnTo>
                  <a:pt x="466" y="37"/>
                </a:lnTo>
                <a:lnTo>
                  <a:pt x="464" y="37"/>
                </a:lnTo>
                <a:lnTo>
                  <a:pt x="462" y="35"/>
                </a:lnTo>
                <a:lnTo>
                  <a:pt x="462" y="35"/>
                </a:lnTo>
                <a:lnTo>
                  <a:pt x="460" y="33"/>
                </a:lnTo>
                <a:lnTo>
                  <a:pt x="460" y="33"/>
                </a:lnTo>
                <a:lnTo>
                  <a:pt x="458" y="29"/>
                </a:lnTo>
                <a:lnTo>
                  <a:pt x="458" y="29"/>
                </a:lnTo>
                <a:lnTo>
                  <a:pt x="458" y="29"/>
                </a:lnTo>
                <a:lnTo>
                  <a:pt x="456" y="27"/>
                </a:lnTo>
                <a:lnTo>
                  <a:pt x="456" y="27"/>
                </a:lnTo>
                <a:lnTo>
                  <a:pt x="453" y="27"/>
                </a:lnTo>
                <a:lnTo>
                  <a:pt x="451" y="27"/>
                </a:lnTo>
                <a:lnTo>
                  <a:pt x="451" y="27"/>
                </a:lnTo>
                <a:lnTo>
                  <a:pt x="445" y="23"/>
                </a:lnTo>
                <a:lnTo>
                  <a:pt x="445" y="23"/>
                </a:lnTo>
                <a:lnTo>
                  <a:pt x="443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3"/>
                </a:lnTo>
                <a:lnTo>
                  <a:pt x="441" y="25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9" y="31"/>
                </a:lnTo>
                <a:lnTo>
                  <a:pt x="437" y="31"/>
                </a:lnTo>
                <a:lnTo>
                  <a:pt x="437" y="31"/>
                </a:lnTo>
                <a:lnTo>
                  <a:pt x="437" y="31"/>
                </a:lnTo>
                <a:lnTo>
                  <a:pt x="435" y="31"/>
                </a:lnTo>
                <a:lnTo>
                  <a:pt x="435" y="29"/>
                </a:lnTo>
                <a:lnTo>
                  <a:pt x="433" y="27"/>
                </a:lnTo>
                <a:lnTo>
                  <a:pt x="433" y="27"/>
                </a:lnTo>
                <a:lnTo>
                  <a:pt x="433" y="25"/>
                </a:lnTo>
                <a:lnTo>
                  <a:pt x="433" y="25"/>
                </a:lnTo>
                <a:lnTo>
                  <a:pt x="433" y="23"/>
                </a:lnTo>
                <a:lnTo>
                  <a:pt x="433" y="23"/>
                </a:lnTo>
                <a:lnTo>
                  <a:pt x="433" y="23"/>
                </a:lnTo>
                <a:lnTo>
                  <a:pt x="433" y="21"/>
                </a:lnTo>
                <a:lnTo>
                  <a:pt x="430" y="21"/>
                </a:lnTo>
                <a:lnTo>
                  <a:pt x="428" y="21"/>
                </a:lnTo>
                <a:lnTo>
                  <a:pt x="428" y="21"/>
                </a:lnTo>
                <a:lnTo>
                  <a:pt x="426" y="21"/>
                </a:lnTo>
                <a:lnTo>
                  <a:pt x="426" y="21"/>
                </a:lnTo>
                <a:lnTo>
                  <a:pt x="424" y="21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4" y="19"/>
                </a:lnTo>
                <a:lnTo>
                  <a:pt x="422" y="16"/>
                </a:lnTo>
                <a:lnTo>
                  <a:pt x="420" y="16"/>
                </a:lnTo>
                <a:lnTo>
                  <a:pt x="418" y="16"/>
                </a:lnTo>
                <a:lnTo>
                  <a:pt x="418" y="16"/>
                </a:lnTo>
                <a:lnTo>
                  <a:pt x="416" y="14"/>
                </a:lnTo>
                <a:lnTo>
                  <a:pt x="416" y="14"/>
                </a:lnTo>
                <a:lnTo>
                  <a:pt x="414" y="12"/>
                </a:lnTo>
                <a:lnTo>
                  <a:pt x="416" y="12"/>
                </a:lnTo>
                <a:lnTo>
                  <a:pt x="416" y="12"/>
                </a:lnTo>
                <a:lnTo>
                  <a:pt x="416" y="12"/>
                </a:lnTo>
                <a:lnTo>
                  <a:pt x="420" y="12"/>
                </a:lnTo>
                <a:lnTo>
                  <a:pt x="422" y="10"/>
                </a:lnTo>
                <a:lnTo>
                  <a:pt x="422" y="10"/>
                </a:lnTo>
                <a:lnTo>
                  <a:pt x="424" y="10"/>
                </a:lnTo>
                <a:lnTo>
                  <a:pt x="424" y="10"/>
                </a:lnTo>
                <a:lnTo>
                  <a:pt x="424" y="8"/>
                </a:lnTo>
                <a:lnTo>
                  <a:pt x="422" y="8"/>
                </a:lnTo>
                <a:lnTo>
                  <a:pt x="422" y="8"/>
                </a:lnTo>
                <a:lnTo>
                  <a:pt x="420" y="8"/>
                </a:lnTo>
                <a:lnTo>
                  <a:pt x="416" y="8"/>
                </a:lnTo>
                <a:lnTo>
                  <a:pt x="410" y="10"/>
                </a:lnTo>
                <a:lnTo>
                  <a:pt x="407" y="8"/>
                </a:lnTo>
                <a:lnTo>
                  <a:pt x="399" y="6"/>
                </a:lnTo>
                <a:lnTo>
                  <a:pt x="397" y="6"/>
                </a:lnTo>
                <a:lnTo>
                  <a:pt x="397" y="2"/>
                </a:lnTo>
                <a:lnTo>
                  <a:pt x="395" y="2"/>
                </a:lnTo>
                <a:lnTo>
                  <a:pt x="395" y="0"/>
                </a:lnTo>
                <a:lnTo>
                  <a:pt x="393" y="2"/>
                </a:lnTo>
                <a:lnTo>
                  <a:pt x="389" y="2"/>
                </a:lnTo>
                <a:lnTo>
                  <a:pt x="387" y="2"/>
                </a:lnTo>
                <a:lnTo>
                  <a:pt x="387" y="4"/>
                </a:lnTo>
                <a:lnTo>
                  <a:pt x="384" y="4"/>
                </a:lnTo>
                <a:lnTo>
                  <a:pt x="384" y="6"/>
                </a:lnTo>
                <a:lnTo>
                  <a:pt x="382" y="6"/>
                </a:lnTo>
                <a:lnTo>
                  <a:pt x="382" y="6"/>
                </a:lnTo>
                <a:lnTo>
                  <a:pt x="380" y="6"/>
                </a:lnTo>
                <a:lnTo>
                  <a:pt x="378" y="6"/>
                </a:lnTo>
                <a:lnTo>
                  <a:pt x="378" y="4"/>
                </a:lnTo>
                <a:lnTo>
                  <a:pt x="378" y="4"/>
                </a:lnTo>
                <a:lnTo>
                  <a:pt x="376" y="4"/>
                </a:lnTo>
                <a:lnTo>
                  <a:pt x="376" y="4"/>
                </a:lnTo>
                <a:lnTo>
                  <a:pt x="374" y="4"/>
                </a:lnTo>
                <a:lnTo>
                  <a:pt x="372" y="4"/>
                </a:lnTo>
                <a:lnTo>
                  <a:pt x="372" y="6"/>
                </a:lnTo>
                <a:lnTo>
                  <a:pt x="372" y="6"/>
                </a:lnTo>
                <a:lnTo>
                  <a:pt x="372" y="8"/>
                </a:lnTo>
                <a:lnTo>
                  <a:pt x="372" y="8"/>
                </a:lnTo>
                <a:lnTo>
                  <a:pt x="372" y="8"/>
                </a:lnTo>
                <a:lnTo>
                  <a:pt x="370" y="8"/>
                </a:lnTo>
                <a:lnTo>
                  <a:pt x="368" y="8"/>
                </a:lnTo>
                <a:lnTo>
                  <a:pt x="368" y="8"/>
                </a:lnTo>
                <a:lnTo>
                  <a:pt x="366" y="6"/>
                </a:lnTo>
                <a:lnTo>
                  <a:pt x="366" y="4"/>
                </a:lnTo>
                <a:lnTo>
                  <a:pt x="366" y="4"/>
                </a:lnTo>
                <a:lnTo>
                  <a:pt x="364" y="4"/>
                </a:lnTo>
                <a:lnTo>
                  <a:pt x="355" y="6"/>
                </a:lnTo>
                <a:lnTo>
                  <a:pt x="353" y="6"/>
                </a:lnTo>
                <a:lnTo>
                  <a:pt x="351" y="6"/>
                </a:lnTo>
                <a:lnTo>
                  <a:pt x="351" y="6"/>
                </a:lnTo>
                <a:lnTo>
                  <a:pt x="349" y="4"/>
                </a:lnTo>
                <a:lnTo>
                  <a:pt x="347" y="4"/>
                </a:lnTo>
                <a:lnTo>
                  <a:pt x="343" y="4"/>
                </a:lnTo>
                <a:lnTo>
                  <a:pt x="336" y="4"/>
                </a:lnTo>
                <a:lnTo>
                  <a:pt x="334" y="4"/>
                </a:lnTo>
                <a:lnTo>
                  <a:pt x="332" y="4"/>
                </a:lnTo>
                <a:lnTo>
                  <a:pt x="330" y="6"/>
                </a:lnTo>
                <a:lnTo>
                  <a:pt x="328" y="8"/>
                </a:lnTo>
                <a:lnTo>
                  <a:pt x="326" y="8"/>
                </a:lnTo>
                <a:lnTo>
                  <a:pt x="324" y="8"/>
                </a:lnTo>
                <a:lnTo>
                  <a:pt x="322" y="6"/>
                </a:lnTo>
                <a:lnTo>
                  <a:pt x="322" y="6"/>
                </a:lnTo>
                <a:lnTo>
                  <a:pt x="318" y="6"/>
                </a:lnTo>
                <a:lnTo>
                  <a:pt x="318" y="6"/>
                </a:lnTo>
                <a:lnTo>
                  <a:pt x="316" y="8"/>
                </a:lnTo>
                <a:lnTo>
                  <a:pt x="313" y="8"/>
                </a:lnTo>
                <a:lnTo>
                  <a:pt x="311" y="8"/>
                </a:lnTo>
                <a:lnTo>
                  <a:pt x="311" y="8"/>
                </a:lnTo>
                <a:lnTo>
                  <a:pt x="301" y="6"/>
                </a:lnTo>
                <a:lnTo>
                  <a:pt x="297" y="4"/>
                </a:lnTo>
                <a:lnTo>
                  <a:pt x="295" y="2"/>
                </a:lnTo>
                <a:lnTo>
                  <a:pt x="295" y="4"/>
                </a:lnTo>
                <a:lnTo>
                  <a:pt x="293" y="6"/>
                </a:lnTo>
                <a:lnTo>
                  <a:pt x="286" y="8"/>
                </a:lnTo>
                <a:lnTo>
                  <a:pt x="284" y="10"/>
                </a:lnTo>
                <a:lnTo>
                  <a:pt x="284" y="14"/>
                </a:lnTo>
                <a:lnTo>
                  <a:pt x="284" y="19"/>
                </a:lnTo>
                <a:lnTo>
                  <a:pt x="286" y="19"/>
                </a:lnTo>
                <a:lnTo>
                  <a:pt x="286" y="21"/>
                </a:lnTo>
                <a:lnTo>
                  <a:pt x="286" y="21"/>
                </a:lnTo>
                <a:lnTo>
                  <a:pt x="286" y="21"/>
                </a:lnTo>
                <a:lnTo>
                  <a:pt x="286" y="23"/>
                </a:lnTo>
                <a:lnTo>
                  <a:pt x="286" y="25"/>
                </a:lnTo>
                <a:lnTo>
                  <a:pt x="286" y="25"/>
                </a:lnTo>
                <a:lnTo>
                  <a:pt x="286" y="27"/>
                </a:lnTo>
                <a:lnTo>
                  <a:pt x="286" y="27"/>
                </a:lnTo>
                <a:lnTo>
                  <a:pt x="286" y="27"/>
                </a:lnTo>
                <a:lnTo>
                  <a:pt x="288" y="29"/>
                </a:lnTo>
                <a:lnTo>
                  <a:pt x="293" y="29"/>
                </a:lnTo>
                <a:lnTo>
                  <a:pt x="297" y="31"/>
                </a:lnTo>
                <a:lnTo>
                  <a:pt x="297" y="33"/>
                </a:lnTo>
                <a:lnTo>
                  <a:pt x="297" y="35"/>
                </a:lnTo>
                <a:lnTo>
                  <a:pt x="290" y="37"/>
                </a:lnTo>
                <a:lnTo>
                  <a:pt x="290" y="37"/>
                </a:lnTo>
                <a:lnTo>
                  <a:pt x="288" y="39"/>
                </a:lnTo>
                <a:lnTo>
                  <a:pt x="288" y="39"/>
                </a:lnTo>
                <a:lnTo>
                  <a:pt x="286" y="39"/>
                </a:lnTo>
                <a:lnTo>
                  <a:pt x="284" y="39"/>
                </a:lnTo>
                <a:lnTo>
                  <a:pt x="282" y="39"/>
                </a:lnTo>
                <a:lnTo>
                  <a:pt x="280" y="39"/>
                </a:lnTo>
                <a:lnTo>
                  <a:pt x="274" y="44"/>
                </a:lnTo>
                <a:lnTo>
                  <a:pt x="272" y="46"/>
                </a:lnTo>
                <a:lnTo>
                  <a:pt x="274" y="48"/>
                </a:lnTo>
                <a:lnTo>
                  <a:pt x="274" y="50"/>
                </a:lnTo>
                <a:lnTo>
                  <a:pt x="274" y="50"/>
                </a:lnTo>
                <a:lnTo>
                  <a:pt x="272" y="50"/>
                </a:lnTo>
                <a:lnTo>
                  <a:pt x="270" y="52"/>
                </a:lnTo>
                <a:lnTo>
                  <a:pt x="265" y="54"/>
                </a:lnTo>
                <a:lnTo>
                  <a:pt x="263" y="54"/>
                </a:lnTo>
                <a:lnTo>
                  <a:pt x="251" y="52"/>
                </a:lnTo>
                <a:lnTo>
                  <a:pt x="247" y="50"/>
                </a:lnTo>
                <a:lnTo>
                  <a:pt x="245" y="50"/>
                </a:lnTo>
                <a:lnTo>
                  <a:pt x="245" y="48"/>
                </a:lnTo>
                <a:lnTo>
                  <a:pt x="242" y="44"/>
                </a:lnTo>
                <a:lnTo>
                  <a:pt x="242" y="39"/>
                </a:lnTo>
                <a:lnTo>
                  <a:pt x="242" y="37"/>
                </a:lnTo>
                <a:lnTo>
                  <a:pt x="242" y="37"/>
                </a:lnTo>
                <a:lnTo>
                  <a:pt x="245" y="35"/>
                </a:lnTo>
                <a:lnTo>
                  <a:pt x="245" y="35"/>
                </a:lnTo>
                <a:lnTo>
                  <a:pt x="245" y="33"/>
                </a:lnTo>
                <a:lnTo>
                  <a:pt x="240" y="33"/>
                </a:lnTo>
                <a:lnTo>
                  <a:pt x="230" y="35"/>
                </a:lnTo>
                <a:lnTo>
                  <a:pt x="226" y="37"/>
                </a:lnTo>
                <a:lnTo>
                  <a:pt x="224" y="39"/>
                </a:lnTo>
                <a:lnTo>
                  <a:pt x="217" y="39"/>
                </a:lnTo>
                <a:lnTo>
                  <a:pt x="215" y="39"/>
                </a:lnTo>
                <a:lnTo>
                  <a:pt x="211" y="44"/>
                </a:lnTo>
                <a:lnTo>
                  <a:pt x="209" y="44"/>
                </a:lnTo>
                <a:lnTo>
                  <a:pt x="207" y="44"/>
                </a:lnTo>
                <a:lnTo>
                  <a:pt x="203" y="46"/>
                </a:lnTo>
                <a:lnTo>
                  <a:pt x="199" y="46"/>
                </a:lnTo>
                <a:lnTo>
                  <a:pt x="196" y="46"/>
                </a:lnTo>
                <a:lnTo>
                  <a:pt x="196" y="48"/>
                </a:lnTo>
                <a:lnTo>
                  <a:pt x="194" y="54"/>
                </a:lnTo>
                <a:lnTo>
                  <a:pt x="192" y="56"/>
                </a:lnTo>
                <a:lnTo>
                  <a:pt x="188" y="60"/>
                </a:lnTo>
                <a:lnTo>
                  <a:pt x="184" y="60"/>
                </a:lnTo>
                <a:lnTo>
                  <a:pt x="163" y="60"/>
                </a:lnTo>
                <a:lnTo>
                  <a:pt x="159" y="60"/>
                </a:lnTo>
                <a:lnTo>
                  <a:pt x="155" y="58"/>
                </a:lnTo>
                <a:lnTo>
                  <a:pt x="146" y="50"/>
                </a:lnTo>
                <a:lnTo>
                  <a:pt x="142" y="48"/>
                </a:lnTo>
                <a:lnTo>
                  <a:pt x="115" y="48"/>
                </a:lnTo>
                <a:lnTo>
                  <a:pt x="107" y="50"/>
                </a:lnTo>
                <a:lnTo>
                  <a:pt x="102" y="52"/>
                </a:lnTo>
                <a:lnTo>
                  <a:pt x="100" y="50"/>
                </a:lnTo>
                <a:lnTo>
                  <a:pt x="96" y="48"/>
                </a:lnTo>
                <a:lnTo>
                  <a:pt x="92" y="48"/>
                </a:lnTo>
                <a:lnTo>
                  <a:pt x="90" y="48"/>
                </a:lnTo>
                <a:lnTo>
                  <a:pt x="88" y="50"/>
                </a:lnTo>
                <a:lnTo>
                  <a:pt x="84" y="52"/>
                </a:lnTo>
                <a:lnTo>
                  <a:pt x="82" y="50"/>
                </a:lnTo>
                <a:lnTo>
                  <a:pt x="82" y="50"/>
                </a:lnTo>
                <a:lnTo>
                  <a:pt x="80" y="46"/>
                </a:lnTo>
                <a:lnTo>
                  <a:pt x="77" y="46"/>
                </a:lnTo>
                <a:lnTo>
                  <a:pt x="77" y="44"/>
                </a:lnTo>
                <a:lnTo>
                  <a:pt x="75" y="44"/>
                </a:lnTo>
                <a:lnTo>
                  <a:pt x="75" y="44"/>
                </a:lnTo>
                <a:lnTo>
                  <a:pt x="75" y="44"/>
                </a:lnTo>
                <a:lnTo>
                  <a:pt x="73" y="46"/>
                </a:lnTo>
                <a:lnTo>
                  <a:pt x="73" y="46"/>
                </a:lnTo>
                <a:lnTo>
                  <a:pt x="71" y="52"/>
                </a:lnTo>
                <a:lnTo>
                  <a:pt x="69" y="54"/>
                </a:lnTo>
                <a:lnTo>
                  <a:pt x="67" y="52"/>
                </a:lnTo>
                <a:lnTo>
                  <a:pt x="67" y="46"/>
                </a:lnTo>
                <a:lnTo>
                  <a:pt x="65" y="44"/>
                </a:lnTo>
                <a:lnTo>
                  <a:pt x="61" y="44"/>
                </a:lnTo>
                <a:lnTo>
                  <a:pt x="59" y="48"/>
                </a:lnTo>
                <a:lnTo>
                  <a:pt x="59" y="56"/>
                </a:lnTo>
                <a:lnTo>
                  <a:pt x="59" y="69"/>
                </a:lnTo>
                <a:lnTo>
                  <a:pt x="59" y="83"/>
                </a:lnTo>
                <a:lnTo>
                  <a:pt x="50" y="83"/>
                </a:lnTo>
                <a:lnTo>
                  <a:pt x="40" y="83"/>
                </a:lnTo>
                <a:lnTo>
                  <a:pt x="29" y="83"/>
                </a:lnTo>
                <a:lnTo>
                  <a:pt x="23" y="83"/>
                </a:lnTo>
                <a:lnTo>
                  <a:pt x="21" y="85"/>
                </a:lnTo>
                <a:lnTo>
                  <a:pt x="21" y="85"/>
                </a:lnTo>
                <a:lnTo>
                  <a:pt x="21" y="83"/>
                </a:lnTo>
                <a:lnTo>
                  <a:pt x="21" y="83"/>
                </a:lnTo>
                <a:lnTo>
                  <a:pt x="19" y="83"/>
                </a:lnTo>
                <a:lnTo>
                  <a:pt x="19" y="83"/>
                </a:lnTo>
                <a:lnTo>
                  <a:pt x="19" y="83"/>
                </a:lnTo>
                <a:lnTo>
                  <a:pt x="19" y="85"/>
                </a:lnTo>
                <a:lnTo>
                  <a:pt x="19" y="85"/>
                </a:lnTo>
                <a:lnTo>
                  <a:pt x="17" y="87"/>
                </a:lnTo>
                <a:lnTo>
                  <a:pt x="17" y="90"/>
                </a:lnTo>
                <a:lnTo>
                  <a:pt x="15" y="90"/>
                </a:lnTo>
                <a:lnTo>
                  <a:pt x="15" y="90"/>
                </a:lnTo>
                <a:lnTo>
                  <a:pt x="13" y="87"/>
                </a:lnTo>
                <a:lnTo>
                  <a:pt x="13" y="87"/>
                </a:lnTo>
                <a:lnTo>
                  <a:pt x="13" y="85"/>
                </a:lnTo>
                <a:lnTo>
                  <a:pt x="11" y="85"/>
                </a:lnTo>
                <a:lnTo>
                  <a:pt x="11" y="87"/>
                </a:lnTo>
                <a:lnTo>
                  <a:pt x="11" y="87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0"/>
                </a:lnTo>
                <a:lnTo>
                  <a:pt x="11" y="92"/>
                </a:lnTo>
                <a:lnTo>
                  <a:pt x="11" y="92"/>
                </a:lnTo>
                <a:lnTo>
                  <a:pt x="11" y="92"/>
                </a:lnTo>
                <a:lnTo>
                  <a:pt x="8" y="92"/>
                </a:lnTo>
                <a:lnTo>
                  <a:pt x="8" y="92"/>
                </a:lnTo>
                <a:lnTo>
                  <a:pt x="8" y="92"/>
                </a:lnTo>
                <a:lnTo>
                  <a:pt x="6" y="92"/>
                </a:lnTo>
                <a:lnTo>
                  <a:pt x="6" y="94"/>
                </a:lnTo>
                <a:lnTo>
                  <a:pt x="4" y="96"/>
                </a:lnTo>
                <a:lnTo>
                  <a:pt x="4" y="96"/>
                </a:lnTo>
                <a:lnTo>
                  <a:pt x="4" y="96"/>
                </a:lnTo>
                <a:lnTo>
                  <a:pt x="4" y="98"/>
                </a:lnTo>
                <a:lnTo>
                  <a:pt x="2" y="98"/>
                </a:lnTo>
                <a:lnTo>
                  <a:pt x="2" y="102"/>
                </a:lnTo>
                <a:lnTo>
                  <a:pt x="2" y="104"/>
                </a:lnTo>
                <a:lnTo>
                  <a:pt x="2" y="106"/>
                </a:lnTo>
                <a:lnTo>
                  <a:pt x="2" y="106"/>
                </a:lnTo>
                <a:lnTo>
                  <a:pt x="2" y="106"/>
                </a:lnTo>
                <a:lnTo>
                  <a:pt x="4" y="104"/>
                </a:lnTo>
                <a:lnTo>
                  <a:pt x="4" y="106"/>
                </a:lnTo>
                <a:lnTo>
                  <a:pt x="4" y="108"/>
                </a:lnTo>
                <a:lnTo>
                  <a:pt x="4" y="110"/>
                </a:lnTo>
                <a:lnTo>
                  <a:pt x="6" y="113"/>
                </a:lnTo>
                <a:lnTo>
                  <a:pt x="8" y="115"/>
                </a:lnTo>
                <a:lnTo>
                  <a:pt x="8" y="115"/>
                </a:lnTo>
                <a:lnTo>
                  <a:pt x="11" y="115"/>
                </a:lnTo>
                <a:lnTo>
                  <a:pt x="13" y="115"/>
                </a:lnTo>
                <a:lnTo>
                  <a:pt x="13" y="117"/>
                </a:lnTo>
                <a:lnTo>
                  <a:pt x="11" y="117"/>
                </a:lnTo>
                <a:lnTo>
                  <a:pt x="11" y="117"/>
                </a:lnTo>
                <a:lnTo>
                  <a:pt x="8" y="119"/>
                </a:lnTo>
                <a:lnTo>
                  <a:pt x="6" y="117"/>
                </a:lnTo>
                <a:lnTo>
                  <a:pt x="6" y="117"/>
                </a:lnTo>
                <a:lnTo>
                  <a:pt x="4" y="117"/>
                </a:lnTo>
                <a:lnTo>
                  <a:pt x="4" y="119"/>
                </a:lnTo>
                <a:lnTo>
                  <a:pt x="2" y="119"/>
                </a:lnTo>
                <a:lnTo>
                  <a:pt x="2" y="119"/>
                </a:lnTo>
                <a:lnTo>
                  <a:pt x="2" y="121"/>
                </a:lnTo>
                <a:lnTo>
                  <a:pt x="0" y="121"/>
                </a:lnTo>
                <a:lnTo>
                  <a:pt x="0" y="121"/>
                </a:lnTo>
                <a:lnTo>
                  <a:pt x="0" y="123"/>
                </a:lnTo>
                <a:lnTo>
                  <a:pt x="0" y="123"/>
                </a:lnTo>
                <a:lnTo>
                  <a:pt x="2" y="125"/>
                </a:lnTo>
                <a:lnTo>
                  <a:pt x="8" y="125"/>
                </a:lnTo>
                <a:lnTo>
                  <a:pt x="15" y="125"/>
                </a:lnTo>
                <a:lnTo>
                  <a:pt x="17" y="125"/>
                </a:lnTo>
                <a:lnTo>
                  <a:pt x="17" y="125"/>
                </a:lnTo>
                <a:lnTo>
                  <a:pt x="19" y="125"/>
                </a:lnTo>
                <a:lnTo>
                  <a:pt x="19" y="123"/>
                </a:lnTo>
                <a:lnTo>
                  <a:pt x="21" y="123"/>
                </a:lnTo>
                <a:lnTo>
                  <a:pt x="21" y="123"/>
                </a:lnTo>
                <a:lnTo>
                  <a:pt x="21" y="121"/>
                </a:lnTo>
                <a:lnTo>
                  <a:pt x="19" y="121"/>
                </a:lnTo>
                <a:lnTo>
                  <a:pt x="27" y="113"/>
                </a:lnTo>
                <a:lnTo>
                  <a:pt x="27" y="110"/>
                </a:lnTo>
                <a:lnTo>
                  <a:pt x="29" y="110"/>
                </a:lnTo>
                <a:lnTo>
                  <a:pt x="34" y="108"/>
                </a:lnTo>
                <a:lnTo>
                  <a:pt x="36" y="108"/>
                </a:lnTo>
                <a:lnTo>
                  <a:pt x="38" y="106"/>
                </a:lnTo>
                <a:lnTo>
                  <a:pt x="40" y="106"/>
                </a:lnTo>
                <a:lnTo>
                  <a:pt x="42" y="104"/>
                </a:lnTo>
                <a:lnTo>
                  <a:pt x="44" y="104"/>
                </a:lnTo>
                <a:lnTo>
                  <a:pt x="46" y="104"/>
                </a:lnTo>
                <a:lnTo>
                  <a:pt x="46" y="102"/>
                </a:lnTo>
                <a:lnTo>
                  <a:pt x="48" y="98"/>
                </a:lnTo>
                <a:lnTo>
                  <a:pt x="48" y="98"/>
                </a:lnTo>
                <a:lnTo>
                  <a:pt x="50" y="98"/>
                </a:lnTo>
                <a:lnTo>
                  <a:pt x="54" y="98"/>
                </a:lnTo>
                <a:lnTo>
                  <a:pt x="57" y="98"/>
                </a:lnTo>
                <a:lnTo>
                  <a:pt x="61" y="96"/>
                </a:lnTo>
                <a:lnTo>
                  <a:pt x="63" y="94"/>
                </a:lnTo>
                <a:lnTo>
                  <a:pt x="63" y="94"/>
                </a:lnTo>
                <a:lnTo>
                  <a:pt x="67" y="92"/>
                </a:lnTo>
                <a:lnTo>
                  <a:pt x="67" y="94"/>
                </a:lnTo>
                <a:lnTo>
                  <a:pt x="63" y="98"/>
                </a:lnTo>
                <a:lnTo>
                  <a:pt x="61" y="98"/>
                </a:lnTo>
                <a:lnTo>
                  <a:pt x="61" y="98"/>
                </a:lnTo>
                <a:lnTo>
                  <a:pt x="59" y="100"/>
                </a:lnTo>
                <a:lnTo>
                  <a:pt x="57" y="100"/>
                </a:lnTo>
                <a:lnTo>
                  <a:pt x="54" y="100"/>
                </a:lnTo>
                <a:lnTo>
                  <a:pt x="52" y="100"/>
                </a:lnTo>
                <a:lnTo>
                  <a:pt x="50" y="102"/>
                </a:lnTo>
                <a:lnTo>
                  <a:pt x="50" y="106"/>
                </a:lnTo>
                <a:lnTo>
                  <a:pt x="46" y="106"/>
                </a:lnTo>
                <a:lnTo>
                  <a:pt x="44" y="108"/>
                </a:lnTo>
                <a:lnTo>
                  <a:pt x="42" y="113"/>
                </a:lnTo>
                <a:lnTo>
                  <a:pt x="40" y="115"/>
                </a:lnTo>
                <a:lnTo>
                  <a:pt x="40" y="115"/>
                </a:lnTo>
                <a:lnTo>
                  <a:pt x="38" y="115"/>
                </a:lnTo>
                <a:lnTo>
                  <a:pt x="36" y="115"/>
                </a:lnTo>
                <a:lnTo>
                  <a:pt x="34" y="117"/>
                </a:lnTo>
                <a:lnTo>
                  <a:pt x="31" y="117"/>
                </a:lnTo>
                <a:lnTo>
                  <a:pt x="31" y="117"/>
                </a:lnTo>
                <a:lnTo>
                  <a:pt x="31" y="119"/>
                </a:lnTo>
                <a:lnTo>
                  <a:pt x="34" y="119"/>
                </a:lnTo>
                <a:lnTo>
                  <a:pt x="34" y="119"/>
                </a:lnTo>
                <a:lnTo>
                  <a:pt x="36" y="119"/>
                </a:lnTo>
                <a:lnTo>
                  <a:pt x="34" y="121"/>
                </a:lnTo>
                <a:lnTo>
                  <a:pt x="34" y="121"/>
                </a:lnTo>
                <a:lnTo>
                  <a:pt x="27" y="121"/>
                </a:lnTo>
                <a:lnTo>
                  <a:pt x="25" y="121"/>
                </a:lnTo>
                <a:lnTo>
                  <a:pt x="25" y="123"/>
                </a:lnTo>
                <a:lnTo>
                  <a:pt x="27" y="129"/>
                </a:lnTo>
                <a:lnTo>
                  <a:pt x="25" y="133"/>
                </a:lnTo>
                <a:lnTo>
                  <a:pt x="27" y="136"/>
                </a:lnTo>
                <a:lnTo>
                  <a:pt x="29" y="136"/>
                </a:lnTo>
                <a:lnTo>
                  <a:pt x="29" y="133"/>
                </a:lnTo>
                <a:lnTo>
                  <a:pt x="29" y="133"/>
                </a:lnTo>
                <a:lnTo>
                  <a:pt x="29" y="131"/>
                </a:lnTo>
                <a:lnTo>
                  <a:pt x="29" y="129"/>
                </a:lnTo>
                <a:lnTo>
                  <a:pt x="29" y="129"/>
                </a:lnTo>
                <a:lnTo>
                  <a:pt x="31" y="131"/>
                </a:lnTo>
                <a:lnTo>
                  <a:pt x="31" y="131"/>
                </a:lnTo>
                <a:lnTo>
                  <a:pt x="31" y="133"/>
                </a:lnTo>
                <a:lnTo>
                  <a:pt x="34" y="131"/>
                </a:lnTo>
                <a:lnTo>
                  <a:pt x="34" y="131"/>
                </a:lnTo>
                <a:lnTo>
                  <a:pt x="34" y="133"/>
                </a:lnTo>
                <a:lnTo>
                  <a:pt x="31" y="133"/>
                </a:lnTo>
                <a:lnTo>
                  <a:pt x="29" y="136"/>
                </a:lnTo>
                <a:lnTo>
                  <a:pt x="29" y="138"/>
                </a:lnTo>
                <a:lnTo>
                  <a:pt x="27" y="140"/>
                </a:lnTo>
                <a:lnTo>
                  <a:pt x="29" y="142"/>
                </a:lnTo>
                <a:lnTo>
                  <a:pt x="29" y="142"/>
                </a:lnTo>
                <a:lnTo>
                  <a:pt x="31" y="142"/>
                </a:lnTo>
                <a:lnTo>
                  <a:pt x="31" y="140"/>
                </a:lnTo>
                <a:lnTo>
                  <a:pt x="31" y="142"/>
                </a:lnTo>
                <a:lnTo>
                  <a:pt x="31" y="144"/>
                </a:lnTo>
                <a:lnTo>
                  <a:pt x="31" y="144"/>
                </a:lnTo>
                <a:lnTo>
                  <a:pt x="34" y="146"/>
                </a:lnTo>
                <a:lnTo>
                  <a:pt x="34" y="144"/>
                </a:lnTo>
                <a:lnTo>
                  <a:pt x="36" y="144"/>
                </a:lnTo>
                <a:lnTo>
                  <a:pt x="36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2"/>
                </a:lnTo>
                <a:lnTo>
                  <a:pt x="40" y="144"/>
                </a:lnTo>
                <a:lnTo>
                  <a:pt x="40" y="144"/>
                </a:lnTo>
                <a:lnTo>
                  <a:pt x="38" y="144"/>
                </a:lnTo>
                <a:lnTo>
                  <a:pt x="38" y="144"/>
                </a:lnTo>
                <a:lnTo>
                  <a:pt x="38" y="146"/>
                </a:lnTo>
                <a:lnTo>
                  <a:pt x="38" y="146"/>
                </a:lnTo>
                <a:lnTo>
                  <a:pt x="38" y="148"/>
                </a:lnTo>
                <a:lnTo>
                  <a:pt x="38" y="148"/>
                </a:lnTo>
                <a:lnTo>
                  <a:pt x="38" y="150"/>
                </a:lnTo>
                <a:lnTo>
                  <a:pt x="40" y="150"/>
                </a:lnTo>
                <a:lnTo>
                  <a:pt x="40" y="150"/>
                </a:lnTo>
                <a:lnTo>
                  <a:pt x="40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0"/>
                </a:lnTo>
                <a:lnTo>
                  <a:pt x="42" y="152"/>
                </a:lnTo>
                <a:lnTo>
                  <a:pt x="44" y="152"/>
                </a:lnTo>
                <a:lnTo>
                  <a:pt x="44" y="152"/>
                </a:lnTo>
                <a:lnTo>
                  <a:pt x="46" y="152"/>
                </a:lnTo>
                <a:lnTo>
                  <a:pt x="46" y="154"/>
                </a:lnTo>
                <a:lnTo>
                  <a:pt x="46" y="154"/>
                </a:lnTo>
                <a:lnTo>
                  <a:pt x="42" y="154"/>
                </a:lnTo>
                <a:lnTo>
                  <a:pt x="42" y="154"/>
                </a:lnTo>
                <a:lnTo>
                  <a:pt x="40" y="158"/>
                </a:lnTo>
                <a:lnTo>
                  <a:pt x="40" y="161"/>
                </a:lnTo>
                <a:lnTo>
                  <a:pt x="44" y="161"/>
                </a:lnTo>
                <a:lnTo>
                  <a:pt x="46" y="161"/>
                </a:lnTo>
                <a:lnTo>
                  <a:pt x="48" y="161"/>
                </a:lnTo>
                <a:lnTo>
                  <a:pt x="48" y="161"/>
                </a:lnTo>
                <a:lnTo>
                  <a:pt x="48" y="163"/>
                </a:lnTo>
                <a:lnTo>
                  <a:pt x="46" y="165"/>
                </a:lnTo>
                <a:lnTo>
                  <a:pt x="46" y="163"/>
                </a:lnTo>
                <a:lnTo>
                  <a:pt x="46" y="163"/>
                </a:lnTo>
                <a:lnTo>
                  <a:pt x="46" y="165"/>
                </a:lnTo>
                <a:lnTo>
                  <a:pt x="46" y="167"/>
                </a:lnTo>
                <a:lnTo>
                  <a:pt x="48" y="169"/>
                </a:lnTo>
                <a:lnTo>
                  <a:pt x="50" y="169"/>
                </a:lnTo>
                <a:lnTo>
                  <a:pt x="50" y="171"/>
                </a:lnTo>
                <a:lnTo>
                  <a:pt x="50" y="171"/>
                </a:lnTo>
                <a:lnTo>
                  <a:pt x="50" y="173"/>
                </a:lnTo>
                <a:lnTo>
                  <a:pt x="52" y="173"/>
                </a:lnTo>
                <a:lnTo>
                  <a:pt x="54" y="175"/>
                </a:lnTo>
                <a:lnTo>
                  <a:pt x="73" y="188"/>
                </a:lnTo>
                <a:lnTo>
                  <a:pt x="90" y="196"/>
                </a:lnTo>
                <a:lnTo>
                  <a:pt x="100" y="202"/>
                </a:lnTo>
                <a:lnTo>
                  <a:pt x="107" y="207"/>
                </a:lnTo>
                <a:lnTo>
                  <a:pt x="111" y="207"/>
                </a:lnTo>
                <a:lnTo>
                  <a:pt x="121" y="209"/>
                </a:lnTo>
                <a:lnTo>
                  <a:pt x="123" y="209"/>
                </a:lnTo>
                <a:lnTo>
                  <a:pt x="128" y="211"/>
                </a:lnTo>
                <a:lnTo>
                  <a:pt x="130" y="211"/>
                </a:lnTo>
                <a:lnTo>
                  <a:pt x="134" y="213"/>
                </a:lnTo>
                <a:lnTo>
                  <a:pt x="134" y="213"/>
                </a:lnTo>
                <a:lnTo>
                  <a:pt x="136" y="213"/>
                </a:lnTo>
                <a:lnTo>
                  <a:pt x="136" y="213"/>
                </a:lnTo>
                <a:lnTo>
                  <a:pt x="136" y="213"/>
                </a:lnTo>
                <a:lnTo>
                  <a:pt x="138" y="213"/>
                </a:lnTo>
                <a:lnTo>
                  <a:pt x="142" y="213"/>
                </a:lnTo>
                <a:lnTo>
                  <a:pt x="142" y="215"/>
                </a:lnTo>
                <a:lnTo>
                  <a:pt x="144" y="215"/>
                </a:lnTo>
                <a:lnTo>
                  <a:pt x="146" y="215"/>
                </a:lnTo>
                <a:lnTo>
                  <a:pt x="153" y="217"/>
                </a:lnTo>
                <a:lnTo>
                  <a:pt x="157" y="217"/>
                </a:lnTo>
                <a:lnTo>
                  <a:pt x="159" y="217"/>
                </a:lnTo>
                <a:lnTo>
                  <a:pt x="159" y="217"/>
                </a:lnTo>
                <a:lnTo>
                  <a:pt x="163" y="211"/>
                </a:lnTo>
                <a:lnTo>
                  <a:pt x="165" y="209"/>
                </a:lnTo>
                <a:lnTo>
                  <a:pt x="167" y="207"/>
                </a:lnTo>
                <a:lnTo>
                  <a:pt x="171" y="204"/>
                </a:lnTo>
                <a:lnTo>
                  <a:pt x="171" y="204"/>
                </a:lnTo>
                <a:lnTo>
                  <a:pt x="176" y="204"/>
                </a:lnTo>
                <a:lnTo>
                  <a:pt x="182" y="202"/>
                </a:lnTo>
                <a:lnTo>
                  <a:pt x="186" y="202"/>
                </a:lnTo>
                <a:lnTo>
                  <a:pt x="194" y="198"/>
                </a:lnTo>
                <a:lnTo>
                  <a:pt x="199" y="198"/>
                </a:lnTo>
                <a:lnTo>
                  <a:pt x="201" y="198"/>
                </a:lnTo>
                <a:lnTo>
                  <a:pt x="201" y="196"/>
                </a:lnTo>
                <a:lnTo>
                  <a:pt x="199" y="194"/>
                </a:lnTo>
                <a:lnTo>
                  <a:pt x="199" y="194"/>
                </a:lnTo>
                <a:lnTo>
                  <a:pt x="201" y="190"/>
                </a:lnTo>
                <a:lnTo>
                  <a:pt x="201" y="192"/>
                </a:lnTo>
                <a:lnTo>
                  <a:pt x="201" y="192"/>
                </a:lnTo>
                <a:lnTo>
                  <a:pt x="201" y="194"/>
                </a:lnTo>
                <a:lnTo>
                  <a:pt x="201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4"/>
                </a:lnTo>
                <a:lnTo>
                  <a:pt x="203" y="196"/>
                </a:lnTo>
                <a:lnTo>
                  <a:pt x="205" y="196"/>
                </a:lnTo>
                <a:lnTo>
                  <a:pt x="205" y="194"/>
                </a:lnTo>
                <a:lnTo>
                  <a:pt x="205" y="194"/>
                </a:lnTo>
                <a:lnTo>
                  <a:pt x="207" y="194"/>
                </a:lnTo>
                <a:lnTo>
                  <a:pt x="209" y="194"/>
                </a:lnTo>
                <a:lnTo>
                  <a:pt x="211" y="192"/>
                </a:lnTo>
                <a:lnTo>
                  <a:pt x="211" y="190"/>
                </a:lnTo>
                <a:lnTo>
                  <a:pt x="213" y="192"/>
                </a:lnTo>
                <a:lnTo>
                  <a:pt x="213" y="192"/>
                </a:lnTo>
                <a:lnTo>
                  <a:pt x="215" y="194"/>
                </a:lnTo>
                <a:lnTo>
                  <a:pt x="217" y="194"/>
                </a:lnTo>
                <a:lnTo>
                  <a:pt x="217" y="194"/>
                </a:lnTo>
                <a:lnTo>
                  <a:pt x="217" y="196"/>
                </a:lnTo>
                <a:lnTo>
                  <a:pt x="217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19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8"/>
                </a:lnTo>
                <a:lnTo>
                  <a:pt x="224" y="196"/>
                </a:lnTo>
                <a:lnTo>
                  <a:pt x="224" y="196"/>
                </a:lnTo>
                <a:lnTo>
                  <a:pt x="224" y="196"/>
                </a:lnTo>
                <a:lnTo>
                  <a:pt x="226" y="196"/>
                </a:lnTo>
                <a:lnTo>
                  <a:pt x="228" y="196"/>
                </a:lnTo>
                <a:lnTo>
                  <a:pt x="228" y="196"/>
                </a:lnTo>
                <a:lnTo>
                  <a:pt x="228" y="194"/>
                </a:lnTo>
                <a:lnTo>
                  <a:pt x="228" y="194"/>
                </a:lnTo>
                <a:lnTo>
                  <a:pt x="228" y="192"/>
                </a:lnTo>
                <a:lnTo>
                  <a:pt x="228" y="190"/>
                </a:lnTo>
                <a:lnTo>
                  <a:pt x="228" y="190"/>
                </a:lnTo>
                <a:lnTo>
                  <a:pt x="228" y="188"/>
                </a:lnTo>
                <a:lnTo>
                  <a:pt x="228" y="186"/>
                </a:lnTo>
                <a:lnTo>
                  <a:pt x="228" y="186"/>
                </a:lnTo>
                <a:lnTo>
                  <a:pt x="228" y="184"/>
                </a:lnTo>
                <a:lnTo>
                  <a:pt x="228" y="181"/>
                </a:lnTo>
                <a:lnTo>
                  <a:pt x="228" y="179"/>
                </a:lnTo>
                <a:lnTo>
                  <a:pt x="232" y="177"/>
                </a:lnTo>
                <a:lnTo>
                  <a:pt x="234" y="177"/>
                </a:lnTo>
                <a:lnTo>
                  <a:pt x="234" y="175"/>
                </a:lnTo>
                <a:lnTo>
                  <a:pt x="236" y="177"/>
                </a:lnTo>
                <a:lnTo>
                  <a:pt x="238" y="177"/>
                </a:lnTo>
                <a:lnTo>
                  <a:pt x="240" y="179"/>
                </a:lnTo>
                <a:lnTo>
                  <a:pt x="240" y="181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0"/>
                </a:lnTo>
                <a:lnTo>
                  <a:pt x="238" y="192"/>
                </a:lnTo>
                <a:lnTo>
                  <a:pt x="238" y="194"/>
                </a:lnTo>
                <a:lnTo>
                  <a:pt x="236" y="194"/>
                </a:lnTo>
                <a:lnTo>
                  <a:pt x="236" y="194"/>
                </a:lnTo>
                <a:lnTo>
                  <a:pt x="234" y="194"/>
                </a:lnTo>
                <a:lnTo>
                  <a:pt x="234" y="194"/>
                </a:lnTo>
                <a:lnTo>
                  <a:pt x="232" y="194"/>
                </a:lnTo>
                <a:lnTo>
                  <a:pt x="228" y="198"/>
                </a:lnTo>
                <a:lnTo>
                  <a:pt x="226" y="200"/>
                </a:lnTo>
                <a:lnTo>
                  <a:pt x="226" y="200"/>
                </a:lnTo>
                <a:lnTo>
                  <a:pt x="222" y="207"/>
                </a:lnTo>
                <a:lnTo>
                  <a:pt x="219" y="209"/>
                </a:lnTo>
                <a:lnTo>
                  <a:pt x="219" y="209"/>
                </a:lnTo>
                <a:lnTo>
                  <a:pt x="219" y="211"/>
                </a:lnTo>
                <a:lnTo>
                  <a:pt x="219" y="213"/>
                </a:lnTo>
                <a:lnTo>
                  <a:pt x="219" y="215"/>
                </a:lnTo>
                <a:lnTo>
                  <a:pt x="215" y="221"/>
                </a:lnTo>
                <a:lnTo>
                  <a:pt x="211" y="227"/>
                </a:lnTo>
                <a:lnTo>
                  <a:pt x="209" y="232"/>
                </a:lnTo>
                <a:lnTo>
                  <a:pt x="207" y="236"/>
                </a:lnTo>
                <a:lnTo>
                  <a:pt x="205" y="238"/>
                </a:lnTo>
                <a:lnTo>
                  <a:pt x="203" y="240"/>
                </a:lnTo>
                <a:lnTo>
                  <a:pt x="192" y="238"/>
                </a:lnTo>
                <a:lnTo>
                  <a:pt x="190" y="238"/>
                </a:lnTo>
                <a:lnTo>
                  <a:pt x="188" y="240"/>
                </a:lnTo>
                <a:lnTo>
                  <a:pt x="186" y="240"/>
                </a:lnTo>
                <a:lnTo>
                  <a:pt x="184" y="240"/>
                </a:lnTo>
                <a:lnTo>
                  <a:pt x="184" y="240"/>
                </a:lnTo>
                <a:lnTo>
                  <a:pt x="184" y="240"/>
                </a:lnTo>
                <a:lnTo>
                  <a:pt x="178" y="246"/>
                </a:lnTo>
                <a:lnTo>
                  <a:pt x="176" y="248"/>
                </a:lnTo>
                <a:lnTo>
                  <a:pt x="174" y="248"/>
                </a:lnTo>
                <a:lnTo>
                  <a:pt x="171" y="248"/>
                </a:lnTo>
                <a:lnTo>
                  <a:pt x="171" y="248"/>
                </a:lnTo>
                <a:lnTo>
                  <a:pt x="171" y="248"/>
                </a:lnTo>
                <a:lnTo>
                  <a:pt x="169" y="250"/>
                </a:lnTo>
                <a:lnTo>
                  <a:pt x="169" y="250"/>
                </a:lnTo>
                <a:lnTo>
                  <a:pt x="169" y="252"/>
                </a:lnTo>
                <a:lnTo>
                  <a:pt x="167" y="252"/>
                </a:lnTo>
                <a:lnTo>
                  <a:pt x="167" y="252"/>
                </a:lnTo>
                <a:lnTo>
                  <a:pt x="165" y="252"/>
                </a:lnTo>
                <a:lnTo>
                  <a:pt x="161" y="248"/>
                </a:lnTo>
                <a:lnTo>
                  <a:pt x="161" y="246"/>
                </a:lnTo>
                <a:lnTo>
                  <a:pt x="159" y="248"/>
                </a:lnTo>
                <a:lnTo>
                  <a:pt x="157" y="252"/>
                </a:lnTo>
                <a:lnTo>
                  <a:pt x="157" y="255"/>
                </a:lnTo>
                <a:lnTo>
                  <a:pt x="157" y="255"/>
                </a:lnTo>
                <a:lnTo>
                  <a:pt x="155" y="255"/>
                </a:lnTo>
                <a:lnTo>
                  <a:pt x="155" y="255"/>
                </a:lnTo>
                <a:lnTo>
                  <a:pt x="155" y="255"/>
                </a:lnTo>
                <a:lnTo>
                  <a:pt x="153" y="255"/>
                </a:lnTo>
                <a:lnTo>
                  <a:pt x="153" y="255"/>
                </a:lnTo>
                <a:lnTo>
                  <a:pt x="153" y="257"/>
                </a:lnTo>
                <a:lnTo>
                  <a:pt x="153" y="257"/>
                </a:lnTo>
                <a:lnTo>
                  <a:pt x="151" y="257"/>
                </a:lnTo>
                <a:lnTo>
                  <a:pt x="151" y="259"/>
                </a:lnTo>
                <a:lnTo>
                  <a:pt x="151" y="257"/>
                </a:lnTo>
                <a:lnTo>
                  <a:pt x="148" y="259"/>
                </a:lnTo>
                <a:lnTo>
                  <a:pt x="148" y="259"/>
                </a:lnTo>
                <a:lnTo>
                  <a:pt x="148" y="261"/>
                </a:lnTo>
                <a:lnTo>
                  <a:pt x="146" y="259"/>
                </a:lnTo>
                <a:lnTo>
                  <a:pt x="144" y="259"/>
                </a:lnTo>
                <a:lnTo>
                  <a:pt x="142" y="259"/>
                </a:lnTo>
                <a:lnTo>
                  <a:pt x="142" y="257"/>
                </a:lnTo>
                <a:lnTo>
                  <a:pt x="142" y="255"/>
                </a:lnTo>
                <a:lnTo>
                  <a:pt x="142" y="250"/>
                </a:lnTo>
                <a:lnTo>
                  <a:pt x="140" y="250"/>
                </a:lnTo>
                <a:lnTo>
                  <a:pt x="140" y="250"/>
                </a:lnTo>
                <a:lnTo>
                  <a:pt x="138" y="250"/>
                </a:lnTo>
                <a:lnTo>
                  <a:pt x="138" y="250"/>
                </a:lnTo>
                <a:lnTo>
                  <a:pt x="138" y="252"/>
                </a:lnTo>
                <a:lnTo>
                  <a:pt x="138" y="255"/>
                </a:lnTo>
                <a:lnTo>
                  <a:pt x="138" y="255"/>
                </a:lnTo>
                <a:lnTo>
                  <a:pt x="140" y="257"/>
                </a:lnTo>
                <a:lnTo>
                  <a:pt x="138" y="259"/>
                </a:lnTo>
                <a:lnTo>
                  <a:pt x="138" y="259"/>
                </a:lnTo>
                <a:lnTo>
                  <a:pt x="138" y="259"/>
                </a:lnTo>
                <a:lnTo>
                  <a:pt x="136" y="259"/>
                </a:lnTo>
                <a:lnTo>
                  <a:pt x="136" y="259"/>
                </a:lnTo>
                <a:lnTo>
                  <a:pt x="136" y="261"/>
                </a:lnTo>
                <a:lnTo>
                  <a:pt x="134" y="261"/>
                </a:lnTo>
                <a:lnTo>
                  <a:pt x="134" y="263"/>
                </a:lnTo>
                <a:lnTo>
                  <a:pt x="130" y="263"/>
                </a:lnTo>
                <a:lnTo>
                  <a:pt x="123" y="263"/>
                </a:lnTo>
                <a:lnTo>
                  <a:pt x="121" y="263"/>
                </a:lnTo>
                <a:lnTo>
                  <a:pt x="119" y="265"/>
                </a:lnTo>
                <a:lnTo>
                  <a:pt x="115" y="267"/>
                </a:lnTo>
                <a:lnTo>
                  <a:pt x="107" y="269"/>
                </a:lnTo>
                <a:lnTo>
                  <a:pt x="107" y="269"/>
                </a:lnTo>
                <a:lnTo>
                  <a:pt x="105" y="267"/>
                </a:lnTo>
                <a:lnTo>
                  <a:pt x="105" y="265"/>
                </a:lnTo>
                <a:lnTo>
                  <a:pt x="102" y="263"/>
                </a:lnTo>
                <a:lnTo>
                  <a:pt x="105" y="261"/>
                </a:lnTo>
                <a:lnTo>
                  <a:pt x="105" y="259"/>
                </a:lnTo>
                <a:lnTo>
                  <a:pt x="107" y="257"/>
                </a:lnTo>
                <a:lnTo>
                  <a:pt x="107" y="255"/>
                </a:lnTo>
                <a:lnTo>
                  <a:pt x="105" y="252"/>
                </a:lnTo>
                <a:lnTo>
                  <a:pt x="105" y="252"/>
                </a:lnTo>
                <a:lnTo>
                  <a:pt x="102" y="252"/>
                </a:lnTo>
                <a:lnTo>
                  <a:pt x="102" y="255"/>
                </a:lnTo>
                <a:lnTo>
                  <a:pt x="100" y="255"/>
                </a:lnTo>
                <a:lnTo>
                  <a:pt x="100" y="255"/>
                </a:lnTo>
                <a:lnTo>
                  <a:pt x="100" y="255"/>
                </a:lnTo>
                <a:lnTo>
                  <a:pt x="98" y="255"/>
                </a:lnTo>
                <a:lnTo>
                  <a:pt x="98" y="255"/>
                </a:lnTo>
                <a:lnTo>
                  <a:pt x="96" y="257"/>
                </a:lnTo>
                <a:lnTo>
                  <a:pt x="94" y="257"/>
                </a:lnTo>
                <a:lnTo>
                  <a:pt x="94" y="255"/>
                </a:lnTo>
                <a:lnTo>
                  <a:pt x="92" y="255"/>
                </a:lnTo>
                <a:lnTo>
                  <a:pt x="90" y="252"/>
                </a:lnTo>
                <a:lnTo>
                  <a:pt x="92" y="250"/>
                </a:lnTo>
                <a:lnTo>
                  <a:pt x="94" y="250"/>
                </a:lnTo>
                <a:lnTo>
                  <a:pt x="94" y="248"/>
                </a:lnTo>
                <a:lnTo>
                  <a:pt x="94" y="248"/>
                </a:lnTo>
                <a:lnTo>
                  <a:pt x="94" y="246"/>
                </a:lnTo>
                <a:lnTo>
                  <a:pt x="94" y="246"/>
                </a:lnTo>
                <a:lnTo>
                  <a:pt x="90" y="248"/>
                </a:lnTo>
                <a:lnTo>
                  <a:pt x="86" y="250"/>
                </a:lnTo>
                <a:lnTo>
                  <a:pt x="86" y="252"/>
                </a:lnTo>
                <a:lnTo>
                  <a:pt x="84" y="252"/>
                </a:lnTo>
                <a:lnTo>
                  <a:pt x="84" y="255"/>
                </a:lnTo>
                <a:lnTo>
                  <a:pt x="84" y="257"/>
                </a:lnTo>
                <a:lnTo>
                  <a:pt x="82" y="259"/>
                </a:lnTo>
                <a:lnTo>
                  <a:pt x="82" y="261"/>
                </a:lnTo>
                <a:lnTo>
                  <a:pt x="82" y="263"/>
                </a:lnTo>
                <a:lnTo>
                  <a:pt x="80" y="265"/>
                </a:lnTo>
                <a:lnTo>
                  <a:pt x="80" y="267"/>
                </a:lnTo>
                <a:lnTo>
                  <a:pt x="82" y="269"/>
                </a:lnTo>
                <a:lnTo>
                  <a:pt x="84" y="273"/>
                </a:lnTo>
                <a:lnTo>
                  <a:pt x="86" y="278"/>
                </a:lnTo>
                <a:lnTo>
                  <a:pt x="88" y="280"/>
                </a:lnTo>
                <a:lnTo>
                  <a:pt x="90" y="282"/>
                </a:lnTo>
                <a:lnTo>
                  <a:pt x="96" y="288"/>
                </a:lnTo>
                <a:lnTo>
                  <a:pt x="96" y="290"/>
                </a:lnTo>
                <a:lnTo>
                  <a:pt x="98" y="292"/>
                </a:lnTo>
                <a:lnTo>
                  <a:pt x="100" y="294"/>
                </a:lnTo>
                <a:lnTo>
                  <a:pt x="107" y="300"/>
                </a:lnTo>
                <a:lnTo>
                  <a:pt x="107" y="303"/>
                </a:lnTo>
                <a:lnTo>
                  <a:pt x="111" y="305"/>
                </a:lnTo>
                <a:lnTo>
                  <a:pt x="119" y="315"/>
                </a:lnTo>
                <a:lnTo>
                  <a:pt x="121" y="315"/>
                </a:lnTo>
                <a:lnTo>
                  <a:pt x="123" y="315"/>
                </a:lnTo>
                <a:lnTo>
                  <a:pt x="125" y="313"/>
                </a:lnTo>
                <a:lnTo>
                  <a:pt x="125" y="315"/>
                </a:lnTo>
                <a:lnTo>
                  <a:pt x="125" y="317"/>
                </a:lnTo>
                <a:lnTo>
                  <a:pt x="125" y="319"/>
                </a:lnTo>
                <a:lnTo>
                  <a:pt x="130" y="323"/>
                </a:lnTo>
                <a:lnTo>
                  <a:pt x="132" y="326"/>
                </a:lnTo>
                <a:lnTo>
                  <a:pt x="134" y="326"/>
                </a:lnTo>
                <a:lnTo>
                  <a:pt x="136" y="330"/>
                </a:lnTo>
                <a:lnTo>
                  <a:pt x="138" y="332"/>
                </a:lnTo>
                <a:lnTo>
                  <a:pt x="142" y="336"/>
                </a:lnTo>
                <a:lnTo>
                  <a:pt x="144" y="338"/>
                </a:lnTo>
                <a:lnTo>
                  <a:pt x="151" y="340"/>
                </a:lnTo>
                <a:lnTo>
                  <a:pt x="163" y="355"/>
                </a:lnTo>
                <a:lnTo>
                  <a:pt x="165" y="357"/>
                </a:lnTo>
                <a:lnTo>
                  <a:pt x="165" y="357"/>
                </a:lnTo>
                <a:lnTo>
                  <a:pt x="167" y="357"/>
                </a:lnTo>
                <a:lnTo>
                  <a:pt x="169" y="361"/>
                </a:lnTo>
                <a:lnTo>
                  <a:pt x="171" y="365"/>
                </a:lnTo>
                <a:lnTo>
                  <a:pt x="178" y="374"/>
                </a:lnTo>
                <a:lnTo>
                  <a:pt x="184" y="378"/>
                </a:lnTo>
                <a:lnTo>
                  <a:pt x="184" y="380"/>
                </a:lnTo>
                <a:lnTo>
                  <a:pt x="184" y="380"/>
                </a:lnTo>
                <a:lnTo>
                  <a:pt x="192" y="392"/>
                </a:lnTo>
                <a:lnTo>
                  <a:pt x="203" y="399"/>
                </a:lnTo>
                <a:lnTo>
                  <a:pt x="213" y="409"/>
                </a:lnTo>
                <a:lnTo>
                  <a:pt x="217" y="413"/>
                </a:lnTo>
                <a:lnTo>
                  <a:pt x="222" y="415"/>
                </a:lnTo>
                <a:lnTo>
                  <a:pt x="228" y="417"/>
                </a:lnTo>
                <a:lnTo>
                  <a:pt x="230" y="420"/>
                </a:lnTo>
                <a:lnTo>
                  <a:pt x="232" y="424"/>
                </a:lnTo>
                <a:lnTo>
                  <a:pt x="234" y="424"/>
                </a:lnTo>
                <a:lnTo>
                  <a:pt x="236" y="426"/>
                </a:lnTo>
                <a:lnTo>
                  <a:pt x="242" y="428"/>
                </a:lnTo>
                <a:lnTo>
                  <a:pt x="257" y="436"/>
                </a:lnTo>
                <a:lnTo>
                  <a:pt x="261" y="438"/>
                </a:lnTo>
                <a:lnTo>
                  <a:pt x="261" y="438"/>
                </a:lnTo>
                <a:lnTo>
                  <a:pt x="263" y="438"/>
                </a:lnTo>
                <a:lnTo>
                  <a:pt x="265" y="438"/>
                </a:lnTo>
                <a:lnTo>
                  <a:pt x="265" y="438"/>
                </a:lnTo>
                <a:lnTo>
                  <a:pt x="268" y="438"/>
                </a:lnTo>
                <a:lnTo>
                  <a:pt x="268" y="440"/>
                </a:lnTo>
                <a:lnTo>
                  <a:pt x="270" y="440"/>
                </a:lnTo>
                <a:lnTo>
                  <a:pt x="272" y="440"/>
                </a:lnTo>
                <a:lnTo>
                  <a:pt x="286" y="440"/>
                </a:lnTo>
                <a:lnTo>
                  <a:pt x="286" y="440"/>
                </a:lnTo>
                <a:lnTo>
                  <a:pt x="286" y="438"/>
                </a:lnTo>
                <a:lnTo>
                  <a:pt x="286" y="438"/>
                </a:lnTo>
                <a:lnTo>
                  <a:pt x="286" y="436"/>
                </a:lnTo>
                <a:lnTo>
                  <a:pt x="286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88" y="436"/>
                </a:lnTo>
                <a:lnTo>
                  <a:pt x="290" y="436"/>
                </a:lnTo>
                <a:lnTo>
                  <a:pt x="293" y="436"/>
                </a:lnTo>
                <a:lnTo>
                  <a:pt x="295" y="436"/>
                </a:lnTo>
                <a:lnTo>
                  <a:pt x="297" y="436"/>
                </a:lnTo>
                <a:lnTo>
                  <a:pt x="297" y="434"/>
                </a:lnTo>
                <a:lnTo>
                  <a:pt x="299" y="434"/>
                </a:lnTo>
                <a:lnTo>
                  <a:pt x="299" y="434"/>
                </a:lnTo>
                <a:lnTo>
                  <a:pt x="301" y="434"/>
                </a:lnTo>
                <a:lnTo>
                  <a:pt x="303" y="434"/>
                </a:lnTo>
                <a:lnTo>
                  <a:pt x="320" y="424"/>
                </a:lnTo>
                <a:lnTo>
                  <a:pt x="326" y="424"/>
                </a:lnTo>
                <a:lnTo>
                  <a:pt x="334" y="420"/>
                </a:lnTo>
                <a:lnTo>
                  <a:pt x="336" y="420"/>
                </a:lnTo>
                <a:lnTo>
                  <a:pt x="339" y="417"/>
                </a:lnTo>
                <a:lnTo>
                  <a:pt x="339" y="415"/>
                </a:lnTo>
                <a:lnTo>
                  <a:pt x="343" y="411"/>
                </a:lnTo>
                <a:lnTo>
                  <a:pt x="345" y="411"/>
                </a:lnTo>
                <a:lnTo>
                  <a:pt x="347" y="411"/>
                </a:lnTo>
                <a:lnTo>
                  <a:pt x="345" y="411"/>
                </a:lnTo>
                <a:lnTo>
                  <a:pt x="345" y="411"/>
                </a:lnTo>
                <a:lnTo>
                  <a:pt x="345" y="413"/>
                </a:lnTo>
                <a:lnTo>
                  <a:pt x="347" y="413"/>
                </a:lnTo>
                <a:lnTo>
                  <a:pt x="353" y="409"/>
                </a:lnTo>
                <a:lnTo>
                  <a:pt x="357" y="407"/>
                </a:lnTo>
                <a:lnTo>
                  <a:pt x="362" y="405"/>
                </a:lnTo>
                <a:lnTo>
                  <a:pt x="362" y="405"/>
                </a:lnTo>
                <a:lnTo>
                  <a:pt x="364" y="405"/>
                </a:lnTo>
                <a:lnTo>
                  <a:pt x="366" y="405"/>
                </a:lnTo>
                <a:lnTo>
                  <a:pt x="368" y="403"/>
                </a:lnTo>
                <a:lnTo>
                  <a:pt x="370" y="401"/>
                </a:lnTo>
                <a:lnTo>
                  <a:pt x="382" y="394"/>
                </a:lnTo>
                <a:lnTo>
                  <a:pt x="387" y="394"/>
                </a:lnTo>
                <a:lnTo>
                  <a:pt x="389" y="392"/>
                </a:lnTo>
                <a:lnTo>
                  <a:pt x="395" y="390"/>
                </a:lnTo>
                <a:lnTo>
                  <a:pt x="397" y="388"/>
                </a:lnTo>
                <a:lnTo>
                  <a:pt x="397" y="388"/>
                </a:lnTo>
                <a:lnTo>
                  <a:pt x="397" y="388"/>
                </a:lnTo>
                <a:lnTo>
                  <a:pt x="399" y="388"/>
                </a:lnTo>
                <a:lnTo>
                  <a:pt x="399" y="388"/>
                </a:lnTo>
                <a:lnTo>
                  <a:pt x="401" y="386"/>
                </a:lnTo>
                <a:lnTo>
                  <a:pt x="401" y="384"/>
                </a:lnTo>
                <a:lnTo>
                  <a:pt x="399" y="382"/>
                </a:lnTo>
                <a:lnTo>
                  <a:pt x="399" y="380"/>
                </a:lnTo>
                <a:lnTo>
                  <a:pt x="399" y="380"/>
                </a:lnTo>
                <a:lnTo>
                  <a:pt x="399" y="380"/>
                </a:lnTo>
                <a:lnTo>
                  <a:pt x="399" y="378"/>
                </a:lnTo>
                <a:lnTo>
                  <a:pt x="399" y="378"/>
                </a:lnTo>
                <a:lnTo>
                  <a:pt x="401" y="376"/>
                </a:lnTo>
                <a:lnTo>
                  <a:pt x="401" y="376"/>
                </a:lnTo>
                <a:lnTo>
                  <a:pt x="401" y="376"/>
                </a:lnTo>
                <a:lnTo>
                  <a:pt x="401" y="374"/>
                </a:lnTo>
                <a:lnTo>
                  <a:pt x="401" y="374"/>
                </a:lnTo>
                <a:lnTo>
                  <a:pt x="405" y="369"/>
                </a:lnTo>
                <a:lnTo>
                  <a:pt x="405" y="367"/>
                </a:lnTo>
                <a:lnTo>
                  <a:pt x="407" y="365"/>
                </a:lnTo>
                <a:lnTo>
                  <a:pt x="412" y="359"/>
                </a:lnTo>
                <a:lnTo>
                  <a:pt x="414" y="355"/>
                </a:lnTo>
                <a:lnTo>
                  <a:pt x="418" y="342"/>
                </a:lnTo>
                <a:lnTo>
                  <a:pt x="418" y="342"/>
                </a:lnTo>
                <a:lnTo>
                  <a:pt x="420" y="342"/>
                </a:lnTo>
                <a:lnTo>
                  <a:pt x="420" y="340"/>
                </a:lnTo>
                <a:lnTo>
                  <a:pt x="420" y="340"/>
                </a:lnTo>
                <a:lnTo>
                  <a:pt x="420" y="338"/>
                </a:lnTo>
                <a:lnTo>
                  <a:pt x="420" y="338"/>
                </a:lnTo>
                <a:lnTo>
                  <a:pt x="420" y="336"/>
                </a:lnTo>
                <a:lnTo>
                  <a:pt x="420" y="336"/>
                </a:lnTo>
                <a:lnTo>
                  <a:pt x="418" y="336"/>
                </a:lnTo>
                <a:lnTo>
                  <a:pt x="418" y="334"/>
                </a:lnTo>
                <a:lnTo>
                  <a:pt x="418" y="334"/>
                </a:lnTo>
                <a:lnTo>
                  <a:pt x="416" y="332"/>
                </a:lnTo>
                <a:lnTo>
                  <a:pt x="416" y="334"/>
                </a:lnTo>
                <a:lnTo>
                  <a:pt x="414" y="332"/>
                </a:lnTo>
                <a:lnTo>
                  <a:pt x="414" y="332"/>
                </a:lnTo>
                <a:lnTo>
                  <a:pt x="412" y="332"/>
                </a:lnTo>
                <a:lnTo>
                  <a:pt x="412" y="332"/>
                </a:lnTo>
                <a:lnTo>
                  <a:pt x="412" y="330"/>
                </a:lnTo>
                <a:lnTo>
                  <a:pt x="410" y="328"/>
                </a:lnTo>
                <a:lnTo>
                  <a:pt x="410" y="326"/>
                </a:lnTo>
                <a:lnTo>
                  <a:pt x="410" y="326"/>
                </a:lnTo>
                <a:lnTo>
                  <a:pt x="407" y="326"/>
                </a:lnTo>
                <a:lnTo>
                  <a:pt x="407" y="323"/>
                </a:lnTo>
                <a:lnTo>
                  <a:pt x="407" y="321"/>
                </a:lnTo>
                <a:lnTo>
                  <a:pt x="407" y="321"/>
                </a:lnTo>
                <a:lnTo>
                  <a:pt x="401" y="323"/>
                </a:lnTo>
                <a:lnTo>
                  <a:pt x="399" y="323"/>
                </a:lnTo>
                <a:lnTo>
                  <a:pt x="399" y="323"/>
                </a:lnTo>
                <a:lnTo>
                  <a:pt x="397" y="321"/>
                </a:lnTo>
                <a:lnTo>
                  <a:pt x="395" y="323"/>
                </a:lnTo>
                <a:lnTo>
                  <a:pt x="393" y="323"/>
                </a:lnTo>
                <a:lnTo>
                  <a:pt x="393" y="323"/>
                </a:lnTo>
                <a:lnTo>
                  <a:pt x="393" y="321"/>
                </a:lnTo>
                <a:lnTo>
                  <a:pt x="393" y="321"/>
                </a:lnTo>
                <a:lnTo>
                  <a:pt x="391" y="321"/>
                </a:lnTo>
                <a:lnTo>
                  <a:pt x="391" y="321"/>
                </a:lnTo>
                <a:lnTo>
                  <a:pt x="391" y="321"/>
                </a:lnTo>
                <a:lnTo>
                  <a:pt x="389" y="321"/>
                </a:lnTo>
                <a:lnTo>
                  <a:pt x="389" y="319"/>
                </a:lnTo>
                <a:lnTo>
                  <a:pt x="389" y="317"/>
                </a:lnTo>
                <a:lnTo>
                  <a:pt x="389" y="315"/>
                </a:lnTo>
                <a:lnTo>
                  <a:pt x="391" y="315"/>
                </a:lnTo>
                <a:lnTo>
                  <a:pt x="397" y="317"/>
                </a:lnTo>
                <a:lnTo>
                  <a:pt x="399" y="317"/>
                </a:lnTo>
                <a:lnTo>
                  <a:pt x="401" y="317"/>
                </a:lnTo>
                <a:lnTo>
                  <a:pt x="399" y="313"/>
                </a:lnTo>
                <a:lnTo>
                  <a:pt x="397" y="313"/>
                </a:lnTo>
                <a:lnTo>
                  <a:pt x="397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3"/>
                </a:lnTo>
                <a:lnTo>
                  <a:pt x="395" y="311"/>
                </a:lnTo>
                <a:lnTo>
                  <a:pt x="397" y="311"/>
                </a:lnTo>
                <a:lnTo>
                  <a:pt x="399" y="313"/>
                </a:lnTo>
                <a:lnTo>
                  <a:pt x="401" y="313"/>
                </a:lnTo>
                <a:lnTo>
                  <a:pt x="401" y="315"/>
                </a:lnTo>
                <a:lnTo>
                  <a:pt x="403" y="315"/>
                </a:lnTo>
                <a:lnTo>
                  <a:pt x="405" y="317"/>
                </a:lnTo>
                <a:lnTo>
                  <a:pt x="407" y="317"/>
                </a:lnTo>
                <a:lnTo>
                  <a:pt x="405" y="315"/>
                </a:lnTo>
                <a:lnTo>
                  <a:pt x="405" y="313"/>
                </a:lnTo>
                <a:lnTo>
                  <a:pt x="407" y="313"/>
                </a:lnTo>
                <a:lnTo>
                  <a:pt x="407" y="311"/>
                </a:lnTo>
                <a:lnTo>
                  <a:pt x="405" y="311"/>
                </a:lnTo>
                <a:lnTo>
                  <a:pt x="405" y="309"/>
                </a:lnTo>
                <a:lnTo>
                  <a:pt x="405" y="309"/>
                </a:lnTo>
                <a:lnTo>
                  <a:pt x="405" y="309"/>
                </a:lnTo>
                <a:lnTo>
                  <a:pt x="405" y="307"/>
                </a:lnTo>
                <a:lnTo>
                  <a:pt x="403" y="307"/>
                </a:lnTo>
                <a:lnTo>
                  <a:pt x="401" y="309"/>
                </a:lnTo>
                <a:lnTo>
                  <a:pt x="399" y="309"/>
                </a:lnTo>
                <a:lnTo>
                  <a:pt x="393" y="307"/>
                </a:lnTo>
                <a:lnTo>
                  <a:pt x="393" y="305"/>
                </a:lnTo>
                <a:lnTo>
                  <a:pt x="395" y="305"/>
                </a:lnTo>
                <a:lnTo>
                  <a:pt x="397" y="305"/>
                </a:lnTo>
                <a:lnTo>
                  <a:pt x="399" y="305"/>
                </a:lnTo>
                <a:lnTo>
                  <a:pt x="399" y="305"/>
                </a:lnTo>
                <a:lnTo>
                  <a:pt x="399" y="305"/>
                </a:lnTo>
                <a:lnTo>
                  <a:pt x="401" y="305"/>
                </a:lnTo>
                <a:lnTo>
                  <a:pt x="401" y="305"/>
                </a:lnTo>
                <a:lnTo>
                  <a:pt x="397" y="303"/>
                </a:lnTo>
                <a:lnTo>
                  <a:pt x="397" y="300"/>
                </a:lnTo>
                <a:lnTo>
                  <a:pt x="401" y="303"/>
                </a:lnTo>
                <a:lnTo>
                  <a:pt x="403" y="303"/>
                </a:lnTo>
                <a:lnTo>
                  <a:pt x="403" y="300"/>
                </a:lnTo>
                <a:lnTo>
                  <a:pt x="401" y="300"/>
                </a:lnTo>
                <a:lnTo>
                  <a:pt x="399" y="298"/>
                </a:lnTo>
                <a:lnTo>
                  <a:pt x="401" y="298"/>
                </a:lnTo>
                <a:lnTo>
                  <a:pt x="403" y="298"/>
                </a:lnTo>
                <a:lnTo>
                  <a:pt x="405" y="300"/>
                </a:lnTo>
                <a:lnTo>
                  <a:pt x="405" y="300"/>
                </a:lnTo>
                <a:lnTo>
                  <a:pt x="405" y="303"/>
                </a:lnTo>
                <a:lnTo>
                  <a:pt x="407" y="303"/>
                </a:lnTo>
                <a:lnTo>
                  <a:pt x="407" y="300"/>
                </a:lnTo>
                <a:lnTo>
                  <a:pt x="410" y="300"/>
                </a:lnTo>
                <a:lnTo>
                  <a:pt x="410" y="300"/>
                </a:lnTo>
                <a:lnTo>
                  <a:pt x="410" y="298"/>
                </a:lnTo>
                <a:lnTo>
                  <a:pt x="410" y="298"/>
                </a:lnTo>
                <a:lnTo>
                  <a:pt x="410" y="300"/>
                </a:lnTo>
                <a:lnTo>
                  <a:pt x="412" y="300"/>
                </a:lnTo>
                <a:lnTo>
                  <a:pt x="412" y="298"/>
                </a:lnTo>
                <a:lnTo>
                  <a:pt x="412" y="298"/>
                </a:lnTo>
                <a:lnTo>
                  <a:pt x="414" y="298"/>
                </a:lnTo>
                <a:lnTo>
                  <a:pt x="416" y="298"/>
                </a:lnTo>
                <a:lnTo>
                  <a:pt x="416" y="298"/>
                </a:lnTo>
                <a:lnTo>
                  <a:pt x="418" y="296"/>
                </a:lnTo>
                <a:lnTo>
                  <a:pt x="418" y="296"/>
                </a:lnTo>
                <a:lnTo>
                  <a:pt x="418" y="294"/>
                </a:lnTo>
                <a:lnTo>
                  <a:pt x="420" y="294"/>
                </a:lnTo>
                <a:lnTo>
                  <a:pt x="420" y="294"/>
                </a:lnTo>
                <a:lnTo>
                  <a:pt x="420" y="292"/>
                </a:lnTo>
                <a:lnTo>
                  <a:pt x="420" y="290"/>
                </a:lnTo>
                <a:lnTo>
                  <a:pt x="422" y="280"/>
                </a:lnTo>
                <a:lnTo>
                  <a:pt x="420" y="273"/>
                </a:lnTo>
                <a:lnTo>
                  <a:pt x="416" y="275"/>
                </a:lnTo>
                <a:lnTo>
                  <a:pt x="414" y="273"/>
                </a:lnTo>
                <a:lnTo>
                  <a:pt x="414" y="273"/>
                </a:lnTo>
                <a:lnTo>
                  <a:pt x="414" y="271"/>
                </a:lnTo>
                <a:lnTo>
                  <a:pt x="414" y="269"/>
                </a:lnTo>
                <a:lnTo>
                  <a:pt x="414" y="269"/>
                </a:lnTo>
                <a:lnTo>
                  <a:pt x="414" y="267"/>
                </a:lnTo>
                <a:lnTo>
                  <a:pt x="412" y="271"/>
                </a:lnTo>
                <a:lnTo>
                  <a:pt x="410" y="271"/>
                </a:lnTo>
                <a:lnTo>
                  <a:pt x="407" y="271"/>
                </a:lnTo>
                <a:lnTo>
                  <a:pt x="405" y="269"/>
                </a:lnTo>
                <a:lnTo>
                  <a:pt x="405" y="269"/>
                </a:lnTo>
                <a:lnTo>
                  <a:pt x="410" y="269"/>
                </a:lnTo>
                <a:lnTo>
                  <a:pt x="410" y="267"/>
                </a:lnTo>
                <a:lnTo>
                  <a:pt x="412" y="267"/>
                </a:lnTo>
                <a:lnTo>
                  <a:pt x="412" y="267"/>
                </a:lnTo>
                <a:lnTo>
                  <a:pt x="414" y="267"/>
                </a:lnTo>
                <a:lnTo>
                  <a:pt x="416" y="267"/>
                </a:lnTo>
                <a:lnTo>
                  <a:pt x="416" y="267"/>
                </a:lnTo>
                <a:lnTo>
                  <a:pt x="416" y="269"/>
                </a:lnTo>
                <a:lnTo>
                  <a:pt x="418" y="271"/>
                </a:lnTo>
                <a:lnTo>
                  <a:pt x="418" y="271"/>
                </a:lnTo>
                <a:lnTo>
                  <a:pt x="420" y="271"/>
                </a:lnTo>
                <a:lnTo>
                  <a:pt x="422" y="271"/>
                </a:lnTo>
                <a:lnTo>
                  <a:pt x="424" y="267"/>
                </a:lnTo>
                <a:lnTo>
                  <a:pt x="424" y="267"/>
                </a:lnTo>
                <a:lnTo>
                  <a:pt x="424" y="263"/>
                </a:lnTo>
                <a:lnTo>
                  <a:pt x="426" y="261"/>
                </a:lnTo>
                <a:lnTo>
                  <a:pt x="426" y="261"/>
                </a:lnTo>
                <a:lnTo>
                  <a:pt x="430" y="259"/>
                </a:lnTo>
                <a:lnTo>
                  <a:pt x="430" y="261"/>
                </a:lnTo>
                <a:lnTo>
                  <a:pt x="430" y="263"/>
                </a:lnTo>
                <a:lnTo>
                  <a:pt x="428" y="265"/>
                </a:lnTo>
                <a:lnTo>
                  <a:pt x="428" y="265"/>
                </a:lnTo>
                <a:lnTo>
                  <a:pt x="428" y="267"/>
                </a:lnTo>
                <a:lnTo>
                  <a:pt x="428" y="269"/>
                </a:lnTo>
                <a:lnTo>
                  <a:pt x="428" y="271"/>
                </a:lnTo>
                <a:lnTo>
                  <a:pt x="433" y="271"/>
                </a:lnTo>
                <a:lnTo>
                  <a:pt x="433" y="271"/>
                </a:lnTo>
                <a:lnTo>
                  <a:pt x="435" y="269"/>
                </a:lnTo>
                <a:lnTo>
                  <a:pt x="437" y="271"/>
                </a:lnTo>
                <a:lnTo>
                  <a:pt x="437" y="271"/>
                </a:lnTo>
                <a:lnTo>
                  <a:pt x="437" y="273"/>
                </a:lnTo>
                <a:lnTo>
                  <a:pt x="437" y="273"/>
                </a:lnTo>
                <a:lnTo>
                  <a:pt x="437" y="273"/>
                </a:lnTo>
                <a:lnTo>
                  <a:pt x="439" y="273"/>
                </a:lnTo>
                <a:lnTo>
                  <a:pt x="441" y="273"/>
                </a:lnTo>
                <a:lnTo>
                  <a:pt x="443" y="271"/>
                </a:lnTo>
                <a:lnTo>
                  <a:pt x="445" y="269"/>
                </a:lnTo>
                <a:lnTo>
                  <a:pt x="447" y="267"/>
                </a:lnTo>
                <a:lnTo>
                  <a:pt x="449" y="267"/>
                </a:lnTo>
                <a:lnTo>
                  <a:pt x="451" y="269"/>
                </a:lnTo>
                <a:lnTo>
                  <a:pt x="453" y="269"/>
                </a:lnTo>
                <a:lnTo>
                  <a:pt x="453" y="269"/>
                </a:lnTo>
                <a:lnTo>
                  <a:pt x="456" y="269"/>
                </a:lnTo>
                <a:lnTo>
                  <a:pt x="456" y="269"/>
                </a:lnTo>
                <a:lnTo>
                  <a:pt x="464" y="271"/>
                </a:lnTo>
                <a:lnTo>
                  <a:pt x="466" y="273"/>
                </a:lnTo>
                <a:lnTo>
                  <a:pt x="470" y="271"/>
                </a:lnTo>
                <a:lnTo>
                  <a:pt x="470" y="269"/>
                </a:lnTo>
                <a:lnTo>
                  <a:pt x="472" y="269"/>
                </a:lnTo>
                <a:lnTo>
                  <a:pt x="474" y="269"/>
                </a:lnTo>
                <a:lnTo>
                  <a:pt x="476" y="269"/>
                </a:lnTo>
                <a:lnTo>
                  <a:pt x="479" y="271"/>
                </a:lnTo>
                <a:lnTo>
                  <a:pt x="479" y="271"/>
                </a:lnTo>
                <a:lnTo>
                  <a:pt x="481" y="269"/>
                </a:lnTo>
                <a:lnTo>
                  <a:pt x="481" y="269"/>
                </a:lnTo>
                <a:lnTo>
                  <a:pt x="483" y="269"/>
                </a:lnTo>
                <a:lnTo>
                  <a:pt x="483" y="271"/>
                </a:lnTo>
                <a:lnTo>
                  <a:pt x="483" y="273"/>
                </a:lnTo>
                <a:lnTo>
                  <a:pt x="483" y="275"/>
                </a:lnTo>
                <a:lnTo>
                  <a:pt x="481" y="275"/>
                </a:lnTo>
                <a:lnTo>
                  <a:pt x="479" y="275"/>
                </a:lnTo>
                <a:lnTo>
                  <a:pt x="476" y="273"/>
                </a:lnTo>
                <a:lnTo>
                  <a:pt x="476" y="273"/>
                </a:lnTo>
                <a:lnTo>
                  <a:pt x="472" y="273"/>
                </a:lnTo>
                <a:lnTo>
                  <a:pt x="470" y="275"/>
                </a:lnTo>
                <a:lnTo>
                  <a:pt x="466" y="282"/>
                </a:lnTo>
                <a:lnTo>
                  <a:pt x="464" y="280"/>
                </a:lnTo>
                <a:lnTo>
                  <a:pt x="462" y="280"/>
                </a:lnTo>
                <a:lnTo>
                  <a:pt x="462" y="280"/>
                </a:lnTo>
                <a:lnTo>
                  <a:pt x="460" y="280"/>
                </a:lnTo>
                <a:lnTo>
                  <a:pt x="460" y="280"/>
                </a:lnTo>
                <a:lnTo>
                  <a:pt x="460" y="280"/>
                </a:lnTo>
                <a:lnTo>
                  <a:pt x="458" y="278"/>
                </a:lnTo>
                <a:lnTo>
                  <a:pt x="456" y="278"/>
                </a:lnTo>
                <a:lnTo>
                  <a:pt x="453" y="275"/>
                </a:lnTo>
                <a:lnTo>
                  <a:pt x="451" y="275"/>
                </a:lnTo>
                <a:lnTo>
                  <a:pt x="449" y="278"/>
                </a:lnTo>
                <a:lnTo>
                  <a:pt x="447" y="278"/>
                </a:lnTo>
                <a:lnTo>
                  <a:pt x="445" y="280"/>
                </a:lnTo>
                <a:lnTo>
                  <a:pt x="445" y="282"/>
                </a:lnTo>
                <a:lnTo>
                  <a:pt x="443" y="284"/>
                </a:lnTo>
                <a:lnTo>
                  <a:pt x="443" y="286"/>
                </a:lnTo>
                <a:lnTo>
                  <a:pt x="443" y="288"/>
                </a:lnTo>
                <a:lnTo>
                  <a:pt x="443" y="290"/>
                </a:lnTo>
                <a:lnTo>
                  <a:pt x="443" y="290"/>
                </a:lnTo>
                <a:lnTo>
                  <a:pt x="443" y="292"/>
                </a:lnTo>
                <a:lnTo>
                  <a:pt x="443" y="294"/>
                </a:lnTo>
                <a:lnTo>
                  <a:pt x="443" y="296"/>
                </a:lnTo>
                <a:lnTo>
                  <a:pt x="441" y="300"/>
                </a:lnTo>
                <a:lnTo>
                  <a:pt x="441" y="303"/>
                </a:lnTo>
                <a:lnTo>
                  <a:pt x="441" y="303"/>
                </a:lnTo>
                <a:lnTo>
                  <a:pt x="443" y="309"/>
                </a:lnTo>
                <a:lnTo>
                  <a:pt x="445" y="309"/>
                </a:lnTo>
                <a:lnTo>
                  <a:pt x="447" y="309"/>
                </a:lnTo>
                <a:lnTo>
                  <a:pt x="449" y="307"/>
                </a:lnTo>
                <a:lnTo>
                  <a:pt x="451" y="305"/>
                </a:lnTo>
                <a:lnTo>
                  <a:pt x="451" y="305"/>
                </a:lnTo>
                <a:lnTo>
                  <a:pt x="453" y="303"/>
                </a:lnTo>
                <a:lnTo>
                  <a:pt x="460" y="303"/>
                </a:lnTo>
                <a:lnTo>
                  <a:pt x="460" y="303"/>
                </a:lnTo>
                <a:lnTo>
                  <a:pt x="460" y="300"/>
                </a:lnTo>
                <a:lnTo>
                  <a:pt x="460" y="300"/>
                </a:lnTo>
                <a:lnTo>
                  <a:pt x="462" y="300"/>
                </a:lnTo>
                <a:lnTo>
                  <a:pt x="462" y="300"/>
                </a:lnTo>
                <a:lnTo>
                  <a:pt x="462" y="300"/>
                </a:lnTo>
                <a:lnTo>
                  <a:pt x="464" y="300"/>
                </a:lnTo>
                <a:lnTo>
                  <a:pt x="464" y="300"/>
                </a:lnTo>
                <a:lnTo>
                  <a:pt x="464" y="300"/>
                </a:lnTo>
                <a:lnTo>
                  <a:pt x="462" y="300"/>
                </a:lnTo>
                <a:lnTo>
                  <a:pt x="462" y="303"/>
                </a:lnTo>
                <a:lnTo>
                  <a:pt x="462" y="305"/>
                </a:lnTo>
                <a:lnTo>
                  <a:pt x="460" y="307"/>
                </a:lnTo>
                <a:lnTo>
                  <a:pt x="456" y="305"/>
                </a:lnTo>
                <a:lnTo>
                  <a:pt x="453" y="307"/>
                </a:lnTo>
                <a:lnTo>
                  <a:pt x="451" y="307"/>
                </a:lnTo>
                <a:lnTo>
                  <a:pt x="449" y="313"/>
                </a:lnTo>
                <a:lnTo>
                  <a:pt x="449" y="315"/>
                </a:lnTo>
                <a:lnTo>
                  <a:pt x="447" y="315"/>
                </a:lnTo>
                <a:lnTo>
                  <a:pt x="447" y="317"/>
                </a:lnTo>
                <a:lnTo>
                  <a:pt x="445" y="323"/>
                </a:lnTo>
                <a:lnTo>
                  <a:pt x="445" y="326"/>
                </a:lnTo>
                <a:lnTo>
                  <a:pt x="443" y="330"/>
                </a:lnTo>
                <a:lnTo>
                  <a:pt x="443" y="332"/>
                </a:lnTo>
                <a:lnTo>
                  <a:pt x="443" y="334"/>
                </a:lnTo>
                <a:lnTo>
                  <a:pt x="445" y="336"/>
                </a:lnTo>
                <a:lnTo>
                  <a:pt x="447" y="336"/>
                </a:lnTo>
                <a:lnTo>
                  <a:pt x="451" y="334"/>
                </a:lnTo>
                <a:lnTo>
                  <a:pt x="453" y="334"/>
                </a:lnTo>
                <a:lnTo>
                  <a:pt x="456" y="334"/>
                </a:lnTo>
                <a:lnTo>
                  <a:pt x="458" y="334"/>
                </a:lnTo>
                <a:lnTo>
                  <a:pt x="464" y="334"/>
                </a:lnTo>
                <a:lnTo>
                  <a:pt x="466" y="334"/>
                </a:lnTo>
                <a:lnTo>
                  <a:pt x="470" y="334"/>
                </a:lnTo>
                <a:lnTo>
                  <a:pt x="472" y="334"/>
                </a:lnTo>
                <a:lnTo>
                  <a:pt x="474" y="334"/>
                </a:lnTo>
                <a:lnTo>
                  <a:pt x="476" y="332"/>
                </a:lnTo>
                <a:lnTo>
                  <a:pt x="479" y="332"/>
                </a:lnTo>
                <a:lnTo>
                  <a:pt x="483" y="334"/>
                </a:lnTo>
                <a:lnTo>
                  <a:pt x="487" y="334"/>
                </a:lnTo>
                <a:lnTo>
                  <a:pt x="491" y="332"/>
                </a:lnTo>
                <a:lnTo>
                  <a:pt x="493" y="330"/>
                </a:lnTo>
                <a:lnTo>
                  <a:pt x="493" y="330"/>
                </a:lnTo>
                <a:lnTo>
                  <a:pt x="495" y="328"/>
                </a:lnTo>
                <a:lnTo>
                  <a:pt x="495" y="328"/>
                </a:lnTo>
                <a:lnTo>
                  <a:pt x="499" y="328"/>
                </a:lnTo>
                <a:lnTo>
                  <a:pt x="504" y="326"/>
                </a:lnTo>
                <a:lnTo>
                  <a:pt x="504" y="326"/>
                </a:lnTo>
                <a:lnTo>
                  <a:pt x="504" y="326"/>
                </a:lnTo>
                <a:lnTo>
                  <a:pt x="504" y="328"/>
                </a:lnTo>
                <a:lnTo>
                  <a:pt x="504" y="328"/>
                </a:lnTo>
                <a:lnTo>
                  <a:pt x="501" y="328"/>
                </a:lnTo>
                <a:lnTo>
                  <a:pt x="499" y="328"/>
                </a:lnTo>
                <a:lnTo>
                  <a:pt x="493" y="332"/>
                </a:lnTo>
                <a:lnTo>
                  <a:pt x="487" y="334"/>
                </a:lnTo>
                <a:lnTo>
                  <a:pt x="485" y="336"/>
                </a:lnTo>
                <a:lnTo>
                  <a:pt x="481" y="338"/>
                </a:lnTo>
                <a:lnTo>
                  <a:pt x="479" y="338"/>
                </a:lnTo>
                <a:lnTo>
                  <a:pt x="476" y="338"/>
                </a:lnTo>
                <a:lnTo>
                  <a:pt x="474" y="338"/>
                </a:lnTo>
                <a:lnTo>
                  <a:pt x="472" y="338"/>
                </a:lnTo>
                <a:lnTo>
                  <a:pt x="472" y="338"/>
                </a:lnTo>
                <a:lnTo>
                  <a:pt x="470" y="342"/>
                </a:lnTo>
                <a:lnTo>
                  <a:pt x="468" y="344"/>
                </a:lnTo>
                <a:lnTo>
                  <a:pt x="466" y="346"/>
                </a:lnTo>
                <a:lnTo>
                  <a:pt x="464" y="349"/>
                </a:lnTo>
                <a:lnTo>
                  <a:pt x="462" y="349"/>
                </a:lnTo>
                <a:lnTo>
                  <a:pt x="460" y="349"/>
                </a:lnTo>
                <a:lnTo>
                  <a:pt x="456" y="353"/>
                </a:lnTo>
                <a:lnTo>
                  <a:pt x="453" y="353"/>
                </a:lnTo>
                <a:lnTo>
                  <a:pt x="453" y="355"/>
                </a:lnTo>
                <a:lnTo>
                  <a:pt x="449" y="361"/>
                </a:lnTo>
                <a:lnTo>
                  <a:pt x="449" y="363"/>
                </a:lnTo>
                <a:lnTo>
                  <a:pt x="451" y="363"/>
                </a:lnTo>
                <a:lnTo>
                  <a:pt x="458" y="359"/>
                </a:lnTo>
                <a:lnTo>
                  <a:pt x="460" y="357"/>
                </a:lnTo>
                <a:lnTo>
                  <a:pt x="464" y="355"/>
                </a:lnTo>
                <a:lnTo>
                  <a:pt x="466" y="357"/>
                </a:lnTo>
                <a:lnTo>
                  <a:pt x="466" y="357"/>
                </a:lnTo>
                <a:lnTo>
                  <a:pt x="466" y="359"/>
                </a:lnTo>
                <a:lnTo>
                  <a:pt x="464" y="357"/>
                </a:lnTo>
                <a:lnTo>
                  <a:pt x="458" y="361"/>
                </a:lnTo>
                <a:lnTo>
                  <a:pt x="458" y="361"/>
                </a:lnTo>
                <a:lnTo>
                  <a:pt x="453" y="363"/>
                </a:lnTo>
                <a:lnTo>
                  <a:pt x="447" y="365"/>
                </a:lnTo>
                <a:lnTo>
                  <a:pt x="447" y="365"/>
                </a:lnTo>
                <a:lnTo>
                  <a:pt x="447" y="367"/>
                </a:lnTo>
                <a:lnTo>
                  <a:pt x="449" y="367"/>
                </a:lnTo>
                <a:lnTo>
                  <a:pt x="449" y="369"/>
                </a:lnTo>
                <a:lnTo>
                  <a:pt x="453" y="367"/>
                </a:lnTo>
                <a:lnTo>
                  <a:pt x="453" y="367"/>
                </a:lnTo>
                <a:lnTo>
                  <a:pt x="456" y="369"/>
                </a:lnTo>
                <a:lnTo>
                  <a:pt x="453" y="369"/>
                </a:lnTo>
                <a:lnTo>
                  <a:pt x="451" y="369"/>
                </a:lnTo>
                <a:lnTo>
                  <a:pt x="449" y="369"/>
                </a:lnTo>
                <a:lnTo>
                  <a:pt x="449" y="371"/>
                </a:lnTo>
                <a:lnTo>
                  <a:pt x="449" y="371"/>
                </a:lnTo>
                <a:lnTo>
                  <a:pt x="449" y="374"/>
                </a:lnTo>
                <a:lnTo>
                  <a:pt x="451" y="378"/>
                </a:lnTo>
                <a:lnTo>
                  <a:pt x="451" y="380"/>
                </a:lnTo>
                <a:lnTo>
                  <a:pt x="451" y="380"/>
                </a:lnTo>
                <a:lnTo>
                  <a:pt x="453" y="380"/>
                </a:lnTo>
                <a:lnTo>
                  <a:pt x="456" y="378"/>
                </a:lnTo>
                <a:lnTo>
                  <a:pt x="456" y="380"/>
                </a:lnTo>
                <a:lnTo>
                  <a:pt x="456" y="382"/>
                </a:lnTo>
                <a:lnTo>
                  <a:pt x="458" y="382"/>
                </a:lnTo>
                <a:lnTo>
                  <a:pt x="458" y="384"/>
                </a:lnTo>
                <a:lnTo>
                  <a:pt x="460" y="384"/>
                </a:lnTo>
                <a:lnTo>
                  <a:pt x="464" y="386"/>
                </a:lnTo>
                <a:lnTo>
                  <a:pt x="464" y="386"/>
                </a:lnTo>
                <a:lnTo>
                  <a:pt x="462" y="386"/>
                </a:lnTo>
                <a:lnTo>
                  <a:pt x="462" y="386"/>
                </a:lnTo>
                <a:lnTo>
                  <a:pt x="460" y="388"/>
                </a:lnTo>
                <a:lnTo>
                  <a:pt x="453" y="392"/>
                </a:lnTo>
                <a:lnTo>
                  <a:pt x="451" y="394"/>
                </a:lnTo>
                <a:lnTo>
                  <a:pt x="451" y="397"/>
                </a:lnTo>
                <a:lnTo>
                  <a:pt x="453" y="399"/>
                </a:lnTo>
                <a:lnTo>
                  <a:pt x="453" y="399"/>
                </a:lnTo>
                <a:lnTo>
                  <a:pt x="456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7"/>
                </a:lnTo>
                <a:lnTo>
                  <a:pt x="458" y="392"/>
                </a:lnTo>
                <a:lnTo>
                  <a:pt x="458" y="392"/>
                </a:lnTo>
                <a:lnTo>
                  <a:pt x="458" y="390"/>
                </a:lnTo>
                <a:lnTo>
                  <a:pt x="460" y="390"/>
                </a:lnTo>
                <a:lnTo>
                  <a:pt x="462" y="390"/>
                </a:lnTo>
                <a:lnTo>
                  <a:pt x="462" y="390"/>
                </a:lnTo>
                <a:lnTo>
                  <a:pt x="464" y="392"/>
                </a:lnTo>
                <a:lnTo>
                  <a:pt x="462" y="394"/>
                </a:lnTo>
                <a:lnTo>
                  <a:pt x="462" y="397"/>
                </a:lnTo>
                <a:lnTo>
                  <a:pt x="460" y="401"/>
                </a:lnTo>
                <a:lnTo>
                  <a:pt x="464" y="399"/>
                </a:lnTo>
                <a:lnTo>
                  <a:pt x="464" y="399"/>
                </a:lnTo>
                <a:lnTo>
                  <a:pt x="464" y="397"/>
                </a:lnTo>
                <a:lnTo>
                  <a:pt x="464" y="394"/>
                </a:lnTo>
                <a:lnTo>
                  <a:pt x="464" y="394"/>
                </a:lnTo>
                <a:lnTo>
                  <a:pt x="466" y="394"/>
                </a:lnTo>
                <a:lnTo>
                  <a:pt x="466" y="397"/>
                </a:lnTo>
                <a:lnTo>
                  <a:pt x="466" y="397"/>
                </a:lnTo>
                <a:lnTo>
                  <a:pt x="470" y="394"/>
                </a:lnTo>
                <a:lnTo>
                  <a:pt x="472" y="394"/>
                </a:lnTo>
                <a:lnTo>
                  <a:pt x="472" y="394"/>
                </a:lnTo>
                <a:lnTo>
                  <a:pt x="476" y="403"/>
                </a:lnTo>
                <a:lnTo>
                  <a:pt x="474" y="403"/>
                </a:lnTo>
                <a:lnTo>
                  <a:pt x="472" y="405"/>
                </a:lnTo>
                <a:lnTo>
                  <a:pt x="468" y="403"/>
                </a:lnTo>
                <a:lnTo>
                  <a:pt x="468" y="403"/>
                </a:lnTo>
                <a:lnTo>
                  <a:pt x="468" y="405"/>
                </a:lnTo>
                <a:lnTo>
                  <a:pt x="468" y="407"/>
                </a:lnTo>
                <a:lnTo>
                  <a:pt x="470" y="407"/>
                </a:lnTo>
                <a:lnTo>
                  <a:pt x="470" y="407"/>
                </a:lnTo>
                <a:lnTo>
                  <a:pt x="472" y="407"/>
                </a:lnTo>
                <a:lnTo>
                  <a:pt x="472" y="407"/>
                </a:lnTo>
                <a:lnTo>
                  <a:pt x="472" y="409"/>
                </a:lnTo>
                <a:lnTo>
                  <a:pt x="472" y="409"/>
                </a:lnTo>
                <a:lnTo>
                  <a:pt x="474" y="411"/>
                </a:lnTo>
                <a:lnTo>
                  <a:pt x="476" y="411"/>
                </a:lnTo>
                <a:lnTo>
                  <a:pt x="479" y="409"/>
                </a:lnTo>
                <a:lnTo>
                  <a:pt x="481" y="409"/>
                </a:lnTo>
                <a:lnTo>
                  <a:pt x="479" y="411"/>
                </a:lnTo>
                <a:lnTo>
                  <a:pt x="476" y="413"/>
                </a:lnTo>
                <a:lnTo>
                  <a:pt x="474" y="415"/>
                </a:lnTo>
                <a:lnTo>
                  <a:pt x="476" y="420"/>
                </a:lnTo>
                <a:lnTo>
                  <a:pt x="476" y="420"/>
                </a:lnTo>
                <a:lnTo>
                  <a:pt x="474" y="424"/>
                </a:lnTo>
                <a:lnTo>
                  <a:pt x="474" y="426"/>
                </a:lnTo>
                <a:lnTo>
                  <a:pt x="479" y="424"/>
                </a:lnTo>
                <a:lnTo>
                  <a:pt x="479" y="422"/>
                </a:lnTo>
                <a:lnTo>
                  <a:pt x="481" y="422"/>
                </a:lnTo>
                <a:lnTo>
                  <a:pt x="481" y="422"/>
                </a:lnTo>
                <a:lnTo>
                  <a:pt x="481" y="424"/>
                </a:lnTo>
                <a:lnTo>
                  <a:pt x="479" y="426"/>
                </a:lnTo>
                <a:lnTo>
                  <a:pt x="479" y="428"/>
                </a:lnTo>
                <a:lnTo>
                  <a:pt x="481" y="430"/>
                </a:lnTo>
                <a:lnTo>
                  <a:pt x="483" y="428"/>
                </a:lnTo>
                <a:lnTo>
                  <a:pt x="483" y="428"/>
                </a:lnTo>
                <a:lnTo>
                  <a:pt x="483" y="430"/>
                </a:lnTo>
                <a:lnTo>
                  <a:pt x="483" y="430"/>
                </a:lnTo>
                <a:lnTo>
                  <a:pt x="483" y="430"/>
                </a:lnTo>
                <a:lnTo>
                  <a:pt x="483" y="432"/>
                </a:lnTo>
                <a:lnTo>
                  <a:pt x="485" y="432"/>
                </a:lnTo>
                <a:lnTo>
                  <a:pt x="485" y="432"/>
                </a:lnTo>
                <a:lnTo>
                  <a:pt x="485" y="434"/>
                </a:lnTo>
                <a:lnTo>
                  <a:pt x="485" y="434"/>
                </a:lnTo>
                <a:lnTo>
                  <a:pt x="481" y="436"/>
                </a:lnTo>
                <a:lnTo>
                  <a:pt x="481" y="438"/>
                </a:lnTo>
                <a:lnTo>
                  <a:pt x="483" y="440"/>
                </a:lnTo>
                <a:lnTo>
                  <a:pt x="481" y="445"/>
                </a:lnTo>
                <a:lnTo>
                  <a:pt x="481" y="447"/>
                </a:lnTo>
                <a:lnTo>
                  <a:pt x="481" y="449"/>
                </a:lnTo>
                <a:lnTo>
                  <a:pt x="479" y="449"/>
                </a:lnTo>
                <a:lnTo>
                  <a:pt x="479" y="451"/>
                </a:lnTo>
                <a:lnTo>
                  <a:pt x="481" y="453"/>
                </a:lnTo>
                <a:lnTo>
                  <a:pt x="481" y="453"/>
                </a:lnTo>
                <a:lnTo>
                  <a:pt x="481" y="457"/>
                </a:lnTo>
                <a:lnTo>
                  <a:pt x="479" y="459"/>
                </a:lnTo>
                <a:lnTo>
                  <a:pt x="479" y="461"/>
                </a:lnTo>
                <a:lnTo>
                  <a:pt x="476" y="465"/>
                </a:lnTo>
                <a:lnTo>
                  <a:pt x="476" y="465"/>
                </a:lnTo>
                <a:lnTo>
                  <a:pt x="476" y="465"/>
                </a:lnTo>
                <a:lnTo>
                  <a:pt x="479" y="468"/>
                </a:lnTo>
                <a:lnTo>
                  <a:pt x="479" y="472"/>
                </a:lnTo>
                <a:lnTo>
                  <a:pt x="479" y="474"/>
                </a:lnTo>
                <a:lnTo>
                  <a:pt x="476" y="476"/>
                </a:lnTo>
                <a:lnTo>
                  <a:pt x="474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2" y="476"/>
                </a:lnTo>
                <a:lnTo>
                  <a:pt x="470" y="478"/>
                </a:lnTo>
                <a:lnTo>
                  <a:pt x="470" y="478"/>
                </a:lnTo>
                <a:lnTo>
                  <a:pt x="468" y="478"/>
                </a:lnTo>
                <a:lnTo>
                  <a:pt x="468" y="480"/>
                </a:lnTo>
                <a:lnTo>
                  <a:pt x="468" y="482"/>
                </a:lnTo>
                <a:lnTo>
                  <a:pt x="466" y="484"/>
                </a:lnTo>
                <a:lnTo>
                  <a:pt x="466" y="486"/>
                </a:lnTo>
                <a:lnTo>
                  <a:pt x="464" y="488"/>
                </a:lnTo>
                <a:lnTo>
                  <a:pt x="464" y="491"/>
                </a:lnTo>
                <a:lnTo>
                  <a:pt x="464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3"/>
                </a:lnTo>
                <a:lnTo>
                  <a:pt x="466" y="495"/>
                </a:lnTo>
                <a:lnTo>
                  <a:pt x="464" y="497"/>
                </a:lnTo>
                <a:lnTo>
                  <a:pt x="464" y="497"/>
                </a:lnTo>
                <a:lnTo>
                  <a:pt x="464" y="501"/>
                </a:lnTo>
                <a:lnTo>
                  <a:pt x="462" y="507"/>
                </a:lnTo>
                <a:lnTo>
                  <a:pt x="462" y="507"/>
                </a:lnTo>
                <a:lnTo>
                  <a:pt x="462" y="507"/>
                </a:lnTo>
                <a:lnTo>
                  <a:pt x="464" y="507"/>
                </a:lnTo>
                <a:lnTo>
                  <a:pt x="466" y="507"/>
                </a:lnTo>
                <a:lnTo>
                  <a:pt x="466" y="505"/>
                </a:lnTo>
                <a:lnTo>
                  <a:pt x="468" y="505"/>
                </a:lnTo>
                <a:lnTo>
                  <a:pt x="468" y="505"/>
                </a:lnTo>
                <a:lnTo>
                  <a:pt x="468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2" y="505"/>
                </a:lnTo>
                <a:lnTo>
                  <a:pt x="474" y="505"/>
                </a:lnTo>
                <a:lnTo>
                  <a:pt x="476" y="505"/>
                </a:lnTo>
                <a:lnTo>
                  <a:pt x="479" y="505"/>
                </a:lnTo>
                <a:lnTo>
                  <a:pt x="481" y="505"/>
                </a:lnTo>
                <a:lnTo>
                  <a:pt x="485" y="503"/>
                </a:lnTo>
                <a:lnTo>
                  <a:pt x="485" y="501"/>
                </a:lnTo>
                <a:lnTo>
                  <a:pt x="485" y="497"/>
                </a:lnTo>
                <a:lnTo>
                  <a:pt x="485" y="497"/>
                </a:lnTo>
                <a:lnTo>
                  <a:pt x="485" y="495"/>
                </a:lnTo>
                <a:lnTo>
                  <a:pt x="485" y="495"/>
                </a:lnTo>
                <a:lnTo>
                  <a:pt x="483" y="495"/>
                </a:lnTo>
                <a:lnTo>
                  <a:pt x="481" y="493"/>
                </a:lnTo>
                <a:lnTo>
                  <a:pt x="481" y="493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91"/>
                </a:lnTo>
                <a:lnTo>
                  <a:pt x="481" y="488"/>
                </a:lnTo>
                <a:lnTo>
                  <a:pt x="481" y="488"/>
                </a:lnTo>
                <a:lnTo>
                  <a:pt x="481" y="488"/>
                </a:lnTo>
                <a:lnTo>
                  <a:pt x="483" y="488"/>
                </a:lnTo>
                <a:lnTo>
                  <a:pt x="483" y="488"/>
                </a:lnTo>
                <a:lnTo>
                  <a:pt x="485" y="488"/>
                </a:lnTo>
                <a:lnTo>
                  <a:pt x="485" y="488"/>
                </a:lnTo>
                <a:lnTo>
                  <a:pt x="485" y="488"/>
                </a:lnTo>
                <a:lnTo>
                  <a:pt x="487" y="484"/>
                </a:lnTo>
                <a:lnTo>
                  <a:pt x="487" y="484"/>
                </a:lnTo>
                <a:lnTo>
                  <a:pt x="487" y="484"/>
                </a:lnTo>
                <a:lnTo>
                  <a:pt x="489" y="484"/>
                </a:lnTo>
                <a:lnTo>
                  <a:pt x="489" y="484"/>
                </a:lnTo>
                <a:lnTo>
                  <a:pt x="491" y="484"/>
                </a:lnTo>
                <a:lnTo>
                  <a:pt x="491" y="484"/>
                </a:lnTo>
                <a:lnTo>
                  <a:pt x="493" y="482"/>
                </a:lnTo>
                <a:lnTo>
                  <a:pt x="495" y="480"/>
                </a:lnTo>
                <a:lnTo>
                  <a:pt x="497" y="480"/>
                </a:lnTo>
                <a:lnTo>
                  <a:pt x="497" y="480"/>
                </a:lnTo>
                <a:lnTo>
                  <a:pt x="497" y="480"/>
                </a:lnTo>
                <a:lnTo>
                  <a:pt x="499" y="480"/>
                </a:lnTo>
                <a:lnTo>
                  <a:pt x="499" y="482"/>
                </a:lnTo>
                <a:lnTo>
                  <a:pt x="497" y="482"/>
                </a:lnTo>
                <a:lnTo>
                  <a:pt x="497" y="484"/>
                </a:lnTo>
                <a:lnTo>
                  <a:pt x="499" y="484"/>
                </a:lnTo>
                <a:lnTo>
                  <a:pt x="499" y="484"/>
                </a:lnTo>
                <a:lnTo>
                  <a:pt x="499" y="484"/>
                </a:lnTo>
                <a:lnTo>
                  <a:pt x="501" y="484"/>
                </a:lnTo>
                <a:lnTo>
                  <a:pt x="501" y="484"/>
                </a:lnTo>
                <a:lnTo>
                  <a:pt x="504" y="484"/>
                </a:lnTo>
                <a:lnTo>
                  <a:pt x="504" y="486"/>
                </a:lnTo>
                <a:lnTo>
                  <a:pt x="504" y="486"/>
                </a:lnTo>
                <a:lnTo>
                  <a:pt x="504" y="486"/>
                </a:lnTo>
                <a:lnTo>
                  <a:pt x="504" y="488"/>
                </a:lnTo>
                <a:lnTo>
                  <a:pt x="501" y="488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3"/>
                </a:lnTo>
                <a:lnTo>
                  <a:pt x="495" y="495"/>
                </a:lnTo>
                <a:lnTo>
                  <a:pt x="495" y="495"/>
                </a:lnTo>
                <a:lnTo>
                  <a:pt x="495" y="495"/>
                </a:lnTo>
                <a:lnTo>
                  <a:pt x="495" y="499"/>
                </a:lnTo>
                <a:lnTo>
                  <a:pt x="495" y="499"/>
                </a:lnTo>
                <a:lnTo>
                  <a:pt x="497" y="501"/>
                </a:lnTo>
                <a:lnTo>
                  <a:pt x="497" y="501"/>
                </a:lnTo>
                <a:lnTo>
                  <a:pt x="499" y="501"/>
                </a:lnTo>
                <a:lnTo>
                  <a:pt x="501" y="501"/>
                </a:lnTo>
                <a:lnTo>
                  <a:pt x="501" y="501"/>
                </a:lnTo>
                <a:lnTo>
                  <a:pt x="501" y="499"/>
                </a:lnTo>
                <a:lnTo>
                  <a:pt x="501" y="499"/>
                </a:lnTo>
                <a:lnTo>
                  <a:pt x="501" y="497"/>
                </a:lnTo>
                <a:lnTo>
                  <a:pt x="501" y="497"/>
                </a:lnTo>
                <a:lnTo>
                  <a:pt x="501" y="497"/>
                </a:lnTo>
                <a:lnTo>
                  <a:pt x="504" y="497"/>
                </a:lnTo>
                <a:lnTo>
                  <a:pt x="506" y="497"/>
                </a:lnTo>
                <a:lnTo>
                  <a:pt x="508" y="497"/>
                </a:lnTo>
                <a:lnTo>
                  <a:pt x="508" y="499"/>
                </a:lnTo>
                <a:lnTo>
                  <a:pt x="508" y="503"/>
                </a:lnTo>
                <a:lnTo>
                  <a:pt x="510" y="503"/>
                </a:lnTo>
                <a:lnTo>
                  <a:pt x="512" y="503"/>
                </a:lnTo>
                <a:lnTo>
                  <a:pt x="512" y="503"/>
                </a:lnTo>
                <a:lnTo>
                  <a:pt x="514" y="503"/>
                </a:lnTo>
                <a:lnTo>
                  <a:pt x="514" y="501"/>
                </a:lnTo>
                <a:lnTo>
                  <a:pt x="516" y="501"/>
                </a:lnTo>
                <a:lnTo>
                  <a:pt x="516" y="501"/>
                </a:lnTo>
                <a:lnTo>
                  <a:pt x="516" y="499"/>
                </a:lnTo>
                <a:lnTo>
                  <a:pt x="516" y="499"/>
                </a:lnTo>
                <a:lnTo>
                  <a:pt x="516" y="499"/>
                </a:lnTo>
                <a:lnTo>
                  <a:pt x="516" y="497"/>
                </a:lnTo>
                <a:lnTo>
                  <a:pt x="516" y="497"/>
                </a:lnTo>
                <a:lnTo>
                  <a:pt x="518" y="495"/>
                </a:lnTo>
                <a:lnTo>
                  <a:pt x="518" y="495"/>
                </a:lnTo>
                <a:lnTo>
                  <a:pt x="524" y="497"/>
                </a:lnTo>
                <a:lnTo>
                  <a:pt x="527" y="497"/>
                </a:lnTo>
                <a:lnTo>
                  <a:pt x="529" y="497"/>
                </a:lnTo>
                <a:lnTo>
                  <a:pt x="529" y="497"/>
                </a:lnTo>
                <a:lnTo>
                  <a:pt x="529" y="497"/>
                </a:lnTo>
                <a:lnTo>
                  <a:pt x="531" y="495"/>
                </a:lnTo>
                <a:lnTo>
                  <a:pt x="529" y="493"/>
                </a:lnTo>
                <a:lnTo>
                  <a:pt x="529" y="493"/>
                </a:lnTo>
                <a:lnTo>
                  <a:pt x="529" y="491"/>
                </a:lnTo>
                <a:lnTo>
                  <a:pt x="531" y="491"/>
                </a:lnTo>
                <a:lnTo>
                  <a:pt x="531" y="488"/>
                </a:lnTo>
                <a:lnTo>
                  <a:pt x="531" y="486"/>
                </a:lnTo>
                <a:lnTo>
                  <a:pt x="531" y="482"/>
                </a:lnTo>
                <a:lnTo>
                  <a:pt x="531" y="480"/>
                </a:lnTo>
                <a:lnTo>
                  <a:pt x="531" y="480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8"/>
                </a:lnTo>
                <a:lnTo>
                  <a:pt x="529" y="476"/>
                </a:lnTo>
                <a:lnTo>
                  <a:pt x="527" y="476"/>
                </a:lnTo>
                <a:lnTo>
                  <a:pt x="529" y="474"/>
                </a:lnTo>
                <a:lnTo>
                  <a:pt x="531" y="472"/>
                </a:lnTo>
                <a:lnTo>
                  <a:pt x="535" y="463"/>
                </a:lnTo>
                <a:lnTo>
                  <a:pt x="537" y="459"/>
                </a:lnTo>
                <a:lnTo>
                  <a:pt x="537" y="457"/>
                </a:lnTo>
                <a:lnTo>
                  <a:pt x="537" y="455"/>
                </a:lnTo>
                <a:lnTo>
                  <a:pt x="537" y="453"/>
                </a:lnTo>
                <a:lnTo>
                  <a:pt x="537" y="453"/>
                </a:lnTo>
                <a:lnTo>
                  <a:pt x="535" y="453"/>
                </a:lnTo>
                <a:lnTo>
                  <a:pt x="535" y="453"/>
                </a:lnTo>
                <a:lnTo>
                  <a:pt x="535" y="453"/>
                </a:lnTo>
                <a:lnTo>
                  <a:pt x="533" y="453"/>
                </a:lnTo>
                <a:lnTo>
                  <a:pt x="533" y="453"/>
                </a:lnTo>
                <a:lnTo>
                  <a:pt x="533" y="451"/>
                </a:lnTo>
                <a:lnTo>
                  <a:pt x="533" y="451"/>
                </a:lnTo>
                <a:lnTo>
                  <a:pt x="533" y="449"/>
                </a:lnTo>
                <a:lnTo>
                  <a:pt x="533" y="449"/>
                </a:lnTo>
                <a:lnTo>
                  <a:pt x="531" y="447"/>
                </a:lnTo>
                <a:lnTo>
                  <a:pt x="531" y="447"/>
                </a:lnTo>
                <a:lnTo>
                  <a:pt x="531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7"/>
                </a:lnTo>
                <a:lnTo>
                  <a:pt x="529" y="445"/>
                </a:lnTo>
                <a:lnTo>
                  <a:pt x="529" y="445"/>
                </a:lnTo>
                <a:lnTo>
                  <a:pt x="533" y="445"/>
                </a:lnTo>
                <a:lnTo>
                  <a:pt x="533" y="443"/>
                </a:lnTo>
                <a:lnTo>
                  <a:pt x="535" y="438"/>
                </a:lnTo>
                <a:lnTo>
                  <a:pt x="535" y="438"/>
                </a:lnTo>
                <a:lnTo>
                  <a:pt x="535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38"/>
                </a:lnTo>
                <a:lnTo>
                  <a:pt x="537" y="440"/>
                </a:lnTo>
                <a:lnTo>
                  <a:pt x="539" y="443"/>
                </a:lnTo>
                <a:lnTo>
                  <a:pt x="539" y="443"/>
                </a:lnTo>
                <a:lnTo>
                  <a:pt x="541" y="445"/>
                </a:lnTo>
                <a:lnTo>
                  <a:pt x="541" y="445"/>
                </a:lnTo>
                <a:lnTo>
                  <a:pt x="541" y="445"/>
                </a:lnTo>
                <a:lnTo>
                  <a:pt x="545" y="447"/>
                </a:lnTo>
                <a:lnTo>
                  <a:pt x="550" y="449"/>
                </a:lnTo>
                <a:lnTo>
                  <a:pt x="550" y="449"/>
                </a:lnTo>
                <a:lnTo>
                  <a:pt x="552" y="451"/>
                </a:lnTo>
                <a:lnTo>
                  <a:pt x="554" y="455"/>
                </a:lnTo>
                <a:lnTo>
                  <a:pt x="554" y="455"/>
                </a:lnTo>
                <a:lnTo>
                  <a:pt x="556" y="455"/>
                </a:lnTo>
                <a:lnTo>
                  <a:pt x="556" y="455"/>
                </a:lnTo>
                <a:lnTo>
                  <a:pt x="562" y="455"/>
                </a:lnTo>
                <a:lnTo>
                  <a:pt x="562" y="455"/>
                </a:lnTo>
                <a:lnTo>
                  <a:pt x="566" y="453"/>
                </a:lnTo>
                <a:lnTo>
                  <a:pt x="568" y="453"/>
                </a:lnTo>
                <a:lnTo>
                  <a:pt x="570" y="451"/>
                </a:lnTo>
                <a:lnTo>
                  <a:pt x="570" y="451"/>
                </a:lnTo>
                <a:lnTo>
                  <a:pt x="573" y="449"/>
                </a:lnTo>
                <a:lnTo>
                  <a:pt x="573" y="449"/>
                </a:lnTo>
                <a:lnTo>
                  <a:pt x="573" y="447"/>
                </a:lnTo>
                <a:lnTo>
                  <a:pt x="573" y="447"/>
                </a:lnTo>
                <a:lnTo>
                  <a:pt x="573" y="445"/>
                </a:lnTo>
                <a:lnTo>
                  <a:pt x="573" y="443"/>
                </a:lnTo>
                <a:lnTo>
                  <a:pt x="577" y="440"/>
                </a:lnTo>
                <a:lnTo>
                  <a:pt x="581" y="436"/>
                </a:lnTo>
                <a:lnTo>
                  <a:pt x="581" y="434"/>
                </a:lnTo>
                <a:lnTo>
                  <a:pt x="583" y="434"/>
                </a:lnTo>
                <a:lnTo>
                  <a:pt x="583" y="432"/>
                </a:lnTo>
                <a:lnTo>
                  <a:pt x="583" y="430"/>
                </a:lnTo>
                <a:lnTo>
                  <a:pt x="583" y="428"/>
                </a:lnTo>
                <a:lnTo>
                  <a:pt x="583" y="420"/>
                </a:lnTo>
                <a:lnTo>
                  <a:pt x="581" y="417"/>
                </a:lnTo>
                <a:lnTo>
                  <a:pt x="581" y="415"/>
                </a:lnTo>
                <a:lnTo>
                  <a:pt x="579" y="411"/>
                </a:lnTo>
                <a:lnTo>
                  <a:pt x="579" y="411"/>
                </a:lnTo>
                <a:lnTo>
                  <a:pt x="579" y="409"/>
                </a:lnTo>
                <a:lnTo>
                  <a:pt x="577" y="409"/>
                </a:lnTo>
                <a:lnTo>
                  <a:pt x="575" y="407"/>
                </a:lnTo>
                <a:lnTo>
                  <a:pt x="573" y="405"/>
                </a:lnTo>
                <a:lnTo>
                  <a:pt x="573" y="403"/>
                </a:lnTo>
                <a:lnTo>
                  <a:pt x="570" y="401"/>
                </a:lnTo>
                <a:lnTo>
                  <a:pt x="568" y="401"/>
                </a:lnTo>
                <a:lnTo>
                  <a:pt x="566" y="401"/>
                </a:lnTo>
                <a:lnTo>
                  <a:pt x="564" y="399"/>
                </a:lnTo>
                <a:lnTo>
                  <a:pt x="564" y="397"/>
                </a:lnTo>
                <a:lnTo>
                  <a:pt x="564" y="397"/>
                </a:lnTo>
                <a:lnTo>
                  <a:pt x="562" y="394"/>
                </a:lnTo>
                <a:lnTo>
                  <a:pt x="562" y="394"/>
                </a:lnTo>
                <a:lnTo>
                  <a:pt x="560" y="394"/>
                </a:lnTo>
                <a:lnTo>
                  <a:pt x="560" y="394"/>
                </a:lnTo>
                <a:lnTo>
                  <a:pt x="558" y="394"/>
                </a:lnTo>
                <a:lnTo>
                  <a:pt x="558" y="394"/>
                </a:lnTo>
                <a:lnTo>
                  <a:pt x="556" y="394"/>
                </a:lnTo>
                <a:lnTo>
                  <a:pt x="552" y="392"/>
                </a:lnTo>
                <a:lnTo>
                  <a:pt x="547" y="388"/>
                </a:lnTo>
                <a:lnTo>
                  <a:pt x="547" y="388"/>
                </a:lnTo>
                <a:lnTo>
                  <a:pt x="547" y="388"/>
                </a:lnTo>
                <a:lnTo>
                  <a:pt x="547" y="386"/>
                </a:lnTo>
                <a:lnTo>
                  <a:pt x="547" y="386"/>
                </a:lnTo>
                <a:lnTo>
                  <a:pt x="547" y="386"/>
                </a:lnTo>
                <a:lnTo>
                  <a:pt x="550" y="386"/>
                </a:lnTo>
                <a:lnTo>
                  <a:pt x="556" y="390"/>
                </a:lnTo>
                <a:lnTo>
                  <a:pt x="556" y="390"/>
                </a:lnTo>
                <a:lnTo>
                  <a:pt x="556" y="390"/>
                </a:lnTo>
                <a:lnTo>
                  <a:pt x="558" y="390"/>
                </a:lnTo>
                <a:lnTo>
                  <a:pt x="558" y="388"/>
                </a:lnTo>
                <a:lnTo>
                  <a:pt x="558" y="390"/>
                </a:lnTo>
                <a:lnTo>
                  <a:pt x="560" y="390"/>
                </a:lnTo>
                <a:lnTo>
                  <a:pt x="560" y="390"/>
                </a:lnTo>
                <a:lnTo>
                  <a:pt x="562" y="390"/>
                </a:lnTo>
                <a:lnTo>
                  <a:pt x="562" y="390"/>
                </a:lnTo>
                <a:lnTo>
                  <a:pt x="562" y="390"/>
                </a:lnTo>
                <a:lnTo>
                  <a:pt x="564" y="388"/>
                </a:lnTo>
                <a:lnTo>
                  <a:pt x="564" y="388"/>
                </a:lnTo>
                <a:lnTo>
                  <a:pt x="564" y="388"/>
                </a:lnTo>
                <a:lnTo>
                  <a:pt x="566" y="386"/>
                </a:lnTo>
                <a:lnTo>
                  <a:pt x="568" y="386"/>
                </a:lnTo>
                <a:lnTo>
                  <a:pt x="568" y="386"/>
                </a:lnTo>
                <a:lnTo>
                  <a:pt x="570" y="384"/>
                </a:lnTo>
                <a:lnTo>
                  <a:pt x="570" y="380"/>
                </a:lnTo>
                <a:lnTo>
                  <a:pt x="573" y="378"/>
                </a:lnTo>
                <a:lnTo>
                  <a:pt x="573" y="378"/>
                </a:lnTo>
                <a:lnTo>
                  <a:pt x="573" y="378"/>
                </a:lnTo>
                <a:lnTo>
                  <a:pt x="575" y="380"/>
                </a:lnTo>
                <a:lnTo>
                  <a:pt x="577" y="380"/>
                </a:lnTo>
                <a:lnTo>
                  <a:pt x="577" y="380"/>
                </a:lnTo>
                <a:lnTo>
                  <a:pt x="583" y="378"/>
                </a:lnTo>
                <a:lnTo>
                  <a:pt x="583" y="376"/>
                </a:lnTo>
                <a:lnTo>
                  <a:pt x="585" y="374"/>
                </a:lnTo>
                <a:lnTo>
                  <a:pt x="587" y="367"/>
                </a:lnTo>
                <a:lnTo>
                  <a:pt x="587" y="365"/>
                </a:lnTo>
                <a:lnTo>
                  <a:pt x="589" y="363"/>
                </a:lnTo>
                <a:lnTo>
                  <a:pt x="591" y="363"/>
                </a:lnTo>
                <a:lnTo>
                  <a:pt x="593" y="361"/>
                </a:lnTo>
                <a:lnTo>
                  <a:pt x="595" y="359"/>
                </a:lnTo>
                <a:lnTo>
                  <a:pt x="595" y="357"/>
                </a:lnTo>
                <a:lnTo>
                  <a:pt x="598" y="357"/>
                </a:lnTo>
                <a:lnTo>
                  <a:pt x="598" y="357"/>
                </a:lnTo>
                <a:lnTo>
                  <a:pt x="602" y="359"/>
                </a:lnTo>
                <a:lnTo>
                  <a:pt x="602" y="359"/>
                </a:lnTo>
                <a:lnTo>
                  <a:pt x="604" y="359"/>
                </a:lnTo>
                <a:lnTo>
                  <a:pt x="616" y="355"/>
                </a:lnTo>
                <a:lnTo>
                  <a:pt x="618" y="355"/>
                </a:lnTo>
                <a:lnTo>
                  <a:pt x="621" y="353"/>
                </a:lnTo>
                <a:lnTo>
                  <a:pt x="623" y="353"/>
                </a:lnTo>
                <a:lnTo>
                  <a:pt x="623" y="351"/>
                </a:lnTo>
                <a:lnTo>
                  <a:pt x="623" y="351"/>
                </a:lnTo>
                <a:lnTo>
                  <a:pt x="623" y="351"/>
                </a:lnTo>
                <a:lnTo>
                  <a:pt x="623" y="349"/>
                </a:lnTo>
                <a:lnTo>
                  <a:pt x="623" y="349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21" y="346"/>
                </a:lnTo>
                <a:lnTo>
                  <a:pt x="618" y="346"/>
                </a:lnTo>
                <a:lnTo>
                  <a:pt x="616" y="346"/>
                </a:lnTo>
                <a:lnTo>
                  <a:pt x="616" y="349"/>
                </a:lnTo>
                <a:lnTo>
                  <a:pt x="616" y="349"/>
                </a:lnTo>
                <a:lnTo>
                  <a:pt x="612" y="349"/>
                </a:lnTo>
                <a:lnTo>
                  <a:pt x="610" y="349"/>
                </a:lnTo>
                <a:lnTo>
                  <a:pt x="610" y="349"/>
                </a:lnTo>
                <a:lnTo>
                  <a:pt x="610" y="346"/>
                </a:lnTo>
                <a:lnTo>
                  <a:pt x="608" y="346"/>
                </a:lnTo>
                <a:lnTo>
                  <a:pt x="608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6" y="346"/>
                </a:lnTo>
                <a:lnTo>
                  <a:pt x="604" y="346"/>
                </a:lnTo>
                <a:lnTo>
                  <a:pt x="604" y="349"/>
                </a:lnTo>
                <a:lnTo>
                  <a:pt x="604" y="349"/>
                </a:lnTo>
                <a:lnTo>
                  <a:pt x="595" y="346"/>
                </a:lnTo>
                <a:lnTo>
                  <a:pt x="593" y="346"/>
                </a:lnTo>
                <a:lnTo>
                  <a:pt x="591" y="349"/>
                </a:lnTo>
                <a:lnTo>
                  <a:pt x="587" y="349"/>
                </a:lnTo>
                <a:lnTo>
                  <a:pt x="585" y="351"/>
                </a:lnTo>
                <a:lnTo>
                  <a:pt x="577" y="351"/>
                </a:lnTo>
                <a:lnTo>
                  <a:pt x="575" y="353"/>
                </a:lnTo>
                <a:lnTo>
                  <a:pt x="575" y="353"/>
                </a:lnTo>
                <a:lnTo>
                  <a:pt x="573" y="353"/>
                </a:lnTo>
                <a:lnTo>
                  <a:pt x="573" y="353"/>
                </a:lnTo>
                <a:lnTo>
                  <a:pt x="573" y="349"/>
                </a:lnTo>
                <a:lnTo>
                  <a:pt x="570" y="349"/>
                </a:lnTo>
                <a:lnTo>
                  <a:pt x="568" y="344"/>
                </a:lnTo>
                <a:lnTo>
                  <a:pt x="568" y="342"/>
                </a:lnTo>
                <a:lnTo>
                  <a:pt x="566" y="342"/>
                </a:lnTo>
                <a:lnTo>
                  <a:pt x="566" y="340"/>
                </a:lnTo>
                <a:lnTo>
                  <a:pt x="568" y="340"/>
                </a:lnTo>
                <a:lnTo>
                  <a:pt x="570" y="340"/>
                </a:lnTo>
                <a:lnTo>
                  <a:pt x="573" y="338"/>
                </a:lnTo>
                <a:lnTo>
                  <a:pt x="575" y="338"/>
                </a:lnTo>
                <a:lnTo>
                  <a:pt x="577" y="334"/>
                </a:lnTo>
                <a:lnTo>
                  <a:pt x="575" y="332"/>
                </a:lnTo>
                <a:lnTo>
                  <a:pt x="575" y="332"/>
                </a:lnTo>
                <a:lnTo>
                  <a:pt x="573" y="330"/>
                </a:lnTo>
                <a:lnTo>
                  <a:pt x="573" y="330"/>
                </a:lnTo>
                <a:lnTo>
                  <a:pt x="573" y="328"/>
                </a:lnTo>
                <a:lnTo>
                  <a:pt x="573" y="326"/>
                </a:lnTo>
                <a:lnTo>
                  <a:pt x="573" y="326"/>
                </a:lnTo>
                <a:lnTo>
                  <a:pt x="573" y="321"/>
                </a:lnTo>
                <a:lnTo>
                  <a:pt x="570" y="321"/>
                </a:lnTo>
                <a:lnTo>
                  <a:pt x="573" y="319"/>
                </a:lnTo>
                <a:lnTo>
                  <a:pt x="573" y="317"/>
                </a:lnTo>
                <a:lnTo>
                  <a:pt x="575" y="317"/>
                </a:lnTo>
                <a:lnTo>
                  <a:pt x="575" y="317"/>
                </a:lnTo>
                <a:lnTo>
                  <a:pt x="579" y="315"/>
                </a:lnTo>
                <a:lnTo>
                  <a:pt x="583" y="313"/>
                </a:lnTo>
                <a:lnTo>
                  <a:pt x="583" y="313"/>
                </a:lnTo>
                <a:lnTo>
                  <a:pt x="587" y="313"/>
                </a:lnTo>
                <a:lnTo>
                  <a:pt x="589" y="311"/>
                </a:lnTo>
                <a:lnTo>
                  <a:pt x="589" y="311"/>
                </a:lnTo>
                <a:lnTo>
                  <a:pt x="598" y="305"/>
                </a:lnTo>
                <a:lnTo>
                  <a:pt x="606" y="305"/>
                </a:lnTo>
                <a:lnTo>
                  <a:pt x="606" y="296"/>
                </a:lnTo>
                <a:lnTo>
                  <a:pt x="606" y="292"/>
                </a:lnTo>
                <a:lnTo>
                  <a:pt x="606" y="292"/>
                </a:lnTo>
                <a:lnTo>
                  <a:pt x="606" y="290"/>
                </a:lnTo>
                <a:lnTo>
                  <a:pt x="604" y="288"/>
                </a:lnTo>
                <a:lnTo>
                  <a:pt x="604" y="288"/>
                </a:lnTo>
                <a:lnTo>
                  <a:pt x="604" y="286"/>
                </a:lnTo>
                <a:lnTo>
                  <a:pt x="604" y="284"/>
                </a:lnTo>
                <a:lnTo>
                  <a:pt x="604" y="282"/>
                </a:lnTo>
                <a:lnTo>
                  <a:pt x="602" y="280"/>
                </a:lnTo>
                <a:lnTo>
                  <a:pt x="602" y="280"/>
                </a:lnTo>
                <a:lnTo>
                  <a:pt x="600" y="278"/>
                </a:lnTo>
                <a:lnTo>
                  <a:pt x="600" y="278"/>
                </a:lnTo>
                <a:lnTo>
                  <a:pt x="598" y="275"/>
                </a:lnTo>
                <a:lnTo>
                  <a:pt x="600" y="273"/>
                </a:lnTo>
                <a:lnTo>
                  <a:pt x="598" y="271"/>
                </a:lnTo>
                <a:lnTo>
                  <a:pt x="598" y="269"/>
                </a:lnTo>
                <a:lnTo>
                  <a:pt x="598" y="267"/>
                </a:lnTo>
                <a:lnTo>
                  <a:pt x="598" y="265"/>
                </a:lnTo>
                <a:lnTo>
                  <a:pt x="600" y="263"/>
                </a:lnTo>
                <a:lnTo>
                  <a:pt x="600" y="261"/>
                </a:lnTo>
                <a:lnTo>
                  <a:pt x="600" y="261"/>
                </a:lnTo>
                <a:lnTo>
                  <a:pt x="600" y="261"/>
                </a:lnTo>
                <a:lnTo>
                  <a:pt x="602" y="261"/>
                </a:lnTo>
                <a:lnTo>
                  <a:pt x="602" y="261"/>
                </a:lnTo>
                <a:lnTo>
                  <a:pt x="604" y="263"/>
                </a:lnTo>
                <a:lnTo>
                  <a:pt x="604" y="263"/>
                </a:lnTo>
                <a:lnTo>
                  <a:pt x="606" y="263"/>
                </a:lnTo>
                <a:lnTo>
                  <a:pt x="606" y="265"/>
                </a:lnTo>
                <a:lnTo>
                  <a:pt x="608" y="265"/>
                </a:lnTo>
                <a:lnTo>
                  <a:pt x="610" y="263"/>
                </a:lnTo>
                <a:lnTo>
                  <a:pt x="612" y="263"/>
                </a:lnTo>
                <a:lnTo>
                  <a:pt x="614" y="263"/>
                </a:lnTo>
                <a:lnTo>
                  <a:pt x="614" y="261"/>
                </a:lnTo>
                <a:lnTo>
                  <a:pt x="616" y="261"/>
                </a:lnTo>
                <a:lnTo>
                  <a:pt x="616" y="259"/>
                </a:lnTo>
                <a:lnTo>
                  <a:pt x="616" y="259"/>
                </a:lnTo>
                <a:lnTo>
                  <a:pt x="616" y="257"/>
                </a:lnTo>
                <a:lnTo>
                  <a:pt x="616" y="257"/>
                </a:lnTo>
                <a:lnTo>
                  <a:pt x="616" y="255"/>
                </a:lnTo>
                <a:lnTo>
                  <a:pt x="614" y="255"/>
                </a:lnTo>
                <a:lnTo>
                  <a:pt x="612" y="255"/>
                </a:lnTo>
                <a:lnTo>
                  <a:pt x="608" y="255"/>
                </a:lnTo>
                <a:lnTo>
                  <a:pt x="604" y="255"/>
                </a:lnTo>
                <a:lnTo>
                  <a:pt x="604" y="255"/>
                </a:lnTo>
                <a:lnTo>
                  <a:pt x="602" y="255"/>
                </a:lnTo>
                <a:lnTo>
                  <a:pt x="600" y="252"/>
                </a:lnTo>
                <a:lnTo>
                  <a:pt x="595" y="248"/>
                </a:lnTo>
                <a:lnTo>
                  <a:pt x="595" y="246"/>
                </a:lnTo>
                <a:lnTo>
                  <a:pt x="595" y="246"/>
                </a:lnTo>
                <a:lnTo>
                  <a:pt x="595" y="244"/>
                </a:lnTo>
                <a:lnTo>
                  <a:pt x="595" y="242"/>
                </a:lnTo>
                <a:lnTo>
                  <a:pt x="598" y="242"/>
                </a:lnTo>
                <a:lnTo>
                  <a:pt x="598" y="242"/>
                </a:lnTo>
                <a:lnTo>
                  <a:pt x="598" y="242"/>
                </a:lnTo>
                <a:lnTo>
                  <a:pt x="604" y="244"/>
                </a:lnTo>
                <a:lnTo>
                  <a:pt x="606" y="244"/>
                </a:lnTo>
                <a:lnTo>
                  <a:pt x="606" y="244"/>
                </a:lnTo>
                <a:lnTo>
                  <a:pt x="608" y="244"/>
                </a:lnTo>
                <a:lnTo>
                  <a:pt x="608" y="242"/>
                </a:lnTo>
                <a:lnTo>
                  <a:pt x="612" y="238"/>
                </a:lnTo>
                <a:lnTo>
                  <a:pt x="621" y="232"/>
                </a:lnTo>
                <a:lnTo>
                  <a:pt x="621" y="232"/>
                </a:lnTo>
                <a:lnTo>
                  <a:pt x="623" y="232"/>
                </a:lnTo>
                <a:lnTo>
                  <a:pt x="625" y="232"/>
                </a:lnTo>
                <a:lnTo>
                  <a:pt x="625" y="232"/>
                </a:lnTo>
                <a:lnTo>
                  <a:pt x="627" y="232"/>
                </a:lnTo>
                <a:lnTo>
                  <a:pt x="627" y="232"/>
                </a:lnTo>
                <a:lnTo>
                  <a:pt x="629" y="229"/>
                </a:lnTo>
                <a:lnTo>
                  <a:pt x="629" y="229"/>
                </a:lnTo>
                <a:lnTo>
                  <a:pt x="631" y="227"/>
                </a:lnTo>
                <a:lnTo>
                  <a:pt x="639" y="211"/>
                </a:lnTo>
                <a:lnTo>
                  <a:pt x="639" y="209"/>
                </a:lnTo>
                <a:lnTo>
                  <a:pt x="637" y="207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3" name="Freeform 98">
            <a:extLst>
              <a:ext uri="{FF2B5EF4-FFF2-40B4-BE49-F238E27FC236}">
                <a16:creationId xmlns:a16="http://schemas.microsoft.com/office/drawing/2014/main" id="{4108D991-3787-4BD7-B0B4-96754C789946}"/>
              </a:ext>
            </a:extLst>
          </p:cNvPr>
          <p:cNvSpPr>
            <a:spLocks/>
          </p:cNvSpPr>
          <p:nvPr/>
        </p:nvSpPr>
        <p:spPr bwMode="auto">
          <a:xfrm>
            <a:off x="7291528" y="4811042"/>
            <a:ext cx="96808" cy="136947"/>
          </a:xfrm>
          <a:custGeom>
            <a:avLst/>
            <a:gdLst>
              <a:gd name="T0" fmla="*/ 63 w 63"/>
              <a:gd name="T1" fmla="*/ 46 h 94"/>
              <a:gd name="T2" fmla="*/ 58 w 63"/>
              <a:gd name="T3" fmla="*/ 39 h 94"/>
              <a:gd name="T4" fmla="*/ 58 w 63"/>
              <a:gd name="T5" fmla="*/ 35 h 94"/>
              <a:gd name="T6" fmla="*/ 56 w 63"/>
              <a:gd name="T7" fmla="*/ 31 h 94"/>
              <a:gd name="T8" fmla="*/ 56 w 63"/>
              <a:gd name="T9" fmla="*/ 20 h 94"/>
              <a:gd name="T10" fmla="*/ 52 w 63"/>
              <a:gd name="T11" fmla="*/ 14 h 94"/>
              <a:gd name="T12" fmla="*/ 48 w 63"/>
              <a:gd name="T13" fmla="*/ 14 h 94"/>
              <a:gd name="T14" fmla="*/ 44 w 63"/>
              <a:gd name="T15" fmla="*/ 14 h 94"/>
              <a:gd name="T16" fmla="*/ 31 w 63"/>
              <a:gd name="T17" fmla="*/ 16 h 94"/>
              <a:gd name="T18" fmla="*/ 25 w 63"/>
              <a:gd name="T19" fmla="*/ 14 h 94"/>
              <a:gd name="T20" fmla="*/ 23 w 63"/>
              <a:gd name="T21" fmla="*/ 6 h 94"/>
              <a:gd name="T22" fmla="*/ 17 w 63"/>
              <a:gd name="T23" fmla="*/ 4 h 94"/>
              <a:gd name="T24" fmla="*/ 15 w 63"/>
              <a:gd name="T25" fmla="*/ 0 h 94"/>
              <a:gd name="T26" fmla="*/ 13 w 63"/>
              <a:gd name="T27" fmla="*/ 0 h 94"/>
              <a:gd name="T28" fmla="*/ 8 w 63"/>
              <a:gd name="T29" fmla="*/ 4 h 94"/>
              <a:gd name="T30" fmla="*/ 0 w 63"/>
              <a:gd name="T31" fmla="*/ 8 h 94"/>
              <a:gd name="T32" fmla="*/ 4 w 63"/>
              <a:gd name="T33" fmla="*/ 16 h 94"/>
              <a:gd name="T34" fmla="*/ 10 w 63"/>
              <a:gd name="T35" fmla="*/ 14 h 94"/>
              <a:gd name="T36" fmla="*/ 17 w 63"/>
              <a:gd name="T37" fmla="*/ 12 h 94"/>
              <a:gd name="T38" fmla="*/ 6 w 63"/>
              <a:gd name="T39" fmla="*/ 18 h 94"/>
              <a:gd name="T40" fmla="*/ 6 w 63"/>
              <a:gd name="T41" fmla="*/ 23 h 94"/>
              <a:gd name="T42" fmla="*/ 8 w 63"/>
              <a:gd name="T43" fmla="*/ 29 h 94"/>
              <a:gd name="T44" fmla="*/ 19 w 63"/>
              <a:gd name="T45" fmla="*/ 27 h 94"/>
              <a:gd name="T46" fmla="*/ 19 w 63"/>
              <a:gd name="T47" fmla="*/ 29 h 94"/>
              <a:gd name="T48" fmla="*/ 13 w 63"/>
              <a:gd name="T49" fmla="*/ 31 h 94"/>
              <a:gd name="T50" fmla="*/ 17 w 63"/>
              <a:gd name="T51" fmla="*/ 35 h 94"/>
              <a:gd name="T52" fmla="*/ 19 w 63"/>
              <a:gd name="T53" fmla="*/ 35 h 94"/>
              <a:gd name="T54" fmla="*/ 25 w 63"/>
              <a:gd name="T55" fmla="*/ 39 h 94"/>
              <a:gd name="T56" fmla="*/ 29 w 63"/>
              <a:gd name="T57" fmla="*/ 43 h 94"/>
              <a:gd name="T58" fmla="*/ 25 w 63"/>
              <a:gd name="T59" fmla="*/ 39 h 94"/>
              <a:gd name="T60" fmla="*/ 19 w 63"/>
              <a:gd name="T61" fmla="*/ 39 h 94"/>
              <a:gd name="T62" fmla="*/ 13 w 63"/>
              <a:gd name="T63" fmla="*/ 41 h 94"/>
              <a:gd name="T64" fmla="*/ 21 w 63"/>
              <a:gd name="T65" fmla="*/ 43 h 94"/>
              <a:gd name="T66" fmla="*/ 29 w 63"/>
              <a:gd name="T67" fmla="*/ 66 h 94"/>
              <a:gd name="T68" fmla="*/ 25 w 63"/>
              <a:gd name="T69" fmla="*/ 71 h 94"/>
              <a:gd name="T70" fmla="*/ 31 w 63"/>
              <a:gd name="T71" fmla="*/ 81 h 94"/>
              <a:gd name="T72" fmla="*/ 35 w 63"/>
              <a:gd name="T73" fmla="*/ 83 h 94"/>
              <a:gd name="T74" fmla="*/ 40 w 63"/>
              <a:gd name="T75" fmla="*/ 91 h 94"/>
              <a:gd name="T76" fmla="*/ 48 w 63"/>
              <a:gd name="T77" fmla="*/ 89 h 94"/>
              <a:gd name="T78" fmla="*/ 52 w 63"/>
              <a:gd name="T79" fmla="*/ 89 h 94"/>
              <a:gd name="T80" fmla="*/ 56 w 63"/>
              <a:gd name="T81" fmla="*/ 85 h 94"/>
              <a:gd name="T82" fmla="*/ 58 w 63"/>
              <a:gd name="T83" fmla="*/ 81 h 94"/>
              <a:gd name="T84" fmla="*/ 58 w 63"/>
              <a:gd name="T85" fmla="*/ 77 h 94"/>
              <a:gd name="T86" fmla="*/ 58 w 63"/>
              <a:gd name="T87" fmla="*/ 71 h 94"/>
              <a:gd name="T88" fmla="*/ 63 w 63"/>
              <a:gd name="T89" fmla="*/ 62 h 94"/>
              <a:gd name="T90" fmla="*/ 61 w 63"/>
              <a:gd name="T91" fmla="*/ 60 h 94"/>
              <a:gd name="T92" fmla="*/ 56 w 63"/>
              <a:gd name="T93" fmla="*/ 56 h 94"/>
              <a:gd name="T94" fmla="*/ 61 w 63"/>
              <a:gd name="T95" fmla="*/ 54 h 94"/>
              <a:gd name="T96" fmla="*/ 63 w 63"/>
              <a:gd name="T97" fmla="*/ 5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3" h="94">
                <a:moveTo>
                  <a:pt x="63" y="48"/>
                </a:moveTo>
                <a:lnTo>
                  <a:pt x="63" y="46"/>
                </a:lnTo>
                <a:lnTo>
                  <a:pt x="63" y="46"/>
                </a:lnTo>
                <a:lnTo>
                  <a:pt x="63" y="46"/>
                </a:lnTo>
                <a:lnTo>
                  <a:pt x="58" y="41"/>
                </a:lnTo>
                <a:lnTo>
                  <a:pt x="58" y="41"/>
                </a:lnTo>
                <a:lnTo>
                  <a:pt x="58" y="39"/>
                </a:lnTo>
                <a:lnTo>
                  <a:pt x="58" y="39"/>
                </a:lnTo>
                <a:lnTo>
                  <a:pt x="58" y="37"/>
                </a:lnTo>
                <a:lnTo>
                  <a:pt x="58" y="37"/>
                </a:lnTo>
                <a:lnTo>
                  <a:pt x="58" y="37"/>
                </a:lnTo>
                <a:lnTo>
                  <a:pt x="58" y="35"/>
                </a:lnTo>
                <a:lnTo>
                  <a:pt x="58" y="35"/>
                </a:lnTo>
                <a:lnTo>
                  <a:pt x="56" y="33"/>
                </a:lnTo>
                <a:lnTo>
                  <a:pt x="56" y="33"/>
                </a:lnTo>
                <a:lnTo>
                  <a:pt x="56" y="31"/>
                </a:lnTo>
                <a:lnTo>
                  <a:pt x="58" y="29"/>
                </a:lnTo>
                <a:lnTo>
                  <a:pt x="58" y="27"/>
                </a:lnTo>
                <a:lnTo>
                  <a:pt x="58" y="27"/>
                </a:lnTo>
                <a:lnTo>
                  <a:pt x="56" y="20"/>
                </a:lnTo>
                <a:lnTo>
                  <a:pt x="56" y="16"/>
                </a:lnTo>
                <a:lnTo>
                  <a:pt x="56" y="16"/>
                </a:lnTo>
                <a:lnTo>
                  <a:pt x="54" y="16"/>
                </a:lnTo>
                <a:lnTo>
                  <a:pt x="52" y="14"/>
                </a:lnTo>
                <a:lnTo>
                  <a:pt x="50" y="14"/>
                </a:lnTo>
                <a:lnTo>
                  <a:pt x="50" y="12"/>
                </a:lnTo>
                <a:lnTo>
                  <a:pt x="48" y="12"/>
                </a:lnTo>
                <a:lnTo>
                  <a:pt x="48" y="14"/>
                </a:lnTo>
                <a:lnTo>
                  <a:pt x="48" y="14"/>
                </a:lnTo>
                <a:lnTo>
                  <a:pt x="46" y="14"/>
                </a:lnTo>
                <a:lnTo>
                  <a:pt x="46" y="14"/>
                </a:lnTo>
                <a:lnTo>
                  <a:pt x="44" y="14"/>
                </a:lnTo>
                <a:lnTo>
                  <a:pt x="42" y="14"/>
                </a:lnTo>
                <a:lnTo>
                  <a:pt x="38" y="14"/>
                </a:lnTo>
                <a:lnTo>
                  <a:pt x="33" y="16"/>
                </a:lnTo>
                <a:lnTo>
                  <a:pt x="31" y="16"/>
                </a:lnTo>
                <a:lnTo>
                  <a:pt x="29" y="16"/>
                </a:lnTo>
                <a:lnTo>
                  <a:pt x="29" y="16"/>
                </a:lnTo>
                <a:lnTo>
                  <a:pt x="27" y="16"/>
                </a:lnTo>
                <a:lnTo>
                  <a:pt x="25" y="14"/>
                </a:lnTo>
                <a:lnTo>
                  <a:pt x="25" y="12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1" y="4"/>
                </a:lnTo>
                <a:lnTo>
                  <a:pt x="19" y="4"/>
                </a:lnTo>
                <a:lnTo>
                  <a:pt x="17" y="4"/>
                </a:lnTo>
                <a:lnTo>
                  <a:pt x="17" y="4"/>
                </a:lnTo>
                <a:lnTo>
                  <a:pt x="17" y="4"/>
                </a:lnTo>
                <a:lnTo>
                  <a:pt x="17" y="2"/>
                </a:lnTo>
                <a:lnTo>
                  <a:pt x="17" y="2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3" y="0"/>
                </a:lnTo>
                <a:lnTo>
                  <a:pt x="13" y="4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4" y="4"/>
                </a:lnTo>
                <a:lnTo>
                  <a:pt x="2" y="6"/>
                </a:lnTo>
                <a:lnTo>
                  <a:pt x="0" y="6"/>
                </a:lnTo>
                <a:lnTo>
                  <a:pt x="0" y="8"/>
                </a:lnTo>
                <a:lnTo>
                  <a:pt x="0" y="8"/>
                </a:lnTo>
                <a:lnTo>
                  <a:pt x="2" y="12"/>
                </a:lnTo>
                <a:lnTo>
                  <a:pt x="2" y="14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8" y="14"/>
                </a:lnTo>
                <a:lnTo>
                  <a:pt x="10" y="14"/>
                </a:lnTo>
                <a:lnTo>
                  <a:pt x="10" y="12"/>
                </a:lnTo>
                <a:lnTo>
                  <a:pt x="13" y="12"/>
                </a:lnTo>
                <a:lnTo>
                  <a:pt x="17" y="12"/>
                </a:lnTo>
                <a:lnTo>
                  <a:pt x="17" y="12"/>
                </a:lnTo>
                <a:lnTo>
                  <a:pt x="10" y="14"/>
                </a:lnTo>
                <a:lnTo>
                  <a:pt x="8" y="16"/>
                </a:lnTo>
                <a:lnTo>
                  <a:pt x="6" y="16"/>
                </a:lnTo>
                <a:lnTo>
                  <a:pt x="6" y="18"/>
                </a:lnTo>
                <a:lnTo>
                  <a:pt x="6" y="18"/>
                </a:lnTo>
                <a:lnTo>
                  <a:pt x="6" y="18"/>
                </a:lnTo>
                <a:lnTo>
                  <a:pt x="6" y="20"/>
                </a:lnTo>
                <a:lnTo>
                  <a:pt x="6" y="23"/>
                </a:lnTo>
                <a:lnTo>
                  <a:pt x="6" y="23"/>
                </a:lnTo>
                <a:lnTo>
                  <a:pt x="8" y="25"/>
                </a:lnTo>
                <a:lnTo>
                  <a:pt x="6" y="29"/>
                </a:lnTo>
                <a:lnTo>
                  <a:pt x="8" y="29"/>
                </a:lnTo>
                <a:lnTo>
                  <a:pt x="10" y="31"/>
                </a:lnTo>
                <a:lnTo>
                  <a:pt x="13" y="29"/>
                </a:lnTo>
                <a:lnTo>
                  <a:pt x="19" y="25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7"/>
                </a:lnTo>
                <a:lnTo>
                  <a:pt x="19" y="29"/>
                </a:lnTo>
                <a:lnTo>
                  <a:pt x="15" y="29"/>
                </a:lnTo>
                <a:lnTo>
                  <a:pt x="15" y="29"/>
                </a:lnTo>
                <a:lnTo>
                  <a:pt x="13" y="31"/>
                </a:lnTo>
                <a:lnTo>
                  <a:pt x="13" y="31"/>
                </a:lnTo>
                <a:lnTo>
                  <a:pt x="10" y="33"/>
                </a:lnTo>
                <a:lnTo>
                  <a:pt x="13" y="35"/>
                </a:lnTo>
                <a:lnTo>
                  <a:pt x="13" y="35"/>
                </a:lnTo>
                <a:lnTo>
                  <a:pt x="17" y="35"/>
                </a:lnTo>
                <a:lnTo>
                  <a:pt x="17" y="35"/>
                </a:lnTo>
                <a:lnTo>
                  <a:pt x="17" y="35"/>
                </a:lnTo>
                <a:lnTo>
                  <a:pt x="19" y="35"/>
                </a:lnTo>
                <a:lnTo>
                  <a:pt x="19" y="35"/>
                </a:lnTo>
                <a:lnTo>
                  <a:pt x="21" y="35"/>
                </a:lnTo>
                <a:lnTo>
                  <a:pt x="21" y="35"/>
                </a:lnTo>
                <a:lnTo>
                  <a:pt x="25" y="37"/>
                </a:lnTo>
                <a:lnTo>
                  <a:pt x="25" y="39"/>
                </a:lnTo>
                <a:lnTo>
                  <a:pt x="27" y="41"/>
                </a:lnTo>
                <a:lnTo>
                  <a:pt x="29" y="43"/>
                </a:lnTo>
                <a:lnTo>
                  <a:pt x="29" y="43"/>
                </a:lnTo>
                <a:lnTo>
                  <a:pt x="29" y="43"/>
                </a:lnTo>
                <a:lnTo>
                  <a:pt x="27" y="43"/>
                </a:lnTo>
                <a:lnTo>
                  <a:pt x="27" y="43"/>
                </a:lnTo>
                <a:lnTo>
                  <a:pt x="27" y="41"/>
                </a:lnTo>
                <a:lnTo>
                  <a:pt x="25" y="39"/>
                </a:lnTo>
                <a:lnTo>
                  <a:pt x="23" y="39"/>
                </a:lnTo>
                <a:lnTo>
                  <a:pt x="21" y="39"/>
                </a:lnTo>
                <a:lnTo>
                  <a:pt x="19" y="39"/>
                </a:lnTo>
                <a:lnTo>
                  <a:pt x="19" y="39"/>
                </a:lnTo>
                <a:lnTo>
                  <a:pt x="17" y="39"/>
                </a:lnTo>
                <a:lnTo>
                  <a:pt x="17" y="39"/>
                </a:lnTo>
                <a:lnTo>
                  <a:pt x="10" y="39"/>
                </a:lnTo>
                <a:lnTo>
                  <a:pt x="13" y="41"/>
                </a:lnTo>
                <a:lnTo>
                  <a:pt x="15" y="43"/>
                </a:lnTo>
                <a:lnTo>
                  <a:pt x="17" y="43"/>
                </a:lnTo>
                <a:lnTo>
                  <a:pt x="19" y="43"/>
                </a:lnTo>
                <a:lnTo>
                  <a:pt x="21" y="43"/>
                </a:lnTo>
                <a:lnTo>
                  <a:pt x="21" y="46"/>
                </a:lnTo>
                <a:lnTo>
                  <a:pt x="27" y="64"/>
                </a:lnTo>
                <a:lnTo>
                  <a:pt x="27" y="64"/>
                </a:lnTo>
                <a:lnTo>
                  <a:pt x="29" y="66"/>
                </a:lnTo>
                <a:lnTo>
                  <a:pt x="27" y="66"/>
                </a:lnTo>
                <a:lnTo>
                  <a:pt x="25" y="68"/>
                </a:lnTo>
                <a:lnTo>
                  <a:pt x="25" y="68"/>
                </a:lnTo>
                <a:lnTo>
                  <a:pt x="25" y="71"/>
                </a:lnTo>
                <a:lnTo>
                  <a:pt x="23" y="73"/>
                </a:lnTo>
                <a:lnTo>
                  <a:pt x="29" y="75"/>
                </a:lnTo>
                <a:lnTo>
                  <a:pt x="29" y="75"/>
                </a:lnTo>
                <a:lnTo>
                  <a:pt x="31" y="81"/>
                </a:lnTo>
                <a:lnTo>
                  <a:pt x="33" y="81"/>
                </a:lnTo>
                <a:lnTo>
                  <a:pt x="33" y="81"/>
                </a:lnTo>
                <a:lnTo>
                  <a:pt x="35" y="83"/>
                </a:lnTo>
                <a:lnTo>
                  <a:pt x="35" y="83"/>
                </a:lnTo>
                <a:lnTo>
                  <a:pt x="35" y="87"/>
                </a:lnTo>
                <a:lnTo>
                  <a:pt x="35" y="89"/>
                </a:lnTo>
                <a:lnTo>
                  <a:pt x="35" y="89"/>
                </a:lnTo>
                <a:lnTo>
                  <a:pt x="40" y="91"/>
                </a:lnTo>
                <a:lnTo>
                  <a:pt x="40" y="94"/>
                </a:lnTo>
                <a:lnTo>
                  <a:pt x="42" y="94"/>
                </a:lnTo>
                <a:lnTo>
                  <a:pt x="44" y="91"/>
                </a:lnTo>
                <a:lnTo>
                  <a:pt x="48" y="89"/>
                </a:lnTo>
                <a:lnTo>
                  <a:pt x="48" y="89"/>
                </a:lnTo>
                <a:lnTo>
                  <a:pt x="48" y="89"/>
                </a:lnTo>
                <a:lnTo>
                  <a:pt x="50" y="89"/>
                </a:lnTo>
                <a:lnTo>
                  <a:pt x="52" y="89"/>
                </a:lnTo>
                <a:lnTo>
                  <a:pt x="54" y="89"/>
                </a:lnTo>
                <a:lnTo>
                  <a:pt x="54" y="87"/>
                </a:lnTo>
                <a:lnTo>
                  <a:pt x="56" y="85"/>
                </a:lnTo>
                <a:lnTo>
                  <a:pt x="56" y="85"/>
                </a:lnTo>
                <a:lnTo>
                  <a:pt x="56" y="85"/>
                </a:lnTo>
                <a:lnTo>
                  <a:pt x="56" y="83"/>
                </a:lnTo>
                <a:lnTo>
                  <a:pt x="58" y="81"/>
                </a:lnTo>
                <a:lnTo>
                  <a:pt x="58" y="81"/>
                </a:lnTo>
                <a:lnTo>
                  <a:pt x="58" y="79"/>
                </a:lnTo>
                <a:lnTo>
                  <a:pt x="58" y="79"/>
                </a:lnTo>
                <a:lnTo>
                  <a:pt x="58" y="77"/>
                </a:lnTo>
                <a:lnTo>
                  <a:pt x="58" y="77"/>
                </a:lnTo>
                <a:lnTo>
                  <a:pt x="58" y="73"/>
                </a:lnTo>
                <a:lnTo>
                  <a:pt x="58" y="73"/>
                </a:lnTo>
                <a:lnTo>
                  <a:pt x="58" y="71"/>
                </a:lnTo>
                <a:lnTo>
                  <a:pt x="58" y="71"/>
                </a:lnTo>
                <a:lnTo>
                  <a:pt x="58" y="68"/>
                </a:lnTo>
                <a:lnTo>
                  <a:pt x="61" y="64"/>
                </a:lnTo>
                <a:lnTo>
                  <a:pt x="63" y="62"/>
                </a:lnTo>
                <a:lnTo>
                  <a:pt x="63" y="62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61" y="60"/>
                </a:lnTo>
                <a:lnTo>
                  <a:pt x="56" y="58"/>
                </a:lnTo>
                <a:lnTo>
                  <a:pt x="56" y="58"/>
                </a:lnTo>
                <a:lnTo>
                  <a:pt x="56" y="56"/>
                </a:lnTo>
                <a:lnTo>
                  <a:pt x="56" y="56"/>
                </a:lnTo>
                <a:lnTo>
                  <a:pt x="56" y="56"/>
                </a:lnTo>
                <a:lnTo>
                  <a:pt x="56" y="54"/>
                </a:lnTo>
                <a:lnTo>
                  <a:pt x="58" y="54"/>
                </a:lnTo>
                <a:lnTo>
                  <a:pt x="61" y="54"/>
                </a:lnTo>
                <a:lnTo>
                  <a:pt x="61" y="54"/>
                </a:lnTo>
                <a:lnTo>
                  <a:pt x="63" y="54"/>
                </a:lnTo>
                <a:lnTo>
                  <a:pt x="63" y="52"/>
                </a:lnTo>
                <a:lnTo>
                  <a:pt x="63" y="52"/>
                </a:lnTo>
                <a:lnTo>
                  <a:pt x="63" y="48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4" name="Freeform 99">
            <a:extLst>
              <a:ext uri="{FF2B5EF4-FFF2-40B4-BE49-F238E27FC236}">
                <a16:creationId xmlns:a16="http://schemas.microsoft.com/office/drawing/2014/main" id="{1FC70DA8-9551-4197-9435-F1B5574ACFDD}"/>
              </a:ext>
            </a:extLst>
          </p:cNvPr>
          <p:cNvSpPr>
            <a:spLocks noEditPoints="1"/>
          </p:cNvSpPr>
          <p:nvPr/>
        </p:nvSpPr>
        <p:spPr bwMode="auto">
          <a:xfrm>
            <a:off x="6870491" y="4040350"/>
            <a:ext cx="296570" cy="58275"/>
          </a:xfrm>
          <a:custGeom>
            <a:avLst/>
            <a:gdLst>
              <a:gd name="T0" fmla="*/ 193 w 193"/>
              <a:gd name="T1" fmla="*/ 32 h 40"/>
              <a:gd name="T2" fmla="*/ 190 w 193"/>
              <a:gd name="T3" fmla="*/ 29 h 40"/>
              <a:gd name="T4" fmla="*/ 190 w 193"/>
              <a:gd name="T5" fmla="*/ 29 h 40"/>
              <a:gd name="T6" fmla="*/ 190 w 193"/>
              <a:gd name="T7" fmla="*/ 29 h 40"/>
              <a:gd name="T8" fmla="*/ 188 w 193"/>
              <a:gd name="T9" fmla="*/ 29 h 40"/>
              <a:gd name="T10" fmla="*/ 188 w 193"/>
              <a:gd name="T11" fmla="*/ 34 h 40"/>
              <a:gd name="T12" fmla="*/ 186 w 193"/>
              <a:gd name="T13" fmla="*/ 36 h 40"/>
              <a:gd name="T14" fmla="*/ 186 w 193"/>
              <a:gd name="T15" fmla="*/ 38 h 40"/>
              <a:gd name="T16" fmla="*/ 186 w 193"/>
              <a:gd name="T17" fmla="*/ 40 h 40"/>
              <a:gd name="T18" fmla="*/ 186 w 193"/>
              <a:gd name="T19" fmla="*/ 40 h 40"/>
              <a:gd name="T20" fmla="*/ 188 w 193"/>
              <a:gd name="T21" fmla="*/ 40 h 40"/>
              <a:gd name="T22" fmla="*/ 190 w 193"/>
              <a:gd name="T23" fmla="*/ 40 h 40"/>
              <a:gd name="T24" fmla="*/ 193 w 193"/>
              <a:gd name="T25" fmla="*/ 38 h 40"/>
              <a:gd name="T26" fmla="*/ 193 w 193"/>
              <a:gd name="T27" fmla="*/ 36 h 40"/>
              <a:gd name="T28" fmla="*/ 193 w 193"/>
              <a:gd name="T29" fmla="*/ 32 h 40"/>
              <a:gd name="T30" fmla="*/ 2 w 193"/>
              <a:gd name="T31" fmla="*/ 0 h 40"/>
              <a:gd name="T32" fmla="*/ 0 w 193"/>
              <a:gd name="T33" fmla="*/ 0 h 40"/>
              <a:gd name="T34" fmla="*/ 0 w 193"/>
              <a:gd name="T35" fmla="*/ 0 h 40"/>
              <a:gd name="T36" fmla="*/ 0 w 193"/>
              <a:gd name="T37" fmla="*/ 2 h 40"/>
              <a:gd name="T38" fmla="*/ 0 w 193"/>
              <a:gd name="T39" fmla="*/ 2 h 40"/>
              <a:gd name="T40" fmla="*/ 0 w 193"/>
              <a:gd name="T41" fmla="*/ 4 h 40"/>
              <a:gd name="T42" fmla="*/ 0 w 193"/>
              <a:gd name="T43" fmla="*/ 2 h 40"/>
              <a:gd name="T44" fmla="*/ 2 w 193"/>
              <a:gd name="T45" fmla="*/ 2 h 40"/>
              <a:gd name="T46" fmla="*/ 2 w 193"/>
              <a:gd name="T47" fmla="*/ 0 h 40"/>
              <a:gd name="T48" fmla="*/ 2 w 193"/>
              <a:gd name="T49" fmla="*/ 0 h 40"/>
              <a:gd name="T50" fmla="*/ 2 w 193"/>
              <a:gd name="T51" fmla="*/ 0 h 40"/>
              <a:gd name="T52" fmla="*/ 2 w 193"/>
              <a:gd name="T5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3" h="40">
                <a:moveTo>
                  <a:pt x="193" y="32"/>
                </a:moveTo>
                <a:lnTo>
                  <a:pt x="190" y="29"/>
                </a:lnTo>
                <a:lnTo>
                  <a:pt x="190" y="29"/>
                </a:lnTo>
                <a:lnTo>
                  <a:pt x="190" y="29"/>
                </a:lnTo>
                <a:lnTo>
                  <a:pt x="188" y="29"/>
                </a:lnTo>
                <a:lnTo>
                  <a:pt x="188" y="34"/>
                </a:lnTo>
                <a:lnTo>
                  <a:pt x="186" y="36"/>
                </a:lnTo>
                <a:lnTo>
                  <a:pt x="186" y="38"/>
                </a:lnTo>
                <a:lnTo>
                  <a:pt x="186" y="40"/>
                </a:lnTo>
                <a:lnTo>
                  <a:pt x="186" y="40"/>
                </a:lnTo>
                <a:lnTo>
                  <a:pt x="188" y="40"/>
                </a:lnTo>
                <a:lnTo>
                  <a:pt x="190" y="40"/>
                </a:lnTo>
                <a:lnTo>
                  <a:pt x="193" y="38"/>
                </a:lnTo>
                <a:lnTo>
                  <a:pt x="193" y="36"/>
                </a:lnTo>
                <a:lnTo>
                  <a:pt x="193" y="32"/>
                </a:lnTo>
                <a:close/>
                <a:moveTo>
                  <a:pt x="2" y="0"/>
                </a:move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5" name="Freeform 100">
            <a:extLst>
              <a:ext uri="{FF2B5EF4-FFF2-40B4-BE49-F238E27FC236}">
                <a16:creationId xmlns:a16="http://schemas.microsoft.com/office/drawing/2014/main" id="{27C72642-AF4B-4732-B16E-947563AD1B6C}"/>
              </a:ext>
            </a:extLst>
          </p:cNvPr>
          <p:cNvSpPr>
            <a:spLocks/>
          </p:cNvSpPr>
          <p:nvPr/>
        </p:nvSpPr>
        <p:spPr bwMode="auto">
          <a:xfrm>
            <a:off x="7170134" y="4104453"/>
            <a:ext cx="41489" cy="49534"/>
          </a:xfrm>
          <a:custGeom>
            <a:avLst/>
            <a:gdLst>
              <a:gd name="T0" fmla="*/ 27 w 27"/>
              <a:gd name="T1" fmla="*/ 17 h 34"/>
              <a:gd name="T2" fmla="*/ 23 w 27"/>
              <a:gd name="T3" fmla="*/ 17 h 34"/>
              <a:gd name="T4" fmla="*/ 20 w 27"/>
              <a:gd name="T5" fmla="*/ 17 h 34"/>
              <a:gd name="T6" fmla="*/ 20 w 27"/>
              <a:gd name="T7" fmla="*/ 19 h 34"/>
              <a:gd name="T8" fmla="*/ 20 w 27"/>
              <a:gd name="T9" fmla="*/ 21 h 34"/>
              <a:gd name="T10" fmla="*/ 18 w 27"/>
              <a:gd name="T11" fmla="*/ 21 h 34"/>
              <a:gd name="T12" fmla="*/ 16 w 27"/>
              <a:gd name="T13" fmla="*/ 21 h 34"/>
              <a:gd name="T14" fmla="*/ 14 w 27"/>
              <a:gd name="T15" fmla="*/ 19 h 34"/>
              <a:gd name="T16" fmla="*/ 14 w 27"/>
              <a:gd name="T17" fmla="*/ 15 h 34"/>
              <a:gd name="T18" fmla="*/ 14 w 27"/>
              <a:gd name="T19" fmla="*/ 13 h 34"/>
              <a:gd name="T20" fmla="*/ 14 w 27"/>
              <a:gd name="T21" fmla="*/ 13 h 34"/>
              <a:gd name="T22" fmla="*/ 20 w 27"/>
              <a:gd name="T23" fmla="*/ 8 h 34"/>
              <a:gd name="T24" fmla="*/ 23 w 27"/>
              <a:gd name="T25" fmla="*/ 6 h 34"/>
              <a:gd name="T26" fmla="*/ 23 w 27"/>
              <a:gd name="T27" fmla="*/ 6 h 34"/>
              <a:gd name="T28" fmla="*/ 20 w 27"/>
              <a:gd name="T29" fmla="*/ 4 h 34"/>
              <a:gd name="T30" fmla="*/ 18 w 27"/>
              <a:gd name="T31" fmla="*/ 4 h 34"/>
              <a:gd name="T32" fmla="*/ 18 w 27"/>
              <a:gd name="T33" fmla="*/ 4 h 34"/>
              <a:gd name="T34" fmla="*/ 16 w 27"/>
              <a:gd name="T35" fmla="*/ 2 h 34"/>
              <a:gd name="T36" fmla="*/ 18 w 27"/>
              <a:gd name="T37" fmla="*/ 0 h 34"/>
              <a:gd name="T38" fmla="*/ 16 w 27"/>
              <a:gd name="T39" fmla="*/ 0 h 34"/>
              <a:gd name="T40" fmla="*/ 14 w 27"/>
              <a:gd name="T41" fmla="*/ 0 h 34"/>
              <a:gd name="T42" fmla="*/ 10 w 27"/>
              <a:gd name="T43" fmla="*/ 4 h 34"/>
              <a:gd name="T44" fmla="*/ 8 w 27"/>
              <a:gd name="T45" fmla="*/ 4 h 34"/>
              <a:gd name="T46" fmla="*/ 6 w 27"/>
              <a:gd name="T47" fmla="*/ 4 h 34"/>
              <a:gd name="T48" fmla="*/ 6 w 27"/>
              <a:gd name="T49" fmla="*/ 4 h 34"/>
              <a:gd name="T50" fmla="*/ 4 w 27"/>
              <a:gd name="T51" fmla="*/ 8 h 34"/>
              <a:gd name="T52" fmla="*/ 2 w 27"/>
              <a:gd name="T53" fmla="*/ 8 h 34"/>
              <a:gd name="T54" fmla="*/ 0 w 27"/>
              <a:gd name="T55" fmla="*/ 8 h 34"/>
              <a:gd name="T56" fmla="*/ 0 w 27"/>
              <a:gd name="T57" fmla="*/ 8 h 34"/>
              <a:gd name="T58" fmla="*/ 0 w 27"/>
              <a:gd name="T59" fmla="*/ 11 h 34"/>
              <a:gd name="T60" fmla="*/ 0 w 27"/>
              <a:gd name="T61" fmla="*/ 11 h 34"/>
              <a:gd name="T62" fmla="*/ 0 w 27"/>
              <a:gd name="T63" fmla="*/ 13 h 34"/>
              <a:gd name="T64" fmla="*/ 4 w 27"/>
              <a:gd name="T65" fmla="*/ 15 h 34"/>
              <a:gd name="T66" fmla="*/ 4 w 27"/>
              <a:gd name="T67" fmla="*/ 17 h 34"/>
              <a:gd name="T68" fmla="*/ 4 w 27"/>
              <a:gd name="T69" fmla="*/ 21 h 34"/>
              <a:gd name="T70" fmla="*/ 6 w 27"/>
              <a:gd name="T71" fmla="*/ 27 h 34"/>
              <a:gd name="T72" fmla="*/ 8 w 27"/>
              <a:gd name="T73" fmla="*/ 31 h 34"/>
              <a:gd name="T74" fmla="*/ 10 w 27"/>
              <a:gd name="T75" fmla="*/ 31 h 34"/>
              <a:gd name="T76" fmla="*/ 12 w 27"/>
              <a:gd name="T77" fmla="*/ 31 h 34"/>
              <a:gd name="T78" fmla="*/ 14 w 27"/>
              <a:gd name="T79" fmla="*/ 29 h 34"/>
              <a:gd name="T80" fmla="*/ 14 w 27"/>
              <a:gd name="T81" fmla="*/ 31 h 34"/>
              <a:gd name="T82" fmla="*/ 16 w 27"/>
              <a:gd name="T83" fmla="*/ 31 h 34"/>
              <a:gd name="T84" fmla="*/ 16 w 27"/>
              <a:gd name="T85" fmla="*/ 31 h 34"/>
              <a:gd name="T86" fmla="*/ 18 w 27"/>
              <a:gd name="T87" fmla="*/ 29 h 34"/>
              <a:gd name="T88" fmla="*/ 20 w 27"/>
              <a:gd name="T89" fmla="*/ 29 h 34"/>
              <a:gd name="T90" fmla="*/ 23 w 27"/>
              <a:gd name="T91" fmla="*/ 31 h 34"/>
              <a:gd name="T92" fmla="*/ 25 w 27"/>
              <a:gd name="T93" fmla="*/ 34 h 34"/>
              <a:gd name="T94" fmla="*/ 25 w 27"/>
              <a:gd name="T95" fmla="*/ 31 h 34"/>
              <a:gd name="T96" fmla="*/ 27 w 27"/>
              <a:gd name="T97" fmla="*/ 29 h 34"/>
              <a:gd name="T98" fmla="*/ 27 w 27"/>
              <a:gd name="T99" fmla="*/ 2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" h="34">
                <a:moveTo>
                  <a:pt x="27" y="19"/>
                </a:moveTo>
                <a:lnTo>
                  <a:pt x="27" y="17"/>
                </a:lnTo>
                <a:lnTo>
                  <a:pt x="25" y="17"/>
                </a:lnTo>
                <a:lnTo>
                  <a:pt x="23" y="17"/>
                </a:lnTo>
                <a:lnTo>
                  <a:pt x="20" y="17"/>
                </a:lnTo>
                <a:lnTo>
                  <a:pt x="20" y="17"/>
                </a:lnTo>
                <a:lnTo>
                  <a:pt x="20" y="17"/>
                </a:lnTo>
                <a:lnTo>
                  <a:pt x="20" y="19"/>
                </a:lnTo>
                <a:lnTo>
                  <a:pt x="20" y="19"/>
                </a:lnTo>
                <a:lnTo>
                  <a:pt x="20" y="21"/>
                </a:lnTo>
                <a:lnTo>
                  <a:pt x="20" y="21"/>
                </a:lnTo>
                <a:lnTo>
                  <a:pt x="18" y="21"/>
                </a:lnTo>
                <a:lnTo>
                  <a:pt x="16" y="21"/>
                </a:lnTo>
                <a:lnTo>
                  <a:pt x="16" y="21"/>
                </a:lnTo>
                <a:lnTo>
                  <a:pt x="14" y="19"/>
                </a:lnTo>
                <a:lnTo>
                  <a:pt x="14" y="19"/>
                </a:lnTo>
                <a:lnTo>
                  <a:pt x="14" y="15"/>
                </a:lnTo>
                <a:lnTo>
                  <a:pt x="14" y="15"/>
                </a:lnTo>
                <a:lnTo>
                  <a:pt x="14" y="15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14" y="13"/>
                </a:lnTo>
                <a:lnTo>
                  <a:pt x="20" y="8"/>
                </a:lnTo>
                <a:lnTo>
                  <a:pt x="23" y="8"/>
                </a:lnTo>
                <a:lnTo>
                  <a:pt x="23" y="6"/>
                </a:lnTo>
                <a:lnTo>
                  <a:pt x="23" y="6"/>
                </a:lnTo>
                <a:lnTo>
                  <a:pt x="23" y="6"/>
                </a:lnTo>
                <a:lnTo>
                  <a:pt x="23" y="4"/>
                </a:lnTo>
                <a:lnTo>
                  <a:pt x="20" y="4"/>
                </a:lnTo>
                <a:lnTo>
                  <a:pt x="20" y="4"/>
                </a:lnTo>
                <a:lnTo>
                  <a:pt x="18" y="4"/>
                </a:lnTo>
                <a:lnTo>
                  <a:pt x="18" y="4"/>
                </a:lnTo>
                <a:lnTo>
                  <a:pt x="18" y="4"/>
                </a:lnTo>
                <a:lnTo>
                  <a:pt x="16" y="4"/>
                </a:lnTo>
                <a:lnTo>
                  <a:pt x="16" y="2"/>
                </a:lnTo>
                <a:lnTo>
                  <a:pt x="18" y="2"/>
                </a:lnTo>
                <a:lnTo>
                  <a:pt x="18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4" y="0"/>
                </a:lnTo>
                <a:lnTo>
                  <a:pt x="12" y="2"/>
                </a:lnTo>
                <a:lnTo>
                  <a:pt x="10" y="4"/>
                </a:lnTo>
                <a:lnTo>
                  <a:pt x="10" y="4"/>
                </a:lnTo>
                <a:lnTo>
                  <a:pt x="8" y="4"/>
                </a:lnTo>
                <a:lnTo>
                  <a:pt x="8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4" y="8"/>
                </a:lnTo>
                <a:lnTo>
                  <a:pt x="4" y="8"/>
                </a:lnTo>
                <a:lnTo>
                  <a:pt x="4" y="8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8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3"/>
                </a:lnTo>
                <a:lnTo>
                  <a:pt x="0" y="13"/>
                </a:lnTo>
                <a:lnTo>
                  <a:pt x="2" y="15"/>
                </a:lnTo>
                <a:lnTo>
                  <a:pt x="4" y="15"/>
                </a:lnTo>
                <a:lnTo>
                  <a:pt x="4" y="15"/>
                </a:lnTo>
                <a:lnTo>
                  <a:pt x="4" y="17"/>
                </a:lnTo>
                <a:lnTo>
                  <a:pt x="4" y="17"/>
                </a:lnTo>
                <a:lnTo>
                  <a:pt x="4" y="21"/>
                </a:lnTo>
                <a:lnTo>
                  <a:pt x="4" y="23"/>
                </a:lnTo>
                <a:lnTo>
                  <a:pt x="6" y="27"/>
                </a:lnTo>
                <a:lnTo>
                  <a:pt x="8" y="29"/>
                </a:lnTo>
                <a:lnTo>
                  <a:pt x="8" y="31"/>
                </a:lnTo>
                <a:lnTo>
                  <a:pt x="10" y="31"/>
                </a:lnTo>
                <a:lnTo>
                  <a:pt x="10" y="31"/>
                </a:lnTo>
                <a:lnTo>
                  <a:pt x="10" y="31"/>
                </a:lnTo>
                <a:lnTo>
                  <a:pt x="12" y="31"/>
                </a:lnTo>
                <a:lnTo>
                  <a:pt x="12" y="29"/>
                </a:lnTo>
                <a:lnTo>
                  <a:pt x="14" y="29"/>
                </a:lnTo>
                <a:lnTo>
                  <a:pt x="14" y="29"/>
                </a:lnTo>
                <a:lnTo>
                  <a:pt x="14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6" y="31"/>
                </a:lnTo>
                <a:lnTo>
                  <a:pt x="18" y="29"/>
                </a:lnTo>
                <a:lnTo>
                  <a:pt x="18" y="29"/>
                </a:lnTo>
                <a:lnTo>
                  <a:pt x="20" y="29"/>
                </a:lnTo>
                <a:lnTo>
                  <a:pt x="20" y="29"/>
                </a:lnTo>
                <a:lnTo>
                  <a:pt x="23" y="31"/>
                </a:lnTo>
                <a:lnTo>
                  <a:pt x="23" y="31"/>
                </a:lnTo>
                <a:lnTo>
                  <a:pt x="25" y="34"/>
                </a:lnTo>
                <a:lnTo>
                  <a:pt x="25" y="34"/>
                </a:lnTo>
                <a:lnTo>
                  <a:pt x="25" y="34"/>
                </a:lnTo>
                <a:lnTo>
                  <a:pt x="25" y="31"/>
                </a:lnTo>
                <a:lnTo>
                  <a:pt x="27" y="31"/>
                </a:lnTo>
                <a:lnTo>
                  <a:pt x="27" y="29"/>
                </a:lnTo>
                <a:lnTo>
                  <a:pt x="27" y="27"/>
                </a:lnTo>
                <a:lnTo>
                  <a:pt x="27" y="23"/>
                </a:lnTo>
                <a:lnTo>
                  <a:pt x="27" y="19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6" name="Freeform 101">
            <a:extLst>
              <a:ext uri="{FF2B5EF4-FFF2-40B4-BE49-F238E27FC236}">
                <a16:creationId xmlns:a16="http://schemas.microsoft.com/office/drawing/2014/main" id="{85A582D8-617E-4BA1-B30A-7EAF4645A56D}"/>
              </a:ext>
            </a:extLst>
          </p:cNvPr>
          <p:cNvSpPr>
            <a:spLocks/>
          </p:cNvSpPr>
          <p:nvPr/>
        </p:nvSpPr>
        <p:spPr bwMode="auto">
          <a:xfrm>
            <a:off x="8314923" y="3499846"/>
            <a:ext cx="636165" cy="1003793"/>
          </a:xfrm>
          <a:custGeom>
            <a:avLst/>
            <a:gdLst>
              <a:gd name="T0" fmla="*/ 393 w 414"/>
              <a:gd name="T1" fmla="*/ 123 h 689"/>
              <a:gd name="T2" fmla="*/ 381 w 414"/>
              <a:gd name="T3" fmla="*/ 104 h 689"/>
              <a:gd name="T4" fmla="*/ 372 w 414"/>
              <a:gd name="T5" fmla="*/ 73 h 689"/>
              <a:gd name="T6" fmla="*/ 370 w 414"/>
              <a:gd name="T7" fmla="*/ 56 h 689"/>
              <a:gd name="T8" fmla="*/ 353 w 414"/>
              <a:gd name="T9" fmla="*/ 58 h 689"/>
              <a:gd name="T10" fmla="*/ 328 w 414"/>
              <a:gd name="T11" fmla="*/ 6 h 689"/>
              <a:gd name="T12" fmla="*/ 297 w 414"/>
              <a:gd name="T13" fmla="*/ 20 h 689"/>
              <a:gd name="T14" fmla="*/ 253 w 414"/>
              <a:gd name="T15" fmla="*/ 22 h 689"/>
              <a:gd name="T16" fmla="*/ 184 w 414"/>
              <a:gd name="T17" fmla="*/ 37 h 689"/>
              <a:gd name="T18" fmla="*/ 144 w 414"/>
              <a:gd name="T19" fmla="*/ 48 h 689"/>
              <a:gd name="T20" fmla="*/ 147 w 414"/>
              <a:gd name="T21" fmla="*/ 68 h 689"/>
              <a:gd name="T22" fmla="*/ 190 w 414"/>
              <a:gd name="T23" fmla="*/ 85 h 689"/>
              <a:gd name="T24" fmla="*/ 161 w 414"/>
              <a:gd name="T25" fmla="*/ 139 h 689"/>
              <a:gd name="T26" fmla="*/ 134 w 414"/>
              <a:gd name="T27" fmla="*/ 177 h 689"/>
              <a:gd name="T28" fmla="*/ 96 w 414"/>
              <a:gd name="T29" fmla="*/ 185 h 689"/>
              <a:gd name="T30" fmla="*/ 73 w 414"/>
              <a:gd name="T31" fmla="*/ 221 h 689"/>
              <a:gd name="T32" fmla="*/ 48 w 414"/>
              <a:gd name="T33" fmla="*/ 263 h 689"/>
              <a:gd name="T34" fmla="*/ 17 w 414"/>
              <a:gd name="T35" fmla="*/ 340 h 689"/>
              <a:gd name="T36" fmla="*/ 30 w 414"/>
              <a:gd name="T37" fmla="*/ 367 h 689"/>
              <a:gd name="T38" fmla="*/ 32 w 414"/>
              <a:gd name="T39" fmla="*/ 384 h 689"/>
              <a:gd name="T40" fmla="*/ 36 w 414"/>
              <a:gd name="T41" fmla="*/ 413 h 689"/>
              <a:gd name="T42" fmla="*/ 17 w 414"/>
              <a:gd name="T43" fmla="*/ 436 h 689"/>
              <a:gd name="T44" fmla="*/ 19 w 414"/>
              <a:gd name="T45" fmla="*/ 459 h 689"/>
              <a:gd name="T46" fmla="*/ 15 w 414"/>
              <a:gd name="T47" fmla="*/ 474 h 689"/>
              <a:gd name="T48" fmla="*/ 28 w 414"/>
              <a:gd name="T49" fmla="*/ 471 h 689"/>
              <a:gd name="T50" fmla="*/ 57 w 414"/>
              <a:gd name="T51" fmla="*/ 499 h 689"/>
              <a:gd name="T52" fmla="*/ 50 w 414"/>
              <a:gd name="T53" fmla="*/ 526 h 689"/>
              <a:gd name="T54" fmla="*/ 21 w 414"/>
              <a:gd name="T55" fmla="*/ 524 h 689"/>
              <a:gd name="T56" fmla="*/ 0 w 414"/>
              <a:gd name="T57" fmla="*/ 584 h 689"/>
              <a:gd name="T58" fmla="*/ 13 w 414"/>
              <a:gd name="T59" fmla="*/ 601 h 689"/>
              <a:gd name="T60" fmla="*/ 50 w 414"/>
              <a:gd name="T61" fmla="*/ 636 h 689"/>
              <a:gd name="T62" fmla="*/ 57 w 414"/>
              <a:gd name="T63" fmla="*/ 643 h 689"/>
              <a:gd name="T64" fmla="*/ 69 w 414"/>
              <a:gd name="T65" fmla="*/ 657 h 689"/>
              <a:gd name="T66" fmla="*/ 99 w 414"/>
              <a:gd name="T67" fmla="*/ 687 h 689"/>
              <a:gd name="T68" fmla="*/ 119 w 414"/>
              <a:gd name="T69" fmla="*/ 674 h 689"/>
              <a:gd name="T70" fmla="*/ 128 w 414"/>
              <a:gd name="T71" fmla="*/ 647 h 689"/>
              <a:gd name="T72" fmla="*/ 144 w 414"/>
              <a:gd name="T73" fmla="*/ 630 h 689"/>
              <a:gd name="T74" fmla="*/ 167 w 414"/>
              <a:gd name="T75" fmla="*/ 599 h 689"/>
              <a:gd name="T76" fmla="*/ 186 w 414"/>
              <a:gd name="T77" fmla="*/ 582 h 689"/>
              <a:gd name="T78" fmla="*/ 199 w 414"/>
              <a:gd name="T79" fmla="*/ 568 h 689"/>
              <a:gd name="T80" fmla="*/ 190 w 414"/>
              <a:gd name="T81" fmla="*/ 532 h 689"/>
              <a:gd name="T82" fmla="*/ 186 w 414"/>
              <a:gd name="T83" fmla="*/ 511 h 689"/>
              <a:gd name="T84" fmla="*/ 174 w 414"/>
              <a:gd name="T85" fmla="*/ 474 h 689"/>
              <a:gd name="T86" fmla="*/ 170 w 414"/>
              <a:gd name="T87" fmla="*/ 440 h 689"/>
              <a:gd name="T88" fmla="*/ 186 w 414"/>
              <a:gd name="T89" fmla="*/ 446 h 689"/>
              <a:gd name="T90" fmla="*/ 209 w 414"/>
              <a:gd name="T91" fmla="*/ 465 h 689"/>
              <a:gd name="T92" fmla="*/ 234 w 414"/>
              <a:gd name="T93" fmla="*/ 476 h 689"/>
              <a:gd name="T94" fmla="*/ 247 w 414"/>
              <a:gd name="T95" fmla="*/ 453 h 689"/>
              <a:gd name="T96" fmla="*/ 232 w 414"/>
              <a:gd name="T97" fmla="*/ 449 h 689"/>
              <a:gd name="T98" fmla="*/ 218 w 414"/>
              <a:gd name="T99" fmla="*/ 405 h 689"/>
              <a:gd name="T100" fmla="*/ 209 w 414"/>
              <a:gd name="T101" fmla="*/ 392 h 689"/>
              <a:gd name="T102" fmla="*/ 218 w 414"/>
              <a:gd name="T103" fmla="*/ 357 h 689"/>
              <a:gd name="T104" fmla="*/ 236 w 414"/>
              <a:gd name="T105" fmla="*/ 340 h 689"/>
              <a:gd name="T106" fmla="*/ 274 w 414"/>
              <a:gd name="T107" fmla="*/ 323 h 689"/>
              <a:gd name="T108" fmla="*/ 303 w 414"/>
              <a:gd name="T109" fmla="*/ 311 h 689"/>
              <a:gd name="T110" fmla="*/ 316 w 414"/>
              <a:gd name="T111" fmla="*/ 300 h 689"/>
              <a:gd name="T112" fmla="*/ 328 w 414"/>
              <a:gd name="T113" fmla="*/ 256 h 689"/>
              <a:gd name="T114" fmla="*/ 330 w 414"/>
              <a:gd name="T115" fmla="*/ 240 h 689"/>
              <a:gd name="T116" fmla="*/ 341 w 414"/>
              <a:gd name="T117" fmla="*/ 210 h 689"/>
              <a:gd name="T118" fmla="*/ 374 w 414"/>
              <a:gd name="T119" fmla="*/ 175 h 689"/>
              <a:gd name="T120" fmla="*/ 399 w 414"/>
              <a:gd name="T121" fmla="*/ 150 h 6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14" h="689">
                <a:moveTo>
                  <a:pt x="414" y="135"/>
                </a:moveTo>
                <a:lnTo>
                  <a:pt x="414" y="133"/>
                </a:lnTo>
                <a:lnTo>
                  <a:pt x="412" y="131"/>
                </a:lnTo>
                <a:lnTo>
                  <a:pt x="412" y="131"/>
                </a:lnTo>
                <a:lnTo>
                  <a:pt x="412" y="127"/>
                </a:lnTo>
                <a:lnTo>
                  <a:pt x="412" y="127"/>
                </a:lnTo>
                <a:lnTo>
                  <a:pt x="410" y="127"/>
                </a:lnTo>
                <a:lnTo>
                  <a:pt x="408" y="125"/>
                </a:lnTo>
                <a:lnTo>
                  <a:pt x="408" y="125"/>
                </a:lnTo>
                <a:lnTo>
                  <a:pt x="406" y="125"/>
                </a:lnTo>
                <a:lnTo>
                  <a:pt x="406" y="125"/>
                </a:lnTo>
                <a:lnTo>
                  <a:pt x="404" y="125"/>
                </a:lnTo>
                <a:lnTo>
                  <a:pt x="404" y="125"/>
                </a:lnTo>
                <a:lnTo>
                  <a:pt x="404" y="125"/>
                </a:lnTo>
                <a:lnTo>
                  <a:pt x="401" y="125"/>
                </a:lnTo>
                <a:lnTo>
                  <a:pt x="401" y="125"/>
                </a:lnTo>
                <a:lnTo>
                  <a:pt x="399" y="125"/>
                </a:lnTo>
                <a:lnTo>
                  <a:pt x="399" y="125"/>
                </a:lnTo>
                <a:lnTo>
                  <a:pt x="397" y="125"/>
                </a:lnTo>
                <a:lnTo>
                  <a:pt x="395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3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3" y="125"/>
                </a:lnTo>
                <a:lnTo>
                  <a:pt x="391" y="125"/>
                </a:lnTo>
                <a:lnTo>
                  <a:pt x="391" y="125"/>
                </a:lnTo>
                <a:lnTo>
                  <a:pt x="391" y="125"/>
                </a:lnTo>
                <a:lnTo>
                  <a:pt x="389" y="125"/>
                </a:lnTo>
                <a:lnTo>
                  <a:pt x="389" y="125"/>
                </a:lnTo>
                <a:lnTo>
                  <a:pt x="389" y="123"/>
                </a:lnTo>
                <a:lnTo>
                  <a:pt x="389" y="121"/>
                </a:lnTo>
                <a:lnTo>
                  <a:pt x="389" y="119"/>
                </a:lnTo>
                <a:lnTo>
                  <a:pt x="387" y="116"/>
                </a:lnTo>
                <a:lnTo>
                  <a:pt x="387" y="114"/>
                </a:lnTo>
                <a:lnTo>
                  <a:pt x="387" y="114"/>
                </a:lnTo>
                <a:lnTo>
                  <a:pt x="383" y="110"/>
                </a:lnTo>
                <a:lnTo>
                  <a:pt x="381" y="108"/>
                </a:lnTo>
                <a:lnTo>
                  <a:pt x="381" y="104"/>
                </a:lnTo>
                <a:lnTo>
                  <a:pt x="381" y="100"/>
                </a:lnTo>
                <a:lnTo>
                  <a:pt x="383" y="91"/>
                </a:lnTo>
                <a:lnTo>
                  <a:pt x="381" y="85"/>
                </a:lnTo>
                <a:lnTo>
                  <a:pt x="381" y="83"/>
                </a:lnTo>
                <a:lnTo>
                  <a:pt x="381" y="83"/>
                </a:lnTo>
                <a:lnTo>
                  <a:pt x="378" y="81"/>
                </a:lnTo>
                <a:lnTo>
                  <a:pt x="378" y="81"/>
                </a:lnTo>
                <a:lnTo>
                  <a:pt x="376" y="83"/>
                </a:lnTo>
                <a:lnTo>
                  <a:pt x="374" y="85"/>
                </a:lnTo>
                <a:lnTo>
                  <a:pt x="374" y="85"/>
                </a:lnTo>
                <a:lnTo>
                  <a:pt x="374" y="85"/>
                </a:lnTo>
                <a:lnTo>
                  <a:pt x="372" y="85"/>
                </a:lnTo>
                <a:lnTo>
                  <a:pt x="372" y="83"/>
                </a:lnTo>
                <a:lnTo>
                  <a:pt x="372" y="83"/>
                </a:lnTo>
                <a:lnTo>
                  <a:pt x="372" y="81"/>
                </a:lnTo>
                <a:lnTo>
                  <a:pt x="372" y="81"/>
                </a:lnTo>
                <a:lnTo>
                  <a:pt x="374" y="77"/>
                </a:lnTo>
                <a:lnTo>
                  <a:pt x="374" y="77"/>
                </a:lnTo>
                <a:lnTo>
                  <a:pt x="374" y="75"/>
                </a:lnTo>
                <a:lnTo>
                  <a:pt x="374" y="75"/>
                </a:lnTo>
                <a:lnTo>
                  <a:pt x="372" y="73"/>
                </a:lnTo>
                <a:lnTo>
                  <a:pt x="374" y="73"/>
                </a:lnTo>
                <a:lnTo>
                  <a:pt x="374" y="71"/>
                </a:lnTo>
                <a:lnTo>
                  <a:pt x="374" y="71"/>
                </a:lnTo>
                <a:lnTo>
                  <a:pt x="378" y="66"/>
                </a:lnTo>
                <a:lnTo>
                  <a:pt x="378" y="66"/>
                </a:lnTo>
                <a:lnTo>
                  <a:pt x="378" y="64"/>
                </a:lnTo>
                <a:lnTo>
                  <a:pt x="381" y="64"/>
                </a:lnTo>
                <a:lnTo>
                  <a:pt x="381" y="62"/>
                </a:lnTo>
                <a:lnTo>
                  <a:pt x="381" y="62"/>
                </a:lnTo>
                <a:lnTo>
                  <a:pt x="378" y="58"/>
                </a:lnTo>
                <a:lnTo>
                  <a:pt x="378" y="58"/>
                </a:lnTo>
                <a:lnTo>
                  <a:pt x="378" y="56"/>
                </a:lnTo>
                <a:lnTo>
                  <a:pt x="376" y="56"/>
                </a:lnTo>
                <a:lnTo>
                  <a:pt x="376" y="54"/>
                </a:lnTo>
                <a:lnTo>
                  <a:pt x="376" y="54"/>
                </a:lnTo>
                <a:lnTo>
                  <a:pt x="374" y="54"/>
                </a:lnTo>
                <a:lnTo>
                  <a:pt x="374" y="54"/>
                </a:lnTo>
                <a:lnTo>
                  <a:pt x="372" y="54"/>
                </a:lnTo>
                <a:lnTo>
                  <a:pt x="372" y="56"/>
                </a:lnTo>
                <a:lnTo>
                  <a:pt x="372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6"/>
                </a:lnTo>
                <a:lnTo>
                  <a:pt x="370" y="58"/>
                </a:lnTo>
                <a:lnTo>
                  <a:pt x="370" y="58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70" y="62"/>
                </a:lnTo>
                <a:lnTo>
                  <a:pt x="368" y="62"/>
                </a:lnTo>
                <a:lnTo>
                  <a:pt x="362" y="60"/>
                </a:lnTo>
                <a:lnTo>
                  <a:pt x="362" y="60"/>
                </a:lnTo>
                <a:lnTo>
                  <a:pt x="360" y="60"/>
                </a:lnTo>
                <a:lnTo>
                  <a:pt x="360" y="60"/>
                </a:lnTo>
                <a:lnTo>
                  <a:pt x="358" y="60"/>
                </a:lnTo>
                <a:lnTo>
                  <a:pt x="358" y="60"/>
                </a:lnTo>
                <a:lnTo>
                  <a:pt x="355" y="60"/>
                </a:lnTo>
                <a:lnTo>
                  <a:pt x="355" y="60"/>
                </a:lnTo>
                <a:lnTo>
                  <a:pt x="353" y="58"/>
                </a:lnTo>
                <a:lnTo>
                  <a:pt x="353" y="58"/>
                </a:lnTo>
                <a:lnTo>
                  <a:pt x="351" y="56"/>
                </a:lnTo>
                <a:lnTo>
                  <a:pt x="351" y="52"/>
                </a:lnTo>
                <a:lnTo>
                  <a:pt x="349" y="50"/>
                </a:lnTo>
                <a:lnTo>
                  <a:pt x="349" y="50"/>
                </a:lnTo>
                <a:lnTo>
                  <a:pt x="349" y="48"/>
                </a:lnTo>
                <a:lnTo>
                  <a:pt x="349" y="48"/>
                </a:lnTo>
                <a:lnTo>
                  <a:pt x="351" y="43"/>
                </a:lnTo>
                <a:lnTo>
                  <a:pt x="351" y="43"/>
                </a:lnTo>
                <a:lnTo>
                  <a:pt x="351" y="41"/>
                </a:lnTo>
                <a:lnTo>
                  <a:pt x="351" y="41"/>
                </a:lnTo>
                <a:lnTo>
                  <a:pt x="349" y="37"/>
                </a:lnTo>
                <a:lnTo>
                  <a:pt x="347" y="35"/>
                </a:lnTo>
                <a:lnTo>
                  <a:pt x="333" y="22"/>
                </a:lnTo>
                <a:lnTo>
                  <a:pt x="333" y="18"/>
                </a:lnTo>
                <a:lnTo>
                  <a:pt x="330" y="18"/>
                </a:lnTo>
                <a:lnTo>
                  <a:pt x="330" y="16"/>
                </a:lnTo>
                <a:lnTo>
                  <a:pt x="330" y="14"/>
                </a:lnTo>
                <a:lnTo>
                  <a:pt x="330" y="12"/>
                </a:lnTo>
                <a:lnTo>
                  <a:pt x="330" y="8"/>
                </a:lnTo>
                <a:lnTo>
                  <a:pt x="330" y="8"/>
                </a:lnTo>
                <a:lnTo>
                  <a:pt x="328" y="6"/>
                </a:lnTo>
                <a:lnTo>
                  <a:pt x="328" y="6"/>
                </a:lnTo>
                <a:lnTo>
                  <a:pt x="324" y="4"/>
                </a:lnTo>
                <a:lnTo>
                  <a:pt x="324" y="2"/>
                </a:lnTo>
                <a:lnTo>
                  <a:pt x="322" y="2"/>
                </a:lnTo>
                <a:lnTo>
                  <a:pt x="322" y="2"/>
                </a:lnTo>
                <a:lnTo>
                  <a:pt x="316" y="0"/>
                </a:lnTo>
                <a:lnTo>
                  <a:pt x="312" y="0"/>
                </a:lnTo>
                <a:lnTo>
                  <a:pt x="310" y="0"/>
                </a:lnTo>
                <a:lnTo>
                  <a:pt x="310" y="4"/>
                </a:lnTo>
                <a:lnTo>
                  <a:pt x="307" y="6"/>
                </a:lnTo>
                <a:lnTo>
                  <a:pt x="307" y="6"/>
                </a:lnTo>
                <a:lnTo>
                  <a:pt x="303" y="8"/>
                </a:lnTo>
                <a:lnTo>
                  <a:pt x="303" y="10"/>
                </a:lnTo>
                <a:lnTo>
                  <a:pt x="303" y="10"/>
                </a:lnTo>
                <a:lnTo>
                  <a:pt x="303" y="14"/>
                </a:lnTo>
                <a:lnTo>
                  <a:pt x="303" y="14"/>
                </a:lnTo>
                <a:lnTo>
                  <a:pt x="301" y="14"/>
                </a:lnTo>
                <a:lnTo>
                  <a:pt x="299" y="18"/>
                </a:lnTo>
                <a:lnTo>
                  <a:pt x="299" y="20"/>
                </a:lnTo>
                <a:lnTo>
                  <a:pt x="299" y="20"/>
                </a:lnTo>
                <a:lnTo>
                  <a:pt x="297" y="20"/>
                </a:lnTo>
                <a:lnTo>
                  <a:pt x="295" y="20"/>
                </a:lnTo>
                <a:lnTo>
                  <a:pt x="293" y="22"/>
                </a:lnTo>
                <a:lnTo>
                  <a:pt x="291" y="22"/>
                </a:lnTo>
                <a:lnTo>
                  <a:pt x="289" y="25"/>
                </a:lnTo>
                <a:lnTo>
                  <a:pt x="287" y="25"/>
                </a:lnTo>
                <a:lnTo>
                  <a:pt x="287" y="25"/>
                </a:lnTo>
                <a:lnTo>
                  <a:pt x="280" y="25"/>
                </a:lnTo>
                <a:lnTo>
                  <a:pt x="278" y="22"/>
                </a:lnTo>
                <a:lnTo>
                  <a:pt x="274" y="25"/>
                </a:lnTo>
                <a:lnTo>
                  <a:pt x="274" y="25"/>
                </a:lnTo>
                <a:lnTo>
                  <a:pt x="270" y="22"/>
                </a:lnTo>
                <a:lnTo>
                  <a:pt x="268" y="22"/>
                </a:lnTo>
                <a:lnTo>
                  <a:pt x="266" y="20"/>
                </a:lnTo>
                <a:lnTo>
                  <a:pt x="261" y="16"/>
                </a:lnTo>
                <a:lnTo>
                  <a:pt x="257" y="14"/>
                </a:lnTo>
                <a:lnTo>
                  <a:pt x="255" y="16"/>
                </a:lnTo>
                <a:lnTo>
                  <a:pt x="255" y="16"/>
                </a:lnTo>
                <a:lnTo>
                  <a:pt x="255" y="18"/>
                </a:lnTo>
                <a:lnTo>
                  <a:pt x="255" y="20"/>
                </a:lnTo>
                <a:lnTo>
                  <a:pt x="255" y="20"/>
                </a:lnTo>
                <a:lnTo>
                  <a:pt x="253" y="22"/>
                </a:lnTo>
                <a:lnTo>
                  <a:pt x="251" y="25"/>
                </a:lnTo>
                <a:lnTo>
                  <a:pt x="249" y="25"/>
                </a:lnTo>
                <a:lnTo>
                  <a:pt x="245" y="25"/>
                </a:lnTo>
                <a:lnTo>
                  <a:pt x="243" y="27"/>
                </a:lnTo>
                <a:lnTo>
                  <a:pt x="243" y="27"/>
                </a:lnTo>
                <a:lnTo>
                  <a:pt x="243" y="29"/>
                </a:lnTo>
                <a:lnTo>
                  <a:pt x="243" y="31"/>
                </a:lnTo>
                <a:lnTo>
                  <a:pt x="243" y="31"/>
                </a:lnTo>
                <a:lnTo>
                  <a:pt x="241" y="33"/>
                </a:lnTo>
                <a:lnTo>
                  <a:pt x="239" y="35"/>
                </a:lnTo>
                <a:lnTo>
                  <a:pt x="232" y="35"/>
                </a:lnTo>
                <a:lnTo>
                  <a:pt x="232" y="37"/>
                </a:lnTo>
                <a:lnTo>
                  <a:pt x="230" y="39"/>
                </a:lnTo>
                <a:lnTo>
                  <a:pt x="230" y="39"/>
                </a:lnTo>
                <a:lnTo>
                  <a:pt x="226" y="39"/>
                </a:lnTo>
                <a:lnTo>
                  <a:pt x="218" y="39"/>
                </a:lnTo>
                <a:lnTo>
                  <a:pt x="203" y="37"/>
                </a:lnTo>
                <a:lnTo>
                  <a:pt x="201" y="37"/>
                </a:lnTo>
                <a:lnTo>
                  <a:pt x="197" y="37"/>
                </a:lnTo>
                <a:lnTo>
                  <a:pt x="186" y="37"/>
                </a:lnTo>
                <a:lnTo>
                  <a:pt x="184" y="37"/>
                </a:lnTo>
                <a:lnTo>
                  <a:pt x="178" y="33"/>
                </a:lnTo>
                <a:lnTo>
                  <a:pt x="176" y="33"/>
                </a:lnTo>
                <a:lnTo>
                  <a:pt x="170" y="33"/>
                </a:lnTo>
                <a:lnTo>
                  <a:pt x="167" y="33"/>
                </a:lnTo>
                <a:lnTo>
                  <a:pt x="161" y="35"/>
                </a:lnTo>
                <a:lnTo>
                  <a:pt x="159" y="37"/>
                </a:lnTo>
                <a:lnTo>
                  <a:pt x="157" y="37"/>
                </a:lnTo>
                <a:lnTo>
                  <a:pt x="153" y="37"/>
                </a:lnTo>
                <a:lnTo>
                  <a:pt x="151" y="33"/>
                </a:lnTo>
                <a:lnTo>
                  <a:pt x="147" y="29"/>
                </a:lnTo>
                <a:lnTo>
                  <a:pt x="144" y="27"/>
                </a:lnTo>
                <a:lnTo>
                  <a:pt x="140" y="27"/>
                </a:lnTo>
                <a:lnTo>
                  <a:pt x="138" y="29"/>
                </a:lnTo>
                <a:lnTo>
                  <a:pt x="138" y="31"/>
                </a:lnTo>
                <a:lnTo>
                  <a:pt x="138" y="31"/>
                </a:lnTo>
                <a:lnTo>
                  <a:pt x="138" y="33"/>
                </a:lnTo>
                <a:lnTo>
                  <a:pt x="138" y="33"/>
                </a:lnTo>
                <a:lnTo>
                  <a:pt x="140" y="35"/>
                </a:lnTo>
                <a:lnTo>
                  <a:pt x="142" y="41"/>
                </a:lnTo>
                <a:lnTo>
                  <a:pt x="144" y="45"/>
                </a:lnTo>
                <a:lnTo>
                  <a:pt x="144" y="48"/>
                </a:lnTo>
                <a:lnTo>
                  <a:pt x="144" y="50"/>
                </a:lnTo>
                <a:lnTo>
                  <a:pt x="142" y="50"/>
                </a:lnTo>
                <a:lnTo>
                  <a:pt x="142" y="52"/>
                </a:lnTo>
                <a:lnTo>
                  <a:pt x="140" y="54"/>
                </a:lnTo>
                <a:lnTo>
                  <a:pt x="140" y="54"/>
                </a:lnTo>
                <a:lnTo>
                  <a:pt x="138" y="54"/>
                </a:lnTo>
                <a:lnTo>
                  <a:pt x="138" y="56"/>
                </a:lnTo>
                <a:lnTo>
                  <a:pt x="136" y="60"/>
                </a:lnTo>
                <a:lnTo>
                  <a:pt x="136" y="60"/>
                </a:lnTo>
                <a:lnTo>
                  <a:pt x="136" y="62"/>
                </a:lnTo>
                <a:lnTo>
                  <a:pt x="134" y="62"/>
                </a:lnTo>
                <a:lnTo>
                  <a:pt x="134" y="62"/>
                </a:lnTo>
                <a:lnTo>
                  <a:pt x="134" y="64"/>
                </a:lnTo>
                <a:lnTo>
                  <a:pt x="136" y="66"/>
                </a:lnTo>
                <a:lnTo>
                  <a:pt x="136" y="68"/>
                </a:lnTo>
                <a:lnTo>
                  <a:pt x="138" y="71"/>
                </a:lnTo>
                <a:lnTo>
                  <a:pt x="138" y="71"/>
                </a:lnTo>
                <a:lnTo>
                  <a:pt x="140" y="73"/>
                </a:lnTo>
                <a:lnTo>
                  <a:pt x="140" y="71"/>
                </a:lnTo>
                <a:lnTo>
                  <a:pt x="144" y="68"/>
                </a:lnTo>
                <a:lnTo>
                  <a:pt x="147" y="68"/>
                </a:lnTo>
                <a:lnTo>
                  <a:pt x="149" y="66"/>
                </a:lnTo>
                <a:lnTo>
                  <a:pt x="151" y="64"/>
                </a:lnTo>
                <a:lnTo>
                  <a:pt x="151" y="64"/>
                </a:lnTo>
                <a:lnTo>
                  <a:pt x="153" y="66"/>
                </a:lnTo>
                <a:lnTo>
                  <a:pt x="155" y="66"/>
                </a:lnTo>
                <a:lnTo>
                  <a:pt x="161" y="68"/>
                </a:lnTo>
                <a:lnTo>
                  <a:pt x="165" y="68"/>
                </a:lnTo>
                <a:lnTo>
                  <a:pt x="167" y="71"/>
                </a:lnTo>
                <a:lnTo>
                  <a:pt x="172" y="73"/>
                </a:lnTo>
                <a:lnTo>
                  <a:pt x="174" y="79"/>
                </a:lnTo>
                <a:lnTo>
                  <a:pt x="176" y="81"/>
                </a:lnTo>
                <a:lnTo>
                  <a:pt x="176" y="81"/>
                </a:lnTo>
                <a:lnTo>
                  <a:pt x="178" y="81"/>
                </a:lnTo>
                <a:lnTo>
                  <a:pt x="178" y="81"/>
                </a:lnTo>
                <a:lnTo>
                  <a:pt x="178" y="83"/>
                </a:lnTo>
                <a:lnTo>
                  <a:pt x="180" y="85"/>
                </a:lnTo>
                <a:lnTo>
                  <a:pt x="180" y="85"/>
                </a:lnTo>
                <a:lnTo>
                  <a:pt x="186" y="83"/>
                </a:lnTo>
                <a:lnTo>
                  <a:pt x="186" y="83"/>
                </a:lnTo>
                <a:lnTo>
                  <a:pt x="188" y="85"/>
                </a:lnTo>
                <a:lnTo>
                  <a:pt x="190" y="85"/>
                </a:lnTo>
                <a:lnTo>
                  <a:pt x="193" y="89"/>
                </a:lnTo>
                <a:lnTo>
                  <a:pt x="195" y="91"/>
                </a:lnTo>
                <a:lnTo>
                  <a:pt x="195" y="93"/>
                </a:lnTo>
                <a:lnTo>
                  <a:pt x="193" y="102"/>
                </a:lnTo>
                <a:lnTo>
                  <a:pt x="193" y="106"/>
                </a:lnTo>
                <a:lnTo>
                  <a:pt x="193" y="108"/>
                </a:lnTo>
                <a:lnTo>
                  <a:pt x="190" y="112"/>
                </a:lnTo>
                <a:lnTo>
                  <a:pt x="188" y="114"/>
                </a:lnTo>
                <a:lnTo>
                  <a:pt x="186" y="114"/>
                </a:lnTo>
                <a:lnTo>
                  <a:pt x="184" y="112"/>
                </a:lnTo>
                <a:lnTo>
                  <a:pt x="182" y="114"/>
                </a:lnTo>
                <a:lnTo>
                  <a:pt x="178" y="116"/>
                </a:lnTo>
                <a:lnTo>
                  <a:pt x="172" y="119"/>
                </a:lnTo>
                <a:lnTo>
                  <a:pt x="170" y="121"/>
                </a:lnTo>
                <a:lnTo>
                  <a:pt x="170" y="123"/>
                </a:lnTo>
                <a:lnTo>
                  <a:pt x="170" y="125"/>
                </a:lnTo>
                <a:lnTo>
                  <a:pt x="170" y="129"/>
                </a:lnTo>
                <a:lnTo>
                  <a:pt x="170" y="131"/>
                </a:lnTo>
                <a:lnTo>
                  <a:pt x="165" y="135"/>
                </a:lnTo>
                <a:lnTo>
                  <a:pt x="161" y="137"/>
                </a:lnTo>
                <a:lnTo>
                  <a:pt x="161" y="139"/>
                </a:lnTo>
                <a:lnTo>
                  <a:pt x="157" y="139"/>
                </a:lnTo>
                <a:lnTo>
                  <a:pt x="155" y="142"/>
                </a:lnTo>
                <a:lnTo>
                  <a:pt x="153" y="144"/>
                </a:lnTo>
                <a:lnTo>
                  <a:pt x="153" y="146"/>
                </a:lnTo>
                <a:lnTo>
                  <a:pt x="153" y="148"/>
                </a:lnTo>
                <a:lnTo>
                  <a:pt x="155" y="152"/>
                </a:lnTo>
                <a:lnTo>
                  <a:pt x="153" y="154"/>
                </a:lnTo>
                <a:lnTo>
                  <a:pt x="151" y="156"/>
                </a:lnTo>
                <a:lnTo>
                  <a:pt x="151" y="158"/>
                </a:lnTo>
                <a:lnTo>
                  <a:pt x="153" y="160"/>
                </a:lnTo>
                <a:lnTo>
                  <a:pt x="153" y="162"/>
                </a:lnTo>
                <a:lnTo>
                  <a:pt x="151" y="162"/>
                </a:lnTo>
                <a:lnTo>
                  <a:pt x="149" y="162"/>
                </a:lnTo>
                <a:lnTo>
                  <a:pt x="142" y="167"/>
                </a:lnTo>
                <a:lnTo>
                  <a:pt x="140" y="169"/>
                </a:lnTo>
                <a:lnTo>
                  <a:pt x="140" y="171"/>
                </a:lnTo>
                <a:lnTo>
                  <a:pt x="140" y="173"/>
                </a:lnTo>
                <a:lnTo>
                  <a:pt x="140" y="175"/>
                </a:lnTo>
                <a:lnTo>
                  <a:pt x="138" y="175"/>
                </a:lnTo>
                <a:lnTo>
                  <a:pt x="136" y="175"/>
                </a:lnTo>
                <a:lnTo>
                  <a:pt x="134" y="177"/>
                </a:lnTo>
                <a:lnTo>
                  <a:pt x="132" y="177"/>
                </a:lnTo>
                <a:lnTo>
                  <a:pt x="130" y="177"/>
                </a:lnTo>
                <a:lnTo>
                  <a:pt x="126" y="179"/>
                </a:lnTo>
                <a:lnTo>
                  <a:pt x="124" y="181"/>
                </a:lnTo>
                <a:lnTo>
                  <a:pt x="124" y="183"/>
                </a:lnTo>
                <a:lnTo>
                  <a:pt x="122" y="183"/>
                </a:lnTo>
                <a:lnTo>
                  <a:pt x="119" y="185"/>
                </a:lnTo>
                <a:lnTo>
                  <a:pt x="117" y="185"/>
                </a:lnTo>
                <a:lnTo>
                  <a:pt x="117" y="185"/>
                </a:lnTo>
                <a:lnTo>
                  <a:pt x="115" y="185"/>
                </a:lnTo>
                <a:lnTo>
                  <a:pt x="113" y="181"/>
                </a:lnTo>
                <a:lnTo>
                  <a:pt x="113" y="181"/>
                </a:lnTo>
                <a:lnTo>
                  <a:pt x="111" y="179"/>
                </a:lnTo>
                <a:lnTo>
                  <a:pt x="109" y="179"/>
                </a:lnTo>
                <a:lnTo>
                  <a:pt x="107" y="181"/>
                </a:lnTo>
                <a:lnTo>
                  <a:pt x="105" y="183"/>
                </a:lnTo>
                <a:lnTo>
                  <a:pt x="103" y="183"/>
                </a:lnTo>
                <a:lnTo>
                  <a:pt x="101" y="185"/>
                </a:lnTo>
                <a:lnTo>
                  <a:pt x="99" y="185"/>
                </a:lnTo>
                <a:lnTo>
                  <a:pt x="96" y="185"/>
                </a:lnTo>
                <a:lnTo>
                  <a:pt x="96" y="185"/>
                </a:lnTo>
                <a:lnTo>
                  <a:pt x="94" y="183"/>
                </a:lnTo>
                <a:lnTo>
                  <a:pt x="94" y="181"/>
                </a:lnTo>
                <a:lnTo>
                  <a:pt x="94" y="181"/>
                </a:lnTo>
                <a:lnTo>
                  <a:pt x="92" y="181"/>
                </a:lnTo>
                <a:lnTo>
                  <a:pt x="92" y="183"/>
                </a:lnTo>
                <a:lnTo>
                  <a:pt x="88" y="187"/>
                </a:lnTo>
                <a:lnTo>
                  <a:pt x="86" y="190"/>
                </a:lnTo>
                <a:lnTo>
                  <a:pt x="86" y="194"/>
                </a:lnTo>
                <a:lnTo>
                  <a:pt x="88" y="198"/>
                </a:lnTo>
                <a:lnTo>
                  <a:pt x="86" y="200"/>
                </a:lnTo>
                <a:lnTo>
                  <a:pt x="86" y="202"/>
                </a:lnTo>
                <a:lnTo>
                  <a:pt x="84" y="206"/>
                </a:lnTo>
                <a:lnTo>
                  <a:pt x="80" y="208"/>
                </a:lnTo>
                <a:lnTo>
                  <a:pt x="80" y="210"/>
                </a:lnTo>
                <a:lnTo>
                  <a:pt x="78" y="210"/>
                </a:lnTo>
                <a:lnTo>
                  <a:pt x="78" y="213"/>
                </a:lnTo>
                <a:lnTo>
                  <a:pt x="78" y="219"/>
                </a:lnTo>
                <a:lnTo>
                  <a:pt x="76" y="221"/>
                </a:lnTo>
                <a:lnTo>
                  <a:pt x="76" y="221"/>
                </a:lnTo>
                <a:lnTo>
                  <a:pt x="73" y="221"/>
                </a:lnTo>
                <a:lnTo>
                  <a:pt x="73" y="221"/>
                </a:lnTo>
                <a:lnTo>
                  <a:pt x="73" y="223"/>
                </a:lnTo>
                <a:lnTo>
                  <a:pt x="73" y="225"/>
                </a:lnTo>
                <a:lnTo>
                  <a:pt x="76" y="225"/>
                </a:lnTo>
                <a:lnTo>
                  <a:pt x="76" y="227"/>
                </a:lnTo>
                <a:lnTo>
                  <a:pt x="73" y="229"/>
                </a:lnTo>
                <a:lnTo>
                  <a:pt x="73" y="229"/>
                </a:lnTo>
                <a:lnTo>
                  <a:pt x="71" y="229"/>
                </a:lnTo>
                <a:lnTo>
                  <a:pt x="69" y="225"/>
                </a:lnTo>
                <a:lnTo>
                  <a:pt x="67" y="223"/>
                </a:lnTo>
                <a:lnTo>
                  <a:pt x="67" y="223"/>
                </a:lnTo>
                <a:lnTo>
                  <a:pt x="65" y="225"/>
                </a:lnTo>
                <a:lnTo>
                  <a:pt x="63" y="227"/>
                </a:lnTo>
                <a:lnTo>
                  <a:pt x="59" y="238"/>
                </a:lnTo>
                <a:lnTo>
                  <a:pt x="59" y="240"/>
                </a:lnTo>
                <a:lnTo>
                  <a:pt x="57" y="244"/>
                </a:lnTo>
                <a:lnTo>
                  <a:pt x="59" y="250"/>
                </a:lnTo>
                <a:lnTo>
                  <a:pt x="57" y="256"/>
                </a:lnTo>
                <a:lnTo>
                  <a:pt x="55" y="258"/>
                </a:lnTo>
                <a:lnTo>
                  <a:pt x="53" y="261"/>
                </a:lnTo>
                <a:lnTo>
                  <a:pt x="50" y="261"/>
                </a:lnTo>
                <a:lnTo>
                  <a:pt x="48" y="263"/>
                </a:lnTo>
                <a:lnTo>
                  <a:pt x="46" y="265"/>
                </a:lnTo>
                <a:lnTo>
                  <a:pt x="46" y="275"/>
                </a:lnTo>
                <a:lnTo>
                  <a:pt x="46" y="277"/>
                </a:lnTo>
                <a:lnTo>
                  <a:pt x="46" y="279"/>
                </a:lnTo>
                <a:lnTo>
                  <a:pt x="46" y="290"/>
                </a:lnTo>
                <a:lnTo>
                  <a:pt x="46" y="292"/>
                </a:lnTo>
                <a:lnTo>
                  <a:pt x="44" y="296"/>
                </a:lnTo>
                <a:lnTo>
                  <a:pt x="44" y="300"/>
                </a:lnTo>
                <a:lnTo>
                  <a:pt x="42" y="304"/>
                </a:lnTo>
                <a:lnTo>
                  <a:pt x="42" y="311"/>
                </a:lnTo>
                <a:lnTo>
                  <a:pt x="40" y="313"/>
                </a:lnTo>
                <a:lnTo>
                  <a:pt x="38" y="315"/>
                </a:lnTo>
                <a:lnTo>
                  <a:pt x="36" y="317"/>
                </a:lnTo>
                <a:lnTo>
                  <a:pt x="30" y="321"/>
                </a:lnTo>
                <a:lnTo>
                  <a:pt x="23" y="325"/>
                </a:lnTo>
                <a:lnTo>
                  <a:pt x="21" y="325"/>
                </a:lnTo>
                <a:lnTo>
                  <a:pt x="21" y="327"/>
                </a:lnTo>
                <a:lnTo>
                  <a:pt x="19" y="327"/>
                </a:lnTo>
                <a:lnTo>
                  <a:pt x="19" y="329"/>
                </a:lnTo>
                <a:lnTo>
                  <a:pt x="19" y="336"/>
                </a:lnTo>
                <a:lnTo>
                  <a:pt x="17" y="340"/>
                </a:lnTo>
                <a:lnTo>
                  <a:pt x="17" y="342"/>
                </a:lnTo>
                <a:lnTo>
                  <a:pt x="17" y="342"/>
                </a:lnTo>
                <a:lnTo>
                  <a:pt x="17" y="346"/>
                </a:lnTo>
                <a:lnTo>
                  <a:pt x="19" y="348"/>
                </a:lnTo>
                <a:lnTo>
                  <a:pt x="19" y="348"/>
                </a:lnTo>
                <a:lnTo>
                  <a:pt x="21" y="348"/>
                </a:lnTo>
                <a:lnTo>
                  <a:pt x="21" y="350"/>
                </a:lnTo>
                <a:lnTo>
                  <a:pt x="21" y="350"/>
                </a:lnTo>
                <a:lnTo>
                  <a:pt x="23" y="350"/>
                </a:lnTo>
                <a:lnTo>
                  <a:pt x="23" y="350"/>
                </a:lnTo>
                <a:lnTo>
                  <a:pt x="23" y="350"/>
                </a:lnTo>
                <a:lnTo>
                  <a:pt x="25" y="350"/>
                </a:lnTo>
                <a:lnTo>
                  <a:pt x="28" y="350"/>
                </a:lnTo>
                <a:lnTo>
                  <a:pt x="28" y="350"/>
                </a:lnTo>
                <a:lnTo>
                  <a:pt x="28" y="350"/>
                </a:lnTo>
                <a:lnTo>
                  <a:pt x="30" y="350"/>
                </a:lnTo>
                <a:lnTo>
                  <a:pt x="30" y="352"/>
                </a:lnTo>
                <a:lnTo>
                  <a:pt x="30" y="352"/>
                </a:lnTo>
                <a:lnTo>
                  <a:pt x="30" y="355"/>
                </a:lnTo>
                <a:lnTo>
                  <a:pt x="30" y="357"/>
                </a:lnTo>
                <a:lnTo>
                  <a:pt x="30" y="367"/>
                </a:lnTo>
                <a:lnTo>
                  <a:pt x="32" y="375"/>
                </a:lnTo>
                <a:lnTo>
                  <a:pt x="32" y="378"/>
                </a:lnTo>
                <a:lnTo>
                  <a:pt x="30" y="378"/>
                </a:lnTo>
                <a:lnTo>
                  <a:pt x="30" y="380"/>
                </a:lnTo>
                <a:lnTo>
                  <a:pt x="25" y="382"/>
                </a:lnTo>
                <a:lnTo>
                  <a:pt x="25" y="382"/>
                </a:lnTo>
                <a:lnTo>
                  <a:pt x="23" y="382"/>
                </a:lnTo>
                <a:lnTo>
                  <a:pt x="23" y="384"/>
                </a:lnTo>
                <a:lnTo>
                  <a:pt x="23" y="386"/>
                </a:lnTo>
                <a:lnTo>
                  <a:pt x="23" y="386"/>
                </a:lnTo>
                <a:lnTo>
                  <a:pt x="23" y="386"/>
                </a:lnTo>
                <a:lnTo>
                  <a:pt x="23" y="388"/>
                </a:lnTo>
                <a:lnTo>
                  <a:pt x="25" y="388"/>
                </a:lnTo>
                <a:lnTo>
                  <a:pt x="25" y="388"/>
                </a:lnTo>
                <a:lnTo>
                  <a:pt x="25" y="388"/>
                </a:lnTo>
                <a:lnTo>
                  <a:pt x="28" y="388"/>
                </a:lnTo>
                <a:lnTo>
                  <a:pt x="30" y="386"/>
                </a:lnTo>
                <a:lnTo>
                  <a:pt x="30" y="384"/>
                </a:lnTo>
                <a:lnTo>
                  <a:pt x="32" y="384"/>
                </a:lnTo>
                <a:lnTo>
                  <a:pt x="32" y="384"/>
                </a:lnTo>
                <a:lnTo>
                  <a:pt x="32" y="384"/>
                </a:lnTo>
                <a:lnTo>
                  <a:pt x="34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6"/>
                </a:lnTo>
                <a:lnTo>
                  <a:pt x="36" y="388"/>
                </a:lnTo>
                <a:lnTo>
                  <a:pt x="36" y="388"/>
                </a:lnTo>
                <a:lnTo>
                  <a:pt x="36" y="392"/>
                </a:lnTo>
                <a:lnTo>
                  <a:pt x="36" y="394"/>
                </a:lnTo>
                <a:lnTo>
                  <a:pt x="36" y="394"/>
                </a:lnTo>
                <a:lnTo>
                  <a:pt x="38" y="394"/>
                </a:lnTo>
                <a:lnTo>
                  <a:pt x="38" y="396"/>
                </a:lnTo>
                <a:lnTo>
                  <a:pt x="38" y="396"/>
                </a:lnTo>
                <a:lnTo>
                  <a:pt x="36" y="398"/>
                </a:lnTo>
                <a:lnTo>
                  <a:pt x="36" y="400"/>
                </a:lnTo>
                <a:lnTo>
                  <a:pt x="36" y="400"/>
                </a:lnTo>
                <a:lnTo>
                  <a:pt x="36" y="407"/>
                </a:lnTo>
                <a:lnTo>
                  <a:pt x="36" y="409"/>
                </a:lnTo>
                <a:lnTo>
                  <a:pt x="36" y="411"/>
                </a:lnTo>
                <a:lnTo>
                  <a:pt x="36" y="413"/>
                </a:lnTo>
                <a:lnTo>
                  <a:pt x="36" y="413"/>
                </a:lnTo>
                <a:lnTo>
                  <a:pt x="36" y="415"/>
                </a:lnTo>
                <a:lnTo>
                  <a:pt x="36" y="415"/>
                </a:lnTo>
                <a:lnTo>
                  <a:pt x="36" y="417"/>
                </a:lnTo>
                <a:lnTo>
                  <a:pt x="34" y="417"/>
                </a:lnTo>
                <a:lnTo>
                  <a:pt x="32" y="417"/>
                </a:lnTo>
                <a:lnTo>
                  <a:pt x="32" y="419"/>
                </a:lnTo>
                <a:lnTo>
                  <a:pt x="30" y="421"/>
                </a:lnTo>
                <a:lnTo>
                  <a:pt x="28" y="421"/>
                </a:lnTo>
                <a:lnTo>
                  <a:pt x="25" y="423"/>
                </a:lnTo>
                <a:lnTo>
                  <a:pt x="25" y="423"/>
                </a:lnTo>
                <a:lnTo>
                  <a:pt x="19" y="423"/>
                </a:lnTo>
                <a:lnTo>
                  <a:pt x="17" y="423"/>
                </a:lnTo>
                <a:lnTo>
                  <a:pt x="17" y="423"/>
                </a:lnTo>
                <a:lnTo>
                  <a:pt x="17" y="426"/>
                </a:lnTo>
                <a:lnTo>
                  <a:pt x="17" y="428"/>
                </a:lnTo>
                <a:lnTo>
                  <a:pt x="17" y="428"/>
                </a:lnTo>
                <a:lnTo>
                  <a:pt x="17" y="430"/>
                </a:lnTo>
                <a:lnTo>
                  <a:pt x="15" y="434"/>
                </a:lnTo>
                <a:lnTo>
                  <a:pt x="15" y="434"/>
                </a:lnTo>
                <a:lnTo>
                  <a:pt x="15" y="434"/>
                </a:lnTo>
                <a:lnTo>
                  <a:pt x="17" y="436"/>
                </a:lnTo>
                <a:lnTo>
                  <a:pt x="25" y="436"/>
                </a:lnTo>
                <a:lnTo>
                  <a:pt x="25" y="436"/>
                </a:lnTo>
                <a:lnTo>
                  <a:pt x="25" y="436"/>
                </a:lnTo>
                <a:lnTo>
                  <a:pt x="28" y="436"/>
                </a:lnTo>
                <a:lnTo>
                  <a:pt x="30" y="442"/>
                </a:lnTo>
                <a:lnTo>
                  <a:pt x="30" y="446"/>
                </a:lnTo>
                <a:lnTo>
                  <a:pt x="30" y="446"/>
                </a:lnTo>
                <a:lnTo>
                  <a:pt x="30" y="449"/>
                </a:lnTo>
                <a:lnTo>
                  <a:pt x="30" y="449"/>
                </a:lnTo>
                <a:lnTo>
                  <a:pt x="28" y="451"/>
                </a:lnTo>
                <a:lnTo>
                  <a:pt x="28" y="457"/>
                </a:lnTo>
                <a:lnTo>
                  <a:pt x="28" y="459"/>
                </a:lnTo>
                <a:lnTo>
                  <a:pt x="28" y="459"/>
                </a:lnTo>
                <a:lnTo>
                  <a:pt x="28" y="459"/>
                </a:lnTo>
                <a:lnTo>
                  <a:pt x="25" y="459"/>
                </a:lnTo>
                <a:lnTo>
                  <a:pt x="25" y="459"/>
                </a:lnTo>
                <a:lnTo>
                  <a:pt x="23" y="459"/>
                </a:lnTo>
                <a:lnTo>
                  <a:pt x="21" y="457"/>
                </a:lnTo>
                <a:lnTo>
                  <a:pt x="19" y="457"/>
                </a:lnTo>
                <a:lnTo>
                  <a:pt x="19" y="457"/>
                </a:lnTo>
                <a:lnTo>
                  <a:pt x="19" y="459"/>
                </a:lnTo>
                <a:lnTo>
                  <a:pt x="17" y="461"/>
                </a:lnTo>
                <a:lnTo>
                  <a:pt x="17" y="461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7" y="463"/>
                </a:lnTo>
                <a:lnTo>
                  <a:pt x="19" y="463"/>
                </a:lnTo>
                <a:lnTo>
                  <a:pt x="21" y="465"/>
                </a:lnTo>
                <a:lnTo>
                  <a:pt x="21" y="465"/>
                </a:lnTo>
                <a:lnTo>
                  <a:pt x="23" y="465"/>
                </a:lnTo>
                <a:lnTo>
                  <a:pt x="23" y="467"/>
                </a:lnTo>
                <a:lnTo>
                  <a:pt x="21" y="467"/>
                </a:lnTo>
                <a:lnTo>
                  <a:pt x="21" y="467"/>
                </a:lnTo>
                <a:lnTo>
                  <a:pt x="21" y="469"/>
                </a:lnTo>
                <a:lnTo>
                  <a:pt x="21" y="469"/>
                </a:lnTo>
                <a:lnTo>
                  <a:pt x="21" y="469"/>
                </a:lnTo>
                <a:lnTo>
                  <a:pt x="19" y="471"/>
                </a:lnTo>
                <a:lnTo>
                  <a:pt x="17" y="471"/>
                </a:lnTo>
                <a:lnTo>
                  <a:pt x="15" y="471"/>
                </a:lnTo>
                <a:lnTo>
                  <a:pt x="15" y="474"/>
                </a:lnTo>
                <a:lnTo>
                  <a:pt x="15" y="474"/>
                </a:lnTo>
                <a:lnTo>
                  <a:pt x="15" y="474"/>
                </a:lnTo>
                <a:lnTo>
                  <a:pt x="15" y="476"/>
                </a:lnTo>
                <a:lnTo>
                  <a:pt x="17" y="476"/>
                </a:lnTo>
                <a:lnTo>
                  <a:pt x="19" y="476"/>
                </a:lnTo>
                <a:lnTo>
                  <a:pt x="21" y="476"/>
                </a:lnTo>
                <a:lnTo>
                  <a:pt x="21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6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4"/>
                </a:lnTo>
                <a:lnTo>
                  <a:pt x="23" y="471"/>
                </a:lnTo>
                <a:lnTo>
                  <a:pt x="23" y="471"/>
                </a:lnTo>
                <a:lnTo>
                  <a:pt x="25" y="471"/>
                </a:lnTo>
                <a:lnTo>
                  <a:pt x="25" y="471"/>
                </a:lnTo>
                <a:lnTo>
                  <a:pt x="28" y="471"/>
                </a:lnTo>
                <a:lnTo>
                  <a:pt x="28" y="471"/>
                </a:lnTo>
                <a:lnTo>
                  <a:pt x="28" y="471"/>
                </a:lnTo>
                <a:lnTo>
                  <a:pt x="30" y="474"/>
                </a:lnTo>
                <a:lnTo>
                  <a:pt x="30" y="478"/>
                </a:lnTo>
                <a:lnTo>
                  <a:pt x="30" y="480"/>
                </a:lnTo>
                <a:lnTo>
                  <a:pt x="32" y="480"/>
                </a:lnTo>
                <a:lnTo>
                  <a:pt x="34" y="482"/>
                </a:lnTo>
                <a:lnTo>
                  <a:pt x="34" y="482"/>
                </a:lnTo>
                <a:lnTo>
                  <a:pt x="38" y="482"/>
                </a:lnTo>
                <a:lnTo>
                  <a:pt x="40" y="484"/>
                </a:lnTo>
                <a:lnTo>
                  <a:pt x="40" y="484"/>
                </a:lnTo>
                <a:lnTo>
                  <a:pt x="40" y="484"/>
                </a:lnTo>
                <a:lnTo>
                  <a:pt x="42" y="486"/>
                </a:lnTo>
                <a:lnTo>
                  <a:pt x="42" y="492"/>
                </a:lnTo>
                <a:lnTo>
                  <a:pt x="44" y="492"/>
                </a:lnTo>
                <a:lnTo>
                  <a:pt x="44" y="494"/>
                </a:lnTo>
                <a:lnTo>
                  <a:pt x="46" y="494"/>
                </a:lnTo>
                <a:lnTo>
                  <a:pt x="50" y="497"/>
                </a:lnTo>
                <a:lnTo>
                  <a:pt x="53" y="497"/>
                </a:lnTo>
                <a:lnTo>
                  <a:pt x="55" y="499"/>
                </a:lnTo>
                <a:lnTo>
                  <a:pt x="57" y="499"/>
                </a:lnTo>
                <a:lnTo>
                  <a:pt x="57" y="499"/>
                </a:lnTo>
                <a:lnTo>
                  <a:pt x="57" y="499"/>
                </a:lnTo>
                <a:lnTo>
                  <a:pt x="59" y="501"/>
                </a:lnTo>
                <a:lnTo>
                  <a:pt x="59" y="503"/>
                </a:lnTo>
                <a:lnTo>
                  <a:pt x="63" y="505"/>
                </a:lnTo>
                <a:lnTo>
                  <a:pt x="63" y="507"/>
                </a:lnTo>
                <a:lnTo>
                  <a:pt x="65" y="509"/>
                </a:lnTo>
                <a:lnTo>
                  <a:pt x="63" y="509"/>
                </a:lnTo>
                <a:lnTo>
                  <a:pt x="63" y="511"/>
                </a:lnTo>
                <a:lnTo>
                  <a:pt x="63" y="513"/>
                </a:lnTo>
                <a:lnTo>
                  <a:pt x="61" y="513"/>
                </a:lnTo>
                <a:lnTo>
                  <a:pt x="59" y="513"/>
                </a:lnTo>
                <a:lnTo>
                  <a:pt x="57" y="513"/>
                </a:lnTo>
                <a:lnTo>
                  <a:pt x="57" y="515"/>
                </a:lnTo>
                <a:lnTo>
                  <a:pt x="55" y="515"/>
                </a:lnTo>
                <a:lnTo>
                  <a:pt x="55" y="515"/>
                </a:lnTo>
                <a:lnTo>
                  <a:pt x="55" y="517"/>
                </a:lnTo>
                <a:lnTo>
                  <a:pt x="57" y="520"/>
                </a:lnTo>
                <a:lnTo>
                  <a:pt x="57" y="522"/>
                </a:lnTo>
                <a:lnTo>
                  <a:pt x="57" y="522"/>
                </a:lnTo>
                <a:lnTo>
                  <a:pt x="57" y="524"/>
                </a:lnTo>
                <a:lnTo>
                  <a:pt x="53" y="526"/>
                </a:lnTo>
                <a:lnTo>
                  <a:pt x="50" y="526"/>
                </a:lnTo>
                <a:lnTo>
                  <a:pt x="48" y="528"/>
                </a:lnTo>
                <a:lnTo>
                  <a:pt x="48" y="528"/>
                </a:lnTo>
                <a:lnTo>
                  <a:pt x="46" y="530"/>
                </a:lnTo>
                <a:lnTo>
                  <a:pt x="46" y="530"/>
                </a:lnTo>
                <a:lnTo>
                  <a:pt x="46" y="530"/>
                </a:lnTo>
                <a:lnTo>
                  <a:pt x="44" y="528"/>
                </a:lnTo>
                <a:lnTo>
                  <a:pt x="44" y="526"/>
                </a:lnTo>
                <a:lnTo>
                  <a:pt x="42" y="524"/>
                </a:lnTo>
                <a:lnTo>
                  <a:pt x="40" y="524"/>
                </a:lnTo>
                <a:lnTo>
                  <a:pt x="38" y="524"/>
                </a:lnTo>
                <a:lnTo>
                  <a:pt x="36" y="524"/>
                </a:lnTo>
                <a:lnTo>
                  <a:pt x="34" y="522"/>
                </a:lnTo>
                <a:lnTo>
                  <a:pt x="34" y="517"/>
                </a:lnTo>
                <a:lnTo>
                  <a:pt x="32" y="515"/>
                </a:lnTo>
                <a:lnTo>
                  <a:pt x="30" y="517"/>
                </a:lnTo>
                <a:lnTo>
                  <a:pt x="28" y="517"/>
                </a:lnTo>
                <a:lnTo>
                  <a:pt x="28" y="520"/>
                </a:lnTo>
                <a:lnTo>
                  <a:pt x="25" y="522"/>
                </a:lnTo>
                <a:lnTo>
                  <a:pt x="25" y="522"/>
                </a:lnTo>
                <a:lnTo>
                  <a:pt x="23" y="522"/>
                </a:lnTo>
                <a:lnTo>
                  <a:pt x="21" y="524"/>
                </a:lnTo>
                <a:lnTo>
                  <a:pt x="21" y="524"/>
                </a:lnTo>
                <a:lnTo>
                  <a:pt x="19" y="528"/>
                </a:lnTo>
                <a:lnTo>
                  <a:pt x="19" y="530"/>
                </a:lnTo>
                <a:lnTo>
                  <a:pt x="17" y="530"/>
                </a:lnTo>
                <a:lnTo>
                  <a:pt x="15" y="530"/>
                </a:lnTo>
                <a:lnTo>
                  <a:pt x="15" y="532"/>
                </a:lnTo>
                <a:lnTo>
                  <a:pt x="13" y="534"/>
                </a:lnTo>
                <a:lnTo>
                  <a:pt x="11" y="542"/>
                </a:lnTo>
                <a:lnTo>
                  <a:pt x="11" y="545"/>
                </a:lnTo>
                <a:lnTo>
                  <a:pt x="11" y="547"/>
                </a:lnTo>
                <a:lnTo>
                  <a:pt x="9" y="549"/>
                </a:lnTo>
                <a:lnTo>
                  <a:pt x="2" y="557"/>
                </a:lnTo>
                <a:lnTo>
                  <a:pt x="0" y="561"/>
                </a:lnTo>
                <a:lnTo>
                  <a:pt x="0" y="563"/>
                </a:lnTo>
                <a:lnTo>
                  <a:pt x="2" y="568"/>
                </a:lnTo>
                <a:lnTo>
                  <a:pt x="9" y="574"/>
                </a:lnTo>
                <a:lnTo>
                  <a:pt x="9" y="576"/>
                </a:lnTo>
                <a:lnTo>
                  <a:pt x="7" y="578"/>
                </a:lnTo>
                <a:lnTo>
                  <a:pt x="0" y="582"/>
                </a:lnTo>
                <a:lnTo>
                  <a:pt x="0" y="582"/>
                </a:lnTo>
                <a:lnTo>
                  <a:pt x="0" y="584"/>
                </a:lnTo>
                <a:lnTo>
                  <a:pt x="0" y="586"/>
                </a:lnTo>
                <a:lnTo>
                  <a:pt x="0" y="586"/>
                </a:lnTo>
                <a:lnTo>
                  <a:pt x="0" y="588"/>
                </a:lnTo>
                <a:lnTo>
                  <a:pt x="2" y="588"/>
                </a:lnTo>
                <a:lnTo>
                  <a:pt x="2" y="588"/>
                </a:lnTo>
                <a:lnTo>
                  <a:pt x="5" y="591"/>
                </a:lnTo>
                <a:lnTo>
                  <a:pt x="5" y="591"/>
                </a:lnTo>
                <a:lnTo>
                  <a:pt x="5" y="593"/>
                </a:lnTo>
                <a:lnTo>
                  <a:pt x="5" y="593"/>
                </a:lnTo>
                <a:lnTo>
                  <a:pt x="5" y="595"/>
                </a:lnTo>
                <a:lnTo>
                  <a:pt x="7" y="597"/>
                </a:lnTo>
                <a:lnTo>
                  <a:pt x="7" y="597"/>
                </a:lnTo>
                <a:lnTo>
                  <a:pt x="7" y="599"/>
                </a:lnTo>
                <a:lnTo>
                  <a:pt x="9" y="599"/>
                </a:lnTo>
                <a:lnTo>
                  <a:pt x="9" y="601"/>
                </a:lnTo>
                <a:lnTo>
                  <a:pt x="9" y="601"/>
                </a:lnTo>
                <a:lnTo>
                  <a:pt x="11" y="601"/>
                </a:lnTo>
                <a:lnTo>
                  <a:pt x="11" y="601"/>
                </a:lnTo>
                <a:lnTo>
                  <a:pt x="11" y="599"/>
                </a:lnTo>
                <a:lnTo>
                  <a:pt x="13" y="599"/>
                </a:lnTo>
                <a:lnTo>
                  <a:pt x="13" y="601"/>
                </a:lnTo>
                <a:lnTo>
                  <a:pt x="13" y="601"/>
                </a:lnTo>
                <a:lnTo>
                  <a:pt x="15" y="603"/>
                </a:lnTo>
                <a:lnTo>
                  <a:pt x="17" y="601"/>
                </a:lnTo>
                <a:lnTo>
                  <a:pt x="21" y="601"/>
                </a:lnTo>
                <a:lnTo>
                  <a:pt x="23" y="601"/>
                </a:lnTo>
                <a:lnTo>
                  <a:pt x="23" y="601"/>
                </a:lnTo>
                <a:lnTo>
                  <a:pt x="25" y="603"/>
                </a:lnTo>
                <a:lnTo>
                  <a:pt x="28" y="603"/>
                </a:lnTo>
                <a:lnTo>
                  <a:pt x="30" y="605"/>
                </a:lnTo>
                <a:lnTo>
                  <a:pt x="30" y="605"/>
                </a:lnTo>
                <a:lnTo>
                  <a:pt x="32" y="607"/>
                </a:lnTo>
                <a:lnTo>
                  <a:pt x="38" y="613"/>
                </a:lnTo>
                <a:lnTo>
                  <a:pt x="38" y="616"/>
                </a:lnTo>
                <a:lnTo>
                  <a:pt x="40" y="618"/>
                </a:lnTo>
                <a:lnTo>
                  <a:pt x="42" y="620"/>
                </a:lnTo>
                <a:lnTo>
                  <a:pt x="44" y="622"/>
                </a:lnTo>
                <a:lnTo>
                  <a:pt x="44" y="622"/>
                </a:lnTo>
                <a:lnTo>
                  <a:pt x="46" y="624"/>
                </a:lnTo>
                <a:lnTo>
                  <a:pt x="46" y="628"/>
                </a:lnTo>
                <a:lnTo>
                  <a:pt x="48" y="634"/>
                </a:lnTo>
                <a:lnTo>
                  <a:pt x="50" y="636"/>
                </a:lnTo>
                <a:lnTo>
                  <a:pt x="53" y="639"/>
                </a:lnTo>
                <a:lnTo>
                  <a:pt x="53" y="639"/>
                </a:lnTo>
                <a:lnTo>
                  <a:pt x="50" y="641"/>
                </a:lnTo>
                <a:lnTo>
                  <a:pt x="50" y="641"/>
                </a:lnTo>
                <a:lnTo>
                  <a:pt x="48" y="641"/>
                </a:lnTo>
                <a:lnTo>
                  <a:pt x="48" y="643"/>
                </a:lnTo>
                <a:lnTo>
                  <a:pt x="48" y="643"/>
                </a:lnTo>
                <a:lnTo>
                  <a:pt x="46" y="645"/>
                </a:lnTo>
                <a:lnTo>
                  <a:pt x="46" y="645"/>
                </a:lnTo>
                <a:lnTo>
                  <a:pt x="48" y="647"/>
                </a:lnTo>
                <a:lnTo>
                  <a:pt x="48" y="647"/>
                </a:lnTo>
                <a:lnTo>
                  <a:pt x="50" y="647"/>
                </a:lnTo>
                <a:lnTo>
                  <a:pt x="53" y="647"/>
                </a:lnTo>
                <a:lnTo>
                  <a:pt x="53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7"/>
                </a:lnTo>
                <a:lnTo>
                  <a:pt x="55" y="645"/>
                </a:lnTo>
                <a:lnTo>
                  <a:pt x="55" y="643"/>
                </a:lnTo>
                <a:lnTo>
                  <a:pt x="57" y="643"/>
                </a:lnTo>
                <a:lnTo>
                  <a:pt x="57" y="643"/>
                </a:lnTo>
                <a:lnTo>
                  <a:pt x="57" y="643"/>
                </a:lnTo>
                <a:lnTo>
                  <a:pt x="59" y="643"/>
                </a:lnTo>
                <a:lnTo>
                  <a:pt x="59" y="643"/>
                </a:lnTo>
                <a:lnTo>
                  <a:pt x="59" y="645"/>
                </a:lnTo>
                <a:lnTo>
                  <a:pt x="59" y="645"/>
                </a:lnTo>
                <a:lnTo>
                  <a:pt x="59" y="647"/>
                </a:lnTo>
                <a:lnTo>
                  <a:pt x="61" y="649"/>
                </a:lnTo>
                <a:lnTo>
                  <a:pt x="61" y="649"/>
                </a:lnTo>
                <a:lnTo>
                  <a:pt x="61" y="651"/>
                </a:lnTo>
                <a:lnTo>
                  <a:pt x="63" y="651"/>
                </a:lnTo>
                <a:lnTo>
                  <a:pt x="65" y="649"/>
                </a:lnTo>
                <a:lnTo>
                  <a:pt x="67" y="649"/>
                </a:lnTo>
                <a:lnTo>
                  <a:pt x="67" y="649"/>
                </a:lnTo>
                <a:lnTo>
                  <a:pt x="69" y="649"/>
                </a:lnTo>
                <a:lnTo>
                  <a:pt x="71" y="649"/>
                </a:lnTo>
                <a:lnTo>
                  <a:pt x="71" y="651"/>
                </a:lnTo>
                <a:lnTo>
                  <a:pt x="69" y="651"/>
                </a:lnTo>
                <a:lnTo>
                  <a:pt x="69" y="653"/>
                </a:lnTo>
                <a:lnTo>
                  <a:pt x="69" y="653"/>
                </a:lnTo>
                <a:lnTo>
                  <a:pt x="67" y="655"/>
                </a:lnTo>
                <a:lnTo>
                  <a:pt x="69" y="657"/>
                </a:lnTo>
                <a:lnTo>
                  <a:pt x="69" y="659"/>
                </a:lnTo>
                <a:lnTo>
                  <a:pt x="69" y="662"/>
                </a:lnTo>
                <a:lnTo>
                  <a:pt x="69" y="664"/>
                </a:lnTo>
                <a:lnTo>
                  <a:pt x="71" y="668"/>
                </a:lnTo>
                <a:lnTo>
                  <a:pt x="73" y="668"/>
                </a:lnTo>
                <a:lnTo>
                  <a:pt x="73" y="682"/>
                </a:lnTo>
                <a:lnTo>
                  <a:pt x="76" y="684"/>
                </a:lnTo>
                <a:lnTo>
                  <a:pt x="76" y="689"/>
                </a:lnTo>
                <a:lnTo>
                  <a:pt x="78" y="689"/>
                </a:lnTo>
                <a:lnTo>
                  <a:pt x="80" y="689"/>
                </a:lnTo>
                <a:lnTo>
                  <a:pt x="80" y="689"/>
                </a:lnTo>
                <a:lnTo>
                  <a:pt x="84" y="687"/>
                </a:lnTo>
                <a:lnTo>
                  <a:pt x="86" y="684"/>
                </a:lnTo>
                <a:lnTo>
                  <a:pt x="88" y="682"/>
                </a:lnTo>
                <a:lnTo>
                  <a:pt x="90" y="682"/>
                </a:lnTo>
                <a:lnTo>
                  <a:pt x="90" y="682"/>
                </a:lnTo>
                <a:lnTo>
                  <a:pt x="92" y="682"/>
                </a:lnTo>
                <a:lnTo>
                  <a:pt x="92" y="682"/>
                </a:lnTo>
                <a:lnTo>
                  <a:pt x="94" y="684"/>
                </a:lnTo>
                <a:lnTo>
                  <a:pt x="96" y="684"/>
                </a:lnTo>
                <a:lnTo>
                  <a:pt x="99" y="687"/>
                </a:lnTo>
                <a:lnTo>
                  <a:pt x="103" y="687"/>
                </a:lnTo>
                <a:lnTo>
                  <a:pt x="107" y="684"/>
                </a:lnTo>
                <a:lnTo>
                  <a:pt x="115" y="687"/>
                </a:lnTo>
                <a:lnTo>
                  <a:pt x="113" y="684"/>
                </a:lnTo>
                <a:lnTo>
                  <a:pt x="113" y="682"/>
                </a:lnTo>
                <a:lnTo>
                  <a:pt x="115" y="680"/>
                </a:lnTo>
                <a:lnTo>
                  <a:pt x="115" y="678"/>
                </a:lnTo>
                <a:lnTo>
                  <a:pt x="115" y="678"/>
                </a:lnTo>
                <a:lnTo>
                  <a:pt x="115" y="678"/>
                </a:lnTo>
                <a:lnTo>
                  <a:pt x="115" y="676"/>
                </a:lnTo>
                <a:lnTo>
                  <a:pt x="115" y="676"/>
                </a:lnTo>
                <a:lnTo>
                  <a:pt x="117" y="676"/>
                </a:lnTo>
                <a:lnTo>
                  <a:pt x="117" y="676"/>
                </a:lnTo>
                <a:lnTo>
                  <a:pt x="117" y="678"/>
                </a:lnTo>
                <a:lnTo>
                  <a:pt x="117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8"/>
                </a:lnTo>
                <a:lnTo>
                  <a:pt x="119" y="676"/>
                </a:lnTo>
                <a:lnTo>
                  <a:pt x="119" y="674"/>
                </a:lnTo>
                <a:lnTo>
                  <a:pt x="119" y="674"/>
                </a:lnTo>
                <a:lnTo>
                  <a:pt x="119" y="672"/>
                </a:lnTo>
                <a:lnTo>
                  <a:pt x="122" y="672"/>
                </a:lnTo>
                <a:lnTo>
                  <a:pt x="122" y="670"/>
                </a:lnTo>
                <a:lnTo>
                  <a:pt x="122" y="670"/>
                </a:lnTo>
                <a:lnTo>
                  <a:pt x="124" y="670"/>
                </a:lnTo>
                <a:lnTo>
                  <a:pt x="124" y="668"/>
                </a:lnTo>
                <a:lnTo>
                  <a:pt x="124" y="666"/>
                </a:lnTo>
                <a:lnTo>
                  <a:pt x="124" y="662"/>
                </a:lnTo>
                <a:lnTo>
                  <a:pt x="124" y="662"/>
                </a:lnTo>
                <a:lnTo>
                  <a:pt x="124" y="659"/>
                </a:lnTo>
                <a:lnTo>
                  <a:pt x="124" y="659"/>
                </a:lnTo>
                <a:lnTo>
                  <a:pt x="124" y="659"/>
                </a:lnTo>
                <a:lnTo>
                  <a:pt x="126" y="657"/>
                </a:lnTo>
                <a:lnTo>
                  <a:pt x="126" y="657"/>
                </a:lnTo>
                <a:lnTo>
                  <a:pt x="126" y="657"/>
                </a:lnTo>
                <a:lnTo>
                  <a:pt x="126" y="655"/>
                </a:lnTo>
                <a:lnTo>
                  <a:pt x="128" y="653"/>
                </a:lnTo>
                <a:lnTo>
                  <a:pt x="128" y="651"/>
                </a:lnTo>
                <a:lnTo>
                  <a:pt x="128" y="649"/>
                </a:lnTo>
                <a:lnTo>
                  <a:pt x="128" y="647"/>
                </a:lnTo>
                <a:lnTo>
                  <a:pt x="128" y="647"/>
                </a:lnTo>
                <a:lnTo>
                  <a:pt x="126" y="645"/>
                </a:lnTo>
                <a:lnTo>
                  <a:pt x="126" y="645"/>
                </a:lnTo>
                <a:lnTo>
                  <a:pt x="126" y="645"/>
                </a:lnTo>
                <a:lnTo>
                  <a:pt x="126" y="643"/>
                </a:lnTo>
                <a:lnTo>
                  <a:pt x="128" y="643"/>
                </a:lnTo>
                <a:lnTo>
                  <a:pt x="128" y="643"/>
                </a:lnTo>
                <a:lnTo>
                  <a:pt x="128" y="641"/>
                </a:lnTo>
                <a:lnTo>
                  <a:pt x="130" y="636"/>
                </a:lnTo>
                <a:lnTo>
                  <a:pt x="130" y="636"/>
                </a:lnTo>
                <a:lnTo>
                  <a:pt x="130" y="636"/>
                </a:lnTo>
                <a:lnTo>
                  <a:pt x="132" y="636"/>
                </a:lnTo>
                <a:lnTo>
                  <a:pt x="132" y="636"/>
                </a:lnTo>
                <a:lnTo>
                  <a:pt x="132" y="636"/>
                </a:lnTo>
                <a:lnTo>
                  <a:pt x="134" y="636"/>
                </a:lnTo>
                <a:lnTo>
                  <a:pt x="140" y="634"/>
                </a:lnTo>
                <a:lnTo>
                  <a:pt x="140" y="632"/>
                </a:lnTo>
                <a:lnTo>
                  <a:pt x="140" y="632"/>
                </a:lnTo>
                <a:lnTo>
                  <a:pt x="142" y="630"/>
                </a:lnTo>
                <a:lnTo>
                  <a:pt x="142" y="630"/>
                </a:lnTo>
                <a:lnTo>
                  <a:pt x="144" y="630"/>
                </a:lnTo>
                <a:lnTo>
                  <a:pt x="144" y="628"/>
                </a:lnTo>
                <a:lnTo>
                  <a:pt x="147" y="628"/>
                </a:lnTo>
                <a:lnTo>
                  <a:pt x="149" y="628"/>
                </a:lnTo>
                <a:lnTo>
                  <a:pt x="149" y="628"/>
                </a:lnTo>
                <a:lnTo>
                  <a:pt x="149" y="626"/>
                </a:lnTo>
                <a:lnTo>
                  <a:pt x="153" y="622"/>
                </a:lnTo>
                <a:lnTo>
                  <a:pt x="155" y="618"/>
                </a:lnTo>
                <a:lnTo>
                  <a:pt x="157" y="618"/>
                </a:lnTo>
                <a:lnTo>
                  <a:pt x="159" y="613"/>
                </a:lnTo>
                <a:lnTo>
                  <a:pt x="163" y="611"/>
                </a:lnTo>
                <a:lnTo>
                  <a:pt x="165" y="609"/>
                </a:lnTo>
                <a:lnTo>
                  <a:pt x="167" y="607"/>
                </a:lnTo>
                <a:lnTo>
                  <a:pt x="167" y="607"/>
                </a:lnTo>
                <a:lnTo>
                  <a:pt x="170" y="605"/>
                </a:lnTo>
                <a:lnTo>
                  <a:pt x="170" y="605"/>
                </a:lnTo>
                <a:lnTo>
                  <a:pt x="170" y="605"/>
                </a:lnTo>
                <a:lnTo>
                  <a:pt x="170" y="603"/>
                </a:lnTo>
                <a:lnTo>
                  <a:pt x="170" y="601"/>
                </a:lnTo>
                <a:lnTo>
                  <a:pt x="170" y="601"/>
                </a:lnTo>
                <a:lnTo>
                  <a:pt x="167" y="599"/>
                </a:lnTo>
                <a:lnTo>
                  <a:pt x="167" y="599"/>
                </a:lnTo>
                <a:lnTo>
                  <a:pt x="165" y="599"/>
                </a:lnTo>
                <a:lnTo>
                  <a:pt x="165" y="599"/>
                </a:lnTo>
                <a:lnTo>
                  <a:pt x="165" y="597"/>
                </a:lnTo>
                <a:lnTo>
                  <a:pt x="167" y="597"/>
                </a:lnTo>
                <a:lnTo>
                  <a:pt x="167" y="597"/>
                </a:lnTo>
                <a:lnTo>
                  <a:pt x="167" y="597"/>
                </a:lnTo>
                <a:lnTo>
                  <a:pt x="170" y="597"/>
                </a:lnTo>
                <a:lnTo>
                  <a:pt x="170" y="595"/>
                </a:lnTo>
                <a:lnTo>
                  <a:pt x="170" y="595"/>
                </a:lnTo>
                <a:lnTo>
                  <a:pt x="172" y="593"/>
                </a:lnTo>
                <a:lnTo>
                  <a:pt x="172" y="593"/>
                </a:lnTo>
                <a:lnTo>
                  <a:pt x="174" y="591"/>
                </a:lnTo>
                <a:lnTo>
                  <a:pt x="174" y="591"/>
                </a:lnTo>
                <a:lnTo>
                  <a:pt x="176" y="591"/>
                </a:lnTo>
                <a:lnTo>
                  <a:pt x="176" y="591"/>
                </a:lnTo>
                <a:lnTo>
                  <a:pt x="180" y="588"/>
                </a:lnTo>
                <a:lnTo>
                  <a:pt x="182" y="588"/>
                </a:lnTo>
                <a:lnTo>
                  <a:pt x="182" y="588"/>
                </a:lnTo>
                <a:lnTo>
                  <a:pt x="184" y="586"/>
                </a:lnTo>
                <a:lnTo>
                  <a:pt x="184" y="584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6" y="582"/>
                </a:lnTo>
                <a:lnTo>
                  <a:pt x="188" y="584"/>
                </a:lnTo>
                <a:lnTo>
                  <a:pt x="188" y="584"/>
                </a:lnTo>
                <a:lnTo>
                  <a:pt x="190" y="586"/>
                </a:lnTo>
                <a:lnTo>
                  <a:pt x="190" y="584"/>
                </a:lnTo>
                <a:lnTo>
                  <a:pt x="190" y="582"/>
                </a:lnTo>
                <a:lnTo>
                  <a:pt x="190" y="580"/>
                </a:lnTo>
                <a:lnTo>
                  <a:pt x="190" y="580"/>
                </a:lnTo>
                <a:lnTo>
                  <a:pt x="193" y="576"/>
                </a:lnTo>
                <a:lnTo>
                  <a:pt x="193" y="572"/>
                </a:lnTo>
                <a:lnTo>
                  <a:pt x="193" y="572"/>
                </a:lnTo>
                <a:lnTo>
                  <a:pt x="193" y="572"/>
                </a:lnTo>
                <a:lnTo>
                  <a:pt x="193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5" y="570"/>
                </a:lnTo>
                <a:lnTo>
                  <a:pt x="197" y="568"/>
                </a:lnTo>
                <a:lnTo>
                  <a:pt x="199" y="568"/>
                </a:lnTo>
                <a:lnTo>
                  <a:pt x="199" y="568"/>
                </a:lnTo>
                <a:lnTo>
                  <a:pt x="199" y="565"/>
                </a:lnTo>
                <a:lnTo>
                  <a:pt x="199" y="559"/>
                </a:lnTo>
                <a:lnTo>
                  <a:pt x="199" y="557"/>
                </a:lnTo>
                <a:lnTo>
                  <a:pt x="199" y="557"/>
                </a:lnTo>
                <a:lnTo>
                  <a:pt x="199" y="555"/>
                </a:lnTo>
                <a:lnTo>
                  <a:pt x="197" y="553"/>
                </a:lnTo>
                <a:lnTo>
                  <a:pt x="197" y="553"/>
                </a:lnTo>
                <a:lnTo>
                  <a:pt x="197" y="549"/>
                </a:lnTo>
                <a:lnTo>
                  <a:pt x="195" y="549"/>
                </a:lnTo>
                <a:lnTo>
                  <a:pt x="195" y="547"/>
                </a:lnTo>
                <a:lnTo>
                  <a:pt x="193" y="547"/>
                </a:lnTo>
                <a:lnTo>
                  <a:pt x="193" y="545"/>
                </a:lnTo>
                <a:lnTo>
                  <a:pt x="193" y="545"/>
                </a:lnTo>
                <a:lnTo>
                  <a:pt x="193" y="542"/>
                </a:lnTo>
                <a:lnTo>
                  <a:pt x="193" y="540"/>
                </a:lnTo>
                <a:lnTo>
                  <a:pt x="193" y="538"/>
                </a:lnTo>
                <a:lnTo>
                  <a:pt x="190" y="536"/>
                </a:lnTo>
                <a:lnTo>
                  <a:pt x="190" y="536"/>
                </a:lnTo>
                <a:lnTo>
                  <a:pt x="190" y="534"/>
                </a:lnTo>
                <a:lnTo>
                  <a:pt x="190" y="532"/>
                </a:lnTo>
                <a:lnTo>
                  <a:pt x="190" y="530"/>
                </a:lnTo>
                <a:lnTo>
                  <a:pt x="190" y="530"/>
                </a:lnTo>
                <a:lnTo>
                  <a:pt x="193" y="526"/>
                </a:lnTo>
                <a:lnTo>
                  <a:pt x="193" y="524"/>
                </a:lnTo>
                <a:lnTo>
                  <a:pt x="193" y="524"/>
                </a:lnTo>
                <a:lnTo>
                  <a:pt x="193" y="522"/>
                </a:lnTo>
                <a:lnTo>
                  <a:pt x="190" y="522"/>
                </a:lnTo>
                <a:lnTo>
                  <a:pt x="190" y="522"/>
                </a:lnTo>
                <a:lnTo>
                  <a:pt x="190" y="520"/>
                </a:lnTo>
                <a:lnTo>
                  <a:pt x="190" y="520"/>
                </a:lnTo>
                <a:lnTo>
                  <a:pt x="190" y="520"/>
                </a:lnTo>
                <a:lnTo>
                  <a:pt x="193" y="517"/>
                </a:lnTo>
                <a:lnTo>
                  <a:pt x="193" y="517"/>
                </a:lnTo>
                <a:lnTo>
                  <a:pt x="193" y="515"/>
                </a:lnTo>
                <a:lnTo>
                  <a:pt x="193" y="515"/>
                </a:lnTo>
                <a:lnTo>
                  <a:pt x="193" y="513"/>
                </a:lnTo>
                <a:lnTo>
                  <a:pt x="190" y="513"/>
                </a:lnTo>
                <a:lnTo>
                  <a:pt x="190" y="513"/>
                </a:lnTo>
                <a:lnTo>
                  <a:pt x="188" y="511"/>
                </a:lnTo>
                <a:lnTo>
                  <a:pt x="186" y="511"/>
                </a:lnTo>
                <a:lnTo>
                  <a:pt x="186" y="511"/>
                </a:lnTo>
                <a:lnTo>
                  <a:pt x="186" y="511"/>
                </a:lnTo>
                <a:lnTo>
                  <a:pt x="184" y="507"/>
                </a:lnTo>
                <a:lnTo>
                  <a:pt x="184" y="505"/>
                </a:lnTo>
                <a:lnTo>
                  <a:pt x="184" y="505"/>
                </a:lnTo>
                <a:lnTo>
                  <a:pt x="182" y="505"/>
                </a:lnTo>
                <a:lnTo>
                  <a:pt x="180" y="505"/>
                </a:lnTo>
                <a:lnTo>
                  <a:pt x="180" y="503"/>
                </a:lnTo>
                <a:lnTo>
                  <a:pt x="178" y="503"/>
                </a:lnTo>
                <a:lnTo>
                  <a:pt x="180" y="494"/>
                </a:lnTo>
                <a:lnTo>
                  <a:pt x="180" y="492"/>
                </a:lnTo>
                <a:lnTo>
                  <a:pt x="180" y="490"/>
                </a:lnTo>
                <a:lnTo>
                  <a:pt x="180" y="488"/>
                </a:lnTo>
                <a:lnTo>
                  <a:pt x="178" y="486"/>
                </a:lnTo>
                <a:lnTo>
                  <a:pt x="178" y="484"/>
                </a:lnTo>
                <a:lnTo>
                  <a:pt x="178" y="482"/>
                </a:lnTo>
                <a:lnTo>
                  <a:pt x="180" y="478"/>
                </a:lnTo>
                <a:lnTo>
                  <a:pt x="180" y="476"/>
                </a:lnTo>
                <a:lnTo>
                  <a:pt x="178" y="476"/>
                </a:lnTo>
                <a:lnTo>
                  <a:pt x="178" y="474"/>
                </a:lnTo>
                <a:lnTo>
                  <a:pt x="178" y="474"/>
                </a:lnTo>
                <a:lnTo>
                  <a:pt x="174" y="474"/>
                </a:lnTo>
                <a:lnTo>
                  <a:pt x="172" y="474"/>
                </a:lnTo>
                <a:lnTo>
                  <a:pt x="172" y="474"/>
                </a:lnTo>
                <a:lnTo>
                  <a:pt x="172" y="471"/>
                </a:lnTo>
                <a:lnTo>
                  <a:pt x="170" y="469"/>
                </a:lnTo>
                <a:lnTo>
                  <a:pt x="170" y="467"/>
                </a:lnTo>
                <a:lnTo>
                  <a:pt x="170" y="467"/>
                </a:lnTo>
                <a:lnTo>
                  <a:pt x="159" y="463"/>
                </a:lnTo>
                <a:lnTo>
                  <a:pt x="159" y="461"/>
                </a:lnTo>
                <a:lnTo>
                  <a:pt x="157" y="461"/>
                </a:lnTo>
                <a:lnTo>
                  <a:pt x="157" y="459"/>
                </a:lnTo>
                <a:lnTo>
                  <a:pt x="157" y="459"/>
                </a:lnTo>
                <a:lnTo>
                  <a:pt x="157" y="457"/>
                </a:lnTo>
                <a:lnTo>
                  <a:pt x="157" y="455"/>
                </a:lnTo>
                <a:lnTo>
                  <a:pt x="157" y="455"/>
                </a:lnTo>
                <a:lnTo>
                  <a:pt x="161" y="446"/>
                </a:lnTo>
                <a:lnTo>
                  <a:pt x="163" y="446"/>
                </a:lnTo>
                <a:lnTo>
                  <a:pt x="163" y="446"/>
                </a:lnTo>
                <a:lnTo>
                  <a:pt x="165" y="444"/>
                </a:lnTo>
                <a:lnTo>
                  <a:pt x="170" y="440"/>
                </a:lnTo>
                <a:lnTo>
                  <a:pt x="170" y="440"/>
                </a:lnTo>
                <a:lnTo>
                  <a:pt x="170" y="440"/>
                </a:lnTo>
                <a:lnTo>
                  <a:pt x="172" y="440"/>
                </a:lnTo>
                <a:lnTo>
                  <a:pt x="172" y="440"/>
                </a:lnTo>
                <a:lnTo>
                  <a:pt x="176" y="446"/>
                </a:lnTo>
                <a:lnTo>
                  <a:pt x="178" y="446"/>
                </a:lnTo>
                <a:lnTo>
                  <a:pt x="178" y="449"/>
                </a:lnTo>
                <a:lnTo>
                  <a:pt x="178" y="449"/>
                </a:lnTo>
                <a:lnTo>
                  <a:pt x="178" y="449"/>
                </a:lnTo>
                <a:lnTo>
                  <a:pt x="178" y="451"/>
                </a:lnTo>
                <a:lnTo>
                  <a:pt x="180" y="451"/>
                </a:lnTo>
                <a:lnTo>
                  <a:pt x="180" y="449"/>
                </a:lnTo>
                <a:lnTo>
                  <a:pt x="180" y="449"/>
                </a:lnTo>
                <a:lnTo>
                  <a:pt x="180" y="449"/>
                </a:lnTo>
                <a:lnTo>
                  <a:pt x="182" y="446"/>
                </a:lnTo>
                <a:lnTo>
                  <a:pt x="182" y="446"/>
                </a:lnTo>
                <a:lnTo>
                  <a:pt x="182" y="444"/>
                </a:lnTo>
                <a:lnTo>
                  <a:pt x="182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4" y="444"/>
                </a:lnTo>
                <a:lnTo>
                  <a:pt x="186" y="446"/>
                </a:lnTo>
                <a:lnTo>
                  <a:pt x="188" y="449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0" y="451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3" y="453"/>
                </a:lnTo>
                <a:lnTo>
                  <a:pt x="195" y="453"/>
                </a:lnTo>
                <a:lnTo>
                  <a:pt x="197" y="453"/>
                </a:lnTo>
                <a:lnTo>
                  <a:pt x="197" y="453"/>
                </a:lnTo>
                <a:lnTo>
                  <a:pt x="199" y="455"/>
                </a:lnTo>
                <a:lnTo>
                  <a:pt x="199" y="455"/>
                </a:lnTo>
                <a:lnTo>
                  <a:pt x="205" y="469"/>
                </a:lnTo>
                <a:lnTo>
                  <a:pt x="205" y="469"/>
                </a:lnTo>
                <a:lnTo>
                  <a:pt x="207" y="469"/>
                </a:lnTo>
                <a:lnTo>
                  <a:pt x="207" y="469"/>
                </a:lnTo>
                <a:lnTo>
                  <a:pt x="207" y="469"/>
                </a:lnTo>
                <a:lnTo>
                  <a:pt x="209" y="465"/>
                </a:lnTo>
                <a:lnTo>
                  <a:pt x="209" y="465"/>
                </a:lnTo>
                <a:lnTo>
                  <a:pt x="211" y="465"/>
                </a:lnTo>
                <a:lnTo>
                  <a:pt x="211" y="465"/>
                </a:lnTo>
                <a:lnTo>
                  <a:pt x="211" y="463"/>
                </a:lnTo>
                <a:lnTo>
                  <a:pt x="211" y="463"/>
                </a:lnTo>
                <a:lnTo>
                  <a:pt x="213" y="463"/>
                </a:lnTo>
                <a:lnTo>
                  <a:pt x="213" y="463"/>
                </a:lnTo>
                <a:lnTo>
                  <a:pt x="224" y="465"/>
                </a:lnTo>
                <a:lnTo>
                  <a:pt x="226" y="465"/>
                </a:lnTo>
                <a:lnTo>
                  <a:pt x="228" y="467"/>
                </a:lnTo>
                <a:lnTo>
                  <a:pt x="228" y="467"/>
                </a:lnTo>
                <a:lnTo>
                  <a:pt x="232" y="467"/>
                </a:lnTo>
                <a:lnTo>
                  <a:pt x="234" y="467"/>
                </a:lnTo>
                <a:lnTo>
                  <a:pt x="234" y="467"/>
                </a:lnTo>
                <a:lnTo>
                  <a:pt x="234" y="469"/>
                </a:lnTo>
                <a:lnTo>
                  <a:pt x="234" y="469"/>
                </a:lnTo>
                <a:lnTo>
                  <a:pt x="234" y="471"/>
                </a:lnTo>
                <a:lnTo>
                  <a:pt x="234" y="471"/>
                </a:lnTo>
                <a:lnTo>
                  <a:pt x="234" y="474"/>
                </a:lnTo>
                <a:lnTo>
                  <a:pt x="234" y="474"/>
                </a:lnTo>
                <a:lnTo>
                  <a:pt x="234" y="476"/>
                </a:lnTo>
                <a:lnTo>
                  <a:pt x="234" y="476"/>
                </a:lnTo>
                <a:lnTo>
                  <a:pt x="234" y="476"/>
                </a:lnTo>
                <a:lnTo>
                  <a:pt x="236" y="476"/>
                </a:lnTo>
                <a:lnTo>
                  <a:pt x="236" y="476"/>
                </a:lnTo>
                <a:lnTo>
                  <a:pt x="241" y="471"/>
                </a:lnTo>
                <a:lnTo>
                  <a:pt x="241" y="471"/>
                </a:lnTo>
                <a:lnTo>
                  <a:pt x="243" y="471"/>
                </a:lnTo>
                <a:lnTo>
                  <a:pt x="245" y="469"/>
                </a:lnTo>
                <a:lnTo>
                  <a:pt x="245" y="469"/>
                </a:lnTo>
                <a:lnTo>
                  <a:pt x="247" y="467"/>
                </a:lnTo>
                <a:lnTo>
                  <a:pt x="249" y="467"/>
                </a:lnTo>
                <a:lnTo>
                  <a:pt x="249" y="467"/>
                </a:lnTo>
                <a:lnTo>
                  <a:pt x="247" y="465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3"/>
                </a:lnTo>
                <a:lnTo>
                  <a:pt x="245" y="461"/>
                </a:lnTo>
                <a:lnTo>
                  <a:pt x="247" y="455"/>
                </a:lnTo>
                <a:lnTo>
                  <a:pt x="247" y="455"/>
                </a:lnTo>
                <a:lnTo>
                  <a:pt x="247" y="453"/>
                </a:lnTo>
                <a:lnTo>
                  <a:pt x="247" y="451"/>
                </a:lnTo>
                <a:lnTo>
                  <a:pt x="247" y="451"/>
                </a:lnTo>
                <a:lnTo>
                  <a:pt x="247" y="451"/>
                </a:lnTo>
                <a:lnTo>
                  <a:pt x="245" y="451"/>
                </a:lnTo>
                <a:lnTo>
                  <a:pt x="243" y="451"/>
                </a:lnTo>
                <a:lnTo>
                  <a:pt x="243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41" y="451"/>
                </a:lnTo>
                <a:lnTo>
                  <a:pt x="239" y="453"/>
                </a:lnTo>
                <a:lnTo>
                  <a:pt x="239" y="453"/>
                </a:lnTo>
                <a:lnTo>
                  <a:pt x="239" y="453"/>
                </a:lnTo>
                <a:lnTo>
                  <a:pt x="236" y="453"/>
                </a:lnTo>
                <a:lnTo>
                  <a:pt x="236" y="453"/>
                </a:lnTo>
                <a:lnTo>
                  <a:pt x="236" y="451"/>
                </a:lnTo>
                <a:lnTo>
                  <a:pt x="236" y="451"/>
                </a:lnTo>
                <a:lnTo>
                  <a:pt x="234" y="449"/>
                </a:lnTo>
                <a:lnTo>
                  <a:pt x="234" y="449"/>
                </a:lnTo>
                <a:lnTo>
                  <a:pt x="232" y="449"/>
                </a:lnTo>
                <a:lnTo>
                  <a:pt x="232" y="449"/>
                </a:lnTo>
                <a:lnTo>
                  <a:pt x="232" y="449"/>
                </a:lnTo>
                <a:lnTo>
                  <a:pt x="228" y="449"/>
                </a:lnTo>
                <a:lnTo>
                  <a:pt x="226" y="449"/>
                </a:lnTo>
                <a:lnTo>
                  <a:pt x="226" y="449"/>
                </a:lnTo>
                <a:lnTo>
                  <a:pt x="226" y="449"/>
                </a:lnTo>
                <a:lnTo>
                  <a:pt x="224" y="446"/>
                </a:lnTo>
                <a:lnTo>
                  <a:pt x="222" y="446"/>
                </a:lnTo>
                <a:lnTo>
                  <a:pt x="218" y="444"/>
                </a:lnTo>
                <a:lnTo>
                  <a:pt x="218" y="442"/>
                </a:lnTo>
                <a:lnTo>
                  <a:pt x="218" y="440"/>
                </a:lnTo>
                <a:lnTo>
                  <a:pt x="220" y="434"/>
                </a:lnTo>
                <a:lnTo>
                  <a:pt x="220" y="432"/>
                </a:lnTo>
                <a:lnTo>
                  <a:pt x="220" y="430"/>
                </a:lnTo>
                <a:lnTo>
                  <a:pt x="220" y="426"/>
                </a:lnTo>
                <a:lnTo>
                  <a:pt x="220" y="419"/>
                </a:lnTo>
                <a:lnTo>
                  <a:pt x="218" y="417"/>
                </a:lnTo>
                <a:lnTo>
                  <a:pt x="218" y="417"/>
                </a:lnTo>
                <a:lnTo>
                  <a:pt x="218" y="417"/>
                </a:lnTo>
                <a:lnTo>
                  <a:pt x="218" y="415"/>
                </a:lnTo>
                <a:lnTo>
                  <a:pt x="218" y="413"/>
                </a:lnTo>
                <a:lnTo>
                  <a:pt x="218" y="405"/>
                </a:lnTo>
                <a:lnTo>
                  <a:pt x="218" y="403"/>
                </a:lnTo>
                <a:lnTo>
                  <a:pt x="218" y="400"/>
                </a:lnTo>
                <a:lnTo>
                  <a:pt x="218" y="400"/>
                </a:lnTo>
                <a:lnTo>
                  <a:pt x="218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3"/>
                </a:lnTo>
                <a:lnTo>
                  <a:pt x="216" y="400"/>
                </a:lnTo>
                <a:lnTo>
                  <a:pt x="216" y="398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3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6"/>
                </a:lnTo>
                <a:lnTo>
                  <a:pt x="211" y="394"/>
                </a:lnTo>
                <a:lnTo>
                  <a:pt x="209" y="392"/>
                </a:lnTo>
                <a:lnTo>
                  <a:pt x="209" y="390"/>
                </a:lnTo>
                <a:lnTo>
                  <a:pt x="211" y="384"/>
                </a:lnTo>
                <a:lnTo>
                  <a:pt x="213" y="382"/>
                </a:lnTo>
                <a:lnTo>
                  <a:pt x="213" y="380"/>
                </a:lnTo>
                <a:lnTo>
                  <a:pt x="213" y="380"/>
                </a:lnTo>
                <a:lnTo>
                  <a:pt x="213" y="378"/>
                </a:lnTo>
                <a:lnTo>
                  <a:pt x="213" y="375"/>
                </a:lnTo>
                <a:lnTo>
                  <a:pt x="211" y="375"/>
                </a:lnTo>
                <a:lnTo>
                  <a:pt x="211" y="373"/>
                </a:lnTo>
                <a:lnTo>
                  <a:pt x="211" y="371"/>
                </a:lnTo>
                <a:lnTo>
                  <a:pt x="211" y="371"/>
                </a:lnTo>
                <a:lnTo>
                  <a:pt x="211" y="359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1" y="357"/>
                </a:lnTo>
                <a:lnTo>
                  <a:pt x="213" y="357"/>
                </a:lnTo>
                <a:lnTo>
                  <a:pt x="216" y="357"/>
                </a:lnTo>
                <a:lnTo>
                  <a:pt x="216" y="357"/>
                </a:lnTo>
                <a:lnTo>
                  <a:pt x="218" y="357"/>
                </a:lnTo>
                <a:lnTo>
                  <a:pt x="218" y="357"/>
                </a:lnTo>
                <a:lnTo>
                  <a:pt x="218" y="359"/>
                </a:lnTo>
                <a:lnTo>
                  <a:pt x="218" y="359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18" y="361"/>
                </a:lnTo>
                <a:lnTo>
                  <a:pt x="220" y="361"/>
                </a:lnTo>
                <a:lnTo>
                  <a:pt x="222" y="359"/>
                </a:lnTo>
                <a:lnTo>
                  <a:pt x="222" y="359"/>
                </a:lnTo>
                <a:lnTo>
                  <a:pt x="224" y="357"/>
                </a:lnTo>
                <a:lnTo>
                  <a:pt x="226" y="355"/>
                </a:lnTo>
                <a:lnTo>
                  <a:pt x="226" y="352"/>
                </a:lnTo>
                <a:lnTo>
                  <a:pt x="228" y="350"/>
                </a:lnTo>
                <a:lnTo>
                  <a:pt x="228" y="350"/>
                </a:lnTo>
                <a:lnTo>
                  <a:pt x="230" y="350"/>
                </a:lnTo>
                <a:lnTo>
                  <a:pt x="230" y="350"/>
                </a:lnTo>
                <a:lnTo>
                  <a:pt x="232" y="350"/>
                </a:lnTo>
                <a:lnTo>
                  <a:pt x="232" y="348"/>
                </a:lnTo>
                <a:lnTo>
                  <a:pt x="236" y="340"/>
                </a:lnTo>
                <a:lnTo>
                  <a:pt x="239" y="334"/>
                </a:lnTo>
                <a:lnTo>
                  <a:pt x="241" y="332"/>
                </a:lnTo>
                <a:lnTo>
                  <a:pt x="241" y="329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1" y="327"/>
                </a:lnTo>
                <a:lnTo>
                  <a:pt x="243" y="327"/>
                </a:lnTo>
                <a:lnTo>
                  <a:pt x="243" y="325"/>
                </a:lnTo>
                <a:lnTo>
                  <a:pt x="251" y="325"/>
                </a:lnTo>
                <a:lnTo>
                  <a:pt x="253" y="325"/>
                </a:lnTo>
                <a:lnTo>
                  <a:pt x="253" y="325"/>
                </a:lnTo>
                <a:lnTo>
                  <a:pt x="255" y="327"/>
                </a:lnTo>
                <a:lnTo>
                  <a:pt x="255" y="327"/>
                </a:lnTo>
                <a:lnTo>
                  <a:pt x="255" y="327"/>
                </a:lnTo>
                <a:lnTo>
                  <a:pt x="257" y="327"/>
                </a:lnTo>
                <a:lnTo>
                  <a:pt x="257" y="325"/>
                </a:lnTo>
                <a:lnTo>
                  <a:pt x="259" y="325"/>
                </a:lnTo>
                <a:lnTo>
                  <a:pt x="261" y="325"/>
                </a:lnTo>
                <a:lnTo>
                  <a:pt x="264" y="325"/>
                </a:lnTo>
                <a:lnTo>
                  <a:pt x="274" y="323"/>
                </a:lnTo>
                <a:lnTo>
                  <a:pt x="274" y="323"/>
                </a:lnTo>
                <a:lnTo>
                  <a:pt x="276" y="325"/>
                </a:lnTo>
                <a:lnTo>
                  <a:pt x="276" y="325"/>
                </a:lnTo>
                <a:lnTo>
                  <a:pt x="276" y="325"/>
                </a:lnTo>
                <a:lnTo>
                  <a:pt x="278" y="327"/>
                </a:lnTo>
                <a:lnTo>
                  <a:pt x="278" y="327"/>
                </a:lnTo>
                <a:lnTo>
                  <a:pt x="280" y="327"/>
                </a:lnTo>
                <a:lnTo>
                  <a:pt x="280" y="327"/>
                </a:lnTo>
                <a:lnTo>
                  <a:pt x="282" y="327"/>
                </a:lnTo>
                <a:lnTo>
                  <a:pt x="282" y="329"/>
                </a:lnTo>
                <a:lnTo>
                  <a:pt x="284" y="329"/>
                </a:lnTo>
                <a:lnTo>
                  <a:pt x="284" y="332"/>
                </a:lnTo>
                <a:lnTo>
                  <a:pt x="291" y="329"/>
                </a:lnTo>
                <a:lnTo>
                  <a:pt x="291" y="329"/>
                </a:lnTo>
                <a:lnTo>
                  <a:pt x="293" y="329"/>
                </a:lnTo>
                <a:lnTo>
                  <a:pt x="295" y="327"/>
                </a:lnTo>
                <a:lnTo>
                  <a:pt x="295" y="325"/>
                </a:lnTo>
                <a:lnTo>
                  <a:pt x="297" y="323"/>
                </a:lnTo>
                <a:lnTo>
                  <a:pt x="299" y="315"/>
                </a:lnTo>
                <a:lnTo>
                  <a:pt x="301" y="315"/>
                </a:lnTo>
                <a:lnTo>
                  <a:pt x="303" y="311"/>
                </a:lnTo>
                <a:lnTo>
                  <a:pt x="303" y="311"/>
                </a:lnTo>
                <a:lnTo>
                  <a:pt x="303" y="311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9"/>
                </a:lnTo>
                <a:lnTo>
                  <a:pt x="303" y="306"/>
                </a:lnTo>
                <a:lnTo>
                  <a:pt x="303" y="306"/>
                </a:lnTo>
                <a:lnTo>
                  <a:pt x="305" y="304"/>
                </a:lnTo>
                <a:lnTo>
                  <a:pt x="305" y="304"/>
                </a:lnTo>
                <a:lnTo>
                  <a:pt x="305" y="304"/>
                </a:lnTo>
                <a:lnTo>
                  <a:pt x="307" y="304"/>
                </a:lnTo>
                <a:lnTo>
                  <a:pt x="312" y="306"/>
                </a:lnTo>
                <a:lnTo>
                  <a:pt x="314" y="306"/>
                </a:lnTo>
                <a:lnTo>
                  <a:pt x="314" y="306"/>
                </a:lnTo>
                <a:lnTo>
                  <a:pt x="314" y="306"/>
                </a:lnTo>
                <a:lnTo>
                  <a:pt x="316" y="306"/>
                </a:lnTo>
                <a:lnTo>
                  <a:pt x="316" y="304"/>
                </a:lnTo>
                <a:lnTo>
                  <a:pt x="316" y="304"/>
                </a:lnTo>
                <a:lnTo>
                  <a:pt x="316" y="302"/>
                </a:lnTo>
                <a:lnTo>
                  <a:pt x="316" y="300"/>
                </a:lnTo>
                <a:lnTo>
                  <a:pt x="316" y="300"/>
                </a:lnTo>
                <a:lnTo>
                  <a:pt x="316" y="298"/>
                </a:lnTo>
                <a:lnTo>
                  <a:pt x="312" y="296"/>
                </a:lnTo>
                <a:lnTo>
                  <a:pt x="312" y="294"/>
                </a:lnTo>
                <a:lnTo>
                  <a:pt x="310" y="294"/>
                </a:lnTo>
                <a:lnTo>
                  <a:pt x="310" y="292"/>
                </a:lnTo>
                <a:lnTo>
                  <a:pt x="310" y="290"/>
                </a:lnTo>
                <a:lnTo>
                  <a:pt x="310" y="290"/>
                </a:lnTo>
                <a:lnTo>
                  <a:pt x="312" y="286"/>
                </a:lnTo>
                <a:lnTo>
                  <a:pt x="312" y="284"/>
                </a:lnTo>
                <a:lnTo>
                  <a:pt x="312" y="281"/>
                </a:lnTo>
                <a:lnTo>
                  <a:pt x="312" y="279"/>
                </a:lnTo>
                <a:lnTo>
                  <a:pt x="322" y="265"/>
                </a:lnTo>
                <a:lnTo>
                  <a:pt x="324" y="263"/>
                </a:lnTo>
                <a:lnTo>
                  <a:pt x="324" y="261"/>
                </a:lnTo>
                <a:lnTo>
                  <a:pt x="324" y="256"/>
                </a:lnTo>
                <a:lnTo>
                  <a:pt x="324" y="256"/>
                </a:lnTo>
                <a:lnTo>
                  <a:pt x="324" y="254"/>
                </a:lnTo>
                <a:lnTo>
                  <a:pt x="326" y="254"/>
                </a:lnTo>
                <a:lnTo>
                  <a:pt x="326" y="254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28" y="256"/>
                </a:lnTo>
                <a:lnTo>
                  <a:pt x="330" y="254"/>
                </a:lnTo>
                <a:lnTo>
                  <a:pt x="330" y="252"/>
                </a:lnTo>
                <a:lnTo>
                  <a:pt x="330" y="252"/>
                </a:lnTo>
                <a:lnTo>
                  <a:pt x="330" y="252"/>
                </a:lnTo>
                <a:lnTo>
                  <a:pt x="333" y="252"/>
                </a:lnTo>
                <a:lnTo>
                  <a:pt x="333" y="252"/>
                </a:lnTo>
                <a:lnTo>
                  <a:pt x="333" y="252"/>
                </a:lnTo>
                <a:lnTo>
                  <a:pt x="335" y="250"/>
                </a:lnTo>
                <a:lnTo>
                  <a:pt x="335" y="248"/>
                </a:lnTo>
                <a:lnTo>
                  <a:pt x="335" y="248"/>
                </a:lnTo>
                <a:lnTo>
                  <a:pt x="335" y="246"/>
                </a:lnTo>
                <a:lnTo>
                  <a:pt x="335" y="244"/>
                </a:lnTo>
                <a:lnTo>
                  <a:pt x="335" y="244"/>
                </a:lnTo>
                <a:lnTo>
                  <a:pt x="335" y="242"/>
                </a:lnTo>
                <a:lnTo>
                  <a:pt x="335" y="242"/>
                </a:lnTo>
                <a:lnTo>
                  <a:pt x="333" y="242"/>
                </a:lnTo>
                <a:lnTo>
                  <a:pt x="330" y="240"/>
                </a:lnTo>
                <a:lnTo>
                  <a:pt x="330" y="240"/>
                </a:lnTo>
                <a:lnTo>
                  <a:pt x="328" y="238"/>
                </a:lnTo>
                <a:lnTo>
                  <a:pt x="328" y="238"/>
                </a:lnTo>
                <a:lnTo>
                  <a:pt x="328" y="235"/>
                </a:lnTo>
                <a:lnTo>
                  <a:pt x="330" y="231"/>
                </a:lnTo>
                <a:lnTo>
                  <a:pt x="330" y="231"/>
                </a:lnTo>
                <a:lnTo>
                  <a:pt x="330" y="231"/>
                </a:lnTo>
                <a:lnTo>
                  <a:pt x="333" y="229"/>
                </a:lnTo>
                <a:lnTo>
                  <a:pt x="333" y="229"/>
                </a:lnTo>
                <a:lnTo>
                  <a:pt x="335" y="229"/>
                </a:lnTo>
                <a:lnTo>
                  <a:pt x="335" y="227"/>
                </a:lnTo>
                <a:lnTo>
                  <a:pt x="335" y="227"/>
                </a:lnTo>
                <a:lnTo>
                  <a:pt x="335" y="225"/>
                </a:lnTo>
                <a:lnTo>
                  <a:pt x="335" y="225"/>
                </a:lnTo>
                <a:lnTo>
                  <a:pt x="335" y="225"/>
                </a:lnTo>
                <a:lnTo>
                  <a:pt x="333" y="223"/>
                </a:lnTo>
                <a:lnTo>
                  <a:pt x="333" y="223"/>
                </a:lnTo>
                <a:lnTo>
                  <a:pt x="333" y="221"/>
                </a:lnTo>
                <a:lnTo>
                  <a:pt x="333" y="221"/>
                </a:lnTo>
                <a:lnTo>
                  <a:pt x="339" y="213"/>
                </a:lnTo>
                <a:lnTo>
                  <a:pt x="341" y="210"/>
                </a:lnTo>
                <a:lnTo>
                  <a:pt x="341" y="210"/>
                </a:lnTo>
                <a:lnTo>
                  <a:pt x="345" y="208"/>
                </a:lnTo>
                <a:lnTo>
                  <a:pt x="349" y="206"/>
                </a:lnTo>
                <a:lnTo>
                  <a:pt x="351" y="206"/>
                </a:lnTo>
                <a:lnTo>
                  <a:pt x="360" y="198"/>
                </a:lnTo>
                <a:lnTo>
                  <a:pt x="362" y="196"/>
                </a:lnTo>
                <a:lnTo>
                  <a:pt x="366" y="196"/>
                </a:lnTo>
                <a:lnTo>
                  <a:pt x="370" y="194"/>
                </a:lnTo>
                <a:lnTo>
                  <a:pt x="372" y="194"/>
                </a:lnTo>
                <a:lnTo>
                  <a:pt x="372" y="194"/>
                </a:lnTo>
                <a:lnTo>
                  <a:pt x="374" y="194"/>
                </a:lnTo>
                <a:lnTo>
                  <a:pt x="376" y="190"/>
                </a:lnTo>
                <a:lnTo>
                  <a:pt x="376" y="190"/>
                </a:lnTo>
                <a:lnTo>
                  <a:pt x="378" y="187"/>
                </a:lnTo>
                <a:lnTo>
                  <a:pt x="378" y="187"/>
                </a:lnTo>
                <a:lnTo>
                  <a:pt x="378" y="185"/>
                </a:lnTo>
                <a:lnTo>
                  <a:pt x="378" y="185"/>
                </a:lnTo>
                <a:lnTo>
                  <a:pt x="378" y="183"/>
                </a:lnTo>
                <a:lnTo>
                  <a:pt x="376" y="181"/>
                </a:lnTo>
                <a:lnTo>
                  <a:pt x="374" y="177"/>
                </a:lnTo>
                <a:lnTo>
                  <a:pt x="374" y="177"/>
                </a:lnTo>
                <a:lnTo>
                  <a:pt x="374" y="175"/>
                </a:lnTo>
                <a:lnTo>
                  <a:pt x="376" y="173"/>
                </a:lnTo>
                <a:lnTo>
                  <a:pt x="376" y="171"/>
                </a:lnTo>
                <a:lnTo>
                  <a:pt x="376" y="171"/>
                </a:lnTo>
                <a:lnTo>
                  <a:pt x="376" y="171"/>
                </a:lnTo>
                <a:lnTo>
                  <a:pt x="376" y="169"/>
                </a:lnTo>
                <a:lnTo>
                  <a:pt x="378" y="169"/>
                </a:lnTo>
                <a:lnTo>
                  <a:pt x="381" y="169"/>
                </a:lnTo>
                <a:lnTo>
                  <a:pt x="381" y="169"/>
                </a:lnTo>
                <a:lnTo>
                  <a:pt x="381" y="167"/>
                </a:lnTo>
                <a:lnTo>
                  <a:pt x="383" y="164"/>
                </a:lnTo>
                <a:lnTo>
                  <a:pt x="385" y="164"/>
                </a:lnTo>
                <a:lnTo>
                  <a:pt x="385" y="164"/>
                </a:lnTo>
                <a:lnTo>
                  <a:pt x="387" y="164"/>
                </a:lnTo>
                <a:lnTo>
                  <a:pt x="389" y="164"/>
                </a:lnTo>
                <a:lnTo>
                  <a:pt x="389" y="164"/>
                </a:lnTo>
                <a:lnTo>
                  <a:pt x="391" y="162"/>
                </a:lnTo>
                <a:lnTo>
                  <a:pt x="393" y="160"/>
                </a:lnTo>
                <a:lnTo>
                  <a:pt x="397" y="158"/>
                </a:lnTo>
                <a:lnTo>
                  <a:pt x="397" y="156"/>
                </a:lnTo>
                <a:lnTo>
                  <a:pt x="399" y="156"/>
                </a:lnTo>
                <a:lnTo>
                  <a:pt x="399" y="150"/>
                </a:lnTo>
                <a:lnTo>
                  <a:pt x="401" y="150"/>
                </a:lnTo>
                <a:lnTo>
                  <a:pt x="401" y="148"/>
                </a:lnTo>
                <a:lnTo>
                  <a:pt x="401" y="148"/>
                </a:lnTo>
                <a:lnTo>
                  <a:pt x="404" y="148"/>
                </a:lnTo>
                <a:lnTo>
                  <a:pt x="404" y="146"/>
                </a:lnTo>
                <a:lnTo>
                  <a:pt x="406" y="146"/>
                </a:lnTo>
                <a:lnTo>
                  <a:pt x="406" y="146"/>
                </a:lnTo>
                <a:lnTo>
                  <a:pt x="408" y="144"/>
                </a:lnTo>
                <a:lnTo>
                  <a:pt x="412" y="142"/>
                </a:lnTo>
                <a:lnTo>
                  <a:pt x="412" y="139"/>
                </a:lnTo>
                <a:lnTo>
                  <a:pt x="414" y="139"/>
                </a:lnTo>
                <a:lnTo>
                  <a:pt x="414" y="137"/>
                </a:lnTo>
                <a:lnTo>
                  <a:pt x="414" y="135"/>
                </a:lnTo>
                <a:lnTo>
                  <a:pt x="414" y="135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7" name="Freeform 102">
            <a:extLst>
              <a:ext uri="{FF2B5EF4-FFF2-40B4-BE49-F238E27FC236}">
                <a16:creationId xmlns:a16="http://schemas.microsoft.com/office/drawing/2014/main" id="{E7F4EAA3-E262-4948-BECD-B5624473B5D9}"/>
              </a:ext>
            </a:extLst>
          </p:cNvPr>
          <p:cNvSpPr>
            <a:spLocks/>
          </p:cNvSpPr>
          <p:nvPr/>
        </p:nvSpPr>
        <p:spPr bwMode="auto">
          <a:xfrm>
            <a:off x="7760200" y="2391157"/>
            <a:ext cx="18440" cy="21854"/>
          </a:xfrm>
          <a:custGeom>
            <a:avLst/>
            <a:gdLst>
              <a:gd name="T0" fmla="*/ 12 w 12"/>
              <a:gd name="T1" fmla="*/ 11 h 15"/>
              <a:gd name="T2" fmla="*/ 12 w 12"/>
              <a:gd name="T3" fmla="*/ 9 h 15"/>
              <a:gd name="T4" fmla="*/ 12 w 12"/>
              <a:gd name="T5" fmla="*/ 7 h 15"/>
              <a:gd name="T6" fmla="*/ 12 w 12"/>
              <a:gd name="T7" fmla="*/ 7 h 15"/>
              <a:gd name="T8" fmla="*/ 12 w 12"/>
              <a:gd name="T9" fmla="*/ 7 h 15"/>
              <a:gd name="T10" fmla="*/ 12 w 12"/>
              <a:gd name="T11" fmla="*/ 5 h 15"/>
              <a:gd name="T12" fmla="*/ 12 w 12"/>
              <a:gd name="T13" fmla="*/ 2 h 15"/>
              <a:gd name="T14" fmla="*/ 12 w 12"/>
              <a:gd name="T15" fmla="*/ 2 h 15"/>
              <a:gd name="T16" fmla="*/ 12 w 12"/>
              <a:gd name="T17" fmla="*/ 0 h 15"/>
              <a:gd name="T18" fmla="*/ 8 w 12"/>
              <a:gd name="T19" fmla="*/ 0 h 15"/>
              <a:gd name="T20" fmla="*/ 6 w 12"/>
              <a:gd name="T21" fmla="*/ 0 h 15"/>
              <a:gd name="T22" fmla="*/ 4 w 12"/>
              <a:gd name="T23" fmla="*/ 0 h 15"/>
              <a:gd name="T24" fmla="*/ 0 w 12"/>
              <a:gd name="T25" fmla="*/ 2 h 15"/>
              <a:gd name="T26" fmla="*/ 0 w 12"/>
              <a:gd name="T27" fmla="*/ 2 h 15"/>
              <a:gd name="T28" fmla="*/ 0 w 12"/>
              <a:gd name="T29" fmla="*/ 2 h 15"/>
              <a:gd name="T30" fmla="*/ 0 w 12"/>
              <a:gd name="T31" fmla="*/ 5 h 15"/>
              <a:gd name="T32" fmla="*/ 0 w 12"/>
              <a:gd name="T33" fmla="*/ 5 h 15"/>
              <a:gd name="T34" fmla="*/ 0 w 12"/>
              <a:gd name="T35" fmla="*/ 7 h 15"/>
              <a:gd name="T36" fmla="*/ 0 w 12"/>
              <a:gd name="T37" fmla="*/ 7 h 15"/>
              <a:gd name="T38" fmla="*/ 4 w 12"/>
              <a:gd name="T39" fmla="*/ 9 h 15"/>
              <a:gd name="T40" fmla="*/ 6 w 12"/>
              <a:gd name="T41" fmla="*/ 13 h 15"/>
              <a:gd name="T42" fmla="*/ 8 w 12"/>
              <a:gd name="T43" fmla="*/ 13 h 15"/>
              <a:gd name="T44" fmla="*/ 8 w 12"/>
              <a:gd name="T45" fmla="*/ 15 h 15"/>
              <a:gd name="T46" fmla="*/ 8 w 12"/>
              <a:gd name="T47" fmla="*/ 15 h 15"/>
              <a:gd name="T48" fmla="*/ 8 w 12"/>
              <a:gd name="T49" fmla="*/ 15 h 15"/>
              <a:gd name="T50" fmla="*/ 10 w 12"/>
              <a:gd name="T51" fmla="*/ 13 h 15"/>
              <a:gd name="T52" fmla="*/ 10 w 12"/>
              <a:gd name="T53" fmla="*/ 13 h 15"/>
              <a:gd name="T54" fmla="*/ 10 w 12"/>
              <a:gd name="T55" fmla="*/ 13 h 15"/>
              <a:gd name="T56" fmla="*/ 12 w 12"/>
              <a:gd name="T57" fmla="*/ 13 h 15"/>
              <a:gd name="T58" fmla="*/ 12 w 12"/>
              <a:gd name="T59" fmla="*/ 13 h 15"/>
              <a:gd name="T60" fmla="*/ 12 w 12"/>
              <a:gd name="T61" fmla="*/ 1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2" h="15">
                <a:moveTo>
                  <a:pt x="12" y="11"/>
                </a:moveTo>
                <a:lnTo>
                  <a:pt x="12" y="9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5"/>
                </a:lnTo>
                <a:lnTo>
                  <a:pt x="12" y="2"/>
                </a:lnTo>
                <a:lnTo>
                  <a:pt x="12" y="2"/>
                </a:lnTo>
                <a:lnTo>
                  <a:pt x="12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4" y="9"/>
                </a:lnTo>
                <a:lnTo>
                  <a:pt x="6" y="13"/>
                </a:lnTo>
                <a:lnTo>
                  <a:pt x="8" y="13"/>
                </a:lnTo>
                <a:lnTo>
                  <a:pt x="8" y="15"/>
                </a:lnTo>
                <a:lnTo>
                  <a:pt x="8" y="15"/>
                </a:lnTo>
                <a:lnTo>
                  <a:pt x="8" y="15"/>
                </a:lnTo>
                <a:lnTo>
                  <a:pt x="10" y="13"/>
                </a:lnTo>
                <a:lnTo>
                  <a:pt x="10" y="13"/>
                </a:lnTo>
                <a:lnTo>
                  <a:pt x="10" y="13"/>
                </a:lnTo>
                <a:lnTo>
                  <a:pt x="12" y="13"/>
                </a:lnTo>
                <a:lnTo>
                  <a:pt x="12" y="13"/>
                </a:lnTo>
                <a:lnTo>
                  <a:pt x="12" y="11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8" name="Freeform 103">
            <a:extLst>
              <a:ext uri="{FF2B5EF4-FFF2-40B4-BE49-F238E27FC236}">
                <a16:creationId xmlns:a16="http://schemas.microsoft.com/office/drawing/2014/main" id="{3DD9840E-CF5E-4D6A-A6D4-8B9B2A26F3A7}"/>
              </a:ext>
            </a:extLst>
          </p:cNvPr>
          <p:cNvSpPr>
            <a:spLocks/>
          </p:cNvSpPr>
          <p:nvPr/>
        </p:nvSpPr>
        <p:spPr bwMode="auto">
          <a:xfrm>
            <a:off x="8791279" y="2944773"/>
            <a:ext cx="772925" cy="527392"/>
          </a:xfrm>
          <a:custGeom>
            <a:avLst/>
            <a:gdLst>
              <a:gd name="T0" fmla="*/ 497 w 503"/>
              <a:gd name="T1" fmla="*/ 117 h 362"/>
              <a:gd name="T2" fmla="*/ 482 w 503"/>
              <a:gd name="T3" fmla="*/ 113 h 362"/>
              <a:gd name="T4" fmla="*/ 459 w 503"/>
              <a:gd name="T5" fmla="*/ 119 h 362"/>
              <a:gd name="T6" fmla="*/ 432 w 503"/>
              <a:gd name="T7" fmla="*/ 130 h 362"/>
              <a:gd name="T8" fmla="*/ 390 w 503"/>
              <a:gd name="T9" fmla="*/ 128 h 362"/>
              <a:gd name="T10" fmla="*/ 363 w 503"/>
              <a:gd name="T11" fmla="*/ 115 h 362"/>
              <a:gd name="T12" fmla="*/ 325 w 503"/>
              <a:gd name="T13" fmla="*/ 115 h 362"/>
              <a:gd name="T14" fmla="*/ 294 w 503"/>
              <a:gd name="T15" fmla="*/ 105 h 362"/>
              <a:gd name="T16" fmla="*/ 265 w 503"/>
              <a:gd name="T17" fmla="*/ 99 h 362"/>
              <a:gd name="T18" fmla="*/ 242 w 503"/>
              <a:gd name="T19" fmla="*/ 86 h 362"/>
              <a:gd name="T20" fmla="*/ 198 w 503"/>
              <a:gd name="T21" fmla="*/ 88 h 362"/>
              <a:gd name="T22" fmla="*/ 162 w 503"/>
              <a:gd name="T23" fmla="*/ 65 h 362"/>
              <a:gd name="T24" fmla="*/ 135 w 503"/>
              <a:gd name="T25" fmla="*/ 44 h 362"/>
              <a:gd name="T26" fmla="*/ 83 w 503"/>
              <a:gd name="T27" fmla="*/ 5 h 362"/>
              <a:gd name="T28" fmla="*/ 56 w 503"/>
              <a:gd name="T29" fmla="*/ 15 h 362"/>
              <a:gd name="T30" fmla="*/ 58 w 503"/>
              <a:gd name="T31" fmla="*/ 23 h 362"/>
              <a:gd name="T32" fmla="*/ 66 w 503"/>
              <a:gd name="T33" fmla="*/ 48 h 362"/>
              <a:gd name="T34" fmla="*/ 85 w 503"/>
              <a:gd name="T35" fmla="*/ 74 h 362"/>
              <a:gd name="T36" fmla="*/ 94 w 503"/>
              <a:gd name="T37" fmla="*/ 86 h 362"/>
              <a:gd name="T38" fmla="*/ 79 w 503"/>
              <a:gd name="T39" fmla="*/ 99 h 362"/>
              <a:gd name="T40" fmla="*/ 64 w 503"/>
              <a:gd name="T41" fmla="*/ 113 h 362"/>
              <a:gd name="T42" fmla="*/ 60 w 503"/>
              <a:gd name="T43" fmla="*/ 117 h 362"/>
              <a:gd name="T44" fmla="*/ 77 w 503"/>
              <a:gd name="T45" fmla="*/ 124 h 362"/>
              <a:gd name="T46" fmla="*/ 83 w 503"/>
              <a:gd name="T47" fmla="*/ 140 h 362"/>
              <a:gd name="T48" fmla="*/ 66 w 503"/>
              <a:gd name="T49" fmla="*/ 149 h 362"/>
              <a:gd name="T50" fmla="*/ 87 w 503"/>
              <a:gd name="T51" fmla="*/ 170 h 362"/>
              <a:gd name="T52" fmla="*/ 110 w 503"/>
              <a:gd name="T53" fmla="*/ 184 h 362"/>
              <a:gd name="T54" fmla="*/ 123 w 503"/>
              <a:gd name="T55" fmla="*/ 205 h 362"/>
              <a:gd name="T56" fmla="*/ 102 w 503"/>
              <a:gd name="T57" fmla="*/ 207 h 362"/>
              <a:gd name="T58" fmla="*/ 91 w 503"/>
              <a:gd name="T59" fmla="*/ 209 h 362"/>
              <a:gd name="T60" fmla="*/ 60 w 503"/>
              <a:gd name="T61" fmla="*/ 222 h 362"/>
              <a:gd name="T62" fmla="*/ 6 w 503"/>
              <a:gd name="T63" fmla="*/ 257 h 362"/>
              <a:gd name="T64" fmla="*/ 4 w 503"/>
              <a:gd name="T65" fmla="*/ 289 h 362"/>
              <a:gd name="T66" fmla="*/ 14 w 503"/>
              <a:gd name="T67" fmla="*/ 310 h 362"/>
              <a:gd name="T68" fmla="*/ 23 w 503"/>
              <a:gd name="T69" fmla="*/ 337 h 362"/>
              <a:gd name="T70" fmla="*/ 66 w 503"/>
              <a:gd name="T71" fmla="*/ 330 h 362"/>
              <a:gd name="T72" fmla="*/ 83 w 503"/>
              <a:gd name="T73" fmla="*/ 343 h 362"/>
              <a:gd name="T74" fmla="*/ 87 w 503"/>
              <a:gd name="T75" fmla="*/ 339 h 362"/>
              <a:gd name="T76" fmla="*/ 102 w 503"/>
              <a:gd name="T77" fmla="*/ 343 h 362"/>
              <a:gd name="T78" fmla="*/ 119 w 503"/>
              <a:gd name="T79" fmla="*/ 362 h 362"/>
              <a:gd name="T80" fmla="*/ 135 w 503"/>
              <a:gd name="T81" fmla="*/ 353 h 362"/>
              <a:gd name="T82" fmla="*/ 156 w 503"/>
              <a:gd name="T83" fmla="*/ 347 h 362"/>
              <a:gd name="T84" fmla="*/ 185 w 503"/>
              <a:gd name="T85" fmla="*/ 351 h 362"/>
              <a:gd name="T86" fmla="*/ 219 w 503"/>
              <a:gd name="T87" fmla="*/ 339 h 362"/>
              <a:gd name="T88" fmla="*/ 236 w 503"/>
              <a:gd name="T89" fmla="*/ 328 h 362"/>
              <a:gd name="T90" fmla="*/ 254 w 503"/>
              <a:gd name="T91" fmla="*/ 310 h 362"/>
              <a:gd name="T92" fmla="*/ 282 w 503"/>
              <a:gd name="T93" fmla="*/ 318 h 362"/>
              <a:gd name="T94" fmla="*/ 300 w 503"/>
              <a:gd name="T95" fmla="*/ 343 h 362"/>
              <a:gd name="T96" fmla="*/ 319 w 503"/>
              <a:gd name="T97" fmla="*/ 345 h 362"/>
              <a:gd name="T98" fmla="*/ 350 w 503"/>
              <a:gd name="T99" fmla="*/ 330 h 362"/>
              <a:gd name="T100" fmla="*/ 378 w 503"/>
              <a:gd name="T101" fmla="*/ 326 h 362"/>
              <a:gd name="T102" fmla="*/ 384 w 503"/>
              <a:gd name="T103" fmla="*/ 284 h 362"/>
              <a:gd name="T104" fmla="*/ 407 w 503"/>
              <a:gd name="T105" fmla="*/ 261 h 362"/>
              <a:gd name="T106" fmla="*/ 426 w 503"/>
              <a:gd name="T107" fmla="*/ 249 h 362"/>
              <a:gd name="T108" fmla="*/ 455 w 503"/>
              <a:gd name="T109" fmla="*/ 257 h 362"/>
              <a:gd name="T110" fmla="*/ 451 w 503"/>
              <a:gd name="T111" fmla="*/ 243 h 362"/>
              <a:gd name="T112" fmla="*/ 451 w 503"/>
              <a:gd name="T113" fmla="*/ 234 h 362"/>
              <a:gd name="T114" fmla="*/ 472 w 503"/>
              <a:gd name="T115" fmla="*/ 228 h 362"/>
              <a:gd name="T116" fmla="*/ 478 w 503"/>
              <a:gd name="T117" fmla="*/ 209 h 362"/>
              <a:gd name="T118" fmla="*/ 453 w 503"/>
              <a:gd name="T119" fmla="*/ 186 h 362"/>
              <a:gd name="T120" fmla="*/ 455 w 503"/>
              <a:gd name="T121" fmla="*/ 176 h 362"/>
              <a:gd name="T122" fmla="*/ 478 w 503"/>
              <a:gd name="T123" fmla="*/ 153 h 362"/>
              <a:gd name="T124" fmla="*/ 503 w 503"/>
              <a:gd name="T125" fmla="*/ 134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03" h="362">
                <a:moveTo>
                  <a:pt x="503" y="132"/>
                </a:moveTo>
                <a:lnTo>
                  <a:pt x="503" y="130"/>
                </a:lnTo>
                <a:lnTo>
                  <a:pt x="503" y="130"/>
                </a:lnTo>
                <a:lnTo>
                  <a:pt x="501" y="128"/>
                </a:lnTo>
                <a:lnTo>
                  <a:pt x="499" y="128"/>
                </a:lnTo>
                <a:lnTo>
                  <a:pt x="499" y="128"/>
                </a:lnTo>
                <a:lnTo>
                  <a:pt x="499" y="126"/>
                </a:lnTo>
                <a:lnTo>
                  <a:pt x="499" y="126"/>
                </a:lnTo>
                <a:lnTo>
                  <a:pt x="499" y="126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4"/>
                </a:lnTo>
                <a:lnTo>
                  <a:pt x="501" y="122"/>
                </a:lnTo>
                <a:lnTo>
                  <a:pt x="497" y="119"/>
                </a:lnTo>
                <a:lnTo>
                  <a:pt x="497" y="117"/>
                </a:lnTo>
                <a:lnTo>
                  <a:pt x="495" y="117"/>
                </a:lnTo>
                <a:lnTo>
                  <a:pt x="495" y="117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5"/>
                </a:lnTo>
                <a:lnTo>
                  <a:pt x="493" y="113"/>
                </a:lnTo>
                <a:lnTo>
                  <a:pt x="495" y="111"/>
                </a:lnTo>
                <a:lnTo>
                  <a:pt x="495" y="111"/>
                </a:lnTo>
                <a:lnTo>
                  <a:pt x="493" y="109"/>
                </a:lnTo>
                <a:lnTo>
                  <a:pt x="488" y="111"/>
                </a:lnTo>
                <a:lnTo>
                  <a:pt x="486" y="111"/>
                </a:lnTo>
                <a:lnTo>
                  <a:pt x="486" y="113"/>
                </a:lnTo>
                <a:lnTo>
                  <a:pt x="484" y="111"/>
                </a:lnTo>
                <a:lnTo>
                  <a:pt x="482" y="111"/>
                </a:lnTo>
                <a:lnTo>
                  <a:pt x="482" y="113"/>
                </a:lnTo>
                <a:lnTo>
                  <a:pt x="482" y="115"/>
                </a:lnTo>
                <a:lnTo>
                  <a:pt x="482" y="115"/>
                </a:lnTo>
                <a:lnTo>
                  <a:pt x="482" y="115"/>
                </a:lnTo>
                <a:lnTo>
                  <a:pt x="480" y="122"/>
                </a:lnTo>
                <a:lnTo>
                  <a:pt x="478" y="126"/>
                </a:lnTo>
                <a:lnTo>
                  <a:pt x="474" y="130"/>
                </a:lnTo>
                <a:lnTo>
                  <a:pt x="470" y="130"/>
                </a:lnTo>
                <a:lnTo>
                  <a:pt x="470" y="130"/>
                </a:lnTo>
                <a:lnTo>
                  <a:pt x="465" y="128"/>
                </a:lnTo>
                <a:lnTo>
                  <a:pt x="465" y="126"/>
                </a:lnTo>
                <a:lnTo>
                  <a:pt x="463" y="126"/>
                </a:lnTo>
                <a:lnTo>
                  <a:pt x="463" y="124"/>
                </a:lnTo>
                <a:lnTo>
                  <a:pt x="463" y="122"/>
                </a:lnTo>
                <a:lnTo>
                  <a:pt x="463" y="122"/>
                </a:lnTo>
                <a:lnTo>
                  <a:pt x="459" y="119"/>
                </a:lnTo>
                <a:lnTo>
                  <a:pt x="459" y="119"/>
                </a:lnTo>
                <a:lnTo>
                  <a:pt x="457" y="119"/>
                </a:lnTo>
                <a:lnTo>
                  <a:pt x="455" y="124"/>
                </a:lnTo>
                <a:lnTo>
                  <a:pt x="453" y="124"/>
                </a:lnTo>
                <a:lnTo>
                  <a:pt x="451" y="122"/>
                </a:lnTo>
                <a:lnTo>
                  <a:pt x="449" y="122"/>
                </a:lnTo>
                <a:lnTo>
                  <a:pt x="449" y="122"/>
                </a:lnTo>
                <a:lnTo>
                  <a:pt x="449" y="124"/>
                </a:lnTo>
                <a:lnTo>
                  <a:pt x="447" y="126"/>
                </a:lnTo>
                <a:lnTo>
                  <a:pt x="444" y="126"/>
                </a:lnTo>
                <a:lnTo>
                  <a:pt x="444" y="126"/>
                </a:lnTo>
                <a:lnTo>
                  <a:pt x="442" y="126"/>
                </a:lnTo>
                <a:lnTo>
                  <a:pt x="440" y="124"/>
                </a:lnTo>
                <a:lnTo>
                  <a:pt x="438" y="126"/>
                </a:lnTo>
                <a:lnTo>
                  <a:pt x="438" y="126"/>
                </a:lnTo>
                <a:lnTo>
                  <a:pt x="434" y="128"/>
                </a:lnTo>
                <a:lnTo>
                  <a:pt x="432" y="130"/>
                </a:lnTo>
                <a:lnTo>
                  <a:pt x="428" y="128"/>
                </a:lnTo>
                <a:lnTo>
                  <a:pt x="419" y="124"/>
                </a:lnTo>
                <a:lnTo>
                  <a:pt x="417" y="124"/>
                </a:lnTo>
                <a:lnTo>
                  <a:pt x="413" y="124"/>
                </a:lnTo>
                <a:lnTo>
                  <a:pt x="411" y="126"/>
                </a:lnTo>
                <a:lnTo>
                  <a:pt x="407" y="126"/>
                </a:lnTo>
                <a:lnTo>
                  <a:pt x="407" y="128"/>
                </a:lnTo>
                <a:lnTo>
                  <a:pt x="405" y="132"/>
                </a:lnTo>
                <a:lnTo>
                  <a:pt x="403" y="134"/>
                </a:lnTo>
                <a:lnTo>
                  <a:pt x="403" y="134"/>
                </a:lnTo>
                <a:lnTo>
                  <a:pt x="399" y="132"/>
                </a:lnTo>
                <a:lnTo>
                  <a:pt x="396" y="130"/>
                </a:lnTo>
                <a:lnTo>
                  <a:pt x="396" y="128"/>
                </a:lnTo>
                <a:lnTo>
                  <a:pt x="394" y="128"/>
                </a:lnTo>
                <a:lnTo>
                  <a:pt x="394" y="126"/>
                </a:lnTo>
                <a:lnTo>
                  <a:pt x="390" y="128"/>
                </a:lnTo>
                <a:lnTo>
                  <a:pt x="386" y="128"/>
                </a:lnTo>
                <a:lnTo>
                  <a:pt x="382" y="126"/>
                </a:lnTo>
                <a:lnTo>
                  <a:pt x="380" y="124"/>
                </a:lnTo>
                <a:lnTo>
                  <a:pt x="378" y="119"/>
                </a:lnTo>
                <a:lnTo>
                  <a:pt x="378" y="115"/>
                </a:lnTo>
                <a:lnTo>
                  <a:pt x="378" y="115"/>
                </a:lnTo>
                <a:lnTo>
                  <a:pt x="378" y="115"/>
                </a:lnTo>
                <a:lnTo>
                  <a:pt x="376" y="111"/>
                </a:lnTo>
                <a:lnTo>
                  <a:pt x="376" y="109"/>
                </a:lnTo>
                <a:lnTo>
                  <a:pt x="376" y="107"/>
                </a:lnTo>
                <a:lnTo>
                  <a:pt x="376" y="107"/>
                </a:lnTo>
                <a:lnTo>
                  <a:pt x="373" y="107"/>
                </a:lnTo>
                <a:lnTo>
                  <a:pt x="371" y="111"/>
                </a:lnTo>
                <a:lnTo>
                  <a:pt x="369" y="111"/>
                </a:lnTo>
                <a:lnTo>
                  <a:pt x="365" y="113"/>
                </a:lnTo>
                <a:lnTo>
                  <a:pt x="363" y="115"/>
                </a:lnTo>
                <a:lnTo>
                  <a:pt x="359" y="115"/>
                </a:lnTo>
                <a:lnTo>
                  <a:pt x="359" y="119"/>
                </a:lnTo>
                <a:lnTo>
                  <a:pt x="357" y="122"/>
                </a:lnTo>
                <a:lnTo>
                  <a:pt x="355" y="124"/>
                </a:lnTo>
                <a:lnTo>
                  <a:pt x="350" y="124"/>
                </a:lnTo>
                <a:lnTo>
                  <a:pt x="350" y="124"/>
                </a:lnTo>
                <a:lnTo>
                  <a:pt x="346" y="122"/>
                </a:lnTo>
                <a:lnTo>
                  <a:pt x="346" y="122"/>
                </a:lnTo>
                <a:lnTo>
                  <a:pt x="344" y="124"/>
                </a:lnTo>
                <a:lnTo>
                  <a:pt x="344" y="124"/>
                </a:lnTo>
                <a:lnTo>
                  <a:pt x="342" y="126"/>
                </a:lnTo>
                <a:lnTo>
                  <a:pt x="340" y="126"/>
                </a:lnTo>
                <a:lnTo>
                  <a:pt x="334" y="122"/>
                </a:lnTo>
                <a:lnTo>
                  <a:pt x="327" y="117"/>
                </a:lnTo>
                <a:lnTo>
                  <a:pt x="325" y="115"/>
                </a:lnTo>
                <a:lnTo>
                  <a:pt x="325" y="115"/>
                </a:lnTo>
                <a:lnTo>
                  <a:pt x="323" y="115"/>
                </a:lnTo>
                <a:lnTo>
                  <a:pt x="323" y="113"/>
                </a:lnTo>
                <a:lnTo>
                  <a:pt x="321" y="113"/>
                </a:lnTo>
                <a:lnTo>
                  <a:pt x="319" y="111"/>
                </a:lnTo>
                <a:lnTo>
                  <a:pt x="315" y="111"/>
                </a:lnTo>
                <a:lnTo>
                  <a:pt x="309" y="107"/>
                </a:lnTo>
                <a:lnTo>
                  <a:pt x="307" y="107"/>
                </a:lnTo>
                <a:lnTo>
                  <a:pt x="305" y="107"/>
                </a:lnTo>
                <a:lnTo>
                  <a:pt x="302" y="107"/>
                </a:lnTo>
                <a:lnTo>
                  <a:pt x="302" y="107"/>
                </a:lnTo>
                <a:lnTo>
                  <a:pt x="302" y="105"/>
                </a:lnTo>
                <a:lnTo>
                  <a:pt x="302" y="105"/>
                </a:lnTo>
                <a:lnTo>
                  <a:pt x="300" y="103"/>
                </a:lnTo>
                <a:lnTo>
                  <a:pt x="300" y="103"/>
                </a:lnTo>
                <a:lnTo>
                  <a:pt x="298" y="103"/>
                </a:lnTo>
                <a:lnTo>
                  <a:pt x="294" y="105"/>
                </a:lnTo>
                <a:lnTo>
                  <a:pt x="292" y="107"/>
                </a:lnTo>
                <a:lnTo>
                  <a:pt x="290" y="107"/>
                </a:lnTo>
                <a:lnTo>
                  <a:pt x="290" y="107"/>
                </a:lnTo>
                <a:lnTo>
                  <a:pt x="288" y="105"/>
                </a:lnTo>
                <a:lnTo>
                  <a:pt x="288" y="105"/>
                </a:lnTo>
                <a:lnTo>
                  <a:pt x="288" y="105"/>
                </a:lnTo>
                <a:lnTo>
                  <a:pt x="286" y="105"/>
                </a:lnTo>
                <a:lnTo>
                  <a:pt x="286" y="105"/>
                </a:lnTo>
                <a:lnTo>
                  <a:pt x="286" y="105"/>
                </a:lnTo>
                <a:lnTo>
                  <a:pt x="284" y="105"/>
                </a:lnTo>
                <a:lnTo>
                  <a:pt x="282" y="105"/>
                </a:lnTo>
                <a:lnTo>
                  <a:pt x="282" y="103"/>
                </a:lnTo>
                <a:lnTo>
                  <a:pt x="275" y="99"/>
                </a:lnTo>
                <a:lnTo>
                  <a:pt x="271" y="99"/>
                </a:lnTo>
                <a:lnTo>
                  <a:pt x="269" y="99"/>
                </a:lnTo>
                <a:lnTo>
                  <a:pt x="265" y="99"/>
                </a:lnTo>
                <a:lnTo>
                  <a:pt x="265" y="101"/>
                </a:lnTo>
                <a:lnTo>
                  <a:pt x="256" y="107"/>
                </a:lnTo>
                <a:lnTo>
                  <a:pt x="254" y="107"/>
                </a:lnTo>
                <a:lnTo>
                  <a:pt x="252" y="109"/>
                </a:lnTo>
                <a:lnTo>
                  <a:pt x="252" y="107"/>
                </a:lnTo>
                <a:lnTo>
                  <a:pt x="252" y="107"/>
                </a:lnTo>
                <a:lnTo>
                  <a:pt x="252" y="105"/>
                </a:lnTo>
                <a:lnTo>
                  <a:pt x="252" y="105"/>
                </a:lnTo>
                <a:lnTo>
                  <a:pt x="252" y="105"/>
                </a:lnTo>
                <a:lnTo>
                  <a:pt x="250" y="105"/>
                </a:lnTo>
                <a:lnTo>
                  <a:pt x="250" y="105"/>
                </a:lnTo>
                <a:lnTo>
                  <a:pt x="248" y="105"/>
                </a:lnTo>
                <a:lnTo>
                  <a:pt x="244" y="101"/>
                </a:lnTo>
                <a:lnTo>
                  <a:pt x="242" y="99"/>
                </a:lnTo>
                <a:lnTo>
                  <a:pt x="240" y="94"/>
                </a:lnTo>
                <a:lnTo>
                  <a:pt x="242" y="86"/>
                </a:lnTo>
                <a:lnTo>
                  <a:pt x="240" y="82"/>
                </a:lnTo>
                <a:lnTo>
                  <a:pt x="240" y="80"/>
                </a:lnTo>
                <a:lnTo>
                  <a:pt x="231" y="76"/>
                </a:lnTo>
                <a:lnTo>
                  <a:pt x="229" y="76"/>
                </a:lnTo>
                <a:lnTo>
                  <a:pt x="221" y="78"/>
                </a:lnTo>
                <a:lnTo>
                  <a:pt x="217" y="82"/>
                </a:lnTo>
                <a:lnTo>
                  <a:pt x="215" y="84"/>
                </a:lnTo>
                <a:lnTo>
                  <a:pt x="213" y="84"/>
                </a:lnTo>
                <a:lnTo>
                  <a:pt x="211" y="84"/>
                </a:lnTo>
                <a:lnTo>
                  <a:pt x="208" y="84"/>
                </a:lnTo>
                <a:lnTo>
                  <a:pt x="206" y="84"/>
                </a:lnTo>
                <a:lnTo>
                  <a:pt x="206" y="86"/>
                </a:lnTo>
                <a:lnTo>
                  <a:pt x="204" y="86"/>
                </a:lnTo>
                <a:lnTo>
                  <a:pt x="204" y="88"/>
                </a:lnTo>
                <a:lnTo>
                  <a:pt x="200" y="88"/>
                </a:lnTo>
                <a:lnTo>
                  <a:pt x="198" y="88"/>
                </a:lnTo>
                <a:lnTo>
                  <a:pt x="190" y="86"/>
                </a:lnTo>
                <a:lnTo>
                  <a:pt x="185" y="84"/>
                </a:lnTo>
                <a:lnTo>
                  <a:pt x="185" y="80"/>
                </a:lnTo>
                <a:lnTo>
                  <a:pt x="185" y="76"/>
                </a:lnTo>
                <a:lnTo>
                  <a:pt x="181" y="74"/>
                </a:lnTo>
                <a:lnTo>
                  <a:pt x="179" y="74"/>
                </a:lnTo>
                <a:lnTo>
                  <a:pt x="173" y="78"/>
                </a:lnTo>
                <a:lnTo>
                  <a:pt x="171" y="76"/>
                </a:lnTo>
                <a:lnTo>
                  <a:pt x="171" y="76"/>
                </a:lnTo>
                <a:lnTo>
                  <a:pt x="171" y="74"/>
                </a:lnTo>
                <a:lnTo>
                  <a:pt x="169" y="71"/>
                </a:lnTo>
                <a:lnTo>
                  <a:pt x="169" y="71"/>
                </a:lnTo>
                <a:lnTo>
                  <a:pt x="167" y="71"/>
                </a:lnTo>
                <a:lnTo>
                  <a:pt x="165" y="71"/>
                </a:lnTo>
                <a:lnTo>
                  <a:pt x="165" y="69"/>
                </a:lnTo>
                <a:lnTo>
                  <a:pt x="162" y="65"/>
                </a:lnTo>
                <a:lnTo>
                  <a:pt x="162" y="63"/>
                </a:lnTo>
                <a:lnTo>
                  <a:pt x="160" y="63"/>
                </a:lnTo>
                <a:lnTo>
                  <a:pt x="154" y="61"/>
                </a:lnTo>
                <a:lnTo>
                  <a:pt x="152" y="59"/>
                </a:lnTo>
                <a:lnTo>
                  <a:pt x="152" y="59"/>
                </a:lnTo>
                <a:lnTo>
                  <a:pt x="150" y="57"/>
                </a:lnTo>
                <a:lnTo>
                  <a:pt x="150" y="57"/>
                </a:lnTo>
                <a:lnTo>
                  <a:pt x="148" y="59"/>
                </a:lnTo>
                <a:lnTo>
                  <a:pt x="146" y="59"/>
                </a:lnTo>
                <a:lnTo>
                  <a:pt x="146" y="59"/>
                </a:lnTo>
                <a:lnTo>
                  <a:pt x="133" y="55"/>
                </a:lnTo>
                <a:lnTo>
                  <a:pt x="131" y="55"/>
                </a:lnTo>
                <a:lnTo>
                  <a:pt x="131" y="53"/>
                </a:lnTo>
                <a:lnTo>
                  <a:pt x="131" y="51"/>
                </a:lnTo>
                <a:lnTo>
                  <a:pt x="133" y="46"/>
                </a:lnTo>
                <a:lnTo>
                  <a:pt x="135" y="44"/>
                </a:lnTo>
                <a:lnTo>
                  <a:pt x="135" y="40"/>
                </a:lnTo>
                <a:lnTo>
                  <a:pt x="135" y="36"/>
                </a:lnTo>
                <a:lnTo>
                  <a:pt x="133" y="32"/>
                </a:lnTo>
                <a:lnTo>
                  <a:pt x="131" y="28"/>
                </a:lnTo>
                <a:lnTo>
                  <a:pt x="129" y="23"/>
                </a:lnTo>
                <a:lnTo>
                  <a:pt x="127" y="21"/>
                </a:lnTo>
                <a:lnTo>
                  <a:pt x="98" y="17"/>
                </a:lnTo>
                <a:lnTo>
                  <a:pt x="96" y="15"/>
                </a:lnTo>
                <a:lnTo>
                  <a:pt x="94" y="13"/>
                </a:lnTo>
                <a:lnTo>
                  <a:pt x="91" y="11"/>
                </a:lnTo>
                <a:lnTo>
                  <a:pt x="91" y="9"/>
                </a:lnTo>
                <a:lnTo>
                  <a:pt x="87" y="9"/>
                </a:lnTo>
                <a:lnTo>
                  <a:pt x="87" y="9"/>
                </a:lnTo>
                <a:lnTo>
                  <a:pt x="85" y="7"/>
                </a:lnTo>
                <a:lnTo>
                  <a:pt x="85" y="5"/>
                </a:lnTo>
                <a:lnTo>
                  <a:pt x="83" y="5"/>
                </a:lnTo>
                <a:lnTo>
                  <a:pt x="81" y="5"/>
                </a:lnTo>
                <a:lnTo>
                  <a:pt x="81" y="3"/>
                </a:lnTo>
                <a:lnTo>
                  <a:pt x="81" y="0"/>
                </a:lnTo>
                <a:lnTo>
                  <a:pt x="79" y="0"/>
                </a:lnTo>
                <a:lnTo>
                  <a:pt x="77" y="0"/>
                </a:lnTo>
                <a:lnTo>
                  <a:pt x="71" y="7"/>
                </a:lnTo>
                <a:lnTo>
                  <a:pt x="68" y="9"/>
                </a:lnTo>
                <a:lnTo>
                  <a:pt x="66" y="9"/>
                </a:lnTo>
                <a:lnTo>
                  <a:pt x="62" y="9"/>
                </a:lnTo>
                <a:lnTo>
                  <a:pt x="60" y="9"/>
                </a:lnTo>
                <a:lnTo>
                  <a:pt x="60" y="9"/>
                </a:lnTo>
                <a:lnTo>
                  <a:pt x="58" y="9"/>
                </a:lnTo>
                <a:lnTo>
                  <a:pt x="54" y="9"/>
                </a:lnTo>
                <a:lnTo>
                  <a:pt x="52" y="9"/>
                </a:lnTo>
                <a:lnTo>
                  <a:pt x="52" y="11"/>
                </a:lnTo>
                <a:lnTo>
                  <a:pt x="56" y="15"/>
                </a:lnTo>
                <a:lnTo>
                  <a:pt x="56" y="15"/>
                </a:lnTo>
                <a:lnTo>
                  <a:pt x="56" y="17"/>
                </a:lnTo>
                <a:lnTo>
                  <a:pt x="56" y="17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19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4" y="21"/>
                </a:lnTo>
                <a:lnTo>
                  <a:pt x="56" y="21"/>
                </a:lnTo>
                <a:lnTo>
                  <a:pt x="58" y="21"/>
                </a:lnTo>
                <a:lnTo>
                  <a:pt x="58" y="21"/>
                </a:lnTo>
                <a:lnTo>
                  <a:pt x="58" y="23"/>
                </a:lnTo>
                <a:lnTo>
                  <a:pt x="56" y="26"/>
                </a:lnTo>
                <a:lnTo>
                  <a:pt x="56" y="28"/>
                </a:lnTo>
                <a:lnTo>
                  <a:pt x="58" y="28"/>
                </a:lnTo>
                <a:lnTo>
                  <a:pt x="58" y="30"/>
                </a:lnTo>
                <a:lnTo>
                  <a:pt x="60" y="30"/>
                </a:lnTo>
                <a:lnTo>
                  <a:pt x="60" y="32"/>
                </a:lnTo>
                <a:lnTo>
                  <a:pt x="60" y="32"/>
                </a:lnTo>
                <a:lnTo>
                  <a:pt x="62" y="34"/>
                </a:lnTo>
                <a:lnTo>
                  <a:pt x="62" y="36"/>
                </a:lnTo>
                <a:lnTo>
                  <a:pt x="62" y="38"/>
                </a:lnTo>
                <a:lnTo>
                  <a:pt x="62" y="40"/>
                </a:lnTo>
                <a:lnTo>
                  <a:pt x="62" y="42"/>
                </a:lnTo>
                <a:lnTo>
                  <a:pt x="62" y="42"/>
                </a:lnTo>
                <a:lnTo>
                  <a:pt x="66" y="44"/>
                </a:lnTo>
                <a:lnTo>
                  <a:pt x="66" y="46"/>
                </a:lnTo>
                <a:lnTo>
                  <a:pt x="66" y="48"/>
                </a:lnTo>
                <a:lnTo>
                  <a:pt x="68" y="51"/>
                </a:lnTo>
                <a:lnTo>
                  <a:pt x="71" y="51"/>
                </a:lnTo>
                <a:lnTo>
                  <a:pt x="71" y="53"/>
                </a:lnTo>
                <a:lnTo>
                  <a:pt x="71" y="55"/>
                </a:lnTo>
                <a:lnTo>
                  <a:pt x="71" y="55"/>
                </a:lnTo>
                <a:lnTo>
                  <a:pt x="71" y="59"/>
                </a:lnTo>
                <a:lnTo>
                  <a:pt x="71" y="59"/>
                </a:lnTo>
                <a:lnTo>
                  <a:pt x="75" y="65"/>
                </a:lnTo>
                <a:lnTo>
                  <a:pt x="75" y="67"/>
                </a:lnTo>
                <a:lnTo>
                  <a:pt x="77" y="69"/>
                </a:lnTo>
                <a:lnTo>
                  <a:pt x="79" y="69"/>
                </a:lnTo>
                <a:lnTo>
                  <a:pt x="79" y="69"/>
                </a:lnTo>
                <a:lnTo>
                  <a:pt x="81" y="71"/>
                </a:lnTo>
                <a:lnTo>
                  <a:pt x="83" y="74"/>
                </a:lnTo>
                <a:lnTo>
                  <a:pt x="85" y="74"/>
                </a:lnTo>
                <a:lnTo>
                  <a:pt x="85" y="74"/>
                </a:lnTo>
                <a:lnTo>
                  <a:pt x="85" y="71"/>
                </a:lnTo>
                <a:lnTo>
                  <a:pt x="87" y="71"/>
                </a:lnTo>
                <a:lnTo>
                  <a:pt x="87" y="71"/>
                </a:lnTo>
                <a:lnTo>
                  <a:pt x="87" y="71"/>
                </a:lnTo>
                <a:lnTo>
                  <a:pt x="89" y="71"/>
                </a:lnTo>
                <a:lnTo>
                  <a:pt x="89" y="71"/>
                </a:lnTo>
                <a:lnTo>
                  <a:pt x="91" y="71"/>
                </a:lnTo>
                <a:lnTo>
                  <a:pt x="91" y="71"/>
                </a:lnTo>
                <a:lnTo>
                  <a:pt x="94" y="74"/>
                </a:lnTo>
                <a:lnTo>
                  <a:pt x="94" y="76"/>
                </a:lnTo>
                <a:lnTo>
                  <a:pt x="94" y="78"/>
                </a:lnTo>
                <a:lnTo>
                  <a:pt x="94" y="80"/>
                </a:lnTo>
                <a:lnTo>
                  <a:pt x="94" y="84"/>
                </a:lnTo>
                <a:lnTo>
                  <a:pt x="94" y="86"/>
                </a:lnTo>
                <a:lnTo>
                  <a:pt x="94" y="86"/>
                </a:lnTo>
                <a:lnTo>
                  <a:pt x="94" y="86"/>
                </a:lnTo>
                <a:lnTo>
                  <a:pt x="96" y="86"/>
                </a:lnTo>
                <a:lnTo>
                  <a:pt x="98" y="86"/>
                </a:lnTo>
                <a:lnTo>
                  <a:pt x="98" y="88"/>
                </a:lnTo>
                <a:lnTo>
                  <a:pt x="100" y="88"/>
                </a:lnTo>
                <a:lnTo>
                  <a:pt x="106" y="97"/>
                </a:lnTo>
                <a:lnTo>
                  <a:pt x="108" y="97"/>
                </a:lnTo>
                <a:lnTo>
                  <a:pt x="108" y="97"/>
                </a:lnTo>
                <a:lnTo>
                  <a:pt x="108" y="99"/>
                </a:lnTo>
                <a:lnTo>
                  <a:pt x="108" y="99"/>
                </a:lnTo>
                <a:lnTo>
                  <a:pt x="106" y="99"/>
                </a:lnTo>
                <a:lnTo>
                  <a:pt x="91" y="101"/>
                </a:lnTo>
                <a:lnTo>
                  <a:pt x="87" y="99"/>
                </a:lnTo>
                <a:lnTo>
                  <a:pt x="85" y="99"/>
                </a:lnTo>
                <a:lnTo>
                  <a:pt x="83" y="99"/>
                </a:lnTo>
                <a:lnTo>
                  <a:pt x="83" y="99"/>
                </a:lnTo>
                <a:lnTo>
                  <a:pt x="79" y="99"/>
                </a:lnTo>
                <a:lnTo>
                  <a:pt x="79" y="99"/>
                </a:lnTo>
                <a:lnTo>
                  <a:pt x="77" y="99"/>
                </a:lnTo>
                <a:lnTo>
                  <a:pt x="77" y="101"/>
                </a:lnTo>
                <a:lnTo>
                  <a:pt x="77" y="101"/>
                </a:lnTo>
                <a:lnTo>
                  <a:pt x="75" y="105"/>
                </a:lnTo>
                <a:lnTo>
                  <a:pt x="75" y="107"/>
                </a:lnTo>
                <a:lnTo>
                  <a:pt x="75" y="107"/>
                </a:lnTo>
                <a:lnTo>
                  <a:pt x="73" y="109"/>
                </a:lnTo>
                <a:lnTo>
                  <a:pt x="73" y="109"/>
                </a:lnTo>
                <a:lnTo>
                  <a:pt x="73" y="109"/>
                </a:lnTo>
                <a:lnTo>
                  <a:pt x="68" y="111"/>
                </a:lnTo>
                <a:lnTo>
                  <a:pt x="66" y="111"/>
                </a:lnTo>
                <a:lnTo>
                  <a:pt x="66" y="111"/>
                </a:lnTo>
                <a:lnTo>
                  <a:pt x="66" y="111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3"/>
                </a:lnTo>
                <a:lnTo>
                  <a:pt x="64" y="111"/>
                </a:lnTo>
                <a:lnTo>
                  <a:pt x="62" y="111"/>
                </a:lnTo>
                <a:lnTo>
                  <a:pt x="62" y="111"/>
                </a:lnTo>
                <a:lnTo>
                  <a:pt x="62" y="109"/>
                </a:lnTo>
                <a:lnTo>
                  <a:pt x="62" y="109"/>
                </a:lnTo>
                <a:lnTo>
                  <a:pt x="62" y="109"/>
                </a:lnTo>
                <a:lnTo>
                  <a:pt x="60" y="111"/>
                </a:lnTo>
                <a:lnTo>
                  <a:pt x="60" y="111"/>
                </a:lnTo>
                <a:lnTo>
                  <a:pt x="60" y="111"/>
                </a:lnTo>
                <a:lnTo>
                  <a:pt x="60" y="115"/>
                </a:lnTo>
                <a:lnTo>
                  <a:pt x="60" y="115"/>
                </a:lnTo>
                <a:lnTo>
                  <a:pt x="60" y="117"/>
                </a:lnTo>
                <a:lnTo>
                  <a:pt x="60" y="119"/>
                </a:lnTo>
                <a:lnTo>
                  <a:pt x="60" y="119"/>
                </a:lnTo>
                <a:lnTo>
                  <a:pt x="62" y="119"/>
                </a:lnTo>
                <a:lnTo>
                  <a:pt x="64" y="122"/>
                </a:lnTo>
                <a:lnTo>
                  <a:pt x="64" y="122"/>
                </a:lnTo>
                <a:lnTo>
                  <a:pt x="66" y="122"/>
                </a:lnTo>
                <a:lnTo>
                  <a:pt x="66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68" y="119"/>
                </a:lnTo>
                <a:lnTo>
                  <a:pt x="71" y="119"/>
                </a:lnTo>
                <a:lnTo>
                  <a:pt x="71" y="119"/>
                </a:lnTo>
                <a:lnTo>
                  <a:pt x="73" y="119"/>
                </a:lnTo>
                <a:lnTo>
                  <a:pt x="75" y="124"/>
                </a:lnTo>
                <a:lnTo>
                  <a:pt x="77" y="124"/>
                </a:lnTo>
                <a:lnTo>
                  <a:pt x="79" y="126"/>
                </a:lnTo>
                <a:lnTo>
                  <a:pt x="85" y="126"/>
                </a:lnTo>
                <a:lnTo>
                  <a:pt x="87" y="128"/>
                </a:lnTo>
                <a:lnTo>
                  <a:pt x="87" y="128"/>
                </a:lnTo>
                <a:lnTo>
                  <a:pt x="87" y="128"/>
                </a:lnTo>
                <a:lnTo>
                  <a:pt x="87" y="130"/>
                </a:lnTo>
                <a:lnTo>
                  <a:pt x="85" y="134"/>
                </a:lnTo>
                <a:lnTo>
                  <a:pt x="85" y="134"/>
                </a:lnTo>
                <a:lnTo>
                  <a:pt x="85" y="134"/>
                </a:lnTo>
                <a:lnTo>
                  <a:pt x="85" y="136"/>
                </a:lnTo>
                <a:lnTo>
                  <a:pt x="87" y="138"/>
                </a:lnTo>
                <a:lnTo>
                  <a:pt x="87" y="140"/>
                </a:lnTo>
                <a:lnTo>
                  <a:pt x="87" y="140"/>
                </a:lnTo>
                <a:lnTo>
                  <a:pt x="85" y="140"/>
                </a:lnTo>
                <a:lnTo>
                  <a:pt x="83" y="140"/>
                </a:lnTo>
                <a:lnTo>
                  <a:pt x="83" y="140"/>
                </a:lnTo>
                <a:lnTo>
                  <a:pt x="81" y="140"/>
                </a:lnTo>
                <a:lnTo>
                  <a:pt x="81" y="140"/>
                </a:lnTo>
                <a:lnTo>
                  <a:pt x="79" y="140"/>
                </a:lnTo>
                <a:lnTo>
                  <a:pt x="79" y="140"/>
                </a:lnTo>
                <a:lnTo>
                  <a:pt x="79" y="142"/>
                </a:lnTo>
                <a:lnTo>
                  <a:pt x="77" y="142"/>
                </a:lnTo>
                <a:lnTo>
                  <a:pt x="77" y="142"/>
                </a:lnTo>
                <a:lnTo>
                  <a:pt x="71" y="142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8" y="145"/>
                </a:lnTo>
                <a:lnTo>
                  <a:pt x="66" y="145"/>
                </a:lnTo>
                <a:lnTo>
                  <a:pt x="66" y="147"/>
                </a:lnTo>
                <a:lnTo>
                  <a:pt x="66" y="147"/>
                </a:lnTo>
                <a:lnTo>
                  <a:pt x="66" y="149"/>
                </a:lnTo>
                <a:lnTo>
                  <a:pt x="68" y="149"/>
                </a:lnTo>
                <a:lnTo>
                  <a:pt x="71" y="151"/>
                </a:lnTo>
                <a:lnTo>
                  <a:pt x="73" y="153"/>
                </a:lnTo>
                <a:lnTo>
                  <a:pt x="75" y="161"/>
                </a:lnTo>
                <a:lnTo>
                  <a:pt x="75" y="161"/>
                </a:lnTo>
                <a:lnTo>
                  <a:pt x="77" y="161"/>
                </a:lnTo>
                <a:lnTo>
                  <a:pt x="79" y="161"/>
                </a:lnTo>
                <a:lnTo>
                  <a:pt x="79" y="161"/>
                </a:lnTo>
                <a:lnTo>
                  <a:pt x="81" y="163"/>
                </a:lnTo>
                <a:lnTo>
                  <a:pt x="83" y="163"/>
                </a:lnTo>
                <a:lnTo>
                  <a:pt x="83" y="165"/>
                </a:lnTo>
                <a:lnTo>
                  <a:pt x="85" y="165"/>
                </a:lnTo>
                <a:lnTo>
                  <a:pt x="85" y="168"/>
                </a:lnTo>
                <a:lnTo>
                  <a:pt x="85" y="170"/>
                </a:lnTo>
                <a:lnTo>
                  <a:pt x="87" y="170"/>
                </a:lnTo>
                <a:lnTo>
                  <a:pt x="87" y="170"/>
                </a:lnTo>
                <a:lnTo>
                  <a:pt x="89" y="170"/>
                </a:lnTo>
                <a:lnTo>
                  <a:pt x="89" y="172"/>
                </a:lnTo>
                <a:lnTo>
                  <a:pt x="91" y="176"/>
                </a:lnTo>
                <a:lnTo>
                  <a:pt x="91" y="176"/>
                </a:lnTo>
                <a:lnTo>
                  <a:pt x="91" y="178"/>
                </a:lnTo>
                <a:lnTo>
                  <a:pt x="94" y="178"/>
                </a:lnTo>
                <a:lnTo>
                  <a:pt x="96" y="180"/>
                </a:lnTo>
                <a:lnTo>
                  <a:pt x="96" y="180"/>
                </a:lnTo>
                <a:lnTo>
                  <a:pt x="98" y="180"/>
                </a:lnTo>
                <a:lnTo>
                  <a:pt x="102" y="178"/>
                </a:lnTo>
                <a:lnTo>
                  <a:pt x="104" y="178"/>
                </a:lnTo>
                <a:lnTo>
                  <a:pt x="106" y="178"/>
                </a:lnTo>
                <a:lnTo>
                  <a:pt x="106" y="180"/>
                </a:lnTo>
                <a:lnTo>
                  <a:pt x="108" y="180"/>
                </a:lnTo>
                <a:lnTo>
                  <a:pt x="110" y="182"/>
                </a:lnTo>
                <a:lnTo>
                  <a:pt x="110" y="184"/>
                </a:lnTo>
                <a:lnTo>
                  <a:pt x="110" y="184"/>
                </a:lnTo>
                <a:lnTo>
                  <a:pt x="114" y="186"/>
                </a:lnTo>
                <a:lnTo>
                  <a:pt x="117" y="186"/>
                </a:lnTo>
                <a:lnTo>
                  <a:pt x="119" y="186"/>
                </a:lnTo>
                <a:lnTo>
                  <a:pt x="121" y="186"/>
                </a:lnTo>
                <a:lnTo>
                  <a:pt x="123" y="188"/>
                </a:lnTo>
                <a:lnTo>
                  <a:pt x="129" y="195"/>
                </a:lnTo>
                <a:lnTo>
                  <a:pt x="129" y="195"/>
                </a:lnTo>
                <a:lnTo>
                  <a:pt x="131" y="197"/>
                </a:lnTo>
                <a:lnTo>
                  <a:pt x="129" y="197"/>
                </a:lnTo>
                <a:lnTo>
                  <a:pt x="129" y="199"/>
                </a:lnTo>
                <a:lnTo>
                  <a:pt x="129" y="201"/>
                </a:lnTo>
                <a:lnTo>
                  <a:pt x="129" y="201"/>
                </a:lnTo>
                <a:lnTo>
                  <a:pt x="127" y="201"/>
                </a:lnTo>
                <a:lnTo>
                  <a:pt x="123" y="205"/>
                </a:lnTo>
                <a:lnTo>
                  <a:pt x="123" y="205"/>
                </a:lnTo>
                <a:lnTo>
                  <a:pt x="121" y="205"/>
                </a:lnTo>
                <a:lnTo>
                  <a:pt x="119" y="205"/>
                </a:lnTo>
                <a:lnTo>
                  <a:pt x="117" y="205"/>
                </a:lnTo>
                <a:lnTo>
                  <a:pt x="117" y="205"/>
                </a:lnTo>
                <a:lnTo>
                  <a:pt x="114" y="205"/>
                </a:lnTo>
                <a:lnTo>
                  <a:pt x="112" y="203"/>
                </a:lnTo>
                <a:lnTo>
                  <a:pt x="110" y="203"/>
                </a:lnTo>
                <a:lnTo>
                  <a:pt x="108" y="199"/>
                </a:lnTo>
                <a:lnTo>
                  <a:pt x="106" y="199"/>
                </a:lnTo>
                <a:lnTo>
                  <a:pt x="104" y="199"/>
                </a:lnTo>
                <a:lnTo>
                  <a:pt x="102" y="199"/>
                </a:lnTo>
                <a:lnTo>
                  <a:pt x="102" y="201"/>
                </a:lnTo>
                <a:lnTo>
                  <a:pt x="100" y="201"/>
                </a:lnTo>
                <a:lnTo>
                  <a:pt x="100" y="203"/>
                </a:lnTo>
                <a:lnTo>
                  <a:pt x="102" y="207"/>
                </a:lnTo>
                <a:lnTo>
                  <a:pt x="102" y="207"/>
                </a:lnTo>
                <a:lnTo>
                  <a:pt x="102" y="207"/>
                </a:lnTo>
                <a:lnTo>
                  <a:pt x="102" y="209"/>
                </a:lnTo>
                <a:lnTo>
                  <a:pt x="102" y="209"/>
                </a:lnTo>
                <a:lnTo>
                  <a:pt x="102" y="209"/>
                </a:lnTo>
                <a:lnTo>
                  <a:pt x="102" y="211"/>
                </a:lnTo>
                <a:lnTo>
                  <a:pt x="100" y="211"/>
                </a:lnTo>
                <a:lnTo>
                  <a:pt x="100" y="211"/>
                </a:lnTo>
                <a:lnTo>
                  <a:pt x="98" y="211"/>
                </a:lnTo>
                <a:lnTo>
                  <a:pt x="96" y="211"/>
                </a:lnTo>
                <a:lnTo>
                  <a:pt x="94" y="211"/>
                </a:lnTo>
                <a:lnTo>
                  <a:pt x="94" y="211"/>
                </a:lnTo>
                <a:lnTo>
                  <a:pt x="94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11"/>
                </a:lnTo>
                <a:lnTo>
                  <a:pt x="91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9"/>
                </a:lnTo>
                <a:lnTo>
                  <a:pt x="89" y="207"/>
                </a:lnTo>
                <a:lnTo>
                  <a:pt x="89" y="207"/>
                </a:lnTo>
                <a:lnTo>
                  <a:pt x="89" y="207"/>
                </a:lnTo>
                <a:lnTo>
                  <a:pt x="89" y="205"/>
                </a:lnTo>
                <a:lnTo>
                  <a:pt x="89" y="205"/>
                </a:lnTo>
                <a:lnTo>
                  <a:pt x="89" y="203"/>
                </a:lnTo>
                <a:lnTo>
                  <a:pt x="89" y="203"/>
                </a:lnTo>
                <a:lnTo>
                  <a:pt x="87" y="201"/>
                </a:lnTo>
                <a:lnTo>
                  <a:pt x="83" y="201"/>
                </a:lnTo>
                <a:lnTo>
                  <a:pt x="75" y="209"/>
                </a:lnTo>
                <a:lnTo>
                  <a:pt x="68" y="216"/>
                </a:lnTo>
                <a:lnTo>
                  <a:pt x="66" y="218"/>
                </a:lnTo>
                <a:lnTo>
                  <a:pt x="60" y="222"/>
                </a:lnTo>
                <a:lnTo>
                  <a:pt x="58" y="224"/>
                </a:lnTo>
                <a:lnTo>
                  <a:pt x="58" y="224"/>
                </a:lnTo>
                <a:lnTo>
                  <a:pt x="56" y="226"/>
                </a:lnTo>
                <a:lnTo>
                  <a:pt x="54" y="228"/>
                </a:lnTo>
                <a:lnTo>
                  <a:pt x="50" y="230"/>
                </a:lnTo>
                <a:lnTo>
                  <a:pt x="50" y="230"/>
                </a:lnTo>
                <a:lnTo>
                  <a:pt x="48" y="230"/>
                </a:lnTo>
                <a:lnTo>
                  <a:pt x="48" y="232"/>
                </a:lnTo>
                <a:lnTo>
                  <a:pt x="45" y="234"/>
                </a:lnTo>
                <a:lnTo>
                  <a:pt x="35" y="241"/>
                </a:lnTo>
                <a:lnTo>
                  <a:pt x="20" y="249"/>
                </a:lnTo>
                <a:lnTo>
                  <a:pt x="18" y="249"/>
                </a:lnTo>
                <a:lnTo>
                  <a:pt x="16" y="253"/>
                </a:lnTo>
                <a:lnTo>
                  <a:pt x="14" y="253"/>
                </a:lnTo>
                <a:lnTo>
                  <a:pt x="10" y="255"/>
                </a:lnTo>
                <a:lnTo>
                  <a:pt x="6" y="257"/>
                </a:lnTo>
                <a:lnTo>
                  <a:pt x="4" y="259"/>
                </a:lnTo>
                <a:lnTo>
                  <a:pt x="4" y="259"/>
                </a:lnTo>
                <a:lnTo>
                  <a:pt x="2" y="261"/>
                </a:lnTo>
                <a:lnTo>
                  <a:pt x="2" y="264"/>
                </a:lnTo>
                <a:lnTo>
                  <a:pt x="2" y="264"/>
                </a:lnTo>
                <a:lnTo>
                  <a:pt x="2" y="266"/>
                </a:lnTo>
                <a:lnTo>
                  <a:pt x="0" y="268"/>
                </a:lnTo>
                <a:lnTo>
                  <a:pt x="0" y="274"/>
                </a:lnTo>
                <a:lnTo>
                  <a:pt x="0" y="276"/>
                </a:lnTo>
                <a:lnTo>
                  <a:pt x="0" y="276"/>
                </a:lnTo>
                <a:lnTo>
                  <a:pt x="0" y="278"/>
                </a:lnTo>
                <a:lnTo>
                  <a:pt x="2" y="280"/>
                </a:lnTo>
                <a:lnTo>
                  <a:pt x="4" y="282"/>
                </a:lnTo>
                <a:lnTo>
                  <a:pt x="4" y="284"/>
                </a:lnTo>
                <a:lnTo>
                  <a:pt x="4" y="284"/>
                </a:lnTo>
                <a:lnTo>
                  <a:pt x="4" y="289"/>
                </a:lnTo>
                <a:lnTo>
                  <a:pt x="4" y="293"/>
                </a:lnTo>
                <a:lnTo>
                  <a:pt x="4" y="293"/>
                </a:lnTo>
                <a:lnTo>
                  <a:pt x="4" y="295"/>
                </a:lnTo>
                <a:lnTo>
                  <a:pt x="4" y="295"/>
                </a:lnTo>
                <a:lnTo>
                  <a:pt x="4" y="297"/>
                </a:lnTo>
                <a:lnTo>
                  <a:pt x="4" y="299"/>
                </a:lnTo>
                <a:lnTo>
                  <a:pt x="4" y="299"/>
                </a:lnTo>
                <a:lnTo>
                  <a:pt x="6" y="301"/>
                </a:lnTo>
                <a:lnTo>
                  <a:pt x="6" y="301"/>
                </a:lnTo>
                <a:lnTo>
                  <a:pt x="8" y="303"/>
                </a:lnTo>
                <a:lnTo>
                  <a:pt x="8" y="303"/>
                </a:lnTo>
                <a:lnTo>
                  <a:pt x="10" y="305"/>
                </a:lnTo>
                <a:lnTo>
                  <a:pt x="10" y="307"/>
                </a:lnTo>
                <a:lnTo>
                  <a:pt x="12" y="307"/>
                </a:lnTo>
                <a:lnTo>
                  <a:pt x="14" y="310"/>
                </a:lnTo>
                <a:lnTo>
                  <a:pt x="14" y="310"/>
                </a:lnTo>
                <a:lnTo>
                  <a:pt x="18" y="312"/>
                </a:lnTo>
                <a:lnTo>
                  <a:pt x="20" y="312"/>
                </a:lnTo>
                <a:lnTo>
                  <a:pt x="20" y="312"/>
                </a:lnTo>
                <a:lnTo>
                  <a:pt x="20" y="314"/>
                </a:lnTo>
                <a:lnTo>
                  <a:pt x="20" y="316"/>
                </a:lnTo>
                <a:lnTo>
                  <a:pt x="20" y="318"/>
                </a:lnTo>
                <a:lnTo>
                  <a:pt x="18" y="320"/>
                </a:lnTo>
                <a:lnTo>
                  <a:pt x="18" y="322"/>
                </a:lnTo>
                <a:lnTo>
                  <a:pt x="18" y="322"/>
                </a:lnTo>
                <a:lnTo>
                  <a:pt x="20" y="324"/>
                </a:lnTo>
                <a:lnTo>
                  <a:pt x="20" y="326"/>
                </a:lnTo>
                <a:lnTo>
                  <a:pt x="20" y="326"/>
                </a:lnTo>
                <a:lnTo>
                  <a:pt x="20" y="330"/>
                </a:lnTo>
                <a:lnTo>
                  <a:pt x="20" y="332"/>
                </a:lnTo>
                <a:lnTo>
                  <a:pt x="20" y="337"/>
                </a:lnTo>
                <a:lnTo>
                  <a:pt x="23" y="337"/>
                </a:lnTo>
                <a:lnTo>
                  <a:pt x="31" y="339"/>
                </a:lnTo>
                <a:lnTo>
                  <a:pt x="37" y="339"/>
                </a:lnTo>
                <a:lnTo>
                  <a:pt x="43" y="339"/>
                </a:lnTo>
                <a:lnTo>
                  <a:pt x="45" y="339"/>
                </a:lnTo>
                <a:lnTo>
                  <a:pt x="48" y="337"/>
                </a:lnTo>
                <a:lnTo>
                  <a:pt x="50" y="335"/>
                </a:lnTo>
                <a:lnTo>
                  <a:pt x="50" y="335"/>
                </a:lnTo>
                <a:lnTo>
                  <a:pt x="52" y="337"/>
                </a:lnTo>
                <a:lnTo>
                  <a:pt x="54" y="337"/>
                </a:lnTo>
                <a:lnTo>
                  <a:pt x="54" y="337"/>
                </a:lnTo>
                <a:lnTo>
                  <a:pt x="56" y="335"/>
                </a:lnTo>
                <a:lnTo>
                  <a:pt x="60" y="335"/>
                </a:lnTo>
                <a:lnTo>
                  <a:pt x="62" y="335"/>
                </a:lnTo>
                <a:lnTo>
                  <a:pt x="64" y="332"/>
                </a:lnTo>
                <a:lnTo>
                  <a:pt x="64" y="330"/>
                </a:lnTo>
                <a:lnTo>
                  <a:pt x="66" y="330"/>
                </a:lnTo>
                <a:lnTo>
                  <a:pt x="66" y="330"/>
                </a:lnTo>
                <a:lnTo>
                  <a:pt x="68" y="330"/>
                </a:lnTo>
                <a:lnTo>
                  <a:pt x="68" y="328"/>
                </a:lnTo>
                <a:lnTo>
                  <a:pt x="68" y="328"/>
                </a:lnTo>
                <a:lnTo>
                  <a:pt x="68" y="324"/>
                </a:lnTo>
                <a:lnTo>
                  <a:pt x="71" y="324"/>
                </a:lnTo>
                <a:lnTo>
                  <a:pt x="71" y="324"/>
                </a:lnTo>
                <a:lnTo>
                  <a:pt x="71" y="324"/>
                </a:lnTo>
                <a:lnTo>
                  <a:pt x="73" y="326"/>
                </a:lnTo>
                <a:lnTo>
                  <a:pt x="77" y="332"/>
                </a:lnTo>
                <a:lnTo>
                  <a:pt x="79" y="339"/>
                </a:lnTo>
                <a:lnTo>
                  <a:pt x="79" y="341"/>
                </a:lnTo>
                <a:lnTo>
                  <a:pt x="81" y="343"/>
                </a:lnTo>
                <a:lnTo>
                  <a:pt x="81" y="343"/>
                </a:lnTo>
                <a:lnTo>
                  <a:pt x="83" y="343"/>
                </a:lnTo>
                <a:lnTo>
                  <a:pt x="83" y="343"/>
                </a:lnTo>
                <a:lnTo>
                  <a:pt x="83" y="341"/>
                </a:lnTo>
                <a:lnTo>
                  <a:pt x="83" y="341"/>
                </a:lnTo>
                <a:lnTo>
                  <a:pt x="83" y="339"/>
                </a:lnTo>
                <a:lnTo>
                  <a:pt x="83" y="339"/>
                </a:lnTo>
                <a:lnTo>
                  <a:pt x="83" y="339"/>
                </a:lnTo>
                <a:lnTo>
                  <a:pt x="85" y="339"/>
                </a:lnTo>
                <a:lnTo>
                  <a:pt x="85" y="339"/>
                </a:lnTo>
                <a:lnTo>
                  <a:pt x="85" y="341"/>
                </a:lnTo>
                <a:lnTo>
                  <a:pt x="85" y="341"/>
                </a:lnTo>
                <a:lnTo>
                  <a:pt x="85" y="343"/>
                </a:lnTo>
                <a:lnTo>
                  <a:pt x="87" y="343"/>
                </a:lnTo>
                <a:lnTo>
                  <a:pt x="87" y="343"/>
                </a:lnTo>
                <a:lnTo>
                  <a:pt x="87" y="341"/>
                </a:lnTo>
                <a:lnTo>
                  <a:pt x="87" y="341"/>
                </a:lnTo>
                <a:lnTo>
                  <a:pt x="87" y="339"/>
                </a:lnTo>
                <a:lnTo>
                  <a:pt x="87" y="339"/>
                </a:lnTo>
                <a:lnTo>
                  <a:pt x="89" y="337"/>
                </a:lnTo>
                <a:lnTo>
                  <a:pt x="89" y="337"/>
                </a:lnTo>
                <a:lnTo>
                  <a:pt x="91" y="337"/>
                </a:lnTo>
                <a:lnTo>
                  <a:pt x="91" y="337"/>
                </a:lnTo>
                <a:lnTo>
                  <a:pt x="94" y="337"/>
                </a:lnTo>
                <a:lnTo>
                  <a:pt x="94" y="337"/>
                </a:lnTo>
                <a:lnTo>
                  <a:pt x="94" y="337"/>
                </a:lnTo>
                <a:lnTo>
                  <a:pt x="96" y="339"/>
                </a:lnTo>
                <a:lnTo>
                  <a:pt x="96" y="339"/>
                </a:lnTo>
                <a:lnTo>
                  <a:pt x="96" y="337"/>
                </a:lnTo>
                <a:lnTo>
                  <a:pt x="98" y="337"/>
                </a:lnTo>
                <a:lnTo>
                  <a:pt x="98" y="337"/>
                </a:lnTo>
                <a:lnTo>
                  <a:pt x="100" y="337"/>
                </a:lnTo>
                <a:lnTo>
                  <a:pt x="100" y="337"/>
                </a:lnTo>
                <a:lnTo>
                  <a:pt x="102" y="339"/>
                </a:lnTo>
                <a:lnTo>
                  <a:pt x="102" y="343"/>
                </a:lnTo>
                <a:lnTo>
                  <a:pt x="100" y="343"/>
                </a:lnTo>
                <a:lnTo>
                  <a:pt x="100" y="345"/>
                </a:lnTo>
                <a:lnTo>
                  <a:pt x="100" y="347"/>
                </a:lnTo>
                <a:lnTo>
                  <a:pt x="102" y="349"/>
                </a:lnTo>
                <a:lnTo>
                  <a:pt x="104" y="351"/>
                </a:lnTo>
                <a:lnTo>
                  <a:pt x="106" y="351"/>
                </a:lnTo>
                <a:lnTo>
                  <a:pt x="106" y="353"/>
                </a:lnTo>
                <a:lnTo>
                  <a:pt x="110" y="355"/>
                </a:lnTo>
                <a:lnTo>
                  <a:pt x="112" y="358"/>
                </a:lnTo>
                <a:lnTo>
                  <a:pt x="112" y="358"/>
                </a:lnTo>
                <a:lnTo>
                  <a:pt x="114" y="360"/>
                </a:lnTo>
                <a:lnTo>
                  <a:pt x="114" y="360"/>
                </a:lnTo>
                <a:lnTo>
                  <a:pt x="117" y="362"/>
                </a:lnTo>
                <a:lnTo>
                  <a:pt x="117" y="362"/>
                </a:lnTo>
                <a:lnTo>
                  <a:pt x="119" y="362"/>
                </a:lnTo>
                <a:lnTo>
                  <a:pt x="119" y="362"/>
                </a:lnTo>
                <a:lnTo>
                  <a:pt x="121" y="362"/>
                </a:lnTo>
                <a:lnTo>
                  <a:pt x="123" y="360"/>
                </a:lnTo>
                <a:lnTo>
                  <a:pt x="123" y="358"/>
                </a:lnTo>
                <a:lnTo>
                  <a:pt x="123" y="358"/>
                </a:lnTo>
                <a:lnTo>
                  <a:pt x="123" y="355"/>
                </a:lnTo>
                <a:lnTo>
                  <a:pt x="127" y="353"/>
                </a:lnTo>
                <a:lnTo>
                  <a:pt x="127" y="353"/>
                </a:lnTo>
                <a:lnTo>
                  <a:pt x="127" y="351"/>
                </a:lnTo>
                <a:lnTo>
                  <a:pt x="127" y="351"/>
                </a:lnTo>
                <a:lnTo>
                  <a:pt x="129" y="351"/>
                </a:lnTo>
                <a:lnTo>
                  <a:pt x="129" y="353"/>
                </a:lnTo>
                <a:lnTo>
                  <a:pt x="131" y="353"/>
                </a:lnTo>
                <a:lnTo>
                  <a:pt x="131" y="353"/>
                </a:lnTo>
                <a:lnTo>
                  <a:pt x="133" y="353"/>
                </a:lnTo>
                <a:lnTo>
                  <a:pt x="135" y="353"/>
                </a:lnTo>
                <a:lnTo>
                  <a:pt x="135" y="353"/>
                </a:lnTo>
                <a:lnTo>
                  <a:pt x="137" y="349"/>
                </a:lnTo>
                <a:lnTo>
                  <a:pt x="137" y="347"/>
                </a:lnTo>
                <a:lnTo>
                  <a:pt x="139" y="347"/>
                </a:lnTo>
                <a:lnTo>
                  <a:pt x="144" y="343"/>
                </a:lnTo>
                <a:lnTo>
                  <a:pt x="146" y="343"/>
                </a:lnTo>
                <a:lnTo>
                  <a:pt x="148" y="341"/>
                </a:lnTo>
                <a:lnTo>
                  <a:pt x="148" y="341"/>
                </a:lnTo>
                <a:lnTo>
                  <a:pt x="150" y="341"/>
                </a:lnTo>
                <a:lnTo>
                  <a:pt x="150" y="341"/>
                </a:lnTo>
                <a:lnTo>
                  <a:pt x="152" y="341"/>
                </a:lnTo>
                <a:lnTo>
                  <a:pt x="152" y="347"/>
                </a:lnTo>
                <a:lnTo>
                  <a:pt x="154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6" y="347"/>
                </a:lnTo>
                <a:lnTo>
                  <a:pt x="158" y="353"/>
                </a:lnTo>
                <a:lnTo>
                  <a:pt x="158" y="355"/>
                </a:lnTo>
                <a:lnTo>
                  <a:pt x="160" y="355"/>
                </a:lnTo>
                <a:lnTo>
                  <a:pt x="165" y="358"/>
                </a:lnTo>
                <a:lnTo>
                  <a:pt x="167" y="355"/>
                </a:lnTo>
                <a:lnTo>
                  <a:pt x="169" y="355"/>
                </a:lnTo>
                <a:lnTo>
                  <a:pt x="171" y="353"/>
                </a:lnTo>
                <a:lnTo>
                  <a:pt x="177" y="351"/>
                </a:lnTo>
                <a:lnTo>
                  <a:pt x="179" y="351"/>
                </a:lnTo>
                <a:lnTo>
                  <a:pt x="179" y="353"/>
                </a:lnTo>
                <a:lnTo>
                  <a:pt x="177" y="355"/>
                </a:lnTo>
                <a:lnTo>
                  <a:pt x="177" y="358"/>
                </a:lnTo>
                <a:lnTo>
                  <a:pt x="179" y="358"/>
                </a:lnTo>
                <a:lnTo>
                  <a:pt x="179" y="358"/>
                </a:lnTo>
                <a:lnTo>
                  <a:pt x="183" y="353"/>
                </a:lnTo>
                <a:lnTo>
                  <a:pt x="185" y="351"/>
                </a:lnTo>
                <a:lnTo>
                  <a:pt x="185" y="351"/>
                </a:lnTo>
                <a:lnTo>
                  <a:pt x="185" y="351"/>
                </a:lnTo>
                <a:lnTo>
                  <a:pt x="185" y="349"/>
                </a:lnTo>
                <a:lnTo>
                  <a:pt x="185" y="349"/>
                </a:lnTo>
                <a:lnTo>
                  <a:pt x="188" y="347"/>
                </a:lnTo>
                <a:lnTo>
                  <a:pt x="196" y="345"/>
                </a:lnTo>
                <a:lnTo>
                  <a:pt x="196" y="343"/>
                </a:lnTo>
                <a:lnTo>
                  <a:pt x="198" y="343"/>
                </a:lnTo>
                <a:lnTo>
                  <a:pt x="198" y="343"/>
                </a:lnTo>
                <a:lnTo>
                  <a:pt x="198" y="341"/>
                </a:lnTo>
                <a:lnTo>
                  <a:pt x="200" y="341"/>
                </a:lnTo>
                <a:lnTo>
                  <a:pt x="206" y="341"/>
                </a:lnTo>
                <a:lnTo>
                  <a:pt x="208" y="339"/>
                </a:lnTo>
                <a:lnTo>
                  <a:pt x="215" y="339"/>
                </a:lnTo>
                <a:lnTo>
                  <a:pt x="217" y="339"/>
                </a:lnTo>
                <a:lnTo>
                  <a:pt x="219" y="339"/>
                </a:lnTo>
                <a:lnTo>
                  <a:pt x="219" y="339"/>
                </a:lnTo>
                <a:lnTo>
                  <a:pt x="221" y="339"/>
                </a:lnTo>
                <a:lnTo>
                  <a:pt x="221" y="341"/>
                </a:lnTo>
                <a:lnTo>
                  <a:pt x="223" y="339"/>
                </a:lnTo>
                <a:lnTo>
                  <a:pt x="225" y="337"/>
                </a:lnTo>
                <a:lnTo>
                  <a:pt x="225" y="337"/>
                </a:lnTo>
                <a:lnTo>
                  <a:pt x="227" y="335"/>
                </a:lnTo>
                <a:lnTo>
                  <a:pt x="227" y="335"/>
                </a:lnTo>
                <a:lnTo>
                  <a:pt x="227" y="332"/>
                </a:lnTo>
                <a:lnTo>
                  <a:pt x="229" y="332"/>
                </a:lnTo>
                <a:lnTo>
                  <a:pt x="231" y="335"/>
                </a:lnTo>
                <a:lnTo>
                  <a:pt x="231" y="335"/>
                </a:lnTo>
                <a:lnTo>
                  <a:pt x="236" y="335"/>
                </a:lnTo>
                <a:lnTo>
                  <a:pt x="236" y="332"/>
                </a:lnTo>
                <a:lnTo>
                  <a:pt x="236" y="332"/>
                </a:lnTo>
                <a:lnTo>
                  <a:pt x="236" y="328"/>
                </a:lnTo>
                <a:lnTo>
                  <a:pt x="236" y="326"/>
                </a:lnTo>
                <a:lnTo>
                  <a:pt x="236" y="326"/>
                </a:lnTo>
                <a:lnTo>
                  <a:pt x="236" y="324"/>
                </a:lnTo>
                <a:lnTo>
                  <a:pt x="236" y="324"/>
                </a:lnTo>
                <a:lnTo>
                  <a:pt x="236" y="324"/>
                </a:lnTo>
                <a:lnTo>
                  <a:pt x="236" y="322"/>
                </a:lnTo>
                <a:lnTo>
                  <a:pt x="238" y="322"/>
                </a:lnTo>
                <a:lnTo>
                  <a:pt x="240" y="322"/>
                </a:lnTo>
                <a:lnTo>
                  <a:pt x="240" y="320"/>
                </a:lnTo>
                <a:lnTo>
                  <a:pt x="240" y="316"/>
                </a:lnTo>
                <a:lnTo>
                  <a:pt x="240" y="316"/>
                </a:lnTo>
                <a:lnTo>
                  <a:pt x="242" y="314"/>
                </a:lnTo>
                <a:lnTo>
                  <a:pt x="242" y="312"/>
                </a:lnTo>
                <a:lnTo>
                  <a:pt x="244" y="310"/>
                </a:lnTo>
                <a:lnTo>
                  <a:pt x="244" y="310"/>
                </a:lnTo>
                <a:lnTo>
                  <a:pt x="254" y="310"/>
                </a:lnTo>
                <a:lnTo>
                  <a:pt x="254" y="310"/>
                </a:lnTo>
                <a:lnTo>
                  <a:pt x="256" y="312"/>
                </a:lnTo>
                <a:lnTo>
                  <a:pt x="261" y="318"/>
                </a:lnTo>
                <a:lnTo>
                  <a:pt x="267" y="318"/>
                </a:lnTo>
                <a:lnTo>
                  <a:pt x="271" y="314"/>
                </a:lnTo>
                <a:lnTo>
                  <a:pt x="273" y="314"/>
                </a:lnTo>
                <a:lnTo>
                  <a:pt x="275" y="312"/>
                </a:lnTo>
                <a:lnTo>
                  <a:pt x="275" y="314"/>
                </a:lnTo>
                <a:lnTo>
                  <a:pt x="275" y="314"/>
                </a:lnTo>
                <a:lnTo>
                  <a:pt x="275" y="316"/>
                </a:lnTo>
                <a:lnTo>
                  <a:pt x="273" y="316"/>
                </a:lnTo>
                <a:lnTo>
                  <a:pt x="275" y="316"/>
                </a:lnTo>
                <a:lnTo>
                  <a:pt x="275" y="316"/>
                </a:lnTo>
                <a:lnTo>
                  <a:pt x="277" y="318"/>
                </a:lnTo>
                <a:lnTo>
                  <a:pt x="279" y="318"/>
                </a:lnTo>
                <a:lnTo>
                  <a:pt x="282" y="318"/>
                </a:lnTo>
                <a:lnTo>
                  <a:pt x="282" y="320"/>
                </a:lnTo>
                <a:lnTo>
                  <a:pt x="282" y="328"/>
                </a:lnTo>
                <a:lnTo>
                  <a:pt x="284" y="330"/>
                </a:lnTo>
                <a:lnTo>
                  <a:pt x="284" y="332"/>
                </a:lnTo>
                <a:lnTo>
                  <a:pt x="286" y="335"/>
                </a:lnTo>
                <a:lnTo>
                  <a:pt x="288" y="335"/>
                </a:lnTo>
                <a:lnTo>
                  <a:pt x="290" y="335"/>
                </a:lnTo>
                <a:lnTo>
                  <a:pt x="292" y="332"/>
                </a:lnTo>
                <a:lnTo>
                  <a:pt x="294" y="332"/>
                </a:lnTo>
                <a:lnTo>
                  <a:pt x="296" y="335"/>
                </a:lnTo>
                <a:lnTo>
                  <a:pt x="300" y="335"/>
                </a:lnTo>
                <a:lnTo>
                  <a:pt x="300" y="335"/>
                </a:lnTo>
                <a:lnTo>
                  <a:pt x="300" y="337"/>
                </a:lnTo>
                <a:lnTo>
                  <a:pt x="302" y="341"/>
                </a:lnTo>
                <a:lnTo>
                  <a:pt x="300" y="341"/>
                </a:lnTo>
                <a:lnTo>
                  <a:pt x="300" y="343"/>
                </a:lnTo>
                <a:lnTo>
                  <a:pt x="298" y="345"/>
                </a:lnTo>
                <a:lnTo>
                  <a:pt x="298" y="345"/>
                </a:lnTo>
                <a:lnTo>
                  <a:pt x="298" y="347"/>
                </a:lnTo>
                <a:lnTo>
                  <a:pt x="307" y="351"/>
                </a:lnTo>
                <a:lnTo>
                  <a:pt x="313" y="355"/>
                </a:lnTo>
                <a:lnTo>
                  <a:pt x="315" y="358"/>
                </a:lnTo>
                <a:lnTo>
                  <a:pt x="317" y="358"/>
                </a:lnTo>
                <a:lnTo>
                  <a:pt x="317" y="355"/>
                </a:lnTo>
                <a:lnTo>
                  <a:pt x="317" y="355"/>
                </a:lnTo>
                <a:lnTo>
                  <a:pt x="317" y="353"/>
                </a:lnTo>
                <a:lnTo>
                  <a:pt x="317" y="353"/>
                </a:lnTo>
                <a:lnTo>
                  <a:pt x="317" y="351"/>
                </a:lnTo>
                <a:lnTo>
                  <a:pt x="317" y="351"/>
                </a:lnTo>
                <a:lnTo>
                  <a:pt x="319" y="351"/>
                </a:lnTo>
                <a:lnTo>
                  <a:pt x="319" y="349"/>
                </a:lnTo>
                <a:lnTo>
                  <a:pt x="319" y="345"/>
                </a:lnTo>
                <a:lnTo>
                  <a:pt x="321" y="343"/>
                </a:lnTo>
                <a:lnTo>
                  <a:pt x="321" y="341"/>
                </a:lnTo>
                <a:lnTo>
                  <a:pt x="325" y="339"/>
                </a:lnTo>
                <a:lnTo>
                  <a:pt x="330" y="332"/>
                </a:lnTo>
                <a:lnTo>
                  <a:pt x="332" y="332"/>
                </a:lnTo>
                <a:lnTo>
                  <a:pt x="334" y="335"/>
                </a:lnTo>
                <a:lnTo>
                  <a:pt x="336" y="335"/>
                </a:lnTo>
                <a:lnTo>
                  <a:pt x="338" y="335"/>
                </a:lnTo>
                <a:lnTo>
                  <a:pt x="340" y="335"/>
                </a:lnTo>
                <a:lnTo>
                  <a:pt x="342" y="335"/>
                </a:lnTo>
                <a:lnTo>
                  <a:pt x="344" y="332"/>
                </a:lnTo>
                <a:lnTo>
                  <a:pt x="346" y="330"/>
                </a:lnTo>
                <a:lnTo>
                  <a:pt x="346" y="330"/>
                </a:lnTo>
                <a:lnTo>
                  <a:pt x="346" y="330"/>
                </a:lnTo>
                <a:lnTo>
                  <a:pt x="348" y="330"/>
                </a:lnTo>
                <a:lnTo>
                  <a:pt x="350" y="330"/>
                </a:lnTo>
                <a:lnTo>
                  <a:pt x="353" y="335"/>
                </a:lnTo>
                <a:lnTo>
                  <a:pt x="361" y="337"/>
                </a:lnTo>
                <a:lnTo>
                  <a:pt x="361" y="337"/>
                </a:lnTo>
                <a:lnTo>
                  <a:pt x="361" y="335"/>
                </a:lnTo>
                <a:lnTo>
                  <a:pt x="361" y="332"/>
                </a:lnTo>
                <a:lnTo>
                  <a:pt x="361" y="330"/>
                </a:lnTo>
                <a:lnTo>
                  <a:pt x="363" y="328"/>
                </a:lnTo>
                <a:lnTo>
                  <a:pt x="363" y="328"/>
                </a:lnTo>
                <a:lnTo>
                  <a:pt x="365" y="326"/>
                </a:lnTo>
                <a:lnTo>
                  <a:pt x="367" y="328"/>
                </a:lnTo>
                <a:lnTo>
                  <a:pt x="373" y="330"/>
                </a:lnTo>
                <a:lnTo>
                  <a:pt x="376" y="330"/>
                </a:lnTo>
                <a:lnTo>
                  <a:pt x="376" y="330"/>
                </a:lnTo>
                <a:lnTo>
                  <a:pt x="378" y="328"/>
                </a:lnTo>
                <a:lnTo>
                  <a:pt x="378" y="326"/>
                </a:lnTo>
                <a:lnTo>
                  <a:pt x="378" y="326"/>
                </a:lnTo>
                <a:lnTo>
                  <a:pt x="380" y="322"/>
                </a:lnTo>
                <a:lnTo>
                  <a:pt x="378" y="318"/>
                </a:lnTo>
                <a:lnTo>
                  <a:pt x="380" y="312"/>
                </a:lnTo>
                <a:lnTo>
                  <a:pt x="380" y="312"/>
                </a:lnTo>
                <a:lnTo>
                  <a:pt x="380" y="310"/>
                </a:lnTo>
                <a:lnTo>
                  <a:pt x="380" y="310"/>
                </a:lnTo>
                <a:lnTo>
                  <a:pt x="380" y="307"/>
                </a:lnTo>
                <a:lnTo>
                  <a:pt x="380" y="307"/>
                </a:lnTo>
                <a:lnTo>
                  <a:pt x="380" y="307"/>
                </a:lnTo>
                <a:lnTo>
                  <a:pt x="382" y="303"/>
                </a:lnTo>
                <a:lnTo>
                  <a:pt x="384" y="301"/>
                </a:lnTo>
                <a:lnTo>
                  <a:pt x="384" y="301"/>
                </a:lnTo>
                <a:lnTo>
                  <a:pt x="384" y="299"/>
                </a:lnTo>
                <a:lnTo>
                  <a:pt x="384" y="287"/>
                </a:lnTo>
                <a:lnTo>
                  <a:pt x="384" y="287"/>
                </a:lnTo>
                <a:lnTo>
                  <a:pt x="384" y="284"/>
                </a:lnTo>
                <a:lnTo>
                  <a:pt x="388" y="280"/>
                </a:lnTo>
                <a:lnTo>
                  <a:pt x="390" y="278"/>
                </a:lnTo>
                <a:lnTo>
                  <a:pt x="390" y="278"/>
                </a:lnTo>
                <a:lnTo>
                  <a:pt x="394" y="276"/>
                </a:lnTo>
                <a:lnTo>
                  <a:pt x="394" y="276"/>
                </a:lnTo>
                <a:lnTo>
                  <a:pt x="399" y="276"/>
                </a:lnTo>
                <a:lnTo>
                  <a:pt x="399" y="276"/>
                </a:lnTo>
                <a:lnTo>
                  <a:pt x="399" y="276"/>
                </a:lnTo>
                <a:lnTo>
                  <a:pt x="401" y="270"/>
                </a:lnTo>
                <a:lnTo>
                  <a:pt x="401" y="268"/>
                </a:lnTo>
                <a:lnTo>
                  <a:pt x="401" y="266"/>
                </a:lnTo>
                <a:lnTo>
                  <a:pt x="403" y="264"/>
                </a:lnTo>
                <a:lnTo>
                  <a:pt x="403" y="264"/>
                </a:lnTo>
                <a:lnTo>
                  <a:pt x="407" y="264"/>
                </a:lnTo>
                <a:lnTo>
                  <a:pt x="407" y="264"/>
                </a:lnTo>
                <a:lnTo>
                  <a:pt x="407" y="261"/>
                </a:lnTo>
                <a:lnTo>
                  <a:pt x="407" y="261"/>
                </a:lnTo>
                <a:lnTo>
                  <a:pt x="409" y="261"/>
                </a:lnTo>
                <a:lnTo>
                  <a:pt x="409" y="264"/>
                </a:lnTo>
                <a:lnTo>
                  <a:pt x="411" y="264"/>
                </a:lnTo>
                <a:lnTo>
                  <a:pt x="413" y="264"/>
                </a:lnTo>
                <a:lnTo>
                  <a:pt x="415" y="264"/>
                </a:lnTo>
                <a:lnTo>
                  <a:pt x="415" y="261"/>
                </a:lnTo>
                <a:lnTo>
                  <a:pt x="415" y="259"/>
                </a:lnTo>
                <a:lnTo>
                  <a:pt x="417" y="257"/>
                </a:lnTo>
                <a:lnTo>
                  <a:pt x="417" y="257"/>
                </a:lnTo>
                <a:lnTo>
                  <a:pt x="417" y="255"/>
                </a:lnTo>
                <a:lnTo>
                  <a:pt x="417" y="255"/>
                </a:lnTo>
                <a:lnTo>
                  <a:pt x="419" y="253"/>
                </a:lnTo>
                <a:lnTo>
                  <a:pt x="424" y="249"/>
                </a:lnTo>
                <a:lnTo>
                  <a:pt x="426" y="249"/>
                </a:lnTo>
                <a:lnTo>
                  <a:pt x="426" y="249"/>
                </a:lnTo>
                <a:lnTo>
                  <a:pt x="426" y="249"/>
                </a:lnTo>
                <a:lnTo>
                  <a:pt x="428" y="249"/>
                </a:lnTo>
                <a:lnTo>
                  <a:pt x="428" y="249"/>
                </a:lnTo>
                <a:lnTo>
                  <a:pt x="430" y="251"/>
                </a:lnTo>
                <a:lnTo>
                  <a:pt x="430" y="251"/>
                </a:lnTo>
                <a:lnTo>
                  <a:pt x="432" y="253"/>
                </a:lnTo>
                <a:lnTo>
                  <a:pt x="432" y="255"/>
                </a:lnTo>
                <a:lnTo>
                  <a:pt x="438" y="255"/>
                </a:lnTo>
                <a:lnTo>
                  <a:pt x="440" y="257"/>
                </a:lnTo>
                <a:lnTo>
                  <a:pt x="444" y="255"/>
                </a:lnTo>
                <a:lnTo>
                  <a:pt x="449" y="257"/>
                </a:lnTo>
                <a:lnTo>
                  <a:pt x="449" y="257"/>
                </a:lnTo>
                <a:lnTo>
                  <a:pt x="451" y="257"/>
                </a:lnTo>
                <a:lnTo>
                  <a:pt x="451" y="259"/>
                </a:lnTo>
                <a:lnTo>
                  <a:pt x="451" y="259"/>
                </a:lnTo>
                <a:lnTo>
                  <a:pt x="455" y="257"/>
                </a:lnTo>
                <a:lnTo>
                  <a:pt x="457" y="253"/>
                </a:lnTo>
                <a:lnTo>
                  <a:pt x="457" y="251"/>
                </a:lnTo>
                <a:lnTo>
                  <a:pt x="455" y="251"/>
                </a:lnTo>
                <a:lnTo>
                  <a:pt x="455" y="249"/>
                </a:lnTo>
                <a:lnTo>
                  <a:pt x="455" y="247"/>
                </a:lnTo>
                <a:lnTo>
                  <a:pt x="455" y="245"/>
                </a:lnTo>
                <a:lnTo>
                  <a:pt x="453" y="245"/>
                </a:lnTo>
                <a:lnTo>
                  <a:pt x="453" y="243"/>
                </a:lnTo>
                <a:lnTo>
                  <a:pt x="453" y="243"/>
                </a:lnTo>
                <a:lnTo>
                  <a:pt x="453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51" y="243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9" y="241"/>
                </a:lnTo>
                <a:lnTo>
                  <a:pt x="447" y="241"/>
                </a:lnTo>
                <a:lnTo>
                  <a:pt x="447" y="239"/>
                </a:lnTo>
                <a:lnTo>
                  <a:pt x="447" y="239"/>
                </a:lnTo>
                <a:lnTo>
                  <a:pt x="447" y="239"/>
                </a:lnTo>
                <a:lnTo>
                  <a:pt x="449" y="239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6"/>
                </a:lnTo>
                <a:lnTo>
                  <a:pt x="449" y="234"/>
                </a:lnTo>
                <a:lnTo>
                  <a:pt x="451" y="234"/>
                </a:lnTo>
                <a:lnTo>
                  <a:pt x="455" y="232"/>
                </a:lnTo>
                <a:lnTo>
                  <a:pt x="457" y="232"/>
                </a:lnTo>
                <a:lnTo>
                  <a:pt x="459" y="230"/>
                </a:lnTo>
                <a:lnTo>
                  <a:pt x="459" y="230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1" y="228"/>
                </a:lnTo>
                <a:lnTo>
                  <a:pt x="465" y="226"/>
                </a:lnTo>
                <a:lnTo>
                  <a:pt x="467" y="226"/>
                </a:lnTo>
                <a:lnTo>
                  <a:pt x="470" y="224"/>
                </a:lnTo>
                <a:lnTo>
                  <a:pt x="470" y="226"/>
                </a:lnTo>
                <a:lnTo>
                  <a:pt x="472" y="226"/>
                </a:lnTo>
                <a:lnTo>
                  <a:pt x="472" y="226"/>
                </a:lnTo>
                <a:lnTo>
                  <a:pt x="472" y="228"/>
                </a:lnTo>
                <a:lnTo>
                  <a:pt x="474" y="228"/>
                </a:lnTo>
                <a:lnTo>
                  <a:pt x="480" y="230"/>
                </a:lnTo>
                <a:lnTo>
                  <a:pt x="480" y="228"/>
                </a:lnTo>
                <a:lnTo>
                  <a:pt x="480" y="226"/>
                </a:lnTo>
                <a:lnTo>
                  <a:pt x="480" y="226"/>
                </a:lnTo>
                <a:lnTo>
                  <a:pt x="480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4"/>
                </a:lnTo>
                <a:lnTo>
                  <a:pt x="478" y="222"/>
                </a:lnTo>
                <a:lnTo>
                  <a:pt x="478" y="220"/>
                </a:lnTo>
                <a:lnTo>
                  <a:pt x="478" y="216"/>
                </a:lnTo>
                <a:lnTo>
                  <a:pt x="478" y="216"/>
                </a:lnTo>
                <a:lnTo>
                  <a:pt x="478" y="213"/>
                </a:lnTo>
                <a:lnTo>
                  <a:pt x="478" y="211"/>
                </a:lnTo>
                <a:lnTo>
                  <a:pt x="478" y="209"/>
                </a:lnTo>
                <a:lnTo>
                  <a:pt x="478" y="209"/>
                </a:lnTo>
                <a:lnTo>
                  <a:pt x="476" y="207"/>
                </a:lnTo>
                <a:lnTo>
                  <a:pt x="474" y="205"/>
                </a:lnTo>
                <a:lnTo>
                  <a:pt x="467" y="201"/>
                </a:lnTo>
                <a:lnTo>
                  <a:pt x="465" y="201"/>
                </a:lnTo>
                <a:lnTo>
                  <a:pt x="463" y="199"/>
                </a:lnTo>
                <a:lnTo>
                  <a:pt x="463" y="197"/>
                </a:lnTo>
                <a:lnTo>
                  <a:pt x="463" y="197"/>
                </a:lnTo>
                <a:lnTo>
                  <a:pt x="461" y="195"/>
                </a:lnTo>
                <a:lnTo>
                  <a:pt x="461" y="193"/>
                </a:lnTo>
                <a:lnTo>
                  <a:pt x="461" y="193"/>
                </a:lnTo>
                <a:lnTo>
                  <a:pt x="461" y="193"/>
                </a:lnTo>
                <a:lnTo>
                  <a:pt x="459" y="190"/>
                </a:lnTo>
                <a:lnTo>
                  <a:pt x="459" y="188"/>
                </a:lnTo>
                <a:lnTo>
                  <a:pt x="455" y="188"/>
                </a:lnTo>
                <a:lnTo>
                  <a:pt x="453" y="186"/>
                </a:lnTo>
                <a:lnTo>
                  <a:pt x="453" y="186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3" y="184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1" y="182"/>
                </a:lnTo>
                <a:lnTo>
                  <a:pt x="453" y="180"/>
                </a:lnTo>
                <a:lnTo>
                  <a:pt x="453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80"/>
                </a:lnTo>
                <a:lnTo>
                  <a:pt x="455" y="176"/>
                </a:lnTo>
                <a:lnTo>
                  <a:pt x="455" y="176"/>
                </a:lnTo>
                <a:lnTo>
                  <a:pt x="455" y="174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5" y="172"/>
                </a:lnTo>
                <a:lnTo>
                  <a:pt x="457" y="170"/>
                </a:lnTo>
                <a:lnTo>
                  <a:pt x="459" y="168"/>
                </a:lnTo>
                <a:lnTo>
                  <a:pt x="467" y="161"/>
                </a:lnTo>
                <a:lnTo>
                  <a:pt x="470" y="157"/>
                </a:lnTo>
                <a:lnTo>
                  <a:pt x="472" y="155"/>
                </a:lnTo>
                <a:lnTo>
                  <a:pt x="472" y="155"/>
                </a:lnTo>
                <a:lnTo>
                  <a:pt x="472" y="155"/>
                </a:lnTo>
                <a:lnTo>
                  <a:pt x="474" y="155"/>
                </a:lnTo>
                <a:lnTo>
                  <a:pt x="474" y="155"/>
                </a:lnTo>
                <a:lnTo>
                  <a:pt x="474" y="155"/>
                </a:lnTo>
                <a:lnTo>
                  <a:pt x="478" y="153"/>
                </a:lnTo>
                <a:lnTo>
                  <a:pt x="478" y="153"/>
                </a:lnTo>
                <a:lnTo>
                  <a:pt x="480" y="151"/>
                </a:lnTo>
                <a:lnTo>
                  <a:pt x="482" y="151"/>
                </a:lnTo>
                <a:lnTo>
                  <a:pt x="482" y="149"/>
                </a:lnTo>
                <a:lnTo>
                  <a:pt x="484" y="147"/>
                </a:lnTo>
                <a:lnTo>
                  <a:pt x="488" y="142"/>
                </a:lnTo>
                <a:lnTo>
                  <a:pt x="490" y="140"/>
                </a:lnTo>
                <a:lnTo>
                  <a:pt x="490" y="140"/>
                </a:lnTo>
                <a:lnTo>
                  <a:pt x="495" y="138"/>
                </a:lnTo>
                <a:lnTo>
                  <a:pt x="495" y="138"/>
                </a:lnTo>
                <a:lnTo>
                  <a:pt x="499" y="136"/>
                </a:lnTo>
                <a:lnTo>
                  <a:pt x="499" y="134"/>
                </a:lnTo>
                <a:lnTo>
                  <a:pt x="501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4"/>
                </a:lnTo>
                <a:lnTo>
                  <a:pt x="503" y="132"/>
                </a:lnTo>
                <a:lnTo>
                  <a:pt x="503" y="132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49" name="Freeform 104">
            <a:extLst>
              <a:ext uri="{FF2B5EF4-FFF2-40B4-BE49-F238E27FC236}">
                <a16:creationId xmlns:a16="http://schemas.microsoft.com/office/drawing/2014/main" id="{C8EDD5E3-C399-47F1-B6BD-FD3DBFE0C1D6}"/>
              </a:ext>
            </a:extLst>
          </p:cNvPr>
          <p:cNvSpPr>
            <a:spLocks/>
          </p:cNvSpPr>
          <p:nvPr/>
        </p:nvSpPr>
        <p:spPr bwMode="auto">
          <a:xfrm>
            <a:off x="9776259" y="2866101"/>
            <a:ext cx="988054" cy="633745"/>
          </a:xfrm>
          <a:custGeom>
            <a:avLst/>
            <a:gdLst>
              <a:gd name="T0" fmla="*/ 631 w 643"/>
              <a:gd name="T1" fmla="*/ 63 h 435"/>
              <a:gd name="T2" fmla="*/ 620 w 643"/>
              <a:gd name="T3" fmla="*/ 40 h 435"/>
              <a:gd name="T4" fmla="*/ 595 w 643"/>
              <a:gd name="T5" fmla="*/ 11 h 435"/>
              <a:gd name="T6" fmla="*/ 505 w 643"/>
              <a:gd name="T7" fmla="*/ 38 h 435"/>
              <a:gd name="T8" fmla="*/ 466 w 643"/>
              <a:gd name="T9" fmla="*/ 40 h 435"/>
              <a:gd name="T10" fmla="*/ 434 w 643"/>
              <a:gd name="T11" fmla="*/ 77 h 435"/>
              <a:gd name="T12" fmla="*/ 393 w 643"/>
              <a:gd name="T13" fmla="*/ 117 h 435"/>
              <a:gd name="T14" fmla="*/ 319 w 643"/>
              <a:gd name="T15" fmla="*/ 107 h 435"/>
              <a:gd name="T16" fmla="*/ 244 w 643"/>
              <a:gd name="T17" fmla="*/ 121 h 435"/>
              <a:gd name="T18" fmla="*/ 221 w 643"/>
              <a:gd name="T19" fmla="*/ 130 h 435"/>
              <a:gd name="T20" fmla="*/ 175 w 643"/>
              <a:gd name="T21" fmla="*/ 130 h 435"/>
              <a:gd name="T22" fmla="*/ 129 w 643"/>
              <a:gd name="T23" fmla="*/ 138 h 435"/>
              <a:gd name="T24" fmla="*/ 31 w 643"/>
              <a:gd name="T25" fmla="*/ 144 h 435"/>
              <a:gd name="T26" fmla="*/ 19 w 643"/>
              <a:gd name="T27" fmla="*/ 184 h 435"/>
              <a:gd name="T28" fmla="*/ 8 w 643"/>
              <a:gd name="T29" fmla="*/ 199 h 435"/>
              <a:gd name="T30" fmla="*/ 6 w 643"/>
              <a:gd name="T31" fmla="*/ 209 h 435"/>
              <a:gd name="T32" fmla="*/ 14 w 643"/>
              <a:gd name="T33" fmla="*/ 226 h 435"/>
              <a:gd name="T34" fmla="*/ 17 w 643"/>
              <a:gd name="T35" fmla="*/ 276 h 435"/>
              <a:gd name="T36" fmla="*/ 33 w 643"/>
              <a:gd name="T37" fmla="*/ 274 h 435"/>
              <a:gd name="T38" fmla="*/ 31 w 643"/>
              <a:gd name="T39" fmla="*/ 253 h 435"/>
              <a:gd name="T40" fmla="*/ 67 w 643"/>
              <a:gd name="T41" fmla="*/ 228 h 435"/>
              <a:gd name="T42" fmla="*/ 90 w 643"/>
              <a:gd name="T43" fmla="*/ 234 h 435"/>
              <a:gd name="T44" fmla="*/ 100 w 643"/>
              <a:gd name="T45" fmla="*/ 234 h 435"/>
              <a:gd name="T46" fmla="*/ 134 w 643"/>
              <a:gd name="T47" fmla="*/ 232 h 435"/>
              <a:gd name="T48" fmla="*/ 144 w 643"/>
              <a:gd name="T49" fmla="*/ 244 h 435"/>
              <a:gd name="T50" fmla="*/ 171 w 643"/>
              <a:gd name="T51" fmla="*/ 244 h 435"/>
              <a:gd name="T52" fmla="*/ 190 w 643"/>
              <a:gd name="T53" fmla="*/ 230 h 435"/>
              <a:gd name="T54" fmla="*/ 200 w 643"/>
              <a:gd name="T55" fmla="*/ 234 h 435"/>
              <a:gd name="T56" fmla="*/ 228 w 643"/>
              <a:gd name="T57" fmla="*/ 222 h 435"/>
              <a:gd name="T58" fmla="*/ 255 w 643"/>
              <a:gd name="T59" fmla="*/ 228 h 435"/>
              <a:gd name="T60" fmla="*/ 255 w 643"/>
              <a:gd name="T61" fmla="*/ 261 h 435"/>
              <a:gd name="T62" fmla="*/ 290 w 643"/>
              <a:gd name="T63" fmla="*/ 263 h 435"/>
              <a:gd name="T64" fmla="*/ 305 w 643"/>
              <a:gd name="T65" fmla="*/ 274 h 435"/>
              <a:gd name="T66" fmla="*/ 307 w 643"/>
              <a:gd name="T67" fmla="*/ 290 h 435"/>
              <a:gd name="T68" fmla="*/ 317 w 643"/>
              <a:gd name="T69" fmla="*/ 309 h 435"/>
              <a:gd name="T70" fmla="*/ 290 w 643"/>
              <a:gd name="T71" fmla="*/ 324 h 435"/>
              <a:gd name="T72" fmla="*/ 282 w 643"/>
              <a:gd name="T73" fmla="*/ 343 h 435"/>
              <a:gd name="T74" fmla="*/ 274 w 643"/>
              <a:gd name="T75" fmla="*/ 357 h 435"/>
              <a:gd name="T76" fmla="*/ 261 w 643"/>
              <a:gd name="T77" fmla="*/ 361 h 435"/>
              <a:gd name="T78" fmla="*/ 263 w 643"/>
              <a:gd name="T79" fmla="*/ 407 h 435"/>
              <a:gd name="T80" fmla="*/ 280 w 643"/>
              <a:gd name="T81" fmla="*/ 426 h 435"/>
              <a:gd name="T82" fmla="*/ 299 w 643"/>
              <a:gd name="T83" fmla="*/ 424 h 435"/>
              <a:gd name="T84" fmla="*/ 315 w 643"/>
              <a:gd name="T85" fmla="*/ 397 h 435"/>
              <a:gd name="T86" fmla="*/ 347 w 643"/>
              <a:gd name="T87" fmla="*/ 386 h 435"/>
              <a:gd name="T88" fmla="*/ 351 w 643"/>
              <a:gd name="T89" fmla="*/ 359 h 435"/>
              <a:gd name="T90" fmla="*/ 363 w 643"/>
              <a:gd name="T91" fmla="*/ 347 h 435"/>
              <a:gd name="T92" fmla="*/ 368 w 643"/>
              <a:gd name="T93" fmla="*/ 332 h 435"/>
              <a:gd name="T94" fmla="*/ 384 w 643"/>
              <a:gd name="T95" fmla="*/ 297 h 435"/>
              <a:gd name="T96" fmla="*/ 374 w 643"/>
              <a:gd name="T97" fmla="*/ 282 h 435"/>
              <a:gd name="T98" fmla="*/ 407 w 643"/>
              <a:gd name="T99" fmla="*/ 238 h 435"/>
              <a:gd name="T100" fmla="*/ 420 w 643"/>
              <a:gd name="T101" fmla="*/ 238 h 435"/>
              <a:gd name="T102" fmla="*/ 439 w 643"/>
              <a:gd name="T103" fmla="*/ 232 h 435"/>
              <a:gd name="T104" fmla="*/ 441 w 643"/>
              <a:gd name="T105" fmla="*/ 205 h 435"/>
              <a:gd name="T106" fmla="*/ 470 w 643"/>
              <a:gd name="T107" fmla="*/ 171 h 435"/>
              <a:gd name="T108" fmla="*/ 489 w 643"/>
              <a:gd name="T109" fmla="*/ 151 h 435"/>
              <a:gd name="T110" fmla="*/ 530 w 643"/>
              <a:gd name="T111" fmla="*/ 119 h 435"/>
              <a:gd name="T112" fmla="*/ 560 w 643"/>
              <a:gd name="T113" fmla="*/ 109 h 435"/>
              <a:gd name="T114" fmla="*/ 589 w 643"/>
              <a:gd name="T115" fmla="*/ 86 h 435"/>
              <a:gd name="T116" fmla="*/ 629 w 643"/>
              <a:gd name="T117" fmla="*/ 80 h 435"/>
              <a:gd name="T118" fmla="*/ 639 w 643"/>
              <a:gd name="T119" fmla="*/ 7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43" h="435">
                <a:moveTo>
                  <a:pt x="643" y="67"/>
                </a:moveTo>
                <a:lnTo>
                  <a:pt x="641" y="65"/>
                </a:lnTo>
                <a:lnTo>
                  <a:pt x="641" y="63"/>
                </a:lnTo>
                <a:lnTo>
                  <a:pt x="639" y="63"/>
                </a:lnTo>
                <a:lnTo>
                  <a:pt x="639" y="61"/>
                </a:lnTo>
                <a:lnTo>
                  <a:pt x="637" y="61"/>
                </a:lnTo>
                <a:lnTo>
                  <a:pt x="637" y="63"/>
                </a:lnTo>
                <a:lnTo>
                  <a:pt x="637" y="63"/>
                </a:lnTo>
                <a:lnTo>
                  <a:pt x="635" y="63"/>
                </a:lnTo>
                <a:lnTo>
                  <a:pt x="635" y="63"/>
                </a:lnTo>
                <a:lnTo>
                  <a:pt x="635" y="63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7"/>
                </a:lnTo>
                <a:lnTo>
                  <a:pt x="631" y="65"/>
                </a:lnTo>
                <a:lnTo>
                  <a:pt x="631" y="63"/>
                </a:lnTo>
                <a:lnTo>
                  <a:pt x="631" y="63"/>
                </a:lnTo>
                <a:lnTo>
                  <a:pt x="629" y="61"/>
                </a:lnTo>
                <a:lnTo>
                  <a:pt x="629" y="61"/>
                </a:lnTo>
                <a:lnTo>
                  <a:pt x="629" y="61"/>
                </a:lnTo>
                <a:lnTo>
                  <a:pt x="631" y="57"/>
                </a:lnTo>
                <a:lnTo>
                  <a:pt x="631" y="54"/>
                </a:lnTo>
                <a:lnTo>
                  <a:pt x="631" y="50"/>
                </a:lnTo>
                <a:lnTo>
                  <a:pt x="629" y="48"/>
                </a:lnTo>
                <a:lnTo>
                  <a:pt x="629" y="48"/>
                </a:lnTo>
                <a:lnTo>
                  <a:pt x="627" y="46"/>
                </a:lnTo>
                <a:lnTo>
                  <a:pt x="624" y="46"/>
                </a:lnTo>
                <a:lnTo>
                  <a:pt x="624" y="44"/>
                </a:lnTo>
                <a:lnTo>
                  <a:pt x="624" y="44"/>
                </a:lnTo>
                <a:lnTo>
                  <a:pt x="622" y="44"/>
                </a:lnTo>
                <a:lnTo>
                  <a:pt x="622" y="42"/>
                </a:lnTo>
                <a:lnTo>
                  <a:pt x="620" y="42"/>
                </a:lnTo>
                <a:lnTo>
                  <a:pt x="620" y="40"/>
                </a:lnTo>
                <a:lnTo>
                  <a:pt x="620" y="34"/>
                </a:lnTo>
                <a:lnTo>
                  <a:pt x="620" y="34"/>
                </a:lnTo>
                <a:lnTo>
                  <a:pt x="618" y="31"/>
                </a:lnTo>
                <a:lnTo>
                  <a:pt x="620" y="29"/>
                </a:lnTo>
                <a:lnTo>
                  <a:pt x="622" y="25"/>
                </a:lnTo>
                <a:lnTo>
                  <a:pt x="631" y="15"/>
                </a:lnTo>
                <a:lnTo>
                  <a:pt x="635" y="9"/>
                </a:lnTo>
                <a:lnTo>
                  <a:pt x="637" y="4"/>
                </a:lnTo>
                <a:lnTo>
                  <a:pt x="639" y="2"/>
                </a:lnTo>
                <a:lnTo>
                  <a:pt x="639" y="0"/>
                </a:lnTo>
                <a:lnTo>
                  <a:pt x="639" y="0"/>
                </a:lnTo>
                <a:lnTo>
                  <a:pt x="639" y="0"/>
                </a:lnTo>
                <a:lnTo>
                  <a:pt x="614" y="0"/>
                </a:lnTo>
                <a:lnTo>
                  <a:pt x="608" y="2"/>
                </a:lnTo>
                <a:lnTo>
                  <a:pt x="599" y="6"/>
                </a:lnTo>
                <a:lnTo>
                  <a:pt x="597" y="9"/>
                </a:lnTo>
                <a:lnTo>
                  <a:pt x="595" y="11"/>
                </a:lnTo>
                <a:lnTo>
                  <a:pt x="591" y="13"/>
                </a:lnTo>
                <a:lnTo>
                  <a:pt x="583" y="15"/>
                </a:lnTo>
                <a:lnTo>
                  <a:pt x="578" y="15"/>
                </a:lnTo>
                <a:lnTo>
                  <a:pt x="578" y="13"/>
                </a:lnTo>
                <a:lnTo>
                  <a:pt x="576" y="13"/>
                </a:lnTo>
                <a:lnTo>
                  <a:pt x="574" y="13"/>
                </a:lnTo>
                <a:lnTo>
                  <a:pt x="572" y="11"/>
                </a:lnTo>
                <a:lnTo>
                  <a:pt x="572" y="11"/>
                </a:lnTo>
                <a:lnTo>
                  <a:pt x="570" y="11"/>
                </a:lnTo>
                <a:lnTo>
                  <a:pt x="566" y="15"/>
                </a:lnTo>
                <a:lnTo>
                  <a:pt x="535" y="25"/>
                </a:lnTo>
                <a:lnTo>
                  <a:pt x="530" y="27"/>
                </a:lnTo>
                <a:lnTo>
                  <a:pt x="522" y="31"/>
                </a:lnTo>
                <a:lnTo>
                  <a:pt x="520" y="34"/>
                </a:lnTo>
                <a:lnTo>
                  <a:pt x="520" y="34"/>
                </a:lnTo>
                <a:lnTo>
                  <a:pt x="512" y="36"/>
                </a:lnTo>
                <a:lnTo>
                  <a:pt x="505" y="38"/>
                </a:lnTo>
                <a:lnTo>
                  <a:pt x="501" y="40"/>
                </a:lnTo>
                <a:lnTo>
                  <a:pt x="497" y="42"/>
                </a:lnTo>
                <a:lnTo>
                  <a:pt x="495" y="44"/>
                </a:lnTo>
                <a:lnTo>
                  <a:pt x="493" y="44"/>
                </a:lnTo>
                <a:lnTo>
                  <a:pt x="491" y="44"/>
                </a:lnTo>
                <a:lnTo>
                  <a:pt x="491" y="44"/>
                </a:lnTo>
                <a:lnTo>
                  <a:pt x="487" y="46"/>
                </a:lnTo>
                <a:lnTo>
                  <a:pt x="484" y="42"/>
                </a:lnTo>
                <a:lnTo>
                  <a:pt x="474" y="46"/>
                </a:lnTo>
                <a:lnTo>
                  <a:pt x="472" y="44"/>
                </a:lnTo>
                <a:lnTo>
                  <a:pt x="470" y="44"/>
                </a:lnTo>
                <a:lnTo>
                  <a:pt x="468" y="42"/>
                </a:lnTo>
                <a:lnTo>
                  <a:pt x="468" y="42"/>
                </a:lnTo>
                <a:lnTo>
                  <a:pt x="468" y="40"/>
                </a:lnTo>
                <a:lnTo>
                  <a:pt x="466" y="40"/>
                </a:lnTo>
                <a:lnTo>
                  <a:pt x="466" y="40"/>
                </a:lnTo>
                <a:lnTo>
                  <a:pt x="466" y="40"/>
                </a:lnTo>
                <a:lnTo>
                  <a:pt x="464" y="40"/>
                </a:lnTo>
                <a:lnTo>
                  <a:pt x="462" y="42"/>
                </a:lnTo>
                <a:lnTo>
                  <a:pt x="462" y="44"/>
                </a:lnTo>
                <a:lnTo>
                  <a:pt x="462" y="44"/>
                </a:lnTo>
                <a:lnTo>
                  <a:pt x="462" y="46"/>
                </a:lnTo>
                <a:lnTo>
                  <a:pt x="464" y="48"/>
                </a:lnTo>
                <a:lnTo>
                  <a:pt x="464" y="48"/>
                </a:lnTo>
                <a:lnTo>
                  <a:pt x="466" y="50"/>
                </a:lnTo>
                <a:lnTo>
                  <a:pt x="466" y="50"/>
                </a:lnTo>
                <a:lnTo>
                  <a:pt x="464" y="52"/>
                </a:lnTo>
                <a:lnTo>
                  <a:pt x="464" y="52"/>
                </a:lnTo>
                <a:lnTo>
                  <a:pt x="451" y="65"/>
                </a:lnTo>
                <a:lnTo>
                  <a:pt x="447" y="69"/>
                </a:lnTo>
                <a:lnTo>
                  <a:pt x="443" y="71"/>
                </a:lnTo>
                <a:lnTo>
                  <a:pt x="439" y="75"/>
                </a:lnTo>
                <a:lnTo>
                  <a:pt x="439" y="75"/>
                </a:lnTo>
                <a:lnTo>
                  <a:pt x="434" y="77"/>
                </a:lnTo>
                <a:lnTo>
                  <a:pt x="424" y="90"/>
                </a:lnTo>
                <a:lnTo>
                  <a:pt x="424" y="90"/>
                </a:lnTo>
                <a:lnTo>
                  <a:pt x="422" y="92"/>
                </a:lnTo>
                <a:lnTo>
                  <a:pt x="422" y="94"/>
                </a:lnTo>
                <a:lnTo>
                  <a:pt x="422" y="96"/>
                </a:lnTo>
                <a:lnTo>
                  <a:pt x="422" y="100"/>
                </a:lnTo>
                <a:lnTo>
                  <a:pt x="422" y="100"/>
                </a:lnTo>
                <a:lnTo>
                  <a:pt x="422" y="102"/>
                </a:lnTo>
                <a:lnTo>
                  <a:pt x="418" y="105"/>
                </a:lnTo>
                <a:lnTo>
                  <a:pt x="416" y="107"/>
                </a:lnTo>
                <a:lnTo>
                  <a:pt x="416" y="107"/>
                </a:lnTo>
                <a:lnTo>
                  <a:pt x="413" y="109"/>
                </a:lnTo>
                <a:lnTo>
                  <a:pt x="411" y="111"/>
                </a:lnTo>
                <a:lnTo>
                  <a:pt x="409" y="113"/>
                </a:lnTo>
                <a:lnTo>
                  <a:pt x="403" y="115"/>
                </a:lnTo>
                <a:lnTo>
                  <a:pt x="399" y="115"/>
                </a:lnTo>
                <a:lnTo>
                  <a:pt x="393" y="117"/>
                </a:lnTo>
                <a:lnTo>
                  <a:pt x="390" y="117"/>
                </a:lnTo>
                <a:lnTo>
                  <a:pt x="386" y="119"/>
                </a:lnTo>
                <a:lnTo>
                  <a:pt x="384" y="119"/>
                </a:lnTo>
                <a:lnTo>
                  <a:pt x="382" y="117"/>
                </a:lnTo>
                <a:lnTo>
                  <a:pt x="380" y="115"/>
                </a:lnTo>
                <a:lnTo>
                  <a:pt x="378" y="115"/>
                </a:lnTo>
                <a:lnTo>
                  <a:pt x="376" y="115"/>
                </a:lnTo>
                <a:lnTo>
                  <a:pt x="340" y="119"/>
                </a:lnTo>
                <a:lnTo>
                  <a:pt x="336" y="117"/>
                </a:lnTo>
                <a:lnTo>
                  <a:pt x="334" y="117"/>
                </a:lnTo>
                <a:lnTo>
                  <a:pt x="332" y="115"/>
                </a:lnTo>
                <a:lnTo>
                  <a:pt x="332" y="115"/>
                </a:lnTo>
                <a:lnTo>
                  <a:pt x="332" y="113"/>
                </a:lnTo>
                <a:lnTo>
                  <a:pt x="332" y="113"/>
                </a:lnTo>
                <a:lnTo>
                  <a:pt x="332" y="113"/>
                </a:lnTo>
                <a:lnTo>
                  <a:pt x="328" y="111"/>
                </a:lnTo>
                <a:lnTo>
                  <a:pt x="319" y="107"/>
                </a:lnTo>
                <a:lnTo>
                  <a:pt x="311" y="107"/>
                </a:lnTo>
                <a:lnTo>
                  <a:pt x="307" y="105"/>
                </a:lnTo>
                <a:lnTo>
                  <a:pt x="305" y="107"/>
                </a:lnTo>
                <a:lnTo>
                  <a:pt x="303" y="109"/>
                </a:lnTo>
                <a:lnTo>
                  <a:pt x="303" y="109"/>
                </a:lnTo>
                <a:lnTo>
                  <a:pt x="301" y="111"/>
                </a:lnTo>
                <a:lnTo>
                  <a:pt x="299" y="113"/>
                </a:lnTo>
                <a:lnTo>
                  <a:pt x="292" y="113"/>
                </a:lnTo>
                <a:lnTo>
                  <a:pt x="286" y="115"/>
                </a:lnTo>
                <a:lnTo>
                  <a:pt x="274" y="119"/>
                </a:lnTo>
                <a:lnTo>
                  <a:pt x="269" y="121"/>
                </a:lnTo>
                <a:lnTo>
                  <a:pt x="269" y="121"/>
                </a:lnTo>
                <a:lnTo>
                  <a:pt x="265" y="121"/>
                </a:lnTo>
                <a:lnTo>
                  <a:pt x="263" y="121"/>
                </a:lnTo>
                <a:lnTo>
                  <a:pt x="259" y="123"/>
                </a:lnTo>
                <a:lnTo>
                  <a:pt x="248" y="121"/>
                </a:lnTo>
                <a:lnTo>
                  <a:pt x="244" y="121"/>
                </a:lnTo>
                <a:lnTo>
                  <a:pt x="244" y="125"/>
                </a:lnTo>
                <a:lnTo>
                  <a:pt x="240" y="130"/>
                </a:lnTo>
                <a:lnTo>
                  <a:pt x="234" y="130"/>
                </a:lnTo>
                <a:lnTo>
                  <a:pt x="232" y="130"/>
                </a:lnTo>
                <a:lnTo>
                  <a:pt x="230" y="128"/>
                </a:lnTo>
                <a:lnTo>
                  <a:pt x="228" y="125"/>
                </a:lnTo>
                <a:lnTo>
                  <a:pt x="225" y="125"/>
                </a:lnTo>
                <a:lnTo>
                  <a:pt x="225" y="128"/>
                </a:lnTo>
                <a:lnTo>
                  <a:pt x="225" y="130"/>
                </a:lnTo>
                <a:lnTo>
                  <a:pt x="223" y="132"/>
                </a:lnTo>
                <a:lnTo>
                  <a:pt x="225" y="132"/>
                </a:lnTo>
                <a:lnTo>
                  <a:pt x="225" y="134"/>
                </a:lnTo>
                <a:lnTo>
                  <a:pt x="225" y="136"/>
                </a:lnTo>
                <a:lnTo>
                  <a:pt x="223" y="136"/>
                </a:lnTo>
                <a:lnTo>
                  <a:pt x="221" y="134"/>
                </a:lnTo>
                <a:lnTo>
                  <a:pt x="221" y="132"/>
                </a:lnTo>
                <a:lnTo>
                  <a:pt x="221" y="130"/>
                </a:lnTo>
                <a:lnTo>
                  <a:pt x="219" y="130"/>
                </a:lnTo>
                <a:lnTo>
                  <a:pt x="217" y="130"/>
                </a:lnTo>
                <a:lnTo>
                  <a:pt x="209" y="134"/>
                </a:lnTo>
                <a:lnTo>
                  <a:pt x="207" y="136"/>
                </a:lnTo>
                <a:lnTo>
                  <a:pt x="202" y="136"/>
                </a:lnTo>
                <a:lnTo>
                  <a:pt x="200" y="136"/>
                </a:lnTo>
                <a:lnTo>
                  <a:pt x="196" y="134"/>
                </a:lnTo>
                <a:lnTo>
                  <a:pt x="194" y="134"/>
                </a:lnTo>
                <a:lnTo>
                  <a:pt x="190" y="136"/>
                </a:lnTo>
                <a:lnTo>
                  <a:pt x="188" y="136"/>
                </a:lnTo>
                <a:lnTo>
                  <a:pt x="188" y="134"/>
                </a:lnTo>
                <a:lnTo>
                  <a:pt x="184" y="130"/>
                </a:lnTo>
                <a:lnTo>
                  <a:pt x="184" y="128"/>
                </a:lnTo>
                <a:lnTo>
                  <a:pt x="182" y="128"/>
                </a:lnTo>
                <a:lnTo>
                  <a:pt x="177" y="128"/>
                </a:lnTo>
                <a:lnTo>
                  <a:pt x="177" y="128"/>
                </a:lnTo>
                <a:lnTo>
                  <a:pt x="175" y="130"/>
                </a:lnTo>
                <a:lnTo>
                  <a:pt x="173" y="132"/>
                </a:lnTo>
                <a:lnTo>
                  <a:pt x="173" y="134"/>
                </a:lnTo>
                <a:lnTo>
                  <a:pt x="171" y="136"/>
                </a:lnTo>
                <a:lnTo>
                  <a:pt x="171" y="136"/>
                </a:lnTo>
                <a:lnTo>
                  <a:pt x="169" y="138"/>
                </a:lnTo>
                <a:lnTo>
                  <a:pt x="167" y="138"/>
                </a:lnTo>
                <a:lnTo>
                  <a:pt x="165" y="138"/>
                </a:lnTo>
                <a:lnTo>
                  <a:pt x="163" y="138"/>
                </a:lnTo>
                <a:lnTo>
                  <a:pt x="163" y="138"/>
                </a:lnTo>
                <a:lnTo>
                  <a:pt x="159" y="136"/>
                </a:lnTo>
                <a:lnTo>
                  <a:pt x="157" y="136"/>
                </a:lnTo>
                <a:lnTo>
                  <a:pt x="148" y="136"/>
                </a:lnTo>
                <a:lnTo>
                  <a:pt x="144" y="136"/>
                </a:lnTo>
                <a:lnTo>
                  <a:pt x="142" y="136"/>
                </a:lnTo>
                <a:lnTo>
                  <a:pt x="138" y="138"/>
                </a:lnTo>
                <a:lnTo>
                  <a:pt x="136" y="138"/>
                </a:lnTo>
                <a:lnTo>
                  <a:pt x="129" y="138"/>
                </a:lnTo>
                <a:lnTo>
                  <a:pt x="106" y="140"/>
                </a:lnTo>
                <a:lnTo>
                  <a:pt x="94" y="138"/>
                </a:lnTo>
                <a:lnTo>
                  <a:pt x="83" y="132"/>
                </a:lnTo>
                <a:lnTo>
                  <a:pt x="73" y="125"/>
                </a:lnTo>
                <a:lnTo>
                  <a:pt x="69" y="125"/>
                </a:lnTo>
                <a:lnTo>
                  <a:pt x="67" y="125"/>
                </a:lnTo>
                <a:lnTo>
                  <a:pt x="67" y="128"/>
                </a:lnTo>
                <a:lnTo>
                  <a:pt x="65" y="128"/>
                </a:lnTo>
                <a:lnTo>
                  <a:pt x="63" y="130"/>
                </a:lnTo>
                <a:lnTo>
                  <a:pt x="60" y="130"/>
                </a:lnTo>
                <a:lnTo>
                  <a:pt x="58" y="130"/>
                </a:lnTo>
                <a:lnTo>
                  <a:pt x="56" y="130"/>
                </a:lnTo>
                <a:lnTo>
                  <a:pt x="52" y="132"/>
                </a:lnTo>
                <a:lnTo>
                  <a:pt x="50" y="138"/>
                </a:lnTo>
                <a:lnTo>
                  <a:pt x="48" y="142"/>
                </a:lnTo>
                <a:lnTo>
                  <a:pt x="44" y="142"/>
                </a:lnTo>
                <a:lnTo>
                  <a:pt x="31" y="144"/>
                </a:lnTo>
                <a:lnTo>
                  <a:pt x="25" y="144"/>
                </a:lnTo>
                <a:lnTo>
                  <a:pt x="23" y="146"/>
                </a:lnTo>
                <a:lnTo>
                  <a:pt x="23" y="144"/>
                </a:lnTo>
                <a:lnTo>
                  <a:pt x="21" y="144"/>
                </a:lnTo>
                <a:lnTo>
                  <a:pt x="21" y="144"/>
                </a:lnTo>
                <a:lnTo>
                  <a:pt x="19" y="146"/>
                </a:lnTo>
                <a:lnTo>
                  <a:pt x="21" y="153"/>
                </a:lnTo>
                <a:lnTo>
                  <a:pt x="23" y="155"/>
                </a:lnTo>
                <a:lnTo>
                  <a:pt x="23" y="165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69"/>
                </a:lnTo>
                <a:lnTo>
                  <a:pt x="21" y="173"/>
                </a:lnTo>
                <a:lnTo>
                  <a:pt x="19" y="176"/>
                </a:lnTo>
                <a:lnTo>
                  <a:pt x="19" y="184"/>
                </a:lnTo>
                <a:lnTo>
                  <a:pt x="19" y="184"/>
                </a:lnTo>
                <a:lnTo>
                  <a:pt x="19" y="184"/>
                </a:lnTo>
                <a:lnTo>
                  <a:pt x="17" y="184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6"/>
                </a:lnTo>
                <a:lnTo>
                  <a:pt x="17" y="188"/>
                </a:lnTo>
                <a:lnTo>
                  <a:pt x="17" y="188"/>
                </a:lnTo>
                <a:lnTo>
                  <a:pt x="17" y="188"/>
                </a:lnTo>
                <a:lnTo>
                  <a:pt x="17" y="190"/>
                </a:lnTo>
                <a:lnTo>
                  <a:pt x="14" y="190"/>
                </a:lnTo>
                <a:lnTo>
                  <a:pt x="12" y="192"/>
                </a:lnTo>
                <a:lnTo>
                  <a:pt x="12" y="192"/>
                </a:lnTo>
                <a:lnTo>
                  <a:pt x="12" y="192"/>
                </a:lnTo>
                <a:lnTo>
                  <a:pt x="10" y="196"/>
                </a:lnTo>
                <a:lnTo>
                  <a:pt x="8" y="196"/>
                </a:lnTo>
                <a:lnTo>
                  <a:pt x="8" y="199"/>
                </a:lnTo>
                <a:lnTo>
                  <a:pt x="8" y="199"/>
                </a:lnTo>
                <a:lnTo>
                  <a:pt x="8" y="199"/>
                </a:lnTo>
                <a:lnTo>
                  <a:pt x="8" y="201"/>
                </a:lnTo>
                <a:lnTo>
                  <a:pt x="8" y="201"/>
                </a:lnTo>
                <a:lnTo>
                  <a:pt x="8" y="203"/>
                </a:lnTo>
                <a:lnTo>
                  <a:pt x="6" y="203"/>
                </a:lnTo>
                <a:lnTo>
                  <a:pt x="4" y="203"/>
                </a:lnTo>
                <a:lnTo>
                  <a:pt x="2" y="205"/>
                </a:lnTo>
                <a:lnTo>
                  <a:pt x="0" y="205"/>
                </a:lnTo>
                <a:lnTo>
                  <a:pt x="0" y="207"/>
                </a:lnTo>
                <a:lnTo>
                  <a:pt x="0" y="207"/>
                </a:lnTo>
                <a:lnTo>
                  <a:pt x="0" y="209"/>
                </a:lnTo>
                <a:lnTo>
                  <a:pt x="2" y="209"/>
                </a:lnTo>
                <a:lnTo>
                  <a:pt x="2" y="209"/>
                </a:lnTo>
                <a:lnTo>
                  <a:pt x="4" y="209"/>
                </a:lnTo>
                <a:lnTo>
                  <a:pt x="4" y="209"/>
                </a:lnTo>
                <a:lnTo>
                  <a:pt x="6" y="209"/>
                </a:lnTo>
                <a:lnTo>
                  <a:pt x="6" y="211"/>
                </a:lnTo>
                <a:lnTo>
                  <a:pt x="6" y="213"/>
                </a:lnTo>
                <a:lnTo>
                  <a:pt x="8" y="215"/>
                </a:lnTo>
                <a:lnTo>
                  <a:pt x="8" y="217"/>
                </a:lnTo>
                <a:lnTo>
                  <a:pt x="10" y="217"/>
                </a:lnTo>
                <a:lnTo>
                  <a:pt x="8" y="219"/>
                </a:lnTo>
                <a:lnTo>
                  <a:pt x="8" y="222"/>
                </a:lnTo>
                <a:lnTo>
                  <a:pt x="10" y="222"/>
                </a:lnTo>
                <a:lnTo>
                  <a:pt x="12" y="226"/>
                </a:lnTo>
                <a:lnTo>
                  <a:pt x="12" y="226"/>
                </a:lnTo>
                <a:lnTo>
                  <a:pt x="12" y="228"/>
                </a:lnTo>
                <a:lnTo>
                  <a:pt x="14" y="228"/>
                </a:lnTo>
                <a:lnTo>
                  <a:pt x="14" y="228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4" y="226"/>
                </a:lnTo>
                <a:lnTo>
                  <a:pt x="17" y="226"/>
                </a:lnTo>
                <a:lnTo>
                  <a:pt x="17" y="226"/>
                </a:lnTo>
                <a:lnTo>
                  <a:pt x="17" y="228"/>
                </a:lnTo>
                <a:lnTo>
                  <a:pt x="17" y="230"/>
                </a:lnTo>
                <a:lnTo>
                  <a:pt x="14" y="232"/>
                </a:lnTo>
                <a:lnTo>
                  <a:pt x="12" y="232"/>
                </a:lnTo>
                <a:lnTo>
                  <a:pt x="14" y="232"/>
                </a:lnTo>
                <a:lnTo>
                  <a:pt x="17" y="234"/>
                </a:lnTo>
                <a:lnTo>
                  <a:pt x="19" y="234"/>
                </a:lnTo>
                <a:lnTo>
                  <a:pt x="17" y="236"/>
                </a:lnTo>
                <a:lnTo>
                  <a:pt x="12" y="244"/>
                </a:lnTo>
                <a:lnTo>
                  <a:pt x="12" y="247"/>
                </a:lnTo>
                <a:lnTo>
                  <a:pt x="14" y="257"/>
                </a:lnTo>
                <a:lnTo>
                  <a:pt x="17" y="263"/>
                </a:lnTo>
                <a:lnTo>
                  <a:pt x="19" y="267"/>
                </a:lnTo>
                <a:lnTo>
                  <a:pt x="17" y="276"/>
                </a:lnTo>
                <a:lnTo>
                  <a:pt x="17" y="284"/>
                </a:lnTo>
                <a:lnTo>
                  <a:pt x="14" y="288"/>
                </a:lnTo>
                <a:lnTo>
                  <a:pt x="19" y="288"/>
                </a:lnTo>
                <a:lnTo>
                  <a:pt x="23" y="286"/>
                </a:lnTo>
                <a:lnTo>
                  <a:pt x="23" y="286"/>
                </a:lnTo>
                <a:lnTo>
                  <a:pt x="23" y="286"/>
                </a:lnTo>
                <a:lnTo>
                  <a:pt x="23" y="284"/>
                </a:lnTo>
                <a:lnTo>
                  <a:pt x="25" y="282"/>
                </a:lnTo>
                <a:lnTo>
                  <a:pt x="25" y="280"/>
                </a:lnTo>
                <a:lnTo>
                  <a:pt x="25" y="278"/>
                </a:lnTo>
                <a:lnTo>
                  <a:pt x="25" y="276"/>
                </a:lnTo>
                <a:lnTo>
                  <a:pt x="27" y="276"/>
                </a:lnTo>
                <a:lnTo>
                  <a:pt x="29" y="276"/>
                </a:lnTo>
                <a:lnTo>
                  <a:pt x="31" y="276"/>
                </a:lnTo>
                <a:lnTo>
                  <a:pt x="33" y="274"/>
                </a:lnTo>
                <a:lnTo>
                  <a:pt x="33" y="274"/>
                </a:lnTo>
                <a:lnTo>
                  <a:pt x="33" y="274"/>
                </a:lnTo>
                <a:lnTo>
                  <a:pt x="35" y="272"/>
                </a:lnTo>
                <a:lnTo>
                  <a:pt x="35" y="272"/>
                </a:lnTo>
                <a:lnTo>
                  <a:pt x="35" y="270"/>
                </a:lnTo>
                <a:lnTo>
                  <a:pt x="35" y="270"/>
                </a:lnTo>
                <a:lnTo>
                  <a:pt x="33" y="270"/>
                </a:lnTo>
                <a:lnTo>
                  <a:pt x="31" y="267"/>
                </a:lnTo>
                <a:lnTo>
                  <a:pt x="31" y="265"/>
                </a:lnTo>
                <a:lnTo>
                  <a:pt x="29" y="265"/>
                </a:lnTo>
                <a:lnTo>
                  <a:pt x="29" y="263"/>
                </a:lnTo>
                <a:lnTo>
                  <a:pt x="29" y="261"/>
                </a:lnTo>
                <a:lnTo>
                  <a:pt x="29" y="259"/>
                </a:lnTo>
                <a:lnTo>
                  <a:pt x="29" y="259"/>
                </a:lnTo>
                <a:lnTo>
                  <a:pt x="29" y="257"/>
                </a:lnTo>
                <a:lnTo>
                  <a:pt x="29" y="255"/>
                </a:lnTo>
                <a:lnTo>
                  <a:pt x="31" y="253"/>
                </a:lnTo>
                <a:lnTo>
                  <a:pt x="31" y="253"/>
                </a:lnTo>
                <a:lnTo>
                  <a:pt x="31" y="253"/>
                </a:lnTo>
                <a:lnTo>
                  <a:pt x="31" y="251"/>
                </a:lnTo>
                <a:lnTo>
                  <a:pt x="31" y="249"/>
                </a:lnTo>
                <a:lnTo>
                  <a:pt x="33" y="247"/>
                </a:lnTo>
                <a:lnTo>
                  <a:pt x="33" y="247"/>
                </a:lnTo>
                <a:lnTo>
                  <a:pt x="37" y="242"/>
                </a:lnTo>
                <a:lnTo>
                  <a:pt x="37" y="242"/>
                </a:lnTo>
                <a:lnTo>
                  <a:pt x="37" y="240"/>
                </a:lnTo>
                <a:lnTo>
                  <a:pt x="40" y="238"/>
                </a:lnTo>
                <a:lnTo>
                  <a:pt x="40" y="238"/>
                </a:lnTo>
                <a:lnTo>
                  <a:pt x="44" y="234"/>
                </a:lnTo>
                <a:lnTo>
                  <a:pt x="46" y="232"/>
                </a:lnTo>
                <a:lnTo>
                  <a:pt x="46" y="232"/>
                </a:lnTo>
                <a:lnTo>
                  <a:pt x="48" y="230"/>
                </a:lnTo>
                <a:lnTo>
                  <a:pt x="56" y="230"/>
                </a:lnTo>
                <a:lnTo>
                  <a:pt x="63" y="230"/>
                </a:lnTo>
                <a:lnTo>
                  <a:pt x="65" y="228"/>
                </a:lnTo>
                <a:lnTo>
                  <a:pt x="67" y="228"/>
                </a:lnTo>
                <a:lnTo>
                  <a:pt x="69" y="228"/>
                </a:lnTo>
                <a:lnTo>
                  <a:pt x="69" y="228"/>
                </a:lnTo>
                <a:lnTo>
                  <a:pt x="71" y="226"/>
                </a:lnTo>
                <a:lnTo>
                  <a:pt x="73" y="224"/>
                </a:lnTo>
                <a:lnTo>
                  <a:pt x="73" y="224"/>
                </a:lnTo>
                <a:lnTo>
                  <a:pt x="75" y="224"/>
                </a:lnTo>
                <a:lnTo>
                  <a:pt x="79" y="226"/>
                </a:lnTo>
                <a:lnTo>
                  <a:pt x="81" y="226"/>
                </a:lnTo>
                <a:lnTo>
                  <a:pt x="83" y="226"/>
                </a:lnTo>
                <a:lnTo>
                  <a:pt x="83" y="226"/>
                </a:lnTo>
                <a:lnTo>
                  <a:pt x="85" y="226"/>
                </a:lnTo>
                <a:lnTo>
                  <a:pt x="88" y="226"/>
                </a:lnTo>
                <a:lnTo>
                  <a:pt x="90" y="228"/>
                </a:lnTo>
                <a:lnTo>
                  <a:pt x="90" y="230"/>
                </a:lnTo>
                <a:lnTo>
                  <a:pt x="90" y="230"/>
                </a:lnTo>
                <a:lnTo>
                  <a:pt x="90" y="232"/>
                </a:lnTo>
                <a:lnTo>
                  <a:pt x="90" y="234"/>
                </a:lnTo>
                <a:lnTo>
                  <a:pt x="88" y="234"/>
                </a:lnTo>
                <a:lnTo>
                  <a:pt x="88" y="236"/>
                </a:lnTo>
                <a:lnTo>
                  <a:pt x="88" y="236"/>
                </a:lnTo>
                <a:lnTo>
                  <a:pt x="88" y="236"/>
                </a:lnTo>
                <a:lnTo>
                  <a:pt x="90" y="236"/>
                </a:lnTo>
                <a:lnTo>
                  <a:pt x="94" y="234"/>
                </a:lnTo>
                <a:lnTo>
                  <a:pt x="94" y="232"/>
                </a:lnTo>
                <a:lnTo>
                  <a:pt x="94" y="232"/>
                </a:lnTo>
                <a:lnTo>
                  <a:pt x="96" y="230"/>
                </a:lnTo>
                <a:lnTo>
                  <a:pt x="96" y="230"/>
                </a:lnTo>
                <a:lnTo>
                  <a:pt x="96" y="230"/>
                </a:lnTo>
                <a:lnTo>
                  <a:pt x="98" y="230"/>
                </a:lnTo>
                <a:lnTo>
                  <a:pt x="98" y="232"/>
                </a:lnTo>
                <a:lnTo>
                  <a:pt x="98" y="232"/>
                </a:lnTo>
                <a:lnTo>
                  <a:pt x="98" y="232"/>
                </a:lnTo>
                <a:lnTo>
                  <a:pt x="98" y="234"/>
                </a:lnTo>
                <a:lnTo>
                  <a:pt x="100" y="234"/>
                </a:lnTo>
                <a:lnTo>
                  <a:pt x="102" y="232"/>
                </a:lnTo>
                <a:lnTo>
                  <a:pt x="104" y="232"/>
                </a:lnTo>
                <a:lnTo>
                  <a:pt x="111" y="230"/>
                </a:lnTo>
                <a:lnTo>
                  <a:pt x="111" y="230"/>
                </a:lnTo>
                <a:lnTo>
                  <a:pt x="113" y="230"/>
                </a:lnTo>
                <a:lnTo>
                  <a:pt x="113" y="232"/>
                </a:lnTo>
                <a:lnTo>
                  <a:pt x="113" y="234"/>
                </a:lnTo>
                <a:lnTo>
                  <a:pt x="113" y="234"/>
                </a:lnTo>
                <a:lnTo>
                  <a:pt x="113" y="234"/>
                </a:lnTo>
                <a:lnTo>
                  <a:pt x="115" y="234"/>
                </a:lnTo>
                <a:lnTo>
                  <a:pt x="117" y="232"/>
                </a:lnTo>
                <a:lnTo>
                  <a:pt x="119" y="232"/>
                </a:lnTo>
                <a:lnTo>
                  <a:pt x="123" y="232"/>
                </a:lnTo>
                <a:lnTo>
                  <a:pt x="125" y="232"/>
                </a:lnTo>
                <a:lnTo>
                  <a:pt x="127" y="232"/>
                </a:lnTo>
                <a:lnTo>
                  <a:pt x="131" y="232"/>
                </a:lnTo>
                <a:lnTo>
                  <a:pt x="134" y="232"/>
                </a:lnTo>
                <a:lnTo>
                  <a:pt x="134" y="234"/>
                </a:lnTo>
                <a:lnTo>
                  <a:pt x="134" y="234"/>
                </a:lnTo>
                <a:lnTo>
                  <a:pt x="136" y="236"/>
                </a:lnTo>
                <a:lnTo>
                  <a:pt x="136" y="236"/>
                </a:lnTo>
                <a:lnTo>
                  <a:pt x="138" y="236"/>
                </a:lnTo>
                <a:lnTo>
                  <a:pt x="138" y="236"/>
                </a:lnTo>
                <a:lnTo>
                  <a:pt x="138" y="238"/>
                </a:lnTo>
                <a:lnTo>
                  <a:pt x="140" y="238"/>
                </a:lnTo>
                <a:lnTo>
                  <a:pt x="138" y="240"/>
                </a:lnTo>
                <a:lnTo>
                  <a:pt x="138" y="242"/>
                </a:lnTo>
                <a:lnTo>
                  <a:pt x="138" y="244"/>
                </a:lnTo>
                <a:lnTo>
                  <a:pt x="140" y="244"/>
                </a:lnTo>
                <a:lnTo>
                  <a:pt x="140" y="244"/>
                </a:lnTo>
                <a:lnTo>
                  <a:pt x="142" y="242"/>
                </a:lnTo>
                <a:lnTo>
                  <a:pt x="142" y="242"/>
                </a:lnTo>
                <a:lnTo>
                  <a:pt x="142" y="242"/>
                </a:lnTo>
                <a:lnTo>
                  <a:pt x="144" y="244"/>
                </a:lnTo>
                <a:lnTo>
                  <a:pt x="144" y="244"/>
                </a:lnTo>
                <a:lnTo>
                  <a:pt x="146" y="244"/>
                </a:lnTo>
                <a:lnTo>
                  <a:pt x="154" y="240"/>
                </a:lnTo>
                <a:lnTo>
                  <a:pt x="157" y="240"/>
                </a:lnTo>
                <a:lnTo>
                  <a:pt x="157" y="242"/>
                </a:lnTo>
                <a:lnTo>
                  <a:pt x="154" y="244"/>
                </a:lnTo>
                <a:lnTo>
                  <a:pt x="154" y="247"/>
                </a:lnTo>
                <a:lnTo>
                  <a:pt x="157" y="249"/>
                </a:lnTo>
                <a:lnTo>
                  <a:pt x="157" y="253"/>
                </a:lnTo>
                <a:lnTo>
                  <a:pt x="157" y="255"/>
                </a:lnTo>
                <a:lnTo>
                  <a:pt x="159" y="257"/>
                </a:lnTo>
                <a:lnTo>
                  <a:pt x="159" y="257"/>
                </a:lnTo>
                <a:lnTo>
                  <a:pt x="161" y="255"/>
                </a:lnTo>
                <a:lnTo>
                  <a:pt x="163" y="255"/>
                </a:lnTo>
                <a:lnTo>
                  <a:pt x="167" y="249"/>
                </a:lnTo>
                <a:lnTo>
                  <a:pt x="169" y="247"/>
                </a:lnTo>
                <a:lnTo>
                  <a:pt x="171" y="244"/>
                </a:lnTo>
                <a:lnTo>
                  <a:pt x="171" y="244"/>
                </a:lnTo>
                <a:lnTo>
                  <a:pt x="177" y="242"/>
                </a:lnTo>
                <a:lnTo>
                  <a:pt x="184" y="242"/>
                </a:lnTo>
                <a:lnTo>
                  <a:pt x="190" y="238"/>
                </a:lnTo>
                <a:lnTo>
                  <a:pt x="190" y="238"/>
                </a:lnTo>
                <a:lnTo>
                  <a:pt x="190" y="236"/>
                </a:lnTo>
                <a:lnTo>
                  <a:pt x="190" y="236"/>
                </a:lnTo>
                <a:lnTo>
                  <a:pt x="186" y="238"/>
                </a:lnTo>
                <a:lnTo>
                  <a:pt x="186" y="238"/>
                </a:lnTo>
                <a:lnTo>
                  <a:pt x="186" y="240"/>
                </a:lnTo>
                <a:lnTo>
                  <a:pt x="184" y="238"/>
                </a:lnTo>
                <a:lnTo>
                  <a:pt x="184" y="238"/>
                </a:lnTo>
                <a:lnTo>
                  <a:pt x="184" y="238"/>
                </a:lnTo>
                <a:lnTo>
                  <a:pt x="186" y="236"/>
                </a:lnTo>
                <a:lnTo>
                  <a:pt x="186" y="236"/>
                </a:lnTo>
                <a:lnTo>
                  <a:pt x="188" y="232"/>
                </a:lnTo>
                <a:lnTo>
                  <a:pt x="190" y="230"/>
                </a:lnTo>
                <a:lnTo>
                  <a:pt x="192" y="228"/>
                </a:lnTo>
                <a:lnTo>
                  <a:pt x="194" y="226"/>
                </a:lnTo>
                <a:lnTo>
                  <a:pt x="194" y="226"/>
                </a:lnTo>
                <a:lnTo>
                  <a:pt x="194" y="224"/>
                </a:lnTo>
                <a:lnTo>
                  <a:pt x="196" y="222"/>
                </a:lnTo>
                <a:lnTo>
                  <a:pt x="196" y="222"/>
                </a:lnTo>
                <a:lnTo>
                  <a:pt x="198" y="222"/>
                </a:lnTo>
                <a:lnTo>
                  <a:pt x="200" y="224"/>
                </a:lnTo>
                <a:lnTo>
                  <a:pt x="200" y="224"/>
                </a:lnTo>
                <a:lnTo>
                  <a:pt x="200" y="226"/>
                </a:lnTo>
                <a:lnTo>
                  <a:pt x="200" y="226"/>
                </a:lnTo>
                <a:lnTo>
                  <a:pt x="200" y="228"/>
                </a:lnTo>
                <a:lnTo>
                  <a:pt x="200" y="230"/>
                </a:lnTo>
                <a:lnTo>
                  <a:pt x="200" y="230"/>
                </a:lnTo>
                <a:lnTo>
                  <a:pt x="200" y="232"/>
                </a:lnTo>
                <a:lnTo>
                  <a:pt x="200" y="232"/>
                </a:lnTo>
                <a:lnTo>
                  <a:pt x="200" y="234"/>
                </a:lnTo>
                <a:lnTo>
                  <a:pt x="202" y="234"/>
                </a:lnTo>
                <a:lnTo>
                  <a:pt x="205" y="234"/>
                </a:lnTo>
                <a:lnTo>
                  <a:pt x="207" y="232"/>
                </a:lnTo>
                <a:lnTo>
                  <a:pt x="207" y="232"/>
                </a:lnTo>
                <a:lnTo>
                  <a:pt x="209" y="230"/>
                </a:lnTo>
                <a:lnTo>
                  <a:pt x="209" y="228"/>
                </a:lnTo>
                <a:lnTo>
                  <a:pt x="211" y="226"/>
                </a:lnTo>
                <a:lnTo>
                  <a:pt x="211" y="224"/>
                </a:lnTo>
                <a:lnTo>
                  <a:pt x="211" y="222"/>
                </a:lnTo>
                <a:lnTo>
                  <a:pt x="211" y="222"/>
                </a:lnTo>
                <a:lnTo>
                  <a:pt x="215" y="217"/>
                </a:lnTo>
                <a:lnTo>
                  <a:pt x="217" y="215"/>
                </a:lnTo>
                <a:lnTo>
                  <a:pt x="219" y="215"/>
                </a:lnTo>
                <a:lnTo>
                  <a:pt x="221" y="217"/>
                </a:lnTo>
                <a:lnTo>
                  <a:pt x="225" y="219"/>
                </a:lnTo>
                <a:lnTo>
                  <a:pt x="225" y="222"/>
                </a:lnTo>
                <a:lnTo>
                  <a:pt x="228" y="222"/>
                </a:lnTo>
                <a:lnTo>
                  <a:pt x="230" y="222"/>
                </a:lnTo>
                <a:lnTo>
                  <a:pt x="232" y="222"/>
                </a:lnTo>
                <a:lnTo>
                  <a:pt x="238" y="219"/>
                </a:lnTo>
                <a:lnTo>
                  <a:pt x="240" y="219"/>
                </a:lnTo>
                <a:lnTo>
                  <a:pt x="242" y="219"/>
                </a:lnTo>
                <a:lnTo>
                  <a:pt x="242" y="219"/>
                </a:lnTo>
                <a:lnTo>
                  <a:pt x="248" y="217"/>
                </a:lnTo>
                <a:lnTo>
                  <a:pt x="253" y="217"/>
                </a:lnTo>
                <a:lnTo>
                  <a:pt x="253" y="215"/>
                </a:lnTo>
                <a:lnTo>
                  <a:pt x="263" y="217"/>
                </a:lnTo>
                <a:lnTo>
                  <a:pt x="263" y="217"/>
                </a:lnTo>
                <a:lnTo>
                  <a:pt x="263" y="217"/>
                </a:lnTo>
                <a:lnTo>
                  <a:pt x="265" y="217"/>
                </a:lnTo>
                <a:lnTo>
                  <a:pt x="263" y="219"/>
                </a:lnTo>
                <a:lnTo>
                  <a:pt x="255" y="228"/>
                </a:lnTo>
                <a:lnTo>
                  <a:pt x="255" y="228"/>
                </a:lnTo>
                <a:lnTo>
                  <a:pt x="255" y="228"/>
                </a:lnTo>
                <a:lnTo>
                  <a:pt x="255" y="230"/>
                </a:lnTo>
                <a:lnTo>
                  <a:pt x="255" y="230"/>
                </a:lnTo>
                <a:lnTo>
                  <a:pt x="255" y="232"/>
                </a:lnTo>
                <a:lnTo>
                  <a:pt x="257" y="232"/>
                </a:lnTo>
                <a:lnTo>
                  <a:pt x="259" y="232"/>
                </a:lnTo>
                <a:lnTo>
                  <a:pt x="259" y="234"/>
                </a:lnTo>
                <a:lnTo>
                  <a:pt x="259" y="236"/>
                </a:lnTo>
                <a:lnTo>
                  <a:pt x="257" y="238"/>
                </a:lnTo>
                <a:lnTo>
                  <a:pt x="255" y="242"/>
                </a:lnTo>
                <a:lnTo>
                  <a:pt x="255" y="247"/>
                </a:lnTo>
                <a:lnTo>
                  <a:pt x="253" y="247"/>
                </a:lnTo>
                <a:lnTo>
                  <a:pt x="255" y="249"/>
                </a:lnTo>
                <a:lnTo>
                  <a:pt x="255" y="251"/>
                </a:lnTo>
                <a:lnTo>
                  <a:pt x="255" y="251"/>
                </a:lnTo>
                <a:lnTo>
                  <a:pt x="255" y="253"/>
                </a:lnTo>
                <a:lnTo>
                  <a:pt x="255" y="259"/>
                </a:lnTo>
                <a:lnTo>
                  <a:pt x="255" y="261"/>
                </a:lnTo>
                <a:lnTo>
                  <a:pt x="255" y="261"/>
                </a:lnTo>
                <a:lnTo>
                  <a:pt x="255" y="261"/>
                </a:lnTo>
                <a:lnTo>
                  <a:pt x="257" y="261"/>
                </a:lnTo>
                <a:lnTo>
                  <a:pt x="257" y="259"/>
                </a:lnTo>
                <a:lnTo>
                  <a:pt x="259" y="259"/>
                </a:lnTo>
                <a:lnTo>
                  <a:pt x="263" y="257"/>
                </a:lnTo>
                <a:lnTo>
                  <a:pt x="269" y="257"/>
                </a:lnTo>
                <a:lnTo>
                  <a:pt x="271" y="255"/>
                </a:lnTo>
                <a:lnTo>
                  <a:pt x="271" y="255"/>
                </a:lnTo>
                <a:lnTo>
                  <a:pt x="274" y="253"/>
                </a:lnTo>
                <a:lnTo>
                  <a:pt x="274" y="253"/>
                </a:lnTo>
                <a:lnTo>
                  <a:pt x="276" y="253"/>
                </a:lnTo>
                <a:lnTo>
                  <a:pt x="278" y="253"/>
                </a:lnTo>
                <a:lnTo>
                  <a:pt x="280" y="255"/>
                </a:lnTo>
                <a:lnTo>
                  <a:pt x="280" y="257"/>
                </a:lnTo>
                <a:lnTo>
                  <a:pt x="286" y="259"/>
                </a:lnTo>
                <a:lnTo>
                  <a:pt x="290" y="263"/>
                </a:lnTo>
                <a:lnTo>
                  <a:pt x="296" y="272"/>
                </a:lnTo>
                <a:lnTo>
                  <a:pt x="296" y="272"/>
                </a:lnTo>
                <a:lnTo>
                  <a:pt x="296" y="274"/>
                </a:lnTo>
                <a:lnTo>
                  <a:pt x="299" y="274"/>
                </a:lnTo>
                <a:lnTo>
                  <a:pt x="299" y="274"/>
                </a:lnTo>
                <a:lnTo>
                  <a:pt x="299" y="272"/>
                </a:lnTo>
                <a:lnTo>
                  <a:pt x="301" y="272"/>
                </a:lnTo>
                <a:lnTo>
                  <a:pt x="303" y="270"/>
                </a:lnTo>
                <a:lnTo>
                  <a:pt x="303" y="270"/>
                </a:lnTo>
                <a:lnTo>
                  <a:pt x="305" y="270"/>
                </a:lnTo>
                <a:lnTo>
                  <a:pt x="305" y="270"/>
                </a:lnTo>
                <a:lnTo>
                  <a:pt x="305" y="270"/>
                </a:lnTo>
                <a:lnTo>
                  <a:pt x="307" y="270"/>
                </a:lnTo>
                <a:lnTo>
                  <a:pt x="307" y="272"/>
                </a:lnTo>
                <a:lnTo>
                  <a:pt x="305" y="272"/>
                </a:lnTo>
                <a:lnTo>
                  <a:pt x="305" y="274"/>
                </a:lnTo>
                <a:lnTo>
                  <a:pt x="305" y="274"/>
                </a:lnTo>
                <a:lnTo>
                  <a:pt x="303" y="274"/>
                </a:lnTo>
                <a:lnTo>
                  <a:pt x="303" y="276"/>
                </a:lnTo>
                <a:lnTo>
                  <a:pt x="303" y="278"/>
                </a:lnTo>
                <a:lnTo>
                  <a:pt x="301" y="278"/>
                </a:lnTo>
                <a:lnTo>
                  <a:pt x="301" y="280"/>
                </a:lnTo>
                <a:lnTo>
                  <a:pt x="299" y="280"/>
                </a:lnTo>
                <a:lnTo>
                  <a:pt x="296" y="282"/>
                </a:lnTo>
                <a:lnTo>
                  <a:pt x="296" y="282"/>
                </a:lnTo>
                <a:lnTo>
                  <a:pt x="296" y="284"/>
                </a:lnTo>
                <a:lnTo>
                  <a:pt x="296" y="284"/>
                </a:lnTo>
                <a:lnTo>
                  <a:pt x="299" y="284"/>
                </a:lnTo>
                <a:lnTo>
                  <a:pt x="301" y="286"/>
                </a:lnTo>
                <a:lnTo>
                  <a:pt x="301" y="286"/>
                </a:lnTo>
                <a:lnTo>
                  <a:pt x="301" y="288"/>
                </a:lnTo>
                <a:lnTo>
                  <a:pt x="301" y="288"/>
                </a:lnTo>
                <a:lnTo>
                  <a:pt x="305" y="288"/>
                </a:lnTo>
                <a:lnTo>
                  <a:pt x="307" y="290"/>
                </a:lnTo>
                <a:lnTo>
                  <a:pt x="307" y="290"/>
                </a:lnTo>
                <a:lnTo>
                  <a:pt x="307" y="290"/>
                </a:lnTo>
                <a:lnTo>
                  <a:pt x="311" y="295"/>
                </a:lnTo>
                <a:lnTo>
                  <a:pt x="313" y="297"/>
                </a:lnTo>
                <a:lnTo>
                  <a:pt x="313" y="297"/>
                </a:lnTo>
                <a:lnTo>
                  <a:pt x="315" y="299"/>
                </a:lnTo>
                <a:lnTo>
                  <a:pt x="317" y="299"/>
                </a:lnTo>
                <a:lnTo>
                  <a:pt x="317" y="301"/>
                </a:lnTo>
                <a:lnTo>
                  <a:pt x="317" y="301"/>
                </a:lnTo>
                <a:lnTo>
                  <a:pt x="317" y="303"/>
                </a:lnTo>
                <a:lnTo>
                  <a:pt x="317" y="305"/>
                </a:lnTo>
                <a:lnTo>
                  <a:pt x="317" y="305"/>
                </a:lnTo>
                <a:lnTo>
                  <a:pt x="317" y="307"/>
                </a:lnTo>
                <a:lnTo>
                  <a:pt x="317" y="307"/>
                </a:lnTo>
                <a:lnTo>
                  <a:pt x="317" y="307"/>
                </a:lnTo>
                <a:lnTo>
                  <a:pt x="317" y="309"/>
                </a:lnTo>
                <a:lnTo>
                  <a:pt x="317" y="309"/>
                </a:lnTo>
                <a:lnTo>
                  <a:pt x="317" y="309"/>
                </a:lnTo>
                <a:lnTo>
                  <a:pt x="319" y="311"/>
                </a:lnTo>
                <a:lnTo>
                  <a:pt x="319" y="311"/>
                </a:lnTo>
                <a:lnTo>
                  <a:pt x="317" y="313"/>
                </a:lnTo>
                <a:lnTo>
                  <a:pt x="305" y="318"/>
                </a:lnTo>
                <a:lnTo>
                  <a:pt x="303" y="322"/>
                </a:lnTo>
                <a:lnTo>
                  <a:pt x="301" y="322"/>
                </a:lnTo>
                <a:lnTo>
                  <a:pt x="299" y="322"/>
                </a:lnTo>
                <a:lnTo>
                  <a:pt x="296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2"/>
                </a:lnTo>
                <a:lnTo>
                  <a:pt x="294" y="324"/>
                </a:lnTo>
                <a:lnTo>
                  <a:pt x="292" y="324"/>
                </a:lnTo>
                <a:lnTo>
                  <a:pt x="292" y="324"/>
                </a:lnTo>
                <a:lnTo>
                  <a:pt x="290" y="324"/>
                </a:lnTo>
                <a:lnTo>
                  <a:pt x="290" y="324"/>
                </a:lnTo>
                <a:lnTo>
                  <a:pt x="288" y="326"/>
                </a:lnTo>
                <a:lnTo>
                  <a:pt x="286" y="328"/>
                </a:lnTo>
                <a:lnTo>
                  <a:pt x="282" y="330"/>
                </a:lnTo>
                <a:lnTo>
                  <a:pt x="278" y="334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6" y="338"/>
                </a:lnTo>
                <a:lnTo>
                  <a:pt x="278" y="338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78" y="341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2" y="343"/>
                </a:lnTo>
                <a:lnTo>
                  <a:pt x="284" y="343"/>
                </a:lnTo>
                <a:lnTo>
                  <a:pt x="284" y="343"/>
                </a:lnTo>
                <a:lnTo>
                  <a:pt x="282" y="345"/>
                </a:lnTo>
                <a:lnTo>
                  <a:pt x="282" y="345"/>
                </a:lnTo>
                <a:lnTo>
                  <a:pt x="282" y="345"/>
                </a:lnTo>
                <a:lnTo>
                  <a:pt x="284" y="345"/>
                </a:lnTo>
                <a:lnTo>
                  <a:pt x="284" y="345"/>
                </a:lnTo>
                <a:lnTo>
                  <a:pt x="286" y="347"/>
                </a:lnTo>
                <a:lnTo>
                  <a:pt x="286" y="349"/>
                </a:lnTo>
                <a:lnTo>
                  <a:pt x="286" y="349"/>
                </a:lnTo>
                <a:lnTo>
                  <a:pt x="286" y="349"/>
                </a:lnTo>
                <a:lnTo>
                  <a:pt x="286" y="351"/>
                </a:lnTo>
                <a:lnTo>
                  <a:pt x="286" y="353"/>
                </a:lnTo>
                <a:lnTo>
                  <a:pt x="282" y="355"/>
                </a:lnTo>
                <a:lnTo>
                  <a:pt x="276" y="357"/>
                </a:lnTo>
                <a:lnTo>
                  <a:pt x="274" y="357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74" y="355"/>
                </a:lnTo>
                <a:lnTo>
                  <a:pt x="267" y="351"/>
                </a:lnTo>
                <a:lnTo>
                  <a:pt x="267" y="351"/>
                </a:lnTo>
                <a:lnTo>
                  <a:pt x="263" y="349"/>
                </a:lnTo>
                <a:lnTo>
                  <a:pt x="259" y="351"/>
                </a:lnTo>
                <a:lnTo>
                  <a:pt x="259" y="353"/>
                </a:lnTo>
                <a:lnTo>
                  <a:pt x="259" y="353"/>
                </a:lnTo>
                <a:lnTo>
                  <a:pt x="259" y="355"/>
                </a:lnTo>
                <a:lnTo>
                  <a:pt x="261" y="357"/>
                </a:lnTo>
                <a:lnTo>
                  <a:pt x="261" y="357"/>
                </a:lnTo>
                <a:lnTo>
                  <a:pt x="261" y="359"/>
                </a:lnTo>
                <a:lnTo>
                  <a:pt x="261" y="361"/>
                </a:lnTo>
                <a:lnTo>
                  <a:pt x="261" y="364"/>
                </a:lnTo>
                <a:lnTo>
                  <a:pt x="255" y="378"/>
                </a:lnTo>
                <a:lnTo>
                  <a:pt x="255" y="382"/>
                </a:lnTo>
                <a:lnTo>
                  <a:pt x="255" y="386"/>
                </a:lnTo>
                <a:lnTo>
                  <a:pt x="253" y="386"/>
                </a:lnTo>
                <a:lnTo>
                  <a:pt x="253" y="389"/>
                </a:lnTo>
                <a:lnTo>
                  <a:pt x="253" y="389"/>
                </a:lnTo>
                <a:lnTo>
                  <a:pt x="253" y="389"/>
                </a:lnTo>
                <a:lnTo>
                  <a:pt x="259" y="395"/>
                </a:lnTo>
                <a:lnTo>
                  <a:pt x="261" y="395"/>
                </a:lnTo>
                <a:lnTo>
                  <a:pt x="261" y="395"/>
                </a:lnTo>
                <a:lnTo>
                  <a:pt x="261" y="397"/>
                </a:lnTo>
                <a:lnTo>
                  <a:pt x="261" y="399"/>
                </a:lnTo>
                <a:lnTo>
                  <a:pt x="261" y="401"/>
                </a:lnTo>
                <a:lnTo>
                  <a:pt x="261" y="401"/>
                </a:lnTo>
                <a:lnTo>
                  <a:pt x="263" y="405"/>
                </a:lnTo>
                <a:lnTo>
                  <a:pt x="263" y="407"/>
                </a:lnTo>
                <a:lnTo>
                  <a:pt x="263" y="409"/>
                </a:lnTo>
                <a:lnTo>
                  <a:pt x="263" y="409"/>
                </a:lnTo>
                <a:lnTo>
                  <a:pt x="263" y="412"/>
                </a:lnTo>
                <a:lnTo>
                  <a:pt x="259" y="420"/>
                </a:lnTo>
                <a:lnTo>
                  <a:pt x="259" y="422"/>
                </a:lnTo>
                <a:lnTo>
                  <a:pt x="261" y="422"/>
                </a:lnTo>
                <a:lnTo>
                  <a:pt x="267" y="422"/>
                </a:lnTo>
                <a:lnTo>
                  <a:pt x="274" y="422"/>
                </a:lnTo>
                <a:lnTo>
                  <a:pt x="280" y="422"/>
                </a:lnTo>
                <a:lnTo>
                  <a:pt x="280" y="422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4"/>
                </a:lnTo>
                <a:lnTo>
                  <a:pt x="280" y="426"/>
                </a:lnTo>
                <a:lnTo>
                  <a:pt x="280" y="426"/>
                </a:lnTo>
                <a:lnTo>
                  <a:pt x="280" y="428"/>
                </a:lnTo>
                <a:lnTo>
                  <a:pt x="280" y="430"/>
                </a:lnTo>
                <a:lnTo>
                  <a:pt x="280" y="432"/>
                </a:lnTo>
                <a:lnTo>
                  <a:pt x="282" y="432"/>
                </a:lnTo>
                <a:lnTo>
                  <a:pt x="282" y="435"/>
                </a:lnTo>
                <a:lnTo>
                  <a:pt x="282" y="435"/>
                </a:lnTo>
                <a:lnTo>
                  <a:pt x="284" y="435"/>
                </a:lnTo>
                <a:lnTo>
                  <a:pt x="284" y="435"/>
                </a:lnTo>
                <a:lnTo>
                  <a:pt x="286" y="435"/>
                </a:lnTo>
                <a:lnTo>
                  <a:pt x="286" y="435"/>
                </a:lnTo>
                <a:lnTo>
                  <a:pt x="288" y="435"/>
                </a:lnTo>
                <a:lnTo>
                  <a:pt x="288" y="432"/>
                </a:lnTo>
                <a:lnTo>
                  <a:pt x="290" y="430"/>
                </a:lnTo>
                <a:lnTo>
                  <a:pt x="292" y="428"/>
                </a:lnTo>
                <a:lnTo>
                  <a:pt x="296" y="424"/>
                </a:lnTo>
                <a:lnTo>
                  <a:pt x="299" y="424"/>
                </a:lnTo>
                <a:lnTo>
                  <a:pt x="299" y="424"/>
                </a:lnTo>
                <a:lnTo>
                  <a:pt x="299" y="424"/>
                </a:lnTo>
                <a:lnTo>
                  <a:pt x="301" y="422"/>
                </a:lnTo>
                <a:lnTo>
                  <a:pt x="301" y="422"/>
                </a:lnTo>
                <a:lnTo>
                  <a:pt x="301" y="422"/>
                </a:lnTo>
                <a:lnTo>
                  <a:pt x="301" y="420"/>
                </a:lnTo>
                <a:lnTo>
                  <a:pt x="301" y="418"/>
                </a:lnTo>
                <a:lnTo>
                  <a:pt x="301" y="416"/>
                </a:lnTo>
                <a:lnTo>
                  <a:pt x="305" y="412"/>
                </a:lnTo>
                <a:lnTo>
                  <a:pt x="307" y="409"/>
                </a:lnTo>
                <a:lnTo>
                  <a:pt x="309" y="407"/>
                </a:lnTo>
                <a:lnTo>
                  <a:pt x="309" y="407"/>
                </a:lnTo>
                <a:lnTo>
                  <a:pt x="309" y="405"/>
                </a:lnTo>
                <a:lnTo>
                  <a:pt x="313" y="397"/>
                </a:lnTo>
                <a:lnTo>
                  <a:pt x="313" y="397"/>
                </a:lnTo>
                <a:lnTo>
                  <a:pt x="313" y="395"/>
                </a:lnTo>
                <a:lnTo>
                  <a:pt x="315" y="397"/>
                </a:lnTo>
                <a:lnTo>
                  <a:pt x="315" y="397"/>
                </a:lnTo>
                <a:lnTo>
                  <a:pt x="315" y="399"/>
                </a:lnTo>
                <a:lnTo>
                  <a:pt x="322" y="407"/>
                </a:lnTo>
                <a:lnTo>
                  <a:pt x="322" y="409"/>
                </a:lnTo>
                <a:lnTo>
                  <a:pt x="324" y="409"/>
                </a:lnTo>
                <a:lnTo>
                  <a:pt x="324" y="409"/>
                </a:lnTo>
                <a:lnTo>
                  <a:pt x="332" y="405"/>
                </a:lnTo>
                <a:lnTo>
                  <a:pt x="332" y="407"/>
                </a:lnTo>
                <a:lnTo>
                  <a:pt x="336" y="407"/>
                </a:lnTo>
                <a:lnTo>
                  <a:pt x="338" y="407"/>
                </a:lnTo>
                <a:lnTo>
                  <a:pt x="340" y="405"/>
                </a:lnTo>
                <a:lnTo>
                  <a:pt x="338" y="403"/>
                </a:lnTo>
                <a:lnTo>
                  <a:pt x="342" y="403"/>
                </a:lnTo>
                <a:lnTo>
                  <a:pt x="342" y="399"/>
                </a:lnTo>
                <a:lnTo>
                  <a:pt x="342" y="391"/>
                </a:lnTo>
                <a:lnTo>
                  <a:pt x="345" y="386"/>
                </a:lnTo>
                <a:lnTo>
                  <a:pt x="345" y="386"/>
                </a:lnTo>
                <a:lnTo>
                  <a:pt x="347" y="386"/>
                </a:lnTo>
                <a:lnTo>
                  <a:pt x="349" y="384"/>
                </a:lnTo>
                <a:lnTo>
                  <a:pt x="349" y="384"/>
                </a:lnTo>
                <a:lnTo>
                  <a:pt x="347" y="380"/>
                </a:lnTo>
                <a:lnTo>
                  <a:pt x="349" y="376"/>
                </a:lnTo>
                <a:lnTo>
                  <a:pt x="349" y="374"/>
                </a:lnTo>
                <a:lnTo>
                  <a:pt x="349" y="374"/>
                </a:lnTo>
                <a:lnTo>
                  <a:pt x="347" y="374"/>
                </a:lnTo>
                <a:lnTo>
                  <a:pt x="347" y="372"/>
                </a:lnTo>
                <a:lnTo>
                  <a:pt x="347" y="372"/>
                </a:lnTo>
                <a:lnTo>
                  <a:pt x="347" y="370"/>
                </a:lnTo>
                <a:lnTo>
                  <a:pt x="347" y="370"/>
                </a:lnTo>
                <a:lnTo>
                  <a:pt x="349" y="368"/>
                </a:lnTo>
                <a:lnTo>
                  <a:pt x="349" y="368"/>
                </a:lnTo>
                <a:lnTo>
                  <a:pt x="349" y="364"/>
                </a:lnTo>
                <a:lnTo>
                  <a:pt x="351" y="361"/>
                </a:lnTo>
                <a:lnTo>
                  <a:pt x="351" y="359"/>
                </a:lnTo>
                <a:lnTo>
                  <a:pt x="351" y="359"/>
                </a:lnTo>
                <a:lnTo>
                  <a:pt x="351" y="359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3" y="357"/>
                </a:lnTo>
                <a:lnTo>
                  <a:pt x="355" y="359"/>
                </a:lnTo>
                <a:lnTo>
                  <a:pt x="355" y="359"/>
                </a:lnTo>
                <a:lnTo>
                  <a:pt x="357" y="359"/>
                </a:lnTo>
                <a:lnTo>
                  <a:pt x="357" y="359"/>
                </a:lnTo>
                <a:lnTo>
                  <a:pt x="359" y="359"/>
                </a:lnTo>
                <a:lnTo>
                  <a:pt x="359" y="357"/>
                </a:lnTo>
                <a:lnTo>
                  <a:pt x="359" y="357"/>
                </a:lnTo>
                <a:lnTo>
                  <a:pt x="359" y="355"/>
                </a:lnTo>
                <a:lnTo>
                  <a:pt x="361" y="351"/>
                </a:lnTo>
                <a:lnTo>
                  <a:pt x="363" y="347"/>
                </a:lnTo>
                <a:lnTo>
                  <a:pt x="363" y="347"/>
                </a:lnTo>
                <a:lnTo>
                  <a:pt x="363" y="347"/>
                </a:lnTo>
                <a:lnTo>
                  <a:pt x="363" y="345"/>
                </a:lnTo>
                <a:lnTo>
                  <a:pt x="363" y="345"/>
                </a:lnTo>
                <a:lnTo>
                  <a:pt x="363" y="345"/>
                </a:lnTo>
                <a:lnTo>
                  <a:pt x="363" y="343"/>
                </a:lnTo>
                <a:lnTo>
                  <a:pt x="363" y="343"/>
                </a:lnTo>
                <a:lnTo>
                  <a:pt x="363" y="343"/>
                </a:lnTo>
                <a:lnTo>
                  <a:pt x="365" y="343"/>
                </a:lnTo>
                <a:lnTo>
                  <a:pt x="365" y="343"/>
                </a:lnTo>
                <a:lnTo>
                  <a:pt x="365" y="341"/>
                </a:lnTo>
                <a:lnTo>
                  <a:pt x="365" y="341"/>
                </a:lnTo>
                <a:lnTo>
                  <a:pt x="365" y="336"/>
                </a:lnTo>
                <a:lnTo>
                  <a:pt x="365" y="334"/>
                </a:lnTo>
                <a:lnTo>
                  <a:pt x="365" y="334"/>
                </a:lnTo>
                <a:lnTo>
                  <a:pt x="365" y="332"/>
                </a:lnTo>
                <a:lnTo>
                  <a:pt x="365" y="332"/>
                </a:lnTo>
                <a:lnTo>
                  <a:pt x="368" y="332"/>
                </a:lnTo>
                <a:lnTo>
                  <a:pt x="368" y="332"/>
                </a:lnTo>
                <a:lnTo>
                  <a:pt x="370" y="332"/>
                </a:lnTo>
                <a:lnTo>
                  <a:pt x="370" y="330"/>
                </a:lnTo>
                <a:lnTo>
                  <a:pt x="370" y="330"/>
                </a:lnTo>
                <a:lnTo>
                  <a:pt x="370" y="328"/>
                </a:lnTo>
                <a:lnTo>
                  <a:pt x="372" y="328"/>
                </a:lnTo>
                <a:lnTo>
                  <a:pt x="372" y="326"/>
                </a:lnTo>
                <a:lnTo>
                  <a:pt x="374" y="324"/>
                </a:lnTo>
                <a:lnTo>
                  <a:pt x="376" y="318"/>
                </a:lnTo>
                <a:lnTo>
                  <a:pt x="378" y="311"/>
                </a:lnTo>
                <a:lnTo>
                  <a:pt x="380" y="309"/>
                </a:lnTo>
                <a:lnTo>
                  <a:pt x="380" y="307"/>
                </a:lnTo>
                <a:lnTo>
                  <a:pt x="384" y="305"/>
                </a:lnTo>
                <a:lnTo>
                  <a:pt x="384" y="305"/>
                </a:lnTo>
                <a:lnTo>
                  <a:pt x="384" y="303"/>
                </a:lnTo>
                <a:lnTo>
                  <a:pt x="384" y="301"/>
                </a:lnTo>
                <a:lnTo>
                  <a:pt x="384" y="297"/>
                </a:lnTo>
                <a:lnTo>
                  <a:pt x="384" y="295"/>
                </a:lnTo>
                <a:lnTo>
                  <a:pt x="384" y="295"/>
                </a:lnTo>
                <a:lnTo>
                  <a:pt x="384" y="293"/>
                </a:lnTo>
                <a:lnTo>
                  <a:pt x="382" y="290"/>
                </a:lnTo>
                <a:lnTo>
                  <a:pt x="382" y="290"/>
                </a:lnTo>
                <a:lnTo>
                  <a:pt x="382" y="288"/>
                </a:lnTo>
                <a:lnTo>
                  <a:pt x="380" y="288"/>
                </a:lnTo>
                <a:lnTo>
                  <a:pt x="380" y="288"/>
                </a:lnTo>
                <a:lnTo>
                  <a:pt x="378" y="286"/>
                </a:lnTo>
                <a:lnTo>
                  <a:pt x="378" y="286"/>
                </a:lnTo>
                <a:lnTo>
                  <a:pt x="378" y="284"/>
                </a:lnTo>
                <a:lnTo>
                  <a:pt x="376" y="284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6" y="282"/>
                </a:lnTo>
                <a:lnTo>
                  <a:pt x="374" y="282"/>
                </a:lnTo>
                <a:lnTo>
                  <a:pt x="374" y="280"/>
                </a:lnTo>
                <a:lnTo>
                  <a:pt x="372" y="280"/>
                </a:lnTo>
                <a:lnTo>
                  <a:pt x="372" y="278"/>
                </a:lnTo>
                <a:lnTo>
                  <a:pt x="372" y="276"/>
                </a:lnTo>
                <a:lnTo>
                  <a:pt x="374" y="276"/>
                </a:lnTo>
                <a:lnTo>
                  <a:pt x="376" y="274"/>
                </a:lnTo>
                <a:lnTo>
                  <a:pt x="380" y="270"/>
                </a:lnTo>
                <a:lnTo>
                  <a:pt x="386" y="265"/>
                </a:lnTo>
                <a:lnTo>
                  <a:pt x="390" y="261"/>
                </a:lnTo>
                <a:lnTo>
                  <a:pt x="397" y="253"/>
                </a:lnTo>
                <a:lnTo>
                  <a:pt x="399" y="251"/>
                </a:lnTo>
                <a:lnTo>
                  <a:pt x="409" y="242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9" y="240"/>
                </a:lnTo>
                <a:lnTo>
                  <a:pt x="407" y="238"/>
                </a:lnTo>
                <a:lnTo>
                  <a:pt x="407" y="236"/>
                </a:lnTo>
                <a:lnTo>
                  <a:pt x="407" y="236"/>
                </a:lnTo>
                <a:lnTo>
                  <a:pt x="407" y="236"/>
                </a:lnTo>
                <a:lnTo>
                  <a:pt x="407" y="234"/>
                </a:lnTo>
                <a:lnTo>
                  <a:pt x="409" y="234"/>
                </a:lnTo>
                <a:lnTo>
                  <a:pt x="411" y="232"/>
                </a:lnTo>
                <a:lnTo>
                  <a:pt x="413" y="232"/>
                </a:lnTo>
                <a:lnTo>
                  <a:pt x="413" y="230"/>
                </a:lnTo>
                <a:lnTo>
                  <a:pt x="416" y="230"/>
                </a:lnTo>
                <a:lnTo>
                  <a:pt x="416" y="230"/>
                </a:lnTo>
                <a:lnTo>
                  <a:pt x="418" y="232"/>
                </a:lnTo>
                <a:lnTo>
                  <a:pt x="418" y="232"/>
                </a:lnTo>
                <a:lnTo>
                  <a:pt x="420" y="232"/>
                </a:lnTo>
                <a:lnTo>
                  <a:pt x="420" y="234"/>
                </a:lnTo>
                <a:lnTo>
                  <a:pt x="420" y="236"/>
                </a:lnTo>
                <a:lnTo>
                  <a:pt x="420" y="236"/>
                </a:lnTo>
                <a:lnTo>
                  <a:pt x="420" y="238"/>
                </a:lnTo>
                <a:lnTo>
                  <a:pt x="420" y="240"/>
                </a:lnTo>
                <a:lnTo>
                  <a:pt x="418" y="240"/>
                </a:lnTo>
                <a:lnTo>
                  <a:pt x="418" y="242"/>
                </a:lnTo>
                <a:lnTo>
                  <a:pt x="416" y="242"/>
                </a:lnTo>
                <a:lnTo>
                  <a:pt x="416" y="244"/>
                </a:lnTo>
                <a:lnTo>
                  <a:pt x="416" y="244"/>
                </a:lnTo>
                <a:lnTo>
                  <a:pt x="418" y="244"/>
                </a:lnTo>
                <a:lnTo>
                  <a:pt x="418" y="244"/>
                </a:lnTo>
                <a:lnTo>
                  <a:pt x="420" y="244"/>
                </a:lnTo>
                <a:lnTo>
                  <a:pt x="422" y="244"/>
                </a:lnTo>
                <a:lnTo>
                  <a:pt x="428" y="242"/>
                </a:lnTo>
                <a:lnTo>
                  <a:pt x="430" y="242"/>
                </a:lnTo>
                <a:lnTo>
                  <a:pt x="432" y="240"/>
                </a:lnTo>
                <a:lnTo>
                  <a:pt x="434" y="238"/>
                </a:lnTo>
                <a:lnTo>
                  <a:pt x="436" y="234"/>
                </a:lnTo>
                <a:lnTo>
                  <a:pt x="436" y="234"/>
                </a:lnTo>
                <a:lnTo>
                  <a:pt x="439" y="232"/>
                </a:lnTo>
                <a:lnTo>
                  <a:pt x="439" y="232"/>
                </a:lnTo>
                <a:lnTo>
                  <a:pt x="436" y="230"/>
                </a:lnTo>
                <a:lnTo>
                  <a:pt x="436" y="228"/>
                </a:lnTo>
                <a:lnTo>
                  <a:pt x="436" y="228"/>
                </a:lnTo>
                <a:lnTo>
                  <a:pt x="436" y="228"/>
                </a:lnTo>
                <a:lnTo>
                  <a:pt x="436" y="226"/>
                </a:lnTo>
                <a:lnTo>
                  <a:pt x="436" y="224"/>
                </a:lnTo>
                <a:lnTo>
                  <a:pt x="436" y="222"/>
                </a:lnTo>
                <a:lnTo>
                  <a:pt x="439" y="219"/>
                </a:lnTo>
                <a:lnTo>
                  <a:pt x="439" y="219"/>
                </a:lnTo>
                <a:lnTo>
                  <a:pt x="439" y="219"/>
                </a:lnTo>
                <a:lnTo>
                  <a:pt x="439" y="217"/>
                </a:lnTo>
                <a:lnTo>
                  <a:pt x="441" y="211"/>
                </a:lnTo>
                <a:lnTo>
                  <a:pt x="441" y="209"/>
                </a:lnTo>
                <a:lnTo>
                  <a:pt x="439" y="207"/>
                </a:lnTo>
                <a:lnTo>
                  <a:pt x="439" y="207"/>
                </a:lnTo>
                <a:lnTo>
                  <a:pt x="441" y="205"/>
                </a:lnTo>
                <a:lnTo>
                  <a:pt x="449" y="192"/>
                </a:lnTo>
                <a:lnTo>
                  <a:pt x="453" y="188"/>
                </a:lnTo>
                <a:lnTo>
                  <a:pt x="455" y="186"/>
                </a:lnTo>
                <a:lnTo>
                  <a:pt x="457" y="186"/>
                </a:lnTo>
                <a:lnTo>
                  <a:pt x="457" y="184"/>
                </a:lnTo>
                <a:lnTo>
                  <a:pt x="457" y="182"/>
                </a:lnTo>
                <a:lnTo>
                  <a:pt x="459" y="176"/>
                </a:lnTo>
                <a:lnTo>
                  <a:pt x="459" y="173"/>
                </a:lnTo>
                <a:lnTo>
                  <a:pt x="459" y="171"/>
                </a:lnTo>
                <a:lnTo>
                  <a:pt x="464" y="167"/>
                </a:lnTo>
                <a:lnTo>
                  <a:pt x="466" y="163"/>
                </a:lnTo>
                <a:lnTo>
                  <a:pt x="468" y="165"/>
                </a:lnTo>
                <a:lnTo>
                  <a:pt x="470" y="167"/>
                </a:lnTo>
                <a:lnTo>
                  <a:pt x="470" y="169"/>
                </a:lnTo>
                <a:lnTo>
                  <a:pt x="470" y="169"/>
                </a:lnTo>
                <a:lnTo>
                  <a:pt x="470" y="169"/>
                </a:lnTo>
                <a:lnTo>
                  <a:pt x="470" y="171"/>
                </a:lnTo>
                <a:lnTo>
                  <a:pt x="470" y="171"/>
                </a:lnTo>
                <a:lnTo>
                  <a:pt x="472" y="171"/>
                </a:lnTo>
                <a:lnTo>
                  <a:pt x="472" y="171"/>
                </a:lnTo>
                <a:lnTo>
                  <a:pt x="474" y="171"/>
                </a:lnTo>
                <a:lnTo>
                  <a:pt x="476" y="169"/>
                </a:lnTo>
                <a:lnTo>
                  <a:pt x="476" y="169"/>
                </a:lnTo>
                <a:lnTo>
                  <a:pt x="478" y="167"/>
                </a:lnTo>
                <a:lnTo>
                  <a:pt x="480" y="165"/>
                </a:lnTo>
                <a:lnTo>
                  <a:pt x="482" y="163"/>
                </a:lnTo>
                <a:lnTo>
                  <a:pt x="482" y="161"/>
                </a:lnTo>
                <a:lnTo>
                  <a:pt x="482" y="159"/>
                </a:lnTo>
                <a:lnTo>
                  <a:pt x="482" y="159"/>
                </a:lnTo>
                <a:lnTo>
                  <a:pt x="482" y="157"/>
                </a:lnTo>
                <a:lnTo>
                  <a:pt x="487" y="153"/>
                </a:lnTo>
                <a:lnTo>
                  <a:pt x="487" y="151"/>
                </a:lnTo>
                <a:lnTo>
                  <a:pt x="489" y="151"/>
                </a:lnTo>
                <a:lnTo>
                  <a:pt x="489" y="151"/>
                </a:lnTo>
                <a:lnTo>
                  <a:pt x="489" y="151"/>
                </a:lnTo>
                <a:lnTo>
                  <a:pt x="491" y="151"/>
                </a:lnTo>
                <a:lnTo>
                  <a:pt x="493" y="148"/>
                </a:lnTo>
                <a:lnTo>
                  <a:pt x="493" y="148"/>
                </a:lnTo>
                <a:lnTo>
                  <a:pt x="495" y="146"/>
                </a:lnTo>
                <a:lnTo>
                  <a:pt x="495" y="146"/>
                </a:lnTo>
                <a:lnTo>
                  <a:pt x="495" y="146"/>
                </a:lnTo>
                <a:lnTo>
                  <a:pt x="499" y="146"/>
                </a:lnTo>
                <a:lnTo>
                  <a:pt x="507" y="144"/>
                </a:lnTo>
                <a:lnTo>
                  <a:pt x="510" y="142"/>
                </a:lnTo>
                <a:lnTo>
                  <a:pt x="516" y="138"/>
                </a:lnTo>
                <a:lnTo>
                  <a:pt x="520" y="134"/>
                </a:lnTo>
                <a:lnTo>
                  <a:pt x="524" y="130"/>
                </a:lnTo>
                <a:lnTo>
                  <a:pt x="526" y="123"/>
                </a:lnTo>
                <a:lnTo>
                  <a:pt x="528" y="123"/>
                </a:lnTo>
                <a:lnTo>
                  <a:pt x="530" y="119"/>
                </a:lnTo>
                <a:lnTo>
                  <a:pt x="530" y="119"/>
                </a:lnTo>
                <a:lnTo>
                  <a:pt x="533" y="119"/>
                </a:lnTo>
                <a:lnTo>
                  <a:pt x="533" y="119"/>
                </a:lnTo>
                <a:lnTo>
                  <a:pt x="533" y="119"/>
                </a:lnTo>
                <a:lnTo>
                  <a:pt x="537" y="121"/>
                </a:lnTo>
                <a:lnTo>
                  <a:pt x="537" y="121"/>
                </a:lnTo>
                <a:lnTo>
                  <a:pt x="539" y="121"/>
                </a:lnTo>
                <a:lnTo>
                  <a:pt x="541" y="121"/>
                </a:lnTo>
                <a:lnTo>
                  <a:pt x="543" y="121"/>
                </a:lnTo>
                <a:lnTo>
                  <a:pt x="543" y="121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3"/>
                </a:lnTo>
                <a:lnTo>
                  <a:pt x="556" y="111"/>
                </a:lnTo>
                <a:lnTo>
                  <a:pt x="558" y="111"/>
                </a:lnTo>
                <a:lnTo>
                  <a:pt x="558" y="109"/>
                </a:lnTo>
                <a:lnTo>
                  <a:pt x="560" y="109"/>
                </a:lnTo>
                <a:lnTo>
                  <a:pt x="560" y="109"/>
                </a:lnTo>
                <a:lnTo>
                  <a:pt x="560" y="107"/>
                </a:lnTo>
                <a:lnTo>
                  <a:pt x="562" y="109"/>
                </a:lnTo>
                <a:lnTo>
                  <a:pt x="564" y="109"/>
                </a:lnTo>
                <a:lnTo>
                  <a:pt x="566" y="109"/>
                </a:lnTo>
                <a:lnTo>
                  <a:pt x="566" y="107"/>
                </a:lnTo>
                <a:lnTo>
                  <a:pt x="572" y="105"/>
                </a:lnTo>
                <a:lnTo>
                  <a:pt x="576" y="100"/>
                </a:lnTo>
                <a:lnTo>
                  <a:pt x="578" y="98"/>
                </a:lnTo>
                <a:lnTo>
                  <a:pt x="581" y="98"/>
                </a:lnTo>
                <a:lnTo>
                  <a:pt x="581" y="98"/>
                </a:lnTo>
                <a:lnTo>
                  <a:pt x="583" y="96"/>
                </a:lnTo>
                <a:lnTo>
                  <a:pt x="587" y="94"/>
                </a:lnTo>
                <a:lnTo>
                  <a:pt x="587" y="92"/>
                </a:lnTo>
                <a:lnTo>
                  <a:pt x="589" y="90"/>
                </a:lnTo>
                <a:lnTo>
                  <a:pt x="589" y="90"/>
                </a:lnTo>
                <a:lnTo>
                  <a:pt x="589" y="86"/>
                </a:lnTo>
                <a:lnTo>
                  <a:pt x="589" y="86"/>
                </a:lnTo>
                <a:lnTo>
                  <a:pt x="591" y="84"/>
                </a:lnTo>
                <a:lnTo>
                  <a:pt x="591" y="84"/>
                </a:lnTo>
                <a:lnTo>
                  <a:pt x="593" y="84"/>
                </a:lnTo>
                <a:lnTo>
                  <a:pt x="595" y="82"/>
                </a:lnTo>
                <a:lnTo>
                  <a:pt x="595" y="82"/>
                </a:lnTo>
                <a:lnTo>
                  <a:pt x="597" y="82"/>
                </a:lnTo>
                <a:lnTo>
                  <a:pt x="599" y="84"/>
                </a:lnTo>
                <a:lnTo>
                  <a:pt x="601" y="86"/>
                </a:lnTo>
                <a:lnTo>
                  <a:pt x="604" y="86"/>
                </a:lnTo>
                <a:lnTo>
                  <a:pt x="606" y="88"/>
                </a:lnTo>
                <a:lnTo>
                  <a:pt x="622" y="80"/>
                </a:lnTo>
                <a:lnTo>
                  <a:pt x="622" y="80"/>
                </a:lnTo>
                <a:lnTo>
                  <a:pt x="627" y="82"/>
                </a:lnTo>
                <a:lnTo>
                  <a:pt x="627" y="82"/>
                </a:lnTo>
                <a:lnTo>
                  <a:pt x="629" y="80"/>
                </a:lnTo>
                <a:lnTo>
                  <a:pt x="629" y="80"/>
                </a:lnTo>
                <a:lnTo>
                  <a:pt x="629" y="80"/>
                </a:lnTo>
                <a:lnTo>
                  <a:pt x="633" y="82"/>
                </a:lnTo>
                <a:lnTo>
                  <a:pt x="633" y="82"/>
                </a:lnTo>
                <a:lnTo>
                  <a:pt x="633" y="82"/>
                </a:lnTo>
                <a:lnTo>
                  <a:pt x="633" y="80"/>
                </a:lnTo>
                <a:lnTo>
                  <a:pt x="633" y="80"/>
                </a:lnTo>
                <a:lnTo>
                  <a:pt x="635" y="77"/>
                </a:lnTo>
                <a:lnTo>
                  <a:pt x="635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7" y="77"/>
                </a:lnTo>
                <a:lnTo>
                  <a:pt x="639" y="75"/>
                </a:lnTo>
                <a:lnTo>
                  <a:pt x="639" y="75"/>
                </a:lnTo>
                <a:lnTo>
                  <a:pt x="639" y="73"/>
                </a:lnTo>
                <a:lnTo>
                  <a:pt x="639" y="73"/>
                </a:lnTo>
                <a:lnTo>
                  <a:pt x="639" y="73"/>
                </a:lnTo>
                <a:lnTo>
                  <a:pt x="641" y="71"/>
                </a:lnTo>
                <a:lnTo>
                  <a:pt x="641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71"/>
                </a:lnTo>
                <a:lnTo>
                  <a:pt x="643" y="67"/>
                </a:lnTo>
                <a:lnTo>
                  <a:pt x="643" y="67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0" name="Freeform 105">
            <a:extLst>
              <a:ext uri="{FF2B5EF4-FFF2-40B4-BE49-F238E27FC236}">
                <a16:creationId xmlns:a16="http://schemas.microsoft.com/office/drawing/2014/main" id="{5BD1CC3B-5AE4-4B41-B6E8-AA3114114DC4}"/>
              </a:ext>
            </a:extLst>
          </p:cNvPr>
          <p:cNvSpPr>
            <a:spLocks/>
          </p:cNvSpPr>
          <p:nvPr/>
        </p:nvSpPr>
        <p:spPr bwMode="auto">
          <a:xfrm>
            <a:off x="10074365" y="2634457"/>
            <a:ext cx="898929" cy="454548"/>
          </a:xfrm>
          <a:custGeom>
            <a:avLst/>
            <a:gdLst>
              <a:gd name="T0" fmla="*/ 570 w 585"/>
              <a:gd name="T1" fmla="*/ 122 h 312"/>
              <a:gd name="T2" fmla="*/ 533 w 585"/>
              <a:gd name="T3" fmla="*/ 103 h 312"/>
              <a:gd name="T4" fmla="*/ 495 w 585"/>
              <a:gd name="T5" fmla="*/ 92 h 312"/>
              <a:gd name="T6" fmla="*/ 495 w 585"/>
              <a:gd name="T7" fmla="*/ 46 h 312"/>
              <a:gd name="T8" fmla="*/ 468 w 585"/>
              <a:gd name="T9" fmla="*/ 25 h 312"/>
              <a:gd name="T10" fmla="*/ 472 w 585"/>
              <a:gd name="T11" fmla="*/ 15 h 312"/>
              <a:gd name="T12" fmla="*/ 424 w 585"/>
              <a:gd name="T13" fmla="*/ 3 h 312"/>
              <a:gd name="T14" fmla="*/ 403 w 585"/>
              <a:gd name="T15" fmla="*/ 17 h 312"/>
              <a:gd name="T16" fmla="*/ 389 w 585"/>
              <a:gd name="T17" fmla="*/ 21 h 312"/>
              <a:gd name="T18" fmla="*/ 366 w 585"/>
              <a:gd name="T19" fmla="*/ 32 h 312"/>
              <a:gd name="T20" fmla="*/ 343 w 585"/>
              <a:gd name="T21" fmla="*/ 28 h 312"/>
              <a:gd name="T22" fmla="*/ 309 w 585"/>
              <a:gd name="T23" fmla="*/ 7 h 312"/>
              <a:gd name="T24" fmla="*/ 280 w 585"/>
              <a:gd name="T25" fmla="*/ 23 h 312"/>
              <a:gd name="T26" fmla="*/ 253 w 585"/>
              <a:gd name="T27" fmla="*/ 57 h 312"/>
              <a:gd name="T28" fmla="*/ 236 w 585"/>
              <a:gd name="T29" fmla="*/ 65 h 312"/>
              <a:gd name="T30" fmla="*/ 213 w 585"/>
              <a:gd name="T31" fmla="*/ 78 h 312"/>
              <a:gd name="T32" fmla="*/ 167 w 585"/>
              <a:gd name="T33" fmla="*/ 97 h 312"/>
              <a:gd name="T34" fmla="*/ 134 w 585"/>
              <a:gd name="T35" fmla="*/ 130 h 312"/>
              <a:gd name="T36" fmla="*/ 121 w 585"/>
              <a:gd name="T37" fmla="*/ 136 h 312"/>
              <a:gd name="T38" fmla="*/ 113 w 585"/>
              <a:gd name="T39" fmla="*/ 159 h 312"/>
              <a:gd name="T40" fmla="*/ 90 w 585"/>
              <a:gd name="T41" fmla="*/ 176 h 312"/>
              <a:gd name="T42" fmla="*/ 77 w 585"/>
              <a:gd name="T43" fmla="*/ 178 h 312"/>
              <a:gd name="T44" fmla="*/ 67 w 585"/>
              <a:gd name="T45" fmla="*/ 178 h 312"/>
              <a:gd name="T46" fmla="*/ 34 w 585"/>
              <a:gd name="T47" fmla="*/ 188 h 312"/>
              <a:gd name="T48" fmla="*/ 6 w 585"/>
              <a:gd name="T49" fmla="*/ 213 h 312"/>
              <a:gd name="T50" fmla="*/ 29 w 585"/>
              <a:gd name="T51" fmla="*/ 222 h 312"/>
              <a:gd name="T52" fmla="*/ 46 w 585"/>
              <a:gd name="T53" fmla="*/ 245 h 312"/>
              <a:gd name="T54" fmla="*/ 42 w 585"/>
              <a:gd name="T55" fmla="*/ 259 h 312"/>
              <a:gd name="T56" fmla="*/ 75 w 585"/>
              <a:gd name="T57" fmla="*/ 280 h 312"/>
              <a:gd name="T58" fmla="*/ 117 w 585"/>
              <a:gd name="T59" fmla="*/ 266 h 312"/>
              <a:gd name="T60" fmla="*/ 182 w 585"/>
              <a:gd name="T61" fmla="*/ 274 h 312"/>
              <a:gd name="T62" fmla="*/ 217 w 585"/>
              <a:gd name="T63" fmla="*/ 270 h 312"/>
              <a:gd name="T64" fmla="*/ 230 w 585"/>
              <a:gd name="T65" fmla="*/ 249 h 312"/>
              <a:gd name="T66" fmla="*/ 272 w 585"/>
              <a:gd name="T67" fmla="*/ 209 h 312"/>
              <a:gd name="T68" fmla="*/ 274 w 585"/>
              <a:gd name="T69" fmla="*/ 199 h 312"/>
              <a:gd name="T70" fmla="*/ 301 w 585"/>
              <a:gd name="T71" fmla="*/ 203 h 312"/>
              <a:gd name="T72" fmla="*/ 376 w 585"/>
              <a:gd name="T73" fmla="*/ 170 h 312"/>
              <a:gd name="T74" fmla="*/ 405 w 585"/>
              <a:gd name="T75" fmla="*/ 165 h 312"/>
              <a:gd name="T76" fmla="*/ 426 w 585"/>
              <a:gd name="T77" fmla="*/ 188 h 312"/>
              <a:gd name="T78" fmla="*/ 433 w 585"/>
              <a:gd name="T79" fmla="*/ 205 h 312"/>
              <a:gd name="T80" fmla="*/ 437 w 585"/>
              <a:gd name="T81" fmla="*/ 224 h 312"/>
              <a:gd name="T82" fmla="*/ 445 w 585"/>
              <a:gd name="T83" fmla="*/ 220 h 312"/>
              <a:gd name="T84" fmla="*/ 445 w 585"/>
              <a:gd name="T85" fmla="*/ 232 h 312"/>
              <a:gd name="T86" fmla="*/ 439 w 585"/>
              <a:gd name="T87" fmla="*/ 239 h 312"/>
              <a:gd name="T88" fmla="*/ 428 w 585"/>
              <a:gd name="T89" fmla="*/ 239 h 312"/>
              <a:gd name="T90" fmla="*/ 395 w 585"/>
              <a:gd name="T91" fmla="*/ 245 h 312"/>
              <a:gd name="T92" fmla="*/ 378 w 585"/>
              <a:gd name="T93" fmla="*/ 264 h 312"/>
              <a:gd name="T94" fmla="*/ 366 w 585"/>
              <a:gd name="T95" fmla="*/ 272 h 312"/>
              <a:gd name="T96" fmla="*/ 368 w 585"/>
              <a:gd name="T97" fmla="*/ 287 h 312"/>
              <a:gd name="T98" fmla="*/ 370 w 585"/>
              <a:gd name="T99" fmla="*/ 303 h 312"/>
              <a:gd name="T100" fmla="*/ 397 w 585"/>
              <a:gd name="T101" fmla="*/ 293 h 312"/>
              <a:gd name="T102" fmla="*/ 418 w 585"/>
              <a:gd name="T103" fmla="*/ 282 h 312"/>
              <a:gd name="T104" fmla="*/ 462 w 585"/>
              <a:gd name="T105" fmla="*/ 243 h 312"/>
              <a:gd name="T106" fmla="*/ 510 w 585"/>
              <a:gd name="T107" fmla="*/ 232 h 312"/>
              <a:gd name="T108" fmla="*/ 527 w 585"/>
              <a:gd name="T109" fmla="*/ 236 h 312"/>
              <a:gd name="T110" fmla="*/ 552 w 585"/>
              <a:gd name="T111" fmla="*/ 261 h 312"/>
              <a:gd name="T112" fmla="*/ 562 w 585"/>
              <a:gd name="T113" fmla="*/ 261 h 312"/>
              <a:gd name="T114" fmla="*/ 539 w 585"/>
              <a:gd name="T115" fmla="*/ 226 h 312"/>
              <a:gd name="T116" fmla="*/ 535 w 585"/>
              <a:gd name="T117" fmla="*/ 203 h 312"/>
              <a:gd name="T118" fmla="*/ 556 w 585"/>
              <a:gd name="T119" fmla="*/ 186 h 312"/>
              <a:gd name="T120" fmla="*/ 568 w 585"/>
              <a:gd name="T121" fmla="*/ 172 h 312"/>
              <a:gd name="T122" fmla="*/ 583 w 585"/>
              <a:gd name="T123" fmla="*/ 17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85" h="312">
                <a:moveTo>
                  <a:pt x="585" y="155"/>
                </a:moveTo>
                <a:lnTo>
                  <a:pt x="581" y="151"/>
                </a:lnTo>
                <a:lnTo>
                  <a:pt x="579" y="147"/>
                </a:lnTo>
                <a:lnTo>
                  <a:pt x="579" y="142"/>
                </a:lnTo>
                <a:lnTo>
                  <a:pt x="583" y="136"/>
                </a:lnTo>
                <a:lnTo>
                  <a:pt x="581" y="132"/>
                </a:lnTo>
                <a:lnTo>
                  <a:pt x="579" y="130"/>
                </a:lnTo>
                <a:lnTo>
                  <a:pt x="573" y="126"/>
                </a:lnTo>
                <a:lnTo>
                  <a:pt x="570" y="126"/>
                </a:lnTo>
                <a:lnTo>
                  <a:pt x="570" y="122"/>
                </a:lnTo>
                <a:lnTo>
                  <a:pt x="570" y="122"/>
                </a:lnTo>
                <a:lnTo>
                  <a:pt x="568" y="122"/>
                </a:lnTo>
                <a:lnTo>
                  <a:pt x="568" y="122"/>
                </a:lnTo>
                <a:lnTo>
                  <a:pt x="560" y="115"/>
                </a:lnTo>
                <a:lnTo>
                  <a:pt x="558" y="115"/>
                </a:lnTo>
                <a:lnTo>
                  <a:pt x="552" y="117"/>
                </a:lnTo>
                <a:lnTo>
                  <a:pt x="550" y="119"/>
                </a:lnTo>
                <a:lnTo>
                  <a:pt x="545" y="119"/>
                </a:lnTo>
                <a:lnTo>
                  <a:pt x="543" y="119"/>
                </a:lnTo>
                <a:lnTo>
                  <a:pt x="539" y="117"/>
                </a:lnTo>
                <a:lnTo>
                  <a:pt x="537" y="109"/>
                </a:lnTo>
                <a:lnTo>
                  <a:pt x="533" y="103"/>
                </a:lnTo>
                <a:lnTo>
                  <a:pt x="527" y="99"/>
                </a:lnTo>
                <a:lnTo>
                  <a:pt x="518" y="90"/>
                </a:lnTo>
                <a:lnTo>
                  <a:pt x="510" y="88"/>
                </a:lnTo>
                <a:lnTo>
                  <a:pt x="504" y="90"/>
                </a:lnTo>
                <a:lnTo>
                  <a:pt x="501" y="97"/>
                </a:lnTo>
                <a:lnTo>
                  <a:pt x="499" y="103"/>
                </a:lnTo>
                <a:lnTo>
                  <a:pt x="499" y="109"/>
                </a:lnTo>
                <a:lnTo>
                  <a:pt x="497" y="109"/>
                </a:lnTo>
                <a:lnTo>
                  <a:pt x="495" y="103"/>
                </a:lnTo>
                <a:lnTo>
                  <a:pt x="491" y="99"/>
                </a:lnTo>
                <a:lnTo>
                  <a:pt x="495" y="92"/>
                </a:lnTo>
                <a:lnTo>
                  <a:pt x="491" y="88"/>
                </a:lnTo>
                <a:lnTo>
                  <a:pt x="499" y="84"/>
                </a:lnTo>
                <a:lnTo>
                  <a:pt x="508" y="76"/>
                </a:lnTo>
                <a:lnTo>
                  <a:pt x="508" y="71"/>
                </a:lnTo>
                <a:lnTo>
                  <a:pt x="506" y="65"/>
                </a:lnTo>
                <a:lnTo>
                  <a:pt x="501" y="59"/>
                </a:lnTo>
                <a:lnTo>
                  <a:pt x="499" y="57"/>
                </a:lnTo>
                <a:lnTo>
                  <a:pt x="499" y="51"/>
                </a:lnTo>
                <a:lnTo>
                  <a:pt x="497" y="48"/>
                </a:lnTo>
                <a:lnTo>
                  <a:pt x="495" y="46"/>
                </a:lnTo>
                <a:lnTo>
                  <a:pt x="495" y="46"/>
                </a:lnTo>
                <a:lnTo>
                  <a:pt x="493" y="46"/>
                </a:lnTo>
                <a:lnTo>
                  <a:pt x="493" y="44"/>
                </a:lnTo>
                <a:lnTo>
                  <a:pt x="493" y="44"/>
                </a:lnTo>
                <a:lnTo>
                  <a:pt x="485" y="38"/>
                </a:lnTo>
                <a:lnTo>
                  <a:pt x="483" y="32"/>
                </a:lnTo>
                <a:lnTo>
                  <a:pt x="476" y="34"/>
                </a:lnTo>
                <a:lnTo>
                  <a:pt x="468" y="40"/>
                </a:lnTo>
                <a:lnTo>
                  <a:pt x="466" y="30"/>
                </a:lnTo>
                <a:lnTo>
                  <a:pt x="466" y="28"/>
                </a:lnTo>
                <a:lnTo>
                  <a:pt x="468" y="28"/>
                </a:lnTo>
                <a:lnTo>
                  <a:pt x="468" y="25"/>
                </a:lnTo>
                <a:lnTo>
                  <a:pt x="481" y="23"/>
                </a:lnTo>
                <a:lnTo>
                  <a:pt x="481" y="21"/>
                </a:lnTo>
                <a:lnTo>
                  <a:pt x="483" y="19"/>
                </a:lnTo>
                <a:lnTo>
                  <a:pt x="485" y="15"/>
                </a:lnTo>
                <a:lnTo>
                  <a:pt x="485" y="13"/>
                </a:lnTo>
                <a:lnTo>
                  <a:pt x="483" y="11"/>
                </a:lnTo>
                <a:lnTo>
                  <a:pt x="483" y="11"/>
                </a:lnTo>
                <a:lnTo>
                  <a:pt x="481" y="11"/>
                </a:lnTo>
                <a:lnTo>
                  <a:pt x="478" y="13"/>
                </a:lnTo>
                <a:lnTo>
                  <a:pt x="474" y="15"/>
                </a:lnTo>
                <a:lnTo>
                  <a:pt x="472" y="15"/>
                </a:lnTo>
                <a:lnTo>
                  <a:pt x="468" y="13"/>
                </a:lnTo>
                <a:lnTo>
                  <a:pt x="466" y="9"/>
                </a:lnTo>
                <a:lnTo>
                  <a:pt x="464" y="7"/>
                </a:lnTo>
                <a:lnTo>
                  <a:pt x="464" y="3"/>
                </a:lnTo>
                <a:lnTo>
                  <a:pt x="462" y="0"/>
                </a:lnTo>
                <a:lnTo>
                  <a:pt x="456" y="0"/>
                </a:lnTo>
                <a:lnTo>
                  <a:pt x="449" y="0"/>
                </a:lnTo>
                <a:lnTo>
                  <a:pt x="443" y="0"/>
                </a:lnTo>
                <a:lnTo>
                  <a:pt x="435" y="5"/>
                </a:lnTo>
                <a:lnTo>
                  <a:pt x="426" y="3"/>
                </a:lnTo>
                <a:lnTo>
                  <a:pt x="424" y="3"/>
                </a:lnTo>
                <a:lnTo>
                  <a:pt x="422" y="3"/>
                </a:lnTo>
                <a:lnTo>
                  <a:pt x="422" y="11"/>
                </a:lnTo>
                <a:lnTo>
                  <a:pt x="420" y="17"/>
                </a:lnTo>
                <a:lnTo>
                  <a:pt x="412" y="17"/>
                </a:lnTo>
                <a:lnTo>
                  <a:pt x="407" y="13"/>
                </a:lnTo>
                <a:lnTo>
                  <a:pt x="405" y="15"/>
                </a:lnTo>
                <a:lnTo>
                  <a:pt x="405" y="15"/>
                </a:lnTo>
                <a:lnTo>
                  <a:pt x="403" y="15"/>
                </a:lnTo>
                <a:lnTo>
                  <a:pt x="403" y="15"/>
                </a:lnTo>
                <a:lnTo>
                  <a:pt x="401" y="17"/>
                </a:lnTo>
                <a:lnTo>
                  <a:pt x="403" y="17"/>
                </a:lnTo>
                <a:lnTo>
                  <a:pt x="401" y="19"/>
                </a:lnTo>
                <a:lnTo>
                  <a:pt x="399" y="19"/>
                </a:lnTo>
                <a:lnTo>
                  <a:pt x="399" y="19"/>
                </a:lnTo>
                <a:lnTo>
                  <a:pt x="399" y="23"/>
                </a:lnTo>
                <a:lnTo>
                  <a:pt x="399" y="28"/>
                </a:lnTo>
                <a:lnTo>
                  <a:pt x="399" y="28"/>
                </a:lnTo>
                <a:lnTo>
                  <a:pt x="395" y="28"/>
                </a:lnTo>
                <a:lnTo>
                  <a:pt x="393" y="28"/>
                </a:lnTo>
                <a:lnTo>
                  <a:pt x="393" y="25"/>
                </a:lnTo>
                <a:lnTo>
                  <a:pt x="391" y="21"/>
                </a:lnTo>
                <a:lnTo>
                  <a:pt x="389" y="21"/>
                </a:lnTo>
                <a:lnTo>
                  <a:pt x="389" y="28"/>
                </a:lnTo>
                <a:lnTo>
                  <a:pt x="384" y="28"/>
                </a:lnTo>
                <a:lnTo>
                  <a:pt x="378" y="28"/>
                </a:lnTo>
                <a:lnTo>
                  <a:pt x="374" y="30"/>
                </a:lnTo>
                <a:lnTo>
                  <a:pt x="374" y="36"/>
                </a:lnTo>
                <a:lnTo>
                  <a:pt x="370" y="36"/>
                </a:lnTo>
                <a:lnTo>
                  <a:pt x="368" y="36"/>
                </a:lnTo>
                <a:lnTo>
                  <a:pt x="368" y="34"/>
                </a:lnTo>
                <a:lnTo>
                  <a:pt x="368" y="34"/>
                </a:lnTo>
                <a:lnTo>
                  <a:pt x="368" y="32"/>
                </a:lnTo>
                <a:lnTo>
                  <a:pt x="366" y="32"/>
                </a:lnTo>
                <a:lnTo>
                  <a:pt x="366" y="32"/>
                </a:lnTo>
                <a:lnTo>
                  <a:pt x="357" y="30"/>
                </a:lnTo>
                <a:lnTo>
                  <a:pt x="357" y="30"/>
                </a:lnTo>
                <a:lnTo>
                  <a:pt x="351" y="25"/>
                </a:lnTo>
                <a:lnTo>
                  <a:pt x="345" y="25"/>
                </a:lnTo>
                <a:lnTo>
                  <a:pt x="343" y="23"/>
                </a:lnTo>
                <a:lnTo>
                  <a:pt x="343" y="23"/>
                </a:lnTo>
                <a:lnTo>
                  <a:pt x="343" y="25"/>
                </a:lnTo>
                <a:lnTo>
                  <a:pt x="345" y="28"/>
                </a:lnTo>
                <a:lnTo>
                  <a:pt x="345" y="28"/>
                </a:lnTo>
                <a:lnTo>
                  <a:pt x="343" y="28"/>
                </a:lnTo>
                <a:lnTo>
                  <a:pt x="336" y="23"/>
                </a:lnTo>
                <a:lnTo>
                  <a:pt x="332" y="23"/>
                </a:lnTo>
                <a:lnTo>
                  <a:pt x="328" y="23"/>
                </a:lnTo>
                <a:lnTo>
                  <a:pt x="326" y="23"/>
                </a:lnTo>
                <a:lnTo>
                  <a:pt x="324" y="23"/>
                </a:lnTo>
                <a:lnTo>
                  <a:pt x="322" y="23"/>
                </a:lnTo>
                <a:lnTo>
                  <a:pt x="324" y="17"/>
                </a:lnTo>
                <a:lnTo>
                  <a:pt x="322" y="17"/>
                </a:lnTo>
                <a:lnTo>
                  <a:pt x="316" y="9"/>
                </a:lnTo>
                <a:lnTo>
                  <a:pt x="313" y="7"/>
                </a:lnTo>
                <a:lnTo>
                  <a:pt x="309" y="7"/>
                </a:lnTo>
                <a:lnTo>
                  <a:pt x="305" y="7"/>
                </a:lnTo>
                <a:lnTo>
                  <a:pt x="305" y="7"/>
                </a:lnTo>
                <a:lnTo>
                  <a:pt x="299" y="15"/>
                </a:lnTo>
                <a:lnTo>
                  <a:pt x="297" y="17"/>
                </a:lnTo>
                <a:lnTo>
                  <a:pt x="295" y="17"/>
                </a:lnTo>
                <a:lnTo>
                  <a:pt x="293" y="19"/>
                </a:lnTo>
                <a:lnTo>
                  <a:pt x="288" y="19"/>
                </a:lnTo>
                <a:lnTo>
                  <a:pt x="286" y="19"/>
                </a:lnTo>
                <a:lnTo>
                  <a:pt x="282" y="19"/>
                </a:lnTo>
                <a:lnTo>
                  <a:pt x="282" y="21"/>
                </a:lnTo>
                <a:lnTo>
                  <a:pt x="280" y="23"/>
                </a:lnTo>
                <a:lnTo>
                  <a:pt x="280" y="25"/>
                </a:lnTo>
                <a:lnTo>
                  <a:pt x="278" y="25"/>
                </a:lnTo>
                <a:lnTo>
                  <a:pt x="274" y="25"/>
                </a:lnTo>
                <a:lnTo>
                  <a:pt x="272" y="32"/>
                </a:lnTo>
                <a:lnTo>
                  <a:pt x="276" y="36"/>
                </a:lnTo>
                <a:lnTo>
                  <a:pt x="280" y="40"/>
                </a:lnTo>
                <a:lnTo>
                  <a:pt x="274" y="46"/>
                </a:lnTo>
                <a:lnTo>
                  <a:pt x="270" y="51"/>
                </a:lnTo>
                <a:lnTo>
                  <a:pt x="263" y="51"/>
                </a:lnTo>
                <a:lnTo>
                  <a:pt x="259" y="55"/>
                </a:lnTo>
                <a:lnTo>
                  <a:pt x="253" y="57"/>
                </a:lnTo>
                <a:lnTo>
                  <a:pt x="249" y="59"/>
                </a:lnTo>
                <a:lnTo>
                  <a:pt x="247" y="59"/>
                </a:lnTo>
                <a:lnTo>
                  <a:pt x="245" y="61"/>
                </a:lnTo>
                <a:lnTo>
                  <a:pt x="242" y="61"/>
                </a:lnTo>
                <a:lnTo>
                  <a:pt x="240" y="61"/>
                </a:lnTo>
                <a:lnTo>
                  <a:pt x="238" y="61"/>
                </a:lnTo>
                <a:lnTo>
                  <a:pt x="236" y="63"/>
                </a:lnTo>
                <a:lnTo>
                  <a:pt x="236" y="63"/>
                </a:lnTo>
                <a:lnTo>
                  <a:pt x="236" y="63"/>
                </a:lnTo>
                <a:lnTo>
                  <a:pt x="236" y="65"/>
                </a:lnTo>
                <a:lnTo>
                  <a:pt x="236" y="65"/>
                </a:lnTo>
                <a:lnTo>
                  <a:pt x="236" y="65"/>
                </a:lnTo>
                <a:lnTo>
                  <a:pt x="236" y="67"/>
                </a:lnTo>
                <a:lnTo>
                  <a:pt x="234" y="67"/>
                </a:lnTo>
                <a:lnTo>
                  <a:pt x="232" y="67"/>
                </a:lnTo>
                <a:lnTo>
                  <a:pt x="232" y="67"/>
                </a:lnTo>
                <a:lnTo>
                  <a:pt x="232" y="69"/>
                </a:lnTo>
                <a:lnTo>
                  <a:pt x="226" y="71"/>
                </a:lnTo>
                <a:lnTo>
                  <a:pt x="224" y="71"/>
                </a:lnTo>
                <a:lnTo>
                  <a:pt x="217" y="78"/>
                </a:lnTo>
                <a:lnTo>
                  <a:pt x="215" y="78"/>
                </a:lnTo>
                <a:lnTo>
                  <a:pt x="213" y="78"/>
                </a:lnTo>
                <a:lnTo>
                  <a:pt x="213" y="78"/>
                </a:lnTo>
                <a:lnTo>
                  <a:pt x="211" y="78"/>
                </a:lnTo>
                <a:lnTo>
                  <a:pt x="209" y="80"/>
                </a:lnTo>
                <a:lnTo>
                  <a:pt x="207" y="80"/>
                </a:lnTo>
                <a:lnTo>
                  <a:pt x="205" y="80"/>
                </a:lnTo>
                <a:lnTo>
                  <a:pt x="201" y="80"/>
                </a:lnTo>
                <a:lnTo>
                  <a:pt x="190" y="80"/>
                </a:lnTo>
                <a:lnTo>
                  <a:pt x="180" y="86"/>
                </a:lnTo>
                <a:lnTo>
                  <a:pt x="176" y="88"/>
                </a:lnTo>
                <a:lnTo>
                  <a:pt x="171" y="92"/>
                </a:lnTo>
                <a:lnTo>
                  <a:pt x="167" y="97"/>
                </a:lnTo>
                <a:lnTo>
                  <a:pt x="163" y="99"/>
                </a:lnTo>
                <a:lnTo>
                  <a:pt x="159" y="101"/>
                </a:lnTo>
                <a:lnTo>
                  <a:pt x="159" y="105"/>
                </a:lnTo>
                <a:lnTo>
                  <a:pt x="159" y="109"/>
                </a:lnTo>
                <a:lnTo>
                  <a:pt x="157" y="113"/>
                </a:lnTo>
                <a:lnTo>
                  <a:pt x="153" y="115"/>
                </a:lnTo>
                <a:lnTo>
                  <a:pt x="144" y="122"/>
                </a:lnTo>
                <a:lnTo>
                  <a:pt x="142" y="126"/>
                </a:lnTo>
                <a:lnTo>
                  <a:pt x="140" y="128"/>
                </a:lnTo>
                <a:lnTo>
                  <a:pt x="136" y="128"/>
                </a:lnTo>
                <a:lnTo>
                  <a:pt x="134" y="130"/>
                </a:lnTo>
                <a:lnTo>
                  <a:pt x="134" y="130"/>
                </a:lnTo>
                <a:lnTo>
                  <a:pt x="130" y="134"/>
                </a:lnTo>
                <a:lnTo>
                  <a:pt x="130" y="136"/>
                </a:lnTo>
                <a:lnTo>
                  <a:pt x="128" y="136"/>
                </a:lnTo>
                <a:lnTo>
                  <a:pt x="125" y="138"/>
                </a:lnTo>
                <a:lnTo>
                  <a:pt x="123" y="138"/>
                </a:lnTo>
                <a:lnTo>
                  <a:pt x="123" y="138"/>
                </a:lnTo>
                <a:lnTo>
                  <a:pt x="123" y="136"/>
                </a:lnTo>
                <a:lnTo>
                  <a:pt x="121" y="136"/>
                </a:lnTo>
                <a:lnTo>
                  <a:pt x="121" y="136"/>
                </a:lnTo>
                <a:lnTo>
                  <a:pt x="121" y="136"/>
                </a:lnTo>
                <a:lnTo>
                  <a:pt x="115" y="140"/>
                </a:lnTo>
                <a:lnTo>
                  <a:pt x="111" y="142"/>
                </a:lnTo>
                <a:lnTo>
                  <a:pt x="109" y="147"/>
                </a:lnTo>
                <a:lnTo>
                  <a:pt x="107" y="149"/>
                </a:lnTo>
                <a:lnTo>
                  <a:pt x="107" y="151"/>
                </a:lnTo>
                <a:lnTo>
                  <a:pt x="109" y="153"/>
                </a:lnTo>
                <a:lnTo>
                  <a:pt x="113" y="153"/>
                </a:lnTo>
                <a:lnTo>
                  <a:pt x="113" y="153"/>
                </a:lnTo>
                <a:lnTo>
                  <a:pt x="113" y="155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59"/>
                </a:lnTo>
                <a:lnTo>
                  <a:pt x="113" y="161"/>
                </a:lnTo>
                <a:lnTo>
                  <a:pt x="111" y="165"/>
                </a:lnTo>
                <a:lnTo>
                  <a:pt x="107" y="168"/>
                </a:lnTo>
                <a:lnTo>
                  <a:pt x="105" y="170"/>
                </a:lnTo>
                <a:lnTo>
                  <a:pt x="100" y="170"/>
                </a:lnTo>
                <a:lnTo>
                  <a:pt x="100" y="170"/>
                </a:lnTo>
                <a:lnTo>
                  <a:pt x="98" y="174"/>
                </a:lnTo>
                <a:lnTo>
                  <a:pt x="96" y="174"/>
                </a:lnTo>
                <a:lnTo>
                  <a:pt x="90" y="176"/>
                </a:lnTo>
                <a:lnTo>
                  <a:pt x="88" y="178"/>
                </a:lnTo>
                <a:lnTo>
                  <a:pt x="86" y="178"/>
                </a:lnTo>
                <a:lnTo>
                  <a:pt x="86" y="178"/>
                </a:lnTo>
                <a:lnTo>
                  <a:pt x="84" y="174"/>
                </a:lnTo>
                <a:lnTo>
                  <a:pt x="82" y="174"/>
                </a:lnTo>
                <a:lnTo>
                  <a:pt x="82" y="176"/>
                </a:lnTo>
                <a:lnTo>
                  <a:pt x="82" y="178"/>
                </a:lnTo>
                <a:lnTo>
                  <a:pt x="80" y="180"/>
                </a:lnTo>
                <a:lnTo>
                  <a:pt x="77" y="180"/>
                </a:lnTo>
                <a:lnTo>
                  <a:pt x="77" y="180"/>
                </a:lnTo>
                <a:lnTo>
                  <a:pt x="77" y="178"/>
                </a:lnTo>
                <a:lnTo>
                  <a:pt x="75" y="178"/>
                </a:lnTo>
                <a:lnTo>
                  <a:pt x="75" y="180"/>
                </a:lnTo>
                <a:lnTo>
                  <a:pt x="73" y="182"/>
                </a:lnTo>
                <a:lnTo>
                  <a:pt x="71" y="182"/>
                </a:lnTo>
                <a:lnTo>
                  <a:pt x="71" y="180"/>
                </a:lnTo>
                <a:lnTo>
                  <a:pt x="69" y="176"/>
                </a:lnTo>
                <a:lnTo>
                  <a:pt x="69" y="174"/>
                </a:lnTo>
                <a:lnTo>
                  <a:pt x="67" y="174"/>
                </a:lnTo>
                <a:lnTo>
                  <a:pt x="67" y="176"/>
                </a:lnTo>
                <a:lnTo>
                  <a:pt x="67" y="176"/>
                </a:lnTo>
                <a:lnTo>
                  <a:pt x="67" y="178"/>
                </a:lnTo>
                <a:lnTo>
                  <a:pt x="67" y="178"/>
                </a:lnTo>
                <a:lnTo>
                  <a:pt x="67" y="180"/>
                </a:lnTo>
                <a:lnTo>
                  <a:pt x="65" y="180"/>
                </a:lnTo>
                <a:lnTo>
                  <a:pt x="65" y="180"/>
                </a:lnTo>
                <a:lnTo>
                  <a:pt x="57" y="180"/>
                </a:lnTo>
                <a:lnTo>
                  <a:pt x="54" y="180"/>
                </a:lnTo>
                <a:lnTo>
                  <a:pt x="50" y="182"/>
                </a:lnTo>
                <a:lnTo>
                  <a:pt x="44" y="188"/>
                </a:lnTo>
                <a:lnTo>
                  <a:pt x="40" y="188"/>
                </a:lnTo>
                <a:lnTo>
                  <a:pt x="38" y="188"/>
                </a:lnTo>
                <a:lnTo>
                  <a:pt x="34" y="188"/>
                </a:lnTo>
                <a:lnTo>
                  <a:pt x="29" y="188"/>
                </a:lnTo>
                <a:lnTo>
                  <a:pt x="27" y="188"/>
                </a:lnTo>
                <a:lnTo>
                  <a:pt x="23" y="186"/>
                </a:lnTo>
                <a:lnTo>
                  <a:pt x="21" y="184"/>
                </a:lnTo>
                <a:lnTo>
                  <a:pt x="6" y="186"/>
                </a:lnTo>
                <a:lnTo>
                  <a:pt x="4" y="190"/>
                </a:lnTo>
                <a:lnTo>
                  <a:pt x="0" y="197"/>
                </a:lnTo>
                <a:lnTo>
                  <a:pt x="0" y="201"/>
                </a:lnTo>
                <a:lnTo>
                  <a:pt x="2" y="209"/>
                </a:lnTo>
                <a:lnTo>
                  <a:pt x="2" y="211"/>
                </a:lnTo>
                <a:lnTo>
                  <a:pt x="6" y="213"/>
                </a:lnTo>
                <a:lnTo>
                  <a:pt x="6" y="216"/>
                </a:lnTo>
                <a:lnTo>
                  <a:pt x="8" y="218"/>
                </a:lnTo>
                <a:lnTo>
                  <a:pt x="11" y="218"/>
                </a:lnTo>
                <a:lnTo>
                  <a:pt x="13" y="218"/>
                </a:lnTo>
                <a:lnTo>
                  <a:pt x="15" y="220"/>
                </a:lnTo>
                <a:lnTo>
                  <a:pt x="15" y="220"/>
                </a:lnTo>
                <a:lnTo>
                  <a:pt x="17" y="222"/>
                </a:lnTo>
                <a:lnTo>
                  <a:pt x="17" y="224"/>
                </a:lnTo>
                <a:lnTo>
                  <a:pt x="17" y="224"/>
                </a:lnTo>
                <a:lnTo>
                  <a:pt x="21" y="224"/>
                </a:lnTo>
                <a:lnTo>
                  <a:pt x="29" y="222"/>
                </a:lnTo>
                <a:lnTo>
                  <a:pt x="31" y="222"/>
                </a:lnTo>
                <a:lnTo>
                  <a:pt x="36" y="222"/>
                </a:lnTo>
                <a:lnTo>
                  <a:pt x="36" y="222"/>
                </a:lnTo>
                <a:lnTo>
                  <a:pt x="40" y="218"/>
                </a:lnTo>
                <a:lnTo>
                  <a:pt x="40" y="218"/>
                </a:lnTo>
                <a:lnTo>
                  <a:pt x="42" y="222"/>
                </a:lnTo>
                <a:lnTo>
                  <a:pt x="52" y="236"/>
                </a:lnTo>
                <a:lnTo>
                  <a:pt x="52" y="239"/>
                </a:lnTo>
                <a:lnTo>
                  <a:pt x="50" y="241"/>
                </a:lnTo>
                <a:lnTo>
                  <a:pt x="48" y="243"/>
                </a:lnTo>
                <a:lnTo>
                  <a:pt x="46" y="245"/>
                </a:lnTo>
                <a:lnTo>
                  <a:pt x="46" y="247"/>
                </a:lnTo>
                <a:lnTo>
                  <a:pt x="46" y="249"/>
                </a:lnTo>
                <a:lnTo>
                  <a:pt x="46" y="249"/>
                </a:lnTo>
                <a:lnTo>
                  <a:pt x="46" y="251"/>
                </a:lnTo>
                <a:lnTo>
                  <a:pt x="44" y="251"/>
                </a:lnTo>
                <a:lnTo>
                  <a:pt x="44" y="251"/>
                </a:lnTo>
                <a:lnTo>
                  <a:pt x="44" y="253"/>
                </a:lnTo>
                <a:lnTo>
                  <a:pt x="42" y="253"/>
                </a:lnTo>
                <a:lnTo>
                  <a:pt x="42" y="255"/>
                </a:lnTo>
                <a:lnTo>
                  <a:pt x="42" y="257"/>
                </a:lnTo>
                <a:lnTo>
                  <a:pt x="42" y="259"/>
                </a:lnTo>
                <a:lnTo>
                  <a:pt x="42" y="264"/>
                </a:lnTo>
                <a:lnTo>
                  <a:pt x="48" y="270"/>
                </a:lnTo>
                <a:lnTo>
                  <a:pt x="50" y="272"/>
                </a:lnTo>
                <a:lnTo>
                  <a:pt x="50" y="272"/>
                </a:lnTo>
                <a:lnTo>
                  <a:pt x="52" y="278"/>
                </a:lnTo>
                <a:lnTo>
                  <a:pt x="50" y="280"/>
                </a:lnTo>
                <a:lnTo>
                  <a:pt x="54" y="280"/>
                </a:lnTo>
                <a:lnTo>
                  <a:pt x="65" y="282"/>
                </a:lnTo>
                <a:lnTo>
                  <a:pt x="69" y="280"/>
                </a:lnTo>
                <a:lnTo>
                  <a:pt x="71" y="280"/>
                </a:lnTo>
                <a:lnTo>
                  <a:pt x="75" y="280"/>
                </a:lnTo>
                <a:lnTo>
                  <a:pt x="75" y="280"/>
                </a:lnTo>
                <a:lnTo>
                  <a:pt x="80" y="278"/>
                </a:lnTo>
                <a:lnTo>
                  <a:pt x="92" y="274"/>
                </a:lnTo>
                <a:lnTo>
                  <a:pt x="98" y="272"/>
                </a:lnTo>
                <a:lnTo>
                  <a:pt x="105" y="272"/>
                </a:lnTo>
                <a:lnTo>
                  <a:pt x="107" y="270"/>
                </a:lnTo>
                <a:lnTo>
                  <a:pt x="109" y="268"/>
                </a:lnTo>
                <a:lnTo>
                  <a:pt x="109" y="268"/>
                </a:lnTo>
                <a:lnTo>
                  <a:pt x="111" y="266"/>
                </a:lnTo>
                <a:lnTo>
                  <a:pt x="113" y="264"/>
                </a:lnTo>
                <a:lnTo>
                  <a:pt x="117" y="266"/>
                </a:lnTo>
                <a:lnTo>
                  <a:pt x="125" y="266"/>
                </a:lnTo>
                <a:lnTo>
                  <a:pt x="134" y="270"/>
                </a:lnTo>
                <a:lnTo>
                  <a:pt x="138" y="272"/>
                </a:lnTo>
                <a:lnTo>
                  <a:pt x="138" y="272"/>
                </a:lnTo>
                <a:lnTo>
                  <a:pt x="138" y="272"/>
                </a:lnTo>
                <a:lnTo>
                  <a:pt x="138" y="274"/>
                </a:lnTo>
                <a:lnTo>
                  <a:pt x="138" y="274"/>
                </a:lnTo>
                <a:lnTo>
                  <a:pt x="140" y="276"/>
                </a:lnTo>
                <a:lnTo>
                  <a:pt x="142" y="276"/>
                </a:lnTo>
                <a:lnTo>
                  <a:pt x="146" y="278"/>
                </a:lnTo>
                <a:lnTo>
                  <a:pt x="182" y="274"/>
                </a:lnTo>
                <a:lnTo>
                  <a:pt x="184" y="274"/>
                </a:lnTo>
                <a:lnTo>
                  <a:pt x="186" y="274"/>
                </a:lnTo>
                <a:lnTo>
                  <a:pt x="188" y="276"/>
                </a:lnTo>
                <a:lnTo>
                  <a:pt x="190" y="278"/>
                </a:lnTo>
                <a:lnTo>
                  <a:pt x="192" y="278"/>
                </a:lnTo>
                <a:lnTo>
                  <a:pt x="196" y="276"/>
                </a:lnTo>
                <a:lnTo>
                  <a:pt x="199" y="276"/>
                </a:lnTo>
                <a:lnTo>
                  <a:pt x="205" y="274"/>
                </a:lnTo>
                <a:lnTo>
                  <a:pt x="209" y="274"/>
                </a:lnTo>
                <a:lnTo>
                  <a:pt x="215" y="272"/>
                </a:lnTo>
                <a:lnTo>
                  <a:pt x="217" y="270"/>
                </a:lnTo>
                <a:lnTo>
                  <a:pt x="219" y="268"/>
                </a:lnTo>
                <a:lnTo>
                  <a:pt x="222" y="266"/>
                </a:lnTo>
                <a:lnTo>
                  <a:pt x="222" y="266"/>
                </a:lnTo>
                <a:lnTo>
                  <a:pt x="224" y="264"/>
                </a:lnTo>
                <a:lnTo>
                  <a:pt x="228" y="261"/>
                </a:lnTo>
                <a:lnTo>
                  <a:pt x="228" y="259"/>
                </a:lnTo>
                <a:lnTo>
                  <a:pt x="228" y="259"/>
                </a:lnTo>
                <a:lnTo>
                  <a:pt x="228" y="255"/>
                </a:lnTo>
                <a:lnTo>
                  <a:pt x="228" y="253"/>
                </a:lnTo>
                <a:lnTo>
                  <a:pt x="228" y="251"/>
                </a:lnTo>
                <a:lnTo>
                  <a:pt x="230" y="249"/>
                </a:lnTo>
                <a:lnTo>
                  <a:pt x="230" y="249"/>
                </a:lnTo>
                <a:lnTo>
                  <a:pt x="240" y="236"/>
                </a:lnTo>
                <a:lnTo>
                  <a:pt x="245" y="234"/>
                </a:lnTo>
                <a:lnTo>
                  <a:pt x="245" y="234"/>
                </a:lnTo>
                <a:lnTo>
                  <a:pt x="249" y="230"/>
                </a:lnTo>
                <a:lnTo>
                  <a:pt x="253" y="228"/>
                </a:lnTo>
                <a:lnTo>
                  <a:pt x="257" y="224"/>
                </a:lnTo>
                <a:lnTo>
                  <a:pt x="270" y="211"/>
                </a:lnTo>
                <a:lnTo>
                  <a:pt x="270" y="211"/>
                </a:lnTo>
                <a:lnTo>
                  <a:pt x="272" y="209"/>
                </a:lnTo>
                <a:lnTo>
                  <a:pt x="272" y="209"/>
                </a:lnTo>
                <a:lnTo>
                  <a:pt x="270" y="207"/>
                </a:lnTo>
                <a:lnTo>
                  <a:pt x="270" y="207"/>
                </a:lnTo>
                <a:lnTo>
                  <a:pt x="268" y="205"/>
                </a:lnTo>
                <a:lnTo>
                  <a:pt x="268" y="203"/>
                </a:lnTo>
                <a:lnTo>
                  <a:pt x="268" y="203"/>
                </a:lnTo>
                <a:lnTo>
                  <a:pt x="268" y="201"/>
                </a:lnTo>
                <a:lnTo>
                  <a:pt x="270" y="199"/>
                </a:lnTo>
                <a:lnTo>
                  <a:pt x="272" y="199"/>
                </a:lnTo>
                <a:lnTo>
                  <a:pt x="272" y="199"/>
                </a:lnTo>
                <a:lnTo>
                  <a:pt x="272" y="199"/>
                </a:lnTo>
                <a:lnTo>
                  <a:pt x="274" y="199"/>
                </a:lnTo>
                <a:lnTo>
                  <a:pt x="274" y="201"/>
                </a:lnTo>
                <a:lnTo>
                  <a:pt x="274" y="201"/>
                </a:lnTo>
                <a:lnTo>
                  <a:pt x="276" y="203"/>
                </a:lnTo>
                <a:lnTo>
                  <a:pt x="278" y="203"/>
                </a:lnTo>
                <a:lnTo>
                  <a:pt x="280" y="205"/>
                </a:lnTo>
                <a:lnTo>
                  <a:pt x="290" y="201"/>
                </a:lnTo>
                <a:lnTo>
                  <a:pt x="293" y="205"/>
                </a:lnTo>
                <a:lnTo>
                  <a:pt x="297" y="203"/>
                </a:lnTo>
                <a:lnTo>
                  <a:pt x="297" y="203"/>
                </a:lnTo>
                <a:lnTo>
                  <a:pt x="299" y="203"/>
                </a:lnTo>
                <a:lnTo>
                  <a:pt x="301" y="203"/>
                </a:lnTo>
                <a:lnTo>
                  <a:pt x="303" y="201"/>
                </a:lnTo>
                <a:lnTo>
                  <a:pt x="307" y="199"/>
                </a:lnTo>
                <a:lnTo>
                  <a:pt x="311" y="197"/>
                </a:lnTo>
                <a:lnTo>
                  <a:pt x="318" y="195"/>
                </a:lnTo>
                <a:lnTo>
                  <a:pt x="326" y="193"/>
                </a:lnTo>
                <a:lnTo>
                  <a:pt x="326" y="193"/>
                </a:lnTo>
                <a:lnTo>
                  <a:pt x="328" y="190"/>
                </a:lnTo>
                <a:lnTo>
                  <a:pt x="336" y="186"/>
                </a:lnTo>
                <a:lnTo>
                  <a:pt x="341" y="184"/>
                </a:lnTo>
                <a:lnTo>
                  <a:pt x="372" y="174"/>
                </a:lnTo>
                <a:lnTo>
                  <a:pt x="376" y="170"/>
                </a:lnTo>
                <a:lnTo>
                  <a:pt x="378" y="170"/>
                </a:lnTo>
                <a:lnTo>
                  <a:pt x="378" y="170"/>
                </a:lnTo>
                <a:lnTo>
                  <a:pt x="380" y="172"/>
                </a:lnTo>
                <a:lnTo>
                  <a:pt x="382" y="172"/>
                </a:lnTo>
                <a:lnTo>
                  <a:pt x="384" y="172"/>
                </a:lnTo>
                <a:lnTo>
                  <a:pt x="384" y="174"/>
                </a:lnTo>
                <a:lnTo>
                  <a:pt x="389" y="174"/>
                </a:lnTo>
                <a:lnTo>
                  <a:pt x="397" y="172"/>
                </a:lnTo>
                <a:lnTo>
                  <a:pt x="401" y="170"/>
                </a:lnTo>
                <a:lnTo>
                  <a:pt x="403" y="168"/>
                </a:lnTo>
                <a:lnTo>
                  <a:pt x="405" y="165"/>
                </a:lnTo>
                <a:lnTo>
                  <a:pt x="414" y="161"/>
                </a:lnTo>
                <a:lnTo>
                  <a:pt x="420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59"/>
                </a:lnTo>
                <a:lnTo>
                  <a:pt x="445" y="161"/>
                </a:lnTo>
                <a:lnTo>
                  <a:pt x="443" y="163"/>
                </a:lnTo>
                <a:lnTo>
                  <a:pt x="441" y="168"/>
                </a:lnTo>
                <a:lnTo>
                  <a:pt x="437" y="174"/>
                </a:lnTo>
                <a:lnTo>
                  <a:pt x="428" y="184"/>
                </a:lnTo>
                <a:lnTo>
                  <a:pt x="426" y="188"/>
                </a:lnTo>
                <a:lnTo>
                  <a:pt x="424" y="190"/>
                </a:lnTo>
                <a:lnTo>
                  <a:pt x="426" y="193"/>
                </a:lnTo>
                <a:lnTo>
                  <a:pt x="426" y="193"/>
                </a:lnTo>
                <a:lnTo>
                  <a:pt x="426" y="199"/>
                </a:lnTo>
                <a:lnTo>
                  <a:pt x="426" y="201"/>
                </a:lnTo>
                <a:lnTo>
                  <a:pt x="428" y="201"/>
                </a:lnTo>
                <a:lnTo>
                  <a:pt x="428" y="203"/>
                </a:lnTo>
                <a:lnTo>
                  <a:pt x="430" y="203"/>
                </a:lnTo>
                <a:lnTo>
                  <a:pt x="430" y="203"/>
                </a:lnTo>
                <a:lnTo>
                  <a:pt x="430" y="205"/>
                </a:lnTo>
                <a:lnTo>
                  <a:pt x="433" y="205"/>
                </a:lnTo>
                <a:lnTo>
                  <a:pt x="435" y="207"/>
                </a:lnTo>
                <a:lnTo>
                  <a:pt x="435" y="207"/>
                </a:lnTo>
                <a:lnTo>
                  <a:pt x="437" y="209"/>
                </a:lnTo>
                <a:lnTo>
                  <a:pt x="437" y="213"/>
                </a:lnTo>
                <a:lnTo>
                  <a:pt x="437" y="216"/>
                </a:lnTo>
                <a:lnTo>
                  <a:pt x="435" y="220"/>
                </a:lnTo>
                <a:lnTo>
                  <a:pt x="435" y="220"/>
                </a:lnTo>
                <a:lnTo>
                  <a:pt x="435" y="220"/>
                </a:lnTo>
                <a:lnTo>
                  <a:pt x="437" y="222"/>
                </a:lnTo>
                <a:lnTo>
                  <a:pt x="437" y="222"/>
                </a:lnTo>
                <a:lnTo>
                  <a:pt x="437" y="224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37" y="226"/>
                </a:lnTo>
                <a:lnTo>
                  <a:pt x="441" y="222"/>
                </a:lnTo>
                <a:lnTo>
                  <a:pt x="441" y="222"/>
                </a:lnTo>
                <a:lnTo>
                  <a:pt x="441" y="222"/>
                </a:lnTo>
                <a:lnTo>
                  <a:pt x="443" y="222"/>
                </a:lnTo>
                <a:lnTo>
                  <a:pt x="443" y="222"/>
                </a:lnTo>
                <a:lnTo>
                  <a:pt x="443" y="220"/>
                </a:lnTo>
                <a:lnTo>
                  <a:pt x="445" y="220"/>
                </a:lnTo>
                <a:lnTo>
                  <a:pt x="445" y="222"/>
                </a:lnTo>
                <a:lnTo>
                  <a:pt x="447" y="222"/>
                </a:lnTo>
                <a:lnTo>
                  <a:pt x="447" y="224"/>
                </a:lnTo>
                <a:lnTo>
                  <a:pt x="449" y="226"/>
                </a:lnTo>
                <a:lnTo>
                  <a:pt x="449" y="226"/>
                </a:lnTo>
                <a:lnTo>
                  <a:pt x="449" y="230"/>
                </a:lnTo>
                <a:lnTo>
                  <a:pt x="449" y="230"/>
                </a:lnTo>
                <a:lnTo>
                  <a:pt x="449" y="230"/>
                </a:lnTo>
                <a:lnTo>
                  <a:pt x="447" y="230"/>
                </a:lnTo>
                <a:lnTo>
                  <a:pt x="447" y="230"/>
                </a:lnTo>
                <a:lnTo>
                  <a:pt x="445" y="232"/>
                </a:lnTo>
                <a:lnTo>
                  <a:pt x="445" y="232"/>
                </a:lnTo>
                <a:lnTo>
                  <a:pt x="445" y="232"/>
                </a:lnTo>
                <a:lnTo>
                  <a:pt x="445" y="234"/>
                </a:lnTo>
                <a:lnTo>
                  <a:pt x="445" y="234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3" y="236"/>
                </a:lnTo>
                <a:lnTo>
                  <a:pt x="441" y="236"/>
                </a:lnTo>
                <a:lnTo>
                  <a:pt x="441" y="236"/>
                </a:lnTo>
                <a:lnTo>
                  <a:pt x="439" y="239"/>
                </a:lnTo>
                <a:lnTo>
                  <a:pt x="439" y="239"/>
                </a:lnTo>
                <a:lnTo>
                  <a:pt x="439" y="241"/>
                </a:lnTo>
                <a:lnTo>
                  <a:pt x="439" y="241"/>
                </a:lnTo>
                <a:lnTo>
                  <a:pt x="439" y="241"/>
                </a:lnTo>
                <a:lnTo>
                  <a:pt x="435" y="239"/>
                </a:lnTo>
                <a:lnTo>
                  <a:pt x="435" y="239"/>
                </a:lnTo>
                <a:lnTo>
                  <a:pt x="435" y="239"/>
                </a:lnTo>
                <a:lnTo>
                  <a:pt x="433" y="241"/>
                </a:lnTo>
                <a:lnTo>
                  <a:pt x="433" y="241"/>
                </a:lnTo>
                <a:lnTo>
                  <a:pt x="428" y="239"/>
                </a:lnTo>
                <a:lnTo>
                  <a:pt x="428" y="239"/>
                </a:lnTo>
                <a:lnTo>
                  <a:pt x="412" y="247"/>
                </a:lnTo>
                <a:lnTo>
                  <a:pt x="410" y="245"/>
                </a:lnTo>
                <a:lnTo>
                  <a:pt x="407" y="245"/>
                </a:lnTo>
                <a:lnTo>
                  <a:pt x="405" y="243"/>
                </a:lnTo>
                <a:lnTo>
                  <a:pt x="403" y="241"/>
                </a:lnTo>
                <a:lnTo>
                  <a:pt x="401" y="241"/>
                </a:lnTo>
                <a:lnTo>
                  <a:pt x="401" y="241"/>
                </a:lnTo>
                <a:lnTo>
                  <a:pt x="399" y="243"/>
                </a:lnTo>
                <a:lnTo>
                  <a:pt x="397" y="243"/>
                </a:lnTo>
                <a:lnTo>
                  <a:pt x="397" y="243"/>
                </a:lnTo>
                <a:lnTo>
                  <a:pt x="395" y="245"/>
                </a:lnTo>
                <a:lnTo>
                  <a:pt x="395" y="245"/>
                </a:lnTo>
                <a:lnTo>
                  <a:pt x="395" y="249"/>
                </a:lnTo>
                <a:lnTo>
                  <a:pt x="395" y="249"/>
                </a:lnTo>
                <a:lnTo>
                  <a:pt x="393" y="251"/>
                </a:lnTo>
                <a:lnTo>
                  <a:pt x="393" y="253"/>
                </a:lnTo>
                <a:lnTo>
                  <a:pt x="389" y="255"/>
                </a:lnTo>
                <a:lnTo>
                  <a:pt x="387" y="257"/>
                </a:lnTo>
                <a:lnTo>
                  <a:pt x="387" y="257"/>
                </a:lnTo>
                <a:lnTo>
                  <a:pt x="384" y="257"/>
                </a:lnTo>
                <a:lnTo>
                  <a:pt x="382" y="259"/>
                </a:lnTo>
                <a:lnTo>
                  <a:pt x="378" y="264"/>
                </a:lnTo>
                <a:lnTo>
                  <a:pt x="372" y="266"/>
                </a:lnTo>
                <a:lnTo>
                  <a:pt x="372" y="268"/>
                </a:lnTo>
                <a:lnTo>
                  <a:pt x="370" y="268"/>
                </a:lnTo>
                <a:lnTo>
                  <a:pt x="368" y="268"/>
                </a:lnTo>
                <a:lnTo>
                  <a:pt x="366" y="266"/>
                </a:lnTo>
                <a:lnTo>
                  <a:pt x="366" y="268"/>
                </a:lnTo>
                <a:lnTo>
                  <a:pt x="366" y="268"/>
                </a:lnTo>
                <a:lnTo>
                  <a:pt x="364" y="268"/>
                </a:lnTo>
                <a:lnTo>
                  <a:pt x="366" y="272"/>
                </a:lnTo>
                <a:lnTo>
                  <a:pt x="366" y="272"/>
                </a:lnTo>
                <a:lnTo>
                  <a:pt x="366" y="272"/>
                </a:lnTo>
                <a:lnTo>
                  <a:pt x="368" y="274"/>
                </a:lnTo>
                <a:lnTo>
                  <a:pt x="370" y="274"/>
                </a:lnTo>
                <a:lnTo>
                  <a:pt x="370" y="276"/>
                </a:lnTo>
                <a:lnTo>
                  <a:pt x="370" y="278"/>
                </a:lnTo>
                <a:lnTo>
                  <a:pt x="370" y="282"/>
                </a:lnTo>
                <a:lnTo>
                  <a:pt x="370" y="284"/>
                </a:lnTo>
                <a:lnTo>
                  <a:pt x="370" y="284"/>
                </a:lnTo>
                <a:lnTo>
                  <a:pt x="368" y="284"/>
                </a:lnTo>
                <a:lnTo>
                  <a:pt x="368" y="287"/>
                </a:lnTo>
                <a:lnTo>
                  <a:pt x="368" y="287"/>
                </a:lnTo>
                <a:lnTo>
                  <a:pt x="368" y="287"/>
                </a:lnTo>
                <a:lnTo>
                  <a:pt x="366" y="289"/>
                </a:lnTo>
                <a:lnTo>
                  <a:pt x="366" y="291"/>
                </a:lnTo>
                <a:lnTo>
                  <a:pt x="368" y="291"/>
                </a:lnTo>
                <a:lnTo>
                  <a:pt x="368" y="293"/>
                </a:lnTo>
                <a:lnTo>
                  <a:pt x="370" y="295"/>
                </a:lnTo>
                <a:lnTo>
                  <a:pt x="370" y="295"/>
                </a:lnTo>
                <a:lnTo>
                  <a:pt x="370" y="295"/>
                </a:lnTo>
                <a:lnTo>
                  <a:pt x="370" y="299"/>
                </a:lnTo>
                <a:lnTo>
                  <a:pt x="370" y="301"/>
                </a:lnTo>
                <a:lnTo>
                  <a:pt x="370" y="303"/>
                </a:lnTo>
                <a:lnTo>
                  <a:pt x="370" y="303"/>
                </a:lnTo>
                <a:lnTo>
                  <a:pt x="372" y="307"/>
                </a:lnTo>
                <a:lnTo>
                  <a:pt x="372" y="312"/>
                </a:lnTo>
                <a:lnTo>
                  <a:pt x="372" y="312"/>
                </a:lnTo>
                <a:lnTo>
                  <a:pt x="372" y="312"/>
                </a:lnTo>
                <a:lnTo>
                  <a:pt x="374" y="312"/>
                </a:lnTo>
                <a:lnTo>
                  <a:pt x="378" y="310"/>
                </a:lnTo>
                <a:lnTo>
                  <a:pt x="387" y="307"/>
                </a:lnTo>
                <a:lnTo>
                  <a:pt x="389" y="305"/>
                </a:lnTo>
                <a:lnTo>
                  <a:pt x="391" y="301"/>
                </a:lnTo>
                <a:lnTo>
                  <a:pt x="393" y="297"/>
                </a:lnTo>
                <a:lnTo>
                  <a:pt x="397" y="293"/>
                </a:lnTo>
                <a:lnTo>
                  <a:pt x="401" y="293"/>
                </a:lnTo>
                <a:lnTo>
                  <a:pt x="403" y="293"/>
                </a:lnTo>
                <a:lnTo>
                  <a:pt x="405" y="293"/>
                </a:lnTo>
                <a:lnTo>
                  <a:pt x="405" y="293"/>
                </a:lnTo>
                <a:lnTo>
                  <a:pt x="407" y="291"/>
                </a:lnTo>
                <a:lnTo>
                  <a:pt x="410" y="287"/>
                </a:lnTo>
                <a:lnTo>
                  <a:pt x="410" y="287"/>
                </a:lnTo>
                <a:lnTo>
                  <a:pt x="412" y="284"/>
                </a:lnTo>
                <a:lnTo>
                  <a:pt x="416" y="284"/>
                </a:lnTo>
                <a:lnTo>
                  <a:pt x="418" y="284"/>
                </a:lnTo>
                <a:lnTo>
                  <a:pt x="418" y="282"/>
                </a:lnTo>
                <a:lnTo>
                  <a:pt x="420" y="278"/>
                </a:lnTo>
                <a:lnTo>
                  <a:pt x="426" y="272"/>
                </a:lnTo>
                <a:lnTo>
                  <a:pt x="428" y="272"/>
                </a:lnTo>
                <a:lnTo>
                  <a:pt x="435" y="270"/>
                </a:lnTo>
                <a:lnTo>
                  <a:pt x="437" y="270"/>
                </a:lnTo>
                <a:lnTo>
                  <a:pt x="439" y="266"/>
                </a:lnTo>
                <a:lnTo>
                  <a:pt x="441" y="264"/>
                </a:lnTo>
                <a:lnTo>
                  <a:pt x="445" y="255"/>
                </a:lnTo>
                <a:lnTo>
                  <a:pt x="449" y="251"/>
                </a:lnTo>
                <a:lnTo>
                  <a:pt x="456" y="247"/>
                </a:lnTo>
                <a:lnTo>
                  <a:pt x="462" y="243"/>
                </a:lnTo>
                <a:lnTo>
                  <a:pt x="489" y="239"/>
                </a:lnTo>
                <a:lnTo>
                  <a:pt x="495" y="239"/>
                </a:lnTo>
                <a:lnTo>
                  <a:pt x="497" y="239"/>
                </a:lnTo>
                <a:lnTo>
                  <a:pt x="499" y="239"/>
                </a:lnTo>
                <a:lnTo>
                  <a:pt x="501" y="239"/>
                </a:lnTo>
                <a:lnTo>
                  <a:pt x="504" y="236"/>
                </a:lnTo>
                <a:lnTo>
                  <a:pt x="506" y="234"/>
                </a:lnTo>
                <a:lnTo>
                  <a:pt x="506" y="232"/>
                </a:lnTo>
                <a:lnTo>
                  <a:pt x="508" y="232"/>
                </a:lnTo>
                <a:lnTo>
                  <a:pt x="510" y="232"/>
                </a:lnTo>
                <a:lnTo>
                  <a:pt x="510" y="232"/>
                </a:lnTo>
                <a:lnTo>
                  <a:pt x="512" y="234"/>
                </a:lnTo>
                <a:lnTo>
                  <a:pt x="512" y="234"/>
                </a:lnTo>
                <a:lnTo>
                  <a:pt x="514" y="234"/>
                </a:lnTo>
                <a:lnTo>
                  <a:pt x="514" y="232"/>
                </a:lnTo>
                <a:lnTo>
                  <a:pt x="516" y="232"/>
                </a:lnTo>
                <a:lnTo>
                  <a:pt x="518" y="230"/>
                </a:lnTo>
                <a:lnTo>
                  <a:pt x="518" y="230"/>
                </a:lnTo>
                <a:lnTo>
                  <a:pt x="520" y="232"/>
                </a:lnTo>
                <a:lnTo>
                  <a:pt x="524" y="232"/>
                </a:lnTo>
                <a:lnTo>
                  <a:pt x="527" y="234"/>
                </a:lnTo>
                <a:lnTo>
                  <a:pt x="527" y="236"/>
                </a:lnTo>
                <a:lnTo>
                  <a:pt x="529" y="239"/>
                </a:lnTo>
                <a:lnTo>
                  <a:pt x="531" y="241"/>
                </a:lnTo>
                <a:lnTo>
                  <a:pt x="535" y="245"/>
                </a:lnTo>
                <a:lnTo>
                  <a:pt x="535" y="245"/>
                </a:lnTo>
                <a:lnTo>
                  <a:pt x="535" y="247"/>
                </a:lnTo>
                <a:lnTo>
                  <a:pt x="533" y="249"/>
                </a:lnTo>
                <a:lnTo>
                  <a:pt x="533" y="251"/>
                </a:lnTo>
                <a:lnTo>
                  <a:pt x="535" y="253"/>
                </a:lnTo>
                <a:lnTo>
                  <a:pt x="550" y="259"/>
                </a:lnTo>
                <a:lnTo>
                  <a:pt x="550" y="259"/>
                </a:lnTo>
                <a:lnTo>
                  <a:pt x="552" y="261"/>
                </a:lnTo>
                <a:lnTo>
                  <a:pt x="552" y="261"/>
                </a:lnTo>
                <a:lnTo>
                  <a:pt x="554" y="261"/>
                </a:lnTo>
                <a:lnTo>
                  <a:pt x="554" y="261"/>
                </a:lnTo>
                <a:lnTo>
                  <a:pt x="556" y="261"/>
                </a:lnTo>
                <a:lnTo>
                  <a:pt x="556" y="261"/>
                </a:lnTo>
                <a:lnTo>
                  <a:pt x="556" y="261"/>
                </a:lnTo>
                <a:lnTo>
                  <a:pt x="558" y="261"/>
                </a:lnTo>
                <a:lnTo>
                  <a:pt x="558" y="261"/>
                </a:lnTo>
                <a:lnTo>
                  <a:pt x="560" y="264"/>
                </a:lnTo>
                <a:lnTo>
                  <a:pt x="560" y="261"/>
                </a:lnTo>
                <a:lnTo>
                  <a:pt x="562" y="261"/>
                </a:lnTo>
                <a:lnTo>
                  <a:pt x="562" y="259"/>
                </a:lnTo>
                <a:lnTo>
                  <a:pt x="562" y="257"/>
                </a:lnTo>
                <a:lnTo>
                  <a:pt x="562" y="257"/>
                </a:lnTo>
                <a:lnTo>
                  <a:pt x="562" y="255"/>
                </a:lnTo>
                <a:lnTo>
                  <a:pt x="560" y="255"/>
                </a:lnTo>
                <a:lnTo>
                  <a:pt x="560" y="255"/>
                </a:lnTo>
                <a:lnTo>
                  <a:pt x="560" y="253"/>
                </a:lnTo>
                <a:lnTo>
                  <a:pt x="560" y="251"/>
                </a:lnTo>
                <a:lnTo>
                  <a:pt x="558" y="251"/>
                </a:lnTo>
                <a:lnTo>
                  <a:pt x="556" y="247"/>
                </a:lnTo>
                <a:lnTo>
                  <a:pt x="539" y="226"/>
                </a:lnTo>
                <a:lnTo>
                  <a:pt x="537" y="222"/>
                </a:lnTo>
                <a:lnTo>
                  <a:pt x="537" y="220"/>
                </a:lnTo>
                <a:lnTo>
                  <a:pt x="537" y="216"/>
                </a:lnTo>
                <a:lnTo>
                  <a:pt x="537" y="213"/>
                </a:lnTo>
                <a:lnTo>
                  <a:pt x="537" y="213"/>
                </a:lnTo>
                <a:lnTo>
                  <a:pt x="537" y="211"/>
                </a:lnTo>
                <a:lnTo>
                  <a:pt x="537" y="209"/>
                </a:lnTo>
                <a:lnTo>
                  <a:pt x="537" y="209"/>
                </a:lnTo>
                <a:lnTo>
                  <a:pt x="535" y="207"/>
                </a:lnTo>
                <a:lnTo>
                  <a:pt x="535" y="207"/>
                </a:lnTo>
                <a:lnTo>
                  <a:pt x="535" y="203"/>
                </a:lnTo>
                <a:lnTo>
                  <a:pt x="535" y="201"/>
                </a:lnTo>
                <a:lnTo>
                  <a:pt x="537" y="199"/>
                </a:lnTo>
                <a:lnTo>
                  <a:pt x="539" y="199"/>
                </a:lnTo>
                <a:lnTo>
                  <a:pt x="543" y="195"/>
                </a:lnTo>
                <a:lnTo>
                  <a:pt x="545" y="195"/>
                </a:lnTo>
                <a:lnTo>
                  <a:pt x="547" y="188"/>
                </a:lnTo>
                <a:lnTo>
                  <a:pt x="550" y="188"/>
                </a:lnTo>
                <a:lnTo>
                  <a:pt x="552" y="188"/>
                </a:lnTo>
                <a:lnTo>
                  <a:pt x="554" y="186"/>
                </a:lnTo>
                <a:lnTo>
                  <a:pt x="554" y="186"/>
                </a:lnTo>
                <a:lnTo>
                  <a:pt x="556" y="186"/>
                </a:lnTo>
                <a:lnTo>
                  <a:pt x="556" y="184"/>
                </a:lnTo>
                <a:lnTo>
                  <a:pt x="556" y="184"/>
                </a:lnTo>
                <a:lnTo>
                  <a:pt x="556" y="184"/>
                </a:lnTo>
                <a:lnTo>
                  <a:pt x="558" y="182"/>
                </a:lnTo>
                <a:lnTo>
                  <a:pt x="558" y="182"/>
                </a:lnTo>
                <a:lnTo>
                  <a:pt x="560" y="180"/>
                </a:lnTo>
                <a:lnTo>
                  <a:pt x="560" y="180"/>
                </a:lnTo>
                <a:lnTo>
                  <a:pt x="562" y="180"/>
                </a:lnTo>
                <a:lnTo>
                  <a:pt x="562" y="178"/>
                </a:lnTo>
                <a:lnTo>
                  <a:pt x="568" y="174"/>
                </a:lnTo>
                <a:lnTo>
                  <a:pt x="568" y="172"/>
                </a:lnTo>
                <a:lnTo>
                  <a:pt x="570" y="170"/>
                </a:lnTo>
                <a:lnTo>
                  <a:pt x="573" y="170"/>
                </a:lnTo>
                <a:lnTo>
                  <a:pt x="573" y="168"/>
                </a:lnTo>
                <a:lnTo>
                  <a:pt x="575" y="168"/>
                </a:lnTo>
                <a:lnTo>
                  <a:pt x="577" y="168"/>
                </a:lnTo>
                <a:lnTo>
                  <a:pt x="579" y="170"/>
                </a:lnTo>
                <a:lnTo>
                  <a:pt x="579" y="172"/>
                </a:lnTo>
                <a:lnTo>
                  <a:pt x="579" y="172"/>
                </a:lnTo>
                <a:lnTo>
                  <a:pt x="581" y="172"/>
                </a:lnTo>
                <a:lnTo>
                  <a:pt x="583" y="170"/>
                </a:lnTo>
                <a:lnTo>
                  <a:pt x="583" y="170"/>
                </a:lnTo>
                <a:lnTo>
                  <a:pt x="583" y="168"/>
                </a:lnTo>
                <a:lnTo>
                  <a:pt x="583" y="165"/>
                </a:lnTo>
                <a:lnTo>
                  <a:pt x="583" y="163"/>
                </a:lnTo>
                <a:lnTo>
                  <a:pt x="585" y="159"/>
                </a:lnTo>
                <a:lnTo>
                  <a:pt x="585" y="159"/>
                </a:lnTo>
                <a:lnTo>
                  <a:pt x="585" y="155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1" name="Freeform 106">
            <a:extLst>
              <a:ext uri="{FF2B5EF4-FFF2-40B4-BE49-F238E27FC236}">
                <a16:creationId xmlns:a16="http://schemas.microsoft.com/office/drawing/2014/main" id="{D68964F7-E477-47C5-9FED-7CD928E26F42}"/>
              </a:ext>
            </a:extLst>
          </p:cNvPr>
          <p:cNvSpPr>
            <a:spLocks noEditPoints="1"/>
          </p:cNvSpPr>
          <p:nvPr/>
        </p:nvSpPr>
        <p:spPr bwMode="auto">
          <a:xfrm>
            <a:off x="7763274" y="4286564"/>
            <a:ext cx="1255427" cy="1000880"/>
          </a:xfrm>
          <a:custGeom>
            <a:avLst/>
            <a:gdLst>
              <a:gd name="T0" fmla="*/ 794 w 817"/>
              <a:gd name="T1" fmla="*/ 11 h 687"/>
              <a:gd name="T2" fmla="*/ 748 w 817"/>
              <a:gd name="T3" fmla="*/ 40 h 687"/>
              <a:gd name="T4" fmla="*/ 710 w 817"/>
              <a:gd name="T5" fmla="*/ 25 h 687"/>
              <a:gd name="T6" fmla="*/ 681 w 817"/>
              <a:gd name="T7" fmla="*/ 19 h 687"/>
              <a:gd name="T8" fmla="*/ 677 w 817"/>
              <a:gd name="T9" fmla="*/ 32 h 687"/>
              <a:gd name="T10" fmla="*/ 643 w 817"/>
              <a:gd name="T11" fmla="*/ 67 h 687"/>
              <a:gd name="T12" fmla="*/ 612 w 817"/>
              <a:gd name="T13" fmla="*/ 88 h 687"/>
              <a:gd name="T14" fmla="*/ 587 w 817"/>
              <a:gd name="T15" fmla="*/ 71 h 687"/>
              <a:gd name="T16" fmla="*/ 568 w 817"/>
              <a:gd name="T17" fmla="*/ 117 h 687"/>
              <a:gd name="T18" fmla="*/ 510 w 817"/>
              <a:gd name="T19" fmla="*/ 144 h 687"/>
              <a:gd name="T20" fmla="*/ 487 w 817"/>
              <a:gd name="T21" fmla="*/ 172 h 687"/>
              <a:gd name="T22" fmla="*/ 464 w 817"/>
              <a:gd name="T23" fmla="*/ 195 h 687"/>
              <a:gd name="T24" fmla="*/ 424 w 817"/>
              <a:gd name="T25" fmla="*/ 209 h 687"/>
              <a:gd name="T26" fmla="*/ 403 w 817"/>
              <a:gd name="T27" fmla="*/ 224 h 687"/>
              <a:gd name="T28" fmla="*/ 382 w 817"/>
              <a:gd name="T29" fmla="*/ 226 h 687"/>
              <a:gd name="T30" fmla="*/ 372 w 817"/>
              <a:gd name="T31" fmla="*/ 234 h 687"/>
              <a:gd name="T32" fmla="*/ 393 w 817"/>
              <a:gd name="T33" fmla="*/ 253 h 687"/>
              <a:gd name="T34" fmla="*/ 366 w 817"/>
              <a:gd name="T35" fmla="*/ 245 h 687"/>
              <a:gd name="T36" fmla="*/ 336 w 817"/>
              <a:gd name="T37" fmla="*/ 234 h 687"/>
              <a:gd name="T38" fmla="*/ 315 w 817"/>
              <a:gd name="T39" fmla="*/ 264 h 687"/>
              <a:gd name="T40" fmla="*/ 255 w 817"/>
              <a:gd name="T41" fmla="*/ 286 h 687"/>
              <a:gd name="T42" fmla="*/ 224 w 817"/>
              <a:gd name="T43" fmla="*/ 324 h 687"/>
              <a:gd name="T44" fmla="*/ 190 w 817"/>
              <a:gd name="T45" fmla="*/ 328 h 687"/>
              <a:gd name="T46" fmla="*/ 148 w 817"/>
              <a:gd name="T47" fmla="*/ 349 h 687"/>
              <a:gd name="T48" fmla="*/ 113 w 817"/>
              <a:gd name="T49" fmla="*/ 349 h 687"/>
              <a:gd name="T50" fmla="*/ 52 w 817"/>
              <a:gd name="T51" fmla="*/ 339 h 687"/>
              <a:gd name="T52" fmla="*/ 25 w 817"/>
              <a:gd name="T53" fmla="*/ 387 h 687"/>
              <a:gd name="T54" fmla="*/ 31 w 817"/>
              <a:gd name="T55" fmla="*/ 441 h 687"/>
              <a:gd name="T56" fmla="*/ 10 w 817"/>
              <a:gd name="T57" fmla="*/ 449 h 687"/>
              <a:gd name="T58" fmla="*/ 21 w 817"/>
              <a:gd name="T59" fmla="*/ 495 h 687"/>
              <a:gd name="T60" fmla="*/ 36 w 817"/>
              <a:gd name="T61" fmla="*/ 522 h 687"/>
              <a:gd name="T62" fmla="*/ 65 w 817"/>
              <a:gd name="T63" fmla="*/ 514 h 687"/>
              <a:gd name="T64" fmla="*/ 63 w 817"/>
              <a:gd name="T65" fmla="*/ 533 h 687"/>
              <a:gd name="T66" fmla="*/ 63 w 817"/>
              <a:gd name="T67" fmla="*/ 552 h 687"/>
              <a:gd name="T68" fmla="*/ 21 w 817"/>
              <a:gd name="T69" fmla="*/ 527 h 687"/>
              <a:gd name="T70" fmla="*/ 27 w 817"/>
              <a:gd name="T71" fmla="*/ 560 h 687"/>
              <a:gd name="T72" fmla="*/ 42 w 817"/>
              <a:gd name="T73" fmla="*/ 564 h 687"/>
              <a:gd name="T74" fmla="*/ 59 w 817"/>
              <a:gd name="T75" fmla="*/ 562 h 687"/>
              <a:gd name="T76" fmla="*/ 90 w 817"/>
              <a:gd name="T77" fmla="*/ 568 h 687"/>
              <a:gd name="T78" fmla="*/ 115 w 817"/>
              <a:gd name="T79" fmla="*/ 554 h 687"/>
              <a:gd name="T80" fmla="*/ 140 w 817"/>
              <a:gd name="T81" fmla="*/ 564 h 687"/>
              <a:gd name="T82" fmla="*/ 159 w 817"/>
              <a:gd name="T83" fmla="*/ 587 h 687"/>
              <a:gd name="T84" fmla="*/ 171 w 817"/>
              <a:gd name="T85" fmla="*/ 616 h 687"/>
              <a:gd name="T86" fmla="*/ 182 w 817"/>
              <a:gd name="T87" fmla="*/ 642 h 687"/>
              <a:gd name="T88" fmla="*/ 161 w 817"/>
              <a:gd name="T89" fmla="*/ 664 h 687"/>
              <a:gd name="T90" fmla="*/ 182 w 817"/>
              <a:gd name="T91" fmla="*/ 677 h 687"/>
              <a:gd name="T92" fmla="*/ 226 w 817"/>
              <a:gd name="T93" fmla="*/ 642 h 687"/>
              <a:gd name="T94" fmla="*/ 274 w 817"/>
              <a:gd name="T95" fmla="*/ 625 h 687"/>
              <a:gd name="T96" fmla="*/ 309 w 817"/>
              <a:gd name="T97" fmla="*/ 623 h 687"/>
              <a:gd name="T98" fmla="*/ 338 w 817"/>
              <a:gd name="T99" fmla="*/ 596 h 687"/>
              <a:gd name="T100" fmla="*/ 343 w 817"/>
              <a:gd name="T101" fmla="*/ 579 h 687"/>
              <a:gd name="T102" fmla="*/ 338 w 817"/>
              <a:gd name="T103" fmla="*/ 522 h 687"/>
              <a:gd name="T104" fmla="*/ 338 w 817"/>
              <a:gd name="T105" fmla="*/ 433 h 687"/>
              <a:gd name="T106" fmla="*/ 401 w 817"/>
              <a:gd name="T107" fmla="*/ 347 h 687"/>
              <a:gd name="T108" fmla="*/ 435 w 817"/>
              <a:gd name="T109" fmla="*/ 355 h 687"/>
              <a:gd name="T110" fmla="*/ 487 w 817"/>
              <a:gd name="T111" fmla="*/ 299 h 687"/>
              <a:gd name="T112" fmla="*/ 564 w 817"/>
              <a:gd name="T113" fmla="*/ 272 h 687"/>
              <a:gd name="T114" fmla="*/ 572 w 817"/>
              <a:gd name="T115" fmla="*/ 220 h 687"/>
              <a:gd name="T116" fmla="*/ 660 w 817"/>
              <a:gd name="T117" fmla="*/ 157 h 687"/>
              <a:gd name="T118" fmla="*/ 746 w 817"/>
              <a:gd name="T119" fmla="*/ 96 h 687"/>
              <a:gd name="T120" fmla="*/ 806 w 817"/>
              <a:gd name="T121" fmla="*/ 23 h 687"/>
              <a:gd name="T122" fmla="*/ 558 w 817"/>
              <a:gd name="T123" fmla="*/ 261 h 6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17" h="687">
                <a:moveTo>
                  <a:pt x="815" y="7"/>
                </a:moveTo>
                <a:lnTo>
                  <a:pt x="815" y="7"/>
                </a:lnTo>
                <a:lnTo>
                  <a:pt x="815" y="7"/>
                </a:lnTo>
                <a:lnTo>
                  <a:pt x="815" y="9"/>
                </a:lnTo>
                <a:lnTo>
                  <a:pt x="813" y="11"/>
                </a:lnTo>
                <a:lnTo>
                  <a:pt x="811" y="9"/>
                </a:lnTo>
                <a:lnTo>
                  <a:pt x="811" y="9"/>
                </a:lnTo>
                <a:lnTo>
                  <a:pt x="811" y="7"/>
                </a:lnTo>
                <a:lnTo>
                  <a:pt x="811" y="7"/>
                </a:lnTo>
                <a:lnTo>
                  <a:pt x="811" y="5"/>
                </a:lnTo>
                <a:lnTo>
                  <a:pt x="811" y="2"/>
                </a:lnTo>
                <a:lnTo>
                  <a:pt x="813" y="2"/>
                </a:lnTo>
                <a:lnTo>
                  <a:pt x="813" y="2"/>
                </a:lnTo>
                <a:lnTo>
                  <a:pt x="815" y="5"/>
                </a:lnTo>
                <a:lnTo>
                  <a:pt x="815" y="7"/>
                </a:lnTo>
                <a:lnTo>
                  <a:pt x="817" y="7"/>
                </a:lnTo>
                <a:lnTo>
                  <a:pt x="817" y="7"/>
                </a:lnTo>
                <a:lnTo>
                  <a:pt x="815" y="2"/>
                </a:lnTo>
                <a:lnTo>
                  <a:pt x="815" y="2"/>
                </a:lnTo>
                <a:lnTo>
                  <a:pt x="815" y="2"/>
                </a:lnTo>
                <a:lnTo>
                  <a:pt x="813" y="0"/>
                </a:lnTo>
                <a:lnTo>
                  <a:pt x="813" y="0"/>
                </a:lnTo>
                <a:lnTo>
                  <a:pt x="808" y="0"/>
                </a:lnTo>
                <a:lnTo>
                  <a:pt x="808" y="0"/>
                </a:lnTo>
                <a:lnTo>
                  <a:pt x="806" y="0"/>
                </a:lnTo>
                <a:lnTo>
                  <a:pt x="806" y="2"/>
                </a:lnTo>
                <a:lnTo>
                  <a:pt x="806" y="2"/>
                </a:lnTo>
                <a:lnTo>
                  <a:pt x="806" y="2"/>
                </a:lnTo>
                <a:lnTo>
                  <a:pt x="806" y="5"/>
                </a:lnTo>
                <a:lnTo>
                  <a:pt x="806" y="5"/>
                </a:lnTo>
                <a:lnTo>
                  <a:pt x="806" y="7"/>
                </a:lnTo>
                <a:lnTo>
                  <a:pt x="806" y="7"/>
                </a:lnTo>
                <a:lnTo>
                  <a:pt x="804" y="9"/>
                </a:lnTo>
                <a:lnTo>
                  <a:pt x="804" y="9"/>
                </a:lnTo>
                <a:lnTo>
                  <a:pt x="804" y="9"/>
                </a:lnTo>
                <a:lnTo>
                  <a:pt x="802" y="9"/>
                </a:lnTo>
                <a:lnTo>
                  <a:pt x="802" y="7"/>
                </a:lnTo>
                <a:lnTo>
                  <a:pt x="794" y="11"/>
                </a:lnTo>
                <a:lnTo>
                  <a:pt x="794" y="13"/>
                </a:lnTo>
                <a:lnTo>
                  <a:pt x="790" y="15"/>
                </a:lnTo>
                <a:lnTo>
                  <a:pt x="790" y="15"/>
                </a:lnTo>
                <a:lnTo>
                  <a:pt x="788" y="15"/>
                </a:lnTo>
                <a:lnTo>
                  <a:pt x="788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5"/>
                </a:lnTo>
                <a:lnTo>
                  <a:pt x="786" y="17"/>
                </a:lnTo>
                <a:lnTo>
                  <a:pt x="786" y="17"/>
                </a:lnTo>
                <a:lnTo>
                  <a:pt x="786" y="19"/>
                </a:lnTo>
                <a:lnTo>
                  <a:pt x="786" y="19"/>
                </a:lnTo>
                <a:lnTo>
                  <a:pt x="783" y="19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3" y="21"/>
                </a:lnTo>
                <a:lnTo>
                  <a:pt x="786" y="23"/>
                </a:lnTo>
                <a:lnTo>
                  <a:pt x="786" y="23"/>
                </a:lnTo>
                <a:lnTo>
                  <a:pt x="783" y="23"/>
                </a:lnTo>
                <a:lnTo>
                  <a:pt x="781" y="28"/>
                </a:lnTo>
                <a:lnTo>
                  <a:pt x="779" y="30"/>
                </a:lnTo>
                <a:lnTo>
                  <a:pt x="779" y="30"/>
                </a:lnTo>
                <a:lnTo>
                  <a:pt x="777" y="30"/>
                </a:lnTo>
                <a:lnTo>
                  <a:pt x="777" y="30"/>
                </a:lnTo>
                <a:lnTo>
                  <a:pt x="777" y="30"/>
                </a:lnTo>
                <a:lnTo>
                  <a:pt x="775" y="32"/>
                </a:lnTo>
                <a:lnTo>
                  <a:pt x="775" y="34"/>
                </a:lnTo>
                <a:lnTo>
                  <a:pt x="773" y="36"/>
                </a:lnTo>
                <a:lnTo>
                  <a:pt x="771" y="38"/>
                </a:lnTo>
                <a:lnTo>
                  <a:pt x="769" y="38"/>
                </a:lnTo>
                <a:lnTo>
                  <a:pt x="763" y="40"/>
                </a:lnTo>
                <a:lnTo>
                  <a:pt x="756" y="40"/>
                </a:lnTo>
                <a:lnTo>
                  <a:pt x="754" y="42"/>
                </a:lnTo>
                <a:lnTo>
                  <a:pt x="752" y="40"/>
                </a:lnTo>
                <a:lnTo>
                  <a:pt x="752" y="40"/>
                </a:lnTo>
                <a:lnTo>
                  <a:pt x="750" y="40"/>
                </a:lnTo>
                <a:lnTo>
                  <a:pt x="748" y="40"/>
                </a:lnTo>
                <a:lnTo>
                  <a:pt x="746" y="40"/>
                </a:lnTo>
                <a:lnTo>
                  <a:pt x="746" y="38"/>
                </a:lnTo>
                <a:lnTo>
                  <a:pt x="744" y="38"/>
                </a:lnTo>
                <a:lnTo>
                  <a:pt x="744" y="38"/>
                </a:lnTo>
                <a:lnTo>
                  <a:pt x="737" y="38"/>
                </a:lnTo>
                <a:lnTo>
                  <a:pt x="731" y="38"/>
                </a:lnTo>
                <a:lnTo>
                  <a:pt x="727" y="40"/>
                </a:lnTo>
                <a:lnTo>
                  <a:pt x="727" y="38"/>
                </a:lnTo>
                <a:lnTo>
                  <a:pt x="727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8"/>
                </a:lnTo>
                <a:lnTo>
                  <a:pt x="725" y="36"/>
                </a:lnTo>
                <a:lnTo>
                  <a:pt x="723" y="36"/>
                </a:lnTo>
                <a:lnTo>
                  <a:pt x="723" y="34"/>
                </a:lnTo>
                <a:lnTo>
                  <a:pt x="723" y="34"/>
                </a:lnTo>
                <a:lnTo>
                  <a:pt x="723" y="34"/>
                </a:lnTo>
                <a:lnTo>
                  <a:pt x="723" y="32"/>
                </a:lnTo>
                <a:lnTo>
                  <a:pt x="721" y="30"/>
                </a:lnTo>
                <a:lnTo>
                  <a:pt x="721" y="28"/>
                </a:lnTo>
                <a:lnTo>
                  <a:pt x="719" y="28"/>
                </a:lnTo>
                <a:lnTo>
                  <a:pt x="719" y="23"/>
                </a:lnTo>
                <a:lnTo>
                  <a:pt x="717" y="19"/>
                </a:lnTo>
                <a:lnTo>
                  <a:pt x="714" y="17"/>
                </a:lnTo>
                <a:lnTo>
                  <a:pt x="714" y="17"/>
                </a:lnTo>
                <a:lnTo>
                  <a:pt x="712" y="17"/>
                </a:lnTo>
                <a:lnTo>
                  <a:pt x="712" y="17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19"/>
                </a:lnTo>
                <a:lnTo>
                  <a:pt x="712" y="21"/>
                </a:lnTo>
                <a:lnTo>
                  <a:pt x="712" y="21"/>
                </a:lnTo>
                <a:lnTo>
                  <a:pt x="712" y="21"/>
                </a:lnTo>
                <a:lnTo>
                  <a:pt x="712" y="23"/>
                </a:lnTo>
                <a:lnTo>
                  <a:pt x="712" y="23"/>
                </a:lnTo>
                <a:lnTo>
                  <a:pt x="712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5"/>
                </a:lnTo>
                <a:lnTo>
                  <a:pt x="710" y="23"/>
                </a:lnTo>
                <a:lnTo>
                  <a:pt x="708" y="19"/>
                </a:lnTo>
                <a:lnTo>
                  <a:pt x="706" y="17"/>
                </a:lnTo>
                <a:lnTo>
                  <a:pt x="706" y="15"/>
                </a:lnTo>
                <a:lnTo>
                  <a:pt x="702" y="11"/>
                </a:lnTo>
                <a:lnTo>
                  <a:pt x="700" y="9"/>
                </a:lnTo>
                <a:lnTo>
                  <a:pt x="700" y="7"/>
                </a:lnTo>
                <a:lnTo>
                  <a:pt x="698" y="5"/>
                </a:lnTo>
                <a:lnTo>
                  <a:pt x="698" y="5"/>
                </a:lnTo>
                <a:lnTo>
                  <a:pt x="696" y="5"/>
                </a:lnTo>
                <a:lnTo>
                  <a:pt x="696" y="7"/>
                </a:lnTo>
                <a:lnTo>
                  <a:pt x="696" y="7"/>
                </a:lnTo>
                <a:lnTo>
                  <a:pt x="696" y="9"/>
                </a:lnTo>
                <a:lnTo>
                  <a:pt x="696" y="9"/>
                </a:lnTo>
                <a:lnTo>
                  <a:pt x="694" y="11"/>
                </a:lnTo>
                <a:lnTo>
                  <a:pt x="692" y="11"/>
                </a:lnTo>
                <a:lnTo>
                  <a:pt x="692" y="13"/>
                </a:lnTo>
                <a:lnTo>
                  <a:pt x="692" y="13"/>
                </a:lnTo>
                <a:lnTo>
                  <a:pt x="689" y="15"/>
                </a:lnTo>
                <a:lnTo>
                  <a:pt x="689" y="17"/>
                </a:lnTo>
                <a:lnTo>
                  <a:pt x="689" y="17"/>
                </a:lnTo>
                <a:lnTo>
                  <a:pt x="687" y="17"/>
                </a:lnTo>
                <a:lnTo>
                  <a:pt x="687" y="17"/>
                </a:lnTo>
                <a:lnTo>
                  <a:pt x="687" y="17"/>
                </a:lnTo>
                <a:lnTo>
                  <a:pt x="685" y="15"/>
                </a:lnTo>
                <a:lnTo>
                  <a:pt x="685" y="13"/>
                </a:lnTo>
                <a:lnTo>
                  <a:pt x="685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1"/>
                </a:lnTo>
                <a:lnTo>
                  <a:pt x="683" y="15"/>
                </a:lnTo>
                <a:lnTo>
                  <a:pt x="683" y="17"/>
                </a:lnTo>
                <a:lnTo>
                  <a:pt x="683" y="17"/>
                </a:lnTo>
                <a:lnTo>
                  <a:pt x="681" y="17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19"/>
                </a:lnTo>
                <a:lnTo>
                  <a:pt x="681" y="21"/>
                </a:lnTo>
                <a:lnTo>
                  <a:pt x="681" y="21"/>
                </a:lnTo>
                <a:lnTo>
                  <a:pt x="681" y="23"/>
                </a:lnTo>
                <a:lnTo>
                  <a:pt x="679" y="21"/>
                </a:lnTo>
                <a:lnTo>
                  <a:pt x="677" y="21"/>
                </a:lnTo>
                <a:lnTo>
                  <a:pt x="675" y="19"/>
                </a:lnTo>
                <a:lnTo>
                  <a:pt x="673" y="19"/>
                </a:lnTo>
                <a:lnTo>
                  <a:pt x="673" y="19"/>
                </a:lnTo>
                <a:lnTo>
                  <a:pt x="673" y="19"/>
                </a:lnTo>
                <a:lnTo>
                  <a:pt x="671" y="17"/>
                </a:lnTo>
                <a:lnTo>
                  <a:pt x="669" y="17"/>
                </a:lnTo>
                <a:lnTo>
                  <a:pt x="669" y="17"/>
                </a:lnTo>
                <a:lnTo>
                  <a:pt x="669" y="19"/>
                </a:lnTo>
                <a:lnTo>
                  <a:pt x="666" y="19"/>
                </a:lnTo>
                <a:lnTo>
                  <a:pt x="666" y="19"/>
                </a:lnTo>
                <a:lnTo>
                  <a:pt x="666" y="21"/>
                </a:lnTo>
                <a:lnTo>
                  <a:pt x="666" y="21"/>
                </a:lnTo>
                <a:lnTo>
                  <a:pt x="666" y="21"/>
                </a:lnTo>
                <a:lnTo>
                  <a:pt x="669" y="23"/>
                </a:lnTo>
                <a:lnTo>
                  <a:pt x="669" y="23"/>
                </a:lnTo>
                <a:lnTo>
                  <a:pt x="669" y="25"/>
                </a:lnTo>
                <a:lnTo>
                  <a:pt x="669" y="25"/>
                </a:lnTo>
                <a:lnTo>
                  <a:pt x="671" y="28"/>
                </a:lnTo>
                <a:lnTo>
                  <a:pt x="671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3" y="30"/>
                </a:lnTo>
                <a:lnTo>
                  <a:pt x="675" y="30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5" y="32"/>
                </a:lnTo>
                <a:lnTo>
                  <a:pt x="677" y="32"/>
                </a:lnTo>
                <a:lnTo>
                  <a:pt x="677" y="34"/>
                </a:lnTo>
                <a:lnTo>
                  <a:pt x="675" y="34"/>
                </a:lnTo>
                <a:lnTo>
                  <a:pt x="675" y="36"/>
                </a:lnTo>
                <a:lnTo>
                  <a:pt x="673" y="36"/>
                </a:lnTo>
                <a:lnTo>
                  <a:pt x="671" y="36"/>
                </a:lnTo>
                <a:lnTo>
                  <a:pt x="669" y="38"/>
                </a:lnTo>
                <a:lnTo>
                  <a:pt x="666" y="40"/>
                </a:lnTo>
                <a:lnTo>
                  <a:pt x="664" y="42"/>
                </a:lnTo>
                <a:lnTo>
                  <a:pt x="662" y="44"/>
                </a:lnTo>
                <a:lnTo>
                  <a:pt x="656" y="46"/>
                </a:lnTo>
                <a:lnTo>
                  <a:pt x="656" y="46"/>
                </a:lnTo>
                <a:lnTo>
                  <a:pt x="654" y="44"/>
                </a:lnTo>
                <a:lnTo>
                  <a:pt x="654" y="44"/>
                </a:lnTo>
                <a:lnTo>
                  <a:pt x="652" y="44"/>
                </a:lnTo>
                <a:lnTo>
                  <a:pt x="652" y="44"/>
                </a:lnTo>
                <a:lnTo>
                  <a:pt x="650" y="44"/>
                </a:lnTo>
                <a:lnTo>
                  <a:pt x="650" y="44"/>
                </a:lnTo>
                <a:lnTo>
                  <a:pt x="648" y="46"/>
                </a:lnTo>
                <a:lnTo>
                  <a:pt x="646" y="48"/>
                </a:lnTo>
                <a:lnTo>
                  <a:pt x="643" y="51"/>
                </a:lnTo>
                <a:lnTo>
                  <a:pt x="643" y="53"/>
                </a:lnTo>
                <a:lnTo>
                  <a:pt x="641" y="55"/>
                </a:lnTo>
                <a:lnTo>
                  <a:pt x="639" y="57"/>
                </a:lnTo>
                <a:lnTo>
                  <a:pt x="639" y="57"/>
                </a:lnTo>
                <a:lnTo>
                  <a:pt x="639" y="59"/>
                </a:lnTo>
                <a:lnTo>
                  <a:pt x="639" y="59"/>
                </a:lnTo>
                <a:lnTo>
                  <a:pt x="639" y="59"/>
                </a:lnTo>
                <a:lnTo>
                  <a:pt x="637" y="61"/>
                </a:lnTo>
                <a:lnTo>
                  <a:pt x="637" y="61"/>
                </a:lnTo>
                <a:lnTo>
                  <a:pt x="637" y="63"/>
                </a:lnTo>
                <a:lnTo>
                  <a:pt x="639" y="65"/>
                </a:lnTo>
                <a:lnTo>
                  <a:pt x="641" y="67"/>
                </a:lnTo>
                <a:lnTo>
                  <a:pt x="641" y="67"/>
                </a:lnTo>
                <a:lnTo>
                  <a:pt x="641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7"/>
                </a:lnTo>
                <a:lnTo>
                  <a:pt x="643" y="69"/>
                </a:lnTo>
                <a:lnTo>
                  <a:pt x="639" y="76"/>
                </a:lnTo>
                <a:lnTo>
                  <a:pt x="639" y="76"/>
                </a:lnTo>
                <a:lnTo>
                  <a:pt x="639" y="78"/>
                </a:lnTo>
                <a:lnTo>
                  <a:pt x="639" y="78"/>
                </a:lnTo>
                <a:lnTo>
                  <a:pt x="639" y="78"/>
                </a:lnTo>
                <a:lnTo>
                  <a:pt x="639" y="80"/>
                </a:lnTo>
                <a:lnTo>
                  <a:pt x="641" y="80"/>
                </a:lnTo>
                <a:lnTo>
                  <a:pt x="639" y="84"/>
                </a:lnTo>
                <a:lnTo>
                  <a:pt x="639" y="84"/>
                </a:lnTo>
                <a:lnTo>
                  <a:pt x="637" y="84"/>
                </a:lnTo>
                <a:lnTo>
                  <a:pt x="637" y="84"/>
                </a:lnTo>
                <a:lnTo>
                  <a:pt x="635" y="84"/>
                </a:lnTo>
                <a:lnTo>
                  <a:pt x="635" y="86"/>
                </a:lnTo>
                <a:lnTo>
                  <a:pt x="631" y="86"/>
                </a:lnTo>
                <a:lnTo>
                  <a:pt x="631" y="86"/>
                </a:lnTo>
                <a:lnTo>
                  <a:pt x="627" y="88"/>
                </a:lnTo>
                <a:lnTo>
                  <a:pt x="625" y="86"/>
                </a:lnTo>
                <a:lnTo>
                  <a:pt x="625" y="86"/>
                </a:lnTo>
                <a:lnTo>
                  <a:pt x="625" y="86"/>
                </a:lnTo>
                <a:lnTo>
                  <a:pt x="625" y="84"/>
                </a:lnTo>
                <a:lnTo>
                  <a:pt x="625" y="82"/>
                </a:lnTo>
                <a:lnTo>
                  <a:pt x="625" y="82"/>
                </a:lnTo>
                <a:lnTo>
                  <a:pt x="625" y="82"/>
                </a:lnTo>
                <a:lnTo>
                  <a:pt x="623" y="82"/>
                </a:lnTo>
                <a:lnTo>
                  <a:pt x="620" y="82"/>
                </a:lnTo>
                <a:lnTo>
                  <a:pt x="620" y="80"/>
                </a:lnTo>
                <a:lnTo>
                  <a:pt x="618" y="80"/>
                </a:lnTo>
                <a:lnTo>
                  <a:pt x="618" y="80"/>
                </a:lnTo>
                <a:lnTo>
                  <a:pt x="616" y="80"/>
                </a:lnTo>
                <a:lnTo>
                  <a:pt x="614" y="80"/>
                </a:lnTo>
                <a:lnTo>
                  <a:pt x="614" y="80"/>
                </a:lnTo>
                <a:lnTo>
                  <a:pt x="614" y="82"/>
                </a:lnTo>
                <a:lnTo>
                  <a:pt x="614" y="84"/>
                </a:lnTo>
                <a:lnTo>
                  <a:pt x="614" y="86"/>
                </a:lnTo>
                <a:lnTo>
                  <a:pt x="614" y="86"/>
                </a:lnTo>
                <a:lnTo>
                  <a:pt x="612" y="88"/>
                </a:lnTo>
                <a:lnTo>
                  <a:pt x="612" y="88"/>
                </a:lnTo>
                <a:lnTo>
                  <a:pt x="608" y="90"/>
                </a:lnTo>
                <a:lnTo>
                  <a:pt x="606" y="92"/>
                </a:lnTo>
                <a:lnTo>
                  <a:pt x="604" y="94"/>
                </a:lnTo>
                <a:lnTo>
                  <a:pt x="602" y="94"/>
                </a:lnTo>
                <a:lnTo>
                  <a:pt x="602" y="94"/>
                </a:lnTo>
                <a:lnTo>
                  <a:pt x="602" y="96"/>
                </a:lnTo>
                <a:lnTo>
                  <a:pt x="602" y="99"/>
                </a:lnTo>
                <a:lnTo>
                  <a:pt x="602" y="99"/>
                </a:lnTo>
                <a:lnTo>
                  <a:pt x="600" y="101"/>
                </a:lnTo>
                <a:lnTo>
                  <a:pt x="600" y="101"/>
                </a:lnTo>
                <a:lnTo>
                  <a:pt x="598" y="101"/>
                </a:lnTo>
                <a:lnTo>
                  <a:pt x="598" y="101"/>
                </a:lnTo>
                <a:lnTo>
                  <a:pt x="595" y="101"/>
                </a:lnTo>
                <a:lnTo>
                  <a:pt x="595" y="99"/>
                </a:lnTo>
                <a:lnTo>
                  <a:pt x="593" y="99"/>
                </a:lnTo>
                <a:lnTo>
                  <a:pt x="593" y="99"/>
                </a:lnTo>
                <a:lnTo>
                  <a:pt x="593" y="96"/>
                </a:lnTo>
                <a:lnTo>
                  <a:pt x="593" y="96"/>
                </a:lnTo>
                <a:lnTo>
                  <a:pt x="593" y="94"/>
                </a:lnTo>
                <a:lnTo>
                  <a:pt x="595" y="92"/>
                </a:lnTo>
                <a:lnTo>
                  <a:pt x="595" y="90"/>
                </a:lnTo>
                <a:lnTo>
                  <a:pt x="595" y="90"/>
                </a:lnTo>
                <a:lnTo>
                  <a:pt x="595" y="90"/>
                </a:lnTo>
                <a:lnTo>
                  <a:pt x="595" y="88"/>
                </a:lnTo>
                <a:lnTo>
                  <a:pt x="593" y="88"/>
                </a:lnTo>
                <a:lnTo>
                  <a:pt x="593" y="88"/>
                </a:lnTo>
                <a:lnTo>
                  <a:pt x="589" y="82"/>
                </a:lnTo>
                <a:lnTo>
                  <a:pt x="587" y="82"/>
                </a:lnTo>
                <a:lnTo>
                  <a:pt x="587" y="80"/>
                </a:lnTo>
                <a:lnTo>
                  <a:pt x="587" y="80"/>
                </a:lnTo>
                <a:lnTo>
                  <a:pt x="587" y="78"/>
                </a:lnTo>
                <a:lnTo>
                  <a:pt x="587" y="76"/>
                </a:lnTo>
                <a:lnTo>
                  <a:pt x="587" y="76"/>
                </a:lnTo>
                <a:lnTo>
                  <a:pt x="587" y="73"/>
                </a:lnTo>
                <a:lnTo>
                  <a:pt x="587" y="73"/>
                </a:lnTo>
                <a:lnTo>
                  <a:pt x="587" y="73"/>
                </a:lnTo>
                <a:lnTo>
                  <a:pt x="587" y="71"/>
                </a:lnTo>
                <a:lnTo>
                  <a:pt x="587" y="71"/>
                </a:lnTo>
                <a:lnTo>
                  <a:pt x="585" y="71"/>
                </a:lnTo>
                <a:lnTo>
                  <a:pt x="585" y="71"/>
                </a:lnTo>
                <a:lnTo>
                  <a:pt x="585" y="71"/>
                </a:lnTo>
                <a:lnTo>
                  <a:pt x="583" y="71"/>
                </a:lnTo>
                <a:lnTo>
                  <a:pt x="583" y="69"/>
                </a:lnTo>
                <a:lnTo>
                  <a:pt x="581" y="69"/>
                </a:lnTo>
                <a:lnTo>
                  <a:pt x="579" y="69"/>
                </a:lnTo>
                <a:lnTo>
                  <a:pt x="579" y="71"/>
                </a:lnTo>
                <a:lnTo>
                  <a:pt x="577" y="73"/>
                </a:lnTo>
                <a:lnTo>
                  <a:pt x="577" y="76"/>
                </a:lnTo>
                <a:lnTo>
                  <a:pt x="572" y="80"/>
                </a:lnTo>
                <a:lnTo>
                  <a:pt x="572" y="80"/>
                </a:lnTo>
                <a:lnTo>
                  <a:pt x="572" y="82"/>
                </a:lnTo>
                <a:lnTo>
                  <a:pt x="572" y="82"/>
                </a:lnTo>
                <a:lnTo>
                  <a:pt x="572" y="84"/>
                </a:lnTo>
                <a:lnTo>
                  <a:pt x="572" y="86"/>
                </a:lnTo>
                <a:lnTo>
                  <a:pt x="570" y="90"/>
                </a:lnTo>
                <a:lnTo>
                  <a:pt x="570" y="90"/>
                </a:lnTo>
                <a:lnTo>
                  <a:pt x="570" y="90"/>
                </a:lnTo>
                <a:lnTo>
                  <a:pt x="570" y="92"/>
                </a:lnTo>
                <a:lnTo>
                  <a:pt x="570" y="94"/>
                </a:lnTo>
                <a:lnTo>
                  <a:pt x="570" y="94"/>
                </a:lnTo>
                <a:lnTo>
                  <a:pt x="570" y="96"/>
                </a:lnTo>
                <a:lnTo>
                  <a:pt x="566" y="103"/>
                </a:lnTo>
                <a:lnTo>
                  <a:pt x="566" y="103"/>
                </a:lnTo>
                <a:lnTo>
                  <a:pt x="566" y="105"/>
                </a:lnTo>
                <a:lnTo>
                  <a:pt x="566" y="105"/>
                </a:lnTo>
                <a:lnTo>
                  <a:pt x="568" y="107"/>
                </a:lnTo>
                <a:lnTo>
                  <a:pt x="570" y="109"/>
                </a:lnTo>
                <a:lnTo>
                  <a:pt x="570" y="109"/>
                </a:lnTo>
                <a:lnTo>
                  <a:pt x="570" y="111"/>
                </a:lnTo>
                <a:lnTo>
                  <a:pt x="570" y="111"/>
                </a:lnTo>
                <a:lnTo>
                  <a:pt x="570" y="111"/>
                </a:lnTo>
                <a:lnTo>
                  <a:pt x="568" y="113"/>
                </a:lnTo>
                <a:lnTo>
                  <a:pt x="568" y="113"/>
                </a:lnTo>
                <a:lnTo>
                  <a:pt x="568" y="115"/>
                </a:lnTo>
                <a:lnTo>
                  <a:pt x="568" y="117"/>
                </a:lnTo>
                <a:lnTo>
                  <a:pt x="568" y="117"/>
                </a:lnTo>
                <a:lnTo>
                  <a:pt x="568" y="119"/>
                </a:lnTo>
                <a:lnTo>
                  <a:pt x="568" y="119"/>
                </a:lnTo>
                <a:lnTo>
                  <a:pt x="566" y="122"/>
                </a:lnTo>
                <a:lnTo>
                  <a:pt x="564" y="119"/>
                </a:lnTo>
                <a:lnTo>
                  <a:pt x="562" y="122"/>
                </a:lnTo>
                <a:lnTo>
                  <a:pt x="562" y="122"/>
                </a:lnTo>
                <a:lnTo>
                  <a:pt x="562" y="124"/>
                </a:lnTo>
                <a:lnTo>
                  <a:pt x="560" y="124"/>
                </a:lnTo>
                <a:lnTo>
                  <a:pt x="560" y="126"/>
                </a:lnTo>
                <a:lnTo>
                  <a:pt x="560" y="126"/>
                </a:lnTo>
                <a:lnTo>
                  <a:pt x="558" y="126"/>
                </a:lnTo>
                <a:lnTo>
                  <a:pt x="558" y="126"/>
                </a:lnTo>
                <a:lnTo>
                  <a:pt x="556" y="126"/>
                </a:lnTo>
                <a:lnTo>
                  <a:pt x="556" y="126"/>
                </a:lnTo>
                <a:lnTo>
                  <a:pt x="554" y="126"/>
                </a:lnTo>
                <a:lnTo>
                  <a:pt x="554" y="126"/>
                </a:lnTo>
                <a:lnTo>
                  <a:pt x="554" y="126"/>
                </a:lnTo>
                <a:lnTo>
                  <a:pt x="552" y="124"/>
                </a:lnTo>
                <a:lnTo>
                  <a:pt x="549" y="122"/>
                </a:lnTo>
                <a:lnTo>
                  <a:pt x="547" y="122"/>
                </a:lnTo>
                <a:lnTo>
                  <a:pt x="543" y="119"/>
                </a:lnTo>
                <a:lnTo>
                  <a:pt x="539" y="119"/>
                </a:lnTo>
                <a:lnTo>
                  <a:pt x="535" y="124"/>
                </a:lnTo>
                <a:lnTo>
                  <a:pt x="531" y="126"/>
                </a:lnTo>
                <a:lnTo>
                  <a:pt x="526" y="126"/>
                </a:lnTo>
                <a:lnTo>
                  <a:pt x="518" y="132"/>
                </a:lnTo>
                <a:lnTo>
                  <a:pt x="510" y="134"/>
                </a:lnTo>
                <a:lnTo>
                  <a:pt x="510" y="134"/>
                </a:lnTo>
                <a:lnTo>
                  <a:pt x="512" y="136"/>
                </a:lnTo>
                <a:lnTo>
                  <a:pt x="512" y="138"/>
                </a:lnTo>
                <a:lnTo>
                  <a:pt x="512" y="138"/>
                </a:lnTo>
                <a:lnTo>
                  <a:pt x="514" y="140"/>
                </a:lnTo>
                <a:lnTo>
                  <a:pt x="514" y="140"/>
                </a:lnTo>
                <a:lnTo>
                  <a:pt x="514" y="142"/>
                </a:lnTo>
                <a:lnTo>
                  <a:pt x="514" y="142"/>
                </a:lnTo>
                <a:lnTo>
                  <a:pt x="512" y="142"/>
                </a:lnTo>
                <a:lnTo>
                  <a:pt x="512" y="142"/>
                </a:lnTo>
                <a:lnTo>
                  <a:pt x="510" y="144"/>
                </a:lnTo>
                <a:lnTo>
                  <a:pt x="508" y="144"/>
                </a:lnTo>
                <a:lnTo>
                  <a:pt x="508" y="144"/>
                </a:lnTo>
                <a:lnTo>
                  <a:pt x="508" y="144"/>
                </a:lnTo>
                <a:lnTo>
                  <a:pt x="506" y="147"/>
                </a:lnTo>
                <a:lnTo>
                  <a:pt x="506" y="147"/>
                </a:lnTo>
                <a:lnTo>
                  <a:pt x="503" y="149"/>
                </a:lnTo>
                <a:lnTo>
                  <a:pt x="503" y="149"/>
                </a:lnTo>
                <a:lnTo>
                  <a:pt x="503" y="149"/>
                </a:lnTo>
                <a:lnTo>
                  <a:pt x="501" y="151"/>
                </a:lnTo>
                <a:lnTo>
                  <a:pt x="499" y="151"/>
                </a:lnTo>
                <a:lnTo>
                  <a:pt x="499" y="151"/>
                </a:lnTo>
                <a:lnTo>
                  <a:pt x="497" y="151"/>
                </a:lnTo>
                <a:lnTo>
                  <a:pt x="495" y="151"/>
                </a:lnTo>
                <a:lnTo>
                  <a:pt x="495" y="153"/>
                </a:lnTo>
                <a:lnTo>
                  <a:pt x="495" y="153"/>
                </a:lnTo>
                <a:lnTo>
                  <a:pt x="493" y="153"/>
                </a:lnTo>
                <a:lnTo>
                  <a:pt x="491" y="155"/>
                </a:lnTo>
                <a:lnTo>
                  <a:pt x="491" y="155"/>
                </a:lnTo>
                <a:lnTo>
                  <a:pt x="491" y="155"/>
                </a:lnTo>
                <a:lnTo>
                  <a:pt x="491" y="157"/>
                </a:lnTo>
                <a:lnTo>
                  <a:pt x="491" y="159"/>
                </a:lnTo>
                <a:lnTo>
                  <a:pt x="491" y="159"/>
                </a:lnTo>
                <a:lnTo>
                  <a:pt x="491" y="159"/>
                </a:lnTo>
                <a:lnTo>
                  <a:pt x="489" y="161"/>
                </a:lnTo>
                <a:lnTo>
                  <a:pt x="489" y="161"/>
                </a:lnTo>
                <a:lnTo>
                  <a:pt x="489" y="163"/>
                </a:lnTo>
                <a:lnTo>
                  <a:pt x="487" y="163"/>
                </a:lnTo>
                <a:lnTo>
                  <a:pt x="487" y="165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67"/>
                </a:lnTo>
                <a:lnTo>
                  <a:pt x="485" y="170"/>
                </a:lnTo>
                <a:lnTo>
                  <a:pt x="485" y="170"/>
                </a:lnTo>
                <a:lnTo>
                  <a:pt x="487" y="170"/>
                </a:lnTo>
                <a:lnTo>
                  <a:pt x="487" y="170"/>
                </a:lnTo>
                <a:lnTo>
                  <a:pt x="487" y="172"/>
                </a:lnTo>
                <a:lnTo>
                  <a:pt x="487" y="172"/>
                </a:lnTo>
                <a:lnTo>
                  <a:pt x="485" y="172"/>
                </a:lnTo>
                <a:lnTo>
                  <a:pt x="485" y="174"/>
                </a:lnTo>
                <a:lnTo>
                  <a:pt x="485" y="174"/>
                </a:lnTo>
                <a:lnTo>
                  <a:pt x="485" y="174"/>
                </a:lnTo>
                <a:lnTo>
                  <a:pt x="485" y="178"/>
                </a:lnTo>
                <a:lnTo>
                  <a:pt x="485" y="178"/>
                </a:lnTo>
                <a:lnTo>
                  <a:pt x="485" y="180"/>
                </a:lnTo>
                <a:lnTo>
                  <a:pt x="483" y="180"/>
                </a:lnTo>
                <a:lnTo>
                  <a:pt x="483" y="182"/>
                </a:lnTo>
                <a:lnTo>
                  <a:pt x="485" y="182"/>
                </a:lnTo>
                <a:lnTo>
                  <a:pt x="485" y="182"/>
                </a:lnTo>
                <a:lnTo>
                  <a:pt x="483" y="184"/>
                </a:lnTo>
                <a:lnTo>
                  <a:pt x="483" y="186"/>
                </a:lnTo>
                <a:lnTo>
                  <a:pt x="481" y="186"/>
                </a:lnTo>
                <a:lnTo>
                  <a:pt x="481" y="188"/>
                </a:lnTo>
                <a:lnTo>
                  <a:pt x="478" y="188"/>
                </a:lnTo>
                <a:lnTo>
                  <a:pt x="478" y="190"/>
                </a:lnTo>
                <a:lnTo>
                  <a:pt x="478" y="190"/>
                </a:lnTo>
                <a:lnTo>
                  <a:pt x="478" y="190"/>
                </a:lnTo>
                <a:lnTo>
                  <a:pt x="476" y="193"/>
                </a:lnTo>
                <a:lnTo>
                  <a:pt x="476" y="193"/>
                </a:lnTo>
                <a:lnTo>
                  <a:pt x="476" y="193"/>
                </a:lnTo>
                <a:lnTo>
                  <a:pt x="474" y="193"/>
                </a:lnTo>
                <a:lnTo>
                  <a:pt x="472" y="193"/>
                </a:lnTo>
                <a:lnTo>
                  <a:pt x="472" y="193"/>
                </a:lnTo>
                <a:lnTo>
                  <a:pt x="472" y="193"/>
                </a:lnTo>
                <a:lnTo>
                  <a:pt x="470" y="193"/>
                </a:lnTo>
                <a:lnTo>
                  <a:pt x="468" y="193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8" y="190"/>
                </a:lnTo>
                <a:lnTo>
                  <a:pt x="466" y="190"/>
                </a:lnTo>
                <a:lnTo>
                  <a:pt x="466" y="190"/>
                </a:lnTo>
                <a:lnTo>
                  <a:pt x="466" y="190"/>
                </a:lnTo>
                <a:lnTo>
                  <a:pt x="464" y="193"/>
                </a:lnTo>
                <a:lnTo>
                  <a:pt x="464" y="195"/>
                </a:lnTo>
                <a:lnTo>
                  <a:pt x="464" y="195"/>
                </a:lnTo>
                <a:lnTo>
                  <a:pt x="462" y="197"/>
                </a:lnTo>
                <a:lnTo>
                  <a:pt x="460" y="197"/>
                </a:lnTo>
                <a:lnTo>
                  <a:pt x="460" y="197"/>
                </a:lnTo>
                <a:lnTo>
                  <a:pt x="460" y="197"/>
                </a:lnTo>
                <a:lnTo>
                  <a:pt x="458" y="197"/>
                </a:lnTo>
                <a:lnTo>
                  <a:pt x="455" y="197"/>
                </a:lnTo>
                <a:lnTo>
                  <a:pt x="453" y="197"/>
                </a:lnTo>
                <a:lnTo>
                  <a:pt x="451" y="197"/>
                </a:lnTo>
                <a:lnTo>
                  <a:pt x="451" y="199"/>
                </a:lnTo>
                <a:lnTo>
                  <a:pt x="451" y="199"/>
                </a:lnTo>
                <a:lnTo>
                  <a:pt x="451" y="199"/>
                </a:lnTo>
                <a:lnTo>
                  <a:pt x="451" y="203"/>
                </a:lnTo>
                <a:lnTo>
                  <a:pt x="451" y="203"/>
                </a:lnTo>
                <a:lnTo>
                  <a:pt x="451" y="205"/>
                </a:lnTo>
                <a:lnTo>
                  <a:pt x="451" y="205"/>
                </a:lnTo>
                <a:lnTo>
                  <a:pt x="449" y="207"/>
                </a:lnTo>
                <a:lnTo>
                  <a:pt x="449" y="207"/>
                </a:lnTo>
                <a:lnTo>
                  <a:pt x="445" y="207"/>
                </a:lnTo>
                <a:lnTo>
                  <a:pt x="443" y="209"/>
                </a:lnTo>
                <a:lnTo>
                  <a:pt x="441" y="209"/>
                </a:lnTo>
                <a:lnTo>
                  <a:pt x="439" y="209"/>
                </a:lnTo>
                <a:lnTo>
                  <a:pt x="439" y="209"/>
                </a:lnTo>
                <a:lnTo>
                  <a:pt x="439" y="209"/>
                </a:lnTo>
                <a:lnTo>
                  <a:pt x="437" y="209"/>
                </a:lnTo>
                <a:lnTo>
                  <a:pt x="437" y="209"/>
                </a:lnTo>
                <a:lnTo>
                  <a:pt x="437" y="211"/>
                </a:lnTo>
                <a:lnTo>
                  <a:pt x="437" y="211"/>
                </a:lnTo>
                <a:lnTo>
                  <a:pt x="435" y="211"/>
                </a:lnTo>
                <a:lnTo>
                  <a:pt x="432" y="211"/>
                </a:lnTo>
                <a:lnTo>
                  <a:pt x="432" y="211"/>
                </a:lnTo>
                <a:lnTo>
                  <a:pt x="432" y="211"/>
                </a:lnTo>
                <a:lnTo>
                  <a:pt x="430" y="211"/>
                </a:lnTo>
                <a:lnTo>
                  <a:pt x="428" y="211"/>
                </a:lnTo>
                <a:lnTo>
                  <a:pt x="428" y="211"/>
                </a:lnTo>
                <a:lnTo>
                  <a:pt x="428" y="209"/>
                </a:lnTo>
                <a:lnTo>
                  <a:pt x="426" y="209"/>
                </a:lnTo>
                <a:lnTo>
                  <a:pt x="426" y="209"/>
                </a:lnTo>
                <a:lnTo>
                  <a:pt x="424" y="209"/>
                </a:lnTo>
                <a:lnTo>
                  <a:pt x="424" y="209"/>
                </a:lnTo>
                <a:lnTo>
                  <a:pt x="424" y="211"/>
                </a:lnTo>
                <a:lnTo>
                  <a:pt x="424" y="211"/>
                </a:lnTo>
                <a:lnTo>
                  <a:pt x="424" y="211"/>
                </a:lnTo>
                <a:lnTo>
                  <a:pt x="424" y="213"/>
                </a:lnTo>
                <a:lnTo>
                  <a:pt x="424" y="213"/>
                </a:lnTo>
                <a:lnTo>
                  <a:pt x="424" y="213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4" y="215"/>
                </a:lnTo>
                <a:lnTo>
                  <a:pt x="422" y="215"/>
                </a:lnTo>
                <a:lnTo>
                  <a:pt x="422" y="215"/>
                </a:lnTo>
                <a:lnTo>
                  <a:pt x="422" y="215"/>
                </a:lnTo>
                <a:lnTo>
                  <a:pt x="420" y="215"/>
                </a:lnTo>
                <a:lnTo>
                  <a:pt x="420" y="218"/>
                </a:lnTo>
                <a:lnTo>
                  <a:pt x="420" y="218"/>
                </a:lnTo>
                <a:lnTo>
                  <a:pt x="420" y="220"/>
                </a:lnTo>
                <a:lnTo>
                  <a:pt x="420" y="222"/>
                </a:lnTo>
                <a:lnTo>
                  <a:pt x="420" y="222"/>
                </a:lnTo>
                <a:lnTo>
                  <a:pt x="420" y="222"/>
                </a:lnTo>
                <a:lnTo>
                  <a:pt x="420" y="224"/>
                </a:lnTo>
                <a:lnTo>
                  <a:pt x="420" y="226"/>
                </a:lnTo>
                <a:lnTo>
                  <a:pt x="418" y="226"/>
                </a:lnTo>
                <a:lnTo>
                  <a:pt x="418" y="226"/>
                </a:lnTo>
                <a:lnTo>
                  <a:pt x="418" y="228"/>
                </a:lnTo>
                <a:lnTo>
                  <a:pt x="416" y="228"/>
                </a:lnTo>
                <a:lnTo>
                  <a:pt x="416" y="228"/>
                </a:lnTo>
                <a:lnTo>
                  <a:pt x="416" y="228"/>
                </a:lnTo>
                <a:lnTo>
                  <a:pt x="414" y="226"/>
                </a:lnTo>
                <a:lnTo>
                  <a:pt x="412" y="226"/>
                </a:lnTo>
                <a:lnTo>
                  <a:pt x="412" y="226"/>
                </a:lnTo>
                <a:lnTo>
                  <a:pt x="412" y="226"/>
                </a:lnTo>
                <a:lnTo>
                  <a:pt x="409" y="226"/>
                </a:lnTo>
                <a:lnTo>
                  <a:pt x="407" y="226"/>
                </a:lnTo>
                <a:lnTo>
                  <a:pt x="405" y="224"/>
                </a:lnTo>
                <a:lnTo>
                  <a:pt x="405" y="224"/>
                </a:lnTo>
                <a:lnTo>
                  <a:pt x="403" y="224"/>
                </a:lnTo>
                <a:lnTo>
                  <a:pt x="401" y="224"/>
                </a:lnTo>
                <a:lnTo>
                  <a:pt x="401" y="224"/>
                </a:lnTo>
                <a:lnTo>
                  <a:pt x="401" y="224"/>
                </a:lnTo>
                <a:lnTo>
                  <a:pt x="399" y="224"/>
                </a:lnTo>
                <a:lnTo>
                  <a:pt x="399" y="226"/>
                </a:lnTo>
                <a:lnTo>
                  <a:pt x="399" y="226"/>
                </a:lnTo>
                <a:lnTo>
                  <a:pt x="397" y="226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7" y="224"/>
                </a:lnTo>
                <a:lnTo>
                  <a:pt x="399" y="222"/>
                </a:lnTo>
                <a:lnTo>
                  <a:pt x="399" y="222"/>
                </a:lnTo>
                <a:lnTo>
                  <a:pt x="397" y="222"/>
                </a:lnTo>
                <a:lnTo>
                  <a:pt x="397" y="222"/>
                </a:lnTo>
                <a:lnTo>
                  <a:pt x="395" y="220"/>
                </a:lnTo>
                <a:lnTo>
                  <a:pt x="397" y="220"/>
                </a:lnTo>
                <a:lnTo>
                  <a:pt x="395" y="220"/>
                </a:lnTo>
                <a:lnTo>
                  <a:pt x="395" y="220"/>
                </a:lnTo>
                <a:lnTo>
                  <a:pt x="395" y="220"/>
                </a:lnTo>
                <a:lnTo>
                  <a:pt x="393" y="220"/>
                </a:lnTo>
                <a:lnTo>
                  <a:pt x="393" y="218"/>
                </a:lnTo>
                <a:lnTo>
                  <a:pt x="391" y="218"/>
                </a:lnTo>
                <a:lnTo>
                  <a:pt x="391" y="218"/>
                </a:lnTo>
                <a:lnTo>
                  <a:pt x="389" y="215"/>
                </a:lnTo>
                <a:lnTo>
                  <a:pt x="389" y="218"/>
                </a:lnTo>
                <a:lnTo>
                  <a:pt x="387" y="218"/>
                </a:lnTo>
                <a:lnTo>
                  <a:pt x="387" y="218"/>
                </a:lnTo>
                <a:lnTo>
                  <a:pt x="387" y="220"/>
                </a:lnTo>
                <a:lnTo>
                  <a:pt x="384" y="220"/>
                </a:lnTo>
                <a:lnTo>
                  <a:pt x="384" y="220"/>
                </a:lnTo>
                <a:lnTo>
                  <a:pt x="382" y="220"/>
                </a:lnTo>
                <a:lnTo>
                  <a:pt x="382" y="220"/>
                </a:lnTo>
                <a:lnTo>
                  <a:pt x="382" y="222"/>
                </a:lnTo>
                <a:lnTo>
                  <a:pt x="382" y="222"/>
                </a:lnTo>
                <a:lnTo>
                  <a:pt x="382" y="222"/>
                </a:lnTo>
                <a:lnTo>
                  <a:pt x="382" y="224"/>
                </a:lnTo>
                <a:lnTo>
                  <a:pt x="382" y="226"/>
                </a:lnTo>
                <a:lnTo>
                  <a:pt x="380" y="226"/>
                </a:lnTo>
                <a:lnTo>
                  <a:pt x="380" y="226"/>
                </a:lnTo>
                <a:lnTo>
                  <a:pt x="380" y="228"/>
                </a:lnTo>
                <a:lnTo>
                  <a:pt x="380" y="228"/>
                </a:lnTo>
                <a:lnTo>
                  <a:pt x="378" y="228"/>
                </a:lnTo>
                <a:lnTo>
                  <a:pt x="378" y="230"/>
                </a:lnTo>
                <a:lnTo>
                  <a:pt x="376" y="228"/>
                </a:lnTo>
                <a:lnTo>
                  <a:pt x="374" y="228"/>
                </a:lnTo>
                <a:lnTo>
                  <a:pt x="374" y="228"/>
                </a:lnTo>
                <a:lnTo>
                  <a:pt x="374" y="226"/>
                </a:lnTo>
                <a:lnTo>
                  <a:pt x="372" y="226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2" y="224"/>
                </a:lnTo>
                <a:lnTo>
                  <a:pt x="370" y="224"/>
                </a:lnTo>
                <a:lnTo>
                  <a:pt x="370" y="224"/>
                </a:lnTo>
                <a:lnTo>
                  <a:pt x="370" y="226"/>
                </a:lnTo>
                <a:lnTo>
                  <a:pt x="370" y="226"/>
                </a:lnTo>
                <a:lnTo>
                  <a:pt x="370" y="226"/>
                </a:lnTo>
                <a:lnTo>
                  <a:pt x="370" y="228"/>
                </a:lnTo>
                <a:lnTo>
                  <a:pt x="370" y="228"/>
                </a:lnTo>
                <a:lnTo>
                  <a:pt x="370" y="228"/>
                </a:lnTo>
                <a:lnTo>
                  <a:pt x="372" y="228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2" y="230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2"/>
                </a:lnTo>
                <a:lnTo>
                  <a:pt x="370" y="234"/>
                </a:lnTo>
                <a:lnTo>
                  <a:pt x="368" y="234"/>
                </a:lnTo>
                <a:lnTo>
                  <a:pt x="370" y="234"/>
                </a:lnTo>
                <a:lnTo>
                  <a:pt x="372" y="234"/>
                </a:lnTo>
                <a:lnTo>
                  <a:pt x="372" y="236"/>
                </a:lnTo>
                <a:lnTo>
                  <a:pt x="374" y="236"/>
                </a:lnTo>
                <a:lnTo>
                  <a:pt x="378" y="236"/>
                </a:lnTo>
                <a:lnTo>
                  <a:pt x="378" y="238"/>
                </a:lnTo>
                <a:lnTo>
                  <a:pt x="380" y="238"/>
                </a:lnTo>
                <a:lnTo>
                  <a:pt x="380" y="238"/>
                </a:lnTo>
                <a:lnTo>
                  <a:pt x="380" y="238"/>
                </a:lnTo>
                <a:lnTo>
                  <a:pt x="382" y="241"/>
                </a:lnTo>
                <a:lnTo>
                  <a:pt x="382" y="238"/>
                </a:lnTo>
                <a:lnTo>
                  <a:pt x="382" y="238"/>
                </a:lnTo>
                <a:lnTo>
                  <a:pt x="382" y="236"/>
                </a:lnTo>
                <a:lnTo>
                  <a:pt x="384" y="236"/>
                </a:lnTo>
                <a:lnTo>
                  <a:pt x="384" y="238"/>
                </a:lnTo>
                <a:lnTo>
                  <a:pt x="387" y="236"/>
                </a:lnTo>
                <a:lnTo>
                  <a:pt x="391" y="238"/>
                </a:lnTo>
                <a:lnTo>
                  <a:pt x="391" y="238"/>
                </a:lnTo>
                <a:lnTo>
                  <a:pt x="393" y="241"/>
                </a:lnTo>
                <a:lnTo>
                  <a:pt x="393" y="241"/>
                </a:lnTo>
                <a:lnTo>
                  <a:pt x="393" y="241"/>
                </a:lnTo>
                <a:lnTo>
                  <a:pt x="391" y="241"/>
                </a:lnTo>
                <a:lnTo>
                  <a:pt x="391" y="241"/>
                </a:lnTo>
                <a:lnTo>
                  <a:pt x="391" y="243"/>
                </a:lnTo>
                <a:lnTo>
                  <a:pt x="391" y="243"/>
                </a:lnTo>
                <a:lnTo>
                  <a:pt x="391" y="243"/>
                </a:lnTo>
                <a:lnTo>
                  <a:pt x="393" y="245"/>
                </a:lnTo>
                <a:lnTo>
                  <a:pt x="391" y="245"/>
                </a:lnTo>
                <a:lnTo>
                  <a:pt x="389" y="245"/>
                </a:lnTo>
                <a:lnTo>
                  <a:pt x="389" y="247"/>
                </a:lnTo>
                <a:lnTo>
                  <a:pt x="389" y="247"/>
                </a:lnTo>
                <a:lnTo>
                  <a:pt x="389" y="249"/>
                </a:lnTo>
                <a:lnTo>
                  <a:pt x="389" y="249"/>
                </a:lnTo>
                <a:lnTo>
                  <a:pt x="389" y="251"/>
                </a:lnTo>
                <a:lnTo>
                  <a:pt x="389" y="251"/>
                </a:lnTo>
                <a:lnTo>
                  <a:pt x="391" y="251"/>
                </a:lnTo>
                <a:lnTo>
                  <a:pt x="391" y="251"/>
                </a:lnTo>
                <a:lnTo>
                  <a:pt x="391" y="251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3" y="253"/>
                </a:lnTo>
                <a:lnTo>
                  <a:pt x="391" y="255"/>
                </a:lnTo>
                <a:lnTo>
                  <a:pt x="389" y="255"/>
                </a:lnTo>
                <a:lnTo>
                  <a:pt x="389" y="255"/>
                </a:lnTo>
                <a:lnTo>
                  <a:pt x="387" y="255"/>
                </a:lnTo>
                <a:lnTo>
                  <a:pt x="384" y="255"/>
                </a:lnTo>
                <a:lnTo>
                  <a:pt x="384" y="255"/>
                </a:lnTo>
                <a:lnTo>
                  <a:pt x="382" y="255"/>
                </a:lnTo>
                <a:lnTo>
                  <a:pt x="382" y="255"/>
                </a:lnTo>
                <a:lnTo>
                  <a:pt x="380" y="253"/>
                </a:lnTo>
                <a:lnTo>
                  <a:pt x="380" y="253"/>
                </a:lnTo>
                <a:lnTo>
                  <a:pt x="378" y="253"/>
                </a:lnTo>
                <a:lnTo>
                  <a:pt x="378" y="251"/>
                </a:lnTo>
                <a:lnTo>
                  <a:pt x="378" y="251"/>
                </a:lnTo>
                <a:lnTo>
                  <a:pt x="378" y="251"/>
                </a:lnTo>
                <a:lnTo>
                  <a:pt x="376" y="249"/>
                </a:lnTo>
                <a:lnTo>
                  <a:pt x="376" y="249"/>
                </a:lnTo>
                <a:lnTo>
                  <a:pt x="376" y="249"/>
                </a:lnTo>
                <a:lnTo>
                  <a:pt x="374" y="249"/>
                </a:lnTo>
                <a:lnTo>
                  <a:pt x="374" y="247"/>
                </a:lnTo>
                <a:lnTo>
                  <a:pt x="372" y="247"/>
                </a:lnTo>
                <a:lnTo>
                  <a:pt x="372" y="249"/>
                </a:lnTo>
                <a:lnTo>
                  <a:pt x="372" y="249"/>
                </a:lnTo>
                <a:lnTo>
                  <a:pt x="372" y="249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51"/>
                </a:lnTo>
                <a:lnTo>
                  <a:pt x="370" y="249"/>
                </a:lnTo>
                <a:lnTo>
                  <a:pt x="370" y="249"/>
                </a:lnTo>
                <a:lnTo>
                  <a:pt x="370" y="247"/>
                </a:lnTo>
                <a:lnTo>
                  <a:pt x="368" y="247"/>
                </a:lnTo>
                <a:lnTo>
                  <a:pt x="368" y="247"/>
                </a:lnTo>
                <a:lnTo>
                  <a:pt x="366" y="247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6" y="245"/>
                </a:lnTo>
                <a:lnTo>
                  <a:pt x="364" y="243"/>
                </a:lnTo>
                <a:lnTo>
                  <a:pt x="364" y="243"/>
                </a:lnTo>
                <a:lnTo>
                  <a:pt x="364" y="241"/>
                </a:lnTo>
                <a:lnTo>
                  <a:pt x="364" y="241"/>
                </a:lnTo>
                <a:lnTo>
                  <a:pt x="364" y="238"/>
                </a:lnTo>
                <a:lnTo>
                  <a:pt x="364" y="238"/>
                </a:lnTo>
                <a:lnTo>
                  <a:pt x="364" y="236"/>
                </a:lnTo>
                <a:lnTo>
                  <a:pt x="361" y="234"/>
                </a:lnTo>
                <a:lnTo>
                  <a:pt x="359" y="232"/>
                </a:lnTo>
                <a:lnTo>
                  <a:pt x="359" y="230"/>
                </a:lnTo>
                <a:lnTo>
                  <a:pt x="357" y="230"/>
                </a:lnTo>
                <a:lnTo>
                  <a:pt x="357" y="230"/>
                </a:lnTo>
                <a:lnTo>
                  <a:pt x="355" y="230"/>
                </a:lnTo>
                <a:lnTo>
                  <a:pt x="355" y="230"/>
                </a:lnTo>
                <a:lnTo>
                  <a:pt x="355" y="228"/>
                </a:lnTo>
                <a:lnTo>
                  <a:pt x="353" y="228"/>
                </a:lnTo>
                <a:lnTo>
                  <a:pt x="353" y="230"/>
                </a:lnTo>
                <a:lnTo>
                  <a:pt x="353" y="230"/>
                </a:lnTo>
                <a:lnTo>
                  <a:pt x="353" y="228"/>
                </a:lnTo>
                <a:lnTo>
                  <a:pt x="351" y="226"/>
                </a:lnTo>
                <a:lnTo>
                  <a:pt x="351" y="226"/>
                </a:lnTo>
                <a:lnTo>
                  <a:pt x="349" y="228"/>
                </a:lnTo>
                <a:lnTo>
                  <a:pt x="349" y="228"/>
                </a:lnTo>
                <a:lnTo>
                  <a:pt x="347" y="230"/>
                </a:lnTo>
                <a:lnTo>
                  <a:pt x="347" y="230"/>
                </a:lnTo>
                <a:lnTo>
                  <a:pt x="347" y="232"/>
                </a:lnTo>
                <a:lnTo>
                  <a:pt x="347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5" y="232"/>
                </a:lnTo>
                <a:lnTo>
                  <a:pt x="343" y="232"/>
                </a:lnTo>
                <a:lnTo>
                  <a:pt x="343" y="232"/>
                </a:lnTo>
                <a:lnTo>
                  <a:pt x="341" y="232"/>
                </a:lnTo>
                <a:lnTo>
                  <a:pt x="341" y="234"/>
                </a:lnTo>
                <a:lnTo>
                  <a:pt x="341" y="234"/>
                </a:lnTo>
                <a:lnTo>
                  <a:pt x="336" y="234"/>
                </a:lnTo>
                <a:lnTo>
                  <a:pt x="336" y="238"/>
                </a:lnTo>
                <a:lnTo>
                  <a:pt x="334" y="238"/>
                </a:lnTo>
                <a:lnTo>
                  <a:pt x="334" y="241"/>
                </a:lnTo>
                <a:lnTo>
                  <a:pt x="334" y="241"/>
                </a:lnTo>
                <a:lnTo>
                  <a:pt x="332" y="243"/>
                </a:lnTo>
                <a:lnTo>
                  <a:pt x="332" y="245"/>
                </a:lnTo>
                <a:lnTo>
                  <a:pt x="332" y="245"/>
                </a:lnTo>
                <a:lnTo>
                  <a:pt x="332" y="245"/>
                </a:lnTo>
                <a:lnTo>
                  <a:pt x="334" y="247"/>
                </a:lnTo>
                <a:lnTo>
                  <a:pt x="336" y="247"/>
                </a:lnTo>
                <a:lnTo>
                  <a:pt x="336" y="247"/>
                </a:lnTo>
                <a:lnTo>
                  <a:pt x="336" y="249"/>
                </a:lnTo>
                <a:lnTo>
                  <a:pt x="336" y="249"/>
                </a:lnTo>
                <a:lnTo>
                  <a:pt x="336" y="249"/>
                </a:lnTo>
                <a:lnTo>
                  <a:pt x="338" y="251"/>
                </a:lnTo>
                <a:lnTo>
                  <a:pt x="338" y="251"/>
                </a:lnTo>
                <a:lnTo>
                  <a:pt x="338" y="255"/>
                </a:lnTo>
                <a:lnTo>
                  <a:pt x="338" y="255"/>
                </a:lnTo>
                <a:lnTo>
                  <a:pt x="336" y="257"/>
                </a:lnTo>
                <a:lnTo>
                  <a:pt x="336" y="259"/>
                </a:lnTo>
                <a:lnTo>
                  <a:pt x="336" y="259"/>
                </a:lnTo>
                <a:lnTo>
                  <a:pt x="334" y="261"/>
                </a:lnTo>
                <a:lnTo>
                  <a:pt x="334" y="261"/>
                </a:lnTo>
                <a:lnTo>
                  <a:pt x="332" y="264"/>
                </a:lnTo>
                <a:lnTo>
                  <a:pt x="332" y="264"/>
                </a:lnTo>
                <a:lnTo>
                  <a:pt x="332" y="264"/>
                </a:lnTo>
                <a:lnTo>
                  <a:pt x="330" y="268"/>
                </a:lnTo>
                <a:lnTo>
                  <a:pt x="328" y="270"/>
                </a:lnTo>
                <a:lnTo>
                  <a:pt x="326" y="270"/>
                </a:lnTo>
                <a:lnTo>
                  <a:pt x="324" y="270"/>
                </a:lnTo>
                <a:lnTo>
                  <a:pt x="324" y="270"/>
                </a:lnTo>
                <a:lnTo>
                  <a:pt x="322" y="270"/>
                </a:lnTo>
                <a:lnTo>
                  <a:pt x="322" y="268"/>
                </a:lnTo>
                <a:lnTo>
                  <a:pt x="320" y="266"/>
                </a:lnTo>
                <a:lnTo>
                  <a:pt x="320" y="264"/>
                </a:lnTo>
                <a:lnTo>
                  <a:pt x="318" y="264"/>
                </a:lnTo>
                <a:lnTo>
                  <a:pt x="318" y="264"/>
                </a:lnTo>
                <a:lnTo>
                  <a:pt x="315" y="264"/>
                </a:lnTo>
                <a:lnTo>
                  <a:pt x="313" y="264"/>
                </a:lnTo>
                <a:lnTo>
                  <a:pt x="311" y="259"/>
                </a:lnTo>
                <a:lnTo>
                  <a:pt x="309" y="259"/>
                </a:lnTo>
                <a:lnTo>
                  <a:pt x="309" y="259"/>
                </a:lnTo>
                <a:lnTo>
                  <a:pt x="307" y="261"/>
                </a:lnTo>
                <a:lnTo>
                  <a:pt x="305" y="264"/>
                </a:lnTo>
                <a:lnTo>
                  <a:pt x="305" y="264"/>
                </a:lnTo>
                <a:lnTo>
                  <a:pt x="301" y="264"/>
                </a:lnTo>
                <a:lnTo>
                  <a:pt x="299" y="264"/>
                </a:lnTo>
                <a:lnTo>
                  <a:pt x="297" y="266"/>
                </a:lnTo>
                <a:lnTo>
                  <a:pt x="297" y="268"/>
                </a:lnTo>
                <a:lnTo>
                  <a:pt x="295" y="268"/>
                </a:lnTo>
                <a:lnTo>
                  <a:pt x="295" y="266"/>
                </a:lnTo>
                <a:lnTo>
                  <a:pt x="293" y="268"/>
                </a:lnTo>
                <a:lnTo>
                  <a:pt x="290" y="268"/>
                </a:lnTo>
                <a:lnTo>
                  <a:pt x="288" y="270"/>
                </a:lnTo>
                <a:lnTo>
                  <a:pt x="288" y="270"/>
                </a:lnTo>
                <a:lnTo>
                  <a:pt x="286" y="270"/>
                </a:lnTo>
                <a:lnTo>
                  <a:pt x="286" y="270"/>
                </a:lnTo>
                <a:lnTo>
                  <a:pt x="282" y="270"/>
                </a:lnTo>
                <a:lnTo>
                  <a:pt x="282" y="270"/>
                </a:lnTo>
                <a:lnTo>
                  <a:pt x="278" y="272"/>
                </a:lnTo>
                <a:lnTo>
                  <a:pt x="276" y="272"/>
                </a:lnTo>
                <a:lnTo>
                  <a:pt x="276" y="274"/>
                </a:lnTo>
                <a:lnTo>
                  <a:pt x="276" y="274"/>
                </a:lnTo>
                <a:lnTo>
                  <a:pt x="274" y="276"/>
                </a:lnTo>
                <a:lnTo>
                  <a:pt x="272" y="276"/>
                </a:lnTo>
                <a:lnTo>
                  <a:pt x="265" y="276"/>
                </a:lnTo>
                <a:lnTo>
                  <a:pt x="265" y="276"/>
                </a:lnTo>
                <a:lnTo>
                  <a:pt x="263" y="276"/>
                </a:lnTo>
                <a:lnTo>
                  <a:pt x="261" y="276"/>
                </a:lnTo>
                <a:lnTo>
                  <a:pt x="259" y="276"/>
                </a:lnTo>
                <a:lnTo>
                  <a:pt x="259" y="278"/>
                </a:lnTo>
                <a:lnTo>
                  <a:pt x="257" y="278"/>
                </a:lnTo>
                <a:lnTo>
                  <a:pt x="255" y="282"/>
                </a:lnTo>
                <a:lnTo>
                  <a:pt x="255" y="282"/>
                </a:lnTo>
                <a:lnTo>
                  <a:pt x="253" y="284"/>
                </a:lnTo>
                <a:lnTo>
                  <a:pt x="255" y="286"/>
                </a:lnTo>
                <a:lnTo>
                  <a:pt x="255" y="286"/>
                </a:lnTo>
                <a:lnTo>
                  <a:pt x="255" y="289"/>
                </a:lnTo>
                <a:lnTo>
                  <a:pt x="255" y="289"/>
                </a:lnTo>
                <a:lnTo>
                  <a:pt x="253" y="291"/>
                </a:lnTo>
                <a:lnTo>
                  <a:pt x="253" y="293"/>
                </a:lnTo>
                <a:lnTo>
                  <a:pt x="253" y="295"/>
                </a:lnTo>
                <a:lnTo>
                  <a:pt x="253" y="297"/>
                </a:lnTo>
                <a:lnTo>
                  <a:pt x="253" y="299"/>
                </a:lnTo>
                <a:lnTo>
                  <a:pt x="253" y="299"/>
                </a:lnTo>
                <a:lnTo>
                  <a:pt x="255" y="301"/>
                </a:lnTo>
                <a:lnTo>
                  <a:pt x="255" y="305"/>
                </a:lnTo>
                <a:lnTo>
                  <a:pt x="255" y="309"/>
                </a:lnTo>
                <a:lnTo>
                  <a:pt x="253" y="312"/>
                </a:lnTo>
                <a:lnTo>
                  <a:pt x="253" y="312"/>
                </a:lnTo>
                <a:lnTo>
                  <a:pt x="251" y="314"/>
                </a:lnTo>
                <a:lnTo>
                  <a:pt x="249" y="314"/>
                </a:lnTo>
                <a:lnTo>
                  <a:pt x="249" y="314"/>
                </a:lnTo>
                <a:lnTo>
                  <a:pt x="247" y="314"/>
                </a:lnTo>
                <a:lnTo>
                  <a:pt x="247" y="312"/>
                </a:lnTo>
                <a:lnTo>
                  <a:pt x="244" y="312"/>
                </a:lnTo>
                <a:lnTo>
                  <a:pt x="244" y="312"/>
                </a:lnTo>
                <a:lnTo>
                  <a:pt x="238" y="312"/>
                </a:lnTo>
                <a:lnTo>
                  <a:pt x="236" y="312"/>
                </a:lnTo>
                <a:lnTo>
                  <a:pt x="236" y="312"/>
                </a:lnTo>
                <a:lnTo>
                  <a:pt x="234" y="312"/>
                </a:lnTo>
                <a:lnTo>
                  <a:pt x="234" y="312"/>
                </a:lnTo>
                <a:lnTo>
                  <a:pt x="232" y="312"/>
                </a:lnTo>
                <a:lnTo>
                  <a:pt x="230" y="312"/>
                </a:lnTo>
                <a:lnTo>
                  <a:pt x="230" y="314"/>
                </a:lnTo>
                <a:lnTo>
                  <a:pt x="228" y="314"/>
                </a:lnTo>
                <a:lnTo>
                  <a:pt x="226" y="314"/>
                </a:lnTo>
                <a:lnTo>
                  <a:pt x="224" y="316"/>
                </a:lnTo>
                <a:lnTo>
                  <a:pt x="221" y="316"/>
                </a:lnTo>
                <a:lnTo>
                  <a:pt x="221" y="318"/>
                </a:lnTo>
                <a:lnTo>
                  <a:pt x="221" y="320"/>
                </a:lnTo>
                <a:lnTo>
                  <a:pt x="224" y="322"/>
                </a:lnTo>
                <a:lnTo>
                  <a:pt x="224" y="324"/>
                </a:lnTo>
                <a:lnTo>
                  <a:pt x="224" y="324"/>
                </a:lnTo>
                <a:lnTo>
                  <a:pt x="221" y="326"/>
                </a:lnTo>
                <a:lnTo>
                  <a:pt x="221" y="326"/>
                </a:lnTo>
                <a:lnTo>
                  <a:pt x="221" y="326"/>
                </a:lnTo>
                <a:lnTo>
                  <a:pt x="219" y="326"/>
                </a:lnTo>
                <a:lnTo>
                  <a:pt x="217" y="324"/>
                </a:lnTo>
                <a:lnTo>
                  <a:pt x="217" y="324"/>
                </a:lnTo>
                <a:lnTo>
                  <a:pt x="217" y="322"/>
                </a:lnTo>
                <a:lnTo>
                  <a:pt x="217" y="322"/>
                </a:lnTo>
                <a:lnTo>
                  <a:pt x="217" y="320"/>
                </a:lnTo>
                <a:lnTo>
                  <a:pt x="217" y="320"/>
                </a:lnTo>
                <a:lnTo>
                  <a:pt x="215" y="320"/>
                </a:lnTo>
                <a:lnTo>
                  <a:pt x="215" y="320"/>
                </a:lnTo>
                <a:lnTo>
                  <a:pt x="213" y="320"/>
                </a:lnTo>
                <a:lnTo>
                  <a:pt x="213" y="322"/>
                </a:lnTo>
                <a:lnTo>
                  <a:pt x="213" y="322"/>
                </a:lnTo>
                <a:lnTo>
                  <a:pt x="215" y="324"/>
                </a:lnTo>
                <a:lnTo>
                  <a:pt x="215" y="324"/>
                </a:lnTo>
                <a:lnTo>
                  <a:pt x="215" y="326"/>
                </a:lnTo>
                <a:lnTo>
                  <a:pt x="215" y="326"/>
                </a:lnTo>
                <a:lnTo>
                  <a:pt x="215" y="328"/>
                </a:lnTo>
                <a:lnTo>
                  <a:pt x="213" y="330"/>
                </a:lnTo>
                <a:lnTo>
                  <a:pt x="213" y="330"/>
                </a:lnTo>
                <a:lnTo>
                  <a:pt x="211" y="332"/>
                </a:lnTo>
                <a:lnTo>
                  <a:pt x="209" y="332"/>
                </a:lnTo>
                <a:lnTo>
                  <a:pt x="209" y="335"/>
                </a:lnTo>
                <a:lnTo>
                  <a:pt x="207" y="335"/>
                </a:lnTo>
                <a:lnTo>
                  <a:pt x="205" y="335"/>
                </a:lnTo>
                <a:lnTo>
                  <a:pt x="203" y="335"/>
                </a:lnTo>
                <a:lnTo>
                  <a:pt x="203" y="335"/>
                </a:lnTo>
                <a:lnTo>
                  <a:pt x="199" y="332"/>
                </a:lnTo>
                <a:lnTo>
                  <a:pt x="199" y="332"/>
                </a:lnTo>
                <a:lnTo>
                  <a:pt x="199" y="330"/>
                </a:lnTo>
                <a:lnTo>
                  <a:pt x="196" y="328"/>
                </a:lnTo>
                <a:lnTo>
                  <a:pt x="196" y="328"/>
                </a:lnTo>
                <a:lnTo>
                  <a:pt x="194" y="326"/>
                </a:lnTo>
                <a:lnTo>
                  <a:pt x="192" y="326"/>
                </a:lnTo>
                <a:lnTo>
                  <a:pt x="190" y="326"/>
                </a:lnTo>
                <a:lnTo>
                  <a:pt x="190" y="328"/>
                </a:lnTo>
                <a:lnTo>
                  <a:pt x="188" y="328"/>
                </a:lnTo>
                <a:lnTo>
                  <a:pt x="188" y="330"/>
                </a:lnTo>
                <a:lnTo>
                  <a:pt x="186" y="330"/>
                </a:lnTo>
                <a:lnTo>
                  <a:pt x="186" y="330"/>
                </a:lnTo>
                <a:lnTo>
                  <a:pt x="184" y="330"/>
                </a:lnTo>
                <a:lnTo>
                  <a:pt x="182" y="330"/>
                </a:lnTo>
                <a:lnTo>
                  <a:pt x="180" y="328"/>
                </a:lnTo>
                <a:lnTo>
                  <a:pt x="176" y="328"/>
                </a:lnTo>
                <a:lnTo>
                  <a:pt x="173" y="328"/>
                </a:lnTo>
                <a:lnTo>
                  <a:pt x="171" y="328"/>
                </a:lnTo>
                <a:lnTo>
                  <a:pt x="169" y="328"/>
                </a:lnTo>
                <a:lnTo>
                  <a:pt x="167" y="330"/>
                </a:lnTo>
                <a:lnTo>
                  <a:pt x="165" y="330"/>
                </a:lnTo>
                <a:lnTo>
                  <a:pt x="165" y="330"/>
                </a:lnTo>
                <a:lnTo>
                  <a:pt x="163" y="332"/>
                </a:lnTo>
                <a:lnTo>
                  <a:pt x="163" y="332"/>
                </a:lnTo>
                <a:lnTo>
                  <a:pt x="161" y="335"/>
                </a:lnTo>
                <a:lnTo>
                  <a:pt x="159" y="335"/>
                </a:lnTo>
                <a:lnTo>
                  <a:pt x="159" y="332"/>
                </a:lnTo>
                <a:lnTo>
                  <a:pt x="157" y="332"/>
                </a:lnTo>
                <a:lnTo>
                  <a:pt x="157" y="332"/>
                </a:lnTo>
                <a:lnTo>
                  <a:pt x="155" y="335"/>
                </a:lnTo>
                <a:lnTo>
                  <a:pt x="157" y="337"/>
                </a:lnTo>
                <a:lnTo>
                  <a:pt x="157" y="337"/>
                </a:lnTo>
                <a:lnTo>
                  <a:pt x="155" y="339"/>
                </a:lnTo>
                <a:lnTo>
                  <a:pt x="155" y="339"/>
                </a:lnTo>
                <a:lnTo>
                  <a:pt x="155" y="341"/>
                </a:lnTo>
                <a:lnTo>
                  <a:pt x="155" y="341"/>
                </a:lnTo>
                <a:lnTo>
                  <a:pt x="155" y="343"/>
                </a:lnTo>
                <a:lnTo>
                  <a:pt x="155" y="343"/>
                </a:lnTo>
                <a:lnTo>
                  <a:pt x="155" y="345"/>
                </a:lnTo>
                <a:lnTo>
                  <a:pt x="153" y="345"/>
                </a:lnTo>
                <a:lnTo>
                  <a:pt x="150" y="345"/>
                </a:lnTo>
                <a:lnTo>
                  <a:pt x="150" y="345"/>
                </a:lnTo>
                <a:lnTo>
                  <a:pt x="148" y="347"/>
                </a:lnTo>
                <a:lnTo>
                  <a:pt x="148" y="347"/>
                </a:lnTo>
                <a:lnTo>
                  <a:pt x="148" y="349"/>
                </a:lnTo>
                <a:lnTo>
                  <a:pt x="148" y="349"/>
                </a:lnTo>
                <a:lnTo>
                  <a:pt x="148" y="349"/>
                </a:lnTo>
                <a:lnTo>
                  <a:pt x="146" y="351"/>
                </a:lnTo>
                <a:lnTo>
                  <a:pt x="146" y="351"/>
                </a:lnTo>
                <a:lnTo>
                  <a:pt x="146" y="353"/>
                </a:lnTo>
                <a:lnTo>
                  <a:pt x="144" y="353"/>
                </a:lnTo>
                <a:lnTo>
                  <a:pt x="144" y="353"/>
                </a:lnTo>
                <a:lnTo>
                  <a:pt x="144" y="353"/>
                </a:lnTo>
                <a:lnTo>
                  <a:pt x="142" y="353"/>
                </a:lnTo>
                <a:lnTo>
                  <a:pt x="142" y="353"/>
                </a:lnTo>
                <a:lnTo>
                  <a:pt x="142" y="355"/>
                </a:lnTo>
                <a:lnTo>
                  <a:pt x="140" y="355"/>
                </a:lnTo>
                <a:lnTo>
                  <a:pt x="140" y="355"/>
                </a:lnTo>
                <a:lnTo>
                  <a:pt x="136" y="353"/>
                </a:lnTo>
                <a:lnTo>
                  <a:pt x="136" y="353"/>
                </a:lnTo>
                <a:lnTo>
                  <a:pt x="136" y="351"/>
                </a:lnTo>
                <a:lnTo>
                  <a:pt x="134" y="349"/>
                </a:lnTo>
                <a:lnTo>
                  <a:pt x="134" y="347"/>
                </a:lnTo>
                <a:lnTo>
                  <a:pt x="134" y="347"/>
                </a:lnTo>
                <a:lnTo>
                  <a:pt x="134" y="347"/>
                </a:lnTo>
                <a:lnTo>
                  <a:pt x="132" y="347"/>
                </a:lnTo>
                <a:lnTo>
                  <a:pt x="132" y="347"/>
                </a:lnTo>
                <a:lnTo>
                  <a:pt x="132" y="349"/>
                </a:lnTo>
                <a:lnTo>
                  <a:pt x="130" y="349"/>
                </a:lnTo>
                <a:lnTo>
                  <a:pt x="130" y="351"/>
                </a:lnTo>
                <a:lnTo>
                  <a:pt x="130" y="351"/>
                </a:lnTo>
                <a:lnTo>
                  <a:pt x="127" y="349"/>
                </a:lnTo>
                <a:lnTo>
                  <a:pt x="125" y="349"/>
                </a:lnTo>
                <a:lnTo>
                  <a:pt x="123" y="349"/>
                </a:lnTo>
                <a:lnTo>
                  <a:pt x="123" y="349"/>
                </a:lnTo>
                <a:lnTo>
                  <a:pt x="121" y="349"/>
                </a:lnTo>
                <a:lnTo>
                  <a:pt x="119" y="347"/>
                </a:lnTo>
                <a:lnTo>
                  <a:pt x="117" y="347"/>
                </a:lnTo>
                <a:lnTo>
                  <a:pt x="117" y="347"/>
                </a:lnTo>
                <a:lnTo>
                  <a:pt x="115" y="349"/>
                </a:lnTo>
                <a:lnTo>
                  <a:pt x="115" y="349"/>
                </a:lnTo>
                <a:lnTo>
                  <a:pt x="113" y="349"/>
                </a:lnTo>
                <a:lnTo>
                  <a:pt x="113" y="349"/>
                </a:lnTo>
                <a:lnTo>
                  <a:pt x="113" y="349"/>
                </a:lnTo>
                <a:lnTo>
                  <a:pt x="111" y="351"/>
                </a:lnTo>
                <a:lnTo>
                  <a:pt x="111" y="351"/>
                </a:lnTo>
                <a:lnTo>
                  <a:pt x="109" y="351"/>
                </a:lnTo>
                <a:lnTo>
                  <a:pt x="109" y="351"/>
                </a:lnTo>
                <a:lnTo>
                  <a:pt x="107" y="351"/>
                </a:lnTo>
                <a:lnTo>
                  <a:pt x="107" y="349"/>
                </a:lnTo>
                <a:lnTo>
                  <a:pt x="107" y="349"/>
                </a:lnTo>
                <a:lnTo>
                  <a:pt x="105" y="349"/>
                </a:lnTo>
                <a:lnTo>
                  <a:pt x="105" y="349"/>
                </a:lnTo>
                <a:lnTo>
                  <a:pt x="102" y="349"/>
                </a:lnTo>
                <a:lnTo>
                  <a:pt x="102" y="349"/>
                </a:lnTo>
                <a:lnTo>
                  <a:pt x="100" y="349"/>
                </a:lnTo>
                <a:lnTo>
                  <a:pt x="100" y="349"/>
                </a:lnTo>
                <a:lnTo>
                  <a:pt x="100" y="349"/>
                </a:lnTo>
                <a:lnTo>
                  <a:pt x="98" y="349"/>
                </a:lnTo>
                <a:lnTo>
                  <a:pt x="98" y="349"/>
                </a:lnTo>
                <a:lnTo>
                  <a:pt x="96" y="349"/>
                </a:lnTo>
                <a:lnTo>
                  <a:pt x="94" y="349"/>
                </a:lnTo>
                <a:lnTo>
                  <a:pt x="94" y="349"/>
                </a:lnTo>
                <a:lnTo>
                  <a:pt x="92" y="347"/>
                </a:lnTo>
                <a:lnTo>
                  <a:pt x="92" y="347"/>
                </a:lnTo>
                <a:lnTo>
                  <a:pt x="92" y="347"/>
                </a:lnTo>
                <a:lnTo>
                  <a:pt x="90" y="347"/>
                </a:lnTo>
                <a:lnTo>
                  <a:pt x="90" y="345"/>
                </a:lnTo>
                <a:lnTo>
                  <a:pt x="90" y="347"/>
                </a:lnTo>
                <a:lnTo>
                  <a:pt x="88" y="347"/>
                </a:lnTo>
                <a:lnTo>
                  <a:pt x="88" y="347"/>
                </a:lnTo>
                <a:lnTo>
                  <a:pt x="86" y="347"/>
                </a:lnTo>
                <a:lnTo>
                  <a:pt x="84" y="345"/>
                </a:lnTo>
                <a:lnTo>
                  <a:pt x="77" y="345"/>
                </a:lnTo>
                <a:lnTo>
                  <a:pt x="73" y="341"/>
                </a:lnTo>
                <a:lnTo>
                  <a:pt x="73" y="341"/>
                </a:lnTo>
                <a:lnTo>
                  <a:pt x="73" y="341"/>
                </a:lnTo>
                <a:lnTo>
                  <a:pt x="61" y="341"/>
                </a:lnTo>
                <a:lnTo>
                  <a:pt x="56" y="341"/>
                </a:lnTo>
                <a:lnTo>
                  <a:pt x="54" y="341"/>
                </a:lnTo>
                <a:lnTo>
                  <a:pt x="52" y="339"/>
                </a:lnTo>
                <a:lnTo>
                  <a:pt x="52" y="339"/>
                </a:lnTo>
                <a:lnTo>
                  <a:pt x="46" y="341"/>
                </a:lnTo>
                <a:lnTo>
                  <a:pt x="44" y="341"/>
                </a:lnTo>
                <a:lnTo>
                  <a:pt x="36" y="345"/>
                </a:lnTo>
                <a:lnTo>
                  <a:pt x="31" y="349"/>
                </a:lnTo>
                <a:lnTo>
                  <a:pt x="31" y="351"/>
                </a:lnTo>
                <a:lnTo>
                  <a:pt x="31" y="353"/>
                </a:lnTo>
                <a:lnTo>
                  <a:pt x="31" y="355"/>
                </a:lnTo>
                <a:lnTo>
                  <a:pt x="31" y="360"/>
                </a:lnTo>
                <a:lnTo>
                  <a:pt x="31" y="362"/>
                </a:lnTo>
                <a:lnTo>
                  <a:pt x="31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3" y="364"/>
                </a:lnTo>
                <a:lnTo>
                  <a:pt x="36" y="366"/>
                </a:lnTo>
                <a:lnTo>
                  <a:pt x="36" y="370"/>
                </a:lnTo>
                <a:lnTo>
                  <a:pt x="38" y="372"/>
                </a:lnTo>
                <a:lnTo>
                  <a:pt x="38" y="372"/>
                </a:lnTo>
                <a:lnTo>
                  <a:pt x="36" y="372"/>
                </a:lnTo>
                <a:lnTo>
                  <a:pt x="36" y="372"/>
                </a:lnTo>
                <a:lnTo>
                  <a:pt x="33" y="372"/>
                </a:lnTo>
                <a:lnTo>
                  <a:pt x="33" y="372"/>
                </a:lnTo>
                <a:lnTo>
                  <a:pt x="33" y="372"/>
                </a:lnTo>
                <a:lnTo>
                  <a:pt x="31" y="372"/>
                </a:lnTo>
                <a:lnTo>
                  <a:pt x="31" y="372"/>
                </a:lnTo>
                <a:lnTo>
                  <a:pt x="29" y="374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76"/>
                </a:lnTo>
                <a:lnTo>
                  <a:pt x="29" y="383"/>
                </a:lnTo>
                <a:lnTo>
                  <a:pt x="29" y="387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9" y="389"/>
                </a:lnTo>
                <a:lnTo>
                  <a:pt x="27" y="387"/>
                </a:lnTo>
                <a:lnTo>
                  <a:pt x="25" y="387"/>
                </a:lnTo>
                <a:lnTo>
                  <a:pt x="25" y="387"/>
                </a:lnTo>
                <a:lnTo>
                  <a:pt x="25" y="389"/>
                </a:lnTo>
                <a:lnTo>
                  <a:pt x="25" y="389"/>
                </a:lnTo>
                <a:lnTo>
                  <a:pt x="25" y="389"/>
                </a:lnTo>
                <a:lnTo>
                  <a:pt x="27" y="391"/>
                </a:lnTo>
                <a:lnTo>
                  <a:pt x="27" y="393"/>
                </a:lnTo>
                <a:lnTo>
                  <a:pt x="27" y="395"/>
                </a:lnTo>
                <a:lnTo>
                  <a:pt x="29" y="395"/>
                </a:lnTo>
                <a:lnTo>
                  <a:pt x="29" y="395"/>
                </a:lnTo>
                <a:lnTo>
                  <a:pt x="29" y="397"/>
                </a:lnTo>
                <a:lnTo>
                  <a:pt x="29" y="397"/>
                </a:lnTo>
                <a:lnTo>
                  <a:pt x="31" y="403"/>
                </a:lnTo>
                <a:lnTo>
                  <a:pt x="31" y="406"/>
                </a:lnTo>
                <a:lnTo>
                  <a:pt x="31" y="406"/>
                </a:lnTo>
                <a:lnTo>
                  <a:pt x="33" y="406"/>
                </a:lnTo>
                <a:lnTo>
                  <a:pt x="36" y="408"/>
                </a:lnTo>
                <a:lnTo>
                  <a:pt x="38" y="408"/>
                </a:lnTo>
                <a:lnTo>
                  <a:pt x="38" y="408"/>
                </a:lnTo>
                <a:lnTo>
                  <a:pt x="40" y="410"/>
                </a:lnTo>
                <a:lnTo>
                  <a:pt x="40" y="416"/>
                </a:lnTo>
                <a:lnTo>
                  <a:pt x="42" y="422"/>
                </a:lnTo>
                <a:lnTo>
                  <a:pt x="42" y="424"/>
                </a:lnTo>
                <a:lnTo>
                  <a:pt x="42" y="426"/>
                </a:lnTo>
                <a:lnTo>
                  <a:pt x="42" y="426"/>
                </a:lnTo>
                <a:lnTo>
                  <a:pt x="42" y="428"/>
                </a:lnTo>
                <a:lnTo>
                  <a:pt x="42" y="428"/>
                </a:lnTo>
                <a:lnTo>
                  <a:pt x="42" y="431"/>
                </a:lnTo>
                <a:lnTo>
                  <a:pt x="40" y="431"/>
                </a:lnTo>
                <a:lnTo>
                  <a:pt x="40" y="431"/>
                </a:lnTo>
                <a:lnTo>
                  <a:pt x="40" y="433"/>
                </a:lnTo>
                <a:lnTo>
                  <a:pt x="38" y="435"/>
                </a:lnTo>
                <a:lnTo>
                  <a:pt x="38" y="437"/>
                </a:lnTo>
                <a:lnTo>
                  <a:pt x="38" y="437"/>
                </a:lnTo>
                <a:lnTo>
                  <a:pt x="33" y="441"/>
                </a:lnTo>
                <a:lnTo>
                  <a:pt x="33" y="441"/>
                </a:lnTo>
                <a:lnTo>
                  <a:pt x="33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41"/>
                </a:lnTo>
                <a:lnTo>
                  <a:pt x="31" y="439"/>
                </a:lnTo>
                <a:lnTo>
                  <a:pt x="29" y="439"/>
                </a:lnTo>
                <a:lnTo>
                  <a:pt x="29" y="439"/>
                </a:lnTo>
                <a:lnTo>
                  <a:pt x="29" y="439"/>
                </a:lnTo>
                <a:lnTo>
                  <a:pt x="27" y="439"/>
                </a:lnTo>
                <a:lnTo>
                  <a:pt x="27" y="439"/>
                </a:lnTo>
                <a:lnTo>
                  <a:pt x="25" y="439"/>
                </a:lnTo>
                <a:lnTo>
                  <a:pt x="25" y="439"/>
                </a:lnTo>
                <a:lnTo>
                  <a:pt x="23" y="439"/>
                </a:lnTo>
                <a:lnTo>
                  <a:pt x="23" y="439"/>
                </a:lnTo>
                <a:lnTo>
                  <a:pt x="21" y="439"/>
                </a:lnTo>
                <a:lnTo>
                  <a:pt x="19" y="437"/>
                </a:lnTo>
                <a:lnTo>
                  <a:pt x="17" y="437"/>
                </a:lnTo>
                <a:lnTo>
                  <a:pt x="15" y="437"/>
                </a:lnTo>
                <a:lnTo>
                  <a:pt x="6" y="433"/>
                </a:lnTo>
                <a:lnTo>
                  <a:pt x="4" y="433"/>
                </a:lnTo>
                <a:lnTo>
                  <a:pt x="2" y="435"/>
                </a:lnTo>
                <a:lnTo>
                  <a:pt x="2" y="437"/>
                </a:lnTo>
                <a:lnTo>
                  <a:pt x="2" y="439"/>
                </a:lnTo>
                <a:lnTo>
                  <a:pt x="2" y="439"/>
                </a:lnTo>
                <a:lnTo>
                  <a:pt x="2" y="441"/>
                </a:lnTo>
                <a:lnTo>
                  <a:pt x="2" y="441"/>
                </a:lnTo>
                <a:lnTo>
                  <a:pt x="0" y="441"/>
                </a:lnTo>
                <a:lnTo>
                  <a:pt x="0" y="443"/>
                </a:lnTo>
                <a:lnTo>
                  <a:pt x="0" y="443"/>
                </a:lnTo>
                <a:lnTo>
                  <a:pt x="0" y="443"/>
                </a:lnTo>
                <a:lnTo>
                  <a:pt x="2" y="443"/>
                </a:lnTo>
                <a:lnTo>
                  <a:pt x="4" y="445"/>
                </a:lnTo>
                <a:lnTo>
                  <a:pt x="4" y="445"/>
                </a:lnTo>
                <a:lnTo>
                  <a:pt x="6" y="445"/>
                </a:lnTo>
                <a:lnTo>
                  <a:pt x="8" y="445"/>
                </a:lnTo>
                <a:lnTo>
                  <a:pt x="8" y="447"/>
                </a:lnTo>
                <a:lnTo>
                  <a:pt x="8" y="447"/>
                </a:lnTo>
                <a:lnTo>
                  <a:pt x="10" y="447"/>
                </a:lnTo>
                <a:lnTo>
                  <a:pt x="10" y="447"/>
                </a:lnTo>
                <a:lnTo>
                  <a:pt x="10" y="449"/>
                </a:lnTo>
                <a:lnTo>
                  <a:pt x="10" y="449"/>
                </a:lnTo>
                <a:lnTo>
                  <a:pt x="10" y="451"/>
                </a:lnTo>
                <a:lnTo>
                  <a:pt x="10" y="454"/>
                </a:lnTo>
                <a:lnTo>
                  <a:pt x="10" y="456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8" y="464"/>
                </a:lnTo>
                <a:lnTo>
                  <a:pt x="6" y="466"/>
                </a:lnTo>
                <a:lnTo>
                  <a:pt x="4" y="466"/>
                </a:lnTo>
                <a:lnTo>
                  <a:pt x="4" y="466"/>
                </a:lnTo>
                <a:lnTo>
                  <a:pt x="4" y="470"/>
                </a:lnTo>
                <a:lnTo>
                  <a:pt x="4" y="470"/>
                </a:lnTo>
                <a:lnTo>
                  <a:pt x="4" y="472"/>
                </a:lnTo>
                <a:lnTo>
                  <a:pt x="4" y="474"/>
                </a:lnTo>
                <a:lnTo>
                  <a:pt x="2" y="477"/>
                </a:lnTo>
                <a:lnTo>
                  <a:pt x="2" y="479"/>
                </a:lnTo>
                <a:lnTo>
                  <a:pt x="2" y="481"/>
                </a:lnTo>
                <a:lnTo>
                  <a:pt x="2" y="483"/>
                </a:lnTo>
                <a:lnTo>
                  <a:pt x="4" y="487"/>
                </a:lnTo>
                <a:lnTo>
                  <a:pt x="4" y="487"/>
                </a:lnTo>
                <a:lnTo>
                  <a:pt x="4" y="489"/>
                </a:lnTo>
                <a:lnTo>
                  <a:pt x="6" y="489"/>
                </a:lnTo>
                <a:lnTo>
                  <a:pt x="6" y="489"/>
                </a:lnTo>
                <a:lnTo>
                  <a:pt x="8" y="489"/>
                </a:lnTo>
                <a:lnTo>
                  <a:pt x="8" y="491"/>
                </a:lnTo>
                <a:lnTo>
                  <a:pt x="8" y="491"/>
                </a:lnTo>
                <a:lnTo>
                  <a:pt x="10" y="493"/>
                </a:lnTo>
                <a:lnTo>
                  <a:pt x="10" y="495"/>
                </a:lnTo>
                <a:lnTo>
                  <a:pt x="10" y="495"/>
                </a:lnTo>
                <a:lnTo>
                  <a:pt x="10" y="495"/>
                </a:lnTo>
                <a:lnTo>
                  <a:pt x="13" y="495"/>
                </a:lnTo>
                <a:lnTo>
                  <a:pt x="13" y="495"/>
                </a:lnTo>
                <a:lnTo>
                  <a:pt x="15" y="495"/>
                </a:lnTo>
                <a:lnTo>
                  <a:pt x="15" y="495"/>
                </a:lnTo>
                <a:lnTo>
                  <a:pt x="15" y="495"/>
                </a:lnTo>
                <a:lnTo>
                  <a:pt x="17" y="495"/>
                </a:lnTo>
                <a:lnTo>
                  <a:pt x="19" y="495"/>
                </a:lnTo>
                <a:lnTo>
                  <a:pt x="21" y="495"/>
                </a:lnTo>
                <a:lnTo>
                  <a:pt x="21" y="495"/>
                </a:lnTo>
                <a:lnTo>
                  <a:pt x="21" y="497"/>
                </a:lnTo>
                <a:lnTo>
                  <a:pt x="21" y="497"/>
                </a:lnTo>
                <a:lnTo>
                  <a:pt x="21" y="499"/>
                </a:lnTo>
                <a:lnTo>
                  <a:pt x="21" y="499"/>
                </a:lnTo>
                <a:lnTo>
                  <a:pt x="21" y="502"/>
                </a:lnTo>
                <a:lnTo>
                  <a:pt x="21" y="502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9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7" y="504"/>
                </a:lnTo>
                <a:lnTo>
                  <a:pt x="15" y="504"/>
                </a:lnTo>
                <a:lnTo>
                  <a:pt x="15" y="504"/>
                </a:lnTo>
                <a:lnTo>
                  <a:pt x="15" y="506"/>
                </a:lnTo>
                <a:lnTo>
                  <a:pt x="15" y="506"/>
                </a:lnTo>
                <a:lnTo>
                  <a:pt x="15" y="508"/>
                </a:lnTo>
                <a:lnTo>
                  <a:pt x="15" y="508"/>
                </a:lnTo>
                <a:lnTo>
                  <a:pt x="15" y="510"/>
                </a:lnTo>
                <a:lnTo>
                  <a:pt x="15" y="510"/>
                </a:lnTo>
                <a:lnTo>
                  <a:pt x="17" y="512"/>
                </a:lnTo>
                <a:lnTo>
                  <a:pt x="17" y="512"/>
                </a:lnTo>
                <a:lnTo>
                  <a:pt x="21" y="514"/>
                </a:lnTo>
                <a:lnTo>
                  <a:pt x="21" y="514"/>
                </a:lnTo>
                <a:lnTo>
                  <a:pt x="21" y="514"/>
                </a:lnTo>
                <a:lnTo>
                  <a:pt x="21" y="516"/>
                </a:lnTo>
                <a:lnTo>
                  <a:pt x="21" y="516"/>
                </a:lnTo>
                <a:lnTo>
                  <a:pt x="19" y="516"/>
                </a:lnTo>
                <a:lnTo>
                  <a:pt x="19" y="518"/>
                </a:lnTo>
                <a:lnTo>
                  <a:pt x="19" y="518"/>
                </a:lnTo>
                <a:lnTo>
                  <a:pt x="25" y="520"/>
                </a:lnTo>
                <a:lnTo>
                  <a:pt x="29" y="520"/>
                </a:lnTo>
                <a:lnTo>
                  <a:pt x="31" y="520"/>
                </a:lnTo>
                <a:lnTo>
                  <a:pt x="33" y="522"/>
                </a:lnTo>
                <a:lnTo>
                  <a:pt x="36" y="522"/>
                </a:lnTo>
                <a:lnTo>
                  <a:pt x="36" y="522"/>
                </a:lnTo>
                <a:lnTo>
                  <a:pt x="38" y="520"/>
                </a:lnTo>
                <a:lnTo>
                  <a:pt x="38" y="520"/>
                </a:lnTo>
                <a:lnTo>
                  <a:pt x="38" y="520"/>
                </a:lnTo>
                <a:lnTo>
                  <a:pt x="38" y="516"/>
                </a:lnTo>
                <a:lnTo>
                  <a:pt x="38" y="516"/>
                </a:lnTo>
                <a:lnTo>
                  <a:pt x="38" y="516"/>
                </a:lnTo>
                <a:lnTo>
                  <a:pt x="40" y="514"/>
                </a:lnTo>
                <a:lnTo>
                  <a:pt x="40" y="512"/>
                </a:lnTo>
                <a:lnTo>
                  <a:pt x="42" y="510"/>
                </a:lnTo>
                <a:lnTo>
                  <a:pt x="42" y="510"/>
                </a:lnTo>
                <a:lnTo>
                  <a:pt x="44" y="510"/>
                </a:lnTo>
                <a:lnTo>
                  <a:pt x="44" y="512"/>
                </a:lnTo>
                <a:lnTo>
                  <a:pt x="46" y="512"/>
                </a:lnTo>
                <a:lnTo>
                  <a:pt x="48" y="512"/>
                </a:lnTo>
                <a:lnTo>
                  <a:pt x="50" y="512"/>
                </a:lnTo>
                <a:lnTo>
                  <a:pt x="52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2"/>
                </a:lnTo>
                <a:lnTo>
                  <a:pt x="54" y="514"/>
                </a:lnTo>
                <a:lnTo>
                  <a:pt x="56" y="514"/>
                </a:lnTo>
                <a:lnTo>
                  <a:pt x="56" y="516"/>
                </a:lnTo>
                <a:lnTo>
                  <a:pt x="61" y="516"/>
                </a:lnTo>
                <a:lnTo>
                  <a:pt x="61" y="516"/>
                </a:lnTo>
                <a:lnTo>
                  <a:pt x="63" y="516"/>
                </a:lnTo>
                <a:lnTo>
                  <a:pt x="63" y="518"/>
                </a:lnTo>
                <a:lnTo>
                  <a:pt x="65" y="520"/>
                </a:lnTo>
                <a:lnTo>
                  <a:pt x="67" y="520"/>
                </a:lnTo>
                <a:lnTo>
                  <a:pt x="67" y="520"/>
                </a:lnTo>
                <a:lnTo>
                  <a:pt x="67" y="520"/>
                </a:lnTo>
                <a:lnTo>
                  <a:pt x="69" y="520"/>
                </a:lnTo>
                <a:lnTo>
                  <a:pt x="67" y="518"/>
                </a:lnTo>
                <a:lnTo>
                  <a:pt x="65" y="516"/>
                </a:lnTo>
                <a:lnTo>
                  <a:pt x="65" y="516"/>
                </a:lnTo>
                <a:lnTo>
                  <a:pt x="65" y="514"/>
                </a:lnTo>
                <a:lnTo>
                  <a:pt x="65" y="514"/>
                </a:lnTo>
                <a:lnTo>
                  <a:pt x="65" y="512"/>
                </a:lnTo>
                <a:lnTo>
                  <a:pt x="65" y="512"/>
                </a:lnTo>
                <a:lnTo>
                  <a:pt x="67" y="512"/>
                </a:lnTo>
                <a:lnTo>
                  <a:pt x="67" y="512"/>
                </a:lnTo>
                <a:lnTo>
                  <a:pt x="69" y="512"/>
                </a:lnTo>
                <a:lnTo>
                  <a:pt x="69" y="512"/>
                </a:lnTo>
                <a:lnTo>
                  <a:pt x="69" y="512"/>
                </a:lnTo>
                <a:lnTo>
                  <a:pt x="71" y="512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1" y="514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6"/>
                </a:lnTo>
                <a:lnTo>
                  <a:pt x="75" y="518"/>
                </a:lnTo>
                <a:lnTo>
                  <a:pt x="75" y="520"/>
                </a:lnTo>
                <a:lnTo>
                  <a:pt x="75" y="520"/>
                </a:lnTo>
                <a:lnTo>
                  <a:pt x="75" y="522"/>
                </a:lnTo>
                <a:lnTo>
                  <a:pt x="75" y="525"/>
                </a:lnTo>
                <a:lnTo>
                  <a:pt x="75" y="525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5" y="527"/>
                </a:lnTo>
                <a:lnTo>
                  <a:pt x="73" y="529"/>
                </a:lnTo>
                <a:lnTo>
                  <a:pt x="69" y="529"/>
                </a:lnTo>
                <a:lnTo>
                  <a:pt x="67" y="529"/>
                </a:lnTo>
                <a:lnTo>
                  <a:pt x="67" y="529"/>
                </a:lnTo>
                <a:lnTo>
                  <a:pt x="67" y="529"/>
                </a:lnTo>
                <a:lnTo>
                  <a:pt x="65" y="531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3" y="533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5"/>
                </a:lnTo>
                <a:lnTo>
                  <a:pt x="65" y="537"/>
                </a:lnTo>
                <a:lnTo>
                  <a:pt x="63" y="539"/>
                </a:lnTo>
                <a:lnTo>
                  <a:pt x="63" y="539"/>
                </a:lnTo>
                <a:lnTo>
                  <a:pt x="63" y="541"/>
                </a:lnTo>
                <a:lnTo>
                  <a:pt x="63" y="541"/>
                </a:lnTo>
                <a:lnTo>
                  <a:pt x="63" y="541"/>
                </a:lnTo>
                <a:lnTo>
                  <a:pt x="65" y="543"/>
                </a:lnTo>
                <a:lnTo>
                  <a:pt x="65" y="543"/>
                </a:lnTo>
                <a:lnTo>
                  <a:pt x="65" y="545"/>
                </a:lnTo>
                <a:lnTo>
                  <a:pt x="65" y="545"/>
                </a:lnTo>
                <a:lnTo>
                  <a:pt x="65" y="548"/>
                </a:lnTo>
                <a:lnTo>
                  <a:pt x="65" y="548"/>
                </a:lnTo>
                <a:lnTo>
                  <a:pt x="67" y="548"/>
                </a:lnTo>
                <a:lnTo>
                  <a:pt x="67" y="550"/>
                </a:lnTo>
                <a:lnTo>
                  <a:pt x="67" y="550"/>
                </a:lnTo>
                <a:lnTo>
                  <a:pt x="69" y="550"/>
                </a:lnTo>
                <a:lnTo>
                  <a:pt x="67" y="552"/>
                </a:lnTo>
                <a:lnTo>
                  <a:pt x="67" y="552"/>
                </a:lnTo>
                <a:lnTo>
                  <a:pt x="67" y="554"/>
                </a:lnTo>
                <a:lnTo>
                  <a:pt x="69" y="556"/>
                </a:lnTo>
                <a:lnTo>
                  <a:pt x="69" y="556"/>
                </a:lnTo>
                <a:lnTo>
                  <a:pt x="69" y="556"/>
                </a:lnTo>
                <a:lnTo>
                  <a:pt x="69" y="558"/>
                </a:lnTo>
                <a:lnTo>
                  <a:pt x="67" y="558"/>
                </a:lnTo>
                <a:lnTo>
                  <a:pt x="67" y="558"/>
                </a:lnTo>
                <a:lnTo>
                  <a:pt x="65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6"/>
                </a:lnTo>
                <a:lnTo>
                  <a:pt x="63" y="554"/>
                </a:lnTo>
                <a:lnTo>
                  <a:pt x="63" y="554"/>
                </a:lnTo>
                <a:lnTo>
                  <a:pt x="63" y="552"/>
                </a:lnTo>
                <a:lnTo>
                  <a:pt x="63" y="552"/>
                </a:lnTo>
                <a:lnTo>
                  <a:pt x="61" y="550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9" y="545"/>
                </a:lnTo>
                <a:lnTo>
                  <a:pt x="56" y="545"/>
                </a:lnTo>
                <a:lnTo>
                  <a:pt x="56" y="543"/>
                </a:lnTo>
                <a:lnTo>
                  <a:pt x="54" y="543"/>
                </a:lnTo>
                <a:lnTo>
                  <a:pt x="54" y="543"/>
                </a:lnTo>
                <a:lnTo>
                  <a:pt x="54" y="543"/>
                </a:lnTo>
                <a:lnTo>
                  <a:pt x="46" y="545"/>
                </a:lnTo>
                <a:lnTo>
                  <a:pt x="46" y="545"/>
                </a:lnTo>
                <a:lnTo>
                  <a:pt x="44" y="545"/>
                </a:lnTo>
                <a:lnTo>
                  <a:pt x="42" y="545"/>
                </a:lnTo>
                <a:lnTo>
                  <a:pt x="40" y="545"/>
                </a:lnTo>
                <a:lnTo>
                  <a:pt x="40" y="545"/>
                </a:lnTo>
                <a:lnTo>
                  <a:pt x="38" y="545"/>
                </a:lnTo>
                <a:lnTo>
                  <a:pt x="38" y="543"/>
                </a:lnTo>
                <a:lnTo>
                  <a:pt x="38" y="543"/>
                </a:lnTo>
                <a:lnTo>
                  <a:pt x="36" y="541"/>
                </a:lnTo>
                <a:lnTo>
                  <a:pt x="36" y="541"/>
                </a:lnTo>
                <a:lnTo>
                  <a:pt x="31" y="541"/>
                </a:lnTo>
                <a:lnTo>
                  <a:pt x="31" y="541"/>
                </a:lnTo>
                <a:lnTo>
                  <a:pt x="29" y="539"/>
                </a:lnTo>
                <a:lnTo>
                  <a:pt x="29" y="539"/>
                </a:lnTo>
                <a:lnTo>
                  <a:pt x="29" y="539"/>
                </a:lnTo>
                <a:lnTo>
                  <a:pt x="27" y="539"/>
                </a:lnTo>
                <a:lnTo>
                  <a:pt x="27" y="537"/>
                </a:lnTo>
                <a:lnTo>
                  <a:pt x="27" y="535"/>
                </a:lnTo>
                <a:lnTo>
                  <a:pt x="25" y="531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5" y="529"/>
                </a:lnTo>
                <a:lnTo>
                  <a:pt x="23" y="529"/>
                </a:lnTo>
                <a:lnTo>
                  <a:pt x="23" y="529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21" y="527"/>
                </a:lnTo>
                <a:lnTo>
                  <a:pt x="19" y="527"/>
                </a:lnTo>
                <a:lnTo>
                  <a:pt x="19" y="527"/>
                </a:lnTo>
                <a:lnTo>
                  <a:pt x="19" y="529"/>
                </a:lnTo>
                <a:lnTo>
                  <a:pt x="19" y="529"/>
                </a:lnTo>
                <a:lnTo>
                  <a:pt x="17" y="529"/>
                </a:lnTo>
                <a:lnTo>
                  <a:pt x="17" y="529"/>
                </a:lnTo>
                <a:lnTo>
                  <a:pt x="15" y="531"/>
                </a:lnTo>
                <a:lnTo>
                  <a:pt x="15" y="531"/>
                </a:lnTo>
                <a:lnTo>
                  <a:pt x="17" y="531"/>
                </a:lnTo>
                <a:lnTo>
                  <a:pt x="21" y="537"/>
                </a:lnTo>
                <a:lnTo>
                  <a:pt x="23" y="539"/>
                </a:lnTo>
                <a:lnTo>
                  <a:pt x="23" y="539"/>
                </a:lnTo>
                <a:lnTo>
                  <a:pt x="23" y="541"/>
                </a:lnTo>
                <a:lnTo>
                  <a:pt x="23" y="541"/>
                </a:lnTo>
                <a:lnTo>
                  <a:pt x="23" y="541"/>
                </a:lnTo>
                <a:lnTo>
                  <a:pt x="21" y="543"/>
                </a:lnTo>
                <a:lnTo>
                  <a:pt x="23" y="545"/>
                </a:lnTo>
                <a:lnTo>
                  <a:pt x="23" y="545"/>
                </a:lnTo>
                <a:lnTo>
                  <a:pt x="23" y="545"/>
                </a:lnTo>
                <a:lnTo>
                  <a:pt x="23" y="548"/>
                </a:lnTo>
                <a:lnTo>
                  <a:pt x="25" y="548"/>
                </a:lnTo>
                <a:lnTo>
                  <a:pt x="27" y="550"/>
                </a:lnTo>
                <a:lnTo>
                  <a:pt x="27" y="552"/>
                </a:lnTo>
                <a:lnTo>
                  <a:pt x="29" y="554"/>
                </a:lnTo>
                <a:lnTo>
                  <a:pt x="29" y="554"/>
                </a:lnTo>
                <a:lnTo>
                  <a:pt x="29" y="556"/>
                </a:lnTo>
                <a:lnTo>
                  <a:pt x="29" y="556"/>
                </a:lnTo>
                <a:lnTo>
                  <a:pt x="29" y="556"/>
                </a:lnTo>
                <a:lnTo>
                  <a:pt x="29" y="558"/>
                </a:lnTo>
                <a:lnTo>
                  <a:pt x="29" y="558"/>
                </a:lnTo>
                <a:lnTo>
                  <a:pt x="29" y="558"/>
                </a:lnTo>
                <a:lnTo>
                  <a:pt x="27" y="558"/>
                </a:lnTo>
                <a:lnTo>
                  <a:pt x="27" y="560"/>
                </a:lnTo>
                <a:lnTo>
                  <a:pt x="27" y="560"/>
                </a:lnTo>
                <a:lnTo>
                  <a:pt x="27" y="560"/>
                </a:lnTo>
                <a:lnTo>
                  <a:pt x="27" y="562"/>
                </a:lnTo>
                <a:lnTo>
                  <a:pt x="25" y="562"/>
                </a:lnTo>
                <a:lnTo>
                  <a:pt x="25" y="564"/>
                </a:lnTo>
                <a:lnTo>
                  <a:pt x="25" y="564"/>
                </a:lnTo>
                <a:lnTo>
                  <a:pt x="25" y="566"/>
                </a:lnTo>
                <a:lnTo>
                  <a:pt x="25" y="568"/>
                </a:lnTo>
                <a:lnTo>
                  <a:pt x="25" y="570"/>
                </a:lnTo>
                <a:lnTo>
                  <a:pt x="25" y="573"/>
                </a:lnTo>
                <a:lnTo>
                  <a:pt x="25" y="573"/>
                </a:lnTo>
                <a:lnTo>
                  <a:pt x="27" y="573"/>
                </a:lnTo>
                <a:lnTo>
                  <a:pt x="27" y="570"/>
                </a:lnTo>
                <a:lnTo>
                  <a:pt x="27" y="570"/>
                </a:lnTo>
                <a:lnTo>
                  <a:pt x="27" y="568"/>
                </a:lnTo>
                <a:lnTo>
                  <a:pt x="27" y="568"/>
                </a:lnTo>
                <a:lnTo>
                  <a:pt x="27" y="568"/>
                </a:lnTo>
                <a:lnTo>
                  <a:pt x="29" y="568"/>
                </a:lnTo>
                <a:lnTo>
                  <a:pt x="29" y="568"/>
                </a:lnTo>
                <a:lnTo>
                  <a:pt x="29" y="570"/>
                </a:lnTo>
                <a:lnTo>
                  <a:pt x="29" y="570"/>
                </a:lnTo>
                <a:lnTo>
                  <a:pt x="31" y="573"/>
                </a:lnTo>
                <a:lnTo>
                  <a:pt x="31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3"/>
                </a:lnTo>
                <a:lnTo>
                  <a:pt x="33" y="570"/>
                </a:lnTo>
                <a:lnTo>
                  <a:pt x="36" y="570"/>
                </a:lnTo>
                <a:lnTo>
                  <a:pt x="36" y="570"/>
                </a:lnTo>
                <a:lnTo>
                  <a:pt x="36" y="570"/>
                </a:lnTo>
                <a:lnTo>
                  <a:pt x="38" y="570"/>
                </a:lnTo>
                <a:lnTo>
                  <a:pt x="40" y="570"/>
                </a:lnTo>
                <a:lnTo>
                  <a:pt x="40" y="570"/>
                </a:lnTo>
                <a:lnTo>
                  <a:pt x="42" y="570"/>
                </a:lnTo>
                <a:lnTo>
                  <a:pt x="42" y="570"/>
                </a:lnTo>
                <a:lnTo>
                  <a:pt x="42" y="568"/>
                </a:lnTo>
                <a:lnTo>
                  <a:pt x="42" y="568"/>
                </a:lnTo>
                <a:lnTo>
                  <a:pt x="42" y="566"/>
                </a:lnTo>
                <a:lnTo>
                  <a:pt x="42" y="566"/>
                </a:lnTo>
                <a:lnTo>
                  <a:pt x="42" y="564"/>
                </a:lnTo>
                <a:lnTo>
                  <a:pt x="42" y="564"/>
                </a:lnTo>
                <a:lnTo>
                  <a:pt x="42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2"/>
                </a:lnTo>
                <a:lnTo>
                  <a:pt x="40" y="560"/>
                </a:lnTo>
                <a:lnTo>
                  <a:pt x="40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60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8"/>
                </a:lnTo>
                <a:lnTo>
                  <a:pt x="42" y="556"/>
                </a:lnTo>
                <a:lnTo>
                  <a:pt x="42" y="556"/>
                </a:lnTo>
                <a:lnTo>
                  <a:pt x="42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6"/>
                </a:lnTo>
                <a:lnTo>
                  <a:pt x="44" y="558"/>
                </a:lnTo>
                <a:lnTo>
                  <a:pt x="44" y="558"/>
                </a:lnTo>
                <a:lnTo>
                  <a:pt x="44" y="560"/>
                </a:lnTo>
                <a:lnTo>
                  <a:pt x="46" y="560"/>
                </a:lnTo>
                <a:lnTo>
                  <a:pt x="48" y="558"/>
                </a:lnTo>
                <a:lnTo>
                  <a:pt x="48" y="558"/>
                </a:lnTo>
                <a:lnTo>
                  <a:pt x="48" y="558"/>
                </a:lnTo>
                <a:lnTo>
                  <a:pt x="50" y="558"/>
                </a:lnTo>
                <a:lnTo>
                  <a:pt x="50" y="560"/>
                </a:lnTo>
                <a:lnTo>
                  <a:pt x="52" y="560"/>
                </a:lnTo>
                <a:lnTo>
                  <a:pt x="54" y="560"/>
                </a:lnTo>
                <a:lnTo>
                  <a:pt x="54" y="560"/>
                </a:lnTo>
                <a:lnTo>
                  <a:pt x="56" y="560"/>
                </a:lnTo>
                <a:lnTo>
                  <a:pt x="56" y="562"/>
                </a:lnTo>
                <a:lnTo>
                  <a:pt x="59" y="562"/>
                </a:lnTo>
                <a:lnTo>
                  <a:pt x="59" y="562"/>
                </a:lnTo>
                <a:lnTo>
                  <a:pt x="61" y="562"/>
                </a:lnTo>
                <a:lnTo>
                  <a:pt x="61" y="562"/>
                </a:lnTo>
                <a:lnTo>
                  <a:pt x="63" y="562"/>
                </a:lnTo>
                <a:lnTo>
                  <a:pt x="65" y="562"/>
                </a:lnTo>
                <a:lnTo>
                  <a:pt x="67" y="562"/>
                </a:lnTo>
                <a:lnTo>
                  <a:pt x="69" y="562"/>
                </a:lnTo>
                <a:lnTo>
                  <a:pt x="69" y="562"/>
                </a:lnTo>
                <a:lnTo>
                  <a:pt x="69" y="564"/>
                </a:lnTo>
                <a:lnTo>
                  <a:pt x="69" y="564"/>
                </a:lnTo>
                <a:lnTo>
                  <a:pt x="69" y="566"/>
                </a:lnTo>
                <a:lnTo>
                  <a:pt x="71" y="566"/>
                </a:lnTo>
                <a:lnTo>
                  <a:pt x="71" y="566"/>
                </a:lnTo>
                <a:lnTo>
                  <a:pt x="71" y="568"/>
                </a:lnTo>
                <a:lnTo>
                  <a:pt x="73" y="568"/>
                </a:lnTo>
                <a:lnTo>
                  <a:pt x="73" y="573"/>
                </a:lnTo>
                <a:lnTo>
                  <a:pt x="73" y="573"/>
                </a:lnTo>
                <a:lnTo>
                  <a:pt x="73" y="575"/>
                </a:lnTo>
                <a:lnTo>
                  <a:pt x="73" y="577"/>
                </a:lnTo>
                <a:lnTo>
                  <a:pt x="73" y="577"/>
                </a:lnTo>
                <a:lnTo>
                  <a:pt x="75" y="577"/>
                </a:lnTo>
                <a:lnTo>
                  <a:pt x="75" y="577"/>
                </a:lnTo>
                <a:lnTo>
                  <a:pt x="75" y="577"/>
                </a:lnTo>
                <a:lnTo>
                  <a:pt x="77" y="577"/>
                </a:lnTo>
                <a:lnTo>
                  <a:pt x="79" y="577"/>
                </a:lnTo>
                <a:lnTo>
                  <a:pt x="79" y="577"/>
                </a:lnTo>
                <a:lnTo>
                  <a:pt x="82" y="575"/>
                </a:lnTo>
                <a:lnTo>
                  <a:pt x="84" y="573"/>
                </a:lnTo>
                <a:lnTo>
                  <a:pt x="86" y="573"/>
                </a:lnTo>
                <a:lnTo>
                  <a:pt x="88" y="573"/>
                </a:lnTo>
                <a:lnTo>
                  <a:pt x="88" y="573"/>
                </a:lnTo>
                <a:lnTo>
                  <a:pt x="90" y="573"/>
                </a:lnTo>
                <a:lnTo>
                  <a:pt x="88" y="573"/>
                </a:lnTo>
                <a:lnTo>
                  <a:pt x="88" y="570"/>
                </a:lnTo>
                <a:lnTo>
                  <a:pt x="88" y="570"/>
                </a:lnTo>
                <a:lnTo>
                  <a:pt x="90" y="570"/>
                </a:lnTo>
                <a:lnTo>
                  <a:pt x="90" y="568"/>
                </a:lnTo>
                <a:lnTo>
                  <a:pt x="90" y="568"/>
                </a:lnTo>
                <a:lnTo>
                  <a:pt x="92" y="568"/>
                </a:lnTo>
                <a:lnTo>
                  <a:pt x="94" y="568"/>
                </a:lnTo>
                <a:lnTo>
                  <a:pt x="94" y="568"/>
                </a:lnTo>
                <a:lnTo>
                  <a:pt x="94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6" y="570"/>
                </a:lnTo>
                <a:lnTo>
                  <a:pt x="98" y="568"/>
                </a:lnTo>
                <a:lnTo>
                  <a:pt x="98" y="568"/>
                </a:lnTo>
                <a:lnTo>
                  <a:pt x="98" y="566"/>
                </a:lnTo>
                <a:lnTo>
                  <a:pt x="98" y="566"/>
                </a:lnTo>
                <a:lnTo>
                  <a:pt x="100" y="566"/>
                </a:lnTo>
                <a:lnTo>
                  <a:pt x="102" y="564"/>
                </a:lnTo>
                <a:lnTo>
                  <a:pt x="102" y="564"/>
                </a:lnTo>
                <a:lnTo>
                  <a:pt x="102" y="564"/>
                </a:lnTo>
                <a:lnTo>
                  <a:pt x="105" y="562"/>
                </a:lnTo>
                <a:lnTo>
                  <a:pt x="105" y="562"/>
                </a:lnTo>
                <a:lnTo>
                  <a:pt x="107" y="560"/>
                </a:lnTo>
                <a:lnTo>
                  <a:pt x="109" y="560"/>
                </a:lnTo>
                <a:lnTo>
                  <a:pt x="109" y="560"/>
                </a:lnTo>
                <a:lnTo>
                  <a:pt x="109" y="558"/>
                </a:lnTo>
                <a:lnTo>
                  <a:pt x="109" y="558"/>
                </a:lnTo>
                <a:lnTo>
                  <a:pt x="109" y="558"/>
                </a:lnTo>
                <a:lnTo>
                  <a:pt x="109" y="556"/>
                </a:lnTo>
                <a:lnTo>
                  <a:pt x="107" y="556"/>
                </a:lnTo>
                <a:lnTo>
                  <a:pt x="107" y="556"/>
                </a:lnTo>
                <a:lnTo>
                  <a:pt x="107" y="554"/>
                </a:lnTo>
                <a:lnTo>
                  <a:pt x="107" y="554"/>
                </a:lnTo>
                <a:lnTo>
                  <a:pt x="107" y="554"/>
                </a:lnTo>
                <a:lnTo>
                  <a:pt x="109" y="552"/>
                </a:lnTo>
                <a:lnTo>
                  <a:pt x="109" y="552"/>
                </a:lnTo>
                <a:lnTo>
                  <a:pt x="109" y="552"/>
                </a:lnTo>
                <a:lnTo>
                  <a:pt x="111" y="554"/>
                </a:lnTo>
                <a:lnTo>
                  <a:pt x="113" y="554"/>
                </a:lnTo>
                <a:lnTo>
                  <a:pt x="115" y="554"/>
                </a:lnTo>
                <a:lnTo>
                  <a:pt x="115" y="554"/>
                </a:lnTo>
                <a:lnTo>
                  <a:pt x="115" y="554"/>
                </a:lnTo>
                <a:lnTo>
                  <a:pt x="117" y="554"/>
                </a:lnTo>
                <a:lnTo>
                  <a:pt x="117" y="554"/>
                </a:lnTo>
                <a:lnTo>
                  <a:pt x="119" y="554"/>
                </a:lnTo>
                <a:lnTo>
                  <a:pt x="119" y="554"/>
                </a:lnTo>
                <a:lnTo>
                  <a:pt x="119" y="554"/>
                </a:lnTo>
                <a:lnTo>
                  <a:pt x="121" y="552"/>
                </a:lnTo>
                <a:lnTo>
                  <a:pt x="121" y="552"/>
                </a:lnTo>
                <a:lnTo>
                  <a:pt x="121" y="552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0"/>
                </a:lnTo>
                <a:lnTo>
                  <a:pt x="123" y="552"/>
                </a:lnTo>
                <a:lnTo>
                  <a:pt x="123" y="552"/>
                </a:lnTo>
                <a:lnTo>
                  <a:pt x="123" y="554"/>
                </a:lnTo>
                <a:lnTo>
                  <a:pt x="123" y="554"/>
                </a:lnTo>
                <a:lnTo>
                  <a:pt x="123" y="556"/>
                </a:lnTo>
                <a:lnTo>
                  <a:pt x="123" y="556"/>
                </a:lnTo>
                <a:lnTo>
                  <a:pt x="121" y="558"/>
                </a:lnTo>
                <a:lnTo>
                  <a:pt x="121" y="558"/>
                </a:lnTo>
                <a:lnTo>
                  <a:pt x="121" y="558"/>
                </a:lnTo>
                <a:lnTo>
                  <a:pt x="121" y="560"/>
                </a:lnTo>
                <a:lnTo>
                  <a:pt x="121" y="562"/>
                </a:lnTo>
                <a:lnTo>
                  <a:pt x="121" y="562"/>
                </a:lnTo>
                <a:lnTo>
                  <a:pt x="121" y="564"/>
                </a:lnTo>
                <a:lnTo>
                  <a:pt x="121" y="564"/>
                </a:lnTo>
                <a:lnTo>
                  <a:pt x="123" y="564"/>
                </a:lnTo>
                <a:lnTo>
                  <a:pt x="123" y="562"/>
                </a:lnTo>
                <a:lnTo>
                  <a:pt x="125" y="560"/>
                </a:lnTo>
                <a:lnTo>
                  <a:pt x="125" y="560"/>
                </a:lnTo>
                <a:lnTo>
                  <a:pt x="127" y="560"/>
                </a:lnTo>
                <a:lnTo>
                  <a:pt x="127" y="560"/>
                </a:lnTo>
                <a:lnTo>
                  <a:pt x="130" y="560"/>
                </a:lnTo>
                <a:lnTo>
                  <a:pt x="130" y="560"/>
                </a:lnTo>
                <a:lnTo>
                  <a:pt x="130" y="560"/>
                </a:lnTo>
                <a:lnTo>
                  <a:pt x="134" y="558"/>
                </a:lnTo>
                <a:lnTo>
                  <a:pt x="138" y="560"/>
                </a:lnTo>
                <a:lnTo>
                  <a:pt x="140" y="564"/>
                </a:lnTo>
                <a:lnTo>
                  <a:pt x="140" y="566"/>
                </a:lnTo>
                <a:lnTo>
                  <a:pt x="140" y="566"/>
                </a:lnTo>
                <a:lnTo>
                  <a:pt x="140" y="568"/>
                </a:lnTo>
                <a:lnTo>
                  <a:pt x="138" y="570"/>
                </a:lnTo>
                <a:lnTo>
                  <a:pt x="138" y="573"/>
                </a:lnTo>
                <a:lnTo>
                  <a:pt x="138" y="573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0" y="577"/>
                </a:lnTo>
                <a:lnTo>
                  <a:pt x="140" y="577"/>
                </a:lnTo>
                <a:lnTo>
                  <a:pt x="140" y="579"/>
                </a:lnTo>
                <a:lnTo>
                  <a:pt x="138" y="579"/>
                </a:lnTo>
                <a:lnTo>
                  <a:pt x="136" y="577"/>
                </a:lnTo>
                <a:lnTo>
                  <a:pt x="136" y="577"/>
                </a:lnTo>
                <a:lnTo>
                  <a:pt x="136" y="579"/>
                </a:lnTo>
                <a:lnTo>
                  <a:pt x="136" y="579"/>
                </a:lnTo>
                <a:lnTo>
                  <a:pt x="136" y="581"/>
                </a:lnTo>
                <a:lnTo>
                  <a:pt x="136" y="581"/>
                </a:lnTo>
                <a:lnTo>
                  <a:pt x="138" y="583"/>
                </a:lnTo>
                <a:lnTo>
                  <a:pt x="138" y="583"/>
                </a:lnTo>
                <a:lnTo>
                  <a:pt x="140" y="581"/>
                </a:lnTo>
                <a:lnTo>
                  <a:pt x="140" y="581"/>
                </a:lnTo>
                <a:lnTo>
                  <a:pt x="142" y="581"/>
                </a:lnTo>
                <a:lnTo>
                  <a:pt x="142" y="581"/>
                </a:lnTo>
                <a:lnTo>
                  <a:pt x="144" y="583"/>
                </a:lnTo>
                <a:lnTo>
                  <a:pt x="146" y="587"/>
                </a:lnTo>
                <a:lnTo>
                  <a:pt x="148" y="587"/>
                </a:lnTo>
                <a:lnTo>
                  <a:pt x="148" y="587"/>
                </a:lnTo>
                <a:lnTo>
                  <a:pt x="148" y="587"/>
                </a:lnTo>
                <a:lnTo>
                  <a:pt x="150" y="587"/>
                </a:lnTo>
                <a:lnTo>
                  <a:pt x="150" y="587"/>
                </a:lnTo>
                <a:lnTo>
                  <a:pt x="153" y="589"/>
                </a:lnTo>
                <a:lnTo>
                  <a:pt x="155" y="589"/>
                </a:lnTo>
                <a:lnTo>
                  <a:pt x="157" y="589"/>
                </a:lnTo>
                <a:lnTo>
                  <a:pt x="157" y="589"/>
                </a:lnTo>
                <a:lnTo>
                  <a:pt x="159" y="589"/>
                </a:lnTo>
                <a:lnTo>
                  <a:pt x="159" y="587"/>
                </a:lnTo>
                <a:lnTo>
                  <a:pt x="161" y="587"/>
                </a:lnTo>
                <a:lnTo>
                  <a:pt x="161" y="587"/>
                </a:lnTo>
                <a:lnTo>
                  <a:pt x="161" y="587"/>
                </a:lnTo>
                <a:lnTo>
                  <a:pt x="163" y="589"/>
                </a:lnTo>
                <a:lnTo>
                  <a:pt x="163" y="589"/>
                </a:lnTo>
                <a:lnTo>
                  <a:pt x="163" y="589"/>
                </a:lnTo>
                <a:lnTo>
                  <a:pt x="165" y="589"/>
                </a:lnTo>
                <a:lnTo>
                  <a:pt x="165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89"/>
                </a:lnTo>
                <a:lnTo>
                  <a:pt x="167" y="591"/>
                </a:lnTo>
                <a:lnTo>
                  <a:pt x="167" y="593"/>
                </a:lnTo>
                <a:lnTo>
                  <a:pt x="167" y="593"/>
                </a:lnTo>
                <a:lnTo>
                  <a:pt x="167" y="596"/>
                </a:lnTo>
                <a:lnTo>
                  <a:pt x="167" y="598"/>
                </a:lnTo>
                <a:lnTo>
                  <a:pt x="167" y="598"/>
                </a:lnTo>
                <a:lnTo>
                  <a:pt x="167" y="600"/>
                </a:lnTo>
                <a:lnTo>
                  <a:pt x="167" y="600"/>
                </a:lnTo>
                <a:lnTo>
                  <a:pt x="167" y="602"/>
                </a:lnTo>
                <a:lnTo>
                  <a:pt x="167" y="602"/>
                </a:lnTo>
                <a:lnTo>
                  <a:pt x="167" y="608"/>
                </a:lnTo>
                <a:lnTo>
                  <a:pt x="167" y="608"/>
                </a:lnTo>
                <a:lnTo>
                  <a:pt x="167" y="608"/>
                </a:lnTo>
                <a:lnTo>
                  <a:pt x="165" y="608"/>
                </a:lnTo>
                <a:lnTo>
                  <a:pt x="165" y="610"/>
                </a:lnTo>
                <a:lnTo>
                  <a:pt x="165" y="610"/>
                </a:lnTo>
                <a:lnTo>
                  <a:pt x="165" y="610"/>
                </a:lnTo>
                <a:lnTo>
                  <a:pt x="165" y="612"/>
                </a:lnTo>
                <a:lnTo>
                  <a:pt x="167" y="612"/>
                </a:lnTo>
                <a:lnTo>
                  <a:pt x="167" y="612"/>
                </a:lnTo>
                <a:lnTo>
                  <a:pt x="167" y="614"/>
                </a:lnTo>
                <a:lnTo>
                  <a:pt x="167" y="614"/>
                </a:lnTo>
                <a:lnTo>
                  <a:pt x="169" y="616"/>
                </a:lnTo>
                <a:lnTo>
                  <a:pt x="169" y="616"/>
                </a:lnTo>
                <a:lnTo>
                  <a:pt x="169" y="616"/>
                </a:lnTo>
                <a:lnTo>
                  <a:pt x="171" y="616"/>
                </a:lnTo>
                <a:lnTo>
                  <a:pt x="171" y="616"/>
                </a:lnTo>
                <a:lnTo>
                  <a:pt x="173" y="616"/>
                </a:lnTo>
                <a:lnTo>
                  <a:pt x="173" y="616"/>
                </a:lnTo>
                <a:lnTo>
                  <a:pt x="173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6" y="616"/>
                </a:lnTo>
                <a:lnTo>
                  <a:pt x="178" y="619"/>
                </a:lnTo>
                <a:lnTo>
                  <a:pt x="182" y="621"/>
                </a:lnTo>
                <a:lnTo>
                  <a:pt x="182" y="621"/>
                </a:lnTo>
                <a:lnTo>
                  <a:pt x="182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4" y="621"/>
                </a:lnTo>
                <a:lnTo>
                  <a:pt x="186" y="619"/>
                </a:lnTo>
                <a:lnTo>
                  <a:pt x="186" y="619"/>
                </a:lnTo>
                <a:lnTo>
                  <a:pt x="186" y="621"/>
                </a:lnTo>
                <a:lnTo>
                  <a:pt x="188" y="621"/>
                </a:lnTo>
                <a:lnTo>
                  <a:pt x="188" y="621"/>
                </a:lnTo>
                <a:lnTo>
                  <a:pt x="188" y="623"/>
                </a:lnTo>
                <a:lnTo>
                  <a:pt x="188" y="623"/>
                </a:lnTo>
                <a:lnTo>
                  <a:pt x="188" y="625"/>
                </a:lnTo>
                <a:lnTo>
                  <a:pt x="188" y="627"/>
                </a:lnTo>
                <a:lnTo>
                  <a:pt x="188" y="627"/>
                </a:lnTo>
                <a:lnTo>
                  <a:pt x="188" y="627"/>
                </a:lnTo>
                <a:lnTo>
                  <a:pt x="186" y="629"/>
                </a:lnTo>
                <a:lnTo>
                  <a:pt x="186" y="629"/>
                </a:lnTo>
                <a:lnTo>
                  <a:pt x="186" y="631"/>
                </a:lnTo>
                <a:lnTo>
                  <a:pt x="186" y="631"/>
                </a:lnTo>
                <a:lnTo>
                  <a:pt x="186" y="633"/>
                </a:lnTo>
                <a:lnTo>
                  <a:pt x="184" y="635"/>
                </a:lnTo>
                <a:lnTo>
                  <a:pt x="184" y="635"/>
                </a:lnTo>
                <a:lnTo>
                  <a:pt x="182" y="637"/>
                </a:lnTo>
                <a:lnTo>
                  <a:pt x="182" y="639"/>
                </a:lnTo>
                <a:lnTo>
                  <a:pt x="182" y="642"/>
                </a:lnTo>
                <a:lnTo>
                  <a:pt x="182" y="642"/>
                </a:lnTo>
                <a:lnTo>
                  <a:pt x="182" y="644"/>
                </a:lnTo>
                <a:lnTo>
                  <a:pt x="180" y="644"/>
                </a:lnTo>
                <a:lnTo>
                  <a:pt x="178" y="646"/>
                </a:lnTo>
                <a:lnTo>
                  <a:pt x="178" y="646"/>
                </a:lnTo>
                <a:lnTo>
                  <a:pt x="178" y="646"/>
                </a:lnTo>
                <a:lnTo>
                  <a:pt x="178" y="648"/>
                </a:lnTo>
                <a:lnTo>
                  <a:pt x="176" y="650"/>
                </a:lnTo>
                <a:lnTo>
                  <a:pt x="176" y="650"/>
                </a:lnTo>
                <a:lnTo>
                  <a:pt x="176" y="650"/>
                </a:lnTo>
                <a:lnTo>
                  <a:pt x="176" y="652"/>
                </a:lnTo>
                <a:lnTo>
                  <a:pt x="171" y="656"/>
                </a:lnTo>
                <a:lnTo>
                  <a:pt x="171" y="656"/>
                </a:lnTo>
                <a:lnTo>
                  <a:pt x="171" y="658"/>
                </a:lnTo>
                <a:lnTo>
                  <a:pt x="171" y="658"/>
                </a:lnTo>
                <a:lnTo>
                  <a:pt x="173" y="658"/>
                </a:lnTo>
                <a:lnTo>
                  <a:pt x="173" y="658"/>
                </a:lnTo>
                <a:lnTo>
                  <a:pt x="176" y="660"/>
                </a:lnTo>
                <a:lnTo>
                  <a:pt x="178" y="662"/>
                </a:lnTo>
                <a:lnTo>
                  <a:pt x="178" y="662"/>
                </a:lnTo>
                <a:lnTo>
                  <a:pt x="178" y="664"/>
                </a:lnTo>
                <a:lnTo>
                  <a:pt x="178" y="664"/>
                </a:lnTo>
                <a:lnTo>
                  <a:pt x="176" y="664"/>
                </a:lnTo>
                <a:lnTo>
                  <a:pt x="173" y="664"/>
                </a:lnTo>
                <a:lnTo>
                  <a:pt x="167" y="660"/>
                </a:lnTo>
                <a:lnTo>
                  <a:pt x="167" y="658"/>
                </a:lnTo>
                <a:lnTo>
                  <a:pt x="167" y="658"/>
                </a:lnTo>
                <a:lnTo>
                  <a:pt x="167" y="658"/>
                </a:lnTo>
                <a:lnTo>
                  <a:pt x="165" y="658"/>
                </a:lnTo>
                <a:lnTo>
                  <a:pt x="165" y="658"/>
                </a:lnTo>
                <a:lnTo>
                  <a:pt x="165" y="660"/>
                </a:lnTo>
                <a:lnTo>
                  <a:pt x="165" y="660"/>
                </a:lnTo>
                <a:lnTo>
                  <a:pt x="165" y="662"/>
                </a:lnTo>
                <a:lnTo>
                  <a:pt x="165" y="664"/>
                </a:lnTo>
                <a:lnTo>
                  <a:pt x="163" y="664"/>
                </a:lnTo>
                <a:lnTo>
                  <a:pt x="163" y="664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61" y="664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9" y="667"/>
                </a:lnTo>
                <a:lnTo>
                  <a:pt x="157" y="667"/>
                </a:lnTo>
                <a:lnTo>
                  <a:pt x="157" y="664"/>
                </a:lnTo>
                <a:lnTo>
                  <a:pt x="157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4"/>
                </a:lnTo>
                <a:lnTo>
                  <a:pt x="155" y="667"/>
                </a:lnTo>
                <a:lnTo>
                  <a:pt x="155" y="667"/>
                </a:lnTo>
                <a:lnTo>
                  <a:pt x="155" y="669"/>
                </a:lnTo>
                <a:lnTo>
                  <a:pt x="155" y="671"/>
                </a:lnTo>
                <a:lnTo>
                  <a:pt x="155" y="671"/>
                </a:lnTo>
                <a:lnTo>
                  <a:pt x="155" y="673"/>
                </a:lnTo>
                <a:lnTo>
                  <a:pt x="155" y="675"/>
                </a:lnTo>
                <a:lnTo>
                  <a:pt x="153" y="675"/>
                </a:lnTo>
                <a:lnTo>
                  <a:pt x="157" y="681"/>
                </a:lnTo>
                <a:lnTo>
                  <a:pt x="161" y="683"/>
                </a:lnTo>
                <a:lnTo>
                  <a:pt x="165" y="687"/>
                </a:lnTo>
                <a:lnTo>
                  <a:pt x="169" y="687"/>
                </a:lnTo>
                <a:lnTo>
                  <a:pt x="169" y="687"/>
                </a:lnTo>
                <a:lnTo>
                  <a:pt x="169" y="687"/>
                </a:lnTo>
                <a:lnTo>
                  <a:pt x="171" y="687"/>
                </a:lnTo>
                <a:lnTo>
                  <a:pt x="173" y="687"/>
                </a:lnTo>
                <a:lnTo>
                  <a:pt x="173" y="687"/>
                </a:lnTo>
                <a:lnTo>
                  <a:pt x="176" y="687"/>
                </a:lnTo>
                <a:lnTo>
                  <a:pt x="180" y="683"/>
                </a:lnTo>
                <a:lnTo>
                  <a:pt x="180" y="681"/>
                </a:lnTo>
                <a:lnTo>
                  <a:pt x="180" y="679"/>
                </a:lnTo>
                <a:lnTo>
                  <a:pt x="180" y="679"/>
                </a:lnTo>
                <a:lnTo>
                  <a:pt x="180" y="677"/>
                </a:lnTo>
                <a:lnTo>
                  <a:pt x="180" y="677"/>
                </a:lnTo>
                <a:lnTo>
                  <a:pt x="182" y="677"/>
                </a:lnTo>
                <a:lnTo>
                  <a:pt x="182" y="677"/>
                </a:lnTo>
                <a:lnTo>
                  <a:pt x="182" y="677"/>
                </a:lnTo>
                <a:lnTo>
                  <a:pt x="184" y="677"/>
                </a:lnTo>
                <a:lnTo>
                  <a:pt x="184" y="677"/>
                </a:lnTo>
                <a:lnTo>
                  <a:pt x="188" y="675"/>
                </a:lnTo>
                <a:lnTo>
                  <a:pt x="188" y="675"/>
                </a:lnTo>
                <a:lnTo>
                  <a:pt x="188" y="673"/>
                </a:lnTo>
                <a:lnTo>
                  <a:pt x="192" y="667"/>
                </a:lnTo>
                <a:lnTo>
                  <a:pt x="194" y="658"/>
                </a:lnTo>
                <a:lnTo>
                  <a:pt x="194" y="656"/>
                </a:lnTo>
                <a:lnTo>
                  <a:pt x="194" y="656"/>
                </a:lnTo>
                <a:lnTo>
                  <a:pt x="194" y="654"/>
                </a:lnTo>
                <a:lnTo>
                  <a:pt x="194" y="652"/>
                </a:lnTo>
                <a:lnTo>
                  <a:pt x="194" y="652"/>
                </a:lnTo>
                <a:lnTo>
                  <a:pt x="196" y="650"/>
                </a:lnTo>
                <a:lnTo>
                  <a:pt x="196" y="648"/>
                </a:lnTo>
                <a:lnTo>
                  <a:pt x="199" y="648"/>
                </a:lnTo>
                <a:lnTo>
                  <a:pt x="199" y="648"/>
                </a:lnTo>
                <a:lnTo>
                  <a:pt x="201" y="648"/>
                </a:lnTo>
                <a:lnTo>
                  <a:pt x="201" y="648"/>
                </a:lnTo>
                <a:lnTo>
                  <a:pt x="203" y="646"/>
                </a:lnTo>
                <a:lnTo>
                  <a:pt x="203" y="646"/>
                </a:lnTo>
                <a:lnTo>
                  <a:pt x="203" y="644"/>
                </a:lnTo>
                <a:lnTo>
                  <a:pt x="205" y="644"/>
                </a:lnTo>
                <a:lnTo>
                  <a:pt x="209" y="644"/>
                </a:lnTo>
                <a:lnTo>
                  <a:pt x="211" y="644"/>
                </a:lnTo>
                <a:lnTo>
                  <a:pt x="213" y="642"/>
                </a:lnTo>
                <a:lnTo>
                  <a:pt x="217" y="642"/>
                </a:lnTo>
                <a:lnTo>
                  <a:pt x="217" y="642"/>
                </a:lnTo>
                <a:lnTo>
                  <a:pt x="219" y="644"/>
                </a:lnTo>
                <a:lnTo>
                  <a:pt x="219" y="646"/>
                </a:lnTo>
                <a:lnTo>
                  <a:pt x="219" y="646"/>
                </a:lnTo>
                <a:lnTo>
                  <a:pt x="219" y="646"/>
                </a:lnTo>
                <a:lnTo>
                  <a:pt x="221" y="646"/>
                </a:lnTo>
                <a:lnTo>
                  <a:pt x="224" y="646"/>
                </a:lnTo>
                <a:lnTo>
                  <a:pt x="224" y="644"/>
                </a:lnTo>
                <a:lnTo>
                  <a:pt x="224" y="644"/>
                </a:lnTo>
                <a:lnTo>
                  <a:pt x="224" y="644"/>
                </a:lnTo>
                <a:lnTo>
                  <a:pt x="224" y="642"/>
                </a:lnTo>
                <a:lnTo>
                  <a:pt x="226" y="642"/>
                </a:lnTo>
                <a:lnTo>
                  <a:pt x="226" y="639"/>
                </a:lnTo>
                <a:lnTo>
                  <a:pt x="228" y="642"/>
                </a:lnTo>
                <a:lnTo>
                  <a:pt x="230" y="642"/>
                </a:lnTo>
                <a:lnTo>
                  <a:pt x="230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2"/>
                </a:lnTo>
                <a:lnTo>
                  <a:pt x="232" y="644"/>
                </a:lnTo>
                <a:lnTo>
                  <a:pt x="232" y="644"/>
                </a:lnTo>
                <a:lnTo>
                  <a:pt x="234" y="646"/>
                </a:lnTo>
                <a:lnTo>
                  <a:pt x="236" y="646"/>
                </a:lnTo>
                <a:lnTo>
                  <a:pt x="236" y="646"/>
                </a:lnTo>
                <a:lnTo>
                  <a:pt x="238" y="646"/>
                </a:lnTo>
                <a:lnTo>
                  <a:pt x="238" y="646"/>
                </a:lnTo>
                <a:lnTo>
                  <a:pt x="240" y="646"/>
                </a:lnTo>
                <a:lnTo>
                  <a:pt x="242" y="646"/>
                </a:lnTo>
                <a:lnTo>
                  <a:pt x="247" y="646"/>
                </a:lnTo>
                <a:lnTo>
                  <a:pt x="247" y="646"/>
                </a:lnTo>
                <a:lnTo>
                  <a:pt x="249" y="646"/>
                </a:lnTo>
                <a:lnTo>
                  <a:pt x="249" y="644"/>
                </a:lnTo>
                <a:lnTo>
                  <a:pt x="253" y="642"/>
                </a:lnTo>
                <a:lnTo>
                  <a:pt x="255" y="635"/>
                </a:lnTo>
                <a:lnTo>
                  <a:pt x="257" y="635"/>
                </a:lnTo>
                <a:lnTo>
                  <a:pt x="257" y="635"/>
                </a:lnTo>
                <a:lnTo>
                  <a:pt x="259" y="635"/>
                </a:lnTo>
                <a:lnTo>
                  <a:pt x="261" y="635"/>
                </a:lnTo>
                <a:lnTo>
                  <a:pt x="261" y="637"/>
                </a:lnTo>
                <a:lnTo>
                  <a:pt x="261" y="637"/>
                </a:lnTo>
                <a:lnTo>
                  <a:pt x="263" y="637"/>
                </a:lnTo>
                <a:lnTo>
                  <a:pt x="265" y="635"/>
                </a:lnTo>
                <a:lnTo>
                  <a:pt x="267" y="633"/>
                </a:lnTo>
                <a:lnTo>
                  <a:pt x="270" y="631"/>
                </a:lnTo>
                <a:lnTo>
                  <a:pt x="270" y="629"/>
                </a:lnTo>
                <a:lnTo>
                  <a:pt x="270" y="629"/>
                </a:lnTo>
                <a:lnTo>
                  <a:pt x="274" y="627"/>
                </a:lnTo>
                <a:lnTo>
                  <a:pt x="274" y="627"/>
                </a:lnTo>
                <a:lnTo>
                  <a:pt x="274" y="625"/>
                </a:lnTo>
                <a:lnTo>
                  <a:pt x="274" y="625"/>
                </a:lnTo>
                <a:lnTo>
                  <a:pt x="274" y="623"/>
                </a:lnTo>
                <a:lnTo>
                  <a:pt x="274" y="623"/>
                </a:lnTo>
                <a:lnTo>
                  <a:pt x="276" y="621"/>
                </a:lnTo>
                <a:lnTo>
                  <a:pt x="276" y="619"/>
                </a:lnTo>
                <a:lnTo>
                  <a:pt x="276" y="619"/>
                </a:lnTo>
                <a:lnTo>
                  <a:pt x="276" y="616"/>
                </a:lnTo>
                <a:lnTo>
                  <a:pt x="276" y="616"/>
                </a:lnTo>
                <a:lnTo>
                  <a:pt x="276" y="616"/>
                </a:lnTo>
                <a:lnTo>
                  <a:pt x="278" y="614"/>
                </a:lnTo>
                <a:lnTo>
                  <a:pt x="280" y="614"/>
                </a:lnTo>
                <a:lnTo>
                  <a:pt x="282" y="614"/>
                </a:lnTo>
                <a:lnTo>
                  <a:pt x="284" y="614"/>
                </a:lnTo>
                <a:lnTo>
                  <a:pt x="284" y="616"/>
                </a:lnTo>
                <a:lnTo>
                  <a:pt x="286" y="616"/>
                </a:lnTo>
                <a:lnTo>
                  <a:pt x="288" y="619"/>
                </a:lnTo>
                <a:lnTo>
                  <a:pt x="288" y="621"/>
                </a:lnTo>
                <a:lnTo>
                  <a:pt x="288" y="621"/>
                </a:lnTo>
                <a:lnTo>
                  <a:pt x="290" y="621"/>
                </a:lnTo>
                <a:lnTo>
                  <a:pt x="293" y="621"/>
                </a:lnTo>
                <a:lnTo>
                  <a:pt x="299" y="621"/>
                </a:lnTo>
                <a:lnTo>
                  <a:pt x="301" y="621"/>
                </a:lnTo>
                <a:lnTo>
                  <a:pt x="301" y="621"/>
                </a:lnTo>
                <a:lnTo>
                  <a:pt x="301" y="623"/>
                </a:lnTo>
                <a:lnTo>
                  <a:pt x="301" y="623"/>
                </a:lnTo>
                <a:lnTo>
                  <a:pt x="301" y="625"/>
                </a:lnTo>
                <a:lnTo>
                  <a:pt x="301" y="625"/>
                </a:lnTo>
                <a:lnTo>
                  <a:pt x="301" y="625"/>
                </a:lnTo>
                <a:lnTo>
                  <a:pt x="305" y="627"/>
                </a:lnTo>
                <a:lnTo>
                  <a:pt x="305" y="627"/>
                </a:lnTo>
                <a:lnTo>
                  <a:pt x="307" y="627"/>
                </a:lnTo>
                <a:lnTo>
                  <a:pt x="309" y="627"/>
                </a:lnTo>
                <a:lnTo>
                  <a:pt x="309" y="627"/>
                </a:lnTo>
                <a:lnTo>
                  <a:pt x="311" y="627"/>
                </a:lnTo>
                <a:lnTo>
                  <a:pt x="311" y="625"/>
                </a:lnTo>
                <a:lnTo>
                  <a:pt x="311" y="625"/>
                </a:lnTo>
                <a:lnTo>
                  <a:pt x="311" y="625"/>
                </a:lnTo>
                <a:lnTo>
                  <a:pt x="309" y="625"/>
                </a:lnTo>
                <a:lnTo>
                  <a:pt x="309" y="623"/>
                </a:lnTo>
                <a:lnTo>
                  <a:pt x="309" y="623"/>
                </a:lnTo>
                <a:lnTo>
                  <a:pt x="307" y="623"/>
                </a:lnTo>
                <a:lnTo>
                  <a:pt x="307" y="623"/>
                </a:lnTo>
                <a:lnTo>
                  <a:pt x="307" y="621"/>
                </a:lnTo>
                <a:lnTo>
                  <a:pt x="307" y="621"/>
                </a:lnTo>
                <a:lnTo>
                  <a:pt x="307" y="621"/>
                </a:lnTo>
                <a:lnTo>
                  <a:pt x="309" y="619"/>
                </a:lnTo>
                <a:lnTo>
                  <a:pt x="309" y="619"/>
                </a:lnTo>
                <a:lnTo>
                  <a:pt x="311" y="621"/>
                </a:lnTo>
                <a:lnTo>
                  <a:pt x="311" y="621"/>
                </a:lnTo>
                <a:lnTo>
                  <a:pt x="313" y="619"/>
                </a:lnTo>
                <a:lnTo>
                  <a:pt x="320" y="616"/>
                </a:lnTo>
                <a:lnTo>
                  <a:pt x="328" y="612"/>
                </a:lnTo>
                <a:lnTo>
                  <a:pt x="328" y="610"/>
                </a:lnTo>
                <a:lnTo>
                  <a:pt x="328" y="610"/>
                </a:lnTo>
                <a:lnTo>
                  <a:pt x="328" y="608"/>
                </a:lnTo>
                <a:lnTo>
                  <a:pt x="328" y="608"/>
                </a:lnTo>
                <a:lnTo>
                  <a:pt x="328" y="608"/>
                </a:lnTo>
                <a:lnTo>
                  <a:pt x="328" y="606"/>
                </a:lnTo>
                <a:lnTo>
                  <a:pt x="330" y="606"/>
                </a:lnTo>
                <a:lnTo>
                  <a:pt x="330" y="604"/>
                </a:lnTo>
                <a:lnTo>
                  <a:pt x="332" y="602"/>
                </a:lnTo>
                <a:lnTo>
                  <a:pt x="334" y="602"/>
                </a:lnTo>
                <a:lnTo>
                  <a:pt x="336" y="602"/>
                </a:lnTo>
                <a:lnTo>
                  <a:pt x="336" y="600"/>
                </a:lnTo>
                <a:lnTo>
                  <a:pt x="338" y="600"/>
                </a:lnTo>
                <a:lnTo>
                  <a:pt x="338" y="600"/>
                </a:lnTo>
                <a:lnTo>
                  <a:pt x="338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8"/>
                </a:lnTo>
                <a:lnTo>
                  <a:pt x="336" y="596"/>
                </a:lnTo>
                <a:lnTo>
                  <a:pt x="334" y="596"/>
                </a:lnTo>
                <a:lnTo>
                  <a:pt x="336" y="596"/>
                </a:lnTo>
                <a:lnTo>
                  <a:pt x="336" y="596"/>
                </a:lnTo>
                <a:lnTo>
                  <a:pt x="336" y="593"/>
                </a:lnTo>
                <a:lnTo>
                  <a:pt x="336" y="596"/>
                </a:lnTo>
                <a:lnTo>
                  <a:pt x="338" y="596"/>
                </a:lnTo>
                <a:lnTo>
                  <a:pt x="341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598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0"/>
                </a:lnTo>
                <a:lnTo>
                  <a:pt x="343" y="602"/>
                </a:lnTo>
                <a:lnTo>
                  <a:pt x="343" y="602"/>
                </a:lnTo>
                <a:lnTo>
                  <a:pt x="343" y="602"/>
                </a:lnTo>
                <a:lnTo>
                  <a:pt x="345" y="602"/>
                </a:lnTo>
                <a:lnTo>
                  <a:pt x="347" y="602"/>
                </a:lnTo>
                <a:lnTo>
                  <a:pt x="347" y="602"/>
                </a:lnTo>
                <a:lnTo>
                  <a:pt x="353" y="604"/>
                </a:lnTo>
                <a:lnTo>
                  <a:pt x="355" y="604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9" y="602"/>
                </a:lnTo>
                <a:lnTo>
                  <a:pt x="357" y="602"/>
                </a:lnTo>
                <a:lnTo>
                  <a:pt x="357" y="602"/>
                </a:lnTo>
                <a:lnTo>
                  <a:pt x="355" y="600"/>
                </a:lnTo>
                <a:lnTo>
                  <a:pt x="355" y="600"/>
                </a:lnTo>
                <a:lnTo>
                  <a:pt x="355" y="600"/>
                </a:lnTo>
                <a:lnTo>
                  <a:pt x="351" y="600"/>
                </a:lnTo>
                <a:lnTo>
                  <a:pt x="347" y="600"/>
                </a:lnTo>
                <a:lnTo>
                  <a:pt x="345" y="598"/>
                </a:lnTo>
                <a:lnTo>
                  <a:pt x="345" y="598"/>
                </a:lnTo>
                <a:lnTo>
                  <a:pt x="345" y="598"/>
                </a:lnTo>
                <a:lnTo>
                  <a:pt x="343" y="593"/>
                </a:lnTo>
                <a:lnTo>
                  <a:pt x="338" y="591"/>
                </a:lnTo>
                <a:lnTo>
                  <a:pt x="338" y="589"/>
                </a:lnTo>
                <a:lnTo>
                  <a:pt x="338" y="585"/>
                </a:lnTo>
                <a:lnTo>
                  <a:pt x="341" y="583"/>
                </a:lnTo>
                <a:lnTo>
                  <a:pt x="341" y="581"/>
                </a:lnTo>
                <a:lnTo>
                  <a:pt x="343" y="581"/>
                </a:lnTo>
                <a:lnTo>
                  <a:pt x="343" y="579"/>
                </a:lnTo>
                <a:lnTo>
                  <a:pt x="343" y="579"/>
                </a:lnTo>
                <a:lnTo>
                  <a:pt x="343" y="579"/>
                </a:lnTo>
                <a:lnTo>
                  <a:pt x="345" y="581"/>
                </a:lnTo>
                <a:lnTo>
                  <a:pt x="345" y="581"/>
                </a:lnTo>
                <a:lnTo>
                  <a:pt x="345" y="583"/>
                </a:lnTo>
                <a:lnTo>
                  <a:pt x="345" y="585"/>
                </a:lnTo>
                <a:lnTo>
                  <a:pt x="347" y="585"/>
                </a:lnTo>
                <a:lnTo>
                  <a:pt x="347" y="583"/>
                </a:lnTo>
                <a:lnTo>
                  <a:pt x="347" y="575"/>
                </a:lnTo>
                <a:lnTo>
                  <a:pt x="347" y="575"/>
                </a:lnTo>
                <a:lnTo>
                  <a:pt x="351" y="579"/>
                </a:lnTo>
                <a:lnTo>
                  <a:pt x="353" y="583"/>
                </a:lnTo>
                <a:lnTo>
                  <a:pt x="357" y="589"/>
                </a:lnTo>
                <a:lnTo>
                  <a:pt x="361" y="598"/>
                </a:lnTo>
                <a:lnTo>
                  <a:pt x="361" y="598"/>
                </a:lnTo>
                <a:lnTo>
                  <a:pt x="361" y="596"/>
                </a:lnTo>
                <a:lnTo>
                  <a:pt x="361" y="596"/>
                </a:lnTo>
                <a:lnTo>
                  <a:pt x="361" y="596"/>
                </a:lnTo>
                <a:lnTo>
                  <a:pt x="359" y="589"/>
                </a:lnTo>
                <a:lnTo>
                  <a:pt x="357" y="581"/>
                </a:lnTo>
                <a:lnTo>
                  <a:pt x="355" y="579"/>
                </a:lnTo>
                <a:lnTo>
                  <a:pt x="355" y="577"/>
                </a:lnTo>
                <a:lnTo>
                  <a:pt x="355" y="575"/>
                </a:lnTo>
                <a:lnTo>
                  <a:pt x="357" y="573"/>
                </a:lnTo>
                <a:lnTo>
                  <a:pt x="357" y="566"/>
                </a:lnTo>
                <a:lnTo>
                  <a:pt x="357" y="562"/>
                </a:lnTo>
                <a:lnTo>
                  <a:pt x="349" y="548"/>
                </a:lnTo>
                <a:lnTo>
                  <a:pt x="347" y="543"/>
                </a:lnTo>
                <a:lnTo>
                  <a:pt x="345" y="531"/>
                </a:lnTo>
                <a:lnTo>
                  <a:pt x="345" y="527"/>
                </a:lnTo>
                <a:lnTo>
                  <a:pt x="347" y="522"/>
                </a:lnTo>
                <a:lnTo>
                  <a:pt x="345" y="520"/>
                </a:lnTo>
                <a:lnTo>
                  <a:pt x="343" y="522"/>
                </a:lnTo>
                <a:lnTo>
                  <a:pt x="341" y="522"/>
                </a:lnTo>
                <a:lnTo>
                  <a:pt x="341" y="525"/>
                </a:lnTo>
                <a:lnTo>
                  <a:pt x="338" y="527"/>
                </a:lnTo>
                <a:lnTo>
                  <a:pt x="336" y="525"/>
                </a:lnTo>
                <a:lnTo>
                  <a:pt x="338" y="522"/>
                </a:lnTo>
                <a:lnTo>
                  <a:pt x="338" y="522"/>
                </a:lnTo>
                <a:lnTo>
                  <a:pt x="341" y="522"/>
                </a:lnTo>
                <a:lnTo>
                  <a:pt x="341" y="520"/>
                </a:lnTo>
                <a:lnTo>
                  <a:pt x="343" y="520"/>
                </a:lnTo>
                <a:lnTo>
                  <a:pt x="345" y="518"/>
                </a:lnTo>
                <a:lnTo>
                  <a:pt x="347" y="518"/>
                </a:lnTo>
                <a:lnTo>
                  <a:pt x="349" y="512"/>
                </a:lnTo>
                <a:lnTo>
                  <a:pt x="351" y="510"/>
                </a:lnTo>
                <a:lnTo>
                  <a:pt x="351" y="506"/>
                </a:lnTo>
                <a:lnTo>
                  <a:pt x="351" y="497"/>
                </a:lnTo>
                <a:lnTo>
                  <a:pt x="351" y="491"/>
                </a:lnTo>
                <a:lnTo>
                  <a:pt x="351" y="489"/>
                </a:lnTo>
                <a:lnTo>
                  <a:pt x="351" y="489"/>
                </a:lnTo>
                <a:lnTo>
                  <a:pt x="353" y="487"/>
                </a:lnTo>
                <a:lnTo>
                  <a:pt x="353" y="487"/>
                </a:lnTo>
                <a:lnTo>
                  <a:pt x="351" y="487"/>
                </a:lnTo>
                <a:lnTo>
                  <a:pt x="351" y="487"/>
                </a:lnTo>
                <a:lnTo>
                  <a:pt x="349" y="487"/>
                </a:lnTo>
                <a:lnTo>
                  <a:pt x="347" y="487"/>
                </a:lnTo>
                <a:lnTo>
                  <a:pt x="347" y="487"/>
                </a:lnTo>
                <a:lnTo>
                  <a:pt x="349" y="485"/>
                </a:lnTo>
                <a:lnTo>
                  <a:pt x="349" y="485"/>
                </a:lnTo>
                <a:lnTo>
                  <a:pt x="351" y="485"/>
                </a:lnTo>
                <a:lnTo>
                  <a:pt x="351" y="483"/>
                </a:lnTo>
                <a:lnTo>
                  <a:pt x="349" y="481"/>
                </a:lnTo>
                <a:lnTo>
                  <a:pt x="349" y="481"/>
                </a:lnTo>
                <a:lnTo>
                  <a:pt x="349" y="477"/>
                </a:lnTo>
                <a:lnTo>
                  <a:pt x="347" y="477"/>
                </a:lnTo>
                <a:lnTo>
                  <a:pt x="345" y="474"/>
                </a:lnTo>
                <a:lnTo>
                  <a:pt x="345" y="472"/>
                </a:lnTo>
                <a:lnTo>
                  <a:pt x="343" y="472"/>
                </a:lnTo>
                <a:lnTo>
                  <a:pt x="343" y="472"/>
                </a:lnTo>
                <a:lnTo>
                  <a:pt x="343" y="466"/>
                </a:lnTo>
                <a:lnTo>
                  <a:pt x="341" y="449"/>
                </a:lnTo>
                <a:lnTo>
                  <a:pt x="341" y="447"/>
                </a:lnTo>
                <a:lnTo>
                  <a:pt x="338" y="445"/>
                </a:lnTo>
                <a:lnTo>
                  <a:pt x="338" y="441"/>
                </a:lnTo>
                <a:lnTo>
                  <a:pt x="338" y="433"/>
                </a:lnTo>
                <a:lnTo>
                  <a:pt x="341" y="420"/>
                </a:lnTo>
                <a:lnTo>
                  <a:pt x="343" y="410"/>
                </a:lnTo>
                <a:lnTo>
                  <a:pt x="341" y="410"/>
                </a:lnTo>
                <a:lnTo>
                  <a:pt x="345" y="403"/>
                </a:lnTo>
                <a:lnTo>
                  <a:pt x="345" y="401"/>
                </a:lnTo>
                <a:lnTo>
                  <a:pt x="347" y="399"/>
                </a:lnTo>
                <a:lnTo>
                  <a:pt x="349" y="395"/>
                </a:lnTo>
                <a:lnTo>
                  <a:pt x="351" y="395"/>
                </a:lnTo>
                <a:lnTo>
                  <a:pt x="353" y="391"/>
                </a:lnTo>
                <a:lnTo>
                  <a:pt x="353" y="389"/>
                </a:lnTo>
                <a:lnTo>
                  <a:pt x="353" y="389"/>
                </a:lnTo>
                <a:lnTo>
                  <a:pt x="353" y="387"/>
                </a:lnTo>
                <a:lnTo>
                  <a:pt x="355" y="385"/>
                </a:lnTo>
                <a:lnTo>
                  <a:pt x="355" y="383"/>
                </a:lnTo>
                <a:lnTo>
                  <a:pt x="359" y="370"/>
                </a:lnTo>
                <a:lnTo>
                  <a:pt x="361" y="368"/>
                </a:lnTo>
                <a:lnTo>
                  <a:pt x="368" y="360"/>
                </a:lnTo>
                <a:lnTo>
                  <a:pt x="372" y="357"/>
                </a:lnTo>
                <a:lnTo>
                  <a:pt x="376" y="357"/>
                </a:lnTo>
                <a:lnTo>
                  <a:pt x="378" y="355"/>
                </a:lnTo>
                <a:lnTo>
                  <a:pt x="378" y="355"/>
                </a:lnTo>
                <a:lnTo>
                  <a:pt x="380" y="353"/>
                </a:lnTo>
                <a:lnTo>
                  <a:pt x="380" y="353"/>
                </a:lnTo>
                <a:lnTo>
                  <a:pt x="380" y="353"/>
                </a:lnTo>
                <a:lnTo>
                  <a:pt x="382" y="353"/>
                </a:lnTo>
                <a:lnTo>
                  <a:pt x="387" y="351"/>
                </a:lnTo>
                <a:lnTo>
                  <a:pt x="387" y="351"/>
                </a:lnTo>
                <a:lnTo>
                  <a:pt x="389" y="349"/>
                </a:lnTo>
                <a:lnTo>
                  <a:pt x="389" y="349"/>
                </a:lnTo>
                <a:lnTo>
                  <a:pt x="391" y="351"/>
                </a:lnTo>
                <a:lnTo>
                  <a:pt x="391" y="349"/>
                </a:lnTo>
                <a:lnTo>
                  <a:pt x="393" y="349"/>
                </a:lnTo>
                <a:lnTo>
                  <a:pt x="395" y="349"/>
                </a:lnTo>
                <a:lnTo>
                  <a:pt x="399" y="349"/>
                </a:lnTo>
                <a:lnTo>
                  <a:pt x="399" y="347"/>
                </a:lnTo>
                <a:lnTo>
                  <a:pt x="399" y="347"/>
                </a:lnTo>
                <a:lnTo>
                  <a:pt x="401" y="347"/>
                </a:lnTo>
                <a:lnTo>
                  <a:pt x="401" y="347"/>
                </a:lnTo>
                <a:lnTo>
                  <a:pt x="401" y="347"/>
                </a:lnTo>
                <a:lnTo>
                  <a:pt x="403" y="347"/>
                </a:lnTo>
                <a:lnTo>
                  <a:pt x="407" y="347"/>
                </a:lnTo>
                <a:lnTo>
                  <a:pt x="409" y="347"/>
                </a:lnTo>
                <a:lnTo>
                  <a:pt x="412" y="349"/>
                </a:lnTo>
                <a:lnTo>
                  <a:pt x="414" y="353"/>
                </a:lnTo>
                <a:lnTo>
                  <a:pt x="414" y="357"/>
                </a:lnTo>
                <a:lnTo>
                  <a:pt x="414" y="366"/>
                </a:lnTo>
                <a:lnTo>
                  <a:pt x="416" y="366"/>
                </a:lnTo>
                <a:lnTo>
                  <a:pt x="416" y="364"/>
                </a:lnTo>
                <a:lnTo>
                  <a:pt x="420" y="355"/>
                </a:lnTo>
                <a:lnTo>
                  <a:pt x="422" y="347"/>
                </a:lnTo>
                <a:lnTo>
                  <a:pt x="422" y="343"/>
                </a:lnTo>
                <a:lnTo>
                  <a:pt x="422" y="339"/>
                </a:lnTo>
                <a:lnTo>
                  <a:pt x="420" y="335"/>
                </a:lnTo>
                <a:lnTo>
                  <a:pt x="422" y="335"/>
                </a:lnTo>
                <a:lnTo>
                  <a:pt x="422" y="337"/>
                </a:lnTo>
                <a:lnTo>
                  <a:pt x="422" y="337"/>
                </a:lnTo>
                <a:lnTo>
                  <a:pt x="424" y="335"/>
                </a:lnTo>
                <a:lnTo>
                  <a:pt x="422" y="335"/>
                </a:lnTo>
                <a:lnTo>
                  <a:pt x="424" y="332"/>
                </a:lnTo>
                <a:lnTo>
                  <a:pt x="424" y="337"/>
                </a:lnTo>
                <a:lnTo>
                  <a:pt x="424" y="339"/>
                </a:lnTo>
                <a:lnTo>
                  <a:pt x="424" y="341"/>
                </a:lnTo>
                <a:lnTo>
                  <a:pt x="424" y="347"/>
                </a:lnTo>
                <a:lnTo>
                  <a:pt x="424" y="349"/>
                </a:lnTo>
                <a:lnTo>
                  <a:pt x="424" y="351"/>
                </a:lnTo>
                <a:lnTo>
                  <a:pt x="426" y="353"/>
                </a:lnTo>
                <a:lnTo>
                  <a:pt x="428" y="353"/>
                </a:lnTo>
                <a:lnTo>
                  <a:pt x="428" y="355"/>
                </a:lnTo>
                <a:lnTo>
                  <a:pt x="432" y="357"/>
                </a:lnTo>
                <a:lnTo>
                  <a:pt x="432" y="360"/>
                </a:lnTo>
                <a:lnTo>
                  <a:pt x="432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60"/>
                </a:lnTo>
                <a:lnTo>
                  <a:pt x="435" y="357"/>
                </a:lnTo>
                <a:lnTo>
                  <a:pt x="435" y="355"/>
                </a:lnTo>
                <a:lnTo>
                  <a:pt x="435" y="355"/>
                </a:lnTo>
                <a:lnTo>
                  <a:pt x="435" y="355"/>
                </a:lnTo>
                <a:lnTo>
                  <a:pt x="432" y="353"/>
                </a:lnTo>
                <a:lnTo>
                  <a:pt x="432" y="353"/>
                </a:lnTo>
                <a:lnTo>
                  <a:pt x="437" y="349"/>
                </a:lnTo>
                <a:lnTo>
                  <a:pt x="439" y="347"/>
                </a:lnTo>
                <a:lnTo>
                  <a:pt x="443" y="345"/>
                </a:lnTo>
                <a:lnTo>
                  <a:pt x="447" y="341"/>
                </a:lnTo>
                <a:lnTo>
                  <a:pt x="449" y="341"/>
                </a:lnTo>
                <a:lnTo>
                  <a:pt x="449" y="339"/>
                </a:lnTo>
                <a:lnTo>
                  <a:pt x="449" y="332"/>
                </a:lnTo>
                <a:lnTo>
                  <a:pt x="449" y="330"/>
                </a:lnTo>
                <a:lnTo>
                  <a:pt x="451" y="328"/>
                </a:lnTo>
                <a:lnTo>
                  <a:pt x="453" y="322"/>
                </a:lnTo>
                <a:lnTo>
                  <a:pt x="455" y="316"/>
                </a:lnTo>
                <a:lnTo>
                  <a:pt x="458" y="312"/>
                </a:lnTo>
                <a:lnTo>
                  <a:pt x="460" y="307"/>
                </a:lnTo>
                <a:lnTo>
                  <a:pt x="460" y="305"/>
                </a:lnTo>
                <a:lnTo>
                  <a:pt x="460" y="305"/>
                </a:lnTo>
                <a:lnTo>
                  <a:pt x="460" y="303"/>
                </a:lnTo>
                <a:lnTo>
                  <a:pt x="460" y="303"/>
                </a:lnTo>
                <a:lnTo>
                  <a:pt x="460" y="301"/>
                </a:lnTo>
                <a:lnTo>
                  <a:pt x="466" y="297"/>
                </a:lnTo>
                <a:lnTo>
                  <a:pt x="468" y="297"/>
                </a:lnTo>
                <a:lnTo>
                  <a:pt x="468" y="297"/>
                </a:lnTo>
                <a:lnTo>
                  <a:pt x="470" y="297"/>
                </a:lnTo>
                <a:lnTo>
                  <a:pt x="472" y="297"/>
                </a:lnTo>
                <a:lnTo>
                  <a:pt x="472" y="297"/>
                </a:lnTo>
                <a:lnTo>
                  <a:pt x="474" y="297"/>
                </a:lnTo>
                <a:lnTo>
                  <a:pt x="474" y="297"/>
                </a:lnTo>
                <a:lnTo>
                  <a:pt x="476" y="297"/>
                </a:lnTo>
                <a:lnTo>
                  <a:pt x="476" y="299"/>
                </a:lnTo>
                <a:lnTo>
                  <a:pt x="476" y="299"/>
                </a:lnTo>
                <a:lnTo>
                  <a:pt x="476" y="299"/>
                </a:lnTo>
                <a:lnTo>
                  <a:pt x="476" y="301"/>
                </a:lnTo>
                <a:lnTo>
                  <a:pt x="483" y="299"/>
                </a:lnTo>
                <a:lnTo>
                  <a:pt x="485" y="299"/>
                </a:lnTo>
                <a:lnTo>
                  <a:pt x="487" y="299"/>
                </a:lnTo>
                <a:lnTo>
                  <a:pt x="489" y="299"/>
                </a:lnTo>
                <a:lnTo>
                  <a:pt x="489" y="297"/>
                </a:lnTo>
                <a:lnTo>
                  <a:pt x="491" y="297"/>
                </a:lnTo>
                <a:lnTo>
                  <a:pt x="491" y="297"/>
                </a:lnTo>
                <a:lnTo>
                  <a:pt x="491" y="299"/>
                </a:lnTo>
                <a:lnTo>
                  <a:pt x="491" y="301"/>
                </a:lnTo>
                <a:lnTo>
                  <a:pt x="493" y="301"/>
                </a:lnTo>
                <a:lnTo>
                  <a:pt x="497" y="301"/>
                </a:lnTo>
                <a:lnTo>
                  <a:pt x="497" y="301"/>
                </a:lnTo>
                <a:lnTo>
                  <a:pt x="499" y="301"/>
                </a:lnTo>
                <a:lnTo>
                  <a:pt x="501" y="301"/>
                </a:lnTo>
                <a:lnTo>
                  <a:pt x="503" y="303"/>
                </a:lnTo>
                <a:lnTo>
                  <a:pt x="506" y="303"/>
                </a:lnTo>
                <a:lnTo>
                  <a:pt x="506" y="303"/>
                </a:lnTo>
                <a:lnTo>
                  <a:pt x="510" y="303"/>
                </a:lnTo>
                <a:lnTo>
                  <a:pt x="512" y="301"/>
                </a:lnTo>
                <a:lnTo>
                  <a:pt x="520" y="297"/>
                </a:lnTo>
                <a:lnTo>
                  <a:pt x="522" y="297"/>
                </a:lnTo>
                <a:lnTo>
                  <a:pt x="524" y="297"/>
                </a:lnTo>
                <a:lnTo>
                  <a:pt x="529" y="295"/>
                </a:lnTo>
                <a:lnTo>
                  <a:pt x="529" y="295"/>
                </a:lnTo>
                <a:lnTo>
                  <a:pt x="531" y="293"/>
                </a:lnTo>
                <a:lnTo>
                  <a:pt x="531" y="293"/>
                </a:lnTo>
                <a:lnTo>
                  <a:pt x="533" y="293"/>
                </a:lnTo>
                <a:lnTo>
                  <a:pt x="535" y="293"/>
                </a:lnTo>
                <a:lnTo>
                  <a:pt x="535" y="293"/>
                </a:lnTo>
                <a:lnTo>
                  <a:pt x="537" y="291"/>
                </a:lnTo>
                <a:lnTo>
                  <a:pt x="539" y="289"/>
                </a:lnTo>
                <a:lnTo>
                  <a:pt x="541" y="291"/>
                </a:lnTo>
                <a:lnTo>
                  <a:pt x="543" y="289"/>
                </a:lnTo>
                <a:lnTo>
                  <a:pt x="547" y="286"/>
                </a:lnTo>
                <a:lnTo>
                  <a:pt x="552" y="284"/>
                </a:lnTo>
                <a:lnTo>
                  <a:pt x="554" y="284"/>
                </a:lnTo>
                <a:lnTo>
                  <a:pt x="556" y="282"/>
                </a:lnTo>
                <a:lnTo>
                  <a:pt x="562" y="276"/>
                </a:lnTo>
                <a:lnTo>
                  <a:pt x="566" y="276"/>
                </a:lnTo>
                <a:lnTo>
                  <a:pt x="564" y="274"/>
                </a:lnTo>
                <a:lnTo>
                  <a:pt x="564" y="272"/>
                </a:lnTo>
                <a:lnTo>
                  <a:pt x="564" y="272"/>
                </a:lnTo>
                <a:lnTo>
                  <a:pt x="564" y="270"/>
                </a:lnTo>
                <a:lnTo>
                  <a:pt x="564" y="270"/>
                </a:lnTo>
                <a:lnTo>
                  <a:pt x="564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2"/>
                </a:lnTo>
                <a:lnTo>
                  <a:pt x="566" y="270"/>
                </a:lnTo>
                <a:lnTo>
                  <a:pt x="568" y="266"/>
                </a:lnTo>
                <a:lnTo>
                  <a:pt x="570" y="261"/>
                </a:lnTo>
                <a:lnTo>
                  <a:pt x="570" y="257"/>
                </a:lnTo>
                <a:lnTo>
                  <a:pt x="572" y="251"/>
                </a:lnTo>
                <a:lnTo>
                  <a:pt x="572" y="247"/>
                </a:lnTo>
                <a:lnTo>
                  <a:pt x="572" y="241"/>
                </a:lnTo>
                <a:lnTo>
                  <a:pt x="570" y="238"/>
                </a:lnTo>
                <a:lnTo>
                  <a:pt x="570" y="236"/>
                </a:lnTo>
                <a:lnTo>
                  <a:pt x="570" y="238"/>
                </a:lnTo>
                <a:lnTo>
                  <a:pt x="570" y="243"/>
                </a:lnTo>
                <a:lnTo>
                  <a:pt x="572" y="247"/>
                </a:lnTo>
                <a:lnTo>
                  <a:pt x="570" y="247"/>
                </a:lnTo>
                <a:lnTo>
                  <a:pt x="568" y="247"/>
                </a:lnTo>
                <a:lnTo>
                  <a:pt x="568" y="247"/>
                </a:lnTo>
                <a:lnTo>
                  <a:pt x="568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6" y="247"/>
                </a:lnTo>
                <a:lnTo>
                  <a:pt x="564" y="247"/>
                </a:lnTo>
                <a:lnTo>
                  <a:pt x="562" y="245"/>
                </a:lnTo>
                <a:lnTo>
                  <a:pt x="560" y="243"/>
                </a:lnTo>
                <a:lnTo>
                  <a:pt x="560" y="241"/>
                </a:lnTo>
                <a:lnTo>
                  <a:pt x="560" y="238"/>
                </a:lnTo>
                <a:lnTo>
                  <a:pt x="564" y="232"/>
                </a:lnTo>
                <a:lnTo>
                  <a:pt x="564" y="228"/>
                </a:lnTo>
                <a:lnTo>
                  <a:pt x="566" y="226"/>
                </a:lnTo>
                <a:lnTo>
                  <a:pt x="570" y="224"/>
                </a:lnTo>
                <a:lnTo>
                  <a:pt x="572" y="220"/>
                </a:lnTo>
                <a:lnTo>
                  <a:pt x="575" y="218"/>
                </a:lnTo>
                <a:lnTo>
                  <a:pt x="577" y="215"/>
                </a:lnTo>
                <a:lnTo>
                  <a:pt x="579" y="215"/>
                </a:lnTo>
                <a:lnTo>
                  <a:pt x="581" y="211"/>
                </a:lnTo>
                <a:lnTo>
                  <a:pt x="583" y="209"/>
                </a:lnTo>
                <a:lnTo>
                  <a:pt x="608" y="195"/>
                </a:lnTo>
                <a:lnTo>
                  <a:pt x="612" y="193"/>
                </a:lnTo>
                <a:lnTo>
                  <a:pt x="616" y="190"/>
                </a:lnTo>
                <a:lnTo>
                  <a:pt x="620" y="190"/>
                </a:lnTo>
                <a:lnTo>
                  <a:pt x="620" y="188"/>
                </a:lnTo>
                <a:lnTo>
                  <a:pt x="623" y="186"/>
                </a:lnTo>
                <a:lnTo>
                  <a:pt x="625" y="186"/>
                </a:lnTo>
                <a:lnTo>
                  <a:pt x="625" y="188"/>
                </a:lnTo>
                <a:lnTo>
                  <a:pt x="625" y="188"/>
                </a:lnTo>
                <a:lnTo>
                  <a:pt x="631" y="184"/>
                </a:lnTo>
                <a:lnTo>
                  <a:pt x="631" y="184"/>
                </a:lnTo>
                <a:lnTo>
                  <a:pt x="633" y="184"/>
                </a:lnTo>
                <a:lnTo>
                  <a:pt x="633" y="182"/>
                </a:lnTo>
                <a:lnTo>
                  <a:pt x="635" y="180"/>
                </a:lnTo>
                <a:lnTo>
                  <a:pt x="637" y="180"/>
                </a:lnTo>
                <a:lnTo>
                  <a:pt x="641" y="178"/>
                </a:lnTo>
                <a:lnTo>
                  <a:pt x="646" y="176"/>
                </a:lnTo>
                <a:lnTo>
                  <a:pt x="654" y="172"/>
                </a:lnTo>
                <a:lnTo>
                  <a:pt x="656" y="170"/>
                </a:lnTo>
                <a:lnTo>
                  <a:pt x="658" y="170"/>
                </a:lnTo>
                <a:lnTo>
                  <a:pt x="658" y="170"/>
                </a:lnTo>
                <a:lnTo>
                  <a:pt x="660" y="167"/>
                </a:lnTo>
                <a:lnTo>
                  <a:pt x="660" y="167"/>
                </a:lnTo>
                <a:lnTo>
                  <a:pt x="658" y="163"/>
                </a:lnTo>
                <a:lnTo>
                  <a:pt x="660" y="163"/>
                </a:lnTo>
                <a:lnTo>
                  <a:pt x="662" y="163"/>
                </a:lnTo>
                <a:lnTo>
                  <a:pt x="662" y="163"/>
                </a:lnTo>
                <a:lnTo>
                  <a:pt x="664" y="161"/>
                </a:lnTo>
                <a:lnTo>
                  <a:pt x="666" y="161"/>
                </a:lnTo>
                <a:lnTo>
                  <a:pt x="666" y="159"/>
                </a:lnTo>
                <a:lnTo>
                  <a:pt x="666" y="159"/>
                </a:lnTo>
                <a:lnTo>
                  <a:pt x="664" y="159"/>
                </a:lnTo>
                <a:lnTo>
                  <a:pt x="660" y="157"/>
                </a:lnTo>
                <a:lnTo>
                  <a:pt x="660" y="157"/>
                </a:lnTo>
                <a:lnTo>
                  <a:pt x="660" y="155"/>
                </a:lnTo>
                <a:lnTo>
                  <a:pt x="662" y="155"/>
                </a:lnTo>
                <a:lnTo>
                  <a:pt x="664" y="155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4" y="157"/>
                </a:lnTo>
                <a:lnTo>
                  <a:pt x="666" y="157"/>
                </a:lnTo>
                <a:lnTo>
                  <a:pt x="666" y="157"/>
                </a:lnTo>
                <a:lnTo>
                  <a:pt x="666" y="157"/>
                </a:lnTo>
                <a:lnTo>
                  <a:pt x="669" y="157"/>
                </a:lnTo>
                <a:lnTo>
                  <a:pt x="669" y="157"/>
                </a:lnTo>
                <a:lnTo>
                  <a:pt x="671" y="155"/>
                </a:lnTo>
                <a:lnTo>
                  <a:pt x="677" y="149"/>
                </a:lnTo>
                <a:lnTo>
                  <a:pt x="679" y="147"/>
                </a:lnTo>
                <a:lnTo>
                  <a:pt x="679" y="142"/>
                </a:lnTo>
                <a:lnTo>
                  <a:pt x="679" y="140"/>
                </a:lnTo>
                <a:lnTo>
                  <a:pt x="681" y="138"/>
                </a:lnTo>
                <a:lnTo>
                  <a:pt x="681" y="136"/>
                </a:lnTo>
                <a:lnTo>
                  <a:pt x="681" y="134"/>
                </a:lnTo>
                <a:lnTo>
                  <a:pt x="681" y="134"/>
                </a:lnTo>
                <a:lnTo>
                  <a:pt x="683" y="134"/>
                </a:lnTo>
                <a:lnTo>
                  <a:pt x="683" y="136"/>
                </a:lnTo>
                <a:lnTo>
                  <a:pt x="683" y="136"/>
                </a:lnTo>
                <a:lnTo>
                  <a:pt x="685" y="134"/>
                </a:lnTo>
                <a:lnTo>
                  <a:pt x="689" y="132"/>
                </a:lnTo>
                <a:lnTo>
                  <a:pt x="689" y="130"/>
                </a:lnTo>
                <a:lnTo>
                  <a:pt x="692" y="130"/>
                </a:lnTo>
                <a:lnTo>
                  <a:pt x="692" y="128"/>
                </a:lnTo>
                <a:lnTo>
                  <a:pt x="692" y="128"/>
                </a:lnTo>
                <a:lnTo>
                  <a:pt x="694" y="128"/>
                </a:lnTo>
                <a:lnTo>
                  <a:pt x="694" y="124"/>
                </a:lnTo>
                <a:lnTo>
                  <a:pt x="696" y="124"/>
                </a:lnTo>
                <a:lnTo>
                  <a:pt x="698" y="119"/>
                </a:lnTo>
                <a:lnTo>
                  <a:pt x="714" y="111"/>
                </a:lnTo>
                <a:lnTo>
                  <a:pt x="746" y="96"/>
                </a:lnTo>
                <a:lnTo>
                  <a:pt x="748" y="92"/>
                </a:lnTo>
                <a:lnTo>
                  <a:pt x="750" y="90"/>
                </a:lnTo>
                <a:lnTo>
                  <a:pt x="750" y="88"/>
                </a:lnTo>
                <a:lnTo>
                  <a:pt x="750" y="88"/>
                </a:lnTo>
                <a:lnTo>
                  <a:pt x="752" y="86"/>
                </a:lnTo>
                <a:lnTo>
                  <a:pt x="752" y="86"/>
                </a:lnTo>
                <a:lnTo>
                  <a:pt x="752" y="84"/>
                </a:lnTo>
                <a:lnTo>
                  <a:pt x="754" y="82"/>
                </a:lnTo>
                <a:lnTo>
                  <a:pt x="756" y="80"/>
                </a:lnTo>
                <a:lnTo>
                  <a:pt x="760" y="78"/>
                </a:lnTo>
                <a:lnTo>
                  <a:pt x="763" y="76"/>
                </a:lnTo>
                <a:lnTo>
                  <a:pt x="767" y="71"/>
                </a:lnTo>
                <a:lnTo>
                  <a:pt x="771" y="67"/>
                </a:lnTo>
                <a:lnTo>
                  <a:pt x="773" y="65"/>
                </a:lnTo>
                <a:lnTo>
                  <a:pt x="771" y="67"/>
                </a:lnTo>
                <a:lnTo>
                  <a:pt x="767" y="69"/>
                </a:lnTo>
                <a:lnTo>
                  <a:pt x="765" y="71"/>
                </a:lnTo>
                <a:lnTo>
                  <a:pt x="763" y="71"/>
                </a:lnTo>
                <a:lnTo>
                  <a:pt x="760" y="71"/>
                </a:lnTo>
                <a:lnTo>
                  <a:pt x="763" y="69"/>
                </a:lnTo>
                <a:lnTo>
                  <a:pt x="763" y="69"/>
                </a:lnTo>
                <a:lnTo>
                  <a:pt x="765" y="69"/>
                </a:lnTo>
                <a:lnTo>
                  <a:pt x="767" y="69"/>
                </a:lnTo>
                <a:lnTo>
                  <a:pt x="767" y="69"/>
                </a:lnTo>
                <a:lnTo>
                  <a:pt x="769" y="67"/>
                </a:lnTo>
                <a:lnTo>
                  <a:pt x="769" y="67"/>
                </a:lnTo>
                <a:lnTo>
                  <a:pt x="771" y="65"/>
                </a:lnTo>
                <a:lnTo>
                  <a:pt x="773" y="65"/>
                </a:lnTo>
                <a:lnTo>
                  <a:pt x="775" y="61"/>
                </a:lnTo>
                <a:lnTo>
                  <a:pt x="779" y="57"/>
                </a:lnTo>
                <a:lnTo>
                  <a:pt x="781" y="57"/>
                </a:lnTo>
                <a:lnTo>
                  <a:pt x="781" y="55"/>
                </a:lnTo>
                <a:lnTo>
                  <a:pt x="783" y="53"/>
                </a:lnTo>
                <a:lnTo>
                  <a:pt x="792" y="42"/>
                </a:lnTo>
                <a:lnTo>
                  <a:pt x="792" y="40"/>
                </a:lnTo>
                <a:lnTo>
                  <a:pt x="800" y="28"/>
                </a:lnTo>
                <a:lnTo>
                  <a:pt x="804" y="25"/>
                </a:lnTo>
                <a:lnTo>
                  <a:pt x="806" y="23"/>
                </a:lnTo>
                <a:lnTo>
                  <a:pt x="808" y="21"/>
                </a:lnTo>
                <a:lnTo>
                  <a:pt x="813" y="15"/>
                </a:lnTo>
                <a:lnTo>
                  <a:pt x="813" y="13"/>
                </a:lnTo>
                <a:lnTo>
                  <a:pt x="817" y="9"/>
                </a:lnTo>
                <a:lnTo>
                  <a:pt x="817" y="9"/>
                </a:lnTo>
                <a:lnTo>
                  <a:pt x="815" y="7"/>
                </a:lnTo>
                <a:close/>
                <a:moveTo>
                  <a:pt x="562" y="261"/>
                </a:moveTo>
                <a:lnTo>
                  <a:pt x="562" y="261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4" y="259"/>
                </a:lnTo>
                <a:lnTo>
                  <a:pt x="566" y="259"/>
                </a:lnTo>
                <a:lnTo>
                  <a:pt x="566" y="261"/>
                </a:lnTo>
                <a:lnTo>
                  <a:pt x="564" y="261"/>
                </a:lnTo>
                <a:lnTo>
                  <a:pt x="564" y="261"/>
                </a:lnTo>
                <a:lnTo>
                  <a:pt x="562" y="261"/>
                </a:lnTo>
                <a:lnTo>
                  <a:pt x="562" y="261"/>
                </a:lnTo>
                <a:lnTo>
                  <a:pt x="562" y="261"/>
                </a:lnTo>
                <a:lnTo>
                  <a:pt x="564" y="264"/>
                </a:lnTo>
                <a:lnTo>
                  <a:pt x="562" y="264"/>
                </a:lnTo>
                <a:lnTo>
                  <a:pt x="562" y="264"/>
                </a:lnTo>
                <a:lnTo>
                  <a:pt x="560" y="264"/>
                </a:lnTo>
                <a:lnTo>
                  <a:pt x="558" y="261"/>
                </a:lnTo>
                <a:lnTo>
                  <a:pt x="556" y="261"/>
                </a:lnTo>
                <a:lnTo>
                  <a:pt x="554" y="261"/>
                </a:lnTo>
                <a:lnTo>
                  <a:pt x="554" y="261"/>
                </a:lnTo>
                <a:lnTo>
                  <a:pt x="554" y="259"/>
                </a:lnTo>
                <a:lnTo>
                  <a:pt x="554" y="259"/>
                </a:lnTo>
                <a:lnTo>
                  <a:pt x="554" y="259"/>
                </a:lnTo>
                <a:lnTo>
                  <a:pt x="556" y="259"/>
                </a:lnTo>
                <a:lnTo>
                  <a:pt x="556" y="257"/>
                </a:lnTo>
                <a:lnTo>
                  <a:pt x="556" y="257"/>
                </a:lnTo>
                <a:lnTo>
                  <a:pt x="558" y="257"/>
                </a:lnTo>
                <a:lnTo>
                  <a:pt x="556" y="259"/>
                </a:lnTo>
                <a:lnTo>
                  <a:pt x="558" y="259"/>
                </a:lnTo>
                <a:lnTo>
                  <a:pt x="558" y="261"/>
                </a:lnTo>
                <a:lnTo>
                  <a:pt x="562" y="261"/>
                </a:lnTo>
                <a:close/>
                <a:moveTo>
                  <a:pt x="430" y="357"/>
                </a:moveTo>
                <a:lnTo>
                  <a:pt x="426" y="355"/>
                </a:lnTo>
                <a:lnTo>
                  <a:pt x="422" y="353"/>
                </a:lnTo>
                <a:lnTo>
                  <a:pt x="422" y="353"/>
                </a:lnTo>
                <a:lnTo>
                  <a:pt x="420" y="355"/>
                </a:lnTo>
                <a:lnTo>
                  <a:pt x="426" y="362"/>
                </a:lnTo>
                <a:lnTo>
                  <a:pt x="428" y="364"/>
                </a:lnTo>
                <a:lnTo>
                  <a:pt x="428" y="364"/>
                </a:lnTo>
                <a:lnTo>
                  <a:pt x="430" y="364"/>
                </a:lnTo>
                <a:lnTo>
                  <a:pt x="432" y="362"/>
                </a:lnTo>
                <a:lnTo>
                  <a:pt x="432" y="362"/>
                </a:lnTo>
                <a:lnTo>
                  <a:pt x="432" y="360"/>
                </a:lnTo>
                <a:lnTo>
                  <a:pt x="430" y="357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52" name="Freeform 107">
            <a:extLst>
              <a:ext uri="{FF2B5EF4-FFF2-40B4-BE49-F238E27FC236}">
                <a16:creationId xmlns:a16="http://schemas.microsoft.com/office/drawing/2014/main" id="{2C9303DD-9282-403E-A393-7847438A5E6F}"/>
              </a:ext>
            </a:extLst>
          </p:cNvPr>
          <p:cNvSpPr>
            <a:spLocks noEditPoints="1"/>
          </p:cNvSpPr>
          <p:nvPr/>
        </p:nvSpPr>
        <p:spPr bwMode="auto">
          <a:xfrm>
            <a:off x="10174245" y="5130099"/>
            <a:ext cx="321156" cy="1040215"/>
          </a:xfrm>
          <a:custGeom>
            <a:avLst/>
            <a:gdLst>
              <a:gd name="T0" fmla="*/ 161 w 209"/>
              <a:gd name="T1" fmla="*/ 664 h 714"/>
              <a:gd name="T2" fmla="*/ 144 w 209"/>
              <a:gd name="T3" fmla="*/ 687 h 714"/>
              <a:gd name="T4" fmla="*/ 157 w 209"/>
              <a:gd name="T5" fmla="*/ 699 h 714"/>
              <a:gd name="T6" fmla="*/ 167 w 209"/>
              <a:gd name="T7" fmla="*/ 708 h 714"/>
              <a:gd name="T8" fmla="*/ 173 w 209"/>
              <a:gd name="T9" fmla="*/ 687 h 714"/>
              <a:gd name="T10" fmla="*/ 148 w 209"/>
              <a:gd name="T11" fmla="*/ 647 h 714"/>
              <a:gd name="T12" fmla="*/ 144 w 209"/>
              <a:gd name="T13" fmla="*/ 662 h 714"/>
              <a:gd name="T14" fmla="*/ 113 w 209"/>
              <a:gd name="T15" fmla="*/ 585 h 714"/>
              <a:gd name="T16" fmla="*/ 117 w 209"/>
              <a:gd name="T17" fmla="*/ 599 h 714"/>
              <a:gd name="T18" fmla="*/ 136 w 209"/>
              <a:gd name="T19" fmla="*/ 587 h 714"/>
              <a:gd name="T20" fmla="*/ 131 w 209"/>
              <a:gd name="T21" fmla="*/ 582 h 714"/>
              <a:gd name="T22" fmla="*/ 129 w 209"/>
              <a:gd name="T23" fmla="*/ 562 h 714"/>
              <a:gd name="T24" fmla="*/ 131 w 209"/>
              <a:gd name="T25" fmla="*/ 578 h 714"/>
              <a:gd name="T26" fmla="*/ 131 w 209"/>
              <a:gd name="T27" fmla="*/ 582 h 714"/>
              <a:gd name="T28" fmla="*/ 86 w 209"/>
              <a:gd name="T29" fmla="*/ 555 h 714"/>
              <a:gd name="T30" fmla="*/ 140 w 209"/>
              <a:gd name="T31" fmla="*/ 541 h 714"/>
              <a:gd name="T32" fmla="*/ 56 w 209"/>
              <a:gd name="T33" fmla="*/ 457 h 714"/>
              <a:gd name="T34" fmla="*/ 63 w 209"/>
              <a:gd name="T35" fmla="*/ 463 h 714"/>
              <a:gd name="T36" fmla="*/ 19 w 209"/>
              <a:gd name="T37" fmla="*/ 301 h 714"/>
              <a:gd name="T38" fmla="*/ 17 w 209"/>
              <a:gd name="T39" fmla="*/ 326 h 714"/>
              <a:gd name="T40" fmla="*/ 33 w 209"/>
              <a:gd name="T41" fmla="*/ 315 h 714"/>
              <a:gd name="T42" fmla="*/ 46 w 209"/>
              <a:gd name="T43" fmla="*/ 227 h 714"/>
              <a:gd name="T44" fmla="*/ 40 w 209"/>
              <a:gd name="T45" fmla="*/ 240 h 714"/>
              <a:gd name="T46" fmla="*/ 0 w 209"/>
              <a:gd name="T47" fmla="*/ 217 h 714"/>
              <a:gd name="T48" fmla="*/ 81 w 209"/>
              <a:gd name="T49" fmla="*/ 171 h 714"/>
              <a:gd name="T50" fmla="*/ 81 w 209"/>
              <a:gd name="T51" fmla="*/ 182 h 714"/>
              <a:gd name="T52" fmla="*/ 88 w 209"/>
              <a:gd name="T53" fmla="*/ 165 h 714"/>
              <a:gd name="T54" fmla="*/ 86 w 209"/>
              <a:gd name="T55" fmla="*/ 154 h 714"/>
              <a:gd name="T56" fmla="*/ 52 w 209"/>
              <a:gd name="T57" fmla="*/ 81 h 714"/>
              <a:gd name="T58" fmla="*/ 46 w 209"/>
              <a:gd name="T59" fmla="*/ 83 h 714"/>
              <a:gd name="T60" fmla="*/ 75 w 209"/>
              <a:gd name="T61" fmla="*/ 123 h 714"/>
              <a:gd name="T62" fmla="*/ 75 w 209"/>
              <a:gd name="T63" fmla="*/ 90 h 714"/>
              <a:gd name="T64" fmla="*/ 67 w 209"/>
              <a:gd name="T65" fmla="*/ 79 h 714"/>
              <a:gd name="T66" fmla="*/ 73 w 209"/>
              <a:gd name="T67" fmla="*/ 69 h 714"/>
              <a:gd name="T68" fmla="*/ 77 w 209"/>
              <a:gd name="T69" fmla="*/ 67 h 714"/>
              <a:gd name="T70" fmla="*/ 79 w 209"/>
              <a:gd name="T71" fmla="*/ 40 h 714"/>
              <a:gd name="T72" fmla="*/ 88 w 209"/>
              <a:gd name="T73" fmla="*/ 29 h 714"/>
              <a:gd name="T74" fmla="*/ 79 w 209"/>
              <a:gd name="T75" fmla="*/ 10 h 714"/>
              <a:gd name="T76" fmla="*/ 73 w 209"/>
              <a:gd name="T77" fmla="*/ 17 h 714"/>
              <a:gd name="T78" fmla="*/ 63 w 209"/>
              <a:gd name="T79" fmla="*/ 37 h 714"/>
              <a:gd name="T80" fmla="*/ 65 w 209"/>
              <a:gd name="T81" fmla="*/ 56 h 714"/>
              <a:gd name="T82" fmla="*/ 56 w 209"/>
              <a:gd name="T83" fmla="*/ 88 h 714"/>
              <a:gd name="T84" fmla="*/ 54 w 209"/>
              <a:gd name="T85" fmla="*/ 106 h 714"/>
              <a:gd name="T86" fmla="*/ 58 w 209"/>
              <a:gd name="T87" fmla="*/ 146 h 714"/>
              <a:gd name="T88" fmla="*/ 56 w 209"/>
              <a:gd name="T89" fmla="*/ 154 h 714"/>
              <a:gd name="T90" fmla="*/ 50 w 209"/>
              <a:gd name="T91" fmla="*/ 152 h 714"/>
              <a:gd name="T92" fmla="*/ 42 w 209"/>
              <a:gd name="T93" fmla="*/ 182 h 714"/>
              <a:gd name="T94" fmla="*/ 33 w 209"/>
              <a:gd name="T95" fmla="*/ 186 h 714"/>
              <a:gd name="T96" fmla="*/ 35 w 209"/>
              <a:gd name="T97" fmla="*/ 196 h 714"/>
              <a:gd name="T98" fmla="*/ 44 w 209"/>
              <a:gd name="T99" fmla="*/ 211 h 714"/>
              <a:gd name="T100" fmla="*/ 44 w 209"/>
              <a:gd name="T101" fmla="*/ 221 h 714"/>
              <a:gd name="T102" fmla="*/ 56 w 209"/>
              <a:gd name="T103" fmla="*/ 213 h 714"/>
              <a:gd name="T104" fmla="*/ 48 w 209"/>
              <a:gd name="T105" fmla="*/ 215 h 714"/>
              <a:gd name="T106" fmla="*/ 56 w 209"/>
              <a:gd name="T107" fmla="*/ 182 h 714"/>
              <a:gd name="T108" fmla="*/ 56 w 209"/>
              <a:gd name="T109" fmla="*/ 171 h 714"/>
              <a:gd name="T110" fmla="*/ 63 w 209"/>
              <a:gd name="T111" fmla="*/ 159 h 714"/>
              <a:gd name="T112" fmla="*/ 69 w 209"/>
              <a:gd name="T113" fmla="*/ 146 h 714"/>
              <a:gd name="T114" fmla="*/ 69 w 209"/>
              <a:gd name="T115" fmla="*/ 138 h 714"/>
              <a:gd name="T116" fmla="*/ 71 w 209"/>
              <a:gd name="T117" fmla="*/ 129 h 714"/>
              <a:gd name="T118" fmla="*/ 79 w 209"/>
              <a:gd name="T119" fmla="*/ 2 h 7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9" h="714">
                <a:moveTo>
                  <a:pt x="171" y="685"/>
                </a:moveTo>
                <a:lnTo>
                  <a:pt x="171" y="685"/>
                </a:lnTo>
                <a:lnTo>
                  <a:pt x="171" y="681"/>
                </a:lnTo>
                <a:lnTo>
                  <a:pt x="169" y="679"/>
                </a:lnTo>
                <a:lnTo>
                  <a:pt x="169" y="676"/>
                </a:lnTo>
                <a:lnTo>
                  <a:pt x="169" y="672"/>
                </a:lnTo>
                <a:lnTo>
                  <a:pt x="167" y="670"/>
                </a:lnTo>
                <a:lnTo>
                  <a:pt x="167" y="670"/>
                </a:lnTo>
                <a:lnTo>
                  <a:pt x="167" y="668"/>
                </a:lnTo>
                <a:lnTo>
                  <a:pt x="165" y="666"/>
                </a:lnTo>
                <a:lnTo>
                  <a:pt x="163" y="664"/>
                </a:lnTo>
                <a:lnTo>
                  <a:pt x="161" y="664"/>
                </a:lnTo>
                <a:lnTo>
                  <a:pt x="161" y="664"/>
                </a:lnTo>
                <a:lnTo>
                  <a:pt x="157" y="666"/>
                </a:lnTo>
                <a:lnTo>
                  <a:pt x="157" y="666"/>
                </a:lnTo>
                <a:lnTo>
                  <a:pt x="154" y="666"/>
                </a:lnTo>
                <a:lnTo>
                  <a:pt x="154" y="666"/>
                </a:lnTo>
                <a:lnTo>
                  <a:pt x="152" y="668"/>
                </a:lnTo>
                <a:lnTo>
                  <a:pt x="152" y="668"/>
                </a:lnTo>
                <a:lnTo>
                  <a:pt x="152" y="668"/>
                </a:lnTo>
                <a:lnTo>
                  <a:pt x="150" y="668"/>
                </a:lnTo>
                <a:lnTo>
                  <a:pt x="148" y="668"/>
                </a:lnTo>
                <a:lnTo>
                  <a:pt x="148" y="670"/>
                </a:lnTo>
                <a:lnTo>
                  <a:pt x="146" y="674"/>
                </a:lnTo>
                <a:lnTo>
                  <a:pt x="144" y="676"/>
                </a:lnTo>
                <a:lnTo>
                  <a:pt x="144" y="687"/>
                </a:lnTo>
                <a:lnTo>
                  <a:pt x="146" y="685"/>
                </a:lnTo>
                <a:lnTo>
                  <a:pt x="148" y="685"/>
                </a:lnTo>
                <a:lnTo>
                  <a:pt x="150" y="687"/>
                </a:lnTo>
                <a:lnTo>
                  <a:pt x="152" y="689"/>
                </a:lnTo>
                <a:lnTo>
                  <a:pt x="152" y="691"/>
                </a:lnTo>
                <a:lnTo>
                  <a:pt x="154" y="693"/>
                </a:lnTo>
                <a:lnTo>
                  <a:pt x="154" y="695"/>
                </a:lnTo>
                <a:lnTo>
                  <a:pt x="157" y="695"/>
                </a:lnTo>
                <a:lnTo>
                  <a:pt x="157" y="697"/>
                </a:lnTo>
                <a:lnTo>
                  <a:pt x="157" y="697"/>
                </a:lnTo>
                <a:lnTo>
                  <a:pt x="157" y="699"/>
                </a:lnTo>
                <a:lnTo>
                  <a:pt x="159" y="699"/>
                </a:lnTo>
                <a:lnTo>
                  <a:pt x="157" y="699"/>
                </a:lnTo>
                <a:lnTo>
                  <a:pt x="157" y="702"/>
                </a:lnTo>
                <a:lnTo>
                  <a:pt x="159" y="702"/>
                </a:lnTo>
                <a:lnTo>
                  <a:pt x="159" y="704"/>
                </a:lnTo>
                <a:lnTo>
                  <a:pt x="159" y="704"/>
                </a:lnTo>
                <a:lnTo>
                  <a:pt x="159" y="706"/>
                </a:lnTo>
                <a:lnTo>
                  <a:pt x="161" y="706"/>
                </a:lnTo>
                <a:lnTo>
                  <a:pt x="161" y="708"/>
                </a:lnTo>
                <a:lnTo>
                  <a:pt x="161" y="710"/>
                </a:lnTo>
                <a:lnTo>
                  <a:pt x="161" y="712"/>
                </a:lnTo>
                <a:lnTo>
                  <a:pt x="161" y="712"/>
                </a:lnTo>
                <a:lnTo>
                  <a:pt x="163" y="714"/>
                </a:lnTo>
                <a:lnTo>
                  <a:pt x="165" y="710"/>
                </a:lnTo>
                <a:lnTo>
                  <a:pt x="167" y="708"/>
                </a:lnTo>
                <a:lnTo>
                  <a:pt x="167" y="708"/>
                </a:lnTo>
                <a:lnTo>
                  <a:pt x="169" y="708"/>
                </a:lnTo>
                <a:lnTo>
                  <a:pt x="169" y="708"/>
                </a:lnTo>
                <a:lnTo>
                  <a:pt x="169" y="708"/>
                </a:lnTo>
                <a:lnTo>
                  <a:pt x="171" y="708"/>
                </a:lnTo>
                <a:lnTo>
                  <a:pt x="171" y="706"/>
                </a:lnTo>
                <a:lnTo>
                  <a:pt x="169" y="706"/>
                </a:lnTo>
                <a:lnTo>
                  <a:pt x="169" y="706"/>
                </a:lnTo>
                <a:lnTo>
                  <a:pt x="169" y="704"/>
                </a:lnTo>
                <a:lnTo>
                  <a:pt x="169" y="699"/>
                </a:lnTo>
                <a:lnTo>
                  <a:pt x="173" y="695"/>
                </a:lnTo>
                <a:lnTo>
                  <a:pt x="173" y="691"/>
                </a:lnTo>
                <a:lnTo>
                  <a:pt x="173" y="687"/>
                </a:lnTo>
                <a:lnTo>
                  <a:pt x="171" y="685"/>
                </a:lnTo>
                <a:close/>
                <a:moveTo>
                  <a:pt x="150" y="656"/>
                </a:moveTo>
                <a:lnTo>
                  <a:pt x="152" y="656"/>
                </a:lnTo>
                <a:lnTo>
                  <a:pt x="152" y="653"/>
                </a:lnTo>
                <a:lnTo>
                  <a:pt x="152" y="651"/>
                </a:lnTo>
                <a:lnTo>
                  <a:pt x="152" y="649"/>
                </a:lnTo>
                <a:lnTo>
                  <a:pt x="152" y="649"/>
                </a:lnTo>
                <a:lnTo>
                  <a:pt x="150" y="647"/>
                </a:lnTo>
                <a:lnTo>
                  <a:pt x="150" y="647"/>
                </a:lnTo>
                <a:lnTo>
                  <a:pt x="150" y="645"/>
                </a:lnTo>
                <a:lnTo>
                  <a:pt x="150" y="643"/>
                </a:lnTo>
                <a:lnTo>
                  <a:pt x="148" y="645"/>
                </a:lnTo>
                <a:lnTo>
                  <a:pt x="148" y="647"/>
                </a:lnTo>
                <a:lnTo>
                  <a:pt x="146" y="649"/>
                </a:lnTo>
                <a:lnTo>
                  <a:pt x="144" y="649"/>
                </a:lnTo>
                <a:lnTo>
                  <a:pt x="142" y="651"/>
                </a:lnTo>
                <a:lnTo>
                  <a:pt x="140" y="653"/>
                </a:lnTo>
                <a:lnTo>
                  <a:pt x="140" y="656"/>
                </a:lnTo>
                <a:lnTo>
                  <a:pt x="140" y="656"/>
                </a:lnTo>
                <a:lnTo>
                  <a:pt x="142" y="658"/>
                </a:lnTo>
                <a:lnTo>
                  <a:pt x="142" y="658"/>
                </a:lnTo>
                <a:lnTo>
                  <a:pt x="142" y="660"/>
                </a:lnTo>
                <a:lnTo>
                  <a:pt x="142" y="660"/>
                </a:lnTo>
                <a:lnTo>
                  <a:pt x="142" y="662"/>
                </a:lnTo>
                <a:lnTo>
                  <a:pt x="142" y="662"/>
                </a:lnTo>
                <a:lnTo>
                  <a:pt x="144" y="662"/>
                </a:lnTo>
                <a:lnTo>
                  <a:pt x="148" y="658"/>
                </a:lnTo>
                <a:lnTo>
                  <a:pt x="150" y="656"/>
                </a:lnTo>
                <a:close/>
                <a:moveTo>
                  <a:pt x="123" y="591"/>
                </a:moveTo>
                <a:lnTo>
                  <a:pt x="123" y="591"/>
                </a:lnTo>
                <a:lnTo>
                  <a:pt x="121" y="591"/>
                </a:lnTo>
                <a:lnTo>
                  <a:pt x="119" y="589"/>
                </a:lnTo>
                <a:lnTo>
                  <a:pt x="119" y="589"/>
                </a:lnTo>
                <a:lnTo>
                  <a:pt x="119" y="587"/>
                </a:lnTo>
                <a:lnTo>
                  <a:pt x="119" y="585"/>
                </a:lnTo>
                <a:lnTo>
                  <a:pt x="119" y="585"/>
                </a:lnTo>
                <a:lnTo>
                  <a:pt x="117" y="585"/>
                </a:lnTo>
                <a:lnTo>
                  <a:pt x="115" y="585"/>
                </a:lnTo>
                <a:lnTo>
                  <a:pt x="113" y="585"/>
                </a:lnTo>
                <a:lnTo>
                  <a:pt x="111" y="587"/>
                </a:lnTo>
                <a:lnTo>
                  <a:pt x="111" y="591"/>
                </a:lnTo>
                <a:lnTo>
                  <a:pt x="111" y="593"/>
                </a:lnTo>
                <a:lnTo>
                  <a:pt x="111" y="593"/>
                </a:lnTo>
                <a:lnTo>
                  <a:pt x="113" y="593"/>
                </a:lnTo>
                <a:lnTo>
                  <a:pt x="113" y="593"/>
                </a:lnTo>
                <a:lnTo>
                  <a:pt x="113" y="593"/>
                </a:lnTo>
                <a:lnTo>
                  <a:pt x="115" y="593"/>
                </a:lnTo>
                <a:lnTo>
                  <a:pt x="113" y="595"/>
                </a:lnTo>
                <a:lnTo>
                  <a:pt x="113" y="595"/>
                </a:lnTo>
                <a:lnTo>
                  <a:pt x="115" y="597"/>
                </a:lnTo>
                <a:lnTo>
                  <a:pt x="115" y="597"/>
                </a:lnTo>
                <a:lnTo>
                  <a:pt x="117" y="599"/>
                </a:lnTo>
                <a:lnTo>
                  <a:pt x="117" y="597"/>
                </a:lnTo>
                <a:lnTo>
                  <a:pt x="119" y="597"/>
                </a:lnTo>
                <a:lnTo>
                  <a:pt x="119" y="597"/>
                </a:lnTo>
                <a:lnTo>
                  <a:pt x="121" y="597"/>
                </a:lnTo>
                <a:lnTo>
                  <a:pt x="121" y="597"/>
                </a:lnTo>
                <a:lnTo>
                  <a:pt x="123" y="597"/>
                </a:lnTo>
                <a:lnTo>
                  <a:pt x="125" y="599"/>
                </a:lnTo>
                <a:lnTo>
                  <a:pt x="125" y="599"/>
                </a:lnTo>
                <a:lnTo>
                  <a:pt x="125" y="597"/>
                </a:lnTo>
                <a:lnTo>
                  <a:pt x="125" y="595"/>
                </a:lnTo>
                <a:lnTo>
                  <a:pt x="125" y="595"/>
                </a:lnTo>
                <a:lnTo>
                  <a:pt x="123" y="591"/>
                </a:lnTo>
                <a:close/>
                <a:moveTo>
                  <a:pt x="136" y="587"/>
                </a:moveTo>
                <a:lnTo>
                  <a:pt x="136" y="585"/>
                </a:lnTo>
                <a:lnTo>
                  <a:pt x="134" y="585"/>
                </a:lnTo>
                <a:lnTo>
                  <a:pt x="134" y="585"/>
                </a:lnTo>
                <a:lnTo>
                  <a:pt x="134" y="587"/>
                </a:lnTo>
                <a:lnTo>
                  <a:pt x="131" y="585"/>
                </a:lnTo>
                <a:lnTo>
                  <a:pt x="131" y="587"/>
                </a:lnTo>
                <a:lnTo>
                  <a:pt x="131" y="589"/>
                </a:lnTo>
                <a:lnTo>
                  <a:pt x="131" y="589"/>
                </a:lnTo>
                <a:lnTo>
                  <a:pt x="138" y="593"/>
                </a:lnTo>
                <a:lnTo>
                  <a:pt x="138" y="589"/>
                </a:lnTo>
                <a:lnTo>
                  <a:pt x="138" y="587"/>
                </a:lnTo>
                <a:lnTo>
                  <a:pt x="136" y="587"/>
                </a:lnTo>
                <a:close/>
                <a:moveTo>
                  <a:pt x="131" y="582"/>
                </a:moveTo>
                <a:lnTo>
                  <a:pt x="131" y="582"/>
                </a:lnTo>
                <a:lnTo>
                  <a:pt x="134" y="582"/>
                </a:lnTo>
                <a:lnTo>
                  <a:pt x="134" y="580"/>
                </a:lnTo>
                <a:lnTo>
                  <a:pt x="134" y="580"/>
                </a:lnTo>
                <a:lnTo>
                  <a:pt x="131" y="576"/>
                </a:lnTo>
                <a:lnTo>
                  <a:pt x="131" y="572"/>
                </a:lnTo>
                <a:lnTo>
                  <a:pt x="129" y="570"/>
                </a:lnTo>
                <a:lnTo>
                  <a:pt x="131" y="568"/>
                </a:lnTo>
                <a:lnTo>
                  <a:pt x="131" y="568"/>
                </a:lnTo>
                <a:lnTo>
                  <a:pt x="134" y="566"/>
                </a:lnTo>
                <a:lnTo>
                  <a:pt x="134" y="564"/>
                </a:lnTo>
                <a:lnTo>
                  <a:pt x="131" y="564"/>
                </a:lnTo>
                <a:lnTo>
                  <a:pt x="129" y="562"/>
                </a:lnTo>
                <a:lnTo>
                  <a:pt x="127" y="564"/>
                </a:lnTo>
                <a:lnTo>
                  <a:pt x="127" y="564"/>
                </a:lnTo>
                <a:lnTo>
                  <a:pt x="127" y="566"/>
                </a:lnTo>
                <a:lnTo>
                  <a:pt x="125" y="568"/>
                </a:lnTo>
                <a:lnTo>
                  <a:pt x="125" y="568"/>
                </a:lnTo>
                <a:lnTo>
                  <a:pt x="125" y="570"/>
                </a:lnTo>
                <a:lnTo>
                  <a:pt x="125" y="570"/>
                </a:lnTo>
                <a:lnTo>
                  <a:pt x="125" y="576"/>
                </a:lnTo>
                <a:lnTo>
                  <a:pt x="127" y="578"/>
                </a:lnTo>
                <a:lnTo>
                  <a:pt x="127" y="580"/>
                </a:lnTo>
                <a:lnTo>
                  <a:pt x="129" y="578"/>
                </a:lnTo>
                <a:lnTo>
                  <a:pt x="129" y="578"/>
                </a:lnTo>
                <a:lnTo>
                  <a:pt x="131" y="578"/>
                </a:lnTo>
                <a:lnTo>
                  <a:pt x="131" y="578"/>
                </a:lnTo>
                <a:lnTo>
                  <a:pt x="131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9" y="580"/>
                </a:lnTo>
                <a:lnTo>
                  <a:pt x="127" y="582"/>
                </a:lnTo>
                <a:lnTo>
                  <a:pt x="127" y="582"/>
                </a:lnTo>
                <a:lnTo>
                  <a:pt x="127" y="585"/>
                </a:lnTo>
                <a:lnTo>
                  <a:pt x="127" y="587"/>
                </a:lnTo>
                <a:lnTo>
                  <a:pt x="129" y="587"/>
                </a:lnTo>
                <a:lnTo>
                  <a:pt x="131" y="585"/>
                </a:lnTo>
                <a:lnTo>
                  <a:pt x="131" y="582"/>
                </a:lnTo>
                <a:lnTo>
                  <a:pt x="131" y="582"/>
                </a:lnTo>
                <a:close/>
                <a:moveTo>
                  <a:pt x="96" y="562"/>
                </a:moveTo>
                <a:lnTo>
                  <a:pt x="92" y="562"/>
                </a:lnTo>
                <a:lnTo>
                  <a:pt x="90" y="560"/>
                </a:lnTo>
                <a:lnTo>
                  <a:pt x="90" y="557"/>
                </a:lnTo>
                <a:lnTo>
                  <a:pt x="90" y="555"/>
                </a:lnTo>
                <a:lnTo>
                  <a:pt x="90" y="551"/>
                </a:lnTo>
                <a:lnTo>
                  <a:pt x="90" y="549"/>
                </a:lnTo>
                <a:lnTo>
                  <a:pt x="88" y="549"/>
                </a:lnTo>
                <a:lnTo>
                  <a:pt x="86" y="551"/>
                </a:lnTo>
                <a:lnTo>
                  <a:pt x="86" y="551"/>
                </a:lnTo>
                <a:lnTo>
                  <a:pt x="86" y="553"/>
                </a:lnTo>
                <a:lnTo>
                  <a:pt x="86" y="555"/>
                </a:lnTo>
                <a:lnTo>
                  <a:pt x="86" y="557"/>
                </a:lnTo>
                <a:lnTo>
                  <a:pt x="88" y="562"/>
                </a:lnTo>
                <a:lnTo>
                  <a:pt x="90" y="564"/>
                </a:lnTo>
                <a:lnTo>
                  <a:pt x="92" y="564"/>
                </a:lnTo>
                <a:lnTo>
                  <a:pt x="94" y="566"/>
                </a:lnTo>
                <a:lnTo>
                  <a:pt x="96" y="566"/>
                </a:lnTo>
                <a:lnTo>
                  <a:pt x="96" y="564"/>
                </a:lnTo>
                <a:lnTo>
                  <a:pt x="96" y="564"/>
                </a:lnTo>
                <a:lnTo>
                  <a:pt x="96" y="562"/>
                </a:lnTo>
                <a:close/>
                <a:moveTo>
                  <a:pt x="140" y="534"/>
                </a:moveTo>
                <a:lnTo>
                  <a:pt x="140" y="537"/>
                </a:lnTo>
                <a:lnTo>
                  <a:pt x="140" y="541"/>
                </a:lnTo>
                <a:lnTo>
                  <a:pt x="140" y="541"/>
                </a:lnTo>
                <a:lnTo>
                  <a:pt x="140" y="541"/>
                </a:lnTo>
                <a:lnTo>
                  <a:pt x="142" y="539"/>
                </a:lnTo>
                <a:lnTo>
                  <a:pt x="142" y="537"/>
                </a:lnTo>
                <a:lnTo>
                  <a:pt x="142" y="537"/>
                </a:lnTo>
                <a:lnTo>
                  <a:pt x="142" y="534"/>
                </a:lnTo>
                <a:lnTo>
                  <a:pt x="142" y="532"/>
                </a:lnTo>
                <a:lnTo>
                  <a:pt x="140" y="530"/>
                </a:lnTo>
                <a:lnTo>
                  <a:pt x="140" y="528"/>
                </a:lnTo>
                <a:lnTo>
                  <a:pt x="140" y="528"/>
                </a:lnTo>
                <a:lnTo>
                  <a:pt x="140" y="530"/>
                </a:lnTo>
                <a:lnTo>
                  <a:pt x="140" y="534"/>
                </a:lnTo>
                <a:close/>
                <a:moveTo>
                  <a:pt x="58" y="459"/>
                </a:moveTo>
                <a:lnTo>
                  <a:pt x="56" y="457"/>
                </a:lnTo>
                <a:lnTo>
                  <a:pt x="54" y="457"/>
                </a:lnTo>
                <a:lnTo>
                  <a:pt x="54" y="457"/>
                </a:lnTo>
                <a:lnTo>
                  <a:pt x="54" y="459"/>
                </a:lnTo>
                <a:lnTo>
                  <a:pt x="54" y="459"/>
                </a:lnTo>
                <a:lnTo>
                  <a:pt x="52" y="461"/>
                </a:lnTo>
                <a:lnTo>
                  <a:pt x="50" y="461"/>
                </a:lnTo>
                <a:lnTo>
                  <a:pt x="50" y="463"/>
                </a:lnTo>
                <a:lnTo>
                  <a:pt x="50" y="466"/>
                </a:lnTo>
                <a:lnTo>
                  <a:pt x="50" y="468"/>
                </a:lnTo>
                <a:lnTo>
                  <a:pt x="52" y="470"/>
                </a:lnTo>
                <a:lnTo>
                  <a:pt x="58" y="472"/>
                </a:lnTo>
                <a:lnTo>
                  <a:pt x="63" y="468"/>
                </a:lnTo>
                <a:lnTo>
                  <a:pt x="63" y="463"/>
                </a:lnTo>
                <a:lnTo>
                  <a:pt x="60" y="459"/>
                </a:lnTo>
                <a:lnTo>
                  <a:pt x="58" y="459"/>
                </a:lnTo>
                <a:close/>
                <a:moveTo>
                  <a:pt x="37" y="301"/>
                </a:moveTo>
                <a:lnTo>
                  <a:pt x="37" y="301"/>
                </a:lnTo>
                <a:lnTo>
                  <a:pt x="35" y="296"/>
                </a:lnTo>
                <a:lnTo>
                  <a:pt x="35" y="294"/>
                </a:lnTo>
                <a:lnTo>
                  <a:pt x="33" y="290"/>
                </a:lnTo>
                <a:lnTo>
                  <a:pt x="31" y="288"/>
                </a:lnTo>
                <a:lnTo>
                  <a:pt x="27" y="290"/>
                </a:lnTo>
                <a:lnTo>
                  <a:pt x="21" y="294"/>
                </a:lnTo>
                <a:lnTo>
                  <a:pt x="21" y="296"/>
                </a:lnTo>
                <a:lnTo>
                  <a:pt x="21" y="298"/>
                </a:lnTo>
                <a:lnTo>
                  <a:pt x="19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1"/>
                </a:lnTo>
                <a:lnTo>
                  <a:pt x="17" y="305"/>
                </a:lnTo>
                <a:lnTo>
                  <a:pt x="17" y="307"/>
                </a:lnTo>
                <a:lnTo>
                  <a:pt x="17" y="311"/>
                </a:lnTo>
                <a:lnTo>
                  <a:pt x="17" y="313"/>
                </a:lnTo>
                <a:lnTo>
                  <a:pt x="19" y="315"/>
                </a:lnTo>
                <a:lnTo>
                  <a:pt x="21" y="317"/>
                </a:lnTo>
                <a:lnTo>
                  <a:pt x="21" y="319"/>
                </a:lnTo>
                <a:lnTo>
                  <a:pt x="19" y="321"/>
                </a:lnTo>
                <a:lnTo>
                  <a:pt x="17" y="326"/>
                </a:lnTo>
                <a:lnTo>
                  <a:pt x="17" y="326"/>
                </a:lnTo>
                <a:lnTo>
                  <a:pt x="19" y="326"/>
                </a:lnTo>
                <a:lnTo>
                  <a:pt x="21" y="326"/>
                </a:lnTo>
                <a:lnTo>
                  <a:pt x="23" y="326"/>
                </a:lnTo>
                <a:lnTo>
                  <a:pt x="25" y="326"/>
                </a:lnTo>
                <a:lnTo>
                  <a:pt x="27" y="328"/>
                </a:lnTo>
                <a:lnTo>
                  <a:pt x="29" y="328"/>
                </a:lnTo>
                <a:lnTo>
                  <a:pt x="31" y="328"/>
                </a:lnTo>
                <a:lnTo>
                  <a:pt x="33" y="326"/>
                </a:lnTo>
                <a:lnTo>
                  <a:pt x="35" y="321"/>
                </a:lnTo>
                <a:lnTo>
                  <a:pt x="33" y="319"/>
                </a:lnTo>
                <a:lnTo>
                  <a:pt x="33" y="319"/>
                </a:lnTo>
                <a:lnTo>
                  <a:pt x="33" y="317"/>
                </a:lnTo>
                <a:lnTo>
                  <a:pt x="33" y="315"/>
                </a:lnTo>
                <a:lnTo>
                  <a:pt x="35" y="315"/>
                </a:lnTo>
                <a:lnTo>
                  <a:pt x="35" y="313"/>
                </a:lnTo>
                <a:lnTo>
                  <a:pt x="37" y="311"/>
                </a:lnTo>
                <a:lnTo>
                  <a:pt x="37" y="309"/>
                </a:lnTo>
                <a:lnTo>
                  <a:pt x="37" y="305"/>
                </a:lnTo>
                <a:lnTo>
                  <a:pt x="37" y="301"/>
                </a:lnTo>
                <a:close/>
                <a:moveTo>
                  <a:pt x="48" y="236"/>
                </a:moveTo>
                <a:lnTo>
                  <a:pt x="46" y="236"/>
                </a:lnTo>
                <a:lnTo>
                  <a:pt x="46" y="234"/>
                </a:lnTo>
                <a:lnTo>
                  <a:pt x="48" y="232"/>
                </a:lnTo>
                <a:lnTo>
                  <a:pt x="48" y="232"/>
                </a:lnTo>
                <a:lnTo>
                  <a:pt x="48" y="230"/>
                </a:lnTo>
                <a:lnTo>
                  <a:pt x="46" y="227"/>
                </a:lnTo>
                <a:lnTo>
                  <a:pt x="44" y="225"/>
                </a:lnTo>
                <a:lnTo>
                  <a:pt x="42" y="225"/>
                </a:lnTo>
                <a:lnTo>
                  <a:pt x="42" y="230"/>
                </a:lnTo>
                <a:lnTo>
                  <a:pt x="42" y="232"/>
                </a:lnTo>
                <a:lnTo>
                  <a:pt x="42" y="234"/>
                </a:lnTo>
                <a:lnTo>
                  <a:pt x="42" y="236"/>
                </a:lnTo>
                <a:lnTo>
                  <a:pt x="42" y="236"/>
                </a:lnTo>
                <a:lnTo>
                  <a:pt x="40" y="236"/>
                </a:lnTo>
                <a:lnTo>
                  <a:pt x="40" y="236"/>
                </a:lnTo>
                <a:lnTo>
                  <a:pt x="37" y="236"/>
                </a:lnTo>
                <a:lnTo>
                  <a:pt x="37" y="240"/>
                </a:lnTo>
                <a:lnTo>
                  <a:pt x="40" y="240"/>
                </a:lnTo>
                <a:lnTo>
                  <a:pt x="40" y="240"/>
                </a:lnTo>
                <a:lnTo>
                  <a:pt x="40" y="240"/>
                </a:lnTo>
                <a:lnTo>
                  <a:pt x="42" y="242"/>
                </a:lnTo>
                <a:lnTo>
                  <a:pt x="44" y="240"/>
                </a:lnTo>
                <a:lnTo>
                  <a:pt x="46" y="240"/>
                </a:lnTo>
                <a:lnTo>
                  <a:pt x="48" y="240"/>
                </a:lnTo>
                <a:lnTo>
                  <a:pt x="48" y="238"/>
                </a:lnTo>
                <a:lnTo>
                  <a:pt x="48" y="238"/>
                </a:lnTo>
                <a:lnTo>
                  <a:pt x="48" y="236"/>
                </a:lnTo>
                <a:close/>
                <a:moveTo>
                  <a:pt x="4" y="217"/>
                </a:moveTo>
                <a:lnTo>
                  <a:pt x="4" y="217"/>
                </a:lnTo>
                <a:lnTo>
                  <a:pt x="2" y="217"/>
                </a:lnTo>
                <a:lnTo>
                  <a:pt x="0" y="217"/>
                </a:lnTo>
                <a:lnTo>
                  <a:pt x="0" y="217"/>
                </a:lnTo>
                <a:lnTo>
                  <a:pt x="2" y="219"/>
                </a:lnTo>
                <a:lnTo>
                  <a:pt x="2" y="223"/>
                </a:lnTo>
                <a:lnTo>
                  <a:pt x="4" y="223"/>
                </a:lnTo>
                <a:lnTo>
                  <a:pt x="6" y="223"/>
                </a:lnTo>
                <a:lnTo>
                  <a:pt x="6" y="221"/>
                </a:lnTo>
                <a:lnTo>
                  <a:pt x="6" y="219"/>
                </a:lnTo>
                <a:lnTo>
                  <a:pt x="6" y="217"/>
                </a:lnTo>
                <a:lnTo>
                  <a:pt x="4" y="217"/>
                </a:lnTo>
                <a:close/>
                <a:moveTo>
                  <a:pt x="83" y="179"/>
                </a:moveTo>
                <a:lnTo>
                  <a:pt x="83" y="179"/>
                </a:lnTo>
                <a:lnTo>
                  <a:pt x="83" y="177"/>
                </a:lnTo>
                <a:lnTo>
                  <a:pt x="81" y="173"/>
                </a:lnTo>
                <a:lnTo>
                  <a:pt x="81" y="171"/>
                </a:lnTo>
                <a:lnTo>
                  <a:pt x="81" y="171"/>
                </a:lnTo>
                <a:lnTo>
                  <a:pt x="77" y="171"/>
                </a:lnTo>
                <a:lnTo>
                  <a:pt x="77" y="171"/>
                </a:lnTo>
                <a:lnTo>
                  <a:pt x="75" y="173"/>
                </a:lnTo>
                <a:lnTo>
                  <a:pt x="73" y="175"/>
                </a:lnTo>
                <a:lnTo>
                  <a:pt x="75" y="177"/>
                </a:lnTo>
                <a:lnTo>
                  <a:pt x="75" y="177"/>
                </a:lnTo>
                <a:lnTo>
                  <a:pt x="77" y="177"/>
                </a:lnTo>
                <a:lnTo>
                  <a:pt x="77" y="179"/>
                </a:lnTo>
                <a:lnTo>
                  <a:pt x="77" y="179"/>
                </a:lnTo>
                <a:lnTo>
                  <a:pt x="79" y="179"/>
                </a:lnTo>
                <a:lnTo>
                  <a:pt x="81" y="179"/>
                </a:lnTo>
                <a:lnTo>
                  <a:pt x="81" y="182"/>
                </a:lnTo>
                <a:lnTo>
                  <a:pt x="81" y="182"/>
                </a:lnTo>
                <a:lnTo>
                  <a:pt x="83" y="184"/>
                </a:lnTo>
                <a:lnTo>
                  <a:pt x="83" y="186"/>
                </a:lnTo>
                <a:lnTo>
                  <a:pt x="86" y="186"/>
                </a:lnTo>
                <a:lnTo>
                  <a:pt x="83" y="179"/>
                </a:lnTo>
                <a:close/>
                <a:moveTo>
                  <a:pt x="86" y="154"/>
                </a:moveTo>
                <a:lnTo>
                  <a:pt x="86" y="156"/>
                </a:lnTo>
                <a:lnTo>
                  <a:pt x="86" y="159"/>
                </a:lnTo>
                <a:lnTo>
                  <a:pt x="86" y="161"/>
                </a:lnTo>
                <a:lnTo>
                  <a:pt x="86" y="161"/>
                </a:lnTo>
                <a:lnTo>
                  <a:pt x="88" y="163"/>
                </a:lnTo>
                <a:lnTo>
                  <a:pt x="88" y="165"/>
                </a:lnTo>
                <a:lnTo>
                  <a:pt x="88" y="165"/>
                </a:lnTo>
                <a:lnTo>
                  <a:pt x="90" y="165"/>
                </a:lnTo>
                <a:lnTo>
                  <a:pt x="90" y="163"/>
                </a:lnTo>
                <a:lnTo>
                  <a:pt x="90" y="159"/>
                </a:lnTo>
                <a:lnTo>
                  <a:pt x="90" y="159"/>
                </a:lnTo>
                <a:lnTo>
                  <a:pt x="90" y="156"/>
                </a:lnTo>
                <a:lnTo>
                  <a:pt x="90" y="156"/>
                </a:lnTo>
                <a:lnTo>
                  <a:pt x="90" y="154"/>
                </a:lnTo>
                <a:lnTo>
                  <a:pt x="90" y="154"/>
                </a:lnTo>
                <a:lnTo>
                  <a:pt x="90" y="154"/>
                </a:lnTo>
                <a:lnTo>
                  <a:pt x="88" y="154"/>
                </a:lnTo>
                <a:lnTo>
                  <a:pt x="88" y="154"/>
                </a:lnTo>
                <a:lnTo>
                  <a:pt x="86" y="154"/>
                </a:lnTo>
                <a:lnTo>
                  <a:pt x="86" y="154"/>
                </a:lnTo>
                <a:close/>
                <a:moveTo>
                  <a:pt x="167" y="146"/>
                </a:moveTo>
                <a:lnTo>
                  <a:pt x="167" y="146"/>
                </a:lnTo>
                <a:lnTo>
                  <a:pt x="165" y="146"/>
                </a:lnTo>
                <a:lnTo>
                  <a:pt x="165" y="148"/>
                </a:lnTo>
                <a:lnTo>
                  <a:pt x="167" y="146"/>
                </a:lnTo>
                <a:close/>
                <a:moveTo>
                  <a:pt x="48" y="92"/>
                </a:moveTo>
                <a:lnTo>
                  <a:pt x="48" y="90"/>
                </a:lnTo>
                <a:lnTo>
                  <a:pt x="48" y="90"/>
                </a:lnTo>
                <a:lnTo>
                  <a:pt x="48" y="88"/>
                </a:lnTo>
                <a:lnTo>
                  <a:pt x="48" y="88"/>
                </a:lnTo>
                <a:lnTo>
                  <a:pt x="50" y="85"/>
                </a:lnTo>
                <a:lnTo>
                  <a:pt x="52" y="83"/>
                </a:lnTo>
                <a:lnTo>
                  <a:pt x="52" y="81"/>
                </a:lnTo>
                <a:lnTo>
                  <a:pt x="52" y="77"/>
                </a:lnTo>
                <a:lnTo>
                  <a:pt x="52" y="75"/>
                </a:lnTo>
                <a:lnTo>
                  <a:pt x="52" y="75"/>
                </a:lnTo>
                <a:lnTo>
                  <a:pt x="52" y="73"/>
                </a:lnTo>
                <a:lnTo>
                  <a:pt x="52" y="73"/>
                </a:lnTo>
                <a:lnTo>
                  <a:pt x="50" y="73"/>
                </a:lnTo>
                <a:lnTo>
                  <a:pt x="50" y="73"/>
                </a:lnTo>
                <a:lnTo>
                  <a:pt x="50" y="73"/>
                </a:lnTo>
                <a:lnTo>
                  <a:pt x="48" y="73"/>
                </a:lnTo>
                <a:lnTo>
                  <a:pt x="48" y="73"/>
                </a:lnTo>
                <a:lnTo>
                  <a:pt x="48" y="75"/>
                </a:lnTo>
                <a:lnTo>
                  <a:pt x="48" y="77"/>
                </a:lnTo>
                <a:lnTo>
                  <a:pt x="46" y="83"/>
                </a:lnTo>
                <a:lnTo>
                  <a:pt x="46" y="83"/>
                </a:lnTo>
                <a:lnTo>
                  <a:pt x="46" y="85"/>
                </a:lnTo>
                <a:lnTo>
                  <a:pt x="48" y="92"/>
                </a:lnTo>
                <a:lnTo>
                  <a:pt x="48" y="92"/>
                </a:lnTo>
                <a:close/>
                <a:moveTo>
                  <a:pt x="209" y="25"/>
                </a:moveTo>
                <a:lnTo>
                  <a:pt x="207" y="27"/>
                </a:lnTo>
                <a:lnTo>
                  <a:pt x="209" y="27"/>
                </a:lnTo>
                <a:lnTo>
                  <a:pt x="209" y="27"/>
                </a:lnTo>
                <a:lnTo>
                  <a:pt x="209" y="25"/>
                </a:lnTo>
                <a:close/>
                <a:moveTo>
                  <a:pt x="75" y="127"/>
                </a:moveTo>
                <a:lnTo>
                  <a:pt x="75" y="127"/>
                </a:lnTo>
                <a:lnTo>
                  <a:pt x="75" y="125"/>
                </a:lnTo>
                <a:lnTo>
                  <a:pt x="75" y="123"/>
                </a:lnTo>
                <a:lnTo>
                  <a:pt x="77" y="123"/>
                </a:lnTo>
                <a:lnTo>
                  <a:pt x="77" y="121"/>
                </a:lnTo>
                <a:lnTo>
                  <a:pt x="79" y="117"/>
                </a:lnTo>
                <a:lnTo>
                  <a:pt x="77" y="113"/>
                </a:lnTo>
                <a:lnTo>
                  <a:pt x="77" y="111"/>
                </a:lnTo>
                <a:lnTo>
                  <a:pt x="77" y="106"/>
                </a:lnTo>
                <a:lnTo>
                  <a:pt x="77" y="102"/>
                </a:lnTo>
                <a:lnTo>
                  <a:pt x="77" y="100"/>
                </a:lnTo>
                <a:lnTo>
                  <a:pt x="77" y="98"/>
                </a:lnTo>
                <a:lnTo>
                  <a:pt x="77" y="96"/>
                </a:lnTo>
                <a:lnTo>
                  <a:pt x="75" y="94"/>
                </a:lnTo>
                <a:lnTo>
                  <a:pt x="75" y="92"/>
                </a:lnTo>
                <a:lnTo>
                  <a:pt x="75" y="90"/>
                </a:lnTo>
                <a:lnTo>
                  <a:pt x="75" y="88"/>
                </a:lnTo>
                <a:lnTo>
                  <a:pt x="75" y="85"/>
                </a:lnTo>
                <a:lnTo>
                  <a:pt x="73" y="83"/>
                </a:lnTo>
                <a:lnTo>
                  <a:pt x="73" y="81"/>
                </a:lnTo>
                <a:lnTo>
                  <a:pt x="73" y="81"/>
                </a:lnTo>
                <a:lnTo>
                  <a:pt x="71" y="81"/>
                </a:lnTo>
                <a:lnTo>
                  <a:pt x="71" y="79"/>
                </a:lnTo>
                <a:lnTo>
                  <a:pt x="71" y="79"/>
                </a:lnTo>
                <a:lnTo>
                  <a:pt x="69" y="81"/>
                </a:lnTo>
                <a:lnTo>
                  <a:pt x="69" y="81"/>
                </a:lnTo>
                <a:lnTo>
                  <a:pt x="67" y="81"/>
                </a:lnTo>
                <a:lnTo>
                  <a:pt x="67" y="81"/>
                </a:lnTo>
                <a:lnTo>
                  <a:pt x="67" y="79"/>
                </a:lnTo>
                <a:lnTo>
                  <a:pt x="67" y="79"/>
                </a:lnTo>
                <a:lnTo>
                  <a:pt x="67" y="79"/>
                </a:lnTo>
                <a:lnTo>
                  <a:pt x="69" y="73"/>
                </a:lnTo>
                <a:lnTo>
                  <a:pt x="69" y="73"/>
                </a:lnTo>
                <a:lnTo>
                  <a:pt x="71" y="73"/>
                </a:lnTo>
                <a:lnTo>
                  <a:pt x="71" y="73"/>
                </a:lnTo>
                <a:lnTo>
                  <a:pt x="73" y="73"/>
                </a:lnTo>
                <a:lnTo>
                  <a:pt x="73" y="75"/>
                </a:lnTo>
                <a:lnTo>
                  <a:pt x="73" y="75"/>
                </a:lnTo>
                <a:lnTo>
                  <a:pt x="75" y="75"/>
                </a:lnTo>
                <a:lnTo>
                  <a:pt x="75" y="73"/>
                </a:lnTo>
                <a:lnTo>
                  <a:pt x="75" y="71"/>
                </a:lnTo>
                <a:lnTo>
                  <a:pt x="73" y="69"/>
                </a:lnTo>
                <a:lnTo>
                  <a:pt x="71" y="69"/>
                </a:lnTo>
                <a:lnTo>
                  <a:pt x="71" y="67"/>
                </a:lnTo>
                <a:lnTo>
                  <a:pt x="73" y="65"/>
                </a:lnTo>
                <a:lnTo>
                  <a:pt x="75" y="65"/>
                </a:lnTo>
                <a:lnTo>
                  <a:pt x="75" y="63"/>
                </a:lnTo>
                <a:lnTo>
                  <a:pt x="75" y="63"/>
                </a:lnTo>
                <a:lnTo>
                  <a:pt x="75" y="65"/>
                </a:lnTo>
                <a:lnTo>
                  <a:pt x="75" y="67"/>
                </a:lnTo>
                <a:lnTo>
                  <a:pt x="75" y="67"/>
                </a:lnTo>
                <a:lnTo>
                  <a:pt x="77" y="69"/>
                </a:lnTo>
                <a:lnTo>
                  <a:pt x="77" y="69"/>
                </a:lnTo>
                <a:lnTo>
                  <a:pt x="77" y="67"/>
                </a:lnTo>
                <a:lnTo>
                  <a:pt x="77" y="67"/>
                </a:lnTo>
                <a:lnTo>
                  <a:pt x="79" y="67"/>
                </a:lnTo>
                <a:lnTo>
                  <a:pt x="81" y="67"/>
                </a:lnTo>
                <a:lnTo>
                  <a:pt x="83" y="65"/>
                </a:lnTo>
                <a:lnTo>
                  <a:pt x="83" y="60"/>
                </a:lnTo>
                <a:lnTo>
                  <a:pt x="83" y="58"/>
                </a:lnTo>
                <a:lnTo>
                  <a:pt x="83" y="50"/>
                </a:lnTo>
                <a:lnTo>
                  <a:pt x="86" y="48"/>
                </a:lnTo>
                <a:lnTo>
                  <a:pt x="88" y="44"/>
                </a:lnTo>
                <a:lnTo>
                  <a:pt x="88" y="44"/>
                </a:lnTo>
                <a:lnTo>
                  <a:pt x="83" y="42"/>
                </a:lnTo>
                <a:lnTo>
                  <a:pt x="83" y="40"/>
                </a:lnTo>
                <a:lnTo>
                  <a:pt x="81" y="37"/>
                </a:lnTo>
                <a:lnTo>
                  <a:pt x="79" y="40"/>
                </a:lnTo>
                <a:lnTo>
                  <a:pt x="77" y="37"/>
                </a:lnTo>
                <a:lnTo>
                  <a:pt x="77" y="37"/>
                </a:lnTo>
                <a:lnTo>
                  <a:pt x="77" y="35"/>
                </a:lnTo>
                <a:lnTo>
                  <a:pt x="77" y="33"/>
                </a:lnTo>
                <a:lnTo>
                  <a:pt x="79" y="33"/>
                </a:lnTo>
                <a:lnTo>
                  <a:pt x="79" y="35"/>
                </a:lnTo>
                <a:lnTo>
                  <a:pt x="79" y="37"/>
                </a:lnTo>
                <a:lnTo>
                  <a:pt x="81" y="35"/>
                </a:lnTo>
                <a:lnTo>
                  <a:pt x="83" y="35"/>
                </a:lnTo>
                <a:lnTo>
                  <a:pt x="83" y="33"/>
                </a:lnTo>
                <a:lnTo>
                  <a:pt x="83" y="33"/>
                </a:lnTo>
                <a:lnTo>
                  <a:pt x="86" y="31"/>
                </a:lnTo>
                <a:lnTo>
                  <a:pt x="88" y="29"/>
                </a:lnTo>
                <a:lnTo>
                  <a:pt x="88" y="29"/>
                </a:lnTo>
                <a:lnTo>
                  <a:pt x="88" y="29"/>
                </a:lnTo>
                <a:lnTo>
                  <a:pt x="86" y="29"/>
                </a:lnTo>
                <a:lnTo>
                  <a:pt x="86" y="29"/>
                </a:lnTo>
                <a:lnTo>
                  <a:pt x="86" y="23"/>
                </a:lnTo>
                <a:lnTo>
                  <a:pt x="86" y="19"/>
                </a:lnTo>
                <a:lnTo>
                  <a:pt x="86" y="14"/>
                </a:lnTo>
                <a:lnTo>
                  <a:pt x="83" y="12"/>
                </a:lnTo>
                <a:lnTo>
                  <a:pt x="83" y="12"/>
                </a:lnTo>
                <a:lnTo>
                  <a:pt x="81" y="12"/>
                </a:lnTo>
                <a:lnTo>
                  <a:pt x="81" y="12"/>
                </a:lnTo>
                <a:lnTo>
                  <a:pt x="81" y="12"/>
                </a:lnTo>
                <a:lnTo>
                  <a:pt x="79" y="10"/>
                </a:lnTo>
                <a:lnTo>
                  <a:pt x="79" y="12"/>
                </a:lnTo>
                <a:lnTo>
                  <a:pt x="79" y="12"/>
                </a:lnTo>
                <a:lnTo>
                  <a:pt x="79" y="12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9" y="14"/>
                </a:lnTo>
                <a:lnTo>
                  <a:pt x="77" y="12"/>
                </a:lnTo>
                <a:lnTo>
                  <a:pt x="77" y="14"/>
                </a:lnTo>
                <a:lnTo>
                  <a:pt x="75" y="14"/>
                </a:lnTo>
                <a:lnTo>
                  <a:pt x="73" y="14"/>
                </a:lnTo>
                <a:lnTo>
                  <a:pt x="73" y="14"/>
                </a:lnTo>
                <a:lnTo>
                  <a:pt x="73" y="17"/>
                </a:lnTo>
                <a:lnTo>
                  <a:pt x="73" y="19"/>
                </a:lnTo>
                <a:lnTo>
                  <a:pt x="73" y="19"/>
                </a:lnTo>
                <a:lnTo>
                  <a:pt x="71" y="21"/>
                </a:lnTo>
                <a:lnTo>
                  <a:pt x="69" y="23"/>
                </a:lnTo>
                <a:lnTo>
                  <a:pt x="69" y="23"/>
                </a:lnTo>
                <a:lnTo>
                  <a:pt x="69" y="25"/>
                </a:lnTo>
                <a:lnTo>
                  <a:pt x="69" y="25"/>
                </a:lnTo>
                <a:lnTo>
                  <a:pt x="69" y="27"/>
                </a:lnTo>
                <a:lnTo>
                  <a:pt x="69" y="29"/>
                </a:lnTo>
                <a:lnTo>
                  <a:pt x="69" y="29"/>
                </a:lnTo>
                <a:lnTo>
                  <a:pt x="67" y="31"/>
                </a:lnTo>
                <a:lnTo>
                  <a:pt x="65" y="35"/>
                </a:lnTo>
                <a:lnTo>
                  <a:pt x="63" y="37"/>
                </a:lnTo>
                <a:lnTo>
                  <a:pt x="65" y="40"/>
                </a:lnTo>
                <a:lnTo>
                  <a:pt x="65" y="40"/>
                </a:lnTo>
                <a:lnTo>
                  <a:pt x="65" y="42"/>
                </a:lnTo>
                <a:lnTo>
                  <a:pt x="65" y="46"/>
                </a:lnTo>
                <a:lnTo>
                  <a:pt x="65" y="46"/>
                </a:lnTo>
                <a:lnTo>
                  <a:pt x="63" y="48"/>
                </a:lnTo>
                <a:lnTo>
                  <a:pt x="63" y="50"/>
                </a:lnTo>
                <a:lnTo>
                  <a:pt x="63" y="52"/>
                </a:lnTo>
                <a:lnTo>
                  <a:pt x="63" y="52"/>
                </a:lnTo>
                <a:lnTo>
                  <a:pt x="63" y="54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5" y="56"/>
                </a:lnTo>
                <a:lnTo>
                  <a:pt x="63" y="60"/>
                </a:lnTo>
                <a:lnTo>
                  <a:pt x="60" y="67"/>
                </a:lnTo>
                <a:lnTo>
                  <a:pt x="60" y="69"/>
                </a:lnTo>
                <a:lnTo>
                  <a:pt x="63" y="71"/>
                </a:lnTo>
                <a:lnTo>
                  <a:pt x="63" y="71"/>
                </a:lnTo>
                <a:lnTo>
                  <a:pt x="63" y="73"/>
                </a:lnTo>
                <a:lnTo>
                  <a:pt x="60" y="75"/>
                </a:lnTo>
                <a:lnTo>
                  <a:pt x="60" y="81"/>
                </a:lnTo>
                <a:lnTo>
                  <a:pt x="60" y="83"/>
                </a:lnTo>
                <a:lnTo>
                  <a:pt x="58" y="85"/>
                </a:lnTo>
                <a:lnTo>
                  <a:pt x="58" y="88"/>
                </a:lnTo>
                <a:lnTo>
                  <a:pt x="56" y="88"/>
                </a:lnTo>
                <a:lnTo>
                  <a:pt x="54" y="88"/>
                </a:lnTo>
                <a:lnTo>
                  <a:pt x="54" y="90"/>
                </a:lnTo>
                <a:lnTo>
                  <a:pt x="52" y="90"/>
                </a:lnTo>
                <a:lnTo>
                  <a:pt x="52" y="92"/>
                </a:lnTo>
                <a:lnTo>
                  <a:pt x="54" y="96"/>
                </a:lnTo>
                <a:lnTo>
                  <a:pt x="54" y="102"/>
                </a:lnTo>
                <a:lnTo>
                  <a:pt x="54" y="104"/>
                </a:lnTo>
                <a:lnTo>
                  <a:pt x="56" y="104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6" y="106"/>
                </a:lnTo>
                <a:lnTo>
                  <a:pt x="54" y="106"/>
                </a:lnTo>
                <a:lnTo>
                  <a:pt x="54" y="108"/>
                </a:lnTo>
                <a:lnTo>
                  <a:pt x="54" y="108"/>
                </a:lnTo>
                <a:lnTo>
                  <a:pt x="54" y="108"/>
                </a:lnTo>
                <a:lnTo>
                  <a:pt x="52" y="111"/>
                </a:lnTo>
                <a:lnTo>
                  <a:pt x="50" y="113"/>
                </a:lnTo>
                <a:lnTo>
                  <a:pt x="50" y="138"/>
                </a:lnTo>
                <a:lnTo>
                  <a:pt x="50" y="140"/>
                </a:lnTo>
                <a:lnTo>
                  <a:pt x="52" y="142"/>
                </a:lnTo>
                <a:lnTo>
                  <a:pt x="54" y="142"/>
                </a:lnTo>
                <a:lnTo>
                  <a:pt x="56" y="142"/>
                </a:lnTo>
                <a:lnTo>
                  <a:pt x="58" y="144"/>
                </a:lnTo>
                <a:lnTo>
                  <a:pt x="58" y="144"/>
                </a:lnTo>
                <a:lnTo>
                  <a:pt x="58" y="146"/>
                </a:lnTo>
                <a:lnTo>
                  <a:pt x="58" y="146"/>
                </a:lnTo>
                <a:lnTo>
                  <a:pt x="56" y="146"/>
                </a:lnTo>
                <a:lnTo>
                  <a:pt x="56" y="146"/>
                </a:lnTo>
                <a:lnTo>
                  <a:pt x="54" y="146"/>
                </a:lnTo>
                <a:lnTo>
                  <a:pt x="54" y="146"/>
                </a:lnTo>
                <a:lnTo>
                  <a:pt x="54" y="148"/>
                </a:lnTo>
                <a:lnTo>
                  <a:pt x="54" y="148"/>
                </a:lnTo>
                <a:lnTo>
                  <a:pt x="56" y="148"/>
                </a:lnTo>
                <a:lnTo>
                  <a:pt x="56" y="148"/>
                </a:lnTo>
                <a:lnTo>
                  <a:pt x="56" y="148"/>
                </a:lnTo>
                <a:lnTo>
                  <a:pt x="58" y="152"/>
                </a:lnTo>
                <a:lnTo>
                  <a:pt x="58" y="154"/>
                </a:lnTo>
                <a:lnTo>
                  <a:pt x="56" y="154"/>
                </a:lnTo>
                <a:lnTo>
                  <a:pt x="56" y="156"/>
                </a:lnTo>
                <a:lnTo>
                  <a:pt x="54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2" y="156"/>
                </a:lnTo>
                <a:lnTo>
                  <a:pt x="50" y="156"/>
                </a:lnTo>
                <a:lnTo>
                  <a:pt x="50" y="156"/>
                </a:lnTo>
                <a:lnTo>
                  <a:pt x="52" y="154"/>
                </a:lnTo>
                <a:lnTo>
                  <a:pt x="50" y="152"/>
                </a:lnTo>
                <a:lnTo>
                  <a:pt x="50" y="150"/>
                </a:lnTo>
                <a:lnTo>
                  <a:pt x="50" y="152"/>
                </a:lnTo>
                <a:lnTo>
                  <a:pt x="48" y="152"/>
                </a:lnTo>
                <a:lnTo>
                  <a:pt x="48" y="152"/>
                </a:lnTo>
                <a:lnTo>
                  <a:pt x="46" y="152"/>
                </a:lnTo>
                <a:lnTo>
                  <a:pt x="46" y="154"/>
                </a:lnTo>
                <a:lnTo>
                  <a:pt x="44" y="159"/>
                </a:lnTo>
                <a:lnTo>
                  <a:pt x="42" y="161"/>
                </a:lnTo>
                <a:lnTo>
                  <a:pt x="44" y="171"/>
                </a:lnTo>
                <a:lnTo>
                  <a:pt x="42" y="173"/>
                </a:lnTo>
                <a:lnTo>
                  <a:pt x="42" y="175"/>
                </a:lnTo>
                <a:lnTo>
                  <a:pt x="42" y="175"/>
                </a:lnTo>
                <a:lnTo>
                  <a:pt x="42" y="177"/>
                </a:lnTo>
                <a:lnTo>
                  <a:pt x="42" y="179"/>
                </a:lnTo>
                <a:lnTo>
                  <a:pt x="42" y="182"/>
                </a:lnTo>
                <a:lnTo>
                  <a:pt x="42" y="182"/>
                </a:lnTo>
                <a:lnTo>
                  <a:pt x="42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8"/>
                </a:lnTo>
                <a:lnTo>
                  <a:pt x="40" y="186"/>
                </a:lnTo>
                <a:lnTo>
                  <a:pt x="40" y="186"/>
                </a:lnTo>
                <a:lnTo>
                  <a:pt x="37" y="186"/>
                </a:lnTo>
                <a:lnTo>
                  <a:pt x="37" y="184"/>
                </a:lnTo>
                <a:lnTo>
                  <a:pt x="35" y="182"/>
                </a:lnTo>
                <a:lnTo>
                  <a:pt x="35" y="182"/>
                </a:lnTo>
                <a:lnTo>
                  <a:pt x="35" y="182"/>
                </a:lnTo>
                <a:lnTo>
                  <a:pt x="33" y="186"/>
                </a:lnTo>
                <a:lnTo>
                  <a:pt x="31" y="188"/>
                </a:lnTo>
                <a:lnTo>
                  <a:pt x="31" y="188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1" y="190"/>
                </a:lnTo>
                <a:lnTo>
                  <a:pt x="33" y="192"/>
                </a:lnTo>
                <a:lnTo>
                  <a:pt x="33" y="192"/>
                </a:lnTo>
                <a:lnTo>
                  <a:pt x="35" y="192"/>
                </a:lnTo>
                <a:lnTo>
                  <a:pt x="35" y="192"/>
                </a:lnTo>
                <a:lnTo>
                  <a:pt x="35" y="196"/>
                </a:lnTo>
                <a:lnTo>
                  <a:pt x="35" y="202"/>
                </a:lnTo>
                <a:lnTo>
                  <a:pt x="35" y="202"/>
                </a:lnTo>
                <a:lnTo>
                  <a:pt x="37" y="205"/>
                </a:lnTo>
                <a:lnTo>
                  <a:pt x="37" y="205"/>
                </a:lnTo>
                <a:lnTo>
                  <a:pt x="37" y="205"/>
                </a:lnTo>
                <a:lnTo>
                  <a:pt x="40" y="205"/>
                </a:lnTo>
                <a:lnTo>
                  <a:pt x="40" y="205"/>
                </a:lnTo>
                <a:lnTo>
                  <a:pt x="40" y="207"/>
                </a:lnTo>
                <a:lnTo>
                  <a:pt x="40" y="209"/>
                </a:lnTo>
                <a:lnTo>
                  <a:pt x="40" y="209"/>
                </a:lnTo>
                <a:lnTo>
                  <a:pt x="40" y="211"/>
                </a:lnTo>
                <a:lnTo>
                  <a:pt x="42" y="211"/>
                </a:lnTo>
                <a:lnTo>
                  <a:pt x="44" y="211"/>
                </a:lnTo>
                <a:lnTo>
                  <a:pt x="44" y="213"/>
                </a:lnTo>
                <a:lnTo>
                  <a:pt x="44" y="213"/>
                </a:lnTo>
                <a:lnTo>
                  <a:pt x="42" y="213"/>
                </a:lnTo>
                <a:lnTo>
                  <a:pt x="42" y="213"/>
                </a:lnTo>
                <a:lnTo>
                  <a:pt x="42" y="215"/>
                </a:lnTo>
                <a:lnTo>
                  <a:pt x="42" y="215"/>
                </a:lnTo>
                <a:lnTo>
                  <a:pt x="42" y="217"/>
                </a:lnTo>
                <a:lnTo>
                  <a:pt x="42" y="217"/>
                </a:lnTo>
                <a:lnTo>
                  <a:pt x="44" y="219"/>
                </a:lnTo>
                <a:lnTo>
                  <a:pt x="44" y="219"/>
                </a:lnTo>
                <a:lnTo>
                  <a:pt x="44" y="219"/>
                </a:lnTo>
                <a:lnTo>
                  <a:pt x="44" y="221"/>
                </a:lnTo>
                <a:lnTo>
                  <a:pt x="44" y="221"/>
                </a:lnTo>
                <a:lnTo>
                  <a:pt x="48" y="225"/>
                </a:lnTo>
                <a:lnTo>
                  <a:pt x="48" y="225"/>
                </a:lnTo>
                <a:lnTo>
                  <a:pt x="50" y="225"/>
                </a:lnTo>
                <a:lnTo>
                  <a:pt x="50" y="225"/>
                </a:lnTo>
                <a:lnTo>
                  <a:pt x="50" y="227"/>
                </a:lnTo>
                <a:lnTo>
                  <a:pt x="52" y="225"/>
                </a:lnTo>
                <a:lnTo>
                  <a:pt x="52" y="223"/>
                </a:lnTo>
                <a:lnTo>
                  <a:pt x="54" y="221"/>
                </a:lnTo>
                <a:lnTo>
                  <a:pt x="54" y="217"/>
                </a:lnTo>
                <a:lnTo>
                  <a:pt x="54" y="217"/>
                </a:lnTo>
                <a:lnTo>
                  <a:pt x="54" y="215"/>
                </a:lnTo>
                <a:lnTo>
                  <a:pt x="56" y="215"/>
                </a:lnTo>
                <a:lnTo>
                  <a:pt x="56" y="213"/>
                </a:lnTo>
                <a:lnTo>
                  <a:pt x="54" y="209"/>
                </a:lnTo>
                <a:lnTo>
                  <a:pt x="54" y="209"/>
                </a:lnTo>
                <a:lnTo>
                  <a:pt x="54" y="207"/>
                </a:lnTo>
                <a:lnTo>
                  <a:pt x="52" y="207"/>
                </a:lnTo>
                <a:lnTo>
                  <a:pt x="52" y="209"/>
                </a:lnTo>
                <a:lnTo>
                  <a:pt x="52" y="211"/>
                </a:lnTo>
                <a:lnTo>
                  <a:pt x="52" y="211"/>
                </a:lnTo>
                <a:lnTo>
                  <a:pt x="50" y="211"/>
                </a:lnTo>
                <a:lnTo>
                  <a:pt x="50" y="211"/>
                </a:lnTo>
                <a:lnTo>
                  <a:pt x="50" y="213"/>
                </a:lnTo>
                <a:lnTo>
                  <a:pt x="50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5"/>
                </a:lnTo>
                <a:lnTo>
                  <a:pt x="48" y="213"/>
                </a:lnTo>
                <a:lnTo>
                  <a:pt x="48" y="211"/>
                </a:lnTo>
                <a:lnTo>
                  <a:pt x="48" y="211"/>
                </a:lnTo>
                <a:lnTo>
                  <a:pt x="50" y="207"/>
                </a:lnTo>
                <a:lnTo>
                  <a:pt x="52" y="207"/>
                </a:lnTo>
                <a:lnTo>
                  <a:pt x="54" y="207"/>
                </a:lnTo>
                <a:lnTo>
                  <a:pt x="54" y="205"/>
                </a:lnTo>
                <a:lnTo>
                  <a:pt x="58" y="188"/>
                </a:lnTo>
                <a:lnTo>
                  <a:pt x="58" y="186"/>
                </a:lnTo>
                <a:lnTo>
                  <a:pt x="58" y="184"/>
                </a:lnTo>
                <a:lnTo>
                  <a:pt x="58" y="182"/>
                </a:lnTo>
                <a:lnTo>
                  <a:pt x="56" y="182"/>
                </a:lnTo>
                <a:lnTo>
                  <a:pt x="54" y="182"/>
                </a:lnTo>
                <a:lnTo>
                  <a:pt x="54" y="182"/>
                </a:lnTo>
                <a:lnTo>
                  <a:pt x="54" y="184"/>
                </a:lnTo>
                <a:lnTo>
                  <a:pt x="54" y="188"/>
                </a:lnTo>
                <a:lnTo>
                  <a:pt x="52" y="188"/>
                </a:lnTo>
                <a:lnTo>
                  <a:pt x="52" y="179"/>
                </a:lnTo>
                <a:lnTo>
                  <a:pt x="52" y="177"/>
                </a:lnTo>
                <a:lnTo>
                  <a:pt x="54" y="175"/>
                </a:lnTo>
                <a:lnTo>
                  <a:pt x="56" y="173"/>
                </a:lnTo>
                <a:lnTo>
                  <a:pt x="54" y="173"/>
                </a:lnTo>
                <a:lnTo>
                  <a:pt x="54" y="171"/>
                </a:lnTo>
                <a:lnTo>
                  <a:pt x="56" y="171"/>
                </a:lnTo>
                <a:lnTo>
                  <a:pt x="56" y="171"/>
                </a:lnTo>
                <a:lnTo>
                  <a:pt x="58" y="171"/>
                </a:lnTo>
                <a:lnTo>
                  <a:pt x="56" y="169"/>
                </a:lnTo>
                <a:lnTo>
                  <a:pt x="54" y="167"/>
                </a:lnTo>
                <a:lnTo>
                  <a:pt x="56" y="167"/>
                </a:lnTo>
                <a:lnTo>
                  <a:pt x="56" y="167"/>
                </a:lnTo>
                <a:lnTo>
                  <a:pt x="58" y="165"/>
                </a:lnTo>
                <a:lnTo>
                  <a:pt x="60" y="165"/>
                </a:lnTo>
                <a:lnTo>
                  <a:pt x="60" y="165"/>
                </a:lnTo>
                <a:lnTo>
                  <a:pt x="60" y="163"/>
                </a:lnTo>
                <a:lnTo>
                  <a:pt x="63" y="163"/>
                </a:lnTo>
                <a:lnTo>
                  <a:pt x="63" y="163"/>
                </a:lnTo>
                <a:lnTo>
                  <a:pt x="63" y="161"/>
                </a:lnTo>
                <a:lnTo>
                  <a:pt x="63" y="159"/>
                </a:lnTo>
                <a:lnTo>
                  <a:pt x="65" y="156"/>
                </a:lnTo>
                <a:lnTo>
                  <a:pt x="67" y="156"/>
                </a:lnTo>
                <a:lnTo>
                  <a:pt x="67" y="154"/>
                </a:lnTo>
                <a:lnTo>
                  <a:pt x="69" y="154"/>
                </a:lnTo>
                <a:lnTo>
                  <a:pt x="69" y="154"/>
                </a:lnTo>
                <a:lnTo>
                  <a:pt x="69" y="152"/>
                </a:lnTo>
                <a:lnTo>
                  <a:pt x="69" y="152"/>
                </a:lnTo>
                <a:lnTo>
                  <a:pt x="67" y="150"/>
                </a:lnTo>
                <a:lnTo>
                  <a:pt x="67" y="150"/>
                </a:lnTo>
                <a:lnTo>
                  <a:pt x="67" y="148"/>
                </a:lnTo>
                <a:lnTo>
                  <a:pt x="69" y="148"/>
                </a:lnTo>
                <a:lnTo>
                  <a:pt x="69" y="146"/>
                </a:lnTo>
                <a:lnTo>
                  <a:pt x="69" y="146"/>
                </a:lnTo>
                <a:lnTo>
                  <a:pt x="69" y="144"/>
                </a:lnTo>
                <a:lnTo>
                  <a:pt x="67" y="144"/>
                </a:lnTo>
                <a:lnTo>
                  <a:pt x="67" y="144"/>
                </a:lnTo>
                <a:lnTo>
                  <a:pt x="67" y="142"/>
                </a:lnTo>
                <a:lnTo>
                  <a:pt x="67" y="142"/>
                </a:lnTo>
                <a:lnTo>
                  <a:pt x="67" y="142"/>
                </a:lnTo>
                <a:lnTo>
                  <a:pt x="69" y="142"/>
                </a:lnTo>
                <a:lnTo>
                  <a:pt x="69" y="140"/>
                </a:lnTo>
                <a:lnTo>
                  <a:pt x="71" y="140"/>
                </a:lnTo>
                <a:lnTo>
                  <a:pt x="71" y="140"/>
                </a:lnTo>
                <a:lnTo>
                  <a:pt x="69" y="140"/>
                </a:lnTo>
                <a:lnTo>
                  <a:pt x="69" y="138"/>
                </a:lnTo>
                <a:lnTo>
                  <a:pt x="69" y="138"/>
                </a:lnTo>
                <a:lnTo>
                  <a:pt x="67" y="136"/>
                </a:lnTo>
                <a:lnTo>
                  <a:pt x="67" y="136"/>
                </a:lnTo>
                <a:lnTo>
                  <a:pt x="65" y="136"/>
                </a:lnTo>
                <a:lnTo>
                  <a:pt x="65" y="131"/>
                </a:lnTo>
                <a:lnTo>
                  <a:pt x="63" y="131"/>
                </a:lnTo>
                <a:lnTo>
                  <a:pt x="63" y="129"/>
                </a:lnTo>
                <a:lnTo>
                  <a:pt x="67" y="129"/>
                </a:lnTo>
                <a:lnTo>
                  <a:pt x="69" y="129"/>
                </a:lnTo>
                <a:lnTo>
                  <a:pt x="69" y="127"/>
                </a:lnTo>
                <a:lnTo>
                  <a:pt x="69" y="127"/>
                </a:lnTo>
                <a:lnTo>
                  <a:pt x="69" y="129"/>
                </a:lnTo>
                <a:lnTo>
                  <a:pt x="71" y="129"/>
                </a:lnTo>
                <a:lnTo>
                  <a:pt x="71" y="129"/>
                </a:lnTo>
                <a:lnTo>
                  <a:pt x="71" y="131"/>
                </a:lnTo>
                <a:lnTo>
                  <a:pt x="73" y="131"/>
                </a:lnTo>
                <a:lnTo>
                  <a:pt x="73" y="129"/>
                </a:lnTo>
                <a:lnTo>
                  <a:pt x="73" y="129"/>
                </a:lnTo>
                <a:lnTo>
                  <a:pt x="75" y="127"/>
                </a:lnTo>
                <a:close/>
                <a:moveTo>
                  <a:pt x="81" y="4"/>
                </a:moveTo>
                <a:lnTo>
                  <a:pt x="83" y="4"/>
                </a:lnTo>
                <a:lnTo>
                  <a:pt x="83" y="2"/>
                </a:lnTo>
                <a:lnTo>
                  <a:pt x="83" y="2"/>
                </a:lnTo>
                <a:lnTo>
                  <a:pt x="83" y="0"/>
                </a:lnTo>
                <a:lnTo>
                  <a:pt x="81" y="0"/>
                </a:lnTo>
                <a:lnTo>
                  <a:pt x="77" y="2"/>
                </a:lnTo>
                <a:lnTo>
                  <a:pt x="79" y="2"/>
                </a:lnTo>
                <a:lnTo>
                  <a:pt x="81" y="4"/>
                </a:lnTo>
                <a:close/>
              </a:path>
            </a:pathLst>
          </a:custGeom>
          <a:solidFill>
            <a:srgbClr val="00B0F0"/>
          </a:solidFill>
          <a:ln w="4763" cap="flat">
            <a:solidFill>
              <a:srgbClr val="002060"/>
            </a:solidFill>
            <a:prstDash val="solid"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591066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0AD47"/>
                                      </p:to>
                                    </p:animClr>
                                    <p:set>
                                      <p:cBhvr>
                                        <p:cTn id="17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4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25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6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50"/>
                                      </p:to>
                                    </p:animClr>
                                    <p:set>
                                      <p:cBhvr>
                                        <p:cTn id="33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4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7030A0"/>
                                      </p:to>
                                    </p:animClr>
                                    <p:set>
                                      <p:cBhvr>
                                        <p:cTn id="4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D965"/>
                                      </p:to>
                                    </p:animClr>
                                    <p:set>
                                      <p:cBhvr>
                                        <p:cTn id="49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0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C00000"/>
                                      </p:to>
                                    </p:animClr>
                                    <p:set>
                                      <p:cBhvr>
                                        <p:cTn id="57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5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E599"/>
                                      </p:to>
                                    </p:animClr>
                                    <p:set>
                                      <p:cBhvr>
                                        <p:cTn id="73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54546" y="4974883"/>
            <a:ext cx="1179988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ಮಾನವನ ಜ್ಞಾನ ಅಭಿವೃದ್ಧಿ ಹೊಂದಿದಂತೆ, ಉನ್ನತ ಅಥವಾ ಸುಧಾರಿಸಿದ ತಂತ್ರಜ್ಞಾನ ಬಹುತೇಕವಾಗಿ ಬಳಕೆಯಾಗುತ್ತಿದ್ದು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ಕಾನೂನಾತ್ಮಕವಾಗಿ ಕೇಂದ್ರ ಸರ್ಕಾರವು 1990ರ ನವಂಬರ್ ನಲ್ಲಿ ಉನ್ನತ ತಂತ್ರಜ್ಞಾನದ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(advanced technology attachment)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ಬಳಕೆಯನ್ನು ಅಧಿಕೃತವಾಗಿ ಜಾರಿಗೆ ತಂದಿತು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7410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7158" y="1398493"/>
            <a:ext cx="5143500" cy="336363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411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47349" y="1398492"/>
            <a:ext cx="5356071" cy="336363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728758" y="843269"/>
            <a:ext cx="7037183" cy="8002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en-IN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ಉನ್ನತ</a:t>
            </a:r>
            <a:r>
              <a:rPr lang="e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AT : ADVANCE TECHNOLOGY) </a:t>
            </a:r>
          </a:p>
          <a:p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1422125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23083" y="1723275"/>
            <a:ext cx="5446986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ಟೆಲಿಫೋನ್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ಅಂತರ್ಜಾಲ ಸಂಪರ್ಕ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ರಕ್ಷಣಾ ಇಲಾಖೆಗೆ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ಯುದ್ಧ ಸಾಮಗ್ರಿಗಳ ತಯಾರಿಕೆ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ಪರಮಾಣು ಬಾಂಬ್ ತಯಾರಿಕೆ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ಉಪಗ್ರಹ ಉಡಾವಣೆ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ಚಂದ್ರನ ಮೇಲೆ ಪಾದರ್ಪಣೆ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ಸರಕಾರಿ ಕಚೇರಿಗಳಲ್ಲಿ ಪಾರದರ್ಶಕ ಇ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- 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ಆಡಳಿತ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67425" y="6033784"/>
            <a:ext cx="1184856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( 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ಉದಾ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: 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ನೆಮ್ಮದಿ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ಜನಸ್ಪಂದನ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ಸಕಾಲ ಇತ್ಯಾದಿ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 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ಜಾಗತಿಕ ಆರ್ಥಿಕ ವ್ಯವಸ್ಥೆಯ ಸುಧಾರಣೆ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ಶೈಕ್ಷಣಿಕ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ಸಾಮಾಜಿಕ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ಆರ್ಥಿಕ ಸುಧಾರಣೆಗಳಿಗೆ ಸಂಬಂಧಿಸಿದಂತೆ ಉನ್ನತ ತಂತ್ರಜ್ಞಾನವನ್ನ ಬಳಸಿಕೊಳ್ಳುವುದು ಸಾಧ್ಯವಾಗಿದೆ</a:t>
            </a:r>
            <a:r>
              <a:rPr lang="en-GB" sz="2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8434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45179" y="1434661"/>
            <a:ext cx="4687332" cy="3970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60958" y="1434661"/>
            <a:ext cx="4771553" cy="39703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43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75040" y="1434660"/>
            <a:ext cx="4857471" cy="40848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437" name="Picture 5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47348" y="1434661"/>
            <a:ext cx="5150454" cy="4084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438" name="Picture 6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47350" y="1432363"/>
            <a:ext cx="5150452" cy="40894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439" name="Picture 7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91707" y="1434661"/>
            <a:ext cx="5318498" cy="40902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440" name="Picture 8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881498" y="1253108"/>
            <a:ext cx="5738916" cy="44533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728758" y="843269"/>
            <a:ext cx="70371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en-IN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ಉನ್ನತ</a:t>
            </a:r>
            <a:r>
              <a:rPr lang="e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AT : ADVANCE TECHNOLOGY) </a:t>
            </a:r>
          </a:p>
        </p:txBody>
      </p:sp>
    </p:spTree>
    <p:extLst>
      <p:ext uri="{BB962C8B-B14F-4D97-AF65-F5344CB8AC3E}">
        <p14:creationId xmlns:p14="http://schemas.microsoft.com/office/powerpoint/2010/main" val="2906103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4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4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84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84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8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8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84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8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8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00744" y="2415404"/>
            <a:ext cx="6558455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ಪ್ರಾಥಮಿಕ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ಸರಕುಗಳ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ಕಡಿಮೆ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ಅವಲಂಬನೆಯ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ಕಡಿಮೆ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ಆಮದು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ರಾಷ್ಟ್ರಾದಾಯ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ಮತ್ತು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ತಲಾದಾಯ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ಹೆಚ್ಚಳ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ವಿದೇಶೀ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ಮಿನಿಮಯ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ಗಳಿಕೆಯಲ್ಲಿ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ವೃದ್ಧಿ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ಉದ್ಯೋಗಾವಕಾಶಗಳ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ಹೆಚ್ಚಳ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ಜಿಡಿಪಿ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ಮತ್ತು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ಜನರ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ಜೀವನ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ಮಟ್ಟದಲ್ಲಿ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ಸುಧಾರಣೆ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3" name="Oval 2"/>
          <p:cNvSpPr/>
          <p:nvPr/>
        </p:nvSpPr>
        <p:spPr>
          <a:xfrm>
            <a:off x="1210117" y="1211231"/>
            <a:ext cx="3945181" cy="948646"/>
          </a:xfrm>
          <a:prstGeom prst="ellipse">
            <a:avLst/>
          </a:prstGeom>
          <a:ln w="76200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n-US" sz="44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ಪ್ರಾಮುಖ್ಯತೆ</a:t>
            </a:r>
            <a:endParaRPr lang="en-US" sz="4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3074" name="Picture 2" descr="C:\Users\DELL\Pictures\Screenshots\Screenshot (3).png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798610" y="2029991"/>
            <a:ext cx="5218385" cy="4075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Users\DELL\Pictures\Screenshots\Screenshot (4).png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752540" y="1993014"/>
            <a:ext cx="5218385" cy="4184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C:\Users\DELL\Pictures\Screenshots\Screenshot (5).png"/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752540" y="1942002"/>
            <a:ext cx="5264455" cy="4255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Picture 5" descr="C:\Users\DELL\Pictures\Screenshots\Screenshot (6).png"/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659200" y="2029991"/>
            <a:ext cx="5357796" cy="42502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 descr="C:\Users\DELL\Pictures\Screenshots\Screenshot (7).png"/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676189" y="2079565"/>
            <a:ext cx="5294736" cy="42198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9" name="Picture 7" descr="C:\Users\DELL\Pictures\Screenshots\Screenshot (8).png"/>
          <p:cNvPicPr>
            <a:picLocks noChangeAspect="1" noChangeArrowheads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687639" y="2024561"/>
            <a:ext cx="5394255" cy="4255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0596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0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0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680138" y="1836611"/>
            <a:ext cx="526816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ನೆಮ್ಮದಿ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ಜನಸ್ಪಂದನ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ಸಕಾಲ ಇತ್ಯಾದಿ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) </a:t>
            </a: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ಜಾಗತಿಕ ಆರ್ಥಿಕ ವ್ಯವಸ್ಥೆಯ ಸುಧಾರಣೆ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ಶೈಕ್ಷಣಿಕ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ಸಾಮಾಜಿಕ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36177" y="1766558"/>
            <a:ext cx="4813790" cy="4147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459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65806" y="1766558"/>
            <a:ext cx="4884161" cy="41104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460" name="Picture 4"/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665806" y="1748112"/>
            <a:ext cx="4884161" cy="4165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461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25068" y="1748112"/>
            <a:ext cx="5024899" cy="4165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728758" y="843269"/>
            <a:ext cx="7037183" cy="8002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en-IN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ಉನ್ನತ</a:t>
            </a:r>
            <a:r>
              <a:rPr lang="e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AT : ADVANCE TECHNOLOGY) </a:t>
            </a:r>
          </a:p>
          <a:p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906103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94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4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4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94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94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94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94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79539" y="5444919"/>
            <a:ext cx="1177129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ಆರ್ಥಿಕ ಸುಧಾರಣೆಗಳಿಗೆ ಸಂಬಂಧಿಸಿದಂತೆ ಉನ್ನತ ತಂತ್ರಜ್ಞಾನವನ್ನ ಬಳಸಿಕೊಳ್ಳುವುದು ಸಾಧ್ಯವಾಗಿದೆ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ಇಂದು ಕೃತಕ ಬುದ್ಧಿಮತ್ತೆಯ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 AI - artificial intelligence)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ಬಳಕೆಯೊಂದಿಗೆ ಉನ್ನತ ತಂತ್ರಜ್ಞಾನವು ಹೊಸ ಮಜಲನ್ನು ಪಡೆದಿದೆ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3068" y="1821916"/>
            <a:ext cx="5143500" cy="3200400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8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47349" y="1760494"/>
            <a:ext cx="5256846" cy="33232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728758" y="843269"/>
            <a:ext cx="7037183" cy="80021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</a:t>
            </a:r>
            <a:r>
              <a:rPr lang="en-IN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ಉನ್ನತ</a:t>
            </a:r>
            <a:r>
              <a:rPr lang="e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ತಂತ್ರಜ್ಞಾನ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AT : ADVANCE TECHNOLOGY) </a:t>
            </a:r>
          </a:p>
          <a:p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906103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68313" y="5035424"/>
            <a:ext cx="11821917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ಬಾಹ್ಯಾಕಾಶ ತಂತ್ರಜ್ಞಾನದ ಪ್ರಯೋಜನಗಳನ್ನು ಭಾರತದ ಪ್ರಗತಿಗೆ ಹಾಗೂ ಮಾನವ ಕುಲಕ್ಕೆ ಬಳಸಿಕೊಳ್ಳುವುದನ್ನು ಸಾಧ್ಯವಾಗಿಸಿರುವ ಸಂಸ್ಥೆಯೇ ಇಸ್ರೋ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ಈ ಸಂಸ್ಥೆಯು 1969 ಆಗಸ್ಟ್ 15ರಂದು ಅಸ್ತಿತ್ವಕ್ಕೆ ಬಂದಿತ್ತು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ಇದರ ಪ್ರಧಾನ ಕಛೇರಿ ಬೆಂಗಳೂರಿನಲ್ಲಿದೆ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20482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8905" y="1801906"/>
            <a:ext cx="4893259" cy="3034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483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321485" y="1801907"/>
            <a:ext cx="5081621" cy="3034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360612" y="739736"/>
            <a:ext cx="686407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ಇಸ್ರೋ - ಭಾರತೀಯ ಬಾಹ್ಯಾಕಾಶ ಸಂಶೋಧನಾ ಸಂಸ್ಥೆ  </a:t>
            </a:r>
            <a:endParaRPr lang="en-IN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algn="ctr"/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ISRO - Indian space  research organisation) 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9061038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384667" y="6187488"/>
            <a:ext cx="881596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ಡಾ</a:t>
            </a:r>
            <a:r>
              <a:rPr lang="en-GB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.</a:t>
            </a:r>
            <a:r>
              <a:rPr lang="kn-IN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 ವಿಕ್ರಮ್ ಸಾರಾಭಾಯಿ ರವರು ಇಸ್ರೋದ ಪ್ರಥಮ ಅಧ್ಯಕ್ಷರಾಗಿದ್ದರು</a:t>
            </a:r>
            <a:r>
              <a:rPr lang="en-GB" sz="2800" dirty="0">
                <a:solidFill>
                  <a:schemeClr val="bg1"/>
                </a:solidFill>
                <a:latin typeface="NudiUni01e" pitchFamily="2" charset="0"/>
                <a:cs typeface="NudiUni01e" pitchFamily="2" charset="0"/>
              </a:rPr>
              <a:t>. </a:t>
            </a:r>
            <a:endParaRPr lang="en-US" sz="2800" dirty="0">
              <a:solidFill>
                <a:schemeClr val="bg1"/>
              </a:solidFill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885347" y="1939585"/>
            <a:ext cx="6113067" cy="39259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360612" y="739736"/>
            <a:ext cx="686407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ಇಸ್ರೋ - ಭಾರತೀಯ ಬಾಹ್ಯಾಕಾಶ ಸಂಶೋಧನಾ ಸಂಸ್ಥೆ  </a:t>
            </a:r>
            <a:endParaRPr lang="en-IN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algn="ctr"/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ISRO - Indian space  research organisation) 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25415098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231819" y="5454623"/>
            <a:ext cx="1178416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ಭಾರತೀಯ ರಾಷ್ಟ್ರೀಯ ಉಪಗ್ರಹ ವ್ಯವಸ್ಥೆಯ ಅಭಿವೃದ್ಧಿ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GB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(INSAT -  INDIAN NATIONAL SATELLITE SYSTEM)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ಮೊದಲ ಪ್ರಯತ್ನದಲ್ಲೇ ಮಂಗಳ ಗ್ರಹವನ್ನು ತಲುಪಿದ ಮೊದಲ ರಾಜ್ಯ ಭಾರತ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ಈ ಸಾಧನೆಯ ಮೂಲ ಕರ್ತೃ ಇಸ್ರೋ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70745" y="1529417"/>
            <a:ext cx="385675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n-IN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ಇಸ್ರೋದ ಮಹತ್ವದ ಸಾಧನೆಗಳು</a:t>
            </a:r>
            <a:r>
              <a:rPr lang="en-GB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:-</a:t>
            </a:r>
            <a:endParaRPr lang="en-US" sz="2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7279" y="1995390"/>
            <a:ext cx="5014602" cy="334517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531" name="Picture 3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140669" y="1990304"/>
            <a:ext cx="4948041" cy="3350264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811295" y="679206"/>
            <a:ext cx="686407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ಇಸ್ರೋ - ಭಾರತೀಯ ಬಾಹ್ಯಾಕಾಶ ಸಂಶೋಧನಾ ಸಂಸ್ಥೆ  </a:t>
            </a:r>
            <a:endParaRPr lang="en-IN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algn="ctr"/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ISRO) 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418154070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470745" y="5903893"/>
            <a:ext cx="11256579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lvl="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ಚಂದ್ರನ ದಕ್ಷಿಣ ದ್ರುವದ ಬಳಿ ಇಳಿದ ಮೊದಲ ದೇಶ ಭಾರತ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ಈ ಸಾಧನೆಯ ಹಿಂದಿನ ಶಕ್ತಿಯಾಗಿದೆ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pic>
        <p:nvPicPr>
          <p:cNvPr id="7" name="Picture 3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270790" y="2090850"/>
            <a:ext cx="4314427" cy="359028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557" name="Picture 5" descr="C:\Users\DELL\Desktop\Indian Waving Flag Animation (3)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49762" y="2090850"/>
            <a:ext cx="4445765" cy="359028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/>
          <p:cNvSpPr/>
          <p:nvPr/>
        </p:nvSpPr>
        <p:spPr>
          <a:xfrm>
            <a:off x="470745" y="1529417"/>
            <a:ext cx="385675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n-IN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ಇಸ್ರೋದ ಮಹತ್ವದ ಸಾಧನೆಗಳು</a:t>
            </a:r>
            <a:r>
              <a:rPr lang="en-GB" sz="24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:-</a:t>
            </a:r>
            <a:endParaRPr lang="en-US" sz="24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327497" y="75911"/>
            <a:ext cx="32287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ಜ್ಞಾನಾಧಾರಿತ</a:t>
            </a:r>
            <a:r>
              <a:rPr lang="en-US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kn-IN" sz="32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 </a:t>
            </a:r>
            <a:endParaRPr lang="en-US" sz="32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811295" y="679206"/>
            <a:ext cx="686407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ಇಸ್ರೋ - ಭಾರತೀಯ ಬಾಹ್ಯಾಕಾಶ ಸಂಶೋಧನಾ ಸಂಸ್ಥೆ  </a:t>
            </a:r>
            <a:endParaRPr lang="en-IN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algn="ctr"/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(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NudiUni01e" pitchFamily="2" charset="0"/>
              </a:rPr>
              <a:t>ISRO) </a:t>
            </a:r>
            <a:endParaRPr lang="en-US" sz="2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15918910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8098869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98280353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409699" y="4546218"/>
            <a:ext cx="962603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</a:rPr>
              <a:t>https://socialsciencedigitalgroup.blogspot.in</a:t>
            </a:r>
          </a:p>
        </p:txBody>
      </p:sp>
      <p:sp>
        <p:nvSpPr>
          <p:cNvPr id="7" name="Rectangle 6"/>
          <p:cNvSpPr/>
          <p:nvPr/>
        </p:nvSpPr>
        <p:spPr>
          <a:xfrm>
            <a:off x="2934718" y="127639"/>
            <a:ext cx="6322565" cy="1862048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11500" b="1" dirty="0" err="1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ಧನ್ಯವಾದಗಳು</a:t>
            </a:r>
            <a:endParaRPr lang="en-US" sz="11500" b="1" cap="none" spc="0" dirty="0">
              <a:ln/>
              <a:solidFill>
                <a:schemeClr val="accent4"/>
              </a:solidFill>
              <a:effectLst/>
              <a:latin typeface="NudiUni06e" pitchFamily="2" charset="0"/>
              <a:cs typeface="NudiUni06e" pitchFamily="2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294356" y="1555816"/>
            <a:ext cx="2441100" cy="290200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163820" y="1455930"/>
            <a:ext cx="2327639" cy="2767123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86488" y="1620108"/>
            <a:ext cx="2072456" cy="203182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26B32732-CC5E-4BBD-9785-DA058DF02C88}"/>
              </a:ext>
            </a:extLst>
          </p:cNvPr>
          <p:cNvSpPr txBox="1"/>
          <p:nvPr/>
        </p:nvSpPr>
        <p:spPr>
          <a:xfrm>
            <a:off x="2725365" y="5254104"/>
            <a:ext cx="674126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</a:rPr>
              <a:t>https://geniuscsk.blogspot.com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54762B5-EE8E-45DE-9AF0-730EB2A2398F}"/>
              </a:ext>
            </a:extLst>
          </p:cNvPr>
          <p:cNvSpPr txBox="1"/>
          <p:nvPr/>
        </p:nvSpPr>
        <p:spPr>
          <a:xfrm>
            <a:off x="2725365" y="5900435"/>
            <a:ext cx="6335004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</a:rPr>
              <a:t>https://hsmitra.blogspot.com</a:t>
            </a:r>
          </a:p>
        </p:txBody>
      </p:sp>
      <p:sp>
        <p:nvSpPr>
          <p:cNvPr id="4" name="Rectangle 3"/>
          <p:cNvSpPr/>
          <p:nvPr/>
        </p:nvSpPr>
        <p:spPr>
          <a:xfrm>
            <a:off x="2129209" y="3899887"/>
            <a:ext cx="7933582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3600" b="1" cap="none" spc="0" dirty="0" err="1">
                <a:ln/>
                <a:solidFill>
                  <a:schemeClr val="accent4"/>
                </a:solidFill>
                <a:effectLst/>
                <a:latin typeface="NudiUni06e" pitchFamily="2" charset="0"/>
                <a:cs typeface="NudiUni06e" pitchFamily="2" charset="0"/>
              </a:rPr>
              <a:t>ಸಮಾಜವಿಜ್</a:t>
            </a:r>
            <a:r>
              <a:rPr lang="en-US" sz="3600" b="1" dirty="0" err="1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ಞಾನದ</a:t>
            </a:r>
            <a:r>
              <a:rPr lang="en-US" sz="3600" b="1" dirty="0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 </a:t>
            </a:r>
            <a:r>
              <a:rPr lang="en-US" sz="3600" b="1" dirty="0" err="1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ಇತರ</a:t>
            </a:r>
            <a:r>
              <a:rPr lang="en-US" sz="3600" b="1" dirty="0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 </a:t>
            </a:r>
            <a:r>
              <a:rPr lang="en-US" sz="3600" b="1" dirty="0" err="1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ಸಂಪನ್ಮೂಲಗಳಿಗಾಗಿ</a:t>
            </a:r>
            <a:r>
              <a:rPr lang="en-US" sz="3600" b="1" dirty="0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 </a:t>
            </a:r>
            <a:r>
              <a:rPr lang="en-US" sz="3600" b="1" dirty="0" err="1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ಬೇಟಿ</a:t>
            </a:r>
            <a:r>
              <a:rPr lang="en-US" sz="3600" b="1" dirty="0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 </a:t>
            </a:r>
            <a:r>
              <a:rPr lang="en-US" sz="3600" b="1" dirty="0" err="1">
                <a:ln/>
                <a:solidFill>
                  <a:schemeClr val="accent4"/>
                </a:solidFill>
                <a:latin typeface="NudiUni06e" pitchFamily="2" charset="0"/>
                <a:cs typeface="NudiUni06e" pitchFamily="2" charset="0"/>
              </a:rPr>
              <a:t>ನೀಡಿ</a:t>
            </a:r>
            <a:endParaRPr lang="en-US" sz="3600" b="1" cap="none" spc="0" dirty="0">
              <a:ln/>
              <a:solidFill>
                <a:schemeClr val="accent4"/>
              </a:solidFill>
              <a:effectLst/>
              <a:latin typeface="NudiUni06e" pitchFamily="2" charset="0"/>
              <a:cs typeface="NudiUni06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9777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95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450"/>
                            </p:stCondLst>
                            <p:childTnLst>
                              <p:par>
                                <p:cTn id="19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742 -0.00533 L -0.48138 0.007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0" y="62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5052 0.05602 L 0.47786 0.04653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419" y="-48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45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973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750"/>
                            </p:stCondLst>
                            <p:childTnLst>
                              <p:par>
                                <p:cTn id="3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 tmFilter="0,0; .5, 1; 1, 1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8450"/>
                            </p:stCondLst>
                            <p:childTnLst>
                              <p:par>
                                <p:cTn id="4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 tmFilter="0,0; .5, 1; 1, 1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400"/>
                            </p:stCondLst>
                            <p:childTnLst>
                              <p:par>
                                <p:cTn id="4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 tmFilter="0,0; .5, 1; 1, 1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7" grpId="0"/>
      <p:bldP spid="8" grpId="0" build="p"/>
      <p:bldP spid="9" grpId="0" build="p"/>
      <p:bldP spid="4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18649" y="1937084"/>
            <a:ext cx="6471335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ಮಾನವನ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ಆಧುನಿಕ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ಆರ್ಥಿಕ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ಚುವಟಿಕೆಗಳಲ್ಲಿ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ಕೈಗಾರಿಕೆಗಳು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ಅತ್ಯಂತ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ಮಹತ್ವದ್ದಾಗಿವೆ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 </a:t>
            </a:r>
          </a:p>
          <a:p>
            <a:pPr marL="457200" indent="-457200" algn="just">
              <a:buFont typeface="Wingdings" pitchFamily="2" charset="2"/>
              <a:buChar char="Ø"/>
            </a:pP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 algn="just"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ಯಾವುದೇ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ದೇಶದ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ಆರ್ಥಿಕ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ಪ್ರಗತಿಯನ್ನು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ನಿರ್ಧರಿಸಲು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ಆ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ದೇಶವು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ಹೊಂದಿರುವ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ಕೈಗಾರಿಕೆಯ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ಅಭಿವೃದ್ಧಿಯನ್ನು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ಸಹ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ಪ್ರಧಾನವಾಗಿ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ಪರಿಗಣಿಸಲಾಗುವುದು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marL="457200" indent="-457200" algn="just">
              <a:buFont typeface="Wingdings" pitchFamily="2" charset="2"/>
              <a:buChar char="Ø"/>
            </a:pP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 algn="just">
              <a:buFont typeface="Wingdings" pitchFamily="2" charset="2"/>
              <a:buChar char="Ø"/>
            </a:pP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ಕೈಗಾರಿಕೆಗಳು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ಆಧುನಿಕ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ನಾಗರಿಕತೆಯ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ಲಕ್ಷಣಗಳಾಗಿದ್ದು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</p:txBody>
      </p:sp>
      <p:pic>
        <p:nvPicPr>
          <p:cNvPr id="1028" name="Picture 4" descr="C:\Users\DELL\Pictures\Screenshots\Screenshot (1).png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82063" y="1937084"/>
            <a:ext cx="4752474" cy="37899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C:\Users\DELL\Pictures\Screenshots\Screenshot (1).png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44304" y="1937084"/>
            <a:ext cx="4790233" cy="37899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2027105" y="1035121"/>
            <a:ext cx="1693557" cy="6851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ಪೀಠಿಕೆ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4025071" y="100894"/>
            <a:ext cx="4851008" cy="6851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ಭಾರತದ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ಪ್ರಮುಖ</a:t>
            </a: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ಕೈಗಾರಿಕೆಗಳು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0959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175915" y="4855305"/>
            <a:ext cx="11654606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ನನಗೆ ಅವಶ್ಯಕತೆಗಳನ್ನು ಪೂರೈಸುವುದಲ್ಲದೆ ಸಾಕಷ್ಟು ಉದ್ಯೋಗಾವಕಾಶಗಳನ್ನು ದೊರಕಿಸಿಕೊಡುತ್ತವೆ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  <a:p>
            <a:pPr algn="just"/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457200" indent="-457200" algn="just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ಸಾಮಾನ್ಯವಾಗಿ </a:t>
            </a:r>
            <a:r>
              <a:rPr lang="kn-IN" sz="28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ಕಚ್ಚಾ ವಸ್ತುಗಳನ್ನು ಸಿದ್ಧ ವಸ್ತುಗಳನ್ನಾಗಿ ಪರಿವರ್ತಿಸುವ ಮಾನವನ ಎಲ್ಲಾ ಉದ್ಯೋಗಗಳನ್ನು ಕೈಗಾರಿಕೆ 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ಎಂದು ಕರೆಯುತ್ತಾರೆ</a:t>
            </a:r>
            <a:r>
              <a:rPr lang="en-US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50324" y="1103586"/>
            <a:ext cx="5232380" cy="342016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4041" y="1103585"/>
            <a:ext cx="5346282" cy="3507593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5156440" y="123143"/>
            <a:ext cx="1693557" cy="6851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ಪೀಠಿಕೆ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0865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A0190C8-39B1-4423-8025-18B46D12A8F7}"/>
              </a:ext>
            </a:extLst>
          </p:cNvPr>
          <p:cNvSpPr/>
          <p:nvPr/>
        </p:nvSpPr>
        <p:spPr>
          <a:xfrm>
            <a:off x="308873" y="2326428"/>
            <a:ext cx="5020117" cy="423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71500" indent="-5715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ಕಬ್ಬನ್ನು ಸಕ್ಕರೆಯಾಗಿ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IN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571500" indent="-571500">
              <a:lnSpc>
                <a:spcPct val="150000"/>
              </a:lnSpc>
              <a:buFont typeface="Wingdings" pitchFamily="2" charset="2"/>
              <a:buChar char="Ø"/>
            </a:pPr>
            <a:endParaRPr lang="en-US" sz="1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571500" indent="-571500">
              <a:lnSpc>
                <a:spcPct val="150000"/>
              </a:lnSpc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ಹತ್ತಿಯನ್ನು ಬಟ್ಟೆಯನ್ನಾಗಿ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IN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571500" indent="-571500">
              <a:lnSpc>
                <a:spcPct val="150000"/>
              </a:lnSpc>
              <a:buFont typeface="Wingdings" pitchFamily="2" charset="2"/>
              <a:buChar char="Ø"/>
            </a:pPr>
            <a:endParaRPr lang="en-IN" sz="1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571500" indent="-571500">
              <a:lnSpc>
                <a:spcPct val="150000"/>
              </a:lnSpc>
              <a:buFont typeface="Wingdings" pitchFamily="2" charset="2"/>
              <a:buChar char="Ø"/>
            </a:pPr>
            <a:endParaRPr lang="en-US" sz="1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571500" indent="-5715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ಬಾಕ್ಸೈಟ್ ಅನ್ನು ಅಲುಮಿನಿಯಂ ಲೋಹವನ್ನಾಗಿ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,</a:t>
            </a: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</a:t>
            </a:r>
            <a:endParaRPr lang="en-IN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571500" indent="-571500">
              <a:buFont typeface="Wingdings" pitchFamily="2" charset="2"/>
              <a:buChar char="Ø"/>
            </a:pP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  <a:p>
            <a:pPr marL="571500" indent="-571500">
              <a:buFont typeface="Wingdings" pitchFamily="2" charset="2"/>
              <a:buChar char="Ø"/>
            </a:pPr>
            <a:r>
              <a:rPr lang="kn-IN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ಮರದ ತಿರುಳನ್ನು ಕಾಗದವನ್ನಾಗಿ ಪರಿವರ್ತಿಸುವುದು</a:t>
            </a:r>
            <a:r>
              <a:rPr lang="en-GB" sz="2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.</a:t>
            </a:r>
            <a:r>
              <a:rPr lang="en-US" sz="2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ಇತ್ಯಾದಿಗಳು</a:t>
            </a:r>
            <a:endParaRPr lang="en-US" sz="2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cs typeface="NudiUni01e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321208" y="1251014"/>
            <a:ext cx="299544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kn-IN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ಉದಾಹರಣೆ</a:t>
            </a:r>
            <a:r>
              <a:rPr lang="en-GB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cs typeface="NudiUni01e" pitchFamily="2" charset="0"/>
              </a:rPr>
              <a:t> : 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97838" y="1897344"/>
            <a:ext cx="5623906" cy="4288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78659" y="1808235"/>
            <a:ext cx="5543085" cy="4288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 descr="C:\Users\DELL\Pictures\Screenshots\Screenshot (9)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197838" y="1649109"/>
            <a:ext cx="5704723" cy="45364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027821" y="1649109"/>
            <a:ext cx="5846429" cy="44473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3F233D11-FCBC-4231-A759-FDAC9593A538}"/>
              </a:ext>
            </a:extLst>
          </p:cNvPr>
          <p:cNvSpPr/>
          <p:nvPr/>
        </p:nvSpPr>
        <p:spPr>
          <a:xfrm>
            <a:off x="5006788" y="169684"/>
            <a:ext cx="1693557" cy="6851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07000"/>
              </a:lnSpc>
            </a:pPr>
            <a:r>
              <a:rPr lang="en-US" sz="3600" b="1" dirty="0" err="1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diUni01e" pitchFamily="2" charset="0"/>
                <a:ea typeface="Calibri" panose="020F0502020204030204" pitchFamily="34" charset="0"/>
                <a:cs typeface="NudiUni01e" pitchFamily="2" charset="0"/>
              </a:rPr>
              <a:t>ಪೀಠಿಕೆ</a:t>
            </a:r>
            <a:endParaRPr lang="en-US" sz="3600" b="1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udiUni01e" pitchFamily="2" charset="0"/>
              <a:ea typeface="Calibri" panose="020F0502020204030204" pitchFamily="34" charset="0"/>
              <a:cs typeface="NudiUni01e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97865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3132</TotalTime>
  <Words>1909</Words>
  <Application>Microsoft Office PowerPoint</Application>
  <PresentationFormat>Widescreen</PresentationFormat>
  <Paragraphs>357</Paragraphs>
  <Slides>68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68</vt:i4>
      </vt:variant>
    </vt:vector>
  </HeadingPairs>
  <TitlesOfParts>
    <vt:vector size="82" baseType="lpstr">
      <vt:lpstr>Algerian</vt:lpstr>
      <vt:lpstr>Arial</vt:lpstr>
      <vt:lpstr>Calibri</vt:lpstr>
      <vt:lpstr>Calibri Light</vt:lpstr>
      <vt:lpstr>NudiUni01e</vt:lpstr>
      <vt:lpstr>NudiUni03e</vt:lpstr>
      <vt:lpstr>NudiUni04e</vt:lpstr>
      <vt:lpstr>NudiUni04k</vt:lpstr>
      <vt:lpstr>NudiUni06e</vt:lpstr>
      <vt:lpstr>NudiUni08e</vt:lpstr>
      <vt:lpstr>NudiUni10e</vt:lpstr>
      <vt:lpstr>Wingdings</vt:lpstr>
      <vt:lpstr>Wingdings 2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santhosh kumar csk</dc:creator>
  <cp:lastModifiedBy>Vasant Shagoti</cp:lastModifiedBy>
  <cp:revision>292</cp:revision>
  <dcterms:created xsi:type="dcterms:W3CDTF">2018-05-05T18:09:03Z</dcterms:created>
  <dcterms:modified xsi:type="dcterms:W3CDTF">2024-08-17T16:38:33Z</dcterms:modified>
</cp:coreProperties>
</file>